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66" r:id="rId2"/>
    <p:sldId id="368" r:id="rId3"/>
    <p:sldId id="284" r:id="rId4"/>
    <p:sldId id="332" r:id="rId5"/>
    <p:sldId id="288" r:id="rId6"/>
    <p:sldId id="291" r:id="rId7"/>
    <p:sldId id="289" r:id="rId8"/>
    <p:sldId id="290" r:id="rId9"/>
    <p:sldId id="296" r:id="rId10"/>
    <p:sldId id="286" r:id="rId11"/>
    <p:sldId id="287" r:id="rId12"/>
    <p:sldId id="376" r:id="rId13"/>
    <p:sldId id="301" r:id="rId14"/>
    <p:sldId id="297" r:id="rId15"/>
    <p:sldId id="300" r:id="rId16"/>
    <p:sldId id="370" r:id="rId17"/>
    <p:sldId id="361" r:id="rId18"/>
    <p:sldId id="339" r:id="rId19"/>
    <p:sldId id="374" r:id="rId20"/>
    <p:sldId id="303" r:id="rId21"/>
    <p:sldId id="375" r:id="rId22"/>
    <p:sldId id="353" r:id="rId23"/>
    <p:sldId id="371" r:id="rId24"/>
    <p:sldId id="325" r:id="rId25"/>
    <p:sldId id="363" r:id="rId26"/>
    <p:sldId id="372" r:id="rId27"/>
    <p:sldId id="324" r:id="rId28"/>
    <p:sldId id="319" r:id="rId29"/>
    <p:sldId id="318" r:id="rId30"/>
    <p:sldId id="337" r:id="rId31"/>
    <p:sldId id="365" r:id="rId32"/>
    <p:sldId id="373" r:id="rId3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D8621EA5-45B5-4FC9-9477-2ABACE6AEE2D}">
          <p14:sldIdLst>
            <p14:sldId id="366"/>
            <p14:sldId id="368"/>
            <p14:sldId id="284"/>
            <p14:sldId id="332"/>
            <p14:sldId id="288"/>
            <p14:sldId id="291"/>
            <p14:sldId id="289"/>
            <p14:sldId id="290"/>
            <p14:sldId id="296"/>
            <p14:sldId id="286"/>
            <p14:sldId id="287"/>
            <p14:sldId id="376"/>
            <p14:sldId id="301"/>
            <p14:sldId id="297"/>
            <p14:sldId id="300"/>
            <p14:sldId id="370"/>
            <p14:sldId id="361"/>
            <p14:sldId id="339"/>
            <p14:sldId id="374"/>
            <p14:sldId id="303"/>
            <p14:sldId id="375"/>
            <p14:sldId id="353"/>
            <p14:sldId id="371"/>
            <p14:sldId id="325"/>
            <p14:sldId id="363"/>
            <p14:sldId id="372"/>
            <p14:sldId id="324"/>
            <p14:sldId id="319"/>
            <p14:sldId id="318"/>
            <p14:sldId id="337"/>
            <p14:sldId id="365"/>
            <p14:sldId id="373"/>
          </p14:sldIdLst>
        </p14:section>
      </p14:sectionLst>
    </p:ext>
    <p:ext uri="{EFAFB233-063F-42B5-8137-9DF3F51BA10A}">
      <p15:sldGuideLst xmlns:p15="http://schemas.microsoft.com/office/powerpoint/2012/main">
        <p15:guide id="6" userDrawn="1">
          <p15:clr>
            <a:srgbClr val="A4A3A4"/>
          </p15:clr>
        </p15:guide>
        <p15:guide id="8" pos="7673" userDrawn="1">
          <p15:clr>
            <a:srgbClr val="A4A3A4"/>
          </p15:clr>
        </p15:guide>
        <p15:guide id="9" orient="horz"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E2E"/>
    <a:srgbClr val="0071BA"/>
    <a:srgbClr val="82D0F5"/>
    <a:srgbClr val="E8318A"/>
    <a:srgbClr val="FFF59B"/>
    <a:srgbClr val="3BAA35"/>
    <a:srgbClr val="A4CE99"/>
    <a:srgbClr val="AFCA0B"/>
    <a:srgbClr val="FBC57F"/>
    <a:srgbClr val="FFFB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54" autoAdjust="0"/>
    <p:restoredTop sz="69639" autoAdjust="0"/>
  </p:normalViewPr>
  <p:slideViewPr>
    <p:cSldViewPr snapToGrid="0">
      <p:cViewPr varScale="1">
        <p:scale>
          <a:sx n="116" d="100"/>
          <a:sy n="116" d="100"/>
        </p:scale>
        <p:origin x="450" y="84"/>
      </p:cViewPr>
      <p:guideLst>
        <p:guide/>
        <p:guide pos="7673"/>
        <p:guide orient="horz"/>
      </p:guideLst>
    </p:cSldViewPr>
  </p:slideViewPr>
  <p:outlineViewPr>
    <p:cViewPr>
      <p:scale>
        <a:sx n="33" d="100"/>
        <a:sy n="33" d="100"/>
      </p:scale>
      <p:origin x="0" y="-1229"/>
    </p:cViewPr>
  </p:outlineViewPr>
  <p:notesTextViewPr>
    <p:cViewPr>
      <p:scale>
        <a:sx n="1" d="1"/>
        <a:sy n="1" d="1"/>
      </p:scale>
      <p:origin x="0" y="0"/>
    </p:cViewPr>
  </p:notesTextViewPr>
  <p:notesViewPr>
    <p:cSldViewPr snapToGrid="0">
      <p:cViewPr varScale="1">
        <p:scale>
          <a:sx n="61" d="100"/>
          <a:sy n="61" d="100"/>
        </p:scale>
        <p:origin x="3168" y="3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Tabelle1!$A$2:$A$82</cx:f>
        <cx:nf>Tabelle1!$A$1</cx:nf>
        <cx:lvl ptCount="81" name="Land">
          <cx:pt idx="0">Ägypten</cx:pt>
          <cx:pt idx="1">Albanien</cx:pt>
          <cx:pt idx="2">Algerien</cx:pt>
          <cx:pt idx="3">Argentinien</cx:pt>
          <cx:pt idx="4">Armenien</cx:pt>
          <cx:pt idx="5">Aserbaidschan</cx:pt>
          <cx:pt idx="6">Weißrussland</cx:pt>
          <cx:pt idx="7">Bosnien und Herzegowina</cx:pt>
          <cx:pt idx="8">Brasilien</cx:pt>
          <cx:pt idx="9">Bulgarien</cx:pt>
          <cx:pt idx="10">China</cx:pt>
          <cx:pt idx="11">Deutschland</cx:pt>
          <cx:pt idx="12">Estland</cx:pt>
          <cx:pt idx="13">Frankreich</cx:pt>
          <cx:pt idx="14">Georgien</cx:pt>
          <cx:pt idx="15">Griechenland</cx:pt>
          <cx:pt idx="16">Guatemala</cx:pt>
          <cx:pt idx="17">Indien</cx:pt>
          <cx:pt idx="18">Indonesien</cx:pt>
          <cx:pt idx="19">Irak</cx:pt>
          <cx:pt idx="20">Iran</cx:pt>
          <cx:pt idx="21">Italien</cx:pt>
          <cx:pt idx="22">Japan</cx:pt>
          <cx:pt idx="23">Jordanien</cx:pt>
          <cx:pt idx="24">Kamerun</cx:pt>
          <cx:pt idx="25">Kasachstan</cx:pt>
          <cx:pt idx="26">Kirgisistan</cx:pt>
          <cx:pt idx="27">Kolumbien</cx:pt>
          <cx:pt idx="28">Kosovo</cx:pt>
          <cx:pt idx="29">Kroatien</cx:pt>
          <cx:pt idx="30">Libanon</cx:pt>
          <cx:pt idx="31">Liechtenstein</cx:pt>
          <cx:pt idx="32">Malaysia</cx:pt>
          <cx:pt idx="33">Marokko</cx:pt>
          <cx:pt idx="34">Mexiko</cx:pt>
          <cx:pt idx="35">Moldawien</cx:pt>
          <cx:pt idx="36">Mongolei</cx:pt>
          <cx:pt idx="37">Montenegro</cx:pt>
          <cx:pt idx="38">Nepal</cx:pt>
          <cx:pt idx="39">Nordmazedonien</cx:pt>
          <cx:pt idx="40">Österreich</cx:pt>
          <cx:pt idx="41">Philippinen</cx:pt>
          <cx:pt idx="42">Polen</cx:pt>
          <cx:pt idx="43">Südkorea</cx:pt>
          <cx:pt idx="44">Rumänien</cx:pt>
          <cx:pt idx="45">Russland</cx:pt>
          <cx:pt idx="46">Schweden</cx:pt>
          <cx:pt idx="47">Schweiz</cx:pt>
          <cx:pt idx="48">Serbien</cx:pt>
          <cx:pt idx="49">Slowakei</cx:pt>
          <cx:pt idx="50">Slowenien</cx:pt>
          <cx:pt idx="51">Spanien</cx:pt>
          <cx:pt idx="52">Taiwan</cx:pt>
          <cx:pt idx="53">Togo</cx:pt>
          <cx:pt idx="54">Tschechien</cx:pt>
          <cx:pt idx="55">Tunesien</cx:pt>
          <cx:pt idx="56">Türkei</cx:pt>
          <cx:pt idx="57">Ukraine</cx:pt>
          <cx:pt idx="58">Ungarn</cx:pt>
          <cx:pt idx="59">Vereinigte Arabische Emirate</cx:pt>
          <cx:pt idx="60">USA</cx:pt>
          <cx:pt idx="61">Vietnam</cx:pt>
        </cx:lvl>
      </cx:strDim>
      <cx:numDim type="colorVal">
        <cx:f>Tabelle1!$B$2:$B$82</cx:f>
        <cx:nf>Tabelle1!$B$1</cx:nf>
        <cx:lvl ptCount="81" formatCode="Standard" name="Datenreihe1">
          <cx:pt idx="0">1</cx:pt>
          <cx:pt idx="1">2</cx:pt>
          <cx:pt idx="2">3</cx:pt>
          <cx:pt idx="3">4</cx:pt>
          <cx:pt idx="4">5</cx:pt>
          <cx:pt idx="5">6</cx:pt>
          <cx:pt idx="6">7</cx:pt>
          <cx:pt idx="7">8</cx:pt>
          <cx:pt idx="8">9</cx:pt>
          <cx:pt idx="9">10</cx:pt>
          <cx:pt idx="10">11</cx:pt>
          <cx:pt idx="11">12</cx:pt>
          <cx:pt idx="12">13</cx:pt>
          <cx:pt idx="13">14</cx:pt>
          <cx:pt idx="14">15</cx:pt>
          <cx:pt idx="15">16</cx:pt>
          <cx:pt idx="16">17</cx:pt>
          <cx:pt idx="17">18</cx:pt>
          <cx:pt idx="18">19</cx:pt>
          <cx:pt idx="19">20</cx:pt>
          <cx:pt idx="20">21</cx:pt>
          <cx:pt idx="21">22</cx:pt>
          <cx:pt idx="22">23</cx:pt>
          <cx:pt idx="23">24</cx:pt>
          <cx:pt idx="24">25</cx:pt>
          <cx:pt idx="25">26</cx:pt>
          <cx:pt idx="26">27</cx:pt>
          <cx:pt idx="27">28</cx:pt>
          <cx:pt idx="28">29</cx:pt>
          <cx:pt idx="29">30</cx:pt>
          <cx:pt idx="30">31</cx:pt>
          <cx:pt idx="31">32</cx:pt>
          <cx:pt idx="32">33</cx:pt>
          <cx:pt idx="33">34</cx:pt>
          <cx:pt idx="34">35</cx:pt>
          <cx:pt idx="35">36</cx:pt>
          <cx:pt idx="36">37</cx:pt>
          <cx:pt idx="37">38</cx:pt>
          <cx:pt idx="38">39</cx:pt>
          <cx:pt idx="39">40</cx:pt>
          <cx:pt idx="40">41</cx:pt>
          <cx:pt idx="41">42</cx:pt>
          <cx:pt idx="42">43</cx:pt>
          <cx:pt idx="43">44</cx:pt>
          <cx:pt idx="44">45</cx:pt>
          <cx:pt idx="45">46</cx:pt>
          <cx:pt idx="46">47</cx:pt>
          <cx:pt idx="47">48</cx:pt>
          <cx:pt idx="48">49</cx:pt>
          <cx:pt idx="49">50</cx:pt>
          <cx:pt idx="50">51</cx:pt>
          <cx:pt idx="51">52</cx:pt>
          <cx:pt idx="52">53</cx:pt>
          <cx:pt idx="53">54</cx:pt>
          <cx:pt idx="54">55</cx:pt>
          <cx:pt idx="55">56</cx:pt>
          <cx:pt idx="56">57</cx:pt>
          <cx:pt idx="57">58</cx:pt>
          <cx:pt idx="58">59</cx:pt>
          <cx:pt idx="59">60</cx:pt>
          <cx:pt idx="60">61</cx:pt>
          <cx:pt idx="61">62</cx:pt>
        </cx:lvl>
      </cx:numDim>
    </cx:data>
  </cx:chartData>
  <cx:chart>
    <cx:plotArea>
      <cx:plotAreaRegion>
        <cx:plotSurface>
          <cx:spPr>
            <a:ln w="12700">
              <a:noFill/>
            </a:ln>
          </cx:spPr>
        </cx:plotSurface>
        <cx:series layoutId="regionMap" uniqueId="{8E573748-0B95-413C-95C7-B4D8CF57A53D}">
          <cx:tx>
            <cx:txData>
              <cx:f>Tabelle1!$B$1</cx:f>
              <cx:v>Datenreihe1</cx:v>
            </cx:txData>
          </cx:tx>
          <cx:dataPt idx="31">
            <cx:spPr>
              <a:ln w="12700">
                <a:solidFill>
                  <a:prstClr val="white"/>
                </a:solidFill>
              </a:ln>
            </cx:spPr>
          </cx:dataPt>
          <cx:dataPt idx="40">
            <cx:spPr>
              <a:ln w="12700">
                <a:solidFill>
                  <a:prstClr val="white"/>
                </a:solidFill>
              </a:ln>
            </cx:spPr>
          </cx:dataPt>
          <cx:dataPt idx="49">
            <cx:spPr>
              <a:ln w="12700"/>
            </cx:spPr>
          </cx:dataPt>
          <cx:dataId val="0"/>
          <cx:layoutPr>
            <cx:geography cultureLanguage="de-DE" cultureRegion="AT" attribution="Unterstützt von Bing">
              <cx:geoCache provider="{E9337A44-BEBE-4D9F-B70C-5C5E7DAFC167}">
                <cx:binary>7H3JctvI1uarOGrdUCEHJIAbt26EAQ4iNVlTuao2CFqWMc8z1v8z9LY3/Rj/rl6sP0qkRKaowf9l
h7S49MI2ksnM/M7Jk2dM/POm+8dNdLsoPnVxlJT/uOl++8Wrquwfv/5a3ni38aI8iP2bIi3TH9XB
TRr/mv744d/c/vq9WLR+4v5KVcJ/vfEWRXXb/fKvf+LX3Nv0OL1ZVH6anNe3RX9xW9ZRVb7QtrPp
001aJ9Wyu4tf+u2Xv//L7bPqNvnl021S+VV/1We3v/2y9aVfPv0q/9STYT9FmFlVf0dfKg40lVJu
6EK9+5BfPkVp4q6bzQND54QYxn2rStdDny5idH/LhO6ms/j+vbgty0+rvzd7bk1/s8EvU/t+/Xa6
nOt4ere4X7fx/dc/pQdYrvRkgwQyNq81yRS4WvjtYp/48y28CQX+97S9B/j18XbDu+4ngbt+LEN7
9fX9of0cfVsk/j6Zm5MDwkyTa6axhTJVD1ShqbowqHn/2Qb9LTPZDftjTwn4xwYZ+s/H7w+9lZZL
5D/VyfdPh7fFcOumEGyLNSr/vpjh/IAIg6mcS/yuH+iGRkzKzfVg93z/P5jRboo8+0MSgZ79nkwv
6/P70+tz5N4We90q1DhYSngqxGpHgB6b58DB8rFBV4eEqkpi6i0T2k2fx54SQR4bZAqM/np/Cny9
9f/+P0VdltEi+b5m3X9/n2jsQOPEZNzUt/EHebjJBaN4vnk+WLfRAtNYP9w1g924P3SUYH94LqNu
/fn+qM+KRfjSUn9O92HsQDU1zSCqtgX2UljpoIBg2r3WIzH7a7PYDfh9Lwnt+4cy1LPz94f6c+Eu
+Wy/B7LCOASJ4CYwv5cz22yuCLQLneJIWEkatib3/bHwxlntpsBWZ4kQW20yPT5ffAR6xLf7JQZX
D3RhCoh8sosW2AVCZ0Jw1bzfBU9I8fqEnqPDuucTIqwbnlDg5ANQoLwtvi387zAJF3u0AEAGZjLB
VFO/J8O2rsqXGpJONVWjO4XR57fO6hlabHeXCbLd+oQqH+AgtopF6Ud71YUUApLcfZbm7oYWpOB4
vqfC2lqWzGFMZvCjtcj6icN41U+Cf/1zMu7WB5BH03pRwTMSLV5a7c+dx0Q7EKZmqpA527CboIem
q7pqriQVtsimEvSmuezm/42uEvgbLTL+06v3l0ZT6P/wTSX71T+ZcUC4oTJG+IPQ39gAlB2YGjU4
FxLjv3U2zxBhay0yHbYan5DiA2wFq47cxX7NMU4PdCimGnSlezoA7006aAcUyqlOyOOZsbkh3jSj
3bTY6CoRYqNFpoI1ff8NYXt79VgwOEY1k+nE5PfH8rZBTFQGCjEYapJa9Oo0dsO+6iZBvnoqw22f
vj/co9u6gia0X/GjEVhkxFw6o3eppMtz2VDx5xm/3RvntJsCW50lOmy1ydQYjd+fGuOy2jMljAP4
64SgUP/vPtuGGtUODKbrpr620yQT+Q3z2U2Fh44SBR6ey+iPPwD6k2KRhMWtf+Ot9ZJdqt/PKUNc
HAB8Q9X4Sv5IBDjgGijA1ZVGZEr+07dNaTcNNvtKZNhskikx+QBH8WWUtovw1t8jHYwDaJ5c16GA
3n22T2JiHnADZBKqWI9576l4y0x2w//YUwL/sUGG/vLo/UXQ9DYt3L3aYVCCCJDVTbYyfXHUbihB
HL5SVRBIqVUzKLOpBL1lQrsp8NhTosBjg0yB6QcQQ7Pk+17xpxRmFzwPhoYg2t1nC3/dPIDbQhia
IPc7A17UTfxfn85u9Nf9JOzXj2XkZx9AGboOi4Wf3K7Xvwfpbx6oQBUKKMTKBs8zAmeRMJnBJGZ/
wwx2o/3QUYL74bmM9/Xn95c14IU0uS33yu2KeoCzFC7PFa8v/9rCnhCOGJkJNx19yulvmM5u/DeX
IpFgs0mmwmz0AagAtWd/LM/ogeC6RuEBWn220Nf4gSY4jF7C7qWNpHEikvLiZJ5B/66XjPvdwyeI
fwD15osHV2eWQdS8uNaf0zThdjM5NEmhrzQcILshcpCScsApQWBYDvq+cTa7kd/qLBFgq02mw5fD
D8D51WK/LuelLkM1DWftyt8j0wDpE0u2X6dhycz/+nx2U2G27ihR4OG5jP7sA7g+54vs5b3+c/wP
T49A0F3T9MdsoE3+Z/oBYsGakKX+q9PYDfmqmwT46qkM9/zL+zP79eXnPUp5E0r70pmvbSs2irnU
eKDWaMbK4SD51X6/hYGd+G51++myWiD2kHxq0uTT5xiJMOHipQnuJsNrvyfR57Wvy4S7vnx/wh37
3xZJuseTAgkThr60udS1krR1UjA4hTjjROXG/QkOl8WmQfCG+eym1UNHiSgPz2X0j633R3+eFt/3
nM8I7R/nsK5ysh0jhgQzOREUtLn/SHvnTVPZDf1GVwn8jRYZ/vnZ+8N/hPzkot4j8yMdguCIhia0
Uk+3aUDYAdEYpJeQuP4NE9kN/UNHCfiH5zLs9gdIkjhalIsbr6z2eUBzBCVVAsOAr6DfdoUKcaDr
CAogNHD/kayzt03pORo8LucJGR6bZEocfYDEiKu//7vYqycUsWHTMFXExFZBx20yQPpzxhCWJCsz
QhJCb5jPbho8dJQI8PBcRv/qA1hqRz6coaW/541AoDwZyA5de/23RZDOD/RlvEbVVgSSN8Lb5rSb
ClsLkiix1SZT42j6/ofBCSpa0mivYQGBABg3kTy3Mz62DA/jJIBBJ1bujG1V6C0T2k2Hx54SER4b
ZAqcnL4/BY7SqI6/7dVhB28cTmIcxxA0G/aaotMDEyFiwhCWuftIkZk3TWU3+BtdJfQ3WmT47Q+g
DZ1CGY0Xwy3cpvulATmAXwKOCySt33+2aAHXkQ4/NtdXBoEcpbyfVviGae2mh9xfIorcLFPm5AOE
zY5QVdika+mwh8gBPUDiENJJkS23iyLqgWHAga3z3W7U16ezmxLrfhIF1o9RkyjV5D158P+1bO+o
SFHyuE+vKdeQKYfKSYPu9poKOE0hg5jsNH3LTJ6B+GENMsgPDTKDH34ATegqdffI3ojGQ6pTwVd+
UnVb+CN/CIII3rqVKSCj/9pkdiN/30tC/f6hjPjVB9B2jpeZoXCQlRU8ZnuULDo4nlB4d7Yxh0cP
OaFIVIQ9sO3ueeM0doMurUJCX2qVyXA8e3+V5wTJ0X3pv+ib/ElPNQ5byhGNX7M3wgAbms8yQAnn
EEcgZ2UobxPkLRPaTYvHnhIZHhtkCpz8+REoUKRhuEfps3TAoTqJPuMAVXTUDSyzttbu0WUV3+aW
OFm8OqHnCLDq+AT/1fMn8MNn/96H7t//GxKo2HdenA79ZlkLwIHtJvOjaA+2r2E8U7T3xsnshn+r
s0SCrTaZDJ8/QLjs5Lbz97kJlkUAjGkmojX3Cua2FwLVM1BBVWSp4I/E/q/OZDf86xVIyK8fy6Cf
/PH+vH+JEOV+9c1lmRhsqXWxnnSlgYIAssYZggMrdVTWfN4wod3gP3SU0H94LsM/vnx/+E/S6Dvu
Ztmrwq+j9otSeDdXdtV2dhAK6PlS7WTmoz2wJfqXM6rX+2GXnbcb/ruVoJ+E/vqxDP7JB8gLurzx
2lt/eGmtP6f3IBfaQADgjv/vFPttBdRAMQzkzUMeonxJzRvmsxv7h44S+A/PZfTtw4/A+gl0/1u3
2KPesyxHMgTKMpCMu8OpgCRoioptEwUxD83bvP+WKe2mAdyaD8uRyLDZJFPiZPz+lDi9zRYvFoP+
3C6AhMH9GyZFgd6W5mMsz2P4oXWcyXcf6dR9dRq7gV91kzBfPZXhPv0AeSpf4OHfo7mrIfucwpbC
bRwPTL2pbyLxX1U5FYYE96vT2A33qpsE9+qpDPeXD3Bn0OXf//09TIvbfdq3cJoxAz61dUb5tpwn
VEfQhUL7X+6ATQHzprnsxn2jq4T9RouM/9EH8Ktd1PHf/3fPOuayqgveMx03Zt19tk0siss5DK4J
TQddNuF/01R2w7/RVYJ/o0WG/+Ls/YX7dYKa3z2KG9zzQAT8aGwdSNkW8ss6I2TiGsjUfZBGmyR4
fTq78V/3k8BfP5aRP7x+f+SvStS933j7Ve7NAyT+U2as0/8l9DU4dlBrrUuy/m1T2Y38Zl8J/c0m
mQL2B0gtudj7vVcCcUTYrhQ7YEu3WWaFmqgwQnruvUcfHs9Ntn/LTHbD/9hTAv+xQYb+4gMw/53p
8X2veo6Je35w2xVF6cXdR2J91F1QlIAh8XOn4HnLhHZT4LGnRIHHBpkClx9Aq7/ELUD7lT18ab/C
s09XCG8TAJdVogISt1iurmF64th5fT7P4L/uKMO/fi6jf/EBHDvLGth934MlDghuecB1b6ujd1vr
QVAFKimSHOSr9940lWegf1yFDP5jiwz/5QeIaV3V+y67W+aUc2Yierit7N+ZV4Tpa66Xo4tvmclu
8B97Stg/NsjQX32ADKqNCoTPxeKbX0IL+jSO/QK1EOtDcZdb8SedDMsaRwQZ9YcyvK3zGBdg4RTg
BjbM/QeyavM8/p9OcjelXv41iXovf1mm6OcPcJL87t9WySJeI/jvEw856JwybKZVQfzyqNh0Wajw
IGm404MySY16w0yeodB6CTIx1s9l3H//ADtpfa3aPeP++7D/W/fFvX553W7kN+69k7DfaJHR/wgX
xz1cMLsv+P9zZ+7WqwbkSJGcBLkv2HG5+n9SP59708PdnnWll0DIlFnH8PZGkf9EKKPqTchv6Ao/
WUz6c9oU+0+16+arUF5J8ZUyhDdezfHwBpPRolqM71598ubWNUNIXVdq687T/35Dzr7/9gtskofX
qSx/YEvZ/fzDxU3AWzU+qz63i7L67RfU4xjLfCSCZFVOTWFAWW5vly1CPUCZlIbr0+BQN3CrO1qS
tKg8jIg8AhM3kqs6sg0Q6lu+MKFM62UTxYU7OtLPUNuAX0UdlvbwshnEiXo3TR5wWv3/U1LHX1I/
qcrfftEYBsnuv7ecpsB1/houmcSFezpDaIXoUAqzm8UF3miDr5P/VWeuWmqK4ow7QrzEZkHMaytK
1TAZe1qj+Pm4q4ehjaZe26r+cJPRkpWN5aTEcG5iFCFlNs3zLLsK6jSK/hS56vWAdnBzO0piVbWK
onOE1WdmWx52bhg0dpXqUdWOPKVTuaWYStr9MI1AiIuicTTvi8k04VuJ4ejqX6xDKOJCqE6e4psJ
icdOlaeJFbGE8HmvcKM8iyvDsNSY/DDrwdVSDMitUDfL4npoYk+ZeYXeGJaex8kw1ovKGaws0ON8
5PRdZFq+pqaZ7ZjFYM6Tng/DWaJkUfKVdSZ3F5nqe75rDYlbdycFqzR1nsWUBnZUuGp+2lJVC7+I
oqzbsaroaXYeITreWx5PW/w79gZvnnnEj0coXGyLSaTQ2hxHmuNGlq8apTtOtKLsLZM2LqB343Ya
ezzTRoyEhXGuqz6hJ63nuXbEVU8ZicRzwz8DkTrVNG06Jb4d2FD5xw4vhX8mYiMeRr3edu7EaI1E
nDXoG1w2hqfVIwOIhhOvFnFneY1Pvud1oZGRRhpTnURu1Ca2r6teNO2CoVikhfD4eaq6oXKspp6q
ztMqqepZpKqub4tKTSIr1o2oAaRtF1tJMVTNuADgP1qldJxR7Gap8CzqU/GX15fdMCprj1WZ5ZcD
HexQbUg+bsB43gj0TpgdappQj9zC7yqrVljvjvy2TuKzvk+qapSC+8pDPcxFaWltSIqpwknufQu1
vi5129WYXhyi5sFoVassfd6MWM4GfYFy3cS3oyAs+WFLaXodJlXoTqOiLdV50VW0s4XikQtDmKSx
aA7sbD+vncgW+UCF7UfU98asT0g7BUaZsAbgW4xE14e5RRqhaueNG0Tq2PR5ZidR0jSTDHmLTWTl
hZsVti8c52uptb0Yp0OaJONC94Z6CuiKv8CSXngo+pQcicIvfLtQzVq9MJOwTM/jSu2dEXdQ9T0r
Qpjjk7hiXjF1GlWvR7mjOuJENZ20nLi0DTw7qmo/+5IlXGW2KLwmG/HMDfG8y4ovftR25ajUTC87
NLMiTKdFPvSXTdny7sjICuwbLRq4Ms20TE2tHmTwZ67Wq8d4a4sS2DTJqyvipIOwFCUK81GeR4Zx
BEKp4Y/cYxdFUFPHGtouikda3TqhFdC2cKa+AxFolXVD+Z9d6gempRipV8xVGrXpCNfSs2xadaKu
7cpQeWUT1UvcK7fq9duhbRv/GvXAjESWh0o7bMQi7Bo7TwaXTmJV93TL6XRdsThJWudUDfPSs8Ni
4I2lJZ2fn0WF0bTjISO8nOA+LYdMKtRrhqfG0NeVLQaDhPbQFuZfWVQmgRXlpeFYUVKp3TR2dNqM
S+A8HKmVaIuxEYVNMmkqVodjXU9TNgrLRDvV+OD6VuG1NJ4lflTWVuUrdTAq4FKnI60Uamn1QmS6
BSHdxrZS945ml5nrupbQmtawe8jMcGwkIb4fu07k2jTrdX7UEq3PTvywL9NxZprucFGZRll8zYrB
H2tlXsenQei23xpF9a9JH7SVVagu162i4/osyRX9hmc8+S6izP1OS5Ld5IGW66MQMtwcB6rqVVbu
1UY+4U1X9se04Ek+xknlBrbehvmfLEApgBWAN6PjQiQAl3eO41o0rdNw6rOo6y1mlJph86z2Awvy
qvgrTwU3rF6PeTQ1aFwndtuSMrb0qBPuidl2mXsRFGKoLmqvTo8bk3WtrRqka05ozCr8VqsmzHJa
o6xGflh7zWUFgRenVuuaLaNWH9F8sFzPFfmMmW4rbFX0QWB3EGjND9Ypg9vZri+CpLf6smjFZeC4
Bj1tNBKTSe8moRdaXR3zGIK9IuSwqgK1PcvBvOF53TLdOCzMwqRzdWBlNc7ySKOjjvv+cOEVLXMs
FiuVO/HLVu3mWhQS55CaXWv6lpLElTNKRK3nFnUqJQGFQyU2Z0ER5S2EYZLVdiwGil0wNO0fg1Z2
8TwzIMTP4tILbd3L2lHQUpdZpl+nxCKc8lHQi6rCURH5wajs89SzWRJ2pcWKOo4sE9vKnVCF1b0V
5LVGJpBcumInbhxB6goSEEv3oiyfqi2qWW2uJp4/0hVt0EdlpGXmFKc1EX91TZnzcc6UpB3FaUWu
FRK0qZV6cR9PeZJ07pTVbdEcadhs+XHsktablX5SFHZZF/x3J3bTb12vG7nlx3XbWrpfFsW3JmsV
z4p8Naa24hWZbjeVZmR2SuPUHxdR4LGTwKF+ONdI6bPCTpQgJN9Sh8SQNaYbupOSqfgVCJesLlKr
olmaB1ZNiZMchr7jFxONx0U61dqq41ZLq14bg3MHY6Q5FXcmdd7XX7ssKy5Y5eem3QZKHPh2giO5
nGSibNSR7kemZ/e62vzRtjyIbKgDkXNRkQBb24+pS8/6mhe1nfp6FFvcg4ftsDOKqjx1udcPI8Xv
B/ckKkw9nCVpqKIOOcmj4NCI+rQfdTmKmc4Y9/vUykkr2pmq1sw8rD1FcU8EJb15xnzXKEaKGdBi
ng+1U32NhpTl86zuFCcCGfIyPUxCV/VGlPFcH2we6ukfXeL03qnOAl4dUqKQ/rJ2mQJmq0pSqaPM
VJlRWEblD2ZoR6nQKteqVK/J/6xcIwfLxGojqsvODLQMr8dSSmXSkygqA8vIiONd+pnak1FCckzF
rbjaXJSK2ZqHQc6uXD8si1kVGWEwy0XY4Fw0k2zIxwnNQpwiqGMvynOnSdhg0VoFxw5FHWonTZm1
6bgRHjV/9021jy3VcBPFUtqhvNANzxzO0lIP+7lRkLhPLJS7AIFc77Vk0idIjj4ry66qrDBRlMRK
WsLENPVNLCZa+j1NKxoK5o0VTnN3DtFamWekCnNvlogiJDjfuacclrUbaYe5h5+eJZpwkxuDNnna
4OxkQWo12G38MEuHuh6nItfSU81TRGwHrRpHh01g1MU0Z65ejhOjDxwrEVVGRqaIDAwQxfRrKsoy
GIOvEuOkLB2VQu1MnGKCTZjWp6aT1MaU43d7O87b2BipNHHZ11iF+JkN1AmiaarHJLhMU41Rz8oj
L8u/6ybW+VUdyrY0rULvDWU0xJ3WHRuOoeunRasnTmZlrZEbdiJKr5u3mlvWIzfymVeOuigz41OF
RU16FrgRVMdRPaTC8UdM4HLji5oUdTCp06Y1lydu3JGZE9Zal1hF2sTRtZ/5IYsvEm4Y/UmqxG4+
DUVce+dqZFbVxATpnLk54OSfJklPa/BNVxTmEUtao8l/LzTF6+IfnlAHJTg2e5ELZ0GhA1XcZgOJ
6cSoyuxr5+V+a9e108Vbic5b9s9NmkFJcb3V+zYf/vuvk/VLPO+KUR+fL9/Y+fi/s+w2uayK29vq
ZJHJ31zaqA9ffbRnl7bhQ0WrZGnev/vzGTP0xca32ajLC2eeN1LlN3TemX7ocW+i4uagpWYsoF8h
ooP8ogcTFcleeBkHKrcRnEPuC2q8H01UeP503Je2vHGFUHwLVvLaRCWID3GCPBqCIkxsPv1nTFRM
a8NAxV0Wy2vXliawfnczmL5s3zBQG0fVXBRcuXYnKtvo2GGcRvMsh2mhZbZpltMNYFYcsmkRw7J+
Ohw0yqXVzTB3yR7OYs/wikF37TqjRx4NoAf69stDEBQJ7BhDLG/6WyZM02X7xpIEha3kmIZrZ6Ng
NtR2REfihzP3D33rrLNuuWVYtbgprDkWeB8Pvn8b6o7lkeX8H+39OzjxMlfUBoJ0XAV1tsf23Kzu
cWa4tp796ZVnkcMsT2RHjnuduzjLCjsszyMlt82+sV5ZtioPjbzC5XvWVFzxiWwTQ1p2GHoQCgqG
VpKzpjr3EjZPSXhKGn7YNc4xjbSpIf6K6HD+8sBg0u0lG3xpR+gMibwg6BO4c0e0RktDu8hjwwpc
j40dpexHNa3ZK6Td9qYAXQyF8jNcEYX6QINyiXv8RjNit8ZQZdZ/0wLGjknoXftqd5650XWB/I6L
Mg7CV5DdMSqq+ZE4YizvYLh7fewmP6ldk+swrTw7HVwoey2h30KnLsdOF87asB0xc85bXbl5GdYn
O8XA1SeaicvekBWBcLBEzpwYSh72MBVUDrvWpgFJb0iYu3zy8jhIr5PJB7aheEcZIxooKAmAAaZ6
V+dJAAPRsWIajjsaWqmaHBXxa0A+XdLyaln4GfA+UoF7jKQlicDjepbDvUPrGsbMwvN+vLyW3QOY
KjKccSkA9v727gupXjBHgT0d0GyaRCmz4yIu78PUz+7xp/yOVeCqSspQAczg+dgepFYNP4J6GdhD
JMwJ8dMKelHnWzrt+Sv8vvypLWliaFC+DFxygFt74YKQhiJOaPCh7gPbbWq7SCaDUlvUvHCYZ1WJ
9sq6doHHNQ0uGwS4cfRIoktXEkK0LA3s1tUusdkvnEb8NK9hPct3nBJcJYY3IEnrUVpSZ2oH+jC3
VU4qppThYevV5WJgfhdNgpSW91nhP0Ms6P5gCKobOMaW0frNvRsrhLmla4BYmm9pIrZY6lu8KH5a
RGg4zVCgb+D6LtRkSsNUakbg+ahCOysiU1isgqoHrlD4gpgpHBE86LRZDg+WZ/DUH73M9Tu4BHeC
4X0tYEnUaDGJcHDc8Ai5V1hjf6mEV4r4I7Lpec+uXx7mqaCAJsxRg8QJCpXA/NtQEnNozLBjoU31
jAR2GLAsnStp2dyUOimo5Qah57/CMMvflDYAuAQXEEEXwi0gyzd3b5EvK6kKD2RowzYY9Wq6QPZ2
NYvbfkHspQ/PjcpDoQflK4ju2OJI8TDBMngLL3CVlqpHauk0AZxXURONczjuLT9Xp9Rw7mtGnuXO
HVsO4h17G7mfqHKR93fnZ+Wgqnloh0MC91sVO+0kTg3nlU0gDwMvKU5LSCwcYngpqKyUBEShpI7B
IFnvKmdu3adjk2bl7Of4Qx5lOYsNtWsIU4fFCbwsYZrTkQfjDQbxII5ow/JxFBf1K7whE0keb9m+
MZ5btSVrGqzK8U44ORry32l++fKSdg6B+2WWVXeozFu+QHtziKzOuF+bGKIvTnuzsGLDhz8oe0V4
yEyOhSB6hTfyIUMSGcKGxOQ0DOswSNTQ1jS3PYYW147jzHV+tHFIjoe4peOgifisGZaGs1e7/vnL
q5Q39t34eBMC7hzEpUZPVtlFPUlKow9tt/SmpHaVCYm6yDKSOLYCM52/PJqsTd2Phogdw0WHVJV5
3tBa3C6QNKHdDgVcFk7glHZHE+9rUiPMkzlddyyEiE6yoO/v8/Sf3W47yImbOxANhDTEe9+WryTe
JKc2cFgbvAXQbqx/8yhrplmXxIdDXNeLl1e5Y8ttDbXEfIM5g76IqQghLIeU/iF6c5L35SvMuRPI
jdVIh6kq4tZrByjD8Nsax36W91ba1OelmFWhWluIVHxXYl+x/wcLu7M/of9AF5ZGHfyw0hRW4BRw
WmJ1nqHjEtvefIVJnmwJnDEUpfgwKZYrXNaEbMIH30XVKHDV2RqNUsvx06+iDHrL4cahm3hnWRBe
NbU3HXTtFSFGZCsKGjAqQJEpjndQ4MpTQ5JiQV4i9uhphQ095bpt9KO+S6/Tjt5GUX4FkK9LnN9V
5dmxGX19Gdon7CkNLbEn4ieFWpdNYafmV1Mv4e6+8RHJfHkQ8oQzpVEkaBH1C7nCPViiSWEPjj9R
SDL1qLEwhZPDDxrafUymCGzA2+bPEWyceSHB6a6F3Ioc9z738NktKesud3DrCLZryytdEK3fJrRo
u4ZWFQjNGuM495p52fTzwk+OGTzWtRp+e3n1uyBebn1E5CGHBJcgzktXr1kP6hoiO/Zzd5qb3QhX
Er8G8i4u0lFkiXoP1VgW1W8vy2QKdxofpHRpcNtq3ZcgNOdZ6k+NAW470lZslPUGtTSzm6WwKV9e
5S5Q8bIJFUqvrnPcp7A9eujrbd1WJLcHL+H1lWuWPJ2wOMiHLxVcPM5FxFmaT7qoybSLl4fewV3Y
NDoEA/wfELOyLjqQIEurJre1zjgmNP7BefwKDZ/IPdioODrwLgG4AeA7k1aXBn6c0k4t7KAxrwLV
tFVE90q3GpUF+d1V/PPK6X9W6ElD0m1AY8QgHU3xC7uKjcoawnw+xK/pGk9OYWkMCbnO4B7s9GE5
RvVXm2rntfCO4PbvLKq85iKDNH0iYWFV4s1TEK1w3EABkXYClmN4yKBQrAI5JYjG04GMch8hcTtA
FEI/61S40SxFBcCTqhsGdRxlQvEtQlsfuoFKkNBQlBXTEHUguWmOGlcgdNkJEQ4XWq58q3M+z6M6
H1O9cr+nLBSWj913WMREPxEO00cItGsjngT5mJutsCouwiNm1KrlFux7rPTCSkW/SHh2XXfdZZiq
Iwz7p2iMaca/O8NVrNFx37fjnicnUa/YPoe9n/m2ktHzsD1WlGlhfhMlUmzc2mKle9Qp4ZhT3beC
ULWyYqpp2SjXWhvxVuRZmNMhOHTZdU57W4vDaaPlY09Pj8qmPEwK5Trml6RJDlunmHMvsDQCH7Y+
ptFMCxLE1ZN5wsi5VxSjmivwtBsW7hM4CRVEAWmMSLw3rv10knaM20hFSm3Pa494Lk5Twzt09N/r
ZDjutfS47Us7a/1T0evMjrRYtfQaAQJNc0Zpw0pEyIIrRGsPkaJjaRncKIFvlUK3EcicukOBiGxz
mpSImPpzzbmqxI2veJM2Ca4VRReztOxuzE670eCv4J1/HhvdVEFkyuf0UBtw2LhFcax74ZT5+jQQ
wWXoV19RUzujTmZzUdq0+ZPRwEp8f6xXqcUhPvU2nyhdjogymwq1mZoawp9BaCOtaO4IhIJ5e8yy
H4GijH0zgxWVRBNuxuctq8a94PYyTM6LxMqHa8er5jmt7dwIRg7pTwiyCBCr6KJZVFlIi8qMGNH/
McceNK89zRr8i7a04tbW8hNTzGt2yLCGoA8sklg0w/FmIZtg2gensYM8qoUXaJbRjr3+2Gstv5+m
SJ0orUg5JAjLKHxc8nxUxC7CMVMnTqxGaOPK/Zr437voixJMB8yAj4jeWjUJrvpYnfM4s9VEtQw9
nCKfCxP6qoTNV0SW7CwvrDp1R0bs2YZ5XDi2GlpRMDUdxNYtnc86dz6UV0WRIQPAsdTOSpLjgV+5
SnSUIbWnKf9I1fMOOUTAlfAfrYO0MKSDKeWcgxeMUaQeR7UzY4F3jbC43Wkng/KFm4dVduF4iGKK
c61BkLD4otcX0XBW55rVBcok8k3bc71+5DeZ3XYnTGhzKpQZo9dB92MQtRVESL0h34ZsFjlIeCJT
6lWjfEjtuP090y7D5o+mn2hirJvJuPOvg0af8PCE0+uBX6ftrOy6K80764YZlAuhj5g+HvqrIgsR
8gpHgp7E7qyFaWEWX8sayh2yx6hTz4nbnJFl9LcS5cxwAysIklkTT9ogsOJ+Fvl/Oq1uqcMsaWZq
MDeqL34dWYVz3alHnvFN/38cncdy5DgQRL+IEaAnr3TtWy21/IUhzYxA0AMgQAJfv6m97exOrFo0
harMl9XeffW/HDeb8PeT7nd8CU6wM6AbyPRtUhV+vpfkW/Lgtn6mxDlSumigwof4Ezk3c1gp3JkE
p0qcdeEhHKpW7Ya2aoNnl2fhc+/lffOlwyJML8Ny3bwjBhefdxnfIMoNxRaeAzlmjv5HVsUzXsd9
7qb1HzdVDzwEtDdHeUyS19Zd4BBPUdUHq616pdH66DJMpL4ZtNalkPO4qwnQj8VfTBZwW/p4oTeh
rqZddtKPMu7JorfdX530Ob5xZx+Cjco2bbYdH6LdGjd72MCvygZ5QOtj2CS4Ilv9CBTwYej5g9fj
jZtI9Gg9UfEmveraAZwFcCf7/cBRE+34Eh/X0Rx9G5y7JnqJVIO7V++l8dzc21xMwXRHll9Q0amE
Fl/BvNUoV0cUlANzeNa6n8oLSzpsBznCzpbXqSYPPQi3xB79tvJw5yd7ZOohSHJny6BbQdihqY/n
+1m4sKmrRJ3XZh8z8AA1FENREl316cvMAFqc6qYa+ir86sJKPG4bK7epHJv9WD96A8p0l9Hlzy8V
s3SnebyMXYlzgoWPiXgFZeAs++5raiszvEgnd6G8QGEyEfgQ74j+LGtwVvXword9sOVcAvW42vWE
Ry2Z9o4snBgLaCvVDNkGkEaSNnPorh3MjvpLlSQfEeu/KV3u4aqvVP9b8DFmdNCamsyT/NE168Wr
h92amgd/AR0pLAV056WF3MLKmWIDlZC9z4OsdE/uS2AKA2KT8TkDXZTh6Gr0i+rOADHKoNX7ZJgz
wi/T+u53r133UbuPMrhE2995gn28S/V+YTv9W+xu2pYMxdHRQBdfNoOHnOdj0JU1zsQ1AUa3lzRL
+78DFAgAG073V6WPgf5TNxsOmmfRHLe0ZPTUsU/mnnoAQA1bM4d90OTd93LrZaqlWbcKPJ4/jc1N
8hN1OxuUONEyrpeKw8mnb7Absq55IrYK/Ksj7zPQtrAGZVhNc1Yneb/+wIyso6mYBL+l9G3eSNVY
oIf2dXWvQSoK6tETptuia5PzOLllGuCQdKR+Bkiz5HOIR17H3XfvqkquYyFYmHmtD13FmwsFY4Nz
/7K2rHT1K2Ww6Zn8iOhTiE9PVXwBeXnYHHTr/AO0SumudbF0j15r9jERv8/ttPJdPz3406FrjzR1
My8yuVzcbJnu4QBSC1IGPN+XenZevZBe1819itwTSb+IC1DlYpa4WLZw76ZNNs0vHIitGufCicxD
ujZHydsXENq31ktPbTocjHlcFtTxu8sM7spLGi9XMcW72bh3pD45zqPPdZgLttjSCIXSGh02G6PS
RnnCvwZv7ycY1uvraO4bGKXYf+CuzAM2lHo6pjEOAuj+PcX9M0kx9H91uBUWXBHhfkbGi6QfPdkD
BAz7aq4r7vBiUOiKhnvgeBlZWRXzT2mv7vyy+pdo/KoHDTLTFsBTK+ASBXFQR9rpKly2j7SbmfA7
JrZcnRQ3npVohZbhvVbfIMzOMIh3PT/bpGqd+1p/pBA2QKlmCvzLNFnwaW1mSPAwWK/P9Eb3wAwP
ppseI2OOrbtVIIXzZliLSaIIWX+3NpeunguAOJn05cPUb/uO4sCZ533brKjnaW468HbBVLZJeFey
rhwbUszfbkEWs6Ipqj9FtPLCAdeczF2xDu5BkahYf3sVXDFshP8rg+PiHYx7DMAFdeuXv25ZwtgJ
NOKu4UMezigQxi3dgP9CM3ffottVgHqH/jBs40dk4zmLB32GivvUBK8JvzsWhJrqKndtC6LYmcX0
SSTrbo2Cf6p57/Eczifbh4Vx0vMyBJVh3sWp151qyIGqPxOLDmF9cba1WKam2KT8bKdHusZvfXNS
lt972HzK/B4CSylFqbgLTLrJ1vDdb/q8UV2O76b1MxvNj5tMSjdmqCsvjbbV5MgXQ/0KKcmvcf1n
e5snvcwWVRLvy/OrJuZPTUJLhnY07JYTNOBjT67B/NzHPZqy5tCBVs9IalU2oIp6fCzqNGyzoNef
SbIAQNTuk1m/tFAHFZxJXfo47RwTgJYKMYmRzm7oaTBQWAefzJvTata1KSHNRM9qxakeRrauhLRj
1QVTitu8oL3dRHKH96SriYnxEoL3yiLS8myt+/RBx8N0dLva7IYlPo2tfyIT80qbpoBcuxCMZQj6
lguUJrQVqfDuxJJL0i5REYD5YyYoWTQMO0wNlSfo62z6vE360hvG1w4XI27IwxTrwyhkMXTODV84
f0VsYCknBBteE5au+w42s6dkRqY1H73z5uIBiZ0HPIZ4ERfvGG/JRc/ert1oBsL/xgOai6Q9i0Tm
dHym6m86B/Bmgox11cJeV3kct0u7eRhyKkbmYrGHAcfjHFxSDzOSC793hF3UTqdgS7JuDt5qt3lO
QNJBkS6Ef9tUffpFtZfmxU4h7oAq2OhmFsAto9OT2493Ib/C8N807+ten+lGSzLupRwBOcRF4w6Z
AoSh45dN9cXcIQ0wSCDua0Ekzo7kljhJUeMpm1sCX3DOF4PxA5T/gOfJpHs/0jhyMC3O3jud2t0G
+nQw3jNe2behF1XTkj5b0/QxTceHngToXXSWgpUEo11GCDOQcctBSqsWlF+d4KrRUiTTgyJONuPk
daLPMVwr2V6Mq3Pd1eAUWxTZpBDqnKyfAwIE04ZuxbkBgi+QyLi04WuLKqo1FLEpLCIwYQSTSY35
gKX3iRzreTkPQBhnooqBR0d3PJsOx97D1slsEzcQrrAEu4dwbjJAm7kj/ohVnFKpDoxB0F1o2UyY
XRp6CAKaDazbtbTGOAPpOorujmZjPre8AgZ/VAxfnLxZ59tN3ZvDoz7D5J0PAd9N+L9vYPpQzMuh
wxNQT1W/2Vsd4Z5Eg30Wo/mhpM2DlxRwYnfykltqWEZwRobheWwpmp+/M/pYD60Ynogkah5cGgJ3
TY/pXE4oFV0nqjm+GIoZgu1+j3lD72P/NAVkj/uwdn7WKpEFY5OhTq6YX6Ns7h8i+h5473bdR/Sm
6aMHX7tlemcV/QM+O2No/wbalD0FssnzRly2EL0yhmHe7+KZFeN4oHbX+oVp+z0UuEuAEWVMOCBl
gAzObz91AbebD/TaicMWVYQ/YhYLhj0Dlw7WWf7CTm99uOx4c05SUO25dPPfYIw8h+7B659XkLTp
wUWD6nMg5Bj41UHXulzcfVvbXR9vX4Nt3NIOzoxpUZad4+2c4R1Tw+QU4XLUwU4mg8jILIHUX0z8
F/Rum6VdUYtH3dSll+Ay/YA2z0HmZn4043IHJZ3DXFCTp5suoubYqFvrlK1z0BGmMoytI/59T6Iq
FbmKTzXiM6h1yVpYmtfmxdZu2TR/WZJzF07fta7frfPX1Q+eyZJmF5tq7a9iSLNh+opRgOWWt+yv
M+Uxu/oYTR37JvpcYv6M0dpup25kh7QBKXoj9XVpVSaBkwb6aVFvDppgGDUn0g8ngFhP7ayz0ctH
TKwjFJ4FcQ3+ukbk6Gwqr4MJEO8/Z7ivEGP61By7ZS/Ul4EQY1RWO7nvPQuC+tlmdW0yWX+ayNlz
AbzG+51ywFHJ3/MxhA7QZaGpSJLRvsnnSWNitDmzLxBSrE3zucNs75icxNFldMVxcY7M9pnlz5Ki
bq35rx/f3FWS2+4rxPBOBwlFKOvqthhrWTkBZk9MSCkm88DFYVtQWoXrY2tuK96TNTltETT6rVwU
+iF0P4Vp0LuHx23wQGegn2/XbBj8KxHTadToRqenKWlJtkmCphCqADIpw8uaAv3vxLMlyEqFpgwZ
imvgZAB/Z3IMJ5JLkyBnsZRxsBQ+HQuWhBA6gqpfOYDv80ZFvrk76m1li6e6VTiNJQYd3y3B1gXT
g0iP1J8vnvunqy8+l2U0ozHSc6a7vskirQ7zFpTdWP+ZneVnS93DZIeD85s9AuqP4vixxUkmOnYK
1FjiuxFRuaMCgtPVASoExDrvti6DTgMBA8GdEaN+OmZpctDkq1tZXsurEsNR87fFe0x9k3FKDz2E
55b9C+hFCnlDu4Zf0ZSbRSiro3cxtaWN+GnoKeStfq7837cFcY6kj8ut7bY8FA4muTpRuXLR/6ep
YBVrIl6pJGrPC74XFb80s1jqIVUM+to2WTAs0MbWGjY+xO/wW6XovUrPREZmEoPaYx8Z/yOc8WUj
uUQMIckmV9fPbqLjfUs9nq91wj9XD0Kag39Zrfpr9Rr3exGDBedutwAFglPyNI9OCI7eTCq3UvMe
Bds6n2JcBpEj74F6iN95vBnKVpzeG3NKg3+iiNtpcpB+051Y0toIB7kDwLjngahqGU9Q6OAXxNsE
uSOCYZnFwu2nvWRA2YNItJ9h2tpT0sXxCZDptiD7Rvned6P+xWFbNB4kQm/3YYumG9TZCUGPkYkH
WUdqr9PQeyLUzEe1SgssOwn9cuJy3TlU8JIrz7wGXmegZnn+ixyU97wmrvozDPH4T6W1q+5sRTnJ
a+qaZOfYsftOKJuPopmbJzA9iKpRR/Rf7qhYv7dIpKw5D8VaEeXIzJ1gNS0M9zUziCtEhd46t/Q5
7mIBc44DNU8F/4gQddhZCd1xNc4A8GMZ3yOtyVWG+J3oOOl97SfJXegAfU8IqRUb/RNoAEjgQd4L
6w1phHB5nELmZYDaJUd1Y9FHCxH13EQexMeFDeM1TKVIofhxmhHT4OhCOD9aMz22awMFFqWJjA6i
b0Gw/hmFwVC8Kh9RrAGJJJZpJK5emQ60XxKz8ilPW6GOJKkZOrbef+wN51duhu02+N70mdQeImMJ
46hffer/G0I/hYi6rKkCwW/Dtprt2uLRR1oNaLmHYxSkw6bKwZnQGXnU3YZctaO+milBYYuXxX3i
netflBvPXuYEyVx4G0b+WZjuMULvdFSR42Su43cPxOlivPrGttm0uhRq44pYW4xT1Dqe/KSLS+7E
W/lXIuvm3Ig2hs4/TSn0gp6sr5JbsWtYONFcbwnZWWhYkFkDlOZhJeq5jre+XIkQn/EKr7hde1SM
tUu2p1mO/x+Cjbg6cxf83ULGs3Ti68UfR2QonGhCTG1W+9bfMhe5OduBQojHfoBsC7qwUIJjkOCj
x9mu5QGaR85gxe0Cr8GgrxY3WCqyzHZEcqJ3m6JmrRqQN6C6LpEwU12mRRPPBw7aqDBDLJJcW/H7
M+M2bY9o5ob5Y3D1JO8I6A7jkW6WHTukYlBJVutfED+B8keY33ZVNIeyxwiLgQzpK1phYB/OsYr1
H6s2gsvaj6GTWeQmdaX9oDlGTRtdkm5i76QTkKpHM+aDmw4QJfygJGRAZxi12kGdBUOXhwpDdNjV
UZjPmMdfk5XzXWJmD7kMnHwnHbmonK4YkVcYR84PNh0ntBtzH3Q5vGQid4rUULFSPCSPig38b40R
5S5qx78w2kKBCaGC4AkYEYLVgcWUPLZvXBvIbm07EOhOdPPvnXTjPb6aktm8SSGWu6y2lfE7GBAb
ZX6dJyu1PwIwBc89E7sVQoLJw7DREKnIyInhCIh+/uMhzsAq6WI0XjQ791I8RfGoX9wleveUMBlI
AoHBYxTnup/7Ygj0p5ENlIBtUxWd3Pk3D+SVUaK6hzWpm+ii0kEin5wOmGKUhUmXRz3MjZTSGcPP
gsaezN882fgfDNh9hYAMjreQbN9kgUq7Lf7m5guQqMfFeuQSttb/8CRU9KhhareNW50h2eyZc+hM
7TP6M7gDHLE29Ksunxukbl1olGG0vicr0YiVGSlfCe69nw0aAiJf7JI7bEGL0Wkeo9DYHu0UQOer
1UR89KIHJGLI0iAk7MFEaAxSM9Hi5CJFU8S82OD5xqw1p+PW5CRswxhtIp+PK4DDb2PT9hpzNj7S
bcSZKBbtvvh+3x9QAuRT1JsmyZu69Y9N0wuSJwiVfMKn296aqWnRPTe/IhsiUA8dmI4dcm3NE086
jKeinW+I3pCinUeDCGSLqNRkyU1zOSKPBZa3SGeZfDoiZV9u7atqMhG6KOo65nP19QRRlU+Iejlr
R9Kj2mrt57W3jKWVdCgWJGKgCgLx8RZqBA622hlxoWhyIXNfo9tOZ9tX3YDtyCNzxHLwWty5Qowx
eo52saOG9ab8J89wARk02u4DYkx3pO5ILoINsfkuTtAYDRJny8zp6xhDd5q5anKkzlDlh9R7Dzs2
7buwIekp7YOndv1t0APqCQRfB2SiOUKpJPJO3Ak2sdecpho/ewvfacj6DhlCFrsZw6rluFBq8xH3
jCMi0Kw1UDLYFA3R1Qu7np/8uVHIHQht3EyGKuRH1jQWUuwifHaVANen22DiGsG7Tgc1/8JVj8dy
0SBVoEpr0xetZ9rwmoqmJgcz1KF4QOp2rg8J6LE575hY+CVucQRmEWXK/+h82i4YGUgrxyUb+GCj
Lhu5D94JyUnEqOWa0K1Q6Gj6nMFS7PY1WMXOL1g/i2YoFZ2jaPo/+w1AIjQ2/jTN5H9pRLs7gznL
tV+LyzJkd8eCq0kMeULp9q2DRjc5rkn3R/LeffUnT916mcp3cEnxpcWSxkM7DLctStVBNC4KcIdS
8lq7qbxtS/NviXWY+STZ+QLH1cCaPnOxTSDrliDYd3HtX5MhEJ/U522JScnPgBHJnWkwmeAUe3MF
mqcYUdCKkkjs2nS8SgT+S+g0L+2y/thWwnVa8aii1fJjWClR/E7IiMRpeBbBcEnVUnkc6me0zl+T
M2+lT1YkHw1GjlnPI07MZNdh8B/gkzNDrpGDJm7wBDrCyNshMj9WPk6grK3rbZcSKGdmbJJjGMiX
tbZ5KqPSyODfFIGy84blGEtHlJ5FgjVE8xZ6WQydnEtsD4i9qrcfI0cZS8PCEQMAud3GzHkJXrbQ
gR3b5lqyYqU+HI/pYRzmshY2Ew6SkKKBsKSftkV+Sv8ZzPduUOcFLbq3zns1LMj7s0eKKWLpaYWU
ZOGsDMeluNFmL12VueuPYskj4W6pzHNde++AYiFoRTs3ZXmsh10I18Z7RYbv5Ln+rgvIV9oiyUl2
MRzUCfb8PPkljL2/ctsnPlRmMuSxcZ6QXz/SQe/BcGbBgq7IPzVsyF11SuRaSNruyLwd00XcGbLs
K/qxmDsFd5YqYH8MoQ+IW1STdXJUgHJWZrdqf89cWYTtCskUIxsgd0zPcRHa6Bh5v247+g8n/Iii
pOwW9Y5lDcWsRLFRdx/Nb/CetnmAvcv+UAl9Oaa4rmzOAC0hAs+uNQNe4i0FxZ1DutmxpKACf2vB
poKmXONjOqhjNHHMuvWRxGnZJZexvia1qlyDliP24Q2nyR2Fau8k4aOYW0h3yAFTWMdpKVy8u6u+
xF735gH/7Nhfv4G4BEVNjiViu9/+KEoXtk6CH5u2FUyhFy3ftog/En1GiQW4BUd/7Uok1iFGOc/9
1mR2eYlDOEYCRHp/adLwJNjygXUlGWJfVTL7jxReY+R1hziezwpRcj+FUreoqvHDPJ3dssfShM7O
pUphaAdhKZo3Kx/8wc1oQLJxiDNHvdFkRWNsL1A7dqojeU0i/Plu4RnOv7KXIeUI+gnO4dKkmaVj
iX0fu1D4Z2ardHgSzYMei4W8drPG5opndKrFqG4TBuSAVIvFC94j+6DDMmYuXsrLbJaMRkE2LR10
2S/RY7Ayl26iFQ23HBAkQuBvywiDw++LVfwxE5RmjimWZm4CkRrnW5JOhVmfQ7kfansJHEiE7N4y
vEWdzbla8yYUu7XXe8XQlbhrNffuzjgweG0SGEizyRu+mvptCuOC1G3ZS5sT943Fb8q+TeNb3z/a
ca1Wqz6tG+Y1rz/8dRV4uZsfjwXZUsPrgoKzGWRDu7JZPtL4ecUYtJjr0h+0/tJJV/i2L4m6zDWy
uJ73oPAQ4esULhZLNOKpWILSMQSvmbzpkRQ2mHKGv9Gtt0Z96O7V8SxIs4vqjx0sBP9nowtMzrpM
lzOd+WODOYWHMMV9hoLgFlBXuvXUrvkMigeWNgiY1LxZ+JPWnbK5vq94ImvAz+hG82mooedpNCk9
dNuXbnUy6p8nWOTwwFBSp/hd++TmqqhCsrmIzfSKzTq7PlCHmMKib3IWviXNW0zvcrj+joISL7x0
4JTC4VLBRSxv8XbeyNFdltd2khm6+ItM6/u2tN9d5P2LGGJK/pZ30Wn2EO3AZOcvl2YoLAFqcvv9
zBOrXPynZGTZhGHBw5vgdRWL4DGmp7j/REq5n3785d8kedGOAVJDH26/0/biiHsavwPXq9MDWY9e
ctbDyaTnrpNYUzJlSgXVSN2Ckttq70v7huXPf1mD5RNNXkNAlljuc1JhOWkEvN+g2gb8ohX/hUA0
PTOMjGa6+MmHDK+iE6XPijmGSrxW2EDyuEB1RLVzKb0oYOdd/+NJtDObt9dII8zE5kB5Dk73gOjm
Dv303tPfZj1g80Ouo7WK0XVG2LyDwuavxwjz0UQhQ72tA4YGxKO+FRrgOtpgEAJ3CgMYsk6Z+j8N
MMRmcgt4nxeXH9cJutY45aGD5gHyt96CXHuoPOxh0UcisHxi0xnHjGPrw4KqRPjLuHUPkIjr4IWZ
+FnPvJqbb4JHxaN7nVjorBHYpp0f1fkAzAtrP9Cop1i2sn20wcVb08PqYjOMTLHXQcKUQnvU9kUy
+X+XNsrdqNQEBTftjn44V270YBu/SOlpMOwA2uYhtvwLgw86tBEdGwo29fKYYpruRwh5OF0hNMZr
5W/2yGN2HNEfBmsAQxSuL75i+VcWq+LA/PFCcez9qbCqLT3QK4yl0JB+eH/r3Cir5QtCeyVO9TOL
gh8nnep8jMrI31ny5jHz6sXTwfF5hiEOWj+AkqQp02gpsYtgzx2/CpU6pkl/Dc1SCHy0GaY3NqMU
9LeGWXxkr8E2qF8uaYZOEQRvvSueevQsEtsbatkcTAyXDRZM38THnncH2gD/QiPq+3Ppg0y244T2
crhwx/7rIJ+3AvV0eJf+E7DP0qv/mQ3CGR5jRAyLaHG/vOHXHnNO9RDvxu1qxR1bZapAwXHAdDQ0
kLeiZ7sEj2C4Xrvgq8XhJVnp9wQMn1v4SVN0DlrEAN3KKl/t8KWxL8RFF60VlNGFF6wlZycNcqoC
OEhkp1cPI0s4oINpYPgztoW4ufrZN0Dm5uQxcoMGVR/biEbW3VMvuAYhNjuhrwxqA2PX39O+Lgzv
9sN4J+pLMRAFDD65zbCQ6FE6GIq5raCpn7Rt3lqCrR0uxb6UZj8nWI8y7GuLwrat+9RdjjZEcgsS
Qx4uuki35jiQAaZdk6Xht1agVvY6hgdtDYSMlwhnc4hJywOevGT4KXAzU/B9zk4rHJTotcjNYpHR
6vyLXSgM3hcNMJbciIR3IG3REidP2XT1aZgjT3KW/d2E6wkr0CqxArLDFa+Xfic9vJnOKSEven01
Y3hqTU93jnDQt+LNWzK/w6xCfPMotMXhKo+9NkC0MOMqs+SxOxyb2HnpGfasNJ28IfkQZZgwMbVg
FVJhebtAjMZ4CzWBl4YInifBN9t4rlhmJc73XCe/avcuhsZ7GG/Tjm/V2hTqrk4j/CPEldLMvcU4
pprj8ii7S9pimihpsKfoD+TdrXwna89wNXPSlonzRFY852UIc83BO3skU+UCQv5taa+T2qGLNac2
PvcvsCU6Z++8xcmL91N/RKYgbwRM2FuATRuvMsL6sYLOOLAKXmGfDTbWlHjr18etAFH2gt93Pjpz
9rvVqmih6PY5WS4Ku24A+zkZ9kVB7ALZoB+bYF/rHM4VWl19tVV8ni6iGsr11hUMRb7N7N47wj4+
YxUbP/TPY5qhyVfAviofJf9m38PDkusjZiaOvwk2gb8SVhBbIJS8n6ZcQSHcyyscAzRn52CHnulX
MX503uUdXQ2Yqi6zVfI6eCesDeMnxO75Xj+MwYG2V+hi7VDCzKDL0Ws1DMO2mNrvVmThS0wqVjWn
Buei/xMPdzxLSJFB6qWgDsmZPs83dqS/QYWn+Dge1ffqFFAjM7RkXnuGUmvgMKKWVaMHoxgXNG93
8mssMJkdxqJ5QxeHV6LZSYS6y+Vtngv6gscEdtfvobhhBdfBgyIoXSyKgYcqxE+6fU3hP1HfY/Pp
pncp31N7GfEjQBb1lZceFCvcoeAwXgU2qQB3qeLtCTZNGhVbeJT1v/EH04UvKjQHAHktbEb1ukUF
xKVQZjDJ4KzMOB19iGxAJuEDNgcS5JDONrA0dg8XgWzVsp5bBSR0qjgWBWUJtKJKohFMn0cIuXFJ
IHcUoAOHNk85EoW5291g/8dNBmQT3GvondCzxy1cRrwCO3oSZf3sAJbEZrwqeBrwmxTI1CDzq5/D
J/9ku4p/+w1OANT6jL6EP3GJvhWbTLDzj8ks2rFCV9sZHg/L0/h/0OzedIcAd2F+HkGx2+X3nmQd
zRdRdkgj4N0B1wJ+5riNe33nOO+Hv7E889+zOcemvn5DEdkPDG79wwjjAJeno6acr9H0wMD9gf7V
FT7ylvsD+M//mDuT5riVJUv/IrRhBmLTi0zkzCE5iaQ2MFGkMM8zfn1/Ad16LaVuiVa7snefmSSS
CQKI8HA/fs7xN9/Z0Ywfxl1DJhqvQU7UknbNniz9lMGrpYomew3uIeKo/Wa8t/bGfK41r492UHyD
ZxOrsmjdPVi78jgeIXmToTSsdQid1k7nsOY/I9qqX+ynYOu/sGDGk+avSn2tPY8uie8VPQmbA7xd
DVTP5UMLvbw9xN9DdTVQxElhibaqH5UA+yUvfVexu4FGo93V7rfaWMfBJkjWxRsg3PShRVvjNcte
ilf3Adq/ejfEPOxro79Oh3Wk0TrZtdoVPgt6tnHH1Wyt1eaUxpuY+zRX5kd4JszjcjSEW/jlQC/T
V/cpmPEqW/nXZbuZA4+f5AfmELKR1zxbt8JYGbf6xtoh1bgijpByAzQoG3PasJCSiZbiKrrzK1La
bZN53IVun+zkwW/ebHg7xmrgepGyBZle2S0n5arkcdBMe48VGSG6++ieksJn1Yobs9rag+f7VwbM
Iu2xrbEyeg1x1Gs2FXGQ7me64jwV7k60awG/ZiTz1ouVcZ76baitzC/cDMznCk4EamPWVXUGgWya
rX7tvFI4QC9vLc99q29Iwu6n+RiALZKg5ms8BCPjxsnOKRxgVqRvb6SbURZ+p/BFf9gNhx6nqRQA
64c1fxXT1xbXHvdGVFu9fQ1tuPXZtyLYCS8+zdDHplW/x/Rt+KBtb/Df7Xg9fIPmx12Xm/Q4v80t
stA1bQ1lr6qr5FW5U0/JOfvS3EWwvD78M3GoPdYsrukoEQt1pT9H6brnQOWnPEEbmF1c82LXMYIT
DoU3h5qaD69WdbMfxENZ3qnjJuq35Db52nrQkL4MKxfS2bV+Sil1+cdi7Tu8ojVNEKLSF+U0B3v9
ZLwWwYae9t52cLjc+rRdOq+H4jrettkPdWsCyN23xwQUFJR/PszxY1sCWN0P8YZ7VL4V1+yNV91+
EifT8QYiBCG6WcMDHaaNGDlsggewSOXdubLJr46zcQXRos626pFw1d+18V2vrhQUcCncUtwF5Nuk
dU0n7uj4HL/XM3iq7TXxwYyeh9vZ2hLHYCGZEzX5yrhprvItXy8Pycamn34MbqOAbG/VvM3P07dE
PXTX7rC23zPNG+PDmH2UPECdFUn1LlihfvdcEj/6JF+rxZPKkV/0m6nfaMIzimPr6usBnkXc/QiB
nPapeo3oN4bi8agc6q3hqUdn360R3sfxzh/eoZQYykYL10G7s3b1Dk3rlXiF1Uel2b+X8BH0R/O6
OTQvwbv/LYHtd6V8paWP4HVlfo031Cyltla+qA2Y1oogOCmrMTlBaEIV8n34PoijpR+Sx/io873r
fBM8G1842LvxpiW5VdeQPaZV9FUox4rc6Ttd3eY191wyaw9U9cTjfOnBmNe0sdCHbKpTkeyD5+je
2Smb8myDnd3yhRQBDIXlKZJ82FU4H6ZuQ6ow7uEg9S/zbtpU2WH+bt/U79HX5ko5w90Ey+a0uMKl
7hAP22ofnjlX7+Dj3lCRGs/iPvuiPtkv4ibO1nw+/4tWnMUv+iuQWK/eko9Nvqyh4IVYW+GfXePe
VrcV3qAGZdUjhQhGX5l66ltGjukr0X/traOV3GFJF+dYGMLqcB46qva0BVqkrqihXd3kQ+nZL1q5
qqwd3P5x3g3mutG9BFAsP1MoVAEGU2a0LnUI+smOHuPdGF3RAsZ7Yl2ECDVuNRLcoLty7NMs9oXx
VcLGfXiyQp4aohgKlo9uwP9taNksQXdbZOD4tvjRSB6dg6AhDDiAXMUQ6zb33129rPcR3qTQ2cwz
rnQvamgdMiU+CUHz1SYnMGMNQkGxD6ong5jd5PZNpHxo07yeXVaSZWx9YW8H4T/TaFs1z7lkikDU
tbcW5Lk+oXvqbhC2/gj4QBMIpfDF2p4wp3PHDVZ7c7hpxHmqT87wEFFl6GtV7NpgXHEK1W+SGIkx
HG5ppbkbcJSon5TxBi0MnZ8aSkTPHj3piJp7dEXYnh3D4pw/RyonODxxrI6ztaqvquGZ2iLpV1AC
SbFDfwfTz8i3IwtAd/x1VWHVFh/zDoJpe2iqo5/TluOY9W/r4jZwb2LYk90xaTZzu7xM39MfyveE
5TNuwnwH1Yeysut2c0ZBUHabsPSILXOw6SmfY89IG0+V9LLk3oBUTuWoPbXcd79W3EPbgTqsqrvS
vDcM4tamfqnv2u7IAdQZ7gbp7NrKei9DLeWfk9S91XlQlDmmp741L5RwU/3S67fkN8N0LqtzB3Ua
1KL5amkrCx/Wpx7CsH5duvA8rsTHZKybZzie9NBLqLWvNX1i09gmCuHZvqqAHksnPLn569ClB62p
V0lqvFWQvgwaEdo3QmsXrVX/h0GMB8GW0oX83lRusmg9QUbD7qz4ZnabYTjM+bGArObCCCwzyFBR
fW125bpXqHOeZmqpNnuKeB1JWVMMI2sat5JgY63b8rWC9mDfJdTF1Wp6tcVm+mDXKxM6Jm9GHuLN
XzmyXMKhe4g5kXQ7Xw1RdgjROjSrTjxN3Gu149AyqNEwI/ZDTlEhswBFpBtuwUw/GuMQ1DtB87yg
2LTJGcAl6speV3G3HkfPbE5mu2iXMKgMV4a79ZVzGu0qbSeqe8gbg3gp5p3sGufXw/REhQ/YpcLW
fJ5z2pueUirrzMx3Fau6RSFUYVznsLIBnZWOnoELCFo9OEW6HgFMrUyng1H4XlWWt6MRnZJiQBME
ilsaaetZuUPzxXiBBHmqe01BDtaVpymMtG1IpoLxbniluJ14sZQYCj+6q1Slfdf6x0QYAEZcBOJQ
ZAoSSZrziMvgSnaOO510+Oz4pSonp+namPOvct7qmDQgdqJvSRtjhKdGNEoRvY2x4d5hWR1Z+zaF
0eshaAAWrFwNENNQFRY5FrDmvhrb+bXpA/91jHU45wFcSda9f9f3EUaAtTUcIAa1L34WlsfU19Pz
AHn8PSxdfYuDX/SUzT1FRz/0d1qJWTduHjA6VWs+WhPkkjSy8+vZ9seDZqh3cQBcllhx+WJGiX+l
JnSAoHE7dDmxxRqnk51pebUKGoJAZmG5gMOJNt1aVQa0MWD5e6VYGS37tg6snY/j02M4gDCIEO1T
g8MHBUUwTKRgSWNsohx6yGakZwHnwiTXVBAeNnbe01PWYAzqbsqajvpoutMDzpO5LwMP/0znsXKU
9CVN9MALohimaGznXfHk1A3dqRAo30bk0w7h/N4lDibVcJIONooWT9EKBYIuTrfpCsvavoThyUTZ
6kc2upoPjppDQU3KHEVDpVbHdlDNfWxl2fXoIMug1RG3xV7rqtThbky2je3Mr0kEkBzPg3EqTEXz
YdcF5R6GNlsq1APcTEdaVEVI8wzfx3Q3u75GTTP0z50tPcdw0bsDDSMRiQEkbasGvPBBWSOHPtms
2LNc5SHGq1Ezdl7tzhRxZehs3DZF8tClFIVNPn0EA5LIXg3sqyaieglKrTnqY4jSMtZaf1cagCut
n0kuFoSsKG1dGOqTet8MFklRZLoVAaeuhaw1FBBMQysnMrTI7saXBhpDexvoRqVvZz1LOiqUsnFg
zBslLrb5tB56qr/QNprnotfMJ02xYLr1hTPSnYqCyktrH7JsVdo7O8kqiWmb9buLw+tO8c3hrdBy
hSgwpqj5+6a46XqrvUpQdX0x2tilaDfoWM99Ll3D27m8UnCbJDYVPVuxdNxAeHqQ4nebmTpCi8m0
qbdDXyjfcCEWzddSH7Pk3FUsE7puU42XeJF14uDnVidOY+1AfQ1Fp9lfbCB85b5Srdxa9QIE8YvB
YydlrMIGD+JqKsWxqkQXfXemEdQnE06vkxCn/lThtICJ6M53U0UlFc5Lt88IEhr6usCOrG4TO60V
XcfC5cgIM1cu9CI21PDd7ypUAbPfJd0rLTda6St+NSHT1tCMkQ9BslKec5xNXMJRrVo3k4+zOD0e
ENAjNqJ9sTfNfCy+CEWKdTM/ma2vM2cdZ2hS9PPOSCsO+zDQIAihxMKPv7p2c1yNJXwEA4T1lqSm
5U8gB/Ook9UXmByq7esQGaaRf09Z35pGQ4fWFW7jeesM+ii2PVoTG1GRNjT2zkyTAVmZM06PtjLW
yrTSMAkK0txDbBWhjd7OVTrt/67Zv7QLcAzMJzGvsjHnwiHLuTAr6LNKgT4jS6DheSzgw0Jm8yEw
5POjMM9/v9al7Fxei6aprdkMvMTW7sJ9Qh+rVpjwrZCdNR1+RA0Bvsq/Jon1OGt95oVoPOHjZkQ/
arq/X/vSm2C5toUXp0kYNlRLGgv84skSYraJuHbCM75MqUDaILlRFLP5xLrkUscvr2Lh5QTBAd7P
H08zaBXO1pSn2ekxES4INjNs9iIQxSEKx8+8g/7tnizpaIHRg4CecWGGUBqGmvsDRhMd9DRBJdxl
9ieP7d9uyFYtYeEp6Ujfxd8fW29io29FPDY9OpjuqadiTokNzhh/ciFN/rK/un3JRwfhVOCZYVr8
Ud7sLy+oTHUz0+FgkkWrG9MZSb/Bb9RiF5iOubX64UDmt3Icu7lLOEHjZtr8fYX8y61aJP94Z2ia
a1KJ/P4LxCOexm7a1hTgKp3pGQXAJmioAYCu/n6lf9kHFv4jps18EBOnmYuHqjrxFGDmWa/7F6kR
mIvXKj1Z6g7u2ta1DrZWfPJw/+XW5KAUW2NF4L56eWtRDSNO9bV6nTZh7iVwm5/h3SLR1HO8jHvl
M5unf1mYeOEZzMKj7cOGu7hBuKtRP8+sGs4qVOVqRxEb7f/+EP/9GraNTybxxFIvXpflI4oZ4R+v
HZuaGcdiSfJBH/33q1x6xrAqBVoBVToIQvi9dMjtEKLhLMGTU7BXQKcc6T9CLvf3iyy76GLtcxUC
Ioa/DKy59ONo1Vp1y1i2XwSy3TR88UPruYLOoA39wRWpN1N9KQ36QejkkCggQoQNfcZh57ccKo11
H2cx1PBk8km8kp/T3f9bm55/WT1sSqwFMV1xMJO7CDMh/EW44F219rEM38NNG71+KvNDXkLtVIq+
+uTNapcGOtKURNdshxaZKYfoXJxJWKPSDqzYH0RtiMQgEBk9e41G7EQfHImjXSu3saMh6qb/8Pd3
8eeyMlUyRlsazLLfrYtlNc+hOdkOYIBhufem091lqf7J/f25priEaVmWyY5kDOhFpKsHjM/tiTVl
kCeX3bnh1WHi/cmNyD32+5riXNBtnbNOyFlIF+ZKJBpzOZXE0wqyjO4+kJgd26zwupixLDXtD/Oz
sKYZl5ckgzBMTdo5Wbg6Cfkr/RLC3cGGtOdwvnca1YgIjb1jVB/OHO07qGiVZX1vimZfgaYUg+NB
4XpJOoFQFW3m31/iH0mNaRNZDV0l38AT8/IJJ4hO6xEGOp3xCQ7jK76wKzMpoZSjIpw/eZ1/RHN5
MaanO1j1MujJuFitVuqXiH3QKWF0eG5PlLQepN7ndvc/vycZUqXRKOOqnYtdmNuiT2yYDmt1yBNM
LtD0Ov50X1rKY5uqJE5A+H+/4p/7kDv79ZL67+8zZ4pDhvcL6rgIXlnxA1isT9GBJ8OqLR9I80Au
nvAf/eTtXV4XP1MTlyd2IUmHjO8X66iYZ3vSzQKjLsrMskCtbfs3WlIi3bzO4QYUgPSz2KrhPzvz
n7ln55/b4+cMr1895omE//nr/30sMv67tKX/7Vt2H8XNt+yjufym/4Xe9TKf/++96zeIjL/l7/81
IFda18sf+GldrzPMltMIFzwQDYtAxXb/OV1N1/6PSwYtRxjrLmbnKi/on+lqFsPuGRpErqg5uNLi
Lf0f63rLYSabTViQhwifxpf+y7P/tzfDVMd//v6rl7yc4PZrfGO/Qb8xuY6FqynGTRfxbQ7nWEls
eFilOaGq6WuxK/vuJVYx05mdZN7idbCbGnTNaeV+NEjXzdp9DueMyNR0xirvrdtJMRhDxeAHelGo
+UKbtr9iD+0GjayO29fWrMzxjDXVIeoipNtzKseBaZ7eKTU0ymLe/vL0/+WmcOP7466I16bJrDjO
Fx7WxS4fnLaipqxg3o/qF73sp7UukEaYIfJk4kwPJauhneDjOt65tOxm91bVXmeLpnUfwOip8h92
oe2Wb60UujmFFj2kaNW2feLQURgsa6OX9E1jqf9geyNNHed1KTQ6pqFEjCsFrUUJZlKDKpq9Fmwd
qUlXwhDVLCYvicncnjxw+vXysRRwxqpq23lbjToDPga13BcM6GqrFiZtgcrJIk/YpKqPHLkbVnaH
fjLFkalXgZFx4VQ23LK6R3f86EcAiHkwwirx07cI/0PPbsIAWiijCJCq2DgF1A8p0zYAD3vwIORE
96IU5qEarY9ISzGT0KnAl2urqunlo6DJZ5r8rtPcr0UX7GoTCmBblTPy1TpeYT76kfTJa2glYodd
+HpKlW6T5qU0Oxt7GlhXLoPhNlWZPTN1aK9Y6LHisgMEgPbNyDAWktU3Xt1Ak5jK9KaYRXNskgw+
wwa28+Ncf+kxSYB4UjTuqaj1ahtoLVqeNoVca9POko9tahjZ4SgeaFG8Ql9AD7ZGblnWaALCou3X
mpKaIJ74UYjKQGHq99gPKEx/yyBy5s7H8hrijp9GYyV2oXRjc8seYaCgk04TR4ROj2kPtOblgrGf
BBs/KTbNNNeH1FTu87x/w44p8LII8tTyCOOgDg5zhumNMHzUS3V5Sutkb0EYndTUXuWi/57adHKd
nH9tmMsSGJiSNbSjrIqH5xoxSu35u0HDvBCNsRoLn2bLQOcCCMWGUCVK7NR4hmTALKoREL7Sa09P
9foQqxkGcZrxfXl/rh6/2fx/stgIojsyXCxEA8L3aRnbkOlatL0ZepbqgdgFlV4eUKU9QYgyMLwp
xK4paHNPozgimDhqc/U9soPHyBUbMfjaVd/iw7B8kCPUFpRmmyYA6GkJyq824Rd9dMNVN8DjC1FI
QehuG1yA8pUWF492jNpbruUqxa4qvxH9BMY8cM1wHNAXIFT4uX0BWhtv2ZitvQ80nTl1FO8wWypA
1Fq2bSuXJZtzdSBz6Lz+lRO778uSaAsXemT3z8/H+uzu3ooM9NXMIA+qLQ8FvNLz0Vl6ouM6oc8X
i+5bYwqgenvCaEo+5wbmHr2y8///nmX1xkYBBTGpJZeEDb+8fDfyi42i41tmHxL59VJJ521pxGTE
hrHu2s70Ij89RzkRtZUKBUYKdqsaqd3R1ohUERoXmCb+aXn1y40vf0pLgzmVNeoxOxLXSzDy5TOY
In7L5dLLnS3fVg9I5BJa74OBJm0Ekd5SOUR3ESZCzoTHXFFZ93OXNOssZtCHWqOWNwKGHOJDuVm+
ffloJxEMoEvht7e1eJytXZE4uBXisDXGpIZpkL0jeX3sDCyWRjiHNojHwZE3YZTQEEfbRfIg/6oS
mlfC0GFpjEO/c0waxvzWoaLewKadN8yd26A3EjuBOGGdNO6br8XPE5NJN0PxxOQ9H0EmC8KmZzIF
Q45ZizEiKSgKZxOkb3mqbHOlQ2eQ0+SJaqBBvRJbzjqLXR7tJkrpQ5EVh8EMCBpRTU/HhoAkeiZD
cDCtcHjeqBHeT8vbLtS2hoCloGkWu9TK7eskODVKjqLUcZHb2t0ukSEDiOKqi114nYQOQ/Q0WpL7
1EXO7T/bGLN4ptzNaZc8GZi5MWivX9Oxa54zarRDEDBJMUhoaUfYTcwkrldZeZWWnh9O5W1SEFHi
5pTLnajLrepqjXa1/Hpa3dALCn5EtoFjuK7Br6ErYobDFxtjuar0iQgxs/REi7cNT7macuwxDArx
IKgwdsR2BrMuBJx02DW8DKC84sHkqtu+azB789kZy2Hu9zjKxHP1nCsujMaCvpKT2vB32J5WprU4
6EAgX24eN4dSweJveUllOsT7WZthRCzLs8AsTsRirYUFcYjdFCMUHyP+2a6KbG0XRxTEj0HDwcpQ
24anxtHYmDgs5tV4LtWQsZsm7HYZ8EfHcaF5zuesUaBhdvZNXrPSyo5oajPe6T4fomvTnM+NPKpq
6Wyo68p+2RnLwTX09DVgmdMW6dfyuuNcwreRgcit4FY13iR8fevYBAOdXQsdRLue546PDwY5tArF
DQL/vqrGm7KKUFEiiJ9y1gZRe95+s1Sj9ujwEFSS7G3Wp2iNQnq8YRKAAg2afnNHPXKoq25nd9lD
5rjRPq6jwXNsiIyTwmtvU3hthZ1Eq1Jt9HNoMW51rtgabeP1md0fcJo4dCVSN5IOVjOvuLSz+MCk
P+Y5VoV/jAU2kalpPy6ZWTH1KuxBdof8VqcRDjP5snvAPO04JIGnVs6zWla0XWWoS6vptoiHjVo9
T4Y/7KdOiTaKO+4zS9tU47Sni2Wv6h7fi1r7sYQnhcHBVOIBfNKVo/HOe0TiK6HWCZQihlQaZd+v
Rtxp12hj562StPBvS/QROu9IvgMFGQdTHlXj0JiMyKspNukPcpz2Bn1NGikhAsmtFtNyHCOnWbPP
OCZUKvKeqqSTh2BjUuBUbhOfGmJ+geD2SnOg1GGKAOcFGkzkZveqGd8no/28PAjmzg3oL7Wn5exT
HKwxYUAC8p3zsiWspjxg3+zCh6GaOMBkhpH7EGWYY7rNfOI7hsktMljV2gbh+FLCH6RDt09UbMDk
TbHUm51WjvgkIezl9WkQzHgvUQaD36QXs8npkPI+WA06SZ/8GUI8dDqZhcu/BZDQVx22JlYYGEsW
BvbzuCiQkwpWdEj3br0kEplBm7zWLKmNFIgIvmIUBVFfvs9lEy5/CkMojI7Qw583g1IzRsSS7gsx
E2ptpuZ1rA/AwNQrKuT9yoBAFdFO7+EydHYKxiwyWjN3H5dTkGmjYhc5xlPQPET2dWoSAx2ZGhYF
bjx5VN2ECQ23nEnHa9+dnjJGNLMnGBu3XGY5PwcZa4RMz4viqCLa6/EswX8m0vHeqnbN6E/bZYVZ
CWSR3O/RIekPzTDdVG79VqHdZYXWG9nzCyos6hPzXjX6eR81druNJ20/hiOp/VAfTK3SsbeIfmDY
CC8A3qN8wHrsZph3RdfBTGxeVkUnn8HQ2T+GROAhKHfMEkqsvHuujPq+wbUL0kmksMhH5GjvOBog
qJD3wMjZby2czsYmtC3RikY0PlUy39BkylWQ4IUyqJffqf4bz5bHg7FkIpzEnSmF4/KQWIJ+rWJp
SisQthgxcYldisWWwDwS1kSbnRKZIQ30gd0IhxsFBwCUgxRAVYVpVsck6hmak8wq8oil+/eCS7+s
t6i2dFAyE+BGs13wm98hjh6SCSNYa0zqZA61LORqxCUM8Z5HQ+A5nNISmFz14dP4sEo1SJ02yUEc
hQeGu2Seaoav9JGIVar1Y670ZxvJpZehFV+1Qb4P1Pq2dpgS+fff27iAKelg2TrHMkU0MBeY0AXo
FObCbBOU+5umM09llmcbNCGYdWKCwIvfKmJG+KWm68A4Lfk8EuQ72AQQbtoODkzYzDt8UsVu0Eg0
LBUCuKJc6w65vm8N2Z5KaNXAqQpjy4VW0FceZiBoBtAmJDrWokmkPbB1EUwIjEirEAFu97qkxXP4
2cgl/QJ/lvdqqHRFDYBFAM1LdFxQq1h1mPueOrHNwowMXQmo6dC7kt2Xg9iNoUINK39faoSfpS1t
VRxdTXzWZL6TqK1Jez7GAaQpcYJ0yWqDuj4o5JF1PzL8U4YwVWsPZI+IIN3UC3KIvNnYftJlMi7Q
3593Y2ngk6awTVsCJL+CpHZO1jvPke8lyB4j60dnttNa0/39zKyidTAEZ63GF1ZtHLrXRR8dlsBR
qu6hsxtQ0ym9jdThKcMH7OcuW/Z2yuDQvQ0bF1LD65SGuGVnKIpIlLYGCqG4aZHoDNAaNTFytpKh
YipXYNXMuc9D7dTJXFXmrg+/f7JQLzBhebsIlTXmKgDo0w66wPIGd2AsvVVhM2GiwtUcOCTZrQEv
sqmz7lQ0gAl1JO3E/JtsikfSY/ILXevRmsjjcEngZIhbXkXmInFzoLNZUSsTFnjKHZG6mvirTAzm
yocFvecV1wc3FXA5GeK1WgIMQNK0tvvmQY8Kb3D1H3+/zz/gKIBfBzBMZ4YL4DYN7t9fq587kaqg
RIY47rRAGhyEemNxc6iQRB3sRwcl8M/SwOrusQDl7co1p+skiXpr3utdOWM57j9OMqMs5/4kLEaa
/jyPOFudLAd0gHC8nDitGG5LM3/ys3azVLkUt58tVe2PpaohrJLdeoNUkK7UxVJthQIN0cqcn/V/
wsSAVajZZyXK5601RA7nVK1g8kdO0+TWbsBvbgXR/Zz4uGctybYy6U/NPFWfINMLpv5Lc0M1aGKq
jNNkSgitWtDi35+2kxZ5HybSncsvnkyKEnyXkBNjCgK8UG7ZYFB/gU1iOF6rOiKpxs/kbU4k2MSb
mQeL8IH/0FoztAPTlvVd+iMjz+zkV5ezaykBS6e5G0KsYyeZyizl+pI/aTRrAyB4NDCu9slYqMsu
CvfGXtFoDjHUy1FdV76VX7ooQ6syuhqzFGwlSXvcqWq9sCfVYjS35LVhkq33gBMhyhLtOInkASo2
dHv0mhstVb78fV0bS1/h90dNzHVUFaKBJgha8iT69deJaFwGWiIngmg4AgfhLpoVatZSVmP+ACEL
GUe30UYElswBpidQTtO2ylHLY41z5g2mR4bD38wBNqxTqwZ7xg21ZFDjwTfN+kC/De5uc70cwD7m
wk1MMZWr4grAgzxcpmJgGG49jj8TbTqDKGFmso5dPHEClKU7bTo4jEuVutQNig8m6PjdHW7BZBoL
wjI0O9UKdE9Xi7U6p4BW8pOXg8QFp3OzkwrHygskQBxAcFvzcSpKJPdbYoIoRKLf2mMQ0k4jlZKV
Xxyj5iiCH00+3hODTz9Rk9bAFt15WzLCQiYsmtzgte/umzEBGIK37PYzOEvwvETeZXFWI+CY0FwM
+qaWM3qmsVtH/nFBq9V5qHeme7U8oAWu0vvo3i/IbLHcgXYUGJu4wvOh7SfsypAOloZ4hEO1gbiJ
dqaVNVzZs+p9fhNl5PiUyXUwxANa52o7T+1xMCmRK9xrlpJ+QQjzHpeamJp0yEAIR59gWwzRR5DY
+E/QUrOQGyQOqHsTY+wWCn1bZj5j/Ky+xR8DUz6UKdsA49AAV3KTN7kUUyN2zWlnvuV0HK4yxl9f
1Vl0roPRWuXuFiPl5H7gwzCem9Ci0s4ei9lcdRKk1O34h6l1npr06PqhV6cmRvcumakv7ykoMQA2
BkDqOlQe5WbutfkREgkJAW+L0q3fJ7xpz+7Jcpy0Hc9NQK4/KQcGjIdXRcCw2F4Ztn2DrMakssTL
gPkR6tmSoVWzBfmyUTDhPFprJep3mU2kOPrAMcPkUc9qRM2G/WXJShgJiX/mHL8vh3fiTKCT+CYv
R7Xm83EfWQ2g2xi4BXaMj141TkxVoVZ38K8eHdz5V0aWYFE0w5F0nOk+mCbnqFnognKo7Yavcppb
9WEQESe5QuXfY+DeaLqUOZLvDAW1/wx6u9xs2/QOirB460xiPFou03bM9yXVR82m9A0TaSVmKI/Z
cqoTr+GUNkCr4zy8/9kBkUhGqs7VgUBj4iihjIyRg9zLv2bzTmvRZHSuc1juzw7b25ICjykwZMKW
BCCIKvDLZZ97GBAUi8LVd1Dg1gtCl4zRoa38/tAV1YMIE3PrGwHSzDru4LiTlbdQuuNGWsXbtGYU
V1EPJTqOKcv944BFCK5IvDUt+ciqWdn6waBd+bO+HdxkOmGUyqvhbFAykjwH50Ebq5piwgtzwSG0
Gqc3daz8BbuBBqJ7jhaDnxNYgmIqt5BvuxAhSRmdAENRow1VR62bm6tMVtfLHs593KGLiqJSRuyf
/YCAxCaM22etQuI3T4Ag5mRwPmIIipmpBM1jUm+KpXJbahjbO/khlYBUEYu7srBmj2njybYpxety
DHQpESKLAPNb4W6tkukHTRtnB1T0+I4ieLLx31oNQuHjrLMuzTE0qo4F+zZr3KtrJ+vol4hjLlMu
hSoXJW7I5if7S+AWynY9zVYhxNGVWW80gryOsGHV2bkVcXs2rfzHcgKqcv12JIuBW6tUQ3igGP1h
ufVBRomo8vO9G1s7TQ2KQwFFelldg1Frp6Y7N289Kpa4fotkIu8O0fOIG+iyapcaY9kxwUTgUSi1
V7Y+mttB0fYufLurBVIwy+jFMON5p1f4Oc59+kmnXZP9y996ixzBlBskc7ZLAxrQ9Pczz8hNkTKV
zvEmrAGucnOnIdb2lnytLex/OnGmPHL01L8KvTQYdIBL+fJDEJ3CScD801C9wnCDeSI0bLDE5Txn
MbtTwzcQpOcuurYh6DICC/15c1MB4VzJyF0rmPJPYXm1gJBuAmt+domPQqNGaJhwYxdPy0bLw4ck
aYWkkTyCwjLWAVhnyWA6p6cxkmOjH7v1ZnkrjoJTWgYFUas0FrsMEo58z4qb7rQRKfgCGOQG4AfK
wiKpyo2WOAd9yFHk6s9qMqKslGFgRK3vQKpGq1pcj9rwkGXNk4jcp6W0N3IQxopY+7PfsFTzI8Ch
Zw3MlnVxn1HQ9zJRIsLvBvO0Mjt0Rt+BFSo7ndrUq00cu2h0yCNKPg1zUF6CCJOZpR33ny+dNNB7
FA4csALFnx852vpnd6ELjJUTKYfldUSVCaBZYwKCq5AsqwBK8Ia3jPb+73nSv+TKuuvI+GDLlJlB
sL8vGU1MKGtSrKoNlZ7ngpXoafTgINKR+MaydlIXdZY6fVc6U1C5xKeB+6HGJkJGML6oRNPDJ7/W
BauSZNJQVYYN6MyfZzLXJUU0j91xGJ3eRnuNO64IlQ2ajUfTGsGyZa67vHXSUcYu2ExLqLDEH3X9
s2mdlHp/7ChD/TnTD7aAS+/198cjQneu05lWAhIAscuSaz1uFU8dQoxWGK0pQbcl68AYiqJOmoDk
HTm6wGV3AKbogyRcD6iIVFStS1a0fDf88oOhu18UuOB7M3xXmJq9nazk62L9mrI+tCcfr8v/R915
LMmNZVv2X3qOMmgx6Ik7HK5DS05glNBa4+t73RvvdTEjs4v2hj1IWmaSDHeIq87Ze+0O7qg+vYei
1KcsVKZagNqgjR7sQX+mBEJx8hrZlKd6sr53C5EkqAJvepd2E7y481gI9uB4SFIIPRFF+QR3wrmn
SQ4A7DAOtINmZSKRCIzvCVrZ86CpzLil5/ipo/A3qJHJESuPdmlDOYXoOyy+NKkSg968N31bnN4O
NGt5mQvj2Y3eQUdGH2NorAR1rEwfZqWMDlPr0uPgi1Ekf8E/wJGgMnC2zHcfFQ+nxC7MwjQJdYIG
2qicTfpdsvuq9ThtY4IT8mR5aCbquxymn9KMuyJn3WGZY7H4moxUB+EByzdsNuC8jRpoqvqTHccl
ydKgpHs2sTfa8z/Y42lpGMgmLWmezY692odSgfAAa+9c9JmOkJwb6iR6suLuPS/Ne1lv+RiiNQSb
Svsqynw0PX4CSpFridwBSgEBCGovmpllgeztFOgkW8X5aMDIUQWwLKovlcqYksNOlEq6Bsq+3ODL
w78q5rypOtch6IORjcowcMaWn5bal5QAKjgph54aZ0/6lhyQspcuv3ZnT7u0JYJrqmgDdo15I7/f
4ETfrMWkTsZMJRr+nQtd7T8P37+XJzl/iihiYh9ILOSs9Ndh48ZetI4k3vmR6I8BoX1bsy+a0r6m
4rUxxBOSj1YuFXKGrBFPflSA5beM1vinTjpR1XeEDBjbv+5XRm/CWeimr3/42lQIPo93Sj4cYanC
i0IXWue/fvEoj5YhQm+BviC3r2Ha0uKrpmO9AuH3tOWXPrEdd2hJqVhP8GgAAnbu7c6s/Qw6XEu4
yDQ/20717PaedwZS2T+0entQx4pECKwMAJb4JSKjkwO/z5a6CwBLfSkqLbzFkqfV7XKBlq2q9QVT
jHVST1hQnRvHVsgas73vSj4S4hPaD+DD+k6D1Gdny868LvSkAk77kBIW7o1W2Ick6qoA488DjF+b
7wyQC12JtR1HDNqmEmHM4mCHgWHYRQYUoXSisUNf5KmyrvTj6Z7OzE5z6Phk7WpPKqwUDbQC2L/1
gA3k1jNFhVztvYtNxz2M8f9XZAJvPQVugdoAcLfGe9Muo33YJOdWpZhUOanj4zNt9cXCztukx0XJ
rgmMSh849My3srAUsQHB5hfQp/PNzFcyKCDs7jgs7TNVObVKfmgxIY/TS+Eu+57qaeI9JGZ7SgB3
gqNk9lhvM9AuPYU0DYQF7BX2kElU/jCiOXDN4dfKkDExVRUepeY4rsEsRdM2VX+5ivKURu5tPOyc
ieqKMZoB00CUmopvYDvEsHBMe4ooyTZHdwTYoL8vFQc4AEzwmHgLWlV4Y5VLuRi3HfDopPH2tr+2
OifuZrOm6WHJl1OhfO+LY1NgBOq6/Ivb2BDlmSmApb/RfCeIpHxFOOHF/vIMr3aDwtvaqEkBd0zf
psA2cvV17uEcJGCatAhkYU1eS+Vc27P+a7CMG3VGodPVd/E87zAWUks68FU3qnbNJh8MEuiPH006
XkEc2MO6DbSCZmZmbq5LevXqt4nq5BYe502oqIBBBx9fqbiPefQy9oU/2dWxZJe2kh8xaSP6ypp+
8wW3x1ZfHXIZiw3n6oOZ4TlGdX5ciYOooNIb4/iNT2wrj9e3fM7afXFWKm+nTpHPVsttsb07F3cx
bpae2ziMAR0+sgfg6sB43TnoqkIiQ8jxO2r2crOSYE9jp4BMAAOvcbxr1BQXLRnONK7oo9vnzpj8
jB+O6+wb1j9fGZyv+RDvwurH2C1beMPHpRrBBXh3q1pzbNBpsVrT42yCoyRWBPHEeKx1iLl2eHXg
HPTxfGvr/SH3rJeQPo+a5Ge+1vuSDQ8WV5uH+bbK7vIU2l5jvSxW/KZ0JiUE9wB/E948zOcIBHI5
t+weyMveFGDSstDkVAWzpzMPM1a3Ve9vGnobM7FjZAIFGjp/eu36Xq0wW1rlATzZWx6SjYeN5kRP
eKdjOETfyo6gGeNDFWqwJsBl6c3DUgWIgC5WPgdd7t1Hunos3DtFWW6nKdzW3Rsqsa1pVQ9ZZRBp
nb2rpnJJa+hrlD5CdG8OmIM5vtGV7q5e61uIt+/YUcCUA7WY6ZjhtDlBad+HZXmr5/Rfq+7aKyOS
kvskJLwpos/savumCaqEyDrXuIVCe79W8etsh3deCYtAVX3bU2BBc+J2z0wkPnVqtjNhkMETUui2
xx71UKUlaKK/Q0uvZPcAob5ktfbNS4i4MdX+Yapx9HkXJab0odu+Xj1WWpAb6U4bX434pxY/n8sS
f/LQ7XQN0UWO+fsRDO59Gfm3+viVrz6H0aE2KFE+D+ZzSFBY7vyqzMkvKRLlRDaRDlEPFUIDh8o3
DM8LxX1/zYeNe+2Tbuvpj6oB5PAGebPeflfrO7WdkSLdRApDvl+OdGyAy6GVsvRNuOT3wLC2aSXm
z2gLbKPxKKpQbQ8Hou7X1NdBiQ5UTUq40c2MUprY2HHa95DiYAHC0e/AOoTQF3DbcfhIOM4hsK4j
mDWYn7tTy4CuMfE7GlkmiCWz8VsfWQ/O2p87Mwr8ePY25OS4PCHXMXZT7xxi8HeReb8a32dlOMxj
+2DZ86Fz9O3Cl5vM+qyY+SkSzTW0eYpG8JVS7cvoV+ORh5Bc1sbzNZDFRdv7XoJx3Xk32zoAw8CB
eNjho0JBlu0GF7otlmBLeIxHIticfQ6ObnEKkgRBd0BRCa9UDg6NBrBHzy7pslc19mdufTeYxdHQ
1KCzsAis30jYucxlezQoUxETT9Gce9Bmp3neNyIWIFYguDq563uc+KhIsoqb+zScyRbW3WNb5fuG
PrWiwTiDsjnEPXs+HK7o5cyNpRydUn3QrdeU5otCaxRbiwqRJAx/Vc3ZEzNJyBJqgC5zf8x6v9VP
ms6e3Sw3YYb+CkplT+xpa9nfB8M+dm515sizUdsXLXbZdoO1yG61iTomWkt73cfI7+EykPiK8h/A
nHp05l8WJYtYX3cWSJxQc1/JI4XrHxIX0D0NfEUtAsjaFyriDo7DVfdg0nRXUHZgnkXsS7iaVj5H
6vLYqqgrPYWGIqxACwDbpMw7NISMMQo9+dZU24PSQLKCersQlXFbZQNZFs1eA6iqEi1qut2+UA6D
Nr73a6hvML1DLakJNlTzW9XQv9sUWVWjPrSLyeKM/QdaAFt9YsfPIWjG0nDA+Zt3dZx9nzuobkXV
I+cpnRcAyTgBZ428EYpu1Q9TjcdNVJa+qXM9g/M6edi84Udos71V9OxxTSgi9shxNS2901+KlLRa
nMT97Ouglkd4DH6dtI+mFt21KqTZyTN/VBopmzE5LVhsSbzossuoOgejSh8GiKOasY2N59H+UY/l
WYdAmNNm0Z0M2IIo5bGvgY+g1aeufB3KiDeBalups3IGHeURoty+GqMWhIsNDsL20yKDdOMqB+B1
94SEjmt6dmloYqI+0K6+i02TDm8eVMhICsO70/ir7jvmzJ2I7PKIKYnPKOquiZGBy4QTGDZ3pB4x
B3LgXKvnzO0hl7IDQRn9rendbw1ppDau/7PdjSdSGymLx+5Zz9npsGtaKa1ZpOxF2gMN+K0W5ur7
ioIeSSjbtrEchvvUPGisQZOXkSInIvtaXWVuSYkMwUyNujciZLmEKpTEBqJBYOu2+hVlIAKtISRi
MQ+hMvFv6UIWadlDw596d2TumEqiYTkLxTGJqFkJDKtaiPrQlVB5BN+wAiYe5hMOkeiJhLIBy7LI
gBC/a+fKdOv2y2kslqgjAVOnjJiXrEX8Zmh5ob+WMyJa8Z9xVann2gCn/fGH0wXaajX6I5KfAI54
9mQ7JGRSkcpPnoBJRJQgduyMq0tHUsoGJGu7RCXUQi8/MXgpBJH3+qJOQ39w23r2CVurj/AWlO2M
cTpo697ayT/Sah20kr4r9/IHzFTgmCBW5zDNa/HiQDLfdoqqneTvGqLlW00ciuTveinKbdJBaL3q
doZeLnz1Kh1+XkM/2AwxrRJfTGVpOqQGO4rwfQmXb53Kt4eBJ6T2xLMfje4xt4uHNIHDqWmKXy5I
9wZnOVDtnyIO4QtWW3NMiITMv6cXTYOjmyIZT+16b495zpJFPkxnnSqtD0q39UkDeXSd1dgEs0kD
j17EW4rqjH4E0KbuBwW/kzqXj7GLXz0dmElnjDWd92tJsUcheJjIK1v3JiRPl5VW/KNBasxqKsoT
UTSNmmFuqB0LBmKiLYcWvRcaLeJmovwQT/oU5C3osrIgh5gUDHfRbjt4ivk0B0ml0kSJo2fP6IJB
73Zl6x4SJ3xoOnhiS7qexuo2HGaiYJBKlAowkjSK9v06nBa9+BKrQLFWOxDqtBjCXq4CU3GBaa0A
61E2b50alWYMT2eqtHsP1FSbllcQvF4an0YdQKNjR+9ODCw4atH8m5AAyomInMZdgd6m78w5J28q
742CYCwqtbEQ7iLfYo4qKQWvbdCjg0pMZtuqiu8s9PLqRADb2FG7rO2roKKxAhKDMbnUtpQhBYT5
areEfY10ElDSzd8heBpbI/MuMxwbuzo7SnNXeT2vBSCVXjVgrqCAbHXUsrVDKuU6Bw2NQZ8tfK83
hH1WZdAu7s+S7YHXpJw5ydrJcWKSYmCCACSFN8Nt0UxIeytw0Lp9aS0D8LS11SwittT+0WzuYudH
zQ+NavMnPUFiOkMQUNCzZnhOJcTB1AoD4gJJvqOnPoHQdBSgv7qx7XuqERmJMnyT9cWKKa2pzU+9
7bnZTkrUKnu7qYWytLDeGiYDOrLQC6cxjQYWNHPIbqaEnrEVFsWuMuq3ioWQCC7jDuIhOtcdHIYd
RcFxUxAfA9UI5NqMD3ztHlYgTYaCJHVu4mcHSzg+w5OZDtG2TFNtX78YuWKeIpEIVlY3yQCVJQGq
kOneVbGZIxp0hFfUIndDcw/IKT1ai0XiMe6PC4cM2Y2xdRs6XZsDoNHts6aQ7L5Cb4LvR56tVtqB
Uhfx0SE5cqOXQBGoieucJH20qw9Vr1TL0eudnqloEtzX5pRVy1XqV1dRXAYK8homRXHOXcKPw4j0
FXAj05WcqNNiYDPPxzb0nUxXb5DE2tt47cL3Bp3hsdCU6KzmxtZiR5UQA8u0UBhWc50GnNytm/Mr
dotpWwDcORlor/yYs+umW8LHFTH7HoJEc2iK9rwsTXhuRuesUffmzEbTEnmyse8b1Tjrg8u6DXAj
QB8yHmJtGSFgoVMaXdPaTJXzWlgVaJ2RUl2k9neu4f3MYu08GOaMppv9+ZgksGQKlsUkM+8njX3Q
MBrjQQqXx3w09m0ZneU9HfQgxVFfF8QsD6apU4ldBd4QprhKbXBTk46yYx67r9zdXHuQTaVoXVaf
3G44KOCdtxwbBIJc+Vp27n25hD80/A70k1A+rpH6E/D7I3sTy5e3krxosLNUWipqt6KpBxkJNp47
PUs7iqyVyraz4/lqAoQ66dlcmg69LvGn3cy+yfNQ2YU2B0SDWsLH36gER9WejZ1tQr6n7Fr4aea9
T6PJNmXtjqPQsI2D1e2+F9LRkBmav1bF+NEPURPqCFG8oJUf1/CU5AXDMCNnxzMOuYGuVK2wQaiN
t6s6PslFnS89HV2L2JVWbn9B5eiJpooZe4c2aV4KRzlGntLtGoXUK6Vwn6WoSZYVixiq86ITdi9l
uh4Vpg27nT3Ukm5jYW1krqZpKq7X6cOfepmV51kzP8TNsqsKJOSnk06cC+FCZgk/Tn64bK3LJvO/
tS7yyqvC2ZKvq350JORP1leAxAZQUPm9Ur1UntRovlq9xYsnNP+uR7Gc45W8wSjVCOBqMN5Q5N8n
envP+kQn46NNLv9IrGHuWF1UrqAUGGhCnoWxpGGCm0kexqoArJnVUPNNj0p/TtSJX9v5ax+qWKGK
7n4UlVnZn60M9TDF8BeT6WgNUbKf5++9qOtqVIo/3CHqZhFTWKZZR9maFJ2wWkP8peNwy8zM3CHE
v1fMif2zUHsQHP2uFx3p27TNHZxqtLVUinXJtvVKBuGcnRwkwz7dViizjnoXFq6UwiotISx0p0Qw
u5Jmx0xsah02KFP3JvvIRAG9rN1KYHNTfHSWM1FWh/YeAQTrXqXNZV0fbDtdr6KxJi9RtmD0FgKi
bqt7OT/J+m00N49UImypXJgKNJYps7+8YxEhgvspaXZSwCs7q7KrEOF9MMaFtBSh0JV9X1ljJ1PJ
X9qOQ4yn7qTNSjb+FcT72BIoDzpIGLaKxjGt9hTfnawXRaH9IpXE8nZLT0HorJCd16OtmPamcFUb
DaUXyDaiMjAHzohNfduK6STkIOi6UeHsNxSXedBJ8hJNQVmilp2LD1+Osv6yw6Sk4KU8jV734YYo
2xR/sYJyi9gaIXVMa1MnBdRj3DbmUSxRfq3SgY3gG1chopWRaYSDGATeOHc2sJmE+EEU913elMol
h6EwJhLqEAVI22colA5lGZNTyPpZuwU7CPFTe8t4JlqYGVC0xahEj1uhaJAiQ87EW8OoiOfWKQGI
zqTsQ84clhqLI2xco/MbahMUEOl/8n2Ai+nwAiJtH6FiR8r+ox9jQ2eNwTmNr10iENaiAySbFrYq
ci/IhYeavRb71o0yEFiFzgvDe9tyxtjL5zAP6CDa5ElODmTosK0bqFO3Cm8dwbtL3P7oes7EZkJN
T+9upb+nHenHirZIPRfnda36IG+iczwt+OVw9Gx1wzvIx5NTo8P0g673YxE2dLLm3ImIbKEft0DI
zbMD2iqifOqhN4iySEESGE0bq6vv25q5SAe8/7C2C7MM0/SHPkJ2IrIZT2V8kHpGb+5+DGtBvh33
svK8J3WwntzECeCisRUWqqLMGWGZZjNmnwXxtTCuhHDZkN/wM2lt0StF2SkUE+WCfl4tsjEwmVBE
s/Vj0hROPoWV2O2rdpfmA3tjDehVXNHs6Zls5SRvti15mp1DtIOQzrcN6/4a38qfHiZYSK0xGzdK
atMWHKkg6+n4I6rM9ymyCaDJvKvUA6bp8tCawJusrvqmGesNlKh3jaJV7LVvVYw6PNFp71paeg4z
49EYi/igmiTbdKDMFbUmkA650YeBoCmIkXC7QI5vOcBUdlBHnS2nfIfUiCO92M6MeToELXu/IQLv
S8bhddDNL3AfMkrOUBp5HMTdy6W6xyy0xcGwkbOklPTLaUK+5ikUOFWAq1RXu5F6oZguuT84NRzw
3FlZbh34xs01LBB2EFLBJk4sSvZ8axLPLE2SY25jdULavDEcyw1csIFbOeVlZWGiJ7KxtfEKo79d
iXUVCEMzDmgYZP4yNhdp7RDdY7hM5nstNvKZiytVmKjmUfs1Oc/N2FJiaK3vptI7vAnDl9ZNgtK2
daIK6m5jos2jqozULXazdqMtkMrgiFS+Fdtot4wowGxL2bHKKblls7V3tZzWibgQOfzlIFQVTIOZ
fitFMcqypwV5IEy6+jC4FKO5burIUulerH4vJGlpwivemryWs7D4hcbXYlj3bZ8lH0YHQ0syPyqC
TOh91NGj7M5w435+kxpT2bqT04Wc8uRz0XF57Iy2OcnnX2TRD0UDhCQ3alIxY4AXL/X30p6Uo9w1
9j3yJB03GHoa50ZeiOyLisXQhotbIxCgb578tG1ynckq36hr+DwI7VtD6Xseouradc1GyrXSMMZi
VFLCw+Akp3+5IKkZedYRkbJikMS6RXcbHxV3G6c64L8N+XS0JkTrUXZWMxt/nnJPR+UhqZLXQVFD
kTXIas00Au6L1StW9kpifAglPiYpg2Y/QD2RncFgd6qaF75gUxOhakXkwcQuX06pPcnLDiIFVZnT
0B7kllJqLacyekus4ZdcZuSsk/bevUq//WP1QVbT08HKVhQjOQI5IX5yte9pGlHmInJhBR+brpxz
hXkmMZK3kllUrmryCcoGtJ3H38qIkqNce9XZYpIn6a0cH/69GPeh6y9dMu7Tlmqr004Had4xhADI
zr7gUSRxAqP9OniU4oVXWzhbrcS8LByZOOUjSiNpLw3MyiQq13tyugiDfTujniEo/UO5Sjea+Jb0
BBVkH9r5+4jpbl8wjhttge8uVI5pPS5BNodHOdBHamjMm0gzce2VJIgAUFXKDOm8aNFLTVo7c26f
I7itUhDQizilaRme5X9J5VheUX2zW+tWiy1wnsJWPyWDt1dT/IPRQupOPTkHAAW+ayjnKdUfFpz9
cmqzhHxIugvl6kL+NoXeWyCU3l4KltyaB42C84eTpvFOdQr0UVhtYgIlphhkKHc9kKvz2g5UitV5
m+Dq7h3mGoEOwyTKuo8YmaxjUznKEYYCr97p34ca0UkUJi+Gkh61MaW6lkOXLg3I5/LNkMomR8Py
Fxvg1eWia+fcFdWZ7tIuBrXJiiHUEjA0y03SpQ9dFj+Taz2vGSUaIf0yYKKxJQhJz52ibbKEt40Q
nv/f7YKLiH9FTjx3HlTy/JkrDU+WaR8ta37q1rRnO8DXtMPudeHUrcNZPArlaqErqA6jvak3+n5s
Eacq1XejN/p7B+wgXTxmychFDV260Q3ghJ2n4ZCY9KTnJfhRilEqXRLyhjgjUNKBRm2fkcA+TAd9
RNlei6MGGsxLYkJu1oToUnr25IsmMQ9SN+DpeP8KJ1qBzeThe7TiRmnXPaANelvt8FOq84ZY+GdD
9MjQ6eJ9Y6h3tkP1NLViWgWtfVky59qEvKuVqu+7urpki5qgzweWKXQt4pKNvsapQ3q2fCn7Hqta
1DhPFsiMvRP2W3m/TW94GTv7INc0MUik2EzuksroyVwr5jCtVYAbfJFvhtwayJsgN9q9OLXJkbZU
1oMbkmItf4hYEqjqUZn+Lz2JTmwX4dlvcrEIF6rwCzDNeGy0AytUuJOTWisqnasrVgKVY0s7+6pn
kzTUP6pavE9hJkndSUu8KRvI4ZdSsQ1dLCHcC4f9NOU1TIeU3KOcH4/2VCqiPmYw4dB2yZyqhnw9
K6p+aYalDKTGbmxpi+viZhXcrI+N/TSTjT6AVErILJfnAC8zre3UlONGjkA5h6dOkeya/mPb1yXD
VenCDtE51l+4JhcOeBc7LW5C4bOSbglTT19Ci5aUbQt//aCStaphFpw0+x7hy1uV9RfqAB9KI9qN
b00IwNayOEISuyFnh35ov8knpxfTQz4TUaU1DuOUkSWFfMJ+5a2ViWTd+Cn3VXLakfuItLfJ2Sn7
m6qj8bDQIBfaF6moXJcOnAYhzdJQKi0BFm5g7DLlhwRIamf7URhwCYKT51r5wssFrKyiOzcCHmup
L6TVkAv0It/6aaWLOkezvp1z82NCmBBJhmSYPjezom9a8f5kNcddKrD7zCj24WggEkpxhCSd+kpu
+C+5amBJI8hSo49BAOtOntylvDhUi7vQK7+sJfLtpO+9O9ogEeIvKb9VyZoN6/Wa2KS4hD0pUcqv
VnjBVQ6P8jkumY3qHU/iuJzZqYCyFuWNcHTYUSMWlvcumYKhGu4dISIdBgW7YkkJSyt38sUQU1Ot
teFJzxAVxMvbGi3MJXhMDwNZZKU4F+l5R1R9np3lpU6K+2Tk6Qv4OfJoa7pn8rOIelVPg0VcaSs8
o3PHj5FPeuzVX63icXSmZi2nfvm/Gy9i55o6G7s6WGIaVBQl9ZXRfAP3rkyQg+UBy5pzzM8kPa+q
HoQmBcehQi4hfcwmE6eYKuTDEv+SirPALA72dbFNJnperRk9FvMKs11Mz6qO5p1ex4dtV04swwL8
1/SyXxQkr6h5yqNqa6ePlU9sJZcBgkVIzMCY68A16VbJq40UcphKpOkIspl7geuWkKro2BWmBnQ3
xTdgcf8jlmwLzYTLfBlW8xIo4+PI8YkqbpnuemtUAnOsn6Kxbs6hqz24q0pCj9x6cKLk3DJ0pNjJ
RgxbTTmPy5defr/UqiO2iRxQ3MykFhV3b2G9K7yFYnhpDpxwzJ/RmgGWDLWHZNpHszd+nKJITb8n
/e2Uw8Bj1kZGNqFS4piH8TFrzY6FlZgPi42DjXCKtnxokImoJztnLfogXjdr3L+vPVEaob3WdLkJ
RYmR5BH3DIu5fpAcAo4K09nKKa7Kh2UryGW0DtC0mGKlVnBIOZOOnnubmc5Vrrc4Fzn2Syk9dvDJ
JBBjNZ4aM3mOO6iLqnWW07g8MztLgtQ5QVogp4/KIbfFiVfCXpi9M5erwJJL3kmm3LUWdR4lq+8t
kweSlyr9gJp10jbZ57KbnRt67Ky85jZEKEs8IWuMsetLrK5O/RKXmrUrtASsMj85Gij5FPQ15X7M
cccTUZJTYKHhmNmXHxSjQFY/dg9p7zxSpuLWcF7NwyG87YXkq8nqg2eMuJxpUBVN2R1TSmMra3FX
hgVsfuRJeoYdsjRW2x8ybxsaEC4tLR72GoSrwAHy5NtQmCx0BZshHwi1LpiEJ1qmhjvWKPwp8umO
TYSZ090RIhcGNI6/KrPpBJ1Opb90DqXLPqyY0m9hGE4+Zux3x2oPVqkXpxENDADJaJcpWRkM7Rkb
0ZkjF9Odm4Y+ndLbqEIyq5CWFGcp7VlCDYD1kuXQR/vUYHgptjX4mjmQ7Lds13SYEAQ47SbEiLE0
AzFXSMXsMjvpLTXgfBjpWWNdGZSMgDMboazhRmd3SSF9gOx4cCMyWNK1/TlNS4gAAH7J1CXnOHI3
GUmLYTYoO4ssvzWZaWIZlXLUeRO3YYn/qAftocM1IZSc00xWX8ZKMKyy+q4rYNgOOjkEsAiHiYiw
0CDZwwoh1dfWPc4AIioENWQue4HLXyk6LkyT8XzjxnN80I5N2xT+sirkvvJWj7HxyHiIul99Un6P
W0bJqM3m2ZjMu35u3tZQVXfjBMJB/lJTgam6mllYV6qgjKc7KkwUrAfj17qgMczqlcCUuTmGRH0V
nYbODrOlPTgDzWgeLfB4mCERZu+snKB2RPpwnPFkArBPWW+tO9t0HzurdvAOL2Q00h/vx+m16YpL
aVEc0h20152uvNUOpPXKIuS4xU0WO+7wxfWar17U1UHrlMibcvZ6xMqzG83AUqRDfug8HZwrbSm6
bpQcDHQnUxU/e6SLblyUIZSY9busTInGM2I8quHCzhLujaPYW3cWwcjiPEf76WvkRPe0xFEDLrgY
yq54xHD0A6+gn3vADwjHPLdunBCppUzbvpryjdvlL808jJwX0nkT9ue4GKkXDp4IySPDvt+n134G
lJNyzt4ZqZkd4lb8vSYxRI9kn6ZjH/CXSeTQFFT3Ho6qecrfOWwQhDK0Lwp11nUC0tJWbyYtnQCd
XoDsjkKX92hEPxzEFJc6NZAPujM5IZ33Muhfvcb4Yc2eEcRR8i1RZ/2aYIvS1zC+ecEsu55DLG0d
hg9wXJS2DBHg6nL2RtWMyICDS0a7HbXRMZ45v62O7u1LJyYiSD8A1EEt7hC+1Gi66qMu84CnLC+D
1jq7Hr1jCZzpaNYpqBgczlOrjZul0carBhpiwkmSpdrGTUl8yD2zvDi1+TZTwyEUFA9n39EiAdi3
bLsw/e7lCpDnondPjjHdDuvkBAm7KAQhHDmm6mtR69FWbyjjqRmN5bj6lTlzjhB9OFIbS89zA699
TBYyGBZscYqY2zhtwu9wSUjT0WqJU0FVEOfD+MWylqmXynAN5JzWjiqGviMd/SWcyaTpbNBKmMp3
0JzCi0uNyIyd5jg59TOluL1hIr21LaxFRajb2EIJyRrcqbum1OiVzlhOtlP0aMLo3KtUO06tW2J8
4C1kckNjkZ27hNAerDh6UHgjKh6LG1F7UY0sFwx+JU5GTmN+yLn/R3jJ/xc78i+Ayac/MyivyXe2
X9Wv/v8DCKWmo1v/f1Moj+3X7HcEpfzjHwxK0/0X2nJwkS7WY1sFLPnfDErD/ZfjGbYDXsCE8eo6
2KT/i0FpOP8CiEGYt22qGn9Ew4vTVeww//f/0r1/qZYLod1jk4EHEd7H/4BBKUTsv1uj6XLxOaqq
qwBELN3+5NRWq5EmPAY0vxz3kU6SKQm1v92IfwBCap99M58/4pMTLW9CMr0zPqL3tQBiXjCD0Rn2
1bN9RFmzZ+71EVDuyYvw/0hkF/b+/3R54rv95vzOxjzy8pLP7nbLTnx253k+evug3C2H0Nw7Y7f9
w+V+Jg58vtxPtAg1qdq6juVHGvJyvfVbP/4UHyovE7+zhRJ13v/pYvVPFF/145N5MXRwybqqfnJa
EPSRWFPHJ5NC3dKgZ1EPSKTc2PV3ILT9ZT4SMn/Krvm5uLQvCXQH+I17a5e/dBdz1bbtTg10P965
uz/cEvGE//4U/v3FxFP67Snoo5Ij7F3++ymQRXlskZHVHXlMPibLnYrWlp0YZgEyr50/vID//ED+
/enC5/Hbp1tNZEe4pukmeFOwkE2U5CQRNsndH67ys0/t8+3/7BcJl0xdxIMng7E+Gn4aZFvD2apB
xT3900VJxsp/uqefBm5oIrrjtIwEaitGVe7H6a2zZdu6awm3uXH/9Fp/dsN8vrpPo1iNsgbuJFdX
xbiiW5kkFyBU3nu7GWHawpuTBX98c/7xnjroRZnwPNX4TIyuRwRmca2NPlEsfvxeBuOh36zb5L0I
nP+pz1Be4W+f9ektnZUsFhSf0ccWfFiuuKw27mN8QDZ1/dNQ1f5x2nUcBqmF0VBTPz29AmVg2888
PXPfH82f87f2ADKzddgkHji1BllgxrG5/dP9/JsZS14jZizaRaDVkTX+dSx0w5w7Vic/F54LG7Kr
d2NfMs0J9AnzWXM/f1O22o2VOTxXMG+MzDyZ7kx28yUt4M2fXmNJOfnba/zbF/o0aKZk1lwFnah8
jU1e49z+0t+mj/3BuGYDbQnloTPaG6Tr+UxL95o+6nf1bkrpPPePeeC+UyDczq73WIbO1vmvr7yG
VoIEnTdVw28Z92yfyebw//Tl//Ep4rwGYCUo0RCP/3o3ZxLBsSjyvcy9EbSX1e8YD8jm6OVtcEj7
QPHS/X+eZf7pxfn9Iz+tLn204EoTH6nQ9wlXsoD783/+hL/BW8Q78vtHiGXmt/lytPK6RCkoZmsU
2DySCBoNytPmWAT1T5Kq/3gf/2lu+e0T9U/gITbdLrHh8hONYLzLduO3eeM8D/66KwIXGYL/h0v8
p22B7Vk2jVyVeIzPOK56pW+nF7x1AFE8ppRjtycS7N408WT5/Vbxwz9Mn39/bJ4K/MTh3oI8A479
13uq1ChhkXoMfti7BfSbFNVIa+Oj+cOF/X2l5XNoM1vs6uipfr6wtGjixU4gjCiH3p99An2/zK/O
jnXvO4F/oAx8UCEi7fsPn/v3G+oBn7M1U/UoQHpymP/2zihGtgLp8yiY7KYdh18/eUaQtFP2RTCc
lf/D3pksN46kXfZdeo80h8MxLZvgLErUREmhDUwRUmCe4Zievg8zs/uvjL+q0mrZbb2JTWYEJZJw
/4Z7z93+zav9k3fzL6/2y0PgVZSsKbuTP7+h2aZkI7FnChXMa6Tpm/jB//ybl/zvRQS/oGvxpvrK
cmjd/voBtmMikD0a118QP2C77smH3qZb/HwkUqyjz/im2M433d+8r9cm45fK6fqyeE89Nl7YQX/5
3kRL6ocxCS78piJQL/0JxfBmuCFh5T1es8NYA4h7A0fzaHHtR2vkG3/ze/+TL9RffoBfLsWY7WOc
AEReIwrtXswf0T7bV8d07d+5genBkeUtL9ZAAtZ/88L/9A33LFz/nkP2x69sfJlMbmaPvOFjIIL4
01yXvN3+I2Gn3P9oUHCwBn/3lP7zt/sfXvSXL1beG1C3QEHxouMGF9qaTf6Wgo6DHfLMnfNMPPOB
NdZnH2CxCthB/vvf+vrv//U29Hlq+azlNZQAp9Vfv2XsQdNaT3yxlyoK7Bngnz3Y+JRqtVscmxXM
5DykZf3z37/qfwM/2JxNtH4A0sgjQKb3y4nPhhu2vemBsFiLQGzI8JlJDW43vz9NzEv4hJkkP//7
V+WO/PW3NR3AZyw8PdsSnm/9cuy7vSZ4ZBC8y7GRUNQ1yux3lpa92LRxs1z1bYXv/TTIzwP4J6I8
frArabWnojdM9eMKfcP90FU1hliIMPVd0Qufz6mc0fmLsUNO4zdJ7BzjEgIclpjOigEPtTQET4Zd
Jv4blsNkmwl1pWiNJnz/eEb2mU6TjyLVMLztmKhxk/is0CpN3mk5CrQGnl25T+zZlqcJsdXH5NRo
p+2KUFa2v8m2qOthb/sedDCgWMwcqzoBpK0ngWms91kBCdNZnsySbemRuXr80qk5x5/ITHStI42L
jMCQd8ZLzbnOk+TBuCpUsynn/5lhiLIpEu0qrUeTMNc54kcdIEGBVSTj8dWi1dmQ+GCRIKFrIg3T
ObWwB1ltT7RaWriXrgsxUPahER/zjM12kuOWEXUbn6QunYOlbUW0POKXjEf/myWzDtl97oSYGGKt
t8Y4g8kaF7yq7hxXewH/5MYN0XUMVTWil0GGGzDPaHfzkoj7qq+UdUpD1Xg4DVqXJPYZMS0R35IN
KMyTK9YDCSuGolrc6utQjVTkyNTY7diG4bx13N1iDtPjNKUodRZnEd8lBt96M8UsPKE+2K1d09f5
OEGNbDHS10IlufaDvGqMIt5h8lYEAtdjFLMog1jisj59KT3VPDZ9nh4VepVHlZQhEUPET+M0mhRR
DlrvHYdV3sCDuiZtbLjTLtGXMFvkNrP6gczahhVu5+Vb1x2nnUdG5M6H8fHaz320Bw5tbUyjYr9p
T3W+R4/OXsQanH1U9fKOue6MTngs92Fj4LbxoIAjjJHW98Eu/f08EGaOg/93x547HKYhUQFDdl4/
htraKUNsMVHO9ywJpx8Ww4C7eKn0kT2z89aLfl4nSaWLx8hoCfBGf/bYlBXphF3ZW0D41fSztRMz
3qZkeYkLP78SD0NqziTVxWoxNmNWNxfVmIzOjTYVt0ULWuygzamBp10n3qGAkIUQesZBeUCCOz0P
oZWf2qSaxc6Euejv7cHBjr/Y5lIcW6exn0pXcqjBNywOmZGg161M7xBHS/+cUP5tYm2MMhhcN8Gl
KuPWwGWmUVJmPs/TKiXkl1BaAp8O/LLpqRpKBH2lBGY2m2Epd2k3lR9t5tXFKsSaEGDT6dje8YMz
Qm4AAFGdlbsZlrJLVHeUXCZibrF5O2mOmbAkMxzBzfXJw0pqJXWPvUhahxgwc5AhMe6YPyct0kCH
/bSuc5SudspnfELVXd8ask2usnBYxCuNKvYyxZ5A1FEWHoVC7J1ZezCbr6MJJrDvg7ibmsotyT4x
OhQasljQl8zjVyyn7tx4BbhlkmmjNcZTx+Yhz/MGa4yk48fbm8dQiJoJQ4YaDF+AzFPY5QwHBAR7
3KSqbiBGRGxnPKA6q1YMbrWtqDLKzRjLpttV+BjmY2Ky0oWJxUKhWUqA81FpOOG6Ju2kh/+DJ//A
Ckd5KJQ9vkM8jCCsiukIMi51N4UqzNfUaNsQ31RfNFiodZ5srW6YuC8zg9MnzHITLjckpoIlaEXc
vbVE8fIqGcVnQe31I9tPPYT4p1PUHVidTH0OF5WqTTep2Vu5WGSgSiHDpQslQbX8yW4sH85WbaNi
AEtumDuAjVEZ8I4RSWLIQS57KwmVuCXBKyKipbR0vcutqR+PNK8RZNZKj80+crB0kCNhe9V6IQ0F
+X6pxbKGW+d45CNkEgO/HfO4oNbAyABYUG1mZUF6iJzwaZYkmn61nRGnL3hJrnHbysY9igYeUsZc
e2mEccgrjAfNdfVTpIYbIcT2jDJIQhSvAZ5DPEJMRTG6Cwe62sbOI5MlkKxEcTBbMyQlT9lGvIeK
xta6dnMkTUOuFiKcXW5w9k/iivpru766K5zZezL5OZzADcua6ACrGIi/dvn3A2JC2GdqOXT9rVqa
8sWeqmraaKJw0AbUIw+0VBmKncGM4zcT8+54P/DpYhKYpFggV/sjXjkw4gQOEKaUBp49NoTUR4vw
HqzUd8ut63GX8hmXwF39MqlZlJJTOq3nCTPnbaQqN9m3bQ2SjqWtqXd5j9I1qJPJ/pQlboxKubkd
pIud2zs1K4RbGQYFsmRHYFObaSR4+jPH9pZhCO89YBWJWXrYy0ft7sp2SeOzOZWzi3eszOYDVtUl
Cpy81snKjcv00qgmrvcsEat5ExbmQjB5BvucVj2xXJ7o2DZMMoZU6S3RoY19gdlt4Q/5XgkeNoSN
Vn41jJW2acyBWzRz9BLFTdokwSDamgdQ9r2LrsLk3H818ihyPxdWPjYB6+D2QFYtdZ/AhPfSfhmm
B8eE8tLceCP+1R9FX5phxSPDjLSCuYA3u34fND/+0cAHFf5UWRn7zapIM7N/sBAaLrAMsmX6VrNa
MGY0T9ZEAGaDcqWyATw55txsx0kxTb+BslaDsogt1UzZqapmHLb3C4k1IrovDC8ZDFwCiTTY0DKP
Eiw/NTuCWIDbzrSp/4DC/kebo3+58fnL6uhcf5VPffv11d9+1P8X7IYY+/zrzdD/bIuvMvkq/3E7
xF/4czfk/EYmJcWvMtm/KNuiv/sjn0xZvynlYgt1LXiFgji5/7MbUuZv9KGErl7DZn3/93K9+2M3
xEbJU0J5whNKKYsZ33+yG4I++EuF7nD8kGOpGNC5MOG8X7tep+tnw9XppoPRFjRRO+1nzua9X1X5
xm4ssDNGWFkFrn4T8kglusDD/rBHbiDfGp6sG6eayVCdXCO91yqRhzKR0blpkv4INsM6SKTZEGnG
yb+0iaYuzIyxuUZ4Uc9mqVPc1oiEHjqWrmfHKllsEy0ev+WFnvYNFPfTWLYEps8DIyrDQXvAiCI9
UNVlT82QGvu8IRUlIl/krexIMo8Nz78BboZ+fCanBYuDX7D1MtDRFOiBA22iPBGdCrcDxKoVSPrm
LhoLhSH76qVEsF2t4jaTN57bi7ced9lGePGdXS/WWgz1C84osU3dygORYWfcgU6KMdQ1uETIaBm/
q0p2+wnuNVAGbyrucyNPGd2L0TyYOdhhAWxlM0hrvuMYzYJlAf8KKLXgr+sCgdYcuT8NOba3NVL9
+2GerWMvjHRLqgwG3b7r7o0+bO88ySQdtctQgCSwmagNbUJuSqpulamGQzS28eYqangEVt+AEimm
bZTjxg96p6sCsLHyLU1C706mFZE0FaS4ZKsshad0GRt5rETY7PI8a5+H1mtu07x34e/L+ftCOfNU
1HOzGyYuVWGmCerCOP/QNGH4/VH40VbZKMdkbTQUcqOBu4QgJjbg3UUnCj5eJOMj6IPyNbOlf5/3
oWUGJc0Luk5qPejA0UvoNMMhGSvreXSL6OwAwzhPBJw/xLkdozTKAT0rd0kvphGaZ1vNdrXp8975
yftMdef0zYIr3avi587D7paPbvkIVZXba2pDMwskeUHfkpHbHueT26xUONTrqRhirKY2g+g5tpOP
JUzzj0543UGDK6hXGQUpyBaEJqx/CoqzXJCB7lut9eFGdvqaOBTL6xKK2A9zTosAdVC8H4GWQ9kk
+3IfzktFQZbofp2qqr8UdT5/SAnbIaiwSAW2XqKb1GvG+0kOy48OAlXgWC6vrKK6u6cImLGj6tI/
1IhfV+RQTP2qtiAEj61Dy7nELgLMxBzHOy/sDKDQ2p9XuHlGWBJNezbMHqxC5aBOXNcdM2aCdJAP
BRZQgHvqwPTc8GX4MYZR2PGPYQDXdjztXUh7H7kMQVXbnUhhEVjqUYam+9VS2Ny1qBAwEPrgoqae
XCg795GKO9zk1LG30ja8tyiM841R9uOOXgb3eD3aEXknaVEFkoy9j7EXs7NxuwLyBRzaDJ2HYUz0
611rv+ZKWMtmEAB7khiqgWPIdFsJp4YmjQQDS8FwF4XZSGKLM3QO1MGOj4LcNiTaEn2HBW6JoNNK
LE/omJQZhI2DviPri/YWJhkABZBNet844YKQqmCcscm0jc4KUIofdH0DB6S3UxGvMvRIB0eo6QY/
FM6CQqR61XHof5eJHd7kZXmVXgKuueTeOB9kYmGPGJD5wPF2NuUg1JONanZj+qZGepSLW2zx411X
ld7BHIG5uGnM2TFr7wMDUvbImHI4QgNxoZMb8uDZfnVfzI6xo7npQYUUV8ZJmGzTPq9fQ7wS94JS
ImhiSYfk29jJ8NiyFIZbckRk0B2Ffw2IC+v6Yo7zcpjNXt6YFRZtgP1l++kvCOgcc8RbYRToUqql
aK6g7PHo9D56fSuZgiUyHLilRXTTODLeIY6jAQBmtWmNcXxn7DZtnMaabisVJidsjirEFNHVd35f
QCsaS0HmU9q5iNHqEDFgnwrcF0MdHqapkAdKZIcoHrvfOg3iIl66KwKlavNxonxCmRhqY0uGLaaI
3hJiN3Sj/aXnFCPoaIzMaOe05vrqnAnusFNk71WaNPPeVNZSbv04wSdoyojZUzQV4wFxKiUskjLo
0pMZXromTdybUE7RpXK79BsyHmsPO3D4arVuHgVWwO/5JM0PxxDxHID1UMXJ1x2FXlPFR8vqylNE
bXoWuR8dTQNn02ryTDC41ihPLaB3jG4wS55iP3L2rJrov6gFa2RXUkPjotY/M5fKPqiEPTB58LaZ
CpW3jAdpFhYLNptLD8IGA4BdF9q8E4sCeEwHH7uLWMedatGT9/ZOxCGsIrggl95zww82BmW3siBW
rNswHXbtOJQByxG94SJYvjEs6ddUId+HAolj3g/AriJ/yTdOGxFIZZQA2D2NdLBYuLpS7PVcH9bG
bw0Bp6HCFxvmkBwyWaNCdFvNkMzGmv1Y9GO0hdtg3E+uKlBUcvDFrivWaI6zj9IHytRTNu3LdjYJ
binag1OX3aVGwg16J25xNSap+W5MetRBhJTuOR2c8KPTCmGcj0TxYbErz9lwrCfHEc0eM5wEU4An
7J1OTf3kVkaxN1ubazaq4gei6aZvVu5GP1q4GXe8g6Sh2QLXfI4yUZFUde/1AvJ9qmOgOH4T+sz0
4nk+J5G56I1VmZQgZRp+Lq3MDyRIEz3qG57FeNF0dyjOmp1TQSdg0FPfAc4xdj6f+Z7pj//idvBr
RhjSt6h5KQgmeIReUspzMzr1GWRa/2UuQBtGo0o+CjBn/UkPc/UQTuiF0fYv2yUf43NO9EayBTZ7
lYC13qbOi+Y2GtLiC+bMuF1MV9fbJfUItlsiDzJIm7kWqNDCX9uWO9PGZsPrQjLTgx/JdLckSfIj
ld58h4BfrwySt5EdJ96pUgnImGUkVXmgRjvlSek+NzBAD+WopwtJUVhwrd7GhheFY3opGEgcZ5Xr
Y+wV4pPvOnaoVHkMbLlfT1Ec2T+mui9OXW3Ku8rK4QgLDzCVNUTFd6KH5o8WSPiGbZ63iRBob6Zh
wrlJ6Ne+ayknJks6QBR4u+9K2RrPvsrTnwnNaSBw+uzK0LO/5VWBmtDoc0aUwviuI6EvqVSDQwKd
U8Yrpskz9qNEFisTJ8KNYULnQK2p5ye00dV3hB32C/fAhFA4xjuAAlXOxygb82NSF9Vu6crpoXIi
dVeLqMQwXgArXHF+LD8iv863xAsur0r5bNz9OdsUcpk/nGyUEEZqlRwHOx5vGZQD9cPC9f57x/H/
W6//YQKqZq3wr9uvu6r9LD6yr8/q1ybsz7/6RyMmrd+EdeWlW2RROUQXswL5Myha/Ab7FbSha7JS
JYOel/tTpKfkbwxbpO+b7ATpta7Kvj8bMSV+8xzxX5o/pH3/gUgPdPsvuxJper6C7egIi+R0fr7r
nu4fFqzaTK1BKpCSrT9tBoe0lGjsuW35wq4KzC3tvQ7JTR1T7nnvxq7by9VKmVUaiX0Kfk74R7uC
3W/0ENC8Sp8ZAb3b8s4Y0ovdL2+DC+VhNIyjG4V3bBO2FKbtPE3rpFUMYU3nzVuaE1BVyjFCMLFO
lHN8Y2MVpEjrtlmc346Lv/dHxk1VRuTlkG1HzssN8CkIT/50F4qqPwxG/NEm3TMrp2zDzqnaSjvj
d2FwvTZAZPWTA7xS9Kh1U9BWRdZfQsf/IGwJOzK5CjACLbRioFGM64BnmfCVzmYQz+YP0dS3wpY/
a999qON0OhbTCTclEKXwMbSAmGOnw6BOjtNKWT0+fuIoWEMgaE84v3CrYUR0v401N5S+ysVbXSUr
+0lPEz7ZKaQjoLKYqxHKTLI8SFJJa9atI/f1ikc8SocVdvLbJAlGh3qwmfIeW4FhItTYj72EJ+QC
W+MWz4x83fbpQ2lOGINb796ixV1Vi3fj9iOl53JbJsN9alTLJiEGdWUkxqZTFSfm1clrWfrdcYcP
MbZYBMYlDiq9HTMmmSZOI9YszykGhX7Izrnxbvb+C6PFIM75I0le25qkviQ6iXg8Tl75WBgVKVtj
+WRLjHxAPVKa6amNzkOnT4YwTjKOSaXNf6ravhmt+G4w3WjveZnAGIkJhjpstTg/7HB4SVwgh7Yq
KMynG4E/FXCdQtsc3RrXT1MoepTc3MO6ezHK8oHo6AcmwPSNM8QDMX4QuQkAq3PWphdxgUNPxmOI
/TEvi0s9ZE+Omx8UywT03jsK4/sk5iMKa3FicEuQz9Q/oaAGWMUEvtaAZXtgTXHhgC31nkSZ7Ecs
05rB6ZJRlvfm1VxK/MU4pTeFAEAuxfBUVsmuSMz30socaKjHtqpsEgnJiJl9nDCywtmD0j8pSDaJ
mPoa+BGs0XxtpFq7tb4dLWcXdsUOwvCzThhaN+Upy9u9O3zrIguYi4OJJbYOSyXROkrve1maF6yo
GyOdoEwkw7MdQZaZxQiRkUIsctZ5i+esiWYIEguAT7Cq3XUa6DTqhzH1vEUDmwt0Ys5okbYM5LcC
6kySw+X3/wqgjkpA6Y3s/ByGnU+grWXt9FQcDcjKuMHEp0bqDrztJk7UvFLdeISxEdQy/z663Tfh
DT89NX9PePwtgiAzH0r0OLrtQVbHklszUFlxHw0dBg5vOtur0CXAxg3Bn0CubfstimO4kw6/hNJE
qoKWxvI+aPj2+esMJrTAyotHBhjP+KDc7ta2YijtMVwPcaxV8WEP0C5eqoUBegz6c5rV7RJFt0Ps
HVTOFqW7crPNl1kBqLVY52A5ZSs0xPFKzqTBeVFirCtY8LOW63C0XsFfdCvBi7MJ59cP98Vyfbpr
qv7QAKKhimjT5gYm6Kg7y2kKcoZzAFOhzxFU0s6o4kJ1zeUsXHx8w6bxMdEv9nipmTxQkAOtCo3p
fgGWmrrsmls4HxTNxyq/2mm0eMkib9jjDjxOLGB3/nLXaVltFtAegZu5x2iuL56P+y7Jf8oJZ8Q0
jddNxbQpHBlkFXRPkjzJiyrLvct0Pr3mCTXGxAHdnHRNxATwzzxY6MTNzDTAHoFW6+avamHbklrt
4zWmr6HscmKmS/a8rar0XMoeJtpQ4vcv6dC6stwNNYDtJfMYMUSvZV2/LwSWrKSPVXAZr07RJeEt
gsdVf9NUd0DUvqG/+5pKk43TkwGunB96+Ig6yXwC/R58t7NQy13p5bTKoE+H6Mq9ndKv3g4TXL+M
JrgD8JTxgJmJeIHBBuUFjoDLTgIblf8wNwxVplZK5Kb7Bc4EyBMAY/Tu32f1HqYAXEYxpwGrgxul
B8ASWIo7zJvcJGB5mVH2mmQXZ+xQjhjTnah57JNSfDEBuJRD/uQuw+fsJQc5d1jFxpRrcmEUCWSS
yD/OFk92L8XimFu7V6esmy45f6w6UoQCIxH4xJJHvyaloRbTrmT9XfrjUTmATgZs/TZY9DlkLzlo
5F98ZM+ejUmIY+Gb2TwIboCg9hMKVPctLSyu0KJfNTiXWY4xb3Gt+slTwCSA3R472zxz+c0r/AZO
4FvfO52Xawd33BVNfckbyk41QFtuspPl8Y3pnCvBLz0R4HWih/kwouaHjo9EnH65zZkpLEB+914v
2WZkkQZrsnk37Z5PxS5eXT0+2xKvifOtt5eXti6+mT6TmCFPwGoTUd0U2Toz6uc6zD+lj/ksrjrA
gLIlwXdKtotsTylU+sYsTvDDxCrquUBp6g91XV7cSI6c9bwjLM9f0ljviYDiRnO7T2dqauKoBZ0J
YWcDZ2bAE2C3GD6j63STtIy7wRlxGplc2K4P1yY3iGurvQ+CQS+psgDdVP2zo4ZtaJoErysq86hD
o2x5rLtydavnApuPM8aEe18dueZNvjBqtYreOUSh9ymNaOURjwbX266ABjCvDJoOyQmGSUKQck0Y
sIj7VUtWzsqEncJpd2Y2gBLC5Wf27ekdc9ONea1cludSMur1jfgU9hZG3TOTwoeogv1n2nzD9DC9
+IX8KunB2ZGzuY+HW447mIkvUyf2aWe/0GJCRVVHjD1rI+rX3E61GxMTxharjc0dkLYH4ugu6Wvl
IY+qa8JpR4edMSHWOyXco8d+iRGYQEziaeazaX+2JGOoiQGAm1BbzraEtT5h2WT+hbDmldWg3LEe
DwopCjDqzGM6fewY97FjP/gmCaxmdYjk2+9FWRE0A5yJVC4a9yK697rY5ql7qnJqdGt4nHBbrxyo
OSGiBYQTT42o36Ym+/SSFzsZGXKnP/uO2LrhmhVM/sG5X+ZhZSXJFTx0axUsy9HtrHwn/0lyHbew
Bw+ngCY1NakFaBXWr45MUOiyOcFVfGxY5QaFCYE87wZO2aY+UOW9tWN5rrSBk6ps8bG2ScvZwF0W
PSU6uh+FfZvXub/qSz0FKN+0DS8HvQgZuemZMelPbr5V2rIRXWT9PfTNZzJwztcysUicw2g7z1PF
2TMxkgv6plo7SeOtOKS/p6AmVmgnySCYBfxgBFb5dCFTHfiVa+TXkEe16pW5WWLns0+KV2g9R9Vz
MVcx/NQWiIKD2bOMvXdpbcd8B7r60WAuvqoLEFChSxuLTOlxGdTBqGMWBrngQqrTV5eL3SyPaT/k
O+nrfUeHuzOW5muaSRSPnVFveydEY62iUzUCG6sX1gGC2nfdtDIJZASTw7PCb8xlk03Shhxk8XXc
1FVnaX2aLg7ftDP8Dfk4O0IY+Q4M+ylH/KKp5ujBweYblrup7SuHujT1KuqItqj3YwludentmyuN
btUoB3FU7+PNDOWhdYHhdhmIsXG210Y+LTBEsudogg5hhXI99CGJuREnuz/VIFrg9E/abQM8hJ+k
OzZg5KY75EI7EoQWQPgeoRVTtS7ddiSrqNg7VCIbp08vLIi+XG+CCxrVgVXHPLvmt2LhmwZ8d11O
mouUCuWqKdlPIIQgGaknp8ZxTj+ZraseYXwK6VoO04F93S48uZkhN5Z8EHEFD5oMimFUxd7TVBam
SRkScZa3zNPiiTw5dBY2J3aRBMtcfTpu1zJbL9athZUekRTwyZLxlR/mu1a4em/iO06Mal1YnMP2
bBwHK23WAhFXdC1PdTsztV9umcJQABUEaSzAZQyGu5udsMZuqyRrXwqvC1l2uDns+5Qsx8olgUr3
u6kl1m5czM9OY7AGWQZ+dkY2XMyn2SF+mQd7zsEBeYwUWRWPO93ZZAAsnEgtz2wfV0CIABZHOhab
dJEXuXATGHo8FsXjjBsx612W7RnSfGRZb0sVPpCw/ZAQqr5KMGQixqJbad+ZrxdrvlYUHd1TNVZP
c4iYSFVJoBo+F9mTVldwoHJZttdfi4kcHJ3M0OTttcSLEvXTE1TJz+vZVPye6Y+Bzmo7aEIoE7Ex
T6QWgfpq06jf+z0Xgg+5d05cOlTnZBGz0jCkYvclhr3HqZmZ6hbmwUuIW50Y3Bu7BBrngLnKEWNv
krw5ZCMnN0t8WgfLuDAOR4PU8lGqlePzpY6Z8gsre2NY6mz8AZwVjkBzB3V2oxb1tTRDDtcUFWTc
I4nRw5gcxJWKPm70Erq38Ziiw0RJdgBiu2ECiKJNuMtB9K3aWibZddXgn/FN35R9mt70QAxVUZFz
imwAxrCzSfiilb4eN9MCib6C37IKy+RSOm81mOv1MhfnuFTRRiVWdG5pmkqjnm8ab6fgo5Hd2u+K
ki6l7skXzYrBXNeeeJiuw/Uu107QzPepSwQA+Io2Y4NQERrStXx3Y32VfdCqRGaX3v3+x5KydXTN
NN4DId5kod+v7H6OuZORF5bF+GYNJnGcRMqc6vIVXjFovtSkD8JCHUDa6FeFn1Zb1GjLKi/krcoz
h9Sc20HyRNXuXR/mB0BSOZbGkyTu+6Wzxu98tPiioqnellFuBN3c3Hp94679SKdbETrbaLD3Yx4C
2Fz8BTnZPD9EOsJWSz9udSMXUNp8hs2DdMr6IsfmLk1m/+T29lesYaYaMoGxd8mi9DkRXNDgu61g
qEEaGMZX03TPKQmGYNsahgC6GdeaUExOWtopIZoNSyjgfnqVa0o6AA1EwESvnRMRkalJ4YR19TjN
yToZ7Euam2+WUz32otDsC/H4NSzIm+LTKpNPNbqPheeeekh6U9o96NAfHgqlt9KaNClX1RPxsRci
ULaMwvaZoKeFCUk9muzsWhrEIbKk641+K0u5ibz5ocWuQMJWYW94otadhQiH4o2gnKG+j2Lnm1dD
MDAKwgNm5T6WDUFoNXubIM0dGA2USa1mry5aIoXQCQQG13gyTKhuUshfmMzfMC0WQWQ16JuW9MNj
VXcsH+Q8FQHytZ+GDb4FfAVR24ols4nyzKa9bKI8x7udlZveQm/mtneWmAnjs88JjSD7B0SdW/Ca
HIR29U256LSNfG6J04y+Z/0hh5XCisP/0WfFu3T1XT+rH7PRfDOJW1ipUv+MjEMf1peMnnnFBjce
jR0aw6xbuGsy5sgSgeSqvp6GJAEcOqR7o5l3e5qTtEzO1cDJ70GGKQwYKmn17Df1iS3T50CL4wOO
DPx2oiIVCfypgZVftx7SGIt7VC6s5TxG3sbMQIpGBU0tQeEVlb8FUclMHbrMcGvos10O77SDFKNj
5m6ZoAnD2KQZrMDYZSieBUWPuphTnwGSaPno+6cpF0+pMska1yNzRM+96eDEr12U1ozVaDp7v1wP
Cu5NhY9kH4buxe4QNMjxBLzzMx426i7HPIIfb6HvSv2gIEZm5aqYHDj2Z9uiczgxGU06lavg4zsf
LMntYyHUSVaoKBze/6Du508UgssNKRIbT2NczyL/OVnE6wSSCv6itWbidCV2Nx+R0/4kEOResUYx
0Qau/Ywzu1MJoiYdMvIKWbIWOkS47s4rAo8fxFwc6aVzT89QQRDWNQ997P5AFNl49Hshg0zCChk5
JWP92FL9jbb5oIvO2oTl8Aye4t3sFk1ofdjBLWGzxGIW4cJT1jX1YwY1F8j8sl56azpmPufPjPh4
5ybgdi3n011QJZdh+zKoeNNaS77NALEogmyDLkG9b0/FQ+7NNggU+SME3BeUdvfMpv59sEe0Gr3F
GzCF7WZyp7c8Ijv2P18D/D9my/eYg//r4f/uo/iefPyj8ur6//8x8TdMC/c9NHKBu9RSHjqs/z3y
R+/3m4cTQgkh7Ou43fkv8RV/y5O2VD6uTd9iHI9v5c+ZP/8Jf6ivMG7wn383+v8HM38kXX8RX9GG
YcowAa1TRFrs772rQ+YfRv7xsPROW+cPnUDpAlyRoYTNaLRhFtFI6MlEF1GBRsY30bZ8R3syhWaK
VAupbTZU39Mue52EvBMeA/jI7i9SgYAZjCNRXBktqk2KEsWB18g9G03iBjzJgO5/cXcezc0jaZ7/
KhNzRwdMJsxhJmJJ0JOSKC9dEHJvwnv/6feHqt42NdHd27G3vbwRVTKkQCDzyb8l8V5qpFt4xD6v
ZER/g5tFn5UNKc9shv6qZTHqtOghYztsTdB6uEJ6vGo6KQb3czTSzyRhGRLDhy3a78TF/6ANSChk
jDj1VhhR6z2SDmatlUS3u6bAXpxEmOo7JhTxSB4YCLT0jM/OmryXENLwliOnvpZJkr/YIU/HSmha
eaUvGqnLoII3ztP27UD5DiLkqJ3XRUpjpJjrch21QQ+9SXjJyiBmnrU3mubZl04Z+30tx25thhym
QW6caBu5NKL4cH5oljxHPYVEpt95Nbn/dLO3H2qQwYOBmUKuOClHvV9RbafodJPytbAT+WkQXcdS
rVMxQIqiRmhgRZBkr2oyv5V3ytLkqeOodq6JP9w5hI7cuvlMOxoYOmv0oM3y2SH05CVyUO0QlofQ
bRXqsf6pWi28QaWZX210xw9E3+ls/F6dohya3eSjzReisixm9obIZmgLQRlChl9MAb0a21vVqP5k
jwWKXFca+VqTWvRS8OJ7gwX5KKrJuURmGxw8MjTpl0uLPdZJw+8nsAQjCA9u1Llvg5k4dESNg6FW
Ns2NF9Ho2ZZoGs13+ng4oGdf7Epd42HsJ2NtOzTa8FbKqbprQnB9YjDkY+5p/aEv+KcCANxxVsHB
pgjv4o4V2sugBuvAIEHekrRboqotKvbCkRgpVDLHxcRDOpQelktobE+hakxBRzLnO8odqPgoaaza
ofudDyYKGXRpJJDGGee2LmyS04wW762KJu2lbAwkBTJONl4ec1Un0Fm/kZK4O1N7kUbUB34MBbTR
SsrthDmpu9G1zRcEQ2BxblJUd2gCq5cprpyHIA2Dt8ya5Jvl5ZI2ptjuSQDU7XjlVA6YfTabgOGp
oB7AT/th/OW4tXNjcTuBxfAzPfycGN/cPqYrh79m6cfzZE9BJ3Hlk63PtBiY1R1HO2vTeKW7m/S2
gfKxwgEeK+F+dDKsAp6XOHTDxMFNZtoh58m8F1/J2LGlD02iPQ91Pm57LBdQ0mSCxqhH6UTNsNU0
VvvAStS8hVZPEFVNv42InemJZuzwZOux3EZ1iXzIysxbYoqDS1KMzl0aIdQvyKUEFOd4iyI13DdR
i9ainkgJdAIsP+c4VUyaQ7DHWOf1W0/Y9sNspvla6UBmKJ+rfdl19N8S+bVra2pqAs1aipOy+XWM
hpupKmvuKVURM1V06kdzoleOBc8DdUayzSjeMlgBAx71VqWfaU82WFP2Lic0yz6jkwDMooniwSoT
rjgVk+uErM7dGJADYRQc/IrJ0r+awExuRZbrN91I7NfklmTCwu34dC98KkP9hCCeK14Wbb/sejgL
o9jZQ4ppCH2nn2Cd6ajAgamiqJPDKel4aPEIlqfd+c4SS1VtTG9ahCa/bBtUNg5CNdprDUQ96Lp0
5Ti/wqYOWAXj5vcdH7W0+inufncO/kfeZXdFhBPhv/7zDykRv+0hwtN1m0srLInX+e/3kKCl7ycI
pmuzQb7lbOc9Bw1mt5XYLi7nf2naXIyCf/Uv/s+X+4NemKdEDImar7WfkND7Ot1bX/PZBp7b4Bjd
MI4dmd/cZoN8wlrXu39ljv9XL/+HHXPSrELY/LUjMdVlKyidOAgrZLU99J1zKG1rV+rFv2XI/59/
8h+I+brIunA0pqvl3AZ9srZd9a8+w+U3/LOLinr8b+eAALNK3vNXDeveZ4HCCPZWrbmea1rvv934
Kdybq+hfRm8sH9U/e9VFkPC300eEm0GE8xUNL3lqaxsfw78/jf7/6Qf4pzPp/0o/P/4oRfnLUGoa
jJAullgp6ZhyPZ2v/C5DMbw/mQyXJjPnb3lRPMh/VaHYNvux63pk4tFXzF3/54nU8v7E/0INYXkG
/wriQP6NidRcHp+/3hIOwyhxuLpNBoqJFR5Fyt/fElPK7k9iGZ3eaXgyRfSj5+05ndwL6BHlds7Z
srI7TR/WkjmVuFax6pLoJ6iacx/Zn60AvqfSOLbVVehwCogq3LVT2GcveoY7f82R2kE4gv+34/y7
AuofL4Se84eIAtPwyLXAFmGbCHx0YS2P2d/c0HOCq7dmu8ZHmb0JZZ1Lb1arRRcST+DQFs1JBio8
1Xccu5moapZoUGfla8GPRlzyseqZZW2Zk5et3VadujpIz3J9+AlKD/22s46pY2c9zwOS/hgF+LgM
dpzk2a0CcWwXWtwhoBTth1/prp8X+ZMXsys4bu74Vq9/hRoJ2E3lIDMxnJtJty+kUn+iBQWloUAX
wAEpztAjYEHO/k6KYrTWPML2ak1DCvMAcU1U6VIHpKEa99Lk3h4b6kMTKjrLIN8VmNIgJPBehdNd
5zqkrIej6zdx/E0uH8jxMNIeLOvNnLkVmvw4XuuwO7EOh4hVLDrbXvmuF+dsqsNtq3LGMvpneFdw
uujobibFtakSb8baBho3ZyHqf0Wcr4P0U/s0cVlCfxJJrKWan2BLJIC6czeaCh5EWtwA0JT3RV5c
ZlGDdll+qYcxdSTocp0p9pWJ6gSvsfBxT6Gfx33io654GEQU7jVJMXNmIaMzISpwgaIp6YxdkS/V
oQaFGahtyeUC1muJULZxNNdJxz+HXDGAeXbnYfqusNS+lUGBNXXAb9doRbGaYWy0ZOvJ+b6tFGoX
fLQra0IJXLHlRwmRk8vXSnq9hVbtatjzVa+xzdbNiU6uCzTYTyKba9xhItbFHo/Gp55kNn+/2DWN
vW0jU1+zM8Fc5e6zLrrvtoHb9hQaFmXsVNKROepBFxcUViI4QeQ1RySEBtxFRZBae9Oj+ZJ2DZcm
KVJF7RlFuvOZY80BvJCc4QqAcdvNXiki2SGUvJaklwJyki+IeGM1fGi6821wfBui4Cu3ho/I8+4x
P6xyx3vJLjJb7q1a+xQKfLlpXlQ3PcX9sU0Gd2XM0ctkJdsRD7ujMb+2I2y+1uqnQsRHdM+MPjgt
ZdGfbSavFTQR8Z9xdioQP7jKuDUz494a8YliW004jt4xgp3ioXom1xQDOxQIoorpZmz7cxuV7wEG
0zXNrr/wmHBkmaL1VFuPmEppkUHWAxaJnc8BbadmSkM9gqd9EsCy0j71lIqvcVrsUZqdkZSReYRc
bnrum+BXOBj8cBnSPMyvyevr5Axo6uRmKLV3wLJ3rQR07os6WU3EAUeK1p3Ibp5HNzv1ZXwtjRtA
U4eMVv1BpghB7PpuULfakLPgZfKMCfkL9ykRdI6cwGuJ0BRri7P5emGw16PRdpsU5LG3BgDfIkC+
l5y8Ib8vAvWSFkgHuowCN7OnS5Dh2Yra16lAxlDaNjjZuNAdJDc7Otjlki5g9xLRwUAKstldtHl4
chPuA7t1fdzLv5CuYlK2vEPomh9tDTRaJtwhQ/msQxpUeYwgNdyEctxQtngaquaqk8O/moucoG78
BH1+cU3kfzNiNeybZEZ13JmkBFjrkhJhUQQXgaegnzJMuo2VcZpB4NdNt70TvGhTe8JGv0tJN0cX
M1MO3olf+bQdCvU0iaXWZoivIQZoJLMESU/THQDysY+yT0Itj0EfPkq80Phoax7o6JLX2ktFk8ic
WLw9TvhjEtPe62DeolyZouUo24SDW7OaOafQtiufdiGuOt3r0uhfSotAzkk7NLR9Ufwgqo3Et5DX
NkC0eqVTC1IqNJ+qEq1ZTBN9aPLBahTId3aOPNIlbw0Vb2npN0Emt7KAz5zylZ2oLaaIL64Od7x1
qnvCe6sGRQfSAlpnDULqw/A406m610eRnDQnAEQH4d30oIguaOK8wIqIJhENpWo6hpo5+5jaDukC
Q0baPRWcULzgk6YOyD1q7FkO2KUGholO39qMoJqWhTqmze/bGMi3qyBvbE4zq0I7jrX4arU7Ckw3
UZag+6Z2PEqPvSiupFnRMQ2gGk4KOqKS5N7jJyJxmMHdXCDYwTS3OphsCDabg9HmC1jbLrDtUilA
zPkLkYuP3gLsLk3ywwL1VmC+zgL+WgsMnIMHo8mRR57LD2eBissFNM5Bj+sFRnYXQDlfoOV5AZmj
BW4GSfflTdRTGeZ+WwPLCcC0BkJdLlD1b7UvyE2KJSt57S6AdrtA2w0Yd72A3URAsZVU5oOQ/UNs
N9tpAcbzBSJvwcrtBTQHtQoXEB0X1gKplwu4boOy09gbi62UKD4RlZCmuMDxxQLM5yD0zQLVF2D2
3gLeDwuMj0zKRy1OHUT6JiaegLDCbYxzAbwmh0Iqz1lVPU5BhJoVlqCELUhgDUiKBT1r9i1sgrbQ
CuTtIdrjx3K9GoCKocNh11tb7SvrI16oiQaOQgsOFoxFOEJHT137VhbOV2cON1Iv3p1GfZduP0OJ
H0QfY9ATUAE1T+5c1G/4Z5C9yG1VcCwLUa3ozq2ARxngUzp4FZpJsO4sVAuvHaB337QLCVMsdIyy
IWY8GBoEW4B4V28hbgYYnHChctKC92rA7oiF5olG8B3VyEuyUEAGXFDTQQoVCz2UwBNRVqavi4U6
muGQqOGeNnou4EUH981o6zsa3aErFuqpnA3fXciobMpyv/A4eVf0ei+E1QyFlUpP2xVTvHNcOqtd
G+ok0fYlbJcN6xXCfmFBgmKED+sXYmxaGDKYMrAeImXkfRgk371Vfw8wajg0WAfRpNYiu9cm6zUS
zhMsiY9TjZacjJgpPdJhol76ha6zMuWsy+X7MZSMC6WnOuAy06RuSYAlFCN1L/1MaQ9ai0dHRL8Q
o2+rhSS0PdjzJEsf61cHZhXlKjaoRHY050mcJnafXNoBOxjeWj1mhc2KsvVr3IigSQBchM/49gd3
OR3sZHnYmvGLdOKWPtPaL6UGe4NM3OyK7wyWDbNa1K1lVe5IpMhJL5m+ywqbHk5N9NwPFTFl68lB
1jXhd0XqMay9oSYwY4iemiqYV3IgubVIG8Zg8l/MJ6dBNiADBntcbWSHIIor6g8GnA3Fcd0GqG4G
FqaVxDOxUA5qn9tEj3QN0UpufxgQta5zDYmPIF8L5SSKzhghyzzW2TYGtlzPAfiPVSU76qiITc3L
lGXC/PKseEPcCUSTR7tBKsqHxMheR8ahdT3a1CXHBJvKGFJGd0+RQakNIJyL/bf2zaqy1pEUp5ro
AoIsITypcgohTOGKmkW73jlrEph4Ma+91WtopMjSN7nrbkNHS/YNjQ+VkWnbJMHhNLbyYfSCi2dX
NP20b7FOMSdy5RdW4Vct01/QZ6DATMqNOyc2dSZkQNh3Mk2bExfrEKavWYNTRVjfIwIkVQSJn84z
mjPN3RsWWeljSSM0lsMbaKebJKfCoXRZS+R4UJF3KQ2QlHiP0+XBKqL3GNW1rpufuQlgrtzqWzhK
X5Pq4vqVIMgxG8xV53I1xKaPgshPguEX6eq3U+A8YoRS60TPEXIUSJaYOzFTNjutoe5X85Jm3WKK
Bn4mnh7pS4ym3aWVamSmYor1zTmsNthmfxJRPLLSbaqcQ4eBHhxKAd8wZXA6l/ZkJJx3Yg9RJlTo
BT/bhnK3FzuXcPod4hDRnayY40afVZ9ppxP/s5wik6Q/Rs45W/T1ZRa9q2E0zkbTvyhYk3VqZMi2
E4rqivRHy6u7SWq/htF5CZpbO0W4F2XGMfXaZXlHUeOl3ror5aOaK0aqCpWTchK/lvOHOczUCBnJ
B8TspvTEpzDBj5JIx/SAFuQtfiGuiuiSrj1KuhWYgPoHsze+jLH70AXMS9c+cJy4idvmoV2EyOkE
w2x/92CceP2idjPb4s42E2NJTm/9Qfd8rSkPcdI9kawBY4DM22atJNb+F91EIkERMGXmS4Daw6zC
7ViNVzyTrd6cSiRTmUWVUT/b59x4dJFCOX33k+R4CWiiiWB03S3Q4ncZbNqyP1k1Meqtu5K2eEEE
voTYuJ9kLllowboCR515N9vvRY6teC6RasvcZbQL4+OQzg9Nk+8N1IRh49Aw1lCXUXt9upb2JS+y
Dxz8clVV6asWOrRlRZdqoCqaxvoNr096jZG/DZjhCBj9iq2lqrGP8Me2B2R9Jz0Uhz4nEGb56IFS
9yIuYjhzozo6orzM1fwkUjxqFJbRY38J63K/vJl0rF5c27spE4oCx0edlBR4+vwV65vyqdhg8sGo
3bjVUw4DhSOD9DoieL4VAauSJi1UeMatG2NrDcmJqQ3nGbqLJz29dIXzMYRas20rYwPWstZHle89
4bjHtPhVIJDYk8lSHFDoIFd7FviY12hRj5Y1vxohxuaMq5mFI/RHi4WXkTcdss1Y/OT0J/jA8+h5
vUNQBdSIZTMbkWPt9AZPjuO4p7HtvvuAlRVxY+aH1V3rUUtspC9jGX+NWAPhRXJfch9sa08GzBPx
ttW4qZuwvtgDmKCSH13n3lNhi281IFcmpWnIGgjZsZBB4fnnD5PMzk71HFpXcA4XykvnCrGp0MnF
TFMpiIGBUg2n/uz5LtmPq9i074ktKLeBJt86Az6tdRH4qGzkBoUh2mSw9ZQDUNQHMzYDZKOTxEBk
uylSsEp/SnDMSEEhVU/KxIpSAc4G08PUBTv+59I+3TNxYnxdiyx7Q/VLiToBklHy7mkPVRMHGzNN
H2RJCwqDNzaBvJLbtovHW92RFAzTPPLMBvFSc/o6RfZylCz76DxWBNgpHh4ni/u3BI24T8tIdcJM
1GF1Z1ae4zfX2011+uCGtIcLqpWaZomResN1g6Gnd48IX9mCUjpQWhXd18Fr1WZvXoSbux+qcN00
6TGc6FxTEXI+u/hIo4KynyJgnPLOSvKYxKNL44we/9hZf+VIfqfG2a9mDowqi1/z0EHKzuUrU+tQ
BNmTrPsTUEy3Cj2sra3RY9oq9Ic+pYBgFulN34a4OjrwJuymTxyE2pWHNiPU1QtBjQjvAyE3Tfik
vKXJJCp4ctGr8lDvYj1/qigciCrkyfkQyTVZWrelhceis8sLgTx8n9rCuaybMF90Q/up9J51jS73
SF5il1Tb7MUtkVsE0am2snNfxd/zjGloTscfepnxTWvFvhvsdwJwjp2W10dzIJJvwpxKws4Zsncf
QcSc8fpHdwmnGMheZ0KTOOxiN5SHcpFi54PWX0KwLkMUyGQoE1uDSL63YngOA+XhwDF/LFZBkKBD
WmMF9pyK/sb6u4bxplciSqbXch73rpzfHdb41Wwm2zkS+zlmBBpL3BGREIe66/dQa/O26TnCFMEo
V0ZOjZY+ctBSolo7rYfNtW9X+nQSssMyXzA616G4oYr8R6RUhVl6fchM3mpAGBbwR5evSlmytWoN
c6D2VEnElfMi93UL+WJ4lQD7a269gmQ+yotRC/ljmDkbeCzH9b7c1gaHMyK11WY0Z26Jx1iqh7E1
q+US3MSxvNYdmSAxJb3U7WmcjioY1FJgVXfQtzorqx74AMh6GCV/bJ3y3rpgOEwdbhsnVwCukb3G
o473bEZAWe7yEj18rbe3wdDcyii5Nn1QrVikV2FqfSpilQGc1EG3r0ZI0HeiF5Ffl4WgVYqsO/A4
b+A+JXcFIp3Tynp27PtkWrIGULXp9L2eGoI41nqAGSlUrxkk9KUzUJ51qXYg/wh9sOxRgvI5MYzU
JJpadQxDVUWRj236SiPrlSKYFca1LYlnt3XS3uHogM5KWFCcDD/4PFrPqeJ0X/eMOIryt86RB4Ut
O7GH5z5stnhqDz16d1IYX5tZfbQmS0nqPdrkV1nm8FxF42tCYUbEK/ppFv/oJvJkQU2QScuwG/14
fUw8huXnIIJMiki26VV/oHjpYnGE6ZphPzZc02g2D9qw5JHI+5reVdRRL118OzVG6Jt6t0F9byBO
Hb7spt15Dk5rkmPwePDb2n5DzuTZE35UCHdfNhnRGVENkkGcL4EKxuG319YclKVBVWfrlI5JDh5s
7IVxp5VsM5ptVZj16VQonKdETO8d9V3hsBed/ggUW6wqovnQ5uY3Ts6eRAVq2VvVWtX1MdT3rQWf
TmQBJsTFUpA78wOVcH5ZT4/oGm68dHwWBvo64qwe4wHVyQvK5sdpDn8IeaA4ayTeL1J+7o7RmYjT
beJBC+SWxm0MvpHYufBNgBnLjE6lQZcvpgj80C4aKmrI4pwSFDxEIaw7qCTF036KznaCOViPEXXT
MXTISm8QRiXtjqmw8pORayV/xbk8iqAyN7qnAehqd5UmeWxq/YkZJd91mTyEeoaJr7cZCVKiiQWP
cljVqY+C76uuQ3rVzGBtS6Sb+QgaQNXkJi4DTi0g7IO9PI2jBM6jNbPo6rPWfQ6u/VDOfN4kPZPG
J8kPFZTjTWlfg+Eg9PRapfvKC0wKowCYmyHd6oLHqxiGjTcD6CfR+KLbY4LtH6htMuObtCrV2XWo
he7Q4eJZv6s13C7YRm4oeNfN4/KYmfrzErbSCNLGM6QyRLqGyJk5f2nqUgGZ6KIlitK5UEd+NtPx
1bUj66xuI46+jX21Y8Hn7w27xu3oxRMhBbLqkIlYv3FD8dSpEJKxK34AxI+Bzqe3IC7Brjcm0tXa
26zo7uA0pA4KWTfWYVkxdMSN1OBo9BLx0k7YX0wLR4IRxdeMqAqCNy3SX2bnwWxvAkTzvqu8K9mP
6BYSReBPPt8j2D+wOZ/QI+TrUSyLGdV3GdEylLqPaDct346ZSbX0c8xzkKSpXRkDS7ETl6fS6y9B
+tR3LO92DfY7NbeLWKrK3EvdhVeoGzTxEBcV93TS6N1a8HKxvJnz8GrPVrwOZ6ZU0+LTaafbEnTU
pMXPD+T42nsRodmOdinSYtub/euEPJcK79sWfIPoEpJKS68iDpThmTg1fAG241MqCf/XieYc6s22
Y/DnoaLLsh64VcaRFCGemsKzDoY5vda5OkWlA5SkTqlaxnZ75wkL96OXUgo8v6V1QBvckIDx5/Id
Effyi8lTKlYodbpXPR+BsAdiJPiOKb7Jk6GlKC/bqlB7RDRNAWK5NYzoNHjDMwkaCP71nvZngyMe
Dq7SVoDC8c7L7UtJV5isWCx4QZVXD1n/mM/icxiHvYXBrKReVTflJ8WAn0aqv/dRiZakuVX5LT1s
r5hcbU3ejX2zx2r0DqeF1BMVDQEwXADbCUln8mvhbQyMdR5BdBS6NlvH5kWXO0mxvOEJ/glqFvCc
IzwFb88dTwR7CguSES4feao2KvG2gzm8Bo76odd23zDwr/MkvDZlszNGyri04dkymzMkysEwauJq
KSXVQBE1lr8gnt/bRv/zu8PXoIfhZiRTgmFsWzrNtNYmGC0vlPSyE8on6fFs+JKWR2+gqL80m/BA
qXPv2hnZIr07cvaWuMTV3lA2anvSdvAU2seCaB2Vs/XGy0rKKVMnAMx6EgFwZBzvwlJ/twfO+aPM
via6ZPucD9RhXBkT6LL0qQg2tVldJ3fZa2OmAHtKOb/LcFfE+lfgRXs95rcbVCeTuUItQzq/2pG9
GTorXedsBSxytExKeZeTlbIiLsnwwp/MwyoVSpOoNDqR3eWm7FFlrcZJPbimeUnJledRtiJfay8e
9jIP66gXzO8Z/dqrfhZAyMZ0zCOLPY7XqbAa2dSItyMkakP2Tx/+UFBARq4FkWMdrKB6brkdkdLO
ySf71sWy65vlk+kHh19e3ebxeM/2KK03J0ITNtdnowjPWbHkt3absuMZ0oY9nOym5/4lTBfz0PRF
koZfGtGPUc6PXt48Y3e7lJ1NFyC3mmrs+3bEmTHk9mfditcewIOb9iGOwksTkHQ1v1FkuEETel/H
7Qs5NvuBxVKT1GUFfFptNO67bnoejOir7cVFduD5jq2oMbWSgxYDd3BQusuD8KQH3XDOEzXyZFA1
SOenXXJREfcx77C9rvtyWzmWuUos9zElIFc3lmtu9vWqyGkgYiGgk7bdg7hdQ9l8JvZkgK+GP7Ex
Pte6vKeZcpNxR4tAvyTQ0Xo/HIAp+sNyaWzVnN2KG6ea+2fcAGolygw3j7pPQ7glpO+PNXWKhqY/
5lGwwBH6o1N0uN4MIgSiba+hwFPdpph4UyNJEqtlFYqT6A0Uvl/R/Ebis0vR2WRfKLqeV6gnH0fD
JaQm+ok66+DV8n6pQgyz+GqzVsJv81Y9CwamfrJc735GTxiFKXFk6fDswXIpjoi9qbY5IVsEToL5
sQhMqXnw5GMhJSYnG3jAPBCDTuWeTrCsRjSBm7W3dT68LgtFLBn6Ymt6zG31iH7MaMjuYSMs2+4X
0YLbJpizDYq6++UvS2f9fR7lZ5Oau7pNtnbW3PKXcFzhmUNktx8tVqjl10vIdH9S83stzfO4ZESg
28NIKAm5wgel7RkM7iXEQSg/NGB/OUZXxPFXDsOPjtSOkwv+o4ZnwC5/qj6bFjdg0Yt7S8nPts4K
38LzFurzJej7Z3MCPkY56vlDQWEPo2lVcdOWLS7N6d0ax+flCqOkBApyNDaqdcIBPBl54pm3YeVD
dQqCIvAxaCdzUSCmzC60as6+LqllrCPpbWLhNyQ8+33mvYaVqm7S8Ti0XeLnkauwfna7djK7LXWe
0CyN3ZD9wK4hlcPwlTfUugbVrZP/Hm//b+XQ/L8I0JF7fBWcASIVtv/9j1rolnfzl+9q/vu3/FDU
cv5H+/F3/7HJ26idrt1PPd3/4JFu/480ZvnO/9sv/sfPb7/lcSp//us/v4oub5ffpqLi7/M+UdL8
Y5X6Y/MV/nyFf8wI5Wd+V6obhHraOnJwxzOJ9hT2X7JpDPNPVHAbZBCQno8ASPw1m0aiJCIOyXUE
XT9kx0gEQ39WBVFIt/TNkSQn+TEphfPvqIIsXS4CtL/RBXHw9DDQkRHqIk+yUMf/QVlTjLy12F3S
5Xq2MWzSRpvnWIU5qbSlexh4nHn2aFbS9PhaNC9EiVG9HPXzprQ6YhbduSHQmWg/yxUHlQkD5jd4
No0sOdApvSnD7KHVZODPYeT5U3sfg1iR/Z6/8kx6w5fsCuNojNqVH8BWEh+cVjnMMmQLJ655Um1e
7Su6ePvCZefWKk5NuvlYg+0bxjJYoSHt4tAnMPujU+QzW2KBAvHMhTQCdAbgd8E5HiYIFUlnRbd9
Hcr7pYRXmRwJCBXFjBik9Xoa8+08B2u3LPtbZy4GNt7omEsdlCNJ7ueOSMnEyU5EZzqExTThzm66
YUs1NjawsrlxynakV+uUCWgj2UGVc7bctilFsRNgjq8HAPylh3gyXbKl2tF6Je3fV9I5khz1Cyij
O5JN/kKszrdNbjMPdvirabLXtjRxdU4zi2u8HxL8fsrMbh321BWr0MUb4d17spaDtjb9HDhKd4oN
bFq9rjDtetOAMMCYP+NUe8GEPTOccaImYafRp41n5qSpKlbnVNKot03ynzAeBH3xeLMnwMSwIeba
8rKByZ+TQkzseWFwdIiPkUeobJZ3T00Cp1mM70IeJs/+4FZjDgmT7VTXdNXhR19QP9Qa9bBpvRCP
N4qBLHDfXEGnaJEk9r5V1jUY2u1QZ++JVdMjd00T4wEIEfltYo5+kOafaJ4YRXPjPh66nnQAYpGK
DPmUh2U/n9Nm6wWjD5NtbuykHEEgYnjoornNYi2jfTbCCRfxR4/eVZKNBjU/aT4HiH3g3VBU/wQu
vNdylnaPgGbCOuCWF4siV7gHq6cpOmPaRjnu7QbgKuwP+Dgi8Ka0WFzx2k9hxxz3jtCzLwotICl2
sQlW+m5H81GnjhyzWc+UrsiNCc9ovPJDR5JkiLx3raFzZuxQb+VixozFTJZOydVO+vFGREStVgRx
m8UNiARnNCTxQ1niN7OA2ezmF2nVN4EUUDqE1Sn4ZHOdK0K7J070K55dwDQScmPUyhAXZAFYBKro
yIIEO83KQzLIZkluOlq5IwFoG8MS71O+iA4WRs/SxNIaHe0J/d3rCRMR55wDnK937iob9QjyFVvX
duNEArqIzWc1BWfiQUi4g/YfXYfSi3jToXJmUGFlSGZ73Oa9JCpyqsg1TZwXEoqNtdnat3NZn9RQ
Xiq3XKsKBA5ClYiOXGpkiSLakRELQEbrw8qSAym0hkOKcUhtewisP5qhudGiE3o0ciu+lyxZhOlk
LETcTnWSXMh4ajcFKeErsoS3hEAZl0C01wkDyio89rVjbMMxBAArvXOe9/kGKwcn2LM9ZtqNGs9K
L41LHJOfYHYNJ5fkaFsjoI2eBT5JmySaWg/BIOhojB5b1jz8wnZ5qIwE+iTYCNXpq2mUMLud+9DT
tbTTwfNWw9JqTJxkuRvMvDzGdXeMhoYCEgmN3M9e7Jv5LldBfDLyToDO1dzxMj3qmAVWZp26PqE9
t1k2R6sqndYepo5ejNqKwH38jMOekBZALAtNqx7sukJt4hG9P6Ya3wncg4VVbeVo+FgbgbcgVaQl
RZlNvm4kklXQdM+zV9AhhvXDoYHEydyvXl/smF77EOhzhBV635bEASwfiuMGVO6JFJpoIkVwuDcc
oOlEFcbZ1CC4kDeMR3ED4rsKhHFXSu8GQv/Ligg4681B34RGrD3qSqKpeMSX0Nziv+lpEG+3eiuT
k+zNmzGsi52wuu8sQ0fQ9/ToTlOKImoEXs/sGlEgHkS0qaxTfT882dL1Y2XQQZbU2qay3CVsDRu/
cEhNdB6LBqMgj4CG74pEKNfp/jdzZ7YbObJl2S9ig7ORr0466YPmMUIvhEIKcTKSxnn4+lrMixpQ
BRTQL41+CdybmREKyd2NdvbZe+37onHvErZyEwj1EzmVR8osCF2UzIEd4JgCyyPJ+Xt91X4NG21q
1szJO9WgJX1Tfo/ztJ3xCQRpapCYQCCvRLVc3d7kqTcgANlqOLcNV8NMIsUYM9xGm18jRWDwMMyu
dvI3728xss8pSPYjuYFG3H7zviAATqXw/WRmpzSzvBO7x/uOQBVKCyXlk4GhXFjHAmLK7mQtQnHP
eArMv6eBWXXJa86ZOJZeEuPRas8kb4NlNC6L5pDFzZOTgPGa92bkaPhD8JbwoWC8Pqy5smMYk4EA
1RkODUN2ndd8jrsGh0O+sLdMCET524/eY0Yc6aE3BUjTKn3qZvte8yrMN753ToYMomUrPiu6ng/e
xKu4SnU1rPGmbKbyNPpXPwf2qE1XvEV3LZ0Jce6RlCJDVNnTR6H9LCS6pN3jMmD9cOwb49l1h3Mt
2fbDV7mM+QAN2/beGo0NUsPqahqz5GS42RMJYua7ive6ZpzqzHRCUN4ynG2boYdY6E2+rSfXTOdn
wWq56WB5L1PXhIIUzKlbOMf7TQRgP7CJgkO3BgNkp0fVEOqOfeVkjo16HkIPl9i1xFl3n8BUw//B
JIV57zMX4ugWo/jcAb8eRQoSNsmnOWgXuZWEAUvvpViBRFGhTQmai9BuQ4iiS75dI2/Cw5VutX6s
+jysIOmeZou/w4LH9Zjwa+i3H8tgAZ3IbY3HH/ge8lzyrPT83DAL3Ix4POgsoD/ILoto3tDz6iaB
58fTZ9K1LMDf17d9euwJh523rP6sHHzDmgTxZDf9LQyvmg7BEaWd0Vps83SDv5lwc8EGighfH2Sq
ux2XIolU4uC8mLxPllIS0sWAJ6h0qeOS8M1YF4bl6rVXBOizznrrnNvrZfP19dybmCshIQKHKHmw
u2Ogk8bBkNNBK8nYlZBvo2m2bASn7DBFdoEfwcssJ1oy/cmXww+ML3mnfOvD28YFfrnA1dpRP8ND
VT+Zw82sEWXyMegHkGf6qMtW7ValtHxvbfHeTdgBM9aHRxiGVIVtDpMa98Mpcdf7uqakyKmM21T4
RNrsI2AtSQkPwF2PTkvQEOJkwCuM1EB0CN2jwCFh+//6ErgiQtEQQswXF2luMOynZmuPG50WJzeZ
j2snJJcOQXOuXVHShjcX9cZp9YusalwDgHCf7K5CFqmz8ULPpk9Zpt3DaYQEhtIT+NM8H5Jq9iN3
257dlYSb0crypGB2hFqVXAkWIox4bXop22+3aaGfuCq9OPV600CUBK5C9s/Ypgt8zf6C/+PORhSB
T1/f9gQjH7SUj349ipvN2iK95flfkNoGuINBGRzCcjKwTQX0TX4yXWy3/mzcQiS+EISrT03HACFW
dUQRPeuTetKT0rt6yPwS1P61cmQThn3SwuPY24x43sJExCN5r+XINWVFCY7M+6vryvTUbXbPO3jp
EOKJXeKTcaJySvmZgOGZlB8mnfzkL6qdxk6cnaqvL5tu/pVG4ZETxGVvYy++FjZrO8Ny66Nyci1O
jPGrn/MhTAytDCfpneoZc7te4ivZZkT6QekXs5nRe/S6O3atdl/g/78D9BIiDYTjLC5l2fzVt3jZ
qvfZb5YDtIybqkflWAzc0roL/HnlntUU2pvCsYcDch8jFi+estYLF1kQV7e6q+Ou58VMdocVrr5Z
/2hyIl8FXuDIIha8VIsTulXTHId0ie0OenGqcQxPLrelCe+Rym+wSOfHAYiSL3Ms/yunh7GeSEh3
ILTYNfSwcenaOnSdG+Wbhw2vscdg1ZrLAJwngsQyrEKFZo9Xa9TgVW/MMY2G4MvB8HeEdaVN7V/u
oxSZ8f1lEx672SZY4coyXBBzJuikrKzhMRXJfNvt9sxcvjWqpVDVr8EQ+lnYdiNDkrmR3tPGBOqQ
hXt1bMvA7nQrNIdi/ZT3hY7jVqmekakm68nphCMgTA1TCz34bCg9fPAK3O40uvU7Otz7I22qomZn
fUyUuKepCZMvwlvS7SVrw/rq98qmPmb1Qm2phtD0vOLYlO7ZXrUHH9wvnUcHjzY6UuN4dqhu6gYO
AtU9i/phZS6zsHQGvaJKQ836FOTbdr86Xhsvrs85PZc3pAIhOGXT87ZbvFtfhFlHvNAdli9Bf9WZ
jSXzUG1fKCabKHC96mvyUhVzug+R1zEBVuMTmvDVj62Zp8bhltwZrMwcLGd7QDjtgbYYK5fq1mg+
FG5Ohnbyqo4xRGWSXNfKeh7Yad5pcgC9D1fwFTVqDud91TvPmoNq7UawMm+TsljDRe+PRlwVrG9t
bAhk4OCWZdiD2o67J1Rm3EFLROkZiDjAmpRcgCq1Vj+GZA5yjBfgKKgdGluQGsC1P0lTH8inaIGg
14yvZ/9NfhfT2/wPFGLmexhLUh/ORPqtGKegAZ9wtmE7pa347U9aYOHJ48VM3pRe/pEO96ZtH/2z
v7nkf6es3RpretwGnuwi7RSEyfqeaiL/LJb+ovNktRwgLmluUf9QPa4uR3FO2t1qkqgb2k9HI+kq
S7yCSZwvzdEa2sg3jZGKCG8N1mn96ldwJWNzVRm/j8o1njQ6xjhyD1xpJ5Dzgo9QVbpUrGn8pf4g
s8i9QQBFfjTfYKqSLQEt1ZOenIrSCVAT76emQGXFkh/AIUqOclahEi1IS+GT4vfJQS8iBgbzAPOP
tfmEVYQeti9lqCIe//E9QX8rRDlHCK82Hs1qd5bimSudUHiyia2mbo9+Utwvuh3jAQ+k1tanKUOQ
0PMKjxz08ZIwceV/+q32uxMU9S0rLllHc4OqzW8zb58i2LckpXpJcC0SQr3rMZydRoFzb5qHo6F1
sZGPMcLtp7Db7uzZ5a9l88eIgqPfQA6Z5Lzpqm3qs1dsjSYT1k8DpOq6h+8r2bwOmfGd+lznLTAm
CMrtekg1+lHoXHzJFMEokSDPtKCMwXpICJdMnHJVhCTVRAsuIN9Iqxz69Ur9aNPxF2ET4uVtXPLs
Xb8FW22+44m/d/D4w0NQD6sgQGF2n3W2ggBn68lfAxtU7kIOw8E/Gd5n6Urz5FnjkTEw1ne3brKO
8kjVcCibNME78kAr9ci1NU04hbMALNMxY6zGMDlVQY4la3KrtyavaCqAjUA+vv0B+NT1CFBlhbu9
U881BXd8MN0tAHsUFAYubIObdSwQmrQUEGzvTN+LofpLz50Vt3P2UUIgiluzPieY30/uuGNeEXM3
6kwTi16CmlvAprR/SvIOSV7/Ng15LxwcvFtqHzV0u0Cb+NcuABqrtkFNEY7BKGJR+7Iv6BMHuPB0
rsnXnVd9MtkjEqwR0I+CDPMWNo9aHpvx4mmPKldT6Jrrc9cD0UNIx8UXYBR6Xko2M+Szjk5B54ln
aoEue1A4aWhb8jrV6TcRF4yGOTLHJj5KVBpkuB9Tp8smdXCFitmvj37Pw1J53XXqmzcUe/w2ggbe
Mn2ayQ5xKJG+cHjB7J5GgMoHHVC1xhSztsfUnjvHf/4Ls2+KYGeHmqkBRE1nCnchMGHhCawkITsC
xFaSUz+YCx8glbiv3ojCMvHM57bdqwuX/tuWejuwBXSEwY55lZAFo7IZ2mM1KtzSYnixQPqZBcyh
vp0vUzNec5/AVaozbWJyNQ+r6d0DosOJaKcfne1Ec9G9ibL8Kjfzrs/Y006fUuZlOGJ+OEhLYSmo
77hRcIK400L98fg60E+GlaJkVrE/MhI/LMCKO88eUPUT6B1b4/xpNfNPsu2eWRALPf8kkMbvvv0o
2+YMTYEFbb+ELhWNocMBHdbS2eKqSh8S3GZ30GtitomxaAyL20b7kko0IrdNHwa70LgUFBXfJbjG
Yo4m6ip4xoOTVeYQM1kPFG68pfM40NWUP4EhyAMvy5Yb2iYJ0tiZCIc8PbrblMcsPXkp2/0RCkZH
9RRyl2lyco273uM55uG7P+SmsiLNLt45aOmJAl+yGdqD45nZdR57AAA4Gw/rtvwsuXZdtXQ+V+US
yZlSBHPibOuxX2qIN6zOZn40UgB03rKHBVNdguKHoSins6JQzxghkkPOkHPm3oGcon+VrQX734Bi
KVqFEMF2T5s8qkVd9Bmbm9Y6cJabvWeHW+vGrVTVpYdGmwstJM6579RQrzvO+UhiAtaUNQQD2H9r
Zc/dbfkSGx710ibBQ6XJ99HITjzBToVuc7Na3iG6ZqFIZxBbo8XsZjfXocQq0HKrc+kXiyTkDACT
DFZT8dAUCwcrfzBfefdVDZSVInfZ47DeTI73bm+iB0U2b3EJ7hMXILImz1HyMHAK9GYOXLt/L8qu
uq0xbCVOoWLR1Tf+4pZXpt1HZcNaGbb6o27X7IZSwrd5Gv5i/xiMhqeMzG4TMdR3Ghb5uWAAk9TQ
wSA5tqZgW+xpn82MT8YYuYgVlMvbSXWUbf8+ltNPby8I7EN5V6D6RIPffbDbIofWc8WtlDiWi+oD
sjgof6QFuJxj3BlmSHakTA6t4PtOFEmUHl3JQ1AgWEw4YODVKtblZyYM+UCglB6e6cJD4s6s7TlK
8j7EIWUi6VORMVNPapEku+iNIkBQFFGmO104YZNk66Ye0LefjZE8iaVYtZeORr+Jv+RhAgziZMrm
ItZqemUaOaUWqzmWkziFBIRT3vuUQTxhtOJaqxc/vEXIUvQwyYxkZjePXpMxsLACgZWgk0TVLB2S
RekGA4+3k7eyncyQyGitlHQQJiBGxyUjkugbbKVzwnb7/1sy+0PXmpvMU2AbsXVDcYF7V2rfm1s/
VDBbyJeifHjbhGZaRQuGfG9iUhGNc3Lq+oVKQOiFZiGPq3NtyEbcSWDXssFBVT9r9YjADm96fzha
U/5mupFfIv7pdDNHhMoIgBN2jj04nZiK8pONBzPE4GIfdGKh5CokzSSfovX2jeQSZWZx5dPXHHWB
c7krpimoHsklQqlol0/iK5hG2jSmOkRnaZtFer67JxZs5Tmfyyp15aVkUevnyjm5vcFX5+3BxFKp
+8FveT/W1a1uVlBhRlbsxkgWGFpmgDMEODP6YAOWJzaKYUWEq/BujKWKNZLAzlYaEcyiW2VZINkX
8z43kheHM4rgCm9dO/2ysgJ9RN/zm00CLVeTL/XIHGOYXBn0pXiCR8ixMtcAiZaeKke+6ElzO6Kb
HpXb7WBfslynDLVP+egjKA01PEH2+rh34cCilJtB60CocbdzPYENLHpMhhaDPWaMD9VPc2TmRRV3
5YzYPt9wHxgDw0CDHZs1DSH4PPET7qLKMrEMF+KWJ4CBZbB5mtuZ7f5EoMLM68jDwEmMAm+vZlyE
88ZscYtb+54HHnfEzr2mKSAp3FtGzMmNa8ST7zW0C3O2Kugi+Ze0ZxJtcDADfbOAYQy0WXtwpKcJ
Ud1Ae4UqlaDF9NJe4m2orugSxGFlCSbXWrZHU1rP0hpOVROJAZ/h1Cqqgv35A8rUu69aEh4dFtqS
iBRmT45YfrepHtfUfc9HJDapjCFchXfX59xDXZ0xg7t8MPXikNtsD3VJ9EMN/bOEURTQj5Qd28Ha
gECN+VGf/SfHFNT9sDbBMsHSvy4D7Macth6fgXJhWgGUbwSFV4go9ZjSaq3bQmNon7I/up2iymww
IHs77Q9q9DErOitLEfMPYOlipqAPkxwtV20beXVFtqLI1IntZdRs9au9TiXy2RQpU74DIGqv50k6
tCEC9UmrEbz31onIuzGU/t0PqEtbz5LSHXlzaRoA+zohrcNDZJtdIgVjehx57XnM5XFes/JYTOsN
kwNoBbIVYJOL9X1qZIK2pqeBNMXTPJAt4DgAG7hxglWF/zCg5uvViw+LgX4GOV6N1K6ipF2hOOb1
h25OuHq8gSJhVk9N7/HFVVeFGKJfvWV4MVYTKmhLmCOjTm53/67oUmbMQQJxebbutglVkEk8w/1I
XMlCngnrlIVTxbCBTgUYu3tXjmcd6upMpS7NBNzQl8Yk2TcRGOa9SKzjs8jtr9Zta2R3Pm6ZcD88
ReC/1nqP3BU3NcreD51iPzW4tRXOglzSlJRNSHfyCK1xorRgVc8ig1GzpPMD+vwNWPJbw+Au6RTk
ZZMEHTTDeoWf90ib1EemKRhIf7YxLtupjqpOvGfVcKdvYxdTpvuxZdYP37kRtIu5B4KIP1nT08pS
8zSl/o/slquZ7AhZ8ctif5kk3aNcxhvIH/MJD/JTvRY3mrHypCWqJ8fuinX2XCUZ9UrOzCDsq+VI
svpdh7Zuw2sKmv1xteu2daPjnoM7dTDtZQ3cFhZHlZl3mQFtKMdXzh3dVbHR64LsPkEAbXPDHBvm
Acn6qM05kQ0/KpravLqdQYSQuGU1TtQiGVUwWlMZutpyayt2FWqvlJj15L23RyYo3XrPU4fHMJhw
tRX30kqYt9YsveMPOKhFDdeK+8iwbt/NSm+EZbI0Y1H4vuptCiQUF3K5g309Jb+Grb/Mq0zCfhl/
IEd1h37mUuKL8lUXrXmuk+c613Zn/N8KxvbFNvN3uvyq6VQaTR/MBrzYlb3WzIOPa1rHI0hrk3tr
IOHbFoY8VjmusAbOtmv0aLccGpP/PWCtmmver3J1vrqhwzKYbb9UhhG5qBcmjWyPe4P3OmyW/pjq
RD2F8GF5A46EBr7nwUhDFwCNV1e+7A84RHGYB7lrQ3qw0xAfvhh+Ywr0j2JE8iwIFFfZ/GwBGonp
zwmUEDdIcjgcqCzjgPnq6ynCvufHpuuh/1deDBKWM6+mQFyzuaAb8xvQDxfByb2H9/1oj+O77XL1
VmY7xzbIiGDszYtME25CtnbrsUfpZj6NA47zrsnObi64hycIdAnqV7c5z8tiUJXX1WHXlFyajBzD
WV+91SPaQumb76WUP1phXdU2vuVV82seswoeDBNU3663PZespmyPHdmVvVOlONDMDJ59/aabmRzd
eC7W8aum2T5sv52ZK4/TMWm6nXlntNW10FRzyrfqS4nhhvAFvAUSjLQnkMOaVqao3Me/zAUdIsKg
Rxx7I7zm5J505hsmfaJd2q8u8bejxKUSOP3wVVf5L8tJ/bi0UQns5kSyGFH17LaU0+CZqyj2MAi4
LiqkDPqe3iVxQFK9dGaKH6SRwBG0i9Gv0aBoxPM9IQCw+CTEZbhMNAckTc9C/DzqBHd5uCPUhG2m
0aS6OxAN5KUxP6fDBusLOM+RusYf4stZaG0GL2ElH9RCor5SO65F8NZjjcGWGTBcAQTV5BNoc5ld
enmmUP5LjO5lcdjOzT4wbyiL6dHS2cXjdGuvxrzXZiPbNhU1jqujX0WSntfUYCChNh0lRpCN5XbR
0+YwuIwErsbW3NCK71loTkgvNoRlOfxaeO9Eps3P2fYrcOg2cR+hb5+l0knmZDXtIoJxz3U1Ebqy
Z53Y7TdOr422joIaD5dtiVm6pemlLxncCVJuJ9P5Uo4jAk5Wqs9QpI6uk9qxNpbvvaUnuOEzAgm5
ehjriecOh88Rhh/CRT3uhtoizGWiwDQAUlByjj3N3kHtBsDKjius/NNpArNN6qFnsg1GPTZZOjjq
zVzw98wknemJ1Pn+sSaWbvlcL9Deq7mZ2UiRLc/qZY5NL/ltRlKo93VABvIHLmELP31avXEEptbT
phs6agdMj1pPZZjuxzMBVIRFl6R14T2XLQmHBT8BS0LuZMScwsQFVuFn90MvYAX3+rHrYfU14N4C
t8zog8UXFBYb5haKYHtWM7wpV2P3gELr2DJvDHxi0AdbJM8uK0uy/XWIHPheaTVSEK0wY/c02zMg
sCzjulMPP0LhqnUHEOLdBjG93U5FR6nFKgpqn+hLN9MtwFWxUotQn2HquhcS43dk9d9yaLjYgpII
xskXr2xs+5rOznr/uaVhN42fiUSZmI6jr4VTaUOXF+T5++KjNQCgrBOQH8CHkIrBkq48Lqv50rBB
G7D6HH1g76x2nvAM1FE7Gs9z8oLSRveq/22YZ3HrZtpZXy3tmRf6VGrqDRfz9zaJo4lDdDSZJk2I
m0E7YCbC/lUdRfGeObz1bI+fI+8MLkfdHC2LddNbLNzJ1Nh7qZY82FQtEq1VkT6WD7Vj3YIO5f7Z
CN5+7rfes9hs/Pova8Hkti2PQ72PU2PLjGK/tj6t0aPA4cSHkDn9OM854p2e1aGJY4oOh3rfvhB0
SoxvjbMRO0b93lCPWdtsGLYF107lsY91GIKz7XuitsOpAEhjTV+Z9vWboh1YoVuvcNXbqNeM29Lr
/7acwkCGBSNnTgVNOmo7j+Cn2NxYliRR62QAxDK8MEk5vYPwhzvALaAgsq7R+uYOgphP3lZYL2Ai
ufhkrMVMqBMUrUDj+jSmjqYUcBzuZFdXBQ5oqdwikpMoQl1F2bqRu2B4xnMD3tU2zNAWfhrYDpKq
v3CzbayVXZ5pMIf6fRpuixhj9nHZJFUk2F0F3uB/lEb6XVjibcZUZfjNu4OVJ3W/tz3aCjPhkJna
pVDSPcNNeSUu+IVRZLkSyfSPvkW/lWU/Yxe8JIoW2Xyrn+TkiLOd21x+smwIeNNxnHDGOOabYxO+
HFRBFCYDtbGxWbMNq3oG0fyNnkrVhW1hYfaQql3ve21sKB9I0Th1AKes03Ip0iqNtXT8s2io4kjN
t93+AnH40Sk29TL2RqBMriWpz6DRoS5xNub7IUQBtnfUvaE5aQ2XUjU9jRqeDvbtKX9DEE01nT/e
5PqXZSyu5oaKj/mR6xNWQ9Zbcb/bMgiAcdw7KVY5Pt+N3Agipv3ZazTtoObtxdpgK5CtzPn08El2
y3Atpv0kRFI0gOzOv50e98aawb7SjETEI++qg+B6AdwhKO7WZdt5AGjetUm4ynBIDHBlfBQlZ/7M
49bQDa6MxbrGXc/c6EzDqz9DBNnckhDiXnOUohUmVa2FcD8zuDAEnTv80Y3qn8zC1g8ZbBlMPaNJ
ShbS4sY7joXWfbLHWhS7NN/kS1UzLQ8DQ1giYNVut7Kdfi0m6xI6C/wDJg7jIEdJAqktiZZUnIoK
TFBW+18OvLawrLf7Sm42A/u8p0EqnYKg3/qEAUTf+tgi2RjBGwv0saYGigsHoq0fVi25U1fnB2Ly
54ZM1q50Dh5aVkAmi2yjm52Uq75ogGQyGRJIYC7OqUFwvPq9fcfqMsqaBcmhwTlSJdZ2l1U4mMTS
3gIbehUd/muClEnVP09TcVdwE3AXaGm4UMLKH91znnJ9sRwGJrvLvjHmvFfCvJvzjqajxCUjaVKF
zRo6qHQsk56fxPXg85TxjbPgwDgwhNdQ2vA8+fSG5e9GVqEI1KgBAkYPhvLIa6YqbJy5Z0YS13zq
XmkGJPyZnUqBGFctzSnjeRUtK9FhK/FaXqpp5p1Np2rj74Aa/49cZxLAqIStadJwqF6diWgBIFfa
X7bmV0YGKGBlfW5aRv4awZhkC32w8/K+4gM4s8VxDfZTIy/Q40DetbVe1PqezNkvDBB4B9BZjQWn
mzO0sVb1ECKy7GbOfyeA6M5qRY3AUlZo/hNBrzTb/Qwj7ztSf/05bZBOdTxmNpWNUT5oVH6PsKhh
WByxD4J4MrGqO5QvptmD0oFirXhi8LNwcVjgChQJ25NWMU8L8jW4aNOryQx78Yz2ZTLaLLbGHndV
Rj+NvXtNRo+aqirEpcsNK8G9SwwSpyFb3TLFEcwSeH9SDpdWGz0UsjRqJQWSyTpDtKuTv27pPjEy
cKfv+7PBySRr50lumO8wIHHJS2oS7/V5mJvHyn9FyGOdv+osYHh8aIlj3qMUcplbGqrsRvtvZ2Zf
3YxzFlvEwZ13xPcwjsFiIaz3xXeqsXEWDush/A6HmX+M3jlDQ3PMj9Ug6efa77Ze/kjim5Wwq4CO
lA7yBRaG0jfSC37Y583SGML5aTsdVuYFZFqXrghRBgNZowNZrmivSQx07aUK7QzUDAHmme+r0I7C
1Vhhdm5M0JC3m4QONRvdYXUd9t/zdlGDKwIjx/bRbWQvAdmGmJPOZulPN/oq6e59mXV9gLUwbk9c
frcnv0eV6si2sjOhqUasVJjur0mG7kGfMGUWzny7jBaRzQI40aL5xMUaJlzU2gWiBuPlOE7n3FN/
qi7hU4KVb559fGZwCNEzsHN3eCZTrTlWcLbjBRhVkP8i+XojDEJtiZW9zwpval/J34bbXdkxvgGZ
2YNm6x8xievQyDjdhtuOx5uFK5ae1JjH4TlJRi5L44cUbBrpTxgRQX2JFslskrv+61CkjwSY2Gr2
qC+jdL9HrvwBmGv22N5HC+Eh4NLNSg8Bc8axrrqivXS1Ho629lTmRbQNw40NnYo+0CDxxhJ1qCrj
aphvOSoXBqgzFm782OxoOFD77ISbMfQLMGiFxjRIWg2BYGv+aNRbrz2G5tb2CLCkTxulCmGydFRB
q/bXoonsptb8qDV3rnxJiFfN+8qjw3LrfA+zth4TRedWVs56DJ7s3W/5tgByUXiSMCzn/YM5mm5s
ZStxYsXULE2sU2P/ZY7zrYvfCFMexoPSFLQZwbPudZfPGddV5oI6tAwk8VRSuQPl3B2Ffew8xqF2
Tt+1Zl8xsbqZM/s3mWtx1ITOA8qFqWh0y2XYmp+ksJJTUqP8FEqzjhtlZWADDXktnLU5TkDH1cCR
hU8sRjYCcTI+mi1L47bi3GnZrmVKQ2X0HHpYCsEpbRaH1bacGCmV6daW4q9nJzXKoAv/sueXdukS
xlgC8bN94cy4H3WLmkZzABOQfyQ5hbrdZF8SczqnPj6RzLWxzDLl7Fl7bBP9xT/PVb5dU2y7wEAx
dy0Pfsa7saxR7FafDIAuwIRIPlOE4OgJNRAHg8LFolsn02PaAgpbiqoCgZZ7MdW2ne1swURNT+BW
eAZ6+rZZMOi3ToIxbETOYNUiU5bwXRb75ZK9yxWPql3s39E/y1RaE52ckZaC8fKkGeK5mnlCK1U+
rYLLV70O/GjSLCKQgAYFosehnAoGYODZwmM7umupx3UBx6TbT0PfnVcLp69nmUQXEr2gcRN020oN
MepJWHXaTdr4l6Io2sDY8+QNgQB2sOnZmWYwQ7tf6HbpIfHn+ZMme/1c4Yre9t1Jk3ULgW8B8RAK
xgG9Gi1jLc/czZ4VTYqntHte/DzetdJjZu8GaDb0Kz2Uh3QhZGy6TCyLaING5XeullAI6Gdfpmew
+oql5ZKm5F0kB/sv5JLi2HoZIqP81HUbkWhilMppAtSoazVq4gaW2Zt35uJGiZn6F3xkN63NBrqx
wBRt4qkfy3gx/emQNNubGMAVelP5k/vc5WuDU8rfLT6m+dJuJLNlSg1sMGhvVBgOh8RMzMPcSP2S
5GxdJA+lteUlYVvdxdQeZIwL7NV0874yuIRLLhYI5FR46aAh8c6fl4Sks9u1eBGnC6a99LhZ5N6U
EqjnpXlb+ghy+fZmAq0TFdKFh13QcMdjz7X74K3iRuROdQfK4xe3M84oLoEXbkvzY1ZiklfJcmLt
CNHeo2eOmfmISfq7V9KINRaG6cYlPMtfcUzCcxcOg2/NOggLKYPS1sacjJdMOPFkUrilKhRl3i8/
esrB4LXWU4Ebhen4O5t59Fg1Fhm9YcSVjfrqqbgJMmtnoybuTbaRtaNn62qsPBmSMR8h4u7+NYPk
M/7tYbC+tdo6QwADT0jUxByA4w5UXZtuG4tJ+z0U3JXpEfA1VnT9LpOQVTr1Zr2RZKatMSmW7Ohm
9HdqeX8zLNrRNPEg6XW2BI0eu0YJG9/IF45grCqDA5eIcO7m/ywNGDwTj6ve4eUos8qIlXszZG9j
lV1anrspTNFw1LY/gCmeMzf7Vru8Xo0StT0wpiS5bG3/Rr4DlbQBS+t/KM+rLv/Ez/6fxfT+P0zg
0aViE4P732J4V2TDqfmvZTH/8Zv+lcMDzi3I3vvMKoYtbFf/jxyeqf8fnYFSJ03n/nvY7t/p3Bbc
bk+H3uSgxRkowv+Zw/vXn8e/owzK1gkc/9/k8Axh/08+N+Y4y6B/hj8S7vd/I1wPHPZ2ZXPFsyrv
LxxxqIZdfzcSaX8dTVxlW/u9Vdh9ff+Wp313IaK7PqZeqce0QQOPFS6pFMwTg04lmjaJUG8ZhD2l
gTCyVJTXec/Auv2pqGl8E9Q7oMOE1M6fW3E37+VrwJtZ8VPGRivbtGefzL5tGPqz8RC5CK6skBAZ
Jz6/hv5Od7y8KWY/PYtt/cUPiA5KsgmB3vKfs1Q8apIBpu659dkefIx/fik7Ym2k9uKeDr9osTQw
VMNWvcJPHTR85f6DjmTDiUl3q+FTw4Vqh8GddJ+ZUf1k6NkY296Mmn7a5LaylwQ+bWTZveGx3cG/
dw9a2w+L5rc5la9cEAgQLOSUcZnzm/QaZ4HAaS4IAskpi3nqc/micK/0nCvKgH9v0sW3DR3wmL2e
z9uL+nwa+4y9ui/dS/yGvc5PzscNsxc7h10eTtjGwELcUSHyxCLsL7trWsGoB/QmFpHc8zg8rPJX
36Db8OM7MAKYNG6Kwej4meZv8147KPcCwoImwuqfSkIXAdqlpXCFokLLfdRM6q0f3duSktCUBnlS
Rqx4uta/27Uz2s/Ev1F3JsuRI1mW/ZfeIwSAYlz0hgabR9I4byAk3R3zrBi/vo5GpXRllki3SG5a
uheZEe4MkmYGBfTpe/eeu09hbUw5y8cu5W428JjkEXASgPD4p1xpkyeaqK45I3+m2WjsqdsfgGdh
iVHBi0q3s6goxkSFMjJE5FDctIE1eLQ4VHTjQoZjPULh7O6minasM46tbGyfFhu2I8XaEczwC/Ig
Z8YogpZhqYIiUxUZOZEdmRdPGO4PYcfQTnPRp464GlDdQ28mdzJUAZRGbI9B4bkfIqrHrahtPQip
Ktk34FqOjzJ5agAqmuiJ/CoPWKJBbcZrXeRAfyZAHs221JLAHrRTZ+X7OcFjUNMyyJrPMpruMMYO
aULgG/5/LT9XPQaapr36NnrSEGVwwhRk1rdEje4qNweAPVy81tsufXkwqCAq27rGzNRy5kN6sy0e
F7s8YCvcNR7Ch2gJLIakOa0MV9JBz+GHaEFItVR2z+Hw3c5NAA9ga46Md533WG+gbJOEWnm7GQqq
IC5Gj9KTiPugBajjGNV5bOOnIQbYLJurvqRbpyJx0s/e7Klcq2S9PDV/eaUSvqSY3v1DknIjj/Mm
rOiWFOmDh/EzCi3CPJDSos1Jh/Aw5OM+I4InT6hIQ+JrRXGwK/8SZeYR2dVGh1BXd9Nuab19JbCq
TMkW9uxJ8p6UtLfS+X1NHQzx50S6ZTXZm5LL4Pg6yTboC4p552fN0Z+HdZLsMGru1F8VUb3pe/3G
zGVlEARudPXO5NNicrhy2tc5tDeeYzOC8HZ1P68SEV8aYzx5yfSo/r4w7auhJY+zRWhUqG0886M3
543I2bl7sW6ZDql/Fh3uxLo6pAzOTYefHidfhk+nTSrVLzUcf0fMtomWEOcYLWCTs7Ye0ItZcTdt
8bw9QPl0/WE95RvtSmR6A+gotH14GeE2SmaslSXAyQUebLQZ42q3UR9HGi70TdydDwE6y+ybc6jz
egdj7pzpXIw5JtLyC1HLIXWJnOeXVdE514HlIUTuuxSA5CclIFfWwDxkE0c1B46HkLzvtrFlbRAM
Ib8RawusZSn3WuP/ttHQYabe+lNxFjbgDaQzjX+IJ3cvvgf4jumSHdyyeCMK604xFCRztKYixc8z
bnzfQmM7vCajE7Sw7oU7YX3Y9EV68gw1mSvIi53WE6hn16RBXzgnbRrWDHK3VtoGLp2pBDhzLJl6
2NzeMG3Vx2TW1aojbJO80aVIePT5+4io2UXHYGQ5p2bB9MFPEQk5WBJIoKHoWFuBrWGsb65FZID/
YI/xOi83KTMGcLlZfDdCfys8wP+puGZGfS0tlyOxd+FYcI6HcLdYV8uiqNLix+gw+/GRZtZm6azT
MhS3GRia7ZpXjfP50la45rBtz99oaOmaCvwBW2eOLhGOOL3JASxrcHPmgLN9QDQxlj7MKw6PP3ok
TbEOMYcoaaSgfyanedub2pn/rSpgrIeFMAJeKlaM7cK93CXDpqixIUOYCxNtXUcLSkcoSDyI1Z/7
pFvZ7NZkP69ZCPuKeVTF/RjRHC2r/MyGuplBiTHidznou+RCqi9Tlq6ceuTW188mxKZcJrc2HO+k
ouJSopOY7czSOXW5c5pSYBx+sbdJq0ZnZ1I5O/l80HQmqc30g1x9ZXTJxR7Na2xEryItzkSwo62P
2yfkHoyTt4RmbroM/QeLKp5DxkbVITZ7CMGwpTLn5Hfu3uPzsp1kPSDlRYG4MmDDw896lJl3sDjb
PYTAhjSHMbLjn9HTnwQVesGHnddvDZOpcdbWflTcGMOeug4QaDXTXOCQqR+JgWpUvZ99axita1l/
QE67LRevN9/GyjpkGDgydZ63PjQ4SVWc3WRRf9B92BK2t0Na99Qpl/fcWRuedQcrqLFqaNlyXrBt
6NPwqleANvUZiAch0RFLxmgxlmCpmp/aCSGZdebfXJ/LqWtrb9HWlsGli39pkoesR5OYNlpRryf9
V27BTsAmK3jcWtkGV31nzYEHyB245zpE6gamG4Hemj7v3s71nT60QTon2yEs90jhD2NqXtsFAYND
xCyDRCPlQY2ZokDgFVX1UQkQsxiGPIWHvHZYFzVuaho4ZJIMXUBu+SYzxDpjIG+uyKXZt7NHLLJx
RuO68/PwMMOnbXtv30GtTpAtxVj7x416Mkcahk7aMT1vqWKumJsvfCgP6hMw0RCVIL1QH+6GAr3+
8ChIF6OnBfcb1zfDOXX8JkaNMWO5jtNog04V7a/8++9jh0BlGSF98eEynYXYeugw1Cowut+q/9uh
iKignKqV451C/1etDM5cBdc21K3JXKw8zI7/W72Y3KuPaeQG3sfcX3XrPsblrpmQLGjJNg17VDca
LV8/e2+/47xQbMrHuVnMh8bvyBzgZ9aM/it5l4V8MWPt0cKE7w4/tqPh0RcrQsK2Sa6kUoxxafxF
v9X6LsrsVgz1deljKL43rcClzfBpSOdHt0+eMp++s2d/x+0WzPcF/OFBDD7aCowMaXEw/Og0OFt7
cfduGG9rJMyNoTBfwG4T/QB7+1BU7g4jwNURzClDmrtoYtIioMtnkIhg01V29OglnFBRgaTyWXpV
VK4qIz2V8+viKLNEFiRIr4GR7TuKkh6nQB8N5ASzBzvRiZHig71Yq5boh2vqPRS20qc9NWkCFfyX
FsP9owjs9WNNLWLYIH5S+xRX8tR31DXkL69yQmPXWZljexdXMUt6U7toBqPXLHDV7BPW+qAs81uK
7427kbbkxFF4CrCakW7LA2LBkzAW016T1slKwSYqLH2/7DxuoAXLl18jp6RlTBcYIy+tusUbD3oz
7Ye52nmKS+y4Oxfxl8NYYjSiJ/IM7Iq0eeFtReadMlqwmjU8g61CIxJvZ4YQZX6V43AthfvbaafX
2SpJkK6fHZO6TINJmhq/phIUbHWzXFZiXBdnzW4BglhXRguAJZzotU7cbYIFIEy7n84vsMZQYRBv
0SzZHr4K1suZoVJ8Yh5wtMpxry/+s5bwIVDhY295EFq0lYu2nU1JI0XFUNubfpjOmk+VSg+BBSkJ
BpCYQWKhPQ1zFljEUBhh9ApQimjbLrqZDC0I7fux2vLbSdfCbJ5My/mwo/jFq15okNydcmM5GkNu
hql+2790DibGmIAE/Zjz5RZQAkXtcFEbIaPdlzCYkILb43Ls+/CllXzH5Hw0nfMhYv0N7Pv7HEXP
9djdQy+62M6hzc1HRODvZD/cBvszsYZT0kRP8aL/isbn2KGD5I/cCuGrLaJXsyi/Ld9aS0OpfRj/
ZX1/V1+Yxv6F00ddZpSfh6ibnsJ8fin9azp6JzPJb3pavNNuvjdFfZb1/IgYNe+KM2P6C5/WSzoW
N8PqL9YSP4GovM/udC3NP3OlvSC1W9rH5k2I7HNssm+ao9s6tVcTuvdB55bJome1c6nXqd6Fr6Nb
0uyDelljRZBO9HvgZKHJ4blJR8R8yZPN4HSyiq36tlLvX9S3ZXP4IumS21p3nolV7Gmdw2f9AOZy
i1hE4eB8xPbyJkb5RMX8XpNu5KXhsaTj22oREJoRcHR/aTv54k7yBc3MrbewEdQJy1x7dEZ5H7L8
VgnjW5/l3Q9vZjwd8Wxc4hLbRv88JcsbupTLVOe3Jfc+uuyEom03m+NbEYZ3kzICQzqV9A988x0h
sp84oYDjA9Ox33P6gBoNK8Qzd4itENnzb9/qbn6+biLtsWntD47Od+BRLwUjQtHf1KKw8vAl9bwP
dRlJTnlepukRtB2nmNtsJTckt7y46VG9BNvVXgZmoXX7lVn47v3+PvTOhbv5xfT6Jzrij8lUQipF
oMvXCLhiV6U/lw9PXlHc3DZ6EjMLqzavUT4+NS16w+6nNp3zKMu9ZY801JyPQmtRaDKoIdfzNXTy
91GN0pPkNIjpTbPGl6kzjlzZJ7fahmFzjsPugnKeQtBDndxdzN4AOBKfI+2smTb4GzNQL7wvtHva
hGcjiV7Vm8pjBjfGZwzTc/Seijm9tUX0msriMCb9nTl4bRjHuvDvf//81r/QgnZNk5gFtB5c5MUN
EReMN4OVPS3dZXR/kN2d1a8KF/tSR8ZtSaK3etJeEEldDLJyB+77USL+YGPRo6e2IzZSRk/FaAPC
RGRZ/ueyabzwjgDsYgFM8trxSeMdTN0GAOklKvHi836RWe4BgT9wrPpQ/2kULzdSY190TT5gSD3I
Ln7CU3rTTQwB3XiaQauhC86daVl3XsuQmiQWozw7JJx1N44OngcM3b+qN2bg6Y5uqjQV8xU7Td2+
sEnAR43q/DDGNDPCaybfK5MMlZUNh5xOz11dgCmOXvIGlaR8Mhx8jAUJORHHO4PXOLiX3tAe3dy/
K71QTPuWvv3F5bk1xfNbxh2ppXSGc0rtEsFKpN+E058XhhCZ/lZwg454V0KeoC0Tf4Wjl+EjgS4v
I5VBY3R3z3NPrM092tSVWnxqRaFcvbS2fE3H+EndUb0V3vyzUVYfocioBg/1jEQ5vJNLd3fz/GYO
45t69fOcbkKdmDUY9Orr8eLdo8J4m/DO26XClby4dbTWOyLDYAGV3vLmE7HsAihAM/YiDP02S3n3
0NVJ3V0XYrpbon3uM9aYNr95wP39yV43CZ+CkWmfsz4DwWkC1xrXWN9X6i5FSYf0dnhKSfMrCv0I
0+5J/mlz/3Gp43cAoEaIrWsM6lgGosq+/aT7HKXONJlTzPRtGCGOoPnNpPViEIqeRggLOa9GuYdo
Tjsunn7TGvmiXlPsuh9WxlGUzoznNi+OGd7Ve1Qru0dNJfz5oO5VG5iNzMxD2bm8z/Glgx4skPRU
JE6UnnMpTf9E9kWTN0eYVreUJS6m7NZNxQ0k+9lqRSCV8yFRa8B4U59u7I432y/e66p/UQ4iaxxp
GmV//5mmDfhWk8yitgGc3p6NfNnF2ftCY4dND9mlE571aWtqv7qUYChqc7AlR1wtFyKAb0mFwJHw
vR+4uA+5YR5diRi4qeorjdNdPbk7QVMxbtdhi7yRAnWSVgBOEoPCsC7Bx/59B2Tx1gLgCxZpU2Gg
0s3XKmNZUw+qRbNE8bbgzIvlDLGz/2x51NXmfLTDt5YuhOwvrtSAc7ItRPpW/ZN0D1x7GXEy2roE
LzIoMDyxurlVYBI8jIiyMwt6inD3k0IBmNU+gXupMZlXj06meWstvdX4zv306A1/+qI410w9MmJW
pGafmOIdE+s6C1QNuiwP+EVrJOPUNYl/aAxeNpZ8SQlcTfLiMH5SUzGuCj2R6AL0bT2XFn4pbYvJ
fZcMzmYoq6OfUvZ6dIwGdLTmFfLxTv04br+ACNLAGpOLMuxQem5rmAsQO26jXh6S+l2QQdg6wTC1
gRfWW4u2k1N/xNbzpHOsJ+mRz7lpHq0oPhZtsjVa9Bwj7SxWnU27UX1aUuey5MtB+uWucNtTaPgb
din4dMtYQCkDboGE1IsKHnTy1Ehz7bn+s/pOnlNRM+34/XgUgYnQBcXb4DA9llDMU45TyBmDTk+2
owloO4o2Wc5YSDCvnRsKz4v6TEbH3+pjtQOs8UC05hoB2CHrtDXZPgzHw8PkYw3LTgCXzw7BXSSb
hCScRCSdYAed1sTeoG3D0Kl3w5s2EItSkY+SuwSlxO4pJTcl/TtApcc02xfNt6nCVVIkMXlvPSTo
1lCa6m+JymHB/pX4BLOwFmnkZ8eirvWHNiVPjjkZZsoGvFNFsktqVc82SS+GinwRHTRUOn4AnuxH
W8XCpGTR9OTEdOEmVLExYUeADBXP1o6IlAnJliGFYAzgtCCQE/Zz2I1XEkj+9CqQplxLFU+TqaCa
2uKYq6Jrxj5HpoUatDLxiSy6+Z2gKzfJu4EVd4+6dFcZay32z3lFi8iQKKiglQ3CuOi1e5EqyrHO
NXL9cKdnC2dptLNgt8nbicndycnfiTgiRNPeUrE89i1WIT2uiuvpeLvwHSb4KPqbu/TvJIC+Jbrd
rW354anIn1EZG6V9T1UYUK1igdoUx44KCsLcRV+V6KAFzqClwoRGpMolVrxVXo+YMQFy8DheWyqC
CNxDiXHUOVYGGUYROUXz34FFKrpIqhCjlDQjgUylUfFGowo6whz3bi/lPenG+UEz8cSHpCJl8fRj
qZgkZMgMf0lOmlWE0hCh+q/TvFDOYujkGlw2FblUqPClQcUwFeQxNSqYqSChaSSpqfWJbCpoKCwq
xClVcU4LstvWkV+j1b/g/dtaRJk8OBxDH4wXZ6wwWId/b7wM44XCWdnus1+jO9cYd9Ol9QMnRseb
cKlX1Xw3HVB+VdNcDFKopKtE2uRSdSqgyhT0CAsr/8WqRDkyh5uG/QsbmFw5+fKnNeYXbcLg03yU
RtYEsdWJB+Fph37oZVAU0n8AT7HqRsQOpGclKkbLCxH0/N8dk/4zp/T/J5qpgDL6v6eZIizvy1/J
P89R1Tf85whV6H95PI4s39V133RdRp7/yDc2/b8YF3mO79KUcMkzBiL6jxGqZv7FaJVxpc8M1XKE
5/zXDFWz/rLYXwCQmjoyEp3S+t8ZomID+ReWqe14Li/MsOhxmYZpGsZ/SzBP2z7B/Fe/zralP/pt
BrExscLrFBpUc40YUEJBSHbfYTHOW8+dq2MzlkXgABVaxUM/XLMZ+0eBbxfbkhmWP5Tk8actap6h
bsaMwW4gyvl1LR4jkORok3Q8LJOGSph8tH1RqfFUOWRY/Yis9GA1LDwnp+5tGDN2lAmCR9wXtF9N
fSGhKY2G+UlIBqUgobInP23bH/6PyINi4DHF/O44DhNCIXLZkvU0dcgwwYCg7nSilJwxhnxwUe0f
PTEeeiQyqLyCuG5Sxj0V9qklb3d+WtpnZn7h14SYZdW0S/tq9o0HHy8vBVTjTDe3kdkTeOW2KMiT
huGiv2jhvaKDjEgTqlo3tNkhyyGtmnEog36YoYz6WPF1ZDDIUYaafv2DlZPntPc9nXmQjZqU76vG
kMRW6eMt19w3vMoxPtWSh7gXlk4eyD6JfggXQMlHAB9dM3NwIKYsun4SdTy9OS0j68jP25fBxXCW
QijBK5AaX7aYu1f2fW+ny0R/9PII6AhGXTbo3jK3uhMSThjpZnodGTExs5mk8RnOCym7cwnFTZn1
8DVVJj4MJ+/7L0/2nNR9HwMe3FrG5mmioZ12EI90oY9Qm42WeXjhOP1DMlj5gZN7+K6hGNozhodD
5PO7ha3JVRul5bE1eg4grotF0UD67Gt2tImbKQSnpy+ficchO0k0uVvQOw1Lf3TsvvpD3lVxqCSC
VL2S5SuDLm8zz8jvG5tWspiFc6ybWQLb7/prKXXx5IuiCQZVZ2quX4G0IJbkUWqiDrJRC4861sDA
iGIODgP3BcPaqeGEb1Xx2kqTCOOHi4FMFGJEKBdbM+Eekhsfb2G8KMJrG3RpJbYTpMez0Cd82G3u
ao+jIWlG1lPcvza+noiN2XaoB0JbYFrtRErvax5Esss6wk2T1m+QyNEtxLMBPwrRkVcDj0tCwhBE
JzJnY3de/Ip9sIXgGGsuh5mlfJOt2/6qZW+TVZ1BMmjczv4syb1B1pAvDSb/VpvenaXVN0UeWtfB
xcm496s03GlFhpy4zRMk1IXlohOuOEE12dCerQG+ve1UU/PADGTeFgwEjlJE0SNj2Xg1la185V64
VaFN5TSVVnvzjdZ9pi1QPQ/0kN+tRHYXJy4oQdKQ0FRskxSlk3ZHgYgDvxTLjUuzAKsU+gatWg7l
tkq+xzZcnmnGLj89cbxbF53KWwUWftPFgiCkSZDXOGFk9ZLB47gYzZ+xW1UnE3X14+Ig1ccG3WyN
acpR+MoK86bwHfky+YyoBonVrxEy3ZIopV8EXCpUXZb9x65cY6dNdfPlkMJK6DQOJsyjznM3NsYX
m+1y45EynMFIcIBBEkAWJNRKYm6NTQ1a57VfjPLTd0J+fANzgY+zqvezh1LNBiD3PUIQeeydGFGp
1KZy61h98pGQ4PEYRmF8jeIB89OMa/GxcQsNPFgzUUfG3aXy8ItVU80Rr4VyJnSidiuv9w6GZYlP
JySzssvjKeHQbM3wtXQcFe6iHWVMA8mDdPKyIJY5tMSHIsOFp9A5hnmSlLOHYSynwDX9Hvqpw4Qp
7a2jow/NaSJB/jpNDmuUh2bIyhwt533pbOeOoZToM7uOxZPlTxhL/WIYsn1UGxHPm76p/VU01iGz
rchMtU0ZC/BScslk9Ix8wR22HmquKy1PBBEPtdaG/YaPsG7Pchp6bBipxwlroBqNobfuhBYX53+/
lDknPy0SqD/yb2L6/yKo/01F/68/Xevf5V22v3/L81f93//L/weFX+b/UfP18Dv/avvun4sV9Q3/
KFbMv9BRodjialuUAx5lzIgP7H/+D1P8ZbgIVX3LcVURowqcfxQrtsOXDFcg/jRQfPk6Iqx/cNdB
spu2I3zXtFzBQrTFv1OquIYw/qVWQeLl2sKzTfDvBl80LP1fuesNwbFIDiBOVWg+mbhX+Z1BBICH
fr5ySm0eOOxGO09fcsX6oztm/izJCGscNvkqBYgrzdrYToPPAMdozSOPRcbLMTHrLTIce5JAjqG0
THetJUjZHrWd52l3Gcpbjrw/IODBFB7CRDFjikBWFC7Jce5IV3Q6QM2LrX33IGcYin/TkDlMyxCU
lcb8hrzRwEFDw67q3ruFM3WDOpYxfsJ51GQmyakBwi61hZZiDnXYNTHQAWcecSC4eLZNP403ZHE+
hIb7WnmoV8cC3pJscGG37HiElFnAwqDS+A+hjIZ17g6/mkeCCdtV1+HXMROFyEu3wkOXgSUPh6Lh
dhsit0gId+Svxk5f5ra7jeX3yBZO8PNaGDYB3jYO3Xis1oZO/GKMI5lH6UHQ0l11KmekH8UO2QXO
v4J0eXM6CPrz6VC8SsdJNgx0T1Xjruk5kJVLG3vKiGvxMUl0OoRhiz5IVGEMHpYfOHFQQL3f5HZg
tmw6axXjwxigTSTEyCKKBsv3pq5Inod/rNKFozExNZRWcmijHrq4O35a3lGYpr7WhtfSWP680721
NnokvRWOdbpr674a/xgwfuH4tlesXLfWc9Dum7cxluOG8224JlLrVOlrV/LwaigMH0oGt/jap+Nr
MchuXRpDh7KK0AtXo7ePJRabO7L3wO1t7MsjqmbXGd9Cp36aCLaPAeJi5VmGlce0vixwpybgiiZl
nSk18TzBDfQEqS8FGdC9/YU1vd9ZbXNIZuhWPcmIvofRuZ6UASvVbmLiWviOymudIEdAFPVD+xAJ
Quxz8p/CsLtFS3wRWgJ48AppA+FYS67clLQmrLgIR32S/tShxwXFBhkmy7fmRVfy+uagH233JKvi
u7aZLtrxrRxhhUnQQkHU4HQq7SECLsd83rXc0xTz201DMt+NDo2LDKAvKpxufoyfGSdHJ8bygS0Q
kUb/SvEKrJp2y0Me2x8Yst4NVtuWXEaXrBGARUb9Zegl5VL60xt7Gsa/pjbCE2RFL61HkCe5gc+G
ovR5CZKQYfFOCdways2wWkcj8R/xgNwSGTONmz7ZGIBSWU5L/9jFcqfltMVMD1F9Pb8a9kjJmUzW
Fq+s8RCPSIa463Oy3tedwkkMjKSCUU9+GluybSM9ISJIJ0Nodn6glnhH30cd5jApSiyY1+N0KHvA
wga8l6YTCcNxbCTVrAf62IirXh2qtNa3wjTQzcciKJg1POIskaCcbm2LPcMaYBJXJXYeST+LAuJx
ECVnmZpGDn4fYDFjPK+goDxaY4ONkMdArFXpBjLJs+7MI0VMbK8jx7uze3eOuCqQfJI1/tHB9lnZ
5bqo/xAdCDZgNhC6kK9mZh0Ie+vN5ty6HsBpatocHSsP9eQyj89O6b3MssH6VNnfkDvtgwdeTVjY
5tFhvtekZx31BTIej/wuIJItBfI1Um2IHhWFN+7bIaV3OPrTYU6NwJbFHGT4LoIantuD7neMkKLk
oGUw83zkZ8tgFFe/baAiAfMzCw6aadQGRNkqCgZhcHL5YxPIsK+NKSicMg5KkLqbBmRqhZ3ErpoU
t0KWEgsgMZXWhEfiAnhr1NItk+aVUOqvCOAZTqDy2IHdd7yxPxEuwWCNgLMS5/guRZunO3m7AT0E
YJWxe2K0z7GljDrDVquKU9U/2uFUbxS9hzzRIg1/jz6grYHJCyGYUhkX0ZOAl9gY/BeBdOsLaEd3
R4jusZttkCUT8Rm+MXm098S755Pe1qZLuN14nE6PUVo868JoNkZ7cH2e3PQYSTeE6eItOOIiRiIc
FN84ZfAAJGHHS7jfOEKjKIxRDCcWuKBlL6yK6aXRUgBDhoNUgU3XbD+TFGNLFYkZNXD/tlS4GBsi
53tbr1k0cElb0LpmgxjG8AXd1Sjf0NV908eaz4DItybFehkTX8WGpa9rQ7xGjZMcQ6CvOTmmZza/
SzWY9dOcf5feWKxiNx8veJiexkQ7FFxanYfw4hUINWGsi+/aFREwadvbAlfnNWjaSISB2e/dHmiF
ZV2bPnQ4Szi/knzNqBLtFJfa1frijD7mq1uw31tVCMYYkXIWpzwaLLO+0khHbddkr00H8TryrfjY
CDKfK7IEiWfsA/t7MHGIhNwb5TLMNOP5U7H10QY9GkP5nrtYl1Lg6p0PPM8mBBLZLknCC872PoW5
HwLVMs3S3dp2deuJMNlVHGu61Js3PtbEVTjP66mzp+9iu6S5/M5ASQUJnqJtVhZ3jCrE5brWlnR5
kpsdhwkHOmL4Rt0SCDM61UNb76tPjQVwHI1hFWF7uTYhWIXGBAVWzSZAnIFYbFRgvY901sdtEtkF
Yto5/sGMEsG48H47Hg5JI4fDW9cmThOq+zB1t3grP8K2HgKznh7Z3zjlCQnlp5csTL3XaFxkmP7x
UEUdgqnQ0TfsyN1hQUueGMJFdMYN3CTIg7JmPxnjb0zo5A3OrnxGyPc0qjdk62GxjSI8StTfVz2x
jXPpomrXnfgdRxw4CIdMjIYsFp+TiJHHf5CIo73NP0GhngjAJGGhRJ1e29XBr4fqXDiIMLwUTZqh
fNsxTuUOZGjQihw+shn+eFoxb/LeHY5oSxoaoRWRWzFR8JH5i+fdR4updd2pmLU27AxM8UhaOQcy
7t41JcDltrL2TdPURzeaD0Y99pcxjeVWVOi8dCkMzGTkS/VR926MaubAKGJVDAXBaOUTfpQhALTR
kLoJ0CzJrZsH8/fBXwoksFFKMwODD41s1KMkEOTrujSh21UF/OAeWkGWs/4qXE94scYBXl8GqwW5
hX4NTQNfdpW15Jwu+16zHmaoXKzzvliTHYRP6QZaPcIy4AfGQGEH85FqxDL/TFnO0X7Wd33agY0s
6fW7mKcs04YsGDck6IoGLRGaOHTavrlJZ4e6YQEF08DwbfJDTuOP/sT8PAztTKz6DD8MCVzSz+z3
5h+y/WiqL/CyaRqWkz+vTa+g5+zoyO6G7KsXk8o2IVojSnEUJAyJ1u5k0h+K8CR344I8bszWS9qn
PI/EHj1mzmj0SnEGczXrIKrhV6DXfZpEvqmXtjv5kb5uiKHhBknPuiCncsiT+DY69sptiBVNrLg7
VpWHRg+5zDLrGLJay133jYnPMQZHomMq2tDBpCM5s0EO8qeLaJTntC8TnZZLinMRrTXGc+xh4DIl
VkubRxOQ8OJBLDM+h/p5Zp9nzLYzhzLbiJJicGqnzbxwonfUDpNP1p9GG2+EDp2i1lHBxygOs0sX
1t9jb+VrlHVO/4UNa1lzi++R2hJXSHhv6BekTqfvXnpekjDcJboi1uOAllVUBX7Cg7UTAXaymC0h
DjBlERYQ7jXbo06cvpZwKnZ2ou0W0xXr0ucNWODy82b5zNGvHadna25CFJBNvPZ6+9GpjXXtxc3W
W8gtkQnyIZf+HYPQLkrSQxWRxTfLmW6LbR1qELBMPMfvtoIPIcwcVa/04f/pJfEZU44RbGrXiSRU
2i2MIJQAPZtBvgN/QdVVSpMpDPmHFcmRS+h1DxwZdxOC9njy9hr6qJU59z7ycDSv2bYcojDIO5hf
adTcSljaN8x9zsopZgkiFQkgSUAHOpF0FCLEenFEHZoQ5mdWnokjnoAZEBgbScyl8Gp8gpkkqBTV
46nAeoOAD4t1DFW2zXt2ZJNY5SXJgz4ur729iI2uGAEL/RSD3NltHWVj0JqQCpF4KBb8vBoSXHmA
vQO65qR1DnghwyJGtTOdkgm6tbAt+wHIVn+OVPJnuWxmATsc2z+rw20+2xBzJOlZ5HB5/gUbnblq
zRoYAkutdN3lNHhztGXQ+WO7ywFQCVnBY4LMfCuQd7GFhkXQoRLUJM4KNHC0bS0EI3b1FqqJo+7D
iFz67DsFbTvbLCDdwbeakbktJMewdEDzGLUvBXFiUP1GKO6TyB4azgUBjJgm4DiWEdAaDrvUZDht
ZdE27GaqPxDsboEef2nGp2XxV6ZNepdssCmnLWKe3Jdvredh1nHir74V1CQsx6JstJ20Ad9PWYzK
7T9IOq/lxpUtiX4RIuDNK0mAnhIpyvULQqa7ABR8wX/9XTz3YSImZk47CkTt2pm50u/uRaVPQL6f
3VbR1e65GF5glOWmhpR1d7h0bOzFYfZ08QhNyRUX8rICIATGThsuqRYNKQyigjv9apmbewba+lgS
yZjEu9kSupHIKaFrcQcWED0KPcflquc4YDfNY8/um3DsOhbHGytwuMX6xc6ICfNLKLd9kb4GdcJP
XIHGN71fiiVYjFbDZsA5SABVfnrQ02KxvCTD/NHFiMtGfZ7LOtIQrR2fFgprudtY+/wH36JPupuv
B9zuqH9sBwtvLptmsw7EKi4vgXQIJsVwn53mXQlrYk+Bw37MtiQw8/VMJihsN4LtcOTgWUZMeaHO
yVsP+qhv5j4JWETjIB597l8pNSpWQt/0UMZrLQ8Q7R+1MNYh94HdDbpnrITQ8ENbYPb9+SP2W3qS
1Mh8DbVDCR+lZUNi3A6d2X4rgu7N9eiS0UZrOTAw7qu+QgnxAR9qQKhq6ngAuFRfXYZYnJeTu6He
154eRnREFjEUHCnG9FovMzplZfKBDsW768sbrx38Z6dkRAgxxuHd44bBvy4NcHh7h8ovfvgKceGi
yYBVAXYKBvrdf/91laEh0zwFG0eHBpGakoVDWj0Yrhx/7FWHteqBZ2m8z7icU2mUsT/cD31QnDTW
t+tJp2FYGwIuhikb+4k0q5NOvDvYeGJOIfmrqrutcyEHfIeZMVbnRwN3ZgzFhQwCaeTc/tD7tEWz
Ur+GTz6LNoAEVl+9G8s2iVRXmjtbDi+8WLbOYDvblBYNiXvtquqOBB88iHWgFSS4+JM4C4bLX7MY
LoDv5+eu2kjAPWfHl2E5Up5lgM/RsvsQB10I9LekA1Q5KwtOLBWZ1bbL7Cfd5TqY5L6D2QJ/PG6L
qx6UW/oGBoSi4tejvRx7UHqoaLlD5Jg2CXj6ciHI3xXNtWpwiydBd1Ux3V16Ia8WltEAs09odnwC
IydLlhgpJbsGYZial5gWgrPId6KZN9T3wJuNLRJMuvVZS/y+GpNbpDvE6Hsz+Fu7nfUwp1d0QGfk
4tvBOATDbyoD/0I8eec8eG6ZfVYDJ+BiAQ3AN8CvEae8JwhETymonJTHJ7sX3PBWo+DyNCeAKjPK
28xXSmA0cAzB66KodV0AcU2yZxBiju7rSLKyWbsL7xQ982DLmNk5QxjKCxMaoDCqyB5xwQ7HLoOG
J+cc9IRW3kVp/BuGJoqBKNuy2jJIHlvu9Es/fPLtgPdtN4eR/4csbH2dtw4RqcVgj/blzTHbKNlE
wujcJymPNTVicjDcEIPEm2+2O0gSmOYtsHkzddr1hlrlMJknCB3s/CvavspgwFdiDtwnUOUcsgMx
9YKgxilP9/d2QlS0tXgf2bnPZgw4I1SRSq/bDWh2BxvMCg2NujZ0lnGtTHXLaAXqrI6Hc4HinJRk
HvdLMcd7m33d1A4bMdLhqOH2o92j2lH9cFhS+y0u6oPP4nHnSfWuOhRNJleYziVQ6ELg5iiwMbgZ
KzDsFZQUCfqdzUdBOtdowR7ucdig8rFM8a9cYJMLnVFInWPXRm4lnv00rS666eHIKfKnUYMFWnfh
7BrueaHKBjExzVH3lr1u1suRvCdkGyK149lKC6o1ermjt/5gzAyS/HZQqRba/UCoJsd+CniUi2Hb
9YFOIsejD3qhYXxJ2+9eqiWafA6l3DO/vLiYXpwpgeW2AKoeG3tjuPYFWcgK6xbg1qjiKewy0qR9
bQ2HYp6fsox8oJkWHkT/uDqzsIXFZSQGr44S4Usfv7wmfqYXiRAQy11WwgXlzeDdC8ls4in3K2nK
4ZR3Rx8NamO+1XVBQYo7PY19w+/iABVOZvKhEC64psx+fMi9N9bb9Ms7yUdh8og6JjEMLldAsPB2
cyzy9/TXDrvpKDP58HsbH5vFvkT2XG+pv9zJCVyZTQaaQ12cfZ3WqaU6lnPwxka5JY/L8i0n78yH
m+xT0zhXLh3uNkIm4g7UAQ+rdWHQWJKrC8qgR/tDfOBjcp8M/pZLL0wQKYDchgXoAGf3F2/k4BDM
C2Y3nVSzystw4ZTY5KAjLBNSfYe4eoSnxWtYmJQ+EcnZlM3E4ZqpXRsnrAgF+WMikhBEUgFbyuFH
6krF3MzjdKk1AXeNHcfEt2M7+cYXGaGT4K+z4RF74RfHQOIFNwyIuevcJhmCo8kJ09baukW3/NFU
cdHb4qVxJY5mRMtCAKZygl6PlswmPgqyLAioM2keiGkniPSlcdknNX3I6vjoebW6OHZxx+2pUxu6
0j3tWA1auksLCgs0ywTXTrsMjbkbgwKNTQzaStYVZQow17AUwfoFli3T2sQ5AMTd5AQG9VNH/uIv
x8UQJJfR03WdARtBjrAOY0tIqnlk+dri8wrqRw2jQ/fAwQKb+xzDzptRVA8Yxg/OQO2MuZC6TLi1
rV1CSkEKRU0bkjff6BAnqmk/5qonQoZhcCbkrMrqOWCSWCPT18SSKfRw6eWsqDDpzRl02KNoz0Gl
xvGK+rE48dWc9GtzbW0cmBq7QuBPQCV0/IsLRrZC6OJQa8ZvoMa7z504H2mKYdgpaOU4O7b5x/RA
jNSPQkXCP+3j0jo0/PSbyjl7HpbluZ2+tam5ZTaqCwo3Q2kQuNsWJtBMm9OqayH7uux8ImVC28p6
gEQF2z0XSkWRsQppie6v4lYqyF13s9SDvW49C3NixLDg6doar+KJDVs7B+s87SCzGfYOxLrcFEPp
h1N2N/Hf7J+dmTGYaxaqa3rLC3Ec8o6bvzUAkAzmdY28XdSg+9nerpz8oTT7gkOM7YA9p2pvCWmt
Sy03eRFltJ8NHauzNEl3VIBhyrbxVkOqSwAeuelmdHw/5Ba91iQUqCpXr5NHSnTkftsW1rkd+xuW
QTMypXMxW8yDtje6FGjM9uOmp0e1zI3INN/bSV6BV+KOq90DnTd/fGtkHKtZNnLuLVEb+MRt43Rn
0XAOr5q+TuGwQRob3s9LRzkMsdUJqBvgNnvnuDEbVaaL2S9vLSINCUiLrD6yUA3pn7fc37wzj6B+
UtdMwCPCi1kSJjfoD8NmlABLfMf/YAnFBdAABNX4hIRG0Ko2fYlLYmyBFRC42TTdDKNRtsRMrR/p
F9qeP8cuLbmFJdjmCBz2oz+di2K5g47X7pox+yOMfDjiMji4DDScicFPpuiHY+Y5D0VXYyauUu4j
YBynnCc9T8cL8ff/OsHjKKjdJDQzlpuaITn/G5lEdclBiKh1LpPuKEX6YBgEDV8KrAmGNN6C7rfX
i4ALLzWSlqC7a/DXvpPHRMXFVwq6eSrZP05US7BR82x0fjp9bP6FOrMMdxSSwP+m5TczflT17fl/
1PzJvCSLC8j3pisBHPls4UpVc362/N0DTW5l/u7J9KuNEdcti6JKJ+USO5kEz3R9eS8FikFKE0br
tL+qFObKKSCWVo7Af+O5r1XA91un3nmmboxtrVHzT+crXWFq3gAwjtqC6Oygy63P/UF0R0F80Sjd
L08NP7VT/pkceji93sQ8YmXR3240n/p5bs9ZYKFelJAfJ8D9bMWGete29aeRLuOVYGFdZhVgTdLf
ss6nHcz97Sw07wC3MMxqI2bfbn4vFpE63nrWtmjzLWP9H2PS24i+IC4e0y9GgXxduNZ4yjO4UJ5B
jcCAmSxCHeHVPeIMAKMb9rP5zhPHidV6HbGu7DP7Ys2zapVzFabxw+qOz4Ga3j57Fz1tMhnJyoQz
z5j46w2xcXAX4e0XPhFRVfmJ1wmQVHIKfZNEpZe+lOABTippxKFvYVkHQruwQEd7EeIVT/1x1u0F
ASX51yRuuXVUjyNc4ekcKSFLtEXfek33t2rVzZI28azqFZwpTk81UxQOILuwDP9gNcUtL5ue94r4
x378zmhsYTNBmvFphimWIdip3rc4A+oz/8arxoC86U0rgrPMlvqByqaWIVK07YA8Rvhi4yukXf4I
5Ea8zKeJ0rmDQ2Zh8T2fXdfTUEOtg2ASWpoyADNylaGDiwM0XtsECNYFq4VeHwkTzN6ZIF0Zcutn
1NOrlppLm3UEAL9wWGBZS+c7z6lFxGgy0/iNjFsWvNYCbbp1ADGr0SSMnZd871RhIooleMhFOBY+
9RHsWO+Tcm+dGWAWZ6VhUqFBDYhjH/lQNu3UOi8am4ujR+o0L2d6nRRdFJMdhJXiGJuwvK7s5qsP
pHcFQ0XuY+Bq1rp5fvFy/Zx71PHa4qwK2QJMK5+k5utA7qvz0DNsZw6nZGj0wybGbxXTleMXEy/C
PyxbTkZVbG34EhW/K4WgIBzfXD7BnquFW1KWlNTbOCm+E1zJaLL7ZGJNiGg0nT31/6ICL/vI8zf8
xqyqb0lvndAMNhXOGZbCLjoc/St9U7BnoLSoc6DVJIwsUEWyGYJ1+ibFt7L4HjHwPk7CGiXWQKUv
qCJpn+Lyc3T/VDiNRCkveDi2hpAvEz/UwXJBUrBb5iDdLYl50Axyata41kcaVLXMjHod3Q5Y/AP5
HCN5PcJO/Ecgdi/eYERD1jzrLLr4pi0cZ86GM/qTXMq/oKT0Xnrbx//NQFsfWSuq6qrKdN/leB11
MmQT5e5B16zZ5GxnKieE9RfIDv2foK1ioMHDbzDT3ZZgOENrQPpdWUScMl+/qol2Z2U+5pB7ZT27
JSEIQvX0TfzM87/Gcvkk/qnyT85CKwtwbIhqWw0f2QBcsdroCZtdQYqSANEe3NvK1P7Q3frhkABX
MzW9tmBV9mawnsZOEU6SIrH9OEigDNQa1VaY+LhIYH57rG9k6a8l/I0lBgsNvopHhbyxtVVgMms/
TOSP2R/qIlSJv+d5pU1JvM0+kAk/DecquyjYs7RBRh0bSeJNQL4yLjntOz3rIfnQEhdkh/jSAKbW
wZd5GG4ldWVW869vpk3fYcga3uaEZzwDgAte33APSEqRM5tvyHEZt1nkE3QekbTR0JubWZJL86ao
EjrhyememPLdcIRioVbM7FvAp4Gxw4cRLPHzrF8p0V4V1i4RoDVr+P7snjaV4v0SQCRg2WOrzxYl
I0ngCViEYMDBivho2fOWAYQ3Gs3FjhHZlKnTMkS1i4Mtngg8is5BmvW2vc7llb39s1VfJPDJAL2y
JmU93C2s9gbZC7PaldanA+xzLD/85lp4NJ977YZWPhATy7Z3b2MLZ4xpxOPvp+HbdOA5LOnZcv1n
iaTBJWIVsHTUbPpODDxyPQvdhhbOstob8qdj9uI7HdnOlzNCARwQhD39pRf8E9gSdofBgHFgfOgk
ICBI1o+asNG8SLprBiM/uRkEEJo50uwV6SNMYUkZ2CZcTMlL9+8hFbhsuAU1QeRRXhmAUSL5cQAJ
b6nloWq7mgsumdS9EpuobumQ/PRcSPhF9xGfW6rJoyQMjeckMT8Ng1+OkuGDUrtxiRtxD0scSkmN
8ybprrXF5bGIz4Ut7BfFmXgvY9q/G9leagoBNouS/LUm80zuIeqxkO/pgso3UpV1WDQBHbLYkK8s
wAY+987aSwmOyiVsZMsgBek7bJfhG2Ct6fyJxdcCRP2xJFgIdAORmcuStQqGhHqr60ARYUuaLZNE
Mz7C5bbDX3dqki0h5xMTE4qCYzihMuw/6TShb+nyo2LVtE4FM7YjdF7uD0usnfhXLRCs2Re8Rm41
hTUEejuHyqvxwLh6/8+jXGNkgR6Jhuv4Aveobvzs0PA26bHUJJU4qldqhX9lvuyn9svCGYl7flNY
zU8/GLxueFYecWIOJvO1bI1jWlBRSX+Ov4EgFRHKMDlkOCCsZdrUxhxlk/x6xNEXy2E5uMxwGoAB
js1HHg9Qnog9SepJXG0/moSKktRho1ocC48LVPYMjYg9jNzE5WuOfdu5tbNr4zYbTgGlWUHf/VcH
sLJdbm+U9tLLS/pL8ftwZSq8rQIHIVJC/ggmNGhaV9S8/UjJxMReyLVAjw7aHrjm+0TZFLRKDc3Y
PGtUCzH2jjqu+Mz+rttkBekM+/2j9gjEeAxLKJkPfUAjbj1+KxbFU6aOs188q3b6OxwQYt/qVr65
hdqyyatWIzYECPBrJoMi+R4CRt0+pfu4Srlq2u5KtB7tRP3r5PtbpyI8U9FegrG3A3m8sgfjhPJe
MmE+9KHgjFDw8D8x4dG215vb3PMjkZgbfqwr38MLU7/3QGS8edrXIMAnM78yl18MLg9O/W13mDZm
76up+b4B2eFTHJngkoV9VPnZFRmmMQIJPn15IrtWQOSLZnbWVd9zSQzKfWJ1r4Tgo8Xh0eKLbs8q
0jPrVy++qrT6Mhf3W3/cRwnupEsX5v5EmqpySNXG+sdkYwHx3GZTCIoefO3kcAZbQXz0Er4RTdyf
+nQwztgn0L07HPx1br+TvHppcPkDduuOeYsfo8qfU0kZ7EJIIvUUb0qNHyXxriY13ou2Vcc8oUO9
ccJZsv8EQYAdGlu7Kk1eawSfBNAR1wQHnhs0BbD9Se5moLnQqZgXzR4RKVkQ6fKAgh1aAbnvw67w
KsVlAD7lMuCaytkcREHrhAlNW/1YQuYEnQaqZlo79Mr6C4hlfG3BdWIDiM37nulEjjxX3WzNerNi
Mzk01ECeyrI+51bahMS/wZPEfE3aR1wLigE8aGJk+Pdlyls1PxXsb5Qtn1w6Kgza00fDQ/m312NL
U3GBJYw/uyEIT9Wfb0vQP9nVmr9hRiG4a9FETaHFq2L0AON4xRjlubnCkLxv2g/1kaY3vT1TEYvX
k7I7CBfLuneR1uCxFru5PtiuHZndO5gwBbuqo+/I0LOtj81I9Od5+Mz6FlQfwWlPj0wHmTlbtoPx
6YNuerQ/B39mRsPWhg+fmdPN0qnLXUDVYmtT9JuRiNyOrH65RMaMnpu0AGwJEgpVQsy7OTcDBHo9
JO+MxhIXPz2KBE1IcKeYSg9N3QfYnBkJlfrSTO8tj3XqpTCMUxaE9Czqw4QMThpPXEqCt245gYAY
gKWKe77Is0ZImO1c7h+qWf4YGDJDq9F5Vtz0Ujbqs46BAo6lcyF+YR5aD2S12YC2Kx6A+N44jTlV
mZ71PLfOAz99F/GybWcT/A3qdrUgfHcppU2NC1r/D70wB7afnyaTdhNgWqcqQ3+AwFeOz8+XPDBV
bfca5n5Cc0BC8LsnEdzL8+PyGV+ojoJWRImgUXURpgF2aZw9H3nCrA9fbU79yPa7aJy6G6WujN5c
B70Xu3vNyDYKi3p3Rj01Brs4vbcPY1z5T+/JzIslNAB5SNdcF5LLqzFvKnZ3A7T0ZcC4aC/buS5D
t3nRtfYcoO91hv1ac6rOaXGWbMvW9cjoVf1MqQrZcEaB/1xRzDv4TynI4CBjN99/1wgJTBnREleU
xiB2dpScjh8dj1wubq72XA7TVne6SJ9gnw6sOZaEc7Xb1QNC3msACyltWgL/JTI1VatknVNAKM34
tixFqHfblohSi/2z6rdm/cKbatVC1a3wrun0OjCHjqLf2rBRPILuKIi44ZLdzFDRJqBf2pzfI151
eL0G6qz4BFZ1yRJlorl30ehRYw3R7uTYhFR5hIif6xafAXcvL5okiOI5bPuwwQWIg4quDwDD9qr1
XkVzahCWHsMXvuVSWbtSl3uKbAjujOska5/rIX8S7plNP/qDOvl6u8P9HCZ0dgjkyjrfD7b3MngU
MiRF6CLXxqzeigSK7qBtu+YzpWwbVRcf2d8iNSJaWNbdo3d+0QlYFnI5oJyFuZRnlCIXlZrhtHCw
5+T231ybDmp6Yj5mS1WebAG68VEvk6Vc3RZoTCrmaskfWde3PJiifqwvVUZqdshCIPncf40X2dOT
7Yqh2fhgppOyc2habp+yhCVt+pNydtZWs1ENXofgnC3PAs/lynbOnQutiqo8w6VYSwYUEzyWERa8
EeB+rKVldUz8IJLDsIFAsVNjd27a99lB9Rke1J7msehMDsZCYW38SJs5FrSrdN6YAnJ/j5G8jseV
brXGSavw73Jw/lKCsrJriBWOf48t7cRNY0N88MkLQpVjQjAFJceraUDOwRuXx95rgJC2chiOE6qF
CvlVmJiO6FJ9BsFEoRxOkubBvYYViscya2PMTYJ+zWc23zu+XL5hnGTLdFGO/yicjNlHwon3Mv30
X/+TbJkDKBtwO1gXSsFn0v32rw24v5bLTQt40hYDqbr2UDx2Tub/S2p1yhByo0RL3mLbKvElfyyN
9kQ33cdiVHvsCuspY2GgZc5hnFS7s1VzTQb9VCdI7Dz6YqBEwx3UTeG9CUX66g5c2oSn8UKe/WYD
gELraycyday2KdHJ1UC15boOJgzDSJ5kh/xAvogWb2RQvAfDnyD/8BK0YLwmMmD5N554W0f0ZbqN
z7kOc04g4sj2Q2Ze2CBPmsmbmpMNBuAzHrSHlczTnnt0h52ZQCvLdXymc2/gw+7OBZvmGHxAIdQ9
99kr6G1Fz23zY/U9DbkjYyNl25mCHvdYUGfZAojQ5o2X2j0rxYwwov+bdG/OUtuwGbQbaeS15n3V
+qmpcE0aKFfzL6Z+nngqvtxR27SPxJNlvpl0CLt+/QcYRihtYIhIEG4LUdb+mTzrNS8kjC2qa+gy
j6rg75gmGm/9jgHTuHiPWKGKulgi1Qk+dOyyCH1gCllewsvYgWEPZ4PW3tF7ofLmex6OMov1HR6x
Q5M00M64VeYTxTFDlM/pEzoQgjBeR38UpyUGhpUG87OmS+KlcS8g0vKkdvKwCIOrvc4rbBp3/mBv
PQVuKdDAF/A72yXXMz3Rzhamml5zi23FKwJZ07zzvv0QU8zcE1PQM47ac91xK3NwYXWdvWYkYlNC
T3LVHctyAXA2ttdEOBJWfn3mirE3i+rW2AmOBgU3RBVE2fVP6ni4Nhs/eceBH0OlS9L2Q3/sT/Ip
shzj6CfqKZXWEk6XFJiVEObL1M87WHBbqwEeXOEIWEw8TukR2/Oq6a2Nh8cGv9QnPIT3sclD0fX6
RvNAAk71vV/KvUXJLcBj6vi6LfnNV/6HyacvI0O4IWLjBk3vQKMW/FxIR+A5KTrrPTAH45AfscTe
uoBC95rxJk72vp7+ofvaWcFeujMzn9zl13fTeONr7ROZnidDxpTEOdYzP9atm+mbdBngQMpHTQHY
2/kBxAHgw0UITWmcKv0J5fxoQD9wsuDUJvXnkMDJKKHBsjK5i4SQZ+s9dYVBEMV9quvhWOIxruzH
+rVGpUCZCxrJsLwfNQwgUwd9ZSR6M9q3VH7jB9hkcJ52mpC/q+XRo23j/az6DTuhiCn7gi0Yp5ay
jsLn7eo4A4Q31Dd3sK5FQfbPCbZZ+gthJ6yQClr9bcYmPVCC4Zn8+Lkw6mCRbTfs7fql0tsbkIXL
hMRsc3HugvjmQtbFFkqKaDMJ6MwUM9jptMsCqBoUAORNfLMYxqZ6OWjtNyapYbgHNK4u7hi1ps/t
grFROl/UduOwwDQ4d/R88gE67xYboIKFMIwztH21qoez1Z+ymliiKzZBAq3dSo+VlhyUzReSX3LA
Q6EYLePXQeiXQIywaFgImCffQ8RbS43mmtTZK0Td2pr2zDPPJF5PQGxK/uldRKUBNFVKvduwB8Pn
x/yhNP5RSLfWaAPuiEu3o3WvLWjFtn1LcJInk75Pk9cMR9yat0HnHVImkVrHkUDgKS7/NZ1zWdgG
zY8x0rWBSZZ9aCxAVea3PLVBOxvedi6dnW18LzHJlHlkF+f46kAlSTonkRC2G8F1O2pmch9gUWAr
RaIsh+SeYzqn7iS9khKfN9lV9+VnxlxAK8+LOXYfRp+eDBcIfN0v+XWZ/ytxvM3ILUKHjRcHdyHB
B3usFWYss4mth+IlnjAoZUgv9gw0F8k3zBD2Afa0/Y9OcXM8fGA4igKUA4PaNEDGEV1G6x46qOY+
OJFq27ekmnD/Lkv35RVNAc+7AxybsuRJ6x136aObDRFWtG7T+OJYstGj9e8w08B7jCciwm7dfZA6
jVJshqpwIIEt3bbjPyEjvko6K4KTMX1Q+HKgIevxMELuUxNzG4jufU0ymyVtcdCm1+WxMlU/AQGX
gJuQ62enOMf6VwMvKZxbEyQHqrtuyRsVx8cghpUFZVQj4SIIW00GVEF7HrlSj+ZPF2BfIJq1bxfK
PMoxCHvy4LXJ/850Tbpqgbc3xjxSwdEOMExu4jqsoUcyZjYYqzGjoft5UdlrGs2A/ivPiIyfbYPA
PAglEcZOF/Ya3XWeyWqq81hIOuaexOeWKo9HgCJlL0cfQ+A1dNE+dmESP+TwO8722o7z5TiDZ1bZ
wAPcW4d+8b5nX/wUNVQQrcChyYnXmW4dGthP8M8yOeL8WwaEFFqsqGEPiGEXvgMeM+blDsyKzwR9
I36ZKoNyKqPf2Dh4pEw+DBOHImRIxayMlT1fCA3T05dbst8nuXthpsNT5kLIatel0e6KgtJJfgR1
DzbFggNlmXYfeoaYQq8G2kE0JbQA9dB5bm36pTs4nTvd/Lp59dIJjAj2iHShLKdLuKfiho9Vzr2t
Xpowtpc7XdVrz5025oQF0LWcb94fr0NG+Kr+M9GKOsRcvgoV0Uq2TZMRxom3qogHrmct/8YGr+NH
i0CDULnqcRHOag4ZhRLtJ78tTkDUts+yqp4cp4cgJLBnU/0oZobx4KlEajbHmkUZc0ptm7Bng1us
iZ1X0G3xkhxo3jkEeXBWNgEnxsnY7K6zw/bMclasYV5r17zM8q688SWm0NNvp5VRMeoP8XoY62ju
9KOBDEyd+2s9vkJ0qt1pL3zneSTsH5TZm6/NBRKWv7M1dWpz46mfDCjG05aGQw/plyZp3kee+Hbs
cwIEx+n+Zo+mobzdTuZfWRxmHNwuzKzJRjoZXzVsAi2y00ibhGtzY8VIwM3eha+TailLIdZT5ZI+
uItQWfUWb651z6z2VZrFZ1wEJxNtRq/oCbGxcfcNMkVCE5yf9ZdmNgghxW+CVvIRXClMTw7MfaLi
3yrD6uAZG6tHH7MkWEL8M312HzUFDTzNJ3rISEmguWyLpsXrpJ8N5W4lQaHhmmj+ocmmvyv/icAo
PrDZfddYD41tFSBYPuz1zknz2pFtWfWkdGsXcw+jkOyu2/VhVuluapwXCjm2QYZTM7EAGjTNgqHb
3XWdx96iqcTDSVNscgJ0tmEdMx/MQml8+5aF6znHTJSALu+MdOPQrrM49snw4WMUBtGp4k2MLCh0
U17Q99/ZmZ5c5XwVqnt44MOu02+xXoRjwgqVGzcvnJ0BdWJduQqzSi42BRsfztQQa3jEVfcs4paj
E0eZ5f0kBtfLqZQvehxvc3Paky7aOcw6SvvyUp4mXkw88E+jpw69y4p3RKrgq2GUb2wZefDzO6BN
xv44CS2uE4Kb2eQMkaE8Vr2feTJ/SxqrF4O3XJP8sLjZKys/M/7/a2PuAGlSOKv8sZTt4rsyquvQ
dGutVv9okjhbjnWbMQ9iytjWpnafGC16mhb1mv5wrzqa07IujE9LEBhq/HSfGeVBZDbTuRh2Md06
mDSbbxzBXxg1Ioo8Pdbm1BemXHa1wbqxOTHb+iDS/I/Kx2XVy+ZlkhxmBdKgHMu/opcfcZ3/tf3q
nz+1n3ZMbFEpqrGYOiolLgA/Uc5uSbKgKyFwpcQOwcg/nvrYJJP0WJ0Xxo6WuBXK53vhaIc0H/HP
8nNi3VuUDpcA01mNmQYgDbNkVj56bFIMDopvjR8Yl06M/+bY/baQkhQYjm1X6S8a/ov2wf+W8cn2
zI/Y7hVr8fkzldVpRgAc0/ZQEo8jMMwHj4896zYLbVEpxw0h7/XICZOxeEsgkAbvRTUdyPiR0eXy
my9cYaV+jE0Ht5vhkRwzk6v3MPDivWz5jC0L9wm2FiHgLg0spZETKiKM8z1n4kuqfTxw9ohf00Md
rg4tb4cx/VpYgSqNER1PnljpRa7TftzVK7O1fj2XtbqjF5TQvwRGrW9Gi+oJi1csQ2yrJC094sRe
4I214LqlR57YFtExcz34rAe1Khp19QXUfOmCXSHAb+X5TmdpUtUAG0d/k/nZtsnnEPnoJr3iFf/G
i6z0qJyJmVF6m4syqtDaWhCFWuD5m7pqbkCDrwawQ0qe2rpb96o5Z1NGQ+YP6cpDbce32k7y0HxI
ShWntdBecMDslooIWZIMgOicBpt8u/Vi87NJeKbYMOycGVh3TMjcKJxj4+1oJv0htXIht4ZbJa+/
uFdBtekh54nHUO2odRvEP20rdlkdX5f+V2Ev2IxUNzJYs7kKGr6ZJLuCMnhV6XCeqfmehooKWbfD
H5vGv3iJ10a/fHoSxD9rNaiEFPhl2pVsckvWG7JfaFNb3FrWmVDTKZ39vx5rC3KaGGfdODh65VvJ
NNwE07ZxqGkt/OZNwfrFP702/dda/+wT66GE8eXkURZetVOB+WG6Dl51pFsNnHLnTNdkdJ4IyB9g
YKMNl+u2R2iz2ViILgkNf36NeyAUJjIyoZfFrl4nB1udMpN0JR41J0NDfGeJEaYm/24y+ZBT9z4a
hIu84KvoQorhbfrbzT9lAIfMb56Dpt5zWH2ZmRclMmcIrS7/4+i8ehtX0iD6ixpgDq8KVJYsZ/uF
sMc2c2qymX79PbzAYhd7w8xYIjvUV3XKS8otRolDU2CCrKM9RzepC8xq6oWE2WO9tHSakOi91nuJ
zJdQpDd/dotVgc+5Y0poV99ezQwM+2dhzNwt9MBFy1mKA4OxOfv5sPS9bHqv2tENjgODuhDZrBWj
vdIInxPuGkSL4e4CLHUFEZWW18DEiyVFEHUixMOF3VfXzrMJ/TPH6ygSDkeErc17YnA0s2oU4RAq
Nr29FvZ88rV7KDHH0klNYiXZpyY+E6Trxi52ifnFbO80DpAx0T0wHx1znxRqZPGBy7sjsT2Z7m05
hlk0auIU9935DWFZAnPC+XSgR/6BGCcluTisNQ/x19a2OStb4pZXiDzjylPtdyJg3Zn01mTtc8I3
21Kp4NTOk+vxKyTTuTBem/mJPMRaY4woaUaVQjxHBj+0bf0wv6TwtfYCorREDwtqHXuIdn6OIdsI
YmmtNboFiJkQjOuwlucak++E0TarUqPStefqT8J8r00D2Am/VD5vQJPyv0i3xpQe4nmRRzHoFSqY
gBLT8BxEpXokHR5UcbEJUxHB1186wIn8dNe8pBOwTRlMMveZfQtleqrvmqq3A3nuGOU5hCVn1m22
tj2AsclzPqQH3eBuX03PRDu/u9IJBoy76ZjcZr27V9GRPRelvnjQUHscq8ehQM2w7WH/8VHR8cXp
8Cn8+NAQSAyxGthzy7Pk4p2nyyvIiuLVJjzC6A+pJ7yAdWKuVZCJJqNNt99Q+Y+9fm/nB8s26DQx
TwY+Kvof/J+8EFRG+hzPZOAuiALKoi3MFabE4JsTWJ48BqPw4fWGQLH7JQ2TDeNOfdOLbWrvakYh
dkK1a+Be0ik5LeZUq1bon8MZgsCR80m2yVN3n475s4mMrZz+UYVHvXqwC+PRBoNJe9VGLhbxmEi9
gYfS4Hv2Zgo91HWUuB7sqzCdAwCSf4yZg6JDYudIbmEcsYr8SEXgQ1NzHZohXNRwHORv16Eapwwy
ino6p1RHWcsMNY+eSwtf/UCem0u5OdIGoyOvrSfN3TGk+6o0ZyW4o5muBrhIf0oIRa7QML88DtA6
g842eZ8Lfa1q9F41Rv5iJP7CAKlzU1sPXX/Flhuv89RBMSVnMYkNnalBytmK4qdzSqVMmVebJVnW
tvF50hxtZ9kxFz0rQTKjBFO5l3wsnqtJfOgWQ3k5nMJQf6YtjjHWNZmLA3WMm3z6p6T13tr2ecQh
ly698yqzXxuDZT+XYDSYiZDu27Ht7JWHMd6BDeYco/qlZqtQIQ3aPUXPLkNuwzz1Pc3irSDEaO3l
hIFyGvwXs0tYbZvTxFEjrswtcY+9I4JEww4SAhCOMKoYBfD85q+xxBvVMWuVcVCJhqMDGFhx9cqi
Il4lHHcm6LYs1uvOQ7LP4K/RafPShfGnVUwPNfqF4KWJjeKWsyFWrThkfs38rD/EIe2PPEmresgZ
OYTO3Vg45RHaalohVDVzP+DaEIDDvDxExMAjM2reLjKM/UhihbsuKXZ93A8YG6jAuw/9vdQJe2St
j0CanyULo9kSkc9JGGGHtQYew3J6AF75RZryfZ5ow1wGTBla0VTOPFGO9emogjjzroDENOZM3ChD
ZyI71Tp6eFTS6CDOHn2Ruvkho3e/4SyTFl++sVAg1ElO9SaBWNcgUbNGzd+lo9+m1g/GYou1G07b
ORz6oEDuzAHYJo73IzUysSTaaGj09HvSzhjp6aidpNoDEA8MN4/pWNFJFjT+lUekZyFomdGbnyYs
wXVY4yJI432o/U9WtRkU28k2Y6wePXFrCGTOObcKH7Re7GOurlmkc2DUvac8hu6aAtfp6WonyY8f
bUKlatGS3ooxvXc0zzq4jQg31KTTDWoGZlgX04LLYfK7LMCFVVw8sVMIwCK2LvXYHYmfHPGX7j3s
A3GueISbh9D7xbeGAA5SL0OVQ7ybOFzBh00UATZrw3i1Y5Y3aX/6hKs/TM6ys3gZfO790V7T3zwa
GwaMS0W6Q8rFWYQ5Kl+HMdP4bDFkRg8jMnuDdQCerPmaNs6GE5gtX2N+6bmiLftfEb646Z7xxm/C
kYnqryeNcy9VQYeoKHfpWNBh9ZBO7THrKVER5hrD6XpQ3XtkySMJT2PCEVOWNlgS6o3QRClm0l5B
gjxk9FNl2VIGXb94zbRu2ARpiENfNz6potjyzp8V5UtO8hG1x5GcZ8gWV5IcJoYT0wRQTM/0IzAu
5m4S5P2OMQlHQHqmSXD0lVg/JuTd8bmtETi2fp8dndFZJ4V16iJGClDFJlzTXl8eEp2XiXFXGP7m
hQKXXGCX+tHINBXRoyv/RqRTO09WKWF6W6ekZr57fv8ALdxwKCAK/3yl2GZdtGn23jYw+68h/XL9
bCt5rdBcIifCqkVUItX59Z6s/kNMYh3Jdt+wwsjq08w1wD+Pety8ONly3rRvIiPIl+3TFjI7jD5d
z3lDLZsmFtc/mLhJVvGgXdtEw8oMR1pj7bJy0NrpSFbajItjT20906xz61H5VPYbTRJhS658iIAc
8Bz5nwwwrsX4qmUgwhvaNogE82Y42ZPAIDQAGo8plevMHixVvwVRsE+H52UVTNzVOhbT2hTp3c1/
2OAJUYzzfhr+iqrc0de+6ou/xhjxB9SbscqezfrBTUm0/iXMOw1zxK1yqsrHjqt3qn17zh7UwTq2
njq73Om+pFCXXTx5dsJ7isGc3YnynApS7ctgoQtNN87cNLd3sokCuhF0bLGGRB7Ay2jKIgty0Id5
Q1M6n0r7jbnwI1IO/yS1b0biPLHfrLt7azM/T2hhJlw0vaVl/2c4Bo3hVqdAKnr52kO12Jv5P25e
UbbuyVSgRuBrZc7WdZ9Gn9ovw+hdoRbseiJtZ3cgPDgo7RpX1b1RlbPyo+Zd9rGziezCe+2b6Udv
ItpIMRTD9AK9q5NlA21z8OxbpmxaD6EXkMPgs4Ws+kEZ4m8KaCaGDXin13wVtqSUUB7jnSwNbB1u
WW1LXl7HS3SkHTs/lIbuHEYEMgSV/p9GyHxFwUq7d6tHeEL1Q5E/M22fAkaUGGZpawLk2RawFV5s
Ftcp/B5YAKFWVO4/tOlq/pT9XjS/RvZcFYcB+3XhvxiYFKeS63BYBBbJah35IoSzXmp/ufGupjJA
LZO0PMEGcmgtojGI/iSoI3b9BVl1swBGJxy0nCN5INutC0pnDjBQMRLusGZWFsZGPvbIoXj5nXSi
l+6NFBJHc3PgS4SIkNV94GkWpjhMthfoxq5mQMAilNdrYCjrGLppTbMdl0arvcsBdfDWcrFv7F88
xVbK6J5YuNO/4BT18bmCmDAyWs3wSFgvJQE/JzxI+lbsCBLEsG0d/OfyN8UeksxyR3h0bft/Uqig
AXuQ4ZkrakZZLc/t70iTwcIwc/ZWzFuuBdLljIsPTuLMXm60EcsxNp/R/02HixG/dIqjTnKs459O
PojG21je9zhs0/4pQw0mU3JEMkp9TIA6UAAPsmn4HMpTQ69uyOSwmh9rZWJQoHxhOEXDwWP9LeSR
9MpmaClaYa45NavuquaHuP9t9JP/209cePUjb8papIeqfi9qiQUrOZdM8qo2PXXy2qP9hOqtxIZG
XZyW9qyiII2aoOx5t5AiuauvGmgKofYGEG/l1h+SLCftf0V+9jl2W0kTdOj2dtxvEFvWi5dAZ1Lt
cNWtnEfwlfDuZCJXGpq/EV3z8Kpqf+PrHyAPgMKsIt54JmVkDD2FSZtLi5HiCarX3df/Tw5iRgju
1daqnV5wavCWQPneaejrRbeBm+pSeEGgc0Dq7CqC8/qjY39GLfBya+fDHpsz3gM2JH++cZEAk1eb
Z0ffWc49e6KUYE3/AT0+uE3SI4Ajsgl0fHvrVKUHwS7N8NAnfEz4ihk5tBxmjPi6bHx+R20m7M1H
AyybB50r5Iz3wKcEPDU2Lh9NVr07S4A3fPZHxF+EtIjzaFq9VcaI/fwzN0k3cEyU8R1gfKm1Zxem
dwnHXRPwjD86PmWLTcpgkar534GsnnLvkU3StYL05VL91B48zERl/YbND83F667AL9eF/YVTINTY
IRpOnQMkMRrmbQIeGQyIgQYYFP1kCBJnF3KKbKx9WzNwwgPDJRH0GhE7qqw55AwvIWACCUetqH/K
Sh1yYgaD/SmTI76X/UCBTUQNzEyL2IhxFD8MBJQIQkkSlEw/lwfG2ngOUnG1V4yYiNWuE/vL5VOr
jXRTT1+a5IeaH0sJKL0DdqD2ynrp2ZPHlGem/8OmidMECy5DJuZAJctVyojU6fFaM6k0GKOaKgPH
AgJxAlHUHd0e5CJz/HnEWJXgL5+2Hm3sy76Y8A7TY8++A7WAUxqhIgNROoac7uNu86vnKi6fpb48
18RK7ZJDiJ5p677E/se0hvda44+QiecyBik0RBkDdi9GvDLUdyccgCDT/DAYCIbVZka/rBnu1KqC
Ef9Ej1nAOCLgeJfIrR9Sl1E1YQkhCbNloUwLpBNRnTKTm8pf6vUsBNcwxmJgxaMK6BKAtTEV5q5J
MyJR/KBMCTYiPwwlxQxNFD1YSbmRg+ZvRiSfOCrLLX7s4Q2WJYHP9l+VU61UCOo/6blI6NXRXsOn
sDYVo41Ue42WwgAs/XSZlOHJdvsnEzfyAHJwgamkDsqlw4QX1yzmAFtSQDe8ZXaMI5gqbjtFOEJ0
xs/dzwKw31lPb2VPvbvt7ky+WMUMjjsfUlG9nryRzu7yMDOwYjHBCtmf4vxe9++KIGNoXM3qh2Tc
Krqo8BUn+lGLMzgo7SFExTHxhrHVbT0LFVYnNqjZxZupQwYp3Dg7//9f5lJdNfb6yeICpy9dISb5
Y62y/rJqaDelg0M40mQM2VD/hs7fBza1dwv2lqqPwX/UaIMADix/fK58K1W2m1E3+vtyPGM8sIP7
ra3NDnKGaKCVGD6G16xKArOJH1wz41SefmQOPovaIuhI+I4EM/BxHmN1KXwUJFcK6zOFXiUTTjzu
JhuJg0TVXD9JkNZaxc7hknvqaAWLHqaagZFGA0fdoW66E2kBDayUu0QTGtpF6YKf1kNlAzakvDOG
vhwDtx66iToK42fg8X0VZDehyEW7ycmTk6jrhzRrrTe3GYqtJTKK3WBsFbuB5ynF4EPmHyzhgrSc
5hyr81EpYkEaya1202LV4h32zemUWTrCGytyFV+6uXmq8umh4VxuW3x3Cmg4kDacpFrsvQO/0Ynp
6OuZGio6We2nP0ZbV21+lGV2KYvIg+3Yfk/hyWnGz27qgyYP77GpLqXNd9nkDBtdpoWe/4tzp1tF
mO2qzDw3ZuwsmJNbbluvBEbvDRc7i6VhqGBU6peeE0PHD0UtLqOhvTXiwCZLokF+i7XhY+zbb8NO
scp268nQ1hZRD4LR2BWYxPCwRsVwMnr7CWYw1MevFlNl0/CXezZ+lMJW/EpL3Xvu2CNZ8Y7Ee8mO
wT6NakwV4JeoHiftMemuIQ1+S2lsiLFBr59L91vhMKR5+JBrfTCVB3IOZvTUEGog8bex4xS8oLGm
QU3PmE3go64jjFgVQyJsm/WmNtOVzw/U2Nk9YZMmOQXx4iVHW/QnBD2N+VSMJbHDYLTjjFexyC+m
d698H1rU/069muJ3tN7miD8UACRHe++wY6alxeXmh7f8WMUmdrVy91pwt5kyfSdJk9gyeSkmGUx0
qfbhT5k126LjrDJlabCc++MgjGiziu1Dw25X5tPVBJmwqgYzsHL7K00eTZ07KPtjhAPSqHEwZMjj
Kpv3I9vqMBGqnQARQSiBlX7MNW0r+WTn0d0pcPrYMe2PxB0fy7He6xYOq8YO/4FbP2aqf05de9XI
CwPNTY93qfbS18o46Q0qKPcEK9E2IzPHBjNf8zGFH7IqP3qNklZRPMkQUo3HkI9wDyrRprwXpOVz
M1r7GdXZCKG15Tz2XMeZmcKgvc8ttLisa44hAVSpvyapfE9s+FwOXT0s3i5YjObbpwAQSv2tqZwj
HJt1lXHj5MAqkL3MhBSxp1AUeg4NLg7miKwwJoTBRXTvgyg5xKK/UW6ywkGnhVwuDOsqEbMsxvIW
CU8a/pyWpUsftjRdQszbyEi8hkw+jKbeV1yIYwBUdDtsXPwUSiAtcN3TUO9wSucwdlQXXxLrbpft
btaZOalNzn9EfBv8BLZuoEoacukAHVoyfW3HgUr/6EnMVe1AtmNnd4hNIDVb9nbD7j97a1qnO/gU
bNv9JvddCL7cSwzKuU3su6VjvWZ8ASXXWFsuwCRGvoJ20ZmuZ9HvMi29mFzCuSYtxUVFIbe9bF85
4vsi5iM5FUbLY9Udl/l72jOENJCf+56TQh6STmjBypCDmX+m6Zdp5jHTQpwfF03v98nfX5ya/Mvs
BO0LDIJtXDBgr8xzgZW0tk6xMKDp8rBhI8l7UN/Rj60GCpNQxqBSTekL6/+q9aILTvGPLn0aco4g
+BjJfjyE3FkcY3xQqANW5tzhvW5FTOzOCQmnc16nCTM0cGRIdkcVCrwhTEuN7GOxPSlNPzhuuB1F
fQaq/7DEJ7PwXkN4rFjLBqkfsNBuvBnUk/ZVZhO/LyZdTczPSc9yMFPJbujvOkehVOCZMBlnam7Q
GMWu9CnYTtvHEcIce0oz0sySNMgkLQMuM0az006LS1qLv0coAk7P3SZuqGMot/0ErMe8VwQDyCgc
dgAIN/6o/sWlfFqOVjqGE8rq1KEhf+MLhTu8jla47jeG4RxHwv8lKACRngzsul3kUd3GdlgBTBQh
/3bB+9+fYOhcWt5heqSEG58qG3MQZJTKsw5FY+9s/MzcMaWSfwLDYNq1p8zQn1ruAlN4icobBbib
Ucu/6pkWzZ8xvlltd/BGdS1LWIfEkwiSDrxxcDWY2eALM6aDZgvqHccTc7ZzS7gibxuIYkDsw5Ra
g6Y6lMOeTevm6tat07jQKgCk45M5g0fIeu835hKbqDeHutEU6B5sqBdyFPsEo0TXBiPCqM0l0vF/
hFXDe2JyKR7R9ErfDEqjfkmHaT/8q0x35xIAWmp/HGD3az2b9q0DJtKVH4qiom5mWvM6ajR5pMfC
ak6xXkHjoP1X3tPRe0un6tKY/spavh+4yJZ3tL3XkGPlqM83d0nKLDMdXg8PfYupSSm6m/CGTe69
x9XOmn/zqQh6phVODIQhLX5TVT6bPPyCdAMvHkf1g6ZBScEbHYO4yaaWgvgZD7U66h0GrU78g6n6
AFCpE/GTyAiEWcNRV3howGDqfbLvLUy1fX7tcmevM4yOsK0SALlU6JROhSuXqXfK59MEZiye4wEA
kd3veos+xJRIkJVjy6duvnwoqJRv2jwggsScCz7CkdLBxPyNhgUvsTK5mjtLD3H6QobQM919VkMo
IqNCneyzP/i7tm+uff3PkyhZMa8+14MG3g4dAQb6V8SJ1uweu7q5AW/mNqq2TgsTRddpMZxuhZ6+
9/NNItRXxq+keyl24NVkiw+BNXVnxPWxo7O9jWs8CiMGWfZr/LxaVu9L7iVZHf0szY4hhx+/mN+i
+eoW2q8tA8DXuzyZcYe92lTT+QaO5W8MGgCEQgpCFbjn8CeFflLJj7L4Tpi+EU+O8SP2SXmL4ZOe
UOj3XVSs0wbffcBFqiQDndSvg34HLgVglXEN7iMj+qCMkQtXtHW+RdbtFNAfDV9ZlKudnfB7U69i
dZ8NZ3SCjwR8oIeTfSyROgv0UHRsZn5sRddqRvQV0wrnXmF1iNufmQVbr/g0KnKlqfumuZA0p3cZ
/ralvum4OIfd3m+/s3rcCcWhWtMeOaXqDJrgcB9c5w2jViArxvw+HmKOvVV2ruR9dvNH4TwNnvgS
zkM+KlrK2TsVxhj3LyvtM6SaFenKuom+Smyyhkq3Wi2ACQPWFsNqYpEK5z+DbX7MD/aIdwdoD8ft
XWP9TTG10ZU4OMToCoN62GeAlVD8BE7YEDwjw1rQjjCJsBdWh557KNw13OdpsIzne5IgfnNdYm4O
Pbkmi1mMdzkvysCb4NG16VdsQKMvhsciStf2UlfKAELUQTgwUpiI1zlPbcnu5j2YuX1fcktlgyWV
mfsIEkKr2sBOmj0YmOP4G9aAKhXgjWRsNxGRBGXLjYaNbsUwEu6MFWDlOmSRhtQ3/EsAZXDXI4ss
/QxnIYhyiIL7tL9o1kG+MGgRHEDzfU/nK5+PdhqvI6lgN31Ichq337CfisZGjnmlASTtAeH9aChu
1N9YT4P/HPe3ed4N2TmJybtt3E+/WmBcHxXGPCWZexrNVkhWuiP0woPJSuP8GaMfWMzXLQj+LTuW
N517Xa0dEMt9y7N1i5NlWO/ThYwgNWZnppeTTE+N5e/A7528Fj3J/sEOwMOD/97neCAoV5SIkq1z
553ifNzzXsU72gUQaNqb1f+VQsO1QWNMTCERQJzMfIn1uF8N8kalQhe1J5cNvRmJyg5rQ9y6uA7G
Tly9U9q90LeyzYwXqoDWU+Ee8Oq7xRHg4iYtdEZHJ8nIsWAk6l07fvdRjv80sxA7OzbaWzV+FhGc
MzFGV2wS5UaAKnOU9FeU4Z36SRrHJFYp3w+3lBI7HvQuTu0uhoQpt7caDpZ+mrrXiD8J2VrkechQ
k9rQkOPDCcLHkaWFsdeH8tn18Q5rTbKZM1ne5qjV7rjqNuEsYW8Qudnaae1vo0yHlGh5FiNZ9JFW
h3aVkRLfeFgK8K+shV9u/RYHd5Hb5P1hY02At160ekfmtQMAzorQeq5xHPXoqhzwYyOUNpZsYSWb
OGq+Opx3TN6Ld0MP56C1D7B1kiCMzT9mQl9KlemlhErNgh8dNfDo5xCSIsM7n1sjwHXcDdRJxsOp
A5+GRbyuL7GwC3oo2pyxDtdcM+yjN9vqYQHCJdr9/39bF+RY4tc4Q5e/SzZgr6eT+Uh3Q/GMr93h
ZN9invmXVngBdErfb6CfnFPWWXiiRcn7Y6OD2Utlh9uV94x7yoFcjOYdY712bl4Gjavr5jQoKfpb
W06lb+ZupvN+ohVyKj37hAT8k1gT9DjT+9RpaeB4NXhbzdTEqa1jIIjZTM8ibRTwxfQUFkpjfw8y
104do6WTX6m/ElBm0Cqt2CidUndYNaQ8oTWR/vLHvay5RUzG3O6HiVne6Pf2njrIB3+cGn5TG0ap
F4VBb4PkVw2OFAN3o79AAfq+bnDdyuzktGlN0qF2UV5McaQtS/AD9ndpjlVQtP0miQE8xos2p3mg
VfNuMo5RXjp7CY6OKlPn5JJdmBTk5Mq1TzQUYs1P2oemjCvCvuQnOY+CnkmGG9Bh79hJ1O9Qo/7H
sw1rV8RRco6Tqz3M+qlSr4nn1GcQjIZKcM2YJrWUOjqZXgLFdvUE3SGcsb6phhLkaA9NjjQQYaPA
KttPP+nBq7LhOinYSCtK6G1zeLA1ZpEPs7rzwdknTa7HJJGHmQcYQidEfcNDeMb1lOd0qdnaH3wT
FrGq/sBmPuOAEQ/0HmJ8CCMme8rw9rPLNkQ46DIT2plFkOnhv1Gr4WB23CXjejjGVsZSXlefCVar
ixQUZs+yOERO9TtMKPL4tSEGhcmpHcXRcQn5OWFTbVPD2pawV7dcVZHVRJ7tuqI/srU9dRBxRAgz
I9YYncV9Fp8Y7MG8AYPjm+GrmirSnJniXkt9/UqpyccVtZtDFe47wYm9sk7NbMO2J/XGJN7GhVWE
nAxGjBDg+ihQWmyFUA1imR9iMjLEvoYLOWkCT9wZmoPM0cGscpHbE8KGg0uwI/c1IiJM4qdqnFdg
nTRtCom+3CJmlXvXAL9TuB/dQvH2lgijNTfPtmgWlE5P9VjTvngmYba0qG/Q/RgbVKMG57i0znb5
0kLHPvQOxk0Exl2VI69V4BebCoxeZF1ypU372kZBMntIsXDg6U1gF6XhgrWqsJi/CgCpM3XHLLBA
IkYAp9BMA2Zv4FCneES107GBJnjJG1yZoRXKN4cDzV6LbZoFCcImisteViRLqQej22isrka+mGBY
krVYxYE7GOrWx21/w1b8z5JpdphBc0SlcSkkHJeinxKiVLi8ErYsj2Z3HoYVPi1/XczYeNsErqBf
ef9sgxU9i/Xl5hhxVCoo0ylcaNXAhxjJOsvqkD9LVbyCbWOySWy+ibsx8IyB/L0bU94hhjcjTh2Y
7ZkW+Oq5TrTmasbJr5VZyU4jW4qrVbibVtkA2TKECq0CAqASdz8RXHnJCB/67jBvDFGRNk2cR18w
RDMXyaLzX5NWOlvDUj9N3jOP7jXKdPaYXymJznR76W3blDRrsS7TpjPS+sHZyef1LZTYarn4obEB
ucAgSwisIsFZjyGlnTSAsCFEtsn03g3VERcCMn4IHbKxSH2r9CiAcp0R0jdSMcDxSyCHVme8WLFD
KsMfxpWtjT96YkKMS0oHN3f5MnMJyxFqoRrxXZWR3In5ohdc14Yaqx6UJlLY9P6YyieGX0Mn/Z9p
X6rmRC/hl9e6OaFxrifSxL5aLOHQuRp+BhVVF2bN1SXV/8Zo9I6hPjq7enYf9DHLjq4Dylao9Cxo
ca1oIKBjmHFoMsPy7RnAcTImxa0mGqFD6zQhep0bzAjUspKr0J5ipO+D32VrWRNwrwH1rKxvwkse
vW2wF8LhJxP6P1HpRzMCL+y1Tn2YmVFneIWizH7C+mFn8MljlzCQI6ZHTGXW3W8+p8jYo+NZhD9h
vkUjdzYV684qNeSWJNYA9VGG22YJr0cjW5MqdrrZOcDutCPfmbb1tTLfeOjsXVNdw7rBtc7msnUZ
nxsmd5e4UNRcwWNOBmzBUM8sLgKyP8YO7IsC05qbzn4Q5T5seEuQKAccY2ZZRU/C2K6TbFjFTnVc
HvLrbIPtEghbuNJa0n+PjTCjvcDR5tbA/auMxTcXZ9ygH5TnIS3n/nqO6vyCFNnTmndLfDs/NXrI
QHJqGgILtHtIDVaCeHNG61iUlUfcymUviLodmGauAkJt/WkIQc4VNbda6REQoYDYdg2u4RXeJt/V
ukPu4xXsPrvatS5WRU9Ni2MtdOtr4xkpaWUOZuxP1YYBVIEeH0XbXNTiWITJh633JH1zVs5ELHGx
yoCPxyhHjt1n3HV/ue1ygi4tgMBlS68yJwtBAmkLcj0zwJG1fnssIlzaetQmW5/7vlXGcaCZzm8d
uW+pNLb87XjNmu/tQg3XW17opDgZz5Ii/cilN5zmznvEgGcTX4M36ng+iHWbd0n1DjlEHIB+w1/v
GF9OXs3mSZLRCm2HYsURXAU0DnIqpOU9r+X+Fzc/CEr3LF8ASmNk71VBdC0TtQVzwa3RFEm4xhBI
/02wt5ZMjSywSMbZ8NCrutvFmfHc1pl9KalUAHGDERZetoYkxIzxAV/+BbS1+RJGTF4HGwCyaq1v
mFT6oWpJl49z5F/mxYY9cHmwe2Of16F5snHppPwe5xrnydrin6euZer2E/smtuTiFShhETQwf0mk
RTetgfw4ZzNfTQ1P12i/NV+8R2nPsQYCIKXfEj8EOqRsxqAxyW+kHaZIdAsg04quUS+BKsydue3t
7pGpw0GnEIsIk3+MUwD8Jq2SO677oGe5Om6awhngK4+0UHv2Am8zzxqeECat3QpqDDdpVz/wEWI+
6xiTu0kCJLJw4o0zhiReM54eYL8EAK2bjn6ySugYX/CzRaDnN9nU1ov0YLJVAFYTQ6TbiePPe6Z9
xvY4fiDdC1oFNlqF/UzmfXPsStwSlmG8Egp4ajhX3uYsOdrcHa6A8a9MfvqAo9oLbnma3Ax8WFXL
n6ie3GB2cAMA5gaa57gtr5bDDKC99GZ1nm3iFBP41bWrOTp30dzEFS3QY8PZ/ISp+jVOb303Opcu
dbsNZ/e6MX5KinMvEyYG3WZ8aWvRBXpEe7IhculOg926coB+cDFIxuTiegwf7dw/6Zr4CEdce1wy
0RL1JZDgv0yqWCTCAbrilD0i8yBsas3ZdUK4iPDigK37xzrSDr3g3oIPWW2NnJ2IAt/TOHbZjUnr
uhHhRw1ZHT/OdnZg6Q3QqVa9L/A5J7jl4LD5vY9aQSvegzvTC0nO7mMYwuLsT3eaCSN8JEsxiovS
VHAhTzPf2FiyIzkr4v6QePnGAomFz+tMWACOj95/EIA/TEluBm04/ZSasHducuppuSotBjmdRxmm
7TBWL+ljFzgKKEHAjYTPt3Sw7CQK5y9fH3AIozkXMFfJToYDZd/yc/AsLhhVCOgs+jS86YW9c9dy
Gd87E2vXoECiUTAKTatMMJ938EuNnoDr0NbiIpkalmM2wrh2DrmkurTD1Kt585OjV/6tGI0NuESX
DXwCxNsh5gMsofKJU0tUSkxMcK0w+OaHQnmLNyL5iFVk3lwMTrWIAbZJfdqTXYNQYg6vdUcoM7GA
y5SLz9HTx4OXAt4tvWLYM5P46TQEfQwiYKpT3aEJNycM2z4yAQSaBChyP/BFk8EvWrc7u3R1mgl/
XMoHLpYy1G5Wdorb18dCk9bTXhQhfaCuycDE5szHo0z5mmbuSpUGtfGE2x0HCR7YVdZk3xjFmdAL
n4q5wr9JO3uKJTZVk0VmEzs51QVSAxk4QgA0XKl2nm//GLZExoxL+O2Nfy67xKW/Lts0ozFvRoe6
h/+4O69ey40sS/+VRj0XNWREkEE+1ABz/DnXm7zuhbiW3nv++v6Y6prKTHVLqLfBAJKgVOYVjwkG
d+y91rfoZp4Fsi2fIzR5iVfVHALSAhGAdy0MAy/8cTQwObQtOJiZTKaxRlFIJ3YTcT+vsnwhVyXh
FylHsEtiREqzhtk74sYdhmav0d1VUl2WY/NgBgbpPmV44yi0iUmgGDij2W31ODy6kPZbOLBDwDyF
QxC5FlYzYrcKhx1aaey9eX3edOhXhNMcrdn5qiG4bYIZVzuNnU3g9T1ZlhxVxrFbjV4ltpxnkHHG
Z8NEBqwdFpdAIX0gC/tksjG54NnE6f5OdpcHy7A4Y53I3d9NMgvI+OmDbWjdWoY+L7EnYp3b1BiM
Nnpu0cVEJ1V3w25glzwUyMsaKO2bYEJICW+m3aBDHtfp7B3+XqSxAKqj5g2cg2jTeBQVpQZibYMp
d9Df4khtNWrpJHrOjVsiYPGmRQ0BhOLe853h8O/HuKKO469fk1l/ypr/H5Ne/x/Mb/3T+Nb/kwdF
+vpjeuv/DW8V6jfT1Y50MTWTGE46yj/DWy3rN8cVpvakZVuubSvS5P+ZNK9+k8qGFOMJdlAiVW1S
6JuCIeQ//mZY7m+m9KT2LIuWjzT5ue/ZuMFncY2uICjy5pdf/0feZdckQLTNP/4mzZ/TWyntPFtb
WitLKU3wvckLLN9fb9nc+ePW342gNcic7N94FQxEwLM1UKn6tvQbPIVeR5iD4oDYfKZdhbnyKaKd
bvJIDiLjqy3NHC0yXmjOdKhEbBpMUGEdwiZgEQgAo0NgTWnObE6ijrcr7dvBmo0s/obAsNP2sEm0
Swl8co1K2hPlMJBBxk9+ZKPqYc0mfPLsX/ZAEe+GrQY1AyC0DZ76qLIJLczyYSRW1GldtfOFmMt7
oyRgb2/OpT291uls+1BrLYaqZ4XodfbqmBlaTwjvwGGm2YXQQ4h9TosmwN06P7c8mhz2gMGIU7T2
oznLZxX0XnlDxnwTnyLmybxTTkPQobDU1GpPgxywX9I3w7gfHc8Ea5Rg/JtW6K7Nmex4WyxtCsMN
8ds1mTXYlwRgJGXPH8AZmRPANC3hHUrzACe6FGt/M+oJogkernunNVJ5kARgBwwx4ITRWhN9hRwG
zDMRdAUx1Xx+yhZDRVc0tqRjgnoXVvqaEyoBnbN2DDqwq6gyg+miFZLh9ns09E0LOFhMDQfNNDMX
PWWAmW4vizwRM8ZOqmhwAvWkbvzKEvGtgd56fvK1JvlFqQAeYNy0iXeYlBF/BbgIUniHtSEQJSu7
ac6LAJRjDTsusoJjLBOXvA74f1axrQMSwk5xwymbYnmI1VOcmbM4DzKToz4H2SUZNk5axJ+T6t3u
YNAODs+sqQnH3SzY9HgUKyRao9OGLVbisgXyJ0e0JnzIZDEpo5ueRFt7L7os9dMY1T0eW89Fxhng
3sZZ54Q0/Zsu6jBey6gkgcWGusXT3QDvGjQN26OlXWPYGBYqFyp9L/ExMUq15FoJGW3HQfvqPs8l
hxObhBdEs0VEOPFQ865WBg9sQn9CgyHgVEyRie/HIt0vynT0ZeUt4onaoSJak0YAkNnkcN7DlkiJ
x4sFkFM4w76tMPSUebV18Jvf4/4UxIZYQwhudVYL3HOukyWaSPaPE0kUKEPmkRg26IqA/7ibzGE/
4vksQU9loEuyGoKuqg06kk0RJ1+1N4R4TRJ7fiHflAOqqPvJ2tu2ASa5KIUqMvyGga9jxQ07lJCq
oX1IH8OLgYUnNMyeTDffciNSVRy0aghdC5Jh4UY6A4eFyOyvjDrxp7Um4yRZFywTUsaDKvEu7AYB
0BH8ZWac+N5mzk3JnLb3IpyDaiBNxTaMfZAXhnGJy7HLF06ihwey63QyzVtSbJyCM3sY0Bnmg4xk
dobqG1vQ0R7M3BaXcb3IR8iC8t4KviekNVnIJnjw0hqRgwAGDHAknirzGHNXot9tYzCLXZAkSEQx
UVew4rU3sit4eRkM4CL8MeDGG9Lpwg+9wX5KYNM4J3tqmVhhLhw9aDgYFKJTb5hESsaIoBbWPi6C
Y2WXeb7jBqg9IEdwDcLDkGLRXHG6rYD0jVU0gqGymjglLLFCTqh2McFJ+LQmk5ASXCI+CGXHTqGs
03n20/aWSdis34YmGUm57lu7RHnsTGhMMaUSrWUjbKFMSjZj37vGgTyHIaYPIcvEQMMd0UPkQ4YH
gzgTQC5xQC6jum/0t4T52o207bZ5M9GATfC1uefSRq+S04ND/f4Vzfh1kSeRfgeqBQw7qgfG6QVN
szEE/TdUDRNVA/4d6rghgaD2VcWFOaFSR4D57tcOQ6AOpKy31zTCjBOYgMS75hlYe8+q5sb8yGlC
+M9tXXrOq8mutnSY3AG3lE4yctMGu9Ql/FqnEAeRW0P9QDxBn38NZGJT3ZdpWkOmsdIE0JtJT5EU
mHhOYWz2SWOTUjHlZpWdrMxy2ktmEf58l2nl9Td2H4Y0dgL8puItBFQCY6SvHHQeZ16e9x6+OPrd
CqGFQ61skCHLLX9hEt/ZMUqkb5OhmFddx9suTbLIt1Xf5Mb998qKsuhfj+8fH9eKh/HvD/Xjxz/+
Zmv4yUutIISpLMe2xPIw/+Fh7cTNEBhKXEHRyp0vXm+jDx5ySe/q372OJwUTHqyHZMWjTP35OrhU
RgTNwSV+sbVgV7bblz+/wPdX+vM7+fkKRNf/+E6AwTijjsAjwIpzN9UlcGjnkyb5s7Opt/Oa0f4+
fnHe6gaN5Y6vdc2aXv35a7CW0ubX12BbUmnPofjRyv75NYxd4MaEWF0GX/5eYh9ZQeecH/s3jsxb
ex2f8pvwzH0nt3Gdrgdv8xdX/8N3qanrpGfRerDUHwsv8oliLwrzCzB9zklu4k2wbc+cDW3OD4jM
G6hb67+4IlXjz+/35yta5s/vN8UWYaDxuwBQcCB44cLbwqG5d3blPvyWPP7FxZw/XExayjGlpuZl
tCF/WUKFKDoDks4FYS902k7mmqfGOr4z1tAbaRBvgCDvprNw/+eX/e+uqlm4nnAdx3O8X67KGLQ3
S4zDOY2waLpfsi279rIIz/78MsvK+GnlaGlpYdnU9iZluvnLyol9r1d1WVxIIo/ZZ+WiqADd9OcX
sf74fUnpcZuToiMI4Pm1NG9bGZtMgS/y8/oYP8HuXSfn7kquo6d8r/9iOf66GpVUznILOJ70hC31
Lx+cJOFCd74+lpGPJgjvC/FHf/52fv1qvl/Bcx1h8U6kZ8ufV5/tueE0uQ55vPV1kgBnzpjX1/GJ
XtLxz6/0370X15Y2gk7P1ARM/3ylpuEIMyf6KHCXrAgDhzsfuH+xQ1q/npuWt+M60uMAZi3HtF+W
ACJd03KkPlrKf0ajhfW6X8TJC5ohMjkJ5FdaZ6gqI9Qk42U6hr8fsv/HR8GvS/D79bWptePYLBD3
l0fBLHqXuBvnGJOmcS0JgL7L+sIhXM3mkffnn+cfFuLv18LZJhwpOcX+ckYcBzX2qeccOZSs5w00
ACYhG4LLj84hcVfxX9zD4td9WWHvt20LWZ0Hv8f5fmT94SmX5XlaKWz7+UD5wmR7IF833jJodrwz
I0B+wiCeOT6WgHaekJpnnlsj1Kr9oh0u8DuHXbpuW5BvOzeOQOMHiRnATTDj0bzqzBiqcUP7FfWN
VzXdlyk4y0GaHg9TkUaDXpnCYN7aV5U8VKoBObhCCGjHl4mKHSyJEfAcCR0ID213q4LShNHCCVy8
/cWH/odVbGtHswF4TDdck+fUz6vYy7VLWAeSsKfyiPxv1b+Blt8Dm96362Tnbezfd4ClmfKv4uL3
3sB7UU6ktIXtL7/831flZ37X1p+f7cVr+f9P84aP9n/9symyeW1f/+OT/mM7Xb5mn//42+aza5v3
kAPxx08tHH7o87VpaYLYS8eFD1t7rgtPiY1t+Fx+w/7NdaiO2GakSUFmm/zIf7VwbH7GUaAAEZnw
Q45mD/qvDo7SvwlNP1yztm1rqa7+rQbOsjH/61GkTUubbNpLiwminSN/3exkkXi4RPDPBoqjKsge
jVm0g9Ln5h5pbmRvJCbqMsImp+8sklJ6u1ypZ98pphMntICQIcAuXYSo1AgnOv30q0UVkRmVuFsV
DGuIpeoI5YTZxrgo2JtLjq5dUdJwHbL2xu4YStC+3nuZIhioSI2DCRuekU7g3bvAL+YZ7ELVjXDi
ZBf9xWZheT8/V75/AK5rot0VDg0zRy2//8Nu0Y/R7MYSy1VEZjjjRMe6LvwQ9ZoRPtplIVf4Zqw7
UIwwENt5eKrT8HNoRgFPmjOCmUaVWIkcAJVRJNPWKafpEm/txO2OHAycAtSyzi6uu9pAy2eM6Bqq
6bqzTqF2m4OB1fomdPiHaBhKKY7OTAcLda6r4lXW+VtTD0/N2DVXSdgg6K1RWnGAXuWdiL8NHja6
vgWSnCHc9MyGrv1UWPetYTm7jq+E0whkPTqEoAKpau7SOLgbaORvHElAnAzN4szykKVGGj5ghUVp
7S9iYqOe2ksA+boiVgAoSXHXDdRDBJCYx47/zmTSOqkyaVYWSQyHrI1oOfiteeVkHWkd/TIMLXLs
oEQW35p+1QPtrjziVpGvz2Wqd5kr3qI89q7sFM6AECnH4umUYck4VDS4zjjVezvkZS+EGX4JDqGE
fJbzuoEqhN0FRjoKcG9DIHhxweQ2Ic0E3neL/uHSHCzrsjYX9zChm2GaTGQ9HFiSSCAl6qhJz8HB
p8txORju9QhPn9mxW1yGdoX2JRnepjYpMLkCXwM31ZH0Mljn3/8xAtgga9wksR3/FC+OoX2HcU1i
7GxKZ4PPFroovZWzClr7WdG+wiW4FIVvH/qpifaOYXuvpYXnLuHgijdG1mS7MFHl5twGWphvXUfw
qqr0hSys8JL2OiJrdJCDhC42hPapnm37zCpnBxFAk+NNFtN12qk3XQx67Vqo3qdB1edGVHzIabSY
JpvjplcSrGr9PlnlOesz27htPl8IETB7rvwGP4lqMdJW4U3Wm49RQWvDiD1zA/N/wIHNDFkHTbuP
yqy6cJFtkLZNRHsj63tCbEinYVPYFNh2ceTU1bPJFpLE42U11vbdPLVM1YzK2Ndw/ERoim8Orcnd
5NpgvUPMhLbEipgi/Lpueo0cp7HgNoEjx0Hd26R1hAs9E5YKIV0oZfMq2f2wUV//vsv9eBxe/Jk/
b3+Kxe+6Qgvm+DTS3e+//8PdH49d3XqLKzdWkNMmV90ghYerSyJ5N6OuoyXow/8I92RjiIveIIWa
VtQtA5IxYDHOFRnMCqVilm+xUabISTAjzr4XbBkgcTCd/PMwtJ11aDFtJWUZijXMOdvhph0gaYCA
RqI9M3a0e2/HF+8hUQ2OvZWnO8IyPu1y0+eENRv4+JHWECzktbc54s3bRlHKu0z+vg/JyQyOjVNi
LehgaCUrtIct41qf4Mf+gbbdls5Re0ZKETFHZhPuyUZcAaO4RHTRnFndU08g5KJ8E9uoJ2ZnKGdm
u1jjBoUvlMbFqvGGbziLGX+W4WdDUh/WJWuVzz39x0DDiDS6L2cw4HvHOQCelWq8icBV42woEaFU
3wAVN3c3pYBZi28hx82PQnFoUmfjBpAYRphEBIRM6BuAYKbea7DoHltl4kDDQ3oy/eTAIEFuinxx
UA3Ok2C73jYtCA7oEngL8mPKZeskGLF1WdcjtpE7Dt4Xg4QzpWmz4GSWqG1F8yjNPkAC4hAPAQ4t
HLNdV0TXRayRnVgF1lQf4Y6hDEa/VrloComK6G4aZ2AQaykMFzWkKh9ZwGoQZrfNY2bPQVliv/Wy
Q6dbuFve+AiH4m0MR5TSGXJ9IwdegBcIENprDZ8PMb0gqAw75dTPJzck2TQdbUbap9lLqjMhjMsx
TcQ66MEuyMUYCMURG5XxngzjuY964YqYzOnCLShcq+mtyQWqJIsQhxSDtUYX3TkhlIV0RqOTIHaP
DTgA+WtL4AtCntmHGkn0rYAo3ozRVUcrZ+UmUbXRioTPRpQw0+vGPaFKnRnWkryds67D8CyKkhjb
7VMSAiVhxvtBlzi7GssWkkhWJnvWfwcMkaitTpzqwDp1PjV+6MlPL3Vvswm3QZrkZ92Zy05Li2+6
KcgQvwg8/gdtPt6IFj9P0FdvIRNNe/SH02x+OigcEGuQ55kmYbILRpZ4RiRPFUCTrDvcxir31oK1
dxzw9CfZZiQadEM3FwfAnGH5lfbOZR8+2FFEpdOzh8qcFNocMmLMZ+9xJ69EClGWLDwEX8T07iw+
7VNkk8zRgUkEH0D7NO0QdY8o7oMxf8/wDHsB86YSH9be7oiNE9zlJBWYOwO9DIzIft777YzYJ2c7
r+pEbduW+XzU3dDqP+OgmWy8iQTybms3oThUbLXVbCFq08kd+gyydMIMwTeJPoTpMPUhuWXMjrTu
280kXPx49DExoDCFTkPmCkDuqAg6Bv8NqT2zNXyQvYa7BjNOWGwtnlMYkTVMT1baKMKHtPNxODmQ
gXm2ZCdq2GmTmhAVmfmjhBgW6VVvbJk2AI33zDuZm/ZSI2I/tgQIsjCFJZoN96F691s6rbXzQdmK
P8c175cQ2jVObYZbWeIc3ITCIrKABqd8M35R3yVsMPs40ebRnZ9NBII7GedvDm8NmRGaew8WUwbm
nRyLae0qcnN079yjEAiJJiCmMUKO35DKtfUnHBKhfx4b1c5zgHyPEPd3AyyXtVCwkoGHwS8xfQCa
VvuBg31XZvhJmxxDhpNfY/A4dVF6LzC2hcFzJpG65b0mnhzcqpub+B+ILUOtuQkjSPVxqZtt7A2E
A9V4C1uVPjBSRLpQyqda8i/GMor3SC6EpHQoiva9XXYKMraMGelTMsLnMcYh2VCYE2A9la9TiY4k
KofuXLXOi42scBcO80sY4rVMKnDW0eLbArKQZH10PTXGdVaDV0etkzNbiqFxj8az61UHtyjVtVMC
/4jBC+6EZ04A/cWxFLjf2s4kY9nGlSXS6LaB/ejjAt86tf3UEkp5xffLPkha2hjirtR28mQOubWL
Qey22EPKFDs1GlmML2he65FMls5F2DVQNsxi0oxJGY6ofsaUbuCKXVxHoY/fMfOJE03uzLbuOQqk
L1kETQd31n0VXoX3voo/Myrhm7GxzwGlH1CQw7rs0UWIDtlZURPO46VtiIWcAWiR13iIlEOqy0jx
lRZaQFGAJhuMKlu7LWKRRqWPvX0jAYlm8F5hPKnjEOrmWMNmonQltd5D0RwllOyLNGUsUnSXFSbi
2E/QB3bBeyhxgBk9ZKtCv9gAwZkL9hvbOae+NVahEDUBk7a/DeIr086vkGOiWerSD+WV8qaLzMMw
Gs5mmqLXclkaFaZ/nuikLHe4rsMA4pwUEeYOYsbiuN5JG2CGZxxrzE+kMwdrewieQqsmChKQ0zZX
4ZWtcqCVg30OOfZV96iIu46JYzUOp7RunPPGNi/ZprLbBsFrJXhdNQ54S9TnTMkeQxdwiusey8qP
+GN6R78VQpqnSJK3DklUz+saCE6boL6TcnTA66A3Knp1yMsyOjpxcWGldkYKJeloTLjPk86HIQNx
YjMXUCkC8z2vOd95fkTaGMPELNLkQBfxY0vLeF2j31+zV7xahE0Iy0M53zf70AYsUuevuZr6Y1sY
HUkMCx4fZxFJqsSNbJOmGTA1EOiVZRZnyZmgDRQRO0uPzVUQIpxi5oU2rzL6rXLE+9RhhkboiGZ5
0voASN7hRhaAmtDcKG6l8yiFt62XNWpO4lB05MQZX4Bn3HXWoF1KJxwFg5G6HLTSZtsL9xbr6sVs
IQ9Dfoqs8DsMl1eZdnZ2Y2DElPK8ZBr3zBMv3eZ9TBlRkZC9GBWUM1Eg+t6mLTID9gU/izSf/KEB
W4iR7aSj9Nn9EGf5GxPmu7wnlNN0OxfvuLaB8CH+D05FmT7l0rpLEnNYFQV23B3lSDDLA3LEoy2I
yVPiYKdE1BAtboJcDyUxaZAlmwk6deapLTAuoD/s2nSpriOSQtqQc12fZPam0o6HRZtt3sTgYgJu
6GEI1aiv7UD7t7TYJmKuIQkQfFWNrGAoVuG1qJL7PGb9k3GK5A23cdu43qqjJvHAd6w7SyBUq1VN
1Ru8txJ9o4yzA06HK7CqGHHI36VOewFtLbdOU14g037u684694L0GNQVJi2CVmmaAebu+U6bdtiZ
EfMdFkZWzY8dFLShRKlgje1Xp+Y3L8bJ3lBt2oMMV8Orv0SHjclAFqxq0SSSodfJ4To3DHVulOF2
LPUVou2MOy28qzvz4BLZQVaKv8nsErZz5clHGif3YoI91I0Sfw15HpPp7IcZy0n6nHnYWLN8CTwa
MNuPYp+ZukNG7z/byy2RCuuSzTTfJxGT55LIJiSFLZreDBVs7dzmXuDeJm7xTSEJOebUHczsrod4
dpGCupu6dvMz0gOok1ZVTaGNfPLAJmvQjZHTrSUwmKALGDZTcZ25DTlDQoZEz9v+SSuqzwK0iiU3
2STbOwONSBMZzSFImdh2Kva2nP6fCYMxrwrr4HQZyJJ+JhaV8/cqYTPJ3InoXDP7Qsa/HlPQa1l4
KKrLuElBN9k9GZQML+84t+2LttzV165iNt1GmMUmq90N/D2adbbBaXg/KPU2WsYVSld4w1C42u7o
y8pdNwNYdptt3mrar4AwdjP+bNitzeYyT8AU1dSDolP7tCZuV5jniTUcOJVcKyyDJd6YmNwDnNKQ
jaN9buIUiaezgYwaTXFChfbK4IwE9gfZo2BPqH2gFtJoMNddW1LBS+N2ikIyRPXKNWvyER36C4U1
X5Y2CF0U8iAlkuTo584NlU50U1FXdWZunRq/feRQkvRFsjM4SiEsRmEwDv6pl9581mfWKQeQZhAT
uxT0xX4Im5c6riTrCEVwQuazRRUz2KcUye9WpmRUogwy7pscSGtjs6p8V9BOwRyzvNKimIOjxz3d
i3AzdBCUXBuQGabixwiVILLU21BY58jDzTy6TunBozwG29qaH/BWbwoY75vEdZO1suh85BZSY4xC
PKOf/QwRetLR78H29m3oNyj9gPYGJalhlUaSqD5N0r9Nc0R6ykR6ZcXwoQvk676XX3DyyVcu0/Ut
rdKbzI7OYzPCj6zQEDT5Y5r437gzcBY7JpwR901hfEiEeFJ8shmVWJgZcAB8ZAOBTy8GTKwZ4R7D
USmz4oDEf9g79CSDR86WSKReuhnyfFniyyQup4Mq7LaqAiwZoGMseJjCLgaNNz9gPnjMEnFRlZou
mSDRTFV2sFXypOvKIkFJV6tZWUdrIXqV3RJiy5k4t0hqtsRVFGkefoA7dk4JrXiuEmtV5yW4foFY
s0jNkyEQCRgWUvTOeMCMSzIZhLvg2PXmvZ+rU2EN3toJYJGhRvrKI3/aGMX8MAmvJwORoErh3ZYS
i6oVZEjSynMSf90Tz1zAgA39opyGnbNQO3KKPofwS7MnPNYroQc10HxnYkiyVn1Cit1mkrXDPucX
6pGgs3dt8LnyvL6cSOfDfkQq3UgqZ+VzFDASb52OwAI6w2i2kxftM3lHW6Q5cAS/kwkEbbKWcEEv
jS9S49c6iAiLSssS0yCFTtaYxzCKbqemfQUAz6Mbk3RBposfHEucuiK2Fscprbmw8E55bZAzl29m
I3wxjKw6hAKSey99gwNfC1+vqY8FGBjsRRzjKPVx5intbjl18uEl0AeDM8w+uFaCcFdM+BBmvSQ1
5dGtmxQW0CJ9N6UqOThQm9eThn1XNUTNYNPFrpZEKz8Zw0elaihdVRrsllbM1vGhV9rpfOEijEMV
Q6wQu6bJSQmk2axX9Jbd/RQTjkEaCDee398QQjkcRJJoQjeR9oZi5lnEaHA12ZxpSb1nK/IbnvRG
f636Q2iD+R2zCP3bMdKYYGTvI+Drt1ryeAw9V6wN0R8bTFwGjuSFkPpSifbTr6mWFKyMblAs0xAa
A1poKv5yxWiAXG+FSRP9zmcBJYjEOCXtfemjR6/oanSubULliiCnICZqvRLu/qALkMLdTVJgLSoc
sNoteeh4nxN7KiiViHlGxEIUeskyMvIADU4s/UM3F1+pVY90NmHkuBwX0MxpIibUs4ppE844B6BJ
PeDjsdYk0ajtkIBiDtMLZbFQnABnDzXcoWW0wTgT8IIL+ODkk8yrs8E7ym64SLrmHRDMOi5j/BUj
HFnZCWdf4YNV/rgKDG3tfL4cPJ3iEcOTiTk0JnEHVsLW+XBroLzVoLD6JhKyXB+3xzoj3A/syblT
Vk/GWHsbU4Hoc+3g1q2Uew8KauNjbtJZ/Qb7kl0hAvThY+XZNk2O0FvzcBtHjjO1gERkHKulh5Qz
CgyJxtkbbkfqHF2WoYYdTyB9GsW7Xhm3TW5uAB5Wp3Sg/Zkux04PzllAs6/T/ouU4b5PBfmdpAXk
DVDzIedtdXFwU8XBQzoizULvy2Y28qDKdGJu6fO/GD4QE2EdJ2fak3XANuA/hHN70RXp3u31GT3c
N2oaUqnL5AF931mbpXw7HV+hDB9dq6TXYlfnw8uEBHUt7LzYYzDcEgONz8ixwHJWJbotNintFQTy
4ruI3fKNnsExaHP6KDobN0VBovxkeBbFhwGTt3L9tcQlGPpDt4vAWPLdutR7bIrYIuKVX6AjK+EZ
zQZ0RarTxaiRfMM3u5UJJ2EkbMepWs4ONS1SEZU7KzPIZR7m0+jYzXoekKYlcyN2FWcOZvL73GLD
CsfSwIJWUvj6M/6pmvhvun+pbWR4v2RNJGpBLAyU5BlM8iqxa/rKhE6ZkqCk3LpLPStAcotPLui7
mlQACr6xnx8GHX61Dsgui8rVFi+egMKhPIcozZ7bBwccHBibgUWUfWDl3ZMJ0K31gKZ2AMRO95F2
KKGYRUdk6Qiuo5v40nTciyuTE2s6md5K2oIjT/XQDcVNTq64z/JgUouZYu4UhaN9KyLeSUiIU07+
ODo4FNX+pzEhlKzTHGykANRrdO46FO0pJ2WRQoMqx6RvkcqFSoGGlUYkNOewpdu1fB+V6piJ0EfH
WXA7WOS2e1Z1L40oJwxDBSAT0m1d2nzSPq6vSXVn4E/iDS1sYk9TSQsiMq6c8SISmiZSmmXb2I9w
cCEoZRg2b+2JAmaYNDYEycJsh+ZYoEDG/JIxbqHNY3i3Y04swlTcGngOj2P0DBM2PIfasnVaUJkj
OfRpxbh8thj3JPDek0enuu9AMfXprG60hU4vJOSD5KNjNoyPPuaptV9PxbFA6Aof6Ih9lf8S1E+c
KcFB4MZdtVX9rQLjHg3QSJKwvZh94002AYF5Q7ydWxPZwQB6JG4gsUSBBqsxFodUS2gM4YGeOFhW
2X6rOI2V9tCcdMHoCJvGTucJG54w6Z9UhAb3j57yzFMNMC4AlVNqOn9xZx6z1uNQ6RFuZDolD94W
yYG/kBocdKsh91SqxWVbto+yDrG5gGF2pAGMuyKNIErtjT0O0bnEDzoz9jGy5q7wHVgS2TGN52/S
RmclmMWkvpwvZ0yW66AYw90wWDu3UZeNJrJU4hejW8eUBVdAQ4Bk+Z5PU3hwV8kOzXy8Lh3kOBPw
lQrrqwmhEYFEft6NlHomfd0cqgOtOoYFeb/g9eZmb/XduSOeR8VcbLJmkE58Qbs0n6/afOlIesZ7
S61QZXGzmbMCqmmX4hLpl4KpAnWcekhasqp/Mi/8lKQAO2CMkoHgC01ioZISsya1zBka36t2hldP
XuAx5lC+snDKr2SM+5hj6a1BFAinhHTL7kIOTYaVTsHt8xIyPU0qhVUYksyUqv4bvaxh5df2tDdN
6Fj9nL0bIZeq8vbGUA28OQHsusgWVnFCPJFxxa1InTTRXmf9ugMMNseJwTg2gJejtymbP/DFzGRE
wmGrXDq1kcIKo+zxKGZYgMN8r9EYQxhoj4oko1XasypE4AfwSplj1ZwL2taP94X5Kvx8pido+dxO
8RltTGqknAcw88CNMWGY7yT91rHsb4Ny2pmDVRz6ZHS3U4GdlPZ4zQhq4JYlTipJ6SbiPU/3pFFj
HcM3T+pzc0HbAhOlObwZXhMQIjefpGBNTVpV6xH5NAx494ODFbu1khd1Ght7QEEf0pLZ3RTYm4BZ
47opEWwqxdZUJ7Z4cOj64qYc2pQA28Qft3Rz3SOjxNuuavkzaXqqPefObvU7DxE6CX04gYMJPryh
/tbjaYEUZpxqRir00lDQlJ8OAdXCKx6VS10c+g9NHX8QdPAip4EBuu+DoG7OplF3+4C3wQcJ1Uy1
9rwL3YDGXcw3plyO3mVO46+wFzaRRaMrmCjhyl3c437vAnBiBegOWFDZmTWH61GMzjbzute84pQg
ggv8ZMF66LDFR4jjJT6VlZ6yyw5/XeSCHhzULZBL+Ees1L69n0mCDMPEO7Gr7Y0o/AqG8DaFV05Z
yDHQBRvHxKP5rA3rgojqajcY8ltUtadqNs/LnC8oFQjTXd1t/HD+gOWo6wzJdop7lSAQ8MuEqwVO
+ciNRD2QfgbLgQ0KAHVBwIMvNMN8Y7kVT69dil1hDc8C3qs3ORurVt/asaPKzNmReFRjIb7Ivfxz
buIWHLXzAe1i75fx0gyVF3OXXJeyLhdS2B7/F5bAmKZjDUkAQ6x9Xo7jzqwD71z1qD+sipeej9hQ
KwaIhKFAKcFJmXGrrGUH57rXMFbaD+zbD5lfHhLiJ++dMTjJK1McR+9DV6CxRv+e1s4dRsECbpN1
63fqqfPZmRkpr+g2nibWrc33FU8ALOPcFCSHyEtzfNG6AMxkQTAfsJD2/dZLbV75CKcKMhpsSGT9
5Al1jKet6V1NLedhevelqx5aYV8Kn1hdBhn/ydV59cYNrEn0FxFoZvJ1ctQkRb8Qkiwzh2Zqkr9+
D3UXuIt9GWgk25JHnGZ3fVWn9gHvhmVSgnRJk93gJuEprolSj/NWtZ54kZ2WBSOfPRbqn2eySJUa
YJ5AtXcb2Kw2UzKS/q2teX87Qwk5IXqOvI43B4+0R8JznEYdkYY8nXATgvoTq2IO6QCjRU7zTqPq
ZZlDw/QbsR4wgSEoX3xH2kt+qwlTCbXRrUwDwNtYK5l4jwpmZmT7ah0Rj1wmepat4gALRR+5FJeF
5l2QFTwp7mf0nvASqEKs7bx5C7ZGE/2hq0mRFm/Z/6W92iQxVJsmyB9yoIGLSCBEZM56kBiCpWNX
r2bq5kvfybkFlNT24PEF2vZl1D6boorFRhvx62TdsOWoSCyJSqs94OSVVQ2ci0MHvJo/6OsA7YoN
TX0tjIYmLlMQZXfyNxRXa2u4IeKoDdFM5wC+DMq/AEHFDnQXUQAOaAujqjZTy5AFf5wBAXSTlFx6
LdRO14HDMbqIl5j3M44Ngsu/MD5dtnQrK6+54fpsV1jc5ghD/w50mHipq4HZ0JK/zsT0wK7IODdV
fkQLmo1M1J64HI5pplZLxnJ7pzWOVc6cino0fhTVgy8BcGEJQNIU1YfMqj2qw6QAm+DB34i87xGg
0hyjWRQJRyGKlKIQ+65ttms7C+i6nhCLW/gdbOWuTKMpzchtpk+N9U9h515nmeRv0eFQ+vtuUDVo
VlSrZDU2HGc7zrQL45ArBTSrV/w16kwszg+2pblA+hsGOM24kal2oGZxZrdFqzFLDjhAGPya6YXl
ALgXKA5RTjmvHVclZSO6S5s4UsAOuIxhh/62trU3OI/fNmozIoE/MeIk1c+xJPe8104LLl4Bl7Jt
xSYvm3Idx4zLasPX13KAdZtVHfMiH7dDSX444nYbk07dca48xoX1hJg4Lnx2+EteU9poCc2N3ffA
NBnmylKNf3WKC+ho4uAwDPbckyLXtWnOs+yzkYUKvGpGP/Mk38upew0S8+jV8b/EN97gNqPFGeWr
40u1l2VK0A7omxpA0sPteagAlqIbYViyYXzJMtqLXvMXTCPZo7h7GAHnwcLMZTjiwJuOTuQ+4e1S
Zg29qc0bEvTNrI3LgDa+EIpW+3BYBSzGYM8BnciBfUIe+GtkUH/rUcsK6ubbgeyIIYC3uuueEtrx
EJ7Gbee1j5l5VxAfwYeRQnts6o9P4RHA5dS39VJoEqIiGTyK5Jlozm105GdcF+wrg6IH/A8UJYwA
RpHZuDG6A6lP1n4ZFwOEvyi1wK1P7/aYc1QCjNMXHMbtsMeB5f+lzpjmleatbshtU+L8XrGKrMEB
p6tABhcZGKuEY3So3wi8eOS51Rx853jYkxYEEJO9BU1eHWilrDn7L6ERiXwy9nZSvIheUkPp2ScM
zM86JIi2zQ5Vb/iAwFiYC4hd635w2H7mw20sm7NRC4y+HVJdnw3nnEuml9REszthxutsslR+57yc
yxI5PbVuiFzOAQAFBOOQbL3XUxVljBGSzbRIve6nBSawbBP/biSoZqQY93oH3AAv4XYKeYcrMMQQ
W3480KUrJgTr2rW2UYHo0DSCRkx4N+CRJm5hOUBFp96Gg+0gSCbcoo0Jyv10A/LIVVukYHzUp01v
7Jpum6OOVYkmcPan5Zh8lGl764OyXDX8rjZagM2spF6gGX+PNuHKBHzFsgPG36RcjlEcpoGxfuji
LtPsD1UqOxL8L02erjh1mCzHwRGcIv7cmtfPg+O2qEtUnXkmteh0KmyqvH91mQkgFeXwfgrFcshx
YAgoCUwAoKZFET+XQmxFPh4iWdyChpGTrstPp0JILIuEnCO4VTsGVVuUOvBJY/o2or89o45dypgz
zK1l1FWPxOnXVYLNI+cgEHAC0PR7Ddw6Qetlp+Gw7RsYF3ri1HPMs0fuGp1GSUFhADUqC24LKShC
awTi1NwqCKGZ457tIr9SgIWrhxybVUOcHLpt1Lkk8YRcd62zm2DxsuFsn4sgfk8qgLIGupVPSc9S
uS4VmuaelMGfTud8VuvTp42TMKi/PUKziwqiGPzk8YQ9Zlhx6qSPMkHPzrTxJaxpFUlnlm/vn7qg
JWLlTSWqXf6UDu4R7umDYJQE3pn6izZIzzZyyc4CIZHTMrVwKjPblExtE7PCDFVvE5MfrZz7zpoU
Zw/fryrCo9WH29RCX7Mb+drHDmXlGrcz6qinuWmPRr4+7N1DU82ou1XJDovZBax5lyli4YpxGY32
fugyBIZKeMsUEwkxB7JTATxvnZVmBZ0RJ0dTb1PiHpsyoFrRGgRYaGOjuUwiHJd24RpptkO1a8rP
sU10pj6sY1kSvdCYR15yrjSurb2jI6T1KN91k5vnUeN9ZqOMVJm3xRbxbMTfTQpXQJWUDEEFX1gG
8mc5mFumxz9RFCRLzVHvLU57/lfZuuE8uQE7+XnPKVwBsWjeKzADTgDTJSua9150L5Miq6VeheQQ
5nOI6J8SV9uIKYvXZUPDQldxHO6CkxGgmZlMj2rP2mU+VeuVqS2JkLuLyMOvGeNOnPLuT25iuByZ
zlCq0tI9gB0JWxiX6193Ls4CQG094exdxE1yciJ1YCMuuH+19jrK4tc0AYLmwzS2Nf1HpVCdbUXx
6+SF/1qtmtbsi5ka4G4lgyRXyTgG9BqW76Oe/IgOV4zbWlTIFHSSZfU/tB6nz+7UCh7Sgf2f5XEf
94UDXgWTwuQTYNWZfi5EV3x0bnGzoJI7fRKvO8n4IM14O9oWVbv6y0StuiMxnjpVtrV7HBV66DOu
AY7LBJk+rFxlJ702fkQwtu808DgjVa9Wg3BqPShVpROEIuje7l67JHuXKdsH5gbPkOwIThUj47zK
WKPHoNiyvYgcN9zayYfpjtnGc9I/7oClJEbRQ2N4FV7F0IfFe2W4LJuks5dNUpTLwtZr/g1kBTDU
kNLcLF1WRrarzfjbLq4/Je7bLgFk19pY4TozeeupOr1266yGFx20+kDfiJusiE+84WnFoBxAzdIc
qgQKjARGbs72I3NVcYya3yL/qrh611Oc0VPSXcMeld5Np20q+8cglb4Cud2DpuAdUGgwl+zmJgZ6
yfN5AdNSeFxl90PbEvNHDD37xjO3Im5YIbGSrYxx/KBH4igy9+Txw5yHeEZqJ+5HZxrVtqtInnn2
Vh/+eqVl08EbfMnJ6iCCl3JFuv8pzE1vrXqXXpWGfT0w1TsIIHZ/4zeZHxNNfU72IEoOHlVB3JU3
Lnt4SiqB3qgqIDTugLMfOjz0CO5fehTME4/xUwmHMCH2Shy0/ob7JkR4QAA7Ii8YdJv+Ova3UtRg
hgNqNt1IfuutfBXZV+xACjOdvmPFG7EwKAoZ4N+WeYnHLsEyAH7TiWk1jOcJHkJcfNTdINv2+IYW
pTS3o80vNbGpJWOA7qx9s9qHvvGl6W16aKDZXAunENfejG6lrr96wqOCMlPFY7CnZxzMGSMw6LK9
UJBlam2v+1O9i1Ry0X27QQnGoRMSeF7meXOQNYrtEJiXLlIPqPVbs5i0DxHRZUpj12RP1cqcUiZd
UcrEMpJP8FlPscH9u7f9DxLb0UrEFbY8DjWbWmenVwP3inGngj3v9gb6E7puQ+7FRSP17I7JVE8x
xVygRLOLcxksE+ycftNhBJBVGCH5VLKh/8J88iqjOU3JCCq6Sm8N2XoG1kfBWPkY+aAHYoJAy3p6
0ySSmYjGkF85Fq0AdtoiGKYfl235kGiPCAxz30bs1z1UXS82D8JOMPW47rmYFJy/GAtGatv3bEj8
2UW9GDvU/H4MIW+6TYVpbqJp3vZoQ7R7hCpruMB3+JN1+nkwKJ/tkumtUb48eYzyIWYk+zY2vmp3
WlVzmYXjUe4rUVjNJIMcVIeftmh4Z2Bsmwt87h2icK2pNRc+dsDiJKcyXrKARkcr/e6p61lIN7sQ
lLNYgxMxE64oF0LwNa44P4M1AiEgxzRa1peBLfGBSH97sKt+DvN7lyRh+BiHMflUG42TMr4yYSVV
wUXXEggB0mvRQaJVCab7XAztGUYffhcrXxSuvy2jsdyUdiEXmPibFPayV6SXbpI7W7m3tqvY9aVm
ehB1vaHA5lJrtTjGY94t4BlxdpPBIa8gYcMDQTKSaxPZC0EBnBVuR/+RBH+GMW0P+S6v672Iw2fZ
+neTW9KibH30VcYedTft5BTiFhjta2Hmx8oAX4b/aoSD61F7GQTNuLWHkOJEDd2sTe03cCYMkpwS
zx1g0p3057ED976ckoq8is0X3ZC4VNwi+pdSKut078iWlOqRRDiqga1ar/J/yo/DlUhAeRr4ThZW
DpKraOW1HiTQYi0GcY+bNFYSXwpbq1UOEWYZodFWZEqYl2FM9qn0GKbp0I15dC2jIeVtETm7DsQS
r+yPV+t3j7KoOJiau87Q997BtuICo//596nJPX455FjF7aDUjkYoMHuXIb/q1EWRzQMBgc5pzpWI
thCw9Gs3P/zn86Z7rdxuPNamV2Le7G2GzlV3Ssq55qoskIaH6GFLP3r4rUbJtWPEW+m6NMuMZaQv
XCMvnypoMjCrRsh181N3EOFGI2a/ZAGixCrghAm+KT2zbptPvw+ti1hEaSqyN4OgU9W90AfKtjeM
mgss27lxyazueNArS0HjHLzwqAXe9Gr43if1IsHT77MM814f5OFNtYJeni5/TgM1g1qtpxit5Bma
QMq63Tnb3y/GVljsE/sMjNVnU1vbj9aZyMxYDCx4ElbcmnOZEoaPV8VgGHfTDPS7qLKjFZIeFzrI
rwD+JnTIxgKohTk5F/ZwrR95zTRUxVBDWped9RgVH8jgz72S7qqrApiEGnNLpq2k7Fn+99z3kbct
PYlO2NWSzWRTA1PIajg280zz9yFVI9NNWdn7pKHcXuvqk5hjI7/Zkd+nvw95Z53h5zLyEh3a4FxM
mNv+wW8zBDOC2fpJSsBrlRt8V2qsb8YHOdP01kHIvNnE2iBGuhjOPigDugDMWlb4+d+HytJYr2R3
UFEav8eCnaNHJRaSUXQd2Tmu+X83G8dW2dE2mReaUfWlaAl7ksIzXhq9/urmZ+5IXxwchX5pTYpT
sxu95swVjn3pBdjJPeeGX3v+yu+DbBrrmGXdG+7cvwIX2/PYIdLopHNfZUbTV8vo75pVUMCcRsBS
JAdFOJajV12XGwtRYBYtXksvxGPmwDEbAG6APF2rCXBCgaBwQT2wLtbFnTlvScv0k0MQ1fNSmMd2
fnCiGmie0/31IhMJ2Ua4cA35HI/QvnTaTJ4ayvoKv/OPeb1vmxB35ggaxmU4ev99oBnmQFUPGrWA
3zEA/KwNj2rloLXp0dasj6zYFtIY/+ieqW0Kqf/vpynzsl0cY7YmbrWeGdd4RIzyB0DcPY7o1QSW
eIM/q12a0uKCIYix1BAdX7xyBpqndvtapRHmhRS7zJQucY+HJ1nk6btPy6CVJHtRyuw1qYp6D6y0
umu0Aro+ZtIp1xiouEO1zxy1kb4NA8gN3E3UmQMjQjAeJUNS7glYafCEkhSKmjd64vx/6LS16sme
iJxbgO72x3lbQO0QiHiO5OqSSucHsYK2BQt6v9Lpy/19p7Hfsh+IJ5mldw93RiWX1bBh/6wfNexA
cvH74e+DSeXWkV0voQeIg9sheNMiz3hwyo9ejME7ISwHl5KaOnrCFeUmHu0RStUmdRiXKFJ/LWmE
R6+nTcFt2vxQle23gOWxTRt2h6TfTOM0ds+5TycbGRW28m4rN0ZNZNICjHEyhnYLNuTacEe9poND
FZ0RNjurU90DZyAlx8Yms3xKcuaHdCyi/3xUANeFhgKOkKjUwk1l/GUJga+UtfWem4l+6NuhYXNu
htcMBZHp+CdYOfev8Iu5pTzOHg62xK2ji37rd8jhv+uw4Xr5IQyxQNfgZzZFmxFhAa4R1r19t5s2
vOLg/xkwrzypiNKSEBK1hoHv6Das0MLvHc4T7pad6lzLwPktHnocr6UItr+Lg5pXhUnxS2T0DoUz
3NgCgZ10Rn1z7XquigXcmoFWGoukfjUKSvVGnw09tKWY8sUo3shIqq3m9PG7G3sfFAPlG7sxOL7R
73MM86o5mvNHkYSXTybgGnLcZ1Zdfbhu1G6x21sb38V72EB+ZWfCHLFrlcCvaOb33wdAFG8a7liq
yvkUOSLezhQaJix9//kDpBimrad9N4HJJJW79pNWbVU7tyQEWXNxYs3bBan1U8nioOXld15FHWPr
OH5pwbyvR6+/12CDFwZ/5agJ7JkekFN2BwhDIF/MLwFAHC+T/tcOMdAXcYqJXVrD1Uqr6akfmcwI
v/wDor5eUdnar2ViUR/rZ6uoZ6C4tCkTWAYtpMTBrYnh6fgb6ypAYWdotwFZ36Dlmk+V6MUZGJc4
Gyla1eL3uaXobvUyNI7fp37eFRvmmg6mjLC59FMVMdIGdN7bc+jKre6E0hI8ODLYaian26KmODa2
RPQYSGI8DIzQC6AejN9gyz/60YiPv3+k79zsFDu4VLgcSucN7fSt9IzmC576c6kfE4YAZ8fsoodp
SX1nuhoFeW7gLEyMRuvJRtX5XeXwTOCnqDcUvPdpFd3Bp2c7WHfOLq59sOrKBAreXFWUjUeEckXP
XaMaINLzhyDfNqk+mLspi/CfdakOlXXUd1PUDCsdiNdSD3RtXeR4ikWc+/c8kt3JKDlXRcStmIh5
b9gsrtRI+tfGp147g61ccgdCWosYvQakvBr1UL3tbDDfMET0I4xVjCLCriRNM1G4YPV7JKuBnWNy
cCgIx5VO/sml4ScPP1lO1kn0YYiOqzE4JM6f+54MdP0FwTw75uYSF7uOYfM7vVqraje8NfaKsmsQ
j8bf/Az5+Uh6LFzUb221arx19+SjOFPG/h0Y2xQ7XLzSYaBCYaj0pbw1P1r/LucCaPoKDF5hPh+Q
6sOkdrGHk0NVyK+t5dsK1CetF8yC7r5aiY0KPj1G+37xLt+nbVFvNExaeROto2mVDONWjkm5vrZe
C7l8hH7Pht+vXit01oaTls86IfyX5otfwMI06WHql+jixRLI+DmubpVIcJhW9RcwYYaVZfVtYf4J
jWuP0dp7Mj+YH3hetU1ZUnLqIVTKfpmRWtu1B92ojvZdaJI1Bj/Hm4i3U+Is0YrJqXj//BCN22uK
V4MJyZK462Y8VV++s4La9Wr6soCWX3w6bOdkssaw6TyHWxJQjrAXQudutYDEDF6THGf32QCywKkf
u/tq7S6TOFjwt8Wz6/VbfNuggIZLY3SnlM1qOA5w4ZbfJwLMfX6lrkcin9DqZ6kzucZtgVrrtzvd
nQ4yvRq4fCxA3GqgXMPgoLXmvH9MVgAWt3n2l3gZ/Uqo/bWxAlq4NPlflyW9u/2mHuh6sY7cnbB5
ojSszQKAvlYyndlXtYu3pHv25xss+NUPq+23Gd6+cJF9ac24F2gunO7e0p+QIgvf2ARX72p8GB8x
2NM2nUuOK2LKyFBeN64jb+6qhxqimxQbUR21ylCDvGczZzgaviN8jjZX2WfuvUZfvDHs5J0Ls2Rg
Nlee8H1w4vF9+Lfv+lNv7LPjhMeUqUgwnsRf7+S+DDf9jzBJXeZKfyrGpU84TS1i5ySN7ABvbfb7
xVssbnLsEXcxvWsLHcs97lnTfZ+y5AuoSUXGVGX36WZBoo1XSHuCWl7sGLagx3WD08Drl0Abr3o8
FJxKh/V4DSnzJAs68Gq/+5/REG27D//TNOhCNZZ2w1tNqsX8unFlsOmI7O5OISQvnwBCGy6G+3BL
iRlEY3/WXqen8WrsR3Ph/MUWTgnrT2DOaxS+Be0+HONDt+333mEMbxGw7adeG/JFMumEU+P3jor5
HFQmo4B0QRfrpj46+0W70+Y1onSjR4qRL1U3KjBwiaNnJM4uUOZnn57xys8WLtysGsslddALWhoq
ck/tgirJW2AvncyJj55mNod+BJS2qBT+vJd432yCTbi9m1RxbMNtsAvFUftczONpd43tBo9tHq26
9zFZ6dOqfjP+imypi7NP3pMle6m9UvABBJlM6E8NW5M41Rv1qC3r2sbb07Gwp0NMrsw/6jpe7afw
ZeTsLJjQLck86hz8p3f/qXWza9mIbUwzX7/8aWfcfhPuDVHC0F9RlrNx67sdnApjl+q43GFprmPz
iWug4B0JWH3cBNrG8s/G+NSsEnB9REZcWCjMZSDP86qeChqEseossAYx710aDAIzvNsFhl1GTAwn
OeTqx6KSsPP1J3L5S9Xvan8Pfv6Bp58r1RNyKf1zOlfT2B6F8+Oy9Y/xBMWiOJmUQ3OVxIyeKPBK
XxjmggUiDLgoC285+dcQYjuppkHvD8gZKwZ4qCdVzF2u2sTYeCbSbvm2Huw1qamkjZ5C/bXHwXed
2k0p6duhUzM9kJlH1pgXpiBe4WVIgDXa6d+wPiwbOBtLJrRIKFn/RR2LofNicBANNzBRmcY4lFaX
yT2bQx38NUMrNt8DtmIWjsXgBGfVYVy3wzO0YfZ8WI/iTzZYvGKeccS4h/OEFlS9px8l2Fs1d+VJ
vjlWxT5lQ557NaTvxly/t56BqCkrB4BaLAZ7TMDT4bNtnprsU2m3Zsz+Yjk61omG4NO8RU678U1S
FYo6n5c6bSnu8fQPmkvVUhMutybsOe6Ah1zFbQDUv6/OZLvEvhwqe+dNVfMke1Uxjh9TKvHmEUim
209gM0B8aMNbgaT9VVjGfz6YP6MBeEWpImJHIFvfTHi3d7hy/ecsGu70gMSEjPC4t5PK9oVBotrt
vZDryDBefEeos0yDB+GmDZVtdlW9V3GhHxtU0KVTVTOEgjsBMf+Il2sijO+pc524bx0dpjvUm+GM
LjFsp7imPwXG5T7X581Xm9mPQR/shwVvw24oQGzcV4u4L8qf+zCdOEdoZ4ZMZUB1JV790STMrOI+
fG4do71ULfllbp6P3wdShjeVatZxcgMPX3jI4vD/Dv2/J//fz2F1dzGK/cher26k8EmRx2n+TXHj
zknjdNPWqt2YMAuVY8ev0ZwI8XVeZTb/wSluddfcRIYlsBAi3PRs855S0X4Zesmxo/DF6fchGPFH
jXSpmL2pLsNYO5vEQrzyR2lfoUJSuTrXzupUWtaj2+9CJ6mXBfMYfAE5bQXzVlPXiu7MvtUmeHaI
RHviekU/wv/wBOBTP/t4KwMvGP8kU7OLan4ta2blzS5ruDhjgkN/pE5vaJb6L3mTTPuii78Kuzwb
Cacn0ff6xfA0TEcRwnMCEgh2gb8d50bnoTDEOnPoVKTfgJOLK+l3nRWBSouGSyK40pJJ8Y07ZjcO
uabrEFU0D6omWIQ6J/gcu+i+FYzIjA7gSj0RzhzriqNzTJFoyvXX65G1yykyYaER/9uoYku5EZYc
qYeiX0WnHskXWXoe5QNp3b0mnRHcoPQ9BkI3RkwdrqZPGEDsRL/WVEitaT5yVnJ++vs5v2err/oZ
JjFCq11kldSPXdLyITLTZ2WMxRbyG46w+aF0qB9R/ARR5MlT0160CPAihnpaWrpWx61q62QQvOHo
VxhnJDyUlRd05h6vJ9d+FQzNgl6X4o2XBx9TOf6Jk8jmXQrkeaaMHjwHE5ACh7TiO9mEF1r3OXHU
qWQSQ8+3YeCD69HEs7kAdTJZliDc0cjcRtHZnbCuNApEeU0qTugFJnuRb1tdebvacJpHRdHFAjyB
sbIrjJ1a6eWnuKIbkKw0XhLv1E4OwBPGOtEmbgZCkIXKL1NzDBJNfzUlSI6sH/80JqHcsHLGfWQP
1s2p/JcY3ECJ+uoDoeicp7fc9zG76TaGEXpa1JlZ39PYxmBG4OdkuzRwf3CSF5vODI0jQeR3DKRY
7TKKETEfIzP2MUOLZhIgjAO5bzp6MGovg0Cgm4azye0nvwunH5qgcS0NYfzEq9Jia5JiB7rgWrhW
eNZlUFA+oUNwwk+3gbvvHiXJQCR2zh94VUfQvdz0/ZHe+hQnwcXtk7uluu6zrIInfUxZxHUqPkkO
W3cAzcUmzcbxVARIyoFnG9twxHgYtZWAkJbhuVR+d/n9iO7I/hL50zPxYXWgHoQKHIdWtnpe95rJ
UNQuvAdxaj1JRjc72+n/hQnPfjXc38/3StjbKHK4h48F+4QSG6oo8RNxDU3hGXcmVfL//ZKmen8t
Gm61xUS/noWBOpiXGW1eYX4/MmOz3xqW9dpU4Xj878PUV//3aZPCHu87PV3954/EuForMG+L//5o
vz8pmCdqeyNMkr9f6GIO8bo+AvGXMwBo6v/oJutUSjCWIX0ab0Nnio5BTZd857AFF6Qwca6OtykL
hls+yVUpu+gStD03/+mzlK28hQZfH0ybl1JjXzT/QTtSNlewAQzdNdKDN7EdN6OrxGB1KueHuHAx
M//3eY5z23eyiwbE5FP3XDJnsm5urc9UauibikQFzlm67tdTWvwVuvUcxWATem6jm9hQe4A5H/gb
gaxYeArBaHHEsUCamMmGy5lV2qehVRpxvEH03WuO+Uj4KcPw1hlR/9xow5+Y0XJbB7i75SbkhnZ2
bf8dm5S2jYZ1O3cE+U4Sbj2IZzR3r2jwoxzXSrVdng3682j05JUx/sjcwtE8ZM5GVeUJXQrwo0iQ
09Ji2uuKV96zyj+qGMZ1i160C9uWg4FT64shbL+gHqt7kXT2kkwi/RyZt17mGkEYHJcx+UutO4pS
89a+R4hFxFNwMqsqOPlDjUyap0fu6MEJA+wOUMJr4GIRNAVnbhUjOEC3PqR1eK0aEB+VHmkrg3kN
ksF0rAhE5yLedBIzvBig59Ru1KytyrtIZzIWfE8qk6Y3z8bGYZv4OpL6wHjknykwIllZS2dXG77S
QkpfHDSMse3wvrstxNBwkBi26gEpyAGVNYCVMl1zRW/ysmWOsgRYYCzZ1LXzqXwgQkTHYKNhREqy
AzjEktEFIdyoAEym58eoYbqUG3mzrgy5K8L0y+2aaw7dAhjUJTTlWwzZ4Saa/Nz6/dmzpbvsHWYN
3MLIsWnlXiIas9nHY0pBUT1CWiFO1OO2Feqlm0ffVoN902AftYIsRXHhZB9wvUzQe+m5R2RdCjmq
ZwS/azjG0zz1YBIq1MMq2XjWekwIU/NFuxvYfYTDyaazawE6wGOrzR3L1hiB1NDEptrClt1l5jmN
3+oyf5UTbO5a4CqWwqZFTpwKJwzvUmLIKZi6MwY4Mj+8dAE5r1L31MHLuZ2TbjyOxmitWbrnq9Nc
BFFLGZHT5jvUJzGX6/1Ie+vYWICHpjVPZV7sJ1lgRYqTbO2K6trkRFkoSDgHTf1NKdCnRix92YWq
2NGhYnG6Bl3sA6BbNrXzNSQxIbO+ps52VPVWRYmxov2T5IZEkMq/w8k/djNelbQ5KmIYEEeLsHPl
KVfjRNmi5/1z+vGHGzxSr2H/VJ8y994HphtkWJmZ1qNzzoSK6UHD/gq0gLuRNRGylQlSpsNPKT7o
BYy3JLyuHYNuMk/0ETveiDNfrSnEnrCx1MMSI2iwx2i41iQdd52obphe+AfH8Yhjj/Kn0SPEJZnv
y6k5zFdQoVFPJ2t3P1PpED/Y6PP2JyUR2ugYasz7RelFHBI7xty6VKcg1UeyPpj5ZsLEi6eM25CK
YjvG8qMvxmRp6sCirDboVmQryhX1NYVBG5MwZ/2ic8jiUhdoVOLbb5GisfQQlFLUxehpvwOZkm+m
MF13tQ6LsNTXWh7RRwkMipQcHJzObj5TWe8s4kd4Fae32ii3HBmRvF/7ws52+MN9zKGVtfa74mEr
u9nnM+66l5CwegoBGgtrk0tn5sQcbFVlFuti/9CNwFxqyqETc3i32u7o9/lW1TQjNzm3/zbX8e5x
vBsSgAIB3q/Ex7UrPLrOS6Imt3BvtVG+jbWERbcfprNjR/8oJ48OWF0LlCFAD56iwjIS5j4V2PI4
x64ZrJibULVwgFpwDJn5HA2Thq/F2RhljfMxMlCSBmQgQyDOxvam4szc99oWKDkOi1bRpzoEV1np
wZzWtLErc1rXlPY0es9awK74ASEJ0ojfkNj2X0fV0TBdkNH1lLN0/O6PLzieNf7Rcqx2R73uQi/x
LvHO5iYea0iyvrOssnA6gEvcZ/Dt17oOL2hw2X4MdYE0WUY4S0eSObZvHz2ESMyO1Ah71q0ygXur
0McjgNxJXC7akAakJa31Lhm4+nU2d0i2xLk6bLPjYGBvNWWyywwzQ49iQcSdi3Eb3kSC3YtljBWD
3aUTN6ss54KAehzyJhnJfY1he2xb+zyOWXA2up7aM30dGt1r75vMcTT+t1YF3mdu/0uVtdJde+AY
bBRLM49Jqs+j2L5kpp81JoQOhajjZK1c2xguliwXnOzZT+CJJ+Pc4Sx1wvQQ9ZU8Ybp4B9N5HAsU
DWqOPj1m6LJgrZvviauU0aQGJQD/UU0nZqW2vvmRp8mNjnX8RxMqnZy+WgudOa+8korA7itQJGby
sTjidtqOqnmYc2GQBun2fyg7ryW7keyK/oqin4VRJoCEUajn4Xpb3rFeEGXhvcfXa6GmJTXJiaZm
oqObNUWy7r0AMk+es/fanTLLzdgcIATQ6RmZGMJ2co9u1d7Fqf2Uj8HC0bu7oi4DJIoKBWhiM95v
imtnmuBiaqgIurT4TLyEnIQ5UV52OgvdqtRGXOIVBjla+bs0owGIyIeabpyH2hxz8tC+bHq7w/Ve
io0Tz/q3yALGo0t5pbA1LEwMhlPYI3aJho2tdNxnZrR16UCwECDw0/C3L/gPejsOA+Rf6KWXHGX4
PtKSX2k48bpMc26gc6Ocwq6XT4KvrKuUlXcV9tI4ui1WZ7+kd4WffjOqEQEzBXPmcsapMCOkDVIY
EycUtqrKWBeW/5gEeB985z4kDZleDnMco/WGfeZzUSjH6gGVSx5oz1VCORm5EB3M2PgIFYODC3I0
vXN0pNS1CEoNMO2AjGT7u6nLihNtiNctVWvbUYh3a+ssRqx6jotPKHTKEiNH0K5DWe7jvPd5Fuec
mwT0GgmnuSqrx1rP7mBE3gYEn594pFEaagZef/8ySOXETjYe2wzniYroyDtjc87MtDhTjyr85269
B1qJ21Nt8VjMIpdXIrwoOSCjAVxqPUr+/LUgLOe6lA4EkKiD1eSHdJYzBlBJlq67+XxseA1cHMtZ
NxJfk9KHVzeUN3HTXHSqlnvfGJ4rvz+3sWvs7EA+W7e641tX9uCiVrNg0HEmZeeR1xM2oZVdqmst
1hdDSnx8WoAWCk96QRes9Lmn6ipcG3S+l4mnZhIKtvigFVc1Wu/ipbEq7ZLNmPaWguESEMTrSY4F
RWVtcQuhWL4ivENfYTdhpfAeiqY/jqVtHpRiE05l/caj9N7FT7HTVOtE05HX9oBvXC+5SOjdYXFe
Rl7X8jDUkBt0hnTkpaI2iteTaycrgviilem0ROwUg8JtTBxF737qmfaY1jBbKpPu4WDSxGsjxvid
YrSGR91dtXqLDZJYnJDQmVVl0ZMTRvfZsRocEzSohdEBfhGopkhMQgBfo4xtjUPe6NspE7e9Ypmy
PM+ZIW72mpy3BRwW6jXDqfBMSnJpkQPjqDG2mle9uUQroKCapc80B/I4M4+FGb1Ije0T3No0ckQx
xVND+lEemZdeFDxAsog2xEquamHWwEPjHUs/AmCLYb6JyVhTGHTHjZm68dx/OWg1jQLJoclM/GoT
jhYJSlpwGF321QZDGw326a2YHCRzFcqg0NFfkHkDsc7aSzEGNsbZmNbaqumTfu1EaEg0gadj6G56
8u3QqozMlAL6sZYM3XtXLdmpCopjxNzBS5coLChR99B7yY4AvmGf5N2zUxOZrUWs9MzAOF6VvBC8
Ql5q7pFskgFDQAkUBvIO22+OoJVeYKtDZ+TREen0Y1bDlcPPgqAYUT64y4l1ODe2aTd5+y6cbtEt
IpYO3afIIfoqm/JNFDpgwwq19SKEekXkfButmCNXekMq6Ox+CDHtxsm+MpLLzq0/SQ+8D1g9MZF7
3qY8kiCgnUoLZFBSfItz+kVq2rkdjX6GEZKZAZWHGG66gmZxneaHJEyJNx/DbWFFcoN1K8V2jcAv
RsdJ7s5LiDp8lXgBjY/uvp10VDs+lNqWuomqNVCnCfOBX1RYF6vEwHiUvxDYzmkQTEsPu6oIkkVx
P2GnykYE5aN2cLK9Vjpya9q5jr8vfxxteV3i9evQxB+bKX6CmSo5eSBAcUea3XqpuJTkmDozf9aj
17DSnyeIq+yFmEmcmGsUOOe6yy5LzcKCaBX31DD0+SGdJ7bDY8uVI4bxHuJhP3NWX9B36Tdm2L36
GuQFYSN/px9vKlbIfdJZFaAbOLhirol1VRjXduZ8c+oURXl9GabNsCzTxtvmms1kNBHP1vAu6CtH
0nqMJH1wyN+vVV6shsL7YhLe9WUb4nHw7xzZN3tc4ktfJ8x+nKz5UajXdccRVUuNvSPGW8A3i9Lv
rjz22mU0q8X7hoAGy79VkB+YKACAlTHmF04qRYO0fPTIH+uNXm1yiubELhDGgLTfVF21bRMewGnE
p4ZlAC94hAOwwXDa+QGWm8b+lBMjpja5bQsdC2KtLlpUYZI+IugKpnBIbdnnOutkHfm8Ni0qgUXE
Jge6iNOhxswrdHFokMwB8iQ3N53kENPGebn2VbGGAXKrOTijsQWjmmI0UtGbpXITcGUk0lPdgDaV
EzXPznWyoq5fOSlWLUANqQstSvNAEPTDEcvhiqv/LXThhg1t9KK1JcnrUGFtjMSRiu8Rc6xtkqlR
3uJ8KaZXTriEvnkTf75KDhaNXoIWuSBLh0kiKeJChS89AdA0Yg5BXT03JecVW6sxEyTxG2Q2eMyQ
QosyuHCbEw/31m7zb3qL4xb1yxUhpC9uQk6wbHA5tNOGhPqQ03f9mg7lwY/bU222JDHV3Rl6ETWy
Xt5Omrk2tRzPj+weSYbicYg84o+GXRywNjk6Nwt8COIuFrZdPPauefZ0CnYyeVgoh1Pbmf7G7Ot5
bX4jqHLdFadJuxUVrSJdzyjqMQMN8U3Ru6fE8A5T5zmMo/O7WtkPaY1Ic2KAg5pkTjdu7i1ANint
pPCN9riFpJQ5oavlD8XAsaY07wkuwyue0y7RSf6Sblcz6ei2IJ+YQ/oNYc2wIwfmH46e3ZDD0a/Y
Hw4aXbfS3LvUST5XdyUQn+3GZnqQaZVtBPsknmsjvR7RWfDkr4sSkcM4LyAQvSJKBXNhVCKDuYr2
rICIsrCx+5NAhSU6U/dawFiOFtrCbfQakyvwlRYcsZHBo7UFVdpIxu9NOnt5Eyz5Z1NrmgWlbbVs
/ILGs11cDXMuaVm2L0WgPdIVKDdePqDTGIx3y77DaQUopuUqYZiT63m1yGBGLsrQr5iArTnxgIvB
XRGY9Y526iU60PdZLOlDAtpkhgJpqiFNt4nhpN7QEb3N8euD9TC17R26PECXdnZny/SUBN6lX7If
2eLVCD6BajPJr2ieB2lwESPfAR71hOqoX6bRRY9gAP7QvcFEdOoHa6kTa7fAKDr3Z9w3rcJ8H1X4
lCuoEEsdOOzSd6CGMqa0pcVtL8NrA+8mvYV+64zi1bSauwGXGrGkWkTPWDPzm8CHeRUHAW6LDDKS
qNJXR6vdXU+wFyuhfNVCRjMxSqGVGnmnbm++04Zhomzg/vSiakFoBfo35jTcSi4fQ96z31CBZtpN
kLEJoq3M1wbHgYWU0wgUEhN5t0wb4pWL3nvSBc4yv8LoWNhq7WGTuaRuJLa3O3elSeJsug0Sd+/Y
9M6L/ltaiUsdefsKmfsFGKIrox1XdJbuTBdHM7h0PhOI+4XqsKhDWwcKDb9Vd1LWPpBPy9qS2GUy
JLaNoW/edRi6a8eA5lUmOE7aUZVbykx9QjZoy+oitEBB2n67GxOqd2rIEQZF4TI8fp7RYIZFb9oa
UKBTPN5NfvaOwZDmaNRhGk4kBQ66rAawogmjkWIs+VCTepFJc8ehDoZOH63gTZ+8qgYMoeHAtDj8
wVioIDtx12u0aRfkua5sASZvrD11kXAoyplfAMYspMGnb2v0zAhej9cunryrRGifU3YTQx7e9iam
EKcP6ac2nPIKLbqOkH6NTkOTwCJzTo3mqs6MK7vI3hgWFCvVBbc+snM/Rm0fQBxvpgCNjuMb+xo+
VlTbj1UbPxforkcGmqvU1s9y1D/MFnVkfw5BLfQ9ADi4eO66ykGWOchLxYCPIwSjgdoHku9YkP9g
Bne1q8ylyHgQ886mmrFudDII11ULXSdwwofQy+Jjk6ti44ZwnUVv000sSawnrN7w03FNFrmHzNM6
9h5OvBFwFEGIb0xAC/76nRaoXeY2wblUKZfEYz8OvX4FBZWJzZggXvHWw8QzR8Gwn1yfeZI2j+fj
9lGkuX9CBQt6kOoFQqycOW1q0M1FacltZWtXFoqxA/aYGSlcs4q3obs0yK+jI7UGQ0XK8MxZK91v
QRXR1VUlrexBfeC+msjU7jisW+4GZehSTKLYaAVyDGui2Tm5AEE6pkmAghCw2JX7YgpUbWF+NVjM
71nOqoUJ3X+BTrhes8bDOcMskJAbCL+SvR7/7E6X3a7EPbqMbQ84hjgRUnqTAbtZ+Ja7DRDA8bLt
HtGK0YElQr0DVQfyD0UzIk2WPssxz6ruH1ODQr5N8Sph4gOmEdMLGOesy9Jx3xGrgvMqqyOn0eyQ
5uMdjb+Cnqh+qmXxrchGxtsVCrexu8oJvujlueTZSWoHfdYkYJLOj2vdusNBkLupZMt+0wYPvjh4
ZnOP5KlibSvnu/ci0NMHFYC3bGpS0CMlYA7HoXPGm9ktJI7SNcXXA9E9An74uFHW9OSbOp0Fy9t0
rboh+hRNtp+duhSEsyO6w6QhZnGqi0zriC8VzI8jUo+R2RQwhLDSjZTYo63EimfgKrXEq9dxpma5
OvAIIJ0w27Ns8xtd6Pkp7fwdZ3PSxCfnUpbRizJKJmNaM+PMrrGVFfOrbWh0HmKkCuvG9QU3q73K
GchdwK0PgFJor1VGbeM6a0SkLhtuuBgqCdAQBrUa73vbaQjOgGrHoSKC4rWqdYq8NvFZqK3IXKlW
nS1cYUCRc/rI1l11r0XZ7MN0BkIH0pNoUXBqbcet5g/rylVMd4dcLX0bZV8aJ7soaUiNbDZVHV9E
paOfY+AqqykmxTFFDweURL9G1OtgUBqe6+qomD9uQDeus8AcKCV5tnXFoHKgaUnLhPU0Vsm6bypa
LhrExbLmcOLFG85uW3wQV2rSPjPUgbkOipnNJkISaM9DhOCYOt+aTAv3VQ2qEQQbkhQfqjNhspzo
3DMupoDBMlealuhGt/C3IZ/Eqp8KPjkyra4nswuWpOpMVLBwOIqAZoTtlxy6W3xIGOGMTWcxnp2a
ixF/q8oQbE1m/ZibNEu9cJaEaoemsY/6MKz9ijcpBNaxSGro8moDX4C+dezGv3YcjotlSIkVsde/
mMq4JO2JQ253jRSv2geGcySuHR1r7E+bDjTIQmv6K3cIk/VUmzs8pO1FyK0VlXTWu4YEBl8Ee2nK
z3GCNyBVtxw00bCrFidfNDSJLCjwLp0GnQyn3H+3asuDXQrqyuR5X+VN9YochOZcxABrOpqmow4t
ulPHz66kazzOQQB5+m5Kdh2DxOBlcxGkWLUV/9pOjdx1dfxQO754ogL08c55V5Wltxcc4/tT5lKZ
J1X8wFBXnGNncA7uDH4z+1tDFS9pj21/qN4hjCmkAfUl7HemHQJcMVFSqOnaJz2R2skMyjOgf2sb
1QFThaJg8dbjNVmlkgYr7jl7qm0EZkhnIvIyxqe8Y3gToBBaRDgyVrJgyp6hF81uRNPE+4wUnoaZ
DidbcHG4HabtMOr5WrRPDuvKMvAHf1kPwHSgLx/zpPowsi7DDtgHMwMPpzsk1rUj3LsQRlVdEnEb
mFq1Ew6ON1Qla5do0GVnmrdFaG5D03aRbYZbl7ZjMebqMoGwdMuzBfC7fqo0HCgJDVO51lG4u/nH
wLKvC1oXSkomgcTv4JVvEbRnA+urxxi59BWTUBAxoNJf47Z8KDr3bCDWKsRFDaTCH8v0yQK5yXGs
5/xq5h1z7nJ6IV9335nhBhTeuNSbbqAd0h102O/HWD0EjRUdlJ/P+cOkHTf4godZoQaWO8HZD4Bp
hO03YmlsaDU5hVyHdbUeRpYRMfr2SgbBtYqiW+IjrDnBpT4MGNmShoam7cPEKKvq0errYMXHSd0Z
F0cNOeb83zoKzNveh2czOyJNgYY2Dz4JA9qTJQ9SYTrVTIe2uW5f5pV70fs0hGU3GsewM6c9ICr6
wyDJoOX4ICab6m5oTOrPJo62/aU7Gdm+y/NvfYJSUPb6BegJfSW+EMWK2q4Dq4XBdMVyBcIbL+q2
qHEE+ml5Fbtt/gBd+NlfSQPgMccgjAs0mf1iYmdo7wPbxR7OHcU5+9Xy4QU28+E6YKkMJBpDSw/O
MkDF1tj9Uj8kDqcrIl5QrGC+a5jx40YJL0NF4aAq6S/ZvD9iy372yugqlnm2GRlGwL8u7ySdN0QO
czBosPcFMzZqAI49hg6Wy11rVOz0ZYYDAxKrurO9GQYzYi+D3AIVrMZKNa5UM5rQRgASaXq8Gczq
zko+nLI3L+mrtcjjQ2KRFwgH8nMvnCsMDydlEPVbZ++FcNWmbmcpDUtJSpmHAZvVTOU505SEzEjT
u4r65nnw5X2mLFqQHH2T2D5p+Ih9QNRlzbx08GlVUw+B9mVGwdq4UvUzkhXIHrioVn3fvbdA2NZo
mR8wSAzg2ni89C6+n4jtg25K4BTu/KFIdmXedzAIqJj9Mdk1bXIZWY5YV8UstUJWApq/jVlQjJpP
KES3QnVcbEQW7XuwgKmqPVyN1l3Rtyvm+88cRN78lhJ2qpESCn3cVnUJsmyAE2Qwt7AbdTHUIRig
4dFMkCHXpftGptmHOYstbBPqeEUPRFSio7UDU4j65zOfqtuOSLTKpr1CUrC1hGMWQnb9xF+Fxbt1
poVkd7QFKkYmjsTGXjnJKhdluFUmJbpTPKdoq5YQ+AoemjEtXvA3vWE12FQjCGnBmxUVCkk960c2
PuduMOW3tNPeZWkeQlc1527YEip9Y9vDjt99qXHqWGVeBLtSD4c1/oozAvv5rlEavB8GF77U7kCF
uctJGzZOhbmw76YNi8sGa+UJDQqACgZceJNSWmGQ9DuUCEaTfab93PZpkAo4xqfXGe+duK/ghHYM
PzZWRSRDULvmKuuBdFSafHdjFa2Fg6eqNKZhlUyi30eIAdyPKL3BT/YcG0lNe+eY9wxpnWSMdiUG
b7pIIBwHDgcmNd4grDPA8i7xr8pqOkAgEox5yE/K4icvsWg1sWQvAJt9DhrYNiPt4yVWpDs7FE8m
oxcED+allURs3kzJowAENXbCgNyfcdiC8iLKc4l+5jIw4mVZfOb2jjyDcCOr+C1sXEbKZYuUYrKr
tduokgEgB2wHhTfN8QAPhUGYRcwZuAXwpFnkuVNy3otYHDu8JxON+W3gYiXWgWn52HIQ1YXvDL2O
2PpBm2hCW5I79laagmMPzKbGb/h/KDXBdd1KJ8M+2uCKb+eWrmlvIpTurggeK8u5IdZnM41OsNeb
4jJDYdLx+5a2x5TUBzRj5SVPYBQ8s+/jMqgn5CGc0aG49iwGEUBLx30A/l6fvIAVXFbS23iueSVL
igy96o66S3iOE5aXExa/TTgnf7kgUSytWIkuYPkt1cpI7BehrlG1HlJ7eBxD5Hz5bHAJGa0wNy8r
og3QfmwDu1z5fgQs1jIwMDOJQfMOoXUehLVE281LwEl3oqPf8AlGnyynxIGyezfcA1HbG9vABBGQ
hUAR64SDvQG1osVWonoSBzwOQqSozDq47rUGOJ7hbGQb957jDG+cjUZYF3F/6PwVx3933TS8RKvD
wugZn4nwyXApxwet5UMssfwAhrt35QCXIK8yZkA5f6Ez7po+vrITysYOxcnQj0gSfYa22kTsF3bC
0zgkO7vdFdKNmQ2gBS9isHhxK9ac9HzkEPIbGlKs32HT4KAJbTwPDgBfz7yyUAqFPW7OxjDevYIO
FxyGsyE9bddP+IYNOxUre8z6a9pYTZUfHTSEVqS/x8xxW9/f0bUZFjYdSCwFEGeZ7xxcX6qlYQeK
cwH6+ETeelFy0RYoZgteeyYxn6jWeDbM8npse32dwQK4mkz3AOtoH2TGdEgmJdbmCC0UakYjxV3h
+S3letBvxqF8Kf063YXIC62S+5yy+tXApYFjEI9VnV0ysi0PU5i/uADooYpkWydwP8CdPE1gqqPI
eBuFMe7sEQae5D7ou9hhBDCtpDVeV3oH8pEWQV6q+FirdO9d1CJxrvV+OvYV+nOFJXcNoCBZVUXS
HotC3cD1r2/MGc422hXb4dTRJu+t+ciMuICi85QrF0abNM2NIzN9LaTIjlUeFFhgaPVlrCR4xtJt
rky1HShTilRD6I+GZQLjuSmCmXFC8bQdSkgdrtNPq77ucDPpmst5uj4qPbO3HfSJtcbtvjC0uWIy
DzOKlDwe/QiAHUgQJvVlE4LHbESxJQzFXSA8zi76Gv92feBzwy+h6XyfXtiSog7XgdHtSJy8ZdVn
As+MQ5mV2GeolxeOJaGegmGMPeZUeRYeSoMjmEDwBSRgWLWB/lzxItedoImryVAepYbOSp9idVGg
ZfbColtN1I1ck4sgrr2jFcYPUT0cojSm4ZTOhoE6IxIpvEscBodDlL5CoNwMXbclQfAmRLLuBNqO
5Mh80aohv3RKqHgu3giLRxs2IAQMtx83wDHBuQ/0sDMTLpc1fNaJeY4q8hE6ZIOVl4Vbz0uu+xz0
qOA5WMnQ+ZB+cerNwCBLINkrI3/JiXVYOnSqcVUz/LZRP+iNfLM9vQd1GNMOaTahLGyk4Z2+Hlob
7G7hfzpxdptMTMmqeahuUOqowX1wg/DVU0SYGbjvFu7AU5GJiFy2NkTpwnpD7A6gyYirSVIGM3GW
xliTGN85q2joazCA7wiaARLYRYqFQpxrg6WNYhsUVyVoSluE8eGcP/X+eNubIe7O4MX10exOcQoL
GXscxoitTQEfQgxeeahuGyyRKF0d69DHONJqOZxFXh4h3KLOQZ/aMjL+RfThz8GHOrn1QpAj67gk
0/6QP53nbWN2oFnJFiBxsyxKtAEDZ0PunWgbhjRqAewvK7/WjiG9oK3Cs72UOOfuifmuLpsuORmz
caEhmZoj2XjxZf/02/QUqekSeorcfcWdRnZarSwAxN4iIPR6n8B0PirPc5dlWe1bx4MpMevdGYNm
cKl0z7/sUqXtmGeqoztWCBFy8VF0vvzWRAQOGUWX7fqBUSxJXxc1ECmMPGTnjEBk2uQQcqBcG2HQ
r7q2OIdNRMeU81DRQ/TiJiZXp6VtiGc/JAvA95/qzoJAVzMP/fpyyDhmwhrGPRBmzpHeNpTtiUBb
o9D2sWE9ku4EiEhvPGNPru+FhlZxqTWJtvRGMz7hvvvjX6Gsf5FUq/8UVCvQ2rFWkSBsKxSH8xV9
e4EL7teEDP87to20MBpE7ghUNkgO9IA+hm0uYK6T2DdBD1ka9DsSzsHnyW2nbZQ4JuVKll35UuyN
1NiUkV6HGySjZ4MoqN0XKULOsn/hwoX6+tIOvXjbVj0GQ7++nEpy55oeogFq+1/ErBtkGH8fPSx0
grZ1wqmVsqyfooftvqb15SNxyQr75Ss61Z3zUxXZro7L6V1nfUbhHCPE1DhLN1538vwcceAUsyvb
PKdOEu4o205R7Xd3Amz9pVfWCHUZaqPQ4uQnFYaoqbOXnECdk+FXDn5W4ZwgDhY7YCgoGiykJ7Q/
SiBbDBy6bLr66ydNd356m2jyaf4Yrm5bpHGL769bY9ZFzcQd9pbRpJvKEPEpIZdxqYVdsnPwibUJ
WeRppJ8rC66KjKLpKDTGW3EYGbtgHF7SkXqRjyO/KEkHnYMMxZyra5w7FEFahOLJmR/iUNNcDm95
iEGJ8F+OmfSCwhrQAYPdjc1pdfXXb01+H2Jvs18ato5CVhe8P8sx5rf+p1uyE7RUSpIGloXLALcc
LA4HUfLQ5znygN45Fg1nVlcBcXbGwj+iIFoWM8zpr1+G/n2W/R8vgyrSxVIkDWX/8GTUQz80BLPH
ZDSU7hZ6AfPpMWmOsjfvv1q/nqunIFFoAo8iK0HcFY9BSI4fTfVbV12DXXQPOSlGh69fDSrw/vEr
34LZLDvgD1/WKFkRkEmLvly02Li2aUbj4hdv5Z98otyApg74UpmGpc/PzJ8+0aIveqBfAJoSjEE7
0/D5YYOVXvSh7W0DuB5He6js7WDaNJLwNTkrP4UGKQPDYubUEJmCQWIJwrt017mbr+DNpFvL0Z/S
MZiN8co4DXqdALgYT//6S7dNi3O7oB/gGsYPOwozKHvUC/zhrVYgcRji7tgYN3USysPXFy0tquPX
r/CHVLsqr8Ftz+/o//41TSz6Y+Qy7WUksflagihT11pfHTNk84usjn/xeP6ze5iVmuVU8updV/1w
DxdtY5B3ZXDo7zCOan69SBX+jy4aYnIjpFglfvSeVhJTnke+rWV+Ci3+xVIo5zXgH/nE+/fff/u6
g9mEdWnRkbVN0/5hjRgm0VpMpzktFKj/ptJ/o3kqV3rGPJyNGsOcr2O1DAlv9crwyg4wy//15ZM/
L1OgQpQB6shhlTJ/epbHMG2HuEoQ7iUcWGVDS2hO2EbNDqJLeEcnr1+tyIi3o6v5x7BmhmD012aZ
GYshLG5RVw0Ikr2ljqDlKHqSShZA1+PzL17nzx8Vp2PDFsq2LF1Z9vwE/ekJyWgAOXoxJMtAa3k4
NcM+V1KfDjqNF0Yz5am0O3eFuto8BelthWf38Nev4OuT+P5icZ/wo5XC+QhQ54eLRcIYQ1IdeRRk
O8Se4S3GvmVgigdcUOU3K8p0ukl9ucjb+n6kXlxbowY6V/0BTrLrGCvVTCD9ciY1zpwgZOjBWnjA
xV3WBFSxiG0ACd0IxIprWs7mXkeJslFqw4AwfyJBoF14I67+r4qMDAB7pcX5ox6bE56MybzQGVUy
DqqR282PGBPE+vjXH4P+84Wwhc7ujfZWkDQtf1h1Y0f4eePBlHQicLP27Gdxe3ER1La4MOzmDK+q
20OkOjB3InPKEneyyoCfyfE4Jeh07E7SCMC6u/nydInGOMTEIu3BCTPPDwP3FwWU+9MzZgviDFw2
K9O1zR9fL8Iok/MYWravircpwQZYve6fKqNEDRW5T32Du4aP8SKpus+//rDsf/az+ZFgqljdDTW/
tj/dtFZKzmlkzokBIVH0RtRrkMgNjcGEAV6Ml8zDRMviV8/0P3nLksLDcqXkRhXqh0vUeHLIqR/n
H6vhQX8Bwu9s/IJexOCGDESsSpyqLC1X5uhyuDYIrDSt6Mi5hIMP1HcjrdNDrMJpNdTGzlCGuq2P
HVOYf33vsCWPNBM2CluKpR/2jiar/WYo+HwCWxevPVMlP6gWpd5a95ERpHjCg5t4SOvrSGvaZY/7
Cq1mt227MhrpmNKf11PVbJJwei2sMj4PbZVeMhvWFrXnNbdiGqbFAJf7X76qNp7B+SCFAPunpQjR
s28R8wJJDs3Sxg9halhhcq4bemWVzkRiSnrnFzXXz8WOJegTuVQILNc6v/z+VmrtaIomPsJFXEIX
iOW3toR4EuvDtYtANXQwf6U2WnoLQRhIH0D9YYpfkyGn4di4TJzkqhHRLQrNV1ob9ONgdk+p98SQ
kmZciZoYSXUVMW6FxYiSXqlfPIfmT3cl+4ttg1ebV1HewXzQ+dPDgCCg07402hmN/DuXFspoutPL
iMl3AUnzmFdDciEiyz0ik6zWcrJe6FB3u5G+0zUTsNumkPlTo2GSiXUHPfTs8CEs+2iCpKaRCdJR
a1COaYWgwRTeqkoTNyRZWbQDq/xsCBOGPenDelpmOBhTFEtjbF5lPlKhLAcyXhjJg4qMHBEhruAC
79wiyIZLzYROkwtZ7hBT1peFvf5HGRY2cJR8PUMpaY7xde9hxird0T574NTWX7fcf7wN/+l/5Ff/
2Gbqv/8XX7/lxVjRpWp++PLvd3nKP/81/5n//T3f/4m/n8M36qf8s/nL37X9yC9e0o/6x9/03d/M
T//j1a1empfvvpizHZvxuv2oxpuPuk2ar1fB+5h/5//3m//28fW33I3Fx++/veUtRTN/mx/m2W9/
fGsukaTgLvqPP//9f3xzfgO//3af+S/Vz3/g46Vufv9N1//muEzghE5lilnZ5pHpP+bvSOtvUkpn
/h+nB0eYfIfL1AS//2Y6f+OQbSn365BKp4SfX9MUmb+l/mZTm3/temL2vDq//c8L++4C/t8F/bes
Ta9YaRtO6oawfzzZ66ZrzDUzLkRTpxL9oQSFMMjmkJHamJD6g77KKAASqyfT0s9pQWhub3r7BIda
i0OD3kM6rIcyZ7Frjxp6jE1YaP6K8OqDmWKaElZarBC++Ch1nCsBJhwSMEFi4qLM5DYaEIBknDdH
hWqOMLg5nSHSERGDWGEsu3ZyVjFzxFgoLCBReQO9ibbBQmrBgzTjFCUGVjMdi0/fFREd+wx9ZjID
qxKYzmWHkaDhrLFAdV3u/YkTX67kbsC/hS2ULGEDwPtqFv8TCL+fKWaKIM2iNg9Zb28I1ynXgWs+
h7XW7TyDRajrUcmnUsd2AgJ4lcVjtwy17jYc7j0Cz4TvI5sw3HtBpzVCGItvTK2msiBWotQXCEpA
a7kYm2ah+1hIbRvHZbMSGcDe0A+fw94+xVnQHwkkYb4DBAqEjUW2GJ7BfjdUo41/nZV8aPtvznTN
0uWdesdY56gOGbmJYO3Zs0Ivzr6hkdg5QfyRNP2d0Y9Ad8b2xU5oXgbWyPCE8i8dPpxZxQzjFN1P
80JqjrZylfvpSfimTOIBb48Q711Mmjog/yggmcj3FT1kUEqFEt8m6y0xIm/tpcHW8FR2AP2HyZSr
jZNLeNgn8comy3RwOUIGB1kgjyrxirEcEa5gYU4TdUuYe7gxsHksJUZUeu6EfUcN2RgOxgpUfKRm
EKxC1sJKtsDnpxltxuyDCNTAvjZaBjL92D0a7H0oe9yTb+GnmJyajHbiQ1ZAtRgX4TIr0ABBRe5f
s8r4NBX9KVkF902iQ2ln1wq5p5K3yGgwQQvRrAsHlbzHOBqVsdBSWq5bXQFwtFqtWXUuSaYSJFbU
zLVSbz24Wo/hyr1qivguKinrmFHg0mhJExqM50RrAar29swUr9b6zHWIdfyk2CcYJDN0dtsO5WsQ
EHKjj8eh6hh5DI80/bp91rkXQxV8OA7nwOmyyxkQev/N3Jn0xo6kV/sXsUEyyAhym5nMSanUPG4I
6UqXDM7z9Ov9sD58hm3AC28Mb7rRha4qXYqMeIdznjPkEGcFWSq2hX0glnitW/cFp3qGGx0d74rD
u7f77wQJTNyibJWAiHcOEq1cofulpXEOs0Qh7nzYJswuJNLnyqRwMSaDGOACx587jsEqd55S2eBP
td6yMirwMkCbRrlJ7jl75+3c1Uc99NtqGr897nIbo83OSord0GFzyW1MZ3EN9dP48cN6uUladiFL
Y2LjiOrXwp3yPYlTEmvlgnoqJuy7nsxdOSAV1RPifgvgByYstbXywdkwUEBInut8ixfnN8OVX3dr
+vBKRBA+qfcR9j2E+Ra89Yic2sWX366fsnqqWBGbEL2zdb/o4RcbW5K1BtQOIOvj4Wz6O1uIV6co
UoCn3oaT2A7GFoBQkZsP3VR8mHESQMjWvEoK90A682K0nomwNH7FR4qavCi+MiP7GCMvoW5E5RlP
6iutctxT8Vs1Iz4uAfdsGoVHCcEtIt5876dA4eKiJ1BVo7CrYp7y+npPC932UiGOIJxna01X1VKd
w0QxjoKMRLeBW5kcVMwMDSg2SyVUfYhwwOH3w3qaVRurtkzCcsm+A5yyArzHk6ObTxxmzhY2ZcXS
i7gFe40z6h3gsGPmIDltm91oyBdDdDeASTAwMUzTIRNZ0Ha7sURcaOr3ucAJxGqNGL3cO7D3Wfht
loBnUPFTmVZMVYbLZBKDWw6pwj9+3ylWc+nwkmrymWqjW5OmvtkArXEIvkuUcf2jeytoCnWPp+5D
xcbJt1IY4sj5Y6Q46KmRX8aDLw8uDhd0DiI6OpoUCQeRT+4Dcp27NAvgPEBSYbHC+5Ba0MzZOQ3D
9Bz1nAH9CMGPkTWaf/uhzmASJj7bRb0mxRj6ReSg2AtCHDyNqXzBBGetFFs+UsweyFbfB/CwFsSD
TBF8NKk/oafATnSnsVBHo5MYtFxE00TLEhtWer8+TtLRdn9YqjH4HxiXqPa69GfDdpEOrg6+1MyI
sxquFcMByF4l3h+bHAf22BvP8m58ZdmHBqbLbpH6IRWoNjTZ59bwDlp9YcXHVz1HMMlszgXhIgz2
Xfs9zdgIesMSFGtLb4wqPVil9zChigBJtwbP40/PQWRnk3xC5EBoohedrXoiunV+dwoInW3/M4Ws
fEfvIzMWxtqWf6hs9nBxspoZwvjcCN4bEvjgPk5xvi2QOzCneQ9j68lLehIfRlT2bdHyOkoMkFx2
6LOqR3tGnI+bDvcx0i0zBRbGE+M44I2dctwn3U+0ipV8hZkoVn9mtl9bjDTk1M72NgpDpk8t0G2G
GbHHumvskdT73OlAZygXWrqQynCRcYxH/Bhk8014A2Xf3lo+/0CINz+Wie2zIgwFfS7TfF2SLE97
z5zoPVqYUefRmSTbB2I5zA32kEtRFi+DTvyd5OPawDo9N+xajkamXKg/5d628IXV8Ku4neIAdRsZ
ZpyxPRroIueWdXEHbGwL7XPps3yPioUh7xjuvRhjj9BPrDF+fZXcVyEpb2FzGzXNu+PhojJt3sTU
7x5rg+dmooh3mzsM2jNfAXigGCYEWg12aURNLeSnsslkgks4OQPlTdpC0py8zwah5CbKkPb4Wfyt
hQ9DlpJpIV54pzXSmXQONKnRccL0tgHwsaPVZcBbNMjZCIQYQDpL89T2tSTXBxmy3XSPLd5zhN8x
zAecAeEALHzdAwv1qqCibEpTwsvDTyTmxd2BN8Tyyta/bx+HkdlKPOLaxwpxKu0MqU9f1xu46nw6
xj12Gc7/xjona8YrDefZ1OSLz5KXhqjtfPZX4f8tcZ6AO8mZ2LK7hEJT75Q7ECDEgawk+IYuC5/q
peefKxzspL1zI8YpSEPjVHjY/tbn6I7tm28gilnY57XeSCwU/skl2VEPm7uqay5GuDzOqtvHHYBt
3bt/ymlN3expQhN0oaF3i6odiTRAiowsiZbUT1G7FyMqh21X+ORtDhNTApSjCJ8OBWf6tpMQchw8
n2Fa3jjho8O1vFXLUEGLJEQuYulsoBKgKjNufbKtVMhbuszv6IE7pIs2UaPrkyDCbHKm8KIkTzZf
TTPJnOFdsxUe0pI19qk0UfOnXkNYoUBs2wIQdKznWiJSL8LyKOZ4vFuMT4eTCiVu9IpV51QBgKHg
IBXTn7ytv5TgeLax6HGsDPOPZApd+u2jz+rcjikj3PA3FWtID2eID7jFNVjHhx+zyc+M7PVcGkj+
nQFPyjQBz/Lx4oWQPqoEQ1MJ7lAsw24taxKZXIs4O0Dw3yWVwJlCWbxAg6X6QCwXj91f327gigo+
t5TgJ4AFbie/KcGoWuP2HI1WhJzT4ml6UzDa/oV8R/RWkOic9GuBCzSZ9rFV8xvTi3IXC+vKIYnD
oGkY6mcACDO3eEYkkonfOa7wq2rV4ZThxsHvQ+2+T0L5hIlLwzLGQVKU3lGn5Dd6K8pIoRlLpHHp
AKYcY7NkaEFoKQTizVCtzIky+ePbVTBn8WdatWJLIUUBTaSSQBLMQdg+izL/yFaKiuGD8zJrHDJC
BSSNpIdFoJvL5bs59DbgbHiU1UBQh63+pMV6Z4JnHJGGDK315aTLU4yidoO59Cf5QOavSasOD6bi
bKwruKGdC8ErzlfRmNneCsK92rYF6Mo8bQgjcunsFFhkBw0ndH8nVjgXvNh4bUauxXbaSEnNnzEE
rjKOBqP8gyb7x2V6EMRJNe5z2LlzxP+N5OnA0i76eJ1dUTxoLPnFsWQJuQUNwDJRfkuvMnmMJRwL
AzWPAwSJ5E1uoTIdg4Falmw1snoWXJtl1nNH2tYavJZAFiJfVuxmJCRbaeDeAsR3KX01EmozEbMw
8Zh6xzjovoUgRLIPC5SD3Y43eBbQiwp3OjhJdR7t56R03SCx8J/37VAeyLdmKuUtX+5cUl3X1ItV
gdrbtHZQ2N4Ela+ro/tx9XBVM2GI8gEI4l8SiJ4Mg5wMG80SYEH6Ab5RN8fh1yTZHXIh4L7rf4yg
zzdr8mXljT/sbKqA+SvDGOi0I4F9AATVCaQbwsxmFfwt21BqLCkIg7c1aTQ0ZpeZ6I9Rr7pvz8du
hLRyK2guY42RqsyehoyzQJTI6lSnnjwg3XGdv6QjoSHWAjWLhBGe+mVafARsTDY3QwpyMB8u2q8u
jLxv4BzeJpXx3Krirlz0p82/ZxPCXUYnY8UgaQEbHBFe43tmPwVXWl9clAob9yfXkcQmmf+01BJb
Ty1PnhAB/qx9QovYyPEPjS/ndFo+L56w9jINv5tRfU/ehO8zVS+gvjFVlh1tGwpdSdc9+cwDeji8
MFFiA+7pjcsWfXSt+Oh7fPcaB/9JpZLz0iwR1GNu3EFC2dGd2sfViVUsqIp9/nybypVAUewop9LN
9qIZRIDImqCc3OXWExev6tXeacs17F6z7Bruu6i5Ng2S6kRLNxhrLLtroOGIbzokZ2KjXVCBTG8e
CGfjImgR5o75oRi4ePCHZtt5de/2hXXn2CTelkn02bOACopxpKnAZRe3fYyWbviwC/87ehNiZDVd
xxoGT/3u9FQ4rRwf2EwMWyxXOz+fCVBkfU6Fv5hbx2QxuEzmTWQxHxkWl0znlEVOX/BGFMnwYKNS
Cpb4UaO0NgWjCe7qxZYMUN954W9NHb06Yjp6ur9r5+GYEWYgUDem2W2D5GDg84gf7RB4bElLXuDt
xlI2NWRDkpnB+fco5jsfYKogApQWo52wNYhAZv4RJuzxFo4IENJCArCGMtBaxn1tDMHSDw/kYoUt
IA0gQTWG+cjt/5JF4OnoMUsT7HgO2c6wEU7LiPS4PHsmAx1ZVqfKw04hCXUhBfiZSMS9P8U7cObo
Vcv43cRfFNqI4koUGMQIIqSjF0oTO9t6hv9d94RrWeEpsSesnLTD9oavMjDX8ExS4uqlu/EnG/s1
InhagYdeTDdZhCYykX99altnwXM79TeTlz8UuOyMCuT8SLIh16GgJlz87r6ZfcT5j5Uy3ute3BF4
8ksVeHUVIBvl3cuQ2VOT5q8STKAeb31sbrbAGjPEB+S3D3VFDKx/JVnzwhk3b9ARcveZy52rQBh0
dfiHUfRxWijsquYmTaJTzcW/y4glwa3sQGQHCPdYm/WNG5EuRR38lZfqzXKIw5qt52ZlYyTjsWJU
vBo1ZsT+ZBRLemQIT/Ey3qxRgaBw27Rhx3pQK1omLIkUFX2zwVrsrqpvC0gmM3hbEpduoFLNI6DW
jQlvxSmAKetcYpnjUGeRiACPtjNB8GyRqXwssYTntxz5DcGv88UZHwVKYPD2TMHK7swe4yWJYHWH
XUljwLUFcgfOQFrxGjW58W1q42e0uU//iYzsOPIW+dO34hKV0yUeQQAPAhQlKq+xsHe1GaGOtqOP
yrHPbmgTp0QWRQGTsMIZPGfzPka1bNfdrxpwWqLDGnDQJ/xba4LUBj//uyAn7ZQN8MfgR0Zjhl8E
mOtjYSHR8+zwiVINFUmHIh4Ep0xvzBn712R5ICANnhUVFEy28JAD1hkM/YBD4U8+N1cyQU40bvtQ
wqcYSucDHCi7SJxDC+bg/GVy+iDPUoKiDBGIojvM8XJvedYRwZ7NVMDYEQUbsXQgfHs8Gl5F7zMk
R8OBK2f8Ltm7xz5KyGCw1RviujHQxYA0GOPnKuLaDlpzBJnek10xmRzEQ0wW020NmSLx+tdJRpcZ
5BCWfkTiOtAYK84ZClQyU0jVzF+X0Ki2osSVTfgeTTTpTixzYgtagqDLMtHXemKNMyke7NR4HVrs
uwf0efdeHoWwYoV97Bgoocj76/dYcJrafWsyXwV5zUSXETw9CoOgJmQK403vPd0wAZN05WSQbcwG
glg0wwWIfdoot6iOvYWZJFqoP+kT92kyO9uUg61dpc8e9XVZy0PLuyY9dzfU/bCV5eKelsk62RQH
kMfV1lvWq0DUkOYsHjD9HPbwN1m7R7AJ6JXb8bHK+31pMS5qy3n4TMOvUnZEjvvqoRWahSRMomKg
P2kzqjHGOhmIccU80hdlYGd2sUuGr3RyJ8Snac0ButUiQ4HuQIVCc8rEG/3yVkz2S5v7kKBpPkP3
LyOUGzPPGfe23Z9G8plFiLcjh2qyIuIJ3HzeB9xjCrd+TxCw4Xa7kjyWfbhKR8M++pZLy1hdlwyJ
+PXbvsmPVpZADYrqx0qbz4TR7ZGbA9rczAnGEX+fkbcJfDj5Ikn0Xkp6gFQ8V7VLF2oy486RPRKx
rd6iYh5vTW662qUb0pG75nsWN/R6DuxKxjn49/VVarFe6KS29ZChXa/0dmbKjxLldg7yuI3WX8eV
OPKrm+UeEmmArWYc7txIzduxgzdXuC6CFxbzOFhd/9ia049mJhctdYIjlJu4cTvQT8xQB+0ySmqr
P1kLLEiDWk+W+txSbN9XAx9vDyGF7ONv4CQhqS4Mge3E/8mJuawh8BPftpUNZ4YBgIZg3+l5zMLm
aqBFplQmgXjN/myT9mc2red29TCEUp5BpaegPEnkzVLAB5Z2UFPzgSw5DUaWcIe47YQdXPJQ3aaX
xB1zgBUhiXylIAq7EOQ4hMQgJ0UQyuSWCu1vMqwtdLrIXVQwyAuBoe2SHJqqrpoEn0OYB8yr+R3R
1qYMKA51DqKoYkNvmBDjKxDSBE4w/Z9MYIQxKDkA7QvUWY8iVwwvZRo7DwYveIUC2ZmjK9lH1fpn
R7af4gJZlVrkKJY7g6nMYRTcEXU1HAwC4zAHYVj1ML7GnYU2NZJfkasPgx/O+6xC+6yYJ5r8u5YZ
YIrWzm9PWCjddLRwmMOanpBTbzp7CdxKP5cLySgsVnGqDARN2zCry5lRA0FWO9HyRkJkDJw0+lMn
sRkIvFJ+TSPbhmrZIT+kWZ++ZZryd8I5CYre7LfaEVt/SFF6e4w+8B/3Qe1Ed2AzD2aV2KCGfF7O
mRmZ27SE7RgzjMm2dWlG5h+/iBTVmzxldmjRiNMVpio9MVq+xiwAGHg0oAXTGNtCojOiIsny7X8s
KW9TNrZjTaE59sUJO2R9WfqKON0x5SF2WHVwmigcWtfWIR/YZ8QX9BKlp4gvXmKu6A7+NE16BfBR
bxO1cTzy38eWj5rRD1ZOpkYL0ejHvEzDvaQhxKzLA0D0He67OrsX9XgtqwFiRcqCghOeTtbAYx2b
F6YqUD+qN02ymR2TeWFi8qbW9nGHPIR3pvb6e7ZmwHD4BbKOqp5l7gkiW1CnUkBiU0gxq3necfQP
hYbaKv0HXSPoF6b+MMgYLhFraHz+W1U323FR5HxoIMwdBDg9IIruMgIEammmuJlEdMfGnHBsVJc9
pfaGYZJ1apWG+ksuFy/MpoWusvPiTzgL19IY5wvRO2QiedcIrVfj8+l3eE5ZlxkYM5EYuj7qed8u
r4Z04QmXA0nia6nqecS6h1quY1eBMJ8awmrqQ98DbVAE0XKY2hZUGjZH2GPJJnoilIhNGBHZE7PS
iqnqJta3VpcjNXHcoNQWmRXcXqmZSoji9abGM7/RcEwPiuE/ZPT+zjUacnyd7L6NU8A78L9KvfcA
H1kIl80Cphhbu5hOr54OibGQGz7wnfYx3gzBtzoUtqDAxfLqEzzlDixT49T96lt/OOfL0PMH+ooE
U3imRdMRJCOZGpjtQ3NmyzfxIwniQIwZKh4IjWF5M31MiXnU2Exs1dExYIeTmYt2Zcru8gpHi1I2
Iaf210Int7YGv2knp41pZNim2FeYEkDc7Pf32T+J0GPZb5eaCem0pKTFTS+E33KSUwSmavG3Cffv
1LjVdvJRUCaU4m4H+8s0MPtJrKEYbFcoAuSfFnFYgURkm6QjgGAycwaINnjt4inTCBvOXQVC2Emd
97QR1WFZIK8tiuRLxMYASJs7v2T7oNv4JxXaOHR0YE2e/NakJJ7D5mSRpcRHrmjyAD8h017RKJFx
TXIAlCxXicby4pdIIZZ3B+Ht+4qwrdl5nCWstqTJQWD0ZMvEa3OWKI+lofeZrrb0MeRVAjFJ0qhK
LzG2EMxodNt1c9sbdYe0FYe7pmMHWxOv8F9o0RB+XSJYkgh6c2yx/o6wt/A98yghb1XMuqKBCGHJ
bQALdVMKmsi+M9tz0nR/io6pCUoQDAlV+6JD+BKtFZUgASYgK8Nk7WIKLTbG7CkHWec3ERuKvM2C
uQCpCv4XkB9yzA3vLIF5Du9CRXcTMZh3mweBZZ406A9/zLrXxuifPTQ6bR/me3RgKS+/Y+CfXrfV
fL3HsA/PvHUdI8lCcrsSrBVyGvQVKwkzaw+DpPLyc1hg+PKsPTtpdgcmvWqaQQO2Qbg0hnGWpSVv
zYokMh0X2xot5Sabo3OiiycvauWxtr3PIWMy67kDvBzCcGTdwBMAPsdQSX20FLAjeVxDFt65Fl3R
6L3YCUtKZ37xnf5uLtJHFaPrbva5TTgejyAwB1xNJATYjFRJacr85RriHqzkY6S+Z8/NWcDQIROw
hozrvc9rxiesUjgv4CH4gW6o9DDekhKqUKoTxYkyu4eZrE4AT15Sz3s1CgblbIBfKlTE/ZLewNJ5
HEg1zstk7/vxEQ/arW1nQaTzPxVE+bJtfmar/mA8vSGQ88lmag9kkJmWI4FokXN7wVSSER7BaLBy
MdpVZbhNxp7cAtuicaPLoCaApl5zmlus0OLMYW7YaPMgsuQ1CYuH1Ixep6U6xl56MzZAXNJ2JFXF
ekzqGnQj3Bcevf+r+L3aZL4PYmULYCWb89o8DPWVsepTT77rMZfU4BMJe9zO5AKRw7wE5K+NLFqw
GtWAWG9w5R216i+ggbzT1k+LkpkMSTIAUhWoCQQFdoZNMjaHCaFwrJ9bQCQDa5ezyOF04SkE9cFk
6s4qWPaWRuVB9Z27m5ZUAknm8jVsqTTl3HhHpxqYd6lUB6iT3pM0kReVORgsUqJyufq2jVMZ+27W
/jUyJfZxeh/0Mlc5QsnsuvGMFNw7dP38nC2Oe+WAgJeEvbSPcH+7PvBCDWWVn6afgjxf2lNCDu6K
9WJQSymuRD5fEt0sBzeGjxeNeIKV+UIOTW7NBzlPb2qmTmpViFWyzB/ZEi0EyUPIDBfnKNllUJS2
e3g6GCvj5jD1w02mq3pTKvMxjenjRzU+Kg1Ks3AbGF66CYgHI+u1Babe94c2ZBHI+J491ci4ZfbJ
XWZUWPX0DhOvk+6Fsaka4ytRADlGQVQbxZHCcs+kna+H2Fj6SbnzKui7QNfFbpioUEVeIEXgy9xl
1L9kgPtOYAMeaUIDsgPS+o1OIwQlDWEK8LzeIb/C62c3ZXW6uCcKmQlS8dSb+lS3pIZYJrHd02pp
9AE640HVOUJtHljMTbJVvesfJExCdqdDk+2lBkkYRd0bFI/okIxOuiMG5qHUC7Ew1kSo7QNjGBYI
RCzvocqi1MlK9ygzfRlrEzByIecbu54ASOTVATpI/lpGv4acyBfGRt/XS30gU54Od0SDbFUjmezt
wggW+//AfGBbjyv/3swWjhu4x6bX10dvzk5TkwcNN/bJi+w9uc1q5xrw673O3TcG2eNTWB9Dn5K1
6cVjlVW4tRQxLw45SpWKkS0g4GKcjqpIKhUGMLSYB081WFIC5et2Xq6iL7H61aG9qgF5OXqLVCto
TgImN31cdPGi8QdO96syFvMQl4c+tdUqEbJBMBhMXRqGs2UOmxCy07PZMo1yGb+dgaBtfWDy3H4Z
kzNw+MYYG4hk4mSfLdjFhHGqilc3nF5IwHwR+LbYZKXck8J/jCqgN+S6EUlAQNkcImt1pWPc9tQO
WdLSmKgk3kVUycdU6itj7OEwkRmytRZ65yRil1Q1cbV3l3BLZNiK78f0TnrgLXwnYpTZsl6SQS2X
aECh5QjTYPOYLueh5PbXznSpIukAhe0ZS7VszFVBjqg55l4AI/4975k/JkkHXmq4n9Zy1mqhgwgB
jahhARHW3ZMtfmWDqZqAGzTVbZQc2xWiWah5lznGa2oo1sgNc8UpnD/SPAsDvqt+n4zRq4yokomK
NS9ZTU9GsOvIvPZIUoU+Wm+G8l5bwn6OTHsNPn8m1L2tT0OUeQihLEYYTH1mds9G4tn7hs+fwl/i
SMZUmtUDMqPRvXejAsyabxyQwDoMUXZhCIR6tvseOuwdB0TC/40f3AhBd5g14+marAX2PsU21x20
sA7fVF30TFMRo8oQ4HqngsWUp67nhmNFTWXhzQyUDcR6ZnmvaqJGxuJrstpAzPI0sWWYHXiInmqP
JeYzKkLEV+3XUq16g1h8RRY3cz0YgVV758mm4F4rw8RI3pT7Jn2y7xz3MkXpdBaVA4GgzvdJRAUK
kKkkSqEFzKfibzumgSyy6GDm/YtDR1kxBxdldO8ZqE8tzMKAix/MxgukWgleUFHbDDudPjhW3G/n
0a73mTsk54jLOS4qwT4QeiMVwkubEGW3EGYue4HMtvf8XcYW3wTcfmA7dRx60LnqPeFkAJnINcIj
5K0hzd2Md3ES5yefDmox0P7Z2iVpcQDlLb2ZDXL87udcXrbDVsLtJm+XJooxVicP8TweQiRu21gb
/U6WczA2zLlAnUepHnedYX1Q9VfbETO/mRXeIVLpXQzAFBUvZO3EqOfAZe7CKG4NKQ0dTLSysw8o
dsiDK3hDTcBh8VIhDRsifzvhtdtYLiO8ZVnztDDL+2nSw/W8jPPsPoXpfG3m8UjrRRGT3CG8iXZN
ad4JEwkOdrQz5iHm1F0aNGF7z5qIYrFyXZZS3cFIWaW7PqydyfjOWGAg/eEH6OcLlBSTus1De28V
fzvhkqkKliZxEMIhnNi1c3QBf9jt+y494A8oTiJDveJwPMTyzXKz9jWGoemlJR8F2SKUE/ZZNu5B
ORjhjCLzAN5d2ybTtxmb3h1skdtpYMebt114rHVg+CEk1vQknAy8Uk9KhFkq49A46s1XvAWusG5l
kcAGj+HppV2MO4OFsSw8JClVlR84fu6xgHibhdoPxDzBy5QTOf6Vs99Yxa5kjEp52tYInhrQR9pA
BsNqxBuKm7wqz/xdaUl3bglIlu1sPMRUFFs5TPjn/dd8rVv7BAyESocv36dq6lN2c6j4MI3Eb17H
It9sfNZ9Rou/UAw1Cra91VqEUqnhNKIcFJx6NzXzEgqP6tpPCU3HNpzS7DylyZeXwbAMExpdUQqi
KXXyCp5aH1U38ZpxBJi5Y+5jT15DH62DhSmf97XhRpfRM3Vxtc0FrKSqQwhQwyV1ZHxT2/GPWSkc
mOw5tf2aqRBg0BiD9PcE6of6cR7MO3Kpoj276bNgLLVNfaMNFOS7Xtq7jjRlMhA9qirWbjterZ8u
ZZFLh/9Vhul7o4UbUCxCa/UolXSrrB3mocNg+HaQLEjIfLawPoEVAR5gFj1ozA9QQrPNSF+NXuNa
MSlE0MAsF9PmhiRTxGxm9CBzlZDhClBfd/qF8KjojZyPxzUyiz/Uth9GAog7UR7ItAYJwvZ6oRMP
XDLdOcyK8GYhsYvyB54bgd8faVPDh8lMyNs9+EBY3OMaXzMTLcRXVqZGCikFPLoPjiUvl0toc64I
VHD0lDeUKt0GM3+/8+GCuFk13LThNq+QpFXzfNs5hJyCpty4c2hSlTPgtiJ5mEY/aGcTuQ1rgrTv
1mQQ5mIWa+oyJGXMKSFfZiA2STLnphgrIh9Un+1AXyTkdmasMqb8SiFd7bLOZESevFur0LhFMiXd
/ghi99ZAqw3INCLXpwJZIykaMewlrMAmd2c55VdhhPM2ObBdsKwyyBuPVRPHHzD0R0cNA9IZ8ZQu
KMaA1RCIlg4S0Gl5Y8UN2z9O2rCS8BjijzmEjTOF42e2aBzfKSLTCapdQxYHh8GDE11NUi7IIvYf
htWQmo0rJt1Eut0ILO/KT/YkzwATfS3ivL4ozYREDNld2peYq8AmnpmYkMB1X3Xed5mCZTDhh1S2
6+1kgwaX9K9ik+TGgdU8jr8lQ11W28wfRECCxnPDjB0VU8GIlHeJxBUTycMcPfczmQ+zFTlIYeBD
Sas5lL517/QTOweCfW6cvE8eI1kR24F6ONIpUJ6k2wydUV1LE4g3T7Jm1F18uopCQhOkRkQSswPQ
PVZ0O3TJaa7md4iRXy3D/s3kxWdGaF9tPTvnstHP/PcpL+vpo4j/+jUyBsA5H6KEzCRaj1fVb2Fz
FP3zgurRQvLgpPahM6eKin2F5Uv0yTx41JkbQBMGNHhGwakwdwy8ePv4DQ0I7jagkA+FJDN7WtYY
sGOzrIKmxvhrg9JHWjh/2NmtX2e8o0vD7ed9zoArQeTulDX9dBKkyAh/DhfmX8rXj9DLENAx78bM
xXMFZGJ6kKp9Mg6NxwztCgdBWG7rZETFM7KLamq2MxlrpDx8KvAbxolBbAGMJmPIgW8z4TITvqy1
rbcq59TkhACv+LZ5COsNMxXI741/LG3sAiVC6dIRxnnWxXvsxCt/PQrcuH8xsgW5mkWaEaOWGBZS
Ix8yNpHGtO45VHe3qEDFTvLMDt5HVA2XxlsqtA4rZ9+CepNDR+Bkp8rI8Wdj6eLZtNAJD6MtkTkX
2U2YynvdM5SOojzbh31+6xSdj9TWeJFZve8lkSps5HfLiA6U6YeNrAUPjm9nO0k0WsAjshpkMsIG
o9p7SAa9miM8cutLqWCAmBUoMt98Nwxz7zkU1FPZ/hh5t0/VOMPZUJ9L+WVU7o8yqcPygp3OaC5H
MUZMfuPmPpfDZ9m4d51Cg6yG8rF11t+v7+2TVSFCvNy2yQp4JkQRlJlz7POXDmAyWE94dRF6BZ4s
IHaUte3c/4kA2aAxHJZD7fxm+IvdGO02f2ETr/JmZ2H459cjFSaM5jynDSL2fLseT25f/dUyvBJZ
Mh/tZaI+SPt7R5fi5PUK6UFUva4Tn3bMdqvBPq2X4xijew2H9KldjIrdm/gM+SeOvngZvZUXl7D4
8IsWS5jFLZkWyAx8R+M2BRSEnYYAITSXuU+RA+rxGZhUYC7xbURXP5Yo8i1shJtZqCMYjY3pnHhz
IVlyUmwr2WDmYuezTN1JWOj1WTcCtLGiT2PEDYEGgEWX+A5hiQ5oBJKyAsmdipukbn7Csm03PY+O
9Q+B8Jn1gthAHbwqe4kN/LGuMZ3RAOg92JWCiBbyokCJnR13eeusNdzcMo9NY7pXb5pPMjNo7iL9
6Ln9q48ua5caPrOCQZMb3vaHZkSp2MBBJMeGLWpqaLnt/fkOJtWXIM0OFSMjaoJ90EHwtQOMeLAB
2sNc9snTsmsyUklKJQ0D5WIVQ98p+aDLFlEhGlPzGM2s9PySdIE2+QCkcK2Y1UDpkd9OZ9F6VPrX
Afo1CO0e2pziyxtreojlWVtefItGlFlj5dwO6jgCcQNcSmaN+YgZPg5En+yjhAKmijDVtLStE0M2
VoQ3TVvVLHmZCQ0EM9pEjKICnQck5/OaZ9zNxzC/TmUBVdH7U9nSP0telpK/Tn6He2TduLbbOOda
hsq2+MRwJ3d9779BESKeEsT6yD2qXW1c+Q0gSQe4SXVesySZv5Qz3OfT9Em+INmwYPSQf5KG5cpL
ZCCnjnP1Zc8DMUPKPpuTR2SK4U9k6JnflVNSRc5+tI9n9+AYfnLpwk87dhc4ZcubnjFWRmlN1nBE
MliEZ9G4XZiEjSEfrifgE2kShYkhMfeFoTBGsgbah019X7rq8X/Xg/d/0F7n4Qz+7911++arSJtf
/Sf+j5a89e/5/cdg5/8L9xyuJImJZ3XKrY75/2ewM9x/WUJ53Aa4j7F8WkL8u8POtf61uuc4fl2L
fHipYF38f4ed9S/hegrWtMSx7Sgp/ycOO+s/80FcRznYZEl0B8Ni8r+8/+KvS2s3bKhjiBHLx/k4
iEkGIR/gphns+MKGKb5k5NPsy14NT6UXTGPxKf6xaDOE+jfCzrM3biXNwr+IAEMVw9fOWVIr+wth
2RZzLMb69fvQd4GdmQV2gRnNNebalrqbVW845zkIZ7Seb9Nck0Krscv9ywv5327Af3X//e/vDcyH
TZdoA4cxeRX/w85rFkbdqYpdX1nQdEXszjYy7B6beDafKkrbKpkhP6SjQ3Vua+8SMDA4lG1rEJiC
QWswO3/DfZFdopQEhv/7m/sP0gEvFeAzkEOADoLlPx5v3r85dRuZVOgme9oIqIJCORJq+dDewtJn
VP85dmZ8S52ACqme8I7XhnjODMlU9XWoh+rWtz/rfBI7dHzWpZWnULrOaxWilfCspjmSwuagUiPS
fapbJFEjWVZ/HdMJmtl9LqK1R1jeyeEi3hu+QYB2yRCDmT/TqDrAGzLGD3+/BEEU7JIl+s/gvf5/
XgRreQf+8eEuxtPlRQgsa/FmSiEcz/H/AzjhVD1jVIJwQAgufzXDsCPWYPLLq/fYq7wbNTmLXfFi
L3AsP4W3VnAumSMjwL8/TaHM5NpBV3/KUpIyZGz9cx79myX4Xz9Dkgfl379D1xY8Jhbm0cAMPJcH
81/fpqR3mRW2JCfPA1mc/zAGoghQay30tbJbsatZsTUm+P9kjqsbeaI5CDZrWueS7eCUz0xKc/a7
jMVon5SDBnHq5zNmS/kcJ8VX0LoPOSpX0SbtsV2szdJgI57l1j1w4j3BAfM5TnH7/CW2jOEk14EE
s6hYZEI7iy5Ea9N5Iih4RYh10rXHyrDv7GMkdHuxEE2D2bW+mli/qrgcHroEI6rpYLtzbL2pA5ne
g4wdj4iIZUNjgCIRbILTa/3wf3/i/9Je/u3NhikS8Eq6gkOL02p5qf/Fmy4mwaDXRS0dx+3vwWTH
pFBykxuKoQRNw2mu5WNYWuUjWDmH9WkVPdSZ+jabcHzoSZ5BolItBSL4w7AN7jj82mvhBj/4ve6+
n+f2mjGzQ5WhrhZMha0e2OhHY+au4A8ZV3aum/95O0aHlyiA57zNmyl+nkB/7ty2vwhhPOTheHHi
RD5GJJEhPbrhW1p5fvhSDk7zqT08XL1iMqonsOtjTWSw7zfJLiuPpmOou+e2T8MwlQ9tUTwnyPBW
LhAX4B3l7yCfXnN/sk6IRqP/B/SASObfP6zgG1xssTZFg2fBejDd/6CnFH7iBpN0EfKMqWYuhsix
7TBcTnjEMgecmYVlByuPvUdkswntGBoy20QmIauouySVwJXAKveCmfcHdM+1xJp5reWv1hPJFbip
vRaVR2U66m1K/jm5k4Q39Bb90VBbXygSYvxq7O4Bs3zHy4Os7fBzGols9XR/1pZlrBgk77OSzadn
zmpT1kF7cTETOzFpqVgb4dlb1oUtsn1GPfMSG2T4tIh6dCXvfuq/DuQ+oMv70aDSOdSV7dNPpq9t
RzlWNyen32aFG2/lYosoZQGjcyvHmVBNZqVJ3N49M7sSFU7wk/DOQtlM8xiiCnWPi/GpDiiwocNf
6KDQBIeUhJn/lacpb1n+zHLr3QgnOIoIR8kc9jGCIMKwXpGbPnvWs65zFFiBh33JsugzGYYTT/JE
l/Ozmu+q6Pa95thVkKcfivgb77XA9E0rzCqFcGh51jTzvmGkR2RuwRoUn3McEx0jsQRN3JbdhOIT
sm4KQPKpZB9r+uldZg8T00H9GA4+8YmWxE5UMLTYWiXfBKeAtTGMxFu3rh9qZjr21orG6tE2o33t
Gz9HwP47lEoPWTbbD2ld/vcXaTOXKSUM8dquDt5Q6A87qE8eOdobopbFSWhIr0EkoruK03HbBzHJ
LnOU7h2IOBeronfEY/YopeXvR4yie5qs8NH3HWNtebl6t2L9Hee+/3vES82oQDLavCnDih/+foFH
JyDN8yrDCgUniTF8KEL6RrcU7pY/oGBiFdLIxMuRW5FuW0+Z+COy97qKlol4UR+zaY5+gxv8TCGT
/0gkswlMbuINqQ+pCkKOzySZQoFK3AuDY3UzAYZPpVW8sBjBMFwH9sULTxas4Bf2vp8CpcDNGlz7
tQD0nmvn7AUTEnuj61+SIcMG3Yj3rEFREXV61yQOkTcAr14NL3hT8+jtwV63+MXj+FFz3wcgkJ+Q
/mGB7oJVF03w5/oS9R2WUKZEGesg2z/SzmKSJAMDQWeFj5NafNfPtf1M2Hm8jvkMvYow+oktqYKD
bi8y6fQRehhZsX+xayU+VNG1339/pVKktv/8H8xlQ8gHJ3YJC7ZZMaH454tt3BpSYGLODrb28fKM
N0mdnHKvfOrJj7azonyI7IUEJdhWNGUcvAfhjX6bjPi6Y0UY6BNk2O6hU667rsgtwrhIoARkqYEP
9hTVqKrg8XvgfC7/fJFsdYlXZWnUDxWod5Ar1//5ouwwOwxVjNQVhcLLAIs8srPxg0Rl95DyrayT
MraJy2rCSyZiB6+EGM40hBfyl8yn1OQHxNzXH+28D4/Qnt4SC/UgsmmERTsSr5/AgbcPXtG4Z5kJ
2rLYuuA3tn/itqimePhKGj9c2Z0mxUzwAOzbhTJY10KeBAPLv79CRxduajFPj1hzdkY6qCcMkRZL
Qnmt+OOfukacVYK/NkHYiGxoZkYtUUq0fWUfrCD9VoVtLwUOxCcExWgNn+vZxAYhxPxRa5PwpHCW
5NG4S5Vk9mpftF13Gix4LBbMwgM6WwBrKiVQR493lbL1iWCbsZ9HwRfUn2Y3/rFa9ZXYowLQTbVi
SfTuBqaeE1pDsWZuZT9FqjzVE75IvM3N3m33jBPUPQMjqrrgnkf1vYRxTMhl1T2Sp7E4BmBA2KEd
HsiHCk4LE3RXR/6WRYl1suCQoGMqflVcwpeJIMajTTyQWZ3M2SrYa/bMjBH7fUiIxuhWUZfh4wtX
3hjFH/kQzD92LbD0Fzl05lY7MKy75ZdZweKn0r53D+bkz9Dz7hVa761iio4+6QjmUM/nv1969GEY
hpv8zekCvSkBGFwmtM2su1tI017Q7EUwY++fHAqLUQxs2BY2lvDDn+StVVeNNe8a4WDiFC3Z6I6l
eeBdjtZzK4a77c3VqRUdAey6GO4Gi+NLFOTvA0bZewVB7e4VlO5IxdE7Yj5fDeRzHHVowuHLYAk0
KbIRoIsCfQvo+RnwAcDdEkaUsWgLjeUf//767z/5JSJHqAmQZPvoMR8RSf790ZCWgEkQ76C2hp9W
qkje8kdyCLC8opy7yFoUmzoBZVJQvKBLsOyD0yyuqthcQoss7PKEee1qR1OtchntijRUK7RR46Wd
s3Yfuajz/gGWMnL1c3sGKTGhztf2lUqn3eueJPiw9J7YiXpPBEXJ5ab7/ffnZHZ2hItVPCJWq9ae
amEMJF77pAesu6KJ95bdldtmrJ3XmEnVKmcp7IS5egjGk23JZpfkiyfZ84kYYopX1Hog7LyoLvbC
miTVHg9pE5cvIXHoawtI1Drq4nAXeSwfjRilWYEw7ZlEjZmsmLshGarPGN8CBmOk2fJoxy+6rS5c
acM91brbFz5CkzT1n+opJCPcHMtjDNuFiGen349Ir9rarJ86Pzort+8vi11Ep1FNjgDBVcPWsYfX
uaz9k5j8dtf5ErxW1XAT+05+8zRDv9qoS5y483NAu3DlaazuUfkH6pL7DmAO+ss05Y+tXdeAo0z1
bEjsVOUU/Tbl2O7+/usFqa0nNBZUH2r86i2dXAjWbZ6TzPpRzclwCbqkfSaHeIejWmIDJvKz96sn
k5KUwNH0j6+JjezFAzDU6aHpkMYwdCq5Veq5UL90av92xip+cSQCtFiQf9f08oQ+5tYObbMCSOFf
PTxwlzbj6qIByaO4IQTd+0xSJli1PWarrhwesU4FZ13jh9dVuc+dFl8rCVGUKOPNJpIX1XR2AY67
CP0ASMAugM6BZTJ5TgVRTOKHmLAIjbbP35lQIhK1mhCm8uCMfbCuPFqtifjetCiSqxlQmubtdQTe
/Tp3wxXfwxOWLR6WEd1jpZ3dFJpYIRpo3Fa0ZOigyOiQBK2ksp8hL76xFQe/duHGRc8zIR0hsunc
iDk51SNJmDtvQNofsiFz0q7a+tLC46OHLyIEWL5AtS5wykVxzrtmFICykXCBkRxsVmGhcZ1dYxuY
9IRej1HRbb10m3TTvNX1/MDOXmyENjawst2DIAuEoXN5UKzRsrEJd6BQTk6ART0g0otU0TtwiXBn
B4QH4MShTLONcw08ZV9VD4glEDWp6AlLFFqERirqPaQl/TNMAfwC07eRmkQ05afQXJbDloIqUdAp
ZOYm0A23QAbvy5znH+QupHen2IOpJI/0zhDAO9mmYwP75Vvp4/Gp0Wo3LTilDoFZZ4f+yU2Wms3c
B3HvYXcuH2hFuA1b+EItIgZz2Caw22jnN6WNiorc+2e3NIKDoS3AeRUio6D/IcvAIzMp/9Oj7Bdk
mt6Ab6zbibRkW0QINMoNPgK5Tjp2CVP+WxM8BujYvLBqfIkjWR2aCs0cATUYsSbmn3N+6edFMMjH
0kMFwkYVXUSYji9Wr5h5B58edwuJJNg+Yk/4B3hB72lOwu0QGAkuEMqYrGUV3v5onQApgwxT7sNP
OmtOyRHhaqKKnc7nP8GcTetxNNeFab3JwsN2i9LuHBv1tTd9cPumscEvVx+wdDNvDa7EQ796HcEH
YyXDPQu1h9QirjGx3W+oAT4wc0xu7KNQr1ifpUPwGjf8RzIjqhCV7HdzrU+Oj4qKPDR2rYIMLbcb
l950uOCjf1TZr9ElbhH76MOcfRlm6u+p66bnojR/mK89n/tDMC64T42nJlDOzkTEMNaNvlwXRQ/y
MNIyPCQAonQfenD0F1jDBGKlGj7OfFBuEyKwUew1mY6fJlL65hpRbZ7TQmXdGhF+thviBhk4tFpr
pkHLYijuOcbPoi4lxyXEkRisbVnjY8JMbt7SzL8qq35BF9/s3Ma5ybpvTjlMR2AwqH/aSdEbzVuo
Pkway/mM7m66eBz1JtQSW7BcRFryJ2X7aRP+dBTkG61NlnKNF7Rn5TRkllJMpo5RHZnyvSaFeJyn
mgyxnk1kWZGoMo8gOlixmKqI9kSMov1cx539I6oA/QG3Q26fcpxGuFF7FipqtshRn/U6G9gmmJrU
ctuNEJnRYua6foFSsS7CHDwzW9JLUEC011babgYJURyhQlEMPSa79JX9dvAcDEiCUlPdjSWwFEl3
sPWLr1GXi7UAnYMbM7abZhz0QdYfl54IVU61hFfx5qc8JGjHGQobOzTixA5rPsIBx9GKBAxMrlze
JMvdsejos9s04QoI1KEdOP9j1sx7LzB+llGZA0HRAFgQZOeKlXcRAGpgevqdMFvY1MAHoOIYiEf8
S8Uik9vAOYeRCJ/K2n2iqDJto/rpC0AtdHB2lb/ryntCdxfBCoCmJb223M8+1YjvlBsNnu2qcgax
CL+bdUl2xVZLvWcBwTCwsy7x0PwCOMLVSEPFZ3JGhA/NsgyRi3gTSzyUu9nVXZyClEFOFXSEH/c1
xXI+HeJu+tWYwuVAaI6ZF6mNrgvyOf2bTAF8IOD7zXL+HpE2htWaEtt1IuJtq4K5EN/5Gv6QoPze
TE5DvrcDG7NjO6/j0F6TQ3epFMz4rMT97qcF0VnMI0I3bjcZ1IekivmTXAIhp7K5WmloHgj9O4Ox
F8d55D2T7Ux+nSlZTctFfRSVJ6eTnwwFEG/pH8qalg0+PrsuMvD0AKjCQXaMVMj6R2gcQ7o41CT/
3cvK3db9e4Zeco3yS+18LZ/8kDIZ1T6p9/ZiScEJvZ4kav+6sTgbUSRkI+aRmfS3FUM7XEiThXEK
L8YaMimDbyshtQMdDAHupLYgfAUWlGxLPC1I2KeDNSQ5SydadNrnTevPcFHQULDySz5wkZDQU391
xFCsesPeuYOFDSWuAlZ54nnCjXk0HHUkzONzMDZZJP+ASG5YxeIyZ8Ht58eqRZW24Cp0TAszpvDU
BusonGLe1K7PunC0j718z+0sIVmr4Kfx1T41qV/JskE0hA7NnwPcRqnY2wwW7l49P0UQy7GmYZ8q
XI4Eu0zh2YWcZWOyRZZ7jUQzreMs7ODaMGKXDVeRb1bbKEWLgOPNwWzF3e0a3TFT9Cw1pmE8WyZL
8omkLqt2t7hkCLKYw/iA/vRoMQVE+MsEknUD2dzhKcVrV8s4fx0tDwOgbgGJ4hEx4ybboJnsN5oE
IXOsr63a25aldmPBqz4VwYamQJ0ZDREwQBM6cJAmgJJ3EhLcRpj1qfOJskYC8Y6mOj/VJa9djz7C
QUHEZzHZzGinSGLTXCm2e9ECwYPp9N22taiMMqTyuA2i80jOU+SDGLPyxTAtMDsOCeKafPlUuqRS
bH0x/LCL4SyIAisTyMlVCe9BSFQaeSOuMTrJYmDn4LvP3WyJnSD9jQdu3eoQHb3S21guBxpDc4Ei
anT8AYRBB/rl3ZXxl2mAhScj4wXH4HPXN28AxaAgDETz0iRtiAMlTkJ71gHyrmHYEVdDeBXcDzs/
hAXQkWcryoEbU8IoS6X5ZTP62jSomLYEOlLWmYy5I5E9d0O4ozh1V8BQjWvW0Tto6qAV6j5nhVV/
245IdGWCEmhK5o3gdFjsCvRaE15VG9EL+rAIzgx72qIE75XapGqHyE5rbVC6eSVqYQeJFmZuy+ix
9HmecRpizjhfWDxDc39WRDfBWEJ7WA5EDocOdyoKqK2fqgz5oWWCl+T3GMOrE6TdKUYrzNLW2o6W
yjaqoNXFHEM9Swgnv/+gsIsl2QgQzk6HUxViKkYQa19UUZH4Q6hYIJ2BZQ5/u64MTIyIWAszulHp
Mw5EtV6PZBsjT07WcNqh83ATdvKAnGjekSVZM9dV/A3ksayGGJ/s/Nn446NZM10h2xj/Wymf1Dw9
YNk4wZboaXawZVNvziFaYTv2EGWBdgr7M0sCyZFG/I+fYOmRAtmuy2aKyAgtbozxt7SzL4FF0GgS
cZfwUWrA57JMazeNx5SEfk+dDAcWr27TmuMnck9l7gJ2yBBIqdYvz1aty7P0CDDuF09eOwaHSIv2
MPbAn0QKgDH0aMXscNqCOEMli+IRSyj+MZAnJ5Bbnw3vz3Vy+mMm42MIjmGfGLF9nTK9xpCbnpAD
bKLFBoMr7mR1SJdrt+ChNwvIR6CfUn9+c1ohN15tARqhvSQveVypITIeaS+TQyarGGQHKYkDch8j
sm7wAY5VMA+r1tV4Gq2cgOLHTKPG6lX3HbkTeCk3vkk72vRy/DJke6M5QBRLQLB/I4gM4M9Q/VSm
1W9b37lRaKwm7A1Bd4178aGa+qeXxfMK9CNuMBL8tilsMtgCM56E4uC7M6KX8djPnNRu9dI38hfV
2D2j9+RiH3L3T6gOMZuBz5oPuHLE1o+GNyVD4pgj79IU2Mj65YdspvKFFY+18hTcqHEmwccE4JSH
3mc6Zx6yQvpjmf7pi/Q+N/YFxb6LZRLF33aYc8bKcKc8C8DAQmByf9Wj+FIDsY9eBAHICivmteV9
/uVNPE9FPr1bxUwap2++dIq2Rc5HewYFQRc/b2xc4Cl12cot+DFBnfyOxcQ80XphBMbnjnN8QMQV
jejTRyMutrHLN5n+NTpyCXUN8aNzb60HryZ2O9g3mfnaoZNfS3wMuzp5EI9DVdanEH3NCmcX3tI0
f+kQcRnFUxqSngT/AgBGkEJg8gd5DBvzOc9KFKwGo+SpvrUZ5uzWR9HlApHlxmwdZD9KbKKw+wVT
9c1LiHplyLRcfoJzZXgmxru9Sts4xFbv7hy0j1wkAzsUy1myr9AdD7I6kSEKJHawvoOEaGMGLiDs
vY1HPBbImYNqJ3K/moz9MCZGpt+E3Y5DtO2QKGGgFF/UOhMmgC/WSVtn9MWD90vJZdLidrAMGctv
5iTbAv1dwuapS43Fp+qnt54q9piO7OBKbpfVBGNs0+SU5nkwhbekqP50MFWIr7qS7YhrQb51zM/5
fmoMGg42rywDypBC4FrHyN4nksNvqIEInuUAe6obMLTx44y87ppHvdw3/N5utnf8tAWUO4vUo+bH
SPrRPPrqwVTobCeR/xlNxglm9hMfDDeAN33U9KcrX7lMMdjTb0MligPZqqSjgvRLu2SC1ALsLEIT
vKsQtm5nez4XKjTewefuPEdRg4VGcpLu+C7GAcjhjIK5ipNdjOTpqXG6+2wnBJFbWPBSiZmwYwV7
UcMrd3l0UJW/w1KUed1Xp5JXdxLZ3VygjVGUvTVqHPfafisXgzXkbkgqQ8slqXhN8nhC9jpPyc5D
BcIp0b/FDe1rOMwAjedkr+OfomWe2uMhQXyJKpcthFc29EQLuoyFMR8yWzUXB9ZqIYutP2Bv7cYv
M7XXDiOQVR4F7qZs4+fQ5sFRdQpy0Kz8Z8/LfytMifho9UeaE3CWwQjyRhIsTjZjxZXZeaSgpB/T
7DAObp+7nLBvoI67KmmMRwGlcKV6ynABaEbZuMfaqrwTVY3vXYEwyOBy8JQipizGUzyBuQKgtm4V
tKWoqgoy3UGugS6lE8z6E+oRuMiSD5bjCSI2qxgMCx7WwhpvA7Jvt3/1qmrcWRkONuGCvOuigMmC
T7GEqalrI9g7TZdCUABj2KO6YGW8aTh+RQgNgD1jKD7IiUkONpi4hXKx08J4bzwcZ5mN6dIfbRzc
wXcXB9WhmI1Xu/RueT9EqMsYXBKDd6nK3HlojavT96eGxM1oQAxYA4ZVxE/UeEtLjHv1grZwPVqP
wote8Kp+5OSQUDGH3xFjGXwknITduGoNThZJpWpaT8UgPyqhuYsyMUE9IA+8x2qTZCmVOuOzkBha
oJPo959CVJ1AwjiEeHPvc8XwmTr20/Wo/fmOgzXWHF6Ie0WM6ApFz4dQzC3dKzyIbgXzn1mZwxRL
Y1WDR7kZZ3SyszXu7M5/z8zuV960b5lP0G+t1F4xOgLYaKv9mNSPZZ5uiGks8H6ndBYD1ck0ZmcS
3l7cUMEaQrk74W9oTAkLgH3dbqgxV9M/ORmyQNseqOIcNn3jkquYliXlCOiqoEX+YDveAAQDU2JB
/gOZPNDoZId5KaoRE2FpGB+imoAyJ0VoaJOmoX1mMiWH7qTT7OKo9FaVTQL0xVtPKHxxidbADmDJ
ZoxWV+FUV+tqJZDBkeYOqTI38VsE7zGkZi8MLNgPA/fygFzQHiuKzNQlU3QMz61lPyOAiE6FwaZS
5NEL1rRiI6WLZmAm/lSw5LP+0hir9JjkDuHECHF4fsV6MBX4wBLIKKnrw9VisGdAuNlkikkj1uHp
sS7VHufeXXugKZzFuFSjNs0ZVwdWot/hmymUJsz8LAVrmHbkrgzvh2t33xwNiFQVWQ0DIy2Aj9YH
LgIGhV2ZbVMwRx575claOQmZL435MnvWPjYYBaAOznZ+3n/merjIvAkfiNAt0jm4MAjFbyg0HAWu
K4F5C8TpKfmy69za17L6dgc75UIzw20zRVCpEH3k7FcDTK+rrltaF6CcsU/1ykYUrxALYzdLODeL
E6Hwh1wm35HDLWyiiB3DBSsBRyFPaMUmUrgPuoboZ088/E0x5Oh5656ug11K+DjacJAwE2FgY4xW
ukgC8kjP+0iNP1Kz3PYj2z5fNh3hnORiEh+9dfk4nKZ+OlUa6lIqknAP+31Vze7e8yKKFDTMOrZ/
kjLOg2bmb/CRrDUTvzGqNu6gjk3JdzJ3v1DAwStbEq8Ds3+NeTLkkoXt2aRiAzS5xJsqkz/yJTMb
C8Fjo4p+NVqm2GObVNsmJWO7dwbUKwBIswnjXgB5UmaefYsq0MKoUKRjkNX9GC7J3fOS4T117QsV
v+CidgfeDbdduwI9VS08hwXTxB9WGniKg4dMTmrvaIwLJIZHRYDkKv6u2CwpG9cKgAZYHp14LkVz
9ryUu5H/hdpFFUMiedu270aT04kJUJ4d6yNk8d1Jzq27D8r8WcbpU5YVHiUT21G2LNvRJ//cCkhC
12fNSN4vfJZiS1L6vGSm98hy2iVF3YU1BpA3yU6qeKeCKs89kev4hCacagwdtJ/u9GgcK9Id5ZLT
HpkU7XrFEgeKgyg+MsUeOLNvdPQNMe85zSMJdL9i5Osz+mbMkMgPUMSTDQ/IfccWG5Z67KOEqgWf
yIJCRfyh5d4ogjl7RiEVTDP3A96Ai24QlUfXa/lAzA1BVbzoAF13wWIKC9xn4uXttevV1XbR8QWA
+4me4yafkYMo33jpyOLc+tA9SI5bvAn0s5s6b/9gu2GU1kAgidgqBkyk+dc/rM6vgO0bet/7KHDx
zlM+4M/z2fce25c6i+sr9KtjRloMmYQWZIkMnmLyc8jLR3+CRIKTgWarpZfPXJ42RpjbAJIPHvoY
tUY5gZ6Omyu6MAPi/kejmuhiZ5Ci4zBC3tv0D/mIjiNwfxeq9E5eq35GwXNcqXSFrNQ/5a1rXqUJ
Tavlc0km+4g+Ix5uIoie4pYJB+QE8yO1izdD2gfALFibOja+9aOg7lqP1QiZLax+Z+Umbtx3ZSBJ
6ag8hC9Pdk1EHzTtC9C2KO6/IIVRyIUI4JKYf1Jh8rvABhS05Ni4WMR5Lc/cP5e8dDu8U5zVCVB3
OYvvNibSOc41GWepuW4CiHoyGW4QmQ5TU0Ez6MdHyG+Y4nHJ7rzJsA5BG57rfmyPoiTzJUcB4MiH
spuNn6SY5CufrHQ8VTJ6moJ94nPcsyA2Txlx5qe4jUKMINO277yz7QWnordghpM9SyX/7pbMjjVs
XEN3N0RwuxrJ+Q5SlrPxI4KQWWK68FOYCFs+Ta8pBkIMfLN8spDorCy3dFeOO3ZMnIxda9B2ZDmw
NhEH187jKCfuCKYQlnalPBL0SgOXnP/ZsGI8d7N3dCTtVW3jH6vSautq4ztPk0drjvcjH+yd2ahD
qtmzVWPDs6HBCSbcht1io9K2bI7s68F96IkXEQ+zrqJd155rLAYcVxDZcvupxDi7MrMs2+FsdzZZ
49tXpbJbluMH4b+9TA+jxMzeupQBjsm41w252lNqWtXloFyn7JIW9rRjkhBu1Oucui9zkH9heFJ4
ZOUVyoEg0NVHLcWMeD0sU1kjU5rhPgBzvzvGcn41q93csprLooS5ONby0N+qBdCap8YXltV4Xccu
m1haurgBD5jNvmIehWcxQRGRe6Cpw4nMwu6RvbG9t5v0Z6L9h4Cx0+JoZVprs3vuq3sl+qvqs2Tj
mA3iEzyzrDu/pimFJWAAlqPjQ1hMO2g6C5J6Tjah2V+1oA6NgvZmGuaZaNwTFh/WV0uCoiHDG0qp
uxNH+ypzKbtc/dHzRlexaa6CD2/pZdtt3xikKizBbKU7ACEu7BZHDK1qp7K3rtO3BiMfiDTw1mP7
augTiM43jglI3YQzdKwQT6VKMsokGE6TyWGVkF8ytldBQmM+sbZVKYC0cr52Vv1JstUlyYsaxM/4
ooe0PImmPfdzGhzdzPvdiBQ93EINL5iVr4bCg9LvCAzQUf/u2jOdasP9myZ+vCZ4CEleiL4mAhtZ
mozFk8zAQe0Ge6SVyIsNcZfygqsTnJzGkRXW/aEiFtvMQJFmyLYO9L/rEK0ZnB1HbfH98ZGbi5ZY
4A7cTlI9wts/+G3wk+IM27tbB2xJCsRGFF2rqOEesLRZ7wqB+Sc2dgYRdJsWZzPOYftP7ibGIWnR
F7bB59gs2rNlcoryu9wKuqceUV6JDobLCDSXV2DzU57x2AI7cCdkkLEOqBu5x5AQnBzGSIwbjbMS
7XsUBXxog4gy1fOPs3YZn6CDSeScIwUKcVxgPYvYss0R9VkRdDFaS3lw4oOfI1UsGuNXFXvTqoKl
NaXyzHAHwrnBjdagqsfeD3eEsWeYwNnpK1mDeS6zc+Inb7z5UCwjGE32IO6jxNBTTuaaKblYS6QP
tB949zl5Ae+mYOvzGK+LG24WizhewYD1ecJDKopzMV5ljxzA1X+KxLpyHs+bBnEmz8CPTHnvnQT1
60fOMe7pLTsr3UYKHHo8FlSA8bMvohpkR/nLL+RjUgvwToqlU0P2Bva7W2OkT0On610wwk9BBQRy
ztALcupemMZ3qEr3kYms1XjAPKNNblBId0yErQEQFhBZQM833yQrpsjYNRfcHF1MNIKRhu1+BtFg
T+ih7HDggfdsQpRBFnRutKODe7EK/ycYgj+sYJZcmrJHQYLPK7dO9FFiXY0OCIOo/N207os3QS7z
HD6ALD33MdHTAilC0pts8nO/4xiK+kOKtcm3GMvpon5gDD7Mstm3eYG2xwkRumZTt/3TO/A4SiX2
nWuxrfB7fNR+mq1spojsfhhGBCYIrSwowQ/zuIqGfASTkZob1vj50AKOQAChe2JKTdQrObstdkFO
74btujGGT6ltobZailPhf7UOgNGlXQ1QUG+9HkuSCYBV599J43g7NXY78LGKENO4RjKNxOV3SdYL
+8xPCjMkSiORz8SJUEEqpmnN05SmX9EyK+A6IvoHRdMGOxCbl+BmJ/StyH7Y+xC3vQ2mBMShrt8z
xoxmKMqdbBmPR1G/7R0SK0oifLeWXRUHMbyHbRJu0WuDva1G7qCgPECeO08JZWnBAqnzzGETRg0G
5t6+ZO54r0yv39ZdO6+qvvmccQ6v6tmAXx90F9LHtspg7mk4FD6D+9awJGdF9pHF38BNo8M4cqUP
8desdLXOPMwVjhf+4kGU+zAhdSPIQWTUKF1Wxpx9N2BxNzEsjEIMD5VvbJDdnkEMFrtJ9neuDA66
bHm7hLVxa+fX7MWoWnwe6AEFOk5e1B5HY1h2z71+Lbq4J0wG9zoIgI9ZCNJl/4ur81qOVIm27RcR
QZKQwGt57+T7hWi1wXvP159Bddy7T5wXQlJrb0lVkLlyrTnHrBqqMrFmSn9vjOAPWLXjhIcFJYr9
N7MXVsWN0DbtnI+Qo1UwOM4PbA4rxr7wfecmsp79MrN79Z6afxAzvVW9flI9PY4hg8RrO/5PRnq9
G6CjjdofY0OojTskSO3xdSJ+d2uyLmImGhF54q6MV5FUaGrjIy2ote8BpGsq66cbUGpiR9pF5G8u
HS08g79kOpaR8903c6aGPfyNO2CJJp56UvLUbmNP/MLWUMGeBmWRu+W3Y+pfdeUTJyAHygsQs9GA
ZC1X6jtmeLTp1PQxlegEBrpcwKtGJCDEPHeZ+NkOzdVDikhkT7W3ClRXtIEKumDBu9dWG4HyaaXx
fNYe45d2HN7bjjEa1pJ6/UDi/JkJ6AiJZccbcGDzCJm2K/mVB3rx4SWMtIeBBdTigV7g8vc+nvPw
WhtfRDP8SNrUhgpFlLTeVn+Y/r/zqpFuhP5mqSig+TcI0BbJYNgaSKdaDu8FSRVuJC6BHdubDNYC
Ygdrn0MvYyjIDShzPdlOigMtI95ixbJ70HyGXNStBsVMzjhAZ2GbumBvxNF7FnNHBG7REUdotgud
ymRb8/tQHAbLZFSfbqLFy4HVL+/016zKf3ds4CvSo+6VwTG9dfv3ealdjNAA43kYAXR0YrZDrOiH
YRbBWjjNDbN77eQPo6G/1qbZl5YDbfW69jf5Js5qwqi5LVlqznmZH6fJ1gBFmMOqkC0b62RArW3h
sreXyPH/Kr/6plv46Fud/I5ZW1xJAmyIHyTx6KzLaG4Ne/FqtMjMgiG6tqG8LONGZxvJzW9LYIkF
jy7s+s5EC7tz2z9CZ2tB2T4Rt7vxOJMjxeZ4N3ujocS82fZwM2or2DpkiVRVeOyB6i+yOOBR0RNw
0dM61j7SDGZbLmy6zvjMUdeupFceo2lEIyPXps1fUKYsq2V5yrC5IrYEBBTXza7y46NbURQX0tgZ
RdkjK+NMWbsl3DYDK2hu3SCXyh3j54POaz+l6qCrwd+4WUiXHeIUbZvyra7kNyowltbAZe+vMuav
KVMjxSzCc1nXQhj4jIJonWrGsBjqXANcUZ4wySOdC9u95vbziIgRTCXuQxwH8OuCaKtzDhFR2G59
yn/wHAryzEDfwuMMkSv7lqG9NyG6r0wX9KF0yzca8PRMJx7rTn2XzQxjGSpkeaV4xSlAlQF3poqj
B5asR8hdRP1e0UWcXj1DrrsC47Ux0D3BpXTumSED+qG+mIjuuJax/1lOgdr0w3QJi+g9j9fMR5M9
fp7txNTtWDm4Vef4JoVPgVqFzVU55TFtQH1q4CyiQeBkTYxwWbdTsTLspDrmhPHQU+quBbL+DaJx
lj/tUJdUT5Y+vhq8L6RFIOYdYDSS8+VfZj10bqN8rUr3Ck+FIoZ9sOMENQYI+tm2a5MQOUFEoDI4
ULpZ+y3kpLY9wQ/LYUQW31GFsrUnOrrr0Qdfbzo/Sh+WeKRltL3jnLgxGzlAJFpwW9N4UJZ+Nn14
tiQ2aCUh7n0UfCuJvKWYD1aV0dwawaHLYTy58CYgy2nN1KopTrYcvgx7IAwCn1vnN+M+s8pPaAkX
6PQ+1KSMunlDsWeP4lyYXbtxNMAJrDJr8lPiJVKRAZNK9aOYlf1ofJftTGZTVl1s8qhdBk67Sshe
MKZ0PEzZuymzftNFvNBYDW6qUt02tvFsy+x3jbsH+1L6ZjnTS92DqTAcfvCkV8uCQxyCRntPHNeO
E/RrYxov0wSjcoopdHAzfzSjux3C6hqW+DnYEtZeL94Dq/voSvCqlHYkOMAhKxXzpa7zQRcBCjPS
v4E5fdEjD5Zh3FySvL864MBYKdINFiJv6XBDQkrgTShRvltCLD2KtqXeU8iWFQjN9sMiR+eMKoLc
tIa+h2N3SxAiuzydQGXDakUZVUNGrsMH1AbeA3tcO4lOnYpH1KGEWIwEICpW+kVBdUBJNnxQSWEY
YyMrfHbTTke8HWGc22bDiExS/GXwxjIF92NRmx+DqGDZSCjacf8gNdCEjORlp1S6u969aBUzLtiy
tP2/gyS7q9j06TPTZexKUm/GalziRK/WXp5DzU60D4W7aWPa+bcbUF5LJzoHTrkvc2meXJopO2tg
9D+ZRNSwGdNCAkdhQxxYWua595DZN1WLSDCF8+AqKg3FDVRQxdqRWHQ1R9XW4gHrcjOkT6qIJLGx
BjYzRErGIBhJEIbu2DN9QmOyRAbzSzbOJSJgp1fQSEymHRmqUCSWCNGQnq7skkI5hzNGMBe7Nq7C
GAwSsOvCIdKOyKslew899wkweqi6G9Mb8Cz07pbgiTauBrigEym91/bXgId1k2nFt4Tpvkj+KtuM
l3otgmXlBSbm2VBbR3bQ0tendJrLZ9gOA3cHk4w2Cg9O4TIHS0b6vuYvbCzamQyY88j5fYde/43B
DYMle900MeLE5Bb09SVoLKpA6DPpcMGcktzjKbyPWWTCCoteOrLW3OFht2POCSg8gpdICYiEk58I
ew8B6LNH3LIn7h1ETXweYzgWZRXoG/QW8NDzyNuOZq0BvWNZ0ORHbATZlnJzW2TNGoPhaWSmnNQc
eQvrkiBshLgVvHUqJvwO2uZgvcMnJvEsYb12Q38JYM/HOTdcQ6SdLEbFd4dCs/F5HIlBqjyElRa8
t9AX3QpcKlrOlJg5J0wfaWAxC46wsgX2jyiROyJIRxpByL1GB6JVT+ZGOwzfdrGdWf9HP/EPPc30
+d5/mCR83ukE8fw5+2w4EYa3JaW0gihAw6aNYHeG9dqZweOms/Rb5yQHxFWJk++7DpkNQ8t1EHTt
yUnrrRalBADiZENoCs++DvlAJP6Lj558VONK94IV+JOa5nuQHsb8LZxajVEfGMgsKE8kXi1FG8iV
Vj0N29fCE9nWtPhbG/2IvidbKxURcaTidVhDESdFM1kPRboPzGzH93CIjGC157akTzOri8uhNDeJ
YLOPHOKxqNZnWYx5KOaxQNG19xj8a8YwdZ6WwtRhDVh0GkYJWS/JpuTB8KiSh0HIRdt6PzL0P0tT
U1+YXlxE44P717ZS+d4wXpORTTQPXIakRT4QTuNZa8Nbqpt0d+ChkvjaX4cWGg/4TiJzGn1DpMwL
AQtqLwvqm1z+jEOHdoPQtY0wzRLJUbhP8Yquo3JtDOSQweJA6QxA0uW5a8uFxhkj1jepHx20Jrwl
E5mouR3N80reMEfxQmMHEyC5f+q99TuRmJYjWqSaZyZHfie0lZaRwa8k1bUsMaQ4NAIGfVcb0KRQ
nmwzN/sFxNgCQCnXvimeHcxfOCceDRXepmZrXeoU2JbW/izs1TQj/MfKhqWYD2LduRra4YECmfgl
YLHpK3M0fPrzLLMcq+8qzRGDumhLJGk0HBJAeIVRAU772zE4dIV4o4hgAtDTAAuyijn4MqlKGngx
ILACoYml7yw27XxOcshpgq9ry62W0cScMcopz6wk9I4plSaWfCTARFbkouEE5tKBRUwoAd6JDcAB
WCR1gXRQADPT8mkz1ewMRVNiV6qTjrEZ2N/c5odJSioDvamhg8RZ16ZPzos/gQn1h53u1jh0xjlE
k5+2EDI8421JCjSNRmz8Jhoxhxl/yFh0uNemrS5vOd0++kttuEJD0W+KlvDISv2FAUTmz0IfiCwl
x7e6TAH0AFYFrUdg6g5H+DfoJQn+Nc11UDPWUAFBZHbfnPXa+Co6bh6db5ui9iS89jRqRnVNNB2G
n6IUi5vqk/hFua7c8ExL2UY31Y7s6Sgbh1eo1dCpNeo3KLoPg3HD1jMJP8KY+Yo7708kzWBv4pvi
LGxsR4PmOs1U3Id971wjCDUu7f8djocvDekYciLHiC4xbRAiTkW51uMgvviCke0QBzeh+Za50zKs
LdXsGp1IQgfcTFeF1M/gmim2mth3t1aX874C9L33HV4R+EHfHQdNmkfBAbUJuW5zIntsliSLE5GL
Mumem83ZG8byWHhNDZq9GF8J5tSY7tMfYVR7YIstd5qn4SlBJzSK5ggiND+4mcYEyTemDIdeA3ut
GmAuZ030J42B1lnuBN91cuOdtJAXZE334NRTIQvosyWu+fBHGfdAzHtzuCrM6Ze4kT9MxuJZcuJe
TvZOXP1CF+jvR2s4WZ5LHlGefBdqwFIzf9aR7jFahnvM40I/1yG0l47ONqG/JJZgaC+HHtGkVSDN
qmjjBAhu13RAUCgSOrLuJi07NHlew9S2/GSHJN7dMMWAwhiXOTQaLs+PYAD5hwpc239frzQz3WLE
T3bRmVNW/VIqLD4TCv5li/BFIMJ5mANKolgftnVnouVv4OTST65BAbjkbzdVsC1dqgdU6FhUQUKs
UmG0NwSFDtZXvg/nERMXyIJErBprSn6x1miSLrDbOLgUQ2+nN9TcJHHtISSseJ7Tb1T/rHUI4GIt
U69jOqGXl/P5u7atVyNzf1RhONc/xvQuEwYGuojDi5kV03vG6taHafMIe1u9Gc72KeVjvBneJViO
53+SO8KBYkmuNBSI8QHTYGsUhEbbFipEKJ/y7X99yrZ30Ur7vWqN7p5We3LYsoc1XxB0EGaKkUtH
KCHH1rx4upMfJaTOzh+QqQn32EJFvLRpY186KYFiDN4mQ4V59DLX3BNm/ZrGk1SLIHWIvMrQ4gOb
P7uNuQxLYR3F5FlHnnhe2IF1NyQo8PjfZehi59hFYN6FHU5rPBP0KB2z2WPKMx9Z3KqLsNXOLVNj
maVVvwtVlrwVuNuJTJWPodeTN4AqFzPuJXFaSXBRRvdejrzxSm/Frmq04UGQXHHPvI94nIZHPRJd
baakPo1GZJ81I8fSi5mj7pxHYRHbTaXv/RY8vY6ZpAcTvMw+JpBlYZdOspmU3ayV5Xg7a5YyQYa1
1g3VyS5K4vKriNgInSr9wGB2yDvX2sYYPcB2heIrxCxOglLKKoXNlFwA4aKvq5ldhfU9kQCbZoYG
Ar3Z5vsWxjlGVSAFZJjjg16OLpLL2LCyXRmIaNc2pn56Xhpuon8fPT8VjABIDil2gmbYTutdFykU
SmRCW9/cMfDPDvGlKC4aa0WChIV8T483WCN0xDSqfzfKKkQT3ZZ7Ba00aIv2mEqrPP93sT1u6qyc
/95sLxxIov9d/Fme2rv6uUI3vM+eFnmUsTVHI2gGypTBEiPVyFEAi2XSN80JzdK6RVpyicN2/nOL
o/IZOS70HCOR5aIYRxqVBCeV1jss6f7OlKV10OpAOOvnh4S9LFP8tMvaBRgh+jweWQTZICxwLHVR
38cE+V1WjOkBUHN115T3DUWo2ArTEUennwCRaZ9GATlh7Xa998bGri14lps7BzZ0LFHPeoGkqjhZ
43H0ZgKsRnNWHwx9mVtZfLUlvTOiUoVgt3lOEsqwOaS4lTd6UpwQ1rd/DGmd7dRU91yfPnNjLJa0
dPQHAYRL5OnOOh0mbWtYFxv/0Dt/HGQ7a+hPFr3cNDI/RNzqeFYJgR61Ft1xSefUydyfQx+ERwvb
OMOFkVGhZ2y6LBz3HRYCyoaAYww01tnFsgf1g9xuEOa1KDJnZ6RU4im2vqWdpejv5tfhefF1JDht
OWxqU6f8mM3CnaHOKOqNvTl7wH2PHm0IjvIhxFQvE/wqm7j5+rdYJLgHpoHIThjV70xg6BPMFJgS
RcFKn0hYeb7z+lSTGkIoIG+hROCPlag8Mruq6p1RifcYZxLDL5neGDSa64xHkopIEfczSDzicXaG
oxysnSEYjjq+G7iBdFxrxrNITdwjWl/vKAxcr1OUDavI0LEIx+0DATnkvdLyHyjm9sPgs4G7U3rO
A00sXc0Ojxqqir61wdJX20JdVCWq+79LnxfX0M6RD2c9EoDyRlBNf4uqSaefHUJMnqYvVSi5aywv
2xqUfnTK7FtKBiTynLZHMTwVp6mPclayYR8VMnnnjQoOvqEFGzwB6S4pxaGXUn9fmWljHf2Q4Hkn
96LTkFeAhEfzKy56GoRK9syd1Gul/O6tsIk0UhN1ZWPKDxFWeAXZUs3M6rYgBfIXYTE2YrIQNlr7
bpP1I/sOEjJ2kE85SLWq6yLZW030HsoJBMRovFSiDy8JN5EP7+V7SswbqHBY7YLpjhP38Qf8tmCt
jXW2QSa39KcpOcrJSTiIOth6IeygNOdTogzK3dQ3O3Mg9APYyr6fOAMhd2fVzvHItMQyZt7Mv7Rt
65aXhCCOfQ3WMC+rbYsS/JIg8rxgIuF3aYlItQlOwIaA0IUjwoqReXqCko4uya6NxRPHBHPZv9HW
w1FKo2s7WaP1WoUDXGIH21Y6pvGp1FJ3W4U2pVI6EN+EQYDHkaFW1IyX2HnHvNifM93SlkmPTDSN
NXHiKazd4L3Rc+1MIdq9Sq3lUF3cu9Ex1jSMqE0U4TepGvt4RxQtIMQn/CiZWoZrzU9La6wXM/rd
txS/Fo1pMvlK6D545QyEkKwTATa5NOKgm0fncgY84EM1jv8Wnxj8QjvjimgcvtJ0pZXo9TVqnCC/
mgLVeS71BQqw8YdC8mFIN1lX81FiIEiekb8ID9yaRBtgtxLMY/p9kMb6LdOa34IICtpJUpyqEHYs
Ii3rxSjjc4DzGmEW2AYT66pdEiFWu0N8ABuQ3aYIZrGGwgalP0YDSzR/bZLgcWow7CIyOz23ECN2
VSofnYHtqK4y/EJ55x2DXu4JxHvakGnkdcBMlKNDh8ktyvjMxURLwnkfYv3P0ZgssJAZq+cbS5zB
Q+o9PvgynY6eGuEgA0mmSrPlmgXbw0DkcgQOWu0UyDGbFwfaoHo9ngaTCixSHpIJss1qg03e5xDw
XKFa1sINFfBfQ4QuVHMHXMlk4zVoHG8vgkxb4jiaKIp7DBBjjRE7CL98CBcvuU8Dm+LP3tucT5Z6
JwXMBy4kYc8jYVbo6NEhSro6Nehik6VPc2WCU1wAE04S/TAkdMgLqGpDALhC0BJ8Lv6ESxBdVPMc
OAlSC99txfF5GYw54chNQes2LmVyTN4SDl7N2gZm/4mGA3NYFbCGuBZ0pKBBy+wY4hAwSiT2e5hO
/XwBDFkfGlqdlgedgXO0PR6iuaUXy+ii6N0pjZrIZzJ0ZaMH5Kqr6lBE6WcCo+yMuyQ7ZGh9gEEr
nYeUvHpllx2bLAoKC7ffNqnr6TLmcxnd+zdgP+4294X57+xTJ+TNZMAvZlPjO3AD69wJVd+zaVcp
qr/nkjME9cFqm3KdieTqkZ6wt2RPYzCohoveR+iJWYq2TeM4Ww3dq76Yu8e0wxjFeGkMSVyMu9Yv
TiV6gAcScG1Z8F1bX6JDrzLCd7JSLZKA4qPuoubkDqrnLJa8pCw8KwxN/TsFDdz8aprzixQsnW48
YXbRIC7X1gYDiP3oHBaIKZ7P9FbIYZPENaWgNBsJsFiv25lVFzwICE/R8nEEj+zlVIbVqa7MYCNn
+sW/33wIe3I1eS+R794my6DGHDnggI4IAO3MJZ6GPLiMMLllVUGa2fzICIwcu2T+VCYkn45aWC6R
mnhHPijRrMerqiTUt41QNQurbqn4cthltYd2s6EpSKgGMg1/2qoC0TfO5/jE2DPa+2X2kZs0KofA
kYcoVdGJ/yPH37IwL7qdeCs7aQbMQOm7g1Nuh1sw4egPBscZUc4XHqmsEQQvkh5OXf/VT619tXL6
FzqdSh+j3vX5zNlGIVaR3dhnrzezQ6Abb4RdHXpt0D96BFWbpjVfMNFWV5NOtaEUmC+q0gW/2nBT
SZqsyjKfVbx4RcCGL4jF+JFOIwwnN5l2jk6U5MgDS0MwGk7Pj+rgNKjv2Qs0KT+84vpSN0FZelMx
qr4yO5L7IpD5/L8vI48DzAR2jSBNjvED+dZxlR7apIMsLgkmHHVtq4dKXlTDYIyTgtxFnStvoi6h
sdbGmS7ati6j4hRNfn3FguAd7ardmXZFyQPbYpV1VQxez4/PGhpBlrPVRK4EKTydc+xrUy1D+thf
I9GU7HWQ1DN1d+hKb9sGs0ClioJ5ZeidRqstj8ZUdTcnytO9Qy2/EJ3f3Z6XUsizr6d/yGW5m6nN
zJvi0hXDLfEm79iNNRwqC6WNOxbHUDVE9VrZsYpa926pfvPcDPqpLFf/7tU2Nz9hm10NjdtBNHH8
Wlo2b4ZvOCu0wOYW/ieJA65lrQYAUOiaR+hEVbt0it46Gm0CWWfgqZ7wPh3zQjAyd2uKP+h5yCWN
7BHlk/ZF95OZhaX8rcpgI3spZqqyIlEHLJB/eV6UFP6l8c3xUMXVnqGrThwB8ak0EOF+hnJArGFE
2p0nj1oi9h6uQKInWrS+uT2VDAzxTEelmFaa72prrQvjhzRfE4BxKLwV+yG0oIYp6ZbgMpopRRlT
QsemOLaCkU8k2Ksrmk5jFOQeRFtNbWwW7UUw39N4YAE3gMBYK8qOyq/qwxQOyWmYL6pNvlgUCC9o
w/hY2DnJ2sWEuRsdxutI1dBaLSPSwak3Rd+6O2w3d1UL70hEirs0kV4faryni3D+SXIW4ZV2+SMD
NHe0ZBu8hLjNlyUJCruu6wDZIJ7aIhlCmavb+NhpNW1sEEBIX2Vy65V5IXbFAlTtjhviLZKbK9Tl
CYKKu4F01U4fj2GLaCsPTXvbxMwEVFLDWKuy97Ite39vWSRNWUOXAwFP8iMiMX/VuRNJmpydyFRq
uk1B5zTLjfSSplZ3x/ZUbGc0DNIh4+yF1p0WT/0iJ3oZYZT8ofQlXwBvUq8lCUA8l50VmpImRs5e
RlIeRO/+jUZZnZqgtHFcMLdivjvtMw+lWVqJYEWoYXkza93e6vgzD5UKgF2MvqTzri01AnevmQcJ
XyOQ9BRXjrN4/uotDW3alAkJrfNfgsGGFS0L6PM2SCsQIJF4OafEtQpbE7/TGc8x7XbDXeW9ZR5j
Yef4pyVSWKWhnfYk3FTbkxeWXdAPJbDFLsVmGw1afesaiGLSx+lRNO67NCkrGk57KzE5qBNmRf1S
GhVY5VaokyW9cD8E6Ysq813sueFtyoT/KnvS3Kc60rYiQTKYi6k6EvRVbgj0YB7vgHXWjfATFSlg
CgSaF0JKfkaqBoRuWdmtt4Ptc0HVwE7GgpT0RN4L39ePyp7ikxaoM1L3uZ86/5UhphOLPWWlCYQh
Uyvr1yddqUz2vTuYF0hJ5gktGJwJ2/TPphEy23eZFqNKbcrxZqpYXmPny7M0qhdSHG1DU7skbC9C
pHSsGn4GBkKGLpxeaKlIeRjrY5FGCnSkTjpDcdfbjino3NXi1LKgY6JdRNu8uIVHOlttfdZqnPZW
gOuY/yMhxXLPudZb/TtoGVm1nGgU4H5x/W3lQLun/ZL2O8Hc8jgYDpsa6zTNZHCNcvoxTmA1nhio
1nBvhdT9Y+pZwUEllOp+rfaGn/wp227lWxE6aRCy9dpK5nB1kbtXwwujsxvqADg4+lZGB5jBnHa1
iyoHYXy+6jm6HJ7cNiXtr3IiQ6PFjb2uS6c5QRx9DzBAXqL5omp1HcwqO5TwRKTfb6WdWFcegB7E
0NzIxMeXHspa0XIs1e/agOg+xH3wMn632Dk2ScZ3ano7HQUR8XbHHlPA4Rwbob2Xkh4ZzCefOah4
95rUvwFJCj+WhFmVx7Iyko2B6GCTRqCznlbkbMyCc8u6lmQ/begejUBbuaxF6Fz/+zQtTSDgoJn+
kc9ivXO3BWNcnDyJtw3UMmub4k0YaG8tTRvXLZAW3lCzXpp642wNl823jpEl53NB0cWlD4ogwvUa
Fm+6Px20IEIVlrzMitULBv/w9rzEIwWBigt5xJOsvSEOWqT6TWvs4BtgKyNYv/5jxHgTOy22diIn
Hsw0t0Hv0z+CcQVFANvfigwh3MKaC2Vd60icbAsa7tPYdgfvT9nn3aEqm+aTCTXPqvNp1xhPCwKF
X1ynOBG0xzm8yoCax66J8rusdpbeVfckWw22mM8po/6V65L3ywVbT9rCaNfdaxx3u2zSgNmVSAKc
wKoPpB347DvWeObY5ZNODx7OUyQNIgrHjGNDNZRa9Vn5bbf30FddQw7Hy4QQok06mNMxDr2/dKrQ
jLsupDUWTRZj9GeiCxy0Q212gbRv9XoJlgXQsqYlzIaohsl/MI2TqcH0SIX6mdnl9LBCeQGzal4F
yn4BFfffZ6RSLqVI8o0OneBzyh60UO2vzNJppg5Jv5FDbX+19IZgT1pv9NOwqZofYPA6YhBt+ZIS
srDQGJ8foRiAgWXmSdbcl9TGcl9h4lllrO8ZlJ8XDR/U6vlRGDEofH7U0/LDn9uvzQaZcmSFxv15
McMKxaCNimn+Ujs4yWWey1bKYUhZNkeKxfTRpJN+C9mx24iggSU7ONVyNQIc6HR0YvNlcgEM0Itu
ltQU916l+oZgmtncOORIdLDkO2gGTkiM7EVkgmhQfeDu02AimZ1E50fTS+a/Wn/OneEkJgSdpkE5
NLR7DqfRkWhWwTCMYw9Bta8K4tEXDJIPfMYaxQCIipCwv3M8Un33zOd3CdjpjVWiYJdQUrBC2H9K
LDa3jlK68H/TeiQBeL4wtjV3wfwL2URj3/S/g43lM9T8joRcPIkBHfs7qmVOl3NVFg/wVXJBMJkf
pb9itLD02Ov4WmImWHGu/dXnqnjtNCJvaGMvSfR2oYcpghRjebNQntlJN4coEJCuu3+GOs1O0vaL
j5XZUkwhWHUequFFLAaQDvn8kORxeed45X93HfVYBQcKfUK9ta0ifSsjJvcoDgQy6hBRIbgKfWrW
w6BhWqhtR9BnJMQim0heALkV4rlG/pF04AY7lIMEWgbWaSjQn8d2+RnjblvK4E+FmvlYUSFYdXXP
dPy/zzq4y+sLNGQOAFrrmoi3CkKyBAcu3fmJbRnZLikPjJYrb90NenQsBzdCTW8jNO5ZpbsiPVJz
HBkJbWDEuvtg7paJKch3z42jDpG4eHMiYqLlhy7px0+TmNklAdqMOyguYg1Scz3phHeTmnmYTBfh
OcbyAxYsg5//Ry8BhfSDW71aqCUhm6RzBKAGi3utSr9fkEtnHsYxF6825qR11NRi8/y0MzIYapV4
AcMFD9Fhmm4Fg/NdFt01lF3+3tdFta01Bxk2EX6vgTP+lLWwLnVMzAT+M/OSjribMjQ1u3xCsrdq
8yFZx6N+ZhaMM2Tui5ZkedxnkAznRr6mWX59HwyVHGATASYLbb7Fb7Rdl/J2plp7MtxhBCxILzRN
GuunHo3f1Kflo0HV7E71leWu2AHwTJESF/WVBFDy7Ml03KYGvXEaUTiW5wGJWXMgA4aMC3Gk89xP
znukyXM7qfRXDTXLN40NSCD9Qd0uHogpkPnrKK9Nl4mCDWPgXuWzDLJ0458ib7ddSdGoS6YPThVP
p860MR3NL2tqD8fOATIkkdAhhyXTuJDlN7YQnIG5v2fpIciHMe/Kn+zuRadvU2Hi/WCIi4BFYJH3
68g40mJJ1xNu3NtQ/HEYgS3hhPQfFAGwqW27NLcEDbGy5Hm7aY08PAM4Cs+OlzMp/e9zMkFeKpoW
u+eX/vv686M8aJipaGCV3NTrN8BsLNxN+nT572LXgLZt5f2OiI7aPb8eqG5gSCD+6EYTk2VIE/o4
oF4+jqo29l5rigcM0u6t/VkZKARxEODUrJrxxivNtM7RkwWrWnX1smcijht+duCRVn5gxnsx8/Kr
pt5h+trpA6UFRBTr4Xnemc1h/OwYhFJnCOBjufuSR0h5DPk7l/gqfL0134yIDT7s650SoL+e51Uk
+ea+HexNztyWxw3VXO3SMnw2JUod7seIJ+ZRSq25x95WvMOnbn8Vo+iWRkQ3Qag8OSKl4HZQcCE7
enXPS68PBIojsOUFf6MtsHfz1j3b80Xr9EJfDbXxl/vS3Pq+keurf/+CQ3pb9zpG8P//3eC+JnAB
E2VIVxe3wZ5+0/Aw9s/PnheC18SO7bBgp8lFgR0KLVelhqMSVb4yJa5LItRM5AOVPNA2v9exZ16f
X3pekjwQPPzgdv7PP9he8yZUea0K0NtOEwRnbZI+xJXkw5nK9tDpnbnm1Z0otIy/fTSWX7iX6P5P
vtqXVpp+kes5zy9zU4m9XRU3ilU6w7ZhPmrZcfqehPmOYoY7TNOLt9DOHlPlbPK2GH/0yq3JduYU
n8Hr28Om24w4el+mPmeP9ka5eVbXEVm2A3FUoS8PTUKQo9Mk2iIZK0/gFGVJp1f123QIo0qNrCFf
B5kEHLm/cKxm412VQ7eR1Yeu63vNB55Vi/wFIku9lAWfgRxl6A2oiRH6hGWMHHLzFpOTVery76A+
aP1zNDXIwSNFF58UQvNla0YSwTzxmNJAOq3p1cGe3ceMtFx0hMm8pqJRJerUq4IvjhXklg8W7WCz
tVEFSJQg3iqFh4YRdKo2WvQtmQTvZOgAumMyjmhlFdiQVFWE+9yl3HTQzDHcxtBRAFMEzZIfdVnf
vL5B0lQHBeHoaKsbHpC8J5XUdpEEW5pcjKU7LBgiyyVqyRjOwmxPo0uH7L25K69kGD7/hxnIT1oU
8drVnF/Z3P00W0T5jPiXrajgdnAwXJc1NVsQcEbu/d8D/W+LOnOJP5gpDZDi/yHtvHYj17I0/SqD
vh7W0Bugu4EJkuFkQiaVmcobIo1E7z2ffj7q9HQpqBixpgo40EGmUlrBzW3WXus3VZeVtzCu0DSm
vOdZp1ER8KhKTfMg6vEhVJEsoQFaHBNN2ZloqtgmhmW+PlxTw+xOKeS1PFLLTVlMDcRUQwZHmAbu
pHG1boGjWVKNICaEFz0igeIk++l7lG0wo8Yprp6pn+r47AF/w7lQKm7GAqiyrzbdvoGOnPTQQilA
HodaTe+nhu0C56xfhUopbKbAW2p06Lz0um6z69Kve7shT99MioIKRsgZSf0Nw8qXysNxhJwagV28
VFtBsa5FDEYKs0VQpeOWHxYwtclmqFiKA5bQ0HgDA9h5mx8iSdzlA8YnqlkL21wTkfUJh5INH1KX
hhq93aTlD1FEQCLpMJHy5cJzPbXgX1DaFKTb0MBLK/DBsOqgpAddUX8IYmd7Vh3Z9RQhHizVhxQk
xz4PYWh2yl1A7/bJDHR4F2NLrQ3oumIAWtQa7w6sMMXvWVF08oQZesWJxiVoK8a9dSg7+UQNJtnR
jNwISPIfvDzEbLcUnIo7jWPiMwDRC/m1KUEEZPTM56BK7UZVGrfH+GofFk4QvHjwxh88FC77tggP
U4tWgGryyA30wGPWwFHwI2mTzLBvuDJaA30KEVqny4z4ukeRscKsUAwhHZVji9yLbwwIt9J+HjdV
PlSgJ/Ccn7M+RN3+IGP3AxGOEQlFBd+tcjgNBSQ5CKJ4/aa2BDLLGY3h2VQDlBFjw5xRzkdTi58A
7KkuimfsRR2Ja6+9cIlyZVn7o4OJcCx9IqUZtuoUS1ulq7Fky2hr6VyCN3JbqFDJ0q2odN7RKwFN
JgjG0elDbhEJQlp9E0mckj5hMWYdMsV/hqFKqTF/6UO0eYxebk8KOFJDRS1xKpoXGOfa14KNMreU
3TR536IUsmg10qjUIGIeh1B+FgxodLmu3fmhlEKag4AtBOpLaBiMdCD8sCiUbrOh3RtBd1+gKkxa
nGzjCp7FUTKs+GRxQyom61ri2v9DCZpd1ESGK7H3IhXFfFPLl9rsXnCGbm08Q1q78/HEKMZyh7TA
z8DIfg1aMguBzMJIqK7bAWium3xeCqaoSK6Gniygl646IAb8beJY7jCZcFvjS0H94KREKPD7MlIL
qNhv5SBXr8PQAzhdDQio4FjDAcBWJRco2yjofZXgtPURRoTYJVhO5nhG9CpOBp1d68UvrGFuQ0Uv
7lBWp2YcIXBEVQOhyCr+U8/CPjp9RKq4UulIlQEEWzs0otAe214/jZl6XUjA4OkR3ZkyOuWqNYWH
RtbDGd4985VJORAFBWnQ3bR4U2HqCfRb7NIHHHTgvHvFj64EhzGWkEC9qSudQJbdqcrUI+qHgJ6j
qwzp8RnNczsY2Z3VNqFb6P5VXEqvAqUfN+uLfdwnAgZ2pnfUWXoUdabJgcDfU9mpSDvyHuB3CxoZ
4fVXAfFHpL+sq7IxQzDp4jdm0rcyRLcQ7NzW1NFBUWsJSzmzz5BnZcRqqXJyGRSfmoNIEzT0RNr0
D5praBWGdlb6kKklGbndr3WBoGySto8xHmzHxjuVFUxreCL42qYtKCSNDoYVIzk49MYpKVGkGf0e
DBz7zla5E2rODmpM/kNlgZWUaciT78kHpRaSAyRDWPxBdY1Bs3WL4VPoeiZmDepD6+MAgbL6zSSz
1qRqjG6EQXgdkuZUwD7bFSL2EWMvvRZZ9o3KC7goL34t2u4pq6bv1SRj0AqXHYpOoQJ/JiOclU4V
dG8sLtkxSsZV+Tw0SNO0Yv+9HHXjKNVw03r+HmIturYJGeMksXaCfDzeW1NOI77B4D41WB9Gs6fD
7hp9KF2xtB4R9OGWgbN7P4wQClCIAzy/i0ahP0ZAwswo0w/IT1/rRn+rg/4/glNAF9wLj6k14FDh
wzRphDI7tmHYbtOMuRTDRh1G7hlemd7Gvb6FyPBn8sW7pitOkp/LN2YdH8vK3+thJn0zZ3gIMJ0E
uHT4w7JCPhROyhHfe+w9P6NoxbYOZk6mhLvJhTDaDrgE3srj0yiNgEuDa80QASfm7MGyAkVJVsGL
oJ8uiA/w8OCuw4beD2H2y0LHJxJaw9Wa1BZFmWqznDc7UybzKIVetL3RB1/WaHh9CvqNWnB/z5CD
0iu8y1sgI12evlAi7G6xabUx9DuKFLBwtISOD8jSQZ/1ftKxv5iM6L6DBOYN11PzKyswkUh1dVun
4q5I/B+eWPzJtAE0E7IIlN7RhZCi20xU4z0NhU0s7AShpcAr+Ikrw7/Y0Wm57wT5Kyp1kZn/kqPi
Rzh0v4tBA1kDJWdLsbYHzDze9BUSsUZSvMLIe42U7B42FEwEegJ7cyAj7BqL9r4VFkdpqIojORMt
5JsS/sumsFD4USr8BQAialuTXsWXYpC/SagLQ+XOKofqcuIhvJ3FuQfleXoAXAuDOs72cYgwadCZ
91ECKNrKLSSZEKNwZbMHBKaBINPUFlft4ZB2VGcNCX8Yj0TwoVLpHUgiepYDDunQymld3WPfa5KY
AqzRNP+qqWr10AvdTq8NW6/M6bpKY9BVlaWftILq7XQKAMn+6XrhHgK422NH89Swc1WzAKWsf2Fa
17clMPspQeVX78xt/4p3aePKKqIODSiSHKRw01nFAf/bo6kOwXVU53wp/Z0BPRbv2/bGIrnaNHGH
v0WhbystRaBREH+afiGditQTT8h3N6bg7y00JI9SFm9BU5H6jNPXYEJhtFLjH1B+hEdVqpuDD9hl
M3j6t4a2nRN70gMFBB0wmpbsQZpo+7E2kVPAEsdglexp1KJuXKBM4ilDf0phtaZpoxy5Lv/PoKcx
pMazhEqDrb0v9IcSLmrk4+ozilTB0JgLIbXjdonOFEB1bGJSv7iF6qd80fPiqjNQwxoUB3SPjI81
3r+nIQuifRYaB+7S2zyxaK7Qytz7MS4K+fSgxx4XeZWa47j93J9M0vEfy5PRz7PZjI76kKnIOkpK
lmTIGsp38/ff+ZMBvDKQ34OgXU04zZgtwjlBrBquiaMO3S9wJQYnIqBBP3Nrhhp0MwiBrDUf5VH7
5de2KYcKTTOQJ3E43H7+6eQP3l6mookEkBTokDot2PNPh1QMd5+x4dP5nBtYOaPW7yfefattIRcy
lLURbrVUdNNYHR8kpQHZEH7TpOCGY0fY1gWqelTfrqEOSEizsJNkMpXlVNhj/yF+m+DxwEUuVkzJ
VGk2yDsbVcsUdVM2DF0RRYMy2vnnrmod6Z+kRXrvrWGCDm18C98b/Jk16tfgtNIHNqefUEmz/USG
9RcmBr0c9MEEFecg2HM0rrWeOlw1boWx0o89VtPHauhc0EjxF1WOv/jWmGLa6v2hadVu2cVb8I6p
+ADFUXxoIXYJNRp0E2RtXCxQRhBLE5HG5Gsnat11m0U9XOJaRvtBCxytQRIUshJikCp2BnmOvIBn
htcAvtMrP58Gp4RFQaKkuK1X5ndNK9WPDICKcBcOEEKB0FcdFfTCJSqUiZiFVyG6hzb4OQ3qZB+y
ZQ9o0jRRyK6IWtu+RpYLDTm4T2VhmrxdDVW2Eho6d63mqstQJopDaW7woruZW62LBBt7gxxbRx9C
IIqzSNryO2R4TrKwi3Klvpn0PNipwejj4q42W/D05VErBDT45y9vf0RG/WsEjnH7979KgizYUjv7
ilYDfbEmpozGIYEf1fxTbz//9qNGoONjgG+M6k3BSZ+/lBkUYFlur6eqgIKRczWVkOl2zDGjvUmb
iT1A/l32tXkH4H9TzsXEyu/NR6pDmHtIiJ3L3H7irhkRSedLUqM70Wog8yGw3b6VvgpJGQ9SB5TE
p5DhDkKWkIK3WJGEMlWFHG7u2xdd0p/AI6s7uFKRC5snR2mlNPZWLfyuoy6Fh4zSB6aX+fHtj2oc
nkbaMWYtDscpTR/aRiv31Gqpowq3U4Mv1qTIN50FFBQFse8SueBhDBQU2yWcf0f0p+2hHvV7uSqA
bpg4PSA74V2/fcnKBJEKo0bWVA2E61TMyYnFBucY8qz7qi+UpxBBRUuIpscpw3G8zCfZ8cmlpMA3
fviW3MPbQgJF8fHokQdaTU3Z23qIc01CxZseJwj/kXdhTeqdXNzEpmWeGjlX7+rx1ohVYau1jXU0
BwAFfdUgXKvoA1dqTTniRoPKe1GN13cDs/IajnIFylnz0Q+oq2ZLC8RrN5MRqtcN9zJhbpZC9UqO
bzhMDlsqMNPVIPjZLYZiJe3D6gXRUbxMjbSBk1HYctlLx0HBa16RR+GBagltUaqhNiXKiEI1dgpZ
KQ12PK+TZl4dmWv5erLHyS//1hVZvPFpbylVWjyoyAqikzFhpTALCdBRsq41CBBuz3aOo1aJMj4e
Ywjrit9NCeELtZOhZ6FjfZf4sAXyLDecQJ/vMGGCWl9tAGSb0to2jKE6ytBtNzgv1GmNumxlQqSO
wFfQjg2Po+n/qTkhQKeM19OkguRFq16WS4wy9PzQmFF1kK2C1Jzq114Yw/o29Gq4pDlIMq+06JjM
fxex3+BfBvWkqk2uKqTQIEDNsuS9CsqVIVi3GM3FfNoiuAZD8dvT4oFm9g1Jg3rtqbiOa0n2TB9e
uzK83kftqIIQGNepW6lQIkfunt7sCKsUmKOz9dRuiAvXbkgzABiC9AKaYvwezHLpVp6qaAv2NHDQ
CK61AaoxaPAUKBU4T9MKXmHtynv6lsUhRUXS6dlu7HoU0PTsxeIuUiZ/D2X2ykis+qSElUayWsRP
bcASEZpjrqbJNeDCaNvVpngrGJQ5zMpKjooBilfN+xsFFjiUVAVTlzxC2WY8xmYUPbezgPMYtwY2
BhJVDfAO0NHBcshe++uNB4Th67SJhG/YDQxoVB3NEVAQ+rFa+xW07xUFN2tvpYOxC8XmtQu69D5M
hvI2k0Rj0yhKewuCUXXHRgmvtT4e953cPecdlY+uhyw8GIOTQswcPb3+VmffQxXIrq9wx6j6JCc/
QQEz6W4brZ27K0K+g67RnUzdOnqBdBNioXLyPFU4jJlZYSgSbERPIXdANeuWXIqO3MStQ+ozAf5b
1W3TvJ0HdG5VKhDTBMwUqP/rfwq0ha6jHtWoxvf7YzV/Uamg2W0nay5qJpygRintabalXybUufcG
Fw68gUgVFQ9ppkRGYwhpzEOIP4YjUC74JXR7JHayK2o15S7VvMn2R9BK1PhBWqfpjcoofEt7D0FT
zxuONGrlvxx//9eZoW79n//On3/nxVjhFt4s/vifX/KU//59/pn//jfnP/GfN+HvKq/z1+bTf7V7
yW9/pi/18h+d/Wai/9enc342P8/+APsubMZ7Co7jw0vdJs3bp/Bf8vlf/qPf/B8vb7/ly1i8/Me/
/c7bDLWhhxefVfXe0Jus6P/tAf6/E/+lCl+WP/CXAbgk/Q3nakWxZBVYJ7AsPJT/ywDc/Juum6RU
Jif7nBjqfCujZxj8x78pxt9ES9UV0wQaoKPJgLMyAMD5W5L5N0s3JdXCI5Yuka6r/z8G4PIiv0On
RuTzaYpMAi3p5tJkm0WCekHR/zFv9B17sDvss21+0+z7XbS1HvIb9dDZ5SHdGlzebstTcJTu/K1n
vxuvu7/Syfc2zdLslv0uywT8DE1HlhRTMyRVNJSF1bdvCpkSzYW0xuld4JsuTR20sQ79NtpXNxam
P1efR1w+9jLgwve86XIY0VjbcvW8CpvnUA//1UeyzhPnwmhyhXsE5607OPTZnYjK03PlIhKyF+5q
+hf/YkR1YR+c6f7QVxkRC3PHhXTb7REC+yae2uvmFsrJnfHXZnC2F5y9tZVBVBf233LRp32RMYjC
3twBpcAMdePvhmN56HbIvKEft/v8rUnzb/xknqiL24gUdpxl86AmB9muN6UdbGlJbPVtsdMOK7Eu
P50pawaaGQbcp/MXOGCzaVB4xEBtV9E5tbtfcLwNFEX2MPv22X2hkmNB7V57jRefUdMMFYd5Vr+0
WAumTGmnQRBlo206x9gmjueEO2MnO+LV2njOc3AxnJIIx0s2uZXKuriYowhhiX01zTJq2+YA+2rf
b9WtvK/3K0M5D9UyDtqaqiwj50LPYPFIQaUZhich6TE/EibSdg8gy8F72sGp2w0fpbuVgNpKwMXy
rvusSayJgBVOA/JPVFnQw7PVTe/gLAFBzY4d/F1W9hRpccefdzGJGgRTxYR4Q13hfMZ4VoE/DC7U
G2SuXdWWUMnaUD7fiNt8G5/UlZLCh/kpaxqHgChTooYcqc5j8K7ekeFVWhhRnaBadVenzzoCEJ+P
ovxhJs4RZHSkgBSZJoTO8wglFDgcg7gyDFt8mX5kj/Bupx3i/eSQW8EF4PBofjf3wgHUH7mSrd9S
Vfr8M3wcU1nTVUuTDYWvlE0WU7RRxnLwUhPqwNuYou340uxrZz6Sspv820q0eSKeTVSiwaMV8UI0
OIasxRu0PNHIM8DMm+BQf5XdZKveJY+CqzqtA5DRVrewxFFSo5S0tpfOm/MisikrbCk6y0MyjMUS
yatUmUC0Q0Bo4d2PyU6V2ythErE+QcEYL72wuRphWQH9WNlwPqwVWTMpTkkGCEOTnW4R2TM0IYJk
C4pUUNGWuklnRTbKaCtD+2EPWIRZLMlAxLEJghnCF+60nZdHtsUx7AGwi1s/YmrxLz7VYt5ECZ2i
NiRcgL5ZBL/Or240xf/XopiLI1c0hxiVIKJM1BP6+xwGbnKzMnAX5uT797NchXXqmVSZiYHc6GGM
HZ9ijmu4GCDZjT29jHuIuM/Kod+v7mcf17+uIJxK6Y+Fp3EUna9/MTRHhe51vEmuk7vU9e5gJ9vl
F7jR9trr+viQhDIV8mFN5h6nzbPn3WYWdPD5CpFQCHKD0ph7bC4qDJQy/nSITa8M6ce5SDR0FzVy
bDJwczE59KGYNGTb5k2FaIfkBAzLCW1jlz2AtnxSHz6PJ39cYpSjySI00bQUSTMXW3WhhThHeQm6
zZx/yCc/wqqTcbF7aY6I0KD3aEs2FK2TeDWinfio7CR7PqK4hCK9f/j8w0hrH2ZRiRZ7dGKiIZ3n
Ex/FaQR7+CU+V9+UXbBPT0Jv1+JGeDbdlbAfj6vzMVhsM8lYaFoXERal7m13qHcki4F6QI3ubSLX
2Kp0W29125mf5nxf1UmhTEnimqOaH7IpIey9JBRocXTb+usWeTF3AIJ5B5DdnvfzbpfGdvpt5Vnl
laCLva5RmjCvEL3bGI/Slkb4Xj5Iu95RbHSVnWj3ebQLA6tKnJCWaOqq+CG5SmvIWL5uYd8n3fbq
LPGfrqyXCzOGCKaB157CEfE2vd8vzkztWZo4oIvBTYxKI04MG1leSxIvbAFnURbz0tdSnOpSoij6
rjKufeTgxaccP29JuUuAcfTeqYODOrJ20uC6NH4OQoll2ElrUADoVjb2C3mHrikkcnN2JYofcp/G
71DslHiF4pFVsqVrbVNT2tYH3xavlJV89cKja6ooKUixQNhWlwOcJZKuU29CejYQ0eu8zrlVSED0
i/LBkNcm54W3eRZsMc5J2gnAogkWXDeOslWcaJvuzC/SDiGbbWYbjuCsLf7LIWmwWNQy4NQvDpIk
S2F55dzoNQEN4QQU/40HpfvzdfB2MVosdY16I4udTsR8bzs/Q7wA2c838Yva9e5BjIw/jb20yW/0
Q7b3Ho0dTnTP3U180lcS8Y/VC8o37wMvlnsdhXUWGKhuoGpPYlPbyN1xVuLFdOBsdtZmy2q8xfEF
yrhohFnlA5r7rApoA/HaJzCAuFAJGK9RQtwZa8fGhT1NmyVlNfqAIvyzxQntj6JiQguK3s7M6bre
xTt1w6DuaME7a+UZZX6E5bvUJO6k3DsUjdLU+btMomBI+5IOg3pvOLXrP8zDGm29a/W5uFP2CBzP
16rf0h5hlNN8b5Vc3MUc3CxcPOg3gcsCOuDAsLcOmlNuyZocfe1Eu5AeaVz4gBhqqvTxVIfvW8nl
xEcR9sVBdf2jt6+vkasiVruyA186tFFMEzVRV02ywber2rstWDNDUekLYgGvD7+Cgh+cALNMW3Cz
vfSqVdvRQYXuZvVacmlneh93nhXv4lb4FGg+dlskC7BKb5DL+Wa53ON3MqIyO87PJwSDsfPDUmHt
RnTh5D575MWEq5REnYSRR86+6zu0/HHZ3s3wbEf1HTgKsGI2lqMoG9RO/omj6Cz0fOS+e+oQYJjc
i4TG5rtymu/VQbVLO7fpopRUErAKOOYHQd5h3rVb2cQubZXvB3z+/rvQ0RQqcZ0RuoP48XP4gt2c
71q04ZzJzr8YO8mF0sFSWNs859FcLji2ZqozikJlWV7sKbUHmEooedHe03wq0At2wqf+uXaMI3Il
mJSszOgLWYv2Lp6yuDmpFiArf46nqtTRYPQMYAdWxvJiDG4VInUnSVSWtYMp9UYxUOFoYRLzBfLk
XJG5/a1ulFfZgVtrr5buLq0WS6eMLc2HnLqsp2V1pUthhqvDXKyAj+vGP7Qtx8EWEQuwlHf4F7vj
N/NB2K486aVZ8y6wtBjNppFSwMgE5knvouds6zm/+9/edrJHR3Grm3avfPk85KWxfR9xsUFHktQi
psy0gP5g+yomHfjIfB5iiehRVM7V9zEWm09h4BUxxjwVNuSli6ukG19R8nWqfXwj37XO6MhIUp3q
lTre2qMtNh6UyXLBnMNG6Q9RfhHV08pzfTw4TOaGrtLzkXUD7ur5Grem0gRX6UE/ZlMV8du7x6Fs
l+yL5Aof7LVVsBZtftx3O4qiCkEiI15AJqttewoijmDHBzTdkfpcLbu8zbTzfeT82Rb7F0iOFvNN
/680gUb2HuL1rj7kp9WE5OOcn69zsqjKBpkCTbTz58opCgYWeNLNeD9tywdpr+ZbI3eC1/Ja3UYu
grLNKdmtbpQfj6WzsMulNjYmsiEhYbNr3cU2CZKKnT0ideSoJ7wov88HcXC/VkL/OCdNVabUq9Mo
pD64PP/RLB4sXTDDTRU9jM1NHz5/PicvDaZBRYRxnFtj6mIw9Ra+aJFgZND2T1Nz24YgPVaW1cWp
8S6GttykLCuaCrQFN/2xOIhP3kE+ZbckyIfVKT9vDMtJ+D7SYnNCBmuUWoNI3RZyjLX1DtRYOLIp
cHC7WTuzV8ZOW2xTExSHMp2jqam8afqvFkJ5TfDy+Qu6NO0MC/0X7olUxN8uP+9WsSZ18VyqR74p
PVbztod2URK12zjT1jaMC6OnsT0pYCnZoMxl7t2DTSw9mbmWXFvfMyc5dXtqQw+wp558MuzPn+vC
xD4Lthi8VJTUQMPsahONKOjcjerT57//QuZsngVYbLZA8SSkzN9mnbdr7tJj4MS2+YggzAZlckfe
t9/WOjMXDq7zmIsttzMAPbPMQo5j4YSVjm7jorvR8dShWVnd9iegngfhsJZ/XJiIZ486f//dHEEC
cVTRemBHhEUpiQ8zKSwLVpLjtSDzRH0XRBJAYqAaybNRjMFgZmOav3LxYeWtrU2LxV1ezvXJGrn1
bMTdaMNhbe5A8zrN/reZ2Flok7/tAFWvBL1wUtKeVCjBaKJifeioVZJcqJCy2KAoCzcHae85eFXR
oKjWu8trsRbDmGlt3rcpsZJDeVs9+u5cBTY39V16WtufLtQLgIooom5YpBxcIBfboVJgczsMsHkw
G6QEqu1DN93pzmC3dF+Lm7Xu66UZMie/JjiOC9VuVYq7EchJuBE8pCDZhJE5TPG4+vxtyfNxsdjk
tfdhFiM4AHZPBp+n6m2U5UWkBUZX/FlzUaPt6u80tFmTjbgJ7od7pdqI181DsVu7pC5h3aSoDO27
Z13M086j7Bx6PGvxm2sT0My3fr3h6pvq62x18qV2ekd25isUOrqaXdnh6hZ6oVZ5/iEW9adJK0dL
nz9Etx0BY4Adc4Itl1Qw2rvGznbal8+H/tLixIBAxp7e0EV69+dbgA4hPO8wY8UM8ssYPRlr++ec
bCzfLPdQFcD8DIFYnnWelKakKMqcH8On2lvuDEtAc2FlJ7u4Lt7HWYxbzW0YkU9mkPEoUlj+GjB3
aC5/F3ArdiNe2VpZ63JEVQW1Rc9V/lBJ19tAF2OoRsxZcxc/YAHyK7+JbdROthqeP+7a/LwwkuQK
qNfM7SddWt40yjhCOlOT2GWiH1XwQzT2bX8/FNzayPFYmiZghc/nxqWz7yzk4uxTEf4wFJFHbL4L
v1Ub5QBv9srxHP0w/p5eyz967YDpfhlXt+/5JF9MGx2ICTOSuzd15kUOmzUKCN5uwp7rsXMmZ64X
6s/KPcrQm+gI0Xolc7mUz76Pt8xnzdEKOq8l3nyN064wIeReFe3/GfyMTGuHB+NVmibJ/2LBdUg2
lPQsQdJT74Wm3/5AMs4u2VoAYv8j7dhLE/Us4mJpWHVsRaL2FrF3gVrZ6BLjvm1bu8zFeqO/Wr1X
XXx7GrVeiwq++aFHEDUKakABEf8CeihO+EOwf3snTii7/7a2MC6lhbouUqih2CapxvJClZhKb2rd
yDR1OuDkyMVuBsFBARNYUu/Ab4GmLX6hjuyurI9Lz6lLpsoklWkuLXs9ZeRFaZ0McLhOnYP/Liqy
LA75C5ogCKDYaAw6KxEvnMes/b9HXByUOCvlMGp4VHWH7clT6ELTfIzthufEf+gqOqKxt5aKSvME
WS7G90EXUxaeZJDl8/jGX43v6lfrFzj6L93ex8vT7phG00841vGj+hD8WN1lL+RWZw+8mLw5pm9J
pxG7t0fbvyp36Bvb2k7fRsfVM+RCFnIWa7Hp6AFHLwYK8+AONEXmy8XcSJevViPJH0YUcWP6Z7Ks
GqqkLE/dQUrzHi95LEfZBDAQpZqJ3OF2fi54v9uVSfNxDGceHawnSwb9xc7Dp3mX5vuZ6mWdlPy1
5WR3yCLsfrdOdfsPdJbWQs0P/i6UkNchMkQ8GHSHCtyq4Gq3YeAMLliM1YxtSWgjYzt/sHl9vouW
eSxJwSJae7zpHMqzu5d5TmZfEYa2BWd19a093eI8lBt8R9Ke9W49To5uS3u0jq9nOGf0Y63NemHX
Pn+2eSd492yB4Gl4ovJsf+2hNS0LwTZcVE0Pzc7fjrt/ZpLQ+cRxiao35YfzeFGRTtWExevGvDGP
WGcd/yr26Vf/QAfs475pEUFXVYtmq4SfxHks3G67QhTxJ+pAj82vbV7Uys0AiCPdWs4ahuNjjks4
QJwiNRfopB9WmzaUpY4s3WaWmtDYIOPnlcG7sJ7PIix2qTKyOqHq/PllDc6EPAXYewM0jNxtok1h
r9VL5UsDqFA6Ejn1dOsDnhmJTDlG2w5/z++jmznlj2CLhSJNalTjHFThHaSDkw0ZvRNt5F8G8rBu
dCyxerP/iQd//0EWK4K7dxkoAh8kux5dzvmj5VpPraNuxT2iln9Woq099mJNWJ2BbDJa5mzQ9c95
jEN73ALF30b/WKd2Ld7itG0R/Wq5EnLZY5vGm1j4hfArR97gotb8T15jLCjMf3+xi5VhBQ10dWjN
PCHqjMEVYjLBxvwz0PtpOeyLA2Yfa+/w4lPqM2vE0CGoLIvvgYGAE+Bkn1qut9PtaZ853R7z0Tes
s29u1gJ+zGF4RsOAokJLaOa/nK/+OoCEido/wNtq2DVY6ZpidsCA0vl8tlxa9dR/uHXi2PyxDD4o
pp/0ssFQjmiT9RPWtWtwzosj9/cQy1tDHsqiWMJH5G3B+I+5pABMf/xr2bvjr8QW1urulzYagMXs
nsAVVGOJPsQsE4JrDgy2ceKfsgsZ2a7QNv2K4eZeurNWKOMfL4CaBdWdYPyP7tYSl04vMOE7wxwO
re19eExOAeVWBOsfe6c/gLxHQcNeozJ8TOiJpyMAMONUQXQu8SmV1wxiisvTJnxtubEIm/oGNrJt
3Ie2TqWXpsz6KvgwK99iWkBJwccbyhLXpKBVFeexMq8C5UuJpNGt6kbb8Ca5KtH+JGoOJmUNC/Jh
js5BVUZ2xvpZH6AxllaLlh/zoCbSTn4euRikr2R/F5+Ld0iNB0zaB9B9MkKAxEgN21jvsQxQIXw2
9ePnK20lhLFoBvl0TEStljBMtG7k4kGLH5Nurc86b7VndxANuXyJ+yRbBsy2D69HjQdZ65iJtYtV
lovm5V64FUgawkPvcI/dobCzH9aQDfKlsDpgVzijIrSa5W1dDPqmxHr4FcFg0HV1uZnLk27sdnvh
yTyUu4FM6QmhK7fcYr85p9RzuoQuNetis0pj+nBBYRBweeCyyQy1PmCPc9S1uybQXtVduI/vLVfb
zQd8sQvWNrYLb/Qs0OLg84fOakdVff2/uacPgJlzT9ihqr6n4rNDbufw+ST6WIJZPNzi6JPi3Gzk
WH8VS/SOQIrj9m2I94Is29iyhc23KIx/ITa6dvrNv3Y5sebSAVkoWw2omfPTyIzEPOgk41U5gfeD
NonrQXr/YDrxNcqGt5mbx6eCQu9ajeTCyp938P8Ou7goNXqjS0NivJZS8YD8FVKzj5+P51vV47MH
mw+vdxcItcCrUJ/orHg/ElvbQC4KH7T9jLtCzNDRbrXd4AZXnSs63Q4TttUn/Hg744UiigXE0CD1
ZodbfIAsDFMv0N/WztteumvcZj/DFcQ9Bp+H/3+o1yLgYtbmY4h0da4za2Gm7edaF5q2+5gGyXRf
HmYk4bBbPzkuTSDg6ECqDRoIH3YmRLYsVJL11wHjbD09hv6xfq7Cftd5+UpGM1/Blm8UTRwDuAnU
AzhN5wPqNU1eTaH2irLjoX5CwGrXH9YX/4eZqXOrACwNFtIyuWIvXltkJTp8dRUttx9Z+9Po7z+f
lx8P9/n3z4eRxn/MjsWCy3xAF3I9MS2CL8L3mTs0/RJoCwj3il0+Tjf4Pq+s8Q9vaBFxsdaSMk+l
Op9ewX/OLXf6hfhw1LT3b5R0JWN6w7qdvSNdpDsnkXGiNzYTYM7fUSOMkQwt/VXc0YbgKr0ztsqv
m27rP2R38z0336Hc4KDrR3PHzncoF23FrWZ3N5rdX6v7+FH4sjLe86z4+IlgZM+IEF7nYl9FaGfy
/Up/UW+Grb9v+QzKLeRsV9ilDhAldyXc/IDn4WSJ3uTc8DFY98s6QhparVY16ku3Rc1nN+zVjf5W
nGxWez4fJ6rMQciZrM9s8w8NEfjRZZLX08tUnmrWXi89rTzKh+OWWYr+FKsanivorsV6a6xmkGur
eZnXW3IKd/l1sAcRvF0t0H3I6ikFoiNJMUTTLjThEkQKA0Ez/6Agvh+f5k413U6Y0DNtaLWDfOEF
meQOsDApzoMKWcyHSAmsbsrLPzxVt6l3c8+Ks+7YPgbHtYKZrK0FWxRG0KTw0Gnj3pB0RfW1VUKr
GB5kqYfsqm80nEho7VaTkPvfU3/Uo2qvD1VX6g7CNV6aUk+RWyFCjW+MUCR6GXlVjZraRimEnngn
MWzjcCVgjujrO4RTRRRy03YMe/mHNlhllyHimljYcwyCPPTDpmwGFFbQ8Azi4Rqf5anE/iIqdfgg
Wm0qX3FCCSfkSxQtVQ2kzycLEZJ0NBF7+t70eQm01cQFBvVjNZdLXCT0UKMA4shKU4a/MOUJaixu
DK9rn+W6GeCYp4GCnF1VK3XmTmopZ1c6OiVAguOoaqHaDlGMK8MG9zsFdLKvRpIGeZMsJXxuUSiK
sS9vImEID0GlTDIO7NNk1Fd0JIvqAE6WrQ2pQzhwlubg8uxjtpG0SYSZnI/+YYKeTSgZgYCuoyKN
p6lXIW7ZmDhDGpmdcZNa2lSC3oh/IoxQa15Ese87zUu/BV6AL87/Ie3KutvGkfVfmdPvnOECkuA9
t+eBFEVJlvcktvzCYzsO933nr78fnJ4bCZKMtOdl5nSnwxKAqkKhlu8r9VJOMhARoI99PZmgdO/s
VM8HlXG/TUmQ2JoVmNKynFN5vlWpUqhXY5/XcLAN6QE4hbNT9C8TzoCsSJcM9T3tgHd3XRuzMiNB
VDTJGLmpLhG9BKk5IUEKPDW1izIH5BCy8U1GuWwEQPFUo/GAcUBqS6mugM84VIDi9bR2tlSA7FYV
BfK1FYKiqXa1ahjBUaaDD3wddpbUAe9PS2vgHiYSOO+/mzUNlRtwfun0bsJfUCpbzpNqutbyKTG/
pqFpAe64B8zdty434xl87S1QRB1AJgfUI9EE/urVnLZN24F/qrRAbT2CP6PDy0AGK5ArG3KQrFvQ
XaeVY0rJ1ILxQZ/UBIj8Bpima88odD18BRQbSJIiUEGW1/JQ9vHVXNSSekVaX5kNV/W1VrqbInxt
rWc4LckBwbqVo8aDk9MMNxhlxj+bAripugBUTCbrCx10X1IDgNQC2OKhHw+GCzjcbNxa6OPoL6iv
qf3XColzsgD9Mkv65DkwnYDW2KR+GbsZAFD7JS2refhBG10nvUf9rtWGRVNjl/FzlQ5w8HAu8E1t
OES3fdP1/iKfGoBFSyAQ0B5C2U/T+9QsArQVxAadDbufjRxFYi1R1PCxUosw7mwAlbXGW2yYSQVK
RQukD4BGrR/7Kk5AcCSDaMTAHdkAvGgLCtQUTh5wpcACz5u2jtagYFCNqzzu4rlAIgm6jgx5Bty2
713VKiVr3htzzLhjRMpvXEBGN+09eC8KcwPYwjrXrytZkkh0m8ro0rsAr3Q7SfZM63gav+QglwYR
ZEOBHH8VxBQcW1EJXkSwP0aGdSmHRm5cdX0PulK9Sq3gRw5O6RpEFuAmN9eqEcfyjzrCiVwNUa3V
qp2N1MxDB7OLjQrcb9rGcXjV5TNgRR2Jwnb8JSX9OHzTQpmGbhuavuGOcw7admpSf3Y7nQQWQPBi
OWr6hQaM/HxaNCbMCkDsBFCVOiDs8AWAJKM5yLShC1Olu/CLZhW7BemDeHT0GN44QpU0UnqMjS4n
qk5Tbi1DWpfF2EEru2hq6qUlgZRN6e1WDuNIR4lvDrRm2yJBZHzX/BAsPGh4HvWrllp1c62DsQ2A
2HMjjfklSYC8dRkXMoOekttMUpdEHfryDijic3JfAMEGCBWhUgJ6NAJrkbLpYGD+rRwMVvwtBqNU
fh3VmJ67KqrGLM11GWHEIcWZE5V89eNemzFHC0KXzDYls8qXmHWIdNDVRBEs5uPr/0R4geSMZgLO
11II+i4OI7k5mklJQtyTRXBphfNGEeY0juJ5AwXyPQnsF+y90MKo6qkyJbiJ9aVyTTbEUd8Al2NH
TusCSR+vQk9eonCGx5koB3tcXuJkc1G+NI2aVI4AlHbrLWDu7oDNhrDDsCUAAG5+o5ecfY8LC5G8
MZFfBmQmoI64GHzSawwOQh7xSqDuXgHzxQXHBCsYOGjrCJ2JOIl4Auc48scOY+oMcB4aQbqUi8bz
siJapYbfK9fwOlsCyzLkRht5lz2yDr3ygs09ySthjHUioDuQy622AjChkqfBdwamA7oJ4JVgzN97
hyoRj/sc5ajYUe4tklNUGXyaWqrFOEqk759lQAZjCDTC9JzkoSfRWBlMhzxhkvaoKwAooqCdV1H4
sihgUDmxs+GTAHy531mOiH4zNhgzWur+tkOxF8NW7ykTrVr5D+L64bHdsAZIhP5Eg3STcpLrrBvV
SkJHEtI1wLpFR7PkiVvKjjVWAxckQQcSSpFooOakpFbuY7KWvoJJIXB6RDcYs7Xgdj/2MiIpnA8Y
lTFClG6+Ev8G5JW2rG2j+v6/E8GZepIA/AUZrteqmoCSEKidDXKgzs47q7c/lvSeDj20cuwZKkhA
WkamGcXWQ482VpJRmrr5ajyxvD35hjt5WBFMOjqgLS5uyAqVs0WSIx63hQgXxzaHriI8bICOawDt
hc8QS4lVtlHUv+bbfktQG2SPqP6birbRz2ngvizOvoHF2sRp0L/KG6aBFNhmzbr2hG6EqRi3nQrK
ZARvXCA7YVbkcDunMMpRKDNfWQ+z7ILGHEStjvXMcFbCjaWD5kd0gMeXHhJLeLojNUkAJMe/3qdM
GbuoNV/jdbseiF1em1f9g34FTMxl6vYY1VxErUDmCWtmo4o4MfYsRXbrcJFFNurDSHXsJdgVPDb/
iy4/sUs+YWhIEQClTwaqNLC4ODGAjkAqoR9eEQx6KeB83QL9jKynosEEavQIbtffEHpqO/eE8gXC
VKqDUeqGV/qkjBfRyryIl4pps3uW4omULemDfyWqKR0n0jHusS+U0xrq6zPRmhEbyjqL0mvTbV1g
lV9+Sj3hIBWADaFrhPLFkXiszXKaxtd6ITtP5OsyQEprvgXL+QIkWaKE+XE6mS1rTxqXSrAQyxqz
PODZhGK8BAIUDNNiZMG8xGAk4M1XoWe8CBu1jgOIQ6Gc1kRR0jU0V2CB1Ju3xVO4wLBJ98om5gdU
fXRa4KoLlvTKWglc6Ql3tr/c95b5veCw0HsrtwL1tX5sJrvfgotjMQx26SJAC1e/0bl10gx/bS+f
uPQHJMAifUDre/WNfFNvDY+N6fs3/pYZSO/NXosqcw3EDNEmH1smMoUoZsPNwQ2gB/3QAcT9aMyd
XD+TeukXzzS6mzUBqsOxGTIJUFDUIYxjTA69isAXN9fPmfQtQopIp+FCcFrHEjDOh9lkVI8BN2bx
mEdK21TIqqXPPgCWvsyL8R4MAgtwMHiggYHtIRoS5dZOSwQPNXKTCqCPOM3MrHq2Cil5ng0vKr74
YHQRLOn48sGSVIslcS2C0hh3LGGn4NEWJc9yiNsnWjWXgGe4R9Juo2HyIbkWNtMex5OH8jj7rnrg
V0lx8gxacjx31FvLJk55jdF1hwmNvNqd0UUo7qs/8RQ6FMzt5Gwqo5FpyTMLJ33QpKHTDh219Za9
ELqbcCObXz7e2mOFhxbKyPgChAOZEj5SCQjm/9CO9jwqxg2Q/oKpdge5dv+2EIrpBMaewIAmeADD
tkMlwE+bJ61eR+EEQvBdMgmKHcelHFNmRSI8ADCOhBQ5v3NA1RnqQtmhXxbtkD3AGN9nuskiho+u
7dHV8fDoRGWw45sAYmFogBFkYdGRsVkZqMuRH9j1S21pLuNlu0It7LJ3WROM70grYTn8yBdzApkt
7vliUFFIU583O/MarMJ4zul4zCkOazoTo6cd+WETLUsabBphCgIV3uwSsPMgz5ayPUX9RHJBobD9
DXd/ZN2cGM7amlxHo1mT7lhoCUY/NDTUbrUFochCXonj5eOxJk4cpylNlkyFDnHEm76xoiz6j8sr
9bc28JRWEgPNGlAQBJQAaj48LRqgKhcR6fEnWC+4QEZsY2trt6xHHrf1PbDju78fOUMX2WsRBgeA
2aPC35wFLQWOwqs+LqMXVCOgl+E1epHBuLOcAGkjr0Q3wKlNPRDJ1HZPLZOi0EaljV+DZ/3RXFae
CbIbm5mBiiMUGsFRNex9gRq6b+BOMLvCHaHfKHnY5tFruNaWJTIMDRApQAD0CYTZQ0EW105Uj1My
jWmE5/3Y2/0NZgAxHqNvyM9eWrHFHXe5cQK5gFkD9zjNsTLNlh0WMuMGAATyO1ivE/W2b6vosZmE
Ae2pDcXoCNqLGHLEUVtyPnRNFQb+C7N0lsboN8NWBQCTJHLTR6EC1rcviLP1OpxLgLFZL7JHPflb
CtTJxAGBkT1s4Z+RXBTV208pJlJ9UBIL+Ktg/+YsEOh2zYiEyovqKY9IbWIQZ/Z0z9y0GIn5+wVn
1Nn3hXGrG00jldWcCUMGFe9+f5mt2XCmeF0n9vFAEmcBmLspMJqpvRSgLa3ru6lcf3xln943ZC/Y
CChrCGROe8+gQafRxcgGvIDXCkNvoZNgbKp3srXm5m8i73EUhGDbKO4YNBsjAsFw76EsKy5or0jy
y5SuBx/U9hvLEOjdqe1C86bJgPJxl/GF5im2Sl9vZmwX8L00UL4nom7YExIw8oXqP5pigGfIv1lq
U57nzBperHswyCyyOwUo4uouWmuIUae1ePxKZYp7kJBB2AbkLhQDLIxJHAXdsomK65wOL+OjtsTT
ejE+gECPDX3dsJHvCEBxYJZB9h5I44GTb6YVCDNd48r8UrmiyajjGYDD38K7yXae1CKrhpfBybcg
8V76mxfD6dzoLl+Ah3BRXnSLamExu0vtzYgEqfD9zyzrg91gxAb76upr4GiSiuHFeIodw6OVw7AR
6ALtLXZ6Fy5f9Vv0m27Ex3AcsWPpSD4jLYYQ6TjVZ8UDsGma6oW9VaNVuiicaTc64d17e8ZCvvvY
LI+1DAP36KC14EZx9jz0FJma0tLm5EUxkQCmD3pw//H3TywH1QkLDYjoALG0I6gp8Mf7fjKaz+1y
Xsou88/GOvCILXmYNV8LrwN2LIfHpmjoU0MxGm9tHZ2kh8cW6j06I0L6TC/nJQGgKd3GVywwYpB7
gpUdBs7oydGRikXrMRq+gESDWOxQFEiAZ39u2kfWkYd0AsxzXLHgOXejpQjq6dChvcsieH0DCBgv
VszYctrY+rqkD+r4qMsj6Fwu4qB3y/Tm7y8IGIbgKcSIFLrX+FfVWPtqV6fyo3VvYEhKuWD9TTNI
EhA2X4imfLjr4OeK9oUxxdy7DmLMZNWgPXuMvtVrA4k8xFyP1Tp1k2uwWNuClbFT/6UVx8K4owJt
kpKQTH6M18Wdhja1gdxYl/omd4cL6UvnqLqgaVy4Oq5bk7QT2NcT+VG7NjaAsdgAdumebWS4+Y0Q
T7Q6LiLBJI+lJ1idec+mEqtLCSOz0iVrgfstcSf0/kBNuJgEvElNX+fyY4K6mIa10YV6zTCD0XH3
dyFBjk+OD0sKVZJ8bCQT1nnRBvDXW5D1AVE8uf6NrRSsjacmaWK/6SRsZfSNEZPE1wxMN9uyrC8a
yEQRkeDceKMuQHmtjhAWPNdA7v0pTPfQzItn6m+gbxyWUv/aSjabj5AcNwvv6ke0plhppjxmFNPG
bDdzyWFo4nGGmzRbpE/WYhUCxfQztvdLLD9AAcLdto+p/Eg86dH/VgEPgHxPbXCZAYrPltataKzh
MIz5zzJRMwbMFAJ0jVPPWC/mfIQ8TVqq5D5G49xWGXN0DTV2XIW+IA7k3ld/iUO4qSqKhRCJv3DQ
JqvnwYCnANjQFxTYjZWTBFik6RQ19rV1MmQTczHg6eFF91Mue/cgYkPhB5m2Q//ZzlWEtiuCRABL
28RLrVv2Duh+UTxL6FJwhodRwrEwzlljjgAtDjJ57CYAB894PcY5kGugONRWF/Ulu16FL8hT1rG/
QM5nF+BoG6ORPAapTQGv0jjoyAOs6rVvSxvW7v4pRd0XyPlsCiLLSCLkcfJoct8vwHCKB5cMTuev
IDrHnS4Kck9sKvgh8TjWUZPEVci5bVo0em600a7uu37NENNkoxtWgpM7YfQM3QBPIQ11LLwlDtUk
ScDyC/KHnXlPLoNnFqgwZUEx3gLT8CMwKwA8GCxFF+6JcAW1SJCJ4R0Bug7+7ULCvs/bTH+czdWI
0eRAeu6rJ8HKTtj5gQzmyvcCCCkdE9J2+rsBsDtd19ZTv6bbbF3b8xN7Io+DDT4W2oF39BMBxYFw
zvoUxkUeGfpjuejAmvWOcOyvGQaXju5zZ1rJQtCYEzcTEFUMEDZj7kQ7Sp2OJI2acQx3k+9OroLs
abtCqQ785IvfQQM4PkBTZhB+LAmNyT0+i+9PCu3kpNoZ9KHUFsR8jgLRvXC8IIgA9tY7qAmSKZx9
xwlma+a2RtY0uQKYPMP77G0wSrjz028Y97G7PJTGGXc2gYAo7GqkhCnGWRsPs4/gCBl+o7HhWC9N
hQFg4gZiYDh8hjYKg4hYLbau3RbK1kzuymyyiYam91akFCdOCUl0TCFRggognleHJjD04QQm4GFH
C88fb8rRNUNBcfFEIIuJvD0RnOefp6Avg2TAKQWrLLPjJav8SZkLMAMMC6izwLBOrQgUX4AzYFQR
UPPDFSWt2fujAXHJQ1LcGSgjxaJXzvG9grkABqdD2P8eoUbGxqjUcY8xJoDaBBgHD9zgjVFuIV5e
Tg+6SNxhIpRdne/glDq4qaEWR/d02tOJoiNpl1rXSXIVZEBgQ7vQdVuCmhiDHTV10LvhCnzjCdvC
C06D5bJZqiPFKCGRgFB314Ir1WbZcws50fjKt3vMiAkvzhOHdiCN05GwjYsklbqdAQpdEzEQygML
1HZ26JwF0y2DQK+dAdmijxf5fokcPuoQdIH5gpFQEWgM9yY2pFSeSNvvMKkAjw/osBt0IyLyQp/N
VnWzTeYhBltrjn9hUccykOYWrvyEVwFkN/sFwGNEHZn7CXUCYBq8GPATrFeWnrWcHvQ46wKzR/3u
4+We2mQ0mBK85RjP0XueZe+605W0qEBkuNMZ//hrkcC5iJqVRCK4c1SsJsuVdthN8dqP0eaYrQNL
SDfJPsKf2v462I/YW8fUDGEJBs13h9LjxOIl61KSdDu+YhZoLYQ+hUtBvZsgAFl+bR3n+4u+MOo0
ZyK1ZVNDPxIPrY6s5I4x3Nrz3cxafHxYQpFcbKfKJhiQK5zWXxBIMiMs7ZZjspqAsTis2nz5X0rk
nj0drQLLb4b3mme0ysY1a8wdnYGuFUeDRCUXvHxOHiTmQtHbgqQUOFMOD7JGL3Q3QKAW3wU+aqsW
FWziKXUESAKGaxkhEsbHDgWEiRmCim3cSdMFkMGcsbqry1xw33DwXz91Y18IpxtBj+kLOZh2igUW
g/oLxjweCqe/YNhfkwa8C3nJCrn+nSrbwhTzqR3cl80pSW4ObQlcrl2D+HHRfdPBassG1uRr/x5F
GJAwiVHATu4pqNJww6K5AKO2h3tKNYBltfm0879Sj/lIJJfHTRgCdExzZLt/A9eAtahErpptIm/z
+i+pfKegroEFXcmmHSXTQqo2ZQm8MzQTzZkofOBYgn8eJ2DOwACFTtnjdqtc1vNxllRYgfLIuF8k
twBTBNCzoo12NywxeOCkT71bI/VQOhZywt2P8LYQlW5OrXf/V3CmkWcR0qiqumsfY9Q8V+YqBuiM
dsWmRVntptrOqGKLOs1O+px9qdzZJvGMtM/A1j6+c5eOLyysoe/oHtFSEQU2p7R3T5zBAp89Ry5R
NWrAIw1xSAlsG0cDG5sze6xu3j+VTvxVWAw9Ebmp+xK52zYCUGGWGNhWAGu941SUm+CyRihKVuFo
6+jMEYQYp6xlXyALs/aWWOZkNjosMVJupWEZ+g+xJnDb74983jT2RbA174mo0X5UoD1xJyuSVxrt
fYQW5Dl+SKptUdWLaS4XQTHaRPUwOGYXmEO0fgTDlZ4BoK2blmr6hLF5O50qN68dvwEeAt2UrTeX
F8S6SRWyiIKtHABLalw28TeQdpnJpabehv1OnpOlZOruYKqCXeN6VP5jhEBwBjsp7ge+UV5qe72I
WxU5hxrRYDMDtotV5VMb8MbRl3RV44Es0n6m3Mf7+Esm58eTtO/LGfsYY8oYwEFoqAtX4qrge2Pq
kRgMASC1wZ4o/LtYMXqUsScVj4fkijyrPzovcMlN78jLbhnc1ugzkjwwBaC2lehCSgehdE4fh8wc
MROs7oJhQTblEiMp3RIDkRkm1By8nS+LNcBiLjU73s5I6aBPOR8EZ3vS6PfWz6mrpARNiWribkhU
QPM+R6EgqDh5jHvfZ/L3zGHKukZXOoZkNz1N2h1Rl1YTuGUZuTIe0orm0OlNEDidNPI9kezP90T2
oVoZBTa1ff3Zl1A50WXkMtAGvNNYO2i0UO8+linaRV5ZUeNVVKxSIQ4wzzFg2wiOiZtV+WmC76jm
aB7BECHfshvnaVoEcJWsi5Al/CTtOnwxbMXR0feJ9DSov0o8Dq2FEFXr1Nr2JXMnmBAj9oNCg/Fb
oBwxV4wHh6xZsqX5EiOLKoyimNIfmiRWCLAwACnr6NziQxodNY26syhC7cFFZseJ3MTzV/Iyd6eV
8DV/rCyUASag3RqOmVGfHyrL2KEMkMzZE7iB06VhoOYbL8y73imBBepkS32jolAkQrk43lIIBXvM
O80FYGA4o8t6Dey2bfFUmRgdrle6cf+xOp6IHA4FcGemjHONQefiqS7sLgW+OMPjZHkeGWA6NgPS
EF2sJ8JuCyjJiNBAtozhMoOzAKVou5zU8w5NVEukpDfx95/zKvBnXrVlzHjZdf8baCnH53colwu5
MZOuJfow7+bwbmoi29fe6vDLx7vJgrtDfYSId4pstFNggpA7rUkjwTQm8q4wBzeuSqdNu+0way4K
cjcGje+aEGyBH4s8ceMeyuQOMO/0UitCeaejKeZ6ctOdBkoI40u2BZDYZXolIfm4MgRO7ITWWIoM
EDuKDggdBsjtJbLUFqkDGW8Jw/M9JpF8ibaYssUzPliKHMuJkwMqEOolGgWS41G2x6rzeup7Zde3
m7wCBL25TKjg5NgucScHbBu0rwMaCM0jMmfcRZ9IAcald2p2r/gwtU4VnBPT6iMByASiiwPYMRrh
tD6P25DhZOwGMINU/a1veHFwCXiPxd9XB3TB/JLDnQw0MAWzirrTFGAbWjXqE2wC+nUKFukP+vN8
QC3jfiz1+Oq2DoRyj57CbKXQxKVWJA9KdBNGvuOrQH6WrkiF/8s2Klro3yX+63X8n+CtuPm5c82/
/xf//FqUUw1AlZb7x39fRq910RQ/2v9lf+3//7PDv/Tv6/Itv2/rt7f28rnk/8uDv4jv/yV/8dw+
H/yDm7cASrjt3urp7g3kMe27EPxS9l/+7h/+4+39K1+m8u3PP16LLgde0t1bEBX5H3/90fr7n3+8
4/38a//7f/3h1XOGv7fOv0dvx3/h7blp//zDMv/JJp2AL6ng8pcJq/MPb+xPDPpPRK6YaQDzmYbk
MGuLzIu6Df/8Q9P/qSNZbKBczcwW6FV//KMpOvZHxj/RToV/yTDAGJ6xpf7xnx92cES/juwfeZfd
FFHeNn/+cWhjkspGoUw2cXN4cVpq1IP4b8S4nh4C9XWep+khVI1RUK9gmv3Lwn59nlO+mCGRMEwM
t24wmr5p0hjACaZcN08I2EdAYgFco3ZapTVDQah16Jd+SeRszMrmhHYJoCyyulfiazUFWKoD1w65
Wqqb9fpj6zq3b5zLaAzZiIcgN9xwKnvMrEYz7exwVgtBOfXcxnE+z7QquYytyXAxEUUuDUsy6V0r
5cq0nWibY7jAnJFdz6aqFFwf5xbE/v1euF1SuexNJrBPLRNcZ2Hndw5pujAS+KNDZ/vrYLj7l0bz
ILedprtAMyrirwCQ0drelq3E1xe1VtHJsEmjp6MoiDos9PySp3ILMrMm0ZtJd7sg6CsH4Y6nZWPt
AJMmlXZdZ4zxYiLDqNrdZEpbNUH7J8BzA6qK8NnOrZjLi6TBlPWpPuAtD8h4R6uLH2GPLJPcp4th
DATwmefOjUv3FDDWgU6t7k5TYz4GdW26kyanq4/V/MwS+DaFlAJ8ptFq3U20KHqT4fG3TQOYKhnX
XGETpCyXHwviBon//7hMzlMU0qCXVajrrhQAfx7Fxm+q3ppOYFiZA7yl0u6CDvek0WHsNhu+Jm2/
+FjymQ3kgdrrdIjLUgVwDVCh59mtUYXEIwy1O1Fl/ZwAtrd7lqWOgDya0thwAaqUgiogSbLAGYGu
5H9yBZyvUONJArRgKXl5MZnGTVvQWbo3JSKLcEvPOCOTrWxvBQ2VO3kAcpWnmT7xhihsAZLUhwkm
/OIKTUbDGK7CeNYELvzchnGewioSknbq5HugUZ2z5VArZe+OUQbsrY+P/MwdYXKuQSOFT4dSMr0W
E4vtKjeKHJhnuZKObhkBw0lgPOfEcPZfFX3la2NGvVJN5i9JPYXXVdnWN01chAKo4nMiOOsfkpEq
AwrNngq8NpcoVZhcWAPwm+4SnSbj5w6E71AMaVAm1CypV6dkWkvZLF9bgBQTUT+dOW+DN30/Aq5W
gpnizqzU0ZbBH7kz5qJ0P3XaBhcRdL1ZoHnbAAd4imMYk6FxcbPmgKZVuvKTO8TZeBcBxi2dYgDv
NH0CcLmJAm2kkSfg939uEUwB9kwwsSS9skZ2BBWQ7pZV2MWyG9GyazeJlObVJ/eKs3RTnbRGkUY8
HIE3d6mCafiqmSztcur19HMhocFZd2b1gx53AYyPKFm30ANjKG/rppaSC62aLXmD94pl3k5IVhmf
C9Z4HChzwpbJmEvw0B89AUdaB0rfIh9TSRNY+plrkk8/j9FUGa1aY0BXCjTTLtTO0Bel1eG12mRq
T+24I3UkEHbGG/MFnimIAzkboGt61pfmUu46adgCPbfvF0VgRspVovemvKVKq4y7j7WPvQZOhPE6
+/d72geaRN8s5sH38AoJlasiIHPz2qhzCGiIuS6MW+AnpgH8HCAPtnKslurjhIe2fvux+DMOQucc
xOQbCH+Bo+hlptQtQpKqoBMzy8XHXz8XevAJE71vx6hSK8vTZCzGnRW/b10axOnkBc3UBQ/Awxmy
FZlprl+NeMHlwCIEMtMjSL51XWDg59bIeRCax3oJmi1AlaFzRXNAX/pWjuNQCRzUGQ3VOf+R1pjH
m8bY9ECLOHgBxiDcmqb5nUSL2RszvxO8W84tg/37PU3plBq5tDhAW5o8x08xraQbv08DgXs693XO
d1RakANq0sSAWTrIsdMpFKXqDgjcorLVGdvSucigiSrgRI819TAo4qtrYraq+q0qNTKt8qgD3Kc6
G2XwCt6iRlSeYydwyra4KEEb8hR6VBueQX1wxs0YayztOQmqt36CaxSo1zkpXKAwkzmpOgOPgzBI
E9cAu9oiLwNkxZXyk2Ebn/A3fEvO42qcvaYLWk+NjH6Rlrq5/NhKzxw94XyAocihNOKC8GIVQK1q
q8Tgay1EHXrnvs7FCHhFFVSJYApqU+W2HCoPgMmsBbZ37uOcaSsGCtZjGsxeZErz7dDnqrboA5DR
fPL7nG0D17QttXqaPcnPrLUka9US7wHyOZsjbFV7Fq2B/7NsE3y99VXikAy32SQnvkAvzzlfwpk0
zdWZ9ibOVUmahTZ0K00aL7MseCRWcj9SyZMSY2mWo6NmokGfM0ZOOCOPZamWB7/BYZfxTpYiyQ66
cbJTUlYAiA0qx2pTQeRxxuwIZ9y5r4fzrEiDN0j6G563Sb8kbVLmXjuYhmALz6kXZ9pab/Z5nPiD
p8HA71CQil2FgEHiY7tj9nXCPWnc1d/mcH7DbAyeQkA2AgN8kpJkO5QA2NOI/9gUaWdbfixQtjNH
ww8JKW2W+nSOOw8wwJJd1Jq+CGZ1lZRdtvCLGt1BYypY2Jlte+8A2dNr3Ph+kiha61VFjD65GvwA
jhmOiQim6czRa5zV637QJNKM/BNF9mLTGgYBkXWRXlh5kgsiwXNLYKL3loDErdQD/qNd1l0wNPe+
EiTBtuzy9O3jsz+3BM70EyXqq6BXR3cMutlB7eKLCehpO/VBcPWxhHMr4Kxfj6UEveB+D9TgEAna
BqWdyrJEYy9ngh6NM3StjInqxxQzubm0C8Yc3H+NdV028aYtdVHt9NwSOBNPyrkG+rXx1xKIWqED
ozdESzj3dd64dSBhAzm8d63Bkm2Vfb359AYdtfXLfQm4Jny9mtGjpJfTTVACZZomnY3ZNlE59Mwa
VO7qDkErVoArCjkcor4VWk5d0EPNn7v83tET9mwgGbOURgE+ThuaAe4+nNxgMELB4PAZf/RO1bT3
9bFFxiudEvx0tV4Rq74fQQVgN2Re9iV5aEw5ERjCOUGcKWdhqeaFJncuKhXe0MhXcVLd6GP8Emra
yogyQbb43HX73qi5t6BmrtuyCIfODSKQS/njlibWCmQGjpFIq6CW3bAnt1mkLyqffHJpnI3Lvl5r
Uyi17thNiB9ij8bEt5sxeiaJcm9a4+ciRJWz9qqxxhhBeufGBlg+jThK7a5WTcEqzvjC96mHvY0z
tVgKIslqAWwuGcsABAZ2PjfmNXxhKlC2c3bC2frYETUnptV5M7DWG1uasyR15jE0RfMRZ5RM4e5y
tRqtrCuD3tOTqbyzat1YlhnFWZBZQQeLpV+CdyLzPuXa+T50JfLVuhgzdOL5Tbqx4kZZNEk8uR9/
/cxx8DCgXe2XWjDpGLeztCfAwF+MDUZ4ciotPvd97vYemynOpklqvQiVcnjdneYHtwlYuj7+/Jmb
6b1xZE+bLLBUmUputh5Kn5kdDgGavIvwrqfBxkpi7XM6+45ptyclTxqptmjXeXWkX1a1XNhIRl23
xvjw8SrOHQJn2ahkD2WDGN1V68jNG/8+mpQHVReiLDPFPxF7vg/B7f1+Gg2BhBBh8og/y542olSc
+AkacZUidcFcGHmmX2MaoG6LyzGagwXpQEz58drOnRB3rfeB3oUJvuylCA+vpinNF9lgqStpouay
pGkneCGck8MZfVelqpz6RQeOj/g6ydBNjLlCTytVwzYq68enFsOzrfo0qsw+qjsPtAilrdTzdZaV
kW2q5U0aikaJzrgvmbvmrdwg4AvJWo8q8ZvRAd0JDse8+XgFZ1RNZi5tTxXUFgRXoOCAN+mHK6UJ
rrW5vyi78e5zn2ens/f5mRRW7IdJ58mgpbDVonD9oXhKK/rJn8+Wtfd9MpBxiDR8n0rDTZL7yyEu
NhhdE9wcZ5RIZkey9/li8P2gBTISrj7ptpfRh9UBAZC0RYQihCYazjlzfcicuSugPjIxxCEhWuwv
2ozYQV989U1lEVTVVadWghjl3FGrh4uRQjw56gJ7lXQI6EBEomrN0s9C9+OjPqemnGGTcpi0EUUO
t5iBPzmoF0SEMnPuh3OmXE56axQlHq8aSIDKplhlCBdm0gnGWE7/cJDTHO5LlLZj2HX44WpxL5co
IVtvn9kRdBQdfji14rqcE5yrUtBn1a+uEsv81AtV44FFu6pPxmkwWm9qYuXLPLUYmOg0EevyaYVE
h+DhD8f8J4nl1Go9xb8GNblXtOkFVTFPKsu3aiPqEjwnhR33nnEFahtIJZElF/74dlYUR5KN56qZ
AbUhV3YppZ9STHR7cXJ6tapSDCh6+jyUDqp9lUN6UzQpwLWg/6fBAmQFh5+nTW+2RO8ld1xSb1yH
j0DIw4s4eKpbe7ruAaVRSIv0tv4KCklRpu20RQCV61BmGIQVqcKp9cIquGzl6EkPQAlaSP7Lx5p7
7vucLQ+oI4JNCFxLSliuQHtkLHwpvotCOtmfE8CZNOjSZJRXGZlTqt/QMn9B28YlRvg+dS1oR913
RJ/kilrgw8m0m1FNXlI1vWxMUXv8GY9BOcNWhgh8fEBr9axBI1cgAGtWFRlFba2nLx20/3KH25Ae
vHSd5GpzB4iNrnsx58KxcumrEmnN5w6AciY+Wh0ZAFwNMGJVHiKw8qLXaaHTek4XJTDsRNHeGUXi
Kc7LISM+qmNgUiblszT0D4NePIJSTBDun/s8Z9oYFJBrQ8NW5SRCVYRdyZiSxyxpN7eL/+Psy3oc
1bW2fxESYDPdQhKS1NhVXT3doB4xYIxtMGB+/ffkSN9Rb86mojd3ragLg+21vGw/w00z9X/8adgY
4fR/xo7CZ/d6ib7V1fRQiPjt/cdvTaVVJNdw26YRI31uFXnQtVPtKxpX+fsP3+qeVRibUgPfakZs
tgK7o64+wc1pz6flColp693XQRw48IEjbZ9fHDczX5Nvyeyp2yboGiFnmVfj4Gnoc2rHO8bJuZu6
JzW2VzLERpCtYXE+rjmBGHZ03kAwlcFFndfuxw6vn6lCLfv3+3+rkVUkd8EE1zeKRlRSQZchkcc4
Lr+GXfvLEc3h/TZW9IT/rj/RKpKN9PuGQbo9D70ub+EGmUK7AQosbfCLTN69GsFwFiU74XKmySbG
5K5y5St1BpW3hXttk7Ix1aLL738t5vByRMalBsPF/Kd+CF5gdfOxT8in979y6/GrQB8m0jMZdjDd
dUhe+sHDLOXJba8d322UImtxsbGIm7DmVOfTUO0jfyYZjAY/lESb1I+rhz7QV7LJRsisEXKwoSt6
PTd9njCZNdQ+tvFtVTIUM9YjoH34skY6Z+0IRygdhfWDCuWcTvDgtNlt47AK+aARs2i6AB1lh2cH
SZYz+tmRzcf3H7/RPWtA3AwgLA9x9oCMMvbH1rpDBpwqudL5G5NojYcrfRaglvF1zqn3eapreNfS
PXXklTm69fKraGezko12WZ8HfkVhWN50yZCVuEJurrz/JaL/99gGKnj/HGHKyjI2Mdf5Mjsfqtb/
yJV8nkWXz8Ls3x+ArS66/P5XGPMqUDgRQBN9MT6ouHzoDMy3qmsXa1uPv3Td34+PbdGq0epck+in
C8NEOGb6wwevnKora9JWC6tq3I9GN4ARsc7NZCFRy727UkmeAvN/Zee11cBqwW7nwhnmnuETaKlT
EvpPBXOfmE5+3TYCqzAeNDWGJhgBJNS70fqwMxWwbfVvnEOrAE6mkptalToXTfUJaPMXpeVrOJZP
cFe8snJvTNM1qA2X/NpFza1zF3eBQcOxbVf3c9zeT/oaB2tjENbANRy7DkU4OSrvIdgWluG9xdU/
h/fsTWOwBq4VM22bUtZYUtFXaaJK+LoEcZkZeo24vPUBq1AeSK2cuktU3iTz2zwvH7TffDBO8vb+
B1zi6V8yxRqV5rrYHIrAVXkc87BKWa0QaXPXvr7/+JVa2n9rjmAVx3Wd1MtYW7y+km9L1D7rWD1U
Tv+DKAdaFV34VkW+yYQi0DlqIpPixMZLuapv/L5VlI91EBZtTFS+JNrPvJ4+jlN5DRK81XmrCDeO
iLtg7lReBnA1ZmlEVCd/x8nYXDlV3GpgFeLUdm6CW3OVW9kPMvc8pfq0KKi6domz1cAqyG1jTKzb
QuZBULowXJ8jaVKTRJO+LcTXkDSvhfXvlDgQ0yymXzi5vJ/Doc+UVz+62pWH92fZRoyskWlRNEPW
dnRlThr9FlQ2gGAo5Kyw279xE7y2thg4sJs9ETjYWhbxe1xme/YWv/kOyxJxDYmx9RWrSJ8rHepp
RlfBJ7tLh1DvZOO/zNy7CW5D1gx97ndT60RG5nBalkfbu/1h4h27stptzKQ1SG0kI7GST5eBDpbP
bleURzjzymu381uPX8UxQZYNfIshhj+r6g8RpL1pGhRdeG0XubEWrSFpuB1tOiFHmcOzu857HGlq
Hb91QnwPSnpjXbkGo0VNC0mNQWMaUQjalP0H+NN9TuL+yi5+q5NW0VwWdiKcl7AEEsk30U1gF1N6
7Spz4+FrGJpqbRQ7ppVgDTj6mwPJoZNp2vG26bOGnclhYDWkgCHX6cKdBkczO83D/5u3938XoTXQ
TFsHmAuOh8fdMED9JTg14iqI7XL4/y8r6BplpqoZ8MzY7/K6tpXzVkaLpyAH2umCvISuIfrOYUXo
ZqaIYvvcR0UkTyrxQ5l51ATxySi/8aBHlRQT9JVLSSY4Ptpaf5/jsK13AufdWCibQdQneMuX+lxe
ZDpzZ6lZ8Ez6BjevCXTNx2/u0DTVa1J0wXAMgz6Kd5UKXXuY5sSr9pBA7sXXGQzk4nmgoVP/cMuw
Mb+4iBhO8ppBtY8hjgi8VFd1ZO8GMohpP0n4Mu2khiTpSzK3vgXkt1D64AlizRHHsEt5nJKxFSAG
yNA9TaKok1MHI5XixUCU17tzVeEWOGQwJBb799P91ky8JNC/9gbtTA3enHS5g7vvtJsEjiNtl73/
8I0sTC6N/vVwICotykMucx7W38ZZPCVeeS6i6raCca2BMeIKaeY+3j0wBbIMP0ddki/xNZnFrbdf
VSTBCKCP19Yy95NkTgsnadJ5rn+BwX5lEdlqYFWRaLckYYN7SBytQAizQwojk/MtrPXH27p/lcJq
MKBHEbmIJthzA3ns8APogNWxI0N7W6pZQ+5YWLlG+GGfR7jmOS0wRcbuT9OX9z9g44BoDbXTbTlC
cGtErpl1nQG4W9+h5F32atb+yZJK3RvPvemeFopi/5yrSsCzuYMfaF6DtZ0GjfqkBSQlbGGufMzG
aK/Bd26lIaYQyy7XgwrKXWKD7uQDHPwV5yPNjXXPWhTNE5W3OARzNizbYN4zp5K/pWHzr8jBJ+3e
H5aNnLFG3Q2wTCocNmBYKP8D7PQ5cPrbmD0wp//nMEgz6VHZqMNOuQs/CtmaL83idL9aaiEZ25Hu
z/vfsDW1VsE9Bmoho8HtKlfJEqekrKKLgnzo36tmISodK4iDpTPi5fv7DW512irYJym4584lypW4
+2Y6M+UVrNZvDMNVpMtoKuqlxKJM7KCzxHgh1v3Jva0UWgPtJhdk/KDCiZfoOD+zWDR3Q9O7n27q
mDWyrq9F2RRdhywuTHRmgrjfsMm1V8J6o9vXyLpobtXS9ihFm4LzkxFxjfv04RoEcaPQ/Y9tx18L
nE+4SarLAhe38Zly+Ygi7hupYNA5QMb8tv655JO/2vA0/ORnbI5zxwrym4FQ8HtpTTtcWaO3Oujy
+1+Ph0GTqFndYNcaRqNzahLhZW4xTcEVnMcGRpf85wblrwZAhi6KkMciB2JraJ4rYW2cFZHw5W7q
O+dj2bePThyN/iEcsJ6c49Bqe2ZOEHQ3zoFVrGuYhrmmRlU5WcVi6MrXOENsmZD8cNsQrWI7dMmC
zQiSVkF03d43cx/jkGRWw7Xr0K1BWsX34hoNKrYvcqjwVShDpnqiOOKhY3Jlkm0sTmtIXdgvrRY+
GujL6ks/NEe2mM8gZPy8qYPWYDo+tHZIzCJyqUWfzSX5swzBtXff6Jw1mK5Ui9f3TdTmo0sP3G/O
vt9fqdA24tu9/P7X3G0dxy0nKNTkywRgK8QUcsHg687KB2h4vd3WN6v4HhjXpQcaXQ4nXgLRg3GC
OIgWV8J7a2BX4T1F0IQSGNu8st1yX7revFuGpP5IY+Zfmf1bTayW7L6moqPCa3PUa4/RuNwVoZ8z
c+1uYWt4V9FbzrjhDHWH/qkdeiQFg12hhF3I+72/9fKr0J2asIrHhrQ57foqt3TRH7uajkeIjInb
RJyIu4pemswg/wsXTgGBgJtlEh8Lz39Vdnl7/xv+vYewG/nnLIVeeVkWSYUeomy6j4fE3WEd8p/f
f/q/95C/xtMlU2PHycPqXxMGEjH8XILlBDcGqGxP3OmiP+83s/URq/obgkkFbF1LJOnQcWQ6iySe
ssZxk2ve51vf8T+xDLvLMana3OfmhXfezgzuS+kV+/ff37vMmP89u/CTS7t/5QrIowyxq/EBAYd9
p5NAC398VrTdu6zLVDcfuoA+WFL8cTuVgk98pd2tz7r051/NijqOnQZYyn2/EO9ImqE8jNaRr4IF
19T/t5pYBTivhGdcv+d5ZQp58PqK57IlQT5Uwf9Njf//nyr5a2idXGCHV7SC5+PCf3aK3/kO0L62
WK4c/m99wirMjYW2k7F4cRT9McvARJffqijQTwtPuvGmRdRf28lCGqkooIjD80VHPwLenDrGXmVt
r1RSGxGyhtfR0cVVOiilIEZ3BYwzFGEfIzNcQzL8+44Icqn/nEiV3wvBissQkBoim0aqs2XQlp9I
t+eNE6aFaOmVJeMSc/8SK2uwXefXBmqw+BRUtw915VapaTUoex6UsSD0c20zudVjq5BPwiWyQY+S
35sGz+4qA+xrGoe+6q/QHTam1RpoF49TIVE+4ztYaHdeQ+hTL32dLRAiuHHUV/Ftwwo3DZNydqVX
zt25hq3Ro+/L4Bpj46K9+K9jsYpueFv7cxgaTCuwHFrwSZUbQJUE2o8gqnjBeGCz7OCdMsxuk9e6
iMGrqmPWffYCsN8kL2XWRtR5ico5xlWXBTJwgEVU4vAvsvM9CFzLianMBPX8k7SU3o1wZjnbikE1
ujBTmiwJq1jqthVdPjIPVKUPumCLfWIuALGPtWTOsiOtw/oH0hGdZMQvuvHn+1l7awBXxUWwhMq/
0Nr3MBepH8ekSe6nsG6PE3Xrz7c1sUo9zKnJuIxjkw918Kkv3B3m34fGsTdOwVVxgc2sbZ1wanKy
9DLlPj2pZfiSqGubp420sEYEQo6nLZd+bnBcIbgP/pDVwz6xwGLsllY5yzkCZzs+9YlT34aWgPjM
PzORpxI4ro9BgzNpJ9zTZuKHUrUQwsal+gCK1JU1YSMJraXyGI72PAKl5lzJsoJWqIME5NuzFOIQ
Tv21S9uNGbYGCnpuWUEP2jR5yE31Csw6fYpZOcNyzHOunP5sNXH5/a8SwC2SqPSlavb9TJpwZ/k8
xH96KpfhWE0gLl7JRFv9tcpEwEqUZgyhflNWuB05mGD2gHIDYaBql9jP4vHqBdbGmcH/2JmVDOc2
heZN7rZ/ivgLYNL7YSF/ZE12s5anxov3wAA9DvraAdq/Xzz5a4SgM0sPRxKiyRfhHJnHdtDigZWe
my1qSGev3ftcHeb41kmxygkRKZp44VGygzBONJwS3geHLk4ARQjLkbtXJvjWvFilhgDPDiuotOzm
zsj7uatopkwnnjkq7N37yW1jhV1DB6GmpqrK4gotioLhEFZemVWOe23jtPX0VSIYKxyYEuOxPLQk
PujKwkaYl39ue/XVhsMNpcd5xIudN1ZntyAp7cIrHb/13qu646JY2oO9U+yWBe7wFBW5p/L333pj
TNd28BZKglUPldldU/l3mg3HRD3r+rbVMLx8z1+JBDhKN8KUKXayntQZ/MT6MFfOS8nrw21vv6o1
iiCCZixxkt1sIDYcC9mnxHGDPXfY7/db2Eoda3U8KPDqIoAMTi6E/u1X6gv4iY+QVPigZ3IonPBp
HtmYgsXzu5XX5ulGZlwL5pVhVDqjb6qcW58fxq6Yz55CduxJ6WW4iImvJPqNLLXWynPsjCukVldQ
+iR3mtCHYizuJzLtA0LAFpf3mHdLKsxtSpn+GlM4166CD3uX7HAeBWsicWGuQGsyXnbvD9ZGnKwB
hQxQXcWpSHARHt6XY3Cwgfp626NX0W3ZPJdticKODwZMeiOQynnw8v7DN8YhWMX3CIbE0pVdsWtl
9KmYoswZv8T9txZnFUT4L6M1WdVeA9NsddJqdV+gVtWPg6xwel26u4FZ86fQIrmGu9tIKGtQYQK4
N42aAC5ltFv8dPCYOjid98eMxeJc2RhvfcIq7E0oChEpkoBzvqRz88Hrrt13bmAiwXj5Z8qi4QLD
dBAtcs86ZLxrm7ol36NwBkgE+Al9ZjYAqteBlDmkfpfZTT5Mg+7UPgIxd/jOlknTfECBrm+6a/CD
1co+O8qDOsxw2a7poTw1I2zaDnXEpZO9P/e2+nK1qAtYd4Wxx6KdSRYnOMeNsPMBKupgqb/fwEbB
v0YZ6qExy1hIszcdBDGbYnyuivaxKfTvwJ0ORl2jcG4kzTXQECVjQCRp0Y6sGWos96GpYSbVG+fY
0ugKMH2rkVUakNFI+2JAI6OZmtRpvUd/qU528T4nXn9l1dxqY5UNKDNQZzEgA9T+chBiee7L8Qts
0n/jMOXH+2OyMehruGHXwGHYJcWwH33WprHjQNFmpu7htqdfWv1r2S9j27jUIRCDAUE37RpdPvKI
DJ/ef/pGgllL4lEctREvVMN+cHuRVmEBTNqQeBmL6TUa1Fb3rJJApSevw930sC+gevAmKw1Fr9Bd
ois116Xc/JfTqjXScAnYpAYzQmhZY4LCO2xv3eDBr+KjkPQoyvgzi66RB7c+ZRXeoH+ThcRBv68S
D05PrhAZznev6RNuxPYad0gmnyy8Gfq96sp94AWPlABqnfTqj/HAV6vtr/fHfKudVeFuJgXBuMj2
+8LjL1VYPrcRu+NSPdHevl4IQVcWlq12Lr//NXODxoQOURiZyfOeNK6QcQ31wienSSNR7Gx1DRy0
MSprXKKzyFYVnEBnClymXQI+X4Ykf01zbSNCyOX3v75iAfWkqEbd7yPp/6g4/QCpiz+dLK9UjVsv
f/n9r8ezlrVdJ6nZBwmLUsenwO4vRbd/f6g3st8ahMe9BpjLDtuzrjCG7a2GceGOmbaCz3noc32g
WvrXpO63xnsV6MVICurV+BQYNvyEev8Dzgu/jH5Q4vQhPsn5GtNh66NWq7hkRTQMIdpxWhyqqWB6
nOVssobFxxhQutt6bhXqcFINWLz4eh/LWadDPWKB0mpM48F/7tviyhX2xuRaI/QSaD0MbRDo/diY
8dCyGF6xTsTvS+tNt0XhGqZnW5DmFj3pvYezgBQEhZ8Lre/bkj1N4fjDU901dbyN4V9j9BbW0qXD
Sdc+SbhKG0ee28atwRIqn6KB/xFqvLKB3xj/NVZPRDYaoriQ+6oZWSppUKb1AltoHY461bN7JXY2
InON1iso5dqrQzQzKJbxsvFwD1KbK5Xif4Sx/mXdWuP0jGeXwugSJyfAFEcNbjstOTRlN2UQCL6f
JrDGG2f+HND5BDrzY1JRdYAAqk49FRyGYHZvnB+r8r8gaMoANb5navgTkriCnJ18LZX3ICERGKrb
WP3+WjIPVxa4GLBJcqAwek9G52fHxcf3Y3WjBFjr5TWe7xUNUdFBhabNqJpEmkxBcSz61tyNS2k+
ATHu501bsMP7LW7NjVV28DiwjgtU7A5LMfMg6z1v6O5Cj4v4SmLYaGCN6pN9bLBXkckhZvG+61XK
3RsLyjWkD1J2arA+Hj36fr5UcIeL+t1N3bLG88EcpipYpNAtF8mvuAQ1qVUmujJTN5LlGs8H+R2Q
SGxHdzPYAoFo7oWWz24YXYnIrS6/NPvXSuwGAIqRtqU76HMc5sB/oqL68H6/rDwv/3uDvlbHC6Ca
xTQRFELo8W+fT8EvaNebsymK5KXrxy9kqr8aqR9Dvdh8ZqM5KjE0Lw3EkvamZW46265LPW7GjBP6
AfJEflonzTX9xI2MukYBCumpmpsuwtWKqL9wxXEvuHgLEMqeOlMIiry+3w9b7awqhMppJI2nIjy0
0umPoPVa8ds3YO4cy3aZ2MOAyufq4UP4n5Owf0mx/wGD/DWikfVhdV8rvmf9PIk583jFfbnvAhCr
+lTzwMMsZQrUvYxpP4loSprFYhfhSlr4wCIOCq4aHZchaw/SK+umTfnSwFiLFdYpvhMyAZqJTX49
NKnV5aQncEoq4t0lDH5Vj2NfTF54mqH7oIALDCbJ3yjIRd3HzhN6Tkcf7knQK3KhS0rq1oVT6OgN
apYHmH57UbmzapxgWUeTDhuNouqcdI7i+kwaMmTAA8g32NNGKeeL/qq7hf6BXQEY3tGinOgOCt1t
kdbY6i5pImavO0OOjJ3lFLoPViQDqKi2mrHpa5PW6XMRFLT6NsWedM5C1LQ0adTp6gwIVphPgvLc
uEw/+b3FbWJTAXu/xKyBaUVLoFjbRbY94HTXlFk9T+UhcBaaVrQ6cZYsXxiIAJ+Fp7N4Lg88FKcu
1sElxBKS8Wqa511RkDYLazdOY+NmPKR74ifVCcJXYx6L3j8AlrprZPBLanvPwBDKvGh+IJM6BB0o
B8U45XbkufITtXNH7WVVHGW9W+NK0vIXFvqZVr/8/q7uJpV2c59RiCfDA+4OyrBwRTgkiuW94ufZ
vkDZJhNeDTbJXdthxYUiNWvSykDQcuqwcsGoOWq+0YXnje/2melN2vc/Sqw5rcZfqeFJ0+VHaH71
Xv0Ldg4/iPMDpK+HRfmPcyxT2YjMTu5h4OgrCIcZYJLkt3H8hR1lOL9M/qu2+gw9pVTr6lT56DGp
09C+9YncsaW/j8dPU8ke0ecPII2cgrn9oZs+SNsepYO2VRpUyzPYKyq9wOazAYCNmXfVC3C+UPgq
wu44JyAiz87YP3rDQLOYFN0j88siBwCb8DRsuD5RGRC7w9wEh7msUZXiEFIPNkHH9xKm9Cp5RNe6
6YRVD9+A69muoz+J9U+9mF/r2oSpnoJzq/l9YWkW1eRxZPzg2vjBL8aveizfajb+JmHAIZktd2AM
NuDjTiDlOuyzb8uPZuifgwVTTimSxrgk2wvOfnRL8N0Tzmea0B/9kjzwqMo6O90Zd94xx3+bSAjt
59ZmrnuxulfsSwzBHFCid40/PPKqwbxox5/OVPcpnNf2tFK7wry2cYn68VBK6D6NAbjtlhzdqv/U
JN4rqciOSh2ltpMvZIGQbTI/BP5nGNUe4OWwn+vgXvgRLpJo8jZO/CFx+UsJSxJbz/c8iveBHOGy
oXZO2+DC4UTC5OB43iNnrYTCdv/YQ36I9XpXMvfUufURghb7ysTHyZtzqJXclUykqvbuVDk8gShU
7rqq2xtWnmCkmFVN9RXhli68eCpL+7lw+x189LLF+5rY5LkZ54MTRinwdJnFeo80yAB5E/h3nSSP
Eo+W05R64ol23XFYYJPYyD1wnM+mdw4mlI8lplQlxR6mP/sJRhVen9Q7bfhTWemj4b+j8KdPmk+g
SeWiikHOQdXYwAW76LNQ089+xbCjZSlpTzKpXv3YP7kSbjcltlUwRch9qusdmIr3PnEPDfyEUlVh
TGM98ft+Clhq/PiH9epDPHbPxIBxKEfyA1LZOGSLf/hSPi4XL415PJeeuLdJddAwKEhbV0yXjPER
RlzPYlqOZeG/tjOWUmZBQgQ3FeW8n5R76kbPWI2gCTMFJO1IIA+hcYtjxOAkmoTgasi+hRkBXzAp
zG7E3nk3hzCyLQfoyxmH0q9LU4hXWMYlMhXDvBR7Y3zx0dS4b0oBpYmeBxiXv9bznMRpNAnzKrzK
7hTrMPyN5tlQgSRui1+B1ToTkBsJM/xf072OrXWeqWegm1wpuK3mteMhrlu3BzuexU2UV5Swz7SF
nUiGG6IOpgWMRyoNA3TOp2SC12kKUgJ0xKuaRi0Y9bIY0pgM5iMdR/GpTUpo3HoUKXW3QE6tS0cm
233YuxWHNYVehjuNS4jnAtK4ZG8L4InOQRfy7zEuxb/EEU7ZOq3JI6WD8+DPHc2KiaOEGtVcikM/
G+3sWy9BORMsXpO3TjB8Jw7Q4JGl1VfI+PplBsB296UTzFxY/zRj4yLui6mKM9u24sR8PHHnz9wV
J8KVCXZtAYXTU1jbMbmXbeE1v0Mn6M2LV7f0dS4T4FB87nCSDtKR3/uZzd+Lwhef4mZwkSYkPc24
N32AoJ+d9xKr/m/L5ejtVC+TB3DavjRt4twNEUwA90OvAoTY6CRmx/sY/FFgsciZel1wKOBfrg81
HxLkcuN/qvy4/roUrEPYcCyYr0Pfd6ch8qpXvQTuz7KEAAUcn9hM7sc2UX/KtifuHpZQ5iuYYPPv
qq31rpjKZrdwQU7aCeljU83+L+KPVGIcSXcsPdc+VhjFbw1gS5CNG/TjCB/Rn4U7DfR5ETzJeyxM
zy0N1Qs0O8SrbZU6UpNoxCANY5ENXYgzvmLW7rHo5vi0sNJLR9rGnys8ClEaadQNtF/eeuAu6nPs
h9FJ1arawRfnm/ZoL/bNTKrwpUt09fViseanLs5Ffw6Obw69SXr/NPTwc3gyUBqed3zEQqws7RBf
NBFYmCzlT+Hc9XsHLmYf2BRMX9rYm99o70Yfu8Frz7gBCA6VEFMuB1YdoMDtH5Mgso9ImOP3cHR0
DyuKqd41wxAfaYl3shb4tYshcpYksfMhsCCV2LAGoDdCLyJ/OI7NsMyNb3r2RL3rahuMuAqKEnK/
sLENsmihzZ/J9drnoO4ttNFHdiemKfoSkbLNHMa8DDBLkk2BJ9CKwgqGHSCL4RbaEKhl/Q4WqDUz
uF6D1qLySSmtH6uYenO2CI3Ua2dO5AtUQmYnA3tO/TDzGLskRe0Yf9FJQj/zqnDZg4JZcQl6Mbzd
fgjoUlc7mCB6URa7pTeemrnyg/0sUOAU6bzAWOQ4g5lt9wtYWk66jLN8DoD/7VNvjiAvnoUBlMIO
kEnHbStr3LJMI8mm4g/HRJ2c1OULVyV0JyMzmr1tJY4kT5xOg9F76UONpeUTQFgJQ4J4riA51mZN
2CSHEDo8WRfOU6szGN05/Zgp6TCTUhr4PgpeQV6quva/cVK+BlAJyoZSOQU2nKp4ha/VOKYBKULk
vilqP86zXwoUgHFZqlNZAKG7hCxAAVM4lbePAjs4mYsSm98RQbTcGWTBF6HLorqf6ibIknmZ9aG1
s7QZLIZd5zsKHmMf3LZM/DyBeb1fZ+AYCXofR1NifhsD18TXqXFAwJi8fkjOwp88TQEtgoTyko1+
m1R3FTdN9KGjMO3tUtkNpr+fRt8+IMfE9uBXtcf3U9U6yVmZKXB2cJck7suk2AQlM3T2V4mjxBg1
oj+6sFobyBuMA+oxKxsy4XSft/X3cr5s5abIj5Octkp0aQXNrCV1hS8+uw1Ki93MCnhLt3xegl1P
UTC2Lgp5wDNFlTwm0KyzO1HIYHmoNfy2nseazmZPLUyx9zEm44w+n8t537SxjXZsIro5igIavzvb
ieo3aCimPsrWq9VnjI2Fdgz8JE1GKuaarEDAj5mrJgiplW6PAssDQhI4WhhPNrjjHMPiALpv1Geg
LnfkjvpDzI8CxBOzgz3bQh/h7Rj94L1A8pG2Zt1eyNBp01GCRH+YpnEMgGdpmuG78ntXumk5ES+B
WU4Q8p+VVlA2gptKa8UrGNmdfQBvpo8z5XcOhTMg85JTBaa2/tgsMEXPLtqj4ofxhNKnsvGXR1Au
Spys0aL56MaVZC+JBHHo2Z3EAmO3wszBQHc9Zq93LpWuya8G4CN2V4eK2FyG7egcXTJP9q2mhPpf
AVGmyS9vaopHrxudMzBQy8+Ee5BCmEAdLl1aANQFk+7pDBu/cTlCU5R84TjAwxU7rL7CDyKa+fJY
VlKZY1UA2fTsu+6SfKpL23vBxSs08rMu8po5TGs36Zs0acN+PHuwXOyQxWWIjSRuu2jyKLoK2SRz
pHVjVOuYUihvO+B6lwgaB/d1Zxf/lc2u7jMwmOiyF1g8YwQSWh3vqqZPih2WyIJlYL9A0Lt2Wumd
3YsuwFHWtbSfGEtqmZUC+gt12lgto5zXkspTz9t+2I0mjFEg8phEbIFpzP/j7Du2JMexLH+lTu5Z
DRIEQPTprAWFCTc31ypiw+MSVKAmAfLr51pUTneGp/CeOZmbCA83I81A4L37rkBG7CvDLvUkAovd
Ac0DyJoe7bg9gGsr4FI4VquTLLn27xQs9ymA+wXMlRQ7kECrq4iNFD7g6QHunwznFCCZKgcTqVwx
GzYwizF3C7LC+xSd+yhsHbprawCOGJ7maxkWeCE8QGaaKXtAqmGPDhdxzmV5U5BpcJHt2562tcnp
RjJtmPTS8Zk4o1fYcDR+Vx6MHVRWhRbRwHIHQwfgbhZGCeqCYc+sbqSaDD8an9rheqiwrvfzuBq5
nTSshuPOeOlyThEtegWXUTXcNW2bAgRfMFSlcPzAAfya5b7mh3VuAnIBSKBPN7XveN1Zpya/CtBG
VaMpQmNpgNWdq7y6dCk03HsLwmB/bAwfcyigkXmJSlYuYWd66e5dKofxkg2dUz97uQ2qc17RAahD
nekqe2tN3zfnEyb6FZjbi1ofUsctxuuq1Cy7gKywoHsYw/DqOPUeMpCTciIVh87Aoen7igwXi36j
n6eXGeHMOcqDwPWLs6wYl9My0dRTIcjkM0mGFiYe4TwutXdbOzI4o56m3R4DzNk7kjZHtHLUu06J
0xdUdhN3WsCkCukX5h0to8aOiJDIsQ01NMwU+2ruVa+lpxtz7bcBUjlVkFfuLQN0Tj7wyGTenjk+
+rOxx87wogKwbYtQlE2Zv8ygEDs43GhXWhMNnfD7vevMZH2BL3E27tM2G73LejWDu0XGrb0SzVjv
ByDg8znKN559p3PD00fSMzo+EruAXYuMcGfCh26oWoF1tGsLK9Ew4+7ak7Cra0dfBmJc7ZuDdEIK
voRbQ9AXp7LOWRUJoyZ+yNPaW17KXrTqbKQBxAMA3+CKGip8V+WmrnIVvLNxSt07dDep3cwog+Yr
4jqBc0cGL0jPOl0V/VHmrFxjMWekvq6gk0d9D7oZcj3CgUMOEByLdRLEhLDsrNa4MWS1LAoGCb2A
dVOH7Md0ILrC4IwESFgPcMLO6HQR8IZ6kAKy8neKGV7vLMivfsyzzCnjmgRt+lLx1qAHpZboDj1k
l3kyRMyDbUHk4yMvwVQqWvfA3NyfL92awPd7bbNA3tnWgxlW4JbZeOfQJsCyE8QBVy7nWQHjWUZX
AFqlGNZDWzWNY4G6sL7CmEeVBf4B84f+OOY9ruVETizVsUPabnuHosFTbegXYpBn8EErRkzP69NO
oHrgVDxCECKnSU9Sr42QRTGVj0WJ2b0+r6e0X2RIAiy8hxYPGn3oi36hAFsIzgQaiYo25BEOT0tF
YzUKBuRI8LmCOoKQFoCTM/d63pYWT8M3RnozbzxRVm6EU3awZ06jxiJhmEKcS5QyZgypW+v5LKhM
kDeR5hrzPgOW1BjTwHWnnTMsKztgNCjYPaGynUg4Vak738C2thh1ZAY4h5z7TnfKxcMElC+PpUEV
ZCKdVgUmiHRBqPkWJzcOnHrEgOKy83hKjxlV0ly5yHAvQCRhQ1aBiEGxoQ7hXLel2sgiw+4O/Y8a
v6e6GsZiw3SdF3WYwlgHTWjQ6Jo1YZUVS40s9oGXQchH33Qk8gfuDG6oV8C56NnLyRWP6appcIbT
XZML5OYM40Y3bCrxnXjggN0KSoT3MjkTCsjQX3pSv8k5C4o6Kgr0smnItIU9RlTD6pY99yCO+CZM
qUOBUeEy/DILIaibqr1YSZa/IUv1JAzIxoCxOqwG1AGYDtOiXjeZuzJ3gxDavLg2TiArBMvxXpKI
DvMyPqD9XacLKGyoG7vSMrl3IeG2HzmkXPrSK2TD4ZxSDr59qlsnbfsNnt1qPVAAsyNqwoD1HzyF
JhKWdSOe011WC+Mem8IJyINtHCkeSlbKvd9MNYLntBHfMnTi83PZ17mIC9swiGtsvxaopkUK6DSd
5hLpa/1kAThgBT9yA3fih8DgUX0KWlBaq9gBAjwifUNWs7kG17RsHtYZVrHhCBmGjmRKK+9iAbpL
GlR5sLveBIXN1Y3SAFQPoxVc760mWQf8lmt0Mr6nlXfPjVpaP5TlkvostENVGYmSpC3Tbe/RNoDm
pxgmN1rnFl9BDIWjdQ5tzYouWub2dDi4uZfRe8aDpsq30BOlvgpnllddbAtd8j3rx4wmXbZK08cd
AG+tQgrRLVzQC0+BA9w2zbBZiOD1pkYv+wrzSecMW0KRvta6zLJk7ZbUBmEt+rp6kFy4er80XXre
KA9dF35003sLxqjobIAuXy9VVYU98utDiNDVBDSR6N5LeoUe6axrLYKeAWp4GCGP02iGa48CScwO
SytpjuhJfIHp2RDIvhARYojEsEH2hs1ecrw9gQu9N03pjckQkIhhtym6M2g72mUH90V6T2sITI8+
ayr1fepIqx96GhTrxkpSTrGSviB74gFcRRhv5uYX+dB3MN0mRZMde+Gm3iUkZS50saTBpofkprWA
viMsp8xXNMHyZd7eph7hT4wUCE5VnCzTBSl96zw17jh3eWQFwM0P47bVgjyeufKzrTAzy56smbv1
vMyacoxd24IpEmqeT/kQqbw0/hkeC8OTDgLWKpobYXGwNqmbxx1yRvzv1mv0FJmmR1oFNmUYLIQZ
NvHsbl67YHpI4XATvDdjZkq8LKoF8uLQtm6WSDbovhagw8jZBnPjxDCXhe2dI8RDA0Dgtm9a/RSs
Dc0uUzAI5L2oG5vmyHJgGD/E1ozYP3ewM5r0tqkyxEwtrVrNdUGJJ68hqVmbHQZJQnwLMql0nji8
K9ODWR3eZEm5KKPnxIEfPj8fDbQewQabzbL2EWGV7vdFAU1duFAW3C4BQyBDWBs+iXunmAezUSl0
cdcmmOrymwd7LhmleVaVlx0Sa4N74JUKy4iZNUAtmqK3ste8GJ3+th0orT9YPSDvxLqqIhEkCHoo
QpRNaf22giTHz+tVFN5HX60TRMoE0TcPfmmn5nzxjHbv55mX5GxtRzvu2gZcT6zv1u/aAzpOOIzT
ikzqwVvTekjqlCD5cwLk4V35aAYbEQJfoeIAGe/SbgyF7+UmaxBr1YXOHNT1HtMdjlqBzRhJidCv
0jLfF8PIl9d5ljkfwkYM1r1zBtVMu8w3AnQI9PYcS7nOVLpb/FoUONscuMLdw9ZF1sC4mV+eNRm1
M/AnPFn3MiCVbiNHcqLqPQYWOgV+vcjxLM2poCFdGeSJWQrY+ZqRpkV13wU6pUAUmCdyZA37ZVF7
yQAe6sAuqokYaY6LVBjwbYYMzob+hom8so+OXiByDDN3pM20QXU140BuVu6W37NsqArM7GdFy2Ox
pEpdLtodzAJQG14kCMUqUdAKjKMaufBE9quqMFRByQC2EYDbpgXAnrUFdPCopabgspKyMGKPkV3b
8GilheiHWM1yIksIYC+YisQIfwruoJzUGsds70/lQ+tganKF4qDvrou+SIN3d+RyvmVlTtl95rKa
3LXLVLo3ARk9x8IsEwYIL3CDTK3FPFjjgEOAKZ4yGhPGx+Bg2tkqPM9lwM9df827a9JO8OqpsFmZ
pKqGqkPzSEhKorJup+Gw5MFSHIUHqPs6Za2xj8vUZgWwpsEHnDbpAOjVMEIJpRkR891agYgancgi
7DzL/JW8Be6JG7fLwEsWABPTpQeAXDmYKQXe1O46mjN/4yEEzLzIwfjFZqxl6h+6tJwBMLd0YGbe
AxZXMt8tnLA0HOEy76IXAADWR307KBv11QKpBhYHZldnAHn96bjA4L9WlzVobeU5rOin4KHrXViD
+VYvTdJN42gS+CHVdVKXCzkH9kpuCuwVVSh7DJni3HXsd+2MaF2tQTuJvph776mzqlsKdA9hBIsG
LiXzG0f5ekZL4XkGc7TapaGHOWV9UDmbMSWT3QJ/qskvtwbrvMOcBWTpM5R2tDosXlAOZ9iEKfZG
nnpjzBeDQab1WgcdXqUYi8tTtXfVe9hzLiT6WHnVapKnMwoqmNOqy5Up0etzuNjwBTEFLVlWEiHM
gDv3nlH2pa2wzniUjTiGLhxGgioKUAY0MWYxJg0dkbfIoTitU2zisPQ/D5pspafNJ0CJPRUEcDeH
zWtEJO4RoSE1f5srqcg1anc/21QYHj3KCqK/SwWoq9kwjDlMDKS4xlyxX2o/hC+9542wMsYsAXv9
qrR7lQLnsMe6rkd/X2drLuoQgAiamWEB4dRfpJnvlEvbU0pPcyWVxDX5QyHMRbGKOthRcIbzC0yw
RRnNNS5nu9IhHbZlITp2XnLcT0gNirybrHadJUz1OpAdhrotYpLyoRahqox5ah0/rY5ll7qPfSU4
+rdicLqw8NLJu3SbkVTnXZ/59VVDqCi2UMj1gH01cNGLVGY0jfohb9q3Eu7H6IwsTAR2TZeXUHp0
nbMcgWu11VaMivErx6LUiFgnDKYoFC1oGzcMrtARCH4aMtaUutiES8Zv/VaQb4ATdYEKr+VpWBmU
y/HkgHIYzmVJcMTOqywiSOSXWz9ouiZaBV3LKB1QH4ULVinZLzJlj4DpYS6R+Q5qeJTfrrNhJUdx
Rjp3fqrFgPowazHYECEflgwn8aAL5m2nxjbmtoSnkArzqoKxpt+h2dpkEOWIa1YHmbOFsyWe19wW
SExec5q/rKu1bYI2LSUhg5CL7OpqbNdXbFtFGnEfd5ygspPzAQZhrpeoEgGAx7QZ8PfO0ulvfBmH
MkkZnpuKaMCwoDgQjF2F42Aumg3IfSaoH2WCY8OKGOa9E8rqbvSP+NbKLNI4md/8yoVfMOaUyE4v
OCu9CJ50Sx1he0tB+9Ko6yPPE31xtkg2iQ9rOu8w8UzgXKlzQACgfSz8OpixG8adb7wsDoAvzAdm
uVXx0KDwTZol9w8+3OaBmpXNOh3hRo2kkIkS3gCD98ouiKp61QYXjJZ0L9yK21CgPB/ucPB4RZz1
vPIv2x4zj6iSYOGSUOMXCMD5gd6tQ++LSHvaqB1rHPISVM3wDWcBdTd+hblwBEPCqUzoqNrDZMEx
iJvRsVUELEJeYlinndC4a/E+taLRYZm1mPTiIcvfEDVidCz4AKuwaETZSaDdRymxzaSAs2kzDwQj
O0d05IZqyKHAW2Ed5vtuTxAEVhm4S5xPHl8IWFDY/hJ/TecqpuPo+nHf9eP3MUvLYkMpdsWt4I73
llmEw2D8bAZebKcRvWUEMwFZHXo4SUNYbUCjipWaHC/Rxqxo0NDqHaDknZu9q5zlpa99lAHL0hWY
UGPMml1ij6/UWeNmONqM62kROxRDppAHthqxXkRtLx2Tw6lMOyVmcsgym4+yh0Ggjvus6NfvmSjB
koI7wTtXFnSAsANpWEcuyKLj8wTwLzh52CASxCLdAVz0acZ0DHbjqr+bS0n4WVquDfCfVTtRXwxi
BuoeUH4LnjkwtQYZwzWCY7pgbe03x+JcCh3UkMMSKp4P6blth659sB246EEIoF+axNUMrWXYB3zN
HTTNgFeKkOEwHtcQgPGg6xC8lQkccEOmppNJbX2efRvYtIDzieQGuEFvl3IGehr3CsO1FLEyYnbc
uKcZKElfMPh+0IL/jDP1idnIUcfpph6qZNyoHQipO7nxHkji8chPvC1qvtAPwSXelvEcpQfvEOzQ
8CX+axthhcMz7gsy3l9w/T5bnrGKznYYcBmpeiJBHzbZYcYI6u9paH/Fvf3seNbAmFamuRAbF89Z
wjErRbpNk2M8iVyuMHP48IgxrbsP3G5KUDWgKalBkzdwW2lCgUn6bixB1IU51dfXdPqA/+SD/2yU
BotThP8tILGiK/aGTTUGfnbV4IBAR+uhhA+N7Fa2g6shrLDmUYkpAuSbyQggWfNVBPxfEPQ+W6op
u46Yjfdi02A3ruI8wyEuUvAUcB77OwxFebD/++/gr77gT2zLvhuWwaeUb1aVdeIWDjCFjl0NGHdX
5k1vvpCY/QWp83NaKUDITmrjsQ0PlBePsMpKurzN/z9v4hN3uu3ZPMBMhW1moYHoug9Bp3Qo2uUL
veJffUif+JJjB2eNVqWQ3iIbKQS5a5/K4gJeSV9ZHfzVx/NJSjGCt4wpHWebwO8S0JdBC4Ai4IvH
7K9e/NNWkto5h49gDlYVgNQw6Oc0xJY+f7FD/Pmru5991byypRg547PxVs1DMUrkz67NF0TVP9cy
uJ9t1XjvagPBCpZNJqT3NtT56aznC9yDXJQLYPFN0DvsoF5k7cXfPxB/dT+nS/kdWTULlBHwjmIb
pGizR7/rh4vC5V/l6f5I+/7j9uJ+zi8VxUL5vCh/owOJQ2aQ9WJQQ+C/9wUV3IPf1BJ/U/tuzbd5
W9wVa36HaW+q7vsmT7tbnK9Z0i/Vm51p1kKLLNbxt9CJ/3i1/6nem6t/X8fwr//Cn1+bdulzlY2f
/vivu0bj//86/c5//5uff+Nf2/fm4lm/D5//0U+/g9f97X3j5/H5pz8k9ZiPy/X03i8378NUjT9e
H1d4+pf/2x/+4/3Hq9wt7fuvv7wCuR1Pr6YwKv/ltx/t33795ZST8x+/f/nffna6/l9/OTy3/3h4
79/eP//K+/Mw/vqL43n/5Az0Gol22SOee5Lhmvd//4j9E2CEpJJ4LBABapJf/lE3qK9//cUV//QI
A1kg8Al+1TslPAzN9ONH/j9BJ/FArMUAXeAV2S//9+J++nb+59v6Rz3pK1DLxuHXX37Ix/5nMQUu
8zBXZEwQH5xFKT7zxsuhz3pMpF5YOMcY1SLuJAKh6UASnRS3ddxE4w6N7H6I8gSlZDgnoFNnuz4q
vns36nbae7s6GnbZ2fCFmI6Kn5+iH1cmgYziDoMAn9FnVSgRGQ+4HV6XLNj42RyTrn9ixr/RjXoE
TgBdqHs25d9k4x+46ZJR90dSlLdVgxlhAMpvH+ybskwW94PkaP/ACcl1kpUgvugX1d6abAWBRYE3
3g5z6OnyEdPfTVm4DYYW5ptARggcS7JoEVPSeDkive5r1cbeCtZ15odjyw+yrkDsYt/o0t837JAN
BzCTMP3NwN+9yL18sxRPZqIY5M9xrtOjbZ86DVEQytZb3l9WHNWKeSEoWnRzy5s7Ie/Q/u5WDx1n
u3Wap2C5DwYKENKPphUktv6txuCkt0GEufWFU7u3IMhVm37Qz0HXXFhM+Y0at2WPIZ+j9wCcN01L
4qloIneGo13RhmDmhGlXhcTL4XDhRKBBxi4LLpp+2i9VhjwlBZtuTDTqJQFCtVXTdxZM6BM+OowR
qdMdaUZ2MybELaib05UfFBGv5ksJzn2We2hbm4jlIIb0GYgiIl5Ge9WkbdSgpnZtfQ645sYE76q+
BUYYwXgZzHP3LdfqLm+vHfZMOxa36KFq8lgWB8RHYA6AdM/AAbcXQwM38vKbivk7BJ+ANuAiVkWc
83qN4H8bdcKBcaJ7hA8dJpCEhf3y0fa7GYTTNf/ezh+6Avl5uJg52h95rZXZgfwmhIdzud0aYOQT
BlKQ7caLrsKxHqMMSLtH3klaIm1qt0gYBIv5fazKc5uuIANnAFDHsBP3GPuGSKIMlf8xmm+t+pbL
e5flR+D/YevKi7TBTDfH2BHUyBB46aEeeQgVZ1iCL1BrioFodg2ndICw5xzNBholSOmlTZyRhrl9
Ap2u02uou25D+vWp9Ke4B0hhC8jnYEX/IutsiwbvDeyOpFF4j8WV36XjXmJAeZZbezZrc+ZAvULR
1mHYJNkTkd/7EsxeTM6iwDjnSPO8h2YMUPldVb9V/RIupMeMs39cxRR7oC/0Ltj2Slahx8dIA5go
HefC72VcuZiPXOpu2FZGQKBIwAdX1wYJto0Bn1V0MbBFDI7CBmxdUj5zFURBc0D0ZWQpD00zHlnO
dn1jd7M3HcoC1CBGbjKrEx9TeVxHAj+QUKT8mxZvFqG4tOARAPXj4I5Pte0Rb9pHAruBNfwjAC9F
qlczmGcfkBkNNFCu/OhTL8SsYD/A80ySZefOwWZ12SVYEhgA+PdIYoUcVSSYD21G/3x2xjgQM8Ai
eh4EKK/aD4I1Z1rnDe899tiPNmbSN3LKdgDlEtDwL5WE86mSgEM/tNUf+evC8aQHWyLTy3EhIG8q
1E9FuKq70n3QqT0X5mwC4YfAdWBarhbfbr1mvfKCPqoygN4wXG4JPtHU4otkWLsqzNQcY0+PpxX0
GfDknJKGRuBDXB4o+J39MO1bTL4JzHcqpEUY348c8WRSf9dXzRWMqdDDPrJF3YwLcM9UzyJMF7ws
GmDb3Ux0j04qbrx1X+k0yYrsyImzqeoRLoTuHBvfnNXa/UIG+rPPyx+3+k9Fcurp1Z/t+Frs2Ybu
gMNuADnviu3vDubfzr7fn3U/V4KndzmdqThVOfKkEDNzuorflWe6d/p0yN1XYIUIT4rgsIclU4Xz
VITZ/1v21r/fK2AgJLKABC4O+J/f60StlRgSvjTLBDzcxgNIf0HhflGW/6yW/O1dAulL0GY9Tj9n
BWUTQHbMWJ+r4KWqLtOV7iTIYM6IbqM8MjNu/v4D/KH//blY8HAvXIII7HGXnCqj33+CYAmVndOz
FwZRNZ2Q2QKdvmUY8djQyy5S7B/loYZtcSePA0QCEqTiolq3mAYfO4fHvEJgT1nHC6Bzq5tjClSn
n9zQKV8FhUVpeTP1N6vffHHZ9IdK7PN1M9+j1OfE5bj0n6+7ypCZgkTwZ/APd2UBLZDoHExVrXmb
chnypdhSqXaTGs96gpBhaNpCXl0P5LtXN9Fc6WjJ1mRpTcSXBwcTglG/tNBvBd1LWj1l8yFwv8m2
CQcCE2dwLNwOgVbX/vBSpTjJ2SXvXivSoXW1G9U8lMt+nvHcsmk72JseTF4QcJb0wH3/rKVdB1hy
uEMk0309+ImGuy0yUcN1gu+VCwLw5G1YzaJKQPuyYm4xORs/L6NBiXBdgqQUQZQv9+6Ak33CYJsh
96Zr40LnZx5HJVC+1rCyxAbdtWxjen0GteeOIYTOzb6tQEZ4c1+QbM/UlTtkG+RebFmWb9NAhl0L
tFDss1XsCcs3K+ibuNi3dhxixErlUdYFe4WZrmvhV5gmCqwktc6Ypb0UqRN2c/1qhyvPXlOIOuYh
27viTQ12LwGl+b27BXELwrxHBs5TT17hordJU4VQoCuBKslzMUV0z4spSGpMNsIg73atQQjjuH0a
g7dxlYdlPVJ7tZTwDmnSDffA7MGorEjx+KWvjfaw+OoYeUkR2FDx1Hcxyzxothk6zjWs6gh5CEk1
PTZ5HnGw3eBlHY4k24JEGdkG03rYd/iGddi6Lzt105JnMEYFpEaZkjE4RvsZCq9GzhthyQV0PU8A
AGcUinYz0jrqso985bEH2okFW5/gS1o1+IYsypEkUvqnNBF1kxZkVy3LoVmcb5VDNz7P91MON/aq
TrLgfQ7Edm3341QcCi0xEJ1A8T84UOsDBAbhWcZ5zuLe+uGa9aGaLnMKErEXwoIPRHMA8ye9cOtH
uQg2Q6sj5rwXwSOMx0K1fhSSgaxLormF8K3Wu1yWEWw0zzT0Flhq1fQm8xNZbox1xZD18aKwDHC8
UL2zNfA25WwXfPOeA85VlcfDqN3QLXuJfcHEWAu32oOABx6TOdhggLUhhFtymSA6JDSw6gYrFnx0
UDbTIZlycVUF9tIQ+6RgHQjZQjRgIuiQ6TDVZ4MAuRhsssAdTxPdfdPLM+D+kZo/utm9rS05B5uz
Dv0as2Yy7PqBoKJ6146bSP2ogu5iOFE15gyPHrIXVzfmXREbVXx3iIV0qtIbOvqPXFRzojEANQ6s
N6FMM/2KBI2WX2WBBcln8O+dBSJEw17gXHPrLdOGkivvpKea5AHVeAi1UuQvWdjDTMhn+VPXdDHY
6nunMUlRpN/XFAm+nWJdBH2mCS1J7+pyeC3ann9xTLin8/PT/ofYdxh1Scl98OY/7X+jUy1KpsPL
kCwJjYsNfxMJ9AwRTdpt+5UJ2Z/ttng39uOQxVn72bOSsKBOA6SmgvfV7+vNvJPPNprOm7jdZl8c
6X/sET3q4b7QKFOKZvnTjZXwPUIWz/ACplsoWBqb8qvQi0967x9nLPVJQDiaUID5wae3oLbv6qEY
Xkw0x340RMUlxk1FmOYHPyYbEmdJDpIoVgJoLVd/f97+yffmu5K6PsHJJdHtf3pvp6uZ6YP0pdj3
++laJXM4bZq9iurrOkq/AOG8n1Hr0436nInTbUooihn5VLKAM0adJrOvEDHeoLE89+7Lay/pLspd
FdvDGPKwfeif8ylp8e5fWfN8wvF/e3fM3QTDp0yDz1n1nWkpeEL2dUjcjd2XiUrgMQWRX4jtI/If
T2fBFzf8x6LT59xnjEmfURSFn+63gGkWZvjLKyC70CB9xGDshZinhKQpWKHQUw5pKCn74lkEwvPH
h9FnLihfDE8j9z7PRSgobylfuhc5GwyP1xAEi6NZzYdu5RrVs32GkKjF1p5eIW7iuWjze9CPzjkX
SWZP0/Nhb6TvHkuwHjHRSJPS9a+U9l+nZTeKKxtk+5rKMSybHrr25Z7O3pZCUKXYEGkpL71q2POR
Jnqt4wpTWy5fx+77xJ5MBllSz9F9j1HOe5BxFhWNWX8IoF6gzt3I86j3Qc9fLdTkbx14dWOxxLOh
MSLRzqbG3XLwsNPuRkETXajpTOM+4OKFK+T70YA2lmNq2DhJX4pYFs+5e60aSIFGBf4NDR0fcp5v
ZuI7H5NKStc92BE3kMNl4epOG2j/XjCn3Cuu9ox3B42jA4nJOCU16oMzuWSPki3nDa32nb++to05
OCMk5FAgdhuRj4fFV9B/8UOj88iX6MYBDon20Sn8jQFnM8R07h00wUuOs8brh30w6r0z6+2YBjEP
nATJmcnaygvfU4lHOpy4iM5mrwCRj7Cz3ilwxSHzuszQL0K3vIME5PsMYYA5zwOUhgrcDYLDALCI
buxZaQqUSN96HwNhMYeAb0PPdiepJOQS6XidZmxTFCfsAu0Zq4+ul8JAxIlrld/NUsKSFt4D7l21
SijQzbkEVa3q3qyRUY5Q5KUct3PDzpdcgPfJwVqHIUJ6vvIdptRR4D2Werm1wgk9/3ZUdDcvJzBi
3Hqev3HqRzNgjjOdmsNytyobDtnLmDtbfxnuVHmvILut69fJPhE1Hdyl2TZ9OSc+aOJ6JGJjFoFa
wNx0A/diaYs8QoKygNQot+gE9vUIH6H+0oDVhJ01Wvx+k7Ynz703BVpx0ZaR45K9o2gEcawHgMz5
cOg9ghNuqgJ1EGmh3QJ9wRtvJ0Ovc+pH6MJPp33Uus1VgcLRhwtAqkjYppg4cnOT0mFfQ6/MZrXJ
0gKSKBlCTBm2I7LoLlMPTKGXtDuIVcWkJP+Hs/PacVxbtuwXEaA3rzQSZTKl9OaFSEvvPb++h6ob
uLlVidJF47zV2UhKFLlWrBlzjoAs+jmm5NEAr1O3zofR3LbTB25fJ8wUguq1Y0WgZ6FJaZHyyKRS
LKnDmk5nRHYmtM2APR/diGz9GqeUnajZyqJIU433Llk2dYRc0k1ORkcuopCIx7cu+Irknuj7yZQB
QGTO0RZQAJKk1Zw+ySc7HkuUPf59ScobIny3Ez+crnbMqBos2cuC4U4vKPXaKH7stXRPb3rVTy9d
eqUL21j7kESLjO613HHqzXqg2IKvE9kea3IeyXQUiCUG1lU036gLB7rwqUwerDRzpNhY61bm5Oqj
zqLYD0+VYWx7xI5ciK+WAB9DpiM/DTdh0PiW8FjnolPG5l4NrX0SofqJU3JUM8GLlrdZy+8lHbxT
HNKox/5wL+TxS2amiM61+DTqSueWUqzc1IMquBVAQ0aIpRtDSp7GRr9pCFAqlOr6Ur0g/mwKAPx1
re5zqozRHL7MNHnB1VPw8guyW8tS46lVrJNeojSwGNHbccCwZGaeZItfBwZZ685Wje7m31v2L7so
JlE2UQ7khkaxdbZlz4NSC1VX/ykXiqN2mL3Iqdf9OlkFLinRHl+Qnb6kbujGT83VJYnjl3qIVoKk
65KusL2cCwI9wdd5Cut3UaFIkFR7HvoLh+mz7tOfeoi/LFkyzn6RLNi5BlBSYDKZ+z3+5oGrNrln
slXiAe1cUrWJL/qmM267ZH2pQvgjz5wVsSgpJn8ep5zxV31ikeySjWniznLUdVsMFX7nLy5BCMnH
l5c6MbmJxl48cyf6hst/9mzejihbN8DsHe0hIYOHsHthPz9VCX99KlnTdSi+9GTUsyqCx7Ev6MO9
G8NOzHZCxkyPC53pX6pAiAr/tzljnCrRs0cqjKgHAh4pdV3dVysM08+LQyDPrpzg9tJd/vsBUiWZ
n5dSWqfJdK7wtNGiilLVvC9Cx86xk8TXf78fvxVdBnEehSJP1Q1N4Xb+0ODqXkiZ0Tp/AAXetGuY
yyvJk33T+/dV/shr//1V+OMid+vUPKO6OZP6WhXDLBwgqknY3aucx0SwMxdp7DF5yb3FpbG1xlcV
ridn8uojuyfqLEnSAoDJhUbWLz/ffz7L+dQiItLZ0DYz4mZ2zL3J71gExj0ndjt0L5k+/rTr/vHF
rbNnpcGFPGrq/EGr25n4mvFr6nwYa9AprrC5tNpcvNrp3Pnj14x1red/88e0IsUOid9HVNuG9zRp
7MQrri5NAf1l7eFWyqrGAksX5i8Ft5E1HIwxZ+S9uo39dJvcGdfzcXJAljhM1nnod5eeJB7+v+t1
VVL4d9nk5MqyfvYsyVjrMSzrb72yLVKcXon+kAjvevY1tbg0IzJbLY+TNjm5CFtC7ul/zISyrtrw
rmAYoyWgAY6126uLLVCZVHWGpqBcKYAjUu1TlMN90oh3eb/DPeAGhnqcBgycuJF1g1pNX8AjFhvg
RWsM5j4SWRLvhQ7kPnl5YFHuKL8Mcn2lBykZ/51UbImp2VaJpasU/V5r95rR0UxgArII3CAOr/u2
2liF7PewHJJKW5sko6A4222VugYFjILHbTD3A8hvPlBG23L81qKDoXwxhHUFokrMOG8A3xLzIxII
56WWTKeGKLdgD/wOytop6nFziuMSImlAO6bdroXvIsmu1Jycu8iaEIcShcxnHIEnaPypXVyTAMA0
PWZiw0ouO6BZVmYRetVs+npPmJrOZwvYCSwg4AvIl/M6HnS3nm9TfdpM4bDXVOFmWtSV3vQ0dXub
NKXTNvvceMvSdzlFHxNyb1bqLb6slZwthBiyVZl8t924srLRjhRiNcqDEd0qxU0o34VWQUTlRqCb
iRZuV0zR6qrENbvXdEDaMQqnEDIsxamDvIJ7cl8zZgm3BXlVO6uOoXZMSS53dNXVJgIqEJBD2rSG
8DgHlWthnpdrSEK0KNNnI+SoxbNRSLRVr1UYCkEe4ucuHP78ddlWKxXNtmtHQlJgbsRihQ/KEVik
Z+krCBs+hemqzSEtto1038Cv0RjJG3T8igwX0BpfCIYriZaQhgTPMFo7reH6TQ374eMShJ7USY42
xfQ6N1a3G6q7Vk6hjare2ARXZsZoL/1JlHruWGCHw2sTHVI+SygiCwsbUXxlZgFcgbu2m51lCr0m
SV1LFXcxQY9+6d024dHg7ZhF2qpSY2uEQiPp1BxQCOU1a0UXfFnt1hr7uJh/LMa4Sqbvbnwtqmgj
WhtS+3ZVf5Sm6SQhqBY43R007amCdCR6/VSvseB6mI2ddJGdPD2aiYg4LCCLF5xEr8KRyH9iZ4Zh
1/1HN0DVyJ+a5l2tVf4BNd3CG3lqimdPZANdpdsMINeaKPWlScBe/d6WBh10ye6ivcF34644FX55
ahUkatUrjXQVLyPZAJnpt/cE0x0AVyispttW3DWVJ4fHtw4XJw+3MW16YVA3vfkW6BbdzztyE3am
oldH1siC8dIRkBNBuPTtqakt2YH+WLeFL7OcGLmyqio/In61yIQVLfwMys5QXhfjsxcCAAOWS6jJ
tozeLiSwpALglqmf9vVS8RtYX7WQ3GSqdswS3ZYgJS0TLDzBOqo6pmKvWqJtkmBNnnNvGG5UJi3k
eYyFF/G37l0Rd2gFt8kon6X2vRHGdZRvwobwGbCfqXuTrdO0p3ZvVlcyZ+B+jNcJD2rJ0wcGzTsZ
C4R5XnVLvcJJ7AWnuEJILwQsgHA/ytdmvR3Hxm5NdJ+pvo6wRSh0bZnj3SwtdozM15Tcxs1C9udl
zku76A2/TrBIVC1PkAwUtzrRiO5VbaRjwSwzybIxQjon6FSn7InJ2K3QrRur59R23+pPicIZC2Jq
LyZuMR7F4ju2dr0qeDzuMF1wWvBXtCDiMHKjz607AGlIi4MsAEbIgBQMjDLt3wYBhTNernOR6r60
HDNRXSPCIQR4Px5tIvreZN5VYetWKiAx9I3BqOyOOa4aztSu8CVj5syT2wWxpuiUJBB7EEi5i3No
Q9zaXvTvkqw98Jb2dCuvpuKaZAYAxM7vo9nuYipwIeJoX8FjeavKFyIzpGU35kD7PBi2DQYKUjdu
JCuIWg8ECp1JbexT7Jd8j63WtdtwvEYCyXgH+wFtyKCtZ3VePWbgD9/pZwPACRwi5nZq8pRy4B7J
06ixn7eHQnqq1Zp3mQMabu40ulOH0yJMEOy9IsNr0loyeYasitOyznIraQ6C9yqNnurEsCteTmFI
UJswRJwMK8JVxzuUtm9lAOskfKU89vOos8P6PkrfWk32AsO6VZLXtibSjJhDQMez4E9V4l2hVLQu
Yi+RDmXAeaDMTms1k/XGlUIkwOItZpMWEP/7+Wky7jNxpQuf+FY8NeLMSwM1IbjcKhUPFb10gyYN
wg16dha2tpY8wepxq57/l25QGtwW7REyj6OHy0YZr0GBE9BklmP0SQTV7qybuk2QMjU/PXUZyO6o
kyMLsS3RAy0N+kXWTmvSddq/NGnoACVylfgAFMizltEvs7sm+BjRhAwWH41IUIOfJAiOioybBwd9
8C713wDICI02aCA6bzpelzZx25lvzbdPT0TMpl/HyH9MZtTsurtV53tG9KyN/lqv+K152/WicPUB
2Jpg4tboPMlMXcK/m6QuAL98EXrGs2R6sXmUjLWADhZHwapm+4gSfTurlU10ei0oj5Oa2YbCP5eN
l5sHc3leltGZ0b5Gea/RZZOSyJ058VekL2r9LhEXbPr4GgLiSIW1T833FHEK+tlsvs3ZNYMSjOlZ
SWhWMVNIh5DY0OIKpI73+po2rx0SW6nK574lkDazMZofTcooROLOkERoqbBe1hhii9BptBidYHE7
NuelYMIeiqOsoWRpn9NirbvMXEkMhcZQrlprKh7mHdgFPb3GQGFTWepV5ilRykkDyT3Anxqz35gU
Hta7SjnQeZza0i+D1xMGfgysdUWFIIjwZCYiGT2X6nlBa1/nmVAQigTp1dJHt1A3isHdiF7UpNmG
yEFLBZQn72x5lmzZ2Gi1YFvVt5WDuvCbPnnI23sMba3AukJ6JlTuQL4QIaSFWX8OEn5+4aDiNlPU
7Sh2Tj2mftltFbrB46wilWbsIVA6S2EbwtSyRMERwLeVybRuq3ibyyfteNwvcYkXUHOHJtwYAhwD
bVtl7w2KYDR066h71DB5KWbt6rzasXAoOWVX5lMfh+tRK52+4CAAIXoYrwq6khkdRqE8kJjXRnNt
9R+zBtjNop8a3ORUYV0Kuoe2GHpyKhwa5VaOQieYT7EWIOrHWXq3pt4xC7aSKnezRXZb4yvBjzK0
i3NKag1N7AZ16SYxI2gYE4Qxlvegxr5GroSRPmO4N4mO9r3kN6N1G9cN3cFkuE0hUwYUoSwlzObU
6H3ma4F+ayF80ivhHe9elpGo33wlWCLtpXYb5reF+SzGu1zXt0kAqBqqyHI9VwWsypTJ0729TJWL
BcFNSVU1n8oQOADVPXxbbEu3RoZoGCr2nL9arH5ogO6oTbZQ4StqUpLpIY8wtQLv6SRe9ezzofxU
KIWbZrBJlwTyDr3bqaMxafJ3E3rck11Z+hU8RDcr78YafCGG42XWr0r9XUDm6mSMjwv7G14LOq3b
sZgdRbnOlYgErGQzOd4G9cSNxs2Ul1SPCY6iwrdIKrZZc5sU7Hxy7Rp57qugWEaTgFz0zQQunpCP
VNvnzU0cf5gWk+N4cnL6nobY7lusCYL8iFKZJ8FakJtVLdEPiIqbWKxxmyVOFKdueyLUhrNdhuxC
LBQpIUsh0X0Le4WG5U2xJbn1mmJwDdyPRGcdMXuNllsBQT0fn7Tso7WafaPciOO27K5FNjTscmtl
rFZTpMBKSIDEZk5rfjBpx46Ieyi1/ipqLJXEe6OGYlR81ZNio0ZUDb3oqdPoq2hITVre1OJxynlG
PkO+E7BAD1L9yjIC4KLytTC/aiNqnoV5MsSHRQhf6nt71D6CciPIftYhNA6ES/vbZP4ercDJVDaq
7LkgcoyNxjaXcA94UxZv2zF0u0KxU/kNO41XIPdCbrSXTvdFugLZ8D5OH4n6KVAjCoZntrEXzVdE
+FZysh3mwe/Tb9jPCKMJR6qZsxMvGIfGqMbzd7vAtOp08HFBu4kskluA8IbTlJgbU9lr8p0V3k8S
OyJ1ZwijdcACwEhLzyrZ9JPreqyPYpkfia0AWRHteNZhVrxzYoAXO7nqOCL3YhphYmmbf8G2ctR+
8UfQAUx6rIECpxo4RAXhLbsVGUjXLLljtM2aoNU+kD76SljVscAuYoLIvun1z5GVO2V3LNhTNOsp
sWTOE69mdWjNhvd7Acql+tCVfWJd9qQanlCnK7EtOVgyejrDqUwdqlAoBOLdafg0ZEydujjWbdF4
BaNqVH7QF6uw7x1NITcvTP6CXaETrwLqsH5h1YVLc73UyIYZAVRx8Nph8qxq2QvGyar6NgnXCH7O
AkCvYgVuG8FRpW+jAStdP4zFV1ot7pDqFCTPwFvWDczbio0uf1P6wtXo+iNDw6+iUksxRRqONd93
6auxUK3N8j4j5Y9QbpMoxjSi2yZ3WMrvqgY6y3TVa1DEqWBFZXDBbNhFaHlADDjPUnyHfKWGp86K
vb6jiaIcx9w3OETENV2GkENX/J2m0UOnflc8ASkWWdKqjiK8MtOcsgBsKby6argLzauOerfRr+PF
sSR5tTRvYEVsxgU7ywKV8KZnP2wMmoIkeGfeWZMu5JBdd5wwsvY16J8t5Wlirxzzm3ggM4g3Ik4g
gPZ+OjyL5fiWW/o65QeLH1LCJAXQmXq4zYrMVpFNmtPj8jAlLRto4jKbmZ+JXaQHgsvRP8N7nY8Y
LsQ7PA2uwSQwhqa7Am+whh8jz4NNA4JJkRlCPnxrw7K3aIDqQukx6gcOk2kzHWfbgQuyVMM2YcFF
I0EIDpa0ejtgAUIHlwUuQ6Uiz2mHgNIEXo1tgYmImw9V2y4Ntb5+k8h7oB6sq4FTNK+8R134VWgf
hQ4jpYFyBQcLUoMnRT2/JP0etjdL96XRz0eIXxy08761datbVcQ/syjYWuWDUh8NDnVVwC/XfCkd
JGzW3EkfjsxeOMAwd6f2VQheY5zGfRezY40sorgLx89c3SsKZx79rcWs3lCjEWnH7au5fUjhWQgX
0ljSSUk8UxolfIAirQ7RktRzpVjUG62kbfXeuUis+9qJ3GCVb8CK3l2UGf82btLxBYBATUZcQT/v
1JvzojOAefpSQlfrHdVJvXzNqw7I0zF2yarxSejq8PtoPui3/1aS9V/8H/+9OCGNnxrnODAgMJHL
r2K5jvEHmcqwPpnvhEHfWmhbefJUxcs+bpNNKn82GMro4a5JNKwbPQUB3XtipRP9Da5CAsQSvXMY
YFdsqxBTEo/64mQBu114TxtLhdEnvhW5uDaHbNdb3YMmWw/9pLvJDPJbwtYtdbKXcqIBD7fSh9ca
PkWtvUy94NSidRVnEJdQeLQG5jDWxXR6SdWrsnkUooBz+WcqPjfRWxZ/zm3np2myj3Sd5mK7CaXa
F8bpKiyUCZkEaGHGkFnGtDgatgOpBIqvNuyxLBK6uorl5L1vr/Mu9qd62oq5z+ln25XRKs8bdoKO
GQnjZ9LTCwo1txTyFfOQREfEICb2+sFMUlZfeoCEllUhcYCDXytm61oKvNCQ6HlMtvtR1Vd9VK0B
ntK1Z5PnCYNmhf/6Q2A/q63BFthxDSiYUVHt50r8kCRY7joH+2VtVnjQouFWTPPrLqOFH2HjXHeC
BDx9rQycpwNKVYPb6Zdtsu4Yy4YvBhjLiPYZvwID8bQidKsldtFBRcpcbNkewC4/YguLpu08Z8xt
z1dd91C2kQP9iRMgf7YwHFD1mzFJfJz9SMMDg1L2FiDsWL7WFt1rKX7h3NlRNBPGfBWb0R9xr81Y
3XsC5WFkOn217vItWIrVkMueGD6I+j3QCCelBd1R4yTqbUhQPtWmTT/FV6MUcw59MQi9g3YWh8Wt
8UlSR1GMmhkabOawu4j9k0gS2hpVLwPU0RlOMjLSPL5pm/IjR1hZItGdspguOopai8MjcqZl3dPX
YwAnbfh4p5umK4cDR6sajwKKZgtGKW1cZca2me5iTfsMDXHPn8+CcTeYH0nJw6pgYE2yFQHptaG+
SSqeQQW/qrhu6XcH7a28PCg9jefQS7NqAzWe/zRxEnNBv91NSHWWuJ+GR5lturbkE+n4bhlZT8UR
iRg9L1uXtWaDWtnHWBL1o2zNrik1u4qqtS2a7ZBi50efHQguSWN+0nX2UaZCXOB5oHcZVwTi3xXx
RSjXXVR4SVSgVw53DJ1YcWkLvbXN1qGQObEqHqpu07HH9UqCX7Hci125GWBGTN28QbS+1l+EASHF
coZgcooRdPeoI9IF2yq6X5SrsXyXqIYMEgdR91RKd1a5FoGNCaixzH+VqBoH5jgIU2OjkHhFIbli
Yd6mJFJULKzAThyDKMIUNMCKMwAuupdawmaE1JuKPZ6NP/7Vlm5DOo+eoGpOnRleYs7rUaRpb01u
KTKPRlWvai0DgaXcm8FVD1+M12JaaUnpjnHiyFC77DFq0LQp40RBehwapNayo8Ojc9RJ5fTWagWK
7flTa24ZW+GC4bNFVo1p2YDp4ZCZPCgCfrXS2p0ksanMVjXS1Di9aaAHlhRNr4pWYYUhOg9v06pD
p6nHbyxgnLHEHU2aHV48l3yK30LfB725S2EeVt3kBeNzn86ruAPVZUWPamvywuMxSc0NBP/rHtJL
KeVui/Qu43WoIlq+2smPmUmLP1CpWsLgiUuJM7Xah+oHMyv59jToEXHCyvJa8huVtNzqEYZkQi2B
Zutx45TmQW5mghH0ZTRyLRXiTnYfTxzx2W/lvrMLlMSse5rSZzG7FuXSM7sraX5M4wZ8zmNyApIW
wyGqPutMxuOMGxlDUsWR9jR6xIrTD/oYrlE/idX7vNwl4cgu/lqwHpgCJAwTPwyr2JQRDJNafss9
fHqBQDuZtD6R7scUPK9q7qy6/l5Qkodgl8UTwC1fyPt7S9PdIs03S3tXDQ8tJ/Jx4I5gEI5lfxCe
Ius+gT6oclNPwqQefquViMVY9Osl8hX6FNbEyMTmoCAtm2K8FinPFs10zTJh7sOIXnNroA03s+oC
kaGVcjBQQKyJgjRYLwPkCQWqjfyd96+CQMRjXFvTqzRcJ6D4NeO+qr9N63ZphS0oYKoiYluzPXUB
vPoboJOrdFoFUuNm9AviMGQs8EEG8PP/3pj5M5eeYpzuAf0ITusxxiyJQbj4UEHbSy5N+cVABmgS
Jy/8GrZhWJUc0LWnuXkaS+MI04lDrbJvQQmNGYqprI5XapOjfX7SaDjUHX0YY50ggPSnhlWo8yoS
RWdcJWKb4cnAtTxND1H/GH/a2cKIvDUze6GVQqbbK9mdKKu+hVltiudVKV5pQXMzFMl6yjKZi/Fh
6L/V1Rue5utgRjEzuSsLQYqGlFMmriFBQcpD3CdgZwJyHfVnPKMnxxxuft8sIT0x2QGI4NrSgu2g
SL7EcqBIFVYjwzPmlTbeh/lrkrPEW/j9I2WjZQPjXZZFxUzNiIrThmmG9aekUViFxVpt5JWQfybD
Oyy3GxQpvx2MtZa9x+Be8pPoUgpPMTc5qCa6AseUYBdQ44dpyC/YNI1TE/ms0PzZ9FVO/dkfTeYu
E5p0zJcPcCNuoc923n40ySMmOc5C6Lhxc0ylQ1bojqZxPsxuagjpZn7Xaa9S8DDQQy3UW2Z8UcEM
kOazVQVAIGN6tBk+5x1b/2eOvt5x8BxoqzWILWGWOXV83UqRW5vU0i3cOh6KGLhJk9/Hw/1QC16N
VeCUqeQHQEtuNxWb5FxvoZbYirwTJ8lNm/s4C11rLjdFj3mJOwx9yc3pbSztQaB1OHLSzS30/22C
ip4ooD4JhYGkfij7u4j3Y7rJzIeloRGRv/27rv21fP9ZU5/ZeKYBhl8+lF+th3JsrBZf3aRMlPFk
XNrw8i5c7Zff8D8V/CnI9OM3hF2aRnVikjIePQOCmB24sUM16+Qvsy/c/39czZINqJH4hDDgnpkg
qlSEYpkK7/MW694rqo2TYSNmDsD/xrj82zno58VOX/3HV2vi/3cx605ajeth96Hb6f2wDt1L1pzf
3BY/3eDnvnpDl+WyMsWvxpVWA6xUO/RMt/Pi43zPYTM+XLJbQK/6+9X7eUXj7NWLWQvVRLaIKGts
Ucy6cmNlukGGeJZSspdVc6cFuO5njhqm/BAE1/XMnCFK0sKPw7s8fhhwu6ktg6EYwfAO4MyONZBw
2j4ejoX63aTXonCnlQ8d/5nVab46JRuxkUAjDnZbbBqZQA88uTH8HDBEODX7mzLDzxOoQZ/M6U1U
mGld3VRz6TLX12GcAifeZt/1GwmFwIh3bfKt6oNd1Cc4Z2tP1KDZfVgdjWDXp18hIKBWu1Y0yaH3
nZBWyVVUf5QgrTgI2oMMbTPFFd7q2pUYRtspSQ9D0nty9aZXj3NYs8WE+8rEL90drOamQKGUBRFH
7t0U3Qp94tbjcl0xmAYLtSuCIW+1ym0AR5ZI/FiRm25TIuWPUvJGTtdX2YJN5ajE45PEbAaaezs5
4ASV5Djwpf1AXTcPdJpzovoUWy3BHnXWnFE8CeyJn+Ws0OwUDW5POQ43MUWqXCJmUeuUb6CrrvB7
rcoSqzEtQwtodyBoG6ZTpemrRux75qQkjabXRNlBIIecJ9G24fiFCsfWWq8Dad9w7ogaZK/qmj2M
Zl2sbJLQ3LdT4UpKsQLbn9Ee9CUh9bLpEEabNh2cucl9ETZ0mKJrDlhohPHAGehI2ngHLxPmK1sh
DKckWdibrG03HZis0dlQeZ/SLHggKXQVpzQirKNZNdt8Kl+ZH+vRMdgbObD5qMo6Z4zgPXIgPwku
mYp7wVQpVRV9O7QDvQFiX05aySsO1R0MeaPtv4b53ZB6d1FupvSuNo9Duw/yCFVOAFYJXtZuMF9H
4h5eNoTgcBXKghNCCxox1NBERsc9ivUz/KoDie37wYyuzEBUbQap2UpyTy9KCzmO0WbEypEkXwmB
pbZtbNlsV1Gv3hUiY1meUs4HU6wfhokSOo6EjSq2dCPICndEHlpcydDecVAsj0oUbMqZwphuQYR2
tJQinhltU3UgnKz8oRL7+7A23tXc4tCYbSDx2HGgXU+15sVjusv6Q2p0myXgNGAIjtkdZ6TR5Vnm
I+I98HXaJiLUvSCbqZzBICrqOhElf1KZsyXk8oHg2EPd5S/CfOqX5/UOWOAOKG28TdLxGCeMz+jy
Y5T1G4wOBclu6Hpm5BZWf4fzfyVjQmfc2JW4hI9CPxBKaDTGqNXb+JSS68kZNLSVo/HYIIjFDR2P
fjJuMQtvDTO87mKRLTRlmo54X5PPTBjFIqLNTZG8iqyUKXANeTBGHzhBY+4CqzsmteGScrybpPhC
XPm3lRjvoqZJIkZbUVfPNhgy8W0ZmRUuO2bwnYyMjILxG84wzuzmq/ju0kr8iyvzP9c722OyOa71
tqiJtHew4G7l9tKOeekCZ7bMAmojaPfqg8j7WqEEWAUby8F8beLkS1eZJ7jmhbLu18DPz3t4+kg/
9k0zK1AsggqLJieR6Y8/MzqEa5UUqMME+zW2892FuuBvry72QV1WTPy6sGiNs5qnaIe8SltuozM7
s4fOSgXiZm7kYtg4JP70ML8HF5yov9VZ/7nmWeUT123UV339J9p+kPyT41VfiRez7b8/kj++25lL
URlGSWu603eTt4ub4jOVbgeHo60t78JVeelW/lLQ/fxa5lllAMMb1CiXU9ehT3vSi1zKcYfelp9s
L+q/F363vzz1hiQXQX76boOLogWFgb6AUzyBLC5tFlSbZq/lWpeMu79UP7ph4oY+QXgI8p8+1o8n
NDOHacBOSyBu9kj+raedecSj0Yn2qeySHEwFE94Aun+2eoEg9btp+Me1z1RntSorAaQ2j41wOFXn
wap1aUR4lFeri4Xlr/f3x8XO3gsjTKd6XuqPYTV61ExOcjc8QUB0FkgfdrMedwjUx3+/i78uOD8u
efZaVEwfGeSSuB8ahZm/dPWF9oR+WrH+OjX+uMDZ+5BGfd0yLumDeXWIiTObNvUhJppAP9ZtgzkL
Db3xzdO0ujIk4YJkUPvxiC0bf19RbzOgrpXYuZ3F+CrtA0F3NabfKn4Mub1lHImrIQrXuMpAcuq0
yyTKKSUvXbN+FtJ6BVLf1qpjAuw81x4mipQMwOOM4Gvcj0iAFTMDjRnwT/PU4LuV2pjMHScHJkRB
VrYnXlry412kOhOR1pgtVfoq0MoLUO3GtBFl4mTKVoCdKvUv//5pTrf+H3fujx/6x2Of04EytGn6
EEzG0EFeN0NnNG6H6i2Sv2Rq2X9f7dKTfu5Y7+WuVCph5OUWHdlhStB77nQ2EbJNsq3/v5at/3kq
rLONtM3pjLS8Vv83zFuclv7ryrPW5craXLrYhUfcOttTp2CsjVaZPqz6aqDHSFDkwq2TT4vA37+U
zsgqBW+6pZ1dQWmZmj5Y4fei0oFQwFnHPGUyrVtcVgyd2onIRc2k3HZmRUwTUbCMW52wJoNg5K8h
yxg6AvJ2KDs8WfpRqJU7M8JXVagw4jEbDEgikgL7oj6Cdr1QQ/2+5vzPZz/b/uu5JadO3jeaa5Cd
IW69ZA2zeX3h6fr9MpZpiIqmQvg5q9TknOq1SU95k9Bv13i2CDMHm+Xm9JMXDybZk/bStvH3r6JR
Xpy2DFHique/SrUwzGq0ZHJK8TV0Mbz3trk5xafV58gHNeURM1wLq39/0b+/JxflCxoqeXF8fGdL
uBaT/s/b8j0vn2bxOhzvJSZN//sSv3RC+V4iCaRT4F5T/pQgPxYGjpQdu0QFRUBakSTsKhv2mOJO
vuXMK1x8C+UGzq16K2NxWF2qgU8L9n8fdq5OwEoyZOJQ5nkRkKcNTnLNfB9WJ6gA9IyVsM5Xl9I6
v12FFLpsmRKoPgQkPsWP7wgHnHNEJryL2z/Py25cRf+LikY9lUf//TK6pBmSynVEglDnP1ciK207
SsaXGdJV7IdN0AdXDG+IiX1bDOVheBa2CoUR1uWcbJJcwpLX70cFENrEttR18JmHg1ze4HrpCaTW
8WOkwP3AXVul86NsdFc1kcfFyNZNtWk4GRkGbRL9mCNLYmaNBOGhT5hUy/a7subO0et6K4bWDe0f
v5GFC6/E3yshbXVqbmJluirr52ksk2EYhaYR27GIDXzB0XAuPJmnX+X8dppk8CRN58n4i29RiUUP
x3Ph+HLiOW0ysIWah73r9Dzi1vcvVUxnaOVTCJI33DytKmA1CAadLSt9lhNnlpePEzVxfqP8vTsd
JMq14ZxUOZ2k2emFN220jDWBhZV27zOYwwmeIu/SeyH9vd7897OcPbIB3jYW0umjpFojFOAGj3C2
6y8TurO4Cp9hgmFZJCzYXtpML134bAknRpJHo1B/n6giqV87J1bkn9OUNyAkh072ajKu+MJvTbPx
/zB3HstxK2mbviJ0AAkkzGYW5Ytk0RuRG4REUfDe4+rnAU/PPySKwwqd1bSN7tbprEyk+cxr5h8b
OhbCDRxQ9B+ng/r5iDJbJPnL6jWDUKInV2XyAhQGDanzcLxDH8ZLKMQH6D8CXqCtsexDGoM0K+14
i83aJoBKlOTUdOr9oKkrSlNY+OAVC5Qfep72s8l/pjihF6qypaXsoVtnAeBWw3tZ/G6i+zi/0rWn
SdAwdQP6MM26rLTVWJ/hr3YltXCX0P9RjQos+Y/UAzshi4tARSYouB75LC39BKS5F06FayUNTg1S
akNvSiujV3y61iBzgVtGj2bYr1uz2CjAQClxH8qxX4ctBUMM0HP/QhcX3ajiPN3islcetAn4CAPA
TTeW3u0LTAIc5pdKcWZYGcAPSNoIIWm5imnjkwl73m+Lpe5BeBnJg7N7KYq1nf3yC9AgRryn3Lun
54K2ebfMYygaZrfTAfKL5EwaybqjRjPEIA6jnwo4tcD/1db+csT0K/bqNZLtQGfNbQo6LmYhNDxc
KvTV8Mqild7AhvdNaxnFyk7vzL1IwmsfR+OFSRsil/HCbeG9ARQ39AW6nMtKPKogp1S6e755MPId
pbpQjdaZRKgdeHfdXpj9padmGxrle80HWJep50YGBgZBu5DrLJFUQwfaRv5liXcIKmGr1r4WGG/D
LdLUA71Ou7qpWbO+ngq6JT+Bozuot4pMd3FR4CAZLCZql+Zdhfo+wKy6o2vPn3F+RT1CLKgXFOIO
mO8CcwRKrXsDicSKOlaFCeGlK/6EyXnC/0diHizaxmp0UI0/fq4vzA4L8inSCsGXa3f0dlFfv7DS
fGU3D4b+cxjfejcH88622zYKwlrphrAu7Wn9VdsWJX/cOGDe8MdbyGTq2vfQKjT+hBTNU/0h6s5H
nmKl9remB3xEvPXpLdDv3PcWCujHFmoNNseLNr6t5XMuYQ3047ppp8Yzglg1el4JPVf692pcXCOV
Ah+mPRRh+SasO4Ekh1l0ywJNUZ3f7kMHgb8nzFWMBKWl+rsk/W1XT3F1JWOAUGm5Cpxd3P9AcX+d
JRhpqotushVIq0PeBnuMJSCqJYD8QRJIZytisInYWY9vwC4W6XCIVOdEcHj0LM0uktn9Fdej0edj
/yqtP3X6hsPqiYDpC6mX2QhT1PYhmkB5upQi1P+keb8tS9hqBehErF4UyB8pFvZFae6BpG9S230C
hzrRKG9K4IpY1YNev9Noi8i82jaTyRImIJvEmlQYJwSkFaxlL3eDGm0IBpcaeoaJM160brwulXyr
NQqg1vRPa8SvRMX0wmOx9+xmZXMiOwvAfavt88DeO753jTsFRlcSQJV6mSntUu/wpw/iy67V13UT
r3FYJbS414js/LA5dwz9zYEq0ZvqY4N/mBMAsOmNrRG8TQX+1FNXnuiXFdCYmD+W0tC3wEnXhrzE
amxV9NquBsGr68VGn6r40+HPIUSyXWwk8lFeLbvXqnxQxYXau4iH9IuJowfLSkHsVFULUl5w8lSY
8/ZS0S3kL3CdoB3cjY91FnCqyl0C8H5RBX+qAMRsUq9lhetL5PzwTezGFXs862rvVme+tZk/C6da
8StX+GVtsJVDU0MDjdKAmwvWRWiuGgs1AQ6lQ+fWDHLkd4K1119GPSVS/4eBIznePJO7xxkCIZsC
Hk0GWDCXwa0DpncZV8l9y5KbkcTpNIGNJ59NaJlWXZ0LvFSjyptcyxcwwTaDBcWnSbAOeAyU4sbI
Qd1DYbXzBslXR0DK4lPmgro8xEmUYxGAXI6Eg0YDDAvPTlNW60yL1h1AQGsT8ChTt7BYNtGHG6Uo
SqgHXHAuZi2Nux2caJXpxgYLsVtrCDaOhzzLFI0ixFKQO6Y2gLqI0pMNusXcArTXYiiWtgSL2C+z
kuinBLLioeYCCpyo/argg3oalsJoA4ufhnHRDPWZF6K7ACUsbn+rPiA1KiSwC0v/Ncc8MNY2vNYr
L/PWuOMuewWCWPsyWSEXcMpHAWMJKRSMSRZhRVhT4zoLySG0LnGNhlHD3UQIoJ4lnbPCagvg9JkL
cwc9+Zc0wgel6A91Yt1i3fQLiNgho84TBC8WzvMWXb+qt28ANkIF0GnN3JSVe9X53iUWgMsCFP/k
plZgQ4vVFUwBHfZORkwd7id7tsLx74bxusD+JXExDMCxKjLPejXcZmG7s9jkfgp2W0Bmq5MnDvta
Mml99M5K8Al+MzljAdz10NjqQNuBR8hRTZyIrhmqLBbYRMtVHpIJLDLhNxIDIuih839rWngW2W9O
PJ4p+KAGAz1KS8k2tWfAEgE1r4pNgWyLTn89RMoZrF3fgjIb3gzHpMvl3bl1z9MLUM1fJd1j4idb
WzZgle+sUkGuGfEr4FmG9TuUyiaIrXzlacO+Dt2VHIazGFe11Cnu0AD5kYDoD9TfsYdttfaiebc8
cnRCL8M0vTYbzpLQrv3GvBSKt7FwIE2MZFlUyIihSKQ5VHFRYN3Zbridbi1PT2Dg8PLHsl67rbUT
vbXPMm8Hi3uLE+2q5i7AYnYdl2hZNcCgx2uzNjclXUhVB+Th2QsrvQ0aBSyuceKlOI6xp4vctm1U
VVRdO8rpR+jAfZ/0r/pVeuFutVW6wRUG9PESHDl6nz8nPRf9/u8j7Nmws/dDrwbc2UT/Wqytq+xS
kJPqq+Qs2yprdxNeGoCCkLE6mWkf9yxmw04R+Idnq0elMfWF/SfX3wX87H2Hcc+iX9NGPanzLqaS
26fcbYJXU1BA18EQSLvMCrVWRHtZYWmrtfMKKNjb5ZAjN8PPKZMAmMOdsp8QHAbJnHyEG+D9wCPu
ZNHmxK/QZv0MrxgK2SHzNNU2zGLhb9TnfG0vvGVxBRr1VPPrixTm45zfP8CHBRYYh2eW7f6Jw4ue
pN9TYEpdqFm+/j4vfve4mK8tchlwWoVpIAs0W1uchZNSdtkf21AMTPLCtUi6TZTfaUG+gsd+i+vZ
WmkkHEH/ugacDDGV8+Wh4i33bUXHA2gaoLHbQq+3ztCCPDeWJrJpKGfCVr5CnAyUnjteCG6kjk61
OvirzODfW+4w4JIH0h+wyl2whPRAaVzbeEF70OFyihJlbcXf2FDgwjE/d9TboNR/FwBym9J8KMAi
daQYdqzu+9Zca6q/CjKxEsJ9jCO8O9QbFzYTMHeg2xuV+NEz5daonpMh2SDMNl3CxMg6+Yx4hJEM
90l5GMQ1xjhPtvZLJcKhLnPT+S5AMrqNarkJo0M3nFcQUbTBfPTC/iDs5LbNlrHwUaCznMtaSurF
agbIMCQQ09v8ioXB7h2/6jxozxuIZYP5WiLrWdXt2jcd1Ofa8g9Y4BOR5Vf758N3tWYpMN6paYGw
/mtPgEZOk+iIsu2j/vX77XPcU+RofhxmOjQftukQyhDBbLDT06mQxjJc9U/qHeTmxXAPQiF9OJXc
U6354jb4OOSsmFEGyPuZBjLnBsQLoEPKWZUFqJiPuIZVVbGTFc3irib4yDe5Oonri2pVyrepiKWy
6CEq6aoHbBqKleeVW9kA4w1d7dDA1I08glky7ySCo4PaSNHggdL9Sp1+Y/fGsu2LJW7EwHThEaEh
YpWrHoA8bPfLHr9JXz5PjIUu+6Fnh4qmjoWvlulsQe9QWxNypzjjlZ70b5yqpYLEWguuXW/o2kVo
CxVgwkcTObd25UCbzyeeOIzDsU0TwLPKg6s+1y48cAWv9iRccZxheGfB1hz156JI79Io+tG3ALvd
4FWmzWVhyRvT7W4S8EaW8Dci97eQqe4C1UKVMDlzDW1tovmflQgjZxH92diKYbgFSyjcNn/Ia+tn
F5bhwu1QEYGNaeADkLsoBUAgAKsojZFWwbjy662SvKitdzYOF2XwE5fyAk6ZTt3Q2lh+eyH6bG0a
WB02k/iHwpl3zlzwKU5nLjMVRBRshy7j5BBW6M1V23nIO5uHErjwCOI5bm/0vYIrJZ2ghZYe8Crw
zOjJrrIlCiJN8XuIrwNxD0G+F0C7xOOEMfPDhyw7lLW9Mwhus0SejyO87+JccXDrTnZd+3u027Vj
CrJ6AMWUXIrk2h4IAuOzmBx/ogSaJMeQ2nZZXr7gW3Dl4N3ol82u6YELimThJcplMdGB0bFolqZ2
Lptu4RFk9rTV82uVLdKB2Gqwlo3Agg1QaQGr5FK7MCCIB5iaew82+bsuSdQp/IcPuUy2g3KXamgI
CoHqDpikntwrfOs6iwtPnFdmAlJ+L4Ob3r9MgGdmtyGcNXBV28CB8pn/zBX0Jo3uooREW/X32gip
Mz10bb7BhuS9Nlw6mKXY/qWnPec4LHj5odGfI1j3kffmpk9FhxJ7G0MVR4HGAOyNPjHX2I9RIPGX
e6tU/43IzNr2AGPHPxJUz2vV2IpGpejvAHyKuMjB0hnueD32QOozhBFF+BIA9DL1ajX2v3C53cZ1
CZeVADRsgUW99PqDGb14ORWxqNmN9kOEDwq68CudzCzN4JpTiFCKcw2eZ+rGN33f3uc+1HKDRoOR
v8ZyRERQWVopTSkr3Bhej8olIqTuWqj2dhxooz4F9tMgsD9B4FP39ZXVvxighNyWqh928rIV1Gm6
RdjBqUfhUrrbSL4Rf64B+SwHjkzw6ivXnbZr7IcaQg0IS6v/Lag0SY3XhKfT5HOMtVjmjY7mb8w7
powwsLD2ek7i+kqa8bIEU+hrkEVyEuvCQkBnyow4AVwslqLDIgZGqK984G7slLWMygujqe/r5MX0
hzPUfrnGzhU4fYN4MyTFa+0pHIw7B/0nku11EXcrrQUhA7o+b+u1zX+ld09dG+6qhuy5vrfoF2fV
U0fa7DQKeduhVb2VAh/dGn7VEIX7BNdXelHyftCvmzRfhoi+Ju6j6j32ynVUFkDtw13hhLzE1QqV
VARgwQEVpHt9ar2IEuVSmnZYUUM6CZelyT70zkflFqzoYsheoq7Fohij2wbYHNQSPwdPKZ8H/1bA
cQ8Ke5JJZZ3keWEX55nrik3uKW9gLc57NDo6YPKy+uUrI9QcdCfydF0hRh7x8X14TKg+XOjhmQNe
u/SQrzSqXUFJT+udfeeVm4DiSBYjryIRuaIDoPr1RhnaRQnr2CyQ6ZAwdA8lpt0JqWgeypu0D360
Le9/nFwlgXqW4W0iAurGLYLhPD1YBe/UbMTTI94WDSxT0JcYhh4UEqdBucklABClf3ZEfd3KQyMO
2XBH9y91WxxGUGLgqBRWsspIYToDM0SOtlsSjUVPeLWt3ExsoFN0wNQnlYOQFCmI9JtIt2+NFsGl
vOLg5AqULm8bQoWFmG4lEbGHfz2W2GXghOux8uFtIMkme3hl3EZlWuxwAUanBo0mUzuYEZIsubu1
+puitsmyyv0oum2i6+c5pqxeqOzNPlzpza+yz87jATVQ4+eo+AfDzXZKZm768nKqIDpoGVno81rI
EqXspKS0EXnnnYLfUQf6wYJsh2yLl7dAWi/y/mfUHJRUQqVDe8mONpCRVrG+jYN9GSCKBRtvoCbu
834IAL+5cT56Oh8caXjnl6NtKuqxdXGuekgRmuOqa0Dj1vADS7DV6Z2kkK8im6UUr3l+a+pgycdX
lxNThYgRj+ovz7/M/Ku4vEQmxuuBYWKr1FmvnVdsRLBPWMDBux67bN842ZRxAtLsJeYZxqKyYHfR
GMCPZp/V1UsuUXTz0ye14Oqt+MmjYa9cnIWKUUE5oQQj15IkVUQi0P6k/+CH3U1kjWslfSjMcen1
7l7NtUUU3VgXULeGRbyN2IyeZq08/NU7hypapu8tgM1+NhBZULELhmRXZ9bOqwz8JBMEPO5iN0SP
zb/C4njF/XIIgBXUin8XRIdgcHeVSC5Dt995nn6VKeG+rZ2DVXj/IHf+a7R2/U/6MHN0m/3H/3UI
XktMf//Uc/u2T45vV/lbeleXb2/14Wc+/5PTeP9jDvf/h9GbTnz7/zZ6W5Q/qyAO3j55w01/yf8x
enP+QzPKJpVFmpBqwcRj6f4xerP0/6BPrxLXOiRh8BLIw/5r9CbxeaOT7lg01XGPxYXtf4zeFF3/
D0Uo/gLhWLqJRLn2N05v7yns/00GTaq0Gs7wgr+ZtC/5t8/R/OhFIe4SlPTUoaWcYtioQkk1hitr
NJsm6/yfQ4vCTjW2dCNMIuV+VG8+rNh/t85HB57P3fXpJzgmkwRKJzRJM38W3eckT00Y06xI8czD
rrVTVkmk+OuBLOZ80MoSRZlMu7Frs75tqkA5MfxnkMQ/w9M5BCOBWisFh1k6nIel7QwxiHajBioT
6ggPJlZrXfLXnHLjnPAWnxcb9gnseNWm3U3BaFZCiTwNBZUClAT3JFDxNkTyngZ8Vj7jcJn+lmad
mmieOcmw+H6JP6eG73O02C3808A7gFl+/sqhp42RhRLAUnZOewUsJF4n5D7LQLewmUL3ZP/9eJ+b
KIwHa0SgNSxYVImJ4eyTRqkpDA+DsWVRexOCHQjdnWYo5YkK3Oe88L/DGOBb6e/z4eYQgtxIZJhG
BVKfZW++oekVYSBu6RdGMnn+duGIgFCvavBui3j5/QyPNi2AGgHR3kIPVzOY4ucV9V1px71i9ei9
SZsCiSZ6BbN0mTrZ79jEtuDg5YqLq5HM2n43DL1CYdXP0Vf6/nccbSl+hxQqJt8a+Rlb6/PvKLIh
0TIT+bCyhE7r18ohQ5IgU3kayg4yM6f7BG5jxv+ZVl0AgwHhjkwetTk5uzLQ18WQ3EcGxLeAsi2s
wQxcyKEKys9YmUU92iRaiU5HE8BkgzFM/NuF0YC6j4gGOhWuGAI2HbZR53EmbG/rK030QwURPaCn
ghIhaCHTu/1+nY5OOT8aqQhB2cvi73Nshpm7o8l5QxuK+3hLmJY8B6nSUSHOqJV/P9YMvfi+QkC8
DBOXL4kyhZh9FM3v0Bm2xQBXXrPxSvJDiCh9gDw5tGI8FbWto5j+uVdjvKaOkUoHWSvu29Y0DpgX
mKcKfvNbBySKweF3DHXaqs6so5kZlpIm0IbIKPUIWlbS7ANjJJKXnU3sa6v1Tgs8DdWr0T3kECo3
3y/HbOknSzAbiD1bRbc0S59jORMtHctO9Z79Ig1bmsGafasZDtWIKjfbEwjf2Y0A1kdahmnazNOY
judsrqmip9D5kYEY8zQ4NK5nPTp9jV1dVA/XJboS2ziqjGsbf8ITF8LRLBlZ8oqpE3jLlHPJb09W
Mkoikg/RDuOL47rWPnSUaqW6bXbidp3vr/dZcgyxKLEsw8DA5/OhrwZAnk2COG0xdM2FbXpWjZii
i+fWaMpb4WYYYwFUX+sVdoQ2Vppry27SyyDNsZiCU3bi98xu+/efA/RmCiWkBIM3W3SsiSKLrBLD
CsXU9mHT2xdOkFn3f7mNWGAuGzT0kXgmYppdO17ndhTesFJtPfpiMZT+Zduiv1fYfXfixHwxIQd3
HfBpNmBZzHg/ry8OyQhK2/kAvTrRxNpA6SlfG543OCf8v2fv8rRyfD1MfgX9I8KCaVN9qKXSkEwI
6wn9c8VMiusCrxJt241YTR0GxQu9V8SEsCv464Wk9I8EuqlawIOdWTDgRqMrMhebR6sZbKT+YIIZ
Qw6C3BHjiaM/e53e56fBhML0UOPSnXNroN1Iy3OhjtmBH6/x81V/ZCOCnLZE+CCQbrXrRWueiAq+
Oh68hkTbqFFaKnf+51WVpeE7TpQyQcpSqfDfZBOduYAHikBDZ7c5IH711Oao5KkW7QvNh8hfl8WJ
n3G8iUwgKSpPJYEls58tc44ck9mM4GN6YucrJ6+T87FvuhOjzNpy7+hGjduG/QPwje06OxZIIpQ2
Dt4Uvgon5eJDXRcfUEi6vn3Is94PLs12fMCf1Sd+rx6diJCALnLbTZ1hBXjU95tr1h74B20JEo9k
x9AnAPq05T9saVtp6jKtuQy6UVYbAdhh3Y2+ufUN1dskjp+szdZzr4usrxah3SAdh5oMFZ2ucREf
BxriQGo7sQ2/+BRC5/U3eAIt0OWzTyEjDAa8jLzYUHKIybVVHdog/csQg81uCgvcHVAX0jf73eLp
w8wdaaD9gFggxOIE8dysL+9z2JGL1Nb75xOrPH3VD5nERDBkHJuXDuMLy9JmW3xEFi3PGtRLQ01Z
ctYJmdC8TevuIQOuN6bj7TiE/sIKhxvflCjqqgVguv7P9z9jGuXoV0w5rM0OnELCz9+aUKvue0l/
X+QeECLL7NACtsKindRVh6A9sbfmwwkVeh5QdqarIds8v03KWKmFN8I/CqoWVcDG8/aOFqO3mnjU
Sr6f2tG5eh+MEJfDxb1F2PJ5bkWJ2iElLODCTujs8UFSqf4hirmWeY4xJpB3CO3CRMdP9fb0sBVE
NdVgb2MXeCLgnk7Mx1UmusddlyNlEtmQwM1eo8hMbFmYALQDTMlWKDM5YOuKfFfzt23ahPkpCO/0
2Y4GNCBa0Hzn5pKzRmJgN+roFAyo6OIm64fnMqu1VW75F5kyrsMKkcAEMflWC3a1L048iccfmZIH
GQ2evLwbONB/XvcGOYMUm3H4733oC8x5KiCbA6EXvakoWn3/lefhIkv7abDZZRUVAnFpLkmUtHEX
BwF13/sJ4j8w1F2wiehYOfDd7OvvR/3ig+I6PF1Ek9UbD/HnKdKgqgMLCZ1FY/sFigVo2IxFL88a
pzDW9giy+PvxjmbJPcFtwZd0oLlyTX0ej0gyaxIL+FZtlhbaxyLd6Cqy7rodv8W26t4i+4t4kU/T
6PuBp3v100ZiYD4ic51MV+D1fh44QWtdMRyQV9LukKFO6qb/NToVarJhpuS/Ejf37+ou4ub6ftx5
VYsO8vQCYWxJGAe3wJxW5MNVzBSdRhvoCnuyBWdqtTGAipxqwc/ct3gHuiRU46VMa1QdbMOKf45x
5t9XcUWZ/69/CtcVCZDB9cimnt+RHsFcK0HvLsgbHH015HGfTBZgdGFb6IGAHWLDbCDJE3CuQcuN
2bW0igH1ch2Vh1NGg0enizoJGw/Yx0SZMebMpzjs6KGpYOWqUQ0XomrSJ/oo9oXvGM2Ja+SroYi9
6KZyjHFImR3k1tXRu42niZe5/arlPXAho84e8no4tcHn77vAGXI6Tph9qoi7zPMhCu4IQeIysKBv
DvxC1bsb1MAc/cS2Op6RzXugU7sy+Vd7HkYUKIdbptqinZshzK2izI+IWIrS2aIzwP5/v3GOLgnU
IKegeapZUJ+dP3ZWnqUi6Cv0me1Ke/bCWNtNAeAdTRH/l6u28YnJfTme4DEnR5+y9Nlbju97GATt
++Q8rI31EmDzos6xGQDsYya3Cevvn5jj0f1AeIyvKJVJe3pu7dkWUWMjk5mLGLEdVc6hLNGMCLv0
NWit6FAkg/ESORI1re8X9mizkG1p6lQd4IWbSqKf74Ymi+rWdiy+YjfITVq6qBpgRfHj+1GO9gqj
oLZFGkJdlaLL/AYqRdlrGiawChrgckWSZaCsMsAjW9lcTOOJlfxqUpAUyDJIknF+n0W4uSHNtkki
tDocK71p2tC8zAmkTozyxfea4i6hk+dP+fE06Q/XappT9rWVBA29LMofA6uH0ZRC0dCSJrzXA7NJ
FslQ2A//Yik51uCOLPRZ5s9lY9uR7g54tnSx7qG4lSEgg1miwzU+6vHq+8G+nCLhJVRG06L7MjsG
UgQKnEKHY2eMGpagihs8+8kQaQSZbQ53q8pMaC1ksqfksI4O4LRjSCIor04csnkBCSmToCioZy9o
lihPSZQjJOhIG35qWNYvRktJZPP9XL/co8jnUn/gKByVOYqk8imuo3fhZej9IDCUr4vaQAI+jsMT
Qx2/yMxOqibvH2mLxJf589bR/CwBic3WaWynfG5VmsNCaTWcU/py7ZZYHPWpVu0VF08da+jx5Qu6
E+Tir84Ib4PJ3wXbWJ0+wIfd2wg9Kol7EHAE2XhF1864LcNSnNitX20gkl+Nr8jTJ+dnpAb4VWoK
LizRWN7VvYKHakQ1HnsBd1105assGvfu++94nKuwuOxW3lmmNmVIn2dWBFDBYbWxacvEXJQNpkXE
g95ZjTZylYabRKESz8K6eQqozegHlAA9c/f9r/hqN2GsR5hn2GQp82CPwn9CFAXcKaCysusybVw1
JiFlZJvBiRzhqMKD1KfgdAqHZSYrktOn/vAphVf1UeJj+kMpUEOoqDKyjaK0pN5aBUy9oMteAVxf
JImCQ9IAHif90Yc0X6SR1Zu2RY34xNX41ex5x7ihuDS4gWe/yAraogVtis9K1lDjb/poA80gWrp9
E/+LheaBppxGR4MagPg8eVfvOlNXcG6Ic+gYDY/zW0jXb+fnbnminD6DuE/ZCQuNkDf1ewte6/zu
1eLOjpCXQtDCgUGEpadargc/d3zKTQo9LjmiJFs58hqiFDrsZhHUIeqzrlj7yhD+pjWiK2eWVRuP
tNGLc5gv+hXJT3AyXZ8m/SnVINKfckaaYO+A/Nn616NuRd6AV5JwwvGqKY3icUBMCLHkFEO5pMV2
zPCHjVri1TNaQ3YY1UMPSlZnRtvvD8J78eXot4DjpUVG85MQ4PMHEoOKeL0H/6NjTz6oapxDEqmj
raUlgNJkiaCVCL0VEcJEx+xwz+5NXLXTAgVgtzNMeuBo51s2BTO9q5319z/vi52qw2JnmSjOqXid
f/51QeEUptbynOpOq6PGr+n7Li7Euqwxpv5+qCnImS8EbxnJrqETeJizeyl2arNwRUW8YKpAeroW
BG/YnumWe+FbqlhlWfJUR8R/fz0sqTWYr6nxxI00W3/kOWMl7njXGlfDfMVBFg+ZaGRsEbctqv4F
hVCJlRgozKfO0rX0xPBTZWg2a84LEe0UYKKlP70QHy6nMJKRE0UFC2zjlCWDGJkg08XPrknoN1bg
eyvAvDu1NG14LUp8+/3sv/i+vANYz0pOLqHadFI+DO9YfMxMADD0unykOtix9dofqU/LTawaWy2T
E8XIL95VPrIOa4lZa9Z8QxU+vc4yBWUmnVim69xXm37vGlVn/v1A2C8AoEAxAHkEdRZTx2NucbIw
DSuDRq2vs1CPq2WrDap64gQfLyEJAlRyCrpTTD2/YWsvBYqCwSaKffjY47/or7E1yLdpJ9L991/r
eLNMsYKKkSgIISKT6X//8LUiBJ2apCIuAreZokvNJTs1DrD7CcbysgQMcuaopgnM1dC3QQKu9Pvx
v7ispgYF4S7XAS/pu9Duhx9glgGxfDzh4ZsRcfTGM3Nj5bfN0K1C8LVUPvvqrIZVPSy73HOf+jwe
D63foO8dIeJ3C2CmDxeFAQ2saZLkxnVBuPz140p3TLdoFk0CI0cNnRLrFC2siKlSx2/2Udk1a9fp
MIpCRPFEaHEcvjGUgUk3FW0ev3eNjg/L4drh0NcJQxlqof2o/dx67LQkr9f1UKKB3ce2AkkvwU/3
xIf4YiN8Gnh2adUtAEw/IzoFQquvkzCKNhExxS4aMLOsig4XKuxMoGeb6VpNmvGEttjxIWbexMU6
FQ7BozW7qiNd+iY6BGyDMPflJi5dPDU1HVzSiXkevwnTQA53M7SuiYU02/BjV5ddTqZqDVb6RwDj
hjoY+Y8hc1/GGhzzQFPLHehQufp+q3818lRLselEEibPcSttblYuuBVkhmt3QFVLjdXdOHTxJgCT
sFUDVeD8gAGPYsnw6l8MTQTFvqKgQ5D+edKthxx8NZDbBbbhP8a5h8NQaMWIrEOvqJQuvM/B2u7h
Q2W3/2Jk4BcGZQH+8U6t+bCfmzKou17ltVcsl14U6nEAXpNRCHSwh/5F+A7elrZW3BRCUhj9F4MD
dCMkptGMts3naSemHnlikszXC2luxixE4Bb51pg+YJ3H8EA8UONNkGzAKdx/P/RX5xgvaG4Nwg7A
drOhK35Vlo9T6GElFs6PPYTm1KU5CtsktREXbrwetpapZtaJG+SL5GSC9k2gRilsA9Wgz7MOoZZX
qDuSASqtukyEXh6k4Td4qxY41CfKD/IHb+1UAz6Do4pTkYb+1mCHYpPCdHv++3WgHA7KdEKUglX7
/GMyGAZaMfAJ6jzqL5BVG9Y9KSpY8gzLNyzslrXdq+vvB/3qMpkAqhAM+Sdl78+Dmn5G6QtWO/p6
jXlONOLd5nV7SkDoq/NMNRsCLiUpeQQy7PKiDMycMA8+WrNuSxvEfGs5Cyib0XlaeHJToFly28s2
f/h+fjOZ0ikt4iKh7Wrp6oQCnJ+qLgtDqPAI2Sh+Vy9GXdF2wq1/2RJBEIJOe63F/UsZiHPX6LZ5
ZVBDjcJyF+s9oi/SoReBedX3v+l4zflJNIMnqDHdwjnArbTTzgwlZU0Kjq2/pHxryrUV0vfffz/Q
8cnCAZMaw1QiI6qfd5NsNUztNmdH9XpD7SaOMe1bNF4O+yM0+N8Wmpkl8HGqIT+VWX01x6meSpWf
Gqecd0JTfcwUW+ca1THD+unz28wVOiJhdWItvyioMMcPA00/5MOt6cd1rUcJYsPdoOrLCKOml7T1
/dsQopAZtevKDd2nKoy9RZlQwId5StCk9d6JuEd8tdYTvhSbIZsPNi+Qp06eBWHKQRJtsBtNdCkB
MV5EurjHlrzFMgZ73NYJke5BWgVF69+u3fwQSX7A+YBkB1JrXpWvWSIec2dE2LDF1jUIYEU6jSrX
Oj66C5E4SCIZNgoLo6atBsUUy2ForxL/lDnY8Xl9PyrUjoEH05ablVZTMRppozOZKB7wnwQL7l26
hR/c6TZCRsC7AS5oi8z1hu33O3YWzls26EeiR2rTSKuxa6Yf9uFrDmPoY24BD84MLP2yUZA6NAbV
WIdeX5/IeGc7lBGQAeDWp9lncz3M4biO6ZfS8kEW0eSsr6Na1e4dJz+FCDiaEA8LCRfPDDC4qaH3
eUIlT1fYu5GOWtQQKPjNWI5/Xto4Y/3qPMMZ3v5y/aQO2oQGzVRgoWUziw2JhwQoMtXAJyqWP7yC
061MPMcg7fwT4cr0yz/kzuR2PNiCa8U2nYndMHs7K2XMNEyAEDB1w36DhD+OXbJOlnaPuGprNfGJ
Atf0/zcfbwKn0gvhwFM9+rySKIYhINJ0Yhk0fnWu40W6TX3cwus+s7GVo+Tu+IKjEVoVtrS1uP5+
Zb+aLj3Ld1MKEpv5hRbKIk67XGjoKvlRt/SVLrhqFTFcJBpTTTwxvH4/4PHO4fLkU06IdTrA8xTa
y1Rsj3m4lw34t02Wt9mZHqFcI+zwVEvqeCjE96aXguY/sd88+LNyZEIa4909qvJvkgyhAdXCv7T0
DeXpb2dFS4FyDwhUA5zxHIAqkKnBnarF0bBscbBqInXvhagLLgbomO6Jx+GLeVm8/ZNkIbAnSmmf
t0xj5DS2WyVclZUMCtKYrjkLErS4tCH8y0oWx2Ei/1Dpo9T9RSVRcUqZyyYuVi7+VFjhFo4FO913
jaB5rQsr2Io2dTFGDj1p5C8JtNNTWPajC00SO9OUIl6eEBX27KrJhV+qw8hsvbBWL4zBsXYt6nsn
1vToHICNoF5HFMd2IWKe3TDt/ybtPJbjRrYt+kWIgDdTAGXpnSRygmg5eCS8ya9/C+qJWKxgRd93
Z32lUBaANCf32aaeUu6AZKFrmFnVgUlKYMxpVZYC0QBBXnuExjTb/+OsWQelRoCgsp5Jp9j2MEZL
49nkYHo0Eewrb8mxgCa3IjOu4C7G9gU+xLlnxG6WIbl/MuTJKVT39phgKp4SWqolzaZRMzphZH6U
9aodFEVnbZVRzGL7+VOenLoOPES2bTbotTyE83vyAZVhcqI4Zti86JQ73ZrJOsXfLZgaUiPKUfd+
C4h0CC+G7PvnI58UL39GphmFAAK/dKiw65//deziqiWVZjKz0MwnfaeYsnsaCOwOnKivUgyriOyy
Rme6MJXOjQpzgnu+pgK96yfPK5aE1pOjp9gYjWC/RbHskpIoczEu9s2cWD90qV3in5yCaH8elaMf
dqJK64dD7P2jmupQT5lhYKpZ6UdDTAWCd5v4h5GkXlrKsZ8p8XDV64pz7ynOhBUAnuJ1bxmkx7tA
/ZgNPAypRuy5WzsXJsCH/QqYxWHlUpNosPNPAT4v6VD9NS6fQXPKjZs5Lkrloj86TbVcmOIfNgtA
ZzjdlHlcQ4BqT15DFc9V1vQ9eewpESRTY5a3ahWRW/j5xDrzRAxEgYWYjZl92l+JuhrWI2BjGAOI
YsHQRs+ekeiHtI/kz8+H+jibYDlo6A6wIWKrN06uz6Mm5jlGYBH2dNzYbqfZUeZQdtLQVm/4qh8p
g7qp1ciqGHvDDD4ffp2s78oTbnIWRBXYWnw8Drj38yo11IHKK05Ct46y8WAIo5rf1HUHTf1xgZ65
VTw9v7SEzo3KUwMGs1utePv7USctjvMJoCqsAHebG1PNRPIqLNLJbwvQmmzXjsLR/xsAyRJa1bHg
NXD2V1LmOrf+2i1kbCmtZ6wqudHq8EhjmRw0TODyC5Pn4xylAqL75bEeeMJTcivBjoRbdSMNoV6W
X1KAmu1kOOJCXflxihrww0AH1hOGz3fy4Yq6VhqbzNqwVOXke5ESbb2Mrqhl4h30+Rz5uMFDnKKi
g7BrcDU+PaEVy4oXXcfBkP4v3kjCG6+44QGwymjKH8pKGw5Dk+sNNhAJppCfD35mqvw9+CmwGXWJ
M9dtigK9bQsnMIxiuVlIWbvWhz7GS3LEhPfzEU/erIvISKMi4UzDc5y7yMkeU3A1UpoeYC9qrfYQ
51Z/7fFydpjYLw+fD3Wy+P8MhU8IlCNALFiMJ4vf5pJYVSWxQroWmW9qHkf7dhxqfPLd5VUHSX3I
vay8VHGdvNJ/R10lBCy8P2XtyULQC8+qRuBDO24X8pBmPUwjJ75TomG4s5zuUj/4/HgQdZmx0GKM
04UXKWtVzXiTTUZX39l457HtSXJiZmH6RhpfIuKc+4Sr8fd640LvbZ1UQumkLN60RrEOKOauqhgT
lMUZ60O84Cv4+Sc85R39+zb/GutkISoDKF2/ThfYo9ov9gUc1GNZ0m6zVHqzmrcjKj0PZ90gCcER
9PdyqTubC79inSl/7eP//gokGy6XW7oAH8A5RO1JYbTYzTTChXPQ/xZGkd1ktfIboWDxo+178TtS
bewZY40coI70ETGoF1kSJ5vfv7/D1dgpLO4wtEHez62pLzJdS+aK/Gd0OElE9CipvtzeyOB2iBVb
g+QBgcqKXog9eOHsrfold1YOSjJiw9M9fv5izs0EljFokM1JA7rw/veMhobPlIAgrpc2jk0jWgYv
c+yvZHj1b58PdW6am0AmzlqifESLR6z8KijJAg1Q574W3UyUS08JkwQKYt2CsGIDK6XPxzy3gVA4
UBKSUMAecvJ4mZYsMV14LKcxDF38XivGeNOps1H5IhcY8EPAa3TcVzuRXTiAzg1N6cAuCU+Ke87J
3mUaBa9hVNgmBwu8ayFz/h+77KSFM0zt4T6DNGHcjqoTXZIXnl1ycIXYBQ0oCMCo7z8qKcqmy60W
G60xJmwOk9AHo0++NDMqMEGJFUQxhvz62P7Esn3aLVMf7f/ze/9DXGJDA/XjXvn+F5S2WgjFcYGo
G7fOrlq1iMpdGw9DEiRjVb145OqhSquwdPsfBkafBM4IAg9C/n5gs0lp8OkMTKFG4pYxf4OI8Wi7
0Gs8TJnAKKPd5yOee9sMhkBoVf9zrVzn/V91U6UXir0AsyCmE54SIBqYFj9PElg1S1Np93JUp99J
LCPNt6c8MwPK3KHcpeba7P38t5xZYiSBULEiAYaUcHqLt8y5rVMrYTVrOQst7+y8W1u6Wr/VFpOo
orJlk/18zDM7GlUP/Hj6AZDyT5eYQj8tgdKClVY5KE6Y56snVuIYzXjhJDkps9g6CcaFIUH3lv4K
Bfn799ymI+vsTwtXCv26Ffl9HOnRPf2/yecKH715RW3duXUjLkzmj0+4JvICv0DTpQ1w2gNAaxBL
d4aRUDguyd5FMdwMXl18+fw9nplHbFEc9FDCVsTndCvO4R6kcQcZapxlv8NPt33Q3cbboDwQ27Ho
6h0cR2Vf9+AUZapXV255ETI886joKzAoWZlp0GdPlg8y8qGoE35Doagl6nZLS6ig86i/pOT48y+9
P5DZluHNQIsFw/vAmHXLJo9bqPI0qyYMmugJbLHrgHtTEdFFMNNh0VEpVWaTY3uICbpLbELgzJ5x
KEzCVhOnzrZRI4hlic0vLhzbewnM4teTQO+iWdlxBbDiSjibRV9KfLDmIrQHe6IN79y5XQkbcXiB
bP2k1K2KEyHGdTjtbXMt+00EeM4MhqFa5UpMjvq4kcL9gg78lW6xxFurwiu9Qpko03g81uvaVyvM
msHIv2dD/ZSJ6TvCkoHYAPOgszaw0ytvitl4GecEsyv7pqQ3kRrlr67wtnmVd/7Q6IFuyc4nzvph
SAjP7qyvfQ2i2hr//czn1bNbQUlmmjHb3i+khdtuhME8Tpc4ZrtBM6fNpitc7BXnPE6ePp/WH7ck
9Aor54PCdr2LrcfkX7tjiae8hA0IvUpNo51e9+oN3izZDtOx6koSd374fLx1hp7OKxw22IuQkADz
rTP8r/EWRANWPpKHq2pLtXFq1fKJ+l6YYVl1Yec/PxRQl7N2mrCCeD9Ubbi5Obket5Oxn3fTUvdw
vaf5IRlc48KxdhLyBJeRE43DlLYBKDuVzMnCrHJdaJjq02qfh/4qwWj+1ijMdlvkC4aCaU6QQYJR
nZTLNyfptcBrvX5nrcWjai1IKO3WDGdDEhsGx/U4mcvvNIndq9Sr7Qt1z5kthGOXho4HQE9T6uQ4
lJPaRbWF1lFtu/FginLYSXziL0yrU47Hvy/kj70Lcxn+wcnL72O70zBNELDq20XBqJ6z+QZZSa0F
cmg6ExPipl6T6R0sBvNa4k492nM3BkmUpoNfZzR+NmZlq98/n3/n5jvQBnQb2knMipPF5aHqwyme
47CzXTyBYDptPDkkV50JnDMOZnKB7HLudaNOpoDHduVjJ3LwojTD/A6FroHOM0B/R3aBmQhjCD9/
sDOznZ4LVEybrhUWIMb72e65EZ5CBtxPrdEzri3FswAHCxXLvdTCPTcSFfPaJgMJojH4fqRxctMe
9whBtPlc/1KqlbljK+RSS9e5RIY7O5YOh1+lvb8C9O/HAhudi3hgthKqAzFeltrXoe/xbnXs+fnz
F3jmS4H+A1Izd9H8nDZx83iMrFIMAj98TxbBYnmVsnUJO7mkoDo7EEtwhdm8lUP7/pm8IdPNrOf9
sTCWLkyKTJsDfemHSyZj2jqZTzZbQDY6RuTqrZKpk8kOt6Vhf1dZhLSI8kAqM0i7Gs39BqcLKLMG
1ofzJBxyPbNknw9zfU9J2jxjr9zvamEpPh7hMCKwhsoestgoHnOvHK4j/uf4bLzGfSHqi15s6/z5
8KtRBdAuWFmmp3Rpvej6VjaT8N2sGreqalZPWdrHYVPq3t2auhp4iqpf0D79OQ1ORwXNZany9Rn3
ZP1QsNvzuPRYgS4K6aqFt3zrevPbqqPxaz1DXW9Pyteu5Aqh1OXjehRjVjx7K3+98bFzjbijJ2oY
Ge58XIvh7TB444bL5bwZXOFuhTUSwWAVzRoi0m8buguh0zhvUmq63+FYGkQCRemQTd+0EZpUqcZH
c9asoICqRDBRJbaFWseBVWgHNit8/dXkKlcGrC6NX7UXXaWxezO03u/GzYnPIJr+qtZL96qI6m/1
mL8WcdoESZJjnqkuVjCrenlT9b216/DS9JYGDo3axoEqSfhouos86jMrmSsfUCGY5Mq3O1nJiJpd
d7FRGIhlig7JROvdT9ys/oJ7orikb/+4y4Mpo7PitsdSRhj5fonJHiWkcDwuPblUvVD1BogzTtMm
pV8VKS77bm1J98IOfEqKYt+AsouKg3OFFo95WtvEHbejnj2YsyVhq8eVD5kwdRChPYZ+6NM+3ROW
MPqLRjAA8iw+MjzTJAmGIesv/JiPrxv+Hb1xrr10Rj5wiTqtlrpw2I/HpsivG7fHgl1L0y1B3sb2
843zzFnPlY8Fy+3r32v9+7cNy7DplIK3PTcjkWGiG76b8IlCKDBEMsb8PxZSAV5bQqDaMj9nDhH2
w4idMbaLl3itHx+cGyidkrVHsjpHnazj2sSzOKkt4Q+OTcw8+a2x52MX2mcBGmD7QlPm46WX0dZ0
RloZBOudnoV4htMf6XnNwu1M8u8aE/ucciRqhwvKQajLsC2ZEXekcF7K9/64Ta7lG/cDRqarcWqw
aNqLK8eY7JqMszELUz0awjkZk0OE0si4jfJWal+aybNePv/c516wQ5Wxku7oqpyKh/AsbBO3Uaho
Gj3dFgCFoUyWKswcpf7PN3seEY4TF6GVmnZ6+hvLWGpqCqm/HKf5OqlSXLy90b3wDT+ex9DQ2JLY
/enEg8i9n75KG+kQFWlTCD1drrHj9EIB1eJC6/fja2MUAApiL2kbApO8H6UzzHFUBbffNJqi42BF
QAUlVtZl1F0qMM4sSCYGdbdBki776J/byl+XLEsvFhWHcKDcOfpZEdwc8Tk3lFiPnqI84VB7vbjl
jTEbll8k2gvWqremfUkaibSdR3p/pPIzVtkTXxDFyGkbA38aO8paZkpnXREtGZk4f3f4XAfwDvhv
14Hc8bWqv5VGs5n6nxERNjPxSkrc+40Tml4weBDp5BIU+R3AsK+0q5ozHN1jgbVf10FVV57btPal
7EPK6iZ+iwEL3EwN8G7d5sXjIO8JNty2M9b+Vb6J3A2AQ2FiUXQw5OiLHkXFeKdXGL0O2nbqMBXf
5yQmlfZtr83bCEt8SEzXbkd0mXetqFvD+2d0rbBK4IfYhJbOZbjEOPEmOK0f3bTDxD6C8trgetT7
xZzgKekW19OQNccymV8Vboix8uZ6hyJtVwofpcFbTMejxYA6lWIfD9ZXS7xMPRkRe67F3FS1P430
63xN3rxzB9MvIjOU+hLamR6ItPeN4sFcniP3Rs1eEgK0OFgX64s2TJu4fDFHEhv6fVc+TPNzoW4z
yFC1/jhgyW44x4n0gakhFE3e2epdRI/L0W5z8dsU2NjPLyRbiaQ99kq8qUydKjEKEy/eutEPPHh8
w/7dItc0bnNkIq2+xZ/UzwmtoaSQ9Q+LxnTe42UOurtBi+QTH+KPFrHwKpmn1dfea45Y34Qyz+9A
hX3NheST34zY3pPkVpExPQSj6WxA24h+O+ZGOHmvnUV4W9wc5krx3Y5KbBj9TN/rBitK2RGSmaMt
drNrItFswqai2yTqbudiN02Jn7c3UxOSU+8T7BGK+AUlTRHdafJuUp+m5opUCdX7Tj6Gmu90kQXp
OByTnHTW8UqvH+J+P4x0/MTjbLqQjO9J3IxRL8YDGSHKvTnoW5EM9E5e8QiU3hcdIyE1f0qnf2Z7
o0SvarEnQaScfsXyRfTXuoejkb8AS/RHO39E5mEVDyTZjZXj15SfXSq2XYMQUwRt9r2lMdb0diBT
8guVA4krGC8eynYv6853iLbsJIZ2RZCNt7V5cIocDj02GhRbFYrZrMU+sX+zhlvCScsq2acQsjGt
kt4vMVJaP0EQx2S9OszZRovu3OLNKqwN9qBH18a431JeqkpslNzxWwvxQD4f9bnY18am6IlBwSyP
6b2t7ePoPSQNrwCVrIKzEKB7IBNJ2vWwT9Vy05uECw9qWIA89/Z9ruLvXLo3MHX5IyrTCgHKyFey
N15ESHMouH1Iz9eV73o03zfDuNHaPchejhuVnV1KAv94kLNXAUrhaLk2IE+R1UbgTFpq7FVGTJxf
683ZHu82TL2Kqv1nSZCo5m1GOqJmVJdKtVNHQOpGxqYXtVKV2S5Pi4jZyuKubdmutdm6NhN8l0wj
MM2O3D0DQZvT5xs7MvOfbmTF10nXOf4UJc8S8qs/5s0YfH6+f6ydkc0jXKCcA8r60IpVMYd0opzj
0CTthUVtTk8yM+z7ea6XsIM3caF8PHP8Ioylz73SwVeW6vuD0U0j8lNFX/vJjEUz16/Zu54L2m8X
nuvMAUyxRNdprZds1TlhMuvGNLSjwR41CMJ587nPHjTUjFsdJd+FRzpz8EGuw9GJY57W02mXazVI
slopyaBdM8iTwiLcJK5lOKddsRf2XF2LgqPh8+927tQHuaDzAscONvEptd4QNsIGhBZ+P1Y72JwP
6MmJDOzsK8fOd9bcHL1cfpf4ICLWLXcNR0hjXuoCnTv0+RW0uFTQodXU7P3nRL1fTlXMs4t2iY/p
0JABgrvXLp/bNJigmbLTkZHmNXl7gJhX7wo1yh/Xm1XmSy/mvLPNmlxV/MjkyPbWLFYe2LNi/vdv
BJEKA2R17TwDZb3/nRO6O1rcpA9X3BQtIphm9XUClHhR3RmTpzkWAkO2Nkku5dueme98GxVzChMS
CxSP9wNbwN/TmFtIZd2k2mtRi/lwi1Pj57PhzH62xi5aQO0ucIa3rvK/SkDNUIzMjuvGN6ym27Xl
nNw2UaZdRbge7bPEVsibTJ191KH///+NfPJ8o0i9oesZWXpF/5IUGCCOltbBaiX1a5iraYvYJNla
FXX95yOfWXbIZnF4ApNcr74nJbayyq2z3qDM6DT3qaqleV/OcxvYcTxfEb7E/RO2u7X5fNT1Xz2p
ctdOBq1lzUN0crp7Z7K2SXghycqxypd5KG+Uovs6QKYIW9XguHZewbKcsDbNC5rZ9RO+HxiiyqpZ
xeGEiArjZEOrdZnbdlqtmUK2+oaVzbCHaEZwjiaRgAXNMmqXuIFnIA5a19yUVmHfSkg5+bhAYAIf
euqP2q4dJEqeXpGqXUbqvRmVzaPVav13UWsZaXFRifGVKKr8Ku9xgsPNGJ/QC1/84yzHrRFkmLa2
CSPyVIzuDl6ipI1J4I2M1CsXCfoham9dRUtu6dMMd3M32EFpOMWFb/5xpr0f92TzGGQpUwqJhjqt
p2pqZpUNLaWTFffopMuyC7O5x+vm85l2Zod3VzAHEYCBjpFW0/tFPZXoDITTY+6dQy81yBgMPK1J
jl1LiM5cJ2IzWUX6ZpQj0lWwbmQPZh8Ys9OFYuqr/+ElsMUgX13ZDKh53/+aNhcr8oNvbuHBsFWJ
kNj0jQrPV13bYPpzPNjNBVTrw94JrAZhAO0TEh0sLE+GdIZ4YEFXRFhGJpeSobCzx6GoxmL3+Zs+
Pw60SIy54TSceqwyix0NzLT1KUki7WExEsWDn1oPzYX20EdWAU+EaRtSLri2ACone1YcC7w8CPj2
MzXqtt0i2kPrjPkPYRvZVW6TezhYaRWUyzJQNevVfqoy7+Xzp/24qtcfQRVKsWKsaoSTVe1lKxPX
5LU2WkeSaEUOStpWSM/lbO5LUD0/S0cziDDtebCknCcuQDQHJoiRF4q08++Dc8tcqVHqh+YIFane
ufBgIOPaxi7vpHJQJZ7YcZ8YGzH2cRBPuRKMSdbv6YKZX8qZ+9qF97FihO92VsiXuAlD06cuYJ6d
fJSmHgYs4FnepKx9sZo5u+5qvXtsr4Z6mQ5VQTalhO2Q6+2m5h2Q2QgTMU+WMoAlGT9f+DXrPv7h
16x9HMBlWmF/doW/jnJevdI5NfG6OCQ6ZuAa02NejS9mJpNHKjz3HmkxICtGjsUDdI5Cwkvtx0tY
3Idjbn0nrIi1QYZc5ZTIvNCbbWab1d62drxrtF2pfIGbykvCDbC+jXtvIXPcVC6wEs8NuwJncAPx
9P5gxmRWeZX1FtLpTnuOxwaHLPyZwo7/+VNXzWHpaouvJ7IJ6XdfSgI+la24wPggu1R9VGq4Cp4W
s1HpyiUVFtTwss0aP8f05mbRVPHkmbm4nixDgTPoiG9KIuab2KzUR3Pp6rvBVqtNniHUciJWkD6U
3k1TeNXj5zPDOjMxqDz0fzMl4H2/34CnER74qCQtiJfV3gukUwEcmZVHo19aEh9qDaBR+Cjeei2E
AXXakxvUtFN7h+zgrjWkG1AhAPdnOOsXwM8VN4lZJskFXPbDIcuYK3D45wlhe5/sSjTdCLPVSuoZ
m6ajZUX2WxERpaywD+1Kl0InT/9j34R9mFuvCcMK0jURCcDB79+pk1hqJAyDDEvXzdLv0PKG+lfB
xaB40rG5tH/9l0/4ZzjgBk4Y5jZT/FSoLMxabURM1ERTM7l2mFw06tHWlzg/Wqzh/gKgvuq73r/W
P0PSb4Irh08OF5/Tmslr275O8JTe1L1zl3aO3hBPmGUmxgRiHrBB2tKPGwFw3Dl21CkAyxmx+4QC
tuAfOBJiTcp0lw+mu6sKnVzXvI2ANaPKacToUwq45bdliLscbz+KGCA8k2iBtAxLz6KPG8pUL5cu
qIu4QNPlYfb93HWTpuZBm0RQCHzDK3sBjBfFnfBCPLiRpweDNESdBFY3EJ4U8O0EMetjW1XNKsk3
KyPZDRNI/n1lmx2piJ46CUCpqYuA2aSbj74ZT+q8TYhA3ShpnR0yvL6vFvSbNOJtJTtWjTSOjdXb
15Uak5yuF5Zv4Qv+aBX6MARtLwBKR1JSb+bSk496VadB1DbpNS7UVVhMk3fbtl6zlZWuBrVGcojb
VDih4rNybIvGeHSh3lwX8Iw3tC2rXcyPCLJaRIdmVMttQvs5iGRUBnaht0ez1hcijR3l0KEf3qQ4
gF4rfTxve81oSdf0rCtrHOCxLMpk/1J0K98KgkvuiJArj/FgkJksO7HR5kR77SB03TAf3Nd5nvIb
6czzFoKQ8iKdUpsAY+k5g5+bzm3rtfhANo72llV9Eap0rTYKERmENXRD7Bcrfhe5hJFrUJQ3bmeV
T5xA6XeCiLHwm9P5OWlrd5tKuuSTM4FIWsSRI3JRX9JIklOnKRxPo8yqMmgXV30ze6c9LjH1Rne1
Bu2Bfk5jT7Lyko//GFPRJ7AFI7nzKiiOLcL3YGyO7TrpBMi5sQx4/TtqE4cFepiwpdkAIO22N3Hn
qYdRM/M75KPNF0Sds0/0ZHqND5cGwtr3twMhbxBJeq38rdRqRt45qi7G6PqrrFDAumyFADhbcedQ
VVY0n5Ab38iL8rooyB21MmJhLG3W3wgRqm/saGi3Xh45T0sB9OuVUbFHGNyE05KQfJCImjhQKcdQ
14Y+wKjC2CdSmq9SW1+kU+m+SzQ7NshOElLjcoukfReQSccsM9ox2SpWDCY+ccch7jQmqr23Hvq+
8jZq1tuhqJJ+P+HXfPS8bDsl1gZoOO78zpVTvAGAmem45tr8tap6+0c5Z0SOSTXaQOd0wqjRJvwp
9VTzVadptuWs9/jhaMkIOtN02mO0jMSnzPm9ZmYY5Q2/Sy1/IaFmA63khyy8fSO6fTYUV1VWv9RF
8wtmy0/8wwj0xuZ578my28+07wJzmYFWdEjOitE8K1b/IhyCBdNZThvkSe3Rbgz9xgQMVLqBRFat
gO/QeV+UhKNedfODMKebTDGe1KSeNkbtNJvZgz2zNKp5n0XlXVGkc1B35QbfwtW6scM1l9EgNYSK
2X4TQ/pip/o3OWk6DWKRBwrNjVCPugOcVjpiNJNQjP+Dk/cXSOCJH2tUVotjk8qW5MahwRioVwl+
0PXqwbOzX7Ks7lI3jbepiAR2QUQ3wy9bfDMp6d94Mqa9ojInyRCorGqnK7axxbm3C5Yq/Y7RbE3O
L8EzMQloIbljpNNQ3WRLSdpApJhfIw1a4DzmRymz3s8Ha7qux/GeKX3TGToDtnocRP1IFPXcS9ar
duwlGdySbcuwysc+0XYu79tvoJuya5BgqViluY0mO96MttT9dMpA2sqFzGJvsFHHG+zpazSzQjVH
GHLuVrlfqIq6n3XtZ57krt818PcXrdoOcZ5s49pM7yPbTcKMjgz8YKJ6/brIoEOjsaF1a0RtCGre
3mqLMd+XWYMDEU7Y8n4eY++uUfIRUZ6bZ6Hj/lqU5MorvbuZPgRXpm/sI8xtyAc+KWyPU+zuXQfH
3KKZbsjNu+/g2sNVacUOmhNJbZq1I6UTCo25XyJzo6v5XewZx9qKwijqNuBS/pAQPRNPiHo0LGkw
PBEkFFbTj6SR0DO7fIcr63MWZ6+DPR+lmWDZauXXzuLuMtw6affI61bOL0bb3dS0hYgGFWGq8s8V
2N41s0JvqCyuisW4aujrjthoEuicbGYlvhuzdIdE7tfcRIlvmAiOu1LEPrz2jTcu92XbOyHO12kg
lHw7lbBDRr1sg9FWJUoRfVMJ5aaR1rdyKt8KEunNrvBb0TyImiYVit9AyQ2mEhZiRb9881qxrzK6
hYUaag5GPHUyv5DkwdeM1xBiW/6KyTkPzczbjLX6a1SjYHR7Edg1Nz2O4XhYrq2x1G+axH7S0uKb
sOUUCjsa/dlLH7uS6/HUpFvPSPdFm+/Z7v1IS/ZW3R2VxSB0xmMuwzlGLWc6/zhVeo0gFzstKgNf
qskPNZEb3Rl5XEIvpGrsPNkPG3jIt15t3gzDGhnMMrennZrrU0RZq6DftHujvlM7T/xAahv/jG2v
vEIqA9Mx0b+2rSRfR7atX/E3QH6i675zN+OoHGWd4ySXzuNbYS7tJp+SjtCthYxzVleb71omCN4G
jz3S7f0g6zaMFRrC7WDjf6C0w8rwKIFb4quG/Yz/im81/lKuiZ3RR3dlbpTHapkDWyS7zMsJydaZ
xugDbR1nU3PZi7wkUTC31+OnuJ16fUvT0OcIC8wyCVFSBkVWPeYLiTmJdluo5b1TcekTc1yEltq1
QUeGeDB2Vc1fMMAFtHFtZyY7hTQAbNe90Ov0e03gLFyk2S20lywgDfbYYSc3EBHvNftOpMeIXl5t
ufzDREnpYuzoGtJ3W9LiCPx+beau6eeOk/p6kX5VS2IqG+gsKfh7IsmPKNpvYGrbyQEPsQsKncL6
ESMTSjkwHWl8rdKO/V4yg9RXTV22xZS8GAq3NS/LNlxTNs4ot0NUBe60vPUZPeG4UR4W24YnYz97
QudEiOFgpvo+1uNdJ6LNYuahOUxbUzFvqzxaG+DNTy1KvscWt3N1pi+ptSnqXs0nRQWR4uzeR4Pz
VTPkbZ+hTbBSc2v03VM+aY9YuuMTyYw14hdHLK+lTvyXGThKd+8W3rWEhhJYWn3I3PoagXJOK917
6/LxYTKTzdCbYTxjDyANf6bv7Or9pkA/RQ22+O0CEzJV46dZLV5xlAU8Un+JSP86Lni5iyJ6jZfq
XmryoMRWEOnTQ+kZ98masW1Mc5BM+luWubdWId68jnuVNKrRj6v03mqjXyQWUoQt+purZYTGJl6Y
tsp95ba+obZrqBLZgo32D3+4q7gsV/OrFU9hE5lm6FrltWXIF5m0B5RtCeEc862IZzIu8ztl+BlP
IzNZu6kdCj7k5ZnOq17YMIZI4RLLEKT/1gGd9eOYtJs1rUbpCzrVZHYSsD1Yy9Yrrb1nRr9tS+WI
wzrSMwr6pVAhaiX/Varp98ZjsSO5eCnU6mscwRKzS/0OU49flt7JIKOXnWMo5IkhdFverlU2Cvqo
jEmg2UErMaKuFE3xCy3dzRPquGZKwk6h7jLNDH6AedQzaM+5qd602XKlZ6a7bxXvdslL0lOrq6wc
1lf+pMhxZ4zWcda7UOuQm9tyNzWuxx1hvJJu+0vtrIjdNtmaqXiyhHpfxG2594r0Zw3TGYqJSSu8
9J4mpzkKI3u0jOy3Icktl2aANGfbKPVVROGAPRutq+8EYlF92U9iUt5irT7OFP5RVe9ZR4cW7c7S
pfshVnC/G8I8qzZaB7FiEM4j7M/Q4Ewr4AiMDm/SLG0c3K1DP9kboxk2ptO8lZGd+zT3HheMMuZC
u0pGuC2RdzsVLaSIOKxJMiJnGCNvMw9Myc4OmtL6OKRvxyGlxb58dZd1JPhRaGSYOKgdS9FuGjkd
rAFawGz/7GkYwkjd9/XgD9OLx3HWF+qDKo3Hefb0UK9yZ7eI+qtHChVnSPsVoHLvdvJYZiWiFUsE
xNo+kZmRB1PbPxDccjMQVOmj+Z19a7QxvTam0NEMdhFeASHThXhOOvOxMRzoypXfxe233IAvim9I
ssAJgsSyVO3Oqqxn2nehwd/hDK8HNxxyZEVee0u+8cGsoO243S0AeLhgNTBHCAvKXyyGzWgYRFrN
fqI315ni8rUNX02znZvWW7x7H8SY3yuCP09uZksekzJ/sspiIyr4DApucl59g7DBr9tnO+b0NeTz
bH5Tpn+E9lQX047wpi99D+eXomxIuVh7X6z6Te2+d1nOy7MCoiSYj+ZLOhxoT/iFvTKiXqP8Gh3U
FxCWY5/WsINh8kAu1sStmG4V8ewl/8fReSzHjWRR9IsQAW+2MOXpil4bBMkmYRMmkbBfP6dm161p
aagqIPO9a32emDWe1RxmUxM33Q9H396ytqM+66GzvmpTdki16gHAoQ6FZlyYf8KNy3OSejwNvzba
KK8qwqbtYst61HCWY/68t1tkIu4l178wOiWMkRG1w8/jvNwPRppU/RjLgUpi9Kz5hNer/6jrNLEy
89QL5DrBbwZjOrtDknXXQnqX2eweNPWWpo81KhcxpPdFPSR+89bmuKWFSryMKDu72C3OGmOTiWvN
ZFUo6dmoKZ/4tIbqDi4HE7aisODJ5qqudGZLIY5DdkQpz8ygnWmx3WXjz8a1Wm3sK/XGGzeddZ17
D6cy+W/7lV/zGz9aUC3lSGF8NrqyapJW6qfSerLVTqMjwcqm2DKurXY0ytex+KxpgfWDNin7fLey
9PTcAu7OYMrWsv/E2sXONu00+9h290Z9d1NP+/wGHDy11VAE0LcxOR3R4v+b7Dwc9DQkOIluFmPX
Za+Z/aCZ/rVR70rsU0RVldyt3adktxxyvPfS9o+rzp0w2rBs+fDjuk+CfXdwNMhTi+G7vZfouBxU
Z27Rn5D86BSB9BbrkPDO0vYuWlNm4bIs8diqFw930eq+p1kZyoEg389pVPdpPbwN/rdlzUAfRVKU
qRWu+XhquAKsVSSVeA369Zi6xZPT2M9rpu/Ssnk3TKagoE+otk5mnMtaWjGXj9GotJNNnCKzcIjP
DikPN0hdHW6FU5WP6uq4aSppxbrb5vUIXEg5gjklUEQQtTwLL/78u1pNIuznzvnYdBt8/bF1H7Px
tPlbHFQaeZLunVbsXbs4D5SFyI4jtJ35PnDqox6/LZGzk+8svzu1/bwn95ylxT95jjybfAlpLrK4
sJ8df3odJ35qMZPbnSVZ/d2IB29cQZuKi8XDXPXWkzYfcuKzweR+XROMxip3DmN5Ucs4kFvB+nB2
c+Nl6MbT3ItdPw3oObxIkJ17kzfY/n8sAriJbWRLHYJBF6UzhtvHwui+ar29yn5h7yeCtOtYNzWt
joK1vBa+88VZcJhrTSANVE82VUhytdgAUPaHQ8ucWhV/ORRRmJogIVSYvuA6ExHU2xSvlntnpu7B
R2/IPzNC1dpd3mhRpd8BRB2GmXeJjaEX7aMkVNdm+RtdD3Pafb8ks+EhiaGsnLssko5zMMblnk4h
XAvGaykLbhhvbxc6t82UKK7+ti5PRdFdZL9lICs3J9cUO91n1TymWfEyNtP3ks7R4OeHQF9CtxsS
rle26D8LQZ/UPwgXY5Ark653TQJDuvOYMvDyQM42c7Q82h2WzMC8qNW5Vv68a+qMHcYNQr3HSCdq
AuDdz4FYsnwrGLYpxaldLoLxz3QpUtd+NXe7akGd1Nzwxor6dGbbmK0km6w9W1tY2+Wla7lLNZax
/sWo/is5LKQKdga/Y6WurBmdq5LLSdNIlPN/eogeayvugvnRnbyQ7a4TC3CVQavzkyeYge2Rb930
xzgtu0S2+W4kULpsuCccy94vanmeMu/UmP7LAurFMP7sWG+VoUd4bU/eRJqEnid28LyxTJuNkbjN
weIb3bop8TjUtHa+a6f+DfRpVzcWpVyvhcN/aqj+0bbG8yjMqFkDFMX2V+aaL24PqAQ7UlTyoJXe
7Zyrzl4R3DFbHCyz+3B0ZlQrj23LfzCzF1npURDkRzFZVNIFIXo90MNwDuao81LOUELlvYylqUkw
CaEM421vfszO2Ws+HznWIg6TSHnPUm+TwSBL2Tw2bfuf0SRWeqj0Nh7T75LQQz5GdQhm4wgvmtSb
GTtFGQ6aPFBgHTZ0Vys3jT1tjIVzIfm/JsF1ZlZsDi2Pvlu+2+PIo6PCkfPG3v5pqRWns7g0nbpU
bp5Qrhsyuoe+c5R8Z32B0x6xoWa9BcW+KGEQs0POL9IOE5KqFG4sQoP5H+XVoc5ZZQEEsIqfUrP5
oNoU5GD9wDe7z/xXuqjpVtV/tFydejPfeSMvTPqm95yh23buNWp6l+U4NtVHy/sNuBaSejYejMXn
QDfZhIvG/aA94b7stQvSvYVVGuHzkB8X6pcTGaxGPIzmtV+HPyToeAn06p7MdFgWFmZCzP8rdfvN
srur587PWcrfdPXmB7LVXrAFXi1L3Ptd8K11xrUaUFkPy+uY78SkdoF3n+nj8+he8ahgvH4wvY+a
O0QOn8QPsLiLODXqI0F4x9YK2M8rCLVzsN0PdOeqXLvTlzV2BntPRt8uE/VhlX9jGsS9q2HxLCKH
ulOgSnecOXh+8JslYm4Tj3+1HXrIuAx8Lcztb6L1dpnzOU7zwfXvXZbrjdus4OjUvD/FZ4mUwG/p
4uXSdfM+9qs+IiJtLzLrVEmOrP6wUIjtGuMpcLU9EgTEsw/OlH+lNt+zVtJpzVPTlQeFpdSUozi4
7rre04gEkgRAxRkVLI88xMdu22In0HbVfJiVBoP1WVS3D3rcTdt7gGUzd8Sepf/o9sHBzT68ID2t
9Xgu85IuiD6kKStafW9fVt8UNsOhmBGuj4NgC9eWjtRrZ3kW+fayGdVpQgBjlafcbB5t6hCd/EVL
jbPrPhaK9XX63dKHYOEeY1wiDDzK1l3Wq0NZcqjoEHqSvLx5PPglCK31ZDI7VyY1Ts3dsDx7mcag
/ZVKFynwhFXiLe+zSE7PBXt7ywdbFCerBLqonnicw2LzQ+wBFNRyVvXvwlSR9C+OsuJxZF1Bd58f
au1wa3hrWlCA9be2XmyQn7RYzmAZoTL5A+Rvg9DQ3f6adtkD8l6aTXwphzA/4cWlTWa7ypJaWFFX
WUTaB/K46M5hsh6b+lF4L3Pd7psJeBPJAbzCENw3zqtDps/YgvCne08L/s1kHY21kWwA5J10iIhh
oQVzEs7Zn95M0d+vE3CXX8dCpMDAhPN77UE35702rMnAxFyQLV4U6qQh3E7LcgS1nXeq96/pPFCf
yDXS+u0+rfNd41ZHFI3PtXIOZtkcKle7pm67x3FYMITNd1I011mQsFnOCAJNQASpD5x1ho3UGgRx
MxISGYyo6ewzmshD2TUVlzfqI0q4irtczlU8NdlP1ffJqrL3UvXXCmW5C9xjakHSmdlhXbLTohtf
U+c9Yt6aDiL3X5yaZTLQ6wLsCsloU61FWDvOXz1JULzWVz/El0zHzmdGLqdcRVWZnegb2C/CbMJA
Q++qQ/ntfW14MG4Rz4Qt7uaiy3aVBKeWsr/CuqtQBcV20GXO+jfaNUOZc7CX/LA5gR+m9LOFZpAe
6Id7mVRnhtMcvHY2onqv2foo6OvdIvo9IuYPYbgPtmLcGNyH9pa8uuV8I63FC6m51XfjF5AIDf8H
BiRUW2NfsLNBB9p2jR00Hfcelgs1X3yr3pub6USABWzy6TG9PZFw6gSeNs29uSJCESVUmJzXr7oy
P7sAQtgPhuLBqFADTIaJC2Dd9aN13NpM7W7hevFUCjrPlNkdjSAvdqM1/evctInn1lHnWbb/sbT5
0dDx3aI1IQU8Hd6Hsr9PveWqS895yvXmRO/MM1Qmc68z02zqaOyHZJAzRciGHKG6pB/Qn0mXUwFA
meVAoljCXaOFJNp2wHQyG8+evjavMuiqgMqWeXyzUyDG14pPmofcNOWRh6Gi5KRTwY3BKM+MEnPw
Ip3FUxTCKx3+RwJkO5l+nIOs+w6ctF5D4efdQctL5014wtYuGz4P8Qj8uxXfxWJJ/6fVWlnubOVW
aWgtZMPNvmnd9T6P1Srb4E53Z3q/dDiLXCn9Y6AEKjaVz2LKWpFAu+QnmM/20xzt9FBMckqywkmv
7ligXx/SGptW0Iq7qrCgvjK5hbWYhyctN9xjpm28usLj5BfkioNutBeykLbILEWR9OWIfoExudzR
YyRifx6vI1vtschYFoOmth4N2eJL0UHfEs0we1ITOi9a61uIk1/Nv3PQl1E3o1HA+onroUnPLhjP
ZZOcA3UKVzHWa5HUsnbmnTB9dQRWaqj1EtO5duiyLIVfv3gLHCfvFNr6iXRddq/8CYO2Dgc7S95W
XWutXYWrmu54/xZYZvGnjZ6zllGtaA9cp0x/srtpSGwyBZ9XF5IxC4S75/k1Yx0FOiODg8Y/x9dT
IS/AhmSIeT8vVCt7TTOxiHvDoUpdmbRbkF6C1PUi283Z4/xUlNGaZub7entE55pV2q7cNGpQXD4G
9e2cW7QqrkyK7xtLI/yk99AlEqXGop8Z63rujCG/F9U26qHMg8FlnOO4sXtDHHXAwUR0eb5PTT39
Tl0L9lWXzvCaNas6BUVuxLcWg2SldJaRagGAWHUTMkn3D1uuxEWOjbHH5+aE/hrQE+MECmrLDU6N
BsBLDjQXij94KU6utj+3mm3dZaYz7NYsMKAqG5zSZUEiTDaK81zdVhKw5123Yd2yJibghtaaN8cR
/5xq9kKFnn9P3KF2gw6NF8eZZGSmEmCzmqo3U41Kxnmjt0ArFF7sN9mKREMreLXpqvorvKmJjHrI
oqHu2p3egWWaPdipKtV0WduRi15lxnMtGjqGrEl0cm+Y9sw1O5p9bbyvDdwglbU+fdmv22A8YI1w
CI0tqvwu0LIK7wzRTlUFh5Z3Vt7EZr5MwYU4m4qySQugHjN3DftXn63a0tVXoGsG2xba7DIbQ6du
asmQoYmpfu8bodtfFDpuy7Cz7U2p/pg561ZDJnlN/75pW9o+dqUmvZctkC6/kRZYVTPu8EVM754n
LOfPNpWzQMBURNgtob8pfz1RwehXT5XSzOBE2JgdMI2kTrNbPe7Hyyi1+sYYFbS1GYhsg0Lz465C
zQDLhgeh/jQ6rPS/mT1Z7nerZd7yHxpVkzXBaoMVKsqdF50xOLWmociSrqts9QXYMcq7adhk2sdE
6zGthauvtO2xaG0RnAwXxTTN0UG7dO961blZGiI/NR1AHjuQGQ+RnEuslH1jB2B7QHCp+KwoVAP4
4ODJx1/Ng05jU8/1Qf+Ph80DJZb6wo8Udl6h+k8yw5vxybWnJThqdmnL9zQ1Bnx5Xmamfx6P/vqw
tumyfmAvH6xT6bapigblZXTR20SnH7Jmki5vY1cU9HhWjf7WBvB4Z9dmuUh8jPDE160DITDQHrw1
lj577acz9CgJa4/oDAaBhZ4bMdLZRhKb62UH+tYN+37oe4ndrad3PSmGMbXQpviZtzezVftczdb/
HKgvZHtx9D4tktLchhx6PLdJSo9EZgRCP6LE64APld02w7xPO81nhDBqvRr/+Cv3btL0AouhU+X6
36iP4/Qrl0ArUZBN2SQ/BeoDhkl78XQB9pBuqnjV9HFakxnUgq9D7zr3ww848IHpimLrj0otOiN4
6Tqb9dJabf7f4JtLf14ae7kSUjFa+7XDhv0QuNIUiWjBwUH9LEuTa9Shrhde2BSrAf1sDtkEzQti
3A1Ex2Rp+2lPG7Q0ysyQRxVohmU4bHG71ORQ6G2GtcYrDDbwzFvPaZuZ3nPGKSjiQU76LxFhq7pK
UmCLveoDq8f4CF/3t1LdSfhOWfdt1LsOOvZw8KYB8VeZ1gVLmjmRUZ2NhrWzvYHhW07mWp79tTPQ
xNpjq/XfnSCye9fqvszOWu9IJ5YLbsi/ngjgJbZkqjtvQaZv6Y8lq+nOk5ucJ2ZyMnVhdDL+bvsV
X58d91JMzdWpzK7N476oO+3Xd3Lff3N1IpaZdDWQ/W+MUpv+DGezYW7UpzG/EKVb5QeDPH8tAZ9A
izdu9aS+Nv5X7cNrSo7PsN6mVGKX1IUTkUiw9n/p4ATVM0IvwuN9l7InWk1cPcCWmm511wCXzTUK
+qF2GP7y1iuL97GDH/7IFm9x9mmqLO/iU5k1vTjt6nZJXqnRdsMSoWT3zyhmL8IHlDMbj6ofooWv
5L/ayIcMw8/o2OFK1h6R2ymIDdr95ceugvxWimt8NIMM5t1g5uZhqfPZPgbS988bJrmTadUpiYlZ
j0yqHBAiP6IIXFp0uo1/n8OU3nNQOtel7c2PoICzJqdepqjVpvxtWqTauxmzau2PDlL5Ya3W0Bh6
AKA617Qy8sfWxoE4Ff49IjbGmQBTASLl1t/ba1WIhxJb3Hc5+NYH8XbwEehyvd8O5+qu4VV8ckq7
upI61f7LKypNpSYBbCt/qphXJnZle+JiV51up/cGWSPDkaJuoPl19JfnTg80m33ETwfUF7AA0Yjm
BVtsXoFZNyTP/ZhqxsBp+e0SIDJIrR3tQvRypOtw3/djEey1qvafXNVN24uqiVVkV2l+aUxDdKcm
u3QoV2u3AUWSYZ3EMuQP/tj0D7mhSRyq6YedjZ+MX2+dN/TRMFgVhatdFjb2hjNxni/ZNuwNd3xz
xIYO0BlhlNxgSISy/Eg42ru+QLK5mfteUMJwkc0qdpmJ8K6dvMeamir2yaU5Za76EoNsdnq7ea+p
o+QPkHPGF1nPSeG2X1DLD1rDVqgF8/ZIhAUpJ2u57bkHm4uTWvIfa0XOqN+f0to2ooGQ2NgpUxCq
qd/CrWztfZYaZB8oORxkN2uPJfeAHumlPtf3XpXCdboMccoe5Rk1gY4SZTriBaifHAC671UT81vf
r6K/Wnpl46lIJ+PoK14ovBS9uENWgM5H8CjSrrT0wXXVTOuk3NEaca9RbxYidyHYJ7OGd7QlKuxa
9Vuo1iUXvYPBmbZxz09OkF2n7cog2EDRMRzTm86QQNrcrukaMxr4TI+LO3Ay+PKSg2a5QtKE27MZ
aXiJs3WsTraSUA4WoR7UBaVa1Ha+iNQ6BTh57XdHSgj3xnLucF5SvMUN+ohLpIlmq38ze3BN3Wu3
szTT7Kr6rbiNgFPYsBCo2jzrQc12Qj5D1AlLRKST2mHXB0+b0V+YZ5AJpB6HV7Bsb+PoIw0pV2y8
qbFrR0ks3+LNEbc0L6fN5mYsNpJEM3/ctsLhHXMoyxHywZaVE7burZT7ptpYauSnSOxclG9eT3sy
Xvtu9MzzNDqPzCBfGmlQjNPoBA3cMBE6U5U4Vcfg5zHFT7gjQ8fZWC50g0+1ZGazZndPxqkfq6bJ
Tv1kncab4d4dqiaSehClUy2AphFt8E7jQicfJ2h0/bS0m7tzOomUYRoXLhzggj5ocHVxa0Qzb+g9
2RWUfdRVHgnuHlSWTwvJUXxGvLdadTvYIYqOuiqqnbvoQ0jT3RleMo/MzUi5+cSWUNgaEGhQfARK
AVUysya+T05Ynfc/M3RB13jLRavsF3vAxEOR19vokhI36LkTraa9JBjiKgyWJfr3TFdxlXVqX1Sr
c9bSRtujC5hfPftWAacpO0Erce6mmWGjwbbdVxyf+dCRgtZ0UdfTuNCSU4MJod2P0jn0OXzH0iIl
LAVhnnkBKanGuMCKgcW05HvWJivZXOOfHCQDH2mYYd7wAZOxsUWVXddHIHUD7WgFoZExjYiq3qPm
gDAopgu2RTgvQGtIWHmx0wFysXKsI0+VFtWCyajKy3dzQtpAq0q0ZdtLvlRdbNfq3Art+VZhsXbe
R2mBe8OKH6gQJkzQyx/Re72ONsDENndXFOMfOWP7TaRgRpndT09Z26ODwyX1WAblvKtH85ZVY8Tp
IpZoDpp3zlnMJgVnc1FR2BsgayQPDC5FzwhtJ00elppfCyFIuqgoKhvQhJVI3Cjheq1+R0N344r0
lGjCoxLnyvtJzfHBKNZPZLgfXdd/ylE+mNK/L/LxAehi1zAHh0oWJ7fRtLciMx6E18Aa+s2aWIMP
MDS+0eNwpW3G2nmb8WBMhE5MxbD8tTOt2ZZTADkuQi/5YxhQCjDXWmdtGsqjLQlqGU13i+CaxHER
QLNk8pTZnWdXCiWOzmPhaxv6FsvZrarUE6WJBohhKK5AYwOUglWfyyxbH0EZpquOavmtCYbtVdr2
dKXVztpNwdTcdT6xhhicy8symbkHX94iiYLQcvykmct+fdK7gZfSJYtoiQO36ZGLea8GCh3Fzkg1
Oauhq9o43RoDVKgjJCnq9eFucKx9Zuk6nuAKNYJhq/tq6bU3pbvrzi/0IeaD/Ml0B97Pk6yQ85aT
kzAFCP7m7UTmxBpVBZtnC66TtOwAseuMxInclFDuWuSRUUp4QuWTJkI7+yEIsvOSth/Uu1dRgcb0
XUgIkLle+yObcJeMuivPlWCnr6o8JruDmtRRQMTI+8pZ7NhRm7wRBOsj0ZR2kmrGvAPOOWCNBtw1
1LFIM6QfyxqWPs6rnDVivzaejh9ZqAOibpMFSHxBRm3345hxrnVkBbekzusb+SErEOlJF1V2N1R8
LHyqxnFIc4LaUbC8Et1qhk0JU0q+1ENejfcAk3j0tJL3bpJoHbL8yd4WfOKZXUdp3/MHuhc0gCzZ
RMlFSz8jr9dGQJFuseKGr+u3Hgfw8G153gJrBNLzKAOqbHk06hylidIT74Z3tgbotGy7knuuumf6
Bmya2boc/EHp3B2cxQiXVB0rfdpwC/j/BjX9dAPeKax2+h4xBhKgPPtVRX5X9OWxq4ljqOXO0prq
YrM+bAIShl4wRFsc9aDwqHcAvtl19CVL1Hw7PZE0OdtM0kcQRNKqrmaQnTij4zE3f8qhe68n8Ox6
2B5HwuCizhmZ//v20xOdvata59dYiipZPfunyXmECKzUo3zhgHbG/mjW4D8T/NJ0046k80uW5kHC
pkNNvSONGc1I/u4oM40y1JwI2pv6rXOMZ8Mng4UpF/Hiul7w+L1X83AQJqv4Ouo/s14lfltPyOr6
7I3gnP/rN8rYyQIwCVUf1FKfPUNoJ33iYMhv6pTZruXFL6FMKJ1+4oo9q2xeicVVF2qYT43FgNus
HZoECetmDumpLraYLKl/PNHR5NV35rpG6+I/6GX6Zqzz41gvB9OG415z44uuCrD7uYJHosNyVxVo
rrzORzFYEkZr56WLIkfyc7ZNgEx2BAGbcp78BkFTYZA9wJIDXufmHo2GiDYcT3mvi5cZPcxzap8Y
qWdwZVQCo+zv+sonzCSn0I7EXe4C07sIz9gvOHxj2Vka+zs/SVVVb4CSiNL8AYpFbDaSlC6IXXog
o4172ygFG9N2BlfqUCmvD2Ri/RXmTZLYor3EZDBF7szelHbrQ8q4Gpmz8bTVUJEk6xFmTOy9tJcv
mdVjXA6KRklj/E2DzntYqZWmqmT6Whv1rxLwNKbTalGm2EJlbz7Vk/WEqWWfpzn5tnPwXOglMIbj
/86ThyjFU3VUID0g720u+U4VY0sxfCxskcVQ/ufmthVnUETHnjggrkazp70GDGcciCkgZTCZvM7Z
zYE4Ve6oTr6GvNpKjS3R8fCcVWfAwNb2H0Xs6M9887UjP4S/HQRa3vw1Zrk3Sueug0zHbYGuIs3y
w7jmJ1bQh27JHoaMQWgAUi+9+Z+fp1fJpphsffFfw4QerlNzlNtEvk2dhlsfCI44YwwNmT1pqMR8
rbkfJu9im8bfkqEBrEftC2ndkXMQpYBj7+oSZDmvgmRxUi8aV2rCqYzPevmd+cjjp45JcLPk1dsI
ivKDHysvgggCvkLiYb/3Tvlo1dXdEkzZGdv1Z1EsWUgt20cJRgY7wg7vtttnqzkTn4p/SJHRP03r
vOxGatAj3aelXRSXmTXiCe+Pdeez+QL0OpHpLmdKFlZcFLDn9FCVQVYTUOzttqXYy9GqY44mPpfG
+k8324RibG2fg1waEdyifa4X/T9895/Z1qCY7ATRLPlja60fpE5Ho65LODVNPWn8d5E+FvvSrI/e
Up7V1pzbSg0RtgD9MRPBsdGUCbVHHBJlfcxkcwBQPDmEdgJ4JVOPTqfqylM5K5J7DTOuBS3Rg+de
87Tl9jf937San9nW9xyND6lBFZNmL39jX8OzkCJwGBzgN/4+7ox2gbsqsarpl2v4voEASoKa2XDO
gnvL8NFlaVc3M8a4bpsnTzUqqnt0tEOa9FP6z2NACEceSCbLlhN0PhoTAlCtLw84KokqytvDlpHG
RagqGdZaasZiU795X2SxsfT/lDYnuGDeMIYhGTNv5S1vzDl3Xu9+jyVCRc6dNpEaChXwMe3SzKkI
7T7fq1RAuXZ0GUMRYV2B5Z4I0kiKXg1387AFjFvlXaVbJycz0Q7NP8ZifWRUW+zSIYUS4GdBdEP2
IDjrTeNqRpKFnIMT7GpqVeyBAKGiR6VSrUCInVm9lLn9NOEDN1MCSTo7NdGh8vh6K4lGbWmFOYPZ
TQwtGqc45qWvoI05fWzB2pept9z2DhBxyNuy+mgI/zXQ2rMm7YOnUAFI8+ikaVwJn9E3d/ayu8Ux
CZ+roY3NWuF52NxPaIWPYB32ZDXxSubHtQBbx502IZzYdmAgbox25dl3yzyGaMpiKZk39PlQtCa8
dKCdM0aBqLXQKIzoIJR0Lovr3NwlK9Bh+dO2hkt8VXlsJO5rfZn0I6aCfTXS0MYVU975tfZruyPW
nXF4Ac3pw2Uww1Rzz2TGhlNP7qWPhM4a0HTMF16BhNbURLrfad49maqLA7X81FZ/1nzFK2feD6a4
TmC6gZr2hFl8FEGWgIolS7PBkA/rczNqsVVzqpXm+M8x0zzy5oJw7JFCQlvfs1A/rb2/B5Da922J
eiKN4FFJqjLDDY3nDA1edD5aEC/2V45WqzjV629Qo8ZjO2I2MpaX1l8+bh0r0bQ4z8oZ94PuR0SE
3jQA47Detaq/7zfNg8PmsesFjoXlD6MJTkfo5ygrt9emXN9X33x2OjQDDll3thFo+7ltritPUTQW
2qHVe+CGLMPM4TxQsgshJu6GDMGEn+MTUvY/v/G+HeV8rJhiyX/iYcGKmJAsfTAtBGwtmDB4sS4O
qhBHKcDAlZQ7s3P/VkPwSg8nAfNV2vqh2bywl9OrXzeHcrbPYOl38L08pOK+IHBNKHc/FFqFqtY9
9XlPppWhIXjL/MjRmkdjtJsEdx+lXMX8EKzpWRnNsUydi3Xzd6KGQVHkyn8O6i4UmKcmA92vF+LO
Qa6sbdiVPLGaQhnT5O21aeRbZ5GWZqgME/XNyJR2ST9TUT1a5V6MCyq/lrHFf3VQDHTmvbdNh9pH
etTWqM+RoRdaf3St4iL16ZgWWDZ7Hz7de7IUoZeBloxL9sjgTAVu7j/l3bjXzC7KfASPQRDUIUsA
gvXGedNIko6cAnOBw8zXiuV+CaDrlnQHdltzliE/2CyuYA7+hyrDeKkHAuij/PEGHqqbmgQxYDCg
sGfSI7Xxbm6Mc1ZN/3WV/s9ds4tlizdNn67OtqzJ5HtabGTtcfPmZ8sZd8Ot694WH1rVxwD5CW4o
ZnRFaJxlsFEblnUQakIUeHNmTcnq2ihycDvofvpoURoYbh3hhCQTTun8tQXzCzAuG7G4pfye4HVO
UmG6XP0/nS0u/B9HZ7bUOBJE0S9ShFTaXy15t8GYxcBLBdCgfV9LXz/H8zYRPdENtlSVefPek2Kx
LMLaEpPU+NCDfAjKwn2AirV2TIdjM/rUhPU3j/2zQ35oZY7ODaHSDkw9+VsSjsjWMxh1C5WHEZbC
VdmM66ozj22HpZsVzgezt5t1YVr7Zhab2s02arEZS2YBwTUYhEQMrPEjsuUe7O0h5pApGrRC20W1
RrXwFNaodv7SaxOanAx4PjaJtvwR9w7p9E8GFUWbiXBKzMdI0D9M92U8yXhIdfXHMNEmn52eE89g
3oMtMPqe7hayosLi2vd7WUxXJZ6dPL9Zuk5Z7YUO+ci701xg6bfZ8hN0k/ysG5051XSMAOMKFsNw
jnYvnkE5iLeTVQ/DwVrydVyg50wzopSMcAYzAHEDvBO44iQGLjkNXThKYK+p+k5ltoaPEAd+lT5b
4p5/6KaNK5eLPxpvrLiaVuVS76JZ+2ek5UwbVl59XZ48PRdh30SvdkYHWCh29MasUVvY+QTA8eyp
5Us59sXPEEkQKHB08fbVmI9W87RgbTMMxIjSOrjGuMdQSJ9SbkUJGhJP0SjyAp0PaaJ0akRydu/A
QaQ0vC6KnXi4BsZk4jC3z/EivurI+I4q7KR+v4nm/v4EbxMHOy1MbjRp3dpmzKM6z1h7s8/0lfe9
qB5zB9YPL+fJdXNvnUdd2KfjTwwnm5jqQ0pSjuQA2EYhQwA2YTd3b5Uo9ks8tLygMTsqB/jTTJB2
89B8txVEn6gxd4SvdAxZBFhF96AP5ckjbm3217HrUQEXsY8dxT4s+0krks+J4XzjMx5NvUc7ep+L
NuxlfSxIYJj3X9SxNqyaOnaFtasaj0wcJFRCT1o974wxOhONhivIsL4eratw9TC2WopeT9tTDjdE
XfyexB1mHKPQs02HJ7hf3nrmoEYhj14EDnEq8r8k814ceDlhSV4jdMdUbYRHMpS2oAyqCkXMrn+T
OMlW2GgY85TUbw7zFtTbNphT1EMh1TPhZ1LgRAWSMiPuZDFGaGT269Xew+IzKllcrOucMXlmPE3S
P7pL/Tu46YdZZgfdKHkHGbmaHgHC5saCzFA146UZzrhfVgoP+pSIj3TomFqMKbOPsVi7rGVlVNsx
KLzHx3AF0w5gEku15VkzuktnVCE2WDwEg/zTJxxi0OR0FmTHpKN9z37lxV8X8a2O9G0uvF1i8TR5
dFPJtEWRDMh8YvTMDXCRPYIZjWyRfgsTm1ktws70yNo5EzMJCZC218swmqw+NNme/tAtrr1pQKVt
8RY4zCtp2Axr5KE15Pw4xuR4fKenDivd6txESY/JQ6hjo3pz6zldt2mqMn3qaoKW5Jl/xsipcViW
992kCIS5rpdfLlHLLbFJI8xbkYY61p6zLtocRxfqEzSI9zaO8AoU0Vq3ir9cqw4UejsO57U7fc/1
9NkmznYsl982NQIXNSMqtgyKoUiGbLBYDWQlMEuQXOT8NlzwtzMczlQcFBzSsmHejZKHZn6O+5yX
M4KuMIsdLrB9TawiyyiAyhyPlGy7rZ3XG9/oH1RCChMje0z80B6rte0qHlj9Uur2WvK+y6I+37Px
jumGA6W26Q0X/f/2czz3QDk7qwzjrAwz4kolRH3XmLpQS/P9jIKWmliWov6r1uV2GsFfwC9ciNgU
woHmmbyUE+1gH6cnO+3e/dI583KQ6TNZpfYu3IpUDKEPMzpEfXKMMFJ7NFzazzjpHLrgOyLjzId1
Sgqxq+8sVVoDLPY7D8pr4pm3IrJ+oFqd2ZQLdLehzHeq+5qdLPspp2oImDinEH27dSb8TToKfGot
35cROq6zobGFl1/gzk1OMzMYck9PZXThp9qUM/MLNVl/WmrscUcFfT+wupWDM+IH0+RbEzFNQ+5x
uyyciPba8zbL0Y8Qf3xHvqWag3vxtZpequnHT/HAu+iEXX7JEIYYC72YyfyeOWMwlL9d4r5EjbMj
yfUIjOfVSfuNXIC/9uPGxDxuj8kacjjLI6v4c5YJc1gSJcgM4z2FkFydqtwORrEz+3yloS6kJSi3
puUhroePJDqXerIduFm6efhxqv5MPjTMI2oFZtjY9yt4hqW+dbFy+aTLF4+GwncPzEn2QzZsR++V
3zusMnUdyene+Q5q+Bpcte55kJshOXpt/eBWxbGK6NCK5LlcorM/zId+Mo8s9TlVizqTm/XNmFIR
qRsVs8/U0XL1UxFVfJ2TeaDie9SjZD17XqjXjDri+Zn4K4m29FD73Jfa+BhbCuyDfcaqY2Aqdc+z
hdStLUdAIN955KwiiKA+cU2NMGs36y9dDMLQ+NOXfC8W5zhQV0Pyp1OD+dHAtWCRAkegO37yEvz6
tkYRCptWAAZQ+8G5MMZ8jtl7IJvuDLcmqEt1IWHBcPngI5x4C8mU+2xRim3CjED5qHBTbTKo1bat
213M1nwVLn3SXSj1Jve77JOfOpfE3mynRA0o94VtnLKh+M69+oWDKZzzYVP5ETnSbiNQ3XKk8C7R
v+4z0kHmRyONn1WiyD0h2TpT/u5U+U1knhHghTrnEvNorz37CTS5hC9GLZt64AaDWrS5z1XwKXUr
KhJcjRGQbRzNi/PAGJXeo9oajEqyrDrCAt/bdRZ63YBYxxwp5tMkj83Xc+HxOeWz+sud3GLKRRih
0d/KOL66RvsXYYCAwN2BWog/BYVOkg/PLKQMgdrs+ju3ZnKXF2lzb8WiJtQpb81dzrO7FwPTTjYO
WLi6HWz6Fm+G2NY2eyUKsnYJejwWmevQaU9mM1/yuVinlvHk+p+jtRB1rwK9t9+cxLunzbHBZHQN
ps3pSgoQFDh/GPp0/f3Uh11KDmDqWKAYN/uCqEjRXuWQfbFzLnDrp0k3eTfyg4GC0pnIp60KNQm5
C699QXq/YOrqyGnj1PHRxKM9eIchNWhfGvkwN5izxm7nmuVrlpoHRQ5CJVwq/rDRsKLKhaAbcAiT
eXBrvzZyemzB4ONN6L3VKPUNA9LG0P4RjgmQRQiJJb+zZV3mdDrpzW0cuVGz+ybT5KJ3+YF05I6O
8kHTl90yFg8jyTBfmYSR4T/jraDpwCnDgIemwc/NIIsoflOE4BFsG56Dn9GuYE7ZzX5ghjCY3Q9l
3qGwqC/gC5H9sG6mMW5b0eOl1550seybuHxz+hmwCek5rLtauZ6xNYnGfXLbeUeUC/fXnmyOzUkZ
cZ4AImiXvyUvwLgsm7afIUU723ihmM2P1fzGRXHgkviTcEdEDaZbf01YgZGM2AMVPQQpNL/xXz0u
LhrnMPVVv4Zk/pbN4zYG75ya/d4ZMhDSWWDM3BLMsz2qD4Owk/LPcWKH2eg9WcgfMxsXivYrhayb
SJ8n2jtTv+ztTq4iOa6tIvmiFltZgMJNjLYWXtoa0ayhEsxKLSznbG3XxibGLa3j2jUUbV49uwEL
FF57Tf/FFLLNCwpkp2aM6ZveUbAPLo6QzpvpgqHt1NuIOjb+mg5ARmlaaw6+sE1cMujkv6tFO1WW
f+vx1Q5xRSbE+TdXZOyHJUSe3qcaWWoSoejIjbZegJxnzBlbfR37F22y3s0E3683kO8kdeJqG1e0
gYIIUUX+hllHSPgLlfiXroD7u9wanfk3DvLYInlq2isb+bAT1NPFKtTBwhlRIbWVOENXmEUfJnc8
9U791KbWOu6zU1rhuKjMf/dRSDKLy2QZt9kod6URQ0M32RE2MKyHPwA4ypm7fT75xATLdYqrerGj
g5EUh05+yTl74IJjzAefoi4pGu0n3zBwX7PNa1huppVcES0/tCnFFusipBF8QfC3gIlHcDSLjRt1
gZxeFVm82QZzYC84MKaUaIK1rlR9FE0CN4ONOXK0KDjaCGMdNB6cpRkuumhhlWs9sJjw02MSWjCO
SVLzbS6ICzEEZnjMYyc/6pK09vB4tza1ZHmU4BV2XkBBYbPSRYCveO0jFIhiW9rt1qciHdDaQB+d
BVOBrj+b6pxlX033pzdlYHp/posTl3PJlNUXdHQPd5ERLkZ6IE/3GU/+vkBDp/qdHovOfK80Fvrk
OBpy5K9EV6cq9QLXORaa2NjdZSCTYen/oCE9dCwrGJX7VxF3YPsjmBlGaYAsyhbntvVtpZBYs3md
gmZQEkd3/DfUCnd0zyz0jx6OrG77k6TxRkn35Mzwbro+LLoGASw+5xTjHpZv2v64NKl8IV4RzTq5
jrlD42VxHkden3UH9iB8ei572lKWi8C7p31JGl4sWxxV9963Rai1BPLgZL0w1rPCLJkfxtz8dlqu
5WWoHiiDPyK81oqjgBOBsKtnUcE6zfCV2+3F0u5hyyawPRaUGvLbKbGp2XFDWeRUwTAOgW9j9Mv5
qPW4YH9SSmBxeJr77LVI7XBo72p1BiACu4uRRAfVxbeGf5rtv4+qqE8RH+gkcF+TaMfQgqTBYda6
HqnmayS/6+SDiwniOgM822Pmb2Fv4mwZFn6uZVBbu4jvH6q6zYnxGaO8r4AF/tqNjlvWvdMxyLvH
EdVUX3+VOpl6IS6N3XwkhvdpD2/I1vpaKLmVqb4p7PiG6PYZe49zmf31Sr2WxbbjXidcAUvlwwLy
JWiE6uQZVtiHPpUn3+hCWRlffeL/Y3sfp9gRRGbQ5vJX081dCYHLdlux1XtoRQ5UnsCP/DwkxM7N
VgCPyE6RpBorNfVA2Cy5erOSn+39kUyXwlsrw+02kQNL1ZbD1su96qmvtSJkoKFCW8FNbhehk7Ls
vKNdeyzNrHuYHHCo1n1mHjE0ScFbEPPmlhgxSmKDYWP1UDRc2no84pAlTFAfmdvf9wE00VHpQBWB
ejXBbJgkSDRLYdb1vnDBfy2KNesM3D5dwfdWgBoLW1FdCxj9G+mqr8k2CPf5zAC1mQRzObvWChTu
69CwPrTUhvE+mT0vszNsGwvxs0v7AsfTfIwHbdjbYKIDxIVqo92xTn3D4lgEu8tkMPF2B7YoRCWj
CYdacrSTDZ4B/pqCGRaux8dReVdvTFwE1MKkCGvWUhAxjAcjWaWqFFsvXk4OmiFnLJncoRq3Y+d8
YbcHeFf2F9gmBf08hrnOjVAFy2827cAsMPgN2F4Bvn1XMGpaici4iMx/Gm1ka9vZZWzNDWDqxkQj
Gah7w7NXDrta559ATq0TsXG8Npz7cg/Y6ctDInFRQtJOXjSNoam6p3wG8+S3w31kpb3klJILO1aY
fHdoQ/03zkXGR2xfzAWCDkkqq3zgr8a6zmcaSTNZDbVNKqVfvrOZd6Vd4nm9FHS1kwE+JfYK5nyg
tu07CVp4e76efwCqHPKW2r508qcJINToqicUsnLdsm8uNG3C/vg70FWzesPOmpNbIYkx0HyZsDTa
2XxLOqSGuU/wB2vsb6q8YV/AlmMGW1MK+s53Oy7OpSgqFC/ZsoV3dKMAqEy4cBIl4MJ8szp6OvVq
F3f/ZMqRHtM9B4uVvxh99pss8znNefTt/joI/Vn3qn/WApxQTihivmERGRvrH8fUsMuX8Z4wQVi3
1qf0yFxYNql3P2U+lTSssxyLXyNxDByCRBO6ipqgKhGTLVyEZeuQTiS64fjLXsQK60Dez3v2uj7W
TnzGyf5vsQxxoCH95nP9MYpaD5acwLUhLjjkPu+yVnUvSMr0rjy1QdyAYzAs4rbKZZkoxlzUVE+u
2PjHQpd4Yo13On0a/cLCOugfy/KV3fPejRw2jbAgBUn5UFXZWSSccPQvyWosEjBBw5JhpYw2UBN7
8BHQDGtjZkVCCnTC4EAOLF6tVdpXX70Uzwsvd8mLzbcIjqoXvIwxO4n2g4kMPOHTZwqI7a204G6A
jv0tsKmvVUfEhWvyza87d4WDDINgWkGR6sFHC0TrbGlBhRE7w03/m5QYbJrJbQC1kexyG5haBdaK
NLd3XTH/0vtPu7YTpK/S8SnznB0zbhqjbK/hSwSuNoXdXd20cg1ZHkcIXJkDI6+v3PLWNf9BoA/T
yjRTeFoaI4pcndncRbjHAEkiR52i+z7Nn4RxssEuhUs5ThwKglAvPbObctaambZhrrOJR52LObeP
qQ0GXKr6pZrzL88nzVrUxjbvaxr5mdJyjB7Mht7NbOzVBAmFNWhwdNJs3DhSvi7KeexL56ccfO6n
Kszz8jK29WfT43qsNAaQBS7EJKW7EeK5xkwGNqe0wqmzoX7HUsO1Xx2bQj7guT+1szimrbEzrcFF
VP6wbEPf5Mp5Bj73OnpYLjD9XEs1/GRD/KiGfl+m7jlNEXcKPO5ULDsrNi5Qd3X+uXyb1MNjb1if
XRHdlml8MxpxQ9GnAtXNIzPSjd5rqMv+P6FGcx9PbAdTAoE3SY1ht3gY4PNla8b6L8Ms0LF3siMx
bQLOBDbtlYKFSogf+uDcReAAWKpoclhKa9h3QI4DnIIf9F8m0SLSfo7ZfNUZYyc95ZxkHvYwT8U1
Te+F4YLxVBeQ+tKWhyO128cy84qNz+yR3dx6mLncOBreAt1LHzKasJVbFG4genY4KZvdU9wC7+B0
WHOk2g8RkbNf4HbYfVdAWgZDTVDA3URtUwSqYn9Vy0psnlMrYDb/3AgPywMyqk1IaM2+B1K9UvFK
g27XSVxHKrpwEB26VHx7XXaaM/z/gIdAHuXsjJRNKTdxjdtZF9h2xHxMhPloePXfoiPLK5cSddSo
nzIoLXsZqXPHn48dE4/O3MvaUTtt7Pk5beheZgMA9T5HW1JoVk2Koq6V/VGBswwTu3ucnP5gQoNa
eOOx4WwBXyTMHsdjYTrFGoIZEZ20faCpYCirede0Ev8Ms4tDZ/C5vVONClTeVSemBLve4Y6uRs5Z
lfUcTiXIHyTXZD3Y7jVmtS+bpqJd6vNMdgx7JF4f3FKUhfO4jjv2O2n2zYVcIxN5JrK0cxP9yS+S
g60xX6i0nEFuhRmXru7ayeQ4wcVejYoetXbyMO8rOAwCMadBByJVhD8q+WxwXiz02loUfbPNNAlm
wYmFsI0FU+wpwJnBzkPy3HuwRFh6/V4W6KEq8tcDv3pxt+eqYUSmyVFgaQxTRxFkV2O60X3sNXHU
sV3LZ2kPwZz2FOkjzXeNJ2d0sYjZk3Qv2MLdXSvrE3TtJ9a2GRujdF791NMJRYNNW3oHLqEgxFIl
ACvHstHDvrBSfN+09a6+1PBM5J8/QOahLA8w2mab1ED9JdaJo7G5YxDQP1l6CKi61TjJ+mtbT/TN
0VuKgFOnzmc9I/Vbmb5mScbGwqcQmDn7P/PsDQsVX027YyEHmAvtMBg0RiYOgZgzHwf4ovpd72ov
iycuo2u9sQpjZTPx9xb9XUGryir2k9fCPetKrSlBNlObrZdxCFVx3/qY3o3rLht8TRCPTVW/doDy
6pbwox3rn3097QfsjGbjvjeT+nABgQNOAZE6atZrkYEktVJh7JIasTqvIgq5QjENMcxx7U0CVolf
n0YT2EXk3tHk1QdjhocRWXgVMeGD/Kc/ZzEFYu3Y7LnrnjuqAqvs9poLyaNbdve2M62SFy3WHgho
v8axc5a+RmffH63YPIn20VVoTzQ4d5pAYNTVkU3fDEztLUnSZVWj1wYdLCMQfRurnc9OSVQuKeav
CEx42r7Wstgxwz0M+XItq44mB6ZGZoSjo6H1IsQVPYolZdYQu688U2yWw4QqyJuhdMnLYqt3j73l
RAXtP7uBSBvRfunIrUwk+pDvlubeCni0oyP2xubuz34d8+hRZfIYMyEcwK8oRTMU4W0ZxKtn5/8y
FW+kXrDkTlv1w1fWq7MFGSrNvBti0GOf+xhWmbb03W4Yvpj9rpJap46jUbSWk8yr8c6KZFmaNoaa
0B6R6HDKpjccH0FefioXypUyXm0m7ok+naqmP7QucR6IX6tywMeBq5pI2Knq9G+p45DxuIQts38Z
KgeeMsRGQATRREHqd3/oz+1o7/FWrqRvb4TLNosF59mcu0eNw7Qmu4x96yEa86OaklPhl9tYN4O2
It6qtxbYFlm8yXq4mZpzyHHWxKN2A6YHbdN+nChYUHI93lWP8qAYcCuVHczHto1DabHLYhqUve1t
Olm2IscmWkCb3iQGh64sD7Hfh2glSLA1YPJ6u0weFMLPxrCvpMp2JEo/5d1thEN+n9L+uxqoPG1+
sTD3WeWXjo5m1PiH8eZ0xgI1wzHJN2BgLqJdPvKkqIj/fwotfOTaEiGHlO9udfG5caMoCi0LMEL/
UxFIpQSu8bAvyW3srS+0GTThuf+mangmPBoCRN6Szbt27n0JontpcvcfuQs4HupQj9ovZet6kAhq
hnedwAiOQ78pHJ8vvAxtOQcFxzDR3WXtLNbeQTmkq6RuwuUUZX8iI5itEmylKBhLNh1cp2F0Vk6v
DX0Ud/nGcMat4aUHaRHUclmYh2c41xgHZyN2Tf15LM27GMwJAV7CSDGsp0gRUM7saVvL6dRbFJuV
8s49w/yx0p9gdhJltTImxsvJ5aRnbJ6FTcoTzw+xHXMAIpUJKXChEFu66bNvnK2lLVSK2vJOGASR
Vuy0VjsRe36a8EBExMaYw6o4BO65w0N8VG4fqLS9RTO+Mb2g+Rj/TOoB9lHhHGiaYhfX8mzgIyMY
dqz86tj6wFpl0dOGG7bLyGJIwz4DZZwVBssVhbuzpbHzTHLGrDhhz6XeB0abB9pM8owpCAiulqeZ
vaBDLTRgReVxhk0Zsh78ParaW5wPHDkzFY7tllst51q8w/Fjke4bKvMafmLjwNHzuJZdE5O7gcQI
sTlbI6u/FYkOVcW1g8mH7VBkSqxZzySOdK0vtmGRxMd6xs1DlokVgmT6A5/tm1k1flpldZlc9ggS
cxg88YBDtVuJEsBe3LRPdeJ/qsKfgzGVL4kDO6emFfDjc30nlBNx33F8v6JHh9K1V4arDt1oXSkb
aN41jlVt5RfTQwUAkOyca8CexXc5adPRwi5Grx5WjMqmGiiy823DE6kLyB9YXxaquwpHXwYYw3vW
i1fID7xl3lqD+1W2NPtMLnXMXXF2I3cDDgktG/waAKOKbqnQq924dEfP6Z99jHAgggQytmovqDps
I4tiOjbgXDP1FDKs43Pb+kV1ReusVj3uTxWnxzJWWDD5ilAMSATW9k1qkHAroGC94cLHil8pVgOj
N9ejoT4Mal1Ml5xspk9oZ2w0tcd1uE3wuK8KJyYkYwPOiXv/iUWEgZNptzotrrCTJwpN8ZQYOoAH
50cZyX5sGbW5MgqYcU+UYhg/4snJt57Xrod6uJMZGbnMxpaNKUlQuL8gzjm9OGUsbtM6yw5DSbUg
PhlLrrs2RRj8B10/5IIJZK6f5gZS3lDx7LR3srZ7lnaKct1qjwuAopWPNSWU8VyFuhhutms+LgPG
HOlaF7/2acQdjeoslQeb2fKAUzfsDW/jTw3n70JX6DzrIn4uHJS2uu1giTjgCpVeU6HN1rczczNj
Rw4BgPBgLzqVsNUm1IrVlU22mLGNnxaB3vSmNVFUBqMklmYC521DKjuzHuq09Laa9K65KqM1pegl
zr2tPuC6YmLwL2pInoHVf2m1jEVJTsv+gSKGRZPpj9OYPEnbftCMdJvGCdUDFjCEtW5rZdQ0Q0/f
ltTQXvoRYaRQr5Xwf2tV0QsgOnXYjKqY4W1k85NVEL3wqNsREWJgdJX95KDYBlWGduJaA46L+IWI
2E+c55sWblhfW8+icF99moyVgENuWu0ORO2je5/V0mJyOucfvma8KNf8HnTvQWkzpaU8LgTKUEXI
tk/kM5x6vgiJoN3bsINT0SCBjtMlGewXJnzMDWKCAoXz68wPZC4ACLdENmqXDem1TN+d2X5qKvMs
k3RP2jIsHQyGjIisccKxz8+gG7cxMXY5B3XU3+cZXUvjxocjKJYlq3kzW1vnnrXRJweYASQgpRbO
JUwo7HwtjJd6IWngym5LEp/6ns2yNu0EaGF9aj8wgcw8Wh+GJQOv83aMPK2tEAhGY8QKzMXgQoxQ
s5nD3EquwsSIQfGpQy4LhHtxda2KB0in6WmpXWZvOQPgB77qPHZWfxoaTFY+WwUqhuH5MP+2vMvl
kmKpMnRuT/3Gym4OaI8tavjHwPDny138Z2hQdIogcRxo0xhOXGEphmAZj2cvMU/W5O+wPISGBdVI
uBdWVPEeOxzEGWNy9PWR/aEpPsIEmTtBBaCNMHYSc1lcDRvPvMY4+6MRCogQVK7SNd+I3D4iiqUn
YmPV0e/8f/Zs7kjMHwj7ETKUGdkIrHbOj9mo7SzhkI+puZ+alAIgu8A8+cXhwaWuyffRwhJJ9mQJ
+qS9DbK7LvK9SRhkpPMtyqer0ablxiV+vvG04pJ281pEGOoykyqZcfek60ennQvUswxMTOUFFqxQ
UWBJJzQQSlUuoVqISOn+U7uUaxIx69ly+aamZF2o8Zm1mElYly2DIyvGo98Vf6YzXLvIkNtGztQN
uF7JXBV4o/HfI2qxgElbHCpU5xqp5kdPOPtR5ejJ/dhZYbHe2GZ5irzuOxJYx3yvCrrILWg6+P2Z
cftj/9EMRg4TUqxp03e6YRQrDStjXRSfZL0oDRuqR57HJ7TuK59EAA/lMNxrDZMBmdfvXMM/3u22
Uwmw28GW4ttr4ZefGj5YvR/2U9ec/D75QiPbJ1WL/sFUi211cWhq01Z19QMc670P5L2N7Ss+SyPQ
SfoyamedNErDb4PnQvNMFv1W9XYwjZ2FUbK364fRsb68qatAhnRfw7wvBfkUg2VY+MjndTSdZnvc
O3Z1y1V8J4DgmVcsRckY7KMQ40OBGpy67aZpvJ1eb6yIGK34MSS+QH4he4cC5AVaawOsAuyqJg2f
AlDKwXqeJzzhffEQSdBoafvCRA8PHSxeErSGzJ/GWT0tpv2Mo3arudnejZD18UwPPCp+rk5qogqz
E/OX2C7G4OlxkHSfHOublCdVb3EA3su51B78QCiuWL5wkhK2VlGaxmu9XDj52cvitaMG4jzlB2L9
Afq3Q4LRI0i+NF++IYqAvRB35G/HbVaXfHAMowWlLLSWlc+AlBEAdLWCszspu1+bQ5iZg/gQBhCM
Tl79PmK1sbHrF/txic2zRioJXr7GdU5dpZHJCYxyfG/vXSjOmptT4vQhTvWRjGgqRv5c+3yRTsWs
xh1XmMUoTH5NWpQujextEpFwmrWAPYg8Zpp7qxS7UODZfXdVv57YZZ9LyUU7Jmyr0Cqi7dh0IAWu
pxke2EiqN26wYcXfhcBOmLJurWHa13PxGq4eRK5BgVevXZPV0QkzD7X0jKFx99m9DwO4ZdqVcbPq
dXqaIgJBdapOucrXiyVpwbhu24wveRJnqA17CwaMiNkbnWRQHWWTHXsNR6CyqANNVqYggnlfDWmg
wRqPWIlqXCID9Pn47uguSzj9cJO9yX4uRv9q1Jy5UYz1lx0E2oWFJD5FQXuCL3WyyflVU3sYTKID
eoPD5h/CdaDpyNmZ8UlXjv9KI64DYfk6i/6nbCsWpUfQJOxIe/dm57moJ+qczl6rMd+Q7MUiV2JU
T52tT4W5Il9O1zS6/0j6vlaLfCuM7kdJBDDklIMYfloT1dfK4u3CJF6ShRQjdookcdikIaa/svzQ
FgIIHhtEaTdKP9sWi300p+fC5VIycImPCf2v6xsn/oer7CnYsadcHH36HHLvjXwnziH4Ils7mXkO
E/09zYzHcXbPXjf+xRPF45h61cGW9kvt1T+zTvC8vs+6TD7dSEJTiONjMRGodPydR2cxpOQTWwYx
VW9u4lK85Xr9S5qWregPNnH+0j/CBHovERFE7/6TifZQ8iG383xwUus21xzabbaXgi/ARQ+CYtpF
+sWNEB204pxMDFapWRevC2Eh8wCiZiVtqC+vDgN0Fklt2dMD+Pqo4seG387A2ZhSMLHWHRP0DrrR
/cQj7+gGJpbLtGr40R9yKJOKEWOF+bTA/brkO2I5RMfmTUesforH/aRpYdTRkuFfHg2OrKVZCz1/
8e9mGA45gzZtIQGXoyCXXQU8uueBbPtgiKwnHb2+zNM1vqwp+hrvAa3qVVCLtFjUkZWvDYtTejiJ
PDBv+pwelrthUCu2mYPf3pyj05B82SkTYF6rhq0ECK1Dre3cueDC87aVXZ6txTp71j9CF3zz6Son
xKpM2hW3XLXuW8qgwLGxx0X/vMUPoFK9qNz5YuTuRfndMw8pklUru7FzN31Lmtzr0d/EN9Pm+4LQ
LYh8LODf5Z1b7k9h/B9H57XcqLZF0S+iihxeJUA5WZYcXii7bZNz2MDXn8F5O1W3b9stwd4rzDlm
zjq7ex0YNU1cgKVkbdPYYCpDALITbFKN572giJLVL5NLhrwdfrUIZyFbC0ZITzgVp6Ko/Cn6mtrS
NyzLHwHPLnJuBO3QBXKvZciX66wtLWdBjq5GBt/2oK7VHgtvne8lthFZ0+xq1vnlAuoNDYZJRM4T
s9UwT+vtY4I6XUHH1zmMRoBykf7OlIJEm5xGgNKoKr4LDR1DiOuS6VAY+KjuMJ2Gm0bq96r8YRQI
AWZtVYJGijU0kO2HpB3hl/L14/UfXicMLwOHIUZxas1dSfTl4gQFgQctm9OZG75V2k0NUxNi6rkv
n7mEN9oOKjeKjm2jo6DVfuqJa49rpcqZvkt012xtp7vaHzNxL8RWxr/miO3c75Kxdg0JWEURMLrh
2rGyTTKkXhn+sxlGpJBFjPmFDAtflmgSFiC6uQczcrb1wjcRJThR+GnL4XEqtD8dyvjkQGeWlGLd
q70b9iEoUuXVyEtGxo1DwIKFsqkffnTOzRDdkTxknqLpnOvd5Oc1U/pRxYHbkH5AxxniAqz2cEmO
mm1fjXyiW0oxjpY/TTNd2vEkAdMxhuCgmpI3xtJaBSsWs7Adp2bTcveS305zkGjf9hixx9qODOIq
oVOEKZ4wqxUNNTgZyllRY7tkop3zYrO5nZehT0tSRdXvmD2y67A9puA4S6ojlMpOF6s0hL8oKa6N
raicc8oKazt3X53DlNNwdkLc4g5eG+qlFBM69RLD9Ln2Fd4iu82PLVZQ/RxGEPtqGnpCV28Yq4k9
uHT1fpBfVd5FJXZ1yefAYST/lYSQjJW3ptwRuAig6CYoL8Lr2D6K9NzpKqEIy5LiH0KlVcXux1a8
cNkQ2LqndAjZjGfCKgbnozFmW1Wwk89h/iayG/f6arSWDpO4iLLz21D3ZmCwKmrxHB28DMksZFsB
f4jX5Z8+AApLcSQvxOho2mg9wY8FMQbWUbZ8WqKFR69E33PzVtH9hDNzOUrIMeLTTVhmY1CTkFTV
O5sLQkOrLzR/GXYq+Sciuqw+VtNXgVy6wso1h3/2Z1Dh6IzPBa0oc18bdaLCJQgZADzQ2oBBYXrW
+BnLQLQvrFLM0WcVzZgMw9xGNBtQjWF9shYoOMivBCIZ4EKTjtCo/Jz4vezVbNwBnbHZgsONOfLb
oxH+6vj7NFLI2tkdJKQuztlWZ68Lx72B8kXS8cKnxb7kpuhyh2CChgHj6DUE8jSawzmBWwfvYahh
5WHzyvTSqyPueupP4vko4nZk1TjBj2mQkpeeVUfbjLa0zhlY2CyrJ2NR8xLlN+dH3dnxzjFlxuRf
M/XDA6Cab04EbFVNt6h5920M0dlMf8uEtLWy+e0lA7agzMJ/rDu0evjE81x5WQbUxHZE9GJkkDMH
EN96CKq+hD1KShhe4QU6nyUPR0VoZFjJleU96ABoNeAyYuwe5UhqOsE/ObMByj5Xi2ndbJ8QtGi6
dYEAn/yqV6jvMBwMxWpW7xkgykYmJdpMMPdbHmXmPmq1tdx0V4tKkpXDW2lQFLAALaJ4l8sXW4bW
+NoZ13A4MYJaqfTAEpGzxvw5sn7qdemUlh+DguMBCSDmq9yI39qJs70Cx2ZWB2O4S4nk2cgdYQq6
XWztTaSLEMnomlxhvMsYBlCdgCta5fRoDFb0cpub78C+rQDTceMWjDWL8qOT3lrEIUrcepY0o5zB
JgiZNyR3Sl7eMu6L8F5FT0N+l81DE5wHETKcPE8QmjvceRUrLzcBzKdMe+pV02JZxyhY/5ciyV72
GdAv2da95tXEBiDdtYPjqynvLoE3OfZWg8ydTH/t543uvJSkHGn0oiW+OhWj9qD/U+oRj+tZT0AA
bYitOTnzh8C4it7Igw3mxgCqe/pvppuFcZ5QNMYPy95lyt0u34GUGqbpCTiOpr1NgrvJA2gku1nx
0eYwc0DBYSvvpGAyqEBMwhJ1v8gMFy2vCLfDCOuW4KtH7JxNtueYVpw+c8feZ8ZmJL6Gbldjvxnj
2e1eAmKWDASjTnaMamIjvJYwGJ5QgU02EJaPzehYcaGChlju6lUGVYEwPQZ0hq8k04tT9hIUZ0Bi
psblZYf2O1MEQVgC7w+zxyDGoYz8FgOt85i14SYDvFQGJnJSt++bdF8LfCnVpcxL2vY7a/k9cPxr
DqsmKuX1GM9rmD3ME6pVxLJTSZ3PHOGlRQUM2JFpveXq04mtH0hdhQgEvocWGmbc+AaBfUwKtOZZ
w6Vqdy1JWbN0FfoxrF9FexlxPWakhRa+rWb/4ogHVerKwyhhvQLmxxp3raGxDDJtAwH3cyLihtQ0
00+Jdi7Q0VvI450BUWKiHLs8/bNxQ7SGuFHY7SXiaxpc6lzzrJ6UbcFSTDAKD7NjU4n90JKTIjGF
U23841MHabjGFjWu+Xt2nfyj27IrxybkK4qgavqZNfllKIbnbMcnpZ03psT0bKg5dUvtO7Rw/MLz
mnNjpUvAq9mpY0WBBBxwvlgk3ohgRouWqNjlfkOpuvaTpzCl6D5GFrums4pV7P4kK7I1mXZZjWfk
EVTUS5PbTfVFG0dQb7elWYZTsw2mxCOihzzI7ZyLL3IP0ZigbW4LT7KGfUrkQNjlb7Y8rYVC+OQ2
aQeOV7Fqiv7aJuCoeVtPMP0Ym+UyYz7ZbVF1sh19zyV0/Zqx6WUYqfrvUB1mqmwrP82zujGZ6djT
UVIqb6gvIWwYIZF5hYeBRfWQyEhW23OGiYlggkAFDLuXAr+kKUwn7YhidSuqC3Z4ThRIax1KqBkt
QGyIO4pxdyAIqu6Yu6XyVSHbbejqBzizo4HkS2HwIawHPshsCaikxVWRWxiadKsc6an3bLAoyAI1
2qZgvwpxxYDyo0vOtaxIgsYCnA2k543hWrOAdU08rCBaqJiAiKBYC1yK4xeWptj/F/JPtNFicFKN
vmNg75ExtCrTv54JZNS+y1QQI1YmhGFOtNel94JFTSP9E2OxU+UfU3OAzBDJwESiqU5D9YSBz8tN
ma8HexGbR5WtMBbazSRAnzNeH2zOTIaVsVg7luoXC9UdDHbBH4vmBBLG5Nc6yra+2+Yjzuom2pE8
9ZrowUvcnfpq9tXwhxMIpTfWCoHmb6arMqm8M+4Z6Wjo+i4Hk9MPt45LQr4XjbXj3ZftfzLFYN69
t82zNPjusl3aPCI88DH1ZxLg2CGyPEDlm6G1RQ/hpYZAI97/FQsCQUSUULB6qW5RN2UAxJtMh3fq
OfTlZlUxXB1IUjDdWsNRJT4wakbqvgkVriJphzVprJiSounWq7cpes4hwT8hvUhEX5hfiQfjR2he
zdcMUvPSd0gPZtTz9r6lg4lxr8Ua/sX0BX8cX0/mBfgkh4FPSoxERJKJpDgvo+FOyaNTd0Mx0ajf
pJL2VJE2gEw9hFOW1J3yCM1uTutuaG8BHzWiz6L4tq2bDbOvRrBQlJeRHaCTPdv6o1VntzV5ssd3
kexb5FMVqW9sFvhtpl/U4vgHDE4Qa7vcuXbSbElMXnouqhaFu7sdG3cSSJiFWBmg0di/rmUHshSu
q3hq/QqkcDex2sMoSmYjTryZFB91u6SaBFLpJ6jJafVppeAN2OUhtatN1ZibAFe+rMknVI+v3BJQ
4iSWwhMir3gnes1L02Dd10xbomZdYLta9lR4R1z6UMS7J6s3bjFobQWpj22M25wXvOQEmgHazZJK
AIy+H/pqC2HliJpwJweUXVX6xGd0j0kChMG7HomwrScH7AtzX4BYEalYUdOtBsf24gzTBW9bpbYe
2DAP5zcY9R/SG1dcLoiJ2mAHft7tUPokMx6CVNlCJ94NuXOTnU/SoS8RQQihkLaVAS+8ocTVwBNw
w096Tu8pQ42V3RwToZbEEKQCXIeTW4f2PbE4G2PoK0GywRl+xIS6MzFVry20Vpc5YPWrFEhYKLvM
OHkfTIsRh0W3UE+kXbCbClednUEhzNLfGrRs0cMzHOJTqo6PGRVVahXEa9YXFU9l3mcbvde+pARf
T/FsjPk1y36bIkSZJd5GQQ6xop1DXOC1lhzkKLwI0e46w/kLR+ctYiHbVDLfyXJ9XMGmeWH60uYc
l4b8w7Lkt1MG1zYVr58EYX7VHl4+WKIanWHNzv9ZlGgJnWU6alO0tTMgb2veNGnvIbdwbT0/DEN/
Lrv62UwNY6djqgMuRh9Act/aMH1g8pI0AGcp9jZzpaic7hGTNE1XNpYl33ryQGcK11YemPtqL7hn
NqDWmGC/V/l1MNnxO3sObMRNk+IBI/dNITx9HPacJ99pzO/IwQsh7hdmwSWN8Fziodc1nnRmDwm/
h02Jkg3Ftrf1U6os7sGTIpwBN5NKjQzPTvqOcD/xXlkfM9L1Tv2iAspIVbDynwl1bZZIbjRmj47D
JFKSD0CcHIJ4R+TQWsUw5Ez+ykR9QxvEgOO3M9gPWxmNZEwvZpj7fn7Czfu/4ZlGPIZKeo4CD3Hv
b8hHL3p5bXCJ4WKHE0JtbRnJpsFPVYJLKQsFTPy/IXsdiS0bzNpXca6JwESfSKiAzvrKNk/jVF6a
MnOT2sQyiLG2bPZz28LE1OFREowxds8Bm1ghB2cxV57CLJU76QhW2LUa5mtVdFUZadi59Mso82mk
j8T5ietHIgEwDQyyy2BbK4Jat3X1+TJVBn61DjIR4Dld/qo07rMUYbqh4BLgbZ/BeRqMDwqUGNbU
uKVV+LVFRoqTbLlBXDETCJgOxzhW92mHg07cUC7s9OixhHKQKMlHG1OfpR7qo0ucoR7viZBp3mMZ
ckA/EuzWgWdYhj/hUYp7r04dRDvqLUzrrcpofsENBQOd0QSVAi+wKu2FTfXQa3sjZuuaRfCsHDpq
KjQ9bl80jVKAph94r6FQNhW2b3LTSaQhEg73B/iel6zysswkomSOcYjv0x49O8FBdRl6RogZBh7a
qc8MHPGp51QamM3QRx3T9gZwC2a2xFOP+Y3J10sadJgDrFczWw4hFpz8xBq1WmvsDeZ6qmNulFn+
kIMFJmNALIDFInV0+QnCvZRfoZMQLue9cpONbC/3/W86t2CMhu8U+x7VNMiiaETDMOZQg1MtNVdD
P/0DGnhzxv4s+C3X+Zyh1MDfucjhKeilecFDwLzJc8NvrGbiQ0izV+Rv7aWYpuAS1eXD1knrVnSP
gG+u+ry+ZwCvCDPqPnsNzgK5cxwRRYAuL9Vepyj8wd/2lKL0F+jHkzHE7zhH1N4Kp2ctIMHERMp5
Vk39mlTKt+hH2gKN5VA5id7TaoFJWcwtmPLU2MBQO0zgrgO+6qrp0T8bTUXnXmYbx8BrEI8XM0pa
jCDSj0agGyE28WaOR6+ogpec7sVt+WDXQi8r3BwhWJVUf6iCw3cSeFThdyobZyLJwVgk0loRkIHD
v5kUaLIbFafHSMQBUbfqX5XiXQszDanKIM4W7nnmlhb+DdmU1kOpOIjRq7vMxHqZCl1VQGxrgJI8
KobxEcbTxk6Da19kfjiX+66Rt5HK6VuorzYlpVJoG3W0zrj3LVdR4NWYKcJw/aXRGN+Tt7XSRf1X
ygDHQ/UZgnLFNh/BjsYeasjSPmqK15aid5Vr4CHw5WlCvMlJCqQnnR6aHD/yRjfdoje5ykEQxkAa
UqU/4AkFYtohWrQ2xZIrnlrhxbCREjkWDFv2paXMTtDIJYbiFvaO9DgQYhtP4mg2w56FzRZcdblJ
8vktLnGBg7TH4Wa5Q0gXOUg+KrQXkTF6DCrExgarxvqKcczTEucqjwyNRtQfoNKDdPxAfnKsypYJ
DMpdRpJaZBHQ1jzJPjhlXXMzFBpSvJV4zWXrqI4zS0fVHwnMbhZ8FEcc85CHYOSOzeWl1DuoCLKy
rRtzK3S2DcwouM/qik+4z+92GN6GGF1Jo9qHss2+o5jBcUvaUs8IIJr/2IV86jWRyqJ3ATi/DQaR
VgTtoDE17qU236eRVRlcDZImzPQoBZw4JOA6pqZQfwVvZI/dNGViKJ1ezDx/Dll0El34tSCUNDEe
G8afBGnswnKufK3v/UBlFFCz7C1kryUfTIuVc6WGf8xdwW6NO0PWdy06USyfuStGrVq1HSVFTqET
9RKjQPmcKranEgygJYxUwwqvAmKzijuWRNumsXcJ29pcGvfQq7ZN1LqwUlACdtSpbBLQLB0lCet/
Zj5qmwWEmuJiWlqZikYun6zLpKa0X/GmBSRARCDhGiar2mIXTMqeBA7frjJo6kCSHNCNLIDY/Mjp
y6wGflFBvxj+1TFZdGKLLMEbK/x93ICEDK4yO1tDeBga6l/kh8wwTmjLN0Qh7UpbvZhG9wrnaTcO
+Y0wZ9eg0gz73O8V6ZrVvzF6ssFA9o0ZZ7OghKOguNlTduF02qpxfxhl6BqsZKTSevaptG3KuzW/
G7hD5P5VliWfsIFPW1pyCK0XoV6BE59DDfjAkBwE2z6R4KSkLUB1v54n61ZrqReZOSA9giBNlA8z
kqDErvbWNKH1LdeOc1yIVWRDuxh93M7CXUAtWDjxRpUsikOiHuqeO15Ht2cew/hbXUZ1Ur3XcIuh
ummd72Iim6gDrcYCIoo0z5oosnghC7CGicPezOH3YWCiv8whvRLbvdJ5k1kRN8wNGETzTJM7Luv7
LghOha0R5AUFhZu0N6uNrOJnCH7z3vHHTPdrTdqQyLQlrsIrLIzZusrgCEu6wyw8ZXq39EclNyU1
P1/an1aVX5mE8KqfbDS3J9kiNgQ/IGyoYE63YcB8Op14uas/6sddozzUvNiSSbFqTfQPkVdn6bEB
5C6nX2nxrFplLU36hzYeJ1yXIU4nI3HcFJk/mUfrQlBG1wwjERNxvSzhN1hoXmPg4AUC2Vgm0Z71
S9fiQ0jgg5QavSCjY8iLlQqXK2v6FxU1layAOs/GvTNF2CXGtSLldG4NYgIUzsCabO1o5x82U3Wy
fZiCFh6UhTC7KXO2kWnttIVMtgSDZIJZSUmdBvCwBIMxUukWreovaptGcIhjmpiArHT/zOGhLPNe
876Mm3qbkEaS30LDORKfsdVkaT070aGh9i/xjYTEeQX9v1o5pMJwW7R6xvyPxMl1KCs/KlH1GCkZ
G7Jhq8m11DuIImbuTkr4raTRi2IIr4iTIzEZp3wGjDdy3zfBrnByzw4xdcd/aKwSUd3MofknhYRE
CYeKIGGdizGF8RRpEAfbJr4YgxbGwJ1daZsBqd5o3XXIQrAKSOGw0KCPfoBEyyHOB928b/EWWymI
oeqrj95ym2wcZiwKKl4VHES0VC7TQg9gFD5QpuoY8iDgoAQ4Srq8DyO83QNH6zR9coy53OLHug2P
Mmvqfr6E2rsje5J4A27Kug9UrRz6Y2s962T8KkyLZMoKb7X2VCbzjxNyDzEZWIN8EjnwJLZWan5T
xJ+JZiWknQGIiZd60Tc47cnBqWBNd5lqq1y+1rLcFlPgofn0MuM1YGEtXmopJFPrlDMQN3m5ugqW
LbA4VHOq8hil4hk08rfS1ZimMb0gnuRf2tdgcWb4GhDFegeWBx8WfJztqDZ/QlL/AcyYkpH1VMRA
lXAGDgsma0lKMtO8b/FHM5PJpIu1xMGiShYZbCMGkK2E/YTzOpdRVbXZdp6Xrc94KCDTTxrQD7bj
HW7sRMtPMjozG53UUDd4jhqXyEqEwgrBtCBlgOb/JbqDDLze2+xDeNI7HsGcAOkeRxPBNTzqz3TG
A8xXG7PoFnW82H6eRNXwWjLhxqZHjDdxlTXkhmwzACJw9EebvSBfE+JEfWgjUZYOVbiNu2OCwBdW
xexsUzodRK9EvdfTqUJlFyZeJ28ZX7bdjstagOS4mGBWnHe1fpjzez6gokOsO+vvufZrsB6x96Zx
tUrFY2LC+RVn6455KEYvoV2BP84SgC5YXl8KJjvTxzfKohDqCIxshdvdwvKf8fohA0BVQ0nXLiFc
o99wKmqYBo3vfHrPmKC0vyBo5mTDLEC5pv1RG4gj8XiXFuJ8+09Hpgf7kvXdRF9oTg+QAWQM3GcD
lhXA2uwQ6PjXqDc3ORu72Iw2InyOA2VIdLJgdRnAve+29j0mqBxcxTmj9tu21idqBxy3KjC03Ol3
oTobnpW928Wj48IkWcqLIY+xRTPQ/Y+bMDxo+aaX9gzQCfj2yqSiIdzoYAAHeyIt6pXqa61HqOYk
9DGsuT+l5mbGf+V4qw2IlnDX4MGd636l56s6Aze6qtofCft6+2bmG0s+URrm8z87W4STYJYAgxCI
pR1FwfCyeiXIPslvqAQSCd+KeIoKFbJXGD9xTF90NKC3EOqGei/dxG/ATmwbdNMiGaoPAPQbY0eg
TGa7+uCr9QcdrAy0MaiBKULwIAG6KZ/AFKzyxZISWNn0LjuApWAPEGjlKNXghQFz9wocjeOfpXjj
taKvsupzBhRHuRf216Jet6zT1LADfs+Qf8rCU0u/ty+Z+uyWXMkHGJcZ9w5CnFmcwC1W+Ze8JGJM
XsyWXwW0jUcipFEAiS1jz99ksX3Kh3BnStch90sF50qoXxmlctesA1jdqwYcjHPtR4DMJBri6CSM
K6ay2hTm56iTVRgCZyv3EZOKjD/UMR+SWOoknbF2tJCYaXYUN2V8RyDUtbs+upPfwauFC6/5LoQ7
4JwcNn2NiQ3sBWz14WKWD8z5XJclUmVcEyFrfmJ2kV7z9nSM7d+rt4IsHoOT9R+NDn6p84TCJECB
pxHnjn2Vyctrm155UiwsNI52YfCcVLDOluQTP6PZMajbBMg+vLElKUMM0SNPbQ5y/qby26XRLS1/
ewAHVBvSFXVhAa5ninI/UneJ2HXtTYxXDHl7TFy1vmGZMnCJRwOK/R+gnrG11aASA+hnDn3E8vUK
iF5dHI6jOGh86Q4NQNoudloMnDHxA8ipcvgqAPNkPqsE05Sr/YMgJIV7YDrKfB7thzQQ9OCiMoou
EiqwDJA5Lw422ZrAtx4QzVZINhmTp3a6aUzAFPqGJp2fo+QFy7GGz7nKTxgfUWJuDEwiTu8OX+H8
QyZKHP2xPrGlwZMxU5CiiNE8JA/oOrXbnEkvsPTlyUIx4Irl3KueDvq2RqEuVP9aNXSjCYEbupGQ
el8e2Ty8YioYpk9NehOoaUr9V5t3yDma2C8sryCAfLJdmyqsDU9KvwMGk6IIJMJW4wFJ7asSHpTy
nuN+6iA0Tf+S4tioR5h3NAwnuIqV9W9i4m7xQkf3TPjYVvnpkXmxnWeY+RKOS0al4i/l/ScRrL87
oE7lrclSuz/mSKIotBztjGq6tcSC7QDAP6GN8wxEs9Npsp4xueYKJ6FfDKAl4IfsC+Mraz+syh/C
S5p8GJofBzTd4OTuOMYwHDb518STqW/4n8rZJTXyFmCrt3dRwbIld1N9n0THAbudpG9HJAuz8g5y
oXNY5kJfIuzG3kF0t3oc1czVZHXypUX8SjyiimMIjdT8LAAVdvI/Gfdfe5iMExnqhIdO04+Ivjsi
DLg7QRWUzmZS14jPIkF1jjGTtILFfv7JTNzM1riES3olSknOP+Ni460gGoXG/z7Eh7rfkgKoJ3RF
jDKYWJEUaHH8zdmVsdYwH3vdjZa18r+k6xinruePsUZjtuXlDId1rnmMrUCnorM2Q5blyAN76ZKH
z7x6ryJmy2xshnw+42OvW2y0zA05oJ3wM1K/Zee1yKAZLLfRIWVX6jwc7XUGRml5C9dJisBgxn6W
vzTze8hiypKGoxpHbpjclpihuOS6Gb5bWrPQTbPdlJzMcGtnG6j7/tC/451FNP2RAZmXf2LtK6/R
dNCpteFbV31gSMZJAig9K5juov3xxnCntpsxfJfbN0mN97Yqr7H68dg5LP1H7ZEi5Wx0/hUDH0j5
Gv2wJG9fklHs7QFz57Rqh2NeflMCuYbxNafvOstVBEb5vyQKXMYlcDwvDRRDFQJ4TZ0FVD0wLqOp
+mwTTUDhyEW71wiajTIuBrePcPgwhsEb59HtMixhEeMTlN4GfgMISt38WnBwYcKEo8ipTGJSjQKL
/aAgWM2igFC9EHp/iZ7ToolqCjSKBhz2M0CvGe1KVm7FS2aqF1YXpXQpDF9SUGBpDzOeVpZ+Ymuh
vVvyv4TnMMN+V2iwg1Dgwlt+RLaHD3ZlS98WMiBQL2ryaubbNt312dVJHnpwwTyEOiMD9aM8zNa1
uwNic4e10MBxyaHIjl9GvOSFnLwxoKXG8Avnpe+B2mh/Cl8NQx34oAe1vcvIHQvjDqcRze1mHp1V
LUZ91Rl/fHhRctGJN9JNj+QAKqoPfm587MmSRADkBOcgvwXOQ9ZunbFTlLMwr031lgvwvX6Yv+sz
Gca8fwSVExESchwCWkDPQINelUcJVkNDVgCpwDKX81ad3Mp6FNWHQtEZOrJrw7GUmDmyQVaJZUaK
0nEHQ8xaRdZ+6Egdb3ZJ9ycNX2N4g16BwMqF3A2Wv4er4w2Gh+InxRuJIYsQ3zU/ZspueuzJzjE2
3vSe8COSymNKJaI00ab9tSyE4XzxOKHBqvkWm51EJV221jmdGOgCyyvX0pJQNTxk6cYOyCkui9A1
YLS9LB1uBVizWDZOmq1DVsb5s0kUSrBfGQFf9tlbsJ7Yzc3fivhy2H5HhrYxu4NdvZmMUGSPCLwa
JxkNGAUhhjxGMDpkzWSEDiltCvw3JTYcvCcN4uvkEiQkaLOGBlcDQ0rfRNwaM/Pmexe9q29ARnST
bQXBFoYKVBPf42vVspfvfuf8Do+iy/YN8jjmPRGBLAkI/grr78+UbER3ss1vg0upvYrpm6X6Opre
9WlnB17mUIZyT7BGlaZnHLHOoeFcCwlSB2MlG7AYuYFbS93140FGpZ9oB5QIzvhXgDBAXN+SKsEq
LZDkU0yABtNqhGQuvQ4E2skBMbKtmf3HbNYVtPdoMsPmLCFqnmR8YNO6154oyuJou0RRjMyoSwK6
y2XP01T0BnhaxXZS/MB8hMpHTv+KjqJHgyPSv7z5nvF7KhbsGdghLHqZJfcSzOKBSdNJr64KtOTI
pFrgsZiZm7id+jPCgzRyGDXJp2CuUqubmtMJZLIBfzfZJvWr3eMBqw5Kxa0pqGD0ncX5JN5wEUwk
YM1vjAXAqO559lh7FtotYmJXb8360wS85zDrhSH0oSj4V5b/gnaSbrtkH8u8GAXDomrT1F9pQpjT
edL9WeBfHz7wKCzyMoyrHpjgkOCntjuSbsF0e1zXQL4CqviuAFP6U6LV75NjzwS08RFqrCYegxY+
YJqey+Avoe5T0sy3dN+qrhraKCjZHBsm/2fDEyFnO8BsfH/s0d+6BMLog1zVqUdSqz3t4kOlqUWy
F9WvlvKnVtfWAfperZYo6rLG3LJukZKrbwHzDqwIbPkIcslvJtEtDv/FUrfgr6nOAtrwAuNCozxj
zOQM/SBOWo9Ll/VlLIORxNRQcVhmwHky6OIEHzTWtrCfJMQzLzT56OPmoY3/ckiS1jeaAhxXN/sD
dpkZ+nV2bubfsKYSIFDeXsfFZ4aoteqeYcT1zW9B0+/MgvoxdCWucFeJ7u3AfAPTiz+8VDwBjVsj
AukN3I/70EDKEAOic832T2+J9Nop6nuLgdhwUBG258JyxzM+xPWi4FRA7gPKDLnqgYT1xmHkaAxo
ERhZhPkhhqcwix9lJh/alaZjQowRHQ6ISxD5Iv5NIh7Zv7L4VyFjIYprl+q/9vwZ/TNQSKjSLtM+
cXL5Rp6QV7QRfG3N8li/Ifm0pRepwsxrcaOwSO7uyfA5ICjSHRRe+KNP03QhGIuwZANbkhUQ5ebL
yJ3BKHOsKPIf65NMOgXSvpaIO7zThgxsqpv53CeYzjIiz8H3GtG2r6uNk5ANC3bExNtBd6AovyaJ
X/wZPGrsr1HuXkzcabiY7WljhljCnhpD6MLSPZPjnh/FOQpWzZk/M5xZTfWjR4dBOYo+cGWqkjhz
Y4zIeTScSB2X+Qel6SGFnDefgOn14uBUVzk8BCw0gqfxgnquE++mxLztkUGgMya/iGi62NR+6aii
bORxJllTXXqvf8iZA1oRDT8lxkHmPeD+TiEiV6io6pN+pIeSYG7tgLnoGrRhPiwwlNUofyrmb1LR
CLOmWRvD06p+GuNVS3aAAtdmv694LVUIgHdjPkOEdxImvCeFtUCgU4YsX7HG3Xu3hq8k/iJTI8IH
rA2+UfrIzuAO8cqzSLbGp8gAEuzkiGPdU+x1ZfkiPxnjmn1yy6DP2HGJzyaeE/AiiAFTDlOejqnc
0a9iAZwct29fDHta1ePnzP3EpydzUKcnmNAtCtmUhax5p8UjVSVlsK4OjNX2pK764BxRz62cyE+r
G+JUJrpmfpjjcyC9ReWHNPhM0vT0HuUYpYrPIWMFcZdltI4bUghgQ1qoVxvdD/SrrZ8HxQPDFGe3
dnphLTbEGMi73xSB3YDbclq8TRyQyRCTnrKlEjfUc9oep+5XqdJtw+0Oy8udCQ4tv5YDMM1xz8cM
9OpnuXjRGWFq9TL0pLHNP63ou1LSvVl924xYYZfaAyuIdWldC5oXjGBkJ7JV54JCjtH4kn2se+Z9
21yckp4ccFIbiGgjgRGlcf8FbgFl2S7Jf/8v2h6K/RphG9QZX7s5vsyWM9fhaDJRUMPc6rm4h5Je
PXnqGmam8wKXF3w9UYSFdhUtORj/SPtGWXQi0VfLt055baXLwDFNesrAQTMdVcKBCQuwDY77vWoS
EbePjT3hl+IHVE9f/c4qFBngeFA20DWCA0eNgAo4fU5sJaKfefqxEAb0FJN5fVQ1RKkjIUzsPHuW
qbyyPJWbtrxadJiJ8RMyq5YTHIPPKb2m7V0U21ZBEvkfR+ex2zq2BdEvIsBwmKaSSOVsybInhNNl
zplf34sNvMFD43ZfWyLP2aFq1cbTrpmNEgKXeK4tpAh0ErdgjNYVbgMaoHzVDahNyU5sEDdgN6vw
Wv61/kuf7rrf8dPDHphbPKYaElgruZbJYPCPAFZCxu84weypOypPtksxL1+7m0mzqFjofDCoGqh2
WSpkqSv+5n2FZoXuzM7sJvRAsE/eYgOP5FLEexYJPURyTuf2pddHwPXBtCW0rrCeSbuDZ42CCSpV
SaecDgDTtYV8wf3Fc2Fd2FW2zQHm1EgaltaeOumfqZ3Cp+ThqsHqVCGNYR0aQU5IWJsXNXfNCSAX
mQgODjQaK6vmulvMqERLIyF5kb8RPAsgLlzGCrucucMjzhSVQcOGZ0EJZlXg5kwMmohU5j9Qq88i
vefy7OzD4eA00ocxEBO0Diz6DNjwIw/NtCL7K0NgwD0Jzk3yEW//lbrjD3u/DlDjDtwzjmIQ6YHb
++7FFi4k8NlfQrsXw3pkT4AxUDC4xrKEegqloEwmRc57gTJpMR4j6410EmqIFQGronyg4CHDo04+
c2xRAIRqmPyxOyV0IPDI15qNslujQzi1tKwnP3ab7goThGrmSGRswQuU3djTSYMOV5s2hL204obB
tuD1CcZDYH5G2lcg3uvpZ5Budv+tFhvmuC2KbDabdgtnXJjsWjkjqk9FvQeNx4BpyRqAgR/iW7cu
94au48QATXcWbMn0cJdh5sXsoxMIbGFdNtW7zQ48LLYMMAhYBQnDP/ihvJLnDAB0y3j313G4kyft
3qKQVJSZ2F4tMNksVGWfArBJfnM8ubJLqa2gH9+ZdxPxTy/GTfAjd8eyOeVsAL3yT8P92zEgpQmX
2SBrCIXXvnj23oKyNRW/fFzrltfJsH6ATEQTLuC+QD1+5RLBqz8p+759RC02eL4AtH2gRZqP+iuu
LmF6GuJzNn0LBA4am64Cy8ouYLhi7vXyOtoYRrmNI3ZCqF26fY1OhdGHhs3wUoibZVGaVRtV3xW1
4wENadjmdhu/uHTBdwcYuJygWbadAy5rbUFaz/pfPd7g3OgswrflQ4QmCwAYoV1MMEBfZ+FbQ1Zv
kv4Tw76UD0HCp2V/lOO2CS009Zj4z3LxqvPCgbiBil62uDG2Ie9c3m8IbAelcomj9YBwJFHgWZDz
yY9gJycJjiCdj9haZCXTjiW3UcFAo5/Fb6TkKDivcrfrJoIS031KapdX8MYdYjYU8jadiLzhOhrU
a69c6OeK+BLi5GKMvjTooNST5rlW7JixRkpUv5TsN/zcWLXA4OVU4dzJkyNxJBaYO0gjpGIKoIKk
zTPnlEGamZb/1N5BnKbSgY8c8m1dOwRMLxocQBEpPiJYoqJuSNdK+d3oEMg3L9AFx+8UTTJ7W+//
W97h/Ws1Nn0K1wW3WD1P/wvWZLV+TfVVI1v7YPhKATx0QIZzaskWpV+NuvvRDW8wOlybIBchL2Pd
gY4K5/BX7r51/S01rwbKVaRv1EvMxqp3SJVaeWFF0s0wtCX76JYAUmI1JiNckem+TmMGFegtag/o
ZHDE07SJSQU2wvTLqw56ck9gTTFmrjj/qBY/0K/gJg9Bz2Ajs0ilox6qN0y7O4DSXBf+PwP3pR3g
iPYZnx0JpSFBxZy+a4YVibdXun/i1xzPiuEaqlOneBj4VP7g3I6QK5N4HaE6Hq8UfxrDFvFmVIc6
5mlfGx1r/LNRbRStxzXtNJm6hTxCy+n6EaY+ZNx5FW9soJD1VL2hS4JaMIbaihtxIPQvqrn+qhBH
LWf5uIyyrybaz4VIkFKv98oiU3d99Bll64g2kNOHoJtRPMnN1Ge1244fr6Zs08VWRgm3JW6zBgSg
WYfhRRaQri1t/cB+yOu+reQCsUY34TxF99g6K8WT5R1iWWGcexlaF5oxegy+gr2dXqrupubE2rms
j4pEc6zuwoBbs/Z8xF54s/RbhfA1wPw6NTtTvkjyqePWR/zD7sZiWqfGP72CoQK1GOpxvzj2PvDs
CMpqezbqU8yQXanPYXscIXp1DBrImpLnM4mMVoZo8x27aMItY2bDoppB8AGsTiFwTP9Q9YKhG9QO
9h5V/K7API2NHxaVaMbIIdySbehiqWBxSEIV8bf73AKs8WzaI557wFUsYV4FzGxQUwuh89VeJe1i
m3jTGEHl4mJ0Vz25+lQJqnoXr1J/TP0XeUYqIZT0MPktSN7mxayHNVP8Cn/tNU6Qf4eKt8l0YMfF
ezk8g+zWE4xHoqFBA7ltyvvo8YQ7hU0GXY8leTEFmBvI9KUZZkktoSBGBdVfPAbamTO1LDLRFiRb
j+mrdY2VvTQee5sD7VEL4c4kygoKZELR/xtZjF0UN8n+Elk7NjpzL8b/KOIPkTZH1PSOMsHlx2Xp
CVpnK0cHmbs15WEpwD7+m8cq6rghyADbU8LnwNmRXMz+FimrUb6E4lwoB9hgFHMRcb0sV1INSSMp
EM0y0j5QRnvaquwg+vyllpsy9KWkaVGHC0Y6BY++UrwTxQmCdVsHh4zaOgBdUNXhQnhvhu5Y07JG
B1mHL5tTZxyvevaLR13v3Qm5G9tRVPVqcWbtX+YB4vJnmpMstPaokTifa66N2b1zypRvGA14L/0W
9NCx+52UcWEb004UhJDP3t8n/2RTQ0KooT8Y6CYy1BJ4vvHAW0yyww/0KTz/kDkt7xHYe5kviNsi
AMMR/SvmI4q3vIr+0vyTD5W9cOZ/NozhQKlYs5aggEiYHtS/MWcjy02EflRD2ymzbH4YdKOeyraL
FQPOJSYPO5M3TDBNu4IMNUeOK/xQ0hdPZjysCSQx8RqXG9u4SQwsK3VflmuZl67Gt5qrG3x8MQbI
iGyMeB6FHibvj0IEdjRDoqWWb8oYXeMKNfYocfsxePaBJLRdudF62qeHWfxotUF4wK/MfGNgFNF/
8bZBtdDEP3YOZbq3MqQOiDR4U/cMruwIjusHuhH6NcC4GXO/nFSInc06BG9arKLWZrhKTIwGcONe
42SGEKzY57ZlON0Rt8VN2DnsHtRnUDd72/5UkseMMksU2L5WtBxPQXAu6Lel1GZWVsJWbp1KPodV
uxqKvxbBgLLSzG0E9HhS3jOUhaQZL6XpGRnPaLgAdbErN4MkUz+biPIxvwYNQ9h4FwqIq8WnzHoi
I37DaJpDg+Uw0g+VuSuKkLXSvYoJzdVoWOS7ye44emrBG15qS2bJfqqleGXK52JCP3VDGmBXuF4v
nu62c5+hXsCIUvEe5PBt4GiyDPqPwRHFuGYnaAEUy+mKkN7S8r6H5lNlGjdCSiRUYOwdM3qX/ZON
7aYs/yoCYPgEmBN4e/gC/FuGxcEDtLKl/mQIly+h3W/C6Bbgk0u7l8l+xkPuYjwttIrIiLFTcsHG
FDvxp+Rf1fIkyqc1XOPRLaxtf4rSIw0MiJA+dCfup/xfhpYqj7f4GZly9ulKna5pQ1neOjIOHtjJ
8Y71VlJv1Ae6M83YTMa6yW9icFKFZt8ZNFYFNYNnpJZ595WiSPGzO3mouNqvmXFmTcWosmPFscsG
6Lcrf7hCVFCHrWjf+vZThUoefKnxyUs2GpNrv3z0us20eFpyUTi6qLeGuAzGmwwIQra/8hhjwi1O
KSYGRx8ZX+N5WQpCQinXqn8jxW1hPZLiFBPwMGy14Tf1NrM5RR+NlRJuxuHPxnuXIgjlb8Bvo5+y
Ab4ZZzMROipe6dj/RnlB1MJgIDBaU/5KNsLv/qYlSN4Jl8T9o9XbLPhGCRuat3hub9YACzxxGiis
+YCj6F/VfaOvirPtPOf00+MAYISpUWC6xUD/jccUv2iXnDPrTe6vHp9tipBfIMd30LKy3WHD0239
3sUD4xFRqx8bVnMRM+UKyj1G+M+G1jTA+tARUSuBAwmSS4jSH5SqyF8W2OLUgeln9WsU9210M/09
1r+w+JbMH50lNoJBVv2C47oO1wFx8+FSRBtV3MeJwrFBP/AmQiy/bvtRENOgXgZ0xA3KEnm+2VoC
kNzev5ZAszHKab9ajMcKNSsDcPQjNIhtcq+DY9dyhNgr2bszwxBmSVbqLUWdU2D/ctNwg9txqC9d
463s7DQaGtb9f2ih1nVfoOKql62wN0DXVx2j/im+WbNMvf4Us1/qUyvnsS1BcTHja09wh/9W7bOw
IEFb/Py0sixrFiMFuEYBE1NFpfw0jSzfyacdDllFniDDsg8//ugpOcrwIplsUcl1zCEEMngM6J0L
5aO6qT5L4Wd9TyI0yeRE8JLSc3L5idaV5EM7fEpSvuEKoJiXOVSaNU0zlJHK+1OZIpnLRjsZE8/3
pjJgUrjjdzht1IASf/qEqSKxt++Hb2E8AuhKRBQQ1bWwzLMkHazhOQejjOuwcyTdHYFw4xYR9ynf
MyMdxabmF9F+wv6nA1kyx30n/b4XH2m0VcaXB3+kFkdfIdH7QiMk4ZPqsQWhHLOeOULK8jwbsdN/
9UeZDcsKBRgLLLW9a6hDCh5Bmq4kdCbjKIzTqO1i85WS4Zxv0HQjV9AezGi9DGz3CvcGRSx5GAsT
XfnEe2nNuarPjC2pyW0/Wc7E82pkALDYWcFAkUzMBUwF3uPqTZgM4b6mBASE909LD7K+FwgTsER3
qAiDB74wbXiq2j5LqEV5BEJnbqarCkj3UefFiA3Xmr/OXy0/1PM8rt7jpEyCm4YVTKVwGahwYhaL
o38bynsR6xSwX1Z6VnISa+cx6zpud0hMMACnAJFbfzdon0oPwDBdGd8ywmY4K814jjAw5skryL4j
+6rnO/Hym6UNoJIJMkA2gZuWcYCSondGZKjyeVJYVkOwAJvgGze5mcFZ6LQSLmg6Y0/d912w62DH
RZy1hNAoCBJndf3sWWz8dtXKm1FzJaBm+TNHbzmKq44vIEL1r2ZOmu0lHFqQG8RS/VbVjUIbl3jn
GPlvJp3pG1OU2tLMKvsp2xU77zGjLkDEx6rhbEMh64k2JSiV7O8XDCbzswmuySST+gVhEx0XmCWi
pto+da2xW/rTfpIPSvdbSjeSh0P1wMeKArsd17g+FtWXNO8/OrSzDP4YbbY8CBa2NT1cWeVP6jlG
T4Xj/0mD04tfhseJ5+pAHDSFnosOJ1B+itJeGEhuWgYQ4hWryzJgrvBIuCKQn7uYCJSjyICCPUYN
DU3xNKX3DsxC4t+s+oJVjEGk3r0BJK79Z2yaDDhpINrNgLJB6SE14ITz7ZXPfxmZ4HwGOhJu7k77
Mut71vKjJ8cuPoIH63GPJ95OK//h6jTkb2tcCVJzcXmpratIBG5PHt/k79CeYTN23bODQzvYbwNl
maR+hmqxNpLriNmuQZUb8KOQDLGMGW0pM3Jvliuyx7QjHD0r2V/nUebI6qPxNjMfynTE9BqZZdbo
Fluq1/yQDa6tY/FIzypcGXMjqh0BZ5zgezPeB+LE3ggf33dJZNiksSYm0mVSLnSAhjjm7bEnIDvd
xcVKMhwf/6+8x28o8s+aQWZsPQL9brX/ADsU5mXI78gTOQzK9MCVXEW8xs5YUT5f2pJ/h00rhB+y
bYG9rupykwWHkve8TtNVoN4E2nKggvNFVASbsblnzR29OlTOQ1lumy+uVc6hgqSi5OEHdDWLRAG5
vEIbkpq3brgyxLcmSPW3VD1yRfUfhopq7x0M1bK8s2JmpcEKM+QOy5c4yywCLWfLebNB9CRIYFFv
XX5XPtP41rTdsnnP2HTKfKpEf3woFndrS8KhHDsK8Vwcx6jsw/COgijn92WUw34cfa911+nN5oCH
GqF2jKNVRV2eQD7KbG2P/Y4H+8M4yPY6K88tsvnQv3vt1lNWmblPmuYCtmwVMjEKfZCIQITJ+2rR
casshtfYtUvBQGpyZ13++KxMH6n1DT+znFD2uHHlcCEVrRM+Oqu7A0pdMZrJJrZr0QnmLew5r/uD
/VBXRKGE6AbJ0tKO0nTVWwBj6U1urwOgTW+vJ98x0JNk+Mv1S1xwRzNKqlwLAQ0EXsJLKxai3SUO
Przx1SBh50B6hcFfJRCZWnvgdgXJxPawKgt7LVH6SR+UCNZ8VWLzBZGaUrjILHYoBfHU50hsMMSy
8U67N7/fJs8gRBMrBJCyK+ojmmMJySz6sAHIK2qbSn8fYXd0KHtt+2/IdhNbDMv77eWXqo6ODw7e
aD9olMcCpqaFvARCVIAWQzCESkLO1Wgn6U73MICQ4uUOdriEGNoWyYrLvYBih+JXYZpvEa/r9NM3
43q9+1VQVAzkbDNpPcTKLjMOJeXhoD/6eD9Km4EvSB2hgylsQHJ9yzEz6fE1zhiDK0vePdjwGr9d
0Lz3JPs1DQWtCQnqLrRjwbqqukrTEaTRkqYaYwmnYBa4BvgWmErEenuy0/EZzGJp4USwieviyCOX
sTdk7JObfyllFlME6Ea1wRXSf9fmeUhOglCuNio4uonLgWisfo0mHBTG7w2KufSoFguTymtEDYs0
oVzzgIvopMtbn96fDEqacggK5YKZT218Ko8w+kHXLclOpC9l/6VVH2X0J6Afy+TPTvMCUG2eRbmz
AbgWbyo3Mgb/Zi+GC18yVAVhn2baSc++nmRxGv6SEVzKdLj6LTRwnXsVwQjkcntj1Og5EQtuOnBY
cA/lvaeTqYcarV41qKE47ZkvzJILdP+cLwXvQTIgPeieWFRWVXyPjck1OqJBhuahGt+Y2dxJx5EE
B9ZfSuIm0EGLvFmMEgT+ASkbfzZTBdt//jrm5WFKJPSQv0zEDIQlXUqrWOZAqzty0Im5aXV5LdR7
Wr0iqdrqzRN/dhV+eJnOnYXa1Lx25kcb4uJkJqV195F5bEIZ3XrKekIuoESntv5HiKFTI6pTKQxQ
CQ7+uNEigRY7uJQElVd8/DaDQ+ikQb2UAFUUCBMF5Vmsf8bpts0vVXX0sR6EoIi1KHsk2P9tDHil
4kreJUH/qKVOSAFuw9kZSeVOVIO50ixvZtQingM8dRItlz1QOaLtV0GjLgRslbYj8dAt2bvJBMOi
I+2gIWELcyfv30iOWvBlQ4RjVcjGtj40BGgl9T0lT8LnVLR0d/DdiJkt9N9Fz7oRxwPMJDJz0K9Y
7KGnyGCPxWII819P8i1cT/qHDRlS224ikspzLJITSiYYUcMZRo+Dt2kpenQUjFk0wq/sMl6P4jc0
DMoOFf0LusXRrUZWJcaE84WJywp3ZcaWT4whqkVc/linGKEOcBQMfLA21Y8KjBTSOo/QERuZEyHv
yoZ3UmI2U3QbQvaqXBwx+h8MBoirsY6p+lJVsOaTfSbM9g0+6BmZ2U5oNgLMBH1r/a14MA+qOl6w
roiibUriyWi79WzMf/jjX2tdMVjhsLx6Fecgm1v4ZCK72tKH5H2l1gHW4nIYH513TZQPUX5UgPPo
DqZTlp2C6FNVrwVBlT4vXMWtNw6sIFmuUI5AKRhhZAWcP8wMSzXlyn3HN72MlDc5uYvmc4pein2s
WaON1lNGrcPKM2LVrZfe0gfzuVCZU6ucjwH3FtmQ7A8ZuUyTdUqHch0w9Qrr4+zBL2RUXNVfHFn3
cVbJBiQwpuGPXVAzwijM6KohJiwq5SyTNmNd+6Rd9P18g4H2ANEZN+fAKvbEi9rBK0Isr2roDiXy
mAL+C9QGXRptEmaGHT4xst+WKYNGFXWfgf2i0DXgIvMX2j9lfP12xz2j5s4gSQ57BZjcrKKNhgkm
fUspNiQ4cGEoyMV/uooVWd34nNjaIe9LFrflvwbQnMlTAaqMixqCuhaCsCqdsq02ILudEKHi0FHU
hB7SzI1eHftIkNIW35XqJyLBMSF+qKrey8Yn9+dGNojebPph52XFORQxXh1rIbOcKjWa1250CJ1m
nPOZzz/6/GHUrTPaBndBxi7csFGszm0V4JaQAYa6K1SdL6IBCtt0/1ItOtW68iehZgr6/wUqy5bZ
pWS9acaZsAJwNFwwMEN0rUF4OuClblcJagSmpoaNjc7l2gsa3HcsPiLAUWr4izMCsCY1U4A+fSv0
vcrmAEmqJ66e+bK6g4g4bvu1qJN9+VKpbSYWyTnG18bUl378aXb/m7WI7ZZA9xyJ5y6REHa1BseY
aJY4ckMqt14KFh5NzwQcwK4xJfb3NOaC2KRM0wyLfeFE5pGg+GOteaiVuTe8CuMS9jY7Y+B4kPT6
tY2GpkuXqfjJ899JjnH/TzAI3YrNcl18o2Y8SdErQH0ufViUdNRnleW2aHzRf4Y+wiKWolul4jHb
Fw1IIG0nNwQlqUfZ/5LZVxeoVOQlQ7pLoennUU+fGas6GhGR7VpY9wlyvEkhMzQ+6IGYQxCWMppA
C9uOmf+Yxei2wz8wMzHmiAqBGuMY9vozVV47SWLdyTvL0PZxZmK46qncNb7smQ4GOICazKogVg43
xfghk21C3gPAHv9L3Xxr6G4IsWVVvwPcojE6HPp7pM4Y1kWjMXzTye/d+CzuArw/K14CEn2CH3O8
UCCr0ntkYSRiBGKhikm6R1FCe5AfeRwBG6PWgpU7xzkxAfDSQ9q/2WqMMY/SHCGKusp5mmq+BCV8
lRbXCcnmfYZQ1oIW6kbJN+Jnv711xVWUwPv4nZOlhRwAi9yiMbHDo9UWbMyZR640Ba7+qrdfyAmi
TFtpbETXvvewJKCB6krm/JaszgW1vYgYbsFRCVhWcGTF1iqDRBVsY2Ub6AbY4+fgIT6D0snWinXM
r+BZL/Ej5Gbt6lgkSePkbxoh9jP5G+K7bdB99nxad9SvFf+v9DZCvsjjPq12w78UZJ81SssSucjc
y7JlU+oLWZWoP8i6OuQZGvTLNCHpYK/mIak50TRF3UbBMNQx+BtCpgbNKe5/hV4CI8Y4sDdV8qIV
ftqfvGAvPXPLEirW3q0Yaol0ABO3AiGJGcrUzYWPeSqRJ8e0unWsUE8RGZzCGURNWTsjLH0Pe8BM
Eun0DfK3FGmgL+dbU32ESPeHJF/N/5WUYUre4GOK7g2UQH9dNsex3UkW86Rt+sik99b/nj0G/K9E
0KU5lbdLYWbVoGGmNyl0kXL67H40HoErPh2ruJkh2kmw5hUZjsq8AgSrpQG6UrFyjMiRCN67Yu48
eqhVcvYfI+PomI4388vTFM8LXXim9Si7qKHcANt9gveA/LqvkSag6dptYyc41Zk1KQxjg2TLO0UO
p86ksrz4ebtGdJnwaPjk6e2Z4o5iPQcSAJAjhqoHonPGtBRobkZYh+yS5mXH22RwjOSSEJnoH2gg
SHWYhcgYxX1rg3KCPVPfErhqoclkhjmsdAb3DWDNt7ZYw3zR4zXEJmwjIwuYYjOqrqqh23hKON3v
annO1WWBtycjQsaLYrg9d67QdkIV8c3f09XRh8z21ZfdgUULO2B8LygzbNKea+07x0VaNGej3VbZ
vUETMPzV1NpVyWVUv5PetqBbJGsg0ee4jJ+OCftQTdwWxHQ0+TFhkV9zYMvm/3jRUfuY5HNds6dQ
16pvH+immdAJzoopWAsRrspqWqNXx92gDRIKmadKCxRH72PUuXl19RO2SP62IFQrZjsLrTeVvfWg
UzmcfRXbfs9VMjDVweva3GTWzoJ4Yj5AlQ9MENTJZjxlXPwoun8TiNsaRjiOdzJxTt3gNPq9ROTf
WE9Lrii/L7F/aMKjSR2oSjYF9iHQznZz0U3WK/Lezp6DmaxGOmmj+NAUKKsy4dqYW3FCljl4xcR3
Z/DKkBxT7Vpp/wLWEpLyLGaafb+zsTzq6ZdoU2ZwGQLuI/HMRF1HGp0Yf6Im9qr4SgtS2uAyUC6d
LPmaEMmGfTt8z+MN0UVMYRDybsao2DGlU7xLjh4iwU4lmb82h8RIM1nV96p1NdDCOECAmaO4gSwG
wvEtMt229ldZEN9zgtuUyxAeg+kD0UBozxP1Rq8IIxMr3ySm1H6149XXTyVVOBx5d8o28FgwM2k6
Dj2kqrNCz8O3npIh/z4x42h58Zip46X2CVONHcloXNSbHSSCkCm4l1Ec491CZaaoSD5gWav/FPA0
UW/h3lwrxTYM2M77/k4OL0H/E6P6VwuVkiJaWzobBOm94SBXsLQa/uzlRAowM6jZfLTRWU4ofF2c
ZtsuPE3ezaruZoxEJUP1M7hKfmZgBjkZhSftbMOK+9sX8xwJbjoSj79QXSXkInnvRn/sMqRDCIJ0
G6gYSvVI3KSXbRsr2/+IyO0seVeEtESnRR6bIbBtLksWfhlbimCTmjsT8m6uqHtfYoGt01jwbkdX
S3mLQTZA0nEbaSLUuXGTGnBXpTBDBjKJAM9kMKto1bqMKlZsvxaNEC79hYloge86bvCg8oFXuEow
M3Anobl1gO0YaFSNDwHCJxy2nrErvfdh2ItS+mN/fs/qjFW0gc+eS4TkB5kgVJ+jgDS1jWF5nC8Q
wHJk8BK/tIpfW94G8a8SfrSs0AZz3Lb9Lqt6mtDOJV1z3ansJajlQ3wXPYPBgtCJPIXK3ab1ZySF
mJ/sVRJeCtuCOKibSNOZUClGt7FUezs/vcVnzWyAhHK0ygXTsekhWzTeckc8dfo+sRtW468WYU2B
hSdFBSMy6g2kGImH4q2w/6zuGA0tW0JMbErACsd2EHd+hYzhPCU4NBq6Mp8Bnwf9t+qOUzOiLAHK
z0S8xVjh6wSWAafxbG4qbaj3vfF/t0r4H72Y7xkrk36wJURLyirE9fho6qFel+hPDBWfOjdvx56X
sisW9SuDm4Q/YNha5KCpigBLgKNj4MeYjEUiqnUxPQ3mvJTL/tuELMYmDkhRYV1TIiJvjJjjayou
OJ60RKt3CGBWZm1swgkmEnS7sjHRS8+zkUc4geoOTMfXyQ/F/612q0q+60PgkEhIK/8cePxVpoMd
uXCknzXGHwQGYB3hMYvJPo/Y1qRZ/w8THOO02mO5RVC0MN0xT7CfmCNB0tqnjqM1YRNl3aWcmWyy
7rGaphweMYp7z4ePidOnGZg/gjjWEPyHFq+2uaUdozpn7YpxxeNjxgy3NBuOorp6SWjSKqzhrbcz
22/uLR/xS46BIcmIazPlZ8j+CzAargrTmQh8R2vuEVwrieKaTRpJ0uU7ztp0bH5KA7r/kEMzyLEn
ESqIKDIOvZXUfI0yoA2hHXzezsya1cM+Yff4BvWUzhDTA49sWfZu0DCfZ1cRcZ13PDR5hUfc3zbM
0PvmK20vJAWdSRBfkoG9MDF928is9Go8ZcZzhizI9iFBR9BPHqbddmklCN2aGN6TTcCEQOrh28HJ
YLthlj/8wWuba1t5+uxyDJ3Mp6rUbYiis/PxgdGAtU4204ydEKGRpzCyxIkcV/beSvcyCDOjtNdt
Ep7LjllbKn1a1aguOqC15lfAetTHi5kywIq0pQa2VooQ1We5G2NKt7uNkR06FBVDutWidmXxKsvT
xke3PeZHCemIzfBOBeWc9T8FnfuIxkbpcHoDCOcy53cXTque4e+5U4XBlyQGE+JzlYC/zu8NCglv
/ngH/ooYZbo+IuAYW+TjpwJBOpHli8iWd5GcEiQTLTM13SUT0xW0ouin8vbBx7Al3A7OFZcJ6gJN
8ddSeiD3hvEaLPOinLDEzFTOdhUmyqGsgnM14v7BJtNC6jSMZqP0TH/1jJK3upAIuVFnO6+a3FJz
2BQYRASixpzFrdrcDK5HW6HZ7ejuy6AgX0wikf5fOibjomq7cxgQfwlHzpZtWrg13KKVXacrOou1
pFEl0Yl67IuorbqW9VhAJak/PKyFXs0pGlrdSim1A/3/WxwwrbcgOxxb6NQUUSsb8UPWFkuNNlXC
UpASfzO20GvhuhkaWNjGWkka3HYMV4CXWhjXmiZtJTrflgPkqfXrVrW/e5pUj2c5Esq/id0Ydwfb
VrG0VH3FzhzzzVLGwp1rtAda/Ir04hnQZCosdptUZWbRuQ1WHJSXi677M2H4TSWFc1BCi2Cu7xtn
pY9WA7LvBKEOFGd3dmYzx3M1v2f3Sf2grJt01+aGo0dvJmN9icjFZPzVQ+i82s9Yovv40i1wNC3U
ay062qiaJTN5DMbwMUpHhH2DivbRSohygyLZrTO5eJIqgqy973EyCv8nH+N959uzPnaVFcWbYb41
uQ4ZpwaOnfuQMGD8NFe7epjW0dRy5FufdkX+1YDn0IfV3VjXoumvOmJvjyu75h7W0Nq1zxqNFYEo
Mbzr9NGb5j707U2q1cgCONXS8RxI9u9YhtDzkCYPSGKqAOfivbUxa+bUvcCdSAJWdeSS6myluued
xGxb34WNuekjj006yoYSfBxJD5h3UeY3OPVC2h7xC691mUe0rrOogesRFrXQIzrcl6q9YqZTavzd
mozaI/2PMFm6JwWwDctOH1NfWG/ikfC8JiB/NaJ/OCs8920LfAF3R+5/TYh5Pb8d2dBU+MtBIwXF
Tc2w3Ej6CsUIfv4s+2FWPpSEQ6a/lW392OEs4SK0RelXgmUiqwL2tbaTM1wbsbD1NYpqHGhGKxE0
cm7Niu96I6H21Xh5NMYUeZ/dkjnc06NcI1iv658FR2XZcQafWWPKrN8C7Q5WvrQPhU7lUj1s3EER
3Uuw11qEMQQC5IL580eEPVzzPSJI6IPZfoetzzrsaJvzVnvWF/Wonv/G8rsSYFX9SxojBu6xAnNe
z9EY+QiqugUPQhiQwqRuMF1Y97T7EZ0vEI0ytJxe1e4SfIwJARWc7lXHtjbFr2ZwL3spWE8v3Exs
s4N5+cuDUfOdVWD95FB+eJgCWlWGrN4j7BWbKAOPXZqHKYx2MAvJFZtfbsK8Qb+e05rwD4+jMkJT
L3Ds+TaYM64S2+9cZZbYIsphz6791Vq7wDFa2pUz5dZHFw8p4yxzTeVH8lvMkhV6J5lnBqxpNKq2
fh0ChgUMficTVRAPo4pRdghuNdt1/kWey297ULZhAwuc55qJLIb5nQWBqGqAnMsvQV9Yq6setbde
Epadwc65V2SR1FgNC4xIZdPBvjQXRfY96bhaGe/Wmo3bjWC0onYNvAtmCmHf2kU4EBXWQ0NauhWe
aDmttqMe0bKGjsRi+z+OzmM5UiSKol9EROJhq/JeZWRaG0IWbxNI4OvnMLuJmBm1mioyn7n33Mo4
ZOM1CNuDJD85b8TJxJ5hldkit09Blm9jMtGh832YfbvPPRMIRkcW6j6dg+fsWyUMVoHoUhnQGH3+
p7FVTIXGzQMRPZ+jhA+S96y2EXkhRzJwxCjGjnFqbVVY7Joe/bw5bnIkk+TGrFLqPQdJo+HFm0pC
1mrqj7F33zJnRKT1XTKB1IHXuoGxSNp/OTl6ic36mcMq89sb+eRLk6131xisPaczQLenmAFFLWAh
qPI8q+JTIHslAweQdTeIHwThPDybJrllm9jqSy5TUoLNg+F1a7ACTfk8GN2cO/IzhyUP1LONuA1J
96xT8xSTS1HXbhrf2RG//WRl9UsbKfqKN7x74FezlUvVUtb1Srf63Uhx4rcB5LTXWWqmURV65Csa
VHc9trW0CnfKGQ+W8DZVX2zqueuBWUc5T0oMGQIebwc7cuKIEzDrRSre6bZQpYh1grBQqPgRh69h
rl9sHxkwM712JGXpmqEFqKkP8/EWCKJy8FDhc935Grgzzq6RAy3B9VcExquBzZb9RNwR9sm+zCD7
lTS/dZGW6+B/Zqi9oujlRe83VoXCIiAvdyovCYMtq1l5vGKV9tnlz5aTAI5mS0WgqYoBg+AMHMW5
lowDm/xvSKd1RbPU6sHBj+KNlxUX1RT7GjiDx+MOOSAqMEdF847ilG6gvfHwEzRSFqK5vptuVnns
LUoQL2Z3TVGlQSHzJLVi4Z/bMDgFbnpxO2+ZDfRtRCDWmF3Z9iRpsxlqc50QUZgZydpCtOqnYm3o
7j6MwajRBgsGAjo3CSZ4VxgngLOlfFgUEv5LEmMfDRwkRGQ5VDQ9Db/mD8scz4gXCh++RLbFCnEx
1OVF4dQMAfIUAYkNbA0Di9UARbHLdmPnsDyoqgGtIP592nXhCiJLyk0h9x561gyTVQUzy8btDuQD
0vEmgEvjuPBYireIBjVuUq56RkXcT0WVHjySqdwmPFFIoqgLzjFmF6svVlHMvkoLt/robmVbrSrq
cmD7yHXlrQ20lwb3bctWYMAAPTEqGXPO4qBbsehXPbMQEcGZ01cB/BRRKN5htrIrk39DLNjCNbNt
ZDFXUcG+Iu/IcSA18Us5FlayV6clwwHpJ88g1XlH8N1V6Mg9zKjWd1B/ECEYJG86E4ciFEsfFEMB
XMovt1RGmziY3nyHfKtIcXfSB2H1ts2vBlBYxDZfiUdeLFOBzg8+YW/VCzVRHAbO82RrjAiIprGB
/6DgmLUi7siQqwDHZQIj9tW6Y/Aa9OG/lmjNNEfXmDe8CkidYUMEwD8ahBXIDbbWhJA9oxTDr2Ml
2cF2/B/T+kpLqupQu/umc1L6sFHmgDldX42U/kOkPTSfYIq2PbXBXzf+5PGy5XJMwrk+0g+ur8FA
+5D2SzL5q1D8KudXs4OboL+Y5/Wy/jMdtQiRSQyZYB5r7muPPidrViD4liZOE8GcIOevaphXAzb5
kLM5pp1MOSKw8WrscKG6Adnr0MVJCMTs+7D+WDVgTaRJzbSlGXo4kY8hDOsuU2LpZ3TywTKVQCs8
Nb27yJ16TKOdHp9GnDBVNGwijcFmbe11s91VWXSw2asOzYslz93A5kcwBgwCC0c2a1TsDg6kITxW
Zxx4W11oSDf8K6xAONuYKynFUTRsc6s/huyOvRTPQoxx1vAwExVkpAQ7F62HLpCMdgX/UyZXTdZ8
TuOwc5mseH29cSY0aW7HdcHTHslWAIQAEP049vWr62X7xJuuocEMzY13FjbwEgpzL5hXTvGhRzct
RrJVHZAMTrqBxbwZhrfQGx8UfUxIxSr1IdaaSCGsEg5EbBfoFzIc6N7ehzUjML+HWDC7gPyMsgGz
ODAIClGlspxFkGykOuB7eRudc0fPnBHLK4LiT0JOfyoT8xqy5OsIL5FMOrOp3hSVeE6ROHS+sRjS
7zh8YUu+cTXsEpAdZd2g/p13D7BmegeanHlo+K81iXUUnBhrzkPLysXijFCIfNUAZSXSkZSnZ1nF
D1768zhFb56dck8YTrEY9FedqbxRvzJs2rol8FUEURU7qhyxllb/lIT+kN68Bd77O1YbGNzrCJFf
1P6jE6R6DZ8o9DEWITO9qIhS23RQxBSgjPDU4jLKIN4n7qHUv+tw13A38p072KP30IlfbwBE5wNP
YI4zpEsIpunQ+8NPmzKwx96Wks8SkUuph5ySIHxH6hbP/mireFOyGR5LnK0DiyX9aY7EkS63EXq+
KKl/ioH8ToemK5PZesR3IBhS9xH1CMePB0xOd/4U4yNtDE8BXIQG0kEV63ehzxRPWmqgcbZ1R5aL
pzRdGKDm247uFC2BjT44ET82gq9QCKyWNdYO+KuW+TyIZjNPYQvD6TYE3M5uLLB1IeyLx9C+Cby1
MTygYNzrNfWu4LKvYLew2TxGvKl1bb+SDvKCiPMatHhznHw+tGNoevGRRufZTWDhsfhrzaVLoaoR
3MOK7EkXzK0MRgYFw80gMjdC008D53E8golU7l9czCtcfpiNBcJi7Qws41/ITGBA2NfY6Nsh74za
esjLW+0zX4rGXcL61cfEmyfFPrTYzLUNu+Z80RIPJnEcaE69y3XS+fCYjoreOnK/jUK9Nhw3uWZQ
cFno30z3NasROFJfl2k4s15YgNUHM7wVcE6KsH/OJmvlyeg9BOroldlhyOWtZ2MgxmynNXzb5gyI
Gr2Mmb7wY+7S/ayn4RQ1LgOhagFkf1UqXtWW2Cl4fMYwrhTbf2M2CLnemxXRuA7VvgAUUWfIU0z/
t83sGM1qB2zHvRFDGONp04P8teG4IY4AQXk8Ha0UrB/PsAwF4V/FqlL+qcMrJqb+EVF4TyO+qRT8
TwUkr1zzyuzcIcS30E4bsuop2Jl+645YC/O1tajg9BD/QcYXwpHo5YxGvCXNFaOZnzq7SpXo1SkJ
Mz27kOTwbKmvKntV/XSoLc7H2j76puDu+ZoDXWygfJW11Acsf6CdResfpmHcuVUNTM7XV6plrBRh
2Q97n7wAdIqihUqUn1soC37mY3ugbK7ru1EgaCnijSBmT6ZIIzzmp213MF2HKyQkzaSjUKNpsFGs
Bn3xqEZn6wgEvw4AotreR/mrCJCizEkixCF0rn8vwSXVasRDMC/6GiyITKRQcIWmvU6Nk5qc17Bp
t9I0z33sbUx2jnYRLXRR7Wt3WFtNe8jbEhkQEjNGln91kB9UzfdwvgSVxDucrS2CrcyRhYjrrFXV
vKr0M8y/pha4SV2ugXxzDLFlKvq1OYX7XKhdnE7PQVWtfHTPbIGYfKcLa8L2hbPZnI4mM7Cgc1dc
zOibcthGRF3qH61PmLq/9KCT1sI9G5I9SSq2HXKVPDvFAZdJ2JPh+8OXAkMPCXpQjIeJFgo6I3Hu
3MH2OUzAVEJz70N7p3xYiixhSoghte6izWFsOKYGZ6y6eez8FfksURxvDPKWMEtY7tw1zC5XZ08C
FhBwViIsACMSbUWpcJf5J5A0bV9eA8SD3LX3UXZLVWAnsEN2I5S+DcCgSfvK6UoNZJhWWB+zyNsk
ifMdKjQbQm51a+JAXHnJfe5BEiHf6bdYI2Qs2zqUJB8VyrgBsfck1L6KGyTGv2GLIt/FqzlLEVq0
L3rVX3KBPUUXF9P1NnZT4eQa9oMNdj+NSINg+625+qnxg11guiu7lzdNdzDOQe5gouqOIYa0s6Od
xeRtOh2s3b9C71dZxWGKUjFjYtjrWGrLbShRwlJy23XzlauPBol04X/ajLZhzz78ifW2W24IkCPJ
Ocs+Um7kKB4x5QzRIVIMaJP2y3Gie8X6fZk5HRafgAW8pavZhpRigBb2q9tfvKo4hX66GPK7O1vq
MSV68VHU2T7HIdyzAQKCwISNd00pzkfnPpNOCjh/abIt6/dsSg5ue7UgyMTpeMLssanxNPjOcMmS
CUsnTgBE46alMH3LRTJQ/s1gAeX9q5AMmJ16jGN+cJVxN4jaEmH1akXMyAZn1aIHehoFPEGgro5C
DUlhGdj57PifblE0AdPIb7pbo2WsfrU6YNmnmBMl37osKf8UX7qus8HmJMM7KjsSkULmQjL2GHZY
TUAUVbBJYsKUSLR0gVeUVboRaFGm+lyPxdXUyblCfVIk+bNvwCFwT2kYg6+SORF4qUYxYh2r+Ccs
XLpZRH0RW5raztZM8PYDDsm+BORS629RzhRzlLPaGAgGxFsrJQqe1YY9/HQW03RodSsRdHsxOkx/
qk06hhjiAYG3xqmW+IX8chmo0EBHQ5U2+aeo6G8WEuCEo00T7Tn0nGuVxmdXjGsjtbeq6Lg/OxwW
LhE2F7t8mYJnbaScGdxL6+lY/3ER5NU1Kc3DGMmdh3trQmMsDe1Z81yskgyGibs0++6SQpxuIrj8
/uTvxhBZownYep45k7+Qalgw6aa0pjuFkJXjmRYIJA9iNBd1fkgHsWj6dz9rN6HNFQk9TrnNoiUZ
MeYY4s9jyYSIO8oOsxG9rgRkX2NDfT4jvnWOrnCTdvnO1uyzxmWtwpBvPWnnYKTiHKAkOUH2QGc4
69W55BMTPa9gMIlWYpgo8CJ7IfNZS452zkwYL7aY2TnA9XBXi5+R4AiDvVqWiJ0PBSUFWAx/hgRv
c9cZ47bW+JG5gckC/ZkN/yJwAfaOEegvdY1cL7yWsvtDhLeVsf0S1bFkukAvhikXfapC4Qi1tzPK
V2+O9k4Qa3bIqJK5D8a91PrqQuWH1gJzme1zdvFYPzP6NDm7XTT2GplufRhae+yD4KGV8pej5DI2
9nlMyj/LRRVUoM0U9IrOBEEqZW9aEhPfe77BoMdgWNnRN+bcEKBUQdu6E/e2F5u80N1XOQuwZY79
0QicQ5dWAHY9nItRHb0wSF6GZYg3C1jwE3faU1dhHIo/ev29Ge91NW36IGVPR1iqKndzfBM95ZNp
RmvXHX/bsOHUo1Stm5pYT6joekF1zH3SQ0KHRI4GRtIDTqQZpEm+06vs0bhvhsk3pqF4MC0XoDJ8
pAAqk4tEZJCk1Co6V81jGx433i3VAOUZyb7nrBphO7gqPFiZec4J3QHTZKFm5zePAfH1Yf1vrIxX
yycSm3Zfy91d1logSGBXBrq9yT1tywBzQY29taFSJZ7YaBTCjPfWylCPpDDm9R4OBgxdnLhaJvdx
MrLAcBg2Fcs2ZJ+ZtXfJgm8d8eYXSq1HjtIQ6cEorbMEiN+65WfXqr3u0Grn9nLKqlMON89k+Vto
f0H5SInDYzyLTxuTjlEQ9Tsh8CH6iOaLgSFufgu1p9aCbcTNWSQ4Oqvk0ZHlY5clga3FPo3U1qu/
FHV+J6dF398dahu6FZzlCN/a9Fbh38KTCojm1SuH93JCC6SIPbfvdL3/Sjx9sW5sTKzJWlYx7ZFw
j3H3hHAlua+1GahAh9XHx7BFSpbMwo+lAtQZWGSCOe1RhtUtTdTdKfSbVkAdnkygJOAehfMYMvVp
h922Grce9si60ZZVRw1ok8ChBf8q6SwmdrMeAwehMHsypkpGHVnCyCfd6kwbsp9Y84hGmn0CIv4h
jPzWj/jPO917UVX/IeGWPUVyBqTrB1ictEohXKOpMG8IZ29ugiReG3D02ZQoOnq1ynTAV3m4t8RH
jUM64wHm+GFLfYD5NuHBqatn6aR7nYQjww2+IcAfWcTD/Q1vPuaQzuLTLNS1Nt3n2iRyhVwjA1E1
CpErF8PAJIuJlobyNc4vuV3edOZ6ySg1JuXBxmrKg12Q+FnRHpZIo5GZ2Jr/0Zhoq4V4aK1+8kwc
bCpsCTmKNyaamMm0zlbhbcIo2UgfKRFyHVtRaSXGA4g/JCPYZExszoNgslk4HA5dxO5DxNQQMG8M
2dyT2lrrwnspaxqbNh3WTRdSI1qoyshbye0PH0UA3q7fmPKECJKr00UOJtoR9zPM9TzRbWoFJCyh
RuB7AKA6nLOHuljM6dvQRqyErUUTNi+6DJ8tv78rmlAGmqAXDcBwQ4mMHXIaz34jgTS1DO7ohS85
QhCRRkwx5dHno660fHoafELxvLCkO8w2etuuHGpamWhXphbEBPawhbECjuqtlPTMGMN7GvzY6IEs
UfalNodim0T0LOqNXvOXDhWfEAqzumI4VkPMRyHP5JEZvWu91qwrMnyX2SB/jJ7dp0GOSj0thgwl
eTgcDXadGvxiHg7Ncr4bo2HtFP5KWDYeQ3cV+R7h1MAqoMzqtCuIpJcTBACtM5YO3h8XyquFVMVh
3NXF7l31Wb/MvTkaDK1K5b+XJrhAyg5HSvZPzSc3rLPII2/X6TX9BU7xePAT/Oszkpq2eAZpy1Dc
+wzNbuWcceIRgBvgJysBY/zJDkZW8V60FSWbeWys8SAr51DJ6Vzl2TXv002Qwx0zGmsXm48IFpDZ
IoR1GFwgQbfYxi7GxkCg4BrOlsnIs4zMRTnPGf3qxML7N6vA4Lpgt8qYdLh86k4oOdHY58m5jkCo
FwQAZJrHngrha8nZuZqkdXc5Z6OgRFZZ4RnFkozhLk8gVJWooRO3OWhNe+1LeSbsbl1RSgCNMt+r
DLlElXRs6LV0UTYeflwHvoaxKvuaPtUs7o5i2qqqC1OxM34XjAL6a2N0Ak0Wx7rb0TuViUMvmX+2
plORceGxrxX13tb6t3IsvvxELafCObRmfGPEzUwJPAspk8B9wzXu9+/eZ23f1gQySl5DzNr8gwsR
wXbLd6Oa9mGX/hZhTqCZdkjRptuVw1chvlo90n/+JcsLJlKtDNa6y6goDw82JVHiIUusNRYQEcN3
iS+RA5KYEQOq20ResExZOAksaWFESetRipW4svU6+Ory4oi+f9uQYxCayGGN6Fek6rkyAP+W2rTR
UxTM/mg9Is/47G3wmQlyrpEyLepdVIpU0qDGx4Z5DFlS7uT4T0PHpLOAFVPYXbL0xLRTpiKGGlOZ
LVk0+PCJ8fMEWNXqtjgbQXVyhvwvdXvyvsHHlmG1So2WcD+7XheKiDEt2edEE3PdlHvqVFwNSD90
b1fQ0zjNvwxtoJzCSyPgW7uQsJhv6RnJ9Zm/sNzkUadiQ9gvBT60Z4vE7lo2D1aHKwOGNwFLuJIi
8ZyzS5ysbqnpyIN052wI6styxFJi1DseHiIybaVmZ1TayTXjpYOajHMQI5ehYG2K/mQI817GHPh5
cYpSf50X4i/V0PXUqIE8h6B1Q4a4wqu1D80QyQ1eUZ3dGjWK8tARuWhUmWYZiNiyq42w7GlkH5q7
LNqY5iFAxHs/TY/BhRwoQw0jvvDWE9X1gFBKT+KD67KOStn8Cb1GUDzc46Y9J/5dN7JdKPpDHFvf
ZIatSic5VIILuRYno2X1bRJm5aKPA04ZVsFi8Kp/kR896nBElWYfU589/chCnehbNCcAChCHW8V7
7k6P+VGVCvibKNe8BthjsfawtkoZXYbhgNE2/GsCQAuVVl46rb9EmCw1nysiMU82FOeknzZJ5NPB
GJheor++BLdtWKaJwW+gZkOLE5XnQbMfkj2W1rEsMXAWDh7kETQUT2WWMev26JN6Az0ChRboNeMw
6mJjdiiGRkLgLG6SqLWv3ZhyTQFLGcSNoN6noreX7M23TkZSG3XyU0FcZ6F3ANOpYlCQ953+FvgI
9NknE1Pt47XDrQRpOHeas7AZbJSY3QKb/nagTsd0TZxiay+jCjPKGOdHKTBCtzbqvLbHCFnMAlgZ
7SfPfckTQu2waM4eJ0QqO4nDpxH6e60Pj86ZlStlsBH+tOpV/+E6Gn92tHHd6JzB20W3qC8bXF3w
em5ax/JdOta9COptO8Hf0sO908nrxHMvbVQpOTDoyIqQaHx7NuireLzbpkfdZRQs9rKXrmLk6viU
bOqS+ZITsLh29GoOYDgzKO5dmDyEE+3HbnrJJ41FFP6bKr3nYBNKC/gFq2u2MIyUwdYJgPdEzmHn
BMCAdUSFO8IJaXBhyaDP6m82dn+6rrUXzlT3cusl9spU2ckmONrwgeaJzv/w6EE0Dvmos30IcKg0
B/UtvTfOjHc96O66x4CYgBBbv1uTs4hLunCl3TqgSCOlqe00Vw8Hk1MY787oP0eM3HKCwWu6FBQA
O6O5gpnFPtGsTOslBZ/C1QOninUR2kBj1M7TgJii5xtT5e5LzPLIwZriWPUvEq23yE3wbb7Yyrji
0vk1OYnL+M62+lwn9s4e4PrH/+yM9xM5SGlz89aQgy111HP0L3EhD7o5nAgyxF36YukZG84YfVnq
dMfEnWNeUImHMXkCpJf5gmG7hQi0HL/qgA0Q3lYTWouGKZAN8PMw8qVyncVQvmq2xHWX0UuDi6uN
XW8Eu1D7KeEDtm25HR2g6EYnKVahQEyST7eF1dZ7L3X5PqQ8onB8jXvU0UxJdUAsZUaKMubSwWKw
VUbkjBDcNHKLdxOOOj+HTgQvJC0AYYCKnncN0784Qe4ROL+2zllZALBKQQUSKggY3bNwg4nPhm5Y
4XFP1Uj0dHcsU1DjrX/C8HgOlPNhci1Uynj36uKpgeOgvORl1C0S279VU764IYBr1cLKRA7Mrkgv
+o2Gz8mNj/rU40DCSmb6KCDSrGRmmu1LXWNE5c90sVVFMJaXEQjiEA4zJKdEgIzQGrHVnA7UIquM
mLDQIYAENVGpwqW+JA1qNNuLryqUZztEQqp3NgnJHfGc7ODZwaBq2RixPMS4a13re5qXLY5zwbdB
ffZVD85P6rWXqZzH1CgMssj26YjwOtXMU5T6HhE3Ty4x57FmXSuvYZs+LgPIECZrEhjTkt2riTeo
reMfWRVIJfnI/W48k7qxHpCrMe3fjUiv25jkBL4iovXeQMW/aw25WPjCSuSdue3PyYvaUyG5L/LR
OU49Wtu2YK/IuCBlYLyMEghwVlcRAaCI+KsGENNpHnMWFuBu4LZr2lcWjsgO/WDrjt1WxO3BFxzK
hkZ6dD4NF23IQB1JqrT8W/MccSwqtmWOwghcFmhF05Af3PuSvMEK24aQ03srzFuTyV3V4Z41KG4b
+Ydh4xZVrFiZtxPy5KPjyZqeCIbSR8rSb7CD4pfKjF9rxKw2utpHgxqe8s/Jn+YvhkePg9oBycIA
SKToGWzqJrMDjsjbVEgiA90jghK8B1F8aWacmF6z/RLqbPXVzewYszMSAOvQHtQANUTlxp6bhh5l
RECtHHYMykjPAMdc4BFg26d8+tLK6mIU3q1KGMrXNb8zyr9rkldHIyy2VkW4tSuvlh3tNbLU7TZ9
leAYFDainJg1ZAH+P5tJWEO5LpUG7CumR/YsqMCZ42Azw3VPrt8c06DDezNbnntSQwYYRbWbMgTo
mlsiyTdPscjvflh/+ijklSswRJj46UBwOcC7iNJyTLKDs5gGQ89+QBAvp/TPk3ykmrcHTnYbVPHJ
5OCZEIhtknEx98k3PCRz3bkWUjOgfuyPGGtzl/gsKeLM3iVc3E/K/7QANNtQChoMWq5d/TiW/t6l
054p5NUeqk3YRo/Km9a+MZCoqjHrCnsPa1q4TzNBNaThUgdPRZDIIkjah13Lu2nnl7oEQEmliiKF
0GJUY8lEFDuGgAGth8/VmRrWR9KHyzqz70mD6nmkShhBQiWpQlWHKnXQyc3zyD3UsYd6Rv0wYv8l
MyBTe5X/sIT5QrzDr2LMMUgPaiqkCDfaAfA4OmMPw8zr9o0tdgMvfpjlx7BqTqylVp7A4+pqZxV4
C0/HeS7abRDDvEs4uymqsaPSQjvWe2YBOmlHLK6jWgYxjVxvY+JGb6c7MTS8BMu0Cf0wqMhj14Jt
WkYHQ6SX0dDf0oJoOKmviT6ARjWjEEG4mi4TYAeJQdU3Z7/DpAo6MNaTpXIvOizEgdmPbcwhDKK5
dn654bpfR4Oza8y9sm0dyEhmnRwdWlsRPRMdPS56cqraolsbQ0aeFhNNVKn6iP7MRn2rhoY8iTFZ
j6ZN+IxcDVl9NFNW3vw1SWiNnrsMjmVgihXGz5T4LviWxjB3DQVrhErr5u4rA4DVXSYFAmZWBxRN
9+bU9ueo2jcTdc+oJ8dGgiz2nQjhkaBqIhvZpvtbGiPkvlSb9n2j3+xk2hU6qTujjtJGpg0RmfZ3
33nntukegw5+VRbinyHNdy+nB6xnQLhCVeqU+L18mXKcVqi9h7jcymJaNyXLWiPOtwFGwiEPrbVq
nGmZR9FL6xm43TjiDRgNwfCSjNmLKckSYU/PIeRpM2mGU0qW3c6OzA+V0I+B+73EVORrXfnriYPI
0SwqAGhOzCTKVYm34Enq6VcZOt//T/iN6T02yYwNJ+0v9J1HJXy5KjVspURg7rxsOBDRd0rj6dMT
AQKXyXvxcnzqbRPtyVbdDKP1yq2HAWqAcFZG7lvnjR/VFF6Z720yEiNr1W0j+jREld0dylEAwjRY
dkUxwKGHdyQwLJdmdbOc/EXLex0lYv/BJDffzknzfaMEiiu1CxsOU+XNfXWCrKMdmGdBLWbrwhg3
T3MMiqJCLzeT64ppURnBqrXUo8wTjOMJnIi+ZedkFZgJo9y8UQ/PGXPVPXdsdrZImaR5iJX31o/Y
G4M0VXOsGmdbq98b2fIBRnDEqrA4Oal3tjJlLygmiOkYFIuKEY8MWE0h2M66PR1EMhtga1O/RX7R
HJUHYJw/+VuZ7HVrz3l1enaTuqJ2benynzS/fM3hT/gKmoAceAhC05q1TjKrn2aEIav2R8uxYivc
L8B5gNh4Xf2FQuQRi9FaavUAwdG4ab36KJIK/ZdOr22F0TZUKYOk4tBESC5iFO4T+YT5pQvqb8ui
fEkNXN9+qU5St//xRf2iwpUsfWqwSPxqtBN8rIM34j6wAQxWMZM/KAiP2Orcs40MHu9UpnH1Z6DQ
3CRAURYDdDIyF3pzJ3qhLrkeUbcPQcTekBF6nINKKYpNwaQ3jtO/HsycRpZXzntauGQGAckUFcsl
F9qzRxb3KSxfSX1c2Z6/l/1Xw+QiYGiLlTYOqP2SDwD2bJoSFpQf4GWuIbncfkHvOnH0anTuXSdZ
4BR8TcJwXVTYl7PyJLrx0yX9LHUr4PIdO7qLr4vzINVadOVFS3CuoD0K+cD4OXdfts+itp+g5Fdy
XMhev45jf3BcBWH6E2rWUsyyDRbYk+F+WmF+JDp4U2GI78kVUIhulzZJE3sZ6fmmRkdH4mj71cj6
l4IYd59JHkuPl2zVxXAqZSSL/VA7rEaBMXl+Vx8GnJzPvY64xJKgyZgnIX4ALN5Uzrh32yy51U5d
YR4u0WNlZJeGz+kEGheUf1sxqSWQwCE4tpvBHQMHTItjxaHZjIR/E0WA/7c0/vKJfVcK16OBigLg
Cr/ReDORm6HSYq3KIz0OdDLeuZrl9h+cPiLf5MBmmndHLbv63E5nvZ2lJzQQ9jYh+DxFobQAqdcn
GzfTVlBMF0l/B+cfsUU32KTUL5O7s+W76e3qksiFvFx5TbEMys8SVH2irQ3g2QMpUG64BTS51NN8
FUjYAP4S0bDCBky6T+c+e+raoVCQHzgy2ZOw8Xmq1CuGVIaPcbuGjVZ1J3BWZgnefTuxiptjM2bu
P98hxK5bA38Aa9OouJsjy1MUqnNCwjnvNzTs+H1TFCFF+BZCwg4ctNi3Qa68DgYa3J4JyAIsnzLD
L4uEMz5TMGb0+qZ9GqvPGF9VFPi0mn8a4EnCBBgF/Yb4iPo+XyRo6xwzvjDW5JWl4+c0ddnx+Xx9
zTBZJA0rco1rouXd1dpzhuTPwW0Y82fGWATAoaBkY+ALcvOzZ69FMmF7NBtIxeWu9nkekKc/InPf
am9s6YkD04KDecU0umRzzeyd3FXW9gvD3eTQTq0IIjCGwHBXgjOHfxO/jY6zHRpEaE/GBx+PXhN+
7K1KxJa0b+jgDwNTcYtLlPUeXVYZX+bFf12/VqQGRGyl2TCWxPWW1IcEZQB5Z8+2y4pVbKFMol6h
6cbZwqXTz0PnRYHCV+Sv8Jx13gXiyrzmXxTt+Rp37YapCalndr8f+jV6n6eG7Vn0pFErFdXv/Gzl
oSqOtj6DtMrqX5HszPZZQgjpsG7ETLcW9cBqpFq4xanPniN9WKC/0n8bhrlgDwzzQsCF6L6GCb3H
WaprCtbW2NihIJ1sQ5PxpP+4NPAOA2Hd3ZbNukfDk8wbHuTJ6dktbnjcfGCCtLMRzNeCsAvJj35L
0TK08X7e0WNcRTpb2K91exvr3yrFSDL8ViQeeDQWPrMeYsUaPsK02rXJma6swZIQ+IgOwOiDvSyK
J4vZC/0OkpP8kIzqpsNgLGNt79AU4I7hGsSYcPD4jaZ7nR0KHxkpLQPgoJq/B2wCF6+w84aRfrJu
jQff4FVigdRWlb/Tul3TfnfZZZK3yTxg/UAaylsRUr3dAD0RpZAzb9PqpT5yBgdwRyd4idnDIHwC
zAfLQyZHmH5cwBafGBtk9EpFPM/Ap62yVnG4HErE3tup3QwhlUyPMvtJVeIJgwodKlr3zSzKYuOR
OdwNfPuKmJky0kVjaUjm+Df4Dybk8v4zSO6Oe8h1A6+itS1mXIZV4IDpVh5bS3nuk39alm2mGciv
d0+EdKCTMeT/ltY5kpfOO9dOFQyo2j81/zF2Js1161i2/is37riYRYIESbyozIFOq76xJMueMGRJ
ZgO2INj++vfxVlZVZL3JmzjCYUk+RwcENvZe61vb8qOXEu695rfvPubNkzv/wB9Z4VZFhQCI7cSm
TsCHzt51d+78F3qCko1kDlhL4AH0A3/bhxHelwaRIxc4bB361s2hw5qbKiF7fe8yUmq5JYdjfFQ9
SpSDh7rUeZdj8q0Sp0HyA7D3LQFwa6oOHHcMnS7y5W5hIMU17NBnCOhGUOntN7y2+87FfREwQMrJ
mYrIbzzJ+QcUkiOwgF2M8y2VFDAhd8kHIx+b/JCqUwGAYRWP/nw50vFYt5S2/iVBIWtXw/l5Dp1t
4PGDgzfT71l87GbYgu1rH7w2iLuc50pvJAn8Dbsqbi+6NOQa/AsSWj4eC6Cfob0OOWM2mhmRsmgd
/DN0D7JrhHMQsMEEgAjujksOYgU2f3y2zV0uvuf0EgRcGV3eMRJDXXLlrHBM3fuBA3keSLkK9qP9
ABUa2Os5u2V4rRsUSodhQvyeM5jZWVZo9ZihueZ4FOrTzDfZ8tn77+BSO3S5DV0WPd+UzdM0CVS1
52Jzwc5X3QJoL7ubB/OYtjfttO5IczvpApA+HMbk1ubf0+xT4WeYix8pjxXb1ghowm1vBnECNDBm
L2h5gvtCPpBwo3jnAIBUc/TwFqb8foz/3fd+u1Qy6175b1xhA/8YiWt3vocqid6gmo9LiT/mYUIN
OLEd8YgRa7no7yKlVUjq2/wQ1dS0/Eb0Zce1ikSRsode891sBwZdX/qiF5r13SRHarxLScxQdm6R
5yx33fTi0YqXvxzMWdlAZuk36PcXvtnABSWwhlY9pv1DvRwlFXsCtA52sP/WE93EcNwIVJ4IyOUV
DpfK3BjUfw7wP0Ckgz2X2JKrVbGtX2XetZUfxvkZOZcjURgF2XYyYOpy8H72uGJclI39pZd/eiBk
hurR6V9Xx8f5BLRGcnjgdGHuWvNUBIRmZvayJxvWcdR3vRC0ASizWM9RCDKaBi2lc5buveC1aGAQ
XJm4P0z+a+kIhGWXdfhm+4eWnBL3rUZek3A9NwSvoUcbidFZNhbEzYwAEqd8LUhveZK53vuQLcPk
yuHhhRPERW3vc8CUw10i0EPR6GJrqY5CmVNfA7FnxeVPm6yC5SlSH1PCeeNIDTAcaQFiTW8n5Mz4
HIAcV1cdd3KR/SBarSmvImCcRfFUqJfWQ8Hlvohxa1nRuc0UcSuPLngHRuiwC87MkNh4f0q3BKTl
o+C/NfnzXL1F6nUwjITOPgO5mI1MTpy7009JF70Cu4+tg9tOS1F5G5Yt4qNhTyDc0cZmhxCRnQGi
5XIzLCOTmPZkNZPQo6vSy95fjgtdW26lXPXfGtahmc/g2k9rX52m+i4IMA77d3Etz70DANw/2wDR
DqD54hxEbxtrv4Bch3bMRG+ezg9IF3c9SlicuCtBinHDvHL48OI7if0FaToNJxTz2Hs5/3BHGYAH
INCG+JuTvluBWwsTpsqhb8y4fw1wQlzXmxAqnF4jGE5TFp1F0z01XvYzIS0n7gSLZzOZoWtCQ+Ah
F49jApCYAydNgzdeXPSDumXCSbTFfOV0zjc70iRXODnKzauRh/klzItTRuqcl6MqBpACjfcHal2u
fhVsULcGbdskkr1b7iVzDZcI+Iyjp5zKgwk3QxqxV3PotreNaQRkygQti9LPaEOA8AKCqlyxyyN1
tpu0qM6yb+iVmZmi8/Bz3K8qOi0wGvCc99euBEg3b8wDh2Hxrkv8k0yiUxknhJklxRfarqe2YQHF
tkwvB9k9Lx0yN0VH+GGQfXIpMpjAS6oIs2/nau/kQ/u9sB1mrQUyO8LWhVpLDfmvWWE1QUQFnGVR
N5OKLme/3diHK+ZqyRPgBzzRLdkRvVwzSPCDvExr5yGKUn1OqqG7GiIEa0tfIyKV7m3Thd9jz5vB
FbHkpqqlxZaGHrs47HJoA/1dzMu90FP4nZhkBozRFBzDWSavSBwYKvgWfOrMPBb6If2b6GqtIPqj
kaSeW+c75WDWqVo/2n6bD1MTDNeuk3a7KCB6Kpqw0IfCu6PJy31qvS3xOSjfUG1My3VOoVdWAqNM
fO8rGokZpdVOGLzUDBXPLTZiW7jvvo+DcuD8QDTADbXduUaE+6pjSNMw+agCHlmRDxNNfMgiA8C/
kOAUEAO6Wa7qGETnIj9iB406oEyOWYtPvO/80yykf0Zycp7zLZaouJIyAkKkZmwVAe+nq8a72dff
c5on+Hzjy5XLzoI4f/E65ne4wpaNeMhR2zMdb2Kgk2bYcgw0A6oWQqMbhmRYkEmAOSrGsLIAjE+y
4jdKXBKBSXAd5JMghdMpoDDnFnxZTcLagphcDjRPmh95ED+N6P4y7Af7fhxPto2+6lV/pB2zEV4b
05wZ8knvvM8Z1r6AAUFt3XdrN2u48ymK9CvznZdGgkJRlPa+c1uS+TWgE+iFAXbX3BZBfmkzPnGn
uqvibN/OGUmU7HGrf2kp7MsgfkW4g+xR1bfMtgTTddw8trrEbXgcI67lcXouQAPnBV5qUtmCsMfQ
2V/5UX/yXfe1mtBJIv1BeJbvCwPU0WKeWEN8JWF9x+UYGlxYPFaG9HJtn/Oe+1Kv4KtAG3R6LjDi
Z5k4FiyKhxPdJpFPWrAXQSoQpzFeJvcLHs2MOUP2tZx+uX4ehO+pRpL66Y1DNzBXA/vvu6RilS6h
jxNmBiievlNqRhF1M9YUXU3Y1FocUxM0nCTW6VYQSxzPjGUzvy0ZbvUKjBLNDEJWyEqMKB/x+aVZ
64j7rIklQGBbJWALd35dq4BsyR6qBudpZFp0sGTNG9pZHGlNSfNrrTYBthF8bBfA7gxxx1hlTcA4
c2Uu/WvJuej8dlFdEuAQrb0gPCpwxmR8S/jerTWgvHSInroxquB0VUXJvArdbzJQNDjV0sY/siRE
xEATLMq6e+66IwzRJu41e0MEgGob8gx8VMFeB47lwg9YlEuDZSZBT2RdPdpBdJUE50ozMpy8nnQ1
1uW+iyo5UXqkFPq3vU/sN5i2aPTbXR+mJFRMmQqupJ6KilNoYkax72O/gkOHey4jrxhhbc2VVCNl
LH/2ihbzsqvdrKE9ppEuJb8SyTyiOmCkC+jl5+QMczJVQ14O0T4t56QniEgmSHMBfaQEBTRZssoO
keA4+WeQkw33gShpydbYRTETwYqFh7QTnoJVQGDbZW5+r53wxE8frRW4nZjVzfXeCCS5gOa6TDak
qMp+Sl4H0Cfxc1rHaQsPMgnpr63hjFSNyGVHUlwFZRMOvyH2N0Rw9IMYYWlXNtYAWuq69b7Zxhja
wq7uyulFW8RKKOUyDwf/gET/U2mQomR79pkVX6knuhl08VgMw3eP7pM4eayr1dlUjR0Ir3jUtSgO
QEEXMhpNoAcu8sFcufGvtQjFUFBzeA0E2spJate7KhM3rn6X9eTGwd4dI6qEIO5moRndCEMn12WR
h5vI32kJcAs8r45v9TDZ+BkdfhqhI7VrGKtTtuhS+TROrITxLYO4UcB7lb/M9xOnHJrn2nKcTbmf
zMeyywSh9AzUZkmHcYp6f3qe0pD51kUm5zh5s2ORY7eLrVnyzzyKC4yoPWfr8BGip8Rmxu5hL5fR
WTYna6+Mx0itT6kOD1GGmSObiLpnPBnhlqRLKMZR94g1mJXm4mxrzOTTVSSchgytJSsiZsmDE+bg
FytYLFrAjveVTyqM2wvPOQ6qbeZXiZkDI20RFDq0B+SkDd1WPfYh81nPJsyfxDKv2qACr8tkhDqU
2hHRdM98Blli2HrZgddm4rPo1o5Jiw0d/1p6UATPc5EmfMpxl6Krgscz1Ib7KH6fhorRWjMC1DNI
8BkJRUItr1Xcp71zXfdDUc+H3pnSuL91fVlW4X7IUtPj0in9jQaaLGXQvo/xkK45nKe+C34IXjQK
V891K5fmMGRBHex52FJ6IGgK7BgfRG5y8a0XSVICZPV00JaPqm/dXh4cXAHDb4/G/lB9q0OGjfVX
0DspMttCt2qFpe/mNe0Em+Vx+R4kgfZuU50FHS3eRtbIwqYO8zPoG68JcPgvTlSpLci3D4fXRE9a
LCdtJqFmVCJdhuiYimGkXdbi9QvYlJ02vE+UCcSVW3U1AYqCz/B59seG2yyWM950hOKWMWLap6yC
Ki/S7g1xUMAXd+gCx9sE0QuyM6uPEF6i59SVJCPNASPQx8zNyK9Y1qgGtj8K4MhsnwiW1KK26jIb
aP0hGquu6yFG7I66Lh6/RFBKIj4jQmbn70s/twT0KrsI7kfD2hnvNw90ut7y3lgKxZrq/BG4YxPc
+NLbGgZARzi7C7dY9Skrc8+/kbPhRO/YwbEXFiFXoc5yvTrQWoyLWyeItyagMcq5GRnIrpeQjS0Q
Q755+bbavHziI86L61wZOf6KPDGvl26Tl4C5Mg+fEoDzMHlc6ClEyCCsV5/9dagUPBFbq+EUpKUL
LK10uNtGa5UDWmxtFtJqnYu4e0IS4AA3jJvazemDraYbz+ghlQVJW+AXwiHPjOO1t3WPndRB7qgO
9EqDbB9Ys8YuZwiuuJ9qbWmcsoR92gvCR+RNM2JZi9+RrKoJ41Oe5uYbcuCKJuKSOIRGpULH3dvU
BzmFNJ+RQxvEpOuETbJMEsQraZ1OOSMjJArnaibWHOd4s7J2aGFusrrINtQypLjJsuB/SNamHK80
UJrEI8p1pDkG0zntE8bzpRvOt5GijX3FQ9GGjC1Gg3mX6ho5H4XVIpcPpxsJf0+V82oQ7KHNK4ph
ja6doNYBgwddlwXEJDWnSJnneYFvD4oBbNshzZOO4WgL+oclvRwChndALFPIfnG5cmFs1NLmGWKR
OFUwRjrSKJo5CpKeQPXAgdVamXzI0YY0YwmFqGQsepq9mNF3JdnFjj4BXNEpxsXh/Jo5B2jATUzN
T7YmHPDGyRoc+H7FObGP0xzhZly38Csj2BXJjaMCRuauGw/Zh8IcPjB5ycbk1DmpWK7RYo39Cwki
Gk+X0TVAPRyMM/IoXyRsHg4n88OiqwDikkf+J32rRtc40FqhybjO7KfPgr4Vfdd4n1ndG4osI0VF
38aXgzvAaoqb6tgFLh4wp0BgwkSOG9jtqqANPPRjH3vX7eRM7Bes2e6y9rsuuO7SNWlpcKSeXb6S
xETlOffXhW5MbVMGzrHDE2US2yMu1DYwpINYylgnWOviJTNVbV94VJtiN/Wc3OAxvGG6Y8deiis0
FAlyy1nO6421POPeHLXpvrcRblfcKcNzbQKAPjrWsyCHJ4ZDNsdhTu4gwx/icIesYe05MF1lezXN
E5mvFaOo7Ia56GDxCTZAyxEroskJtcynK19SJF7MMoiyW7fumNBMdCvHgxkZ6B+DxHU/C+0zczHk
NAcPXpJo9ejRYmW/WzuwdVFbWpLaicPKDtatTPS+5kJj9qijaXyk/1qqUxVEEQLWKLLsTUbHiNlW
1y4QPXkHIDVRgET7SRYmP+e9WOf3ZJ7D/NgJI8DdL1pTsykrPrLQjJ+jaixnbOYTBeAtowLlUk/e
HW+muA9EkHWkQLHJ7x07MTJZIiR2JK8Zp0CaMWn66BrkEK3C1aEzF1jQwwt6fVKCMkVor0CsdRFN
K87Y0o3QAC50R5cLFTYS5Yb1O5xlTTvFW280LO6CqJrlroUFTYKnDe0v3QcB6W90IUbS1eKqpA/k
FeoUdwNSNIexuPckcjEjUQi1Cp7WfGXA6nkopu417JV70SbFD2wiMFV8W6QA6btqQcwhSI+RSMZ/
dqFZHqMkxmuVZCtA3wWpJfjlVXK4caeyqCG6hjClNCJsvWugcCdYan81vdDlbhZNzZ/LuHyiiI+Y
MaO418cCP94PVyTyXXkzfn1mysTs6m7KcZSkbFTQCMTwCxZZDD+jytCRLvSQ3hYmqk9AEbuPvGzJ
1pFtnWGlM3mDugxrIVz9oBjA6SD0JKc3CDO4Bs4850D6J2nIVIsEiEkACt+MG64k1lnMdMCQAM1t
5TrUTEf6QUljMobD6JjJWfYLuww/uJ8qCDm+tugDetXQY2QfXw51VcIGoxYjXibvuNJcpMYVHEhO
jHGxydY6PdQUmOoiF0rCl8dD4R6wdYJWXbKckUw/FeTQh4AgMDhGbj3SwjP2eXZQSx2qKgJHjblH
Okd28zC+KUblTrtCprW6zFJpP+H0jzVp31jMcBsuklsR68rhpA6QoToZggX4VPVVW8URbGiYuuDi
Jh1mTxQvAQibcvTBAjeCpOU0kPBZEDtFJFTqDPwghkRqG+nSHj0uY+l2L2CVanu03MD0Gwuy7u+x
FtX5XgXOJl/J5sqcY2dyzHvYTESnxks/ZT/NMOCX9eCH559lCufv2Awekh0wZ4uoicmA0qUfFLw0
1vyKXDeIKVdGDCyeDrv4DGp1KV8V+ivNudWG441lajVdzonbFB8cnyWLZF2g06B6GzNmpVQETnIz
5iEigouJO95IWWggptHQgQ040iDbiNzesj7MAbm7PEDrMkPA7anix1CK9jE2UeSTLqBmZO2qG9Ck
a4Rz866BecRYxlSZS3EdQZJmoWf9mdpwzD/bJKEhUQRDUG0WuXW4ipLCIdQ3JNGBVgwkChrQBlPU
2Dr+HlkJjbxSuoN/3y6lnE9tHJRPnlFL+BT4FmEsqOv0nYJwNYeRqUZwLscgTF+YTWwZBbX2Uj5Z
nW51CR1sTfO4CpopP40I6yBCDib83isuSvctBOca6nLWVHcoWmmK5pgjL005ey2PeUTDXA4Slu7Y
VVpfd5OJ7ClHkDKd3bnWGWLftMKOlm4b1zo0NSizNdpCEspZN2pXGn9KDi2HXPY9QhOosO8FFbNZ
7ah2eEGH0lO3p/g6GMHMZrGnNhKZOPptinHcBj7DzX9L8hyjZYtuE9fWnh2Uye5HF30L+o0cOey4
KFKLxbwNfFgaW5XZanyJMCMr0SlYSyffdNxsGYm7zQwJmqbNql87nuMB/VaZoZdD7aCCeffnH//+
j//494/5/6RfzUNTLmlT9//4D/7+0bSLIXHA/q+//uM2/zBN3/y2f33bf3/Zv37TP+7bL4jc5uvL
3r63//srt//vv7+Rn//P/3//bt//5S+HGonr8jh8meXpqx9K+9d/wivdvvL/9x//+Prrpzwv7dff
//xohprr59NXyp755z//6fLz73/SF/jrV/Gfv4nt5//zH+/eK77vW9lMX3X+9f9+z9d7b//+pxf+
LQRREMaxH0vXVVH05x/T11//4v/Nj303VEoJl4GM/+cfdWNs9vc/g/Bv7EiIX0IvcD0/jHgFiMr+
+if5t0B4YN8CiQteBdL/87/e+r98SP/zof1RD9UDxirb82JkpP78o/3PT3N7c5FLDecKL4h5cZIy
QPEq2o/3p7xOt6//NzXDQ6GLlu905Gl6NQGCLi85ot8yKGNxmpbLCCmROAGnYNqHV5UapbDm3jh4
BxOL9bCis5lrZAbo3dFkkplaKo2v6Y4RAn0V68Fl62nAiw3IGtGFyup3I1pymL3yUrHQ8Gar9TTn
Dn60kQvqsAlADYqWciP19nWDKQIUV4qDpndgLw+ZXK7rHJm+bR4qgkIuosHDfwYrgKY+95Wc7iRD
mpzqfJuvhugPefyw6cmI6pL5nN4ESDGtYpBKCiOCM9+H2HsxlMo9hkZyfxdkgqhvUWug+og4kC+K
ATtMFx+jVreHIIKDP47o3sLSR2RQE+nje1DSMPODYCaeEUDlaM95Jr+mlviaWcJY7xUkPZeYeGeE
LeYzUKMv5zM/8s90MnIgURv+1e+Cgx/CFDF6s0ZlhFLZ4jITPcw7nlIoEwyIMeTFVB68/u6N0uJu
bQcHQQQslKFPJIaB7lYRnYtUWaKdXaqdWO+pOH2wIHZL/eGzWL0CoXJCnwzyAXtHAu/W9GwSK9I+
Z2Xk0yILod21Hmw2Ii2YMgHAE8U8W/BFiC0NRnOcEx9SoJMLQT2DM6z37oqZhC4ZfmP51mGrVB5c
iW6Gpj6aH7hy1/3SAgOK84kkqpgjanK+oAp9d2z9VU9sUXXCHidpzaF+RYLYMEqSun82jTpOmPZ2
yC2pXSyWN6+DRtGTBBjPDuqjZrwbe1mffO5zvSNWnF2lv0/ThCqzpuNXw3DkLZZ7rEs+2yVaohZw
yLH1X6kzAKWhKnCxZZ/UYr6DLG/HaEtgRZ6fo8WYUAcyyy7MZmanm8VELqCXtINifKJh4BzCqf+h
2r3y0Kw3c5gdgOShdbbxbeTx+1ssU/pkADyW0xKjuL1Kizm6XlHu8UhtLMHAJcGu/F7D3p7zbh8r
/GKDdF5cndAdZ5qhBRMV24MDzGaSMNuYISmDtTFDsdis8gn97XSsBi49TRgRQ0pM7xqi9uOTATg6
F+FTJVI4JjIgTI54upa1iJ3Ag+Dd+Yocqnr5SXVC9gqgK5b/q1Pp+8GdKp4hmrLrHIKCRV430BiD
KSVebcolYa4ZG6VOdcWNHYbBXKH/cg6oxn/OdcfSigGCd2RTrny29IywcKG4bVOcKsKbsWIUoDXm
rjyJbUbi0bE49Rx2ncOCF6Bd4jElLnidYaX3SMMCn6XbgtxMphmdGYilolrl3hGz2Bdhg/YNZFIk
vA+z4PMQyqVR7c5wIuKbspQnN/b7vRcRyBegfWLa9xjzY3faG3lQKv2sUVJfzXpY9iNNsYt+dK7y
nPKjywcuEAojKRXjIZVo0ZP4Lh0J9wThIfYzDOaLwEA9bCNCTWCuL4luj7Ijj4isb0rhj4lN/mRD
c2YGNuxoame7YSFjS3R0qAqeWjnWvG2m43YJeL4nitElhA/saABwdEqRBbjXbha+BRntVLKjEGvF
u3xCckq+AyM9dOOHgeXdMz9s1su0j/FTZPxiUCjUhxGeFEMCHDJmJSqGzj9yIXEpNkRlXQAhKuGo
tAWwjIjSdKeDRHDVxwgfV5+zW2GwixaY/+g6IYNg9jatj890JU7Lhzy49AtAElZ3HzEB6xu2GZM4
j1GafydxQ8aiJnKk/7Cr89bkxSuDJHaeyrkupXCf0ppurVOv57VyPwq1Pjcp/tVtq2yZMvG+eW9B
T1GLg4yurY7Hb2uF7j33mKe0yl4XWrkMN38NI6LLAKoC+ND8nBKTQK115NZ5brPRkB6VHi18tl7+
lAV54Iz8E0Ub0inyX/7Yf6axP1/4iQtlmV4UYJJdckWXZC+88nFY8d8N9DqhRi48ye5mHJkzF5Fm
/mAwIsb9tXb5TfCkPkcxRC5wtJ26TnT/DRjurg3kdEwL/anYp7nYNuneGOgzOLEu3GDCw/ZRrxAx
uFPdOE7CLqY04rv++xZptVVem/mhvpza9sdQpuN5RsgfafAXtuTMmwasI3nGA2hcuHGgWAOfMNik
dT+3nyGWp7QPLpUH+KZ1rThO1mnv8NzS4M31qfO5imRh+yiroXjK0iXfoIbIwZT3EHnmFPnYNVcv
3aa1yEGHJX2uBrfhYQ94K14f7/sEQ90igFRU/sHWnditxNU6LXpUXTmnjmykCw41u+uERNrpetzn
dYCJM/7l5hop177wmBmXAw6/gKjuOI+ZOmZVd9MlrxQJJxup4thMdOxorDJXE/lphbh1UazOI08p
fARzN3i4IQ0qEkggEN7tTetV+c6O688wn9p9h46IdvN1U9FXEbCm0rq57vQYniU4WwJy0J1inPxG
j3tER+A8xWq7VRkS3MKxOQx7fWqcBGZy0LyXxSyx/NINWENQYMSSoTjP03sMSYTHtCm0RxynHheu
WS/fsrJ4qxAUBlnGATFXd55PGEcUMtUaYqAhaRnB5gHATmsJn3gTjuTEN/JAycrgMoEt42kaS65G
PMGEfZnUoffS8JSTrxEuCf9/zJQ30FDZFki3bdnBX6Y2ack6nuBbjwhR6FTaC3eJrvt1sPRpx4t4
ThCjVOmujIZDUATc1Er2etIaWVn+OnE5b9CPl9wXSbXIsMNOP6wPx4pBN+f2dueoMA8HIWIkQLAz
ekKigIqwqh6wJoboS5sd59KhaOPiHA7DWSge5j73P7IxpRyDUCBSAA+jIGwrREsV9UARiWGREWVm
i3RSMmiHNz/tjYRLNgFPLN0ZHdLcpse2YKCNZ39Pb6zYi7DjpFH1cQ7hoeCmQmgFnfTJwt5Ncwey
1FSqH4AnPEEXnIseth1ddoz+13nEqWb9qyVKx92KJNPxgvKSW1p2ROrckV8IZlWuwCu5Vie5h+8S
RXqyFt+nwXovdSnZ/WL1U+oSnYPg2obrc0IKaB7GtZHHdaRP3GJcI30dzCiJfTv4hj3bIZfsWevu
IKy3XKpQf7U+CE/sAyxe0e11CJA+Rm+IitUiS/RhFwWkDKA7U0cun49+HXABFKCL2gDGdkAfSxiU
QTGWPRzoVO8AVonlqJHoLYl6klH6zGV6vjMyh6s7AFfSurUXAcytCy+DKFdQpq0bVVs2tNOLnTvS
goBldS5oj5/6aVAXMoedJ1HQQihZz3zn5usA/tKG80tUDuulKXB0BPNV5fT4pAwQ4TFvcSRYhGwO
LM6VWfCeSIsQjmj90dgi3o9ZMnPEOt7Wt0ARqTWdBUZS8H/Ai4bW+c2lBh2L+uhWHE1LutxMboU3
OpoeHeT3TDadAsc6NWUbQ3ab6hSNINxCrUgFLibU/0Nenyu+kr4Caugxay4bfopJvX5PIzJB2BSS
Mh3HIIuZ1x246TeENVFV9i2AjoWMNm9EOO56w40It7zTJMEk2e0dLJQn664rAtZvufJQyUh5pBwn
4C1iOwe2QpCqmHegGztSMt/kptZEyfMGUzo5qVG/sm3fVS7AQLBleYRzQEKIz6iWOkVEp+fC0yTm
MgWFXDpT/tQzSHqhi+/T6mEt4MhsIsv8KADsiWuYX0GJLQqoIhDoIb6MU3yfAsXBneExkOrOX4Me
AghR492ofutqNZQy5ntHp7dwW0Puy3PvELbH3AkwKfMQv2gAt5s5JJ+tkw8neoHkQDkI/pdR//Qn
xLVAIC0y8em9zGFMxDDMl3VJuQfpR+mnj8PAAegQ0NvgDGg6Plig5CRhCiIIXFRlw1o8B4P7Ogx5
vJ+m4Ckt4nujA4ZWjPw8SZlYDwjKFV7IoIxrwripArmXnZgK/gRzQjicR+Quv7RTPshzlfFQe821
M2MG7RP8Qt7s7iL5vZxz0tDVdL04FcEuIxUetrEjtQT7nu673eg2Z3zylDIp7pOmWcb9YlR249NP
3Ta5CqETwMIyuU58ikQRP619SEohBNvGD0gMz6vbkhL8IYwg8HcRz5PP7Rf/ZrfLDIXCrF6GAUd/
B5VhZHvDZdQgdGakkdbleDslRp5d293FfVjxq+JMWGrPOWDIoIWG1X+XdRQwjT9/Ii3KbjMeI39J
PrKhYBTNJ3zD7PKM/xmd9XbT7TeDk0zFlXCKY4hb9JrulEMM+7AcehJjGjWj6YQHBveoWW7sZuse
igkr7FwwjMtW1uxMvwm91kEnUpN5Ml06OtzVfuYQtyEfe0O6WC2efe+H6XI6aPhXzoMaH0ZGH/iX
O3GeMSrEeqyf4Pd7V56DhqpxPhd0M1eVdPbDgsAnb2Ym/WsWXJg5VoRhjz9Q12Dfi/FIqJWGeAx2
+4At/wrekrnKBSbYbuoguTKMcVwXKI5iCFIuHSs3P3udQSviImOc6fqRQF08KWLiYQ4tMQSz/mpU
+eXctjdZqb5FBaqWxRXv2aTJX7KkmBcAVsK+vvVcj05+BHMrWfaFqqGArchMSQGBGurN1zKqSXeN
SxoYc3mDFulbWiTxEdNeduH3ir0t4pLLtJIWv0PeiqWgHowle0yT30ML+ULSuz2mitso+kM5TLdI
NKnbO7zwLVbIZpgB5nPihHPjXohtB+7Hr2QFfOWU082S5icT8KyXInNJpwf5EnOP9YYnOQA0npbx
xYEIfllPiLsWqa7ljMkojq4c9FREGqUQxtHbpX0BqGts4jODWTzVvsvFrnJJ++6Xz3UgNEeb/LD6
FHZBi4iompP3pNrioNHqJ8Z573oQHNH0xEXowkxNdL11kCM0saGLJCcEkjCWXsRP4WmH5H4o/Q1b
5BhyU4L4Y3I/hjwwJ+Fnj97Yq730n1xfi0uIBCvqgZNs2X46n6tggqXxIDAiMj46LTnt70Ex9fDa
aDgyiydYTgOmN8sQXnvJdKg0xR+tpaIfnJu6SF8KywnjCtHgpVTqGuQ7bpSi4PoUA6V3aJMden+G
VpiYJ7isUJUHjhU6HRwwNcLJogKGaszQ7ZaCq7ukxjDufC1S5mCKVzNPgttVPLbXfjn9nmsIOAYz
2bWDNIXiB1MhXZ8EK81bhRWYyVF915nuCpfqWYISKLPl0C7xVxlVCbYPZh6IPppLmtjtTroJcFdz
H9dJdcVr3ncL9YkjNkGkNR+Vmh9N8pXY8SOuuFObggaXp7DTbx6cmp06eBuMeUGATU8vmR6SKSII
2B5iTQx4U+nk4DVgKeqOtJsEl3HqfeiBW3BhmXX6pIDsA5O/SPKaprr8BEPecrQXWz3SHDp0o9M0
9ofFHe6EQz9mRcjFeUPgqxRHTyu7R60KjxK4Su4PLqxH7Z8RMxx767z9X/bOo8ltZNvz32X26IA3
yyFBkCyyfJWk0gZRaknwLuHx6d8P6r5vSmiaeb2axcTtuNEmhCQSmSdPnvM3yAyC9tmzgJyOk743
QnFouYJTN3zPQ/VNkTMsQum9IFZksRIQb3fRDoI5UBrb0oneMyl9GOhAeVqYIrscYIndk5EdAaNt
Q58MLcPmQ1fLnBx+GLl5zwDn3iE31weEe9CiH6Up2kAFMTapkLA+K3qQ0rWgMTBzf2jrgh3jDv0Q
mE6F9WcbewCeMHaTUU0oRv3+MxIYn6cAOaQW4yaP3iuYl3ze4MQsafS7XVZmnsOHPorGvIf4Hd0Y
fXSXJMoT11WDZ35T7daGHQOSfAj2g1reJMoA18A18HXpEVAjkX8nj0J8E0OsNtULMCH9LQnOgz5U
JLX0KGkoHaRI/lSaGprlZIFm0aC5afpeM9c6o/yrpSBiQx60otlP78D+AhYHwzE0D1xHQCgHfboJ
O7hRLRTzUJLxs8+pwBqUmaYyMEm/MWcdsO4Y4lursO96EaJMjDCrNT1U0qwLEjcqkuwguwFqkkNy
94sqEAWZBXpAVoenKQT8ZNuIv/f3o5XtRvs1VLGdnPYTJSPUUkdU8MWuVtIjfOLYlUTwJSnZVcmN
1VLpUOz5aQK+pV40GBWlQA5afMCQeDpIlFNR/90M+iyI0D+ZQvtij+C5Mu2nPSPHNWkDRoVTMbrT
q+BZRStmSMJHkQbwCu3kixVJUCO6rHQR63uQ0Wi+rw4TxgCtNUwPZpuQRfm09sF/fM0JWEcj039y
6Te8tEEx3IG71YPtvKnK9l3GPNRKGlYtG46znhjJPH9TLPNgmmhAOcb31grew2HiBDRbmJI9FL4A
cp2NROGcO2wVI9HXOtClvaUQuAKzwiB45I5rNbeyDofRyC1kfKZ2g4CahJ6Q9tIDfghL4BYhPpf2
UIIuGVV8vAVo1aJAIqzsi59iwJ5aKu87ojsCQ6jbjdFLkUR/AuuzMW4vf0woAbLQRmmX0Bbj0p7h
AJlFLykuTcIySgy97UcjgbUMTmLChENrMJWAFE6j0tiGquqVYGfhgMTvpskdzZ9eR6mlzm5Fzx09
2PV4EzoYzPmdkDgrqQ7qMON9K0CKBrVpV7cpvE1avIudV6qqgJdySiqpXyFvANRMMoC2SwFGFVL5
NrbZgf8CG8nvezcG6kquOYQedSFwSEVA9jI247as4qdSiuGxIjO/0TI4Yj3/1Pg8fUAeqBwENThF
UrZlEb8oHROmt0epQshjSlEai/17sBxoEuVUEO3yIbfltyJtv7W0ZtdaiRFmPV+GZRQiuqZ+4QY0
k+mA+f4qc0Go2HXk6RBvKEk6TllRPcdQr1Aeu1p8T1Msa52ZauiYzAYc5e9gcqwwztbpVEKNSvHY
snDtFVL2YKoIbdoOIqT0l2BOwtqL6+RzqZivNZ91ZfiY4PWg/OkovFIYTLHB4NZOO3gXx9Ea7LS2
1QHR48jiKq0ErCnddINz1FqreXFiDOF3Ut8RFpqZikuZkzseIliS0z1SaEdLgqPORiJ9FZvg7lCT
ca0K8RIJZdOpB/FAOIeq8BYGwZ9GjWCjiQyjZdAvLZTPGQimlQVQZ5UNZUs+Q+EiNFE3ANmWrEBM
PKWlsSu5WKNAIDADITWMrIF3Zk9E8jiuSAdefJm6COatVE0K4ytAfYq7MJ1yG4MQBXW6tsQ+SsXG
mJOZm0eb3XS40t+iikTNl/0p6FyxjgXtDk6ATE2mTauoGDJzP4DgAgQ+LAC4GC0gHFsztonJRFB5
x/p01Dax0L/Ird55qQRQIOE0yYbgnRI23Z+i3pnjKOCxUEOoYJnPwZVqoUQUN4s7GavCXgbZW6On
viaJBeg28GZGUGBaANPFiBp5zbKFKASTENtpHBDSGBqPY2cdpEqVuFPDjCuSI/VcWuBa9dkme1n9
z7u6kNv4a9mo/din/b9s/G5/FHPLtF4+6v/Bnq+iXGr5/m8RzJ3jZdN3/kN/9XyByvxh0p8FbW5q
ssZpStf1r6avZGl/GOArFDpsFp1c2zL+u+0rqcofloPwMgUbBEK4vPLH/u77Sobxh2xYtkq7GPEa
x+SR/4PGL4N86PoykG7p9Hwd+fdub5IlcW1qIgSZMwlqc5nodTRZkwpVwT6jlfNhXv7uN3/sL+un
h7HpeX9sKmuIGY5FlYcEt7x8V2WjOcqD1TdXHn/mLUz798dPuQ2JAOYoMq+gwN64To7co+nb4b0R
aHFmGFcGMk+/h6n+PhAtKtmuCj2ke6t2s42vDZfU1lIDOOSIgJ1QNfS8L8/Z6bEsg9X0cc4MkPxS
gdvGnpKFQBZ51AeqUVa5MZPG/NxgUPX18kDK/LH/T+v/P4vAVOev9qHlb2EUCtulRdxhhGRTFH78
ACy7clMHrQphhTT4u0C/kQMr8nK9MB+0ouQefnn009/OMBbfbhzgjFSYPG0pjdg4kkoGp2bpf7XF
aB8vD3F6Jg1tscgDjcJgPGKwGrRaDHdAg5SQ5eKxC8hf0qK+9sXOTCR7+veJ1MIs7amFCozVzeZz
R9OQv4NvJoUgDwyr91HiqL5mCsfoGlmt4WCFdPsvv6Q2AzT++RXZz78PXqDPq7Tgf/adbWf+A5QK
NSBPhkZZu0JJByDrfRP53abJWqzuKdeo3XSsfVmFSmL2SlZPHEqSEj7HyWRg9KXUWY9k24hCdg6Z
gxZJtMuspneKA1dvqAG3uRgi8cWWw6mLPJv6xCxpQPpkGXsa5hlGUl0MopzERR165OEmCFRYs3W+
RGuAFgAWVjplSadMzE1eD33E5TO2SdxuS4RAt4quykX1UFUOrm1Xpul0JNKNxSxplFhFVGvxhoJd
8slyYOSszCiuni9/hdOrWQeN89tWgqVGf6vN4o3RhEhP63g19PtwcGQBadpqxN2/G2YRGyTNrvNQ
BvQXRXJ4I7hOfO5QckWWFLGcy0OcmSh9EbL9KAGWKAJjZ9Q1ylF6ot8TE4bDlaerp4OOPoOqPgad
OLfqvClwGRp6LatQXx2MLNkXRgpoaC9XJP/KeqqmWnmIdLXWH9hDkmyj/gMKVkYsC0oGeaJW+sU3
Mnq7Nw9+3SWpCwssGkBn+wnUaQ+TbmB6RBRyZrJ7cMcVaned5eDcjgxe+VMO1EJ9p7isoSiZNfzD
S2C1geFsex3WdOvV7dBQPgAmGCfyHkClEX/30SOQb9Okm6JvKLVmfet1udSXBZWBoZemTRqDhoGT
D0oll9wBXwwZ3/O4wbMqQacKtIyGiBL8orYDs/0a+4XN9RdZEp8GjZXkVoo6BX3R4ptQJPCRYI1q
m/ru0DnAc6C+h7H9kAdGiAFYVDSCGnqihXrEFo8VlJ4yzVUHNKHhNUaAYeWBVBBPHiNJNKqxEaR8
AfXEgBsOVs2vjjgEdPD0IBF09a0DWhb8kNC7GkmIltbe2gTkr93q5lzDYRK/x0UIpGcafXPdwYOb
jg6aH7iw96+FDzhnxMvePpRl9stPgVSme8YeRTNNKAdWJWb1giryewymAW+UByIEwehpsAZLw9XQ
gjZ231C27QVtFAEiG7mK0jdsdB/TrMl3M04HRy4arAFQKwyycoPGl0UXFZpEEPQ1HeIGJTouKPgP
3NqywMeO0mMg2j8Dmv1htNZamhvxjSzVPUoYmkoMjA4d9zYJHVF2l36Mor7J74G1ZMDC7TbPXqYp
CKbqkSZlOSrrku8n4n2d6qHCKjBFJgRdIT4R/pdI9/c/NNgXKNqg6KPBOZ30wDI+QYwLRx+Bp8IJ
xUpRMeirVlOXNnBzI/SfLQ+Jq5C2jQ30Axh0ltgGfVa1r5J4WyK3G7TPpqi0zHh0UjMOIJYYWac3
4Juw0ZooPE1hGNgCQYDMTvx6D1J0cJTZ6L1Oim1aU5VIbtVg7kMcJgHrDxhAq1CE3/rOMImfqiiQ
OUNOOdSq7AGcbpSGoHIkDbHGBPFxK/veNSm0O5DQhhX+lNohxKFykiyrpfmL4w+NeRFAa93M2F01
KVCaKUIVzILaYlqLlB/nxaGFPCYdpYx87Tv6gCHYvjKCy5I853UX6w/wvgpJ8Qq8Xo3HSgKL8z21
7ExR6ILL8wW+Nbk/HiUVdAem53UFionCcykafE3i0hHlDrtgaxoxziK7UVfJFFFGwgwBUwFKj0jz
0sUatSJu6K1INUZ8YRRgoRxOJcRJt8w6qUXeOyo1qBympZdAPQrTmRVcibswJHdwixyhIrw9tG25
MQBnw6tVm1AqlTc8ZaRUvokmCGPfBdJAif9AJ4QlsAF9Yg/tprBzCzECUWEHV2wlE/tysR/TaFAS
r/FjMT4LfRDkmEM98tEftZSS8QC+YgIqRA8xaEXvw2KQgBPTAsA6mtspvMBi1I51iRqqWKmTZjiY
RsEKbLG3SOCh3gW9PIu2c+hL/Ha/MtOgR9MnrgNqdUzjsLGLydFTb0ibOLkT1WBr6HYkGi5FP0Fx
qiMeWMDvQ3gOpZZjvQFUHMOUVIX5d68qsoFsv59IZWx6pdFok4zuWRIZsz84Svlc8gv69UUNtA7F
cQXNf1zaSJm1mHrqCwJ6IEtXA+WmiWRXN9U8WsmWVtvyxojh/CoYSoSVfZxhKoiBUgI3OmsN+lov
KnBQRoPH14ibaEUpvtV0gmk1QtVCGKcxbHAkrTmJbxn7qNwSLO1aXYcDWhGUHtCfTZ/lUBtBaI96
pUXyOqZzOuFKp2oNdUDRDaL4QQ1A1r/B1ZzFJNnxISiLKiibuoUDUtfBCBw7ZuusomCw268qRxE6
eI4Wp7VBeA1mbWeau6ETu+jE+c2rVfoQwMA9aTixeDXSfD4KVNA79AYmWaLPagX5IJpX2HNOQ4Ea
PTKqb7Tl+cJJHejaI7D1GDLHKCsmYPtaszgNV8gOtf1BM50RqbpBquocDTxZTuJkZxsZvimgc4wc
wK4D/QroBjUJ7cfsU3VPAPIBiFHgCsUPNe1ygAEUew3lpoJCyx0hoHGaNLGBKesESxjf7oxCT0Lj
o4EshHbnJM1Y3UyhdPnd54yvv0nV6NPmkQeSc4WfaCrRuw7ynbg4Z30ZFfEYSi3eoAKZQMw9FL4h
n15tiLwA6s1c+a5WdtDexV1eDBvadtL0qS+z0kL+JanlCb/yPK+gh02IU6YPUSHX5efWF4KCiWTA
Jfoe43SCKAr/nxavFGxChqP4yJUN2oDZB19wHeuV1xlk10LzG2W7eYvqMfBfYHsnPjUVp871fRMB
7XSQUo8HTMWlVJVTYLhZ1zZ701QcQDSD48QCzn5iJtNrDTMHiAskEYh0q8lKJrTD9LH0M+ZWDny3
k6QsM6Dp0rtVV5GoSuuTDQ2dujjCGhAwtNDP/C+1iaUDbsEhV2nXRrgZ4EvvO/rWhOOQ7LI8C5p6
200lwi1WPZOY3cRX5ahdkSwM/T2U8zxJAD5OwpnDh1IA/XUsEzzuJlXtLPkSgqGzHmszDy3d1Tul
pO9A0SKSEf8IUUGktT/48WOTYUNEO7nuitch19t0rxQAMx9jZTQxMsjTInUeQXw6TcUVI0dGF3Sn
3PnySksTQe85RYZTefFbkMbfldzKzacqMSCYod2ZTE7rMmQzPLSZ7gDPg3E9Oc/YUOupDigGDB1A
Yyl0kMNJJjlMgcU4SQmTIaknv3u2bVMFPNfLTYLiSJfE6fch8GPKaSFJHap+ThU39feqRHLeeSjl
IYM4WmVBCLu6gFwZriqFSj4eBKk/tg9IZ4s6nGU4RUqnDqSq2DpyPkj3hZ1kBZK5orSaH/4ISf84
GhHsmXpdTuakSI/I/GeO81ghCa26l5PmM5cLeXFVZjGEdK4pw1pT+qYCS73LOzgsWtrIb5dHOH1T
RmL796RcTgdo12NW7hFNkO9s6qpezorZtQT+PajK8MotTDn9KpS+fh8IuW6p6uFJ7kMtAgpALwO1
1ASR288ZkMYXzSpjeVfSpdIMRJM7Fb9RqQ1uxBhXjy1mO3eRruNYa9Ba5sQxr9x5zvyq5Z2E9syQ
GmVRbx3KA3ThI2JxLcafmdMZPy/P8Jkh5kLgx2tPY4UqZrki3JM7t/S2rNqDEqJtufD2+8tDzMvh
n4UA/vTvQ/R55NMJr0wMHtT2TiSJvU84qu5KXEvROqh/tKXm3FrJaF6pVM0f7Z8DUq38fcCGm7se
YvXnyQEQOdegP/dGL99B/64tEWGXUc1YC9LFx8sveGY8e1HPgcAmx4g0IPklA5aOZSSLfKKf15eB
c0u07XZyV+i7y4OduaiqvwgzH6pjZQYhP7PIZwRA40MepKHXtTA6HNuGHBC2OC7kBRBQ1I1Xtdx2
cMMTLG5s9DxjUSA6K5nTtlCCbCvrqA0gJ5HsJAfeCDRVuu6TKPdB0Tnbyz/39PpSjcX6GuREmJ2S
OR50OTAPMRpaeh+LRzviBLs8xPyoE597uXdNCSvwgqPW6/VKfylLuz8KAXQD5hCI/FKKaHbOjSEu
VzuAUtKVD3HmzfTFV290jrhR1JYn+TVtPm4iNubBVWM+tajtJ1dCwLxJTrycNo/+4WvbyBgkQ2Bg
loqXN60v8AF7x0nHN9mJ8f7Mwja6UgJRzsyjugjnldENimJKhmfUgLszEpF1KMsNZ5TUI7EioGDQ
arqJzIyOneMfYD6E0eTJQ8hZoz6ZdlrSW0b9SYF14nHGcmwB79sgvtVeqZye2WnKopyly/aoZBqh
xJ46/6WIjW9djroCnUI8dFWkO6aILtblZXV6LMVeVOYAGnUo9Fu+B6eqfBqjmdU0FZabAT+9zVKN
9qiCheflwU5Xt5Tlpo7RUMpbTAc8EaTiE4jNElxwU/yrTagsS7GY4HDrbFITManxm6YPysakdvVK
ljg8Xf79p2O8Yi0KgFakNrIRa6ZHy7j+EpLT7sDps4pydN1Mowi8Dgrsvk9a++byiKc3hmIsThVR
9u0wTviSkar1qIhaUDhA3Xm9UHFI1Ivs9fI4vw7bf+5AZe55fdyB9VD1KgBX38uz+14n5x1V+w3p
GzwlgZUjVwsUpHYmpDuR5vGopkjbHhzfDF6e+itr8czLaou1qGQS6SLCgp7fstwTxze3wHd97qIo
mUkDvdgrLzt/r1Mvu/iOQ1noTlSyUjIxlHearuQbAOZg0K3+PaKR6AZi9kIac8DENkVzjFgmF+Rp
uL/8A85sOmX+9x/CXTOYeNYlg+TVQu2w+EkoVwIemxAtkYu0WbeDjGiEqmKAfnnAc593GVImYNk9
UrSOh9yoCc1k1FwEEqQNchP6xrQAOlmlniA+mUZ7e3TMe4vjC6Ueh1pBPuW3l3/G6cNEWabSUMrQ
HolnZ2DVb6cb9LaoJBY2wDmvV4zu/fIopyO8PLd2P86u3itVisYKu7Qcnv1UeBh3rC0xmq7RgkhU
5vKgbAPwH2KsmS+PeaYJRXXk90EdkSio2w2mV3VDB3ZGUaDyJglWBlQMpGJWz0bmZh078PAxZAPY
lYzRlSBxelplQ/19bNAjQ9MnWI33ld9uVAOs9BBwYqq99DfB/C9W9cNfe+NjK/nMEPoiDhUDnJOx
kx2vrvzRU1qUZ7EUROgeUNqVGTy5+y3HWGQaURePKDgUyZ46sK1YHgpWHYjXDN3kATUG7h1TA7R4
Q2woXjI6vuJTgvqRXHs4V9HJJCZP6FeW9lwMqaDwv03jqLxSNdR3KHm12pW9dPIQgx6++NITnY6a
27Lp6Ypcvkp406GhQYvNuTIRZ+ZBXgSHRKfilpg6AhWZsGetgOSgNA4WPmWNxCcf4t+sGriAi2jr
x5pUZiHRlqu6udXlWN1BB5+OfGvl35zIlm0sdqJtYLVmDDU70TAB6uukUxWC0F7UdpV7Zdmc3O2M
sfgcsVbR/It5aCwN2Q+rM8SarRCuu6qwsWrySyCEwWMcw6GI2unHVKIliTiM4daF6LdZpMhoBtWz
cTW0iC6tonVXAvsrIb1vok5xrvzO06vGXu7Rtq9GhC8Vw6tE0d+0FK5vLajR3uVZOLk9kUdZfEuz
UFEb42rpBYk+vmTCUb+OWVfuRWJey32Uk8kPYyz3p6kh3duxLjMNkoRcJmi2jjpCZBE8iK62/lSS
5g1MH3R0BYY6lnLU+hsfdGHWF5t+Ls/KBlSsqJTZsfpbMAFx9oMuvXJTOfP7tMW+GSpDkYwKSepA
y/THQYvvk8R5DWvhhU1P7WzEjUW3tJfLM35m2anzv/9whHeoEGFxbfjeEMTI8jfY2hetYx4c1Djf
ZDOfNkPbDHvbhEWGRaiv/LsvrS6Wu5UqQthz7aVEQW4j+3bjgiad1j0tpCtDnFmqy1OahhnGNRLX
j8wa8naNooCBxYEFhHZzee5OZyNIbCwmD6KzUaAlyR0MKMNjxPXdBd06S32rYErN5Btdg9TVWtQo
wz7oAfyG6HIHUCk7JJVeL/+K03vGchZ7BmU9tM5iLiPwHWpOFQoJsdGbR9zAsyvx7/RlkxddfK1E
xmoMMAJCHgpAn76AQK3Y3Xui6d5ITQiKZ4jIOiLv9BFAcUS6ma0b+IiHVMUwhT9jIrmQ4/gpz/xq
VNmwqB7yjSFl9rsvQcO7PBW/zq5/JMT8zsXeDvkCRYdzuJeYsb0O9AGvgkxArJVMwqOGU5WEFpXb
tBR96N2ndHIjzR1qZDwHqdC3Pvj8K8ff6dVnqfOx+GFjQfSy6LorjjcI8t+NXtuA9cfOCLsrA5yO
Ewhu/T6ALNkoghud6bGXDCyR4P6CNv5kqCNWwSnab9BfQVLT61hfnt35l5+Y3F+L48Mb4QnUx2AS
aDIr3bQSVm0+9RCoqdAN3bYI9PTKOGdebLlvJ9hlk+4XHK+6CaC5LsWOPtPREsAaokrgkiGQ8kQm
qrmyj+fI+s8XM515Z314MWFIIapRXIf1LpIObdaMN9j4ph5UJB35jRYSsFEX95dn8XTANe3FnQ2Z
rEKZIm7CmawomyYYAJaL6cVRYAF1dEsBGqzzZHhCrzLfXx7y9ISay3IFCphZqmScKGmMeDdEr3GL
jzEEEBVYvYzm1c6ALXeD6Ely5ROejkl0rn6f0RzFZIjtKjOa6OWhALyGfoc9HjoxVFc+2oyLPfXV
lrXKHGetMUF/2EM8S7t3AsM/cGUKNpVEZc+0zGZntAq6xVhIunJolSt05D8XmhJcCzbnfsBih+uZ
PxC/dAnRLWQ6aTCKjQCvt9HtxtwOgE0oKkDCiytEPEh10Bcvg8fK7+srt9DTEcbUF6dPE4iSS4wm
IQKB78wWf0uQQegKVtfqC2eW6vKyhH6Z6gPuYIZjiYCPKPQK029rrZaYseJwBY1Y5L6LuvVXBc7F
tcNmDmAntqO+WDxO0EkyYkIm1WDR/MgN8WSXASbDUflZx5b12IywB4IGNSnw0hBWFevh8j45Ewe0
xcC2pJu1aluOJxo4FWi9T8cK5g3ZNIX4IE1U2E5jduXacvqmbbH4ft8jNd6UVPTZIzPS5bmb1G82
fecNXtjJY20XxjpU86+BPplrVdKULSLLf+Pxz16CzyycX221D/EuHiYVfTaTsg0mf1C+oxFe+kSb
tHYvT+SZ7f8rX/owgDI5NDvKEanFCt928BfEctuWtoGZplcW/+nDCBLl77PX4FWoDBGn34wNwCMF
/j198WrrNElw0yE6dOVVTs+Vscx8UoDZJbppyQZ24fDQh5GPdUUE2+byTJ15vK3+/hpK3LWGqGDC
ynqJX6o+SjeyWY7JlRzhzOOtxSx1GA+MoV2mGz/OnJ9AXFTcRSGvXv7xpz+zsez3WuOkqH7eWph9
dZZrCPQRVG2w9ibINe/XEP9fEPB/qfMFD23Ev3btPwQBX96j/v13NcD5D/ytBqiqf4B5NCjTqf9h
f/ytBqgYfzgzu0PXGECDPPLfvBDVnIUCHWv+HwFSnTOQ+i85QFX+w7AN2CAaXjpQkLhL/OeHPfwV
mf8SaTwjBzhHsGUAtwwYJr8v6g4NFpylZOVYHpX74Wg/ZDv1geiJZdCr9NfCOBvD5hV8aox5xX8I
MXoARzpMAuVoPrZ34acVirNvH+b579f5WCI8GZjnn6/9/mhQ3ZhGTDxaO1pPSLR8Lo6FJ38LfupX
8NfKrxrYqV+/2PZ9byCqrNbykQt38miXnbLxc70ii+5yvLFpRbtR6zg3jT7YqwnXg5WFPN+uKvx6
h2JB7ooWw6hpSNUtJ3JyZ4bTMbQNE9Z0Ja9AZKJ6hyS3G7Q2Ol0YuroKSodeDVQeARJO78DCowpO
eepxI3FuUHxC7gbA8jpOJQvBK6NF9KSwdiLRog2d/9KLEgWeW+T7n5POV/chul5fY6wzoBEn/it2
8tj/wTQ0p8dJQlkJoJC/QfY7wFMiRpCoASYHosjey7Kv76RCxF7T58bWEegRovYB173As14eVVxX
416s/RCLmN4fAs8uOnGbFT45llqPrymiuweAx+Wzk3UYRAGs+xKW+BDyMzHQKlogCn1UE/L0bCuo
DmLfjVcpRmO5tiM3rLdNM6j0Oa3yiO5Qv9FL2/BkE2l0fxIYhyDUgWF8ad7YFL23llzADBejjuV4
1B90uMkHPcEa0TCCZBUXJUBzXFM202hNazw19PdYQ0ARn4B0Z0V2t7dotW6aoRx2MQiRFz2QUUyt
oEwqk16iGij5Nw0WN+4Ux9aV3OJUwj+v4EVq0eoFKLSRFazfRjtg06hfbxFtk6+cKqfi/vz4xc0T
/DT6A/MGmV04A/FjhOgxG2he3n+nsk6ebi/SWsVvO59rAtFDPaJHsDaqezwl10n5Nl9qNeuQN9eu
0KeSiHmoef4+BBHHz42QNEw7Zlrf48XTqWuIPlA6BxSKCoDRVw7KM99jSWBzTLtCt8CZjnIu1EPU
fIt7G5WBSsWIKzSmQ9CX2jqtUaK6PIVnPpA9v++H9+qxhrEdMG3H1KyRDtIRO33M0i+XH34uPtqL
8D4ilRDW2BQca8CbqAO4lr7DnAhNg59B9dJVe+JBPLxcHu3cqyzifN2QJ0/U1I4SehWa87WmjOZc
wzr9ulKciMP2ItQDoHAUDITHI/KdbnK47zzpOK6RJrhLbru94dWraJ3tWxf37I28wSxnhUHo+q5y
8YV8rLznbJXvx80z3n13N+lGXbWHa+fbufdenBC23OYt/OvxOAF+zrs7pxvWvnatzXdu4S8CBEoD
YP+MmAVZ/zlB2C4yDQOKLyAEny9/tpOl0XlrLWIE4iiAGFraMPY22IVrxF9W+OIShbSbwLs2SSfR
VYyyrGx0gZGGNv2yI5JJ2/YTmgPHel2sy53/7Lzmu+7G9lD52oS3nEX7+ErOfm4DWIuwAW2zrHMO
8OMAQFaR3pCDmuoHFYwcwsfglqiloyKnXssWzqRTyyTetJCYBt6Mt8SQ6l6Nx8dWihFKTuNMQvKf
Yj3y7qho1GWwdaLU/1xGcoBZd9k/Xf6YZ9biMs8P8g6VHcH7NmoMfkq91xLriArB9vLj5618YhMu
+9xoYEWI6OKdgfDoxvGPmiJdiYO/OKinHr2IHgn7u6ydSj0GhdC/awMXrRINRbfp0KeMhdNRY6yb
bdeQZokYcw4r1JQbX1TtPuz6Yk0bRmDlgFSPUmcIl05J5IVan3hRVnebuEAstzSVhguQic0uBm1P
ej/I3dG3Y+0asunc9Cxi1JRJpk2ZkDVeqggTgwbHtOzyzP+ilp6an0WUGewURRchpuN40985XrHG
wWktrdH82yibn9J33vYmv7JtfhU2Tg22CDqOHaVNO3Fu2NvoAL8KDtxB2SUHTDjyB4Uhp3f7T/k4
vMJPvu2f1WO9u/yaZ45faxmLBow94pCBMWbdIkUObwYPIHS9OweSwH2uX7k5nImq5iJziURhFRDU
piPWQ7hV2EPjYhJh7su4HG6UJB/dy+9zZj8uCesEBNnPRToe7c5EKDj72fj1HWSjK9njucfPV64P
2YNwYt1oYKQf+/bYhyMigXe6315Zctq8tE6sAnORmzhogqUY4o3HbFN9lTf225/1vnf3ysr85GU3
1iH2UNFewSTa5asHKIZr1f0TUuLWcttvyTe0hL9fnsRzUdycX//Da5pd2Tiyb43HWn3r45fO/Bqj
vio1B1UxVnL2mJbPHXIGl0c7N6eLQIRaOFmTHo/HUZbdvO2+2XFwV4/ZFSzH2ZdZBIkqkLUYxT7S
BU+GyvYOpXSDiNdnk3Pv8huci6VL9QLVMacp68zxGB7rTXPsn+rbattjGHpA7nnn3Jpfqod4l28w
nV6p2+yT4WqrwFOu1GbPTeAieFDQQJ0FPscxCuwXOAbPpBxulOlXoKrnHr8IEYY5hSC1jfGYonW7
koDlrLpCfZNC+1o/8NzC/0e/wsodmNcMIbzBtTfx2lh1rrGyXGs1uY3buZhHr8Giu2jHrIM9vMG9
6W6TfbSe1uUNacyqWaf/7shdyiZ0Sm2MqZJPs52C7PYzK0jEk7a5vFTOTOYS4o3uZMohy2K0m6cM
Qa4CReD4mlrHHExPxI8lktTMOgehLpRdQTQi3X+fFT8HrAOa9kGtv5nii5mOV17jJM2E7HIJ+8m0
TrF9m6HsLddzN9hZHhpna+1GrJBbc/ObcGNcCem/cA+nXmsRIMBg23HeMlZ01+wxQHXTl/Jo32Sc
xli2vSB4ttVX1k3wkOyDF2SqDo5rXRn73IwuYkeHIduUdwxt3hjH6cCRsol30611ZWudbNTN07hI
MqLKR/wNFu7RUVbNy/Bs7brP0g8UJpXbROLm9O8W3SJAFBSS9EFllDJ6RVNtVfSHTp6uhO8zGcQS
02fi9NiFWUAeqb5E8be6e9dsD1PfDfY6Kyt/uvwKZz7EsqGX+EMeJ/MraFW3jqOt7SNDWR8y1EK7
+qDY+JYDvPh3Yy3uMKqpttC5GWvSfkTt/WDChnbWrX9vxdtu3BVSeyXtO/f5l1IQQWJayaD7fH7n
Xa5/YL+w6Q0O/unBN25xTlIygh+WDejoXXm3kxAvVtyycRmhr4Z+Gi9XDbtM25fpra88WuI5Vjx0
6JCJ3pLhr9ARXKfp3Rigy+4V2l5p9rKxqxA8vjzF5w5lfY6PHzIMKntpr857Wrv3X0u3fYf/+lao
q/wuvhKizq2YRdRQe7k1VYcR7EfFfRlW+r2/QlLoyqc7d72ePYU+voAlpCEQc2SI9zrE6mNxQJbW
6/aArm/RXkk91P6dNVFpPz4omxRlhm+Xp+4XYeZEONTV30fGnrFXnYSRx3QV3EWfNK96wgn6Jt+O
u9IV+8nL3tMH5WCumk/SrflQbKPXYd19cm7Au98hYufijXBrbat98XxtOpR5Vk/9qEWIAfY9OlPK
j3KepVn5btXemWuqGhwHX2S32BOc79srd5azi2eRkaiyXCBfw2A1onTCNdfOU/lJy1xlE99GVyL/
L7LQiTdasiVsRccJeWCQzkVe78bx1A0yD17pYfu5nVzTNVfhE33Jg+5Wx2Yd3jZb+YBc1fZruilf
L3/rc2+qLUNRAOcMVBbbxEt28uaHte02zlbaXztbf9ERTr3l4kIDIeTvWNd41Wp+r3pruvZLtC5X
squsceZ1pf/i7EqWG2W65RMRwVywLSYJzZIt270h3O5u5qGY4en/xPcu3HxGRPTGCy8o1XTqDHky
7V/Byp2cvvrdaLMAR9D73penjevSW9HfVe42eBB18XbBsF1ZsYVAc95mFnBx1hWTD+Tf8/fuOm7B
C7wnG/XGf+RPnFPZ4725Jb8fj/aJWPtuQjMj43vVAEoQjCYamqO6T9fRgPYovcr4g8KSfUL3/Mk3
wCxjpmZl3X3TM7R/XMyZBYp0aALoJcYGM6uVGrju1prDIC2t4szG1EMVaeinFPa1DXYB2RltDcEm
T5lVblMrvSZmZQC9YAG7uJFscDhYEe7FGX2R76KZ2+jnOSmHfoeMcE9zk1+5k59377vlnlkZWQrR
H/B/d5K3AD3bN/eWti64ZPfFFhxaNLJkB7ii2KruAgVhwJ98750aO92Dw9rZgLdmK5rEEW1E7la3
CbbQoF05eOK0NN/9tplRGtGDH8uT1wCtk027b6zGGTeFFTs80uOeqR/KY3iWX0sjOQSO6kBMyH58
CBf2ag5TLpIw0CIQw+xJym+EIvwRKolVQe9TavXXx0N8C3KF1zDvqJQg/aa0CibXGKDePTFHsDsr
tppn33pBIsLpHdnmbcGtdmtXaykmFGeWCeoVFYl5DAlNom1OA+cuYGEbqzXBLYKnJbBTa6S/BVQb
KhMSoLRwmFWbz9AScwSj2gb0tjL5ydh+s7NzuCr4MiKQv+CXCCckYi00UhjFiRmC2VNxW5m+0W3J
hZ2LQ7QC4FkaUMEP+eIceWJe8cFkVZARRJ/LtZnEXQobhFwpFLkgJ0BXZrbwan/mM74MxIPkq+2n
bQVPiZUeYzc3tsrFEs3Euq1djKU3bA5nR1/vqAoFBon1Y06OQmaDhcdI2y2aGcCQcwvJNYaO9cqU
ltZuZrlI60MFvtewdh/c6/gEJrAaShG/InvSBIUTWKRQPqDDVrp1W/kne/nHYWeWSYD2WV1OZ6Q0
0+vwB6JruPvBZBEhSGE2sP6QH6KQoVo5ItNR+O5MzqyN0qMN1idE2HPKVSt/hPyZgRb38WQWvj0H
M48jpJNB0IwljCByAyGWjnvuhLUkxdLXp437euZQsCFFreCBBuwFonSUpL/BcL3y25dCqv/0XXJR
TMoWC6MIEFGi4sG/FnZ8kG/8a4k7e3+8RAvBxWfR4Msk+r4rczVRcXGGZIJ3VUjL1uLrmKnQdNGg
QdcVRhohRi36aGXIJV9jDk0Eo3OW8hHGZHfS0PDYHL07O6AFBo6b2TyBwn0/uuG2pOGfaiNuCle0
facx6+cAjunjaX/O75tj9+n+f5m3FEZoM21wNLo/iukdEPlIr9EZopQQFS1p8Udyi2t5DC7q9fGA
C2+bMPNxoJmaqKGO8UT1llRH6DuI3q9QX+tSWUotzdGYYERKxlDDaTm1t/xaT2tZPSenzky34x/d
9W+Z0+IQ7UBpPlIVIRY7Fc/55vHklm7CzGaUYs4guiXDyUrfskQDgD+wQXn0+ONLAeqnOf6yVUDn
srrPcVxUR3TrLcRDjYpOeVTQaxnB+/s7vxktECrCDypW/LPPPrFvjsecgyXJVB9cRpgR1nI/KdKO
GzS1pAhS/Z14Tn8wiDRv8V6e+Bfvhbi1hmftHm6Va9dt2gwKh2DsA10dfmR46P9I96Sihav9LBSz
e1Fr7ENwWSsLLCz+vJMij0a/Hwh+KuptVvwUrjwES5+deS1Km6PWUOOzhPwUwNoUk4+MW3vcPl26
79Z3uiZf9tQnWQqG28m4fYRX8ShsJVtUaLSNoJFogdwHOMIn5aCdZOo/q2ZC4RghDXFk8ISt+gA9
E4dzo5VS2FLoyE9L8OXHjDoXQN0dB2ywgKTCsQoMcO/bigPeV/M3xClPgRXabOWyLJVI+VmoxYHM
DvIKGI7Q0AIo2BrtwFYBblTNM5rqDdScKdjDXDQcWtnBXznSn8QE3y35zAIlkGHmyIANbdzi05cQ
+Q1UbOIjmpXCnX5td40j7MQ38Yk7hGfIJ1/Kj2oX/CguiDVCCD3akCjjX2s3PZSn3kIjxlqFesE2
8jNPR+VqyHSFNR5SVCcCH138ePKAYYWG21rD9oIzxc8sFKog4O0Dl8q+FkRUpjv0baD6ydA+JVW2
B9KIU6ekyiuPBoyVbf607N+t98yxKdSAF5qugrP9Icu0KEzuJ/TCylvtio2TfoDtdeysfOW2LngL
2rxLMeYLLRih77Rve2Z2UFEbwoJyIzr5hYvI9nl8DfQXENRC0/b5sV3+3kBAV/jvW9Nn0piDYg8Z
na6AiL3u5oW2LdTVRNz3nok2B//3XZ4m1YD1K+3WHKx4E8H7qTftT86Stx/RdQqMoP+7454goPJ4
SgvFIE2fmSU57YIyA9npXnagdHbsd8IuuvluYAquatdO5BsQEXf+cbCZ2UmCpBsLAgxkJw5Pvi/e
i0b6zQgqQS27sSA7Kh2EXLTgKHfM8pPxmlaR5Zf1IYqHa0TklV6172+fNm8tTQFJlptBwpyLYxOC
FOat4CVatf/SXEGU/6jFiylYQhsPa0q4n217j4hkPF7A6SX67wWDBsLsALYiJ6KfHpED0sKg8+Si
m6bfddEFOcPKHn1vNsDs9PcQIE6tfNLjtzcDNI9AKt1BByiOrgLLzBZwYx08uI8ns2Au/iOzMNYc
KNBynAbknU/5O3O7Z/9CrORdex3v7Y94xVAsZHeg5/D3lNCmU7FUwarJDvAke6g7Q81bM0dDx8Oj
oj4NH7ilKuV3xXOyiU3+Ze0FWrpdcyRuy/Uquu0xdHmWZKMFOAipL/8HuWab3hU/pHcNlGDyOoRv
YffmiFyhDHswwmI8qLOeIJVujWa/gWeKdMdgF05ovhHDN8CcsPLELo03sx56A8J+b8B4oAvd6vSp
pmy/BsdeSD5oc0CurHGNkvD4eI0q9XAEtyeNNj3gqP9C+oB7OifXUkex5dRgMkfcUQP6rG3XcDEL
Ho82R+CG0Nvq/Mmstnbu9pvylLrMhZyrzR3bXburrdzsTtomsgJXTmm3gxzA41v1qd/wjY2Yt15B
WKergdIT9tiQV/RB8OCDpKPnxAoVlM1YbDgBjew02XDoICiu0KRHAOy/gfHYb6xhJ1mQymM16lFD
YvLEgPjASTo//m0LISiacf6+iSAtYoXXYcEZlBdt1dC2iAihBHHVj9lOv4hme2idFIwJK8dzwc/V
5nBdVhalxiBNuc/v4x4arCbU3BKbHEbHuxUJ1bdQhVWPtRO+pfbKHCdn55v1n2N3B3idsTANCXHa
S7yZdhvM6m5/6P7Rns1xuiyG+hN6TgRYMuTLu0u9TV3ppd9AeHtfWvWm2AxmaShu8p4hQOQd8vSP
+UBtjtklIelAYgQPSIFqZf6UOxBSzxQ6sdW7wS5YCU+msOC7JZxZFVAa6ilfIlRS69Jop+6FtfbK
BQ9rjskNiqkFP0REwGmcoTa1DQJiq+2ewNYP/TWF9hmhdfv0j0dhmt+XKEv2PX8YJuvILOQmqO9E
trgFsszRro9HWHBI56xWI3p/OknLUCcXO4gV+WYM0b8+XwM1Ll0fMvM3ILmVxFre4fpYY2W1r+Qk
uvG13mZ2vB0vwd271UeoNBfva9wmC+/JnMFvUFoklqHoh7iUuUJGFUtBgf73WkpqKWaYQ2Zlrh2F
IW+n9rr4Kr0EqHYVB+iFXUT66/GWLJzdOVg24WK+lzWY36HTXuIARP9Je3n86QXvb46P5dtY5png
I6Gm0O4PeqtdLzHalaT0km1Wp1G/HFYB/VtBwTh+P576k/feboETT87qc3f1IVhKBQeSc6AMgtSo
+vPxfBYu4xwy66ngTNdijAg+Jx3xObwwNweVuJGf14j1Fi7IHAwbaUIC6QEsWWX1P5NdsPa+L313
frODJG7yCt8NJXB36+ATj1+kfmWfF7dilrcoeL0AN57G70sQxh+zJwiAostwr19aw9sLLudkVnri
nrwViNnSrZhDYIderAuOw3hsOIViaCnyaw8aAl2AOGB8KdRty/3SQNQuDyvYuaWTPPMDBBHSSOir
/oRGPMvn8sDWY8zpG988HuosCQHSJxGiy5iMfxzu0Tm/S6jnSBBKfY9PhfP45C4ZxjnoNSnBa6Jk
ibAPtrLFnqHi/NpvYxe62SoUwihot4IdOyXdRoNXWay4dgvGcY5uJX40NjyPVau3Ux7nWXAgIP4T
DCCPJ7WwKXN4K4R3QRfYwa0AVV554xWQyFP5Z0NWPr9gGOcAV8JJlV4kA7wWED6gRZfGyko4vwBg
+g+PXa6MjMXQ+EG8fRB+KocOHWsg1tgGFy+l4B+09T0QTCt1lIWrr8yu/lBnpOUrPCFTaAVQyubx
6i99dnbndY91EFf2cAfREFwP94FLoMe2lub55Pr45lYo4t/WPU/bUu9igrfDLVB8B0ucG7r1U3Ym
OwACXOWSmcWpAhIlpwASApYNagszADwFkNm7tgMBFyXb1frGQgJGmd1/5O+1Du0YSDIAhZLZvCs6
4JfZek/Frtkj622Af9Ou3eCobrpNs+HM0ISmNnAXytu/rfbMSHid3HZQV4UfqMOD5iqaqD8EQCgf
f33hos4Br0UXVSHjciQ2qLTnjqBspdzZuz7++MJBkadBv7zTapMkSs/wceZfFHBpKnVoSlA8fvz1
BSMgT///8vWBU7lS53p4lOUHsBOUlU8a+DnHrb7GA7j0+2fOfechMx1NdSYJotq5uq+TFy5b001c
Wvlp0C8/Px7aMVczfJxwmjWQ/B0cmmYHOoFM06BOUkKfWlhxmBYaR/5D6lhzxJNygqWK9mghtNHl
nF+JrQMvVO46G1J+T3APkGNSz/0f/61/D09QsS3v1VowveA+zVGsvd+TyG86Yd/b/L25N0fflY6o
H5mKle8jlzOlDxV4muzKm2vh05JnMsevqpWuq9CdRoYfeB5ll7vEhoOwC1E3qg3ujd/Vl9rxrMdn
caHCq80Zk0TCdHBIwNQK9r214bQf6ifmRNfwoPzs99423webfJvayKCUjm9ER2EVI7zwWn1WSb8c
pDwCyRwX4YEPdc8OS1D468nKc7Xw6Tk41YPIFthLdX4vZjdP+gAJ07/d3TngtGCNR6oKB8LrTNRd
Bt2omysYptAZuLIhC3Z7zuGZQup1FEsFG2LKz+NWfOYhL+94Z+ll8kuRuAG8dQD0VAbzMKq/0bQp
zg/Qlv1cC0kXLvgn6PHLvnCKylpQ0sv7YIQKZ+4fi6QwIAlFxcw/KIq018YVO7s015kpST0F/YIK
5sqaHouZN9u6ggpZ0dksDcOVFV06CzNnouFZrdQpnKK4fq5l6Kr0H4+3asmn/xRE/bJQasF1khCG
wp6/B0/SpkZ2qLeqliYHvOn/9s59wv++jJFXakOqpkZiXY0LM/UiM27ZYay6m1RU19KrDbVFd8fK
jETY8G9cmDmNWZNpSlBPaS810y8geIbYYLmBvuFvvoyPSeBDzs5PGfXj8iQMg8O40E57fcXaLhjb
uVpuUo26UhQozfFGeVPd362bua0TrcQTC8dgDgMFYSH02bkSabX+heNes+D2eM0W3to59DOX+mDo
/ClTWBzq8ZeeD9ABfHr87aX0/BzkOaoR5O1kBFpdtFU8M31uXckVLCQQerg7K4NI32/6J6DqyxGD
9FAEnnFkuFq7tQmFhv1W2KTbyPYgC0f18xo559JKzW57lAl8yssx9jcGQDV9I2VA+W4l3F2qQM2x
mnruVzyOEL4OecuT0FCkoWU4Cumm3AIMsUO+1moQdW2yOyCObn0vnfhpFeyxYDPnIE5Rg3ycnAfI
4tEkNeCnyPdsp+1DNGFOmXDdCJ3RCqwYOnpvZMXBXvIUPpfiy8blcRTgwuJIJ9vWhsSz0+6jp3CX
WpqpOJoNeSvtY9iTfz0ns4hiGMBd7We4n53bnzQ3PoDUEfK414QKBv+in4eVV2HpnPB/O5hhx2SR
Q50BvC0/pDagHGqWzVoeZsHCzcGbVcLEPAlgT2PIQBv8KB6j2n+WFMmpe9nuII7AexKkk9C1WQFV
PJZ7Dzfj327aZ9PZlw3zyoopEFObqm2dVV2bQ3r4XWP1QM6waQ/Bite88Kp+JlS+jJImiR6CIQxx
KJ/s6giiJT1yy41+I6m6XZnJ0jLOIwyZF6ea79TfKru4zS7gE3TPOTm6G5SVQcSFgzBHdIqgdNfJ
hODJtqJVOdMgvgUR2TfZBKLJ4SNa7sQtcfxb4kTP5MxtA7BIwzvWV37Bkv2d4zkBpED1fJpmAzh7
ZTADvd0U3VrGmvFdeJXmAE7CCPjGRKRVaugL9vVRIyuXaClhM4dulqMCEu0ei8dtKup97lJqtC6a
P9AUPpjxaQ1xon//fHx6R1+O28iNiS6JMLx1ZU1wDzoiGg/P5SV9eXzYFuLlz835MoDieakfEwyg
uqALN8ZLf/g3iKk2B2SyEqrsYY5Pt+IfRf3TkM5Q+pXDs3B65whKJc9bLgbP5T5P3ARZppb9Dtjz
Py3JXCCjHWUlAPMqHrsQHHvasedTKkoockMbBDD+x4MsgUfmen6BntZsEDAKK3Z1esoFAAu5j0h+
hswfVf2jmLuF+JQOG4Ju6Sp+XRl2wbbMgZODBz3kosOw4601uV1+FK3w4giOolBgp63Hoyztziwq
KAOVC/kOUYHfqg50UC1Na/ZBt5ZqXLDB/ORrfTmzXEaIL4L+bp8OvlUr8S9GZDsjzbbX5bU+hIV7
MQc46mEkjH6JMfoCGujJexdoVFIBuwyOXbsWPS2t0+zRz0Itbcn0XhZkI3PAxnFn4q3NYOnjs5e+
GePEEwrMIAOjf6X/4lDpCZS1p/57v/Y/EgsZa7lan4w3+vCcYg+Z+510hNqr3VsAJSBqfnySvrd/
ZI5Y5HRVrFMNw7R28y4D5ztBivn9Wh1kwbEF8+rfR8mLSCsLU1gkDjQ4+7fBSE6xq5rkNX1vX8RX
UqK/ITD8AzSqdUOAPi0Ip+lqTeH7U0bm4EWo4SUgncHw0IE2BOaG7WEEBJ1p1yJaSfd/7zxD9+jv
GSYg2gQ78jRD9IiyI15Z6Aki2fV4fxYKSf9RuahG//8jPy2mgUi7e2ZrN1BbWlCrbszRrQ3yBNoC
dHat5V8XWAT+I3rRjBAQzD145mJngiE03AigRaAJT8WI9sj7Q2coMlWwSTnxmZvM2rB5PNkFUBSZ
wxfFrObDXMTI/Qe6YJLSFIC+CQzR8h35BF0CI7qjGRsz1Q/xUwxOEng01porsADAhzLU3zuph74+
xCCHQAnE/5FjN0dbNjyQlt78jWcOb7EzHJoDgIAmMPfZlbuMJY2QL4l2YIrfgEKW0eD345VYyM78
R9ADUudyAAX1CaeXmZnd7sYLJG+NwqncNa6BpX2ewx5LQY61QAHYKj3qr1mL1TTaPW7j3TOZkezY
3rMVS7ahQa2gvWTlunxvNckc8ChmY8WDiB15uFD8w9VAWWkDeNCK7OPxyn3/dpE5wHFATjjIVSyc
fgrQIlXt17BpC+l8CG79fTziDkR5kYz4J9uL70if4ma81B8S9CxosW/P7BA+44haoZOf871YbpLQ
SFzlTdwPK0v3vbsNqay/f0BUyRWUaYEW4vNfqi8aY7OGVlgIxiEO9fenh2pkQakgkd6aaH2IWqOo
DO8XfyYVHd1xoP4HKMKql87tXHUtObjg5JM5BLInHO8N0/mrX9M7A6IcLMofqimZ3ra2+F1sr3a2
TU/yfzODZA55bAtJGFmPwnhz5dCjT4nT4yXNDgw2bSVuXTrXM+PRaEMLeZNa2quMpZsUHb6Uj2UC
1cCUrbzVCwEdmYMVNaaCLEnACfTfQUbCWS3Eg6lvPAtrFf4lAzzHJrImHYKmYfye3PxrVNDoqfsj
3/sLAzMsctpsavoRzoObHTozgba9mR3WyMEXFnAOWozlqEy9CfLR6MckeqvLDz1aSf4s2IQ5KLES
+igZ5YbfJ0JARx4NIAV4vKF9mq31vS44AXOmUBKR0h9E7EzETr1s8P0TeGBpwGVG6R3V6PLYti14
M3NwIsfkImw02LZWVWk6PDVENrjkFqLzixDz8RgLRmYuwpuNCd9nEyCd13QKQXTKirWuh6WfPwsr
5BRMTrzHJERkBfdD1YbOSPrIt/2srG9VwqUOFLLWKK4XHNs5MjH3BNJrOrhb25EzAk+z2/a9w0ut
b0Nl6pz7pQSK9XjJFkD8aMz+23p2FYiax7Ad914JZahdgsaLonnnUFYDj4K+T72tV5mlDhUZ2RX3
IZ/ZgeyvOIhLZ3sWhXg1SfVmaEGwiHjEUOSOQApHKWw/jz2LpeLK0Vt6IeawxZCXQtbHmCO381zx
T/aEyqdLjMFOjuVGuORPWUxv0fPKii7s3hzJGOog/Mpa8Bs3hr/hwfrWWQVApf5EhQLCoeAdaUdQ
ZJZGR1fO/ZLHNYc35oKnCZ4ggZ8zGt2+SU6QMzcT2CQKEmBLadMdcoaA24nlfRzqDyiQ/xOYmcxR
jhqJ65FI3bgnktQeFeyo3Xudt+ZTT7frm7dvXpHvAjD2+gGTdsgPcJ7ZjDrfWlXpk5rC31U3qihH
xKqUgNfwDxW6Zkks1bCRfFnvVUnmn5H27S4deJW3QR4yVAeILG0bLq7fU2g8a7QPfWAyIUJcv8nh
AA0XvUogf5y3amRljVZ5/5bSIXOwJhcSFteQ09rziIgFk7sKm8xEXvDOtgFwQNxKpnvhSqlzZyiD
IJKiAMtYSwH11aehjkBSf+bGtWd2wRCqM0MYtRxHegWMmGnzPubbPFKNVjk1cLsSNFA9vkJLk5jy
U19yODEUiGIfDZ6Qeti1/e88OwnhofB+P/76kisyFzpTPLXm/T7i94NQAP1bXeIRv15hViOHhldH
lh42F4/rf6dDd3s85tKMZpZOK8G9LxD4Jrkk2Z6mGxpacPugpkktrFzFhWd8jtoci7roYx5DgHzo
mtj+Vt1U57XIZ+H3z9GZ0ZBBgGSCGjf1B/RuqZxtYt1puY/Hy/NZBPrmov8HnqlKep5U0+24qG70
pjmoKxyErWDGbrtLTukB0TIHQp30l7xbC0k+gR3fDTrblLaIAU/JeFA/n4L9yUxdb6Kkoz/Ne7WJ
a8o7IMDn6QtnANL5C8ket6O3xgQdghMavvPHNz7AkXpAAngNOvgJEfzmF82xdQHUyCuO+NI+HwsO
nXupupPDKgb3tR5f85HDq9jDDMZMMpAehrsO4vVUN/OG7cdcMX1d+cHxkWQmwQCKy1oDq0KEZESr
xsSMcvYsSFO6r4ZqilAqbpgCA6fzObpd1ArI90i8eVl7UUhbgyczBDdYHOziNn7V02gTqpIp+YPT
N75VeM2fNCEhLfWBUVZBRl4Ju5D6aYmm1jrdcOqgUKn1I2Ms9IMEdgyOjdGhGNU/gceIwTKRrNgK
QV5atTn4ttJkX6trEeYCpPvGiGbOra5E6A0jI9N/QotOzagv1+Dji1vEBWgs0UpDisToCpWeEszO
fXMl45Cei0kihiEfJkMWB/p8bluL/egMYeZN2pmNmkKqFQyzVq4FyGdlet8aYdToNZWkGH2Wglhh
ll6mt4WFLjUQ+1TicBtZndpp5SOBSBBeDUEAwlsu688Ni8TejEVo3FDC9aIIThs56q5eMnAbHZ96
A7OoQGU+0F/beOSdfFREB/pQkDmGBkr5W0l8BmENkf9ANhoQmAIHAIooQPCYGYbPbG7sCt4qE6G/
BjHUkCEygHatCAa7hwwjccKgal4A05FFK2rzYFPjt3BGIWXNb0GMuNgqRj9U6IDyzIsk5PWtY3Fw
heqqZOp15RtFOgYHJeoFs5GF92BUGxSNo1FNaDB4eJ5BjCrRKOj7K54M4aecRSkxUi3C7cqDeLwh
p5uTXZH7zXUAQ35Dlc5rjjKXIImKhvT83AJRCfybLuNtkbIeebUMpNlGE0EzkhtYZ6hS35iRClxD
y0LezlUP5P+SlIpoFYKrbsvQajHalIPgYuZrrl71oqlqCRr4ddbTMAOZrdQMntXn0MPpIF5qVbJS
XNS4E0Ehk2bQf/X5CPX2gAsFkRKd85FEK/nkvWk5uKtZqVOPywYjqDIEmFkO7SZZr4Ydg9yDnWsD
HxiNmGJAxFnxL43PhJ2Et80R4H9YDF0itG+q1OFZF715TSyfa60pbkmcjgYHZp3fDVJ7lywbRQNa
vjKN0lQ+SkUrvUhNIvFGWgfNiYRYCT9kvDnUEr/NOzR7ZWpS2XIiFHbklQkUf1rvmjZlb+hdLm/x
YyIjTHB7IR4/2KrQtKDiIDmzJM8PbShp97QakUFpvFGxMj4vkAKPPAZRTjZupZqASZdngIMmg3jk
x7o9Qfmqu4hh1ZxZ4IHVUwghLowOsT1qMOpJ7xqIm+uMT669VmX3xFPk7QBqcJyRnLNGye9wLkC5
WPp980EgRnYauBgUFoKALsA0JfqLzyuxkXiM7Uqc6rOQafkxCaGjlcdEOWRhxRmxT2I7j8cgp34R
A6oKY2jkClwUIlfesdcDBrnRtqQJk+sdw4YYAKm1DmsUAH0kDmS2DKfX8omcowupZrIhegPqCl74
o9P4lzDNx3sSxXxs1FxVwGTKZQgSLfR9HiI0TThaI0Fba+waWnZVnFAiiuLGkzToPEtdfa7jPisM
PRir2tZLtCEJSEyXuf8UNxKBlUaDuAixg2Aw2Qh6y1x9h0J5azCC6kI03Bql3pQVD2rK2PAYIMCx
Z0i9MNgZdMio4umMEhKNNyHyGrNq9MHiec23UyFzAj/YsKY2IqUvjaHIfow41RYMM+iJa38jl0oA
Lt/6D2r+ksHXyJZV6SFQpdxuoDVrZAziidiz9reWdD0CRBFXtYx0iv0w0jBvCppnNexLzTlql5a0
jPs/mZKXEBcaC6sclBMhyYVXtQhGcjCjQDW7lplVhZRwVhlZOBhSVZ/CUYNgmjqCqhJ6aK5cAnGl
joYcR6ckyPd+3e/DoL0TAUIQRO5ewwbqIz3HNnGHxHboy2iN6Bg4D8riteQGD0mfENJqfUHDoqR5
Ih4B8KzubUsmtg6/3lRQ7H2JNe4gFoNAmaRaDYiGxwGJwwjomiZv7SAnVpz2tOt7Q4MNjYPogCnv
ykSCPI7U0TDxjx7Pv+U9j6DLKzat3zzFHEiGIkAqY1XY5SzbcX7ltgy3WMvu03OcqL7t6XJvBR2f
OSnvIU0ZCnjciWeVuIkGlPJshhxZXrZOKdU455qsnqO+Gy28cDusi+QkUWmHXGGJie5yELOHxosF
MJSlNeE5KgM3x4kJq8waVMVVfPA7jv6xzLrjEIL70udNvg8lyw+aTVSi3xUMlrQMhc6UePFQSF0P
auVApXnN9bQlFU+9KorBuOKxY9F76GtG7sBAtLdNNACtdOEkQo2Lcv7owBaj81s1gDfbpFXssqJE
Kr7aeoVGwZHrVKz81HKztVY/DnpcmxHx7FSDFegAPN/gCd2rcRw7UpOeZXU8M7D7jzSX4oIOvXJH
O4xisKb6OYwsO8Zth0akRi1A4BCC+19vZe4J+TFc0ibfaLK255uIGXhEAiA90LQUJklJm0YYdkpc
A6slcnBnteGWVTlkSbtaB9hWkc2pjPyq9wgKCmgvUimPIofvvS0XBlarDczpOzk1eUHcZVy8ASnk
YJIYt96rJIAGkcifgklmBjq3IwOBPzdWkkOYehFq8Up0zyzSDKQJyugykgd2M3XFeG3zStjwxvPw
p8K2bIysCw8pyDPzNrEgzRc+S3xKXJBwgGS5rEYqF10MIrz2EvrxbeSy2CbYE0IlQd6MKvoakRWr
bD7GlSW1Do6rYkDNEnz8B09JIOVSVvW7mKi6HWQgkAwLKxF98EOLnmhwQozXLkqrZ5Xk/TMbRyfx
etvn+OSNk7nGUZAIMwLGCwbo/cHY0cooarVwAqS8ZOdYQL3aF5WPqgKTnqQ6pG23VZe9eDI5hJy/
KYcRk2jBxaHoUbAJCCT+cOystKhs5nmcG2bZFu6o4MSa0B+9WrgFXXCUMhXgtDxi20L2PIT/kWxo
XIkbQ6A4B6dXLGsrqUTBjbiG/FJEdK41olRt8Jht20yjKsYW0vQ89lFL0yJFHTAtbXWANJNXB7DV
gyUH6j33pJOm9qmhA8YVa8V9UFWjL+QPKVU+/A647CIYMqMRvM4oO+Rjfc2LqEqCSxSMT3KW2IMY
WVDgqLZKXaH5yNfbhKILmGohLDDOYJz5nBMoFWg5JL6zerHqrVKF9rUiCamVd6lkZkMYWZBLRiPP
C9CuH+04Hvi2O5ZtY2Zxaic6QxUnbj74IHKTwTtyXrEbk/wgYLJ6JVhVBF1yAdkfeIA3hdNDIxjw
KIzwS/gStl75M+QSO/iqbHqBN5iDL9XIjwOC14dbMBZyW97Tky38WXkrAXKcRQOzqyblTT/X2QFu
iG/WQvlL6YGKbkTzf6Rd2XLjRrL9lQm/Y24BBRSAGzPzgIWbSErU2uoXhFoL9r0AFPD190D2jCk0
SYz7RjjCbqvFZG1ZWZknz4kiDdrTvuJKRLvtCwli8Ly39Cor7nKj1m5olDsFi3dSal4xMawDFdGq
gUZcAyy4Wf3QhA1Atllnt3inWypXyquY19DG7IDf8NtizAXd0EG6V4dg6ZHO7pvCHSrmen3rGn29
MKMytBTW7cDFrUIFEj0bNXQhK+1elXi0Dip2rybKFvOVwBk1yzgznUBETqqnbkjNxVCCQLvvXJ7D
gyB0R7QhLJl2NYCtwGFA6x0KRFD3JCaz5ThaDhxfFit6C0EqOBPS1lbb/aiKTF+FUK609NqjG72W
0YAfoAktBQvWHtHetZoXdhXWVzSND5XUbc2McuhL6nuQHNt+LrCfZQS0yGkhaAdzEoICzzK5/L2V
6qUeKhYkQjcDVDfbpnTiDBmePupee5Gjkywqvw15wpdBL93IQn9oCFCifpcvTN46kK1w0obame/b
wEU6Wg1RDlOyBy67tIVonh+8DZA/tJkcIs1dD/siKH4wCZ+F98N1RBiK2XK0UKmxMWIeWz5VG8dT
0KZSAKAQF+q7XmNOxKiMLPXRUqT6W62Wj2lcbqpEe271ZG+E0JLwaWEZcuu2cY2AtQ4stSmvI+SS
+gFMPC1eikkNrHJjBjY16pXeUTcO5ScVfU5JJQE+QP1hIRlVv+yB7lzkIvbtMA6uqz4LnVyv6doI
2A8qFAH8ARRMmYIncG7eqlWuICZSVUcEwU1Mhj0qljuZybuOg9LWzxgGl3HXkyGlZGrypoCQK5Wq
wioS9UaJfSjFRY7McavmyvdC63aSiHcpLQ5dm0G1kdhZ/6PCZkk5PQTte0qB/gOAh9LvPHwFkveQ
yS+a9y557WAVmrkzibRWSjRYZe9Na1xnkveYV+lblBSQuYyhbhSF1z6TE0CLe/Q/BTl8D0GavlZu
27LsHdbK4x2o+Jqj+uwHZCGqfVdKKIBrsWKg0bmNbtXxfi/T77E0Cs2WbpnJ7kDIMpDwfk3IAWq1
Gwml9IyPv8Bky/TJXk/ekFF9DAuyM3rhCBq+KUN9CFO8sQF+4gLpzKp/KzIA1XLupiG70WId4moi
XsZ4fHgmtJN6mW86Sjbo/gSAM2WrrCWO8BJH5+UCX9UW3Hf7UHXQdr5QSXytlnQl6nKpZjqoUXtz
iQfeOskR2kFFq7iiSawtRc874N+wXZVuM7SRFUcQRDdqbrdVtcyzR72D5K5/2w1+tosMHFSCFAlW
/jok+S6IY9cn3oKi4xViICACM1DvzMERKIvc8spsmRUIhKQHRLIrLmuxU9BbECgCvynHbtz0b7In
EGsxt9XC7z2C+c7X94pAQy4dllrypuNfmURtLaHPuNzwIPPT79Rr3tJGe66G5pGZ9BEYV5tKyn0G
+LwTVc2GeUg95OUBnFSdX9iqF1z7UX+Tc8+SWENsmSPkCgIciQz+o3xkuJ9z+lGp0YMSGHckDayI
Z05UPLaogabth1p9q5uHulAAHnvqzBstCl1J+9a3b7HGLVFBZ1G5rypILxhoko0BB+gPDajLwofI
D6wSvqQoersPzEU/ANHOm/dgoK9+aOy67AV0cZs+ohujfUPv814uKkfrg52uJC+5KfUoPujbuM/2
AshrdIobP6C3my/8Doq8WK+uB7+Xuo99JXV02bdKvP/r6ipk+kpWFYhgqT98+jGwVdLy+zx+CDPl
WwUBh1BDYgPv+xbSetzAa7w2HQ2/T8gtNQ8S/ktrris5tuGk14yDHCoPl3gRYAY3OtVcyKNBO7lB
SSS3zJwcDAEe0IZlazH0jt9yCncEoBIIR9rAd/Nhn/e3tbLr0AVUoW0Xk+8HABDxDaTB7BJ0l/WH
5N3nysErMgfUCY4PNqIov6o7dZ23+G5gG/Drez1U7YQW67TU13WtW1H3nATDi5wHllchStNuxsG1
Ji7G1O3JHYpITpsYq6r60NsK/KscRz5U3E601wZefsFIWYHHlZoMW23QdnGHvBoUcZPWfIDqpmNE
iGA9ZJnpj0DqXmNczSLz8FfeWmBiQ5Y6PTpTwxqtWaBQqtAWTaTOKs3sCXX0qzjZqXg3CpnjZABS
kQqHoQJooDyol4nTtOEho+lGqgdEYglOI4Ro5HgzVJlTkmgRaM+5adpFJSRbG56I+qGl2bY2uqu6
qu+avraqQICOU0grT+FrRddfWuR84FoWotP3rYZtnQyWhJdbISBJxkHVpj7LCb5pB3Vh/VsYvuaq
5xKq3efoiC954fbQlvISQJUr7yltw3s/AuuTkLaeJH+TOR6a1aNIX3I93CngoQ965nD64BXYSJ6P
3RMg6A7zO+izX1EUkuqEb/1SeezD/jsEV82iXKDx2eXqRirzb5GnNAuKR7rPPWQQNew5jXp22sjL
1AfQyTu0XEV4AZ4LC0mxRyQWIeqranbv8zcs8D6PEt3OJE2yFZm5WcuxDQLWbgeoem+Q7g0sLlqr
6iunIT3YQ5oND96VBium+cFjhg3jgSkW2RsOBmzarhkOT9QMTmDU9oA4IYHIN0O+pk0x1XpjlQkq
+14CWQF536Wjkk/oql2C5CfIe/rKqrPBStr9uIkMqXQUSAkpQ+4Iga8FgLzBbpgCOW7EvG3Qu1pq
oGfUoMhZZAtmeHaXdwdJKgBS3QZ0H2W523vInzUpgpbGyjXE5JQs41hfZf4LZGyXuojdXLvR0wJ5
BWIT+V3QaMfMcFlmxcpsjQcOpdsuFK5UpY4K7icNxK2+spM8rH/FbbV9jZh5wxOg97UXvGGRJch2
mlQhrg0yVJMRt4cd4LkllO6k0tZShlRYigZiHU4Ojq4OoWbuk3KJQ7LLlU0Qv41pHKAFO+QdVroh
A8S3LvTaMZTEltObOrj2cLJrYw30L0gdgf6EynhMcDN12CBh9Cqy/sHwwbutmx+kKu4EQbdE21hI
Tm2EUb3EEKAyMauoOYJ/BI9dXpEHPIxSB4VBqGrR9Er3vQrviLBxaEK/DUjQi/y6xLI3HZiicJRb
JNzxxy4LkNtXVmFePfKUY/GDNykLcbAheRqVj1Jz3WRgl688DRSh0R5SrTsBhWkbwNxFaCZouHmT
NbxO5fKxILLLE4lZvi+5XOo3vipKi1OE7XFeXUleXK/a4i2M+g1UWdyYZnsAUe3QCw+pGkNPBAU6
L6N3IGx6DpJ6C7Q/ki2x5jAoWdcGxJM01u6UmG2LrPPXWQVKgrZTjZUqk2dNHUo3zrMnI/Ul1F1v
WWCsVS12y4Yg9gWhmli1o8hjjpeOldeBHZGDrDcvpCGvXp4/l4jdLUPL7kXXqbcKMYHwvGnLTYtc
LhjBl3q8FlLieiMdPeoA5UophK2ze2g7rg3gwiUvW/ocMjZ+Rqy+Ywvs6QcZ/NsC6Tuwmlt6LJNF
bNbKNz/VTCQUGlVSFvEwaNq6VfAgtU0IEIJlIQyNj7RoGN8iKm6vy1rvbvqwRUJaD7TkyYjL4CVU
JSRSwoxTS6nx2PBiqVgYA1eeTQGqfF+SnnQa0IeM9IRbhh56ObCNBI6mzpQ5zMeZsvpUIw8jHZBR
7VDDtYj9Y3gSFmoXACUcOgsucwaUoJ2u3f9EJZJDzstUNLEV1X3Z7kh1CI05QMcITsmT3s+z9ds/
f5MUGeV6XdO1SRG6VAPSJ1SRr5AmAfkxoUq165UAdZFQy4MbucuRIGwAoemQpoSMBHyYWr4bA2g/
7VKGNq99uW55boyTQnUJP4Virowkd7hNg4MCP1Mrc5CBMziSz3LXURW84pQNTNc15BE7DxlsvVx3
YDX+RrgnIzRBpQGlN1m7xaMHjCI8id5+aVBTDo6m9qME2HdgP5HwglRBSa0hGkw7zUk2szfODG1K
xJGREWWRSKA5IK23KCkuqLYx6LauiB9CdqkV+1BPmO1p8CRtG87BpM+Usacac6IyEiUein7bDClr
LBFHvYstWtx5QShdN7SaA6WOcIsTG1QdN8zR2hE+xERjNd36mr/J+HAP/Njj5eU5N3ejyaOPzrKs
6/VGJ1fcL9idXsX1NZ5Okez4AYsPbW36DwC6wAubfY+eYs7nuhvPEPcDKPPVMpEG6LJkPb3iOGsW
L/K7ggEYltf0zazadTMStmGn5nW2ySuoOTYpVIZi/y1Mk0XqZ3jdmSkwhR0qecNjV5JXGpB0FZn1
DPfEudWdQNkalCwjkknZjjWsWTGWimUUdoiwwl51C4OIGaTFmVM/pc/wOvR56rGZ7+KBtlZXK1co
nbxJpHm6vMKfuLQTu2dKoqH0cpkPo3DSsDAXdIX8ucW3YwMkKP2WknVvAOmu2myDWBdqQyYyGZYE
qH2xYAAiQyUNjSgQL3OQ3F2h98YKgDPKrA7UFaGtwtW/UOj98mVioz3gGqmrfbJEKnLrWWCJDZbG
2KOzbFbNFeoIC6gwzBTqz3C36lMGD2YgtGE5RoUeXBsvpKWyJAfhhG7E0RzeOaGtu2yNKgwkylSH
o13y/fkBrI8LRKdXLLXmCPvPtaVMiT7CoYnFMH6RzlaX3DHR2jhOEQMFLxJtCxSLFsHD5aX8bPo8
tZTjXj06rVVnoo4x2vJ20l22/hE5N/1ra8t25s5dtGcQWXTia0yOpH2l9PrWM/myKeP9EBfviUiW
gzmsBi2buXTPmZn4nbKrshoU5zpaxlRXwdPeMgdEiJTUbuzzO1olcwKZZydt4mikoY8J64ZhW8rC
VjvVVvuHNIZDMXWUnZ8JEtCNt5RxNyQp2NDEjGc9g6CaMn40OUqSeEB2gLYxB9eCLSHna7bg3g/A
OYOHbprJvxY4TOk+KOk1NUmAEdWRchrIC+2h0ze8Xt50Z/zTlM6j6ClVEuSf0ANV79sSIniqgmyY
MXeQz8zTlNBD11MD8VUD3fIql9ZDXGlofgiF+FGWhoq8kN9/R4JLcQUDdoDoYfQMkJXvMuCNkH9D
4lSVlXJR8kC2CgPVYAR84PFOBs0R7WA4XKnEM6gIugUiOu06BVDE8WI0dRRqThzGm3I9aJ2/SYyA
XNE8EwukdIedX2bGs6qUDB0fIMZ6CinznXAw9W0iheoHxK2RAhp6jdzqZZR/XJ7qc1MxgZAZeqUV
VamIrS9v4szNIeQlgYn6CjVYNswES2diiU/M3JELEa1uDOjIF9s2/g4ca4y32eUvf+6Dx0EdfTBJ
hcD04YNFjqa/+I7395c/+MxFPOVBaNCMkyLrIrYMLNt00csO86xMzHztM9v7E+V99LWrGtzjeBqI
bVDf8xoqba+D/375i5/xcVNKGTwHq0FVAsAQKx3Qog3YlJ0Y9KS59yDFyszZP4fWnnLLhJXGQGMM
K1rKUTAURtgvkU/iy07o9Y4VQbz3+sDfomu5R2EJmAN0NGZ2hGvr1yKYKfEMRRDXcsHEttdrFOn7
q7hOV0Xaznz8mfX/pJU4WiGJAaJGhN9vpXKHIr4iFoa5RKXr8iKdWf8p30zdemouaCvA4gdWgliy
emPnA8d3+dPPbYHJ3QP0gZoJTeC0dfqIvTO/o0thiV7pa20oFjTOny7bOYdCnnLI0CoPBmUgOCQ9
ktlNhNohZdBkJdoVqu3bltK9F5YA33kQllSR1rps99zsTYLkLO2Fb3o49B49ePW132yqaObeOeMM
p6whTG2EH43H3uR2SiAI4SKHlt0aqo186i99+892vKOdFaSeP7RAfW1VBe32qB62XWMZ/Yw3PzM3
n3QMR5/O4yothJbmO1L33o8M98tOT7l/rXWpOjP9Z7bXZ8hzZCJAGr8f1CzfcS9AEzSX1aXKu3Tp
S+YziZCXLvRqLjtxbot9OqAjY6xp8qTqAEkFSiPek4cBUEqgNA7igVpzkirn5mxyAxZIehVAekW7
ofT9HAVPL3RKGYwYkSjCuYaAcyOZ0oV4iionkc+jnZa0Fq0PSfioiysJFf+4/uYbg1PS2Kb5TBPF
mYtxSiBSplKiqlWKfHRoxA8tD9qtp6vB+pf28JRCJMmAK0yyCqvi7ZPmhlOkKmeYF84sxpQ3pChJ
UKRKgi8edLZCl6kuHBTDLn/vM4mHKTtIp2tcQkco0G+PGjChkaX1DjJRPiDXAFhmMyf8nJVxTY72
rAZ0cugPsNImdgbk25uobdCyNx5adez2/fJQzu6niZfvDZm3fQIrUW5VlQPEQY0El2pxZjXSxmvQ
zPKL41G+jicOeYze13EvQVPQsyLcKUhX16iPICyf7bk/c+NO9dAaORhaVibprqlAaztsKlQGAPmp
lbkm0XMGJsdcl/ugSuM0hUNEvlXslKqzhLox25mQ8fTdwaZ6Z1nU1VTp5HSn4i5H6tYFx3V8Q0qU
2Gcu9tOHGt3GXxdC5YA4g2sPU8QfA4BWOjHjLc7Ec2zKE5KxztOAf093/QGNuSn0ON/TYqF0FgBG
YWIDLVPlM9fH6WVgU04QEMAUTSbBVB4F8jpNQreJQ5AsAP+NF1c+s2dPuxE2pQUZkhYEm50U7XxU
DyXz0NG3vLm7fPROn282lSeD5mQXDUEZ7yIA8YGexKPPt2LFosIpgVCca1M7N4TJAdcCtDN0+gCF
OeXRL7d6uG7Vmfjz3BpMTnQgZ2rFwgYfLQJcqHIFwgEJDS7JXsuUx8uzdCYFwqZ8HmA3hbhPFIJz
jVc9wENAGt7KUoZGFT8IbZ6nqT2gBXJVm3nkNrjl3cbjwzLmhrSS/babGeu5QzM59kNUSoDJF8mO
d6U1pB96P/NEOHdopgQeddAnRpmkya5oAD5DdzHgbsDWWc2r963OLTHY7WxbFU74zzk4NqXt0OoW
CLysTHaDwu1Gf5HYFTdmDv+ZfTal7GjA9z0EzIx3xgC6fBSMy+gl6OYO4hmvaIxb8OgybBK1kooM
n45YapmLl4beeNJHbbwMgjkBcu2Xd9uZHT0l5+h9CJ3JWpjsqiy3NOm+VhO82IC3HuaujzP7yBj/
/9FAPNSJS00Eya6U1dcC+wmEJIvLX/50RM2MyUkPwGFkVugf3w2v7b38o/jwvplzOetzX3ty1FEC
b0GxF2H7A0FvQUH4KZlVazr3vScPMeBGMl8PMenNh+oOq+iRLYKZVO259ZycWho1kpQnwPtHnY9I
30QBFIwIphWIlFuDmFMDOzM7U8INkoQxsIGYncR8jYe94t1fXtEzu37KppGVgwQ1YawoEJ51fgUJ
hRszuype+AzdybnPH1fkaDOaTa1lho+ZN4HruAcxFPobdCAWkMWsZk7U54P0hM+Zkmq0RR4GoAjE
6mpQualfCtC11tSi36ntPxsr23PB6355us7cqFNmDVAr/7GRCDaStGdb7aPYmc7cA+/cKo///2i2
tFzOsyDK0DyiKRaPDh25u/y9P5/Vp+ZocnI9s4ZUfZ0nO3xwvqegy9KcNLfRTFR99Peq50SQcn/y
f+n5wqakGlLeiS7sMY4Y9aTH6l66JdcAioM59RcNTA40AD4dIgMYgBMdjHWzZ9Bersh6eJkT9jg7
Y5ODHZeSbNBxLfwX8Zq9xh/qR32QbkPN5vLSeOU7+XlmbUYPd2JtppQZqQwAAIq9cNQf8WCjKSy8
wkGht4rqghuq2gTvzeqyqTP7a0qXAQo/Lve+HO/KurYCQ7XQs3D5k89N15QWAxek0idjEBhIsWcp
WuqvWGmWz3Wdma7Wl/IiS1GiYBy9wYmacLfNquYqRL/mBuD5HBptw5zcwxmfMyXKUFmdc1qMo0QH
CHoxvvkPGoquwOzPXbFn3rRsyjBRk46pNcMdm71KiQ30YGJYyZPyqh+8b3ihX57TM/HOlF/CLHOd
kAB+TTevY29bxwBqVnMy8uc+fOIQ0qCmY54FPfU+GFLM76nuQjXoF7/55C6XVUlrvdEjkwANd36b
QwHO88mGJVI9Y+LMvTsllsiJngIp08a7Idx6ceu0eWVnkDnr5mQbzp2VyflXs070XoagWeKAWz7x
OX28M7HIlDsiJWDrQ3kOp/3gKctwqVSOeEnvLm+Zc6H+lDxClKEmGQBN7DAV4r69SaHr41vsmn+v
r9vv9Y8ZM+MknHBZUw6JZOz/LGIMAijhfHCBMW7Rtv2DysuwsEzVQiv6ZUtnzrI2Lv/RjShCz/RC
D+MRyQJJXODo/WbZeVb4WswFnucO8xSiV5lgr4kobAyBgy4CUNsnaK0Xrl4twEnTBRbg+pdHc2ZP
TXF6CrrDVZ5i2vrxFZ7tpfKXkpFsCtJLMy9X0UCLIlOzlfBKjiVgHL9d/tJnPMVU8QvdLrE0xI3Y
yvF3gtit5Cu/e/z87P95Ff/rv4PH8BNHWP/rH/jzK/rXq9AP+OSP/7rPU/zzj/F3/vN3vv7Gv3bh
a5XX+Qef/q0vv4QP/sOw88JfvvzBzXjI0VXxXvW373WT8E8D+Irj3/xvf/i3989Pue+L93/+9po3
GdICt+8+CC9+++NHI2IS0rxH8zt+/h8/3L+k+L11DdXct59+4f2l5kBbyvTviq4SzVRMjWmqMua5
uvfPHynq3zXQzoPp12AamtrH6y3Lobzwz9+Y/ndZIyY1TVVWCRtrgXXefP4En2cyPDxkhBKMKob8
279H/mVx/lysv2Vo980Bjq3/+dtX12UoqkopvgBRFYoP06ZvWImpABCLogECfoMOowKQwq7J7Drd
Fmo1l7QYL6I/XcxoDIraBBLPmARiEDr+/MgDhDpkUM027BwdRNl00Sx13xpFz2Xoj/MHELL8pfTL
H/ZksH+gIUZl6jS9W+iJlzbAsjm0Qa9eUMsKCl/FHJnlVw/ws5XJDSlAWdAzE1iX0tz24oo2M++t
uc+fzFoMuuEiGD/fN8slM0EVUIuXo/36x6443gVfb96fhzB+haOFKXUGVfVxojxwCFD5NpPuQqT4
kfmd8f2Ty+xnS6NnOrJEGsZIl8BSnGxS77YyQifJVpW37OrSksA6jIpFo6KNfw7dOEkJ/mx5cv0w
4ndyLGEah7tgXUCiE1yxu6i3hJuBT1haXJ7R04uGRm40VRqqPn0IEAUqZdm41T2wr2Q1BAX/Ggf5
v8fzHwtT2eLS7ytVNmChyOuljzZWTfSLIdLnVuzkoZX/tDN5n1ECWoBmgJ3qW29XYORDhh6kRmi4
c6jbgyfBbmdeTz/7JJ0RE0BfxVDgMKdVy8QMgDnKks5pQK/OmIkM6pVvrKm695q50uiMrc9A4mg/
xp2KelYRdw4jhzK9q/2xqfOdVQcfG/Hylpi8pz5XjMmMyRiTii6faSXQkJgGxDHGBboqNJLo+8Lj
aAcrb0AxbAdmaVdNa0tVGdllLRZxQV6zCEFLos19kROb88sXmRwFtJelPToBOkfZya/jkqboNQaH
CzRKPJDLFjvt+a+VVn8fu0KIJlMT/t+c3jPgzcqDqClx7oMdYhueXwVzUfgp38KObUyGZfJcZZ0C
G0oqu2pWUzTVSw4n0rKMU1el+hKO+kkM+kNPG1cf/hr25ecxjnvtaC+RtG0HxmGfpZ6bo4O0bG3K
FzKUJ+eY50/uJZUZmowAQcd/jFmtI1tKqRhlXA/jqay2/qpeBgAC19+Yhf506DbNUcN+DRh/H5oO
6Dq66uTxMp04AS8fzIoY4DgJlMBOundVX5fpwy+cD1MDPYiiaIaqTTl7tThCL1wSCgdMOMlWhSht
tIiX9TNd0k2wqmaV1U5dCajS/WlwfKkcTWJY50FTsQA9mmN+4fdZfO1MJLe4HS7mXtDj9ptEP1+s
TZYso5oP0iIMr6m3PV1ohQxOox2cnX15Hk+d7qNRTSmjpRgwzzCGnRCNqfLY19bM1VEn2g6/7we8
pSghMqJXhhj0y8wFgPWWBtoMHbKEoJKduh0I3Z3I0UZtZfW6cTQQtfqOAiC8v9CcCnqPc2HXySNw
/B2Ur9+hBPkoR3+6cKK1v+p3vtta6MvbIE6CbclRbi9P6ydA8qf1OxrzJA7rgNjJvQT2+LcmW1J0
GBjPsS0f9EMBp1ntjOv85r/YpKeO3vEwJ7EZOgQ5tg6mWloNCxC9XFVP6e5VQPEdLCbL3E029ery
SE9uoKOBTmK0Bl26miCwWIB/IH1RqrvLnz83oomfllpwF7QVPl8hq6K+kvIrPftLdcU/9ico/eCT
CLrdptdNEMYIFfJx0vim0fZedVCz9eVRnLpudFmRqaaaOlMRsXzdf54cs9aPiXDQqss2qdte1ZEF
2rF17gTuXPfQKV91bG0aqEgpKYqCwxowMC5utoWeWuJWX4Lqa4WaiLj5/43uc/RHvrEB3i6s6097
4S118qUPALol27ILfqw5cMnpuVQ1vHShPUJBCv51LodMz8TQgdax7l1/1Sw9BySvonebNVmBJ+d5
ZnCja5gcZR1MmP8xN9mBoS9MI1BgTgclySsIBpx02d/IgZ3tNTtezFXQTy/ekb1JZBCaaMoVUN50
1EPn6otyadwzC53mC7BZr+buma/5tc+9r1NdY7JOVEKN6V0tdaCJSyLeoWUbSiJGtvY5CGeit0CA
2T2Xd6CgmnnYnzjQOgJKHAUFeQk2fWcHUUDMwCR47LSNXQKBZubaJlbnDtypVYNbokiMoI38pyAk
K8GL6WGbOA2o9Oz+Q3awbjvlrbU7xVFXc27wxNNAPzY3uV96BaTQqQJzUU8djtQrgncrkm5wiVtD
PHfeRm8x3ZJjisLQCaIfeRr8NFCSRas2Iiycb92Bb3SD1/iQ29UV29bOYBOHHwSzQF/k6DdzQz0R
msCFUaYgFjKRpJocvypLU6DPaeeolDgGzV0019u4c9xK/PVkxhdLk5NH9AasBh1Uhgb6HunXJQA5
l8/2yb2I3YGJlOFHzMktzTnC5cLQsPsho+qv9HxftDMb8cT9CMJ/xKcIUomi6BMTZpX3ROKYLT8h
e19lG3QNzYxizsTk0ue8i5qWwQTkrG3DvxtMMmPh1DwdD2Ky5NwMQLJhwEIBZGLQvfHqjQSLy2tx
6gQd25gsNqjJqgjAfDzIzMQBc0Zp3tYFBKFBEDan8zI3nImHrTJw+vkqhqPxEhx3N7146kr38nBO
L4qJ9nk84AmbOlZTC8BTWqidk7XxFZjWr8JymJmx08P408TE52heqMlpDhO+UOwcjC56atfS4fI4
5oxM9q9cBZDh6UYj4MrR00MEUHKOjppfsKIgAmNUl3EhTVbEy7WCDZ2ODZZVmyGXtnKr72uTzizK
ycEcmZm84VrWGwLdonAo6TX46L32qZrrmDq57kcmRtd9FAoRjaYe6HU6xxxAOxygzyR1/l9zNX2y
hW1q+llijLs3chWKVl6gq7l0+wtWwNOCkBiu/qecwRDGfR2oGAeyJGDHvek7CQxSMzv4ZChnMqRx
x3iHytM2YdMreGTmNWKdpb/SVrkd2wIKrsGKzN7Qo/+Y3JkGUWTUFBCHj/fm14UJmB92MVjqnAad
p3Xy2pYgKC/eI/+vxzdf7Ez8WN+AVjrUZeF42ZuvXHdlsKDm++XFmRvL5LiA6FjpgxZjAbUcQ1My
6E5A3DLUc+2nJzbzl7FMzkuqJp0ENm+8jNCalbwH+szLa6KI8xl+4uJgOPaQEUEsODktfSZHcmLG
wCW7w4K4sQtBis7/0PeVOz5ZdWgMQc7PlucCqBNhLxhyKKjIxlLaT+QmkBav6eDB7rjvYjd9IC+y
5bu6iz7Kxqkgz1jsPLu/9cAFNRMQnEpFfLE9TvqRhwDlj9rRcczsYCj3YyIpxbYHbyi/HdzKns/H
TZrw/5jlo9FOtj5RKgpqbVjk1AZ37xgvJov2R/WEbg9Xccq7hFlom7AKW58b7JjbmZ46qhBUJxH/
aGR6DZaQK6iaZnzMLLtHxOAL5QbsI43DFvGim83yjDfeT9ZUJJkQi7MTieOyaoHfQEOOfs3X/U6s
wIx2MJBwUZ+6VfPX7ywDD3mZykzVoes5uRlrqvptNB7CDEwdSXsTFI+eOecgT9xYhqEgk6rAY7Gf
SkMRWKdrKgpQxh6C0Mq20rVkBba3ZvdoBCs+on3mdlfm3LE8sWrmKHKuyvDM4FidZOyQqEhplWnC
qRYgd1rky+xKW/6eKZtdszlb45oeHQe1TCuueip82Sa7yb8HDoQmIdczvP8XWcATfvPLuCZLhr0k
s0KBLSiHLpgdu8mN7IwHX9sL8EXU9+pWWc12n85ZnRx4tDjqIvMxm73dOtWaQWm9lUHHtgAUX7ch
ZeiAJzBcsBzsLTOxwilngww8QViFbYoM7MTBtqLXCSRBxvMXrnq2911wA+guWSiO3q3Q6x8u1Lky
2ank57HRafqpFD3aAUajYCFxFTD92rq2BFmNuQ8hCKY4TWZlmgMyNAjTzlTxJ2DgT1/3xfZk66In
JY9TCtvtQoQWrg9b+6Ei9ZqutQ8N+qjw6LNb+ITbgU2V6FQxES5No1eN8apNSridYNu44SpZEO70
IO6Dd81ckMrOCjyeNIg0InAdY4ZjmgEzBAQLgTgf83vEHhyIca0CR95DKmrRPc2Vc04FaSYQEf+x
Nu7voxMqhtbkQJaMJ1RbkF3kGI62LO9TJ5utsozbceLAv5iaBDZtWumGZMIUSGNQaoyXzUJaKqtf
uZa+2JkENjrpCz3msKNdK3Zghxu2hhjRArR917PTNzqVS2OaHEF5MHIksWGLXhdrxc0WkQOu6z12
v9NdQ15+5sjPTKEJNNLxaoEvhqYixbU0TqG8AggXad94MScIfip0O57CafdUiUIDSMUwrNqFkL3F
7BGjky65JX03LNnOQSokzz0TT5/uP7fiVABaQE6k0yoYBXW5g40PYgUX0kDhg25DydcGXWv0f6Rd
x5LcurL8IkaQIAkCW7o2YzVGM5oNQ0eG3nt+/UvqxLvqRjMaV7obbUbBbACFQqFQlQk9GqlDk+w3
MU9kpXVcVesSJodgtxzAY+6Qh/pA7Oj4X5xSEoMR2/cagwHOABrf00/hHmqQbrxTH5DP87td7Mvc
16bBIPNCNZRZMbzaCgZDs7jiOgxm8JuDvle8f/ec1GA2h8U0RkFHTXRDvIBN+WQOSbOeCj7YFhzq
rPsgvOugtlt4yqNsH2y7rRM8wW3peQ+KlAjHLgQvPPZ52Tc3K5buZakty4luhGncOMES/FaWGHqI
VCYufd0tiT/rwX0/P12/821vuBMMwWdpLXRloB+Bp9qfnbtyx3ox5C4hKWTidYB9U12ozuxlq7Zx
Ufr1PGwRRNTqxTP7ZCGusExlckP9OAauke8aPCOFX4ysdYj29foQt2bR1FEGZZhsDViE8CyLWmot
oINHngkcHVBUgYqD9CVuay+fggjRWK8Gg6WhNRJ+K9jhGdpnrvVq2NAeQYFSK2sYWr8mOn/cMXG3
BZ22ZYqbKzNnVacBVEum6q6F3IAiu8luDucEYP37yeFMUQXR9BwAZFcdIOsKkwgPfAfX5Mld09ZT
Pj8djrBCTMkgabOiZbcL6PGWvQmmJxdnDV7FSoc7qebmB1wlEfVA/cdLvODpb9yViUwhxwOIajKx
mKWvSZCD2nJ2OwvNrIrh5sq3Uk3swoBU1a0G1XVdVoS+uYi/IcUjtaggUGXlgMwC0NgeiTSekwEI
LljJFk7osI7p170E+7q2zafYAVU+UhHwV4HTyyxz0z+eTKR4loZ6GJCly3G1PGq+4YFDEwIoPvLv
rnIoFPv61t68E+ACa6F51GDkV43yqZ2Cqluf2FCu2876VoJcedqzFKIrdngMfIr6QPBIV8uuVtyB
On/W9/TvpeAUXDgKzLSCclZXzNAfeR/Kz0T22ri9fr8HJ7j/csILeN5hcPp4kxn7OpNdyDd3+cns
Cb7f4rUWhwrWqrhlx9TTQG9sutFb68ImvWKVgXAk6yVDFKLW1AyKoE4wZRP4MFtHf9MCZKl61/Bz
n48O/34d73IGUdpuELzDYVcbOErP3VjcsKpSQ+Q5iPZhxI9TvcgMcP3CuSdeEXAHxvMCgETdT6tT
xmq0GkwYtCfg+Mu74o08E5/ukx8yH7Vx7V7BOIrgYO1rvvl8OC20KoOoBRgy8y5/193wiOqfXXlI
9s1/US22PXu/4QTzGAhLFDVfx9a+1Ml9LiNr2qhJwHhQPUsQHlooRhXGQ8xW6cekXa2hORDDzqHP
AZ5TC/4JCm2h3w3edXuQIgpDaknSV2EFxPIn6ND3yUOv2ESzy4PupG7/1hUyg1+Prgv7OBmiYPA8
NEpiRABsvTU3lPg91GcGnxxmHwkaH1WZiwzzMjF0NqtUuKqhWSZA7A3I2XyPCl+DnnZ8o02Hv5lK
WD1EdChs8uL2otIizOp+HdnoaW7tQF32pvqVYFdcWe3u5W0CYzoBW031JB5JwrzM+hJgZMeO+r7b
67v20OxkAfemfWAT62iGYfhXPJMhp9KUujWuO8xYy4DaHfhBPitgEHCDG5DL7v5iEk/xBAfV12MA
ZQLg6c+du17K2GN1M35D9ecOZUEvErQtyzhFW73zySySxepVPCIiQ+CE91BKc6JvtTPdGC99ibs1
satd9Jp8SK9MW4t3CiuEd1GWFDxbB7nugfDnek3jb0PtDXuUzaBMk+z12VaOuZs+IPcj24GXRw4K
8NDitD7JYEHFCyKvlgrK6voaBbHd+lbADuoBDLGYYi6v0JShCTFBHeVQLQ6Mf8Mf3UUo63XeOrfQ
6UG8JVlQGZrgQPUy0muITq/miv6OeB8fw52SwoGqyJOgBkpiQBc3KVOD5B4OuzXWwnwKzmwgSc0h
fDy6GQGhwOh3eOzsZTGCBETkwI1yytRGBYg6PTS6y7qXwJI8pl5u83Uga/EMes9AWSue2mXNlAr/
Y3RnSLkge7bsyRe9cbKfsw+G7R2VVbpcbLwVDz04SJajruqi9SCoYivM8rUKpdZtNn4dRw3+5SaR
lQX9yoGfHTcA0lG7rqFlBSGP2N6malWU0AGlCBAg7G7QuRfiPl3NT8tS/qgqHZ2uZolW3mZ5V5oO
/RZG93zdJLdW7/QHCI66rZq0oxBCdPtKvyXq4DR6eUPjZH8dZmtCT2HWn3HiyWqzyQvcBlByARKA
8Ptsfc2qJ0g629dhtDUeuDafwnaOVD0kdYnhQD1nzQza9S6o7BGuE0J/HnXz2wjiK85yN+9N3ZWA
r37xGriwu7mRQgJDwyBB1Q86taPhrUny5cn6mPC+Co537zqgbO2E4IijtmhCGSy6CJv0laoxlCPz
o4pu7Osw22uH09XAw+3l4yM0GYtoLd13F/ZPFr5qYF4j4z0v/OswF6fOr63wHxixOW02oyKadMDw
nt2GIKbK2sirihqiYqHLw2aXQVOJklzyVLQ9ib9hhRO9BQkihL85KrQ6bs9Qr2lmp//jCgphbOu5
cGL+hM1dE0M1yzULHRWviadCfvT69F0mBgWM1TpPMNDdk2WmBdOfd72nevk+c+PJgcxx5/b+2gtT
lI4CgVPJmSabP8GBLGMy5KzB0IIl8BvzYUzJoZTmXjZRLBWNcBbOgYtib/QY86IlIR6fdNMxuqek
0r2+lhwzm4Z+AiI4D6gY0slcAKLV+6U/Ev5znm80qc+/CALWhWJrrYDJkQUXA5ykmlUzJAqM4dnk
aCEq/AAaDIWFW3yHuo+/8hIncMKoQh1LVNAAC6SrdtLudOPdqCREPKtnu/B8JxiC59PUFt1ZEEPG
vR2R6fSccFjeiO5E8E9MocTiVou6Bia4vSVGnm+cMH8Emqk5ZIGrSuKKNq3tZDhC3GTyoIQ2KIYT
BUfI6hFwCI+H69t109Y4Il3dRLMvutvPd+ucWkWTG2vDTPRUGjcxv4O+ai7j9dpaFxSImzo30CGH
W985yqAb5sAXlPyY+uJCWR20LxC9/JmPSBP3f+MJcERwyzRQyocb2TlY2pFM41qB92/GPDNID3M6
36egxvnzmTNUzJlmgOoAHATnMDHnRYxLGGCW1Kno924o8ZzvpJ2ETGPLzE5xBMdGiibI8gZqjAVY
prL5IY931wfyq6xNNORTBGHCsqVJx7EFQuOqP5PYnh0FddV4EIM23HHwkGN7L74afnRcWwtNV4J+
kQmDGzpFF/xCk9Bk6TugRxlyexUaeltIkh0gAwgSTF/GxrS1pU7RBEssG6NRg3U2STnbbQXZxJL5
rcyDb6HApaKvhPC1llTYVWYWWk2VrEV1WoFXgdIuWIV+xknigbZgQL5kIBOG0ig0KJ+bYGX2VpES
WPpswKWqbjYptiJ7c9vau5aqo6kd7bMMHdDnIJHZhVkTYcbU6nEe9n31QvgTwUtLYUqGs2Xpp0hC
dJJGLSTgSYma2AISxEdQt0kANmOTUwRhwnDPQgEsnn4h8+uDfS5yFkglpQ7EMKwP7QO1vh5Ekmpb
Vga0vU6/p1Dcwi3LaDUClkK7MswPbTk4XDa4zdnTkO2yUPOztlCdr1OjDJGZNzVmL3imyS7uPl3f
qJt2oOHZmKvMJLpYYKgXLTqcwZbvgn8YlZooI+ry5hldBc4qwd7Hssv25qSd4AmT1pgkZW0CvLz4
HkMVKFbACa58vT6oTRCCUgMTLDeqJT6IdmZVWnUPkJB8SbJ3tF7kycv/BiFYda4PaVoHsOp4fuDQ
71oey1Jyq5WNQjBrbuWjCp1l1Ey074l5l2TPvSlpftpcfWLgyRjSirAAwaOVw8hDjWOieFN/Qd7s
UPQQw85iiG1Wr7qhen8zaf+BE/OpaU3bfuoAFwSQEn6G8eH6JQmzNzfM7yGJJUNNMOhgnW/WDVO3
NlVQ8M/rv9k0JxjC4td5YOSsBwZhb7mpQgHUZtD+yJPKSTL3+pxthXLWCZZgBZUSVFDkwpwZ1rCv
UdYyGC7joD3PJbawbW6/F0fYmV1SZcHE4WmI+mIZD3rzlKWSoEcGsf795BJpTSWv+tWZ8al0DeO+
ap+Y8fP6fG2bNK4/OEKpBdKGcwxzMJKq74GB3LZTKTeafhfrP/J+n/VfriNtj+Y3knBTYBWdo6UA
UljdZ9BNyCPUn77/bxjCBl2ZYAxQXqO+KD0O+sM4gzVOkqLYNrD/DEN8IIK2cZ2hlBanp/EtaP2i
7uyg35myeHR7X/6GEQIOkMVrUL0GzNB5Yf8Smh/XZ0qy7lTYk+E0melUYaYGhoqeCIKnLaS27yzT
XcjzdajNhacExc6wL+2iociskwwSndiS4JPbhTOkzbvKnUwZK87miE5gBPvSSiXt5wowWv4lmjKP
mahuRl9RliElJzECGZZgZ0GgQ6JtHVLBXiN6GBViK+MH+n16CJJen71NQ2AE1X4orNFwRzzfoEsG
WcC87HA3ZbNd9Y89k1Vwblr0CcL69xM3M5s1h6ApTG2cPgwS+OEMb6MYTqP8zQmN1jKET2vFiRic
GQpjnZpN8M3s3hycRPsUWc712dqyNQZSEzxLmKhWE6uwM1YtibJgtpLZD8cHgu5bSI7Z10G2JuwU
RJiwgtCmL1OAdPxY6T+1AlffKHIm/e1/w1mt8GRhzDqkCNNxbpZdgjqPqYdUi3lQBsOABrps+2zZ
2emghO3TZlppzArA9Ix4Ya19JFEmk6/axgDhBjN0TTPF6DkqFj1vE0ycWX+ZWAthmO/XZ0wGsP79
ZMZIEapjUQCgtN4hR6iq7vXvb6/87wEImzGnJCAJw1apChVEw2j6hwyndh81LaRoK2lL3PZwoNmC
RgYD6RXhELAW6E2O6mpoLo2cEulJbW+jelzddd7KE5Xt4r/JG8HNMBNkkuCzFOOBHAwGcQn2UpdV
IEuAyDhB+VQ2/s021fAGiuIVih58YR7jstc6tV3gcopHpbmzUpDWprvra7XpCgx4TBBwghtTJLWY
iiLrwLA1uZP+lOT+ov6jVDJPsHEOrMVzCO1NRrSLfrM5rNskyLFAEfmuKa5ZfrN6v2f7TjlcH8yG
JZwBCYZtQjbNXDoA9crtTJ0wkOSMtx51AYB7MzVRgHhRcc5MCxSVAwBMW3tX0YtoBpBNLj4bfrMr
NTn502q6QrrtDE+IP/qwqUvWA8/YFQfD6XfdTWZTOwcD0x9XGqLG5nRowpWATCb4wWdAoXd9CW9a
9s/1tVkPe3EoXNVVuta+8osS6VbtcL1ZvVp0YMfC5/ej3x6ItOz7smUU4zjFEWwg7Y0sDBvg5J9H
L/BQagvqLrxqxnfkuTwoXnyr+ms9iCz3teH0oLgEFiZk8gz0JAjBzhITMwwYXEKhKY6KadR6r+JO
LLuKbmxY4CCzApJZ9IuKjefRmIQWH4ETIdKBQpxlvhNDEoJs2jkHnwEia91EKCIYgzYPQ1UPiEHW
SSRevbO8GLXZayNl6MpKTLZ27SmYsGJNpOR1PQKs1b805aNBvOuWtzljOBcwjLUXQAyorDTjS5UR
uFH1wLvHtDu0hWTCZBBCWKBomT4PLSAyup+TBkzZYFzNJK5608JOxiFYWEhLhtw7QJj6SY32PdqH
UMKY/THHiAmSATxb6nwldL5I3g1zN2IIBnxO9T0G7VC5I0Tipzemy0KVKYMFg+QIScjzAIRNQ9yV
Axpcet30DdYfWxI5TWL61xd+49w5gxEMazArdWQLRqJSsz/koBp9KKAc7eRT/8nItM6PIOApiXq3
h4Z7goH8Cp6UhGCERShKGSpg6iMKi6zoYQExJ7ioJN0TG3sG3NJrReuvuEesLkKCbc5Jtc5g0zga
UsVc/Ys10lDRBnJaPMZdBB/QlVq0VGMgOKiq0KEpTC1XQn6X6RAqvL5OW+7GOsVaLf8kIFWmqkT0
ACzlprj9l6mVHBhKnDswHMpqBbdWCDcf8D8ZFAzdYou4nqsK+kA4otPecvswc4Iucus0cq8PagsG
VyvUUK+n3QU/WUUprlUaVijKpv1sEXg39aU3G4lTkMEIEUIetkrMOGAorexMt+xZvy0NSdwjAxH2
60jDLisoQOZGt9MR1G7doUIhwPUZ2zADsJwgawzu9LXQQGQOtkquZF2tIPc1282t4Wg2yKt3oAtQ
/ZVsUGYIl3voHE6wOqLkHfqDAadPP6r6W9PLLnKX07YCWAzNieCUvWBSonHadXGOhq0aV5BwbfQB
98EkmTUZiGAAkPzgJRoQUN5rPOHZz66yPVXer6/M5clzPhBh/TNDjyKdAqMkRwvvEiBNX1BH38na
VS8d9jmO4LA7Pe0tEJ7ihOsXO8huNOjf5MFXmvuUvlwfkmza1r+fuByTFmqg9RhSVt9VMV6Rx93y
52TssOZTAxAsbDIii6kxQP6tzNf2zA386QhCxF3mqE/XRyRbpHVyT0akWgmEuHKA0fIzC9BhNoJw
o3eJKRPf3Zw6FJkyhhQV6JKFqcsyXoCvDWYNTgqvhrZzh/bK4PX6aDZBkAFBIoyBIV084JR6AhmD
BZBpeAvNNxK/ElPiOjetDelCPIojCLm4lpZxY+m9Ec8up4ei+dS1vZuDVm2x9F0V/HmmGjdfiFms
3aHa2oxyvjo9WD91I5pnN+lMO9C/zTKGsDX6O79fgWwF3fgWOK8McGIKAFpvxWmtotEqZPOxzvc1
stV6r/kZLx81+pzoo610geRdbGOVVnYO5F3QyACCKiEkBeGdMhUDpJ4bfijNx0o7KH+sC4EH5BMI
kZKjJWSZ6h7V7jyJYrfR8wo8WIksbNvYPGcowuwFfMzRBwcUqy1eDJ5/m7rUI2HlYXiSwGDj2EHn
sUpW1k0LzP/i9pmh7Zhq2uwu01tYPBDF+eOdc/Z9wemos6pCzA7fZ9pxSV5GBe3PksT+5rLDlGHI
EI0Blce5MaP7J0cBPXoCZtyn88Lt0s+cy7JGl22e68qfoAinQROFhTZVQCE7RIZ29cAOo2/49Ebe
HrzhCs6ghDVR1dBQl5zMLsRbnI6h6jS96/vIj9XvpexVRDZ5wvoUJbRw8nXyuPEjUzO7N5/0yJJE
BdtG9nuFhMMgLXAxUta5g5LqpL4OpYxDasPdnM2YcOMNdKMwB4oZa6xXfWptyzjO3T9Z9o7UtVs1
H6ZMj3Nzh55Yg+BqsmgqJl3FiMy+vrNiMGPRyIfC7k+NFJ+u7yDJ5BGhuy2YGDzpDKgMkp/QLg25
7AFmnR3BWZ/OnngaQKiNdCZyBm43PRvJY5c891VvG/NjSjUvjiTh+0Yt07qT0KHK1pN01VI6Cw14
b/SppWCxiGlXh9wrdxaxMzdwi7fRN48NQ4dU5BFZo/b2PP6GFUJToiSUJRWcqqlqTr9evGVcpZe0
Kr98xG8IwRMt40xUbe1O6o/dbeSMr6uWgvoA4cGVFi5+zhwZq/bm9uWI5xlqEXGUC3OZGinRRopB
zXGKR1S/Qvl6s0hCExmIMHMsaNCImOBc1cY3s/00V2CI+WO6x3XqTgYiTB3RrbJAUITVAQtcuexo
ZNj14F/fSpu79gRE8OFz2fQRzTFb2aDfpNUMNWDma2w4GlP/+TqUbM7Wv5/Ev7xQxsgsMZ6E57aK
AHhIqa0wWRGqDGYd8QnMkjSJZU1YmnF+iOuPpLwxEon/kUEIzhtcoFEeF4DIm3+M6JhND6VMpEwG
Ibjvoc+zIV6tOIBo+0CjXdRnL7olo0be9AAnyy847SqOiRooGEmwZi0/F+H362su+b7YyNdXY9OE
KoYRJ9QuGvQnapJb1SX9w/k20YX9XgaFlRqrBVffzIdwHzntDpKxaMCndvqS2NDwdNo9kdQ0SbaN
Luz/Rq9xLVpPoLyNnW78OeqPYfkAVlP7+vxJzEAsTFeI2obFaswT+a6Di53g9VSWodqMFDiezNAy
YIFrSLCBOKvLdFSBMTSaDeL1bPknpzdK5ZWo16q7Z1V23G0P6j+AYkEgmLZClJ4AkEIVsxxfYh0s
lzJpIhmIYBacDWkVzxRHavIWzsdE+xIziRvYNu7f4xCMIByVni4c4xjHegeefqeA6NLfrP9vCOEM
oLMK7XoNo1DG5yR5MZALmf7iiogzGIpVIGS2cJc/95fJmPZduq4GCbw8PMb9jgf7Px/FKYQwinA2
rBANSoiotR9TgGptAsIF5zrG5m3kFGRdrRO/nwbo8A4XgKBgDuIWy159zA+hk3lyXrOtRCioZ3/P
2Wp8J1hGoYY1jbAs1sN0a3jTvsOjb/O1Ac+t4spqGbZ8DcH1Hfd3vPlcZF3VSQM5UsoAttwaEd6X
I3YT65JCui1bPgURT01rQTFYjhFpwUPGnxfjLwz59PvCkVl1Y2SAAGR21fSZJY+L8jbKhMK3djwu
7RZHSg8UvWJZTtIvpEGfP/zYcNNVNoOcbzK8SKxs3Q3ixeAURLCyOGoGvSwB0nrkJyqMjtmNBSrJ
ldso9tN/rqPJRiSYWTC31mjFHMEZOzT8RUve5unbX0CAiRtM1Sp6xcVoGfIReoBaM1wTy4do/Gwl
h1TmJjca0pFPO8EQPMzUhuNQGxhGwg4VvaUoyWlq3dYG0DUnH3Pltsm7GkgMbnPXMJ0i+WWBykM8
1aJB4RmabRAWpDno+L0JFdt08Yu/cp+/ccTDDLOasqQBzjS9pcNDRlW70p+vL9L2WCwVInvI515w
5LAoZiDQiBd36oODmakoWljeo3i443oq8QObJgfxl/+HEuJOGsRLXtWwhylR9kkX7ger91iceddH
tOmtQZgEckh0IIACUDDtOIJeVtZjSHVFfxY13hJ4y0LbGpTRMbN5n/fGYWoecLy6cwmZgET548J3
tPlpKN/DS6OBMjHhTNKDZO40FT8gVdpPiQGauWb5zvu/OcDXQiQIiYIr+SIT1yvRgL7ienEDtqye
SQNRpJUWh6qLmH19TreshK6PWciXm3ikE+I4Ei60KatmcROz/4TuL39ixbdGzfEUNEjC39XLiV7w
BErM+ZbhEPVt2y5u1M/vZUVbpzf1QXKib4GgWAcNzUiNXDJD9XWd5ZqG8aSNBvGtMsAtJU5k7F1b
s3aKIhj8qoM0FUm3uE3AX8a68ZUi0hwz+bGA3EiyQpcjAlUjZFtAoGLxy31sjEvQg6RyQYfSTWh4
3fx+3QIuNy+qBE0wfqDIGhrX4gkI1g0Nbdmd6i4qKtHqB0XTbspGRoixMYozlPXvJ8FPFZUk7BWg
lHqxn7sKnHGykGed9HP7AisLqDpRDgT3jUjrHAKa9nXasR4DMX/MyX2P7u/4oYwrJ2MexzPQ9Wm7
NAEcBBoHCwAajVdp0XO0fAzNjqem6iZxYTftrrM+hc3dXEpWZyPLt3Z3wqBXSm88oQsxUDSuMgYt
cOid2XpQHtf3duBqH+yhPbS3KxWYrGbwcmSre0VMz6GWino0wct2K3EoX0UbO63xoHYIwsc7BZou
MZhdr8/hpVEACbVbeN5ieDIRe8/BGg5q6ATtq9Z0E8ev8HDXv39p2mffFxMJxhIYaVPg+8Z8CDPP
BKEqkfgbGYRgBhO+X5orBB1e+zhzyiCwCwhaXx/IxkTpCITROqBDe/niQKhzFbmKCLXXlEP5xiPT
219830BVoAlZVNzphVNAyadp1sa1DSJ/ToavrPevf3/DpHRiIU2tI7VqXAibBehNacYY9chm/lA1
Lypalc3plUSjZJ42VuMMR/AyrGurmSfAKbRHNX7sk6dR9tCzsRQgn7d+FW/jjBHZ6/owrKq5qRHr
sMFb0G9NVUkV2EaYA+KCEwhhFOpCeNwWgOA1xN5XEl3uKPN+rXCtdrJ6mV/B+rnbBBnLKo+M2ueV
w1aw4IXnRpByDSkc/TbmYCu/C7vPWlrsuJHsU47rinWg5g/T7O2GOC20GSelsg3EXXzu7UWH/PZP
lBHZ0LN1uklWRro1GQBHpRq07xi9aNBNWNXkcdKC9mpnvVf+tB+O5YFBfDJ2mWQv/3rhPJ8Kup61
KlubteCQBF9LkoFzoEGL4lmByo87PGt7ywtfkEArnkKIa8rKiy+N6RxQiCNS7LmFIp3qTssbIT/6
5en6vtvIOSBOhZwg3CsK1i4uAYMeo6awYwTKKaA7MKD0GnqKE+vOv8VXMoqXTTy4D/RPGKB3vKhX
CAaOlto81V3DxOOh9y+Be3gbaO6U4fGmkxa4X+54FJXBoaz03Cq/KNBWjFID4UhGUVHilNWHyv1B
lrbdeI46wxAJoUw8iZpFk1JX/WQ+lF9XcunQQwZ3ttPblSon9mWbcjW0c0NEahW2voreoJFLDC6M
sS3GnoyWO2pfCvYT3cmmWjq6MdiWTFhtI8BYscCiDdozzJ94CMe0DBctBxZ4FRFeZC7pHxSvdmEh
Pqh8m9fclz/NbyzbKah4MoPxAxF8NFh4u/RpltkWSCWjPz81OSqxUE2/Bk9oURBONQKCsBIq9OAz
it9K081l194NawdxDi7rYLpd+TEuqnPasU2XJWEumiA9rvKdYjbunCt2p99R1AQGSeSqrHLZsItQ
3LKMshFuTOPZDyDnQWhVWDwdeYwfMCo7tbc+D109OXm3SEpDtrYAZJ9MCvoPwi6F8fSpbmusE3ML
/XMd8OBmVONPZtHuM8hT01r3OS3uGX0wuLHLo8IzkuC9pswfkljCPX3pMvnZLxFcZjeYSa1ZKYOA
6SGq30Lp68nF3qPYdOv1fq0ew81YsJrJKGg5KgNzNWvySigEKd+62rKDZt/J3P8WFO4QUK4Fn4KO
muzz5QuNJmdZGXJwjO955bVD+ZKqisOhBTmpyvP1s+Bi4jAu7G5TX0UU2cU+5zVTS6om3J2ze43e
hL0kbLmwxfX7UFXTiIkRXXS45npZjzkbmZs1zDHa+gn0La+qubjXh3G56QQcwQCaJaureJoY9EEG
V3PBnO2gNeeB70o/9HXJDeIicEUaRud0rfxHfhiO8nyFNB6XGU2xQnU6+g0qRhK18kIVcuKLjIhr
Y33OoIRxpawKFms1BpVX9tBCjHpJJeHxFoShWWsuAaZ90SHcgy9IYWrEEW48msFtlUrWZsMEwIr6
+/vrbJ5c8tMWWZ2OYwgp6IiYNjtgbanGP316wpKcgghLUqtKOpQEg6DNo9k+cv1LpsSSiVr3+Nn5
u2IQ3FbQ7oFFERPcdToNitLG3I2KwefJdIzrp7ICAzHfd0Oa2LQfXsey8P7ctPU1E4MeBhBcohH1
fP7onGhBBAFKV3tYhbu0feDm7+YOD8Y+dxWJI91YLFSUInLChYytN79zsEkLNZoZPXeD7DnrItto
0W3w6fqI0Cp5sYMQfBqgfIOSDzJmUDs9h7FYUIM/SqNuA7L93E2SNJnf2riuwJk7N1N9z6d+HpA7
ATPXjuLMUO0IpXQfC2biC09b3vpNFfXDgXRk0vZhCnJOF2sz6LVDC7TAusj5BPFHZi2zeh9Ap0N7
tio2oEaaBZk9dZoy2X2PRlVfjcY8vTODtjWhHaonWeEVugbJJvSFzrNf4Dcs+64HWz44WrI+2yVL
aea3XaCWLnDnryPkQcmx6XiX7HF8JB6zZmajMzJfbLIs/KbnjYIUXVUUP4KwhKhluFjIQkZp6oJd
4D6gQ0dtMwFrdUxD4o9hW+H9txluURHAbDAeKQ+hWS//sCYbHEWrIIxJqQaRTFrd8j6q9lWdgORh
yriTt1x54QHoSXGfb/4pyNS4eAYMdkERj14H1Vd71MhT1ubR+8JU/dksclzdxkW1874ZbNJ01TGZ
QWvalVnsqQHpbQWNSQ4iqsrOc404OsnD+7GijZ/0tPR6vfheTTPKdUmeOHpR5Xau4gIc8+qdDYPl
oGij3dGu1XZmG1O704YOvQWTgSiAD8cKbxC7NsuJM/XLP50+RG6DDL0/9EDOzGJ8pNHU7sqA1s8s
n/j3HE1SihPl3XzoVSPG59EI3s5qcBxzrceDpo64kZaB4ZUWy1un0tLRGzMeHSdjTFC9jj6wCS9T
4BIupvZ72xn7ZUrzh7wjYGBhvPRIZkXeWFK+y/Ae5PTz2NhLHJZ7SD90H42aGn5VBPjBLKU/25Ap
HyZK/PYIumKHjUHb2GW2WHtlnlov79TGnZqZ7/Q4/5oiXHw0lGn+FAdz89rkHdg4EEb0Ngq0up3e
T1A7hMXcpmwwApfmehHdLwNSpEelCVNcMRh+UAgeuT04D3q3pSF4Nloz6m66btE8a5rC2h7BXfdM
WhbdIkitvChQA26rc7Z8pTzh9ywgkYpnrEU58oVB9bCgfsFRvOfDxOuHeSmzAtXkU7nYC/gSnYCE
42s7NslDmySlB7XaO6I2BRif2ya3gyVP77WhH20rGcNXXPUKMLQZswNNoW9Fih4i3mi3jVJ/4TwI
dllTV66m9NGxLZN3qBAbPwujNxzdGohbKOBx0BIjclDBGN+gL/HFguyyV5cl5Eos49Aleev2bfFB
CEy3sjLzLo7qzEcH7eT3NB1eonhsPzfIKK+l/aWTj3G0p9rE7ls1Kj4CnS0gSuwgn5sEy0Ffesvr
QML2ALKK2m2bcLSnihAv6foXFlqjk0RW/BMqo5ptWrPiZKGGGsq4/mcZhno3ZdTwcI1GTWAdL7a+
MDzIKLB/SpLXjI4wMDUNn8e04rYOC7fjVE3tVMuCG1Mp6F43kjuzqTVnqcfMI+nCbTiWxbXmJPEp
WCE+KqTgPjQzNNwxUaw7jXffOi0F3WM4v0IIo4UaYBejRj7h/MDyntqx0Uf7pM6Kwp4UrthDPNDD
FKrYSuDMd6bS1L6NGZ5XCr3AE2BsaLYRGeVLnIG+xTZDivcEXqj4j3w5WHUMgXuSF146qDDqmiZu
YVTjQ6oGk6Pqk58ZZm1bcWRCUkkPD2NLOw9v/9UON6wc9YwNOONp294nqLD1qiqqd31JFpeN0w1X
eLGHXtEC2uah+FSrLGvsMeimHe8gYGTlpH2YraDDYK22+x7yOTwqPQtss13Ik2LhByWZmu7aeX5K
UjLZrbJkTquhfwgcvZHdqWXgDPFBq6rqoLUpNESHNnPoWDXIzXXLkRX8JeFd6lahMR1omvePaZ2n
n2s9KPyWTrNPoVACF9PeRxoeLjtjTuBY6Oyn41Q7OR9Kt4g7zHTfF8PPICtBXt/peLnvU7dULQ9p
ox/FeNOmwSFgKdIrWV3fBetzi92XI0UYZBq3WZQYzgzPnToF3g72RC9RtFvRevd/HF3JdqS4Fvwi
nSNAINhCknN6Hqq94dhVthASIDEIxNe/8NvVotrtyoQ7RMSNIFRMRQdzSKyNK/lcmwyhr1SSz9Q2
4cngIvgE+08oq+qJf8ya4BpwquLC+mb9S+KZpafAEcaLdGzdKeLb94jPOW/EBuUnEV0Rh1uVI4Lx
nSzyQyRtPO9FwyqyG8dmuYmQQa7OAqQFSVlHz/NsDkEPSl8sNLrgng8S0ozdvAv7czenCIWuGnqz
ianKrKXJWdZJdZKYk3axydRbFXr6EIyd+Mgy9RfhDfbHtiMpaep/+jGbr4ri6ceG5Ye87lNyV1uT
wgm9C+MLWdhytyTpx0ZaBEvEjvsIyXJRp3O92SktlIE3LeL81v/iREP1vKY4GskN8qq+gdyN+77p
ZO4YstpiAXGN4T9zw75I6K5qDPciC1/4wE+q1zdtsrTwmlzrrW4LnWRn/NgxryqEDg70q2ZbwXV2
H7ItLUHO/aEuC3ZRHzYXohDKtiTwvMEh1TkS7NEMwxUZ2nmUBUXkRC47s69sV7Rt+o468K/KLMqs
A99JZ9x5N014CcL2FneSfilr4tKMXZ17Pr0jEp49DpwcJbUvlHTZnqhN7aZk/Qpt6Hadrd1D2AdJ
UQX+FxyiUb71M05Ek/SCUvhDN/3YMXnCzy77Xr+lTn+LFuFFQbp9yB5tX8f1Gwile+TG3lkm+mJM
g+nJb8GedyCxIi7yxKKCLb4SeTsAmlk2c7ewGJZFxufw59wNcnibWfRGZ/WzJssbW2RB2wS/inrI
/PIOiPjmenXRC2YVjEp3S0gfDMVPrrLtMx2yv8ZH6c5UaCV+UngZaXNOiFvzJCZt0VsT5JOvP82A
G8vIvM4OvwUL1LRfiND7rlcYbRDQhF/G3aia4l006DMJhheTyLtepDzXE/uZhDtmFbIVU15kEW6O
65+liqAW6ADKRP0d02GRtsNYrCO5VbEcc5ItB2XHL7FNl01Vj6SOH4dxKZQU/+KqwkO8iagYMgZK
cR3Ktq6TYhqSLV9pUE51XdJx+q8W2XUMxq+oCrPcRfMb68wZYradr8jRRtOhHuuT3pZ/q4iOami+
4jg8CDW/4Kr9C3PAjY/JYzsYm2O4LALrdo71N5549NdOvMFqNt4NC1htPa65D32ct6Z5WS0Ea6rb
T4n/ioP2HIzmNXPT38g1b42Ly6oFLwWJxrd1/GswejiIBgMP6fad8/exi7+Z7Bkc4zy5UR4o3BjO
exfL21r76C8E2Je6owbLHD/iL6OFuX3s7BWpDWdcWZ1cOJLrkBFyTWX1bZy+pP1wtXo9CQhBY8Pu
jbN7h2ZNxFrYqD3pFHES8BJ4xER7l4bNFTzksUmUfgggLN3NTnzwBgWS1s8ge2HFU/P3qJ6vIMge
Utb+nbWPClL56Lnu5v/sEF1m0c451w0GWPa6onnBbquIbFi25pfAQJxKgCBvGe2cjQpsGN0Oe+Nw
F04UeabNzabj0eCiH0z7lYem341z9hU3KjsYa2ZMykluhgAlwm4eTV7Xu81sT2ytnqdVznniW6Cn
U32mWb/ky9y+zrTfD3xAaIbsoV5rEKrtJM9bgJX4ISmmlXi+ztt6GbtpyFOJSpN2UueTidku64Mj
lcqfIgTgFDig5icqM6RIaN9jXZmjk44jAzekDWnBK/90UiVP0HzyYxhWctcwk11IJ/pSRsP3GlR0
55eQFxXc4CTMp0Ka/hs71+FrkluXVw7oPNF1v2/jOoaBIFdH6qy9n0za7LKwoWVmghkzf73dZcHv
AGF7XdRBpPLIrzwfJTqo22AGRkxKi6Xy7hzweikqgSbMEmi3hDl2bXZlkHQjRGTytkBEaRGz+QDf
uHy2TZODTSsxKDzGy8nW5jQmNxI2R1wKniJ217EfHfgHESanNk3wjQ1wbz71Y3SdbVasoTrRuDnT
RpRqVSDmWAGn35yqLsPhUp+zxd16YW4JG0uLWKatbwqkFPzB2XpeW7tP4g1zD7rHNu1c+Lcf5/cx
0/eYkz75EF9TRKhK3u0qGxbb+GymIB+qH1PTo0dzXfpqX8NqbZ3laQkQxlu1z8HQ77FcllsaymJe
+pOtYCU0qRwrOQa/9mmSwV7xeqczuSOmOvWtwU0fw3fT5tGITylhGPAj+J6lxVKbAulAJ+PFG/aF
oDBpcFhDVkw1tN2L2bFV38fxkg9cPVrDn7uO7Oe6P0g8UEaPf0hiXivztHE3FZntjyqxb4kMzqwH
tImx/BZbh6vfDrHJqTmxROYiSY9jhgiFTO9N9uIStEmFYIqNYb5LcjvTckzIns3jwTcYmMaU3XCR
dKjQkosmnZDQNLD4TPFalr1LDx13ePYFxsTgvHoMKpL6nJL1OKCtLNmfMOkesFh9d3GrcsLngkkU
3Doudda8Edu+iMYbrNbza03GuIi7ZDmypXuVCmkCrt7kaXVxdvDUjseq32jxC+PuejUGV1BsNm/6
BO2LycdaQ3Md9HU+t30uF39qV/0vlGynZnGOsr8N7kM7GR/6QR8CBUEU2u0ssiNpRjSSIUbpjWR0
whHRH2h9oUZM4083T89BOIs8WOvhLQgwi1dz1j4vzMljuvL5UjeSvWO3bY9j5LqCDu0LaWZYf03D
XSx/F/v0aVT8KGeJxhYG6C7xBf+3N9H9NsZ63g8ECuhUvZhFHuZU7g3nB5kkOy7qfz6RZ4coeSn7
vWqHnGWujAO4V8kNv8iUpyS9y3ouilQ2hxaWLJlCUh7eXs2x+kOjkUcwHkG+AByBNv9gMVcVtKf/
YSs6RPEW3sNUUt9n3r1PWu+hNz4MCMbNHXT4dP0X+6Qki8jrZtt5r0raN7cMT6xZjC10/R31rcsF
H2WeDDIoq6TKii2Vhzqh/qAr2FL14pjOiOwQ9FYDbBlseoXtFylYUx/oYs5du8o9MJF86AEENJzs
vVZniymidgxLodnV8b8k/K0Hb2s4X21QgzTXQ5z3mBmBnzTI02X6byqSnRDTf00WoDa7NzboJ8l0
gd/6US6gvupp59PohGOj92Tt81VthTUACoi/Vln0KZzcYbvBatwf42He40oxD3X/iWiag9AcB+0w
R1/wq7bpAQltRdKuB4y/JY2mVz4CswTIe2qFfpza4F0vbh9gtvVjetZ993tPh/6Fu1v0/okibqZR
5TipTx3bi2uDr4mGO+OWEyfJIW0bOBYj2rml8S1IqqPI1AMmtEsm6+epYeUSpoWFkSWdsnJCKaJx
fZLDJwnxQfgU1xNRGY2g9LGm8AL5PecYhsEauE41VE9Osz9ymcshSi7RrNDlQIO0SH4l4hZLkq+r
OwjGz8xjO5wcrMarnZ6gmDW8COC9Ek3LhTH/IpXar0zgM5pxP1rJ8KwxWjlLTgHSKPNKsGOwrYdu
tJdB0jNdXluIRhNHzqIPLrMKc1yyFTxixWqwlYztaUjCy0JwAeauvgvQbNsHcJfYpjd4+KuHGvfd
wQbzvmV5XrbmZGl43GrUW9nsaJ2irKNeYsh431xVVmzECtftujortMQcqLJdm/CiBZtMUu3zcLVh
bke9MxTmZloVaWBvWAdlDjiBYAadnhI+otHBNQMxq2gve74EV1H/IFalACF5bOH1a4zeBRhScQta
ZlF9gvdfnRPCrmAnERZc78kkL3KQ17RGWlSiv5JUXWqui2WJLjz5bPl44Ju+9LXOreeHETcjOCV8
25iqUb9s4VGbYvSMiOVq/si2LadJDWtuV1jUwhbNNx2Xsgv7Q6J4GasLzdYjqOfDwO3BhCTvoMls
+ScEGMfN/p0zi4EjLLqU7dbxE1ZSh37SJxHe9XhVlYryujOPXqQo+bhhMMi4hzBs7PtT3OoCQNBp
ix6zFQdU6OvJaPHFAG1M1jIgvHS1LWN2DlsEnfbiUFVTPsgfGQCdwFjewFWpSsUzSwC1AxvJIxOM
u97jAaC1ehASrkgCcTUZqPgKFprx75of5830nXUfmPVL6Z91etNIouLTn5b+/BrGivWGANxQ051w
7etq0zu4pO6XSB86N+AFsAjyhN2Smb9F71836l98gGC3sTtv7auao2uAVgdGZc9AAixw1saiuAvi
f+mUIqapurm0fbIRvEAUNkq4d9k4LUQLPN1kt7X9xja0003r81i/E7ntB4ZG2ve7KQSrH0whkiG2
6xZOOUFs0WywCWbJRzY8ZAA5Kg4l5mPXVsctih+a5bDguSmjxdwUCd/bhHxsHUprMgTksNIaiO2m
/rDenP0iAH9SnH2xEtZfu01n+TSNO6zj12pV3Y4E9Q6KHo5NHNOsEYd5uPMhFO8IUn+bo9sI4UFi
/o1bg5er4YWEFLDu0nKzsoy6peA1vp2azU+df3UyOGQJBS64DPuFC6yjw3gHk9h8RChKEJSU3zcA
MmEfWg71ggmhKVjUPNmtvgBP/cW591UfvKv6buin0omg9Olr47diTEzpI9x7DesCGDF7ZVXd/+d7
H39gs8ourq8x+Kut8tk5UnxdirDWOEf2g9eP2EKC7y5dVIlTpa/aV82uX7X45IHXe5VsiNeimAyv
0RpkERC3Mf4HJDo7+pYuY06DNb5sdYJWGWlgnM63+Zxt4xlGHQ3PQzfWT0m2JFD7qTaBtmWIssPG
WAPGy0iktYpWPLcizcpRCUBYhFB/7ao6Gc/adnFO4XB9sV1Tn6x2/AAW+J6Dnj23LRcwIqf62JC0
AhrYdweRRW0JVWBzTjcKcLHm6j/tOQLG4SoOo6Opwrrq8Vfgx7nDD9CHWvCJYvmJ6MvQ1ON9Eo7s
setrv+aghLCTtKZLXgdFhndkZik4uWajw7SpNlvEWWDyjdZmH3W465nn9W8ya/4BaiZ1OSad9pNU
GAnWbqrysGnJvk9ckLf9EhXhKpqCA6Xo80FD1hRkDRwupz68eZ/O15FveKq3bK3xnMyYIiHyX4+2
kfreskc5E5KrZIpPSwcocQGKfC8YUgY4gLbCxhqAHpcUL/2oRqaxvmnM3EncN+NOZZOtcoWvBbVw
QmEJWXM/QPamD26RGFXrNHhJLZ/q+9kEQDuROAOmGq4NK4DFCEEjfGIzHrahgbZt8wCX0nGIq11q
gYPi/ki1oljScRpxjLokH1MdiaOHLPiW1HJ9IJEK3ypvf6GHHihWjjxRJVAeou0z4BPOCMONFCtv
NpLzUC8H+ArKfUfs8DQE2BjuQKePb4vf5n8ZNShIdduXZNjc5wjm5TLEqC/CpOwQhxqTssNiteCG
tLMye+YEZn4bGAYgT22AEM8pWGqZyxWy3Qb44mOabXZP+5SWgw7ip6UfolM3Mvuk4JR1XbTezkHY
oFnWIWrB4rPS/k4XAIYQUxhVCQo2kKgh0Jh5emRtL5XUFyrlUTVbF+Z0xPXFksYIRo40/0QElD8s
cgZjkFZqKkQi6yfgjdNnyCDGZI3a3nHTS3fT0gXvoxB4g6qkvk39avJxG7rCUX8aMZyUq0wmWCHq
rXpQtK6udK6mtyTFmRZr0JzaqBVA65PkfTO+O8whKLR+VR+CkG7Xxtg3XEuWE5nYmNcevamKUevx
TEzIkx/0RY4wkp7a8OD+/4d+/RpBJe6sBdwQ1ZPA4MHfKdUfVOqfpopef/XERQWoC3jbxhDgMvE7
KiKAZfP0uraghAM1lmBCh2IIJyzJkwlPtdGs6AyMwharYHklpvigXD3gmH15xcsVnJJ1ssd4M39h
S49wvBFjemYmXD1HA4yOk/aC4PPvLRz/KMATaxj6ckhqvqsQ2lV6GT45ByWaQzx05dMf48FNDLBA
fBBCZD/r6IcixB0dYIUeOhOTrTkwo+ysMvtl6wm/j73CD5AceJRFRRwgzWyDgrZgVT/mZiSkRBTd
D+YLYD7VK8yj3G6pOr1bq97uF592F0br4aOqZr/fOHWHbjUTeLAquyy9YndbhYl1NZjEU9ahDk3v
SiUz6k0DEF1kDODa9gHV7oTriXYoHMv+ohbWn7Av7ksQhUO5NbO9bM1qMZ1XCF7Uvt2vWQwsJFPZ
bfu1LcMld1Oqhsu8CRpb9jiK3C1pU0OTlXTHnk98Qm1omx3v7YCXqxquGciM02Ba/YfOMZi3Ztjy
uDf8e4kE2mMWyDwzDrhFEC2nKaTighegefOqxnQ/KIv2jt8ZrsEIaWwRmTcqDCU6HW5N19jj0KKU
SYwzOYoBPSbLKMAFV/O5jchfbmH80NEwKZFNve0iWBwAJ4FiwsPs6xDoGbjkYj5NnCFZPFimHR7g
7mGaQ7FbJkcOEbi/Aw8y8UxWVv0JpQA513bdpZu29H6eBs4KQ73vbnzSUXxMt7huioyEWKotd/AQ
WsWY7WAVwcH1dBBQRT3xHwZk4a3yLESKbRgdqgnr1R4hhOkBWr3/1qjCyxKCVZ4zQPc2WWdQKVS8
tkMl91DJ9I8Vs8NLAt/ujz4hSQm6tilcUEfHSgn+WCvHbyhYkO9SEu7twJNjmFrQSAofh0+V3jUr
z7DMWHXPRk6PNcJ/3iaMLzmRpDqI4RdtalKBmW0wyz5lW1Y6PurnCcTF3jdARH+BL44H3q5TvMcS
x/52PaMfYze4neVNVUwca0PhZ023Y08oJjbolnZbNIY/A3X+DAa8emubVpZr38kHXCHSZ0vosqfj
4h4nU1dIi5iC7JRFKyAEMw70iOLWQt+XTve4wzWnCW/fBa7eoCtk4nCpGPTuBC6gKqmoa0Tn0p51
OeMcdyMuydylXVh2c6JX17UL4j0Ckttnph9fSWp+ac2cWwoeve3Hr8av+OxVhfKKu/vmo0NS6Xem
zXJCFULjwlFHW2o3Zdff/eWGa7F+D9D/TfnO7/EyYWSWcQNK3cWvgQwF7LQdTo87OEO3y+9TyUDB
HHTabLdUq+U4VgT6BCxVuwBjBVCTxp1JM4QfY2jNqc4kO0nUAVNmFUn2EZw6bqNrJkAV21JKFYA/
BFzp2/a7qegLw6R1lEnTYL0FJAm8gBJz6lauLo0fuwPzYrkFxMZgToW9C4hz+erH6kBAUeQI2oM7
ywhJxzRVvxsdGCfKnCg63Sf7dZxlkI9RTXJh69jnAlE+Bza2y0mG0HmYbYovABHwd1opzzNa2nVi
DTS1K5rekMjIAADFht+GzmP2DtUTsbX8Impihyjatm9pq+0n7kizdyO11wFLSAnen9y7zZmDJBL9
3pEAUKyfyG2RiUKjVM8AJeeiHmwXlR43UPtgZtOHpa76nrjD1Z1TA655KOzucyC9Y1esW0UhFZ3b
4Mpwwf0duaH+wPFUdmy3aH1x+Lj/Jc0wPPgZbCxYy/44jTbNCVvifzZWNc/5MJgXK2d/CgfoO9IV
WGaooxzsKckj8Ev5FgIDSudlvDgOYCfQtL9yCj8SPCNJD+s8m4i8+fUS3tdrZp69EWBJE3DAimzj
McCA+gjI2d9izdmFTby6M9CVBbmd0BuUctG9p2Z8R7Bgd5JA9I++Uxv+Wb527ytN3cPwu5q3Tnqg
pt2Mp9b4Je9cI97VGi1BDjut5F7JpTl7vma30f7eV6kO4AIuPrFcL2FcesKgWWmjBcHldW2egCgC
diTh9j2vmfyp62p76EKa7M2a1F8R7ePTaHUVlYkhozlEXSquYE4xLnvpimhmK94Ptb4IHfb/oXZm
z1WfSDR0LBYArl60HZf/JtjvPAReVSVoCH1EZED43rHtFCbTLwQEEU+iP5uk8t+rgE0NH2l/tPOC
lT4Eq4e5pF/KOKv9ncMk89oyNl946rnJk9V9p+lg7qoMCD0Xk9yBL31hrTGAbGv6HPC2gX/m2B/8
OiCkbgxCeUhBTuzbAGEFXWziw0Zmt2+S2v9BrpU/B3PPymqMl/9aG81704j6z2yhBagxsu/5KqvC
DJhFvHesgPqAIeabAeeYZXISwGAKTOMU9EA2XIWP59fOaxQw7YLPcGvrl76qfQDEaMWqY1j/BCVX
DWZmWfe1rPi+2QwFV5VxnbceiFaB8E9VgAfPcoAXNJ9cAFxlXJZLX2XqRWLxeI4W608L11M5z5YU
BIsnQvrQteodgExzbsGqF7hq2IpUb+RGMsN2vSBPxCGjHD1xLlBakge+toDfoXY8OhvWZ+koeOjV
0T2jSwPliQ5uLnK2GEmgrhMKGSDfMXiYWu5OQ8M8GEbfpVipsEOs+TJFxJ+mPlqGMkxiWeKP8xNk
oNV7B+nYZ6tN/CB7Q7CL8e1o1TxC1lbN+JUzl8dVq96XdW4gi2q7o+rxE3YiGNxTs2ThVZDWfweD
WY+xztZTB+uGQ1xF434MvXnWot92fQdCfR9IHYMzm+RsiqTSw39IWvZXYAvK4r5xIaehhiF2AGgL
LxIInRDnyn97KbFKhAwIXD6OLD3TisPUT8z9+If/VmJH3iKY5D7XIeUXvHBpQXVnQF05Mh45Bbns
LYgqBS0Ntsa4LyfUktzxbobwDWNX3ZoX0BlzCXFSdFhE2sM8pQOpwO8HYq7h3F0ldQlEVFvosXjq
Rp+bEUAIFBXbNaovq9g+dOsf1206dwLfYpPyj1DV0F9hwAJEOWEgvVum2R4B7sOZI8Fo3UK1J/DQ
gCkQ//96sDVUgDTG4L+ezSgfEf9opXrgaBZYtigaGCpaPULI144HMk13UecO89Rgu+RoedYjnF23
FyhHoM+gs4ZqQoKrWYe4SI37sdI8dFZhim37C1D3g8rIGwPot8VqPG/DhHGxxTCXGeBhIiZnn0KW
oeWxZ+KOt/FaoJ282y04UEIxq8gLuhYI7OxumLaTsNN9tdkf7uSLc/Q/nv6+CG7YYT1+S2L/DWq3
5FWy194+xf3ooUsVd6KHSCNpniOidkOwXUDV/l4fdAX0sWAu2s+qXfYzPh8om3MZLru2EQ/IBSlk
PJxdCHWxHbN8GHxpYgfocDgmU1c20QTyF3WsgS/BuNxwB57lMZPYIJjYrwiX2gT/YT67VWn7Gc/y
M4bHIup1WGR+xRc3fykfXqsNmnYbNr7AQ3dAmtdLu9LHIQImuM0NQaBxc20pFrB2G+8s6aqnxXPc
ty3x9hxRRAzlWaw/8II8z2PanWbBCC1wa8FyaGTW3NQR/Vkmj+E2e4bS5a8ZUWNzYWqw8QrgLorQ
2VbrlyTt2QneFmTpoBfEtg3gEr7eMSQ+S8XzDqdM+QaVZgnI4HlxDME52BJpgtyXwY33fZset8Re
09g9tgJCKwgteyQs4WeBjgbh5hfActv8EaTNx8CAGyxpcp7JfOyDCRwS3+GuhZTGW3ie2/qctgu0
OeBwbkNn5iLFG5fPnr1yvwE1oOSYdcn80mBHz/lU/ZG4ydb473YwzYUQIZzsLp2VOa42hlvzsoZ4
oTwaJYCIznGUfhVP+zQa/9N9fB2C4B+wTtCIavnwXXcOu/lfW80PCIB/Q8PkJaySr9Zn48MAWSJU
ExgTYbsxYQKtL4aDpokmPAohkhDyGDss5C0TvqNYQm3F2bDrWr1A9ddc7JYowEBWgCOP/4DM+ABH
8zZ3EqzJdgTFfui3qtB4gpEjkm9TeG/SGH+GBgDS1t846GwpeyUA5kt1WHt1Hkg2YzJg9W6RHFC9
ozksp4586u9jAdnZPJ1gjLifu+Wn2/ovt3IotQw8oVJDj9rgITfyYFYkUyEID934fR0S/BikmtfR
4wbajuGYsYvJH1H357kiEyDdquA9mLhMaNDDoMVxCQihzXxFBMjZzOa/vlvLtA10qYFqCSeeEzEU
3ON6L9Xvoa9umwHdHTfY53q24gHGEJtGxxly14oOHqAa2Nx2hMKDn+H8BM4mPkmWncDWAav41Sln
dBIYbYd3s9ALbO4ZvpO2ypOOPVgCzNy366sbgPkr5OQ+1T35wnvxYLLoOPK4P9Q9zu4iCxFUFCwM
LGCzEyhcQzuUJAXqutgUdZcGagcNntjTebm6YZzBQAERa1N/CcdkF4Pj4tF6FElw3zpUCNrFJybV
adMGtaTBuVPTr2sheHheA0iZadCQHMeAwCUErkLnjZxC3kEpPw8UaDjQLuie9m4BRdquT/OyvUgI
PvJqkrcxDo9joI+g1fdzFB0gIfg27VYyXBRZsb1W4XahSXJmTXxZo/YjMACEBMx0sHnpIxYtByAV
3ArRfYG16i/AurvOQ5jJIF1CtB+YQJOexxaq67RLAUbo73Aw/3UUND480sDFwHkFb+9+7dAesrCD
CEFAtudN/BdsQwcJ9aCfU6s+By5vUcxHnPqjmEYkwMBdvWPP5/ALAgUWAlIq0ZrbHMLcBFEho80J
QHUXt5+SwSWTTEExpfTWmvm+3oIrLjQ+QyNvfdy/ETMf1Fpdofr4tqhT+EfV/1bSwOxwgX5i1sDm
1tL06jWs8IF3bL0ny7zPCER3nL+qJQWXBn2F5U+m/50Deqz48o2KsSRrtuOJeJQmeLQuOmsDvgD2
C2Ob7jyMYMScQIwq1V5tgKiMFcdxku9GdOelDyOUN1zZTH0RBNCF8KHCDZQFWqx6WH65O1WtZYS9
E4fv5ybj10bVf2JePWIJeKnn9aDC+Xkx09VBV9hBDGt59b06rBM6xQwFEAfD/PLIGw4BSF39qxkw
+knR18Xy0wTduAb9L63CNqcWuFgmJ8oHU6D+7ZotvYrKNwWMGa5w1TO/MucpN5IAScZnFlbjXTzj
COB/JJ3HkuPIskS/CGbQYksC1GRpuYFVdfcggYTMhP76d3jftsemupoEMiM8jnssko2bzXyKFhE3
YRCb82BvZi+1EtIPmO0uX8VggVsHimPSU3ymHgovV2LPUdEDltrGk1Ev9sbyXXUorOGYUdnma5+w
cI1u0rBGFEbzN7O9B6sGX+sGFE3+5FyPJvI17HXaWpxRdSLY+DfXoX3DL/cHlJDKMJtu83gf45m8
OIifEQNg3QB/L1TiUQ5gX4a/RT5+yK5/DWr9kttBs2P7RbczJgZzrdMfigakXTLqxTFufnrgC+/S
JycmM5SV1AhIO4o644MNke37THmwCaLqWda6SgChGnZfNt9VhSQXucwY17SLm76tEvS8pDO5kT1R
PQZu+wqNtIP86x7qavjKPFgH2rFf2YZbWzkHXPEqZkvfGAcWe9lqY2kPpUn5z3HLCEpGcHddVW2j
id68z4WIDZs3ZDKWq/In4l2N4DzKcd9EWcZ9M+SHtkjbhKe6STqv8LbII7BTM/fNvCrBMWTR+cvl
c8juw0d64U2jGCgKri8atvEzt2b7ODoC3Y3rH14pfSsGrge99L+uztND2WURXIQ8RI03xIMnuzif
8k+/mDdhiYqOoH605zkpAibWUXAUY3pquujLctYYautRs999A+ML1BB5FwmfIDMu57WM+T/xcvTG
xfPhXzKDoVR4TUfKcvQgwS0YNGwcTl/1zB91nrGpRoz2aHSbxkkvoF5qyw3+nqfGb5M2J1exPp5n
OpnN6bBAOhbK+EuYwpOk4A2FfZO++Rro8bhG2U4iaZGc9UbZUhKdWWw77R3mmbcu3ZlyeRmCOdhI
aXdJH0Q/CpyP7XHb1vYe02yo4JHqR1eHe0CcQ1kYP05V/WdbyxfryoYtIs332nSMdqIi3YyFAe4S
lOu2LaqnZtLja+4Gr4zJh41mD+HGNpGNlH1zcrnV3nxsRzyBy4q4EZblbRmDA0jok7GgAc9zLY7S
klfGDe9FlL6UhnFSU78dF4HS2SZlHkF8iz9NWnJ1VSgqvnfLbes9RJqrIoOUrtnk1c9KHxxuJVIP
8m47ROVpNcMXkXG1VjwPMqt/3HLO4tovL05Q29fcba86i1IqfXuf8u5sWWiGQJ/VKh4L+bMU4hx0
nR0vNOobIEBz41X9H22Z88YynMtUiMdaRRzzjv9YjejfZTmvSJf1cPNNaOKm8G/5Kq/4ag+idm/m
1NfHKqUYm7zJ2YyqO9UGoqrd/DdK7BhAZo9Ga/5B+T4Kw7jZSuybgAOenYH7aq7iOuM3gucrXXUK
fWvTUIZv6gIfem8Ge0aDDDDn97VJEdujp9WRe8v09n6RvVYWa47HdZkOBbf11ahrfXMqCPdsHeyH
IbNqPHsrlA5/1h9y1umcawNjc+j2eCRG7+8iB+adpHCNVNprK3+b1bUvi6n/TkWHNtuDSpRGB+Uy
UJjaVJiAbw5axhjSxGeFcT97IEZY6RX3w3xregHA7ApiazeDQw2EyaU6q7WDuQxFdkOdLM517Ymb
o+f+GWvX2m+RVqaXrMJ31ZttjaUKQXMulzoZrEHEvrDqneVUjIN8Nz2FHinY7lzUiW262ZMwKrn1
hZEmEnlpiifbKI+Nv1Z7S6io30KBjd+yTSX3C8vajQIemQ/Y0Y+F1PW14Em7YSJTl15rG6ihpSBc
fa89ejxqex04DOa73KD5mrq4X0180KaWG9hQ8kpdpsRjGKQnPCS4NGjeN2EnGKyNLq8kQ4pT0Ih5
23uWzwqrwUDx716LTFacMKJ0Ykby9vcqynZXtc3bWtY9U4OhPkRkVT+awUDiWl3BGSgxy9+aSulG
btG6aTne2N/Q1hMQPYze7GkB2Z2G7UdTuM4vVrrgGS++uyH7YgVpsMP2k2xxIWOj0VnipM6ttfP+
Ww/yoo0GgtF3SucRm0xw7QO7P7u6nJ7HjvaAqfrdMAG4D8VQ9I/pUPVNoo3CfWZ+xS4WX9X7fgz7
nVF51qFwwunSDIH/NI88FzJtw/eurb1nKUL/ca16+aHLITuqKrWT+3pAZm5hJdCUjGyJqGZt8BGx
ymjLEm9zG7gWQqEaJdcyw9z3FjvUpjB537qG3j3OhPayjWO33xOQyU2nUh7GYU2vyjDhNQZEnREW
NDL+hWXNUtNqnBm5MLsxVTK0NPdl2jP44dKOYMvcr1zmM3uj3dxny5mNWUdMrmnFvhQEX9C91zEG
b/l3Yn/TEVMXFW/KuemJUDzmFTJdWwb+ZhIGQJtu8/cCevRzjtb84ra+/dCzJfq7GvTwPoHpJyxN
YCLpEE/ZZL73x2sdTEvzUDt7lQXBQSuBPcCdiu9ZT+Hed1rx0csWNQcHQnVyeEa2hs86O87tQWKU
ap2DO4zdCW4/eCCYILjVnB9YEdq/CzrXRk9tSXZ9kCF4N6ke160dFM4KSe+Xe4WiEJuN0TDdzfx3
gyV2E2dqr2LSOsWrSi1S0DDiOTpOq4h6QM09dJLfBN5RoShioRptf026ob7bCTHJPLHMzRsS+3ts
+hykNS3hnW1LJrAC70u77pg33pxU7fqI7qVvUK4Mpi3PbqVbbqGojEcaPgLPly7GvmNcAnE3XVRj
kMjQZyCJ0TEODT+uKRo2doUsWg3WzViq89ClApNPWe9WXBw7ey7SXRd0KpmsnuzU0rZvquybJ5d/
P4P+ZWCaq4JdlVsu5XH5YK4hIDYHUMTQdRor+If6mZp9O2mMTvU6b9dGHQsfNa0sipMa1DEbpl9n
SSEhbPSe4OICEDNTJmprwAYT5cEEWEHxuto+37cMXnSbHRa/v9lWBZtRI3Oi10RgpIQUPtqQCgw+
l2YbzcuDpYubFJSDntFcVNY9BKpPTD+fjoR/PBgmIA7ZN/8WpWvEP9uhmWvXS2Mp42xZKIkyoxdk
ypZd6xC1pWmd4ZcycyTxxBgRbR0TXKHwfNqgcZ68OGtS70/vdeYjgiq/VsbkFJ2wgFu+FzIFNHMR
uR1WVRRKyx+m3ZLK9MO4C9WLs752Fnuqrcis3vSAHFSbHPmOXBNB2xynhc96siwnUTIdMaCFDaiB
H/WvljDFhaDOl7xXeWy3zdPkCLfnWmrEjl5s/BFFoPd6jvR3P2OHStVQHb28Cj+FrvyjsquIIdzK
1NFdlEgyZGXMwlOIIU3lxnMuIIUiUeuNNC048lG1YWyzx+G8sl0slm3zx5uVBac3Vwc3mopEZ6kp
cAViDFrWjFS2ZgIGr62elgPo0yygiKoqEpd6LB3MNlb+1ze67Iv83iDGx5tvyyzyt0aRwkwwyf2i
+J6x+Hgl8ohDB0PtWI8bQjx52kiOeXO6xvnypOXu28yRP1XasoN9xZzPM4sNdPShAoxg+QhV+G13
1RvPUvrudZ2BY6DN6esjfGdPkW/w9AyVt5502nWHEMAXIPTuCiMwJUSGc7xfAhcyLDKeeMYB0F0i
w9X/VW3WfFu6tBg9tYN4wHVYXiq/s06IUSDeres7sbPk7cdg5WBJvdU/iili5Rvn45N2TYzQ/R2c
yqwVJ5dRuyNPy8jAPwzrn8IZ8TS2rXceDP+5TR3C/81q/B0RfQiXqMM6Gd0J45FgGAcur9HLsBDd
QxPmlmNT3SuUzmRpnjOenfV+QHgMAcRW2NGzdlgI1XaUcK6j8iNoYLtpLMfDhWYwqqhqAnCY7LN2
fKz+cyMpE3QVcFuVz1DpzUvQT88Vm8h3xmBFD4s1B3ugToblLcXO6Jkc9dpeO58plVufjMhpznLy
38jeEEAg2UdocAPzPQQnpcvxSacTl3oR+PQ1vEztl8Od3N1ZbjdBi0KSnRDF+p5ybZyq4jTWXdts
udvFZ5BBWDDRBgwo4X8Kf1Cvrqu/Q1rReVN0kf/I6GJ6BVxifutlEAyOXdcZVW4fvBUdHCkVYVgg
gRbR+tDXEYbKZazSKrHw6W7dEXKkXFxYELxCTE8zw+cOazwx/GuBPHbLQjvtgHUkQ4M0lozFmF/y
OndvhiucTeqBktjLmNGDmne8r5PnaJBh4tUQ2JbZ5SebUmtbOL5/JRhgUHFn9MO4YT+RUrc5s8XH
XGptbblAnasOjfojGEyKcFlYF+006iebbbGvdNlQ7DmFoP9OV6r4oc4eGGDh47E8f2FOULOuz1jB
qYe6nZ+Gplkf2tVJ8w27Cfk3eG7pJXyUXN3l1H77yp9XqlfTOw3D+Jyy/BNjrWQ2HfCjt43Ztend
ClQ85tpn2lEXlfvWL2b+H/VWtO+60HhTpj8/hbhsHnoRsASmnHBupqV9VnSLfxxT9E89hpCnsrpb
hgk/49Zy+Yl+WUwXc82nE68QYpou/DaLIRr0z2CrLzX0PTtRarOE982JYrMm5iAms6UrMyw5XoLF
W99UqNx3Q/mWkVgu0HySc78ebY1ctq/GkgVCohn4cmlZaFtdkryf04wtXCGk1ZMdZfpBlbb6wNHW
XsZlnT9Nlg8lHl4qn8dsNDJYouU5L3pUKj8amqvbeuFfgWHo1fPQe+KGOvQtqDM+YTeEMJQYvTBW
9TZPilR3h1dU0vdkElcvLh7x/0ohWye816BsiueZAexr0WnBvbJUwMb1kP8jrkccZsHWUmnUJVEO
TXDp5dzmMRWBuV9C9ZcoYjb1Yvf5srLhNgWtU21b2d5LfK9/A5JWu7Bf7djObPSV0e2ytwWca4v0
WZ7YsDRu/ZmtDKPk+HT91WGuWkLqdNxB2Wyhv/er1OeoLhmA+UI6p8mqLQyseAN59fAybWVJcBBa
W/66pr0Ls+8E4XnufRtv42q8pCEBBfymcjM0Q3dSrTlvx9BqAE3pfjpHrYr/hdKRh3hxxrityyLa
lOairLtzeCDXeHCKs+SnIkQW3ROHUNhDnXKXU0Kr79yA4AbdgOFTowehl0FAvuLrvXT+4M8Ppd3/
sZWuXgDgaztpHPOP4eiHYi3e+xTMSrT0rbUZrR+cQBzNQ6GXbWvIaNr0BmA9MZLuSVlp/1X71BaW
Ld/MQObXSuTqZZjadpePKvo1iKX7mMrcRV/w4XfKoV8SQ9pOh7fFQXA3GN3/mQbzx4A9O4TyPtMm
MyJPn3UxkHKRVfmx1EL95pjDj6HvRCfbq6ZbG7DXRjoO/77cM+DLHV/+16hcUDk1HqEcZZFRR6TN
r5lNM6J8VznM3RVW9roAdqyqsf+vKHCpAuQgNGGuQrDvFwh2bU7YvifXXUhrmO3mOgawCxME4nNg
ev0B3vuyeJnzaEPBOJz6gayYcE/udz1N/VnT1dEeecOn11jpXdTC/mFGw285h/nfOsVNVPcFGnFn
SXARPyixSC9hVm2ttgSI87QbfAI11InBebLFOVYcJo1saN2BmDbUbEGqQtGcaemHEwWp/Ccab9qP
TFMw7YRzMpAhhfhhko7Uqu5QTtG675yOv1fZeh/aWXCuo/pHZgbhuMHTLEW06cJypioZl6cwUykY
2oxUAk9Gk8k+ZyR8wxv+qbvS54dBlwyl3dEfm26SD9rc+tq8BG0Ak3fH7kNzZTAjUv9zLor/0qnB
XddnFm0ZMSaTgJZyCzPbspvGuwV+kb8ThgATZRO3eTIbycqxnlDYvXIyB6HVX69rNtBBK5TlxGux
ecWia1G9/X69l4rFEYTgy1PRfJvX2U+K1m0T0wy+MiDnxINUePWFDg7ZQAPdTuVYkaGB3NvLqX8n
juATkIBdDFp/jIvfHtg0JLBe1nbM/pQ2jqJKZRtZc3V2XHw48Jh+mRna9Wxgdlva19Iw7/iysy06
EhD6aCEzph3V1p2Yv3NYl1QOUIkiMJx645ccO1VZLpc29xiggCH+g9KgFKlZTCkKQkREj2ZSFiDO
oZ2qP1WVZ28IVrD2QW4xWjACwl+HEWgLnUGdm8wez+CuvKQ5KttStulhZIfnLl3mq80VuaWqaWKv
UD7uBYepobpbS5BfGPvcRTJkGsLG2mTqYL79Cd0Gt2Y2ntZlcF89VIOjthyMJFO+eJe6ceQZtzmk
F5TRaTYG3I/LZF6sIBQbya7AOITm2LgsRz3MK6w51ZX+CrnPD5wh6hKAJj7bzWq92+a0/KSubx2H
tLUPwSCuRpP+U0I/hmyUgL8U10VgwIrutCfC41eps485nV8xCK0bpoW7qipPnts+jp4LhxeEj2z5
fBZDfxgMrJwZ7xM1DYKojZO+Np+DyT2lGggCmZFhlX8w8dgFK74Z3Lcxpv7YqUCCmSZ4ndHFGSRW
b2YPThvleOY5ywsXCpWN0IcAy0FhNsEmY3MI2Ht6tMW9MqoD7grfkbsoGN/R+x9ImXtzC5xHdbV+
WWL8wzj9Fe113Szo6BsrLIetdsrD5PvJao5PfuBvFxonZw5O+ZyNmxXXmSe9h3BZX22ITe7rp55q
1ORrJirA2oGNMcQXQsfdgPViDHfRkj81tDs9YxNyWkQPQVje5yKFkxC3cWGWsKvq9Q++yFvd1o95
WRzbDMtvLx5Tsgtmz7haRA1vet+jhJ4w8E/WtrK9uND4zq10i7fyyLT3G1w726xVFped95QLg3fM
3xb2eF1y6ol6DY+R0WNYwYjoEzOAJSm9iUpzUanoIViyr0Es+Iyah/mOvkG54kcGYEyvDOee9MrE
TuAyU4Zz6Hji/BKpRdYt1VqXOB5RDT4TxrWpX8XcsweofTBCene0XUYMPY/g/DirLm5t6xGX4TVc
oMnREGmy3UNVYjBJA+5p5zI3iA0Ngk1gqWc6E1qjcN1OnvXIPjAnWV2rjpUwPrKxjgHMOyaNYGoW
j+wkGKfnhwCsylpJBOhLH6p3aD6lMo9uh+epK7I30eLPSUdHbeYiOPk1yyTWEDsySfuH0beoIYNw
DzJvnSZR1wcVUnc5AiF24VzWKPJTZGxT335SnSKfSw35PVOKzqJf11vnVV9jTXRXT0pMGpi7XvTo
df4T81W+O/fW+8urGfFyDnO6JyuTwBq+pD4nNMpPXw3Cinaz6T5Eqf3VDTqePaQXObFuvMHG0bjM
/3Ru3/Iyr7bV/d/cufsxjPjRgIDaMehRquhkchrNAWzxYpjRKUD6Cy0QAvKvfqK7LtQqnAKB322G
1AzwabbnLIj+E+uEcR6A127egJlOjTs9EG0SN40+zP0Sw+a9NnZoAB837lUC6XbpfYE4IjU2AODS
5RKhUmtP/dE2WQxui+1tSfdOtV4LMe6rzrsGBVuzUYErvttZpHyW4V4wQZhZC+0CeUxCnmlJXjKd
xq0vvtasj6eWQ3OqzjgK2GRhv1Uy2GFrcBIdjs99wDNK/uChK9edkw0PtBZbDuEjhRwzgy6eYEPq
8q7FEzThZsF+mMIXRPXYafVldQco7OZMZMxB6rxkgThT7Yp4LWet6aQCZkNO3oCzIeWlUwa7Y5+b
WpwUuyxqSTQWsxdDl5eaNd1NS6YYAwV8X+VlxYo65F5Mibu3fIOf/pbm3cNEvqoK7J2h5l1LvFt/
R4uEsWfxyBOoexx4tNfevBuNIl5Efdb+dGZI9JQVI6+691bU1tUiCAqjMg2HmyZ+QzdfZ4fWl/ux
lIgRxhMJavez/78Q2zS+hstE7FlPFtns5O8sICHlirXYVmOwJsp9bd3hJy9NYthzoIn5aA7dsy+L
LRLWAf2erARL/BeFkp68J23gT56Om8KOTqRhPRKUFeuAbMH7UzpVzda7Uz0thaXFeKaYv4dq+eyW
f3U+nMIpP2WMyKagujkNuQlW2V8Xd3xhFcRZmfcJu7STAB6NfKZdS1JH4RcJM1lG7hV4W+OKi1PX
exlYt5D0oQ3bM+gYFmaTo752Y3lYDLLs0pmBpbjVjnkLW3r6qPV2udskax8mbtAntGPYvYvPJV/P
xNyxmXNtXnkLTnnffog2/5kt/mNTJdVadDFg/R87KD8Db7iK1GYlTCSJgwsf6yW89VV4Q2RL6GV/
hly4REEZvN/Gc0O4c4dos9Vj8LG48HpTT3FRePlzXdovKD2MOil5whJLSbpCDriFvbXwVCZ1wAw6
S/lz3eNiaTgpkmrBhqNCbLFBYULxZe5727GJROT6gY7V4aNxbo5T/mZWKRKBF2RjgLFtKtv9lJ7z
Mzht7E3eV4v98FAJ7BYQ93rvTsvRWHSXtGV0dWqXhL0UAnyxshfZT3+Ie9sjqO6UsM56ni49aUST
Ayhd0xjC+zA9ls5ToxldOSa2gexrsvldVL9AeoXRb8oKi5fB5AxwmvDYyOiB0M4Hw4G1Wqg6k7ms
vn2KhMPABGNr8fsqC2KJtzFnsP/iDt6/KtWbsJAce9jjXKTEsZ6OEW9Cu9oHFNmt7bmPhl4SPXwW
KHPGPUCnYVDcqO6fqqIvDH7f7HWbN+bEBWwsSGKuvCDX/cIMxiN8hgMX15nrTeRsFyJkIwNO8pit
juW+UuSKTb7xqcYURGu85ovi8owSsnZ/m4i6rCSLFCUeN68nOCSKkNptqlJWiAbdr0vSDpOZN9Zd
T1uqAtxVVVgdFysfdk1AMABYQc4HROrGYOG7W10UB7lkBMMU48jL34AdueOhEC206wpjgmFJHqcQ
A9VGhqm+4NWR7FGGp19L/5x61rPCFhJHGgSpaXpygTHmhzTI9Iiut1uy6N12wWkaOdwqpqksHwOe
iUxm3xkuTPb8yj9W1TGA9Sxyktut7JvnPgMKdER6nDoclAyG2zn6IrmmiMl7fHTC4GK5/qmYJRiL
2nazd0V32dVYP3ZFaqEbEB2BP/3bKaLhWjSL+XfomuU2a603GHFORt585Vol7C7FvUqSzmWETk5m
v652nTcLZJwCKT1T1YODL2oO9R7D1LOwnZvmn2et/lHa00MzDXueKJv2Gqd6DmTjUWdRAo0EGG2o
dM+U+zH+hW9VQedHEWFfxGcEBvXi7DYW1ZlVbBCF3ufuDkbgEjy0JmY2u0YeCVOHoLjQnf5yaVRP
uY2vl5U2DFBz/+CRa9NPkrQ1vrvWLYiEkyN+hWYbGs5+EGQCIbftcHLid+l2xZxHHCPrhmH9PjMW
XBRk4YQ4jzXUNtd3vh3n4aeY6mOAAtFzf6iO2tpWMVd3je23P3ihcfKwl+BpixJyb57J5CSmZdlC
vb4FZf5MSl9P3dJgZ286P16wMkJim+dgpZ2L0JSWKIiHxsJ7Zw/XLuteVweswxJ2gun7EhWeTXSE
j3EfZouZAjgKhuHV3I5aJkHePky2+7ZSuC0zuSRDhs+UgmeXreVXS7zGAtlJk8lckuHkt/Cqv405
fk1ohp4Miq3WOaO8yv7JyvFm2cNNkFnFN9DGTZq/DoqISatx96ukRqMP20VlflwncXO9//XjMYr2
0TFgWZcJJMF+dwqG9H30TPrXxfQ+yn66LOxKmafhp+pr4iw6RipYPPG4mIeJvBHbNBg8m09LKEDe
Z/9YVtHPpDAbaJsEwtkCVlzRi++nrrt1e//F1gExAbh3wH9Ajp1MhRc7Z8LptgaJIVr/NVfLPdfK
51secUV5ti42c+pj3Hf6P9Lx/ll8JumQPtehuR+VEa8jUBuYF0UlWXPD+LKMKFmIMLjCL/wG7V6u
7n4qvRI6ZEkYvZZbWVWUBki/mai+KDOx0nbOJevLOFh6HH/wH1GGugZKzFgxzR/EwPbUzDiWJrAr
jpv3Weq7IYI6qC8Q2mngs/PC6BT4R+wy/Ru438D05RBtrLvgDY8amelHN03ykFMTH3B58GE7g8YH
wNFFTN+r8sP60sy6269lM2whcXioO5RV327+YTkjiRRrpqd9tYks/2aU7vzs2+UNk5aOq7VkjBAb
vsvT7PqPRYru5KbbHDGj4DTjwFirrsN0yRDLAK9Gm9l5TfAqWr6ByiPP2DxxMDIELsYdZGmMEeMY
NDbGF7diokI5KCuOkNIjkpqeMgIFjQL8eU1vvedl6zCJm97Wuk4c2yAChxzY2v2a7/dEGu0Kkyiz
dX3sOc9yYVmxZy+3dq0I0lqzjXknuOviPLlyF67tZ1mYBwVeSZyrGeOL2rN76itLXcCL4ss3VvPS
OopAivpgwIOBxgc3Ycw7mO8dJUAMc66TngkldvJbOw/nQZT/Uqzx0WwDZEsOFdK65gGZgPQPkN4z
Y2jiMNr8e5H6BSvg/9LZsnNu0FoO7QeJswQO1OqvIrMjupv8UcOGnZv5Z8cZExy3hzCiSIJAweLZ
76wu2tUhE3wczi1SgbrhBtz2Pd2ESQO6OqSjrJZPMgiBF8uQ36gyyXVYrbujwrsYhEF5mlEyAts2
9Oavrk75XvJliCvNwNzVGbhAgcMpDdU+AhqF5x0fGgFpZA9HANFNa6nDhLWaGSbwgla99ZQ20jtY
4cAX1RVf+AKtTTsZD3bOCx0KLePFN7xteb8rujHviULKCLYAQSVmycLRge5/LrrhcVrQXYRq/9i8
SCjEh3rqvrKqeUHZOM1edTcaJpwOIHAryLqL+BH04wdKJq2d0jzAASCXs2RMTxbckcN1KtpbjoOM
oTFTs7rvYM9ZwAFUjHPUFGLGcZ8WZ9ewo4MkKWuX4rZH6UCbpjZ9g4XQ25UdeW1IxzTd971R7HD6
FQwRgpdOShGDcBAEtPhT0lnpPlyBRYrybMnoI4d1nVeM8L5tuHudFY9ttbyJAJjPI855jsgo6pfi
zQ69ryWo3BgkdrwGQ/rpKarzSaTzThb0gFKxylXlBR6rSf8nCb1nHKvAL9vYXLLnHuasFzNsoduf
pWXEkDTH3iT/NhwZRPVrUpTFFxO1+D5X8Ibu1uX9NR/5CEj82aRL9Wb0674kvV96FOmB+mFA+Tu7
89m3SYogbjgSn2TgfhXV/Oq5RjIXAmohd+/80HMD9LJaDAiK7HkmJARr/pHAk0vhWL9Dajkk1ATk
fK7RPTKabadl6ZGouGQxk+8zkMnZTnG2WgxmKk1oRqlrSrYZwtvGrPRYk+IADrbFhfgN5I/NUdjT
1ofM8HAznvLFSClza3nmSBe71SaDpQey3tJuJE1pM4AK8KI3y7jVk8Bkx9+NqFehuQqsNssD9qYv
XJJxgX+XRn/BRewIkP1mr71uAPLL/97z+2CWJQ81+M/Mk8IBl5f+M9fAQA2PF3y0Dr4pj3VOVKpv
PsNYgwVrUossgj2WWVxx8dDYiESm+l/n3KNL7XJbKjVt8xWrmsyymheUIE+yqFYpr3nowi9KpthW
+UTLhSExn25Y2I6u2fyXtf1xCBySYdrwbLmkkzkDv14g9wObiBgNn/0sP01GfRZ9ePErdcyz7M0w
U38bye424v20obF5Hqw29rWD1ct4CH2EjWh6TKNmN4/ZKQqsg+OJjVDeA2fgI7MY5lEU0B0IidRQ
oSvazWzisYrs5yarTio0f8LS+l7cfO/W8yFcSCkr+w/Xbp6caWA/w0z/mNmoGpY4rOuCKxSLGqmE
106q3yByfmVu4osGvyWIhKAtPtc+Xag125vym0ePltpqou3YrYdodAmzY6hHgPoh8obzyqYJt50f
wso+dpX4QwrIyxjpA8QbO9eXq+HhHQ7rdl/mHnFK3km3BPYRTuAwdWQuvhWkZti1Cc8rP53i7vDW
DJkM8zubqMnzdHqg5mnj+8UNEnxi68cxY4ZE7HZ+ytt6X5NYEnjuB7EhcWEQZ5D2AXmUJLEE912l
42S+d9L9D4fZezi5xGO0JWLqcqZoPM+1o48Ahow/irM3rAy3us/eKl7CWj2l9LY5TkAxLGR0gB/M
5n/+qN7t/+PovHZbR7Yg+kUEmMOrJCrLkpztF8I+tplDs5maXz+L8zTAxeCObYns3buqVokAD8b4
GcXyVtqE8+KeuKBXhuSsdikhbWhIxjPfL0wuUflBN6Zc27H5o9CrCMY/d5b/pFfRlR8PWA3EgpxE
gVjSCzV0RKYt9dDjszBZqaznzHvDQ7Nr7AGjzjCE/JWuUws1uXRs1gpas9OjbN4DmK62WhI0uwbx
hDbRCqvnfJKpvrMAebKOdR7T1HA2hVEAcQRs0xkvufCPMyAyoBicUymvZdg7D4llbJuRb3ff19/L
Sn62srOhCA8IVz5nVX7gEHxJCm2LX8rBRx98mAaPlmmzTzeRMS79HNxiaz45af8xdfaRh06t07z5
NZ2K21o37QPAXYHDhRYh4eD19Xx24FkjxmSXMicblQt1HWT8nfYFlleVrseifHCK6qEs+oNnY+E3
4ug177CjO7XzLPjl5wzKoMe2kCPnOLuq23UCwhFIqWMVRG2IjnyNWudEPPGIQfJWpu5DkXfPlrIO
cPnEaeqTc5raCF4udx8E54eYpqEV0eSLptUaRhfYwexKQ+z/G8ljucErw2eWV5R6pCp0I+MJxD+a
iK69zwnfiZQOGqLFaF62ec+UUaxJxZIhZA7VojYOgYC8w3H6dCv5FZT1t1mRGC80Jc7KgxVc+EZ+
NZPmdTlSkRw8PpFmWHdz+k+zWceOrfEK2uqkT9k7kM5XT+92bRfB/lzY8HUz3J2peegIfeJbTW8B
gxKvZVyifFmaVRK3csuV2dx2GHd281Rpn40fnGLsjHBi/C3on6d6cC45vtB/lYmJFReX3OdJ8xSh
2u5gWd+ZB16GKnprBJdElomh16D2mmhC5HhOjgeqw9EOmO/4bdzkqc3ktRNl6MmJJGyvX4K6/mQE
w2zp/qtkH0a+foPY4ewS6pbZWZVFKHAsRBgyXlAjSaOZdbSbhAkA10vYSCt8Zrl/HHO4tJULQnK+
K7P8V1E/mTZ4lecSFAS/20lKHQkUDMaco664ouJzsvlEMm9Mud4JdiWCrVAciQNwW2dfOfNzk/EX
m9GAha198K0TQHhId3pAMssmuEZpy+jPtXR2zL9ZGRCCLVoC2eggZmeDoneF5UfT2T8zBB+uNLnk
g7D+MWr9xss7Ok5Z0oFcOZdefx96knNyQg5OgumW1Ib3ljFRvMdmBDEwK5wHtpTnwlO/Uc+TWgYg
uUdPf6ibkhe7n7+VBen82SIsOGJxSPHXHZw63jJMPVmx/g+wKWZUGzqRXwXWlqD7HPYaCTck4DrU
7ZzpthwgOBWRBlgGDOEmyKd7lnmogaJ98cnZoOSR7KsU2NDZmqJ9G8lTmSC0ODmhUmkDTMpn8wZd
CayrPv2iKhSh4STaZkTsXqtx3vFgsLs2gy2Lt+EPy5Wz1ea6ZEwQuH7TKeFJjjgsMi5FM/b0lT0l
ZywRBBgyR7UPNs2MJxyr6QatpHrsJ7c+N5PlXoKh5+uhUzvGcg7kfeKx4G+D8WDo1Y9NGJxRmetY
OjRypfL5sZbFR2HZWNeKd1Uu+BJ7hiHUJeXO0lmNJ754cN3kWojs26Rt0rGDn0xMeySCE8MSC0sX
Uvx4VMqoD7lu45adrStk3iuoMg2FeZhXgxJfPT9HqmvPleIK6HbdUTGKrkgd6WGmTZT0WOow2Gx3
hyj/hdQh8QQI6HBleSriuQxFor2kjjvfHWEhb7R7O+31rRc7/C3t/E9k7TMzs1oZ4KHDwY2THYgO
7eQ1WL0jK1KcBZxhMaLvs27IaD85nvHMzgVSSTswruf6qxlo3IgASGm1jy6oZq4aZr8wfS+aTjo8
gDWb410MbWVgQWdewkRVbpU51vupAmNZV/3anONfLkQ/RCwfgGCEmtntAit7giN3d1sL7lGb74VW
RMRpHe/T9+r2QYvA5bhWvRucYc9Z9o1v5LOY869WeXzo+rmKdUDj8hKUiiwuPtN7JBPG/QRJHQfV
r6GPi5SCkXayuBu5hO/h1lrJG5L6kz2ANOKN7T4hjBrbbva4KReB3u4J0tKH5+bTD9BOXvbe4k3W
6x7MfDDVaxttGi9yEV0lC/xtKsv8wy5dymVpb7vCuEd18+GcqEC9Rr38zObxpWqrU+nRqqampdZA
HQGFbRpSojbpZ71ZzPJNHq1LlRf3GjSzDAx0KR8rZaAn1lZzoy2PHHhaCmbTnDyGe+Gd+uT6/XJx
S9Em+qY5YeTZzC7OPSIC6zQrbiM5U9xHIdhMZ630ZCc8Z2t1frW2dKkfI98RGOpJXIxB5hPCtXBK
zlaoWSCRORC2fIMPZc5QnPkANdikm1KLuLjO+5bQnk0ioyjRuIUDpbFW2kMusyBUXvFQme33iEuR
Xpt6us1i7t88om2M0+z0GLGbiXSpPX13o7TPpjKTVxAGZWgVvM7rVJ+Yw8ZLGxh3FET9MFpt/9FN
mfEkKvabw8zXJJMMFWmcefYFlE0d+u44kisyMTC21TnWO4YR4ZZHXBk1kV1gUb7VDAcDRzf2XzWd
czKAXxRTLEe3Ss5aZAWbmjv5UVIrsoEGUd5SrceI0QsI1RJQ2TgSwFrhIyccTCHKh5YYdENNNWKv
luq8OFtw73lvHzvhfADSWBOrhurR6gpQZzqHhN22XRm8pILNcZD9s+MEYbofM3BJ4t0IEv6iLB5Y
keyzvtjzXeN5io1TnrgRmSFuL+SvH/1yIHdmxWGvp5j8VfqRG/RxeG3xUbtA0LEk77oeOSSDaQFK
U5I/S+E2U+tQDOKrI2nBDdMi2dYF6LUcSUmbA/pl3c8UscJN7eGm7nfO4EJuHocjgP5nhyj1pvHJ
pkk32pVad26IA46V91nYxNx8D/OYy9KOTWaYz/0jwfqXhpmOI9j6STnXo9LjsKS6AltwTfNzMSDz
GA5XfQM6SB5VHfsd+FSezx2m5zbyVI18IHh89Zf8/1xQnVm7tAnWycxGain12aVaIo65A5tP8k1M
BxABhT/tfEJZq5xwL/u6DkM6/6Ei/zCyOPgdku53KuY3SXpT7/wLhKoQt/lr2wEobEz3gGn11qvu
tbeDtUvDb+6DTpww4hTGXaWInmAF3AgGVxRxSWz6F3fCylot5PLk5hnmc9MPz8Il1MSz1G+YdW54
+G8O9BjwLjpfidbT6MgRWQgUsFx3ljrjw09pEUmfRBFgdjRxreq7QBAIznAf48bdGao9j46L9SAv
AT+NLHzKwlkZzHuHtODtHg/GRm/lUz8nZxEnWGF4MTs8Mfh2W3j0UBPyrESpSsQOTN2fZscvqosv
ZoCAb/7Ps54wodZBuWaPn64it9g7PTts3YOyLeqRG2IHRjPzHiyj3JkmniCrLV9KJov1gOKSdniK
SussLA5oCxA6ZXkUUZ3oIdhqUXARPRMAy9f2FGXpzYTPvs5y/cEmTtPlxsnJ+ue5KB5nSXzNIIzs
myG7OroCAEy7XbojWPFGxqPa6xqKn+ycMKmLUBu00Jek0fFE6DqM4tx+auDxFaPxL2osa+3p8xI8
tR7Z9e26OthDOapWtd58L7Qe02XX47vUQGAfYY2xbNzvVVp9UweBf5J7Av8XRu9dSWdhQ7SJOcAU
BMdm/lmR9i8rSUyicwwodZzxNQndebyUqj3aJXvgrE8v/ggPf7bdszkFjzV7G1gsycEz5VFfVo0W
2Wns8oSOQW0E4/w0adHaDBp9rQcjJOyI6KupAee0wJ9S2xt5PZHMpGPHPDyPTG6t1Tw2JRFazPv+
Jug1qty4dJgc2VtM7dhoe38ZcGOOaK3kisB0+iXNHJt+cs5wXZYBz53DjqSbt0SzLrkR8P3yXkuN
5QZtUoRRSrCj3WhdE3WBxUlhSIfENSeiXieji2bot181e/Ypt2/F6B78GGklGd5GL7ph59x3RgUK
uQpLp8OmIDETjPgqpgI6RTFetcB5U77RbugAagnE+SvTIFg64YVn4Zdhu7ZwRNBGU3JHi03jx2kq
Gh0oZSrd6bEzE8iNNP8o9yza7OYXNkEcQTiyvM/UJIDT3AUZDFmnvLjdgE1Bavc8p3iF3IXwOoTU
YadqFp4ihoTcaO9B1/xruH8ciXwS7C/aCuG2DrOUyc7iq5OU6ilaAvZ41l57Li+oxn9+ZMMbUeeM
gwRjtjmeG7do2cIM1iFRi/6sm5wYhFzXDThdApiteQPG464M7F9kCseRLeG0jTtOKR2aEdvmo2Hj
obeHBPbpdGkgFBrKex5r7ebU7SYjOmCRCXAgP9BIT/oOOBijzGoe9Fdj2TcE1i73f/Qoh7UlLvky
dTjxJtfkra+5ELgWWhF1Yz0LPtUzVSKovBKr5rRi/YlhMIuqdTEXJwwF13zyzy1L1b7x33U1b8zS
utOucGmAQAj3NdcirFPdhClfYa7PsaD7Kcr7gjPPKBmREJzc8gucPPBoPr1BeEdn4LYj2BIynW3L
OQlJzj84FGq4M9LSwNgPbeClAkGtciJchVl8GOPkHHGRc48qxNquoqOt6+9zlT15SBnL/ZcLyb4x
5ouDSYaeOCSY/jtDiF0VqOlu074AUdrUUv81CR+sPP1faxdbHLWnTKma4MiMvwvCVpy/zfhlHZvD
XCZbf4pCWc5TqE+wOG21l8V8Ua6FFxIWocGuS9iQALtPBVWUuNJ6cszDyNp9EOObjcAri5L4Nr8E
4Wx08XNJUJbZmHPk2wzwaFP5supBXiFhQA9M1JWIZIaI7Bxn8FIewcyIdNW6M4sLOLs7Nqy9E+lb
yaK+FjSNKHdnLbvDVH4lMNgt+s5pawuDDIIUEQkeiSR5FJiVKqp6KgYHBJXDkNl4sNj9m7O+tzA2
e4ZOuDlgwdlW8RtIMxQ+E0PJNLMDSXDmE4CvEP4jkKNVt68z/4gNeSdmH6tzCzALnKAIhk+slXvy
66j8Nu5gmgvCyEO5nZqRot06HEtt547aC0acw7wYyoISAg46mEvH1rAU8XlG/zXxX0zt5MvOspdx
sE5EvUOLUpaVnNIXm+5St7OgoAeH2LGu8EZ3ScBfCtuYyimXajFSK2KHWnw0a4e6RgffWKX5THv6
A/z0767rEEpiqiNivhvZITMfYq890rJyhEy/HutyPyZcff2cSoJm6w7kCrWcjGKPcpz8mN5jbnGe
mDUbcuJSCtJ1nDiHRJCMWeChJOc6mz1a9mCT6iP+QmSHf9nCree0+a6cnX2LTGBl2T6p3XhdTwRo
uwG/N0muDoIIin67D4jVoKRC9TXR88jU+7w8naA/lX7HNRyOsKJekyLKgZtDXzgL43Djo7jYo/2H
6xW9cbQudmufKanYa0B9Ao1YixdjDl7Ghe7ZITjcVvk59ilhGVFgM/1MmeJb1o/XEaBhWqGLZsNT
O+MoEmrjlf5nJZPjoIqPmMGZFNlRKn0T8QCLsb5kBA0cm5hy1pgrbxCHsta20ub8KANmDX9HocAe
VlCox+VuTEVoeujvGlENdiaBZIxIVNjpzoX12drsx4PdxvvO045+J2+B28pVyTvYHxRxpXgDwHtl
8MYpYtCLmo7pyNyk2CkHuwtFbDyMvg3vwrimAdk/twPpFlx8Xph+SkQ2a0U4VvN+jNWju8zZWQsx
PnuoHeyKutfxitV2PZUScBWOPQgbK223jEXvXHOOHBmvZtdBqys+sdey22jVvqTjh8jeLtCcceXN
Fjis8gzY/ty78x4gP5K0v6faDoEQaQUeOIFmk6+tm4/Hcmi+bE3b+6UbIC4QTiX1bIZyBhTR2yGw
ym8WY+naawCCOT1ORDe+Ilntksm+kRtNcXUR0zQq/7HTetbU3aVN+uMCVepntQNnRE1FPATgROu7
qpNn7tePBtuGaZZvrYfLwXN8sRs0ZPe6/UeX7M5Kkl3HmypurOdS5l+5pX67hAikhdbi9TT8JPab
Y2MjVSRqXX5ns50QbqGRjKQMeU+EhpXhcqpZwMfe9Og7+pMLnCoO5o2w1TOeFrZ94hUiH4TVOngQ
pkm1VT/tqxpLcmKPb41m3FDFHAar+ke2A/G3gDeW6h4zlCKufFZYKGc9SR/AUul+2qq6m3H/ZI9Q
kSo53WsdV3TsLmuwmbtI1LwQi9nhWE3Dtqeg0B4P4AMJzznJF2VDw2HoSR+wYQDMdq3J2Jb+vx57
YUYANYjThw7/LL67fQEuCnAbVpk4C5lPTwW9FFNQfvEauEkfhmUBZT9jZCJSgnmc8gKfnWYP8r5d
JOBI3jRCXHJwHtqYdWC5tBKJnW9oWJ7zF9tUB3rlt2nebkhyv9eJcah678ei7BgiIu0E5VuZNEQ6
qrVRJmvbyfcOKJkcWY5B++TpbHALoAeRnm9jVviu8U9rAdxhDyIomF4b2knHxWPWgdzCUiJ5WfG1
LzNu+/VG4Z7FcU4Fl9J2MQ7UWHdvYNWxew5hZ3XTLrEVMbhkJ7uIxRMoGp/SEd8/Go6gQI8nyuft
yl82FDQMa4rhYyY1EFvJPyJO9AoUwI9r/afpYiy2fXmkP26diPI2Y4cj5fTb+eNFLZYXj+hAIvF3
YGVcD9BFVhmEog5L9/9u/7UY3Us2myfAB6EdddRzALhgRrzo1vCUGXAJAeWAa6ZBKN8Upn/WNMgU
Jlp7Vsit40dLE1T/p4KMDgv2CfQhkGA8UC3NCnlAgSh62C5EXtaCHQMSyYMNM1MJwv6u2phDEE7A
ffj2st9rebQbUlWQNVAym+EOuAU/vkHHIhXMOsVlDG8RPwcCBZgFYniWpx/ivGlC0H/POD5gqWCK
44R6NSpAQks7XcdZ0uj9TubUy5I+MTBS1125NxsGKGWBxenwDc0NooVBNF/B+yrdfZbbO4/ivanm
ibYimhPdWlApoV1EOz4TlVkKVC+9h7UsmEj4O0no1sWxtbwt/ht2sp46tsTQV63oDcxZhbENUp94
DRwUBn8z09/apOLdELjXpKbSs3OIhBVNR3ykovBnrnbMAtyS6+SfnO2jpCvBh0QKJ+Ay8bpWU300
WuezjYs3+BWQbmtYnXNKy0W9VeymaVdg4AqifZSSZenVS7lwn1UAIAcapl8bH1PA2GRXgpTIi58b
q1TC32DaaFuQGFMF5kO+UikAOmxJDE4VXQ1lmCgN6iUmSH7Ipcqw1uadzoQUMXhnU7YDfhlOM4wR
LThOdbqJsGuOKG8mpJJC4Erz7ZfSo07AoM+tMu4JJVZdhLuMENRamOyOjYa0AhauddyU73OT/JGC
g1+ZZ1fb785aTfNkMe/SiLWLG4GA5UpXboKi+3BZw/HD56+Wp35cgiD91FKQ4OATw1h+mWFsWWkH
XMeimaQ3jhXk+a0e4LMkXVZubIcG1NTzQpKP1z716G+sYQIXVvBKc8GNtL5jdHpIWQZ+zQRv38iG
IObtRAzB3HRAcoTBZSnxjBudSH8xgyn/JPqNqkxhZ1aax5HdHY+/uJu1/1qJYe2o5ATtO2y6cZsN
Du9sn/hm12u7IZupazNPZc+9pUjoaFJ8aLGzeFVv2ObO6CfEOAF4ZSOQKtBZ0Au1PeD8Kyqps1Kx
vABA2A9d/4z/koiEFX+41GRDZUOJ67dula7lpN2SXJxzLYEwdJdN+0Qplc5RRp9waZsnIBzZyjaH
K/wldinju0B/41yIpo3qn2bK5aDOXJRp7k0n+UDD2jWETUAqUpBSdVD4KdWBB4K6sJU8nHVbQKeK
OM2YYFJhnRK//52BbfEDfJVE+goz2EUL2i4Q3zEMg1aIEjEh3RLqesoVAxOFNCcyaSTaBRIJazKU
cHIsZFej4UBt7z7SWvRWMn6wGdoOi5zEB5DjeIMBcTCtZu313TahLq8cx6M/WLS5OOfAGOj7LfpN
EQzvvmKolcp4VjaBWjyWmj09oZS8D100sIaHA4DRjocJOV9zuWKCH5wT9JNOmS+jqnnZqzB3GOA7
HadmMHqgSymiWiGvyI1qnP1okHzWk/jYufmd8pEd5WlrCAtny58eR63ejNS1TIZH7rqq1oGdbiWU
i43E/rOTTFNtYt573hp73W3cdYNp1qirdT/FB0EbnuY8s13aY8v9tqLkaexhX4kmoyIBNQSDgEHN
M6HvLuea5PH7tJtyVPvZVoKnNAIOR0zbSuU9tcR7VbnAatqzq5mnLDUeSSevC1PbsnclrcW7efLe
O3Q+7AsVe7DMX9e5+2m0Bq2+hMq0pjhg6cGWjQFMsQAV4+JxTdtLgssgSZatJi8MLnF7+LZHMTSX
cQq+xzx5QzkFUwlBnc3WymUy5Nv/140cm4YkBJka45lkek5bXHHKAjb2cNxJoFH1NVaos44SB/q9
4TjxVebl9NobzrWo2NhPwUHJ32SmsATYNEy44gIB/sEe44LgMLOrRdp6nWrtDYQkxsGC9VReasdc
75fzl/GCnQ0Xu8c57/5Gl9+nGTp7pRfo4D3vmqCYdloKlRburxGrjdTpHHflfELS2JYTHfWp6I4+
Q2YPKbtM5aHPg5NMypOdZh+8ApcFrXmzMJXgGcC1Z9oG9l5Dd1+VIMDRkmdaRGwLu2f305DY59+Y
Xkd/+KVOt+Z9YjUrL3AOWSCyA3ootddBfp+66GiwzmyC7tI5RFcqXLGrEV+HZTq/HEV9K/64bG5L
OhzYRrbXMSdTrIytK/s7SuuiZxn1is8WEdIatK0jy3OrJ+82OysaE0AAC/9NS7nKlZkPm0q1MWDM
pSG95RWUAVNRJ1+NBn+q/MuT/RM7+08ZxejQUnw0BkmEUrpfLYAISzM/umC2LpahsYRaBBnoMx/I
7o+6E1N1QHGMh2+ncfqnUsmtxnudavUYuKT7kXPeEFFgOsjKXp16U7SELNN01ZQ9tiAQMFvA9/uC
ej6C3qp/7kv5r3X0Nzfm1QRZ945XH3I4n10yRY9OUXtw70l0etrbiN/YL5NzLIwXMQWKrxCN4pnF
PiWOsnxVtWwGJ40U0FjxQ5J6+4iRicYsfqjY6a1knmuMBKm/0VImt2b2vxIivyvD4H9i3cT2nJL4
T4NG6tH16NRLbnm7mErE1qKZLEnmt8GFSFHMD5adPOfz8CpL8glknR/YH+4DFyucFumYsCbbCp10
MSizcl+5hv0St+MP1jHGobrdTxjHt3OC2cgHTWWgFXfushr3uYEL0dwSW4JXTg2kidr7qSFnr7py
fsP2Y6xxF2MvSiCTg9M5aRM0lmoqD3x1X2BTw5/09OJYWgM0EIwUF6PqHq2JUEuaWHjVlmV/7yMQ
U4pFxIqTi5pQhgcRIxEz60eeeHMynwXJuMG4hVWTDuW40s8EWQ9+GtCq29JLMh3/78rG/gu9iemL
NwPamkBgaB/zQv/OeAv4S69CTbQYdwzhLIJFAWMlzUS8W3tutFujg9nhiNdiarZwnl5ToQ1Pvev+
GuP/djwvWKUDWKJ4yu9ycC8lzE2uiiOzOKDz2xRT0kjDdMpreGzbQyPjYyaWMmxanfw5Flx+icfV
JnZ4W7C9yoZmq8fDo0d4d0O6hEZQXqqY6YSZXyvKufym2NLCvg3qksXkJMu1a2MXL5tXn7QYRn3q
6aoObgCxjrosPzm+qdpjiUNE3bqlZGkoZnuSgmvR1I2w8vgCNGnz0PviRmfkTIARxWMC0urWWfEc
OHGYOC6FStyjbZhz69osUfSzj36OrwGTUq/IxjRUIQ4gXgFy7eidZnM67tglP/Rm8AZPVYf3RKN1
3/YvwfiFzvsxpkbPqATqhTJOGI7ztVUd2XmWe0nLOm54Ntrx12IfaHPRcsruwejuNt2luHG05Dlg
UeX2/Wk0UyYZ7sZ/QLk2eaHdWxrtBsoCSOw5qRvGxh9B5LUJ6HGENF9x3Zdj91nym2XvtrnLkJyV
X5/6IuHyg8NT+wiatzEetlFBzhAmLdkThtWZp4D98O9gXk3xJZnHA1zW0qQ8GeeCzMa18CjM8Cke
HFlyksIQEU4rM97O4qMY0QM5MzT1NWnyTu5trvwDSGdYE+wpmOtj0wvdiqyyi/HQ1nCvOvUe+eFY
FhtY+FQMSW1xO7JmCZKnXCdFgjM7jbFqF6zMbKyFEcOVY+oHDhKXR4wJcpezrY3Ep5sS/I8hJv+L
eLwsZCIzErcGIkICA8eMwFm4P5K/aNweswhSJjuqtPM2ja5jQw1+hCHuBVEEP/X3RezeCz1fTfBV
8nxxyRBLmsOZpSAKfgS8v0HcHIOKzIu5GfAy65P3pDLc4cu6T4vXjn0dg2EzlXJr2O/Y9VeelZ9H
ixvVtE+WZtWYl2zTkUwyTlPg3Tr+bV9W39X8WvYXHq+tM0NbicqlM4qBjxpshgp2DoFk+Q9vF9Es
0M4NfkAMp+AAQL3W4uLBHsIF8Kkc41maw7ZrzHcX4x1/amLaijNr8k6Bw++GNMt+HKvRzaQWZ7LY
EFD2uBQq28PyBaspiUfU7OfjRHZuaCYqSKFggX+rqMPSSrL3A7YerSMonH8ZHKWx+S50dULR+QTJ
+6iZ7Yfdjxx2h8oJVrn92lL1mmnaBiT4UecthCPhb8zzn8L7NqNzg4NdMY4Q6Nq4AyWAXbqO7IvO
fUwoeWjZL0cppKOkOiyYHZM49PJi6EafR7bfV1hUJ8xRE2HlljgO7YjncdFz/JQ1dwUofWcsdJXB
D7FXEOlotjntsbp11ZZkb3nM61e3vFOatqq4I3oWLo5c8HN0qBOq53nr9R0i3c7nLef6GDt6dIkl
CCcPyntNTHLC7SeGiXoV+a9m9G80f1nJ6rRD8Kib1ZWivnVqXRJKYrPgULjVhyUz3iPtuszmVVIn
/BCc8taS/S4V7034tMTryCCZLqC4oISoho2BNgeaufNhXbHxDojVcYXZEETxcRvb4ihJrldLGslt
UdL9nZ20VwRLjLkQeXQNWqD25rrdGSzKwQFyhK7O6Ozy/iaFK7EnOgELrkrfouhfagpIstzDEx9s
KqrnOw+OjJNtsuZvlE8mNDyfPUPH1sCbllZv+wK/m53zl8xeXWOnluU2hizbeexGWnM0Fsch/Suh
mIcRxxtAY87xnaNTvU50whftprM+a4ge8aXr/vrgQaZHSyvWMeUTePDZGbwN+R9M19ah15xsIUx8
T+cyBfeB7xDFzrChVpKDbgR8S6g2yemFNhvWlLALEAVxB618svbZPXW/S77rPd+YmMiRJvirLJBi
/C6YrD2ovTUWaotaCmXIR9YppJ0D7kMONXPvmXwqK3lRwG8xPcBfZW+YSxh2ExuCa8zONmWbXeHK
6Kpv+ihXKpFbwYIl6r4UrQC5xkxg1etOXGefk254hcXMUtbGhUBSn8ecTDn6N+OSax6MWix3uI0Z
vQZ4REpgIc7wgC0SdXYzjvOl5afs0ANgxjyxdHyva2tdkArvpbOPQDqzIX9yO9pCnMfZfeaLQrAR
WnbJP0iXOFBYgWGMGTSIynnGbfHqOHz+Rn33cvXhavg9etbStXc08BGROM1XpVr6sv9s+W7M1Qaa
G1kcFy8n/dAMAjxkbK7Z7xRehP2nuTRwAXtIbsRNAbexctMcWp3pbrXUUavk2RwR/biAiXO68BEx
W80GZLz827Ef61T8RvGIAtKRaKATuI7uihquuAOwhUEz8uh9Q7+PlcXQEQ5sh+Pmpaae3t7G2T9E
6LWXvVO+ijVin8wAigFG9nxFSkabQf+uu4+5vw3WqyJc1s/ZdoadSX4mEWNIrBKyIdzFDKMN5oqc
q4RnOoflhtY6yZOSkrTW/DvXHYkFkIZO/DrZDw1BJlMWr0ujQiY+M7zuQ31Nsm+LEyN2rzJ9ThLt
5Je3YXyOUpxVBm+XaCPQUnWMsnn+KCbvMfW++ikJlcXtvb1AG7okAx152Jtauq4VuoyiBHplJWSu
iqNPKUvSA0HDSDnFIFTIPbae2IEW28Q6Fa0+WzhAgN439Jljj0RLqglVvl3TynBvSEhh9iAmOQEc
5HJYd3ttksfECNjc3rVYX0v+UX+iSlPvSbox3Xk+eLVy6yc/hmEirQDhQ4Afqz4EFLexBFa356pJ
0EkEW2lSX/U/dyLXpuKd9M01GSs2s3vascLWfp7ScYddU6XpX1UUl1obHssp2zqivFZGvpVCXyMb
rwHRvSeojJi22KuCAJteapOnJ30aaKNX9s2S2HUIhmSIOrK89/knf1mWJ58AAcK48EElUGvMIzQF
bxR6AnzxN1OFJkfWdOnc5UhWgkItVPjmHsfbumRGNk99TUiSFbRBDWD6V0PxjtBFOgXXrKgPUSu/
cVUTu/9qkyiEkb2yWE3P3D1AJF0gMu0F54op82tUPRooW3DQGPLeeg0cPzWaNBXmrOIM1s4kxIGM
dgFZRXa6L7b3JZE3C9l/WeyFA8JsDIdt/KG3/VOmBniz89ng1WaxWdJnl7uVeiiaMzIqVeF0otFu
AnOOkCFAOtmSyovH0IZBZNXmxmPBYhqA1grIglXymFDbbusHLXhGy9mmuH3EYiInvCw5BTw+1cac
v2xZl/A1jE+ROTsLfdz2FIQ2/97WBCG65cRzJyJpQer+jDSdGMUQugbN1RANJ/IyIDA1/XHyfbwe
Bu7fHIaFUnI3zWJaUzt1p3LxQcq2Z8KKak5o5wNZ9pJStDcDoZI2R2yCZkUk9A8/GeHR5E410fOs
R99zybeJEkg0650zOb8+ESYHOWJUkM2cjo+t6P8j7cya3EaSLf1X2vp5YIN9uTZ3HkiCZG7KTKX2
F5hKJWEj9h2/fj6o5lYyI9EMk+qp21pt9IyAh4eH+/FzwFl5Nx487sUY/tEb6ielc5+8IfPtk3J3
Co1341g8LiyEs+X50cJdjI+c+i+wRd6A/rqOItR+g3HYKAyHbuyeTnzrHq0F/kXPxTuBCddGIL60
MIAz1sN808OmEDICaFE/ZM6XHnxxepv01dsMGnlAdEl57XoKKBzVJVJwZNreIRGaddOfIks/zFrR
UYjizWaoBSQIc7EQZ5KHhCUtiaRV8x1OAqyvZtjGpAK6DWAEvwGNHG5LCHfx/7bcm/DO0gyIeNP7
jrXQGzBRymCrwQl0ZjVk/bDe0hazDMbieFA1Rf2+WM5MwpHcljkTR4wNqTuHURS0OMHUXRX6PIEt
Po3HDNjipwqZHuATZQyhH73wwDIRS1f9tiPzJU01b6MutLc6RHMbq59GHJH6YG/3T6GBSrBjprRp
oY57jNw4uYIprrg3oVnaOp5LT7cOLJ5fvf0YKmT4llHZPiuEqHIym34H21P8fqjH5POprbi9IbV6
jwRAfxjpLeaotRrBsQqpW6JyHymdz0R15asFReu0VwHRO4zzNBFJpZYyVzsFMPC3E/eYphULGQcv
FtTunuoljQ71N2rcXZVs+6gzbj73b40EThTD23RWfxvB46lnQHbnmxivKp0cohneAjWjHFPwIa/V
647H9GghE+xYjyYt4w0olc+5M3yq0wJQZnC6M1MEvu2E5BEKVaVD0SEd36Ra8NBowZ1VVD+mWd80
fYrODdmBpf1Z5oR0xMOh2aN7rmb09SMDWiuUJpEQnq2vg6cSkcZ2lyk83sv59C3slfda26Cmg3Tw
0FbciVCDbYsc7k1w2N9LIGWhE89bmCEr35znd0wB3JsOBZZs/B4FA5wkNpQeFuS8RdFRbYY0vSge
Y9C3Oxt2BM4s6mAduitaTnCLwezB0kQx242GL+nUvYUs+2Fk1D8veQ109dbLQDU2nTMxAwqWvbTf
qBV8J6HBY9G2Tl/nRJ/31RKEeSQ6EI8sPCt34KXh10VNRh++16BPHC+BUpM3JWszWnUPWv1d3nA/
WkZXfVabCjijWSYHtpUp7QbMI3/ebpjqvWJo79QG4i9IVDpmnyDCRtFsGw7AkQ0bMj43Bq0NVHer
gIBGaQ6NSrBczO94NUgcyjs3JfiFRsu2eQV8lpaFZkJ6PaYfp6DcR3obfbViD+nn2vBhJrWv7Ezp
r9rEfGgsaCoQTNWYZQYzUd8VatzuTDsf74MpfbSK2fXVDjJWs553Q3gfGCd7Q/Mm3zHtZBx4tr6x
Sd31rMuhvYK1xVbbt4pBxq6YxHHbSKAKpK2nG3EPRoLUpNUZj3NMZdu0bUL+h8jyqbTVT/oJ0Bwt
uOkavWQPumrwimWBeELljh8AMGdMQRbvdRQNtsY0fQlc49BCzRhY9q1RoY6pV0CEnOAJRg1mObvi
ps17wqDN5VW/92IDQZZHNwLUOndwdtLUnMJbb0YjwR0oXIUqtEoQgSCiEGbBTRidsoc67kYo3xUb
QACqyps21T5C1ds/IGzGpngtHenqKcAVQHkVpEW0v7iMFuZZ1IuHHGSFN6T2tqviL/Ar0M/okZkP
jgrJo7Lr3GE2P84OkJcrvU8TXvW9vrQIT3Vqhd+psbtflbKMsOtC7qh20WNQ8s7IENgKyF09ixFP
G2jZIU47BXKo4GQAvnKy2lsgl8FdqDNGs63yiflP5jiZVspNhIdPxvCOKE4X4uS24z3CtaevoG1O
db/597/+9//9P9/G/wq/Fw8F07RF/i8UIR+KOG+b//63pv/7X+Vf//PVn//9b1c3Xdewwe85DF3o
HoTj/Pu3r2+B3Sz/7/+Fwmxh9sWM8NbB2Oe7+Rj8md+Aq/DVo5psk+1lc6bEmvvSGiqNNhJkk7Or
9IONBhXxUmJBuiDvpQnlxLWdnlhQ41OZ3yZ7pEP29ERYULCd3l5ej3V5Pbr60ljnNNqQUlPb0dl2
u8fQ9tvgeNnE6oIc1VE1TTV023GXv+HsC7VOMUV9aS9fCLmhQ3bn+O7TsIPF6Xja2u8vW1s+t+gO
58bsl8YUmIKN0rJgHnPuIw+CaJX6UH7dZzQv4OW5bEwT3cFSTVOD+kO1VMvUbVX4VlqAsQbSBH96
XAb2rorH7JDfMFIAx+qBAthmOHrvLtsUv5hgUhO+WA3E1ixiu/YT7sr6oDpXXDy/YcIzTVJkVfMM
XVhVD91vXqpQ4uewkxhNtFUXDsTMlu2eeHR/LuXZjiEsRemBC+Rgo33GRnykwf1gZz50e+WgH7ub
QrKo5cOfO4ZoTHvpGCaJgRUwogNEVdm4+gF2qk0HWNCIby7v3qpPnK1qWfWZuy/j3wgDs3vorVO6
G8D0boKmqv64bEZ0dHE9xkszIDa4THqH/gL/ZYOm4FNuGB9H2rIdQn7a7OabywZfnWPR4rLws4XV
ZoNINr0XP6XQdDB9QLK+ehXfqnswhXtH5h2rjn62j0LYoASeaxqABd/a9Lt5B0TU994UB/fWuSuu
DD8/NMfKkaxR9u2E6OG2RRhS/aqBAdHEZd5mjFzJumTLEu4rVc2H3lLww8550vTbhDUo5m/Y0HUL
bLdj26ZtCr6eV+PoZBM9hk6nKGVtoZIHpyvZq7WFnBvRX7pDEmldrthF7cPsdOV6NOELZIkDb3hz
2e9kdgRHZ8KL3EjPa2AcyK0tHKnDvQe39O9YWXIJx1QNVYzkISBUZBRYTVk+pnBRMRaf2A//yIYY
ugu9V1BYwqPjkJehSUvdYOL102Ujq3eSrv+9Ek34+AkSN1U8ExiQ3XlC2xKSzF3oM7Pcb1POau5P
H62ryzbXYuu5ScEV+iKxSMeGBjw9g4v5tqqCbR0y5vP2sp1VVzAsB2F71/Ecc/n3swik2gYlDmQW
/RQWCyo4FpxNWrP/DSOWbeimZaieZwn+1sQIExgp8ZueLrWuMF3oqPBsmJzD3zmntqF5tum4yBaK
F2036g2SwzDU1bcGr9voITMkfq2tfptnG55wyYKJSoAswxSrfpm2jAT5yU7xPf9BfQivnDt1D1f4
IZPF0dUPdWZU8MGs5J6AaY49zL7n2tepPqqG5D6XmRB8bkzcNq8DuGARMKjGfWy/hV78sies3Qb6
2SoET7DK0DHoA3KSclQYy/6mpUpz2YTs6yx/wplHO05ZBPVcdeC0YcKEOGcG2ARQIfhx2c7qUhyY
kk0uBQSShKUMVgllD49yHwpDNfzmzn9c/v3VdZz9vrAOdegG5Cin2q9pO9vNntHpa55GtSr5JNry
h4ppnH5mSAgBA3RATM/0lF6+FB9gWdkvoW2kHuIDMT4gfnp7eWGyjVsWfvaBTLSahmhg4xgcOznv
4urjP/t9IR0weMQT0Ni4Uxz+GUfzlTIH+8smVk/K2Za5L5cQ24lF/Wlky6BwRlSyMJsNeJvLRpZQ
dem7CKFMyfo0HPS+oqg8fdIRvfXgita15LGdGWLSozs1VhipC/3LZpe//T+bdVUxumVK5AYDR7Rs
sw8teFPGbWjl2jsYMOgnDcvEU769bHM1EX72QVcVolvfOpM5QTPMNbRp/CWmFgdvi+bh6IMD9QPJ
Gi9/P1cVIp2KCk7fVJjrnSs6T4pya3eSryczIYSHzkoCkyJrDU/hn6CImbOMRkmOsH6QbI/sigxL
s4VN08osrNWZgxs6JwjUYIRxHiXfZX0VzyaEjfJqBnS0AkeP6Ncv1ZM70Ox7vky9WQA4h9F395Gf
HC6blVkV9k6DTbKOU4SsmF/kpfylUxdm17vLRpYwIPq5qZukPRS8PE+soTBFWA7tDIVjAt64aiE+
olem9nfl6cYbJAtasQVPIFQuOp+JALQs+Czk2RNCi6QlpKmM/wRZB1KFoQwqqNlMHz4Kvlxe2opj
vDAnRFjoz+1hzpfx2vk+01Afkixn7fd1T7UQKbQs9k9wPOi/Ii9n4tyvletRfRx7iWOvfH/r/PcF
r5u5jKJ0uVop3MFXtKVAvber31iEoToOSF2dWpN4eqj29zrjBFxDOnSJddF9WGByv/whHAqpnsro
u647YuIbdXGPYmHJDAx9mrkCc+X+QwvLpzrzrNNsTXNaIekQTPdu9GANv/4pOOK6YTo6FTnNWTz7
7PcZ5IV21FtmWFqmPkH4wiFPD+DyNq2lIFih1Oxp+JT389/PrCjIKIKXUZmNBK50u4T/7ICYGBin
aPfXDSCrhay42AuLwr7FcW4CSMLiKQX9xsAdxL6WxMN+FsqFEEMh03MNk0cPtXThnEBPYjNbkAJM
pGVpv+mCBy+FS/fdnKh7Zh8YBPjeJ0xWLqyAg0tTdoJqw6SLDotxgILe98vbvHyrV38OTIQQPniG
9yoKDcyFeKadsbmnpyI+dtC7TIwdlAyLZb/hlvaZKSECTTUESy0Qcf9k3xMnkGuTGFh+QFzL0p3Q
TF1T3Vd3XzKZKBrAmuW3A1Tos4bcwtEAStAbT5c3bc1Rzg3pLw8AWj551qjEUpNRhkL7hIjrohUk
WY7MinjjZQyo50nR+HZ4V/FosX/r81vcdAxCU15XNUM8ZDRlXQf8eglh1jGAhfSD5YKehEbwl3fs
pR3haBmIKy+xBNXFHNSP+jAw68cglWTHXjvzSyvLjp6FjKkEXzqoSuPnHeMpwy5cVD4ZmJyDfEdZ
QHKUX994L60J/mzoZanq8IL5bvEhi45qKysxLR/4pT8vtxClEcOGW9UV6xaVbQ5GOp5a33pitmi8
NY7OG/Uzg1Kt737qD+iLyJKslZz7hUmxjAE3fGgy91L5eN20cfbz0dyR1CE3tE133oO7/dWD9NKc
EAzTYrYoorLCuXosmi9o1BvFL78sMeFpnoeUHEIIYrxlIjeI2WOuW0btJ+MB6cDLa/j5C+Jn8tCo
0kyL55/tCotITp4xJQBd/OC98S37Wn3NjtmX+YqXLHqNB+ig/bbajnAYAkh+wz7uT9tK0gxZ+27U
t+ghcZpV69WtAq1GPTsmFXWI5OkalPviwESaczXXe++R6eBjJ6kLSS0KMbCrwASoqp3jKZPPDMER
QMPWeNT3cCHtjF8u6VqmR7XY0eiW8axZDv7Zwa7yNvQ6mypUA6DQZPLfgXYJ1n/Jp3wdcTFjaK7H
wV7pyCHXaYEJ6htfbb8iUJAgEt+r/mV3WbVh6rpqkPWbpiFE9bIOEBqaoXzoAcXG+9C7r3vJt1kJ
TKZ3ZmL597PdAtQWV11EKb8EnZneGb3klbT27WE2sS2bhFxzNfHWAO1VFukJb1NuADoGh+6QHdpr
qM7Q0vQh0JF8lpWw/sKcsB6mSBfH9xb2pWvd+DLUDHk7uDdMRpMn2bvVz+PxdtZpy74uS4c2+vYd
E0/+iCyanlwxQoR8nOTm+NmCEEIGDyUAgjw1ie/iOyOouqbMTL6Qa+0t9QfIVA/YeN4x0c2wNxJQ
9VPrpL8YbD1XNfA3zwNQSTvdEg4RRdABPUbIqzQHcgzILR+meH/ZuV3hxvppwuWQGKamwS8umICc
IcmVgDpRHn+N8++1Mey975DqwuKGoInkGSK6+WLM0g2+vUbyysTHSzefbMR4rS7ntE7tN6PXfth2
LPG8V56+2CBbp+ticgPbog1rKtMkirignHQP0SBhFXD9k1dukYXblgfZfShmsIs5BJU1WPC0lbdh
Vw9qNg8FsPSJqcu40BH/uvdm75sOcePlTyU6+l+mbBtHYLT81Y2hTp6eIZre+LV9NMPj1FxPmv/P
TAhXRJ+roTrCZ+VDAxXq/W3MmxqqdInPrbkBryYAnAyY6554lkxVqXrNZiENsyhFqm6gtfj1dfAI
pV+pmZrxyqtPna32JfQfvh6M7xU32yvwDiPsetmKGOWWD3JuZTlbZ1E7PrUBY9gKMA31nTpyxbmg
vg4mDFJJ9Yu9XtGU99IUs8NMqHQDfK1MjoyHxL7JFcnhXHOv5e0OOReP9FdXxEQH2QWS1Pq6kf6o
zfyHkcIFFwCnvLxrayfGMy2CKLUn+pXCUrp4DBDcAVMH7gT+DKg0DB+eOEZ9L9t51e/9uWeW7uq8
kZFifhUJ7M6MU3R+/P5b/AZmhEO0Dzq//gFt1ZtyG+8YE1ckR3TFsynZqQ6pj2FbQKBefqbKgzA8
blXmPxfGa+XLSf31G8FyDd0gjpIuvMqN7bKLvRj+ah/VlwzsafGhMCRr+NkHP7/q2Dd2jBjNtcN/
mEK+E1B4aE6Ax/3ePSyZAtOnWxV+clCo+2yPuqvkOy2/99oeBVW+EheDJ1xBdj4wi+ZFvF++IEpZ
Xi2tKw994Z37tOBZyoMh8fSVr2QD3mZxqkscUoVr6KRYVlrr1cKGHTUHxZjSq8lMQsmnkllZzsFZ
dIC4sx/qyi0YfLt3iy9l8uHyvq2cV7I5fIDGAYPQYloawVTS9z3FhhptQK+7zqEljAzJYdVW8gPb
UMHK0BrVHCqsL1fhqnVfMM3QwtC8mfcI5DKydm9eZ/54HB4asLw4h/WluoX//SB7267toKGrOiV3
ndROzE302S3ypMUxoukjgsSduvv1HfQcj5cggdyxxR30ThBLoYtHM36+apIbZb7riuvfMOEanFbH
oYgodsQg7S3wNEbUcgaWejSlvsSe5DZd4qVwfEh0nk0Id7ZltnUQM8qL5AMgk6iP4ACuQDiDAkD6
O0XgouwhGYBUVPfRTgx/8bVOtFjyLIeXOorhhi2E8wbB7y5ApdGfFARqI9tjfhi2aclhWnN2bynA
24za0WIUYoQ66M0Qu8unguw2Ox3j6aExJAdqOZAvN9I0l+CqATqBPEu8L+yu1RmQgelej7/3MCeW
cbdpUHZprFLyHHvt2C8tLX/JWWhIkfQoCYa8xpS7dECrSlJceL1bL39f2C2IzBHyYObKn+KrFobi
6ejIzuarYj/J24vdEpKfpm+Gwv753a8HX9ud9opvvjttkKs+qsfk4P2ym2GOgoLrUirmsIo3a2Sf
4DjGAcKFLxPynF4S6Va/yZkB4RiBozfgH8eACpW06ZTbBnXmy8FAZkK4WNWxVuYy4bOMFppaSYRM
TSxZxcrzB3gyParljJguVeKXrsX/HsZabHIraLvgJxbV24a3JhSHvr6D9dD/9SWdmxN2rTyNCXpm
HqDrQf0MjeRjov1iF3Txs3MLwqZZjae7Y++yaciBo3PAbLrkGlh15XMTy3c7O44BMBBLD2hzQGNo
c7UV2wwSpCvErfzcH440eI13l7dt7YBSw7ct12REmqvtpcU0b+DdLKmOKeoHY/yYDF+S7OmfmRDP
55x0wSkknY/Kd2Z4ndUMQJuSb6OtrcMzVN3kAuJBKqKnQn3ItFEBQ7foG5MiMmJ2hewnQDpIn+n7
ddvoDaoQe2ktc/nqYqw+Nyx8sjoZDD0OeULmyj5+Y26bTbJ3d4a9YxoI1HV5kFW0lh+8ZHDZiTMf
mQrTnIwZ1hol+eqc0mso6ySXwvpeLv1Fx6FzIA4XTF0WOXA1tf6Uv4nCW9t8K00VVlJ7k3Lp3zbE
wQKEihp9bCqyOfiFbvO9/Rk6BGZUmcZn6EQ6BrK6aZQqKLLTOX2VPEbJoHXRgDBwF92RAkfh98s+
vnpyqR/8bUC4SKsobVxHYRyx/jZtT+/M7WkX7L6l3Rbaiq0cer++HqrkHg8SIBNCLGrNtB176NH8
qr0Nxk9RKDmzst9f/v3cyaD2aWE3bv2MbHuZ/OYVeXnHXieLOADZ/P+sQHDjoE6KqFKL3k/JdDZA
1TfDwhMTQlCdIQu0BXNZMzeDxFWhwoB02fgS1YQzZKm8XUnoaXrw0nu5vAgV26C0cYfUXEplJhSS
jJzUMzSv6VghpNx6/mWLKynduUXR32lfQt7p8oKY5m2E/oib7ovPDaw5l82sfDcADypjXLR0KGkJ
l67ZdbM2ecyC9qcvWvGhnySvCNnvC7dsNnbhPDkhQLdprzLSaieVZAVrecOLJQiunScmI/zuCBr6
wKw102jtUXvsdtr2N8/RC2OCn2u9HWeQDCAtNFfbRe4iTvaXv8hKMH1hQfDzCoL2UCm5/ajRfY4D
a5uM6qfBy3aXzazUmMwXdoQApMByGBsKK9Ge1OvoXfWVcVqGClpIC7b1B0ZLSYUlJteXZtOKWB5D
utgUqFuV9qiSt6Bsuh+oonXoxlz9VaWBc1rr3w+75l19kGV66x7C2BHlAMvxgMC9PL3wvqZQypmF
j+IjE8U+ep3b5lN2FW4TP3gje/CtmuMVxvigCXDpVVUoswAtgiDkC94O/tLWTrfd3jlYW/i2djJr
a5Hp3JiQLJ2QNzWCfCkVnrQ7ezhqKJtos1/kxw7SxssfcO0wG0sjifrdkjoJ+ziqMdIFSc+dpeY8
Mv6AguefGRCiRWOGeXNKDOppLhrDHVy5dizJVdbWYC4jnkvPElcU8tducBR4MENEFbXPbnYP/9nl
Jaz5+PnvC9+jg829n2tGvNEXZ4wdcsQEcpXjZSOrLnZuRbiPwjGiwl2AHaWQmu7rW8Ryj/mNO+77
n28l2cmVbJorQLKRYItcZ2bTXHP62EFS05ayuZlXbcqlpWKqjBIzn8qYjjgIBAI7DqslTV0mRxGp
v86PzoEpxKffyIdfGBICnx60jHt7GLLVuyq/jWaJE6+ldi8MCC7mRcjEmhXQPjRHovCg3Jtb7orD
fEjHp7/AhLIIt+50z3snON3JK6yiUaj/QH5lFdd6cHeS9fllJgSPOymlmiHYw+eBdwPgOpwRuymQ
XUrLARfzrDMnsARHU5TGDOIQ4HVyO+8p+h2hZN1DTbqpyYlloXPdq//eNUsIZ20bwe+ENrI/hPqN
ZddXQ2VL8sa1LO58PUJAS7qoS9wTdZMime9CiMK8OnrTlvXWcT9cDgmyxQhZ0FCUVq8rtFf04g0k
Q+GvIsiF42kt9s8S/KruKxN1D6CUxvwmb9+hG/iHN/QImsYLSv7+8mrWbjW6+jrdYtvl1SespoDu
z9NHqgzOyPiF9Xay602ZDPu4RdzZloTstVoAqkbP1oS1IaNrwv/K2ioffg4/9dP38LBvy5tmpxyy
PfJg99H7ywtcTuQrRz8zuRy3s+3U2wnRLBOTCaKqhvO21uG5hg+9/+ZVb6DFv2xt/b44MyfEPHVO
T9W4BNfmh7aPts0WNa7PFFiO+WO+DSROvxoqzowJ8e9kwbvHTDmFvOnBC3a2+iEaZBfgqruf2RAi
nqtWdjtmSxC3f/bdigOk8frV/DjsTKoo9XY4qpJGtnQThRCY6XZslhEhEOmRvwqU/ca+NZ+QH9+l
8mH51Vj4vESRx8Nsoq5Wl1J44v2czS8OwbvoY3aLLKcP0duvF97Pz4D4EOzjExzbKg4JF8+WfgsS
VNv8d+qVL6wI8VCPqbcY+oKt8wc/gh5i3MAZvhm3y6Rf9D46SPx+iRMXjpkuxBHLKca4SdlD/bG9
jY/VIdtOD/FtD5dMexf42tVlexKv1IVAkiiWEoU6QVhNPqLh5v4yM87PKHzmE0LYqPso8pJFE5CS
ZbAgL7fetvjm4PVLiVyW9q3eXmfWhKhRTbEOoT+JjIeUk9IhcjK3bwnD29FJ/H+2c0LMyA21jhuL
YZiTd39CV8+C4u+yBUlU0oWIoVq565YjXRKIQk/Dfpoe5lES+GQRQiwT1UAP7PZExf90m2Rba68d
Yc6Otgir7M0/phtbsmnrmebzBxKLRFqCdlMPG7yfXFn74ktxMK/K4xKQ9J16LP5oB8keSvzbEDKm
ZiyNPFGwpzfZvRJHR2uMS4mN/3Ab0znRf77RxD7QZMOuPpdEIvc9tUTrXv1BkXy7ACsaZX/6oO5R
jz/I6A7WV/ZsVAhMcRzp2mmhdjdyCNSzjfLrmAeeNyCK/2dVQiRK276uzI520zxYn4d6BrWovzWt
VhKB/oNLPNsRQtAECaQTpUBg9IMT7pBGWB4f0T6/ibuDvkd8Qdpf+A9e/2xSCEpRFrR2d6KSNFwX
H9or7VjfjI/RaTMtxBTHXoa6Wf9Ursbgp2bzkheu4V5tTmGAAIqvzdot6IWtXTa7y7FCYkJ8howV
1Crov1aoQ33ouvum+3T599dj0d9LEF8ebp+PBQT+C//Jja7v5+LDcJLUOdZj97MJwaHdyorzoMDf
3OChRXfRQDioeRwzWVhdwubrG/bZjuDXhFS91obltDLNZVjfYhhP3fsQkQ0n+jiOj5c37j+497M5
wb0ZgwlquMA4Rpb9UDOvxsG9PvXmlsO3Qx5mpxoIUIRhBdP0dDALBzbbhcuulzT1Zdsr+LyiFnEw
dRyzyn3S8qtas1Al2VZ0JSQLXkLqpf0V7uC+1RkRzhZI20JGlv8EmKGHpO/RajnIgIcyvxRu4Wqq
CzOaub+cBmb2o6vdqoEkz5RtnHANj2GBlpSJ6w9mpewq8FEIhjfvPHM0rjPFfrq8fbKDLMSKole1
xplTRGe/6g3qTMhSXDYg2TFbKFhoYQnOpsUfIyTAoOCG7tVI/7xsQ7IIEUCSza6LyCZbFinT/aTW
NFGyX5x5+Suv/PtY2UK0sJyaaVSND69Cf9n/aaA0iZLD5WXIzq4thIpxiNzBzHFl9RHlzsWZoz3s
p9PVuA02C1zB9f7h1xGihWajcgO3AHPii3Z8HkJ2W7jIa85fJUtb9ufCKbWFcNApUTpO5WnpMKTF
zdKEcgFhFOPNtFtGlGTvGplHCEHBPiFv3yxlssls32pOth+VYXd5SasmdM2C3MFlHFCcgiqrICNd
gXJKYfjPfZOYktf0ahw4+30hDngIMMb6Ao6pXO3a/JpFHyr0XegQ/rNlCAFgbLW6U0rogIsCKaMJ
iRc0ouBav2xl3bWZn4RlzKZcJfIrBFFpK4rC88VBZ/dR2UTb5N5FoW3To0V2aA/hznx72eT693m2
KLiAB4CWxH+ksjiGFGJRjD/tL1tYT8TPFiXcBm6lwUl5Wk7PLr/yPkVAFMYjstK+Be2Gvunvcmku
uXyOV+fozKTgFWiW2Ckq5SRGhyWRjA8DJKko7R0lS1tCzSU7gluERtqnVoYd7Wm6XnDbxTbdTn8i
CMfrAv3Y34lDNNgZUGA6gVEF/pyzap8XhacSxuPa95ChRDfkrobT10styRdbPVNnZpYodWbGzKD7
Tkx8Io60Q2697WZjCzH8Vkp4uPqZqNQsgzAW80rC9iE9opehShkiYpZgoyW2rw7I7PYINUx/arN+
50KWbum5rJyzLODVZ3u2K04MV3lnWI3KDTI9zvv0iC7lFrYCWL+39Ad2sgGp1bv9zJrw1crRyKxQ
B4KR1I+n7mFwD5H18Xcc8cyG8MnUuKYkBpWzbz/S9YLqON1qh+YneCHdUQaRRPU1GJVlntkT7uAw
HZvTMNDzqKkf2dvi0A2b+Opn+eja/FX2kZ9ZxZmxJYad+WM7NZNnJMtLrd71DSKxqGBI9m81PTZc
WFQ8MLa2CClAOJyJ7gATncVsaLkPrnpo2d87B4N8opbRRC0R77X/PVsTwlMMA7pjeWRiYXp6E2fh
ddmAzNGcT1MJTB1x3Murk5kTjhm4/3gumsUcrQG7ej9xnum5D9HnXtYhWL1OnvdRzGOzxkhp7KmM
8XpfS/Uz6gaXl/KKs/AvX/h768Qk1ggMSwkbHD256m97dLZ3zRZi7yvzCpnMD9PO3vd3aCvKmr2r
W7i0+plEZYBYRMa3pZmmcaJR13HQJy43bfcBPZJoEw3vJAtcjU1nloQLuYsH6N4SIGIIx+qI7cHz
HVxpb4KUnvwyiC8rzq7nHGcGl6Wfna7MtKuuiEDT6Hed34KjIRheVd8W1jwVFm717eUFrkbDM3OC
76Os47Run8BDMigb1DvL/OGkygiJV93wzIjg8YGi2Hk3MwIbDAry1vNmOHm/k3g+mxBrplGvDV2e
QGyqxNWhP41fUNfZTQ0D8k79O6+qM1PiBZLA5Tz01GDGZgHMREYDS3UU76sp+PaPPo4hXCPKwDWd
xFhKvWGXa8NTM3i7YtQlbdnVBONsQcLtQYe5m1B/gmTC7Xf9/LFBGL0tmk1oSzAUMkPCzZEqkL6f
LHxbrbZKAX+m9ogszCL0cHnfJOHBEN5tQ5iqNnoOHNqT9hFSyKMZ28cTqmVd6H4yChlRtMycECNs
N85OBuqKfgdzBu8RLzS3U/mlCj6blS5Z2vpRsuxl9oQJEBHgbkQoDBo9rTZEXit01Nv2GCaaJOqt
fic4TzRQFGCqxIZHF6I0GHekSMF0DI09opSb1rtFIfryZ1qNPc9mxDMbe1ESNukSW60/in6ng6ka
Kv+yjSW0vLrbLQZHGQtjulJ8wldt0JlTQ3yzvBa1qaPdoxplhTBgP4bx177P/N/DbJyZFNyhaEKS
9dMSirxruKMrT5I/aKtrYmAUqCV5CfQFL6+IvKXioywoA/URuaur7Bj79tW8MX2Uyt7Mj0uBvj4o
u1Db0CqQ3PirrnFmWzjCOgOKdppQGUvdm1OPRvJ71/2ItNrlr7bqGWdWln8/uwTrsIcW2+QhZ03j
JvlGaN8aueTmk61E+EzJqRhCZcEanFBaSvo3Q5uzqOtqkATx9RzpbDHCjd459ozkNoaMzeB7m3wX
+/Fdeh3syuPwjSFmfV/sTwdNBu2R7aFws4+DV9ennG6HotqQI/mwYm9O/a9yy/9MAM8WJ1ztSt96
TqF3fKl53Mxe4evmVdP+uOwOq6hm89mKKdRjJ2s2Sn1hPaUvlCOX6i+dw34z3ZvaZqYZtm8PgS+j
o5RsoIiL1ScqGm7Pu1sL/ZyEVrt2rd+5EM/WJVzwVZ4rQ4lErZ/V9TadECBNdgZKPP2jZANXr6gz
Q0LIOJlD2eQLQbZ66H4M8AFuJ78EXZr8Mb7t9t0tFxePkE3kR5KGlcywEC/i3MjjOFz8Q+8eNONh
EXzzEm2rxz3uokn2U2ZNiBu5MRS1m7PMUIP00fY21Wn4E4rUXYDafNbIgCGSQGwKIaQ4cX0yzkEm
qN5Cpq+1CJ1V6r5D1MaLx52C/Kv0qb+aAJx9SSGamI6aKtmMy2jVzmWesgD05RQ+CtnmZt7a+/JA
OtV/vuw/MqNCLAmthsmVkqMQojue3Ru/BUM9W5QQRYqOCuGskOhW9dtBofA9IspT+JcXITnPYvs3
dpLELh2M9MjL6V0J5vA2iZ8uG5HslNgDNsKT0TYWn6dAitnop03WSlptMgtCzIBUKuncgBPVaYdK
e3IMyUtKtk1CqFBp8iZ9yb0xNbdaexO1b3PZ+NA6tuD5e4uwU9ur+tzKqTTS/sxRI/v/FBuD8hPp
LgczyNa0/PtZPjG3ijlQqsBe+W407mPlugyPlz+8JBZYQixoDIQAtQVJewKIpn6H+20Oh002oJ99
DFDX/njZ3PJzr/Lasx0UwkDWekGS6LzZuuQaIdTJ8avycZRx6sv2TTj3yFfBIHEiDzt57xPoxezy
elEgvrwU2e1uCad/qCfXTBcYK2Tm6H2+IW/1zSv1Hg56ciPmQJtrqEQuG5Xsn1gZY+BvqKnEAXBo
nA1ctSWD3AX67qHkRlp3CxsyLjh4INwQigW10dX53E143mi2+0pV0ke6ewXVPhM9zJOJCnh8F6uJ
tR3aWOIjMttCpHBcg7xTd6ntpE/F9EmtHjTzi1N+01CfapBOLcfd5U1dD03PixVCh50iopqWRNhM
adttqnePVVBLFrX+4Z5tLH/D2VG2MzVBoJKjbJgQQjGQEx3D/s8m+/TPliJEDEOxvHhw8PzUvlHd
O0NW55MtY/n3s2U0eWdNWUprMZhPN81cHKYgeVCskmS2Dn9cXovMlhArrMkKO3XhVc+nBx3B6fBY
tAcvk1hZjxXPH0aIFfWUmdVo8mEUXvPKuDGjr40M/iSzIUSKlEYvpM0OHbeBgaXPVv7d6d5d3iyJ
iZ8DTWcfZvISNL8WtZo69FD+gjottTeOLWt6SY7Kz47OmZlgrIsiRrndZ+Brq8zmJmskB2W9kmx7
yzSczry7SITDdIBbzAZ9BvuLaXHHLhRJ+lXyYSEcW3TgZOoX6+Hmb3uO8Ejr9HDqlYYj+Zd6pOIb
hwX/LTs56x/o2YwQUZs0dVBIJuluYONNg9vK+DOqJTgw2VKEyImOd6BOMflub8I0nrhXhXL0mp0X
3cxjF6MHb1OQKGvv82XfW8+L4HU3YR53GW0VztCoB1Zu2fS9ysHeRimypXNXMtzPy8wo30VZ7wfj
d8+druNOPUyp6k+lDFohbu+i0gr3COfYdSAVEAuMqjfiTann7JzyrhiuvORjIkuVXkEQRBtCDE/z
oBumwnV27S56N+7mdzHVkCbfjlv9U7CZGFKGl7WTUXuLYVC0uqz87MihBR4UVuWgoOqg1h39iNLH
CG6qJJE9NMSzLRpa/pAzQ4g6W/+PtCtrbhtntr+IVdxBvnIRJVmO16wvrDiJuRPct19/DzzfnVAQ
Rxhn8jQ1rlITQHej0cs5cQp4Wa+xbpvxY2UIChCbvw8lQQMPkn+ET88Ws6rME9AgvDy6L9JTawjy
shcYayAuAUSyiowp0TGqxScYJaOhuKAmnMkxB20C6q+eek9dQNP57RcjsIPx0Lilu3ydBJIvV3Yu
mFOMusslXIoQrNl35nAwqne+nQCDqINtUcEcKvCT8J/nJ9MhHdaXpI38KjwYxrdqFlUeeMfBBICY
EIgLmG4Dkjf7++ro2wpPM9oNiF+BVFjuhr0CH9i9v9OFk8P7WmnWw9jqIWd0By/+iU6XgPjgrn9F
cuxfZH0vKCeYPEDXAlEHoGpo0ObWRWrMi8xjFaMZ3Aryr4Dh9AbHuP08uYobAde934vZlC6UAXCc
bwoINDzzEloyB8y1jKnb0IOv08fbIhI8dJkzXT+hsCZMJaHBQEeF3AQCyflZRd1I0TSG35+zEEBO
qWfGr1n6re+/AG7E6SeB1W7tIXprgJQJeEQFjwEuDAtBLqgSC8pNpg+SLQE29WshHTRrn4WvGPV3
lMp0RhV06slzZXyQimBKiQOMaTfNbkr75/Wr5sLNo3yk68AkBtogxrP55CaYxUgHVnosHiUe2a0n
zK/urou4dCOcDO4Wna22tO0aMtLebcD31heO7GJJPkYXvDr1ESQifofKAttsf132hu5geXgfG8Bn
M9EncH62cZnFVtZA9IggQaM/zD8wdPMNMBZEPBZGWjhPYsnJNPamHnqdHLtKWwb9TJ166L1a/amW
yTEzkNgXPrA2thSgzgxYHGBqDKyBE5tIbQ56qSZCf2W3K5E0c+So2vVUJs48tR8pAO5vZLkgOxqT
zJPlCTRU/aum1XsLCLBHNZ0VRwHPbGsaR4I0HlAiXcHOX5oVQ11EBGFjjMMEicr51ita1ZFOsuAP
cu1jglySg6ZjnHCvd05sS+ictNVXPUlbp01St8jAaG/l5qtdofV9LPweuKRTSIOmKik+XjnSLN7n
8nzTSMNN3YzEMezm2Nmya1jNMc2lG3Uo760UGOt15xZ5c1R7csC43t6sZk9LLAfUNF7TdTCl0ZcL
7dW08w+F8SkkdaCnxFPk6SZNpkMbDZ9GQwMQ0eeM0F9xbwXXd+YiutNBK7PeGc4eMrxcU33Bzkx3
HcZb0dpxuzxOwAFn+GAiC7jIqvDSuMd4qGdIETFp9tPilR6GJD9mbuWzsXv1hG6qgyhZdBFfccvj
Lm+7XhbFbMPYL5bbSXflbnAUGmiJwG1fNLvxC+NsIJelJDE1LGw03trNi0D/idm13RT8i3Fdpq3n
l4TCiDgNGDtm1i9K4WHYx11Z2zFawAdP8TJ/2Bu3UvA2qyvwWZv6sZLF18OtYlik0cQGDj+sgOzy
J/k+R06/egQc1U4ELqFtHddaGmenfRl2md5DWniLVgyYBmbXHP2o+sbdG77NTsNIee1mge70nu0D
QcjVXq1T72kuig+uiv8re/Q0ntCmGZSuCMZhU391kDARoEszhGlOf4d+GG0tSRI/PpkBmxVkg5fA
QXRbG9eG4qv7TjT1dPFkZqqlW4yI24QHQ3Bw7ruirLPrucsSX7kDtvDboOek7ieACpegMU9QWHnv
2JvO6veaDsRFRrxyAbI3yQA5B9AngDALj5DemXtRx8jlTc8eCXhOoosdDAR82DHENbsmaeyrJXVB
zJ1rg6NaB4Fvu7STcynsVlgFvokhtcARghQJpAZI56ee7S4VACv/FeM8SyWcWyWkWej/A68Cbnf+
jkHNrSa4C2PfnHTldsqi8ClNwx5DgzVmmBfSL6guhhm0NhzbU0XtwbGS+d3UDm+HZ7MysIWL8mI+
gHR6MkczomLjafCiPVNP8DA+zV7hiSGhNpQTfHlo+YDGGDLyyVz8qEtSAczLPvb1WzOIIofVwMGo
64Y2areZ937EB7Y84K3boLxGgzui5fMzVUb04LaVBke7fFS6+yL+XlSdKFzYOEm0LoOcD/GCcUGM
QC0K3FkdzhwEDyBLDEDxJghDL0NB+A/FwHMM6OQICjmbzqKmN+ORxH4TOmOJeGIpBK/KDQszFKDr
48mnA1SSR2HUJxifNM0JgM9Tx7KeZlN3sx/XDexSBkPy0wHmZ+LdcgHSBSybpF7mOPO17tjJnWct
H5o+964LubwSGLo5wQOP8dZcZAxj1ZaShiYZOpdQiZPkk51ZOx3kXWNavLMvAKifoEFA8Kz/RWPI
eXewCTZRROPcJ8PyNQzbfA/Ee/IlB9iku0RGRp0lVkVAC1vrg0gC6hrA9wB39Fyhk4RWSgTiSb8s
ZNlNy+k1GXvb1ZS69pri+/XN3DgxbOVvYZxHBOvLrIRzm/uycVNpnlkfhkig2psikKZhlSXAWPKP
uMYAelen9rmvSR+z4UlS7rr+4foqLq2H+RzEPvBvqnnRiZ/PmhmSyE78UnlJQPojCYLird8HFhAj
sQUC3QWXVU6yuI6HIvXH6kOjfG8Xgd1cvkbQ+ocsFsMfQ/mN7/8bCjuS4joq/KX4uqS7tie7aLmX
sqBSTEdHueW928UIrXAlEZDFAcefndjqGjRUfYmqrpQ8o8kaV9XqxBsXmQqc5kakyHwZaDHgEcAx
fPG8Jbm8dBOVPCBwIirNvWFf7f8HaxRQQVx6qWUMYRGTGIDvZojnnAPVunSYihlr0kaQ5oJA2XRk
u23c0CSxaGHM7M8vdhN491AEEOcyleb2b1CqpJv7XvKkvXo0dm2g35c35Z7Fe+mxvVEfrx/XG1LM
hTwwi4BCS1Fwt3IeIavUMSqTVvJKGrfOAjyHu3nsKmdQis9THGJ0ISuL8TjYfX0yw5mArtqmY5Ch
CLG3B3RYEqus3HLBa39SRnoq0dO6JzQqfpVLqDuzMedO3ETzyW5a83lYCuWmLWjiX1/G1gkBkhIJ
OkbEidzSudZN2lwoQ9dIXpK3jmR+W4rQ0SaBpW4pHcLwv6Xw/TOmQpu0lyFF698I22KkALtjcZr8
Aig1ohGPS18NTdBVmwXHJguNz9dkdWXZSP0keXZxZ4QfB2lw88rNRHzq7IAvFAApMIBtQg54Ac/F
DKMx9a2xYFGtGvRa5I2kLJ1RH3bqEMtOYULu9cPa3EfwQLEEvgld53V8igo0JNOw8M1b5QejAepe
hqPpmF8MPKREaYBL/4r0vQrrhQNnZALc+jDEB3RWU5a8pUbJPCp3pBaJ2NrCtQgurdGbTSKB8U7y
aKWdiFH5Q4m3ktp/A5ANytmqKIm/pe1recyHrHys3MvhkNmK5KnNS2Mdm151FxHunkgG29aVjFwx
Ekk3sG0NcCZ0e9rXmIQsAEhxXRdEp8M+YyVmUKypNBaISVKMqqqADK9ELZEiEczOViJkIHlgkCDC
+1V+qbFTonTM5QXLFAxFQ8bxAGoEzk5xw1m0mMPS19RHVRudrPs6GokjhT/M7kCNXrBjW25hJY53
QnZa6qOuQ5zSEK+09unyIpEnSlrBRb4pB5hlqIIi7LkYlM8tuTC6cJa8IrbQlTjfdktxl7cglMGk
z3Ul2NQ1zYADYujCFzFDZ2i0iUu4oDl/lZI7S3tsiaALadvnmHhCwJEC0J9PbKDzN8zbFDaqB2wg
VdmDhGWfHFTUpkqXvlxf0KbK/RbG57FAQhfXYGgC448WBto0nvIue/fzAQQ/qAspTO0MRKjnWm1Q
2pJkwp7JQ+0TtNmS5wKZZqo/Lu+lqoeXPhPFxfHTRFBsjVWAHoGYVL+tWy9rBA/IjVzXuQzOiKIm
HyorhraBBiHaA0HDA3U6yw3PnuGSgCWfMsEhbSj4ell8A9wsKXOmZhBpJye1u7NCp5If0uLxuiqI
pHDXj1SZrRxWuMVjJGvy5UkvEtei2U1V5gKD3biFztajnmvELCcKmu0gKZVrtwI3abNrjKAmaDcX
dStv6PeZKO4CiqXFNGMdouT2pVIxgBqKHqpb9nomgn3CymtLSreAKHCUvDA7yuntQn5Ro7ztmpNM
GreKHyQgHAwfa+s4CEcFNtyRhawrqHmR1LjMeKfE6LtFwurUByvoftbIMkWn8Qeyv+6Cai8FQNEk
Qodj+s1FYXgD4vmHdxOylG+l09VyozRP0wmNV54eZd6gY/RwdgEXWMQ/ZeuuA3L4NByuK+bWDp+J
5Mw61/vCVGvo/7BTdowixvLmeyNguBShKwIZffOv1xbIGbg212aa1qjbkafqJLvdwbwNb+dPJoAc
nPie1RW6/XKMArbLVu9Un0ZA6ThDQAIpaByGGSDMr29c3KCukhnzJcF0HF9KDNNyGMMZnzS6VqCc
VFd3FSf1qpfypvaKZ+nBht8Z99HsSM/X9/5Sw8DNpuOkgTovI3nKbYbSKBaA5ebKn3t0egz3VFoC
U0QFdGmkwLgxUWnHBY5CKf9q7c2JVEUdVr4s0/RxTizdMxnl9/WlCKRcdAvC51DLKGs/HSLNSTX6
0C6iZrRLH2ojewH4dOQWkcQg3HYlUolSTVEV/tiYnt6fmmUMcslPKxGww0aGmUlCCyVaz5CN5QFN
rC62F6ObSgBdal9Y+SNzlyA5FQcZSLj2QYR39IZ1e24VeHYjyEJaBsTIIBI+93IlyFgjO8XK7NLJ
D/1e6R0VBSjWHrA8Wk+LW9xmrqW6rccKMPO+SgWXxsbx4QOQUlUNtGZflNOzKVemqMIEaj8911Fg
v/8ZgQWyRKoOhjjUw7kFZnFkYeh5wiio+kiS59G+U9TUu66CG9YERw13zd7LiMW5UKjNdWPpmqzy
s/muVw4VmlnURNCXtRGggNDeQPYHXIQ648k9P6miBwy9qUo15sf0I2oPjFPE8OMP0xGIMG58zAOR
cmwti0E7mAoKPQTcqOcS57zIacwGnfv+VPSyK5cPkSoKGpjp8Aq4FsJMb3XvlJY80XGEEEk7pdPk
NcajYR3l7CXTAfE6UjdR28P149q4eMA0bCBoRZsg7lg+5dREZDTynBYAS8b8FtCXAHLtmk8YeAow
3C+ILC+jIggzUS5AjhX/3ix+tcCwN+1FxwPNNyPjJlUxJFm3IFWyByAqtk9Lmn68vrrLSwVMVPAf
EInJENRzzjfUngBXoL7hU8p3Yz25HTDGGtdIM0c2D8kkaNPdkkbQnwj0VcYMzIcNemThtEvw5Jm5
vzS3qI/dZeNnjBU6ela4pDX311e3dXZoamEEX6BORc2Ki/yKCqxiZQ+HxVqcWf9GtY8Sx3T+Covk
RvDY3bABmB17fYKeHr1jXEf1DJ4BCWlzlNu7GjA7N0NkOuF7+VJZBnkthPNRZpwMERm00o+q2ek7
BeTn/vVt21wGym9g8cZCZJOzsrnsyKKCd9ZP5AdFdVRaOpQKzGrDk9sEz1tUKkCZelHaKdDrNSXK
hIs41dFYdEr1h+uL2HAVrI4AGbgbUfDlFmGNmarQBQ1K0mAMXruMzWeJmj/KXA+R+hg+AC8XtIKh
ClhSsw4Fwrf8Lyat0SKAD0BcznvDpkwKEOXZIB8p7+bsOGZ7bVd68U73sl5xsthnWFnimvOG+4BY
UBJbpqmDTZGd7Mp9RIst2YNs1T5g6fwZrYKS7o6JchsbmF4yg+s7fDEo/1bLwD1GUN1WwODLPeEs
gNLRMQ1r35h2+byrc+DEOOhew0qnfeLKy30c3TIoNzFt6LZspGDQySeTywRJOZl1hlgAhYYesPwY
jX7Rf9qWk+9CFCDYZG3yc8C7ZzeKABW2thiVKXR+IEDY8JhpM7Y57WF+8x2qoLX9SED3udx3pcBZ
XsBGGDL7h9kC1FzNSyZW1cpxm+XY3m4nhz5VgqR2ieayYXqG2FlQR9YRkrtV7uTEm0B/8Af7zH8E
d8Z2I+fRaNV4WbhtdEvV41/t5Zmrt8dC9cgDyjB/4b4JHzz8Tr+JZiiEyFdCoflnR4gbryExUIha
v/5efUUtJ/eUzqk+jztzF5vO4o+HjNGCwD29XFdt3gO+iUZLEStDglKeD58itKxVmhSBen1QXW15
NAG0Q4kofud94JsU1GrRTQHy+oue3nLMqCZnOOCkS7y+ZblYgZe9uADfRMDRolqLsjPq6OcOQa5l
axyoxYKXRnXIrg7CkzK7g6/5FSAYRHPn/NOHF8ec8sr/VFVf9gWxke2l8a6Vvih65Mxz/cFOBDft
xUgKk6ToeCtaaAbH1AtTnrWkXlPAtoQAV/3Wzw7tTkjDwb8Sl6T7tHaBjzB7f9KozOQih6kxLvGN
3pFiIgCrqpXSx+3iWPrTWIg6lTeXhvoPXKqB6QfABJ4vraGzXk4SpYCLUX4oO8mpdolvHaKTEkiV
yxIe5JB9vq7wm4qCABe8saiEY6KI6epqPyUFcJ8kwZ2/2I70I3YTP/R0pyy8xf83pE8XTaFsH9fy
uEXWtOmagfYMiI5+KHwABoKfoT6oTuLVgph6y8xQKcQ1wdoEUag+X1pn96gEG0btZ+1LrDzP8Tsf
pWwp69/nXCR4O0s96Uy8tYpoZ+i9H/X/UQIXxsqqlMt0gYTWqpweu9QI0vNb/s6EpgFwSUW8zJcb
WjVFqWSwkLc2F0+16l1ObVexp90faBkmN0z031lI0/NjKSAMoI2N68Rfwv9dJLarRn76nb1K3w8j
8HYymO7BG0ADpQ3vxvsUEG+ZgSis7lRXwtgE1fqgiwTB3ubmraRwkaaOvFzSSDZ8bGMeaGi7cyI5
4AQR1IREYjiPl4NYt6jqFKhv0wegyYLPqRHNEm5aCvpg0HaHnjL0sZ5bip5EoT2z4zGkDoXg2ClU
gd/eWgTRNbT3gVPscry+GwjN0xJh27jcyuGntjnEuaDfXCSCM8dhJnYi98iv6NnnWSrQEOK+GwmN
KRaaT9CDgnclGMs4l1I2baPHJjBrzKbxJsnN7dAlWXDdWrZOg2Uc0BAFdnTCj6wYTUOmXIb2Gtm3
pv84idi7tn/fxisJzcygVOb0NuxRgol6/H7V7c3oMRINf28FA5bx+/c5hbWVNi1GFZHyhJEbmb5K
de8W0008CZzXphz0VuGVpxhoeOEOo7NJVihGTP1Wk93c+JGCOKbSQTPQ7q4fiEgQp1mkQNWvkaQS
GBTJTWztDUBrDEZzMBvBbbylwiiW/r0izg4tW4kWtYYgbSZBms8I+6dHOojgkERimIKs7vwwibsh
ZDFUXT5Fw/O07JNlFlxdFy9hZirrtbCPWAmhRosnugkh6YGFaHnsJB/7ymlBxYvZHY+MzvJV/vbf
Dood5EqmkSONmzTIi3e9DPrXckAqDSPZsnmK41Y0ESDaRU7NtWoopDLDW6Gd7iTV0bRAjQSeYDM6
W28iF8aPytIWWgwVR26JjZpER+Uxfp2OM0aR/gWmrUjRuTA+UlDdG21S+wCqMYDJ9YbpHHvJbbif
jkZAT/kHDen9WpCu295JJG3YODty1txOZqOZS1qcUH9S8pdlzP2qMG/J0P7BBWEjP8KS42giVDkz
rms9bqOkoGCRfyb9TulelF7gkrZcK/IDSP+gbQx9D9wGSoOZ6xkQU8EeXuieZMw/Z7v5dV3JNy3L
Rku2jDsISQI+aLMyRUPcwdZBvML8kj5jQg/FX9u1gKRLXv5KCIja/DZX9lson+LMMstM++Rt1M8E
0VDhAv7u+ro2JdgoNRLUYjAMyjmMOEYZsmlzvOzmuzjcxdP3//b7nHNoKxTMkXwvfUl6GIdHYokS
F6IFcGpcqFY31xYTIKudE/bFR5Bs7K4vYstC8er9e5M4hwCXM5bgoSmRoDD8InKiKHWaDEevCzII
Wza5FsRp8mAkSpGkWIxW4nVtEeCro7+lFsE7CfaMn4/PNDqP0wwxdRS7KpkdISugYMcIFyUkbd1a
BYjzfDV7zcPBNzvDa5MSIa5//WjYjqxrVOzCW+0YnxUtq1DJ1QaCjCggHebCW08GaDKl7iwrntk5
oymagxMcEh+3x6rehhhzKX0K9q8YNx2Gda3m4fq6RELYEa4u1S6OlURPauqHuo5brnQ7zB+2VDTT
wjSX2z4FNW1ZRZLVYgneczFJoQNrn1UuS/UXkm8dYEpzPXanZAyaFBmd9xY7cFxn8rjbYCrNVqFM
XhJVnzAL8Jpm+TGeRC3fzOgvloVmPhm1IXDT8FVEMrV1EYYlCLf6j0WSuF0WOWZ2quZ7KRVVSS/6
At7WtBLGeYelToceCSTA0iQo0DPCVcnVnfCJHjALCooO0aWwuTgNszMarlW0RHLx6oQBpy5OsThj
ko9aEjnFEu6GJDuFoforzbXg3ZqIBvDf4jhNTJJByogOceCh+wxKKTfLoh9dJ8q6bCg8Mr/sDgdn
JJ5fnB9fLHCCDEqK1HdeHFJtxpBBfmMrvXd9NRuu70wMd1iZJnVSaSPdV9SZExkvmoj9fFOAiTov
sqQYOeDzX21TmJYk54Drs0COpv4MDcF5bB0/q/oje8jGD/kHWBzHJpWbBqGpWnrV4OrSIY/HQFW/
q++FvmeajVDHxNwEqrkXDRpKIilAb4eovn1p+tabosaJqOUQIRjG1q4hSQGaIFRfyMWQoLGEdp3X
FWzoC3nqTmMQe91NrzmoH6cfGqdxo7vpD54SrJD2t0z2TSsXC954ajQGkstTVeyLRvGrsn82l/fH
DqjqoncZPeB4+fPJiyoO65Lm7LbQLUeSjgnwKEMgU4b6H9zqZ5I43wpALH0CbSL1Z/qrlb4NQlzS
rUNaL4VzPNIyygshLFVO3Ch3yJ3qmm66SwIjAzyLuxwXv0O2/P0GyxoYGNwSYJf4LgarbIsm7rF/
aCF7kPQFBZWv1yVsOvC1CM4nFFaslFKNu7YB7oRyKjGeHd1OLj3Ee8zuB60gQ76VjWfj4GgVQiZI
RuvCueI1cjEtuQIcMwIsT9YoAR4us3fYpFCyE8XHG34Vg9EsCWhivP2inVBFX1eZVRAmSQuisT3A
g2/yXlRG2VAN9GDgLQkoPXTQ87hoCumTQa6h1vL8zUqDd5PHwhOpGkYoNPSKoUrDt4pJtp6nfQRA
Ur34uUi3s9U5newL9IAZCBc1nAnhDIiSdGmjWoEBBWbAxuvKF4YwIXtdICba2io4n0njtEAe5n42
Z5Wi1iu7E4bFWi/9Acpxd3AlpAGAIQYM5q/t4Mhe861E2+311W4EzmfiOe8HCM+qGRWIz20ssnCX
fvKz6rulnpTsZ5F+0UwBwtOmIq6OkP195W4LNQzrqITA0nzMasmh+S6aR8Gqtmz5bFnsYbKSougS
ykMEPWtT7/SoEb3NfzKiuzJ2MdKKa0Xood56ga/pDRe6ZHMKCigDK+s8/Wi+JjfJtz5xm3ty0/4q
AutUnNRd6rRPyI1rR5xmYKROui92/4LqbNMOV5vMuTJlJMZYIZvJGjUo6FaeY0CDMCbscF9rwJug
XnYngpzceOudbTnTtNWWD1oz5BQdTP5Elp0y6QetMoN+qp2I5IJX0UbssxbFNxRTOjeNXcnU1+lN
X94nyS0AhB1pWJy5EvGebWV8zoRxb6OCLrZay/BpWvpNzQ9xedLDu2bwO4qga7iplsxJ59JZtH2d
fE3H72r33yzmLU+52tiw0vNMzTXEqoBfXrrP9fA0LB+vu4HtHUXMZYDzVL6oEc5lloORBUi+bZtC
K5MWnURT+q1Jpl8hjlNrdEFh7aKX6C9X/rdEPvkAcryOjdMDvupUPcutU3/MdEdyfzDonOrYPA4A
KoofNMElv+19fkvlDhOYpV2n16iAh10XWGC/SoAiNw6ixYnEcFdIP6JPHcljEH0A4XC4z3fxE+pV
DWjhmd1HXr3P7kRgdf/g836vjbtJMEBNCjZH789H3CPqa7Zf9sSVbgGw9lfj2x+81YAagiIW4jIF
LwPO4QFbpoisQUdyoiwOrZkcFkzy15Gwn2ZzN1dyeG/WjtVYMhjyFFMhCubyun1yU7uFa7uZ7mtH
NoFRl/vrFiESyrmzSJHKIqoZIY2Uu1roKL3qFc3TdSFbNYb1FvKcLVHfgjlPw9LK3LXvGIATDeT7
KkbUyebZTP+6vE0z/72TfJ5HItHY9zNArlNK74xFOXTtFKQDMj09/dmPokcPO5iLG3EljjODAbny
0U6wOtqEXl08JlqQdYHZ7aXueyjKzl4MSrx5lJU0Tv8NGZgTBYE6tj7id0+70f36E9nNtVOjEfNW
+YBuyWfzJo+coXak0SUHkUFsXrurL+CCKYPEfTbMBvWVKXbm9FE1BRfftlKiLR6NFQY6odjfV1cB
YdjxgKQFp3tv+LaVOCQ0fADVONfV5C15cHlwv+Vw4dNsmT3t6dtWouPK/gKguo/LIWe9Xq2jBc33
+AMDN6uC+iW6a5/EPbXbO/n7AzjXYpWgdZ5laE5RfdCtO4wXX1+haCM5l6LNtLIyAuzqMMyRM5nc
vsYYoVoJxIiWwTmRQVNCQmcmpnjtqwe9EMS5gt/nA6FQ642IzZb7Rr4r0htTRKMi2Ka3J+xK3+Qu
MeqQwF+Q+ssSB4DHd7rMe/9RIM9HoLcYRcOL+FynI2r3A4kRX82NGTttSlyUim66aRRkYLbWspbD
9nK1ltLozaGtsFdWXt1ry3yXxYUP5NuX68vZfAas5bDvWMkBoGckqwvYhlQ8H/tP4Wtu7wFCbk7O
8GRghGtneYDZRMPfg+aaN9lTujh25KrtM/UA8HNjCzqaRcvmTNmqUktPcglecb4z80eAz8VC0JOt
a2W9ZM5aK4uNrLIl20+jX/40TqWXfSuCDDNpijsfiq/Wjb6Hff2B9q/FckZc1fGkWkBzAclPua/K
aleJcgFb9rWWwNmvEYdWBRBg6sPKnAhYNVQTtedtPZtWIvgIoG5nNQSHIaJ77WgoTxOmFObUlWZR
865AD/irP1UMw0pAdoApO4qB6R90/mwu74VRZFfwejHchd9MuQXYiRBBffNQj19nsi/kH9ftS3Ak
OucuxkEfx7ZAImtuX8KCjeRf/33RPnFuAhh1ZpTosJd51D2wiO6SwfDSUERtsfmsBG48Qmc0iaOj
jXuJJJI69VNrYqsO8b30hXwhu2VvIzmB/qbsGUGKmHtic+tWIrnTaaull4YGqpZm8Z2iLJ9Mvf11
ffc2tXklgjudxojyzGLanNpVYDX0AHRKF9VZRETCF+Sm11nJ4k5Kaaclxnw6i/fS+8J2berQ7+B6
C2z4HVSOyFH7VLZgSvgX0PKirWRatHLy6aAPrS5D0Wu/91n+mz1Huv0AHAqGU2x7otBStFjOjbeZ
BDIIDZ1IaZwC4Glx6vF2zL9HgM4bTdHzlekeH/6tdZPz50NpymnSgKdydMsDm3kH9cRz9QkDIEdF
kNzYfLWuZXFOHACH7bjQN1n5gTGjN6xZLXkD9FiQPNpZgltj08BXasP5dB2karaWQ0VrJZBDUGiE
O7MKrpuBQMZFXAa82lnRQClvRapTJ3tQ76JbxLsuRKCDfHDWmTG4r2XsHLGOirpfEtHgt8CY+cST
tdTLkNtwtRHCN0w9ojwxkdfFACulvkwCzyFyiG+KsjKpvu6LOI1xLgxEWv/UD14CsNgkMO9mL5fd
6If6WVRUEh0T50GwwLHMNWS9pJQ65RCMQ+kOImgc0TGxj1ita+rn3iwXDXME6kMc3iciGmCmr1eM
le8oHiajADwbXBFatxLzQ0vRlJR/t62nqT7l8vcxFEUSIrXgvMM4L2lstxAo9x+z+WFSjqg9t3jx
XlfvbY+HaAKQDpj84ccWwm7spTyLKn+UPuXGgJIS+H8RFs1g/TGmQWCx/+CH/hbH5yOBLdarWYln
CIkywwHi2FdiZzcKEHmKmLpjSb9IceWrGAaatSXQo+RTnES+mSafri97Wyd/fwcXF4RSPQBNC3Fa
DW5MM51BWVC6VdEJdnf7EH+L4WIBS2vkmLQIc+ISuMjWF3todgjcnH7pBG5qa7QKmAu/RXExgTFY
9qIsFop2gQR4HMDsxztJduNPFiCZkQ7aZV78bfp6fRsF2sOPVmkAnW7tig3laj8q6S6yH5X+V2YH
tBGhmW5LQgyHWScMcfFZ0KjRM2O2YQ6R+mz3N2p/nO1fgNFu0+frS9p2JL8FcTeluWjtnJrYRwXt
1QTQQ0XnX5fwD0bwWwR3N9KuQv5qkdhRMerjDpnr6BbN2+OOkZTJdSAqS28mQHWAtP5v9/jnz2h1
Zosef1i5axkOq7aGHpCUEkwSNi5GawWX/1ufwKW3/C2PMy9QG8VLFMOrtP7om27mF9QtgdOBVPIJ
d7RL72Sv2MW/REOa29ebZTCEcNTf0Ud1fg3UVaVSkwJFhZUEUOwPpNZRNUe+1+/soHOT3UwcIsr3
/oNUhhsD6DzAnnKXD4Dz7YHOMSLkAwCcTixKRc1V+q49sCLgvG9GV4hTtenBMPv//zKZ61ldeGMa
AR10iLDSOndjE5nfbg94M4ED27SGlRRuP6NciZcwxn5q+W7ofw3Rrz+wBcBJqLYOaKRLmgNSq7M9
W6jhjO7o43nBzixxh9dycTpoZuj+0WGtJPJt3iRKciN5y+Y5LPhpP7KqkfZB93pP38l7qrj6439b
pMaZgx0ObdMVuG1kAAnPMIiEYWwFzWt/iI/ksAii/S1fuV4hd+tkaIGaVRUJcnP4SKjilJhnaPcL
WtcKUfC62V6zlsVdO02UWGCagSwMQkX7NhgA1FQwvzIFyU7UjLml82thTFtXOt9H2aCiMYX6Vf69
H8GrQG+kQhTpbTrLtRTOmuc5rCUQATCC+upk7BJgoYGXnnGNANZClF0TLYk342FB9jfDi3OZd12C
s7Ldes4EVrwtxGQsTTLgrG3OipcWPYuzihXpjerGupsauWf8Eij51nMWHEtvSEKGckFoZ8RD0y45
OD57wxlO1S7eVTd975h3CD12kah4suWY1tK4fZuoJcV6hRJzId0v0528eILlMCPhr7C1AG7PMhoD
CrB6ezGPPsOjK2PH/lB7Ngh34skRPZI275C1PD7uSCuidxECHD1oPwGu9sg6mxnTjTQ7YIY8/gta
G2ab15bIxSFyZUjDTBGddt7oj68JKtnhMyjD/XRPn8TNcYIj4x1vrFZyZDTwglr5pY5u+k4w/HTB
SMbyoqst5N1sa8lLqITYQiDuHWQAPmu9djeksd/bqWOUHeaxC6+Ks5ukCmMHF/lhtExnLoEKZYOz
CdFkOFdorvyJx+rhv6mTxvlkpc2WOlRAFzzqO2Bt+fSNd85RcwBW/BsG3C2TX+8F55dR2MlVaWFX
Dn0l+mGiiVOFn/7jojh/nEvKpKh1UvnJa0NBgFUgLZh+Nua33qdkJ0L3Fq2J/X3l/hs6hQaapKFA
2Yn0r3Vz14V7wZJEMji/YiJnVQ/SW7rT+AGQt/E7elQRuWbucES8nN0DQ0w8ligyDc7ZjABR0WYF
mayG7CPznjaCXKPo9znn0iu1XCQFq+FMAKX92E4/rm+b6Pc5T0LkRe8UieFELN/U8UlTd9d/n+36
FU/Fv1+mpbayeIC3x2Db0NymdeL3sUPy79fFbD6iV1bDl2+KOakVG8QCft54Sg9s1NZNY/RLoWQK
2BWNQaEqmOwFPvajQLLAF+ucfyg0wMu0hPkuJIPje2Mf3oNCysl+Is/k5kJKM4Ga8/WdGD3MRq+A
891SZaeZS/f/SPuu5rh1pdtfxCoSjHhlmhllWXJ8YdmyzZwzf/1d0Ln7mAPhGxxrP3i7drmKPQ00
Go0Oa80NDe3Fv6yVxCwM9u+7A9vqir5pA7I9iZ25hXYVU8lxlQngPMLo9PqkL9gvMnyw9A/0Pd2W
e3vgvMGkJhatVUZXn32rwfNIjauizH2rci8vlOzqMjgHgKtRJfWMq1g9OAcSbEfruffLX2vmTmB8
A+YpmGfd9MfgU19GSiWMdy2g+hHQnDCMHO6qqB1nGaIJbjU5zQGDWrV+gkvjZIXrMfJkL3Thju2E
cSbRV0CryRyYRBsXYWes12spC91kIjij2EpVrzKKyC1HQWW4KmR4zcKzA4YW8DajmwKD1udWrbXD
RGcGB6ovd1X8Q7Eyb5Sh5Asd3k4G5w6mFnNujZI1QJtyvEq7KymKltudLdsOmS7c3isF4BztFIgi
NNtOldq5NZk+bIrMuwnfBjt1uF2PCsxv9QrMW2la4CC19WcQyPvUdB7Q0RCqFd5ZZjO4Y2L5mbna
QSfFYJYtKGcUy2yW3cTSo3XzyYxv4tcaxO0sg3pm5/TNRbVTlHMYgPcFH0+FxNfYxm5rgQQ2XOdj
pC+YRkolTkNs53/skPMZy7KWpMgRUhb5N0DFYl7kXwrgogZ7puVMFzgGW7m1zdum/HTZ67Go4O1i
UQbmCNJrzNedHyTkzLJ4i2AVDMJUR7/pHLIhIFnYKF6n/4rh3x2OmitAZ0LJqx9eHOuF1uFlNcRn
6M/3OX/QtS2Jkw5RMAW4cv8rwhj0IjtAMh3I+VJp45oBNxx21eGpZoZ54MyelbnUGwL7ihzNr9m3
TZbbEcpEaxbA6CjcHN8y1naKvSopMPz00quG3h06Q2JgwkO5k8B+wS4+qG0N9e8JifDYuasmrxmJ
Wzdftebj5Q2SieHOfm/aROkHKNL3N3bnZ0p9IAjhusm/LEdoCDt12O/YqWMZmb6Y7EAa2ROd72zt
WZ3eE8jvRHBnPs1oXBUWjuTQ3erqoykjThYHAzsB3Jk3BlSYlg6GZpgYlwMh1DE+sCzEesMwON+T
0AMeyn9NjPMAyBb19ewAp0lVT13509n8zJJ05gmdzB8R/NMhW4Z0svXXYgvTJz/oB1ZleZeT0TH+
jvE/oP7yddRe7RpEM6iwUPWurO9H2SCyOD+kM4I9oN8ilcftfEcHpVRn5Put2//wAQM7O9S+4YXq
E1892r4lOTXC478TyFlCPQNcOCUsBKGHVm/dUpUBKLEvvPH/Ownc7isoV0VOhnqvsnZHLZ8e0BH2
XKTpYamiIxKjPxW6/XzHEf0jkrcGZ7Ibo7awiln03aA5xutv0uFd9+ZOCHch5GBkGVCcQm5ysF3H
yt31r4nbXlNdOxHcfaAUZb1qA6AditptbrpTFUZ+7iWOR8IiUHxZ0UToQXfiuDBR2yZDyQx0Vyja
pwa13WxAEmZx41kL37E/gLJ0MAGPo8TDfTBPvRoW6k1R9uT8GsFz1XiXJQiNbieBu3NyRQcVR5z1
Qb3cDz8H5UsW+9V80znX6fxyWZTwPtiJ4u4dp6SpoWZlEyT0duzdYrm3ZTeo8JDuRHBXTrr1s90w
t+MMP2rnZk1+XFZB9n3O64zEnqa+ZfVU2zf1b6rz9fL3ZUvEOZmtASsAVSke2Ok3Gt1jGsFX26fL
MoT1doaP+o9RcX6mNVtApBfwM8434njT5LICXHedwHcmKOtMjyjC+ZdlSvRy1PNQgNDOKJYI+9Kj
XaG4VZFLlKW7JVvDYx2oGNZSUoKtaYewj46VIVk22fc5F5PWGlmWFNabNp9odN20knS98Pu4+TWc
c0BD8Lm2YXOcfOvYhTZ9nVt/whVzeQ+Ew48M5vofCZwGW9R2ZYXOx0B7MpVwAKh4UIHiYjo6IJFC
i1E5/X8kZUeimsjHoKCtMRRNgGDzqCF9OWSl2oIMwnY+VpruLiV1t/SkOdcj2KQW8lmiKFOEv0j3
8jhFy2Uc1BjgDVhKDEXrSFcrXrP67Rc1ZGB2loyRUGTde3n6uXUvA9ovuqrvA4M+dF+j4dmRjZmJ
LhzQQaGBFNTFAMPmjqxSDHW9JF0f9HVQEzSoNo9ocVhzGYCMWJP/yqHcOY17Z6R5PzVBmT+BqY2O
H6f3TN7sVKFcNNC246iXToxHjnokce6CI9R41/twL4SzAGMzSpALDT3yh8robmHytUeztHVCnQvl
GAt9DfSrDNNQdIBB1wHWdBWIIWgoOLcCWo0Yu2pgdS2KS3n1VXq5CR33XgJ3u6lq0ZhWiXNUfVm9
5sR6Q7Q7G/FUqAXJ1ejqz5cPkkwj7rZLBzB6LgNoY41y/ZD02cmm77mw9ypxF14clZjcULBoDi7U
9Yc6//x3KnAHJzbsfFltICLl23HIwqyV9JYIDybYl9BhBRJ29HCfb7qlblZHuxrhU36ss7ulsVw4
bmf8WzpaFuBSfB6s4g7wLPkkK6gDsiWpMZpo6QaAiT6u9HR5odhevvGZOwH8iZniyKqAZhdU9GSn
qjsA8VgZ/Iie5lnyBBU6mZ0obs1yzS7jrWr6wFw/g+Up7I1jF+n+ZX1kQpht75IP7balw8gwtKGY
10aJbwwYWsi74LKY/+NM/tkY7tQrg6XM2ZygcrQpqKFH104+HMdZ9aLOKdyq1gMAi3ljowddhL9n
86Vyek8n1cd/+UM45+DUdTwt9dYEWeriCYdaLQvrmuvJa+lB90pU6WR9lLI15vwDKmbjPCywGVUP
+9a3Hc/RZfRmolT53vA5B9Gh5S6Lq7kJlpDNVcdXhr/8jr3cr7z3BKl7UZyvAAp6HK+R0gCL675G
Z635Ymne5V0Se9T/Wgvf763lxWgra9MEtv0xTo72LLEC9hMvnGIe+nJGF+hm1vi+Xq3poYjm5Zik
Bg2mssqCKem/jiCX9eLBAODqtqiHd2gHSF+8UCxwufAJ7ChPKzorA9gj2/IEBEkAy9fvOdZ/RPDJ
azVTNDTpMDdFiJuk/lzBFmSZXmFyCURp/yjCd85kTkrIRBbWHzz+NtEvDip4xUs9DNCmz/kDRIay
0qqw1r6XyTlgm2zdascJescLr7phZCBloB3Lg3HSDqOfGmhaj6UDXsL85l4q54tbcytTtcHx6n/P
AfgdoWYfki+swhq/q7lvL4zzycVqpdXSQdiwdjfL9tSrw9OiyRDOhGdst3mcR9andNFSc+qDCb2l
ZZCFWn2Fzv8NjK3Mb4w/xtqPW4npi++BnVTO/c4p8KTiBSaTfkJiEOAFWMvumJ9AgMA6JeVN5cLI
YyeQc75dkWtZOhpN0PbJQ4bMetTHnjkYQVn17/FaO1GcD0bv+jIAZa0Jok0PxkI5doMqESE1RM75
ronVRXFswc8DkwQ0u6/NU6lnDIdXGstAhsUgsRI+87lq6M8BdRGqORaQ7+rYi98zY72zdv5BD16x
fAY5RR+A0PsK06gnkAggAEW6MNctGfaYTB3eeygAWdpKGP24LF6C+b9lk+2QTATnKpy4qmdzw9tQ
OQ5+158Y2KzjI8ACT/IWAGLof2C5k8lk/76L4oq+HhWSIahJulun+JCrH/7VjcVPKhhjZmy0xXXi
WNc0uS9zWfjC1v3NhQx6MQJIVlB98q3GS0mSxE4QHi7hF/Qae+3BjQ8m+BCav6ZlfX0i7ERxp7Sm
2liONXIEwBvWQYyhVm6F9+7lBRNfjaDhwmAHHiTQ6HxHdKVVwSEEH+58y56Jh2E1l3UDGu7avfbl
KL5sekZoA38k8jHTtsxKuzC9+t5Vx8dB/3xZJWEUu/s+l5Cw7KUcFIaGlIEGhxJ3oA9bIalTChua
0Ev0z7LxUOFw1GRogJAaoPwBpD4AmB61lznQ/MLPD8qvtgbHXR0atQuK4ON4vKyh+HLaSeeObjz0
GpCkEBYmxFV/s7qfEhiu/VgTZPzYy0AWSsv2jDu3mxJPuaLB7GO1AWVbMOUy5GuZBO6WJzHpp2SD
VdA0NOiV2vxLq+Du8waRSqSZLfjt5ydzOGoxyjuNf3lfZJbHXeF1qlZKT5lRTCjB9yCfz9v7lJqS
iEj4KNjtPucYAAptqHk54iLabi0t9jZzxMP00xCHY6ujw8nTpZCsMs04L0G6pVVrAs028x7I724y
nzZTNgMpMQG+qFDo2qYnBsjqk8b8hPnZEyW25NKTieB8Q4n6qD7X0ENZnortVtrIK5oM1MEiAJJ1
kKqClJkzAWex0lljCVftqQDFUO3GHxZ/OU33aUCD9CYBJEHiNd/xfg+lIxbs1HN305lszi6iFsgc
sQXseHI7e6xbPfGVQL+1XBKy0cB3+PEzcZxNJGCDVtMMPqGKbusIM1HTp8vHia3VBX14e6iNxGyK
iQkY2lscKXctAXK80Bt9NELFIqfL4gS2sdeHLzhlfaY3REHIpccfSuAp9fmXywIEEf6ZAC6mw5Dq
vHZ13AY2CDkM9TST1cuazG02ye0kWzjueiAa4EQ3FZrM9V2tvCilR+rbOPrapZJCkKgEdaYSW9Nd
PJeC4WbQExzZ9SqZ3Fk9TSXQBzOfxZFj4kejZ+leD27IXDosJ9wuzN7pqmnZYCXkzG9UQDUUszuQ
XfVGMbmZ8579+iPB5Ionk1OWzbpAQhEZnjHeONN1NROvkxVpRG8lHV1o/6hicl6JOMqYOj3yLLj+
IjZdNqKI177Y5aH4wAAcS8kF8n8ItFlXIqMfevViu21TtzJDEQ8GkpxYb0XyVCtufrOGFapp9Wfp
LK/QHjGs/I84zjHl+bSBSwUxZmQp1111Gu1TaXuG9jubO//yGZOqxplF0ZRLXmNyOLAetdAIFsxr
Gk/6FRu2jf130LBh4/6r2CuY5G4d9RSqaS2S0Cp9qhJEzrprybos2A9+4wV3MjjjSIxI6Q0Lj/Wl
vp/Thyn9DnxWV7Gfq6jwl/a6lSEECO76M6U4N6UZeWLPCt5Qk40Sy5esdNNOYoAyEZyDsgBOhlIU
ch1W9WCqd2Z2RfKP/84QCOea1gr41UXRo9j1OLYeQe7N8ultTzDh8r8QqYjd0R9TYCrvTKFSRrMD
7whmQVLfSK7jUVKYEn4fbOkqMQGyZvK09EvfJIPDkGRRnfbjTvHHRnJriCUAt9kwGIIiX9UnSJyk
NEf4kI/gvC8sd7b1QLIpwo3XQfwMvFoQs/A1VTBll+o4ITzCEC1mkNTfBnATyoN6UuPAoS6DAwU9
hzQtKrx5d2K54J+0a6cO29oHA71NZxTdkwCzyMqq/314qYP3yNEckIKbb0ZNSN2Q/3TIah3Yamnp
ZQOVLaFom9B2Yaggewa5Ot86AD7zsXEmjDYZ39LCVZ6aUxMy5Am78I0nNTQ99fieSA+W56A31rQc
4Aie23bSbnqVWzMwQ4pvG+YYlFY6ICTIq+iaoQHDC7Sjb6njVqVZQCHIJgQLbwBzRhMuR/ITHVlh
7ZdSlHnBGjoGKvoYgwdRFchHzxVCtw5G+iJSBlt/0p0nqkhCSYG9UXCA6zo1QawGOrzz75djEUU6
Hcpg6oeTljxnM6gR1NMia/4V6MEGmkzVAhQ4uEU5P0obkqLDDHq0euwbiuYPi9TeBDsDKyNsvUD7
DOLvc120tmdtuYviL5q74u1y0v0M6KOaelDRpiBnfhbd4GcCucVrsqYmUQ2B2cm4Ykh8hm8eNC8G
hQW8nivxSKKtwjsSuM7svyj5n6tnKnE+tE1UBuXqlp+iQ+IVfvxonaybBc2m2m8DwEKpL8NTfSuV
MZeZIMChGAxxeKlEG/S41KMKReT2JWtUQILWV2OTeeskmy19ayPnojjflxnO7Dg9BgKa/KboP3TK
8fIKCr5v4BQZ4HZktOB8kdCkq9o3cwcqcON3rP+SIpO9DR7RH0VsuB9LA3EPP6Yxm1FGlWxW/KEY
r5tECUhjnKzROrY2+WVnieQWFJifZuJ6Ao82iMoYati5QYzLtOgkBXdYcaoeWD+dDthddKFPd41X
eUQGDvv2RoQ4OAr0gGFCyDG545Uo8VJlbYLrry/ig1EoaZgUXXlPeqJKVJOJ4g7WUJqNudYJBiGX
z4p9RbVHxzpcNgZB1fNMHYt7MzU6acxsSRnejXLfnbKHFdSmQGNCA+Rv/bf9ncEF6RJvK0iH4tbQ
cG2wC/Et+yygn7KoWSE0OS2A8h89NSj86FS/JOqJ4FEjR2oRGD3F0wlWAtYl543R52MPRsjaqjAO
0YdZPX1ukl6yW4LMvLaXwZfG0T4aka2EjD7oTsMTZmYfmuvWt9zXIbJr5Phk97zgqIFrjlHBgQjQ
fEMiT7UiK9NeU3wNgLgtvXHaxputF8VAg6IMhF6QOtCJQYDvZFkamKR4v4E+m1XrHWxabSKDvgYd
aEN+Rb52UIBAMudgqHXpAejwQNiX2Ci73c9fVGeS+YWtkzzp+2SrMJc3nMzr0ptc8zE5YgDZNyQJ
krdH7lwUF2jE6jQkiLdhguQwjxNgef1EkdVwhEKQazQNcFm93bYZQzXs2FVBZgPcKVeQInM86QOE
eYc3q2aC8Vtlkghf/jTjrrDWDMzmk/1x3oIUXRrxcpUaAG/J73Tr2ox+Xt6nt2cMa7cTyL1DaQEW
khkEi4CBjsACXh5ADiQxBfHK/dGJ8/V2Wo7DSh3w/dpHJxncKr3tyu//Tg2m5u5huM3xUOsaBT8u
RRhTDz6ZZFMlspViau5ElLVTLvYIA6hWK8ymDkwjpn9ZC+FKUdasqDqgouRfHYqaVFs7ImCx1KvU
BgFWWA3hZREiLYAvBxRYE48NnX/hooDf66aC/c7zwcsKJ5xzGaKuAM5Lx/PljwwuGGrTVW0MFU4H
eNk/mxA0Kbo/BeUDI39xqOQ1KHRxe2ncu2ldk1nL14lhS08g3P2eH1MA4+Re4aohWo80z0T/yvz5
74t1LJ7QTJ3BIYLTkxOrb8TK+xWvDxLRLqyNzTrRdaYSixBpZyBkQd0YTzakLzmrU7YSn89aJHFy
IM0tQORsD0PiTtfF9ehH7vKtcRm5h0y7t6GzfiaW28IpT6K4XboyGPWYemrhKM+TuqXhGCWrCywL
UGJetkuxojoou1UE7OxuPD9eqRk52mo1bZDUrnGF1/Yji2j0WzabWPtLwC6p+F7WjCkIREFAr+OB
oIMyFe213DYmzma2BoH1ZKfxE8PMMIPk+xIMsBk5bKDgfJ8J48LQ2e4K2m0Qpg+z23WfZ/NnInv0
COK0c43YFbPzU5qTzGqqQYjxGD3aIWs3Ka7Vl81j78jCk+EEChzKXie+JWiy1iWK8gzitsA0rkn+
eNkw2JpwN+LZ9zm7mExtbTQb6kzL9VB9XPVn1bib+oequTNjWeOJTBnuNoyUZZhr+hrjrp4eMm6M
xNc+MPiU8ZXlyWwkdi86aDv74zF07AxNk00J9awGWA/ZddV9MKKPeZvI3CS7ZS+tI1N9ZxbzBGYu
a4Zqc37q1B9KH6PFwDn0Sxgld/HwrSgDoy0OsJyTkWn+PBUfL2+k6KgBHRppSR3pFBv02+e/YM27
Ak0waoMxPbdBNAiQGHTbfmonYAuzZLEMFVF0EkwTfK3oSNVt1K64s92sdO5BqoJSYOI2upd+J8iD
ZqENcmRA0zDw/1aSchfYD5yIDT5kAGXAY3OhTo0H0kJZP2M9Fu6kfm0bSR5A4EHOBPC7mIP1eM1R
CtSKWnfHtb2rN/MOXI4yc2FPSM5czgRx906kF6bTLkaLmuN0U6LCg4aBDyw79J6HgmkBUZKRxFL6
pv95NiidyyTPg15/bJeXtv7QqcuBdtfmdlxzO1AwEGAl4easkrUUXTl7yfwTJa/acRpKGCTD+WU6
5q9UdfFNdI+GIhc4nR/IMTlIjoHgIJ5J5RyaM1skHdkxyG7aFfEKZnr9Gm3SVuwnHxCrSBHvREa5
W2AeNbAfo86kcY0Kqwkm3putCCQayQRwVl/MqpNNTCPTdR5bNF9g4CD3gLO2eo7Loq/1h6wRVehM
9kpxB6GZHTPP2d6tV81zexWdUi8leMsOXnUwT6ts05jj54/DXhx3HPp+qJOEiZs713xhne2Rb7id
jcnfAQlTWfglSEvoZ0bCxV+kHS1NaWmDdmw9LAOKa5x65Mm63zCHl1yppStTUXARYYIRQRCSfxqQ
27hNNNt66LaGeZbW1wE74GxXdJiuLVlKQuTBMPJlauit0lD/4pxyX1LElqmGMnw8unNrekP2SzVu
JSYpiBqQY1E1lB50xj/N7VfrrCjcloD1NZ/i73brx99Rp/baT4y2kWFDo45Txbf1iWXKZDgHQtvE
lYOsFeRjMJkT3un1mM4spkQSAvn8Csl81tZuV759aO66g2wKQrB1lgZtMSwMbk9MqJ9frPkaW1Qd
0ZUdd51XDmE7tMAn/1JG/uVVFZxzCwlAJNMdBk7C3250i3tNXSEn7zA+ifGKThYNySRwp1rVt743
CkhIamtznTx7aFRHckeLztaZGtz2UFUhVsMejNpwyC1XA5ENeri8NHXVl6JFqPe/gNTINOMOtN1t
CloMoFnt0M5tSfQQ2bbESwmO1pli3NGiygz4WbZ6hY6mX+1bo6n+lkhuTcHJQjoRlzWIcHCO+QRC
YW516ZhoLsckxdWofukzxwXZMSmvnalAy6p/2eZEyQRkQgzIIgQTnLzRodk8tpuqal/ziM1T4k9u
fkqOxaOcuEkUEJzJ4syvGBanIBG8vPqtAb/G74JgmNtlDrj2FM++HaLP2Z0WkON7TvBeSc4k6xIM
VUXtFIE1f7f7awLiKGvu3YQ8SVZTZCJ7QZwZVtNqO9EMQcYhPeZBfts866i+UG8NSeKzuxqt6Jvk
jSMTytllitm9OErqFlA2o7cmx1V/Ue0PEs3YR7gbGnuHMXKW1mJD/+dOsLKWhSg6hKCV/4P2svh2
qB8T37kZqTsFpmccU9Q18/sokAgWa/dHMAsddg8rUxlLgDlC8OwBOAHTCikyNZ+X0k1+2weGnDBl
vorHluQcysRy93U/WCV7rEJs9VCkvpInbjb/feb2bE2584A24SFrWsiowdde1odxoG5VSE640KFQ
QFzY6L9CJo17FnaNM3bJ2AK+C4/r2ca47zcl+kKV61S3D0sig7Fnv/mNnfwRxwf9xqAsduVApwRg
A9mzqkhyCLLvc3YYm0sFzBCok9bz3YBumEYdvcsmJxPBWVyFQel4jpEqw6y2O2WRW2WSiorwjkRy
09AJwfQ8NubcqPUySvSkRJl5wiCg+yX5CkJhvzluV+ZV+0B8eaOp0M+jz8akGMZBmZY/vx1eKYOW
Nmi90tPHyeoOxUiC1Km8kpR+tfxomsoDyAdLPt50ZPx9eUmFCkMq+G0ADwV2A2alu1MMZL8hxyBB
9wpjb6A9geLI/qLe4tlXRbCi69a1nyUy2T7xpkgpyo82+lfeorFV4zgbY41eMEZborispXe4NoMW
LIiKr/w1foAOuDD0y9sWImPk/88VBCJaNJimhnu0ekiGo1n+NOO/dxdnIrg1LLWualg2C1D5d8r0
idB7S9atLjD9MxGcsxhzdc71QUVcn3yPyQ0aLv5+T/YC+Hb4Ep1zymoT5s3zO1S4w+FInhipCwzy
IK0+s5/LWcCZNM5ZGL1RL+a6tgF5nGFjiaeiqo5GSjbhFPm2V/wG8IpahNUdmrv/B9jm1/5M/gdo
loEuQRQyHFQ2z62i2jJg/EcLxsQCPdQrt7zaUN382HuWASi4yt+ugVmPFh28k64jLwtyx00KvwB1
xezKLFRwEcD/oyuMIR697QlJdRWdpAzGy17uVHVyFc3L0ztluy9p6XbT8fJOCx5NZ9KYpe0OfIYW
jZLOOYNw68J51t0hoV6FWbIsi93LokS7vFeMXeU7UVGqxtWWwmgt3HBTcbthyF+xrsr0Jp2uOvM6
KyRPHJFu6NhHHcBAy8Yb4CMabVVSVxAYNw9L/+CYYQIYGhnss+idCzaY/4rhcY+UKQW+V2pjGvi+
/RRfawDfBVwhhuX8DlP30me1aBn34jhbtZeBmNUKraKPIDevVzfDwG53ZO1rbJiSLq6GnQTfgme8
9DesXiQbCRTEXGcKcxfvEE9DbTHv0+NPp2GAPAqbNrxsLYLuHiQNdsvKRXbRhjRy2gDPFJMDD9UD
vWbJpvTQhwN4ONjieuu1KiuECVXTTHCP6eB2f5u5XqlWljHUamNwMLUfZyU0ZDiAwg1EWpwgy4tu
LD7Sq5xSVbMMRw7wjEGi/6jn58j5npuW6yzgRGgeqK5Jjp7ovoAgODbceyoUOz96RVGu6H8A5uSi
La5T3ieyjL/oqKGT20DyxQQwN5/OyiYzK0oL4R7JOgBoO4d5SW5mU/VMGWiSqJxhMwBCQ8VLGJ2o
nC7qEBM7TztY3pcxSI/omgNFnOGD7vx/w0oQrd1eHlN957aQ3iripuzbwEnLL3kEeYUqm0YUKmU5
FutSN1nqkQtL8CgotQmpTsZqhtGOD4bF4qCw+Lxc5c9Ogre27BALHor2XiIXpegkrs2uwDLWg+Wv
K/FgI+5qgH0aCcl2lYRdokXcS2NnYreIk1GZmWlhEeP8VAx3+SSJ1EXnFpc3QnWg3L2tOKW019U+
TYB6Qgd3sA7d+J2qkqvyNVvKRwkIG9F4Sk0cXT5KWOdFjTQHm9SgXTi/i656N//W3pV3up+CV9Vv
rtd7/SpGFa/y+mP2y5gwDUlc44f51/MZGPbECwEVU812wMjOrabqgKIXCaigj+7QZlsap8u+V2Ab
DvoBWbscmrHfKFrnE8B9QfoUROWnFgGs7q0A2+uJEVSjjMZWYBlnsrjLpFnb2ZoqyComclprcpoj
InkoCiKqMxHccg1w9qAegYi++gHKZhddGw5eVEV2sipMwDm/L6+ewBeeiWMa72y9adJt7hUEcHOV
uat6u+qzm1iIJatKopgo9DgTxflCpCZzR4tYmH5VnexwO9pBepp9ZoJyxC6ZVXCOMJqSeFkTXCK9
rQI36coACgA48KziW1xJDFBkFBgBQP8fi8nfGHjdbw0xYgcp9j53Ne05j/3LeyTwF0BZ/COA2yN4
C0exjA1DE+rg1egALfHgrCQOQySETbdhRMfWQP7DOT0S92k39ECVreuHpj8s2+2QSBZKLMJE/QgD
M3BN3L1Rj/2oJB1wYgr72C5Hq/q69pIoWmhkFuY+bJRxQGutckbW5nFftQT4u8DuuWHALenBvp2A
TMSGFd5T0XT20jgrawfdtmaiVgHGr0GEZl1VmDhKvS0K2GS5HDZfZGp7edwKokJXDLkB1hZnBNmE
/svMZevHAnLu2kBjHGZ00O2MpA4ffBmLVTpJsqKWiNYtwGckPlrJ6Ct4hpwYUGAQlDho9bB0C48t
vuJn1MRUTLCZBCaQqpaq9Zoq/RLl26e/Pj8U9oApDMAN4+LlVq3L67yGuVRIU2Wubv5Oc0zMK98v
CxH4bYp7jmDkCHxKBt8pg6mmuXZm9GqP6uOWqBiLfl7sxlXqUwXWSC2WQbcJTAHty8hAAUCZwNS5
e8LOoh7zVQswAJzhuhmRfuplI0DsyPO2gIEPGAPYjkwIOb8bNEeNiUOQX0sUJRxtQBMhSz48pmgN
NUjQ2CdSPF9exLdKGSo7uirrN2KZ5XOJTayU21COaEMo7239Ixm/XP7+W4PD91EuZ3UpwDPzQVHq
bIammLBuO9o8J7+u+hR9/MFlIUIldkK4IGFtAAZIMcAdDO1zuT3gMr38faESmOrAkICBPik+/B6N
bk0MBzvfIoJrjpH1Q5VNvAres1goiqPJRosMWNn5RiiD3uTROGDrT7HySvH7AZBOXhJqdxg/6Bxv
KcDmPUjZNATlvHPBbHF38YgS27QnDrO5k/6leFhAxIcJINa38du517zkONzGviyrK9yxnbZsxXdC
q7UE8tKAHVPAqoABKi2R9DaIt+zPcnL3RD/h9bKMEyv8fFJGr+5a13DC95jFHxmcl7PJ4NT9iLNT
DKtHh6Dcan+LJbYn3R/mBndLRcZmA3vgWAfb/Wijt9nwytYzwwI0FJPXzT5mlQGTtvrkKGs6k20S
5xvoHCVxnUK/xECLhnPXp5JzK3jXntken0euy9kgTQSjR1IXoCp6OB6S0PYG/N9v5TAgmSxzFUKR
6KJTdcZRgClfzvIMSrJCKYAKTQ76F8bDmwO+8T9RMVqwrmVzTKI13Ivj7DBNkYtT7A6j/0OYYAdl
A2ciO0dOwMasPJuG4DMrBcAolTaFOr1VwLl+LnPttqRf/97Q0eeIW5aNXL/pZuhUEi9jDiW2De+i
7tqAPdBYEg4LV2onhFspO14iWtrAelCjz6oaptKWQnYLnF+uhrrXgjuuhj7aJH0Fbm+8iQIG8j81
fboeVYSO8mKdTCHu4A7pRtZ0xtbUREWshSJBtb1nzdBowoaFLfCIcpeGPWKCK0vhuy3jDsAwtuy0
CK1r932m4s739PVQGnoCmCBHPSzKR3NRUGKQGJdwmXYyuAOZ6HO6biQFLbvjdvNNI8Pgk32fs6vZ
dkplxuh4UGkWopwEENaqJdFBUBiFbVmMv9QC8zta2s4XquzMpa5VoIh0L9uLcs8a6JIwPrRfgNfP
cAPkY5/M+b6x5p1ELuZprDlJCgr4CuPAcHMmFBUYPZ2s50Z72+J8rhlnYrOGWecpjbsAj1W31ZSH
hLzoTXWVqOsBztvNNvqUpfNNUpSzf9ntiH21jWZ4ZMPRq8JH3Mpg5w2iYaSND1rITmv0XGUoNi9B
7VeHBXy9fx/jQ1ugGABdAA9ygASd76PWlib4RmcQLZDDAr7eEtgcEqVEbshCLlJjlKYmJu/PRSi0
AEtiBtw3JFSjQxMmKCGu9/kJgCNoK5I23rD94e1kL44zf/SFEX3IoFF2A3Ru5MMTH5CDd4vXnkBf
dZIN1ojMci+Oc7L2pq2zvgEbX8tuVHJtoDPFnn43PczmqNlJkOSSZKdQoIWGTpbiwOOfO3lmOuhr
VuMVmJ2Ab3G0TmtohNmVLPHAlunNMu7EcMdtxZyg0ahovBha1HTzm8r4smhfq0US7cnEcKdNs5em
T3Xs1tQ8jznc+hRMv1JLkRihyK8DIQE4CXjNqG9mPux1oNYy4kFjJ46b06CeW89wHi9bulAIO0Mm
kg0ITzhDn5UpJxtljNFb4WuYOqyyFKWEv29VMoA58kcMZ+ARbbZm2wBC00TgDSe42/MflxURvs1s
VTeByuHomJHmbCyyVko3Bcs1+FvIoHYzP3marjfLXzzNq2FusZ8noUSqyFHYTDUd8Z0JNsJzRzF0
eFc7JoLjbPT+cRRp7WI9Ea4AQzGQyBNdlDaQJlj5Avg3fLIwjXCfxBbCfeOgh8bHLGw+65tbgJFy
PqlH/aH9Yf+8LFJk7ej8hjPEXCEWl7N2w5yUbGJbR0vdo+botdZHJ/6+9M477B2JYgYlhd6pN6V+
p2WdWiBSCqj1EW09Eegz9L8fS0Zu4I8Mvs6fDe3QKyp9xeR2o99bMgPxV3KkBAuG+pWugukKKZU3
11MdZ5HeNqQOOvRK2uSBkiABjJgdSW8pweGFJFB6UTg2AKpwW9MbZrZNMSRVN8kD6/QCyXIR5rfW
yQzGDgMdOojg3W2QXPkCG2Q0VMjqARMekRTnM9pmjm2jBU9xMiIXSmu/X53ny0YnuDDORHD+Yk1i
ZygpeF2BeuOEzVCWbt8VKFZUypM95ZWbb1rnwadV4ZLbsnE70boi2UZMRv+uktdwaxdRr/kEcmwC
mEinesjW6768r2St+zIRnLcyY5DhFZUB0vSsP9Qk9v8fadfVXDfOLH8Rq5hJvDKdoCwrWS+stS2D
Oedffxvauz40xO9gV94X15aqNAIwaAwndOddfdGhAH5+H7d8cb0SBl+rlUAOT57NXMdMsPUD3VnO
pD6oieIMoohig98at2q1ZZwr1kWm6MmCAxvR+BX9ULzazSKHhU0sEmQdLGZQovNMXNLaqG2AegdE
A4hoLLySfHDRQExsWpiUeTrje5GVGjQKJWgTMb1+mQoheNv7T+a4LZWaFET7JMYQYTHtIVnw3czC
w/lT2/J+XGwFvMDgz1L4fG9YdSGI4BQ8Zd10DJvJpVLlaYns53Lr0RGz5DKmOybLENh9T0RwARRq
76A5YyMKkJniAsMOw89FEUManLVxpotTPDBGTAICguwvxSU7w21eP1O+YRX/k1XuGzyRIggxLCYA
08R0q4pTlEREe1vXjbHGsFldcJLxnwzSnEd0AV24H6OAp7/VWowxWgEBz6YN8Kno7D98OHBXWh9H
NAv1KOS2aXY7RNXXxnoZSl1gRdl0jpUZzv8sLSnBvUbZPJ2ce7JvXKgmYp3mG93Rg4kcI/I+xV1c
OJqPPstbUXfV1remoqzsczc9TtqSmCVuejJ/idDOGNtBmR5a/UvUBFN1oS7ofZEE9betO7e2yX6+
gjEob4LSS0KBL1Max6wqRxYJLG6iCGbO0BKCqIoQXteAFFlhKEycll5LN6wMzzQN+hjp/H8jNbXR
Iw6fP5njRQ1Uva+6JodunAxylIPuJxjbMlVXDmTMcgu/L5lPfLjXqmpBtR5lqw+tSVIeV4ZRQfTb
fjTev2fDr/ot8vq75hgHImub9wBMV+zTGTVzPiSeNKtTigI7KZdPk5U4YflgYYb8PERuZdzRU/DL
Cv9Gd7IkV1mMinaoBwZxjH7HOo1zaCkAGrWfrBfg8u+zE96Azd0ERjL2JHw18TXNlixNSlrsZudB
Vggzd/mjiVIM2ZUBDcx7wUIZbHw4u/emMjTYg+WGw+SGhmFEOrQH1PO7p9Cjcl9hpQc2kCMccNpK
kjG2UPSw/W2OA2MIxLYYnoVIrH0FQajYbd/IfYh+zelpRGMjeDeSx2EUHOamx6AHCoJbINL80LE5
0bnpMBeHDojhKNmpX2eKYwq/Qbev+MoMhyLmkkU2ohQmDMUG4aIAqlBa48JREZoUOxoKUEu0LPbz
FWp1sSZVMZgikCG40IrDbB1akZ7cNo6s1sQFyr3cQ10mgo158MydFcSQui1mjymCiql0RAviXHEk
Ec0KGXmjGjlmI09cVUo9A+09511+y4yK9xMRAbJFIF/6fd9KWetreWElLZU6SXZZKpG7iCY8tp6U
tRHOzyNLqdLRapGVb5XekRMM6WrqZxx7bYS95SsPKJpenssEOYkwJW5JXJK9kfK/07mh1eG0XTyF
ol2Pihx3SEHIZeY2P6r6Wy0L8neCE+FDbFALqkqRofuuIDO0hfZp3HtDIsJ0tuU80q0XwnB3tVtU
n/RiYLmUbMx8w0rdulZe4QdBYzb7GjTWoH4QNXNsr0zDbAE41RTA3u8256EwSULQ+qDbz3Lt1sqX
uvM/4c5oSAFhLJJgaBn/3cSStFU80gLjYE1zqSX6Pbqib21V+u/FdADoLzP8NGCX9oTGJczoo+oN
8xdFfsityTu/lk0MXVvhglwjswwDuWMI+zxVlw3II5CpdpDZYDJCsZg8Yuv7dW2Oc4mxbfClpWFR
Wu3pM55AX3th42XlznKj9luVOZPPqFwKV5QD2Kpr/LafXJxLJXBNtipWOroLcZCURy0fX7PH7ufs
fZIoA/cYJWLWjoVqCv+N0vd9h7ZT1oXzZfAkR9t3z/Kt8lpeKi4TdQgXRxW4zPZpIsdh4PMLo0p8
9ndOuz5pFBmMVIEGxcJln12wZClrYfkXJEab93tljXurljZJ5i5Cump4iR4mb4FsRRU52gWLfZfd
4pa3xrE95Ph+uBHVSLdPc2Wbe1PMZa7tqtJK36Je9sCadhixnoQxdUfa5UFxpQggczOQUlcWuQdG
Ljoj1gokkeA9g7d4yoOyN+47J7Oxw7IHeYlUqGDLVsEjKEoF6E5D6gBDcNztBM0/ZJBkpHsqDAFY
6l9xtRu12smXGZqAP85DwbatX0kyPsyv6oWUU4cdNRUUhcteeTRq2dP00ad1eFSn5j9PI/+eYeKi
t7xUFtNqsLZ4vAd7wTw+nV/P5hfFOoXFPQW11FbFnMKAfTX7mH0/Nt/eptDFR9MLxbxg9Gb9IJ9h
WMGy0KSPuBfkLh86S8FVk87hYuH13hUHxto3OG3AlEplsDaJXrstOF0b425gPqIXwZSRy7eH1xGy
smUAHj9nFLHzi8zwl00tMAQwIUVgQv46KaSDCgpQdRmf7cT4RKzIpoHxsMo2+iN5lDaIXIQt8qiV
6hnaFUhmJ9GUjbq5nJUNzvMUKset2SIrFqbO0rv9tbw4JeS1j69G0Nzkj/HOuEKmYHpKnOvsmOzt
F/t7fpuBIBjZzt15L92KVzDWhp4o/V0PntvaPDESGjZh6RN0G6LoPqStY89v541sLnhlhIMuNc7C
1mTnZy2dW0MyYrjFLJdrQFn8zwxxoZGRFhLm0bCzNh28WEpdtWhxjMHUlgJLgn3juR01GkpmGWI8
eVEvKQZhoJLaEsH33nYS/LRvPPw2odVFjY1EprobvFcL7dR/FV/HK8bSNPjx1/SHlTnV8fgvcuDb
J4bsgIwykI5vpt9jTJQroG+WYiMhWQIFy9ztGRcb9XWPhQ8kwzyVIx273eiIsiHM+T88OWBC/Mcy
+8tWQbtq5Eaehci+x9VFJ9/Z1t15F9l8R5kUyz8GOI+XGs2IlNZgS5v9SkOSJ/KSZ9NJrucH/aJ5
pDei0G8rTllb5NyfphZplBSQ3KXB2N/bdK9nf5XzdWRfZN0gcEzR/nFXoM7pXKYGJnKqKHQ1+Wuo
Pf3ZBvKZsmyawT6lYDlsA5kYh6p7Chg6vR6CrYk/X/TPupDsl53KGbd4z1us3CJPJxVfCagR0p9s
Hl9vnOmSkdiYh/F22Y0v1V/2PvLJrejsti+CBYkMjNdBgIR7Dxoa59HCqjMjmIybRzX+NklPkiYI
7rbR5GSFexFCvajTsiRo9zW/JZKH/3GkSZDo33QMAkZm0JagPMKDiayGQ14RZHYUFX3Lb0ou4jLa
6phQkMOU35vhQJjHgcYAlq2xszDbJN9N34sDE0GodxEKB9f0EIJu2k/8BPRr3nl/3Doh1qCP0V+I
U6G89TtggBghqcwIE5hWMrhT+jpGsteGx6gSjKtu2nlv3sIcDeI67mJ1eMTK0pbA0WpmgdJfQw/H
l+29WT2fX8/WOeknO3xLQSZNcq5HEKubwbgwpkHcChBw0wCyEwag3cIpcQAYy1HeFgm40PLwGfiX
FO0nIEhfGeDwbrH0UdFr8CXW1LKdrqjcRRpEA5yb35prK9x5mBDpmdIIvZCdpwTyU3qMkDOvZqeA
PkW10zTBokT2+LRYnLaZMhRMRPAq0i7pXttLfutZ5JrxXIqHtja/MFfr43NkiwnJsGiCveJytrx3
jWXwjXQ/axWazkiOBJ95edcG1d8vkmI3vUoyA1NvSxhIyvVABgEECfeQQ9O4zMshZcKg0h49VZDE
g2yYi8rDv5pNFfi5yX6+ejIym7RJU4COrzJax4j9EPm481d18xNvvWUc4iWqOSZxCG1EyFGzkW/q
d/sYlRtfRwNV+VAHMQL27FFUV996LtZmGVStVpaA76NZZjQey/KdkbuKcVeImGu3TYCUWgagf5wZ
rK3cAhEk0E4rKyceLmt0moMZ7Pz+bRphul4AI9TQeRendIpMtUHjI0Fn06JdDm3l5c2XPzPCubWk
j4akaky/EjVsYwiG+TUOg8/YADcWOivREcCnZPvR6JNZQntvb9W7orkqy+4wid7XTX/WkVjGoUAg
kW+mUBMVJd4J1RK1dk1yn5Cn84vYvp0rAxxuZ9VUh5oERM0jdwKdypP0rd5JaNZII8/KPbFi9FZQ
By0FxikGQoEPnW2tROdcpTbYkcurKSquIxMqzs1NmIQXRaaKAJyBCx9Crq1xtwafa3aldzikxhs8
zKi7y179Kr2ZN+gsD/6F/Ab7fefsce9ss+iS1OWoCA3h7Fh275TKz9b4OdHPPYWrfeQOLpXxMoUK
qKrq0Ld3TLLO9Ox6rx1VcPj2TvZy3lE2HXFljnt5S32OCwmk+X6Sg6A+9JCbEZyVwALfzZBklVGZ
Wo92+XL5UWRjkISit0hwOhYXNkrIz6D3C9ijyRjs1d5sDJZ3DYbKbdEnhMDLLQ6AuoROmGWG34FV
0KXqV7PSfavPnT5yFhHPxObX7crJP3yvNFQq5gRng5EXJTwyIUv70H6tRs+KwN8LBiqHBqI0oOi4
2M9X71Gl9EozJkCmyHiKFH0v9ZYochAdF3tKVibqRem6ONYY/yxGKOqnv4s24WX2NPfOM5MdRZuL
K0jAiIyyn6+MKijqDn0IQISP+GXxk4SDm2YgGCeH8zdq20XAwoTebgxH8lnHVBrrJa9ksFpZ3xrl
y0Iey3jaY6y0kwVL2j6qkyXuqDpqzUUX42ZFeKKyRj/QWdhGvA20JxvcWSVVlBizXKIUbkJJlakH
aNf9V/XL8lNDFnq8EOHRZhiBDm8I36oYCOEb5ezJMEejgr0i2hndWxFjsljwgb69bScT3B22e1Io
ZYXANTMHHxybfjHuz7vApgVQyoLwknFR8v1iUD5etCWKkLe3PFmtHan/TMoS2hv/WOBBNSJhrg06
bmkMSb/hkBS7ehJ8I2+exMoEB6rjOKWKlEOPvDe+pNJhJHftf5fuZiq9p1VwJ9EUUg11QLyqlQmN
J/01JFfF4J0/i817v7LBHHx171WpiVKkqpH7bAyvLLwsxeA1uUnKx8/YIazLGJzhaO7/3U5D9RH6
uYh/ZmW+oHK3m6e/EtX+ksV9cN7SdmyH+PQfUzyUVbIuNTNbUsDeBEzVBSa+I1mtG98o7nlr2/t3
MsZFPi3KXmYboSzUNk8hWu2VBSxOByN8O29m29tOZriwZzKrrItMDHgMzQwu3EMzlX5X/uFauGAH
ffW6MkcAl7kJ0vS6iW7IcjMh4/9Ha+GTqig60bErgMt6eJmo7jIu7hAJcxibyHzyAj6LqmtdocoZ
OmKM3lkC1JCd+pH4lqsc6wdUCPei3Nxmc6++Msjd1rzqq7A3kWvSjXL0Im16IR2xnwatlCVXMfNv
7dITt9JQ4CrtAmIQvSzqmhO5/nuiZXWbx3pATrxHbStT8Bwh4YX2AE320W5kocOy2OWW4CwF7v8e
o60MhrGG0cs5R+fMoD41Oso1MQj7yjIwG1Fn//biLBBDK9hl+YMqplLHZMQwFWOpDXdsVmGRMSHx
d4dH+rx8Oe+lmytbWeOOM6JaG0Uycshgw3HMZLcM3+32KJQv3859QZ6EoBuWuQ8HIBmVy4pSBF6G
Qzu0Bf3N99RnrmE49UG9FAuFbCevVyY5MGnDeFLH4T2dmOde+8QSbqGXPTN1ONsNnfaLuCdoE8BW
NjlsycJUqzsFUYWtvySUXqTqZdwNgthStJk834bZ9eFoLPgkmI+jeTGgbMLkkHPM0uDz8F+1WW3G
Mqd18Sn5WR37BnOfaAuY3ETf9cv9eTfc3jem9Q3eHNbU+fu7qU1qFWkSLlg1PYfRj7J/kTVBOLZl
AhVC5L50BEwfBrZbo62zBM1MfkF3Undt674hZJLftgExW0M30ZzKT0Im4P0f5bpt/SlQmJDGDlFZ
mTjQXcFUeBxk7nxPJLAFCl40kVl2eit4yqI+G5p8Ql7UTh0bKkBK6sa6YP+2vmhAD/drbdwRzdXc
JqON94zYuWd0HXVC0L3UDT3o5ndI3vv/3SPW5rjwJu07acliHFcS5Y6ZLQ7Vv2WiCtrmxrFsqMJY
N8CM8vvG0VZNad4hFKDm7Jm97JQhqJ0jbfeJtazMcCDbxXk+2+xbY4o9Rb6bI6cePxGnoz3v10pY
nLByAfzNxWIvOB2VXDfmnVI9NcXjn62C87I674tcaeXBXwZHQTdLNvoa+QQOGOhcwXyBTJgO+u/L
gGBotihhhm5O5YlMl6MeOhKNBddlC8wwGw3tQvZx+WF4rs5NO7NzBLNWc1DlNzl9Ob9Rm0+4gegf
tM+YkvswJEfUSevVoWK02eARxsghGKAD4tLmAJVeUF6IgrLNq7myx710cmZp6iSPgDZVcvXoSCvd
MdvaMSZPqXXnD1fHndEYDglpenAovMvqQI2u2iuLo6PBt/Skgy1/Bgh+Lc6Q5d9dYknKfIhnXJ62
uJ0ix+gei1RgYisIOp2XwacbprKAJgtzCDuHFqJyMWivqnEfNiJd0k24WS2FwwGKKXmpGnFOU146
S2lChuiisCLvjw4Ibvj7jkVRtUwV4wqJDn9LPaI15p1tBaFxeZGKgmPRqjhciDLax1kP9qImPBL5
fil/6MnDHy6J/Q0reGvRAQPyScaQdBVeNQdtPzmpi9Iwa7QGh4IAIP7HBQZ/HzAIbEB8o3VijpRW
MRxC3rGRGcgKF4F5CUZKdFmbjfsJ7iTGaQ3SVQUjVR/4Ihcrl6TBxBDIBN0Z8y4rBKi6ObW7NsAd
UZjOpFNCNPgkpaMEirfs5cQpUNwEyetO8yM/dLN96lFhO+n2Tq6Wxh3cZCRyPJrgdZl64CDSFK59
aHLQUbBZuHkvqqMK7XFhg9SME4h5UDhpvut3zCBTu6M9xib/DTfYputjAgmTmgjtPgz0puGgR62E
+EGuvyfG1RLpbjMPAm8UGeFQw8jRnJ1OwFsLLMZZaO4U6G31pi2ADeYDfHELwd2vtXCoMWZdbVAZ
gxSd2QaFWr9kZvmZIGVlgnPDwW6nqFMZNUkCVmH6hcaPsvl2HipEy+AdjpChMxUcCYEMZozwIfxx
3sDmY7FaBOdhRalTLbJwHEVn3aRLGyRK4kAH2S1bUQz8P7z5dCbcVzPoD/tCW+DNoEme3e6gXQz7
cI+G7AWECWIyMpGncXGEVmaVBA9Alk9LgyS2XdSdHsJQfz6/g+zXnPM0LoCYO/AQ4huWkUvNL306
33QTWVCS/jZEkj9ayrVeCKUXWCR/xiafjZOGJI+GlKDCeWCokO86p/WgoAu6CVHtTHRqfE6ui5WR
5u17gKQF5IIeB+rEkjO5LEKa90TUfi44tve/Z/U4SsjOSpaGx1HFtSqU+9DaDen4ZyjE59z0Qi/C
jjFnTXmQpHemubMrwWeS4OryWbayoVHRp4hbLOWttxpHrgU1x804+XR13zNGq42aJ7uYOxbnYY6w
8mIbVAHNvPxQjD5Hv48ueYXV/mfJCqYs9+sGv/cbrUxqZmfHQ8c0p5Kj1Oxi+7FevPPXSXT8HEi0
kaRPio1ty/DNhE4IcmsZwXkTAsx7b2tfrWI2+thubKxCqYjXNXcNoTujerJEEzyiA+KQIYkiRV1m
xCnarLhJ2Xqj9VfZ1sFEr2j8iWmh1cmo3HcFZuwmgyxs28LJ68fm3h5rwXsncGg+vWBWaZ5KLDk/
L3NQhsuBZLl//mREJrjgYBxyI+kMuPSkdC6qJ26XfqaQsd4oLjBILMwe1SZe1Lq8mDF2UdCglASf
zKJlsJ+vHCzHk02WGi9Pj3xmRpCHEfVaCW4JP8YbWjSUCeZr/bC5hLonsZ91Irglmxnn9U5xoQEt
pqVVJrjvbGAG2mVZ7shTbyE/Qq7YzGR2Z6Kl/VNf/yeIUbn7nylm28gmSrRzuteaCw3iPvahbi5M
URewaAu58KAop7aOZ7izmbVXiSzh38aVSyoaVxc5A4cC5kK0ss2ANqMWXbWVfOyyzjl/bQRL4Ueh
JTzRKM7jS1wrlOeoqnYS0e/SOj2cN7PZvLPyCI1LMJZQqIaUEJ7moXfsV9bJhVqVr//oe0e/sTBu
Q4P4m8Amu/JnQh2Ng4R01rU6lABsheIxi9N+vh3rd8IHeZ+4xsN5e6Kt5OBhqGg5ZzXMKdId+hjz
4Tn9ft6CcBc5dKiz1jCjHiDXzi5Lpi17ya01p7pgTbnRPr8hB1nwbm/WOdcnx5a9QqSokiOrZ8QM
PcLtyv6WoiE4VMC9mtyk3V9FF8jDlzm9E6xUdHYcgoBDYdbABgy12+/tzwadNsNeAwVJ63T+fJkc
i8E/b3D7qqEegrEBC3K03FWbO8xZmBP8czaDznidY5HI/WatykAWFOwJKrLsvOhCKE9tOpWY/oo0
9/9vQNDsUT3IRo/NVdNAxDS3GaysLHIw1aHnXac6kL62DKcPfzbVF7TQORURjTBtfsesDHGbJ5tz
ORgyDMnFjLwkxpy/VFXmpqY/yl8rUZJy86hO1vj5xCiW4kYxsZF51Dij/NOyBdHKe8TzAThWFjiw
CuMBje8trpk6eMVldWDERfWuu4giB9p7zghhWLIbfi54yf6N8tQmb9nKVXQeuJISAdmERiB1Z++0
yJFAOFAF49v0zfRab/ExXEed9GW4kg6p1+7P34RNGFstnoOxUYFwu1otGHWqv+WF3w9f7EbwGohO
kIMxCc+lSUf2rjWWk/cP5SIALdEaOMwa8y6ywgIy3DQ/lpC1jAdnsFQBZIiMcBBFDWnsJHwO+OPk
QeneQVd83/08fxgi1NC5mAZk0KXaL7ha0SWTf2QqGdW+8tk8YuaDQkuwJtHJcJARkaZA+wrWZHQX
cXrZpgIaDQEk8Xxgdjvkc8IyHoOK6My8sKo4GCZHy+7P75tgHQb3TbOM0BO3SsIqWw+9njgtGLnO
WxCcvsFhRNyFtW1WOJi5uCChR4yLQQR0IhMcDPSVvYw2xWEo8StJggH3sRf0zIpMcJddjkMrsaCF
jH5WdxgvJ4ppaMFd3P4YOAGKwd32KJmbtBqwU3h7pu+gt1u81C9dyY1+Rk9UhWgkI4NT/gxjDLby
VdgCQZ4O2W9g6BShBggypKX98WcewN3/PKUNSWpYaIadHFInz24G6Q9XwV3/QonL2QTnG5TP0akN
Gl/xhIXg8Ta4K5/2uRrrKo7HvjJnV3VBp/Ns3bPz0V47X0e5YL6Ydu8EDe6fbSAXNnQSJWM/4dtD
qvdkCRpyW4oSXQK84Scba9ISq66YFxQ3i+qG9ehlaEYZdcFSBHjDj3uRUgbpRaN1yDw+S+ONLBon
2y5cnS6RyWHBLCltW8RYiLyTLpgyYcHkhUywO+kHWXHsL8WTGiSQi//DcMDkEMLSWwRcPRBbjqFb
Hs7xjEaE2vbrTheEXaI95HAii5vSmFlSsq2e8kZxqvr1M/4GYRkiQ+31A4G/XElKAvYM5m8vpnmh
IfgYRE0B24B6ssGBgqmYiyIVsKGkIKtOFr/XiFNUoWCv/kdccLLDAcNkSfKcWciwkL01oe+ZafLa
ngpm5xKACiUMT/l6fve2r9LJIocTJq37pAxVll2tdqR3E0B3q5rO+KmsB5PV/v9j4mChlVNSKzpc
XYkfJ1kDGzwVvN3bhYmTifdv3tXjMI3gmixSwGpvvBdj8x3sSG+MClLeG19F39Dbnv1rRXwdZJD+
OazEKA6mutyoo4hJVhXZ4AAiVkstkVjtIyy7v9rWinfhnF4tS9070GIo3cZOy32sYvxC7kuMkEuZ
I4fmrWrmQS/dWe2Q7ZaoSdzCBNF/l9HLoerUfYvIWVafxu5WR+2G9qZ2TMYhej7vWoJLw5dUjKSM
TIhrsKjwcph+6Ji9U6aX8zYE7svXVJYqTQntkbOj7X2s7qryGclBWyRyIToFLuqorDEEAWXW+01B
oeCZSjq0pK18d34tIiscyJDCyuauhvsq8m01vWZUUB4S7RUHLqQh8hRHaCuHgqNHMRQG1VPTRNeh
4NXcPnfC9DQhRQMViN9jtDDvNGOysI6GYk5xb4bH7FMdJWC2+scE28rVTY8pmGw7JslRa9WAbEH0
V10l3vnj2I6gTja4Q8eIqqRKyoKGgTq6bCzq6LDlKtmQO6la1KBPL50SfTuC3dv0AhCroDkQreTI
F/y+tNKojCEPZcQ2rb2fLWM39ETgaJsHtDLBHVCUKWmRMF2dOvmS0kCTDEf9hOIfOoRPu8c5czzN
YbPE2L2a8b7+6KhbVIKHf9ufTyY4f9bHfg4TihB3nAunUBSngF6eQoadDvqE877wPwK1ky3umbSk
OgvlJEKds4GUt2Pv0n3pdoqb7mpv8MlRvWHaAN2VmNlK5Ibcu2m1aVdWGly9SaW7obTRAUuupKTR
3DI13WawcHaS4ONu0wdNNHeCdQfZRJ55R8qasCIN3mq1+aaMl1IhcMDtOGdlgHPyBkK4GLiEd+hX
+o4xk+Su5Q9HRt7PiEJEA82bDr8yxzm8PBd9E4XYQ+h3PEhduOum6liTWJDeFm0b+/kKlXI5MxYt
xKrU+TirzyDWFbihyAAHSeasTl0v4dMKki/xIYz6wmEC177A2UXbxd3dRo6Nus9gRr+Sbqbgb+ZX
FlZDUqQ9lIc6IAft4bxR0dK4ywxpRaOeLB02UxR6VTTvdaJigGhZ3B02wggpqkYBuzImyfqg745D
IQrgt5dhEAPT+NB64zlBu7YsrWQxUHjL3BIjOaxCilYcCpZVxW2c7A7FZUGyZxMgzF8m+aiXyo2i
pynQPK/QtC4bjqT+RF0O2hiBke208OkzB3Uyx2XIrHIhaqeGSCS3gUyuIpHAKsOzD1n61XI4aNDs
sSohW47ldMkxVuddZYEWF9LFkkIfRit31DryjdkSzEtvPiYrsxxEZOkU6nINgG/KaafqZaDJN9A+
d+NBxCC97SIE4xgEtCgfBMy0HPmRFKfmd/ZjrCFzJkjGbpcTzZMBzs/xUJE4GsH02NWerRwxZYev
yNRtqQd1pWr2/11znWhZ3Ds1J4bUUQXCYskEPcWLWNh9wBzro2P8WhY/FVaFUjqZKa6v+qoerUDr
HNtLGqeNHTOI7sQ6EMzRztnjHD2us8GqMBeGKTQbApjlLnX7oDxQF8TFwgHk7W/X06HZnNurbSZF
YwrMhTiDp6AyNezprvXqAyshlvvP3OHTVnLOnswK5ktHGx/91bQzhsjVSSdApW2wPZlg7rJ6C+Ml
7qSohokExY1hnyTPmfrl/Cq2a9irPWN/w8rGkqh6Jen40FB3THkQYlT7+pBAaSsRXSlWWDjnC9yL
mBg1Ha0Ip1Ncqm7rKPtmb+yYwISo13Ebhk7bxj2D1pIWk9n0g1/Flwbe275wtbdMFDlvJ+9XO8dB
RFdpMj6bcTrxT4l648/FY93yqWtYLpnBuvJ3BVTUObq5uNN3x4cpyNqQDHvBGy+h8jFf9nPlFPW3
Nir8847BNunDaa3scKclaWltlDXisLR9hXpdKV9EBKbiS0z1CCKy7Xu7ssUd2GTUIRlZ09DoKkjc
pj71res+qA+MoYk8nF/YJsaujHHHlsejKs8zng4I/xyHOLrXoulw3sTmvV2Z4GAcBIiRAjltfOjU
84NaPRVS+DrngvskcIQPdbyiqPBli3WU6OilOj4/y6suilxbFjVCiSxxII65xLBFizmOhzy3yzHv
iLMUntoKogeBx30ohg1R2VslkEjDRF9nQvJpAvFOiEls04mpqOlEcEZ8ESxvDYjezFhUE3laejVI
fm18Jld0cgODu0KxZemLPsKEJptOQXajmV4o+nFeRGwVApfmuT31pDfLFioX/qguzoCp3r4XJVFF
28XdmmRMw2TIKlTbSOfkGLecqiflU2MTqw3j7k286EbY9hiNtjCjWI2BOu7arHQMIsA2wX7xpa+2
MTtFYYWbEW0C48UwfCY0OK2DL3lJixmiGonzSJfyyirb6zYSue/2ZTGZvKJmq6AH/P3ZNockplLX
1/5YNW5Y1D/b+oksd1U1IKE2PZ/Hs+39OhljP1/FCJoaxo3KmpgaPUG7lD6krlzn3nkj2x52MsJ+
vjKiNtkQDaz5FoS+cnafviTtZ7q5rZMF7j7qctlF/Yg9S4u3KX7GiPX5FWzj5On3c89Yih65olDQ
HpTFj6F2xQbty3oK0k9116zWwd1FtZfaphvxsarNs+Rak+SBUSML4tG6P7+g7a+glSXuQrbNTDNF
gyUwxyhwrPt2x3hUvke2K7+gG/CRepLg61/ga3zLPQVLOzVZ5dsiN/N0Ldw80Zr4hntMoc5tkwCV
p+Bv7hQld8bEsR4ZM5J6WbnEU8bd+Y0ULYr7MOlmUjJ6ZFygOaimyyYSAM52LHo6KJWDAyMaomwa
YIA+MZWY1kk8G+KM2qv0KAdsInUZneL7+UUJIOi97La6sI2NIX0pQQAC+jq7TJ3kpa6I3/T3LQTg
z5sS7R+HDUOXy7GawVRO76zyeyyiFhH9fg4ZsmYmCfAHNyou5WOc13owddXb+UWwy/Ixov4FD3wP
vjFKTTnmiG96OXdka75uTeqq6nKXTOhT7jH2RW8lq/+MNICxcg0OLUbw8Joqy30PU/6ojdGVbIiK
xgLo5olwJSAdNaxm8Nsuc2Z6XMjtTO7O754AXPlufFmRqqGPWYYuVp003RFl9jTq0vHPvJrvxk+M
ahgjHfBAlQctvcyqyCX5j8z2qlZEybKdwbfA4MSk16HaxQXWsZFYM/SwEcKjw2h5YbMgTB0M6Dp7
BmbWRVMg23t4ssfBUAmUSEwDidV5IocmQ6m3SR+pPLq13rvnj2u7UXe1Ng6RimxYxpr1TmGoewqY
FBJdHOgh+eBP/xofzCA5Ln7tmWjJUPefygCsjLP7voKmzM76TI4Ah+OcHEED7eSsvBXL0P2gneBa
izaVw6a8TMIk1nGIcaq7mnWt0+NkP08qFezo9iU7HR6HUSic1mWTwo4+R9fSbD90jXWdLaqgbCUy
wwUxi1QbWp6DJKYo0F7d2N0XdJ3sZmKKNJcY7nyEw9N6OFzKKGmpzVSk2viHEU4vozTdLwQqUnYF
QmgCMXtdQl7yvFtuA/3JKBfQqHMfNlSDY6jtpZxd0/Db+d+//Sb++v28jENX5n0Orgu0mkh0V5fp
ddfGfmNNu6GN3aT5VEvVyc8JByDhmKGFomR+bmk7EFUcSGgEZikJXE8EVIQDjniYdYMOeLqiqnyp
5yU9LDq6VYlEnyXJvl2qMXcKjR7mUQ+snFwo9nToO81TChGZoeC2EQ5WTLsdrVDGX9JqhmupoHbv
IZrymtvB+YMU2eEQBAWowaINwtChAB9vf9uAzGiQnheR/p3gFhAOPUjTLEqb4wR1/SUuPFJHblu9
qrrfx19JJZJUE1xuwmHIFJVKKJcsUVBTaH95ml0eJPBmnd87kRUOQqQ2H+Z6BFKluu3E+m1WvPWK
/wkbtgbRO9vGTBLfLR8aE0Cq0XDRlB1Rc0frvdx6OG9j+1PhZIRPsRG77aulhBEaxcpDV5rxkcYk
cuLYt9K3zsCEkt4k474gWejnqYZCSl1fqPllXj9Lmnf+r9n0yNUfw931pV8gycjyfTXmh4roMkFU
YsjOrIjSfdvp2JUl7raHUZVbiwbfr14SsAMxfpTBSWaIpJYQnBQFJdvgsjLHXWk0PyllUiAqMa/M
BhKprJFBPXT/R9p3LcetM90+EapIEEy3DJOULdmWfcNyZM6ZT38W5P/zUBD3YB/tC1+pzB4A3Y1G
h7VO9XV8XwIJy3jPDbeSJ5h2OwF8VG1R2rOnBDAFd5mu7wKZfspOS7BrYulZpWQIf3ILqLGUaYAs
JJFPlyQEQzSRNTXIxAmGbWVaUdo5CofZfF+me2Mhbjfc2P3nyzootQjBtBFB5lmTo/qA5tBr+0d8
WA4oQDDHQv1QOXT7yJfhLPHTeBMmrE5LCBM6YofqyFBlGe3bMP+SJJIa2+aNvfq+EBFoWtS1SUFh
Vvm+jY4GwUNZi92KfNZTmWVJZIl5x7pZaJTN/PJqDcWJcVcPqnJtZuRrQZRdrhQ7yXFx07mweWIi
0oAR16UBtSh/FyAv4jzLppvNAJtkO9REPVnD2rYaGjpyn7oNRHNBPQKdaI3BUMiJAvTQNomTFKXb
Wx+LRLaV/+A1zqIEvahoZy5zUvH+GuX0p0dkcKwIQ7Bsl6C4LOsQ2dbDszxBT5ZwYRaxENmVQwk6
XMsriawytXlvAkjs/3ZPTH2VzML0AOATfc38Fnxq6u/ar3fpw1mCcIfQwJqRhgJ+k/1o/kA2z008
2wW38AxmSd1t9guRhALb5eXVmoS7JMdU8RxgGMxnLbCDMSbd615YIsgvv1BwszfsVCoMVEMSzZec
lpgPI5HBZoAQwmuUn7o+dJTqeHkrZWclXCKWOSI642wHgbFTqxEhopc278LTWW2eeInQfF4KBiE5
yvHL96bdAThCckKyhQg3Rzy3fdzamCZX21NBAahyK30+yEQIXiHuiznuee2oLfzU9Bd1H8ocz8uc
wFtPd9ZswR2MpFJqBIWtrwMuetfuAVo3AdCQQ2KPh6qQPIhk6iU4A5PpTUsIT26E34zoR29Karuy
5YjZrjFNjRTAAsULzZ2BCetyhNO2HNWfD9UoUYFNQjP9rGdvcl7hNDTDYKIz4zn/ZFKXnuJDe/MC
EQ9EMae0OWa6V+2j/WUjklwXIgoFyUlgdQqs1IRXiOvRj4Fax7LyuW/Iz8uiJDoocq2Mqpl3dIH7
VtJP+nJY0GdQHP6bCMElKMQgSh3CfRc925WFHyStlw3fLgvZ1gzwsykWaKoNENq+Tm21XZGHmARD
qlrntZ8kAgeC/jEyB8cOmitgejzPVg9qidQxrPhLZqhPl3/AZgyzki/4C7scJprkde1PKGXE8Of0
aqo1V82D65jKFrsZv6yECZ4j6CjJ2ghQv2X+QnEFMMob5RGDNxwpp3Ll2OzS7RX8SKYZYbYsmO8A
XdNCHeZyouAYMZM/IFV5sPzLu7kdUK9WKHgSfSjUQO8RMVk3XYnHD88Al8RZbieXh2gmIDj3MqGb
tnCWKSap+mEidq3XuLuanYbLsbX3AZPMFWx6yJUMIdIIEQAqYQGXMiXD5HZL/cyC4YNk8/hH3jj9
lRAhuKhpXdRlC6ePJ3p1nR4SAChHgT/41Et3sl3b5OXGMMb/LE9MPZVRSTpt5IUUpJzugNp8mr9m
Xr6vDt1J+ZGDSqP7qPmKg37h9wQbtsYYsxQTGCzCC3k2u7HVOKdcqT7NujcS6mSslt0CfLfe7uZZ
iuC/TJpnCikwqLvcaT+sE38swPf3qEX8G/zcbT9ylib4sa7vlLwukWSY7c9Bsbcx85492pWrU8kl
s63tZ0GCw8KzG9y3PHA3QHIfEW9hGNiWzTltq/tZiOCoVFyu9qJBE6fyrg8/lPHusqrLvi+4JcWM
p14LsFt1eWt3972MylL2fcEN2YSO1hSidUHHkGyW/R5kAHESAeLTV8uB1NFVFhYw30xh41CU3C9v
0WYwcTYS8a0bx0Y7WDaizCkhD2F/nYT95yU9hPOHy3Ik+iSOm9vAsQ4UCxdwnEwgeKwPrPrC0uU9
wcRqNYLJq20xZtGA/aqmArE/GnJR9qznn5fXIjsV/vdVnUxd+lFNatw+6DCqHVbmwOZqkkyyFtnJ
CKZuscnIjA47VluZN8c/Dftk46UZWw+XV/MPl/dfKzQEU09N4/8gOzQ9PVaWflWFisPImHlo+XRS
1t3HlXFjNr0zmuQa5K0yErxt3UBKWjGtFzCr1/tp17XeKhzKjU2F0wVOhVxLk0oc2nazh32Wwh35
6tRidNTXTQrdGEb1di7bm6bSrshQ7JY82ptt6+bB4utad5+ExbGqM9ea270V6cD864/RnEkeQ1uL
NpCktSxQEVmUCsfbLGme2Pzn0DoFYtcuaT+YsUSFNtM9IJdXDMUAQQsYYF6vOZ+DZUDUMvjm4+jr
QFsnbnFFH/+MpWdStPXNNa3ECVtczkCf7gsbXUjWN7U8tvr3YXqSaOuW8a2XJJg4Kc10iAyYhW3d
sRPnbwUn1uyWpRN900//Lr6VyRQMfm50sJgYWBcp7qrpLnsPLs96TYIuVNrMUgMtiT5NP4/DoZ1v
7VGyb7IlCEZeZprJ6g4p6FTbpcHNJOsS3PJW6yUIV7m2gDiJDPCJrZEF1yUrAPyo6VcYrFscKx6/
XdYC2WqEi93W2qkrOZ5aOVjeMMWP1py8o+1xvSDhbg/6rBtBBYUXYwkWziH2wAQiCVAlqxBJJicr
LIcsQIxVl/dJ96tmkiVIzFGk7Y1BoVqEC9Q2sW+C8ETMx2aQpFxkIgSLz4uySWY+nWJay2FIlz0F
tDBgUSTOkm+2GGSvDkOc6y/Gvmspb3EuR6TcrB/9mHqLMv6cQX3mZJiNt4P2oNWyaXXZAfG/r64M
OhWFkqYRMi1A51OeVO3zZTWWGI0p2L2JUmk68u9HKCtot8Zwo5F7ncnKXJuZqvX2CcYf1mXHAp7G
yY6wfj84Gifm1m7oK8c8dpYHc1/48W5mkitXtjzBJ1jFYNjjABOKjAl15uspWlC6OVqhrMgr00LB
HRjBEjIELXia58A2bAcvCJzRkBXoNyOI9TYKLsFO9XEcMhxX3ezQ1xsfUj/ymqv8mQGC9pk8qD4n
+lAkkbPsEhenD1sCU2EJXCtq6H8w9oP74AlAA53PYT6t3Gkl1b3NkHC1UrHFru4B0gBmOpi16vD+
unyfXY3Pf6Y3ZRmC7cMD2SqIGYFiKrZBZknV10EQIgE4DZ/q5getjMdCf08/JyZe/ydFTA3rhkrn
YsaKVBO6MTVOUHmXjVmyDjEdDBSeqmr5+EIZu6byDeM3FZX4i21/dF6E4G3jgiVU5a//YvrM8ru8
k7hZ2RKE2KqumjBJONsV7Sqv764H4ykyZf2b3Orf+vLzIgSnijaCKWkU3EqR9lOv/SV50GKf0usp
lrWtbbZkrA+dr3flv+sQg6Ad0AL94GNxpL72HVAqsJvWiw70KgB8hcRUZfsn+NmSqZWqoCrg58bg
NMTYL4GyM2tdcunK1EDwq0gkx6kew91plK8ncob+PZEDVWywrIH3DqSirzeuSWs2FxQbF6tfSJG6
Nn3SYllyY9vLrKQIbhvMhlOaBqizKxXAp3PML6Zo0XEnJCLlXbybZ7MSJjhvY+wtNWgJcjXlk7bs
2vIplDUObGr2XxHoTxZ2bdbQmJnqiIFZhVGfe6bdlj3y4N3BZJKpv82rdSVKeNilzK6G1oamZWEK
KtTlvgGYdUxyoE1L0gOX9w1v1deLsrUY7ZkcRM/ClbdMj0lsX+mU7t7hPFfrETxPV4GqnIZwngX9
rY/ajZl80s1aIkS2aYLnUafGMJoOWe+02I/kQ1+khx5kJXUkmWDctM/VYgS3A/jT2ACqA2AWqspR
upsolwiQLYT/feXXmswwA1gtJtw1JA2caUqdmHq1rDS3GXWv1iF4AWPRBnPScChLzBw7/VXhpU3A
tTOC5qz/gq54ty1kVxC3+Te3w0qm4BOMkLBu5BDjzXJbgmQqN656C0xj0WcS4dLuf1/Wu81KkrGS
J7iFJKkMU+NzzfSBZ0gwXn9FfyLDxfGASm881KYjw5uRWJSImjIttWr2FZpXiZXtZmN2KlY6w7te
ZueFvTjflY6wou+rJIS/y4wDUndVcUvb94QLKxGCa2iGTE2iJG59YiTXk6ns5l7dtXlwuHxGsv0S
fIMO1sU8mQH70kQfjW9J960xJAvZDhRWKxE9g90DIRJjlCCujyYnJ9QzFyQi84F+DssAmYzeK6z2
CpS2vyJd36cmvZ9TWRp0+32x+hWC38j0Qi+KFDkaDsTB3NYtP/aYHLQ85CwzB1NPh/BR+3l5cyWu
RGRRGuuAWTEPKRFHeHF5sqIbmhT7RNtdlrN9NzI0HqNRS0E68rXLWnoKdMyBIKJg9TMJNL9v8+u+
/dqO2qkqzI+XpW174LM0wUHaKcENOeM8rfK2Va+T0b/8ff5r33qp8/cFz6gOc2zMzMTDPSkcXf1m
Jp1XxqV3Wcr2yw+Pov9tmuAMFwU0u4XJp6o+/cHC4rXF7qSeZu/fkNT9gxmc5QnOEIMlhdKVsDS2
n31Osj3N3gRMDj4KSa4H2VSC5JTe5L+AWxBXU1z7SWr+GIP0se+kli2TIQRKTLEWHaTB8O97QLOy
U85JWzTH/mjf8E6B4FY2CbR9gQF/C0zlugXy69eK3kT5PFs14qWimPbd4FZW5XV14xrFUze5UZI5
l5VkWxXP8gRVDynpi4y3nef9t4VcxZynXJbIka1JUHdlYn1pcQjCNDlODShbT7r1DdxeQ6r63fjl
8oK2PdJ5QYLSa5G1JIGJ65Hiwk8j3L8YIBkPbJI81jY1Q2OGycEAdIRLrw8qMiM7jQ3u+Sr2uzLs
n8ukSM5mO/F2liFquFqPUa3wschydjlhULnPPtPRYR5nq67c0MMK/wU3rGRpYuI3mkbKzApBzaxX
bmoGVx0urcuntKl2q5UJd79i9UZWcNAyJW8B5XrbWa1rTD//mxDh5jcAcze2FG42LWfQfmVOu6je
mMn6Erf97GoxfD9XsVJjFyzCkBvPE3TPnNiZj+vHutt6dNftkxvZLMW2o10JFJ1ET6Yl5HM43Y9g
r3kByrr78BrEvd54lT/KGgal4gQfQQLM34BcBANM7uirXuYlqRtcTy7ZswNJHBmw9z/Is1SVwrw0
XWQm6rpaHVMVgYx6l3/rjiijet2pB768yyE2de+ylmwfn26hAVxTFdSxhN0sbG2ay7xoMQrDKU3U
Q7xvvwwzmG1mXF3jIXzXw2glUNjPZh7zoBlyfv07Ufc7QuRrTX4feFr0sQp3nSVLcG/v6Eqi6IEp
KK4HRPT+9Ax7+1P1TI+dgaiwcuVEq5vWvRIn+OBcUYcisygqU8X9ov0a5skdJA5k00cZVDUYtRhV
Xw51ZXPWHMVDEUyVn5HuRp/QqKuNny8rxuYqViIEs16Suc+NGX37als7w7gjWeRgBOGykM1efcPQ
DUWhwD1nYq4cWNBmbukRH+4ZvOEYn4LdvNMA0PY+M15JEnzu1DEzBopJhfdB/YlztcXwUOF96L77
DlkJE3yvMoY96Uet8tPpI0sUJ+ol9/z25biSIBxPmYLfPu/Qp68/FkfV6294BhBzj98Htz4ON8mH
EmCvdS65kzdjmZVUwVn0apT1ahkiXoqfSyMCMGXq5MrvIQfZkll5gHmUCNy23ZVEwVsMfRgqfTFW
/vAMFnqeY8hd9MbWrvUMJst9IjEsqTzBVzAQlLB5Qn/4vC+uG3jfwDP95BNvSCSebA5x08YsinBN
pSbVRFyYFmH7XIVYXIB0KosnR0nUm2iWJLw2ncVKiqD5Cc1MgkZtpDvrG3v5wBZJwWt7FdxVqIqq
GJYQCy5xkpRDNeEGQZujovwazUM3Sc5FIkPsHzZjtdPyJuZdTuCNUZevzVS5i1lI5jS3t+rvUsTh
9kRVS9S5cPcuzU3dHOJxd9nfce158/S1zt8XjqKohia0InxfzzU3i/Ztd0r0fbEc61TSDL2tyCtR
gguqG4K8M6fbXAgISaodOmO+oNRq3JF9hmv9PQRPxkqc4I/GuIqyshtwxyYYGUkeSxkfzfbWAfOB
oh/ZVkTAuTRprSZpDYRh5T1QT5vEdpoGfH+F7obvmbSCHv+VJdzgZFLynugApFDmQ6N5elA7Jn28
rArbGn2WIVhNMdlRPyXzgPq+n+bfAjT+y+jq+CfeattfEWIDbGwQGqDzkHdIhG5J7ufxa547iYmE
ZnxkeuJo5XtgeVY7J/bMDfGQDuAnAtVf1jrhErok+DwPP//T1ontsJEOvuoIcKu+EX+O7EOVtI4u
g8vePB7btnX8Mxhc2+tXTWUq49KriFIJuJGTu8G+rScJ7NimiZroSNF03eRPdkEFtCUsS0DWYEDo
aw8Qzb25S3aWl5Mdbykp9vXh8rZthvoreSK2wFzlRthMcAmYt5ozz4DA+ESPgBtSBzyqtX8hk1/P
ogquRQrbmOvExLgJEjomVSOXxIaPyQJfzbpbM8jd96zPUNEJq1OdmeKcErV7kukV9pMcer871ri7
s6vg0IMgtNkH7iQpI26f30qeEJs0CquSIbGQYH7+wwYZ7+PrHvVxTkMq40LYuprMlTAhMCG2qoZq
2OHVG+6n4lM3vKNUuf6+4POqugZ2ko2srzbfEvJMjCtqSwKFLRe+FiHou201nRFy4g+gULlanHlZ
YrhRuTggZPIU+vG/qcObmKEqKpLHJn+4Tx5xWme3OPmeeX8atvTjZXGbmn4+HzF0yAZ7blqNp0EG
7VghQZUW7mQrO0sG87BtxitJQhCBKapkmCOoXfOMUcmjejCOwQ512SNXc9ub95cXthXzr05NnEFS
a5p1ijK3focbY+pcXM++/ksrv5LZL60vl4XJdlEII/q4AkUBR+TslYcIY7XjdRt/NDVJmLfl3NdL
4n9fPZ8DkhRWGBY9UhCKOykZwLMnN05k9K0yMYJ/yGmu0iZHYDwDqhDoBDnJHf3X5Q2TOSGx2yQF
BEdomdCG6Ah2Yq/eNxU6E+Mn6kWnRXdl5GlS7RP8RJ2aORs4GzKY1XeRWz3me+Nou+BaRLYvLBwZ
OKdsEwWn0fW6QWwTGpGE123wS02vQswPXt7EyzIssfekZaSvNBUXRxDE+9pOnYGOu7glz5fFXHbh
ePQJajeSsOkDuFiA3TxUOQaezUh2B3Ljf3Ph/nUOlthxgq4gmpcznF5lg0tPAzo8AVYvKGB4fjTe
SdMq295BR52N2baminOCVFtUvSxxPGZt3bKy8+wGIFl4A0wB8VrT9EfkBhL9S2iDqtJQ4pPOpu9W
3n7vtcVDueekB/N11jZHJVm8y9u97UvOP03wJVXeZlZVIUVS6d8nBny3eHEb5Tipu8tyZFvAtWvl
TcyRRYAmwQROCbyJaB4dkj5W8d1snUb2QddlIHbbWnReluBVMMnGikzFCQfLHWnv0+zp8nK2jeH8
fSHQaJNqHFA5wlN7mG3HKrJ91JBTpKiSe0UmR3AkC1dUzURAM9h3sXJaIupMSAn/t8UI3iNGEaRP
OBbIFF8H48cwtMBzLXtqb54IAlhVZ8ywLTEBUjd4mZYW3EeKdpSXVjzcyNfxx9pbXMUzPhd79p4L
7CxRDG2A7Yt0SAyrwyPFaWbACCnJbo4iSUyzeUQrMYLD0ocxHSaeOTJp5OQFOHw0wI/JmuS2r5SV
GCGgmQAoqGR81th8nDxwoz0uTooR5/xo7erIwSyixEluxqEWZRRoBhZ3W68NFvP2UbTkMNjWDt2l
w9z94rRR69qpR3QZ2Mn2Bb2SJrghYxkNm5WQNgD8mVfQlfv554RGTV5dGWUNwptHtpLG/75yRjng
/4FQhDDUYqbPospDouQh7at3dNGaKzGCE2o0FKnCBLjmc7b8bGnzmVLJ62rTqFYSBDeUoWwSmAPK
sHH4DFK2rPh+2TNs3g6WDs+svSiCoNs9CGjaYkAVMZ+PWlUeIjToN5MTWIb3HkFgjdI1pBFMsUVf
iRdVSfkMf6cr15p9VY0lME6vdZJI7qFtTbOpqamUYwaIoaBJaGaTEX6IfZ1dnruOdsZ1fv3vgH03
FW0lTHDfFssAV8ljpqGzPWLurCbyCX28vHfbrmElRfDf4NEJjM7E5g07bVd4aKrpd603ovTfuCAo
/1zIgGk21e6vQFUMBSPUvAzaY1lx+33QT5EsT7rZM2muBAh6xyYMeMUckpt+BZRJ96XgZNEn9jN/
Tn6X1waecDLOcIleqGJMaBZAIKY8qz2f1B0vfxYH3qGpo/opZ8Ta1gvbUDSqmQYAY147oKhAkQiF
AiRhIl/B0M2innQiC3O3T+kshP995eWKJbXKnqNYLxpYnZYvtYxBfmsVAJNXeX1Vp6jCvxYAQoBk
ITZ6T4z0lJUnvQGG/jvKMmsRwhqCUl1CiycMCKqR04dKlzjQTduBg1NUBn0DBapgO2oXmMQysEnN
8+BxJD6AsNMjfYyfeKbP9BYZQcjWqawEilGJ2SoBtcHW6JeLnyUPSvJ02RtsHoqpqzbDtJOCNb0+
lCXRA4C+Z5Vv6Fc2AP9BGT0Pny7LeIFpEx9QlkUVwzDgQVGbfi0EWhWMQNLuAIM1gdAt26nXOd0D
Zhs8FLtCdYlrPapu4KBtvPgVIYtqO8jdJ/7cOezD5d+ytZ+2Qg3cgjqKhOLg5txUYQhrrgCVcJ8k
H7JQZkabzojzuiNwVRSGBb9e7NjpY5nUS44MJhBY7gJ0WUW76mq5ja/ba3LKd9L6KjcccXtXEsX+
bSBVo9yfLDxw8HhTF28WUhcn+z25HM4zk2dpuUO9JFFwuGGlZR1hKoalQq//xAkBwxuSgf0XOTpY
wXuO7O+GvrjilWNiY65NyqLUKPCVjqJ+ylvJq2lbJ84CBMeU0trS9AECmD48a6YN9FVDImJbK2wK
LE3TRCJdpBGu4b/NHFgEfu+mmUPd2il2pZu6C+AcvFPixDsZ4upm97a9Eik8AWakX2JGSeEvP9hJ
32XA/7Weyh/tS+o+9Cw3vntXOWQtU9jKodO6GIPRBWIL8mirTvqh35euDapwr72uPsibC7beHWuB
/GxXyhH0SVj3ZliA2ka/DXX7RjXbHUhFH2I9+1IuMm6gTVVZ7angyYwAdKVJymDcrNfcLrOXHSnK
/OGyxm855fWihJfAOE6gVgfNEYI/tEiUR33JHExmu5elqLK9439f7Z1tYM5DGQ2QT7nj7Ji1x2va
pZu75FPwtDxMvrXLnxqnkzI7bu8i2pHRGwfsO9FFRgadbUbN2g/Nym3pr9Y+SpbGdfuNg7L/ShBd
YryUA6Yn7Bp6OPuGC0Sx2+zz4C4ukL0Oi6xfU7IecbRlqpooHGKsZxzLPW1Gp7ZnR7KibRkWMiEY
V6CqKbwNQA1D7D6fgUeYOr2vuJGrXXFIu/AYPHKmcDmi94ZEDEbYKm5shjeW2EdGey0ZOzXIAQKS
fEpiTMyrs2Sscyuegk+kBrIGqq6/wX9PYlJFDWAn/PEUPAQn1YFP3Nsfmerw3Gqxb2RHtWFaa4Fi
vdZMrVwPZ8A69vmhniYn/VGjVnv5rGQyhNuxbtqcdr2R+0oX7wA9UVjdrpJBtGy8tV8tRPDusTKH
+WQGtV8kmPyvvgVK5PS9H7yD/RBygNdj65bN3mBB2woYlNB2V/slWM/BfNhXujNpj6XuX960TW1b
yRH0u6clyQESWfpZ9aTrD1PvXf7+9qGc1yGEZUVnGlm34Ptlkt0OZuzCld9ZPZXY6fYybF2BNuO1
JtbL42kgpZLjWIw2c2Lt1EbvyEbhQM4ShMuhACFODbjz0u+swTPD/awHTpxJ8q+yZQhXQ9iWU6bG
WMZckK9jnDismr5dPpCN2+fVOoQDH8I5UZc8Lv3FnB8Si7ojG27GJHV0a/qS2rJZ6G17OW+bcP79
0AY6AOhzPG/94FRNvzL4zf4d78P1osTnWkzVqh47eGmQOzQlxnvG/XSYPih3KFnY+xcARond/IML
/bswsUje5OhajUa08WUgpEM3ZwtMrVFzwuPi5ve51/yKJHlKvlPC3fpqjYLnAasa2umtEPAfwcks
ru3xUUlix1I/MQwmktrJZSzuLz2blyQKUaVRx6Pdc21UMLWCi693ddvR7LukO6W3HDgm38du3fpB
cZdGfg9E22KP0um/oN7aCqpfLZ4bzipmGlo2zkqBn9J47ehlYK55Bn7Dyw9ogE2HPhL/X8nld8al
LeDubSV3bhQy5HGEIv58Z5sPPbkPa4zelaAKGp3IeDCx8QbtQCIt8QRbma5XKxb8jWGQKglSrHgE
AJ37B9o2xp0GQFEMT0j7dze1i1Kboe5poutIPOuFczsxRG5sz/Mr6R6pV1CLSR/NXEvfbOhKjnCQ
GOnSlWKmObjFgPXA497uqjuB7uAZfcnSiHfz9gG6nmZSZtM3ZWqojNkFBjaRGXHttAo51bqJom78
87JT3fYGK0GCcVIzBGhizQXdWA/Nk+rUbuAxRAau5vIRTdkrU7Yw4bgGZdTAsbQUMM3e6S0FFG0F
etE+XV6WTIpwWBj3G9N+ho+j5Q8KcsriXu1lnYP8G28UYrVzgoUpfWZWk5by1iY7c+NDthuujKN2
o+85Q2ruEU9WM9u8klYSBcsakj5e6gp7V5Pe6/vOUYIJlBuPMzv8/2+fhlyUrWo25grFJN+s6zkQ
M6DrDc126B0AzMnOlBHbbe3fSogIaMRGq6lBSAhugHzPO0i77/9pESKc0WKCebHgcxIaACT3VCU3
xpzkXjr/vixn0+GtFyKYENPbLAtnUiNbaenOn55H5mgR6s6N+z6HtxYnWBCei1lV9BDHej11COQM
PYqamQLPVN90LHfzme7H7vHyMmXHJZhUAi74qmJc3XO/T+5NGebIlsmulyWYE50CqqkTlmWy8LtS
OxP4zBnu5cur2JSiot6MPhmNKmJlZEyAKKi3WEWePVpK4i3mcw7an8tCNrdKQ388hsKAFCCmK4K0
LguAkxW+OepeS76alQwYSiJBTFfMVNWIagEgv7eeq/Ejk/GobMXa2nkFYoKCqWHaVi1W0FnGribZ
XrX3cxX5eqKfWtl80eZidJDRKjgWysQW7NKMYiPg3sZWFs/KLbf+jxLER3yfdMGkadCtWJ2viA1A
ONkQ3eaGndegC0/4sc8B/tZgUs/KZ6dvP0XDrwAIzqb2udLeo8LgvjOAaqUp1kuWbhXZFQFepZqB
d5DWPFjDoVNubPLhsgJvWslKhPDUSjumF2mUlH6sfSnUb2NybVgyTsKtywxEFqidoJRkq+LDN2uA
3J132LGu4PmIXYDmTDvc6TIO7m33vBIk3JotQnBigUOVgx7yziDOFtD/CFTw2nWuPAsmWxfXlNXx
dEYemHEaFCDqsPy+/5AMP+v5Ngh1iZPZjNw01MY0C/llUxcDX4sY6gICQtyfv1VMk6CEjaLyd1Qa
GwcDLVfyusqmVqwECjdAjGwPmsRxYsVyHwI5Uj1V1e4dircSIVwCxB56VgOF128BX91UXlL+mHNZ
4MYvSDFwW2+coBB6PJe9SqAQy12F8UKAQ6KgCMQkMCD49GB7i+SRv+nfVosSNEKZ04kYKeTRuvuk
lOVzZ8sanLZEMD50YemYIcez4bXSNXA+QR+hjl0uE7jFf8aN5A2/dfZrAcLZW2XC5iBAo2BSIQ9a
9U6R2G6WyMolm8a6liMogJoGyTLxvcozJ11eXo/pPjzqs6+6JUJqWa1wWyDeWEAXNzl3nZDmKWiw
FI2Jm5TYndPqnqGnu95yR7TpssgB2onXaz8n8g3g1ifVlmFcbV0b7CxdvMfLfGl1VulI/5jBY12M
t/lgOjEA8cr4I/gJv1y2rk2XwTQVYO1otzJQ7XitJjQhuQEoKgzmeMVRMRzeCReDA86s3QQ4HvIu
v+3tXUkUbM20hgL3LhSzQaXZAA145GWftT2fkugPMuSaLTxGNEGf1ydYWk072oSzUQAFa2edOKeO
df3CZPJv3CG/BEU3AnQczMxrNqYhXzZ75ehrWqDrXwP4z2J+TNj9MoAgVrlL48RN6AmQ+87lw9u0
wJU4wQKDtAJyxFyW/kA6pMx+RG3pZqmkp3UzXbVelKAhmToGSpNCQ4Zd2u7UnblrUyf0B6jJcjJn
B881zr8kY1n8Bz05b6agJ1nXwa9FsPsk2yFJ9sI+uzPdBBNQL3m5d0xyQVPO8gRNyadu7OoQehkM
uROo6HB9z/OWARdCUzQGcB4xqi3KOapIgq65pjuCh8bRxkoWAfCH5RsNPIsQw9qiLKt85Oiw6h2J
r8H5gNlF29WsW30PJOd39Y0gPP+7JDHIVQqNTpOCTdNUpypBhjTuw5PxVDUgvHDInj92LUkkuu2y
VjL5HqysLCAa4KESXDzpJ+uBJ1l4dkp70E4cikU+4SeVJ9ykszYCU9ZCH3Rguv2fVvJol3LyVAJI
1B3mNzxZanHTkayWKFi2OfX6CDpp5MfVzmUKSlkng+xp990g0ZFmkvBn88pZSRMsvMj70IprLDBn
z4OBQk1puzQmfp2CtFsGKb0FkfFKZQS7Ni3DyDTOqpCVTkKdpXTyW47fE3mpO/4wVE9rnMXH0JKU
uHXTX67WKVh4bS5jEacUUwdoLo/uosFryP6yS+Y//pL9Cc+kWB2VVs3htJR8uQkAa5NO2p0JBPde
O1yWJFVLIUyZ9GYYI4ZTUx4Cw0sGZ/EKL9kZnk2ulR26SN/TRbU+OXFwfRq7cZi4niBEcdKgc2LZ
jbbt9M9HJM53G+HA4jKFCOMG/STarsewcOeEEVCP/g31mOS4xJH1wu4UGnTwyIrWPuTGLQ3i+7HF
K7BuvMvHtW1jqOji2YkucPGJTpVqSiPOfBQXwTdSmEc8ARyWHtsUNHGarNzF/cNbNTxLE9RwRJtE
kSjYxjR8NqqnQVYJ39638/cF3bNohT43PvU8Kd3Xxs6PUV08lsBjWEaJt9+22b+SRCZko2AZG2rs
26B/0OvPURk5ivl0+Wy2Qxx2FiKkasKUlFbc4xZT9krgo0TFGkfxCy9CvBFZ7pCezD31El/m5reP
CeqAIhKCGTHh0adqGvUj5MZ2BaSej1UmcUf/4CTOEgRnqw1kpHGa87Zvp7gO9v0+9KsrpXeWEw+4
Q08WcG+f11mg4GPDBq+qIcV5JUG/11vTsYzWyWTYOdv6d5Yi6Pfc5RVmTxHm1Lq2r83cBUXLXgOn
tKVL3KzsiARN1zMCJrEWkoLpa0au7VoSsfH//9ZS/65ErPbDUWRdH+H7CvorOcobD9QqOYASD1Iu
yRFUfIyWqM8oHrXRNXtokPPi1213onc8mEZdSqJ4m2rAhxUtiqzkmxJsps5j22VwELrG2UseBjtw
4/J42W43z2YlhP99FQgSpclpG2PvEiBrJmiWUbTf/00CX+ZKAmuLZiQMBtpYxzrZJ7Z3+fuybRLM
c6iCPIkqfL9vNMeie6WLvIpK8B1kQgSTjJa57onNL4P4c0ZO6Mlx7HJ3eSFblKi8Hf7vgQsWGUxl
E2DqAw+PzFXcheMxev+PtC/rkRvnuf5FBmx51a23Wnrfkk5ujKQn433f/eu/o843U261n9K8FcwA
uWjALEokRVHkOcXX+Tb0qKOBNJqg7/r97auXbdEDssgOOB9NgHHUDyxBr4HXRWrkJvSnQD12p/jk
Pif1+NSnHM00MRhjABhm/dzLdxNYKlKwbswug22isScQuNWssVrPT4kQ3kaAUgCBoF2oDj0YWFOn
zxzmrWxI5Lw0wQLyaRDkyINawFvrQXsiYL1qTREGvkgEd4mqgOijyyH0qRM8tXwj2cMlKgDeEbUz
vLLxmG0qrfBsvUAFgsNNTb6OFx0E+kkAd+uci7z6nSPEwRMt32oRP9H2Ap2+zy1QoJTKXFVQwFKf
S/VXJorI20nOSgH2A1axTKmjiOBRGrEs+a68YU6HobFHqA5UswdGUcM8MOMSv35sh5+TYuzvK7lx
WbL3UOw8mYwShbDqIaT9g6lNgpN0++6wUpALptYI3pVcwgqyOUuW6gRudfUbI1CsFfvY54Bw0ooL
qmo/aBoeEZGXFv1thF5tSWsfRulhFh1y2xXMlVpcZAWHYqZqJuAp+mTPnnRiz3IDc8eueOKCjsgK
uVBaLmFlKBQHkpLT4lCo9de6i4OLkoN/145v85C6PK4WRt2G9k2Pts9WeVPUl7wbIaX/JyDwvR7R
FE1zZCDzxdLZYNOb0tZeLnnWXwvhggIZppyYHaxgxPk2qvdGKFiq7QQew9B4FFUA5sFPC0pBUFV6
Bq8d2mP0LNmREx770UbfXnIA0uZliFY4yf+VyGekat+itN2h9rQAmLrLr+JOBJWxNTXyQQSXjFpd
UAxDAxHzDujrYLtXJN+aMefG0FKpF+zrbLAL4+odWxlTRuePiu2AdFKQ27RmlNUM2IGItDHdVd1T
1VtuGLydF8K88lN8MAiGU8CGi6dsLj4QvS/1PipqL5DJTdK/ynLnwSB3YZt5cjLaATC2zkvcVGsl
kYsTxbhMuWnCUqwqsfv6tV78SHSIbIaHlQwuPHQplUu1ZNao/krn26Jwz+uwHcNPAvg8y6jCOA47
COhea9CD7NmDzar+c1HisxLHGaKaW11XGjDExARtzfijkmNB8r197K5EcNYWG90SlwxdCDfwpcfz
peGwWmdn92+GneaO8v7OJhouFxiDoX48dCmNrLZt89rLy/tKzW212Cm9IOXaGkgEGPq/Nm5wGYU6
wYl1Zg2ASVS1R9YCO+2N5/6tve7K2/82USRSjP19lU3oZWCN2gLnTZbU0VANmtBxQEX1LZEULpUI
wY37mzTQAJE1EJRnYKwZxBMYu0gKFyO0kdJqIjg96JPR2G3r9z9aJ4FxDE6Drnt5z5ZQEsY/oZNx
kUIqMLcCiGMGPLAAeCA8djbqD/7FmNsfjIQLGe3YkLRkBY62u1blh1DUl7Z9QlJTkXVKDPS8cKtY
adOiFglufxO1afXMahvBofeX5fDfW+mZ+3DRXcWsO/qtVFNRPo2AZ5imHMDfgFRzRzBGV+/Mx9Sp
4dCY1MIQ/ywa2NnINj/I4zxNrqmZjiPrswmTe2kZRgBARYUd/Uwa88t5q9wI8R9EcQ5WpVmbx6x0
TBKQZcaAxhuF9Va2JeeWj3OvsaNqpuUwfNXYL2/lj4Ha0pOCezUjhqKmY4QgGDwO3n/JcEVLyZmL
pbcFujxZSQfIp4VxkEBz1HZeGAgCv0gO52RJH45SXuLaY6glpt2ul/YxwIuXYoqiiMgWOQeLqqLT
B0b0kRz0cEc8ZU+d5Msy29OX6Aoo+r4IK2UjtVlbCM/dW7W11SsgHgQR1ZtU37TNVTGGOMoGR6nu
M1PwOCmwR36EVM3z//9EY5DyZ5C2d1YnepffiMMfFOKO6KEddLr0UEhOjlHsKQRvacPzebcSmIPF
H8hlUIUm6wYFQpi7TF+H+lgm0l4O3PNyRLqw5Vydjzj3C6lF/5IXggU7Rytz+Kj1tX1eyPaeaAi5
aGSQySckAjS2dB3DSMklMLgpvzTRtWdbi5MAbkeIlESaxN7l+qm3E+lFiQ+jLJrj3d6SkxBuS4zI
UrW2BBBLlibOQjy5f1662CG9qIVNpA23J12pxQtlVN5lehwCN02uySXos7DhkzLsN6z2HVO88hyz
O/UUuqBJSJ6pzzAm45IVdi4G1fggkq3vSiRpFMnoiqFE8+dfDIEOXY0CO9uqfXwQwQXrUS1jGQn0
b2uetL2lvY7TIQhlR11SmwD+DjMo4/ItswRRR2QbXPQO5qGUQlauzPsksdsZnTQ1ir01dbuyPZz3
pm3zABy3gj41IP9wAVyVexmclkgmjGK2gfVst+VdIQJO30rWsZT/SuH7CushlbMuYEvZPQ7Elmw8
b7rUAZbkjMEutP39p6HDzUiBLn4gliA7wz8fbcQMSskwmG5d66btMRXRRr+//35KJVYCuI3CJTtL
lwa+VbnZdTuDrkZH73ho56GN17Qb+SDjNlK0dnKV3bbPAElxRYXbze1b/QJu+3I5G4oK4H6YCn6c
5QMmqwHg7583EcEy8keuzt6gUgObVys3mXaQZYG5b91S0Xn/7z7xp2yDieMs0bCMeWMzkDrTz1yQ
hjqDQw7xob1G6VH8Jsmi+Jm9s7goX0kZiUJWsRjeZk9zqhRN17qnv8/dDhhx3P/ZInLxPmJQ/9KI
RRwQrMrhQa0FKZ/CtvqcQlygZ/CsFmU+lhwsC1DqNoiMJVu/StxuL31JrwmaxYra1q6mzO6ftStR
eWbbyVfbyJ0CMibBio4BsCWH8FHqHdNf9oMd7NVdO4BWq3uI3cA7v6qb2eBKJH8KzLSLpSZACbSM
3VpJfQv3n8Qzq+FKQd9TlLrn5QnczeIiSlgnZpsOWGMTrJBh2YMoHlMilWgWRSSGiysSGkWtqYWY
xQCimfylbl8DQ9TutHnKrNaOCx2V0iW/qRRbZadIByX9xq4IWiUwfIEufEV3KMx+0lluYMrDF0nL
3LAD3KAiaBQWxCgeRMCsiqXJVayYYiV2CGDnuH06v/VbV/11lKJcwKBLnug5SweSa1wZk/sRUJqB
r+yAjPB7ckdk3CKduJCBe0FqDBn8KS08K7qvEsEcyLYBAMpLRZsES6Y/Ho9LQ6yGvvdRBcAkrh8r
rfd0w89LAaghc4rPgekkh3NSA43Nk0ZgAamqO6r+mNc/jf4xMLubScTj/j826SSLc9CsHcYqZLUR
6Sr88ht3GewphdODeBJsz8JZmm3rPsnjPDUGs9GUsUGXXj5W3ZEOu3IRdels28FJBu+oFd55QsL6
cQGh3qDTpMm887YtkMA3bisZqVOV9bLMy16dHtNZcMKLvs9Vuot5CZYF84ieUc1gd37ORDOIW329
cM5/10jnnHMIx66QFThnDBTYNwC36ZmTPJsA9gN4/1uruDkoBN/JMkVD8O+56yfz1jC8reORjGAA
8qMbUXQaWT2DBR2dxWfUG/HN6Gu+dmUezu/Spq2tBHE6jj2NzYHlYSo95ECYsug+xkXkz4RwQUfO
FCXJZwSdFoYW6navvaWxe17G5qm9UoSZy+ruJmfNLGvlXHpa3pCrJkjKnayGbWgv4TQ6IQHqVLL0
2mOTZfXuvOit8rMKOLB/d4sLeqNULoB1Y0nKdfTMADq6PXpbGJPqhWR+H6RxoS9t4z42C3YDMbxW
vgqjXR8/n9do07dWCnERr1cW3TIY0Hyo606sveWN4KVFJIALceY8SZJuMbOTXQ1DUyIu7M1jaKUA
F96sTinHVsL36/oLUa+a9Gkm9+0fSuHTkCkeQnBgYCfKKnCHzI/HZ1zdPK11zm/H9gl0UofPRMKR
1sUgw8AGf3BZVzwDJCyuJka2AfpNyT8vTxAU+Kyk1/M4DxTotaDXsTfv9c60ddH8tWCLeHD8eTFL
I2OXFzm66YyfYfRXq0UOEVWtt28Qq7XjAkM4F3rdMlplCZRCAaqIruq/gx9iBN9VW0wWdGg7ueAd
du2klAsJQzAascUMPIs0e8pee6SQf7ZJXBhIlDpTghrXFIAIOlFwt7TJbggFifamn+oKa55QdfPT
APschVOfzli8YsTEgjYBkUWQMG7a2koCp4Zu9lpSJgSpvO4R3Oli4tDyorvPSggXzwwS5n0vI1eY
mtot4sTNaX7TJcElfrMSw0W1VC/B9pChdTcefhjmlza91oM/3BAusBmDFYd6QkqPDNdUuo/LP/s+
H9KCWgqTsQdsMuLn7WJ1z2NrCFZpO5qdlomPZmSu+qDLVOyGP8WA/W0BVha5cmUvgM8K3+a9Kkhy
tg/olUQuy4kJDQFOACNLDovb2vVOu5dVr/NUp/T7fRULEoItbG+MHv/rNnxsiwYpC4wRhqDtwHSO
2dLmqrOprfuFz2pQgW9glDDzkhekK7hC/A0qH9EiM5U+ZZC6pRm6DGx8yrePSgadE6O1MErrT27x
LTw2e9Opvlh+BT4DSZCL/48FPknjFngukjBPKkibG1t5ZfBA3d5Q7N6VgFha7UQVSuav55TjEspW
Aja1WQWlR/XWVslLa/6QyXVv3rRyJgiz2xHwpBl3fESAppAGCmO1jMo2i+MkCQKgSBfupMisScqW
Si3BTH8vS5WtoGqoF7GtKLK9BI/nDw0WTc8tHPv7KktWJxCTSzoeBiP9LetuZunYFLdYt/NStmP6
ac34cCtFmUxCs/QamthZu/hWytAGLqABgJedxHDhNki1qskmrfSiOTosFuhn+9H7M024cAuwHq3o
K2RCFe6vWVX6TUwfcI8QJHiCBeP7RyPSSaNlYFv6Rblrja8kYlx+osYS9mPPbD7fQFrEwwCwREhJ
ZPUqMIsH0yoPFcD+c/xbJI2vzapr9BdQXKjAVwO5gAWIZoNno0tpZgU168UvksLWaGaXQFs3RfGO
ufwn5ahBAB0H0HpqcDtF+qzPxgk7pePFBMV+P/01oJ0kw6Fi+NWuGC6xjJM8U/7oSWlQpbpGkOAp
LfWnBn4U+qosgILeCj6mivZ/RHFG3s450hQOVTXXc+3RCJQFS3U9RbLobNxauLUMzovyZMhAqGHg
rLqRdYASsI5VRCCUHz3Fa3YYfhHEIJFS/E7FNB20AdEhowZQOl/pPFwQs1cq8SOWKgCDBsDalp4x
A57s2jAExcctd11/n6vO9FVPlcqCBomp+cb0EOOfmgquyJtCNLCPgBgGJMOfoI+6YmrUGUqMiuUW
1V+K2tuZ6Blu6/AxV0K4060Fx6amRQCyDuXCnbLrtPu2NCGofw9dLKimi/Rhf18dPaEMmkSJUhwK
5TdrvNGDe7USWJZIBHe6zcHSqVYYVR6aYF8akl/JJH+xyCBwme1F03C/0wguRnxqpY19HdBKws6w
bk3QKdCoxo1it4BhGBxcgrNhs2XA1E7iyMeFm/t4jsYFyU5wM+Hyj9HdW1YLNK7EUDabrrkSxWLF
ao9yVSrirGclDDPKvCyOMr9s6kngnptXctDrAJ4HzE30Uyt5ozZamRJcXcl37aG7Jl7thF68k35N
TnnoD8nxkofStUAuxlnpHMNH2V05PgTtnSJKEzbXbaUQF9KQUQ0oPYIwyCrrO2VG1+QQvZ7PRAQi
+D5yvSsVElIJaxY+5PNtVglSeNH3uZiWgM+NRDPYa8rmViqsq1bKBAFg80l+tQv8UB5w7ifdqrFK
+pP0FD6mP/Jb3MUwsTU4lbKLHkNHTIWyedlcC+VMuq8zI5VVrNv80HrEUdwWU1TW8+jPrrUXT1Ft
Phqs5bF1XrmQWqdhbmV5BZpkJPHz38k9ummdbp/9PYRAX7NsYis1MIdFBafN2HcyQZ5OykgWQyv7
EJxVsxdGv+b6Tlh72Lo8rFXjwmsnxWMqjziRCpx3STja41I8llm8T0pJECJE2nCJj1EUIzVHOGxp
XDVSCL96LaS/z3uUcKu4qJAOjZQqE+xR+w5C0NdG9xQ39QBwfB3U7oSY9I3Y/4W5bvP8QFWOHR+g
BeUnYedBMcNmCVtPXm6k/jiW1635ZTITp5NU97yOm+u4EsWdHXFWLws6v1oMqS4OxQv2pDjp23kZ
2+sI8CeQQJugOuWRlDOwEit1DpO3MhcYJyjo3LYv6YtyK6XvJZ0ktxUndOS9CHR/M2axqiQhIGWR
eZuXkyiWQ53i2gScvi6yAYkvsMPNwoa5EsHZfAEKkIHKBfbqexV6xs702bRiaexnn6EaiJ7nt9dy
JY8z/KDK2r4dcP0bAEymXo/e4io2E5lRNz0EiB7xHTDSlW+CPWSGwF+f1npyvtDmUqxZKWxyAjcQ
Q9msvsr3mj26ihcdJxGuJ/vaOWnceakNJJSiENLC9mes7ibWvpc8GZXhaMZh1gT52nYGdVpU/q4W
yEOgDE0KvnrwhudWvO/S4lArMM+6j68xx+1PExqYaqv14yG+DdT6kgvD6gdwh2ushgBF0XQwL4G4
vlf2eafYjTBRZEfZmVU1OWefMynJoxmr2oBRkAEWWKMNVC84n4yZfsmlf503ms3gstKKO1rLMO3L
qWI2ox80WrpthBJuJmopEknhDlRDaYDIhh5VYAJ+j4C4AEyUsr8oNVmpwn7E6tSuaF+GlYyjAMQH
4W2+AO8hBSZCsZ8AlKP19hzjMZfBOZ5fQUEAM7no0gyqGicFMJuH2EutOxL+oVvz3ap4Ap2DSeta
b4wcTKU2wF1Id+Qpy93JY1RSoklUUfziGbkK3apGRYNNoPDsmo2b7sOjktsaDgKkd074ZLxpvnjK
WxSnTS6iqABZ7jUDcjtXwfNejMkHG3CODsMEQgkjFJwLgo3j21cXSQLlkwVx+uxjrAhEdCK0W4HZ
8x0gJg3mpCRsIeOv4/dK25nyBVXaVcjnm1VHicSWVsKxpFi60wIc3wlamgXJgWihuBgBMDCU5XKk
3zrFdqivluh9V7ROXHjIkzArjRLrVLSjrUS6nQdovKUiXkCRHlyAoIWCTtARegzyZJf53VIJWm1F
enChIOqXuKsC6CHLR7ncpUMNwghRuUekBZdd5FnaG9KMgzDsflrzvSlCrBApwWURJRBleiOCErH5
WvX3ev5kDoKQuV08OIVqHj9Az4O+y9kpNzpgG74CxcE9OUyoXN79Rq4h3ztV4O3bl8iTTP5VVE2J
pMk1sjJtx6JL4qcvY2Iz6sRojwmrlzEXSBRsFP9E2pg0mfuBKVndzkFsJ9kl71or7+d7PNI4j41o
ggSp8/r4PpB/nj/aNi85qyXjHL+LChIaVgSHAT5A91cfRHYTf82nK9kUJFei2E+5EKDJwGwPY9w/
+iMQtRnY+bAPd8ZTcot0QdjkL9oaLhLUqVyB2gc+pHYJbsKjC4Lm80sn8CLKhQJVU4ZcAVKJR60X
tX4y6zdZ1OAlXDM+EtBAnYP83aKHaxW5onEfXoNbdYeG1qdcENu2sLTUtbFxcYEqegJ6SRRm5V0D
DmvMYBh2O7lsUhs3Nzsx7PIv+bnvjwA2AVW8KIUUbRmXHKAmq05BBGVr7SkAaoUkuGBsfx/985ZC
VUvjCVdKeWoWLUXthSh7Sd6lueCk/h+7dRLAWfhSGnGrKnDWNHIskFnHnvlIMQIEglrAOM57TXSX
2NbIAjGXYpjGJ2quvpu7TAMHj0fJxObt1OiS1w1Qjf8jgHxMuGtwhOtFnqAkZ/ilAr5nEyAwl7RI
mSshXAwa5X7uu6SovLQPwR9TYZQQmFDD4F7irydduN2Z5aiqSwV8O2F5Pwy+UR9Am31eBLPQz1e7
kwgu6LBBSCuKsVwaaomodISDbFNtsFPzoYhfQukqDUpBFBKZABeFyDIYRWjABCrzTU6+a5UgbG9H
uZNKXAQa9VGPcxM9Ms3wpFKfDFepqPrFfuKnVcOjM96cwZwHkq+PRjY1VpqqKjgQJ+swxWhHiWU7
mRzdSATbs6nLSRBfYNCNIagKJcXtI7kG17efjZ6ahJeY2UoIV0SgSwzokoaZGTkqyotpXHWq4B4s
WDC+ghCRaGxbkrVo/Hyh02PVPibhoV5K57w1b+dwK1U4x4ScJVAozHkBA8qhBRag6VW53eXAH1Qc
FtEU8Apd8sKxEsq5aVHE3QSOD9wUOsdSngwAxgnUYkHrjL2ZnJfWadq3HcXyYcabYcdEvvwtPKg7
il6vYids8WIbfk4c56Fz186kBokVaoXAFXKX/dwBaGVxFNB518J5bJFynL/S2lKUMII0jFsx6gLG
YK9/T778nlOyBB61GX1Wm8VlDG0VDLFSQFoh3+ZWaM+hqHtoO6lfieCiQ0JoVqstosNS7w306cVe
7iyyMxlYxNFVUd1tRWm9wL/4ssGM7KFJB5hgkOwHitaB17Z+RnlGYIiCxeNrBxiIS6WJiSHKNxNO
JXeCOCESwGxlVS6T53bOkxi7U3Ue6W7yS5qCzdPW8NgSC6nrpE/w/XHc5+pX0u2WUNRzJdoLLhyY
Sxgv8QAZUmW6BeINnbX7Bi/6eM5wzwcG0XJxcSFqa3TYmBCl6l4x7ycRw47o+1wgUGiYBha7AFXS
XRo+Gs3T+d+/XUBf7Qfn+2Xd9TRaYFBNCFIdgvwT8w6mw95AUl/4BiKINBbn+wDTm0nHju3GBSUS
4CE1yTbRjsRqecmLqIotWjwuDBRtYmjjCGlK5xn1a6y8nF88trlnojRfO0iagqqVxfKo+rlOd3Jy
PYvGYUWhjC8XEOUff5T28Y/fA0i9Pz30rgy8rdA1BO4vUolz/0EPzFRJYA61vJf0h1pzSCTofNu+
8pxMjm+hHpfK7MYA2Y5yp/gaCrrTz3gHQGw/2ncvojl3gQ3wFQTTKIOxZvGMIlFcbiZR3U20YOzv
q3gZSNmkt+ykLhSMXqPbO9mNyOLPG9rmsL4J0k8NbAyyKfOwG2MQWGWsoy0NtuxHAOWjfnZfgbG3
8ga0uht74/U3wGYizEU2FTyJ5rE4tCVGr4+B1oBeB4OMdjQX1Z4NUc1qS4olG0RRKAipTH64OFeb
KBgtiw0rwhJwMW2BqSCic9myBQvP2KBrBLiIzlMYpGkctjMYOzwSO6b0Wo/CNHFTjZUELlxnxqwp
jBME1cTsPnykyBMNt2vsJHImp7JVTzoUnasfzpuHSC8uhsu5BQKnOmEgV6FN49Tthb3ymxa4Xjsu
cktBpsmZ1SABpvbUHGZwC4EMJ3eNY+UzOvoqvBlR9BkwZmoHdvNOxyZivdoMhgDpx+6hbqFSvnFS
z4yWtqxYwgrEbLokBYMwINsNPOH1d/NeNDIjFMhWfuXdeSHJ6BWEwAxMRjY7HSWvV20ZKEWsg1YH
doR7fi+3LeikIvv7SuI4UG0iTKIxo7fCPKLr2o7yn38mhDPTqJi1WmsS9lhg+VH5V1I9mXnp/ZkQ
zipLYITPeoN3FbC9gjbmbkr37fJ2Xsa25Z9Wi7PK3CDgtO/j1jPx+tl9CxbBQm1+X0WPO6PIkw3+
RaJWgWSYAo3ZswpPL96Iecn4GoZ4/hHApxD5aNCJsIBRRY8z4JT65DodRJeGzSSPMp9BIw3DZuaM
qo5oSNBBhm4a1gbObq/hLsrQAkJccbvaltNosmm+U7sq2ieG37JPQBJE6soDxBE5qr66ZxCyoCAb
X9tDs6Pu/HjeCrYyig8SOTNYsrBqmgBv4dqueFbdaa97wR2qDYhCmSO6v27cLj4I47LKrirnVq97
nCKN4WrKLpeIXZNfQoL5jUiwlsO3uqdUS+c0QcSVzJ/qMB7VMLQbKrrAbD3rfxDD1Z4GKY2UpsZu
SYC7KO3asLtrlplj0B28pTbpnZp1SKA7yRfFcxYBuPz5g2jyMdYZXahMUQQNs/HJQAzvXlJAYqmv
uSm6ETIDOCeJq0pplZaM0oSKpJGF/pw1gPYnd5NmvEiMDt5YvibJKBj+Ehkl4c6O3irqbKIwyrZy
tKMKjhHJyUcbLyU+cQE9JAi3G6Hqw2JyPm6aSRljdgExvQhfCsnatUUkECGwfMIdG2rSWaYk4+Gv
wrtoeTVIr5Q+lYt73ptFinDnRlNllqLXUuVl7bFp3bZ9Pf99kV9xwaJI4kWJR+xL1lJb/iHjzaq9
ANlSkzHd8c6uqnwitwZcvKVZy4TN0GRgC/3quszWE1EjyeZ+rKRwFoYpVJrWDWZfZ7AZK92eNuVu
pocpFD1bbtvyShJnXFFa92lSYue13ezhdcrPXxrTnhzLNvx5j9fS81u0aQIrcZyhxXItKX2sVx4u
b15oSPdDLokeLllw+RQSVjI4M2tpoXexUjKWHDxXOvlx2Af7yZF2uQ+OHEGBetPmLBMNwZZC6KeR
XV2T5AKlltbLlWclT8Fx7bb11/OLttWEzzA18SCChAjjeFwkj2fSBNrQonPJZvdqhtyuAZXYyf6e
nACIapXT/wQopEDq1jqupXJBnOjlSJOOQVr74DGZ7PCYXY0uBTNY4xQ35iW13Q9acqGcNmE1jwtg
Q4Mb3AG8ejehu/rYu+9H1J3yTYQgvPWi8UEg52WBFKFsVY2sB6HJ/OH6N79Relge09hOn8G1912I
jbfl2etF5fxNT2I9lSrt98gj5toxRFNhZhiPKN+Kv+sDo3ECUTOYvUXvqpvJ21oy53qkCsZ+qBek
UjfZoTmo+xwW1PrSDcN3B9COc958RIpyXhg3rRGZEt5vSXLU+kdavGLcxm6iC7r6PmwiF/TzqTBr
E87hkfSrlP0KRGXzzQi5XjcuKzQaNdTSugawyl1ww3LswDXctLRnFxAenuiwF/k6/yw5LnKhtB30
0W6KAxhpfdnRHLZZ4INGU2uP5u5mJ8bv3niXWi+jyYUYLR8xcbgg9x2d0SNe6wQH9YYh1Uiu9n+v
RH4QxcUVpYr7IkD+ixHwW1xdnHJ5Cscv561vKyyvNs3kYkkTjnIXRHDtVpq9fHmxet0l2q8/E8LF
D5r1Udo18OVE2qmqDPIlDHtecI/8sFpcwJiz0iSxjgNm0sD+YFzVY2N3Qtg0Qaznm5rN3sSEttUN
aPYpDpq3MCws39y9t/+6otAg2hwuNEisuVSdc4BhkV+h4Y6NDoLn/3unwodl48JCbHZA7g5hz8gc
7JQc9bh2FktwRLIfymcaikJQsTLep4I4RQhqOmqUAuYcJRbVfI6rv2Wpc8n4i5qRQNTmmq1EcfpY
YzsWizKifG/dWuFeL75osaB8zwLZOW24QNejsz1fSiyZFox2tAxubFhAAYzsWYqfKZ18PUlda65F
OO7bEfZf3XSZG8vPxypWpQCCk0O8B1e8m+OZmrFYGH56JzqBzy+kziMbNGEbmEYPfyqC7xiuWmJq
t4sgKTxvFyjMYKVXpb566AmuDkBPKCvjUbIiJ6btrpfpszUCSK8V4Qud3zhd5oLdUgVmgiscbm/V
s6Ze0TlzSnKN/6vxIYnvW+vr+bjH4tr/NhRQ6X5Ub5GCOsZcIXJe6akqGhfEQoLkQSSBC3pynGlm
zLw3zQGadBe0D+c1YN5yTgMuF5onYxhSZnGSAo7l+ns2PIb075D8HS2hM1i/zksTmRwXJpK+ktWI
QJpOUFaXS78q77NOs/9MChchJCkCHEiS1V4zJ3szSD30E2BuXzTlKbJtLkrIo5SAUVetvKYlHhhU
bA3g7VndOKYFbsWf53US2AH/RNVWhVEoYHjyJhXD86F1yKfe/zMRXOIzmyTL4xj5VlECxyd5IMsl
6c4pur1Hv1UwMPpUSkqZ2bIuO1Zi2gpt91oQ7/9MDy4I9IMe1n0JSJBp6PeKFF9P+R965ft9aqUJ
gHrToJmgiQr+n1IqQQ5VCLQQOOZ7drwSkYIYRw4pcsNOvp+yZ334awL8aGc9y6HpNvkFvT3a6QBH
t+HHSFYNpdp0LQ4Dpc88TWldUwm/txrOngq97+c3SBAFeFyYrMmlSUP/lyf1hZMmvxQj97PlAs6w
DxpxUWAK66hLFRZr+tIddEyi4imPjqLMR6QMFwWkpQ4riZU9suFruHiq9No2ggZqtvafY7RlWbpu
mjqeXj/uTT2lcTtMaCZIW9VT1essyH2zewwvAIbBip3kcKdZGy4JMIlRXAmV57G7a+OXTjT/sm3V
JxFsNVdWXY/g1FBC+GYj+5iIJNVthuY1leyL1I3HtwvsjOgm/iO68glUqcNLKrXaGEmp1fnSoN0C
6YTajZIQwSG9aQMnQfxNFcgQkoWOc6BAjmEBTOo49YslVG9Q4n08r9LmMUAoGvU1SmWVJ1ezUC8J
AblTeQrYsmJUugzp9byEbV1OEji3kQEYlhcaRQm/uO3AbNpOhROJ3k23XusAanqSwnlN2QJbTWcv
MrLcZk4Xp7PbV0vlxsXy3I0yKJmaJvflahy8rrQMPwwUND+3hqhNfLsWdPohGpdxS3hJ7AcW9yo0
l6CXN0FJY6xsgHLLvurNe9MFe+f5FRYpz9M1VS06N2INjbYDyonsKc+SfcZcXnjZrhSd6tt3ipWG
5KPLZQYh1tjhrQGElxScrv2uuwqui8aWbhQP8zKySD2BjWpcuGqDOMrTBq80ur34qNu4OvAUE4c8
9de6k3jRr7F0OxF5lMBsNS52BUOtp9UILY0ssM3BCfUWgOd7wc5tSlENPDFrmmHKfDFllMthyScU
U1B6yPLE6b9EIIgMXNOxmr0cuRJ9Gr6oTnIUFsPYon06A1aSOf1SOcllCvhDj+x+g7jn6AnRd+Cd
dsEpJyxMbB45K3FsIVZxuoyLOkkNvE7UprqLysjprd3cv86W4Pqx7QsrQVzeEeT1bKoRBCkEpd8l
L20SH3Xkh3lzE7Q7petswJHuSrCNBSJg1U1DXcnmbiNTVEyGTirkITqAlR/rWXD+iBaRC6VZFHW4
8ODtasgAvkmzGwyk2FIHT+xFE08iUVw8DUot0eoRy5iFgVPpB6JEdkYr22oEb0oCD+B7wOu8WrKl
RjE7x4tVeqfosq3X38+7mWBf+AbwWiZlGch4thrzn1nh1eTHBd9n4GemSjXV4jsNIy2cLaNB1U3K
8ttBRmgyVO+PRPDXNZPOtTKzFxy1vFvo10ISRKLNbTip8O5WK/+cpKLpxgxHyNi/tPk+iL+rqn9e
hU2TWongzo0ixaMkKocwqaF8ba34MKAkYGOo4bYq1T9UhzsyLNIV42hiRyzlOOr3fXBjxoJeBdGK
cQHU6hMqVTjqvaz8Vi0/86Wxi0n0crdZElitGfsRq20x0M+XVngp9FQyOskY2VaMkV7QyMXAMJFE
rZibfrKSxnZwJa1NIxxUrJpioe9fQ0JYxV/O24Bo0bgImUVhGVUZ9BnTp6D6TprD0gsuN9sZ2EoL
LkqWZisRq4IM66XDaA4jncVr3DcDCViJ17hod14l0aJxkTKaiGqOyoQiBNoW9DK1xa1ozDM+ndUn
jfiuplnSiiRgNbvWm710X+9ApPZr9hmQa7tXn8/rI1o/Hs+xTXU6ygtubdm1cVRf0aD6wJ4sih/d
bWJXO1Hz5mYzFVhd/omehIsLuLwt3ZjiNjr0tlw5BbjpGApeCMSs/i0mYH4iduSFrqiLS7Bx76jl
K2ufSrNOlBmXrL7+sli3aSKId6Lvs7+vvo+Cv1VUGtaxM/Zd7Y2T4OQUbhQXHP4fade1XDeORL+I
VUwgwFeGG5SDLVl+YdnymDlnfv0eyLu+HIi+2NE82VWquk0A3Y1Gh3NMMuas5s1Sozuhqp/d9Xve
VTzMTn1s3NhbZPBfEusVe5mi0p6ykGJFzHJpfVnWfiZLuG/HbyttEDxE1wStNRU4FUAPcXKpBByW
eNF9mJbCXKue4CqsCGGNWSMIplHgLi11WtnMrUwJBO+gFmbGqIl2Pcy/DsmjEklCQsmRiFDZJppk
Ui2Ca+jaL8nwZNEJayESTZYJERK5i65jUpRC0dDs6yd26GXAp0wlflQmRHADA8oeipZhJVZyo9l3
beQsGHQ879v4BXbGkYqJr2UKM51ZCAtCbT+OL8bwCjDhqWMSMbKlCJbfT6Oq1iH3oPmOGNfV4gSj
pA62/QrnIIPI3OgqedeerPVDmU8GnvhX3RH4PhwUT/mquY1j4nbw6g8FVCdxfGdXzszW6FQlPQpT
Bf2utJcmCstF/3L+dLhpvz+dkwzB9JOFJG1bIqKy4yszuYGiuXXq5uVrKms13LbKkyTB7pdSqSIt
ga4Fde/bU3EIlg8gOsC1nEQIhm+QqtXiBIsps790slMUzWkV9/yGbevZbxkip1zRWlnb8kdBl5NP
yRjfahm47gPTOy/mLX9+5mCIYP9NGw401iBnvqiOI2CX3wbQHP1Yf8GkAigu3ALNVdqP8Pt5wZJj
Ehnn1K5S27RFE8A8fi6COxZL/Nq2Ozjtn/BKQHK86QILfq0evrEIvWKmU6r3Y/Ahd3ASI7qDIhwz
sAYhQuw/N82+yv+aPlR6J4YOXjWNMPstVFiZZ5jbidEwdKCpneWpMXiDpmdC/fPHsaluKyHCOkpk
HPQuVCEEXW6oHZkogRgfeVWtZPBvWC1k1liU5xp/uNUutRQn0y+D7sdH1mFZaCtlNtXFdEBjLnVv
IaPogzLbB5DrV4yBOInWSFJR3MLfWQ05idGFpZh2PkY5nIy+Dw/GoTtwmHL9IMvkycQIStz0c4ae
AV7X0+i+CCO/CA0QM6roDSzih7QBga7R30WqKelp2daG0/IEbahTOpgz70I0zJ/JMDmafp8qscTD
8R85t4eCOjSRVVpRStFHCkjsCY3NU/mRsGN1SsLFZvaLolY2urQH3DV0AntgoXk1Cf3zOrd5t63E
CHdbX1OSLrwtojL9qDzETe6O42OB1yKRPqi4Yr3bNIYhN4K4QAdZ2d8VLw1MUgQ9f5E+8YbDeq+4
xleC5mL+ipK1HG53Va6kCXoQTnmT9zO8QjLvUBHgQB8LBgwL6iwchS67AVsoHiOyGeVN9VuJFTRj
NKkyRVkFRjn2DcXrIHxKZu/8mW3feysZgm4kCSmbfGzeXqbhDZr43eS23TeXy57cL3ugovrDHgBd
O1XS17D9CFoJFrWlyiOqWUhYIlFuXeR+fc08bcYjqNwVe9k7WLaTQjA06uAkYOWAmzw2ncC4IZi7
SCyJX9805NWKhHAojiOtmyKGRiodAPDUHUYqcRXbEfFvEZbY69ZMMc2aEZsW5nuOTL0czGM6OslP
9Q2bWnblbgYPK3FCUGQx1NBBHQW/O80AR9cWJwvJt1bt75e5PEo0USZMuEuM3IgDzJ9C2Bfg1uou
2oiB218c2heOA4FSN2p9/wd6//lTs8T2t2ko+gCNKaiue6NvYnY4BB58ikLR6OGdcWkfZboo8SaW
2ABXJIo62gvFIT4xlDKB7Ja4is+nlQNn2pu73FOOo+Si3qIXNrXVUQq+JKjaSbEadPnNZeuoxl2/
fGrG19H+nESPkXm3WDch+UgT7Uqk4FrgujQ6JiHSQulFWl9lybEsJIlQmc4ITkTrgICdYsYT7WQj
GKHdKQ2dxPhkRxLTPu8/LFXwH0M0lpjgQXhrAC4k3NXDcxPuJPrPr6z1lQZiAGJa6LiggNQntlgn
nWlMx6EA4+t0q18ojuZkj4NTHMi+P/IhSybxJaLei+L431dRaAXowUXhFOex2l4MseUvpuqdX9Lb
KOO5JQlK15EoXmYDmj5ezO7sF16yG8PD2DrFDvd16MDAj/QGOul1bn4bPgJXs/kcR2CeRQHzH75Q
xPUK2piOeRMYJZgD7HmX9XdJdqHK5o1FbRRFCNqYUq1vNHMBgMk4PAGz1knD+KLPH6N6kei9qI9v
kigYWjEhToE+KUgCd5ceZZyGOM0jxyicGhMl5T99eotCBKVXLCtNrBpC5vKS2F7RPQyFJMWzuWOr
dQhXZk6yuIhHiOiQ1CsLv1swHGY/BzI65U1lP8kRO1b0XC8z04YiBiClQHOjDEWPb8U7RV/9vnBR
FkutBG2Nk9drw0kXZyhyr6o7YGG4Y5U6ncydiw8i4WhM4a6cBgs9AEAhx7vrF/htv6uP+kF2/8u2
TYiylX7Sl7CCSyIUvB5T4US6xOtJFEBsQUl1kDQtHQ6GdODtAoSdbpFnve8Psd5IHJ7EZsRsopqy
SplDvQZ93+jM5id7xDxU/vm8y5MJ4etdeVUFGDMNuJQwPZo+0vR+aHZLKAmUuG2/1zWL4Kqgmk5V
/gkrEU2uxzW651CJL6KdSW6QusLVZzr5fMnop/PL2T6ekyxhOaXVF2W3ENSPsFltflHRT0FXO3Py
Dx/av/T5JEfwZ3PUzIVR6JjDTx5Jv5+jp4RJSknbunwSIXizrNfAU1BA09rg2eyuk1miXu9KVeIa
BF8WhkpT9g32ark1XnlbHDvSz+Sa3ps79dAeZNiW25r2ez1it4RiVr0ZxSMebrpnw92U82toSJpK
No+fgWeHWCYBwJRg/8yGJmsdjkVZLD/NHgt0wEXDN9q8nlezzbWs5PCzW6l0F6MkFk9g3O2Kl7QG
103Ge9A/EgCshAh2U0Wl2RY0wOBg1l+o7DKcm0M0fj+/kk0tWwkRDKZpxlqNRuxYpYP7a/zaybro
ZVslWEqp1kkbmjj2SDGcqHyZZrA4Lv75VciECLbSWuA0o+j28EmeeExdwJtWyQiB3r1l3+yFGSbG
0jVm45+/H/rcsqHTJwRkdYQu0tyPMLjFvYyn7zI/3smqO9sncxInXJlzmxv1MACm2Vi0b/1cqVeM
lPrj+Y2TCREMBrXwmC0RWrUDxAFqf8vYP020i7smmErfUj2PR5D2pcFzbzwOw2cmnVnmX/nuhlmd
jGgpox0mds9di+ZMAMrZI8HmAv4xd4zMy498hFiW4d3WuNPpCHaz9A2cEB8/GuzrloFG5op1EqV+
N7Avbp1gOpmWLVZhw0HbVnhpBKOrZJrbd+Rgme1hmpT9oBtulwLzIQK5L5LKako/MRWJWQRa5/Vk
W/nRjK4ZSJhamsjSM6n4BowS4rIAPCAqToCB2aXuwLdX96ILSyJvc3tX4gSDVqNatSvO9cVS3enJ
6PaV11f7f7ko4QYs7JKAvlYr/OSqAcWnhjHg4pAfsan7WNptu33fntYkdlW2QB6xMeaHN/kjMKV5
Trbcm57+yPo3ACt5F49kE8Waiq6aC6sqcAosWbFfIn9pBi9iMiZjmRTBT5Goj+p4Qcxt2s/w7UF5
z2TtXDIRgpcC2uI8DZzbZGlrx1AfAOHnqLIuZZkQwVEVedfHimKg18G+GYpDPD2O5kdewSsN4J+w
ChsqwxpmZmjwU2rkEgUpXWAc2t3DebXeXgiwJ20CXpF3XQhVUxfT0mK3xvwyA8VU9DTL8ARlIgTv
VzBSlEoIb5BY/X0aKMduto6apfjnV7IZzqEH7X8rERxgGLWxPqbo2YhAdakE36xpPzaaU1PZsNrm
NbgSJLgbzJJGg2piy7TxslO+LP8U/fjNk69+X3A0JAuyMR3x+5P2ZOi3oYz9h2/Euwvw9Pti00E1
p1FRcaKCcFJA/XRRTLdqhML54KayURPJVr3rO9CWwFDfsn5h+6nIyx9ZLqtp/8FT/j53sccgnqZm
WrinXG7pI7odkeSO0HLWawi1OlfeLipRZxGOswfWKe7ZFNS3VgQE0KUBPk1h39S2LKf3h2v0tDLB
yYTTFNnGpOBR5xu77g5lQH/ZA34HsD8Ac7dkEwOyw+ILXzkcqqtxi8ZRDMdZl4P6SZcNV0hPSnAE
YcKmsGwhAGFBBSSN6aDeBTv1tvc4ErbtyWh6ZCcleIS+TQvTaKEZ1fg8jseq/5aNknTF9p5xWigk
ITBSJVw2IQl62lYI8+M+OQZTdJiYzK/JRAha0JthuEQmzx4U3VNtW1epir6q875ze6dOyxCO3tK6
vsvyCX00ybMZXeQVigySeskftPkkQzj9oZintoxyZPXuez8+ZLt0b3/uvcXPd7YnCwJkmyYcfdrn
eZZwEPQiTi9L27q3MhmDHnfzohsFHgfiCRM8Se+aUOLULoFWhWSYmszZ1TiZi0Ot4CWb8uCQdNVF
2XeBY1qLDDR6655byxVCKHWAlQKhF4nr8auRopJHAIatHQdLkr3efFGsBYm6PfYKIFTLDojlyy4+
1NdKtMP4ZwbqS8MFLJbuB24tmzrfVJO1VEHdESdkRgvOGaDtWHiaaQcgnUXPiLMxegm6GxlGnVSe
oPpBMbCK1VD97GrZcXQf7cGKnPjI+UTHwyhzsluX73p5ghWkJVpkKx3WTKz+DsP0BDxHjX6fzbVf
2x9wTmtZghHYwZK3+oit1JRyRAysf7E16dwu14L3ZmCqhJoWJqpNIVopYqtJFLsGUvrF4ClO1YPd
WXHDqwXoeyWonqWlve0d/C1QDF+SfOioar09Lq27LCy80cC8rDE9AtvFGadmf941ysQJiRyMjBdd
keASGbT0mLFlb+k3aVFcDmDKy1tJGnfLDwMz5n+bKcYyU6p2xWIh9OtL42pqkk81WN4cABc45xcl
kyOYth6Vo2GnkGMMhtcZP436u9bJenT/4EBOqxFMeVHH3O47xC/xU34TH5bD4Jif5t5BEdhHv+ll
dE1ksTnXtjPaSARrNmhmjwmnza2LavEalrtUq/YjM/ZlMWjeuKA8yqx91Xcf85anxQqGTfQmKtsF
YSHvtOBsy5FnGU6JcQ6rd8ojJyfWYolubt1ya3XhuruK2AKrCoKwQtJXLdMn3cq+G1Pv/TtNER47
xRgGy4y3lT+bX/T6tYyYUy67fydDcCGm0fw3IduqhQdsRGduvsya5KH7riWLP6tWm2Wpf98sfSFL
WCrYrCQDMrHpl3vyAMLBwf9/cIk3Y921NMFtxHUP9wv4U4z2ULT7mO5QOPneBsWMtesLR5FmjLbD
gt/6ZwlhQdoFi40aYIPu0Yc5fV5Ak2SUN6aMnvgP9+VJjuA6ajNUC/CYgGT14i0q2DeHdgd6KZBh
K54MK3t7UXjSG6ZBgOQuKLiWD3ZolhAW16mvh9f1nB6NYt+qn89r4LtGwV/KcRIkqDkqjmNcMlwq
YDoDFGfXu8YODR3e4Cw3SuqUpdP9fBtjw8nJ2Dz/sKUn4YL+R2kcLImGo0ufFi9yjc7pgOWOXmB/
fu4wIHh+rZtOQ1Nt3QZqpWWIfCC9agWDquH5X6Ax8o6OUe/pvWr656Vs3jArKYI7zEalVvMMRa9x
WJylPdRW6tiBpM1SJkRQD8xyK7kODkE/6LOHLF28SZ0vE+S5z69l+yJbLUbQjnoKhznmB5Q3Tv5z
wPTEuA/97ju90blvT0InupC9lvm3v7vJVjIFpViGOdBy9An4KJJejUHtWMtFql3pgLm0bBnU9aad
nYSJhAxtYtC5TiGsCmw3njxVvQzg6RdZN7jkwERep8BAP0wcgWiJGq9VsA+ir3N3PH9Y20t5o0oh
6FkRh1/VJu/SiE8G1fpFCWKg4EtQeV3+7byU7YWcpAjeNmBpCdPCu78MMTXeAOKUoUv/8byQd22N
b15JO0kRfC2nstXnCU/MMJru7KC70sewctMmdcHZvNcG3S3Bz6FqtcswCSuJEbevsJV0IXxT4rAB
HAJMWL+2AGeChtwQI2oRGHsf1Z3qyUsQ257ptFy+6atwRjEXQ7E43WSqXZf02FQ7yX7yU3lvUycB
glNaBloWmMHvfPrY+2SnHZjHIofX/FLkIGRg6zJNFLxTtVA29SrDyxJGhdbNALKi4DlKJSHaOzZq
UU0E90TDtrOSOez8CnidPykesWAjwth86Nsuapr2ff+F4f/3HJw89GTpfdkyBUeV5DW4zQAS5qv1
93T01eZW6XNQWf38d4cnDspmzC5ztYM6hvMt54xOdrY7mDtwLas74lbSou12wKgD1Qf4xJgDJML5
TaPJ5i7AW8LoHWPX7yl1rE9JhoiRp1+HTnKMmy5lJU44xTY3y9jIcMmE1uVU6/Aqrta+fGQTV0KE
wzI7WgQKhg4B6ueEwJPlOOfK5PziIrS9VpL027Tokzgx5k66yRqHMQfuAWN3IHj7FA0fqSiSlQgh
0M6nJp9LBTXsyTbdqfNVxDO2DD90O0RbSRH8/QIiMD2zbdRkvkwen0xI3TB+IyuPd5krS0pJVMES
/L6p0TJmMcLeFKjC1A6ctFyOgawDdjPCWK2JH97K3bZhl9UsgMJ1y03TR44W145d3A29182q/+8U
zxJ8Oy1NhS5Z3PnRkY8FLIdgN7ma+zEQ7TeHiDlKTkWClkpxfsqOKf7GE/89uym6y0LdS9PZm5q9
EiFsXgj4mxaDnFAIHYiYaeSMrXd+y7YlwPFouo60mkhsEYXjOPcqXt7dgOQdeU0rSaS0HdYCNvB/
EgSltjGeabUUCd5gcgLQSuBRvCB17eS2A9SO0ft1OLI33aZyr6QKyh2FdTErDIczKix3xpE5Y2JO
bkFmSfi0eTGtBAlHtAx1RQHcDf89T46OAJp+04pLTUbbsu0bVnIE1Z7toctpA+bgnmOfAKN711wW
wGF0mMOZqwFKcV4xNu12JY+ve2W3dmAAmRlMdj7mG3aFXh6Qgb2uVIDk0OLYo1vkvDjZeQnXYFr1
UPQEeRPCvlMMLsS1NydfzsvY1nUGx6arwLDUhWupQxtEaKVweKpypWhoYZLkVf9wRr8FiMFDV1Yj
LUq4H9x8Oz6VxDz1kU9UqsBznD7Q70uMkzDhSkoNc67zEpYb1DdTHzvacJvWH1LukwzBdiezGKYo
RLvXoPQ7rbtAT41Xt6OTzpLE5vbxnwQJ5mpFgU6GFsefky9j/6Knu4pInvHS0xEtNZgTRQfJpR/1
7htTH0jDlnvjnmPGyJ8Zm34B42KYtKdoz7QFhY50Rc/MDg6oQgezGTm6UrrokavCw3ml3ty5lRwh
oDMjo0PjH1YV9ItjfQtD02lkD/dNw1nJEAxH0WY7rjswKY6EOenwYk6yUsF2GPxbBBWnMitqVbOm
tx0ymQi7OQvvTXylY5A18GU5j/MnQ0X+gRQZqaXXsWOs+1bE+zF/MMvQ7U1pkZEr7buH4GpNgvXM
lCmsyJrOVy45wliPUczwWv/UvjUihF76fF4T+CmcEyfYEDMVEEMO0Dh057Mudibd0UGGYse3JQMK
Q/nCEhn66XnFoOIYZq3YKlN6+KBWeyHNwywrtMh+X7j0Ars24znApWep91PnRtWP81u2HZysjki4
5TSFIvXbo9nYup+u4gv2Qh6i75Ob3OjefCAv+XfZzLZsRYJbCEiVxY2Fh8Qy2E5NEicrPMma+E+c
0wPBIyxFOlVZEnMYuGCPYYCLyFPv5rvpgjl8jGJ0ljsMCnql7PaTLU3wEjlJyySOsbTg8+DlN62T
eYo/vjQN3rKcyq49zA+SpUpMWRzgqMdkKsc0QJnPBS0bki0YGndzV737xVnW7Llnl3XBb3tczHba
6MlAa4aglJoRz3WpICsXps8ZLt5EPUb/FIr07W2Bh8X/ZIh6Se0+pUTB22L4PCr3g2xmTLYGQQ2J
mleqapYDBjkeEJ/jdnqJpKiU26dzWoSoiHkN0i4eb4VVfRgZUGH7ws+Hwm1kmKGy5QiqV/YKTfSI
N0hZlzZmuXrdHfqjRNm4u35vV7+XI6KtF5NmMCuDEOIMeJ1nO+ulVhwKji4Oa9R+pKuRvy3/qwIi
H9gUY6g4yXVkvPopdEmk5Gi0153zi+JHcG5NwhVFWdXbZgc9azQdaA6Tl7W3w+AGTeG3xg8iG1KS
iROuKIWBv1HvkWoulat+8Wleoc7rD2Hn2fZNL2Og2nZIpx3kf189YRgzUposkFYoizuEusNknFDb
MeXqkARfMIxLV+t8tiH/Of78RemHLGyDfrMOhcp/DNkiuAWRJMzKypylObrboqN9y1PL1DdveQ/M
/8MfKDEqcb4iTrOgUBRUK+16dOr8saSDF/SyqJwXxM9poOAk4mEK7LxFrjCjSu7U7YR0ynyRNMFh
yZoL8EM+Z5XmVkoVOC0bd+fVf1NDqA5CbdtgiARFDbGCqUoHIHuF3XAZK+SgTJV7XsR2gWOlIoJv
6rRhKowSKkJqL7hXnNYt99UB5CbzK9j9gFMhG1T5Qyz9W+/FqY5wqbXGIAXaEkP1YUbmpc+qXV+j
ecMIb6lSPC7L8AXwmd6Qgulrljku2YrFIQ+az1pV8pwSGG2f1Gv0YP6luHHv9h6Hoh2SvYzO7g9h
HKOg29A1hmH+v1u6TfMx0cCKhLaYCpbBu4CYN1yQ/eSrXuIrnmzW6g+Gf5IoaE5P6ZAtCe42ZEJ+
hfbUja/KqwmGjyqBRIk2b1KiY8pPtYmFFoW/r28OUz3qDDyPrTKuHIsMVyiHNE6cz35mah8YCSEr
YcKdEAXtlKB/sANiNfiYwj3VSkeRYYVub+BKinBkjDCz0xg2MEgdpfaqKxspLdtVkovJB7PuP+bw
fnOdK3nCgYXEnpSU1APGty7q4KGTpRc2Xcnq94WbwMKw35xUWM+Q5rVjxu1tQmXcTJseeSVDiArT
FhWb0EQu3ZznfZz0x4gQV20G/7zLkmmbEBxaXWe2qoKtyvPW0fq7jL70ynW0yFDLZcsRXD/ThpEt
Rl/6po4GY8sNwsJJpn+5GMH9qjqttJDPUNmpvkMixu3YdDtgxkEWH0pWI75FmoKkaFqCjY52ttf6
PYnYrrQP549GomVvrn8V0oBSampwXyKkbvv8oomt2COBvUiiws0X5EnP3mx3JaWZraRXRt78qqZX
GSY2HKUqv8fGt4pNn2tTlmre7kAgBIA9qmWDA0w8oxGoFU2A10jQPHTshdFbElxikRkrHFrcNFHi
oK/JO7+V29fUSaoYz3d0rrTeiAF8FIL3ks+PTpfZZYPWqP2vdr2PhW8riYIbH6wuGgok8n+NpvB5
VeuuuDQdeh8d1EMk8ePbuoKkNgrLhkFEgBtb1UY94pFVTJyUHu1YErptK/zp9wXzDXFmmUER2Kid
7oL3gyYBKkgS832H9PXmty0UEPG9VLNFqA4WxrQxwfLrJ6VjEgewZrNveKpfoE+EunV9z0fdwx2R
vPY2F7cSK7haZjb5ZPJB1ZS0bp49qRDfykgwNx3tSojgaLWWsFHtEahNyNrq7S5taycObmNZj/Sm
Pa/kCCelRUQv+gF72HX0Fjy2OzAilk6fFu6MitygaJJwZVPzVvIEe9ZT1jT1gM3rF/s2idTHHFZ1
3nolIkRvq6NPfugX9HhF7FhVz0SGV7m9ZcRGT4at4ZIQwhM1qaauNeHNQ+UxrF7L8T5sTb81DUeK
8bYdveIFwjslTWaJKA7tXFhROANo1qzc/Imj2U/PwQ/0Z/7US8e+SL3CXSRgbNvbdxIpxniox/Z5
gFuRtbtyuSMyfH6uUe9edaeHlUh1k2dqrgcWeqDKuTgsqFurT2H7naE2wasUNPfOa8P2DXKSJ6qD
OZsF1TLkvuviLxLvyvZhiC7z4bgkFwBMcELrUJaSrpNND7ESKTjzJMLE6Riim7EsfqD0W4CWIpYN
gG8e00qGcExzPKNfOMcLTidflvxHSvbn9022BkHLaTTkObFQ2BnQX0DRDWyqKIRIYpZNL7daBP+I
VTRRjFadGTw5F5nICate14UXGlq4TJmbe0cR8nZXrCQJTrvVs9giPVrUrOseRoQOWu1gAfI+8DrM
WuWNp+yjSznwxvYdhS5Jziyo46IV/LgSod1ZAZGpbxdOCyQWL7zRXS7Y9muvyPfpkY+eypDFtvf1
JFXw6k1Z4OhU7KvRp5MzlDOYUfxACY5DVcnqc9uKyN0TYxZmhYUz1NN4qsYEd30Pyp+2qhxjkqji
9oOQnkQIhzfreG6WE+8O9vInsmv38V6/xZSGl3uRL3tQb7r3lTDhxGigRIkZBxg4SZWv8xDusjB8
TilA0Un0NBXSUiA31Hf+kBkqg39Xde0tFl3ZADPbVDF5KnzE/JqBxQUeu7KvlX2zD3eyR8Lm4lbC
+GGuhNW1UVKDT9PYyHsuWr5n6hQ7Vl25RlwDkHUYJRa+6UZWAgXtsNkMYnoTFVXNHjyL+eUyOUr+
eN5Xbar7SoigH33ZpF3Y1R3wQ6lHks/5ZAFb6a+6k1yNPDg5d1SCajTlaBcdn+BJzZbdaHNwWYLj
7krpzcxPyKQ6EylHz4SrwawIbSRPr01DW61SMOq0a0ItR0IUcefgMAWljErKPSo7LiE8a9PGzHte
lzavwxteqIv97pl9yhXH2BtujRqhkTjjv7UBkZ6qtupFKzJsrHqhvPLJKNBteRhc1h3VKVzpY4vv
1PtzBBGZChgm1RSzkGNUoxvHRAgSxY7xygavM/38m+ly5szcnR7CyAusQ5ZhtEL15JfCtrqexAtX
t0aHlkS8OzAf6SclqyMnjMG7mi17m8SSx8p2BMlOwoR7fKh0e6QZ7nHz2n7UUezH3RN5sTtm7uJG
D4avHD8Ce0BWIgUnExskRKYQ65s5gwDqRg+97p+3+G09Pa1KcCtZo8dKHCA7D1g7x24f8ua2kAF7
yGQIXsXG04gOFq5ubdoFKPynj0R2s206FNswbJ0ytJ6J42U5mnrNbkBX2JLou+S1si9T5Rls1A7o
tDMzd41JEpluZzZWEgUn0qDW2ic5zsb6nB2DPTmU7uDY3yaXN9TI8b8375uVOMGfTACqCTsVwYEG
Da+qQzcXjpE6FT3mRNZOvB3jnYSJXqRrtbZTOWxr9ZoYb6j3qp95JTrM1ccM7MnID3jdPpTPz20Z
NNDi0SVLQUJni4gsWdj/F26MIsjz3+DGvHTPx9CLg/lo3bYAj7U99eGf28BaqmBmUzMTo1kQ5NUL
SGcuyeKWtqRxY8sE1iIEM4sGxWLlUmJcikRHrSTHWbEva1tG3CXbP8HSWE9QvFQhZhkLV533iX3H
zAdD/5erEa5voOzajdGg+0ULACOcPcWz5rbN8/lT2bql11smGJha5lGeabilif7E7Asim2DbLOEB
Rx99cFQ1dEOcLzPzLiNsQfGfgTgCrDCKX74qX81dBwAbXZLH217MSZZwU6FjMARfMMrkqGUj5HhQ
tOIDQc16NcL1VAf6pGFOEzY7P2vTrRTOd3Owdi1AsJImCKKi5qMM+tfOa66Ctw7C0I/d6Ft4bD1e
lIt30giDb4wYYaylCoZjhKmizyYOCc++MnPQt+hHAGXnEQ5mhdRLWdFx21BPByVYkKqQIJmh3qjn
/oVJL7O5DVtJJCETIVhPMDVLC5wrLGm+M0EMmb7akUTdtv3AaRWC7SxtRUMADXV+YYIgJVGdKjCB
cIaObIkn2HxRrs9HuJeY1TeRUmO/ui/qBbei6pn6KDg6zcPH+n1XwsTeb6RpWs3gudzRHBxlBrmm
mXtG76XjLLEmmbYbQuYpL+baKjJ40s6bPBDd75bd4rX74YCxsV/NIOGuuR4PsjK75OQMwVG0WtbE
OkeA15IBVIUHNIfscnunm7173r1KtFAs53dp1uRJBH8R6T8V49iPl9XgnRexGSNZKtUMy6IoOzFB
OQqrAIkYwyaqRdjc1un0FBoNGFhbC2RfqUU9ppCHeVzyY7pY6UXL7PCiK6zhB8p8442uRB/7Ig2o
LBgmUlHoEGwvzq2xZiNWPb1OO7Irdjxt1X9ZXJ4CieXNRNzrvnNfK3miIRpNGLO8QMUa8Cxq+WOO
1CuNfZsB/qXUsTsDrS/OPlvowkFbsUvtbrd8BPcDPQ2/lywcAomaEeydcJgDQuNw0t2EmHdoVjl/
1psX3EmKOB/YTmWnswYbO1eh3jr5tPT3DM0H+/NiNrWW6qDZ1KhtgzYO+71KuyzFOM86R0e3GsPv
MhRXjHSf4pl5Xgzfk3fHRgkjlobxD9Qn/i6mKMHm1XGKTSNkTp3lfpNUB6pO92qcfMIM4y2oeJyW
5sfzYrdX91usCIiE/prBWGwc1ZzhKZt/J/lPZkkeLpsHdVqaCOQ4FCYzlpC/W6orxfha5h/pV7eY
pVmmSjkFohCIkLaxg5QCwNoavmXdTzN4Ob9J3GTenc3q9/kCVyowjbPWh8OEVDe6u8Pgr8Y+9sMn
Gh91/bXJH84L23THK2H8xFbCGnsZInTRcJx0cC1NqQskLjdhAxgGZHgsm4e/EsU/ZSVqapSp0KIR
djrd2IiygHiaEEnebevwKUptnJgSj2RxOmsZh6qPO4ShM/lSGg+aJblUtn+fqowyA4UCsW3bmKpZ
zTgNth11Xxol3vVqLQlttraJaicRwjZRhhd+TLrerwfDmfrWSclTP8jYiWULEe6JSqsbtEqiC6jO
gx9NP14lhgxvTbYQ4WoYAo1ZVYi9KkcFPZlOCO0if51X380beL1bgiNrYs1s2hptHuin7vHKafe2
P1C3fzUueErQPsald16kZOfEjo+2qPu5aOE6W2Q3c/KdyhLhWya5WpLYs52lgMkqeqDelFTtvFxT
QcUzs0vDZGC1+cD831qWGI0Z5tjQBIsZw2uqfCmjfSiblJKogVgEX3IzbynH0Q4BA5spn9ui3atS
fd6UgtIIBuUMogEy+O/ORWe6HbcVipyl+lLz3v2bOt+dP/jNcwF2qkkJZYDS5J+w8l96npVLPkLE
SCtnMqhD5q9d8XmMJQq2uZSVHMEBpA0ZE2VGHraZKpyLO+qKO+iSOEO2GGG/lCVJwqJHyhLRqBfY
dzR3wXC5UxbJjf+WZBBvM7pajeAFULJCRGNh19rZxdi2qznRY/kA1++lLrvioPSACr9DBn3wPz7E
vf4AwUMUIBUwyxldCiFaiyp8wPJSJp/Pq8a2GzqtUgxsTBoYdpWh7mheYzCUIwaXe+Nmvu2/1Ff6
/1EYkOiIGORkPbHajEOPIonkmOoxNl/7WfL03VYRFGsNNPKq5G3NK32PMwSoDWUIpBrqKoB1aIzl
pisiQDwczm/f9mpOkrjLXUlqksk0Cwxu+kXXH+DMnQa95YQoEl3c9NwELsIG2AJq0EJs3eVNGGGY
EeyxwbfJwANbhkO7uQ6mG3gQmjrq24JRBSzILDvAIEygM0CIZU6gAvy6lpiuTIpgUUaSWHgg8GZU
vfNtpI2mMAI+FZFkCDZ3C1GUiRl31YRL/Q9rX9ZcN440+4sYwRUEX7mcTbtkybJfGLZ7xH3f+eu/
hOeORUGYg57Td6LnpRWtEohCoVCVlflxU4w8gUxHjZedY/wLSjeuKuuRitfxboDfdTq1FMTXrEvp
5vFuXb15krwFhC68WQP7EzaOZaxtqK8aPlWVQv/Y2nerfhiV+/6S+Wl7Y4cL2SF8Ylkj6GJb9nNR
vHSh6ZmDLGUTdi1sRyfs/9Ba5mk27NXMi7XTBwzuTNTLddDidPt4FzGidTD/4fsF9EC/XkbYuDXM
ZQlDioeQkiKGa10cDMkVAY5xRIUqjmVD4iKfoCpWh3eVg0oY53RhbaVTmeA50qmmO3evdvlL76YL
PHtrhHM8CFRMRk0Zrqx+aeu9VLVJ5HXb3895XZboum6luFtXgzHgeZaV+1037wz96/8eN7eGOLfL
UJdyWh0nSCtMEGqNdbwEVhVNoavTWPHPGxP2h6mGaMAUyHRMO308TFVSmZFFYa37jaD9t1aOHUCR
MBt+k4VmqI5fMuq8Mcpn26BCHcwUIwQBnVbXgpJjI2sGCl0O5RYCBT8IcvDYYGOszWkGxjkA9AT8
dC7qU6aMtFNmg9sopx8NxWLkUlY3n6xVv+mT1g3zfHd+i0Qhm26Wwt0/tZ2a2cxqVPrwYyruCpkc
h2wZ3M2Ta1qTqBSva6U51IpX2EfFlHiZbAmck02D0mYd229DGfZ60fnNTC45/u9fiYd5qrm6mJOB
5m82OuDXDRePFOokKRQIP5VpE8sEly8x+QLbmODJ0+eAFjsAtauxDRGyfSGbe2Tfm8+t6bsRPus0
1jxcV9YS0yEjRYfnEKCb8oWlNiWhrn5J9W5rjsufQPFIO6vCmiJzOdid7i7Yn9DpJdmgMHxuVsXd
NloW6qPBUPPL3ARhTNyB/qtYNb8bJNmBOKJtLHG3jdrqRQwhd6bHYvwiJ8atUV/lrbueNK9125vh
SpOkoBK3sJj7bxKSFETp0cx4xsfomlYPlnpEmiXxb2HLiiJIgzdDc4BZ4sLApJYLqLAnIFizU57e
OphlrGcvsX4u4d3c363VVbLc1WuQaMEF8WdjmI8PUFOrhhntEAttqxQDHdYl9bft0rjwQIpqNmJG
HR05qbear/Ml6qQbAzwypF2aGP2pAg+59WbKfipUwlEkjG8WQKO4QEHt9ql4jMGrJDKg9qHlO7UF
5sSUlQ+EbX9QQP4xwfmYtg5rD5HNKnAiEMagA3TEBNSM5LA9yScihYd1Y4w5/Mahh2qiU8zqiGMP
AgPj1CvmSTPdvv923rXEZ3VjiLtCSRzPdNGQgybroXkzT0XAEHjqEyjrO8NjvfIMND/njQo3i2io
9AKzDlYBLuBp4E5QlBDFRR2v3mVGSJBNiAjjwcYCF+smC3lB07Inqf6iaV5YfRkzySKEtQkMhADA
aINrBFQQH7eI2qGWzGySO38dX1lpIrw378H6ZgGniRj+s1UuCkCEQhOZAOlN+HewnZWQzouxV/Wr
fdfclrt416Nahh7k3yE0EO4SK2JCwFG3VJ1zQUspB50miOJD+HXsf5i15APKfj/neVqOwRBUsscg
VRevrGd/zmXko+KQzapUOjEIUH7cTUTCqLKcpkYd9oS2eIJ3HfWn+zp3VbRtQSIkuYaEp9ZGkEA7
Bo1GPqvGzE4Z98zcgCZZrA+7SdX3elvsqmK4JOBtTHFnyByTCf0SqAvURlA1D51Me1C8O+9L4U4Q
5DSV3DFWDBVAIq4bvy6KJEsQHtHNAritifIcnd8YUJNpOU4TLp4bRTaEIT6iGxtskZsoCvZqfQGJ
BSZyc3f5twrveLAgp9KC21L1LU+uRPpfXO79w3HHZiL6oFS5U/3mGSTAM9cqeO+DZceYBofxTRbq
ZBvFHaO2sGInbvEd1eYlaR6kMADpR+TSnsRZayhOwQC9oQ9s9iMG9EH5vnpAZv8NwQdh8k1BrqNa
OEegJv24Z4ue1bNhgFZMJ6FH9J2aRyhj7bM2D0oQEZSdLKqyv/9Ttr8xyMXxJSpbqLr1aHU9hQ8Q
udq3P3Mfg3BH4jqQ3dxriOaopft6K3nLiF0FBVMgtQ0NrW/OVcqs0w0okGMwLtBe7R3U/Tzl2dqr
fuYrviw2ifdxY41zFCBp5nKMEZyAdN+XfnIif0VHNkytAoxUXMlEJoTn2wE8EncHCt18yalAuqyP
lY1sGbKihms7gSmbPxaG240J7njXetlXbQlXSbUXKwLQwhm9esiCudpdkLBsDHEbZReGUuo6Wq7Q
471bpvG5aBKpBoiIbMcBhBkT4bjhDb7VFq1mvJYhsnxSjAVD+gyIvZazy8x29BZz9FUAvIJy6A13
0Fh1aO1kIDLRnm3/BO7shRHEOVOm9zaD1uw+GoMulVxbMgvcYSubsK8gAAtFgS7ya2UK0G7ZJW3+
fH7DhGmtoxLkLqYKVAFffbJD2gE2jbcaOr1u8qgGzT7bu/Ebm/ZTD9a9jK9bFLUc8L+o6FKYtsp3
Y/V1ykAzykqG9YPevjiQCcnVY1n9ashN08iYwYSRY2uO8/wyzLpaT5UqmHdLQEBaFN2kXxtgaSuI
MuSyoovYnAFJGPRnbfuT0OG8mnYPBB6b3VyBftMOAAOcQIIPxZ+/gX1jqQUfkJ2NNS71qCurBnEl
Ek9zT08MQll4neL2KMSzSc1RVhoTuuTGHJeIdDaAOiFBFO6KxV3GbxomJNRLlCC2a+I2rImWIrf1
DqVQTILOoMywghCJiNarkutMvBrigJEBRTIkoR+vz3asrSEJVcTENg3S+EfR6/tORkwubJk4lo3z
hdNlIsR/tKJpY7hAbh3UatRLCy98sw9640EuCSLvprssO3v1FApd9NKTxSjRdQ0qdNY6ozDMp/SW
3ROQX2vsXqFsuGm2d2pFPZDvoKAlyVFFuRWGXk3bBrMTCAC4JLvtwKKRtgOoq1LrZbLRBTDAlHg+
VAltAPgAbizW6ObvySpRVgV6TEi0Wy+P7/T15wW/n8IZYAO0Yzw9Va1aU6Vb2KohZzQZjX4kViuJ
6sI1UABjDfSutU8cMSMET3MN6jRB201uoXyPpbyp7BB+ignvFviXlZLRpsnqYggIhgiiA56+/uiq
d8aevX3/xviAZEU8WGhos7UpsmoI8vpLfSTertoTHzWRonKj1ld3FeaeL5pZcCi1gNMGxO4TKczQ
tyRzOnzGUvPZwMJ8CK+rbAdNS7+E3kglO0riRb7b4677NiqNec6xyK7fFfR5vaRvv10Pd9m3mqI2
agzXzuLWtdZHRzu1hQTWJwwH79/MZFnV5olXKytNwL6GHmpv3iTKV8M69Uu2G5XGBS/WJUfpz/fi
uUAmvOqhiMRsKVdWduhVCTJEthbu4kuVyDQaBeEmLiGva31JzZ2T6q6CwRmZsJTwmnB+XxA6BIz5
fMVcMe/V6POIemzpWvShdWq3ls3ECJ8czsYKc8DN5mCmXqnaFQ6mxoewG6DEuVOS7y1Ob3lVl8ep
O3YI3fVw31iHNpE1vYXuvbHOXVJJsc722MP9FiP9aUyQzk5kzVuZCe5NNYW0bQqCh8FoXJvR40Ql
Dw/RC2f7AbnbvK6dpu1abFPVJT6a0m5rfLeBw5tzyS0h8wcuFDRKOTmY6xjAJ/qKgYLSfFVkc3My
E1w0gIDeuOjLgtduHO/rVvOq3tk1kyw3Fn8yoKvQSTfNT4Q90bA0ZRY5U9CTx6RA7aB4jqfvaXwB
jxKbMsTRIQScADyLTg0oc5+xw7rUf63qM3UezgcbweciKvpMFmMHQ7eT+1yGWRq1ViHYVBDkKTwl
/tLbkgKEwHsJpIbB64ZZBbzSOe8aNSOk5oAllNFtruXQJpCxx8kscG6loDsfGZDaDaixHKbBPo2x
bGRN+J02i+C+k97knRbF0HgZo/annbWHuIS0fKlJTqKIRwazCRj4BDzdtD8hYTEMk1Iw0qKpqbnW
3fJS+uMxA2mXqz7N3nCt/cju85OsiCK2ii6JrRvwBnRLPkZQDV370mHVPTM91FCWiQIwT3T72WPa
PKxMhDH1vaybKrPKt/KNTE+B7kKO3azHON91LwxfGgWFB110Y+901+rr4psgjT/v8iKmKAJFjv+s
9ncLbnNfGPZgAUGLXDU+Mr7m8ZAclX3q1p7Mkshptoa4m5aYCx2ojZpfqd6rw82qn/JI8nYQPZo/
LIZ7V05gaO5QNEIx5fcbPd3ZncsUgfTfuonR1/PfThD2PlhjJ3Hz6dS4mXNk4FjRepvawQrgWmQv
EJh4Om9HdKLx8tJ0KPXglUnZl93YAXtctuopCitp51PrerAlYU+UM4A2CTMMlLnBJ7Cn0WAhRpcM
+GxgR7hiSj1OYNzov8gu26U3huz9JdwnPL7gdiqkhz4BMrU1G4s2wdMiKvz2yMrbEOx+Yh5e4HzJ
tK9EbWSCdyvRNAfIDmjwfvyAWtbrw9zXYIMitWueDJ+9LAxWc/j9qLig17o1x4++FrNhzUuOz2mp
t0P5Te0l+bd4vyBOBuap3/LanEPYpZbNaYcI1fqOi8GqK1YdgjxtcWSVZSqjPxWdXH1jjp2Djf+V
TbcAxA//o911OUN29V8LaMnP+7joLG1tcPeiA3QcxYscQVf7knbH1FQx8hLK+p+iIgp4GN+/HHc5
qpQk1TqZiLKB8csIT+RU45lpBcmxuW4Mz36of6CTfLikK/bBLueBhdmRdsoQZdW9Ggal7jKt+uJm
fUgo+gH93+B3lmwaf5+sw4gJ3RkrracrI/Q7VAhsSQmC7QlXINguir86cqgAAsWCPVvDOyf5VpaH
HqgJ895KJJeUbC3c1WGnLdGXCA6oGJ6l/SAxmHBfzvufzAR3c1Rt3LV2y2JsTg8FdB/CaD9VkhEl
iZP/rqBvDtKiLpj3S5GaaUZ2rObenYvcx9jXrppkAmKiO2Pj6L/TjY2pOsuLYsAzCYQZ97b6rbIk
73LZUtjPN78/stTQWViZbqVzoDhQtAEwMFLmW3QZ3fNbI0yNtmvhYkPqDGSlJQ7PuNN22dV47H5T
VhlQxEIA35URWqLxXmKUbfg55+YihQ41OdtgiXr7unjsjgp94neQzwRr9v+H48oFiBF44DnTLGCC
8rfS8OMq96QIHYlP8ICwpVJNouVozQNTtdOil+ESDtBtROBRRqTozXSqsVPdUIHHKbu2rPmh0mPJ
ZSFbCBcP1DaO4njBYZ1qYwdBbl/RJNsvCQc6Fw5i6nSOziKOXv0Cd/kA5GtNfYmLyZbBfr45Q/GQ
TbW1sPh5Zz/V18mj6YHUaK8e28nXd4zmUVbulC2L/XxjcewwIl3GNi4FM3UxD5M1lgs8pWRdQisW
GuyQgsd8AF+zQ78xbgwV6+p35fW6C9+K029R7AflRvPIrrm7TAkGiKl3m5xLJFWnpHVHkT88TAHr
6ztehJE8HFU/8mVPGXFCubHGuQeFjE4HcDpuC6V4TsvMNRrVC5vFbe3+UNnhrrHM57kY/WktfcUu
JPeIqNX6YbWc54DabjCmIUe3evH6V/PEZvSimwGKUnfkNfJqBERZr1zorJslc67Tm9HSA7GBp9X8
1DcnQv6SeI0wm9gY4G6UtYVo7MwuR6X3zId/g/s6LwpUPEYDZz/fLD5a2DvzYB/PW2aR/FOk3xjm
rhdTH5XQZM+4erT8QelOiXE1leNuXdJ9aZw6GauD7HhwNwuJ0gXTaLiaVw2E1h6Nn2tHcgRlm8Xd
Jnhnl01eY0lRGbqm9lr0qX/+o0kWweP1HYuO1OhgwZrzYMx7nzp7vIH/mRGuF1hl49QDa4I4pRh7
O4Hsru6b2eN5I+LX1Pv+W1zoyDQt6WKFfawCbEHK/aRfFcnkRUa6t6evRdx7obajKn2sGtW1rGxn
hj/P/wmyj8mFkzYNtci0UDWvUOkxVCZY2nRv520IE7bNKpnLbEK/Qq2w60ckGDaJj0boGvaXMQQd
ky35nBLXs9haN3YMmswVrRGIQXrraa3thtQ9vxKZBS5Q0LbAC07BSkg0+mYH8lspYaTMBBcSCjWr
yiaFS3RvXY4GrhdddQCzDLsWMNbKhQAI5tKkr0SZG3CBIa7BzRWyT7dSeN71qu2bC+ZetheHxQUG
YIv7EoV6HNtaD8Ji2UF9cz9qi+TgilP2d2/jKYYUSqBAVcwgJ36afzUvS7D6uR/vEk+z3ApSrHjy
gsRaZlXi4zx2YLQdhVQE56gePPJQgcJ9lwQFEqr1ITtO19rLDLKzYvcPLxDCBRDoz9VZRZD1as7N
NBo70BX7mmK4KsAZff4Y4S45fwIkjkK4eJHXeTj0E65KkHO5c/+1htpsnkqOmexjcgFDjeJmLEP0
jlJ7eKjoWwLszNoRP5UxVEoufh6S2RaOTlMVyYwJmUptDt08bPZN9mC1jds2kpqF5GQTLnhgmkgZ
dMbN2nZD56rZcGpHInkbC7fHxug8ACzoH/DD+aSIq3maZgz+kcLHi+tUtn+lsVQxTLiUjRne7eyK
5HmPZD55GX2GEFOCIvVNH7JBru4md0rtykZYxXflxibnedoaNeHAOnAV5lbGe1a5JX51bb0ZgerK
K7eyJXI+WK0rxmQqNLOt7jjkP6ZV1q8WZ9KbBbG93FxXmraAG6CDBfpcvZA3JtLLaObMu7jx1oBJ
5ckqC7I1cR5o103t5JM2BtZiRqd6HqJgjcdRcnqFSe1mXdwNlmQGyuEJ1gXYbLB0LvqxfT1jfNN0
SXutTbIWgjBa2HB5zbJBqsa3Tp0kyYhZg/civ1Yn1PR18IpH7hfq18FqufZ+Dbr7Wir58F+2749Z
Pg016rQHXR7MLoun5WArwSwVbhmghtTBTV8Yv3O+b3fnw68wYL2vlWcsmTQr6geKBD5TyPMQKfup
7xp3JLeNjUZ+fknE2ljjjvmad+hUMCB0Uua3Ja3+FS0ylxS/Z9GPpjbmxhGwOG8hCVlaDN4OQem4
7BtGp8lw0/Z3Q2E5lDJwq9A5N+a4RAeohHHWWENrjkHEbn2ZLOgTV7E/6LNP7cq38gtAHQRAvD8L
5PIegjZyqIU4DrlzdBqo0zRXbbInF7C/bM3wFbZ2jfUp0XFnjjU9tE32c2wTt1tqSQNIdMEwJCha
ggCdfqJuM51Ki8cQDSYC9aD2WzymblRKnFx0oLc22M83gTHthhbQZNSIjK45llTx1sx5SK3asxUZ
fETkDhiHtEByB6Az5eGYmQZUlEbB3KU1N+gMenrpN9A1K5XJTfOvSvj4vx/frTnuUgF8LUf8Rb6x
rJguoM8QkXQnNN710TPsl/O2hJ3OrTHufjHHaUi6FiCftDuRvb1bDy1mJjxTQ0wsg2TXSPBswn7+
1iC3b/3cKGqe4yjn9rrXtKC3Ui8ciB/1YLSIA8V6MOtDFe8k62QXP19EscBMZhmQprNBSfDRXcAa
MwH7hY5uFXtdsS8xmwn50gD6J0PuFdesbiOrwoku0q1JLjBSxc4mR22GwO5PJLluZPJJwlMGdR+Q
4YAzyuJJQqy+BOeRDT/Bm8w3jdrFmOHXCP3Piz7dHzs8znYkA2lIjE9nPUGU49ig07A+NgYUmuaA
Kalbhi+xyL4Mv1mA1WBJKnXQhOeiIeRwartqDbj8AzbslmWOjR+j8/l3eHWZw50xxjcijd4i45p1
cMjke/iS11+76cnuZBVRyZL4XuRQqgoa4gjw2Zu+D/fo6kIBobd+vzQZmcv5LyhyDZAlq0BwEVS5
eYGrws60MLaR4df95FotWPVj9Ku7RoJnEXk4g92bGqjvzU80fYmGEZe6JqCVQkUoTw+pLYkWwnVs
DHDBwhqTKo4rE/jAFfOaP/PkhsySaCs0QR2TQIbaIkD0fwwMtaIUC8joB7QcHjWQjE5PpezdLzQB
VAc+lOqYAHJ/NDEBD1Et/YxcNyLuGu9nPLztC+bRwHJggD4OkH4LgwMfjRR9PE81xV4MZeKOUNbI
TIkPi3YbkRO6KL8xMXzzrNGHLoprRO7FCXddPN0Z3SiJNTITXMi0q9XI54K9dsBoAWINL56C//1k
bBfBPRDLutIXR2eCvEX5NNrDY1PHd5Oc811032ztsJVu0hOjWcO4QUkzWNdsPyeGl66j6qZUQ1Je
nkhhA2A/u5nunOzJ8pbcvJqdxtX7WZKdC3wPg4MgKAfHNQg7ed9r8rRenQLzkANFG7q805rBo+3x
/EcVbJvNSJ0ItR0EbL6uZdDUonmDapqSp15pXXXD6wUGMLGnYuwGo2afAFKrXdZrjTcGLTRULehe
lXJTCa4BEBsYDpCGJiYEHe6Q9s2YJhrBLdcWozfFjlcCYJGofrPKQD6iLWEgXpQfKfBe/BxikeUl
yPJLjFik6Te7A4A7ix8hsuKe/2ZiMxi+QdvRsD6NH0a0XMuy0TA7Cj34Lj7q7eQCAn3eiOirIZky
dQpEMpQ5ubSqGcPQqWI8NacWsmQ0OfTj5MW6sVeTxj9vim0Ad0+zvO2PKS42TCZkknqQ3gTgCUG9
BcRoYeXmUFxtQXab1JKrTbYwLk5E1TIBjKUi5+8wr1bN14mlHzQlPiXLBcpcHxbGhYqwiZzC0ZCA
zDajajfXx3aughwp+PkPKFsSc5hNSMrsoh7jDH43lC9r+j0eQpeRA8iaEyK/06HfRkxLA2aTv1Bb
W1Pa1MadXYT39ngbdehHDDJiMYkRPmkLp1WDx6HHks6a7yyjb0/kiC7c7vwnE9VvgBGwNN2wMDXy
SXViNRIjHbV+AuzFBVtIuGcIZOMmd639+qb6fweHLAqmwJ2iZgTgKSYGuG0qIFoxdxB0D1oMdFv6
3UAP5xcl+nZbA8xPNn4QmSZY6DVUN/RF9wuVuLV+WmR8aaKHJUNtQ3IOMQ7D/lxkMNICp5u9Gijm
g/UgOY1ug0osmw+W12GFS2JPIAyfamDt5E7rnBLSkQzfLBxRWatuLeQ/PZEko+IlbaxwB7UrrShN
MpQ1qqIAm49SQyF39e3VDhJ7ctuUPOrGPLgIyK5TzKekJbtpkHikbKWcd6yGEs4LxeZF1a0Sugrw
48njef8QOuBmmZx/WNmkr8OCj6mT8S2LnWcCiP95EyKcK0h73zeMu2273GkxQV6hTl9keEkquh81
yW7MtA5Md8boQnxsb8R0FybxwTaX1Kvt5KmFvEpOkJ8n0H9Rn0NllOyw6IrZ/lV83Q/JUhNOAxoj
afplsIuDDipRgJl3TGmWhJKkRraV3MvDtEsjChNGCG/umvkmsn+WsrK3cCuJxTD5mEr6lP0tStP1
kPZGLMnbycvIdGUrs4wsV2iEscFDpwEAdr44W1t9poF3AEYohEhPlozxV/b7uV2p25o284KruK+s
ErrdOHuKJhMYZk7NZxfg7fqzCG4z4qFaMeFi4cU8gKeh08AcsnQnZV32XSgj7RK6Gci6NBOJOTJm
7gzPTacalYEPFs7lQesml/H8QnIAI1+ucwFGBf/duzHuNBeI9Eo94tZXJiawPmZo6UhyJaEjb0xw
h3ntOjOdCco1TZdhku+GQOhmcWQyWrKvxrlBnwzlYjVYiDXo+4ISP6cD5Hr6H2NS7JVcNl4uWxTn
EJOJIeKM4dPXKLuaUI7PkoOKCRpJIBQ795/tcbhZZWtiTMIjfCFZ4NXX+gnzj17h5VfoDxV0X1yv
Qb+XAQIka3O4uxmyKqDjLLA2rZ13EfXzOfIz8uv80mQr0z+mGb0yhyuZQAheJqq3FPF1MfT/zPF4
3gfVaQa7WuASaR/7JTSv+tCNi68XrMNhpTSQxeElxecWGlKLmeVjK4b8yXUhQ8KLsCg2ulp/DLAP
ucnHWsWpCsgcYdjoBS3C9IuxMz2AUSDaMP0yimAOLkTafjDKx6A0U+x+RjFnVsN7I/a1KL+xp+d/
9um42BO2StzlLWprTUZ3EVgrlyT4Zxa40ANtIvDas75ZT3/k5jFzJCsQtSs+fCcu6ozZEEZ9jVf0
v6u2xT46QhQY5F+yERzhBbTxAi7eFGYS0Rnzh0HY225dAWQ3PGdj42rFy/lPJjHEQ5/aspmtOWVt
iZY8EZBKOV4+YuCs8M7b+S9+Da0cYkCkweZfALQc5qW38Uaz3PWXDkFHNqNge+v+6+w1x/wgZ0gV
PtdM590kF3OmzFKnKWQmn/5NSlR4zQStT2/wNS9HryKcXfuvf7hOLkBUeg+htQFGoSGGElX1Q8fx
jYLMK8ygSdz1zcKbJ/IvYOqAZ76vlQsb6kr7IV1RegnNRkvdIrOnvVrP4/8u8/XBDBcouk7X+hBS
X0A/lYNLw/KU2ZGkssx+x6fka7MULk5gVgdT5zV8X18VV5vuaUbdKr6gErr9XlyoqJMKwtcJjBgF
hod1tAHDnSPr3cpWwoULJSsatSDwhQoYMcv6QYpkPyxv5z1OeLNuPhcXKtQBKk+DggqL6tyO5W1S
++d/P/sjz2wHPx9a62sy1QW23Clrt6wOFSN7vbXzfYbyblo+nrcmikcohYKVwQYx2ydkTgTID9HZ
zMcSRihNW75rlm6bS6yIkGE2e2/iEYSp1M8QkqwPtcEEeFW/yRYM2ZpBBClwUBCuD6zTvRwy2QEV
+cLWIucLg7KGQ4xxuqDF2CEINPDCOJrO8fzXExqxLbSVCLXwPy74pFmYh86K3lLW/lyjfQ5C6PoC
1U/ocL3b4CKNYmtQTk6jAfiHdrjtm/R+yJfUndDpkjzARatB49dkhHlsUIs7owPG4yH7x15G+Rve
eib8LzMP//sXIzBBMK+u2p/qkw6B1tdig0mxKlPXmZ+IUnnKKrv82BnkzhB4taCtQg0gbj4xQS+j
UehOlo1B8ka+x1860MgFbK67PayP6pPzYJ2mV8Y3i/GfnUyOV3QNwji2DNRhYGrmSTy6ks5QGINx
p/fod+fX6oOq4VRehbFbJG7yZQ10KdpBsHWYzjdBKkYdDf9wjth3CXjwZwhWNHUCDP+PcYpv+sEJ
zm+e6LNCGRawABYxMDP/MVeOMWoJ2xDsQ6v1fummXWo2r622r5xTNOINAOzPIokcQpMYEyNMygrs
dpzJChyOZlxGjCO1x5glJGKPWtDuZU1i4aZpGzvcJThWuZKNINAL1uQa+HogceortAJiD4Jtzp7x
zUa+rOohKmminWahCWU6oMbhoU2kHayynUgLHPz4ymAJ4NeYvLGFRByLiZWM/EWUFH4wyMUSDaNh
Xa9AmRSqLP2r7Ro7AwyB0bP+V7q41XV8qPeRDzLE827D4gZ/GrfL5PbQLsw8TdS1DWje3Rjq6rUJ
PYVmdq3m/XMh521lzn7OHreXoATMVbPFYcivGfQ5903FrQ+YN8F4YbHrflaSuCm4Qz98VS5uFmEU
02hZYE/Xrvu+fkSzx2sAXsxrGaupCIv5wRZ3rUGTt0+dBSrtcxQwj4kC876qXPvBxNIuqFR8MMYO
5+Zt7HTpZHc12vX9fBsVrl49TLJaNNv7T3uFriI6mOBb/kR7BnQTqvYK1jMArKg63rhUXpF/Oe+A
wg3aGOHdnq4ZXU0ocyrt9FesZ37Wq99ivd0tZeGfNyX09Y0pzteHVMmmPAWdrkJS11KeneytnnRP
IW4IIOF5W6KsirKW7H8+Hufo46rWYWjh4ykH+274EXtJkOzRfBl8BtaKH2SvZNlmcY6uGKk2L2sG
pEFz6ObnxUpdKkt/pYviPLzOHbNMJxiZvH7wGFLcOCTPAEX2e3VnBOU+kTHAsO0/54Ocm+dJiK5c
hfiE6HgHstYGMyayOpPYBR1kciAW/0xOtoykadUCkkJN3RwwxWKriz9QjATLysHixfwx9Kk3q6fd
qkFcKhg79Rnouus1kRK0CwMs8sP/txgeTgfiQAi7tOidhM/KU3sscW/pX5bhN5mSAV5MKceM+Kbc
WNQ/RqJBTWhsWsAbp4BXgW602yuAsLq5q50Yi78mEwCTbBefT6W1WluJAv12xCzLswvF00Llizrl
3+ZVNq8lDhnvX5OLTjkQZXreYsesRD/WzTdLH7w0H/zJXu/q/vtFMePdGhegUoesXVEl6OfYxynQ
A91jiTHT7ruaQT1/ERoSQerdIBekljHHIDATrta061b1K/JTqkop83kuLhVLmIx0wZro/N0s7qhs
XEaYhG6WwIWkpG10UkZYwjTVp8oJhvGHBlhP3HoGSb2M5q4hg1jIHJCLSRGIGZuowRGLwBGAkFFT
08/qL6UWyd5KrN3wKfoBe6lDbNNANs05RKZmwJOEuETKKKB7xu4FND/xlx1zBlmeLdypjTHOGYwu
avKsTDBglyqBM88eaSXjdUIL4IEkUDiwqcaf3F7NUgVIXyTy8eAmTnndTZGkliV+LGxscCd2pG1d
DRmCuZr7NPd/sxEcp/sy9obXCj2j+iQvOAqjBIOSaeBiQz+S6xpV7ah1egXBUPStc28my+wWjd36
Bul8iyy/CugUSkIFC6qfPGNjkgu6JDLKKI4wDUnCwNhB1g+g6TH3IRu5656inYzkUJhdbMyxW2eT
bc6DbiY0tEDjMPtje52gqirT0JGZ4DbOsZpG0XpQo1Xdo1l5Jb0lsq/GYsG5j8YdJ5Pk/VhHiOaV
WgBjSILEsrxQzVsI5ZaPA8GVhZxXkgmKnf7dObhjVUXW0A4LjlVuPurqYbRkEVBmgIuwWlsUYZnD
FXSAqIfIWy6p14ET/X0JXIzNq8JwnLGBCnN9Ny+PY/RAstfzDi1bBBdTY6pMyUTwxu+05M6yIV8O
kuDzJkTQmu0y+I5yp2Qg7U3tFtnrFDCphGxfXyU340F7jK6XX8o+D/J9XErMCp0OSGMkl+DfhyTE
x6ODfz+AFx+3BZmVfVSR/dq9WsprVaffs/RaUw7nVyk8Rhtz3F6NsVnki4rmchspKJgAXZYr35eL
noYbK9x2qUsUq0Sh6OkMVVC2DxiaPyAtOr8U8XPj3Qo/lAfgmpYmCSDaAJvuYq/ZUxzXayYZB6jc
ffwsrYZIPh7fmLNJ2eMxoLfBUv2yM2+pbubs+A8XxUXuKrS0KhohoF1XbnHLajxgdFoftRPd1V70
1EpHbSUOyDNiqUlnznmLo6Xq3amr0wBT9F4W0ttuBVVZVoE5RZXsnPBCtMGTjGon3J7H8ehjqmVD
hRR90RYfc1ilUV219XWXPlmyvpJ4de+muPDqWPFqxBjAQNP21APoYIc+ndMDqfzUyfxiNCU3r9hF
bB0YXlBBY2ru43GOLKJkdYd8NilvlQSjjq99vTvvIsJYCDj/f0ywn28u27FdYkVJMSFRx4UX6X/l
Mh+UrYH9fGOApuNgjRlujFwnbp9d0/CIOVvJvSczwm2MqiR9FFtwO8W+S4sd1W8bmXauzAQXWsex
B8vQDDdbuwmSdYcpLt3EkgRU2W5wAXWKurHOE4gVNU3lqU7v9qPktMiWwQXTJF4ANeix3wtZvtbD
vLcz+5bqFyVY727FwxtUss6JmULSeAQfSN2/DcbLOn4577riGujGCJ8KJ/NoDCl2vXgxdiABO2mP
Jor0le98u2CUD83KP8eEJ2+BzGiYzjmKUcWs+0M8eQsd/SVW/9mB5ylbYlqZmfU7awgDe7lW0q/G
BdIfH1bCHXijXS0lXtFrGPrrJM6gILm3y+fzOyOOk+9fiznh5szro60Mms6yxLA65laQolysQB+w
ig5p+zNbvp43x073p1R7sznc6QetfKx2E3KtcgjB6sAUEZWhO6T/R9qVNLmNM8tfxAiuAHklKYlS
b+7VHl8YdnvMneC+/fqX6HmfRaM5gqPn4JMjVA2wkCjUkqnq+1CXkabJjAk4UI1NTkYLayvajrit
3rtz1LwkaHjxZidNDv9taQIgGH0Rdu0C1DEZfZrxkqgzq3ZLLdxDK/zhsq3t5+xqHwVsWMZhasIQ
r4eYuf3P8ikGt3xxqHbzl2b+QzImyW6KU80oVfaJ3WE3FwyeG7YbaS9l0bqRLEjYThye1ybKBhXt
UlqdDazAmOwt8fK97WtfISGJpGHuJRKHlIAsFcKuRMl7Lef0QVYEXjiVqaOnj+CSTmRovh212hj5
01RwyyHi//2kGRikNFKQf0Da/J4LE6W+4iE3YCOFAyXdxis9GRJuXlEri8LaFmU0FOLAYqt8GpRr
W6bese2FKwNC0BNnLJlQsm5R2fLDykOi9x+aAOKHnad3By6M+cHs5MqqAItkSSwKNRowg47WzjB+
JipB0Py35ITxv/0dUq2sCMDY61U+RwRW4ibQG1fdae4SWLuauXPt16i7qoGMtUX2vQRwrCGiN2d6
gZt4OFHtScqTwUHh0pIEPMxnELKnGm76nv0g9peh7w6N+RUUjHn5LVUjt5VxSm9f+5iNggA2hsHe
TYO1PUbqDQVl3T7331wDPp/H+3Fv7rvDNEpCy+39+2VNfMhH+awtWoY3LiY5f+R402PkiPiX/WIT
L84rEjvBMQ1I0omvqK5fJyMoqns7v/9vJoRj28dzaC0Ed2Q8a55dIn/Teg2T3FbbKLtaiHB2HRRG
rCJEmBQSX71vjjSIoTs4FQfGOXalBAub3wZqmzY6dqFIIfahFCW4PagKcxiP6rgasVQqhOPnO+9G
SwbvgsJMjdjbnhmYNSsNcAUqusd9jVdI0MiqvrF7f0ARwsZI8i9jfLmrsGnAzHNq8eJW3leRSyfr
b8iWS9x588Jd2RAQaDDBl2cypCWTRXky8+LY2JPmosnHtUtZCnTTrVe2BOjpk7xKzbFGiQlvJSu/
yZy7Rkb6v51oWxkR8AeKJeO0TNg086afXfqFeLUX+uNf031yhLS3F3n5KdkrTx84Tg7U5LmyLAQ9
hXtXy2yihH3Z7uLoEI3BxD45skB9+25f2RCObJvrSkhDXBbGXXTLS5087z6/lu6y+xN11+3DdF6S
cHajJmUsMRAhLdnXkT7X9e7ylm1eFKvlCN7tWH2h5QMuoip/Ks3Gt9Pvequ5jJ4y4w6dhlon47HY
9vXzigRfbzWF5FOGqwkyKF6h2EFaRx7t54NZmhJ/kG2e4OptGwFQbQwoVB39Frb5XwnY9C7v33Zg
tNpAwdMdNXPQhgN/WO4iiLuCvPFW91ov3jueY9+OvoaKuyzak22h8P4IM70PnRTS17l9l+mHub8n
yyci5YWSmRFeHp0x51GS4jgpgaO58eDynLn1HdnyexX1xyT2/1BNdBvff7mI+P4oq7SptRF7OtiH
BpR2Q9CdytHvr7kWVB1c/oISJxHfIK3TEBryZ0EGrgQ7elFlD+HNd/fZQ8R3Bxs6NhhEQaY80r6q
ZPgyGdAZNpsTqcansauPtOs/X16T5MuJM9+t1dbMHGbwv+b9KYL+YT9fDaAU6yXosX2XnD+UgB4z
Q83TruAhUxke8jJEJ5V9KHvZ615mRoAMxVaKpcoBUjRpPWL7Td14hYxZS2ZEAAvmRPYwTwhb6jn7
zEL2rDOSoOlNNiov+zYiYIxK08YRDi91bpL8pe+faP1axh+Qj0TYcv40AkZEURrVEwH29SVa0k+E
t0F8qF9gZUMAiKI3R/CbIHwl4aclvbFlLG5vD2Ux0EN/A2gmOHUO/v0ee1XhWDKMCqDofOM86ifd
a34017zpDNTQ3iv6f3k9Pw8aCAqCKkZaN9lyibV5YQ/ZVOgmi6thl7JjrR3i5GlaZHpqW+iwtiHs
YR/l1mznWGLB7M/L8on2IEaodh3YGsMcjYKyC//ymhCi/76lc6gYYeng+g2r/BaJMl8P62drJJKr
d/PRcV4X5NV/t6OO1RDNI9ycV+7+Cf+MB+PAJenp8SM9vmtjQlBWKp3TtNDa26m1cav36aEiUQYC
ykcqI4WUbZ8Qj1EnLMKqw+ey6+/jdK8N6IvN7i+j92aMuV6OAKvGEFdaaQKKmtcp97rENRFRcBmW
mR7V/Z8ojvGD9O8HzRF5l/KZ1/4jnOSssa8KzsmbfCet4y9l4jeGbH1bELhenwC1SlcVCZSbm116
zGIIhvwvR9YbrnbomcvfBxWyZB9pJV3bFeAkrfQ+HyB4sSto6yVawPp0d/nTXT7NoGj83evrhUGR
pEC71rjEaGlP5sGNp2Jn9/XOKpabKVdf+i59uGx08+PpFsYdOasMRkB+N9q0dFTZNOFGyZND0jzb
duyOuCmTZV+kknO96f8rW8Knc2YtGjUFtetk+JYur6H5s5B1XG6mkjC+8ms9wmeaunqkYw0ClBK1
NoceEyWwuuJUsG9LBiTR4oNSojxSuWNaepe3cvvorWwLH9BcsjCZNQNVC2XP1SaXwP7Rv04NMu1/
ps2zeRZWBgX8jztQ5doGryYr15TsVBa5CnudShkTyTYgnw2JrcdaR5zEmdFK0WBWBjM0mMF8aAo3
f1EO/OEqJbPlf/g7SFnZEy6AJa2XGSQEiA33fnhKdi4o7gPO31BeDTttBwIndN27nCS1+AARkL1y
oLetWKVszEUjXTzDgXr1pujAF5Ad9UKaEucLuLRA4SoYzZ5hJAlWJno0T3TPs1CVdmJHyNodiARY
ZLspXAljAZ5ZSHlimCBqTnlIv4DZw3BtFHNdxZn2zTK8QMPqCwIJ2QOX353vlwmyLZOCxRSx2O/o
kqUqJub47FXnQ7IFF9EURIe3iu4+2hvHy+dv8zRw4TEUT2wDOcvfjdmj2ocF1Cp2xjgWQVK4WhQl
LtTvNBdTaJI93cSylTExalD1jtg9jGV5tJ+1m4KFBzpKOl63z93KirB/oLNJbIMX0yLQyyBZOQXh
Hmsy5rd8pTw5IFuV4CkRtQayVOhgqsfKT83Ky+lVPB0ufyeZEf7/qxOWJI2lgS2Bz3KPrgE5GvWF
yoI6/oe+c7zVxglXDToOoZEBMb/d2CYYSsdbzNpdXsXmxJ2+MiHcNAtFI8+So+w+vILsJSj3oW/c
NpEblpjS0TzdhdDNgzNILhnZwoQ7pokcu5gqhOBox9oxUtyCpGovWdnmqV2tTLhW6rJRkwUySLvO
3FXHHlofmN46LbHHxwgSac5/MwRBql/nuVcwBgv+AD09K2IxchxOl8OGWf7UtSYoFvuaFs7k6ubz
5fVt4oQJQlKQe2N0Xey37rPSBBkgEg99FfqgVnIL7bGhqDypwWVD28fXcqgK/MOEvNjIxqK0sjB7
itmWa0uDOEa5j/emz3ovelL97iAjRt/cyJU5wenVSqdVpmKYgWbRa9XHO6tC8wSm1eLQ2Zmd7Bxv
xztgJ+X9+KhxiOPQsJJlS4mQeOmhHlHti4OzuLPm8nlMaHMe28CUpUw3v93KpOD+TjJ2Wsaj8Cn/
K+6uyvCqsz1q+Zc/HPc4ET0wfId4GFmQ97IYFtQ2Eo2leBKqyjPSLYGSmoEeyoRAN83YDsa6qQ7S
MvHCwkvNatViZGjcUdx+jl8TW4eSpCEjw5LZEe4qOlh5uUCjdReHYKNZ6ioInZB58yjziC0HNFcL
Eq6ruR5iZYh5VIP5QaLfj8PRiXQ3H5+yTna2tjxhbUu4qnpKQJttY1G5sqe5RyOkCrgIDPHNRxSo
IDaGwWcQQ6CC/JFhybVpvt+rC4zMylSaIy9Q2RO0pAznVCXzQ01llb0trF/bEc6zMzQLiMcRPUFU
JCvv6lISMG3WH9YGhCuMmGY7gowSYtHPwxf+kJ6C8nsVYDA+vuWK8rknG/qXuaJwfhlUiNPoDaLA
mlyCy65Xvo5MdknKrAgX2KQ0RtktCHjJHITsZ46hibGTXMQS/xMViOxssk2d4uNk7bXSHAxW+Hb7
qM7/8fCKokNpoUYktwe2a619kX1fEi+T5YwkfiYKYdoZOLotB0dJbTtX6Z+tZXcZT9+mFN4BKvhq
wSOLvm60Xf5+YpTWqfUoAjDM3uArbuupucu9LebcBPoeJAx8Js3HMNLTZcubX2llWPC3wnQ6bajQ
fpsDkcb8uxm9GBEe5Hb9EXdYGRJcTrPNdooYr4zP6Rcn6a+HJbqH9o0fTrJBdNlu2mIatmltcCcD
f3pv0fx5CThdQApeO/Mx7A7RgMcxb6mSPw8kuylGTs5MosmhI7pAIbpipddhVfvGcqMxyWZunV8U
4fEqI+CrgXL87+6yIMaJYlIMbzzAsRUfHCi0ZpF+uOwcW36/NiPgK8SUOyuPEEyYReSS+DmWvX+3
7sO1AcHtTSObqqnGftUscym7z8mhaa7a6DW3P0BUsbYk+PlEwokuDuYWR+o73a0GzQOz3rWajGdk
c8s0DJOiUQuz7uI4Ur9oVj9O6BW0yb5L7xMpa8Tms8paWRBWUtetbcQzGn77U87cCNroua88VAHa
9Oe35C7na/mAyLW9NiqcXjrrVKl7bhR62um1lLt9M1ReGRBnkcwqijNIriJ7/BP1rhBX7RAsBzR1
Ds2eHngnlSxIkZoU0iGzVgyOk8Y95tUGf7rmo/wdv9eBtvEOknn+5cO06evn76YLQWaOV0Jeh3jV
50bs6vVzFB4y/QemHbJYwmq3hULrvRSiTKJEiVmXLXy9+EGd4+JcRV3tTpaEoG97QciKE0sjyCcJ
IAT6jXRgFopQsbI8UHCC59UCMer0mqFb0GCdZP+2T9bZnABGxVA6bWVh/8YKZKVp6NaZBFX/xSPO
JgQ4QvdRHeYMfGP2MzkkQXlnocEkAMcMFNY9ZruhF6nuZa+Q2hSOcwH2gwQ9Lsgc7+kboUTsDy77
QpATZ8glyIiXNm8O7bxE4SCHFpCQDCrMhacGxGrF7Or2X5fXJPlSYv+otaBkYpn4UiV5bcfPKM9c
/v1t//61BrF3NNdKtCoQEFD2YBJppsc4uSMD85msmepfoPZsSDiyfTQ2alkDlOLeG0GLdTRAr6l4
k+XiBZB/q36OPvPlcs2SbyR2YJpUQTJhIGyXmJbnLK/EWPz+AzojQPTz2vhHXL3RNKfV7N7gbU7s
Ka/vEudZSe9DGeedzBUEjIicuK9ICXfrydXSXIcy+UrZ8XEEVDAr1ZxVG74G/YPeQt883WPi85OJ
vvnXaWcG8qtwi5n3t50TUCKJ4p6gYgAxbc3tSQWdycH5pCRPcXcdh7VrofISNRKX33yJQmILTyYw
NkPXQsB03VTQWQo6ERQKILw+HbUg8zBnZj4Ou+62Qompd3MZXfymH65sCi6ip46VzAvcnySdj8WO
SeotskT09hdcWRFcxGR1lhc6rMye8hg9cL1mCNS5xME0x5/I7m0mHddbKbiMVhQsMwZuECUDLuka
BrxY9k8FUlYV37wkV6sTnKWP1Dw1EqSK4/BoVuMuqgxv+NvSCj+NPtKVtF6YcJWUU/b/CzOWDIho
3lQJxIpSaWKf+5r4WF3bEe6QOk1CvXY6PjdunjSwpsR+dWX6xNWRS+qvFMmEv8QNxcFKU+3/H4Ut
7e9WuwlB/7HIMo0yLxS7m6veUmMMFfFruAfjRwmgJ0fz2PrKgQT5QaaHuw0iZ78QpyuJ3S2oog7o
FEq+qF25V9PGU3sIuKTNDC6fbHIHY4F0Yni/1DKflC5WAJPIGJLMqfgJIJjs9Lj8aorpsETzcbXx
+rE82t68s1frFbAkMjEVbysokBdgD5oTTzFGf2KerktiX9npFlkzq1yrjY5gbW3l8R4DzumDSrx+
N+wMdAvLypybzfirw0AENKEx2FYVG4chx9RWiPmm0m9rN/yRu4un6m73wtkUkGV7kAInz2JcOIZE
gJZaMRZNB6nlzqzZ92WKXSOqggRM/q2T+9nQglBw/hpmxeDabJBxDHMsuWRcwJoxLBWrqmC8tGLI
z7d7HZOaOQmv2GBeRUn7jdTp/nLYtxlLrFxIgB1n0QkKexombeb+78rW/yr6x8sWZLes2BudFY1a
T5reQRRjl9me/ZY2Ujxj8MNHJ/bQBombVnYcJfgm9kj3Q1NVNp8ZcYxoDnprMt0M0jbPGMt7vby+
zR1Ep6fJKYiNd41oVhvO2bDYbDcttyo9MMW//PubiTeL6oato1AJ4R8BWPSqHfQyxuGLEzeqPe0L
+UpOUJII1KMJfazX5Ine/DMXJXvNby5tZZn//yqc7ZaQkGZBQ8wcGbteB/EwUY6S1W31pKyOuthr
bkeGygoLR53cO+wtPRtds2N3y3FFNoUgcwphJ5OhpVVPsZOT3rpZdsydyFNlHBKS4IQKm2ZQhzVt
hRNloRdsaTBygAH5pvBSdPBpiwSZZcaEOM8oYtraKRCjbXKvRF5MT5G+0j4RArrmp8ufSrZ7AijH
TjkmfQrBtBKJj7gKMv1nnPv/zYYAv2qu0aWk2DwV03EEPTtgcc0niZHtJ+gZ9KiAs4ldgBqxtdiu
mD39nt/UmPU6ZqafeOlL/ZS6iR/dfQzcUZ2xTS6mKI5YN2FXopiLV1sRhTdmubgYePjZ1sSfKvQL
maoXEcnZ2v5gZ4vCSztWWDNHHZwDHDOkP0JXfBglmj3/Au5nG8KRitsU3Q78SCnGrrnmg41NUAb1
l/wFbRsub4n9UNZUP1sUzlcRI2dVUAQ9ZfpQsDum7y674PaROv++cKRCpMPKhqcUQSBwWJKHCVWj
Iu7B0PNZ724v2/qXQOdsTDhTzCicfnCwfS1Kxl9K5EKWwLhNDktAfGSeDZDVct4o6fXIN+l9pHG2
K5yz3mr6OrR09IiYD5m6w1tAkoKTGRCOmK5lSYEmDURwS+k15U1mMMkpfsteX1qDELqkY52OIce+
JUzu+2baoc/2NrLyr3qpe0mqHYo+9dhYuLZjYNp2rH11jA5lkQdhRj26FNeaqgSqFV3V/eiasTs3
Y3D5+/I/4cKfKGpv6JqaFha/3MzDP2zz1ts4geye/hdA+/U5DSHrnjDbiuy8x0NL86F+XdeeuuOq
NXSXGZxxXhkhbqq68ryNBGIMAWJyrbC1tEEFyGDHKPnaV77m/PhveyggDNoRht4McUT0wxtp5KHf
10c9kO2hbCXcoVexTmQrllEQnIiY3VUY0e4O1SjB4802cesMXYYALWaSQYiFhwbq7P0zJTh+0l95
vlPe3yZDZkOAFqtrirrgGZnoZ3gz+OoOWRnQeRtoGnXVPe/4lc0l8l+85O0CqEAdbGwzB1uotQ4C
hL9i68Qgv13o3mWP+Jfn6NndBXBRFK0qY4alpccomG9Qz3IxjYSuG05UQh4uW5M5hgAz0WDUKYhR
kZmMHibzzpxuDVN2DUhsmEJtPUHv2VxwH0/Hx3jcR23vFeg2135ozrGoj84ULM7naD5UMXHz7ABm
L7ddJHjKN+3C1xP7wihJy0Hv+L03gO0F2Sf6lLDKzRvdHfQrvP4lN4TknjVF6Ij1RCv4Y5fUMzl0
DFnXOG3cAjiN56JHS1mFg5/gSwsUgMSIS7MLS4Bx53yzzCvWSjZw8yOa6GxCjRq55Hey9qaZJV1Z
cL7ZyK/y2rXxygiX18vuuLkKaJsaqm5rBuRKfsepJYm6LozRR5oa0PXAwEyVThKc2lwIyhjgcLbw
NBOzPXm4zP0y4O2slrFbm6NbG5wZRVa73T7GKzsCQiVhNVq5kbPdeOp/RgEIS5CiRsPvGy+BtEi3
DYh8QWjWd9R36igDgZBUV2HSiWQuBMB5sFUjWq1yP31ZPM7gBOotCXhsZwVXRvnnXF0rdB4KKzbQ
5WR/BdHbS4yhuORgPy6Y/7Q8+QtXukj+bVf24r5IWstAExp9HPwkyPeKh96t44Q4svAV//7HZW/c
dpXzngqfsM5Mo51tNAW15IvSF+78OE67yyY2HR7K4xCfp3BGEZfGJTdMkL4BJ6rUpVB5ij5UT1tZ
EJBoZFQx8GDD8L6lu8SAplIlOVHbn4VCKxyaaBZGWIVLRDUjQpgJ7GkbV8Hwy7XDW6cOxu0w76qf
f9Y3tb1xv2yK41N11Cik5O0ldfUpc266+XD5w2wC+HlNb9HOytXSEcoWnVNxVlGIKJSDWy2f9f6m
CnO/ayV+to0VK2PCN2IYY1abAovBeEh44NMBUKB/5dKTvI1FNia+GcmsrAlXRTImdZnM/C5U9tri
W2rjh9+RDZMFMpvJr5Ud/glXW5j3ZqZCKITnisg+mrxM+5k5tZdbuavmtkuHp1ovXEv/y5GNfW4/
GVamBaAAeX+oLVBS4CR9nV98Iyg6Ye5sT71pBjuMcij2kW/8ddllZC4pwEVEhqEkJtZbTuzrODUP
oSpzFP5p3t3yq3UJ9yOetRDfTdFd3PmQBcTwF/TgvO5kupwqu7+SxbzbAL+yJ8Si5mKVs0LhKupB
PyVBcgKnvdfvF88C4Mo1vmQ7KAAJGlqNEWoswKr6vuq+dTK5l+03io1cNkZ4DIuKXZCaAR4TW1F4
h3t8ipad2oAjo/CoShHSX9VWBW1SL+0Sr5IpR2weOofgYnY0aMKZwtJImupqq+LLpezJYYaXFA/x
fDe1nXvZCbex5GxIbKLOoL8xge6VKwIN/gKv52yHYQDG1/0YsI9cXytjwtO8mc1QJVDZ2jks9UYV
ZH2ZJAe8eQevLAjQOOtprfTEBL8TPU72HkTShayyKvk0YqNEOSWjXilw8iz53FXuYnwNqxvaShay
fZZWKxHgEDqohWEzdK6ac5C8vHHyoYIKGYyo9+w7rp0ue/Vvl4xXJgUYzOmipYUBkwioP/FuxQSK
0GZQerL0r9TrBOxroBRRxioAl+eCslN4pA/55xB9mPZ+vNKlVEibOLhamICDaks6TBrBKyzNTV7i
p/8RMmjmftr9Sei5iUwrgwIQ2r2NQaLBQplvObbgN6mfLh9b2e8L8NBC5Boc9MhxFQM49KbSTfXj
f7Ig9kTMZMprmzdDDsOh0Z+rWKZAsB0GnvdIbIiwiqI0UJp8a6waXsfdDd1PV/Z1Ynj0oLunP3gP
SE6u2BJh5smcvTEZd/4CJXr+/lA8Mrp6ieFKdj36lheDFNgPS//yZsoMCyGUlWdzzSo8Imer9Vo0
kjHzNHHhIZnK7LYhxyaObdvOO60KSLNOkDbCuSLRcmrCQzM+x913xIuSBf0LOp0NCQ7OMiuxiIET
xX7alsvnKsO3gtHASY0hj7f7ULnSORsUPd4KITg88ZWlDkbNqK9G05Xal/vLX2r7/vhlRuwSryPS
zHnbQBpK/0uLIR7qXKuRjP5087FwXotY/aIzTfSMP0YMiNTFDnETegzNowkmvcWUFaX4jfcuBlwZ
E25Em3QRmxWAOsOkD/XJCZ/qWHxRQbjJXMOTy+XKVic4e9gnGHSceBDoPGpPneo6beT2TWA7svbB
7bh9tTYOk6sng6GYaREy9OlqdyrUDJfY5QHu63LS79BL7ea75LH4/N8cRLgjjToqnaWF4+u67S7O
vgSFUCiTHJJ5IT/mq3WZw8CMTMG6WJW5Gb0y0wE5Tomrb98hZ1cXLsV6WaK8GrCSJrvuyztd2/23
nRIgwgGBVKVmBi7dBAl2MyjGz3VaeJeNSF1AwIVcTXrGkBL5//i19VIfGpPkyag8AvfOQVCCqlfs
SOJm/sdfOFViMUuN2tlRYpwqYi631VzeN1CExLD8fa2j5mQNRjBOHxqWOnu7WNiKTK2L0wheUc+K
yzrHrWQlOolLiBWsbGQTIhe0bGvps5M+pnEg+VrbgdgvnxNFmW1Cay1r8Nro/HHH54rCY3KDVlw8
SLvDGOgPl+3xj3/pKwn4YCaO7vQjzM0nXi5Tdu2enuRT/5Jb910pyx7KBnTWiGQazZ3BQ1ngvJa1
4RoykXDZBxKAgc0d2LconoWjCQs5MtKaxLEl0GMIqDBETKsbhi0bKS8Yt55Vzy6pHy9/mC0rREXe
3uK6xO/0hQodN7leOQC4/hkKP4ZxY9oSX5OZELbK1JQBxK42BgPwTNe6k42torKx2q3vsV6HsFss
S9qsa3Akp/SrYV71MrEi2e8LGNobStmDigxxvml+W4bltBSyAYdtEwT69rZBrHd6SMPYZ0pn4ilR
Ws01Gvh8Y5r9y19763xAXv6XCf4nrK6zxppYO5oUq5hUfyx8LdbcYS7dQTapvRmWri1xp1hZmpwx
jmyEibgNmuv803hTH5DzT9xsAMFzCn3jUhbLybZPcDNWhoOZmDgvSZt7pv6Fs/Bd3r2tq2a9JsHH
skwrYoXgqpkc52XJMbqQQjXXtmt3qchjPZRXiBIk16psVYLfkUbptIj3HEMHzAN7fp+bEpzZtKBh
fBU6oqg/iTFwq5EFBE7Yt4oexvTalnUTbf6+pZmqY+KNSd/hWFvEWs/fr84AKnaifAIT1f3lD7OZ
xcBstM15tVTjHXPfQtoizG3+ZV7HZs/5V+J9eO3MAcYUvOa5lyCa1J7gaxZmmY2RBwBFsUtuTSjJ
gC0isNHL88Yq+ZEn13p5guN1pgbpwwyXTYfjQ/STZQwQfZXkGTaxYbWHgqcZ2gAItXkWwHFOYfND
tb63dXgVmofLH2vbH87fSogTh04z26TH3rXjsbP2fSMZ/5b8vlhgGlrMC5o5fCHpkqCrbZ8x2dW8
jW7nvRKLTEqmKzTP8UGQQWjYG+EPpxWl1EuOf5bH2rxEVxb13/HUJnOEASOc0oLd0uU6a6AzJ3mg
ykzwkHEF2fGQLjPjDoB+GVfPDhOBl8mqmtxVxUBw5cpvuaiVEZDg5Vo64us7Q7pnoJ9QIKDVg6AG
rEKWDNqk30m4hbQmyXPQ4WPXYo+jAgNtolah24gearQasc9kkaDpZu/keoECNNhdo4FxBR8K3We9
11a35k9Os2z7tW8tQTJ4kQlW1j8Z3Jeh0lvL/mpv6dxnFbRckA9/4Zrn4MK4Xjx0wL31asoyxzJv
EeBCAxl7zJiBxPH41ZiuNM10jb8vI4V0QQJUMFLqObUQEc0nVM0wW2D61gEyWlgQ1JMkN63Mmphx
cqARbvUzrlpOzKL50B7w6a124JNukIGWTNRLrQkVmKpBG43OtVc4r3NyVR8oSObdf3QOQm+RhPlS
cwJ+WCkBLzh/7yXasWJPYbwfltqr2iuwwCT9TUuDOb0rtXtnktzN235ioy3IBKvXO9pLCPmOc2zz
BDyUzxTyENUYtmGSu2sb889G+P+vPJ/kiPtmgk+nI7ywd2MkaYWT/b6AI6OCETqVp+4UfddYeyl9
nGyTBNCIq9CidjMjD+mYXm0cJp1hMOhjx+m8S0IYAWGzqtU0fIp/unB4m1EBhOC93In/sZjlbEzA
hwLIi3Z4kCnnZXJgFC/YajdoElJQ2b4JAEGdcTF13mFsaY5bq5GnsMhvqy8SHOI33/tL69daRJKh
auizKExhBi10Re7yiYIUuiQLyAFi1EiMXbKX8RdurgyaTBjbhzDTOwLXQZlHp+wpcrfVq1OdkvGq
ppJAbPt2XNkQMGEG8aOhWMCE6Bvk2iLelrWzdsvJubdOf0KOLluTEGA4NWKzrsGaQh1tMo7XD59n
JqnWcrd696nAUmLxej2fTfsdCZylG51Mw0mN8BBQ2mBMF5faxb6uQCDeuF0juTXeuFwuGBTDTWY6
i2oNgJ7GQfOeckwPbJcfkwCn66oK6GFxY79kfueCz9hP/Pwgl1fYRKfzmsVolIFWc5gW/AlLodwr
CvVUlUjuj81Ph0Y38FADgt7xkrIUyogJ7xTr1ZMGLE+uc1lpbnMVKxMCBqbzMBA7KvpdDj0t1h+X
7gPD5WRlQIC/jHSo4zsIPe0y9yDmMubf2CTZp+17dmVEgL24YYqup8DY6CVHG3iLVKfpx9+4wM/H
5mXWKxKcnbNcOQoHdM2sb/WKgmhA1gwm+SpiV0pNJzsZsXU7NY2fHEO5atpEEjLLTAiRkDkiK7FE
iIQK86mj9+Py4zJ8S3xXpPRDdZtRxwHMVaBgpdlzVHxTq0GyiM13zfm7i70oacgym/IIxHEgmDFa
t/2S+xWpnnpM+cSz5N6TbRn//1W8o0y2NoD2Dm1yfXnlRLXfZ6HkNbiZDkDyyqG6TUH6JHwVEHVg
4nzoIVqlku+ZNb/SFgTObWYdreYj85W8z/l/toSLaIC+ce0MYEhYSuYm0XGemV+nskrRth+crQjX
T0kby9arEVYmzR+Wx5DZXmRJnE22bcKXyauWJUpcglhi+GwvOyOf3dz2e0vydbbd7bwWvtaVA5hV
52SRiqvUGB4Xsiu63nOgfEls8Bx/JJ9iW5Q4EKFEICLAJrI1JFl0HE+FBnnzGMcSyNzcsdXvC4ip
TUOqEAqNLVAKuGr5HRGJF4aH1JDY2TwzKzsCWBpWOBDEcJCKjQ+pdhqGj5xJNKhCTNXWeQDy+yeZ
1Dm1JhoifT/mf2nMPLBWyka+6cIrG4J3UdQHkr7GtwBTFObOSp9BSi71TB9dgv4cxLVb9G6y/9jT
eGVXcDcjHZyuNxAAN/6E3sRsp9xSDyMlGNhyfNnc0eaHWhkTAoEhn6xMHbGRg/GSIDSVlcM3HW71
+4JDQ1ocsUyuorOEjD4ejm6UqKhNvcayu1P2tQTPdsLeTHsuFE9mJyCq6nVj9RAS2Xq2Yw7HAQ+g
ZqgaQOF3z6PzNNmKkYHLLnMHx+VUKPx5Mpj7P2vh3344nA2KrG9NpZmj2VT9Lvyq/2xv24N9TKkb
9q65VwMtdfNnWbZpE+9WFoXbCErqVZQaHCTG2A9pGzSx6oLZMygX7W4xegnmbb4iVuaEC8kxOxAe
ci1DI0WKsmHhnZIsP5Rpcac59e7bPg8uxyjbPv/rE4o8cOlAFzK3mFhhrP+sOMMtK2VE7jITAnZo
nUm6kuFBbmo36vJJkzWtbnv7eQkCRpQsUuZkghdyKYtQtz2N/agHWbC42WZCVp9GQIcRMwlDVwEC
R2/c1betO94kp9CnaDLhL/GpdsuDDP9kWycgRqPklDUayCLDeUeNL4n2fPnry7xbAAq9U5QqTvIe
Ctmd27QDuOYwHv53UfeBkheSSFUGF44IF0U/Z6YCxoxuz1lvpkA/Lt4/pGjyyYBtsP2fV7yTyTPJ
RBMtQX9BZ/0dZlqAaHM/VNV+dmSz/ZJ1vVPKq2xwbPWgm94lDRamI0UDhUvLVZ45qWx1+IieNVV1
vIZRNsXDWHCKLCZTUSUwB6EdF8Pmbm9IQGGzMXdtQvCLtoPahFIgmQEaFc5IyQ75Z11xE2/xZp9g
rji9L75fdsVNbF/bFLwjhoRdm7MWu0j96LaB5AnzSlChPzc5SN+gEfksG2va/HArk2KHczkSxSkt
IAeqNOYJVZpDqrrLoctdsuf0AIsk976FVNQwoDSBgNiyiLBEBLQOS/igNjoFXGLtY/YyyChwtvfx
bETklyI1BonTAWXv7Gd1zWfDigNoHoIStAd8iGmvHS9/uC2MomAI15DIB9+TOJBoqek0xjPCW4ob
cgrB1se6/WUTm/u2MiHcilO02PNkQD62SOLMXSYkA7LuOpdKrm77/cqQEEorY9MZkLVDohr99Axp
NV7Mgsr19KDclN/4zGji65IU/+aIEbUwKY3nrmZRkZef6fMSZpz0xCBHtbptUY0pyf+R9qW9ceTI
tn9l0N9zbm7MTF7cGeDlUlWSrN2L5C8JWZZz3/f89e/QPWNlUUSxrQYaaBtlVYhkMCIYyzmXDWZy
i/kiyR6W7jCqnw3Zs0RkIB0G7m5qYHMnPOlgla92VSpAcDbzFM3alrEr8mbx5mj27Ub20JYJY59v
no29EY4zIFrxRmlUoOb1mWtWZuS24UoClUhJAFlUxudGt2vjTCSZwrVOG5Azkax7Smzw4KzdWR43
hWvT+VOrOxdqr/3oKJqDJ3Mfao3/+wq7lc/Zzxx5nyEC7UHQ2wdN/TTFKDW/49W3FcHZkrKClQkL
vIx6hzF4tP2PNZbxKQhryqBN0vFGUDGZ/tPWbI6tXkLSOgRJBeIaz8YuC6rLyHT7Q3SGN/9D5evA
vrXP2lQSKYju+1YsFzHOkRbm5oyg2yJWvm+qAjWWakndmspSMyLjtZXEfpPNAhsln+cmq5gvjV17
uTTe0x64FcApfphNzbyyxrc2Kd2ueBxkiIWiEG4rgFP1fB0ak/RIl7VLAbiIuj7rMbQQTQug8eqX
In1Pz/hWHqfamQro99jBgqJ6cRdMh8ej5PII3fJWBKfaZhoDpLCHRwH3QPLEIoFs3zzUgCQOek+e
ZBDaplcl58vvZqtXdc0Ce4eCgqJrw8JFcW/wwqiYvaUgMjJ08fqIiVczBd+ayU926pSGSTzgyByw
Kjwr7n/njAPG2CWHvhHq+Ks4PpOeY3rVWRI8ItbiMQ4vGlnFUPb93BM5SyhtWhtttqNt7zua3Q9m
vTttT2UiuAAgyvUptqsVGVT9pdGBEl08nBYgtDiMiA6jyxZyztwtCh07HbsCiWCtMDDOi8QJ0B1l
vfU/v+WNW9pI4e6OmXQJISZGiwiAxBdXBepR6ZeO6/jrPgFoz1X8pHmqnyG3pd69Y4Hw9QZ1bNMg
fJJwJRFt0hzv/KZxLpI62oFNFl0fUrosYfjpbASxo9xYVAb9j15faBvVveKJdSiylJAVg8zbpfse
76F4f3ppgvuLiivQ/oE5CmQgvvIKEigSa7PWBiRSA+Skc6fZN3SvyygvBJYWyoGxOtN2bJXycZqR
JXqjTga4KOz+sqAeUR7Q5+Wty+xJbaBMFqcp9mTOVbjCBE715y4+0x0YJqAPzdNl3sia1QS6TwGj
auiqDe5HMAken1hVanHM2reCqvvWK6YLYMR2+f37RdFWBH+tOqpF+UAirQ2nSBeMlSx48jiuUp43
veQdItI8imK0jn5iRwc0LLeOdZqmTAnLKmjRWHLW4fkYXfbns6c/rEGxU3zZw0e0b2i4Q1TkMAJL
PnVWESCwNDob6aRfTO3eZq9x9fNp3RYYPsr4EzScDs6Il5EtSU31GLkzGvZuCfALbZD0LYhWgeeb
CboBgscbD9Okh/2amRlirQW9vV19oYSjJ4VVZurKGT4s45cQflZKsadljaYZ8NjJXW3dxhYoFpPr
tLoCMkpvyrpkhZsGgBz2pALtMW8Q9DLLqdUiqEsRQOTlTSOLgUR7hoKOaVhIfGtvMI7DNkbDQ98P
wWA+lKbnKMD+lrFTy2Qwq7exo1G8JHbcoMRu6JYbZ0AZaDAIqD//vn5tV8L5vSGf8paUFpKa2nJI
q+xTYkjBfkT2GR7BUPFcUfEHLj4Yqti24u7nRMYUjAUwSIaX8WDsw2e42iBiqR20KMgS98L9w4Pa
UYFsSwzeWreANnbmCKnNUNcvu6XzYfg8TGqe3j9RxgAe9VUMZ6jJqK9R3EJMHAUsXZAEhRcaPnry
AWrFQLRyT0anJ1LvrUguPCZZOzZVi0eZorUvJYnwgJdBTwiP7HVVfN9ZbyxVlRswOxaUTokfy/mu
yTqvnWUkkTJBnG508bqC3gS9N5mTHdLRi61zJzTcAgQnpw9KvGkAJbdQJAVTLlOXzXVSAZHYFVkK
mzBdRKmn1J//3vezhW6+P3IAEDew9i8agrizA9Zv8nJagtC/IXj7tQTurnaakbV5CFXrH0Y/OmgH
oNBdpEDLsnaAdHejL6flyXaM0+w8A1br4iAE6dS1u7CaZtkZdJQVBWRSOGU2krloLHRS4gEOGIEP
nYw7QWwGfm0a//jJUkWvzQW+gBrPtQ743UtSBqc3SiaC02FLU6JW0/E4mcOdSSO3xOk4siKDZJ/4
XiKHFODGi7FPs6FcNkt7SM3Hv7cMLvfZTFE8mSYkWOqlM2FY8rYsJY1wskWwzzeXhOhwBZMBTxAZ
t3Ny3YW3p5cgipo3N4Swk9p8vzYBJaxgjh+lOr8B/hRiZVBIuEt4WY8SWbK1cBfepnk7pypqB7Q5
KxZfySTXT2gZ0bvuANZSVU2+DWpV0PtQqLCMZmv5EBDFqZcqX8L6Pdq7kcM9rVtj0Ho9RDUJBR/w
znoF6n6WLGCSLYbTrZFq1EladEBVKczjMteHaZm+lC1QIUgiWRCzGHysiU37tXGckulmUQ0Fy/2q
aLJIDDfuz8x5H843EXkmkwqoF8U7rXay1XFqN61jOyc6uhIKNKolyGrbtw3m5VpZsCGTwz7fqHcE
J5ZOCuRYyrjv8XTHKxsle4/aki1kv/CpLeQ8japF82LkEETr6msy2m4S1/ez2f1NMZyHmawh0toV
FkcBQP5zBf2bK4nFka2Ecy+tbTYgHWYiwvNlPjfoVSqDiJOcCt+TQkoD06FNg80yx8BxECXFvT/m
q2fZv997h+zDL83mOQlnANSFBnsMFkOJBFIefUTvxhd9mrxsNr4iepfkjESJyiOBnG0I13ks4xhB
EwokjJm8AbRKnjL4MeO88pUzXabh4hhns0TOUJCksFNqw+qR+2pBTRbFdB80VTbYKulteWUeZMlL
2elx1qLrzBL3CnuaWPSps82bYl6/TmnyKcW8xWkzIfQYm7UxXd1eX0Pt49XArarUJvWSRcFIVNlJ
hAhd4EYIZyPGKUeww+gghmwN6FLsM625Xadkl4zpeWlEkiqU+P0DcELd1FQDqTHugqXF8J+OrFxj
AJM4rsJ70ZGm98hX1hZT7qWTjuI7/UskH9JN6lLrpIWO1CjR1mBPS0IXZDynD0us+xQjMBYqX+QN
PkWuLUPaoCkqGHKfQe+xSUpEdfq1uvsrEKuiDImzEced22KtCl6RqDxr8ZS5lQ7asrg+W9XurKap
18fxw6rNEr8l3EggsSDpTdFjyw/gJ4sK4OyIoDG1/WjpiTtn+644O72PQqXfyOBMiFXWYafYrEUQ
CuimWvWpH2WchEKd38jgjAbgF0CHXaIA0YbhGVkaH+lTzwJZcFI6+8mUlfRk4jiTkUdUrzL2pCjW
+ryLL3v92laz3do8Z7JGHKF12qyMMxmKZpRtl8FkZEr3SKNuhxO7t9ToMV2T3emDEpvejSxOA7uY
No1aorBn2l6JkWV2k2np5wADTw/oYvKsT6clylSDizLqwZjCyILjjNBwkxYvw7veTJsVcfFFttAY
s8JIbs3OwaBfSCLp3JDdH872YRIim0CkitKrAwKCTnMb68yIP5/eJYkQPnW6MOQMc4FhCA0VBXAM
+gNqKhyUh9NiJIfBI0slhgLCRhbyWa3haqPiZjLQVFGfC6UqSF7AXG+ooIg79n/pupAsM3FvDOvA
ogkGM6sawRgkj+8aTdsK46MyGhrFoBE4CXsxL5eIfJyoDAFRdDKb9fDhWFhniPcjZM5b/bM1ey29
KZt3hK9bEZz1zJFRVyvFQNvMsO/mj1b7YK4yxBzRyW9lcNYzjZWmtBocy+qApKGi5t6o499vfDs6
Dc5kDpE9oPaEKAsYKhc1knvEXL71KK+fVmLZibDPNxFWoakhHWvclWG5Xs0zTd3bsSQGF8YF2+3i
zKTWVGFMInYfL9edvVtBJNz46RXxVFeexJadDWcilX7oTcIuP9pfwFYMvk/Z6QvN/nY9nJGclLRH
KxFUrPhR6m64Nw4xZka73fIc3YCESw4xzHSWf1yiZEIMinot/sCtabYyWxudAU+yeReiDZjhlwzP
ocaYfQG+KmvyFG/hqzhufWpt09FosYVa6rhVfTkPd6eVThQOUBUjZISigmryZUe7z7Ipq1AMSpvw
0a4Punqh1Ynfq/V5P7unZYkX8yqLU766MMJZYSZ0mFCtIwV5IJMsfyK20yDvRFED87Y2X3PEoDQp
V/TsM+ZeB2SA68H5WFGX7LVAbqeFV3YjjLMMWR0XI4qsMKIdmh6UuzXN/D7bn942sRDCCvcWBsl4
nOHUKJvQntUBE1imC4C+bvwyNZI6Ktv6N2qtUd3Bc1/XCV9HzeKmRWoWge4UzWAq2KV15WH2u00k
EyJCFQDtKTJmGsppPOHN0o6OmqPrK+iN2I3JRSRrpxBulm7hzWM7eBbwdDeKBgQFVcWjv+66xh1V
cA5nWu+tYI87fSrCtyME/JLEaXMVGpGThJi3sul5ecb4oRUvA73OQ1UBj4SBrSTSsqDwmHRK8NSy
DPzHebtRi7s2MrF9c0dcQJKWWYc02sGRvXtkcji9nvPZXtsG6mCrq0+LXYL/kf6DXh5Ob6JYHV7X
w7m8YUC/9zhgD4cJxqBo7x0rl50TK2C8Ue3NnnHnpKSdviohGkT0vgqyMT9EoOdUqttV8brkSg+f
p6bxgS14qKCSp5cnNkYb2Zy3GPU5zvIc+7i2B+Ytin24K9sdBgB95VE2SSR27sCkRA8JlENVuVJO
Mxg1RaPUAPaKdUd2+a7+ot5MOzCp7YeDDEeYeZ4322pYJvQQIEXgrsLnm2glpDS3SzJj4MHKv1Jl
T/AET5rPRaM+Vnnqr0pwei+FqoIWKQxVg43rDSBOYRlt1NZ2F2Tdtyn5msqiL/b7vlkPwYIMgh6f
NwgYJNJ10InhCYF67vka2z58VIe2r8JzYvVznq0flCZEd1G4SJREuLBXwTwSBq2Kei2KBQ9y9G+G
1W0lq1ILTeJGAKcWQ1sC+Q+T/MAxJme1/ZUs2nWVyRg8xcsAcwhFEyAcL6fqudHPZDWhDy1YAp0C
XMyy2yRex6sELhZq9SW34AwReikVSu3BoOnoQ5Q4KKEQTIKwfiKdTYYeq/WcW5FjlbhDepvsFOdu
mdRgcQzJmcuksM3cXB67xOT2UmrIjORaYJO7KAovulnWiC4a+qN0sxj2a2zEaHoMkrwmRCPEJ5Xl
AVmDB6bqH3Pgx12Sc0bpm0spfcVmaCOVN7iltVqY+8M5/XwoszcGGMz2xl9Db5NtJad3SPCvljMu
M3jnnNZtrpKLDrQIoxseqg/kPHqs/PRWFpWL7TraNVGuReD8BuWhdNYkt3uEZECvYdwBTCBoMhlc
iZw5QGhpWWhOTR32ie/uzZB4b1YHlqmLJo/mhtelZ4oJnFuMllXRhyaUxILCHd3I4+4Z1dIoVjRE
0Ja1U6zbigTL8OO0MZeJ4JzHZDfKipIqkmd168fo2Zv0D8k7EDMBNm6iKxrNURrhE8RxPISTrWLf
mvBLlnzQZdzwwiDJcVTAQOOt8WZ+XCFlneuFUQUArnDVIffG8mwxZ7+1Uv/0djEdfuObXiXx6SAj
p2CEdxD2qTNgWovrpPqhkT3gW28rRWL/xC9qajo2QSs5I408thmDOtVtMcOOj9nuz5F4UIy0wc2f
hQPZNKhQETbSOFvR0iQJqYEAkDa3uv25qh6t+dvpzRM6po0IzkCM44z5PmVC4g4kVxSMc0ST7JlM
Andhyg4jA0kED25pJgr2T323O72Et7tEEM3pSDtoiE5M/lEzxqS0QxOeL8moZ2KGoHMLGVbfz+tw
rGTHQrijABTOnMVmNqFBa/FAn/Q9nA8JECuq58Fns4Ngccq9+ZNyHl9ZuxpIkoVkG99qOfsFwPpi
q44BFkouTskMjL0pEQuWNUB/LneZ9gi4kF0x31eDJKMnE6UfK3mu6nltdch6OF0UVEV6Nhjndr1P
WucOtarTh/dWO46XxUUUJNGsYgyZr8DzfTKeld/v4DoWwH6BjZdX7UgltQkBi9OeqSRzS2gJGq5P
L+OttTuWwtmFsVQLw9QQSxDAHyp3enMAt2HdfD0tRajpGApHvtXQ0JTOX9YyjJYQlBgBLWrXyt3Q
+WHokiSo8EA2MrjrmtKe5kCy6oI+Ka/C2fmKrMh7LuxGBOffioFkYaeiVUxZruoGpvTesiSrEO4U
uqfZLIcD3glOrWi1FNq4oERAtR8jTDS8gvqeVWxEcIo1Rt2kYHAZF7JR/D5Gzkb10uj29IkLwkUo
1kYKp1iohVN7ySClidlEEWIpOyCXxYc/x+Vk+JrCm7+Rxlm5ujbtdGWNaWNLDmv0hLSnn5q6lyEd
bkqsjPDKbGRxymwXdrfOJmSFpN+lk1tZpjdFTxjwkWwhO+s3pnsjiNPoPC+LJBsR6QAdoq5cVp6K
EOgDxcG5Z7ja2U62jULtAy02MpI6oHP4/j5TH1V7XJGXHsPLZD4zFytYbFmJSqga8Hg2UWEK6JsB
XqroTW5NsGyYOLP24b7bo13cNwgCbSRQpFDGIsOgMfxLhgbgqPyiMiCxNGoHB7RkzrkZDudqLGsR
YifBn9RWBOd49KEZ2ojlWQuYhOV86DDmk3roJLQBRYa0n8Rov01qYOs2K+KMhN4NTVzB4KE90jxL
zNVtVjB0XbfDd8epDppz7/x+Q+axRM5mqHbXRLoBA95pj/nywUFdOZyeT+u76A5rmJejJjLIiL05
i1EYZVU04AULGgBRoFGWWOd2kBCwttmSCqYgGkYaANkM7CLeEaCDP/ata1I4hbKMuMKjX6OPhtFz
Rb2vXofXuh+fN4ff71uHQALXgTyeyVLxxwId1YhtJUS0Gs5ftelrJLtTIh3XLR03Ft9N3/Da9wrR
2mLVEauOgFw1gV0rfRxLRPA1f9oSrdM1vMhHUEqsH5ZPzqNxZ/p/kvaq38DEIbNGgkQHdu11VXz9
v9cyUqlKNgOSVzkgTD5k5/YuOTeu0JrByHvr2/xSVgAQmcCtTO4qg04jUroEMWQ/XQDgTzcDkkoi
YpED2Yrgru/sRDXSAUz7THRRgfCR2MD4u1x/vxXkePu4S1vP87IA5A/+o1Z8y3pYAbZvEllzn2zD
ONVe1SrJWgz7ByXeywVeEDVCPBnxi/jGblSBc/BpaEdzbEAVWn9ZXHunHeqL8TB6c1Df6W58LlV3
ds68ScdT2QDABKWAe+S8fF5XtRVOBt4Sl1NAds3evEm/jcAa0oJsN07eadsnvlyv0jhX39cKGQ3U
TIKiuyvywDS//73v5wwe3Ho/xC3sz7oCJUzVvVSn3/6OCFtVj02cFSuDAu5w5Aen6VtZxjeZI5uX
EhTnmEb/d5tgvo9l9GsEKEQVMvqH8DZ9ZKx64Bm5bJ+qM4bbrvjO3zoXwDIdC5ymdtGchGCSLi6v
FsSWafnl9LaJr8/rkjhjQNVYtWLdxPXBvKC7DNHL0OqBVclgU0Qxw3brOGMw1+XcOTkSQHoce0Rd
bub2vE4TNvNfetba7qsWGxjLyiBiW4c+BFwkA3RRnHUYgC5Z2wlObC3Su6ZKvyEHeZc79uMiqyOI
YjBMwv+SxFmIPgesSb8gWrYH7Spqh4cebnDSq529qDfo6PcHW5M8coQiHcOkNuscw/kca0ezFvMQ
lTGgs2ar9uhgBvEcX2b2NO6mtHCduf4Ql1EhaW8Wbik1HNXEc9p8M7o6RnFohDryUuq4HEjytITI
CySD37T706opvm4bSZz2IwevqF1OkeOI4Kt2s+EtQfmTiR3j0U39EYTIgAaRJQ+FtnAjlbsRHQrH
oWo7kLq0bowBdhmTimgDDRBwYAbXYCC+nDEswjmytQbGUC8/08Tt63uaHob3hMwbKXxH+LBMK3hg
4bGassI0NrASkg9m+On0EUmWQjiDqGIcMlNyuPjJWfyEPlnZRUIidGTJWrJEZgrN2DrSeA4Awfjg
3KZKhFE/FNAU6ywD3zu90H+/oEmQMHgVwV3gxZmnpehhKhx917XPISrP+VS5pzdMGEhspXB31qRp
G1oppLQP8wNLTBTAoVMH17lmg9Gh9663xlYg59r1rFotzPtgWbP7s4uZNS9Fl+oZnVE+0wI5oThb
Ah+6bCVy+p0VbVbYESQ2o+6v4x4Z+GnBwIp1MUeH09spVAsTaAPgy2TUHNxdDRO1ih0Fokz6pW4v
EQi6keKfliFczkYG57mmoc/KSrewgST0muY+65+K1gstussbaW2VmbQ3e7cRxvur2FmrtbYRYSiA
zfyT2QT3NvL/5CKSPXFEtg751V/7x+n8pKwDEL9h6+q4e5qN5ctoNRKNl20fp/CN06V2UWD7knlq
vWUM/bBX961hfBnU9ToKH0+flmxFnLoTM7GyosQGAgLXa+Yrkt+fFiBWOQAemoQ66pu+uS4ObX1d
sR6KprmquaGd7jmdROfEq3gVwnm+OYLCVx1WoWg/ynFwUxmst2wV3MVZEwMVfg1maJiKILJ3pvJV
N3vv9FYJM22okv7aK7bMTQ2hGKzeRKIPaVHlJw8ka2uln+waz6bKl5e0ZYviLk8fhjGEsaPpYj8b
7uJo2mtjcHpRsqPhrkykqEaUoncbyPIXhuIVyd3p7xd7iM2mcRcmmtssjHtsWrd4U4vu4+TAeg+o
V7c7eqvv9IO0xYud9lur83pO3KWpam1cV5aP6p9Bt/Yh9hov269XEwMJQkaUnJ1eouyceAex5KQe
MOmKkhx6qmFxoiq9AsTF7m+J4UFf7bGlVWnipKZu8HJcInqjGj9Oy/jZJnFi62wuAkoXp0GfM05L
/woiizzfLbGn7YD5jkmh6IPa7wFplyRAw/4rqMdM194IB2YuMnsMNo9/3TiJGi6Vicdbm310miko
w8YFAGYA8lWJQRIemYV0OeJ9VPH5p0YSEeQjjJBN3t9p6EqZZ7dJfrtDBAEYYIANHUOT9hveWNPM
1hqXCwPD3Yexvrcwd2+8R/M2IrjLi9pCbDUxRNCW+ulz5PxYUtmElfBQbOB6OQD3AhQWZ1qXlDUD
qtDuqZ8KNzW0y3xRHTfM9Z3ZxxITKxPGWVjw95lZB1SEoAKSj1JcFvU1nUu3j961ca+L4kzrqtGe
qDMCrSW9b6wdMofBmsuaJYWhgo3XrGkARQpN6cfuIgEoU2U3A3auxKvLfNLBF49UVE2AWSALS4Rm
fCOL87DJkMadw8x41naRqy3KfiWFpJgqk8FpQpbRXs0nHE6hZl+GuT1MA5XcS0HPGC4NAOpMIPgg
xfHTm2xcbDyP+TJSaFuPTgPH+mIjTxR+zPXHEH1raRGE9KPZftRk2HWipZm4rQSd6pi147vHzGQO
u5UpuWF8mrNL4PFLFFtkcLYCOJeU0XpBPqUYg77+GGb+WqVuLMOeFMpATy4SQ7qOTjjO02KKLJoy
Mx7Bo/ZI0LetRbCekgMSbpRuop0ZPZPIunMXJ82Jlncggw3CFbDAuuq+gykYGHUbCZxNi5K+K8wC
5cyh+ZzPX8knNd6ddnLifXpdA7dPpr7Cis0w/sXwyXmq85dhlEiQ7RJ32kNejCSKcBLd8nVWgzmT
mC9hUGUid4BGYqSGKf9Q1LIcrwIDx1A+0Obn7DpD4Fww9vIQX61Bv5dhKIhX9CqQfb65l5hIikGY
O0OgOqpuWPdftZUEp89FZPy3i+J0yzZNRB45zoVosVuhMh+arpYdukUSkgrXYmAgCWyDsDX8qJBK
cnzY5yMmriMvKSOvHPx3rMRAHz7FDIpt84NC6MyfrGlS8A5V9ActHbyy7guXto6JSkEqUQaRmzFf
hfGVRGfJynxxoGwEKRCnM9w6u1SQJOsT3TVkY1ZMc/kQbSuM82lmNU9ViDl/ALyH/qzHboJxkajz
DKvzOrrHpp7eSeFd3SyO82vTkKSWTjMEUckXK/FU+5NVvMc0b0Rwbs1qegJ9RtQZd5NbmIqBeQbA
M5Rx4p5ei1C/N4K4OwSIxAocAbi0WW7WPh3RK0TL1c3a8q5zvp+WJds37i6t2qASAyzyQeTcg3G9
RxPD4fcloOkEcwzoHkYbCGdFjb6PRqNARQ+FURfN1lox+0QGvCO6qiDOM9HBhVTpG0jjrlaHdczh
l0OoXIUXZGn9/sgM0TT0jRIgm+iaxjdAA7ayWRIQ8Aah0ri57oAbWVJhEJwF+16GWgYE1jfdBJ2V
hrR0MNGJjNEHAEu8zMp9V/x+QzrB/BUsl4ayjUH4CZmYVkCpq9k7GxRJfWa6Oi5/I2OJE60FpRmU
S0CSgaCW06tKUefGqtGzR8zJM4svVjzurPz2tGoJTh3vv1ch7CJtnE0Yq300YH44aNTaB0HSHjyl
kksvuItHIjjtVcMGCPcErVkTpq4xOXozF/1VHDs36CuW9CeIYtojWVw00LZ2rCx6OQYpfVLXr6p1
ro33Uf3cjL4K0GdFJ56uzW4qQ1QXnBWenmDYZK3C+BN3VkmZFWnS2YjX68w1xj0FjpiWStr3RKvD
8wbkS+A1Mc0383QZBap639ZLME4XNTBF4h1aCdazOUDrj3TSWyqN8wdqCcVf8moOkIa4ig7FOb1D
v7A/fGTTe6e1ULB9Rwvj/EIKhpR51lCjyZyrOPFplbmzIpEh8N1HMniX0NbODJwXhDzO3jAOdVZ6
7Xpmp0jFSbOXglt1JItTB3uN+zgpYeicT4unXJte7ldehqyOef3X8peiKNXApBsGBdGnhYlEbgdr
tQoBPA6JLfJw3WcmsdgjEMqQQDqHPvr2x9NHJlSPrURuPwuj1fSum2AEg3Bf+vMBrqPzfzZCnllV
8A5pyJnjucoAyd9Md5IKnqtCrA+6uNE3AXo8H/ILNrZa7pXd35PFZ/+yMtSqIUIAzojVzGA+hLvq
LPJqr/RkPVuiQjUMPArwaLJDkyefHVujRWnDBudG3HWne7FXnFceverd1YvvnF25V6PfD40YzZlu
49Vq6zrfQVgOprrOajsBMKL0jGkXYbiBDB8mWcJMpCB4husoVxPdBCYGdwnIWhA8k3Fk4BL4c9RP
CTQ04QV/pXIoKhgcSeMcmYVGkDkvcWjknvXbMTjf6UY7V/3Cp77siSaVxvk0p1sckoyQFp/RZxs9
Vo5v7Osn1f8rsCUCB3q0NM6pWUuZlFaEALOr6CWgEA/2U2tB7w0Zd5bAbCG8/MnJAOSFt/4lrZM2
rhAMlNET6S4687PkZokE6AC204C1YEDhOSuVRYOW4zELUKx9dKiv54uq963rxQfTDkCX4/1yG8qa
/ARmH6M7to65SOac+R7qvEsSBzUxVAyQEoxXuutzwKSi51PrE6+XvaFE9xmDfQD7QFKdMZ9xijG2
bTgqM1bY+touhhXGzNIn25s9zeu94j4M3lOlB+2Npdto5kEgx0Nxj2rbdpi9nzBvWn0mu24f+vlF
+QN91QGr98jkCZTxSBx3z3TdyGNzrJD56npXa+5DcBbZU2BNkk5nQUgAmEDASoB4C/AffNpF7bNh
zog+BrVzXRV3UXtopBaKRTDcC/tIBufCumo0i5xi65yJni1FftM2Z4adAqDjkzn4ejZ7of3cdPFu
itvP0rYv2Qo5+1hhtDZuKFY4Nb0bGy5tDLfN/NNXTnTjttvIHVfa5mbUqxCyNAkwnDsM6EpibvEy
QESg4mkA5nd6/IIoCiVraWFAIQzHbZWHsbuLZT2tEhl83iUL9aipEmsEa+uPFFA9se2qnQR+TmTT
oQ2/FsL3bIONOKy0sJ+D0EJrPYuu7YB+sq6Nc+K1e9mSRO7xSBwXXo+zojlKjX1TF8/Y1bvQL78k
Z9YD2kHlKFFiNXhdG2d4lQ54dFGG90n8gSFx9Lqr+c0+2VcKuKUZ27Nju/RdN/hVJne7jLR09AnQ
4cGoB6T/bry0Vvv7sczRHnJXyAAPYYUpHaQXq+8EAT2wv93RCVJ5RM826K2peF0Md48Ae7mYpYXF
TJ7q5d+LYDzoaL1y16DFhH38STYWITCzYKlxWNUUI00gEjq+VUOYZEO1wMwu1fNUfy+bQKlaf51+
P6G5FcNnMvK+c9qewF0t8bmBoaZpuE7ALJWqtTuY0+63bZEFW/QToAVEIrwrjmNrsKaFKaGBmLPX
zSezlS1I9BACCacF8DAMNwObg9P0BUOCsxFBSG2fleDaxcSwV0EzbscfM5L1cggk0awHemjVn9AL
NoaiuTxt1Dq0Sxjke/0QXZEHjApjKqf8pp8N/hzkQXWjHt7RfMXKxKxqhw1F/obTjjlW87JEaB2t
7trHLsIqyc0SWUMU64HwAPUD7Aif0TCUylLLKe+CUtkxwN4U4D0hJD3jCpzJzaHAQB2J4+6XMiVV
nJkMZh7MkcB+7N9BE0iOJHCRWbPopCF2PQbrfK+tseeUF4PRuM34pOUPK7igYgCsJPNnumIYpJdh
Pwg8GEtKgnsAoyDAAeOURIlWZUAev0XR+Js639Yh8GjWb6fvl8BmHMngPIplDBbJCG2By6bvNCt1
lXU+G9YbM5S4fJHvOpLE6Z+ZDUNJSqwmWYL6rAiqvXGlIcdxVgYAqZH4kbfLQviK5BpLTINbl3+w
0jmcWw3I2AFIdDyif9ZRA2mX61LWQ/BWBS28Exy0CrA50jc13SnPkVqxwZg9lH4RfkcOQHKnhAIQ
pOMdolKUvzkN7O3ZRk4IAmhRgYPq3JRhBb1962AFGwHcQxG9zyTtQZwTEP1lHW6X1Y0xYlmskTdP
MgritwptaZhERPYbe2UDePLYBPXDHAI2l4HqUOpNhY+Ul4/M6mmNFuzYkRDOKqRFmJeRhQmtUL/V
yitLBqIr+H4LemVqmKXU7DfgmQkI7Yd+hbOYswSJpbFN3KIdJL0cAlOKqJiR9SGhjZoU3ywArIyK
Vu2KDqhbxmeP93tQfNA8hj8kd0dvdQBowAaI+5inxflwVzOzzMroNWRtNTAJr88OoM+W0J+ab9Ms
uZeidR2JYru7qR1ok72m1rwiLxEYeOtCoR/1M7ztAe9mP+p3p1Xhrb7B4+kEBXgUQ9CuzV0eO67U
cpnh8mrzzOz0D9GzgY6l0zJEKzoSwl2grutonwzzHFiXLInU7BUvPBAgRbEJrdA7LY2FcMchpQ1M
GwOYkxZYD98wvWsDMdIB05SBvu/Br9gfpl18kHtWQUR0LIdzC3TAZPKE6Xgc0+yvfuNhZjgggQWE
2ArUqJXEOQgO6mhZnAICeHTSIxohMKb7EAADbQYCHBlemeikjqRwupcYRjdXmIQOjHmX5UAYYHiX
Frq9PmA/Qfkqe669dULHm8iZO6tNrZKGkNcaujtVnjrcGtXNnMkeoWI5GLZGB6CKeXIu7u8RH2f5
Us/AKlvanZkeph+rj8mlXYaav6ujmdfcGchqYuAj+KmO//M8/2/0Ut38qXndv/8Pf3+u6qVNorjn
/vrvy+S5rbrqR/9/7Md+/bPjH/r3df1S3vfty0t/+VTz//LoB/H9/5HvP/VPR38Jyj7pl9vhpV3u
Xroh738KwW/K/uVf/fAfLz+/5eNSv/zrj+dqKHv2bVFSlX/856Oz7//6A2f1P9tv/89HV08Ffur/
dS/tt6fke/ccP/E/9fLU9fhx9Z+OTQGopSK6R6Bv4QJNL+wT0/wnME+B7Io2DdAxAiHmj3+UVdvH
+Ej7J54E6K9Dj5iqwefDlHTVwD4ynH8alGFwAj8NXPAE3/ff3+7olF5P7R/lUNxUSdl3//rjZ9Tw
akbgtCxWSzfR+QioIryvuPuWrr3eDGOoB3rqPIZrZ13XE57CxTAFjabvMeZ3MIbMSzGCAhziaFeu
Q4aOiOFL5GS1q9PoS538f86ubUlOXFt+ERGIO69A3avvtrvbL4TtsUESCHQBIb7+ZHnviOOu6XDH
OQ+zH2ZitwqQltbKlStzZGXSLLJEvh98+eNt/vf3/vn73ka5//48bGUCtBfb+jrpyRoGhQnAXEi7
2T3iUP6AXOTW2bEu447tgkAfXb3CdDFIP0ge3h6ly22OVAhCkpCSjCHLcO26GCxRHY/GMxt/+JUt
fjEND7aFOfiSbv/+iOAVvE0ksFaGFOKSokJ9F6a8+dWx7SZqMiLTcRMNec9Kki38xYQGjG5lHDx3
1Dgdl0Wqs4TU3HO0ZokrahqPXV6sNkq+ZQDQZDXqiR+IasJNGM3q6KKh38rOjntimu9z40+lzRv/
OPiddwpTk9/EU97v/TFIHYTe8uDB+ALOpvOsH0iuhqfaB4ofqWQFmYO0/rcs55rBDYVbUq6ORVs6
oNtPF9+dKPyR972xyefJDvpXn/b+U++Y2moeZu2Gg45qtvMyrqZgGA78RaAv9nWOFf1uUXKsmAKJ
llPHprjfpi3o7L0eIgUuTKJFKZbR/bKGw6iugy5LRKGnVax5KvctMrAHv4Y+mUm1D8uUbImfM8zI
7DBKGW0MTFp+eFD9KSFoljRFzleJyQa/C3ZWLUlF2DrKCurKgy7ajk7eFui722aRTKFLKJZjtqaq
nFzbbRVZmyfRe1HVU382RZNDELZvRrERsk1eILiRlRPLkzsG3Q1aZOHUHGYyjV+1YihIaZjd1c6j
cPNbp6pF/XBemGdL3cbtNtELdHTEgrt7YT+zmgNMA3cznYGjWPncRTyCVwtw7uzgeXAD2ERZLb42
qR6fVcb4P2SR4nWd0+QYx9pukxWSLEWoWoYJz2DSxQg7gfGQ9g2aFzLxzxq1QwKhhwLE3ohuAw9D
2MUUEFVYMYuNSWQ4FDK66CM39bxP0yE7RACCXybDgk+wcajcOr4uot3GGK53kAGK83vV9OLYsjl/
Wgl7WcP1NGISeDfZun5Aelujn9y0/FUtk78UGbfZPejWfCpq6InBr9fG8tVE/nFRNsEcPeBzFxMH
pUNhEXYSH76nKCOqGjGn8lUjiz6PbgfInpVZUL/0ixObJl+gWr/SU8qWZ8p6FOVgIk0NRnFg2xK9
RlarU5D1omykRgloDSkaNVeI2yn04a05gMr6rGJ1zCBMPyi3D+n4vETNqZG5PSNXBbBaxwv2Jt6d
UGI+9l4MTa9URAo2XAkZS0UuHjeYsj2lXFc6y4cCQou/1naiR99NB76aXSbzfkMgt711CkCPteMm
tvUuXydaMIl0Z7V1UNVTl1do+9LbMRv8EnMyyJJT9FuF5393c9/s+mb2Mb8OY6y2BW6ZjjrZkjBc
f3lTyL5gHIkU9CK/K8YnFkBp3yOHJWt3nU+7ImxhIwOllNoTOx509UMnuztF+CNi/4oNM/mVbMJy
kJZWHSCVCq4HWzLRKu101eroRU9i2ZJ0+NQbpIKQTZsWGhc6Tp9FnB+18pZy5AxjcKrd0lbTwjno
AmkKgZs48MiD7c0umeNKO2yHxssPSzyezSpeEjnWO58iEsK400b0ZljVqR3NNidRaVjyPHn580z7
k4vrShFKd3Twkz0G6/MzqEJw4WNUlJOfmfPs6s/NxD4PTGwTQap2TCAZzPqTFRrhPG3OCWc7WdPw
AL4Zu104TmS6OgA6sSjoMtiSEPJcB/knDA0C0cQNF44YqVE5pEv8BK8QaZxngqdxYFunjXr00Igt
wtydWx6GeK6pUOOit0KrtVI8/6Xo+oC3dtsI95TFCy/k0H3VGuGmHTfTTDa1XUsV+8/DbLpyNSbc
42Ita75+mT1y1pyfFzOcUzB5qix0qszmRRd5p78McVx1s39qxlXvISZ0Tqk7JkuYFBgo30kFmD6J
bpZuuDfZeMv8eA+j6fw4g3auZCtBpVu+rvl6gJDwWljOn+qaVTYFrpWq+AZQfJG79luthCyzLj1G
RjyRZHZl7tIqVvmmrelGh92nBlJTrVlvm2g+5XG6HWhwmlV052Lp34Npy7dt4x4nzdipTvOpGEFA
ssvwxdH+Jm/7O2wYVow4cXh7sis730vPuT8+6bV+NJG6tVF8I43dxlN6iieITHVaqi21+XLrS6k2
dae9AmZGVTDmuwX4ZCH7CXPhiSgjF4ZV3rY/oz5ix06jT+MCZvEnOVp0BCM/udE/MruS+0yK4+D0
FvDBLtWuWta86JfxpPO4g5cptd4/eD9fwrwZi7hZvgB2uolp8iuV+iV03t0SkHEDhYv6VTZrdGzs
AIliPs7ZcdH6Zz/JXc5pWqwk2vsmeWyn5EbQ7MwbsdXO3PpufW6DLtr0F8uzPnQ4c0sZJ7Ae9+n8
feFpvMmUO9CF7LjudlOsj77N4EYrS+KisVgIFMWzMTzzQHynk8KEWMA2IKIjRPpyPGW4pEojoZ4l
Ox6UVvL2ZqkjWaaS8kL7EsacXJwE+DkF8aCVQRp320zRjc4hKxGnu1byzTQmZz17deU1sVfgr/2j
LDnwaH4OwUupvC6CcUDrbBHSdsDc0/KSTPEJ+QzZsCa3CPpJgIFJD3IOqsOu9z5NcUqLgbe6gADu
UMQ8gH9H/aSjEeo6LIrP6TR/mrmx54FEpujkGt2y0NWlNoPbZFGrCmhEH5ugVbuVd3C963teBktQ
Tgi6pZ2xoFrMWoq2RikWYWhNK3JjuF63dGX+UETN0FSURaocW3lfL5I/gjHHj/AG3NQMjfimS0ZM
CEFSpqzJdO9ct7NZUsJHpf86B/bFD2z/crGr+xaMKjlzwcab0OBCzdnCKqW9dttbEHNUUt8H+dR8
iYL2VdJw06IqDLPprgE5j/W2LbwuvY/m6Uj61CvUpJ/QOt+pOnYFXzOvLRYnwzuDX/fYqzb9RbNO
oH7V3TYVIy6Gujtxgn81eU1212pR/4iWIChWKvmh8+apxdXrtb8WsxhWqDmfH9q+dT/7Ph+/c9Nb
tZ8ohegVCkHVl2M0R64wrOmT/aR58NoA2ctPum7WiywCD7J915CBn1nazKLQcm2D+9WnrP6xNE3c
8CpE/pnhssnJK6SZkL6aqL5lKc1K0ZHgkIfKo4d4HOvh5C8M+e3iDfOTUFMXV+Ok1FgISpsvoyCZ
hRtf0N91rh/SZ3wj/To3GPBX6RqKoqUyPg9pvTzhFAXIOdNur6Veq6Bboh8epgm2YvD4MQ794TRD
P9EUsGhca2xn3RysjsJ73Oce5gB59lkymj1mHY3uV0ZVlYwWbfxez/p74tH8Jpvr4TUYR4RqGtvb
NMUph2EAFEtX2W9nJdc7JxvMerge0lcFanP15DLKvvgp0/eGhAixrMujajU0OzaJR54aPx+P8zLQ
bbgs9le8Dt4Nxv8v8Tz83OM9NHdpYPr7To72GKzYLH7D5jsXSvgFXbwT76TCze8rmD8ow7KtpWTa
8cSP+mIEkPRqh6z7Mfa9LJRv7d6EtV8xBLOtYH2+8VaUFM6T5IUTaByUzKwrK2AKY07xSKGD4nFd
b9UouwpQ9/rg5yIvVxZ4J88xfqN1OJ2mNIawSF2PU0HdYG4lcvu06IOGww8gdyOMGxsUl0i7P1tN
1qe+awdsyYGOhS8m9qCdzr8IwbsqrKEjLwVt12oIIq/MFxUenOfGMzxRBAIEJLdpyd04n13X9VGB
D5d/MUsr7r02VvdrZwRHdyvtEIkCrZCrWshNIWOLA1eE64CbeJiCo8QIlS0bofNPGSfqBAdSdwxt
Ex9h7RJlO3yYrCsIJGMrXCkUww2Zx0+Cp2NYxGOW3ie+Gm6M8+uf9WTyR0x3ra9IqJG3rTarclh5
IeD3A+iijiB9Z1EV9HFYJiBxlEY3YinCrDOFTYEONb4/QbKHyUOweBZ5hcc3TiCFCi3wIxbH87Zp
CP/HxWpAIjfmhRdCrDuQabSLk/neOlzaAh5IFSwK24J3XleSNWOV8TLvzOd23K1yFYe5CVURoK6r
RkmSom/H4JGJKNjawcewTTxQsEqwG+YEij5LHYS3WkW8nJfOnhOhh4LRHhVTPqzo/mZe1SZjtlvn
ttuMga3vo4Z0ZdONL9y1c0XDHgmktulGwGN+y8WCxmomho0MM7gZauJtvL42ZZfAGM4aeNpmjWse
jTRRsbbhcHAd77ZLn+AqtFlXZQ3NKzsZxMGgZqyK/AHOX7NsqrxbPyGo+Q+C8e9UB3Kn0eUvWXhJ
rbOELYg8tZHF6mE6yrQRUoJZsYp2ajpxudJdgvC2STo+lCm8d0oSKPHLyn5+vPgmbcWYOTSERyBr
EeZbNLP5MYjtVGlwZY5ouqpNnIbLweQsqXyu+1ImNPiEyWZdjTX8bjCyEnmI0SQvCLPrKbWhRjUx
mWOc4c2sXdNVUUK63dLE3alDsYMNbOOt63VdtF6XP9YOiSi26YL0ZYp3cTsupctZuBOZj3sjCZFJ
ENHKqiGEfc4mb7qPMs98dbIenpa+7tN9naziUwIF9rHIosW9BgryTXocvR8osePN4iknTx0Z/XvX
WzkXc2tEt++jJj+FyqLkmFmY7g0mZKDPytlpElKOR0kXgSmA1Y2fbIiMZ0N6M9GdoxmFY/FC2nXD
Ifa1DxCptwsOpC5bx+uHsLOY4tStmMaKgg2KFJGulebSHcScrri42SjzTUMiOLNY7u1lNLeAhTFs
rgsgJwpzdbi4P2ftUH/WmcceVO3YA4eKVAKzbBLe+c0w3oZD49zZ0DrcqaAzmB/gURlSPp59nO+i
FlH8yNNMVT276KssUURs0eG33iXTvJzaVsF1RqQQpPYHeGoUbT7lJSALXO6Zl1O2DXyHd9WYaNrb
oCaqTFlkb0zNp9sg1vGTwY20lImZ2KPIUb6VdA7Wrsj12O45jJAes2TWSRFpz4al1Ko+k3iusdF8
lIhewLZtO1OMjHZyz1ForJtaq/hZeR6cNkbTclcmuu9FARyyBT9XADZheCdlnogGBY0NvV/NYOzO
dhnf9N6SvYSBx29MS/iGqTw78AXiL5Ihz5zpCI/DhMjbWvTpT2joR49JrH1WtjKIDsGgkxvmoV6q
l3HZy4DCVybhuf3hEN3u1Jzw+0XEsykHDSH5QiTTIKoaOBQEJRRRd21UIw272ANWKSxpy5ZYe+va
1IzFrEBWLdCFWu5T2i64nnHLFssk8kOXOCc3YTPqewrUB35eYbqU1NQ42nlQm3Myrc0p8dKsNNhv
XSlkar6EpnGvGZ1MVUsPU1yh6fy9jTmYem7Nmn3gWF/2NVM/MP6z5JUIFXsOhtg/zPD3OnQiTw7L
2MF1qzcmR5UlUltMLJJjYfxMH8KZ8G9ylfRbSr3oR7JMbdnkk9tZFLNoaraZxARxQ0uS1PmrVTXh
ZRI1gNq4TcUj7ErXUwdtzE+xkatF+U9iVerOJL9cbDQpxazMDxjFhN+ijkdV08WtKu0wrw9xvJq7
5ZI5ldNK58OEbOPL5KdDuWbO7LipQwLkNsjvE7jIPQ/WtMc5V8EdyYw6L7VtPtksk2em4KBb1PUM
IBD5e/cNGA7dpJOA4ezo0MZKlXnKJfm+pLJ/iJpGIGNx8gazreoTRFfVzlno1g7eiF4K0jQwIQhA
taXktM5uqem7J8LSXzpBIF7xd2B3M8TMFd6soMUi1mCfOzaXHff9cxYZtYcdiD14Zuy3LAdZoFhm
mYM8kib1HoV1XTSjb0uA57gPoxHu5wDV73vYY5wi5gNO6iagPJCj0PjAM+pZVnNcXK30fgS1tY+8
91CNeR1LSpb1/b01uV0qoBB6j69sv0eph8ByKUYOgAs4BKRanpWx7NRxEuQHnXNdGJ24fcYa/6Vj
KTllsG4esGnDGpGZeNsp97zTio1Urjqqt0HWprjbFKQ46mU1ZQCFt0PK6/QOOhqYXjSyr0+9hsVf
Eyv/hUsMhCZzWu91x/gTjQ071MkU/lrmZkRGl64A+HTPGF62sK8YKPMEpEfH8X6Ix+Yh621/M4Uq
rYAxSrTr5pTBIQd30LeWUxqXoIaJ428QrubR+sVnaboNoFAxV/PgrRuWxup2HKQ6xaa1dy6J5FHA
+KvownU+1DwIjh1bEny+1K/WxsIIsxXJJ42M8DOApBbhsFlLSmxemHQaT1yM8R0HC+BRLQJ1aBDU
GRDHda2rZFkE+GIkMdvUk95hUVOclIMBtArvKDJsk6FLbxU4qBuGdKiqozkp3CDInnrQYUtM1x3W
qV92KRzR7vIOhSRdZtoWY5/Uh8Gnw03S5f2JUoZUClyAHVNIdIs0ArfFb8YF2CzpfuSrNafIkfxz
O9r4O/UnONPM0DbhWrSPwCbiO0RtAykN7e76vPW+WT6D97u22U1tFbEHKABNpfPH9kbpEBVArmsS
F7AGBKX6d2oLJBalsAxYfyC4J/dj1uPOWReYF+XLlibBXMjFfIcohD2reIBtBUh8ME2FF97a0/HA
kRfe9A6O0B7YM6UhqE+bMG3KFhKPP1Qfevcjixfg1fihyXPTSW/C/q5b1LJ935MCqKCSpRhEfi8D
jtxRe8QvskkOp65Hz6BPkWXwQbLtbPz0dVRcgu0LGcuC+Cyukgx1VxitSZEjyO6d5mzv4OB4U/d5
fJ/IpKki3boqbo0pgjb2n0IXwj6kDjCqi82LrmpkAIihEcpZEcwBhSqcmZJ9bBa2M4gEokr8Oao3
HgIMdLCj2XzxOwScAknEEhVxPMKPKAshq9+SBf37lMKAzoPDMQodmx1MUC+VnuI1rtY+XQ+ww/IR
zeQElVwRSlgvaP6cAfXchmswVmvK/RsqlpVXmJaXT8EqkqwQno7ukJSMpUG2va1bHjzbPkeyNrTt
GheJRCumXNjiP3crbW9AfGMQ4oq6n8zv4gcOpd5fdRhrAGq6H7+qJUu2QO7RWsClG1fDgq5GBLxh
KpzK2UfKi79ZDG+aeSBtQNQ7JXEELhKM395SKrx8MiYQDXpW1iNVNo3hpuNzhoH2lvFbkbr8cRgx
t6O6Od62CeUbNa/+eZz7OyYc8FYtCqQEppyt3XXWozuIsQdo+eM2vgukiKvF9/ST85bk0Pq9PTg0
NDSmxObmVw3x6DtR1z0gHocuDRGwTcvzczYPe/S+fiYzaEuexVC1VdiOlmMGxTRhd5hkbXZ/b6mh
d/qGHYGOGlqkIRppl1m2DMylK75HMxKgiq1m8Or18GBxa29Y0rBjyi1OmggA86IW5ZsoEOpGBtP8
hWnZ7rTw1h9Bn3OvkP6lLkPfKLoNM7c8sLEfdi233bFePXfknoGATxuv+HMX2cgvieqG77me3FMT
jGAhBtx5pyGjqMagzuF2c5wIlGPBJYJdmnGf8xqdwhKYnS1Zq5JXDsHEHWMwFa+jjgFLjLxPUe5l
tw5WCa7kfsvgapvMxwhOhTct8L3NvATZJh4VK4xxQdkPRvzAkfcffLSTjkhgAbRY6yczSksb/ZgA
lpw9aMXehjLpSGHmcP1njbrp2Dd6PLa1ZZ8jE7ekdLWDYsBgp+Wzgkr0oaci/cRtJHckXOLtPHUD
7sIFAwHjEqVnkXO+A6I+b0XQkblQVq+XXkzzlEMk5hmUXoh0Al+ogC9Et36TaVX5LOvQzCG4IbYK
qNc2ytfuJxoo4w2A5GzTSQACAe6iuEozK767Llq33tKuJ3Bw0LCEumR8QjaB4YcB8Db8FOGVHVpQ
iZbOx1OLZK/AQj2w2E+RZCJrNWwODwgr020fO+8J6SxKQCmE+ixqXpdEzWAfLcCPDbbHSSaeBqIy
BIWOmH1Q6wJgS1omXk02mB0quHlLVl/9TKEW9DLIkeyaOGdoRYbB1nlDf4A+Sr03CqPLU7h0TwhC
7pRI0p6TrkPLMWN7tP+Wx35Rwf0UOrvJE1pX6Lq/WOCTwHsDKIH2Yd+e1SqzsvEp3wX9mD9ZPfZn
BtmDsp4jslO5SG5ZnSz7GSqORxuELStzQdOfA5UjLP/qtNLeEhxokJiwiDCm8LMP/f4QEUrKyVNd
JbmZ76WXAOxpwTOc0cFcgq/1bOYH1WDnQUndjXu/Tck/CSqwgiPGnRNdLzB7WCLohAs/OxFN5rkw
/dTJMm9cWEIvIEPrx04cDS/Rf/P0RPcjC/QX/F9VAQwn+jquLtwNPWnjMgSWC6dwP7xDfL3Pe1Fv
O5euAHgcPfGR1kc5ewjsPFN3gdfTMuOrT0ppUHlz1dqvQcsYvCGARL60QVp/GSU8n9dIYVY8FNH3
liNK5TOUb/8eba74rJdgE4GlAXtm/JNC1PJCJfiDyRZGqpezbYMN4PXLyOewiw5ZW/jbi0rwR+Tt
K+7Sv1e7Cm1AqUJKfaxGnlDS7MS2PujXpQy23QYozAeR9EJZe3OjXB4NY57onwUEpNarG2WemtnL
uQg2kRyGvYCKGnwP+kE9AMRtK+LZ5r5ewwxVCXQM/v5aL8/xr6UxkwwSYkqwU66W7iGUxYAaYvoD
PUIf4wQeiASZt9dAb0idfbDa1ejdf1/rH8tdUazDzNOMtHitZgtxqS3Hxywh/pVVuiJlUw537VL2
3//+iP/ifeDtXpgfoPn48P7wrx6RhlMKGT28XanUYen0lsb8gyXIv2/CC7UH4sVRAuvu4Pf8wR+b
c+wZ8VKDNdDO3JJP697b8DI8NqWrLv4B3qe/P9K72/PP9a4OA+kzfyaX9fTGbjBIvgUBot7+xy1D
fE4e/77cv1g6lzcI6/oswSAKaNFX9KU6EMOY0x78oPkFEQOyM+5byIfPKhn3f1/p3W/1x0qX//7H
e5Ru0kkUdwFajOM5EnTXNub570v8HkS73vKQHILwCBQtQOG72oNEryp3syBQaNDPgK1J5ccy2kHQ
O8bAJEB2GoNbDmQya+8IMyVMi3Em7Q6yLIVq/hn66HPcr4DS/C2N+s+4SeBM8AhzGTQO442v5APx
6600ovQs0I8YaKEg/3RyoZXTQVr+/XHejYshaGyYS79IxedXfNhxoQAEuCKYToeAxkaX6z44wDkV
LP/2A+WW9/bBZQ0wYgnWC6+WUhxUFS5wei1o8V56yVHrO5izb3WXfPBYbxmq/wkUfy51RdYapQ1D
wxGXCE3uTT9UuI6LtHH/fPD2gn/HPwyuZlArALs3zLOrgzSiI5DCJPFykMj2YvwBTK5Az3p70evO
cdN+xCh+9+j+eY9dbXHTLOsYwJRhA1pX+BQco9/+utTbOtxkH5Nif4+HXW/3P9e7YsWiuVavIF4F
6BjkMLKcQTX+Bk4Y6Fzg45Q27O0PypbvZA78rwaqGM+eS3NV/f09/z5U178CIyKYUoKaaQZOzduD
LUxHs2COCQSY3J7pXu+VCL27LhPqpU0nYJETF/tEdMlugT3qeXQ+iqMu7IuobQDEBFNSJCCy33Rr
qm+SdW5Y5Q8GQ5FwTy2XWEEwRjULaMyN+g/p9g3n9k925OWD/Pung1KG85Xjf67ixTqZCOBaCt4I
/n4MZkHyAaX9nesfVwYGxS5jhGmWXu1BavhKQVxDx763BQV8F7msUBIkJZCB6vZuQTfq75/jvfvq
zZLX6Q3AbyD9WJLc+WVQim33VFcwfJiquhi2dk/sBynOe9v+4kwVXZ4vInjUtxtAMdqhgxbhIQ9z
RSoOKuwux8x9tO23E/2QC/7+E4IKjAFDiK6kvzORP26SelypN6mQ/B4GvdCz+QI2+DEvMcxbsY3r
Xwz56K2+E0zgthxA/xX29hmo4W+fkbBEg6tQI3Qc54Nqi7YyxVLKA9m0mwa6An//iO+EyDerXR1s
bOHVCIrVVNgU0vtJlyfwK4q/L/JOfvhmkau9OWYmBK8Pi+Ry2cYD32l74v0DmAfF7OYPFvvoia52
JUDaNAA1jWxAQQW/qC98oPz8Q1WcS6y5OtBvnulqK2rWBjoesAy24kE8tdWP/gB8ZvfRdfne1RwH
AcnBYINGAmbv3+6HDhYqWWhmfxPewbUaeicUINxFNWaPduxHMp7vhKk3i109lfBiOOiFWAz5tX0g
TeAePfKRcv2/mewowLDF8VDINMAUv9p0NJk8LcCB2/hx4Z2j3QKhH18WM/zaxS+gW26bbMddfAD1
aLn/+1b8F0v9aumrrbimQDKHccLbbL+NMgkrkW1r9cnr3W4Fh6uY0SkEdP73Rd/9hpgIBTcdM4cQ
Abp6YMKtZDLofczQHS9lJ4VHpp/uMKkDja2PpNrf+4Z/Lnb1iGNXr5guGbBY721kPGxIpJ7+/kDv
nDGwbv73ea725KiQpCZK+JvcNbaAmKAs8hEMVKkxv/73pd6LwRjTJNBEjBAO0+jq0l+1AYtGdj6k
ZHqQH2BS87Otkn/mfuMg+WOScgVr/IMY8u4rDMAlTTBgl0bp1fNlLpvAJ2mxZk283Zjp/lszNeMH
M0DvvkUM8WH6J4gTJDVvT3ZGkQinVPqbbgLoDR0SWCc3/7dZ/N85MESn/neRq91AgfX1iR2xSMse
SB8/rM2HqMqldLuKhTFONGQSERIBkl9FDWNzatBHAGFmN4jNZfAxqWhwHg4X1a7Jx0jdRx/o3V0R
QyEMgzqQtcYQ79t3NziarLkGR+dSKzcndMl37HnakjKB+UHy+JFD+LvrQcoI1pjQ00qQELxdL150
B/RvQoFEoN+Vbu1nMFF2UIbAaH45bNXnj07xe7kObFfjHCpoMIaNrhUbGEwqfOg1EgyIRUd5bI5g
QRd1EZcM4NFH8mSXL3T1BRO4ecDZFF0CP4muHi9kHQaWabds2EwK5aC7FjWgnT4h5QZp7Jcy8+7v
x/pygq4WTHGwLtxDQALQO337PuuO9K4LsaBl4H9Dvh1DM20xh/49HYZPYCQ9/9/XA+YQEwiSp5js
uioFMZ+YyrDFFHsjW/2Yt6HY9LmddyrlcjOsKdT7xoB/FLveyeUwGhbgAGKoEGfw6vC1mARPvACr
tgd1iM8Xw4fL1V2/mN3HEnPvvNI3i13++x/JKsGISZ2DTA70IPrRRR1iMuitxTzXjzi2D+1U//P3
d/pO/IJMLbmMtkEkFfXv2wWTVXajlvCUwFp3Okp2Ll73MmYfhMn3ngszecCNcAfAH/D6AhjihOWx
gPhlKnchCJuFI+YMg/BTYuLXFpy4D6L/O891ca0jcAePU2j1XR0GJxNGU4wYoCPH9pHGe+SmgCvR
/2N3vFnn8jv++GDuf7g7r93KsWzL/sr9ASbozSvJY+W9eSFkuen9pvn6HszMvhWh0i11ol8aDRQS
EZVVog7PNsvNMWlRzDazEKth6EYDYJIvxPpDuOqqPSuwwn/8df32uC+LcaE/X6kOj1Pia83OA0m/
a9B++lR/7qQvO/u3x3xZhlGMKtg1eEwfQgv7k5ESY99yJAu3NunFaokZU9c06auGKjUmgmZ4i25Q
fWaqjxRjO8nDT8fbd8f3b7/Ul6VaCJrwNWM0XBdrqbPj11LgdLYbdYseaWv/sGS/iTJ/e9yX0ya1
smQCZzFujOUm0h5kFVjKeK43Uzjkt4V+W2bx/92X+7UEL7PBW7SaJ8pM+lQWt+mgp77a08L8z6vo
u+r7r5/tK9xHteK2Kkee1G1mvt90qyr7hQoL59qaE3evybYqfwigv92RHKC6rqomrKSvO3KoZakw
+7Np7c1IK1AOkZ+77g9P+e7KhW/xr8d83ZA1zPIRWfvfq4Rm21170oXNodhG2LT8UJ1c99u/bZRf
nvZ1P6YK5dH1aVVun7qEf8MB7BMH9w+VIe2by31tW8DYW9kXpvVl8bdOR9t1fZB9NgfxvgzjTbuf
EswNpsD1mYr1mbI78RjS+xl+9k1o+Nuzv+yErkfpNY88e3pTAy00maz4sEO0j9uc+V4Ab5sfu27f
3Be/PvLrfcFVkthayyPlVlza990ZKlDGwA7ZRrl2Nkug7MReXjHJ+c/gxn+G2r89+EuNz5NORROU
B7eDeRslwBmTmzhqfypwfL9M//V9Iiv/7d5wZZ1QEPhzB67oSW1fmgcvQO63l3eW3P+0TvVvSh2/
fa71O/7lnuoTwv5sXT8ICbedn4f6ptiIy85nKnirXroHJxAvw+lwA3h77IKfvtB1c//bPvnl437Z
/Exi56qzXpNR2h2j9kxzfiJG//hGv2x8JOVJJNYzbQzWWgTQ4d5PdpJObb+DIPqTZbP23dannkO/
1KKejer29zcax5OLpIfnUQDRtozRZbvCCkXorObdiD43N+VzOW7Su5/ypj9Tsa8v85cnf90cdlGr
SuPwXQLx2br3mJtk58L1myykjtue8LE3ygq5BRQXVggO/cjx9fOaMRPAPx/2Gpkckgfnh5P3h/fx
1T1ETyqGyox15+AMO1hib01nbqWEehVd/XB9fXeV/PoCvmyeNMMz0Zt4FOWEc+TsgbGPr0AIv7m+
ERQhLhXxj9nVdyv412d+2UCIWqpG6/m6FW+BQxYFpox+eIPfnfG/PuLrJsniMfHW79Uak+WYVxCa
zAQ1mO2+5gtkoGHByUZ5+c8v87uTllUMSBgerQes/vdlrGpKxNw1n2tQ91N6onobu7X3RXfVpz+m
w99/wH8968ttiZRkMJSEZ9Fje1TxeO4mZl/CJkTZDLO7DcpsZyLXu4K09PHTEfjdotHJxjG0pi4P
zOP3D7oKUwXDDNOmRqLl6UkYF8munX4ytPpunfz6mC/rhPZNXOguj4lGtB5+ncywqhA/1j/EcN8+
h34GblO4D1FU/v3jOPmcpbMJe8bTPhJk5NXwQ/z7XYUXb5F/PeHLVRj3SsEYLE9w4eLbxxLGajQe
6wftHCt3Wm2bfoVpEjMq9Kd+2Arf3FfUmrDf5lx1dCzdv5yudTx6maMzHq0ejW2HUeW4a3aSaQr1
MB0Z0oUblNLYds+Ngzj8dJT9+1L57eFfe5TG2koXOQ/XxE5XRJgjJBrjp/+88b59CJ0wxnzY9ITE
v3+Bokbm05vmshkokSv9YXAm35P/DPu1xjMWJT2aDhY9ARXExO9PYcRMS9SOQrJxoW29LTLxoAnX
5l4M0My6/M8f6d/X5O8P+3KWtKi+hsnjYTlDjroDyLP/yWftm9TF0ky6hzaBsA1l7Mu6t0U/zVaR
YR62bRlGf9DH/dpdW0lmGoezfZNto+u/w5e/cUeXf12uX/hKX/76/yluaS26/s+8Jb/qyuSj/K+h
fP+v/Ue7fMTVmJTcMH+hnFZe0/oD/kIvad4fKO7A97igXMlQ1gGUv9BLmvUH1WvD9NZBaZa6yW7+
3+gl6w/8i3ADI2djLwBY+m/0kqn/wbAW06r8PIa1mH3+J+gl6thfdhzbACcgDwyrjhTNpNj9+15w
9Dmf6BakAdpO5UotPuHA1ldJ3NxpI+ClqGweY6NZtg0FnUOd58d5HMdrKPHGmRpZ2yQuECVBnTuB
TdFCKNKLfQwhRSyFHS6D+taLKg3T2cDMiLYlw4tU0jwrvW49AwclDxkJOjT1glf8sSAdFLNqXY+T
mfkA0qaj0BFqdfA5QJDcO3b2Bqi78201CmR1ofWzdZO37WtTg4FI5sw4ZPll0mXypqtijdH5Wg/t
st0quOvd4z8KKaGaiqDFDS/Ux/pyaqrlZEnLErbNFJ3WqaYHc0tXOlXljS2cfGulSbqZ5iqsXHc4
NLPtHNHNAN+oh4OVeNsSP7WTSdNWSUbyAYNxhqBTWad4QsZbRUMPbFVWh3JjBJ7QlNHBLELEFuLF
qo2PKosflnqUD6Kw0JrYgZlkn62sz7IlL0LXNEffXTK0C3Fz7JLmpXAL1PNzjKQt3avQWHdKPsN6
L9rioqguEzcNMtyz7wr1YClxf8irMt0rhkArXJmXGL/1weQNO1ciH050EQfFkjFWk7fQAQuM7fTc
3qRdcoeHF7NyrndbeF3GJ0fUYGtXdlVB4lS9w2r7u3e0pT+sd7kivYxwNnuv1hhGhf12qhrg7MZ5
3Di5jLaju+9EM/pZnEyhwnysXzp5FEJfukL/JgKzzRB+lUB3Eq/Ngqkuaj8Vrhuoo1f4hdt1Rz0e
T3TD/lgqPUL7/haNRh+U5awGSzTIwG2SlAvXGEK7mLMtX2MLgqgzN7k9yX3dpQNomia7S7VrjSHZ
U61uN44xJyGiciS7o3qLmECcxHHtbZwF/WhpClw+ZHVMcwWH8ApbwanWL0xjGsLeQnxhOGgqOkx6
6zrLfN2BFFGVfbQ1jDzdGyAbfIUYZx8nVncQGO3RhqgCZA9iK6Wj7byUsX7pqQxzCwT6wgQz0vWf
UKZkUComUvOq631jmLRN59bladrH5WnV23ADZKX62pC5l1oEINP1hqNtE2pEKmQHR0ICqsoXIzZF
GDE0cyIipUKQUl+ahhjPt33kmQdbFDBTuq6hOzcox6Ep8kBpi2HLO+pO3KI7I43Y1Y2xVyNiiSoe
XsSchwqEhSfbARCTCd9bGA4vPcamlbqIwwaVDX/JLgoHeJfaZofaaBd/asbbHBHLth/1B1G7KjhP
UrK5jm1/XHTLZ47/zoVWEObdBLRI4BS8eF52cLXlgentF1NKIBTZIhFg2s957XPadOdz7BzmJvsw
UrcPC5Hbxxg3Odk0r1bUxifTeFn26nI5VMyFW8amtjqAIfXgMAIFgSBBm4sgNH3RxvK4KPa0NYqm
Pliqez+A4amRIN+byPwwL+6SQMmtCtpEfDnHWHNGzOWjAzgt9EoPe6AYVxAvnlqDOQknWt6pTl6b
Xlm8amX+YadQ62TSXGvT0G0au7y3RFkdlbh0UCR1BzMvoxDPmdVUsnh2jeTNzMPMXW5qgQRvHuoz
q4d3Z8sIz78uwzcRxeAiy27rNkBDlgH4wOShMbQhTsyLc+ql3P95ZDjhrPRGkI95BQy6P5Y99Y0J
1IsdxTFi9+7KBr+1SVrtozOMe3hn8zrzWx3tqj8u1ggI4RE9Z3O0I3KtWpuZX0fM6A+f0zCOIBsU
lrK3ngmpW/lLWtchQtr3sTkvszHkp21sUbd+tWT3GeAuv+ZbDkYmcrdZf6pW+VlVeP1+duVZWsMH
IzVYkbXVnWgSBv1Nb+NF6YVbDvuhnz8Rgdw4VhKq0VLus1zuizbbZ637bk4JyUrUP+rjtEeSdJN6
2nU9nCNdxXG0LWEBDMvZPABUEcjU4eJe29E1xApzr9elieYCBVtbWYgqRXurGpPhy8nVTvNYQQup
JnqIHHiPyiuM+wJkSYfYpNIDvarDofUesRZTw8yDgKcjKp4Rlc1wlNiyhe864ima0WfO+mysHeNl
Zuk5gm9b015cURf+2HC0R+rW4MzYlarWIVNCPtHlGdBDYw/B9Ro78InREWPmGMy2BzZovUXudVSY
IuR15fscGdfc6inoG5Zvs4snDmPtwWQIBC0/ymal1F4w+XlJDPukNMESKE2vhEw0vnVtk3DZxZYP
VytGKIp4B9lgFtQVAv/FbYMYBR/yKK0N2xFcgYfQT9aTskrRgRCNr2KcIh+/M/TD5nBZE1icQDS6
HE2JxhWRmdIlyyFOlw+RM+miZu+GVtDbXcFIi5EEssCmu7Cmh1ohj2mWm9RSliB3i8+m996rKXnV
c30IXS8+1GXZhaiIX5ylObPcqAqTKU82thKdm7i4+LaSIS2r2wfFdA6TavXHHKG1+Y4ssz5b7LOk
4hW5nNWYoXRPaeW5Pj47Y7BM3HhIU66k2ugY3bHAZaPCkTCZgl+RHhZ4FU4XnQVsO7ve8soDhi4S
C9PuqNg9EZI8Rh3LK9WW3VjQ44I/oxXFUdfjcLbnN91qH+ldIBFxhvnQRMqHagp4PsZp2jTZTQf6
LkTGWik5ckx2a6ipfXdKbaxNIV1NtgyiSLlb6mwIAETeJ8u8bbvWDWtUCVTWU1iqZb/P5qTcyqWT
nLsjFa14EUx+RqdpaqjECvxOVVOCx2rueRMXg5erARqqt3IYMdAw8vtydOs9hF/EYoWVht5cZWFu
GR8TEEh+JBNmQznvJ3V8QQe6x2yb8KnvP/NGAiHTrJtWbY4OYxgbzYhmVGYaduLl4xiVl4Zan0fN
GPuJLe5dt0qDSqjLDWKn0GyHRxB2wCQ0IEBDVCHwZE2DxcBfd2n6OJxkLf2pz+4iMVHBq0W3c53Z
z7v2s68hlHRlKnfEWAHzoBBDdX+GmbGTrR44IPMCF/3fTrFUH+ajF5o5Bjlo1aA5FpYN60vfJbLZ
tpbx0KdQL8bBABBWpUfDRV/FgNeBsGrX5aNEQ4TQnVTxWUVNMAs13TZa+yFSQaFf/WBM1PDVeV62
bWbox4KiZz0Z1cm4xDWUiqXdRmX/nK//a28Z3jxAKttuCcyleIoIyCa9DJpIbQLYvJ2vT6h1tRLu
KdwZkGf6EkYl/dmpdtS9kslXy8xeHdQh503RPBuLuze86Ywi1XsmIXSUmRr5SomUeZxuW7adVSuv
jWVdd62E3Yg42kWVth00jQk7K5mRPvXvkaze0wL6EmU1rHu65s5sCrCdC4r1wthS4bf6x8y0sFlJ
04PrTg+Wkd5Ep51ayj1i6wtl0T8zWtzo8wNNIFTzjOgKM5BwqXMVJEp0brdRu5OENJNDlh3FZ0IB
R0NL/2jL/KBOZhLgTn5WjtI8GybzRKJmTQ381hZ6p7Y4G5fBDsVcvHqx427kMm3UMv2EpBB3A9wZ
ESDCa/YtAVIOISeoNEq7XmFdtrV3YRBww2qZd2UVv1CIH7amslyVmX2peMrWzpbNKoZNomEO6lYX
QZNqz91MfXFsfKdvgkbEV7GXo/4BvWP2V1aXhLXhveWQECF/vUIEvWhU5UBf5hyDsyUYtWkJKSn6
UWe8M+edECl5r4DlAyGtY9wWwHriyYNTIe4hfl0pzXImLAcrh0RJtqZ+ouq95SeOl2xn0V+sev6K
u6UksZJm6tsFwx3qjIw8Xe7qQj/LCovPH6l+Xe6Mqq6YsoohO1RsKCeFsRa9xPx6YlyRL2BLIRH4
TsK/TBJjJ5Pb0usZ+PGiA4rPdaFFV5W3PMuItKkpX4bSfZ2a5NYx251VWK1PLJRwtK8opEJ95pS8
mit0HZZSOKQLxEaRbR3U3n0enA7YZPRcpgZI1Z52vJRAw+hdvVozxCkObuL3KEQC2RIlelUgzRoV
ewU1KOnDhC6KL00BgdNIP/tlOs3HctzN2W40FUhhNScBidm1yj2/SSPtCPWK1FJVD0puJ6Glp6+j
CyeoVeOMD14Fkza/5No0hmWx3JgyO9EyRYZFjaxq0HUw1Sk6MqABdctPHtE8BOnMBYq2/URUtAaa
4W4sMiKvstsX2gTIYXTsTXTbAsqrk047AWwI3ye9iCdu0dRxryfZ7QpDn/ykRvPMGdWpYTUWNwb3
pjsXEaMsLAPOifNxZiqZxjOeFy6kKIoB5xHAE18VlusPBkebIdN8J7rlPsu6SzH3r8aEDgza6m21
iOYk1r27Fi18ALKoCQHsKJta4YP3pMSqV+y6KAHoMg3Tlim8Km3OFXMG/DO6MNI4Ds9nB+qnOz4s
mb3cVDkXSdZ6Z/N0PptxErYTiMdcIJbuGoc56tjed4a1qxYiGKNb2Xymm+xkUYr92IKecBx4ptKL
e7/xvI9Sj837UfPKYwHbLsjO2kWZdpDUxiCPJrEp/wxeWyH8XCNAXdqrBF+dxK7aPVCHnag1a0eL
DIiDq530JQhXA1tkX5+tz0rxxdCf91OWbkejztdrJqxnGL+Mv/j8ZmHqRGduqWVhWvVnBWxBv7SG
w6wmxb5WtT6E2RW4RpCIFsVxQpCXuQZZqkPAMimnke7EaH/BGZaWAvbTIfpu2mtrIB4FS9AyQRMZ
8VPkSMPXEmcPU6MHr+K9ixLaWq96kC+4WsvWFL6F3lObCiVQteldS8TD6JKdDCl3benYBln1DHRG
LK9GywU0EB8Ho2k+67NXbAVlG3Lo8rK18o7ID2mM69WPiqSfBK4Z0MghrRFBYwsGdJHQf9vOkoVe
PBgJ54fVYqTCke9l7T5Xs7DH1tU3tfIzioHP8uVtLTkTqhWbIksacjtEPUDpP3EqBRslcIqqxl2c
Ifgy6hjYp54+OwCGuefqF63EOG+qZtAp9YHxCcnB28mwiq2D1iSeD8TVRG6tbXRLF2ei6DfwK+aU
hSkq57k0IRtXZlfdjnbPfLJOUlIVeu5DCIX84i4RV1T3HgsL1EvkEAeTCvFbD/T06i6ALsafzAXU
RzmfDOQrXLHg3qYTNNzwPBQLcpLj3UB4RgffU7BR3UO0tGcOd48P7OQTQB1zo2TPzVQ9kh/unWYw
gr7yBtK+mFmMnHEWJKXNBGlpiZpHe6JS0RcUiHpr7lD1Rueold4HKAKLHE2/B9vj20l3ylvwjUY5
RT7K/TQl3LPOrT0O5naKIGxL9Q3c2IS2nSXZzAV0yuytKXSxIykmQm7n45QWR1cqD3lBpSPJ5jMH
BqPfefmxtqZ7WURnXg5DxNbzJZgU42For2QGBoCTToRdObHCXVbYDGiX4/uR3zldc5WRQGCO/b6P
Tt3IqQ4LuJc6k+metb+FUkBXtM7i7TK9ToM7ntVrfFo28qQV7R5NYGAnqgXdJKNJ5YiwAFTKHZm5
m6bX4wsp35hxS8MS3k0QL3LrzA595nIN7MQzOMSeagaUGyC4cKqa3O+nT9O2sKkjePINVexSVbmN
c6fe56Bk9OWwKP1OjLnhAyLvNsjwj329IOLDgtMvmqu6VdWTyHIoa7lFoMclYnTAusEAUuaYW8px
MbTnikcGkpfMtcbXqI1U/OGlbOt6iQ8xLaRgqnprjdjr8DSe+jiQMW5baY7aSFv0IOVG3dmLAHea
G6DDh5bLAXhYNZWf7vKmSn3aZHmXXccegFvrrVGacdenJAG2WnAnZkAbnRTsmIxuXaNF7xolT4YQ
1xAelq1d28khLbRAn2y0vhCcAPEAljcchvdXsyreA47j6QZ+b+tHpxSSPEotCYBcCqXQcJhFKwge
Yx11/uQlG7BiL4MH1jeq24MKT8hn0tENBwGQpsq9l1ljLen5vTZbFtVFWCojv2WqeQ+kYATfxQGe
jevrg8EFSKlKFyrTbFlXh9CKTjNLBk7UMFcjlXtNTxdf0cxd2eWlb8ynoyfeG5C85+XwMYwdQZWd
3hg9E0YmTD/BVt8k40jnqOLr6DkuJXSG1L7IM0CLuYmLINGIZZVbbxRFiE7jJfZaH9QuCrfEvRs6
PnELMRFPoPwRLjnczqJ+6VpkkJa8cWVn7RrvaAGiD1TO5aAAV+FbpfIOvgq4Zn69eK65WWqF8pwX
nReLwOoJ1nugL5du00KHt8unJHbek4jrZMkVMhC5hmOULMcl8x3JnL6adxdUfsmexk71YauezLNC
9ba3Dao1oJCHwQ0KvqAZeMAKuPy0uUM8kig7LvZGyjCpQ1HRlFoMF3ktGfIwjC7qvVOUW4UVEgI+
6CgvRaFRcvFyAbs0S+PbfI4fXVZP2BXzc98YD6xbXgigGRiPRZCZE8W3WTuWUQxqx+seB4I6h+oS
KLAizIjoppLFWNWcAqr+pMYCGNA0WT6k/Gcjus8KA3Je/GCS2enimgwUbBVEeb8zQgDjBbSrwvJL
L7+IPPL3VOXCnen7130l/IQAyJ27MRxtBsnLEvwDudVLJ3ekD3BHdQbbxNKsVsrWYxWXDyWcM8h9
SeimNBJxDHjSFYIPwmkzkHJ+ahvl3HObi0qHj18Mp0XvnpPi1D4hfBx4far6sbv4UiUMq7sjxsKf
hkI67vY4OjnFcBhNoMHUrLepAvpjFgbjD2N+OtRxtBl1621MRe4r8LusGTCa5TZgelXrLcluVV2F
lOYRMEymG9Q6KUpUKvpGEIfAcj/++Y/UrlyeLleoEHXoJPnAAH6GrpS9R20H0tp8UGp+MIb3uj9R
/Ykdyp7mKMxgSFgwOufj5EHc1rugqI0xVJw48hubiUqxkAB7qeP31bYyGXssGqbYEgcDXs76sCj1
R2c2bvoe1DgXnw/Lo6TV7Xm+cB9mS4EHbEsX8SrdaQ9GdWW8Zb0+BUZUYxEQ1ScN9/k6+3ubOONN
NFPwKcwiDWV8VE1JDqcaxaaBjxW57aeaNpdUI/kMIMjAYjXcW8QSpTu9Ta1DCdr1wjid1xZK+dqo
fLxosLIwsi68zGpC+GPwODrvUsj0JlFKAPrViAladmlk8ZWXVDv6SrXvVWD5bI/FGBgFDsplUQ2h
14dNbfW8/BS7GsmoW64DsnW3Cb0MWCmKGsQ6NWNGxo5uqcTQmKElSFdRQ0rzTWIuQd86ro9gzilC
W8IUNWqYkbZ3pVf5At4MnFKrKffYb7DfOc1Qz+rkUgpNWjU5neP2tF7A9TkLIXyBTVTudPdLOl3H
Sv2epB54xYlIpKNvVbuGGcCnvYGwc7PU2rGLs5vU4b2NliIDs9450vwYKqYsMnZ2VgH3LPCCavX5
XKnI/M1WvmO6suk7YtJZb1+E8aBMiMdIPF9suzhZ9OpB6yrusE7C/kJur+jVQbpEruM+mwaqTq3+
UbtQrWuF8VVyHR9GwNWQpdhEeMkOrmwYZ/0UMEizjc2s9b2xfEprPq0j1M+1dABNU/XTq9iitGnS
RggUl3w0snZ1672oRboEss+uI8Z9Gyt76oidypQuhmUUA+uXXI6m2QbQSRGUvfs+FVV9Cfql9uMo
fYsWkFqkbJzo00dVgaJW6v4lylcSI289ivGJL8wBLwpeWjdl8SY2zHOt6W+t6Br5FOVOOJtBT2XE
dyP0KYn8LNz1LBA6TUTbOrUFnZ4a8iJlf7HpEDsH8Zzcjpo4ZlXy3DA8nA01157RUjJvCs7p6Gn2
vBTmOEBXyIVlWF3kHu55QnCqElCGMgGQVOfuq4truWlTpqy5N3yVamKgJJS3Z3O/WCkdrM7KtktM
J0iForSdlxNF5YsmVr628+iSYNwIpJefLu2zoeVmMDnZiT0yypwkOuu0hwfmTO2JVltbazHe8Wth
gnWKlCCdouPoav3WUuya785sqGBeMc/DFF8Hm7FdLHwMJpzyomIO3aW6UdT0JRbxBbJ+kLsz96SW
dpnfOvEZsB3NLO+Qk3OsW8VnYfAHUfNv9ZQ0XM3PrJgvY2BgGGHAuJ8V+dF766YYuVDVVDlz+vSl
ty/5anVOYQ3gS5vZVHXFnkrmA63wy7/2D8ygkNyjcdDRtU35noMFpe00JkHnGHfTxB0loymnKA6d
g1U9dYRFXXaVYlEQJx/ZbBmou/VLo0leZ/DnyuDcDHH+VBUDYKaOZ07lcCC2GNaChLvyCKHcMYFW
TyF+OhwWgrfslZQy4jVJVl6qNL4YWD5BkuQcUEp+7qUV5R8TwH3Z6eeJbV90qRNm+DMHcy4YrqX2
aGA7Ekx0Qn3a2k9qrTzOjD+GspQrVIvYLsdVYpgraG0YsCxKe9Ty6kQ0secb9bqu3YYlIZSzEcql
unhPCb4u/kyvwQdSeZwc43zMrZ3MIUY5fB0bt69CIRUuH28lU3L5Az46aVKV2pN1szRKtVFqmmtw
/XbapD5jdsNwOkws4HesBq2ZDjQLQjbPUzPSxmpdyRgmCdxYi7Ba+GxCSedA14prGFQMKmsEm85t
JPqTvmMnVX3vbjJFfVEnQPzoKphwynnPI6cVlZkb0WV7BmhIARsuo1KLjoMav/Q5/w1rOF+MV5Jm
kvnMjQN7BhLf4+O5/iGxLeCXTGOnHSe8NvNyysj7yMdbqeANtm5XutYop51yAO1d3Hi0UG2B5N62
rnohAWY62CQYXcdMnqpsF7VUSNJgP5I0WYuHvqujBTbijFAB0dxOZrVVxhYDvJlN72FSsGiMvzJb
NYU40jLxi5IoElV28J4svMaCxBAPzbJsKrKzoB0l42peflXDjJ+HS6QBgnMsviui6coU9ruaRTdJ
31y6OuYojaC9UfHLJx0TUqWIN0nF5zcdUuRMiV9sQ2Z+lWhvWpUowRIrL2lXbx3VY9XK/uDMkUWw
UZM3uea9rU6Db9lxhn8DeMi+G1LqOvJtmOxApe+wLd35YZLk1slBhQ/vc0uSTaXGLh2Tq6j3Tkxn
3OoowPzSVEGQpbeOpHmKIYReKm9UKvaLTC9GkpY+yfBkNprTOgqLObrsPGJs3ZawkalYWcmFLinJ
F6Y4WaR3lrTeqSOji6V2T0qAZ3k2nXeiDtJEf6rdklKKctpCajrhDtu0hfmR47/h12qPlvEpXwHd
M4wtYtSnIVlwnfbu3YaobqH2o3bJEOgzu1iQNMKkdfNW2VmZvddwf/JJ8viOyZlLvSZhzJNl12cu
tXcf/nax9QoJgLozzildvbb0pZjHT28WmZfQfylJDIvzrMkNONcLYNqMsFn0Q5Wew0gTQ3PUNaPZ
2bmLW13/JNX7kfzeV4b6YmnZjAAnX4xa7ktPmXmh+SXcaPsoVModpjOxO4nUUn1wQVFNvqbpl1rx
yiwGgRzLlH1AtO8sRwWYZzAIBTcUtszYd/O+7Uh7sEEK7IZ4GmoxeOblsY3nLsgZKdnbXXLNHMGp
olSnUJU5KLs5pglUBJj5UK/izIWrx+Gb2Lc1swuVAK3WW5MMY298bNu0oXRA7tg1r5NHsLJQBwkd
L9pgStpv+oJefJ6UZBhGRKMSvl+l36muaWyYViMhdyUzZNq2ARoKi32fG5x4jTBSQhWo1EAbL6x4
OChybW+K6TqN62O9UDRrUFmWsfpcDpi6yNKmN9HEJmxfvC0q5aUDGUJ9DmQ1pQVfZmBDyMEOnWc+
pPD4AkNpSeiZJIfp+MRauUvyDrWVnpdblfzB9LDeggQWc/M6gNoHYnV9dTKy7fFALh4rUttmRb2E
aFB8gwnQ2TPYjkD96P03O7PIUIjFebsp5GcyruFuROeqMUvYqowxldBZtwV1F8xSlv3scBgaHVzQ
Uemo7JpOmHCDZFXLBM90n8wJpj4gXkPRF8GfQ2X/aLzutir4z1eDwt+MDf/PDA93H9VqFth9/VHr
b/PfJon/b3gdajbTbv/z9N3ZB9dO9euw3Z//h7+m7RTX/sNht9qgYOEwAHFhqO6vcTsF5sgfhmOZ
zAVbGpOfJkPff8/bGfof69wk7tog3hisXVXCf1sdauYf9Gv+dGMHz4NG2vkn83bW74oTyCfwT4xV
GYG1O6On7pfJU0ZFtITkuGEIAjBqPJqhpEV5XQxTf511GDe1zqVwzOnMRO/61z/s//4TzlpNYPUx
Q/2LpB1ynsoleeNI4Ta3veFiyQ31yGJvtipmd/ejiflUXuF851JB7/REP0PzKk56VAnc5m2P/1M5
XhZIl+gx4i60givoWc1n1I4owNPjDXBaPM+zzvxI8+kgy7l+dpLuaJfNieqItqCD4wiom+vV6C3d
BTlWTWUM+6tk/asYputfvuu/R05/pQ1p6jpg/S+dB2+QL874X4Sd13Lr2LJlvwgRMAvuVQQBArSi
zJb2C2JbeO/x9T3Aqj5Vp/p23ReGREkUCbNW5sxpMC7A6IxIRGwM/puvmExJHmc9cRuJkVCfL8y3
r6XUxkBcs3Xo1a44N2ENNVkzG0BFckpw3l4vRZHQrkcpifZtsqXPGZHOQOenGsbfY5m0DtxGi5st
ijHIiNvIolg5gc0tUHSIOqA6UE4J3Arai7Q8LmI0j1ki53TT4DByw56OOdRT31b5h5Rcp8WsP0u1
TPwGNsWepJOa1IwCNK1nqGNmqvI8jtJ0yHudsKGYIU7fpPWpq6iSsIU4DMDAJyyXlxuwxXyT7QSS
yazC78buPl2qkbyNLHuO+mWmq6vGINbq8qzx9wBs9jEaVPlM4snslEM7kQjGVwkQw71cmNSEONM3
hvrek+r3BFnB/jFFFJp2ztKtJQUd6ToFoWSZtD2pfjVlEiFSaSWJaancaFyPaWYWr4+HaVD8Vkvt
ayUGBk6j2XkJB//YrWnvDDDgvo5R5KfNmwTy8EtYw65q4e3QqTDQVCfl95p3N4uZxTdoYh0CkkV5
h5yo72aDYd2/Xzn/763HvHXzI8ZA0vgfLhz8e/VemXLlpOEwJsN4ZBw2IJ1/GY0+vfZrznxsSOHl
qHZypJOQmbOx5udRMQS2ATIxFOP4quAMdRtTUkm379iMGkekIywh7Mfxah0t4y0f1U+FeB1G7Dnk
KZGPBXSoImmO4x6movGLyB9siFtFfe3XK2laCcVmrb1pBlb/WmgruxEU5i1trNGfGl3ZTT2AFROS
OAkUpYHBAiPFPCZ6/WOC14u0SuIlCsusHEOUC+UufsqhVSgnxXz/94No/vPuAwnZOPOKhb4LCr3x
j/Ur03Kh1ppe/3n3KUx87yVEYerTUJzXXK7PaowfXV8JFX/gPpm9XgvXzTBevg8SM8+EsEWs0gvl
/njO/E7j19/7nDUsXcur3EScIdVkTKO0z7o6VTdlc3p1Fyv+Zo9Z4aujob5lOm72Iq2I3YAJwmrW
66+tkD8SbclZBADCYyHZEJKYrJvtc7g9tGWCCK1feTEKaJvaZ0f5W/xY14wVVUnvo5bIx0qtII5O
Y3rD5LWDFGTMt3leW19dKJVxO6+/DCmBUPGSqIesNIDZNPm9BSUa9CT5LmGX56x6VJxUUxwyORrP
5AotvpT2v6JtnbG3debxVWWNvyo1Wvxqqv8XK0Lxj/OkyNg3ytYmXlIU7Kf/6c+gVDSp2O0qRzJA
muPSLp9i6ovfJlA2JqPZz5RUNEaGhf4i9cYMbag3oXLZtcvZr78Qu5Lj254s5KFa1Ze+lXwcuDGo
G2kaIuNlhWXn9F1lurqorsmiyHRAfXyEEVleeku86Ap5OTpwJ3p58udASsOkWS6aUUPpjoCSawVD
bh12iDKRbbI9xDCEiNlTDiZ5K1cjG4zDv1+7D+3I33YODDKIuAU2sXAqYlb0T1cHMpzAG/hfxyT/
WQ5acjYimcSHDr5tY1UGvCY9YpQc6y9TRcjJPEIjJutPwjh4rTxWD+1Nr+IvMQX4jTtwwYUClma+
qtoXw9xnafmzt635IHV5Be0MnseTVY/V2Rom4a+qsb7l27DLHknKU6qiuVVcc7vCyIwfi/1pRk3+
Hc4ZqFiXRJ7UAmUzvp/OecVNo5XV8r3ARn5uouJrXW8hcjSogaZX9rNEW8N4Xp+/q8X6pkl/6jyo
/P7nfGaxSQD+ceBMLiFDRo9gYEnzD3VJSQCYUaZLf1RElV/JYWIx7GaC3aK8VzDFhgPSaZLkVM0c
v7Skd+xY+gvoZVJ3X9SNFCCqyCOIs7/bpviCiKl0NK1tLkuWUMGbk/1WJMKCGEFO7qobEwuJVh1E
w/CVGGJIhpa2vhbNEruxlEWnli1zrw96itRazvZN1BMwU/bzyS5k9sk2PWXbSRkHPEf7aHwzln55
ikRHkyOWyBlUI/z+79eWugnY/vsQIePAH3NLPdeE/s91sShFOXbl1BwNSBxuDUv4jtPfqapSCTFO
Xvk92DWaA2MbuRSFQ1wGwPE6hD+SgGTu7Gc7D/UubOXkZkRxzTofzW5t5G+GCvMNC7v8ieSrKiCr
lMTEKkpl998/gfgfPgF7I07Aik2IFGHh/11XaUudU4jUxdGiyyJmxtzL89jc+0JV38KVWDaRNvcc
fqUh7P6S29Zrtk7LVyuyIwcF4+K0Bpdzm87rcyODySj5uH4TEQip0rfls13m+Qn3Q1IPGLQoQwlX
QGsuagILk5zH218PlCwAs0pt7mNFL1j9geBk6fJHQWl2b0oHYYkk0MZZspiEGWI3Lkg1JFcvQLz1
phYXSAJv/354tO3j//0E6/QAbHiWrbJ8bO3Afx8eiGuGFQl1DkjLVQ6zNHfPhEuQZUum39NooFJn
0XAUDOF3OpYY527QEMFEXetbMrBBzyDivWUWTPBJ2r9KZQjULDGYXaeuuGZ6eoDRqf1UVYjMebN8
k6aNC1TE8keZ5OYTmCHGOro27ZWQ+6xNxcdqDguQ8FQQDFQVzwoA/6CaJ8WOtLeyYNPavmN6y9mz
jOzp3w/Hpmf678MhBF6VKnohQ+XQPFRFf1POS4bIyZjtIIlLSgqjp0wi+EJOMUn6vWau2FkLo0sj
zjKXAbz1pJhtdVnX9jdaCeuJ/GsI6sncekPP5p+XAy0QDCZ1lHamZdVfKlLpfhYreQKkRP5Ilxow
fJCWtzEX5f9y4f9D0ckVL4Rh0tphnURBo/5TOM4EkLOklXUQDpPyXCffJnKtPueyvWp4xXvt3Oov
SFekIwgB4QkNA5Esgjxcz1M5kHKk1r7BcvXUFebZAMczHYhzwx9gwP93DQYmkrfO5u+XID0tmkic
s1RuMVl5fJC/HfMuweeFfKPR05kY57PmpLr9BsJLTX1TF+UQ9+eherGIJGkS5dCaCtPcchcmxH1k
+WXcMKtlDholcXu5gtZen0nKhPsLWWbtX1qt3pMHNXXqkT899apyiefhkrThU90NX6tYe7vGSveN
OJMrodx+rPbndLLOhcKKSk43eg/M8ozPqR72VWZcchUOQhO5aWl99ILRJTnJK5nRDOs8MF0VCkrZ
KGeluepsJ62kBVk/ubUpuUlf7dVxCmLzTcuKHXpeZ1XG15VBcNUWHGxujaVODnRihOquTquZVxKx
PGKZ9lkbOVP2y04/U+uzWN408qLDJ/i9eejr9SGa9w0i3RcTlt6PJXtCoyYXlxDO59hc81vFh4Uy
kMivrf57YpIWU6jHoRexy8Tdc0uqrniXbE+xCTz4LksvIcz5wTpqY5D2hdMxAzF2GSnI4gBklTLR
0T1rYjaEotsk+1xDsIJDD4ypdOZkkSNBfoU7r9KXkUhUWWDam8l+LfgP3TFWp0Oxys+G3Hh1Agm1
0u6hUb2OunZWlsKrBbltwo8y85BsiSZpQkjeYB2SMYUz1z13+Uo6Z0efKvwqMV9FEgPawe+vIfrD
D867zq3HYwc5VTe/RpJ0i9XSNYuPOtTOOaR2Ox2eo0I4dSr2ncmSPuTWi4wkZJwPuqYe4Dzv0JSj
eJDUC9oZxrIJcUIdxR38zOrDrurdjO0L6j3lK9sbdHLUPOptXqEfRmSBRreufScemBg7xjUCPkTM
iyXTR0QqirVeIU4fxBCeYM1H0Xu0aqcoTgS6hOl3PoB02MZ30HAfyPxJimwI+KRa7ecBlY6oSDaW
VwfyMUXBAEWDyyU6hu9d9MUiO1DTg1m86fV1HneUEeobpnCa+FYga040xhDLTyY6XB2ma8Ohy1J9
n5HDWCkfAxyjdXgZN0oHNJlF2kNVLsRr335m81tqH+roa2fcxv511BzrfYpyt2NyVzwnpO4uSdDD
gdMhEgAHM8qML6pKtPubWOkswsKZ7N5TzWPDxCm1/TV0yWw3OZg5bU74aXxWUUA2bK58sl+0xVP1
dWRuUnkTbtVAqbli7/SupW6CjyH0ZXsvYdE7Pfxi6MW+trEEuD+2LNM6s3nxwtnYcS3ZfnKLqrLv
blKievX0zmzjYg7Zzvqlar03Z/Ih0xc3VaXdoxULbZh8xGNrySHr4TVrCR+RWWlZ7mNmFRyGRa28
ktQRMK19t/JbyV7V5B3kDkeHsUixtAPH8bJReD2F5CTPvsblz5iKQvq5akj7akZPKJgCGuV+7sjZ
akCWbPBmDDPNkRiXiAiQNj2aYOyLcqba8Lu0vkD4vBmh4ZOn8xS346nr1YCoG1f04iWaK28phLc1
7VPB3o0YYru1I6l0pJRpFRPwFXmggCXPOKbZW1tO8bWIn1sMamvkMUEVHxrNWwfyS/2081aCn6JT
DRUlDlTuivUU21+ndt7ly7ua/UgUJSBrEf42Udxx7uma5IwCnkAfnclOduKwaZnYZc5SjOaefL/1
OOcWB7tN3wvTGp1OCcPPUi+8REFxpk1LdxZLvzFNSKpGbOGyzOQTIje1Kai8Y+O5IDhs4zs+sUVl
HnMRhtL1NUXD6bY59cpEJrbfjMrg6Gv7PasWBLOKMb3Y8+Q3KS1YGuusD4Rg+YqNAobwr0DDd+9e
Z8h3uxCngWQ1fam0qr2WxvIBT3QwTDt5y00xXHFg8TXb9BRkNR8Fjg9uF6aZ11ao+uq2sxxNGj+B
ohQwuyuMbRj5S1fvEgvvokb3VKIBP2CG5b6tkK7a5m33wYhDZ1pvFmcZ5st7jpHK49dqazSDRUot
ygb+KpoLGd5VB8rSS0B9JoJeiKGpGvdfprJVT0VFrWmm07s2G8VzNTejQ/Fm+zNxSB+CqnrqJuNt
hhN3hpipPBEFOH0Q6m45szpUPpjeZZaV+d510UbOZ2xGJKeL2qQKOiiDfzxo6WiREZueH89Xqw3X
TI4imEaIVEzPWnTqoW72IPz6YhR1kMKd4e7UYSD955Va8j0bVeWIddnXUF7kvSWFihMyaSSFO5X3
jAa/Ver85/98/OHj4fHcX98+3tZfzy2G5RURN3gvKgj2cYLyRC/gFERSyNCSwKMygPlBk1EU9BsT
FJV1Z7batk2WxKtsP3oIBR8PcVnwTh5flv3Wn5DHickQwjESDbUSBDGXPDXRLoZUes0gu/nQI1sK
95XQ/LRFTrzuingKRkMC7jOeFJIgemVGBDHTfUT7NeydrEWGW6eYr3DvR/2FWCE21s5Jy2Y3qChQ
K80V1eQjzvEl9XOQqYmU82Sa3iAplyKkAhmgewzesKhYSn9NVYCIXrgM211VkV2CLVwRL69Vo/lI
uHY6w7C1rVk47XtXrUHVxV5Txp42smDYqiMvrVd1WVCJDaNtPQ7moWuoBTpvW64qYe4bWXUK4qeM
GhFBkp3Vttp34phb8WlRE3fU0G4RywuX25V64ZkSQqMxhxxmQ6VZzzKoMEMOBwCKcZ7hIVYggAgG
RTY8rSUDf4GhUqp4Uii8beS37FaR+VFtfIUodSwmvM8QAdTIK5Q0Pa+r5FeNxL7K6JWkiFqkV2MW
xClC1bHnHbXvdUFCPPZNUEjlWcjay7i23xrarrb9kg/sU+H6Hpnrdz1/g07oUZ2fzK7zRov3oSrX
WOrPpGbfcL72o+oyN7nXm/nj5A2j5UgsfGOhHqRUOuE/h7qc7Ua1d8uW9ri8EuTsFnrnMCvY68Xk
Fj0iqxE6JxQ9WyWpsmZ4P2aHlkgp7v0rNEnYPtmHnS4v6K0PStl5skwKiu7ZNjsyE4epcPNfmdwH
JvdsNguEE6OXoLXMBu0EdYjZceTJ8y62+gBw0U/yOoDe5etZvUfXTjFpuXh4BxOE34q6Qre9vKyJ
qpX3PSz+sjitMuWQ1uxV9ZOkwqdUX136ekcMUCshdciaDKlv9AYECtESSFgN6KrkLIvlIIC2KzxA
otgzwtGDdunavRbgSeC2H5Ni3Roo/CNnOJIrT+JeyLXZlaf0ReENTjK3UN+5aVVwl3kqNndSmh3N
haRlKXdNcg9tzJANpYJFbjxtH3uYoSJY7zIVhlKle3hNe1MY7PUKI4nEMRipj1u1ak2uYnVHA7FO
ZUhOmTW7wpwP7XBbrZpQdtvpbdYH6m+9w80vRzwcq8juhFvT801IaRTaWTuS3HDksk5bgAwPRwHG
3qRUlJlvZA6n1JOpX+xG9iR1OdlzQ60p38ntPbZNdRqTHKsGlvbE9iqKeypUX3zNmhD9LELOiAkt
CyVeFm90Rr5R9MdQVtzBQncJ52Od5GCdZ9dQn+ulDSb8eXp1dJrhKy7ECJsq+N0xvG/zssjxCx3F
B+kY17qK3wrEzFN9NcLSG9E5NWX1VsXkLzfLQRbVOYITaY+qB0+yapLDoDEJzguvkCSvZVoWwVBR
oZnMq+IuPVg+SXCJ/kTALrxPczeuEFQx4ZJZpjrdRznrN7HsVbhooMvYNQNWfksWWFp0r/r6pPdf
pFWc0unSqYW7zXvEarq4P1A76RQ+VqAMabCOC0WPscPL8sBm7y3pcgJ6ekUL4ZVrHYzVuzGTrZ6u
92idfxD56ttDcixswjoldzQJlAgxKyzRuuuhrzFC4mwe49Z8Jgk39FD93kgp89QMlgznUWjZmdA2
p1ij/aike9kGuSi/b3W+qkJapnZSxeCFGWaZwOtyAuXL9CL0dZLFClPDukjEviBNvKBAKmZ3rMs9
gcN+zhKYms+MAvZKI31r7PCAcoPo5NBXRecaOfd/xXlkbV7ybie7/bCSZopQNRcBrJiw+cbY5LNp
RVANy3kIVX8J8WAyghwlHtvLHquPzliOljSxInae2aKIRX8loW/nAoGO1nWmM02pi+wrqCbtWi5X
EjZ/TdOLKNMb3eqT6Mr7Eut+YvmzoXndemtEtsWv+K2Y3JUsJFP+LrcGYaSzbzOBqaDOAiDs9R4y
epXtZatzJBhYdnc3zOialQQd1hAVTNPRjeGuo+BZ1FMqaAoOicrkQTA5cENGJmE7URO7rRgPdRh5
UcEFzIDEEmR6hi6Umz1nnUTfmnZbga+DqV2IiB1FJMIDryzNvVbpsPX7c2NDS5drWtUmP2M+cupl
OVCFdoJhthMMP4C/v2C18JbN2kssKFZCrT6IiYnMZaHwEOANRkrmeZG+Ug8+i0bcCe29GjkEa/vO
zPu6KSSL+RJBxJ3YD121/ypH2t6oTwaZgtKOdzxnV6t9s7+H03NKG4qyq01fQ/VY5Z4ld2c5MdzM
SE6QKd4ks7h3Cu65JozRHCZlV/qJbAWiLz4Qiv0czehTzGyschrEbeySZXja9r+5GYINa0BgsKsx
GTAN3gz5sIpu3lE8H+fupWblkPaEke/rStopK1yQkcDeXD90L0LqfLhmDtmansDeRJ/yu4nax2gm
f4DYKlnxq9F9KunqwHrx1b7yZXkBAeldTGeIc+33oT4Get37RbGXQ3rLuMNgMLn2cfm+qOMFbN2V
EMM2quW14RrMxXPUYWowf1aafVLW6iCF+UFXScOQczdGZJjl+aGh2DS19/y1XdnbIVdb6rHMt9IF
CVAUVW+rMK7zlB5rPTnj8IJpiu5lU3YYw+ScKjCs+NeER14UmpwEqfqoHygmnTFm+8xBSEr1AEyD
hDW6M4Ilm2W819J8I9A9sOT4YN5XeJVldpZCM35qNNmV63AP8BuUMgUbRiptaOMYUpwN3FDIZnyV
pBCdr3KooZpZuAjpiA2nMHwl5P6d0NQbM557PxvXpMkuAkFoTn7RmCDmlPrnorDPBdSmVeuDqjaw
b4xIuU69XFJuCJKOUSu7ob7ecrU/NOZyiZTybQnX5yxdT1gx51J/I/T+FQ7AKdep4XLNF1gorA03
GECV1WF4gAjcjO7DtJwTqzphwu+vLSmxRjBLlqdUCtYnzZtd9O9W+COHwBp1oAFRd1UMZ5wnr5CR
tZYRCuj52HAVTLOM86G+U0YiSKvli7YSEp7DJyrKTxKRv7Tx8lzI4VunVPfOovbaVspEPhf0jORZ
fLJSvttUdXoDC0/KIBs1RzvsPo01vEVwrJS+OtDqq1gPZE31LPekfce/83L6hunRZa2HW1dWaNqp
K+L6jC5nXzcHeSph9A+HyI5fBsafTSWCLNqcHkSgNOYdngyv0r73ZnVRB3QxyAvz1O+FcZga2R3S
6Jl8aCdb8ktLukeXKM/I1HfhjNl1tZwY1z3lcnmPyvhrGZuBQam/XeJyGn3NjdEnM32vTOZ9aMRx
1nxpZHKw4mxuT8c8z2+WaRw7msJ5fpPZGoeycUteAZTwx1pGAVY0N0kNdxK2SWi9FW4vQttdzQzd
RG0R1qk+8658eK9V07dEdJ/07jCE5hEEGY7xiS2AKh3XIdBU1O0QVW3zs7U0l+TZEzPsYERsPSw5
6DzaQ0yUxjz+MnbJh8i0FzMyvS2cjmnRtTZfSU0+opE9V5bqEwt7YsRzHnXzJIswCG3pEC7eIuMO
O0u7wZKJk/VGzdiXirGlAnnmj7kijHXS9r1p7MY03bfZeh0i+ZZyG0fcpasGP0I7RzHj1rBEE1N7
udH5zKteBtk8RiWMcCs8ZyhQknJxI+NLhQ1VHc+e3dPif1HEeiRV15Op4FUrD3IZtqFaX/CZeh5o
ZOnx0CaD1xnp0UbXq1ms2qmXyBStK+hHsh6Zxr1L3G/TgA6libivKAEllTqn940+Z6qgBNmpnBbX
1I0DGA76C40tNNFdZQr3S08obxUjRkBPpdxM+J4NdE4kJGelK69FxiXcRccFMgj59D/Hsj8yurln
wBRdZj5pobqrEnkjn15NTXvLc4V1evo1ziYLrA0PJz+Q36rP77ks/LxYr0zMzkMygsPBU8dD6WAX
+X4qqmdptd5M07wzErwpOA8tSnbPme6P2qHIL7DOnxAwBBJJ7FoC2lwoh3HpNySTOMVpn9UCDja1
dicCQ5+PI4Y+ip1e6cUveRSfxEBie/ttTuLTGIrPpVhe9UH9YfbqwRDLAYHqKSvFQRuHoAKWHZPh
OC16kCpfpM2mqmAR4wPUGnOPAQJX2rFS9Ue/tuujKYqjqT4C6Bxi6D0siNjWsH7K2RNk5tLzB66G
z7NVfq6l9JEM0U0Koz3YKkYXJM4Cd80z9RZOnr8HfUYJfTUB3TQyFxuKiYZlL1mogQQZS6pB7zZc
MNF04Kk5YUOg6Ri7lfZLKn53onFCWb7mVG4dl57RZG5CHwTUIZneHDXeHHauog4H1Gv7EOuHjiJY
kdRj9tyI6hueCb4lVVyFNtwkVO/JO/fgkQXqpg7dIamUO6xLz8ysi7yUNI8XaF7gkZKrhDp8d+UA
9fOgzmBIJVuRQYmxjifcfQ668m1uwquZFecQp5RsolhZVnoymvoWAKXUBsLY4Uhj98Y704UzRFdp
1EBF/wOtPNAQW0dI8PR48vH9Ayd5fPt4eEA3f307dDXeLDkxviYqx/+80uOPmv8AP49vM9sJ63A8
mDKo8aTGQAFdDAphLoVCockkoOqSEliBhzqsOvw6ihGdePPnc4+vyoIB+R+/mKCde5qTCBGaMkJe
yZa1DJoIKy7yDUo6FmvGbqZugj6JmwC1dR3IHVLHSDG5UCHjBMrc/vkASxlZ9B/fgxlshdX//XnI
iB5S4nx4PCXspA4GE6u/v/3K48nHH//5On+9xNrBVofK3DmPY/AAfx6HqZgWpO1lyoq8HabK7L9o
Jc4WsqQpweMhrbTwSbBD7pA3Az6lYcF8VSn++CqH4cehQ5QM0v9l2A5avx2qx1fDdigQwdd+HlJq
bgjb45Q9/tVSjs2eydzPXIQpk/N8BkEZ1Qp3qu3YPl6gVLcj+sdrbS9t6UiUTPD5OGo4ZU29gyBn
+xhhYROm68Uf//bx1eO5hgBa8KWVUViKe9v2Eo8X++t3H8+lkCeWP/7N4ycpChNaN/x/Mg5/P3F6
QrEd676tMSpcoOuRdoyt1nIZ686rl8YdFpQC4Eah2nsTDO8U0uD0u6dPKpZmTwrnThp0+gPFE5i6
FXqxT5XZG6ZhLyP2yubltVns7xIGGwQajtZTdG3TxZ1wyoABDdPrpqkdXRl2/WDiiD5cKVsuy+8+
ZAK4knU9dMciHdwIZw7dBAHKAiXKHXMkJrDWj4zA/LUwn5UW6ZTAhsRPGIRiisGJKW/Vqh5rOUaD
WJ7zVt7HfelJ2k5BC9VRVC+GHw+4KErVgRiqIOrCfbptQVl2wUWnjg65xFVpb5ui7AymegzT+ZKZ
zStwym9dcqewOo4zZIKhrV6gEARDzXkbajfR9EPr5Wni9COuiAmWA+MA4x9kHskhg/hj266niuIB
VdtB7exASJ/haDxrMRXs+HM7DGto7I0Ci4YJo4QcjG5t9mGP3lO2XMh5HiYOFMa/Orn14vQIvnZI
iYfXmng/DCd9pGpEspNLmBbo+FYoERJGCZFCQdsVHWpMJWpKjwwSJt6ETo+C12j2PxWpcbF/POjV
ehq0DB9Ny8GH0yErz2vQSQxK6okeOzgqZmFrT9ZYuTVQZm8uXoS22mpfQ7qrLO3cihIm3pwVJN1f
LOO6SdHq+q6Z86tcIGbLktde4KIE/Lis9Lax8pxiDLZ1jn2ucZA45KNA3oiGRZX7exTj9lGFe3Pe
CkhGJysjLdEjrJwOAiFVj1NOVypeBpRWdxv3RndSKqCMQavcoHrB+1ZGU0gomJOVaFP5eGOFvwbE
SUY2B0P60skoCjUQswEn3vhVse6Y5HtjaeNbZu9jlA3FOfVBkXEuUwnKwK5zQcRbHhLpLnBToGdw
kuJnon8Y+W8NFzwVi7pibp0tfj4rXaOv3VFWDzWuClI+wIrNd2ED+IzbVFg0e3kq9gkGTo0xOXCI
HLN5rkhfRU6BKRBJxWtE35ziGIABnwlhdcHNhU8mD9hkYvmkYh1FMNIepSHX8OCUOqke4YUpYWyC
ZGb9rQybz6S0vY5/loYIqmz0kpn+ba0YfmyMcKt5SkP1yQwzR14zJ2FLiYD0hvUbcWqRyezLgISg
SE9aT7IMuHiEuKfGBynBjo7JpcEAOsIXaRKACDk4c4sYZH4aBHNxSYdoihGCWJ+UAdfWmUzzcQnM
2PxO8wYVTfKaqH43E3M/WFGgj0wJahV+Z47ST9pJLNYKPEDpYSWDSYbc7xoTy+lIdzIv/blg5mm2
Z0JysCFc93U8MKQ8W9h6IDfHPKgFk4P9o295hKckypwpVNmiJ69cbHc1whvzuL3Wc/tYFDYTHyI9
wcg8WFLkxTY4JcTMDPZrT4c0jD9IO8EAL9rHIKBa3QaabQfxZjKDF4TZd57NmMUccXYYAK7C1YEO
ixLWTBvXbtXDvMS7omkdfeJqgyaRrVBymVB0k+5OC/ayCxdn0YAQ/JKH74UyPGHty3y93w25X4gg
Iq9aWXDbxgcwBwnto5r8ymxnZsNhTXq/ralDzGEXhb+XVjwVCpmQm8q45Jwi5IfwsF7XpThUWJOE
IsOPtMGmKD7Z2bLHtQ/9EmUU63EKXpTnv9FI32eGj1bTH2L6iSHsgrGj4NaOag4BBRgzLjAHKe1L
ZH5gEORUQuKuqg9h+K4XNQN8060Z6sUwcnO2DB3dUDgx85SES7ajU5mlJ0wJSdmyQ4oDzx1hjDQi
Hih87Fb3TW57dNhBtFSeVf8oJtjumv00DCj5EP7CMR2a/TIBnBTHXpdfY1kH95aDpkFVxSh1mKNA
6Xpq3WuY6s+Yc9/qpn7pjGwBluqOU6Oh7GZYfCxAr7LV9qIQOxrktknyXsm6K9n9vk7Bvlk8Qzs7
KEOzG2sY6c1NzC2q3A47iYLR/YJ0P9+pJAYA0rDm4kvAezdWihRiIw3dOi5467V0lgqAoImLbsHC
m8ca14DlrbBhE0Y+0yTvlipySvM60Ic2kbHTkvS5YaXHaAjYQHZG1bo0KWqp1QYCFbQBGJfA/LE7
c2ciCDVQlw8daIwagWAqzySne/Gg+nMf/o7xhV1eUJWRlG5uAyg9GGLtXdd6ZEmRLzjSW2idhZAB
m69Ii3yFFURqF4xqkre5x15PVB9RFX/V+jZIzdIvM+uD8eyuIn4OCbJ52DpiA429YGA9FspTxgcT
6qWKmaWxpRu9fhwhO9XKbZ0lXymHc1K8qDa2nMnyEtvjp5roP9eWLqjS3wiP3tTtAKirfopV+d5J
BjqLYpeIedfS3WnPmZJfxJBS2FAwjf+HrvNYkhRYtu0XYYYmmKbWmaW7a4JVd3WjVUCgvv4u6HPv
sTd4EyyTytJk4OG+99oDOzxt7YzBviqNK/Zz4qKcuwzCn6WmvQqDe0uhXsH4XRTwJDNWO0xYNKZ3
ObAGr1U0qEIoATMCrN2jvHyZdk5gPvohPgNtBi+ATbMoN5BzdtjRt2w5NwEN8xJAYp9EewHNWXDr
trWNLGnuGv55TPTT/Gcwx2Ok06/o+TD//JikZUrBbSSfxGQdO+8YKiqEMELyUF2ikZtFl1x9276y
HM5v+10O46AbH/TB1hYjlXAYD5iT7w6DyDBOUWdpx9RsT3VJ08S90ut8k6Z5KSAxFHAB+j5eqUTc
kig4S51xWAV1UQX7evocAv80lskxJjAJYOJRD7nbWWIraYf3NL7TxKeSvCTaZw/cccBbkLWAft2Z
iuWuVQo2wf6NG2jV4XwLq99KvIzlwzPecyr0IkOittVtlEjyh2u8GtMjR5eoVuhuxol4kI2fnAPv
qez+TvajPmjRQynSvEEqKfrgMARb9Wr1+8Y8+CAIk6fCe7c0JE3H8d0IVtww5asZrzMIcH/ydXAv
f8SAY6sNNldfX/u/7C//gzUln2Ngslt1c9b1EY/zK5oAioyafxuD9hfFUglISewUs49VpNb9X4BU
eJZ90Kgum2g3kdzv+vaReh0pAV1qnychwhuYvGqDKN54VWn/EvcwTDW9YI0p22daxfXJgUawMlyj
ASJsukxykNvxjczZmgyjEgoaZgvcIEYdFQe842q9mEOyOMGoWfBDQZG8wEX1vgkOeHHycLhpXlf/
riNF5QV2t9+OA1wB2yi10+CKjjdDu+2dSjvXfXglkxHbI/3LdmNrDkVqEXu7JKW0TXHMMpSA7LJL
OwtY3ez7KQYG6vY4PBzP1rZdkdX7JCQC3lBa8u5P5iXT6bn14JS3omvBDLKmvaWQKLcs0MbFj7Aq
lXpOttfsXIr+76CN7sHMDfYswYhK3fXhqTqTR7FVldflXFqQPh+oSe4NchAvWoTBpKzN8dNMq2Mz
QejLBuO1LGX6tOhqTN94XU6luG5HGG28jRhU624Nfxn87i1GF8udUDub9C5vy8GO0pi+FFIh4+JW
YXnBpzfeZBJONxPj623yArootf25nGIqzD42j29dOVr3SaOBO/+jlv8W+0n2rnCHgxA+aj3baHRq
0w02sPAwtNrwkkBja3LmabFg5rJ85nKokq/YID0ySB2YPaPu74xayEvgZc1leeRo8uIO2a12U+O0
fGVEKHQZDCW3rl790RLdeVFtzTQQ4+0mp2682jFl9mzf05x0uMJSw5vKP7dTZXCy/ck795gQdlpV
Jk+VrgXrqmfM7kFWg55CBdf5CzNIZBiG9BZsHxT96SuNvmx31H6Cp512euHbh6TqgzfUDudsIK8q
z6tn3ZLBVdrwxzJzsD7ynAE5RH3ULGAL0iyG6ksaSi+vdORdm06V/6TDGz2wfWhe2GRFqySZ8t+9
mCM1HYo4YWibxu5OgIcB1nb07GuMMY/U4p2lNUx4mvmpPxbHqtPtR+AlUEXb5obLu1xRFaab3LbH
H5HV07fu6/7iqSj50LJPGO/mFSZYhy4mc4+5yvo11MoezLqXnLEUGoZyv1XtwL1KAqSfU5/DUZJ2
cUxB511b92mcnPQS6tpDbxtAOlpXnQ0vSW5l0DeboRnibdvrqGfi4YEw3/prKQ+ySRB/D9FIj1vj
vRUn2snQyyoHNOAm+9DR/jJIuYZObX2XfXotdaSwUtHUyg9eG0WABGV0nWpIm3nGwB/nUb5JVHrX
pO/s4zbuz45be4DMZfyrwjjOXo8hP8Gry2VSuzt/SLIXWwHETweoVulYRFcaDOE1JUN5Fz/T8y+3
PsLti6Qbf0kjCQ6vjj5dYLlHy5NpD66lR4xGEy0tM7698KF7+EbycAdWsqCz3vo+G1/miXcDkGUP
T4CBLu0o4JT238gw97SSvC+3rYNVMQJ7mugdbJYrOzxgvUZe3ZjWGz3yPu+fQ6vc5lNmvpT0iYc4
cN4lBrVb6IMsCLzeeY9ME/FU1zGJtmsDtoIluFkXjLltia9FGd1rWIABApl99vyof22ZAM104ArO
6tS9UmE+0Bg5N3/UuteCP+HaKr2QhkDabdx4CM7hc8oCAlsnKa4etKqvwTAx1eWqfrMKpmiyGLgB
ZR13RRsGkx9yBTf6QZ9U8l3OV2Sj9P7hNgjMnKpM14FZJIgL0vDV1tEOp0PnftvsFuh8R7+k5DaV
N0VAaQjRTg/6mEaukc3E9vhaQCndTo3evEw5v4WJQKP1HDyXc7oDNg7nilsWU4xq7iWMnbvKgxhc
UTkdbZeAVx/FG71W2Ucwxz3UMrN1VQEOW1HCsjkrmJ0QNfBwjVAwuRuB8MymiOWgh2C2Gxdq4igQ
hoGIpHfC/ymBXvISzu+eCcZRMmYeA8OMBNIJdbOo8wiUy2w8DJLqKUTpElYquyTLd/ZM4BF4/MvP
3EdUYfYOLpyaeUUvuB6tMbz2PXQuYwIPAkKuvDXgN1bCLKzX1kH5UfgYDOeDrZOdoSFK3+Ux/I1g
tigCeEyewPt/lEMfQgppGoCHzEJ1xfAuHvAFmg0VxeLnwEibboCVhydW8x9179gftheWmwrYFXSB
pj+IbPdvBTDbAJ/k5GD26KLyTLMH7YKyb8k0DRtzRo8uxqvMCCc2HflOzN6r5dRy6IRxyHJdv3hO
kJ4KW/1uYBnQ7WOiJcL4BGb8hV1rcLbQ8YMaGuvgPGpsAgNLqXUnMrIWvWkoN0xYqEpMILC6Ften
yA2yM1A67DJJ0X5kcYhKKU++E2X/7JQLuSnEb5ibGklethu9CBIHrpbjPFxLRS/LgYU8XGNy1A4t
csND5LoF+Jn0QWIomtNEiI3nOs0zzap9Pqb2zcoilISJkexKcywrrKU+LXt3srdu3LHNCUbXP/h2
csEEzwLnuz1Ds8WKaYz8rWp4mbflYPQWbSAH31k1/ufUoAwMVT11OBUf+R2j/HTAkmy6xs2vGRLQ
C9/XBbfj+AxhA+OAjlRLuk9DVmrPHKfe92E5fqISqhGPKlvXSKMezeLkBGRFG7LdJyhqHDlkV53p
/jXsC5BD89PlEdMTDaWlefjvKYXVZIPJx54dBMZlsJV+Ua39n4NmgQMcIg9ynu2N5Hw0s/51MOrx
1KTJBvpXcYEIVaCRasTe0cTTcsrFGfHv/PLoP+fMvQDOdcqMhPtkkYWIYsQmt5z6ikKJEJrK6WpG
0zxvQXaBXQsQhsl609ayuacT8+Hl4Pss7V0p6SD976nlFd58vuT1y3kYVM2xL0NE+UHRvVSY/9PY
6Z+WZ6ZFv6MsvW7Xqyx+Fu6vPDfru2AHOVolCqb5wN0PwJHUjH/n0vkVAa/osJVv8GWVhwwex7ky
c+q7PvN+xlDPVqgXiocLluNe+3OixvyBUHXGOu/yP67U7L2K9PrSjRJN3hBl99AjumfKvAOoMtZv
SsnnJjX0534uqEXVdqdpPmcBcZqd7mHKaDKkfYYwjm3SRP/TdersYqX9NSoM6wGlSByRS4IM6JCZ
h4O5DZspeGqhdT8pkXRHL2KatZyLRFZdKn+8LhVsatTGJZUWb2J9/MZqrXwcBqGp7Qq3Gq6Jmbzj
JLB3tQ3t0Zp7IsjeN4QJiWZt2+/dMDSv/dSGzKVaA29qCmCH3sjZi6X2cPQOektgq19xMhFEobdv
/mTnB/u3mTryAKzcvMvRK2h8g/bTE/HD4x50Eo2EENNWxW5U7EVRJFlvfgCT/z9P441N5NANstOq
zcvutvjcfMPfOkZo/TPM6nHxB54SQKMpwEoV5a9mxqxuJdKRoEhhqnUyKZZ4NtKoqUWKHN6EK2U4
tE4odt5Du2e/pIOP7dDhUcHmwXHkupj1Os3Vy8xyR8usoZNJwZCRM/6WdysTF9+qdwr/dwv/jM2h
/Td2rHtq98NP9NPAz8qJIrVXTJlV0p2yShXXwPb5lip5TnO3/Cgt2pAEoATneH6aNmRZhDHyYSi7
8Jha8w2uZlH10+ti2eZJZJvvFuE/T1keoHAE8neo0e+AUUmu2dwJCkrlneJYT56RPjarwWJHzuga
7YN4YQTtFdb474v5wWOsDLFnZ1fvoqFwIBsV1U2rScboYzfA3pEzcNb19IBXvrplqNO3je/HzxNk
Ovg5E/3p0teuoqpetE7AGQMY/FbJdLX8bmkprq05mkelqGflUFQfbV1o+6lP663mNvy66SdSW3OX
jrRdPV2nzHeL1Lwb0xUNVryufeY5npmXt7oVxW15FIYTIxwfiWPSdvAFTIX605TFgVh2g9gPfzij
p4OABcn7XFcLuwxJsu6nECLmc9KvKvhZHYYjmbyUDWSz/x4EloJ/T42aWAUtz5Gwzi+plIyBkYX2
rs+NvtwTkGRt9RyPDHHXYArK2NyJSPTn5a4Qllp/qht5KecbhV63FaTB0bj3A/xSJ3Ccc230zH1K
Op+NjcfWm88ZlcSnotvpqxe8LLZ6wL8GYF6jvwX5YJxT7TRSiR1MB1wyhEjxoWaKrtVEv4CyarUe
bOjJlntDFtZbZXb5tux55XLpZIyBoZYhrXZ12paAl8+y7P5zcEUWnB0JUpWpgdauvQaNX1OFI6qG
sKqxvCja9U7rF/Tlaay9+2ULEasy9fzoTHaB+ylObp3l7ArcM08TrLynWrfjW/v/nJp8efQqrojO
LW/21AdPiZYGTxbguYM9hBmpDpxbDvzhX82J2kuDFrWN581TOh+8qO6OeoraRCtG6+EEk36uff2a
FVZ/jUd0gFLcegaxVzYHw7/T5Fl1VCBoDRP6O6NbBnIbQgXbY0PmXl9CqcXI4+CpBJF/mPQWpKSR
1i9M7p4FTNMNoQgMJ+b1Ufp0sPvKjq5D4/3Jojr7YAoFGbaM84dmzfYLj8SnUpHEhk7lQFpo/AQb
A1eVEZdflf+qpxiQBj+9N0RzvQaaYgfLbRaBmlU8mbPS0ejta1MVh3/0hsprkHxrFqCVPPPPSPcg
nrepBajcYRAUzVpZEGjWG5tDeQ5IAoNbW7MlM93vhkklJIDi19T6ZwMTKd3sqT4xvYl/eKDZRFFP
r6zHPSIy/W9TpMkPPg9rsRY69sHNomQzRNYzX8E96G7ucEdykRoGTUEoDdCYVc/6enZd66lrEUYs
zyh+8v2UuV8LDCZHu/KwcNXs4wYEbDTTG5ZztYdvrpDxsxH+1GWYP0eR6l4SFfUbfZjEbnk6+YVA
JhQ9sRvwIZN8VHU47hlgdwj6Acenmf1kt556diNR3xOHFKfME+0Zv0XDlASOjp3Qxl/+kMthHLti
49tiXKUNDehlCxjAA8GEpgmmIG0W0p2dN8u+RavJHAbvwxmCI5kE1WFcPkAHCTpMVOItSIPpsTxK
6kp/DFHMuTr8Ebmle/DYXZ3KGntRCUPxKmT8Bzn5a5N142edQv2dWoO3XJCzTYGPsBFl0d08ofur
xRLOTWBG0tWa3JbVs9sa+qOJE3anenNZng2OgdZNhd7a6npjC51ojhDrioeJaRz3DP7velLyIEaQ
aWipuJE7QXgx01ZenBlW25vew7Ej8Rikt7fHqrkup5YDHBK04hUUHWIUCOKrpze6y1iQojG9RFMZ
ncKuFxAE6/7qCQlgX9d7muQpd+o0T95V4c+tCXi9lLR3WTbNk50zKChyw8fQTFy0DJvoVtqEODh6
5TxlPmThhnyfN8umo2r4vflZ0BpKRtf705sdAE9YOsZYRc9Ogja8ytO/YTdrV8r+s+8g2ppuod7c
jMowaDpubMLpsSmY5CjickwU2R5D29lUyH2xLzEH/ns0zeei+aPh4NjX/+/rynINk9A4YDexPgw5
PdNxK55GybAtrLD6h6kds8GvSGEiYGoTVsb0AmTzP4+i/zu3fPS/ryvdxjmVLs7N5SXT/AX+PRq7
5NnuRuyA0d/G67h566bebQlUjreVLNPn3gpYKuK63anC/opr2zkvQBimBs6F8eFLb8xAazRLG0Xg
M2hjczwsS05lIShVgbBQdLnVC56wqZTy6ju0QEHrWG/LU29+2s7gAuQOlKwpwYNdgG8iYgfzQ1P8
lolEJNdzx/wROi9SCedYz0Y98nOqlPChsj9rJCkSCWvUyNsWEtNyGOhmS1p7UByzUzHFf5deIhbh
2ksbtI70JVN3nG1ATrYFJLD719LLTGaApH1dJYSiTwg0PnLXxHrJh2baRiK3rlquFCCY3kPKJtSN
1AUcv6rXX6saJK9OCOOXRJobBNELI5vyrTXw1VaxE7xIQ1J3lgxLlUidM5FUyLNYF1+iITLxgbbd
uzm679ldy53wp9YSQjeBstosT/ua37qTrXEb8GG+mI5zpX8d7YYyTg8tMTO7zujGfZXK+qdhBlvu
6eNbP7rFRfp05cPcr36SSeGvkjlurQZetIEBjck1c9zL4A3TbjKMdGW3nXuB+0ePxNbxKOhhtbNa
KD/OfKgBhq3aMsUiUDXeNas0tVOZWUU7O6uae5gOTAWd8lgrl4WNlRo5eqWXVP04Nv41NKXnwsCn
qWx1GVqOuSltB3heCqlxX5871s4YsluFSb2WUTbuCSVhWPuvs2dDfRospnyx47Pizif7yQq2XTOi
rF6bYFE3Zd/WZ1gv9Zlfwxfr5aEsbbKQG82scb6bMT4GOsjsiJoLmp23Ajbhfjm1HP7bWTatSO3Q
B4erinq7XsVWqp+T3sMOHrT6eeZAJ+pM86irIaRyZnnBckBZTMrWlDImnHL7YjFgY8BogfVlxQMS
luXEBbn5bJXO54e+ENZled6H7Csg4h8moZyDr/u3lqqfd2mfmVdWObGiSe9sw9SKZ9OHDaDHky9p
8x5EASlgYWIUD579a2I5Ub08S4e8eRpF3u76MoZHOnY0XiC0/evEgwfIdzIR6a6Zt0Uqogu/fFTq
Ar7V/NF/TwmpxU4ddnsg5/IJvxUxMqA68/mrL6carVrbWVLdl2cLfWN+VWIOKGvl9AQlPbkBstVJ
pFbRzzSosw2jV5sdg69+kA4J06R5DKn5KwtNB3Uw8E4Gqjqj8Za4yUgUm9Ec9Xe77nCk+WRE/Pso
jW/yMwwsQnZ/Sgot/hFMJMkJTbyC7SvvOi0dIjXm8y6fhKKPxnW4/fdH0poy2y7Plx9YjIaHtJ8+
Qq1j509C7X9fuDxvdFLtvFijdNXdy3JwwuA/j/57Tlrku0Fcgn4bwsuGyMPb16ZwnGMtms9a5Tsj
HNdDPJj0Y0gR7UdaDCXzK90j4SpxaX76xV436CcXerzCCfxOEMVexNBhNQXOv5iOg6T8JkR0pdoe
iUbDZtmAW5qaQKLo/+4a7Tf1JdNPktqyQJ5LO9nlzbRHlNRsJ2k8lEamkC2xQflDI9auqG+qsp6y
iugVYjAvliJ8sEjqDzh2SM+Cw9xQR2LDFg+Nk69Zd279OE6p3lmEjaz6wlrVXHTTZKhUm28qAd6m
VYohYkmjBPkuEE+G19GTsFlu4DoxocJCoyPCLf0c5Wb6hVPmmUHyzgymkiFkhRswmfsfKN9htw5+
T6wnvshcFM8OKWYrwluvDppC/l3MZ+KyZb+VdIfApQ8T0aXPxZsOvot3m3iJ8uESJXQtgt5PVg36
4JilBu61/zMo5TFujbd5Ldnrgb/J2/LDHWA5dWnx5HD5OZDj8/RXU4SPIVS/5n9pYllUkSXmcB1V
ERPAcPWjdXk/9y69jHHybkmv4f1Q5mUkDYjEF/OYYtnzk+B96ozXrPDvzNiwjaQDBaIb/TLr7gfr
WbECUvuEN7rc55axUcyva9v8Y8Ez1kpyGcaRsAGFR7F+lgFAfIxXtPe++1J91+R/VJKNJZnNBBO3
7Y7vtHND2ilaemw6OMRdFu7APvsrSam9Mh0SDi1G3DbyxnSmYWg42RrpnvosWc+W54B5eCanvZ72
CJ4lfVI3ewZR/RIU7o2eWbJ26V3VNcavdohfa2l+xP4Qbg17PHUeMup2vri93H3ANV7VYZbvLJCE
Sa92ca/fRTLcfd+6Z2WDqqqv14Je7Yi7ALEOXgvxzgROjC0hFf6fynYchDg4zXF9EcztrSOL8Snm
BRVav4SGFzIsdrU1ariTUxcdXkVKSiBHisD2QILQnZbRlxOhqkRdyW2OeI9wyL4JZiFiuA0f9McU
qpt6GyXdj8oRH6av0WFzsjOj5JTkhuRoVO1JY2XdJjnRxilbtmHWo1UBQRkKvn9FL6Cs0FCLah/W
brjxQm6Uk26cS/1eV1m9tcds7w9EOeiDj70lzvcRQvtV55RP1BuXOKDPJ9sWs0I6NatGOlc8kSEj
Z4WMa0Mp2s7aFTItCKF5tEb26juxsR0b6BK02NZOaYtzOPWQjFzcnW6Kq8fgv0Y2Io5EqH8O13pZ
I+cbwj+A7ANk0xvuHuCYW1JmSCJbwfQ68V6uWDzYtDT1sy7ielelJfW9j1vX79Z9jmkbZQy2dzKO
9jEpetA3LvxoLD/zBDBFkFm1IRJ9GZ3wqj8l0vudxYTzxZN/JW9XbAtaasX07aNhQ2GBIzmChtDQ
UN8ptMIrV26tlC3liJPRxMI8GIfRwWw21LqxHpG61/k9qCD2l17zoUXyj2DgOmMeevSMZDAX68nQ
/miu9qNAhFKGaKJceRpplil5AtN9Lp3iCC4l25QtqR4Ij9yVLOyfTspqmJnjr1AEFsZE3VnhMai3
RsTW3LMt1Ii6xi83ccP1w31M74rql8bklHZ7KyHiwnZJBYa89FJn7QfF0x+Mh8+Ey35T+e4F4dC+
wBhvDyYBbIQ2bNxf+KOe0zZ503Bzye4v7Uv2WJpjIDXBWELynVUitTE1FEthiPU3JQssssp53NF8
KqnSXU9QWq+T+iNjg18wmnAppr/svPkafQghmKodpSFUMqpPzLhcC12GWsQ2jkA996X8djwCjooc
NLkd7VpWX89F0ZlGYtyZbr2x7La9MLr6Uh6YWhGdycTKdmOK1LArXrsp/Q6rlum123xYqaVoEVh/
AEM46wJD7jDilvTlIZwm49rlw0vUNRiJocL01sFPm3w1Bq61TbwERhBoAd2T3LGxnsK70+YQuoL8
x+jsp8gA4VdYLrzGwvmjDeMHSnb6pQavEMDt6iYS5C8H95zYgUlRrIaM0zv0HFo/kQzdEsCzIVKg
FD+VBVWFYd+dkvNkeQ4qQ4gNKxp/r0bA1yx9A9hoFqx10AQiMb8NA1FWhNndnNvldTK8BSWqpT5k
Pl4kuDhCFJ7gvFrftIisM9BOdJJad/J+O+6AqEa2bxppAUK2IL3t9jwK9arcdZMySRys6q0m9Qtr
VLI3vHbcusLXV9YQ/xau72y1aAUZhoiSwD94yvwWDXpdwQKERRmoOrymFffvd5JA7tIQf8OcXBxV
5JCdHKuD2GIZmES7ByD+vz2NcmGzbEZZ/oNS452rR+1MSz6N6P2MSdfxqKs/Jl3MdWX0uO1Sslr1
DCkmYdUh06YTgvprHwe3Au1lJlGaGmRmux2cNzluMIX/MTOt2cxJkVql7SLqjazAfBVYgKCoB+49
qG/y+1Z1XbApaz5tpvKrVBnvkAdz4ub4aw2t+qU3E0PVYLzIntRGhWHYIx8W6R5U0J3yASqi1ZI3
o5jwtZJY62Xus6dFimiroNiOdGBXYN3wImOZhQBFjoUnEAE7oLuoe1DrIPsAIULmz2rKipvpYlRP
0mGibadeOwQRR8Ra/WTzM/jFtWpynOCSNgExXeBhJv+DyxPGqHUwTdNbtxWtpSTWP1IVJxvkmIxh
SXGKLX3EnxdNyKvBRLRmRPCSiFYtWWso5xvxSrdm0ztmdPOy+nc0I5kLzUf71ky3ZAE0zweGOdMe
QQbhZiSN36ApCWremz4Uv/tmkK+hcwNNpSdAbg5tS9MiybXfgK7ysFQ03wgrgnYZE6ZMCryl+2yj
2ihh55DuDNLxCj+pHmZrEJ+YlEhrIAoQYrNhIB8zQ+aP18VIYsFvuZH68gebSY10GVJu47bvb2bN
FWq5Iwtu5Z8RHYHBYFFNCfWUjZ+cmsB65GTer0WVEYIjwTflu4Y4hL3rEEEVoz5GVdg+S9QtGLDK
dIf1l+jqMvuVsXKbDvikwu0Pju3pe11Ov5qo/iNGDCAmu+JV5RszIwn3ZxqZNN6jtka8l3E5A9Vq
Im88h9yco7b/YjuH8TuAENc2zpstWndbmWS1Kfrrfai91jPafhA1NYD6zpA4rCL9KrMI6JrT/Bwa
7VsiGg8rq1jbAqKYl8T37hj7GnfvQbCvIXcQY8LwkcSCG4BvjhvS5R9tY/2FppZ53c/Un7uCzbTz
09hEJyi5y/fIlbvYpd/OAmFDwvF881Cw7wnG3N01gkI903c5sUVhre1FCImiHAYyUah/Yh3vYNcV
02lEDI6qCBBjqdtro2YKMuc0TFzrAOv4jVG2r/1uYoY4id+gvcSW5L4SGh0i2koPxLYZok8t7mf1
9WYICFTS+u5GnNBtrKpmq2kIECg2Ktt0l1y+FRDnL8HnddOgnzKvfAwVruWifppK81unQmsnDwC/
8e3a+r3Ci4QlelcNVMHOyLZaahckc3PHmEzKprAJsSalBJNJRPtiUyY54p6w6LZ51ImDH4h3r5+0
NeXaw2opTSe3+iZxGHO6L2GTzIkpOyHUyVdgk4w8+HJyjQA+7S85fCS5Nu0dcHc5GxeoSAOCH+rO
695sbKh9Mn4UtE0AKcM4VvVXFUXdJuiuNqmWO8JILLQfe0NDmOwMNMPTELWOzsVtmUwOTBr9RB3Q
ozOrcae5wd1uJAMF3lorbR5yuuTm4G0HWlc++VU7nPU0vxhRyC1YdB/wEnZj6MJcIi5rRXyoAIeA
nrMY3nvy6GbOx0QbwUAM6RpkSdrJR+TUF3iJ1tbOpAPEqh5wT2D0NfjeZUPF61hHt6/gfFbgznV/
XQxNsFZsF9d1Jt7jLYH28xCe0hd/rRPxLSvFSELZGUY2D4ByZ9Aj9SQ+D6fR/a1pc5+Da4RH153w
aMbAK9IGR0V3dIi3o45ikWWJxA8ACaoliynS8Il3xJnU4LlnFw9yWo8IiqEu4kupW3LdWN2uStwz
Btf8lJf8xlrcJKdZDRmWBB6GLNdbEb4xTQQtm+IqFWV1GCJnFYV2c0aWxnbPZPfrpcVWrxOPPTQ0
Y13Vu6CyLTA/+j2Z4uvkmd6h8MiJpE+3IzNev9LLRI7YsRPuKPs9va6OJn62VevQrEObcOmRqtPl
vrp9iUye8HKZ+/FmZF174l6NQhf2CLGyIGAamofMfQnaqDEFe/Ssj2LkSnZatON+BLMNZai3lo+O
lMc9u11igVw2e1x66okVB3lKcxLSRHBrUl3l7QGOBZhmFXwCABxM55dBh2itt4N8TBN8XteFK++W
5k82KMDcM/y8ZR3sUAlpK6Uk2/22+Gp0ArjHlMJf5XQOLftoZo6PEQ2WVOMzgcqS+jE41TfxwH1Z
+SQfDbhfciY7GpqvzHWNLShYLguNrvnQDtWq1UwcToAYtLk+K/o22+hwGQ3hfhFjQyhjaJ/Tgbw3
R6Z7XXNvVkXYq4WQtzf5LIhKLj9Rx8IKXCglKz1Gz0udTfSR8vQ1tJC9kWMc6I3wR8ggZ9Pmgt6s
nn+AiH71OvvmKDZDcGjo8xKlRbdxzsYr1xmBWGmsGx9ZNuCNcBDg+cnAnmGuiqBXEZKAltgK6Ugi
jNeQonNLf2e2+FLHoiC7h7VSTqiXGwtldfiX2NBrANE1an2LDYpN44i6znCsCnOagX4b0l48NVfN
yv+KIcEgnFPk0nP4gRL9jipLbilTvZXpsWbyjsTQkEYYk8KIdfgQ6FwwJRlzcDeOo2SEUI0tswre
wl0Hs6WDiVTytt+20jJXjh72a528sYDGM2MbYncnJ3tycFM0A5k9jSe+M5MbZejdm8oG5SaOJVHo
VF0oDAcPu9R0L2zx7BXZBa8a0V4FmiOPuCdfvLPa2y6TqaRRjCMtrkrD9q8B0owgvSnf/BC97jIw
JdpGBcd0JPW0b2wkYeZvYml/xx4Uy0g7x54NF1LUyOiLm9/hrqExw5sJwTo2Drj7tiJFPPjloUkD
SAdnujf+VPO3C3F1r9o4+5nqkB31hiVUMb6ndjC+hDfixQ7+Okbncz31x8RlX9q14BzZxn9lcfvS
y3HfoIhjqEqRzl5jbzfue5Mb1BDK5j0BHtDHsSwspR1M2y3pQeARFN5n5eXkjvvj0fMGiPY5lmTf
jhG+DD+I29kMXl4yZW3hZxeVeRVZzHCkycgDDP6GWn4YDSt/Xg4J84R9iOJwvTxt2Gnh1REIeUe/
PlJc7nMBSihKMdWBBQl3Yd4Zp4mf8VSPoGcShxz7kZUU8/zM2RngC2TRKcrTe63n7bHtonsZ5f4B
it1rNYtLU+03Wne2Stwj6JEzkfgfrs5juXUlW6JfhAiYgpvSe5Hy0gQhd+BdwePr3wLUfc99PUGQ
FCXRAGX2zlzpRbtkJJOqrnuXTaDRoSkgSVTFmg4ibly5hvpS2IVyyQYm3FD1T+qAeU9RMaa7UL/a
wYzXlYYny3dp8WvEKeJTVheQfJt9a9pvVnECSfMqstFbOUW66Kkq7emkPCZh+tVTkGrr/gGue7GD
YyxZ6XfBosvCB5cq7NqFSTV2xRZKCXNZz2KEAvMbQZYPiVEezUrHEw9um+RbqiZ2eqfY9YXA4tfW
dsh6ii7CBQATSbyThoOZMM6QybD+ZZwqX8MkvwLiWonkWUPjeB6xvhuKESwGFJbMPC6SLHlIKmCy
Ib2LhOTdhW1DcnFam1D5ALtCi9eosY2lhM44Ohkr7CY9ID+4OOQtZqnqrz2+/LLCrOJlE2iKWp1u
w8pJXiya6JGH8SPQ+7syz98LPf5QpHlUkEdtqrEH4s8rQTDrF/6WXpkHwZdMOrWzkYlELenBbbas
c+el1DE36gaY3xxRKOxFanHpQ4pU/2j3NhgNTm+4B3Z5tOVYb6Y31dipudEpmHlaekv1yKNhH31K
wiYQqScSMmkXvvYZqBtNYy0LflHg1TewuoXsZIinoLnTnRwVO21UC0ZLAiKQ0iUVyiQzC+mAB+++
QYg5yK4oTSdQXR6sfGLhEYgyJumYROqiFlgJA3yHKlDxtqDg6Ir2vcWGHBcVyjHN+mg8/4PN8UNY
NeeYmKeqI+zLIBwyyUBMj1r74gTJe0MAAome1BA66e91039o/WofieFrJIJnVXb6xWcyZShtdWIg
NzbZHa3jPxrgIcmXe0xNZhNlcj92xn0U3xEgECykxxY5dpuTkQNWDu5wsB6r0FyHXka73/hEcQ/Z
gtrZuqUFF8eUhjT9g7MeDKjbHqoy2SN3IpB1KC5DuPXtxt9QLS9WoYOjs6r17zIMNrAVD7QhqIwm
XzIf2QiUhraGSPYzRBQkVMmOwOeLblJJfGhqVRjdxBG5+IMbmSt8KdRMRHvrSvmJhvKAnJRM8yx3
dzp1v8yrzpqKk3zysjrI9FFsMwyXnftMa2Djd9VXVbBSD2V54vyhJu+fFElftaq1t2D0Etxy7sLh
TJXNRdPbvTOGOPgiPm2pdYiFMaCqXQicl5m5rc1PtRheS6ffdUaCbF2+pMMhAfRJNXlAk+2fPUYW
K7AeTFN/rlVArk317FveR/E9kHXbe9aK5dRJeOAfuUa4eg34r3Z7IsT5OkQi2QD+eSydFGJ1hXWg
HF6hrkIRw9cJRYGarl+jztFODR9WKdbljxf4N9Bu1yZnPMim7aGgaeEw5fSS2Ym0so4OGGnlKBUn
24xvisfcHPkYamdcm9MJEmGU7EvtNWLDvbIb7Qb0xV4MoQRpXip8EMYzxPF38SaltQn7AHUsy7eF
nrdvZglSLcYRqh1rj/nHpXw78eLYpGJnz/zmMey0lz5+aYJvqBc3U4+9xTWSYlv5PTRHt38Cj7zP
RurC2IgWFeISUQzsOhkPEMBGbAqV+tlUmcWCcPgM0JRtTPqna23oTuMAl3QwsQRQd0MYyOpIio/C
kOSv2MVyxJ3K9d0fm9h8LnBHouA8s+dsF43MLp5S/UHUtImG+MPSQQW4zbtzrQJ3Vxv9nUrBv3QU
rlqfvffgKHBzcnArQ/PRDuE31UwTrmHxPbop5wy+NZwmO98Y3nsG2u3IZ6yzJ+7Hb3rENvsICpGZ
Ue5aY9p/V7Rv4xTKYuYlpyD8jsl2WikKpGfhSZo5AjSRRTEzo8CrZ6TDDIOnLAqVsDy5oRTPaUNo
spkYLEATO1x7uctHZ3TktWYdeKbySytYqZIjuwkGd5d042egtDiXzHBT+ewC0+xSUjFHOfnVF85B
yxC9UhmAbQ2aMufbpYQEQXJgt4yxLHyitnCp7C2c3NjtEO47UNWqQafSRF3AJb2WSv30dkTzakYw
BYEmEmLJTAjXkRLEVsD6WLcJXMBm2HttYzBjYNV2K3qHjfKipsF3yqiwdA331c4F6/kKwGOOuddv
Q3eJN3AJXamg0rgz6uZOazG6Uy+z2YL5yVZbl6WOeVNiNy6//ElqmlHHw++FujtnRA4yHWNHdBBO
/5rogAGoDYiJMUOWKOTjAqHdPgooSuLBS7EPDCErPdbPZREYa0iMDOcs5WrdPfDFYlE4V1NcmGy2
ZhBSmDUOmZmtQsVROAvmsSU6MiX0BBGmvERLMRa2ew/a+bVpIw+gBI2Qzry5qkrEodfeq02ebZrU
ffJE94RsFD9J1iElCo6Gbt6FGh0BAofXLF3qRWyKE7E2Z832VrhEcbaPLN09lDXbNLwvFfXRMIoA
vb375rcsUqA7nMcoPYdUEElRN29VrD84zaKqqoxAzNjcENmC747YgjxwBVjI8Z2krSVsVU7W+ouq
9htGh1sXUGnUUrxug2J9ufk3krPXjAIcW2Ee85SNqMZpxQrsRM0JD5IYGd3APGQ1H5ebPskc7UiU
uHcGNmklLfbsc15VN60WOUukZWtKtuVJtzNMCv+uGm2pHSAoNeuVY+rAPmOaKUg1NVaEyxCJ0irS
tXuAuO5ShzDf1dneisBouARTZZn6AdEKzrM9KcUZoqyEgqmnjbeQyKElS10IMgQpDqb8oRMBlyM2
/jRhgAsL1EsAz6mW9IQLZXDXFhYE1ldAAQYbeSSasQgVFOGTQ/3ABQWBJDA+RVC96ewFiSSPL9mI
2MZRNvjOGLjQ0SlE53YCMyuNJ+wGyoNN/Ak6j41RHfOwfs0jOsx+7y3r2Hwxy+Yse59JCKfaIujT
s9mJS6MhUvaKEjCKzS7NK6sntT9EVv9O52vbVrTjKJknOAjdIfyTiJDCVlB0BJmkFxpSJ7/vHjso
JiwMJrpSBP9O1T8kRQylxvdLgPqSkA360BnecREd6WSFC8lS2Kkzeg+F91QKmywcUKOapLsqhQJI
vy3eVSM/UFy7H2TEMFK+gUKHO97614lEO+LBo9U3rAh/XqMdP7n6wUurHyW1iV0xz14X8Z6dpWr6
sEpT+h9eQPU1K9hzlnhiAiCHltEvIsJtm978oIXmSJf05zJZWnFZAr5oS1K//U/dyZ7Y3DD3KtiA
g3aLYK5b2ql7F4Fn2jpd92lTQbf86Or3fbG3myu9lHE5Ti0tE7MhJYNurffdk2fCk7XyabmVVEe5
pqj1Y0MpZJdNVJeVMCDSn2HgITi0BFypl5w+VvniBxExW6a4dZRcMLx/6E6/ct1mmThtfxlNcjlV
vf+yfG0k5ZvNsmdlzyzLnmOWMZbLjsDF/ov42+pwUCJ39uzsnDrWpkRAhpoCUUZgj1Resk9K4pfE
eMI24y8duvQL9nh/WiFPeppu64ZMUfy59iookXbGKBTGqLkzlXybR+HJivCxZkSh6nV8pv70XTAH
LSjr4414ycbW2TcpxEVVTZGS+EQGUn6WlKKWuarsiojCZ0VCbhrQAneBenRQs6h5WceW2Fm9a96Z
kkNUynKhM52OHdKfSshH6u3mzjQrJHxxc/K+vbFzbinlTKt+ZG9tYTe8J5Nogi7CgEmZA7OHLupS
jIHYm1udjlqmUcMGtzdyHU7p260BrgU0gevbwFZiOP5t9SIUdEUJhn5Ks0l44rJqMMqtBCeNU7Vn
Oy03TEH6hg3ZaiohiYq2Ue63xzFAy+kYPVVu1b2vAnUfmU2yk27zpOslV5XOeoA96A96/EdnRIBg
NT7skYhZovZR0CQO50RNAaZ9AVnNcsDiMg0gv+MrI5oDvQiop70c6i3bTcRV/VqywGQhG7wQj2Ut
VIvFr0DzWcMNXGRh3LK7sgChBtFb6wYZEgISjOnAvzsN7popYNatrxZf+pgUL+x8CewZ20MXOT/+
oHaLmhCMFPLOIsnzh8E9adVgEXCCkNlxk12LlyAc+Bh72wnfo5bEX0apZhmXLCvrLttQZss9cjX6
nQgFSJeGWoV/aRv7xFjFwBm3hIYoR21InqMipjBSvLAya/aJ2r2qHeoxHOUkw8uCop/pNRT2cOt6
gAxl0sDXBrMWhuHGhiS50Lp4SqFhzRE6lODGjP3Poi6VPfHnW33szHXiT1jWprg1XnqSmUpiF1Us
eDLsiJE6tHXMGyGPlGZtNVKNs39yhwylIrOiddA0t9qp+GNss9D2JJrRrIoRnbBJcX9LTtoDqGBo
MqGCTALZUarm9yOyxWUr0ke1Dfedb1AHBadSjj+iBHEaJU91Gn81of5WO1xsTqI8BQQbL8a6fxe+
+e7qgFujzoJ2MKAcq/JuYZjJ7ksQYb2IFLlKCh0yOel76UC9k+o722tW9GzJXG2sNirbU/bxb1SJ
drHaPVMmWtgF142fPBI4/T58qLKjyEZWt7VVc1uj517tWebbBHJRPQRxhczbwaBYImaDN0GLeW37
GPZAhGw6ECD5cEND9KL5+lc+NI/jSLUyM5Nn6UaPdVXhmnUW7BnSPjp0TNODal/GMnlTE0RIppYA
2etBkRfFE0YBmgBi69Sp2JqkrYx02hortLfm0B1FaKw1LDBboJcnxVC+fCvryU4gx4wuJONEh29y
qnxiJ0VB3bFfXjUS0LsDUL/zQMd6NSQkjcU/ZF4EI0m6ovV5rcNiLUvrIzPsve6Wf8okvziV3S+q
lHaTu9fYVC+LMoI/F1tQtGizFkT3lH6/x5d5ZXEN75uEHFUt7ljOwIOqqcugWqZ4x6w8ZSSLCkye
mxp0ecdTmAI6jcpLP3AtYTCjyhrCWvBfXWTFi0ij5u6C6WflTJgVaOpty4xGOxtsWY3X3jPEV6HE
37ElvgeQdmGNu8ei1Fy/dD2eBzvSb7VCjWYKCqjQcS9I3KAvr42rtEfQbdXDKmktY1lX6QsrEzhW
yAwpajbAxhOiWrPpBZPiZPf4zkf3CQIHa5ZghAOUmrg5+AiqHJeW7ZykCGCWbEOhlcuyJ6zAx6pI
3K3G2Ntq6FqiD8OpyKsJBaQr2a30rFnLNiPebcTqoIC5BhyDWZGuDEv9lVYPV73JIHYZ3fsY548h
uSKfmPOCHUFsVG0Ia2XIJaMUkO2YMQ7a4IaEyldC4OYZ25C/7BL3lCf9i6Eal0a13vJEXdme/od4
6hoLa2MvK3/ZoIdZaVbrfnhgoqd1kwbhqMqObhk8YdLCVM/8kARfqh537OpfkYZ/6wbFBcQ4H2lC
1HzHGrIKmDYczSe+oACWBxwsTdh1S4EoEHEDyN3nrtTuLaGo7MsDaI3sujw/B9Wl9SqDVakt4dNw
GVDyWuaeaSzJB31WB9hzgta8XuMhQE3s0RWqJcNIHZdPrcTIojHPlXQ+WvUjk8PeH91qbRnjXV/T
NlQD8myRcuQQ17JNRZTYyoqQ5odIueF2PY9BUmzUsm9Wqms3G7zdX0nLjKQI+p4KO60QwOioAS4N
2kfkUyu15g96kXoTvAGYP0a4d1xKxzqrGbHzykHFWjG+Fj1cK1+nbs4S5BusE8MD+45eMxATETiP
ZGQ5tigUVP+jTCj2q6XzOWpsZoHc3dqSVW5jntse/lZejy2lJ/pAOEHE+0gp2ctCOC0W5fYw1llP
1C9WqkvmSRrhRERhNhKxAoY43ZhV1a8qi41RXAHOo6hnqpEg44dt/DAQqqt3E0CF2vRSghteFnrz
1Si2d5HiPa+oolu6nbAsGX8YTeozvatN1QNTp7wbKn8afsj33OAz9WlCt75mLERgs7EsNlqGQMEB
djJM3QO30tTTELISTZxbkLnDzhAZu+GhK9ZmnYAu17ottjS5KRUr5nEn3dXMz2vHi99b3ScMJPWo
sQLmFDCc7vN4C2K7D/WR4HhAi054Tevquy7VHMM22OnBHp7dHmJ6L6ixRQKInI/Ft9GDSa9T1Dta
tIAiwDmrLMJi1NdL1E+jDF5SA7230aoBYSHqic17jxUxohqZMPoPcUTz0T0pSqQt3NZ9q20gZknb
/6mdgWIsJ5WCL0EtqFVCH13CbQEKXhu7vhQlewIRbjSE/pzb2jTR4nOIwOdlMs4pETQndltakOeI
nybZhI+vpKibkwUlSqdRvy7I49nIrjxElXhLAHtQiJdnIZI9EalPSkSrRjc2BH5OBU6wcqauWctA
i+6KGoC2TjHERz23HaFlLPBtMSD5m35qwqAzpcMka3yp9ouwWGGrHdtGx9J31MTV26DSQkVouTfj
2rvpeF8Qs0MmszIA7W5prjINHWE/UF7DskcmGmNmxAeTj0VwwnNN9xtYxSKImSo5hUbN482omblI
OzphNlUHvXBBNSX9Y6ap37muelvNIT4DGNrAfMln1+QsIkcyvEAfkaCrRLSzK7sluIQdQKWwejvq
nJJxGGVrUQ3lQQrIp/NhvmsVsphy8e4d6sjwpg2a3uYUsfN7E+eWRKWeI+NpMRBgs0OVKtuB4+g7
+DU9k817VefIE6sTAjllE/k6btbpofmAdJwtmzCPVoPsX0xxOX8PwZSOE80ROeQv77C9LpsJHYoD
GjDofGtChP69m0+gKwNOMzNgnx4KrtD496Y60UaH6eClHt1vjJfsUkGjzgcl/O+t+a4zgVOJEa2B
2O2VnPmmSIEHsnjm5nwgDIJ8D5FfxcSujadsnojJbUHRkkzfqZc6H2ovk7+3UsdttfX8ICa7CiHv
9KRE00te0PCeThedDKwOFnn/n4MQIZvq7mSkgYLRR/9yEwCHNq+QbYa2tCmKsUBwgUZ6iip5EVbL
V5X0pE3RGRFpTrW1QvTodTSxpAWSSu9GggOmT2Z+w/Mtljp8CHV0pyomWAMsoaOfAIU7xNi2Dyha
N5bZH9Pp223Fk6wQjQU+SrzBWtpGXsDwjw2wAL6gTUM4InT8Y6fwqashyRd/v5n525oP1fS9eTWR
DoiPiPB5n8+DcBDuutHEe1Shw8+Oyo/wqUX0fEiW9jAgZV2leUl/jr24oX1TEP0hu07Ba47Rteav
jEpTHcBP4esqJ+pz9D+fi6B9Rqrubv6sfn9Mf5tJy3RZBJZ1Ty9+gvRK1YQfN9/sYh3QbZl2FdGJ
1tfvYy06nd8fN/NNv7Tyw3zo0on9XFoIC2aacGjXTsxFNp2w02lq6qNNxFv8oldsPH9Ppv89r+aT
y4tTbwPB7sQc6ZWv8ylZtxrI2xzii9ZHEYKrYO8jcNjOH6kzE3jnD7v/59L4vT7+uZtVKVJVRBgW
X2sKKuAw38r9kbKdpM+IMIKSaFnJw+9Bdf9za/7E6CbQ7pV08IOyHg8JC6fD0MfomKZDbCo1EkGW
JBm6GHbcQAnbsgxv9XSgrdAsHQg5G2F77BsHQRRhmTFPgmsKbu4Q8eXqZUQjm7JuWFIaEf1oY6V0
rSs9JPPUhcOhTg1j2bhBjZoJ3IucD9T3A9rRl7/P19CpLfQ6qvbzr88/0AOHeIiMMsH8W/MPiiGs
d9FI4rQWasbRNNyrp/rutbR12rQUhtOMh0hCQ1VjA3017LS9m58ReNK9CqN5RwY+RSj99zfTBla4
XzBaD3qyKig730zF8W9W2alrSkL172Od1vs3xcmIeSlzHa03d+cDcbj90YA/M//W/PtYj6q7gUmi
+edZv0/FY5QVaXMJ0vDqqLl1jMpGXEm2xJiALZp9ciSuwfTYgA96ndL0Xo0iCWDjsBJnIJRv81P+
Ps8KjxAglbv5D3Ujm2NOgHGN5gP9bn8NC1P//SfzE3DhCFISRzZw+CQZBfl3qlk4WyXxCU9FMIku
IEATr+YetfbQWicqeVWLxIzNq1CaQzl6xmmYfpfx3bwqZAAsU8y42/mx+cD0a7LEoRDw9zFtiJLT
tB4cwtLb92X/h1pkeCvseLgWxbqn7nVzIG5ayO8u4Gz1q2UND1GsZse6Dozr/FAz0BW0SYlaKUg9
5ofmH0Yo1/eWzmZgfmw+uMZQ8WX/+xGlZM/ns6USOvE4f5+adRV0p6Knhz89Zf5BZJJFVVvi5e9/
nx+HabSIpU2IyT+vymXxRUmavvz8jGF68Wldy01jKeCBCru8Ql3OHNO7K6aDdODVCpLn2hEDkON3
5lXLbfOqMiIvc2sokR7yGPgn8wrjvJ9IpXTCpsfmgwsp4jhlg4OO+Ht6RYqZXCzh0nA7dhSmFnHZ
2GtlBFJatqRDIpd/6q0oOvao5+kKIx5obPrDPStR2N7dtS4fRDA+yJr1+mj3K0x/H1UdK9dyOmSy
DzaB7gVT6dy7zj9Qc/KWdRvZjomOFkdDn8Tnvm/381N+H5PesWTPf/29FynajZyLY6cLfUtcerAr
FII2sBuPF2QBizEnfmbqdIV5d/Kl+cGM9VxVRGx5bLOiPkR5X9FOjy8mWoxFr2jhyq06Yt7legy1
x6jV3UVe0ovtNeep0L1dBTC18njBjBoLU1oLy0ZJUrnnDn/SgNOt7v3vwoXVGBZ2uKpya1GSsVOl
nrsJk/rb65p9pGEYK0NPLho9lgs3T776mJBRXL2Z3v9YZaICAt/7mUHVy2pJV/eKD+Fqxs7wQ6I/
EG9zRZ8Zqs3DyGK94M+c03789BXySLn2jwMajhKTLjfng1U7Kuu7zlaW800x3Z9/YiY5aCHIz3V8
N1Y9w8b8BDeJvP88d75faIkG1JTfkv/c8rJxOIzpN/kkxI3NP/yf5/7+ZP4NJ6oIj0/VfakoUNf/
Pvv3nzZQqFHTTH+bd/OcFLW3mX/vX398/unvCxsBN9h1RFzx9JIobBoLOehiNTjef1/2/Ox//dnf
X4yMuljJIsT7NP3m39er/X3vv//y7zt2g0hi2XW//j70rzf2v5+UqQ7OTpAWhlab7+Dv7/TQwZaY
7wBpDv1DaZrRFpS7WYj+lhdFe6+EvbvzB89ekEYwMXYFklV4btHeiLT2XqhdcWupxkx35kciW/bb
wgnIkw8xUtKr3ttJiy6hYgQ5D20zHIu8uxrDtiGs47m3FHlBTE8gcNTb9yJpKUJMPtmjOcqBLlA8
mDRDQ6qmBtvwQbpIj3j+ShFjez/f8jP0u3SfoyP6dkmV3W02qqFU9xY7PMpbgGfYaGhsuzKrfXBR
kU7x3jLRsGEVRBlrTucuR6Sk2/m35oOSZqu4EnunhJBqEX930gXdGdc2D2bcxieTa3lRag5JMKZJ
fTtDDxYIAoVatx/3JdCJ+R7pCSMNBLQmWYVRzQc+cBfC6N5kQ4bJebql5H607+gXefT2HJf2UnOf
ENb1AN5TI/JpwhWqDaY8LBhMncN74XVvQcqbdzI2+KqKXLQwK++IJIQoQF3az2lmb3GvklYX9oQ7
dcaZlqu/hK5jvzkGfWL6wOlFxJZyUzL3taOz8FYWziXVk2fP8YZ3ESEDor3x4LItOCamXlBpLNwL
+geMSrnyTEnXvpXjUN7xy/hUEoo47Acos5njq+6n2IC80nixGYEGRYT3rpKRiJ01E9RWA+3gTH5r
hWbsOU+IuiNApqR8UsfAK5ujOZ8DSUjrntOQYiKW9zuTVemuoKwH1CfYzK8SIs5y1HWicZpxp/QK
dXxKXqhlKywdmeo9FqAKpiZdd/YJJj1Yg+ovRap9x2Y2XKn59r+HMqYyR2T6tuurP9CwpIFevbd3
tkoJJiM02xuHBnA57gtbGbal2tPHt+0IfG9V409ACKSgt3eJlrr8PSjTXdlV1zRPls2EMasBluBG
CWktTHdlrQrOKLe/AsGkqFA8Jakv/uB2eoJJUb3SBIXfnhX1xgtJRMitLZQGu1oGvYOJnDDak459
f1EPtGkJ7sF2r7ETO3qW4R3rtvF+b8XiM8o65RTEQ2GsSmRsRBxpxb05oeiQeT9JT3FvJT0WLiEk
fUpjQfYsew2bQ8Ta0vMcE2oNgto2ctKDnnrdmQJEhZfO26AZqPcohYoXPjC41wQp6oJ5s4gFzDXk
352SlLfKKL6cIQ5eoCr2K2TR0V3jIbQzC9pgRtF/hWgciCQAsBJY+kZ0RUnxHOBqF1BJ1Cv6A0LD
DBNW1EGGuHHvOoN9VjyybFOnu/NjYE8OblESlTF2w3vIvCGq+q1zAdwnLPA2MSsqxpQgoGomCUrC
hNYRPHT91yGRd75TOEfhUptMewHRdhpGypArLBvVa2JFxbkt/XsiBAiGVGlzHQcDqLhBGuwdwcj2
gSZxuGmhOj0rYX6LQ8TI0B49UEPNqyY066URRbYqSt24k7VJ+IAfw3bQAdEWXnOSUc8umBbQhlhn
YqONwHxwgtw/49jBczPsMzd4M7xksvQkA82cUvTzY41qnLUaxsSGNadz8xXExiYG5B5vw8k1qFsJ
09EPvkMseDIhbgLvh76Lc6kFSxQQSQErIduu4Y9RrBdKbT54ppRrByn+hr2dfSqC8Autd37AhAea
RQm4oEEjfji9hxyT0sfNkChu2dT772oH0CH3DAqVVnoMCmZF1VI/SPDF+aUE9a0VD8XocNqKJEZs
Ylcduzu+NSwjmH41ax8ZcT0Niqxr6/ZJi72Bhb/zNZCuQaSp1iCu4eq1chLlmbLi/XxFD60ud5jP
2kU/cTX1FF5BCo82p1e/GsJpAae28uZMvIE8bSmTth56pOkuzg/zwq7gzk08+xwqfvHEMM0c07KI
tX11Dwia15mZD9VoiwfDK/8QVJSJWDtVE9fANGFla0Wbncvprj3dDdSwX2KwIJYot8ILmCRMXWGc
fpnZNq4H+TlMaNQAvV2pWe4b6u/LTK6FVL1UgMQ+KHz4lKhUhrQmy/+gX5nEfwjxF6EZUUPAsnby
3CbcBG2lPbhjbBAX7DdLr+oJH5togUVvhBTq3ZzTlLshmsOjShYbGHMub0VbaqpcOqY5ESNVO9x6
av9tOBbGS1nR5xXWlALLrA2RIyFSvhPx2XpjSivlWuUlLDVb5hcgE/3GDhEcw6/vu/YhrEG6FKoL
DJx7QUX7U/HxP3ecRqGMH37H9wgY+x7Gmg/I06rfSrM42yKGQh/T/82ylnfNmb/kekRrO4/A6Xx0
O6InOiqjv6Mhpg3U2olxGwf6HwahausKq+PNN+xTiUX1mZwyrFUpjtz5Ls4eZYG6EipWxJU7D4Ol
ANKZuPo+CnPnQqJuuguGIMVb0Z7woqlv4DJc/ouw7sbEpBdgVGaMmnI0HzM8D/Ssp3Lv5H6w9P/c
UvyhX2L+A8E6IaQcmEk7adGeiIaCJv38IGlVL6EabGPS9TqzajaaGrDq7XttGfhYrIPMztaV0aSP
GTJh6MDWd+eQC6T5hbZGUVFfC/RKKFH0p/meWrr0kDdKr6lPXSrTk2VSkcwnjEut4OPpdNzPHVLA
u9Ealmi+htdaotREJF3sQ6EGD5FqE8A6RJuoV7eirZCBzzOqwpa1zalPzI+JqgAs2A3y1saBu5ED
mSAKmMKuTL+01nrMRZccBNEUm0zFSFNKC4KlZRnX+QA5pkfXoyNNmB4LeowMDlnN86JMFYa907VA
LoeowSmvkYsXtAmRGRiz1/30kjsrR2KYsJDC36hdDR/TPeeM9W0NoChb/6uOn5IGMEGuOcFnYxCB
qo1hfq+PvXmA+II3cJ4xPfoOJLq58ga91N3M72y+q6kwRGvbBVGKqFRlD/lgBMaLKXD3ZLCXtwqQ
2putORSc0CsvQy6VR7KA67qzHkJpto/802+9lt6pU4haDuPQae+7OCQTxXeqc+HiQssKxX50daIe
6jAr7wizRdNrN/dZ5nZ3OrvyJ01U96059HfzF1x73X2ujfJYJuUVZG14bfyYpU5rJ19eQGVUZNqb
bgX429wwO/oqz5AKAFrCxkE+NTQSFEYzsvHa5ugbifZZ2+zdA8VpkXRY2atXwJHvnTzeKbLKXitm
fVuwMojdVL3ZiXYvDC99ZRJxt2mZbAwLVViIxJFAu2qdC4bZMCuOo5lvOsUjeDFvv1oLXVDdwrnK
so6UtNIXFxX7IzUZfIhhWd0PavbuuhT4EDNAg/Ty+ALD+JnSh/YIuDJ4BL2kTHcsvFd3EI3gAydH
1Ib1Q1tmzR0anwgdwrWTMvkpk5uH6ehH58+w3NadJyimK0t0k2UpLF78UCVcJHXpOE13K1YB4CNq
el4lNlizLkGFlW58suyR2MMEn+fvsBMK16J3Ayu/0MjnLiL2IvPd+TDz88m/xHzpSAvUJ1joWvb2
WSlc5zCySvQRq8OymB4jG5TZhYn23Eodr1IcK1CTJPmReNBXzgAJd6EoD3BZ7Dv8r9wzmuEpEXZy
tCktXBucHwdNGz8pZeKlKSR86mmqm+c7moEpJMECBwoTXyGj6miU/pOqZs0p7SaF7jQ16f//7t+f
KsGZNc6fto/6+2p05F4b6fAUaOqopkPXm09Du1dp9Eca4b5haJ8sZSTJLNQvekHbKp+n9CoomCqt
IV8bghpYKofo2YtIh4b5EdU2klC1CqjDIYFozSi/GGOhs35tdNak1L0XcQ7W6Rddp+ZI7qWjtlQO
GKc0Gm2vcTu0K5S26t6Y7ra+uSO7e7zP4jvihey7zGQXwv5weE27+MrUV9Cb7c0HoRsvPWI0HHz+
Dwr9EkEoWLIqlDmSZKgncqaW1TEciopeYTvYxVuoxvBNjPbFNHXnkAY0zdM+K9e9XbcsfnPlTPl8
C+RB3qyIwPsq2/gkuF3C0oZAZY0Vawo2huhR0a0LwJ9a7mtnW6WjrmR+9BgwTBHI42xAjKrLviLM
i3YI96uoUJcWlK+bknLezR9s3gSIZEmdWFpYZFd+LvuzrRBdQoXpE+EAemL7XYm8n39uKEr/WZql
OM1/adDUl0zt8+M8flWor7D9Juo5joWP4x7PFMEaNWyContHp8wofB+DdVyhxAbg5UjG9Ug+yiJ+
ZKNOhO/00P/RdSbLkSLRtv0izMDpp4q+lRTqc4JJmVn0PU739W85UfeW3cGbYBBSZUkhwjl+zt5r
Dy6tsto28ZqoL45tJeHRYCNdvpp43jdJCtm2CpGppoqAmOuILQbDd88zTJI30rw2y+u2WuQhWfv3
yzC0P3TaBnSeJRmSCE6X7/Jmq9yUgDJpa3b1toltYp176zMEsvonn9n2G+oBTHJXU9jINTB372Mn
t3+XMv2d5Eb6xcSa3uHQROssmazDmDToR0IfF7rsr5ngrWAytLXIncfVBkDdH6X/05NXmljuS+pF
3u9+8De55hZI4UAjByKRf30NCEbS2Z8kOVQEhiFopa1BQTyEu87REqyMcjgr+BO0KAbXGdoE0EE1
cR/wbkCmAVrk4K6ByIbsI4PqdfgQsUnjzfXaR1+TaOEby6PjWLaXsgK3ERm1RwKtK7aKKJeBooxS
w3j1neGLDHnjMpEI8jpBPFixZw/2ulttZ+5taL64rZyR2zNtR+ddTzW24VbyEqQYjPI5RW9vW2xv
bZP4peVbyCG/MuIM0TS24pjVY/SC25gS1JmelyuwI/hXPLqZPVk1y0tW7Ucv1vhPqL7JS/X5qZ0F
guj/2Z7yK4BuNQzgv2q3OiN/3lY2iuIsrcilMh2KrDJwvmmgMpVQjD/d9ZyN1jg4HNXlVKMH8mCh
pnmRfkVu+SrJgQgfQuA0FHj/+GX4iT/kPAf+eM7TMn0blw5LJtqGeks6ePiB+t4/WFnvXcaaQDlW
4eCzlT9RLI0PSkE23vyJ/bSOfzqpPfZ50b0FwtT3dSVfh97BUVcXaBbnTH8s8khfdaO5TrvMfoEQ
YPMX4ccJ9VFjF5OL1Uz+3RPeKYj/3HbgWLZe2OEIA7Pw7dS/k5pNAEAwY1vxyMOhnsbvVjSstM64
zFTuqASJtUH4b148k9kEQbrkFyFLgLUWKaQCGSYzkWdxHxaIlkMYWnoY7/scUTicUJconWq8BCWZ
V52s/G02au610jx6OUK8VY2DDcBirddcpXnKG/mE+wnBoRsy/sXZzzwApVNaix117/ikUas/jX6f
7seC1B69Mq1NEHoUG7bsebxre5xviuQ3952+H+f+d+U4bKTDWYCMXv5PQUfgTxCSahF3QbQ3ud3A
ReGVH4OI4GizKD/hn5S9iVC67bY5SwG3qF1ejW4wmRh3L7pRdQcoYPbWKxPnSGfIQhzXts+9rhgX
trKBzi/4WtsNFDINBo3d3u4HgO+YagU4oMGqm22ZrK2Y2Im+i7vbchizigDJtJt3UZH9hGne3MI0
g7pkVn/BRN1P1CthCrF0FnGAnL6ctmwSy72Ok/SjHPal57P/8uBzhBXDCaPhbOSeKuvusW3c8rFP
8w4KV6D/DPwee7JSCVVLwvMCniVAA7qYI2YIBzK+gg65kNcXqaQ9GlIabxVI78Z4jJGXOX2gXe/d
067SszUcF7QQPTQy9q3RsEUttyMSSoGtzZa+4lji0RjCw/1Pgfd52sQh7JEupXTxcuPMfZsdBqoR
qIdUv6F8olcwPbd5Ud7Ub4bzIhx057c6Kb3J/R2mA/00SIWj7F8dR1f9x87amZXrv0fmdNDb4k8/
J+aTYXT5rvUhAWVt7q3utEwt5PnjFtVj3aJkWKCdZuVDDcvtU/QbceV4RQmI0l/5xe+3T6FnlzrW
NFIFqquMjJScT5meoAD7pzjEZbik0VQBOEeZ+dEJcjw6jgL9TTr0AEGMkizNsUkJ2Qym6Un/m9VU
BIyryKetdWO/3AbTBEwBgVG0QWRD34POyHIw4N6g5cbZZRbwhJnvbENzTG+mqt2DsMEn3PFsE7Yg
QGpahwqaKfLG28VQlbYZoScXUH1Is9F2+1kd8f/lrRkRpTAFeY5SO/jbDf9gzIr+FBoyrKpFhnXP
EEnQ7TY4gvO1TJNyT+rR82jw1f9+ODOneU/A630ZgByo66shpueUtn17AjHJvt6O4x/POJkayrwm
hQPa6fEND65xY0a+9u0hv3re+Crzvn+NzLh/TYkegr/8EvhmcyxLdkOEUGRUoKZoXxudJ5/hYFCJ
I4lGUn2MGJcbTMSAN1mtEoZbx74ciQKsMRrINmep0JH3hp7Ur/dfzJRmtMPd6KL28sddjcxll/kI
/pIU00aZOd7OUqU73ZCaBPDcunQE+CC3K530og/7xoWKCvLP3ovM1j7kiGmKrcthqhX9WGaAYP7P
F9PS/zZn3bsuGNmG8uNSoxheAJfZQBcVRdLZ7btmVYL1AomUoeWc9Iw8glA8LX/pBARrp6cRQ7dG
TKeorIejkbA5HePh7/LJKUxmTElSHNrQ8y+1lXgQaLwUQZb87PJS2xO5hdc80J4kaICvjEUJV23k
P+HBEjtLM58qGc1rU23za52oTz9gDCwUQbum6bpA5SliIa8sSxckUxINXP/YanSM/dHGC1XIuT7Q
Hi9aqZgMdCz6QeFEeCVMn6Pc5Y7FWL7WXGs6jWGI8zDFdU5Dfv726FQ9yBnVuuZlGI87oZ2srpo3
ni/qJ6CW/AnxW8RYcgASl6XBeuilf/87STdRIJg0ptVnEqThprJmjOO+/mcs4mmTIBM40L+vWeJy
uadF1N6W3XuiQpVm0UIgkvTRIFoi1wKy/pBh0PgRYbz1zcH6h3vs6DtZuXOA5G1sP58u+K7Ch9bI
vG+KbSJv8B2dIq+y9lQUJdNonxEjTzzDQpfpd3J3X39AARJskNvy3SXZM9HT+VfgEIlgjSld1WAM
GNrr+PEt26QJ6BMXUQgMTqb/0jWYJwbVSKD/KlFTTodKNUdIyFg3NRiItJkBTwruYzfOn5fFvo7D
57I17CuhXcoS3OS/k/Gvruvtd4WOfA0XetWPwQSxkEpqMLh/K+JhQCS16+WzBZCsuw0ZKamGG0uE
N+jwFOiY7YZYZ0Myk3eoERxJELplx3QTJj1iuA4fy7WN7bJSuGotG+YZgzvy23tYzDyO/+isi8+W
Pv6uM9jfQAGHVRBNOzD/1DtamX1I/73PvXkPLwPypwjGYymwtXXFJC4AD3AfasNb7szGB2IjY215
YX2FsCmhWdUXiWYJ3wj4PBzrdQP8KgxW4+DM2NvKVwdE/D+N8UO/zt7CMy03IwjcC031ta1Sl8Zq
yi9mj8Z0ILVoObST65/o/JLpa69AFMSPrZ3/vr/LUS0uSz3QmuhXhw5ABB2gP9Tl2qqUo2KR98Z5
cjLS80ICR+CiH2PBM0jVmD1z90uLLF7XAchUlaY/9eQpHNPeOjlTT/e6rOLhBQ6+jVI1by459tIH
InSmJ1cHBZgTuF26mfvHi0zEWdUIGT0PIFiE1UtAyiHuKJCSE1oqFF0weY2mX+G+DoncgXQjsNXs
xgKT6zxkBBsWOIQ9DPNy6vRjF40wekE1YbUbWTHrbresqkkIKUzY88WPWwM8jov4OzTh7Hiz/zIT
uIImfXjRHD/eLXdRY8nxmLoDckgmwNf7c7VkpbyMKUMIwFL+ddaqPz51OcXyAC6yaGnf5/bRJUDr
JS3Fy5L9Y5d4HTM/fW787DkxGdZEbus/3f/BJqY7EsbN1iCadB07dM9obpgb22loynYJA5zqVxKH
Jy805KFwrfBC58pEpUuxgknsIXWS9lF6zvjQyQCTEHlA7qPnzzPN0vdK1iQSzKXjrkF4MEdTxZQ3
sH5RwZAK6ORASYKoMujiutiC6/oj6ksCbOJ4WoM60b/Yq/5OLGapZQYpCqvfzQtan00bJOJMxsfR
sAfEXnjtyjqWeNc4S8z+37Pof89mxCajXlpv///vHUDR4x3DpdWwII1zCS1AhRswRdKwBtNvXkIN
aCXDRPRe2sLcjTIXB7z85VZYevoVEyKGj7f/KaRAXN9b2qX2TPJHWhBs9GXMwEh/dVl6SEZ2pujG
nwszCz8dFz1vhD/wQh5esKVReAkwrh8QzzE7zeV8tTvo42mbdK9WVCohCDirSSPqlAbCtlBaqaXu
Xw6AFxmX0B2FxvI7qEv+shlJP3YC+8HSQA6jW2Fz2+J3mSydVC+lw4n0bNjQU202KdlBhEFzqOdq
ODi16dW7KLFr4M5w2nO1x8wlfKiumXHd5xU82JgGyyRoEjEHFg8Re0kgqbiGDJC1xywvcHRhRXnv
J9TPWFfC3XIJAwohE3/3mN0rIVoBxGiXsbFuTvFPGlL+etqfe2wBJqhm75ZioO2Ph3DCqHSyBy84
VYEa+qNRX/hmumeWl+VsOQQ0SQk3JzMsqq14I0ygeOZs6UeBJXb5FZfDlL8zNis/E2M+ueq5ZSJo
LuAY/1hgpKYQkMO2EIO11nuTJ2iQHXSCy/DWh+LUq8Pyepv/myJXRKazJaJ4puHK4JY7aGTzwW21
BLQt5XtQyc+xJfjZhqNhp1b2hHvLBmcsca+lIQ4EATciYopWBj76nNIp9wXN4vNYoyNPNawGYLbI
XVAPmmWxGCP//f6Tmg0xT+QEehAbEOfKJjlNds7zcqQL3mQCQhcH3HXGqa0qfZOB0Qe6m9rPGhY8
5uvaexQSDgq8GwK5usRLGawZZ9ubMRAjBq7YxBY3o0zb36c+QPIPMbpyACstLCB3mVkRXBUTl5wD
TOpgfZZ0B/5TcFg8EvhBfy1CBAE+G0MJ0KxorPLn0UqRUUyUnWRnJ6mbv2qeHa2jKUOh3pHwFvtW
uy5a71kbsvH3/z0JKZ1mLQrOFpkWDHwxXi7NKSFwHyhF99V1mASEen7qG0cp+A1YZraOs0Rb5uoy
auOdGTbTZ4O34HRfJGuR3W8rVzfRfyU690cRROP9rivmYVx1DfasMc9OY13lbwVvFDteyyW6wHsm
wkP1L5hWu3Wd7MMKy0QUWWw+iAp9iPFgbgtvrB6XHqVWxsbVKBnape3BQtOxWYQlFHkbs/G094At
9CEB7L4CnVdCqjJos9MPDA7gldhH1YWzTlz3w5ip6Zcpjkkx/hS3Dqw3fxg3trpMI/2ot6V9zGaz
3Xi/CxeasKnKJ9fXxC0hDq8uzMOs8fIUGc0L48L9mFTmh98W0zGis4h66jehJcFJtCqgj6wjTvEb
gmOO6WqQJEkHKSvJlJCo/RalR63MEny8iaX3QBIVuhdunSLuLkFFn7qlnxSqOgn0oTxoNaNENiFA
SoRCq4oI1z9IrSPTv/Kqx/g3mPAOtHNjQQyuNm3pMdKgL7yNNjCixXRKq+yef2bGLIMa85xqLsxH
gSeJekutI2rufN+XR1Xu4t5IitdQpuO2kzpboNrMidgpwjXqev5GXctYf9LNaD86/tmuW+oRQiEr
lZRic29dWDRORZuUEJrNOMB/DL/GBN8FkaKftoTeirflsolcscnAGARNXQUrwB7ngrn8HmVhvSva
Vr/QHfz3jJv837PiMprQKH0tZa6rozrBKvFl2Rq+RXUo/BrCVKYkWnFdnIk1qR6zOn3V9VSh2boJ
93sUDJtBPTGx5YKN00nHvb9DNd+0cg30EUBXtLXlR9G5GEKL3UgZN/ycSXqxVJG3PO6ziN57VWHv
lQBSUsuQLziAS6XcSvhY3GzD29FjS9W7c3+Lisg6W/1w6qvsc0om7THztPY9tQ/LuAf1mLyK0xy0
fwwZB9gGEBIxwS+NFV7VNUmWED60UocxkcffXp6+OP3WrYzox27Y/CMez0/DmJrPOJJ36MeZRlG0
66Z1rcD2sv2IZ5PmVpq+aoLpmp13+N+k25c71zCtA3naAd7M2Fl1aqdQy8Lbt0GO53Kp+Bj3X6BQ
1LvOFhQXfaK9yapbYbekuzs3DJx8h3ea56IzRtYRZQRysZHOCmyyocaNmuo/imwVhZvQFfpPIouv
RcXRmYP5QrSCZ2uX+2aw9Aca8kGhnX1ssT5O2RbSkd9H5s33nW5PLZ7s2dcVNH4YAPUawZaBHNdG
sVqm1iQ75k/LWQEhzzM23exQb6c8V6qGLTbtP/saxtUbjnr7XegW+KLcQp/l0xUHaSBZxrc9WVNv
oWf8Rad6CE2eBVnzBFGUHp5ZcHctu1rpxd0xzJJ201F1HDDG1NgN090iFTHouq7oY++oL7KbQeTA
Knay6SuZ01vnhvSCk4maIpUbRu/+ARVDuhsFRtzEZ8bpD2o/QJNnu3xOlo/Ncul5NNcnq9jaY6E9
4tuMHuUQIUWBWlRVM+1ItbVr1MjbK4Nsd5+PNxNmwdB6DIpa7JfW++CO1hYTU7pZLr2odo8dEA7i
zXk2yOkP+U1EZCvdnJ8kKLrD2HpMAtE+67r/VWUIdfNG++YJcBoahprqZJq96YmQhXQ161agZuCE
m6hN/3JI1yBx9wk67J+w8d6cYjLex8YRG/L7nFNqVsOlK2aB9RQyulkxqtIM119rQosvgT0UZ2BO
t1zHHZ7ShX7VSAakqVGQHRxUh7GNVHcdFUSD5oewiQaN10AjM01dks2Svn0WokeoIWhWgu+iA8u/
sgMRnB+7znpeHsJpiVKnNTuDDSp2zKIseyD6fKBbrT2hzc4eLUZs0Ldtfy1UbnhMnMsVJSb8+rmO
Nnwyi4MVNUi8dD62OnzrR6Mlj0wf9e5jKuhoCv1c95p3sK3SJQVRyU7Rf9AU0iWpUlZ08sw6ui7P
yTlHGoVZ5aMdobIuHyi7hvDYYm94D12TlCGsrtEMTDNdPp7qg9qodsp9AaT9H99sIY0d28lxtfwN
vFH460JJ+maggBuiAQtERo54Q8RunynIH42OtObRG83LYFMiY1vQ3xlp+txhvoU4W13O7H1DA+EV
v1ZMkHMn12TKzXQOXbrUatcuWPZ3jSlxeqs+W2eZH5NuRYdMafyMpsmPninbdSpYMmtXmx9JY80e
E537b/nwLF8Aqg0TdIIgKRieXDoNWsRs+bR8uBn6IXHfOo0HRp7DF/Eaflg3tOj2Kw0GAXEnQ0I0
jDyJcd9FRmcqi0WFWFFisLxIymKGY/nBJ5f0wTOamrhtBgbI/qYnW8Kgmd2MZAsBxg6pAV9VKplg
5jAVjMhL+RX6qQ4ZfNCeOtdWGg7Eq6P2bmjlbXkPitKxXySA+SRI6sPkBNDB8bgeAt3yz6GLsrZL
jPYmK9ojMT3VzzaxPwhPUDot6YIJd2gmW1PtXZD1OE0NikQtqs2IuYAyNXvCHGju+3gy97rRRNcx
KjdDIvUHO6JEMonf26l+IDSlKvwwTb9d89iOD3rSW2ubFXzTkGN91UJ8Y743HO4VKzxLTGJZ+meS
ZocdHMetaQzR438Hv2KiPWnyz38vYbLa1nFfn70MdOpSqpUDY0w9g4IaUs6sCy/ud/Hi5VVn4XI2
FUxSkgQvG7fHUDYgJWQLOW+QzxUdaQzTVv9q0E73DeHeWq9ND3HvNWvNwcc7eMinCQC/uDZ0YXVF
BhkBHj1mO9lcAOfN362NKdsFNXcs0obs+UL7sInHvQRYi1b24Fb8pqNYI6fAsoDT8jRICiK868ar
NfgeZIGGGDPNe6jY/a5Gghwf7vWLS+MfmtY/d53VNBjxJjX+JwZ2EKN36M12b6rpUkHhvwduXcKz
59KwmRzWtH3YSFUTuyYO0/+ezdbMyi/1fdL5KIxc45MKkGweokLAtppJskuQQH9OmYPNQo9+Wror
KPS8tdn58sNwjPcOPt5fxFirMZvIMTUK9NoeszETf/SFHk314dF8nGl+vTkujXXb9mvsEdruLuLp
QvEcNuE+5269ZB1rj1LX1eoQTKZDLkq/W5au1Bb6WgQE5SRRg3yjwTDi+ao9EOJ5ZriH9gudI7MX
69qrq5iAy6dMgHwgf4tRjrpcvhAm/gN5v8MmSokdW34Mj1H1drk0VBdZET3okiaPeaMgGWo3BLkq
u+Sd+LVc2ayvbKDRLxW0r7daOPeP/51pieqrk427rtoEQmDlBnim5s+SfuAt7KOPqeuSFZ+7Gike
Z/SeeYyrs1i9pg3jv1+Ne361Yqju37u8vnzH8r1FDKU6Hd2/La2Lve3N6cbwM+vDTCx6iBmU2aF0
nhZlQzLYiD+n98EES28Q/b1dCqeavNqtzjQiS71ZZUQBylUNzsCfHqVG4KPrxuVh+daulTVNc5ny
mSKwMBB9dIqnKj25AvxFprEbmtgAvPVdqa1zvMJXIB4893K4MpHe/thx236MJguw0utPvQoKr6z0
QFhoTCrw/OJ3AC/zPsqeombqz15dEOeju/l7UxpHDd2xrXf1rbKS9p0RlZv52lsWm+GLRztkeTXs
QfF6k3xzDNG8Z0M6n5G89A8TWeBvs3UNaUFsy1mps53evRkeKyhxct4PzIe3NomzN+A12g6qk7Zb
LscueVu+ofOVpMp2XTJ5+M+Xf2iohxmRvYKx9d7P6OE3C70m3PpehFzQMIKzNlbIUshb+Y59/2mc
4+61iMr2OHbIKCvgpd9oCwC4hNGnjwVx72q4Lcn0q9/tiG5UgmapG75M6PYHYksZC6tLLe1eiVLp
bkU3yqskUxLiJa9HQTtBa6jz80R/9c3IaZIh3aXxGl5qNf2Vs9AOR1y3VMQVUy+BWuMgi1juG4Bk
Z8vJd1kpeG9Q4q2X5XGU1IONRmKihbyIvV13mzIbyJChp396IkKE3v3lvVUkgL57deKRtKGo7FZj
ooOq6uhvZNIPtv4R4SdjFRk23QtAQv1c5JRq92stxPMQwBGv5Pim1RWtfKr/Jz2aXHYaWnMu0kA7
8Mvae5IAnMs0U4zVY3haaousbJKnkMbLcoWDDPdX17sn8kvRjVCkDwKvglNOza11G2PPne/thpkV
rGLfuKMcc3et13sHYVnFdSxhXmWDZrwX5vhbQuT4JyHShc373wlNywMMkigborfB6hHZ1zx8BH/n
U+OORGUUGYnMJc+i2ZL6X/9r1K1506e1dqYKoJaVevMsWY7PBelZ68Y0m+/cMA4DESDvMQa0PX1U
GNFQLpCkhmzuuS0M0oKVQCj2bGQ5ouIh2mXRF8N5krE4nvU4YVRmkyPWYgBBzJi84mNUoVRW9Acu
K7z1uCWNxHwLbRqedo2lBLzp+GB1TPhi5hodejEJJ+bEZL+FPcIlrYBxHSByO5DU1aHdINhWBvDd
MPWMe0fVWoZNj6t2kO0sZcfyWj29ez5Eh6i0s62he8ltGPX5YOE9JXqYIfLyWlPXv6o4Q+dX4Ifv
GaREG+gbBkMvruGMKkmb0uzLovpcXEVSdNHBG7S9Fhl4n5pcycGESsyhiJGA3MpVV2WnunamK0FE
GtMpvz6C7cFwJ/P3qtchoSe1uXUhyX+ZQIPKthofy8RXomWKs7T2rN2iCIYDtwFbE7w5DrkOust0
NwRcX7bFc+6m2rNTC3lGWnJrFBRnOUirwTueBdcR7NQ7N9ClYDj8U3hsWeMwq7DZWu4psjVQJIWf
n7V8IvJlKP0HgTBKZZHqNzNKSlyWsPPq1LgxRDZuaYrqCFEvHjy//pW+LBUq9TOZ1ZfsNlfhvBV5
an4UJiTGIPV0ErK6bteNEbMPrJrTjnDIyECGU3lnMopRAOUF0clJrBSDe9IR6zO3EvOQrtHaI2Lt
N2oQ5IpTNV3TjpovHD13b+GleEpSAfow5NE6lCI7klVfXsPK/Iz6OHjozdR9X/4D9IfuOzux4IER
nPdgVqP1GCmKUJjkv016WCu3N7tHL+3osbbRtplD5wykWd8wN8tXju+/STcZL0Q796+d9tJAq3xL
qPyOZVz05yy0ns3Ka078ODhgYCT16wZVxTpforuZjK6oRofnWnznZgDvagy141L/WMA6Ohtlcix4
IKXkn63dLLLgb3g7MZhoQ1293RlhcIsbqnPhkZSYlAiG5l5lcZsDCEoUjmtjjOsvWQFSCHqRP2bq
SRqmxqXKkVk813Gm9CdZP+DmQltpD9V3Gjvm2W7J+yCIMdr3gwN1s3TfUmrpfdmSSracxfRAcDO4
9a7H1baLcL38QtBSymHlz1YEfVP/90tSY7VoEPhRJS7rG8C8FNKXKZ/6MoyOmjAEuLApfYUIF6VH
u7jlYp4eMy0rUFWMYJtn/ZeLnvhiIZHcz759Izgz33vohx+Q0RhvpVP/DetU/rUFEyq7NX/mgvEl
wezVcwqfce9SjbREau34TFfPeoniWid9+4+Y12VpOn9GDVmbCCcPgS169BTCVgmPeaODL/1u/gKJ
qr6JFAy3Yh6Gg5AKvdwHxTE24WK6VV58SwuKshoIlIm1RY35iyHzdMutnqg1cDSEwfjTZ4RKsmwH
7VXYiCmdaX5HX9uek9ZAeK9aCFVD7cyjSl58SGmkednsBV00ly62wW08gDNeETnz5hnDnj6bftWF
712qCWQDBqT4p85Qr5b6cyek+VLUMt5g97P2Uo2mRN9dLRavm+WhBM9z55nHZrTC+lgel917ptGr
xEyWWhS8vYmfKLWHFFsIjUzlzsqRYOACgIVVEDYNHHd+18IhJGOw0d+LEGWhVn7znqMVdmbSSUxU
4L2Bx7ry7eRm2KqrJZ6dOWNZNZvgmI00CuqYQrLwaLFmYkVfXHELneyTfVx4SoPq3dcz+4wwgHpY
zQmLlqDlBDEFKSLhW02X7dIEJFkDfVhbunteOgI+xDOajc21GpvuVs0sa84shjXVOjX96LP60n0A
H2FPNHOqWd8XeYDUdTR89SgN7u9Xw0ddQwx480OnejYq86XUfP05GdKbI1pWX0IjtrGMcTJk7l99
zMOnxivsWxAEF3yQX2GuquIaExfbj6+0pi2Qprb5JJnzP9QCMUmOtAgnH9vOKiatBCKvD1tXbUrh
SODKLrRTmz3LoTEfO+mhPeKv+oakDsy9Z1k/MnNpVzbFr6VTCLby2YhasjdIeXoMmsDc9XEenfIM
2fUwZe1OBlP0ZAmA+2NPMlENRG0rkjF/pa6gMRnigVwuaanxo5pQYxxAfstOTph873+Xurq0mjaH
smP5Ozl3GqD5gKhYTH6b5WaK6RLTXvXBYXXG4f6mG4J6by4nbbcYddoZ31pI5OPi3Wl4llRhCYVe
pXpVKsfF7XWiozVb4ixRL+q44hklVGRIqkuhOckjreFLY1bBv50iKJ5kq4vjshWzqiE9tyS4VYQl
PGl18sYbq72TfiOOfUAuXm3jKwoliZNe1v/Q7cImMuvNS1e1+rWbs7NFFVqtekEmWevoxZE2cPMS
UksdRQMdUidZXqCcvtb0CVyIU3EOaz2d9vdrMsIQxhBVtapsYn0SiRxdAPOwtk0BbwdIiXkMeMha
uK+QclTZRis160VUnnYNCdHygYouG8D7IdXYCrr5l6O5arDFxnDZP3rlGGxzH6fjPMJRIHQp28bY
wmLZwRqTvu+iuKK5l7oEyppx7H0xGNy7cQyFX6kIhcun2u9djI/9JiqY4rOC0jlwiQJts9Y5RJne
rJclJCzpMmRRXJ1ataIYvc76mxQ3JJ70eoMaTVPiyL1ntcF6adaPLkO1gSTqQ++745PbmX/KaFpJ
p7U/mNh6+wQF9/beCeHJEdWRdwrauUCxgKaYDCBrv0je4/x14pZeQ2Sx32uLtJDC8Y3DctkyiQHj
pzo7Inbem8jeNLo8VfYYHw3K9ItgURwRoW6qhudB3BFEZcUsFR43OEpazSqxZzRFdlz6X/6EegVa
6Gm5MlQ3zINvvA5wqQJTtI5L+bMcgNoe+6pqrssVwXHdcWZXBIY+63h6UiolhlnSqNX1xzIPRjLh
m/pQt4Z2aBrzxdLVwFPJ94ai5dPlBR9p0OYIBWoAVWo2UycaxGfmw88OlLUjkwl8Z+pyOSDPsogD
BBhnTQQG+4I53/JRytrpkpD/fb1/zAaf/7PjFPcvLt8hGei7zEauy1WYsrmYJIkK8cxMVhcF1rox
InZjYFPUMJuUGyR2p2BkTCHqf2++5Q4ssTkxj50LFBj/070gCxcjCcEdqY7Jzc4LfxV1XnjLyBY5
uxXwSQS6t+WlsG/ljvEUf3r1HcsXLK3QUTjN5W55bTmgjniyMM5Cua0y4J+i8/c5MLyxFkwwgZOt
Z7yZJlFqeXAlE6w4cfsdNYxTbNk84kN60mYGBjxvgMYxygF3eyt0rCjLAK2frMvS61YKMzElzcmG
J4xjsP62fQHcVllIUF9l67hJgmM/RvKj4Pkha/IS4sK7LcL/vBhOQcPwgI9S/+o3NmWkaXYbmIov
bg9wmJoXSSB0mhLaDMpr8MzHPHDmfe00SOZpY0OrVIekl/+etUDTDgD5MU4GuyYQA3JxnsSLWdon
suM428N73Ob13iNd5KEuh/Fyn54qs/xyJur8podMqWwKwvtLcUbI7MxmbdNZtbiqnwoqbvBULCQi
uwue9KrfdMKPr8vry0HTjJgdKBVsZQQAQWJGELoR+zT3xXuUltqBQaX+o5VjvyM8HZlhMmZfyxlx
Ffn97P6aYOWlUfOgF037bMd0uVuKvS3OrfgTK/KhNo1mz4hHR+vY77SpkF9z7AdKCj2dC9H0F9P1
5Dq1Wn1tpzXKhWD+ZRY4LJYFvU/QwMDuZk+XPccVEs7BPeZG4B0HaZsXqQ7LGSae/OJUu/vFmFgX
8EAEEcVI3MTino2tyieMA5fl0s1rpvSX2wzlxfbKbgebu9+QBsh4ZjbsNY2/inm9qb9Pju8+BGVn
n5LR08551Ri0FgiRmDL5PieDeTDjlhVCNZWiwqa/Y6KyL2n0B6gS973DdCtqowAXwU/TezTysdDg
pwn9gxU/sjBXHzaCd5/pyd2m72TO8zxn4W1o5JY4POM0UKrVWzHxVGj1b3YCRIX4bJBS6AEPRuci
HlYHiw30abkEZspdNrowL9S8dizSX2FipVvfr1GtC+yhYGcJLVb/uM608CR7ORx6Jjz/vWT6hDIu
G2G9djDYqbIPmbl5GGI6gkvht7w2pB4Zqf+Ps/NqjhtJ0/Vf6ejrg1n4BDZ29gIoT++qJN0gKEqC
9x6//jygerbJYh3W2YmZUNA1k0ik+cxrEK4AjIPfGISh1s+1bRoW0XWXYJlK5UhG2M/Ud54BWX7A
Tdv53aB7/ZyDi0qtzKvKgsDYKLY2XRrCjyjm0tMQCXdOOvb1Ts+T/tpAKbta1l4Tu74B+rBs+ls0
wJIrgM631phoV3qnu28CXLqM0Wq6rQac1oLQRkNl7kG9FnhfP8osbYQmAepGnf8Zca5eGLI9Y7+K
Gf2Tlj5JjBeKBzi06pMlZnaiYT8Ymaw9TcVfn+VzS0mXu+HSzH/QuUJ5QQj/WvGnDGEiPiVKuUlH
RdzLcwqX5sYFbADvQctLfxdnAAszbxaMLCNrDS6lcuOqV5deMkEh6dTZAE0OjZWSSBApzFwh0Evh
pOmt+dfnFnHLyiiMzlXa2Lq1UhK+VPLaxUBN8/b1a+h99luZUgq2YPPXcn8gpkc8Uo5yMOtcmUzp
vT6VUJp12d/Ekv3XR30v/bRoUGzoBtULSoL214BmtJJhYEDg0N34UXFR9Hr+PKbC4r4Mp4fQmtCH
GdtuJQGVpQ7RyTcAXoEKlCroVR2958Q2b+M0Bo0J1hsTJTMyMA0qQWW30Qr4IPo2XYEbEvCSC3v+
5/XT13+msEYdf/JuEbXtL+3G69CV5iNcM1FuKrThwsugq/LlQB76S8kTgEpetTMkTDDiGiNtuQTT
n3s1nij/808Ta9JViDDaZUO3CTNJ1CJn+busGBCeB86M4Ley+H3ymkF+OVFr+x1wQQ3ijpWhib2G
XA3+uZtxBhQS3ysuCDJz9wqhKRUCAoVsTsfY767Gn+71y3GXka2RZdjt+DyW5CWSyJW7gvXl5pYF
idAY5LvXb5izUp5eNmL799cGc7rVLb+lUomRGwAj1c0HUd1oKNM5YaR4OxAQtRvnWCriL6cdAo8O
c5z2j1xGza2Z4mY7f7nCDRmWD4xwgNUrjdv0gALvVkUi4HtjUDAaNcu/JYYSwH0ysQD9E3+va9BD
XKFBBAJqQBfGmsVFLLLbdZm31q4y52PemguUuL8+SFrJaWqO1rPe+FjqwgozaVZaKdZIQT/Q3DZ0
Ws8xxuFDSQro67DAtTK+VcTcCNIyCRkeIvsaBuyPPH4Mmkb9SYMRjGcaVKCDC3NpNhShUc4pLktS
tCUOX/0T3c2ZQ2irP6fuK+Ip/g9VsaCtFPUXLyXrTuhkQnOKpzsN0+JloJPODnRX1uwi+9KbTHXT
oMS4ozs77BBnkTaYiQ6AlM1yHXkYPZCKWTQ/huROdGR3QT3Ot5lyR/cagc+glr9WmkpXO25+2hHe
mUjkBI6OUDx4OvVnmpR77ACsr3LoURGjE/wYWo26yDw7uKV6BkqC4PVSoKC3g3CtbkR3leWSdyFF
QALHsdAvXz8iDNcufUyD1q8f/f218P3X/NgwdxQz8cEdsm1HBWtjROZwPQ4CO5tJSZ8COtyAAbz4
BfF1GiUDKpAT4jJ+PCjfSXoHR5WG/KbUzJsIPt4CTFl3o0U0xDUBm4VNY++ol/sb5EUsPKQRiR8D
O7gpIRyPBox4q26GHaUuBIYFcWoPuIX1L8MWgmnUFLZ/L5csXdQZ0t99P7KeXgqluz//+I///q+X
4T/9n/ltnoxkmX9kbXpLja6p//mnof35R/H7y9sffGqgIwlN2BK6oasYoeg63395vg9Rf/7nn8r/
MRBIrswOHpYuGmQBpGS4Q8ET6wJsxr9ppn5lU5r/par4A7Vq/WJaGG3Yhl88Gj3JiVVgPhWUfbNI
u4xPQ5E9dlWAEpGR1i80BRbtUCaLoPWLK5MGNGZWLVWORBY3uTTNYtxN/VyXUDfrvOSC1SFDUZHq
XW1O8FDsaZ7zXEVN1fd+Aku8HcIoojXs1xPAM2S2LfjzvynkEfA9sNr/+hSBeu1iAKLz+7uGqCFv
vjKW07xHh35GaL3CtLoQyX6Qds7rvP7Hu4mtXyf6BfsT0OKUKt5/+t+Pecr//2v+b/7nZ45+5CrE
MK3OfzWf/tT6Z379nP6sj3/o3W9m9L/+usVz8/zuE8xuw2a8a39W4/3Puk2afy2Q+Sf/f7/5x8/X
3/I4Fj//+Sfc5KyZf5sf5tmff31rXlDCerP+5l//1/fmv/+ff67CH/VLEB7/Bz8RM/znnyB7rH+o
GmoalqohQqhY/K7+5/wtRej/MDXF1IQhXr9l//lHhnR8MP9X6j90E242QHRTVoWlqX/+Ueft6/dU
5R9CM4VsG7ZOG9Qw1T//9eh/7Y3f7+z0Xpmf5c1eMQ1V0WwbExMNIQndMLV5L73ZKwURsE5K1RyQ
HUHkG8lftBefox7zQimuf6ZR84Nr/IdEOduR0oTswgy2elbpC9Xu9HUqENIiUyMHg5Fom7g4pnTk
cNS8TM0uJ6hMZ3MdNhjkuJYKO628yJtgP3IfD2Y0LNQC455uRL3HljoODTu5gc6bL+MgQL4l44Yu
qh+92V71aY3mL8rAai2iLTilL9lII4G6Hv25GiqhhFVXywG9tvsKMwIvaRamzZ9NA+huUvIXZK2A
niYXhWR+pZtx1SSzkD8CinU30QOSw8tB925NEHpO2Jjf0YG4zmUC97R8oCewK7XxpgN0yZmZ3lAp
/ZV0z9gi3TRD/TJ4eL/Safli5y31hSncR1bwlBntrzdL68TRNp9cf59sH9+W8f5t2WkatX0M/H7w
6i++UjzUUL4+H8JQzoxhvh8DogAmYXKsHqzO9PoRS2HVytfSXOF001kkWhIY11+8fpgiZj4t7Vk1
G/JGmm7efPWTn/39U/Su9JffH86/Nv37c4tDN3Z+/4K/x/092O//4O9x/dro/vprXv+O35///pO0
wfzr1ww4gDQPp//Q4599M/rvIUUZrT+fZIUNfPQihWXrCpcTW04Ymng/yalZmVYx4OqNWeVttuo2
za5fUK1w5Q2Wg+6Z0T4uG2HLKh4MqkwDXZbnV/5mk+ewU9Iijq09FqCu6ppu8oAwhts4qBa4lNxW
wdWZEedF8n6hCoC8qmLoADktMrz3IypTVhUY4Np79S59VhbRF2r8w3frEYyTK35192Dd40V/0f6+
ot7dUG+v/hPzSlfJFBrNa1mzZOVoXrkxOcdypT5kl8AONtZ22Mkr363ccJG4xeLzp9Q+Hp4WuFqL
MqdtqSoT/P4pNdyHgkwyvD18W6Rv1U5zTM40fAvk9LqWlW8Yxt4GCmGhIvePiZ7docT5gqDIN5/o
3kkgbLqokPh4P1iXXYdkIKYj/HBZPEk4r2FL1N+peQD3osJMsge+QBtddqwBprXeaM+p3Cb4qtvp
somDa9Chm0EfNwaFIadM7NHR0HHDIgWVxlTGsq9GOPvzGTg1329nQJHfzwAm5JkUEmgfIOK4gTsd
UvdF22FP6NpbcWa6lY/LmOnmENR1y1B0WT+a7q43oirRMsEyNhBIddUlMBK8eFnG+aPhDj/9Rftv
PeDfYxpHDwj+CeoBUMm9hp/RCxSPEreRH5gpgIt9RHsOYvCZs8GY1+j7vUOwQNGWdr5tCiTp3s9p
4kmG3ZRSdzBVLbr2oFnUWTAhZtLuoJdYToDz4JgB7I0aDWHtsXwA9oLfq/IAeb9yh5D+RVftx1cC
fiOvtRbLXot8x1Gy9EnW4Jp7/S5Qmj1mjr1rasZGwv1Li0no8mpnS4gENlBu/fhgAdpx0wr6vNqK
O0UhRydXUGPlwffbb5mH+V4SVN/qHslAYV6rXbGpJv0FbT/Z8VNgigpin+NI95R6C9iD/mulymsF
48UiHraJll4WEnxBL/lCY0U7s17OzKM4enU+QsoKWANz73FHJVr1aIzeJigNQAZcalOy/XwvfFyd
ti7LhmpoNr1X63h1Zjpl+d429H0cSi50LAgq8rnj7eOxauuqLGxhajY7wTw6yFmLA93fSez1dUzh
ya0esc060BJ2p7vJxZkRRUEdVTvdUa8/f7qPk/kabnKY6zyloh4tShr3dZWnXCEtPNFApilZX8vm
c2B0l3H09fOxlI8hiM0Wlw2Zs8lSNDH/MW/uq8rutFZNTX0/rJRV8BLuis244lCBSr84d2Wcem1v
x5rP+DdjhXkcach6iT34F0dqhGPY+88f58QIpoYZoFBVXdjm8Z0ENECyA/C3exRZgXlgZ1Udzozw
MZwgtH4zxNFDdGnZD2HSBocw1i7lAL6TZU3aFhPU8No3UFhINfWrCkYD1c8mRYjOs9ElRJ/1i1kr
zmgLl9JHezFGWrjM07y47qVMQ96JFeUjbbn088ZzkWEbnjLF2Plj8oDB47AbgmlYxigGIa8Cka2z
sSqCDrio6+7OAm3ujDTdtbgfnI5EyKH+4G9a0BvI/sHI8RMJAU4Iy24kGxodU0y7vUEdzhwD6onJ
QWoGzTUVKB4r92g1FZpSk4PVXBu7fpn9MN3wTkftYBnv/LvxKdxZC4S519reO6SW06yLNe3Ls3fX
iT/CFkDYdHR5FVk3jyL3qKMhVcTAAIdVKm+nRQ3awrEW5Zd06xlLdXP2Fjm+RIjzNKJL1UDcUbGO
QxM/QpjD1kpzTzu1H+9C67ucngny1A+n0fsxji//ttVFCS/W3A9Seu3b9oYY2wXq4crTF0QFUUgE
xJ+Vs/oDbnP5I6BKDPigosfIHXcBywQqqMhfDOy0alt1oCpc1LM2O3wJa8KMCxRNEqDloeB3c2bH
fJweRVGEIMkWpm5+mB7qYcWodd6+xfmOLPOGUtLq8yFOzI6i6ODHhcEtbrxWqd4cLHXR+bXa6tIe
HhRiH4CU42Djp/Ky6ZIzS/xjZKRyJCvUBTRCXqFaR/eCXreyFNvKnE7olkvh+iFcpj+n1GkX06/C
d+IVd9K5JfbhXDsadF7ybx5wTKJC98NB2duCpWx+h3HkfD6FHy6deQTDYNsIlSrF8aVTxAKEcTHY
exGSMHhIKsvfcVmZpmKhx9GZ9/UhmJ8HAzkgq2waldzh/eNM4P/tyUZzo+rjtWYPO02Ztriv3fkD
nH8d25sCi58zT6jM9+a7YI9RhaAGIwtBIn18OOFB4ZFbpOqeEmn5CwKktkK+dBG7CJUdqmW+TW8n
t1jiOeoES/PMpT4fOh8G50iyLSHL1oe8sKzSCtGCxttr0letq50WnQKtOhNCiznX+2yUo3US2uhs
4yHg7RPQcM6EwM9W1sWKrh1uQIIypd6RIWkGYICxH6yFX3QHVcN1ryn7r1Y5gAeIy2u5jDL6UtZt
WQ53wvSf7cT31p5Rf5esCusL/yoS4EdV9cLXoy0Gw6uuNr9Luvc9z5ONjjV8qpj7HAYwelT1A/Jm
xib0JFxbB/xP5dL7VVoUi4xieinl4otvoo6cJKiEZd0Kxg95ltShCkYMogfjQ1fXCMMWX9I0vpy6
woOnrIYYCkb7Iqdj5pkoP0W0pRwCKpZtat/2pVW5tHm2CHc/RFZ0Z2nDFubUyq/qX77n/6Bc5m+R
s3sGba47Rhev0FXqkMopL9Dt2X++sz4mbvO6s1h5ZMvUIMTRah/gGyuSNtl7hDcX4xLl65/e4mVc
mSs28ubMYKdWgEW+xnE4V0KPT9tayKIAG6buyyWdzmW0ApVpPhprc1WsTUwrt/aZEU+dvcysRgyp
cPcfB5BNVkwpUFh13/mcf+jd4+v7YDTypaeLy88f7tQGthSD9J9LXdOU+dnfnIJ1H9Ocwqd536zM
HZWci3YlrZv1ucP21Fa1DEq0umIQER8fhUrVYlRoS97emIY1wKQVcJqd5YVnJu7UMLZmUbsxVI16
8NGyaDx6wGbh+wffyNH8NzCUv8CC40yN8eTqezvM0ZEAoBm/ktbz9ljrIGWmLZIH+x4I9bpHU/5b
tvbOnEGn1sPb8Y5ekoZAzSRSS9nXk79UGwwhlXKrmA8K/d7Pl8Nrwfz4tHs71HxrvlkPjdTGppeo
Hmlgoa9B/j6WXU5XuZqNFaYQl7PSf/RUE3U9CTwpqho4+8XmRaBbm96v9nJCv0c2pseh1ZZWPoHb
y/FkjhN1bRb6Em1aKCbA1KGTKgmHJ+jwapbx1TBiB1wqumvLBBfV0VpEaXoRqn4H1wac2ufPeery
B5rInTwrglLhe/+YoPTGIhC9sk8EqETso0BLnZnKU1EN2HJFVnVFM6myzYv1zVT2tVcHSacqe6B2
8XOzzRbaIlzqhttr7rSsbys3W09ncs8TG+DdmPNKejNm0ohR7jxZ2aPADDo4vEWQ7AKRrv/9qaEZ
yCxDG6NmYFlH0+frUD9gT2iQ5/LkIkgbLLjT9Eoph9ABDIwZeIyeel1K6O+haHbm5Z2aWewF5rKl
BVxGfk3A3zwlbWJ0j6dO3YsHKoiAC+RlvPQWwo3SxbBEyKb7VqyN7edL5sTUvhv0aNNXXpIlvTZS
E+78WwG7XEe6w46V3efDvF5dRzuQcYgXgTmxQo8Pf3/IZLsIZWkvQFShub9LMs/VKzgt7PZcQQUN
92tTKRDkMV1DUVYIz65SQG9tKdypMF10rK9Rsl9kaLWCtLpKagt2gr+YI9Ao1RA26V0Vek0d5mu9
st26ATuPLkc23ZeqB1GxvxtpmaB0B/EjQ6C8pE01rSwTkT2ps+8AFjsildzRy64KvXLkKF6VwEzw
pBfLCUiCbApUPFHurxJ/h1fEtwBzBwfjsp0/9FdSKH/TRHBTwMvAjBdJeh+QUOIiS7CIjBYRWvMw
QDVJ0bZTs1hxlAFNq4kGNlK1EuS+NEqWn8/5a6p3POe2aRuCbYrI5XHxy84VCZ3CjuC5QlWnpt7h
Bh0uCEgMAt8xKL0ZPyJUbsNSrEF9/+9vLW3ulloGsTLpwtHxXmepZalxbey76gpurtPXd0357fNH
PHHgvRtj/v6bLZNbtZ9LkHD2sLYDOXQm3LY/H+HUrtSJVWbcAnkcXNH3Q/QtvDLYfN6+JkwSm2Sh
dKvie7vSV8kmXkAb9K7PtYZeX8zRi6M0Ygt8b+cywYfilGgkqF7UJeq42ILaOiDGjSAUUsipqJ3I
sx7z4iYvxLIY7e+9mu7jag1Le6EHkDZHsWiA2ZdqsPA1Ijs6p5p+mUhrOdkHtkStHBnbBgVLCHhT
tc31X6T426a9xyrUhABWRwiONcGqyCsY0wB5B6S5Rzzq8xhpIdiWLZd14cYqcBUslC1pbYfdTymu
wKagCyLS4MxCOhEnsOFpkhFiUX9Xj96AWgizgLSo7vGMd+C1OoCG1hpUAPPcBXDiMJx773PF2LJt
+vjv3zVvQw4kuqz73tTRgP8OxhXqznRmSakWv+b49dKCA0NAL4Es72iYmDa5kVu6sg8p7K6oHW9N
b4JOYJJxGX68thDFdsxax6rMw/6pkottF+G4GJuXGnIg0AndakzRwM/R0bZvcq/ba/SBq3xakW5t
vbBBS6AE/tnKyPrg7Lhr9KJ2Eo1Sp1EX5wLHEwUBsLkmi1UBlfPhmPG6SDWRNDT2hSItJuQr1auW
OhNoy95+/Hw3ntjvb4c6bvwoKMaqY1nHB0l/KUpoXSh/fj7C6946ejkC9gY9Ukoz9HmOCpOg/4UB
d5WY3rHu2D6mg+nYKnZNR+yMa92xXpBWvgEkdW7XKyfWOT1ScFJMpc7aOArzTV9XzAZ86AFj4nIf
XoiL4SCus4t60S8Mt1trS9WJb87mMCdeH6UOGnicpKZq60erETtcaCMxCGz8tB9xjT9IYXWXjuVh
THsTXrEiXCvA6xKfCBCRiofnmoXQexDeauD9W91a1q09g8DvyMxXelpC8QSj6xSiXxlKc5U39bJH
U1FpAe/ym6g4wontDo2VLn0FbnYjXcuJemWB/HSBbNzWxmxIyw6cKiiHXmZfgq6+qlUFHvNEPi/y
vVnhqB6JL1PW3Hmdd5OY3T3ibfQKTJpyfgSpA//GmNUuI12t1Oupw1W26OwOVwSwuWxqHAEr7Uww
NQeIx2vn7VQexan+UKG4HBCjcpNQLB32sOgTZ4iAYATVi9KiN1fM+oKq/fD5qj2xdOi+0tUXdKKo
WB0tnT4u4TFDZjhkscX1ni/SqtoVBjS46Nz+ODeU+v6MHIs6DiGJR4d86V11oRPXjvxsHIKFcZ/8
QqvsUXkWz+mNef9vPCF1c8H2sMwPVyJGmkAXYqpig4kRb3wf0R4JPPDfZ7vnJy4BcnpNF1zB/O/4
EkAqKqqKUokO3pW6011xgarsQoYnsiD0c7p1+kCscaZqf2LhWMY8FjpHNmXHoz2Y4T2DursWHfR1
uFEuwjXs5AVqYmfWp3Ly2Wywa3MUDtjt6HBTdZwujB4ECKpAz+MvtFh26VV5ZWGz6w7oTrjljXd/
9mA7ccIQBP496nwfvonSgszPUm0e1fomu9DzN9Omuy1dmGnLZJ9cJ/dY2l/5N+WZgsaJy+LdsPOk
vxl2tIpGGjJN2xvm/QCeDR3HMxWMjz1RVbZMRSHCFnNX4ThQk7TeaNOsJmOcMTz7cCeujbWypCPn
WmfGOvU0pkJmiMq5qtjH4TSQdVPvPC869DUwi5oo/my+MJ8SR8eXBaoC68E5AvoAO7SKDhnwuJyf
pl/qLkT4jb7FI3AV3J1tvZ1aiW/Hmh/3zctBrK4a/GagnL5AYK1zxSa7ydexW5PqdpMzXembYn12
1Dnn+PiEJlXBGcvxobYuC6WtholJ7FZQLzaoxfvLDtMlR1qbF941CJ/V58fWyR1nmib4ZxVwqHK8
s/sgmlRsGggpKanvikexosm4sBYIpyVO+qi5+WrcnHvOk5P7ZtCje2iKJyCRaIfv2/aybTKnqwWm
XcbizLOd2tdvn+3oNLGNMApVDHMOtE8xy/Mc7XJ40L5z/y8wYIdhcg9LqaFogfPPmZzgVG5rASkD
S07gQgf36MZLki4hYOJNwtwtnAAzBredOQ9ItH/vTTvCBTOAi6H125rI1NNQTP786U/OMXgPUmsU
wkxrXmpvFnCgdK2RqZa6l62LTEmcyD/Eze2/MwagqvmYwTPk6ATrhZgKKlbe3vSl62YIb6HC7IIy
+fL5MCePFnAyfw1zHFUXkdFPOUzh/ST/gLqnJdq5oOHUCDhpGprK1UoNaJ7MN5MlpdDEkdlRaWz0
y2mhOBlOhOka5NFSXaWrgDXqL7Qzs6ecyLMgHeBFCGZFKMRG70cdZXyXYyHHh+DSf8YD5Dnbzk2V
/M6UnC516i/R9fDcP8gHMPvnitszGvz4qLE1EOG0D0GSw6Z5P7jXIwDeVYq0N7v4ifaBzjP7T5bc
f2s6tOZCzBx80F2LFsWhS8Rwn5AVWRq9fJ2PwyoO1MOIKJ0DemNnCagwU/yE79ambn1QJMGlPZgo
tk/NzuhLdxqhpJeouZLiWffWFCyFDMx77JAdEdKTbme/Pl8wH9f+3Ni2FK4hpleVj2JAfUL/rdAl
wk1awKi5Ogly5QI14M+H+bhqGIZiqEqgYtFFP5rC0OpkO7aM6BA0BtpkzVJpijN1yY/RrAIChYPZ
gJTCezraYX5lxjF/BI2BSeBVLF1iZY7U5oRl+l9Mjf8nDFazTpyXlHU5reh+cXK99mTf7AKjzaoY
l9zogGmmD885fGr9Gl/l+lr3qlvR+bwzQbbUCIxISZsUt7DU6ymGF6xH+je0MzDJLq8aJccIENsU
tfX3QUSZoNCCy6k3X+qxO+g6grmqQLHdlFG/K8AjbuQECTW5BPGnAT9IY6i1FmoDseXhGIaw1zJT
hwCpYYE3OXUDFwfEcEG+d+GH2SLQuysdeQTkym/aSV4Iw7/FyZGKkxetaxtD3qmVxmU89dlO63lD
3VCai6G2JTcwemhU2VNpek9ZoT1h2LmWDRxeQ6ilbphl4RIcVgrR1FgZGQCUNNIurcDcIb7zi319
M8TjdUvLlhwqf1RVkcC5DjrXkqdrCVXGOsCiUwu+qGn+oIrhxq9SHGEHczHGPZeCQs6OVjSOCQCd
O0/7VQazQJKklo6GD5EjchmaQlSstH6AJ53+8CNJddqoPXiSemkmgKC8bLgJxujeG9K1mXFoJEK6
ampxGxRYoqgRyuB2/9C2/UUZp7eyPrsfTmuUWpZSN+tupelM9E8XRpr8tAfkRPC3goyRfeFAQBES
f8waNHwlMJbkxsayKtUuwt76LkpcEn0Rv8DVXfaj9TBpiFybwU0TxK0jpgCiRlxt7al/rKliw9p+
jiNcLpGQ8V1M5WGST82zlPWYvIZ7E2FHxODoSbVxAIfTCjBhj5qFnVcpyFXQPV5WPypGfCdwN00U
7UVuphJ91vQaIi31eTQIcIIEBA3l2G1wP0miMl7QGLkypAmqa2U/B3oVLrAbXSEBvkzGHvxUjLut
Xee8PbSp6mDcjjGCjWkJc0QZlkGBsUgL5B4Rs/ZuUuNL9I5epIQiWNz0axGD60VIZB8pxldEQ8NF
r8nXAcr4Pi281MLnyNC9x8QokTAdbqq+tx04Vne6XWgr4LpXEaxoyKICuZwWWh+lf8WasQ3Shd3g
W1cN6RUNiRfEyl+smPKYbEtbpPYuh0ncVvGI1Dm8IFr++i2eIpdVKVFhTscFTjRfAzW3nApVYGfA
icr15OlBlaK7XpgXgIJR3g+7pwmRht5kGzYxOjxRQ0FkROgQJuOK7XhhNvFdEkaHGAsDByEQuDhQ
WyBl9wtd88Ot1+SPiOQx5YVWOL4SLDM7kVHWanGrMelADal9KCRpnY4aihOY2Pv11woJPwxM46ne
ZFl9ZdWIi1RGjqt6Q+MqNbUfiL4wodNXyc5vslkFW4Gjm3SrTg52ud8842H1YprwlIfqF5D1TW16
F5qG5XAERZrjcwHbdjEUnEyIbfB6EJvlGkAoaFUh7QYx/sYXwlsWWYV+C0GLVEssulZHl0SKUXAM
NpY53k5SvOz8gcmQNnoTPuUcbU6uT6ukgFHZWF+zyl8oft9gduZv7SLZ12OGTlN8m6jGqmzBmEfT
4E6p1C8wSb7q+ulLNWqXmIT7jiHSNTVJZePnw3pgZlotW4vMO7RAiVwyxp+y2T9qnr5DpHTTmMqd
F2vormX+KqiAjg84tQP5GMdlJk8Qi1qQh2ZZT05gG8qFZcY/NCVJciqsaAqZpvVTtctbzEtp0o0w
9uuyR41J2Nk27vzSAWKYLK2ZhJCkEJXlOJ0ZkLDQK9wuIRVUCKiF0/2QakjR2P5B0f0XEA0HWx/A
khddsbK7ktkqZX8HsD/fSHZowZE1ysVMhN7pMgYlUQm5UPaoGxLkXY94K6C6+lR1jOCLSHPQTAoR
Ve5e7NEGd6aGt1jM3ExFtmynQmxT6DuOJ4JxKWkcPbFsOTiUPY5x9WiYqMF9fqt/DB5k8iA6Q7pN
WPsBBhJxr5WJmVp7JQZsggM6Rd0tklhnhjlVyLVVW+HGnS9b+C7vA7CiMUZNSxtpL0VG4XojctFq
uhjV8lp0+pVJFEUF3d+OMnpJuaFCWIAt7gx1ukOG7YYe/8ukykxSfDG12sPnc3AKYWZrwOiABwIN
JEZ8/8eZihb4DTYj+5gDAl0G1VHX0wpt8JXmO+Yl/cJFspx+pVvK/V+J5xafj3/qHWikTnS6hWqI
Y0SJAH2ll0WXHEZVXyR5DIc8WcKbO/MOTg5Dmg3gh8Kdesxj9KmM0PvsMc0qAidTYiceSkfuzkSj
H8NE+V2Yf5SJQaRscJpWo4Mkuq/VYCM+mz//G/MldGjIZHwsqqMhJkMOhyIn27SswqUW6fZxvgpx
z/58mNffc1SfAKZCAYZSLuDr42ZjK/dpVvh9fGgW3UK7TJfKRbCw6T3g03DTPJ2t/bPKjoejbExH
Y64cg957vwobwg5Pszqa8omNXqhXYcg+dA+5gW3I5092aiUAx5rhvRZr7phaZxaFH/WBwF0lKXd1
abkIvS09Q5xbcDN95MMTgU7VCZHnpuH8d7wJsSMSZSxHvJjMJMqAPXNE63H+HTV1golE7NNBe0Rt
6zIwWgUuo4XEXPJstcMNjJm7COs4V6Wi5+QQ8h14wi96rW2qQEUlRfYkxFSzHykwKdQeDAThLPWb
VsSZG08SYad8Ww8FfTsv+oJsXYWsSHan5VqIQAyoQU25s9AM5ZG52rP7OIpKV8Kx1mk65FAHWXtQ
SnHIVOlbmZXGsrX02LE1HzVbUIoSfah2/IJe0PfPX8upnhOtn7/na86P3sxX0ft9m6ppQkGs2Fo/
kRpfg5e4hE7gqk62ppkInOdc2fRUXk6Z0cZsgX/14zzINLiP7CqMDyJYhPEPHes6BZXC7KkPLqPu
6+ePeOp0eDvY/P03T0hPTemCAtoUnqtIPuR9Rvenffp8kI9pJNRvEjuDBgXl2WMsZQtnvxVVIu3H
/jm0UneEmjZF6z4qzyzwU08DqWQ+hKhfAjp8/zR55Q/IwGnxoU9Up1cutfRM0eTURoVcBgiJ/oBl
HZe1rFHrq7qgz9KDmMWXww3Ew1D8G9PF6TaDgRjlQ9bdR1qSqlnr7RsNlXj13sqRaIsyjCYn9/MX
cwLUSKxBMkWFDtgRQJT3Exb7kul1LSa8UrmotnQcl9jRXPqP+WuDxVqeGW6e//fnz/vKyFHQAc9l
FuGn8oqZ/b3ZKLP8212DIty6UL0NnHbE081JRthaghSYhtBsEP0smjRdAFaOz1Q3Pm40hcmFmqYB
uJ1h9O8ffsC5AWvCibKbwpOLzu2H1ShUB0OMZdF+VcS5x59n8/jxTQWWJGRJ+sna0YC2GFsF9DfV
bvoh3RZdYnTGVpRmF7g+L7IlSeX5aveJWxOOwFyJArOBqsNxa0TpKWAmtLVQ8862kRysVQXD99y6
8gaxqRDfxrUpP+RYUzk6NqtVkshOqwywRH1MpD9fASdmgNsUACY9blX/0D1EmKWIyS3EfvKvAZA7
tZjWfqFsPx/l43kDFvjNKEfHNjI2dL/HRt6rWn87VsWloYYPwox2dqitPx/qY9Hq/VBHRf4Krfp6
tEp534XtBZClH2iLXg6pd0kp4xLWY3Jux556NpP+JAgcGGbyKxP3zYHNHkFaejDEvlqZd9U2W2kC
6K073qbbmTMOLwAxw/voyjy3eNWPixfa0d8Dz7vpzcBpPiGZFk/WvloMi+GxXjcbCjLLYFM+SIv4
zDo5dTC9G+14q5SJwGaUxzTA+otVcoOwRU8bFlLJYtxk0bmnO7Uw3zydOUdOb56uqonxWjbRvlt5
63aNCcBB/pFeqqt80W+0h3KDYdSZpaN+vK04d/6e0Q9pRuwDsspH+KnI13qhsdNSLHwjZD2vBh0D
UjEnzHIdYPmXUtED3PSjssPpK9CR3Mmz5pdmRhhEaGioZYr/NCLw4eZIWt6IysZYcUqtHUoqJjKw
vrQxA21YTJa0+Hz9q/ORfXSmkaIhjqiAq+b4Prpyx3AIqzBtW840ZYVL0dKK1m3+f0k7s+ZIcWhb
/yIiEDOvjDk502N6eCE8lAExg8SgX38WdSNO2zivud23X6urlIC0tbW19rcAYA7Ac0RqPniVl94x
FxV74uYvaQk5q7uWMikXNpZvv2KRxrRZqqVphSbjPkiu49dacUx8x8Ifzva+CU0/z53yFRLsWSrE
rtCXtIGB2kb/19kBsdG2qEE6oM1XxYtJS6jUwzIeaXyO9BlosBAssDFfE8hdyEq/DaMu5irgc7B8
4Y19BsMfJUFn3GIKIVwH8QOaqG1YrTvNSTwMzPn3B2OMTHBLhZKBguxkEe1y0+wJEO7knFQWTOMH
ZOavBmiXv8+pCyEOo6D3GIyR+Zy3mFLt2BlwW8bdkOC45IY2tiCJA7cxd6yMzf/fUIt5E+Ow2YMD
ap1tsVfYFYwzdmoa71BUXQloa880x58v8SVnaFzWq9yG3LeHmASOyEhi/XLSdM8a7JVNYv4MizWJ
04Msq1iSKC0sb3+tAVBsbmf2uYOXdarfIbfxW2M3JG+GVK1FzgtL79tg877x5cnkEYVSQ4f/6+DC
jAFADXUDTK4LG4JPI8hOa80Of1PS3x5uMTtqbvUdPNLkv0lUDBlgfgeTutIpHmwfojhg7Z3qGvmi
Z3rSxvLhc+VpoXIc9mvx++InBbJFQ04LHfLyLTMmor6R8OBZ9Scu4PQCrprB7olMV2LsHDZ+PLGG
ShjudMyZibN4w7CmFwR9fyAosG22S8MBLW8wqlpZdpeHAQAHJ/cLlcesG6e4BZf6kXb0GLPpPZWY
m8jwXqTtrkEdNWFQ6BO61vxwQUOOqALhDprt0Nr3Q2I5GkXDUpiS44taoeb2111YhfHVLOyEg6Sr
yU63on26kPl/G3H+tF/mLOjeudrBS+Xc4oSVyc1GHyS3B0gBmDyn4tJWEW+/B5o5kCy/oS3/FUTM
2ullp24CEleeG4p0liN2m1eQJevFyvdbG2KxEPUSzGbYLOSPrKx2RWW9d4P8+PtTXMiSbDi+QZeN
Dn30iC9mIlcR/ouRoABnxG8slvcoLWQub+OV77MyzhKDMsojAWgaVQkFLZ/gdhob7HnqjrXa0394
IBSYZQ3VCQWKme8TQfAeTG3SZo+N0sFvl30AORV29TSuhP+L32YW40AGjvL+MlaoTakQeKLD2xpI
dHSUgMg7/IcqIo54aOdE4RzdNujN/v4wo2BJnRUcby2ONsQab0UHpTsZgt/f2cVn+WcYa5F+lKhW
pjmAxo9Rn4MXCXuCcq1Q+XN9QjWBIo6h26hOoFD5/UlyQXkKT8j8ETA0ZMbE0ac7gUtAs8YZ1YbF
BIrl//ahvo+4qEz0bZPLaos+Fh0Xupa+oXSlb/3nboEB0N2LA5SKXHlZmgKiD572OlREFVxLzGlf
yaDtjLqf1yvF+LWB5s/3JbYlSgF3TFJFZ63PATXPWocUo1PkxO8LfaXB6CenBAQxgEsh2FYJUt7l
+olaJpmglctzKtoeRs/c23vljCvV9hRtcW7ximcGXfCO7o7sGLt3MD/yfv9wF7LhuaqB0wdEppj7
y9q5KkxW6ImqnynS+8kzQlyBvmxRWhhubN8MFcUrPLijSN6ahulnloVCI7CrBi6JgIpeFtPtrLWt
qOmtc9UGWn4UnMKo9j5vJKeOtZWn/BkQv4+12LCSFvRs0VnW2VT6B9TYb4yigKvwKvjg8jho70Ez
Inh0y++ZFraEW2dOzlV1LNpPqPgcmKuvpKc/A8j8MIhUaBZR0NKxWGtGqaDXscQxSUWp2emEcjMO
8kpif/lB/hljsRlSKRraqmqtM0NFxLbuB9xK0elf7x7fH2Sxe1jcNriaJfHjYFmNg4/0J275zprY
Suy4FA6R+JkmciT0mC0TwGzGhFaSgbohIm0xSi9ywm8YRA9jHUGnYxm3Jvw9fl9X2hxjv2cswMDg
UtJCiQKzfCne7u1BZ+WAryRbkFSzCk2idvKB3xjIMDaCCyg0rUa5lSP6Iac9bmYlZWfANwIQNjhU
a7p4GSU456jqVrSFcDJVgaltAgUR4NV/lF5Ho5qE8nbD3vO4hNAvlsimKVkD+8h8g3q1DyuzZg8+
/Y0Jr9yqTXYQSlwVqX2r9RBhZQVaMzOZM19qqscEQFhX9OZKvnOhdvr9Jcxf5kswhd48oW1jSOe+
84FK8GgQDa7k965wAY4qqJMGawFNWXvxi228bnBVYivUnrFLR/00V1VU+B+GxhYKOF04XTAjL5Jd
DJ9C6naP9GWt3+JiTP3y7f/+xC+PTeIk4j3D0QYiqFPXOmpQ+JVbVYccXUdB78Oi7zRtFGz96X8I
dF9HXsQGNWpTQ5YxctVmTt4bjpHVrhE/r0zu3+f2323ty/PZcWJGYwmjJvZXmxzZV21jb38f49I+
/PVJFsEhbmD9XQIFddZgkNcMb2nyJ1HjLYzIfh/nQhnx2xz9++dfHqZjKcRlOLTgY/Venx3Ka2rc
RjsRh5LicR9CHUxb2+c2tD+eUGGdulUtuNQ4sQue6aq09wJiaxauoNELJDwdvRKLTxjVSBkKWZLP
Zt0e4EwLnzoVZ/IqcZkShXkf/ymUKg1KczBujQ70vzi2Ip9rI3re5OsB5FqvzKq7QrF3cTpEPi7m
cw8sjHQLn5qdAhsqW4YxhyVHowd4OdKoDDaWebJyO3Tp+0F/g3s4DWoXc3nWQWQEiyxGcC+qbi/N
xn2xtI06+AQ3vf/7J7y0WaGaj95GgCNg/7OYKrSXGvwnYUMckKaU6GON+o2drC3rSwmLjcbpmX9h
APe4CCwo1Enm0Lf2GbCiSUZKBAPUpEsDTUJDwhpo9vIz/e9g9iKFnxQdRqYKipRF9YcVTyW4VNBb
/f7eLsUpXBiCNT5n1D/bHKZK6oU0orEvnZzkHoUeAPLA4n5I3fJT0h1QJfcyqrzj9e/jXni2b8Mu
kouMdzV015w+cniDJ+IqRj9Hqq+2BVzY9r8Ns5gWFbXrZmiIek4FOaGDOIG/XgGhJ5eOHWjjEKg1
vpHLIRvKbaV0d5DgYDFN7aYdQaLis2saqV7MEkts0JXzZA13v7+HC5UbqMO/vP850/sSegqIkeHz
PLeZZLB57eEjjZwx3bYFrmrK11J9YzlcLTM4NObSdV/C2zmJvLjc/P4zLsxrRBwgoaAMmlGFi/dE
BR8nzHZybnru1mXuGTDiAGcJxhEG3DbWcDmXkgJQ6+bmBRVHOlzgLJ666eJSrTVUQYD6RK/vDrZc
XYCi+z0oOBvpo1uJRJde8wzchgwfVJmZKrcYMK25mkqyfJ7c3gNiY06ivCTgAdlNHmAe+Wa9Gnjh
pWoawJ8KaP4zyWbxkJkWa3CFQNFRL3GuimO/Y7FnqOdCwcB8JcG9MBiqLzpEVtAjzmXA7w+I1jqj
LWivnjWxUWGIMsLsbiQ34BymhrL2Nucwt0hsvw22mLSpVKBxomLqmdplDX/RpvSUPINpURN/WLBU
aYl5U8rKLuO54plGZoYVKz5MJX6WqNz7lcpuh4zfyMTyIcnOnKSu4FaoVu7vs/rS2RrlM6hNbFwn
AQK6+AJxLKvT2CG4RdZwqPQEFoLo3maGfqAU4CK5UUNU+j4kuX9E58fVBDsYp1OgieTUcoyEpa6w
sico5tyuquHI25y43ONcrAwJtP3dZrDUh99/8oWWohlD+M9PXgRGUuWtGKUqQ6NuNnowsHHHR7iK
lY8z7xqt8bdQOYT5jb3FdfxK4nhhu8Z1ONQNoNUiI/hxmdrKBfYyVKUGEALya5hHOCpk661pr206
80Ms5w96YRD4ABv7yboWbByTsUZXq35XY1NzGjfxNK/349pRHBxkVqLbBaUuLsLQEjM30SrQNSy2
bdFOdpa2E31UXmD8ulH3ZpD6UuFo111g3sTX+aa/QiX2eq1d/8Iuhws4FHnn0vxPeUyWKZ0kWwju
GkgAmZm5tWRvldEOf580f7/Mj/cJ6REMQtAyhUf8vviHGFaXcOqC3GnMoIXR0d+qVMJrLeNqrM1T
ngEbpKZPOrQpyAm3U4sWAibA1+ptdTcpsJ0tDHt08mm8J731R5UaBodu7Q7iQt8uiwlye/Bg5Di5
kib73a7lg0Gn2sNB44m1g4cGj9GlvHnkI7vvTajEp5rsJyPz40Lcw1K99q1+hMtHPWxNBfcDaQE6
aZXolode9dwlPX23RjPzSto8Koo48am4hp1hFZAJwn6TwMC1NY1btBo9lwpcbW3RTJDvYwmo6WvS
Tzue9CeII19TrT0lNLv//f3+n2rp4gWDMYTpg+t5CPCWJ3mOrimhRYKfITeGkgy6G7eujc5tDOua
ydVtDtF3lNsZDu3NuBFFHiLVYrhGtgPKJzjXtne9mkMglvTPFozuQW2Sruwoadw26VpXh+s8N+o3
eyq2rB5OOpyGGGznmQTkEGKbi8InJNzNM5XLFG1H6YM5Jocc7OZWFw9Wxk8wAvVzbdhrUESDTKVq
HtzHgKdIlci1kdyIJA0q27qTyQAzNOOhG2CLgiuKsIrIiRsququiad/26JMiabaJLTOHpHT4lJPx
prPNJ3S0IKVOj0qtvamZdRwS872i6LHqcYOKw0bMnTip94MOxbcKcLyewN6zNhO/i4XuMcE/AJC5
R2dB5QB+CuuDzq7hWQvxakVRV6rQd8Cr5KQVBUoS9iRgXRC/c9rBaTq+Vbi1VchUuFI7oF2hpttx
LLaqqG+H3CLI14Ca70v0XsD5F29/GjyDqmxjk4YAkQVbc7uuIMqFHquemqDp5M8q4bqfNanl0/lm
xK4C+B9XkMqZ48oe9DMEIE6itgm4E8jt2rL/T2nNIW01i58pEOBxiaUBYUNsrDFzL5Q8vo2zbLHN
cnR76KnBZ6rMhO56M6hLB9ThA+BlngSX46B7V1sH98kB3go81BTYTa3cOf3cQPAbcPGJpQK2sr3c
bge7Qd8TkTkqhi8lof6obLXRRpvTGkNnzi++L8d5IA0vFipArMtFPM9KnG47M+LnRHqLzcMA6cbK
iv9ZQfo2wvLsVUQRfIdGoB0y+IVZ2XBFKdw6pzQ58lF1S9Xaa7mOzqviDgfx25XB51zt++PNdgII
NzjOqqA+LB4vt4YcpuZo4+z87lwHVWi7QwBnRQ94Hg9uF2sP+3OOzuMhjuCUjqsvY/7zL2eQKZMh
IG3RPG3eZa+VBUr5UGFHju6xGK2nCAcAb4Yujmuol7/70vJB9fnMAXIBLkWXYhjVaqsRUB77HF21
BzQ8veYf2VHgmgGufIdop26yEP5tZw21F3JzHd01B/ZKruqXdbOcS6/AwDJF3jPDA2Gv9e0VUJSC
SSXz9DHlxUnR233CqjC31RUA5MVhZhSSDDw7upQWWXrORp2hlKucS6W5Gos6cmXe7FuOZsbf59Cl
gVDvni8ygQ6BLuD788A2lscyfO7OSiRepREezWzKXker/PP7OBdUhhgB99mKrMuory/FaxQWAaaN
TuNH66X32LYLs3A6gT/ul/56YfdngMFg6MLFkVGBeFxf5DkICP0wUgAsFa54uYZOSvQwdKZrGKff
H+vCQAb0eMBj45gKmPvi4DBOKi/jiJKzkSt7W2S1k9dt6xQqvWYZGmd/H+2CAnC+AMPtn2bNl4DL
47DVD3JHcmM2+ECdeNdc2UftWgM6JH4QYe+rruxMexhpniRPhb57vyb+uwAR+f4DFtOfDSOjWgGf
dq1269w1QjNAO1v6Ej1HB+OufK16l72U7tr93884Pge5uQ1JhVztBwpN7Zilg6EjzqZeOBMuLgpd
Wdl/L9V2v40xl4i+BDcL3amkBVMQbKB6C7sBJIiqNwh3ek3cDipVZAcv3NOC+B3qmaf+FdI/KcYL
jz1pZfFfWiuzVh5yMgCm5uLn958iwSCYlx3qSGOn+HpO7kRl72T0a7YN0DDFLjZiP0qeLfGoNGi+
wCHz93l2oRoGBIEKVcDfpbrcn3UZfICxoLgEU9VQZOc8Yk4/HEmZ7Btdhr4T2dnvI174wHO7GWI7
mNyGvuQFqyPUXUSP8WZRLJ2MtzpfKXtcqiTBBAXsBogd0Iq5vNiLBs3K1LSQQc+MwokF6kbyW5+4
TeqNQO6s31nPkXOxZ0GhCqgDOGFgs5hz5P0ynyoJbkvaOPIzj9ENb95S5SOOJlfNS0cwK7BAJkz4
vw9HM+IUNVoCTT6aOr+PqcKI3Spk5Du8wbVdec5kgAdK3OzQm9+/14Uq0rdzznKxqEXNjDHuz5ZZ
O4Wm+5H1CTlU0fXuqpHIpVP5t8EWe1Shmji1Sqb46/fTudMDQBN5C0685ekhuoIRddFK7ZSzZdx/
iDyQXKLwOkuJ0NGxGJvwpoWxPQ50PK29XttpjbEy9S8AhOCw8M8QSz08bH+tqULz/JkBnGoIBj8B
qP5LsdESE2cr5OIduAoIswqW/e+fkcwT4sck/TL2csI0JkP1CoE1Ro8Dgnm8U48NQYUFLfSr0KtL
i/zrgy42D0WIoTJRazunRN5OtPSsaA3U8n95mXDp0AEex161eCBZFPCyThUZUPDbK2p8CgMO0xmO
s7kzdSBxSIdOW6kaXVzoAHeAbAzwGk413xedTsdJy5BFnaMGRSoAU4VkhMqY+So4FLFJ4JkO5z78
gJVvd/F1/jPuj6MHqUXbDSZqDXfGQ72d4eeAikwfwtV3iodMYFW2ujbi4uWSzGR4wRiR4c6zj5wS
bJ+Vh7o0IXGiwekQOz1ezGKIuiRcz00N9XdJeR6zLAbpEzUgWMSGjWldKbQ4RSAQmU39Wgr1neTW
+++/4Gdk+36gW/yAJrEgkoWp8hkgZzG+k+beFCh0DXAnn7zfh7qQPOLw+8+zLtdDPnYwSMSzJiIn
jjLiOCNNH7YtAeHCw9/HujRJv461SCk0VnBcAmMs1oOQkbGrSa7BGGjKbcyb59Ein4Ma71Pt34PD
5ksUgmQG4Cs0aiwycUhHaA+LRPncihQ1JPBrteol1teG+fl40ODPzSA4WGjzgf/7GjR5DVc42xbn
Sr5B+HQGAY8UrXBqQF1YA7xFcTT6lSPNz883jwnqItzoFAi5F+s+p3wkcYFtSWlajxWQmcat206p
T1f5UxfiNMZCPREyIRMKwOV5kMG9XUYxXEC3bTrNMdvNHWHCTTbKfk2bfiHH/z7WHAW+JC5wk5wi
TcdYzBt8yRlCoYeWJ291nLEtR9rJG/CgRrayGC4kaPOwcEBEwd/4edU3pEmp1MMon+UdQ3ssbt1g
c5Q7Zgi/ShdHmZUFcQF88X285eor9C4vLYynhRboqnAP8juXWU46oPW88+SgCgZt070ph9aNg1Vk
4c9YiuGR4mPmoAcA2fb3t0y4SNBllsBFAq2pR8PtrpSHme+qeeYN7eAi7QybNS3+peLft0EXnzZu
BioDHjE3dMAj5LrapX4dNFeFa4GTe6ruUTMJbbikUkhMnxTUmz9+j0KXHnpmFM4FJOT5y2VqS01H
ua2IszUKh6ivLFrzwLw4AkomKPbpF7iaQzNC3QGy5tmu7WNUaX/kqV95iIsLBO0TM+YYWMUfsAoD
JhGNkBBs5t7ieJ/tQDT3oCKBUo24Bpo0h83qwfvyc/3vmEuZPpW4ifxpHnM3N48nQR4wdGwgBkyz
6BY8a2ySj//hayG2zarbC2RLhnhUSaIX5xTeh1Lq1MMKbPhiWANxEMoFnOlRGlqE0CIrKzZUTKCu
R4I6GDddkB/h5vL/ULy8+AL/GWqpcx+mdJJEgaES+0HtYod2KwLt+Tz3PZVGYAbqY5baztW0xU7X
mwQ+T2Ynzh30XkIb/DQ+mGxtIsz/yo9R7Dk1UmcF9vLuNSciEaQn4izhEJQWZ0IeLPU9AU68A5D/
9+9/aSy0m8I1A6pveBEsvk7d91MDhztsBJ3tWcoVhNCAt5bOyN+AYf8PY80vD2bgMAxa0h5YZZiC
lhnWLao7FP4g6PT2DAIEkR0HslWu5ZmXpgPOx/873vznXza52qRpO5p4Nt0BvwI2slGIMs9V7BsH
WC8poZS6WbAGZbiUMXwddFES6DMaTTxJxFlYcN9uTqZg3uyjUQFy+PvrnLtRLswU5FwglMuoQWCt
fn/CkaCqa0KGds4suEuiXfY9U0fN1aD3sDv1vcoLKD6iV7s0HtpUDm19OMGkeNMy8ZRx9qerdeZk
JQkaI3/UJBn9p7gIMtVHiSmHslf26KAODLsNc8KvSgHgLdh++1obNkNLXozIhCPswE9FJl+rUnFj
cZYCvNTszR5OaLx4q1Moqmxxx+v+aqhUP8riULay54nXuZPKJPIBpXjV1BziSbPxiwhb85jCrKpL
Wq+0u3sUtSs/p7iBSNHc7XRFexfXzbnnNL+lFtowdTUhEPPqEDwaWmhw/AMKvJbCTC1MLxkwtyhh
Ifqstno9DBi8vocHZ+EYfT86aPZ801IgTXtFhAwM+y6PgNWJDwXNhC/rjXIYp05zSTa+5Vx+UNu+
CaMkD8w2DnNLP44mTMipLFCgAFEMKfBjFyf3Vo3L3Ymox543ORTZ2l4b7EBl5Xa0bXiPzarVsFVc
zR8re3KrJg5Twd3ShBpTqGDTRjxxunYKdBPK7kR6EDR90IfunWTxFRKKAyhCeC4Tcmm0dd3mqti1
kQ4H1gRlhKp+jNTsyiqKrdEX9xlht7Fk39HBPEKUENjWBHZbouwKNb/VE+tWmprXIupRzjab0Z2k
sXfExOHbMgAhTbT02piG0pXM9Anq/4cajB2Qm9CJgnO+Z3VscvoEkCo5IYNDBjvyqnQwvdzMgWe2
JxjsmkbkjCw+TxPKYSMFKi4+qTG5jWJp9OBN/Fa2KBCoKZD3xpBBZ2ay11EB91ET2nMJI2JHxOxp
aLhXquPoFlnybPBk11atV0Wq4ltN3jpli5APHKM7ySTICwJ3YWiAgjSmwOjXVubncfs2ZonHbBSQ
Osp8Roy7htHDhO7SCVPVhXdt7ZJOx21xZXutIaZ9akDFlLdsQ4AsTMcRAEvcosupHLvRzBqtGhCs
ojgyt0lXo3mgIcCegvGpkgJtHqmOJv1uxFLRat0xUtAglVgHU1EZXFuvG1dl+rnTkpC30QFeTUi3
ufSeydWz3tmdMxTkRrEa6oNl9TFljfAM2Cu5CRqpiiZjjirjnyjx98HfJDGi2agHqgzZRAehma/2
UJLHA8q4VayFVWPdUEJQsqfCcspmOkp6+ZJx8z6ZiyhcCqlkD05dwgQrJ3oHAUgM3KOm70BY8XEv
mXjSaMRuTCaMCcJkmAv1YZq0ygOPfvKkAtLN2cEXNKvPHJRPML3KylHi5o52bJ/U3QmXNcBdxvD+
1AsCcqY4USpIIKQKnr8xokElJZk7GKWOEg51Es24tvvuwMbijVchCtKFy3tsS1FaQSEko0vZaBIU
zcqwKSzYbRm3jR1Dodom57Lmu8oCAsdARbuGk89mqvUduGPg4DBl32YSTEL6wiVV9p711jO+cOIi
iG4SsLcdta+wvFFtxzt4NFEjcG0OBNcUm6iy9lLhJjXsjqQc0sFMbCWTnsAA+9B6WH+SST8qk3wn
a+DuKEyxPG2KUdFAly+zGSSt/SD5AlsBlLuugt4qsFsyt7WykGv2ITWzTSORa7R/bWNb3/ZpfxhJ
d8fH3NN09lKMRVAhUYVIxLiWtKlGp4854fJiok6ryjsl1kyvoVB/6KgoyuSAKTBC1dHeUTve4wIt
cvC1T5oCM9VS7XpHLcWDZBkO7CASOJnIk1sAEepoVbpHf/GfzFTRTCdejLE4yYxwL27x8/VUT7y8
kGE6KGB7OsW2V2sQ8ZApVRAlANggQm4PcsNTn0f8LtWAeJUsnm+ktn4ERB0GJdiiPDVm15EwQiEp
vWcr/Blm5df1qBFPRWXGVaXpRPL2lRvSY9MCdlnEFDzhrouA0pluQDd64llZOJI8Km7UdQ8mrKls
WhwVBrgTsB+Bpkb7hgzct/Ls1jSnd4sCvTnQDaCdWyxhSGuMD3PQPlRaPxi0vqVd9iz37TUzewSw
Ut3ZAhTNVn2qsvhWaqhbJViEaQlIpzyQfQ8pZy+grczypvBLfQibqPDtUb4SpiEgl03O2DSPsaWd
cyyryCoVL0E8DYmw7gsEb79MJ7Cf9W2LIIuC2+yb3r5aifYx5sUVHKU3RBQxeLld7VejfKJ1egYs
1Bur6bOcAXNKjAjBACk1mQJD2vyptuYimmbA5a5HMBMpEhC0mN9Aw3OSWJV6UYRmHybFmykRlp8o
jRRyZp7q2rbCHPrcAyigz03Tv4Iqx5wKxjy2kqUOYzr83MBDdSTAUxwqT4VDLbFHg/7GkGwvwo/J
qYBGUDuUZvmUG8NWRPauVic3ScK+5WEU8auhx+yi5vQkR/K1HnWO1fdH+JPA8ojAEoHvzCoNYzUO
oEhD3SORuqDr+1ubt/uxx1LugB92+uaGScgWKuuNmvq9aSavfVTDwaGvQyzGJ13kkm/Q0UZPa3eO
hOUWcf40VtEmkSwv0sqbVosPCMt+rBSBaYMLD3cx1RI7wdMbgjxUB0ZVAhFbMSdH614q23aB39s3
0H1iD9gNVoL67+BydTrSWHpXOjtM0+agjo9Gkx6hPNybUF0lRulXfboxi4eOUA8rz1N5GzBuHSNb
c2r4ydQa3+Skea7y0aMylHqwBIyMyTW6wbGnQ9t7jcSgpkI6V0s+Y6ekOvbNp6WeiuFpbFqXwK0N
LSh9ZAXQy/kTfrAJ2Wwv32egcDfxtMkN4RsQbdc9KquV5CSG4nIKqkN7y2kbxFr7bJObITnqaQPv
wr6BxXH/0FRwF9E+jJZfUQiVhW25Y8ocm+mBGDq3rNmGSze1fQa5ZZ+V0ibX+XYQSqhTuslM3csJ
GNp6n7tqT+HzrG9U9sIQt1sQrak1BKkCzmiHK2W7vc2TbYtL+6pMNoTVDukBkjHzg2XCGaC9l6R9
np50G61ZjeTKsM8QO0lGex5Ai3a0USCyIw0g0Oh7zCkGGFu3SBFTYwuMv2eKRTwc2BRfI/WB1Oy1
gKtyK94ipiGPmjZTjgNc1wUM9TzGwGGUbSdKop1MaOxE3RMvn5gE0w41cmqrcrVEdcwYsj6VY4+X
vRTURlIFUR7U/MGUPaI/8SgYq8eO6y6f01h03TH5DfaRMZCrjb2R9MGLaI1CIrRo5eSU/FAmxLXp
x6STo5HtzcqnzeTUuAEXnadaj3HyZ+JjaBqzxngEVrwAVwGWYDF3NQ2M2cZ2oPhzm0kPRmX8ZF19
1aSq0xYHm392ZuExGH8MA6go+eQJTfhRXZ9GsPsVWFHHuX4uSh2NfmduAwtlma7UqI6VJnvEZw+2
RJvMHtzSYifKUJ/DzBf6NZGUe61t96jS+tAm3/WG/ajB+pJoBXz/5E2GCO5MURGSUvh6LB84Bb1S
S/c2qJ8pQzae5m4O3dlY4EnrcqPB63TkGF+r/KHmLsQ3znxSMNPQBBIX/hAasgmLMA84c5+ZNzoI
u2rOXVn+aPQrtQR2goU9mNMCrRmcXNsIVc18DAJ6XRrvhXCV+jY3b5oehoUUlgzYzVp2lKr9OMKH
16MU9TC53khkN4pXlryobGdoR6xurjDfrMJphE2MGrmsvDNqdKYi7Heq6rf4SW07YH3G+CJPTbKN
oz8q3dj1ddYH7XjFqk/SfSC/4nyn6ntlLFCN3wzpE8U1lSiJp5FkQyMkBfBEoins89ohqCG1TtrY
T1rz055SD360ft/f67gDmowAoLc67uG4Zfv9VDoajjFta900xm1sfSqGel1y/WRj3eALupHBNo02
npkZHYnVbPpJc6rmVhmgdI/ekLXuiig7kWIK2upPa72pTApK3u6iqvB5nu4atGiVbetNPZK/BFA9
moPRnfhMbFrj2GRQ/cIoVoqfOtxoDmOHtw78M/KjCHbHmmSGUM3sZICqbKx+Dd2HRdUHumgCgv9X
66E5TkrwLhKOlMJAooXkIHqIs8yXWbO38l1ivETTNTef2lyExXgHtRqiFExSGd1X9RjgOsPppMqT
m+TQldyx7btC9A6KQFvTqB5AXQ3rsr5uBQRCeeJYSiCR3K2sVwVfLBo5ePOh1JaPHct8u9UcJm3x
RY6Far/SNrqpfRqrOB5kjoIzCoX9pFKVbmo8jNKnRB4IlKnoyXJSoqHvC/6D4mGi7yY75FhzOhhL
VD6qYtywbvQyWPgpkD0kRePU0VUCzWfZPqqUbPP0vZPeK9nwRfVhEgTpct+0Aclkt6YPMkuDDCpj
2aQeLFX9Fs4Jo/4pEi3gaefr0eAoyFf6/iDRZzK+qAkPWyTF0Tsua9AkjMmaG/uq3NX2XkoL1ZkI
v1HU/nqQry2Q1itbelVidQOfNeSAgYEUewAYQjWOuXSsZPDJgeeutEetvwO8+aqU82Ohb8cOjhFo
Mkw14TYA5jHU2rLxRtN6d2xrP8GKo+SNiKsMbp5S5hXqaWC7sbzlKED3ncdtJGgGDtbWADdrLKYO
clt2M/ZBXiKKExqyyOWVDHZMC+h94chlwNCow5TKIRZ1eyOF2BmY7V7yKD4sjfIbLcPvEATx/cNq
/rDa8vNBcoD1cJOM+gU6fKcIXgiya2lghXBf9MfcDnn0B+fxkBo0SP6HtPPajRvp2vUVEWAOp012
lFpZLUsnhGzJzDnz6vdD7/BL7IaI79vAAHMwHleTrFq1whvEz0AWVqXQOk1GtMvyP2o4QkOglOXC
agOCZqEevFjHwrcvtxlggaG2bMSTBFvlFCsEyFIqDmXJjZBWti5iYZpEjkZS2Mbs0npwNJNAHiev
QeZu1KzY9mOxtpCrHkxh0yTVk9R7hwTdTPJaFJ9crucU2klKPtnmKwEDCDAha6yANlrcQJXBXHBk
AqYoKZTD8Tjq0rZr8BFQsD0uG+Wg4sRrVf7a7Z/b0V3JQ0DFWtcbsvLtGJJMx/FjFYkrM/GOkesn
tHMMh0bAQzYgNdf+rTIg2lq1V6LwmvbUThqMddUzzBC1XR9I6zLjXATdznWFyFa8agVf8lb2yusy
z7bm0K91SV+XOEugw13sGwPsOeKKXo2BBV2LRpLsoTWJgHdd9pCr5orKaeNrr6XqOlKK9EVXHvHF
fq5V8RqMBmWGap60cHwuMCf1rGLT8Xpyeg1iEG1aL7kvA4DOYdxspUo/JorijCX0B0vJX3Kxuoma
Ya0kKlDzwq7j+M7txbWJNL0RjKdBT+9Go1tXlCCRW56ATODCENKjVA3BNs1nIaNqMYcXyUMGJBwm
GwrowJLvFCbcEeFXLCe2og9bQ4qPtez3IK8tR1KqdSuWGEKIjsiV1sRPsl7ALaL9JeMorUa3qQGC
PROu6/JaD2JM3rt1HpGtSIgzRvHRHGGTDto6xV6iMcaVXqTHphmw0MDWKO2dTv0tZ+5W6DOuvpxa
vI7tfOSYoPGaFyEb510dBVtTcDySkbYUVTpRn0l7U8vv6SBPTNWrUgg/fVKqgb6DKd9q/q+oUOze
ei3qpyr8rcf+Tov+aHq2yoUagFMvr1zRv0XfBca8uTcbZdsO2bYFy3LMxeQwBPmbUPu/AjN192PS
aAfX1Q9jPVwZwbCXuQz2cpnXaz+b7D3r3wMFpNDTSmpUZNwIJUG01fWjVWprrX/L9JhaG+qTm93I
ngGNofkAyO/uDa9cJyEFrDX9R5MGCdyI9gbzvV2cXAkFdtmGZKsRLwT5FvaQHbXyWhA9ZxgkRCzE
O7iVivru5ydpeIUdZkdS/Bp3H4l/jQvLQavHreVLm56TlpS/fL23y1ZctTHB8xA098AISOS1VSKI
9A100joyedVqtmMRP9W+cZ3GVx2+pUZohzpGh6rqdO67oOwLdk2JJghyIwPViJRJa9V112lUrbFV
QpN/Y+byPkCQIFWOafscGk9e+EF+sK9EVLziNyMW7LrtdonZ2RR1tuTnz5TJju8P93Ka75h9rCsz
choD6a8oWw9auw06aStr+c7SkZSI/gpdeK0I5m0XxLeFeyWFDyl/WC7LXZVnWKh4u6wPbbWrV413
lclXkWQ4FXS3NG6J7ccxTl/pd+6qDImW7lYQ5L3oiYessjYNOXGuD04LFbpV7iPR/Wvgkp6GpROP
+3+afbXulMWnSb+TCySk+9ZjVhFJnzLtZyGAbUes193HWkA0+HdSQU3y7wccQCTRPeiCI3B8hvqx
8u5dXkTKYEwzg63WFlcAD7eZiDxN3YsbXeAWRAO+UfcyTCjTjO2gpUMtJfEVVeBDp2mO69HMAimo
F0BBg26Thc9JZ2xK5S5qmL0YV3JkOl35lhtTgu1+6hlnsBnqre/SXDHo1/HJdf9ar9t1raq/6DbQ
jAszqCaiHWu6o2fkolKw0aJiXwW6U2n3+XhEfeZGT8V9XR3znIrmiGhavGpqrh9OZ5kr28E3udKF
rZC9hVF7LAd9p7Xecy0m61YubqMiO6TTuSpePV3BNEjEGisptRW8xiKXqa0Vu8Umqxq3evZhDTKK
12Rq7Y0GWNqdgqSJv3gK8yM1cQ05+Fhux2VwpybRLqY86FIHvnOV+Xi1dNe+r9u04x86iDTVgFQG
HCwjDWwTMUm3d++tct8mh7q5C/PmrgAwJNJnLMGe5JWwCWXjOgrwwRF43uEWIYorM2i3Eb1US63s
MX6xhPCQluY2S39V4uOQ40BTiBtjGDZBBOqQt5mTUSloW/v98GGWT03wHCEWHtXaKsCxKLBQks8H
krHSDuSnIiXbbGLrLvD1ldYc3c4nARVWI09T+flWN29GYnaXazbonFUUFQ+Wiz6Kes+IgFKBp6/K
D9jVfvnSeJ1T9bqdscngCqzRPSMt4yICRM8ha+KbvBzWRfqeq5j8WK9dqXOJ7fL+Cd/0dYITVNGQ
P3ieUxQfmfHhgWPsg+tKfkN+O0tHZ/CeRpyE1ZKLBBegPKJ35AWbuH0cLWKd7r/HnnE1TDWA3zsx
RjeZi5lkxFiiotHWajxEm+7SMbppEYeY7o1XM2uSFaj5D0+d/pT4wGG32zi4Err80+tJe1pdfk7d
4DaSXarw14B2UcKsAv6FXajiCpLYth7UB1phv5F+3kejimOVvjKxA4vvAoWvT5odJEA0Zf1xCIUb
qTYP0OIoe4NDABxOqJtVL5CqjOrO01Mn6jzbDJ/z5Ajnwo5C/QTQmD3UbLB+2iUuWrJ9B9dWZfN4
fvK7JhiyXP8ZJ0OwQv0Gbc/nxNsV44uv3irJcwnWDhEixIiy2lZCin8Gze9irW2N9rOI3uLmracz
iisMkJ0XWWh2cq4/jZnkDO5jX+vrXhffJSzLFCy7OlPbd0N532v5U6HcSVwRcXdy0/Au0TJEf8kY
kaVUyKcAvk7DHABDNlZj6yb6U0SV3avarUBDt1Si9ZjiCw0xD2abPWYPQn4aChymiz+m/6l0mA4x
i9Lbx0ou11Z366FcyOxVkI/a2DSkvsFa0x4renie1R11jLfkVsZGClke7K1awEdjo/BrKEUEdaeG
v1wVtU5IliGdOZX+UwrxLab35ApEy3hb6cIKenmfPOqk9dKQ7zoPfw/zT4MVnFlyCDJHc2OSxGqX
jzo6wzi5kSd4nmuPJQIEcrxWYWkjNuCggFfHaxELqqA07QhRPxAvK01MHTUkwdNOkBrwWmN6Emdr
uWViYxWrJil+t2O0NqRyUzLtMNG4a6dc+E43UUG6J5M+Fm15Xej9Oqkjfmn33EEzJaUDdOVPg6Cw
Hq7FlgZp7w/YmVp1sPa0/BEDGdw2641nxP0qq6BwQyXvN71Vy4yn6gqTpTLmdeHHlfhds4Jb9JpE
DX+hjAGkRUNzpajBoyhZwUGXeifBX5yi5MmqOncH4fXJFIOPNlMQYqbqaWDUrmqtsrM2ecEJy6WS
KltSlvRTjJonjzAqm+G1htMInVlOpVQn/A8wYw+KHHkbLyNd1IPwWKjJQVbi9xLlMV1zI3s01Ju+
G45Kle6QRxJXcWCyrRMtdRqqNl/TmY5IIMqbImeEm0jPXp2/hwDRVqHc2O2Y53aT61dm2rwUAuw3
tZPrB0Y9z57SQOWM7zA9vJNDzaB0Na5zrkLfJ/4hc8Md6efW1EA/ylVTr8jXKltMh5hWXfoEhOtX
kUW3RYOwCeIzH1Hj3xQVFEo4d/JaHwSIILhkE+IkfPrkYAdKvqFO1iO7tcDca0OKSpjfYu1gqCNO
4TXPpcKYkXMmeDqTEDH1rsJKXOt+geh2q1AtJhQ+VIHltrE6hjSF/qh2dMa0sv8tIz6nqK239RX5
DrsflglwNBqYgTu13qbbVBCferjCTtAX2cogQ5/svHC8k8J3ajkni5p2HffapIjAyFPNu13BFl4Y
y18CiaBioQEUhpUE5/v7UD7V6O57ujYBsCZjY8JDsBGwGhY3yV1+wJ3lKv7136AOJk8CVQE/eK7x
7HVh1TVGJp0qkaokhys4ch8xGtWjRcL+BCqYw1Ogr6KDZmJ1cWaU2UmJmMX10J6GcF8nuGpnhqO0
+aOQR2Sj6HaU3d4tkNBI3E0rNQu80guiCApMLNQfARUhEzjX1KMVYw24HJqgpPJr9ZA9FA/FIX/s
d396hCBX1lZHI+UGeNGmWACBX4QyTWI/sBPVf5Cm2ZdlJCXIJbLotSPakxCUdxD3xrbAVHlprUub
CCKkhF3O5AI1B5xLo56WlgEJy4xeVERBm+IpdpdMQi/hMeHOQdebFDRVbU5CUozEh/FWA/beTH5g
3VGAG7gq15O6RHEbfy4hmy4BMr8tOIPkGHIVpPQEmlPwLuyyU7CL0LZWn4BVOFQa+HYM++hJWec2
RdrDwrmcwJ6zfQsVGfL1BHUSzx7WDaJKywKjP7V/3O0k4mU86Neov2wzLBCkBU2jC9gjuq2yCiCa
WR1qVN+3Si8rgud3wXBK9Mpnzq0NtodrzwIX6AIkGidZ/LsUiFyQ5mb4n0DSg9qwtJ4ix1ghneh4
zIUL91lx/+o64fhKrhapLBd2JrhLJAwhd+NzN98zZqeWieC63Un6Q4P8RrsKrY2UrLxr69hc6zsJ
4h6TecisC9/vwhtlgqjwQlHumVb+/ka7MZSZY7mg4uTo1hWMK6nX3n/eIv8QlrMtorCCjM02FCso
rN/XSH0jgP8PP7CR6XQZYd6tKDSuEK1oyEaTu7ICmpNkyZspNleiHN0lnrqLen9f6MLWqvNblHY3
eEzawtDs+Hso8CVlDex5P+jJIQiGv6qmXWlkGmYZkvVbdPSSvGDwF2bIuJkHF2bLbgyqlyqzoJhX
aepUqeqESofNbBXdj1GANQr9oX4k0ajL9DYvU38NT+aVgeVVFXj3Q+Lxf8r+XgyMD3gQ170LMd3Q
GsBW44votvvWpFkEFfNpFFm/BgegIknu+eYdAMpfg4s4cDfegARhpK9ryCW6IR6NOtPdmAZ80zeM
wC0JA0rhlVbar5+/wQV1Jn7Ul28wo50pet9pQwRdqVpn7/6Hbg+f7r5AvFzRV9ahtMl2FuL6BQwk
K5LbcaWAV57v6GhAtXOIoYOkvQBGJHtpw13cPYiKia9WuwC4vIAPRKZAkpDCg81/JgQFrDNkSxWM
3GqG8Yj5YmafNIgkSwub+cI5/bbQFA6/oB/xvMKet2GhWO5pkHyQNti5vKTepVwSR8BrD10/cVIN
nquhBEaijR3lIHfi8Nc9+Edcb7cUfmt/y+iQYQyIe2xHE7teqX+kLV6uN8V188Tgdluvi32/Xdba
+gcknR9jJu2TuJeMbsn88jRHCYNcI2+ZmDWYrTegHFuZmWuUkve6RtzxPvQXSfPfsz55mqzUtpYp
pDbOYIC9wwHJYSnxMf9htgSi+b6qO6yk+mFbKt2TXiBJhpqIk3blOuiUrSt493o5PIVGYytp/4HI
65WUMfCMW0N11Di8FSyXEVdlfYwt0qyCynFCDOzQWtJGAENpivi4NeGT2Pu/CxTgKeSCa1nNSPB7
668AWINCAtXLyi0fo8Ci9MTv1A4r/VZC64f6u3t2R0bg7VhfSy4tjSwuHsVUuy6YF4MIUV87Ubzq
lVGk3aoc1cSsbS0WP1LBu6t6XBCon2nzyZ8SQ5g0EN5cctsVr+azGbtby6j/VHF5y1iY9p/gbusw
BnVV3CZBfYXD92NTAq1YCAIXgK3caChbTgR/iJnTrvuyeSvBDBQ9JRCHzO83sh3smq0oEPBWFvKp
p9JGvnYhCsiXTubXNWcXjG+UWhC4qLOMLX2FoJAPrR4zZErwt25zklzVnybUSUtHj2YyReCtXwDo
yYHZST0ty8oUr1QxXCsxgTxLkUBoKhEFG5FkMVQ+w5FdZIjxVVX4HAYYm8Re+UV1Qfn9/PouPYlG
PFPFiWODIdv3t+cCnRuFtuRM9jHWBX9D+bfvug+U7AsLTbH47KB9WWiWzgGWyw10rdpT1fyWArBg
5kNOkzjSAmC412abLrDmlx5sinlftkWuAKvsTNYraPcxJqCrla8LPXM8b8kl5FL4/PoOp5/yZalU
kbVA1FhKr6/xnF1l7YSQXCR4Lr3BWcahjFGsll09hc+JrRM70ovruJvieQqYzWZwPAyWUOCyhEVl
2UvJuEJ1gSSIyVGjavz+iDEamIBvuSHUbbmHc12sMCe5l+3+0VsbN6ELM6vYZ04cOVa3E5wlqZmL
H5M6UuUHWATp2aNTwpHvSSwvgjInMV9JqE0YwaOrLlBQlhaavsGXT9m7rieJPQuhe7ZqkdKPRQRw
b0o/WDgOF/cMjdVJ3YnsQJ1FEEUshDYVQGq03k0oP3vhg+F+/ny0L2i0kutPxSexEWnHucaKnqTd
kDSw8lPYmCsrAhkXhdlaEEY8w4vqV9nWj51GR6oo/U3uDaaTjip+yIBELIlw1AgjY5cAp1UzW8jQ
/93183Dw9bfNwkExRl46lkF7CvfKJmCCfDIwpJ3kku1o7/8NEru6I3TjzOwsUv0u3hg0XCwULUy6
TfN333aF5Y8hoWgN08NmPv17vPcf0Gaz6fLs/IU9dakaoUj4f8vNsis4ysBfcpaLVJSRnnN/SZ/j
4gL/cwPOc5ioK+uqSrgBaWUdkjC/rfxhoUZVpndy9r1o0iIqbUH9md8TKBKUPuju9uQnFWhlgbkJ
EqX7rg1fvUh+zcvojV/wjk/FJiEFXBeq+qHJxkF1g03CoNvOxuC3onZHy4veI029VQeqEmgoz9pA
iVE20NP9ayXrC+zz/JsoSHfg1Mt1jHiH03UWVIRal7gTxYWDePmUgOr7l2mjPzaLLf2YVQj7KfQZ
TugqPEQAlzftLrIzmkTypt5GQMkf9N/F759P5z9G59kb/bLuLNSoZg/obNIGDPcu3kv0yGWGRzSj
ur217g/CfXXXf+YMkt/iY/iWbCYZneCv9brUaLkUiSaVyf/7/DNa1zBqhU94b06CxUA9r9x9XRIT
Kv1+4YEvpf86jQ4dgXKUSsXZizZcMM1JMEwCBUBrDsUhiYDhMBFYNUeUqnflWtiaV/SMy2GLiTly
Xkvq0dMKZ6/8yy+YvXJ27lh7wJpOYW62GxNUzSpPxo3apg8lcuo714Rc8/NTXw506GuiFYJ4F6T0
7zdKIIoAZbx4avFiSdpivntIN/5G/QCPFeHS2AIw8Y8asSdw/qtPi+mNAUJBQkZndmt7SRUZgdA1
J5yvzP5XLe1Eeffz853vHugxaKEYk4+xfOZVkTPVj8y4ZuYFuAoxfDsGU2SAnPkPl6ELRytXpW+l
IDU7v8pKXyqzOg/RK9CKG+Q2d7jRb5pW2PwXy6AWAh3ZgFM5j6SK7LVVM0nLGJTZUdmQZ2Co0SwE
0/PmME9DE9WiDa8YdIln38VVQSslE6V+uoAULj0ztYfbYaOsh51uOT8/0zk/+d9qUyvMwOUe1Zrv
O7DXe3McfaiuEz852MWO+NzDTtYosPVNdTs5EVgLyfd5t3i25ux6Dz2IoqUH+9W4LfeAYrItY41f
JSXmHmidI+7SfrvwmNM1+u1wz5acduqX1I1IWgRdx2OWjn+ncqsnx/il2eAjuyk/5YX85ezKnS02
S/nFPqQbPzGVu/IUBW+S8Pfnp5GnUPTT08yCZa+lxVjpkNWKVgKn0pdr+gW/QDaO6xgi5Qa8POIL
hajYyKMcgqh/l3s44HUIdEmKT3kCmS5iouyK2bqpQIQm1iFNlKMlo7eTqhsRzG5n9Ux+upJuhhlc
9VFzGMK+B5FbLrnDn0fB2fuaRV6DCZ5neM0kIgE4h2moT/P5LduKr38o1JtgVdyNn+pLcOs5i9IK
Zzn9tLZKl5YQhXLTnLccFR2T4gjeuoFP3z7MvE/LSz3H88O9lcoHUwFe3yqwGNLmzvCNeymSH1D0
vq2j6LmOiwe9qJ5CTG5+/sKXdhBdMNzPsZeknTi7F1D/jcVYtYZTlMirxgJavSBxdnbZ8dgorYi6
rGgXCOh9m7uGHyvDyYcl0mQopidM4F8N885bCmgXl8ILDN0qWuGWOjt6qTAwSo214cTjvjNtvSvN
5ndUuZB4Wl+ze2MpaTu7daZn+7Lg7PjVHaPfweXleVqxLutHVxkdL/EXIufFT2TQUbK4D1hu9omS
MOmCAvTWyXeTYxhhBVQZf37eBecCVTzJZC1AWStNRPfZq6P9ousec/RTaSD84ynaupaUF69QuXfk
cjcMgbaSoWvB33CfR2FUFp7x8g/gVjX4dOiLzjU4Aq9vApL+/tTl/l2EVfXKz9qPWux3yH/C6PIL
FNViNHO0CFZc2y65m18KdMj0cDNJJBGg7r6HbcD3BpOoqj/FunmdJMlhHONHQwOFgVWv5nhSZxca
AePn937p05LwWtPH1VTylu+rlporBIUx9CfPHHa1NtxWZr70aad7dR7CAQ3RYSX5smjhf1/DEwef
5loxbR+FCD0Qr/v8qRFAxUQ0YlcQIjZu7gEa0czbWu1OnmS9+i4BHOzFf/G4FiR109KnYdzscSVy
GgGOYH8yrcegfivMj5///vMiatrGXxaYLucvl+8YFaKgYFD6L8eIuX5jx9rEjrcOttFeKFeaXW7B
wi0luBc3z5dlp0/wZVk3aXpfy6L+1NcuFMzcfYoy5XebJVtsWt6SODGB3lXrnx/20n3y9VmnvfVl
0bHwlbbRY75rkr7HagxTR65/R7G4iSKGfz8vdvHNMl7Uia60ic6EwKNM7/1oDKY3260lRN0CwJDe
agxt6tM+YQ6ebeJtNNi9Zv+89KUz8mVlbdZY99tcU5WUlWvxprZe42hJx/lSlmiQl6KGydmH4jYr
PTUBGrDpGR15cO+MT90W9rjd2+KmeYoP8XZJvPHCh/u63HxS0It15HoWywnxWwYOrRtuihoFiaW5
93SwZwcfxIuOSwWf7BxhUwdKL7h6252sDgt6v23/UNT0dhPlS96p0nSu5ktZYBQwitBEzGJmB7us
Gy+rwrQ7aav/bQFeHKNtYE+lhPiyhBw6b1lQtH9dbXbK80BukzH7txr0hxuNOn50qvv+pXpDv8Fm
GvQn/ts55Wpy48AhL34T9obzH+/KqWSaXvCkHj1XqA7qwGpkOelOTC2hmlUeUnmaGi/s/QsZzddV
5nsflRAXDw5WCYLxT0lPGzDIje816FdU6a/CVJZmvRcOm2Ehuy3jQgbo5F8C/SWoKK3XWGoX0QYt
u6eqNj+GUV1ICC+VnQjvkQbTK9QAtcyOW6mluYR1FfuyqZ78sdzxnp1S619EoAntYHwOiBXsmhyt
aAxrIefqzBV//nqXCoGvv+Gf9+WX54zCqihzKej+TzHaPau97dP07dHKoiEY38ggbJLfy5rRZ/iX
ae/+z8PPb3y0znyDfgj7Zl/v0020lbb+Lj5Uu58fcGmZ2RGhSZHrpsLzDYdgJ+3Kq3qtb8rt0jKX
36PBMyEpDLRt/jj6KAiZpbJOhZAxZAXrj251GxkjkKyQCjsRVVh6RXQYtJwe/nAE6grpVUdbovHM
xA77Bof5EG0KUWhosQfh35/fw4UYSAOFrA5R/AvQH0ykE8Nom/YUiG+98ZSVx2HJAlm5uAYq6xY9
fI0QOP33L3vJVHgeWnrtSWqD9zAv0DbIPcGB0HHbpUzzaTl3Tp+H69KCyZcFzW3YR3sIJ7djFsKV
FMDU6/2DOAavpSmENnQUD7Y+MFWLmtEetLJbx1WrYkcDzVJMFGgR/OW2WlnDhpF2Blo0O2Vxej/A
UQEY8+5XobruOsZgQ1LkG8YzS6Pnc8yLAmAG6U4GtnR0ziJ+0qS1bwZmhS6itcKkY5NssUZ1gOxq
W8XOnG4nZ+ufv+WF2PRtydmeFv3C6tRYqCAHoyEDAVMKlzpi51ezquNmh1Af8EJi4KzdMagtsAQ5
MU66usFKE5Gdq2hdfBpg+Vct/2gb0cmRmoxteVwKSefbaFobdBJ9TO5RebaNsFWzkMKI3VO7GUzb
28FPzDKsZiuHKVT6gFSPZ6u71F5K7c5f6/d1p3fyZft6cYTsg4B7aAFvphEUGHfpwpe7sFtU1Mb/
NTTh650NNywaDILnJsIJnG+3Hp10Exz8WwuIMXIQolPTdF7KEv5VjN9zkmlNrGsslFDZpbOkXNSh
jKR1XL109uRElu91YD7FQ7Otd8HaddqVulJ/FddTSVCu6t14KNATrRxQ3bQ/NaffpEd/WztIePyn
2xgpPhV5TaA+BtjA2XcelUFq26J20YI8wkhdSSBY//9WmH3RUSmRKwb3cgpFDTUpRtT6Yift/ILh
KXS2K2+YsfHc5EWScupWX+TtHlCqE+0usOtHaEQ7KFBkYO262yMAeVfjMGu9LiVfF64dVqclMg1w
ECuef1t0sAifY2oAtnG3weCEfyCtJc+RLT9W0OVs6xPh2/DYak5qLxV7F0ohagTaMMDHyJLOzEma
VNcjqcgNQAic0pfoXn018UWWDkjCbqvf4o16tbzqpeiAD5tBq55u2plGaQG7Lh573z2NIAIi+bZG
cqKPPn7eOBd69KpB74XEjH+ZxIXvsSBLYyULisQ64fE1DKvu3bgqPvNbD29Pe4STtoUvX9FAcJYq
iAuP923h2ZbVcrORA1XQTrp4rHqm7siHtF7wHx8M0URLT6I3qAL/mw+i+iLxIJuDMnKFm1w7mki4
LbzAKah8DzrfV5iC7ZdgShMbuUgD4EaHlOw4IhGiqxC9ewHGuoJVY+1d+WXy1lTD36AVbouO/SNP
CFxPX3C5PL/K+CWgLVT6egaWM7OSrOn8Ua4nCEk9scoGbj07SxCF6HWYtZF8//ODn4eDaTU6r9Jk
Unp2JgxNEGOggu1Jy25Rhjg2Zvo7Foc9ojl7PTQ2XR4rmFosYTkv1RKsSwAyQLDQH5xd2LCIhlbo
EzAUYvbHrCgbfHWf1dWut8znyK8+/ZzhgoWIQNA+ikXw9PNjX1qf550wa5PbjjjvzRpZU3e66NX/
6ojxutmaeypsp9nHB23/81oXmkzflpK/by08QKW6M93qVA23Sr4DxIaBl7Zyu8ccyzStXtIsvtQW
+bbg7AItCySx1DSqTzlyeXaXF8oa9R74dHUKvFAPDzVd2A5fZ0OBfC+6KnTtFCqLr1v35qgkm5+f
f/Fdz86W1qgaKpvkf/G1frAwhahX+qo+yatlfPWFGE96i+UmjqKqqVI9fH/ZkYroGX0S/vattEEG
e8tOSldP0bFcdwDcislF0U7tJQu6C4kS6+IRBVCKTjwLf19Xig25ka2gpjzU/yYMSUMH/SQknEGy
yk5pox5i//xaL+RJ05I0oHWLoEgZ833JpAlK1xrJ5MO9emifIJFHWIzWdwmy8U/Fm4r+t+kgk0IB
GR+UdfqOB23xKjr99n1yH5aeoYo7cCiWa+VLbaWvP22ujhz2rWVGGT9NW7VOfqft2p2yzfaeXdrI
vS+UzOdXEO8Br/dJPF/jkp29et10vbL22F5FGa3dYkB3tlAQauyWcJrTPv1+R3DJ4uY6RSwyqLkF
D4fKRF/UInmZJlO0/RR/yUFlaYnZdRr5Qyy1qQnBFaWWNtHXXr1k3XDemmJOAnOPlERl6+iz+yWz
YrHzY984dYZ8DFTlGuu5T9ffRknjCLK0cLFeXI02G/fZP6LFLDExMzeJi5SEr1Sk6wihFTGs9p0+
fGaCCMsY9bifT8U50hTXS2hm/2/B2RvsW1VSo4jqQTx078q1stNtEDIvNC7KXbCHXLJXr+JteHC9
lXGnPyysfh7rp9WVia2oapPM9fcziWxFUvcuj4sYS7AaDBx/x12jrKR7P7CxdjeZZEQOqmXmzl/H
dvSysP6l1w0TdBKrhzXFv7+vr7vcNYMbmKdJT26DOAsqfA/aS2breyQauOFKRxlW2R34qM1icj9d
ZPPzwQySAgnRctTsZwGpLrIuqLtaOzUHcytdw3V+0lGURzbgEGyWwt95mqSiEkeIZ7YBqNeaP2ku
CoUEe+xUVGi7ofGG/lcuVyjuLOWGF1YiQQBmS7FkUZnOHkvC47wB3ODCBjvRYkCBB7J6h0IeY5Sf
P995JKPg/Z+V5mHTT8q4iqKwe6kN3CgLDelEf1PK8ubnZS5cyN/XmYUAxMr9MmOcTPLTOt5VYWP1
uab9s66PS2DZiy+PUl5kkDnNaGcHImefohza6TD2R8nGERrxJPFmULLKAYaVL9yJF18gPA6yOmbh
Z8OuVBrbrPX69qXqcieabI4r99rrl8qRc2IwdCduAkOcnFLpUM5e4ES5apPBc6dKclyl3AZYbVS/
kmttO9HHRId+z3N1leOZ/l/sexM4xuTkRwNPnR+yXM5UD9E9C2PfkLSushsDzpUqI/jz33S2OM3o
vbP1ZYUh9PdoUkd+V1VCz4FWVeg7MbBaqtdaqd77HlfWqBVPpieUTglI11O118gFYhvm9WtnZg78
I2/rxQwDFnbvhTBjwnfHyZRWAk82O/mF21iCyi3Ayw928uc0OZIO0ceUTqJgttBZvLSjvi427e8v
daEvuV039L6F5nmMNkeEzM4gNKvCChZQ3heydrwxvjzWFNq/rCTU+ZgHDUhIJEm3ut0d0e+zblq7
XTf77jE9Ivf984ucvt4sXH9bcLrLvizYQVur+pH32G7q/VQAadtqv0yRu7gM5vBsIFov2tyZJu0b
qTWTmA2793bVtt11G2ErL5qJXcj8eX9f1plVGW0oFnoa8qUQiW/WyAWN+2IbPSPxPUhOfDXZmeI+
T0MEntTStXshbTOx6wALQkSgAzz7doE3RKnmBtrJPPbyKn2d3IYMdiWqXvcil7DjH8Yl8YdLkfXr
mrPPJ7mGGqOZQctn1LE9cDcwtHeQqZ9l5Lp+3imX2kvfnm8WCOKgNj2rDNib+/xJRHzT7oFGApnI
1wgb3skvyme3M6uFDXopl/u6rD5DEIhBFauC4prcU1W8En6hcHHffHpv4l10bd0XCFraohOuI3PV
rWK7XmqwXyjqMMaFZ8pYAXbnWVfN6qsRyJNsnvrbfhO2tnoYn8bfNEzXgnyYEjl8TBZusIs76cuS
s3iD+HuSaEVunjBIkdRfA/v452+5tMBsq46Kb5hRIJqnskfEXv8VNgvGNRf3pUL2N6lX8Plm4blU
IHpIZqqdvKp00DwbyttxWJfVEmvl8qb8stDsVRVVaSVWQWBRXWYT4ccEGkKH3lgP+CM6vmVTbm7d
myUUyOK6szdoiSOqgwIHb/yjP+vbzEPF31HAKgl2iyVDuG/GjTkZ+S5d/RdDHDgwBvBIpBNqZmmH
V7VJF4dcEdot1pBPaQq+HGcP9Cx6G1zvuvltIqoB6M1Z9Ez/X5xdx3LkuJb9IkbQAAS5pU0nX0qZ
DUIqVRH0HgT59XPYE/GelMpQzvSyK7oKSRK4uOaYc517FL7oE4JKboMWdvLU9qA0mIGMDkLAchgi
J4baU6z2KvGch+mQ4DBkMTTRAnrhAv7OlUWuBQ8fDIPA+0BX9GRhU+81upCa/tNLkL/MnQXOFXTa
INP+1kRrj0O70o6Lb8EqusUP0YEdGfew/pguwsXOvgR0GQC5xStAGnYSB0VWVpCaNlB0gHXebYmf
h3XMt65ve3q0hANuGBH+HyDI5w4tBWsBsjsggnxL+lpWqrmacbdpSTAdCSra+kpmPlTcoLCFfd68
Nn/y958Dxblz/GnNb2inxoCW3Azdbu5w5NEI+Z0KmwSSTry6EPTOJVlA4yBgoFDAaPrktUpj0Cw2
ueTYtr8XUNtT4zaB7fnPz3N+ESBFTbS5DYTYr+lOSadhxJ+TI4FWkcltv1RwidAuXJXnvtRKhVoH
7EClnSaneV5PGAl0zlFoO2cGbp5dchb/B+Jymrd9XuIk7iUOTfIEKs1P4+LC1BeidYUrtbglOYdC
rfibsAwjA43/4pk6UAyJfYcDR4IZVTTl5YOQDGYlnaagjefyq0KoFlqmOdQ9OKhzCopnYu0aOy70
ko1n02pApswbTxr9vmTg6WB8B0Ha/t2mAnaKM9xi2uwOpghv8ELYQQRijmE1DrFFttzlefnoaM2H
rKDT9fPXPPue0b+HBbe5tv1OQmFrzklj8Dp7kl0GabDea9S/KSYx2P/PEubXDdOCcgDH2BwywEUV
F9T152Z8zrj28vOTnK3GP69jfV2np2VV5knroGXdwXaXb5OtG8NpBcJEl26Qc2f681LrW/2U8vOi
bl1pw0MHYEzfWcrDsqit0UBwDy2pC4+1vp5v2xRfBt6JiJbQS/+61gyfEXdJMgflxSr4ZG2SHb0m
iJNVWD5YF26Js4f702InZ0KBWw5JUo0cZ5rsCht6Ch3sQNox/Pmh1pz6p2c6iSF51ebcNBLcRQmm
OFVRvsEX6QBY4/1ooNwY5RMsjy755p3d6ujzg2gM/7VvI40JxS4dB6iQDeRY6b+69OPnh1p/9LeH
+vTvnxQSNOn1Qma2c9QBW7E0iLqNcLvFiCB/q4QZ/LzY2R34abGTUL9wS6/SNMMbhMiBLqe7vGSR
3ZmoXI4/r/TPrXH6XAwwJxcAenDkTps0DcYBY0NqSHIOtNjAYAj6cYBCw8wr2fVal3qai1KmYWoO
XRNKG/gClWcn3Wulw8wtrYmK2tae/K5b57C6M4L9LiBamNUAoRTDlZYPHOZrHaDqujjUNul8TjUZ
QWQB5lNLjtEldbVAQdIhmsz2AzYikP+y0ZR1cwib03aAqUcBAze21JjNQTG8yclWle6APlm2hdwM
IrshxG5YZOdnxLzGzE5tNX3qhNfM0JHECHnZ5mqs/dYyop9fn3nm/LognUKtCAB5C93Pr+fXLq2m
Ft3iAolYvqnIqj0MYy3UYPAfiuGzg6yn/91AExvCvL+nbXeX7Zo/l9qH5zIuSDliCo4xFzUwr/j6
KxwIdycp+m0oARtARooPuYWeWiCiJFa7ARfQTsXFrorrp58f/1ztiYWRlYB6AcDI6SAxg4ws7Alm
F538Zjs5vi38VbkiDeHI0RLPCYad41k+heWA9E0vj9j2wi84+wE+/YKTc0lgD6DRfKFA6skt3bdA
t6/IbDuSfy4rZJwJoOid/IMfxvAECLqv7zkrCXZsUTvAnNvQQIdrmAkXHHIpCfuu4QTa6ud1TgJ1
1tp9DtsO5zgKsElpNIY8xngQbzbZ5XvrqYxp2B8SeEMbEAZ0bspbmAj7RbwO5qErv/1XDdV1foo6
HsgSGzj4r0+eQ9N+mCqUcxycM1ht51rr6xK4dPdiP+HcFwVKEOUM0hYgWU5u+mTl61GO0jiDKJtH
I2Oj+QhKMOjzs/CyKfSZwA68DFQSsBKAJN9OMHLApheCHgUc2aR1kE7UwmeQVQ9Ne6HoP9e9BG/P
NAjOKojJp8elLjALtVbFdYK5+xJ0sL+GTUOsQszcH5Lg4qtcz/1JcHexFiIcFPQIEvqvX62bjZQv
CapCyNIGLInBd0PTLRo8cdS37hVAM2w3bckm2yWR9ov++vlsmmfuZMQihGC8X8hWuidnE/ZTpanZ
ihxZWQyxXdlvRes+IhLfF5LcCUq6jQHZiqAq2veqHQ5yyXDv2DsDjI6QKDkAGypLr89T5jtuq3sY
qWVAGplQrZ/uhQEPQguatF1lHY3xYgdj3WcnL8/5fDOu+/RTGqhg0MhpQQiozhjUgROEe+xlNX9e
gXDu9pJswpmXBZkUUOJdijL+Gw8Shm2KMWh2HO1yCJhF/bK8u/A9zj2Rs0opgmaJs3XK75/nek2j
bRR3r/XR9OEYEMo9eaivyzAJyVZEue++OoHyVxBItnNtmAx51sfPv+LMngTR878/Yn0Pn1+r0IaM
WYodmcj3s46Bb1ZtZUvjfCB/QLMJq8S8kVZ64aI4E7q/LHsSwEYraUB3xF7UJ+brsDhoOnQPLwH9
nDPBCwg89PMoJIGQ1a9P/+nphADl0eBV8WTZcvAolfmjNfamP6dZBdlr6FZ1s7wBi/4RHxyy77z1
oGV31GoI8zSJPsJCx9lnICyCRgBS6mKCpdFqZZjakIFnQsao3F87xgJgeDYVoIym1M1dZZZaKOCs
EU66fQ9PP0iUC2iVT5OF0faQVwFTORyhdKV2phIMhp+rgN5iNLFuFA+zgJvCUiXQss9g6wamMaji
pfqwqQm/2zZuNHnXmYAKDxqbgrJRO8hRYIMS4AUGPQ8rx7xeSvh9zZ3ztkw19akGHGfTiasGwuWQ
zVzu2x5dr77OQYXApAFmj1AsL+cXrZRzVNvDHKbFRALaQTjeyap7zULGR6F4z8YHgE1eO4iK7OGW
iqAp1jvXbIFrhoJKX8LodkYf6gNcokt75vtWRSdtDZzQj3AcFNBfP6Yzz8LsdGjj2+3RgKVxZqNp
lj9WIF1lcEHT2NZUF06HuXbrv0addU1QZl1AJACSOLn9rFIq5ShENLtp5Mvcw2yJt8SC65kN0yhD
7Jhb7GY3/1XCmPRhnlLrTonpwSAJ5m1dHrN8eIH2FIEE+VhHPZT8PVrBHUgmYBYW6Gz8fJrPdP/R
acMkVweWAz7ip1gKqyjISGddQwbIhW/6fe8h8RaRAdemoN8Ce66QLPiX4EzfoyWWBQIedGrdYYAc
fP00ArnIoE+FdVwc5yB7SPv1zQU67/ciDEtQHaFq1Z4F0/DrEm0ylBj7lhbEwxY4YAzwD5yrrebm
jw2rL9QRZ6PTf8PGaRsRokuOlvcQsgblyCsZGsVm4sm2CX7+Wt/f2jqKB+gE2B8dT3RSmReZo5kN
RFePDMffzF5TdmE+ey6Z+rzAyY3v0nIQsGqmxyEt4bhUJbeVU8FobNkX7fLWT1UZ/osnAjFJB5IR
zebTj+QOfDGrGuk//OTemmaKu9z89fMSZ7M2qOGsFY4BEtTpkUQKk3ViQZEz+Uu0SHT0tWs4bgfl
bbapdpfB8OtL+hoC8JU+rbd+xU93iNP0bjGZOT1C+Xf2VskCCK48VEl7XDQYu/DhSPvW8X5+yjM7
8MuiJ7tdwIPcaGGRBftpVNXa9FKZcEYcL9ZrZ7fgp4c7KW1y23ANDT1ZNLzIDuYqEEX1RUCC+jAc
5y0Mii8jrs5tyhXCB26OiQ6HfbLrZ9MaHTL17Kht1h5bFUm4Ruxm4uVXzR7SX28d9O9aN1rhUf7P
b/Xs3vm89smByLghSA9ruCeER+AV0rDbw385dB9lCLe2uCHBzwuebUisQC8LCQF0s62TzUNplco5
QY4H1aMa1LX5cUp24iEH91OL02cRrCxQ7vW3cKPadEGm4bqF5tnPv+L7xUnQToImg2lBbAI/5OsO
TtkCS4IJnTjZO2jTmBtLh2njYKEdUgnIK3et39P2mWZqvvD8Z1/456VPsvZcLUvNa2TtK9sdw85o
kP8QX7V4iKHD3ev/at6FJ4WQPXDNaAqcSlAArtWnRYbBDGG+vZque05MwiyAknDyBxaumBjsy236
shrAeZfwhP/oKJ5GC7xnED+Ai9G/Ae8qw+FaW0Eae/K1G7imhOad8duIyjC/gzkaP9AyTqWnQmfT
gOtvvoKyeek3nIsdYMlC8wKg8lVG++vnNkij6RqbgQBACd3UTdwW0E1NL6m8nd3bjDDsbOxrjMdP
1klUbcK1vEePN1hVGkDA7V7zHds0H+usU2DCC0Xy2XP2q4WA+cTkdq6Di4Cvc+H58684iWDQS9Hy
RaE5A4s8ONgRD/Zdca3B/HwA9yS5AzflX8RmjOQw+QMLg33TZYMtcAKnV8w++sW6HistbjLXdxXZ
/HxqzwDSQXFZKW8uLlQA2k7eb9ksiyFnCxsZ1C8XJyXoAYH19Wc7auKmPlyKjt/vAgoMLEIVGi/g
fJ32nruUE9ZCz+849PRaFhzei5c0jL5Hoq9LnISDFkbZmSmpdWzcrQHf1wIUXgcO5iYmE3AXC3jp
vrjAA/y/3+T6VOtjISv+rmA/NkMhZC3MI/j/S5AD8LBxw944jAEcU1egk6bFF5b8fstRKOUDOgZY
J10BCF8P4WSXSwetZ/OoIj6HTgWZ9wQN8wB2aJhgYfwtXxs/e4TgevF6qQF9Zu2VXAHGJBomALSc
3LA5XHQpZNrZEUmzL8GfsaD1IyKYCHtd+/jzg15a6+RGBam85Sv94Jj1sz/YR9YoD8KaoWHc2PB+
/nmxM9cJ5Fc+PdlJnYEpRkK6FE+WbWnURCvfoPeHfRuY0bwFWkfAhvz+5zXPnAosaaPBjNE42F8n
H5KWdaq5CLNHp+DPiaMHeZtf6gyeW2PNmQECxlHHZf11s3CrgLe8hspWTuP1YjtwnTDMSwBg+9Iq
J5+K5pWNSY4unhLKIx0u4454qqzO06w6sGo7pEy7zxv2tLiwZxt6uFRiZAPdabe14ga9iZFPwThP
O15CmV2i4JYAr5ZvieruYPK6Ve2I6ZS8VVOsSLYxkiyJUspfUxhcafnfth5uDGjipkVNvAwnQVMw
0axohLL+tyacHVwSto7Kb1ynPvZMHBGN/jhwJC2BW9PmIuRACjqALa+Oir1eBtBACnivdjP/cO1n
MJAjy+72kwbPTw3+nvYUdfAngD/3jlY8XuzxQq19riD9/NFO9uI0otZVMLI59lYD71s5wtu2C9hk
rAbc5OnnXfjdeuUfCA1BSxwC2ohiJ6thsGdw9HYx2mmvp6H4RSjEBJ007HVguUkf9Q3YzyQPO13t
Gj271uXrQmEuDAHK6Zc+ovkFgzaNKrjgEr9DOctXh87xt7lYB9Y/uTAtTGGFOk39Vam/JS34uCD6
MdjKoayHnSeJ8tSC9yIEAtIy5MmjrI3IRbJqwod6GIjPLLAmxLK3JcUxvB1aYEqr+ZbndWTS1Ye6
vHXmh4Smtxotrl0x3k9Z5ts9bIHhe9aUApc29n2D4aONi9wYEa9WahQ9EJifl1V7pIN6MZsurJ3U
g8Ve+PMbXs/x18RtxSj95wWfqt+Uzaoa2+Q452LYkRGoBgOm5C28af7f66xHHFhvVPwogk4+pFXp
qesUax+j6e56K/s703ZLpKovXXpnjvvnhU6JGWWf6DBXwnQM5nGRVfQ4fdCdWYhxVRYPZpffQ0cx
ApU2Er2zHzTyMYgynvQnkVxKZM400b78kpP6ozVlljsW7kKuoysJT4wX4J7/TIv9V07mg1F1MOSx
WR/YAoags+wvHNQzYBWKviHao3CbI9+hWnZf0Zk3I/gcMaYZgeGJgF6vQ8n65lIj7FwDjsKhy1zF
+eEtcYq2K12JCS08C4/M8PSdCtS2xwy02zhwBd+ynYy17SUB33MfGnU68sSVS/9N76K3jGJJk8k8
dhSB3O19DPkvbKYzsY6CIbWa9kEG4Ruo2ExKpxxNnR8L2h3trvQhAws+GOUvpc7VhVt+vYdOTuKX
xU4y+oKwZjABlALcAsD0ooTn5mgZj5CLS4PBMh+dVtvwabiETT/3GuEVBr1lAOqsbwdzHtK2sbFR
UEjAqbfsYprWF/pxZ8Cw6LX8d43TM9nSRecL62G3HZRv87GGqzBIOGzlS/yCmm30v3yQS4n9mdAG
cj6I+UDgYhrCTtILVEAucLBEO8L6EjIvDw2IRvby8XNcO4N6wLOh6kbfFFuRnWa8QzbYJi8yc209
x/M1nGWtzVoElofRhWue7a0MiiT3CfMu5U/ntufnpU92DC4vEH6AfT2m1hCrZtnYSfqIJsAmI/RC
G/pMvgs+ArrcFMSQFdH4NVUrValDoo2xo1sVBzotmwyPJGjiT8T2TVVfip1nd6W1Ivkx8liB/V/X
c23LGfOh43ir5s70WSQrb8EIXoOUHzhbFmAV5SUy/tnXCRAcqttV7ODU94ALB5GkxxDBpTmGZqnn
ZpWfJxh99BfcKi+ttD79p95qS7nIFcWeSYbC19RfYPK8bnkx1YWvdvYtAkJLoLq6ysKfvMVRgu0y
jiluIPFs21uguS4EyLN3jIujrSM1wzc5ne2LOYejbQraBaAYnQf5KAG7rOSQ2jr09qm9lRqU/8HN
2HU53fdkvDZyuEhfOoLk7AtFqQvMHTiZ30xjaOFA9zXj5JgNDMImXQpJAcxZg5EDPJlpfOMOtbZh
I/CwojWO7aJaGJtT4NFptSf1B4X3uWq0G0zgIglpprHDnLGDwR9wXt1HXU8+rHwTD9bcNJKL9gaa
PwjC+gLDZVWPKAeEBk+/ersw/SVl7oeZLjj0C/tlmmqCJ9eyJZm1RLAH2ctkFmFrogdLTSjg1oDb
VoYiAR/bxBcVqTDR06LWAtRuHnazgAZCmWfSY5l4F262Z+PwDHVL6bfm8qAS9a5XSCiXEsA3rXAG
dBrNzhPU3k0FD1KX9h6XferD4NvyF4PBQrloXtqpDDMNPSsjJT5o5rARNHvXl6bcjzoSWrjmoq0Q
NbmAdG0DYcsZyacicBK0koBM9l2n07jJOVqNtL+W3AmY0z52o9rYNoffE/Qc9DHUISaMZJvCKJql
LGyN2fKGenqpiw4Ou81hMNOop9Buya3hpqjhrVaq8T3DWNgfnVphYoubfSFrqj+3L/0A+VVale8Z
h8HxmBdjaBfV+2C5yusxj4Uy3kTDRCPrxLsJevmEfmXjCcOJAGN6JVWWekz1MGNn71a9dF5lK1hw
dOqmamBbaZvxnJlBVlV8a03DXrRaYDIkbm3vwLBadleYcYeq0lK/6ZswsYbfTdbVqPoTuMPl2YPR
J8jzTePQ0bHzHFx4HuUwEp1hgzmK9LWgYxEsRfq3zByIBGMCH9lkeJHMeNe5s5fZVEdN67xPjM6e
Qar94jrXxJZ1DPVgtTfd+WUVAIWfGxSXkr7x9FoRTATh/6qVfeWTxixgrYdcUgkgoOvBcfcJpu4R
ykd2340mvGJTR3mTpV9ZmfvMjKH2s5y8OSwr8TK6q34hkerq62V9bHeEv2ytp1Hd1fEk5q3Fbbgn
F84v1xp5MA7p7ZyQJBpM40pWrPKKSVOokKqnSlhHvCce1qP0Ox0naR6TG6eGbFOWPfUGfdEldNYM
Sw6+meGX26K343aS7JBziarXqTA2MAvq2Z1ePGbJ2nyA6+SUkpfZ5gvM1lBsmqMKgftrPGuCpry+
LHEFjd52zlYYw3vhpLgRtf1QDxvNHuGX3d/zRftTMKe7row+6Po5GhgmAIULO8skcsp5O6UQtioG
uFVbcnoUOeiA0C4Avqfr8HOH5BfV61eYgt8taCf61J0ezdo9NHV/S/oSMFSWp145GWHS87Cz+g23
nd28jIBD6HFVV3eCMbigKXjVCdt8StLmKFSKitOqw6wettys0DmeaOELxvcuyQ+d241+LsTfRk8e
2Dy/zRa8thMJ+xjdh0TMg5vA4LyFEKEonKt6auK679ptW9UbWyseG3uCzVOHaTi/A5MCXl4W2XFI
NDJS7ZYJ5kSmlcPr3qh+Wakbkc6e4zZLTEjMEMCyexxIIqw24nAYrKfyDb/mL4zODx3Ed9rfxmR7
ppmA/N49wGx9h7Eo6lekx+gQw1cA4pN3iVX6NqnjpLaAz1XXk21nHtEhuDCyBTvMxFHN38tEJB56
XNDA6Z76XoZ9T2JnoWE7NOCFuZCTbqywQLcBPFgvaXk8Lqlv5L0/2Vmgkt+p/mvhfyCFGrRm+QsK
V77Sie/WHLrqo5cOgzcj8oCUE8gxebGWa5HxPxBaDwgvPFKziBVtKO0iFAYLxBp9Xek1/Ir1EIBM
nuGRs51ggpSZFfxR9dhqKVArH6mV+jyTvztomS4lvSej6OCKtnhc435pqhtA0g5U++0CaeKMTpDV
IrRp41t1G2j16DV6dYdQ33qpWWwIzpYmml3p9h5VbdzN6ldSXNGh+I1U4d6R3W5W7S6xSKx0mFsb
9sEWIqghTzbgr9JZepObHSr9L28+eL5cjZS/tzLbywGxyjQfUXpCosnZyOYmhZyvcZOO3U0tXodM
xH0i0enad64dAXl5GEZng/C0dRPI4vTzTqvmY+VqYQ40DRvbG4Ve55x2fs0/GiY3yVjFcFF+4AUJ
HYClWVZfq5p5dgYXmiqskRdgXOVVSRqwOvWFYjs6zIFFkwc5XpmCRMuEBhJOrKfTeQ8xqVgTb509
bPu6Dqupj2t2uzQY4Qk91hN+m+BWGB3oBmp0a6XtDn0Fz+VAZuZ5OLoZ9LAqGMd1MYYZ0cJhJw+j
e5W/aea0KWQeEEfs+zkHQnvwKpNKb6mq0NVuOm2bSYhsyyZi0g1AitnUI+A2ZeMzym9F3twUFQtT
K0eMKOKisjzJ4N8MT408YZuO/Ib2RQBPrtCcxTZD3JhyN3T6akfH0SsrkN0Wvs3Hduew3wJeklmZ
hWWHzgBzrpdqZTubAbM7aJtXgd25O+kMntl9OD2568anwX3UVXEjbB6akP3MKm1LELvmAdTWFA6r
aXtbAe6CeBta7uIp2XmlZtzMpAxpMYRJrQcLTJAoYpMDaqJHR/godGTDuRuMBrbl/J50WQi9wTtS
vqgap45QP3PVdkZNY4g/sw3RVTQ1Z/fNyd4stCRdYW0yRbakfof94s5Ru4lWwMA4mxyleKe7Mavl
TVNCtJZkkdCBRe/mgwIEqGo+HFr76BxGqTM84ysGasJZt8yYz6h7pxgMpYB17vVocr9ujKhLVCTs
zLfkH+7qeAWwddeaa4a2W4MtXA84seUsImj97DT8M/VgRcQqbgvsyK5scadpz02Wx0Iv79XUxbDL
CPJehLDO8PRqiAp7DPu0DbmCUxOSu2Fk91IYHvi94C8aW6Irj4xNKFR2A7eI976mV0ZT+x2+d5mm
D2l6a/EyMNpxb6bOS46kJSfiihswO7PtiNvFfpTOA82Sq6bqA02bvTJBcLeEb6T4mVw/ABmJbTIG
UjvUkOVrGgOCatSr9BdMPG4FrF45TJegYsvSOrSHo46UL+sTX40bzQCLK9u7zV0yIzTaG62AfyLD
JzQ8baqfJ73ycueQDGkA4/BA6Lgtk+tGQuPVqPZNUsP29sg5wHlry9TUwxwW5fmVQSFEU8OpV+o7
zb2vgcijWhUNGKrKBYgJHFnHkrFFxo1dl/tSKw4YxV9jsPBO7NsMGYB1JVsbMKy/kDDGAwOmggck
VrtBVgls6V94I0bCbaOWyMUzwZ2A82MsRIEGNtQocEruCBnfTFbjlvvI0jyWBt/AwaP0chunCn9t
1y+Fb6d/bTH6TRk5DETLyY7zFA5EmADfCZAOZnc3ES5wJRlx6aYEjrHdbkqMQOuzjZvqwDOiZTWp
WDC0enCtsTuS9UArlC9T/TCUiZ/SHKrA883QPHe2hQFBJR8dGw67ungtaj2k+vxWGOUjuD+Jj+iO
QRcrDZyQvsTlYHAE+fJK61PNs4vhD7G7+8XN/xQ2gIZ8nBJvSpw3iEJeNYWLoWpOOvwxbMatFNBU
oZldkE7jFNjjxOCLNyUfS40MD/to0ov3qlC3IBm+ZSMMZumw18X8wIZ2Yyx9yBKIJ+VG8pE01l2B
1q7fFeO7ylVYlB1MBVJ2aFAdTBb2mil0ZOttVDrgLTRwcEfqmTcYb1l3TTkBj67HbFK3gA5HeWJt
uIWlDLW3kDWMLbtDvbEDYyhQ4MqMoPEE/dT644JsAsZQpNhr85J7XeaELUyNAlh1wCo839gNzncL
DY2mCge1vPMpC4fsoxqaa9Wb92NhRq1deE4Hfz5zfiSTta8kWLWjillr32ujDDL4aKhhCEzrIx0d
r8Nwc26ajZiGKDWAM8dwXGg0mItuSwFd4gCiymk6MNCnsg5tqHzZ1yr5SCuk987iWdVDYd9qHZJw
C1oUSts1xXAwmzYQ9AqGheCz1JMBBOjyhN0L3QqAxnEXDqNvlHoeaT3UtwmF4MKwwGJbNuZrmTtX
wJ/cyd6K0KvCYLJK9hxi01ObHiEbMMcmd5MwwxXoOwlGR2zYOxOs7E0GqlNp3HMneU2N/EXr5Uth
qasEBuvQNbLeS/CeoeE53hiCBph/3jCnus+1LOR60nsSINUYHNdxm+rGUzlDxcvU1e9Sd+4WOM97
kiyblqfvrKCQitGhLDvOz62u3+HmRIpGAzN3umhm7eJLBy4tBsCQflJa79xiSGol8hkrOZZKl1GG
LM0dUHYQrqcH3S1hF0Cr+z41hqBq078tMDagB9wIiLFAYiQJ6hbCp86ygUngk+rkNSpRuDGlW2vs
7usqD+E296o07blynXs9pXfLVGwzkd1RUt1ZljhUlXGYRG34PWOgSOLApU5xPer8nlntI2vY++Kw
P6qh16DlPLiuim23ATdapDE0M6NioO96Tf/wbkKkNdm7rYvrvuYrSXeDw/jS5cl9iRrYS6aCebWZ
frSNnP2U91eu0IfYLQBngk0djLTVjZZUH2SG6rFLrmjW34wzZojV+Be44mNLcB5sp95O2Xif2M6d
sajfbo/ZTs/+zg59SzUw1SrIgV1TFx1EHVJVo5E8DZMEA62BDso45V425mMwubgOmF2quJpLI9Ql
v1edg7tAK+41+HU64zg+dpjnegZPbzNzKD2h4JxA82yjbBRCS9kHECs/mijOyxKFYwkXXhwWCZtC
cJL9xiZ/7bnfp271iAbVrVkvuKbalF+JFEFQy4qbDBy8zdBi6NlhZiot8QT8+ptidY/0cr6ty+zB
4fS+EVLfgMXDvJYbVwNpkXLyzZRXh7YpoIWgMcztXDn5A+1wJ1GFmqaxoP6W1AfYob27pRkkuXUP
2giOQIpkA1LP44YY459ODSFZWhTCGd06zhzNGv5jLKZXy4F5AzR/NtxYkNv1eZwzVBEFql9aHHG7
j8E8u9AC1EsT9Wb+F5S1LqzU9CGpvB1otZ1zHmddV44Uzs7pvAdHkHqkhYbgvNg68OtL7k9Mt4MO
oduDqhuYGCUMS5nFodDewsQU/xu2spca+Gr9JlUmmhs4o2WiQEFDOPKmroTTEXtuBzQnMqe/hyfS
McvUc5lWd13Xha0z3pmd+g1S2dbVp5hYCo6oWrvLasfZpo4jQ3dCZpK5Y+sXqf3Gc+vZHrRNTdHU
SBb1yynhrbnoGEiWg9pW0tgWC32e4G/s1NYfZmEGjotnQ8tmZxkN9PYs5WdlHg+6ecQY4tBMtea5
TnNvupB8hj1wvHQowAw9HswpgtXftpHUt4s+hvb/nTLU2yLHx153dn07XsM6OvfMtEKVWxvUyxO+
JyVCnIYwjli0txUjnoU2oFe5Mp7a5m9ijB92Wl83WTZioMoljOPUXydD72rKiyiruxE5WrogC2VX
+K/eg+/ss8nkwa7F7NmLdddn/WOqtIMo6T5pqyvLwfUPosOTO1WRNqq7yWjvVFXs0TBH+mk3QH3W
2aaAWTKZQAvVMhRiqtYBnLPHKEee31d8pxvGdT52f4iG9NyeJFgBrWZ49mxE02IAjASTECYHqHlK
DTzDror0rowa9KfiOUUCDtz+va6nr3qFK75EfoFAfr0o/p5LFleuseEzhM9m3tdeAearXxEUtK2R
b0v0/tBNdUEjtBwErOYtz5ZbPoDtv0DMxauR9pWltYO1MfPEqmPCUAwKOxhNcpVoYF4Aj9wFfQrM
Qq16AP4wPx/b/Fci22d7dB0fto1I/pL6tpyrB4MLKA+kCBw2Q1egT2Wk632cpo3pcSYDbuZQjOZP
upyHgNPysWj/h7QrW24cV7JfxAhu4PLKRZsl2fIiufzCcLna3MF9/fo5cM/ckiGNcKv7rTsqwimA
iUQiM885eghAbPgEhGvgkiCv/ALh38savOu1MftrqFPATXM8++UaP0Yb30Y1frL7ANoViunMk7Tv
w3YJLeOPOat63GFB4cwdCmuzaQDk2yANV+TqmVbGQ2V0O9qD/kDN7pURSXPUI/FUArnxAqoBHB8T
2VGU4B1lxEVgSi/BbMHdwAGW29C4HuiwA3jlSW0A5OviEbD9KXhQ7HwrzdGTHaWnWjM2faQ/KHFJ
XS2YQLRbYFpqTDVwKaAG6qpmtRhzqkLTtXmD5Efiabm6r6yxc5ope9HKGDgW0pClbQ2VZxtSuWg6
3W+qAVTieJ53dZ47ygzADJjp70xSrvtJ8Q2jOuR609wVpNjMUNVbSBqOK4Yoyr4vfRIOn7IKmhrV
Dn5ORn2f2vqnHeDNUaZp54d1+gpZAep0s4nBFLN81OYKFaqhRVan2Q4dA9UhoLaIZ/Me0gC+3kq7
LAwQm/LwSe2n17SeBkenwLalersNuuyejMNfRoAcqgpUDW+LQmYlSiCBLLdTJ4qSxfBWo1KABnDu
6vUsuQo7ukn6IHVF7ZY6+kFFND/0RYhB39aCNlCXhz6suyquGy81i9Elo7SsbQ05Q1H9LGTSbUiU
guw4r6BvFSrGupXmn5mK3lIFzPc4QBQuJpiRG7p+EeNIOE0R4hnX+DnJ1Pux1k5pS382Jfj8cmNr
k5H6ase0AuXiIU7JS42/jp9Ak6VkaztcmsUiwIiMI+GFOXczU/obHmdF20dzCdFSNQLaXFKfW4o8
En3twSnKbm10U+6qme7iIt5kU609gp0JTzeFTi5SdjxZQZ+Uz8reqONDMKCrL0XaY6/bC1tJSqfu
0w88DdymzCYnjPGXq6nDHLBO1uYY7dJwbl2wdiHFquJ9lcuYKoL4BUivV7huQw+NqfVA9TtUOk9F
3r2FNpkdeUSMiFrEIynVMK+C3oU/smdWqPW7OG1woyrRS5c3eCHrc+LPVAWxWp180L5/7RPtGDQ5
xiqbTnE62oEXp4sxZ2mnklcPuHSLLGrW+OiPejN/VqX2Jlsjqsj5qzIEe7tUDKdQ6CFrm1cU/n5M
eHNOVoaCaYbMBBDl58y0V5Aze7eTahHL80PSN6/xSHZ6pj8qCVoWpITzTpMlL0urfQ7K6D4HSZRj
9prkWuAyXA0y0sxYtXOMwYC6sUgbHzIvuZvhyl1Epv6aGEqyTHoM5xhKljqB1psOQvZLZdtAKEf2
ypzlx562q1JjCD9UZs1yIF5FRgNQOGNvSknpIqDvupDscCf0OM3Jc0LCly7QvErCGyINdnEwPMbN
eCRRWDlRHH8WRrIurILuGjAMwTvYAdeC0td6ABfqqTF8BdUyYhXbtKjWSmU+db36OkzmoS/s9yrH
uY2TTUENb6BkE1bzS1BV9xJR972ev0utfEet9A5VbNTIOogxVvKzZfaBG+X0UBkFYiCSmmG+A8Ph
XsNxXIUhSpF0oh/mbNrLPjBPcZbv5LzbhAZGrs3wbmpMX+qy3dyihD7O21GrIAKL7kyDAXlAfTCK
FMTJYZTtX5U5L8q+sPzSTPVtT9QfEdVwzRnVQ1JOoAmDs3qyTtFZkcaXMMA9P1HMHBdZDqmleNAW
4YxoZyFPt+NsFTVZ4A7TRJyhAG+7WgOxN3V7vS9AXDMMj2VveGWOwlReqX9NKiamgvk9KqoniI5Y
qN1WONE4aFUHdBX677hqqbmD6D3aiwylZ4/48yaE5baZ2mDKC5A+F9PD2zY3AJYj+LLBuxb2IBiz
wkWRdLjPwAYKJvcBlsJKc+xae51Kw7em9lANAUG7B4ITYf2SBGHpzEWBsGD6UQgcYxtMSzNDzCTh
vI4baa+F8kNJEXc6ZU3IBKzUXO8bu/whV+NdW0uv0Wx5RmVJ6MeNd7Uhf2ZpSJxwahZ9aqDkXOJs
x1L4pAUzEMWtaqIwNr1osXaCytPk0KHDg6SIqRtiMGNVzAXoN8AkhgHtGM21VPWktIT0mjwX7qDG
uLHALVrqdPZmG5UbBFuM/DYodsUwgqpEZC+kChmBpnUo0xlhJZglu9puBrKFgOYXI8A8DEoyy4mU
ga0cNdCXtwTXfJMubvd6r850gEwVqiB4mkDE53vn3IpTMGxIRDnS5CUp1834lMQCUYfrJgDRsQCl
ABW29t1ErA62kVZYBQUDz6LMxho8uCZeDb0q//nID74VgPFM38m8oEMvwk4aDGsMjhOqDcnAGjSd
Q61s2c5vFD3zSDTQdA3YCXwEEIWgZNVUTDl8X5wVBUEvDZlyjDTXehlDvwTPv3xkPB0QQEJi+WGa
brGNHpGOsakcSciaeGV7wYfLoN8ANIJ0i/sFemSXDYkwkxCiIppkeNd9Zoi2t93kyjyAgdE3DKID
w45JDs5IEyhNVBkkOGJy9gferi/UHE0viClxLW08/LkxTDQCEgFONAxZcMZMzVQAzRsx8x4Ejjru
IgyAh/YKKmb+PzEEfCuEJgE25WeyR6vEOxm6Isc8RHJtr4AH2tgSmBSL+c+PmYFPhKkwzNLjIHNL
6tWMZiBnVo9D/T4rB4OskB7fXsw1Pzg3wY1lh0mRWBjvxWKyJ8XEExqDG0klGIBhU6XfZ+qgNQpH
AwOxCoI8wp3ltsK8QhjI6Umfgbkas25Du/kYNcHDnBdPsSS3/tAGiVsZeM/86foAzwGzJs41Qb2M
Z8PpKy02qTWAS1dN76vQ2FUqgP7W1Atc/XIfYQfTiZYNvD/0kti/n80SxWSsFVxegCO1pje00yYk
1nuDJ6pgPZfjiSbCFBMGAMeQejGRVadRoQMPHJ5CuzeRg2WJA6WH9ySLDg3B/RfSBXQsBQHy8hzD
KKDPmP/GjNHFXA9EdqUEVxnDg9auQVW8INJtUG06UxN4/JXlQZgaMAt4PFB0FwOswUj1EL2wo43k
AswEdCX3rLpntUt5rkx3LoYH8Aa//7GTwCqQ0OhBYsCUR0DMtWFRSRrSU56eShCEkzjwSf7ztpHL
axn+B05nGaOA9iU6WTEapBeBKh+NIcbD9Y4CHX/bwhUfhAWCUIFYe4lNjucphtwmTU+2fT8bu1Z9
TntBuLgyYYxV6NBzQ9scnKr8tWxhUpAmc5Cc9J19T58bjJDmLjqLsQMtDCDtxJDdS5fAfgH6gul4
yG9cAP3ykpSkb2X5aFXRm5UE72GjPGiYR1g0mMfBZ4Vce/t5eyevcFlZDLwJb4daFOrL3Jx8kYWd
JWdtd8Tt5tLwp2U+o8XmthD6nEq0WyOyygGK09Hw77RDDlWTokVul7VehApjM1UPeRHe9wRdc3Iv
+G2Xn/nbb/sijDoLNXOWxnYiyd3RftInJ/ikoM6WXLx9MRew66Dyp6/EIsBXUhZmFTIdUFnG0eTP
iFmjtqqQrDtG6/Cx87W1umGkRbrPKJkaD01TpgpXbRU/9ySP/HF4tVTMoQJ8hQMKPDx3g9jAnoyo
geB7EMnvm58jwROhEx2gKyoF382wM3y2taCyG4wRdedj/woGN49htPOl7ZrL3okPkvthLmUoExmN
KwLNXYFbMssGoI86grrNT9qqCiYzWxMflYmOq4wl9wV0vR7jfpQ841HgQpexiFkDHxM0gAzwx3Lu
3SL3C8FV2oEoDSwdKO/6suaMbgGKDtVRTyDON39Uq39gVEeGhqDBsBD8YC8oB7UJN+ffS6yf24fM
K9xwB9p5V/qEULeYPIHlR9/zDuS2Zxa5zxlEUJRWFHxOdPpcGoEDLn7DBChKihidsZWlYIGXac53
c1wOkEpy3kQDzDV+uw738aoaHaZ83J7GFUPaq4sGVaJltUg22U4TRWbRYtklfua7UjyHTYiyFKb7
MXCztjYRvFfaoxcIumeMBDq5F2HAxhGCTlTBLnNZKsYws7xJYFgHG6u8K1y8tu9RXASx87ASDdtf
AWEiIEPaEF0rBjrhEy3w0eVNbpuIBDuUix+YjAgI4d4n7+udtBaxy18JtjAHDLTN3rmgjPi+q9Qm
ZYKiQndMMMEip3dG/CKnIm2/K8fxmxHOT3NjRvVM0+YjaqpOM46OBHicwDkvczg8I2SM1WuAfoGi
knPOWZHIpOp2dwzf50VbOkAEI6Lpv7QDCL5+AOlyoOh6O+bzbbvX9g8xBkzkmMmDng23f5GdQZR6
trpjUAU7ncRrdSYYgdMBub5t6Ir7Y32/DXF7qGroVYBHGqEbtdcMsyTBtqsxxHpsMXFy29S1awK2
4BEEXVyIqHED/aVUZYUawVbwFu0wsOxDFXo9+RDP2/Wr6qOXcSFKy3xh656IXuHaRQEYmQzeNpC2
EXLl9amGRQ3b9hPkHXy07kGljiozoz8Wk1xe88xza1xQoYbWKRXgkMc26Zw5fZISkTjNVb+E/p9C
cO+hDMPtZZ4XHQbY2c2e9R5pm89uQv26MEzJKbVOgPi4upwzYyyUncVIGUTOljKyQ4Cha5JCHSMT
gayYQ3N3DngMfq+Hc3gNisRBb8y4Wpfjq7YgKwuVSgaXAQAJnKeYZhfyRl83yXIz4ON0PA6/rwqT
13oVjXCJGpF/2GOG6ND/RNx37GWGARLIDAj8//o2/jbIbSOkaVoDj3a2RutAFsNuhkid07v5Goox
B1CL7P9JGAZn5X+WyO1qq1VN3rb4cCZGOlrUjycNFWY0IQUru76VlorXJ8gqUTP6vpWyRqgt9w27
y+bIj+/CDToy95hHH30CzQBJfJ5FFtnz58wloUk+dUqLE9b4k1//UO6MdecpruokvubLd8JvdyVJ
gX/+XiGX+plVhdYqBrKRJoDQmWmUq34bOZBfd9V7cx9umeyPHDn5Avrrq1mUpVx5zZ2b/6LqP1tu
oGj1KBnWfCw1VwEBU7Lo78ARZ2NQ2TOc8MFYQHBUPjFRCrEA6NXLCCJpqJvoGmRsuTswHtKuSRDS
jpjLAzxmU6OAJ8u/bvuQyAgXMpVIq6e2C/BBkxUhRwodHqgC3LZx9bLDQxx1VZS0LorjRdD1oBrB
iVeULaCo2fzZ52gXQ/RK1vzbpq6e9TNT7N/PPliRU12eCh0nogBT1Fx4ZffjtoWrLgHhRZvVzRjm
77uFqB2UqcLA6LFQm9AfO7SVVfmlJf2qGJLKJYmJyUh53N+2ev0SPzPLBTFNslvAlQb2HOk9a4Ns
3U3f2lXty4sfdM+0itDw8Q6K6ASwv3txQZzZ5UIZzdAmK2JjPlIyr/K0QfNrymwnMQ3PmpPHwuz2
EeZHnYGhCdRQWcjp8F+IYlx1U2jg4hwYoAXmmQAqC7JGnYKDaEMMS9fII8aiHvpAFZR+r28z0zaC
IRVqY9yZI1aXzYMZyuB40xbTHkN0mTc2UNIAGsNpN71vLaaVvMeoT0lQOBChjy/SCwKbjA0d8GAd
rwUuoAMEpSZ63XQvxbymlr6Q8NDU5hRjGIYjcKiLHf0yhdIe6lSowvHv2zkpVIMxdb+gCPQcho7+
AjaLJdmFz4ob/zBW+sn27D/eXmYUPSuA6PAdL7ClwzQYbTkG7Uvj6xugsxjb2LyaMBdGXUd/xmyx
Xz+2S4AjwA4uCA0XB5ezzZ2gcQbksVDs9iWcZ+dtnB/14t4gEFBZ2gji/2B3QaCANx/r1OH8fI8S
I4aWShrk3QtQj1vMSWGcg5EalXeY0acORjmUdxDqHyTBBl/zn3OzXDQvlGrOJAqzpj4+SWnkT4F0
stNwq3ZU1PGU+ciA/Ty3xfmq2llZOoxJ95LVUbzQK2k7SSB1GUZjJ3fBds5ANK9GCWq7ho4xXi3D
eH2/lYu6dbUGQ8tdOj9ZAJgCQYH+vm1B01lvML6OqSREuKYPPAL4AEVnPykwvxTb9YHK0keRyk8Q
h2lcW8ssL28xJJeMY+3maPP6kmSOHnrvYFuf1YPdjpsmSU+m3n5SgEiCOv1Qk2IXdrFb56rhzSXk
sTULo425AbSAamWHGrPw9SQZK9Cn4tati/fbnnFxQbFdA0U8itI2OCL4ytk02jEApmH3EpDxkdbB
vaKLkqZrJxshEv0BNIi1i45faiWYudXg6IXyo7Wj5TylfpaYf5x8YiXgFsY1iAYmiDq4i7CHaC4k
SvXmZepyxxzAFBJCbFa33CJX0aAF7DN9JMmh0kG1n7xXgDSnwJre3s2LzIIh7xlrq6kS5ZI5DDiw
tsosu3kBBvpRrfv12MQPTUgeK5WAXkv/67a5y48Hc+gRM2ZIkE/xhch8nHvMP5HmxSSfEf2kxePt
v395fL/9fZsdubPsBbIhVK9Rhn8xeiAxAIcEtNWn+aq3P28b4hsjuFoMVFLRlNNRhUBrjvt4IPCh
zQQnPdVZvGkwGGaaLWZbLJeEz9KceqPW/6pryS2GGiQDhW/O9qE1x4+21J4EP4WZOssw/v4pUNkF
PxQo5C+0z/JC7dK8tRSgiZpFDLQPLYEoxszoSKLl0N+1DFUSYPrXLp57U8gDwF0LX+axAXBiPDNY
jfn7ntdySGPLyOaTknaYAKZvNUKFm1gJHhqWTR2IjuIlnMShl4EPuEv116GQBzcf+ti18whIhVGX
nKotnpgYjd+WFmQvtEAUba9s0u9fieLz919ZxdY0Jok0nSwcb7dMIJsxmi9z1Iu+hnbNEIgU0bRA
hntReBvCWlMrGkxgfVUWmPBY6ONyBIB2aUI+GgB/ZTG23m0PuPoFzkxylxZ+hlapcjqfyh6KOGAO
xvRcdjeTonDkQNqVibLSgkywoVzk+Puznxnlbq+eTEmeY1dPqUbeAxWTT1qVpZ7UDqovNVUPPBXN
BfUcXurwf42yWQwoLWKokG3+2fmesixIddDGn8bX4VP/rO/jFcA0G6YhXy4W/YpJNOyD18Krl/0u
25MXbaN66kpE38U9qi9+BvdIktLeJnKJnyFvAIuGYm+3GLb/hWIvdxH9bccAyYet4r+hbvV9uZlO
i0w1u+kE/PG2vq/2rEOFmeJ7exPcy15DHUBfBXv8RQvEhxOQzfzHKPO2sz02J/AKoAE/nZJ1uWaL
a9HrBQ5sKeSDvuq3Z5a4yJHKQGvELZYHFr0DwPNgUHWAsIAUBfuO6YP2Ni3AQrAIHv/wmcBv7Ff3
82yNBdj8QUnHNnYMtmMUelESHWMdCiNTNf+T0/l7lfxN0Y1AylbFNJ1KEh1Rq3iLY5CzyPZqGHU/
7dunwfgnR/PMIp+ot3Y7xzG+YKtA9TObgb8B74YFrgFj16D4czv68CXqi83kDmUIBHs2qQPMeTJT
AXDnleXpTrGmiHfR8l9a485eatpK10sNc8/Rg271QtLRsv2bUjsAr6BIXI5Xs71YHvcSybUo1iMd
vjK5xnL2oHIluQGopoYFOMNXyg7EkHtR3Uxw8L/i4Jl/xgD9Z2bHTgZQBtpIFyZYTCpNdHHw3bWL
tXEBBniKrsiKkX06aDbswY2+tH31Q3Fr1CNRuxakZzxxEewBpgUwMi5H0FpdEFZjlKXCE0QrT6EF
3p6uG8Yt8Bk/W4N8lDUQezUuDkCvO8PrbRq4NAZjA2Y2BHf0V4X8e4jDz8CjEvNpKHVgvOF7iJOb
sU8AZOpPJDZOptY/AmuegV1Blj1pBoRJajJAdtUmgJ5FPKwijKOC7WUCGYVshhjvbtGjb+rFMBW/
MBoOLMNInThM7tJKeleAV46nqPAbKAg5GCH+MFrllOZ1CTqbAhAZJSu8XKvxpAVl9mpomn0VGB2A
5NMWA+eHGhOkDnCJbxiZBgw9yB5GGh8MvT9USr+cg/Cka8kbOlLoHuIdHsz6gZTDm16BgCgsk8dG
NjdhB0mrcrhrzOoHzQgWlAHWziRNfIxmy66pAj+UNbXslP28y7pmo1fkR6+TV7nUBq+N8chWpfnO
IvmxqkGOVBNd9yKQPHpVAQnJzBBdOszRvn0R+AIEFtDNQDkF/805Ym2gi4KWRn4Kj+pmQGut25kL
pg5AfONpRit9WhuQLBbdA+pFtsbZ5S472ahLYFqH/KQVSuOgovTUGToke5LuZ5uhMVVVL5OxAnwt
9Emq3plSkThgaNmrUrTuARucg3yD0Qev0IgHwOeT1dRLlL/cLG+3cjLX3iwbIsrCi+CA36wh/4Gs
KziC0ZD87r1K1mc06WJQ/lTPwyy7KUguQjkQhHXuKWWz03luhQt7TQhkEMbb81NivYQMOD96dCp8
u1AFhi6DEGeJS1+zMtZUrY/yUwHE+cbA9ZHv6J2yZJ+9u48OsqgUrF5xtvOlcc6WDK0VIQHIkL51
7+194qXuBwgg3pt7cUGSHy272EfOw6IAKq8TwdcCvVYGfI+TPNiLzINCVLXMGbMetDLZxNH7CGov
B9BdkSADX5K9+AVcmqXGhkQx/J0jixz8eBU9p3tw2YA13/DMtxi2gSV5iu7K5Z82r78sn59qzrKG
Fn1btjjVA6QMk1+5P64qtH3Gd3DwotskyAyunQuM/+HJZaJsiJ45dy5QFUqA7Mzx8tJeZ89egASv
AsQF84qsxRbJbvQW7IUJybWDcm6WedvZXQ2SbVSBAak8VZ8m6vrkV7gid5A1AVUY2Opqr+qWpHZm
v3Z7IELX/3LRXPIFOtu5ZBVLLHr02nW2GH/Sn+EmxvwR6yoGsmOXjvCNcFFyYGHzbKu5EATqoGTO
ojI/BTvVxeDRBjBmR9tYi2hj+P9yhVwgkpKO5mWI/WWflayhUAOL2VO6tEAt4gUfqjetdEGI+ErK
L+6jswVyMWlCmdFq2UeFDtsrExMZXtqTcWxcJpQH2J9nHsimfmRdy+KOggpP4MxsA2/Z50IUqrqT
nRD4cp3hvZA5TSQaQuLpYf8+nGdL5AJT1WrdLKkw0X4gMClrYIyX5aJY0p8aBjvXBbozgRsvRFeu
6JRyMcGkqt1acZufOvgLmE3Lu0n9w5FZfmlfT9yzI6ljwIrISZ2jTACwpeJNo8NyCZW6H0DCQiVk
UYDY7md6Erjq1Wzi95Z+pb9ndgFhmvu+gd0BFJOAn7ogL/foiR1F+RlA21ysgcs1ES6WykWfGEOy
JQWHDe4yEMRsQDex0xfMLTVBpBF8N770QutqmlQZhjIkmkG4aqT3LhV8uOs2EFlAHywzLczvoTSX
AgwcpQWOelUDqfojB4lbNwjO9uWD7it4/ceKyWX/qRLoDatefb1XcaaXyom956ZFt233oKPzzbXo
PXdZLuZscneTDjIaI+2z/NQvwtWwyw8RePAe0q2KgV9quPoJ4rbPAm8U7KbJuYZVxZ1tlwjS4PXb
dPsA5KuL4AH0eU8ATDnlQXsB0aioNHZZDeBWyl1IVm8PSW6nLFyzETllVZ6CVedFkCDKlvFPwRqv
X0S/vyV3EZE2nKqmhsfI6OjTp8j7yNfJqmRxa3nbFPO9y4j82xLb7bOzbaAwNGUjvMYKB3eUAmcc
I7eHzhYII3zdPGSDBgy44NAJfZW7h8C0aepBi/VlnQSSJTv8NJv2tauKQygXFFSM0aoYh7UsB9sW
70mvLCvNkY2AeGGnruJuejSCtnFvb4XIsbjLiZrRYLYjnBmvfEcrXqFt6prDj9tGDOaetzacu59C
Q24s1cjpaTbzZGVBZXjRQxXErY1yQbV+H6HcDw4FCVKoYLJMg2ybZ/pmUotVp9S+GYEuIrB9yOa4
pAiflDA7GCNoJGflKdWHlzCuVtALAzXEuDCHdKP3ZeZXEjp9faXuYsgTOOlMCx+K1He93tw3rbmy
x3kN0UGA3CdQEkhNswUC/T7M56Oq5RA9r6pniFofE6ZsO/bVYRrx1s7tUXb6PgHDYKK8VglJXYK/
28TkOR/jfJXMZefGhgFAc9TXHrUhozPMSbnpS5TqbFI/EStIvalB59YKhFMM166ss7cQf1VmbRuE
I/0Khr2nbckKkNTl3yrq5ZsY3XM1EJ7b4wKhnNjFVE54DrEDWx00ZMq2K7+ifO60S5ZxqIJwz5yR
d6Nzg1wUnDuStq0sZSdGZdMx6oDuXtU+E3wjmzzc9tmrx/XcGBf8OjNMhlCNKGqF2gdUPaij/Wzv
Sn/0taP8TH28eu6E7zvRJ+RioEYDWw8VbClmB3xtUT4MGEsmu+J5WtfL0BM+Oa7lpueL5CIhWBny
sh1hzzgEywaaT+CIx/gJavYbNpZvQkjFbwXRQGSTi4P1IJUkYDTHc179kOLkvs9ngaNczfnP18WF
NWXMrIha8BSwJkzghfWQ7XvaPjjGB8vrN8qmP+IdN+LpGuy7NRu/FmX9l/VRXJ7nP4GLeabRJuAj
Zc4a7kkCnhjIUeiD5eS7ql5TRsrzq0ZG2waftx1XtL3s8ju73EytRc8HcfYEYLJDlI1wSlJ0MviS
60QrwI0B8Dyph+iZPrfP9oJVm/U1YO9g6V2Bx0ZcfxCc/a8vfrasrgFfSdHDa4oItfsxcBDDwR0O
2H0M8WvPQtbHGgfS6NKD6JiI3OlL0fDMOMDpsoqozYofeF9la7Czu5nqomQLs7ObPapPLNJKh8kb
3+q/TI8Ozu2vKtx0LhyNtAOlUYZwhKczqw+YizZF72K0PfqpbMiGgPnNjUBn/oeiDl+vkjM/VrmQ
ZEeFOZCBVdgm6JeDPcZoXxt96QnWd+37Au78f+8Fk3NbSY4i8NkgEVEP80LFa2tcBUvqoUfqBgvj
SXHBzot8PhcROvw/b+f/GLa4J0QmkWiqMxjOttYSaJAP8PRFHgjxRtdedg81hNed7k56EFXUBJkX
j0QhWlkpZZizzEvb2OVKydmUh6jAfLUie7avFndn9rPZDrmJHJ6hE4c91L5AJ+WCaNjTe4AaQkv4
bPg6Dfw1fW6Sc9WSdGCV65GHsLEJ+TivM1xmgw/IhpMegnXt43F2iBx8U4w4VPcYJnEFznT9Jf37
m3I+a7Y5ph0ovinDtUEoeBWvpWXixMIofy3Yni+Vuz9pWPTRmGJ3gX138ng/ZIJntMgAd1lq0jQa
NGfeaX5kdJ9lgjTnS0j41sfibsogBv+czt54pZzarhrH0bJPFAWsdchlzbZ+x6sT/zc1ILSKwBEO
Gv4tOG7dGqTrrk7DX+qoH6mmdB5us2VHWmuFWThIvhjmQ9u2J2JjHjJktF7aa2XaPvjMInDNMcm2
cVy19nyImuHDmAkIEGrQPAbpRumypRybgr6U0C25CxkEQKoeBXDLMHNG9OVQ6oSs8Jope9H7aGF4
mLj9rN/VbX5PNxiS+C9uMdGZ54IchBQTMjbYbFPZQkXZKp5nTbDMr0GSGx+Un5sDkBA0uHi3n1S0
CNQjKKXSpfkYbzGzhMrVvANJuDuswIP4j6rnv2+KC5SwDEHWsmZ5Qb/oY6Dbv1SqQBma+qDBd6z7
+CHGxDz2nQpjztVVn9vmTvwAuvAJGEUW5qylwtK9hbY3f37FOoyf4FZGk6LZCLvg7Ivxu31ulwsA
k2XnNIJwKmKdgabtJ4UEJpRl3g23gnwbkoPJnZcWOJZckL9D0Vg4JS94hQGI/j3fCysptOeWoLyM
om+Mybtlvuxd0P2BXDjycm+A5pPYKvurt9bNhY22jYCkDLDuwVU36aM8OfEKdAJ+64CXE70/hz6i
CSZMA68doPPt5s6wPEx2pxthfkrTtdqDlro5qsNfgtvjWsw9N8KdUrCplCY4pTL4MYNiE8BLmBLf
B1gaWLVN+iFC2l4ttP22qPMTjVmkx0peGNkpW3eAhIKqb5MvK1AIKMaCgaNFj5PbK7wQdk8VOmpd
iZPaEG092uUaJHCr27soMsHlHRQkxaE52fkJlHQKRES79yqRBcNRwn3jMo0QgGkT+gbZV3IT/QDL
Hb6U8RzcG4todESgCcGSVO6sg69SzUwK58tI5MQROHqbWpDmi0xwh9lslJKAGAjHqgydAjT5kNa9
/V1unyDwzXwPF+DQNjpZxTtqqO6m4FNt15CdF6xCEJMgnfndSGpSKaNQTkJODY5snfoGdDNkBzKh
D52nuVm5ZEz2wujw9Xf//6gEWMF3u2bTERDt45GUrEFzWveODXT1c71Gk34+WWtliax3AVUuNAjm
pfwAVVPXWGQbfErot7gxSlb/arN5vhc1aqtwsrHZIArdRcic9ELbmKFQNFzwUTWuEgd1yCmKKdaN
9qL5oaD0h5mAXXJSlsFT/ozW8U/Ujn7dXpvAVTXugM+ZASJYE6fBpmyfG5BZEZEfsb9x43tq3PmO
swa4mhrnm27zvY4nobU1HIzqOXQDLRzv9oJET+yvVPnslV+lKh2hFkdP0bZ/HXzZjz7mVX0HCKOX
POa/gEAQdiKuPs/OIr/GxZSIVknZavhy6lJ7Te/mFTQzAMYetqCWB4pRBMYWnUyNCzBVIZnIk1Ad
avzmGD3nGEMeXhgTgb0jn/XsAAHu395WUfGEB2bHkdn21MYSh02FkZna08CXC5oVcooyt1nWq2FB
LAgLOF3hQFvAqTNQqWKvhe2s2zkLNFS+Rweg02QiZajINX4dgvoB1Pb6O13kf0FIY4B+n2PPfvfQ
voDcXbAHgvQUlBrfTZetHkomjujJ2pXos0Se8ozy9d8EXPjez6gNasd6AxiFePT8qx534xTxwG0j
qvog7vEB2NQF5LWiByTISyh3ZQ8RqgEzRgNAwOsFjoGKAABpuNh+RgJyBcHe61yEygDZgMwistS5
6tBzhvgpsGaaH0J+a8iiXBB3BbFJ52ITaWvTGEec5DQ6RGD6N8LpX1rgIlNfJVpcgpQC4g3RAyro
q1kX8eVc3TI814DxhSyuaXDu2rRFDKIGVnQERA+Aci+w5GfTeleyn7dP6NXb48wQ55xSVtSKPqA7
N3bjwqavaAm6WfV528j1XO23Fb5V3zZSFxus7F/5k/vFuLIsXPkBBepttBEN/Xz1ui58/swa528W
RS5gAQF/UqAp1UJhrAPY3uih1EJ9TQsWYFJY6WEBkQZRCnd9SvDMNOd8gyk1bWfju1W+tUzvog8I
ydAHsK1BPtz2U3bU0HNUHfkO3YBYSA97Pdac2edcc6ZBmfdSwEI8dGfaNYjQKmeOMDYznuJlvg4c
MLHLz1BnWhGRFrbQODuZZ3do1I9KORX4yhAbe4Ay6qZ8siG4CCzIiEsmXg/Qd3Mkyw8Xwk8uOC8m
d5WWhVYxhD49SU8QTPDJXfYUdU6xZOwUk9fdp542oqYjKnuIzLJ/P1tx2QcK+LK1/KRY6basIeoJ
UR4LOlVmbAuC6PUM5ezTcsl70ZrmrAYszzsO7yo8KjzkbutgTug1cKAH4zUnUQp7PUM5s8mFoToF
70iYwJ3NJ2uZ/GCNNOXReBr90G2e6FIkSn+9b3Zmj4tG0YQZOWPEGokDCO1ds0yXw6JZZxsxydz1
bOi3Lb72X8dKD7QQ1la+0vX4rACw4IW+uq5wSHFNu5gi/iFKwQTRlq/7tzSWOqhQol6TEHfon3QZ
92ErnMS+mjqfLY2LQlkCVIMWYhunTbv+H9KurDlOJen+IiKAggJeWXvVrm7JL4Rly0Cx78uv/w6a
+cbdiOmaiXmxHfa9SqoqKzMrl3PQo2RHQKWeieJjG4QMnKTjau/9jFH2T1+lL2yOxpqWUjTQn+kR
5XI3ivDGM8n95AK0DtBauUcqgBpNGLJRztFb/jC+oerq8fp6eFu7MD6NFIRMR+LhLJWPTP1ZpdtU
mMzbfmy+YjccyxLMoK0M4BeVkKGlR6O2jfYhDwBS+NTw3D/PYeoLwzJg9kYTRpxgg/KJYrUeu282
mMX0hrvMM15uL4tjxfSFZenBRyc2EoQVI4gu+hPVflNMmhVJwtm/1dDsQlMW5qQD4EdHJgSC4IwG
NdKIvgpBiJ9ur2b1kFTMpgN+XsJsxcIVJGITjZ2hY+ChRvAnje5Q7BAHugbIQ4Ses3XrFvJC2uKg
OiluFKVCqmuGowEPF6r6BrrzCsdQ8VgVIit2uW/VtRUCxw6ox6JBgR62iG+IQFmLxlgfWFDKLjmI
d/M8m7oBOmazGe/jg7TrX5RN+szLHK5dsUu5C7NSdqGQZ4rinwjJ7wcFtVGFqndGj5fd7SNc9XWX
khYmJY6rhEUk65DX1j2QQwOlfTATyVHg7sZDYLEfse6KG54NWX2uXspdGJEO/EY9IB7yszEZwH/L
kudc0QtTF3L0dbaDuIEd/CWS+CQOSg++3loA6roUewHI90CVlIEDE3Dee2OqOjDogBazkzvJFAO5
9/AEBHMbqX+1aa5vbu/X93uFMQkyA7RKBPiw4uJeSUMpyQEYuc5RDS7uhNlM5PUKrij6tYyFay6m
hpIsyxgUHfOah/GTPWuO5vVbEHzt/wP3/F3ZruQtG9pamfUEVGoMFhBUGHZtVr0buoASRxN29wPk
vuI+sLl293vx+Frq4moJKWsiIAIxJBE7JCnmmRMV8/7KmadqK6HOtaTFZRKmkhiVBElzqBNtZllf
Pa/s8X8WtbhNFfjxiFhC1Awbp7xOe8GZx4WIM/NfcVRx/diAaKRLAAUDYPB1RKzUldGBEpqdW1A4
C43vtOBcbz5v6zvPAC6EBFkiatGgoXNNDwbMdib3wHBIwMGKVisjQ9WzD7k9OPPJX/t+AOnPwJ2K
DAB1GLbrhYEzDo3zQvqPckN7p+6bjYL5keqp8mpORLVyna9ELXyKPIH5rupZch4BQtmEhi1HJUfE
yhv5ejkLn+8PUpNqfpyc0yqxiPbJ4neg1ll9hRGH5LVK98oEqtPz7XNb6be5lrowVJVAlH6UkuQs
BfnLUIIyhY7iZmQzjAi4HHvworUDZi5gYfxkQxsFsbiA4nxO3qI6eZanmMGnBs7tz+Lt98K0ycGQ
jkmAr/KNuxitXV3GA6j8SnB8154Z/kEWRR1QyNfa41c+zXN0Pp6YxDaaUYFv0C8EUyU5qLJK4ReL
Chtic7C1iehxax7aVhMxpqw0djz0jymIOMymAGt0WSi/+jD+rZD4N6lKDU4KxIUFbZxWUTCEyMCy
DZQzXOycfgqy8VIB39fB/PRDq8Fhi3UOpmz5wS8U0KaOlVcEzZak4qcB0l8ws6cHXekZqJvlX6RD
a+0kRQ++LvdmLWa/EValZt0Xls6UN1FogPFAp8HqCh2djdU8UTuCvVUq7/xGOWhyufFT+Wcg4NPk
sHbBNP04ChEg2ScfEPstMAbCrrfjDCPbeEPrlt6FBxEPMnCjZjh3XwF5qFL/yBtetuB7vDtr4d/D
WHh5iU15gTah5ByN7J2AQLWiL+KkHyPKY1D5N9fsr6iF1TDQ8ALkWlwztg02+W6G6yReuMl2vDbF
Nf98taiF0cBwQddJCiT5R90L9nMxNAaeMZg+vyAAeONf8524pdAL+wG6PArAXz0+J03EHFA8hZtu
6n9SoRrMicGK6Ln0oUbBK4Zm/3ukipnU5OIAF2ZkaKK6YD7CQ9CV906wZ/dgHDVgjSUHXW027300
/7hva6UzmcVMBPKND0msAqXAmESCiX1JdJtW2lBGDkpQbcF+MVitFL0wQ9jeNkqrthJOFFhM4G6Z
4Q2uTYYwpoZaVgSPeCTqN8jZ28JPdu/b7fs8Uj0TGgRoj7QqHrLzV1PncrmXghe7K49k9MFShlcu
WLuFoaUW6YdPlqgZOGFT9O+o1eiFqsFsTS6ehZ7ZAcC5wI4yUN+WcvoEHMy9FKOyI2aGPYTgI1Zq
B+w3w84HIbA6ycCwHd9Bu2hxtmy+Tbe+fGHI9SRS2yrAlmX1Th+dyQbHhmtY4UkIrZaYGahpHDSS
7nhlrjUHAtA1GVRPYNv4RjuippmEzEOXnIMM5PaT4dExczlrWzNaFzKW5eQIROllo1cJMsudLVvI
CSDjV7i63YJmFXwiSAGCmLHoHBAy8fKAK1UkELL8XeCyxmwEegtieoKumF+Sq74VAFa2BSTMQqS1
6dY4fiEty7ZUmkKF1NmGObwg9ivj8f1s/7XHy5JzNEQACiV1cs5LMbZIJL76Uu61rAauiuwpZKOC
S7Br8ieZRvvKkD3dCJ+HScfzX30GlJllJA3oMsSNr/aWQoQtlcMT2DjBa/UJXgJrwqJSmm9Qndo2
IC0UWWGnGpgdgQqhk9QmM7VbX76LQ7QtDPAYNgxgR2S671PpaIC0Wel9hwSSlQ2YJUvouWPUNgbm
Qifvg6R2mwEwn3FsKbWGxn9PMrKfsd+CRBXoHemJomEuLhtLSU+ETSbTo12p9DuwGu5bsdn56cMU
PCjGaBWT4GYSOw6jfkjC3wlY9vTWN4l2rrMKpPAg/JZ8k4Wy5ccVIA+J1esvpI1NLcWoIlE3fS88
0vyBRgUnjFpzCZdKsohxRrnA5YuHuWCvumQ/p24VNFjwXhgryYFrZVy477zOy7iqinm+o8FWO3Pa
FomyD9WJHsgptY1tvxNeONdv/vhb6rdw5EEiRpPS4AYIlb6RGzxHlcgMMmSXQEwNiBwnRHe1mGIq
IcFoW/wBugQH6DGcxAjH0Cwr+Imq9zJovpPzlLe7Sc/3DeM8DHgSFl5H90kClq8GpiwswDC418uK
17i19pK61JOFfwlY0mjqVM4tdnQHPult7aq7udONn0XgrWbhEJq4A6+XjP2iiWEZIiYkuPQ48zv9
hmIsC+xNB6Q8RYPtHzARHDvBrpCcDjhWxBk3EnMkTljAWdGyli6ETWC0A8S1wb1aY+4Xpouj6is5
kEtjvyygN7AdCvikEe54zbb2BORAGoe6eOduOJI4Pk1ZWAwllOQGlNwJGmDmqZrS03GVY2t67CBP
3Gh2cuADF6zgqFzZD2Xe4ouiXUmmgWUTPEmIrjBXscrYLoB6Mdn6C0Xz6nCHKglyTDEaTE3Vqjyu
ynAugLKwJX5UIEOdQyvn1E/zUgObb66P5A/yhvcsWA/mQIkGTgRQyCCYvF4sDYFrLwSIXaX7zsbQ
lPwHvNuox5I74LcA4v5evWPgc0IqF1wJ/TZ3+412QPaQ579XKhrY9b8fsoxfmiEEjqWPR3bzBsIQ
t/aCV4I4VkGvPX88dU2xZrBF1KSAtggkh+tVCwTOtqQqAsE0/NToBGhkufkVM93T0/qNo8UrFuAq
+7o4znRsuhTv6jkz2iEzCrSauS47umATntmxeDnKFQtwJW5e+4X6VlHfDIaADJuqZKnZUnB3txEY
ojmr4olZbCHLWBLlRjqvSvemQwneoblBq7dLF5QaHq9HaKUcO+dD/yYOF8vSJsRIggQWRL8Q38ou
KoB/Xd5FQvEkJxjQNwDBBVYByvIdeHE3k5gplo+OA4vlqiu0ROCsfz60hVm/+pzF8hHEBUkeljFC
+snylc4dlRrYwLl7e5tXBlOwbEVRtBmFGGxSi4SzTBVDCIUE29yl5D4AgLfJpuglrUq0yQK4LGqB
ZKF0Nh3ZW0QxST5KbkX7OxXVLFWfBrtV+49iYr80ov9KtAIBUSPgWpXJq+An9xNpeHjXaztDCagB
gI2K9+7SepW9FtEhHeJzqRRnQgFH0UvVKSqk59tb80UOuDwCHQiDdE664l21uFesH2mG9FR4zoZ2
g9zraykoDzqiaEU5V/JDKnS7GNRGwsnPz0Ir7rW+tFIZQwi9+kKz39k4OmPw2NHiURCL1uyGyUG7
+E42HFV9zNsQSHCtWw1kyzD6XKeiOZH7KE5NgBKAsPc+K0rTJ2j7n85xc6dNuxbcNYoGSjY6oa9Z
j72UdK84Mc+YXmo0mTVa0JmhITtD+Ba13T7oQRoXqnYDxIfbW7Ni3mRwqemgk5oLnEvKghFzNgPq
++G5bTFsFT7qXWkZOT61/nNb0EpIP3PqqPAfMiYTlklvXaqlUi9F9EjQUrbUWgJUfDB1YFQDNHbg
T0+ihBzBUPhujy4A+7bwNUUDQLCmaTMZ4De6rkiuqT8JYXQeG/aeaYalY7jQS1lBOXHI2nZeCpoN
/KVFRcZAo3ESoernR3ZWAOxhyJAxKMEiP9U9r7qpfJeHNJKkgEp8LpCAjPpa3pikUgvCKSwsbIxd
mjO8qTHEg+Rst+/q0lLyQrTzyQdsJJAl8ao6NBmxmxDTVL6BQbWYvCVNtVEH+tJo9aaRdcXUMlJY
TV/ey356X4/GIdAxBFGH7lcerkgLi2XlfjDCV7wfwuNA89dcE0SzlPTGjYRQ9WJNl3ZZk2iHSADw
N7A1H9AT0Hnh2NzTgEo70kT4RkwC78agZRal3XsuJp9+Rd3bB//d9WB/QDytSHiPIve12J+y7aKa
SiQ8N6F+NFIhMY2Kx8CxdgaqTkUgVQLH/tsUjKh0JKwoznxIhPMw0Me+ybZyPD3W9cDR45WqMtYD
kj7AYeIXZZn8H7QSswCyGiKgLu9AkrZp7Bwd7f1xaBAqzC3moJPfJz9hn0zlnHHTN/OD6tqQXsuf
9/tCv+uxAD8rUIvPUyVs4USQInrQxbORgDcw3CXawDFPK7HetcCF5ZaiLqUKUOu/Atz2DgU5D3AE
3ngQ0fPIo/pYyQdcS5uP+mJ5ZdpRUjA9PKd/vppLT63nMySmFKRhUCw2EnTTR26t8Va5pkKXx7oI
EboJo7CZoYRnUSkOMZKlZsSoZTThKdAjTyKRK0nARJEKpMezHWHtMdMqdxKByhYSqwva+5wNv29f
ne8G+3ovZlW42IusHKcEhMwh3taALdnMORj0fXEbJVaS09dyFld0AldepJeQo/8gvwZbdsodWFOH
M92CK+TUHqhLBWvc8HCUvruEK7HLxzaiwEZvOzE8+wEyctVe6lqLwLff3kSelEVM1oC8q89VHGw+
/NDLBwl5Y8o4No6jPMtH9tiD7l2WJsjwhX2o9TvVwO9174xtzbE/68sBjSicuDwHDdc6QfxG7KJg
DIHzkmuSKbfPuszxoP/mDv6VsXChLW2aIC76f9z4Zhv+kj6Ab2+L94CZBak27l+78Q1OpmLdrv0V
ukgfiL7PhAnwXeexm0ylRkExSZ24eUmy2qxLDNNgDuy2ZsyW8rsl/StxYUn7ps+LKYDEaRSsqQbs
CJK8t0XwTmv+94sbnLKhBgQZdjLGKpoEjlhHBmb4vC1l5bk136S/K1kYzQoluhZRPILryMxPBNmX
eAdeWXN8Cx4ErwEJMLdtjbeyhb0sKr1oxVlHtGemojgzT2x2+A24uaKrIUFuJbt+w0sy8Y5sYRFp
R8aqkLDQMAFmVPkY/fcoDXiaXEQSC9Uf8iKpQfZnnJD9Bub5D7/lABpJ88Yste5SwkLPh8EoqzTL
o3PX9rWNVzKak9DkaItZMFgYwNx2kR5YAWkfCqSpN5FSS7tpqomVR5rgia0x7IGBGgPhDj05LZXf
habhmLO1s738xMXFEDUNJIBC5J8EgTzpWujWQ+V0mGziqO36VoA6zdAAwaYtkSW1yZdBI8oitDL5
HrhwRmpiSFuEt0dN6Ng5gWIRZ0I+i4I2LedZuTWDQ0VA3hOKqiw4yq/vphJRYImXpQ7STxFdcBBe
uAPacpOTI7/NqBGxzY6J1Zs8j7QyV4IXA+iVJbDxGXgzLO6OkvXo4QLlzal6i83RSh5SJ3SLvc7M
+Me8dgWAKtlT8ZijPswFsV3JmMJWzER8CpD2KTBprtdNm6okWjlEZ2AYMrsvesNJZD3cpiHkgYCj
crLSaLa6gMytqEY7IN4FR7WqMXEyCcKuRxrBBBnXYMV59SLmEfpypwJ8SlFhbG8ryIoe4guRSQHs
OVIn6vzvF9azrhnrOjkQTqEWA6bEMKf2Vx1mzn8vBW9SipcpChkaXexH1oInKZhG4zQU7RHI/TtW
kZdO5pEwriRvZZBGKzh2vFJA+rgwLTprWWvktX+qRf05G9FwQ4VoG/vSYRIZkM77FFj3aqJhWpze
ZWNs9YHke13YbUFXdiBh6wIm8RNcURutpW5fsiPgXkYAOSWBDeKfwhrAWm5PioLGyqIbOLu00pKC
z6cqFAZFFh2DbNeHkenhILIk9UHV+YUAZLWKWeG6qLvclUUzsQqO71yx9WCYB5f8LFD99nA0Oi0R
c7U1ToH0boDamGkKzwCtKBh+MMG6jJkr8iswvlCwgSphhfBQP1Gj+Oy6/BBkw6MejJuclraRYKZc
RRW+7l2jICfAmj5KBEMRc9iVhOYQcmppX/q8cA3IAyGyA4cA4D+WrftDWqOcq+bCCT1zXqRLmzDA
S16O7qOWuJpf5raE5jkTjuIl0wnIQmmCjkL5TZT/yN3LxOo/k6/tew0jqCy0UsUw66CdzDL/VBLV
DPKdKoVOrL8WqH7jbpl1JmF+NrGqDHk2sTQljLFl+mfXY16gLCu3TARPMUI3rJsd5heOVNIPUQab
oQaI/9AhX5NXVWxfEipukTt0x1z+TeoxciSC7rVqkAPTiIEgJBQDQS4tfacVWBhu39615ymsA6W6
ik44cOYt9LJlrGyLPDBOyaE7zJPlhZMeJGvmjjX4I3nzT1sc0aW0JSYPk2O/knVImzFagCyPfFLx
Utdm7037wEtO+SF/qR9EvFdd5hRHbrXpezlPpujFNWbGYUybL41Iko2AqkBh5kT62mul4LVqhU3a
CrlZhLFV9ABSEVyqFEfgFXIc5soj50r0wk62Gjo6x6nFcw0ojOXQ2lo9WDlylmTgwaCv3suLi7AI
8+IsGIdEGaRT0w4/p8YYTCPoXDnmmf6VEODqwi10pyCYWomCTjpFQ/8nCNJDSYBQq0aTN/XAp+v7
DnPtTOGlVFZ28lLsUonavkyZzyC27ANnJC8aaiFNcA8KHo6BW5nmguU0dAQ5IL4DMefizIIuFeQQ
DZtnME1YetnYUR+B3Hs6AzoAQy3Va5CzXTYNzliEnUlTUbaoUd5NvXhIa2FTYrQU0Cw/GhJ4ZdOY
QQT0yzD8AfYKp6+CIwk4JnClgiIjjYdihIqiBMzErBkXFjkViiiOGNFP2pQRU0nCl7Dq0almvIK+
bubVQRlu+O0P6NegjL41kbLzW6BCjeTQy5rn98iRRuG70pXHwddOVTkAsqZgzGpqPIzQl3vb+qz4
KJiDOW80v76AkH79uUkli12B+aSTIvZOKj8kZcCRsBIjX0lYXIXeCAmmurEhcvIZoRsMHsuKtcRV
5Ke4+7y9mjUffyVscR9GtfOV0fB1+HjREhCMl6XZmY1ZnQILIBbe8H5boMJZ3RKANI6KpkoIM06R
vKnkQzE+lhM5VP6fAq2JgpKaHTAMpPhtooCNbNmJ6b9bQNeVSA3oQPvWwvsQIF0UPIdTnFpVm7tq
3OMdgbDaCO4G9EhDfayhSR0tNjwxfRH8p94H4YqSmEh4WXko2l3cW1N2GKRNO3t1I0QuvvMIBfiX
AsD7/p6O3Usi4U0mGA6BVt7eg7UH4eWmLwfAjMKo1aSW9RMgX0ZQtYFvr7aEfDO/BIo/gKrSI1M6
Jo9MAQuNzBlE5ijw1328uG9VBxrdXI2ME8Hro6pCi3A1mCdiYYNoWctlnEv6KQVnlVZ/5OPv2zv4
hXT03Sn/6xYugU17Ka7GmoTGyRiN/DHUCBgD2fjUSwMqL9i1UjKlRN/XbbqhQ/8ewb2aadhLttR3
Z1IMmz6mjyhGM1Pu0Oo2BfupDF+1Qt6VQfWznPznSIvuxMzf9l33m/m6o4/Zj9uLWMvhXKnBwvIN
0gDExgqL6FzxR2On1CS2tOk29bvyS4zMCkjc3DaOfyP0X8GTsXgDF4WgTWWP4y9Q+YwqAWhYalyc
0nTUH5S4BkNt3FpKpPbHYsoS268A+Jn32wiPviyZfigZReQoS2cx8tG4KN5h4Cq6T7XuuS6G0EbN
G+RKTHzwqQ/K+SAB3I9CErtOInAN0fYjD8GmDcCMFyM0jklJt6iGUVPQxNcaDJvWMMD1AnTJVUC5
ZWtGt0EBj5g5jbdKlX2Emm6YmTQc+7Z4Gwb2iVPr0ck6ouCrfohxv0FotymU3m3TobAjKj7FanUv
F2hXCbINTcDNLflCCuhd5T3TU7z0dfEVxH6RWVSVPWA8z6KhfwJ18Qdj4xEpL2J20WR3ovJDqmA5
iLGlnQGNUYEa0ji9ATgWrfgpTLmrSyUClu5e1AvMHiYEZC5iYwvgHWMYkrBHPHnNWlV/lbHi1SVx
myDQNnVIyo2slq9aKr9klfQWpuyj7xOnIuVokrbNTLES7yMaP49D8xOvTekNPO25VTTFT/S1UscP
JBBHUQzk6roP9OJSHS3faE9tUHl4aJ/AsneOe/rztvKuFcWgvH/1aPG27aRWZZ0+m5Fn475xe8ff
AaF/K3+WXvBZu8VJ8DC5sAPzpQy0MNRvOLHpmh9B94KiY4bWUOVlToMIw9hjzgt+eKTbfkwBjDG6
SP17w5RtppZHd/6d8pZeh+GLewPYuDwftUI7lYrm5On4SsV3NRDdgh2GAFi4OgAbfUH9I9XJXTmU
e1I/Y0bFoRr70cX6e+wPR6HPzS7VrTp9RAOQm0TA9ZjyI+mjrd8BQsn4kXQvt49p7fFy+XiYLfWF
sVc00kqpXyAaFH7MUW09vAskNWkIXELkU2v23tUdx72tn8zfB8vCrPm49FUKYKBzRHJocICJL8MO
AmaqlO0wEbS9vcSV0BrjJOgvUfCGBlf8QtwYJaBVrZMAVQRqh+JnidnSUCjQxHu6LWg1VrqUNH/J
xWZi4kuUWIz0YXrqnerhCxMGsCjCY2A1XmRzbfX85Usndylv3ugLeQE6KAaUH/VTguFkh/7pPbSJ
aGazb981FbAo3VOqAyiR1pwD/OrluyV4EYHi4a37GBgIzmnRtkB9zf6wBIAapHmtkxy9XOnnWEr7
HuwmiOxnDkwnMYCSqvXNTkMCGz3Om6Fs3TwctgVCL72nTlfnVjBUh1AFuOOQzjNyAJLRig8tJB9F
lO60Osewva/vkkl45hzcqkZeqMgiyBUNIddiLQrOevsK72eyZnJrHbwag/Kp6QE1kx7jp0PxJ0py
N65zVynh8FPm5mgL0tDMYLYp2edVwsMTWau7XSrvckpaFGtDCiMc8WSAF9RUMccAKt0ZfFaO3ckK
fgdW/5x4vEmblYEQWDPUQamoE9yZ5ZivkNKurcDHAly3FlySJvrhQ3PaowY8y1ZMMM/ejVvFlf6o
FnOC+4rXn7dWgb76gsVl0hMZfJ9JFaCfFJ63d9BSatUDIH/0l86S3xQgB7jK2XjgzcKsxaaXK19c
KqqFUqT1LDgn1HeYlJqNYXDuz6rRvdjcxfVRxBTa3pfBGQSxAxJ2BrBAQ62ydP1zmnEz5Hc0Wzkc
HV81FhdCFzresKAdqwFC5/mi0alRnEMXRfzpv2jH8pA/hLuJmAPvGDlSlyA8GhmzQWFFcBalYxs8
EwR4Kue9smrf/y5s2WE5RXWYilMdnA0VcZjK7gSNeCPrDnGaWZxNXM21XchaBDUZWrvUwMB19JvW
ag3R7PPBkkEWGooEE7nMbkV3mAwHUMY80bxlLt5MU+UbVRVAL0WvRXWqeGmBuA/ausaUgPuV3ZGf
OarwvMm3dZ92seJFgDCKI0EGAKYxORRbgjZhH2BDIOfbSWhm4jd2r1liUMrJEkpwCN2WvQxqLkl9
HMGFRtobik/PYfoStujulvJ9oHacyGBNOUFACkFozKVg6r32n62StoqgMf2Uk/ckfxPZAVPXnLv+
FWcufeWFkCU0HtOkKhqLQTsVLLUwo2WGSnzPWI6GBuU5FTNbDJ5Ry3BkpvlWPY02sv0Yuc6Az5+a
qjx6Ut5s9DGyaiNxy+AjUX8lIeo9iZX5D/n4XiNf2Lc7WQUoE8NrxMeoojWwFk3NtVXkz1nIa4z6
ArS8taRFqJsmqkqbLEOxkuaWqpY2wVwUlfZ6+IRaVlnWu7JJNw3gNrtXKWvuMwzmpGAIV4MHgi5W
UNAfhxr4p6ioxIkttJtMfJKM+7G7r8vMC0htx/3DVBuOn+lWMr4k7d1Qndq+OIr9q6r6u5DJ9qQ+
KrQw6yT837RiScdXGGQK5FZFplAu3UBUTRF8Bn1e8i70mqO5VIzFhYZeinXp5/oJJUCPdKXd+ABa
D5nnY8Igg3/r9fDERAIow7sc70OUDx29U51OkTg6yvuSxR3v5AydBjKsGqqRZkQrU+/d24aTc9OW
4UQz+pWSNIl+aoqXkCB72HzU4sdtGauZC3RAgY8SW4ey7WJDwwxcbY2MDc0deTc6xCYbPIPPSEd4
aFc7Zx5vRn41RrmUuNi4kqgpy+dliR59JG7rNfvhAzDGD8QDkPGm8QpLRvGWM8K3apMvxc67fRH3
i9E4IvqG2OxQ/1RhkwWrcJK79DA4uQ0aHc7Grj7lL+UtQrGaBrWoxrjvyXYKHRY5cD30hKRr4gpP
8yxcddeqDrj/ZLNHkzqGkEwJo3i2/HT7hL9AfL8ZnosTXsRm8hAQeZgfWLRgZqAKZh5TSyiPbKrv
KcpPUSabmQEoSh0N68jSyKiYd8exIdakFabWNWYRf1QpRrEoEMSR6O2NwAzGxwZwV1TbaGNrgW/Q
1satgLonGoclNbCD4gelv7KkPMRo64xhsTNU1gtES3rXc5IWXB1ehIYMpSUtqWfTihhteEnsOLC6
vYFXZLkdX5hTgyf69+1dXY31L4934QbrNJ7SfJbJts0WFIYG3scIK4ZdulXvhpkVz5ocf5/9YKgH
/47ATOXc/oJVp//3WJdBokqyUJlmSyi1uw5psa4+lNHvqHqsO8W7LWoFlkkGcty/jMQyWsTAQ6HB
O+mn4K7aqkim/ppAITLznPNG89YCtktJ8vUtpUVaRxW46k71dKRIKNe9bRhv8TCanCXNP+jGrVji
M/ahUCdAwkWm63Eed0Sf3x30HrPZ9TOSDhy3tWrJL/ZvYfL8MQzEiobwWsWfkSVIPu7S8P32ingy
FvYtzAo1B0IcDLmmOVXHzLIugCpzuC1l9W19eUALswboG7nsgCqL0lYVmckL5vpnHA4BHfvo6UCV
xdgpm/+APHD2Q7fOa2HFtEhEaNbhvqn3vjdtB8DCUwBXCF6ABgX+jDRPDxcmBW1lcO0DoadGoQ+d
Elp6oLrIGe+bMOKo4grh1PXtWpqSqhRJk2NLlWN0N9nolEFPppffyZ6wn1EtBJNsJBeNKLvQRcD9
q7frbfQgPdYH2Q53+l3p9JvpJ24jdxZ51ssbm74ssKdJFQq9FMDG+Nup+DUEHCvK0dll2YS1GNtM
mUhPoQj+LLBqacUE5JgPjs5ydMeYbcGF6w/CelABAoRACrP1gikeZ+BnCv4ncJYG/8GA/WovzcUl
WY6ilUXfJgZBY+LXmCh6eufhYmU7upiCf+Xl7HkBlbGwLvkkAmCihilD/dXNkaiINvFunrZNMXcw
wQ1VM2M0x6SttURc+gRjYW+0UtTLoMamssgMXwiiF3Rd0vfyCBQPZNsAweLCGkgnf6/+wHgWxqgb
z78LO+f24XIu6pLsKWaq4Af6bMcButXWMHuYYdSGDxrxhn95l2Fhgdo21nMjgsM10vSRglsyTSkn
SP0acvt+4Sgx0E1LDH3ZSxs1uYL5GShOY8s72Qqt/lh+EuZmmRlhnG3PQrM9BmizDU0Ghk8qYULe
B+mvaYS74C2wyw8AEvhuQa2Ji/W3vv6/37a4RUXd9kwq8G2yaqZPEnhGc6StTeGUg3gK0SvboX+S
i7u0biL+Sp3v9sXdTWQB6OnJRFHOHey+xkvLPDbb3slrM0+xCb4N4Bg4gvIBeGua1dolsNR+ozoW
/ydI8quWhCqSrqHrV8K47/XXDFIFXxCibW2eag9TN91EOzDWOoLqzn5I4GJvrqr3X4FLCxyBFPOf
JXlf+60DJi8sDIs1QBUSft2+SKvHeyFpkZ9IwKrY+34jnHr9re73jHIa9lcPEq1IFBOTaNVeznca
kTQMhVxpp0n9HWe/YuhzKvocX7oaFP8VssRTyJHvKwQCIY0Kq6QoW8w42onSWbHw0fHb69bUAYAK
EsZWDZFgKvtaHSrNMADv5eMpy4oHtc/tAtwK4G3dTZV0jJW5al+ET+qYefk0On4fb8Jx3KJX36YT
fQ4j49FP0K9vNILrq9ljpIkOQf41K7NnKgdWjmEXjPp6AmkdUGC7iczuqt6TxmZn+CDWnaJNIROL
ZMOWxkAXl4gTUf0pkD5aFeoZ9BufDA6b4qc2pbsulp0sMY4gc7M6+TQPK0uo8FbjoyiC96UP7Gwi
P1Of16a/pliXmzT/+8UNzo1ALnMfZ8LCCcV7r0H7wm3VXVMt3EfZUFTVmBv0riUobY61jo1/yoIP
acZIQINMyRs4WaHSktEs+lfKYh21ErCsF2P5jHGE8Jj6mHR6HrShmpzbv04gQvn///Ly/7r88z9+
wuXfXP753/2EiTXoMB5GBWCgSamMJa+vk7vmeecvzk5FC35TzkmTsKbTDgmEe6kagZOi1sBm+T/O
vms7chxb9ldm9Tvm0JuzzswD08olpVJJZV6wqsvQgw4gSHz9DWp6uiVITN7WS1dnSoLfG8BG7Iik
HLcdHw4WRUpBLihAL753DcSQHflmlux74T2IzjgSKm9JV3xJSnWnWBd3Fqk2tvBvQJxHN2Xa7kGZ
WBxnps8raTX1FfEMsGIW9AChPLWCjHzlUJE5b8JigeREvDzUd9iQFlSNPa5iXV5urda68pLis0Hv
Ur6iU/saTaXVpO2XPZTARAJ2ukfqJ0BFZUi8taJS/MgtKCkP/dZjClQM3ddaVVGdHe2+2A0dKLM4
KNVUckiQnZ5UDLwJYAFiEJkGPMUiw071FvQQ90BL3tCy2lQpRTLvWvL/K5t9ajvMCekC4FIP9X1u
YhVvMgA/GW1PY4i2F/TxbxrtXAVQtXaIjP/X/JEDB0gocWv3UcKz1aqO/IBcGdxb8Q2vYxdzPWA6
RgoEVit4zF8uYScZOsoB1wCDnCt2/pA+AEYnImLl3yyZn6yqvu074zYLwYFYgfMCYY61BK3XKSsv
26A/SMvBDYTKcHkdveExp+O+5vaxCc2NCUqNyq0/BtBlyYDFnTp3C9rQbQ8+jo53G2uUERPNNunv
rOLOUMMuAy4TSNYbH0Ete8ZtYVebmnp7fnJe44fnFvvgRwqQMwKvp7nUqUwLaAX1zmNf+e3OCeq7
oSr67cjc8fepyOZNDsHBWXiFMCEjGdpsn5ZuF7mBecdoyDem71zZA0GeR5Y2F2UaIt+ltcpbMnlH
Ixl+NMwbT6brJ2sT/uoMoDV99gDPfBbNSuXIpnUfU2dUh7bP2GXVeoCyjq5bXT59fvq//3z51+en
L5/+QxS5MEogCfFSIrujlQt1OD++T+8hLw76WiO1y0RitzW0MwEoHxLDgL1Tc286eflhcsZga8nm
Q9ModeKqLq9FD9Jj6NnmO1dYxwJ+fmMT7NYgf/mA6MR+8rq9LGxwJ1uIpbscoo0Bi/LigVaJeeAj
sEKQfjraQ9IgEOtRAOdM6BDZvN3i8MGumqK4LW31WCZOjLSpE4QTU4AMrU9goHF3VT0gzmKHuGU4
RFwWRI5bXhjmPsgRlEPcIokkuJjFZLHIwYMjQz5LlZBLPnlAATBEYj02hluIXctNZotP0iPDwQso
mGEqxQG/zsODRJ70URV40IJMeXIleR1suJoQxE0dcQidXB56t55OTWH6Efh1QQFuOLt0tMRVaHc7
qwPbjszy7vP5SXp1rJjnaD5TPDlB25jftZ8tJKPoJ8spffHJmuody+rtHFELxrXTy+togVaPdvLO
AJataA1nm30bt/6+Pvi74F5u/8i82Z3v1Ot7O2pD/pyNzADfwD6oWTZlshlSi4pP6YV8dDDEuEQN
vyP3DdpJyWZms6ouasR2JYhtP+BAucc8jvNlylgLIbhv7sXPnIweZOuGQjFwfH4KQmReI5ropAmo
I6Hp0oRqQ/rCgxqZgQddO/jKZxZt28IhdT6pumkASWDq3GeOP0VC2UDXp+VFGioV+VMd23Zy7bP0
OOLo9Gm0O1CCSf5RDe6XehQfO2xHUcbNFggk41sf9ldjBeEvbEd3TsDY1jQh3zBVdCtrgMRqPMJF
ST58FAau34Gi4RFpEuC5pO5JetNXEzzk20RKPzJy8xP30Ja6YyecmB6QSjZFSVAfqwp9IcDoRzUX
/YMPALB5xchQ3+VsrMo1NqrXLyLzkgJDsum4Yejjpf7l0i34ZI+1ZWJz3dA7A7iVeoMTxEcHTH4U
UqFka9+eX1ZvL+JnNWqn4xzqBo1okeucXwTwC9tZt3O4nFdQvV+PPr1pms9q086lLci2HDlMwWNj
ptsJfjrk3+1i7c3+9ZuhNozaVtKxwbbHxEKW2L3YOb/6DZTjEG2YNzXkcay/E6yOorYtSJv1Zacw
b85NcDeH8bKHYhOC8n0/U3ivvYnOR59Xm9CzUdTsT9C+EoVEbR5SQsFEvyGg2UAKBURlcEOdEM2o
T4T9fn6lvMZBYlAd0zQALXW84BWDVR2Ai1gRRh9TlxZXYQOF777dub2CNEYF+KwqkUKOXJYt8zz4
9+S7W7KrDgKZoCscpkM+MkAL8RpwKfz0iodsb/fuZSD5V6cFTT6zQf2XBvU3r5xPRgoiprbTqK2p
EDa37Mumz64NsISB22yNc+ctd/a8Y9qBP/Rkb1TTiIdW8yOvkWMisi3gEDurN1ac+OtXmKcxdMCW
hQRoIEe1LWMEMN2sQpsCpw3IcZR8cB7ljMCM2q3Y4pqN0PaHCfex9bDvGzcDIIwsAxuHg1RvPWSf
tRJJCLbjP06Je8kE2Zp8OvXgOpso2ZSUPDSICrbp/Bo0bB0xReZQHa1y3DmN3Nfkp0eMSyiv7hMZ
HD2vvpdVGHGrOeKQHiXyh+2vhFTfcoUvGqzNiqdyhFBAS/2I1AnSbtlFuE922U+niVxA+PDurm6S
VZnrtyboRa2aA8bjomdLO8PLiZ3ddcOwD/ObAeyMLOezZe2y4EFY/l45mCuw8DoZ2xkBIJoGmFWL
NVqdN7wlGuMC1m9jtZiOZuftWDmYFUC2hBNe9OkR3BxRSKaVO8PbfcaJHVASJOcDCvty08lUFirE
Z8JH7yY5ke/Oxr/CO8Qh7CMQ3I87DhLwTXZvruw8b3XOsnClx3JE0FyPK4qqm9w2TNxH2mPRARjq
J3LjFj/Oe623lv2c/AlRMwR+vVBzzJmnFAsUsoqQmw0x5ltUujlfw1yC5oxnOsc/a9AmCc9JzPMn
w350cF0agi6ebIS4B/+OjsGGmt/O1/bGtTgAc2HwZMnghtDjIG09kcELOwI4zPyemm/Jpt+3F/SK
rBrDE3fwy669rEszQYjNZmnbeuFjlbVgEFQFXouhX2ZkdyQEM8vgItP6VgbejZqQ7mEb+/l0143V
1jUx2mA0OgSlcWHW6YVZOcWO4ZRoWGBPa6mMFNgNorButsgUjpw5DNoAwuf79HLobrkP+gHf2UA4
Y2OQL2baXCrnjk/G3kEWReA32wYkpjXl+462D9w+ISo7jvyqEuX+/Hi/nt2XQ6D5AzEilWpWRnv0
ZHZl1ylSzH+lOcUB9KHtVgV3Z0vTBxx5GzPJr4uEWp0klFpeWhtVYz2KoR4jt88eSuiftdSIvKyP
QWXySZb9gYn01mDezoAwzvnevmZmeQryO1CFc1zQVL4CjCB7YUo77E9PZM7VPux31qbZM8Bgts0u
+5ikB3HRlNFMqtSyCPfDh6cW/M/38X+Tn/Xtfzrb//v/8Pl73UxdlqRc+/jvuPnJ7nn38ye/+db8
3/ynf/7qyz/89032vQND/i+u/9aLP0L5f9S//ca/vfiwYzzj05342U0ffvai5E8VoKXzb/7//vAf
P59K+Tg1P//12/daMD6XlmQ1++2PH138+Ndvcyr3/zwv/o+fnb5V+LMNJNPhCv5T0n9//ee3nv/r
N2SB/xP3Wc81LJwYXDxZ/PYP+XP+iW//0/XNp2xxz0TW12zArO54+q/fXPzIw18a8Kwgtp1XUl+L
+Sdm8E/TDU1/5tdwf/tvg17MzF8z9Q8mqts6Y7xHB14sVmIBdOiA1FLnOecKWVteECa3bdeTLe8c
sq8lXwP6vNwe/ipd8zlQyqHdyElyS8Op3pRM2Fu/M5CBkXdrtr3UAW2/KwZ3rOhgBnHRqWLji3yc
9Zma47P5+2O4ng/Py1PlXx3Qog+JbxWe24RO3FATRySS3dQ2nv+o9ytxzIt31fGEWX4W4Ugr0Te+
MbqxW/Nf1OsfKPF2HI9DOIN/Ol/FwiA9oROfVRHknZe1SLCMQwKtp2y6xsl1e77ohRHS6Z8UQkqF
m9tOTAzjI2TE8ggkAvezwq9J6cqzwVLz57qfNV/WXpj7A3Hi0W4qsEnxYEQkjAVhu9KJhXVqz98/
q6ArQCLbur4TGwWuzWwaoFaGLNjB+n5+kJY6MH//rPwKD6I9HTH+dZFAF6oG7TIx8Dj+vtK1bc0o
CGk8V9qx7Ftvk/dA15bF2m4yn3z+2s3+tABbM2GfWFMwmqUVu5P3PTXLPag0LmwBmTA83YDu/aLh
8vC+fmimzM0OFy7KrBiZ1EDLpO3nRlrWyhlgaYo1S66FSqaMpiiccCvyaYqom6HqSzWyNRafhSr0
Q7DhCURveW7FobTAdpR9LCy2Sbs1iu2FRfT0TPhsEQGB0ZWsCarbRHGwiIC9+dIb2ZqnWyp9Pjs9
K921wXvEbYKngdJF6lhldFu3rdz2fWv0KQf5RfHtMPhDl94mojU3Na29XdkYa/LiS43X7JcIyly/
K5NbBsobfyeVB0XeVrom355fmgte7ult6Vnz8bbllCPhbUzN/AAjvoT4TLk3xtY9hEX1zko0OxZ1
paAMkbZxjxzvUoz7rLD2TuIaUR0Wa/vly7Pwn/asc2QkT2q8vAnijKnLsOhAlGFP+ySxLwcPkkGp
uXL1X5oSzZhxrOJt3QRNnFlgQHAKQNvHgj6cn44lS9OMGc94pktAgxAbXtnLqCu7LwNeX6IiL/ja
in1y/m94Pp0jrrUlDmtV1cQcNxXWbbsqPBm45IDQ3Nh14mZwpq+s+uKaOE/nBVjR/Wgcf3o5No9U
RsWY7o1KIP9lDzJ0mxxM5xIwoggfhEj3zgB1Tbav2IPP8YpDr/CP9NJvhEFlYfzo+R+ktXK+0G6b
f075E4fis8UbIlDbiJHWsWzTD8aQfh6sctcqcshGQ4EGw710xJzG3kOuqmZh1DDAgt41UabmVaDO
N6gg7P04qSt/408I+ass7a/crkpXrGZhoem0dzaF+DdFwC8OvPGCJfJbQIOP51u/VLTmVkB1S7um
dbxYeGF6cPswPAijzlfmZWERP8XMnk1LPdlWa5ujFbe+dePR8tqsp8fEWktRWGq85k0QxwgtcDHW
MfKCO0AUJQ8/dbRp37dZPwXRn7U+kGXZdq3pzyJzSKwRtxbgyeeHfWlgNNeBnE3WGuXkxy00JnZV
ko6PaU7cXdGqvxdR+sskNAfikaChdtcHccJVSsFSi3fUH4bJnGAFqr/QBx3wYPhD0rWEsphbatpU
BYQlS0D2960w1gINS1VosSpZZ0PTQpE57lJ/n0Pyc5Dyuhisu/OzsLDlGZrpDtIu04S0Ycws/nnq
pm9hQC4L2Vx6wRo8ZGGJGtq5vmSsYpOqw1gYFuA3ptFEoB5bw8wujc/8/bMVWk3MSfMRpQ9Gdwzr
HOzD9J44a7HtpcbP3z8rngosTp64PtRY+hrEAqkhw8jJzO7+feOv2a/NodAL4nI/znsX8O0mg/qC
I8ON62XZrWxUv2LIS8OkHfABfx7c1sjD2OmbT7ntb42suIJq3Equ+9IwacZsst4t0rIL4842yVeG
B99frLKL990MdXRAZYH117KxvwQFaP6t+mtjpSsHmLfHxdbRV+DmrpwyqYK466bkOhgnhRNAPgB4
OKwxHLw9NoCav1xCRdqIAHDPIM4DYwp3oQgoIqw4za5xYC9VoNkwVJJIlTSGi4tzCs1u4ImidPh7
MLX/+lBQvL5sfVeCptdy8iCmMmZ9IKOA0bVb51LDNdtloCe0qd97cVO6yDtnHeSLhvDzectaKnz+
/pnlOkVT2Bk3zLgP8Eo32tyPsrrLd+8rXbNbZcp0ksZgxmXZBDckVXvWJ9mKU15alJqx2oPZECA9
rdiTYJIsfT5sGsC8oz4c1xgjlkZHM1gGRI8/mNSLk6LkF0Ihp7/0enZ7fnSWOqBtvKDycIrORek2
HT54FUh1uTKPZtetuJu3dy1g717OLd7fclnmCFe0DUfKfnCqa0i3TwF0dcEJeL4PCyMUaGY7DK4T
1kmLYyHroTBEFQ++U+i2r83AwhjpzMlBIcbRrtwy7pNOXLm9tPbUY+w2GxzvXccTUEhow5RMYVjV
ZRWXvn2V22MVlWGwCQfx631DNHftmYmZyJ4BqMsr44T5+T5lYKFLaT9szpeupXf/6XoCzYJpSFNC
Ar+M2+misaH+jUtXYLs70wGna57LLS5PXjVG+MdwT7W4GJhxGvFhnK451KGnkWylUR39ogMNbHZR
9Wthptmzvr402npGq5mbyDlHsCAubGNDgSYujFgU4FV26WYo1e78ACytEM0NEK9xfcpRC7Jvitq/
NJHVbrore+pS4ZoDANlUVSWuWcZAnV+VdrBTmdqrSq1Y6JL1aB6gUlXVc39S8570IFRvRs7o5dvz
A7NQuK+ZfxF0udFNVhmPDrhNEZaeDv5o/j3WiT+Xna8ZPvLsihJ8LDSm0JUDqwWhR78aw+P5ti8s
HV/brMGDb05mlilQTgY9KEZApNIN4dcwVd1GNF22q4NxLZ1ubvEby9TX7T8FGTdeInG4Gbxy44WB
CyoWKQ51acljQAB+SJKmOqY9eBzP925pZjSPIBtzcEbfD0BA28prWijnAVSx7Of7Sp9rfeZvwqAm
ZelWBS4rUMYjlH808rUUzwV70Mk5BIhUfNYjwGBI7l3VhTtd+UFbnRJZ9CsOTYOe/bWyNINOB1EU
StIibnKwYMj+gZftD6Rs7OG0hPepw5sn0Pn7vL2oKSKb4p3Dppk6CEhND4hBGrvwKM02qChYNw2n
atLd+XmZ7e6tdaYZu+EqKWw6FbElpHVqkIZwJSxEZWs8U25B1+pH+dR7yIhK9gWb1vS8Fw4BOjtS
OLW0cQBqjrkgGdAFLd685eckFekG4dT3nQI8zRkQMyikA/X6eEqaNnJ5Om0G7o7vMxdPcwZG6vS5
XRM/Vn1QfVFgFQCFHkJncmViFszR0xxARynI/x0zjysOgk9RHO2wW8k1XCp6tqNntli0rdEaIy/i
JCi3InV+jrT/dH45LRWtmXlF0jaRZq9ip2wJtIWtDWRG12KVT4kgbyxWPd0iVWR0zKrPYQ2PODkQ
ld8CO3wc6S0vmptpMq5K8X01LLvUF83kLV6blrQpPSkDXNlBbznQgELuxvtGSrNspLINDfbAMTYN
xcBt47a7ym+SldW5YNaeZtYZcFgjAqF5jF3WvQ3NQkWKQOqzyIe96Xf3rCy9/dC1NOKTK1ec5ML+
6Gp7e5BYPTAoXhZPDR6ZLRLJAjlc1gUEYCM12SuGsRAtt13NrhtVFm0SOFksApVdW66Qd27Z1r+L
wax2rQt20kaeaOod5h2ms+sbMyOHd02arg3uq6Espyqx4myEWnIDscoNNG7FyvgteMWnRIBndml2
eZEmyhhj1UBKLZEUWgLhoQ3BAz/yj+d7MNv4Gyakixw1KVEZJQnq6AOgjezJ3gB0Ym2UwE3vfBXz
PLxVheYD0gYrSiH7M4ZsKOBLQ0J3qsvEbsortcdbQ77pLDpuE1Eb74sE6QnGIXEnp+0NFSuWXlle
89m02jic3ukvXd0ROMwcjGbgSMmc+COl9bbzZb8yIUujpfkBJCWKwAFtUFwLs9/ZDfG2YeKJvRxy
kC/Kod3nLqin8E5QP5yfnwW/5mq+oUPKQzW5fh8D/w1cYdKP1yaR6crFdaF0XYA3TYYejOptD0BO
ItLt2AbeF9FA1WtldS2Vr1k/gIEu5V3dxQ429zJyfMbE1pZ4qVmpYMFCHG1jD0O7SdqpD05W6+7d
pIPeWBaRbE1pY6n92r5u556nUrxLx6M5GdDWGIxt6w5r7+wLLlgXNMkLGeRJZQankDxk6sJ1y11t
3pPhg8zGFR+44KWeYKzPvJRXO6ZMWic4qVyAMpjehg3fjh5SM5m4OL9CF2xCx7whBTQcVMowBUZ1
7ZfWnYse9elMmFuHF4MPKsqROiuZyEsTolm3wygimLZNTmRW6OiRBARCxPP9WCpas21mhyOR2AjB
52Jfjv70oez8lV1wqWjNiDNBk7FG9Pg0R1HAbArhgjUO8AUD0OFuBMLjUnSKnEAytjO8bF8P1c/G
rPfvGhQd6mbk3pBCCAWDQlx7gwRZgmTieg0UsGAAOtqttCBT1hUuOfWZurHy+qiUsc2zeoN8uC+Z
GFe83IIR2JoVQyfOc5AuSk5mY0EBpuP7EXKZFl7LINbmrZwHFuZYB70NQ5gl9eSQU03kAzGyTVIk
KzvmUtHz98+M2EpyOkw4T5/aoMZ90r3IK/bl/PwuLR/7ZdGe6E2PBWh1P1WbRHw0OSQI10jEl6ZX
M1YoP4TuEEwE2fbl3iZFVPnQ5eF7RBCb/p1bjK2Z7RC43aQobMvizh3IBraBz9cOR0sDr9mtaYhC
DP3cgQSaUWIEyMr7dX7gF4rW0W2JZfOpBknKyW0g6Rooct2V+eP5shcmVYe2uWE7IesfZdcA6AOq
MN4yeErHWCM2XJjXJ5aIZ+uxHCdSyh7rEQDDD0qoy5IGFy1LbnkvD8ng85XNfWmMNLuF3GRSeMZI
TnOiNfbK7Wy27xuieeiedcGjXVcgTTs8jQOy6QI3R0JpaX5p3Tbbn69hqfHz989qKCq7bcEFh7VT
j0fPJVtPmO9zNXq6c190dkYcg564z3YdIxsWWivRhqWp1UzWUsTq3RCtnneqif0ocQHAmaSpLpVb
roz90shoFisLmYiODuQ05bUbzZu4E1hr6N2lsIMuG+YUicsH6YfYEEfkGZlbaIGBaXgnquHouuNd
4ovT5ApoUMqVCP/CmL1CtiXAEdRV3sbIdP1Ys+GzKewHxw/STTc52zCtd+dX1Lzs37iq6cAzJItI
7ruqi80esO3cTkGXJPJ+m1QJu+F8ZUdYOM7pGLO+433YjFUXpz5SVaEs15v2xuHGZTX2h4BnH6Tk
Kx1aqkqzbxfHlJmGqoklI6dsQH5u1m3Kxr5Oen4MvfSUO93KFro0dpq9u5k01ZD5TVwUzm3Cyruw
Ck4sQfL6VMqVOpbWgWbxdQGB5MKamjh0k3qrgurB9Ca5SUpZ76G2+FMgD+99nvEpyfuZcykNy5aq
ArYViDdxx4ukzQGBr8naw89SVzQ30NT+iJBv28ROItnnbjp1ZW1vpHSdSyJCdQ25J5jt+WW9tAo0
d0DxjjcZA4YNlPDVsSyEMStNi5vcrqC8nXt87/IGxI+qeycc4sl1PBu9qilIopCIEveVHPtdRroc
JM+2HzYrXVrwcDpcLQumwScdwQbsJp8yt0w2YS/feSgx5nF81voMiqAyoC2LTTANXea+a143bKC3
52dDk7H68+1EB6r5IJ+0laIwyPDTyO7CwjqCZBz0kyN0537H60lr3gNqmxAXb8LtV9wGtlYFJnDn
3i1o5Azf5pPk2GcRCFU2lguWHPLRQ962bxADkmkeEqxXLp5Lo6y5j6YpIAEAbbQ4U2YInxHID8rM
1x5WF0xAV4uyvIQSGqoh5gkWh0GhbFMcesEeJ9uH5Hn+cH68FxyToTmNBDkClW3lfdxb2ZXszQ9E
yfshLK56L/t6voqlcdLO+JLx3GBVhyRJo7WgYuOCCsdeo0BYKlzzFLyzpNPmVR8bifhODevWLMt3
tltzDEIgtANsdR87VZDdBeEEukEOIqnzo7I0v9rZvu4HDAQJBoS++i6yDeSTR5lU5c4CgzYSlmpk
ccrB+XS+treH6RX5WN2Y5dTNDwhNQJqocrIpCuiqePC8i70+GVg68s00icWtqZ1iQHo/dk5xJ9p8
Izzx43zj316jlp4oTtKwc0FqDPQPyw8+r65mgx+D/sZMZbgyHRq3wX/9DrTdX7o1t21TzxyyNC5p
HIYlOPTILqXfs+oiZ6BeKUyow3nQJfqcgcUfjD9gbLIjb/X6vtRH7YDAKyscBsi/xrkjbn3Cd03m
3Vpp8NnrixV/9faKA0/fyx5C6MxP8pGEp9aa9rIbP+SyOjhZfslLQPiDdwayoNz4sh6eKZGJBukV
aYa1NnEkW2Rh+b6Iq6UTT4/2lPfIfuex8oJr027uHPD+Deb7wvfgt3vZeJYM1shsUscpKPMhwtCE
UEKk77s5WTr1bDsgGbRtwy4mXftdTUAQmaVauwcsWKEOlkPaOA6ZnmIA47W3wmOPobIvcFO+e5cV
6ji5GtNamDn2fUN6PxsG0eFsxKbc99Asrf3VoPSCp9Lhcm44uh6dCIsrsBYcpUxA0k6SZCUUt1S6
ZuXM9CRSmWgee2zAGd/MNkNVscP5EVoqXLPhvBx6IPFA6Fn4nn3ISABS59RdA64slT5//+zcVUFF
OJdDmseGUwf7LhzKg9UMD+ebvrR2NJut6jpIWc0zbKNtTHiDbNnhJjDUiutZaru2SzfggwMQzcgA
AC4vxsz5oki7lhigcaX86bl1YgTkdIHfCQqvMfjxNhWYnTLvaDnOlgQZSM3yrWrGrSptqAc+ckgX
e8gdqNqL0fyMcPXu/PA9Ycbe2AF15RALLHpF5w94ze5ZVLYX+bi36S2T4H3Ch+HEoJrS7u3sltc3
UyJPeBY5MuC3B6IiUDtuVPVdKCjQZjeETxuzEJHw7xN+z3i6t1o/srOfZTFERbEXHT/w/ItyPkv5
paN3Y/UlY/eBX2xRNCqbzM8K13PURrx+k5qg0uXeRuL6FALUPRUfJyvdAYS27zr6wS7aDYITl4qW
W9fe52Ubje2eg5su6ZsYnZigwRJYl5T8God4sq65LTatlW4HB6ivtLsoxr2YLibS3CSFf0O68QAg
xEM2PjUaKnEr982n2/8b46sjAcMqq4jhYAE5aXeg6Ejlg1bLnraO+sQNO5rqbyQFXzqyLL2jArmc
PTWRZX6XfOa0E5GdrAUFFyxFRw36fVYQO6uzuG4bEvXC4BEFcHgjkKW90tuFjVqHDvZ2g3w620iR
CjReJRQgjHxUURrY1zT3b8xkDRyx1BXNGQqP+yCLaJO4mFq8ltklqEb98aLzm2qlJ0s1zN8/81lG
D6KKoVdJPIDpOSqG7D4YkxQmGD6eN7wFx+JrThGoWStnLrqQhXZ5hGZSvi3DxtmeL32p+ZpXBJ+o
IArQitMQYjkptyig65gm26Lo155tFs59usibXxGwBlU9Dkv1eBBFdpIuuS4LeeN71u58L5aq0I40
JAENXZ3X4cmjxpEBNWT6YBGsql0z9B/OV7E0UNplZkCy8QAWuOA02bTb2ekVfI4JkmqIGLyrAh0D
6DhZVZhT7Z88By6wl6Dune6ZrFf2p4X26+i/RvRpS63EPxUVpK/bcQjmZzr4sjUWybeDTNCmeWkI
gNGETj0SeoIEPAcHtfpeMHUcTH/rBeISpMC/Jzz7ewqyf26IOhqwcRhAkmD6PDn+GHwVWV+AYxPr
bE0+diHGbXnzMD4z67qB2LNMc+fE23APiMs3SKFdgcb9V6XqC4YXMUCd6Y0zdTtRhL/Or4CFVezp
lp72OZF8tE+ALTxkGbnwOeQpg+nYN87K4TBE89/YZHTEoIXX39yTnnWyQB9HbO8bz1XUqOmiTdi+
JwpEE37wKZBd9z7L9KyX4yh6I4eNFPIk+/C7EU6HwKvTaAq6u6y118x/aW1r5q9UQY06mM8cMrjq
RsDdPe/ewKvN+XlZKl4z/TbMmTMkpjy5kxHG/pSzEvJ3adiA75j75spILS05HS44tUGAALfDT4Nd
bOoCZO0TPVBeX6S1uKqovCrG5p6nyKr05f35ni3sLTp0EPmaRqlam59sgkOdbauf4WS8bzXr2MC2
oBzZBxY/lVl67HMgGnLbvasCwN2CYf++9s+W9MxK23ywB/BP8ZOs+FEJ8kFQseLvF04oOjDQJW3S
jGzkpwnMlC4Pv8K5HfLAgpyGcwvY4MfzPVhYW65m86kdOGMXlvyUMAbO5PAzSDXuPLBGny9+wSnr
SMCsH/hI/bA/DYX8MOTlD8sr92ExQRCmPIJXMMrCamXAlnqiWTpo9EHRl/j9idvOg6g7cKGnG3+o
VkKVC55L5y4t4JKaqqb9qWLmuHeKYt7EIP0sS+rtZCp+YkugV5CWdDfMrIsVf7lkIJrpgybAA244
6E9zskvkuyBwNovJj87PzkKfdGygAjJcDpnbnzof9zez2yat2nSeC3bPml2HU1FuBtHvWlAJnK9w
oTs6pacZDEVe+UV9MlMaRmMDVvKAF2vEFkvd0U4ADsh44VHy+tROR4rw6yTKbVhkuG8dbfMmAHdi
N63kZC0sNkcz/DxIeeeaWX3KamvbiG8+ZmdaJSRcGqa51mduRUCqy+UcpRcsSSJKihqzMiYrTmvB
JnXAYOhaTsvBR3xKue3+cHqIe1gBdJqrIVHfTZ8hi8kmzee+VePajW6pQ9opX4QiFYOy2LxBWkiY
SWre7BLwVK8xSS1VoBm/CnqIl7c2O/E+vcKaPbHAeBce8RXlKF75+sH1XHbqcNH6JRwIvoAD1OCf
3mcSmoXPOrclAXHUaWgKVW/sbmS/TMO3V7ziwsDo4EFTCYr8O1mf3HKoH0lDIYtAKmvlPXxhKenY
Qbtq+zA1k+rkJtY+c4z9NLY3CRJjg846pNSNgoCveMKlqjTjVm3pN8hjEDDur+CpeszDWziTiKq7
IA1AUGy977ClIwkVuCNIWaAeeI2x7/eZn0ZsMlY87tJ0aJY9MkM4nczECRQbLZS/jQ14SNbc+YJT
elLsfOY2cg8cwhajOPGQwv+eg0r8durME65FH8+v1aUKNDMOEtB3/D/OrqRJbpSJ/iJFoA2Jq2rr
reR2t91uz0UxHttCSCC0L7/+e/WdehhTiqhrHVBBkmSSvHzPI3CFAi2viQde6sF1znQN728b3/Bi
2sc55JwDlXYttJmcqYM+AuS/7xUn0QaSxzYFI1VvqnxkhKx9qtbqIVzBr5nTqdl1RfX9tjkY/rwQ
p58qz9UpIHT3DmMDGsW9Ck371YYjWGZgwgqdSSwtCr061ZmnvnvrMKVF1RYPUVio39fnYNmlJrpQ
+2sMobupTSO1Coia18obznRyaPx+/QOXMPmHa6AJL8zk6Htdu7bpzDM/YWKIE9KjPQpUyNo5tHGr
b8OOeiaN3uKjsWLKJ52Gbf07DLvvsxRb4FebJS6/f/C3euBLHEGPPA09cVy67mve6LsiExuGtlnh
8vuH4WMZykGsEsOP4gsb21MY3oaVgmrnv4cOq3rFq3uJMCmcaDfO43vuxPs5myS0bMu760a2LY/h
zVz0Y6O8okmXljwVtHyZEBxaN97q2LNdWP9PdvBhgdYhX7nj5w2Cft4l5YUNqc6mt6mrdyp3QWvm
rbtgbn5BrWmnPLH1GmKzi+HhwOf1IDJydFoEeb4kJeT38l214PaxsXCWUGeiDddubrKikU0KEat8
T5wZUvQsrPelr4t3KHkOv3LBpgcxEb7VqG+5bZrAw1aM0CYCSgLCYrPLvhEOklp05/YNUeeKe5P7
VtcQwKsOC/R5amcjE7XsEBOICCmBetGzp9MsZPeir46hdO/auXu7vgEthjKJ7kBrN/rc0U3qovtS
3/djsagezQ1toeONbMH2CeMIEDHUR9t4bVIhcpcdmnh24tNQ46jcuGhYTkqT847Utau70m9SD+2B
1SxPbgf5UQbt4CSSxUbMss3COA4ax5NDXHpNSgrH+TbMdZAC4LhV87ONbpwDUFxQ4YVmMs1rKl+J
x6d7b4U8121GNgI6jQDo8RmOMn+BKgbJuwN1RL1hXtsGNVx9itHW2g9uk46ifiCz9+Kp5lRFzkZN
wbIyJohwhc7c6vVLk1YLhGMigpuFX3VbxKW20S/Hy4fjEToKA2/U3KRUhF3i5eF95NQbtxbLwpgQ
QhBuyTEbobJYQBBun0UgEYsvNDJL5pHTTYY1ue68qgoI+BiblDfodjjNeazYQyTjfqs0bJuD4bsU
MKeS+FGZojKQaiofq7haktYZt+R9bR+4GOaDAWTEHDGBEwZPHiRVdf2KJqVX7Uwb2bLNvobX+v4o
V75UbQo1rcNAy8eqVj+vr73tnxsuGzngJQ+7ukHFmcdPXQcAjZvF/Oz7kEu9/gnbvzf9dnVrlNNw
ci5kPRcje4KK023HmclxV84UdMkDa6AChT6/KMjcxInE8nrLH3dNmrt2GmZAs3OUfvy5SGTf852o
ow2/+vOquCbMLxs4WAJKVH6YqsudXBjfFVA82VjzP5vVNVF+PJz7FkCfNsUzz/K9Uh2s2bSr/08/
rerL9eVh2Nz/Te0h3PDvTa+Y9t1OX2JJlT8B7q12pI//chqw9PvT49DMe5rVnytyW5B3meHFXV7O
focOxrTM2qNL879qPv64PhWbMS6/f/DfvObx2IHnPl2hIRqz+ggw5EaKZ7OE4bt5DlK3Omx12jQF
ei8i39uF4D1N5bxunT62f2/4cAOtk6idtQYQxnnoqvnUtuvGzeTPCSpEjP69MD6XSjOCNZ9XlFhd
d9KHSUbVCbQ/kAH1vGEnMswjaoZ2Y73+nAa5JqovCGvOywp+kWsfFVHsoH6ZwiSvoQ/T39as4pro
vqoti3lycOqxuYKuaZAnsSheJ9Lvqmp0E9dV97EzvV/fXJYdYGL9UBANCp5JlMLb6Cd6MEQC4sB1
H1KysWQW+5sov6nOs4WgbSTlPjTMeFT/4gIF/ev/3ja44eXoq3Mar4TQXueiB0CNHtSwO63210e3
rY3h0yuR1TB1eCbws/mAIHqnlfjRVeNNFV33P2R4SOpYOY9VKseie8K1hu6iKeg3aqK2P2+6ts5m
KOpVNZK6cN8F1ZMO68+O2kLjWzwhNtx65XUogvgyfFcfB1r9JQryqYpjdzeI8sYFMvy7mfomG0pd
p15X7BXrn+TcbNTfbBvHyKj9mkTOVODgq/uuBIbQeY6zejpe3zeWwU0IW9dOGZM+UWntqvYQ6RVd
OSP6VG4b/XIafgwHwtU6LFH9nGP1G0nAnWpu43qDgvW/h5ahGKt5XnQasdU9kswHTjHWt9U8XZO7
rnAmyvr58voyOAmr8kvhWT8Vfvv1+sJc/uUfQj50lf61MEtTTr5AF1la0xYFHp4yTx0XNPRWtfsy
a7rRuGpxLBOIBkhu3MUUUYeM6p+2r08KAPvYDzbOS9vwht92vAW7F0OlUPhLMs5/leFbm2+V5i1e
a2LQeDGu1Alx2kMW+20c50fwCHzVk3unbw3KkeG0ZYFN5KrxUpbqT0RXX1jQP1A5QQTZH+8lHU6h
2mK7sFnc8OJMT7nSRVGlzQAQsBfdtV4nElaIf8Dc8eQPW5rLFoc2MWlx75VerqhK9Qg+jUQUo8AD
+JBtFT4s8zBBaWyOQFXYRlUa1xAfj8Xww4nFJ4BNf7HGT/tp3Dj1LHvLxKahoM4mxoIqVRCwc4Ls
fhr4E+P+xrlnm8Zl1304mVq+qsUjl2d1og99Xj9Dr/OIDpfvPtMPLPc2wrJlE5uYtLbPWZ9DVQe3
wk7cjxkfAAVq+X1AytdM35q4mjA0UZNhhl4rRHynYn0qJt2iwVL0v64fVpaqsWtC0GpUoyVKw3UK
Eatz6I3NvoMh5krct418Hf31NM/0rqn9I+vHjaPLZiAjaLuL4+Iukeu0UvEdhNDegLW+g4TZi3aX
g2Z8Y262bWYcAQP6F3OnLHg6Rcu3LhQnXPFeeyBery+dbXjD6wdFwxEtZzpl4P6eVv87DeTnzt0S
JLYMb+LPin4UgdviAF6q7B3EhdAbrz9rz99IWW3DG+G7K70oCpdKp3E1vE2r93fuy51Pgo20z3JU
mXAzf4z9vm5rnQ6avwhnfRy7Zguaaxvb8G9fl1MptdSpynL2w5t95+sUiu7XTWb9D9JsXGXRRTFq
YOryZhnXbjYfQzFTNN+VopPP1z9jm8Tl9w+HVBwOeeAQdXkYrUmi2Bju5ulGniHXBJoxXeRtQbH8
wnGaRM8V2hb8owrRXui5T0vvHG6bheHJI2QxagKViXQCNDoRenaS5QJavz665YQ1QWaVUJCziUqV
LgP9mi3RMQQNZS3VPmN4w7rtG4YX1xDnZV4xV3hR8N7qqU0mhLlZAve9hlupsuW8M4FlkXCnoc5D
UP66zTtX7hnKcSnLit1M5xfe6I06hGVLmXCykWShu/SLTOeoLJMSeW4ybBvDNvplch827CqqKZgy
Ul2Yzv7KHflDyex43Qa2oQ2HXgKvYdkAG0wU1IJ+UJSnOACE/LbRLyfghz9eRL2bjV2Up2Xt1fcS
NbMjpLm26ko2217m9GF0GjkjpIxqmbZD655KyBOcGjmLUxkFzp6sISDc1Jcb7mYhF3VN6jmnViUf
8cSTFioqnwEPyJ6KalEHPw/i/TAAQIaHsWgXqqk9ArQo9x6VwxOvly3Rjsui/eFyExgOP/BIaqKV
Ste+ggR8kYOZPnqowCt0m7GMmL0sEe0ziVtltlbjSZOFnIK4GG7cCoazL5lWHujdRRqQ1kfdTP7I
w633B8vKmNCyda08sAHwMl2cNYKawJBA7fhvcFB9vmllTHAZDfy2ryQqHRH4aJLOr6udzKItSKLl
qDWJ6UBH5/gzRxlfNyAqQz3o79bR96C5konyxpse+FwTTNYBvuF5PFdpNJZ9sEf9vVghdjfI99uW
6D+eXg5LULkSuMriNc/6vQZmd2Pr2BbI8PNyWGk5eb1MQSB76JV4Xtj6zEAsmZBlC7Nt+4Zx54Y2
i1pk5MmULezIGduHIj5Be/dcuOtt13pTjpVG4nLBC2RaUflc8NqbTh2n6/KlBodL9u02OxhOHIyT
OxBg79Ji6N0w4TJ2689TRKutouIlSf3DKeQbfsy8vJBj48i0RyF/8LL3UVf34+LsBy1S0YtHDbni
DcNbgpMJMOvJSgMRIHhXJPQvfHgJWxk93rRS/4GWjT11eoiag+hw5CfiBdV+rMJgI7ex/XUjZDet
R6G0q1GiY+W0d5kQ+3HptshcLQeeiSWDII7fhwIFqI6RZ55Xnyg0bZKm8vfX18bydHZRLf8YWRUO
hoVGBJHVA9gnq3fMHb90S3ds9EWyU53mMn8i4GO4/jnbdAwHx+rgNi9xnW9l+CaHHD1FgUjAsbiR
ndnGN5wbqtatQ2uFh9KoLg9QMWgfpFb+roUk5D/Xp2CztxGcKwXWzKCmZSr7ON63vXwYl6LY2EwW
nzPhZaDJA2htHmWqe2BvHAfZcV2p+Zz3Kk5G5B+7KndgpCpwbvQ8w8uLwkeeXwsJYjsafp94sDzk
zjpu4AUs8zFhZeglaCXpaZVyUT20nvoGdNeZkPG766Meyaevkm9Jetk+dfn9Q444AZcwKzXJ1Fnq
93yV95BFSUQgn6g7vwad2uGZ7XTTFjAxZHwOxjbOpHPmDpshVDSoFpwQaJPfcErbVC6h68NUKomy
AdTUZArdxQMgk6epIc/Z2B545Tz6YXhA/rmB9bLs5v+zL3z41KJbFpIMBirz7J3l7ImpfuvBzuKM
Jo4MguoeKjZxla6y/UeI8j7P2heBKdxmBcPXxxGvs6FqMLwqhJOseccSAEaWrWzNtjSGo1OsCl6l
WJWSyLs0XU0BSbDwbbPh67blMQK4QwQRE8XytE3zTxOjGTG+3FbLLQ4w2/iGZ89qKBa/RAE4iOSR
LTRZwXOVqDb4+/r6WxIpE0nGFq+p6xXjU2981Sp48vT81vTe/UWn77bTyWSla9x1LnhRlKkaGB7W
SFXu4+nGVkp0uPzbz1BbrNG3XSDdhG7hzhn0ABGO9kbkiwkmi0E/2Mo2Fv+/y+PwORI6gsGiuLES
YVLJDa7gZZ3nZSriGiT4ys0SPIZtxQXL7jEZ5Jox9hy3xxkEgeU9h5BCQgUuLTPd5MOw+Bcx/Dfk
vJnoDNsyAlUSqur3Lg83bri2f2/47jjWk66apUx16XJ0CZVy50zrjMzMKzaCgO0Tpvsyz/UjgZqE
07vzc494cNAVHV+G2d1Cfds+YXiwhjzAIoMJFva7+eCtdXzIvam778C8txFq/mwEYiLLvBVkNp2r
cKEum2DcVZ6OQJJQSZCrXD8lLr7031sEMdFlFat5g3RVpOMUrvsooMthDlX4eZ5A8hZ6bbdTFXKO
2z5mOLQfRfk6RgNyM52dKYHMYC53jaoew7l6QUvDxslnWzQjPutQDV08j0XauPoLKhG/297dmIFt
6MtW+BCPLx32qLu3ZcqHYgQJA/fAbtltdav+eUMRkytuUkXt0BF7ttfs1+i1hyJgDxUZbjuuickR
BzFnBm0cXOO8oH70wfqcQGJm62HWtpMMnyaoL3oagpBpWKDgB6Xie1TGHocyO60Q+Bmi9kaXMByb
5Es9NjNu72gb+SVFNoBIWBQ35VvEBJU1btlETRSWQHejordO74JtNolYrGtiyRYeVIungxIo0e4Q
eMFD5uffx3Lr4dqyNU30WDREXt9oVgLchzNiggAertHkxlU3oWNhCFw6y3tEgxC9Jw5T5MAk36LO
tS2N4bGZ7CLujV6Z4qXmLW7Va1Rm710VPV8/d2xLY3jtUnMRC1BypB4tul2ZNcW+D8FRddvol69+
OBMAWlZ0EQgDE+j9X5c1IN+gSnab9jcxxVBZqBRHeUQCJ6DHM5Xx8Dmf6n658c8bXuvipjp3AxDv
LmFAvffnZpi2Hh1sVjU8VaF/BG01WJhmIO/o9LinKvxCenK4vu624Y3wO7koNEuQa6aNKmUiOvDe
UP43Lfnx+viWXWNCx1pwnfY4hEWKokW1PGq0WcWPOP+nLTEx2weMK3HsOzMwMjPy24Dme9ku4Q5U
oVuHvWV5TADZXK+aQc8TR1mQ0b0CSvZuZNlP0rW/r6+P7QOG08qGVRCpmsu0j9djl6008Wfy3KGC
cNv4l+9+8KsB0le6WAm8dm7dQ+D6/qH06mA/KijSXv+EzQKG69K8DcOQctyRKvAQJTkrwl8oP4t+
4w5pG9/IoR3FfAqgV5m2ixsg28H78Mpu09HBLfff66O6MGiDFtcjWuaf3VW/NvWAl+H5TjfFq2TV
5+trZEHHEBNFNk54Ri/aDjlPH+/Wqj2MbfRjbKsjmLJ54jrto+TzjyhnbQKpjrvrX7VtLsO5xzpe
KRTpZNplxN0HXPv7FuQaAK5N4YZxLvv0D6mviSSbxlV7xSWXIzxE4t49AthwcLz8uQFJ2PVZ2D5h
eHg0jBW4VH3YH71WLyCzhsgRKfLTxHn4sqC0c7z+HctqmWCyOliKNhCotbgV7pru3A67jg4MaAQv
yueNUGH7iOHvIV0gQRFoFD+99o2T9neOZ/YpZN+uz8HiKyaULEJ+VDQFrjpgzR/2TTcUO8ju3frn
DU8XVTwgssHYM3HWu4wM5KEfNN4ysnpLttxmbMPZ/d4LxVL1QEC6xV3M6Pe4dD4Vij7XobsVUm2L
ZPh87kU8x8qUaS4CDvPKNfoeOzF/vW6Dy778k0sYEZuTrGrGsJVpkw9vLCbgevM88dh1FRoe1Dri
KaCZTlU4bel12/aU4ebhMolB+MDdgyc9fwbXcfEZEO1y77FNpQmLWUwMWQtu5qoCxxfqeOD96/g5
jIY9aO0gSDtuuLllFiZn2biWDqeAX6VIYae9CAN5H7qM76ne7H+wGP4/WLIWDJUVMNVp1kf1LlKD
3C0CGlLX7W6bgOHaDAQkAGzg/ICMU7GT4fL32CkFNr7h/foHbH//8uEPsVzJpWJxtsII8Sh2DgWL
IFpQbnuXJiZjGUG/TylpL1KeR/2umEBNG2TZG88KQCtdfyMfsVxwTTxZC7R2oMSEgjDLDk2k967f
PqlyLZNBskPUbNFi2tbK8PFlcePJi4hIfdHA94pA7xbC5+N1S/y/f/8PPm4CygQEDqM2BMC5BroI
OpeHyWt3hfui6AsHO4Kjf4hxBucDe5z96Y4MX1YR7Hr+TdflnZynnWj60xLchIYgptBp1JK1jQku
rV1fRQ+siKpPHWfdxlwtrm9izhbo5+mO4C0wzuNjCUKB2Jsfw7K/Qw/9/vpyWoxl4s2GqaZE+AKN
Q1ndhruGNiTcrUHrb8nWWHadqXVarPNKHApcGBcoNIGnEjJAhTiFNHZnlYze2B8db1yXQ7X6fZ7d
OC3jQOArrRdZIpblLr0X3H1ymdx4A7bEGFP/dAL7CnXctkqHjJQgXiz6feNDiser3ObAeprvppbn
Oz347LYs32Q38/yuncsCNpoWVoA3msyP8xpnG2+oth1ghH0nCkTUC41aNoRcoPmWq0Mw1sVtpQsT
ayYbMFY0uCWmSyfvJWNg/NOb7FC2v26E+zFewVmyoB7blYt/F+fRmsyQ9jnc5hpGbOeLRgtFjVxF
1NN94M53A9m621r+uIkzy9tRaF8D55IFeh9RdSz82zDJxISYhU4UCb/BmrR++bMD1Fy6m0mo5Twy
AWauV6F0KWusCM3BDdo+1LQ40VmcxY0ERMSElxGQakIgqSzB8FDwXa74uAPnTX/PgE74cpNdTc1T
0svQB4awTMHHnb+tLd5gE1A39ev+tvEvRv+QK1A388egyIpUOk6uduPSdiQhYUb4RrZjOVJ9w2Nj
X060C0uRxjx7qkP+7HTySXvVCWrJx3XaOrltm9SI46BGR2SF6kWKS5g8ltkgEw7N5I1VsqRspgKq
GkhJcN24JIQ1KhdB8cCi8neh5pue6IgJL+N6HsI8ioqUA0Po+fXPKc9Vgveujdj8f9W6P+QhJqas
4IBwVhGOh3gpdkE4T0mmkVd1Y7qy7K8Lyn1wqm8QAt0va/SkXW8XDO5v6VVfr28zizOasLMIemes
apsSRMNh/LdbQmR6Hxeh/0msQ/w9o/UgbosQJrXZBCWrHGOKdPXaAaIJPXuiuo9u6swlJgRtFHJy
GA+LNPdiLncD2Cn/WqtlU83dstFMCFo+o/djDZlI565/rVX+sJQh6OX8jb9vM4Ph7Yrqeu49rwDB
XwT6d+fRpcGzFP6uD7YKubYZGP7u6RxwwhiF4mkpj/OIotUsgn/ibIuJwDa+4eghngIVG4CodqCD
Akou96We8cTQjdHG7ckCeScm7kysdAK3v4NSNHODgxcSN+3yYf0ZZXQ86MHhJzSDgP89a2K9o/7k
7XqvQWvZUt0mbEtMgVVvGAs56AJXrJV+c7zspfWq29zDBKEpf4l7SnG1rWanTurRH44xEvXDdTdn
fy5pmDRmVdOA4qCBcVSH0nrtNT9zVfyoigvmN/w2rfSp1eSvparern/Pshn+Az6bxmXJHKQmQRtm
/n7W/ijeMhTO6KEZu4lufMYSXEwis8lDEc4ZFixaVr+vJXAl2slvozAjJupM5n7IQf1bgMyDfdXd
siRh6HXJbQtkOHy0sGASEpd11hBxnIAJ3TFF/5kauoXssRwppk5q7LYaaAn0OF6OFHdoP5OWJWXM
XjL0aNw4C8PnkaPMQxw6RVrPMTjGVHukcf6pJ2Sj6m7bRkZqPkwBoFU1kqC6CB+AC/kFHYu7MCo3
UiDbEhm5eeixdhVzVaRZpPNdE3Y/0Wj5Ka75j5xGGxc9yxY1AWgRiPDnfGBFGkLq8i6kaLpzfPnz
pl1kIs/ANIa3MwgUpcM6RaeLeuneGzL3kI9debz+CcsamfAzErpTBObfIkXvzXHW48EX/ndFwW6b
ubfdTE0MWrRCc00va56GQ3D06+DkrBshw/bnL/vqQxLtZ6Bs53h8SteLijpowJKiCk8TsiwwPtz4
DcOT0VEp+6oAuQNY09Z91/fRjg5znhRO3uyyMtySWLZUDEwkWtxNjRNVmXNeAnDtzeWFgcQPm2NI
mXyJ4rCH0iHw1+sa3FhmJ4Z3A3UVdjhCnHMV0lcQKz7XrHm5vqtsXmE4dlkqT9Fgds7jKPi+adSw
r4t6o5xms7rh1nE7MOrl2KKIBe+y4xqAwPoZekpvSscbJ9MfJ4CT5xJoP+4sDWrbxm+dM1iHsyRr
PTeRnbvFOmob/bIHPozOI1LO7aKcc9QE7rFSfXdActVtJJt/PFXx3y83wg+jh+3gZ+E489RX3lE2
45h08fhlbabDdeP+8WaJ8S92+TB+ufq0bHjL05C3D60PmbayPsnAeZ2Z+zZ4WzVc2yIZzh3Ixs9H
b+KpNxHoGXVk2MdhPG8skm30y+8fJlHLZpXExST6Wle7gbR6n2+/utpGN5LxYG0rXLVh4Hhdim8l
IKx78P9nG/g8m4ENxxVt4xIxCgfCeEW4x0Z61qVe9sNCNtz3jx4GCxvum0dx1ENhJzuXuX521PCI
HpAD4BsiGcnWa4xtFxlezFc0ITLOnfPglt+g3PYUT/qu1qgr9vGLo9tb3jOA/DQceR5Wj85jzVOH
enfar74F3fKYKzknimfdnsfF23WvsJjcRKbFOhfqguVIp2laD4Pvd3eKuWQjlbGslolMY76Mw2DC
6Hnzow9/LsUPzz27fbzvs9+3/X/Dqx13KHjrIh1GGv8UAEdThFtNBn++2cEIhivrMZIudR2O5rcs
OuAezA4uAbRUonT3UDptD1AKaZ7bio07P1LiQCP44zA27em2yRne3vu5z/mS83TRvMPAYjz6M4ov
10e3uIuJXlsolHEWlAkBsIkfRtUPez57Z1fUj3nc769/w7a9DJ93XFi/CWKexqTAU9ko212mQTh4
fXTLiWLqnFKVV1PuBOicrzgupy86GHbBusWKYPvvhquzYYrmyXVzqDYrmeS9983nzUb+/ce0iTAT
v0YAB2JOibHnUNxN4fQdr9EoFgBEI6LprQ+dxyju1cYyWQxtCnQOE+VlEA95ChhQlQw4pfYoTjZ7
R4zt44Tbxm3b1US1QTzbmcugzdNocYddCCaPXRCTr9dtbbGGyYpWlrTKvUHlKWjNaeLobt0NvbeV
VFp2ksmJBrl2KIzOWKK+V1/IMnzzcJyPQbiRjduGv0zqQ9jOayaboKqcc5dBsD1wtXxkOWdPxRg3
G5Ua2yeM2B2DQm+SZMxTxSCe6xfpWPRPaETZiK22DWs4co3EzNMkRmos19/KqZ994f6swvAo1+kT
d9vP/jrtb7O0EcbxSNdQSJfAqxu3us9EHN65vA03Rretk+HVEEUpY1Ix5zzLgkKRTwKPDY3LPfBm
9d31CVg+YYLXwIHAptL1nHMPEbJkLHNI89WPM5/fro9vsYVJgwbhSkb7qspTP5z3ggT32TqCj9Qv
XqNG3ZWNOuUT30jaLG5note8wV1EVnnszCkUusR4F7ts41iyDW2E7tLPtajxgH4RSX5fVRYde/B6
3tLhSJiJWJNFPE4lX9g5Uq7aabzP70dZ5cl1C9gsfJnSB38GECdo8DjrnC80/3EZfcvi6ijIetMb
Kv694cwSWq4t0ZNzxhNL9LXA7fkZ2tXOFrDcEhCo4cxLMUXx6jrZuWb5uoO+DhoG4qHek6VZIIy9
1VZsM7DhyDGUpaSjkY8vVLb3vqgL3BedLYIw2+iGIw9rlBfVAC+TLUSzdrhtzceaVZs9M5ZFMrFp
07zkeLtZszPHN8qieM0KLhPXqx+yeasaasmPTXAaBfkyqGCd+AwGhx2sThPIN5/8RR15xp+BLNkS
X7FN5vIHPmxYkCOpYh6W7BwNzVHlYl8363tcxGc10q26pcUpQsOfa9X0TBCfnTMdPbmiO3pTdgJe
9+tNPmfynvXK4Y6kgkHZqHTbRABT0+0axgueDKMf/Lz+FcuuMuFqjE2i5Z7LzmB47Xd11P6K62kr
9tgGN9zaR73bHaIxPmcep3Tvcn/OEq10/Xb9z9ssYPi12wYdrwGkOZclXpyyNs/uVtmER+J21ca5
atuxhk97uCIUbU/ZWVcsZXlxqBqlkibIni+xp+j8z9enYlsqw7uXsFiXsRqyc9e4kF3LVJAvB6jK
1/nGRCxrZeLPBNNgu8hmdl572oBWvyTHGa9DyZyP9LZ82MSfRV42VAF4Ds75ML+0DnlfgnAjLFv8
2USeTetYLgJNJGe8+91lUfCjBmZqJR2Y6G70N1MzE6osMsvHlp0LSM36btMl4PZKJpwXG0HUYmIT
bLauYPX0dQ0L8FbuWl3lZx26W2/XNvtevvrhxAPAQ5WjEDi+yYVtDsQZtUiqQgIS6kdNN20kMbbP
GC6dURdSr9pHzckXpf84NiSmKPjpjD8EZeSGG3U/22cMz56dCkT6Q4zDr9TPFy9PHOk+N9X6cpO7
BYZbI1IDKxfB2DmymcQtRpp0Y7uFtrH9e8OZuXRJu1YdO0vQHURgamiG+dysW4LblnzYRJyN1Pfa
AMgNpPTxnS7GZK6LO+3M+7wad0UXo7fK27hlWY4/E4FGhdf5nYtPdd7ycMHijpyce93tpJOdBsf5
ed0cthkZ4bohnWi7xY/RiI0nwDaKH5qFfaLKW5LOHY4FJ6eVbCVSto8ZcZsXTVePoKQ/x66mwMdG
98xfML73APGR48q6Ozpsfcu2fpcd8sErAz+Tc41CLdxF7sQcvXtr/nrZGauYUi5vUhlBL7Xh/HFb
uANvG6zfJStJoHtKvQTiYtGX2+xjeL0MIG5BJ9hnJNXPrKW7S40lid3qqWymH2EtTo1WG1HEVoY0
KdEyNJKQqpXx2ZuLTw24Gkeo8Tqa79G39tVt+/0q5P9RigW2O569N75rCTEmiK2bVyCLuhJrONY/
RObRJOQI90t7RJvO8/V1vNjjPzgz2Mk4GChjfafjODrHbUdB0bOe0DfX7a8PbpmACWJj0JH0CYCu
57KhL+vgvQI2hwYs2jX7Ngxeb/vIxak+bujRm2dgMuJzBJzXsQecNvGXYj7ObeGdOkW8jYKhZaVM
nBpILT2vC4bLJhhQVGiaZvy5OkHz/fo0bMMbZwBEViEznevoTIHNSJR6m5neePe0HP4mRi0GHZPH
nTY6KyF1MvnN85J7T02pb9un3mVKHyxA0QrVg8AvOk88fAAB/aOD00vV0QuT3Ua2ZVsdw91pxAF9
F158HsAM9JdfD+5zkS1bEDjL+esZsZ16AVvnEhMoWPe5JOykZfbb0/XLBXlMagD6pvnGiRhhfhWj
p7MMn6IF8qCMy8dcSHd3fQ/ZDG048+QH3ONQNT43YVBpPFRBoC0B1CB87ZqwuolaijATkVYVqFQs
2RCdS3BZfF4z191VDgLk9TlYLG0i0uK1atjqj5cDKZZg2JuTIdf8cH1wS/Az4Wdr2QwyiwU9M6Sk
+5C7J+HVP6Xqj+CiPHT/4+xKluTUlegXEcEgBGypoSdw2277etgQ9rUtBiEQYhB8/TvlVV+9VhFR
y6qFkFKZqenkOfMeTadlIkz8Wd2Vw0CjnuaxCz16TlEf6KK6OcEB7baBXD78KuTCqpwbEO3iA7X7
Eo1iBoKL/VzX8rBEwV0Xolz7+ods02HEdjNB1Z5MNMwbsDnmSTPWH10pup1HVpudjLAO3cn3x6aL
ctXW9ZiSULXfqsTtfqGYbOxuHIIR3VPsKg0qtzAn3GHHCwbnDJbcPZ6FtwvAEQ5GRDfFWOp4kVE+
s+iJVPWfcooPEM/90Hn0Y6SDfGuCz3Saf0nd/7o+KZc36DcW7b9deTX709z5DLDvMO8lRNaKqSNp
WanpuEVkO/SuR568ZsGDOCP8JPhS7jidJU2akDXulwM0byNEj66jl2kI1mOzbmpMdTy5D27R/OqV
p0+o7wIW/vpILQ5iAtlQcrv5YeyGuQi26WM5+s7PJCyblIk42PmEbVSXXPHKmBXzXDgfoTmeCMYT
8FP3ydg+ryQ6BxLFpKQYHziPbsvQ/wdpG5m3ztsY5rMAuacODzhNPrPppuIT8PMYaYGjel56qLTO
XbVOp9BfgwcVLv3x+mRYtnMmq1rTbCOKlNYwp5/ZCqqYxSkBmIvbD2FyE0U2BmAkhNkJqGxaEuao
fRjTMI7UeVuld2hiPPhfH4Ulo5noNTaIfpg9uNSi2/Hse753TqC0sONNNoc1skE1V8R36gT50nE+
oXo+Z6t/1xXujZ03Vvgp2ThrSqRjRRs37UsuU4e79CbvjE3w2iDHsp+7LcyZctxj6ZPgIVmW9jgG
xbzzibetH5uMaqHU3VpRHQKDgks/R0l96Nnq7niorXUjlrsCVT+grYaHclErCGkCl00LEu6pUr29
fwBLwX9zBfchDaBdHuYSaM6LeJcrHJGOwZRfDuhAWO5cjf7dKPx/ho8TI5BXMQ8dim7wocA9eCVv
7jclPjNWMqS++pPD+F3Vr2AGnmhKqLoLgSkFku7sRfPTPJQfW9CJil2a3bedOjaZ19gW4ilMhH5e
6tK5c5yufeDxHKayVfrD9ai0fcII/MhvqtEvfD9fx/63T8hzMXfPWt6kcOvGibEHqNVIey/e/Nwl
1fJtibj6ott5/nm98za3M4IegHpw3EKuKtesdw4tsL3pvMi9ij+b0xkxD7Eo1CC0DsnpuI1A7Ecf
x678HQ+tSAt3+Dda95B1lmGYkLdg2OLWXSTJgwr6AaBIfaRie3+TiUyUm+Pj9tEJyzAfnbY8gzqW
3ydDM5+vt27xHhPlBgBa4YFoHNsETAKfcRHfLH8mIb5fb95mGCPspzCE+9AuzAvX+T3U9bfGD1+u
N23r+eX/V7uPogQDw8DRcz/uPvsrhNU88KzO3m33cJBf/2/741aUoi8rP9eCeIeyLKsnkYjgdL33
NsMYUcuLcolq0vs5lJymtBnImDY+/329ce8SnG8kQVO509cCdY5V4eXAbM/HuMN7XdUcFUqryIja
IemDrI6et7n7ss7RedUc6n18b+f59mYHb8D/Ndw8+xuw1h3BwzP/MEAyFxpAvzpB0gSIwJs2C3Fs
RHY/4WgO3jRA/kiypNBlXg40rKp06YO9KwHLDJkwtzAee3CjzCSP1CjuggHMhAEyx85qbvFeE9e2
SdTVqWQhwKZ4v4KKZ060/YuXl4/XPcDWvLGcD1UXJ3gI8XIQZy7fXB+z4EdV/F2QeE9ozmYfI7QH
P6YDdlR+XrnukYrGPXDEyI55LD5kYtq6cancgokgHzbxIOiU1oOHe2KURDkuv+ldKo6MAEdFT+cB
devlLiAquIt+Kl3n85bsPRfY7GNEuD8vdcHkAswwTkancRLLHZvGm4ob3fj/SNpkUiUrgVFiiGOn
rRY/6rrfMYyt50YAd8BuoNhUeri5CH8D6/ex7faqs21NG3Er/CXqUcjg42Ie1dle5fzup72iJ4vP
m9C1eBhmsLitfh4sQh6rSqkjeOyCu6qUtz37xiZ6DXW4rJYNC/IkEO9rSb/P9fjlesRaLGOC1foA
PEDzuPh5pzTHk68EH7N2p/P11i3xRI1gXVFNOCQx9/MwZu3nvmXRaXXCKSOgYj7jefnP9c/YBnGZ
mldr8iZ5tNbd5AMrOsQPQgVe2se7hyxb65f/X7Wu5aJ4u3lIaiOHBMd64Ysd6x0L2Ro3wpUEayBr
KbEg41rtlExzf9ZU/L7NLpd1+lXPV3foZuaiccU6aPaQ6WHW6z+3tW1Ea9lXLVTYRkRrUpFTkbgq
DVly2y1mTI2AxTkcFBDT5TQ+B2Ear+EfMXd7ZPMX73tjm2LC1OYxaelW+26+RjJ+GIPuexgn00ms
sjq41d5bmiUvmEA1pljFSq9381AArFYFZzKRkyibnYsFW/PGUluCd6j3BXfzaYibg3b0kDqV+26o
yfGmCTaxacvgS6nDYsM1W9nSdOlW/TROuvh0W/NGzLYjKWKyuDDP1JP6pKQKphRQu+S2nGCi0gAo
nkHxx1xcjYCB69hHdbjeVz3Vt9VpxCZ/GrQoymBKijWHpCvQDKMrK37HOlG0d9ctZJthI3olNA7L
RidbXgvBT/5I/UOAVHdfim26cY6NIBZ9ASAGuG7x0OhUuB4MKAJg9zhwyWFvxZkRxGJOkjXS3pZX
qGhCbq69Q9et4qjBV3Mfu64+bDT00sGJ5XEpep6OQ0OfpskfcGnSRKhzCwPcn1y3piXRmuA1t2WE
VX605cDYQjBkXMr5sW5bsYNysTV/uax+lWr7bZZVXFdb3nhx7d0vjSLkQEENsId7tX3AiHfmD6Wa
OdIJR6mw9Ml3CS7qHdvYDm4mcI15GsWRDYLFRcUhRJ90XpHodAFHuLw8lC5Raa+axyUqXliDasQa
JAfOjSceE9S2OF7Uo7p+y8eSzvOxT5h2QSnV+/Pp+tRbAskkTAMINmnUCi93vCYDg9E9J6ga8m89
VJkKnsm6jWWVdFvOm+1PS/1TpckfFYfvr3ffNvNGHhCExgvzxJbPIf93CsofUkc3eq0R/yOqLoZ4
U1veKhk8QoNvBktRsCcsZbO7Ef/c3Tiqq0vYnSXyrP1uONd+tb34AD3vHNgsnzBxbFMxi76HMntO
ZrWdSa/688R9B3if9fdN1jfha80o/U5KfKGQIz81DgAZDYoZdyLP1n8jqt226RNJ2g2CEs54rpOB
pGQQ86FFpfWOiSy7HZNCbZnbzle80bnjT/qoN34uIz88TN0E9MTeIcjioyaJ2hqUVduVrc4brZqD
CirvfsTj8M5ex9b65f9XydV1hrZwNQcA0u9yiVx11ETdRGoOQQJjB8591CyoLV5y3ynZh3FJuju8
quxduNi6bgSvI1ygXjhdczlo5+cWiOILVWpvJ2tr3YjfLoxJ6zvxmgcsCg6Y5OGQSLlXnWBr3Yhf
p+akE56ccxSIemen5RTcDt6eX1paN7FmwCgwd+u0zmsyYwOLZ6snjdea0/WwtQSWSYfGoI3ui3KE
y3A5xKcBspMfAkDxvykahzexpbqxiTAr4mCBjEI15ZxEKu0uNRZUtjtQC5t9LvH8yunZWKpOgxYr
72q/B+m2LnOkij1qB1vrF7u9aj0gC6dFJcc8Xjp2hli6vvdavYexsFn/8tVXrS+9twLwQlUuafDQ
iC0D6cjRWZsd01hSmm+ErAoSf9w6onLVFL+Wqv8UCvIQEPUuEXsFg7ZPGHFLWh3NBc5Y+VTjVaUk
H5ZhRc2Gcx4X9891F7V9wgheZ95Q/eOPKnf7+amL1neVXx/6kT40crcg+22sRGzynK1iqEMUJGIY
M1/PSjbi5NPSf5i9mGRxI8PUrSvvW+22e2QellH9H9hs9nDsLTGqYIu9tOlrxF0JRIPkY3wCsVe7
s3JeVsg3Dhcm7IwnY6+3MRhyv6vjexQShimULOXdGtAhvSxugu0BTizebILQVtqxqoOqZA6h9t9L
gS04mu7ouLMJs1ns8v+rYAlE46kuIjJfNXkpCp+lnVIogk2a710kTtedzRLvJgcayOGT2RMImabt
+7SaneZ8SV47rdssZMR7B8KqwnFmTAbuUZyRPXG2xWmiq73yS1v3jYj3gpVHcYvuR37cvwsSDwcQ
tqub8jY8K/57LHo9A6pxNBuXIQd+6HPDl6dO1M8ogbmraH0G0PQ8dR1E3cYPt82FEfhRwLstgXB9
Dkmhf4FtAc4w6m9ctE2oWaSGiaqZyhyQL+ceO1V2R1q8UN7UdRNRFjgeK6hfydyv3R9qZWuqkYpv
bNw4Q+sed36Xy9C8H4sqg4Q5rdOoIfLH9b5bnNQkQFtLHYXxomUeKB9UUiWjTXP2kxh68kFcF9vO
ftviTCZiDBryZN3ipM+7GA46rIl7iICROFbOKPJmG5Kzz+Pt6LJIAbyWxMfbRncZ9SsfRj1v18Q4
CuV6Gdvj2pA/GqVUAVQWr7dvyVImlsxdpholkWOfb6JPnYWeo7X/FRQ8Y36xs6xbgtzEkkVd6MtE
kA6fACuolu+Ktvxyvfe2uTeW81XrFdwhTZ+7S/wCxNdHsLD9rGS0A/+x9dyI6AEylmvNlz5fWP9N
x5VMiUP2CpFtfTe24X2gnCSkus8nZ/FPZd/olAIccIYc7t5G9u1PRCaOrAm74u9uP98c6p5bxd83
LQtPWq7fbrF/ZKLIGpAzTtzxOtQIB2WaqP7kdS7Kf+Rt61tkUqH1/Rr7YQVlxi6skvtxDNoHFsaf
buu9sUJjW6FAHxW2eZI4Z622ozPxj63LbipUiUzsGGjUofsYbSKvafwdhVIslUv18XrX3w7byESC
NbQtgE1Zu5zE/qeQ06eKVE+Tv46Hom7urn/j7U1mZOpwdoD84tlE8zxwISDaidb9goc/coQwh0Dx
kCdSAHOnf/jq1Tclu8hEhyV6Ii73Kc8pQ/2xs5R+6oxFmGp33VtHbYMyQrqMu7UQfiJy3JHfs0B/
jLbtW+iwT2slzyP4kHGC+nzdfm9nj8hU6fRrHxX5ccBzVSnvBHV3D6NZ99RkLLFtgsRY4etagTo5
d2STuR0quSL2EHhsJ2lb7GTixLYa0hPDhOY1ztyHCOTauVKtf0ZlNXRYaAmdcRrSd8Vw2007COr+
u9CBlmkNiqLDRRBxPg2RX6dB4tx00RTFRqA7EahdNd3gyXVfnstxjO+2vopO1+fZNhOX/18t0W5L
J495TOSAZjYp3kMeo1Y+btBD3tlA2T5wcbBXHwhxga5BNIRliFL1wVFKPcjCDTOq6j3EscVXTQa0
i/AoK+Kqy4NkACd4MgUPlXa3m9bRyASQ9WzelnisRd5u8wsbvX9GCJlfN76t42Y8d+6Go3vT5tpv
q3zt5uJU60DvWN5ScRqZyLC6GXVfaNXnEGb5UnlbNqny32LrnolofjSXtyC8/tYST/xNCJLF5Z/r
o7LMuIkWi6sgclbAe3ETUnWP66iSnzM4LZ4VAFg7Q7MYzoSMLSC8ceewQL0s0F1fEjrDdzm2Uv7O
xvLtg3xkUqC5A/OBSYu7fOnwkO1U5Qtrh8fKb8AP6WV8lns6GZal0KRDczjUov0WH5o1MOARH86r
6x8B5vxn0v5eCNqsZcT4WLmzTJagzVHeFabhCtC/jILbwF2RiR2LIxekZWHS5UNVOCluOqoUymb3
133JZh/jjN0Mc6983KblzVoM6eiFa1pCIBGlrVN/VNMc3rbdMTFkox8FqnIkzzcJMaAn3kykPwdu
K2/1WCPUB8Df5rUXPOfcvYvG+aWfi8+32cjYiy8q9pugW0QuQQKaQuL2HQ+3BCWb5fMY75WRW3zI
RJR1y+yqvsN+IPTFog6O5+FNxVnq8dP1Qdjavyzlr5aJduINakCxe9JqmQ9TsyrgjMfmeFvrxvoM
t0GxzurzvJl7edfVY3cfqV0GTlvfL877qu+kcsKkHZXIS8hea9CG1O157rjX7mQjS0I1SdBC1bnL
JmeRJ/GYpHRU5BQArHnv8er3bfa5jOz1CFjocVQgtrnX8Z808JzUD5l/W7I2WdBGIhZfFWhcrJ3z
EK5hcyTeWO8gNG3G8f/bdThjoke3F7muRH/CXpLfgV9yyFgh1h37W5IQNWK3TSLIGSmvzcN+fPCA
WtOk+Kl0ciS6/XR9AmyjMGJ4TJa1cnDGzWfKfrfTevS2+V45cmcPY1nPTHSZqns1SPDg5oUzHVFp
knUUhU3hdKyG5d9ipB9uGoUJL/NGRhnTfQuoMh65ZHJ/2ViA9GZnqi1xZgp0TtJRG1uXNgfXdI/X
4nZdmzTh3W3kDJGJLpvbuRjw9CpyFvTh08Q7aL4U5Mal3iQ+m2OxUbwOIMPV6nflo0J08L7HtTwk
c7tza28zkBHGcsapbVp7pLlkEcfwssMWImSn67Nra91Yi7XgKEyEYCHKKv34mNA+OjUgFtlZgS0R
EBpxPFWJBD/lhAVGQ5Zz1hAiL38kw/jjts4bMcyYLEcmFp537VO7go2nxQPQTn6wRZcRvJXY3Kgr
+ibvKnJwyuBY1tG5nBkSNK7syU2SMW5kosWmdaqx2fLqXMhSpVx2OvXUeL5uH0uOM0nOHD8hUxMt
dd71oPQJlcw418dwdT4zb9s5yVqm2GQ7izYoLE2bV+UT7x/CkNyBMvFuBA7h+hAs/mkCxnDZUvUq
Wqq8raKpT31azfxYx0TsoSttNrqM69UqCfpnKop1qnLG26NohyAVnVsdtpmI47ZGe6hAizuZ0LBS
MU7DZqtyB/XXdyA22E7eBPGVSLvlp25ymsckBKPFbUYzgjos6pVVeqxyD8o9B+5V9Djg5fXuttaN
oB4LHoPOmFW5CNcH4IeGk9tE5MbGjZBe1aJ71VKWh8X83IfTfaE2eaNZjJD2AMktCA8YcK5zchCg
rzj0q9yDMVsCwUSINdFMxYySy7wI+J12vHvt97gC25MYtwSCCQ+LJj5FPqCTwP6Fnws1vGsD8fX6
hNp6fvHZVyFQgFwIZwpQ/PElvh9W8hAF86PPnX+vN2/hwYhMYBiUxItZMcny2Vu/N0KlG2VpqH70
62dHBikwFYepBAM9/r3+RduAjJjuAy37onOcDNW8x6VVD0HYH9gqdjZetqm4/P/KXr6zuHqO0Xyn
+zpVZTmntePulRfaWjeCV9aA+EKEFBFQCvdFrMtwXwzV3rbX1roRvHg7n7rKT5wsdMX7iui8mOLT
datbUpxJSsYEij+Y9p3MCT3oEMcqObdN/Sl0Sp36yaKObCp29qS2URiR7E8La8e+ZHlL3OJ5jNoO
mNJK7GxJLUuCCRhbnWjx1i5keRXhgc0T+ivpo1+1nI/eRG+RCXWxt/qvD5UVQq4F6Dz3qKg7PG7H
5GWEiM+Wltsmb1s8TdgYsMhz7E2Lk7Flm5ZjiZWgOMbkNglNDOJiwFeB4DmQGIKN4EwsAqg+bkHh
NrFP193JEsQmN5mnZ49pNTlZU7PzJYhVyd5H07SzrbZ4q0lNVhZdCIAKJll13ZS60AhJE4d/nbbi
5EYF8ADgFbktHZkoMhIoOuK6HOtONA3PUCQp75Zqc87hPJHbdsL/x1NWTIkYR+VkQnsqjWulgYja
oxmwzYSxJpckmSunlE62NeVTsI2PvBnuOlfetoM0oWNFMgZ1O9dJtiUUNWnFc7tA8rVeb8vWJk6s
nJfKQWE7AzA2CdPAaR+LKrmNDD4ywWHusmo6C6zKxF0fg4j+aZNhD7dqSUMmGsz3taqoLJ1sRSkL
KgoeIRlXpkSOT2MsdhKpZWpNOrIJ9aNLyJYia5r2oWH0Liy384pa4esxbMnTJhhMlVEwzizASrlN
eIRHodq9E3R7YDBb65f/X6UfaG22EpcSSSYHNhx1kQypDMu91v/O4f8D/yJTDpNwuLwPom4gM+Mz
xEGOdG5OPLkvJjcdOpnOxQcvbtK139Jk/h4H02NC2LGInv34w9r8oMW5AgntbYY0lu0g6SVudUSS
xcX6ZSyL90FAv19v2uYCRnSTcawKDZnwrC678TFukxFkCuV4P4py75Br82RjueYgHaSsQQLxwsXF
MRca9AV5dqjg3gsgOFAqqYt5ON00HhM51pNSeTIIioxr8eAszsNWqzzWexgEi7lM3jEmg6Le2qTI
toifVckPcdh+Q+HAn+u9fxvUFZnYsT5C4SaUvopMUNDd1G013U9Yx9N1CZNzBFzoCReK9aEVsXvA
O+CNl0wmlkzpfggloUXmSfcOghkvC/bQO75rmX2TeqyiHBQ+8xBndFs/BQkbUu0AsE2WL/Xlru+6
3WzTYuQC3sZ0q4qtyECb8XGu43didLNm2cPaXbZlb+QCEzFWzLhK4YmKs7EZQBcwP9VaPTPQqc01
yobLIDhB1vbn9aFY0ppJQxZ3Ued6zpRkRV0UD2W9bV+XmemdKznbbBjhTttZTa0s4b8QFZGC4QjW
ZFUbfC203sn6tk8Y4b5sQAA3Do2zLp4elrh8klUbnpmgjwt0YW8Kc7ARG8nfxb1iU25xBkrNE+vl
euTM5UcvLvYI296eB3DV/vcLrKtGpwSPfza7IFioh6RKRx1+vD7JlkMxNXFk4TaCxssdiyxm7lev
dEVWOsUfyCoNB7dPiiNAo/K+kkSg5oMMjyNL9nA6b/sy/T+qMtyu6Kh3i2z258+e/z5cXiADiHpc
8d4BLEgO7k5M2gx4idVX6zMK38lQVshl65iogy7K4bAGuGC+bsG/O/X/j0lqIs7mkKhYhKrINKlA
I/5xWL8Wc3UsguXszM4REj2HMixRctIfNa4WWlA1hvyu0ecWNJHDmrvl94CCm3N7YsV03saPCiTC
U3lcyHy83sW3kxI18Wqo2vElaBzhQQIotSUGbbu/0fIexCx7OOm/B8a3rOD/18hhqyn4EbAJGkUN
pcMhXTZ98Je8ce8YEekSNaekzHV0GXiVvATBT0C+DkUwH/r2mcgyHbbkgG1m6kv3EeTYnoTvtfLI
gw/O8jwE8bET35S3J9z3d/f6Vn+N/KP6aAI1VIjdfvdplXhSfXfp5kz5aZIoSFj4vRdC4KD8sq7q
YzTQO1za4SzD3tVgYrz0L9mLwIuF3uqJkaZY7VUXyfkkC+LmAV2Jiu5Itg8ciwYhX1ArcYZ7eGw7
hm2URs6ejvvfM9kb3zVxclOph2ZtMWMNOKRRjQPsgLfJY4PxcX2OSi8dUTsppyLdqlPCgqM3NBDr
o2fV5ZXU7yoRHlosnPiZrM6p8T66zdfrDutZQtYE2fUMqorO5iXZwl/WtTt4A2pckBy6bTty2qUI
oLo5C+HdXcIsDM4SSptrsnMasX3duIiMnEFMZLls6EXQplOQNGkZ1XvpyOZ6JugubrxNyHpLAFP7
0a0/Stc7eM2PQt3R4DyGfSb7j2Iu0ln8HuOcl82xX7H3Fwd4HaTodi5+/l6HvTX9RlZ0PMkCSOZc
tvJ4KHG9FB1IwGcilstd4pfOqx6j5l3bgt1xGE/tBoZofR7CrwnI32H+tchw2sDce81X1BmkW/FL
yzMK7I7bHN9ddjwXJxIb5PPIxUX2Hdc2O5f/X6Xzag2URslNBCqv7j7pG3Wo43IPe25r3Lj1VHEN
KsuK0awIq+dpnc8+m3YWCksWNrF+uqxoR8OSZnrslzRpo3fepHLUruy0b+u6kdF6r/Sgx1DTrFH/
ABfx3EDt9Ho42lo2MlSrQA8b1RXNeDXNaeLTB5eI99fbtuwCTEBfm2y+F689zYLxTsdRSsvoIFE9
XHyXwYxLc+d823eMXZQuvFa4Hqwfjsl3d5LTkcbRO8557rp+kdKFPqJevE+vf81iMRPjx1voCg5r
SzNa1Q4CKAIv3Ah2idtav2x4X0XA1HINqZ8Qe06Q6PNT1WwCgi/NMPW3uZJJC1f4qgUdThBl9Qhd
JKfAM3MSQzj3evff3pdTE9S39AIM2d5KM69f/tUFyOd0/yXAAtezYme2bfY3wlh0iaSen4SZQ2p5
ngiJj6qkwfH6ACyRbAL6mrLulMdYmMmZvPBYvLjgQANQa+fcYmveCGRozXdlQ/0Qx6Hk4DjjvVeQ
x0RvO4urzTZGNDsTnpNDh6D3na6OpYR0WtzEtxUuUhPLlySMtrGq0PmZ/p7jhKUkuE3rmpq0cBtv
PLnOwGVWpHfSOJE1bofGvZOcxS1NZjjuB0PHZ/hM5TCpHsCDHrMj+BBX1O/gTfzd0rvR3j2aZYpN
nrggigO6JDzMtJfiImIbUlAuXndOy/SagD7Kpi6sOZp2KV1Sdx5xz7Hy2zyfXj76KvMUSs6ukxR+
xvsu26r52ePtHQv3JK9tZjHCtqr8bhzWiWRqosc1mV5afMYr9ko3bKa57MBf9T6u1omKPg4ydxZh
6giRB2NNbzSNEbWwduVOIvCzvpqOvppOxUbOZGh3mrf13YjasQ97Ffarn80bPW0DeSjBzX/dYyxW
/z8AH6nwaJOUQRb2KCWvgzY+tFvfnjYw5Z6uf8LSexO8J/Eoykfi+Fkr+4fNU4/7ScHWe2Oz3tUL
ICWQRIWfjE8AQX9M/C0lS3l3vedvv8+hcue/PuNhEU/0vHqZWtd/mrB8EoScuCfvl5idHE52tuM2
A11G98o13bDq+97z1oz0Kznoyi0Pje96O8uhbRCXr75q3Ql63yG0dLO16D4IQDSLtc5xz3MMt+lB
dDfucE2GOCVlwMm0bQjfeXtyoCsKvfqBHXvq7D10WepOqAnlC7neyqn3t8xb10NVese4jB7+qnYN
Y3Ogjnjf+/3HoRjvKCleQifa2afaJsgI72EYRMViuWWlV1efoNCz+mnRgjDmeN3PbO0b8b3hepok
4aqztU5eULx7J+m441uW2TexfYXfAti6hEvWKXkSHXloCvFP4hZV6rCuO0TTrcuaCfRzE7wOAcO8
ZEkQHcdYYevV01/AXu5Rp1mC3UT5jdG6NSAUhpWmdkHRYPKc9Osz7gF2Tjq29o1o3zhgZNAM1hnQ
foDquF2TTU2v7oPS5/c3TbTJ/gbiiCnBm77GE8dIcGwe5qPm5R4/mMWNTHyf4zrc71d3yWgXNZ89
TUKRUmhf3YTkoCbzG/gZJcRu1JKNiaMeXFyGPlEZ7FH+2axvrM+Q9et4F8I0gdNBYU7SQ7d6P4No
um1jbSqYSt7VEOLjOqMseV495/2otkM76r1dnc34RgzX/iQH6HfpDNzsl1dXqAesFCfM645jsY4J
7Guh7BT3TTxnNBbHoRqeRVOARrLeAaJYOm8C+2YZJEXfTnNWurj4RMkP6jTYpHb2GJbNdXDJTa9W
IComNZLeHTIdqnPpubk3aTyZrM9lKW96QKYmvM8nIZ35plVWTyM76N69Z1Hlp6zwdp6sbBa6TMyr
McySjNpfnSEjTscOhMUfnLrcTtdn19b45f9XjcuItFBK61TWTNNPxyMMZcS42rqtcWNf7SSzS1iI
xqWYf3T+2KYO2ECvt21zSyNoedM3EvlLZaLBdW0tsaqMG/Kz2Luqf/spGgVC/7UMJyvKkwqmEFWR
eyB1dKCKfPSK5H3ldhmJ2nMNtEXKndt0xampOLpq0bJhxoiSLarOXtA696jZ3GM/sky0ierTTQfC
GohrZcpV7ynx/vXi+cP1qbDcpZlgvg2vdKtGcWlWtPMx0f39FJKjK9VdgGALXJQ/DHtlCZZ4NiF9
uD/DUhy3Q+YOdSZYeJ7AUDSL6Rt05b5cH43NUMZajCvyoQG1y5D5UZk79fwswel4vWmLz5qYviks
yh5ATfS+1CDP0CCBHxwCtcuGuOfrn7D13ohnDh132UOSO6u9kL/4fcXvL68atwW0CeXTNe14yJw+
m1bvIxP6fnSWb7d13Ihn4kLUnXeszwCRmE5VqUA1gTjY6bjN8kYwb1sv8dyERw41lN81xEBTz9Wf
kq7cCQGbXxpLcFQkidjWqsuSiAFMdh4mfaK6uMfG6LZEbeL4kGsavJtqkRE8RGS916gn12v3uG8t
9jGBfP2yXaqDlz4r46RIo349cel8D+Y9XhqLW5pgvqZsQrCcE5FxVzenqdzIHYvm5jbrmzC+YuHg
39e+zJZ+TKsAZWJhFq3V0yZviyoTyCdm4td4QxG4Gi1R8LHSVtH70KNs7+bb9iz290Xy1TocNQmk
fL0RXwDHCo9RIFCcV3BCj+vXOQlS0jyGzj+u+lcKH4wyw50HWZCuuuur8ACyhTR2xYmr/3F2JUuS
6sryhx5mAk2whZwqqbm7qocN1iMgEPP89c/zrurqNolZrs6xsjaRGiIUivBwBwh5umuSMcAJpJT4
oo8D/COmk103/cD/WbECxO0V68K2aqZrJ8e44x2uF0WFzO9lY+HXSe0LmEAFGb4N0115RpqkcdG8
5PZiefoe2JBDWUcHZk0Hh9d39lIGYNa9LT1tqpVeSFLrtCs1yns9PfUt3+XR4m2cnxX3YJLF8Tn1
nKjrNBw/Iqy+FHdqlN9nEX1zSbbl41YWykT+wTW7VdkrzKDXf6itnmdrUVArS8NcUHBJAF6/sSUr
PObCRAEOUwWpAtkW99b0SAg/y8rxp/E/h03zd+ZN+7F4oaJEGXPwkQ++bRlNdCBQeq6npqy4n2ON
GqytYnGA9qbq/tSTPVa/QCG41SjyH9/xjzq1CQkkPXTT6hQmv4jUvxgMSv8y8TOw/tLaDUBSNdJ3
h6rjwOxjSmJfzcpvYJ15OftkS/1jxbpM8GDiSDXbUG+8by1rHynvK1fNbliSX9cv3bXhjWhBs2Wq
beXNYabPeU1fm2nZ06HcqmqvnUjDN6TUHWiUWXPYNu45Y7rcpz1A1iK33zhaDtCDlti3JZtM1KAH
Xbuht9USduSQzfk9BJkO3Wz5M/lpx+zPbctlRBE9i2ok87MlFNUgjrQAkT8UxPJD7JTZbfk+YgQS
pEQf/jzrJYRcRB1M+ZgfW8nUxkX572uYm6hBMUYW7vduDnlcsXDMQYE2J06/8SRbG/3yPvhwhyEd
7rqV5uDdQT7u7GWV7efpMu+uL/6/fSg3EYPKi1BGh1wFWH2Gz7KIXrxSPjY2uFCZd1v9nJvYQAmp
sCrhsQi7DnSSTQuRBhXzLfmHf1sbN/nnOp1C9kH0c4iuA6Qox5Lt21KcIMlxU6KJm5DAhoNcsAWS
Pxy5/FYJyIBE8z0vupvOJjfxfIr0VQJGLRpaltiziTyJId3qWVw7O0b4by+xK0ThOmHT1PV+cpfs
4OEC8a+fnX87Iu4ZhjvQFjEEdDtDyJGhsbD+2aRWAG6qfduT94ZOP69/Zm2DDeNVhYgKWgonTKto
BifFGErW1jtFtzKJ/35pQy3pvy3MdSWeLHXrhG6H3ooyRT+1R4/Uqn84rXNSZf6g4ts6w7mJhVug
pxr1czSFuZLdFyk88twOzvQlmSqwwLSzbpzj9WVb2XuTac6xllEneePgXI0/szg/t3R5v23oizP5
4JLisSnVkltOWDZj45f2SA+LIrcBYrh7OQcfRveGmVHhUiesaQKeUFJDq9LRW0XvFYdnKpS6I83A
jdhNYTxOQTS7v5xl+t1bzZEwr98wjJUTa9LMFekilj6WTthF4xnA+Id2tIMuZRtB9drwhlXrnkq+
RJ4TxhM7gd3sIZ31Q7xsATPWVsgwa2+uJbjVhQjz3vs8dtEBO7BnngKxp7uFGlo7nIZND7qS0CEZ
ZWgn9Bm93J/4LDfuy5XVMTFoFS3yRhXeBGsu5NNCJgt3DpRbgHXjM8s3gvW1rxi3srBnG0AwBuvi
9TcQxL4mvHuzXOdw3cLWhr+43A82UE6ZCyLeSIRLK5+qLu19tJbuWBGfro+/ssf/wyYH9QSbgrYg
RG3vZaDesVmirw4Xp0jXt0VFJuwskaVVsXJxwqy0HeAMnb9JfhuhAzdBZ9BjhShJUU0hGS8eO2nl
rkGsurG3K20UXBoRNsmLWKQRrk2QLv/o3Hryh3r4nPbWqY5lMInqlEKpcaD0ZHvOr+s7srbjhlGD
PBdAQEhOhhx0JAdWWuSsI7eFGtPUb2z62icMw1aVQ2lRTnCsTfFpbMl3wvk3mcubco1cGjYd59BM
sNreCftpCO1uPM3LsnGXrRxXE4dWL1zM3jw4IbiAgZseafmYdFoCmTMlAZlwbm/aBBOT5nUT0Mg2
NqGaAciJMtFC49mxD66k1sYn1qZiWHYNrdw2E8UUgoMG1MJcWTsXEf6eNFW5K1p32LiDVjysCUqz
21SDiKyewy6xmQ+4w+gXBGTxty3U5Yh98E8gOVVOmaRTqMWowkQ4zYlCw/TCycc2rHDltJrotI7J
Lh+TkoaEJI/9OJyrydl5kXi9bQaGjXsNKZ1ZWGPIB+KdvWQeTg4vVGi30RZT0toMDJPWAwQbITk5
hujt5Oe8aZMdtKW8s2QN312fxb/LadwknLM9VjFPKBqK/KiHJhAR2UtXBRn5lXlWINsjkpbXP7V2
oAzzbkcJ8u1WI6tRDL3PBpmi7dprNh5ZK6ObsDU84kTdzphIGkOtjMjaCjLL1Ru/fcXoTMQarTnC
F4adIP1Q7lrZ1GhH7pvQK71pV5JuK3Rd2XGTd04OY0JzPG3hP+LukAvF3kG8vrzSuW82/MfaQl2m
+MHySNfkaJXgdpj1M1N+De7L74sjpo2Mz3+S7/+boeMm+ZxXO0tej9IOneJR29lpBKjIyb/MZbnP
my6ItbPX5H0o6n2D3pLadUAMUflx6vmZ3Hokrc3x8vcPc8zRadfWBbPDGSXQTyDT9QIm0q3gYXWK
hukPDksammL4iL6Q6VehweDAXnVsB0PZ7d3koZF4dsxB7OY+5ipnfumSqm6kPeYm6q1JeQW6unEK
E03zV7KgIwcEyMPdKGlkbzjotSU07no590QC9z+G2qrmTwVAFH90kuj3m3wBN3zBDNXhOWsYnCcf
Xi1l/ZBeelv4buLbapGMvCpwsxSjG9CBHZdiCOETtm4uF2foH+fbRLUpb2Q15NWG0PXKZ0504Xc9
MLjEeULA96OnfeqjMfGm0jQ3EW5cojA3AfEQAg/i+JqLcofeQGsnqqa+7Zo0uexsxqoedEtD2DUX
khaR/Byb4ti69O36Vq+t18XVfbBFmsuIdkSPoZfkx54dllKG+E8jOt+1S+rHW5plKyfWBLtxJ6om
q7aH0OtBpzllTbQDKnqL92RtdMPmFYGqR0HiPuQiysIKNaKejNNtTx1mXPTNBF2eHOFPqNK2vHOh
pPuF4eLfwsyswGS5CXWb2hzEThWUnVrH0o82xN3ubbxyAwR40FxDC9dbVee5j1KzCkg8FrG/2J0O
LTR0bFjl2vIZBm911hxxgVNg9e5pWsrY9+iNNAvcxMK1QDhmRSGGcEhb7oNwCG2oaXlng6D3+hle
uf5NNFxV8lxa6TiEqdPvqSZPxEI/ZM7PUz9t0HutLJAJiRtggTob6z705JTvdUlygNamrUt/Ja4w
0XC6L3NNhn4MCyIBQ/SUOtLWzu9kMt2GNeWmBioUSUYhaT3CLzrt3tI9VMfdItrwUitehF6W7YMX
KaNBdV3XD6Em+WMluxegcUNNU0gk0EeVendelG5Joq7ttmHqfdt7ZQ4ljDDP7RG90J6CfiCTD90k
3N00de7Glq9timH1gMYnoNCI2xDK44/oFflbZfNJ296X64d27UQZN3hhx0rUGayilDI5VE3ZB+O2
AOHa6IZBd2DkiboITRYWm8tHpyqGU9ZxeVuQasLiPA+wU5kviIOLEsyMUzLulm5S+5tWxkTGJVMZ
gZMAvnymnCU+WHWhvm3X7Za/vTzF/xEimHC4S/Qhok4NoWDlT60n7TfCPmpIb4vI/h3T7Ndt8zBC
eZdljuDEGUM8T+ygbfi44xH/e9vgxr1NSkAd7RFb4CnmQLqyEAHjVGx41JXjYxLd2dngWLWH+2CI
2uLOszQJ23rcgtutWJYJiBt7ast2yEYE6AdHiuWQLpDjqd32x/W1WRvfsFwv8zJkhVOYFhhwwH0G
JsD4US7kxtNvWC4Mqy8yhaUvodK+b52BBRmLrBuX3rBcVqSgsiO0C6U75sEwVD46Qra6x1b21cTD
ad5nFhjB+pChHhWiw33eWVE53rYwJh6OM5akcZd2oaIuObQoAhzTnG+Z7codY6LhirggU724XVhP
RbFPo0EHzZI+sSRKgwLoRL9ppQgWi259cC1PbCLkloHiNS7JFKaDXOgRMSCIntNSvSSNbR0FGiB3
yiq6e8ijD80uQfFv14x0Sz575RSb8DnZl0UFyHEXOqo7NXS4q5vyaZa3gS+5iZ3rZ83yi+xQWNrg
r25kfpq1+9qkzpPFqxsPhHFVp6CJJ9xJEJgh/fOIauv0beqH6u0mMzcxbmgjdKoFLcYhywcSQG9m
2uFvtW+5NNp4Zq/tgWHqzsghC+eQJtSogVqsO0/cfaaquC2lbiLcUjACOKRDOj0VCz0oe8wPDJCs
/fX1WTF2E9pGXGBLcokqSukVw9++dfSvpvC2KPPWRr+Y6YeQz/W6Hs0JeMijs7v/NbbVcufoeqvB
ZSXIM0FrHgFXsttAejq200BVzU8l20/prL6DtXHLvtdmYNzPCeDHFooLCPCKGq20zvSUWPNtJ9+E
oJWQjR+TDldQDfBT6QtaDH7fSfvn9a1dCWFMvdNMoJmy8uQYdgWTPgTNoeaU89Jvc+cLhJnmEx/K
jcztigmYLHaFAlq2j9o25PMhsiZIU+XtjyaPyG1RkolBk4mXDLpHollb5ZdCeA91yvmG+a7tsGG+
FCoh2nHnMuzTufXbmN/VmbORSV25jv4bc+b8H9Wz01RClOFQZbZPwXfkELTR/F/SXbqca16CIczu
Alt4l73Zgh78e0bMxKJFhSA8A1tlWGQSMr0lenV1G80bsce/jxUz2es84mkwxc89ynuU+qjnusdi
zuy91A05SdfSr9OttArMhKbR2RtKG0pA4dza0VOeWs3J6Rio1Opsi0VybbUMC58I6wfLs3skz5o+
8zlN+5+optQbVrg2/MVkPrhAxlt31Jq04dCNLnAyFrQmorkIrtv4v10gM3FpQmhryMqlCR3Pm4Vv
laoJs6i3jtRNUN8QTGzcQmu7btzSVmkV/eLGY2inWYWEExvHYzIMNFi8sdxZXrl8qS9F8uvTWls0
578XDTIcFTaltc9FOTq7pCc0qMrh+/XB16ZiGHyDXs56Wgb77MhHaFvvckmfLjx1dBDfXZRsrn/l
3y6RmZKoY85QEeX4ytBNfiSz76AQLbn79/roK+lAZuLVREMFRL0wfMUusgeJP2l+TMce1ZjBp3l3
X1/IbE5JPNwhHXn9oyu7YuLWinkZhlI6yM4uY9r5FATtYZ3JLQLRteEv+/XBUuY0FbFkog5ZUWkd
1I3rTCAvi/qNfV+xFZOlLbOcikwaWf9SxwckTH/3xPEh2H3Ki/LlthUyjD3RjV2wuIU5as9aDt6k
pj6IYjBU3mYYJnJNZrnuR2xDCMHgJ5V37yLaEpdfWx7DwjMHabFibofQsqeHbCqXoFiarzQGSiGL
P11fnxWjMBnTVL1AfpV1KLyM9p7P1b3mXgCc900ZauYalj1yUDoUHkotnFsvCDtf8mmrNr3iNEx1
VF0kEXroGuSDnOh3lXQPaQ7/yqe7eNKhytP99QVasQETuDbYTiw4hGnCwis/tdNLmkQbDnxtZCMU
z/MRBUA3sc/a009xNCEH7t3mF0xutMimU17MsX0GBR6qpS0/LUJvtGivvK+ZiVLLvHZJWITBVZRP
0G9LPo893nAV9T139Ps2PVhWhcTZdMjyeCOcXVsrw4yF3cwEilxZ2JMp99va9Q7K0dPu+h6vGJoJ
XFtiqahdppfRyR4KAruWeH+WlDy7TnQb6JuZ6DXaE6uKoNN9hsLbJ49Zb7LPNmJaD+74fzOjzORK
S0sxFuDoAqerqqLHhCKpqIv6R1Gk9W6udbob82KCf1XymPf9vPHVtS0xTBvlx6JcZETOeatOIJLY
gUH/7fp+rA1tJNParBUKYoT2ObLF547mYQ8N7Q1/veLwTNCasqaZC/DznqmaforOuy918TA30Zam
z8pmmGA1K6pEXMRYFt3ZL2VTPYGn8JHoIYCx7DINzb1sOsZJKTfO7lrcYXKqwYX0ReFgQt2oHhai
n6OqiX2LeMcFiWVW8C9jLp+ZzoJkmY4Ok7f5GBPK1kAvXdURJ+eJWT+Sbj72s3e8af9NfjUPUmba
zTA0U6xBP6gN1d351/Wx1/b/cuY+xDRlwwYEaIycM3QQLJy+Oqn1RUTVBrZg5VYyxVIzWkH6wqXk
PDB1aKYGjj0+tUl6LKPyAdLEz7fNwgjH09EBvVqDWVTgOeVJHLqqRyaVb8xixQBNAFszUEuCkJyc
vSXZsYTcldkWw8e/H+BMGLYNaIcz5DYWqCDv6Pvtk9kv5zdVKj+qEmjXbWzzygxM5BqUG6wa4T6O
UJO9W7b7tx7HHzetvQlbc2Yw+jYpFidBHeECPU5IG4yZ2F8ffu2XG0F3PPcJZ1Wjw26wIEfpCHu/
JK3a3Tb65Qr8cPwXXOdjnynnrCuS+DL2kiC3435j9BXjMmFqSeKMlCAZffb66Jtwslc6dcdSThvR
5Ipv5Zcl+/Dje7ceJzrg7HTlg9SPQ/cJEIggib7gJZekv1gmNxzQihWbLGu6TLx2GHF6RC3uKo+f
Z68797n3gxD7k+vmt1mxCTnzrCojnujL0OHegP5uK9t39ejtiWVvcRqumBs3bukczSjE0jZmkh8v
MFQ7rkMsXalSH6o1U9VvJQjWtt6wa9ddUlVmSxZ6IJJHc7D7zR3aUzVOt103JgJNpY6IrFjjeR1B
+BWspz+oQmHnulWs/HgTflYowILcwVKh0/p29BWQran9dn3oldjSBJtJp4SCzIShx6o9U7Txc7Rk
1dYIOoONw7riMEysGXcFWhLqfjm3oCfe2W2p7rLFpRtXwdrSXP7+weYmy8kibnsqHHr10Dr53wUs
2D5BBeH6+qz9esOmO7ZkMo1UETaO1ok/53He+jFY4t5vG994ROfoRRkz0uZhlbfWKaMQzRZDvMXw
v7a7xj08xVnr8TYrQ6Wq70C3vFHFn9FF9TjJ6XTbBEwLtkCBqKdiQdM6SMNmZyC+k7L9bYMbVrvU
5YBngV7OMlr29aReXLDbbRjVihM1AWS1q0kDLH8Runb0lnMS6s4qMAH3sUn4Z5Lr27yoiSMjreuW
EPZzziDDlD8LlrVn3ijp+EQhG3rTOplAMoiNwKvZTR42Bdj+IP41HSrpbanurdiACSSbcos0dixh
A7q8L53yr9bt19t+uGG+6CdqwSfolSGHxACItiYZOO24gbVa+92G7brg+WXuQgtAKthvVmQnJyU3
Dm2YbQOJksie+iIclwpUiFk+HkGrs8WiumK21DBb2XE1TXgVh8XUlt+98gKUsXrUvf3cExa0LaFH
4d1mYia3Gk16cGhimc4ox+1y8IH70KTfKpVdtvEfT///4VGj6czZCMpct4esRIcueGhoZPjv9dOz
MryJGFMLg56PXaISx+A9ffA4MgXhzxrVxNSv4aXlxjFd+9AlfPlwy0hoL/VF1ZYhIOv5yW28ZJdE
fP6mnG7r4X8Z6h9LZeLHojbNVN1iqYT+7YFwHO0EAzmUgGrG7eCzfothc8XtmUqpaTcMnRfjO1QX
d/hIUxzE+FXk1kMS/76+LSt2Z3KreRBaWmYLLV5irJ45T15ci2957bWdMGy6zLgNULGVhSiLnpzE
DlLhfF28G697E0SWScvJAelPwo4XA5j3ldhDoaw8XF+YFbs2tVG1M8migl4D+vjT9qGdhm4nwGbo
C778baN0K1+4tkbGlQyYFPeixEsvGJ9vEjpGshPHarmNSpL9j0oqmajOwQcXZtX4d8RdudjstmjL
RJJVAySnrTRNQ+zDs7RI5ks9baU4V1bfBJJplZYsqvo0tOfpTzk0d67TH3FHPFag4rq+wSsn30ST
JUzZ0tKjda5UisRHn9o7u5q22hFW9tVEjsWdtuZ46TA6129V0ewl7fcs3+r0XVufy2c/OLk0T1gW
l3h7J04cPw2VOqQ88ruqS+7pXG2YwNoKGfbbWnMuEndIwnig731RA2DXdFvXzdrgxq3cRxO6aVgV
h4WTTDurSB6cuF424sW15TEuZVAMsVgAZHq2ZPPqjI4OSCdbPyrSIBndLSjG2h4btlvQUaAFXsTh
MqU50qTQfy6dyPXRYPfptjNqxtRd5S4TzOzcdCmgfzyyT+APua0jgJnwsLkEvrRPbPcMLn79oJao
P1mQdNhd/+0re2CSnelkZrXC6/HcsGlAMMGpryqo3squhZBe3u6vf2ZlE0ycWFE2djaC3PRsj817
tfAvrb3sJjBkbRyltfEv0/tgaXMsW1uK2cWTeIKqGbdm38Pr2K+zLQ6ulVSUiRRrG3BJQbTcPZPc
PbgD2jEBLPqaU2uB+uH8OQOSLNAC2x+VWzRta5MyLNvt7Lx2CRg5HNbc1U77Bo0Zvcv5cpu6FTMx
Yy54acDMHolz1xJ67PIF1GWUyo2Ifu3nG+ZdV7aVTQkRZwX1MiT15+yA/ob88wAq1C/Xj9WKeyKG
bdNlqSlJcnkuOY/5+2CjxeFZZNq+rcOS/Td6zP4/MJw6hRUJfmZj9LW2yk/ItmzczP9eHmpCxGxL
MnoJLM5T7MaAVDXHBeidIBbeFjJp7QtGjF243iRlPfEzOrjz/SzBluj3Q1y8jyne5Nd3YO0bl6D4
g+F1Dk+ndOr5ueBzdoYUDMJtq3FPc5RFNy6UYdslgZJqAU2zcw2qTBbkTRL96lDlpEFDAL2+yYNQ
k78MbNc2G+qMn+uWui9O2+XPadnxvSqa5uX6Wv37tFITKYYqJ9rel5qfR8/1dk071E/1IsstYMq/
3zvUZDAj9pJ1aoQSL3XHQX5CT7jbvwlUicsuyrzfjRTQOy9o1XzmEVqOPt82KcPKiy4r8rSOlvNo
T+7OgfQcErbRsrH3KxKo1CQ3o83QpKBbxaSU1ftO5Z7dIv0ZZc15oKLwWeR2QTH/iPMl9kkWvQGe
WAekVD+gP/44j3Hku7TdM935EwaJRQsFbPUmu+69E96XJI5+gGA382NNy7NMmu401b3ycY8XuEWi
rcO1tvNGhJDMraoLrxLndor0eJfPkNq4Y42Utymd0P/BorVxDZZjaZ/BfYhWr4L3/UG5TryB21r5
/SbsDBgCO057m2FrtQaCtkyr1Gcyb39eP0QrXsQkSWvIMIshq9l50lC6LYe2CNXctXvOSLLxibUp
GF7ETuo5WTrNzniO2tBYHcXJAqvyhhtcG/0ysQ9ucC7BeD/j7jwXC7pe/KaE8G48us7b9fWx4Qj+
HYBQE3e2QDwlT5FvO5MmaY8LSKcBt2G/sCF7kjH3gIP1l5DhrvQkIty2BldxFr/nJf262PrFy7Kv
reQ/Ezv6ZjWT2omkPi+FuEsjLw84KLq8oSOPwBrfN0R1gdfbcVBRYMTKKnlmJP02AWUaADT2R0kR
owkFJgWlm8pPURS11fSnsfkuaytIChdfy2n+JGyEkTVh77KCskMZTQ9jDpwKs+Ap3Pc+iV6KpoqB
xK3eihbMV3m5L/L2DdzPLyR20/1lHEnlsYrILl2yXWL3L9Vc/bC4rALN5Q8NboiMVGcXD2cW2Udg
7E9123xOOnbuJa99j/SHJkVTThkh55DsMl4dpUiCAl3BaMILGYJtX4uU+pffnfBlOdARMPC+saUf
E/ACgaLgfkxBcJRCOtbJnvpenFM0T2SRus8c/hTVM/MtrzimGb3vc+5HajkPwt1HfNm7Y3yXiOac
NPO5dMgd+lTfUZ3z86Z/vGSflMXepkH80FH72LP0cWTVM7LCUbDEyzPJ4lNajEngpfoXIFeHy/Kq
ws73rHbfoKar/MXJ1J6jb6vV05MH6wni1PnGwKE7t8thyljoDuxbBWJk7o6v2hm+Ain60Llc+mNM
IEUeLcOu1NWPy0oPanxOaYuIOU8/t6z8RPJmD1K1EwMlOJhJB78dM2gfuNGhLOsnTcijaubfnus+
JBnr90Pj/B6q/I6CUDSX3vtQ16DtSg8Aie8hDB9An/e3m8aHMrYAJMYfdWSF9lKh+pZHftwPib/M
GVhg0uYTLdCWtiz2o6XsN4RDwkdj5u86GR2/dJ1vg0z0E5HdvW23EG6hzhvxlLW3Jd6OcQ9aXJUI
cRhS+lIX6bM9p3rnxA4/Ddqx9ugVHnaqslNAc5zqGQgt5tOSoBmtqWR8xA2QBrIau89U5Xe6KZrX
pEWbPRqYnqBe/FzXVX7OuyI7uki077toibDHxTc3leJogU05KJgFcaA594lW33neuYfczXfF1B2m
3tkJW3+K1TT7qq6coKzob0+rvTeTZyWi1zwq/zAQXAeuM7b+DJXqDDcEMKBHK1PdMZot6vdxcSLL
WPpzhrpiU5KQDgO0lHSARHYaMM8qvuNp+5Y00F6wveg4W/IdTd9fHJDgH6XSx3HswRsAJSNi9e9t
Xh9HFyLrzqxeFbp2dkvjdQHO7X3vON/nC6OFzO5pqgLba/dZvpB9inacoPbIKQKDpl9l6bEG/GyX
M8g7zSK71x3HUz62uO/Y9rTjbpU8tYn9WunoZwzr9XvRnUEblwWxirVvd+KM3/YVaQxd+85I8DP1
ACGyC++0Kp5J1z06i3J2ULb/XZH0E3o6Iz9VdAQAJn3Kelr6aTdmGHYRvpyd6FyrKd+ploAco8qO
BA0lXVf/nOtlDhzuzsGcQ356amfnTsNTIhUw/r0cvMGdPgFR/xrF47nsY/gzJT6jE9PaLT3kDmr5
t4iSDpgV4hctZz53nTO6Gb/yOgon7b1LJDdVVL5ZZbYH1cEOriP3s6lqdxnAQBUvIDM0vqK96FIv
H37jn/9J+egFpI4r0KnVzRfIEUkf70ntF7KDq1hcD0qT/UtOkrDqJnfPS36y0cUF5ieA/ZjS3wVY
+3ddVh1LSKn51BKHxqKHEeqpVEbwFmh6GfUJ8pt3c9TkftyCum2Zm96vUF0P5gSoEOSoslOz8IfR
nqFMIZQ6J5Q6QSf7s9d5oLJ2wctpB01VtL5i1c5aipdiKb9LPX+C5MeJ0AYJFeiLFwDCu05Qx4hq
3U6A56OLToWrv/ZRcpKye0VyIYcsPQ0og0Znli785Dn1H9J2i4/2jGkfX1y+HM8DJJ9i3e/qIp58
Nx66Bw6FCzcp6qcl9UIKCTzBhwt4EwUuz36IJurtaof1fpGRHw5dvg8uhKjyEcrahadhwfZX9KJO
RwSS2Qnt5CBDdBMGxeLhqRMVgWfwXuSUPrRefWY9OU0qT6BG1+/jvH5N8+ylzJV31K10A5EseaBT
95ijHbOxclBMjXthg9pylk80QoZJ5O0QuG72Q9K2DPosh+4B7fnOqpbfdoZD383T2S2XO64E7L8A
lh8aM33QFJaz60XS3WVzE7/qCLoGXONOSKtxH9fR3h7mOxdUy8+ipbtWzOyVZYvf2GC7iJdBfekj
sMSndgHpcWwckfQx9uQbKBgeIUEZH9rIVnsad0ug8tq+KyP+a7SI8pM2Q3Wk44Pv8u49nZfIJ/Xk
7SoKzYNSaNTJhv4rqXvHTxL4sTmrmoBOC4pCLPvjWFm748SeT4yx+C6nkwhs1QIr5WYnCjjKHlIq
9q6F/PFuRiPzcYacSADI2ZPbgRkXAQJMbwkchz7MbbzjfSuCGSlw5dX1Dhjan4BR3sHyztY4+9kg
xS/ST2w/6iV61t2QHO1qKE/OaOePxUDrL4MY6vu4qMs9ehNxWhWx/Kwh1VtERLVzhUwhdDurxc8K
JH190JwvqBtklReMRIIN0InADVSq/hFc5bE/ZAw+S/OU71oMn+2damw1Wr5V/NSgE+BQdVCmsBVt
iyDP9PA+wp52UePaOdyELmuE4yrZj56q3xJXIgKFbuSOpk4HMtqu3PeW0mfO6uXLOOfq4OAxFSQJ
sAsxU5bwM6rh1soqK7U/Toz9UVEs/EUWfFeVcobYwv9zdC3bkeJK8Is4ByHx0Baop8t2+d32hmN3
exAgCSQQAr7+Rt3NLGa6PS5KpDIjIiPC7qlqR/ekeET0ztFav7ANoTt64NN1kDO2JpFMP/1jI2k/
kiHpViyOyPW0Ng6rPaEIWVVyoUOP67NpnpZ+OUw0nY5IPtJFTDwcelvWQYpA2LKTq7DvtYZ+I5at
P1ZDVP0GsNX/bSq4rWHtUPQPm1lcn4uGpWU91htFspqZq7zrTbLeyMTp4GNqLjwL2t3I2ykfg3na
Ics93otBk/2EjvUMR+t2l25Vdd8h7mdHMH4c4PCqv9nMgkfP2fjAB9k+hCKmO2yIbjuRkmcExGb5
UAv6yWQWXTHIIUNkrtCm4m17kmvkee5NKF89+tOCVE7cvBOjd2nRfNgeRGqc0W2XVFuGBeXIX1bT
Nj+Oi7GQc/NN5uHJ1v03awi+dwGjbQwV6NiW9Qfifr+XMqGH2ncvGZbsc4CR8gMrNHIfbs1aDJnt
ylbNokY0uiWPHs4uB3bjZFD+ANCwNQE1WdUvNDW+aFYqujsZaVoX65KG+TaHKxKx+WNb901J5Yqe
eHHJHmHK7BQQofJZrNF7I6fkomFYW0TW/NItOrmoElfLYuS2jemLW4efZFj4HcR1UYFmfkWXviT/
wapM5TXaMSQ2eZEbbNXnra9w6DSWDPFdhfd07YN8MI3ZT9Uo3ylZ7Nlia/lu4DTCcG4eg4hNec9W
d4K2J8pN5bkvaV3FeH1Vf8YCuPxPVJuBM/8q9gYRAAidaE74varcrrN6p9XKr3LWWYHCyAoYZqoD
DHHoPUxY5g9JJlLvmhTCudzdQHBkAqb7FOe+2LImyUEotHk8alwxWdWUY2XrAqsDeInk6BBtwVFm
Izd9jRYLdIhVWGAsJ1RZp7366nj6NxvTpfD9CsFWRnH2N8ZOybo8rusavzKcL7hKjS2Wv3t5AK/w
NHTTayimKQ+3qH6HWQYupbr7wYmEgU8Uy3PUBQ+p3qrdNKe2ZHWHLJFIKAZjrYlBnDSSI2XjWsjK
NudRx7DW7GNaGPySkGmOYZGEi76T8dxi4uqmUhqTluskbRkb7NFLwtKiQz4onJpYW0QUffqyZMkx
UvMPeMbpQCp7XUcj0Ln10W4I3Ssar/ljbdsYSTxpup9S+eBi9PZDY9syVlLv4LJbn7IkeusEvUNf
OqDuDFWhU2++lY5/wnbsYAuJVcN6yD7xEYOH2dr1YMblGfPvmIswxM7GHD31LOoeGBC0w9QJ/zth
o3BnHPuaN1z39Rz612wxQ5kMsJgESCJLKhb/TLaKllEKv1R1O/wdFWm+DRPFXksyF6OOlmLJLNAf
3Pv9JUO4b1WqsOEPFZb0D6EYvyotTS5H1hWTGhhGOzKYPG7hAILGsC8CnHxIhiJRusqw37Syw2Fr
0FMvLVozY9W014FvjiSo2r2CVW85Kh7v2dJmKJQR2yENEaqONfoJkh7eRr2fLrKxTbmIJMaT6X4d
eOncILSp2/DmppF7acEGYsaY6qPvOnnyavYlG+I/sVYWbxsJkfNgMBLqEv9lvBDs2hyjWr7VVY9t
7ojMaXqI5y3+mTDWX4Z17p9cAiaX8C7ZR4IGp7jRMIQLhNihi/sN1Y0I4fVWup6J0+rJ3zYYyE4F
yVSqdo7P/TL+0dCSgNQmDzPOwp0CCZT3qu/28GdocZJSm/t4+x7WjJRVg6Ikq6bZJxigy8RjhywC
xP8kY3uLD6ziHe6bulBVCADEz8EBu7zJJZ4inldbsF01rsSyi9r5v7brzGOLI/swBnCzzIfKkAsS
NVCq4/hDjX0PT1OKGVwv9ECW4Y+bxukOy0XiIol1X4p6C8iu58/BhJ85JfYn8b0pXJ9meYg6nOvM
L59ZUlV/kjDtCwP5685T8dyLSJWY+N/7YRnypQcy0HfrKq9ulPUfIjJG92MNT32NaaNSdZNP8TST
b6FpY+AqguY5sLtomlEwDF9U8l/AN6uAOWQ++Iv/1jZP/aC8HfPQjok7MqN4eNnWFUU/nmO+G+Yk
yaeauj9rMNh7h52ae6DA6FB126WXqN3cI8F28j2VWJLccZcMZ4LEqcc0gR32XvKJoJqhq52g5cPq
L0mKOUWqBA3n4L9h1t2Dw/j1skwutEceLF112MJ2dbknnuULbdC/+mnDsB4zu2+sqx6RI8BYnqUC
swJu2ADUmZ3DXV9F2WccV8ZeeCijXyje/Z406/Ij+YKf5W9BnSSsYH1DVe+GfLN02rvOe3S3Tp4m
fNSqGCOH0BrSI1Eyy5KyWTxAC+ixijHI8HqCpduJdetLzMwa9RurtMj1AAAfeRhKAPs/LCIbjtva
VufAWvWcJIQbVEmBCDCk5HqVV01i3wRP1i/kQ80w3RtC4Aph2lrI3dPl3sCotcC6V1IMLujiMpya
QICFb7sHvMskRYrYBKfDvtp+Q8yFR1LX6hMSf2wopBlChI6BnKay09m0Y2gdZTkPSE7EYLLIBzXz
4VxHbZjlXcKC6a7myHwtY8Hsb9j0f0M61nvG1/9WRAWcmqBfnzMxJPPepmPwz6U2QtO1tjWg7WZb
/jKSZI8m4rHNM9M3H9uasdxtTr63mMLvdWurLvcNrqxl4+I0VXVTjH6O86aBxxoDl15WsLy9T0ff
H/BuwTKrS2ssbIWQxCyqul+SfoGLTOQ4YqbQ+tYAb8quxghRhyvmpzRwUbHgYRbYI2LlBAMoUSb4
ks4blsGvM6Gw7km1KHWkSYHoAHdAOzfil6D9wU/AFNthxv6Zly0abW7gt4sJUF7A0wASCbp+Lqa6
I1/cCnlqQ8iCFGJFsiJAn/zcz5w/ZzHRBxn5fg9bfyjjGz4cWJ+QPMz0elP8d3csJc1X11lewC8A
g7yv5Py8yjXLQXQ0d5ji0VVs07AjPEX00zos/5CwTJ95V83366qDBw7g4B6FggI1Woe7RFd9MTTD
fHSoh7mDsP1JBKM8mzAL9m4VnS69rTv6CJdHeHnU6oGOYv0XRoHeTXUWHZQhyxMPWXbM+ujPMApd
NL6dD8nSjOeOzkAbamBUVgzNeYkaf/F9Jc/ohManEUa0ZRIFdW7F3L9F/Syfa0P1adywmCi9mg6W
B/QRE4Evw9T2X2pAEzSMDk4u1l3jFQBZ0zFbuFGRv4pmtCAbrndkquu8x7rYQ6LgRVlZFuyQ4+iA
2Aqe32wA92bb/H6OLa4MhexvKYHUNUkTlITMW9Gg0wbqs1ngEGmz60jqd23jPhAd2z3SzY6HqB6D
Uif03zhz3ByBBxsjAhnvp0ZEF40MIpMDjr0djSm6iKj5zy9TmGPXayuCJRCnIVoyIH9obR7aCpFq
StR+p+PqM1TIeGNzQPIkWdtHwnx/h2iBv5hY+5wmIt2Ft00i7FO8w7G9+yII4ALpWPcvqBfjU9MI
cZ2naDhX6RZ8yGRivxlJybWGuSm4aJS+aBz9H9lIlGT0OHtwMQrzXcUf+Cb7slsMBlEe9EW4wS7E
SeZf4jaLd9RPsN2uF/sVbkJ81H4NLnKN17soAz4pVh3nhlvUOHAAuXLst7dGH0KHoQdxOYgUyFQE
604WHswWRLAN7f0Pxj6AzGaqKMlT0oujmSygyoZVR4h6gsMY9nNZodHcNzj6QC7Je9Is/H519EkN
AkF4MRwVHh1SyvOgqjVGVikLtDBhHkbxhiq7ILO2rZYC8pf5hAncFDoif8ZJIUfRdB/d1mKItkp8
osGcCjU4c2dg1npnIU7e4WxizXdi410dCMQ6BbHAi8I29AY+vA48Ifuti9xe16LBDd4b3P8A5C/R
vLkdrvn4bQ1ajrt+iU41cgH32ocz/gjm7S1Sr5Qt5lAT05asCcYC5jXhJew1ogPhX7g8jHSJcVe2
rFzYlNxOYQxIFA3JAGu9fHY9z8PaLHu1AHpOJuMQU1r5XVS1zTWASbrO2y0Qn/PscBklTuw2WnNg
TXoAdC8TtoevtS+SPgaM0qdjSWqVKGCJkfgahk78xQiCzJV05nWBadHv5hbjeEQFbjmNrIvIkAZ9
YyP+2SpwV9qAFxnXxe2h1BWPdIZoE+1S8gwiJvsNaxzvAd8YssPi/ozEtfkbDUBy0Klczk1KkxHM
i15+olANL+tk/bvxtIYxxqDCU9pqsB4eyPeANZ/XwXpWYt8+3XOjuufIIVYKVRxNb48G/YhPJHYV
0Kj7odb9bwiGLV/R03xo5sxbm5Hs6hMNEEQusyyrOYa7pWjl0VVb+Jk2Hh9r7lYCNoHDI2mX8EYj
CnFQj9ShdOSk3vxbUMnuv7mFaRJr+PTS1QLyLWaRyAmcL5/CNHqdx6m5p8jr/bCiHndjtvz/ih7b
an+TnrzyeJKXBjTyUdc8Qs9nkb+FhCw8iA1bFSaIdTlMvu7KOGD87CdcBVOq0o+57dZDTRNzCE1F
r4Oiycm3WdciFi8Td7xrgF4IRyqNpbF21mVDY/KKt9kflowGujRJ69Y9SzPc8GvsjrcfCFpC4ZhU
k30mnUCl8DU5gGZorioW/dk6pUqHqG/IErtTw+l055Nt2UM1Hf+2owkfBoLgs3Zd/H+KQdnW9MHs
IaMG63BqSAAczVUJu/DezkVqtD8xaSXmnFHapKBZnz736d+VLOuDrOKsyDoUWTM6uK93ui1TFcHx
YGR3yvBHqsYR5BgWBTVcuRGfdFgmdjciwUwG8qVxYso7ANwAgh8oq15V1e2nPj2njvUAMO2r4Wuf
AxnDpcQADeOKct1SF3Fdf0VoyNFkbgXJ4s8uDfciZa8wHCr0HHxwvObovJqTT4IzQxcGjB/rf+Cy
xnSPnYnzNrjwNhkWimPmRv2oQ1Ci01yVsnEXO1b3Ca5bRFFPpZE120nQAQWrYATiCN5DW9ZmeJeI
ooTZLsZpDCJtO/+1lP6xMsGCHhyWw7BYu+ljas2pN/Y+JV3h53aP81YyuZxcFrw0PbaWKOkOWxSi
cSK7tcW82sxnrsGhJdnpBhUvnfkJBu1z2tnPgFfHUXc7a5ZzqtV12cRez+ZU+fZxZEFSRHoEcRz8
gej1MqfJuVLDc8vbx8h3BvAh5LtL+AFA7L+qUY8ZC/6r7YrGSqAVsiNgeGgxCk2m7ORSf5/ChuMu
6SO6M6n7VqAVRqfgAxtvj1lfndAYnxhKv/PqmW/BZeP1To3q3dDs7Hj6olzCcZbkdxuAHs3oexV0
RRLLh7lK6pJTsR0AYGO7KtZFt8VpAQ2WzAUqbE6S4L7H7m1OVHIIcbnamL35qj6Nvv6PMZ1rO+/C
GEQYDUDkxHY5NDw+eJteEEwvDr1vLlmWfUfN9JPiTTyiQbc5ohUeKCx80MsXykwnk2wrkOYE/StM
IqANQYCooL50NSILkJTwrzaRBvuKiRPeLC1oku1t2OrhiJauKscWf3EcgsuU6CcxiD232Q/c89Wv
3dR3in8cgqX/SbOxnGP6ZXt7uR2CESsvGaT+0wZX7rl/CAy4Id70/2nKjqhaf4Plto4Bs/Sehzv8
L3cTXqJKoIPCqkMGIiTb91AgCL4cdetLItrn1fGdj/SOxUPpSFjeknk14gejjpTdhrGGoGcCVQXT
ZglilTG8pzXY5mCq7qgfvwRtH8a0plcYU2tQtOj9QlROiTHBcQQbw7gLLX32d7TkKPEQmg6D7CZO
zg2laSjcPFra70gW8j0CalZIiM0AeaZ675P6mnTguDzcADCa+urQT/0nFvgqPLrlFdcaUuEM0iLC
NHZFOOqXYRiDQxz5oQyzdUINJ+PJTTIEHS6fkfOZ7PByn4h01T5hY7PjFDdXHQ8vAKKboksTxL+4
OAKGg3OEB6bPeMNcnpqeFlWzrqWbwyse721FOvte5+UpHZf90keXugnRricB6Hskf9a0DOG8l/ez
P7WChbsxruASSl/6jP3CT+sehiINzuEA82sP38jqmFapOOELC0HrAT6sG2D4dVT1+TyG4ML7Pj5M
cX3t2+wcUfYy1tM1iyNEgS4f4UYurMnKEU0tID3h4NQUAmlVWfwNVbMpN9wGP/hElyZa7he/7qJ0
OIzb9LBWIzChOgqKwDa/LMV0k+hfMprvBo8PID1RB+ipxqIHDpcPoj9wcIVNMvzMunoOqywBCRbd
63l8JGsijsqb/4aVR2W79GBcVYhiap/DzJ5GlVzw0k7FANyrBvDBh/ukc+KSLf1T2zkABU5PJzLD
c28bqwPQWHNwgYO7BA4xAIf3jcLfTJE7EiINgGZAdSdQpivaeGumX73AXnIl35JGu1BluAxJrYt5
BGE3ZByFvgnvhO53qhsvM6m7V7/MY+lRp/xNcpqalwTHuKrlz5SFDALq6L7TCXoh/wwlyp5EwRNj
8o5r8+kGeZ/p+oQ8j+QQ2QzQe9UNJfKbEITDhrNw+gIjH/W4pUgAp1mBraKhnIMozOc2PC0Vwmdw
5TQAEX1egYvMYzsUNFbjrh7QVAH41Su2PCQoVwWZLwK513U6dE7/aaLqJ+kBCVrkhcUGZlwAhrHQ
hFRqzWjZqPVdgMIADrWLF+LAGGEo9RZ1KET1uKvc8NZtGzr5PiwzLdvcZ/46IPbYjcu9CquTp+MV
hC3u/y1DWcUDkz0U/f3i5x3I3sesVi/TIK+mly/CbwLeVlOSL5HAkNqq336a1xL94106jmyXNIrk
i1EvW6eC3MMo8IAGNL3KlIHMG/VuQeZmziQ4oBYitbwZhC1Q2e6qqdmBeoM1VxLNnxYbZkeQwTA3
Fjs1Q3aBqTv3UyyLptleSLOB0qifEPf66cM1KJD7vM8Uua+5P8Fz7QiBIxwfxoO4/aqSky90NGgl
mpe1QTtgE0B6S8AuLY/2cTebs19riBsaUH9djJuz3eKnbDClrYZPxVK49+HbMtAgFXXcdoWV9VWl
bDpZbh/TDYG2kNkUvUxuSvYQhm+onPgst0c93tF0fTK1/EAyk8thhPAG59sAL2sFEjZALrWBGW4B
iF+dornLEAyWJfep0NMx5HTLFx7VMENsdZHV8D9a4Wgf8985qPbYhIx3yKV9b9z8Ggz9XlcbyZtg
Rmsh53+BSP+kHHCp7RtAwioGvoS14Z1jK0fjb/6GWO4t8G28y2TJAI+A4PVL8q9K66Lupj2V4GkY
32HKuq+NfQoaha5a9a8Vx21D0u5vmkIBzTnr880FGHebC9/QRaE1lkWn9F/C12dTo0Do9Wfg7MmR
4KuboWOg2XO2IimWteuDUI0FKTCBNodPJtr2/ggh4WGq66XERiz2quT2HxfTDZ47QTd5SGb3IOY1
LXjkTineiVjCXnMI262Qwv8LJLzqdEe/mFK6SNt5uSaL+S9QQQ3/zZ4fPbVBPqMFbLV6AsJjc6DC
t8Xht2QeHhgOfsW92bVZCG+BYPpYVlBGbKJvrsMrInGG8mom4ZHjki9JmD5tYQDmPXwBKX7gQ/ve
tdi87IR4iNIQY3MSf8dozDobPSNk7Id35E2ibtE5e0uW+UWG9oxSissvAx43s2GPsOd/UxPei35+
plUMJA0yIuvTx8gAPEcmCyahHk1uZ9BYDYF+W2UYfZspRkrSGkU7bs1bwsltaCbpy6TsbVnfREW2
qvoaunotN0SGlhJuPj9riHG4C2sIxXQNoh4g8csGTdhu4Vl4UiJrz/ES7zO4l+aBprYgQRKVXnSI
M5pktRtNeqU0gBIuGMCzGfahIBq8p8Ae8wRwMaaDDjg5OqgMvbgr5wU/SHUJUp3wWxO4PDFETmOe
E7mYffrMCAIKcRdEcHEDVfLaZVCubWlinzBBQRMbx7zsjKafm4AqhTd++FwgDH6FrqWjwOsQbs8h
5+hyMWzDPwjL1AeArWqXwmNtVyf9a1dlnxt+u2ILmX8ERNGVy2iGcxehUo+NgirLOKx39zVkAmsI
KYnHRdyQ5ZkA/LnqAB+ir9q3WM0Ps8mCa2LRufU4vqBExgJC9GqP3MDsONdE7JAHI0uIi9JzhxuH
7WeGhDAJVW8BaUvwHNaAG5FQwvHO8D4PZz/sgasMhQQ4gVR6BN+hg01eamXs2cFv5pDYdD1brfwz
sut1gcZnLZDg4F+RkbVd0rbf3tHiPg41AAOqHEo6ByEPc4Lg0GPKe00CVl+N7q5chu+9MfXFILgG
PNPUPcI8KsOKjEtBvnmEpat6wLBl2Y+fludesfYwp+jqiGGuwNZmh8i/SkAbTf6jjdVgI2YgJuEA
T1iBPiCNQ+g7ZvkTenPZms1jBpuBb8lgOPXo2O/jCiELLebyo05SIDdGTlDgIN4cbFJwIHBWR00K
nisD4gvYxsVU7AmLnP/ssi5PtuFmL+YpfAo3h/kDQoOdprHetyG4KhWjJ4JRQn21UHGfGqGrr8y3
+pWEGoqyuK8PUo/m2E8IDQ0n7OugbXK7ZoTuHv6K7JBtCXymWuIg4wI/pNveHCSMvvM4BdnajC2U
PGSan7VmG8ifcQIxwuL2Wusk6nLlN7eHpVQIUJIbfLltuPyp6DbhyYD9xwav2cGafP7CNcJwjcn3
WME0XK6YLDFWvVSIkMvbpTVYvVHtBZTUg9FReGfgl3jR44gvyVAY7QGTDu4DVVVnWTFfYt0SgHsq
yJ4gMmg/6pUeOy7eejn9qydDymaAEMBs0QwVTWX3AGu7XE7dhFnGNJii0HxOHIqzOcW4VI3R3yzt
aB7F9JWFE1CHOGqPY2biEkr/6lSN9Qh4Gagi55EsF02GEvK17rmbA5trvZmCrK4rjANLCaJ6ve/S
UV0HCtKqXaGMkILfAobwWEY6N8WqwA/2i3zuqxoqr2VYj6SK2jOLHMNFBBgvX6AjEsXYTFBSWWsD
WFtXFuqbCf/iFI2aP2Fj+dFX1frY3s7yZtQDJnSIDRcCapv598DbN04apA1vLDklgt917XBq9abV
CUdl+cmiFr/9AE/ar7428VfYTAMv03Rha2FiUOE5uPx43PUGnB1MRAGiwdN3yHXCQmi8ozROS2hg
oBII1lC2AB3XHr++TqC/h8IyaUsVK+xbQRYHGazn1SQPQM3iuMC71caPAfZCoSOI15uCM6vSJ6Zx
/0M0Mf3tEqiS8MCQIFLijhgnKNa3ccwlIw5p09rVNbZImyTLNymFKAab4Bms1jZfJnZmBGHbTfQE
ZiM6U3Q6y46z0CE6YFAGwHXUgnpv2ZJSyLLgHoAxkcMQGXaU5A/dZvnlJB0dtBRiSsHFjmw5Nkg4
fF+W8Xbpw1q1PQL9jIJLFjPo/fBXZIDP32NeI7JOf0BtxsVsY44kMYbHsuPYy6+fIrKg5+uaDoKD
CXH16K4C6tgx7VJgGagSoCbxlWE8jFnS0ROgpvppJWFwHbLeorm3Nhl2o5zlOaEdVuRmEAtvKR7m
ckG6gMzyLMP5zR2Gb5UHQruwdJQScQ/1UfYQa6QP5M6F9bMVnNz5uAP6H69r3xRVG8s/tZT6PYTC
JsnJMPX4s8swDNcIu34/ceBwaxLsdQKSqtTKMJZAMVZ02rUIMI+ygONSzCCFoCYYz4EDblwEtbAc
IMKKCCp4fQhskaU+GXBldasp6OAhuQPdgSmTJTM4KWLqx5BNFupIn6g3mZLxCrtTKDV909qPdgHW
fRZBAD3dGFYd8q30JiiwWDykMh59/Lt29TaU3EbrP92DhMq1IOZlXG0KOR/TSPeaNSYyjN+4qMmk
27AYBAXk2yxzJkrYFSmGRgb+BEUCNATFPYzS9oLmG0gUS/z4WacSZR7c0AalyYrXeC+iALdsS2OB
cRoGlO9qIxZYVduuwTmIIoiE6CACUSTYoVRF71iigIckEnZOaoZoAp7dyV/KAPff20RQvCwmBIQN
gTMZS8ciPA8I1dHfsmnNxiPW8dt6b9G8m9wnjsHxXqa3pREbgTrKeIBhoJ3bmJRceYgaep/mYez3
nhPugDmBJ9u5LAOIXsUYHooYiZN+Z9N6bIu49fOnmRX9miCF5+fbUpIpGM73zwqeVqAnbUP+zGIV
vWsn239APiGua1YOrqKBvhlNXXbTpfahx3REtdeASmTLjrqSTJWYYaHcYc2kXldYdVFwfzNxGH2s
DMEILeBDkn6bDmhF4zG/hcwhmEhs219E8LZ0l7ok/QOIN552SLXH6WG+TQ4p6Jyb9UGIfCTACX7b
45Q2byrLKBYhsnZ+4T126aAIBcAN8jQLDh3ou8ceQbVtAdPkdC0lbr7vjbRMFMLgK9plMug4yt4Q
Pwx2cesJQy0en5Y3kXi1uPY84rPDJKS1ToIOJlBwQDKzvY4RAPrDCu8rcLuhWVTR8vEI84RQHklq
ItC3ZENhgmG+/mwRTSVKAgrWHMUEz9c8Yd6lRUwH8qKiKoJzk5lB6aNa06x0y5hAnsNGbA0AXQDp
1LEZQDF3q/4bYV0d2nXaUzQmnnY/gGvFdwfcFwoxoP9RqRT0lNByUlufq9H5uAC6bbGSJ5nDVlBl
J3eBUsgQrGS5+NWNumc5v41uewtlj30EBzlAYpqi/8j5PGQx3GSDUIPoYVxh6MCCBusD1G4iRuC8
MQQFgJ2WUNldM9Gog4Q0pKSYArHc5Ls0BKyFn/DcZy6L8q1xKO9oYarHajYoLlGihtcqoeOJZD0Y
MY9n+82tXh9MFwzfG49bW6wrW6JCui5GaEI9A1zKVlAwgCUqSGyDnpEt7ztqdEmHGJaeAwTqIp/p
oOtrpUKSPMTERpCuyCSonyo9QdCCnX92ABYIRUsd0oHfzSuBzNEMMOa5xrOq8pZO0IE6hwcAyxtm
73WcnqdVQap5AzA5xEu3tkoAXrR3YvPf6Sb/dQ63xXRT7cMiCswsTa7QtUPx0Mq/fbC+BC16qrlB
SctMBFZq3r4wGV9xzRfLzC+u0boEc7aXiFzeaQWZz7jdYxC9gHk6bSS6AzV/YGGSACtr/6U6vPcT
OanaH7ESdKhA/0J5SDCDdj9ZAI8BLtlxGSO8LtM3hPTQSygoLxYw72m0elCgE2Rg8N2P2+Z+aOZX
A8NST/Un2ttrxn205x6vRNexdD9CfgTF5/84OrPltpEkin4RIrAvryTBnRRFUesLQrJlAIV9KxTw
9X3QLzPT0bZHJoGqzJvn3gR2zq4MlR96Z4UaYojh9NdqsK4uFQcjvIaOB8hO8SzFeHJ0qzlaKAZr
hmLdVo7uSefYXDNkvLZpBK+T9GDKBVmvdVq9QHhc2954jMmwE8nYbxio0dNOfr/H0jStzG4+Wkny
2QvvUy/zq9+Ue1+rrqU2uSu++09Uon1k5HQUEfJaNLxyo4gNTIBa+0O2aethQ1MHTa3YbJySd2Wm
bEeHsj0a3SQPJmh7Jrp97wMr+/VhzIIH+j7qZRBs7V7sk7a6G+w8X3s6i385j7AqxfdZetUqDrJ2
nZh02plAa20GLbSsuaBwSykpuHQsp3+2InnsYs8K26H+LSzjwBP+GzvyXboNBHQKKNKYEcPo+ExB
8Gby2Q698c90GHIUgGl1dighQe1Jf1seR9iXPuSzfBk9fsiGaMe1xchlE7cQQTHUeJsZL4tDpc2C
D4u+ctuL6ifl8QC/yLbTwK+dh+aQA2LHLdO6cc63Y0L4ThWlfxN72tlzccFmCcGlvSbp9Iec0KPP
N0jLG3DSUoutEs894cC4SlpSNtIWe+Hp/6ZuKlZCGjtFS7eeGq3djNrChekPB6ottnTm3f1wnUFV
69y3VrPdfQmPyRMrHLdeBgFN13S01UhJzAPqIibUg/UzGi5aYV28Ara8gx1Xu0bTXvoO38Tim1p3
gnaByTmoXi/PUQqdaFbasHbT8X0Q4pbmPrquAclktnLfjOwDqBAsfG+BcOPQgttcJB1lmA7zfMct
9jo+IB9+z0CJFZnMfqmvgSNAvrtPNtFRgZhQMGpy9mnr3GeVHyPfu5We8xawYqvlvmHEXz/lWtJQ
jM4vuV88+5ZzsiUMT8T6A3jy8ci39pb0DN2NSZy6AjodB8CU9p/x4Ewrz1t8Zk59Xx4IasRHb9Af
xUO3czNtYN4ZocbVQwconz2qMq62kd2d+oEXMJeeWiHKhpSpyaowrF3UqxeXecOBk+JBeshTnpH6
MCXlKtPkv+VjATVH0+V6D2mg2S8st0yqr6hYL7ae3M1RfnhEElQMfqqp+myH5mL7OQktXBOgBhtN
zv+YWRwyy34e634Ikzw7jsOo79JSYmtEkZoYgXVG9lX25m+vCX5wbJNJHu+NwbpldvBDQMSGkSuE
UvppzcbbYI/nFo18U9fyQljFh+VALDti2+fdnwSCc/lYozQ+qNzX1rBcCbRz/ymt4u4xXVsB468Y
vIO8+bSuXfEvdxhXmGP8qi8iqJHIq5MlW9dVJ3egxorKrZfKP6aMKMq0OA6bAhFaEmvH4rL+IHr3
MKhpmbVcp0XgoP54DGX6lIpuo9Noh9YSAzzP8WVQZRqa9nyNEVK7Dg9l3H6WGAJZ2f2eyvk5c0TB
TbCoAjDEmbnXUnFnj6xYCLNwUMk+KbwTpfKSmKGzQnwM/g5CO7FM8AIy1oZITAfMAcx2cXr/BHlE
kzqp7pcFt/XeEHF+CBJVbHQZWKFtcYFR+L6C9a7tWpwqX736y+SgImqTULrE7L69RPxrEjO0GzNc
fqAApTZ3tD247ryyzYoK17nmuUemebFXTXDRmJc5E4iikZefOuhOPSYvhXQvdeOGrRO/VEbxiBQg
np8ebGPcEk5+DrKlbBXBjTUK21Q4eLzzbK9wO8lKouZicFiZbvMpMgFuI87mko5b0zpzbrz5lYkS
SBQ1/qTjVBm/dsSL5NTbLtPPTlltZJVADPUHpDmquZg+vem+01xiEnDiVTHVu5a/oTMhnpvU7KyG
PvBDsh3GqPaDJc9TEDzXDdhmELArq2//MQS711wDOKtf85Zxa9e7NsKts/EqHkt6Irq18pwkXhHm
CAMr8EN73cVIYG4QvWPv2igclWy/pZ/pI3w0vA99e8SDlG79uST3yWyORACj6OYOUYlxgFnHYKlP
dYvonRIt/cB/cQYVYvCm/Js7TcYGwZY4MwbVRYwnwpMHEahQy8ZbnKlbWjswRv1RBO4ZLhGtJI7/
1QUjAL7xV3MK/sSOuZ0b6gQcEFXtXNI65/jGRVnbkD9IiSV+gsmvntml8jZMzi9Byy/Cp6wv+PqX
928srJ3Nm+PJ8Vg07CAy6TeWZDWt3rE89RSNHZa/vkHGdPM85M8pVoUEIjUT5yk1+Ns61Vhs8P60
+z4TH8TKK+KzmZXFnT2Gnap2BgEWW8ux8UXJ5oVmdm9oLaeVVyKdws1H43MeFTtDDnsWPQMHDtd2
Kq84aj7zwT+oqnkJJm7iwUJfDoaPzg3+aaylCDGt3nM7OvhOeTF8TokoQBLVpuSZomxNmRXmtXyh
Sd/YtlZtWIwsXtqGKUmF13Ih/JcTo453ZLDuvCYLl38mbP4aG0X0lSRutY954FzXJ+Au3XEEnZVR
MxmpXsVI9ckn5TvM2pP2qar0w2D5L7aJw96zdlNqbyx/uuXO8OTUnDmoaKPon2l9PoK++OnYhJDa
3aVpca56BMmrvt1W43QXPGYaT0vgL30V3yYl11+VJftOw4lkZwXROK5QR+DEXwlGgRltV49E+ftN
I74MU73WyJWbBrsEeDGVUuXFT5qKHjXFSp27wbrKynRrBMUG+Tj/LCGzLGf69fQiWHtp8lsl/pnn
/TyggVzj0vZPk22KL8W6JcOT976VN3LacCzr9VuT129KaFFYJnicJdFVVM9FMJ3QX9HK6nPm1rgg
/ewMqxGKHntKj6yZCCz2sAuaT2XlexNvb6Ht9KLYFRhyi0EgYpcbbaxpzGSAJqSoAYpdUsJx803l
Q7FVdnxm/xdvCJlQXfpcURdhAkt2gbTxTivvWNvNtNb6bpepMbRTYClauuugkyrnEvIUy386FRjN
55isNC2H+sqwXqhPu6iL0Gq8LuxJNMB34/0BybsUuf+TR94uCea90WZrWTVbkznZir6Hs1gBo/eb
fqG8Z3qaItG/ZqedtonBTL6wbhY9SOQbn3NPjH2nbQutv8/C2ohBUJXo9qGMjGfhciDlkfibSsSJ
QnsOipkepUqeGMHuZT8czdr59Phu153lrG0v3mqpGy6/uo6Z8lbimoCQgSEKBr3RZuwLGIspdIss
HGXBBoPYCxN8jGPRbtBwIBOpEHOpLgOU/mAXxL3K18ZuBQJgdJuQtcr+w4/zr2jqbxTxYqEedg7j
DkgqJMYlI1yMvz7LUEYOd2cazzo4EfhrXx6F8gPYPWena/q94TIF8H+a5mbr+gX6mYdHvizvnRG/
6+BWWIZbBxKaZ9Fbt4T7L2/e3GpbreLhxj68EXG2Cwzkzb6rd3g9nqOgWTsqXQO8h1bvg0T7zwjb
X3OqvXh0aJJel58ktKcI0ztCQyWzLURfaLWEEuhvc2KuU4aYyBf6rhIaYHe5H5e6N+Dctfoc7Ca4
Y8VYewqy0ZGWHTppdpnyGiaigShEmjYz/qGaP0TUbDK/2U3kQ8wN7qaZ+Mi25vXEP/I34DnMqYCL
wchhHFGeS+h/zGNZ0r4zQNTWdOyAnTUdFoicTBZyKtBugWpOsirXo0ODUnnzW6Hh+yrtq09l7qbd
Dv/8i9LjbWQ2fM9z8Btp2kOYQBMgSHaJzOeqlz6rdpajNqjSGy03w9HQd63nh40uNh0rkNQA1UoF
volluifD49yZ+rqJo7Mmqmtbd7s4QplNqyMV9rWxCmCd4Lg8tJA4iPDy2aaarNt+Z6XEsTYq7Hpz
Yuof72Q3vk5C7iH9G8ivYa2m/IQneGEJ8DqPQKJWqJJ03zr1I8DTPc3ukdt7E7g0PziQMCgkB2Xa
mFX9kpEwb7yj7o1hrmO+I6evOAWS0AMkr5EfR29IVyNHQ8qt3tTIj07Vuesxx3MsNJZa1jtH+fpK
WfVmuXHUYG3yrntp9XnnR+bDmcUDFUhsLcNCfyYyBS0qPU6OvgEwD/DPldcgl2QLdOb7Yn6NlPeI
KW+INtq1M3PNlDOSC8wIIb0IPLBoFRaDVT8aa1QbsQpGRVjX9GTI6JS24yPq4wviwbjWk+zTzcVn
xxzcc+tb5bhvVdYpDH7SWPNoy5U5DgfTi08eg0SHu4h53jmLhyfupfc6D66idcMxKbeB4X0gUZ9n
3Twio/7oRbYfnXZeaNrdTCEbtdavLyJUzKF7ShO5jaBPu8HvQjCEZt0WGMrRhlm7C44In74cnk3H
IzlKbGPIoCVG5shcqpF8vfyByhQ1ryKlLJLcKxXFwh3167EszlEgAeED9IQBBc/eCKrMda3Ewexz
1Ecb5lb3rulch2XjwEbyPpu8niYNj+Hm0NSPlhN2RUE1rAN1WwQDL8AOXsz3mJ18fvK8fBQ4a0fA
BO3JlPEWV8gAMILfwOm/qohQN8wFjs45b3rV386pDmnDqtPG3XqWSyk8r3xDPiKfsYdVM8gwsFvb
/b5D0yF0AeItDvEMvXHYecJ4TD0eJ7M/+I1+CioXQ5rlbnQz2qOHLzm+eAu7xO2pAbkOp2jrazN8
lHue6NnZscAcPCNTaTwzY9iTWzGAaY2frhW9NkG1w/dArIPYman8hhaAa2nXWhbviqxaGan7U5lL
0tKfpZpwhIP3xE+OPkcdD+bNKW7I8wyK+xZIpd8zNkbT5PDi3y8JdMXym/hnSnttpeFqdABMlg8+
muZbbfv+aoTnrBeBUh/VxsuKf7XXhqqbAQBzd2Nqbynk/DmVxR9ZkLiiAi/UOiyv/fuEklrYUhxj
x8ooWd097VO8tuZnmw/Fr5I27LIR/qcaMboiCQobyL4K1kan6atWZK/NhKFde6vAiNB9PABDxB/g
wjs08zar1XfhJXTx4CWr2AkQLYR3SSweybI69lZzwvK3auz42eYvxQN/LFsQLhm0KEV5mPEUwwf+
shrs6KBc2cAqsrU/2oHXqtTr0InL08zRxGf9pOcJ4m7+TXH8RqJiABtrfusURG0eanhX6ljDFayf
uH53Ca9yHcBc1gULTq0RmRwOiy/Lrti0RKR8Zgy3pBXbbnZCX7PD5W2z9J78mPZcuuVTEJdfeot7
avmNotdGmty/fDA/keOdZ154LeieSPdg6meGMRkSsdNSH9Yhfou1Kf2TBqcSj+apLvNjOn/zICw9
1udy95WJu29L/a7n1Ytn2quUOfwSfqHnKDCNSbyX3KTNTAhlK3g0lHhTtTw0C7CegPyCChyxcPdr
UU+c+Ghji+c+92HV3P+v0OUEzVXdrD2EtaLg2mS7h6JnXbdjWqxSvf5WeXPKC4v4I4auJIA3xMuU
P1np/St8jMmCARBws7uSUcIwGVoX3mfWyS62auWcLHjnXVlNwMMuVJ7CG8G9ar3o1XRp8w4axS+s
MG/08k1zxztFTLfBj7QdHfQtdlEJpqRzt+uAYbC9Tntz1vpN1de006TcTdKgr9d0SM0ZhIQpJCKV
ax+MOPhegG1HqHqf16rcoRK9taL7hGDbQQZTAOkrf4jXekqTU7ATVOIqsQqAs4K5x7oMpiU8BLKs
A6tK0+bSsZJ43VjElYyKfJR8eLIpaMZRvvRph6ijKDfm4DGVzWtmonl31R4T4h8rGreF42yZYRPg
xAYNOSQ/RTJv25wSM9fPEm/jOmLfI5L0eHEgYH1TuxeYntaqtB+Kg3+imW/yiu6NIQ9GopLnu9r7
OkpzYTgrMdGpBlrT/uHPJ86Gg4OCHQtFkKlDgEtI0T+sBIUN/pI7wZvfCoMVhY11ZYCurVJJMNGU
/JUWurOR/si8fJ+8njAHs9unRvtcEGpLgMvDsAhoH+N4D7VMWViiw5hmfq6mDsi6nZ8ciMN5dl9M
23lWeExWeu2DUfTUhdi/4Hd5ADGa8pb1+Un49XtWac6h1IaPpsDZ3o+0OhgdzgbnBIYmcW6pYfx5
2Cmt2mq9/1D5cG9EcTUH86P04tcIexkDPJc4ngw7bSPFr3DVl8nTGDjJrybdcOlTuL5RA5INvfpT
1c0UfTitTe+GPJxig+jBlKjIEIyzsvNWne3Tzw7mT4FvITfr02ilEO7coRbsUZkMZ8jCXeG7n52b
45OsgFoHG5u+SUsjav6bH3qs901NQi9zW1KJzOXkn19QSuUG0fBdD6Zu63XMztkGKBvTuFQzjmGr
xZznxhGzzQlUpurK8yDFcIiqPFgtJ1NdwiVb3cN1kWWyuPRWDp7tDbRjxP9l9ETvAV2aUWpplF2E
7YIA6foGBUWEs6ddIm5e1h9u3DmpQ+HMMGd8LL3b2SA0SpxsDVpNz8DD7GAWp2YAUJvcEZuobn/S
ISA8aelfPc9PeM9PsUi/dOVvGbWfDbZ2czU2+9S3QSvjd3uAug00H6dzZj5hg95hEwsYc3kfbCo/
WPkMLZMqGvzpqezQuDGcBL37sFVBTpr2R+cFY0y7t6R8dThRFEd9rCwMesYcFlUaDq3egKPXB88s
jvWI7z0hXwhFcsfSt5vXVy8Q22+1jSaPO+USxf2vn2bHSSGr8iterdw6m2S9lNQx9EEx+S0BU5xI
nWz0gMmbkW/J75FEDIgkRzINvM3cW/Z6jPvNojI6k3+LWp2avq/aEDTsr9tKStYSCBXu+ebN5UP0
/bczOxJQByeBbBF4quGXnnNHokTYC2O/lCG9F/3wtISJ45yUpq1NNRLTuDxXgRN8C5/7qYhfCvQM
M8gPuZsdgio6jiZeO9LWII2PxuAesty6Tg1OX+zvJJ8wpZismMTdfC2G+tHOIxFc3pnQsnjtZv5A
JTl2a80rbkXSwPiK/oF/GRF0LHdxLTRg2R62CNaR9l78WZo/t/buPZJLkquHO/Lncz5BCPx6AkTS
BcpkuE+nTEoPL/iR7CBInMB9xDUTydm6OPZ4Kif7SdXes2HmT50/PMY4+IgIpKcZa89pQ+m0fLzm
wrJI6u3EL65kcR6Wn568iniVmgRcLcFQ6IbW0Gw6pmgmRW8C1WXwjVZqfumT+moMJMsR1RTRjyg/
3TJrKsJ5DA5Ues9VWn3qgX+JDRhDrdX/Ly6JgFinffNU+s1+6Y8mqnSb2bcT1Q+9Bi516uIaWdOe
5K/j6FVnu0HopBrvAvPMO19eTQvBrq3nZKe3sOOdwdsckeYW2vZQM9Vpso3RtuWTDxu9b1NJaI/T
9yFopvmk4iHeVbpIzioS3t0kUQk215jfREuFjGFMP0iFp3vrG1r8hwQCjHUsac42jRr99wTnCQ9L
PJTXUnHYqKk+OENFmpKcdKKagqXbqa4OkLOsjQ+XE37lSuc6WCbJagtRaarfpALpqbkUFhmAzSsQ
iNQmMxkpvPVMv01OMD1Wv4E/ISN3f90+OkaB5l0w7zMRA5jZiAiz0qCGF6Jul0LP+raj6GUsCA+r
moSDKp/sY5726b8mGGE/KBnWyzjN1fUIlJ3ZyDzSPbBh3h33CuqDqU3yA4ArTxaZqauS5n+2i1MT
kEGUdvFOm0jUGmiyl38Td/0Hf2EG4rl/zLPoD2LHRzDa+wqllbi7WltVI4VREcWXQCfzoMo/xZhi
lPPraGWSsySH+jvw7FPa8QzjCwFKTaa3RvVyO2nTV6/yPUl4J4YSTx4se2L7v9KvP/NqfCKx73eR
utlY9oZfnkqxJqZAdq/wHfGe6o6is2cemqjkHVP+G+AgyXZ2AaucEXg2dn8iLjqrY+QSO90fDJFM
BpHrSuMFH/5hbN0rNiHItHaL6f4MITT8f6WTS/RI0ugyVuSztumozoFd772RrDromec4UGcdTTar
hy99UN8cVf7W7dIb0ME5goRKrMUcMG2qZrowGCxZg2P8mFLcnd4D4JjMjiweLwQreI40fdghpH6O
s3UihwQTIw6gTWeN6YY8o7CfuehxNH45hbj0YBVraaUM+obgBkn/HAuHif2YlWQkyqObTFAJJA1s
hCY/VYSpTfjB31JFI7P9ZkHAKdoCr33J+6DkXcgNkEAa69rrCBPsGzy0HNsrFwY9tKu0AA6pUTzc
ZrhTmBk7ze+fbYdKIDLIqSTygG/UItRD2s5tkjoDASpeQNNjnefvSotJEpzj4CC8vD1XFcYdazIX
ezobPNk79y+qu69uNv3nURQXXK7+0Z2Whg72d901XUryVcUIk5HyiqXjivJm7Gg/vUPb2oRq1MVL
kbU/EmwNovUKqXhB2s9xuYLU2TPzwwRUehPPRX3Qxmz4Y+qzvnPn2N8NpW78HeK2CFZJBNGpmwop
w28ZNeQgsVUTFLfULfRdUFYfVUW6HYIvVS8LVVcVea6rwsqKFbcR+TxRvJFsMtl5mflm0P2+6ROP
oYYFJXGNx2D0vwWiLmdeGV+rDgNIVWqvlrT0f148FX8sSAJIE+LcyUubqnVLZbr3dEUB5Lv3RHFc
joNNhEdiTAdJCNGKf4eTS+vI/smiZ6sQBPuo7GEyC6NkLMeNw6grmSQzm8lCHtb4roa5GM4pGs1j
cH219UvXP+s5xufYmhrKX+c42znd09ATK+ozvb1kjf/cSINYBwHFbVY5pmUnjYimLI0ImKq5pBmF
8jzYJOXNVXTlZckYPk8v5UStHrfqLzIPs5OxCl7whzObagNsD9lYub8Evr/1sr1heLzVwA/kO+Xw
EJIkKV0x6gj69DVqYlJCemqNrreLMCCenLAjFATygMddn5YeHWXwkurA6J0n40slq6+8s/5Zvk9M
61CD2uss2Su8unmxxPCpgDRcO94PxlxwelDQ05WfMjmbq7FKn8YKy70cMZfjmS22vR2Tp+V2zDIy
t12PSpk1aWH8jsrooMli54AqfBtjxwahLh9Wbs7roKC1x35Ug/Mn2YUxvHXqRtP6CDzoo8SsP8FT
7DBW6q+bkd+WUn9kE9M5NZXZ5zRMr6Y53DyPGCm3zeqPthDVubHgtasgZsRWMsfMmpMJKn9ASbuZ
vS92UW2dZFJ1EWc5Po1mgMsxSieDYgXacMwpJwN3bo562QN4a8158ITDlMn5VnRVV0cXV80Ht9bi
fFeDs62wcP7rh+bXkN2OdI+aaLP8ZuYp7Z9Bjqz6O3M00IuMtJ6kjHEvrRymcvEgXuK8e+pa86Zy
LhFnQNXA4litA7f8shLaXLvvn5OmJ8at/O1j/Rd40w9RcMiFc7S/RTs/a7m41DmpIcv/KNKSWpBy
jiShZ+oemGDPwi7BQe06S4aB2fFmuOXCAZGuRr3xFRQ94mLEl+Hl/bwh6aY5WUnqbHx8Vo2Y9n0M
zUXCIl6UqKf421dxtdNV6xWgFcE9ZeHqAY0pWTTZfO0FvvEd+LP23EGwHb3JT7wNCZVzv24UJxX9
NMgdKTPtRocEPxUaRp6JhT1rH7LiVJY50wFluz0WU8mehhR/Uedq1tmKycXdzWNcP4+NyL/yVjeY
uAFwMg3WPT3jz5uwXAWGhh+eiVf5oWtufhRmpX6J28Kt26PoezS/ZKXdba1uHha7n/25AYZuAyO7
jV0tG07+gBhZs9dxtkUD0zQ3dY+t5elvUk4SKB4nPV+zGo7A3uWunyL9lFl++iTjmDyU3pnvffo3
4m+Tw/zk5rcjtf6Po1rmOb4Zl3ABg950+BNMIGDH1U3aU4P/8LP8DkWYghZLOZLkRyDPe74YQfEr
ES14RQmhZzJG6RxQBbIwNhse34LYHu71Ki2veNhfHdlh185kDn9WavFWssJpDuHgx/cK6a2EyF/L
POB8IXvK/adq3b8mqsfQCPPl/9OJmKrW5FfmK8ExQgpwOrKuKe8HkkIiPSbzBlFEKwBm3Taov2WD
PmfEdNUeYU23HsIAQszR36tJUzG6ns3+tkjmr7poGdUkzhQxMx2h3nBfRsQppG73Xk+pfkgUdshq
lnONO1wP9iIX5oH0BLl3CIdH0jUN4CQjCjaYG/0jQdCK0JZWP8dywuvWJ97vMHbmgkNPtse9p5n/
3K7heE6zCmfbSFPXE0Kdmam6M3fFXFBj/p0mDF8aBBRjLQwM9yRHjpi0AJnAcbxnGEdqU99IbAI7
sbO1XTJTyhsVYLpXBSZglP5LiiIeDCZ+DppVzc1k4QU42SiAgmYdc+fYef1TxtC9qmS9LQvgkHqc
p6MkCnXFpxrc5zkCbOVc3mNu977GWkVPQzBWhwLtax1FHde7NdTqaI5zfNRx1f3YY4xSYJVqP+uF
t/ZmiR069aP7JNz0guN1Ppr4wU5WOaWEzfVTss7MBJUarPID2y6x24b5t6/hNDct24j2eRANGBQ8
8pSFpgGMTVm0RKN1H/gU0QMtush177E9O6jH7JLwFF0wDEa0WH5lb70C5lJiS0cxD4rp4lgu4UQe
hfvRsjGTP8/5RFh/Ug8NqbyW/SPnTjtUUxPc81zKLR8Gy36y3nUO/jAByUSVkR4dh3kkG9r1lkjw
YszhTrNcfEutnLAmEQq4VmOdhJMjdYZQGhJAYM4DXAJI2jaBfbs6XsH9kCJIvqb0kqRj6kRu+nbW
//iyoZ0vdI8aR00eOqksteKtjhLNX1FqsSdhEqZ88geZRoehgEaCLINvask0whIPKnvoyzRX16FJ
I4eUSlcl+EbtgCFTCWqaav5CIDkL6t9OEZomqoPAhjVrBqtQOB1p6IWPKsa2ZOnWgum/srAd5zhI
mYbLszPbCGUZ4YdrbQ7cMGqCWV1ntI17BLa7NvVJB6mI02o7pJ6qdzpH5qaOOwTniKOplrW8O450
3wpfK++lr2WPwEKWAaQod6WS9pfe5NaqFkLsWtYjXR2insNYokmVDrNdK1bULTyU7sdI1N6jmMmy
k3NEVoxsvO8K/DlelUNXO0RyzFa/67kYCVMwfLERVtOGjk+HGtWiiZ48pyvOUk/IGelYvLh2G29a
wzwsKxACgWcFZ30POsaBpmZ0m8p36nfTcotHTuOD2b7EeiYNfCBYA85KC3QoRXJj2mYqQ3PAbYGD
zyUiRbITGoydLDB9+ENijf9b6Xb5TJgtaR6WtC9WgJsvb4ZsxbjLCmvP19cyrZqV2xjNzkoi/Q1T
yrTjw1zyPyjw2wJAZh2R7r7CV4qcILyOQyn4baOAIFP01NWgtdmlb/F7PlV0r7fKdeUUioBoMEmC
+taKHfdm1uwcpAbJnwOD1HQczPKlgvBjHuzhdU0qMI4tnpU8DT0wyh2ZWcZXzNlziUvcia5TtSip
pBd92TBEG4sx/nG0SU3vdDT8BH2WIrr2b5onxcXsfA0rvFGcDCd1n9tMkpqENXJnjUAa6E0kXlAU
tIcs1eyXRLEwVO/0fGszX3qr8yyFek+HYlelKDu2prVnDUtdtgpKXHMj3vhf19OCf8NQkWyCeyo4
V05FAj8G6I302LjEtnfOXbLVbgb5N+iAKmHz60Q8Z5flm97Orb/eoGt3vAzEuQt32KQ6UqmL0uHt
/bjGKe04RcPziCXOnmltnIFiYwtxbW4I0QNgbhprnyjgzUYnJ8VusGiaCApbE3fvJpkN8gr0Wu5G
L87/pFxKW1bQouKQc7V2vYq4Mg/jg4aRlKDRstWCTWcy2cK+Ym0aH4osSjJmKKaNsLGMYFxVDcS6
jE6Lly/pPqxgqG565yXD3nfr6TYlU73PJGTG3hck6hFKzxjRkOQmzGOEjdMdq25HjNoYVmmcPkVp
a/4SwYGRVKT23dfn+JlogAZLZp3vnNHTUI4H1e/l1BJeF9E9Q3UsG+hZ4jP3P5bVZ8W2oSm2oRsH
7wiHWJ5nr0P1rV1S0UXDFK6Z+mPvpLRuFsO41LF/pmzsD6RyUY47DBtZOePsbbtnPlwTqJqJOd9p
I6mnLkPMWz7he1tzsS9+RRW8NFXwJWByF+ZEfxFoKkRhlDMzBqmcTdpp7rURGPn5kgl6GWZzY4nI
g5OVv/YQ5EepGfoZHlf/EJNHFCQtKHVfKegKVilm7i1LOZuN6RTBJo2Xef8Yu69T5A4Pe5xfrULP
Lq029ky5vDzsHOGjFBE+uklav3sEwmfe41dDsiEl8D+Szms5ch3Zol/ECJKgfS3vVVLJvzDU6j6g
A73F19/FuU89c9qoDAgkMvdee3wqJgPrjnVeahXaouNnFzKktUckDBa3kbQBVEeOwGwsABzsWZP5
UiTvwgy2DeT7sKiggUcg/pzfumy4cQUo98j1ppJeJtxp/O4YKQ1Jgcg9Za1xcMnS3Hm6x77v91xn
iw39R6w90qk3rKsdUklGf6HgR9Ezdtr+02a4z1KFz9hmP6mcvnvSHmZ3tFauNlcGVUKCBzIAoQSY
111rAX6r98zNEDf3WCYXl8kT8mjOmAf+EbBp1prnbW37/iHM6pNvtM9dE/FxwSCZDW6DzS5r6z9V
KO/kG+LFa/GSBeu8K38Tgduqir8jJyB0YdCbGH8GWxWXp4gYAw8YCh7NTcvdVJVwpPPJfswto/Fo
srCoyQeTtoPOwoKTkSyKejqW5Eb0VozgXW9NgiskizJ3ifWdd4NMzuY0nwkV36WA1vEh3pvgOiVE
Jwx/CvjWeorvllWjwmkuZv/Rqw+uKOc8CTdpwgxU+SctEBWmilY8kD4kuzSC635epMTjqzHNXDTK
2t7NaYuTBWrrSjduc2zcwHniUpADQpZ9sJ5LUV0mTTBIxrRtoIhEE9vLOHjSRU1jRion30nbsHat
ZeoNvShgba1v/XVdp7ynFlWtWS5lKcbR1SAhK3RFl57zNifXAX4rNmB4FuCv8Ek3ST3fQdelh8AN
Wuw9afRSeWbNrSxB2pRVYCxEPyMV5cleVW3VfiqXxIaOavdoq26+5mPZ/XgO7eJcZPpZe0YJddp1
CAEwaa3MhlnfpKuqy0C40vMEugpVW0enpisQaAuvzN6QvgPS8rR+i52yR3c11U9y8NI9xrpoZxhG
feiAYKzyAiJhsxAgKlfYyGGL9F+i8m5H33VeBy3hXmkH0z0SI0eYwHmqUT44kGJ7f8VM7dv0BzZZ
gN3Zzmg1So8has1TRtjHFtCb2BFLtWQHiPIYVH2HIbKx9uBhDZp2uJFiB5ZeDPb97AXAhTxfuadG
FtLESg6uPHX98BDnudoVgqZ3P4bVizt6E09HKt1vyAbkhdgqd77ps1sbcGSSgSyIO+04/6rRHQ6A
SoI1/W/MHspDbxMWI+d2V25GGJRQT3yPpsqEJRCtKjJMP961qWQwWTKJ27vgV1eUVZBKnKJbGX7/
Ndj0nQwcb9sgKXF+gzOhxGdlwek0rDWz33jXqxSQJImmq7SgB5ob/QhzAk9bGTXZMRANjIzckxQ2
STJpROsTZoZOar0Vpt8eMUr7V2KqvM+0V/lPwfrfqY4paIKg+30MaG7xjvVnBPEbD3Q5ArVO5mo7
aONP2eQZO0f7a0Eb2KT4tGG/26ih8vauisDaVg2C2LC06m1lMFMWvfWHLmG7RiXcbrXw1THIPQQq
TeVtAsSuN2C46cGZTGJFzMTE7qyKDyxX4rmrRnqj7LLHLhdgog2mVyqMo7PJsfjTp2a9zmckCyiT
gaQHqVuhBQYSLNHcrFq3Nc+RQ6lnJDnyqbmqnssht9+bjuPCjpDbicT8a1ZV8eLCXSMaJveJ9Bji
dek5Jq12c3hlitAeTQbFxAdw+RzcrNzZpmNwbwCs5MsKAWTo9rt+HoeNic3uIvAxbmSPyXDgJDnj
9UeO12GttCxQLXXsjFdWc850JiPSAgvSeGpFrH4h5qn7OIh6bU/So3Bxo30W99OLTjJAKKOMN1NZ
IKUU6KdUUBXryaEyE3FTbKPSxzRrNuajnKoUe35fD2cclgjNyHJdw8wb9n1LWFDXO2I7SGa2dm/N
/AbzdT17+m5nmfE3bPN2PyZ1d2nJhdkxozRvUZqj3+Z2cAZwgELHZXoQ9mF/4z7nvNoIgLdx3KBo
zPkyGmuQ34Yqivepk8MNkKP1UlacCr4Q2Glt7BO3bh6cDX5b46WI6mDjiBjVXggiD48Jrg+3obyp
jPko6OVurFpPpzlPSlCuyHMG2X1mYVe7EH2ZvCQBgkO+ycjZWlk2YKkzhnKVzSK72V2nrnnUFssu
We6bKllUKFazDiOCc1QwUudhaypfBF/rdZzj/l9juqx1ZODq3TNp/3ZDByAG2cUaJ4kNYlM3Ddwq
035jwi12shc/giLu1AH2PWPzxxlkACcwCsiHINDybWFUmJFcnDhJElA6qENZR1xT0PtSVuKS2EZD
s6OjhKH4VXbTzpP2OQvmn9njbYmAQrZwftOgf3f4oKKyXzuAaiAJbjWzbYK99nWk4P64++V/h0HC
w+gdEu+7bHySQ6svGi+0eJGbzLX5ht5jo6Jw3ZbXqRy2FeABZPx+loDFqXGVDXT85quhFfSCcIPZ
hiaMOE/0h8AErGaOPi+gT59PPBjD0/KrmNEEJ+ikU1v0e0ClKFOFOpkyeRvq/JpLBFe2bX5JYoL6
yLkknDAlZCDd0CN1UfYa5jZvp00G53YlRXOp2LL7cHhA8tiJsEDpLA86zh8zfyHL+pPlUL2WbTiu
WgzndZKgDnBpEBjNHT2bnmBTjS6ioOgMo2RNg2VNOX1LDPvLtNnz0fp6aYMVBW8slS4bJ0Fk9W9W
C9p05BdN5ja18l0E4nJjmOWDsQoja2gOvQON6FqLfm0n17oL9qAR6fqFj0j0yJuzo53AyG/R0YAN
b1uC+UrcfMsSSjC2Wir5Y0Co3ISoxWWkf5MBZn/orCdox3QMEG/0GTYxvbFcKFsadGLXvo/67sFo
Yr75YSgOB3VLrXFrOdG7PTCJ0dnBcMxDbcqTkYSHesJHQcA1h8XwIKRnOPKr6/efOd+x4tVGA1L7
LAGEt6w7Se2XuiasoxBXkH925nlHGYBg9beL/lT2R6mnDXhc9FSLPjr9z4vuSJYuaAoJ9jCBR6JJ
8W17xSrKXaC+zViftUlfbQGvAjrE1gQLDCrGKnR4EzLFOjFsNQbNZRkmpv+Y0mmXiZccbmfCCg+s
9hjM6U+gTFja1KwjG+LHXP4YsllN1mdGh9LkyyVl5uIRNACuEPGspNnD3uMa8twx7p0HBQWWnRt1
mkjuA2tjKsSFn+Tzu52hV2GNmnkc8O/aRCmgCx0RZfvhFpT01gP34MXpNcBPTrcEErIbmXQO+8WW
WO3CHpFEWrZvQZ8/OOK2ZT9saxw6Wpa3cKjRWNQsjsV5H2Q3HFUU69mayX+XfkWGtZnr2QThyVVi
hDfW3ccxeY/HnmQG8Rej4hGqx0dQpTb7jMnq9zcmGqISCTgP7BiIg5/3z4v+LR4RqJJGX+blLjWm
vSUFGgHSZyaxIJOM9RgHX9lYf5e18SqsuduOvfe+rEgajzg8+aOzsJ4EMFwY6/vQS09mH7jHGjFU
k8+P3n+08YcJRWIV41u26u7DWhI4J7huEuXY01AvCJZWvRGPS0hAQuymXJiDmBDDjfaQ2Y0+bPm5
Yq/FKjOZSFNxcPi7iccYW/x8TkY8rCSrUKCF0TNUU+PstDYJPSJ8aqEIBU7KkkpTQqOdtzaTt3lA
vcMpsCtShehW3aplfdZGdOEeZm0Khz12EhOmMUxITeoew56A67ZGvupyX1kWgq29p1xPn0QAHpxF
0JMLQAxGVy9SoXwBeqD8wba5rIY0HffuABUJ1Geu+2vt+mhpJiajFYr3TVnG6C8bxdhI9eV334T2
M+XzfIhtr8BemLQXUw6K6o2rmRVyq5Ae1PAwenTUSZWmPb/AS+Fs4IBBbC7GihPWsd5jomfII+2N
eZvbEmgecHOCAZHvl17/BobnAs37ZGsJS7TZ9zMwkkGckG9RogUdHbd8IukPFzUNYdqO3HJY8MOT
SvIP6Glg5pO22KmUfVDFBvVz/RzOeO4VEIiNwCyz9pgb7yvpXpt2qdtjtAl84q+yxy9ARBd1S7dO
yvI3tibyI2gAsvaGMdzx2WBMHvq936ENtJX3TI4y9zoI2UTIILKPZXrC+vMgxmBF4N+jlGRRkQaA
GuOfZaCfT+rsyrmCYdG+NB7QbUAhNgMKD3UlN2XCD+g9Bx0SPO0xMeCC2rupsfZwlhOtM30xkf/j
+cQmRiAwSL4ru3WwnI4lqsUVETX/ep5+4dKmC43FLmWhwA63xlSzUQy7SY7IiQaP/kn8DoHAWE8q
ZUE3XxE9fxBAp3JGnNkD0WvYD/rMPxN4sM+c+CLN6InOzgsXTVpngV1u+kxe5eTtgrr90Cmf2DB3
SGHGcluzY5RmkW6xNP/CELkwr9hovsKGqBP6O6d8aul92meLUhr60KfIKDuUeR5DQvhID6MXhpWI
HAiUtkVy9cbhI9QmaUqdYAkRGJgqVOsGrcW0Z3qwoF7cCf4Au9pkEUQwta1ct0H4sIEhNyk5mmHY
ym3JrgHHI+REryZSnCwa07N8LG8CJP+iaBp/Z2GeuZqzFHOIBpS205HbIjiAMtjbQ/8cDdNF8fKL
hsAk1NIbGYyPpDNeQMskGyea4TaM1LGGtFfKAYxn4OsMS/T5hUt/hT1PAnXmkozjvqCDFkakTjQI
MkgoAjefYqNdt9rBET+89j5d1ILNZxiAaIXek5sxZwI6yJNdDkDmJLeOqnmtKrCtWhqvQY2gzEUp
MciROJZs+E08Jv2mFW7J0SM6xYNYG6n6SmcUtOiMoLaOkr1jWM9EBL7FC/eK424fV4iDlVWvoVh2
TKL6q0DG7plciOpm3E2gvoRhfDr9jPS88/c5R2jM3aYZ6GPYAk11LTFxtNndpBej2OFS8sxJ39zT
QSV4tHxjdHRw+uI3CPqzzz18sMKl1GML4P4u1m7rZ+genTOrVpH1V9wVao71qMf6GjSjvR1qXO6t
bTV0BsW8DRatYRDKz8GYb3MRMJbS/yqbC+GktbrVqAYd6sMMVySph/cMc2uQN5i7OD4qL/0hWaH9
7lF7n2U5fzWEq97psPu4Jq2b7XX3VDXeyRF1+KWSMXq1CwdMUyiRbkp0O4DCeUcRBZJjx9AAItS5
fdChdYzv0Qy2u2cyFzgYXwykQQyXrT5BoBoGL7Mkkktj5Nn6QW+tasLHoCdzI4+hgDdXV3n1jolL
CcCdv0Eo6yl3UlBODuGToubB1OfcAkRdo1RbhTGuJuUwDi0w2wTBQryjfKN5XNvoAkEkLqcH0zwE
MYB3BrtbR3oEjRwo4BqmfRsYk20jvhEyO9cIarZcCOMVSaiMNrxC7Jws/A/Jpb+WjigYCcwX+hNv
UpvkGemCd+TiCYEc8VniHmg68d6AQEhk26MwV3+jZPzDhhTf3dh+8erwnSjYF/rQB8+zxU6HwLGH
WDziyAINYG3qUDznkFkYaRycOgRXinp3RlTYychY5YQa7UHAG9fC7id8WGiuLUwBrM6hTu50N/pN
MxXoJBg22CDxiWGhRRzKveZjFyEa+hS11tp1g2/086+B2z6r2ftYmr+ShEYFJR5rNgzPVGVXRfO8
TvQp4bW5YnwdksFcQQIhjMVMFv6EdZ+dBf0Vdh9FFkqabUipupEDL6UvKrJ0D3aILnwBJ2HASxMg
hC/K5CQiQS0ev9FT8PDFzua2MwMfhlLxYs8uMAoDPkVn9gw4AC/xxaoH3PECptXEaLrkaW3iQzQ5
x6pNuDYE89bsnGJLz/s5sepn9MjBMRxGYC812BIgKHxHyW+io+8idL/rALV4XV/Hqrg703CRHgo/
Z8gPUlsPP7D7H5E4r5D0touO1A2q7kinkFtBcBvU/DI2pNlaxNuJ2fjTRO3wHIpAbkYju1VZ8+zn
Psh9g1sT6Sup8Zzm5rhKmMGGWc79kzTLvQb77xjjLXPN6tDajLmS//2hmcROV6bNka2bK0Fy8IYE
aXKPQEvottyoOkgPU7/AuHPmpJWctkQ50DzqWwakE/YnsoL7/t2PkxZAog92vXi3xvADIdZ2LqO3
skYyyL7+7gl1RwZwamN57NPpim79POvwxqTgR5Q8HP3g7LSaPxC2/DFpb+yYzt9o6m2wdrvMqlJo
OIjygszaZiButeOeYm61LdrapKCIoSPOWHfthALqGrfShGwXd2ltWMJ6bVrqrZpw1FBviswNl7zr
PTb8YjN7Kfln5BzZrkQ/ZjKLkdp/xcT4ny+o5UW0ZsWd/BwRPhS6u5F6XIUNaIET4yy68DHIAZPZ
qtdmTOKdT1KeTubEdFsH2S6MuUuH/ZUe3TXM4mNga673CIBlP0Mfc0iDksNfujKQFpKH42RnhCXf
MdalTdkUn/UE/4lbgFIlLBS7ZponwNVyRIDB+M8syb9ahbk3rycT7X7lgpX3lG8e5NwRkKA799A5
S6K9Z0G9IUAK8VVe0FAY6N3nIbOmsjR2Nv6LHeNIhEWUsLfSKEwAJxFkOi9a+lLCnFE/MAtORrMG
E1vYXJVrPvYC2dDR+981NfUDBnCMrz7tDACuBDmHIiMc+2dkYOrGlF1imWpUs/M92R6GzE/xQsHg
W49RYv5p3BLrWB8b3p3TvfgsisxHfIEqrieUHDHNAmgqS2KQU8dt11MWOjvMkYBUiXGZ+F44Firt
wJyPon6NJhvVpMjob7lwuT3L7/N1jMplm4VmfIvbyaLz19kvddIY+7hPYIp7k390BwDyaqY+jIfA
P41Rh2KoNPOLCf/nwHYjtpEXonUadLlH26G2CFndiy4MGCWOoFgal0mEAaiftFd/p4sYALvTNO2G
f74ivjfAwejayZmonHFDhgftiXZyMX3E5WfV1ex9ILeppXvj5KYzYcsdaRpLVPPebSS4Zz8ANOT1
ymNmqYe94THuBWCO4pDJ9C4uYn0vO5683pAoQkPXeO4EexKtm4b1ZHXbEJbaVtVMxgaLHjpTiHhr
i4FgTsFGLUbQIlaae9jLnBrUS5M+jfXw1wZbwOpKvYMnjcjZtBAuH95CUKihHqwMOnfbfs6Hc+XY
wUUZI8KLPCieJl0s27hDUyPWQQXkHNTqimtK+jl5bbBnr+n2cxrqbY9kE3Y+kz4r5Sz1myjfSzP8
53IeLY7dgsfSh82BHnyGHxL/OMwmVlUjLmYkAKAxy+JpKhlCTNE2W8ZdXcgF2D0qOmYG2x0EyasK
2t+OGxGagPA/ISv4q15z8ELvqxvTUzdmp0SQbE5TdCfoo4WqgcoZt3dUE1t3RKULv4K4RwtLTWQn
n6rpnFURtdsARGNm2Henr/9qu8HjjKNhNS7mxCpaTDIQ91jGeEYA+5mme87A5iDfTchq778EWuHF
0LVpEu2czMGnpuv7t7nvJxTIpNUY8aX0l4ybilEXnwWS1U0+4+pfDBkl3F7U9yf44pvGdT6mOl2P
ln4kdglxIN7bBFrUPdNat3mF7vyvd9FGxTVX0G6pSpS8eHN4ycgKtSrjOqZLG1FdhBUd26r8E7dj
jXZSneYkvU8pXdHGe4HV9DT21lerp5d+8LD3cynNCFbqEm9cua3xsxhT/Dl52HSDYlE+Zdp58isX
rUz21eHM64xg77T1zaZnV4OdISsqvswQlzgbsQsmIMDj+tn1xK0aLLzrdvbZZgyOAEDBMLzQC3w1
4QL7o+2v7Dzea3c8jRkMAVOXDBeN5igb8WIX9s7X2XX5/27CfdIGfZ+Nkk7SfJUBwSmoq//kfbuT
/vgUmubVqxqWQfVVL4yTTk3vgRouZdiGS/yRCWS9CPdMQ+iJdXgke31C53ZCVMKwefjGKbIrcnVE
YnOrPXMvkBvvQqEYP6snZN1PNu0tD1ERWjH4OaVMn53Eu7e1vlv/M76MN8I7m3Ob9iEXXeNCOYq3
uKYP9z+WR1IjI2qQ8Tu596pdcj948Jg9kUPIzAk9XVR3Dzln/jfNF2ZRcZZfR3RaQQ/WLaq9L6u0
jnYxg4eyqFZWOKSCVw9bDi8OwrZW3q1lPEfiiITzlnLuWUX5v4+2RzDo2DmwEZhRI0GUcUKNo8aZ
yZivgRR0cNsEZTeldcfclZa5lTOKlU74bNNBI6iVnHE/JTMcBqxrFFhIMdV6akLuYlCiSFJ7EFz2
Z3QHNIC68RuSyQNUJqneXsR2vAhZKlPsLOoPKPGbMSEaLMzV51D6azsY9jlEkYWeFeC9das/I3o5
mM8Qc2W3XjrNWRvYl8E2ofqTlbs0FhppZmvXmad9N4GmwASb0NkcnHlbQKVsqGswbxKpQSsXCDnU
1xMjhq9wMuBU4USusi0HzC4VwK8j5DSROFlktjNXP3UG4SOzI1Y9TZ6c0de5lta2GeIP4qTXM5gD
zgSOhJ5bn7Wkir/1lQ4wbTObtdzs38RqjtiIOwsMWa5ozZTiVVngadVcHBY7hJo8pPvxkntSJ3Aa
RpKB1ED5QBXFRcBYqk2z+LJVencZFWPAZHrlIixsMsZkka+uZYw3SHenAb4NVbUGmptD1BAOJqOo
ujTYZvSU/LqlOi89Ej3bV8wiz/8bJIPL3YrWfzJD8rgltpRwaJI9ouudjjg7a7qaja03ZoTWu0u4
+dMacisQBwBj1pGFOcGxo0eYz1u30k+NGuBw5hM0xEWkrG+lkBtUhd8a7YvI8aorDAMDhUKu3osh
Py2vK45i8D/vNK+vHCGbIM/eIsT6coLc5QRUcaD8+e+pS21gOvdMLYG/dPqDcB+o7pYNxU3aAXde
wBFGejTL5bY6bznRtrWDnZWG1f+4NFa26UyfSp3sXAQ+kXnJrA76jiEzAjuaTYoVohYhObnMftM4
2dg6QhgZHGTmH1yuShIpOPmuix7dew4G81RnwXPlWjsMRahdbYEtwumeK5vo+tQ6twSI6i4+5pHN
zI0sQ8DL4xOaFlgRebB2FLfEOJw/0nSizesGZx8F2GqunPcC389qVtgmxby2sG8vKxS/wbrn9Y8g
C80Spw0rOxr1NpfvJQfdYLtbm8eWiy6CYPWeO9hJM9QwVpNDjA/2nhU4h6CLwQA6DaIEjC8x5ZdZ
iSNQqHsMCHZsg68BNRD321cCopbIe7ZkQuQn7wOE8ZOnqr9Q8DAWs9yXR0XZHs51ErIjfDakMA2q
1E9msuxjgd6pxlB/cbUZ/Fl8YGmCDraiMe9NJEvC7cyoHoSzqTvafuSX0JpR4d/GbJmyJ/8KEiXp
4nlr/PhHZYL6ZbYfrawKhG3l0psNxHPvtC9WI84NnkPaJmjbm4wJvr6ETeXsEhZF05WvtMx2Tkil
pEvMHQ5yIYBo67FLPgIHN5Y/uCcUU2C4UVJw0ai4RYxvkcNdlXrRYesBxtI1RyZxO3MsPhBBAPBK
CUEeo/Rn8hOWU0fOGQNJNneU+nWePGAkHBTRrsDFgrcori8WYSKZrzwo8d2P3w+YmaG6b4UleZdT
8a8NZ5f8nTHeFCLDHY4xfTeG43Nd0GGhPFqOWJ7i+gf63sVW81tmevfApW1LPziHec5n7lrlW9hF
l1Grr941p9XiAZ5kTEqI8xTSoOoC66VtPTLlQ+9YdcVCZZrIbUdOZgx3QDYvZdP+LWmMGpyeK8Kq
H+USPGkEN5X6+1Jzkla5/ezW3VNYxZ8TPdiDh2z+TofCReMLXTMUWMh92p4TO56qGTio+WaMGq1G
5Au6ySjBivJH+uk+rxk0Qr9FDI5/ko5wWVjHsAamHhThW4doe+X5SzZSa1bPdpBEN2ngkeTWP12H
igtUp9yNjYBoRPbCiisoK/1oQxGxZmB9KB2JEgVJx0ALAxhGMjkHfykDx6aQqC19ZmykMV3ojdv7
fIzjF2Y/mnI/cLMnUFUu3WTAS4Uv5k8utiR2xJ0cH/Zo04YdFLSTqkqhd8DhZeZqjCQJuu3VbPRX
7aFYnaZMQBngDCOS6siiAGJUfVLk20w/bGM3jfRgDSZsQZjtY3/+6usKGew4vjLfeDP8WIJ+gYY6
cN2rRp/rojTQAXm3nMTUldEVf2zH3wymoAnRPg1hwiQVj4XgWk0b55ZU9bVqSUrw+ltIc2VFGXiw
++EZBW657rEw+M1YbBokFZQkf7MWzyoVHkqol06pkwHqH3tR7D06x+CjVvYsXjSagjPSrXmhTTlv
lYQQ3tB/OfS8139O6TLW6tOQUTtqSvT+LqIr7pkp9Gjl7nGrF98BkQgfnqJioTWPe+ujVANGmjam
kZkTdYrxxvtbS/lSwBoAOfnHgwSmPCa9yXRHYLQQpaYr+aDv2HtfCB19aSAEyIi0QasMnrzWssgE
6LnWA3N9ojdp3fuZJKKkXNRtaHDrcQh4smZkG/xjaPOPvTYORHTSwiNnu07bndVA+xeoatBqMOUK
S/oT7SHQ47WmADe4ZXENHLizMtwll5wjqBigVYju6FCqtHbziy2DUJvqII3sMnLd54J/CRaCSIkm
SnXUN7KHKjMiwrqMddYybaFWwiM0HdzIil4izEzcLcj28cpzaWt/P1fpLhgQ5OWhSDc22YNx5Z46
1ca/jiZP3p7rh03idNIs7RD6yR2Xl03JjBVBfVD+soe8M/FAXGQJfZ4bpD5zkQ87oMGRRaVUnZJ2
BrpUAEhs8mPphiFGhqJCM9sY2fsCnmAOhmJyYF2YaQInBfMaXGJU0w5Qbgq9ZCB7hvofnuJWzPOX
45YXtrdDSP43TK6jr9P7kCe7tO+fcE5t/NgeTmCza+iu8IOS3N2m5M1voKIYK1oSMcc98xJu9TZX
DqqIgzUx7nWn+d5Kek5pjkCb8QozmNaRuLoHdBjXZLqOTpm9xkXK7MobfjUinwP9qKVjXD6ZUXe0
u+avbJNHUFOVIIvZ5Yj8M35y6DTHwVfPDHSPs0JNMA5Z+x2Qo0ftCJVuZLQ72BscDU+ts0TDJXTl
gkvppJ+9UV7dMeHz9HZRLj5d1T7mhf8TsdWDPNhk4/TkSOMAzuEMlm7vt8O5nbIDzd7XTqLUg+aU
w1ZbCNlju4hGEwrmkn16adOV6Ru3c7xewVor8Bwd6XcWRbmqltwBZmlDDyyou+iy3DYeDbqseSNV
ZWOl/n+WcJF+64vR4rVKMqZpaVagxSDIAjcjMSOkZaiYYIyW016YLAJnMyA7L8XC3ykc/K5YOVHI
uv9qqxuX9FkCl5A5rTDujVxYg8XhWPmEVNX3hFdoe+h7fbS600RTtWjGlQ+IWNtgaRPAqmEIIz7q
x9+6rp7QSXkbjQG5acc9UQ+UREtrq0rl1guoYceRT8UY9+CVPxadzDS3t8rp1Lr2uu3koAmKcYiv
xGQfGuI2MiM7mJpWZr1IGPRhsHEwugvDRNb4JgqAcxXj3DYxmHEI51KzKBdm9iYwoYGF+CSY7K9n
mN+KcZ4Y5ZlJ2t5acPA5bqk9Dg6yGyoAF0CUCWBZdgivQaxK5YkKpn2Cjk0mmj8F25QgQhyWK9EP
5BQlwX9Ie6jR5xhnba0vg6AF24iauXZu3SfuTKluR2yyIEUy1zjGfrN88OKz7qCwWLy9uN+ODiQj
oPGpC7XA1hRL0edsjzfh4jFaXpPHW9UVvvzYgJ9k31nF/QqRFjAjFWLcVC04BLrnRtS8akI597aM
YOHIljmV4mOT0381nsamcfdNT0IdFj1I1Ad0xdvYDP/gIfpg40ZHN3BaVgiiqgDAhxzehG89+c30
VjG5cqfps8w4uorwI8B4Biv+kTfcIUeHGtausUy1aa1f4gmUzTx2yHp03f+aQLC/lBLhKR9subPm
8Mcv2t8S5R8XIra0oc+O2inPZPjwYaQ73LT4YP0ni3eW2fo+g85LDZOe7PC7vJuUaWjRarzkxTWv
42PpZxxFWt4Ts5lg1Pfn5aucUWsV+n/h4Kxe+1opvQ95GEPTxybUvgAOZMZl7DJzGZaJiNQ6edTR
Eo1kmA7I1e4DYv0nQLELbSByKdR0kL17bohjslWydR3jXYp0vzwQY4ggh10PNcLVK/QnlF+eot7e
h1OI3sW6zcvaYtXlqOAC6gzVlh/Tcruoy4Azg+RPI9EHBnEoa4NN08FRfdQgYBOFaPMaYPwfSwId
CvENUO1sD8696I89j446oudEiEJEbJOsMeiva+sxjbzU5LgsYsdCnG3Ot5IRhvNfWj3aNDlndEBT
7qEZSJYgqlhRKLr42ZEAn+HaFB+IbXEx8sN5DQUmuOGWRIdF2B5QkeGvZGTu39DtrwtUZBltl4SH
xuvY4ZjBuggWKKXZ5rJnXmZTMKTFhtftLEMdnXbeVvVXhnB8RGDgW++j99E6v/w8q6p280hrmNfK
Y0u3GuIDShh6L96FFIKtkxIejBaCv+GC1PZTaDJ0p32RrAfXRAMxrBNTwbd78IK96NYCmsDLUtGJ
dEkQJB7Fk2veDi8UR17Pza0b/sryIwPDxy8lHB/+op4sRJD44jyIuv7LXPzlpecItZhdQ7EJFg3O
2rWmlebNzlyMAzqidbHr/fYf2Hgb/2NxtDBALQu8JwpQSHmNl1uffyyKdC8AJyc1+ZnuPQ5p3Se/
Ds4xHGRs1mV/LNjHln/RMDBpNd6PjA4h9tfJPibS58YUI4LiYms9+BQmHOcxSVhDdvUpEvnbklWr
2KH5DT5RKJq42z/HYto0fUUy6T/NuCRQ/moGteaNXyEz3mlmQ/r/L4xFYypnv3wpPUcWSxLJ7Yum
Kqm9H2I6Az4IdVw2If5CTe1vQANbvnqZvhW2/sd/tWv7JpgG9E520GjW7MW3RXx6cBnbvwt1ygNk
43Lee9zRZljDgSBIcmnFzqflk1kWU1h9WAjIAHguP4engdWrQGijP1gNvr2aMjgLM7M1phh8CmSG
7YNyxunw+D+WzmurcWVbw0+kMZTDrXMCbJKBGw0aeilnldLTn2/22Ve9FhhblqpmzfCHcfqJSxRx
S3fDGtSG57agdSILED8dfZdWEET6XQMFA6+RDV83NG1QjwUt5DfLeXPApbntt4/SmkH6MWgfacSQ
0Dw0y9uINiUoumOMkkhfIS5jXjzki+2c9ApTvP9d6DDt0vgPq34mQKN/oQWBqLTQEKBicpGPQLPO
ct8ZA8tf2MpiRgG6EyMUFCpPXPPipa+2Hx5gXCFecXS05LzgqU5CIOdRE1t7A/gvHyqwVSg+eGRg
rxTFL3xY2/u0nhBdYxTL3/YdWFLybzOGWWBUG7v9TpkVsaa5PnnqtLVg6xZHg0DB7P3Swj7Beeyg
edOpbDBZ7CgpBJejEMAx5z+Bi6hwBAk++GVP9eX81dEIz9I7tzZbukNjpBtDzXKF0aQfM+M5Zm14
fr1lKLKVrdoPwcnO72n3yOrkKlA3e+ACZLvJ4h2fcXk68wPG7eua7TURDnw9po33WiERy18kqCYN
451sl2rU38bKXbGwuHEm+W6JFECFCcdyxawFHnQ9rxb3FQzOsGBE7CHMBip7sXfs8pxwSWxo7B/5
8EHAR6KpwedO5W+HQg8oAQR29XOOqmVrdk85N4Rx8Z2nAYZma0E8Y5En3z1olMpD4st4CooXrj2G
koOB6XZxw6OXlN0jOjJ75tTNivtCqU5zr3efqjT7xlePsVJEhYmPxzs4teMMhk6iMYy+E/Un5/Hy
OVvugVuZWfqllPqyoDEdokluReEHA5M2UY81GN5YWzZO4Rx5FtytOTFOEXDHkHidqHxDCxg6vKJw
fufLz9za0f/Al2Y1UZwyxtoBrd7M4a3Fg3UY4kPESaLTVBzRtZ0nckC2XFn/ILm3wj94G5icIDw3
6MM2wpo990plD8r6lKcw9MXJN7F5JnFLuvgaV/jMlRqzGr6cXp8luPctAArw0H2jo7Jr7TXHPNpT
+RTNlgRGTfXvjP6B0CU0rCFLRdlWOdWGRYJsxdZ0jtg+4sRRfPPk/0mbqeOY9B4IYzQO2UUDAT9+
NXXn1eUnXKpXi6Ne8cGXSLgeXhO0yJmCYvXcDpUj9zxRH8XAd0dqogrDTa/fZegUJ1O2TYJ7lGA+
rTAiWuhugCTY04mmWRaidYnQaoS8oqSysh8qxIRYqI1ZXQcf0VDAVHKswMRd2/2OEycLQCm6QABN
prf9rmZyVXN8TMML44BL0uUrrbtjSSRxoji6vrP1SCOs+HFAQaMFoVpagVgXnfmtLBj85VfoG7FD
N7b7npPA9wIvhtSZp9WPxpynpQHtGWrP2gC+4xcvM0QRAlkcG3tU+zZh6JH6NhssuTaWFvwskY1/
FQ2bkuwgyYuD0dQ3eUGlmhUR19WzfQaMO3zKYLL5kFwpH49Mkg+qRajTqB5sKgNOzgn6spwTXKlB
8eCj1zEI4BofqVExWcjc5T90mc5JXiJD6Go7YnWRGG9m2N+dSj8jV/5amdl9tuZnbpURGuupDT9l
a6iZZJqtNjHlisrmSRnuK9pL675+Ug1bimmt5DHc2UIHO8JfI8PCFIvcVU/J8vsX9NEfOdoXDwqK
xhgSUdTGPNJwRHW2WOeLeFD/xcoKizxmrdoFO4RDwgE9udD/Hgd/2Q7pZZhPzYB0XGvsGnXUa+Mm
i0ShbgWaEgk9Tu1uhY3LgVsgZ/RIpaXVN9k5S/NB4wn5APSTBzAIaeYcDJyLKnqKeWYetXDZmLAv
bIX/tE98mef5pJb2Pxss9Dpu2x9MvQ5t7j8bvfNodvM5CrQN+umYraKC4o3dN2Oox2yq/9QhgsgV
zqaNqV+R1BuoJmAqkZVO+KnbKczscB55CYpfQzKDsnIupokRKQ5MJ23OPvQgOuqhc6oG8y1zzac4
9JyVlSGxYhfH0Z3P6H0fl746BkVyxzNxj4fPAcb/NUGmowyyHzq2PCvD+ijK7oxA+L4Nw6NFBKBn
to8R+1jBelpPfvZk2AVfilawEyD9UgrajsXR2cj7OfP0Z9TZOba9i4YFT41479kLazk0d6jkbVpD
nbwmmtBDQuGC4zCfGoPqCfPKMdCmlRfXv4VXnB2tfZ0KrIF8u/kzcivSRN9aPd7aSffUNAXthuFB
n9JhrZn9nkbmUcc13W2MfSRsSdg+z1kJLrGc/cNSGC85Ks2SXI5g4Bj0HKAw7y3Wb6Fg1FIgu+X4
6LTfGi7RiXllb+vmQ6i/tcRNtqyE45igBam8D5mavxvNh86uqXT6xDurbx48QES4MIHRJKo+GBV4
sgdSZclpuuFXz5Yth+DA0vKJ8ww8iD5vwGj2OmYF9g89nFUJ4LGkydH0D374G/d3Tj7OP9kxM4Mk
HRn4PrthTcoYThzoIIcEXxYTe/H686b4mcBZkJoSgenMMRt4LKzvGtWYvI1hbD112U3OGBa8HB1a
pb6W+DXjg3lXIrEstZjuKQil3TJ8RNkiVY50BzuOymn8hDrD0IuhZKrWkeHuR+wAjOmDC5W7Qyj0
PBT0Uc2TzJoL1/rXjg5PA0qn+rChZKegwXMkeoFfr5eOOb55JMfApYDMXtfzs9OSShbvE4Iylk3u
GC8PLpnFRFeB6FyZ0NyajgmMfpBoi9HYxujfSxAys/NL0G48LpNNKncmwYmZRulFY+jAc6MjRUeJ
c5aEjnceOFFl6rGA/NcWELw6rBRgASQOtnmSzx8hLg4TkTW4l5RJpgVKgvfgMkKGP2Z3C7IeeYd3
NusmiJY996/EaqP/D2spQGBSXg3+h0NyHxZovGD2I2lm3iHpTWAt3D9yrFEwsHh4KVDjVVlE0IC4
KU24icwrz4QjFMw0VA9O/iePeiNJY5R8fv7/vSVvk79bgExXE3h4SiPTfedu8uog/1Ex4CRSL8VT
QkR3naofFoaVMpE0j0WGUa3LjPGRJQCRXfaWRH/TPNDeP/NgeuMuw6SGArJJOLX4Jj4SeUr7yJxs
5xdXo/gvIDPnPeP4ZWEmDyRgRZcMX1fjYLIqC5RtWQX+sBBMLgPnVkgSDvl8r9IHtgRVc6OjL2TS
SIxf2SZph6w/qsBgaQ/MrzY+qqcjZmBjBk+5hEKBdsYAUSW9anSxuUZJC2l3HpK8P0lWWpTp4zSm
Wy/8rXRE0HCOAOoUjfWDwk6WNXDAvfKx6UXCHy9WcAYcFdXynKUsNvdu6hGsunnaSJiw4KrIuGwT
x86BL2m4zEDZACrpTuIDD7D5TM0bZo9SvyCBuEZraps5T54bfEpxOBXoF2ixOINDIngdvTuzJ8QV
ijs2kvm+qKx17/87/2Rf6Wjw6r62ij0Qv+UMupprS+f0XSIG6P916v2xlf9Ikcv4Gu5K/ZQSBApZ
6gSEKf+OULFvo+KUyaHYFnfEfsDjMYtjJaYPlB5Bbz4ErrlL+bZaE8KZIWUawzUrPugDYH1IUxgj
nJNsNYWHJP4zyrP238XSGZF81k7kraUkjP1yWyZqFWQunK3ixaDLhi7NlfE6YC6CU7Ztmn/3IOD2
h4gkGj5ZyLFlErCSgt+kmIGLsRT2TSn3JseE0U8PXh4fABGcYr4JDQbJZx3PQ2iEgTW5oxh2O9PZ
RpITRN7jlIKYT8wdLbCNx1WlzZEnyj4kaElRTWSR8B4O4Vr+dySnySgoAnWakF3lKng1umYb+bRs
ctfUHnxHiNf/1iHSeJs+qLcJ6UtC70ECv0RdlXXHf2LC+q6yf4yyWy8cYzFeAkSZQv/fSpalx4Ji
kQetviUs86RlQ0/hpqHMtfmXfRoj72sChOiYggyW8xj00jIKuAvyoprO9UKQ4EfsjYWEjbMcJQSg
sWSvHZ1AN+sP4fAsNYDPTkSC40quxOfwvKsEHGHxIsG3ZI20xj1jdyVsH1nsmf5E7OFGyULl1a5l
ApMQSshnr/46dFVk8+omBkdYdVSJSB/salpcUnJKpk5zVG4h4dANf1mL83C3hjc52VrEwmOSaAJb
CB+eC0o65s4k6v/aIvnnPJJkiAK88SKdQsxpUfN4r6IRuggaenn7tjDL6mmxg0CWVoBBbSxnoI9u
BpcsyzeVMTegJy6dYMZV8+SwTuApTdu2BeGdJA/ylNrcO8i/eZltMgfmxocBEVCaK/J8OfGp0Ghz
tN/INq+DGtVBGh4uEEl1lCZHTqTTcQuQIGg5R6uydqDkt/HwtbgegmvwvSgiOBYS9YoaMkgQ7zCN
uHMjOJvSwJMzr+ZQB8FKpZAjUXBz/X6f8yTkhvBFGvtTmdAliNFB9hhnH/JfUqGgT06K+yi3JHSf
Jw5pOTD4snJ0z6S4rIl/g7vSWbPy3PKFGt9yHyaPX6m/TIn2RtU9GmRCWhbLsuSMldUgl9uSm09m
whw03fKciKTaSDONzTqQGKc9b4RmF3K3EjjotkUA/a0Hm93EpqJB6aH+Gc63DqF6vgfroYq/F7R0
RlvfGJyUpALMUICB7yjUs2wnl88KLOP80XbeCi9Y8RxL2nRNCnBYzr4220qHRp6frFE5CaTJRiOQ
V0oTTxYxKxuSyZZm478TSeC6PCuX8lnF2ll6hVyKRUk6VPmGfhQTCXJSa21qFtr47BfOgsTE5uEe
xO+89f8SMBWU0onq8BhyeGAk6GC9DgmISQ8wNtmN5BNU8TZvE6Iw06V3OQyYNoDNubYVMk9EKjMv
IVP9+LiaZRzTnKk+apiSZGBtdeC+ORR31C4920a6TTUtM3W0B+J2tBdRBWT+r4HpMvSDw0ZqzdLC
cVQaVHKwEmcvHDc0SbMO75ViW7vgr3h3OVfhqawYrEPtQBqZ+y/nkxUa86vERh4gHGJjg8M03j25
9ennZDpu2OB3XuQPljktIPvL8rVDcwJ5lwDg6bDVLXMdROpqjeaT38HmF5y143NqBF3lI9xCPg4J
pML2YZWqBBYpqCu/Bh/Ve0hJ+LBTnBxFpzCJXwdKCi8vr2OQDYAp/fRldt353TeHEnNEr3rETbQ7
uG3zRHJIEyjpb6qICL0J6UIz71Cg3qZZ8TC3tFWELIG8HlMp56XIk+MIYmc1lExmJIGTBTU53WlB
4pFI4i7ap0sV3Jn9W1Z73AgxjTP3Nd2hoS3IfADBJeNMAwNxy9AcN56N1xouU1VEYzBennO9hLOA
/o8T9VdpzI/MD4xJ2xPcrgoZMnfoHmS3SeEI/v4/gyJEhoz///r5ZKTZk66NrxCYEDBS7XsQBJ+D
D6PJpcsftz9SaGlGeHbT5AQwn0aCtZ/67BI13luJLsZadx71zriglH+c6GpOLgYMU3N0aDqAPXyM
vOqztsd70MWnKB02kvpL0ZKTaPled21n9BD6STshNLGXH861gVuQa7zECc2g1u2uMbMXiUakw2eX
8Oxit/3M8Pmm6fRYCAtA8RBWjasG6MqUrgwd+Yosa4v1nCMSDx0GKmCcIE5MZcMnuIimLaBrcevZ
Tz5jwHKc0IqPnNexaZ76APPaJb8hu3aSx1qNC9hSW1QGh4faKB4Z2zziyY2N0HC0hinZh5EOC6Ih
mXVsYUM6qf3AETRterc1b1lRPA1VhyBFQdE8Z4N/yzSj/onQwIZlr9HlpCeH9GFGIRvTbc+RckPh
G1Wp3NC2Y4yIlZZXkAft9y5JX0ZyDx0AFVQZ+JvJhMkmTQrIDI9FR+ImTcepLQE90GyZKeB63zzU
Oe6cGU9SzsrKM8EphfXzvzLNmGStrMMOaSdyrGc59NQQ0CQbqHDAZkCnHmeEW+0yMlhmc7etMmgt
DcWk6erLFgejm6UNd3xSwU/nKMYZJGLoKUFpb4sLFzccxt6m4xGB51ANrsJ5jghNBG9dA7Fn5MEW
qWrEpKhO0/mPDXCfURlGXEhl3Ho7Sl5mSDFzrV26AlShQeP2agXhNtCq/axi91ozrlzrReOAQncD
jIV8hoyYNA4jnuvV6C4MYfRH3R+eh1G9yTh/KJ2b6iBUT2gCk9Qyw8NuBsncl9ZUQj5RC9ZFJsqY
oc/yIFkZrf43SMwCKgL4duuOQhtBFA9rdC4lZiofIeSu2ARg10JoQXIoSbtxLG8jVXYyjzjQClFe
vVZk3WjxQpcBjjmAo7BIhU31Qaeac58bPXwnAGGZZ0NFZYZRwsC27rzAMNs9NV3i4MWGuDmrRqOJ
C0p0S/5GrDcMdEfFkM1CsKvayhlNfkMyso1JDQfYMiREdioDH1iuoIGWDusIAnJbTuDOzY3p1G8U
9WWDGtSka++6mjZV8CMXpkfvNVkfJ+kYv0o3ACERzCi6vwN1XFk6kM5i7PjAMs1dygqxjhUHKN7P
IE06XBohYIIc7fG+IwXO/asC9oNgLQVctdJjl1W0Y9QM/gmJTpQgs6V4LkVKvuQMkbf2WZY9pjh8
TRkBQQE6Ncyjwu7uoThiUyBLo1F6YrxC8iSbWYF8ACbjl4mHUSOcIL8mDyHH7tVbxT300GrKhxjy
TYw1RrduyplOAo8hxJ+NflzFV47pvnUpGWn5O4Y3E5mAhqnuuqWa5wzMhHgGMkhmxS7ZaptpzyQC
rq6heHebofK2aY2NYYsjWrByaP+QoAzuXd6Z3GEAPIqZFqcrti4VQDBKKflXuvM1nooy3CWFjbFL
mOJXGpIaaZb8MlKvcqDI0tN7fOBeyR7k3E7lTIbtN+jw38rsUITg8D3jQMPg5KAe47n9GWzsO4f7
1EQPvGnPLE7WRubPOzQKmdHj5J7O7wgNb/hA+VJugawKmaiUT7EqyPClH/EinO0pvI7O9B05gGER
j0pYaJ0z75k6ZrZ+tXXOSa/Z2WCz0UvaKw7onB4F7zHRwbB62AsFzbdAlLmnvzgYf+a18aDa7E0L
hncqoSnHKwdjPNYy7xnADVVoZtBJp9+ptnwLHjd4xTVKh+8mS1vKBLlkPR324E9ADnLkDl6PBTk1
WH/3UNWPOFFrlCsgl9xDBhok77JlpfFc5tO/BUBzJABMwK2laW4P1ZukO4X3MenhA0SXS17VRzRB
NnL/Ha3bFhni9NxIOilbuVNBXR4jOJpSl3WQJAsoW86AHr0GX/sFwu0qqP5zUQNc9U7+tJCcu0xM
HVqYSFAYCNJnC4Dg+BUWEbgUf/giYZPPShDqW1eYGdh8iIcQgVQGbNmIRdo03gEe5UEmEBHHXAtb
N1SgHSF6SgpQISUC62qtE3mxKHQ3oh1fBhqsgfLSFqchqC5ArB+nOPtXTwKa2HYs0ZZmZ+RdwAqQ
2k70xVpwrzOPT7aZrDcZsSWczzIJlQDUoNesVIflPI0/p7H3vgn/NVc/mTe9yB2RkCWRTgdeY5An
0ybLDG9POi9/PtTdqQv7C40l2ZNunbGh7Z0Mu+v6zpgi8Mq3dkC5KY1fvHIBJIKHeDt08j6yULrk
TztpD0TMpZ7ZKbfM6+gu05HNt17FfWPSy5ON6BPU9CsiFii/1cz0iRl14BbAlJBl9jBppgnC117K
XzQTOL/eB9ZvSLNMhnOZgZgAHsdwW8qdzi8lr879EV0VOmqpBfUArRPGFQFRh6DZhggAx9DMu8J7
mjmckwa5gLI55SgCukZOSwveMdmRbAY2HmUTQRc3JjI+2kGx172ATBYxcLQh5hXoNzrLvwve5W51
QloCfD88IMJTpYdHNobcYDSLsCdG0biuk0OK4F1BpK4s7zAazp8yRy63ITrBtCZ8pi3YrcX9bRpM
AYZ4TxNr57PD56pCzK99SU13i847wJ6gcbZ4hDO+t76a2MGLQjvUfvulue2LMSLVBcapnp13zVz+
Exme2BjevTHeGsSutDZvDcbvKFDgrBHPGSK6ljo6IX7SzUbaqaWrdnOuA92tYa7lsGyMaqdn+s2w
FwoN58KgBRf0+pgToE1Src5KPiiXvFDfarpxSJsemTMJNHO0lzMXrsy+QQaPgH7wBvsn1qk0WIUV
0YHx3L/jTQBaU6fZO597vK3j4Oizk4M0mcC5Ie7FGZyI36Xv7ka7OWku6shSxkiglKm0HM2yFRrS
qq4aMWKxDs0MVn/kjUv3yxPprylIf2XlVANqMmPVeFhYjit/dF6AGSRaat266IuO7bZDA4W2wsFC
8O+ShOOn8stLGIEsb1Ct6Vr1UHT+Wh5SV6YHAopkI9KUwdxtx7rB6FKCAkVhBMnKze0zPhl7OV8r
zEoBr2vfRl3Sky1r2sMBiDeDjp5GJ7gLsje3hBvMoSMVK+sITA0C4eCMLH+jRyBH+e/WbnYdW4yu
JkS5ZC1nJnpqnzJTlxRTBhaydwfaEShP7Er+uw5+UttEEAmfxeEmbTweuuOF2PMxQWWxJo71JF+i
Tx88FE7rxnrU6kc74+1BGtBbSGOz30yuc0u0EvnQ6mYwtXCNYdqM0igHe0jLMAQOJt/UMIdzMcN9
M62j7pEp2khhpj4DeYsDcYRqyJ0AQsx+tKOvZMApcrasHYE/mUtgFR9yWXMGi4UCIet1oC+1QJpK
6rQeDTFEilctfW2JHrQTJYeWcBbyJEK3waeDuOgsF8YuM81nyVUcxVSYhoyYS/jJ9zCgsFiGGcor
evDqmiANotLf1Ur9h/EqwrotTr6GC94Ye4ICui6aTjWdWIb520H3tjVrMasSymnIgV9TldrPCnRL
T08Jui9Q6gW7J1QDeXh5yvQeR8k4mk92yvUiv2Lr6mE2OYBq/FD2paBXK2UI4zjCeS7sPrIaA2jH
M/Zx1j16AHkmEBteN19yXB0XMnJO8NPo5FBoXKafbmJDUQPLSDTEQ2DHUeeerCT/Lf1AbVHQ75GO
gG3ZAQQJlL13VVK8xLqH8i1Y8Jx58NmcNQMECPhDTb0gbbTWB6gnvULgvE3634Zjh/PhWbfzv002
gQvGCaGzoNRa9Utr2XetyB9D3eFGATXH89lQO/inGY+nTG521x1UhzVS0N6tBHOQtrUwcFv0jYv+
I1LDGOGEdgQCwwieLGTR5UhtKTj2Tan6q028m0MnWy/IQ6+aCWtG2HxVNOBfGjwZ1C46h7gt2Ayz
Ch5M1rVLHHfs4ZQEEIZ889Up6wtdK06QkFalno4GYXlxV3kdDJvKAjasLd2xNLoPhM+PcpJb+vBE
knKO3GlPD2nd2cXtH7gXedslcs+MvBEZW0ixldoQ9/DfUmC0Z1w+bGs/WAURFu0VFqManjVDfZYw
G52RbnOR7HzyZgymzqzWneExu0TcKQzKg6PUJ3hC2CbLefCT/+yYdiGcJnYPPWeuorLFK2JOScN6
8wuIM3AEkPzOCOxA1kul+/RCmk9cGCAYlqD30r9VNb5YpDXwWDbyBGLUnq0p+m4KALhOc0tjG4TV
eB/mwAMNB8vU5JJ8h0UQGxAGmacNdbRA48EwFuYw5PTL0nnfs2eeVZZfM5O7R69jRR7xqwIIWHn9
gizxp5QAbWpQQS0oKbL3E/Gf8byTbM4Af0w7LN/JmBB7ou5PMV0YsBGos+nf0jdy+4Vlt6208CWy
4quFP1HTonouk60er258aI4Fnx2RMUSD9ZNNQJSLlhCJqDGzu3ajHBzXGkmYc/MQ2BWiMO2y1ptx
t5Dthvm4nfR6D/IfuTEGGQvYFHjbdylZ4pRS1EkOEUQrl4Xks61ajVKvXN78xtugpxmuEj//ScHT
hHX4WyITViFla5DRTkP72jTRVUOym2Y6+Q6xp/+XzCykFE787iRAf/Tp6tUJWf6u60Zax/0WHvqt
oOVvYnbf4tAedhuafPDI6bC0W9OFOZ3/RZsc8x99kwWIyGQlXYNuWIVAGlEh44kihKOBtxYABPwa
xPbStWl8lENzsRnleL0OHjmYH8aphE5lHPvEQxQirhB5rKxHsxn/svh48oimeTPkPvoa0TbO4qvH
kFI1DVMWwAVUM+i/hytXGxj2UPugc77VecT2YP0HBJsdbMN4mRn/Va61r1w8LxOeTDQK4cpHyiVA
QGNOwk8j06BGmJ9eMx6QW16jsnBt4HG4A4oYQUhmqQCvdqS1ra/ou8YOBcD8sWDmNHgq2Dcy9aJJ
gF7/X0rcBGHi5k6zeBNiNMRtD4d50020k0j/XY5ME9iG6x1E8ZqRGBprLiCT7hwiWNG6/qqh2gqd
/cgspQBHLJ/L98U5emPo7mpSX+Jgtrb19h65WCMGoI/ktV74mLCNLL1/IgeANHye+GnDMYZO6ka1
Mco0DVrNfgGLH4hw7h8mO9xG3psxTTQH1W9BiR42+nOeus9DRLsS19G4sbZNa6JWF30HqMFg2RCu
akXbhDY6Ld90QKIGnf31jHWh56EFE9krG3JHwmGWwLLMLAfnEsrjykVHeMZYJcu28YzWeUVnnTVJ
cdbSBQjHDLNiWtNUQS0VbNteMtXvleZ8YEMJUOPEndQm+z94zGCOh0saqX2ntafRo/8vMyAOHUAU
/CPFCP8MtOvJgXzLRxHCX6O9gmRghG7Usl0EJOykG6TgkDbKNgHicZKnEB8bGgXIjZJVcZJxIzlq
kMHBIoqkKq5LRVcOSQWKE5M5kGzTATN7SQ6qLkGHLFfeQ1YPNMp9tJCc8gLRghtpvNY9KouUErZJ
nhv+GggHa6nzUZOA64CSSnvsCebzzpynM+3tneumuHJ2aDmQe0/jNai7q98yuG5Df2Nw/vYI5yN9
YjwZIkOipo5OdL61mNjVtELyor/0yH72GiVtOzfHJugOo48W3WjQ+gOUymSea/Z/E+Bdhp7cuFUy
USjq+XMZtEOHjijH7rwOcIVN0/bqQ1tfceOwPPhcmCw0n9ydKEWr2oL7BeiTDI9J7c7mrOPWkcS+
VhS604RSRak3+brxMDpoijdzTi4SouDpPifEuDB1V9kSXeQw8Cf7YufxKbWtE/ixfd5a2X7AYkFp
PmxFNlo/BYeZ9hmSnQdL5WCwOFJTwcnp/sQZSUHSerceUAByXlcDFJmjTc8pk/VMGT9Ot2yDbnz0
OJx7n9QwaY4hXYWoTZmrU0j56jJzY9yoRfUCsnGa9JfQBRcBftZAlCYl+5lUtdWmsWDDgxFtjujs
Q2BBIEYdvWlEsIzMtVRnxwk3Q44pnoqwlDFOjW2+c5p+BJy4vu9eOuUdG+8lNpEZymlTgFQ6+Smn
aB2Tbob6h2XCygryCw9575o4B8AN2zRz+6BT1/aGw9xsxCsL2D9NJm4nsTMFG8KmTsrga6KpwzId
DeOic9P7AqEwMgIU79a0Bb6LullJui1JhK6MowVpCxkqThjtz6SAqUDewdoD1Fk8rcAenPBZ2M8i
mRu9d9O8HxbIFTUbVR+Ke4fmLvyJTc66GkCM9QacAKaaqu92BdZnXtN91hUaSybgHIDkPLXC2KLT
L425nwKx2G4Yvpf8y4IvK1HACYfPbLFukW99RH36ysYxKBlKB8PXuc7f4I6mG7e+2y6Vnmmbr3Du
1raR7EYyDp4DrQAEWWht0nnzouw8zMhKoVIGhcELpzsPjeWO9sZW51tIXRBQPsDNPfMCGncOoTmk
I1qG7lZvLfQJ7Icymm8GfZNrxRebZx8clveRVfO5UrX6iRsgB7iu7W26ldJi0SwnIS1GJJ6jcLO4
cXUJKO3XxQjzw31Hv4W0ClSubnzUutbCYUF2himBFDyaU71oZNfM7qP6z9DP5c61HKROvBI7TG1+
gcHDyTb9MZRR4bOYfTVAQGPAAYrisB1+ZVsh2b/LiHdA+2c7cEUx67PJmkND/FC29BfMYnrGVA+r
57oXzVtWmL2ov9pobHzL29uNd24JIQUbfFUAccDUg5hn9lX/L7HFGQ+2/+Q+ZY32F5ucP5ZXfqdj
/jNR9pmtvc7AzywWHZIgR0GRR+gpdB8iDQkRmn4UU1Po0bPLbXK0eD4WZHLPtdXNz+1gbr3RsHdz
lD5pKFGhvDzBODa3wWBdxCA98/7gffhtIoS5yam+N9iC6wdc9vrD4EMSMUH7fw2JkXyZtkqPy5Jq
aES6jBo8LL9Zb6O2PGU2J27/D6wLhMGHJeWPYAmjBaPECCUyoGQjihVqFK2vFOdlh9gta1/PoiOS
lfSFMWk1vYfIhX0XXkMNeUtkVKqg/awnlNUbtxy2U3hDsQ+oNsMONDLviGL/6F1zLr363DTjbfJJ
aAyq9C1U7R8bxe92YjZmWCNfBTkATQN06tvOuMOf6U8CnBpl4ks8BPETWdceXtWP0zrpXqkSmQE6
16GnyjUa1meIRUeE5ugxsBQ6QKq7SCu3hJ2JHll7xIMGJ6neZ80in7DqATuaYJqiKeeMMy7jnB8x
JLuZI8eTM7Ye+YstoqlsYcl4PNtHRU4rH9NB4UqR51+Nh6i3vjyrHiWF0qPDoMq0xgxvepxq/1Qv
5sCgSrfWuVO+ZgF6iC500uem4ETWO/d1goiSm/1L6Th/kqEedmEYMktI0K3un+Wew/wQz8tWYQOl
feC2R/ITIgaPgwz2M3oJINwkb4a+HkWtsdG6ztu4eclZjWouSh/grglgrdV/TW4NJIGY647Ajn2m
DDmk375sdgVcNCAiiF7o9Z/WbZC3ZqdOTQ6+v0b7nGbZV2lP1wx52nhk/NcNbPSwl4Mj0fYL7apH
Bw18UOBQfdl/5jQBkp9HumrBW+gH0zqMfSRuWi04Rkinb5thTBDJoX00B+pqOv5pybMHw1Y0INHV
TBgVQ6oKtqOPoDRiFvV8qRXhExn0Ny1ms+r47U49JInewS/D9z/qfLklebKZVPbpVemzOYIiLpu/
kd9v6qK6lDaad/PkHngGKS195E9Rhj+jnbnJJsm/TDQ24Xgx5YtXhjfE78GccokRsw6eXtVQJVY7
F/V4EEcgVkJErKjCo3fdU3vOAaDf6cVp3F0KEc+hka6m+eRnAd2N5eS2xV63sq98RHZfd/ID5NYt
GhG7KnXuqLUzUV/y16wscVYrb2jr75fE/w71/rBU80+kGafCybb1ZMCBAqxn+2/JDH2HdKmp9Wo9
+lG3C+fyZfFopTlN9DdPPLQbNQPgRNW9hyYExco9M+sxD7ajIPNXLgd+T269JCaZ8Ni1DwzmXnJn
gn7lqOuMJwHAYBangbVf448E+TrbVe3yG0yCIWMUg26mnW6ofc+p1jEXRjPT7Cyi14xiYEe7OHOm
J2WqexzWMJby17ypyhMNSwpYWjajDpUPzPWwscIJ6k6zCx3s2mg4Qi2kY7yOevuo5EUMmze1TXkw
1XSwMiND56qqPtWUlsjy6gexyzrpIHK/PG5J4HWw3vD/wDWMzYdgr90NLxqmCB76WisP3VpXn9/g
1j+ZhnPFm5vyjRuyiyzFQDka/3oz8otWy82BRLi3QgqgznK/8sV+WFLWaJsxIkXq6RzhmPc4gEIC
7UyE9qblksxEtcTQzu1ovcxe9uOVBqDvCHDZ1CJGO0BaQ5IZOuSQDYc0dI1dAFHjJ+p68Pe20WGv
vtB/9SfvPyZsryZOt0fK65rCk8A8hAEyPhXNLIxoNvge6qu+9MZNPCBv7Uwfc18a+7ayGVKzY+Hg
A+L2rbpnafrHDmW1JKmvwB3TnVPOYqduY7AMffT/ODqP5chxIIh+ESLozbW9k1qu5S4MSSPRGxCg
/fp93NO6WZkmARSqMl+a84Qdi8Q2otRqH6ulYFoIU+1O98RstsTo5Nr/LbLoz++sY+Cof0bBCJNT
z49S+hd53D/2QB0FmTIrA6dnGvfJlgzIJ10Zexft/UaXqC1zNJ945jkVcfZ0tAmHOsxO5G6kl8ag
WI4JJ9wkfviXA/ByJRXohJcetgpeUgJxH8xG3nuG++yolA+uxsRYeB7N8dpJDmpiwTQ2CcBcCtlB
o9A46KRmZBGRg61HuG8Na5lsVpT8cRSd/aB89WMwZ60LQHcInhpp/bMCL3yYw9S+V0W3zDz0vWzs
B3ec6x29q4caBvMqDum+s/tENm3Jzo89Yr8ClN1wyXD6N2QI+f/GZHhZBAhYVap1HztU6xPk7nn0
/3dKeo0JRXw2XqNqxktCcc7dm0kOtW6smmqB/q6VnsLVLCAlF4b10NRLtZKWw8rxnYfRTj6ysdtH
oZrWqtJPDaEyZ7foObiDZljpcIIIqQI8HfJJhM6v8NtH27Ovtcu1qwbss7L1qFbUCRd78A5zhhBv
bOL92NSIxe0JXn8Qwlnx3b3msGiATP6vigJCKrTYSz1dIMxdPA0oqdK4ip1hTcTJcUYI6QTQ2lq2
Ziyna6VSgDU1ZCHC9BjQt8P3FPS7JIoZf6anCkO248JsMzNnQ9ThNUyMXd8XH8uUUVDzFq6jaH+N
m6D2HnyDq5PpK/fHT8RLXhocDwC4DAYtThjy/kD+rSKyxN1fIxt/c0HnLSUsKvGf4bg80VJptsLP
snvEYHBRJbdNB1uhyokMKffobY62y+YUaUK26/UUpsVprF1WCsb4Y9BT7Ns1WxqvRvJODEnNDYnZ
dmj35oHCMeJun3+kDi0/38+OjMZXvt0/h2VzjmYc7blNsmep34fIo3FpETJf6PirIJu0K20S2eon
jgh+rL48D0wRVpXKr/ARue0V5jkUZOWG4U+Vgr9O6QCJpbRRoOnKUtBwD+cPwwYdiRdi0UoyU20X
HAWiFM96K4Oa1OR+gyCMk685m2V11nX10FouhsdAaKDYoXkqmurOZHTtkIG7DQi7oQxVl9Zm4OMx
R7bb7GG2iMrmFcVCLP/KYbwjWfHFBFFZZIIpbkzxFxQiezFTiwZFySqtzzROAk2TwSaMQqHwQN9E
WarPUb6YQutHJpGA1EbuxMOlbdw/P+59Thb5nNrVTNIPm24Hb31q3TOFC8cbMt+aiM+VH2CMzIm5
avx8W5jcEUyDXAXZ5sCsHO4WQEMMlJrwpLUGjGcU8Se9hzMH1V9tay7J5SkR8nH56gWJFt7g3ceO
OqUJ5ZdNl8kZDYQf5TEHWB3NE34QRtGVaB+dZnqWy++z/K/azoVe6NGEPFioYgVHhrTclzGF6MHE
5ZGd5xVTGbqeAcfpeChqd+PG4cnK2Z80wqMmY3ak1N+SArm1SNdp458GkU/OGbQaffmAUw8t11Ds
05issWUXISF2VZfJbVDltfKtrzpvSTNvtyN2fJJ6Clxe/Q+EAnQV4Xzs8+myWEuW3155wckvxZtL
GOb/jzXjXK1jv1tjneXAMCnT3WojrIlukrrTwr3YdXA3DwC8Km/Y2I3b/GPead28VAPcKEZ3Dzyt
OdG6QqWYaXwBMut3WW8Hly7rIXRNJTPMSI1GQZuZ+LlNGmlrn3ugrMElgOMzfa5YJuQ3RUedYNeA
KOIs/6vw75PTJp1LV5EBbjotzKRRfBozfazcDJ1NaLZQJrKesaA1I7xOHEIDbAC4XaJvcR9GMB7p
QrbG8FsOQX4aUwfnRKXF1qryfm3OZrsBhdR/x3kVwE8qBnEKEDIFqwJjxb7sB5I7Laem/YDKyyDV
+DHM/Owp9VMoJaCA+5M/VP6tUTRIh6jFnp000YR2v2viA6jKemd7TBkKJ0lPXMowRg+9+SAmhtLg
Fbl/t950s0rXOqiUfRQhgH6xGMnULZWqUWpadsS5J83VjX4BJGGkak/ETXQOaxVovm2uBFDLUd0N
1nEck63IMoJpFo0fDg13VQvxUjsfeqzfq/Jj+Q/QS4/LfymSBDCR8G51CLIOQRFTygWnUFTl4oIE
T/3VMOFPAQTn/GM9vErn3W1Ifeuj72CZ/VeIOJ3NiI6lOoVZ+xsTMG7y9LCSL7tIYp/C9rx4aJZ/
alBj2GjuPNRgYYRk0tuV1U1D61Ai3CGHEnjtquYOz8xAJTwnxxxKSxWZO1xT03AbwSh5+o+gWO4m
7x24Gx/d+EDDwDGfTAsBsfc8dmJfJH+eSRKx/emiGrBMhcPsGEi59VRENwRtU2vhWZH0LOj3D/7L
8gPyy5lF+51U7RnRiSYDJEPkmxTgx4JoVTvvaNpNfviSZlhAuDjqlFRDa1FUwDXpEnwXEs3W5Ek+
DwWJuwoLu1F8GGjreDo5Z0mZJC9lRyc6QC8QPU78irDQeOVZ43gMbTBF5WcIORbzELiyHB3sIsHC
VP5hmyQJVieLD5EPzg+cJ76m1QKMnUDKBjDGbLnnD/SDuc+ncNHALT8Uf+kc6MzdiU0Jt+bRyr3l
CxjN4itzGYe0J1/VDxaVZZsjNAQ3vFWSf9F/j8ToLB9fRcKBLH9RjlsT/UtGYOROcTZCyGjoei9i
hOEtWJRWydJD5oHyiPhnDGiUhhTO8zeeyAOXi/Xih1m8VtTl90n1lHnVE7e1I4xQTprm1Et9nHR/
wHDwPabJYaycHU9ViYsVvtQjMIHqVKsKXxBjV+9FJ6C87ucBY7q/4yfkl11OHEK9dqbNtAeIlUW/
ApwO0mvtr2H5rhs+ZAxwk12ul4XiWv+CwXnmE6k4dGkUrROjuw72v6AS6GTkdjAgLVcnY3goGXzw
5zitiVNouCF2mBBpuDu5hTo0rPe9HxpMx482LbSab1Onmhv7YyiAQ1G9k+iWPTsCvnudMnC5Kk4q
i7YkrxGLLm2R4UcApLj/Gh8VZidh/pbBg5uX64jOTW+awFUqeei1LnEb4X2tPDmsg5jGZ9ikePU+
LX7HZXEbnbMxiT4mXXUFhGndlr/Lb2cSJScRkhcgPU9alTsdfnZls7Fw5DuEMtRlvm/I3OrIB+Bl
4fkErbiPjdvyNZe/QExwlLcnYxnsMOpbxgRJx0M0l9WlKngK5q+kpFp+jmVzAen3wf6gl59YNtZt
TuCdSv/RGJm4z88YWU2Hvi8KgaCZjor/M2/r/fJteM7L5sIfoqudTu2eximZru3yWvM0CIOEPWYc
MhuGjOYMXH5jVQPAbd76Jtr7dnLhS8xVhGeQKJX2tWsimj675YUNzBlh4AmbEb3332U9pGYyAr6K
npZ4vMMMs1/lGAHgZtZim+YOd7Qmfl+EZ0lu7A2YesZY49Th3bL7Zj/Oza+Zza9p2n1PCVJgm3wZ
KMrupyClE5zpQXXzVlTFNZ38cI9z2CGn0grxk+ClSTxw3qRHGjI8V430TgzFtguCxiU+w6jnV0oP
VnXHl0WTQlgv+vyI5mYnb2lpoAMiPSOwmSFU1ruK8HTlNP0iAzWpPaAR1+eUkx5tBfwB+980ojNs
gmOSsewn6zuzu4cc6HWZZzggmD6a3ZXAjJVtdbS54XxNJlzM5q930buIoQWuhrF49D1umGV0bk29
Ieh9N6Ah8fzuC5lLcu68jIMn97Aq8PETfMoVYj/aGbMyt75RITNtlzN9D/K8tCy58HYXV3EfSeds
ayY+RDSp3f3cBwyYi42NubWUhnkSNZQKMX47YOI5ml4TohsjXSFrgq0UkvFEnEGyNkcszVArTyR6
nwxCJ2d6pYYNJWmCViaAIzcspma+dFq8cB7DeqHMHPpjM8WHoY23XYMnUo4XUzCoF+rQ9OQrh/64
d+bGPw/UMSp1jMeK0cmUCc4nlHiRfFQi+ddpSp/lIK1pOCNCOxUJ21HeMSNhdJF583mu0/08Fidf
z8/2DFTKjR6W0PUKvK8UKSQRGnkBGnMxg99ld3f4YAZ6SwdTmdC0APzhWa0+XH7oGa5J6IbrdOrO
85xvJwMOYqDbZ9txaZ900xeekh8rCRj/6DVE4OPottfWze/92Lw1fbs1mBQzSrCwMHFSBNVLEPYv
TtmfMyTshmBUgalppSLjMTaHY8+jBEm4rlLCfw0wT4bKfm2zOvuxJMAS1WMdVcNOig8NURSdk/sm
JbuAURgd/p6Ov50bajKa2g7Zu4DI6QuDp813A9dfjwDpcCKNsmPO0EccgaD7XjLgv2PoPnLB+hv8
bHHphS3Xr+wskzcvipC1tsVT1LVHnXf3ykwPbWttjM4+8tix4+BWGqOz6NuL9hHWYf08RDkdgwFj
BE9tFzeLnDx79c3kPIs4wDacVpewawoQcSRktcu7LMpSHkLL/dZOcBfHxGikCplkxoTQnqgMtcbm
I1zuLiWP0XKHx1qjyHPrA4/rBrce5O3YbpTf7LEMrHqqVhmjvJJDe65y9vC4ojuMk9xAvWJuKTy2
jp1x3dAuaBH9Yg4jsT7DX2MbLwJKljObe3Qsep2QutNCRl0X5oQdeirP8zhc8UJDpxNF8h5ONRAH
vY+mRbwhodxhABmQt9lE9Lqvvq0ebWJhTw2MWb/35CEnrgj7P0QUCxY9Y70Atp5dvtOw3um0+XGG
CKwpiz5iMACysiV3pHQR/JSofMkOdlMLIW5yFzD0yjOrwX6Mw04i2SPsh64A1o0sIqPEnoInN1Xt
HqkZ765H+jzysBxv5ZxczYDKcXKhN/VbGY5PXtM8FLwpZvfWqfo9H6dD7AKLpE6DTRMcs2F48ZHK
4pm49pnLFYXO1uxtumaEWw74GLbQyL/XtnsKreHU5uml7xa5fkC2PdJUbwgOrttvOpPWrJ2KU2Q6
pHOK+lSG1n7y7J/J7UBUZtk3d2PUnF1/nWL3X+gRwdQPAO4Cy+Y1saIHr3TeOs3gHrjglhHGQdXu
U26N+zQJnp1kOI8R4zHDeEnaaEey9h3YQToH9BIbVH+9xVB/eYfiUv4OJpHRstgYGtaxFaFChUXX
ok6NJxwu9VG38mJ702Po+Xez0z3qJHwNaREXdXjq2bWHNLsJxCUG1Q5hv9RNJqrYBPvdDNjQk90r
yrOTpLvtdfGaQA5mb/Z5ZotcO7kd7Hg+YmWS0YFvhQApt0PjPuZ/ZdnQsRDJN2OGT7+xukPDNbW3
gUrwpQICMtk4kU+LTRabFyJ+GZTk9H665ge3jb73E+Y6BHPdwkX1D36xfkkB2K8MA2SNnTsAhBou
iFEzHFuhznWL4nBKJZMK11e4z5cEKB39uFNEGchsHYcOHmS5JJfMftHfTWPWbKK2/DPl8G9MmwvW
URJWxh62rhdMFGH/ZyhsHcse/jmu42542DGm1Nl9rnyBytVpmT/bWpG22dLmk9O8o9npAXbs5baX
aI/l4DPEychoNYSvtx0B61u4BPM1LgQTxa5JqPC7/q0oGnGOG84QpcKjbqKzUnIfNIrEM3dXRWyu
SCHfKw1mRtMls1noZEscCIY54QU7N4WH4GDI9pnDnmA5Uu5DmH2gcQThHaWLnjP1XgomDNqvPuIW
O2XlmI9zk+NWtCAWOw5cGhq0pg1uzqpgDU8B1/wkD5/avEZVVNdwR1V9Ta3KQXw346wqPuepY2UF
kbU3VS23ce49EZQGuMNoV6LOvixoCCCcOihHU6tojbTMsgGi25aGLLy030d9LkvnainjXwkzIA7K
uziDdsyQYFg3moyglnGF0VJ8lNNZRu0ZwyPyN3Rr7X4gx33b6g7za+RdWNlo6Qg9qvV76IdPNZIK
nZdX9AN3c5UzHVcyQVgViH+zGt99FiF23a1X1MSQdphcJJGnfrnwyNW70wQuw3H1wD184T/c0Sl4
FC2B3myJeDwetMAYP88fNL/vlQGxqCbNaD0PFlbIRO0sfmI9gXgloeEkOsylNiQxP/bJ7MX7gAbk
p/Q5KwLkVLzsX03ifCU9E92i6R5bMvDSfvhVprivtex4fZ2YRjxoxYBhJSOCqsAFSTSSB+Av1+19
KOnw2BBSOmOD/3u74Nq9uVzH+E4j7X+SFH6SFgOvJAp4FSGxg2bdEx1/nqC8LdcfJ2hes0LBJyFQ
qO/pLRf5jkaR2o9DI1A+QGn0hH0UShIKQfFBMUHxgVutcYJtyQAozUvGXjQzzfxmU2aSPnZPwTu/
kfz8Majow/fK8tDNNcPVkYl2QTvM8wMOlvA1GqufDGFlWPV0OLKXUSju0P6h0NDCa0HcEN2NxnZJ
HCajhomP/9Qu9KqucC7R0BV7m70aPof4BCnd7eyUvsNk0eIFaPwic3vne7SF3TInnLfddwORq3Z4
zI1pE0zdS+uPjA+qp8QkxqFUZLfPbXYrBNvlAFUD7D+L2icjVNXI4j2AKQ6ixT4g7dK2PGfP6OhJ
GHrnZn28j6j50G1NGy2MJyXbpR/QH2J7vkuT+oEkgxfyJR7SQl39KH+yCLLtaowmM01QMXV8fwOy
UMCzI0cSruBwsl3cikvkAOD2LcBu6uByxmXZodVFI0inrM/GC/jOz5DPQDnFRz2rq2UUPwYUaJDG
8PXMhJMZGqlgXDYwYGTKIfB7uX57NIgb/vax9LIQBxTzZntv8UMaCbmyi4bET55ilrtiqdjsOI2r
Djk1amSYWDdSPIBOXh+WCNI0NJ98ZzylcbgTTFiPBvd0/KM3zebkEa7T5+ScjS4himaI9Nk5dO78
5yA+5tWlL+14yP4WxIRdnKs0+ee6+BlqN5+Qh9k09PBdaYtds+/pZrsBHhriLBCEIh7i5zGm+K70
8qOR0PIHlWTympsHOtP060emQ+R5rJSKsAgN+FL8CHxoQQQn5ofXUWD6qYf9VLMkWGBT2mJBs54L
QQk0dwCfzNlfl2VGk8/uyYeqB+afCACkteZs2JQm8N0g1gdfdM7W8ZByowkjcEd5iznSf+OywFBn
8E4DbsZqKBj5FPgpKXkPoh8/AkMzevUNBObDnU70lvH/znRIEO8VY1jETrnx2pXIbNIlf252P3Su
K7RySKYE+cBT9hDD/o6XOjLMxLhxgvQlKYMr9ozH0qn5jQIHyufIzXiq6KyDLdTrkMrLmWW6nmKD
s1FIY+NLAPA1uO1DUi4gXxvZCKeh5xIbK6QXHQxzLL65LuEfI4WTXdcRgDtiHJOGeVTK3pWsV5CG
xE6DZOuwaifpdBF2ey0r41lONErm6Dgm/iHxiwNKgWc0ntw4bJKBSWbdKW5VSOjV1gV0HNTBTktU
mWogkTfp7/J4fkn4Re0uOTftokPBjJY4tDgmtKWzeeNtXKdtuelsRUbiOLyVM4uEFIhM2YfQ7rYm
FUU3x1fA4fK5R82AVQgG8sLlimPcKAoYQSbrc7O4s+yo2E4tEzI3tx8KYR5TN0Jm5B/HLFrZ4bRr
DEMwKXQwg+JRoexnlJWl6X6aMPdntT3i6Mnul5ezzj1Sf2hFTSg2swKR4vI3E2Jxg4eIOOxsD4xe
yjjY2a0KNqqfD7Kb7lHhalK/nB7ZSHtmJvEv8NOPokR6U43ikFHF4bC16cTT0ovTXBFyG0D+aEW6
jWP0pHGmGNhDN92aQ5FxyW+eDXZEh7SELJcj/f0Fv9xo29mGsc+8oqJzYpTzxOc5Pmfp9BymMSPo
4dZWwYs99+cR7iSHlH22qIOlcH490uiBM1HrZaZcKc19TCXsS6H7VZgIVzrLuC8cc+vTxoe8vgrR
bqkS/6vmOGv6JybmsF/DSxAG6IDMXdqb+zEiF82rJQxOTwxIzuPi7A+CIVbL5KScPS6NpXpVlQFA
NkASPkb1Z0Yc3jBmjz0XmiWb52o75AaTHwLsXyb+L428v2Rp9AR817yK/4kO06KyryFrMQvmmxHU
1n2V0eFnsFEt0gsSnQsUgDmjxibx/9KJnmq9WFfd+pWhA/BHX9MBAsAGr3o3G+XOL9qH2nOZQEGS
4HqE7sbrn+Bjv0H2J7rGeHUU61eCOC5HKr05frKb8eTUmbXJo9z9aDzqsrid7ywHHWNtJedRF6+a
xLZ13LMFyABXvCmr8Bj5TXOe85D2GlOQlfKJGzPHJcxCrGgrACq3fGyrdflHKfxkU93hFeCXCysG
tXjTljQyPPlV7JbnhmgelucIqMLEVkUsa0+eeKZc8G4GG8PMWKzrmDR0FjGoCeRxQcUCApmdgcvB
tRC9d+IK9unZgwn4wqTLPEo2Td2gsoWJ5M32TXJP8eJx72lnH6MYxi3FvjmHNbd9+5g1dCa0m59z
nmMh43fGknQPm5nO7aBgB3Ea2GyZW5W1785ItC77UAGNtEz3Xju1ZOFqLNamD+R2xkxThIfByw5N
5r9qOOFRQXfeAsu/6RfUtBWPN8uayWAx43Z4Ktgtuen32wiJsNv3hDOa0L3r9JdH8YQNyD4bjnFE
WIPkAUD0U1MXVCZtfIzNKAL7RuJqI3PjMOTBbxeaPqOzmV44kcGobb1jXJnXNlAn3aAwjRpCVsO+
PYc9Ct4sL2byZxCqWsPRpAEWyZTubjT8lcEQ7nPW+RzmUP68p8hiVII8gemKQj/ji8XuywUZoP+Z
jKKja/iEiqDHQYEEdYpQy6jTzwGXShJJO5SuxonjfdfFqN1EMq3zBEZ076Q/Poq8lcJZPC7EijYP
6XkKUDxgcgoyqlaFpx68wtjTccGZ5xp/LfmcVubi+PNuaLyOzMgD3i4u+HlqMwCai5MISQaK5vRq
gtrgz6JFIybWZWulRVEdux7HllWycnTwFiXlwxQVO/Q/ZytOdmleX2YfjWY5O3CGWySYnd2/uAky
9qg1vQ2T6wKIFduFz2fyV4qp4Zjixpwudum21MfOJaC9t8l/rs37uEiJojc4fZDPFlQRe4+Z6LE1
GgzU7XhnODEMrOXamCXuC6G6+9oKrzIu7jvyAGCO0ADoPdBiFYOxvWChbGTZB2RSKTIDPbKhVeoe
i1Q+jJ3zVyI+T+S9TSQjshiaGg53f47DEDlz30UbgjzWS1JX2jTPTR1yai7OzSAltdgMP9zuXZfM
Zd2BOSjW8PgmqEnaFrjA6O8JCzqns70us5GWcnxDNbkZgvZtzMpzOQbZfmgJb+x+y56DY9nGrd+J
Ss6LGWw0Fsulqi8d/VKfgcVcZqs0hUMhw/bLjYxDa+TbMCwP5LMDAzE7cpxKG2oBEeGVT4dXIM0S
yN5AV1EjE+IDdsS8wxwkV0XNv66rJXHBm/5kjdpeldn9TJcqzMVn4EI4XXDfvB1bq1wGbdE1juMH
KvXnStBvoG2MH9csbiYDTVKXHtvlPbIxQ5NJmOf1mkTTb4nV/JVW6c1MWPC+B5PFMn+wWp077GCz
u7TuKVjiAJAIEj+hER+jbvGQJBBJ4sHqaifa/zZqbFj6gAM7MMMOo4ZgVhsQKo/SUfvGLy9ePP8V
WMuYagoGEQH1NDFnQe6+soP7Mt8OTITDKblfPsukCS9jEm8nfZMxmVtoK4GMPRYzOS1d8lDNE7gV
E/reUp8UpQkkYGBqgJYU82T/EE7NuFNJ/ZdHJauQ2N2OqSjBUF324ywCTXbJqAUCk30gTT3XsbP1
KfSXS72ZiI1tMqYicoVk8b2xaP9xaMYFDW00e1Kfu0m8oRLZ+i2mY4msyCbhUsx0bXp1IuJ0h9Hw
Fa7IwTQilAl4G3Fp1hrQJ5pXaOrO/fJCThVGcWqyUhj7YQh/80YxB6ajkNhPZYjqIQXFz0eTJOFe
aQs9MY6iHLvgMPnnMRt3rLB/VR9z/HOzKQkP9nyD8DwEdytQD+iWeFH60sQStji06VYqoZgjTM5z
IpInEUjwPDLsubGbDFlrH+hRZNAyCZk2JJNEowo8CpXZpsOCxuLeT3b1WRnsXV4jrqhbXju4C5ty
atMLxO4Ug77cz36IQieY501cmk9TU90P4F0Hsk1c4JcWnsM1jVFoBRY8HwRYZpEC1PUFGyIKvLVD
bvqGyFb30DukvbcmCkKUk5/mFN1pI6H1XVfGYwJYBWkVmSEV8H8q9yvoWrIkjCraOH57q8BiGTCF
9a2nCe3z02LJwr003Kk8XEf1kH4gYUCyilIhQR2xci2Puz8btrtsDRpUXeM8jxWy59GHCly9eYQ1
ELfM/Qa4BnIghuYbOvCMw2yGKXV8zY2XMSKXYhy2ZL49ZPSdWCbYNfJrEiPlqmkeWsV3o8h7L/DW
G0V2yLL6q5jMpxgFBJJ55uBLE7z1l7bF8ByXDO7YHG9O20H39C+NN9FrQ8jAXpRN4Y4PbJ9bvy2l
vLard9wJ9JlJGubLH2RoXebxBzLgqjJeQqEBI/3NqdpMTnSTBLlw0b4304jipKVBGb+yiezxMmDf
d+/sAIIsXSjGH8mqnlpS6P1tyUg2541sba7y0cXGyL9cvYIGyCB6EScYFjPD6zC657qC2hj3wy5S
z9CioPTGyX2VyAcUkcz9a1TJGEHG3n4J25DpvXNYPhGUc6eCVeZC/XTneac4+hg/cKnkcQ4pupsR
rE6CjGttocdeZ423UMLpGtDN2BW+eMWlee3QQXE/x9fsXqJMLOwEdibh86PSUqAh5fNx2wqFRPWp
UvXPDLB4NgIkIpjnUwjl4xwENfPL2NvLiLx2i0RcxOhlIHb0xu9kYpwiRVxCT6hy3d6w1NJACA6A
kaASu4/+6F3cCrRjOafl3p7bz9zw5G2WpH17Bp4zKugCOAu9ZisF5yKVtWHTO1QW8/u29fs1p/kP
EOPPlok1jlj7mrsWsSkk6KksPiNCvzpV8Sq1p1ZWNtFt153cNq64y7AtSuBQdHNpXo9+tBbapv8X
sU3GKttznm7qotlpzzP2VsQmi0vO7tpm50YNRSsPzKvtBmx5+xHE5heY1O0YhwQdhY9ZNARY0qeV
Kvq9Ww17FOJrODcM7HDUWf3NxtOSAtFTWfNgdwhDBNfk6BKQTesn5qmqxqOCd8irwKRq4DKbz3dM
1deSlFvF1yhQmiqrf6dLvG8aknEsP35JivHO5RYQKHJxFrd7dKmi6NAtB5VA+SfFOfGHo8TAyCuZ
wX1zwvzLmt8MicStt7hZ1TuURKuYcItE0myMP2Mn/1eN2R+GhxVhzwTM1vmyETZvQbGsPjI6cUZl
1xYxrJcqWDLGKS8ZMPTOl5cusMhE4kkrsBlCRi23dRNhwlaYFDhyt3NRXJUxMa4nhFzRze9yKBTQ
ccwjwY0jWT+9j8AOiI2RfSkLlKSg5p+q5Iz34Kzc+Cd2xa6TqMhzDFh6IJK60pTV00U347WJjKOL
D1ZCIFgXzOHZfC/cscga0O42p/4dy+LBZANKuvx1YHWsAj+7j3vri3CsaKXZDssWXlk2oaEnXSjn
o2m/O0Bbi7+Ciw6X3sIxyiUa5YX9noccygRWCLjCjmMbaduhB0Tj8u3a3n1YXn1aso+YasgBR5NB
oNm6asybTbjOPMX0acEPMAs3U2PY2n5KbEmrtp1t3czSPsxzx55FhIhRkb5RyemrsWbS/PpHF63e
0gem9Tete16ElbcMK2mGPmU6+2t4aBvsw+YqCIqXWOHHA+xBD4CfxXcVsWnMf1Ydk2XZ2n9DyQtU
V4hFaeq+ZC6S9n6h9/WSqytKRY9IkMQ/oy/H104jnHonkB2qBLwdDGyKtWAaOvXmV44JduGTxoX8
0wEhrQywXG0DsCY4xe9w8Aa7cQ5PKVPnkcly5KVMU8LmZuKPhALp+Ma7Ft62i60/20n+XOINj1Ap
L/6Ic72WdGSXDR7APPbyYSOD7i4jBkW04wEzL8k/g9pXRXsixN7agqjrjCXPy/0ufVwaFbpnP3Ho
ybOezI4SeZCgXhAuLw9jMh+Z9zH3AH2fgXsKZwoXRr8ZCQHB7P5LC0iFy3WCm9oewNWRvDtWq/Xj
i+EjbIJ9u8Tely1QOgo7mX30md7mjGd0HG2tyLkfi+nVdMMN0u3T0jUNcRUZneZKEfEBa4OcKe7+
lRNyXuZUAIolIvZhFsJ6qdiEYwcdu3TDO1nGj7Pl3UC17RNNZ290qjdsKTw0dy64hVZvE/4/2r8X
puLniNIxgHeMhxmECinhRokcdegobFL97g9OsbO6CuUap9QwFKhsMkNsrMT9muQEDCoaYDLn12Cq
rhHz3kGT8mmwVoLSUC91UFC4WN4h64Y9c0uXoSg6LZv8GzkZL5LY3YIHuvMd7HdoW7ckCIZA+Phz
HXwTmLH00qL2lvLNNcTl0tfDPlH1vHdoaeAQUTzMYaAUguE3yUvmWIhL3PlnKRtpd90HHFzh2AB2
Vo9IOR6ISfxxRbgO0vLHEvLKZdFWxQ9BHW+OG2zrpLxJ2UU7OQ7qKJLuIZPJwzQxYZED+YsVBHQR
ngJFSrIagYpzS3/vXVxNGciooV3UnOMVR8XBx+a2cjvxTTgQly2XnsgsUQP2TPohc+jK2VhaPUP6
IW3FGg+yiD8GD1xm2hDTIn6tUB7srjmabemCf5wjOITpLlroE6rpl/hzMl1hX8HMIahTV81XKvNi
paeJU7P7NqPgUTEPWUUVObQ5/FIUT6RHScTPfhG/kBGg1yOWSaFpQJu9RowaiSePoc1SPtJMdT6w
Fm8jU7KZBbCJKxTq1RB/uAsBKg9G3OgJ+E9xNg11H9vj87LsEyf7kJH7EAXOdvBSThHcdG4IKCWX
IW2lb5EDPUxx9LZR9WF409eQckew/+PoTLYbRaIg+kWckyRDwtaaLEuy5dlVG46nSmZIZvj6vvSq
F93VZUuQQ7yIG8mjTbYKhxLDZJt66VtlA1ic0Stk6PyFzf69tsGur1cT0xs2cnmws8N6kVovMBVX
4n0beX8sOmYqh2RmHPCKcp86jCGvZRPRoYFh4D4aFQg99g7I2POrbll2KJMNsMxAi23qk4Mxm0RX
ciVkcwrZd52iQy7kAcPAFoCqp4rTxu6Pr+7GHTBh8s9MILh5Q8alpD4GXfAvmlFzeh4Oj5a63rMv
UVK+TKL5YxX+we0LHmuPHTOYDiKaqI7r3nInPzKsbja+UzrnCfsfFGFy5DOEA6726PtNAVqw7nFH
Bpm1zfz2yS77V+5HTw0kPlEAMklWAz6vic8kI/tfNE52Q1mAvHGtCe4fA7aGR5j66QCjlKGWvbHu
LC84UVnX3wrTXHNf5w8+wn/sYJWkpHIjNcEJSIAEYmVzk8HWWuuG4wGcRxs7Z/LHChhRT9iYvtbN
ukwWBNMU3dRJNtwjQ79UOcWXYcm7YAfhAevrAYjrqbbtTzGpeyEq1LoOHaVxyABP5tnnU9WkrVfj
jkvhVffOpZ9Furfhr6V4StH3rpLSHlwsIGrj6jNS5cnvYu7vVfXUIREGi4ZB37F14p2K5W+v5O96
9Gzc6F5auAGjBrKbre9ENfzYLSj/CrF+dDVFZuZWFpU6WlnD05P/qI566jgncllIXplmCxPq2zHO
nzARCkbHeAUt8yPd4tOOwPXzNmKwQZ23HAaC3CrH0ceCEd50io1mXdTxWP2DTEgiGOIotAz5uh6t
psK/eKuFCLQXSRlvVxl/qyKu8hUJi95JL0UY7vVcHxHzxxvKcGhqzED2prPNVF3KO3RC4MhrvRhF
3tjzbnwH6+VkOMl3HRNCmXUvg4d50R1eRdQ+0Mt7uz7AfSiRRjlKeiOLFCWkjvTMNg15TdphBh8h
gm3Qth9j33xrJ/8Ze4IIwodSJfpzuPqArClJzrnTnQEwkiyjNwaBFAMc99544LxeSe/HFpyPU5N8
AaLiR2uC98JnqC1mg1slAAfOBzegozDg1wANUUYqltKNQ8fsjTsvTFXCZ9svnlUfYGvW/mMvsOMO
7QQ7CZNniAV+47IQlyNtyNV8VcAPYy/HzBffOXN+Yj2G/e1ETy78u43ndhUrWPjco4gVFJBsIys9
+O2C4yS9D6vxusRcpSOp33t3pFKFmRIIk+YNR+0LEaaHop5O6YCXxndnpGu8yI3LAhfNR6sxGg8u
FrE85rzixtZbCzXoJvG7v/jyweCPLgbS8SDXhpUuONecMiKoCOu50WK4W6XkYPPuD88KLhwKApkF
LBk8mFL0RNKcK/r5exYSA5y9hrroKHuYBkW9O3bD3HrOMMK6pQAIYVNm2m/mwnkcsEDp2J52Zaug
egj+WDWQbqIVnRFfjTtvZEKwxiOdXcaNfpso+YoNJIK+xok2GsL+RPFkfxvI+WSH3tcML3P0kXh7
QlcNL+fU41xMu1cvY6A5dhkgVD09Io6/VwNVGnaOS2zKWwb80j2UUfVhADvFPtJGAOcfms8GnPlm
HmPGFMzpUDQuzqg+w6V6wNIFuEg5L+tv1eIwvck8g/85os3CYaiWXrogRD3MV1/HneJzuBmxf964
43w7x/YRi0t9kxhwGkv9gO09oEEt3CZLdm3t+H61xkkV37ctSjQHBWI2Jy1siqu8Ob9tgEzgIODU
Xq6+YH6kk2maFwFgiKWT+gTqHEq+P1vIb96rYz5Z13VE0cLJMBgJwpnRpQUxtEk5GHdpcJXrPjD8
DcvpSfTLgz/PISQ/KAhp+SYIGUOzeLDr8DLNMRUULA6lzFZqLOltzg+MocJn9vhbouE0tOd/FdYv
kYx7hNcrEVTMP8lZTAE8GAq6GJxM9Bqsstx6sUUMOfVtcS0RG0vW6HWtjhrCe3L8Ggd95+I5I161
m1dn45x/O0G6G8JlG2fl1VLk9woo/EiJf8M4x3Cg1WuWIoGb9SshwfdsFiI/KkOgiCDQhMa61Ut9
dLx2rzhSFEocx64AmlcQnmSplOxctfRY/eprWXsvXhd89LX5t66RPZLgqrIy4j13mJicpqOZgpGb
ckC0xNyIQy3vgzB+nIx3O9aY8vWEN0qqJ+FFX9FYPTet/hLSYfrO8+RU4W3hju5GhUUGPAK0w9AM
9GMNAeMD+EGpKcAmyXseXwQn0vHOQMdWR9CCNMbVR+ZnJgtWcT0ljLVpmUx3/b4qimMtODylPTAA
00aX9drpJlG100acRc8IfO2gknaAS4m8LLlmdpmMEqcEzgAEgUehzGOec1HU9ol3jQUl0dvEgdHZ
OnJPjJEYCzpBXPq/7gQldP03QZrtIyv4XRKu0Z4ej6EJHmK+4Wpir8Au8+x3wV0RxW814fqyd3B9
QQuZxAVJ4252s6PMmcqRIBBMuNAybtd/5zKxGmZsI74+hCPR43Y5lviHldO/Bm74NrFgcMZ+GSoO
wjlHwshwXw2tt2HVJIbqSy+fVknkR2mGMOah7tOHlOnGkvnf9GLz5y6yCiNab4iFa/E0+/M+QSID
1sFvg/k+FBNlZ+QtcYIQmo7Z2oHalczd9DicFw5KWczIATNMy+OxIEfaJYk3JCwR+pyqm1ObVI+m
UfeevwDudY5rP+z6OiKEHLLeuc97ASxz3RQ9fq3sHm8QGNPCPkPNPWfUeIElT3c1LxTecYJ3ferc
D2P+XJE8vAE8St1nZ55LGV3Wm1AwDXvjU1AgvC0jnb8luLCJlYEt6q2M1I2omWiOmbkGNO3GSfQO
O4Q2j+ipU8NjwP8AJPnz1KxJN1ieN2Z9kOJYkySlJSAKk/sYJMt6Gymb6Xspp6+Oc69aH/Omf0WQ
pkUBQEzdVRys03PNyQkR4ttNbRJXqjj4fv6R1MxlYufUjiPdYN516LDKmf7aQInBubuzKE8YyDZW
eb8LUnOyFL9jHFZ7Q1ENXit/xzSIQKQI7qK5CTHiNk+Zw14ouDb4NqQAj/pp2PIDJvqloRQcYeqz
7Zw3RDRkdhb7eeyebWKroDiSpwqpijWVh6IEeFHXT/j2QMVaoLORa4Q6rQfoshF3czedm5aWBGmA
lRCPvZmh6+ft9JLk42ebYhv3Pbu885Lg/2PF70xSUTl0i2S8LZ4czz0JSM4JfBaVfRE1N/GxN/Nd
ndvcbPm5QrZe7QKNs+V5tsaT6Pq30IyHIIFmyg5AVwrftZd5x5Ifen2QnU4/5UvKXrn8DE6+D6XG
zmP69/WHTXj9vF4UqLiMCkjokhpwboM6+jSGaFWEvTAoC+4a0BJvyH3t/89d6i4nDu3qDyfR95M2
373t7HK3fZc2PdZW01aXRGcxl5NyPBah/zW3BllgpLDY608jFjVjDRfOm3dtwwHGW6o3DBWHdsWp
ld0DaxypiJG0OhovlOWhvoRecu9ZBstNC3zWIrS0A00xcVDrRs47yTe2L7av7j701MeSWGBymmqz
KP3bZ4rpWgfkSc23neQ6td5+k9LalE5wJ115K2OmoqbaSzM9t0nIIj1xp5xX14RthefWBDunJ3+2
1JILL9XbzN2aa1kQGizx23i6el6m+K7tq4/K9B9l01o3U9wD+bMdyTC6K++7Jc5AbLuMF3v9mNjV
MwM4NITxw/fENQtwAUKmv8RT8ZB06qUHwMIlXeK84F0aPPPclnptOmv/5aF7SAPycRHuzdBV6lAC
xk3pzdwKsrH7qBOPgkJaueA4xnCDjG9V19bjfANwDjt5VUC3725p1km2i+tyIy68YCt9RNE6TyfS
oyDk7CghhzzRaQC7bVycQ9+Wt5xNKRzkMNPUDwNeKSpc2suc0aU3iS1BJkB+zl855+fYAdHi1vgM
pg7lSKFuLMH4gtfRe3RqRzL6qTn/dstdgiOZ6Js+SZ8BqbHkQ4QrNIe/2YeMizWO+MVO8g1Y4C+F
dbPvow/iofhGmMhUbnkZhHf22HomBrVBmPFdLg9ey9iwriieHDiL4ZmDtx8/NSwI7aJeKDM9qgbz
/sxKy/yQEkb3bhDywPT5b4RvjPqMgxjZRrORYyrFetivnG5Lz+S5z7rdsOBmDllDeqBZ0AjACQFZ
K/GrCJDrAnyA6xKlHUVX7J2adalcmodu4SYTTMk/Y6yXOsjOxhEl6hZGAGYPkZholMwBDkqYUyTD
xtKFacQRfeKdwXbX2DepiuG3WPIg0CzGghmEpjSBvsMYl2LW0SQdExFg0WQtLhbSe/Nn6eKds9LV
zMGPdGPbEJngfFmtvI68zdQsvAZ2rC+J1agbJft7Dd+JCJPX7xW0IC+VUI/pAWcQkLvuk8eupL2I
nEP+pnz1U4ZcjznSDllaw/bg26knBdh+vFZp/+B5JSaBZj450uz7fqZcGa+fF+/STtPVVsHscIaW
1KbDvNNa4vhMwvs+n1cwVs/oMjF43sL/TyGjw4JVu/K5arJnNY5o/R4Km2tIhPTFQmsldNT/F1Cn
EOfREe9mxKHnTqxbQ+uVJ7S6i5Xpb9lxKU404p0UANsTNLY8tPetpKqnGYmTZgC3Nn5MUEvPZlo9
AvGVxWDc+k7LFSt+F0n54LvxXVM4X3gZMFL0BIRdofXdaJruQJR0K0KFZg499T6loJz+6A6oEqRE
0sdF5x90SW0minu1K0GFXSfhBPcu4QEEMFxYhypvVyBGXOyHkusFIZxnh2Wv9eSr24lPBicESTK7
3jkOiwZz1OcklwEpTpsh/QQvFSPTbVfBm1/AMIRobxUJ9ybcxZLqWmj/OxPXr0njP+RVcyUL6fH+
4ROd0+7OLfynlt9gEDVr6Hzr86pklEP0Cu8RTUTBDGNDy50zye0Y5oiG4rhODjtXHnAcXEKS13qc
HqDXPQITXh2tFfEEYiIFpeWa6HFqAyGlhKjCmYunwtGEkLATko+Ah4Qxjsrz8q1ny91WCAu+pfYi
9LZWYp45rXwjCn4hLPLml2tMLkfwnqfwXRCi3fgApIH2g4Ns+mBfWMmXFuVaHFExnNafmP5PMSAW
wpb+ZUzdXU0mt+jQNuLOOTnY2YsoPbtZTshvegtMdfS4ERNhpR5EMEtoaNdxeCEGob4Xuy4YW4Rf
oaneI0de/HH5KPgLCtfOdvSsUj0XgPPltBZP4cVFN5wYO7WZe4UidqgjF8y1hTtpPuNUYzaP+bPq
YGwraRri55xHoY1UvHp1HnDsd6XHxGc6MSTbJHn/wu9zKpb8acjbN3pc71QzU3zDWhzaxTcUb3Zi
/85p9Kkemis0EUC2QXFMmbg8Khe3TDOHHkd0uHeS31u0dYjyz7iQYFbBe5AdsJjfNn55mvuFK2xb
I1IjeSIQunv27A8HY2VWWG/LAnx0mtbGqDKZTuGSfcgu6nbOED/HQXJs/ekx8t3H3plPUU8CywpR
QitDBeJkUXURCgwnwXhfetmx7gfKREdqr6eKrJuQUsPXDnELrS7BGcwSQWuLAkfcSOuXXm5z18TH
NPXPjtvv66R8bAPy6HIQP9Ey3Ya199cJmUbXHfd4DA/PyZS+SypzG8kArR67F28MkUEL93MU4mhR
je5M6teu+nurU9+jKA6Z15znqqP6hWk+A4KrARe1ccG8XYI6EBzHmgePcT8PLo1ARRYTIdbiOLVq
L8tG7qthZkpeTPl5xA89GP9Zp/15MdxC56q4rPxM7dXHpSpu/SyBMuuk2xVdaqXy2bcos7AHn3Jx
1m8deYi/mKRx/73IovsmT1RvYtv/rkKMDBVQEcA9ez/yHmqatUKF+hQ7Puye6NvNx99Kcutow/G1
4MgVFkIdYMykuzzkHpykyU+tRpb44cmvqWXJcDD2kIhwXAe33eCey5jTcumuGEL9OVYxyWOGS9Xw
iLT3UzuRtclM/VlO2C1teoS0r7PXZqy5oTEhpBaTT8rTaGq13I2FymCnIKp7w6p7BtV74vpHz2P4
FLj6Fkt5tE4on0Y+RCOHW9fp75owsrZULWEdcQBN1s0H2bDXgVQKqL8aop1YbiWkhTU1uTWCTOEm
BHBRdmybYZe+l7l7ydvEAZFQQxWyypPHx00Q8uQ3Ppm0OfgKl+7g1BCd9MxFNQa02djNo8dhFU9O
hpW8ZTHT4XuVBPo5kfVPH3kXNXZ/u9p9kAWKUwGgaV/18/8fjKdxlnRz8rF05rsj12Sp4TiGw1/K
Do92O9+zEWxZTg4Zn2BX5AAa8LnfV1CTXIDPH06prsWYk0csesBg8jtK6JoLxlOVMGIqzINbQEmt
vfvFc39sC8ZulHQnf62JLaof7P+knOrqti84QtPodbJtxfSsat60Qyc2RU97SXBkKtW3LxcASsb7
GwpEa5hI+7GiuAMY6dVZ/5MQp+Wc/baEd8jDAi80Yzzu8mZ8W8LV+d9Md/hJN/Y0vKaqOy6Y0uOi
wk8ybZqUihMsHZyACpbSQS3jTs7pM0hD56ZBaUUzRSqNcZerUK0l4MFmbkAwCV7uAbm8rh6nsX9a
/wNgWy94uaghwHHJOHJbsrhGgdn1qX8bD/3zEuo7FcY7ZjLRNu4gl6axzRkqocMP2xVDG2O9O9kM
6hXCNJYBN14HnuQq8M0dNM4tt2yhMXkYwAlYopkN+oW9AkyiqxV+rQSnNbZCx967flm5OxNYIqMQ
b66jneXNMPpTm9o0L7eTgyYJZb3TmJB6f7AgFQVG3azIwNHAzbbcHYtnUr3YneqiB6KC3FuHKFYl
5XF5qmukIBGmD70Sq26ADz2JTyAd12svFbb6J8M64/B5RqlnwZAb/fq5rRK3OCssLLgkdbIYwQtG
3xvJ/Kame4yRuiLO7WZtGLOxuYoJx5B105bsDjIWC7/J8NAsMtsKWuNysuG6qi/RKMNq27RcZLeW
VeA/MYqc7jYaprS/M4kvkk8j61ytWA6PwUGm5y58inI+xJ9e+1CUSXesseUoKi0q47Nar+ahsES0
2eb5mHb3eg7wr7oJ9zVG726qzlEwmVdYu6777cZ25n16Iq7nk4y8iOx+PZSKFiAN44+aNWe1Mpo2
mzY2Vk3svOMkM9Am2UiKZmR++UK1l8feYQ8YmPQYKnUHAF9ZFOP5IrhNpR5sFPym0PMMnLbnt0sT
MWEegB8+3ZZ2xRPNdTxoH6PIONGfoGygfaEG9Rhqa4bUDV26WN/w8zCJ5AmhKiZHfmhqVqYyK8mm
ltZg2E9B72Q3MCpoZc9KCy7VTvkIg79VXIbT1vcd194PuuaEHRJ5dJ87Assl4nYbEvZrcjCnh9lO
AvqMK10iUmJxyL4HbRV4GkLZY0AEKqFMeJ9lFh+Rn8fCQkWGLQaDrPUCpM+8616VaL3xvqmtKTwz
IU14tAeT2cvGC/gtVzRuZ0V/Wt3yZHzOAcNTszGG5vrvhAPIzcibGDdamXTXJV0LmybguxhqUhat
xRKS5fnatVtkFtnn2QOxcK1zUmTfNRR6xsl6tlcvVOiJxSY85+uSHWHCD9NlK0ywEL8yirBxbHS2
PmwHFQAqg4vEmJI0wtROGnSF5fFXJuDXGzoFNrOFxMjYrRh961s6g+2dG0wg9fgM71LN9TpZdgjJ
upJi99elLz1JKGJWYvgYetb39651fYJRbWZRstpqPiCibpMYLbnNbZcano1pOdsRYJHVIvhVU3Lx
Fk9NVcsXf7a79mkJhrCZsBT6U3tPFtbSr6ICcnPLOzwBQ9YQaSIck0wcJ29bOHzU4LgKmwM8R6hY
LerGGZsFlyYZrZIFOqiAoox0wZg6/JsQRF4IWcdj9EBCvGzeuqKy8Rx0djObJ6VDGXy6Xd90nCQp
g8Pmswg7Xelusajav2mD7PA1LX1L1YJk5xz3nix7OTNaxn72rYm0BW92XBfpBwd6e7xiXTdRdMdB
nUypjlXLcGzsZG7xRyYMrO1N70U6hBbXucw3pyRrynCvklAMz7PnSK7OrFaz2+yiIComfBro5TGV
D7gzMoTfhKbxYz9CLu25shii8yjI/PEeeKJoM7hqjY4q5vxTGQ6vfTS53WNWop05nLboQaTJr5uk
G5KsqVyaFhNrILt2k8ZLgd7eDchiGa2PIpN0rjkSqMgW50a8JjFZazSEYQ//37DNMSyDOTNZXBAH
bJnwvmF1dMbHUc7eylXGTBegmNuWgzYMXau0PoLJ7qNDRIv9+o2PpTNld6nF70L7SV0NkKpYQlYm
DYit1vKunQp1jR8Ody2kOtm27XsswLmR3AWLqb4L7YuRoIL2HPqztEjbZM+djpWfdtxyBOoizBwh
X4QFOA9MIYPdjNTQpE5iW8c2t4mJ7ILewCiHpIdqdIteEbftOs3uDGJjGijs1t5MILaLXbf97rIx
Kq+dGBSOMincCQtt4ZGaDjcsOl35UqfeXD5Rd5XN5li1tUF8nlfK1OyKFhlGh2X5UKLgABacTK/8
U0eIlpBvENgBoacodBmu3titv/gNZQuB28H1rATUSPx7KUKI5fbwT/eNm8XrvdRO1l5q7og1OQen
kX5UEKUGaUmZDIP42d65NmK7Yj1IQcUDORy6AyM8Zu++M0QR82ALpXhVotNJPZK3ElBVpjzWtAma
LpuHQ8v1lO1xEZXbeTfwwh3OuIZtZZ08poo0+Y3dSMsDeVnHbVBsO20LgdPLzPBdbmuqcb15n82R
8ur7Uemcy/VQeJ6uN1Mv5tpsDc6GcT5YyRj2vxORBoVeT7wsnZ/FNOHEOTmDD4z6asVVk5tT5Chd
Nfs2RwC6ZI0gnnNoaaby/sEWE559wkM2JoCmA8tzi4uxvcCjGGYCWLTvZJEE9m6x/bJEno8hzqzN
uFLn2lyNiWY44PuQeFk54Fvz4fnjkBx7NDkOB0vHz8wRsOYu1QcOTCEIp6n4sgAaq3uC6VPwNFk1
TlfwORwhmJxYYx85B9tzY27UEnvtkDwOtOXwzi1rfHSwiY8Wg44c3HWpaq2sP0jWdo0IGKYBh3cI
V1hrbxh5xykBAozLc7UdZNvE/2J31DECSJvUyFmFJnSFjFaaQqoNAVZt9SgwQ9IygWsqh6FQ006A
+XZMPzN9bfu8xOlZSVGP+dY3VlV6+B1zHvHMon0Fsv0w0r6Ki6KAbRtyIHAPRUWpT0KFqBH1PdCp
JNnBLW+5JNA1CzQ8DW1n+py6uOm/Mjiia1uKz/kLHkCydCDy1Ryn7UehKr38koaK1t6lNp6s4IAx
gLE60ChCkjWjaPKR/4QM2vKoxpmo8tbxoX5UrGBlbb1PVUmDDGpJXsGgD2tiV6EFttre5y057LtB
L15D+MKC67wYrb1vO6QkZwfGIQDY5dIXMvmBhuLA812XyTURXiHeSSvMhCCZ2C/yKZalM6tjG6UQ
Mwiq2X1DtfBE8Ho6WOQV60PTdxX18hz4OpZib6hU9YCtMo7+spCA8KFIMW/DL4f5IKEhNSe/TWcN
HQFPXnFvOflMP5rghxhCxEgMIitdMziN8wjGVa7COn5L6r4HplT6fjDSpehrMeLHsNy0jYnrzi3B
NdPnTfJoojhZvjrfuMFyIHRku4qQl02afAtjOWZMIaPacR/wqSf5sOMEV2FJBWkuqZ2N47FHIWgB
NVIPXkdEGXqvxRjdIHJ1t0Iz/bKO0VRU2DniwXTRvwTDgJI3A4sh8DcUMidGEw+icV+bvnOSo25q
Tw23nAccS2xcyOXdpUyYomw7AwMpPxKObdVVQuMd/hhhFH22WaLHN0vApKNJWI5DXOycVikc86EZ
gteoBGL6N01czY5Eek5T/1sXCrQQsnhVsXGD7emD73C0dYbRMERS5ewFDZWZMekgVjLaUY2LvFxE
/0eB/CpVxYNHzLJ6Txu7s130i1X33SSzrShdUxwvYvBYS9ZbHD1Ihehwwz8YPmMpnAMWCBxjFjVh
4ciYkLtNL8T0PMELZfWvozJKnyl6mlTN0HruW0y4tmdUtauUVww/HLd08lHYabl89USFMPRVKuQ5
Q2nTTnsG4R1HDrWdqaUE7LYAX9RxziMKOtOATk0GxwhdNA9LysHmPxa5QukDk2RYjvy/pJ4uwJXC
/cGO7JVFf7W5zSkMdCJ25SdHVln8ixogVzDJedEnLNVaRMTXeoKMDCYZzHYYtka+k8w5cOB0h990
wBM0IGrzSf1ZHNPuHUyjoM+pebT/eMwsGu5kJgyZokwk1t03y1bc+DZ25GUYqGOQKTB/eiKGAatX
mNVEVXO4DJBg+6ouonu+a5PnGxq+I4ZV/jQX5W+K2gh8gqMEGtEghYP1d0kmWSOqzKHN3XLClslb
MfNZ4pkkERwk9Pw2cinu5mIJurvAAcp1deGckEPSBSag+9iawcqMziKIpKfc0ueO211Ve+Zo46yH
/+hKDmfkXi05yLveN/WaUZ9chHFwMEUJaSfuymLNEvkzMQmZdzw2Wz6J0f9kf9GUCou5cPtLvvgu
caOozNZvOXWjORkAOKXQ0XAtcBtpwcvlYPCSSNe/fmtFxGt7e23dc4uy0kzIyMiRR0qCeY0gJklY
mZs6acvc5kDGMcY/TaB1THqSGU8k5nWHSSj56xL31JcOYP/QheTGvvni4x0HsgxoqNldrPUC0sYl
VwkXgcl5F/U8pZKbwZ7fhteAV54SXH/Hjyay+9xktRPcVgMJ09eA2DkBTtMFtvN3znzBmaxVqQ3B
c0pljO5Sjizudk1sdpO20fygYerELei0BkM35Yw4lWi+j6mEC4IQ4eO2aECfm5sAJ8TaZy5BJr+O
XDQX7u2Q7MIK5tSsLY9WB0rNkF9aDMPzuazo5oIR0UaYInF/l2X3CCgkoCfCRufnCUcn1eHJ9dM0
PsytG8y/daBW2gNvWhreZkmdBriP9ZRm1Z0fCV9c/LYB8rRBWxxTIGNMdovopmiLwfohci1YAKs4
dSnP4bZSgV6JqIggsZ2meJRvhioeHWzWDn89IQfoi/egzzkC+jF31Guqh6h8jBGqpk+S8evVJhp9
QVWiSqpl5mhP42jwRaHE0D0y/6gNdavFXORb3SR4E2/4IrJ0YlaVl+HPIIueqBRDFVnALR6Qea41
W4mjVnWl17/1aBL3YxpAT8xE04dx/oPvNApeM2/pFI6EWviFz8eujf9A4++k/sxl0s5AXDjlN+4f
VswIzgB3MsfvEZ8K3YYAHEOGIp4zgKa9URQ2Tt+Zn3E9vVDIs9TYeWcVjr+sPZSkQRFM9Xc+RgkH
qsCLMlU/U/YQuz9D5JqcBg1r4EIe6ECIh7BVwWBBhgw0fe2lcOtGoOpjwYd/lHnD6kkB/bLGt8H+
I/MsuIIUh6geREEnnKXlsGG1bJ44xWjCvlFeLlIEPc+finjT2XPBnh0rYTCq5UKP5jnlzprxce6Z
j9EDEoRUoUeYi7WD4P3ayD4Zgad7QPI/LJcB/0gYPO+MPlSWnVcPbpSm9WPT5LM5xCJuobFUAzwq
TmhuBQp7ZvZ/KeqmJUoyYX8mzZeRTTTfhs02vSeOXQtOgZWx56sr/ZThAape29C2SdsGDpkc1wpl
r7J29SOTE9/7Z+muTxQ9TgH3Kvxd5TiaXWW7/lRvdUcCBGGrtQq6whlXM+7eipqdggTkmGPmLvpc
xKdOxzImwBuT1qTzb3zxM260GzyUWXmArEj/yrKoPtxMScU5E8WpTs5OqBzn6JUx+VQKhax+k9KO
weEAGQXC/4RUQw4gT37yBiplTTmDQ51ymV9sWTh3M2PhC0F4eNh+xnncyfz8zGnQv5qE7L4dNfH6
tXoVamfX+BfldmCpF0W97I0zNeW1L2Cw1porAlkZUnkmyEmQkHIDeNG5+bRP7IkuQePND65bOqsg
iDjYulBbhB+1x3bd17cxQseDqWMaKpSc+Bq6uy4iR8CNadlmVUUFbu12Di3KLCpHncv8X+wl8d4J
YcU2Udfd+2PE28Y1wHy3aPaHgYv9Z94y1IYlqxgRSSLo+U6YILzP/49wlYX/OPj2dFeYwv9qR+69
lWaqwPUk3gK1wV/eJ+LcAAy9BHbVfEqCBSg/+TBEvAySNB+zYDTjEdUijCtAqE3S/hlRt14W1Lwd
2KD8yKXUQHTv026LtTB/dDGvwdQkv3Mo0vy1auZo73lTd3TAXMNaKnCxMmh/iFsunlQCxbfYgZj6
CuJt9GSLs8vigqCVO3sO1tMuSZfuUqctgds5YK4Vm/YNqJVzdQ3unWiw0w0GKpJJg1XTQOs2MKtg
vaya8K+1FMVhXoYJk2hBTYKatPXEH3PRC9YShOwSZ5gOhPuRFLhW1AgvCJfdsQ3BYJIODyiTkEN6
Nl1Frjtk0MTCQaXrsjZyaqxOIPYZHRP/dP5PXPacQitPbkGo7txKcbesiJ39wU18ipeYOJWa/sZe
8DQ0XDVil3ssqGCVnBKnuI3AITJYJWlXvVSAD1a79SCaC6HhP1VOkVcelMd1HtqbnCJhDx4hpLeJ
I3hEfWcSZbcRsmGfgh4hgwG0gq+XMUlW1g+KCuje9rlLBh0X+vmcaAaU/3F2XktyY1mW/ZWyfG5Y
Q14AY5314AouwyM8dLzAQhFaa3z9rMuuaSvGJJltfCirqkwS7g7gqnP2Xlvp4YnXJCECCfCnm8jC
EQaK1Qn5DWXjmf0st3yUjvwZ6J8mPrRqxs9HcxjQYGcKLHDKKuumk4lFZY7IKWYNRtLrcUS5qBOs
h9pVPGsyAfsMq9ivvtU55kCf1A0iP3DXJfOdGbmeTG7XY4LCTBLxLCo2bTggEuYkEibHNtTXbVJu
mdVvNfor8ECIUWrpbg9rW9HX5LHJqOvhpKnFdVKPq4RBMqmf0fwaZgjMwH6QL70KtXytV8l9Tv8L
FfNE1rEO19LYWm7u+TxZCnSbQv8IfPSYmrrSC7ruKejIEi3j/Mx8vMqi+sruUEZUQL0LElOkwUvV
nC2HUo69djfhYMdHVz4OcgtMEDumFwQAY31tqviWkOKt7DbdTiDpgT9JSJxu3EKRIv5wjh8VwoM5
gC1ZfD2SDbxao2VfSXFQ+VboL0NorePa2SVkNKk6MVDjrDIo3fGjt+1s2TbWiZfxFImBQFT9qKlE
D82zxzx4NEb3oCvaldRoBikrCXSYg93in9FJPm8dfFL5LB7JvH2uG5KVwUr4E85947GYoq05tl4L
NzrrYg+1KzsN684Aw18M+oMW5PfMv6CEK4JXpieM3jvfVde9YaN85FWmJIbKDHmzAgMK1sAA90oL
huVM7asz9aeiS+4y17mTf1DKc53MhuZjYIRPVuFobqkoU/l5JX5jVWavZHNuFeDHGZSRgN4iOn7Q
x9FaGOqidBEs2N1lTl5jRd/DpfTKbPygoLiF4HfTFfezo67bbDiEebTzaTkTru071kr402GkGzUK
48mVak0ttxd9QKCVK9jh9wql+/pZndwT1tZDpJXvdTkg8rNkuMVRlPwYwR8eQ51ku5DO1LzNZ1I6
yZlO1YycHxh3A89MGz4Eyv+S2KE0Y/OIatVIsFK35FtYJH5ikMbZHm0zK0P0OL4WU8qE1y/ravRQ
fF1HeE4NoAy8jSVZPFr91Mu7zgQEIg50fkG9QKMlnPj7NiIKMYkfcmQHVjOeKfJdVNW6cjNn3VTK
2pqI5EbASM1l2calJ5v+BqAOVXRnZGSvhMOQ3Gd7JWNtRN4XUlVLc2a0zD5GDCqJYIBVjp7VPTlU
iU3jTYKBTMNdoX1euXVM97K+CjDfRkYBmR+JY/6hDvPGTawbDRq8iBxkr+2q567FxRux7oegw19B
p4HK3lHU6bKGJVTZ0z6IIy8k0UJKNaEynqhDLjqheIYF8q6AY452rYwcT04YI9N3lXwzmgZHscmk
gjadd4XCBB2JKrmr9epkkaGjqNaWQtZKTs0VidrUN6e2O09wU41IbNReAxidrxip+6Iqvr9fEYwQ
ullP8rd3yOEk0AQAJdnSzI3MDrovlnUR3WmgytWReRJzoSadr4xSec/jsTqyF4fn6u7syLpw7t4Z
TAucF5BITqdcE5LIuEJnz1lJWyNrWeH32VHn3daB8jIE7iouMSsx94E3v/OtGOuJuuzI49X0cq9x
WnJpOIG06t5QDR6cSHucsYvyJSWpiYc9cS4vdsyX65T8IKx5e+73xlYSAnlBqTuWRx8Peb0Nzm2k
70CLNeNsxKMCF3wRo4HOQNsGdgDaFk8D12uZ5MjsO1iqDuiQsFF6h/KZTCAj5OOtaMDqEmEc05sw
3+nq7oTzNmNhqbC6lJT8ucKdiPobswtvK9U55gGMe1rybB8WvTPQWva9WWG2Gem6AmHBebRTB3cl
/7fTx3uViaQR5Qb3eUPVYgyNZWJy/EdN4YxwiPCuIRxBm5AvDeUBPsGVXTmenNPknJWUDqQrlKws
4WwG+HT30baHdc1pI3FmSYB5zvx2lSIXTBmfegd2kulDrlZK8Sb3D0kLfWvI632gGdsKr6W814YB
yjGGXDjoxUWzawwosepp1DYXnYkTumJRCyrEMnpUotYcrLsspVHTiVPfTBt7hhhdxR2eWs1c9ZHP
6jeV4bZqu/uYH+Ok09rKeFqKcnHIUJ+NzDNd/ZSBx7aA2+v2FUWiVc7eIoKGbTnoXNHuduA1lDjz
NEKB5b4jy6Il5UtAnro3TPkhb6ylHHCTMmFvDKnRxWHAgWQSNhV298osDU8qCPKkOTmDj7sK3zer
8thPu6Ev9ugwHxT9zWff3NQaCyrWpIJCDnZB0U97CSMoBvy+VUqjk9na4KWpx4xMdqRUfDY7ZCZh
hKFD6r5aBCAseh4s+TAnWj60Zk6CDasb9ptSmAe5urRRJ9v7+J0o87fo0tED5oq4mSYTPVK0Myfz
qaiDmxQ/6cxpIuqz/WyzR8EocFCRusc1YnP50YEfPNHs3GooMylHxc+p6npyVRkxC+hxc2wLOZNX
ayt8UdL4pDPIJY2bqulK+o3kb5PvPVl5nhPf0uHZCF7O3Oru5B2m13IyzPnMft9rcuUlbsmwzWDk
N05xCQP3Ik3D8tWlhbRoyEHQXHL57HIjZ9OCGR429ZUNNEP+snB2omWV0oCqtF1K4IaZjC/Igxgu
LYsatZgBYFYG2lRjSsrVB0xkZ1J/N0mDsRENuwrlUckhPhvTbdtOOIbyU1VCSPQTbZNgV1E7LAZY
7GhzdOsUuI/RkCNORJr03Y0WQlF2kRb4nMHu1w0SLDt1d4XT3wD12QwBURwOvM7SWlWoEOWO1jfF
Vg05k2Ne0uZqJf1DVoiDUS2Pc0xIcpHuJ26/IqgIs10YqMQhiCCNGKMTmQROFLrw3tqjM1Aols8l
bHtOh9x1eTkNZc3UY+61Qneflf1t4xDNwTZKsQBV+sVbyUa3buybKIpu5ewgF03LcK9r7lqJ6IMq
zHXTG6t26PcuO46etgc1QAQczp7oZTZQyT1w7R2RydDU55XVGZtR90H6wYAixGAc9UMmuSZI6Gn/
byZ88RYHOiSqTH31OuJ5l3665ylcxxKqr3/IJRgUxFY6EInD/L7Xnqr8WPVwFJhx6WQt0hHmotxu
Y3rzWdbnrH02WZ7qLjp1GfIkXikog7AlJSki8eysA3Uf7+IsOSjI7yt2bJbxRh47RE9xVSNiitPi
VObPXetjqrA595KwQyz6Jgvn58rxNxPzpps1a5VSjtzuyHmzjCV2GxgByzp5cxAy0Ln3zlWfsE12
jWU1T54bKrd1Ep/EHBFIRJJWbcdA8gj4xgKVMi/5o3GYWMJGfIHSSGEH8Z5Ep73hDPtokIWcgP4l
5V9UB1ep3N8RTSi3P6bbHuRDlobFKBk9CGnLgFqunCjTrLqpo+HJn901Sv09Sw7Zk/prD8Ggc/qr
wjd2cl1u0/QRcYCkPtAluZX7Eqgf32pqqN3ARnNqoDvm9yr7flN5SB3uSQhx3TJhAfcPciIrQbj0
Lb0HrgimSj5g0bpHObPQKt1TmvlU0bKhPdjItRS7EHEnJFlzwkGieczC/rUX+uDZYFC6NH1WJDGG
t5Te6k4eMZys2IxJi8zYRiwI7NjIR7q3yGI4cBJ3v6kTjCoAnYh2JBAFJlsRgL0raYaAA+Kc7vj5
vizwv6rGqWVLQDsRNnf0YfYaO6iGSuTsMRcEbCLhNm3sztjXnVTHI/UGn3cjJ/+uIF2V/5ZHyy6Y
DwVaSgjA34dLRNgzyNSDHNZ0h3f0NNEM6RgTa/PWZ3mv24kwHXctd+wTcCSNWUaOd6pS1xou4EXj
sqoZGeYfv9kEVbvpcUBSu1x1jXPsnVPNaUr6JIOakjb5aqJCUp8kbw6UTdMuPA3ap2aTIDFepcK6
HWexqxi/mUp4yJxtnN5Yh8LayAOfOY1LnVNa1iaHmi6Sw9mOluFu7DEiYdozc0TPaU79Odi4UXVW
gBPIFa0FXtzxg+3sSm4DY97TGMWeYMeYdpxaCWtdsSwvS6Z8LYm+0czcyIVXvi12DMmQp9qia5Tv
aNQ8WFm7ziyOmKENp9xYyevpnCMEp6Sqwp3JGEWJfkxG/4RYm/Gdb127p0hmbgX2QRpwR5tMJDe9
q6A+yVeBRsejnC4SRr+t3hSy2Oa3G8jrcvfT1/1G0TRczkSvIPYiZKZ1TiXJLEXVvBNNyqbG8iIg
NmE3HxgxXkM9tELYbfuUTpg+2BNs8nC8kvCDnC1XqqRb1bLQlBtr+ecI310F6PlVgXowO8shwYeo
rb7Xs4qtOHAEBhfe6XMSKtDJ46Wg6ZxjjZVBsSBWSAwrFF4cwVo237P/1tLhGhIyR7x8ZZQxfcRw
JQh+o3ZGrLAEyUgeVSiFHOZo38t5LYvcLe8yL4Ljay9NPlxnrXWyYhQvxUluc+UySmMUOy74Snmn
2R3OMOEwPVGAORTJxK+wDd5Jf3rDzrJ3QjxMGfeSl0P+XNbxnTU4V5TqAGbqBBzKJ51+DhReUo0Z
u74U+bBWZu2oujdaHnnsCHn9CB0C4/h9k9KMgpzad4Mtv1Jfybmza8Vl1uK13PUrTIklb2BZDw81
pwiCwrakbnqh7t4R9sK31hmbLIXcZDkv6xw8CLCQhxrRTM/ykKlk0628lBx0cmfks2XJqa3J7RQ7
wCQCclbZOg2J5opDyqaOB5qrPo2NNNhnlHxqJzvTLsU0Za/U5BXh+56FKeLQq9jmAYHHSR6PXJ2Y
XZGtDAl7RUg8z9qnySkehfG7qTRL7oqb5ls5vWpzfSJvh6nRrXcs0PuItRbqPU3Y2nPIBsoa9cnE
Eu0yC7rgWkJ6zAuLcpoFcKrMXfpHs/4u3PkSo8OxaxofxSnUlesQPmJkVZeMxZbm0E4+B9qhL4lv
kawT7kc9frZhaKRIBGkgez67ROkM560TJ2ah9RRkT7LmwOE51NyDGvtHOSHIKVi1LWqP5bXlx2Si
MOVVctfhzxsqCSl8QVlgoBnh4XTZgnbaxcH0ZBDSRsvoTDv0Ig9gZcqZlefCJmGj6xWFqeRsujny
JoezwrgYsumx1dGDU9IYs/kcZv0bSb1eOyDSC+3sYLoF+zBrnxvKoWK9datqFc7Ro9xNIVgBvdNm
30/H6GLlyV1gV1gUUe91RXZDHPCFfy64X1Sj3b4/Dnynjs9Du3Mx3GrjUBHhnQAtuE1SqIbYAwDl
AVOY/fdYWsEZoE3NppQNd50lCf1jK7ux6Y9UlqYeQ8vdIrWh0RWe1Cg4dW3+Rj1qK6r/LlP4TJLS
vCVrgs3sfApOFKXasotOz2zUP/XR32sODfGILb7bNNdlWWlwze19Us/Xmd5rKznfFk73rgXRCWXK
3oBT4Lv2rSi6feOjVwKf6sXUIKgtroxMOcvSotwApn22pWsDSmOkrOb78J/1KrgihPvd8WndI8Fl
Um0eqpBeTtvQllRH4ywrNVpjreR2ChMsiSgGS2G2nbUC3R1GYMM1MBNU4Mjjg08tc0EJfT0xeUyF
TrxY8kIDaO843YXW0sJRjZvKVVjVm+8btg66cG0HD3Iu1NX60S3wZVN5GjgEhvBn5AYkNKxz55cf
8hg+sF7SqrnW2+4Kyh1Ja4zzLC3WBLWs0Ifum4Smv6PkBq2k9lFuj41UPyNYPDJ5nMYh/siV8AwR
48jHeVSKnmlergQlBKBCHzanL1MfXnIrJPRWNb9NcXPjMI5zQ2+3mD/JKiQyFn/LsVWzx3zAp2nZ
2yqZzlY1sZqQuu1avId++v2mIc47aKW1c8kpVaODZds3TSwOStLfI8Y80ZF9HUDlfj9zDxjGCCFj
uZCbge8LNRxP4uSv1bY8AFCaNiQ83UMSfBDoBZedPl+oMq4SxcD6lhy0mkhMKvM6Z+gWaaEsfxhG
SAJnuu050Ep0a8KWu2uBuiuyCMVKFcbDu9aSFyfrecz/YA4Sl1peaaEcn9SDG+CssZHDLAzLwnnr
X6ISP2vL/ieuELkqwGsza6Npwbopkaw4/B0kuNdNM90RYMZbw0bVHov4RnHx30C8ONWdxJVY5nuk
mNum8/FNusoCy+CxyPOjP8ZPQw+xqKWnYDpctgjJdjIObPF3WHy+TyYCm7wchKKK7uWJKh30S8Db
klXkUdCnvm674Q6Yr0Dc31zJmhL2KWoEHE3l2QgpK30V9QIOjtGSzdTXWQIsAaHPYV0uu/yTA8Sb
UhORVOQv/RRvIeNBza1oXroA9bCiHwZhHGsms05v7EWJ7ROIZukFbf+piOY+ctujL4wri1LQ4Lib
iTOdnRo3OOk89J9r+eYUNpBms7FPhjrZ66HQPgqR3MRRvWrdTCfpdD4blBGHMKAzV23k2QYS+3Nk
9cR/c3A1zeQ1H7uVTalz6F3OhOY+NErEjxkQEw2uNbsRE7WhJkPHNR3HI1QQGFXEk0/R4yh0jRzt
/LGKkQohQHhDu3VoGh6vk8TkA/XZk5MqBzw1D0NA0pdQIDNZzeDJIAUIRMbFRyOk1dH9iJZvEQxU
SUgRwYXTtfGyCvFCZkXjc1Z0iQbW4s/ZTR/TfHjOLCFrGkBlG7rLwI8jTkfmp2MS2qeMBOdExUdu
oWtH0XAvyERBAYMnCX3HIkIygMMNW0TeHJuJZhv6NtCLVfE8iQapdPZQiBoh0UATM1d1pKIVOWxz
mBKL6dCdl3O8Ldx7YdXxtopmzNKog2h5CFWenC330y5xhoQOxppmejU4UyFOtuhuqGu7nzf6ZF5s
rXmS9TC5KTYR0bKj748miFcl71fI3fYTCWW2m3gjixktZ4pFHIdliXmscqY2XgubSGnN3EG0hvPc
clUbsU2qA0TLg0dYvV5gqdMqsrKnuksfRE86LukE2OARrogaMgrzJ+EUHv95ikPXq2vAlQlLokJP
IQD25WBpwQJDLz1Be0gz2GmAelMg4hzGdyeBM7srNMObbOfO7ak8u3hctQyuiq3fGHDJ0WRuycih
cplx2xvOLXmIrS2FBGgTMpfOLZ6obo9GxF/peYXgLWk5MoQeUebkBJFwQ4c/u0M842ksFRQT+Nxw
5dB863K2UUV8nOzyWidvpyVAIOktaEi4m2cK7JxhCoPWns9arKdHudxHw3AmisReoEDf9fwF1zDy
tVKgJ6dcnGEd28h1NfBhGMWtO2zkNktWxPBS7NAvHANF8caCiuLoZqBdw93g9IyKZKum49Zgay0/
kbePaCsruW7YThfKhJXP3XfUOPwgf08NcQrMcWta/YPZGa9jBknfzRAIswXp3OAU4GSWftZwEcx4
tTOVM7awmeFl0wmMF0ng24zkMn9A6iY5TD32lmVj0W2VRnXenkeSY66nuA9XhSg9+Re1TH+OwWXt
ctXZu5AnqMTH54Adt++wbXUEFAKKU7HgaEMpmyzEatmX0mbIbATdplo6jVYfIRk/dLXbeTmgMtze
4YE4inRBptFTpPkZCyCd2QYPH7UEgOHVJm66HDFYXB61qQ62iCirCweD2MuikF1aF546o9w3avSN
eUnICnJzcSKxbnqt34ZpZu81s3logT1DD1H2dkoQm25HV3kQfWq9uJ1VBewD3m5JUiTu5jn3yxRi
YXXsFR38e2OTtshIPlF93IR2daU04Y1EhNRO+gznfxtVwyUFmUEo4Lky/ddC50RMKBWKZ199SBzj
bkoJ/utGm2OYRgqIHIexXgCLmbfEYyLKsaEGYd5fjiqEU/Yzd8SpE4LA8VZt55vBcq/ZSFARNs2P
uZJO/y6/1FH32YSD183AiCPLMVapOw/XspdcB9SzLaoIHY8E037di1ee53PaAZtNAHtx4CWjXXnl
YLxxREMqIlv/jTn519UcHuOoumFS2mllc93R6ZL1W5t+UKimuUdkwJWiz7QE9ZRg8fjMmgpIdoQy
21JB1PSbqW3fcSoAKjE+1So8NjEYRSMy6PIa6QqVHoobh6kmnPUtkecsH7RuSNa4pewGTJEcpASr
8eiAsaRAsVWIn56aaY99YymPZPJN6ftp4wc12xcSa7UUx/rEQWEK1dtSATNgcdqTbRH0PfmCwKKb
jNY47or7KcCgzWIfD/QSsyStto0E13c5+jx9CDZZH54SPVlndfec5+k73+y2FmxDyCC50i0V1G+7
atrqWxyThETlQBuTHbzrc9IbJE6V7DMSDanelNuGVylokpVip07jBR8/en1+qkVur1/tLf57lGlF
te5hk+Eo2m/HmTIbg9gcwLWFkwJeNDnaecj2pH0vB9q5TRRqUjuDiADCG828vHWu/Vw91UZ7n3W0
JZDrPykWe+GRNrnGmo2bwutznIxmu81dZFVTh58BYZhx1oQWApIPdg6blkEHmdY4LpGo3S6Wewz5
1cImoH4m8xFgtG19Eo+WVZDIAp97IdhxExZAOWxOF1lMeFeSAXYZYuY9HBjrPDRvmFtpRdoyjguD
ADyjJiLloFE5xOb2K7JIfDXuW0IpaAqFvxhz+TYMgFpFPxKnYablTvCb9aXqZNXOR7T1gDyCoPkh
3Otmgl9bfYqm+ENJTIoaifbZxynSM8Ui16Sa9EVUUmFWMlYzOcITPbw2dGOrl5QpNGekEqcmhFeA
fQ0plGvGpYzFaztWbzRgn6KeKji6y3MU2GKBfdc69lpOhVFWlggYJPOmeihqnCOa0zEZmOgJWuBi
ompfZt0IF0iD9gqRhrke3pDEe6FI4WNsiSwgLErFITz+lAsoYXMZ7ZCUKlpZZl47pRursXp6qsO9
gHKyTKy4WvoCHrBmY91GDfSRm85Tw07a77ITDc5nZHNY7UV1xRb4poZxSDVBaSWTCHGY3MPO9fQS
aGKWdeqbnpNm2LPZtMQwrPquu2r17qwXPUQ4XKe40u64yzs9qu7H1Kai0xNS5qpUiykwpqr2aDaI
iFvaGa4NAxSNoc12KH+M7fqWk7oncMD21Lr9yKcvoKQPtR5dQiXedZF7mehqTaGybhTOf7ViMrfD
MKWrByWmxAUWm9bOJEM5YIbIK/U2bdGa+b19k3bWCcTtde7We0UJdzRTTzMxS1L6cQWp+QHnEsAf
vzj5YDXJDhNL/XtKWrTWOypRiO+e4sbaoru+ynMbVljxOjP/d0J9HiyHyp96ZCH9tER3F9FVWEQY
DHpdTPQrxJWfRt4Y02a2KwgctMviFGBY0dzXtfnt+7vmpNW61QsbLLh6PRrG3u1pLaCC7Zeibwg1
jH2Mf/lL3MX7LFWOha0hQ5jxdXRpRgUiLNZw1vMFR9tzRkwIyufxTiM1faEOwUc1Eu1qtOkSyxk/
WVUeRJLHq3QyXiOinE8OhULYD9sA6/6YF+hFMKR7td31mx57dxGgmBW6Trxinh+awvmW5xTusqRX
qfqqOLbgYxYoWNx4uBtKY/Q6zXjI0vSj1EE6t5ad82I7dL/qcI0PTHDXbbTGowPSv++eaAUcE1vf
TVN8zaYnvEbW2+EO7p41f/xox3KjNSrZz/mOaXWvDGCXkKsAVCtHFqi8Ia9psFFsEkg6PnQQMhZh
pplvpT2m5zwMME8PMyPbUSAfOqgArokJcPahBeZwlqB3kaSUIJ0hIb4orQnpmitrQzpD/TqUk/Et
hh1zqKMqvUshSxwr/FzJygRRhzLZZ5putI5HaiV0PYijiee7nKy5ddsFhJFAGnqvI5kmWUbW9Owk
RYkUBv2NRQAHpPuA/BvHQgZm+/4t8/4gkyCUMxPi8Ey0Dg1sRvOTaZjFfqrm4E6xwQfolQJiP4SL
CQUnphVagadGqesWD21Rtwut65WnqRGWR4Jg4Fl8k0Xoih0P46pxM5ilAq0JOn18hjAf6GWzwzPn
6T10B/r5GgzWRyqpnuVGL2rlf47OCLKJIxlG6nWI51LTukPALI298aGguRAPzRniaMVsHk+snjUc
jIj247Bt8eJCO9iIKjnnpqpuA9G8YmV/jymRY0i9Jgn4gdrfi6OMN2wTtr2mvCquftdl2OnKxrEO
+txmlwxD3hXfLrrtm/5CiBd4xpToghRgmCvwrZdaf88AybY1OwbsA2xNKRgRjefr5Fi4EYhLKrEu
+/OFasJ6hTJ54xp4yYvSMDz+B428xH1tiSlepUP3iPIMQZSYrxyzfo55U9o+eZyoluF/e9B7vL56
5lVO7qWWeHEc5kQh0VSU4wEZofFMaTTQse5nVNwsCGT0Cp2oALrNjjUd7ZiTpiHU9VjGV6MOL6sc
8A/FvXNuLaKRSQ1KQo6zlZWJfa6rnLBFDlFG5McgqivSVG1ZvzMqmK2UZgNQ1BEJysh7PrTOZUW3
r4e0IrjAPKl+gM0OXQpEFG0hGvXCe4KpPrHW9syhD5IUFdCYc5dt2F5ER8KP533diNuozI+9Wq0c
UF6hw3Sk1v0tqEWPWWmXWuVdJvKXaWwvbqg/t/ig4JZoe6dpTtQqb4j33vncq8EBaNJn6Xhtkf3E
Ljo3FyM1860zaCuLjhc1E8sDPEKvssZXombKqXWLpxzVRouBwCcdeK6QT5UWXwevfKs4RKnxx+Hp
L21AnkZqHO3CfwBzuy2jiDklnc5pIu7tIDx33KQFQI4ZGg0BZBi6kScrd2pn3YkQ8CnHnHurV52N
UCoCrfkLpXtXVB3QmLKiSz5tnNagMUSJI0lPY6OeMXJ7WuEcaWhS/XfUb7FQtiPKMESSvMIo7yj+
siemDFl21sFNfRezRLjGKnh2lOIzV8z5GFt5t0payiFOuwM04Fl2D8wNVza9kAoPnl8/2Yr5ZE7D
u9vSbNdywNm15L63lOgddRVDHcVYLRPXijs1D7f6NG8hAd1oCMGXxCFdzy1UE1pO+QIFNLtDpyrh
PVrYDLPoZjJRLoZBQ+11OimVBddTqT9SgZxxyLapwERI5Q2Fk+o/m/XgUbN9Yio9h0qPcM3nxin6
rQIoeyLdriAlEaD8YTJpwcsus6nFKofBeMd7Q3ek9WkLoTzMB3gcBqVU8Iwp/Q6kZIIqVK7TYSQg
Ow7uo5FOb9TVR1Dgp86ZMVu32GGbgjZMVL9AcZqX+eg867q4LYm2XGAeuJZ4n3JS8eJm68HBRWCX
FHknQfyH61EpuI8yOGAIuokOUOhnOdzYKIF0WjgvOKHJxCibZ4AhhyTp7/IoQlkaHpxKf3PG5ilX
7Tte4cc+o41l+jbKWYWZYbLP/31DdR5BPueSXXJXT4O9xaxnr2wN7uto1i9+kyMFiAcVwV5JQwWr
JBOj8jjVhkJmALgdxwfG+cc//vOf//U+/p/gs7gu0gkU8j/yLrsuorxt/vzD+uMfxLHJf7r7+PMP
Rcd+Z5r4sAz++fvrBQ8nf0j7jzYY1Dkj0X5v1adQlCeX5mvVaq+/d3X9x6vHZqUlARvqPcD8jxC4
L/sTOhV9Wbz/3gdoP36AUhUTZqZa348VTLK520cC+FaRHn99efMnd0f98fKGEiSxSGN930ezsQ9G
BziV6s7L37q67f54der1ghJEpXN3OGtCpEAngJT09y7u/Hjx2aWCOkylToMtfi5Fe+kKcfi9S9s/
XjpqTEA0KSGdLiakbVgY+dbAwL/+9dXlVf7ijbTFj1dXtAxeeFJDAk/BsfRUMdSkWY9CoFf26bZi
//r1B/3k4dpySPzbqx8ovurHdaLvg6Y7Z4N5iuviN++Q/Mh/uzTQyU4fy1Dfmykb68ZXdkpK6NSv
v7e8EX91g74MWQHUKtZ1R9sXmf9W6t06pKpCTWpr45P5m8/42b3Rf/wBicJE5Bp2t4fpmwIwJuiV
xe7X3/8nU479ZcwaBqgZHVORROB/EsBirOYphfLOvO/9+hPkAPqrO/Rl2PYqPZ28K7R9GjonQ5t3
pTkcDdun1VBQuQu3ck3ArLn79cf95I0VX8YxvRcqB5Eli4LA8if4tRQ5aqVCxZ8R6hTe/vpjfvJM
xJcRXWuYZNXYLveGWljqCnJujtQzne3V713/y7A2bYveVFGXe6El39Ic8B+hjH/z3TX54vzFIxFf
RvWYdA5VHsKvrXg8OFmL5q0hKGA45lW6rPQY7VvvsbLuUwV9s0+3JktYZn/vl30d6ZVBPd9Opj06
oTMwckjaZfM3v+xnD//LUHeTthCmEU2ojAGQ1PmqbvGEpcm6Ir3Puv69H/BlyKs9FQzDCKa9zXgn
1qOONq1DIPavr/6TASm+DHYbYlqlN8q4t4Mp8lrLiJa9MRu7yW27v3m3fvYRX8d8W9lUK7th3zEp
YuEGODLp9xiVk795xD/7gC9Dnic8VyzNPUefluIsmasNRG67vfr1LfrJ2LO+DHHH8JOm1Zqe6DgU
vqM7kug3EzHz66v/5MtbX0Z21GtQV8yKL98qwclurWITTWHl1Q3b99/7iC+DO3HitrKMptvHJbzT
tte2ggZPVib7X1//Zzfoy/iO3TGrh1rr9sKaMD72qQIvDrLnr6+u/WSUWfLO/duCWoMtI4pmbvdh
RtvX30jZU5yhix5WRT6v8WOijEPQlWxKO14q7bzkfcC7B6E3Qgisr1Q0nL/+Lj/7pfKf/9tXcfBa
km4jMhh06sVQQYqbxd9sl3926S/DXAkaJ+mDutrTBxvXHDaJMzOmvxvmP1kVrS/DHBC05fcCK3nr
++i3I5qbQQB4DcshLCUUi8XwohgkzuuJ4/7Ng/vZL/oy7kkOm3Ur6co9wa/2orDg2zoDnN7fexRf
Br2j2SiBbdb0IJ+dhdkiOszyzF3++uo/e+nML4M+b8w+1uCK7DXCfIvp1eFs1LHf4qC5c8IbvWnP
fngqpnlVRWA97B3cjFWGbrwJym1jmDuTruivv8tPZgjzywzRAb7Mup61OZ6rU+Kku97XLqXk5/76
+t9/01+sz+aX+cHRVdWYYqvYS3urCuI076Z2Cbywds7uZJVEpJgCAAMF+CAhvxmUAGzPOQUXsIPh
A5077xPqJqS8fepgcDDkVN8EIi9Knm6QWrm/SRzfoBcYdW58186sOrtpmMfmniAClcomyK0MCLxL
U5WmrF66fMqU9y7Ec2uORw+zt1l5yPMtlKqj8QaAKhLXRVnSMh/LovSgHUY0jAYAxD0uFlW3CcaD
tkaGaBuOsmqbBhjpEtIz0Fk/oguMIkTRAwGPATkR+OmC5ax2efsy5nqM/HeeB9PHARwCICNwear6
16wCv0HAW45K6/ud/88fTuDN9xP5e1FOdRSE7Zf/+8+7AulB9l/y7/zPn/nxb/zT+yyuXrPP5usf
+uHvcN1/fe7qtX394f/Qoova6ab7rKfLJ0il9v/VCOSf/N/+y398fr/K3VR+/vnHe8EtkVcLoiL/
41//ShYVDF7e/ylByMv/69/J7//nH1Smgtc6+vz//srna9P++cf/ZexMtltXsu36L+4jB4BA2XCH
IFiKkqha6mCoRF0FAuXXe+I8e4xnt9zIzJvnXIkkCETs2HutuUzvP47u4YyFrmWYps79OP7++wvz
P4JWCLoa3/dsYRvsNBUt6uR//g/L+o8JJYdC1YYZR7wKq1BX9//+yviPaZm6g+fdEp7lUn/+nw9+
/1+3/399F/8/zRKX3+TzOLiW7ePsoHHy/6xq5YhQyhx6cLqO+PB0/4GAd/rhCKz+2xX536/735sy
gk/0f9XLvJTgE3lC6JZtCuH8v2eLFj1/04/jGMyIrYRGnsr4E6eQtAyfrlXdfKfl9NfPcF0J6v2l
203dnEE24WCAmKq912R2SVIHaUhiuGgqjNd40RAYyvLYpkflY/eW3Pca8ZahcTc75D7XWQQbQmf2
I50Hp2uJNi/9uzFeSJnjkdJHjI+gZjYQ9rF/4SmImBe2g0wCAlKRV0rxOtXXJUITIGvvm5yYcJko
ikv9KRc643r73OA0LhAxQX3zUFTn/Q/KqU0LPHhVPJOB46VPYIK+QQQCAhKFFUBTCexGcw6xgXbO
BK1UNvE6cXOeOU0iH+89nea78TSaMSYcMdINHvaw1dDNRPY5py2OxWM6qsY5YCh+b3SbbHH7rvMj
iYVA7Vo7equ81ZRTj03gTDGuRbh8VWZRztQ6tu35AYTep4jL06idIcuBRylZnXInvdONnITIc2O6
P2NzOyzjl+njehE6JCSfXHWrTuC645b79xOTnC/FaLyU65uCOgN520g/8EXVi21sSiCwm0SWG2Sa
d9D0j04sPkn9WFFkx1LLiD8RxUdTIB10Lmu08D4tEIMj1f1FG0UYkqbfK9C10BwJSHWmN2DCsHFT
DOoJScoAyr7lUL4ga976wqyIIkpBsjjYW1es+cUpEQKtOUphiyNZG0n7I94eR0bCjA/eZTA17HKN
cePjTmdGVGsB2KZXybxBYGQIeB4VtkEiNtb3ABR8BDj9rPnqTcJwQYrLdLgskSmZMLib7NRIkuCx
DdABXsY/Q2nHpSudMHdWC22zbGWUI/xlBgmO6guxF5hsMEOiFuPWlajaShmaxsgfC6YEaLu1EP4Q
JsIIEE/h7n1S1YiToeSFkEZReOus4vU2ik960oJV7pkqphDatq3P5mospA0afryd05Pp5CAgZf4D
PaPb3MM8gknB/zU70o9t+xl9ckrYpkoD5eKfB8IW5EyvGTrczXPX4v0j+HXWJjT6U3p0iw6qYUH4
h/OoyeqNfe0ZsvqbqYojW9W5yOYAxvjeTgwmARwqt16v/7nSuzXa7s92u8cpbe0NnRKGHg2xw1iM
rbYBpp1MDeKl5GTxh6bl8Qas+tFy1E898WDnFfY0cKuByYyXW2LfmCPz7YoDNtAADL/2i2o7G0dh
fm379q6b9SaIdPVjqu4Wg+15wkZ4KeGUDBmdoMwWmAMM5oETVCnqHDr1Da6fuONORieSMJ/NvOo0
jg+2GnYCGHTluzY6bpQBsxw/5dw1W4Vg7ajNBDOObvMsMv0PhzN4tLw86IBpaOsnBPNE0a+Zo3zE
LRBD+Qn1OX3sVYoSrQ/GidkZNATYHsQr+KWxHY3uyxuM5xqBBFgJue9dYEaGe60HYsAs/Sz879IE
dMtOz5g8iQ7Y5u6AVO2N5THSxw8ftsFGdMifxuJ+6PeIxq4CU+aMBQZ6Kw5AbUo34AWQ9zETY23D
IL8OVMEQdjAII9Tfm86BlDdW/reTQCig5VoRLNM+GqOL1BGQj9PiziwyqDlOimsOsSZeEUk0nqZw
plS9tR2n5qw0f0Bv26OAQXTv9InYzm100Y1LWTvapp0k0eG+WR0WMr+iIkTbHmTRhw1lncnYfTbs
OTtc+4lI2V7cNNbwXCXz1mwwNBtz2PhxqA89kvVhpwx0wd5RLhw3FNxxAes76u/zOmLMT9WOuJCx
+ZaYsXebcLGJRPdKR5WgT1+tQvOZlfYBTi1mCf/ge/5rSxyNshjUcasgIVsZHhuT6PVQ2Xq6sWNf
D1xStDHrsdo4au+7vBmrbe8q1n6W3uTcJ+V59NjwMmIFhbPy2ZYGLBJT/Ex8Vdqo48Vj+KcdBPA9
UL3+ZZbVHS10BFHRqStDFZMIZcQXGwmFE6U3EQ9lLpYnighGA2g29ZqdU03FBqbN9+RBpc/pvyeo
hgLxw3Cr2Iyt9uMR9oMU2blTPCZtdqvpGQ29hYmlsAMW6ttah8uuNfLHHJAG5P5HqT71uTgnuKu9
EbjCdNdXJd9UReixXX0q1R2YKAxAiZtbJ6p++jHZ6Jp/39XNuyPNl3aNSR3lmzksr2hzjuxDlnDf
B0WW07+NpMGLFcjGfDVvI+X1QQO+hmybVzOdENd04w+UyC0C6a3jms9SeCHWr8FdjgoDADmCDwsB
XFVjfDGMvxbJ8yTFCVYvNgkbWpl3TVC6QMo8KXQtelncU29fOiSJEfzVTWbqJ9LQfhJ8PktbXZjo
PcjlFqf2bWf5D/QLQ3e2XxLMGmTI1A1i/sbeAQM+O3/pSN/PydRmTP13o1ePg3mbuUy1agtqfK3e
zMUmfkiaQWWHlROfk7Tbw1aDRUBZ36c3qMY+W9f+RBLH144eGcEIsjgSFhGpOd4OL/5TBbdhyTGj
29b4grNzry3mZ9fHN5mnPjzO0syQjZdqeUPD8KFN1a+YcGaV07r7BIWSD7ZcB8rp/FZKtFVZk+9A
UIVWlj9DIXpS48GXxoPoO7iv2tNoNVfPJes3fopH/8vL8EbjPswhZ1+ZMG/L1jqCJD5bBJNv9Mq4
sl3uCYXZxZZ7A/ny265iC1GF/2W0/s2Pb5XXRGD2Z0Z3yLIdYOUPZeoXVIIhmsqGfTMLbURVkTf/
JFFyo9var5OLkuUs2xJ2fGUisCEwFSFDPpebcrb2NaCn2XOf08rhhM8EbhMzXW0Y1VbDIS6SXd09
1Y2ODEW3tvpklpu4cWBMxG9+bH1aWnNd5ECC2lBtFk3bFlr1HJfxO5RbIBp+dS6MBj9qdWpb55wy
FuZoeNclNm5u51Um1zL+GKCkYEQmmyF69N34nHZeE2TOwSaZppndfRJP72Pe36RkMW+p995Qh+zd
tRwR5i0hDQdnKjIkxR22/eyc+2vVJ/uzzPOrJ57jdnzuRi90DMGIQtnER6Yf3OZY2yr91fjHairN
GDvKuDXUlj0sQPN6sUz33VhQ5ZkELxrG2dIJdbAWpHUkA5hSkPdH2wWxRNX3DxPkoto2wiFNT7Zv
BfqaVEmYVinGfQZ2zG8wke9Vpj3FpneJI8mQneQ524NyKr0HEw6GVn5afXQ0rQksXbcbPbFb4u60
Pp4VEdgEkFGOz0GjDXcumpzC0A8k0oSycJ5Ljt0AtG+Hanp3deK9G+07AqbP3mPdW2Oz7+1is/4H
WSqK1rUcmS8zWgBjFfLE2RZu9TXp5kuz5JeWlVZOb3OzN7mYwNFOVe6/Gag7B1PcjwI+RmzspnTc
AoS8760xtCYMpQhrDEZuAqKa42XbrKtvqkw7xroL1228aufFXNO9vpe53/lGOAHzTM35to6Rl+3b
An1TId6Lkr3Mra9g9fFboONbxNb7sGieFf58K8lXqwmP6zGUFtEA/hJtMTO/tHP2OhYoSbc1KrKb
Al2OG8tb1BLHlPDhxryxlX6qHc7oTL4kQRrw8AT2mQzHMmhgYlSTsPfn0+qAInYAdNYFKvketi4E
IdIjXA98G4lJ/C/Cu7txwm2J1NixzV3elztYgqeh1i8leHPg88cMFbYn3cv65iT3b2+rPbaMoC+J
y+uYXfDncEVn5GNTWZzK1Lj3avssxfCyfgseFYOWJ3u/ZEfFeFjoHccO/+BaP2aZwDcSOJQH7NtR
UJNTLTNrmxTQEsR8iCz3NkpQqU3pdcLqrZsRwFmqiOZBxmOIqmLfvqRdfBosdXFa96XQtHtuyV1L
ZQIOj51gVdXLE5yirQdmuR2srTelPyxPB0A+vR8aII2dJLtZf0tXdB/zGP9xS5mNtS/a/tANpPiA
LIHqu3G8clfAJgTNKDBON18uRMTWKnZCOpeCck+2n2RImeNuXo461imP3LSmSULKvJX0e0f6yHnU
ZaA50IC46CZ3VwcDprPanaXSWzOn50akAV8yrO2gWvVnvObiotFav2N/jMOhc1giOYBBiN10E7dL
6l+7YtknQoaVyTc4wuFuPPiEQGpgiFRMGluqUKsLa4uoTuLzNMCshNsFRZXeSAnZoo6OCjPcRHAU
BrKqHSl2NzXXED154N0rfj4SeDrmnnSVKpynEVeZS6wnz+F6Cq5xJ8zFS4IJ0O8JTE3mG/oE2zot
dmPXHPtk4Zw+3SjqLc6GF4QXqLbSFz3uQqIOjvpk3fWYak1/3iLK2VXkVSGFDq2RQHcxnWnPwvRC
PenFdLXtPX740MZnys5wo0cCiBC0Y3OXKJ9qs7sQeBoU/6QnsBF48JO0DA3unFKjiBfa0U5frGUJ
DIwouN8N9V6tZC2yZhpQRW5YTum5t/HtEs+hu9q9jXjWN7jtC/8Mfu1mvZ9X77nOO/R7vEh1fBB1
us9SH+qfva2KwEMbOcfRRmSQNwkpM6EY+ZN3LE25G7qETWUH+PmQR+MlBzHhNe6DNxMZxoKpkEOb
0kVdP2JFd+9A3fi2T6s1P6LlvVYIShH4RFu3wetgy7BNy6uX0hk16jVQ/TQXOYw0CFwFXEge6AhY
VdSLoyNJUcfc3fVm4DcO95GNI2AKF5I3Te6tdT0zOOKO8Blwle6MjDhG+ZU1DXrA7pS7brheCLo1
O7NQB1Mvt9DJdpWP2WjUi1fYkpd5+XCG8lQlySEhWXr9VQm5lRN78Jx0rJMumC5934w4sJz44Ahc
9OKFqI/9uha2VnqWhiKGlPBeKDKplV7opFxFs7xhq+Eo3J2jXD1HigAtspieJ7cIu9i7ZYj3oAgX
tJAn1gUuCLJwFAbUgDbTcEwKn9MF3JB5bg5OJc9gGT5wVD9EjfNS0cjZ6HP9K/05CuzUAPXs/Fhk
cZGK/FRbltoUCLoY1a8VbVShzM38I/3Zj39/5xrA4Ga4VEE96kE+PfF0oRZFLx0M7Aikvac7p0T5
GsXeq21gofdG8RJrf42Jy7ZASgqYjPQPU+C6nEq4EKnUHohTfynovW7MiTNf5z/QoPlbnL1mVDcp
Uv9N7SGKNBYsnSlHqWDGF7tZeKcSIeryUhGiEcAL3xtt2oUuxxOMvsCKEu38T95W+isNV/VmmM/8
nmkY7qTmhSPaz42ry+rgjMNe98UHcbdy13cQ3KT+aHT1n6WtLw4Ej7EAkkKMtr/MCGxOhwADestc
8PPrfOyOpU2PH+KElakz/pq5/F3o0wWNr5VryAPbiiuOraY+pQZJzHhJDX42JYSBjRRzkhevMdHj
QK+kAi/lDMat63r72gGq0SfNEgi4IejAIdE5QGzm4g6exHn9Tl0TJ14jit/E5Pu3R/cBtPpvnYEQ
Nxd6RvCt/8Sg7WTCJ1kkF6qok6Mcpr+27e+GnC+k1oBBNgk/znoBUmfwn1EJ31EDZhuLy0vkkh+q
Nn1z2yUKWo23OirxYiURb57z2yg+/Hm4I0PjwbXy396f7lpB4GffkzviztU2TrJ9ratP5XMhNfor
NIaip3jNu6xZ4+MehgTw54BQwtsyv9WF3pynnAGVVpME2D00tjJXCeC3chbypPTyocruHAqmTdzr
DOO52p0GLV7Pv32fTcAB30xHtzpMDi6DeeS9yNlDZ9+rvUNwRZBpbDlogen/fzQg9xEnv/HnUB4H
EAh6/5LSMONCWfHOWDiRkRdMtALePYLUo409vsmBb50sh5V/PsfBNcIPyYGt6EJYZn9jDOBDZz0P
EPVfB+15zjX/2Kn8RWp2dUJgU/MEYQBc0XtDJTAXTGaAjeJNi1tA7KXfnpdeIxPrcxYpbtOIT9AA
0iWgvjlrfbuflPzy0uUb7ngFYq/dYwYVYbY3ZDLvxry8KIe3HZPes1YYT7Vzb8VOe9YjLUxBdp+l
4wQ0Q6HaRbBhxJz+zUuzFcq9En8FOMpnpoUnZNfb0IYgz6EWHyE71tlPm3JsHmL7uYwGPvJE+60F
iUtr+Gu2tQ+v23kG/+qSRH3grZeUmNuHFEsWXTpKe8UlU9RJW+DBSaqgKTByoHVCkGsUpS0RXzRS
pYFKVU/6rbbrWvdBoR9iN1VmuPT8OBgEgGnjfEC/L0l5MGbQdCbBx2775pgNtrw7cNA4YkiUwkpY
8cA1GhphkbGnEky0HVZaB/SGTanFx39fLTl25ZZg6KOTcK5p2+ZXa6rfxhzumjpCNN9wGVQWv6ei
N46CIfVm0PPo3LVy5yxY2p2JViWa35Mps2+d+OySOofoI+5vVqXSbLodD9OvQMAYtp71ltvkdpQm
vXxW5skcQk0mKtC74lIo4tMa7zQUEkRYmbkns58eajv7LBG275eZvRSyEQJSUPQQybAwYZqjarom
ifVh2zRdpZefxcrcs1KOSgW+1fVVesWKUM8O4ULNIW+bW7xCPep3VlMBfXRJqwuYoJsmEZQNrezC
6C/KGsxPljFsuzp7tH2O7Y3ye7LVhjuoldWBsDxjYVTaGueyoJRI+WWZzdI3Mm6o1q3El+6wna2+
R6MuP0DkgFQxWIjMmJvLgsu/0WvMlpqi5bhULCzKxY0xONCCPXqZheoPw1B8x+iNNxA298MwnQdP
P2kLVkrcN1uVlL+93vxGuLsCrYfFnC+wdHiKCTPamQlmP1VjX0ut6lArOQXF2hV0okfaHGxkq+dt
wnI/+t6dnpc2YSqF2NtKXOslc5CqqYd6HZvMtGPGGdxr7ltbt+Yqu/56p3b1Kev9W9gScgel6Tfx
XAugpH7offzcuYg7+F/0wxQ2PEc4h8EXsHLWxcPx0pu5tX+NlsvUGivfBuupNQyPQ+Gx4vH4WIt+
OxX5Be3unVt7JPoidU91HjvH4b9KMV35PvLdkuIjm634hbM9dQfhKHhgMjJip7i5NSvkPQTB9so0
sPEOrym9/aPE1roh4NdNxE4vbRWMufvrRwQcdITCOnLCTZhPX+vYa1mRX6TN+Adp92T8TmSuVZYT
RuiMN5rgrBKzz2/ACuzWBNcuzax3fxifujl5GwW4mi6eKV7XZIs6efJjrFhDAg+mdMHp9TY+DDJD
P/M1cCGTT4bFr2c0TQHiTBeCQL+VyeYdOdVv1+CeaGcM3RY3ilMrOhKz+7qUzH+Q02YoQihZatpf
rlWSVq95r3UMuMmwj/3IIr3eJtYExsJ0YPYS7UVpx9evlB7jkEtuey1/cvDTgc3SNr1vgh5muhti
GNzHuXk3McU8lGhRFu3LrnMRGtbkb8nsmDBd6iRIp+Cdi95qGZxB6gPzvrUwMh/G/kkzYvzJSf1q
qdzay8V40wTj8iSCEUTkCCQBnE4FYu/AkbVzG8vuKzInbY/swTj0mntVDfQnLpF+k6buK1SLx3Gk
u5pj2NkjUpg2iIDLECmRu01jmnrkHMDGHo4zzZGQmGJaqSOVMI6lFSjXTld/xCMKwUJt07Ut2hjm
bW+m/dUYiLPWPNoAFaWmmRh0RHxAf1pso3kre5g8DEsA8v4USW/QHckvdV+86csgSFh/cpcpp+Ok
EbK3hj4KTksg8ayT1L9tN+2BtytuO2umhk/wA8ZJviUnD/eyVu5a6PycEXrOPJ3aMnUdSQmnD6Sq
7GqRqaimzgLUBCLCtPtpa8G/8DVnPFCPfZY53OmUIYFt2istvOzg40wvU83mmSg5HAxdPSQzx2Rt
wLueTCREspE1ZJklO+4d2JXxeEUKAG1lQROjXIAxgnPHshCCMTgHOdBtinDWsSFNQT0NsNdBcQet
3XKjTcOOjA2whmN8b9rWndOSd5CT2Z35SRIYUjzhnWqCkWJJLnji8jZyg9Q9NDMpxIPF4MxRqHUI
JMqWm6YwP2JTRDsoY7txaZbjgFNfNRzFxuJZDfTG5kYdywInqOfPBKGqz2wxjBvRM0q0tGUXpcPt
MmVMiyLfg/DIkbOYmIfISrxIf5fQgXSLFGIKnKmpY8MwbagKLwntniB+ridCvx7iBQVPT82xmdhB
IZXRqojmPBjwefAkhLE5vVMHzWMLAzO9n5uBQq5BX2FMJO3V6tkmC+eYDM9ePRkhaP5X0ckh4PTI
KpQvb/5EJLvorX3UjSln10kR4wKL1y4+DZPJUBKB+LDcz8heyArzG3oEiXoTcjTDhNbcECEoXGYP
72GB+wgs8tbqonKntz28E5/GUy45MWLi34wy4xAX52RVW8ueU886y6YoXeijjpKtM4UwRIEJ+s5k
LaIFDspAR77EGjToLqPPCaJvCoMzGiJMRabYyqrjbiDcaKdrE8BBmFmjpqKN1WcXjVl6XYuO+XX7
rieOOJe8GmMB7l6tiaPditBdculfIIkOql5uaJxCsMCPS9CMvTX6n9wReVA2EKg8bkFuJnnonOTT
5so6AGMPkCCIy7DLzyFT3r6V04WtJzk05bEXPhWrQ/4Ny4c4inIIJz0mYyHrgFCn5koGqMGl0p50
a+Z/s4n3DdTOwXGnt8bO6AzHPDtLppgTxAyjiAtm+PBu6FkLaAanWOT/LkbBFks2KFbor5hMVsIP
1zlXrB2FOVpB71AtOcPZbKjROl2dC7O7Mnmpj1P5Z2Tqnek0Tnh2t8CszMemN+IdM0QO6ar+gogn
RyY2JNkCmWuzeyMb+pv4mHdeckqj+aZLKV0JYPLRZKShavR4F2n2K+ByY4t/Y5S9viMhrQ3INsjB
YHkBuIQmry6Ss13owt8yZhHW1D3bJKdWMCH4+lbyIFsL16tOlQDs9or37mtN08PkD5wqc+Dix/m0
dRcxnkhIZNLryI3EpUdKAP9CXJs+0+kKODKhKRu02q/p/BghY9i2dYktqXWtAObPnnnog9ZWU+ib
hbPT8oOZ0tWwXN0K53mCCogxeXUrUD0RkGtDOeSzKHj+c8mJRQVmEgVO0bjn3hlCl50vZKmnCiKI
UlsDgvCObSMRW5doyR6g2t35LqHWfack3i3/aLfuU5LQdB7zieh0X7tJG1L1UotnwZtkiOig2UaF
3kIsL076VEhcsHYHRu07yxc9JC4TJGj9wjbqhKa3J8cTiHjctoGbvc7K8HEPjO5Lq4+vZlwSr5EZ
wIthBJMzD3SnVPOyc8zyfehL7TAvLOpe3m591sQg71guQXDQuolx+k3WxW+Hcw/wezN58J7MRA8d
feUWmKsQLbrFXpdBWRhW4JoEFqBzrCzIzziggABMNPFynotO0IvbrXK8p7Zykq09uIzKE/R8aNwO
bVzDjwfs4KZyOncZ5n2jlYF0mSEyULgxSBMEgHpjTR2t9oZev2yAw8BHiEWpb0e3ukUOW4UVPVYr
05/NzsEqqjhi6JJ/ahP5rIk83q90wXZaMyAHuh6+l2jA/fltecuWZUlyJybN2vlRHoLhc07T0vl0
+plo0E/qdkU2kRNjs8Er3UZ9FOuhXO3KNpOcvWnQnp07e9miowthLc6hJ1vGShZkhDojLcSJDWqc
mFwh9gqe87XPBVzINfv19Lxphso6tyAZhhLKLIrXcRtN94zV5jB2x2PlpodIU8dsamPiHEq58ZRP
q0JR8k15824b031hx090IxEUdWCEyshMQhdgczKiFJKLqDaUcJfRrq4+MW+b3NWzG9NsDlHXLowl
Bbwa8M1rdVxnerMh/wt2X+IDFa895qnK0WjDNh857toNXYyviF5yVS1A/zTzB0M6e3nlc/6iYufQ
5QNyy+Gd5WYNvFTNZGzSXk2t8UJw8zOJgTdktA23dkuwsVWLRxu3Ot61Xbyee2sSjzb6orvgwS6p
uUwPg689mQ6OknxmnGoBdAUkFtfeVi/yg51VN47TPVE0i5394RKgnZnYgpNlzQ3KseKiLSrM5saC
7stJFfER2QpAxvvfNNayoMymzwGp0WAZ7S4mhiUuNXjrORIgwaIIiZ+AZ5+ow2p+kMPQhAIyWyKM
+2zx91TmdvHmut20s3vIFq5Rkb+K4mmC34xtEUSU66ocWNhEDRA/CCRUm9Jq1cZxeOZQbW3bKWGE
P8D1p1jfE1mc0v6dH02fYscA5hAMFt4No6xORdpo9D34maqu7poYRLVP0t3GpmovaxesDQdtct9o
L5ANee/Kcx5Px1K3/bu4p8zKB3/XDUTLY3z+tvrOJf3QvEvL/KlfpAYiXp824G7RY9FZA5s80EnG
311ZDdkIIBor4YI8yb2gRzYQWJ53O5HvOmTgLvTYPraF+1NnLbHNFVMdIE5yv4j0uzVHSEFUNS5X
k+WTDlMNdsbExcGV8OW+8WmaEONJ0zaJjpZyEWR1kgFUFH11hf8WL2i2THcAWea1J71Qv7HXFHBr
SCWHln2ke3LbL91D7HFPtgPpPn1Fxuf8qvdFKA1BOklnE4bpjGfk8huwmVSKXnFvYRTeChafdqT1
W5JS6anG3RkAsXyEHUdnZUCUIDlMEnmpwp+XEeqU1KKtVvjkXzv1bwc856i8xDkZ80zPPPTF0IaD
1NAyxOIK1B85Le1oSkBxiGoillRH8bQs/gE5XxY6svobTf9UeyQIQaSDmR4aq7KF1auK9HrnFfA4
szmGQ4RcJ9HicSerlyaVTC/78dhU1nHxmY2NNSZhPfRsxvQWUilq5hGGsSwwg7eaETgaQROz5R3n
BcO4RpgxNOSb0SGrKmK0wdmfQFfBWh2IWXtoWhXmNTl1gnQfgHjVDqUFvBUC7TccVj+mElCw1cQv
xZCc4d/ZN2OZ/7rYXEFWRPYWgfuzUKmJpTlrsNk7j2b7i/KyOrF4HrqxPWC4feiahFUziSrogECr
LCsLSxfJEIdCYEegRwxEZiGJarsmj8FN5D7iZedeGBhbdcmGTKj7sSoBxsMSHfZS6c/K+5oqV4f8
r+uhzTTUcf/6DCSRA/g9KJbkqCs7DcDIzAecameb6ZhwmCpJBx2WR8Xn1pVF6yUmBGhJiGfDvG9I
sl3GNoFrl7gEiC01HeWt5bEdMWkbdjJ+L7XkXacMhPlg3TiWAd7U8pzdDFM5Mz/pD87QJ3UBVUUa
5znz35oRFqjPcZ1Xle9DxcWH7sVYdIR/Z+sqSPz3nPPpnvhUsl/8Kd94sPUrdryNESG6SoX9x8D0
3gGKu0Hrp23IjMhEfqQJErYKfsWUXrQcfERl8FJLmhqQehKLJ4YmD52LtYcBmLNiH0+9HKIsqhPb
RbpAtzyAB45nwbMDq6/uBcOp1jF/fMh7QdfbzHuaK/1foopNXexEy8FDe4/Ic0VjiNeIZPYnBw0g
x9U7g1aciL2XLE7v7C76ddgQzfp90lAG6XHzqAEA2qykDkpu71wLjSBKilAqDzoAcb3T3eWBFQmc
gVnv7XRYwfe/GNlodyyh1Gd2A85ei0t8GtQtjiGoQDnP6j0otb4TB8gb68hOO5uGQdy8xfOvzf7C
MtenO2PQmNJCnpuz06y3t7ofTTv0U7gLSCWbEv/fq80DadPSmbZkD3FKoI6M1be9hvMSx7tZKAtU
ZF4sFTPR8ckH1Ay2QZMtUfhNz1kLMV/M8LK0LaZPlcuZmGRNN+IluVNDnRCUTVYZb5Uz77R2fhhW
DJPUmpppAxyajq8l7SaCCHTkHYwY9lU2oTatUy2IKA03QqpXzkTNpqeZn2Hi6yCKoy3h1N/EtGen
NUjJ+PQE1KQiG87z3LODxy1hlbl8KBR5lrLl0+YE346QNc10ZQEgUDpYWooowfC3i9YMhPNFX0zd
CfzmnLtrOh2HAaWFkX6XGBm3kek+0KO44dxBqxMydz5WryxXB7RgfxSaoAFN57ZLIAKOirBOvnY9
YQZchW2nVeD6BLPt5UbEiKh8jACB20TQsIr9NE3JtvcMlDMpGKQoRslHYicLPKpDbi1QdJyYRNoC
4YxYyVxCeoCbBBwS1iiduCMKiVxNnUUB7dJm9uk20eQ46EPxTKH5mPvuR9IhoAIX/qYchKHO0J4Y
oW0XldhBWrGFk6txP7SUzaIHbcqkohhqI+gtFERxB6zQgPHikKRilNOzrrTvjKHLJrc7rnFfHOKc
2JHK5lO2HAXJgb/SHVJbvQF/66J5jn8kJKhtoywN4EP63tl0feaFR5fD4n5qxoQDv3ffFYYbunU7
b/xMewHZcy3tfGBo2tlMCOa72hEvTT9Til1JiWQZBZK7kWNN9i0dgV6JP7X4b33mb2d9ZGkkNA1G
J2BlAa5HG1H36YsABwrQeRg9lsymvzEbwI7k9SAtzqofa0aQiFbnyerisxltxw7iW5yXDaIJHxV6
TvPEoddL94HQUITlAkjYYM0G6ND50xlygFNMmYc8bGR7qTy339pqeTPJhUAzi97d8T4TjdooWgzC
T2HT0+ADMH3Ji+nHNi5a8eqU/oeWILez+g26up+5YOZJk+gVHROOEwf9XMYtFKjyFcYuOlzQLhwG
FpLZ/K8RKPtcCm/rD76zqdTIDOqvQWIa6k30Pq/ktARddp/9L+rObDdyHdu2/3LfVVAv6jUi3EbY
TvfOfBGyFdW3VPf1Zyj3Aa63yorA9dstoFDA3qiQJZKL5Fpzjflg4pgNecSwwVVAHEamGk6pj9WN
fisQgGRGE28sq7gINAO+ry85PYgDV8J2Y1bGa9IXb2Wnv/W6wAqj/eGUzr0A4FG6nDHG+R+W3Gyn
un0JHUQ81Nf3QYXqzJx5maIEpTiRGGYZs9tivIsCvf4lXOPKr5L7AFmqLCO4bfPfoMdyP4Jc6oYA
WVfcnNsRRW0gPRAfN5Mgc9dW6DZqKFWDoqSO+CPcGpAMLZc7YVbkr1SbnqQ+7p3Y4QoAVo5rKidK
KR90jWM4DQkIWNwvopsAwVMWxODtRtmgUu3wpyXQ6YS/XEVngpLYhjVARTAcPM8iGoZGaCadHr70
Otirxh5vo2F4zUNmACRKSHW+eWWbECgbwxo3/Rd3FtgkHS+Fgzl3+8p8xMBy10BdkS4cV9eKXuny
foOJ424AHSc/MlPhKxeiZQ8qZweM9KuJg+/Wtyh0aJMo2Ijgr9XRS947+6rvJgoQHp0SDaB7Dg0y
vTZy4KXONF6mjg5xzP0iI/oZM4wDbS7CRtl+rd3xJ91O32FjeT4K/0ifrppRfckbfCyq/jt973Lb
4OsMPY8L5z5o0YxSf0XJ0gXf2pBqYdVg20CFmiySKSIk6NrPRESc7cGNcAsof+CazKG4rMMHbCbe
wpATX6Jzm+8r56rzxqdWd2+Ek5r0OtMHYgJ0RuV1kH54FaXFA16l+55bia/DQJXn1L5ueq/mVh1c
uEb5EwD2A+6Nm4EEuezvycy+Fh3FPnDlF1x8jLG6sx0B4M58dnNw9m38gwRRZUDbt7zHymhvc6O7
qEith0nzMMX0kYPu9Te9IjtmSE6g3R836K5CD1YPPuYE/tp8BJ6yBS1xh6KEQ2TuvlE2vUWDee9F
/aHxtduoxxSnETEXaQcBE1JRt4JiqfAgRLaMQym7koHxjxPg7HPDmrE2f/9lTG8C1S2uDpccj14Q
sYY45xDpIVyRLwlTnF1CHN6j35Nmf6sj99BFf/C3vu0MfIqjmCk9OtNXLcF8CatefDEZA0/dVk6L
bDy+impOjU1PHbMZvpdWkp39feW+j3cTt33VRFe4BAE0TbXnLIJw2f3R7PFGD9vzLNcvWrrVsHje
TgpX0qGgdSEq08cMnC+gVnBIZ4x0SNY8wjGFCkFalHCnBJPREHhiW9fY8yS4G2U/ZF1iywSMChdR
lm3rX1qltDkfkqgKuc1wZOBnrW8IapEtEzeEyYydr2TwOZ0NugTyIQG6Wtv8QymLPIAe4yWgOBTk
TCKkIt8Ckocb0j/fhROSXxXtL72V+yAybsXw4qXAFTB+4DrZ2Ve5ch58WJV8r5qWlzkF6Q8FDLEL
w8KoRnxz4vDMq+mPzOX022ptdNL2dE0X5eso3V8QTKg1TNSoPZLKE47T5LPZKcsa2zIKt8Ii+1XM
RGxt+EFlRGzgLO96UgXcRrh32KH/lEZ4DIAS6MbyzveNJ2xwf0R1wmolyaG34R/8A+8yYX9tqQNt
6NhqckWLCI07BCHnBmjHFyt8bJTEJhcad5vXbJRKC+i7ye/oN38b46okwdmdpUDCzkqVUB00q4fM
rA6A9pmRHLJQqseIJW2BHwMXBg67AJvc9E+AfbWZkS+qnBuTlslNM4P/eL87NUiI741TbVMV/7Gj
HpHDS18lv4Ahvs3AB+VPPynLnfd6SdbGHbjFtr9KdpMcGJGf69yYJ6TnqLegrNLAZF5qxptHGldg
elFm9ZVo3SuY0NcGaFeQTRmwPJLYSWUCeipewQbfhINPutKF+VlE3AmhiyMO4+Qat3exUEiB6anb
eAMrydI9xIiz6UDt0u1GvT4XVN6jVwBYz9yV7i1+NrU9hDiefMoR5uPENteIHJDgnpyeOmm9tOF0
aUzPPZpo5Pc3QgCHqzlTisz83XbDC/0s9E9pNFEVg3ffa3dSTDdOFR7oF3G386+E0OKyaS+c4Zvy
dBrCGhLGqETv9Lo9qwq8lWyM6XHNoGTuYae5KRuUejhp91ubc1kepXs0tAb5E80Xv3wqtleDXzJ3
KJFHs+Gj28tdO1K8UClwfEukmPA2yXlv27c+XCg07ZhVFO1TZGOjGtLT5JvOdymcMxe7enRp9L4r
twdj5eb4RHke7WABR0sMmiZ8BWyIIeQ49J1DEmibe80v1dBAH0l1KZvhRdRzzEGuSZ9s+tzL4sqG
M8ZKpcvF1ZKDRjO6FcKabuW5BZKa+ye+sUHsMQfz+Jew86eomv3zPISfoDu5dPApG8m5cXppGmih
8T4v1BNZqNfSAlZcFMU3G4jNXI8+0xLnCz1lb3l4Z+nRb9I2sdn8bHC3hJp54BB1oJWarDLq7KxK
DlYX3CZVAnrcDZ6dwfZ2tcIkRbC/+56LOxqXCWz57khMX3skHjaYCz1yHAb9GKC453a+6fAYZIW+
pSro2PpJqpTal76QXz0nwGWi0p6U4osMAXBceuaxWPDPLVciDPH764z8UAvdbGBzQmNxX4XsXe0A
9IBrOG2WzfBstzaUcNc498zmRbqIBBzqSXzlgsQO11FjbDDMFdGVO3W/5j9vKMPnUQ2/caUnAJbq
NpoPbkpx9EBXVFtSkVRtsN2ovqFCKva2ySZUt7S36Drrl8Q86vaJpvTsqvAoHiMeCM5dMOBhRXtD
OHcpaWl3m+lox+y0g/JMcu4qpuTZuVa+D1OvOgsGWJSROzyHAu27sGgHIGUrznUAzxcOprgDZpWD
mlvgXVpDZHLbWTYmNdZW6oL1XSv0IMOdCTloW0RbmlofQjr6duTSH5qu+NF5pE/dhmxBx72Kwueu
mm9pvo2zCot1o31NaFzekYQNQBLU37U6+VKT7o9dBZRtj/PKcI5AAp+ea/RG8mpoOm73sve2esIX
tqpJcYLrx62hNc5ZaIsBuL2bn3F8qOwBylsf/Bg6GtbIHmk7aZb4VLQ66AhqiKKiUkAC2mfZ8LeX
nB71st/HfFy/EwZZluDgJzSYTrMBayH0Q4lL/CbItfycfsc5H8ZWUcYPKJjuEnNGPtEItVF67+6m
3um2hu3dg90sN5Y7HEz/gAhQ3xp5sO9MzocAm8dzyqAkCUiT0DyAEMZL/8D7I49ruVs7cd7cghfi
Ei62lWedS8PGQSrPDi7/akCtw0Gn/SMt727+72QQ/fGHZGMu9PwC/xqyYvo2nzUjtXlIAfSj2xMP
7Cs33Em4ocITRUKN8mGY/RI4HNqiVLsuk+dGa5+7bW9s8nA+2Ji0W1g4svnTRWxS6DfHc9RaqIlN
YnxVuld1PN5S/bnuG2x8uKVJpzugmNVV8mssqTarUma7NgPzrHPz5q60S6ilDxk+kb3JKGAbIc9c
NoOkL39mAQ0rZvgDw+5fYWZec6X66ZIyT8v4KetisYkkApnQeSsxbNKoqRcGltyJd4ghiJtBej8/
Fp32jwLAq5W1dzSZoY5q+rM+Y3x6Kh9OJbaNcdFPKqO+iV1jMdo/w5xMVZn+KKJrdHjp1q45qpmp
/obr1n4+NdfmH22Sz15U/fRDKmoxdV/0ovPfWGvm76hMNEpl9yUJ7Ms2fvZs6qxkmC5xsKB816X0
9qK/Mi2sp6yohQ85PtKXgClZgH+WDUcx1J9jMrBhOT7JuAHfqi5imIdpIcjAGHQNVpLG06ptqRia
h2nAiAbFXWMUP1jCW5mmV36v31A+vcOK9VprykcTntKmqNHLq2G6GcgoFfY2Lrv7IOMaJpkOPf0g
bK/dzjLBF9eiui3D4k9f9Adl5JseyX1O0QF/tfR8MvIOARW+kI78QSXyrFXGC6ejc22yH30SAnVL
+qBka80MuqfU2/y/tYndbxdcNgV5wylAqY1NdRFMzL8JN9HRat760scrjELqZGiPIdVWJN/eRdHY
wLlpBdzquNWNpYDaH4wPuZcNqPHrXUZK2Ahv53eo6xtH575b1G/NTFUdU3XXet2LLQhFsKg5bUIm
1edm29SmV65OOargds2xQ5GEdXBGKX9UmftgFmx+HO107r/hLtQw0QjlnZ6J65jzR8F2v/EM59KD
jgnVm0gKLm1XTKhN5+/sq8HdpIpu7L7JDoE0H6zROETCfEKx82zRsqoZ9a2q6rt0GLhIBPH9/Ead
251nvdx3cvqJyc1F4DzHeXmg/PMD85xHVP9XBZDLrru31XjVCe1rM/6s9BrrTvutEVTbncr+Ukhx
KUzUmiT6N80okDH5aLAVVE4/nY8S9JgHLpxPlTy4hExyH923uPEvRhXepC56PNT5m5FcDX6b/qax
8Oh1uROFis1EFO4NTljnynIvrOC759FVUIwHh5qgmOe01PLXoc4ufRyEJ8/9Yhh0g8fNlTP5152v
bnquEwHHKFdv7qi3XJVtinKPuo833FJXN+iDw4MUizijfuqpKbUk71tZfAndiN0zYoedr+qRJZsz
2+WwPdFXKTk3ZZV2MAZ0KfDkEg5P1l3Gf5vK9Djj64dcUGFNuGcCCTe/lC1oOOzUu6a6cDWHPkkQ
2lGPCInKFvf27MYRHAB89PBs2zEuw3n5RkS7GpKHqempc8dfe9Q7NkPdVTYZHof+snuBPBKx0JOJ
ReLg3JUdkm1PDBW64h7Fw9AjE3FfYjjgJQf2NGKO9GZK/Lf8S5OK8qak3HkuUDjSAf6Hrqsfek7d
uarrbDf+iBCVbMOo+6mjMkppQPdTUlhBcWEGrY5ZrtR3kVm9ZqQtlQOJJfXQssfkZ881RWs8dXby
XQ57zMtgGAZpSxLSBk5YnqX1W2TVT3nmVPsSG6gcfn9J20Jucq6OUqlhXkX3umX9jrmgB8TpM5Lf
E65ynC+TkB4T4NaajTnkIHT8GRuOBVhsSIv2AhyUN7mV309dMocTkK32RIrEYGcoagwWsJmzkCRZ
KqX25NYXCcDbLLyOCiINUA2EjlQ+PetHkEgS9ZZ2qbeJtY3nS4C0qP5GWKdz6XoufOPy/8w4kv8F
o/yL+vGz+DyQ5Sb6WRdI/tslkeVfEJf/j7AtVEj+fqh/wDW7JbflQTVN+j3/9Z708vf/8g+3RTNc
/z+u45oEZo/ivGdATfqH3GLwL2zBZVe3LAeWhPV/yS3C+A85O7xT6WfWDePv/6nh5DRDXYz/GMLV
HaHboFssmiz/X8gtxgy5WvKNeIS1BCixNuOkseMDrVQqZIFGtdnYZyrRw/Q1CAcTWb0rve9GBkUf
NgIqd7DFzcTO3d6neW6lP8LB6d1DU9rp8PPdF/yA8/IRHWv+oxbQpcFKW7fwyvxA1E2+OnptPqPI
O8EM/DdB5h+y7/zjCyIbDeUo1Io+O6SNqolq86XbIqyih2q4HnzuDeaHv4OhFRpWus1oZgfw+ZSW
OZVo1Y5yanCCiDb/sR8N2/zl3v1+RuE8H8kPHdjdsjOZhtNF5E/39BqO92ZVnfhUa09ZcNc6jIhj
qtPZIQzN5CEtzHvUA+qa3libREfxdPxbrQ3IPDXfvQsmCYU1kTQ4xHGk0DSapYWIpregQUuH08ru
+GPWXmYBJ6ojX5+qXqbkXsbceET/oeO8ZnomeGm2HHrcYV1rVLWPP251ZS0gbA0tVXkoi+DQNaFr
19zxpglbkcBVmBLIKta45DWGKLILTngZPUZ56Kb2uYduZ7jBO8bm1qe73UjTtVK1452gzK58BnMB
bzNq37M7KkCHIgNkotf+1uhLfadCeq1FjlnP8defJ+IHE9RcxJV00psoFKnYa6N87Y3InA+qpwh0
az++iA+BNxahbXfJwZQ2GoY+SW789LNr15y/3Lv5mA6NWRmBFHuH5CCWGyKPN6lm2N+Of5mV6W4u
QoPuYbCK0Z91aEzPqTC5bccCY9sYU+SzmGbJrj3B6Vv7SvM/f/ceSKAjPRur+CCTjvJjG0jE6rlV
0k54/E3WHrAIDyZmFrAO+piLbEo/i/DKVtvpFr1Zx39/baouA0Me2IFhoN70G+JCVtCfY7XaW2j6
wY30+q/Hn7I2Hou4kJlRonL6A/a5WxY7e8S6LYjKEusDyq7HHzHPy48WwyIUlEEb1xFqmIOf1phV
VN2T33blG1oZMJ1lcW7SSV2eeNbKoMzHjPejrssysXJnSA+lljcXPsZeZBCRgB9/k5UhMRbLujSt
sgsV3qm5ha5SGxDS6oAjUPRSC+vCMTs//pyVQTEWKxxMzVQEReftTZtiiu3giBN4ljqj3Sk6AZNb
+1CLZd66FO81nY5ZP+/jx97GBFZ1yePxv3/txxeLHMFtEyPSGvahEQ0vdgaN89IQgSOujv++sfaB
5ge/W9ymg+geV0h5aMtSQwyGWrFAIS0nv3+qPS9uEW1jbmM8yd4K2z+Ua4X+tZkKj6YZ2sTMx7qy
bAF1UtNd8TVKMYoxL9VAfe+L75Jhyy+O/6Frf+ciRuCfZKZCq3RU9M2fQS/DR62137w2nj75gEWQ
8DGawEXCNeiApcTfmSkAEvQAD0mqhZ+cKYsI4Y+5DLy4NvdIEugF05zqm0jM+sQLrE2VRXCYuPnn
tIC2B0tHpSSrUXtzJpr2T8SDeWV+EHv0RTyo3KASre2lB41eHprmgyCbL4mo+aiYSD0Puu8+SIDh
l+kAW5xm37hqFGfHR38lXOiLcOHXrtZoZqoOfYtUuVAi/F2W4MMaL3yogGpcfu4xi2hhNQWXqiBT
hxKtNqogCkPCxY60SqqvWk3J/vhjVkZKX0QMLiWh1NGk7ntKzeqK/ElJPxMMBZMC2+cesYgb2kRr
jpvWwZ6b4kiKza0fssCr5YnJsPYGi6hhF30N1wsVSwwE0T2jpfVvZi1IT/g7rI33YrWPZhuqNqEd
xmpF2L5UBkKHC2l2rgAO0ZNs+o6mzOz/NyXxz037yz+z+D0PdCW46Iu134PDKIa+6/Zk0sqnSXPG
Q0VZ/D5KM//x+ICsvdFi7QutHUBAYshj+0qn6mWS3+2oAeRReT86sTwRBNbeZBEEpMMZPK/hWZRV
9qwp+0kEBVyZUP/c7Uf3F2FgirIRd6MwvoHY9IpWeWc56LidiJtcX9P9ePxrfTy/sJP4964UFK0m
FY1+hxj314NRm3CTa53KwPGfn9fzf8cy3V+s81AS6pF16w/JNDzjUAblQwa/FJVJyI05p0OS2cef
ZMwf/qNHLdZ6j6QDh98ivkkj/cXGHUnVt5E322KKji6jzHsx0Hu5gw8ySFGYOv7Yj2eb7i+WfxZP
ORyHVB6KlF5vFcMKCfymp71iuBzQF3xymBZhoEIvUCHBNR/AvKVfmqyUr54fn7JOWpsEiyCQwlao
rd6ShyQftXRnmklUXqBaQLp//CutPWCx7ENq7mDNIovalp9/MzvcMsGBaebX4z+/NgiLJS9pbpiw
35UHeidoKsZSFlMGisqtssLZKeVTkUX3F0s+8Gt90sC6ABGt7R3swztks9nOE0m77SovPTGTVz6W
WCx8WmpbaqVFciNkk0JkQ5w3crI+EbdWvpVYLHjpDF4diiC8YUP0keCmeKP72jms9K+Z8rztp0ZE
LNZ9LUFm+pFVHNJOedhvy8yaLgbMcQLs1q3MjyUaGSOx6xO3nLVvNr/t+8M1HWV2BTb9put92Jdo
zPcpGdrPrT6xWOTCM+LQkqb+oMJ6+E6ojnCXTzyyq5/7WvNbvfvrhW1SxjJKxoRTEY7JyauJWxf1
2eytjV3jxJh8vGMh6/v3UyRIKp9zUIi1XAguwdKN2Sqc0qkxnnK8Muff+iAIi8VCH9IITXo6UFsO
Ct8igYrWq6GZFsHZ6F027VDghOcYVqK+DWGTN5d2EJMBvc4bvDBpCZpizbkQeJLSZgM1ve4Re8pM
wE2JBY6tZ2rqK++73jf9eOdVjmtd+1mapK8pJnOKgrRGsoyqXGvDUB0Fra+/ghKg9gnvlHkFfvR2
iziT2JbA1rbD2rQrXsw6fUj0AFaU6nDHat9SS7/wVDtsIPqcOv6tjdki5PRW7LnaiE10oWvPUTOG
O/yRva1fleXZ8bm38gRvEW0St8ndtKdRVgXjhEeuBoRTa+KLuJ7UiZCz8tm8RcihGw7ZSjmmN01r
/EFshFcmzXaqh0lnh4C25w/Xurjp5ZrjnpjsKwHBWwSg3icRG5WBdrDrNn2wBwsaTuehODr+1Vai
qLeMN4ljRz5iy5uRThqk6t6XhPbkXYCrIgg+3vD4Y9YGZ/7n7wJDL6d6CgwZHfqyqLM3X1pJd4tl
dVHBFkOGDMzp+IPmofhgZnvLCMS4k9APs5v5nKZC4y4Iu/wsMdR9M/gvtJRQQ57/yfGnzYPw0dMW
kagq+6xPJwcn55KGIrdqnW3mMP56jDJJ51oLaWr8fvxZayO1iEhY3AOp1znb0J8tdq1RIige0h06
2+BMi4T/uS1iaQXXqLxWoZOUD41CglkE3vDo0Yf7cvwl1mbzIgxURhPQNqkXD6bdAe6MscPF5Fmd
GI6VwXcXISDIUaB1mi320sd7GWSW5jfOlWXlffIn6z1Hfh2QFno4odB974076eB92Z94+MqrLb3g
kniyPDwXywfhNPJe8aYkOSDzXh7/cvNK+WCquYs4kGjoea2yKh/oeemuTOo2MOsaupqGOvjsMl1a
wiW9Be+bXPreG2eHh6yDM3mhZzKVyB8CZM3H32XtU83v+D4aBM3k0AfGp0pm7gs2M8VVkzvR4+d+
fn7su583zSZJkrSsH2x0k1eugOWzLZU5jidizMqqdxerPsSSzxhTA74VZJLdJJSAjuyMdDzDB8mU
/TVn4784/i5rw75Y9XZMEi0cHTTmfk53PbFZbqwBavSApvjn556xOA3geVHUs2HeYerIYTwZfiCS
uQZhCg4tect0O/6ctWFfLP7AojuGiVs/RJo50tSoW9W2jLMm3B7//ZVv5SyW/0hyUaVmMnFmQ0FZ
Sb/FawFJKjf3U05ja49YnADojOmJwr56gC5o7jP83r8l7Whd15JN9MT0WvlMzmKlR7QDOLVnNA+Z
mEaw1522L5NMOxHfVyavM28v7xaHbhdaO9LleD34vYBawBTuqy0sHB9FYUMzUnDlRZk7NYB56a36
fXxoVk5OS7O4SEvlMESTcz9pg1SQLfoxbZHIxh6t4txxtcCvQA4TP8Ea02tM/3U5TYMHPLMc3exT
2XTdWQSGrMfvagpTjr0DHJksUN4lXkfh7vg7zl/wgwjtLMJC4Q5TO7oiuYn4xng0eKCj5Xgdc7Tu
uv75+EPWhm8RDyK3DrRgKHiFjBboMKvlRUHtaBvq45+BR+b4jZ/YcdbGbBEWbC9v6WrjklDoAhV/
Vl6rgp2mmFXX86PMMf06DTJHKzn9Of52a1N/ESGw1UbpM+HlEwiqrPild8J8tSqPXsLjD1hZv//l
H2fqOo1Ho3PotL4DdkEp/zwJRjrXSmXRRXj8KSuDtLSGa7qx7avOlgcnSHBz2Ogod2GRw2NxILJ3
saP/7kFiyeHcDnv8J0481phH5oMZaC8iB0dPJ0ywczmEfl547S4pKseR51oEouEMhIeyriXCGkOd
GXpIc97thGMKDVmqrqL0zaE3AqrV0OShf2IKrX3uZbCBP4WdtioPEit5JL2dhLFZu4OziYfylI/m
bDP24WvPT38X0hC5kBrLe39fZx35ExTAbqUeE1mV9lvhK4htW1dO9szCws3AxXgoje1RbSqdo5S6
MscByiRctMG5zGb0RX0xBmWZAIbLE5o+XL02xNk0FqLVzz83QRaBiPtv4HcQZu4IhjhuXLdJ3Vn5
tkhRSiTXoa2JVEIp4SJjb+sGisSpdNbKmrYXMUqGSGulzMJDWw36kJ/LWDAlCb6esdMqmet/bC8W
eNmWpuEpdh+zzQJg80KM1Yk5sTpcixCW11PSOrmv9jBa4+7NycYGJaxTmgzjuQVOMbqy47KdmkOf
Aq/TNo2M4vi6UZgtPvsujZ1w9doO+4zNrBz8EzWqH35ZrpWB/k3GGaGBA5txcjWvBCV7EQf70apa
/A/kQ9KMI9TOWtI04fqF+7ldyV4EvVCzFK5RfvLYmJN/SNBEpWd5IZvgxL5krryANU+Gd+sjSryg
iOhA2et2X+X9zqJxAAfGDuJEeD3aehscUIPRbLafUig3cBJ9d6hpwLdSDZxzGISt6IGmYZ4CMXDM
fd2YYYAGfYSBiiAnNS7elOlOEPX851rhq4JvkQSLl8EM8AMioGlqsUMDv/Kd9rJzAy/PtrBAMog/
SWLr0dfj62rtTRfHM7yuLChOk3uY7Z/NXeI6gX3WdW3/5fjvr8SzpTpUYXLpRzJKH8ModMoN4Grn
BYWLApSjJ+pESmZl91iqRPsU59RcJNFB6U5E80stwETM0MGCniSTHhBSXcOJI/Nfbc4HW4a1iJ0O
TPKmIMN5mLLcthwAVVHbfglMV5niqqEDCvc2gbef3l6MnlMiW4zG3P7VtjTg37TDUHo/+j7iMjeL
2xMd7zr4s7QR0ZYRGi9D3PcObZmFjBFvjmHUa8ltniJbL9pISedzSXNrng7vJjgdq76aWotG2aDH
fkBVnVPvvYG5d2JnXdlhrEXYHNkzG7eJooMTFvZZ4TWv+cDYTMp+LNhDTwzG2uxdBEYEQeA7MuUj
WLETAIR0CgAcaYxTwsi1t1gEstAXRTuS7Tu0wQBpyw3uxWQbV6FIrsB7VCfewlh7jWU8s+opDZPJ
ACuZ2f1wHpjV3PVeaJ7/Lcd/N3d3/TCAFz2vs3LKIb2NM1EB0OxEGtDwej8FWV6FOVjUaNB0mng9
s/K2GfYT+ok/cuVvXEpRYxU2TYJV1yE2HLjKIvDTjTDG/uV4nFhZwksJagLSdsKbYDho4+jjVlY+
dlb3uzbq6TybwAB61qmK58qYmosjX0RjkN/4uTy49YiXYzFkCsfCNMlJ3gEVHaxLGsNKwN3HX2wl
AC4FqoMslBFpWb2npw7PNWvwjGSbhFB+gGJN1ScP0P8lVA2HBESC9NCwyQEmgJVx/Po1RrQgA+zw
42KktT2c+vvOmJpUfnJSLMKIS78eSbtRPkQw9+rXCK93+WDXxfC5jf5vreldmMqUaDlNBf4eE5L6
0Qms4blOw6fPjcwieGRVUKVNpXMI9rQRIlhD0z+uk6BH6hOfZ95EP9gqzEX4GEe3abOxzPYa5Kfg
xiqUV36XjVYpeqx9ozSuicOw7qD6hcJ+zSUIhv6T824RU6Swh2FssEPoUxuDMBNIDm1wYoyqx7hL
vO78+EdcWU1LBWvrG8JKYTHv7crvthxhnkXcPk0x39DUTwk01x6yOKTgrcyoT1O7H0Vnuy9mb2V0
VoV9NuVfcdkEdGj3iYV10fF3+ntu+GDcloJWyJFRgx47vs7dvB1+lyJQ04UoAnN6xE63wbyy013P
3GgYeflwEAMZdziowpSyv2d2S98zGOZKg9KUGX33MknafMlE6pCG8NXEb6nAYQ0ufnKVIMPF8rcq
QmB4k5BivB8n+E53dd1HUJcy1WhEelnmWQqWPmrS8NboYM/96KFUdWcTOHst/6q0UZXOz2IMJJ6t
QYPGNId2wRXFCCkWvIGAUMXbpEp8HLYR5h3dNW5rbndima60T+D+8e/jRIL4ZlROUu01PcDAYWOb
ZTHd2XUIUQy1VClHGCdGP3xPoNWCXYCS7Nq39YgjPBZ2XHefsTDRMAaMHWm3Z8eHcWXH+qvGfRc8
dNxqbQ6F7n006uFNNHqRcYEdnpGemPprv78MflBYyVEY7r2pUT47922vv0BKY1a743//2qy3/v1R
NcD7YmzZOYIIH718QyejY+NnYgo/2VTtCHgfLB/0ks8d1f8O7rvv5WV6WODd0uIS3eAmGSSV8xYG
KaYtBk2gJ15q7aMtQ2JpTGYUlvVeSADPJZemn7ppnbptWHN0+2jlLqKeCiaStKGoDxOmzQ64VFDE
0a0rENTdJGRyAEabkAOsgy46zzJ3Wo+9NR4dGqgA6nciy9+aoTP0/g1lp7LtrZbrQc4MwicVnw/d
B53J9wf7qirAD5xrLRz1VDLgzqCcIRtuiqwFU9qjRBseM3gRExCaQJJ+bOy6bkFD2mVibxI5xHQ3
51rDOj+bopYsJB5v+ClOJ2b/yrljKSW2m9wHhqmAnacyevbIVGxteIb4dSggSMdn6Mpg/pdi2EW7
PTpmvWffHLRfhclV77tbttWv47+/cijUF0e1ztLjoZbaCP9L9eJGww25+UJ7JuYSwMgbRz/DSZjb
d5x1Bl5Uxx+69lKLWNZyL59x0XQDFglpf4zGzK45yGgMq8fPPWEesncLze1cre6nBGCaXxmPrck9
iW6uxPn5uZ+fX+zdz8eiRKxS9fXBqY3Xtsyb28lB5fu5H18EpbxRhu3ISVxHnjYBMKLPECZbDPvk
+O+vTdvFoczAYU4HzB/uh2wM8y9O51eQEvQwib3trPNMvx9/ztooL+IQTfFDMARxgTy8T6CTlEnt
fpnA49YnWvfWXmQRiagL1yUkwPDgllWI1YfXRhE8diOitoF13ikNz0fv4fr859+DDZqsbrRABQ84
AsQ4dNHYm19awjBPtUZ+tAvND1icvXQPG9gy0uJDruK3oTT1syl14YsHSPucYbo6Phwffa35KYuV
DjZPYV2eBA9V5qdb7LeinT7BVi4SaK3HH/HRYXx+xGJd2zqi07Bu2r0MK5UYkHtCQ/zMnEz6kN1K
3+8ulTvm0BJsV+Qvyi4E9b3jz157vfmfv1uSldbH2OfhfZSMeEo1IMYv7Qqti1Yk1cXnHrFY9YGL
fYarCf+hCqbuWsf96Prvx5NGdyrbsvYWi7UPwSPnA9oetz0sKROwWTiUQKKnEfIzauF5kBbL380G
O0GNlBw456sv8aDSFuerPjslSl97hcWyjzStgXomvIcghQwYTgGiIxuERauf/Epr82yx8DMJIBXJ
WbH3isZ/bDvlRz/1QtT6uda2WvjHHgLIKFiLFkj7cvq3PjfHltphWrDrSgGXuqbp37seexN0D+ZY
V21OdfD4HPtoP2Z0lgLizA1rfejwpjI8a9iOOR6ulZnOVjTY1MFQT5xP9cPOj1oEhATDXS1krt2b
dqv9LtK6fzY7Ti/HX2RlGohFLHAH7k7gTrJD7cB1e4yTLLdeI9C+Dc4d8ONOTee/N8bleXR+jcXC
Z9fKqNDCEm0xzch/dyrpxR4SlxucBzBApi8OzosmvOYJmyrQ7LmrdS95IO3izoF9Wk8gpFycYkQb
heD24jbp/1RjHJYz9igt1E1c++gEd6ST9cr9RHJ4/qMXoaQBGFS2rWc/6HZnBtAbSXDPFC7vfzg7
s+VIdbRrXxERQoAQpzk47fTszBpPiKraewshxCQEiKv/V1b8B24+k0Q4+qS7oiNlQOOrtdZT7j73
+mcTCWFd0GkUJ98A6HbjGSHhZXIQEKMh60VV0dfrrSwsjXNBcoNwSlVgmn2VOHA/OD9pXxFZbW4+
9+uzmYTxiTZ8qgUkeVmrv1mXx+RAqGyHTzYwm0eIbxGd3Q70TaP8DyoLKxJ2A+X02iXahxcZ+Mxz
+S+sZXkURnl83015H752mSVs2ivEeQc7FkSTj7zecQAUB5UKfh96yvXmUEEOgDQ+RMpfCotpLyAZ
4u3EfsnSBSVCCKMUc8TXBvp+mFsB4ElB7PORhw7FfEYQ3vfSZ1WIstT1r7AwkOf6YmcK20NTJE5a
Jd5jCHz8k+Cm/V6EmVvZTi9MenM5cT0GMYg0AoFWMfBRKs3EgYDAcwyaqt8nI5hcA04I2889z2xi
CieH//TSP4YhwXjvJj9A4K0ajzokCG7/XCOzSQl3/WTQgGmcmrIBhYmWPfKJDFjhiGEEkmxt57gw
/ubC4hEAri4PS++IVNLCh8JXW7s3CUGK5fXnuLyUDybXeDaNVCQvuE1z7wh614Se5//Lm6w5tkmK
CpOu1q6yPryeuQwU+r+7N0b6uo1cR+5Fl4BWus0cyiS3StkYMeVUgjqiCAJLgDSqlMqQSoXSGzq9
rWoKumDl5XG7zfo6RTbrCPQi34KuzZzaRSgJBMXp+stYGgnz+SiCoE7IrjilSAWUiJPr41vQ2UFB
zBUkT9cb+bvSf/TKZ5NSbXxfUE/WiKWtVQKWURxG/pthVdJqwGsjJhFTKKQDgi3TTb4n0CUwBKJR
YNUBRrVT/p1CHDLcTFMlQZIU1DfDLgNRg+uN78l02o8NUArdg8Ymc0SEJZFD/TKBT4XI/zDMTJ4i
vM6y8r+okSkHUxcWw1/YsNOp3zukuGbsRkiOlF+cugbxpQgtUvsKJEWC2eIBaFa+Im7Vy4pt0ndR
c8Nhto/ooev1MPxTjQgl5U8+H3T5im007YENMcqX/8qJEJ8Ck9dBix+CDNqx/VibLPudw5VBXmXg
Nfk/QUyT/A5FHeTCbuIK3KiXoe9iIApqhxMZrs4gIDjwDkVjxEvrSnhPyIJOGpAmJA+2EbZBjQLI
tAqzW0Am/agFHL6K6HGaLGg8OJ7WoYNRI7Aj4OiNlX10XxnZIEIMiHXg8mB+Cb/FI7L5OmAEXOvf
5XgBTYlwZaQ/fQPoJu2OhOR5SnYJgGjuvqsQ4/aEqzBAGbuGdOabAV2mavZtbrsKzKkUnt2dCZSH
LNWBSIE88HjsvEtlufCmR4V44YzttO7r7hXnGlniagMilCABUtJjeQFGcl7mK/3vcqr9oPvN5eqI
ACbIV87IsQPPwz/miEpl32vFM+ABp95HmGbuSIhYe8CxsL9DECQ2UcU+KLuifLk+BBZmtblo3UfB
r6a4t79ndYpodD6g2D/W1adyWjDZzFXrXsYUgCkDIDq2B0kzhQxE7ZyfqpUVZunvn60wMghpKAGS
RfoiG4YbHHg7jVcIcfzt517QbHUJoc+STRGCh41pfzq4hGVneBjQCa///sJExy4P9u4sTVod1c3o
D8dukMhZBSpR5UkA3hsETl9QZUGw/fWGlt7UbHkhiWe4CWt3z5lkZg8IXxns4O+3K19iYflis2VF
9G1qg9KvT1ZGYP4qZHpoQJm3hAOojDygtVCJpRc2Wxk6aPIQVZD2x4TyGszgTCTJ93II82EfTnmx
5otael2zpaGqJasKPdRvTRkoFIhKiMs2Ukjv9/XPkVze+weDfy5WTw0C36tY6zfEGcc9v9OqMIr+
rJgSotiVnJQDjlADGA9VewG7A1UhBYmQdJ8o0yjAhDPkm26c4mP+HwYX58cOc0f1MqCs7+8MdhI+
4D5+Hjyi+GCzG50mYfodOWPta5gWdrp4PLALaKARoDuOGNzxJGMn6BfiOzE+pqWPm/WNBHglyjbI
ASQIs2xKqwHVjXpBfzpLWovCUm+b3dDGrDsKT+d1e7BT0rUInsEDnUKNstp3cAZDDZlAByXRlmOb
HbR32EWz/D5IcBcKomblBtyUmUw7wLCrFnHguwE7kk7sDfMu6xsAyECOpAkT+gDhJPzpYAWRrgG1
08uHGwPlODlKLkCurXCWab8IyJqAixlrJPG+6coScajh0UEseQIuJfjEnETVHtUFib28AGEAKZvg
KASgliBoVCEMGarE6qYpaihY71re+d4TLVqKkmGoWafNPkN1p/YgqvOB7gm5M1CEQQkXqzc4tMri
X5xHyuRF9cC+/BkaR2KE5NPEB82akRBAI8AyAtQeTZ0ievsgm0TXX2Jsj4GjzriKVbQHw0prWEtj
U+fbCEJ45J5nvEeoLCKsocMGlbZXVf3id22eFhvs4OJ+ZTe6sDZFs0Ipzb0sQhhy9SZzDGeklCdb
RRO46rIYOVsWpgqI3LeILnxOZLqWFOEvDYpZnYQKx+oxHCJQIdIqeh4ixHUjvg78dHJQKVLt0o1J
rMS1Egk13sqGl7Wjt4zT4QKgjJqx3jvpl8ixQexheIhViMi5t5UhuzBiZ2vNiEKxAMwoA1WlN0+U
NrpFrr1nBViEoYxCfut5NEyBHkXeKkpHlE0I70aVPEEsxeeKGXMfReLZilayzB8QB5R1D7mWY7rP
88a6/fWHXDgfzi0SSS5HhC9DRpK33LF/i86P5I9amLT82poI5CtMFX3cYIaHrKj8db3Rhcl27pzo
vB7BDRVqSRMyYoCat/DPIqo9TT9xzYNdSDRbmwxy9QaE/5sTjlF8Z/1MIA7XZ0A7Xf/7/8rGPprM
Z4sSpq+opBku56vOFCR6tFnc+fEOyZJOVGBmGtwy3ZIkNMjmF31dcbodRhcjBKMZEJCsAmSeAyUi
cd0qD9ZHjprblQjyAjbMC5A4fkB9po9/F3001iCNYQpNctBdWvJ9xNSbqX0ZZQLqTcyCqaYbanRn
tjzxEgSYT+EItrhKY+PfhSXN5T5DWDI5VqQo/KfCmSmeVt7DQrE4mi2a1No6LsucvjLFsVAhIqcd
QW5hJFdAE4JRIo+MKABv7zyDCtY9sqxluea/XNiAzK0daVyUXNSDObHY67YDiNt3LtbAnDMUw2sK
rs71j73QWefmDtAwu6jueXtSZsRakNXJg5fUdMWZv/QUsxmQI9ECcHfJnpiovRvasnPaYdZTLdKb
a1p+vf4MS61c/v3drhOq7TGXLWFPTTBW2zSCrQfxBgANdkB91ODDfq6Zyx7uXTM4qrlLVjd7wrEC
1DNkyuzFAJIDaJpfkjqKV9aqhW4XXr7Uu2aGGvyDejLNyXSqQLCAD3jGPacNMQAd+gCjfQ8VcRoQ
QVnzcTNFcWd2159wqTNcFrJ3TUMDCS39CDUfkOLJf9Blu3hXFjgorrzBpd+fz1x4CMitKH8FEITf
qcqmz1OLw/Xn/vrZtDXE2IBIUzYn7P7E3WCy5lCw0ax05YWd+tzXMLTdgFo4v0DiouCZyktdTnrI
SiovaOHrT7DQxtzawMui94BUz9+gCOt+AtqJGDkW+e6/joSCr/SvpUbmeyFFu7j0qvF1YFUd76SF
g+WmzStR7wqZgAZ8/VkWvvXcXMDqidQxzJ9vFAjSp7RWoF4F2H6fr//8h7mNWAXnvgJuR51kkCs9
I5y+CyAVTn1H7hraQDmP5ajI6wdEM5lz5ep0lBvqV2bcxdqWkBRZkge42+PlRIpD0coJ+FKknxQx
ACwT19UjhG4dCrvX/9SFAT03JfDIS/PcM+LNVnG8gdfiGxuR2QCoCkMdBmtJW0X7jjZr0XcLm565
f2BgSegNGMhvkP+YJ5NiApQlSMOpD+sYLWBj6Qv2mUCPy2eYTRnMwlM25hgWEuIGvhOFxX0Uw5qy
VuFdenvzOUNHWY1TK3l1gSzC8cZBNJMle8iNgOyGOLcaYn6DakMD9nLJYPXATiKj6pNF/2A2qVib
8zB31n9NbVaMT24Q04UIHgThbVlEsljRWCwsYX81c+9mXpd0cQuSQX0iTno/tIwcqjNy4PGxclNL
NiXcMmuz8EL/mLsFqBKxAaQ+BBEkQa8IPXLnavO7ygf6yof+S9etJjAslefn1gGLBAmmdRm/6kqL
6jsZjamAowgLZhAwUNC+33ENt+8rtVXYFVuEaaoyPOAtdzl406xU38Ha7Q2wYBKBdWD+wT14jOiY
iZVK0sJ0OLccAHuU1aZCjrkCc3nT5JPbDwnwND7qDPvrE8BSE7P9iQyzXuMWpDrhBOzdAcJ2ma8w
mG5bbFw++RiXtt91ILxWXJ+meX2SgIoCtIuJth5xlM197zOGAvx1fw1575rgbd8FPU3oCabT6dVG
efk9RzTyynqx9JLmEwnsCl0ONPUJBHe5l2MFSTXDhhe39GshqktrBp3NJRUV/sT7Wr1pA7BKOsBz
DprJN5lebodRa7n8D+71NykyrDYc6/pOZ8G/f/+LTbHUX8zvE+bSlZV4YdDPLQhVQVCMyRJ3Ard7
ALLMfteRuUQ9hECSRJ/ufrNzTCULkJ5AMz8R3cGEhIuyB9J4bNc3plg5ki58vLnTII2wyg5RrE+8
bMhOQeQY3gYEqf1w0zu5lsC38L7mmdlVkcTTIPz01HAk/e+AFvJALjUZLhNUDAjUvi+bLHr91KCd
+wxCNzVVxMr0BDjZE2L/2n3qYf3sSmZur7ewMA/Phfk6gbCxsTY9Qc4mb3QR270oO7IHqORtatoQ
eCPHVrra0geaTQ+Qy41sAknnxD33qwmn9JCgHriF+bXYX3+ahf3e3xXg3eyg6wSF1s6kp9R5AEAJ
3QOXlqgk71Ze19IjzCYIuCMYi1N8EGhdSgRT4RyJ/EVvC0jt2l5jqYnZ/MCTieiElgnuaRvvxmRj
uuNlW9130l8LPlrqw/P9BO9RPuMmeoWcrvxOlOINyMIIY0/EtiNJTX7gni4EvPD6V1l6otnYZy2k
rhdIxblK+wtQFNMLpCvtFph6svLhP0x4xbowV7NTDfSjQxzmWTRtfU6rZmwP0hIP1OugrzzY3TDP
2KIgD8iIiLGv6S+Ck772i8/1jLnUPe0nVEVwZ33WYVjci7p64aZubqHJWTlsLPTtudZdw/4yJT6V
Z96q9pK+nR3zoOxX/vylX790lXcjJ/QMFqIkHN8Qj1T/09iw+4b5NJMrXWDp5y9d493PW9RAXQp8
9Ftl3PiTy6ret6HJztc72NKvX/793a/jNn6ytKb6nMYK5NEOtAGzqapOrfSuhQ58QUe9/30rgs6h
y6kzfLQKvNFhwnLC9NSCkd76EPh87jHmI3+qHJJ0muSNKBnvGtyq3F58/5/bnJHZoGd+ir2YtsGb
Ta33GxYecxgK1VbIDUFW2PUnoH9Ldh+UbclsrMPrJ71BcvbmfN/kD1U4lOVBSggLin0v0A1+5sRv
1LNMw7G4U6yLJfxoqZfYPQxYAd2nuMLJD8QLw2SHomrkNlyGkDbKMSOgUiC4q34UeRN5zzjQJonY
hyzJB7lBsJPu7vwGt3dsgwsgs0/0JLMbLJq45XIx9dKHtO7iH73fjt0thyPhiwuUoQ9DlIM2g2oQ
itdNY5r63OSZ4vdmyAmIp9JCiLmpgqJv7lwIXvQfFMDKcs8KDxoG4dcsxp84JsGNEwqETp51f1wa
6/RORFPxgwdghezJxY1yg/AnGUMWO1X+A2dZ+kozysdDVdeE32OTHP/rgb05/LYT2JrfbACLzoEU
MHgjTmRs2PNgER7/WyfI2wFzkWksbibvbIPAvzLQW/gGcVZDqhzbsg4o3R2TcfVHt3qsj41HcaDi
cds+MKSTPRq88fFkSj20zZ6mSME7C1kU+TMEU5O3Yz2EJD8QKl0Vh0pRTfu9BkO9c1uDC0t4FW3Y
1rdphtyuDQryhm6pHoX7WcVlH70wcGpfWVVNyY3QTZsfRCDpuHdJFE03SuFguUGaXC5uSRZrfxcm
FKhgPk6td0ScVAsrBLiprpE3U1LjjpjBDFXcdfnoHgECn8Ib3UM5XW9s0kwNYPU5JfG0g6kSDkib
w+924EiVRgqRht/KwuQ+Rg2udU3Vhw9jaNtx30xV9Ssex57dNhe50aaEl45taIidwiErVa6fHXf8
i/JzZJ6Ogaz/46Sb0Cfwvb95LRB99ylgxNMvOHalvauKYFBng7tSRLCA/gmWIDC/3/rMTv9YZLOE
m9QbbboD8rLkm4GH3g8RtrJ+rqwCq5rVnsz38O0N+sF2gAPvIK8tyEaOUVUjAzOiybaCASI4ZLEc
70OS+IjBpCC7ZS4ekwdcjUq3C+D+hNKJusbdhKOp1RGLUoNgqQYhU39qSHe6rTAtuqtwADQfgsmT
5g98a80/SWDp1tOR1Le0FrF7HvwOcavh1MY4/OQ4Ld4NbvBSUKiRZXmv68s7axOmQdDshE7Ajq36
ba4Za/qdCyB4vYkuUuZtZHqURJzH6h8G1Lt8M9mueJmg+Cm/ixpo4tuoBP8Yzzj13obYy1JdZmoq
AJi6ZE14BqeEfVVDJL1zpK3/A/HbfOUFGbJjkslJ7lBpD/9RYsA/IAMRiTKxLIEpxiUnva9TX5Ft
2MXwT5XKoXnRQAywLTP8/3eSh3WgNwHCJY8w2YH13GiuT2SUSY8/CIGD923Rlfm+R8yTusM9viM3
I8q6j7zxJnkb2iAAo1XqYnoACrcM6UZZ5H58b5MIibJK4y4bDGTXnLzJN3SPLl9muyDxHAhUmhTf
GgCCwdlBLux0SDLbxXf1YFFTAGUlgthN1Ij0UwBAy21gJz+8aZC9+bWQLW5A04baZCcIAKO4dhvg
4EVh2O+++pYW3waJcFFPTiaByl8iii6rIP4+O/8iEx6S0h3H3NBvsY8sKWwk4Ke497whZSuLwMer
JZ87jtLIIoJ+BKY2jBQgxIx6gMaqfKgR1BX7mu+urzUfL/o4//7voqwVafMwzIM3I32td8ilD5It
K+3pcz8/uzUK45hnYdYlMIJEw1ah5vMUef5abuPSO5ptt0zOmUnaMjuxi5PJpJCLAv2Xb8Yuzlc2
LUvv59L0u02RCawf9EOendJ28A/kcuKuXfC5PT0Hr/J/fp3EFpkkYRW8jTQsToG13qFLgr7c2qxb
I/UsvaTZtotlhtZElcFbH9G6PmBM+bHSL56epjUL9dJLmm254FXBZXwx8beAdsPReh3ilLvUrhx4
P1Z88GS25VIM2lRVj/zNTXW/o/LVGMxy4PIBzNPj9nEg+b4MvB99wtek20tNzvdfxqeQsFoOa8bw
yvDhHTgHW6RsA1krQWHH1LLrIlzfZsPgdteHysJ3mhuLZNlcJL1+/KYjJS0EsUMJeDQXWAt6JKyv
VaoWvtXcXEQCxHaXOaxZRmagIxNw0oNb8CX1WoTcUgOzIY+wUz/teBW/CV1D+2NM4FW7npjpn+vv
aen3Z4M+jNKcKVfAWxbDMrnlZOqHmywmiHO63sDHxRw+NxOlhMdxKIQ9D31U7CWktz9hn6lekYJm
Dxr3es2uj2L5KWsFn7uAWBSkVZpatBbBeWCzvscAEnoTi1XP4mUu/7+nCT7HElinmiTuA3vmIv3H
9FFYb+TQmkPYaWSiTKPbjUDtPPtMjJ98qNmEQNzY5qWU9uyQywNrNwaJ7WDPzS7NXv9KH1dfOJ/N
Ckjgc2ERVXgoHRZ727WPmjfxLTKdHgvYnXbXW1kalLOJgA5asqjn3RnaLbvhUWBAeu2fJgyXlRYW
ppq5PejCNwV0z/pvFCsMVAG83pLGbeRFHDKQst/w0L5yVx4Qfrlyhl1qcrbmV0AU27qR/79JEky/
HHivosOs+rdFBIq0G+23mxH9fGVQLYzaub1HREWZtsmIS1wmqTs6JaXZ6x7XAisNLHypOS/AUcPH
ocj7s+gVEKUij0ZxnAAIIgcPt1afM+cihPd/V2wNIqnIedmdScbF1wbJcz/cxL1jOZXJyiXz0qu6
/Pu7LYePcxLzINx6TYZgEk8UwZ+An3s+Kv7XO/XCfDA39AxlPQLS1E9n0mH/jXTNA0NA6U4Nydeg
ZA9lHQ+7ri7Wgp0/TH9lMFfMZ4PBtJOxUXM2bmiHNw6rFzaDrceJu9NiMmwHPxGJTwMCEfkvzF80
elauhBBoI+LS55sYZG3v+frDL8zuc4yA1ZDdyNTiCiWbgjvdm8cQR1vIZH15X/D4BTvWlWG29Jpn
c0eDaoCfd5qijG74lormQVR4szSi/4oy3aLi9diS/vX6Yy10/7lloxrzdixwDXbmRKWvtmviH2mS
uEdvoNHKXn6pidm0wceR+nFshzMADPkTsQbyAOIrd4eNUrWmol8oQfO5MUP22KrG3JHzFDdfJz6l
G4hovUdaNgOO/+E5TNJNN6K7JvkUPQEiu/K1FtaTOWEA0YxeA/xz9Kpairw62Sdq2rGQ+bi8lj4C
4T3k4bKX619roWuw2SzSQAicTnFBTojFK6H7pFuYK3y8TQ/CMIrLSm+I3kaSrOmXF2b8uZmDaxQW
QhTiTgR+p41CuCnz8ON/7ygh4S63iJPaZxSAENBQV3lxlxPGB/sONjt5GJr2pi2T8Yx7f1WSLSpt
cMFsZBlBcLpJOovzOSJcSZDscNPgTw8I4a/ED1TFqHdfVEmV9TsEfOUu3jsWcPmK9FHs9VY+wdIH
n81KvNGTVjBpvNleSHPmAfOKx8EkWfw4mQiVBlQ/tP8Ttdgm1ruhlv2U/lI9soPksc9B3r1V0JUy
+AEuSI9N7MPJsmWRrn6B1S6Hb7JOIE/elkOj5B/D2lJZhAIlAgomSIpR9DhCPn65qi6aSHl3EuE6
IDqztpaotqWKoHAiusyrog0yNfqw2IVt4fov4wS9OV5bOjVn5MIUZlcRWxUQMSoEH2wav/HGf5RX
hB4kSRFODpDzs5wmJxFFoFJtoAvzxM6WyFKucNeqq+AOp1ra/BoQNglgZNy5GqEgEw3bDeUkJifq
8KX2FmG9AEwhVSejNwrmCt/sVU4YfDopwOCl2umc0eGVxsDayQ0y7kPzRSO9FzeIaQUt1pmFyFY9
QxQceN9gRxC52upSjIjcsk1BO7vJSR/Vr5CZgmW1BWWyD+7HWBXsuzQwNvONblTGbr24yxS7Zc7D
jeRO9jC44y9NPZhSUZ4Cuue2bZq8dYipHrR4RlFX0HA3cKGRu2vCLtI3PgPh4YC1nALxECDSo7yr
8m7szQaxRMj2p2lS+yGUC3xo2T7rR5L+e73XLXW62a6VkTocYsLKk+PqxoGbuiNl50GhYk81cgtX
+vbCDoLNVh6imcupL+MTiUhXIyau6PQBd4Uq2X3qMeYeoaZvIzkSh5IFNHDTbeG8+qVC+NdDhcCt
8Tbn1ZrQY+FR5nYP5VyphhJyhHBERXsvVNx4x74OQGq9/ihLDcyOqxzbORFHsjqZIPZ/wdqbt29x
jYiPT+kp+BxrQQH7ICGYuK9hQWB8avq6z5+SotDpJT0WR7Hrj7HQseb+C81wEYFaWHYeStNvOUNI
ssrTbJtxbOE70cmVL7+wckWX1/huc9ogADXndhJnBC/CQwdn7OXopUhe7mjCwDWJMWg1Zys9eWHh
mhswgD4YhgZEzhNHOt+GVKbeo0RyUbhVf0QIr1Xju/pHigizO1qs6V2XGp2tDLA6pH0m/eHk4rLd
XkYqMh5fLFiLsEkkW/ChtzWvjpla23ssNTibFURgYyJaM5wGCz3EpcGqqF7shaKFc267YbG/jXH8
i6piDYi4sJmbOyIqUDraMo/lOZUivtEiJUeUt+wePDTv7nqXXBhZ/8f3IOFWbjUdTpp3+e3gov4J
2/w1P9DCO5u7HYYUqEvT8uFEZPWH2+HvN2IjjkqkK/40YX4TXXbzqBat9PyFETZnWBgJC1IzcH3m
IF3fhVnA79K6FXdFhJ1pHq+2szDCwkv770YYAfliCIa6O0Fa7P0WpbtY1aXZaGonVOZ7ehwyclsG
GHHXv9PCiSicbUap87IyncLyXA002DkI77HjwK+TJky2LYNGLkEK4/Z6Ywv9bm6JqHKUosxkx+eU
T8WOZCO5IWH6o+DFWrl46XFmu86U6sLyoXbPuhFZ+VuQPggPSROlCJ4eDDyo2HDDhuR2xqAat8bY
Wers8zkj70eTIxDhPPhg0gyirV4nhy5y/a0t/fpsgiCNT2tfZygSZl39RNNc3hSGhWs5TUuvbL5f
iMuu5EgKPTkfoWbDhE/eTFF5MAY0hpHZU4LT68pCtfAoc2OEahRgSrh1OoEhmnzVE/KCkNSHDeRK
b14YpsHslOr6rMwDmE/PKRtjcquRU2MEMj91C9Mwrl/DuoTcZLTVSj1hoUPPzRGDLFPb4K7grFwF
QTROWt5vGYTqn5IM8dunPv/cIJHKSCYlQrRPSB9D0ryNjYh+Z5A2j+frDSx0gLmvwbKMOXjkijPi
py67cutw7Y+qyKU6uQkqVe78bHULsfTGLj3j3QTHwUvxWlskb450HtAyqHMLEyGeJCN0Zduw1Mlm
c4AKiZ6CMijOcrLsVevY9odYNtFaQMvS789GOxEp83wEU5zVGBbQSXQJyCiiRNDD9e+x9Ipm491N
Yig0Ls3PpoDdfVe13KSgAvGI34wlS9ZsVkuffTbuESBTmxgsn1feTMWDhll5myKdGBG7LTsi9+xr
WYbhyiMtjMu5VYF4EtaLdsheqcmGaDNk0qTHyFWxuHcqSrxd1lOf315/fwvfZ+5VwNU/ipkVi1/A
eYgew4vkgDpuztd/feHrzH0GQycNmzKRn6FaYQfCa7KrRpbcygJs2utNLL2ty7+/HyNJAMM5ElbO
zos5kDXsoblUgcMIaZaBgJrmejNL7+nyhO+asZIl8Myn2Rk5WNTdArXbq8eAoxa18tWXGrj8+7sG
QpVUoYYs5GzBOwRmB97XqBvdylqy9CFmw9yyxoDrLcWZUI6rWdpbYG6DIcr2bY2L+s+9o9lYV+Bc
DmE3eifsU/pmg2wl8FMhYxP767+/9KlnY50T2tgCsewn0rMCS27o3yE8YAM7/bYZ1O/rjSyMdDob
6byBW8JEoj2bqMvjcm+mpLE3zPQla7YhdFfuGdlDvP/Xcm8a1vJYF77+3EvgyrKzrk35m2gqW24F
7bKNYpNek3oufP+5iwAyH1/ng8vODch2BGnfVRBuYUtO2HEqx3xlhV96iss7fdeH2TQg8I5DiaP7
BkE4KBxm3cZ5OMBf/zZLvz8b68NQti6Lp/it0jx4Vu0oQsiZWvBUr//+0v3LPKEfIZypR5gfvFhT
5P6hTlIEtEOmVzcecrfLJkkeKCIi++8+RG/2W0hkHyAShNWdVRuJdO70nCdeuCZIWXrey7+/e58W
Mda1KorgREfci3BoFI8+zty760+79OuzOUEhWEaXXRicwly7LTJByUMdffZMOw/vT1EzjMwgghMO
6sgz5gquL1qr8vv1P36pQ8/mAhlChuf8hp54703mkXk4vm61LHEVwY3+c72RhQnn783Lu/dfgQte
wR4eQNIUQtQy1uQBXtvHNm6ROBvUn1zC5l4CBnxcUiND6EUWDawpBsRm/xvNky64jQFhyh77worm
c3emc98AWJWmhi0xOKlcJN95ZYCfgDdh+gyWCVeYc9tAxyBpmZwV/yHwiKbPMWJVvkP/w72v17/J
Qq8lsznAaaE8kxcS3lus9zCN/hx4tnYkWuhV5PLv7z64QJheRusgO7kRhRhE0EH6KFkemH3nI+z0
c08wG9VcoDQ76N6eGTQs5U2atd3PsPXr/HOSkrl7gPVpS4n1k5OdJvkg09T/yZwp91E1qS+fe4TZ
Sl/pIInAq/cegFRrdhI7o73vryVbfAg7vHSh2dh2foUbPy/3X5QfmPxokbNCEAdaSPVDaBHnjyLr
4SPIsGOKdinrgKoTvEz2VQ/62N2kppYd4gJnSqsDVd+lHc7Rz6xqa28nbItjIbfGOgi5EVRY486y
j9VBpk2AWpVoRwj/Ao5UqrFD9stPCODbtWCQpa4721oopMSpLE/Fm4ns+IBAr+ZYR+WP65/k431L
PFfBNry1RnlCYA+PUw8t2A5CnK+ux27PIGvQ75q1GsjHgySeC2EN1NFJhgyns6jHacD1dgCvdhP6
0MF3lfuc7zGeB/BbGwU+7VPxOLhS3FxkNzoFZ9r4ZQPgtbfy1paeZTabgAIv/boYo5eU2/Y+TBAb
ILpgeB5ZvbZrXWri8u/v5hTWyUnA5xi9DILmj2SKob9vSr5tKilXZpTLX/t/r4/juTg2BBK7rkUt
Hv8OR9Hb76HA8afhQbzJkM+2u97FPu6/8d8cvHdPwnu4XfKIeq+OM+3uYCXQN0PWM7lyfljqwrNZ
pWER7plj05zDwLg7mSUvIoUrQBlh703d33y6uBrPlbIur+lAgqg7s0zG9tZ1ZaiwzwsGTJNRk6/F
rS+9sdmIN3Ho0QYREW8G+J17xnt+ziLk4F7/Hh/ChViCALf/7VqqL8cANyLJK0jlGoEmHu5ku1tU
V71kQ0RYcEScKe1gaAmYvleYGaNb0XtZLbaDX0dfZRJmgDIiBy7d2jKoDO6K3QVYXNVFqmEELxio
02EpYLq4KUcpj6CCOXZWAqDlexyAbHsUyVjdZ1n2/zi7tiY5cWb5i4gQQgh47cvcx9PdnrHXfiHG
610BAgQIcfv1J9vfy1hrNSf6zdHhQKNLlUpVWZl62YR8KBPEyX0IxkKUkglpdqPqQcGXgwgru52r
pApBh92jMeLyCjgOvg3R1SgwhOGU6VPbTuGzSstXPsfki2LF61JD1vzyKA4L/g/1fykgF+zN6ZFU
YKh6EFqK74LLJvnUNfoaZcHzXlqeSEvQH5V91p1SFcmHKvLC9xpUcVfFBNF/kLp9QcgkA3kSwAnt
BF4VwB1M5R14xPOVRIzjrNvwXDSKowDJzHASPE8+8VHrT2HWhSu+x+EbbGSuqPMgN60QpzEz5w44
gOiH4KsSC1AfZukC+jLPfRZ/mxgH3ebKxrumZDmkERfnmPBOYtAaLUJpDVHOTTm23pqwn2sAK9IZ
6UT4nIXJEXRTInyQaMpBOrE3/j+XT67LPiz/Q9ElNEajSI4+z95QEPOe0IQDwT4WlMDhqGxVT+Zc
M/jDDWRjc+M09iC/5JUnHofDfdtotC6iV30sM3FDg/Ib64ebokOe/Kp52Sz7pIdw2AwQGjgtwLrc
5kW1oUDy3esJNeAsQMxzeRyH5dtY3LjsRBvkoANNaV2LjUIDZ7/lUHsUUEpb5vE607ERuWndDYA8
NPkJGcBG3mmW+eOt53nXvckiG4o7eyXAFeiBPoGWggHVZlo8ZsqOhNdVEQD6//0iAiIwgu44rU+A
YdPseQZL7HgE+xWfr1yh4PcBFGgXu8DMyZHFgLODSKYD8rDOIVt6eaMdhmIDb+dwXEAPPyn0i+fZ
3QjpGN0iT60pynpFpNcSTA57tyG1oALgFN2Z1ckkhELdCe0/XheeLs/B9XHL2NE1PPHBwy4LkA/t
DAg2gBYe6Eqw4fi6DZs9JzuFp2uo6aZp/kgQ6d+rpHi96k+3OcwhS15CbSbq/pWhqn4aEk/Zra9i
BB/Xfd9KTIItC23RqES9Gqi25juZ8IE9grgScc/lARyOwsbE5rmY66ToxJsGam8XQ2VxQ6a4vo/M
KleQawPOQ3+IvjnYkwuQh/pHiEdqf4M1agANrYKvl2fg+vz59w+fJx7JmxA8zW+tP/Inde6pMSZY
c6Sur1v2K+F35rIW3mtMof0Qq84HATJPV/PbDvu1qctV09W4Zpb2lOo59rczVB6yrQpAlfolBAbP
bHrkC7sVQ3NttnVrzxkaKT0Txce2Q/8u7u/vMgzyzwuZ3y/vhWsAy5LRINvWOP70aCK/vW/rLtzG
A2E3yIksKw7PcWHbuESeZ1kSla13Gg14odki9zhP05OKG6g2gFdo08UiuWnGcY1Y9vwm+UOE8B94
Ikjy8cYuglcppzdQcoMMPQU1y7Mcg4el8c4ct3IbJAva4tHPvMbU55qmZfgQMIWQB7heX0GZX2/S
vHkEePenQV1yg0QigLSGPfQ+IpXLG+c45jaEkYXLlOWlHl65H6qdCKd+VybZz+s+bjkAUM6gh2Co
giOT3lTc8Fnx6raMQ/nluu9bHqCbIXgPDZnibWhA5PBsvDpt0TTvRUO14iVdu2F5Ae0HJh9TMbyS
NnwU4FOWUg14nXr1Jja4ab0aFI3TOWV13Yzo7z5tFl3Km64Kj+BoVk+jaOknn8OYrvu65QYoNNMC
igTeCfz9QYPoMIk8k+zrNjToE7huDMsT5KD+gE/2EFKB4v+Go4vvZinV7eWPOzpIIht3KJaGTQMy
uc9AtDzMrHliy7hTQh2EFz9XZwjlTJeXMKm+oRYhVqbkcG42HLGaOHgewapxNGVd3TCoQYD9AxQS
ES3WosWzdf/B19gAxFGrOKiS0TuRttM3ip2boBXSAXKK9R60Et8K1O3uLy+iazrnG+nDval4DIh/
1HegyPXTF7SIyH9H6IF89ohHvZVz7Nwoy/SFXKpUE2Ze6ei/QDoivPuFCBLh/D6bSj2hpgDvVjfA
PSTswUuv05aJbAwiX5gmYi78owjAFwndtcUfTmEZNmsMjg6HySyPMObFpAUEco50yfPuhqtsSfbE
xHQlv+v6vuUBRq+rPFEbegQJJwQ0xMKX5HbxhPn3ut23fEDLWIRqS5EcFTSIIasB2qH6IZZ+X2+7
MJDxCg+zaxqWG1AgKpJggGXH2Az0E3LtyCNyYJ4vT8IRPNlAw1Y1UckisBZXqASD3kaDhTKLvuOI
ZScwvXQrp9gxCRtvyKCjjBpMizRaH5nlRqBxJ3/qurRprkty2QBDCE2YDMQ66tTG6XirRfIzZcBm
LiNZ2W3XDCxbB3zRR2OWAS0v2FuTu5gQUD72I2vXgiSHM7HRhXPZFoJSXCkCKuPvjMJLyb6DAF7U
VuSvy7vtmsT59w8OCyXycfKgefiWo5CwQI8ly8PNEK6SIzucr02OPEvSSwUlg79zwBe76saL6twr
QcDUmvghCeco/cvXMcKi+zaH3NRa6dZ1iC1L1ywHfXUD0l3QXfQT24AV0y//jnxGgm8jo0AFhgb0
VytVdNdGWXZPaskpaSb1Br7ycge+MfEocpRclnhaa4p1DWHZPPcFJB7qaTrCC1f/Q+bpdE7fpzQa
VwIAx1GwkYa53ykejHDvZhqp+loxqJsfRaKClYKOYwo2uJByEg1hVZAjdJDm/i5nic6+kHgJun2z
pPG8YveOrbdRhmqKeTjqWL5Bf48+QuDxi/IQeQML3EL2D0iqy4bjGsayfpb3oJgqA3oExnwB/7YQ
KToZNzGEhdQOLAR6CDbdAF3G3eXxXLtzXtUPhkoHxkYZ+eXbCG3oaAvm6FA9ggNhkCvb73iS2dzG
wLP4NU0hWRQPEu20Y6Tnz3nLTfGcQprqIRtNcSp0HtYa4RPrvLuxh+TR5cm5joZ18beKhDySeXpU
RfWKSqK4zzr/ZQE1693lAVy7ZfkDCrlpjVYo/xjHlbxBkJHuRoOzIATLPw/UrHhTx5PGpjPOdVW1
fjPWpxmA87sZFG9aQ1GIIW7OioLjspOgwv40Z5XJN4U3NWG5soKu42H5B0woXyIhujc+GOAgZrGY
n9GA0tx1ga0NSUzzAhpbdQBQOLKWT0z3dbglSZTcZcFg4usmYeMSCUf7qJ/3AZhhYTr7tjIFlB6N
mlf8tGN7bEJjMDcNpZIZ3k8lEPSiAR8spAk2upMCrVwSxHcV35W4JFbm4zjWNr1x2i2FTkDOC8S+
WSJoSoniPgbpo4LyC7+OiSyyUYomXBSebXI5UuKDwZKTMGDL1iv4WSvnsvX8gun94QllMxvzntMw
9nWKpzOwvKe4B0kwSPJyxCTlZgZpYPWA4jxN/ulAgpdtKTiesh06D+P8XnsVM7uwSpvsKyrRSX9z
+W9yHPhfimMf/GHMpy40KQ68YWcBvEmZEQJysVwrMbq+b3kMEbSkS5ouOba6az3woQpgWOUkSL/y
8nUNYAUNwPAl0AVquzcKvdgHM4PsHHzb04/Ly+M6epY/0KxqDISb8JQSDPyYIuyBkYK8HipWYQzC
outOuA1WBC2JUVDfCo96EXX0lKrG+2esfD99DCem194KjsnYKEXRopoxlwqj0Gx6gWYj2c5JFN72
rX8VVjmycYq0XjpwpQh2hHYKeA9Fk1bgis4Cf2U7HPePjVM0aSAi0Hl2bwQqhHc6y5vNGEKWgIyh
2HXZsMZC7zhUNmQxRS66zjIf8/CgBnKT5/PA74vpXK++fK4c8Tw5D/zB7NouAIl6EPVvdNTdI/go
FnXGp4dgn/SWZDmCGEKNtw1ngN5eN6IVG6C/IirS8Kwd4/nsL8jxNRuZQp5aEL/e5WmDohlZpT93
rR/9fXq4Q1My+oQdx9KP5l0aS3AWphEYgC9PxnWSLaPHQwcCMgTABV6pboslm+/UVIrtgPt7ZQjX
FCzL56ZKOIOffQPc0QdXxuw9B30QXHWFguv89wWSqghGyM3VT8ipoUuwoe19VWZqU7GG7uOInx0+
pEP6bjVD6MA1AQL6+5DcQ0M02IUahDaddwY0FXP2ZszktxveNnEqNuAUfkATS/6ph8De89Ln9zQj
Sbv3isXrN8CoiX0MrvUtg5jKnvaDeqVJDAZEPhK1O3MQcyhO9EkL4PjAlxsgZXuAvrwCPNg5YIfZ
xhsj8JaMEQ+yT5OKZf9MhoKpb42BepzYZEVG9G0z0jy9u3xO/ryJQAD9PmewNbRAmubD2+h5yREY
kzG79zpvolex9vDEer2oeojKArKpR0lLcprHHkw6mY6f5wViTMgHrHnuP/s9npzt4IO7yINSpImu
hzfC0FQ4QzjCKLRjBwvykqjQHS6v1p+tCuJOv48iATGqekTeR4rX/nCTQ0933hqBoHXjL1648kBy
zcVyRNCwXMKEt+Up97zqZSx5cCuh+LTV9Mxj7kuISVw3HcsJkRwkOeWc06PSHZjGCWi8oo0Em0Nz
y0CtsqYm4Tpjli/SPfJh6TLUT2NTzltAqc2+12sQM9fHLS8EMPU08dIER2WYuc2bue/2E1F9sL+8
Ro7v22BHSmMQoPnD8JYukt/PqQeojyfD1VKh40jZWELaVb0Ak3zzNqolmG8oT7oRGNd4Ul+WQLT6
eN00LDs3Q9uoQsTJsYlI9dgFY/61ZKtcj3++rLmNIuSsBOCzgtgPUO3TRi3jzRmteCPM0IM/J90G
QU5WHJZrvc6/fzB0iBSAEnruhzc19WAAAlp39PB6h4jp1+tWyrJx1E8YnZBXPzER8e805iPfJtOS
XadQxW1I4ZyKmuVxJk8yLMG+iq6bmxRY0k2fQQ7r8hRca2TZNW0Q3usK5Yc5UtWneUFL4YakKnnq
eqq+Xx7D4aRses+56euoUwbxGfdfcnBTg2s/r7dlgOZRXwXedfdHbJk3SQYaThrbzbJRoVYLqrnm
qwYHx3wLipR83g55QsK1Qrpj4Ww8IY39uGyaYjkK6AOUexZlzYbMVJCdQCPudV7XRhHODRDMhCx4
8KUDntHB+Gkuu/K+WVZbJRx7Y+MHRUFBiD6lxWfFFX0eZZrkm6bwy8cchfznBarj1zV4chtCiJH6
DpzuxUn3YNVQoItXyKLce0u8xtvh2pLz7x/sXYd5gb4xoF500WXTnkcgpci70Pdul3xZzJV7Yhk9
Hn4lVI7D4EjCMARYg4ePcoqmz0Jn8uaywTguEpvUk+fNJAGAFfArtUTnj0cCMW2TqoT6xsosHG7Y
hhPyMvJjJaj/ns9e56PfqOL5TWF8FW6HloPJTockzYA+qcR12WLwHP2+PTIAp69nSPBYIQH+HVDs
pf+S+YWQKxGXa9Us+5fTlIHrLQ4eUzb55bghNEmDJ0qSKVrxMI4DZiMMx5FLmTXjciRRodhOdCP9
NCqR852U7LpKKreRhrEiU1bVINzTCwnBGp620CEAzWnW7686XTYrZ1xmSUYaI57iIirBYhYDpryd
0Ei6sg8Ol2IjDc0A4pk86tLHFkT46OkYd/MU+zuJnMyNF651vp4fd/9N/3GbdrOaAr+E/oo50a7L
wXLBxm0bhv+cybZ4DImUVkXdbg7NHRoi/r68cK6JWZbfztGcNHk9ncb2TLeeJn017rguoSujcz5P
kO/KvDX4m+M024SbtBmrPtbI/qipKf4iBHd/PERrD3LXSbau/UL1KWFLMx0Hr9Tbitbd3uicvOSe
WVks1wiWtbdd59Vn2vCjKBbIxMcgQ5Nd2T0Ncfrl8na4Vsiyd5JlYcvqonnTMHezk+XCvyoIVDSb
y993nDAbgCiBR0/JoMiRFQYaQUE0QsFYmcn7Jx4o44jtUS6UeAQlg8w2OqpF/rVPVAteu8t/gGOC
NiCRMmM6DxDso1ngrzdx2kdfoX4SrxQlf6Wl/2BCoRXot91UD1OQekdCg8KgH6Ik+l+WhdrcQdBL
ht8rCDOBj30JZ5hY0ERedECRwot3YVdkPoI31tJxnyINz7xNNDTZsDJzB5yI/wem6I2qIHQYT5BN
DrZVAupOkoR7BeK8Ngn+URJab3HB+LYh5nOZ+mt9Dg4Tt6kXuYxYPOu5P0JcDn0UcVJCFncg+zam
ZDMFa0BJ1zCWJ6lq6bXtrFHWVo1pj7RhZX4rBO/IfpRoFH5ePIR4K/vsOkbB7/duTBsvHAWL33vu
dZvwPKdoSNdCVEcgEVqehAQqCwLqRe9gn01vRYky2aaaaXZCQ2l2irSav7aez98vm4TDq4SWVwFw
Y0mSaiRHmfnkRoTwimORi5vCG9c0L37Jzv7JLCy/AtWu1K+GJD7GXpHNX1KeDYW/CQyKdBoZ8rmV
D01Um/AbxzLKmxz5j/yeeLo1n9Iyh2DuRqeVJ4G1KpYJAmqQpq2g0oBU1nQbA+7jgwmyK0Nw3Jgu
D760gURxNPabOftBPT9AnTuOoG023XizfyWpApKtvx8CXfAW7D31fIJOEhhpSA7huV2j5oSvPLYd
p8wGTXphMuoKTME/IVNWAwEMstqcbhTABv1as5vjqNmgSSmHaVQ6mk7Ar37WJU/QP1x0+7OAi5+A
UalOV2vzjnNmEzcybxEp9XX03kmz3IJDCZVZaAImfbMCPHGUL7nN1CgTtPLG4KE46cD/dyT5HbRK
oPg9gzdNJ2UBcln2nKKZD/z+rwtrp6cwgRBSV7KVpLnDBdnAyTZDusGL9fRIcQdouQdraAcKhhj1
bfGWGqizvS/UrOFsXKNZPsh4baW9qGMg3UZeD9HntvTSZJ8X3aEdk+uEKTizfJHE+6/vA5QZRImn
mcq95W4ww5pYjetMWL5nHEFEFdc+eyegdtnP5bBPIbEJdeP8qoIfZ5bjIUVCFxbU4fsIRqp0Gy9t
33wGPIiRlUPn2AUbRtnVYCn2lwW++ny76agtN1mZtpvMQ32xjK/UJQKd++/ORoF8PC6XPjmmRRK/
zrOY1KZGlWwFa+rYCBtFCe0+fBYR/3ub6hAvF+/nLKJgL0xQbi9fMw5nZpM0Qpo7AGtwlR+BaS5+
zANyVNrLzHUXso2hzGOo0QGEM5+YTzmUEEZjzA7A5XINU+L688+/f0iEMFohxarL+F02ULfs59jc
tVqJL5cXx3WKbFs2Gfjj+1I/jkaEzYZGULbP57xCQ38ERYKgRibs8kiOCDyw7BkEw2GRBLF3SAHt
2M5knjesDvdUYbDZB0M194TeTA3dRgzqOpcHdS2eZeaJmeOkQKj9PmXQaH7tmhh4OUIgXHl7eQDH
Nfarpvhhd5DwkNPIJ/mesBIcdM34KUplsakHpMW04gdfydPlkRzrZ6MnoamnynLy00NbSWC+pNxD
8upTSpdxGweoiC5oVJ2q7nnB3b1iOQ7btAGVrSghD9ZJDClC8gaG3gxcHLM6oBC/Zv6ODbLBlOha
XPJ5FMVRdV3zCrmS7BW6V3JlAq6vn0/9h90hoJ9GSoeKIygC82DfDjnEG/o+DOXu8qY4zIeeV+7D
AKXKuiKeGHvneR/uirgbdmUL8jTdeM/cTPTKeZzn92EYLqHea0QODR45gQ+00vzp/8Fz59pmywcw
A/6hOpv6R4pO+v4hBiXgA+tSWH7qm2hNbci1F5b9q8gPhEykeaQRyaB3occZ2qfAKLFlJaPn2gzL
2M9EDeNZg+LUCqRA2pl/zzmgSVWK5x5Uao6Xt9w1D+ti19Ug2wnKGieB5s97mnTFj6Qza6Q0jr2w
YZCKTTyFmE96BI0PG8hW+QS4pw2krcrYv89YkawZ9/n+/sPLyMZCCkEhrwqs7xG7r29Ekjyb+KAJ
KvO/XDKBOMJ26OXrVatmIyN1EleQCDblkRYKGubQS8YFGYC6pV7ZfNfCWabOs3lKfW7GR8wkgOtN
7gSHQD26Ma5M4tk4SOn7EfrpRXmEIje/rdhAD10ur7xIbAQkLRMDGWAqj1IZwIaxHUqMx5GDDEDT
5As6KA7X7YRl7WgfYXFMenNk/jmXl6EhLiIgaLn8ddepsq28MJOahFcD15888yHHnTj5t22hf8Qz
LikFvTxIIq/sucMUf/FqfnCLKZRvGujymbdxIKrYQGRAhI9QnUmilXeVazaWrcdMdUFfpv1R5T7f
sAmRCnQ/N3Ng6r2KCn1zplOA2HCzMiFXqsyGO7Ysb6Ei3+nHvEOWbGbo9jAm1Xc5hcw0Ov73kA1P
99AeKPc07CFzOqwKTzjHtgL9vMtyDqBTfuR+fDgzoKWeKsBBC1JjXhXd1rDlZaoAQkGTG4Sw2mZY
ud0cq2xjIyvTsSqd4+zIKH+SXeZveRm/KoK0Vu6rcTPNKUClCHYuH1HnRC1XoesejSKU6RdZzASA
vxISiLcQjm7kewsY9fBYQZ6Q7ZuQQgKJVoTr8ZYa2YHJKItIu6aH4Pw7rOAByMm+oN6kcWTz+RbM
98VOUv/f1DP7OYoOjAFWNusCKEEGGFlUrslMOmJWG2JJ0XKXkGXOjmrsEqgKvFYQ5AD1Vv+/qzL1
qt3llXZcyDY1ZBslfcwkivg9UNuHjHft7Vwi3Mf1Wf+cRNbuL4/j8P3EcjrpbBSUGLrhvQ3RTFhB
pvNGjOHTUEO67fIIDk9jc0SmfRH3i2ibF9A0k3LXj3H6teeV9+O6z1t+hjcFLzkp2kcpFETH9tyj
ICyAChwqqjeXh/izkYU2rpIBTTkZz6QH1TRsI5C00QIaHxAwbXeeMttFqsPgV2sUKH/ektDGVOZn
dWsQWnaPJMzQ8U0Crw7u42QO+6+diSEgdnlWf34UIWv2e2Dcio746CKvjjzo7lMJyKsa/kaI8WiK
UWx+eQ+fmH13Dmsuj/jnMw083u8j5jquq3jp6hdaAYxA7iV6MCQogtANjZbvVlZ59NiJcJRr7Wau
KVpeIkV2epjxEntLefCVgmPxW9wESFkZlW9gRw8gHPk8hSHywPV0ZawD2b/fZ0kSwQQHnO7Ymrpj
t6QpNdTZIIn+1+VV/LMLCm1uR8ZAy+e3rXyDUlCz1T4y6x6Z7tIQsWFPHsJ6Vajqz5YbJpZvmOcJ
QtF1Xh7R/1C+prTgRzBE/7w8DdfHrRdH3tXQ7Oa0eJFoPkSg1goa3SwUbL67ywO4zMhyDLoCJy2e
keUx9dIMJBZtVRYvqkO6F6DgRBB+nUov6ka/b7jUcaSJj2UyRRTLbY4TRzZzVHaPoeev9Xg58uTh
f0CPnPbAvvfqcRybAQwWIAfMAYbe5mT8BMhNjXfOWTe+IihEsr64Vf1rr7pnb1gDGjg2zOZW9GaP
Qr2ji74H4F7dLLnMbhtUCVd8g2O3bDikDrsYvUp19SbYhK6vdgl2pu3CZ58J9X75QDi8gc2syOtQ
I90gvQNPZqxb2v/QxbSrEFJT0d2PXeQDhlkhAbUqSu1asvPvH4LsqoizOaSARPI0Y/oeYpGQqZRz
NY5fLk/JtWrWg4RCcjNUckwPFdhxGVKQzXIE3y/CLXSDrrlt17pZbsAsKhgYaC0OYgIBEcinDnOm
ATXRCEfGcPmXUfFCe/GzXNg/103L8g0JqF/yqRHyR+v3434JONA5miKUj0ZvJXB2TcryDoKgl36i
zDuApV+h2SC+AWwNAgHyfPdRfjANufV7eRrOr8jLs3KZsA2VRBMT5Hb9bv5Zpa14ycHfuq1Ipm6F
B6R61UAuAJQ7aGtoxvTWGyu6hcpTt0l18i0CRnvFLTrOpA2lTGVLArAwzu+kD9VbepYTpSyqby/P
0XEg/wOj1ElTGF5lP9BOYG6QcK/3TOb9pqYw6OuGsKKIENK1dZGM2Q9I7jzl/pDe9hH0IPWUNitn
wzWJ8+8fzHbm9Ugg+Vkf4ly1t8RU80OFjsZN3w/1/vIkHCGlTcOoRRANIPeNDmpAtuUs43ZGgKOZ
CS9kBZIlHTKIL629Wlx7brmJMdQB8TKa/dDo4N2Tsm0+FRS0cZfn4vq65R9GNO/76NDrDizt0ctG
itLXeOhm6XWJkdAGTJo2bRJkt6ODDvjTuKTPMS3Q2npep3gJ76eQvPw/zNS1+5Zn4NGiStaOzYH4
QMtX5yuco9dj4/FVdULHitn4SWiFyWGevP6g2lLdGyTGyCas0/nfyxvimIGNnJyz2oM4tdAHqZGI
Ro59eKYqfIVE/bASgzqOrw2dTAHNFEtN4gOdJvhLE71yon9U0IXdzgBr/HoRTed0z+UJudbLMnmg
M3tAhdTy3nsklo+kHCZUjISao2wlNnAt2fn3DyZPK6QQ+7Sp/hcbIHLfVdk47/uWv143hfPUPgyg
I3B0iVCBKD2DYq4CCPh+8Ueyv/x1159vGzgEoipw21SHipdVflt5DQzEwBPXpzAowSt+eRjXPliW
jquwjnhQz4c5Cr6mGaTV0At1XcEp5NalH5N2KgTX8wGk7j8Nh2474BhrLuR8Uv6bsQ9t9eh48bjs
vHk+QGK1fSARUJig+ueHWRi1DczqE9exQjZW0uixN6FMpoP21ZnafUqCf6Wur9OlgLj576colhKy
6uMgf0xsei8k7XbNtKoy5HhY2jBIKOVmPEesd9DgW4Uyn4SsPfpVnoSKybbGPdXF6bCSrXUcWBvX
mCayHaeG9QcTQJ2TLRRYm2CSD54g49vlw+oa4vz7B4uTPc5SqLsRQ9SgvAeDiao2cvTN9Lk5k++u
GLZrGMuw0yVsRJXkoArwsBOQ3qZi01OJJgLq1T8uT8V1qizzTpsUbY1odTvQZFBPapz0e9/G13EL
hTZyEa1PnfKRxzqoBfR7bcwPUw7TvvynOwzPBiq2qihAxlUOh5acC4sU/XPV+TbNMhCYFYtYg0i4
tsG6tc+PFEZlbA5tGv4zzsjmsKH/C8mdNUyVYyI2cDADeBScJLP4MZUwB0Ai9DZqghMpaP6ogmgF
meTYaRs9WIGpKgdEtT1Uy3BHfPTOh9BNurwVrm+f7f6DQbCm88fYG/BtEIAjO47yBxp21tK8jpDA
RgrKJYPCg6HV3+e/HFJSD0VFbz3Jnn4NtMTDX21N1rpwXVOxbDsd/dIfK9ki5ISqEYQxBboQym/X
rdN50A/rxCsQkUXQLHhsfW+8JcsYfk66ZO2F5PrTLVumwI2bLqnaA5iVF4Fq6+SDZUKV14Gqwv9g
/6Ym64yJm+8xfOmj6LzlFPSrrWWOZzOzLmkCx1Bk9dh8V70cO3+TtD33u33iT3PDbwyto/4xJsPc
36RQfgxHZMtT8Idtgjjq05X9cf0NlqkHYyp5YDr5dyN8oHgmcJNq/lpN5nMxgoIE4k0g+SKQGZ3a
66zSxguaolIgCInl3wCUBZsW5AM3eFCtJSodJ8JGCUoTFhl06qMXmg0e2yKrF04bBpaBu8vn2XGv
2zBBNVeKZF4TvYCNHFpAojz9Ct2Qv0n31dJ/vrrOH9p4QZCyDH0/8uWRNMldGwFfldSr5JeudbKM
Hq1PHp4BDQd1a5DKZ+P7JkRRlwT8uvA2sA0fAkB5XpjyoLTo9ynQjz/gMZu1V4zjBrHpFk1OQBnZ
L+ZvdMy2mxZiFVt5vgALFtPNEIBt/fJ+u9bJitJJBuq7ah7yF6OJzJ6V4VByntIhL/aXB3BNxHIC
48JHU3aLPADzhPbC8y1lAlAkzRGq3EFE7i8P45qHZeeKednk6bLEo4Yv0bNAgsfc0Kosr9PBAQXW
746+0oIrOeT5Syp8GB6EzBKyW3wyVysL5ZiBDQKstGEkjUl5yIXi91DBFV/CrIjWYNLn9f7Do+Y/
AECUevygR/YVquy5/00NZWX+yaGLp++ysAQ5zriYKL1bAjZ6z3lTeN8nBaO5qUBS+1WMA/oQIYbd
Dg3y7T4JdmMu/OVhRssN/i05y/fz0KOxaUGy1NuCSVGZZ/QxlM1tmlV5s6V0DpLt4PGyfobIIGPF
ppGxzl4oMqjxDWFq8J+rMCr4Xyz4VXeJkzrB/0JmoE1eAJzr8AqWcdPcgb6uljetLlJ9hDmM8Y4u
PpP/KCwhLnedtFWI1/8g0h9eUfmxXDF5x1Gm598/3PWs7ONkUYk80CrzX9vuDA9t5CubtHobo+Ht
8kl2wBVCG+vYxayMCj/3/u6b0t8TTdNdN/WfwxaNSBke1FvALfV28uZkmyT1jqJ9bmWCZ+f4pzNi
+bRxHsATLzBBVYOL+petgt1oQOfOanbGtYZWRFNlcQ9Syij7IUJ+8vsy3oJuNd2TQiU3eROvVYhc
w1huLdFFzeoRaxh5XYEcPVA9PsQBeM4hJi+qtcKAaxjLufHJdENG1fTYDabYJpl6iiRDSW0S+4qx
lVeR40q2pavLGClmcLOlfy9Jepd4Xrvpx2Bbdv0ndHUhLE/qFRSWY/ttTOQI5PbMkK17obC4eA8+
iEa+xG0+ymPT1hBaWTlmDk9nIyJ1n4kRvJAj2pzjadukYtoZQr5eNh/Xx8+r+MFIJ1+DcdLL5Y9l
VkG1pUNRfQK/fvzzus/bPqCZWBWlNH+bQRndPMTJSP29abziuneXDX5kGWRjm76l76CsSTeiTvmu
L7K1qMK1OOffPyxO7qlg4nEevsygS6hAV+Ch+tfoDm72uuWxzDuLmZ6DsvXfi2Ym5ECKMXhaFuRW
VpyjawKWXYc94FO0XIJ3X6v0peG9qZ76wFT1SvjrMGgb6SjmEnLqaVq9S5Uk59b0elsrENUhBfXQ
wvmvmLTL0qxoJSXIN4ECLXyREBbZ5jixG9WLFrIfZCWuc0zEBjiKaGIg06vr96gr+X5i59cjxwVc
NP532YC4+6r9/g+hY07Qf9tn4QtpONq6CXDt/aYgWbiyH46FsiGL8UKzUUd5/S5SfupBdHUD8fSb
xmh/ZZ1cA1j2bGa/7pVfshc289NIIsir9qzY+1FjVt6DjlyHzeSYJQkES2Jdv9dZMZ4KIn+ChGEe
QGvG61vRzWyvo27eCVVNK7He2dX94Rq3cYfVhCgSCj/Vj7jjJ1Ak/zsHeFxJGT/nqB4h1R9dJ/oR
2sDDqlq8eSp6+vJ/pF1Zj5w4u/5FSMZs5pbaeksqS3cqyY2VzEyMMTsYML/+PPSnI/XnaYqjOjeR
pkfC5eX18r7PMjKUv8YU4GAVeeHOq6eNgF/rixXwrZE6A1Sv+A23eZhvlSi7T41UScmQy+kgxJB4
ExyGblvN1nFOJ1nK0YuCh84BpA7s1cg4u9mHt9iN4WLF/TjFotWTTn+7cfllCuF0HsEp46ZfD2XI
/97cqeu4o25K8RsUEyeZ5sw7O7WQG5eD93de3wYaQh+vaAmQjAAA1N1wKDJws1+ynpfDTaHu2xBD
URjZpJF2fgU5pThSkVV2ofGNy84WIPn9WPdtSCHkeSuAyGh0rghyUHuC6fDgTSIcELrKtJv2t6wi
35ZK1HkxlClkLc8AE5bFA3D5rYtod2Z101sX1i//PdHh5JloGrQ5h/34kWZL+SBqx+P1X782SNYJ
3k0DGWhf0P8cTYUe7mSvS4AyXAPk3W1tWEHd4UYj69r4Zzx4xb7K+Y+GuJeAj9nGrr62WK1AFkGG
vGmryDksct3e4dUKtR6/SCEtfVsPrEBWroCcZ9b6ZzUC5QujozFpUI3azeVmpu9VXPzf27hvQwUl
cYPah3zNuSqLSJy7KZ/GbzoKyvHTxLwJwD4DwWGUcbuO1R9gDlmUl7FOw4DtQgE3953pmBt9jzsI
M/wmeKtM5X4ATFheCkbnmSQu6wzdclNeGXIbciin0MGnl4OUgKxeURDQBtn6h+vjvfb15Xh4c3GN
W3Cn+ECKX66vn16hAyid9RuTufZx6w5QUDLlSOCZM6EukhnF0MkdDGeG227dvo0lJHLR2FOuf15o
qwCC0w8BihAbxdG1H7/8/c3IOKaDZ6dpi1+plMWuNjXxkpj35MaVbsspjoXjIUMTk7MwU0yffKlp
fkRpbin71k6ni41JWE6p91a7tSdIqJZm3VTQB8BQQDEi3QcWBU8KWe6kqMrHagqe4ID71HZbL7mV
jc4WWGRz7InOmPHM2wHpgYicCtk6967WZmMrXZsaa5OoRjYEqibj2fcIOYZz4O7hafJ8PSJWfr6N
D2x6GTJ/bHDzHitA0IDo9dxOJ13ZwZjdI1Wzab+0/Nx3ZsYGAZYZwd5ijPkLPmsKaF4Xlt2pTArJ
syx+TMNYqi+jB1ZgvW8dFeuzqSCPCbf5uQndT3BvL4ZxH2ua0bu5nTv+rNOODPGHSFTaTAe/9mV9
iiWL3M9D5jn+1xZnED1DMII3cSLn2jBYFCD9ejaO18zOXiu8CcakDtIyNwm0XLPfZQljddG307kI
Ibd8hL4OIcnshkZ+geBMVPycoJUPwWK8HbvFY1jHVXwKvMFEX4eGiO5DPZceyXZBnBX1Z4f1hftR
ctnkRzjM0uYPi12d/WIeLcoD50HQ/T3C5ygHgySbZfxDBLCmgXcMD0vfO8Wq8MP4niivof3GM2Il
PmywZAWVi7kW6fxXDkjHLo3i5wKEhLYn7ikCyDpxy+xvAZxyEvbNlqrP+08X31af7FIWQqcimJEQ
osS/V5S17b1fD+HPZurnYNgHUVjF7YGFLimRmgqRC76+uldCx7a2Hru6EGEjwgcJNa0P4wjHLDoG
t0nE+jagEgnndCQF+lXlAbsvhnT+6PedB3Dgoj58vQcrAF7f1qM0dWciGkj6QDJ5RysUP16Bw3z4
7IfBfQeovQjZnfKGFxO6u4XgmAvor19vnb5iJt6LWms/rRZkIkhOzk9JZsYfUoN09XM08dTJD8x3
xuDUdF1eHcNiDJtHDv9tP8kDVTKZDBM3n4Ky8dunWLVQYnYGDqMtsPSM2Yei6LvdOMEs/YV20Wwe
RCvi9lOoy0g+FiRGt1/GDNKx2cnAiErtq75j84s0RTadih5MfuhRyEn9FYuJlg9t2pUYGjhV4ZXF
QSl1jkRHYhAJki9Ybnz0MrZTmuJ3zFMZjN4hgxtO8YeAMZPJhUQ9xXd0iuLyM1cg3H4ZoXc1flDh
gGcE5NpG8xvGfSA+zD2KFS9M6Xb+3qBiYD6wvKvLfzpJsevsRM/GIEjyNi0hLJCldemcTQs93K8p
DQL/i9eEAnSJPlPQwgagwN+1ZU+/FoMDibvZ9ErsQlJQ9zkdJym/pY7q3Kd4hHDkSw3DQhBMoRVE
dxz6VfwUhGaGfTHkOHp2H+Lf5gTxFC/c1+BusUPZApd/CoQD1HeMK0+7K3Wus48RofC00SgFgIvQ
uc696Byj/glrOtdJWPFOn2lbx95TRcnAjjSvvOZUSj8QkBDsUgiPKI/67t1Eq9hJ0JOg+42aq1+r
ZEJ6qDsM2NvYfdaAavVBDBE0xct5wXZBRbfnJ91Vqvoz19HA5MHPxqE95S7KBW0Zx+pJA29ZJaLD
jZvs+qgD4QBC/UXJf5eNIQH8AccZ9VHIfWXs6OXQQ0n6gnG/O9R88qs5GUsYHT1HfuAFn4MRYHMG
JFlmhk9DGkTIk/mZZBjHcJa8/KsZCrxKeBX5MoFmbRz9Y4DRF5/HIAu8ByPi7DfWkQbgW4sImF8u
w7k/YnUOXvejSnXpX7K0yOYTdGWicWd414MPXldxPeEwragPRkzs8r0HDGC+BwyaqwOcCSg5sRF4
vXsJB9clAxGjrom8RN8+zeCYum6S53mv1K50U6d5aA3l5wlu4cOOp2JoHrIQ4v9HDs1YvmuJMl+9
wAzsuweKUb8PJ8GcYwp0b3iHpCZirqicubpAKJs2+9IRhdgzAd+hQ+lBs+lu7Mq8O4Ze1VYVVMNq
/yA6qPscG88R4U6FUZ3dj3nVwaCv9/p532VxqR9rCXTPKaxqnx4C17DmMW9l/RyKGJyg0hXqrw6H
9fgZiUPI+cDPG+KBTxVc0sKHSahIP0QMYnJTEhCCJazpDLhLVNRh/aFC5U2MUGJraCr3dHKCBnqm
cwPoJ7IG9As3XjV+jtzQg8GaX8YaeQpotHZ6l6Y+eWEtEJFOAvbkwCfwU4bYwZDUlB/d0gl/5XwY
8g9RQHn9ooI6iPdZo2P9sSryPv8KWXGc6IUPusI5r4eKfsS9fo6/NmQqs1OGmkP7E7p6tRqSAbZd
4x9YvuXpc1GNZn5ATdQNAGBkeXAKGiGcg8AA032ap152yisjwj2MASuUrTw/CA4IqVA+EJ5BQK0L
PMFOApVHfqfcMizvgxkyIju/AdL9T6zq3nkAYTACar+WTpQmbV6P6cPMwdX8pCM/6+/KKitreUQu
OG1/hE4HNQiHDWBC5C1lLzz3hu9z0UZcJpDS7Ph+MKXu9q5L0uk7vgbFy8TvJRJ8R5Rp8Qrbx3zO
t1Kwa0ex9ZYeIw6PYpG252IeUYoE4VRVYH+m6s/1o2rt+9YtuQFSoyx64jwrbdr+schdrF06NRG/
LXNlA+iFG2bdCDHdM0jLBsWzAnZKDw6qx/HG43RFE9S3MfSAp+YRbhLFIwHnLaELV0dIcZEEqyau
nmBReweSeZFgW9VJNUZ/S0/fpWDPOgG7LXtmg+x9rkiDg346+y4SEsjiOAkMfsWu19ONSRVborjR
VHZOmM5nLUX8gn2d5XucPu5W9nV5br9zY7HFiXHox3mrs+EcTkiMQjkSCsE5G/cF0c39pIav19fb
ykU6XNbhmwczAc8y84UsHpmb94kfTy8M8sdNl/693MfAx0WGU38s6SbMe+WlZosSV0LHYYbM5gI2
YxBYx55Be/AFwKva4mmtDZ112ZN0LukE9+vzPANvGhXBXva5Pmae3sfE2cr2v5+L923QPXxZwIRN
q+nZL2EtmUDBPwRhhLDTqFrxWeTR3xPkFK7P0squYGPwfQZ7wrRR+syGvoKtTwjw4hK8jHhbuhAr
C8GG30NQnXne2JIHQuRZgKgPN8xHXy0ApbR6WGw1eg3Ya7tJil1ZCDYgv+rneOg0Gc5Ny7MDJFp8
EMtBxM6mLe7WCnbE/zcsX8Gfr4/yx7DAg0NnNT8YyKGC6NEcRRo80UCbfWNAac9T9inHBXaj+LA2
mMvKfBNVyisck8fh8BHXt7g4ehBHbFjCnbL277qq8lHqxGN/xhtS+PH9xKFyntQ+VPTZxg9YWTC2
CPEY5JXDIZb9CPfEUZ24Z3h676URlLqvr8jVsbU2Drhow2Q5mtwHvwOUUI4fdcQ+aZfuRhY8vb7n
9BQmEwRd4Hm/VWBdG1fPGlfXH2anIvmjwCIFGD7bVQH0WmiMdRMWwbM/sw9ZjOYgGvf39Y6uhLkN
8Zd1nOneLCMZuXjDDS7exAVOlCAJs8D96cGFAraUA1Q6NkZ2beqsG0YluOM2grkolSgidyIlcN51
S7g/bbyG1xqwrhgycoYcGQr9rJFFdqC2VodIO7l0y/V25fs23F/RSiA3bWYENn4zbyHcjxfcFlh+
ZQnYMP8m9P1e8dCcATxJI5Y0FNl1aLRGYZwmoLf50z30KbI4SAjkVoPvsqzzAa60mqktVPDKzmWL
CLMsN1DaiIbz2M0Eckk1tJfbcti5Ma3211fdWhPWBjISD8hBNo/IM8OtBc/xDKgaJA+CuR3+jmIo
UP253tDK8rY1hAvmur52C33mE2MvxOnzJ1YAdd6nU7VDjiJ/dKNh2Lh7rjW2rJg32yKdh2EShVs8
6hpinHoeP0Ju97FpCqjim/LTUG0pE68Nn7VPiCb3SlLjbGFZDfgeZJ75uOhWAWiyccNc2//+RRaA
W6QL3jl58JeXsgBJYxGvCkNyRn7hTgzpXTO2cj+r+IPLyw3hmbXQsvYGnxfIXImpOXMANAww0I7y
dqmBQ+VGAys5Tls/GLBbJ62Yqx5fiWwEmvzLDBm8p1BnQsEsDZ9qr9LH64tvpTs2OaCo54H4A1Tq
US0LxU5VCoriwdBGP65/f4mWd+7QNj1gbMJsiBrZn8FBmPFGjzWPABinOkBiAd7ZXA7HksHidYuP
sLYqbMIABE2cQZaleqz6drjj0v9Hx9EnsFdPai6zpFrwirgewvhBTC/ttFW9WRtIa7sIiVOncaRR
vfHFTGUSQqsgqPZzi4fzP9fHcq2JJdTexG6hgoIRX2Oumr47iQhORVNG+Om2ry+tvvm6D4oL8gMl
FnYOYRYxIBMViE3fqLXfbm0HskaGu5lEeB6JSZ+hH65/RCmeO7f9duu5AQg0UAf9gK+zhiQgQLWH
OYVo8m1ft0JelAWWsBD5YxFDaTShjkPrRySwiLhx6K3rwKi7ufYhJ/UoNZK6CcjEWLgqMHJ/vQMr
e7FNFVBERSp0u+EMVWT2LFLZNI8GkXlwOoBSNnaSlZPFpgvoWeQyn/z0ReE2qhr/kbi4BS6sCiic
nWd5K6zIJg5o1jngxA7YIDlxHlXg1R9Gk5ONsVrrhhXHBKrBMIuf05ciZJ9E5D82NViY0MU6QzDz
R18Bz3/bpFjRDJO2IGzjGAVCqCoeaDDOu2pq06SMIfJ1WxNWSIe6bdysCaYz7eonGTa/u7z8hKUQ
3nZPpnZQj8B9g9M9nH06Rg2M8yYi7j2KhPdGB1ZOj1dzjzd7EoE3jxCa9vAbrJ2jivk3PvXmOJpF
lGW7H2vxYQW4nIdmQPVUnyWFbqmZu98UOexPMTxRvtw2E1aEL1UR1Pj87NFv5Qh2qcnF76CavPlH
PTtedn+9lbWzzwbMV56BvBZtsXiRt97RtOFJ58B0kgnn2+hAC6jAfeXDSKO/F3mWOOt+X294ZXe3
AfRNmuEt2tXyEcojTQNJjQB18AiFna0H08qlyFYRZhyVE6K5eCl8kDOUM3wfcVNd9Jsal/7TjGkB
q+TbHGb9V/zTm1XHhSP7SKnyWQX+I8NcHaIY7kHXh2plrdl4ek24kJkZkVQU9bcOtb2EkuxLyTeF
mtbmwgr6iqOu5ha+eNEa5tUqH709+PdbqKq1n2+FvG5FHbtdM5xhb9InDcdzy+QQbEOlKdi4AK91
wDrMfVx5oTYbzC+djmJwZQQJPpphYi/XJ2Dt81awh0MXuWU59WdWsfpCBJmLBIXbG20z/NfYfLN6
AITLtBgG8SLDfHo0sB8Da4LFG4+elR3RhtH7nTcMZZ5pIBUhKvaNTiMc010KVVIKShw74n9BmuD6
SK21tQTjm56I2HRe5pn5hSHhs6dZViXUhUwEEFds33s3kkB8G1OvnT7CpPsjbm/kT6UgYucBrbJx
Rq0sWGKd5wyQhyIs2HieqnS6c4bBSyQeU5cYucqNcVprYvn7m3EaU+wRkyPnlyacDRLdPn3EMfXV
hTXYxgVxrQUrprscXo95GEzP8DUAZFRBLdjcFX4d/eg5TelGbmANIWKj5wXqqqSrtXkxYDyKnQYg
zRzCqdM8UQYuOccCBVF1qp1JTie/LWbyUE1QBtr7Tl2Nd4BBoJwecBGmh+srcCVWbX1fONKlLsr6
+oxLmNjJHIVdByySjXlbOVT+pe0bp3hUo0D9TL2qOTIRPCiCFPjI5z9jDZ4TRCjTRnobra3NoXUF
6AKwXMvCQV/MHN01PQFPXvOevdSTBoDl+oC93yXPhtxzPQ1e4KFLskF6R+X1Jyk/v95gO5WVO6NQ
7wOJKNpfb+79Pnk2Bp+3dcmBsmjPMJoqD9JAQUtpp7v3wN3dWPrvb0KejcLnhVfBH6YXjyqCXxPs
R3+SFi2QGNofWQ3pwes9eX+leTYUP/QcDVUilHeg7kuSrgPyoF4Ot9u+vozfmx2ig/0YKvHp9IBN
O4CjnMo/BRB2/Xn962tDtPTpzddNVDZDw3B97bROT3DljhOa8h4WEhP9DCG7Lbrx2hhZZ79ppgbC
jtVwVgOqynDjJvvB25yBtV7Q/+4FlDlD7TLiPJCwhJM86FUMHOuTMDAB/z8UP9cixDr+G4ebijXD
9DAOqEsvuoWgltwxbKa7ZdMGkPK3o8yv6zOzFh9WzIcl1WkcGJzWHTS78FwiB79YUk/1vMVdff+9
6tmg/ArKiIPnpvo8xlm0h93N33EVQTEhl94OOSiVxAQ84+vdWZkiG1JvTG96P0ceQfly0U8poGST
Qih/gGnMrgUToC7h16y88NP19lYWnC3aa7R2oHEAu3nQE72TrnV+6aGiurGzrH196eWbsJEicwYI
USFbvKSPO9iTABAz/7n+09eGyo74uXWBU+dIucRlu+NFH8ALEPvJctmPAFM/XG9mZYExK/Q57NmK
2bQusDCDc98U4Z5V0HUfXRT+rrew1hEr6IXLHJob7gLHAdFmo8i8e31JsnIKHuOp2SqXrlw+PGbF
P/wtDPR3SvNgwuCnxGCBIQ8VVrgUSEBWeEtODenpHS09pKkd/8kBMutmJrLH7H1BlbkqDSWowuRf
iko2x1a4+cY0vV8x85i1D6BG1WYzcwFNbaoTPC7Yfoyqk+y8KDGxgBCxy38gf3ncfpGvpAI8G45v
ooajSYbhFO7p1ZPFd8+y7+5VHDyFHeo9ixi/r4fPAG9tsa1XFouNzNfgdg41AC0PJkN1thiQPgbn
wHnso0IDnifDjUTHyrK3secmGn1IQxBy1lUUJfAB2NNlLMEq3d+06m2guQqncHQrNMBpqZHERHJO
wa7wGInyr5kX3fF6Myubt40qZzGOHCHm/92CerigSN9/JjnuapGT3jmT52wUYlZ2OxtirgZaUq/V
5IzksvcUhib9Une46lzvyKv2w7/rPJ4NLh8h6w9dozZ6BiDXnau97tVQ7zMALWDGkJfNzwYuXfoO
Tsmi+q7b3m++8IDACWxfGp2T/N4jfRyyA8hknvMV1rnE/8hCQwuIcEEEhPwZ8IgrQbPNWNi2u7ij
YqAJnGuqlABB58H8/LabYGTtQwAWelkeNqDqzeUkEgWQsEQtdtwST16bCGujIRzIqKms6bmog9Yc
/XHoxHPOqkpslCvWgsPabHTppZnLOUgSbv5FLPy/MRs+T/2mlNVKA//CL9Yhmb2s5Q8AGZAjUM+w
Wgu1SCLWbxEyVwbJBjDimcuQKSXzuesp6AFsdH6UAUu3cu9rn1/i8c3R38QOl9otg/PIobkGvwv2
xx0nenc9GFZ2exuXCEfzxUFIBedOBY8LJgfHiZcULbDLwGU7UFZ49rCiew1YxvUW12Zk+fub/qgp
nv5D6CsCYAborL9qEqWfYqcNNxbVa/LznQC3UYqcOQ2w7sD8VLiWFacwozCVVw5wsntGeao+kjqT
DzVg42YH67WS3WVAVTsfgccLf/q9cOrnyjGF+t7wsdHfujIux+8StY/mg1eMs3fbM9uzwY1mhlTY
2Pv8o0egb3CZWxOCol85QMr/Vc+0Z1uanWtryNonIDNA8rQm/AGGLOYvCQKSSsZ5yDZolGtTam0T
cNsNBAGj90w9WX8Z6/pTAdWYo0pNvrFM1zpg7RMSjuW4V0N7hTjD9LtJY4cmaYHE6E1r0kYz8hl0
jCr36rNhSjySFhk92dTyKZqhaXFbE8sb782yD8dobn0owP7nGtDo6hFuJv7d/6MFa6Ng0yDrtqIN
5ETMC0du8qik8U41QCbPt/VhuUq96YNkQ+1Q4dbnkCN0wSn+rGCKcgA7cIt6tbKSbCCiov1iUk6q
M5LF9FD02BN8PLR30PPzNjKHK/e+YFlibzpRzW3h51BjPYshrneVwYcLGQYJaitf04qol+tjtbJi
A+stQhgXABF17plzI+6ZnnAy5zBo2JiKtV5YEQ0mRQhctKFnP2rZgUWZ2flCk2PESrIvF7/E691Y
ufW9MuTejJYcXCeMYBgPGu6swFzDhzUKdsDdFvOvoa/NfT9sHkZrs29FeeMPxVh7MWa/nPN74mrv
XjIc1gOEMjYufyvT8i+0ofKIVjxvzyN4JB4YMk6ESkHUdRvTvpKysfGGxpG8NXkOBYgS7jqF0tEP
8LN+hn0QHuOm+jZlY/iQOuCyXZ+ftf5YQW+4CDzpGuxcs5FPkHTCWyZCdeVy2+etiC+MhluP4fW5
CuUZz17Y4qHifP3bK0vYxhJK1XfcDHjpCZWrI1EkA5xk8L/gYc0OUaE20wIry8pfxu7NGh6nLBZl
J9xzw4a82oNnmEeHrpUug8nfIs9xW3+siPdjJ8dVStKzIRpwX6hRNRFEuLue+MdgmIMNZ8i1Gbci
3ydxPgEK754rXug/o5g8MCiJJBsn7dpgWWd5FwxIYnqQLDAZnjA6LsJffYR5r1XYbVwXVvYUGzXo
64hUY429iwW4YLZIL8olIJYXcbT8V62Qm78+Jyu9sSGDPBqhFAZ+B9YuXvVsSQMHmJh55mJjvFam
wwYN+n7Z1gRFrlcNLJZqfvYM/rn+89c+bkW3XxSZngpIRAnpteZA0kL8ncVNWmwMz9r3rfD24Rac
Ny0mG0J8w2d4KNAfkGTcyiStDf7y9zdx58/c60qn8M4SMuInPrjS+5bRLI72Tu3J4XTbGC19e9MK
dKKpMbCSfJApyX6rvDWgkbKm3ajwryxWW0uYjD3WTxrgCVziHG9cF2I4phLRkY9zRvdQhc3vssHp
2uNt3bHCuyjLuQ1x2wEWuSTfuWincBdA+36rRrU25VZ8Q2jOLxqP4l6S9sVHMrZTdkwr5W/helZ2
dc86w2kDY7yc1t5/ygggRz8zNo0vyyNyBlf8tkucjRKsej6CK516Z3BygCFQbTnRBxgzuv/EwtC7
QGX5+HzThNhYwdGwRT6izy7Qk4TA3WI3zKN0q0yxEiM2QJA6BorCVYXdXPrdr86hxT8m9/UhzVV7
uN6BlRX8L+Vdp0E6kHclZICdsH6EioCnDzwCx+cfCVpRCaaRTD26nzpI8W8lJVeWma3Dy7xhhiot
cc+qqqtjUdOsSwKHsT/X+7Q2bFbQ0zYcRTNCpO015wk3iupxEPIOlOvmtji08YK87E2lhCsvnKUR
ANqoiHs7nWZOs7H3rnXBCnQ9lD0v2IBTsIdG5qgccUd7p076psk2zqaVWKRWrI9lDiZz7uL0Q5li
HOHWHlfm3o/4jxoaerftv7bCbgeQfzqQcT4zVBDBnPAcD4W8qjTt/vpcr6xfGyhINY1KKEDJy+uN
ZMw672m5UvsFiq1ugGIVRO62KCcrk2KDA6sq7HOHgIz0qmZlIDj0mt/WuX9b/dsGB0J3Im1K0P7P
zGuH1+yXcUd6rFENg+Ad37iKrkSfjQosUjVnqXKwtiJt7nkazjzJKxFvQTfWvr8M35szFzZxXFRq
0YCJ0/ijNJX+CgMvtjHha19f/v7m65XjMt5qlV1MzMeTkqAvHSEhAT2J6wtq7fvWRb2p0jSHBgP2
JpqV+kXXsMzodnnYC/39thas2KaxHKoIN4eLQE7voSlmGB/XilR/Xf/8SlzbQrsQi8kjmsbz2YMi
8WFupl8j6eFkgVfzKQDz98ZVZB3lXYbqUdvm7tkUjQmPlR8O7QcYBQBudb0fKxNhAwS70oXCvFP3
F0jHsccwpO3nzL8V8GPL60o4QSPVH3SXriimb76PbAKdqmCX9/XGLWRlt7DBgLIp3NjHtRMOo9Cb
1h37NMJ//RRF4Ra7c62FZQW8CQU65L6gumEPVd3Vh6Ypf0A+vz14bGulrjVgRTKkhBhTEW8vPHfc
Pa/oTkxwX0Qx7LbjwdbTHdOWc8ZqfUEFAX4SlRxiDd0hEn+6vobWOmAFs9EyygaPtBdNXXqHpMET
K6v8CWLs/1xvgGGo3ykm2Li+kWXNSIcODSBZdO9XNEg/jkMepM8wT4CKTREYEr2wSTnlKW3JViLp
NZjfa9c6vKE1NbR56alf1J9LuPyEgP+dm1SqoTuRGO/BBtz30YH3Z91mYecd+8jV/i/mF+MEQHtH
CHsMYEDRb1H+10ba2g5oPU6w4nH1BZo44ZhA2Tv/AkEg/rOem9softTGBDKIL8PuyCVnONY3IOjK
MNO7krrur+uT+f6OQ20Q4DjlbQNlpuHiz1X3CfprE1xNeWO6jeTM+3cVaiMAzVC4adsQ+RMiQDJ9
qPLB1OEDlNGCrktSWnT0yeUB9c2RQ+ULon+3dcvaJvSQ9tSXvr50MMAAqYxDO1R4Ye9vnATvTz21
VXnDsMSPhoTxWSHrq8ayOzqc/MHiFMfbOrDM15t9TroOvMBiv/klCp1/6VunfIGb1RY4fO3nW3uE
jGtIm8VTfwl9JtnRuBH0qMLSId/qbtNEZ23qrTPf1wYqTy0vLs2CLx2QcTxqKOAbJP2PVQuOtKzg
gHl9uNY6ZO0NHY9ZzFQcPRAvVftmRMl2lMBhTHwzc7YWKXa0hxN43RGvzrLthuDQpVWbPcDt4MbM
NbXBgAwCVn0WkOJCurh7MJLnH3t38/n2/hWJ/gv+5zD4dUKC6wItFObdKfhEqo9+WbDgQygd9fdE
4YawsXhXZsOG/lVQzRpILvsLn6YcgnSoWAjSTYkHH4SbbhqU2QFeuX1Tz7q7NBwgIgYuzglrKt1N
GmW+62tqZf2ypXdvQpBFEciiajlIezkXH2iDeuIzFMugiErauui+gaGnUuTWQKLDc+J6oyurzMYE
sgHykRlUES9ZmPH7vPbg2dOwb9c/vgzOv09QaqvvdjiWKgP1lksnZu++IfrruESlnCFlGqWbTn1r
zViBL4MeiggyLS6ip1BHJR7kt3a+z+76rPwRmLS5cQ1YQQ/iGMQ9BK0ujb+4Pyst7oN2miH/dmMB
jtrYv6bLezf33PI/uS7oq5HklecZ5EjfXJ+UlWCxsX6o37uT7GV5UbhPhImPZOcL83gsk85fDJuv
t7IyJza4b3RUGSpXt5fXmzlMeI5KOfK+EfWYxLK/jetCbWwfDnA4MvG+vPiyEseO4O0Cy/EyibfR
aisRYqP7/MYgP6h4czE0MD9ENcGIwlFbWa612bCCngxmzHVQlti6WokHpDsnlQ+3sgB2lhtn1VoH
lr+/2VcI7cEm6VR9UTAVgml9aSC+7vnktoQ2tdF8YU1cvFhIdTHTGD6Risd3YVhsbCFr42PFtqFR
XBcexeh3APk6S8lwpkDa/R8Ms9easMKaT8aDFpjEC6wFDQYb1HhUUN/fw9lrK4O2NgXWWS4nUwZw
26ovvsPoZ+VD/6PyFd0o56183YbY8aAuZD935YUUIR4CDXeCUwiPqulwPZbXvr88zN4sIF96oVvi
anWhDmrnYeG5v1t1Y4Wb2tp/wlWS9q5fXcYwd8uE94CHJn3cQqfx+s9f2YpshJ3KcVgXsckuBUc2
yzjAyui4ie7o2HyY4/G2pBa1BQBh9pGOMZLiZ7+C1pUbt/v41hwvtQF10Byvok7N6oIMdXc3pn1L
EmBlkNW6bYysCzrp0xA7tmrOTVw9jk7WJx0bf7VZ9WlazJOvN7JywQmtWEavxrjqquKi0ozfFUue
rOvr+sAV6i0RC760uVLH622tTboV1KoM5BSxKbu8Gjp0Iv6b6NQ8ZL08v74MrreysnXYOn9SF0hl
Qv4YqXdIPRrHgawtiPQDiMgAUmyBgFdascFxIYFJEcpUWMABtJ3HJhr3FY7wpA6BNL/ekZUQt8X9
mMItACaU2UUKr3GPo8NcICiQKL/NO4ja0n6i79J8cucGbCCQwCBf/tQO9bDx61cmO1j+/maDIoU3
u6oI1cVUEDGgOPw/yIX5IUWuE9TUgq/XR+l9rC50s/+7HZhkzw50ucOvhZzafFd00L4pHAj3CAeX
gjri2U5nXndXZek5bcPn662uhI2Nl0PxdjIqJnh6mFIeJaoKj2MPgOTrO8fUjvmM9Nu8EaNrC8Ha
CGgI3bV8ksUvPQ/RHRmK+jD9D2dXtuM4DiS/SABJXdSrbNdd1ee43P0izHRP66Qoirqor99wLxao
YRethV+rANE8MpnMjIyQstmYiuvrlgcQEMOSiyTVK1AzQbgDCwRawjJGeHjlz7fMnhvw79RcNa/G
r1X7Adx8JLtPpgDk4NdthnWTkxA6VVkkxCvHDXhbw53AP9aQA4fCdLwkP5szV+XloRyLZSPlRgkC
aHC9ou7t+ct39DfoXZCQa3MyNlAOxXSc5JH1D1kmj2WlQEYfoBA2dFOz0XjjmsD5QL8xy3IZ45aC
IPsh093jnKOVMUQyZmOnHVYR2DbP6hYkyIy+AkC6pnVe9ckTKdGR7YNRaOVt8lCxKbuuh4jZUDmz
zmry6qJBDFHME6gspuAEGXb+CNGF4t/r9vu8jG+WC0CmPBZJVb5KPPBBUTgxA/3gVS8blU/HNRLY
pq2kiJETnWAb0JGP1PSiKyivxwa0ItfNwDJvSCctmEDdP+Qebb5FhQyg+TvU4rrcbmAZNwoXSHzX
cn4d61LeGhN9lQTqeeCI7neihsjvJOth4+y6Fsuyc9DUd8uUTeK1bLJ1/ZuMfSzuOddh+WWp9ND8
c9WK2fC4yO8bbmikHiDt+6GkswEr/KYGl2MONjJOMB+JycmQV6UAYOOquG3q5nNfIgVz3a+3DFyv
3rzMc5y/EsPbFR0NAaPZIwET07wBoHBNwbJyTgUb8yyZXsvBxN+g7DbtjVKg8p+AJrw8CdcQ57+/
MbvIIMmKZ+b6BZim5xHURDdLi/pNCw3mjREcftC3DBtNqEufA5V8fp+N1V2AjRFnJYTx2+UZOFyh
jZADZFuDTS2v/5Zx8rOYwyd+pv8WlP6kbPpCzywslwdyTcSyb1mY3MT9UL8GBURMP0tRM8ADqmYU
vy4P4NoLy8LB2gSNcqbXL7M3f0KdqNlp2s43A5JUG61JrilYdp0xYQJ0AxavGkWnBzWG0bTrkFe6
Dt7ObFwchNiimGfL9KqqssEU/PqI3uNrL+0/sHDjaopQDuaLUJAxYi3CJ4hBVrcJGbcQOI4VsgFx
qjAEkj6R+ZLztWa7gJSGPviCTtGGTbsGsGxajQuBPDEGKGUDvuGRgPjSXEkzx2zcW+Z3Hh3aYXnN
fFmoHenjpE/x3L8OG8PYeVZv3IX2c1DiLkH+KhqwTKMHZyzX26KY4itLiTbujSiPVAm4gb5EaHh7
EWse/EScI/69ysJskjwTNLEUY2++QENx3XHofu2Fzv3UZ3iIXx7Ctb+WEUtiJOv6In+VzOuqnYq6
8YYtw7Xu1Ma7IRFCIKg4jy+ZgJ8WngZrL9lUinW4IBvsBuVhSoAtGF90kT1HTTweShXfINY0G49V
xyPSRriJGC+rMYqHl1KBbhuECfweLI5apR1fxEEm46dQQ8RP1skHSEbn5cawZ+t6pxbzB+5tNNBp
8XL6GoGuKGWdafZKdv2jTKqvYZORjRqJY/Nt4BtEwmgFu0BIcC4qapkjpQd8eLQRL7l25/z3N9aX
za2CrJ0pTrnyx1uZz594Oekd19nxqsNLLfMGFXnWIYEa4Vlxjmh4N8XxPZRJxvXmugGsKFzlMiRg
Oche67iLgucRLVz534nqudxwr64lsi5pM7NiyX2cr99SlAb1/PR33DRB12ljDq4hLAsf+wnE450x
r7mKgPOf/bH3DtChkEykvco3kT+uM2td1qLxA9p28fo6I3Fwq4ruW1mv8iMANn+BqHKrh98RPtkg
uHFpKmqCuThFUyjaXR6VdJeDZ+5b0OvgAB4RdV8jKLnOQGxQHOdRnKC4k+F+GurvZdhMRTpN9Xp7
1fGyEXEjGmm9pghw/XUD1CkMmj2GfdVCZ+Hy9x1bbzPkZW3neYXqipPg/iuKrkjhJlJ9qQYRblig
a4Tz39+YOIWwyMyHcHxZs16F+6Abo+yfOdNesiN45Pc/L0/E4ahsWBwnhAagts9PhHSR+lKyWFXf
mhmynBtG4hrAMnQmh2VGFrg4sTjX+5xWZE/HLXCawzJsTJzq47bClZq/mqj9prrxH9mi9BkkTQDg
2SYdomsKlp2Xaz+UTd97R53ryj9IVHCnXUzRhri/vAnnCtI7lxKxDDwgcCDrmGVfAk1/lVDSukFK
8OlcugfG9Q6S3eKGBv3G0X1/NtSGtpkqawZBKv+Ve6BwGvPg38XbJGh2ffw8wzentqaKxgVt/dd8
outP6Pzoh9rLtgAurq9bD22SoRSpqBxehIj5X8A2D/6urTJo912zD9QmtJPoqkIBty7AugAOlroM
H4TXp/mCzNCIF82hBb3M1ECV6/Jw75s4/QPNRvMwQdmevWothhRbMoPpDCR6FQQMr3KzQAH/dz90
07G6l0PxFUxx9QOkZ7z73oC067oJWLZdC5k3EzoiTmXfyDuWQVzQz6BJztdyKy3xvoVDiuS/E8jr
MG5D33jHvJr6J+ln8z5L5uXO9HN2G/Mtph/XVlgmDgLGsVH5ELyWHrhPwf0s0PMmh6hNPT/kp8vL
9f4NSxPLzLNSoMViLYBmkk15ICAzTsOZhTfrMD0uKr+lU7YVXTuWzQa11WOwzNOMnYH+LkQGq6na
lVABvvXCstrRbtPeHetmw9sCDThwk8kSWqw63BuTjQdITZqHJAl+Xl401wiWzUN/EZxS7KwQqfEI
4F48f5gWyPKsQbN+vG6I8yK+cVpCEq9He2j4yipUgG9nKJOMO6PapdtVzbrVwu7akvME34wCQZwM
sCxanHolmoOP07A/S6+EkCrfxajYbEQ+rvWyLB5wOaBWC12eIChaHoDP5o/QCf6Mt9wWW4yDJo3a
eDbWJJ0CZw7uQz2dGEMCvcvnZ56gEiSh05mq0Qvv25z+ojkTz4NG1/bljXL4f5vuDrzESUiaenqB
njC7KTP0hMcJ3xKRcX3d8gGq6tccOnvVSc0A8EA1dNpX1aD2l3+7gwwIZCH/3X8xRnOZzKR9+N3h
ABoW8Fr2tf9t7Yn/AS1y5UMA/ZAGanJG3WcjmJY5mE//JgUY9fKwQbOZrpqvdI6+6rVFp16Se9fh
cqiNhZsTSse1oNErw8OiS3FLoOV+wJtmy4s7ltaGwZXDEDVoYB1eIEF8Ztbz6ZTSGHDx6w6GjX8T
YZHLKenLk8BAcapXf01V3EGz9vLmvR+gURv8FjVoXStKn73mDdi7cr+gOzCqTXvVgMcLjKs/RxoP
OzyRig0rdi2Y5SxomQ8+n6rq1IkqRPnLH9v6hgv0sm7MyHEX/UFtRzier3mA9AvkntIsHL/kVas/
1uA2bE2c79cEAnWXF881FytKILFqoIZMqxNpcObjvEArRQk87JY/cn3fChFGpAVnvsTekQt5GwTh
9LJ6WfLpuh9vOQWt0dadlN34EnjUv53i8fR7ea77uOUSgqrSJucLe0UBF9R2gIO2Wl5XlaI2HK5u
5OwJA5sgkwdNdx5/HDvpbdQFHWtuc83VuZDQG4BBaNDupPkM3aBqybd69x13mI2FK5GOBZVTEj7n
S9PKX3kS1pxC9ruktblZ6h6h03WOwwbFDbwuRZdk/t/krLUcFgUiPu31oGS/aodtNFwGx9RL3bDX
GtTl31V1dql08cTW73cEFX8A4jjI+GSC95bk0Ja8g3D34B8iuq7D/eDFdbUvZp4vV07GMuQSnHVI
M7beX9AJZ2ABabplvUtYV7P95dVyRRY2NG6sdMjWaDHPOqLDj3KWyhepBr2UQep8TeS0U2UCr84H
7ucINDqeQF68Rg6xmndTW8Vb7tF1Ai2zzxKjJFgm6avooRyxR5/O+LA0QzjvkixiG5Qers2zzH+c
AzGUWFN0CtIozcu5oIcZJUxwcwYhZOwN0f11W2dj5zQRS5SYhL6WiQjip6BC7eNglmndyqs7HIKN
nAu43xSiarwjG1q97DMPsKlKdRm5uXw0HBvyB3Au70rQiQb1iVAIWGnWtw9DH3toRWXX9bhSGz4X
RKRHSgdiXzyi/Jn4bZR/mLJhGdN+NWO4ccZdC2Xd7M0IBDFwgfUpGwN9c9YGOXh+sSXP4Pr6+e9v
HhkEoiOoO/VgjGSCZGkVr4D+xSq5DtpCbTY5ViY+mD8lzhEN+PwYTY1f3ebz6G2JlLomwP47Ac4k
C7LAlw8Bnf2nUgby8//jueqI42wWOSChukiXHKFI0MqbsEP/YyyG9pCdacalapYn4DKDNGFbTbuu
Y2uZeF6FSR1NS/YXGYe+hICoCMvU+JSEnzy0mm3BSh3D2Bg5mTVlVvhaotIUy+/QheHPOQh+n/Kc
Zn9fZYA2Tq5aTY7NWKqTlwegJR3j5jb/rQNU9dUGy5TDH/4hUKtAC6No2ZzKBQhPI5BVhwaA2iv4
4aZAh9F1MzkP/8ZGDFFlHwSqOekVr7u+Ee2+5M23caXXjmDZOER2ay5UV52awXi7bK0/+2il261z
/fW6KVhmzoOQD3k8VSda8mB8WEHXKneRh6aTQwRRnWXD6bo2xLrwIUiYNHSI5APgIvNj3onlEEEO
8TFDweCgoi15WNfptWwe13unyyipToyQ9l6MFTlMEAy+y+mwFQy7ZmLd515laB1Qrz7x0Pd2qquz
XTVN4OCb/F9J328R/7tmYpk7Y2u8FNPanHhVsgnuF+5xB3L35rEjjff58uY7XKQNllOrKsnCMuQp
GPQLTDR+0YwX1yWMbbAcCxiaErw+fspN1w9dCgVnYP0giLfSLWfl+v1WRk+gVX/MvQF3VKIHP22G
PuxS8BLqLUysw8v7loEjEYWOYbaKl99coSP/eBYDlnNxJ5vs22+6Hp96xYY3cc3GsvU6AJhg6bR4
Yc3AAeXO8w++CrbKpI4DZWPmlsGjAcgCxClZm+GubMbyiY30ldPun8uHyTWAZeKtt64zqIzFiZLi
tRMr9CHOYZUk81ZbliPT4FvWzSYIj2dtIE4AUN32IzBgvBvuK/J1RiDaF5v0565xLBMfZtEmXSvF
CW+D5W9QKfAdNIOmXbMY9ipz8APXuuiv3HXL0DmhuQTGXZz6BjqYqV9R79+yrrwNx+vYFRs+p5mJ
/SDBmgXe/BcYSJv9QurPPagD9pe33bFYNoCOmNFfkqD3/+Y9ioBAiz2BOV7uGqr0Lsm/gtJsC/Xp
etP9AaSLK0bGIMiOykfDIhDEEk2wjfAhSQomqBQJtfhHX1WhSUNkEEDoC4g5TTtoUF+eqsNAbdo5
44Vjm635+GIYHw/zMPkfaLhu0Su7dur89zfBhIzCSuS5J05rINo0boYyhbaXSceQJhtnzTXEeWJv
htAZ0NFxn40v0RjMOxNCjiKP87uW860uZdcSWU5ArKBT6KOqPUmUCj9JqFLOwZQfr1t/y/6DJvHA
ZZbXL8yQHO9cMc7UhxQWMlZX3ig2v1xcVqRoCy5OI0rl/xaViB4AjNniUvltdX+W56mNtMt4t85N
rMjfgOT6cu+xPll1mkx85SblCw/kaYCohkYxWtatZGlXlGN0qESYT/sRNfC+uIl6cPjH9+D8UvX8
hCxfEP4SSR8gudvQuS9eS8b8ELJzJCo/xV7P1FnYBvKOlW5NCimAKg9vJwR3zXqLc7ySJi0J8esa
dG3oylA7lrWAd6Yy9ClrPzftgMbCH3nEVVBs+AzHKbEhgcJob5mLRJzMgOxPGGlzEKO/EdQ4AjQb
Dlh6EyDIxdoeJUiadmBppKAsQZyQNpALuO10spkyc5iTjQDMGhEOCdqOj8aPviIYidNcTTderrYq
PQ7famP/DIe8mKx08y3PhdlFhfBuZlp3JRI6K/j8aaR/dBKkCZfNy7VwlgMKTJfkHankUU3hv0BF
f8+mRue7we+fITQBKuvLw7g2//z3N05IhjpuTaTqo2C8OoA1OUqXDr2F133dckBkjcNEj6I5zga+
v07k8t0DTuGvy193bYjlgUhD/AjVN3kMfnOhE/1PVib0H8jLBYezxe7jLmA/Lo/lWicrConQreQN
ySpO+TKPMXKGkzhDmLW5Mkv1+5p9sxEMnibJqF8dAw6KauIjkM3Q2J0mZvNIOSzERgKW1UDLym+T
p9+1IdSJXnhZtHsP6kob++0a4Ry5v5lE0HCmgoWIUxib8SauQnYXyHbaTXKTdc+xEX8gAOMhXpOp
TJ7qPLtjEx6sTYRm9Mu77DhRNvwvwNWLREveHdmZcK9W4WfCPLGkWS293RoBJL2O6E6/zvaIZeKq
ZnEB1nPyHIUkI58ZoLLmwD1vkofL03H4EBsEaEQH0sl+7I6lRz+gxt7ItJybLG3V/KmZwmsLCH9o
5aK7i3uZz59kodePs+ayTGOSTRvINtepsuy8HEI2gGBJHhle9IcZzTLg8kdyR2yRprrOlG3cVBrf
sL4+AicAuuJ5jJhCp1q2lWNzfd96VTDVr9m8lPVRobXvo1FNGe+qHgx6G8f2/QUiNvQP3Zp+0wVJ
e4wGqIdFM+h7hMajpYFLvHyS3p8BsXntgq4o6ECK5GmGpOojaaFB5beTv3HXub5+Nsc3bkPntSd6
/xyBxH7WpTEaA4aUhcu8YQeu75/t4833pSxJOGV9deRBguejWsDcs0MzJ9lIcLq+f96XN9+PG6bl
6lFx8o36ERE/Qd9Ds9EV+r4Ng6Puv9/OGoi+guNJHtGxqe7y0LtHV4s80NV/ifgWLMF1gKx7mgde
PYdEtEc1c/FlLNb6UxD0Z+Q2/3ndAbJsOJgi0F0XeYs6j+KHoGq6l2mu1e3lr7+fGSKJZcB87JCZ
pU3wXIZF6aUsH3jygL+t7T4zNeRQbigF6c0hCud+/sYATSfXkTMQG/wXJFBny7tFnnKBhPPAkhto
q097iElNO49vgi0cO2QD/yKtewHK8+CZJKz5BgWpe67W7mc/b+ZZHIfYhvxlIKs0kGoojgGyKwm0
q/WyPPmByK7T2CI2jd0okqH0wyk4gvJhDA51XSR8J3m/VWJyLZFl5QZS64wPsTyVHt7Ts8FtrfzW
u1+zTfEShzHaHHZlnXtol1bFEWQ15KAm4C1ZSPRzrOTHNqi2GlBcW2HZPLhpzm2DfnHMI90+KD8k
D0mLyPaysbjWyTJ2g9ZNr50j/xnNcpCBmOb5hpPENGnbtBvR8vtxFLEBfZquYSmXSZ7mEJqCKmbq
nsydupOZlt89Un8Ne1C/XZ6Ow/ZtsVrOamV4NSVPjMvHc1CoOvk4GuXtAF8p0sUbv8S0ljeXR3Nt
jXWVz9VSZ62k5VEBlGDuFHKT89+QP0jqjQ7e9/vniI3ZY3kbCh1F9FgnyU9WfpJx+CT7drob8fLs
a3Ru4w9xtHmkHROyIXxBUA/9EObBUfChuvsdHvJ63eJbcRiMDeAza1WLOCHyJOMOrXJREPxLZ7Xe
JpSzJxaMG5ek40j/geNT0IsDFUp70qHPlkMHdM7BO7NyZ6rl9VWPG2IL1EI7A5BeVYVHLaQAWUmh
6bKHL5uKg994gbi76oT9geCLQYo6hDQ84i7TQCJ29LZaV39/+esOy7TZ7FiiBBbLyKOcp/ZhRAfP
x0h1xxnVgm8lp/qZrldKpJM/1GOj2Ifw8lQ8gGZ5PvA+6Z6BwVo/siWrvots4n9dnpPrCFu3fz4a
9IQJLY8oOELaKydRo3cR+A7yjUVz2aRl9LmAtyzGhB4zL74JIIOYCog8RW3/LKv2ljO4mbPqU9UF
V1XriI3xU3RSrQ5X/yjXAGn1gCPZ/WkFZmW47pDZOD9DVV0ubAyP3CzkhGuymlJw/hq24ZQdBmkj
/fKaLwGSoOHRzJkAn9dqkio1Q6KWQ2Vms9UO4RrGuvIZWigBv6+6Y4aOTWikN+rmrPDmj1dybxEb
6FeHxAhZw15MYEAO2NYoc03x8iUjUA1flk3VWoejtAF/UEQrl65vuv/FSIyR/IbelfWulcUI7Zb6
22VLcY1iXf288fqQNTxENrauf4gKDmau4urXWPZsV41bMAaHvdhwP3xyXtuG0aPIo+9nZT8+Jc81
rEMAMSmJ/zjkzWd06m9cma5TYNl/RNHM0YUJsvXZEu6qgJhU1/FPLyS/Li+bw8HYPHgSmsIh5JPo
UUOB5ilqZ/GlCJW3lQdy/H4bxCdG3VfTILuTLov8mZXBct92vfiAzp6t8r9riHPw9OaFqkMv66Wp
o6PxdP09mvLoVngNlK3Q17FFIuU4XDaUr0xAUW6KpT3loLt4TSoSfP3NSx7N9fyPDxe68dhznC4b
z5dBMQQtEiM5Spp/L0n3u5nPwKHdlD0Q+wiTeMufhwyAlqu2/w9evNKPAz9EnhmUeUmzZ1VDxYNX
IWexEVk4zpdNgTfHUpMyMe0pQhbEPEq0OIBYogxF/XrdDCy7B3LIdCppomNkwAGb5WBQrcYr+2hJ
aL3tQQYqe81BUaFDXLnlosxNc26dvvzbXcfKsm4iJCRaiehOspzZS8mJ+NCwCCIEIGJI26X9dHkY
ev61f1YDSWhd8lHrRzHK192JJO0PKAp+nBdxP9dLtueN/EiU+XtuQJuLrrJbBTAIT4rvcYX/Xh7e
MUsb6Wf8MB+hmC1Phizmpiy7pyhU0wMSG5DcvbIgTGyw3zz1qNIWXflw7qvORn2fQzxlY58ch9hG
+YU8XktZ8u5U+cGvaSyHg8c2Cwuuj5+X7Y3/CqDzCHUuLo9jruM85cLA+OjSbnUjur5/9ptvvq8n
cGzysA+PM4hJbvjqmVuonZwu763r4+e/v/m4iVnc9AFvjkFBMugdgP1+gfLXdR+3TBtkWyaSkded
fiNjEvAGgvyab+GCHfdGYJl2tMZML6poT2rwcVt4ReunZ4pASKqyZEuU22V6NvOdQCkiiMEwfJxp
30bhIepQCnmaJ7Ab3c1NGHVrCihAqKsUHdV9F6dZ1XrZAVg5XT3lvW7J56kpCu/LbKZ6K+h3vJRs
FVlUrQFb9Lr2xP0682/BFhv2Nxq8E3q/jCx58iCb5O1JhCjt8k46EDVIE//3nORrngnRwAfoApyP
IHuPXiGODQGeOAvMb02m30kUBbHIWxG10VM26C1mUcdG2/jAIps5YBxFd4ohZnDbmDi4aessBUfn
dXecf17mN0agmnChi2DyxAsGBVXgGb6SDmo2G593/X7LQYRr2LdIz7WnPoi6Fzm1zTeZ5R8gPlvd
XN4eh4f2LRfB2nAwoT+KYxRP7MBo81mo1RzqAR50qTf1C84R2TvXkI0MFIXhiGYLdYrWsH6QddWm
jMYozXv6NEKC56BFtivaaSNz4jjlNrleoKY6yRfdocmujvdRAyiXqBXfkQlQpLVL7trR2yKXdfjB
PxCDILXy4lCK4wilUDT+GPljBYHSlReQbwUKRTSPEghwefLDGMrrhfGeA17zKw+YFR7U3Yo4Z+Ht
CT3KoKcwBUmiT+BLDgmSARPopC+fMsca2QhBEPrWQctHdhznqdyXOYChk7qSPY7Y8MAgZJBCl2N7
nCtEajOm4j3GiS/EdXkLGxNYAwmfN8DIn2ae/ASjRwXkYf358so47M/G+7GlV+iz9+lxxDP/wfhc
j59xegv/IQso18e1LJINU3dtgmXqQVPqUGUNOY5xvTySc3Vy12VgmNrYZNdUzuO+8YWkWsKmoARY
jz4KH7NhrGEOpT9135aGZfoTKKn5lVZh8+2hHddn7VJ1cIxZ9gEAzfaI6HncsIrfn3nHXdmEe+Nc
l23bzeQJZJnDB+Eh735HKy/xPxRRzYNfYxst4Xq7CG0g0TfnkR/egXVQ/xNhBcB5NA7CNL+yLF7Q
ssYV1KP/YgnFTRtVRWEOnsdm+SlCQQqaV6OaspFiP0wpv4CeeO6++jT3gyktV7/rH9hSZPHGxFxH
wHImHCSCgRmRsVT+zA66o/mREpFfVzC2kYdlDb69ZlD0CASTfztq1UQnvMZXuhFxOp7INqRvjk09
SXTaPmkK1N0cnAWAkwI0/gT987Ke9vXK7/wovB+I+HbZPB0LZgP9NLIWEFmo1EkmSn0Aw0H4bKa5
2V/+uuN6t8F9eaZrP4BG3NFwvwpeogj63KBvV9BM7k2rNrbFNcrZXt/YJfh+NV7heXxENsm7yelM
oGO9TPc51L43XItrCMu15LLjAOVE3fMEOpWbqS3+FTN4NBDWbpVBHTe6TfFHEoB+A2GQ6gkrH5Q9
IzlpnuU3oD8f77PQ6x6GOLyOLpRQ/78rFhbEBJIgSKYLKtF3UPqJoy+VVt114izk95PhzZbgmZ7X
s+93z1yhkyGtBTiPPClUu3GwXJZi2TltGz3LeIR7zKJhV0/BY0ni6RBEwXDHSol7pnvsDIST14E1
t5cPs8tUrFBi5CJr6RLTo2of0d/9atrln8tfdpwuG+EX+sKswscLQqkk+MY9vkDcUsp0VbP/8/IQ
jh9vE/zpBs0XukUcxAjl1S/p82j8pAbdb10prgGshwIo+KqYQIcMfQWGZXtoWuJm8ERRbUS8ru9b
Rl5G0I4flrY7IZaf2D6mcSi+eH52bQHPhvVFWQ2wl5zW/40eTMGjm7nZrKi6tvg8rTcGEVVzG4su
RBwq57nYLzGeH0m9QrS3wPW6EaC4nqI2oq9Wvh+BYUw/G4FUmwpR9igZLsLaBy+ppkDfBVm/pHoR
8pOh9LXdZtl3WKTN/bdGYiDD1HenWdH6K9Dv4vmc5MXt8rFd+iydszDZGW+cdDq36Gu67lhbfmCu
RRZAzi86ygHVvkMdgJPi0C8937B5R8hnUwGOVcJiEAXFR9WDRG8mv2TiBzeilU8xkqYbGYR3zwYo
Es5L+uZsZEokZCjhjWe843Zoykh2bEi6hy4Ptubxvmwwxji/W9+MkRMoT9aFMseaaLTwQlc+o2ze
yfMBgJQ6TQ1j/87Ef/BL7zg0eEq2mS6u2SUMbvmGEmBiAq0dZEhy0MftSr+h3qFQKGVfOYDlHIK+
h2RWgFKS4gBUpjj8FVwEEVtNc+8bFmZg3f9mAZCrmnG6fTOSfSM8mYoEbReJFz4u4E5OJyLNl5lm
3xAVPvw/Ur+us2H5DTaraZrQTHIyxhMfiJzAFtiNPIjTWajiqrAZ07PiATz96JhUSKKPtUY/Lljq
7qukWzYKfe+6bnyd/ffsCTmKLsi1fo5ypHnSURAQurR9GW7Yz/kM//GYwfctJ6DA3BfX7aifJYqV
ad10H3NKsv0InU0pi/pmXsN5341bL1rXdKw4gDCiskHgsCUtxHx6XnQ/KuBVDpc9mmMyNmIQiEtd
kZHpZ13ONwFk5O9mNp7OFdgScYfRfblfuq00kuN02eDBkhdeJgPcSoZL8mHUQHfxTpBH4eut1kbH
atnwwWqBHDSuBnliYUebdCXjfVFk66/Lq+X6umX4AzJ4+QqCzhPUPfhOj5l351Oz9dvf9f6QTras
HhkXWaO3Rj+DLaLaAS/yU1XyIWfDKck3C2WuPThP7Y1nNrVeAbeb1PPYQrML2LcuZRUy6F6NVpjr
Vskyb5NFSetV8L9lp8ebsUED69lVXfdxy7rVpPo6GJh4Gf3yZ2DQBaPGLYS2yxgsy8ZjXq2Bis2T
jocljfpI3+Wz+CHzHOWSBhjapIXI7XQOLS5PxjWgZdss4BipM0hGzvzzOtUgklboiuUmKXbdEn1F
K9G0D9et17djOBs1OAJmWdAY2fWIlT+N1KnkxYcIn8fj6SHzxL5ftpDc57v2HSdpAwaFDAsVJ1S8
nKOyLAHCGjwYZ3DHWLDXbQjUu2EgT2zkIDVNJGIfzjGoaLNrTI1wDOS9XsJBCB02u5kl/IZ1Ysdy
vgUldTgBG0YovaRss2Hon3+7y3HGCx1lzZvLJ8K1bpYPAJZj6FjT6md0xyRpuRQyNTq+yc6SwZD0
2FdIx1weyXUYLEdwpjFUApmMJ9MDFSUbaM3o4ieRzY9sGb60OBlNsNU64xrL8ghqkP1UhvAI1Sqf
wmyZd73gxyBitzKoPszrgGItKuWXJ+ZaQstDEB+pcGUy/Sw6ENKKJvpXhyDbJSN0voaEoGy1qb/m
Ogq2wxj7xUCgBJ4OvP9pEAvz0E1a316eiGvVLO+Q1VOs0a1qnlQwhjgLoMU5px7OBiszP9qRLvh8
PtuXR3PMxUYTloZ3dMkR1vy+GNTY7mc1bgEXXB8/T/HNrSOroQXgA6QcpmbZLfp5p7QoUN65/NMd
F6eNI4yjYgmDLEJcUcbqQKNc7QZQDcCdDVqkoprp8bqBzj/g7TSC3suhb6ufiebQnoTV/98tXZLq
8+UxHBe0jSUEKwKvtTovVWvyNKrbaR8lUPPu2KaElWsIy/Qzms39MHn9s5BdBLVnsGkj54+ef2Xy
daMd73dy750bILJs3oCrfc5X0j9nzcTGGyKLVjwIKMvgnQc9Xar+QkM96OjTqPTmDDSSOg+qH0Tl
ZDh6TZepbE9AoNMfhDSxt6uyBVn965bY8hBQ+Q1NEcziZTZDd1Agm8j9tjtcyTrBk8jyC0A0o2Tj
JUCa4yGKxlawf/3bLuH81+Xf7zrvlmOA5DFy0NCJPnmFT1IUg36MBSFfpxWv66Xrxo2HlMP/2IjD
jNR6HsBAcIJWy2lB/naXrEtd7uouyrqbc80OxGNc75qiW7uby1NzOAqbSRDsRtjyGhF2OBD9wE2W
rSlCMrWVG3A9rW38YR2buPVqPBDOAK5WmVNRRY8gGmPP4zwbpI7x1o5N+DmkdLmLQUx1nXu18Yh1
0ihvHP6Hs2/rkVMHuv1DHxJXY17pnktPpieT63TygjLJ3mCwMWDAwK8/i3xHOhPvuDkiUl56JBtf
yi5XrVprFE8UsZc09OBggp9hw9hss2Z4DRANzxPeBPUF+cLkQx9m1EmjAJSSx32rYhwYUdvkfRFU
9WXkdXRkVSHvoZC7RU9pceJMWsHOCSu37n1AQms5HJxmyREypL/We24NExVdcvjtIsjQ3enDmWBE
6Dz7SRd09aXyC3bwNcBWPAYu/Pp02QZkmH/b+1G5iDx5pNAiVNz9d5jy+SeYvdkxrBd+V0LA83ZW
S34ucFBsWKttDxiHAkpvo8ntSXUZWdZ9l3HX96ksouD++pgsd4YJPVQJ1SHw2sWTLvjn1VuUwNA+
OrkfbRzKlu83UYeUdzUdM4Y9plBgEjjcewW2Zasiy/b5q7P45ub2XfDOZJA8eUJO9Qv4GJob2ZT9
CTq5W/oOth4M3yDWpKeZBAOVE3gBe2lD1P29gsQ1nx6zQWXh8751MEx9ZrquwdiDh9UI5TQAwcAp
3EYyOnp11fx7vQ/bUhjmLuLMoYU7VJclyKoHqJllJ7K4KNff17zhGYhe5DSOa9wrlRsmp6mpGf9C
qIx2sazSxMQjQg1PcC+mWOwIZcTCgyx1gtf09a+3GLcJQ1R1lElkGNqHNWKWs+ysSZ7chojU3iF4
/9yj1uSw/gkibTsj9ibIEKB1nUgWiwtKMcqUOQ1PgWVBOJjwLRfasnv/gyqM5qzH51cXpYrq6Dll
9w9CyxGI7nW/b1eZ4MFYhrih4Pldxk5H+RfqjuDiPAge5fGH60tjG4Rh5IryaupBOHfJ1geTP3Rn
eC3ijJqcrUfzasx/cWpNckEpSrcFU3v1v8oqbJEyO6COrHylcaEubru4W4JsFhs0gYQVGNognjWJ
Cyg4goP2Fqx83lDybd9UGSYOzsLYpyPhF3dqaZ7OENhJm5g7h046WzKbtiEYdh6TfOh4Pa9sOPlH
wFGXuwCWv3Fd2FbC8OFZ2w99AW6xS9WTj1WF0scZGeFTjZupiQO5cdrahmDc5LKdBpILcKNN5fir
CrM03iwlsG1W475u4A3mXIP3dCJgwQGsV57cbAaiF37BPp/ThAnWTJJexQXOjQYiyLgmFIR+q1ls
sU9ZhmACBV0oGVVLGHNgKSN1E/ld8K1ZUGEzNW19ub5PLQtgYgXDShSCuRz7VExfOkjCH6BZVm4E
WGxpShMtyBbQF9ddjkwhDmxK5B0FuDntl669m4jwb5b1jRCGx3GY1KGPsL8KkLYfrw/NNnvr729c
kiWsA89DmvQyBlF/LLwsRm2SEjE0CDyAI693Ypu/9fc3nfi4yZu6z6pLFev2U1WgJPxQV8UmM7vl
jWgCB52lA9dhV8uLp5yfauWIAijuskam1vehXFiVFkGzC15LExNH6INBqC4Ll1906AXHRQ+apHKG
ShuQ3c3GyWibMcPklQfUW8RDQFcCBEZT3+/5S9w0ct657IbdSzcc4oDI9ekBBd9Uya65lzTy7kmY
6a1nrmVvmdC+Oda1WkRYPLkDFDoyHyx6mevqQxxu6t7bulh3xJudJam7oCIYB7A/olqMR/Fj34fz
nbc0+c2uvWvC+UpWEhYgm3vhiETc1XiUK6a2sIKWZTZ5+nLihGE/IIbChvob1RAWS6ou+brvyw3T
lmBySoKgxsHolPdOFMtj1EJE+Xrjtok3TNqtYlFC1xv0aRMiFJXPj2VT3ZQgidzYoRYP14TrCTpQ
xJlRJUEncgrZdNRrYElO2dcMMrBzNNznEGDAsTxvPAgsd7kJ3xMRgC+IqOKWrek/eumqtGnc/IhC
Fw4q1W7jKLSFfn7fAm92bOZVVQVOE1geXIZhAqCSSghyM2CYvkKS+HGp4DsgBwJIb/cY91V+u2/B
TIvHenkKnVxU344HXXruV+6WJT2MIUr4N+Zw9XH/4pmaoD6IsvSs5YG4KGDtfptjwEf14AW0Tbsi
fG7LqbzfNR4T3Jc7c8B6/H9SyVId1BTro04a8lpWub8PW0YTk8FPkuT/2udaJBD35cdpzRJli8PP
TqLEj8iJgViUkOMs2sL9qhNV7SlPQM/rLn2zTSKn4N6I+OolDr0MFaQDJd0Rj8jw4/Xps5w8JvLP
7Z0IBgw2+qpk8rSgzPpbGAXRj+utW4zXZPNTTr5InSOYtubHoVGc5jP91Xd6Boqb/SzVz5lVv3jL
tuq5baMxnHw9BMBDOPBXBIju47SpSJPdgm7TmTY2tq0D/8/lkADaheCGERfad9MjpAiQ1i3aPm42
Tjtb+8Z9H8gRqckQ0YjGbcldlLP2Pvb5RlDOZpWG6UP8Q0ZkaZDMySbvDlUbyrsB2CUAZZZScSqE
YkdIGm1Zzd+9MWCT/pyrpIEcE82mGtFz/stfkZ5sXrK7ESbkzi9jmbTQIyBbF9HfBwfAyp+9hYFH
aqXm6ilHutUZAOyb/eq7qFHyKG99rT0vO094yLrNATkzrw83LkBbv+vvbwy0ctuiHUjLQUwaJeNp
rhrnNoynCi/xWXqPoMX6EIDNbaO3v+8PJHP+7K1eGKo5kUe81MIbL3SpRJDOMuG73rHUhPqxIemg
4u5UT/MSzt+AxoRmCGGFSA5NvqgnKAuqfmMklgsQgbE/hyLikPVJEOdnJXFH6ATV1yuh+EzbKJXl
9APKp/wIja93Xl999IA/un4k2WbQPCIUNP+gYo7AD4+j9iZfhoTft07dxp+vd2Db9sYRUYGSxnU8
Nz+7gN7d6OXzOiqftK+6h56PGNuTV+/iuKTURP/xnCwdOPzExS+h4CRanzyP2T7QP1o3zosZUfZx
nOE4dt3cfGtp7IZ3ruuW6nh9pv7uO6KDP3cAHWsxj0EPRYkZoco65s8o6HRP4Bbach5tm8wE+bkO
OM+7pKgvAnRbhwL1EmU9/Yu4GXTN64SdOe1OiutjkrHpR4zH4vWRWd7y1ET+ecMckmjwcU+03r8d
gHNh9DlbiwvzDpAqoEKqwwpx8mL5IMrqV6OhjXW9a8v+psYJwZoMOzrK+aUAAcVNNsXFM3Dh8u56
62sr/3XsqIkKpB7RWeKUoLdH0ByiMjkHB1Pb3oG08GtTNMPt9W5sg1h/f3OoZnUGZhZvdfpF0qDG
bk1TDXxfNJOaosFZkbUObm5xIZAyRfA6ie+k9sjGt1vs3yQSRNV/FcJNgO9bZOffIZzV6RFF/gsy
F+lAuEh3KyBT8Gr8OVVOxOulk7y+1OhB9vKnpkWXZoARjKNqbgBuOTr59GWZnG86cHf5ddQUEK4Z
q0uQcUHgJI8e20q+KwPpvMRTw4+LW9x3stO3RQ9O3zDx3I0Lw7InTLygVCrhg9TJKSsm/ZGi/OzR
a/vXXRvORAjOFeimdRIkJ+FN5ENV+cG/04ic+77WDR/BgxaeDPoJ08Vc0PD5fjs034bKg/bePqs3
YYBNNmcNRCJh9YEPLQtoBNY6ZW0x7pz89Qh/Y5AkA0u2GnGqNHUR+anK6m78oLxg5KfrU2S5C0wK
QbxA2k4xJpC2aLxP0K6av8zCxXrMdbPxlLKcXSaPoMriDpzQPr8AAMPYgStffERl4/ClYE3oHKPQ
p5/3DcZwAYhoXD+uvfw8FzMvUsgfug+aLBDgghZIvhVWsxw0sWH5Isd7vakRkQJzjZ86iBnwEFQq
UJR5IUn7GnrljedtgSZt1mf4AoRTFC40UH8Csq07tNEwPgR8k0rI0roJ96sA/B6mMY7OpGbeQ6vA
v8e42PIzbK2vE/hm87rgj4+ZE+Rn5qjoqEbIa7QeRDCuL7ZlGUy8H41GSvs2ys8Vy37RaQBWOyK3
g8LLMGzGD2Omv8Tb5USWTWyqBCs9F72OoBj4O6sID7o/QNVDvAeih6fVxHapKlNqAv8G3pClTGpo
g67ZSxcx3OM2L4LF2E3mwNl3Oq8dyuoy1/opoDEB9UXXv4fmbvNyfVFsS254+S5ogguaqBL07PH4
3MYIqpXhpqyK7fsN+249uCdJvZSX3wTnvPLytAao+F6I4J9932/YdtkjCMxmpGO8yKdPpSI9oqse
EeTmevu2ERjm3AI9E/WDLM5lGQbBLcjASflh7BunuUUx0bKVA7csgwnaU4Gc+gqZxQvtqi6dKSjd
0sZTwU5n1wToqTofc9AB1pcw1MUHNMxBbbLo+ef1WbJ9vnFvS09kCQ9kdvKR+kvZqOqbcn3a72t9
NfE3x1JVi0qECXKuoqAOOZaJ59HnvAYL+IYnajkrTBLAjM35RBlgFACtQr3I7f1bzxfL05qWhifC
99maSQXotp1uuh62pkUUQpA7iZt/mtlDmu/6PNmGYdgyQ2ClaOuKXUiP3A7DpjpOIEuCqADXp8pv
INm4ryPTrN0Gbkeh2SWb2vKQsS46tF3RPiwc5Rx+LcIv1/uxbSvDuGc+LIBTl9lJNSO9y6sl+xFn
dfHheuu26TJMO3RAnzKFAQOm1PtXjE7ipLINP5a4jA4ePDa1MVuWUZgYvC6sdQAdJmxfVRftQUZ9
Xd0mmQZ24/pA/h48piYGD8Q8shQg57l4y8g1KmfH4Rm8Le37EgKm35tY+S+xVzfuMZ7B1eziiNln
9iYt4Fwtgs+JKi5y4sE35bj517jLq+P1YdnmbV23N2aPTD4pZF3h8vAn/gj95cxLSS+3cC6Wkz1c
f3/TfJNpXmIt+CWqJ/mEgKh48IsYqgUgA9o4uGxdrCN704UaSNOIYUlOvyWHRB19ZxO0ywC7eL0+
RZYtHBoW741snP0+Y5cYkGifZo6frsLL4+ywU+vLXXKAlJrIPCKcZAxGp7i4s4YOZEPvxkjO+x40
JjJP8qZfnLgsLxIazMcah+JtN5CP0xjFG/ZhWwbD0N08yjWJxgL0dCG/If3sH7ORVMclBKB010KY
QDyqVe4Fg2K/Yxlz4tIvbrem1YB8OLo9ypj32YSJxltBTTPKe5OTu2S/VFNAtGpClvf6ICwGZ9L4
hblwmbNkxaVFWOaDmjTxjqjy52zDHGztGwaN4n4wZQaIKHthkRzl4HU5GB+q5NO+zzcMeoDOIxhl
ouJCmql/z4uKXjRCB1uwLFuo8j/sffBwhmnuxjOU4djjmqjLXQixDkV9cFFdnuoAXPGurPljKEQJ
SVHUkyMvvW9wpqXXi5f3nLNLlOTkOXMbKQ5t4TsbB4ltafw/Tyo/JCLrc0Swo6pvkrt6Gbr+sYFU
lt659sZVTkD2kzCOtZ9VNN3nSSdR7bV48xYYYfU0/xJvDQwbn3MQejFAOi9CR9WXGu+Nx36uP5K5
RL0QmDe/JMkuPllKTXzeIIqwDJYCuuSyTmqIQ9Jc3ySD3FoLWyzeBOgJEmRO0yNe4Q/yawOmy5Uf
ZfKq6Biv6I2VpRiRmEcPRYzp7h1mYvaCIPIC3ka4S8qInxyvbT53YzTwjcPFclWZoD2RRDGZowl3
iNslD3Ox1sqTUR4krfWtC3mKjX4sh71vngIy0UEIiVZketoHlq9PKEKX98kc8S0BBMte81cjenOt
TyMUYZ1Ro4tZh6msxbtiFgFJ/d7BKUA8dYjB+LczYmli9YKMLfGY9cUFzJqhuOWO9KYT7US0Mzz2
H3hesaDyDeD4R7lokeYjn1MZx5AT/pTnKNQPSza8q/t2Zx7YFP5lVBd5nuCq7J3JAflTj7LMlQOs
C5uD9OvnEsmujUCm7cg2ufiW3qmSFpT+lxgB8XSp/B9JMnwofPE5kpmfkgaqaGqt0pT8GVTOD7px
9p3XJpQvr8O+oqjWvvhNqJ5kMZIMAcd52GjesgVNRr5wDtw25BgY0HBFiktbpMT3oXM8LT/AGV2l
g5eJ466rxwT0IXbQRVB2Ax4ZZeATl+yIGMXWblht5i/ntgnoQ/o81LQckWJq5TelAAxqatCuXv9y
S8TRM86CViyRdKI5gZRLdkZh9g2TLUvlGLxLFvkuzskj77coAGx7zeTmQ5YUNO9h3T7oGfi7UU/p
TIZPg2g1xFGwx0jsHZa4eO+tAI+Szj/WnOb1cdom0XAOXBHmGcQFgKr3E76kkmdiSssq3NJYtDww
TaTfLJKJl02G6BSStCs1BLSrfBH+o+vhMsQQfG7B3jAN+6SFkakznIUYxPWxcoL/7c+bFnqEVOtW
3aLtev39+5vj20cUspzFwC+87x5rXKZuXfUpqhn/bRxQCkOf6X0TAg/fUPnQBeWWEojlAjShfgNb
lDvmPj1lDbwelkFtqEKg1XdwMv0uP7q+Fyz3nwnzU5GqxcTK7glUeOpZdV3lvy9Z7SypQ7rQub/e
i2XHmTi/rCnGsmplctYC1tWBp64OQBx3vXHbTBnvhBY8HYHjSHoCNHKkR6LH/B4sZ+qGjfDm/N5N
nq93ZBuFcT5kqu6E36IYrB2ocwb8TX8sE8Zu9rW+9vpmnwknDseiB+ak47nzsYPY0HTbB9G0D5JO
TR4/KIt4rmYTPem2+B6OABL7M6R+4MFvvTZte8l4FWQLRL7jkWdnlLiU46EtKbwcNk7jM2TydklH
IkNuGDtJPBLUvsMR5sm85cBjIs7t6vNsvDxsgzBeBrKpmmH0W3qSMn9hLlSdVDJ+AZhhS1j67x3E
JnwvrAZv4HMWn6qsGw+hn5zDOk7u/z8e5n83iNiE7OXZNAaI7Mbnqo9xfqAocp7Avkaj7Fsp5x/X
t6utk9XVeLNdJUo7swKcJcgzTWWKDFOegoX50iYkuPESlEde7+bvNhebwLx5jihdlDc8ibl/FRmt
7+K9J0dswvLcovFCHUXxyR3r8sKEx1/A+dd+aoUAjeAyV5vcspZbJDZReW7G8rIBGv3iOPOHrmrV
B5WthBwNaJjjlSygQm75UzfO5TkT1S9GtgDxtgk0LvsQkJJhkmB3kypLPrg9Mi9p7DTzPmRtbBLx
IVQ2KdfvyDlMkKIVtWJ42BTidt/yG9YuF8rUMmbqFY8ZcK67qNP5xvhOUBfUJ//cxGBa9lUOpZCn
mUDqENzb8EvIJkOAZepNHN6ggla7nIxPKPVqDuCqL8s0SuJxI3/zd6ce/I9/fjxqg8WykFw/6QE8
NXDluoMcAFJULDrhnQQhwr1He2zi7lhQhHM91urJr8tfdEbVBOvGHND8zUoj22QZt/ickCEDaFE/
Ad51rypISC2Ddnbhb2MTXpfjTSJqNrnneYGUgksL78Bcd77JxkE9bcfXbWNYf39zJooig7Cav3RP
fptkL+DaLxhIhadkS+7McnWYADtNVBsWQ+ids5aqV7dGXQvw3+LTWFTzxnlreZfEJsyOcFKuhPHe
WVGXjSMog+Yge+exBvdW6i3JSPuUDcgj3GtQi/fBLdBFgwS1l+uMlD2ESaU4ATdbBD2J62eAbdTG
GZAtE+2dufPOPqXPVAGuOIAt5FNHtNq4y2zrZhwD0ps7UK5x7+zWXn8UCSqLiwhyG9e/39K6CbDj
OeTsVYcAIETL2lOuM1STs3rrfWJr3TgFhknTTo5iftLN5Lzj0Eg4RGD/O+77duOWD6tp1nnHqkvo
APSoaBucnPXVva91w+bbzkUdOjjwX6dKTIdyCeL7QrThxrfb7lxTpdcTCc+yUQBch6Co60cfoRiW
fI16QiELD7bbmidnATXSW3eOmodFT6/7hrUu1ZtjQJE5Y4IwbNi6c1C27gbvZ+29XG/cYg0m2k42
HYPqBc4YBhrUS1VNX/IsXt4NBFIO+3ow3HgdurD/iZDTQMZPblK1d6wRWVozf+sc+3uAIDYRdjxE
TSkvE+dHAajdbYlaBDZ577oKnEAerrQDgoq/nJi/c91m55IYFu6HESL7ceOfAVuf6U0WSZK/K/wW
vCrXJ83iDptIO7Z4LPE63z3/9uqZJp9DtXQoL85/LeO8xQlmWXxTq1cjVYX8QYnDmTfzp3zI9Gfw
40d92gmkSDauAFsnhs37xIHT7fXuGTw9VeqvTyBWBe6JZ974fH22Vkv4bxgvNtF2UtUqyWngnkNH
fxlGhDT4tLOiODYhdm5X9gC10/5MFQGmFvUXvpPGvpNsBDMsu9dE2Y1Mj1ke6OqSd9RPp4DLdCjZ
r0yq17nIgzR3HAFO4uidQ8ot3kbbmhhefJs4VR8xbC+5anP9XpOwq8MbL1De3b41McxeZlGdz97g
nqHMXnxsie+A+7reAp3YBmBc4ijaastgyPozzqnwF6NR8twWBGTjU9Hwz/tGYBg56Yu4q3uMoI3r
ARUBIO8mst04FS1b1oTcCT1PcgD88cwS4X8nSsfjuxoU1/PG9FsOEBNyx+IqScD0R05+zNp0ThAd
dZ3WeVcny3DnrDILuybJpMaTCvUepG9cpFFG/gj0v/wQ00FtJbts02Rc6VSEogm0S05ZG2kQ8gKy
W/fg1dj38evuenOzujmvxyip0fqYOee5DZwzwvLRp32tr2P6f61fb8Oyz02aO392oiAGoyCEglbe
+NDjN0Pm5Qe+Svtc78Lm15i8dih9LOcpm9irdiBPu7IHa6dqPvtrjKpuUfQXOEmXNi1Ch2PmRe9A
ArzF32bbpYYZ03EA513gRCfRr9oV05ffgUQ8pf6dIrFFU2XbQ4Yd54q3QxwX5KTCPP9O5kX+TAq/
+Hh9+iytm/i6tnZFXSyL/7/nHNJ40AaE17GxOJbLwQTXQcmQO4Oew9NKq1A5y7+uJ366VLu3K817
T+Vj6fXtfYC/7BuOcVvPTeIheexGp4yU8h7ZZf8JWBaxoZBj2c6hac6TFG65uOwVzLFA9tcyA1tK
Cfr9z8soNqH+tiUxzJotPkN1RcFeCSPqCxJR/k8OHOLGfW0bw59m/T8QlAONAdQmT5Jm+oiIopuG
PCSHRGX7kHuQAP/j5PgfmugGArRedII/Uz9I2YOWcUAG7xiB7vByfaFtZm/C6trcaxBlXWfJRRDD
8/057fr6sJZHzHWn0wGbS1f9BZ6ofqxG/vV6v7bpM0w+H+DGgGyAnAhvvv4m/yGe+NqNm6Sptg4M
cwcnyOTxCextMsPZ5ZP6a+aK8hC4CGFdH4Jlf5lwO2B8wGXpquIV0RmwuDlk5mkTxWKPVhyNTZSd
n4Uj4IJLhAeTor8H4LZlfSgVaKb2DcAw8pC3EjWVAaZIqClJiajqPp1GVJBcb39t5y/+uMl418et
u8q1VK9E+b57dMIpn9LRz5OLkxTqjk5VHB8cOX+53p1lxf9De0crDQ58Xz7BFxlSF4wsbuDyG2+t
utnXg2Hzc1+SJKsW+RTS4dJqvRwSMc1p6W06tLY9ZZi8C80eSB8JAJR8BHcRA8tPPd2Mu9hmyP/z
QEmCUlYe4oeXEdpeaV9kTVpyj3xA+lG8XJ8i2wAMuxYog9FLllevwo+Kj33T/Iy7LNoX8zLxddQt
uS8jLZ9cvymhQAH31clA37fr001InR8BE8GgRX6pOumCv3kCTp543N16AVumxkTUoSDfl21cAgFM
pvaeDiwGBENk8uP1z7c4USZ0Tvb+6A4Ic7/IevriQiLuc0vqd44DoHTjKP/mei+2QRhXt8P8cpYB
oS/xHLLHivcOaJaKZMOEba2vG/f/+cr/M3Poh45jkrzkPooEHF35z9rf5By0tb7+/qZ1Soq8c3mY
vKxQxhlR2QMh41YRvMW2TIQcrYKETzLPXoYZmhjI6T/zDio5zioHc33qbQtsWC9rZ9cPxzF+YVX8
WbNgQUwAmz8U6GGqC3J3vRvbLBkWTHTnB5Dxas+i86F9zPqGyxvaINS1MQ5bB8bNPPCMQBHHTV5E
O0THSPbeayvaeR9UMTZBb2OTACvIm+RF5hG/T1TY/9SFE2ygnCyeuIl5E2Mv5kBBz5rVzXgM8+mD
Ds4V3Aw66C/SKd1jAe5YZyn2uZkm7m1IXBHngsWXUFH1IBWrjhTp5a8dxMU21sOyc/+DfovBl1+4
Mr5AKT28b5aE33qtI8DVX29V3f4Gaf3FFTBBcAQ8LoXuKX/wW3JkQ/QPLZvngT77gJ/pUX9xywjM
HvWzrOm9H6H8DQTu17ezbXSG0Y96aIcE9Vqv0QhH4FhkK89GCZwKi3rHOV7vxLKlTdo7V7pq8FRC
Lrkg/k+pff0+iJFB2ed3mNC3NmtZR6ogfqmr7mfh58UROIzXeOH7SPpjE+uGekkSlEtJX7IyH16G
xr3roFD3ed/kmPbe15L6Pq2+lyD3OHnT0Ih0lEW2tbksk29i2tgyuCSeB/59FsBz58PYHzlq3Das
w9Y6/fPS8EAiWC31zL/XIw9vfK9QaaW7LfiULTFqYthYATaawUmq767i0DPJ60M36vughGpFsExf
nFHcZV18OxbkcdVv6tt64wFme/iZXHU9VIKHYWr5d1QmfVdK3VM3fF+AnRGvmT4dc32rA33sXPFz
pWy8vhVs54BJYEcUGvccDqqvcLyfA/jp0e8yFR/6xyRyD6qYfhQrOz02uUhXcCrPhlvi6603ieX8
NjnuSpJNYduAawxCeee8GQ4DJyiGy/nXEKG0CDjPwzrPc0035tlya5sAucGbmoEHbXjOQ+er5PKZ
FL1/k/n9py70t7Cxtk1quAZu3uQMZCX1Q9tCTZdkgPvqCGok11fN1rrhETheFoR4TFffWSK7NO8c
+lwgT/jjeuu/74C/3A2mcm3VLnBsqqb6PjcADq7boW6m21qPt79toi4hwd7AHlBXrw98Ge/jXjxO
YfyNFBCakrikImerCPvvtwUxYXQekEiN4wryirq5ojo0tcYxBf4574eWMt51pxMTSafoXPtUt8FZ
9WtoguXDgS1IhcVii/jp7ytGTBnbDJUZYSgT/0yb4nvb9tETF0hcXF8w2xytO/2NGy29zI8R80pe
sR66eJhpHt8WThH6EIj2q62Qp20Ia+9venF5NLbxkoUn3+Mf3Q6ANrAXbWHybY2vv79tPAm9fGnR
+G8dVkrmH1WGl8y++THe8AiQ+5OTUzRO8YZXpfNVE+CGa4CcdvZgmLsuKYghS/TgB02WZk78DK7m
/tgJQMivj2G93f5rk4C//jlBbVUN3BMkPLVOdyLhg4/Us4zDGwnMAyfu+7EJN3A4fw8SERMsB0Xs
cGjmKDy5OB+VwLteedkB/BxfMuL/M1Bvw4f6+zlM/gObC0rUkcXC/0ECArJRJxdN6pV5eAiLPvyS
8XmLPsrWkeEwFF0b9AObqu9TN4jbYYFi4EgllFZ8uA4LyMWur5DFCk3sXK9QM7Q0M7qJ8vmeMH4L
zGRzBrXUludjG4hh5+4o+rgnvvvKizxK0o4POlU1dSHsAfoXQoctJ8g2FMPUdTDNbQ7WgO/VCFqW
Nhjie59VVRorsO9dny2LwVPD4JOYJtCYx7XfSGjVuVXnvIv0uPOsMhF0DNq7CjJT7itCwv2JYPM+
rEZy/dNts2MYO4ukdLOw5t8TwfjHqZvZiXSgK9rfg2HsOUOKW3VO+V1MoAlkeL/OgHafmmQTBWAx
cpOBbkzaQpeAGL62U3U7zeFyiAbvkLTxCazMDdQl9IYzYVlnExXnR3019FAIf2Vs9O7a1oGoSt22
i7NxiljORZN5DuV0LKuCIHntc8e/Lb0c8uC1Qx9o0E2ogJuz41yNy6o55t/uWn5TpraqwpZO8RT+
AL0seWlmsDFTKOfdUFC/bhiHZYeZdHTZNCdeAZN4dSZS303I8950QV2DDRW02ddHYVsXw8RFMat2
WDz6Mjp59R5V5MpNF/zb9wYkJiHdzHXv9ABBvmKxvTtF6vgj8YatfKXt640bfXbbUXpOFT5SpJQ+
0xaU0qkTbOKIbfNvWLhT6TxwICjyHRy0792VD6LQo3Pyoy78vG/6DQv3ldYMoEvvdVj612Wk+tDj
Yt/YoRbjjo33PZT1xjymZfgILkPglfyDq9YyoAqgpVHl3xO33bI+yzqYcDgNTUd01mXfuDew+laE
qCg7LgENN0ZiWQgTCCchwpv1Xe68qgTl4VkMx7YNPJGnY1Fs3US2PtZZfON6JiOofcpWO68NVOve
/+Zk9QJHAYYcbQX0bNNkXNxkDmvKtMpe6Tjyj3SK6C+nAIz3+l5aW/mLa2gC4TSrY89ZFue1HSHR
XjTtqevxMNMOPNAetSgbJ4atm3Vwb+aphMAUU6VyXgvkTQ6okgMXYAKdeab+93zdR9lPTK1Z6TZh
z5U3fQOfXecehqzM1AdnCsotYJ9twQ3r1lDZQylO5bxG1YiM5FSep8LpjjPEATYuJdt6G9bdop5v
aKQOT3pe1I+GuvTd7soyQgzzLr0lFqh+zV6ZAll65Gn1dZhQ4qca390IC1kGYKLgaD34SRhlYQky
xkzfuYPQ/xSYtF1pQ2KC4IYZNUrzVOQ/uxJEWxCoI3c9YI6/rtuDZX1N6JueqsVDVjIqITabeMGh
dSpEl2bInSjiFDfXO7HNkGnSY6iALR79Mp3hrSEm6OimPDtgFFi2HpUW18bkn6ty4PtlV8Xooln8
l7EFIF+q6DEvy+xe6xp8xXWZPESs3ojM/z0UR0wmujkc2pk08fwNsSTy2DRe6aO6cxkeh2Ho2COI
0kUJcbOk7qGrNWcdOfKq7ION88W2bMadztpJNXQZ5m8teBRva5U9Ozmn74qRbfVgWzPD8BUDnTRk
VbBmeQ26/N9wLcSwNja1bbkMox96VGBq1sNmhpiHy7FaZYGhmMDvNQ/0TZSx8TBlYx3dAkQ0Ohv7
0LZmxmEA8YJ6cHu2fMtLfevQ5S7qvvGwOSXw6zNA0YLoc+s3+26a/2DqmBsp3Yz5z//D2ZcsSYoz
3T4RZiCEEFtiyIzIyq55iNpgXVndDEIIAULA098T9d1FtqoIfotdWi5QaHCXy/34OTmvkqOfRAff
JuOzbMCd205bak4rB8HF1iVTVmoRLdmPMQC0CsIG7byfhlh8mG0j72P/Yi5JXWJEDzrQab404ClM
PYp0JjRX0WgFZfaNA71y3FxQ3ewvollo4CF16UEaiABL/oX5mNJdHshlqmMj4xBBSrIfOvMWcVwg
nQPGgCLa4qxe24brtF7d93LJ8yogeVilpLHkYCNAd4xEFmCc5cvtKawN4Zh8Lj2/A7u/96OC3u7n
X6JA0P5on/OC3neR/QamE1nPGB1QKi+BV5bDLjPQ/9hBpc8LtyDjKyboUtWJSfiVaCPyRjL+ThHx
KRtQRi9z+C16rdyorhl3ZaxPi5yKr/etnGP2PXKxw6x48oNXnneZg/hTX2fqk9bo4Lk9wkq49xuY
rsqZnduOn8zU7EUfHTQ0kNOwsMcrXcntMVb230XUcQ4xrXDws68x8u/7XCq163xIyzS6jO+zEpe9
TmkVDyrMyEn46L7Gddrs4zjf4q5bWyQnCgAmLOhFFtUQYgJP8ggxwH1l6Xd55dVNE0BCNjZjbaGu
/39liyGECQy6BPiPrrHq2IJpLKV5nO+LYksJecVZuTR2fjVM0TyH5A26ZsV+JqE5DGTz7bD2dcfQ
udCQshoNA0ZM+GJnfVyNnG8VrNZWx7nX9RD3LFlI9uNqB6LBcz2X0ZuhRFnvvnPqXu148fiFTcgp
zwnwPWhmggTBvIdi2ofbA6ytj2POREJKuZpn70dpUQ7dZyqq2lNloBO8MYOVAVwonZnD6n9pONGg
Y/dvPtX99JQjJtYPd83AxdIpfxQhZB/aSzeF9mERNXn0qi3l3pWEhoukYwBdN6wZyZuy6Z/FiKKK
VSg1smw4XJsUuj4Od/dNwzFognA7KZRXfiNlZYqjype4T5PMWLoRJa5thGPJkImboRvWtxcxxep7
DPbiYc/Lxm7VCFZswWWhk2UWkKrxwHURi/KQhU2W8joO0u3k9NpmOLYsZlX6CYpdJ8uzfI/sPUkV
OHKOwqK+Da04cMEQ/87VcixbcGLyhiT5C/JlHoTZey8q3iyeBu3M7f1eAV2w33jnPA/SZgSsQtf4
mYDECm08b0vwKEqUsGejT5IOH8dOpmAzerw95spDwaWf05YiyEz6/GWG5jWIpXiYNhYCjM3Sf5BZ
1xyWqnwcGw9CJLcHXDlzLgCP4poa+1LyE10C8BG24MBohbwP3gfV3v/eTdqjpgwWTS7XunCR0WFX
0nprf9Z++vUQvrr4tPbLMAZL3o+y5vIjoukGvZBh/v72wqwYy29Au6aUDeStkioVwfI3oC7Znhr+
vOSbUL613++YO5v7cCohjnPRBJzophzZGTLLWzR5a7//Ouqr1VELwJQVpeEJRPXJjkGcFi2qyPIu
RfLzvhVyjH2ewGMbwUAuBBBX2osa6sysPmgZzMf7RnBMHGnqkiGxixRvGX/wvbl+uB5/L6vuvJl+
g9Kh+Tvo0A9ZpVnnd//kU13SZJfUPpDx+9tzWAkDfzmXV/ugoWkZGGbJRQ3gekIYm6UzBdtz2C1/
Vxo0lreHWdluF1eXB5QJqBKUL1T6LEVWme/bppJpcyVquW8Ix5gTn6qh7CS51OCyfZCz6A5xp/hB
tnYLl71iEi7ATqq4ANyrL14AJtcfaVerKkX7w33E4cxF0VkjrPRVFp6uJ7b3/X9plBS7JILTu71E
K5vtIubsRHvoxnfk0pnwO9qQ8x2NAOmvB6r2dbfZ2rI2jGPb5dSUoQ5p+U1nzUU2tno0HfnK6Vw/
gn633Njvtc1w7FtAvJz3OuFV6vOo59+liKT4CrmqrdB55bLzHfOeeQOt+qYDbsWPP+mI+ydo0iU7
UcEJeiNYLUiY7LyyVD9u787ahJxQHTDpuUtAZfKSiFbvo5B2e/AxqcfbX1/bFCdOt7SeWSwlPVG8
kPYQC+T/ZiVYPIMERDkFRIs2LP3PMVbkot6WqLQFinfq0goI19T6R16OCH/EdBwzxnZofL+vDhy5
0DftszGcFFEX001AeQc9ICVLt0UHsDYP5/ouEsKg+z6WL7ptRYkWMEh6tmFU7GJdJX8FZewd+iHP
Drd358/+MXJJ5IT0ugQVM/hHIaJHknMDfVLRH9sQvdP3DXEd+pWnFyCSWgje9ReA+abq2Muofoih
xs2eZkLuJCeMXBY5WwRVJmwVn8iAjhU11uYp86/V27LecvR/tpMocQxfR14UBVqGl1nwGH0rrDz9
H3jE1r7uWD1H7ErCMqOXCKgP83fokzE6R56Jva301NpeO3buh7xoijhDcSQ3TUFTvyX/S/L1j8Wy
SUu4ggaPXDCc4CYynRDNpauDrxSkWMdqyZKPA/Tnd3EOZJcNwqewxos0CJX5qFgzH7NC/Lx92laW
0YXI4ZGOPgk7yMvcqGJfcX2OEjJvWMvax52rXgo7QwoyZieZt190R+xuTDYZHFa2xwXDaQ8SQFFb
sRNAXjIlo8wOV/RgjY7QuzK7kSvUagoUi9qwZBeNDokd6sXhOZF3KqhGLpNc36mJ1mXTXDJ/6J6E
Z/THu1sYIhf8VkPFuGlQa7sAmDoDgjguUJvMZU43vNTa1jrGzTlv5mjxq5csaJAQhrw2eC57KKLt
bp/Ltd11zNvqMpRIfsUXWmePv9S6o7A7BT4Eem8PsDYBx7qntlRAyxfywk2AYqMXeqxIreb04b7v
O/e49GYQnlXwT4SHoTwSIKirh9jz6fL1rgFc2FsUNnj2JaJCp5ueHgsof39EyDtsnP2Va9UFvZlY
iGwElcxL6Fk/S8s4RNWRx2pM+xG2tvMg1fnXSNjmgVrZcBfzlvQzZ0Iq8TJCTCMdu2lJw5osaWbD
fH97xf4cWkH24b83az7kMRiwWXTxmdc+110e02foqc90T0czFrsaiu16Y/3WpnP9/6tbHJDBMRYB
pnPNLKajZT/nkkJyHoqmtyezcn5d9Jsf8biY0MH1opG40jvAM7JpH5YqvzMOcenh2taDbFxB2CXE
ZA6Emo82yfUDH7stH7K2Ro6NU+jhIjwLxQtaaH9KBc/KvPD7mCP8vG+NHBsnmaiXhonyJW9MpB5U
HdHiMW5Ff2do68LgQq7FwsAl9AKeav/sART8ni+q2qBMWTmvLvQt1y30MfK5flE4mO/nSsMOocP0
rWV58aD7aktDauUouRC4CM8/kA3V9CJbdEvv+9wE6gSeZyXuc1WuACsJ8hykFkX1Apq8/NBQ1X7w
5znbUnhZOUcuB1ykmm7ismOXLOz5Bz3UpEmLidvvIBcFP8fts/TnEmzkQuBYoMO47hP/ZIv601Vp
4dqy4Av1Ttv4nRnMX7x/bnL7/vZoa1ty/f8r9+E1XSwFmYuXCBIYDajP67FIoWAS7W9/f+1oOdc3
dNWGaAxo/UJmApUQywAZrOadXPr+R+WN9ymCR8yx8AqKOAJeNbz8Ko12czKdzZCPG0/ltUVyzBuO
D5R5IJl94XG5LLt+6pcpzcs6uc+Huyi43I8BoK1FeAlH3IMKtAF1IU0a15vqbSu3rAuCkybK8loW
4Ukty9/5FH3ISfOQAWJz7YEJk61ywMpu/waG6+Ro8DwqEKwhxR3xxUvnnH3xJnQuoFfxrkoKyM7/
e2YpRO6lKvrokvc9WskzC3Gvh2mAKPzGoV3Z78i5vzX4sHSGpsRLhy6R0zWn8JJkRbHFf7viRlww
HAefEyi3mg5xDnZDtU3/rkF3HmCQ5em21f05UxW56DeekaKOa696YeOYhXtoBhfvvQD3X4FqAOcq
OEUAFc6o1m2BU9YOmGPnV5Vla/MAXIBIVeZlUZ3m2UCZyrLsMlL8EkgwbeWO17bHMfZAsVp5FJeh
ngsfUlQ8agEXagzfuA7Xvu+Ye8I7tO1qIV/QwqXfQlUHpNXMKH25vTlrn3cCdgaZDFZAdPAlaOtg
3NcJ8LvHBqr3G0iUle+7yLbRmwthKtyyoqiwDQUT/7ZE64103srhdRFtPZRrRklL8RLVUTAe0LQy
dkgf9JR+IOO0tQUrjsSFtDFIK8cEdGSX0Cqeo5sHjHpWpNho0FTtRbEE1IO8c+vnyYbJrK2aY/NN
EKLuZ1X5UmXZHKcqueIJGCjsh/1d2+5i3FQ/KM66AXG01Uub+tFgjyZHcWgjBl3bmOvEXt3kXZw0
8UKVvEwl9U7QhW/1juZN+wXglC2Nw5XYxCWNM6UEfKSexIUO6GG4ei9KzE4Pih0UGpd+ddiX4Eb2
rHefsbigNygVT32AvO5p7tSXvuZ4BiYgdN8S3l5bNMfURYfcwhXc+BIO0afuGulmINf+P7wM1g6y
Y+xgw4iGCpSELzQh3q5roq9x0rVfawFF6aY17Hj7cK3Mw0W44SafoBZO5QUih1/h5MmTHCzblXbZ
IntdcfAuvk0DhBt3HS7dBK/y5jBEc//Ihgz8bo1iSLQTwKAgSQJF2NszWrFHF+wmwbONBrgpfyFh
U3qQmR1OY6hNs2Eta593zJ3gcmqM6tkF5APV21wNxScPwor32brLFkfB87+oCIW7khP+ue+b5Dxk
9bIF+F378df/vzJ1XutJoUPif+lO0oN3N87v7CGKQucmp2GDaBFK6oCZYhPOECqLC4EGcwhdTPsG
gepWs9LaLJxrPF+MAbMN+DBs5vVnVvtTu6tRlOIbm7BmE45tJ2B9QvgGbIrf++qxRk/jOwWw97/1
MG8d0rUhHOseO3BlzsFSvFS+7vV7g+Zv85jlHOwCKdJw4ZbxrYzjQt76YfarRJfNC4rAf5eZTr6g
GvUJANYtDO6Km3Ihb53vFcYolBqLSvIHyqomzXw27AxT/UMPNPl9Vu2i3yzeILYrBn5hbcDOLPMj
eA2aQDryttdYm4dj1p1q0NBVZOxCYtM9QQMPSIl8zvfSdA3grN2w8SJc25Dr/19ZYO/VNa1VEl0W
SYqHfhSfRp9Uz00P8uTbM1mxDhf8lqHvgqONMihTkM0rxNQQ1Wv3Q9FGeqs195dw4+/ddpFLK5eB
GrcdPFVfZg3BPkA90JuNtsQM0pH0WgfC62r8daeDpOfdlUDE0OpDMyaPVel9ocBR3zdVxxH4UR5n
pTLRiQWzekMWC6bQLhuWO3Wto9+Ace3YhFwilVJatTzTdoAakyqsHve28kS4K0ob6DRHWDamYUcg
MDkjhXtElxgQKRWXZNqY6drxdPyFIAPUlhcbPNtyETtuq+UBYJ5mt8jkp9ea7L4XgAuS68Ni6YJK
sMskoaSVBsx4P7rOrzaeACtH00XJeZGFB6JD82INubaIJVPJzPcenMvtVtroakd/OJm/MdN5Il4I
o81L08ZPTU/mfdNwLFvM7mxpiVzAXD/4bey3mbjoQEf7fKg+RRX+uOtIu5R0ms3Y6XIGxbXfdMAF
AGzG2nJLYmzlGLlCrGTuZWEUVofR4C2iV/2gba/1kcfNGUyjhj/cnsXaLjihADSaPGRYwuZlmr12
J1kwnkzjq30+l8F9RMeRSz+Xo9yzVDSKLm1jRrsPRAUKYoqA9sPtOawdVicKgPByVeRVxy82a33Q
GxYlJJnVjF7K299feRK5eDkmIVVHxwWJj4r2n6Vtpu5vM6J9bhfNk7R7HoOAaoeufg/V0QXlprdt
1cRmo4ttZXYujM5XkBGdKaJwE8biMxuhlvlQjZAROt6e3UrU72qtGnjG0jagas+pHneG5sMnXcsP
PQKEfZWo/uhlXrKV+V451i6azkIoxkfv93UpAd25ApfLHKC9Wao3Xg0h2dtTWluy6+ivr+7SQL0n
uYad8fy3xPt+F+RTtWExa1O4WtKrj9eyQm83OBAuYRX5h1+sfgV8cGqFHfa9DszGRbK2L9fJvRqH
Z2MtqVerlx5y2JkEJAH0rf15GGW8n71MPocD5OhuL9iKF3BJ5jhyCr3HKG6Tvi0eal+H/x8gSDZL
gGt74kQALd4CcrRNdJnrEImduuiuWnqm2ZLkXJuC6wQ8KlhMYnaxyfIxpwH4FsluWPw7H2Quy5zu
wDxSAsR1mRMQtxofBNh9xO+6bqkLoOut7CI0ydNLDzTukfl2Ts0wzhsR85+XnrqguclTPqcValro
fpXhESjsTL7LdCbERmLtz7lomlyP8KujWlxZc9QcsUtQyZ+Mj/GjHatDNqhzb8YD86BST6vh3uk4
1t1MvWkmL1AvTRIATmBbGnrvZICWnp+3rWFtvRwLF5DSnknd/i/RrVSDAkSLxwC7czuuw75aLe5F
6G5ghl0iiMwNSHjmntp31qP3LpBzp5smyjuoHKsXNL6MUMew9U+wqcd3peuQ0/rvz5d1vjRCIjPx
i55uziDvkmy3Z/zZu1KXOG4cfEmazMDrSQA2xmSgKQ3t+D5T11dqn8lv9+2xE6YD/FgZoN+ghjKW
SaqniTxOoF/Y3/76yixcJJyGFFdgI4h7XFt0RNPpPagC3ueMPyd6IBthydogV2t8dY6okd7UJ318
0hQsfn6Fqm7WFz8z7dtd0Ebfb0/lz36VutA4n3WZCqYgPvXV/PmXuGc26eekGLYYVVeszUXGZYB1
CtmO8Qlpun/npAjTAmIbt3/82rcdS1Zl1k2N7EGqvqBYWeoC9A+duVP4jrrAODxzTBERm32deFG8
t3zyj2AQG+oUqYnl/X1TcIxZghdTKc+i46sFMX+aFWzKD0FPxcYSre2vY850KSHjQAB9LCv69df+
Spn/rMymgvzaMXUuZki0WtA7oWwo82vqTI55nTyFEit0ZOC0jICrhpzjxrN4bTaOWWuGtleUoiGj
pKFXRib2nbEleyiSTatbOVIuVI72ISnLnPMTerD6HYGzAs3weFdZkv6GlAuBKEOyJv9WkKhGe8Yc
0l1NIr7lMlaWxwXGUdpVra949NQb3z8yTcSZa5bvUUneisPW1ud6DF55JVLQUkO/jTxDpxM7MIAD
cIy9LRTw2gSu/3/19Z5HCx2ymTxjAkBa+lmzvDO2s9VumgL++bbJrQ1yndqrQRSIJPI5WeITBMrh
U2XSPCyBLdOBx8v+9hBrq+RYtVqGqEpK6321VZC9bcvCf9PyTh/v+7pj073hIkvKzPuKgNs7LSoG
Hr/ZavZYWx3HnnMBeNq8sPgE3C4kZpQuU0DnP3XBncJI1EXCqc4To+wRf5Vd8DYj4EhEWei+tyF1
gXCMEFJArRJyAZVA868am9nu7kYuUBcA14hKQkXWeF+7sZQPpqz0ETQ0H29v7ArXNXXRb6VBvUaW
NHyDmw0XZvKsGt88ZCx+ZyupjhmRFzI1fMcydpxi/2Gw6CUpKgQ2S45mjCkYm0Mru424f+UouGA5
H2QSph8L+TMRHklxZ0wPsb12SpWbsMu1Ia7/f2WLPQ9pO7WJ+DlXVUBTPYx/gb1Rg740QPvo7VVd
uaFc6VQIOcS87HL503SyEqkNsy+4mfg+o0v4IdjkrFgbxrF5OURWcMiLnmbBII4SgtEJFFl5m10W
D5XV++bimH4m4y7qiqZ96eMsSAVj6sssjG9Tz0O7cNENy5aoxIoLY44f0EldTcMy0ifiIxaUAG+k
YIzxN1zYL+mL39PD1AXMZQTXYN/64YlmcVxB39SPSI5WMj6UcDiJLdgX4ue6VE9dPuvuKU+abC5A
2BEDP7KvOZXjD6YTWc+p31nIxRwyEY1swxBXJu+C7Yq4jgwPZfazqgRUsKypzSVeqnzDsNY+74T2
Ju5pq4ShTxCLmbu9KaYuQNcT6e/K91AXXqcVEER+UNMnHnu8aVLRmUV9ggirFXG6COi8bmzj2kSu
tvDafP04kiFp6JOW0QRmsdjuS/RJ3D7rax93fANgSiDTRUf5E1vqD2hxHU8ocm7h69Y+fv3/q19u
+o4Nsk9aYHm8ONgh+JfNQyF5UH64/etXkiauJitdOIVaxHhtA0Nm6d21NNeXfvZ2HsUHlYToAlZL
Wadxe6ewPY0c32AY0Us3i+CfCA0kx45U0ePdXUI0cvxBGCxN2CXompp7k9u/klyA+HQxbSceby/Y
2o44sb2qmqSZJSEvpqAaxBBcgeykCdR9LQTUBdUZ6FjOPmgEXyIIsaZ+DXWfzgvCfWRtvWHXK7eZ
i6xDmh21lYEHLwOavpE3aWMS7Vqv68/EK7dEUn5BBv7gOl1kXayiMUT07VfpBEb0/BPSKW12wO5r
1aYiYYG69KOEct9XMChNNjoAwqL86oE049jhQaC61n9ESl5lOwoJz3/kRJXY52KIl88kGL3wKQ+q
IUBgOVbdB0LnDhA9qCEofB4lWKSfoFrQ1tLu8g6CcguKIl2XP5mcVgxoemUDNFBEJOvm8dhzWrOj
7VvrHa/MmuHGYVm5bF02O5uByfAq6Pjko8iA7KO3K1vzsRTB1ya4T1uLunA/xodKAROCZlpF7Y4v
9thbdLUE15D4riNPHSdUQtqknKIMUK86MfTvfqDodJdFHjcbTmjFply0H4tKCKKwYXjBoz9WBxCM
NPPjONlpI3u09n3H5Qg5gvcPIgBP/WLQdGDtvP8/BG5rX3dcThUbYzM+q29LOX4eB7DFdLzakrBY
O0GOuwHPYreMoGJ7yoKFnUGbGoF2hRdnRauDpzeR4ivDuLC+Ac1wrGm94Z+o1U1yWDrPJum8iHCs
djhfPHlHiWy/3HWeXISfKDisIfbDJ5JFwfwgEtGXu1Z6jdkoZKwINFEX0+ez2eDGAhNYqmKrhAbl
ZqVxjc1Shzzch+EClTPQs1qvfBRJbSZy9CHmldMTi4aOmSeO6gcr9zDfohIgJylKfrxv8tcdeHWj
E5DDZFmt8PJb2IdsAKQuglzI7r6PO7FIXEah1VIK6OzNP0yEm6n2McJ9H3fcQE8MVUz58qxrKJT1
EBJLAf/Y2LIVI3LBgChkCY+2XXKyCzxlFoCmBdnwLTjx2tcdBzDXfldzxtiT6kG/hTh8Sa2lG95r
5ToNHfsX1DQsoUyfr2qA2eST41XeqdObItBrv97xAZ4MaFbbgPzT5yP43OamjMgpYfG43NcZSV3Y
H11UMkZI2JyIHn5AqLE88Ix+AKvJFmXKyhq5sD8SysBD3g+t7RQcWqq034REFB5F/Y/bh3NtAKf4
p2STTE1N6jMr+vzgB+KTkSoCpmxL4WdlE4hjt3lQFsOAxsjzbL1g73ctOIuSrV6HtY87dkuyisgZ
rPNniGKAqYT50+Ng460a/traXEd95XLKoadGiYr8o2YwLfVV9I5Hifels8EWUGttBCepwEw+qkXH
xbmfgG/Gox/vic4fE5N21N47iGPExIhEoik/Q85sBBMm7kOkLSbctnhIprdP0do+OKbM2iwxbUzF
2Sa93vcQatgtOLT3fdwx40wiORzYSZ0VYvwDlchOod/v79sfX9kBF4k3+3bxejnnZ0NQhuM5cGAU
GCBI6oIs4fYQK4vjovEUHxrN0P14Zi3EBlUw/9u20X0Yauri8EgYgb8W7AXnX/VcAhHr1Mh42I2V
/+/tn7+2Qo4B+2HnLQzMX2fIoHwhAftEmJnBQLLJ17o2wPX/r8xshk5P1QxGn+eqESmY0tAcL6CW
VSmc1NtzWNsCx5JlT+OqrKv2rCVwJaLGECYDldJ9X3esuGQayN85Ls8QJn/3a/UnisLSfR8n/10d
CR6KafSj+uzP9sjogupwobe0I9aW3rFbUyyt8edGng0tVWoEouSsAut24I13Jhpd+B2UDvsAvDX1
ue9QYpB8eduOm/RoK/vqouvkIqVBO257Jgm0q7LQ1PuF3UcYDgq9/658nwlP1DkWx5qqw92L2/1K
9RteHdDtvV1ZfhdP1yeVjXM9SLj/8VtuKT1er8bJ38yNrw3g2G4/yyUK66k48wJBMzoSfGqz/QAm
o8PtGaxtwHXgV7abK9K2uVVgMg3yfl/GwBd39fT59sfXfr1jtRwRbRyaCcszwy1zns+7pQfqHXTk
Wwn3td/vmC4rdSeVJ+RZcIDnc8jM1Pm98YNLR5ejEdN6HNtLKvODoUtgZ+Pxc3e9HW8v0Nqvd8wX
SXMoOhVan1kDiUEjwQLZgRf+2+2vry2/c+/qsocs2OAVZzPxI7k6HWCrHqrt4//nnx+6uDnODcq0
2XV/G5Q6dhoWBv/TS3a4PYG17zsGDM25pcMTA9+36gWadmTXzpuvuj+vTuii5kqZdI3nDc05n8dv
VPj/Qn1j2DfhJjvm2q93bJeAHg/KtjXuXaHBlYASf+cX9zHVh8l1Vq/s1hALmtKRVmcakiVMc9ro
8WsILmdyH1Nv6NLKZaNoemPgmkPberuYxfn7aUAS7/bWrq2+Y7c59Go4r2J5ltFS75nlx1/2hQfB
h/sGcK5dP1E5QSGlPbMAcaHCQTrTlj+DvXnrdF738fc8b+hi5WwSTJMOAAIGF0aezhYYFw5c9fHa
OFabrt8APK+tlGPFYBbwPX/CEwN92nZvxfCNDuMx3Gb2+DPSOXTRciWoHga4HnmGyN8bYwFK8a83
2ewDWliJBXzHgZLj/va2rBgFd0xaVXzAA55jW/Lxow7sgnfGZtVyZalcsJwqzRBWHsFMrk/Vq0Q4
u9ZFM9bc1QwQumC53oQD0ZY1Z+uBOOTXZZDcqQIeuixyGmLuEU8ScaZI4aWoGiNzj+f8fet+3Y/X
/iKOKrzCdH3mPgvPftwkb0Z+p6IxMon//XqGEkTUmAwC5uFY/lr4nIZsF5ot8ou1Y+NYs8kSaotZ
qLOZEScqM+jHoc66/X2L41zDEsRSKJ1xcc5AO5vP0AcoFJTkb3987VA69quXLAJXeN6AK35edpAY
eQd2TpVuq9asDOBC4sAQnyWiSPCCFMBLyRZ97+gpUmlA5H2IptAFxvlzsSQCMQqWHyT0vzx1jInc
XqCVvXVRcfNYlmIGEzmS/LPa/fIJuMe+3Pdx5xLO23YZm6xuznM9Hn5tbcA2g+e1lb/+/5VR+WEM
puWC6DMJujKV5TTv53D4OIhNKZeVO8alhpOgwuSgfcTJzKPiAwHD0BHKnN5VFfLNoIfyPgNwCeKy
KIIG8ngNUyo002XdIj7HzWYtP/gfQfAf7srYsV9uixGhFp4Z/sTVd2AQdPvR4N78Yq6aVwcCvomf
aCSvmiMBY/ZjP6CHKEsXtnDI5ErbQU1q5JBIYwcytXWRAg3QHkqDtUmrskG2lthEkH1fFmVwQLKS
yLfBoqb2rKxuxSPPjeASqW8y0/xQ4hdz+RXcz80kdn0M3vpUNPiJR4umWLJX4VQUO+LTsjjSOK/+
gobFAEnUaFjao9KSPGtC5TPplD736CC2TxZx9gkdSOW0k4VXHZI4ai94fo7ffFUUyyHPluBvX5vi
fUz88K2esmA/JyT8MBdqgapkVn7Mx8Z/NKGUGI2YZGchgPPONJXnp15bVt8orcFSzD0pDhKSUUcr
xeIjzQvsXzDb+JE3oz2OKpL/MCnYCTq0fHwAydlVla9P+L+iq4G0Y6DtxQaDuvUvAz1trFiRoXlO
ZtBT7BUFQH5BSgEEIJ1uTipapu8sz81XPITYexMk7Aipd3NAIRt7wJhEr9oM9duUNx3kc3J2fQCj
yvweOPL8iV7L+eBalWhgBQp42NVJw8K0rzL7KS+a/EhIuAwotgX1U5Ghsprx3pv2GsqRCHNKMqZ5
iH2nYV0eFs3KJ9KhWp36YRNTdAB15uhr3ccpFHbU+7z10cDhL0l7ROfC/L1Dlw0DMEiUCAABhUWC
YYB37FvIqSBLqKc3frKgSdlk0/BWtTM/MYInmBySkOxFLLR56CdOP4Noojb7nAnz5NM6pkA4gfnn
USeKflPNjEbmfJwCesw8ab4mWIXgEY9zQOVGf+7/9oe6jVLuFQF/kj3rPwuTeBe8K/M977JWPTVs
6vY2tMVF9kPwTx4EU37WpViafa00jfahAsPMG+BEUPH0e/RsVpGX+Me8bqLHiXnip9DaXMwi87fQ
nZFoXGqn5lCr2juC+yE/FYDef1bolwJnexAgrrA2qh+9YcRRNdXCebpwMQfnPg/5cz/7NHzvLyh8
vyvFyLoTUIvB/KjzLPtHecG1+p0MoLsimvcK3D1wFuWUACHDdWWf4wR5ol2nMv6X9gf8Fg80KSqt
ZuDI9nMX63lHBEouu3lJine9pAEoSAcyoAnHH+OXZvnVF66Lnu5BvKD9NBtm0Z78EigQAMuH7JnV
CxUAu+ULSUkhhuGgWxQ893S2wDf1gajjQxVlvHn2KBQ2j3lewrZ5XwTz2RTM/1yj27I/EAF3sBvE
jL/LegIwIeCG4GdoGO8Hv9eFfF/NuczQUWUaaIJ2kHDfIUmo+kfJIE/9gU44QZEFiTOUXwBaTMYM
idsSoSHIpUXFmx/Wg9nuOF6tndgNJUTTH4O4zYpniCMEBqHv0PX7PovC/IMfMZBsoREzL1LTBZHY
S7xz5U62w4Bty3oQgoDzzcaHOJni5pCgtts9MDJgLXjUgRAmy2I/f+BLEdQPEEroFFBktH4IK92T
FB1h5HEBM2R79HQUd0DUNK3/gB876D6FcJ+k4y6jLCN/lVKW8Q4kxvmcxmEoms9z3cpB7oypoiVl
9fD/OLuy5UhxbftFRAgQQrxCTs70VB6qyn4h7K4qCRCDEALE19+Vfe9DH26nfcJv7o5uEiRt7Wnt
tSK6teHiN1mFWcvEbggphuZ2iuoCaW6QsyNNrO0eixCFsXSqp3k4KDJ1/vXs5i6SqTdGJbDc8eAg
PcmtCOaNrQMv+EtoUc5AcThr+5RVokl+sqRtkIMQD7ROPytceuO1gESuBcC1ZPxqlsAkuW0UjxEb
0yXwZ+8VxVb4Ypg5m6br1veh4y6KZaYn0Ou2ZN5OI2gXxjTA8o87b4HGx1uF/sH4qxJK6iPq+2Ub
pJNXTsqkDvhtC69hBXskIRTCtrUjvTwUi1MQUKn6armi/uLqbVCXxmYyTjp/N/q+4VltnGEbUD5O
7AU6Lua2mpZk+VaNGmBJJFyVSasuXmxWj56etxEu2CkzQaH0BvAqMd4zGddNZgqXsyt/jOlyQ8Dm
n7WCBmJH/W7ZyxjH4A1qr3a8mhKn7Q4ZTw5WSyJLoFsHzDqd6mYOzWZQQxh3KUYye3Lvg5LcfS97
Vdt9QpOqmLdJnXfmPhZcg0/O9uEI3+p1OTkBitQnf2Tk1eF9nouE/SGMe/5bAUXtejflCdxivCTF
uAcDE5uuPFn7zQI7qpb+txNJLJ5RbaqmHeAcwmGCtiymlDtR2idDA/mE1pYjz0NSj6WfJrYMTIMc
GnjCImOFTaK0iCpWnZBL6BjT3kINU1ZXfj095f5UN4fCYNxk3kwKcFXAQGcNHp2hZol8E0kNBxJP
eUEy4FCD+Lmap1xtwZ4No8+d8Lo9GaOepAWuxW7j2kE9AW/CI8yuVJIdyh5M8RublHO4F7hY3M2k
y7a/jv0I/MI4seqqan3ddahrclseQLSCNJNQ3HwZIBe62QTcGZHhlOjgqiso1Vtn/XG6YZZAGRc8
Kp57AKKx7K4Mn/23gJmIgSl5UKp/XspyMqcAtAbLxhtHvElUhQuEpVqMyV2riotpy3qOiCkjxZhD
4AEHFlLu6SzK8xUWdobyVJhpqGbcIGBY3yk7Jssp4q58l1BRjPY1sFlm68+jgg+d5ai3rJgX88IG
P05uIOugkneadIk/beoSskonW0KycNeHJleHkTY12XEGjsM3zfwl2dphMTHNoOHRuX5bsbaejmoK
k+lPS4bweowb69/kONTiigFH/4IlnItwX+ThEM47TQHzC1PkMdHM91XbL/G3Akxo+kcQN6r6VhEq
3Pe89JCHbCgXnr3jk2qaDYYsgw551eDp5K6CDkJ7DSKSvnrQQLMl26Dhkc1hrE0570nt563NGCSJ
F4wD1lWP9+2WXv2GyJYGVLmVnSteKEo7+t5JRfvUemyYXrljiC5YlNS+wDvSeNy7goXVo0A6rW8Z
awQ9mTlgAbTTatvpd4zGDH9FAijT+1rUEjAbH4zI07b1B3B7aakiqDKCW4C4Q846m2zMcr5IdWFp
cDWPPbgMdCjm5KAougw7PQ9tcmuLgIPIp5ob4q5YBfw1BMfaGBmlmif3M/fjfgKZLXDbNYgv5zF+
H9QywEnIrhUD2KaSCHKmpKwt37Uyj06UN9Q70FLNfONUa/xtvYA8ZRPkvoQfYGBBxsgbGH+yIsB4
jIKHwXzgOFZiywlt6CM504Te6rCdp2Qj+rZ9B64xkVdhTdWDyUfZXtfohzPouIRTdLLTrNwRaig1
b1ExK9CVRx0w738pAK90VgfG6+98Lwzz184QnE7DZD9tfV6BRCBIOvU0R2N0IzzZjm3adoh9ToN0
cLqzVwbJrWdEdJrCjtYHC6BbsAsSVKblJp/qMqlThwYZLpqqUlVl09lVlA/gVgnncFcQ6+gIbTqQ
4cuN6MqavlA9Nf7zMkoP2DmMq5T3VIBL9KSxaNF3w0ao0abh0uQyq7oAcdLUBPGyx03sSBq3FeYF
SWkSvF0Qe4IdwGfre2+Tpw0/xhhjO85Oo3mXqh4KphmE0Sq4JhvMOueZbnKIbGCKiNB0If0cPSPT
DPPdUC4B2cbgwH6ted+JNw6eEtCcOoQBG8dd0/QpFALnJ0hxFfq+rns5/q6LsOd/po7VxTdfjVGd
gtKel9eJkUxlbTSIeVuAoEruENua+oUVNJJbDG4q8juggPlt4AMXcROo0KDWbPJQ3ooSO5Tyuen7
K2cCIK6Cpl7ix8APef/OZVj22zC3il5R2rlhx1Xr5oy2UJG8CSLJpt+VxmJv4l5bvVXNPI573U51
8Wx4HIqdhgyI2RDofJsfvIPzOXi+RCDEorFH8gHyItrvNC8Qie4pHebXvocPfhejCgVLR8lZsUOY
P4inySa0ewjjelhOieoN5nDUgIgEn5TTR4idYEHtMHsIS4jLbb6f/Lh4zBeEjXdFwGBSVIGN/acV
A9cc47FtWGwbV/DfYvKBFgw0poEyNyrX2zSgyJ92ICeP7FOh4WwyUQ4dv06w7otIywYJBWp7k9yH
TnbmOqwW3WzlGJLM9yL4x1Qnrl+2FFf2kgb5OIX7KUlEnVVDg9yURP1ks342soDPXcZ6w0yJUMsi
WPE3Jgq0OEVtCSK8VlYTuYoAjv1V+/wsTEkHr9p6U+/8dHINQrweEf2yXaKk+1EvUKffWyTGJ9JN
CBIBu19gc7iEyFWF6Q//OieWP7uyw60ICgA1ZFzVXX1iSMJ3oqFQEkBSZN5BBUPpofJN0lcpPCD9
PoJacLydB6Z+JCTu5A8po/AhHnnfIgdp7XUp5yA/+X7Plt0Q07Ha10LghpjqOMmoPINqaqi+9Ts6
dufS2Zi06DbhqZl2Z047hx4R0DE9QbaBYZSEbIid4gfOmai2udIxvUfQAIsmVMIx09nEgEqpEn+D
kRAArYxjkmz55lq/qHCB99EmEXk8bJJZJs0T2MGi7204IFFpGwpHQP1g9HYiDsZbvoTMbfCOxWMV
a/PmfNre25F07A5Vv0rdtgCr/oD/tObnxC1mMmOosj1WjabtHvGx6L/VHlSibtulizGwORZgGZIN
yCHOEMYeN3KTh8iT0J5dbiBPVE4H4gvIgo+OLd5GGxiwpmpCzS8v/CzHMWw31bw0zbYq4Pp+Dh1r
m7s2ZyhpWKRW/BYaW2RLvMr1aY0xeQmZZgccKsZh2Y+gB5rjHUaXmGyiXXhddWF54yXBzLcQQQ+8
LawM1rk0wAn97c35tvfm6Xden71EPmjQzTH4Z8gYeLMsNi34QLyNpQZEPQA62195cRZJRZ0Ymsdc
9D5Pa0G6Hu/SqrbeihFa7lvuI4OybWhBnz0FrV+nwoeWwINB9sazJVxUuJvBUvqTjOfyTkgdrCrw
jLoizXkZiBPGnYaE6CtLxnJM86ZCaJuH4Wh2UKEf9BZwX/lSgVziN9xspTcYzEVTGskJEi/V4Pp9
hWbGUG3jeJxg6FFSpSGCq6sWyUiRofpC+y1JyMB3xhtwnEw3w1NB4sREuwqY5fM96cunJXKeRfmi
8hRCDbKA1anloNfOimKWfOdgjrDG2cAmgT/Of4MFdJ4MiEsNjpzs8VlRfCY2mrwaWV2Ps4q/4w5h
dNP14XWOIOiUFAYDGdUEsbfECo1T5Hv1HebQljir3FDeMRXF+TH3gkFvaB3BnBAXQ5NIhD17byNS
WpTq60WlvYpxbSb14o+HCXSU/l7DsWwhNuojRxlr7SHOVTiUdLYGLwIB+SB1CSp2AuwydTb4xPSp
Ak6q3uedP/6cZIhzEvTdXD+1MyjANoJTSB4IRnJUkDSf45vJoUzzpFnPrkHb0JfHQioMddliRPAL
4RW4q2JAeakOHMp9DQf2J4gdO1YmLzf11J6lrjimLzlyrisvV5YiyzQoDAHb4Dfp+Sx/dwglN0FN
kFiAaMcc7ViyfQKU0svZSk4gqgtukxAVnhRoF9DsKj71atN6weJlFPjZdwI837zltSyaUwsOJZFh
GsbcUtKDUgsElRihr3KBM4GwMDBXVHahziCKDtfSWujp1BNWYzb1coOgPsg3TTXJHyIYxfeq1Ooe
0eHZkySmeq4gsXeAPuR4vzCUYLVHxwhRgfTIqULe220ZkqUjm4u4PzVws3BbeTgqcLx4DYLmtodn
vgbIPLwBc5V90vXSdKl0hfqlYtf/hqnE5bV0I4j3jJP6vAsI6sQ8E4mU1InvthvKd52P9rESGgLi
bPCmN93gzkwHyes74+llxNgMFRn3MX6CdkwQgKGa18t9kEwxZj0kup+gTqgfmUEltpZ98p2g9nEc
E4kdgTxVfhCo0qFuUvlu2xBQoG6gTDq/KuOVCH5aFS9ZIXIQ7EJJ5uzkbEnu2BhLL20KYh4YejbX
YD6fO3jHsLil0FApNkt1PpUMw93bBDwczTFECoYyCp/e5NyBrZLnqAiP/tBucGDY76HLl3EjKDfb
kkJhGXRSYZfl0uCuAJYN5RWGMctDR3BVcBPi2bNkHWSASoTRSe70kpGgQs1rcclUwQt4MpsSgqJg
hUmIv6aCj7cEfe5dO8Km/cYGGW7PiGVzLdo996PoBPucnlUnoHdX+Wyp0wil0O+QtTcPoWTmWCQj
AvhGkWHjhrp65cNc/3auWP7081S+EZTsEKjhosqqPIBJ5QBnXf/9ny9unl95Us3v9VSgsu/otO+W
SVxh4ePDGGs7pawvvXcw8bcPbZCUm2nCrbRxrEDNgDqEapsWQsDN1s5VfYtZYCkwVmCaI6cDqqim
SabfXSe9V3AO2JNASt0A/YfhMzoT+gxdOrwPbHs06SRt/5PJWZMMkwclJpNqHT9EehyPSEzYD5QK
qqP1YvIdHxHtizKe/wq6vr4lmGKTKQEj9pNDnTI4VCbJ3yjSYpUWqldPFW3abzQn/c98anFrIMY5
u8EwqNpN4XhYpVrMcXItlCqXOUO1DMa4yM4rN62PlDHVuKEHiL0Gqk1ngsHSwzIuqFcaZ5dfuJ/y
fR/GAc3QobCnIsbARIfzIu9IzQd+U49ViyCGKD6i84Yad5O06kEFHetP2rL+tyVMZG0XgVmU5dCW
TAN0Wn6i1ILD78c50vgzA+A9ZIx09QxiJfYN1/R4H8a0PrvnACElSP5RM/USjbHzhPJTEhP7C2X3
4XvXFaFEdTKK92qZCIpgrY/FHFH1y/IRgVU3OVnvQXUg+J5jNv4KE7sm39QMxO4p7yQ5eX1RsA3h
mHxENRmsQhBcxXLE52mtvFqQhU59WO7dkHBvp2oABdIA1Ri3C1Fleoy9IvTScYaT2Qz9jO7dksCf
4V+TB68hCc8wyoAFn2iV3JaAUpkN6EfmR5zpagdvMFw50AGA1ZrnqLM1kJjDdd0ie+KR58aMEtEh
kcnL1xhdghBnh4tnBiGPq6YCBRvIvisNDoQYm4ScrL6BB+4GoOP85F7zM89JPQ5RJnH1IgLwQEEX
BNP0MJJ2PBRg2t7DT9OdXyQYkNGMgxM1WHDrKSaHJ9B0AMs6h533QICfPaC4iAIvbtTwD2rrwwsZ
LcLBmfuou5pRLPsOFBUd8GETrsK+0w53wMzqEDynFZ9QG6inG1Rg9c53Cce89nyuF4OAXx/m0UPU
LxQtHpsWUp4Z4B7lnUHtMxs4Ml6wvffZOUK4gjrmGKEw5kVvMK4/XBtYQdBxXm9VBIe+586T2x4R
sbdvbIIlrb2YP+d5id0W4PgUKeSrVY7/pxN3RMSAdmBggBy60pTQzE5Q9yslQXkvTvgThp8g2J5Q
u5e+Xz0TSmiyaYlWD/jm5Q8oLjyB+U+BarVvYUjomoV3ttcIACgcDc4CC9yfNprMA1AfzVVUwx/k
MuB/LBPqF2vU9HCOSA7YBeCuYi85MCW9Bw+qTt21oDUCVuElXf8QB6ztgSub3XbhkD1HnRlxdAOU
RBbNrbejOsfNwwjpdArObkBVe09g0SCsFT26AK2RXqPrZl1b79TUsLdGRcE3nGWUH5RXoL2FV39I
dI3iaREmGPcrPUSnzowY3B9mFU0bMo35plMzXHEYaWxxKxLxnUmGnhJHC+aOF2Fxkramv/K48F6D
ehB3PDCon8QEaiDPMynD8RCZATrtQY4acA5m13v0ouVvmBBG2kLElv3I/PxKtKgKfat9lG5AER3k
JI2gIRzcU6+1pxqF2WHj+eeDYvRS9vs6ahBttRNUvHUbl7g9g6Aq0TiKcMU4bchdAj7ocdf6vdk1
fWSOsWqgc4pgY4ivkOuiokE8v/vRFt4ot0AvxYgDR/04jHN8UEGFhMKfDblOesi5H7oaRMbOw8Ek
HSlZSmxtk/PgUlW99iPlVwkvkFBVmhAIu5SMPlnrupe57BlmYBPMb/s9ktusqjv92HCgQRMNtvU5
he5uMm5yxsix8TAB6UCw9V4BqfIuIjosm9kE8mFBGbnbV2By2NIEHb7HBQn7Hbof+R7eF1cCh5ak
OYEsMB6O8MzTnTRTs81Rz28xF8C9fCOgZJmkFHgYlkJeqldZMVC/zKCcxLstYb77NU5J/w0DycGW
G9a+tqaV47ZGZLUlyHAfgA3ntwzhzg1tixak+cRGmwY5Tot8LEBqD/nd+m4ZCxluSu0tp3ip4MW6
PkenTEeQiNQCtc7EH/Sc9UEYfAu6ot8GIAh/NHMHSTNTnxNzWH6LodMIiVrgyep1nM9uTxUG5UIU
vdhb1dLidkF3PNzAi1Viw6Cq+JcoEa960Kjot4mMqu/oviC7EGOJ2HeOIe9QIBectkDsVDsmW+9d
tdYM24SEdEk7EQHF0E5jeL1wFE/TSIQz2/lCsn0bquVXT3DeDx7YHspU+6DFhG4n9VMvhgLOjsO5
32rw31XbwA0IkuBTUIqom7o88KosfwYea/+CQGPdZ9CAEbu8DzXZuLyN7cnOS/dSWfwzYqbi9u8u
KQIt+dRibA1OFFhZD5H/eBsXrPsRCNQrZMLNAVJd0KqcKFMHHDUke+c6PYaUqiZ47xPI4W7meIzN
Ts1FVWxljAnStEBag/Foyn96PA/pYRzDtjrU0PlRqQeu3LNqcg4msa6RQfHg5TRAXwb9JsxVdqCE
SLXzJa61mjzQGkqHKaCq6mFc8HKhh8pjOkQM7YfRr5ZfkDRT012w5OSBlH79gyBXfYzi2HzvvI7b
VMZcesCdlt6SFmf/g9a32hrcJ2pDzGz3aNqY54k0et9HHboLUGDDnx6ibdXN7oWOgS9vWoGWV2qK
wV3VAHO8Btjkh1A5dHypCNvTOMPbb4oZQjiIKNHcRwUd26ij8bZDAKwB8vu7EVDN7RK+ihI3Nqh8
S/sHwZMWb+1ciN3ASODtqxLk5bNXuL+mRQ9021b+mJepYZwehlHHC+K1xGveTSxfc982yV6MeOGu
rb0HpPoLUlJXowChJ1WdPVG+RS7W/RBLXcDBJhaNaR2P9aMrInPwTSlfUJ7Wj7hOxGvHfHRE0WeT
v0HEg7zAxKUKswLtwrt2aMjGItGmL2jZuyNa7a2Xxn44Qm49NNBi8hRgOirNZ1Y9c0H0oc4NinVs
8qbpYEofrAMSWUtqRgzcH1oXwPWBhkBvxGx0dzAdGGM2swWpIIraSQFabsMAXkkEme9GkCpXNzV0
ssonT0b+tEcjVD1QKTR/lM5Dw7C2vvpRlQoHEkExGIKmwRvIKQBFW7RBmyi4UYWk5VW8jLn9iUf4
wyF0sVjQlyGAapAoV/x7PDTzryaumszrWCm2eTuhy5RIkie3qMQETZYMNvjRLAtRLy1KR+0h6cql
2HhuQe8YJt1Oe+RNqMegQl6I24Qq3CfIOtH6T6QDd3vaLTiN9wBa2JcIiguACaJIS+0nsPRLeK8V
2i4gDXOdteJ/J57OMkCHxVvCL0KZVnA7XvUt88O8PVYolO/0cr6FZIyr9pPnX8B8rQmsglx1+Zle
4X9Rv0Woo0wHw6PvKEm/BFlbU1jZOppGjWLOsQ0Bsjs5gB4IyhiAEzVf24E1jVULT8qRgLVH52Ei
7PwJ4Pj5TO73wvauWakKqmevplggWhZ3cGwm/S+QmmeY8L/gyNbSjYj+igT5DnBkERj0Ai2bAT5s
9veBDNsaQ3OzRDQXIwdpwoKyryEU2flT/4nzK2aE/DOvgZsF59rUsi6L1Wf6kJcO1Bo76xuAw8pW
HOEYWAYE2gvunPsBgqRfA6CulRsZUrwgwMTcEeOi7BsYzNwWjMThHy9PPhMTu/QNK5NGf2AM0UrE
GC/I4FME+i8s6KP/hg7i0qlamTU0cc7tthhGQZHoPjNvLOk331vaT2ZULwAt14xSga4hEd7H/olA
eDQ8EHRdax9gL4ccqYFkh4PGjVsARvzYxi8s2FrGEXVyJLAxoPaIne7ceV7MLuXDfzFYd+kHVmPh
ZPJsRJnnXVEH5o+JygYxpH4HVbD94ieskLWgAhOKRQpIfjQ6WiiZFE02Cptcz2Wrnj5epgu7vtZx
pIjJRdUKdQySmR25UQijZ2Zj+4lpXNr1lWGLCv0+NlBUtCIvpdjejEwCQBmNgji8yNcmONZUUy0C
Yu1mgNe13wHNEjLAK+/dhFpcvFkMMpPPcOyXNn2FshW2hgrCXLdHgmsSsVXzAsYKmOGnA32X9mNl
5+0QRrP0BZxrvuD6Pc/S1HX4++PNvvT2KxNHn1n62mtwTwGFj6wWpMrz/Fb2n84K/j2y+i/eY00x
pWkVapo3I7yHeBVRcUejJ1GTP4ARPALn+SK0PEDk7W2BdOuXvmnNOMVG4YNfHGMXRdKOm/MEcA1c
4mHEbfOJGV7YkjXbVGV9AESHesQMXo4QJIgrlK2lIMHh4y+49PyVmZNcMTQg/TPPoN1az7y3QfOJ
W72w4WsCJ3RYcl/3ZXhyhgf30DrsxxNBkwdF4iFCRenjD7hg43Rl4zyQjZzLMDhV0ic7gJ5EhM5X
MPXzt0F3Lbj+Y9J2n83lXfqmlTeHnF7UBKAKPLkQIwGVaOW3HOFhP+TjlwhjQroycp0XIA8Zehzi
IA8zB2tMpRreP16s5N/jK7oycIa01uuiYjjapAfdxLwxAf8lvPBhSsSBQiUQJZ6j+qosRUhXNg+8
ijOOtsNxSpRCH5R2mac+Iz64cHTX3E5AUeZLYtxwNBzjxxrFtY2qPh29v3SbrNmcrLTlxOLCHtF0
Qp28LX+h1ft4XiwrqxFV0fo7kJGHmDf7pv9i8rQmeKK9DYFUC1Dc4mrAND4IUwAz+Ez26MIoYLgy
dtSUksbLZ3zSMt3mFkRqokHkoGN9g6wUGpGfzn9eCOTX+o313FklInzHmTvIYgYa5AV2W4/66iyK
NyPviZ338vGhvnQOVjcAQzebeJ0/HGnhnjVmSzaD+yIhebjmb0JzuIjDorFHPoONJbD9uwoxV/Dx
m1+4TcKVrQvCcg8gbnusYsjBAU+U5cYX2Zx/Oo956RdWBi/okCTeoN01JeeQoQQjl7PgD4pLVFM+
/ogLF3C4snFicF/pBuSpOgE1IY9rNEZrLBW1t3H9RYaQcM3kxEpPQek3xq/AEDkQZxufopL58Sdc
OEH/j8UJYLQW8E5zrCl7Yn7ZZ+hZf40EIFwrNlbAzTFFQ3OcZIEhD558Dz+PeS7s75q9qZ3ycgw9
Du+nIFqGsesc2IK2SFU1f40tNwzOP/2P7FiDFNpq7cxRqCretDla3edA6msrv7LdwngNmkBqOAoJ
nT1U3l+8z4foLy3OyllzCH4ymkAa1aKCoEOVb88idRAm15+Ef5fOzcp+J8n/b/UtL361uCsyGX6a
gF16+Np0z3icvJG4QpNZXYMG6cVUCf1k3S8tzcpozxpxVi3oheUh/Jqc0M4TuNq+ysUarnmbdNw0
Xe5wMMWingzp3FXe1d99PzZfi5PWrE0EiFwzcWWOZDkLqzFgGrvzFn/pXK5pm8A95GGkpkJsYcUr
Qx6cob1gPrn2L+zsWjixZ0lcekwVvyFdA3iHJHemzfUX3/y84/8wV8Dp2XIuEZ/aFocfnIAgYE8B
9aNPH6/MhZOzlk4kHPyTlLnwVMu2z+ozT7xzoGqanfz1tV9YmS1FMybuGx2eyGJomYE0ftJZFYGl
AAAlCK1+Uhy4tAsr43XKCRBYTcHJVoA6AWz08l8M9l56+Mp4OSA1pEH7VqAbTNQVkE0YVEG3E6MM
Hy+Sf37SvyS7a96mnnE9DmOABnUl5cPc6Sotwb97Vi5YjFQoKBcHVSueYZ5No/8Ef6/H6ZPr48Ln
rXmdomrmcQUVTQG4tBmm08LLssD4Gcravz/+vguh6prciY9e7xkZYwEjP1ZXKvJ+9WH3PSoWlmG2
7mcdBp+wtV+IX9YkT6OCVlULBCLQE5aTTA6NSge0da5IHV0TACo+WbMLhkNWwbcgfcWs71ugKs5o
Qt2oo+L+M2Rg3e7jNbu0KyvTp2M++nOg8AvwFF1mwTu9AUD8a0xnQEv+580CfvDBzRhwEWkvMMlU
AGWyJb3/xb7IWiURw4dA7A8Uby/6+VlL6zZDaT9bm0urv7J2wCHBCjlHeHpS2xspMeJCWnc7o36z
/drqr0y+hHbUJBJQQaTQMAr7rcZc8PCAySMMs3/iOC59xMpr1x5aE0UJAFNaUXYV+egPQltFbecg
8L7kVoM159NgBh77esBP5CC2O5QL0Y9aYe7u40X69y8I1mKJDcUANEF3QoIkbKQQ/fHAyx940e/F
B3zp49/4dzMAs9x/nlPFvYVjICiW6eAPP+fKeDdSACX0taevzNi2Yz94tMfTUar5ZUsv2oei4V9c
n/O6/cN7twD8AjXG8XTg6OO0kQgQTF0BgiCQRPhfXKGVJecTumyYtsFsQDSr+dqzLLoPF4jRfm2J
Vg7ciBrYnrjj+AgfcDIOhF9aywi4jK89P/jPReKW93xqwwCHyIxsKx3X6Xk09hOHcOn8rAzZNSGm
SDBJDOiXBDcBmaonlC2/JksfJCsbTozG0CuJ8fJhE7wBnlJvoIP1GdHrBftakz1VESan677Du1MN
hUdBwF9ViP7q7NA+iTwuLM+a4mlGI7ADfhmHp+sXQNd9CCLlC9CIX9rcNckTqlOk0OH5AooXhJVF
zsFKDEqaT97+0gKtzZf0rTcIP/8lqxoDFxjQS5X1ACOWABJ8/AWXfmJtw9ZA8C+M8l/KgXEu9vNy
F7u23FMA6b9mYWtpxFADBm0tgYUFRt13YRhhkmMuP4lULu3wyn514cC4G/Q4RCHh17WymKlavOST
5fn3yC7gK+sNQRmJiRqLp5/j1ToyN8LQk/VQtZiWZl8z/0vZecBXdiyGxSaD+PumBrU4cFGz3DMD
WPzXtnllyKDdV6QiDq4sAGfYNSkVZlRi2e4i8xl5/IWTtKZ+4sHg+VVjJxCewRnYnL4SDOKkixm+
Jh4frJmfYlqOnJ8HPlPW4qACRlhhKjPvuoePF+nCUVqTP4kphlA8JfkvEE88TSUGXjDsW39JzxHq
0//pB5pqXKICIEn4AQ8xFhGA06UB5us/C0nPD/r/OVYQrywZxL7D2DYdBbN1cWilS2vbfCfQOFA6
+PHxAl36ifPC/cPhcxFPoDGU+Aag5/XGiuQebF/DG5CrwXbSXvQlartgTQFFzcjB/uLwOySU1QbV
E7IFauAz5flL+7wyalAQ+BPV5yvD9ICIOI/ZbXdm+vl4lS49fmXK+tz1jtBjOwaAZ7sMQnzyBVOR
U/7JnXTp+StbDhxA6qZTeH1VwsCablLbygIq8PHrX7DjNagMaEIDwIyjqFX17B5Aweq5rroh3AII
64qvXXdrXFmRI8bF7MR0nBw1bxV4lUzWm8Z9clAvfUP8nwe1kuBo4gYTPQVouq4nY38GU+HtvOhr
FIbBGlhWlQMaCEsdYIILY8FAwbrM06gbfm0LVqYMMUUmFUoVfxNT8hZdrzyyt+EMhrCv/cD5aP3T
kJNuHhtk4EeURYDUXaD3AbQ1SOpLJt3jx79x4Ziy8D9/A5uZJ5jgGI81QKGgOYox3Q+muK89fGXC
bTWErG/ceBQ5ewAVAEFt5zMtuUuHZ2W/3Er0Pso535kuBPNWp/i+IOVDVILQ/OO3v3CPrgUNHWZB
pfUD/ELxP5xdSZOkOLP8RZiJRQKuuWdlVy/V+1xk09M5LAKE2AT8+uf0u1RrWslnXOqQZiWhJaRQ
hIe7PkG+8I1CuNmjiFWk9OVxFxFm+Q+3gYkhk2yYHb9FiRVA4tml8cQ7ltRvqnI4LrQQqglPzbwt
LwIN4t9XmoL8TTlehr5cmR+bLvqEAprT43FYdpEpTxiWoJaC7B7kHBOUKR3iAjRfSowrl7Jlqemy
QK/tgIF4ioNhDIXQLKt2qJi+MHgtO+qv6aIuJ86f1sE05b5r5w4yDSnqpVFIEwwXhxQnJcQLiOCu
eUuPj+fJNhLDolta514nNUbijMjK0hwEe0IFbA8ijG3CB56JHavKaqgDLZ2fU7SUl9dQWegctQYE
to3AMGlV1p4MmnkR7ixncuSVbs/p0DovGnQ/jyfJtpkMywYG0S9HlLxjMWpKjjQekB5MS29lN9ls
zriYy6KtUuKNaF65wA944P3Nsg8JSS8oVKWgTkRxN3giNo3FxI/1qilE0nnoLPFY8BlohemEmt01
QmnLvjXBYrguM1BcDc7PYBydHagb+xPwUeqsE/2ZpI333sVb7vFIbF0ZlzWFuCklc4yFR30M+fyL
n79L0vGA0lZvPwxKgjxF1yuGYuvNMHmfQRdnKhZ92HnKL8GU/JUyAcaZ/GX0wFRG6m2xSRNQliZD
p7VUItkRSe6QRhqACN8aNjSBZGQqxxR/0HoHGtx9PPN67wZrTznL/fQfKcCCB2FHnRRyjwykZF0J
GF+QQlQIiQAFTQaB2qXHa2+xSBNABuqDIAApZ3JPeuj7pgKnFdiiHGQBt7VvWHw2tpESbeA+iTR/
pzwQcEM/Z02S0XJimYAxMKv4bZMn6R1ROH6u+zJHeitip1jpcJuVm7CxjKD8B+yhw5PWUfvEo3R+
W2tkAB/PjmUAJmqMO4GDso4xvYOyadiD7YUephqKLQ1dkz2xHIn/gYgp0vv+hJMKKT76tcr9PZfD
29kf/o5V+Kmj1Re3DO6PR2PZSyZgbA69JVDDkjsoZNQVJ272UfpVuuJQ2Vpf5vCVqwAGtpqj/BQW
rOqMqAQcMclcx7uZOzHbFq73l75f9QG2WgZqmYE8oTr7pjvQrI4oudxmCiY4DO7Z0NbJNEE5cJ73
QdEhFsQQtNw2+d7vn64GFYHjGGFtZAX6sw7j7KOToJz7ceu2jWqYcVSEDlimPBDeIVldvAEnGFCO
MvRRwOyyhXBmWzfGBd7n4NRMgyq/txA/3WdanDiNUQI8uhsD6iYyjOSxTmTVVff/10gCi9YRlbTV
4fH3W/aoCQ0joBqFq9nnd9VAmQo140jmt6ic39a6cU9HLgEBpk+qO9goCtSx+tMHIN2qFUffssQm
OKxNQbLl5dJ9KkniHZbYFYcq8aj7tbCM5VIzoWGe8HXTJZG4dzOPdg2CNLeGBTfG3eF9DJLitSil
bSCGETMQItWBEu5T0mIToVgVOo4zKPAbvYYhtfVgvKwDV2lExxzy1HtTdUSJ+3xJfP+JxqDaeLzU
th4Ma3bkAD6MsCjuMufPXQyuVxC1/QtpkfL4uAPbTjUMemKgngF9przj0SL/LrvJV+dwQoH9Svu2
ARiWDAqliCbQRr6XHCIQmYSdoX6Rg3hEldscPBM0Bl5sEFmOLfg6pTzPY8OP/0NW49ep/Id3o4kY
E27ReDMLxicJwLM8+RIJ+nxX+AHKp3aJQP3AE/h09fyCogXQyez0sLBZ+iAsb0CY62ZgMz66SdcK
ClKiqC7xT1mWQPdnAJm9+nvoRT2/pcifI1uOUnAAPllJviXgPUBZeVFSvz64sVc637MZnFZeXzgv
OVGV+Abut85FVQ/cwfTsCXDYAlcDpjUagQrZjSnZldADqj8tFDd9vCubDpShXROH7kpwzLJ1TLTb
1E9jEc+N+5SVxQsbgdZuK/1507Y0wW5gPB5jObXi3joxGCuCIQAFWZ6nLF2JW1n2pbv8/uqG77O8
BQ+MrO5Z0dN9Frvee7CVT7tOtnRlX9q6MM4fUJBDiNypXEhY9Ow4+XThqXKD+hmbY2vi0zWOINqB
Az2ZyHCfI8pBGs+/gIQyWzl9bCtsnD7gDR2YpCAW63sNnlngGasR5XCPl9g2PcbJs9Dpk2oo3V9p
EuWjsouBmS8P87Unx68D4E+ma5w9PjjySAluGjBsYhN9UFn8nqQjOeVF96ySDPhPGMvBV+DxGGgN
nj81J1eQI8ygg0vfVSXGSwYH1LggFnELdvAH+tIWw/TkUggyb5oFExMHUtY5wkYc7iOkcnb1CJ5j
Lx0SKAWk2QoywTLRJiiOM78ZpNOX9wD1AuC+YLucQFU69BHO3jYIwyEZ3Wlsaijs3Qu/TMAXj7PH
mVP2NLThWhcWp8HEwUUlNAecQsp7PxTjjSbVjTpedAvBngWhCsAhHo/EsuOJcSxEwNqFMoH3jJDB
e748U8F1vTFSZELhwOlSQz9lGO4gqED9DC2hJu9tFFz1TCRc0HTBMMSkv4PRpt4HHQoZ87wC3WC0
7TwzhQ9Bv6EcEvH+XvvaB0JhfFtABnQ/Vf3GdzwxjgReBiAnVx4cWxQSf3aq0PsalynOfycoAGZ6
vMSWuBMxToVIoGQbojHyLjhSp4xDGDKdSvaEnDZow1j3MR5Bpfa4rz9vJ9fExQVO1JPEVeV9DJro
VgN7R/ZwsSDasK19I+DPh4RSDyIj92aCSifYEtPxnzmv/ZUaqT+fHK6JiSNN7OfQX6nuo+vf0pQX
p6qKf6Ye7snH32/rYLH2V7dw4MkKEOCiuouM/wxiiJuxASTcW0MR8Hp+7yAbSAAF67a85xGtzhT8
ENdkgB7G48+3Le/y+6vPd6FKIiDgVd5BRhSCqHOojiNUUQ6PW4/Ryn+vLzc2rvaWQ8kBTI/TU0Q0
Lq8a2HngK8sGlG/5C9gDr8P8CXzRKy9721jMuz5F+XFfdc09A7H2rs6yv6rW//R4JLa2DbtuSSjA
1IBlplX1EvriZ8TCn4+btu0gw5qzyIdUPIj07iEEO34BQ1nZuudiWC1/tPRgguMQ1UCKsMmaewn5
AnCPI4U9NBkoyqe/Hw/hz1eba0LjEqmaCQ5hcydD9i7tgxequ7dgEP3q0G1KeSD2/n2jRpGEKk/m
qbsfQkXcAzkR3hp0273mmgKISKBC1mGc+7vnet5XJuLpw5xM6uPj6bHNv2HCI+pBgzih6p4NOjuA
Xe9LHAYQreLJGgzFYmgmLg5YKbeqcRvcndS54I77VhTtBb7Lc9/2l5nKn6Pf/Q/4LIs1mLqI81zX
bOLQ5BJhPr6bawJJE5XpOl1xrG3tG5bMwHU0yqlXdxm39bHF/bkXrhOtHNm21g1bBu9vPUdNInFO
gKEwwD4VoHhHSczGrzcMGtoB4HXjeXWXuGo80JTtqAQn2OO9ZPl4ExqnoF4KEYtuesqKRWsnc76o
BlSjjxu3bFQTFQcisDlHIrC6zyAJhgKLg9odXfyDoHuw0oPt8w0z7tpKCohdqfsoOnnhs3hpoNWw
7QIwcXHJIgcg1YAX8YhqhD6Oq7OTQ23o8eTYPt2wYjwgRwLyMXWHXlz1Y8yruNj5PQLr25pfun11
E+uc5SRvmuoOgYvPfVr0t9bNnU2BDtdEwU1QSwp9b+zuqOn2dmEv5DnuGmfjzHi/fzp0P7tkSkN1
n1x6110Apbc1AM2fXV03NGxVOWoKIaio7mCW/t4H9dOSAm/J8CGU9XvhZCs7x9aNYbIEtP8d7mF1
B21ysmdp8FUU3TfCGuDJxfAB4l7HTatsIuLU3NNxgK5TtgM970/oK4LCsh402B23tW+401GKSKUD
WuST8EGLGtGOnPwMDIDbWjes1yubPg6nsL4jFE1uTVuUzzIN3MO21g1XeswU0bSnxR1edN3uBtZD
/4nk3TagnWuSrPUihKwCZDzuUQtCxOeSaNbeoL0iPmz7fsOC+Qxpylry8ASC1PbIZNqf10k/LDvU
hMBpNg9j607ejVVgEcqKEwcHRyaaHyx097Um521jMEw5dwsJLSCnvRdZCO52HaNOei+nhRx3WweG
QUcBZMVkpaCWNAV30YU/EVleS0taqEtcEwwnw2GYPYqvp4P8q/Mo+SHyEIpiHWoBI0rnWw6xljNz
/h60FCc/T/7aNCgTIecWI2RcKBy8OHS8E4eM0rVv+s+PG7c41yYkTlLoXcQlE/dMAvw4gmZ4BxI9
MPEk5J0b52scKZa730THLSKkgwgzXG+lDKD8F9wVFDUO4KX3Vpbe1oNh3w6EZscOSoH3Eiqb+T4E
redTPLtOtwvzul/Je1vqg6E18PtllE8zrfwkQInuAMFH51xXTRt9HvtIsm/AqtbiNPR4KM5fa1VA
32yHqBz3Cvg5dQMu5aQOESR+GR3Qqq9RTdnGbZwL3pgIyI8gEwDZNAZ1ofiZRH27d4a1g822Q/zf
hwwGffDjQwrmLkDREn0OWwBk+T4EC0H2LUmQQ+diqvSnx9vRNhrjhFCODoBLk9MTb8EElYCeG9J8
4Gpi1ZfHHSzT8oegATVPiGlkPsRU8NIjhbvPsyE5uqB8e9y4baqMi74Er8SiINYiLe+7C48zSDYP
wNaP4iCUdMmhixPvx+O+LAMxYXURwjRVPOKoUwTQJ5Wn2F5yW3rJNUF1FSRY2tgfurvTdC2YPqAJ
VZ6gC9E6x21fb9z1qlS5N7kV1rkGrltz/ZmB/njlKLDcZoFxFCAHGI0Fg36pnth1csu9dAdcm+yT
SsP3I2SWVvqxbFYTOQdIrktrcF6eFtmEE5hTuz0JQJBej+nPx9Nk62FZ/FduOwpAfJ5IGp9Kqd8q
FxRJbZt/qsZ87Wlv20WGcU/AGgyxGlyQq8sv7Ywqje2vSRMzh/ISHIIhvj6pu+hcum37lpar8Xzb
pxuWLABLnuQYTTcwrjVv4FXLFyQn2xVXxWLKJmROOCzX3TjHJ1FXNeQ7Mh+ee5AC0z2WQJj2a0eG
Za+auLlSxnjc0G4CZUzHofnl6e6djoP0a8tipnaTP0FUIfXy6Z/HO8oyLhNJx3g0Kd6DsjWBlMKt
ZCmEourc4X+RcvBBv8/qla1rWR4TUKckAYFJ4rs3D08RzvS8rzroFjweha1xw8Jb5gYgHOiCW9Q6
7g6u/BfehO+3tb3Y4iubY3qExOnk8tNEXO8CpvD8DKmSvx83bjFoEzgnkoxkacnqp2CoeiSf/Nm5
6aqBzpZfhOX9cSe22TGNGoLUY4y81knMLuTcM2S5oHW0Nve2IXi/z8/U6t6tgaCD+mwJlVSX3iY4
difwt79s+3zDsDnkGDRva56B3Q5OFiKx+ZB/HRXt2zWuIJsVmBd1lgV1NfTkVioNvQqaZ0ekYodF
uYrv/BEq4JuGYqLoQNvG/aLzolPUgDpEzUV/omm89qS1rISJogMFP2IxDZ9uMvf+zRJQexAWHIsR
4JnHn2/rYDm0XpkChB87HqocMvCImO4hqfaiOXzLzd6YiaXLHL+GI1kGN944+uwNqEpPmjVIr+3r
l99ffX3dQUy+z/0IwunhiFKHCjKdRQVSLjZszIdDuO33PpwWPKVFDfWWHdjC3w9aoNgXrH0r82/Z
pp5hyByCfCADUMm51NH7ZACSFI5MFORHiKmdHi+x5azwDGtGoXgDhZ/OOUUZqtEhXdpANiv2Ibq2
rX3DmAO8daAq2fRvFASvDtCVfgHwec0Bs1yenmHGPHGyGnHT/g1E0+tnJoE394plI6HAIAHpI9RA
w410hq4JoyNexuM0nVD8lhbwk0aAuYAga35smicTRkdoJyBXVKN1IPOjqw/Gm/3YJ2uc3RZbMLFo
ERiAIM1RQtEuG6cTBIOhk+Z19C3YINrjthEYd7JX1LnfNYF/Y16Lo3uEVkw1rz1IbN9v2DLLeN/l
JeEnCC904pkFqm+Oka4K9y0ZNdQkH4/B1o1hzgGfKAkhJPWkUgWBJACAdJTs6qBeiR9YMmkmGo1x
niZQN8Eqa1VDM8UFtj3opr/7vPmhdfCyTFgNYgigg1Ziz78M+Q8PXtcwcOB0oOtRJ/PN41DrBboy
b4YO0nQckpMOzyDDHSU+lO4g2jP9U7YzhOfafgLvuqQUQm/QMyvIx96F0NHd5yGlx6Hoxukdid1Z
/oSfAfkw0S8usqw7EAWUc1xxUNorNR6KQqfF89CwYRv5hPsrLPPqSC8dhdiLSDleXNjBDMruBxjN
GkOHbfWN40RCGtH35jA790RJxCf7MEBZ9gH08G4BXDGYZf59vM0sh64JauNQD4Q0kOOcehl+ahN2
XcRQHjdtORJNMBswedSNoPpzjiA+c2whjoM4bigPOgcwsWzwSPLlvFadbRuH4R8kPp4PDJp2J9UV
7AyJMPkpLpTe5geakLbM5REdk9g5TRKqgmWMa8NZJeW3rLUJZAviLvN6TXHvDVB78kL5/Re/rmrX
cku2uTGOEt3MNVSDsMZl1tGDyvF+DJJgpT7UtsqGYwBVtS7t5tA5LfWbiP+9SXSA8vXiO3fKw5gP
K4eHbZKMs0OlkLEcXTgHBJjtfZCxN2zJNS/UR493q22SDO8gc8YIeslpdYPbMR1ECa5XjhjN48Zt
X2+Ys2hagrNVO6e24z91FbtQdvT/gq7ttmwDMdFrESMQpx1CKGS2ENjmGt4r0ForV8Wfvx6qn797
lrqZktpNSufEBQLzYhg/JM6MbMMoVxDef557YoLXNAR6UWoSlze+8PgEDmR4y16sPR1srRveQNTS
AVQ+qrxFEljaKAGXfDLlnx6v7NLIf+804D9+n5tMOE7hQ23rpP3x8xIaI04EhmZ6WLQvHndh+/7l
91c3TRYmnvKTUJx7H1yvO8FonH2uqdDBxuk3TFhHKcjQtC5vBKqFO9JWwW6p8tn29YbhitAjALkM
5Q06NvJMso4cUxSJbWvcMNoeSf5IkRrCcxlKuH4kDYVkbuJsynZBDP73iY/SxvUh1FregibP30Kj
2LlSFEIfNn27CVZTNGrbMoQqr4rBsxuURfPGnYZkEwKYmEg1lOXlc+T75Y2hmm3fu4jJTyiOPLpk
NQtpORZMpFrQcj3R0a/OrYttU4YQstBQjO0garx7PEV/9lGJiVbTtK0z1LgtF5f8AjKg5AJ0RwRx
dkgZAIEc7tw0bC9+z+K92zRrxSB/vtFIZJg01M5p1w6jxFPXPRPcZlDTPC0iIA7cIweQjMeDs5i1
CWWTxcx1Lmd5Rpky25dkno44B1fSP7bGDZPmMiFV6KLICnqbH/va0/uGjWuxAFvjhklD+hp5uNGF
AvqEUF7khj8hPLsNHkRMUjeS4HibvLm8lXKS+wlK60ffjX4+nnPbljUs2pNJ5jgaFp3xTO56hvsX
TFrhjqJC9rCpCxO31mpoIIGGTYIvBjGARNQ15B/7jyA6XisSsexPE7zGqrQo2BTLMwMzCglgChAd
XfCPgdCHVG9LTxKT2Q1kGeD7KOX8VHZwiHiKc4PwadOzg5gItlJBBF15Yn5qA/Yiq6zbOXyVjcuy
P01WN4Eo0oyHbX3WPX+GZLDc+d1GQhcSLp2+uo1LL6VpB0fizFJobSxqD+m8GuW0fblhtm3fgPEb
1I9XHaMOtp9AjFAItlbAZPFVQsNuWdlBQDWKsyuP6jcKb/t+qL6IOrq4odpGmkhMHFtUVaNwXV2f
oSH7RY/wdOUMzdYw2yYKRELDhAWtXFImARa3yN+RJSPfbN45JmoN4sMcsNBY3by67U+C1JCeVcPH
xyeDZfpN/rYSctzZlIfNk+6JTM48a+HN8bQtdXVtqqRvm6tD665fYdax7CVTJJTFwyw7wDGeejFO
3gVnXYQwmBC+e3w8HlsHyzhfWQKAhHB+x7BGBKfqd4RBZhaowk/bGjcu4Qn0iDybPeyjGVw6Ysbh
sBVjj0zE718ONd9IMVU2Nz1ChGki4qVcalm2fblhw0Ecwkl0iLrJOApOSeImXxpvKFYudtsmMm1Y
e1FRO3NzkxoOykTw4EM5ZkzKfby867cNwXCrgwRi1GMDnXMBp/1cjhBbKsturc7ccn+Z4DURCY4y
5Dq7LkfEwnPesk9Z0VynxL83ZC1+atmdJlQt8SlKHZqmubUTNhCkm5N3dbdKIW1xJP6DVZtlTocm
bfCqQa28QAVfudSgIor67fES2DpYJu+VcQVDh12K9Nkt6BwPvrtI2Jk0afIzTcdiJeRh68Mw4KAD
+y/umewazDw5yCh9t9BHKJa/PB6DZaFNhFoUFFUfZyM8iKF91gDF7TTxn0CFdBzK+LlL1mJDtqU2
zTkIvQQpqebGA8WOOuj4u64AsH/FoG3TZBi014QgRIr75kYC+R48k92uHeMvQ4o4wuN5sn2/YdNZ
6EU8i6vmpiI46xVqopo4n8/bGjdsWfayDUfu46wbAAUVHDBgEHnk7hrCyfbxxn2MVDhtBj9vbyJ3
6mrHvDQ7dbMC2HHT95vgMggL9Vrwfn7KJNJFKixeoimbVuqtLaepCS4rQ4hduR2sjIz0hesQ5JL0
Ghb/IAu/9oa17B5T31NlXGRT5zY3b5ZfJFK0bzKKl6uvV7NdFjMzMWZR7bpJ7NHm1gOpgFrl/uOS
OnlSvgdRnSp+gwDJRu/OhJmJNhuBaBtg0S3JgS9udsJBFn7zu8DkaGOqcJkeWnVmssm7c5Ulwb8j
CLHWYoG2BTdsWYBepof09/w0USBGiD986xvvq5zjX6zP23asYc5A20OPtPPTK//FKNR5w3UomzX9
eou9mQqfkAzrALif06suwuKcBIE++N0avtu2lQxj1qIeRay99FpO/tcSAlk7uMSXtuy+9T027Szi
lfCUpSMTa5Z0soNhpPkzMlpfkjC4TSM563H4DP7bzfV7xISYgfIWFFtRrc7eUkRWMvJufavahrD8
/uqG5qEvm4k27ZNgHtM70NNGzl6PeXf0GpYlbyUY/G+hN7trEueWk8TkamsdoVvcqdlVZk427yet
/PzYz277Vk6k97aFpUxhT+6IJqJ+14KJG0RJQKC172tCthEAERN0hjKLrg1r7V6XksFfTvf/oJlu
MQ2Tra1FZWhDIVgECdICIWHOnHrap3nWrcSDbQtgGHbgRs0Ug3biCrobdfDakOxYSuQhktGacItt
Uxm3NdEDaTLSulfe5T8z2kJUop2LGSTHdbunlYaAvRvmzfHxSWUbkGHuTMZO7gytd9Xj4ucvcLBe
gxM1D0DA9bgLy5qYsLOyhIKf0J17jVInSF4gAlXF50y0G1FDxESelZ6nukiBKSliTnbjKII405lv
q5cmpranYjQArXiWXtkSjQwk9I1jZy0raLmMTMgZK7lb8IqzW0bn5BnvOEh6JQhElk7F3nQNQvbb
1mBZ/lcnFelkAbqqIsVDy23Is2QTu4sJysqft7W/rP2r9qO8m3PgPOsn3cTPXIErJQa71WFb48aN
7Yi8Gsk4B9emRRXtYVKARO7ipgv/ftz+L/TJHzJ4/4GdwX8i/YglDmpAVCGe4IKlJmkPy8tUAgST
hdC/ERB82eNE/xTQZtxFxL8NJPRXntu2fWAYfdvPXj438fSkwx7KX4TvNeowWerfKW6sx8O02aFp
6rkHBjCp/GvU0eEDGJXoeHGE1zjbPGkTkjYxSGZXPu1uXlMhrNUCfYWy24k7KgCLczT6/XDMdTyX
G98FJkoNJ/CcI5OM+vAGkAzmK28fevzLptkyMWpMjY0O2pbe+sR9J1IEGalEDmVb48s2eGUuk0y9
SoOs6+YP3n2IerETsvi4rW3D1HsmqriZGnqFQAdYiGPUgfgxAnOPW7ds1P9Ig3LiDCDeSq5g42og
WsOj+IgsU/2c6yFV18271QSnTVAREHHq0StrS3mZxtQTl6ojJD4/HojFGkwkmusI5focAqE7hJOH
t2lZddBjy7fV55P/YMNIk/BxyRYWmtTNZ2QfSvlhcHzXkRv3kGnOUAMVJOH0phw3kjsPlKvRPodf
sk0EDDP7+ybl0DDJ+9J3LmWeo/YDApq7IY9/bpp+ExnW9vlEmAtqzN2vk5YHAKP7YmOGwNT7VK3X
1UXi9be+1m+FzPJvKSrsvm77dMN4gfvUSR5D5HCX6Ewc+jBpd+68MW1rQsHACeijXi+m16R3kgMX
CCkWpFx7/Fp2vUlqpseoVSUo9i8E/AXdjte0+tvrAI7dNjX+71tmVhV1WddgambRoFppoQecJdmG
8CMmpxmpHdUWbobmG0mC44j0+ZkWW50kk9BMxn0huJLOBVSK81vw0AY7xDfCFfiabeoNexWjxMzr
JoFOImKhwZLOSAtoxzye+eV0/48LE8Ym+otMOhoajm8ncSWDQ9T4E9lzkatTusoUbuvDAIFl0Uhb
zQsNvpE619/mLASmIKqc51jJLbcuhmG8qL1YaEfNYEpDzhB0OL9g7ZCp2ZSZR/OG6UpeuhFPfTTf
ZnDy+CxvUJokEAKQK1inP77e0INx+yqwxYXwhdmtLN0zxJP2k6QEnNvR85zAs8u7fiU7YOto2Wav
XAjhdw6NCkUvRNHb4jBGi6M6VDe3qw7rbtAf73uMx7DofpICqgaxekpiKEJ5w2kBtk3h/C4PNnla
6MJ4U08+a6epHmMEBEYAiPBOSZOd47T69Ng0/mh4aN/wrREeUarthL4halzvdA+zztO1EjrbMhhW
LXNQnKDUVt+UiE7IYrU5YKmCfQrq6LkZAVLaNAYTKTbRdGJx57dncP6MKDFEYdhGVyuMTaDYFGrZ
UQglnINS5/FuyhBnOnazWKvytCyAiRKbApSV0qSlF1HkzW4CcuJfigDm121TY9h04jYJxGlC9SQ7
tN7q4EZ8eOuPG7csrwkEEwp61UlWQQ878OILNOReEg7a6EUfMGyDpy6us5WeLIeriQXrmwHCJE6u
bwGp3zNwhxyEBmoiFZNayfXZlsEwZW8aWh+KOt1ZdfWbqYBjMTdqU0wae8gw4lI4kHie3fCq2vi9
13fqOjuiXzlUbXNjWPCi3+GyOiXXiMMnQrFHrrNd1XaZfOPToK633NAYg2HLPC+pzNMaE0TpXQia
HFL8sMU1CmMTFBZlctFuVxwQLTbVB49Dwvri+aXmnx9vVcvympgwUU58CIuOXrLMGaJ94IQfaOQ4
GxfYxIJJEN/lhRfQSzLNyB/WqVc+Fy4Sldu+3rDiqaQ0aVjSPHmzKKHNhBAL9eBpPG7dsoFMOBjv
i6ycahZmu18qHqjeGOWONYF3qzsy1itLbLkrTVxY1ikEPjzUMxGKopaAopCUsZnv8ghiEu68DTmH
rWQYMnjxoFimcvHEnJ6iojp7N4lq6z41DJn3ZUUoB2uzEEqXe9LULP7sD6XjrSXTbRvVsOYoUg7w
eQmqVBkofXbRoD/8ovF+vNS21g0j1i1q5OsuYRcG7XN+rnibniGwwtYUvixbycSHZQW2puNn7JJQ
+HN9gAOCNeWXcEa1yKYRmCCxbNGLm90e2wi5SdHP/gFczmva2JYLzYSEKZb2yZDl7JfbCL65Aere
rIPeqiqaH2B6mMO9M5F5LfX966L8w7vEVPzUMaKMUeyyi66mptwpVLEVu3EcGNQRYp1WB2Ct5w95
XUfRbkoUDbqdzgN9dGps8LNfRZP+EDZj8G+lqKcO+ErAjOk8Tt+VWxHxlqOC9HsCh8gHUeqs4CBN
Hv2YlV0pj6LOY35BEUz+zctYVL2Q2mc/JOgvq1MA7qzvCJxkb7mq0nHnZq7fQ8nQ6/r3Dlj6vzPd
hcN+lnzKd33K/HgHoAxpn4c5lclRSwBmoh1jFaNsl9DKSw6KdSLDk7FOGyiKFEAZAw2fOQBWXjCW
IH03dXEvfJRk6x5M6wzFyKE6RvlYVp+CuVfxJ0YixHB0qcJsXwZz1O49aJ8pbDCoy+77NkOcBz/w
Ygeeu+E9KPvwcymI/zILSI+8R4kjPLdKibz/pNzBj94Gwgd0yGU9H99NM6rLvoeVE2YHgJLBo+9V
Y+fvw6gaf8gMFKe6ytTXNI2S9EmXTENCmFZNsfe4A060AdT75b50hr4/zFGaZT3Uqpn4XISgHNv3
UZR6x4KkbrQPgzLoVgpTbOa2/P7qmcPFDDqQkLELB8X+ew4uG96N4qmma6Jttg6Wc+RVB5Ca6xsS
teySYaz7Fj4MO0Sga+7GXKeHbRZtHNgBRBkbt9HssogaRGroDvVCQbKtcePAli5YCgNZ9GcBFM5e
M4RcNPO3eV7MOKt54PciHym7iF580iFLgl1IS3Lww6ZZ87EtJ7YJBpw6B6Q/UcguAUm+ZhlQmNQJ
1uS9LctrYgBFINMZl01/zhxWfM3KwHn2gMD9TmNFVrao5do3gYBekeaVmHV40Sy+8G45TL2YBu4u
BT8ibQvlbPNPTdo6PuRVP8UkvAgBnpnICedbxVZRYraZMjwwWchhjGYaXiKKYpS2Acgtkxk/dh5U
gB5v1SVQ9IfLwEQDQpUvBkk6ugiC8XPkePrY6qkjf5EGl9zCkT6iDuaUCj8nPx73aNlb1LDuSPEi
ZPC//n/KluL2IF1jAbC1bVg14sCx9v2EQiuYEP/gBaDESLVaC7/b1sO06yGIaMuT5IloLdQuYG3z
beJBf4wpNKEfT4+tD8O8FRSVZdKmGAJjAENJycFUgfct4FZbIOhhTA13TM2qy9XQRJepRUyVIavj
vXPAFpeuoIgsi2BiAxPSp33ejfGlbeQ/ZELZaKhRcfB4emyNL/v41d0wOZLRsSV4+Meu1OkuU1TQ
g2jGsfuwrYfFTXvVQ18mmZ+FqOz/5QbrNHhxGOJT2xo3LJpwtvhBc3QBuXWR7RVDrdw+BwBuJeFr
2T0mFBB4w6ChDsHHS+588ZZg9gKjA0Xoxqi2iQVEIUYbBxD9Pv+KHPUJQqkAx3S7rUH/MDZFW/ue
xAWIVDTqPaCRDW5TtZMeuti2BIYRRyjCZNr19G2q2+c+RlQHR3h3eNy4bf4N6+UK0mxt5epbWbC/
5FgP+ynB1eY3IllT5bPcbSbxHAhsSY3MRXzNltkhQn/QseTvpqQ65OkqfNViZyYUkPXQOQsh8ngt
8VzYMaix7R1wCmxbAxMBiABa5fWu7M99uBBeJ2g9LOT7TWtgEsu1ePI7A7hMrojd+TveQyW3rJh7
KEBPuvL9lmU2QX8yyZVI68gFj3YaKL3vGVJs+TmPei/IT40TDGt6obZ1WL7g1WlEeqmg643tv8vA
UL2DVId8UyHJsBLjsQ1k6fZV85lfjIg4TvLp/zi7liY5cWb7i4gAAUJs69nlco8f054Ze0N4Hp8Q
AgQI8fr19+C7acutIoJdRS0k9MhUKnXyHIjFa4DnqvbCUeVwKhJUSD5eDtcIrDN5XIKmTZeI3aC1
Ts8/Si9TQl/2NW4bc6p6FMN4+TMqwONnuWTpp6ZY+j3wnCQNLWsmgJlFeVrCm5oeEugERR6nxNti
3nFNjHUOE4WUC+6s0e0HSa4KKX8acroRATsatxF+a61ulk5pKA4zjf+LoMJ4LsFod9o17Ta8T6BS
hOlORzeDEOJZKwYmyl6DmXJf89YRzCbigxXix8eT8E+U+LfHuhr1PuO1AX5+2sxjlqcN8uKgEJ7L
yhzmRJNz05r5sm8AltVqVPkPAMs08J7oAjLL1QHpuj8eN+6wWZtSDvEz6cDh09xI3LyD7njwh2Sz
uQ50haTu68KyWa4EkSAJam5gY/dPSD6kBzoW3XEqEZI+7sJxjNkAv5H7YCzvo+amA1DHGD/rTpBH
y771cRcf+7zyPj/ux2UIlg1XJJk1CvGam2ybj2MGDsci3IxGXUthmbBU0JflpGhuaiUxUS3uHFKB
+61L9ykhJ6kN4Rv7spXJVHCoPELzzqyvW/047LsK2HA9FYRzghCUv5OlVx9prJ6Q4Nx5yP8C10tN
0iWEwM5ApPmBSZNCmGwRO58wbYVTXwYz7yVsLCIgaJqp+X3uNktqHLvGVjetQDLkdarH7kx9+meU
kv5/QzX2xT7/+QtkTxRLLmTgwzesmpolCFh7splgcX28Zb2+DkuSaIPWVY2sRFZ68bUZoK22y6Js
mB5VVQxQejiLgx8F/+NAhXwegopuRG8Ov2Cj9KIkoNCB9srbitaQ4MrIsHl4x563+SZc82NZLa84
0ip1292qKR4B0sANNZdet7G2joyKjdFrSyVAdTCKZ4Eizks7aHoWiBcPUUqbI7AC/Qm4vfh5YJsA
UMd4fgHuJYU3iiUqb7JU/xAgfs/pgOLgx6vtWA8bt5eFixn7qsFmqto+PjID/8Br1PpVaf97aHDD
edyPaxBr/68iUUgEUG9ZYHEmqqFZpUkWJwfTLdNGps7xymKD+EDhy5KS+OIZWvLxLdLJ6q4/ZlH+
u1Hc+zyIferySWoD+vgylMoHfeMNYUDxrLJJfYHMBNmJO7FlSjOPNqjSCktwAoYMaMpGvO/GLWpl
x4Fmw/nGrG8qEB+VNzUt4W2sOvpRpLF+IURtEae7Fto6kFEJNEaN8Msb88SHVuHG0ZQBuezbRZZp
K28xIa2D8ob6VPUemlny3cD3oZaYDeibS7ogVTqap9FHwqA18QuQ81sh9dtug9l0blWcFsL32+FK
UeQHce2bHKK7DMwnCDDfvN47lHKrMvvtRWY2oi8rQjw4lsY8zYshf7YAJ5ZrYJF/RX2299/jhXD1
YZlz1mp42KEzwCaMl6zJ+5e+Zh+TcvOceHsbMRvVxzhUlKCWJW/cn9onWoJmoc1Q5PL4812tr/+/
8kZ4xhuWfvSGG+1zfaogfnodVoLAfa1bB7QCyyaorBNzEwrpj2homzMBpG9n6+Tnb1cpndounlGR
iBRgFYKPcRtL6ZoXy3hNGja870eBuwdolEWJeVlFvR9Py9tHDfuF2a1pmnGYenGbl6jK7mOclmUG
hNoE/MDRdJ5U/pEv5WaQ9/aRwGwEH0qIdA+6xPG6hhqK0/crS6BOqo8dtHH63vz+eFiOObOxfEJE
WUDTxDwRr6j7iwoBFLmmo2/4X487cMybDeYDCXvQMOljwWkSffnxTEShI36ep9i/LShD37exbOI3
Q1nhN4hswAkC5UrEGe0pBfB+Z+urJ3llcoiGdeQvmXkyk/EiAKXBuYpUWj5vLIPDI9lovlHUGk/x
03BriwZw9cwb5jNodqenwAcl2OOVcPVhGTbArFlOaDHffsR+skXCFFCGf7XS+y5VzAb1IVWaGx1O
wzUqeg9v/1O51Kc48YN25zJYFq4HSqqhLoenWdJv7cqF2u3j1E2QqP55iVWT8cFnSY98WkE+/Ai8
W9I+FyTzNxbAYWs2pM+AHJB3xTLccHcrDmMPDkIgmMXO1tez+9UWVXnHAIeJ8f0jz7/pDvTfq6t4
vHdcn24lvfDkVLAwjqfbD3j6DHLgY9IO4S6kKZ7uf/50FOQWLGeBeaJBAIlh1UbLAfhQ/se+j7eM
18+WeoyWvHpi0fLd1Gl/zE2+c0vaIL5xkU1Ypnq6STn+RagaD3EabVSPO3ynDdzjS13pEgmEJ+2t
QOigyLxD5M/lOWzAhx33Q0s3DMvhG2yetxYcF7EUErD9JBN3zlPxG8v1dAjbfRSQCbNp3qBMo70K
+gw3MYGuGnj3a9+DZGzfElvGO5tkYm3YTLd2Wl+EID17Ljyk0x637lgHG8NnUsk1Un/DzZTl55bQ
5MABbrpmU/scQ997AzvjsDEbx5fFeIqohbfcKMggTxxVLOe0aDZS7o5wwsbxZdGURzGUH57aAVWe
kpjjPPgfQHVxZRn/MIFK4/FUuQZhmbLJBYQEdTmhNBq1bj6P4OParcczV+OWIfOyKZNF8ODuCwAP
kpkeIFW9tciuxtf/X/nPFq+gQZh75qla0WvgxPaP8aD/3jct1tmrwSzWGj8abrxGpdsVkuRZcI85
QNEbb+uuryc/f73Am3SejPF4Y021LEfuFyY+IbXZbYRxrvatkxdFMH0wlPMI68VLH6+mL6bZeymw
EV0EFDLxkBmcLhz6LbyR+hJ7m5dXh/XakC6/hmxFrsl483PVXpWe2TMIccD6FWTFKQ83BRgcU/QL
rmtIhG79YUQFMiDphhh+SOhW+ZbDQdtYLmXqJKzBB3/TEffvZDDivelxo+yWnakhFlumS9rcBMTz
cbkvIPc0JoV/qsf5+y4DsKFcsg+yEJgvPHcbFAEsUK6H0BDxn2N/DJotZQrXStsmvBjIOQz9eEPB
7Qeas49rjRup6j88f0uWybXIliGD6gRl5pHEVh1WfTWDPKCfxFu0Dmus9ivgjcWWFftQHCkacJ8g
BRifQYQC7UE46im5IB31spDsuCT1PkdtS4mOuhubuR3NjcmpfC8V8gfjOIc7W7fOY+wlVekxn26m
AQkKXuvkBZwoWyhxhzHYIC4/FLrzwqm/KdybjyuVIrgL+mMskpfHu9XVgRVL6x4QX9TP6RvqZMuP
vJSQa+lKCv2CfotJ0bFXbZK30esmNY8+f1Ye/8Ylqg5wA0mfGpOM11605vJ4JK5u1v9fnWoaVJAm
gBncfFBy3VQR0D80NewkCmDfG4UqoI0Yaa3yf2Pr2uCuKgqzOI9xAEngfZN7a4rlN78ZpvSAPEZR
HhW4lrxDxarsrJLUFJ+8bEKe+/EoXetlGX5EZScUb8dbVa/VQBKq7llT/VG3Vb1xu3L1YNk9D4VK
oJWNB04elS9sApZjrKvmPMgMFIaPR+FaK8v6SdgQMg7w8aOq6lOWmd8VtIkvumXPOe52GyNxeDCb
DQ4hXwZeDDXcUJhi3oNXaRgOS9O1O5MANgQsAsncHEGB95ZRKHZVYcvBgL91D3VM0a/IrwzY9XzU
t6oDtaNahvz6Iw6E6CV/XsDI+HglHKttQ8Bw6ZpC4sdYbYaMJXTlZHeWHitOMSqnN1ykq4/kZ8tU
+ZybeFn0TaSDek/y9OMcQNNsW+nC1YFl+lJQlMOkBBgPbfi3jKb1NR5YeRwoAPmP58m1HGvXr7xL
BL4VT4Fn7AYtM3HOWG8uVQOwBLgxw+NIpn3IRWZzwLWFr9JJaA0Wmd476kqzsxl0eesakDE/Horj
6LWZ4KQXt0nbmP5WsYEc234pT1mE051OZjkmmt7ytuPndP3rcYcOOwwta1dd4tVRWupbFKL6jyTk
TyKGrSIP18LY4TpeIHrp1+ONr/osaqzKA42wMFwE4zkeWn7eNwjrnDdRP2akWVNaKF86CR8kVDEv
tsBQjlHYODFSDo1Xz8Q8CaTNnknD9BNqncw5gKj0xxDXwZfHo3CsvY0YY9OkhEzNfB/1fDC1uq9K
lXwYvtStOQZKfkYF2MfHXTlW3WaHm6VH8iHucRT3/E9kA+djGHv7kBvMBo/hZWKZUFumb7yT9YFD
FPkwpDvh4YxYxi6UDMtMzchR1zy5tHMSX5du7/XbBo75hR+WQyvgrfy6LA/tmrsXa4nEvnm3zu9R
ZEUmkDy+zTTSv2VxgLfXScRP+1q3bLlqmqCbxvV2w2Ysa4uJr1fRqMetOxw5sYwZlMORrvICE88B
CakKvAhkDbjVpzn/93EPrl1pmbHIWt8r+LLcM9BJy8VfDtNKQ/K4ccfn2yCxWQ1VMuQzJgfzH0N2
qezOVYmyrTIH9/bjPhwDsLFiNCZZYLJg+vFalq2QRi/wvu5r2zqoZwWkhN/mw002CMvY2FFQLST/
7GvcOqTZGAqvkWS4+QmuMl0yLedZ+lsO1DUtlsnybOn4PLeY+h+l0yh0ziFFuKXW6Gp9/f/V6Q/H
H/mFaOfbmEOtEUKByWFuw/8eT4zD99t8bkhTIgOnVnw8GdviSERQXOdae8fWp/2fqEHdV/XCfkGM
CRJwxkZ0BO0UDjpNnTyF006EObMhY6pTHCRX2JLway00ulvy57Zmk8u0LLvVc5WAPqjGt4NMgJ7Z
EEIWiuXY/Umd7sss2pCxCiAY1F+tC6FU0J9I0sHzFMiBP15nxxBsfBhpKl0jbphvbZu8VCCWAZtl
mh9rvckn67iZ2iAx1UwBHvaQ2NUp/0Yirr5nXR3ok8lKBk42CBk8AbWcLCiYnhZUkqThlpS9a2yW
cfsR2Hgz3s1Xg5f8oz+y8Dh7xXAa4s2aHocN2sixqO4zr5NE4NVvyL8JwitUy2MSHy+Oq3XLwpnv
10VfLjMACEF2gsR23p9D1pPl/Lh9h5HbcDHl6ZLJOpiv4A78wBrxtDLQ0wHMgXO2pRHu6oP87KVm
puIm9FrMUJYCII7CpK8MccunSA6fhgw/Hg9lPQ3eyH/YZHAtASFvrdP5KpokOUSN/30eQu9ZRVX9
rilw7WpgoRt9OeJV3zJ7CZmwNAU/yBXUDB9W0tn1PYcjNaiS6LxqovT9Vrn7212BDevn2TM6CGYv
pPNVt/JMvOBDC92YlXndiPhlLVjuu314b/Dp/NxVNApQAszxfM0YrGUuenHqinFjyt42RZCg/Nw4
abWcc+jnrfjQLDzqLOzJpeJJd5oC3ozXx5vgbXtJbL44HqaDhj6Q9z5iJb9A1e0/ROP7sImojf15
CKxYliWCnu37NsbrNc7yv0CHskX0+Pb2RV3jz41nNRiwwV4V5gcfxG1R/CIMMOumva0IxWXKN4pn
3jZGVC393A2J5aAbE0KDSOGRjVXxXfXRXRi8ZHhBtpHhcnViWTzp5Nx52sMebSH9IaYvoxpPsonf
b5uFa6GtkHwGxfoUxyq4tiH9RgWuKUkIwMXjXeTaq5Z5qygAIEt1wZVVNSo3fJF2IObF+3N8jL00
34fVRXj581rQGGEPV0BaCgg+koq+LM2WtTl2k40qi4qW1lMb9k+6mE6RlC/rY3OU/l2m1deE7JLD
TAAp+HkAqOBoajUN3VM14E2yHUGtszLoPl6Et6OGxMaTQXYgGDW4AJ5kNV4I5Gf1Qj9TKS+iwCVA
DJ8qVt+9Zbjs684ybp5VHue6IcBkzQCAraC/TJGjCr2v87R8WL1tA8+b7HyQS2zEmZx607FMFU8k
QOVdJvJ/E1Js3Vgd5sEsM6fJPE5hE8BVNWn4Oct48sEDj8mGfbtat+zbGBC6R3NVPQN9+YkEyfBX
Wg7RX48X4scF49eDPLHVRPmQadl0efXcyuBK4lUxfMJr8Y8yCYbliPLihWnURyAV1Z1G1h8no/+e
5ok8TcPmY7LDB9hoNEnI4iUIjp6lTPgXIgw5ZnUAPG5ThxuQEEcXNhwNRXTcz3jmvZdVPxzbcc1x
M3DW935SnB9PpsMT2xxzM4Q7aKpo+QyxVH1AATiSnE0HiRg4e35akgz8MPt6snwBR+TS0STnz0KZ
v4le5q/IG86nuuLfpnGevz7uxeHXbKBaq2NUOHhFhfHUp1YOZxPjPYBNKJ7pYyRMBsp3SbfgFmc5
hCiOhcnTVL7nwZK/iAw1oOMyhqe8Ef8+HowjtLORa+BpnQrmTRV01kjxzHwQXKFeqgwvdTnSb3xo
1aeuD+O7l/jDVp7GtecsxzBygzxZxOT7Kh/0VXpFgUL4Kj5BBHTvtra8A+9pk9Q94c/IUPrA8YBn
jSG+OKRk59NNYkPZuIdkXO4J+VxJJLTAcKyOGhX3VyRbig2eEpflWDEA6SM5+lWM5+GyZ1cukxty
Tsiwd0V2bmr68ngLOJbjF2Bb3GR+42dYfS3TSxsu+m+eR+/iAvCSxz04LMYGtZnJL8Gw25TPPkH2
Q6SeOQOGLFZfEBwBhgrDc100hm0co46jwYa5zUU3BT6YyJ6rcALqmCoJPrIh6Ci7Ph6PY13o+v+r
nBfVnOGrqXzmYvZwS8WzbEVTkh+7UqXvQhD7b+XuXDNnO4CpSxcNU3kGZQB6AdScTy8ar20gEQyL
8DnwiUd2QQ8TW92UqSJteZ+BoFAQ6AGA4Sc8loH8/HjOXLvMMvq2klPQFwK1eTJGPNsqlMMwNX1v
un0CGUlCLaOfipKiylNWT6CQvw1aTQgHk60Xbdf3W8F+NbEEBCY1ZmcM1EciG45MW/S5iTZPe9e2
taxd8LiEKEYMyiCOqlUgGYZjWPlb4F7HnrUBcDLRQV6CKuJJdvm3VbJQ5cNF9gOEoreqthwDsLFv
uuNcelXSYInzLPhu5sGjp6ZP5L6nrcTGv0FdJclmFpZPdKDfgkg1B1nkXx7vT9f8WDYtpgmkQSCh
eCK+ORM6PMlCfGA1e1KEPT3uIlhX8o2o8hf8G85zRXDOvpdQ3wNRM8jSRPM+iwt5QNw/HToU0eWm
ey5AOQb87BaRgWPrxut6vXJXZKmbkPcr86iAtPPLSsijmib5nJLov8cjc628ZdysaACBKdryaS7H
9b4CIt6m3Efvn9h4OFDxKLwGpvh8BNzFDYFW+rRgDPs+3bJrADSTwSt+TE62iPdzhBfN2t/HhJHY
TGZcLLmZoNUD0leK2mQDxRKAyCCdkU/tuBH1OibfBsJB/BX3D+gtYn5aKFH9uCEE2EW75seWOpVl
kBdQXUPrtF9RfBL84tvVeo6taQPgWKXzifkELoMDJnYAoGc5KjHoYzNuKoE5LDuyLNsPvK6qIaGD
WzUpP48GqaYifikArizKLayQaw3W8b0yMUjq9KP0coyjkst8QESIs3PYAo67ZskyYC07khP4O4yg
0eOBlTj/o/WBBJrzW4p1rj4sE64gkbKgYAt9UCrBsrFk/4JlNjuZNKaXfVvJOp9b7QlR8hZdyCWJ
76iFpbcGAJh9UVlkWTJKGAbUtafeNarLF0HIkSXZH0rGtwYguscjcE2SdUTrQpUdG0uMQFfAJ4ia
D2ewqcWngs3ZaVcfNrot0mkY901UYyF4lvxT5VHYXiGnGY8n8BOP7XFfN1ainWja1QnNMZSMwu/p
1PzFQP/7WwzU7oZjcsyWTXNWBo3qvFL4lyCPn8LBHLu2PgX5FljLYXM2xVkZjpmB7Kt/aal+IhqJ
MY+FycYquBpfx/TKoFkV4bUrlJgeFkGKiAswmxYi31enl/yCZfNJHkQEU0OUQhq/91CnhyqynR9v
2XLU01bWcp4vhg2HqeuvKpcbGVHXmlo2nJVdnGkoruQHEuGJSxH/f0YOIB3jotvYNq6pt+zYg+Jk
CIjlcql5e1oi/wi17Y2vdzVt2a+pJFA6kFW7VKG8TJO+zW1/fmxPjlPGhqlVYZ+xrluWS6imq7e8
17o8G1Ef6mHft9v4NIDTSDdWWNSY6osIkmubbJFpOabFxqNFgspChe1yKTJgN8nXlG4pG/1AOLwR
8tpotIH0OWctFnMqLukZROcHcIe/Kw785MXHcSOwdmxKG5QWZyARSn2zXLK0/xyP3uc4jC+h120k
/FxLu07bK1+QsgyQE69bLv6krpM/XkH//S7X1UF21cbd2zUCy2KbfiJZrtVyoTSMTh7oFI/NBDbo
WkZbtfGOVIJNZ9aWVRq1eYouFDStI1GIM7Q9s7MOmT4DhfwtICXfeOFzbSjLhCEOl+dVjL06iPlM
hxZg9i3v4FoMy4SjgSnISTbLpQV79nmZsvLaJHgOI52XHSaeqQ17dgzBBqzhAcYXwbzAhy5fZDic
UyU3dmuKbfOGSdgwtQicZgMt1wNeLby4K6LMVwHGpSNE2PgHDsUPtdK9QiL6Q16GcgPB49hhNteZ
EjRhfu6hVx/iicghBh8oIDDnJdjST3RsMJvurGczWHGTYb6gUhaZVh6c6q451H5yHqvoM0gBNiIX
18qsI3xljlk+8DyLeHCRRdEcNOfLdSjwJvfYj7taX/9/1Xovo5IjuMPpMw1f5378k+rfH7fs2Lk2
mA1Xsgr0tzFWIFbqr9ZLLsGEV6s8fKnyaoMuz9WHdTy3pme4zUaQ4u74sfaKC+QPD2k0/1mnYiPM
dk2QZdssLcagavPlojJ+9Vn4qc/jDZtz7VHLtv2ql4Zwih3Ev5Q+OF79d4nY8LCOz7YRbKSZkUIt
1nhX1agApdU4nwO86D5e2zVqfsOmfwGw1bGshrkk1xW/BD7lz5kYnkjX/w4Ay4fQRO+KZjw97sqx
xDaSLYEsGgEF3XwJhcwObYVKoSU452N6Lkn8v8d9uCZr7fuVEaBmJO/Q4owEoRL/QMm1I4cZodO+
UMbGq4Gys0Cas/MvIJf9zmOoESx9OG5sIocbssnN0q6MYzYn8wXUiwE00aPi81zor73EzVl4cjjg
8bHcuamsYzuqKghVp7l/yfrO8w+V8ph4t/Cy7zb2lcMibLYz6vG8ZIMMLiB/C96p9XGedVycgzis
NtySa60te0alXljQyfcvSCJ5Bwhbseugxq0A0NW6ZdKC61mxbMEMDU12JouYvoP+LP5jzz6lNjBN
1sOsY98vcVcemffMsqlEUAOu7sfNvz371AajCVBvpHGGqal8JO/aJquvPE2Cw5Bt7lZXF+sufmVp
c+5NDaRY/IuEugVULV+gOvl73e7LblIbi4ZyH5CchBr3zJaRjxSh2Hysh15vAXffXl5qw9EMreYQ
9xGcaVSPY/tOgxQpu0E9M9lH90BtTBpF4TMYxQk2UIhqrBnciLeFgvjk8QqvDu1Xv01tKNoIerlq
NANaB/BY4+i//L+Ntbw+BAPyU4+7cU2TdSyPhWoqqN9ilaX/feVbguqU2HVdprZS6UhYiis+NqlE
heVRBVCYSoSZNlp37U/LfjUbx2qsKrReAjHJA/nCcwRcXbOTcYDaCLSl9fKKdiK4LA2eTYey9M4d
CfPz45l3fL8NQmtl1UFwiuLuNuLUJwxFIRFZLzxzs4+Jj9oINKGrQgDg718ESf1bVEz6e9wRlW9s
UcfesTFoKgxjsGd67E7SOf1DqW5oD4EO04+PJ8jV/DpxrxwQAG792BRletcmDb6TyHDomm0375r/
tdtXzfueaIFULZJ7FIzUvOv93tSXwhB/uvQBAY513yjCn7sxFLxFaTwmd+M3xFxAzAY1NV1TspEC
cA3DMmCkuEhEwoLd5Uw/r5KZx0qJ9tJFbbMRubt6sI5hvx/SbJbtmhFcU/w1KMHaXtBbWHV7u7Bs
GUhkw5I4Z3fu8xwkdijViUNmzuAy3FcLTG04WdV3oNlqwuZpDlDIUTTvhOz+HpboPhVbobZjw9pw
slGyvMwmKDNXsiC/RzQBc3HZAHi3ayfZkqUUpH5+XQl2Fx0gkRFeiOKS0427k2ORbegYabsCCvF+
eMnwOjpXzL8RY36bapHsSrxQGzA2Tii3r+povGcx5CBYiaQswV46P54bx2n5C1jME+MUTEF4MVED
HVH40jaoTmDxeu6lyvadODbfmY96ftSWMpw4FHTyflbFf3RDR36ri53VXtQmOtPtWPapMOFllU3+
cRwDN7zhrt/O7lAbFib6SJmhHIf7XAA8zzwQ9ZiJXVAUvVz9gIrbOGj2PBbDp06zf/eti2XYYzk3
CiEGuUCTojmIypBz1Ez+Zezq/BonRcI31sZhezZUjPbIfnolCy+jVP/ICELQUNzZSlC6Gl/v1q+O
CqZ41PdxPt1Bmyu7zxoKV5wfQglGjA3zc/VgBdsiicI8y+V0jwYD0fg5a+hyLOduS9LEYd42LkzH
pZGdHJerrpRC5Qcoe0iuLg1+PF5oVwfr/6+myE+lHMY4S+6QV+KXmSBAjWYFklOv2eKKcXWxzt2r
LkiqgfdMVHjxc9NCwwzYlHJOEJxV80Ym0rUK9lkNuRqZSR+i5czD0iLzmfr3Mii7+n/7Zsk6rGd/
mIoUZZAXE+KJSme4LTDZqnvebco3umbJOq15FAdBheIGnNYFRKEHWV0AZ/4zx2l03jcIy6ZJnoTU
17iZcBYhG0yWCIGZx+OMHgKUXHkb7sqxGDYsTDVJsfgSgU1Ea/M1q5CrD1Cv8X3XIGxEGJCRU1fA
Z9xb1rwf8Sb/ae66+LCUwRatp2MhbEiYSpDRqTqW3LOCftMDRIQyJeVhCYGTfTwGx6FnM6LpyNCo
6+BN/Wj8tOosn1bkXFKOn/KJ/Pm4D9cqrKN7ZXRiLFKUFpTsDhBD9jQu2rsnCxs3goLVvb1xybXx
X4HXg62M4ET1adMdpoZAItin5FTrEM9wrE6POeK2jX3rGopl3RH1CZ6ZqukOUdapQL1r3w5gzJnp
tHPHWtadDbLumF+Odym6uDkyPJ7fiwxA1Y32XTvKMu0IqqxDLPn/h/oKZ/dzsMTf0mUnzpPamDCV
FEHiV+uFNyLfOVuCDxnE0zeuc46vt8FgePjE5T9BuoTN1fvMePNZpuF09lhT7uzBOqZ52nuMQ3nv
EnYeLtNiGk/IHP6ecZVunHKOLWSDwjhlWUSgGnwxc/ytivPwUAw129ifrglazfyVqVFa9nO5RMmd
kzBlR8gHqxL134UZD51Z+njnGNbuX3XTLhMDz9KyZibhAo9UQN6vK3fyPFNb43JuDeht2wQSkeCm
ig8j6VtxAush+tvlkWyFSzx8VSKquviqh1T056r2VPVP2vgh3QIdOPxqZNkxNAVyNosZnrvsoY9a
0/fzQj9q4bGDV6T7bnM2JiwLU5oO3YRpwdN3edQpsmM53j03zgbXZrIOaTl5SIbJNf/cNihlnTVE
TCsu4fBWDoPHK+How8aDcRToICeWQWt0Bdxk7VyedDKXT167SZvvWAqb6QwKhfMA0bb5OvfBB9GV
n7UyEAIK7yzptjaUaxhW7G04anJkkg13jWK2E++hA/pDMnXwdjLPUxsQNjbKk1Gi/TuvaPk1aqNg
OHiQBd+nyE5Dy6bVIAD6C0rwGhKwBh3mup/Eh8X47dYbpeOgtlFhPjd95HcNbowalXLg/QPDWZir
p5aG5lyEpHxqfDb89Xhfrf76jajA5jpTKPsqWDf695ay8DNrUP5nQngpP4PENjcTPSioQRzDoN+Z
S/6F7CwbUZI3d7i9yF5/9FF6in5Q5aDzeqcuPLUFMUGvD4b0yIvvJgfdAiqbs1Mvh2TDnbgWyLb3
oEpUX6T07reR+gLk9e+0QON8vdfPKRgr8mEnap/agLKoiacW5WroawK5xxdak5Q+ZToAUAgOkul9
+q3UxpUJEhIJjk56R+VxcZjHWl9jDn61x7vMcZbb0LJ5kOPYM4/eV7EG4jf0XVfhhfFx4w6fYoPL
/CnMIf6u6H0M++iMu3YHUvPevwzhziJmakPLRtE0ZTwsYFtO1hdeE1dRcUiibmsIrvlZ/38VJ0TT
Eiw4Beld4P6F0rjKu3Uh3xlJESsYJ95S5UsAsWdVC/BiTm1clb+xvlftxgO4awWsQ5wUoIYJOxNf
siwu77xQw9OYCvIcl2QLuOSaISseh2QAzXxe0jsq3SB10Ep/FqciYGxf4p1YNq1zA3asSvp3Kofi
qZompBkjYYrnIWd0K6npGISNJjNUJXCzgt7VLNKDbOAvkmEnvRS1EWVzAfWtHEWudz2S8T8C9U2A
frLU35ewsaFjWQxGqYp7w12kGqBNNQJtN28mlR1byIaNLcM4j2nDUXEMJdeDhnrxkczhN4g4TRux
uKuH9f9XNsbiIKcF6mXv0ZjLEyUQm8zWEzWsQrbvgdeWy4RYOPiOKyPXOh/9rBtw/8VqJ9U1tZFj
BjK6IKzR8V1MjJ2yodNf5iqfzyNSBhtRpmuDWoY8xwbqvJlEVQYID5ReQtzZIXP72E+7GrdMOGq7
vip9Md417WV7UIYV5li0Q7nv9e9Hvd2rBUZMVBpRLZh9reJ3rTcuxzjcWVZKbeSYn04hq5sovreh
pw8V8hvnMJFb+uaOubGRYwAFghduYPGdIKn3PKe9eM/i6POuibexYqLs/HBiHBOzYtL8WZfvh2Tc
ol5x2JW/XideTTtf2nEiql43vUFpWOtzfk/xzn4Mpnqn47ShYqCwzVEqTBESK/EvkeBRWuhmfb1r
AOuavBpA26VZg1QSuUQSKrR8LtUl60IfKbJuZ37VJjeLSFwPab9WO7WJ/EKYGovjMsz+1rXKEZHa
ADEtIqXLLgeFUgMdbBQPPavclF/nsP+98/MEwltFteFGXTvVsmKVdQmoxvzoTiA7j+KncSHhLRFN
JM77dqt1ElddNZisIsu9ikZEWeBBT7x3occ2K8TeHkFsw8VaFoX9lHXRPfOSROOsCWJ6LCGC+mnP
AGIbLyYjPZcF933kPkX6AplM8y+CCJNuuNG3t2ts05cFpRAxkCX+fdEaosm8+qzaPjuQetpV6xnb
aLEWEsNsbvrgbqp0+AvKDfQQT4nYqkN2Tf86rtfmVpcRCIWDBZFWbdoTbwCWPTVgQq52HWKQ2LI6
gCxHX/wfZ1eyLScOZL+Ic0AIAdvMfKTtfJ5euTxtOFUuW4hJgBAgvr4v7l48y1bShy0LCQ0hhSJu
3Nt00Y0CpWFisPKM6mCBZGRDxUTIolqqHJsHJnVCKWCJIsBpeh+k9TEl+Ci1LmFZ8HQYwfqBAINa
uxMwRGBFnFgRBocsLPoNK5aPYRV7U3BLFGLzEgHoUxsefI5FqWW/FFUfUWFqetPTxoiyePVjEPb1
6f/xnHSYgA0W63kStXEdoIsil+/ydc2vvocUaxvzbmcTubrY4iXPdqkEozY4fiuSGQGaH3NCLGUh
l6qSQnwuBGnFwcWwcWOsaBnto2m5JTUd+ZsGmQL/hNuuTXciPH8O60U2ciwRQYLKaoF4WM6/iqhj
DzSZl69jNyDW3VbVj/un3p8DSVFimXWCSpk+pEiQJWF+piBKmw0YzSs6vf+ZKCMgkl7bvUJr1+pY
Js7qoEmrKKY3FSTdGbU0/OPPYuu19vnf98fjOKZ+4y0rRlpCCQdIrBHyEk0h8ocSXBD3G3f9v2Xi
3J8ZNJA8c+MeHx+qDhCKtDTmEhzNHEc2d1mzAEpswGZxA6wLlavpUp1ZDG7FZQZs7f4oXFNkWbqm
POKejtcbD2f53sD7+4aa5WMQhMgGkRHq1TUwmuttbuPkZZJE4ian/MuQYCT3/9+xCjaGjCSQQOjF
EmTc4EVoxj45/8Tm1Avehve7cEyRjSPLixCe9lyut76RNH6ESBHT70fo/BxzxyIbS+ZDib7xBx1k
FJuTeiHNgLNTO09+x9Fh48hEZAJC6mS+GjqJizC+ufQGPKMCZKO3sMmP6UzDbn89bJsa6cQx8YMs
h14Mahs6Yc5Baobv9xfBtc7hr80T6TeGVSnWOWdP/gZznLD0Z28XeeVaZcucmdcU/hpglWkI6YvK
xPPbDajx8djvWx53PyqadjW2KQDkKsv9us8mvv4DoGi0E/xy/b9lyKKtV+aB+CbDCptTH5vkNvXV
umMDjpvBhosZALoHUMfmN6qCH4ZF3+ca2qulfpODbfekSPhqFGBjPjRZNskYaNKgrVis5tYFax9c
0nktWnOise5j4Bt0jPLQ+x05bMOmF+NMNikIRbZNBUWdqvEyVoMbsubTXwvZxZK55m7r/Zkboijw
xkBJ5zdJp89+9Q3cU8kD4q0XlrMsULDFpdlVtv7zKzJim/0866wfeT40Rs3XqofGLPHaj1sZyhyE
eM835xS1bPenzmGPNsWYyZtQdzXL+cn3WnKjZUQe0jWcX6ZkGnY2nWNLM8vmTQtBIpK3JIP79jIP
Wf6yALfhTrzb1bhl79CdzumKYOXNNyR53fT11ILpKCne3Z+fP4NHI2YZPK9XnZNoxPz0rHulEep+
8IdiOjUt4aeKTRewAYLeNp1uno9kx/1OXfvZOgMYTkklphxM2D1ClwlwfiIqRTav7bUNEEu434tj
6X8HmnVlrCdKMuRmTHsZ4/W7Bpf8yY9JF+9c647VseFms+CDP6+LAfo5UH/LuDIvQT0yHiO0jWys
mZlWtYi8NTfJoxSvv7gJqgcPYr0H36821Ezk24VeU3PTEfT6zjoRoHtJmrj8dn8NXPNjmTmeG80U
T214+0nTBRVvAkhYu0d+79hHNsysR/S4lYUMb5y1PNNLUF8SjhCCoMgqxzz4cX8Qro1k2TcZlK79
AEE7vrTtGcIa35Ao7y+hfxAeHtmEY7zXFUHiL7zlGjSyJQqFJ79V2f3fd62BZeK6beZ+KLzg1uTN
+mamovpRE9MfykOAbfbXg9zoCGj/tcSvbwUGwM5f1hTSFvd/3THzNrbMtCtFjX8R3mSZv26YAvE5
lEzOZdgfo22NbLIxBGRl0CAsl2098O3Puyn6uiQo5rk/BMfs/wYti2OPxkTg/IZw/aNp4O73NXyR
Y61vlvHsGq34shZhW+IkRbUf1GoqfQr5LnLN9e+W9fY0Tao0TckN9ZZgaRax+ByQTh/KoUQ2ooyg
gHYRwUIyXaWI3pC4if2z11fQ7rw/OY67zUaUcVzJOqm7FBt/etOE4SfTGg6MCSqRIFRBQZ9zamoV
nYI83rlNXfvVvqx7hCbaokxvhjJSXhoVQqJuxQP8NJXx3kvJ1Yltz6Vgs7cpvKDuogohwTPHL0QT
yEs0Nf3OmeHqw7ZqPwzTcEjYtZccwCywUj70nCGBuYKB/P7qODxAG2WmV9qapQlIxuDGUhGEeFIy
XGxyQ4AFEoOaQhAc7Jihq7fN6X1mKDNpIciN6GPG0DqbyCfWgw6WV/QJ9R/rOcyTvQemY9fZHGRJ
zVbUcekUMbAouoEzD2V1CvvbJPVTheIuPY7qX6bBv1VOdMdJ3Mz9d2RVZOPQ+nSEElzdpgjAaPau
WUdZQcgVVDLAyvZ5Vvijv2O0jo1hI9KgsAB1DhCVQY+AhOuJB0HLTqxd+8dl5Xv8m67hbOfRs8Uy
Nbzcxm9I1k/t8k+Ma+BNl8ThcAORdypez7SJ3t/fhI4TzoakMTlAqGMJ/aykRfLIh3x6pLH3+Vjj
1mkAVUHU4iwINVSzSl+Bd80755zwgzvaOgYqnXhG+dhnQhiwTeekFu8SUDr5J1C9+U+ND9rDs/ZI
Gl7uD8e19NaZQGYCq+yxKnqWoLmH7AUYEMZbHBr59/0eHKthA9BQ8DoMZYHgSRUhr4KC1zD4axnT
eE/P1dW+dQiAEGKSk+zTWxIV3cdExeUPFAbviY875scGnpGlIibHuQlxL3AgXLnXfGPx2L9coBm8
swSuAVjXvW6SeEqSGC9Nv1CXWVEIAOD1sXMiu1rfBvbM7HLpTRU4zUB01cX69YSKJsibQF/7mK3Z
Upt6RrIyQAVLBlP2/YsUhnif1tWTaudscv2/5adLwso8rZPkBikN7xOrKKIVQ1LrnUP2Jz7oD6es
zWcGIoEuGpMZNPKbbhjJx38TjlpEaEN/BS/LfMkT8pcZx78MHR/iRl5XSGOlSZCe6pWb0ybaUhT1
0754i2u81glgYuYvvFvxP5ITBipbX26I/IOeqw1TQyHppGvc/KjTh44vKQpIacD0d44vxzVp49OS
dAriTpD4xmjbZExPL+RscKGU0ExoovFBj/JxWj8AhLQHXHDcKjZmjeY8rSY49pkqaPkPo8V/eQLv
b2b18uiNu5LtDiWXyAavsTydC39B0TuD25lroS5EQRKij4bXzAChBcaRr6aOPoBYg6NMYyqvE4KU
BXi5AZn0s/tHqWuw1knRJH2hACMNMwAE9K2HXiaIm1b5bV367gH1QOUey7tjEwbWoaE6X4EtpV+v
hoSfdDTJM4gE9gJFrsa3789OJARufUXqHMwlP113KH2biwcBmcv9SXKc2DbKDaCzSZWdgQEBnKeu
YN/50lc1RHcG+vV+D65lsF2Aha6BKDV6SPiAauzki5ngBpQpQNtFT3dyJ65xWAeBh2sfqPYVIsZI
SooTBZS/WtpvYRL2OzPlGod197NkqCnqizAOSEPISzOEE4RFc2i4TPn7OKh2pssxEBv4lsRgIe6G
bbq0qRAGpuLFMviPZZz7O8eOY0fZ4Lem84eUDduSb+e3yAHcwytjL8vnan17fTzbrzJdkZrR47bc
Yz5fgPYMLlst3/3N5GrdsmkCwXDRxpuMiRAMMlQLgOdgk5fHrn8b+Ka7eKm0AeQHT+SlfwFfG9qb
3R50z7GDbJI0UiuUeUwdzQB6jk6I1YFNVs4AJrfvkMd9uD9DjleejX3rTZuDuL+h2Yb9N40SkF2M
nvxQv69q78u0SxvoGoxl1jIkHji/tn46BcGu6YGy+e9+6V+P8y6XtWu1LaNmdSF9Ps80I3lePuS9
Xs9Qa/h4f6JcA7DsWSufQx3H0J98eHPRfttewlML5sCDrIHUhr41TTIZMa6YoynJcsDEz4j7P65d
3J2XSv17fxx/niTEo341OFb2RE+S0gy7i1/Ulq8HYmpnklyNW9a88VCtZaNpxoexe5Bp8l+i6j3e
Glfj28o8Oyoa1LJ6ehpoBsGG/iSK5kt5NLZCbZK0mY2N9jyPZlsV/JCPZ7A3vEOm8EM/Df8eZgKj
NvxtXkddNwm2kfZbKIrU5p8O+fpD5xG14W80wVHqFxE2EOrdTr6mT8F+rZNr+i0LJj5gskPko4Aq
9ysUFa8IC0XtsZOa2qg3Ok8gcl8hz3BiAq1rghATguR7PPR/PuaoDXvTBfUaoRisN5rfg6/OgGEX
NGmgWIKu9Tked++zP9/H1Aa/mVZ7ue5xaGvJfAhAeP5Z6wHFMEYfipFQmy2NM0hzAZ0M8o+0/lBJ
VDF4tZyO7SAb76ZR1wRNOZwOwgdaPN+Ek0LfO5acoDbYDWk5npO1x9njBeEFKu4fUATKHoYx3QHH
umZ/+/7siJirHiSZ0xpmfdsF2EnRV7M28rGYF+96//h0bCRbjdPMOhSiZSFMLHk34/gHUREYqJZ/
KoBY68DfgaA5jO03fBtYAaYVItEZUn8flYEzVw8AMdwfg6txy5JlGRm59ASndAskgcaDGy4XjtT7
rbvWwLqF5wgiOhDCwCLnTaNwhZUJqFGqtTYvh2nTJb/fjWsQ1n0MmDWlvqJgd+mi+dyXIBRdi/S/
+407xmCj25jXQmKeLjRLCpM+Ek+s7+eeg5ejPFhvQ214m6h6FXR6CTMGcoyzAcX0SfnJjh04JscG
tlXFUpcITIHDDMKBD7pvdDbBZbk/Oa7G7Xs4CgtQMWwEaV6lTj/JYqAM/8+xxi0LRtW8EUpNmHkm
r43g4WmhBwtVqI1kY43IU73g/DHpTB4qDZiZ8cSwsyMdR4NNimZYrXow54RZpTx+0cbwl3LGy9sH
Jv09CsL+naZdSlrXGlgmzIaK6gkFtVkOpNMbP1nVU99BfPD+Iri2v2XCad13VbRxyLUaFlwx8PQ0
BN70HBXB5X4XrgFY5usjAw69TJyjzYgMI5uQWhpAVL4zAEfrNqhNTO3Q14sKsySAgBt0AMXZb70v
h37dBrEpn9aEDH61hVjmv+YCNLSjOkgVC2rEX68ww4awzUkJbQzImZ7A/ElOBSpdjx3OzLJdXnqA
+Mwgh8tjxD44l+aVv/mgtFwPoRWpDVMjkCeJkjXHuTbJLwnoBM6R2g2wOkzMxqYRWrM5AHdlVkn2
JIL6KS9Acuizd3wsP6TdHiG2Y//b8DQRp2rKBbaPrjFLP0k4k7b5VtbeMZVEpLZ/XWVV+qSFqxVm
fPb/USs4HOIS6kXHNqhlvhz0sAQyFWEmxfx5Fis7/T8cXJdpWYbLU1rwfGFAJY0dPfGq/Zb0zZ44
tGPibQBaMhVhOLSG4FLHI8BnKBiBIll78ublmDIFtfFn/qKWgYOkD+WWgPGdEx/0i6Ao/35o6m34
mcznaA67tuYnFS4AzknQwuFs25Ok2sz093wKtcFnGtDruq2nLaE4/UVa6FJ21VOOKEqb7J1uwbYF
/9THtjbPfGhfan+FzvgKEdVFEv6BeyJm37Sequ4H5XlYnuMoL7+ZtkzXd6YNC2gCMlkncfm2kgH0
t85j2kMQ8gwmIpPqnYCtY9vZwDUonZdCeQNGPoKqqYmgzAhtsT0Egqv18Ncx8xg1uKjoDbLeHyBW
D/XuBYHzY+62DVUTsV/6LAUYDqipD0j/1w9FiNftsQ1n2XpOFp9RQwAOx2uKBBFQfHrV1/uNu8zR
snUQfqemoXAjRznPp34GX1KjwA1Ygf3zcr8Lx8zbeDXKEjw40yHIEshMhDyKzgxlBscOQhuqJpui
lWBaQ3a8RYKF0Y5A0xoF0Md+3bqpUYxfzDqSwJhvypsGCpAPkO8VO7tmi8f9wQxtRUyJMl4sJEpH
NCQ+QJwST+91ObyOkS4a1SlOQcFwfxiORaaWvSdpCrbbCZiLDSovUXt7mUMxnoae7dXEutZ4+/7s
RNme/Z3swW1IOHw9MxN5KdddeQBX65btqrDtg3zD18waiMcgHS5LCsms+5Pjaty6pxtwsxBQTWMH
KfmOh5P/UHq5eHm/ccdpbhOf6XEpvSgHySCvUKhq+upJga7qFKJAvO58srORXEOwjDhntYc8V49e
CKN/05KJWzIsxwAi1MakGR1MUPHGBPnNNGc/p79rxn/vT5Dj123Os2bEI2GpMUFzEaizP0j6sBrG
dja+q3XLfnlP1lKpMYDYWv9YMWhfBc0u65yr8W3Nn+15tRSemRocDn4MBHQyg4N+jVFMc39iHH6w
jSmTa0BRIr+kGQERXEXZS5b4SCeT74lPnzYq4PvduAaxfX82iAauWEfodjSgTEOXKE3sllFc7jfu
2P02kIyjZooU6ZQiEh68NUFzJpV+I1XyYr+UxfX/lvUmyDmBiLTDNK3zGiPDOIJnrk67+enYEKzL
l4mGDwtAXplUcPGaenpD4vW6RZTr+iA7Fw0t+60Ck+debnAReL56o1D8v1VmIEWxs8iO89+GkIkw
Hv1Wb2aQgH2xx+vzJHLyfcmpf7o/Ta4erJSTYBBOF1OIAkKvHQDtRNg3AGB/MccwA9TGkUmU0iLO
1aIDqqMTT9mjDKaMCMQEk3CPGc+xmX4jMusGgE0qRE39NA3P/ST+62O2p4vsuO1/ozCrIfGUjHCD
aBu98qPiBYfy6VlKwKG0vI1l9LU1xU5s2bUcllUTsDbpPuxZJuKkC1CzRPoqBOFVRESbIT3V9Tuh
AFdH1s1MEkhkej7OwGoxf4tIs1cpKh5a4e1doK4lse1bd3LtY6x71Yn0cxLJ4hOKi/aiAK7WLesm
U12mE0HrZhHyVKXddN5HJrjmxrbqam5n7nVABXPgEgUCtpcmiOpznR6so6A2XkzrYoUyA3TJAJ+a
z4mXBicC5MblvlE7ZsfGhuXNiELBaYbNDaV4J1WZvoo08qb3W3dcDjYirPHpqHIFtQTfj24JHreJ
mN5v2fbDZmBzmiXD6mEEHLEGRPtBLATlJwWqkBp0STtT5BDWpTbSSxTrrPRcRBmB0vmcel/0Gmes
A3BvO57S4FxG0VO50ldjARBEV7U7HbvWZvv+7N7OzehVncSRPoPwHlp6QHUWnfjv/tK4GresOu+p
59VNhPtoe4mLGcrqQPAeY/agP6MSz3590gSI/3ULzyQM6a8pabzb1Pblydtc4/sjcNjez+V61odI
OxVEGiVAdel/UOlQnvKufTmQ9mAW1eY6m0tPjSg/BmdVUTfnfK71CcK9zYv7v+9w/mzIl1TIZANb
RrM50GduwCOopq1Eg7zzfLyq9q9Vx0rbyK98UasUbd9dK/Anv/ALVLPGC/iq7g/DsQo27xkgRvMQ
eT2Mo1p7dZUeKT74amDisdaF2mOwdo1hO2CerbVOlrRh+QryS7BgPBqWDivkbhu+B5F1tb+N7ln7
skgmiSwkjsHVtA8GLk0ldlELrsa3788bR703mHPgf5NBI0dI4nfzult14zhibeSXQVlgToq6u2oa
fsrlOr7tEduFWExzKvx0L8/jWmXrigbzWNiMvgCEPS2etECSnAC440X+nt6Ra46sW1oxHbdDrpAp
V9F31U6fiZr2gmuuKbIuadGXalATj6ClpB94xx51KB9hZ0V1DPYS2pAvDzGeBczhQRaBwfM8h7Au
Wotj+tigyv91/zBPgoivADdFEkJzyDChTrWIvt+33z8fQ6HNdCbaQeF+q+F8IUv7DcsbnJMAuQbo
BPpvwQvXvB5AzrNzZP/ZPwYj/K8jyTkEhoLNw2drleXgdP7pkyXrnOkAhPRR0YK5f08J8s97NrSx
YI2cTBkKeAbNCD6mZgEvz7ykb2qUBe9EflxzZxk2W/0R2utzdwVV1rdKVw9IHL9MqvrbVggRimPM
+qg//HXWQL/EVEoQ1lbIhf/UM2uCge+M4c+GF9pEaMnahmkPRHZGAZt/wZuZfIvrXVoVV+uWWZPC
62rP3/zjGSm4mSI51hh6TBI1tOFg0K0gMowK1KdHZnngNGTnUq9/3TcMx6/bEDDOIzCPp0hi9SX7
PkeoSk8jcGLeb9yxN230l5wSaKIt8L58r4peyBqBQ1FU81NaLOVOF38+9UIbAyaLatgEOADg0T1J
b34iW3A6q75DleRpgUgGFecuiOgx/eTQRoWxtiUFa/D2xa0srz7unlMyAZYKWrRjQG2kcn41hBlQ
qkm1FVB5dAV3a+2l70foEB+zBBsT1glJxq7QJOtGfzoZAeBuPiV7NdmuFbeMmPFgRIE9gkzNuLJX
mKr4RAMwSZWIb1yObSrrkjYoq10aHyEmgHm2mvhQXvQC8uiaznvPRdcoLHuO17Lqa5ME2ZSa9+Dp
e8vq+YMM6Zf7I3DZnHVTc6G9fkZ+J/Nrtb4DJoa/reXSPhxq3YaD0XbkfrfV4YH9ujrnCZKPOjnI
SBDaSDAZAdrv5bilK6kmvBYa/rBsV/Wxf9+uoGc+ZB9stdWyRGSpaMaTXrE5O4I9dL91x7LaBGfQ
Uaw9pZBcmAOku3v4Xxfqz+Olq3YBMa4utu/PBlCJpPBEgSI0bM6vygfrtW/W9eTh3j7fH4Rj89iw
MLBFtxqEN91VllBXqCQwW3E47r0QXP9v2a/M17iHPPPmuiAMQwv1hadgptlCYfd/3+FM2EqZ/RBF
egCZf9YPHco2lig0JzLXVQsNBNp8TxhLXq1sPVYCFtrimRCIUUipYkPlPTSBiEKuTUAv5hRsx8b9
EbmmzLJm5PUJNDAwoo7m6jGK4+904VVWbTvrfg+OJbcBYtVYRdKv4ABUUCs/NxXIBaMFqj33W3f8
v40Qq1hrxKIQeesNbjTwL0aIYYi36RYIuN+D6/8tq4YWwrLQCe5R06/8JWcAFaCqYC9l6PAAbJSY
XvKR5Azetih49ZCkTH5kmvenohiDazeD8erYKLb5e2ba3VYMoeBQZPUcpZmK578h3kIPNr5N3bPG
m4Hl/RBs8b1S/yuLdjovxW4trmv+LaM2qOpdIFeAl3kY8XNVovVItMcuMxscxhdjoqZAaBULUZ+J
9ufzhODh/Tl37U3rIubTEKFacPvzFcVeJIaOZGzm8KXHO3PMH2KW+TbUxN4o8OyYRYm8AtCkD0M1
dDvr6jjubIyYb4rYNyXenXOQvtjwfxB3h8r3MD5WsSTn1ST/3Z8pxxrbSLFqDMfKQB/7yksEoy89
m6f6dSfb1TvYgWXEdCZNN4CgLOvrOgQYk4uHzj/I/xraWDHio5IpGBJ5pb38NkfQ9g4ZBL2Ozc22
u54Zl78MwYrnAHCkVTift1qsn7HHY41vC/KscTFWHFTRgL40jf5XBeBTXKYouRxr3LLceRxQgdLN
AB7XZX0G0dCXehF77pBrb1qO9NwCvQ4SZ7hy4CCHN1SdGkT7TcoBZlzD2yK6HQCAa29aVswgh7MM
Hh4FrPeCqyLl9CJm4T/HpsiyX9kFiwmBLrzOY+A/zAlLX3izNx2qTQhtxFeVNhATBHtb5ncLPWmF
4u7W6/ewr46ry4Z85RAs8VCbkP8Q0fyGrs031bfvQLnzccjbd4emx+Ynm0G7GVE15j9YK/6bu/Hz
qHeFBB3raqO+KibDhJTF/90rGty4r4elEMd2jQ31YkkieICwSoa0VHGiKcQJERh6uj8trpm3rDZJ
iaG5h19nXvKOSCAcZ5m8qCWIzEeETe934ri9bIIywmSxNmTprn0OoUVGOv7Ah7k6Dz1Iuu934VoC
y4bzIedgtq7kNSlROn7ywxhPjng4yJ8X2qgvmheSBb5MfzTVak7VANNFXTpiXAlvdx40jmOIWgbc
rBE4V6ahQzCFf1URe6mC4i2T5dMspmxZ/OuhmbKxX0gfLAwbVl61V6pTArVl0k3HsJuhjf2qmrIN
4iYFY33UTRBPNf/MASotjv25dfPOtSJ8KGNEm9LoQXZJeQmXXaUvxx61qcWaOGrDgQ5onNXhF8WG
RZ9kNITe2xbaIN2OuTki4jYETAiaDkgzdlfVzpkfzBfh+9c5jB61x7JFT28WpIuOzZZl2bQewoJE
3v+tM2qacqSIau59Pda8dSPLmUu8A8b0h4QffQKOHBzja7Tji7oWw7Jmlo81nZItS4HKr0cxyhtt
fVR5T7skEK4erKsYtQRyaDtYAaj7x5MJkGyn4Zy8rv2evb8/Qw57tiFgFAhUikRRd20mlZzhhrYX
njf6iw7AXkmTXJ7Kus2PUciENiCMcZV3vNheryF6axjKygbNdxbbMVu2kqUPpeXQ1EHyoxd9fqqo
EA8mBKvP5B21PxsNViE+rvyh6a4okZszPqG4Rm/sMRGNjiHaQhsLNhdz3SwgfL/i5p/Y60rx0AOB
DOD3j51RWuwcUykc3t8x4KGNCuO8qQq99u01N9CUKxIg8uTUqUySSD2hBARww356pXVUPoClv9/x
ElxLZJl7H63yf1MvrAvBDDZB3JYTsPeW0H7eGZjjjrU1L3mYAi+ECNjVRJ7/0g+W8FrMVXbfWlz/
b5l8j0ujqgreXcXA+DlPU/kEjYrwvIpC7pwqDoMkls3jNRUT0IDjbQW4npz1Z3gJ82W7XYGBGi7B
hri5PxjXTFlXeR7NMlwTeFWm46DFYmCCkSvZEzN2XCI2RCzXjW4iNbRXngY/pGf+UXX1QQf9y4HR
W1EEbwdQsN0fiGNVfsOLcSjo+D6sMp/AYCqW3H81VUv/l3cUdhP+BhobF5nG09he56aPigtS0uH4
sI4x2Usjucawub7PHqb+NPyfi8uDsL7200yyYJneQO9BPd2fJcfGshFjCa3aJeyln3E6v09C/qkZ
qqdNTSABR8sEVptj3VgmrtYVxsdSea3MaF7xmb6C6qN3mjuEagp/NlkRVnuFLK5Js653hlriVRoc
YhyKQA0BJW4H2tO4g8HcH4zDRGzIWA7WkKUjk7/RmV9J7n0L/eKgo2hDxRBngnSinNvrRuH6lteK
/t0VKC85Zt02UEzmxZToqENlTI7D6pvgsl4fuRrr+Hp/bhyTb2PFEjNAMXrCQvce3mGsSN4JEQ+X
AjHGnSE4nn02SAwIAF63MVzpDcbARA20rH+lQf2txbF4fxCuLjZjeWZ2zNPRvKAYAQd6/URy/9pI
/SBr+rRtpGNdWJZN0ymp1jX2MylBiaHGqj7l2LOfQUOZX9Lerw/VjIU2Y5gYVkje97j4eMqjF54E
h6Ln7UK6XKttmTULxxWAaKQcgEGrLnzCfa2jZXlRsH6PzdhhbDZqrM/DMZWABFwNkgI5iP6vpax5
dn8VXP9Pfl1oUvSonBVNe61UJ/81Scwyncz5NZS82jksXHvJurnBDCCgzh61VyrlNV/9twkqToaJ
virowRiFb13ZbOhQBYLgwVWM0OsxIyhD+JSvn8NRFR/uT9SfV4HYsDG8k8BhD3rkazV1PPNln79F
Zf+xCAixYWMySCWI5wS820Z+yTmYYQa5R6Pm+nPLlhvepw0e8mibIfNQhsA8d3LYm3pX67YZD7ke
UyQ9r02k1fzSgGOlPVdNzI9xkBEbGuZPchknMDD9YEG3yFPf9nD2y2WXvvPP9z+x6cEolDcTSHq2
14bED3LI6/+NcflbjIvFOTtV/bpzFP3ZEkBq/auxGaOKNGoQ51qLx1qUlySEOEdo/K+tiD8d26a2
PXtkav0C0rDVKJClJBzlP17P5B5Y3DUEy5j7TjFVThv7PUGlBuar/CgL9ZEocwbx1h4pwZ+dZGKD
xSrQxAsB+pxr0kGIblZFjZi4d2viejgTrs1FV/E7xvh/9yfNMajf4GNarNHsec016kVzXrr8XBXg
jUE4BzBEbLfrsW620T67VCsAW+O88pvrTPNzXsx/JSUF/+56XfmejqJrJJat60r3Cw9aeWUmWa6z
Xs6VjvxLPaT61LNiejg2kq37ZyNROFdVDO3PK9dAw3FQSOekf40n7FtvN+bvGsp2Yz3rw8ypMh60
vjKa8K99SM6sqoCoASVUrKoP98fhOLxsGJlBuMUHL5e8SsM/5QqQhGCs98iJXI1b1g7idgC7iYKD
k67qbDiIrzuxGw9xtW4ZehOvZEgS3EebEBo0SsRDmx6s0yW/aWUGUNtqNOKpjIBSjyUI5UixW3Di
OHET67YGD3ixruAeBBR3fm8GOV229/z2lE9VHlz2wbh/dm6IDSJbp3UpJqBks5WTT3L0vvTLxE8z
0sw7nrhjEWwcGe160ByO2D8bTy9RG6NSGezVUbj+3rLlHFBA6KKDol173XQho2o/Cw4FshSKhzsX
kuv/LTueSxVDjhjMMqYqmhwhTa9kp37QZZIdMjBbMLPqAGJH/Theok0IJI5vYk5Pg+8Xx5KPxAaS
+XnsIaIJbYwEr8WMLYCbSKD5UR6cf4zqPQZX11JYpszkktCySwFs4fq76lGVk6jpfaSh7Ht/nlwd
WNa8JQkrFoEqOeEbt4uvXldwdC415Fh3tqqrB+vilpToquJjc2Ug6D37YNT6kmzq0CLidE9r0rWd
LMNuPdDXzw2eWgvokKKXQ7p24lSn5XwMYERsDBmUKvK4mMsQMBcDgmkuwFUXs2PE2MTGkIFOwedJ
MHKQoxWLuDTgKELhEt6l99fYMTs2zZjXFhCTGpsAxCWcfgqAmj0TLzjG+EFsAJkcUhOqIfALEJU0
w6lgg8xCqEs8HPv5bVs9v41VORKutpkPyqGHB9NML9ap2fUoHHeCTTMGRnURkmn1MjAgXWc4MFut
pvHLbAFNQXSQXoHYNGPzPAXtEACroEfYGbQ3pvO6MYEcmyTLir1q0SwI4/oKDOWlzZusCtedDIFr
81jmq2UT+sGApnEZnEjVXpfdMLGractqSbvmTZvgluRj8I4ZSNfFKj32+Cc2dCwxdZzHNWCSSsvr
UJEXC0STTrnXXKJyF8LhONts2BjtIc4702jNIF0hT/MAk2Uc+NhQFXvvHlcX1mWc5O3oh7NasyKe
+g9rk89/87T4CNlI79jmscFjPvMLYJYbPxP1+K9aPHn6WaJ8aGdGlvlGFIDoqkFOYy1IBe2lTV+j
9/fcIIerbjOFaXDf1RxebsZBb3De8Fe5AWm1LIu3Mcqu7w/B1Yl1B9MQh9tI4U6DrBQ5UoQ9N4+O
bYf0Qo7hK4hNHJYEoMswHIvg95CTUVVenOP2INUziSwjToTsoxDsLqh/V8Bxryh7n4b5/f35cZix
rXGZV5x7RYLANhfGAzQEEqOt2YXUO1q3IWQapD1RX/r49SF9Vy3gyYxmcYxEndgIMsR++3qUAtDw
TlQXIaS6FmG0hxB0bBwbPGZCk0e8jsMMuro3ztdXfYCqXjL9ffhasTFkfJMHopXAUw9TdKomJMFK
yJJf76+s4+yxMWTV/3B2Zb1x4+j2FwmgKIqiXiVVlXc7jpc4L4QTp7VQ1EZREvXr76m5LxlNlwsw
Ghhkgu4qFcVvP985vGoGsmJCBWJJlfZQO0rHSD1GGDOcST9Pvd3j3/8V3anTDV+sBKuOCB/bAuP7
qf8icS7dAsiEYNiDmY+FvI0/XABuSV+dpb4+9eSbkMs7ZbuVg7mL95jXmwF0oV0JconPT/7Up28M
VgfVUhXlERF13OY9OmbpteKLh76JuypgpK6Bl9/nq99/L7HJec/Bxvm1R98ixQjAVXVYYku+xQj1
yvUYyS8ANpyZxp+4kluo2FwKAjEFEC+3HlZ33Nj6h9EHocZag+vsS2e/lagE2bsAVHgg+yPlb1sD
q4LUaj5jUide7BYwJsO2XtgAnzCDFv8+WJRLg1CdG6qc+vRNtDXlIJDdAE1d0XpJ18ju7QTOjq+d
y/FL/7JV5N8GsoZYfewVU1c99Ib7BF6n/5paON2ShBGg9FS4rke06sCr9+M0XEdL/fr505+6OBt7
7VnNsAQBidP/WBTzQNZqA1COo3o5t8p06vQ3Rmu6EatGBKGKzF6FIqJq6iJBYGFfg9LQLTZMzLkL
mQ9yRaXIu1ZRtQv7L3KP0S0UzIJmvB/48enHSl4oCajhas+Ngk6c/hYKxoKFFZh3gMHfgTpDi4U8
r8XsJWgm1mcsK8I1/F8AFd1CwSiEZY3HsWGRV4AW8hWE0Vi0LzHq42NzDXzYmXTnRFTf4sHWXPHY
hCVWpgv6uC46c21/KwuCMe+5vYVTp7UxYx5GnKsBegfClhc9BpedbbLVO9fMOPXxG0NmVUEb7xi6
sMMQ35QaPKbAebZP4XwWCHLCFLagr15DYW+NsbnMraDf3CzdP2Hpzm1EnHrVG1su144UHQpeiCOb
29KIfZt3WamrR7cOSWDPCced+hEbe1YNx1Ar8JC/WVArtZSsybp+tWb/HwHJJmigPAGZGtUV3ntO
4yFPJob66HN/d+Lht3AvzMuaBcyx2H2J+ZPAVGtXyCm6+PzDT9jAFuAFiiAHgKXP9pG/3jOrnnrZ
XIkuvJzD4OXzrzhxSbcAL+ybrm2g0fnMO8Ygrx40prpiwHFH2VBp1Z1ZMjh1TMdf+HdQC0e6Sqht
7ykrPyBHqZMGje/Pf8KpU9qYsSCDH+YF1o+O15SQI9/BBKAtfwjWc3ioU6d0/Fl/PX7r+6BrHijY
p0xe3dGg9F96MdBdpab6HGH2qZ+xqX9pP1caCuog4o/mb+CAN+iqH3/FUZPz84M69RI29sxK3q8C
Crh7UesViJ8l/l7UMvoaRRfdArvKoQehnyzgjKr+Zm6ij3BtvnhLN6k08P6DrCCXtadR+9ZGsDJR
okkfL+D4+/xsTrzhLaqL9VUbxTnCjXTdDR/8w6zYtZnEGUs+cfRbSNe69t7UQl5nPxTxjNUF1Ndy
iqszlcYJR73l/cqnxui5BI8mTuVgi+6GOlTXOm5ujl56GofuzCmduKPk+Pd/2YEtKjtHDmac+96z
bFr+riPMlbCEB8kpCNTtPn8Zp05rY9FW0siOULHel2Hwqrviw6u+2EXZKkCCa39idAwRlAl4Jxhr
qiTyy3PYxlMvYmPDo69LNR/VcPq4fIsXdT+vTyoWt1ZW9ghmP1OdnXoNG0PmkHMvF6z67VWtD0sd
/QmwlDTK4mPU5yZip37JJijnHAk1Pf4S5EM3QQxqAlp8HKmQO82z6qs50hbYpWsxT1MEOrB54EXa
9xApFzXPwTwVFF+6TP4W2LWArKstOeSPOubWnbT5h45Usf/8pv672/C3uC4qgZmE4hfE3ZroTs3i
g7pqH8fm6fOP/3dD8LeEYDOZxkIEcBsYoBeJzYF7W7yzQPh/f8f+lgEMnLg+Xb0a77gmb2FpjreV
g0M14X17H6PR9fmPOHVGG2vukBTFETiz9lVRfwdzI7AGSGFEQV4//3w/+E/P4H+LEn+L8epVqVlo
oEOQIJeMfmtfcwUejVnMe1O5+oET7T0KoqMBAnwWHWXeOrBXz+O4/PQtIc9j1FP8f8Gx90GDZcLu
nQCXArCScTNiKlzrPRuABpQdJOMME4VO57Cz/5Am9idsfHrsxTWmvSlBW9Akc4H9Otn1/KqfJLh5
sG8S71ofVUCvuLlgNaT61ATWvjQCxONHUHfhAxcBSQZviRXGw9betLEiPygt24vjxPUSsvKsP6g4
nJ+HuKN3omfdR4Nf7GUQkyrmBODzKviWUxHIPeKlDDIW5lP/28SNzf8I2qDVnUP9y2EqVpV1ZtQY
GSiWgtZ0l/PJHgZwkDyuQdM9aYodWfBtgQegaZZrWwr/F1fN+NSSWu1ziCIHST82VUqgIIJpVT4Z
iHtG7dglpuuwUTN3DrSH+eQDJEgjtI1I59AyZcVY/bC1td9zqkFSzmYlUl6DZyVR5bqWifFjL08E
nWSmFj7dgSUgX0HkVoP0jmvK1nsxMJyvB7XJOVWhWp5yUAr8LpQAZafqZNsDF1pBgszAO75A9hrz
Ialn/i6aeL3mHqPyJ0S8B3VLC1Zfo2qdwl0+42jTfGTBFYiygquSFDQDGyv7QXxH+z1Is8yTC6Dp
kNXNOoxXmqz1ZRkMgCzFKr9uacdsxsdynhIw7AKImWtTqF2OOUb9iH9PegmfuZbXPDTVhVdNbkgI
4EIvkFjAZMMxBG/UoItmqe+5JnwZgj6nCZBeI86VYzWtZ1q7JJ7jEsaTD/13WaO2T0wrVp0IP4II
gddRyMj7S3fbOisOpW+iPBmXGToapg/jb7pqkTERNeItNSxnVaqkL91j6dr50Vk8mOujcr2gOMb+
VrSo91K6lGABBFOmxbJ9hA3PHSld/tGCSeZSRVTeOwHSvX094J+0Kyfw41hGogtCvTVIcKp9ZqrW
0oyMy+hfNpOh006trPrtQXgmT6jp8JAAx/rvhEn2nMM0hwSE48FVzeNquVgEpeS7MkEQ7CwuH9+R
iSp2KdaxDHboBs/3Ja8dBo6BqF8Bi4yqi9g69gMMPsuFCYf8A8uPvHukKNEeAfebTWLq2pLfLTh3
TcbBx4oFw9XD8pwI8MceNAmp6Prhxvi4XXpl3m0R+e0fZ1r7c5VDfVMVgzjMPMDzDzkNDnTEASVD
Nbbf4OiK8DpmGvd17cbmagw0+xD9UT52YOLaNQKbTE3XyjTvR0wYq6F+yPOJ/xoVL/Mrv5z8g821
tdncj3WQTu2MQli6GoFYrYtbk9jE4h9v7WubsRkkEd9qMuDtBPiPrqFNRe/gDAAhonS6JItoLtna
mj36QkEmRVHIwwyW6YQORxh16U/6uzZzmJRCyS5hhR35Vdea2n8oh3FQa5J3cANlhs7pUN51DIuL
13nf2n90RT1cILDmFZkGGUyeBGM+3ftqdCX2KJVbL8E6bADYmeN5OOROYzdU9lxdlXzEaQUteMCz
Vomj8nBVjo99T7hLy7AZX/JwjB5lJdQzFgii5lcnFO4+QA+5OIBWpb9Y2lWUVVo4v19TII2q22BW
66GglcshLUahpZQ6SIj/MdgY/gWkd/tgey9+0DDsR1GEOEXlHa/fXE3qH9nCxRISFPle5rLGY+Iu
PXHo//yyxlWHBW7yQkImPMNUNchfbEmD6nBcBg8zHVFP3kr4tac1ON6ZTg5NkBSzq9bLAXiT5cCq
4Qj2UdDEygzntM8KEML1kGYgqI4825Dljyrn4H520ALa0yZ20SGfxHQn8nB+Qg8MRIEQThvvg0Ly
EuTQdTUlIhSNy1qCy0FC34tTTRX9zhGLpqQcqRmSBpInNzGwg5d8bceflpR6jwqzHbI4zA1N5Mzq
1wa42G43dzToU3QyPO+5jCtj74PRb0TSoi1GUqKH4QbLX2OcgflynG9lbsJbYMrEs8O2/ZtF3DtE
0LNKIbzXmYR1S/0wg7/vlnFmHr1wAjRVAbP8pEAKeeBz2b/xauDfELrmjDrfgzDOmi9PcqnCMuGR
JlOmvCBgFwuDfPHdnGMDo0qErcj6RLGUy3s4I3n8qhxEJr8Z9xA9I7dQnpJahngQJ4J7VOaeBjt7
6z1SXktyabxoHhWgCU1f7wXkaztwzwWIhKCI84tbnoOCTteEkp2tPAFfWkbTrfIDdELotLTmoouH
ut2jg1e8mjysG3uBfXFXvrGJgfK/1pitXVoxddFjF3VsSFSOYTmRmJwntAh7WA2Arc8N6+kd0Hj1
A8S+2LOdcQ67piz85ZcLY3o9D7Or07iPOjuDNbgf9VuO2+M/977AUwHNyv+g7Tf88SQsm0Dt6UNQ
19ZJgEnZDqkLlONyJFfX2NIc8MroVGSMetMdp4GLkpZU2r8D86QfX4NqLqTgK1JQk5X55D26yob9
9aAcB8WBV/4A1tyGuw6iSR88ds2PuKj6ODFUlS6NUKU5oHc4vRbe4r1BchvmqLkNh2vRDXh4Tqf2
ZuyJ/ehy7Wgakq5SKVKplaSSwB3WPNT3bev10Ev3HAVPnGAjfDDCmp/i3GeZglA5eJzXBcGIt6EK
M8kMf3dTa79HBncOs3yg2+Y5ry49xLbLuWXmHeRtSEhmCQ6CSmoyph3YGzLeaRtnRRTzfRf3NUmq
QI4NqBlBYo11CUTPOC4QqvOYBJfgWtLfmT80ABGVlkN8FKWKR5Nc5yAglXAiSCGludU8Dh5BUd3+
43I4i2BpvWXPx4Wb69VBNMyVCETJHOQmT9YIEk1QTKH8J4i/++6aTTXe22yFA2DPLTLCVgitOeEp
9OH6AjgOggiWLLbEqcOFqOYWLgny7wnW1QnJvNKLQeMe13DktwYQjTELIoNX6keFWu6mmOf1bsQj
rtlKGi6+137ZX83LMH0DRHYl2Yq5gDnwmJsXtU6sS1o4cEjyQql6p8LJV2kcd1XaTljv9xtP/gzV
qu9WVtY3GO+U6aw5gJ4V8ZhL8qAyZcp7sOdcOOFEm2DiPFbJhOZZkSqcqkpqswQ0a0Qj691A455e
NhETl8u4uLeo7txrG1Y+z/LK9lmO4MiKRFb5UGd90fR7nBxWBOI2Xq45PKSX8sUhBe/Rv7ynRQk/
qZBxqp2tsWPNppwjuBXLNbWBe5NxU390gJs/GDM3VxDkIDcLdoCvehAUFimcaHUrhrp+iL05MLuY
rH2QTcg8H2ZZF1jiqA0c+BTObkmbwLU/85LHRRqDhKtOJ7sURdrQAE6TDAyHEdVVp5Oy9/I36FK2
3oEAi8kSoaf8eSz84pFXUn2L4G0t5GFWtOAIapg1lR3Lp8z5otpB9LnrUiOFfAcFiH0D9Vr9Lkjb
3fXSIoTmPYFjMTXwdPvR0foVyfj63mPDLkpL30OiaBHIr7DbF+JJiAeSdk6OF0l4g+7vxQKGvmQK
++IbVUX5UGFdecIqjEEogJSCaFIWHJvAJWqf8KJxEQgqwG+OSV6DJPNnv1T8nTXD/BxKUIWp3lve
KQvjD10KvudBW+57USA3Ltb2ebaOJ17kQHU7i/itLCL1TaI6AUFwPD+ZHGB0XBORp2NnOUmZt+Ks
8WlI0F08wkKUXl7KGgSkbTMtv1DQBBb1mUJJoZknX8HV57/TiS/xBQ+QAaeyr0pkNabDYNCSERuB
rKLV7+LIatZ2o7us1EyQiHZAQ0s3TVd52M57ztn4KpY2fLEdykBlZu+aoXa78PtK34kwr77ngLG4
bBD9lJZIbL/PFNNxC/mJzDVTfgmEhQC8ZQxvoxJYjtQBj35ldAukZoutrHIA7zJhs8zKpVkhQttB
OG+A5uKSQRnYfynQ/khQOcy3xUzXMh0CtGlbDF2eutWfLgWFwzsOxTIuRvznJiAgvURTg945rD26
RIBU+IFZDS8zk249yJnSeWcbY+4EVkWqPfoHmMeSOOpSG8TDN9VHMPqwW/UtERaH3uY1uVBNv7xI
XfHLPh7CDFvy7HH14um2V2N709O2v0LWotJyqtdvg6hAgbr06qc/EHmQluK0ZUT7y1KyNuttY1/J
MTeSPqqqnJPokXWN+s3dqOMU5If9ZehP/Krt2+ZqgLjnK8U7vZ17sV5jdCnvLWfVbjRwQ00L8Efe
NeAuwyEkpMztG0XWtCSl7cyCWCfXeseIq98wNadVNkBxkmaVKcq0BQDpCro2zS0aTrhu1pHYS3QD
/9CGKGrBErW8xBKElVjaqnF+izo66MBYH807aH1rVfGDT+Y6SpqugTmWnICfMy4e8l6KBI1ovQdm
Qlw6aNBCuEqB5jfnOUp8SYXgKKvAH3rhRjr96KPefgD4b5CC51ruVIc7xhzCTiZI1N1KjMMeesF/
0jaHSnFUy/zCtq1GGb1EwT2sExSAlKJm0Z0233I+1jeIyMENd+F0OcJ8vk8sh3tGQ74IsrILgSpi
MTAdQ6K9MDAZ4gMWgA8ol4iXOIGdRJLUBSmDJ1U4r4cuRUXKi8bvefNzZL4sD7nnGQUWlm6OokuU
v6g2OKS/lkwsOfmh0OO8NBLSOAkPafWLEtMgpK2T/zj6kiwJkLM3jgyxeS7zHjcVeRZk2i20VMR3
gnVOD8Vyj1jIWj3OOkErg8FFrLJ+1Uuw1P/Y2Vcm60mL+u5YDFUJtVjKvWCDFOYKe5swtpgMC8uq
Ajsm6JQJvKi+ASv5lWx91CpYq/XlH9lRFR5spAueioFHw0WwNlWbea0Nmqtc5fICiG3E3KLTJTQE
p+6YTYbItY0htviukImiLK2bXJXfPX8sSpBTzxLLi6DpnYodGBoV7uiIwiNxxVwGL6EHFwB+HMRG
lKOAK7SRxDFJV1T8QdMRqRdcrw2vGFyXgYsOwjlToUe/sVZF/B2StyibsdFskHPRFnXR9Vo2Xv6A
7CKOOAKo3z5Pk4L6huJLZK4op5F/aVqs+CRCNbbNIP47e7ccYproV0H+Ij4MlAzRxQwsfHTFynUQ
z9BIOvrKIqcAKoHBAkLBNUI7ZIlxAnJBRryXuBU1mNGjGWfna5Se4Aubo53rYtW8qlK23W0shvmR
NMfkHHLkHT0cHV1/YYpx9vbCcyrPZqfc93INkPZzyni74yu0V/BZQV0eGHKWASNmEXtZE+N6J0FT
1I9uRIrzRmvsAD/oIWzeaVzBHFrk7QWYEm1V7DUfI4I0A+7zTjMNIvLFb2a0S0dOb1XU1dMrzEkX
O20Iry5gZ0iDnWkAGiljPqlDM7f8wXXTKhNkG+OLBNMmMhaij/VG2TZy5/ERrGIJmA5H6A9CgDNf
ZOLCmV4wjD5MprWa5p9o4vIppYDn/6Zrof33AKuG7JrpoADOVAYUgyzvcp1Q4l2amWGi7gZUqFz4
BYHmoNI0aQzzkPSP4tBSMWfIMxfyYfUYtbtcC7gNORlepxUIBZdkHNAFAIHJKBqspmOVC6pI0GFK
+XSUtrNV98JGg/6UCOGYhR3m9tGVRDzJuBNpiQL7QGRJLspW8UtVzVjo0DZHp0hKPky7egJqzZde
Xeyqpck/DNRlgPwtl0XEV/0K6SvbYKEOVQYsUIABGAmfdSo1E4lvwriD5R3vTXEpR+CvYItq9Hfz
Cm+I4Lii6UBBefyUD+36MROav0QMfMQAz9qbgACuNYrS/1YRSD1e2WYxdzaPwjvJ7TClbvKXPCNl
rA8RstIgEUEYpKxBbAPxt0RLSIWjSusISulFBZXUEvJHeqiuLVLv+iB8Ai9qFvQNUafoWxWrJQaX
d2fLnQmRlBp47RIE8bJ4QK0b3gEwKS7zqP0Nt4FqwBdei+prMEOKFUkf1Rj3ZDaQiMtEoweLvqOF
5VO2hLclqdBi8HuxIwtZfpIprN7lgn4q9gb5zQp56GJfRZKkZg1RSeq6hywKJe3vYh3Ijb803noR
oFf9W3QCpROA3Td1Pbl9zCIIeQ6W1bACGrI6IR6K2WvmbHEoLc1T7lcBeo8g8RBxuz4waOsMmZwk
ei2mFsMPoke26+uCQ+sIZGfPxYimJTqmUfjMDDyrExPBMJFOV63XoNUrSG+vR4cGgOjrCWQLxwwE
eHyzX9DVuEAQ7+7GvoqhGDiN3rUpciA6lqhGjZbDHzw1Hd5xjO7mDt5o+ibhyvmhGLEEBbIlezxJ
BGWvi7BCM0KV1wh0n5J5zYP+4HQRf1C5xg9iaOpHNjOUtBzdx2HQ1Q+5cv+n7RoU+Gjno05G/HNX
6FdgPJ+7AQ2PPuxRk2NxY977k4nAGA5MoGQj8gTUIy8db9YGuYJsvQSJxnwPG8/vvbbrnkpsb93P
bJEFtoWCfP7l53lM0wDZyvMIHYpbyiL5KjCwTPlcE2g9GoIBgmQSa7NQ/U4DTes1Mcf+uipB7pfa
MYD7tYHHEgbZkmTBBPJbFDrVYL9Qhx1iWY5MOxhbMJBZozy5g3Qw7nQf+2Wd+HVFf2Jhp3i1Ihpy
bBlhiJaAocvtmJqLQxS2WmfNan2RTBSt751yFdHJhCFMh66XCUFZiC5mqu2qaLaCZrDdhZGq3I1e
qsFLB8wGhox0nl/vMURZvnOiIqipTG5WTwq27V32wG+iVzaT+GUO1aRfSjnE6q30Gm+v/G5A46xW
+s7UOX/wgGrI5rpE3T8GbrwHJ4tIvSFsj69Jqd9LyXBVLXW7wpV1mxUxaghQfqm9tWtzXGHzxTMd
Zz6nFu0wNJltHHDU713xDb6yBSPRslqykyNt3YVEPrcijA8T/G2wopJWu466KHwKjZ/3lwjypb1s
xrJvjt3pRcJpTOx5bNTg9h7Iy0Va0Q7PigEPOjGgTIRvb2IW3Oc+GjZGYufK9pHQu0HksIl2xP+A
sg7iDnpA/Q1LOraPoBLUX+XrsFb/mHoFHVsnZlTCaMz55l3Y0byTOLfXLqj6N0M7BFvdOdTLYVfZ
V7uEBhXPaD/0wpbfpZT1nVnRxF0WJIxI2InCL/BI2q5oJC0+tiI9J2JyXxBvDG7Qlizv+pYevZAH
EZO8QcDyCf6kWm0eBjfjJkY+/ymFj1hfzWX8UQBfBxa0oLqdq2NKETD97BnknUk/WXGNewsJDgEN
XiSt1P3T1Og3pOi1YhyDyNP+hMNHXtOHtn7ycoScDNWW9wgeP/Tuhtlg1hS2vb0xkEQVqbMWnZZW
AvTbKw+lTqta8mjzqnts5qb6EbCB3tEOMqdpbTz/ewHn0T1BG6kZkxGJm70oqjF6G/ORoKOP3kJl
dq4O3DfgxdFk1iIkl0cd8Rfphf5PDP/Wx9nGZqf7vFXZiOQjuGg0mo5FP/MabcJmBFPDMgZkvIyh
d1GGWb+66A2CaohrEPOE/mxZ0alHHh0InBAqwIzWY4nEHltbwzXLqQUhkMMogi0zKilV0mq+cDpA
aOjgERPbdAqP6rH12ouHiGXoTHkuGUJogoPLpPoHXBH5C1ZpQUdWKlMBIYXk620gCKppwWh/A7Kn
il64QlcXmkEWEh2j8BKDIdZcgrpV39tqCvS+8Iay2nlRI6YDBiKojjpQHJ4TkTw1y90AHPRcWB9U
wAHQq5gjtLIVhzEYbuuo7s9M1E+NvDfYBorTEyICQIM0dEUYAPdbR75GA4+50ga/Ulb+cS+T74l1
KEWQOPkD+/P5GPrUg28wSqtq8pn4XbgPQvILcgt/5sj4ZwA+J479fwgsVCDRb8AYiVl3gDzeK+3r
PAkRqM7M6P8dUYJO8n8fjOqHCJ4UIAnR23fkL2iLTneytndTwb+EPvPFEYXwF3aop3aaTQvFFwak
GPq44VPtf3EHCCJc//3hGMqA1K8Y2X4k9qYnbr+iak20X+1rsEp8/oJPwCW2ikfSG4HiaYcQcqNR
whnqfdGplKLVEXvRwzqd4+Y6cZG2pBUzLQcoKwGmx5yKMniaMZuir374xoDNCsrJOYQB66jFgBwb
RuOKLevPT+h4W/4FhiE2tktiQ1BCQDiwXl2fYFF2r9CDPyqz6jCIElVNew9o+s+/7NQxbWwZ9CET
pAQCMNXMaC1hmBzM7q22Ebppn3/BKZvYGDRrIGIL3x3usRv3DxpZ2eyZH8yCgPvslTrxG7YEFqjg
gSJVcbA3cnlGYdql03h2G/HEfd2SVwwxBGqqxYR7QIh+aquOku2oLiwoMiIO7ueo/NqbiDaWbYqm
NqC3Dfe6LTMlzWs0sjNLQicc31YMyRHbl9MSs72W8Ef6mCMiGRwxRYVzOnNrT33H8e//ckw65HXd
TXDcmHXbHZ+RtpcrKNLiIxrtS1dpy2LRWsOKVpMATH5IAnSs347IXoAIrn1rv3/+Hafu0sayXZnL
auxg2eUaRYkhqOG5JmcEzk99+MaypzCkMyYOUA+O+Zi28dBclQN6rl979I0pawJgjO8v4Z7k5YVc
UPktzVl1ilOvd2PGOGSD5m/A9xKtxKSNsQljvPFHJ/l6Bo554nC2rBUEC4mRGRnfOxDwJmqeVBo0
1fPnZ3PCC21JK9C1HBYi8Pgt9dFFYqiSAfKMHUu6sfDO5BenfsHWgjsl6qYF/qA08r2XGCyFNfka
a4K/Za4wXtWA9hhoXoiAPtvp+HaX/ty23Im3y7fGa3vNCMfG03H/QkkIm6DpOYGY2p5Tqjv1Ao5n
9pd7cLGJaN4O///4Ap7tiAwvbXvTFe050tJTv2Jju7PRrHMaceDI0Z/wGGfkZrumXo051dfu0caC
jd9FYeW14RHA8DC5JRsG9cGAVkXNc06X7UTE4Rs7libyDeRCIGFjwCra0FRE8kVid2Vanzp48jMO
+9Rt3Vi0YkJUJdZr95JN3p9Qxc1v2uT1Gaj+iXexZbQwxVQAvnY8qNhh3NzcHJfOmnB6+Pw9nHj4
LZcFRZ0+ONIj5Mfgtu8JQjLmEL++9uEbO5bggc8x/zsC5+M6VRjOZf4x6H/t048W8pclGJ3bmlf4
dGKWb3mHHYZogLLo5x9+6tiPf//Xh5fxWGAn1QT7HgCzBM2+Me1RIyw9/vD5N5y4nVsWi3mqVpLX
LtwPfL5eA/RpEYdJHKcRVpFq74sFbLix5YC3+Qx9RSwuaiAAMUfsE3Q/zn36qWOim2MauhCwaBf/
x5keAec68l9HCD6ceQ2nrufGhMs6Aq8qX8Ue7ZwfWCOpMUWMzvFAnHCl4cZwHeYBRV76+PBG37iy
v+HHTKhDZ06Tb5+/5BPns+WxKHUeOwEs9B5DjjpDcTYnSgZxipnquVr5xBFt2SzYRGyEuQx2yxWG
rG6ArmjBhjNSTieOaEtmgdFShb34CrjIQGAoRLDMVly0ZfNwvgQ8UaVtySyAYMCAH/xOWJrOvQcp
uhviNQ9FwD66uMlIXqGlfo737NRZbawang1zEjMgwuR+WVxgQmz2K/8avaPPjt/6l8/IR9eANT4S
KDzcEU0M3cwGg4T951fp1LNvDLkaK8/v2YJn9wc17bo+jnZRQc6odpzwRmxjyNQA9WQbgbUOrcU+
Ku33YLHP3RDs0P3+WQfnlGb+s373L0X5VhyppEf16dDDF02QsTHKQYNM77ve//P/X9bdzMGcibW6
D2CIq3772ultbF1XPRr+dSgQRk18ZSeAOnyn2jNB+sS72bJflFx261wVWHSPgcPAXDfKutyW2Zee
fct+IRwasp6BhZdk/DV7AOz44qutqi3vhayqsCtCHuyrfoLEq7B1KkL2mBdBgIg3f+3ybgkwwqbj
7crGCBxxzTPv4QYBHFzPRNJTp7+xapGTcY69EJ0wMoYY8KJemOavbehBdvu/jZqvY7WOJucQtIie
SixOpusMJNzX3uzGpts5xMhMWrbHSJklJbZivu67g41JV+ib6nUOjpta2A0pB30Y+6YESoheRRh8
n4nQJyJEsI3QUR9hY0UehdeD1/6YVR97CQOZM8hpv37tmDbGS4BxkLHVQPIB4blDQjkfAnX2F5y4
PlsKjCrQExj7V4NzasaHJViXGzq01ZkIeurTj2Hvr6Agx14AkGv/j7MraZKTV4K/iAg2IekKTffs
Ho893i6EZ2yz7wgEv/4lfpexvhFEcO1DoS5VaSllZcJ6azlfbUhc344GgD2HPKPSX5izKeN6rGGd
iXq4xtt6ehIkMr9sm9fsCvY66W8G72aTsQAPgqLmsipcSlKfZgK1qKqtX7jbT75lN3tXZ52jlCye
AFUABNbFt6DO55yqmPEQd9vP2/9EE6b2+tU3/6Qo0iHp8X6N3bNgvylwpIHMHbQkeD88w9nZRDVH
GZX/YjBjyK54xvqRMc/Dv/q7kkYPQKfG6CYZ6sDGy51b5Mc2NVvJcIDW6gLfa3B0Ag4ySOcFkMe+
OKYSYKkaSBIs2PlQDS1gz+Dcdn1j6Du0uMiked6eFN2UK3nNxhZsqsyDvwYbd0PAFNDWUi07RcK/
GivvHDVUMowoBhdb0a1znhLIibQiKCd27i33liblI8dJc5zvWePdorfwWO1NpciwrZhXswmgN9A9
IKBMMzR1OWRPTVsTXyo7RjR2adewCtZjG6hQy3hBwpygjXNrJdBaE7F9AVru26HJsZTcT2k9UiPL
u19mKaRPEuxSLRAyxxYuVQbJbdEBVIxj96uCMEswWvUL3led07GhK8kOeGBS9jlrf/Xj9A3qeczP
OMCC28bX9ei9qFL2bJTGAFZ3LOM1HSAPl4nSuKU0j66SxuaP25/4K2z03jeUxC66uTVak8VoCpus
PwZtib8yULZkLc+seqt2hoL07A7QKRgCqGB9BfexxGpcH+J/tVTyjDHL+TSjw+vPur0EAMACLJbl
6c6xR7Ot/EcUSaKbyCR2+oqO6FOBigpC4QFPNp9Xfoj9P6H5jEqikYuJcwcAyz8i7a9nQ3wyDXaf
zuJqXYUXyKHvRIRmGVPZNAT2LLwJdfOLNOcYMByOs0/nHeOTtFQ2jaJ2l3Qecve1X6Kz5bkhKgno
Mcqh90r4nu6Z7i8oyd6Ys5eCeoW8FCb6SKauegXZQraTjpplS5VEqqFw2HNhGy9zg/M5EVZgjOUT
J3XiA38CdGYyBr3r7hXWdP9l/f3NVh/LtkvKMjZfoxztRcb0k1DURLYzU2dbSX6oORVejj69V2+Y
HqZG9sEAEP1OWuiMK1lvMpfZKannV9NpzJO3jtpb8u6gdfWg3raWAREV5zVJStQA10YJcFvsrFi6
oSs7eZXJeR5nDH1BBZme0GfDOQjfqj49BNdAGfTfSRWeZ1BQR5uvbLaca8DeQVaHvpxDu5Gp8maA
1cqJCTfKPyzhDQ5ogO5S69hGinaWf4deZlzGs9uZr2BkGH4WntU89InHHrYjUlNQMVXaDDkmLnQn
ovwPZ8O9a/N78B2Np79QYrScpv7YRPdEdveijVtfJuRHOx4jgTdVrSRvrlxICTLvJe5TND9lQG6k
AnQW2//s/ZgyVRYNF6o8aEYf3RejztzAbKsxQPfqzuFQZ1xJZHRoLGyuG/cFr/cjCN6kgV65dOce
oDOuJLINnsAWcibxnzkHSN8v58L+6hRDcjnmGCWTB27Oc7R0/LeBXjJ/lMRCu0z6esy4kslO4vEK
HbfeS4JOfj8C01hQtnJPZGRN1/8ebEwVObZkC+Nrm+dLvzJ+Voz+9izoyM9O+d0WQBIunXcdLQs6
XiZpH0tuFUzW1OBiGT1bvjYuyYHCikFL23W4wW477P3dDZ2T/6Y3VC6d2jUN7/daU0zTKmhBQFlN
030GIcxiaG7Qm7Kzyr5/oDFVWFnLGkGyfhpe6zz50aFbuKiG0GzcJ46C8NzuyS29f8IFPP3ff0Q7
J16mqRxeOSjUbjp0S13ixQNOxxiB4tj2mu4ba+q82aQNYqIgRSeJak7ld2JtZf5hz8c2C6YktycS
qAeJRoYWOGNiEEzUx5AJpgopMzw6kRk8b6GVf7C685B92XaHZsVQFZDswrGsmMFuRyIQshXDzwnt
6Ds7//u1D1MVQJonmwPnMEu0DF3N0BkbU7/rvtTTsRXjP6ixMu2kbbUyFHFzLZfmJW7pTvHsL1Ps
O+uFChormTWPqWvKEH2Od1PI/eHUh91pDmof8r+nJnzwTsnp86vrWwHkmU8yhCaSP/lf9ir7Gt+p
YLJunhduo806zOvb2Gp8Qb8k3udU7B0oNXmgIsq6hC02j+C8rq4/FKK6MUz0nFbJ1+240g1fSeUC
muF4Z+5kyAVKv0WUXGMfegAJ6WmpSrETX5rgVeFkQNZj0zcxSdKsCj8DAZHfpcdwzCZVcrnFizt6
uBdMbGz5Ax3Onr3Hyq3zvbJNG0bVc68S6xrUiBO4r4qPIDazryZvcHbu0Tr/K1t10kX5kAxwTUZe
q+QBPYnoQvPd6tjWRpXNmvM8pimajUMqZ7QNxPK3PcfRaTt2NO5RcWSVEKzvS8SOBW0HD62lDr5B
Wh5um9dEjYoks4WshRfDvNF+rsevrv28bVdTPDFV4SM3A7vMTJFS05fqsxlat6DyKL664Lg5FfdV
EO/s+7rxr1P+dgcbq9ntIVsc0gw4WVGd+bjnGp3n19/fmB67vPYWvIqHsnzuzMJP6peOfdl2j27Y
6+9vbLs1qBTRJiNDqMmNfxiAglVAsmpqdxYD3diVfHVAtGRCFk2GINgFpOUPgTBOlLU7xwbd6JWU
JQSqZQVB0FT0GmKQfm4+bbtFd41SwWJo2xuWhsFyhtP0C7l/lMFw+ZSf65M4RnUPhZ1/Xd+bmVVQ
CddUDCqWvD7V/GCuqigxiFiD2GaukEzy3E7X6dT4c5vsTKnG6SpGDGWmntd0NZ6dZ+OHd/DgQJST
czcRBsZArF4JvUrmJ27srIqawr+pahv14LJtatBXhA4dglSUT7klP489AWeF/WrlAhT3zicL7889
Wh6340ez0BMlZSvXidFXi//iZl9HC/x9eZilHrpHX7bt6+ZASdsF90j0ehZYbRJw6Nx22U75QHOl
UOFh9QhFbrTpytCb099TSZ4mMPUXxvzg5hHoo+wd4Lxu+Erezo1HiCsxI/Zwl8qbIj22vxJlf515
W4O9uJSh6dLQbmggqOh89Kt8Ymk17cytbvBK3nKLNfPU4TqRzfw5NtoCMdVWO8mlC1YVIlbZQ4Q6
ChYeEIb4Q9QA5YE+MANcA25zbbjsZqCgJ5I0aJM9cKNm0lXImOFUKbrM8YdoXJxKz/LL7JwmzI+8
DxP9uB2wmn1ARY5ZY9JA8w4JISewgVr9NfEY+mvLnZuBZk5U1BhnVpOVKO6GM9SnQGlzK01nZ/nQ
jVxJ5XaanRZanjJkw507ffS66yba2Xw1q4SKEPNW1o+ih2kntcNl6IKRdMEAESpoM+x8QucYZf9N
wERFGgvhxCrsvX/QIb09nzq7SgYDIgnQ8YRNIKY56OyjT7TIdxyuM60ksQRLh0UcLA7glgGh8Bg4
U7mTXTrTSurO7uQxQREmTQFGoCdJdpZNjV0V8BVXvS1BIjKFJmnDlsiTAQqJQ45W0V6ijKquRJdF
aEEJnI/5qbD2VDU14adivaQ799MywdFVnZxBnuPX/U/XTMBPu/f2oskdFefVumlpO6BKDSvnd0N+
5MWPhh4r6jhKWnZjVll1u7rciIK+b08SHBrbLtcd/lSQVwVKLzcysCAKiL031ZfFqs5N5QUVwboC
ofHipmfNaWlvJ77HXa+LICVPIZvOSmPGNBOj8MEv6Y/DXgeZzrSSqpEF3j9QpsmwBy9w97Gj4bab
dHaVPJ3cJRFsgV2w1/oUfG2o2R2zrKRpURMhwf0nw6a/KuSdc/DYoUK7yNLQEuSEa/XmwRan1Hs6
NF5V2CgXYIrCNWoKW1DVjAj287Zd3d1VxXNNiC87i2F4vikfxCW9/219JMGN8Qimop1g1ywCKqbL
FsxcXOg1hp78IatVY6X1Kb2VlFy2/4QmTGwlUZ0MSAjX8abQckAeNKOhIdl7EvqLbHqnHvgfGBeP
gW9aQHkxB94FRASn7FzfJ+fYjz7PH+6cixMEif/pyjF89+k2/nrsDympSjoxUkrhsaK/phOIGo+t
aCp8CzqmZctzrGgE1JNYCm4idnAJUKFbaym5GNxoCoFHP0k6nai3d7vSxY+Sqx1StXdzcwpZ29+z
kn6tsig0U4kefXCmb3tcs42oyC2nBbmAAPo4RLtb0LL4njcc2Lm9oq4mQlWUFhiCksrLsa3OxAFV
rtnn4RTXxwThTBWlBXZfvKA4cFDNH2IQyC/k07ZXdMNeZ+RN6aac2q4HEyMmlYPlhF6tlJnbljUX
AhWNJZaUiaaGZTl0NysHOSoVzxI3QVTpXskCfsnt7/wFj72Tv9b61978BV40Tl4U8I33sTnnN/EP
+jD6F+PZuanP2Q17qm+vyOftb+m8pWTtmFOn6Sp8qi3DJv1g7y1vuti0//0LVcIrcJbGKC+C5SsD
uXeWfBugBbQ9ap11ZY+FwgzNcgbrC3lK89c2fTLLb8dMK4m7eD0zrQKmR7QFt+1P10kCkR4bt4q1
go4xbyqw1YaGW4UjSNazWQTQpTh23VMhVoPl5CVIQXCOF+yBOmXojHRn5Jo4UfFVEMGWDfDrU2hL
ENcBht+BpGzb438XlHfC3VQylmQyJeCqnMLuG+iKfuRXw5UR0JAHy8NjeVfekeAjvf5Vvux8TvO6
rgKt5Ghnlbnedsz76Xf0aIP0+tEExdYZGiAvf6KH6r65N66ze3qKfuY7/3H9K+/9RSWjRWyUOJRj
LeVYO/wsN7lfkAbSsuslQJRy547INJ9Rsrnh0TTIAvyxBXuO2ztQMp7q9mNkPafTBVRqO39Gtz6Z
9r/JbfDapP0MLeI4nQJCoBvAo4u9gN8XIgic2R8aJHzLx49OIu8qFt3aEQuWqg6qyg69fPkgZyPc
nk2dY5WVoLZMwYwIQ7HFcxafelC7mo9tegz/oiodRRJcJQVtp7A0y5B70xlX5Z2penfgHlehWkNW
pELEEw4IacFPreGcoAX/cWpu5Eohve2cd5dJfGMNkzf7iOjpYHQRFvfY8O480JeD/Km8NbP4SL0S
9teN8o19EncUze5YKxkLTONC4iP1SthVFwRo6bbgn5tC0ODb6VUd/wSyVhxS7ob11VtvRu2kJh6O
imEKQfYXxF3zYarts6z2tFbfzUGYV1IdyhQ9i9p1AxkDy8LrxR2ZQQ/Q34I4zJt2DsXvHkXwESXR
x8UurSVbPZ8Nj3YDKYvWvXS1cw9aYDA6WqdjAaQkegNSNQr2R7w9oKue3qXLOc12UksXm0ri5nPc
C5lLLPqMFH6JB7AznVtQ7Xt5cd4e/bt7FpykbOU4BM7mOGL0k/xBnXu5x3yiGboKz2qgXez069lG
uk8zqBTb+9bYySidaSVjncIdimrdCvv+znCui+ixOFQZ8riKwBI16SEehFGDRoIbd/2h13XYVZI1
lRCmAnE/Hi0c1/eiV+odqR7CsJKnBatJa0BkJCSpcSLdgCvIodMMTCs5WkZJNY0Spt05LJwPZnHk
AAa7SlpOcZNZkKHGASwuzxazbhZWXbaDWZPxKqYKq2zkGjxBkcb+CKEag18Z7DudnsEFeWy3UNFV
Qw1BcWPC4aEy629gmH5AJ9gfAU2K7T+gyUYVX+WSaM1G/AE7ioLEi4Cf34PJaXyjYqvKPI8AOW9w
MatB3W6gCWtobT8dxcOUtWgA8faeoTSbtgq0EkmVlRXP8aHMPqfFfPG8Zwtkk2LvzUnjJBVIVbsU
JOUeAtNL+i+AEULK7fO2+zUriwqhikyrpEaHPdWqKSQn8zgwU3C9SksUz9tf0DlHyVdvNNwIYgoT
nmw8MzTKQlwZAOafPLAIh4lEY+r2d3Q+Wn9/s3/bc9ZXbY6Ds2UHPL8B/de2Xc3GrWKoJgtIeTfH
5NrlpUCRJoW2BZlA5w1WPBk/jtnL9nd00apsqkPe8BTSQVNIy/mBQIsqBv018JKP6Pm/Sstx5zM6
NykbrOvwsmstgTpIy38AeQ4pEMb2epN0xpWttW5tRnuCZAabe5AQ4Q/LzjqniVMVTxXJVMYUOoJh
Ay7lzDrx8XsHIuZt12uGraKpmoSyyIa4aFgnYBWjuY9izjHL62S/CcpRkGmy3XV1q257cdXJnUX5
3cuqx1UerrqEjkzRpKvd3i+WuwSluAwgYwG1ncKGONDHApqC2/9Bk8AqLZfVDQ607vEfCJ0CvHj5
Zf6Zk1t3D37zt1D2n1sw/oySuUVXQq1pWN3/5aUP2OPT/Hih93fmafY/GUCD7/wPXQgpu7CEcgN6
fvGZVVmh/zLZIEqvvm37SBdB9r/z3BSkjpwUtnPzOpY3yd7NXWdXyVZLOg4pFtjtu1cwI/tjt0dT
prOspCrvIbXm0BJ32DJDzEN8gNTHVmIVT+WggPv/Qc/zh6W6XvbwoJoJVKFUs2uOqUmRm9BhhUKp
39bXtGc70aHxh4qnGpIoMyAshUsxTcbHupo/OZCI2Dnk6Ea+ptabZYDKySlqLGFh2TzmxlWePBXV
06HIU7FTCAhI8rQw3bh3NXmKxMFJXP30ZshGxqIqWhiKzX16qkQUAmZ/2h6yZvFSYVOdEEUCoZy1
FJ+J82AZbgDtOWiWEPB1novYNk8OHpAf8yYHlUHD96S2dbOgJKmVGSR3I0xx5JSfanDZoE3Qc0+2
dHemWbOFq4AqQ0LJlSU1PtB3TjDX/fcIzfMny02Wm2GO+lMM8cXrbSfq4lXJ3wjqIuBK5PgWe+iH
D+xQf5THVUSV2beQOBC4aqL98GJkzQVaLjshpfG/ipzKHQjFGrhLhJb7x6PhLFpfFMcWYBUxBRWB
CKdkhCs0vP+0UspfpWktL9u+1g1cSV9gG9CSRhA40rwr7a89f4aA7c5OrplHd/3mmzxLzbGNZhvH
yy5J/1DBF3/g+U7ZQGd7/f2NbYjpVHWfoZgiI+iJJI+FdbXtEE2gu8pWiqJBYrO11AGmRkhOBW76
SsrbuvpWxXW4/YnVt+8cClROraIv8lROGDs0JU/udGPN3zN6LexDTASIc2VnXTooOGZgqA8hw3R2
ssk3HXlq573WFJ3rlfSs8zaF+hPeXAoXiq6NhGgL2ZlVTTSq8CmPSauEftwYSvYrT37ZHtoA9wiJ
NBOr4qfmvIcat8QKNhj3BKxyhdGc0vmRgy8oL5eddUDjm/8gqYwkEbyAfLTZ07BuMKXdtBzMJxVE
1QBuAHVF/AO3yd1He+inyzDQae+xV+d8JV0lVLUwkxbuIe4SgI74MibgkiDOTtTr/K9kLNR7qLAt
lP/b+naMPi9WEfTtfcluwLd42k4s3SeU3G28peGgEQDwpvmYFxeJ53DuruoMBpiOd+rQOi8pO63r
od28JuYIjOxD3ZOgTC5QtN/5AzrjSuZa45LlM9g8QsGS+6XIL3nBrifW7KSXZuFxlMzNJs+uvRjR
ybP2LCGXBO1MH5l8iqvk2N6tIquSqonp6GCWU/Mm5zFYxfa6yTS+UbFVhFs5VMHQp8jILet/kPkH
Y5+342YNwXcWZBVdVRc9N8t2jZvhCmow5vxr265uyMrm2pT5UHYeYkVk14P4neF9d/y4bVo35PWT
b/Y/6AbKyCtQd82Wcw3VuybctqsJERVIBUEba0okhrzQnzy7q+aXpPoNgfBt6zqHKAnKbdBA2CV2
pmWSp2YCaRSjfgl837Z5nVOU3DQkKebMw9PoHBneo+MMFJxhlnzdtq4bvJKcbtJBjXvN/LG7j/G0
nPC7qP56zLaSmR00omqrwXS61XQG1+IJYkYnNnj+tnmNY1TcFDck1F5X3JSFjhoGSp2dw5LGJSpg
ChQPjelWsEuL5BkEamE5Vne1m+2stbphr+v8myC3C1CXe2swWl58R8FeAR3Nn8c8oqTm3OC9cuIL
TONYapPIj2V13jatc8r6+5tRN5Bzc7omxVzG8iSs/sVblmsu3WPPiCpUqoYaB0SjUUy13e+D9bN0
fwvoNm0P/a+Rd1ZCS0lQF/Q45jJExq+5BGEptEW+ZA2z/YI6t1BHNv3cINdpX3+vKIOs9LR4N5bl
QWYGCg7g/nuUss6C7aHo5l7JZTDx0ZZLvOQ3TQc9ydHvjT00rW6ClEQ20iUbx3XuM8h92V4LHEIN
ImZ6bJFTWazk4lWVW4x40bSzZzoXzOc5/V731l7VUuMaFVMVeSBiHV2cEqj5iw4pxFj2KkUaz6hw
qtY2StAvYY+F9qO/RFA3r3ySPW7PqGZrUQFVfImpV9nIZu7wG0gUX6Bxf0mT8a6Yoh0Yhc4zSla3
Vp4Y7TTgjDC5ONzbX8nAjm24KoYKN6o5rdGzFFqDdWq4dyJ4Idl2jM7r6795s2C4DpsksEWg6nBu
JJq5nPZOyJdt2zqPKAk9u9DQMcR6amLjfU/KnwuPdk6TOtNKhqLDJWKlhc189s5j8ykf/xwbspKe
4FUwpDPCrsUvIn+Zpz3dB92AlU2WAHpoMAeGze7cpR9EvXPmfT+wmQpsciXgdWzGgk9dy/A7F9cB
2Xs/WGcVV9DCKz5v++X9MIH+4L9hImk1RvOM4Q/2lyi/tRfpu+2h8wdTcU0WqQg3ByRONwKWVZJw
4tZ9tHvA1g1dycvUm3K0cYjy1R2zzs/d8jXN0WYEfPvB8a8ffpNCXMSFcNaSCm/vvaYCLS06SnfS
c/Xvf/dEpsKbaAtl09zDTuRY8mwJPNowO4JAdg8apHI8jyL9PmZsTy9MF0xKwpKR9rUtUUGGEgrE
oyXJWum3U43HF1LIM4/EwdM440oC59ABdCarn8KE9D6x+aUH197Ai3A7Xt9PN6aqGM4dlI7Rv4e0
cIozuDHx/hgfanuGFqeSyqDBTPpine+F3Vf9Vzt/3h6zJlBVoFMbZwnE67HKM2HczBK4CjbGwZhU
v47ZV3O4XPrenpFnI0uhhl198VgX0PoYgAgClP+mQW0PfKg9uGWq6hB3FehrWeftkWtmUwU9dR6I
MTsDpnNB/YQaEPzdA7PoTCvJO6ASQcYeJ1qLzX7bTSeI5R46RTIV9gTlkSIuHZzFaiADwmmcbby/
JPbOmUCTqyr4Cap4kytGdDRN8XQ3efmFJQDIjNZphDzFzj94/0WJqSgoYwBrgDEjIit279jxuXde
u+Smo18s9Gc10625twW833DuMRUNNaVs6dxcxr+TJKlO0AgL+jhOg6lJKr+y6XKV5ZDJbmo7GCOo
k+HBY48IVBcASjZ3Uena6MhAabA7e9VTcawYxVSUVOQNTUE92HW9LHCt5kpW9mk7HTQLhYqLAq1R
UrsRAsvpriZ+102vFtu7hWncoUKi8GxSeDEHjoWBxMcf06b1c6v/tD3w91sJPabCorKiXdopxnbW
CePVrh30qQi/F8PPwZMnEgmg1GoozHvBgHu92w1ZIIS3c3fVJAxVMn3O8WhYQUwqJFF8xajzCB1O
cBvkV+VCd0oSOuetv/9zEmizqPUwMW05XQrb9ImY/W3X6UwrW/NAzUUWCRbv1LnxUAByoKtzzLKy
Ew8js2U+45Ru9B+j/lu0R9es87dylM4zd3TAqIgj47g8G5H5WBUn4CEy1h87d6lEU71b9FEENYkw
Xa5s8mjSq24PEq/JMBUWRRtG3Yql5SuvuXdTr/1t7dSlp3L0Dq47KjhqanMBQS2EIzWSC8uyIK74
zk1UN3plJ/aIkztJigwaoY+wiAdmdj4nOydSzbSqEKkkqltKakyrlT0P/GaaPicA3EfT70PRqKKi
Km5npbl2mET1bW/8oO7OsHU+UVKz5abR8bXzLq0zv4+7IIKydbFXi9Q5RclO04rMtl1vutx74cYz
9Mf8aiwCp/55zCtKjsam6OO5Q/ZP1r2Ll40KHVTHLCtZSnppzLkLy1gMm7Zc0HvQueG2bZ3Pla01
6XqcaQd4JS96UP5eVenXOTlUAGAqGGqMK3BLrTtJ01275Z1nHRuzCoYiqCqn1EC+cwfUUh/m9mOy
t6holnAVClWCvF7ESTSEkbEAcjYk31wIS+7MoyYCVXopXkIcCSGI+5QTZ74nIfEVWd7i5zHJfbDB
Vzvf0cypiovK7N6Eon0qQt43V9RqrkFhFTazeWwHJUqagl/OM2VKhxDsC2DU9gKjP8Q1jjKlkqN4
cs/ABw4P2QaFNkW0NlofakRgREnPPHE9yG3FIoym0mfQDhhTuuNvXdAo+Sn73IFHEOeRyEs/NaFG
bnRNv7P36w5kqtzgUJNG2AtOLKllDP5SpOQuYWP9WPH5fnYrK7CT6XloLHKqJ3C/1qNr+tls2n7P
l/7YnKvQKJ7LMrcpbnfz7DS3zSCtb43hWofecUBX/++ZrIsqIievFiFZOp9yGRRirzNTkwsqOGqa
OqNrh/XuOJHvRT9fZSnqGPPBI59KJ8U6QiB3AvM0+uByL4hlftpemDVBpYKj8nGEuEKNoOLNsoQV
QvfE+922WJ319fe3p+A4t5o+whIqrOs6unfGg3GiJLApXXBIpWwIky4P0rQJIsoOOkRJ4J64UBMU
FYKERV8t1El8PNJ823a2LkqUDIb0EVKHGSJc5tg304fKuuLi2KMJc5Utto8IaxM7AWjJTH8Imn8j
cXly3GSPpnk9Mr5Tf1RBUdwoOqszEIN47v/Nynm5lLPtBgWlJGT58nnuyR5JpyZsVIyUsOysB/ft
EDbYIicqLjVOUdtToDOtHIhzo12cheBf2C6qmk3uu3t9lZptV4VFLV7rJHVOhjDNP8nlzpylT0Ei
QXZO8rqBrzH1JpWMoh6g8g7zElDnwOC9PEuRJOG2W3SDX7/6xnqRgtmnitGC1sj6NKRPVgLJnvhE
Dl5xHCVhm8GDAvJKaZKAmi1pyQfD27n66fyi5CsFn7NAp+yIlyXKTw2gtb4wrOG87Rdd0CsZmyMM
p7zGuPveuwAaeXGM+DIUEgpHy8lBLW/7M7o/oeRuN8VltqydSZbxoTdjEB4ea8lgKhAqs2Pbggw1
DmkGwAVja/pRJc9F0/86NHIVDpXLAue0vyO3Tn12Wx9S5PQAtvw3IGlpykYuiwgTcwRodGj8dozy
nbOOZlZVjqkpE0nOEhTkwJouW8hvycek6QKB94dE7uSr7htKvlppK02ZlSIcm3vGQJwfn4fqskSd
77p7CtGrrXeW5P+gpFjr8I5hrxKgY5kcdu1FPV75pz0EryYsVcHAIq1LFCaMIaQ1yM1lcbUw59gl
XCWXKt16mvocQ2fymZm3ZfxQjceO4Cq5FFlsYfcTPC+Nz7Pzxbaet0NdUwK3lSSVS5+2dpwjleRD
K55a9pjEIEvvW99yH6ryayT2oM2aeVVxUnj7amenR3yay/XsfnW7b0W6R4iis60cghvhgSZ29U65
/OCFhT3wV7N7DF6NvBOQlpK1zZRkvIgwq131obW+ReSxo9975w8RJnTjd47xmr3qLznKm70qMRoU
sxoc48fYvBg22ErxnNKK8tx28thB7T+EU2XXOG6McsXYfmTRb9Zf7dIv6Ea/5tqb0cdD6sbWuOas
Fz1Df+UJpNt+TKaT2fDv24Gqm2Jls00iNuZLiU8MoLyJy6dmvp53sVm68Sv7La6dpCeA04axK/C4
/at2kk/uyM9GsQdx0Q1f2XOXfqSDk+PkB8jqfT+Lb2wwPlbOHiezZmFWcVF1sdRpUiABJmO8mt3k
TPpfJTOulgFQ+bm8HJoDFRw1dc5YWy6+YtvdPS2sYJiac5VZT9vmNSuzipCanTweGcPFiljJyWVj
OEFgddu0ZoJVfFTTUkEMsxBhbn0ce5RfYpzvAcVH6/p5+wuaCVZppzLeGKYckV3d2J6nZcYzcRx4
g7FjXrNOqxApMVBviTv4pijlLRRM0CYNBYSkCBIgfEWU+0M2+7QrTtv/RjcVSkJnVgpyD4YTlkkq
HjBJ6zPE1vf4ZjQrqqnk8iSMsjQqI3/FWaL18ZY+BXnP76d8+NYQ5xrciemp8ejOrqzJDZVfaknc
mlfCHELCP7QGgD2o5hXDGfTxAeWHlJQ9kLr9uwIyiJ8DKIMSWWeCLAKygmnAKGgRjk2Hskun05jO
nC2IWwh44rL3OKXToZmmKsCKFPlUzh4GDoQSsDDiFDuHNOI9qoKqqLCg29g1MJ2YIRR5r5nYw8e9
n21UxVSlZVzUdo9aSdcNf0RRf7UslGmncacjU2d+XUbe7GekjHhMCZzS11+ganKiyyVyfxyZS0TY
v7ZZSxtzBKtvmAniE4A9pNyrlryftVRFU0WrtH2+FlMduoS1Kc9ufUiPAnOppKw709TonHWHLI0H
J1ru827YOdq+vzZTFSpFsW81ZgFnJ/ZdlV5sIG7X11S69+Svm0wlNeVM0qltcOAfIqs80WERQWtN
fdAtmRluz6nuE0p+jnyY575DbacjNpiFvMIvppQDy5bu+Oj9NYyq2ClzRFba/fosUX+ceMAJ9Z3+
KXE/GtEeglMzDapkXzq38QT9lCGMrTiwLf6NlckvkRUrRqHZ+RsaP6kYKoGeHYjpYaobgifbsvPT
4Sqp+mOzoMKouMPKrhfIrGSpT/mcBdFy2+6uwbqxr7+/WRMm6oi2MxFGbedeFRF/hFbgjW2LL9sh
pMldFU2VReB1g2LHEJaiCBouTgI9lMdMK7kLjdgR1Nk4mqAAwc1nwzTnz20tjXwHefL+dk5VGBVt
I1yjcuxOlhQF6Dwvo3D+sHo+o3Kbn+bODlOPDzuTrIFSURVK5fZAWBQEJ+mhTsK2ec0jG7TIEErE
oyPH40QF1H5j19BiyK+3/afLDCW7B9vKaDfjH3jTjzKag6Urgsi7DPXztn3N1KtQqmbomiGjdvrb
zRtxG8czue6tdu9urFk6VDQVZkaa6CZB3EYulO6sMzBP57iJgwIQGy/fuVxqYkDFVdkJyevYw8Nm
NTnjLYnAocsLebLn+hFighYeJU1Ikkiy9x6s89k6V2+zEX05jlmvUeB6P+0xOfet+fXYdCiJ3tm9
PdqdhYWQdbfeEL8MzDlGn0JV2b5BDmA2X+vpBCCwvJpPubFHP/7+DYGqhFPM60aPz6T6ZQ7plSle
qw7dIPNwVdfVRS4uOBPqkz3tsfzrvqbcmIucUq83kBOk42fH+YDHAadJscLEwLuFXiV9vgc+0YWW
sn/HRpNWaYZPzeVt4v6Zikcv/iLaz4770fF2yi+6cFJSnBFaDLnwyl+1m0DVUsxFuJT/I+1LuuPU
oa1/EWsJkISYUo27JLaTuOx4wkpyHRAg+k78+rfJ+wa+ulbxVn0zLw9UQtJpdLTP3uTP+QNl+QAT
bcVY2aeZoJCNpfrWG/KoFksEkhRgQAlcPdul/RbrnsVVmagrqZphJgJFNlXFPz1kl/fz0Ll7l6Ee
szCebXgs28+svuad9fnZGFIQ4q0dfu01W9wbNJ/eM08dizzeSJNtP7H+/91PFOgZ9sNQl//0DFxV
SZt/r8PxD/HDY+ttkaF8LHUK1hbD1IuZEu5XQOkL8DbX9B+04EEFmUSjeBsTFs0jRNvxMl2iUrzU
/tdqeCyTe8HjCEXSK1+4+8l5KzOIXGhyKNuT14oDbdKDYv1eeH40Zc/BSCOWkkeptvRZbQuzHuF3
CxN6bVJ4vUauCfbdjrFPunzigwJTMvtz/rzafsHIF5RfoGFqRsSAYEpxzCSeKLQfxDdTSfkuLEN+
uux3DB8ifDfXYVjDsGdvPxR9lCylg4UuIMNF5uj8j1gs29QYrIHlg9QofqQGKexeNumvWI5bvb/r
OflvaTgw1QXTiZcTSTUoKSbyxw++03r5mvYXSVLywMSA9Q0RabNg9Gql5ZRkcm+TfqmizG/5/vzq
WD7AhIPRwc1JmswjMFvkaqqLKxVn12MSX3aPNiFhSzeXPghMx0MHXT5X97cJyXcEiruXzX49wO9M
wS05CvMFFqgLQrT2icwBxi/8hy59srE+ljBnwsG0U3RDNoK9wGuPaVDt/Dm+H/ofLLuJg+TIyDVn
W0/ttp8y7DqpxqZX4L5Fc5KzF62+apvyIfTH7wNanHXc/C6a4FOYsuNla2cYeU1cClg0mBFzNz8A
vix3ygshMoYOlPM/YDE8EzQWtvXiVhkIMZYhbJ5GUfHwa8+nZktaweKlTNasxQkZ69MEIB8KWGfl
Vcd+Dq+XEU+ejp/dnP8Im30YeUGeLkszhzhhY3db+XfCedXDw/mh/2JYPnAeJi7Mc108FVKMvXwq
9vIgo5vv86f6e3LXXKVHtUuevvpfyL17ewCEafeHRN++tVf5EVI7+DPfX8dfrovPq0SRH20VmS1X
BRNLtniLmw79X4KK26GAGCu7g8xSE67dhBth3XIqTEzZ3AmZJBwf3RTugUPkS3fDhq1a9srEk3Vu
WeRMYfYEJetm1IdQpjtF5YXDrz/7ztnQcPSBUUTOk/LXuvgDJr65+3H+KNhmvi7Wu6FJPXvl5PVo
UibBLfg+aRniQT3ZsHTbkhuWzpmqdF9o+XvQgFh6Mh+iMXQ2pm4b3IjhXNSxI71xdZCx7COgLVP3
WlVpR7bM5OMQaxJuNSKuQyFBKOAHREfVyjyZ578vW3fDukEmUKfTkKH5YSdvxG4LjmXZThNUljjL
0hWjBH+ac5TjGLnlfpQby2G5S5gosiprZ+mJLv09dRz5qLzmMdt3yIg9UfyowNxf0g0Euu0rjBxf
DK0s0jQGGZOSHih5Hd/J/zRp0/igo5w23aDtZ4wYPkjNO91wdJvuvQP93WzM3nIuTeXC2U2dDhoz
C9hwArErenUvq1puhDbbnA17rXA1DCrUmg4d9VQEmjYnmvgEido8u/QnDKN1xSLDSqCW2RIOwrBn
iE3vhi0WAEvo9A2jdbReyo6hmtzjKgNIQ1k9Z82DVI/nzco2vHFhr5MmTmmL4UEIGc3o9aUPFdcR
uUitkwe+YbYTgDBp72D8suyu5pzvGr31VmA5NiayrJcgracxlr33UO5b5cLHjQNpOTMmpox5jgMM
OEZGoSwC17hIut3ivJ1fcdu0DVsdnbjL8gzPtQWNo4p6RzL/uWxkwzyzNEBW2mOtK6/+VAzeq+y3
yqqWhNfULBwr38vBXjmgm/CONBpvYRA2oacRvIrtEYdl3uqNsq2OYa6ECWdWDZZ+RA907SbHUTT7
88tjOeommKx1deihzb87hAraDxCeisah3tMyOHrKv6yHKTBhZXzw5qpcd9fpoSIVNLumusxS/4Mq
c8Ze1d5qSbDPgd5lSuNs4pa5cehty2NYKm8y0Lp0bQfASBVBqywS+qFPHutuq13HEg5NUFno1lLK
Ch/g6Ac/Pqb9nYr/gS/z+cPm8bFYrknE1Q7F0rYKy98vzx1es5Pgnzy+8AJugsvakJNiAQ0G1F8A
raa3qO6gJLjhFmwzN4yXF+g2jOv/tTBMfibYBPfl/Mm3jb3+/13OqibSZl4Fo+rYeBtOBVxOtS+X
y6CygcnElUD1upE50QePja9x7V/Hk79xKG0zN0JrsbCgkRQPedOwRLRaIqQgO4bK0/mFsXibv61I
7xam1G0ajCmGZyAr8Idw11UbI1uuZ64RVytIAAvQBqCHMfeDQ6mD7m6au12ftN0t6MKSo6y24qDt
pwzDVdPi6xCaYsD/4KFcH5McosxVBDxHxPznixbKRJMNPMizKoFmToPSn+bqOii3WJ8s0zeRZEmD
qY8rfmP1a1I9D+GbkE+1ewW/cNnk119+t8sTy/ypZ9jlNaZU4DnTyWVgn8BEkrlV77stLuIHt2U3
dffQBNnxskkbNjslANWhM3B9qM0ADXSP/YWXBWKE2FgVYRam8JGNQnEczAqeiKM4vTACmoAxJ8hk
VvlyOUiogzeh+42J7ur8mlhClIkOU5PEO1YFBzxUd0D5RjS9EwKilOoyb2MCwyaVei5eqrGb3hyx
/k34b6O6TIEk+I+i4Jh4yVxg2WUf7Lqx2yE2XbIskDv79/kumQOu8gYWhIUI/LdMPY6MYfiLKrfQ
tjKGX+JqzkOYT948rHkfQjZWacNPfuzguQkOC2VB/JrDeWHw9XqAjKaEhZ5fmI/dO2RH/j3zeJm7
0OvXh2fcncKAQ1Jma94fH0VuIsPSeFCpQ9aQKp6RzODaFOtLb2WgLv/3xCeKWcsEE1/cN7d8qdUd
1uVCf8hNfFitRo+O7epxcScLeL3fPIkf+3JuwsNcOfEEUgh/VwWXydW5/O/c08u6rbhJplXlfeN4
HQ5jmbHdMoB+8MJkgJtcWp3vDxWUEIDLbt6mutnPYXDZOfwvIizXaBjFdtLlUeHWt+Isz59wi/mY
QLA5kEqGE0YeccKJ89bhLW7zRmAb3IibBSt9vczYTdgmKfBe475cmKhzE/9FvTTjUvn6kCXt9BS3
CSRKC6dcHqsxlFu9Zxb7N3UEh0bPkDF3NDjK9Us5jDdVUG+EItvQhoUu/sjHMQfQgYLdwC3ZNwkO
qvN7ahvayHlT1vb/i/L1MDTqesdtr2Ub2igmlUlf1W3jYdW76qWf0scFT5TnZ207LEbCK8syIWMG
68Hlxe/fECQoYsX5sW3TNjJc0EiwScoQt3a13AR+8lSW7c35oS3TNvFcOajSSAol9IPSzZxEovCG
8VPgVo7a1YN2tq6OlnBhArt04DJXl3Bb/XgHa2pX7Fv1tlkktCyQiehKitiFPhDcwOw1f73idtpi
m7kRQ2eZaVCQYF8R6Ir5WfjPI65im7HINvy6L+9y806GBNwOGB7hohjjCOSyEUptISon5zfYtjTr
/9/9QKnyoeQUhrqmXSlIrmtW7i8b2jBUMOyCYyPGqiNglEkL3op2w7t8XCqBlMK/J72qwUESF5B5
Ia/xmFm9kayPnKyLvPi4WYi0BOvAsNi098KMDytWC7fF0n1o+4egfGAZ8PnHyxbIsNusgyjkLCXw
HP4w+zsXzOvXTen5W4SJlsNjgrWAs67cXkwdEFTFHS+ag1//KcXwjW+9TFj2wYRoebLJK7iev2XP
qbpbyheKzBeW+/8RCrkRZvtWjZqvJc+S9Tdx2N6PtdwNcb1x+/24dMtNkqy2mIZRrDWOpvizZJWI
YMJl/NAquqsb54vHarySPp/fcIs3NTFacHBBMWtkllAlilYnh8wy2KpB2HbbsOTG9ybovWPwwS8j
hBhK/4Ebov3b+blbHAU3rHlu+rBUajUHMJLsKR/aKAYa7LIQxg2LLsNAq24t761vRFqw/0MNwrYu
ph1TNcq5x7qEw7PIkmjClRWyUNGlVQ5uQqfcvCfluHY0AFn910NfPLSJmyp1kQv5t6qd16jN4OWp
3EKfW/ybiZdynZIlWYBZ4048jn/W6ALnhpczeaHQDjcxU2D9+n+lFNy8lYursXp0ijfc1chlqpPc
5NJyRe5xr0bVgNT+/MS7fPnVLg3bavuyODgTMyWdvEgIxRrhA1LYbKoFWlLXIBDK4DpM/5y3LYtf
MKm0pnJQ46A6lA/dHwAgRIWoV/bry2zLZNPqVdx4CJnD77osq8e8dObnqvSLi+DG3MRGDWkCNIOP
xpd6SMV8aAKnG4/CbcA0eH5xLI7HBEcVZIBMOYCzh3Z9x5Q6gkDA9fmhLa7BpNTKMcmkLAZ9QMvx
8+CTe2AErrhMr9u0uuy2YiKjstRrewKJ2sMwBzs/bq4U7Oz87C2nxoQ4zYkSC2C9+lCCnTUE4xSr
230+0csyQxPeVJcMkmRppaFROe87Ue4G6W8MbZv5uh/vks6aLEUIpfkO1HHjbV7XeyjOP3rLpQuz
/uy74f1MjrGTz+hbntLmpemzdvymxp6Hd56s0v6y9JYa8XYg+RxPna4OSYNoIoIyixKHfj2/t5aT
acoLNiqjrYJMESCNLLnzuiYEzy67VX1dP3l8CwdmCQGmwqBGuhCObYkCQO9GVLaRBlSzWHYemrBr
Z+NTLPZrop7mtqeF7PCmPDXsTpNlP9RbTaKWBipucmo5TTkvwyz1+kA1XvcYnPbulZgnACjdm1wl
u4rT7n5iJ29ToM7yPSYkqh9iGfYZ0KbrvWB9cyOohp/fdYtdmIgoD8g2x9P+chhavzm2MxU7TqAR
X2WV3jA9S0QzlQdF5ciEzmX/G4Wk6zhtPgEd8gXFzilyF/am3AVabNAKuux7DDsfG0/ObeF2uKfR
6zZu94otxyETG99iWy7DznNBsrnu/f4QxsD+yAdFmh2/tKriG/bdA/kHqrm5OyTEvV2U+sP75TKC
S27SbY1jMi6QD+gOqZN+kqsaUl6qrWKKbVm8f7u/pR2mahgweNazfQJq65IXT0Vbfz+/qRan4Rv5
NOdLUZEB6yJzlGqrR+RDqV/uM30pyoWbqCi56GoO3bE7lLlzwBGCqekNE7NYr4mKclIgSP0Ci7M+
pwI39uDk/katzDb0anLvwk7aBtofe7CutO38raPkcxhvuFBLNDDJtjxQS+IGjCVHGSJJ2z3e3mI0
OnRbnP62mRt26vaN12UtFiUo2XMASsUawrkbC26bu2GkSZHlaDXG2KiO4bQkU4XW1jJacbbnz6Pt
B9aPerfs3AmrWa2TB26mHu84f2jC27rbwkDYhvf/PfwSD6yGhGoHyXXIhMpkB2TL5NzObOuN3GJP
JiSqTZZUsbVKI9nRQXMP5HtW4JKDtzg5xRuLZNthw2hblQeulw7A5vTZl7wBlrEtNgootqGNKlbr
LF0lWwytqzjKMGPCtup8Fk9mQqJSd+BMz3V3yAHmaoIjwJ2per7o2JhQKKQFYxpOgLvV4S1uqXvU
9uDCvK6/LDiZaCiWsa7XJfBisd9/VRW/oVN+nxZbvDOWVTdJtviEYhJ8WXeY8JYtaBjN/stlC2MY
bBBAZWUSK4pgkod6jBxEELZA6inbqjlbTrwJiFqWcSgdF3N3UmctbHvuES+AUQu8xearvMVsTYXC
sek8j1e4YkjyyIar1e3g1j6zb5ctkhFjp6aswMSJ4eF0ijjdTe7RJ3SfAHVx/gdsR98wWH9qO8cl
CsfT7Y5CfauT6SrpL4tUJsVWHYA3neYpvAEQPwxqDH671YtlyS9NJBSpwomoJOkOXfGHre3azi0A
V5P3D1R5b9gWZMmyOiYoCpAL1jl6+fsrSleRgvbMZjXGYlomwdYU9rQBOXUL/Wy6nzwQm0u6P7+r
tqHX0/ouVlGpdJmRoD3UNLt2Jn3swy2Ym21JDLMlzPFjOIXuwOb+VpHkHli6HaT3flw28/WL3s28
kdDuzOMQV3Yst+b5HRN6w5ZsMzcibFvmY9U1mHlQyeLaCxU6lMO523fokrmsCmMio0ac9YL1cfcX
0zV5yee6uLDAY4KimKZyVhnH8xYpwDrl569Vmm3EKNtxMUKrlnG3lMxvD+PY1VGneLjL6/CyAg8z
cVEd18kC3Rf6Q1R1Br563ELYsnX1+3jqzERFOWA1cdN6pD+KsABU11dovGu3uq1tg6+B5d1h7MTA
izEd6I+sSxu09k0vJFW/LznozARF5a2T1LJo6I8gDkXU+TOPvKUYd5eNblhpXrcpx0uK8+qwEhz3
Eveaum6G4/nRP7YkZuKiqqruIT2inFdRujwa5Lzs5qpBG8Wcb8Ul29IbxsqXBmLLHte/AS5qrjma
5r53Kuk3Ljq20Y2wGqaBK7tyoj8cAkEM0Q4vHim2biK2wY2QqpIcnUJtr3+tOKyoZN0UlV2y5X9t
oxu2KnMISQASlb5OQwupYx26ISBB1dJsxOyPExpmgqRiIItzmoTqd7mCdUZ0PoY6+NQnXb6b3S3O
DcsBMvFS/lyM4czy+pWBR+9GLHF4jdJ7AwZL2u4vOqMmb5ZomrpoFalfq6T43vhj8Jt5s94Doy2/
nf+Fj9NLyMAY3gFSNjmIiNTvseDtpykL6XFehBs5o8x2os1VGomMH87/mG1bDIPWWUslJfixueLP
bV9C8JN96hIGHfILIcPM5NNanGbMhmTOfvq1Hm8Gmsmjmw9P5z/Acm5NccJyKkJV5F3ys094v9MA
ake687dIB2yjGwY9Ca/jfgt/R2jxXUtv2qUT6oDnp/5xrslM+izChyKkLG1fcIy+za3a+aI+oN6M
Mnn2NdPFTjn+hdtsWDc83OzwIGheaNjl0ajdT5mDIjNpsh3yuY2cP8QB/W8XPTPBVpovoH5MfDxZ
TP5zq54ajhY76URJ7uDE9i8+5TdTll2fXz2LmZiYqzIdpLMgB33xRr53g/46lPKV9f6hm+LrcKw3
rpOWE2Bir+p+qSUB6/8L6Kf2BSRyIyqyLTC97RsMU09DCAQCCeS9+E6xQzB6mFJ28HL3uYElOvHW
Xd5y0Ew9QtRNXK9veP0SpuJNontQ9tXdULWfG+695Vl63VVbr/Kr3/joDKzL+C614S0ZcKvvyp99
CA7Mq3lqxFM3D1O+554a5MZJs/2KEcUDRQfNEKJ+MB+KAMpn+WNDcP2eArJFaGLbd8PyW8dTIVx8
+bOF7A6o+6spAj1LsJFH2TbeiOWjn/h4Dk7KnyQMP7PQJdEgElQW6+FXnmeQ04b88nkzsX2HYfmh
ahwEqKF/Dd242ictVJ2SeiuoWx6wmAnRQhFBg00+K37mPf8qiH5KkupqPVnrqUp09j1g8ihjid4c
dtGDPTNBW3gxZkU2eepnAoJPdHWp8UHEvnNRNwQz0VpyzmtC4rp+Bbk26KJUIcCHXMkoB93Ext7/
bRL7wEZMyBYpFQHQg4avsyiOnN7Wrf8nBsdy6vHrFM7Mq9WukexZxv1jy8SGv7QcBBO81QQS1Dzr
r7YgeY2KrC73pS7J/vwxs+QRfP3Vd3YPISZgZWJv+SFZnXhvIpjTZxqkFegcetncUl4RZ4PJyPZT
hvE3eYe9mav4ByqSKoB6rDtXaPzyirz+1I+VqMhO4vlog1HTYqkmsou2QeOM2o9/AcNeDLuuS7+m
WSX3GanSp7YppnTXuZt1OduvGX4hmcKkdNqh/Z060/WajiXO+Nh0zeeMfN+m4bYdBcMn5MoJHOX2
4S+gCtiOOqlEKzyS/vNHwTK6ifmaZtaorqJonJnyF8EcEpEMT9znB7cskIn6mgCWb9wwFL8Syj9N
zvQ4TOMXWQ3XXTM+Ov1lrybMRH6NfRjksVjEM3gCnzvIG0ZN2D760kn2TRE/nP+WvwXjDxyBif5S
AkJ+NY2dX7NbuWD3bZugdcmuEXkGNV+qZ1W6x46JsfhGY8hj+5EE3tOJWihyh/5TF+iyObpDP+ag
HkI3BGiRpE/yEO5KMOl+Pz9N236uQfidaWdN3COU59Mvd275VRO78VVQy+kyazaxY35PxJCrRf8q
KEhrQAqfXQUt86/EqIBpRefx8bKvMLxGuLDciyWff3GPk8j3Qn+naXEZRo2ZKLIYIAFHgvjh2Zty
P+JB0e7KUZUbEcOS7pgQsjabQzWOmfPq66w5aj4BBSpDei3cZevA2zbZcAkki0N36IrpF0k8f09Z
BqKcaYvS06L9yEwUmZy7nuHVzn0eWjrtvKQ8MkrcqM3FDnQQT2W73MVjidf+Euz0lO6dQf+DdHhj
620B10SaiUEUxUBG9it2giOy9weX00Ma6nu0zt+LITsEYO9ZL1wFJ/dzfZloIzMRaFVGyaQbtzo1
bdb3uzR1+HJUysMFqQrTcuPrLDtncm1x5Nmlrxh/GtOUZbvALdt5h3boaiPfstzqTAXHYSGB8uYm
fHIov0ukdgA7cHDHDo4xX+5byr92eXqdd/P+IkM1cWlVBtLznOL3GhGQSKcV2ztJsiVBbrkKmcA0
qO74hZcm4mkC707wBgZrPf6Y4gGN3fDEsSsj1U35Uhyhh7foFxGOU7iRgFnyFhOtRuOOcV07IP9y
GxDaqB/gJj0UPrlCEfvq/NrZfsJIH1JId5AaSsi/0zHYA+h9T/P8uwzdXT44l4l2wU7/HQ6QRcZl
Ms30iXQ633FXnXof7u78B1gOswlOiwVLZ1Jr+lQXWBSvGfR+XOINynvb4OuZeBfIWtoQSL4u09NQ
s59pBckr5V3IDMNMYJqau3paUm96asr6bpzBoxDrS8OLqf3IBsha47FjekrjWETQpap2WdJsyYHZ
1sUI8M0cDNmq/PI0u8O4F4Tesxmc2Od31GJwJgytwm0AMnLD9NR2/be+bk+ihoOdiXelneFLmQN7
mrB0Cx5o+xQjyvsM8EDFeX4qw7zvdqkDdMcudORl6ujMpOvya1c57czDp8QHOXW66uFpOT6dXypL
mDeRaWPL+j5YOrXvvWD53ndg7A8Qk6/65s/5H7CtjmG6zlK7oBmVaq/oku+WMCnayHPj4PdFw5vY
tH7sPBA/KszfCW7qeqzuMxQ5NsKQ5RyZpF1D50O/JmvUHqXwazUn9a6KcY8VMdTTdZHtfW/wPzdq
vExFiJmYtcUd0gyVa7WvXdofK8dr7wSHgONlS7U68HeuCOoYcavLSe2nMT/osLqe262sw7LJJpdX
KWoqJmTPe4mqUkKa374WP8/P2nJATT1I1/GKjHlL+DTVgX87V1MahYz4u452WxBiW0XJpPESSZ2N
ba2CX8A5Tk55RYkTNOVu6txUPDBaZVARyfqOoEBWV3HZJDtZJtDBxK0pqP3sOKvF52xjm2wf7P17
m5YyKDgkgtR+bICwEv7RSY6EXUZOyUzKL9y4Ry2JW+ypN8bJIRxp9qDaZX7I2oE4+/N7ZjsOhs1X
tMlrN1yKfZkE+XHOcvY8Z3zZeNWzLJCJcHO7qalkXBb7pKHYJBrSqFjir15NL8toTJgb6MnAK+yn
BUTIxhN1gu8j7x7bLk2iRF+mUc5MqFve6wqIYFXsldNnaZQzB7h1CW2vy06RiXVTBfdjkJBi/ECy
L3WWj3uqe5ZGZJg2ckub2ZiKkplbgkTaEcmppYtg2SHJwQXgRyB8Dqtd6xYSzH6B49S13OcpeiTq
XVLpxd0NmjqQr8tVOYoLj5yJjyN9kg5zktEn2ukarJx1swTDLiRdQU4XHWrXCPPUdd00m5R4Wuqg
xxVShd/KJBYbJQmLyZi0YUr4o4f7dnKqumGOOMNbdS0vBJaYzGHTUodNN2btKY4bVC8nd4o/I276
WxgKyxXAxMbpoqvmzgvy38TJnfDI86kiybVOSTPt/JEVtLgumdZ8ozxqO3gmYK6fZJ+AEqb5WXbD
l7lmkcBduk6Kg2zKuyQAkx7u22n4UPdbhEWWTMAEz3ke8Qn47pqfiq8tyKTCK5O644m4ScviYb2M
+s0WmZZlNU0sXawJF+BIaH4Sre94vXwWTXsHkMc3nW41oVtOm8kxFvZzQBnO8ylIpYr6ikz7Ppdb
vsc2+uq43yUaRLR9mpcC+ZGMxxRWj3LBLkhKNWyJXVtCgMk31qUKTPIzi5/GqZhfC+1kzrcOBVSd
RllAM33Z5c3kHVOBXwxtkSQn4pI/unBqpB51cjjvT2zfYMR5NFkBEpilzpMY/bp6IEufi+9tWdPg
T61b0m14adtmGNdzj9eFgE5rf8o9hXcD6fpjF4GSZKvOZinVmBxkIhCpnwa984QaXvAl8DIeKU2r
vdLsD5/TeOctqKZo0Xm7sNus9/+9n/y3jE1NIF5CEhQjy77ax3oa0/ikKI3v0znBm1nkqD4IIS5X
V60j95qwrIXwH6D8089pTh3JcDAnt3fvhr5e2lcAYbX7axpL3kdBLOhLl3upk0Ro+O1YFlWQGsh9
lOrUKL7MXujlal90mR7zaEIjoPoRiiQjzcHxSlnN12KE+Oe3AH2yWRHFbcaT1yATPvzRvIRVv3NA
ehtC9RRFrLC8SjWPwVG2EfQ/3mtqAgi5n4UOAGDBdfubPGz1inz8+kFNOrWkbavSmQr5Ws38ZhWW
msZ97VRXf2uYIt3w6R8fI2pCCGnftQ6JQ/7Uyeko5/Gb6FY4Xlru0lEDUtiTYxxmRx5vXVlsn2U4
KZ1lGUsTJzsJfFZc1Z9KMX1bguJBtNlxUPNWOm/7nXWv3jnDqfEpJMT1cOp8909X8U+M43bN3Htw
nD4UyZZkqW3rjewElWZeOnEjT4lMnvWimmMtudifd1W2wQ1XhdvNPEK7jTwVYZtGHs3ySFPx/fzg
H/tB+h/6tYzxqYXM8Gub+Hc6kW/r0PU4fLtseOMuwheQBHQyFq+kqa48+bgWQVv3slhNTYQhn5es
rtI8BEetOFKJdmA6iX+YEg9Lulk/tiy/iTCcAMOGi0FDLlEs8N6QUGl2HbiZ2sKdWM6oiS/sZ8+v
fHdgJwSLrwkd52gs1QM+rY4crr8rWPz5zbD9kFGC4A7paFUy5NCi/JSlAy6HSKPSWTYRGOMLiG9t
6XHb1swwb+HhATNvPfGERDEEGhlOhDmQTT3/HZYz+x90oYcEtNW+eAoH/cWtgxsknJ+5720AQj7O
AKmJL6x5ImlP8+k0EX21FDm/m1asv/ZAxUsDtvErtiUyrZr3fTKGLTkBJOXsqkWQXV+x1/MrZBvc
SDvGxE0LTHU6oYYCzbax1dHk+1t8dh+n41QYRg2tpJnki8YClfzrzP27NSgVLtCF0vkyMn2VtFu2
YdlqE2DYVOAqq4JhPnmLx0HHEve5khEvpj7+FgKjwa7OL5jlk0xoYainVNSeP50KZ9xXffBJFNVD
5sz3JZrOVwscuuayjTfhhZITIYaGzifSLBCuIzFqTZsPHrbvMEw8ViHe0wtnPgkxLv8ETjX/IiwF
e7fAI1e8m2PYJPfDdSl1DJDJ+dWzHDcTbQgiP7xUTFPwGpA8jwInqKOs3AQTW+zRlO1sNE1HOdb0
NRTDsQzmPfAOn4UaXtpmSyTS4hlN+U5aD7wcdTmfQBp1Q4v4emnV30dOl0DQuNjiJrSkWSYLXCx4
6QZl67+uadaakeQZXo1yZxmuyra6ygb31Z8ZPdbdVu3B9mGGIxDNRHk/TATSuSOYwfi+mfl3X6vb
9cOSYdkwH9sBMDyCDEdC65FMp2QBXiamlbObu3mrA95yAEzIIdVTPNOqDU+L40eB7+wa0EXP5fRF
pt7GB1gAA9TEGMZ+rMMS6OyTO8/Resimanpxw+R+lP6tl2Dhsuq2Z1kGNi519OJm45HD9m3rxr1L
UPM0EDKv8bvd2B5zQvYdobcJq17pFvjQsjcm9nBKu76QUzGeRhmeqgzSxg0JtlrBLf7ZhBh28xSk
gSOGExGER62HhuEqDyMyzxsPELbZr/9/tz5u2wWBM1TjqU8Kglcsr7uWEBs7nHdctukbefsEydGC
cDme3KJU6CtV3wFE+LomkOfHt+2uEeSnGhfeCiStp2bOj3j9+bI+FXeKfdV4zN3IhmwrZJg4rYC8
y2nQnQhthrs0J8VXvF9cBtaiJlPc3CJiBG4uTmiz+LQ4ODiF9r5CXuUHgv7x/CpZvsCED7JEVCxf
huAETHyNtr4iR6m/+XV+cIsHNOGDLiTLy4q53Wmmzcmj7G01ZsE63KR69n9Irm0fYRgykGVFmca8
e5Uzf/X4hAYhMsf78x9hOacmbFDwXHgaMOhTVTAn24OmuH2pEyd59kJn3p3/DdsHrL/93tJcYLZG
3AVPTQMoAN6pBFiVpo17oG3w9f/vBifj0ISUJ+2J5PqJuICk+zHUM87P3LY6hhVDkUpo1aj2NI2r
wmmdVDfjVP4u4zi7cP1NO04WMsUpaU8AKha7wU2rKJ+cdEfDTZoj2woZZiwm6flFwdqTPw8QSZqq
7pERL78s6TR549qpBCjDg0pymvesiIal+B/SrqQ5bpxZ/iJGkAC44Eo22d2SJVmyrcUXhGcDuO8b
fv3LnpM+jNmM6DenCYWDaCxVKFRlZbY6Wms5/319CzYiGxPu1+c2XZe0615haSGu0F9AAYdpXR0C
Wh39zP9yiTcuIui3DXcJfz8dp95dQU3N6YA7LX1rhHxyegwzyVNpZUlZZy/W6N43+V43zYYPMWF9
wrOh/sBwwC5uHC1bx7WAaK8bnHVJv0M64aaeb2bi+uY+kMXUevQ1ddc6YtrWoYKy4I6VbBwwE9VX
o2xSu2DGfs37fiV3U9m3TuTSBq0H1zdlwwxNGF+bFY60Wqd5BWjiYXRqL56atgG6c3q+PsDWDAw7
r4pG9LLGAGgvrM8ADeKyyIQ+Xf/61iYbNg6Qm1zay0VxOU/9JPOwAMLxcqDYiJEAMThfH2gjKDDp
5aAkXDcMTROvl/cM8adv3E1fhhYo4pvDShOyx+Ra0hF6M69e0J2LFSQflZc+DUjo3uzTTeTeWnes
66reeQ3mNXvquUzjKmD9jsfaWCWTWW5kwcg9JuxX9BKBtW6cD6RsH0Zd3Q++vZP23jhQJoLPoVqX
Y6Wc10JMbhPOgS5OMxRpdmLXDadoYvhSVOSZ1xH7tYc3SkvnqV7qKawRNw2kOjiN+5Nmw2PGwMN4
/WRtWKCpu5kGIJgjo2u/Qn+JvvC1gHHUvuNMiSrSeo+ke8NQTHyfnyHlo5aFfCArmky5n9Tt/HxJ
wy0NuRuD8uX6ZDZSGSbjXDDnziJHrN7YFi9rusqwpH5C/f7hkpfBbQylE7Vj+1sLZ9h+OnNrLEVP
Pojd3JHZ+55p0B/hOXB9Kltn2bjbmzW3gFVryce8emfF0pfR8b4WLYnmadhBMGxtivEC5yi2q0Dk
1Wtfll/Ken7MwaCO3q+HdG4f6sa77YoyAX/Q+vT00Fj6tYfm9729lsExG1K+8xDYmISJ+Gsa0O+D
3tZ+RQIxCeRix1m7PF+2WQk8ClJ32LlJNvbbhPqJrpv6smb6FfLlWTjMpXMUUEGILGQ0d55+G76F
XM7CpxClLvPZc9tBv7J00l/F0FvnxqLjX9dP1NYELn//9HXuWnnj+5V+7VzJD9ruRTxmU5uMK1kP
14fYmsDl75+GgPB4IVaI1SIzIeSBeEWalK47H69/fcMkTNDfICH6Mxe2fnXw4G47WPfI7GM7z39R
Xe5kwbcWybDqpssAkmpG/Sq4dOJKeOjqRdv45QosdqaxtUiGZQfLWA2kturXZXWHhyxt3+1mzne8
0tbHDZuekXdercZZXtcL80fNxudU7qUiN0zNhPHlHXfQq5IGH8NQveTeenQI+TnzMbFr/Y/b7hVG
N7bABPPZYPwIrDEPPlLPeXLQf4OixLPuB7Vz420cIxPI17arCCS1/A9/8uLLmwM0VU/BUB01upKv
n9StlTIMmQ1qYiq15aumwzeUMAFQhLBJGusRPAe7GdStiRgGPYqKQfcRCDRmp1BqxUwg7fmMdsF/
KxC3zcSwaFnW7dgtGIOu7J/LEPAbZ5m558vjbP8y3Ti2JlTPd0o7aOsBIK3Qr2O61/W0EQ+YGD0U
YDxw37j0Y/bTp1l/J3hdXg5sjd2e9PcmqHciz63fb9h026egQsw9+iFm78A4FFR2zWFrlw2LDlyG
EsCIOTA+H6rZP1k9JGAWQGIwzPVN3hjCROc5hfZ8u+TkQ+f1HY7r6nbgR+aRs8e2uGHSJhhv8esi
BbpV/PAWDsy/d+8E6x1e4zuvow1zM/F3uTUEAqtE/l0i/P7LI8ydvIcMLwCw4+z4jY09NiF4YzFn
eTVL+pHm5GmtrSq0QMuy8/GNuN82bBloxaYs83b5yIj3lfMioqw8MrwfL1ElgJEXqo+y828rvplo
vLnJlkm1rPwgzaTYHanoUH3LeObswf22TpT57LZq8I5y1X1YVQNljygj2aKPZcvQnRFCsGeugaAe
bZH9ff0Eby2fcW1LIWRftGv3MXMRFfDrwJHFFfhUl3Q6KLiqacTfd4/Chl8x6fC8rOlcu/OaDw5H
ctmpHCetBrvnXE1Jhdgz43uEDFtDGeYvwQ6bsiVoPmrM5jI7nO9L7RxSCMmFEstBavr6Gv7eiqgJ
0BO0mSeB9oiP2ZufV+InHvIYlAOQzv5QKdnJ+GyNcpnnpxCxty3JGrTYfQz9cL5wF4A5J2FN8OAP
dmQD9HF9Mr9fNmpi4PigaNaytflY2yK8DLVirfJJRANHciMdE7Er67Y1o4sNfJpR3S3dnCNR9sF1
fVDyB0HtV6Yiyqo/s3Xvtfn7A05NqVGQMdiDAMngh0j7cCb1UawsnJAcRdd9eJlPAJ+RYX63Ld/F
B36aE6C6zHG7sv7ohzJMQXxeXl6esCE7L8P/T6xETSFSZJyIj+Yp9VrZ5CT9NPGX6dyp6bAoJ+6t
Zud0/957U1OVtOjBB1IQyt9bgLN+QZQUGM62ZtUe3e/vPR41QXG906m+q/PsI8c1/W9B1qq+Ds70
yMu9+Pv3tyg1tUnH2bfSFHrQH4J0aRio+tgT/npp3L2+6RtME9TExtn4bOpYvfVOmNasCicioWoR
QQciHetDV0G7uI2QAKu9F7iKprovSZXxMiLEGS0eenXrtsWpHuVYIOHSi/mdqbUczmCNm7ydu35j
H01oXcVH2lt+BaYt3rDm1NUOuIOYXpw9gvsNczahdTXv2sxRrv0+pqkooS9tLesMlOCyZPQ4gt6z
QlIJRFk8WnxZtjvvzq1pGU4EL07ZdCtf3qHFRN0vLEPL9PfJ1rq/6cqnpgxq60otKzU170Q19a8R
Dv2nnNCfff3obP38y98/+Qtv6ooFlaj+vW6qQh60ap3+OA6ZGxyvD7C1K0ZAAXVb8BLxfni3RBmC
QS66kDMImJZbkvvK2ysrb5hYYMQRmlGlfWDf3qmAHuUvMi++eA5oYOc/0YHhyW+3zcZ4LpBACg5Y
evOe0vr+cm2kaYXqJgNzAi743erKxqVhgu5KhQZPTYL6vc3Vv15c4n5N++mxDGQobCdqEER04rZQ
hZrAuxxApdULxvKViOGPS+L1EhX1LYtXx3mT8gcj601JePof6F2f2ULMNH3nRc+/99Bs/157un65
vjsbrtxE2zVSag9+Rr1bWLdDvjQ6abhzIjnTh143406IsnHWfMPk2yng6VrmCqLEXq9DLFRnocRm
geu0Wwe1x4S2Nczl759Mc5GOBotKF7zlPn8YsyJRvv8Byajb/LGJtJO1jUyTaoO3rCdL/yHAs6nC
QVSOddPjlJo4u7FmLB9J6r+tTf8gfQshvjwtmoWZN/+4vuEbwaKJsfN1nc1VU3lvjqfqpAW/Syja
ToQM8RQZSXAYIPIXtk1JD9cH3HCXpupqIFPtjZZw36ZpmB+VKMe3wlumPfrirS033gx1kDFouyvy
5st+7o6st33n/iI1o6HyueRzctMsTIydJBYr7drP4jmHsFnfziEHeHDHOjaM0ATXya7Xbp0F6FEd
5uSyETV4kifm33WC79Q/toa43DWfLGMki8WZnQ9vokytN4fUUtAEMkWrq8MJwa89f805VF12lmtr
uMvfPw1X98BSssnO4rybgq9CkCoSInXuWuCTE1kx+s/1bdkaxzD42uOoCZeTivO++N63KB+mpL4T
S/ugl138zMYJNpn8SFpkkqhZxWJBLAoGriC64Geuz2Dr48Zl7wE2b2erl8XBtP5IR7x4CjLsPUC3
lse44hdnbdtuwaktJrDv4/KzmXy6JGZtTj9u+/3G9U5Tx6O1mxZvuEC8X9mcqreBqd7ZMY2t5THM
G87W0sE65m/+KEF/VRWBHqPqooq7M8DGEpngutFyGv4vT1k9yLd2UX95mX2kmt3R3ffshosyIXZA
xoL4inrZWy7z+YHphvFDXrlsDafUafcIVLcmYlj4hBrXsC5ekUAR8Zko+6vPKMQGl7tgknuOamM3
TJxdqZfKqQO3SJqcgv6/DeZQo/V4Zyu21skw5iVlYMKuRJEssnP/gHIBHS/d4Ow7Y1mRJTedV5Nd
rwfrtlci05NopOAjp06Xo56XPQjORuhuKrM2EswJgYUpCIJ3VDXz9KgqVpy9RaYHv+pXpH1mN7pt
KoZ1+62scqRJimTtsm8unGpcO/0ezcTWVht2bTNatK7bYJ0y9qTWxouWiu8BxrY+blj1MLYS3ag5
dnpuyXlcxzqBMPveOdp4CphgO0GYX9CUyDeIzVVhM5J/E0jg9onHptOhxiVLqz/VuAfs2rA8k0yv
1IPnyb4qktrhp7lw3HAE34TA02aCGueOcWxNyjDvFcGmM3SzfLPr9ARqkQNoclsw1qoevcCUfwcd
6uo6x5tOlom0K3OuwB2fWd89aSPvVgHsj7ZidDDcmH81wXYBI13LC269Xl5rl5fapVq16iEm8xAh
Ct0x9g2P8h/InV4DkveBitkwqnDGpV0v6BHdv723dsW4vQGLH+2x8qzXrKju1exEBUKoPB2jMR9j
pyyPogIF03BbXsPky4Opy6zhpEiQnYTJyFpWVTy588K/Xd/3rfUyjL5yR/AWoDU8aX29RM7EygTE
zPS4AoMeXx9iy1gM03d7z2vo6hcJZA/9sxNweuyLwT65QP2FQdnceB2a6DueB5JlVpAjWaxHeuf4
2gogfTF6kWRCffSNkuyPm6ZkQvGA1qZgtYQ368dg/jktenisuDtbUVBo8qylxfc4pTeuFxOQ56eF
HjWUHZOum7OHjpQvqVfEomXqaDUZmn/8PRDmBosJNcF5qMR0NZ9K/5VcpECRdwUdbyJtdXK1dUQU
cBydMWmn+QRGgZ2jsTW7y6n89GjoygI8CQ4a3H2dnWwpE4SvKgSj3BPeXked+XvJ362BLtfSp4HQ
wTqRtW2yC5jjWzEOS7T6VEW0hf5N36WJGLw9ZPzWUIaDcEfLGywqcQzz8W8EyzlArNm98MXJ4pUT
+mr4fv0Qbg1kBAPeMjt0GfI8gYDCt2AWf2eO9d5P5EhXpwppl/1zfZyN/IFJyWfZgV9zpMLR6qvz
sKIaXQXFuXGnU1BPPwCdfh4ge3l9rI0wwVSNFd1c+F0Hkq6BckEOaCrPoDpakGqPPWJjABOuVxPw
FmNzvNdyItHQ5R9jnt62HyZWr/C5U0mrzhKU5h78wkrDkZePQ0lBxZGnYIzNv960SCZWL52GzF4C
C7WkOWdWVLRB9lA72TzuRJkbB8sE6vl2OzRzb6M8Woujdvscse0U14s+6yCHVle6x9WytRmG+U8I
BSFwNWOgjqYfHp30Rx+4XO4EUFufv/z9k9ErMVvDZJEsGbx+dMKA1NkCqspxUbedVhOyZ9EKbxcY
WmLN2XrwxApi6rG+9ecb9m1JbxKrHGALUtkfdKjpnWXrao/t+rLI/2WsoSbz3pilg0jRR5ywwXp0
CzCFoi06CaAbv3OMtpbfuPetdfR8hXJTMgTdH24+UDRDq2FvdTa8kgnXs2huWz1IpRMXV8eSk0ek
Ur8Su/q7tORp6N14Wmu9M5MNgzAxe8S1Zm+lKksCW3xZFFLAk9KvNG0SRkEwOd/6BDPBe6BxcLBk
aZYo5Y+HMqc6ASuCcxNUmZocfBw6Itp24MjBQVKhoxt0M4/lAGqEndt8I9Az+ffWCjQRuoRfWtHE
m8jCO7l2deqCvDmATGonrbm1F4ZRQ4hGuj66jhOv1Egu8iGBYz1ODCls2Szvtu+LHfexNR3jIm/T
OSerm2PXLed+0f5Pl02nsloSlKpv6nWmJoJvBnY8h4gr9rvtviCqB1+yJaHBzuNl9b9dvy027Nwk
22sdIlukHCFBUxVdHJSOg5Cn7r4MvB1vnIZh6cPCutoecGx5V8XcwzR4/u6t452r0/P1WWw4ExPE
N1RBXo4Sl2sPbENcZcEQM6Hfbvv4xcd8uij6hTjBZAuV6HT0n2qe6VObarKHftv67Zej/OnzqitL
CP5heZoc2Pp+nmRk76LqN7bXxO0JmnKfzjhCeaWgatT/yIAHW6pmpxa5YQQmcm+yikylc6CS3qJ/
pNR7JfZIirBxnDps2dwOtxmbidnzBk1Hn2EazJ8eVKWfSnvANJz3od+TTWH/HpbfXHkmf567QAOu
tJ30B97SLDj7Kdfpcagr8jd3HfdbDa058sPrUt0d6smprQ5FhiydXhyedvN9t9qpTKwsy396Ff6L
RnRGBd8Kz03tuxHPXPHTH1clDlDvxP9KNy9lyOo69Q5cSJp4PnBgcvTX5tDpuZ0O0+qNQVTmbPEv
rdfIEiqQjskjaIIQMQKI5LXtsRzK6r0CmVaTBGLy08jvoCNxmMbccRLXkfV8aCZf0sNQVfovoCCC
D7JmThlOouvfNUNZL2ptupyKYPaec0kg8RDUunkErwtodxc+zgGPbF3Y3cGtgLpxp0AP4bwGq3VG
Q7VW30juMuRSJNSsw6IdbRr2Be+fdd6y+g8iptxKHJBRskSudPizygdcMf0aON6hDi45SuIjXRV5
jb+SEJpfpfPYKqH693UqA+tFTUS7953j5FPEskB4YV1A+uUenrB60q7VrkkKzg62PHp+t7IxckF8
uEaBp6lIdLNM+dGaZBucxNB1DK8tOy3kV7/p2PI3Wbvcee41lW4bYc8plP6K8QuTHhsPoBoak8IB
QG9Oa80P2ALuP7tNq6oDmG8q9kDResrAtCczwDI8FQzZR6mt3HkEjlAUoV4B14i8rg7me4Ae1AJY
cb5C0qMGOz04+QL8haLQh1VTQQZ0eeGnqX8EfU91Z0OJbIK4Fkgc6n8EuSjapDyF6yydrHYfvRTk
UKegklN5DIBTGkBPQ1vssktzB5EaSCZ4Hou+aRYrzOwGtJwhkQ21y8TqVuU9WZMXvHJJoLbh+VkP
VUhKrBWF33T9c3ba9du8Wv05W2T/VUt3buGRMlqHpBuGLIQ0Uv5SIQBFbVixDipmHBTjCfinu3K6
QPFp+ktldPLe1mEW7T/VVEj+Nzqowcm/FDaQov6aQruA0QHb6eNVN4XrOuv+KBvWT+d0tvpXC6mn
6qVyXTDw1l4zs+Iwcasfv7RAO3lhUDMcoIES8qdHvcmN7AysRyE4IysZVjyt/7B4m35hwbouX9oL
b3SYQ6quius86MUBBx3hclutP0GIvf5ZedQt7ltvAQMscjfZeLaBAMyOhfYr+8VeiBrCsgVL7DHH
osmQTzJtoq5RwfiDjiAPDbVn6ZeiXBZ1qG2fxGzWwbdqhebHCfeS9wsyCu6jPw2TfXIWy7cjDwzk
P2Rvu696bVzxfZ55ocPcb4anYfW79A7la2eMK1I5E9haB+Hcz7kKnC8DwrP8ffGRXz5Y+dLmD6Uv
1Bgz1dXrd9SPhu7RUo0jD6iD2+9dYzNIzJeqSUOC/hj7uRr7FayTZAro0bWXagxbx8IKrgFjXdiD
6DEN06Hw1T1TooGsVtt/7UXN/xJ+Bt0U+GHweimn7FD+zJoXodfWinKUgX7IwYZY1thbzI39qhbd
V2d1AxAu+FPhjy9jqmfQHa3uwrsmhDVW9OiBmSHA7mdgqVI67a1oAJlPFy5kgiOxesd96Kelfk57
xZ2j5QyeDAOZ6796LOYQZmgOtA+qHrgXei3h/rFlYv3qOIS2hx7Ygv7grb2VRXTGyx5UmzX/vnTj
8GsCgxXUIdAw6y5weDJVUb4MMiFsoP9gHYY+nmRFeeLKBQycddlqHTGnxtlRvSf5GHa8KPK/4Lw6
6FL2dtBH3sSQ6ndZk+sslFzR9jRxu56eZuZ69NIePds6nhxQKuaxS+ree7Ll2E7fgkL5H7gIcO4A
B02XLwtYAGXU8XoWX6HgBmjMqBW0koa2XHnMC/Qqx6kPebUo93vCUENyc3E/kIXII/qfoPAIZKD3
ZqG/CoBZXCp9YnmjK9awY2NPktov0+Wgirn53mmOFGsJMgXrmCFzGcBD1nkfMlqKI0jEwYYTFpDL
tknYN8E0xqUD8pFECAVfyzLUp3XUTcSFJsPC1fAPDLbvD3YhvA/L9+w1JtZQfB9xm7whXq6LR856
bT/PqPG453lZ6uZQOiIjh6ZC7+95LVmLG97qyHhEw/roxki9jVbCydCsL/5ktcM9b3UGmB2YEr64
BVkFMt4FDU4yb/3mmQ2idd6YWCCiBCQOyNaDerXRzc0XgoS/BDOakDlIl0tV+yQBBiUdXphk0Iu2
UrqQI1D6dXu2uk4DkDRDN1fhPqO4eUK07AbpuUBfGXQo20kuIz6YQp1jVb1fHewA8L8Xbbtzgyu1
mlyw+gQ4XStv/T+rKSsAAitF0wK80yCWiSet8S8FnH99aiC81ccQryZ5NGWLau/QqN/8o7gGLgaS
4m3+w83K5sUZZPl3BzLYPqqRog0+xoUPbws8Q3teAcWezkVRu/0UoYvFqx+WGQ/3IOKVar+xjBfi
DYVTXV2o+ex1BjQ8z+UL+rWEdzf1o1/GUFvD7dwV6RrE6Fnu5jvsf9k/BIpbd1TRQMbu7PR/QhoG
+dKw77qUR/XsZOjK4ZckQZZ6rjpS2Y7gNCsUg5aPAyKFMuaOrr/PrOUNCqBZJu+Ynct2J9OyFeUa
uRAU0C/irQhDffCq30thc6BLcu957lu6M8RWlG5UQlzIA9ejg0eAW0BKsaJ1/oMWTfl8/YmxNQHj
iQTNMtshwMMlvVa9imYU2+Z4KBS0dHN/KvcS6r+fBPlPl0PmDkWGtAt6hcc3UsnuECh7r+r5+zkQ
k843Jd6UZ0hlJlZtFydOyT9lT6w4K1e5swdbIxgvpdLxyqrqqUrsdsxOLc3LaEZu8ExlupeV+v2D
hpjEvipAnThfLJUMPrPPUAhQkWIzOXqXbg21VOvx+oZffvJ/3xrEbGnw1sKXQZamyTjoh0kNPMxL
5wEY+lh4JdIJe60TWzt++funxyV1CXyji/mk7ozasOXNZ7so/Z1n2e+zbBAE/N+vc8m8Fv2wCoAD
GLTw+HmtuoeK2ocuUF1Cc4RkYLrZqXZu7Y1h5bmV6lJPLeZSeD6IsotHG8Cug6saNIrdJq9FzFYG
tfhFs/BaAX8AoQt/yqsEpLz9zgne2g7Dzltkuzql1zSpazGcKJSAgKgNqmpqbnspE7ONYRlbSPMG
Iv3hBsujEwxn3+nPF/wbtmjn0b8xCbMLAXzKjqRNnwIxY4ljRqGXoMBOvXOmtr5uGHlgQ/EbdCxw
tE6d/1IKEO0QF5J7G9SEBJfT9cki8OQdWkouTmRmoKUqWwWad7BUFbfhW4nZbJAvvedY1qwSQal6
lDhHj1aq0puabcl/uHzVNNOxwOI7Hoe0pe+0F9pjDTDIjetv2HTBV7xJqVZJzS2G0ActdovP91Sd
Nly42WMAyiC51C4e1YvV1xGnQ/Or8cFkz1B3y3dmsOFbA+OqRngH0YAUO7w06kkr1oSrVZ9SOd5l
fvDUgrPmug/fOqmGMZe0AwlOa6ukQpwdCXsAyVkf3AbVJGZDwZSqVTUIBxIwwUEqIH1Z/LkOoR6Q
ZO5ulWdjCmYvwbpySCxB7TGZladClgGCaHn1TlJ2Yx/MVoIZCGbf17ZMRD/396UQR7RFPWT1OgAj
3+SgPW123OrGPWR2E6DHdWz9Ej5jYTnoaNsvTMd1kP/M0uY8NCNe6nvo3K2RLuf6k/dobGU1wcW4
y56fOf/ZC/++w8us95eYAlySZuNNISExewvAiMikXC5zAogDIpLwVbTLyzirg3THULYmY5j6JCB8
NUrUO5eavVyaHGnZRkvjnLROk2J98Ps9ZOLvYVHkP00GSrQq7Uf4xEojNKfRkuZPgwiSoWeP+URO
k8VfClftFDW2jrXhAWRGlehqRAr2oICdthpwOYe1ZXnujulvHW3D9EmKCyNLMyu2LPUrq3gMaNQl
rdVlUdb0dxnbk5bdmInZZrC0iBCqrrRisF9BCqnLh7OQ1vpy3YNteGOzz4BYBM3IBKd5afq6ODsW
XnwRSuwziQsC8brD9WG2JmFc6ZnsJEvR8B4DYuWHdkCag5vJZefrG2GhyddbI8ftVAuC0DrrhuPU
2PaTTOfsx+oNCsUyPz/eNgvD9IF2IEMPLaq4AcrvW0uGLpJZ2t1UfSVmT8GofLa0CHbidPIjtgxj
SMW0p729tUSGoae2raeiYTJhrarvEJpbyxQOkGBNwxVSaOUQ0rTMb+rmJB75XxeZj43yPTCeJaVA
sPXaBm1aPioK/N2O29o6ToZ1a4+xMid4WhayLp5daM8nXZ+7N26EYdpZPdjWIrARUljki15Xgd7v
ufpx/RBtwOiI2V6QQ8S7QILTfkVGG82iwh8LqweGY7CaNlaO0ztl0k94d4BvtwLNnjx6TZnCID1k
MJkbOWXgqZ2pbngxsw9hgHzQUBa1iNsLCRoIPdgjqv5BLFknoop4S0QmaP5dn/nGGXQNJ+ANtJOq
sa14zWH62i3Escva+WGElMYBKXIRXx9n43SYLQmKd7KcslbElcrrZCIO4BgDFEiuf33DY7qGE3Bc
IJIGkDzHQTdb5xnJ6ghJMXaA3l4dXR9ia6EuE/sUYvhtETj0QlAGsZHTNLA21AuS5wOggtZKf10f
ZGuVDI/Qg9ucgI1OxFo7VWIHjn5CA0q+c/9uTcFwAQ74Z/S6YK/HNPBCV7XiWQdeFxEkXY/dOmU7
EebWLAxPICxLTARo67gdChFZNYVSMq/kjV83PAEYRylfUHqLc+G5IBf2gzMTwV6iYeMkmU0JTtPn
iFMqnNOOW4eFecOD9kT+uPSM3+YozT4ENGHZHuuxyegFKb4K7jvntBZ7LNIbi2+S/AZZxgf34oZt
oBrjhVpO1Aq5h9Tf+vrlaH2yAs473505fBPEOcTb6KbDWeZps3OXby2+YcYgeOi0QN02JjmtTjWb
1IlM2XzKhuLGe8RsNWBdoAXxcvAMpgGeCmrK7zypUf+6bsAbJsYMA1buPGcQQRSxMyz0wPriVPb1
eUjtvwdnSXdc0UbYbvYXeBmK1NmycOAdxqjxxsRS9C7v8lNegyL1QoIGe+bptONct/bcMOeynEHl
XWFO7dSQw+Kw7ABw1Z7M+sZtZ1L8VqtvB2WJr0ubn9tg/B5kZRZDITNcAC+IbAIhi+t7szEPs9VA
al110pMitomsIojzWqgdZfXOKm3Mw+wugD2AKlMqETOa/wJhdB6C/+ljovTos/QPyLDuQUA3jpjZ
XDCjHy6bCTwUjgF/k0WQf2n6oD/beOjGjnLkjUkhs7WgzkTH58risUi7NAr6LjutbkUjVdr2jYtm
GHxhBdxx3NWKwc31lQB+gsda/oGC5cnzBKp5sr1NQY+YbL8Oc0tIdzkiniVKiz95tSp5V2aodp+L
SaDMDnEsPIODGRie246b4QoqT65DXy5W7PfO8mfpO82zCBbr5bavk/91xI0NagY6cB5b2cwjia8f
SJZ1O9jAAF/5TR3E7B6gXqW0TWt8neTfgJZI42YuAYVBH8lgAZjhF+Cpr9adG33rRBs3Ou4pCjxT
yxHwKpGsghaJY8/9aQYPe9TKdY+DYGMcs40AqXa3KzwCNsRSwDrPwtIgUYWC0U4GfuP6MnsJSC74
JEp8X5IHa/6SIahyv17f7q1PG2F6gco9GIDwaSVxp6N6r0K3KnZO6tbHL+v16VIfxrJOuwHAHT/7
YS/Hpf2Tpjf+btPAl7IH3A2f9th3e3kc25N9Y7BALm7+068mfgcife7y2M+8AQx3hEcZ+BMANppv
TCWbrQIQEME7Gi0i8VjO/sGrfB2NuvV3op2N+4gYJow33LJ43OHxzFsEIMOwcmCkdPd6/chsnXbj
2gY0qQiqdgUcyx1ibymONZR7O10laZfvGO7WwTEMtyn5xCuy4FTSKh4dsPIzkpRk2vn8xgL9p1tg
HqHARcFe2pVuNMj3CemX62uzcVmbvQFV0JYNCsreQQQ20J6IauwJKZ46EYUTTnawM8zG+pidAegA
aazcxgSoOgJCFvEuCz1n76myIfZFzNYAhtAJgJ7L5yeA2u57KWNRBN+Y/Mdnie+WsSytA+TlD6ze
K0NtHCqzWyAnHvWnbgI49v84O7fmOHWlDf8iqhBCIG5hxoexYzvjxDncUImTSJwkxEFI/PrvnX2V
xZfxVPlmr1TW2jBIaqm71f0+g0X14XoYaFuoMbqr10u70blZ39r1HHddWOEVacdxhfbRpZcQU+d+
/OZENnMW9+GI8dLjC7OySFEkEzzCs929varOPX9j0CaDHmtC8Ms5MkIzS1EsyKFnhXq49RJb5dyK
2hh1s8bVah1eYbw/CFruYHHXtaTv6tOI/pce+2tPlSFToqsxQoKSg2p9wda0SMnwYfDqypB3Gva2
L0A3IRvG0xS7ct0l7oteo/dZ3FbVl8oEKI9yxviQD6Z99bHIqf7x9vSeWZhbSV9tTIfCSTx7AByo
R1JDXmqPObNwtu0A8N4gvx6GfJdM4hYWdlUieNNMPLL5Uj/omYWzbQngHGDIUuPHj81zN3+3+oGr
j2+Py7lHbwxWJ5Ot5hGPlgyw7ewlzZ6t+/b2s8+N+cZkx5jMK0FP2m50n9G2nbv2ff2SUbgx1qVC
YI5qD2wG5pddodrW3mp9lcYenejyQqB+bl431rry2kYNoNq7ddAHGd/w6HeaqJ0gx7dH59zIb85f
PQdpE6b4BoIupCT46PSD1OP+7Yf/e+jJtirNZpxmdhjx8EQWfvhq/J/3PfgUdPy1yXDSrKzk8Hsq
2siD9C2an+Ugfr/99H+PCdmq7NaGtQtTGHPbfWurLnesL2J+oczj3MNPE/3XT6+TQaRKYcC51ywH
gPZ2SP2h1ZeW+7nnn/7+r+eLEGc6KuGTXZ9+7vlBhdMujKfd+0ZmY6dROCi4NrClMkTNWftt1Xuo
2O3f9/CNoa69dBBXCeHMtvNPZCF+VWw8FV5c6tM+NzIbc02r5gRoGWBKwdVI6D5FuefQXkrun1vr
G0PtesKjzGLcI3MXpFeR+/32qJx77sZA0bISdWmF5xo/fpx68hSnl/o2zzx6W1FGJ1x4NC0e3YXZ
Bwnp15FeQjufGettJdlk1WzRPAW/Mn4ZcIHCxqs5u1RAc+7hm0g2m62PeX2aSPoyt2netVfcqAsb
7rmHb+yTztmMOiaTwOu9EwrdNejxUZcyledG/PTSv4yzYnxho4fxZ6R7qVRY5aNcLvgW53746Z1/
PXumrEacgB+euucsq25c9aGM3legS7Yk+AEkawJiLuYzaa5b/9I2h7VM928v8XO/fGOYYz0N6JrT
8IpOMaC9KdGUtSQX9ttzQ76xS2mBKqYcD+9Ue+PQ9h6xSyb/77OZbIVopymDds6MR9f0pVYMfWHo
8kyP3JDd2wPz7xwa2VaKLaqVM9QLMKVB+KFlSNIhZOrdgC6arply1jc/0/CSXOiZWdhWjAlA2ipN
mmyfhF1ZlGqpc16l9jpr/KWLpQxL8f/nBMm2bsyuql9k32EuhquUowhXzTuWfWvkD9+HuYQ6S/Wu
PBrZ1o25msdNtzZYr4u5XViaixrdEUtKLmGy/x3+ky3ofaRDSUdWJzuWPnbc3bLlaYFOtPqxkPlC
ZvvchGwMOom7tM4gmb0b61sG8RV61NCRed/K2py1iZvSOAvwbO2DAw9e+sCgGehnC65EOBVN867C
brKtDmvROdkuHV5j5Y9U8/xk3DVC8u7SUXDGBLeSs7jkg3spE7brLLprw+xh9fZWrsnRaPP57aE6
s4GkmwPYoJJiIoHM9p1o3aMr2+lpduuFQo0zc7ytAkuG1SSNxIUSern6eWeCgTV74wl3O5LV/Nfb
n3BmlLbVYLgE7YPIS44uID9eA8tc3zAvojzsgvUKv0A/vf2eM/tVsjmYU2DM0lRRvq9M8r1ZM3dd
R9YWFv1HZEYfYByWy91IyYXk3hkb3NaH1avVacwc3zvd3YDe9MqX9atQ4/UaLw9ZQy4lfc5N0unv
/zpZG4AC0B+m0z30q3VRcXRMp8rq3Fs4q2+P3JlF9v+KxAApcWgyS/fQIBgOcZrFt13f1hd8mnNP
31h7Bem9Et0PyT5MffjAytbNN6bNsvfVzpBtYRhEfJYWTcrJLhimog4SVDZH12iwe98RnmyO8CQc
RgRpbbyPkgFYNrR6Hvo1kL/fN/Qb+67aocmimrM9bwldDmHvVqQ8aeXkhWV6ZvS3hWE6hFQrmlLZ
XkfrtBP40106hMmXt3/+GZvblnpFo5Qu7izb+5Zc+/JrpfVdlbJduNI7CsUmC4HKt9907js21o2u
cB1A053txRygB1lkI3qBwz/ve/hp6/rLxgjr3QjuRwx1j8plV1zNyn1AZNxe4nWe2QO39V0zMmQL
SCnxfqzT2zDpXqN0vSZA0dJgvfAN515xGri/vmHm0KOvZRDvIabEyxug3od7T9rguEYRfQTzvY8v
uAbn3rQx6LlOXI3+3hgysNVj0jdXjc4IWOb1sT794e0pOfeSjVvue9v0cefjvZnRaBTOz+WSPtW6
epQ0Di+849ya2pi2iCKH25ko3neO2acqNvqeCocblLc/4dzjN7YNrXMy8RSPj9py/NmU4fCVDUv2
8vbTzwzQttCrI2i1R/Ys3iczkNWCxMs+Gnr0pCeUT4UEg/hSa9O5N52M/6+VNaFbeO3E0D3Dsf0w
TuxQsgUUYKXvw5hciB/PnKbbqq+Rl6WfU9c980Z+L7v+AGX9ZyQ0jicmImGgzr5v1E7f+Ne3cNTP
jC2as57DLLmH5uiEjCy5JtP41AyXGMBn5n0rOhs28NfmREd709HmYAYa5oHAsfH2F5zO/X+EMdsC
MJT0ijaybDquIPR8WuE07+ug7T4ggmrflbQm2yKwDuK1hsV8Oja4HbvxQSTAeUMY8/YHnJvq6L9T
sAzQk6knFe25B2JTkPDHglNinm27Q13h3rnw+u0XnRupjXlPkI2A7jaZjtm8rnlgW1X4dhG39KRV
8PYrzk31xsQhNeLjPm3dUWbI51nLSWGzen7fmbct+CpDs4z1suADmIOiSYDe94xHX97+6Weselvv
peOMi3CV0T6c/ecQgqtLbT9my3Ar2/f+/tMK+MvYom5gQzwl2VH31Y3PVJlDWPhSddeZod9Wd01i
dWVPSnvsoV5UdHMzFF5AUOXt0TmzdrYI93LhJbSEzHiU0VzutbKqSFHceUX9xQTOuQ84/f1fo1Ol
CSQ1lnk8xsH9XP5OL13GnXvu5nieFPSMpOrTo8jInzBJ1L52qXrnktwYr6vTxsmmxLiQZJ8psJbj
Sziqc797Y67oXYGM5Rzi0TLIZwdwnXznnrkVeB3hyJmyccNRr9UdtcsLWr7LPOKX7uLO/PRtYRa2
Sy7ZzIdjtsak/UAySIweqVr65NPby/GMsW4rs4xRtHOTGo5JnxwDNX5d0H7IAFTrg0stJGdW/Fbf
VUwzCcsmNEe09D8sUNPKgza5nSQaBN/+hnODtDl6x6GtoWREzNFNnckBxnP5SJr3HVnR6av+MiaI
owfd4vVwHHtI4UMS5/sc00sh+LnRP33RXw/vyzpDE9iCh4/GXwdhpm98NM6HIUt04eN6uGBc56Zg
Y7k8SE50QG6OvDetLVYUM7hiUVH4GlcmGndvz8OZ83dbtiVpGGU61vNRB2gLIBQBW/SlM+bWieiO
Ruz4vtdszFkgP1mRnsZHO7BdYvS3dhkOvU4gVw8RKYYigbffc27QNkdwixh0HJfaHYnIdmKyuemA
DGWXmh3OPH5bwzVCCshNHIJU8BtbKGXOEfSalM1l0FYXvuDM8toWczH0hs0jFHyOfWruTsHhybVO
wd/DGvv8rkHaFnIlkCGI4lq64xw8JWGf1wqC51PyPsve1nEtHGrNXTK6Y1NnECli0DEiqb1Q0nNm
29hWbLGZKqIUtg1CglLk0RhD/pvW44WN49z8bmy7TPopmaUyRyP0Cxr/Xk8kVknspWuacz9/Y9Nd
56N5Gsvo2JCy3ZVtLHG7cfHpZ/IvWylXBVZG1QycHoEH/XRiNFs0jVNW7Zue3wQTzlHaXbDnDJvd
P+KOraIr894H3kfRsQ4R/HXkGvovBerPv4+JutbZ/LGs1IuGfb+9Ys+9bmPWgFPq3tiYHhEXHH1r
9yk19+k0PoTAOf7vy8AFgCzrhVjhzDRtK7pMEGXTCv4qPIQe3yfTSn9cR9ZfygWcWWbbuq4JPdG9
I1F/nJr01wLVu6gDM6aCsvkFGzz3go2vHY8DNWog2KfWBvsUX68nqVA4Yi7Rbs4cG9sar4lAEKcP
a3OcyPQ1JPGhXrtrhFfQRURreiqyC7c2595z+sC/DtsgHXpqDUZKrx6KX+m+s+PPtGUH9r+CxEuv
OTfhG7sXKijTKDL9sUVVST7NYV/Ufr20I56bjY3VV6VFGAicDezSutyNpcpdoyBtA6TxO1ds9N9x
im1AY7cs/bFuhp9WTdNOWv0+FWqyhbH7hFGrGzWD+2FvIuzl2bI8Ix/3tYUQ09sGfm4CNgZeth6q
2kzrY5CtzUFA+PEu7KpL7TL/fnq4Lf4qW1ZC3JfOx2hmv9k4Vc3HedX+Egzh34s03IqSQf9Y876a
1VHb7ObkMM+muUpajBPv72N6seXr365BuC0GS1rVQcRtnY74wtUBSr4SXG0hA5tDv5t/giKu/PSe
6UD267/LaSQIGiFctB6tH1hOfMtBTJXv86KgtfTfp3tWBqVvlT4mqIcvqmQNP4dxF+eAY+ufb3/A
v00uzDYGXXfDyDJVqyOh9VwYB/klKNyWYP1cbCg7Nxsbq2ZrZwfKBnUclvURvJifp6uONGNXp0jp
fV+xsWrp4Z3hoO2OC/zBWptD2LH7OYWa7/uev/HK63RdYgVh4SNdO6g6qxl4PVzQ7oWB4Obbrzg3
ShvDFjbolynCKPUieJrMKK7gWt1XcQM0ZNe+vOsl2+qxak7CMYIy5jGExOWdy0T/Ced2uW8gK7wD
X7Z6X8I43NaSJUwIOLdpeyxD/UL5fHO6izj5IQPaGC9MypnNaotHN9BQTtD/0x6TZlpyQnm3i+fg
Uj/CmfnYKpPFbbesU9xUR2y4jxBNuZVs/XLKtPb1pUKIM7a31SaDDnQ2jkNcHaFrTYF+7asiy3zw
ihJcvXt7ws+9YmPekgf1mKSRPLKU3i3ENQW86jzg+MPbLzg3CRvjXhphF61XeXQhPajM/qgb9/nt
R/P4f0VG/997hhbNfzdAJodknUxg967xa1XvAopS/GeDdnQy7xbG05rtqArQ11MoRrMBmuVod4od
7hDAKotyZAZCNN8Yo2Mh8wwKG5MpRJAE0u+dKbXwuR7rBlpYXYxCox0q5SNxTFg7YC660Sfkp/c4
S36FqNQLxKMSSx9Mu6ofXfI16cfOfPe6WrTMfb+25WvUZNMI0sXixJJLioTWAXLuvFpyDnUy0RfV
MowuzBnzZD/pqDksJgE3HnLJ4Vh9joJZmSGnAWUSSrNz7KIwd7MvRQxtuTQr4RRxwpFkqjsZ26ep
EoGiOUPpJr8veeKnFzqTBsVA4HQVSxBWv+pu1YuDMjFvKaouuz4g1ydkeRDedglEQB5r/KRh3fel
Vs0rkE4R9IA443YdHhTKTGhQkGxsgwZX7VNfrTmZk0w/ITor3ZB31rYMSlUNARsUuvjC8e9JPIGB
5zoTwBOFEHeVfl1Q3GHZx3aiKmnRuu5pS4Dg4cTbnAhcgv+g01QND71roZ1fNFHME1FEjqzpi7K0
iW1Rr41Nn8dMOfE9ZDo1at9SSNK7QrYAWsR7W4kMAtMxCuxMlxMUnHZNXi2zJWWeDdC77fMF4krJ
tWyaFgnvWtZA4l4bFBI0EboqV5b81AIRWpdPvCop0Oej4PZ33RuWRU9DEkt6J6c1+JBxBxhmBBhf
mQ9rP2RHs1rJbrIxDuM/86lL/zUbuR8AYoVO+wg6QMSsoMWqzLy+Qos9rD7PE5rfpzvIfi/pmEv8
n0SXz4mFSO6hsTSOpysftAJ6xwC0cN/m3mWvwAlYDxHnZYLewJVmXoJ7kcUUMbiP7WpFXmMxhd9V
0waZLtqYM/ErDeNqEXvBoC73EJAmatu7kDWM/QgCMREAkeaelt97tcqU5mhy8fK5XPFTPvdRvY6P
oDRq/WFMYj3Kq8EOgv7OEpTaV0XE11OL2RJ0fthbJN/Ioz9Ji4H50aHLroNKvh7MtEtHCO08p2zV
UuaQzrL+p5fGDtU99qE5u/csTUq3G4JUTSTXNk2R5BRTr1ibp7oK5LqnYqjdep9pgFF+zpDJS+pC
cc3Xe+hrcva9Z0ashy5cxyy4qvuFxl8zEjScA8YYJOufxatkvo1DM6VuB+1gCcGBhVL+LZittPFd
n4SJTHfxOqj4aua+Lz9EcZn2jxSrityuqOa2D8nYB/baLExOd3XtAwsJhtBD+Hpd/FJ9Nkvkgxfo
qZl0yEFOEDl6EiJccNVgZy2HHiycDhoKhI3xi/Z8Hr+mAwvKpeiiUZXPGfN0+Ak5etFkeRSNVN/o
MosQOfYOzTYQZRxA281H1UvzNGQ8q0QRt7SHCahSSuPzDGzqbt/Nvm5+1cGKpEaujVbTs4pmMLVa
wJSbq5ZNc//DSbA67gKW4B8oCxm9O3RNQ+g3qqasOiIZOAa7VgqRgfNn7Zo8WbJU8WcIR3fuUGMb
ZGLXBHUY/rBN4yqFNb7YUd2XKbe45o6cQuF+jk4bh/xWQIh5ZqeIpQbbgAB+ZqBZMdHcxZ7UqliX
CIYZ6xAXja+iFm1H9kA0CHRpCqhQmDt2ErgWkIawYfAKsaLJfh4aWiYvEzAEfDcsZVjh5zbVM4h0
0l6tsl81ijtjchgmZrI4r6oYat0FrFGQz65tluhpHvpWNznU2m3wqowlk9nVcZuhiaRsDa2+k7ZB
o2DpMzHJvJ2ggm8K0MYhrrKDysosn6DOKC3646Oozv7Qrm7pRyHTEMxXaIAu0PZKZ6N/R+3U6i/p
hJ/3J03AyPgeTTicon03QTt/nwJyzfeeYTv2Rc+qdPpiKYBfaLyDUowrynEcp6Nrmp7pnMsApJEc
4gmTfsJ2Y5oHJPrk+hGS97STRUC8cn9ENVUI0eOuEvW1HQa9+BwTO6JgFNzYbvqRcGv941p67O25
oxNLsVS8aKsdUZL0h2EERKIEA8D2yS9FQgEUA5NyXB4FcBztNWqMo+zBAJ7ZfUHVFZEP06jMWIxR
67gtqgrJ2Wd0KdXrHdVdJ7+Vi8imrwSkjAyIykUs6Lddy2SMr4Zg7ZKnqIfqUZs7WzYn7fyxrKrH
tVc8jHcNRedylsdJnITX3CHc6vKswtmkcwv5RdvkSNeYqspT6nCXAWzF6Ex/gwBQZNnnsk6oaj54
WIqo70fZae7uVpybiy2ivleobCgywarxMAUG5MQrwdp+NLmrUAn0LfNDGDxgt8S3FGFrdPAKPlBk
oRSmFYPWB62H7nq1CD+igsuqJ79gv7RP8joKbJSvcFu+ceGwFgyYOUmPavAI2uhAzwF8+gLAhB58
jmM+xrEjmaxcEUAmHzsn4AXxzkRlV1/ztefVTk3xUqUHUAiQcivqdAqrENiDqmYQUo3T4Ms89fHp
mq5l8Ufv4bpega0A+jtAAuGSfnRjhxbbfAjhx645hPJXtPyD9MausNdL/z3rtKRFllRLZQ9tLSrE
mfHEsdPvStb65Tarl4gfS+qAAswnisLaOW8HieqTvEtECmv3aaBw4z6aOOtNPtIApUGA7WSq1XCG
XD+Bx+YMW/Ne8GWhV5hMPz9JiUzJT5kYwXhOpW1jTAXnYpc2bBzQ25zWc3fN0lL1P52LTNzvBxWu
XR5WwLuEV6IKMcagHv5AY+sCgTHpibNm19E0iaIrg39dJ4UCzy4+UhCFdHctwQBMrkvgObr7sm+F
fBTYBXSIu00H+kU+z5Xu7+sKArlDEdBWAIrGKTZ0sO6FxSVcENTgLofa669xTx2AO9k8hDchk8mB
4DYzQ0s/r2ML13Pu1dLmFp5jB7FNVwpSFq62wADdQuPIAWyaUDOTB9VCs/0axwrLdvA5XUl3tinn
8gmMGRc/Nhn81GaXub6JXzNotFQfRVsS6XMZ82Vc9yZMvywuqpJnNRm5fqNrBNeiyPo6dfFuEiXY
UAXns1/BqZgSpT+shMTqR5oas6S5jgOo8OQpaM8I/O3Sk+mDE+F4sJBYg5l2NGQW/EoAJCqwBMSI
gxSlyayOFEoh0lD8tkPGzKdONnUMzPYamfE2qlPC/ZWa2hi6plOd1sFPYbOTBr2IG18ueZaZuvwQ
wHlQv0ffR/2Ym6ai2u4iBihCVGRVgBr0kSRBn4fjTInNMdJLkiBNMXfsg4JHNv1KrYJDDIFwO0Ok
ZrWsk3+6VapRwYkl4QjaT93x1d23qRN033MoZsc7FNRot1yzWLCwzrty5NjMpyRZQnbrlipSDygT
GoNjpGTVfvG1I0BxqLUiCVqYfTMrfptgw3XmHpKOUn4MTLveyXDkEIGWUMmOjnZeeXcvploYFOmX
dU+b24gvE+2uQyls1R+kyPr+5xBHiAZ30HQhHc5xrtJ5OAz4H3CWBoWZ0TdtjULIFS5BMgHwieIN
2SfXbaXmud/DnRl7i6BgZkNzDaotae2R+2SIwCehc9ygjMSDS3TADW8v10IJkskZ2BD/I1hr4G/6
RtVuB++a2Y9cTXU8wZkvs6otvKVVMO8IBY6DI+kxxb4q1pMjVO3qtQzHEe5yxmRztTZ8ARW4mSt4
B/mklhXYJYbbFSiowUsa5K+VDRAqL/gMbsoX1Lab7iVCv0wV3sD3oIvdg3BpDSQxljZeoRMs03Id
bvkgELXdNqlPenI1s5Gm/ZXGOWjsxzqkdI2RQmwV2g7xPbaKgYNg1NU5dH9GfgfIPLESswI15adU
LSP7spK+x3SGqVl+y1pErUf0lvXsyiOZBy37uIGpvo7TkoKclMxC8jyBtCiFMZOl58AvaaiIvfbR
gPOeyxUu3I5bGbAXIpa6fapnObaPvQwF/Tr34Mgdm3Euo/AqaxaOuAzIMsaborW4W0zyloYtZF1A
/EKRUj4TXFynO9A+m5btrBrGRexUadF4kzCrJwQnLrDjQ5s40lIUZumk+whBiDiQaDKysdW7yOHk
U3uIi86IpYCywyXKDnScmV+XbEz1krdlmK5ZMavZJ18tdob1WwuM7PzFhgoUUzRddyr8XMsma+ye
AjuFvR16FgJnurd+bu5E2q7xHxrOcaXzFdavoVTcEZOAo5KGoYI24hSVffxEAZXKlryB1KBvcp1E
QPPkidNZ0xdJJbT7FYOehSqqNcUZ2OU6Y2GY5vh2BR0oAiH7muCsimbxCujSSD6S6SS4mzfYk3cx
4C84e+pIlOjjUqAvDbtsTjOncpCqAUXfw32r1tdlrRbs4wlCEX1HJlaVw2uUDbIiuFNUyoeFcpVD
3OWrpopVPiF1YLIHibut8dDHWGkMhVJJRT6FxHdjiE9Nk1MLIxy67lfQGZC7inKwvmXF0IRoAYFf
oAf+qcbRUfcFwFQSDCJssyO/hgYJllUNZAv7Fi6Djp5W0iI6oAChgc+QZrYFnzxWAyCpw9osU67E
kNYfpPQ+3HkGXojKERix/i5z6YyoVqwV0sHwoyitX006YiXmCW4h/GNt0Gmp8lnEJPiOkEjzu9SL
YW6vQQKL1y+N5UIgiO9NrQzoOfU0foli089zHi+CIwhrTXJqptYhqYPvvAO26HuZmUBHDygQbIKH
IKZVPaDnzIVGVXnnKOhtuUV/21zNJH3u0r5ebN7Xa79+xOpcsL/XFcrbAJOvOVIJd32ksjCGjk/X
BUG+DEvyuwwaAPtWRDaTL4awB0+piJAIogi3ACNTWUH96lx7FTrimwXuW9fzeddJtC7dtenUGsB7
ZjMH2BGGqAKqz2upeX3fdZaHONxMOQm91yWiMjSbsXWqbIEuTOR4cDsbwphyUMEs+ZUEQVpPRe9T
E1wntdX+cxOuM1wcOI7tDFCWqJ47zjoKh6ovZ3jMC8hh9JcQntOvFRZL9bvUQNQ4OO5mHB7rEdvN
52xBZeUnQaAp3BRyXEl610Ux2EAIgYlOjqFZT22mYM/IFiE9mQUiKkG18V+4gx18SCYVwqygqI/i
KTAAYwjbud4k0/0kgl5cp2Dd0S4f67msbpjA/eZju5rA+Z0MOYy3oOiWlSRHANI1D1MMXM9YlJ42
/l6RKYo+Rx3SANd0ADWs3lV1HSXPsZRr+YjKzT6TO2gVDyhXAIcKz8lXkky9+aKFhCNSEI/xpNd8
GJIeR2foIJ8ktLb6uCC2KIfDNDmLVG1bQsopn5lb9WFNxsUzVLVCSg8cMNKU8FFTFHOcAGMrZO6u
ItDm4XjMfehNCPuP0vCrZhTAq7zjipYSGkogpMUFoE5MUCT/4d09jyk6SKciLFfd/SRhnxm2q4Ft
CtCNGcTRScEXe8ww57VAozmyRy0yc7qITwmjGOqlo4leYINDEwN0PwUWZTLoQDdJMcB3xWWGq7R4
1PAXKlYw1CWm0B1RVYByfgNXs3n12MfXg1amqR9lEhP/zdvWsvzEqovhG0Jqz1zxOWLkiZ+cbL9H
p76SXytIVWr+GGYldLP3fdBXLrgeSJdVHlxpXGJF+2lgE+uuIsAsEncdz3T2SCAh+Ox0PuPESNRt
RzgUlPCfy89wpXE4FabX0vD94qC9Rq5ThB2svllJBy0PDOM8u2nn3EwQ50pB+qkp4EPO0yd01tSh
ekGbDUQy8pYhg2pu6x4JOnEToEvDDc8TAsOnyak0eUxgN+i5ooGEI7EDjQ2NhHpAvjA5xpl2CvFh
WqHfLBF8LnGZIkFaA1ZONvuF+qYtBqNRX4sKlhpqkExgXrpcadPjWi2ux+AbT2h0xZPxeYlCVxY1
bVr6K6iaZR7zapDwH/O0t4yqWysHRMjY5SfdPnHAM6ofBvzD/pBgEZUnSoSIYWjNaMHpw3cpZBmv
NOiW5NsywKfB630NhVwkNwQJngGDlTbBrfc0tsBYtLamVzj7VNnfzCECyvJTyWqnP7mxnZpXXDIG
pkK+3UzTn2ZqABMr0VjZfjItC8e7lOHky/a4tkKJ4r7TTeQeIpy8sK4sm6Z4zsEPb1q/L2noqLjS
COXqtcjAvRI/oIPLOIZDr0k13OIHYxctFiZ8dFK7b82exbWKwI3MUBBSuJEh30XLSML4DLfpT9wD
MlDzFAlU/Blu7VKZXFM0yF7xk4gGrs/Mqq/7Jlgpcm+tNMwXLQIghE7RBN+lQ1RhHqe2AksPfNkU
YuZINeC+DahPEGi+siR02TFE4Fy9Rh02zqMJpg6oiRQRgfwQQzo5eelVmYlfpkEHA0pj2nmBwrpD
eiT7iIRLYL9gsSr/DA+a8g8AlKwaJL7a/WgsDvIyN7Vds72fkd4zcMzqLPwg4KGEN4Km3v5oG4bz
J2oTUu6yusn6XV9KU5td6UHJzBPEJ0D7OqRR2idcilXcfREMEQ4tMLeufNDOR25/6ucNEbZx1UJP
C23jfvgzD1WCvHFWVcmPcB0q9xmq1vXsiyzEfrUcyigFSqpIbT3xA05+8typSaQ70BNHn5sBPnC+
SlJhYOuyAo41nMO0CBSCyfuyG5w5YM3OV3QlFYZFnDLhMvagjQowU6s7gZBjvMU1BNSISES0L/DB
HRLkyo71PsuC9WtZqua7rC0mqplNHNw1BpolOOijYAzRMgzF0LzNhv/j6EyWG1WyMPxERDAPW0Cj
Zcm+HsrlDVGuspmHJEkSePr+1MuOvlG2Jcg85x9prZP+3JxWdwxumt3xwXHL+tGbBnYJN1PdOW/d
wI1tb5w+fb2Eb9nW2r/Yzf2/nkkWexqZ83wcG3wBtnIMrqre6g4++XxtsnDUTwdFkJTJJ1oU78D4
60vbemJNMjHan6O3zs+tp9RlMDP6GsVCXUg8ZoszJlBKak+XjtoXTjtcN/pJnJ2uPP1dbZ4bvVDF
5vn/OSRGskSLwaqAxHs577p8qGRKgefwZ4rs8RQ5NKmmTVZvEy1uW+TFXOLdF5iON/1FsH9nPkcQ
4D3w4TCkNS8LEESkRX/oNiMaD9taWNs5nEjaxQTYUzBrE5go4khlhXnmtSObCNEHhYnZJLqPxltp
Je3xsAM4+D3dgmMUjKm95uvfcTHXs+P6zALE/1OI2WklbpHVj8Hd5+K99wSGfHX0M1q8+dKtkpw7
JNip2i0/vMYM8a4GuS7iyRJhexWmIqjakXn9hNefjsHF9WrnkS5P78UkPHOLzaZuuiMzivOYjbn9
VVkhR14xt9HZkbzAMQZZG6TLMzbqa1tNH+txBDISO15E30qjdfOuCpLLv3pzTSCY1zYUKNrL2L0M
3VqVsTPZ9C06KFPPRjVVoNYNox9jx9K/qaXl6wRobaOkK5fKO4FrZ1XSDGY3xbjHcpFYSuXkpNq5
+nG3Xo03XZlioFhZ2r/YQ1Y3HcNVNmnYbOsv+h6nLd2o3PXSiWWmpvt0FMXFt6LFOUwOg/ch8ggt
BZcJcIPScaEWSntHrj8O+m2BqZjXwnsArlQQRKFpvTDecp8RqpozYRa0iB/dO9pB9WM4XKXnGWYq
0OfB3Aydo2LSAmkbXwygvySzNd89sgAUuQD78k89rWAqeTlDfsEvevI0K3v9AY+LqvNc4Yc9jrlg
k+qCqloec+P+UYFajHVqB517dMmxr5MgmIOb43rVf/WSt2pvtxVPbZCbbIqi8oflNDOZ0qOp3Rnn
RrcaS8ohwH8T9XXTf8tgLV5D15eCNFI9OnuM4tTxRU5ZevtKe8uaCIOmuHMolvHiSh6UY8GEI56p
QfCuTViE/l5vQfTcqrGAHfFbxvuoVL+tCnV74gldPgwu/aeHRnPznwnT8O+XuCeH3cSNHSWuaasu
yTYTzqKpp4AG5m7dQFuJxna4oTGfvJMlXphsD732wNwaIcAuhq16pkqCx3/sK/taQJnRoumsYyqi
urjzXIb1CZZLxbHvh9LaubVYSj48brl4gQV7tebMec2Hop8vupjc5RTCg4qDBeX6itq5u1HW4PlP
uaN5tQfkFtVuYgvkhws3rA9DoxoSZDZ/u2VNw9/NzCRfbb00RTzS4mb9Um1kfRfB4H8tpV9k3Haq
sKsbfCEdBCAepZmUzPlW4uJhc5NO2FSRW3U3lWeQTJ39VqMq2VUHBv9XSWL0T6PmYEhJGPXU2TFH
um4BoLyhAjEkZeaqKtqmQRc303313ALytLdmc3rXRqC5NAeEcfWZAtMVTt8tBitBljcV6TTlRRPb
AUxnyl9prt+Dn4ntgVHEFk8Svg5SapSGl2gA7OkoVd7+yRYO5wNgyWidTP4bNx7qcV0v/uIEU9Jy
ZwfpzK9msnCJLHtZmfZWmiVBzeLRKSA92tn1rq3Dec4Cfj/4uR299ti07qJOuVlTpp7dD6+dlGH1
OWxh/btkyhv/1QNVG8dsKM3btgh+LbsnIjDeROjcrGmuVWwjY7i4BCsRF42/kSJgo/pY+kLdeneZ
P3CMduzQkdEzms+L4x780Cy+W1kHKlHjTE/21jgIFHJ0ysnoA3Fb5WpEsZRsF0loOvJMKkHZ7UkL
EP8my3YHonZp5O4OYrS8hUEwm63zRJ7Evwb90rPFVOTGpiDIei9DiN0HGxHSKWcb7/72Amadvdqz
H3Ciyf9WCYy59yku9491W0bml6tme/xw89Jq9mjuQoYU0TiPtB5PNJhxARkp7UKi2UGwcg2aU83N
zdCGQAf+YPnrV9A5Kd2/rJ7BNBrtv7rTYfuPSHVH7uq2WxOLlNznmi4RmpvLtu/+01Y9+odaa796
zEitnA8GVEVxXNSY+Ufhs7km9mauQdLgAbyZ5liLo10gN9j3G5/c41pRsHyk7nhzT2Mm+SfHABt+
OlWlbV4cY64CnpYcrQD1tU2bqtyut0tWM7aUMVt9We1qD7D/wDzil0lue0PH79bJp7DW9V+L/S08
r0smnaTsEa4w9a/F8tguISAqGgefozIjse4mGcObVxrpS8wFQVRUrT6U66aiMXFtD4+4QjQnvmwr
oOAWHNnaPvul4uGRazSs8TCG8lJyD9FbPI7ZZwlfcTNBGsaHcFNcF3M/WmJnkVNXsU+KCONNVcLS
TYlF1PsKSdOJruZcDrOu/5lKm8rrgyICbfwIw6KWw8eqXLtqbgt9n7a+TI1pDhXC64hlyPkeizBj
tIEZKNxzY5hy1cTc9G2wxAI7NY2CKAmNcrnpvumsa+lZGCSVQCn0r1GRFTyyaNcM9GEIsO2vxtYn
Yc0SM8Qe6SDFDfWIEeGDAT1LqrpjUQ+ZqoOUiaax02m5K97ZevN3io7HJdVNBH7nR5nLlZ5bBUCw
bTndA61BKArMojbc1BYEwR9JKY6eStvegkM2b/Jq88wXO28ZVpDL3DTcRMGNADCqiiJz6P5yBWZh
TU3k7Et1tJqg7p865O5THDpR/866v9yCzRL/uAvcDzOamu25HXz282aaBsS53eoMtzloMJ3VluVN
PC/BquO+qgtjN7ZTwEQ/L9N7zSTbH80ISPO0IocxEm9yGpdXm4r4NNdBde7vE/VDscFdJU3gDS9M
XFm2a+0xaD/UFE5cpWHmvyB+sZ9kbzTOrumDwJ7jeSgj+sssiD3uX1l1lwq6eOE0K6R5U51dty9y
K/sTUommvbXyXhkfiQzkQ3ttpo+oOIlJltgNZidBtaDmnRWONj3NBr0KaCICe0sRi/BW0LtAlzwj
asNoFfhOtat8P28epzJEKDLPJlfhkJfUgcncsfv4jijVpwFXPkQ0X1m1cycSHNPRbax6l3eV1R19
B33Kw0ZQ/Av4ZfizVk10qWeTjvt+oY/qqaoD/5dPAV39HkJQfVfuUD3OQ2F1gBS5bT4a5ATxQg78
IQAAmS1fN9iGEFnT6myXrr0X8gYZxWUHSmUKBcJQ6vCjGUZ3++yCzMuLhMc874JE2zLfdvY45be2
0wDIO10abXeL4M/zNAoGIzjZ5qSabzbJObqtJnn3iasnzjj4Y1e9oGkomvcpCJB6dAh2gv20lvTJ
L3kZvXdmGw2PML/LZzEa87aXhp8vb8Nq6fqrjtrGBJwWgYEqrNZBSHW32drh+z0CgOr40LasP76u
uhvTn54OIFZF+ET3Ei7itN0yMcPgRoTx3hY4X/9Su0pBbi660M5RL1XTn1hppm63uUFR7mXtCJsY
Bkc7h2WWfNwGbExxoFSI4c/W0nfigQZBUrtsWPadq80xTxug7DdF33pwgoR18tSP7PnDF3PwlxPJ
ZsAdQ2PayZFfLjGNYTqhNaDUi/zLnWRfzXZsIUN0MpYusw4FYhjKPWcVVkjgkH004iqHQG1pQ5a6
uoQiA0COR6aw8tKpXFS7YTTycedpM5+eNLB1/qdlcTRuRlbeUcMeGOpFLGJ5MGw9XEs0WX/weplh
0muN3HqW7jQBS2+zc16dbJuoQVdb8Mhtxf/rq4AHaWMifHSXtb3VQ7BRy9Jm47Pp1tHZXsI2TJ3K
tJzE7bJqfaL/qn/b+FTKRA95kQ6OBD82mPO+HIbmo7Wh5f9T8lT2x4WNutkNKIj+tKF2XxGGjBdU
tdFPZOXT66RG/3lAO/PSNi29nTTPmB8UqzB2aV1v/9juYBfY6oonTfbOk8sq/pM1VZeDgbfD+1qW
UfhdsXU7B9F5gZVAK7KIAzfn/3S3AkOqYSsvtAQG+g6id9cN/vkfIluGtgxpTEoKMhvGjF7nFDJS
7HOBkuFIQNwGYbFIvzedvabuT9yCKpSzAwwcBcExLEmqsCBplwRiR/QcLBvElcnkxca1NjUtFpZ8
n0J3/ZVHvG93OW+eTs0MRTBUkzzQYFrVh3wWWqeRu9TP4UoTFEeq8TD7WfW3waF0cqcFlHXSuZkh
D4bVW+H7T4PJVJY2pqyc89TLcT7nKqD0e9lqtCQl8V1q6PUbgLW7myynd8GZlTJ/qZIDk86a4O80
u6O1zzCNjEm9OQzXjInedjRdpzMTCxAxSl1zQKKRo6aHB5lzpgB4FveddesOBrtyGndZ5OR+whMX
on4plmFH8/sIFQwmcvXKcpx3OcOfTAgX6L396HSqOrfzVF4K2TV6nxuNmQIAziD8xbit6TbY+bqr
/bLOIe/9zTuCWfXvSAgd0G2tWjPO0AoROqO68TLo+wwI5ogcrwlZlwgTwcoaNr5ZM5iPvrebsqB4
ktGczwm/WGHGpokA2h10/o+mHmgEJmsaUXu/s3W6ugs9x8jTyhe47OpmD2FXXCGRhTyMpXCyPcKo
qn1cgkH1R0U96D7frAxgXzDLhNFUvI4BD56dReu11ZFdED++BEd7MFGN5+SDPzfePJ+zvrJebWnZ
eldIAy4BtYrJxiXHNnEct6hjR6rmErVk/cWKPPnqCPqZmyc38HWbNFKEb5yMATz8VjGHAkrRAwLP
+IevGTSbPEP/06QtqOc0C3joOqMb4/WOX6aO0ItOoAkiK2nLznucTDuIscMvR75S0C/NDF9pIITZ
yAM2CYAAN263cjTuRGmgWXJZIYldcJjbIa8PCl0I95YwOivNN0fXr/bSNP+6YCyea/pRdnYH8J2I
JeLv7euqOi2tMabTWOk3loVuTLJygxI16qr+YTqW4WlC6Tamw2hXhyVqg+8SQXtzpJdGkvHWZawf
hSFlmrWZ6+2ixpJDbHNjMv/bWfVotTBvKUXu+UlmLgerSeO3ca4z7YRnwELvUdpt/dfwIyFhpExO
GNBOY4qzutwe2yKYZbySiDenwIh8Ow4pQZfQo0KojZZ15xUVY3Kh83sncCSHa50H8GtBqX4pEg1T
SHvjvyULzNdV+/W5LLro3bXAmRiw3XUXZBk1onodnf/KumZUHDoEfai9/PCqaG78arMmsD/rKluN
fN9WpEke89yZjWeVo1BN2lronq0dtHXvSY0A0m/LUiUrd+58AHxh5ZLOMJSc7ByDKUeYpS4Iw5DT
eGU4/rFkDSrIVuskohdweaUK/eZh7qIAhrYL+k9NN/fJgx4suB9RKcV2zxsgEZU4qUZn8dBW3oCi
pvXKC+D78Fd5vXXIjC74vVXQLSCvQ9HuV8uDxvLDJgvTWQEUHVbDqT/GHGFRUptD/TaCKRRx6EJE
x3JoO/cFINp7GLygpObT4D2J4eT5I7oWim5fkpQxncycpZHNL3C2Hw63ofqPOiSTNpksrPQFgqkd
DzPKynj0O1Uc0Fmr8pSto5wfpVHkDrpgC9OlS9TQt9Pl0MximT7DWq6/CrFguuFZp47Gjeb6pyuV
9mNjLNWLXO0+2BdzRdrLKo38uakDQRRj5Ek7JdhAOUclGy1BahvVpwNgmEJsrpunyPPvaVygkigM
qbCMA8VJkQEWf0V8RnXarJsmAqFFK2U1VXsNZ9m+qMwNPpy5UmWcM2I3CYJwb9wr0j/pwFy2iJoP
q3d+QiozmZ9Hf/0brbn6VZpL9dduclsgm+pYCoY8m89tVs3dfqCidTmDZtw1QyUa6ysCCychmVME
xxx39bOrDV8yt9qAy4MyNZ+kpR7mMOp+jY4MImqWV3Oa/xa8GOs+6A0/ON6lEQ9kc8wJ9XktMkN+
CIxkjvo7WJDY6UrXZ+VkEXLxwH7O+sB+GHrL+O1Iw9i5Liy87lCsKvf+S0M2k57pzqwcZbnYKHpR
gLKNV8UhjyquTeriD7AdAaP5UlTurqtQKPhCeJoSv637mqYa+M6IlDtDu7jTp4O2zT0MyzKxDzWt
v5uNgKS6bfvZPG3BcnZuFJzuyFZD1WZjnFiPUfGrUXM5Qt/ZV0T7/if65SHYjxACL7Ox2J88A+7N
M0XxLm0vI1O2kGCSTLQohjiFp1/SMscPezLXLm0g+9MpaEBiHBl5TyuM6m6OLNQ3pNhhEPBl0SCU
1rX12RfVqK5DxtYIbBNsmFDsTe/CgR8NuOs7X/U2rC9bwNHKcco3uXrW/GEgqTyAnS8wl/Z68bZ8
eKg8774etG7/p1+m4rsm6eFznMAbY8uH6I7Xsh9V0gjDMuICBnZfIMB5W+ZBjXvbtIf1iEjV/U2W
Yh37SL6SiRGR4HLu6j1Qd9mlragsEphr5Vl8bqvHldfm05e9uAhBV3PNxkTZ7fbMgjQ+SIDgB2+9
H/nYY9MZzhSZV9ineTOBhc+CpJp6tcoHlDxjmBhSNP0OszbjoB/hr5hteM7OG6a4RDZWJFqtRiwG
me/4lMsh6cZp5Ante/fHdAaPHHHJHDPVJOMdrc52xp2tcE/G2l28D28p/G9NlsertBf1G9NFeb1L
OHTcOp3YayCzBSrStv40FgrPAN3xU98EQ5JZG0eXqL1jOyBmWJoxY65QjHxNtTpnr4rkOwfz5sSi
D7JDDihxgsDX8LyopVZEmqVFEi1ClTQzVMVVFaxkSYSctd8SydgUy0mg1bqXNUeHzr3TBKi2hjZ2
i67/cmfTV4/BlDVXjCwZ57zhj9+EhpTdFzIUOcY0ZS5VkvHTHteMqlSjqYy9qkMrFaHfPipEt9EB
6wUoQ9lL9zUqW0DNDD/BGEtEMbvRasnVrxgbCDGu+deXVWDRGNaaqWFwBnWZm1x0sbcVhClbbV6u
Sc1tB80elNMrAG/1x7eQyUNrgc1Pkdmd1SCAEjj/rjUBf29Gt3H0T/kKIFjBGe2GppneSrvuH4qy
y54iJBGvBqI3HjxzaPcK7eLN6BooGmOqjnqwJQkWvv8lojtcnfkLKqRuXi6lY3PcrUU9HcMQN0OS
d/fqGl233pFXVjsPuRqtb0pzeKpGzp1uVzg2gOSE7nyHOAOc1PLr9SRWHZ4YXmW783ntZFwb3vzP
NTY0EL4IzDg0RvVbi9yyE6oxmgeL9Zr7Z252Zh+6e7D25ej1ikmdDpHaSkhjsHczM/hfL5iM74gL
y0lUXtVh0gHz6QTHEkydKWqmtbkWKFqwVcm3qnFLb2dom0Jq5Rv5N1RK/uPSX/pfkbFwX9lKeKVC
MXMqFD4LadtY+ov71DrMjnA/uN/d6iT4y96QAlYfIlvr5x77kHGQzeJ/NSF7bCyRaqL/bMO/S4uN
Zr/QevI16bXZKYiuR6s3y2JfGgs497IRc5Tm3uKcSs25E0ccS8m26v44Ktu8id5RYxK0izhKpGkN
Btk+N9MmZIY+yS6fz/3ShA8mGpa3wsMNp0Rbjhgsl6KA627Mj1ki8Rgcmp2lbtWDY679G7qZ5ndR
e/NTIwfgRmxWR/Qa3msBzf8fgk1F04GqSZgZ1RRdMssJs0MPcy1QdLcmsqnQ5DMtEIe2rDt11iXI
hKXN+z5B27gd63KKqcJKi7qI0oVe692W0UalbM0xOoWqeoTaM77KUcu7vHyyHznYw1R4jjhJcoCt
RC9T/dPbRf5vasNmZ/uM4+xjIMaamwKIIZDHCPXiHqDWOANLoXWBHzdsQhQ68XvccnDBNjfdaLdF
kUSMvGYg370d+eHJtpGOxhqk85Uxe5KIQiLEFRtx0OE5r5mWoM+USnN/2v4tOQIPePXeTYZm8n/N
ls82zAenHxuzCG5m1iGCgwwBZnGYHurYU0FfHQyBzvBhCqBIkczDFtrGAkdSedNEIIPj+c+ibYWD
uwNPjjk52j02LhXZTA3l2C37qeedxZTpae8s5n573hzHfnbAQfYSEUCxWzv06PHKmHb3UvQV6Knj
mBcWjJx2EzE5/us2i9L6JRkoM37DAPbFyKqs2keRPb0ysy6XcGUjx70HauWwXjX7MnAMkJKOz9fd
Zv3mgUgjvMHuNSVNZlhf7hpFSFh947f4v9XFCUoeTGWydcC9WE3+xj0VvZcljZR43abeCIrEq6u7
8Ihz15ke0VOBPaJhV+VupuszpFIyL8NXZMuFfNo0tPlCjtKCEqYUemD6C+jkHRPRCr62YNbzk11k
7UsB7PgctGaftm3U/9cI005wXeT9kb1/frTM0Psy62G2HrzAnYo32o/NN+DxwN+1m2CnVkbk2Sea
Zy0sf4Bm/cIMkGeFdXbLafIJOi9mTI160PNqxvhlrWWL67UP/sMc2Dg3b+PyaXejrknIRlnVxKIQ
6tnPEduS7FLdlnEZHjE8cOFliKK53Iqw3wGBOeMz+oWApM4WRVR0sTZtUMVNh49V3RhzmaCqTbMo
RxnAZtIBt0Vxz+ffJLRX9laaqcZWh7Z2txLXptL1wZhZBI8KZsKGV61QV4jeknliMNFVyZZv7bRH
ZNZj8REdwfp2JUzeeMs8la7fPfPrgzBPG/LtuOhMfoHMprk4kG744dHePWAobaD/5zEoQs5kM/uM
eoMVs122q+wMeTamSH9VY4nCZ/SylVQhtBglMRr8JwiN7aB8DgeH29xcBnXDTLYqgBBi2A5DhJMo
tgIHszbyAv+bpjkYCq8vxgd/Dv+vJcEQlXid4h9HIzFH1DMQIRCPJk8yOdUrzZocWVkINWd3iA9Z
tofYadYSjR7SijfMhg1INPNlD/nLp/fgW13wl+iV5siQKm6WMRuwR/e3uGPYNY+uYS7cFr6jdnLA
o7Gvcwe/a8BVmJ2LwtR7BAuwa0ZoP0tNpm4Jqbgv15pHxbKG7YqcbHzghM1PXQ1rkja9OQH/j4hj
E3Mwmv28qO0AZGTvV+Dyqx+CMjuKI6cJUG3eROFoA1pshnZ+aRT/8FkuYfOKF5yYmG2rvOJY8PW8
4hoNr1J4sGotUp7L4kX9a6AreSXGvUI8l7l8Gw7N629GA2ccQ3lOaYaMi/mPe42iCAyqR98M/Tlx
mK4vJczgrx446ClEE4tGk4HwJKkEvifLguf2WhS/AgrUHq3cs387lZW/RxNqG+Zfvuyi8YrfC0/8
BUhh+Zx5AqzUnucJuSj0F3YUnvQcuKK0v0KvWM/2GIH5Ia9DtStUDzcAXGe9yyzEvV+7PWG8KnzQ
TVa+lLiYDtEm4HSUPWDJhE+HqB0U9s4E/t77KWTfoludq+gy5LlxuAcU/0KdwWg22+Hv1WTjiot+
gNXhebC+DDJsF07kefqU0xCddeH4t0CV7bHPl+wGzBxd0Ih5T62KWkYW7EoVSPRo7IfWLV+mMWxv
ozFkhxo/18/U3iUlHZjdLqgA3Vu8kh16ARMtkXQ6ICDPW/6G9sizVHcFQhg93TPEK8ibFpZmj224
rn+7rj3J/6Q5AR3hFmqOlk/wZOkjw6WmJXRU6k6th+qgbvJw1+PP+fbg2pFzYrzad7gOeM/r7alF
fntt2IYTVlZe7d6xPRI3Iq/5xtWF4mAcm1MQmt0h9Eu0Q7LNP4WJLO5ISn/+256aO3Xj3IcvDY/P
UlCQAYs+Mn8wcyn/GGXYt0iFTPPmYZw6GDXmhtSa17r64/rVdKrzDHxEc+bHXEaIARPPwSawb4C5
3ud2wSke1r4dO6WFv3HEyxudQQs26z8rJI+Zk2ZgvgRMYme0+80Rh9ZtqjnGS1nMO2kqK4L6Ek7z
u6ocDZPt+1jaAn+NeoKoSwNLxYrJNSF8tP6DBjUL9mHbNDL1w0L9MiBEg+sdkOFwjkQYpGzzE3VM
07yEr6ys6481LxK2j1sw+hHaGJcjHQ/A6D6Os7gyRizIW12WwTEyihLPaxQWzVW2HoO/64ekOm3j
XQKaByqcT5bbV+Zxgp0+19gpnntfeDMs+LhxOFth+K+iolXEJZyAF9eiyrOjYjUGG8985Nu06iAb
6rDxPiJfd/8ZdR6V1y1os4hSA8/hkorQ28ZovQWLEP3Dy2PpmV6L68XXX3QiNOjJZZPjGkAVMe7n
+1CA9lLzGZPVAIg1M+I5Ma4FKw22NsRFPc/6m5txni8wANZ7sHpsUBVKEIMVMqtoUJfR6xJ2Jhsp
Cwo2g9V99ztMu/BHuDsPXUdGhpCuxrq/1mwW7jxku7CuMNpt9eK2gByRiRjVCY3spS2I/tGbwI5W
snomd5X2nKxBIV8ZD4vlgOrVOeQrVefpCkRx4/QpG9wEQVbvy97kcdP5AqyWI5IvIGeqiiRhWY0j
3ua+aJMgV5iWwqipHiCOYXQ6FNBBbOrQP86buIOd1n1tESgakt7UjkgcAgO+jXCsw1uxRluTiiWY
bivi46s/CHs9CAmgOQuU+pyNS9bu7AEXXaL0iDY9J5cWlRP/9CPQILvhZuOqbwn5M7CnlTbj7Dz6
PO9izZOSqcjaAbu5ZoLgo/vWA8jzwBz/OaMIPerInX7CcB44XhDv/hFYovxnux/a7zZT628sAO1w
cFenX9NONIO6jnmHe6logjSyA/moJ403ssjYvY21coM8ySv6mI/MJDCOHHQLSBOg5okRtXe/OjFE
/3CdwPFxSUd80PU4XFXYVgnxxn0ZL1w3HLfAEm4iidD2PlDpePQv9H4p+ga4YyrurslVkC/ZOc0i
fk99ISd8I47lHnJsSOU7lgVo9vLcc6Z01iOismbML6gtgAL5DtTiPWRA2m0S4n/+mdCeZMee0M3/
gkj44q5iGVuTb7JXWCqDTDk/sz3Xb0LYoHVy2/qHbBMmk1GWzwF3XzEZJ/qngxDL3FR/EpEHa6Wi
utpv+NhVx1hdw8yvlZ/9WrpWhl5qN6G9j1p3ffTHuTHfEfz67j9MrbbMUgSkenk1qlp73yTDzFxA
bIQ4beM2MJyA0bNkiW9XjJSoXWpf7IlxiMwzOsKy3IMp5nCAi3nX8GxD/8NGG+gbjnVLpH2RybPp
2dyrWWg7/zUrsQcxhg/BY0Ia4qFqQFVDu66oWzBBwG3s+r9xvt5faSvknpRlI/7dFdH/tQRuFnEJ
UY2muHURilsLdKSVjxHpqFGn+ioJpe6t4+iuS5BaBmpc+tJCNGd9yxnusr2t/o5Lbu7sRJhu5e0s
CMjmuburuesE57wyH1aibv+gA2/6tEYrHV5xYoZN2uN/LHDT1Kr4L0LYLDhzM2DgInRR1lEw5fkE
ImAOT/HT8rMitCsXrozhMZpXu933Je7EeBxnvqAIw/u7JqAFN1LJNz2AlV+0ZhSCg8U+dGwrwyr/
K+l9rF6jqbLEtQb3ReLC/7gGzrhcXN8AVHHyou6BThiWEyQu8zUjwcD/q1XDKDB3KEBEGbYR3Hbl
Ay0gBjjz8zcWkShEu1ovVn8O8GWuFPzW8ttbesIZBgphxaHgnoVMRGciH/qKlw1Cir26j4FLWRxF
NdW7ucXt+ToZgx0e8aujf4q3tvPd+yWqrSXfGc4khy/mTcDUuEW+xvrr9w5wY2/ltXypMBTJC3gR
mO8ahH51EehqZlwmjpxfUM9uNB4F7HZpg2RjTLiflvkp34aIPQEmcHj/H0dntl0nkkTRL2KtJIEk
eb3z1TxYkqUXlmWrIJnnBL6+N/1Uq7tsl3wvZEacOGfHiO3ixXXrQh3HPjPzeQya6THwZVwfQRI0
stgrhkLdrStCHDaM3gy9votP9NgS9mTo2/TeEwSK5Ypju8HdSmr9RtYFPopuadqz0Kv7xkHclZ8C
esoEPh6p6xr6+JyukCDKjKonXMLbhV694f3Nk+4rwohzGbhg40s1hinh3WFw6gdOhh4LXS9kmz0v
jk8j1XrTNVT1UN+lFWGqHwQ6X33VQVenyBZF/V0xTmdBX9+P2XNFPpNRT63W5FwEtWDFaCkmxD4A
cWr+5K0eQ38P4peoxgAgZPhJYT7Z78IMuGR3smpN9TutUNif0DAXcUolEHC8ykHjUKn5nT4zywoZ
m/ih7UleCXfSxYur3GJ1D4EiEn0tIwYZz1lu3P57tj4TD5/rvLqRDKPCP3RDsz+gwdaYlbg88jEJ
gLtUlb/gi946j72NQY8te9OifkAr8NjlUdbWgyCDf7T7z0fqCWImWRyrW/eShd5FkE9pvjVvSX+b
gS7wmQsxlPmEZiVR56XuofhUeR6W5a7wrQXQklRj8dQo0rZXlMWgfBiWOdAu+wXw4hoMM591igUa
znqw5tc40ozKmZJF/xVE8dSdxVkFeMVpB+t9Nczmth5yWn0fgHrbRqc5aVV8M/nuALCDQUl65wxD
n/6s+APkwrdNCf+ZEJ4uMR9gnivfBnBl2XvYeVJ/ZNAjvHhnYo7Hd5lUCsx+nrPUhlFnr5rQXoEx
yKW/ZJ4ZuwxtL9eBc2ytKtz4xaSZdUnYuUXV3AOdIeexPTuDPSegd9Mw22GDselRR1GWXJYWZJY+
zA155Z2mu8K13dWtf8rdcl33TZf6DfddGWghyPDPS/TeTTL9XNYkzG6jgTIeGgc1c3MuppYnfEL0
6a9Z1c8OCN5qjt82b5Z7BP+QJi9+5jJfOMSdX6E+COEP4Y0MR+Lcuw4bwPDWYVEaLkzkUc1jWzv+
h7AjFoxkcfHHd4OMyuPMiHJ4xXEdVs9N2w3eLY6xgNY0Lpf8lDpSm2c+k/WJCJtvjjHhxeWUMct7
CZYwMHtT5kQsQTp4YE66npLYLRjTMfuPkkuDpGtPcRDmKM3BHF3K2RkwpYBZcsmwNUP5EVp+cIrB
SrjRlalGkp57HdkYLzzC2IMqUKUeOg/2073s86W4CPxH66M1aV13BzcI6+RoCsgXF6NMzF99mqOp
ecL1ljU85u42vZ6WdY13Pooq/wOXcu9zWDtdsOTnKvTJz4MvKBkQoa0wjuS8DlxzVkPQ95pLUNEQ
H/sKaxL/GGoW2ZMv62QzXOzYRPl9EDVWYXIquy7cT70y691UxSxkQlMWzFJZVY82xWga82m4eOhs
VTev5yTXyU+zkhslQTzF4X3XlMyJKoMPj6eqxfG0RC5lMwH+VxIjXbiTTo1Rn6nc/GQrH18LkJr1
Pmzxo7PDMbT1KR5n8SgYd67HiMAJ9VLnPVZd7i1XUYZkyudRGmZb3sRk0XUi8UdWcYebwHiV3i1o
bdnRlC2pTQXmZFcHQ/LGbiwJoFJ1Lw6ssz8utRanTiYw0YZj3h6rbuJ6XAouWpBRCyO2rB3Ss1dL
3z3CEkC9A3Zg8od4BB9+cmufNs4d0uTkh0X2yogHX3QQsVKHKNtUfGRLNWJ9scgmu3Ts6Iz6dmN6
cRfKv3Tl410fh2AQltlFzA2LJnpPKtyi+yidcY6u68ymnzFNmpc2iHAdRmC0KC9LiyjWqq50uVzj
9GhSUhawSnFckaQn/pdNzN83vtq6L/LO+dM6BcYs69fOHz2vo7lxmais4M8N0Q1iZ9DcJyhi2Nqg
OSxb02yjSpCEXxiC+JHZTAZMTOJdBlb0DdAU+d5KZO50SZxGXAq0p9ftXLxd+oYbMBHYNV8YCdVX
VSR0iFQMRNSiIPDdXcxk/41ZePnA7sMkZ4GxbToU9KYAzdRJfjeYzAPerOAhNAKBCnMtR1+VBrti
GpOrGer1Yc5xNO4shp4IS2cZJyQrZ9HXf5STD6LhzRDDfN8HQzgytxv76MiQLe3PNuMWLM6WTHDU
kF53Ua5ycCZddA2CVZuG+rIy8bNYZGuG/bhgaT+ttCLFzJx1WAbWqolcnHQX9PYzblXi3fQMYKdT
Gs02ovAZJ3MzRCX5txw9mpFkWf0AmfKwERAqu4vTOfyM1tr5pijjM5m4Q4rD0hKJZJa+VczGSoqm
OJ5pPJYVIh0PWO90Z19hBb8pPEebt2ZuI+ZouiKo1Tpjaq+EgXkmUlhU19RS1GJpww+x80XW/0ZP
pKj2V6rci2FRfYbptF/cA70It4qFVlE/rHWdyPIFUwq5tEm0Iin25SpcXV7ytJol7GEMJ8zJcBGl
v9tlHtP7WG1T2GPe1xFDJu0iMxMWwSWd5vR0PmknGmOkCHvxPJK83jMq0ri+ryGrgXDPBHGlDoRf
yuWCPavLT0HYahe1eazJ0IbWuN3LlJPJKBZJhWYZYzw0WIXyw1QnoYEGNuEraxeBLQInLN1aYBPm
eVj3qJbIC9j5A5NTQHLZxzy2CxuIeTuTrGq8Nbg23zGNp/1DPc52PkWFLu2rpfW9q7Jk7fdhm5HE
MGCNol0up7a/Be1DmK6MhR7OoRqc/iPxWz4CPLS+h8HY84L+JvVGAhLTUK6Uz7zFWIByp5m/7IxJ
5DZujVyOKc9j9UsX1GhHgy+HQIPv+L9JcfDBhWtV4JlTLg6+MhpE/TnMmbrrlTTTuXJsb87DiB7/
yNHTi3m/DsVCcBb7Qomj2I/UyTUyxg0vxuTfMsTKXPnV1j84IyyOOx6cumHsmtby7APoGz57rBn/
ORpllmn/QkY+pvz+XDvAVdhrwsq9mHbJ1zeR1cu6nwZHBcRhUieOuJ/8+mu2STPdEMNZxM2K0/Ld
HzqT7vsIEeJSEBbWUI+c7tNLxvE3aic9R1c6QUU8NWuK0yrraT4vRduQ1Jmi165yGeeNaGgZ1Cwm
tNCS0vaDAav/36oxke57Na0EEdtpS3FKRh9LrJbP0lqILyh9+NvSTXoLc7/SB7kmfkUW1WjzBx1P
Pqs5DYe7TYPqUeXrDi85hOH1SjjTO5PpdX6I2bnXFtCpvQceQdi7rzGH9nJFasQnhJ6Z5ViqM28s
65PPVP6mzxLc1UGR2OohHuq6om4qSHZFYRVyqbKudN3jkqY+HbsepQQNV0G+opveMD0cgvforOQm
UR75ciLy5PbKuy2Dz7jGL7ELYw+DGuoSV1pH9/i7pyMimYG6mOzWoaKybeeSf8l9m037pKmbB5LI
9bvrBMtr5Sj3K3MC+TcM0Np+HGWi6ZrRv5P7Iy6e2+/YFpQj9QDk67yBV8yBPGGEp7Zwad2WDpfO
JXfQvXcGK+55TtH10NjsbbA65aNxQgKks9C5d5ZAx/CzsJkIq2kg/BjFeODe86EsXcfST8Qxy6X6
IH0No5PBovpyY1NGp5RRgdzRqHIQZtT8v9Amp0uQreZn0aZ+DsEO3UMoXf5zMuqinUoQH/fTFoDb
pYkPhUAOeQwYEuTLvV6D9cVtW+fHS5153bNRPHpOcDW+qbHgyGc+nhy7RMm/KdPldcdPvU1HoT/c
rYyt6UC4BSl7TXZpZNqDPmiTo8g9LsZmTfrnSMbeY0cW5daQDkQ7zAqmvKYZZHlQQDWfNo0W44r0
BZLWwJw8mvFGegnyjVPhGAQLlRTvivd7uCJ/MQIeYP/gq8j0Q60U3W3eB/qa1zXm/qwSLyOxquUI
GHErZUjtmn1VxjAcXCCWAFDsb9uzZwHXCJQzbJapmnmaivTN89xsJvhi0OCKVBBor5LgzW+gPez8
JhG/vbYe5Qnr3jLuQAfj5gVUFxzadmzNbnAZHzZdEz8afscxnivc0/y5kocviCKkZ67ZL7/r8/cU
0yjD+jWYKUo6LcDbzB3kyEttstA/UBXW3W08Jvx4CqqPPqlytM5WKiAUVviyX+uIoTxKbP7Cp0m4
pYkc7w2I0HRI/BIbRp+qXP6r620ov4IVPAFPzDDyhFuu0QM68AKvgR4EUuHiORByi+gkUOWhy6x8
Ou8shexZ2JA0pcY7GxQP2H4I8sPPksMjjZXJz8OS5xkKO13IA6GQOeA4rpsXMYCE2veQYO9stkTy
uIbsRDmawROCMxkfADr9du4Xsiubk2/brnrKBnipN6ATkxFVhCsFI4+mdhfeYorDZHBf3WB2QRVV
awiZVdNcxhFkzRMJc/0LD5bwMN3UNrn0K8agXV7CmKCOxR63bz3RP5S4LKGpoaN4e37W2P5DfA3n
c9WyYyikM3didzrbyWcivktU2fzfD8j0Te98xrjuH2ekpDgGeWiHy8L4lzzLJEt1wrAcvOLdDtKT
NZD9Tsg5SUsn2eO6fO/ID83TudRtR6umpPffyCaH50CpuD5gbNPpzWR1Mrw4WZJdlQ0YsTGott+S
VzbatTh8n1cts/sOQvI//nW1HDp387O1GA94GCYSgTuCw3nxhJvQxL+YjxHz5Y90imcLBSQ840+1
4ZEeJ8OZmHkK5OFc4CCIi74/xwPEogP0G+cbEDDxKbfS9isArClWZllLlTyKtCSVPRFx+Kp8mg2+
MENo3A5zSNpf46ngdME+h0ef2lfluMPRHwfMmbBA6uQwaY9F0SWtXnXj92lQXUcAChjf8EwEB4C6
bvimq4DhEM6WNwVY+JQQ9EyOhLWJdtcxkYUzaEeSAUXMnUvdFT2F5CfA0KJSUsC6Vl4KKJzjOcqB
N21VCd9Sjrr7IPMWb8Si2GxKnRmHNyW2SO+qdEI/XdW9qW/KMSSbmcQxV8ouN1LBARqLtuAz7sTy
CVYvusBxWYDF8cqSWh8E4KqaXAFpj7pI7zvUGYTYXiv3zqwtwqoYcI8wmyLkhnkzYHzQhg0akwMR
YNmFS4msHmMl+zUjN5z1kFQCGy/Zv2OskuFXCFRo33dx24ABLvgKozIK3lPZZ9/lysDO1rrQ5zwj
T7MLlF++tqMpftV+b8e/Sbl47R9cXnRhHeG7fsf1tGV14n4ezivh7vpRI33Wd3A7x7uOed2R9FQZ
nm0bbv6FQTYSsm+lnhG5C0ZGZUYUHqcCe3tHfkm9z6cx/rB61dd23awILciiEzMrT1/yxAZMOmW3
dq/QdRN9IsHdZjBOS6xTbKNczc4fl/6pxyvHLcCHQ+HAE3YOZktAvmoYyTP0loxsxlR0f9rVEgLB
PYUZAEaPt8d1id4xdtnyd14Jtl9b7NEMw4BRntF7myfdG1vdbRr7vNeGhPaeeHGgHzMN2/cUooEM
p3hq3HflLtk5k17t3uEX0sj+ZUl5PAvT5yfMKywscQMU5L9YHyiJSa6oJ/rhYktfiKy60Y22yNWV
QzT5KRXLeFaeQFSovTI3RySuyrmdsYzfuujNT0tfBdW/3lY2OigRJNWnk1pyKHrMgytEWZ7xahqq
6hwQiTR3cNuY0MAVqr/aNBZXnErYVxhY5t6+cWq3PS29iz1I41fMDwyasT2ucmzuk37zPqamb7sn
3+ZM50n4ReT/ap3+SgIkfHILuMeOC/5A/8oJ7/+nW6nwwBIHgbrMRk3s8HROePjZkoglY87PqMUg
K3ZJ6iXvGEOz6RwR59lypGHVX8ogaVrYf57q1D9JwQUHtOzcX2QI/F9YJKi8aOMS7yFwIHDtmYgQ
1o0aonq3Uz/20ykzK3a3OuxFdm2M7zC68zKCAQlP+0ScZvEdclkJLdPcS7d4UDZW66loskwdOrvV
Zp1bZxcTpMU/RF8UpxHAPIYjNg/jy/Qi+VGtEU7Hicr+0ebBNokdffEmxUCOI55iMLp1Fif3foTE
8j0Cr4rOTMgpVcccr8FNDY/gFogME6tQVd14qb1VwzYMREasa5kp4U/tyvYIWJkSIILfRAy+u4ya
Z0fEjsVLeAr6tDphu2uLPSQHgBizSIc/DWF6/Qi+TA2P+ObEkWkHHZuCho6e3M7V0ZI0JYPYFuFt
pHLDRQIhk+BTTmezrV2Rz0sexu5tYnMEc0iJW1SGZlARRhvU5o8uYfCoJTXYiIeQRHRf2x9I2P6v
VkmSF3nik9tOOaJ/m8Dn+C6aZq0O+Rhz5RGjwyqLVTGZDktGYKVGul93dmqL4ZoZCID7PGvQXmIZ
GMYjjdDdyWFCwxddzsU18VYMcaBSF9iCechm+rgC8hkPsJD3sceNAnCqpMSSdZJ/hUQts12CSf5J
IHniBiXetQcEQBak7SnA93XhjufYz+XTxMCs3HNrcBATcNmMsjGOBD6eHtd6Fc3Tc0O6AhfECNph
p0A1J/j/ABce9QIba0c775QQBIbwBX2GEsK2QXHkpsdAI9lH8eESD3F2eRPrf9sVKXa+P6kn6Dnq
jggw8a+wAluDS3GzheITxYGdnfOwxtxM/eR7x14JmgIlKiwJXERFfRLzMKVHIWKozMw/0+5UJm3y
aNENnpMmtr9MuFKc+tPYPFjZ6XvjcjrgDkwAJnhyA2KgorKLAc+3eZATQL0TcEv5RycTcHDTOslr
2WAyobiW/EELjiR1H6yMdhcmr0e8vXFx4fzMmwclV/2W5KX36Xc4yYAJLpuGRqN3aTMGQKB/55CE
SJfwgVhLamZvi2l4iF0nQ6gCsX1FKgqaY+wyMMJIZCNSzj4pBeo/j9gZp9A9X1rxaXqJn4b8nta8
5pO858ggXgZpHVdNUPMt+Dhwyj2hrC1olVbxkZjvNshpNjCMBXc5o1bO6ccyhQGB1Z4DYm/mBocx
lTOVEuPZnoFsZbJ9TmrqWnsF52CQjLgbSiJiPwr0UHQcM48jegzW6NXUQ/pSAtT7iABGezvThZst
YA3N73HdYA5y6Pi1utPVt5igKPB7o3edh6QNRKfuNFOir3j1I++wCULdvg5B6u6ClilsixfolSpf
NUdTgfM/0Mqmz/GYRhjBmr6Wr6DWHXOBd4NxDVwxnXKiHP9ihIEswJS++AcBYgUZw2joS/QRto++
1Oa1Jvb+VbJ/pb1ozNiI0ohI/SEPMqwKtUKr2qlwHHBilcz1DUvEIsRs3SUM6QI8yk6J0Y1cF295
v4wFwSHjYcJIAFC3dHFcD/m6cMqVAM25oNsgKM9q6dOXuivmR5SqiSMRUBPaNObgcVbMIDQlUkas
C/gaLsQtFRh3dT8ffXRv76gSBqaHbR3cJ8UFZzvDDGLANcfys5W4RTE88tO0Caahkjun3iPS85y0
WIW+nGihnTCOxYZG3sRg+Fvqv0nXVQkQLF9eAA0jBMZMlNkcEQx5c1yaevnb9hEWQQM7E9O6YCW1
QSmgSYva7tZ0mv5QF87wCXiWBzwPHIBxQbrZ07F0kyOj+SEtgWXxn1yVWjnh/OZj7NG8+DkRJw/M
VRiItEMn3uLcz74laet6Z12TuSwssuomITK7njVPG4FYp4EwP+c4kgSNSIuMapzqPHsWRyNeYvgm
rEqb0htbz324G7PBT09pj//t2LtVlO+Y9U7FPe53TJLdir/rImEY2xvY43l/SvrSEh1elViuvhTE
enDTIJHwl/M7zKEgm/oBjPhXbCb+LmKoOR6HaEJAJzzVXmFvYiGsB7XetglVzommy8ZvzbAArdLr
pgS6gehQN/spsNfZcj7QcPIzUkTrq86wCRzamg4G4cNpgHck27abkEU+V5FqSr4BcCVMHqyZuAv1
rMxdHY7ecpoaKqWFmjG7xcTRLbyemYH/T2sQYB3BfpPfydnk1bvhWzCPPpO47rlROdIlhFUt90lC
uUanEjSqvVVBFE4jciaUzqvvw3694Zyp0ideg7njdKc23MNF6qJHPytwNmD17MWFXb+N6fZg/RSQ
n9jybdIUWuASjLt/WPumWDZGSs6gHzcj/wHgJmlqL3pwq1EcRlEO63DxQYyGnDXpRiKJ43CiFexY
OvFQs3VlQXuMbH7QHlP98VhiJOraOxZO5fGLXXhYH0e3h31s0ggZGBcol/91yBirPCQw39WtRZZ2
jkCVaG+oRfLuPLqw82rgxdZWyU3u8wr6qCJ4oU/CHVtCsYQRGb3fUCzhgdpLRf6XKFLGNLa7JBZ3
+e8Sf15C1KQT8gKup+3Kg2DVQf1PrAL9QHJM5r9bWTGDPmKK0/zdAaB38iEoB1KmasWZtS+Dcly5
WGcQOifaJ+ngWRxb8oIjnxyhzwirFX4eGEo8qz6GZYqHaeLrh3oU0X7g9QCKj19zw7yoxC3Fneyl
YX7QzVUa7gbAUfF3rrd/HqSX64r0xkwEFb9P3pTBl3BgzrAhAn7+YVKGMYDJJ55juFPSu2+bCfhv
ko+Ou5MZ6jMuSAWr8jae80DfhbjSYdHXgw+UxCo/ZFHMUGTBF2yuaDNk4nUjQOwt2NgIMzbVtav4
AjaDRy1jviRiSdfJBE1z35dbZ66bkR53yUUF+M8NUzW9A5qdyifLdDv/L0FnQVRZ5nx99FvQw5el
kZivGdxJfU+gnnNEVEC0npMBVtwTIKsSm6voKv++h3DuXCfMB9CK4eX7r8pv3eUpkT5ym4CEk2Oo
bodm5+NPay8xPCgkZaLk8ymZMi/9VZeJqr60aBY/PeatS5EKjxC3CL6n6E6mNUyCSQCfCmkKuj0P
69Jc55AtELvFCaf0YF0WFcJ58Jt/I6/pHveLnX5zdwJLilI9lMAbZjrVHXRDQksGDnR8HSsUOTR0
7S3/sJOLdDwgAbUCitVm6h7WWpXnjgxuwli7si+jh6N/bzyRvyHiU2CwDowASawkTmWQCwWi9KD0
gdmQU/8jJxxMv1AyPCQT7E/MmfI4WFjqG/Cli+9BlWr8009eDQ6ZVaFDeZaruw5gtqSnHxmnuZSV
0ubTe5lVTf6BPOKQvc8c7ChHhaOD7MKoE1XfyDkYVhLRKCqI4SNh8JsG1Tk/2ZCQTgphzR78DEDf
bxZCDPFlAjFJG1pqelkgYl3bntowAUxPcDehD8cyzpQP+TilplgoEslQUbBUeT3earr6JeYF70Hx
UJVFFWt4NSCfHoKhxYAwHdpl9OQ5nifUp8XIxH4shHfBAiamTf6S+cqSGxKjRK20HzOQAYNKLQI1
nsgKwIbknnHR5kCkWR4ONQSUkps0Z+HHjnSXN19hOgbOu6wMLndDH+8Ne53EjDaY4zGxSEfBXYUx
s6MYwXYB9lPqLgJzFrrLc08qnImhU3M5SRbI1T8ic8bghkOtfXS2RJswG7Wjy7cCHmwsYbrSrYTP
RFrkefICK6Cpfth8g2NxYZIpnul2sVv64TxnJ0wHk3+zMMKvyIVt02w0ANoIDkV9BiI25Al92aID
Tu1aXUveX8LTvud+m1II8ZBMo7MLTVQOvxcICuzHIvOQeTySsNF/8N318Q011VI/yNpi9TktHc4T
HtyaT/QFRpgM2ApSpKcabON0QTTgG9/jA8Y2MLpJrZ97Pm0d7jyK0oHRrYe7wZ/XZIZLOBlUkjai
p921HjX2bZNH83hoCqGW6ogOPSwHNhqhVKG4zM2TGcu17O/YrKDGZ2PLKSr2TLkha+zmJmF8IoJx
hhe7kppIX0eUoOZf2ce44sBLiLh7YqXDxvDDcwnx1NGMvogAce3CcEOmSAz4Sag/hrm+1G7fPaz+
ylkiQWoulzFrSG8LFQxPPtBCcdvT/Hcku3XX3tck7r/HAS7MNaFV6b77tfP0Ry3Z2HnQIHL722XC
w/nsjo6uQGr46y+i6Z57tLpd3JsyBSbwW7pNPD+mI0iSU0fwQPQYnCSH6VIvQ3cZgQa5YDcGchxx
PPb5vV6oHW7ZY0oIph37xnxZp3HyD6UXx/nPmpVqmMElR4GEUBTsVJf5esC3yQD4uAbY4q/cd1uW
JevzH9BMQBSyVRwla47q11au0/oA7NqUeCcqHXl4jMiGFRdQUvxp0Jb6rxb8NwOfIkNv7UPaTfoP
Ufj9EZU8BkqcIn/f+8nSjic7BMErVTXkNyH5CfeaV0Pu1YoSs5cJVvWDBYVjnlWFpPabQrHYwFpe
054EAo8HqDOlfwKc0ixnwE545Giwfbz4E/3zvIsyD/dUnncRPY/oWwcBZK6JVUPv8wJe/mx5LUVW
Oo++M9X6zncRxjj+2WaQ7SjnqvENb1eOOL1BYrEwYPUgarSEzyaLQ3tLdEHek+ACBgJ5RZJWQUfi
nEpENuFFUyIZ/V9YacLhvLgaXK7P2joqzcm00aPSPmkjFJXQ/sqYl6ntFfLUDvJ/vA0AouXbj5KJ
nrcOOZpzGLHd0U4SKonPACqiKUDcPXVkj1ey6NvNsPn0nROYPFa0HHh7i+VV8dsIWHFyrDeOHIki
9OwBd/4kjswZCVtmxZcVGyeaCvH98RDXi9GfKmFSd3JBvgSnOWbadtAq6rY5UtSY2x7wSfhd+xkE
CXpQ9jTdkP7zMe9ZuObOkfiwe3CaYGhPTU/sGToPsPJr2caoZz60pnFnMdx9tFFbs8SMrTVHhbm5
4u72TPMntqx5WXAd4r/nMSI4OfuIk8YWGHEGSFEHWqxSgkEEInxGhpmbM2sAONHYkOZ4dzyvHMJJ
1Sr/Xk0NU7WYZLu4qUOGdePsxOxSmlw9k5hNjPMgdYktCUpTNJyJMEGc9vuw7Z+1wcJ0O46Dm1Iw
RO43XUHu/mg3r90PSx6WPXGiAPVZLliAjmWZIySJCr/XnbEWEFrsUc3cqzJDM+NynwU5Hg9+Hgxs
F+9mvWThoVVeO9zgQK7/9iUUJMaISb1gUpMcNs2ap6SGpAgCsGSQzFmItBr/IQBYt17JB2hzz+Al
bw8avwOeX7USQiBYLszFBStWnGk4SGrSIc+u88HYYii+BHBKdbWMihhHCfTUt8ZxsYgnc9/Nj/AH
gte+qaw6IqzN5a8YSjAzg7LhCumnibpR+UmElaKoe5I2FWLgu15TGRDxCZOqviIkFcuNoui1V87Z
rH2i76BhTwZcfjFprvCVzUm04NiyIFLEaKOHVmSMYnSeLN6fMRjK6qKrOaOJDTeM7yKodzTNtGCw
qC2NaR8RzTowQS/kBaJznt6TiY/753Ea2N99RHzjFl2KhlnFuDKm5Lt0cAiUmFjVhWltMX4qh1Ha
P7lonnOGiTVbeCrMgFD0jR2rEzc7MR/iCHXEf42g0Hks+X9+FPyW8LKMmhc1VhE4YUbYdHLcrsSj
/JIdPhepPUgMbRuu/t9hdAkGJE0H+KteooGFbe3KIxOylv0el9QingeQ5l94Hfv+2HcLFQhbnjAI
7RZvtO6hwD+lscysM57Yes0ea3eiQ1s8S7R3ZDhX8jZo9xtj8Wbcq+FYUlCXym32vePFj4wKBZNW
aMDdWS/Wmx8YIihxGfHLjId8Jht571etKM7Y2cUjc6MkuE2zhlLX0FD+s/NmeuW09sbf+dpn+hEm
LDI7ag7ReYHHqqKy77l0ynHMzLeJ2/HOqpoISpf1a3ibu5sTD/wKJaDSJYC93K23jTD1gB6Om8XE
oNS2qB27D5FLDAuz+mP9//baTxmY763j+79GpfglkEr7tyTLEue1DSS3HjFyhSiMS625m91hbm7M
1LGBDj6XqB3mvcV2/5gZTRzoS+GBBkOx63txFNhdOM0zHek9tW88YNK0/R8Pe0xII5ZxyRZeIX9H
XP4ktdlN9UFxD85njCcoiTppSDmFwkaAkgaiRmPGdo0dZxkrkz1s8MMTFQ9ZKeopTx3l5EOFZt8l
zW5HiTTes+2BuVhS45MC+hPb6Ut68bC9InM//GKfTyFeM0UM5CNvhnBgVSMzcJb6xA6jAoTEKH8k
t7CBqOekuF/BsJ+jOk7VbSQjqvfJYw7zWjUq8KjeB8a2vLY8OMhyKK8wLF3WeyKuxrc9Fe96U6tM
/RCugdCpuiDTt5hO05+YuF968vPQFWztqXhK2qwT/pWMrBs8LyW0sY+cH3t6KKZZ1jdzLNf2Q5Bp
0+w3gia7N6B0A3ZGKOaE/VCwuYy58eJwFRLWMIdekL2EZYW4hrCFheuV4YzmpQuqYn2QFPrBuR8l
xiKJxRyjGMIdfn4FjaEsi0i/i3Z12ulY97GqHlmf1bn/Js9W6/00pIEHZakZ2dtE0zf8uOsM+W7E
Euw9oJZWdNW59Uts3Ey8AT2M7UjRXwftvDz2ZtkCGTD/Wdczi7Z8ALGPgrSENfR6zs1g+fJnNtce
NQzS4tSy4VPvVDWF4kKH620rAAKDQWvwYYiHJvH/Y9KnfBYgA4wEggq5jAbIhVP7G0+MIJQh5mC+
JKGyv8qKoCHkRyl7CsPSnDxqkfxMAnaTnJBX/zD2CobHnM7V2VMIcgzBKZXy3C6MYjahB21bs5nj
/2ht0hDal93vxMHJkO6xQMTi1vTVNF0rPIjjUzk5QXHLtiukHOEmLRqTUTKI7rdqNbnnMCFxm3SA
pS4mYwnApS6nHOhsE7uvPiDFgeW7DX7XA5SkuX7AMbkWuJDXyH81crLFlWgpblX0fq9neZQQriLF
OaVZ+Df3cfLfcBUyuCEhpX7+R9J5bdeNY0H0i7gWCObXm5NysKQXLsuWmQMIgunrZ7PntWfabuny
Egd1qnaJsB1/Mmj75X1Lh4C7pzwif/HxbqavqOBNcUhKN04fQho3GuZgZib3Xfs0FL0U7G++jW07
umDNWNnWPubGDhShFkn2YPsd74tMi7UmIBd+dCfY9PNp8Zf1TyMGq+nb1whZfDtiGmGfm5iJbRvS
S2MfQqpE2mcuQmRysQdlfYid2bGBQjgIE/8Gh40VyrJNj0sLOGpiQxfl4fOMpA+63OF9W2hsSklH
1XK2wUvIAojFOHAnGdkpBI+A29MzAcO0ORGkIQrbT97Qfs6onSEOK5Jhy06PeS+uwtcw2fG5IDKA
+lxf5fY6EGdBOpgdn8LMFgEfbfBcWfZ6qhrHGS6ESnlVjE7hpicnh2r7IubWB+HaAG6E5gxt7a8Y
GSXYGCyQ9VyS6uV+TKrRfolmHwHQxVvlPTiVy7trxGwcHPJyQoMVjkJYKmMTCkKTxYyeqWXsXdiW
kJ9w8SNQWjl3JnnofJ9XMgCvOTiiuVc2h6Snq3Q/+gnzu3IDRJneIQa9g1ckxK7y9Xqch4A01c6e
6XXZsAcHwLdJ24HYDId0vjzA0nUna2tsigzuKx8PTnvkz569G07meXle5UieqyqgI8AMLaRwBKdw
TjfEEzh7/CKZxtPM8lPfOsur7CfpzX4OYiAJWC35jQB7T/1e/2jgwZQ3OYQFOzcC+z4uGV4sRNN0
HkwX/q4guoRREatLT6zl2YHEbx2drIgPKLOABV1+e9GPmO223gnUtRFPy+DfqCohv6LFOpFNlYVC
2fb4oMvJGdTFpA0vE/bn+R06wkpRk8qg6YObLvy9jwVlNd4r7OpYMdEpmnbF+UpKsjBNBDkLjybL
IJuPva3zR4ZI8rBZNYw5Jy0RMfeQta6pdiARUhxIftv2XyaM3Nbeq8zU+3mImW3xcEIWhymfNMWu
SKsp+dV0sreeckh5zol0HEquGAn97zJcvyQzC+iyLOscjm9p8nI4j1Nr8CVm0A2+DJl5xd/P0h7R
c1mcyDkUMLhwIvPqI/U4R0PV7Ee6lYibWVEhXswYROZLNIX/aELAAC/MkW56H2AvnuxTXbEPfmCu
MfqjU+impyLEm4ibjtFoO4EWkmpXdvkKVhDjnN8tXDRmcBjcBU7pEHLbHJ0BErWmxoo+ybwkGeyS
zUQC8YGjJxVU+2/gpbo5GsETf6zYWc7PnCr4cTC3dd5dVlYkwYYKgJyam3GmGCYpWa9mhiwZHs9o
Ca+xS6DsOPJjZ2c2j6Rqx3BEHWAhnjqffGu9+IlFlEsInvydflFNBJE4s13251YxOR731Dac78US
O9lLsr6897AYwuIudkFNXlZKNK6JMAAGDuE5946yh7BGVcASuo+UWMqvKIub9rWhk9s5GCOD6DGe
SLJuuOWnPZ85C8VDUkEeeOoMcep9VBcItWEx2L9ZImM/JfmEnW6ES1Gew0k72R1uWALPheuO/usw
xaP7UEpss3Y3WMsxUhNHuFDaXGt7wrWGaovsPLk5IzqZzqoH0u0MVF0EEjKyQ1MuznX6G0OsF7IB
s0LV1X+dLlOHgjQMtOriEWrZqxZKo6W0jEI+GYKJFKgjMX7vGH+HBidihU9nq/jNd9uETwouT09q
Bd4vJiQJncmDOkd6P5Z/Bttq3EdeF6BmBbzSbK8C7ak9jgkt96D42u4a5j5ZUuYyDl7q9Wie2mgY
LXQIpxTQH/W0gp2Lxivp6BhzPgaWkyakkKlS5UEqL87+VB0q2xjASLn4vKgfgO3w+Ji1q+jV8ygz
BbjN5nA8C7oVmCboQ28/fOS88Yd+GTZFXYeLat8Jw5PA0GAlhiJLzQrMpSs2e8ac4WfvaHsND9Zo
4FTleKrSD9EC5YDEyEAXaGzFawxlZp9ogA291Jy6HpqOBEpMcNNrn0wveVFxEDQcobSeL3PCJ9LC
Hd/7WFWb7DgijGF+WKaga+5sY5voXtGdEd9BB4SLlhGwxRQTDJ3YB5DzK2jiRe4/QpWZvSObbJj6
FaQNdv9eIwA85SqAYYak/t+9x5LEtMNGMtAB2XUEArc1mqp6dw37B+eXKiwY1q3DVlLaFSraPi5w
yEOHCkIOwhmrnKSdw1bmpcJ8n73qAvg9FB3U1gdAC6xXNmtmHgMwS2W5G1x/Ao6GDeWXY/gCM/wU
wQNdDbl9ZIkBr2C0W+4wHskfcoEWg9UrKB7ssbIbKvdOjN5I0ZLXlq29QXXgm0X7G5cYQ30saATF
VHZC7o1ugtlz/IVTh1c3+g4RfqApzkNIxGhRmAM9CuBwuw2As3hlwcPqK4d2dN4ngaC1G7EsEX1M
6LIpBXiMRVjM7wOp8uCXTtdVeEoRyrvvEiffLWNqsdYKaKPboZHjE/Ck2/WXtnEm0WKcWHguE4WB
ZIcDx5EPge1Jb9gAdaaUkitd150KF4rBbYlKDQENAuV+cjuEMLx1AfV+0AewxS+zqL09SAFE2Ym1
coLRYP3+n5JBC+tshJ3dkGgQm7JusdUtzKv+D6dXaT86LGZo5C0zp/wvtU2HOLZg2uO459mEoFkj
RoYUPzQ+1o45hA9vLxF95m9QP35+1UztDFnhKoXqQNrxXzYDiGvgxpE9OvotszTtyVJPyn+KMwv8
50n4Lh82352SxyYe3PISYB2wt9yQyOZxcU26UxDkPlo2YZEkUSc31U7XP66gNO8uDtfcHnDXpv7x
sYyIq2WN6tTAiEv/JXMlDQxuQhztGhuxh68+Au+5tbE4mzNyUg8HP5y8BLjIYJf+c5LD/842YWj1
zKbptKrK/oy0T+ePr+ONBpK9+pUrl1971U38h935S9ck7YHkKsqCaj3eWVkahm/EWtyw3keTjypY
S8bEbzwuUr45bsDtYRlMYaGquh3ONCi7QUWJQJzS8kN1VeK/lzG77GFLtRQCt4ord3wYsJtW54mi
XuvdNiV2m8YsBI50wJnzRJiIhYjwh+rHb9eTrp5Re/f+gOh07BtwZmzeaqd4wr/Mk84Knzj8QC3B
8k0JKLUt85SPHzRQxsWtbEa+Tu6YxsFrFHmZ86rLGrgHuAr7FZeGFX2opu1fC1KvLHWtilVeVDls
yvolb06JaJFMw8kt6gtlsfiquC/hrkaVYr+GujTZuyyjMYg3TulxO27UQsyBOcNK9Ctmta5u6BBw
WcOxRSX1cWyGoTOPAJUC/o5CufLTy+ks2/RUgqJa4P1v7mkdKgm0y5D4CtQ0yKBUQgsCsDhD4tBv
r33FNYDds1wbetllsX81TCeAZC2sKTFr9XbbREuCV4q9cnMp+mZwcOHMUPD2ld9G0SNPD3O+DgYl
jwGazXjwOSGgg0bK4AGgGFe8Zfkom2+NLQBLlU92/rXJKwqUYxeH9I7aXCTe2TLiAS/vMtjobGx7
9jR5A2+rpeC8VbaFX9XnUsneNypw61QsUJf0IMBIR6w+cr9+a/I0/0g1ChuBTAvqJdN4D8H7m4i9
XXzNLVu7X1E4AqHd1SWdwhJeJTVB5OXpoBsPyN3OdA0zHbVn3o4Y7S/TaOs3GHpzRUOYay0UJKjG
c8pmmyAOYQjB7b0Imr+TEWxQagobOB4Y+xbKeOQ2CRHQKeVuBy+JQzBm5TM/JWSUls/KK0jKCdbd
C1MByg4hqtT7DwlpwJV+8o4smTwAWizivkZgwpbPdFJyEwOhhn2Icia+Ogg7ufPBYzwkPwlrz3Zb
jMSBfiFU2vMZDOxibf241imu6jUDwYuyG38zt4BIoQVH5hMFgjWz3E/Ej0ApEOsupnkW5MBBfdyy
jx5UmwFngyYFzOBDLKPeUC6Ujf9sCDj1vvdGipc3uHRWdC4Tcb3HHMeOAc7vkmxz361+TFJjSsvR
R4NTjWv6L85PAGd04uhHj/ldPlqScOvDuqocNnSKYh0UmMPvnayhkCcZZZa981WtcnA+nsTaisl4
JjRAO0KDRWmoNWVaiNHorzEheJrRJusaYL7mSz+58inj9OVr2TGV7ocOFOiVX/Vk/iZE8pqL6/KV
gAIouUnQhYgSM8errMSJmDrgX9jpClfzCadIYuN2iI3s71i3qvaUQr6jwlgqZGCCFbF/iXlRsALX
ILnJ+9LhTVx4Dpcj7S+s+jOT0YzXkXbVNxONFrr+5LnhjS0OyauspjpjM3hD3j3jocQYF2WJ/BIO
JiP+cW18ut1WQXOhhBWiM8nqq9Un2OiSNOdvsqPBsG0qXRYYXljD4uK8W6UMQrwBhMrCGx9Y+TBO
VR2wpC3X6SLcJQlBHbjIfd/+lRbJiXNmZRFE5SoELIPtj8XXuSBXBlHQNI389p0OVeUoKXhJ7izV
YWXSleRrir7OixSnSiYvTT+F3req/F4UEMaLiFQNdy/2xxs9NXF+oqWL/BQ9fLwPkE3QlTmauZqN
/YBzMGmJM56alqLT5cCVBhtGrEE5P1pD4Gvqw7BODdHFLaxRkE3XZZBxnyZnPLsbp6qCiFQNE4K/
CdbAIHoHBQ4ptiNonOFlDL213AILkuxrGDcLpi+MbkC0Xvy2Q9rdRTG32Atdbc6M6wstYIJCxoY/
/UfBcO0npxEFCzISThTf3hM0XJh6nLGJs7cJVFXIrZ1fp2Q33yYL7YyZUGX9ahLOUbaKoG0S9eAV
UBd+fAZetlQ5cuB6/4zaMOKmXseAfLm1mY90IO17V/ZzW0b7bIjXt0aQdVTnqglQGuVjrZlOotbe
QDmR60z9qaXayLd2CXmmCnxzrtTyyAjmWL99r6upnUngNZVIH3jiceS0gT2Brmw05VFL0Tg80CPX
hPQ3SxUgp5s5laP4FfdweSCFNgajUjF080sOibi5ZZ4iGOeHwXp3rTQLfI87TbyOpnUhrG+PLwud
PQRwsWGB5X7xO6rqWS4Zp99zD9VHPoXwM+jtSv32w4k/kX3nD19mKzzSwp79WZxivbMogawhpqo4
2C72167vcetSvxi0dxyjAdgMQNjPXrladsnds8bK1mI+4anwiGLk3HSu8g8wWpjoVDzgUEPPX/QD
RVRBs03xklzg3y5AUei5pEgPO0XIDqdEyOaiblYdKKjh9W5Z+1KWMaStx7/MwKSf7MKH67YzVI63
ZotTbBQgOadAsk2OnC4i/x8sPcske42DuTBR4CUom4gDF5XR5sbBWPYSEKxediycQJ7nQWDH55EN
S7qX6ILU4HWCdUSTprSbsdNO7NeYhSCrxqVZgvukwyUOvXsMBsx9Vi7/FKibdOswnj/Fooiak+XS
XLr3yBbbhxn9Tb6KMZ7fCZezPErnjkxPMwt7XQJOdm6AgA2KRVIUviY609nV4AQJnyrtzPVNlbPX
3dSQp/62wN1a7io3jbKLHy5exj5tCf5wQFuIbFbs1mdRdisxqlzBB7GjytdksTTjDf/3iTDUyvDI
drBKo5YLAQvVmASYh6ROrwFi7sKd7y+QKKQiN8dEm/Qelm84Q0iaolBQWk2CSHojAQE4II5q/3cS
KHWENjK2391ke1eecatDH+sdvdMLIYQDR+4ALoIs21LdkXzgWWrbCbRiR54CWmieU/4Vi8m6c7t2
Ss8YpNrwhg+ajwLPcP+HQKj+pqWb91a1WGzb5BIF2TlMAcnfuzWq0BbCR3hkwctPHfJQPTS1L91t
04c4ehD3pT6BuTT6x2eKMbC3A3zBHwOm13dIscyF1dBzIlF9DmSD0TV48Noso+IMmAj/ifM4sFiS
DI/wla3Jb38ax+6r98KV8hMMXHMiSVC0T7OxO+c7wdHUE3ioRIyKhQu7QN2k1z7v9qqUc7bzx6z/
SgqOnqNw2uB55Jx8MrFPWGTFEo/MsEv52cSezhFrK895KoCd8zJvpyD8lBmgjU+om4rNhIUsLemU
ah1M2EnOm7GyY0LNKjC4t0cdQdBOXNBk3Mxx+f53FUUxwnCrXF1Xf9vYQ1UBPTs+265In7H3Mi2o
EAT5fvUPqkvp4arEQ7pu6ptibQsg3I2folRBSvz9P1jn0nVojzt2yrgquogc3LegvRTbQ8MuXnyv
3LGRaoKI+iPh8haJupW+lBcJUxTfcfUAhSEZHnM0TbowKXU1+gwFQaVX7DwTGcylcpkrYc7QpFHg
iun7bZrktvOY8csbcFFL3Bq7uYOJ8Yf0+zC9JHppM5tXQxnmv/UcT0gPbCsrl5SUV0zB1+pr4MwF
RxBW59qaEmoWIz+wrhA5+HKS7ycY8S0lTK0PdvKNdZZozA67baFDQ7Vfklp833t5svFC39VsMr1H
j0h9d+yrHHpnEiKjeqGTiDMY/TrdkcvCFxjCHiY2UIQ++k/EKrrr0KhOus+5yIDYBKsuadbYzSX1
AYjLSTEeAruS6oBjzXxyJq9cxDnlW2e0+Qxlx5M+rUDWGypLQkJ4Yf9YHZcgdaOzHfNNvOW8y5rP
tvXIToaYtLz7BMfGJUgz8UyLlyv3vlPaPzPtGeFTn/t8sgIC7TonZGzj5thBdQxIyq36C/2CnPt8
dSRRoeyQlmw2wy7I6jtmD3k3BSAF15OMRT9ufs6XOiIAg3Wdl7DrVqx28BEblXXHoK2jv1NACG7X
2D7J62VZei4ig69/By2SN7Zwls27HEPJXdbG4GrHaI0RBPg6DmCVmH0xt7HH8GdbUXRctk3BU8r+
ZiOZFmqoJuv+aUwLFXASNYx5TbO+ExIHrzfurPGB/69+C+M8PYEs1O1LkJJTA+VPzQ2/laYYFVbx
ke7eRXFB3zQD2H0vnlgpCFu5BE0sK3jEtom31Rv4yt4S1+OiEflpwhWwC3rFfAQd+9VgWOwuLBiG
CBu+5SH5s2CLkQtjTJyKzraUcrY9LmqcqCHQEpd7slm4tuEHy6m5H3o6frcpi6r6UvWJ/O7AK3QH
bG3G3XNicafEPAr5lPddUDObpJHsw21UDKH7nFcR8EgdkzG5ozk+CvZuahMVMQavloCqAYwAFldx
9sjW9vhzMqs/eO2aMDas3ZoT8LY+8h57LV3Xpg3WA8m4Y11sICm7BAS3vByS7sxkRRejVjL+Zm3D
1LrBW1zpq4PVpFq5zZ2J7+16lY7mdKL/Cr/uCMEeVIwXEdtyAVtd9ZJyn4GNAG0SP9qwggGjhdFK
4tlVB25ExZuN7Sm4CC2y8eSqan4p+J1GbN6mTvr5ptO6t88sITGanQhMtvTDVCP/ssf8RI6RiW7e
09wXd3fgZ8ryzaoTTtg2DFJ7Ny3ZSH00K5vyRsIW/xanyjjZz8IMhIMoH2t0wifWIg09kFd0op+I
ITqNtr43l9F95no1SE7KpnW2sTG8OckpdtnY7GPN9HaHGOh2z4sw0FJZy7e8c8gI8rZSsBHCqx9Z
OVXLTr9O6hWzPTcVkRRICztDcC4GmdekUv1UTMFlfwxh5tNNTspt2aneCbltULNNDhQmz1Td8dgz
ZvqZjakqrDRnPbyPStc3dJlheKLVmA5Jzjj+o+m24LKSbjBHUEwP3ljZ/5Iyy/UfZkgWvCxtC4dd
YpiJ76BqYhqiB5yn16QPyMxneuCSlQQSXCYiseWWXxWgCXc/h3gEgl3iiGR4lhk5/juF/XP+4tBt
70O4Eyx1w9p/GS0T3mmEuhNaDYaBgmonccP04mXXyYNJ8wgvyM9PaTuu0WPH67N9FfAPhJ8nA0IN
O7hLhfUTvl8Oww+bQjUF36pntdzQGbW6MnwHswZqPvGJTdFBpKAmkXIQutkbhiV2XjTU1pAut3BW
/J/JE3CdKc/IPmt38PQWW6jsr0sQEFv2AtaXHLgtk2Zjk37itGOPWhVkW2A2kv1rTJ85kB5o/8xc
if9QDSMikhEOLitKmwsyj0TeqVoIF7XaK6njXk1/DF2U6axspmWmPcJ3CIRs3dBZ478K/aXKerTy
anDnzyhcXW15WayVjiqhOHKg7kGcZs4yTaZakvwMA4/tiCPWyz76yvhRNzmp/7rHEAUfDtVhI8LB
np4FBsv6MQMsNv4lr4UdpoBv232SSlybUljQYE+dV/MFJmt5l+VtoekEWiAVk74AXql1BfDOGLal
s47HK9I1SwdmT7otqnTpbDZ9DVW+CS0L9x55i+rY/idSCi9KLHPgbp7QXT7XqMyCnLjZgWyP+t9u
wfqHMHvGvRag7WjW2EFt+xYiP+TYzhkfaTMVp4DNb3xIvcIPjkNszf4xW0JiLzPf1N9rQDC5CrWO
ZZFd9V+kI9mAAMty/zqVFdTFhnKiTt44fkV9R8BynnD7LKn9g4V3fMvwrBRbflHc4UPf5xwSlony
G3sV/cO4x+879EmnNhUv9G3ilJWm0N5qnmdpsznsCrv78LOcjb47CwC8XtW+Em0aNd6klFWWz+YF
BJ/NRQVqVeS95N7IOg5RLPzAIVWGD1VmyUci1cpgvhEgFzMIiv1wmNMg4Kz2ovoD2k7zNKJSM7ED
jXlNxhF3LVLLeHCrBntkpSPHPRDVqU+q6nLzogTdYKK34QEsYTqyw/ivPLSw8aBQZSbVOxILDZBk
n+Mquw3eop9DHlLibBwD4aEWCEFQXZxl2FG8zVWhyWgknHFfmHjLVR9o19XnjkTDBvJ7yOrK6+UD
jaZ1fivsNc0e4NxiYd1jruVzB6M7E5NCcz/WExE4MH8jHnO3slzGRXouh43tZcGDmSu8TEBy8xdK
eNBGRzuFnTZ2mOWOWQ2N5w9kUqz1BB9J6WY48VmKQ+DFWiki/Z4hH8Duoc0+JnlKxYbLSdywM41r
59z4EwlcBy/VNin7wLpfM735kZ8jgSkGW4EcAHBpvukIqcE/FlGddRLaF9ZeBIKTfCsV24I3WorS
7lN0KP5vviXgE274vjQlSPgybJL4CeUKAys8oNrj3Cwn20DVKnTyb+ZxCMJdSj+Fk9wQRtzxnkwd
qg4W/xqSJgk8/yryDI4PHjQKA55Z0+ZpfWZLXLb3MUaG4QVVpe9oLG7XoQ7M7ORc3ZBNLAY6xeb1
TOieeQJHsW3dU1dhmTXmbpcufyQctnkXpoMYHkcFMPHHkwaKNx+7jfFR2zOnJQF235rNM29Y0amN
33cywwgZ8vZ79CiV0AxleMb+2KqN1fyqw5mU/mZopfKZlBj636wkTbPnhBg3szXKNS4P+CBeeiMI
Wk2XHkYdxF1sCNmIcd4t43lbT55c0A+HWtyYjFmnAjYLutPCgnl+ZuFOP6tyYIttR6pCwC7DbSxG
TJByFlvAcrhKROyRu8RsNvmH9Q+FjudHo/dsiwzjqoHk4d3myXLllyPb+VdW9nZxYvjLqR7gIug1
18XvuvTat7AjKGGo2vpKgAkmnC3NNP4raEKvdxBukEXcBUGmwrS42t7WXIZZSmzGcIuYsEUU4utL
nBHzlVGdf1FRxN0o8KpZ3ZFnyTsOEAYUPIQdGDxWzO3aFRhH3VOKqZsUUlElh4aQLr44SqzXIFTv
lNGHpHXHqXlFLcwFnZ3Gp3CuxUcWumVN3TKMxXd3KcfbBIRKrgKB1/140I34+chxs9/xBNlyYJ4y
ORC/A2CxCSa+18T28z8c0kEZrAGJYCBLgxrPWsWV9Lhjt3TCPMAGy7srfqrTOej3tlW4RUGFTbf2
0SlhB79439qHempbc19HDTcVx7GwvUJOIgFORTy7SFSnlXElSiIcELCZYjSCIaoR5bJqj1SNypsC
6viq0jViW9bEqMGZTinVbTVl6yCLosq7jd2K+0m4o7JXjhGWjsAh7OiFXyc0k3YOKfzVlRt2Oydj
3bc3S4h/vAKRbW0q8h4aehFSycGquHSALRYvMGNx/xfdJOZDQkgWRTwoPHONipmk8xCP6ol02mLu
SHHJD0dwTG1cXHZXO8kbQlOhTTY4HIT7i3PQlswpFDLbzMiEgvg7lYgVS6ppUt2jTwjzZ2El4MBJ
ZwV2l3gIivfZAP9xF3ss0jY5pt8I1JVrq1PZDvmKNqLpcSOlo394Yr3sGQTtoj6KgQvsCaoCVidi
Vny5EZER/UnHKPc4ennLkNE4XguPFmc7MBdIEpkDAyCso0etO7s8YneQ1cNIF6f3Lmj1UBz0BTto
4B9WyHqZZUGi3pXOOpyNvRtQvM0uhcB1IbHfmSyQ5WXpcUsfSpsp5llGI8ajFO6ouunBB1IoLYge
FwcDsLouqbDlPnU5GH6Qm3vhgddsF+/vzCIhfUL2c3m1eVUGRKVos+EApCToCDgO3Vpo2sz05pIF
SS+UsjDAzJ6Gz4/2x3vDiKjmyE27HH3X56c6FEuFhsC7T8X3eHE4itk7zfqGo4m4JTCwKSMU0DGb
4dyZg20MmUvQzgA8Gs2gxPOYeZEBRxtpwzmzpAkOIeWI4LdhGm9XrhyQkoAt+4YudmrWuL6CPCKf
w+GNK261OoOyU5cso73tJrwcMokh1Z1RDTryv/JOYS+gIu7Tu6IrA2ebdE4vD0I7NGUC8V7wpFYS
6YPM52pOgAIj0Gq+6V7mqwUX3nuXlvTu56XkN0ZVBpIU/BfRvzMDc/1WSQjmhwja0B9XxsJn7Nrp
D88Xs2WIuf63dPLxOewaHhFlVrYUQjHl7SMCCCczTk1rY8DbFttCTVxpsaFhNoGr/t8dcwXoVJnA
ZtRg7OeHlR4PhqA8iDfXihffpND7/gB+ZOFSgHb7KNEHLEyeeYES4SFwbd226b5CrfILG7jU2oF3
82mGdTSbZl6Ks2JrCA8IfXYmabMD+oaG5osF8yMKfhL+SkJfXwzZ1vmaAAz+g3WeTHUWOwUHnqKt
bPX6ka7Qkgq1HSZ7BNcRYuVTbAPE2ONWa9tdUkhuXBUCORUqVR68Zphvwx2+K7J7sdTWFz9g+CYj
2AUYgTnH8DVlqr4S7sPYhzcV7gU2KP4Li95CcbU9/V6NHj493DJQkYHX+t9CVNolVIVE7p6j0uGj
weBVVZeOFllwDnYL34cIKdUa1J6sF2VA1Bs9wkxFGsIRf+HSzGjfxFShHiBdYwoW8ZwE94UDTmIL
tJTiLii+5VVCIdBnwP7IADTeDAM4XoySxD6jC5Moh21sWcQHRegy2aoRe+OGJYGm360rBMsI/nQa
63OFRseL7qkVE3OTlm10g64of1mmJSoYMEK5j0KycN8J2abekz+AK4EQtwJN5ox4AkHPtSgJxPR0
g2pRElTp8fb4zkwYkEGteIzHDOgItgcXSza50j1IGX4MPaOt77irzNMt6cEPrLvWmeXWavFTsuTm
hPrj7in8G8GzU5HVn0Ms0PTNmwH2ExEepm5FTFq+uHnByBxPiuq5GLPYd1JL68r3hGg+Hmb/ybcn
LoiNyvBzZ1DTUO/qsXYfOYeYIn2svwGsy5ach65tr9/w/Ov03KWelVznSFO/U4wsMm4pliNoGPjO
ki2avv01k6HYaeRDpOIuJzoXTmvgh/c8kbyZ7YP7ZjKrHd+KLIKulkfYfysaEc/EQNcxhH4L5koc
ULxH6TptACzCSPpTYB2stsvQuG86ySP5GdSEJ64hy7kX5ILiUEc553AYwiDcFE5euWcVCVgFElcv
n24SYWOOl2Z8zl2JxC90au/neeomfvsxRDMgHqRm8EtO069erfDDuGVZhYFp0f7RpSGHaY+IPYmP
adTeFpG55FPW5ZokAnb1VCcY6w5q7ADXuDRMOHyxypjaDTg3ZIUPObJC+AuRiJYDMApAlLVFUGXH
OtE74aNosTWnrnohIMXJLvlFFS+Gere15WlawTujWv7FhBEoYjOmoJIawt3RNAsW+TzCw32hUFKf
ivK/7J1LLQEu7RaDHWkhv+cNQt3lmdI+EokWWw56jX06au8TkHOKG2XeX0bsB1wJCjt8LFlG9IA1
fOdT2U5yHwcmfbV1oDHCOdAq1qyjmdjXN/m3chVdu95kVeGGiEfHK3yyo6ZmwVz4D2G/2O2mUywH
zrG2okesHjTPlIw0L2MC6mZrhsAKqW7h9GCCiqMjyVSS5VTusD0ryJZh96hnDLiBH9nj84L8CBul
N7Dvg663J4BAbohd9eTHJTaroFDdLcJxZh7kPPHLgRCR7QOJQ+lg0Hjde/KEg3WQ2s4mVln5gAnJ
hclN11YvvwjVjDE6dRnk27aZ1u8PgAMKg2kQG/F2I8wfPIdBs81nNrfAaXhUlN9Ovz06Q6jUKTP8
E1FJLp5a66G0NvTlsvn4f7c5wCzyODFNePkGRJT9rrtGPQxVhUmFSKIj9mgQtQZxNLT05lFy8TcJ
jWXOzeDz2iXTxn5kajzG6wYADuysZuDZyEni8FLOoopXjgW/YebUuzp1zeUS04/V7yLE+eUcsrz/
6SaD8bft2Y0fpjyz/a1DvulXMA9QU+Dd283fqM1rZFeqaYNfAdkS/kQ+JBQ9uH5xCg8Qpum5yl1B
CaCxmuggZ08ZXF4Z7sNtTKZdX6y0bzmWAED1+EaJ/JLSqGLPxbTp6ICyGJl1oIILrqCIk2zp7PZt
jkHwYWPB8fdoFeQrvid7jsrfGX1+CLAotrR2+qlO1bnC7i4vZWgNbE81VRvFg26dNZw+pSAuLlMS
9LLY4fr2kWCcxSmPGXhpOkk1wXyNO5AHB4mfHV/B9ba4kLUEEFC1Y8avku5xipESqliXk+7yroV7
RBPR+AihAauGJ9bE3MwLcjxCeixfodphCgm1haXJnQeX7zJWivSSsQiYaC/qEBYE4+p0awzT6b7B
Gyaf3aLH1oWeyRre5eX0XpFjJQKVez5rd98z5UuNCl+9WjQWTF8+8dNfDWnRhQeuG0E10KCB3TI3
6o+qxeRwZmZdYiNTUXjMy2yBYvCvUmM/Ai6eSyxjZ791B4pE+Wi67peJF+GHm7UduRXbgAC92EKA
C5m2OzOwUsb5AOEWDEHyFveDthFyHLUUF54F56FK6rHv7gif8nz5Hq8XZhs1hpjSWWUntOQxkwBT
rxv8qrsKXOpBYIB8x3NHGVOnpTrnLmJTSbQ0KZ3XAuRz/dVEEcW94DLzW5P6FhtYRdpIOsq/mFBO
dnVyHU0tAOU/qEf7pA6W5Oy0kwXqssmd6rdyhQoO3IGj7BtXFWI0bfBO+1x7vZu8lbytxs+yCxBK
2J73PkTTHlue95aW0H0gAq7DamgEf3+suN/+QyWLXM1M0bcoHmphS/rPDFwlgCto7IqgNBx3gcCY
DYXyX0xHCI6TegCzjJ4cpTOQ71D2VDwEffVhcmgoV56iSWd4phoqubZhyeh6YTO+yo+JZ1PeocrI
pskmStgAZDZlyg9mMiFAHmPU+IZVorRmIgA8P9YWV0q+xnBgOYXmVKC7zCw8vManmut/5J3JcuvI
enVfpeKMnWX0CThcd0CAPame6iYIHR0JfZvon96Lda+bssMR/z92RE1OSSIlkkhkfnvvtZfWZXka
tJmw10i6Uj2jNlTiIgtXFg89GAGTGI/RRRlyDw4PZqsR/BaDqFSITTolJ33XO5bjUYPEyaCa9ghs
Y6KxBqETvDnZmBXOKsfALm9ntiRDuBJO3A+vLrBsw/YXZ46IaBQCpQmClMFObGMjPoZNkMa2F9+b
orpmTkB50m2Ly5f9B1crqZQogusxE1paS9IQYtzEBfOl5oz/I1vsbR6WdoEBC0P0xBTco5AMRDON
DZ/Kw2lGSmpUDzZ157ApKtG/kcTm6jvgcFbu3rTz0XjPYly2K40TmY5VCVPcwJTFRcJQjZc125Jf
qdLX2dQXCkpQ4jboAGZOn9j94gizumHQ3tGeREJppMKdlmMa/Yg/Dyf2K4v3bbjQX/2OMob2WHPY
1G6qhZvIIWmSKd2ndTu4j/jj4+RU4GKtbxTlLO1mbOwRtU/VzQNQik4GBJUIlDDQh0foE+lk9p43
eWZd7Fw0lBfro32/pDETvVBpc34bdexk/Yi3LN86tT3IXTNKS39HJIQDypz0C4EtTTDQNrFFes6W
cAqjPk7vpDdqOP9yEKLMXKQn4xu0aKK9vmL0REK5sxzxQZ20nt7D0p7lI4QcnsGnf6PJtmTNdWed
povQN4LjrvazZtxpnpiGYZxuJPD9aVUblveE/EOIoUR91x9YVd3hq8rzEtmzUL0+EKxTuvVtKmWF
vhulVw8yylJ7WZgYGiuYoZ129BKTQ8BAHIHi6kWTxp7U55wgrtIBxe5Jee131JjFvdZojcdOH7N9
T0iW4AIuQw+/9l1qYo5+Z3MXTftS2vpHNlK/MDNdZfN9qwHegSPDr2tgNa+Fbt33S0VRwDJhgz/h
eczSW5hMZX0a+sIELAm7Xn7N1jIlT8R3MatzWU8NL5rORiOYY1sHLNjr8lxKXaIosWTRneF1NRw1
wFvbTnkV3VxTzAynTaiVvmqKtcFOnJKeq6aTRZnACmLQ9LOSIDnxGaWxdajH0v0ZEi1Nfb3VBoxq
SsexnCbCCjQ9817LxcARhdMptPmddHvc4uCjxFWzhfUEuch9JEnQMV/nDl1r1vhRw/6Ng4W+CfAf
vZNZhwGPWMMcjgWamzzv3oqsrPHEUjCfTXcEQJhC16XXuACCQ8In7c+oPsUbI2kRwXFoSDBA7Sy+
8QzMx6pxh03CYeelj5LqjnpvezOwATjruHVvhJN7z6E9Tm89JySTJgAACkyUsuQ0MRn+cFnT4PWH
WuTuhGFVBLYpVGRSJiJNsuUFn+EvY9v9lGXtXoGaLuMkzjn1RkYhjW858vAXuLH23cgb0/FlEmcP
V+vCI229xiPmr4lsWBJpBwhO3MXwEHCSqrroJi8VBcOmws/OIRLiTzJiVRgpV/g2amkewa7khODa
CAC5mttvkqPTkT095S6LoqGBLU85fQm9j5y1VTDmBCRB0OeJgm9vJkOEW4RHLrDmM/xLCz72Zsw4
5Wr15fhd0lDAa8mffRlwtcCMMe3mXY/t5lJEYDzYzNjRuQtJh++mktLANTvDjIq3nqUUBy869JAZ
4y1haURIt3EqvxC5rd0sbQIrY1ViXFkuM7sxI/GHZmmhhCt4UX4TO94vuyaREMSl4x5z1h+8ZS22
Mj+v4ZkWro2PkhsCp1GEujF9K0Mj/ogMOzsVJu0afuvJut4huxRE52QRbxt5VTgZhdbOzku10dlQ
1ZPJl9joix3GTe7psM7kd0QvGkfQDHB7gBQTDWhQwzLeOYbICdpHg7WHGRRNYDDtUluVzNi5hQKg
k+TY9IkkYGGMlH2GjnKo5TDiZA2doiD3FbrVqS602fQZGRRW4OWl3eyRAsipEAdjYlzODbxAspy5
jhYaukvgMZPL/SHN9DNF9VMgQVCCPndyV+0XzHnvA3gXO6Dg3QOF0spQkc4a46eRTFQe9Miv1UU6
A76mXvGcnxDNM5JdKpMuq29rDQEV9NLaOXnqirXIVIdqnpJqvpqLKBGhD8eCpE1xtUmssIhUFZrb
xpVDcWS/oFvYk0TuctaQc8Zj/aldWHqRvyLMA2wYywKuNSsbBa7CUpfRzh1v5XaO9ssEM/QhUl2A
EYlM+wNWbA+bZpklcUGygG/S1TEhkxwk6TjgOwWmDv6APCjgHfqy+7q5t+2OQVVV9mjEnuEepnbu
rEOYYfNce7bFTiY1MF6t58bsuOPrmNYQwRph3Wb1aPxUo9OVJxI3KrlUTSfedKHX1cGxp+KGgxTq
PCFhSo4Adlh4tziJ0TxXzdTQtJ1JDTYNBOKCqab9nA024PTVCi06Ga3LsjeJZkrYSGFXxdAjig+t
ybyMTStnOECXSKjNOik4ia9RY4uLq8cN1yCNSCc51VPE8SFmce7GxJE0OuewmB3iofeq7+NDlXFU
C0TnpRdcDO3F5ox20Dj3jDuPVibyRdgfQuCItRY/eSXJ6E+SHuV0LiMUM4a4dhYGk7HkeIriyOAz
E3U1Xp8Yn7l+Sj0zrS9drRfTmfhrpZ6ytDLJJtdx7eYr1Nymwp4IU33LppzSW+IGtn10pCCHGTHS
LT/wTWXiyU1MgBhjTY0RWW+imT5MACoJXa/sWCBBiReM7qZS81JY7qm2BKzIvP7w8arxlGhxka/1
OK8Eoo+t4RYQkwjPFBIIa5vg+4S9mcyAsyjUZFRXotvI/fWk2b6lZFM8i0iqFRb7DKAyxDGNJKc/
go7gs8P7NJzp/kmMt5HYo5p8iD6JTTkt1owXTWd6FtQFwOInsXA6efbIqKPAZmMo33hhGouxEH0g
O9ObovmC3uWNG4V2BjsLt7ixJaWcksuN2ECfSbWUcreM5oCfvRps1t0oTchryEqm4UZZXWpt+8kT
7oX4NhbhFWP1MaU0NrRfqIbS6cXhfiSDdGQwSXqZ7koIT5GXxaucLRYNmZIk/5rSRwMOBPXkwaxN
UXLyGDKVa4PURLWjJlTld1I6Lo8wVo007xlNz7jUjAzYwFttyKbhxD9Xk494VZWXXLF9ObDaFcVH
HFbC2qRFarR2gEsnJXMWalV7m5PtM+4mqc/9eajiqrgleiAX5J10Ri1k2+9hoGA7dOhyZKWXmWJP
Y41kQMk1V3s0b2gKNsonHIrGDOmT2/TFwCsbz35hWbTbs8PKUW6dBP8YN6vSIiBKcvWSkz+yv/Qu
LuXdFVY2r+el5mUKShDaFl6jGdtpYA9xI9doH0WOwS1C4lxPcLmuoJS2uY+5es1NwTIEEh6P+bdD
U0+3FmNcc/PXbPk+TbJ4tBFy0k0u3X4I+iTDn+c4MWNDewQVy9xvxswxVV7zuhSOZOxkSUWoKht7
KjiYtMKcJrOSBd4o2/CmiT3rpkldYmZFI+afHVttdhBp3xFbciaS8UE1xBlRGWS91cg6ja/U8Izn
lpQpSfSCfS/hCsb0zJjIbPkaRRa3NfvBq+slVi8atTaMeNFhjjU3ooGRvK5+meOoj/vITDsw8Imn
hp1moG2DGIgoxpY1fYDA7BAOQGJWLDVcPsil2uQ5GLJmj/HqyGVM8VDUZohmVJQwXUYAq3a1R80k
8BAGiKRGwB6tOQx47XrOacPdgwSW+Sq2lBb6rWC0s6Zbo8EIaaKsHemZazA+MqOnt7y4qpADsoCP
tD24K2XmSbSBcEea38ZgRQ/Y9Uy74j213I2yZUthcs0tYgVk1XiRIROYdeqWAnhhwnu6gpVCGYJy
G27ARmrl5oHPWPUyJPm8ZW7t9OuaOGq6XlSuWTvWLQ2LFCenW70KYTQvc2osIPbC9llarZqfG3yO
A9XsYpw/kzG12GFVDjAaXtVx2tFcEt+Ah9HrB6Uv0MTduZnNPbeMyESzceGRoMaqqjdWGLub8Qa3
plHtHBtQDnw8Kl024eixN2zawiBW0yqRnBNBbMJHYC+9XSzauSKeVtMquXKTwY2PwOVTfA19X8UY
FqzoJ8l/y4AoO8bHdARjebNQx7mcvbHvnFvgiEsPQxOQT2AL4XxIGLWceNuEHY5eccDbZTOqFYWL
Kr3+n6S9SfFIH7iw+vfII93Hp33IXusoc+Nb8v9etqf0rl02RWPLBxg+47SmYIkoECvkWF0WRqI4
hwgYZ8TLWT22snUmziG0qvJG2ClELVB89ZG0cFgenSJJJ14RLALYr7uOEZ9Xhg7orKZfLzwMvRpQ
fEXQCyg1F+caCQfjhDV/wzvWLhdcTp4R0E1R1nyImvkD1xR9lk4V69DmBXPdu6Fv7fqUjs6Ynlo3
o1NxIYVZrb2l7GFnspX9BCOF174s+vZjsetxWId0Pw/8YUnBhcaJkET6sMwbp4stuW5nF4RNTqWo
+WTa0FJ+6bWG+xURNR3vFnpK5kAMlllvm5ZR1dbNuWOtWCt7+lZm03WDyihGyeh5KGk+r1hNNhR0
1I/ZbHTfZL5BA5L3c27DBhsStrceN/3owObfpzh5xp1wRRIHAyPU/lfBSB3AfIzyDalkbMOtyWBb
D7DSA2XPZ+k9Rb3AsGnA4cgPQyG6co/Q3moBurEYNhixGAbadlzVp4Ikxs6mhtBlEw81BtslOaHR
QHuFAP6l1xx9GzhiNyZC93Z2i6r/sIs+x2cyuO9uTXFpWxrN1laluAxm4+JTgbP+kCdzfWtTgsH1
Dv5uzSVBW44nq6+Ozt0rBE3Hh5eHoWCrL437uhbRh2IN3Cw4zA+2NtTVHfsH/cYKhbS2psw4rJkQ
M7+KNvZw3S3qQELbgYhoTEGL7vrIcmZsk1joxZpovrOGlFtsAS3M9/WgmWTHSvh8pnJ+MqIbHuuY
Zvc9eSz7c2Y1Pnr6xDShC5d3EKsgXitXNj5JJoaSit7LXdoCQ9po/WTZ3D00aQZ1GavHKp6cg1Jk
rP2sHvCfJmjL9wI6iwnUNHW22KGSdanTMQp/29nQEIGrpvCGA1bWXuOIXjvJDfTnPtmXhiX5NNDS
6PcClF+dJuE+VstMfSZOvxVx2uS1TVN4rmNtcmQWCRbvFTRzrPK2MmOMF1w8A/WsqLuMV7vxBWRx
3FBFG5NBF45ujLuqsduHMDLREYAYgsZgIkDTX0P06TxRedHUKzKv/S+qxyQUaQWmH+SCps6CSYIK
bGQIIsNpNtMW2pQLmzs122SIGJ/1GzKqM6RxU79lqu+d4ozYM4nB5U2Os3mhthV3A8dLC6okQZUj
r3Gc7KnSS0nfoSGyrAoeS2sM7W0iwKnt4CZe90YM+zrEtaGCCNBlEI34IEZqB3JnGU9zaaaVD42G
sAYYVzSlvTallsc5lwawLQBf8w5YCTDTIW+2+qjaIxg6c0vyCKoAQK7nrKGfgz6QdsOOXz1Eedmq
rZt4wC1aDm6swq7VtUcjw4nLFAVrxcpMXIEeUsEBCMohm5k8QBoxGKIB6Pdr3XJGjM1EGZ6jHEh2
04zFYzUr48xYryUcDsbmeVyair6yxkUNdHEw64gjzlBWO5dYlrfO6RsGsAndhBb3gQndyijHmht3
6AGjpxGYtxDnCyIwlR/hOqqX9Nxfpz3cBSZGyrxqQLUASdyD/512ba2Pr2irwACXUPtI6I/Yh9Zs
74gzlXsSQ+m8lhFxtGDMF5HtLTbNxbtowDNuzDIbsVvSEmr5Wu214Fo59XEqKAc9XUcpetkOXzxl
TqlbwMJnpljorgPSsmwJ3Q6JKahabcaKd7vjVEd55TJtkzYbFP7rZAmPRAsW7+K59Cs9Nay3bAts
RZnmnLphfgJV31PWgvy+Al5JQYwmXTvQ3Tr5mfLZPMqos45YqgFbt6Z9h3FrYmPG/6urIcfd2eik
mOsm9U14fr9GnQvVK9tm3pnOVUtuAULQj0qwkRP/FC60VON03g7tQma2pkYrvK1qGFxgcdLoG/yq
uistJl5BVSTtYeimR3gzqXWj5Sk5kIn1nUIGc0mgPIEqClKLeqlNB5AXEAITkBHEnRjUAXedrvIV
sQhSxkldLlyqJgJOAkcXcbe/zALtiRuCDi8w2aZATHSaAD2af2Ny/GyJwlvs4IuYAoGvst8upsg4
GQq79oonDJ960gWF0mxXbaARUrNKWg83ythVd1KRShlL0QCQpF4RNNi66DgDd0GiL8K2YIYpq1aB
4JjeVyd6jZf8QhuyqF/mUQ38VnVnWNPB1hUS6L5tJPpO4IIDaT/wOQ4tMTWqjpERxojoGBc5oe8o
sBleXz9yjuxQqAA7zr7wLO/BpUWDfQHACDEfHO7Z2Req5yxBQ2OhsRrOEFT+PjBoNY39j9/++W//
+s+f079EX4z5gK9Vpfrbv/Lvzwr9KYkQ+v76z79BLue/P3/mP77nv33L9qu6+UAi+u/fdH2e//gZ
Hvcfzxt8dB9/+ce67JJuvu+/2vnhi3NV9+fj8xtev/P/9Yu/ff35KE9z/fXHj8+qL7vrozHNLH/8
40v7X3/8cN0/X4G/vwDXh//H166//x8/+EPaKPn6Hz/x9aG6P35Yzu+SqQwABOva362Z+o/fxq8/
v6L9rmlS112Dg7gnHdv58VtZtV3MD5m/21ST665lOLZuOtL48Rvb3D+/pP+OD8NwpGmanmuZ0v7x
73/4X96a/3yrfiv74g6Pdaf++OHZPFL997fw+pdJwBDStmzDxBzmadwuNL7++fGQMNX444f+Ty70
NeZfsNdgIC9iRyY/fNUZpRJ1xZmrqIoq6wD7+3Belmqm7UqLHqD+t9vGM6UPiQkVwe3MoCdl9Ccf
Yp85M4yGEo7IQuaPWgH927BMZw9MVF0PUimHM6vcwJ7qDi5ms9XU2MtxyCHEG4TuKHUfCuJYXpQH
Hfz3y5Kpwm8XAam4AemlqLHkgJ7kYB81LIFt3DD3HmrugBDeinAZkTcjZ4PwOD4xpRu+x5m+Tbod
WAwcyR0omaEVA0M+TgDJgokTRMCc2QsQmKifQsz59kiZA31Ft2W71dBR2NJfILXhc7lmW1apzV4m
lzFVXyGAjZVL7iyg8ysPbDT/lWVIWL+UTeyzbjBXxuy1D63JQiEF5rAYFtm2AAm66bENrakPaLaU
FpM4wLwc0KpTbDC1jhsGieDunWIIYM+8gmuGKmWM4R1/phewu542jkIOGAyLCrQkrrc1+I0V4ql9
TtnYA95s5tueeSsTY2GR2RQ4TdFvtoPrTHf4FHiT2DMEQCI/Pfyza0vLhxt9vHrOtRJilkBKkiHI
dI4In/VAmhSF/SVnXmEx99lT5IrYqFosF4PLlJM00OcAYXYDTARzbci5OLFtASVG1bQLOuaOPau+
TkPAfA2X9kigbYTxCm+exp6wDeweoiZoEW9LdaK2JYjCroaDURDF4/KGxldcra2N9aQGNZ27uXTv
bGVVzOHqCZipcoCfUWhMhZNI5J1Le0J2pNJJX5PUTXTZHhqe5SjCPnuz0dBox9PlwRtd621Ky+jc
G4O2xaBQvU1Gg56h0mLAlxqjwellNz8I4Jmrq7HjtZ/bElqciONqNbDz5j3Es6tMW3+vWpXfV1li
37Y4lYPcaWDOzgi6dLLSxXQYOa9uJIUuB3M0opuqpiRnhfjjnjV8OQSze+MY1bH2MBZNfNaQ0Pak
2muALGW6GamL+F44TdIEBI/phgNG/qSFWvkEVBhPDy6sN2DX0SmF03tEEoSDBvo8DkpU2hswvtMt
S0VWcT8zeoYQXcXFxDQ6B0Xh+hbxKmLzhr23zWY+s0EbT43rmAfc5OEjDCyFWKVDuhFj8jiYjtjq
SzsnPNjVu++F1Kx5ReMQntfk5CMEtKdSG0icdJyqvsxMk9werfIYiby5q4fr8QcfCKiDtOtfZZjl
9yjS+Qv2ipSK9jhxz9OM5AdaeNowwLkWvYQy+XZVNN2LcRF3bme72xT4gd8MbbyV8JW/4CExOeao
e68tjCJ8VdZ9vhOTMg69HPIQI1gqzpzNo0+dw/XFHcZu4w4qbVf0h+pE6OwB7pjkVYbHQfEawyrb
7t9rTt/3WDzQ5LDZIGCQAT55aTE9GEyNMVIz2k2CKcviu2tR+x1CSOkLbFn3Mldio8pU3qdpXHxp
NsQ8n4oFnjEc5vGVtKS37UZrfqVC2aEMBcs2ZB5E7V/CcrrPARPiDulLf78SI+sV3EvFWDtzRzrt
C6dYT2ZPaVvLMm2v0D3ajZNw2mMTlAwftZkjSMrFbT+gFLo4ENVYH+ICHEBDjP7dKIyc6iWr+ZXJ
ycS4njAtqWpV7D0v1dm3t8MvNA77zgm9cDMOJsHOhgslo6+9KrR9HgMKrJaKKZ/OfG8M+sigY8tT
HENFGm9p1q7OTkZWD9V+uvG4co5Ng37TCLM+D8OMzxb7zxSuQl5RnCqx3HkWu1sfd3BxSWY7vu9R
Vu9pLEo4C7J2nMqF0hcJkpmSYUzKXBo1uA+n4yAFvyff6+Rz9yWSk7fC7WzBAaqE88hT0T+M/6rG
ToKr53lqpf7BpMekMUITO6+2iMtMSUyobshJ/A6yAFqGwuBLRjT7q/B9iNmjnufCVRwlcm2bMUUh
qZBZRbqiyVDzBfITHQY4I9etuvZ9eZQSKuwseDdNtqw4rsilA1ltEKaqga4EwsSnjoH/A9PdyB/q
NrmtIA1dJt0EGag3dvyqLGs4LoNyvjEUzXtAJvOLMbrVEUzDlTIl9Ls4HzTEHOjlPymrHh5DLyOW
XLPPZMjYZJx5Om0B3ims9LCw5r9zDZG0a7L8lyJWe40lencE+lyyateTTsYM6JCSPrtrxqveL6uQ
LXaC8ux7HRYObGuUs+d6ZJerMZnES2qnNjGqOj71eh/uiEAmjzqsiHVIAOwTxVe+9ITY8rWCSn/y
Mjc9o8HKVzKk2VGnQ/lNb1r3tUhRdVcYfNM1bZoNVpJYPeAUz7+AwMICxs95JQ0BLiK2z6hYcZo+
MN8EnQHS1M97KCiJyREjsTxacVKi+72dhtSDRbrr15z/LR/ckLODdglDCCv5Aw0f5nMN2maDO5mX
wrIJ7mpuGN4w6CxHHysXrV0E/wuHqMI1LmcAjlnbfMo2lCunN7kHDGGldD261SY7fU4qrpm4c2qG
3UzyQIqMxrRhMia+u8wd7rrWlacI1TgNxlbTz/iwMj4Cmm2uUssS1zvOrLGq1qWcViFunHNnadHG
gm29qRU2nwx01+THzUyEgjnVqK3I4hWn2XDNE4fqxQw8Oiy6faZxe9/2elEkARcKQmMma7YkjJdK
2CQlh93enL2fi84wE8+7U9/SCIhO1l1ttuhMurWj2dCE9N7VVuSbBhbgTQdyD60dWbZbiYZQ/q1T
TgnR0rx3frFhit65frmZqgiXu6eyrDguvFZqfW2lwixKg8gNnqfxZcQLM/uKYuOazIHDZIC1gpZj
0cbm5srbLymWZjRxA/7Hwh7Zu8CJMKB5ITf5qTMhluepFSxEdkASCjt6XOqfZfjNNQJnlZoGuBgQ
ZD6wIvvUiw2rRNo4ZbPmk5HTxm4bIi25rzNhxihxo3CRjuqxrZ9TZPvoEamW0zkoNcR9PlT1dJjl
l4ofdCNhjfN8YihBRg3JMpwpgblJ2nvy/HAwd57TfiKOo6KZHne+vbDWrBcrDK+7UXuch3ab9xD7
RXPHNbWfm/zF7DEGkOiBlXMgF/PU1PZFtvl2vsZgo2Wtls+GeuGS6fKYypUm8N5pAGethh1T94S+
1m5pFPH2orCmN9cLYJmu8mvSpwgftSQzj+B1k6vDKQlPndE/5lnI9K1ZExW6gjwntbL0EafFSMoH
mN4l65rmq8uTDcalwA2N6YMPz3wtM7s1YlGuPKDbh07NGsY7ApVj7LJkRGZMcazdEekrU3MKcH9V
a2ygTwmxop+J1RebEZTntuspEKA8B7EoD99dUBJBnUgyseNdzQ3Q74EHE6WrESumF9fs7zo0Dh9B
y3voM+eahOyKBT/xPG+Wxg3wf9hnukyi+06L9AAGm+PHi8p8m/DlOicQsJpBQW+UrJ+jpsIFUg+s
Z8LO8JP0NGzMOMOqTgwPCHjdHakgJl5IcCvp5rSD4AHWasT9Gnv3ugJV5vcW+hMAWr90lOL5KEzE
35ji3IibS5g756my7hliegfPpJfIGh1/YFgUUDSMN5FuLjar793iMV+uoq1Il5vhWi0emovvaLBO
YGAwIaZGNOhb7vZw/34KZn5absYvXX3VUz3u6MR2uCKEg1MpRk8rJ8lKb/YvS8RVbVdC0XPRQmby
UnCTNExwthjp1zPx8ZI11fHv4XNoPT0N+qJ+7fUMNo9jVk/SjeK12U2wDWCGrupC/qRFt1hl9QSf
Mky1YPCoSqfhi3zHaAo/8bSPyazMgDykFfQdQpcNlJtEe17vmwKVz9bCbD00nf3qxZN9S9KMAgc6
/tQ38z55b1PcfcRtYJ7JpiPdUuTbBYLt1mlmw/0woZ39pAHA8aNltD6UBQKAKI+3YjNHOlugcZ3S
qM4v5Dj1G6+N8fxQR9M7WwXnjq4M4aZcMuwjbewX6w5w863ZCQ4GfUz4I+xC50J2oeITVTg7x8LR
tWoM+1q7FnKXp9MJDa5PvOvIIH2oDf7S0QyzfQGK8id+c9izrdM9jUSyNm5R5y9ZyYRf03rjhGUF
Wul4zU3y6U/Zb+qKn6YzDRW7k/1tTNj6Bf/78ihsZRBQLFq5x6JqXSrKFJ6UnmvHgsWj4JCRkm5F
W7/2xlWVuiGiM762i9EBligFhp9iKtNla3DTvP7+hrdhwrVkgRgLsL5GRMFDLDQC+7qyW31NsfMI
DXFujVecErRSwUCmYZiSqXI9Xa2qrS3FO2K9/NKAQ25inNdsMQk37ZEo2NJLWZWPi4CFGWhyLBFQ
dfugMxrch1nKvaimTFWfFXCMoW/QZGePNtYVPUb2eXIXLnNyxAQPRhAcG0IF4yYVVuJ7hjvsTG1x
1w52EfhPcbgh1BmddJ3rGO3M8D0mcgiWFQmEub5gpAz9Imz7b6DByzakasEXTbd8aUaME9xaDAw3
qtVOrQ1djUs0qo8t+/WzbuFsKdyhW8vrsWc1jx1qkuFmt/BwzLfUoVWu6Of8m9NUcuJFs7cxi92t
3mvpXV303rEgAkWf0NjPn4Di55OFvaxk7wfxWxlFfsR8N94qMqDrZrSmx4QJ5mHBw7eypNEcFmz4
KDvhPDwzp42PdlmqAGVhvkVdotWRl+jk0K4TxLUX+2QqCKwQQtkwtq/HPYB1G1Fhluo2UvRW4ALD
G7C6BhAuCSbqJ8bntKwkZhnjWqId5hsrk3aDy05dwmIyh7V0zCj1wdFJ6korcx8Rpt9IBvllQGQK
X31C0vLe5pxAn8s0FaANWrUzGkZUGPMjFa2jgTn0ppRQn9cL9ponPZsycKtNiocjkoVw/A5q4wNN
QMxbDUPbyrHBzJHg2wa/Nlzqwr2diB36cMrZmFcV3Y34E8NS5xyClyjAOjb5dcbEc3JQ24hrMe50
dI3LQRP1TVXGzQvdA+YdjSs6oQPkmrVlV+05B2y0oQ1wIdfYhbgT85RSa9m4T//X55yGZPrHqPd/
GXSeqZD+Kr+itvqvw9E/f+jvs05D+90kM+mRmgRoxLTz30eduvs7M0bHZt6Jp0GzzL9MOi3NkZ5n
8kMASOz/Oul0LUmniMQBAC3Ycf5/Jp06wsZfR52035qm5WFOtfhNpOF4fx11koyA5UIc3e+z9FEo
fIVTdqTcM6i1lwF3uiGdsy6gs4fOMyWrOzeu773c9kVBkSq7zMGpzw3HoJVjaLe1jVcqbTRgL9bs
Z1p50VCqbccscSqRCnFhIGT9xQUVBOAxvZ6+khcIB+veAugbVeml60n2jqTNV0BIbhYBCLBZrEes
1eyxGh1osqexQROgTYr60uTmvoC1XcWY4eMife1A15HJQoW2szs24feDKr484KGrMYR3OGr0pi2A
TIqk2iZO9ZFH+HlAPa04Wh/khFvb9hhvJG71Vqo3an0f0hzjDThIcCdJeHAjjK9N5r6BcvvAzHHM
hvYVNe1R5TusWG9RPD9Vhtf55LyaY048COZPOrzFEXAffBxBxIz1lMK1gh6Rx0fa+14i1oRnqCgU
5pX9dKuzI9g0Raeww8p6x8jwcaZ6cF2rpzjJ3kVbXggHrrqsfcOp6aDian1gjbyYYAi3S/NkzRzA
e6bvjKkHFtRUv7dm4zJPINGnLuT2o1R6m0cj8VxzH4IvXi16GK/pksDoLIYU9CnYWWIMb3Pn1Zve
Cx90RqurxXw2nZ/wfq7m0dwMGkLHEyho3hgr8/EMUTSQPAi+CyfPimiD2lyhW2zfNLnKzQr7a77R
J1f4xRw+2BRtJB3AVFud2S3HDGcIQrocZTxgCpvEBt+A9IoQmX/Gy4uTFJofNXdUihSBO9KpBZ4J
OxKlSR3k5zSnnIjQEZaKxOIv1L29Wd2m3J6D3PrC1l+slyJ8mVR3LuNpo6g6wt6QQY1cXj2nPBDj
Ij+SvxQpmt4YEjaMsmgfW982g8iDS5H8bjHYRoO2jJhAbnrpfUinOM9OHpRR+DypDByN0/2qdfPW
64gAjhoUbS/8NTi4P9M6okA76y7EQRioVDBuc4yXjVm+LvQIr+LpqcrYfjveDbDdFwYlO1crdvGM
52YKP2gEviFbfXHgsDGDag5o0SlHY22XWv2xLwVh39nATWweCU3uwSLfmrSV+aGjf1JOs5r08k0w
5l/lTDbWNTkvbldnHDbHuslfXYN8eFEVH5Zzbmjahm1qdUGkCCNDrwDlVe6GfLmaGQ4WbxCHB0Iv
JUdx5PD3q22vpeqBpGttEs1yf1KY3q273nhJO5cfzte192/UnceS41qWZb8IadBiUgMQAAlq5XIC
c/cIh9YaX9+LHs8qstKsBz3oQZll8lEFnYS4uPecvdcedxL5s3PwC2+lF6sYftKY1Q560t+minkr
emLdwsqplgjoNXYRGGKmPliHLjKEO4tzZ8rlF4V0Iyx3b40sfCOjJRkJadkUZeuhHZ8AQPulGDga
eiWHFa3kQBg+k9DUucsjs6pN9V/p/NWqBXT3rr0J+XAkoRN1DD9DXj6kgU01Tze1e1iV+24LlCRd
xS9svC6HSV83OI7ptEgArSwRpVVRfOBrWTyhkT/aiL6MVQ0EHDX4LkbjXkXBSiKpDHcPx3iUs4zN
gLRZ7WmYjBe93IlWecj7PbUlHGcCYhSgc0PodUaxNZhqG2AhpbHcTLq1Nq3wqKbHcq7XlTJuskx1
SaIH0tE4qCfWsxK6gkL5hTY3u88WWFq3dJe7kLxZywnleTNWZ1mfHZZkT/GouJAa9i3AVuKRCB+A
BB8U/mBEK/k5MAMPe8ye03oTKeJ2WjSMXrMjjVi3Nebog+ZoTeTKc7LGw7jTpUuyFCuqk6tOOEnp
k668qSr0oAK6YI870QJCoIMJeJ2g3GAYP9PAXxeEofQli7IxPkI/RJm/OEVsbYl52gyifBIHnwj2
TZDMW0ptO0yungg0Ra0Y3wrV69II/lV47FmqA41zYFrY1dQd+xHeE8ijRmrWj48zLMXFsFzZUlds
F8J/OGNOiHp3GMz2lERslCU29tWDNXwHya7WE8gC54rVHlKZK6e5AwCKBk3po5dz6ez5mYrFhsHM
GLaYSTkGxE2TjG6TcgGpQm+Jsp+thTDARw2wfvx3EKKPvhyPQuh27etQi7twwsgfhk9iqsKdHl2h
iNeTHtwmfOkQq9dm8jI+yEwPYhTblfS7NYYlPNuECFujO/VoElrNMdWHuA/dZgRPNaJCamwCDFNV
WZ106pE28Ww7UIJ4J6uv6ME7MtLynBjhMSqknapY6wZLrCT8QiIxsmSrNQrmMwmEYfoqZssmappD
zUhErpWNdXWxy7J/KpXsFQXoExX098djkOJU6OczwoATdf2XqhRu7JWV1ihO0+WHbsrP6pSeU/qj
XZufm6zesWjjCrkvTf2Ic+sOXIhUx2IjVvMTmQXHSlaoEpCLXGXnZhC3VPNX4FTO0zQ8YWm5pwyi
GbWUsusItAnAsfK+ZXgSDPksLdE+NFB86uWBwhqjTJL7LNmbWHoRpeAgT5+NziHWiehu2vduzj6t
oEO/DjRbCi8TfcPktSiEC7BpwxiuvS7tBJG1hjJdFT5DGIKbUuerNhWO2hfGE2b5AIemeSVJ4jah
9lGRFaNIpCurlwLtaqIWKxQOK3jEvlWJG5YRHtW6vZ6NlMy3qpms5ba/Immn4MIp/WANqRlEQXFd
VPElAf9AIOwVNyaDaPhshdANutG1wsQLJNGFykbyLGSCENMLEHd2PSXt3+KbWaVXWhTH4mGaRb5I
HtA161B/dB9CGr3Iqv7WtCkEgFg85+JrhD0u7XakVhyMusPF6ZQHrCNbLtXX3JheZjO5PM4ZXUJI
U6q/Aw47bDvIaSiGK9NmaZZdutJj5dZRF2p16YDC5jOrp++RxOggWfZVtTwbTfQCGGELAvY9U6Xz
BDE6FPajUhxiuoO2olG/jNu9VdL94+COxnlttDOSotCFiOQ0Q3vEIvFajrvY+pC7dbccAnwladiu
wLjZOUbzenRrNko3C9e5mg+NuOBlNtdZiIEJuBKw23JXG8WhNzisiQI8TWr/bNChWhGa+I198L3O
Pk1l8IDlmNKOpMkVgXWU9vtbKyQXwMCv1QKtWmZBxwTGF4xsM0YbQFCrHvSwOoXrNJHvXSTwmzjn
goEKl55QHeDiuKj9NY5IB6hNxZ5CYcHpSApkw2xAycG2CUb6WVdPCKPQzBa0GMcTw/iig2fRmHYY
MpyU9DWMrE3YVifYjC4oi30bXNX8QxlbHE5y/0Th+hr36Xlu9E2CzS6M2HqRRQSStFuoe6ZWQ36l
CYMmPY+l7gvdjcvYHmHMU1SbR1Nld9NqbLUbF0C0+8JTqQ9PpLpdqgfTtPxuI+E2Ev4wZ8KGQAsa
fsYTA8gNw+BlMCZM2uGKstUtWcxbZNGWMZNzL6OPihbC2pmyJfl5Ghk7FnWVzhjTxpRVd1s0blXh
QVVEP67ljxFdMn17yvlk4zDlSNdSe5dZ5Nt5jrSzRIvXhNE+08Fop+alUWcoDL2xz5P00PZkCCLv
j35FtIhd4KpQAvTKdJJUReDLZbitNa+bEFEl07wjn9uHDnFoEB0/viTGokMgNpsi1C5iwLtKoGvQ
axdvMavrpDXY3SIZmrNExzCSqERQgWXODQwC6yE5BsuGVri8Re3uxcIUb3Wj4SA1VtlcAxaLDLwt
bR87QmMKttVNdiLU+2nIElzMDeDfqDG8Zg5IQaj3TKzHfTHS3A6qaXGUijqlyKEEcJ7GWLEPAm2P
vnpwsLljJdFOVVi/9Vp4bXP0JlpCWVRuYOBFGUALckNjNOQYvIKVJkLF18anVi8OOTbDNTK8Y1Ga
EdcZ3fS0iEQCrHxVjoK6bGcHLG6z77CwRkp8nLC+kSGS5QSsN2SJ0ZZg4eUOBhfkDk+0HcVkEC/S
8BHopCEqzNFFnXnOI80cuAbydbOniqEjZyf8tWi/HrUkZVDXS5AUR/obcMWG/q1ZaP0uNJHXFrs5
Ec15Y5b4hhax/rDGjGmFlR0wxpg2XKoIXLs7cVHP6iLaiEbpTcZgrkh5wVHJ2ZZ9ytTKXCKSJG/o
K07G1SDXz8BNvqUh+o1iIHEMXbAR2PcMfOCrcs04L0Yq4hZaMk+w5HwPYrfYJw3VQnqNcGXgJTuI
qYcVuNZYrbMVupvlBD8UAGtSTPY4GNK6whbrGUZYsn9HUNlj64NSRyo5AbxkURJvxjoPPJk2EPPz
iMttwDo3r1Wden+/UhTG0AYZ3kmds03VaLlrBDnzGWN09YcOSS0Hy02AYexqRb5ng45ikt/qAOcA
S0xoVCxd9apOn8o2Yf6MN2SjLaB4ykRqPDB3qTcLQJ6NmqD1OegxnxVg+hi1u1VufQoVhyIui99B
2+/wCrZbs0UBJCBt4VDHAaOrHIsAS3VXYzpggx7hGCL8heJmgKUhShBTxpNDjhriltRnJwSeOLaj
G3PaSEaa7as4GF18Xr9CAghQC822ifHBT+HWYkMy/RrVr61JF4vSm6PRGnTgvrBekljopeHTQmSq
qwzoDcaciEPLYvEoWwLeQGgfltitRT3sVqwIlTMc7lWkUIftNLX1g8ZP5YVVFQNQbp3SKcwZcAE7
EvzSrlVjTfJdu6JM/aA6FR/9UG6NhUafweWUfY/Wtx6qA/PKb0vH04uBZMBO8dL0xjMd9d/k40Uf
auRk0KJ8QMcTPe6+PSUBC9Ra4mpvoIvaj9DO15kV/2ZMpdI5pwVLH8urex+BvrlFY2Vsm6b9514F
JcGXpIIZoElSO40+rwuK4TYDeej6UQbPVgb7AUY4IllhflRkzxQBFQ6SKV9hXaS8jynmWcOtb0Wk
dgByksC/AapMsrNODIrPcTyvaF98Euyugdo70qxY4bvlOqanX0Jpls9QSGww4KeIY3M7EPUELlXU
rnR564cFWDw92rE0WhSseWQgXaloLRsTJVI8K82+jcrEmXvxK1xy3RESJh84FzaoMnFmR4m1m4k/
XJFh6C1lRAtESscrK67t3OSBL1CK9ayifp0sNd8kYf0kxH11MeXfJBYJFz4aPRJjxqabxpqiDysb
HY4Hm/UaRS+jXOlrNGpfhZVZb5omPdPXmX7XD1HMsDzrCjzOJV5hy0J3YMH1JfFnW9TpRlTkXRxZ
JjOB3G7LFnq9diljgVk6aoPsPary38x1CGnI30HwPiOc2HJ6ezQy1mAy2lVqSZdRVdddgyihzQ7p
MBxm4Hc2rJaNUQiuURn0HLcmVBRCTOl0CLO1qkFLoh5jfoA9eUUcNp6MUtuUDR8gJmut2+KQ1m09
mHFjVcJXYAjbWK+uVtL+lpYMmzxSsFX66CfmWFGmkDSFoEHLbdPJIXlviZnMMuXsXVC8e83irFkY
UlZ9ZHrjYm30d5AoXlbG31iw381JIUrtEIO5zoZfVhb/aqrmlQuHqxYa5XLDr5vslk2bYQ7e5wCz
rUQxSXrQH4U55FPl8B6gt4KwvsdZQsO/rxza3neB8sJqAqkMjAM4qTQfYLt95vTTUDjgeaZ1yzpX
95T4QDHKDQo8qpr4UrdrBDXfjakcVaNBdS1thaL/1avJAeOxj4u0saUgvDKabIQkew+TCRJVi2ob
WK1NX+x7xBBvc1G9xEZwf/xXCWS778Jrll3UMv7UFaZvzHsOTZDCwKwlRE6c46s01qFKZYTptcyW
1otmK9Ps5aw9NZFaZ/VZVbzLKJpXdAam1DyNIrzv3rhTiLlZguGNkrpuOutgaqd85Kyx0KETKhfS
W2HVnCRf5aiuMx1FHfDSZ+jRnNkxR0+ZvWdlt5EhR2Cep5hKCrIbNtGnvGh+DDTPJsLtHU2UU5ry
UVr4FmUBJCMKZreJch8XUetYIiQZCjtLYdJIZ5tgYKhWGDzuAuQYGhP4AwEL4AVCZw5VMHWVpaH9
QdBIY8BdFCVmxWp2W3rLH8T4FsXG0zxETt30TGrYGViNwZ9lnwBH3McvNazinMbNDQjv65g1GyG0
fkmz/paz83GTCMjQVFbsFDpl8z41wnZgU/UQ2GyzRGJaUtorh08pEnZkPG7I8rsMhbcgysOltdFr
FKEjFak2z/eUCL6skp80V9HnOGpu9kiG5x0ITjK70HQULRHyOaB33DdpjeVmsgL/MkHPmbfEgl9E
M2fg0anJdQWaQk3bqHQAE9X8cMx2PCym3aH9tLuKmWKfXMcodzUrdVu9PxS9cgk0/dgVzTbtcS09
KDpiXNsT37VA2pgIdNzq9JKaykbqdBcBPfiqjWmS8qWWK5MvCowP5S5/GTzHudP41gH1DrvCMShk
4T3RGC3HA755XMy55icwvLiaRBvcEAOpVPrKyvUH9u7BY61ZrBuOmL50XX4L1Ixy93Ramvo1FDnK
CgGzSKlc0hKnSdA9av0m5n7Qo0xtBcAqonFvUE7ZU2Y8iu/6Bt+cYIIRmSa+XzXpqJpZg5XVlijt
TyNm/tAJEl+VfxNXErAB9SvUDa9a2OyoonBcAFcp9oo02kg161Unsa302oEwAFidpdQcyQ/LuXZs
qu51btNviGWhqyjF8yRmJ+pp6yQAxLOF3vctG0SdC8OhZsOj2/9WOjKpFR3FcoCjqOErzz3jjACf
TmxUR7J+K31MC6AuzoYZfbafeQm0QxBYMFpbrNWfGLOPxF+6arc8E21vh7jrGvlNTAzUcMtzZwlg
tqxt3RfvcShfiC11gT67tcZxOuvpZ9syuqL4OOzKjkFgjJVtljS4dGjOFo8dqs1Xyg34vbL9MOjH
PihuuHwuXA9vQK19wHheZiJMXRjTxPLDJCiv4ZieFtos2PFeA7GP12Kffn6XAtfyhUWBKgDOky85
B3OGCAZTFdsea/7FJEjVlqoe5ksP/+C5fsHsQ4eeJQftb/I8A7zKJCj+yvppPWj0E03NB5u0a+bq
NVnGZ7UxjhMAuDZgnT6Z6K5gzpwVVpJ6PGJkHa91bNmPjdFRCJ0EjDuQu1YTuDHmchoux+W2tMVN
7ZVNXBpcRDjFC4SRpfA1wPO25ynbK2SJ9tNAXE586JJ8Gw8CwJo4/qTKmyusVwxlfB6iL71vUs/A
GUZtXr8H+bgLpNZHeWlTOENqLgAa1BSua5o07IX7PKv4C8vbEOle3QpuFuvrj5Ao1ShTNzWlCPya
z2WZuUqg+49DtpTDz3mRQBFyucS5j+cWlVttHCsk+lVo3uMGQC+X7zjoDirIw7F42AlZecwmI6Yw
+LnVO1pYnqWcwq3IR8VhcZ4jBTtjd9DHPLLVhnEek/8L02HOSR1Tdt++TrXyqxBD2mk1R2/dOUNh
XGN5OQ/CjDggNzO6QppXdD0tNHjWHAFFrW00gS+qmY+BWo1jF/zWaKvUd6hkscACDtkXJ5AyqTMM
6R6H4J2ABpwI2NaYPEV4uVHihgvCFHVq801LJqlWBu15GDYxvW9chtW4EpaCqIRUcVrCt+yBc9NN
aCOj1ihIZpHS3/9fOseH+IsFZ/nd/adF5t8dMv+F/eR/i49GkjC//N/7y37xi/za9j+sND//6E9/
WVIxv7B4UWTT1JDuSnRw/3hpLO1fsqjK4PwMFduXquDY+cdLo/1LNzFrWcTHoxRUNO1vh1mQxH9Z
ogb+0JTwwhoUA/9fWsx4dPkz/+am0XUZS6mlKqJuYefR8cz9zxYzFB1iiUnbOFjScukqHlV7VCgC
F68Ho4P81j83Ra8nfiznkLOrmnFWrbbWslNR+efTdym9ymb53Xfy0bZHAWfsPPmmxZxxke9VeI+L
GqROaW+2tfq52ppoP+ytS15h5+wpVhqeaxdN6NrIbqwVCe7lBnlnsbaJAso3vk3vZe3ZumRgnrd9
TR183/e05C3uH3TzfZZwvrJ6+s2Sa+DSjPMO2yAm/83qoehddZgCV4+/F0fayt3vHx1j216vfbvP
Q8f27bvvDdLgeHdCAbya0GdNMR6pxnh1+3fbq3rj4N99oc+P/unkFZK5OZwKq7geDgQivgoPPkM6
/MaCsonhBHlRYu4fZvaApUUkZsc6t36vji7wROG8sjGonG13v8ZekXv2msVn8GmLQbDWtPBuzlhi
58K1XXdKUse117Ys6HzZqx/BH3r87jCsKJ9eUa6+pfO9biXqXEUJv2EfpFzk6W0s+8fc66hrrcP7
m6W1/dOn13PZ8w4HWAuD7b2+On1DY2bYNTSPoEP1DqLSNT2XRymTqMkZV5C5xG9zJqP707xmJMea
wbkOrVeGquFNqtQvO9MxMUEWt9cuoYqvKhcivur1fiei9FJAjvJOoIaXewGWIN1Y8/K8iMpToOVf
NgRI8eRd2fS9qazYru/vHi0+viFGWa+ffIUKInQdw6nD14mkZu9koeby3g8es9R1aR92zkyly2Hp
x7WBK2sJVb2V5l1mfJJ1i2FWzt2CnNqx8GpT29u+L/bZmp3tZ2Gzx8sU4wPqWVNuC9UPU3T1Y29s
Z9OiqqNucIk6Pm1vcisMwcF4lGLYUBunppvqm1iBfT+00XtrjuefPCYxK+906JPJ5aAww8Mkhzua
VbGrwudvF3RljPcJjoJyvvdxfMLcsPNj2xMgMXin0+H9cJBza3V43e12CV2Dhp2g1Oku0HcqwWOY
xsCzNr5FAaMjw4yFrs9xyyS5Xnun+6HTpq33/n6oo+p4eD0QFUJF/YmJuY+efZ2bqybWniX9NKAd
YFU7OIk+P9l2JHebtWcFisuR5RN543l3fkxdeHxYlrURR8pBsT5IqXDwoTwiy+7NA88xk4ftkG22
Iw3J1jXlg0XuRSpfBGVE1VGuM7m92LZd0IL0136QW6++vzDx78nNAiPOYZmSF+Ld30/vB3YlltvG
83aOFlEthEKc31K1ZJreqTcconhgQnG0IcHQLrmWBKcCOjuraUJvj+u7fHO+N5thaTeb7W3rTsgg
YWTphWcwlQ1CY03vEKyMWrr4b2m0hdtwaY9xIq3wIxxNox19lpqejkymTWmexn6SxxtdqtaG1m5H
uWGcmp9XextC4LTh+AYjQ9Jo8NsO+SFE/24fG61bdjTdvIPniSK+v0nd9XG9J3aHPmBy5frdU/Gf
PLR/711pcrrlC4hlGrHiB6rlExsrjKWdf/U5eaRU23indw844ZYTQitPYagc8OqD8u1C+DQh0GcR
S02ynkRig7y7p+gUdT0Gh9DDiER9RDumjXUGS81WNygz6I+TPsMcsljzhaxRT0wq0WnHYbKJt1kD
U3NpTfWXVom3vn31W2o1hRE7DHwESnGMn05WMT6F+hsOxy2G6E8FAPJUfK9sdVAYX/k2DiykzlnU
HccYLFL76qlq8fzYTF6O983zPI4dTmQUlKcacB+jkcHQjTyhEY9TOEzOVN8Dq/wVIeNGKfr4f91I
z/a6NJsLp51Qr6Bv2j4Gxb3H7yXVYe35hiXx0azYUq30rdmg+6o6nnfIhmZ7OLzik6aTt8KtUJ4O
jjOX9cbZOU7SPCiqKE9k6dkoRSePGGRypXqGafIJDww/ojJhbw/X2vQVClcD4mRX5lcfqZCyYQuF
9p39SMmL7X+i1C3zJ99fD45S9NtYWPYUG4fSU4aeNC6QrGXcKtQ3sak2bQ7gOgUbNvR3gwJKiB2N
lYGW3Uqdc040hpPUspZ13X3adK/2eu+TWbS16R1Zrn/1pkJ3OfmZPT97LBkVfmzP6YiGq5bfikQ4
C0TbFaP4poKOsZUOm4wSpTMdiv4Qt+2m0rMXm3Vk9erbbTscfy6nmcbxc/Ky7n7gpFxo5nDu46nk
J9L4aBlJh9KQnGz5TS7S2YO0+8p3UGTV93xGTlyq8vHEddRwDqdXL9VTz3nlfw7O1XiVKfo2t+bC
MShUB+mWDjABKWPlOIcJF5TjNAmgdMMRIo4D9pE5rByVXo3jtAoADIYEcdwnsWMp2l3Hf1dWX0IS
vC2GgnChHP65iUBrgEzPjBWOF3TxkpQXW+nxnp97P2/8z4f//ZY/rz4e/tzL/3xCN5ND2wW5Qx+o
2BZYN7Z/7hH4jmTh8eTPTTwvvPz3ybyNgn9er0PBRKP/eMPft/487JAQkGEXhi7BzHSelMdfNwl7
2k6alv+59/e5nxdIaOHD/r7n5+U///rnyZ/HfaF9EtWBmKjt5XanPyZxo6ZDSfi5+7PVAhls+yYm
CGaUVXmjNV25zR4/LwK1HeD8DYOA6QyJNdDqgDs9ZoMRPJWO6xEf9/MY5NULPRUEQA8VkMquUpnt
qhdJpCoq5l2ETFsF+NWZBdbPEtlDkVF0bNC44+Dwe7NeDlUvluhMCBPG/8+QDweFU7OrSDrlGs6s
Ey9l1S6bEPg1yERBvQX1KF2t+aoCS7/9PFNEucIolqXbn+f0+l00y+aIcxswZrwciIBvT5E8tiew
BPjdgrJ38zlP97ORuYPYGj6ltZmAMs3U10JEGYMg78UZwnBxoF5kWwUMqN+oenSDvofhaSZVQFf6
6JYPWnqQIummI27eLiZBG7IVKk/dLo676SnTuuLp4X26JQWhH3b5REVfOwaSLNq6mQW7YFGDHT3m
f25+nrOkEjfKY3PVFEAlYQklG8l7SSQcN6HeqvtwfMk4kFtPK1gyh5QOc324gdwMtlYPmEGoYszb
EId3dbRQKkiU7KDOyTeouxbXbT5cuBxa20SMW5etlH4k5gXS1vApGEnrUHmDQxtb/amiZac3KPSh
f1j3vG/RZKvW7eeRKOTxbURB+PPoz02gO+MgWBfRGK27mSYfpdzqe4Q9ojZr98wy0Z62pghTRtDu
8IUWUo8E/NePh5JE63RMG23185BalrSPmKTZqiqjvgryC6j17qIhr1CHLh9WsUL8upqoiFf457rZ
vEmBrB1+/tQS6b8awkoda44ugPvYuVU4plyPuSnpSlAdykiGigfqsa328bizZIb2MU3te6lX+sfC
HdLRpzcCArCtKr2dJbF+qhMrOMYGbutssOZ3FT73nxfaxwuPekpXCttON3rm94HudnEs7XsMcXvE
DOI+KofdrIjkVSVn3EXpM7TF/Cwv0vM0LsCyANn4sygkCLNyptnTcJoMRaEmNi1uTyKwI8eJComP
5wbIsPQTUDc+HvV54RCbU97LGku8FAsXSAHGVZm6rUC384oabyPpi3rsiZ+nLVTvIbcpx5+njILm
7RhFyYoKxrum6dNL3LCCGtJlPBVEqm5CIyp94+G1S4p+D0MMgRm82F0gq8vebJfApRxu3fLHoUo8
vXHit90ta+kwOEWSbi/GQxQDZIlFSZ2LjCZZxDfRYxCCqv7noQW29zj2ylYzaL9EwDTdWgKfGuFT
zVZ9Jb2obc8UDX7BeiRs8FwWD+gCGt8P5GOVbZVqeOkNTdzXKGZR9fBCJcW7vK+sJ0Mtik3DjGXu
dKQYiabdZaEncCRRRCBKPCQyieM9H6lNtdq96AzpPns/r7S5hQJvLlFOmdNJsiKBLrje3ytLxviF
LgRORD7craQPvCmaTGee6miTy0XoyFoVQLUFbvNzE1hW7JtKQOeE55V0iWgA6BdYd7iwLDoBDbrQ
d6JD4flMRDjpS6MfdEWhzARt8KhmA2rVyWyPQ61Et36BzEYTzYIrhSbXSmlpTYzNTEW46cfsrTFq
a9029T9P/Tzfkr/ANG3I3aYxe3yoqWJgDq1QQI9qsx/04Z0KGbGasLVlineddIjHF8jB6lHtar8l
3vkGAQLGpqWLh2EalmurWXehVfQ31GYWwU0g58Uoml96eqkMn7A0xbZbczwmKC26Kxx+TFZTV91k
UxjWNUmrvtkYKpqaEFUylNYM/l5qlo4aaoMzMhMpu2JatxKQ9r/3FJHi6N/nAK/nbtq1kg4IS4L0
XhXhLu+G2SmZrr9D+zt0UGVO8FM9ivZ0WtJgHFk0EkelypnghGLcn0SlT/Gs/I97papljpJX5OYC
CHX6SJzOPzezVnUHcr28Lhem8xCm+obmirIiWI0tJ/fFHUnQAykXqIfUyGaaxqRwLqYiHHNYqs48
UNwc1cWXOTXuZhMRb0NQr/fzsG661DdTs1sVvcTRlYq0gsq2Sl0ICfOf7aol5ltvZvqlavX6WIOo
+vN8lKPbI2GdVh0d/WsQtff4sR8SHQ2vSj0ZhiQJfmQ/7Mo4a2kxw0sgIwGFeYBdTQGM5EIj382d
aN7KPp4OaS9bNo72+k0P8YrGfTz4Yp3dWC1hk4zS+LVoHi3daqqPOjyC5w6pdkW62asSt/WOTArI
SaB8r4KwfExLdpUk3LcQTiEsLPXrMsiCo6NBgJyCIippTXQgVvGl6u24bvDWHhgPp8PPw1grv3+e
+rlZkHFuhIH61jppCVviiwaXSN8KgN8v8eOBMoOF0GL98vOSFTM00iue1yJ+SJZF8hfdQMIzgEzf
wDxWYl7fRrjYt/E3bSX0BEFm7ZN0rF4kq3FAGaHhTzv9EqblwdTL8qpQY6o/af1Xfjj3R11XlW9r
kldI9KcvgdUlYfdWy7K5/OyEEYG/CMUuHn9n8kSoV13291mbUq7kqkFznQMXbBQhNkatbbU8PY30
4PEl4roq9ZSzmqVRoWe4JDJJ7EH5aiIm1mI+x3KZwrTsXJzf93E2qjczFlAsStm8McaqfkNbRiez
ql+mady0WpLd80j+ha80PZtlXZ0bk/BUKhcqRgZ2BGWnNZlAYv87BURzDxfahgK0xAvkMG0X9spn
32J8lK1MfSEAFQcek6RtDz78pVmirTEs67Sao+0oBu2JxM32NNHRPiWSreVT5hqalrqRbAz32Vxk
B2h1vka9NNzjdDI35oKm9ufVsUEMI8chcydRNFf0ssoPLOPEKebGL1Lq0bqHk3hPJkXxZOZGoCLm
9BRSkrex6Xn4I6uXIes7h+Ot8NXHQyAYH0EvTifydMVjpFtvBE1tVWCTh1APWyZCUnN5PGVITXOI
EGxtzLRR9LVCMNpKGQZpv2SmuMddwAylVWOs/+ZHXjH6j2c9ytXzouvKWX3ck8fiTSIfZ/v3+RpM
lyPMCQIC6H3CjbiJS5QG+i84W/TpZUh59QBjW4zoh4d65ydDQDpfJgafM5X3RTNemZa77LjpoAA3
pLKhac7PQzJJfRl/7fbn0c8NJnYLJd0MORe3dBWIpM1TS5JRLVMV+jmu51ET7VzXtT3X6/Il55o7
i012l8MCAz/EflBo/eyyLlD2s5TPnM0RCTaP3CaiLNE/4i3W5EraQxYr7lU2DHhUInPTgia8g0pP
N4Iik/49dQg3hfylUQg+j0mEuYpDPG7LUhxcayqyZ0Ji/UY05SdtWbBQTnSQWCIqT7ms7A1CTG2j
1XAdllVlAeHJLIf005C5WTAziZORpT3uLY/n/t4Lx3Z5//u+aMHKmECA/e+3/rwBwmv4aJwC11Gl
XYvaypHFvHESozMO0ePm594sJ8ahFN5LYuB38QBouqaO71ABZRbIXmYz0l7dxNP8gf4xPqSpkd8T
C7hGPUwi+c08nJQst/Wsr33MEOrp54bx5gMLmvhvT0lxU5/M2oE6q54AP0erMKjMNZW0fDVItIUk
RWiv9dR010Tf6omAHwZb9qoNlWZrIHEk2ooFud4UpasHlXGrgaIRuzXqb7U03WvIgN+W/ITL8hRU
enoZEqs5Y0v8P4Sdx3LkyBZkvwhmUAGxZWotqGsDK9EFrTW+fg4iOa+6e57N28AAJFmChIh7r/vx
kyxf/nNkiMZ4tesB16VJ+Q0X7Ekd3CRfeLY9LJNIG5FFh8EzCprwNn8qqyJZKRWzclt+hTwnvyKr
qc+VpMJLk6E2m4uKYkapUwNfZc2gIwV9GjCwH+WHccg9PykIlOSnSUU+bOmH9oqStN7QClKJ+/Cm
5ptvjf3Rh07BAk9T3uqisjaFCWdKHqbQHJdWUSc7FV7pSRQBI/0w2IKzyj6RiQUrfg3tMfdw9Khu
z9IAEP03s4LKaIUOpRAvazXG4EssUX5309TY2nN8Ngsc7RlhFwV57YW/3Drc4u/K18JjKYAjHtAe
sI47d5qyAg6dnTCfYATqPH0LS6w9cy5ftQV8WSWM3FWG1OhEyNil8ttpB4NJ7zZ45zuAVNiy5KdN
8ruE281/YRzP4FPGs/CgkIF6ydfkVpbgF1t3OGeTWwFtailCmjLc8fhfT10xHurC/9oYhg/ofwYf
HJpSXEI1hXPkBs5x6vujTagJF9x8mMXNcTJoTxFLgI2JTCGCh1p6Y41unx67SnJWn0BzVGFzrJoy
wKMV8nKUGxY7+QluYL/Ena8uws6HJGTS/Svz5k4qhLYSNNZXWu/Ud6PBNG8RKwQaqDJRkWgbMTX6
q58a5m2EDx1p303bRmIR24dwDPJz0mnWGuRBizcguJMDPF06s9NfVTO6z3Sty5SD1Tdj761XlZv8
vJyfLwNf7c5fHQUKgY0t1aNyqk1FfTOVaTpTmCYszCb9xqiJgEHdfG9zM9/CEh1Ok5VCfdQgHu4T
udokJOlCq3ylzjck1AEWuIMl1nZbRUt5znOtJekJzZ3Qvl/o6xEzWwT8hf0Af4lyTHtSS+NNyMV9
qGAdCsxTFUYGmWUe92SEnclWtqXnqjdyqJNngp52IozN9zCbmv1gKZ/+pL8qGv2KnIqU9sFaIHVb
y3+L/BdoXCKoiBpMl5pxgBf3l+56ysqwrGqtze2KtBi/DoPqGxiW7KZm5njz64P8frlhLFNis4fB
s3JSl5hXUENrPx+MDTh7JvyBXl/qsqpBRvMko2f3kQu/ufTcUrykpqjMCMAZtBensPubAj1lEiwC
URdUK3kK9aaGsC7N8M1n7UovUfgVuapsqr7GBhoXwl76tgojg2vFLBC2jVWZHoUYnVOb5/nS55H5
vcygWPlp9MvxgV4Ro0VTNIWVk+VU5GJUaXnBcL0W0LKuVjVenbY/pbbp/22jun63yhyYrFnZMKhP
4l//2KEhkDzO9KmzJi0G8c/IhaSXhrKVP06qK2WhlYqyBeMSHvOs/G3NN6zctKqrHyyrwTU136/y
XGM447moGEtquXIhxAem7lxTWL02Xn3aHgdP1LfHqS7OdhrLALK05DYhh3SubzuIqrp5CJwp/jB5
MwXG+NFA3D9Q8BPHxPpz3QXQbyFGdRQAYXYYosJ4T1U6C73IX3Cnj7TGkORYMabffAitRaYkI/AT
4YZAutN2BQLBOIo6SfC2meEPomYWOUqYT0PHbvO4gt2SzGQBUEOvMgMbVeXs5GE5ZkBrdCoDz2UR
mTrVym4qC238WN3+nHM049Qa8c0EFzXFqKw0rUTZ2VYgj+1IX495dPAhJD0F8wOgcsb59rGr/KxG
CLldTf8Z6qrf7uJ2GHdS3wro0jrbhLhZUxLf5Sm0E7xAgyFaRIIQ2di21EML4O8+FOMPRxH94yjO
m3ydsspbekUVPGOvVPc6sQSMtWIII3HV7Ttgt1eEH/4hGBjLzv/grybnULK81yJLOZSOdvImMVzl
RsFudKU3cM0Rlh3qsNumYiSDRhtAOZqkfS/LmlRG1uDFe+z7n+T72pcsdYe3Lt6g6TYQeinek3z9
B235F7peorPnZ09HzsZFUcK1cu/Ixvxe6Q0w4jHoDibI6HtX9OT0zB/kNYouo+jMa2Q2HeUWLE1C
pnA94b6lIGMjD0FXUKBSla8NuygPrai2vaUWmK9B6bZ28GNU1HyJmrs7hl2VnGtUrPxQpkVvpdaL
2Zlfe3/O9UWjkVcCxxed790mHoDxdOEfPbWJDzqk5w3BNMo1rTUbDlY67Qu1UpamrSzyuYjXSdJY
RW0c7LTKDW+zYMjsaYdXY2RfrXwiHSmnv4y/Y/yW5vpzro4ZgUomCTlzB86S6zQ1nXHEIlO2k1ke
TdXTPsI4tFkbp/mJ0mImWSE8c1Mcz6kbNi9Oh0Y2E2H3F6wr3sTeWgiyHckmE4ew1L42fw7BxXR7
3hwKeFGjwidISsV3LY5+yh20DH/bKd3khZQ69IZwqZC3NgMidNAa6P0mlE2Pjo/RusHRpQMAzy5W
dxAJ0t3j3hdAUc806DAeVnm/MmyrODe2fyL9yXxm4rM3y7S6sEqknKVGQ5/fvxFGOJAHo+qvRe+7
q0rR28dLIJsPA98M1lZysgmL+wTpdh7onPw1Nv52JJTim2NJaSoUX1O1r3CYsy2hLdlO9/Pu0irw
f2GuhRTkcbbyFRQHBJ4Pn3JPwRX8SUkKtHzeIw4JGR49JPS6Wrht3Uw9jKIZFjxvxw+rhUaWT315
aAhF+4huyG/7u9uNGBkyJATQQ0ENdbp2VEyiqCqP8lF1yR3UShannQucNDdgh2FzC56DGlGYqKbn
Vq0uNCtpJ2qib1eIiFl+RY5y8/WF/Mq4nS9IXbukYWHsCsMHRfm4PVMNQHZLBpreWfqrQWrbYQDO
6E6Rc1DnNZPauB0GJ0J4UZhxnDZKs0oUSqvBz74+Lnz7RRjIV4y5Hvbdqb7ghOmm4qIkc6Kp4tm7
mGAXMiOsX37JRDeYJjqVZAFZFjdX7XUGZmyAnElP0VSnuv7qpIa77vuWPtMcTRTyNtL1yUd7Vhbm
OfF07lCTgtll9ds306+c0fQFZlWwU3qt3Q4QMa9Nza06lbBdhdIOK/k+hI0fnKoAMpomBO2RufPU
Ciw/rGu+Gx4dVn9oIMglZr93FeMbqyh9UatBcu5HfMr/bS9P9L9/mn8PzFaBktIkmLbKPtwHWbmj
TNGOOfFXSFqmBlFEYp9lUQi581U1wuSShKTkFGGfEwcX+MupTfRLEzrhjkZ4jXw50a653/5wKv3u
22H86hBXspB7mahQDubTdJq65hTOxX5v4+fo03EmdFH2ywaAPKcrjKDCnxh9gudSS2psjWQRG4SL
7bSoLpaTa9WbKaimnan7yZU+QLuoS1YlDeTqVWl7tJGURTd3ksBnkE2QDO5XA28rX3fd/B6sKAS3
TgMIU74HC7PsTvaASWqZ6LqH2jH8zd84m4Db4eToWoEV19B2fT64FzPEfQvmQl3jl9VsMPGcVDGO
jl6/Txs1O8m/vYI8BvnNV1gD0eNK2iI+Fo3FLIh/ldwESbPh6dfCuGyUYwNCddvZNTTwKCk/rFMC
2PhkRs+ND/cv5h2BJ82rt8IHZIvkkOFZX6QbJays5xI+P/jADkDCmFbbtiNhRSSRd2TV2711on9S
W1pnXvrq5hPgVYXvduyQkIbAtJ4ZQyy7wiBQyrd+TViFKQSzH0KDVpImAYkTdIoItuM9meVG+S73
QlYY7/3MQlEiQ1/wqvFJ+eBl6/K9ZxxIS4eAC96XdS1OXZiDA+VqcrYYhJolpCUWMVzUkedqnwTh
VkSaQ4/SRh2zIc+lp7IJyBuojLuRMekYyjpYKbpifxBvureUghiQwPjphKX/qk0maXBlrOxaK8yu
ra3jqWg996fdP2HXNdeGoU0r5kU9tkRUY3IPcck6hgt8lksdEYcOMoYgXeD/JG/ZisYnmz9yqTpJ
TNevGE65SeiLGk93tbUVYA1J+1aq1qUwXGUnpiBbm0IbTqMTMK2ZazhrPgzKaAcXdQA+QFgr3bfq
s22xezNrqIZUrJVJ8bfytCb+6+m+vTo0jW6Zmr90CR5WfHcN/SmsCyp5EplFU8lKTcTQSnBzuyii
dYbrrxSt8lZpprJKWVJu5GGRserq2rI7CB9yhekGV5BTLEy81PqVIMOIofF/NxPhLOhFx5fOKZt9
VvcIXmxHffnztbBvl7ys8+9uQvyRSq/2gC8qeM6EV6/pK+lItdHFMSXETZJCrJ6SAlpoyDtO9IyS
kTnXF0MOhsdoOIfiAK6tOloBJmfInvNkhNjPHcaLs1w4Bibe90wLICjWJThZfyCIaEhN5iggfA5m
745Ujb3tFgcFWOIya9OKTB+nO/gj78zS9cA5zy/iyqhqLr8BU42PKsxWrG+xKO/kP7ivngkVO6l6
e5vofsE8jfHnIAbyCKdB3/Sj1l5pbTx8W4+VLO+QXRuVNNtnL5cQwqaH7qvrAGcIWDfSNwhOpQcU
A6L4DILiSEOCrIIeGHNnY5G1myT4TDK9WLYUeHs3yK0P++pGItlnLSWQSsrhXbgUVZZCieFS6Grx
qN6meaBr6miP3Wmyj/U8giW+UAcA2RpknkW/5c9WbuSPWrh86agG50dNYTjuNxyRCssHzLhxquz/
9taKo3odWQFug3pSt8y+uheay82GZTsSofkwnKfDII5+yyN/MBfVYA7nOjX8ZaVZNjyM+a4vjbLc
48f5Fg3phFwQDVhZ5PYVDJ599Rb2IMyrGCb7sWks8VrYVnj4cypF1hWLdBMbavyr4rmeG9avDCoM
Im0LOt/gUy7Nbhw3FcUaywR3QpHMSR7GPNeeH/GKleqHtm4/nZgX+pBM/UkWicSJgmkkU/2kz002
lntfn/75OvkldVL0jy+RH/gWHt3YQP6OHXtcOl07rOXapY+G+JYhhJBHxKdl60CztfTAAA1rhngf
8qZhmp6TLDZG1e+wSq+QJsX3qABsl9uV+t4kAE8mbbCe0f8LyB9FfcVSMq0pt/NTArwHwhRwxccc
Ck8YsT5zi2VZ2OOpFla3H+wUQYBVEggsRm0bWjrQjXmtmcJmX9MW57kh0ufKA6Q6r14SMWTPeox9
rhYsLknJAsLWAM8PMNQXcxOEPjM2fNkc6SfvZpaxv5Af6Law9m5Jcqn8kyDVfx3ij2me8SQs3P+c
kt8gv+LP9/sBgFIblBeieyEOTPjTDdfLK8lo0E/kOd1q2w0RxfkTbsTgzpr7tYyr8pPIL3XVN5WO
68ctKNEQWeHqEqJpQTjw0/RcO372PSSJjdn7WAJt4zkpQAnxILQg01eHmkSMj2GsTGjYUXJQen/T
WU6/sfRCvRILYAHhr9KfjtoSn+sqH4HPHCRMhnZtpRD3dryeWt5OCGukNMT3WqxPnfGZ90N9q61+
L/9lZU0eul/H3j7XteY9xIQiz7toQJhQRt02Uey0XmJAl72EaG/kTvfsG2p16xrz5jWm8Y5QMN5p
vTUXP/iLTAu1wKPN0RaozngbbeWv2J8Pw87cEBPJSnKWxzQkxp3jwN3LI7kxfBZKRqGQLSn/SsMy
ujk8uHi3xbg0GeSw9Jl4QZd0AjKD9L+5j2DEmE3D3vlL7YPxIIzxh2xl/tempvxEBPZZq+wFP/R5
2Mwtbsyb0o5Z+DUmmr756D/PAoqbpdVqxVmeUhvoQqTRDwuvj5xN6GvqzrXRd5Rc2tim6/4jxMOI
8N00euXNKIdub+YxccrzYakgS25NR1/LQxZsxQLphtjqjkpsa030Xe/FR6nmCayAFZIW6cs0a+kc
xsVLhxPy6E16fdf0SjvZaJ0bcu5sNQv21fwCgUavb+Mejpk3Bh5Mlf6NdUZ1i01AnnXsW9tARDyH
wvnYNJCNq44/PmXjeMBXWh1i4igucmPOPbvUw7Dzn/OmrpwMEQYIvJBo5F1tblPHfJNHUqHBVIHk
84eAo9nQRehOUtghz4SlA1PVZnIC64jhESCpRZgaHoWSomlHq1ZxEWH1VrLRuGK5zNaxYf5OYLst
cq3N4USx5/ISeuzJc01U72xeUOgYMeehOB2wdEbd3jJpqPt1QiCFcDT0P+RjAfR2fuoarC4zN3+3
tnGxC2X4xHI0LZQYTz4pusYiMpXhjMoLZV+qF59W0bkELovqoKm9eKtHjDdrVycSBxFJmixt8rk2
sgNkOGp29XVBXO/ECr1kmcizYjy3oVro+Ke9Qxzm016ek5vaS6uzB6JEIeTByOiAJ5rFeylmkXf2
SB/FhDRcAz8bySMPhj3xfj/HyQqfIb4ke6aeMJI06q2ZSsCvlGixgGBch6iq2jTQgqQTs1h53DZ9
uvaV0tgUFA5nOLYeTwakeRC9p408/PNBKOia8Yv4OUeLLawEH7pcgMpNAcKIdrpkoCHHY7mfe5N/
qoa2OBSasfDRDV57w2+Pfa3t5BEWJLFNorZkGceF6JfeDps841R5HSpCoR08AsnFs7kYwizqn/6U
mHLPaXEwlHoBc2nuxQaWd2iU1NtXiCu8SauPsrH86C737YQqFeKgjwJt4cZl+IPxB4MKO3ujpZcQ
s9mT2iJwSvemnwy3Jui2FUJE3j0a3T7Dbcpt2gzeObHTr02dxsk68FWwc/KhVHfGug7C7t4zaFn+
t7289MibCQdtyzAV6J0LV3jTlNkrjYq5z41U21Guvuug5WEnMhqMiJp6rQdY3CXGy91oKtE9Gfo5
mRqpxXxkZ0hLQrj38miw9b/cthvXBLqYRye24T44TDhHGxw+iY13AwvrsWJssSgE/ZZHjV6mtrfW
mg5wslso4Ak0/UmubBMR7NwmGZ5jNYjWRl7bW1uLnXeMe4tcdszm89p8vsd7mQjzLH/gnWGBTmoJ
epX9fBD+4ulr8lFa5U7+EEvT+1ENivX1c5Y/3abDVpCpFciifPjtkyl06aHu7xydtb18IRv8uh6H
+I+8ldGT3qfRhQMK4yUb+YqRh8kAgIhAXWNRRF73YfYdjayKhUuGSC1BM3v0LcW+1h2L9pLZy/eu
NX4JXl13URsGtnN+OPIbhDZX8eFrWmfHpIJ3SBxiuYvpGb4WwXCpOmf6brst0/bCjc4FY9eLYxEe
KQQj7tDugLD08alPLWyB7Cjm7A9kZ5zP9GZ4ytTC/DWyo/hCMBSNP4NWaxaaH/kHIbUHcXBCKWrf
JqvNX6KxXzKgzN9Lz7OPmYiQhsxfpacpndCCWYf8pjAYGta3AN47tpuWX+vOIlJ+1zgmfE+tKWkM
dsXNSpuE5Dbdeu0ySkckMB4gMP02poP6u6E6KVAYofpT3t3CRqhlYuCKsJBfW3XU8Jl33Y+4qi5u
pDuveEa9jVmWYpP03ZNQp/pVYNjRdSO/6Z2avsYODlwaOu9EcPhny4lJu86qL2LtA9d6faQ6/T3t
SVP/hUB1HMo62KemZulkR2El+ac/jXjZYOxb6rcAYPGq0wZaKQZMJDO1mOtzFFXebKfWUB5+lewo
pbwesF46N//acZyWlQPbSycSoHQSHpuqY/ZbQbrTibif/lQTNARXi5fs4ATTcgoD3sTYlpbcxc19
ms/5g8aytxnTgw0B6Nxze5fzCMlAZ3yBgQRsfh6+GeVPUbOu88riUzE92v7IjePQ89faPKMwo8Jc
RgTRLor5kSo3rpv34NjKYaHmLM9Gdyg+DUMU/P7JDs1YVFHmCuPcQlYi/0gxb6XqopOc54ZiIPVT
8SNqUhdcgQXpjjgKKsDBHdcF/OBzNm/G7JTF+veInAi7rAv8csgXStncHMJW7ORtnjJWXBgOzX61
bhmIa4lGDvCQn3k0LB+jHUOZNZDwxWsjwjKdR94iIlmY9RotxfloQtBNlZci9IZaD80FNcWZ7Ayi
u53nqB7HFz8VBE1W7XT2ogrBNFmwZOOxTtHRdyzl20M2wrjh0tXfnJn/7VIy/hUcNl9K0HldS9N1
x7JtbbZC/i04LCJKZmDllW90nEt0enSYbgOWBqXDTyc3VTP9VtoJlwkGMvzy6i9lfuJiF0bzBgfl
FAnbYHilPfl+sPcPNhLes1Swd6aSIGbmdazXXbOum+b7NJux4oS22hQzaJhbDXZGekOu8AJqqBKf
Hp2+vCE6cuhzZWvaDoO/ueEN7zd9KvRpblcZ5EqkGOMBTTMOm/f0fADr6CCvRJx3RPELSaz3WfzP
e9HYGp+o8tfmUHWPVeagjcp2qMKPaNbAB25jnsra2elZD0ZwHoinDVA9ukNfs6tpgGPuRfGH/DDG
vbKiNLPADsUfxHeQdoH2aS1nRHJa5GvW1bGTcAFGITtjagiXnhGqKyzq6dXIyPoYPNMhMsA3ZyVr
91LBA4DRUb7II7lRh6OmlMOzn+AIylLN2yiILZZZnSfPGfaSpy8NVqbe6kl0e88a3FOYevZSE078
TmzuDE5wQC8p3moKh4vb2s6HkwYgvschv+AFr3edjoRa6bMfoVOlJ78p1I3cy/Re3QD0JPMmoTuL
hs0J1Bd1MpyrjUL9eaxqtOI+Xntkf2dj6sNjaBBBIJ/WXga1KqKsWcvDSK1hxrgntxztHzXd/KjM
4+P/uJYtwNR/s+06FmBqw1ZtrmIdbSOJfP+8ltsCKH1KUbGu8kvm6NO7C9PUHkW2VzNdtzZjnSsb
MjZQECl+vavbong3XO8TmK9xyelavqUIlUlKWAirwY3hqjWB7T1zM9XfeE1S0621TDIb/+/5oFHW
Y1vtAqi9z52TZGufUD2W8xlpofqQ7IDSja1VPLe8R16MmOl9mIn+KFV8cc9DuEzTcmMlPJ8svwQr
mKQ4dIjyuxKi4pz4T9BU63pv6xomEm0SUDaVAHUrlZkRugqmphWxNFq+UJqq2Em1YFdaB7I29Yv8
W1GwxosoN/Xd49CiLazRARmQCt/tCdA03Cv7V2XuglLkh95l4QYppj4i4KseGy7jGvOuUQJ1aNxr
oIMpg4hZMRoejqwW9rUcOTcmRFalz6dtz8W4DEhm2T4mQw56nbKYPQPJCPOjicUym2G1ljFbBQY9
Do+GOGSirm496VFPylDA9ZG/s7hjXaR7NFq8n1LH0iXu1WuHepfW9k95L8rP/3MUJSbJA5ZnbGpk
uZfR8sEIENj8zat68mS0MbzUPesuUUGehVpeLH2ngP5SZzHNxN5+VQIAvkGhfVoi9tZmpdabHo3F
5xDwMG79j/mhiIKjHw9QugivmLsdrldS/9V6eR5HIvJiR4PRQqPICEX5KbokBnZRRY/OSKiZixA9
+B3KATDDfNx76WQvo/lCG8gcGMoifXVEekciBGjCSOPPun97qOBdX197Q496cFLl6dTMwp2rGpDV
YCtsS9MmuKsNxw+to2FD3oh6jgwDA6Gjbajruvf//z1nm//PLafrpmbomm7jvudB/+9brlFookcw
eDMLfAwQynT+f9TwaNd0eTwso2hhy4GJ5nw+i8TX+Sz2o1WRi25jWaTcOLoPGH1em4BP1Y+EKLzX
eki1KT9tSfTYmElNy8SaPmDdbYy5EcQtZlBXCDZV7eHjYq1YGWP4s56ti6lv/iZbkrlZW34ryUVe
DCVXRYKschmK6MRPqLvKC4ix7sn4x9Hg+RnBlNx5PNaTaJXxnlkqSpbf5Z5vTvk9HEKQzb2S3/15
L2zaApU7CkA5aJ6mgCw/fRQ72eAOkdVtTUrxOWtzC0uqvFJUuZch0+gP8vSXm7Qalh5gfrCUnAKX
jE2aQNpDpsNV+v//5oi9+NevztUdQyCgNBxTsHhS/8XRb1rKGV0lcvurI2pFHcutCLjaEKaQefue
gOJ5NpT3oY4L3ulPhZnsexw1+9rE9W2M1D9m1bxZGmKcrDcOj2YlYtmjgorw0GT2+5/lS5Bzypvc
d0/44y5LMPP4meLtWmpuqeIZqnK8AvtBt80cEzSUxWin22t9SJxarSDv7aqQOYROGF0EZz1Qz3o/
M/KTnml4RmfKVDr10NUOoEVSslfINHh8MpJ5+9r7q5JLXeKAy+fYK76JoB5eLNdRl17V4u4txVsI
ZjWYp+0R1c+uzdfZpKknZL6/kUAZr8V8NHAkJaExZBRwxj4LnEA7iLqobynlwRLyY4/GApwmi9ic
ctDV7p2n3KPa9heQF4LZyjSciDUccrLYc0JbWDKixFqyOIif/khOzNIL91Vn3aM4RuBmDfaKVEix
dnySn5xEVReip29jABo60n27hQ1rCCBc024KbCi+ge7unLLu9rFfoIcwDMISsuYQO8P3Vp3KpebP
7v0adLbvktg8D1Rdwuw2BMcUuChEupYTNif1iqMzolAuScMG81pe7Fis3XKaLpPFONxvh296MgIW
SNXi0M2/EPuzTOty87+u2hm98begW0DCOo8ai0eNY9Opd/511WZdAyOoaYZ1Tkdlo45NssGn6Jzy
QYm/9tIAjG2tUMfNqjYMy3jP+ukuj1KS1bYJMYtLShH4qiXRqVJ9FAgkSIo7WAfcT2dXTkom7XsZ
0dny9XG8xy0SMdPTqg/NFT/QiCq/VEY7bu2w7IcPthz8uvzVuu1vQ2vEu+bBV2JdRuJXdzNiJs1K
Ww0H6GPTwbM7d81YZrjpfqwu6CVbH8IP3hLejKvRIt90pXvqcEgsLV1WBhzc0Ug1+l/dXT5FY7NP
lz7NQ8ZzLDxUCjIBBRAkFpbAdVEk7wiXcp5IkY/qsatuTmhXN3muyPXfrhGoBzyA5wB/1/M4Dwh9
DXDSQ9qRxQHzXF4amyw2g5Pco1NH+f7Pc49PfR6+ZYFCZRDtuEYiPD/jf0am7n6IaYAGP59G4Xac
MjTf+5nDiEozmcU46saf90bF+NqT58Yk1phItu4xEYzcuvi5Nlok856GGRzB7UEe1qlarWlZ5yuN
MRxKnO6NxKaY13vuf5N7jDmUz7/txcOb3XyG81rfnzdyCNeUChYcO7NX8lzi5P9jTWqq/6yvHMtV
OWfiO9WgyQj+3/98QapVHlu08ys6LpMBWbE1V7UXmQcc/YAJe6j/VYatPvLRRPpUsU8DqWKPdwYq
Fn9XIRFcpNYepsmtnIX/VBLJOS7aH/Koy+DsE730I4u8F3I48s9a3U1daBJmqO7ishp/kqHzXpMU
dSWBMTiEBWF0CFmRMhtauLaiised7jwLt8cFUA7fFeb/XDq+updqyWp4hi+ur0ldcZDlxANilGpc
2V10H5HQH1l6PLpSqC24hFAUbFVHKy4MD3BV2fZTTW9rJ5sSTVO5W/wQ5cIrDHu2c0MgnLzl1Of5
TYv67CXqlHChW76KfiTKCCMi4K3TMbh2MoyzK7pN1KYYvbSsPgnXbp4qixyttGEKruUTAqzvnoGH
An04MsvIwZo0kn9acZH6Lb9qORLQwXMZpHw9q7ObJKUJ8YysVF9XJIQdCseNtlhCtWMnPIvZtv4s
q8t6NIzTZJoQ79Lg5DUt/VqTROZ1SFAsWW2ivlQ2JFAzCG5FNPmrrB+8Y6Rb1TEGULWCfsU010SN
EWoivT6eRQORGDG0+V0YBvDQXbwTeRuQsmCW4B9cd/ygM4DFDCvEKRF+BcUi1tct0oRb1hBAbKjD
Tk94WoSdTbSSDkvn0Hatd1AsCMYgroEGzj8FRQnSkyznHnsqc/bH6tqNchA0pVttUtNFetbEIMhT
55uLnPGkTgm3q1WE1elxTOrpgahZXAOckhv98SXDCdmHieyYxlEVDpsBa8c+Ssff8xT3gE1FvVlY
XuSvJctbscboQq+6h83lB8asSURTBs/tR9aZcwc/dPWTXrcrShQa/DmDmqQ1lb+8InoLnNL8nHAE
ojX1g52lafEJayZ8twnjVuHMGnM6o3r+VLQWiRt1H4BUtLq/PN259w6qw3KoMYPzaHmvlJmdoVq0
x0vn2xgDJBZRHVI8saez7qpDz95Os6XJ6AlKHGeHk0NM4fIx7C0Lt6NvYn3ipCN/IB5JpcUaZW58
OWMmXg/Arln6ZM4M6YrGEbmjWN2HRT81jDZTO9ni6+yXchEqD02spgDVJh/thflplm7wnLfO+NQT
8blT1bRfQcHyV0NONzpso5MNz+guN3rmaasCgzpBOulr5Efpz7HZF9WQ/MApAs0mOoj5jyvGJtoP
7iyck+trvVa/2YlF9N/cp1F5A4EPTT8FfuxjOztqx6qBRdi121YY1RV71k9RFONHbXfMrt3prCpl
fiUndDEOisszRiDSGckvNIvoV4dK9NWzPKjNwNX3KOxKkl97jRuVhRlYv9OgpsVm6MHZRgXuL6Xy
6720z6U1cHzPj577KlFXFJtBS1s83/lNEu0R5yIDLerLTO9BnbEtZsG03KRK8FmFjgu5ubv6aect
1aZRb3LPb30askpjY3Br7qZl9Bc5SPUchho4rmbSFvkEnZoQUjszFpPBOCJ5dRiR5cFLweyI36c+
PD3kj0o8wAZmjpcV5DIgHSD8kUi4S5eb206b4rtm+QbzSK/ZydZ+03P7y8O+Z7hJgc9V749op50m
CE6otnioJIAonjI8AH4d6QeywltyeIvkiCZ/lxG/tZcXYZHBUjkTmqoeNdsifU1qAdDc0dadXxJW
DkRDa8by0cqy0zF8as3E3I+QQS2r4P0T+H9JUYSKTGXzWLgrZP3xo4RuJeTLmou2TXICfrzyRRaV
hSmCDfqQmVgsxAG66DfTIb42y38Vcesjo8IL6Scz8pRnTyurB6NBNBsyX1mMY41zOUYvas3QBrkJ
LKKdizbPFmg5KdTzRL00URNfjNak/W6q2Yc14nmY+8rB/OQsLCuBIVx+0thqdoFCek/RAcuYNy46
g3PrEj1HJDlqGY/AIhRV7ibCeL5QTFzOiqJEuCPH+PA/Fqbav5tP7pyI9n8IO6/luLEsi34RIuDN
a3rPZJIUKb0gKKoED1x48/WzcFNTKqlmVNERaCTIVjMzgWvO2XttMEbEVLkWouLfmHF6JUZ04HV6
bNjeLOCNok10GxvbVNcTleGEP6rLVlxh9xvbXd1p5qeqUT9z90gC0UTgkILW3OtXqal2T53aPOUT
NhfLgkUvu46t23OP9GH82SJQpY07OKNCO4fxlH2URoHy7iafzrAnKNSrq+LoDap3LLkbF1HWI8JQ
cDVnOvhEIdgbDLUHzDlpD8QKII2i2TcCFVGem0GjpQ/CKrQIF0PX5D4bsTrBKIozdtagHVOi0Zai
Zldrz6IG1XeICnO8D6Jbo5VBZOvToGoAfmpnemK1alhEsygo4IB5OgkGUjQUU0HJCc1OGnX1dUST
G81vIyV7cJl0Lp9Plz8mg6NurLKFoTH3NXrfcCk1nuty2P4wZMWhd66mcRvk+VYPvPKc2DGTcVq+
K32LanBe3goYeBvP8aeVWoTlEk1jc26DBrpl59aPREK2RzhS7gqKXfi1rc7CyXceeNKPICZDKfC+
RGUSnrrZ1+C2QfLgtC8ErdeXTgMqxrsNmnPCU/AwjNExbVLrCRO0f8usbt9QkfwYS9I/p2wwoTQX
6/sy+8+3n64R8fePfRHrTAqYbIxgIJqup5s6iMZ/1vGHSe9hlejR4d7fjQrC4/05t72FxGzMmgaP
/Ctr4biUBQf43IR7fhMWcUOt860LXfo8JdF1mVURiCHBKnh1dtZAqgIZL0rc1Y9VblaPqmZktBbV
a5nWZyMMngPhOxedcMaT5mFdASHvLu8NY77yjFXm5F+jJiI5hM2GcFn93Rsnij31OHgRfWSiAvmJ
mOwUDhjzGhg7ZoJdvWTgqz/fh7YRG/SiKz2qdUU1nOXjpbtYuNBetWseBjywGW9OPd87vlAZqibx
6o3tM1A1RWwf22KqAX3RSrJ8p7lg/q+PZGh9ujfkjamtjzB+r1SpUGcuaxeX3Rxqf87KxKAPUCNu
NzvcC/NnyZKyWg7c6hvZJ5IH98v9o+ffBOGixhtrjKK3ocjSbdIoAKZgcL/QvLhMHTwoLx02TWh1
qJ8AwC0K4VUnByrlom09pEwU7AlhxxRKIDfm/7laIK39aKjsHucG9SBHNXcsgQRxzx4hzvPBnQ94
hAOQU/OdaXYFrJ6Kim7H7vPUup5YlxmSitZ9au5DSVIG59Ing7kuQ0rk6cCumAU5g8EMgNjI/xM7
Ocp/2ek1B+V8tC25fNWV6q9Ko30cj/jtVcNCSWrgJ5dVvHRQz6biFMmayL4vIsmide9bFWFJc/vG
BCa7VIywXU6oXjfZKADTYsWZPbCz3C0qSexK/RkRMh8gC1HdE96Pl1aEiyir6MUmRgObftDavVzZ
91LxM19Ly6bdN43zpYGyQAKaZj74ONcPbJOfjfmVijrjQZ5NukWV34IGLl/6vmL8mN/1sI+WPz/6
qeyabUQ65L2IxAN3bWOLrgLgjBFUASXrJiKj8N7gIUJnbQuUMtPc71HroFtUTiO2WlIWlGT1DI4F
zW76+okBYPrv5aVcbQa0eRZxRR2f3BboJnRYropuaJeMjdACXm5K2FvHSrlueKZAVNQqDUmhTPs/
Dyvmv0YVh8BPBhvPAyTgat486f2jOxiqnWkXBnpd1XWcfeaMwOpmDVBWqxAh+Rq6KEt2BSaetyxu
0Ta5xjMde6wd1GMureUSf+DFpylpvQc0LkRWlM50aPsW6zXVT3kpAkLMgOEeQqaz82hayPzYYlLB
VnpqqXW0yBXjioAxWtdjbJ86J+lPZZ/gY67QZ3aoVvElXnrTH98IHGCBmeTfgRgjwc6je1js/996
N+dx9Gf9iXGW/6i2rVoOuRyW9Xv9Kc4NczQLKz0GdVu+qBZyG1VLgk/yDC65cr8mzwJPpf0bvmsd
9pi2DOujMzt55Uv47/UxY0eJac893QdM6mbxWg36dhGHyD5kiUJWLNqhSQ5gS570sTUvwMfhzsxn
XtH72zTD7WV0U7pNXVIC8GurJyzsIA7hyq/puqknbz60i0Jz20ur0RAMR6faTLTtX6rR/SDod+ES
YZOHkUaE6MgXYDnhxQczedNEjQuS62qgAJXvImyEVExfTCTkSeTRUxuGpw4B6GNfh7fS6YzX0Zni
fRtpeN99ZBLzbiEyK2DRNdAUNzfc9X2g5C+ZZ8+IQrfYEQyuULCjMjP0PfMUVLhd7+SXytGKk9Ir
7ae8erJ556+Vqtsn5jeTiMV682PHKO2CvWtVWzvRQJ6X8UUK+aSkb0wLQs/KOlllurY0KnZqCzXz
hw2J6aefetEu7wCrMqgTZ4EP3C8947VQsR+MeUu+1vzWzAD+Qqqrq7wMq105T4j1fOjc8dWayE5r
nN5MzqnqfHGctsDPOKDTmiU5tNmjr1EckSSaR09K1FwNhU1cOal4uow6/KpW0bYwIuNVWEW57Sr7
Sw+v7FLZm4DREIOz2p7vK+ohYoWkAspZZkbXXCekljuCprydngv3wbRNbakbKHTPfx4MjP/j1ndg
1ama6toqgLHflhguRUBFpal3xLs/fEyECNU0nMOFxpkZ9nzfdp+jdTc+uZqbvORhamyZ5OtdVUVY
F+W33eNUOQlTXbkjCIh5gb8SNRVxeXa/Nv80l9d+/b0gCtxFp6BbyvKaxsgslY4Fxp2k7h7+/Fat
39tanmOhrLEs3fQsHQD0b1U7zbIzIH3mcBTY+aHXkaBlBGNGXMmwR2ypvFae+6Ue+i+yCNe48Q5t
4m3EBPUYW5V2cIT3XXqn0DfiwepwtMyGoZ8KF3mW5XHO6NFEFH0du1xbnRHsjNEhdraHZvHTGuui
LiI8joxEeW1sy+lY5Sp1tVLoL3wNlLvk6S7Iq2KGwrNa/dvLEbQjSRuRcZRjiS9owZpBNEE/dFCf
4qpDyPSkZ2r8mjkDKUdB/f3PH6f7f3ycREPr9IEcW9XV3/VKWPaZ7A2NmAy5JTQbYk8NsCnrPClw
p80PmhYbb1GqFFemWZzUycyWsYFMgezoWZwQZLbx3VQ8hZqmPIRJgTJxFE/ENoknRMKMX/arYnvi
JOi/F1WFskLTYgW5fuutEgaKRz+fDuCBkMcqbXuoHYC95jw08ftEvKivSR4Fm1YfIExSLK86+DHR
Z0yvybYS3vAWhfUNmSZx6jV1DdQLG0Y/a9vnlPmaNrHvZ9V8Zuo0VCz2w2C3NXBGczepshS+X9PR
drlPyz2doEn5mveJ7Kf01JLPezPxqF6cITqWnR+c+znZ2TG0bpnEbvHq5JBctVKlTje/LE2iiW2N
RFw/bfKZnj2udcq26iwLD4I0eJpfSbM5X0lwqQPPXuekSaDPpcWat5oLiXfu7f35i9aM+cH4ZXp0
UBKpGo50Qzecf+2Ch5HmLObZ8MgvFXue++kGEmYNyBNHodHWGzcjU3k2WXk9FdopfzUjfx3k3fha
982HKMZTZiDTlQVjqkrZ2ku1fKO4TG9jrxFAOE8RJZzOVQZ5ZnFf7ZuEJyuTjS4CYdYX/F0PDEcZ
xCe1OM6VaqGS9jc/gPIgd9J+lbrIKGYHZ9PoxdbrIyBjuHWWUvA7zK71ILHwMBFNuWatFS+CdKyX
svEsvIkKYlSdKhxQC/mgt3SwFw1YcR9l04bM8XcqO+mhmjGWEmhJh28/pkjHy8HU9vc1pJr30aPc
odK8uxqw17b5YH1tDNNfR27jL5EJo4yODHs4a3mK7BcTH1vna2ubw2mI/G+pKkL2JehkBaK+xwbc
m+4j+Cg0+3AfcXV3qg9SloSaTDlOsP18/LZkaXdhsEkUwj7y9IBFV7mFRVaSWJ1f8Ph3z07ohUc6
xHA3heG/FoKxfRZ+VSpGjAAZ9VKn6XQCwZIf6GZQ6pxvY3nw84jyg2Uf8zJnqjTEVimMrdYEa1pi
4pEAsYtk0Ezgb492CMYkBGf1qilERAWt50KJb8Nb7In3Yho2oWmMX9hBVVBOkI1nvvqpwdUX9b3N
MmO+ixXP5yaa7wzUltZabvKCXCDT983Xae7bTrFv/cfNbv6rteOpCOgN5grP0hzmxV8Xx3oWuTga
KutYDTjWozFbEOxFSDRx12dqYPqXoeGdaW2ZPBUI1TflwIDr1lG46QfXWScU0zD+dzVCt2z6nGk1
9A1lbwi3e/BHPbtCu8qvJLciBFSBIfSgxOQ2kW0jBh06T8cfCoVeLJFTPCtBEn3Ik6J57uoyvVGN
RcRZaPHV0EOLXTXunKYW/l+G3b6xU0dUMfesw5GK3p9HAvtfQz5YCdPwbAYB/vtfElWW/g4QXEc5
FhpNH9G8gQnqE/bMarjR+lnFKV/ndUb+M+Ax2kpuf7Lb5lOTzQh1fFULOYAFkdkcG5Qb95dktrT3
l5q7peemfUFUVy182/OuqiEIgm7n+cOM1Xer9TZJbFavfp8rW9DIJWXdPtppCJHNHSxVm5oHlmpP
Q79SzZ5m1wq6q3nt1r1RrYGH+39FuYoBJcvfsoI4gDh0jAtFYVKMKpzdrUECt26qj0qHZkz0sfKe
6uVaIKj8K+F/GArfo9FKkniuPCEIRUFXCftUuo0J7UoxXo2G22IKs2pLjMt/fAPabykWDq1yRzXg
S1E1cHWD7+DX+5MFZdU4btBvPFwvu4zsRLJnApon5LBWxmAvWhEYRwR/L4lak7w3z5JqUdHfyYZi
VbVKfUR9TlVkPhOTXtE0ip2l/IELCsdbWvG4Ql/Ijr2riT8jMetNPGfzbjAY2CirXeZvUYMq59wj
r5HmLIbiyt6VuDkXpR/4j9EIuRyxfXTzW12ssbjfAggG+8mHeRpa2Y8zeW2Yr8XzNSk8NhJ0cHZZ
RpfCRXJRYUJ7HbPmtUe19UVxytO+HfzkQ+SIa1tACRBAs5H5Uo9X7VyUu/32Y7Vj8Gypty8qISym
aaSRMdbYC03ick14Vv+cakzdWl5WX7E8bsMmupKMNH6Gr7qla2u+27FJ2BMRbLcMkyketcHatWCV
NQMSiZJE7SrPwnojX8qD0ECRkhl+38wnSBpPku4UYZwZJrGiK+zvRRZ3hzGMCCZ3vt73Fwm8lHVR
m+LZj78YHlOAEpFqb8QfegxFEQLXX22eZFANbQQElMiuIomtLVUr1iR0fHY1kBJyU6l10TsDoO+h
lM8bPaWSZhCwZDoPlBm/Sx1HVcME5vZaRFjNMNl33X7UNUIGe6PbK2bNmR7xcFooJt0C+7yNM09l
KPqqZmkHrCHyroNtdjs4ztWswj4H+HMfovlgzD0c1wUOPF+Xr+T1QuwpfOMy6gTTX0CN6qih1Alm
jUZRZgCIYBz6WAx3Tkdkmvw7VRKxFhHPBBRA0sD9tISgg2hVN0W2N1ySge4a1sAl4aLMtxWFXCqK
VJ1oM0Kcoe7GFD//VbFH1mejtOQeN052GS2EQOmhwJHGjIfsLKetIMZEfa6gjjLmu+G6733mRARb
J3lI52qeNfT2f005vzYZeKQ1Vlfotqjyaig+zd/2JVRJCo26yLDpM01hdnMpC2TeUz7WPa1n+7ur
IFacXePMwF+1KVdf+kCBetX346Gu13KpoTEgD5iZHqT8I63L79PUZ7P/Kn+Uo6AP9+DR9Wj9zpV9
QzFXehvbF8ZZBtY4ZDSbhZpsJvRrYY7DVY8q/cr6v7426tF3M+2EhnQ2rDDAOlLhKYsQaQvlfrBo
VzetDrN7nt2cb8K0lYf7eeoZmz/PQlJd8XM5yudFtg8SN2RCJhUbqli/DoFOW0OnFZVOoiptO1MH
HwSm4WvStveT+Yrakx7Sl+Vw+fvnVVS/DpVNgpgT4Ednfd8tbAk6k5VR4Q/oNY3aWzRp/1dDGO5H
p6UvOirnlzEcPlW9Znc3bRye5VI3sSs6dFZt/pcYSrV/WW07HktsfPTUWGnFoHv+XfDcj/akUWXW
DgUwxIdE2OSxecJbO5Qal4miGsm5MJQXguDSS6rQZZLr41DQBo2rVr2OSb/lsSm4QbL22hpFtcRH
G3741Uem1sgBG83djVk0XrvJKwgb9L5oVTNeCV4Yr3Vjaru7Wh85w9KvmxM24fw16IhMEZ7Q9lbW
AsntzMMdZ1K5iF3s6lsMl8zThDhEQ1M81i7SWZ5wZRdWWr+NofEONk1H9qlEFY/Gk2ll1W0oFIfd
EcTxIENvm4xJtAJm3O87aOcrUZYtqR8joehZ+mo2gnSbyf+eayzOPOaNtTogPdFQwi2pNNPlGIlQ
koWbcRzFeUrbhzCs98T+qS+u1IsnAQXr2b0yXx8p71aK+VHhXcBk0nxjc3CpjcZ7ch0+yroKEUEl
hr6NJ/T1i16w5zQ0ypsRtXoaQxHcFUFMtqp8xtOT4e9Ue3I7uhquD3KwpiKGk1Wve47ENO3v/SEr
TATWtFln4iIdXhRhk21U9aORXftS775RGR1Wf35erH+VeCh4GAZyRHKoXJqZv40vGEVcrVCr+sDu
7piEbAdAb+gv8sxlsL/wBuOVi4bluSktfWWmSrU1tNB+Tptw3LLDGFfa/LKM0YqMPY4rtWjtZ3Jx
9Ye0yc7yf4r3vlmShtzM8uxZ7VZAfdiqTXvo8854K9vxKmWHJCnBN5aikrJKt71XzKusZpN2rvEi
Am04ThYfnVRno5RB8jFF1kPcV9q1wjy+kCruFL3SKlJDfXP/YH237F57IiNJkrS/Kai0F0YZ1U9G
kY//8XEavw7Xc1POMlUq6Cp2BApmv4u/+tAKuWfG4iDCOcp5hIBtaTrusJaY0tKIH4rJIXUVpgx0
Vqve1TPpSh4IJKwf+pSQCSPoyPRx2osyw23lQYJvbGSQW6Ot7H3Vm9ZCaLayiXFGHoCOAM4YpkuF
ReXeJA1xH+9bgRx4V7rTdKUUwIM/KcpKMhV/vpRFtXoiUO/PNxaWt1+GKj4KjzYCkEOcMx4loN+L
h7HQ8qKplOBEHnG2TOO+XXWOm8LOUfvrkKRI4OYHhcX+J8UVYpVoEdCauRRDCa2hF6j+JV/JWk6Q
imppCfUodwimau/dImH2sl37EEcoMnp0H+DEze+5l5yEXh4t3yzehXIuYLQFi3Y0TgpRL+9M2wZR
PU773NE2WFO8VU6sISjKCWMtSj363HjpRpb+JlJwca2K4aoorXMIDOJCUbgqq1FDGGvN39fPb05v
02wdRc2Bni0y8AZY0tIfImVRNb22Cw322K5Q95K2xJ0K4SYW6p22NA3TLjPK8BGb2873EYmi8dEX
92X2vXUKDIdPM+WGbs0Xp6jfJSo5nqCh5DhwdVcnX8aKS3MtYE0c/S5bpbRbbj2D11pzyBQNIeHv
C7tRVlLXocAYIwTKxMU4B0/oxgvlnW0yQDuQBc4sJNs3E8uogmzcG+LmqKN5QDyGCFlo4de9BtH8
c58HyfAIds7dVTPzUlgsgBd04YEJhvHaM5lF02S4dHVPRaKum3uCR4nvfRuUlN2VHKBh3VT+Tspy
AM7sB58yDUUrMH8jtDFnbBllWX7ebOrxiwZJEwCVeWGp6Hm8NQbP3bq5G+xLFjHX0UFmpM5rm2ny
9Ks7HHsFpvTQg7qVv5C4t1ijPEcquz97DQuM+pGHAZlCyU8YgBfOsfdkSu6EpsLWcizYhVm3kX56
yybgJS+Sd6+uk2VI0fVWAYCbl+/rJG7NXRpazZMY8CO2Jvs+6WVk2XCtrBEzgKpUj20eelsRudNe
CyblYuRVuWq7CDAp8vWevC7hUTD5WRLIR+pgyA3Us2r8m8zvutXN06tLnQ+UZBy1viW93+67tjI3
BIEuertat2PubvUsMV4DI/hmT8n4UFZa9+La9sIy0merMg/SaqzU1Ai0Pk/W2igWIss3ueqnh3r2
x+kdLF8QudlB+nJyi3SVyp5z3ENrAzyhOMtDp6j2mmlfR5P9v9fkmVm15dHs4j2RtsU5dsdx2+Sp
DTlu1kX9efyZgyN/rUvidsA4ASINRy4hkvPw9I9GpnBt8uaooGN7AuJFsd56ov9gHIwM2ZcsNspr
DihGz9nXaZvcn2b5SGNsKncJAdILOSwLy3rGHIWc2XFrQm0C4Gwp+oXTYMFVc8ldn6+IxnlrSTg7
yFV0WXunYEKcjxpKWY9DUm7cfnIQhqnNQpJ+Jf13FDVYWCXQUQea+W50NFoR/1EY8H6V0MuhmIKV
x0bUtuWM/utnkYyWxVzg+EfYaI9j3tkr1RXNXnZxNQeQAO7pFz9TTEZL2ojy+qALeyXI7t6Teu8s
Pak0t0p3r6bWtKMvK/BMZVDFbX3BUkm8ORXjGHlJLADmpbcbWcNDPDrRBvn+8FD72OrltSBDhZy4
2RJzav2SM+yMdZ49uUC9byJlpzqb9DTyHI50ysAdY9q9iamx0T5kRXOU82E4EfSqNgoL1Aye9Dyb
Du73cK4HSodpFU8EjPVFTJ6vFVy7yI4vLJuhcCThVV6SB7MpxBrGIwbL+dfkQf5KGmmgJiZ4CvN1
VeBI7732LBVrmPWGLwmGL1jnyNakgM33aWipPZeihJ6RjgZ4XhirNYLnJghOamXZSylTkgfayWw6
9ezNcwd1r8dtuufVFyggjrqKnL+orZjATzzI10OizkIJw19bZaWclag8/PlB0d1/rVm4N1TNMjSL
7ZLGQvDXu6OLEHlXI+bcwM/NpdSAQ5P/blmF+2BkA8y1XEPe7FWvDvAynFqZt9Dt0nxFu8p6kPyh
ICrqJ5eaJfRhznr26cuCpl5idxWref/H9Z+/8fMsKb4L/CRoOtr6oWAHfCoS9dQIP6Bc2vaP1d9n
5mT+uBZY4l0YxAkMswZwQmV5uE+TalN8xt8IPAzFzdmFA8oCnTOrfJYVYjt9zMvI/6ynFBjnqmiM
w0xMXvZlGk0afrjJdN8QaDD84108JXU+lUEV+l5bp0HgAr2indH5/srq2+Q1a0ax9+2OQUbmehWq
h5TOIv4xDHMk5Iiht4Xv6udCh12aqQqcGf+msHiClj8DWRMDrGzlIwYEC7eu+3j43BJoD424uIzz
FmcUbPLN1ovWcm6eErPepsi5lo1UDiHWC9dVlTy1cqcwYjyvk/FV6cXwUFru9KhHxKnPm6hiSIh8
6nplBylaW2ly3A0m1JtZpmFYzKObXAukoNP8OEiJvlBAg+f1QQs956ZPpv9YjN1F6nVtEMvr+24Q
gAxLo1mGaulhu6Z8pmAULoxboatbFAv2lQ+gWgdB8eOsqDW+ssS8F2HtOIwOcExQKPf6CQlYDzaZ
JFpRgkeXh2iw3hPGFwwyTQuUVi22/MV07I02v7KOAwA/+3erlrdck5rNcxhpJ3oGqJd8qjoKJYoR
7Um/oI1l7bxaiXemV9D6ASO09ud19sS7X7nDYG2YN8h/G1pY1vOEKdAOkpLDBs4TKZ7+aMD+O9jx
IU9AYUq3jc4Tsg6EcJdS7FNbrMPLJlKXFG0+j56vbhw9Riw0+1qmrpseUf+udLclkZISk+QksKoS
Z1VJ+d7LIMbpZr2ntfYikVI2Di7C1Ft9b88urUg1u00ewQwAMDs+/XaWQ7gwtEFFMGFc7wlJfAGH
Ws/flckIzjHll4WrRflaapATkIarycU65msU2wAzVeNucvRPhuHfkqawXhxB0Cz/KiH1IR/mEDxq
+fQ5D2n5SQ0W5VbC5ZnRdxMuikNc+MRE9fU56ggmc5oPOSQK3flkxdRI7u2bnHy0HSgtWcfzhjw7
JqIEz50XxyDKz5of1C+zql2fW/BeBalWx9Qw//ksYYOz/MtLujwbfaSGF86zrzzEf5/Z/QYfjnK6
v6vJsvuzPBQk4W0Nh5TkjCCbip0EmEk9IP4TY+75forA8ZDbTAEh2rtVKEnaqXO1PLUiDaxB3hCB
ZDMK/awDYZY9dtmKsuNHpYySO9YlzMDtBgV/nshATGfCvf154DZ/HbfnUpenmS5D5dyABb32W6mr
YSObmL5hQcZyIILWbQsIaiSkaZiij2B971vmOSlqQ4KAtjbbs6/W5XLE9AarTW8U4yyLz2FTfDPH
cNzZwobm25sQgRa5253yEoOiErD8l2c5MoQb3ADUGvNZrjbv9928U7UWGYO5hRe4owJixH+FpFms
VMqPj0Y6HrDwmavU6jNIkkn8ltnEK+Wdf0tNR7kW7D6mUERv9Rh424jy3rpV9egtAkjL9gEYxJ8/
OPfXnSkfHJ07iHaGzf4cN7Ezf7D/WBo2yhjFuEii7X3WyEODQjaf34vGBjP2sKOy4GuBs4onrLzZ
AzYhbzbTUVTOwiXgr3bdWH0PoIlxQ57R28aZpA4YLdq3UTUrunG8KxfvODQqWvgzWgVG4NIJkmlD
RuObOiGGziaruCh1lp4MvT/PM4qcWhLolGtuPmCXMnkEF4FNZbx+kiOFGvPgmXX4oKBFJBaH/C+z
LspboLBdrUtz+qjhO+Vxmi5tkXcrV5Avfp+ygM0SXJg892Yz4bb3sRuMlvdYsMxqGLOe7cSKnkun
/GjDSl/eYXjWSCQ0tf52q4hAWcuSukDOCWyUwborInLUkqTcO16db2KdUcmeEcJRqulr366KZa45
zYEsGSwE8/inDGxX4o4+wZwDEwZa/R8lYJnV/ksJ2NEt9v14nHGLomX8beWPGldlDg2SbaTV5SnL
x+Hk2M5wP8uzuDqMlrn6eUlAVFhUcZDBpwsqlsCiXsrPiwXH99Q17Afb/yZbs1aLXKfXAbXIl2Td
deRhdu+2WThnPw/sM5pPonfPzXyQVyc3r1Cpw9TqZ3kOdXrPTu6LVKl9s+xHJRLQZwLRHEbbM1TC
azglQkdLF7hPV4aqn9JpMN4L38H5PHnf/ITGx5im43PoRMbG5VE6lF6uXLyU6bpVYKlGgblu9Nj7
NoXjN0cvnUXextMqdTX7OHCjbus8vYFQtI9AR+1jRaO4WuASAQwdFvXaScjLclVLW0gOjbR0u5U3
3K+pzTUUav2O+AzKV++GbyS81cuGcNSncCLKW8u94CEqGnOblVF1ZBo2D9NYeNs/P8iyOPnbN+2w
y0OyijnY9H7vd8aZF9AYR0an6a2ylaUhi7LOwpyX4plmj0fpGaKFUq3UOHZYrdJ+UiY0Cgo9nnXR
GOKK3FHWmcqsHfY/1Mr07TfgeeqHbgAbNytofMU5tm7pb8ZAVV9g4a3G2fPcJMb3uEKiawq/f/AK
AzVwNNaf0kjgTYUq9U3VCXupQ1QCdhAcmML/VnZLeXfc22/5BDUFNW27KlunXPWuPV7wa40Xhwha
fY78OhMIwm1bjMkZ89rCY5nSrzy96TGrj2wnVYe6a0uk1pKMnw6V6UeU9953LemxWRjZe6HDxIhS
K/pEbFS0yhPRP5qWmW2MuO7OENQ8PCFNtPvz9+P8uu+cB1rDAUCKScm0PbTsvw20aDcVney/ZFsI
TV+Vc4kI3ECxj1vnHcske6D5IK/HOCaHT67r3ZSZttkSB7wf3I7yzNzSK3jMgQcjf56X3lGXLUt7
BngF9G0Dldw4zQnu1yfhXiIvSQ5IXbULICbt4iS6esnKwgMEjKVS/kBekz+18kE/p+ONxAZ176ji
uQ4Cd0ViN1+ElQrwgeQEjFVxsHrdv9FO+SY9I4btYokZ0EC2sfbc5yMiRV87/EYR7Kd8h2dWf07G
ztvm3uRuZIMIDX1vtqTJV4O7VedmsekQSOhCR0BXz8vYtMY9uQ3RAj3bvrWi6KtoO3JilDi/lLWO
TDSpm2XdBuN/PFTerzoO+aXBzFVdMooR7zGK/jo7VnSWKh0FyRYWZ3KRjkCvYqmVqkQ/3Z8PEnO/
BOiiF9KcXnnio+2epRlPCvLLTBjLxIAeaDQJDmzTPDNf9QffpBCpWHGwqomoPaLz1WUN+NGttWbv
U2/qIcetZAZs4pFNqeZsrfgAxCuG8y/YGtQHq9cw3ovWhAeoxjdvDlpK8qDBUctLeRix+XRF1l2d
LKXrANFs/VOGyT43OBOk3h/dJoku0rszaSV3J/SajWK16a1nRt46DnrsYHDSl6qpP/mkolFwdLKH
MppwQU4ti4dZmqynBMO1JpZkaaG5o8IM9YpBTtvLV/J6bPhMhE3abvPas6+2SxbaMENM54SKvsi/
RHmR7fpiJMO9NrJlnWjTLSntd5YU+UUW5oRhvHsTDVXgE2/qV4gR5rtXkd+gT8pwCEtnuHkYEv78
BFO059v+OcTODQ3HoH7meSYDLE3V34oDtqUPXuam/SFyjOgwgIUPy/FCcuNjMMY4Q3H4h+QMET0Z
Le0mn652LLx9JlRro3stVKNE4WPEPhbH0fRZnhWROt7Pwr+vyZ8OlDj/8XtBkn9MFiwEx0MkOOgW
wUszd7jFRUwEU16ce0V1EQ759QKLwjoLfOVTao3DecZ9LOTLrvCmnU0i8kq+bCnjrNQo+gaH0ls2
s6AYjVJNFK6OuHte1XfyJS7WrTZ9S2XEpFAa1NdlnG8j1YVMOR+S2kmIc3dZLRtTuMDu6z34ZeZh
BeWsrNnZJYhjNvIHHsKoRU67ZJ/qoPhjako7Ix6yZxdgDsKigt3d/DI3zc/MZsVAlaK+UXCsTj+5
TBLJVNHzZns9ByaGxXDQ67w9QwORN1rf+JTcYTUvZUKXptT6chIQfeOsS/Z3HpYeaO4inVOyyxD3
hl6NpEmFLc7DoG4e2akvYlqEYukbPaoOCLJTHcT3f0/iYDIWMj+8XhqCoEVemulmNLELhZNRXPwe
uJLjcZt3eaiv66z2122Zlvd4o7vyzEt/XINB6SzgsdcbhzLOvXT8s2DchCRq+aSxy0txhV4tH8jM
Dqfa2bZB1iAhZVxAmW8tB1gnh74nOZpN903NoFXPA80wxy2GfnVUACh/8qx0KYsgaWQXOEUIt2lx
jy+ysgfRNodHZ3YdH+PefSY9yGzW8XwPUbx9UN0IrkBV1itldtkzDP/w20v7vT4BRyeAI7AK8wfK
zhxZ6WlF+qnpVAutMRJOSRxhWdSvXVsTK7qAEMEZZdfyp1Mr0AnC2b+rPwHr6yduYYKvkOxMw/v/
EHZeO3JbXbd9IgLkZr6tnDuqg24IyYE5buanP4O79Fm2fhwbMAokq9XurmbYa605x4zcaiT42mtP
2SjNZzdo/iSaXVzillpslMFT7Qzyo2Rxs2Ha595oMomj0IZmG03yQ2Yy20lVsjaSR76ZZTtXpuPe
j0y5l6UHzqD1i5vm6+k7JH9l6bDI0UCnhdllKmPzmhHTvLHMpP7sq/jUExy6K6D+YBz7X1qA2lIv
ujHCcHeSVRBLcS7boXnrS1oaw1B/jo4MyQlzc9J26QHpWgUBJ3J3Lrfw9yYdg309zM0+M6bhw5I0
ZBZZXwe5ZkNyD9E4LVXEaKYbAiACOlaDSwyAMphNQ55fBBzhldvnM5+FEWyAEuBZyoq31K9otrFy
ogu0vJRBsQmkZrzEg6QXzk3hoJYZopxfcFt7lynkZNjhm0HoRqc7PHmJLEijQka+dOy65YU5iFyz
xPaQuGIICcbU2MhGjluQ/dERFCcmrb/eGDHhbTHCWg+0VldYgdIHT4fgANmfhs6Ex9btKvzyVTO8
G2Qspx1Jw33DOiGAT/FkpdlJXzxFk409xBugnre6dFG8kx+8reze/p2unsFtEI4xMkOvKeQ6oto/
31tYU7ABRFtfmiHiOTQOMejYzPyqm842XEJXpW1clriBTlgHAKHN2a2JzWnNQBOrrCe9SQ/qww8D
GmHpZxYPsImV86XU5pyFUOecXaSJZKSbDiLCMT/42laNiXx32gN8s5+apUEYTFD4U/cSlPZ8ElmB
6F2fXzDFVBuzNsZNg7mdtTuE6axzrS2q+X4rjEz/lNyq6HmOG7uWHSygJRkbJobLaAurt5IxtVFe
PUQ1J1jFbSoLh/YV+3G1TP3bBiooglv96kvnhxA3Ghb9V2SUIFMhmnr9tFI9TLQe3tm0Edznngge
Qtl4YE7L612c6hs0cHXxJlvC3ZKcR5GGwuOBRDZiT+XKyugakK1COlLTr83YK1/ICERiaHfJ2p5K
BMBQoCEsd9HX+9zVaj8Gh0us1F60xgSczkSWPJHmJaw8nNQJVz7r1nefKu9ad35Nn6HzX5yB8h4c
wDWoyvEcuoLryyWWFUswfL9CRudG2TsZk7+TZ/BjXpWWmOhp1nmAXkFXUPdYG1XeuEGPkJZKGQzC
rXSM7vekzu8bpVPuWj/YZKnIHgEJiS+xdG560mQMTNL4RxO6C3qxDjvi0Ewn3QNPE++MWOu9nK38
oBWoPVzfGtfZ7ASbFCzFdQqn8pJJ2sU5Eisy5gUxTMyS4kX7rcZLatDErJgpzNJeyXyBZlhk12GB
VgFZbM+OZjkrZdJWL2QwuGfDm7FXlCSFzuB844qGlyoaIpJSiBzV/yibp6xyucZoPWUhzVAbpuzL
nE/Py8n2iSK+peUdxM9avciapBdefH1KaJW8C4EmU8l66ybXVllrgZFdVL7Lxa7Z6Kf63mweLEMr
gaq3zafaMjL3x5Y6NggM9on+lWda/9SjxrziR6rJsOb3ptT90w3HfFVnYXN0ktp7iO0lWHUhtPct
Z39uUooIKktw64sQvshdqoIMJbMhyPwKPfehG0h2zM3yGCx5fRXdvKs5IBJQDjGLyOGHmetu2/aD
8Tik9NNx3xE36WkQbvUea5sIxKPNQLKZgpNlh7+DrLJfQt0YSD7U3K2cXevFynuGa8pNUScYaOMO
QUetgpURuMd7WjOgDEsp4fxMv4VZLtZkYM8bDa3PRk1VVFRmDXvj4jmucbzDMEKBorBqoG4sgdlK
HxrCx0fgcCoWaGVNkCXhNb8xvkzW3ozGmIwcfTNFnv1IjMSnaijPxGyueSLup9lkhB/axGwsP3Oa
MU+QIWco1lZYEfPGC3gSkb5TP4w2iPO7Xmic869R4L6JBTKrvL3qRep5yY0JXpPzqPM0vYzlNF2y
wC22mqRG1Qr5WHc5Tx0zR3UcW7cuM62bEbJcAI2yKxvHv/jDsO3jyeKSJ9xXkN49pM2rXff14T6N
gXIMF9OdvweTRToCxfP9BVlHelHHPHMkKMovygdobL8FATFO6j7r+BbjBAVuLzvzccj97f/3ezSx
sYZlTnguGpx7xkbYQ1F3y2fNKqYvhUy+EUcjvi0boY6HcuTMPqo+kCw3LtiFxxqVCgnE1XjEx4k8
d16mAGetFPLp7ulOiS4CPcKteGqG4LPi8xlVI6TtHnBORn+2k/ddaOTtiAa1HJGZBHeFkbbzJhmu
1S5OV59fkzcGy6pX6bLghvhPVR6Qf5Dl/lX1pxD7afCeXGPLOvGbWhj2Y5gfQ0+SJO+GiEAd09iQ
M+werMSOVzp5wTerKT5kMNSPRpnorx0BlyoKlMCxuyDBT836HFYiPDrRvOuZMp2tuJvOauvnC44X
sQm66D8sdLTy/1l6ocmje4LjhNa+TYvL/KUQxzzStloa0XfKSVkuZ/zafML98uwmrVSbElaxXRzh
nHX69DGy3ZBnruluCy4vWrwL9N83xz8SHS8AC//w4Di1/hrX5msKRiFYeogSojvkyXHHoxHcyiLQ
RQuQbPw0/tpk2njvc6o3Xerj2/KPorlruIIXdkDvVdVR5XnXpV6tHK8bzmrIhSIv3E3kKmybXP+t
7EP3GIZ2tkk7WEZesWApmDRUW+Q7xaapyCJqliyirF2Rwj09qiPOSDaJMdXvIij8089DSawj+ye9
MSxASuXJRNqjJRpY6I24MEo9yaEAnJOWm59Vv9rSqEnvhAJUDYx1BqgOY1Y+NMyc3IFIb1f8UNvX
dvSZL4ruaBF4q5dOBGRLjw6QG7i921xGKWxAYNazMi+j73xJHE6VGXVHXBC+gus4FpvWBnlQNw4z
2C79iDJCJJtG+zbBqWLlvCfCHtR22MIyYWPiCDTd9pZPOEL9xRFkg5skB7S6ZcsfKC2ppe7Ocd3p
HrIpTy8lT+xLphnEcuk4lf86ZM/FEzYy84lWCCLfAD1hIwyCpxwBFm1pKAU3a2aKY/jdRcVm1Vbs
PaArX+t2hHHHomlxwNNTr4Tx7Y7M6OY0PjjLPVDdCVy/bi53g2doCHvbJGdrMuy3ce4H1g4kvKez
MN8Z2fbrf+9LmL/ooOksgpJDCI2+xzaY4vzidOF01oStF9nenEn+9OXXuce26yfNcEsCI53fMh2f
su/P5aNWUn1bo1WBpwCHVyMX2OXlWL9ISDmr2ZHm9peVp87zTLl3RekD8JIxbsGgYOay00A+3lR0
coF0bVfp1biWhhNfMASDhwPyulG/cuu28YaYduZBSYU/vk2IXPj8989ANeL+3poBVWx5trAcQVsG
vtgv3VU8Tk5HrTPtIDb94TJSvqoXBg4/tmj97hD+HuLCca1Dj1E0MGjrp3r/3Gc4NQaNzk1u0HaG
J02ghgfCuXXaa9HH+iWjIbYJDUx0c8mAtwcI05LCNjWXcXTC8zDXTHehRKcFHB9Hjf2XVe8SMz6Z
vXtTijHXdt8Ye7m3tPQhWg1Im+YoWlvR5EQrD07a4MiVk5TYOFPjuV5ehOj5EBNL34XQDXKSUt5a
pnFPtIX157apE/zBU7OWuMn+46T6Pw42PlBTWC4yKcNxgfyLf3Y+Acfgj3L8cUeRh7124XZUfk5+
cdoV+65t7B0ssmGdZvHLNPv1oyjBxzok/6UyfLPtVjyNFQ7Inm5DOeTi0kmPjumyK0QOZimfQQqT
IlVKv3sfBn2N4QzBKi1qE8rHpzu51Ptgo5/6Nm73sz4xlgqC4PgTWEDHul1b36faZiiVi0c1iP5r
T2l5/9oba/nZh2H7mCfSODjcd7YqVNYUYORTI/8zNPPhPOYFZNXWdC6M7maarVEOYk/UeHaanHQA
13yyR52oEjdx3izIbyuROuN3OwfTm7D++fdz+pfRLO1G0+XpBc6IuB5O619nd7o2zbWp9S4M4MBj
RNjmmzbE5pvXLhCVIoxADPs3s5nCS4uW9m7/TaPwSxwH+Yu9HG/+Og4W9otuJjFTnZyx2rIE9HlY
k33T56eZFIIX3U/Gg5UbA2aG7MWq0m+SjTXeB293f+AivxIXbAVLSCO6zGzOn/se2J09TcnnYAHT
DE1gaebYHtWeFOmP45lb8dlZwYAYpXjrRwMvFcPiaLvsFnRW9iIYb/FfQVB1WUcHPwI9pI5BVjWB
7zGBMAi/qBC7BauepMdVpffxoQrKaTOlOMbCBDYIGXXEYqiEDOZ4mk/dBWH+O270q+UU8+8e+Zf/
3Ji7+X7EYMM16SVMHtHIQ8evSi8GAofVNgct1JP/aCkL/Zd1zfI35pbNcMESDOHpd/3zMmvQE3du
yrCkqqpkI83prEwqRozgsK8q/YRXlVSyInsNRzDjGuoo1URvTKP4YeCmheVee9pdw9S6v4+OHq/Q
CWav5bzWeaZuWdANLNLZQqMD+jIgxsMAgfDS5LDuRJO1uyCaOcHC2L/yaCT9XC/kizsN1t5LPbI9
WE4Zuy4C10QH2UejNeHFSGrIN0m11fvZ25jzMu2b5vn9bnapzEluA4G8H02tR6/oZreFdUP+a923
PC3jadsMeyvoH5eKerK4pamKetlrPak/K8j0smdZ9t7DwYe73jyLpfWjtxEJL1TZhAWcvdKCaT4R
/l5nWKvSKF3lM52/VDNTSCqduNxt7B4L873ukroy2cMHIG/rMMY3w7Nw1DTjGm2TvlVtcD4ma7cg
O0WulcQpVb+rH6wn0fO67LF0gMWhiB5OLKO9BqVg7/uw6EMn8h/dvs/WY8Ty3FKxh4YYN8yPk4P6
Ls2ym0bTDk1KPL+VdT3tsOsDanRxnCK6wivTCOY/UQpSk1g1hiFSN26qqm/qiSQRPD1rtTubgiGa
onrbLZA7bmfDVqZiIojOMt5G8sqVjcemwlfF1L2LNyaztaqnMXrPwuKoYw/5Hic1Jeo8ZLeERfFh
SAx3N5uD9zjiv1xhG4i+J0PwIeVkU0XnaGBxZ2ovhMysyFgydlqLxkDdUuvWeDGD3NthLtA3NBv1
g5aMzkFryoj0K81Zk07gfVblWh/d4z+Vh8FIsmNkDdUjp/2H4Xr5KRjCs8I2mL4ub5ozvBW59ZHR
9juXTeyv06DwDna+UOqHPjyqmrck6NIhADXKW/NRDYzaXMc/mljPiDd49FPeYPGJN7NZdXBjumEx
LhIYugxUq9L/mIiWeiZjYLjgMbDW+jJQ1YX2USBYeOwMysGF6CTz+jA55ELoy27qZvTwc8y2ULOM
DrdhtFffUBf675UTJf8h6sbN/Y+aiOGkh71m8TbDZLKRMi/Dy79Jd6wYDWE7E6xAwiaXjNvIC7lI
q9htXaY+pns1lhe1pY6NFPewMhEW0nvUAvuzh6BzU20+0s0+m7JOzhkA4EGGzsucQO/ySDfgiuHh
UBeGxExGENlg1VBrlAY58ug7zq23DTnLaHOzldBwCVfh6GPQDf+35eXTOWr6GOVctQ3HsvvsCWnA
pzfHS1QHybGedS5te74OhUvXEF0C/RHky8sWBtx5hUSaqGGsbFWb23vNkeU7Nmaq9S4A2TsW1XtN
BKFD0/NLX7qMU5HpzV3rrafAC2+FVUVXBpYSHFnbH6wldjn08i9639vfl40h9fzDHFTWvq4G8uC7
HpV1WD0m1fwbCVraJdWXsRdIqoOTgXtLFu+wr3+U0xB/JpkJydZYUjkh1EIdtF68hQ+lOhqjbdOU
s73XUQnJ/CQ/S80t9kMzSEiMlXkm2veLkibaoO0JfnSY/i69KrsKVowbxDv8jGM8u+OXSCQ1IYwi
3Gbm6P3Ho8gQyxL570toRHMCaKAH4Iu0K1TQ/zydeo3g2ImE6T3dLJ41oAJ7UIcEoqfVtA+ibPgo
LBGvYUoHD2XW1Gee27u6qjUmKxBBls/pxVpaqmWf+r/b1albVMUgDhGGYp1/YIz/26gNDFHswP9W
tf12MsrgjyEen5n4lh+4VdvNpBVPU6yPD2EyfecOmS8W9veosYLXzu6dve3Z5QHuBGopssnKwJnX
tu1DC1r6IghOYQmEpNGpyaOmMtDzgYzxUjjentAzuClRVVyJQbulHsEgOEiz88x4fqNEE0kUPpSx
vZ3A2l8ZXPWvuZ2KFQnQJBIvu5EcrW0G1G6rdkfg82DDQ9zPBYKEe6tEi0CJMt9h1RD/USwB6/0S
+V7PJW6YgaqS++K29kGjgEA0CJXLPbkXSLhJlyq0nYNKBLYWeRNNl9lIqFqmnMsubOEjZ3LzoiX+
twIBwre/NhByf9eSSd/p3DHWfNB01huiYbcSgnwKpnrlLkalOR8eqanrLxSF4pA53KTHuJ0/ahJp
jDxMN2k7pRfHIrKeoX58Ak7jfxFBe1Dn+yC4ufgYqVgP+BdiLJxzFaGCs5JSMirOQs54vf0DCzuo
ejP8rW8rlO8QNZ8qp8gOXVPGR0m06H8oGN1fl1A2yUeAlXTbEbaNO/yX0q9tGmlqOiroMRn1g5JI
T5kbbwadWZraZTxIJvMiF/ZrQdJFh7y25bb/0CCPPnWMl3bpkP5uMiW4m+4Qb4nH2Djkvo7vlwDV
1aiN8klOWEL9CU/0nJE0Stq7f2/zz36/rWVWf7izE+47J7pGpI9cYdn7BAFJ8YR4wt8ky1YZyyeU
gMVK11GNJeMfaJucr/fnspgL59WFpKKYS51Fd7vt2gsN4+HVGC25Gc0BPumitQDOfNPRil9By+Qr
cwq+KWrgQCOFnGy33UeEU0Fbj4pDu7gJrB7fhlPoe7RqazuvHQbSDPw1TR93arfw7Po8FSZxga54
iHERPck2B1FhNhf14nUao6YK9b/aJeBU+4+/5P8pePhLCvIthOGiuAFg/0uTr4lGU4eXjUVA9dJL
jzu/Ao6m+qydyiU+veRiudJn7YlPGNpr6cX/2yoHYnG//Hz/55b6ynC0n00vExQf2Cu1yPskXbZZ
V11GJl839hdABvZ9OpIFxgeKgW5jazGI6zA+GwvQobLIr9GCfrwZkPohrbqIoSL6p72tA/6xwp0p
wujCxLK8jEnncSppAz4dM9+oSBNFITJCz9vf85ptE4l5O7njB6uXtYYTjxk5AQlpa3wbC2gUBJl4
V6gb3lEn6ffgFUHzSC8vQIofDNfJqwELQpVNU6JrSKjLDlZdcGdRKX7RTBmg3i7zHKmFCJHIAl4d
BLxwDV3jarYr4ynD5nIe0Axs5dIFs6iVGsJbVN+b29cR12rx8e9lrf1/njMuXRrVp6FhBUPrl+s1
z7PAYbw+Izyi0kqbnDbqgj4O4+5ZWm5zukMN5xHpqN56u7pNaiCmYn4G+lMgzNSI4k60oy1m6jxn
Gc66Q0htHLdYskMXOpMXPtfMgF4I0BuW27a6WQODR79fJrf7jT08IbwdnupGdx8i0/1TRI37TIrd
a+FI+1SEfQRLkxRywK2nwnPn4y9bGNj1Y5EvMVpegxJ6WVjKmhkrcb4m8br5Tama7CSIuWyKegvF
ADxIbZsHXcDLKM+16xQPgd3L/3AxMaL59VHuLtAb27Y4OVydkcQ/H+VNrVdVJBMXVQP8MxjYUbGC
MPSm2jh9VtkbZBUeLBu9vMXkcugYYDsc+tlaiM5YIeqpMLUivWuzPGHoK+LxSzro2kG6moedXdua
C6O0IXDwWAzRLvKBMKllpRUFeNiGzN2UXmdPKxsVNkpHEev2MkwPVwwaUnKP9WJdu52N4qaqD0Kv
Ohgu1O6hbGDGx6zmWdOZcBRig8+NT3bktrETYWUwAJ7KbU9+30bRcZO/OLk/iblEIKF6syoS2Z0h
2PihA03JSyZSBJcG8d82c3SmXKpkEDd99cR6Ot2Gtg6Aa4mScSdr7S6EQIn2D15t+TFWbrh1B4vZ
FYYZgC8ovIcwdZ8kzceVuktYRfCHFhk2su5Rwngop21aViQ3qhXzJJPy0I/4m6I0t7Z3ldWyC1nc
2iaGDFbc9eqDShLtsgmjHGSWrQrMCGxoj72fw4ShRYkfKcvmh8DJntUKPpPO9FD5xXPo9tMaDQJN
DFwd58YRDT9B5n8GMTe+RtAlGXE/GHVOJjYRoteYQe5jXJAfo5ItcS2zgE/a/S9vqmSzn/9qQJPq
xLPzlI3NG2s0GuhllJzDAV9ImCbiUKa9e/77ll1sZoVauf8O2VwZXLNYk/hxmHvG/YwyQJTm9k6o
MjCRI8HqHZs4LYpLUZfR0Wol4+kmefPvKBW9flFrE+hT3xAUEEsGEeMyj0JfN4VfP9z/kGXH4mSM
EMOx3JN7ZPoj3hkp9yHCsftWqWfHyC6O/YgMyA4TQPQikHtz2RqXY9IcLhNE1506HTGEkKE81uNZ
jhOnjFHfwtTXlzyPCl0sTpFwKH8ooKQe+mfNwry9UlqZxLOHA5jJByu0XyeUts8w3YhfHofiHCZm
eqMaaTZBXrn7HD/e/hKlPqhNrxZbxiirn87JxHW+Vl3bAjACDsxg6CbL+U25pBJTzDvcwA95Jbon
6NSHemlIl//YS+hOPDWpe7ATQh2o4b7QD5bnOAABoJ5LsteHtfbV0/zikBc98a0Mi+jnLPtTLUDM
5znRu8FO64AN6IG2iwaaL5mXlGdVw/DYQqqGiulIi6vd3v9oDUXCmuWlcZHLSzPG9a5oJNLRZbfk
jrMHtIfupZ2/9LaVoO5LkksU/dkJQm/V7aSxaZrcaTp61G/8ZpRYYNP5a5BE+xrW7RtRnNZRHW+F
13PT0PBALTEZhMFu8iYUN7UXdh5Mfh9LWcGlsY81L7kWlCiuPXfiwS57G6fi+s5FmgJ/5+QjDICq
9NBblRYpL9247iie17J20xcxgz4PvXl1LwQ4g8bT1AK+mrQsPCnWAEYodBhDfxhUPSjACsyVFr6g
2yYKKPeSnfrgRt99vePttJ4+nhY2477Ar7QETMM4LouHsh1r4nikvlMjGPUyGlq68yGlSMeZLqz9
GVctGpV7C8SKZ4qe7sFeRPeqoqj10Nv2jbBWeOSrvRuCI1Mfi5posd57qMdCXvrBD8kfrBvWvozh
Er2zGDkw1FRzOEUv4tO6xDA5VgP3S0pw+6uqfikJeRgw7+6Cz3sBHPGBH9WzEsujgzmvJKIN8NxK
j026J8oxRR7Kl7AetRVDN4CY3stP6L2uG+kmtnp7I2FqPOjdTv1I6mdQLylGkX9frzCc+/Vp6lkW
/1kuLUgqDW/pw/ytzxKEVmO1caMBgYiD9QQ4o5NDRyxt4B9bFsqgcirxdR5f5rC0CFpfAuedydmJ
ehz2VR9ClY7AW6S5/xYQJ3Oa7UFuHLrLn8mExGWKMz5/pJnBZHcYdZklCR0GaDqO/kYEA5d8Tu04
EU+vTXp7UMJLJbcc7G7Ge2Flexgm6apZIH6lW2ePk6dtlPFevcR9lW7GUifhU2tIF9QJnZg8ZxvP
I/GLPGP390mwWc311klJyBLVaB3soao/0/CPwsuMd69iUZQXsC+1TN7vgYZd6vu6t9GD4j78Qm7V
U2gzQw9j9HF1XRuPd0lMkjSbiDGBuamYy51SqV3vUSVm1JJTo9k3hvkM1fCcvrhCY8lmxwS9jnb6
ZgTFkwpXiMoaPJ1d5htJ/O+DzZiYdNmOeIbRgyGa51/vo1clQTfm7kNNHktjlgcvppxVu7aj1/gR
O/6EWfTe8fjR07j9kmWOdW2uhLjNyUAtUGzbhKgL1WAd6rI73a3M919mrhiON6RtyA2iq2NepF9p
l+R7xS+QOjfbsb4pokGTaPI0y5RopJhQw5A4euVmoEJzjnrNtdJHg3P495PV9MQ/LQsgvyxcu1ij
HGEyz9SVI+xvZ6tsx6ntOi08Skezt8ZY+6+0Lb1d19TEEWSm/xq70j+SXYCTdHmXhK/pGubBN/Um
WiXnqe5AXqj3lhdJM2ueonxnG/QZ1fEZYd9UOyYhPHxD1y9YiFvSP6k3Qf4CfrI9uGPLuz//7+rd
tgJXa0EMW3cegON56Px1VKXDc+ZyjhvFi3ppnBREjpa7O7WbjAKDTFgdMj0q718hOg93KYbG+7+q
wLFe0ib4+Pk9Bga7q1g0+ZmhRPnC7S05NaQVrNSXjARINUTv3NzOeYlFnV5VuWRpwIJqPcUkNmPB
XXeV9YLK09l4Q2xt+1wzeFz67nmICoFwna1xOUZx6p11pjKHhenhtAY2Y2qfjLuldPZRZ6MxWvKk
ok5oCAa8CsiLDre51sWxUkox4qqJ8NAaQe8eFGVt+E99n3THblH4wbCkfId8vlOCv0BnAECc84c1
fLPdYPiGJNfchFjL1vDeplNZu28QJuVZX5jczaK8lUKecv0hXJR1gijYlS49+0wU86F2SHfN6YS9
S234onpyDAphsJTT9xgnMbGuzNHKIDLxq5igc81MNiyv+nLbaGiVvMov92oolbeS7KjACC6TL7Yq
gnbO/FOH2OSr3nfF2qUb+Bzq5D8ittd2WV6gi/VOnhszQMH1H2OGieAouPKtcEBYFXqH5bYI/r6l
9eQi/HLsb1+3rCMkBNipLYovcc6XDjzd7y1Nx4nP0gGEX1pAOjOAimsejQNx6TZrJ9b16RVNP9qN
kUFolMbGilw+TuWS9tWIXHSFA6V7moeov2bz8ENLKSoWl5njfJSMKzZ2VWGEy0h+0AfWS8VUH+/r
lLLTcBLYILwMu76UZl2/myHPEOjYuhZ+S6Lytam8eNfB99kQGPXD7F96wQefb3BWh6wZw3JkHKUH
tE8t+4dw0kg8RKapBLRQb7RjQa3BSq35/Q4Zw8lgE1idwwgOAYT93Aqr2N20td7f5dR2pzE4w6Z8
ql1gx0toAhNoEoRh6e56GAurn8dcQJ4y17/JXpoM513/s5639EFYtSU+T0Wa/HcjRhLC4is7LAFe
OZ2beJrOauvni96441Hz2vtX/DzurLlAtItoIpRDUATWP1UdtET1TT/jnfLsyb215OLYC8lXua6i
PmL1DbaARwhzAVqxWvE+x1H10Jblb2nulO9+l0THiC7zpiYcYc1qkwkmLOm9XXtyNSZT/QnaLuM0
GQNu4V77norifrwC3rAd7XxjqDFk8I65Wr6qnWx8D+0wu3UMDhCIwMLXxoliA+DXz8vQ7EMaH8ux
tHX7gxZrNUYrrNNwmmigDrXcqyt8rJvPe52UGPDdywoSu4yd7M3146fZqLLPyreW1rcNnI/LcWYy
+NiR5PjYRa13a2YKerW3vFRTaa81n5Zs19MZ1gIIgZjlrNX9nE9tq2fxNxnPWuH8ORMh/T2d2mw1
BYn2lDFmOudRlm0FFpL7uZxo8wGVZkcHY0mFgHzSYxR/xQgqH40geCexkYEvxzZdnu/TLK0/q6QF
lYf1e9cvH28ldGh3hFyOUq+uqfYy5AmxhJVDi09rXglLnp+1BKXtkA78JhbIUcPWj6rFUEbxj8vg
XviOznuKKoBUEpR0Skib+gF20RrQw9J7sC1tB9vGveJRqHZUbtEmteIfv8oE5YXs+JPC92gd4LQZ
/8fGJlj1MGTOsHLSyt4pxUVoVR1o/to9QhHcp3nd/7lsRLFz39CiHxvqrWjQNgIqRzP8ZvWo52iq
j1dneUm71D1mPWbWoMmbLR8fZFVlWpUd4Wem6MmtLVxUeV06HO3FwpDk0UPXRN5TwHQA4U98qpHC
t7Xj3ZRdF3lqdWKeS3sF5tUjbuNdY0LPm5dht5qM+3VAwrFqHqB6fgwrvHaEVLsHBjnczBf/Hc3Z
kCxQ6GXMaAvK0WMHTGgigNLxCHHwT4OO1bSxHw2X1Jv7/bE3IDcTlVUeW67vlYEpAQ9XEr/wsJRQ
e9pPQNlcYupdmxHq1swdq/6OTYDAs+Uu50CiR09iuaufhJOgW9RQlMKb0R2/VabwH4Td+A+VSMXZ
yevLfe+v4/5gI0XXggadodipT0xPvQjRJWxptYvIBgtOkNm3NiycLf2wbN/NW4VXSumH3MrMAozX
QVuiz8PjvAB2od7NvRnbi8HkqbTTvfrdRlFkj+McbYMxpMqeW+vYiw7tlh2Wf7gSNyME7GEGK1Eb
DlSnwvzIksZcUiioEzkjHcRxx74lOVlpDYHLoqh8UttFW1onqj+eNUp46OMY2paNRtpJNZ/0rvvd
KrLoqEhcjs8zZcyS4Ax2rCQMOgUWzH+Nu4upU/nxFmc0PAemhRF9ODxMTdDubTq9W1UXdstunfjR
Nuoz7SHpvQf1FeqQKhrdzPzxD5y4my9yMJz+WaGSiQ7ALRDUza01AA5PxUxEF+uMdhrxKQ9Ou1X3
wDrXo1NT4lgONTG/5qXOoiutro2afwlT6Ae1dKiF2VzD4LEPsf+0vYW2NsUKcKz8tlqk3vYmK0kv
zaA5WF5FT8HNaHIhvzb6undYmdpfqLus2xwxoq4yM3zIjdCnN14d86geEc03Sx+J4BSj0r7aKdV2
PU7d6T6/vCdakk3xLsvmaBlD/aRqmmXPHDNsgmZtHxu7TK6O5/Zru7UbBPIZjMY0447a++DFaXYT
Hpo42z7JjKMHFufFktaHXKJvepsw+9GhBgiNYoD5FtPmr7MtkhP/vY7Hh3IR9Ltl/mjgP0XR3fzZ
SKfeGXMDurLMq9fRC9H+0aOvJjDceKO6R/pS3QYJYbVvcyQ9fR3dfkqX26VAr2aoBZUtj+rbM7lf
hW6iw+8mzLtiyfvYu/57hEx2H0e0zFSUfJpo07qQ1kBIc8TAQJY86mMrXTlkhP6uh9lauiEO/hyy
benN8lvQTS5C6Fq8EJ7J+EKjmWxXs0ZCMHc7QzGD9YQSdBhFRvNIiHUUW843txvu7VV1fCzL6ETU
ksuD2Wl3Viq9o+/nzhO9lG5Vc5vpYGArVbZ60VidP8aRf+212jhHFh31Jp3hV2aiX7l6Yj4xIAlY
PQcpn/L0iGKtQxrjlQGgqcg/2WP9pVCWViuX8ynVcuACSIeAPo3mxm6N5Nkjc6FTKh9r3qpFeZQm
5YMO2Fk9slF7tXsraqGKL2t0HN3G0VTGkini1EMCF6zzuKURq9qeHvKq/8fVeTXFra1b+xepSjnc
Sq0OdAONCQZuVBhjhamsOZV+/XkEq8756tsXqxy2bVBLmm8Y4xnfLfp3U75IDFLNAg5Emw1eIpo6
ORr8cK2X466zRHHgFHUes6XVzllrHpkc3H+7tzC9x/jatPeBLJhocJqEoza/rnhJGJoH6ZmHTZ7S
Vv/vRxCxmLX3bnNYg/bP921dB2V51yVz2GtaD9k8EMQ3a+s92abVf2yvlq7itkhlikos2zl5q901
Oh9fKiCbkOvU3v9/P2J2HlWYiw/bcOfsJkAjcV5xIldpoMKyNQ1GSMg5oP0Wt61d3BPK+/J9wwG2
c/dqqrS9MMfguUmT3YbKolid/n0zs+xs/pcKMi7532lSwLM6ZzGOhjXgG91GD8pK73yztCMjU+pk
q0H+kk7XQptMhusPx2dIxEaQb+ZoRA39KY2obY3ib74EVZSA8ryavVPyNvCXPapI/xnGwsvQU9kj
tSUf1yvEsht1Y31wa/X0jYXjaM2IOp6SCCEZuyLge/7J9LvQ6gBbGTAr80L+9591spa7opN3qyjq
m+9fZ8L+328u5qATtf3BaOjwXcHarSUv9jD2bBS6u28RhCVnenDTmn4pAWQGoGR6I7Y2UQ2LOEBc
UdF3IQAi/TZFqEXsRc/geoth/f6P7q0iUoUCFi2GD6fWrWf8cgjhTPVBkyRQBbB4IDK522ZItVr9
c+aZn2NQ1yFx3P4tYRbrCXs8vrEN9eF0sxUaPbOqeR2MPXJK+5luIvqecdIV6qeutX6Zlvr8v9Fc
1uvdnVdiFdvk+5PhEfLnbYBxu9d0hHw020nZTPdESptnLXN4brVkiFSalFG7Al7fFODHMbGyS19W
I1MybUC8Vt7l//u9Vq3LG6uGWO3quHUhoaz3hd7rZ0FGRYzu+CXTG5cuj1ef0T/KjV3uKBw9ovTG
u6AiyVBvCxUr8xET8HA3Va1xVauBJoX4nO+7teo6n9SCQYtnG6lX6uTFBU43vjAufb+w8M+7sM3c
+nU2JvPcOWKKxjTRH4rSfUDZnMZsmsYfllHCyHz3cw2SdLxR1Gj/z9iurQ2K9iE5NK6P2W9b9frs
iKskcC46YB+Qk5r9E246zkGCFjYhHr21LmZlA8cRggFfo4ddrUG8J8Mtcihow3py723xJ1ByCf3U
MeM8+BWMa/OLQMyjSykg6+YxN4KLbJaH2WvNqDcHN5qH9dfs9ZELRGDXV915aNjF2qk6kWuRR9ro
LrE1cSapmZCI6WJrgbZrc2AwU8uQEf9BKRP2O3BZoOnZO5bfXVgQmoVRJtgbCV8xqtPNT8/jbSfq
ESjBHM4WXsJF3q9m4O28ohd7PaOvEuZxAcINVEGYWC6B8eajOKrZh7LFv3KZBf+uXzELxzSqL8D9
si5gvAe9NtFh0k7Kof3SfjN8fhBlLXbjLLzYnVpATmn9t3Ewx6gFK0AWHGm8MLNCRALsSHiQu8DU
rSHZDtny6AQS3WclGX1PJkte72ayrfm02ZK7tl4O5FGVEQmgD5mYqlCi1IgARhCIzvwz5GF+qtZ8
4lEd/jQK3IB4V+Y7moS6LcTerFGk2t4FLVq+I/8Fd64/YnLG3bNDIqEhWHonWALtn/57u14QqNgL
ZgHLdH2h72La4lCYxRXwxd3AHOPkJfxRm2Wl05e3tk6oH3wIVuN6GwcNqqJefnaGIJJQXRDsfLo1
J/jql5TNczjOZAI3fn9DUtG737t3ENTwbdZ81NXFsbTqphAae4p1+mBsFoJKZfFbkbK4OCuF2gI3
ZnAAE+SLd2Ua8DnJ+neTI2wenBXCe3qGJ20S3tRPUeWNEzIj/Rr0GpzkQLttx+UEETGleDaIlFzG
3yONMmpV70Zvqy+n5VGfLGtnuPYfVbePeVajZ1LGvlqTJxzZ7c72ty/Kcvf4tmCPz8isbIwLdWtE
Cy96DEMpkrG840J3O2hT18IBUNHdDh1nWbFCuJ4LABAUmvUcBJGXwBnC8GSE6OiIqfL7R8jO+Z3i
lTbk9E2yz3YjKOJQaST3ZDlAh4VuyMLtbtjP9ciS2+8tLwLiQDJ1A+Dao7sI2aC+OZptX3wrYsDv
hUBvKj7UhGfXyIkH6469qGZ2a3kVl0Z2Y2YbapSMUKoUG0x697uf1reqwuFq9cwHEgt5Vi78HRKt
PvT5O2HBq3erRLeUMSIY842+0Y/3hkMhIAFG1NZS3/pD8Zpo9V5fEEC4ebeQnLBNET+TEYv6mi98
H4CmitV4nXP7otb+i0pmPPRe+mDjvwttj9mXaWWfJEmWofItLUwa6BtTCxFY1s5Z9xdgs728gcVs
7MyNgLaWhN56WhCRbykniqp50b6Mbm0jaqCrg2X/LnfVnQ9aLcyc5qHTPWvHhLQLy2n9K6X+V8La
4bJXaegP6yndFpSbJ2Ce5HVxtXxXJZm+bxSiKl288GK+Nxa1RF7OqKPyY/x6VDBN8h5Uw3Aq4EOR
8o35ti3KdCdFLeNJz2lFUBwS4BQjCP1dML3YpZJc+8w5FG1/73nlg2aYb6Q7J7SD+YvCsriDuh6E
Tim9fVFhYxkXC2x5WQBrKQ6u8im5Bo0VicZi0q2fySYUmL8R90M9IJTWOax9+0KcF+PZlF2klv6t
sqmgkSUDDBtFZTM7sm9Vjy41MetXKIT3ttIKgHfVFw7sIc4EwRgmiUQiWQ+tHMTFSl9l4sUrks9o
BQYVsegMKzaHoaforkjhPTdEHO31mbx4J+fr8OY+ZkFzH8jhFQv9sOs1cYfGJonE02Qb6/O2wsm6
L0ut48HINeyNGe451cxffroprYdrljkfXNletM3LuhI9CgbYs6cq1jXBwSIfEyke+SxhRmeJvevT
dea4qT6kYXKdxkMnma2X2cPEP6Bm44FkcuMBrcgJXe4SkwX8Vre4/mbderOJbI9IRXuVqdce2qzn
1WQx7hsEREhnJHi0D3aurfPuYTMUzqlyQ/JD0h0+yAb3N1MEjeyonZZbpHSjlj3kACxJtY5EQyCq
seqhP3ZMFMA/iJ6oQzeYHgVbpKkgaT0xXqzWVGFFpbSzWHxjL9b2Orq9fZepERGKyu9FnZ3LbflM
Xs/ORqJ5XLtraydmvKSDF5Ua2qgKgkdb9P/WQjysJYP8cWSzKEMxZs3Ocd1bd1APjXCOhUE2n9e4
r4kDF74qPgytruN2Ug0mtpxNjZ2ROKY9mYX5SmQeEnAMyoPB2jXoAxEVifdkkDwZTn5aUBBMN2qk
Gl9owsduGS8AUnihqOktw6ZK3HVKPeY0EauV/KZJ2kciB8hgNPc5s8OwhTeWYNK7QGX4ms30V63b
U8xGwg5LfTTYEFvrrnNXZPJWB52d5bxwr+QBECAIxvOAHlyTBhGpsilvESme6F/T8zC05m5cMhPQ
tPbpOuuvajWvk96KiB3Zi9IAsd8xUv1satKSPTZa8Ph2VQCYjxjJQ2e3MSFfGdKSFzgnB3NZUCUn
fGHu6mOXLmf3tnDeUlM/950qST+jV57RkXEBLn62YzviQd+ml5scnUNwBksBzlw3uj24pAX5t8P7
dYO8DsXFb3jeWyiAodOl2Q6T11u9AfcqMWxvRR+0ZPLg6UyujYZlkEUjyMId0FV6FYo9mCiMvegZ
kBH5mcQjzRolchpxnhwpnzxM/1AbjI44GUK8gNyJf96QP6o8qVnL10M4rRo75NyYI+Qt17R76+qp
ASohQLLNAN9bcmG8EiuQnRq4xNOW5xQVapwWJUkJSFy7MkBjZwPPKMz1tmqrt0phHACM0FSD/+DI
S2+8pUnVIyekSOwIJsnlFIsR0QwoDt2nky9A/ltaPx4LBVQk1QX1x/RqTYUIHZF7t2Iert2sfMh9
6oXh1bhbsaWEqk7J3BlARAYmpX06knq79L61Y+Z+I5A2sZZL89BypyBmHCgiqeXl3tzGTdOoxX5S
k9vjGdzYpI8DRWBh2dXNfkpktjPbCkoTUZc75FN/JCM5thwgvV2teU+5wIbWPtm5hqVJOipEH2RT
+1QH3XZoJUlwjQWySUjkQG5G6zUfvE+74ta31k5/mqNpWNzY0zLBmyu9CLOlFmitf3kVAMnu8U5l
TCRnNgq7ySaLlUkltThzeUfyyTdcwg4zSgjc/EEv1BltJG/ebphOmOSEV1ztOh9O49Tu275oKJoH
eT/bhNVtF7y1ndfM1tTOI5spNOuc1dSyRFOyvmB8vKReyeG18LSPpvs++umNxtT9UgT5F21NesnW
tg3tgCsXKPuxKZ2nIJtrrJVzI7oIOhTU3CC4AuyA9zDAdmGfdyubmpNZlrvch8w0rFYeDqPZsBvX
Ap5x9XukGodIVe4NHByR53+RBfxS1jlOJBMp2Gx39CayojzKcEtp5IdOYm5YUJ7MwMKOx75J0HqF
M9BbhvXdTioOWqMluTZx647sBUri0nvqbVjZPsqRsD98P5hDYeVR0dod9Insmpdd9dstI7L7nhVy
N6ZwjXNsRhCl0TDy7ckRLfagR6hwntOqeS0WsW/4WAsTEbWZGAcvQ4PKqiEKNII4DJldLZ+th2NS
LgBYj9D/kgOYdHe0D6g7z1AJGvqlBRYsthbRVn/9gg2VWQ5/GWD4Z2X9dbQGdRi4nR2TtTMF1RRN
dn0H63qzUOKypfJw9pBl73At3tEUY7vRB+MwsfKaLLJCfCXWKGDxAyOIV3waLpN3Hmx34BcD7S6d
s79uUN3i/2ErlxPRqGQoe62Fnan2mGmncJ34ENjA/1EetLpq4S5Nlr8oiE8Dj8LGlyHVhUfYNW/Z
6z1CSOUoYBlAWRhYeXMzskzHVDigyC4fISie01HlYe+hi1uC6aVkdtE0e+Ue0Vn8SVK8OhpDdVIP
bA9d/JM5rGAGTR5W9m7MM/SrcmFODBQOMnZy79lFJBspl97FQwNnGsIJEbzueH9xN24Psu5PfwFd
HTE2BMdJjvvKzc2Lh5QQNi8Lomqto/JhcQ4e+Trvg5XdeMWK3piaJ7YDXKtTeofNVL+OPXtypH8m
u9i4dwM6vUa6J8Ec65fbpPEyEuGy0litNafNMIKWMhc8RrSBnzJB1TIkAHHo+ZYeY0wq+bdX1hmi
q3+T64XLNnAjW2NtuEw9SKoeHeAkRghivjyrTMMQPzjQPBj7WTrJkLaHpryqGmsbJnk31tBUezfP
3tyJERSIwmuQ4mvC79LG0riBogWIpa0zkseTZ8CFb0MtXxGvR2bbAoZ38uek7LRotPi+YO29u63/
CyFBFzGMm4FHVkTeNPZFokgJa229JYAgoyih8M1qr9gHNZtPmfD+x4O81yTDSDHcVW3KPaofxVIk
sbSmnngvouFb35KEY2RBDHIr24uENhxw5lEv8S8XepfEyL7Dmikrn6NVR6NwVGQkgRmK2aIt5eUV
OOBfS9m9DlndYWWb2AuzzjqO9Xxt8mQJgYfOr173lxcph2zFC2ugM/N85GKz60+Xyc0m/CcdY6uM
Xe4oytM0E9zD7z1JJa9YSGz8LN4bGVgkNPqxLPWryLSKeuhvv47s1QNJKGsKOl6veCiKan4spPq1
1MCSNZfjkyDpxoBSlBv5fKtnL/7cVCFWQhbDvtrZFUleTp6QVg4fnfkYEWcCCq5sBRI++kNRRUB2
9JjIrFj5tLWcVPSWXvDYGc0Mp8UBeVb5n7PAb2PNmXzw5wK+hvY2p0gZbLuhyJXpxpWMjVvShMeI
ufkcrn3lsuWpf5f0GqFA8q22c7xakjcv325a3dHhPapzVdcMtt0kDHhfrByDO6jPxQFjWzgoTOZj
49oUoOIhwOxhOWIziBiR5RUJfweVhauNoTVY3S4ogXmNqQpOzGDkDXL0f0bl3LRKfcwqZW1K2xvV
JcgJbTX2el+7EVB6rgm60JPNtDv0s8LbZAnYnPp/9ZJ8GolHqWrYV1LfwLwV7WXqXBa2Y+fFQQBn
kp20jbpei9NhXW7aDYikguGf4ZxpMP1TlsjfyMd/9VqGJNRurylfp5vN2Hm6zgyNxqkJPuk/RUn3
MRt6Fmqus7fwGOw5bP8MLNPGjdPtFVlcM/FhXPyvHiZvRxmfRu7afQamEXuZ+5AqTqKtDSYuKI1d
ZfyucuZxxOYGO4xbF3fRn9fJQ8ToP7ipJygNE0rgSiMWUT3PeeNFurm8mt3AI+EMd57WlGcICy5z
2vWhXvLzCIb8sXXEv5Yh69n1SFcNnIpaUB9uVJKj9cnSOQ4WUMAWmwwkDNodeDjiZtzlfTGniriJ
KfRM61Ij79nPmIAxZuix1gHKTczkPM/tQ6llNhoJ/WmcFecod3roaHPJ+pV1YSrAX+bOF5z7m1K9
5EEREAuBA0UiY/U1K4nwvtWEQdJCo1vhekz64zh01h5II1T9Yif16Wb7253Z6farc8PrHmChIGdW
jLMegnCLao21/cBh68h9Oo9W3HXy3df/QQthGjRB2lCLj7qR3KpIZH2wL6isOzV/NeNQR1qT1jeQ
02DMZB6YsDXjZcS0Gy89RSR6I3u3DIAqhmbG+56utDR4e8mDbcm2GO1wLWymhmp+1kzxmTM0FWMh
QUe1FskPVHBssSsmkIVKb2iDvLjqpzwK5vSjRIEXmarndh7XQ7dFsgbTPU9Kz+nZZlHuGE8SCdFE
+rJrDM9mipRKI2w5tDX7OVtgG1SF/qsu1j/ZuGIGrfDHFpJXNbESkdjmMVhicRdpfP5aGWqek4VL
pmXxojEGC+g6Pd39sMGr71qvu/Eg+EXAVTh5AneCzDM/TYxxaUM+ybd1wjkYxp3T+yaBKHvCQj9b
IoRpwB+Y77DFTo2DUbnzsXdLUtwtgy/c7TzWi9yQ/D+YXuH9NDjyqomZANsJyMOczMjRoXNSMQSY
am90ozmzyl4pR3gwksm66GM5n0kniUsn7S62nhJhmXhNuDB+xylLqFJxx9QCMOu6QqZZ3FMlndeg
Wq+FSPW4DSxiWxiNzX2xWwnWY/YWELc7Z7/QAJwby7+3qgmIoRl8uJ56HLzuWkIM0BKWdFbR6JE9
6cyRKSEyg/fl2OifysRowLC2jZgcUpbU2fsMyY1JAFPhFTinmgSzH1rsTlPHtYHDW3qZFhvj+Oix
0wtlp6wd8AEX5ZOrR9aAYF0WUMyWinYE0wv+/I9iUP2DrQ52T9Dl0qRRzaCOqYk5xq7PTsCt0CeU
0wnt3xBFRBBjv6BKnLr23oJ/HPkMdS/M3/eExaBf6128ZyJ4WK3ViBj15mEg6OMx2uKd2s0zR6uF
zJS5yicgqhE59TM84VirN03asCFZ6/y5WtrsGCRO2PUUXQ6wrjjB073zokSAtu1dPp08yJ8MQ51Y
SjPK0OcH9uhUGGj+N/r289haLCrSdEJj6HioY8QGjIVGsFkhK1ruTZ60cnYGlbke6IOnvJbPq2cd
jLYjVWk0PUaQoM/n/g/2upYMcpcQuzlpI48j3PAyG2BF+T4OGrzn4Hko2zw0pw5XQd4mSKCIxwuS
4u+iOfnZr6xjNxevDoT+faOVb75wDs7qZnepQV8HKSo3Rx/nR4ZxdewZc003I2aQPYaCOrJAxqM+
zObIoDINfcJBzE7WsbUE1NaG/SC9khPDEf2+mvL3sk/eOk8+FAGNQ96YsVe8LMIAJS8olpY127e+
Su/HugMK5EUaD27MTKWOAqods2EHi3b9FrlrpA/5c9BzU/sOvSRcYELPnOaQ20QAparbGb72Va0V
uQKTecot3n2mI05+sjJPDtKMx36w9+1mZiYQiYKrcb9wprcksUyvToaOxUr1TVNbozzmnYPi5F/l
e2FK1U/oFUHkZIUVybJnGPnlkAseDUl/n8xLdzZEQeae5gsGYUTGQwZBBajC2feWMyfY4ARlPIkB
EFEmNpMGtYT5W/TYlNu8IJaj1KIyq9uj1aF57dPYXFyqB8W3KnW+MVAKfWm9DEF9coT/kjt0MoNB
nqNXs+MXDlKiICEBwHrruFiAJfxtTv0sSt+J9MwuojYxnGMvQTWu8129YXXd0TEOZfcFxxonWnd0
lNR+JUTaHWp7iFeRMG6DRpWnVWyVcr6hCnhLl5lwlhT5hS9bJEN8hvXKrKvVcC5hFq8HWOOk87nN
fIRzKnZZoJ05JtA8LAFUtvwkzfRdbui3PvD/6a177NF01sr8K2f/CNb6pkQsay/zdLOS8upupiu/
sIu9STTPQm3q19bARUJTMZWfvQlkGhFyEMLRZNRTLjsPKmgk8ImE2JR3vVRfakee5HgYPSc5EOGw
FUzupakbbKvTB1A7MoWX8qzq5I3oxzRacaXt1tq+2gbS0Mxu1jDx5rgdWEgx2PiTuSbGE3CetAH2
XvhzcruKkTeiLdEkazkb3WsiLbSdbZrEa5FxZVhnjKSmhque3Dp++pvjOJu7f2ON2a/OGSG09Rrh
ijEoeRqmHMn6qxNMMdSg3P3sUqWbDpopNxBhl3KW9f1oX0HdffqsQZGEjIxP6GSJOm/Dwc26U8tW
DvUg25HJQrlvUzdRaGaf/lSNoH5SjbccyOLBXj5E1sqD5NuaWvC0CDg80T4zkQdG6B9yfVIHhJ4O
Sk8Ex/CtYaGiWaMWv+RF8AwkGSAnl131mnNEdsQmdqLym5J6355r8tMOClFiwY7uqWIZFTaKe5be
9wC666QG7mKlYNr3uvyj+ym9QOC/bTQDys30mINIipqBl+WaiKuHXuvCaIHuaKT69mLLJcx10jwr
TjqDgNuc4Bho5Eu/tqwIs2fpUqSkpX7gpt2eySCI83x8QIc6gmKorJ27FK8tlWWOHuJmNAxiiBt5
MmtxFsV8XhDE6Ie+oS23lI3quxGPbrEnye6x3/KeSACmqrXYjqXyAjPFPsHwO9YOemzG/QxXV1GH
3dTtA898cdr0udAjwgDh9hTWl11x4rXLcZQzvJwpYwMAXL61yLewkaTZptmBBil+1S3CA3zJ92DV
cNTCzWuZnoPRMqGqeX7kEMDCzbEku8QhCKtcDcYKVne2KhOrfVZHrsGnY0n6jpE57DxMwzHxR5Yq
MyJHcxq7GwvZF+joOjIb/2j73Qu5tF/t7y4bE2BvBU2WML3QJBkGqXpd36b4jNde92K5lYR6fTEG
JrhrWgLdNxFNQR5NUSSiQqXtbRcw7YGDKgFf5V4C5GoxbTOFD2Fp8fT5n568c3qMXoXffdiz+Yks
ZN/gSAjntj34c+UeSzNhgzs7setV1Q5N5cF0kydjWI6J1O19CnaOkcGtWvFZkCtkh8aYnHrdfNcC
Wn8w3AQvYSxDgRfpnfMsqn490+d9zig025wsNnuZ8MTY1a4QfOn0jVyZEnRb5v7D4PlZKN5wtkl5
T8jNndUxUq2d+r2TKW0F2uN93qrTqu7wUCYCabCe7hmB0/Tcz0o342aZ/TCQzm8tXf6pjqVVEUhY
s+54IURpopQiZaYrkGBW7XMfJNmO0cp717AoRQ/NkNSBmc6rSnPMR3ch27zAc8wniawlGB57HiQq
B5NKySqhxqovx9+Xq589402JZCOgeXrLb7tDZSlH7khrZlxhMP8csyDYpYDkdmNhPwsEKQR2vLJj
+Gj6rmdwQkrTwkylPqxAJFW7NSy3fVk/uwMa7GCyYzTUyFPz96bOPzd+CCWNjBCzrohZmP/PM3Ax
0yWS27F2WfUw1fQuk2Zle2OpzlYDSUm16MOwwoLC9ulYCpY0vX9A0l4dKlc/jC4BvUnP0pxRFbt7
XkM2CztpkS9ZM3wMAoLuKDfDPOOhsBueOpyZMGArBOmWeR4lw2Oz5GUs2VvnjPAZbPbtpvDfQ+df
7wMLRHAhszNRCACkcX7mTfZ3YEsMBHJ7xQNKC1ZGqbCLrVhHnGMBhjjPLDtSk81OYZi3RtmqqCLU
VTbjFNes6jThflQTCA+mWa9az+1k+Nw0KA89TnMKHlHvUtP81EZiFDiqn5tth4G2rgw7EzIh7e5p
Hqz0QGYpizsI2/MUvBkAXvYVNOGrP0tQh9uZk7dy71nah+k1H4Fp/avtD0sw3zQn8gxoLh5dZDIa
CQec/9iadR1XM4ucULL+OSi3f0wCvTt1mh7DnRqPfXpWbSlOaIQYc2q9wwTfb/hjyd9czOwJhvS2
1+8geigyHb1NOjvy+XAhHFcN+6WST1LXyFTRFI9WEhMR8ZHwRMaLsH+tRduFFDQn3zTSKBv8J/DE
Tef/YVvt3gb2RyLtFGuG+uWSDQp+ZLlCE2NBD8Zax/RvjfcljnTX4/zr+rCAqk67aDURDSbgL99c
DnbuHrzNAbh57iKbYlCsstwXTnPD4Pmhk16BokJ/0ZX21W6b0k7gSaMVIWS7YnuDksDbaZp26VG6
96QEMO6yEW/N/TssqfHSeHb32N2Be3POEOar0DHAwLuSuYojU+dakKMHmyur3/wkf6gRHf5rCuIc
Mte5+4m4G3gh7bdWjsNu+uN1RARlRLxks3X6RoVOW67MN2Y28HmYrK5gKfLNsjdQFFJgNKBmFv+V
qMEOrSWdGl5DnC8os/uNTdUQfrCvO+nGiJ3LX8Ygd8iFmjtkozISiwVy1tPqu6I3z4qw4qPnOsMv
laLHCzRKxp+f6iUWmgpNNPnNijeAph+bNtEOQ0uG2P/9yE/KN1cf0EJs9qx6XNM7Zkd3OhPlTXqK
YiIN6v5sDOZyCy0DKCF448jzlv1c+3he5Pa4bNjzZa4LxARd+kNB900B0hI+QoUW7NC3bGk7HCtU
Q6Z5q2koGfOpRSUxm9bRXgr9tkJ1qPiV29oHvcPCzGY1iAL0myAk3HuGYhb6Io8VhpCyPmykqr4N
ZvpOtJGe6df70bL7U8lbbueZASmOej7d07c394uNEAxG1/L+/Rumi/dP4Bm4ztWCDj7pnzzh4A6G
aEp3W8JN+P534OW5t3AutHgyeut+WZH3/mDB2byZZwgT3NTYyhcj36Ly8p+fMebiG9z+ZMHCRiv8
nEAJsD8JzL896S/tj5+6HJ7/u765Np5qafD4NPnXtzcYE9vPz75F6N+a9GQsX/Ju7ak5neqzLqDS
DpXz3mbay89fM4Hu+6gszKuGsf5pC8eCbSn1RzKJC9wu/nCBg1OfERLG4IHOJV0Tq8cKyVlLqYWF
3j5Yargtbd15tdCNiKHHB+MZeNKyybv0ZmXdo4qm5wWTEHdFijDbSP/2Qes91LNd8EKHed+odnnf
fl0J6zos+m+MmgHm/NF6dsZJ7skuS37QO1ZPDTxZ4q1WhnGv2eV2BKfmPU9uwTm/Lsdv4Pk3tnxt
gUmwNwWAXiUtneY342V0xotkbEek/NJfvUTS0wf5TTIyu8xJOoy/QxqQwFcY2yGdFOqSzub7N81u
tWcjSrLJiVRXNNE3qiQNqipux77ef0cxrbZe0a+av1t3ehu+Jfn6XLGjDrL1nHbaJqVFCmqZ/E3e
YINcNooLdvVhXwtHi38U/j3Y4etKJZFjrv27WGz1TMsrn3sEusixc/3WKipxwxGYkyvrQ9nCsVLR
whghfjoufbeX/ry8rp6oY9ao7pG9Ig67ojhkxBwNWoaJMugblq6bJxfsNFqRldJCaxz4Wppl3TA8
1W8R62bxurTOi29SU1XQWq3cDlhMIyMHWzcmxbVYWt9Hc6Vts36OQhBXy6lI7d23J55hzVnXA3k2
xRQcRN1sT/BMYqfDk64NqD9ZyqVYih2qYKg51qTrR1IDyN5Jt0onJR1j7NBiUQS3ceEB+LFGr95N
wexHaIfTOycDU4fiZdg5kH9CNi/Jrm1bGEJN9sHLoiF/zZ0PNBxoE0oNIDZAosnLqjuAZNUPnb9a
rC+gu1VIxr2583Ovf1Ayf9FMC+cVXqabti/dvRGs41Ojo711Elc9/XAZ5JT1hw5N4Q+pGs9XBqAs
6Q85wuPfqOmL0Jg9cRDTujXq6K5Tq9jILsV19Rtw+x1yumwDxhlLOe7bAV3RzzvO+t+fo5rhO9bx
7bcEJn+/vgzXbMjyxXTVDn13+bn0Ux/MZ5NM4mGT6BZaS5fCCv9WEVvAWqb/5X/7LoT06yPUgn/f
hAZPIHL2Ap4yPNDgQWu92duYrxlrI2y5ldOobqaB0C64mqgFFRZ3A4KWCyjwKRlfRpwZ9z+XYsn5
K0fFviflXYxNgB8VXhD1fiqP3zytfoNqtTaTImtCs/PzaxjddnyVwQGiNkC8Iejv0WxZsdd0zNFn
Chi5uiiOCQrhHb+8W/qrR8cvi4mceUcWfwP777d5CMb+52SZHWE9ZOlNW3xpjrox+hZuW7PzZuY9
ydPoS58VJCvHJH1HBi6d1LKFqrhJXmzxSZjqtydU8+uHeWjJuKSIvnpd8yGDlyG1jCtTG+sZNfYO
aaJ2+nnpT1O+PDBXnyroqVDUGtPFvyhRGfRGdbdkmRsxcqw+l/IGUN8mIpHL6dvWJGv/fwg7r+W4
jS2KfhGqADTi6+TILJLiC0qSJeSc8fV3dY/KsnSr7AfDA4wokUOgwzl7r+2cKmd5YCxnZos0Tzt2
gC9XOG2Wox8SzNtV8fDMfXdQhnxP2gDLEhqbOs10tFhzwL57p3nhVz8zli+iqZ6hrrQv6BtsbKK2
vVXX47ukqrovCcaErZYBPC1nmjXwNpujLbf2vhWKkzfOLT1AQ8+oE42XP/IIkcQ5K0LQRmoMxp5Z
C60NGOfbWMjurn/Svc9CQpuykOi9ISROeBpfChAxXzwqEiTuBNNlDOG8diyEDoM0vSozU4NoF/3b
tEoiI9opMImGSEKmwm5vhhKvMwTy9qS506gsR3CcKEAM34h49o/1XOl7BF3OY9HUoOdnO/taRj6N
8KF/HONerBLovesKbdSlCwLnFePfSkbfvt2mBTtmGguInafWUrX7JsdsMUX2vUKEUL4tHtph+GZF
Do40MyUeZWbHgaIK4ImP1GXbWp5B7oksxgL+VGjooBXoB+rCPbUDveeJej+03O5JAQ16P7l0CdO3
OpvYA14SakUFOfMk2PspbMI5QsPfI/K+E9lgXFU+DjUu5tcl2VciFm86fbpbPk6saemr/Er1B9RX
Fj5SsKgbV+M0xU+Dq12V8VRrLf2YEAZKkIov3ho0OhvyRO40XHebjj2tWCmolNkjvYzjSvbte0JI
zBi9LWu2wxKZ1156qkTKPseNpb5xboYrfnd73cy+80qI/aExskvJ2PGE57J5gnp9UQOi22TucWy0
fONRDtjWPdk+UYN8kB5acMf4rj1DaDjYVTWzH23GA/SJYVtGYn73NUYxu2nCq2d5KwKwipe6oz+f
9XlzaURXvGRz228Lbtwd2FvC8PgEzjEtgMTyPmgw2s9UOO3nama1v6TT4yDPiElHSENN1Fp8yFNz
X77P4VUHr/MZKHvK9zrW2wgw5WdD1z8XdQbqj2LPnUaihHIW1VbwyRwa/XXqbbFdGKQDO/gS1RXi
v9KGxCrHvBL0QKMJ0vzqtoKQk/UbsyirN99yv+RU/37Ur4VlDz9sUbyY9Lrfcvb1G13447Vk7322
9RzCE0JiMneky++2eJsj5yHU9PiuoVYq5ejLS5B4xLiSxfQ1t4G5tjI1ds6qbWxGzTfXM4nhsumz
w0LE6mbtlq5admoYGSanX0WOpl/psZT09yEfCMnkF4gEdsozbCtEv1Zr1LepfaF0CE8+FQx8IqT+
+la6wOSzoUtbNg10P3Et4sANmP1MIxZF7zZtbifqSpFSULz9HCb47LUiNFnhkGzDMkg2v4BNuq0Z
J7yC4yEpw+mMV/ZXRMWi+GRD78c7YKmsPoQOf5vK1ZV20/Ruzp5HM67Krk1VZRcKf5+DxPmY/rZ9
u3OaHkQRkeIgr/16A1di2tLnrvrpW42RGNWIHJ1H4NDsXsJoO7Xe/W3UFRkQaLtcEjhsjrVx2Fa9
1V30lnZW8L3BO2VPaO6hIdjUlmW0cQC9xwIj/tr7xg12rK4DpztmCz4aujz2czMkdPVCym+/Yj4d
SLvwqgEAl19mRsu1ZQbxA6AV42jYLEPKIIPd20sF3mL34V5U89lhR/niu3SyR73Uj35mDY9+5/zo
hcMq3sFWgIKpGG+06GbQ7JO3BPTuZGKxV1l4FeZ+xJRLTYvK4aCTEiykQ9HPwYf/O4bF/xMZ5Fmu
LRyJJRVYxbGB/44Maoyq1Pqqzo83GuNoWy3l8Ti+D3Hr74q/X5HaFN2udTxIvrU0nyJWBH6YBJ/0
KCruaeCgZYzs/PEWw1fm6LJGLzgv7KS21jLBQHZSFwa/vIha0jgSI0nJ25setKF+0OlKnm8+xx4x
7la3amtD/YkEwCoslldjfJhkSuegDlm6sOBFryVpuup6Os/i6kT+h8e//OyWRrqzBh0HdhmUsOWE
t0uMIn/C5P1UpvGrZfvBJ29287V6RReiWI85pJUOySV42UNYi/xFHeIWlWbYuM1FnZqB7mxsEhfL
gI6FtojwGukc1CszMl5rbJ/XQe/fUn207wZrMD/RVHobUWSjWwaskUParYyFtFFPx0Jp2d1jM/r5
SzfSBHPatxJTyc4wWkzC8qBSqRzSg46Jm770vfl+I/y4eJLRquDAvqVwNUsW/Aelx5HhGf9ELXts
s1GrGS7kWssx/kwrMYbWrdBUFCcnGMtLVZM0P1mo+kTXPpiKe3ez6peT4Z4V9wJVVXTN7D4/Bi56
jozYnZurtM968oMAQyFzkFsM+MYzhGJqsy0kE4Ml30X5TaeUFcscpcNuyrENm1097emkGcehmea1
KZfz6rSTp5EVNWtds9H8y0Jx1Mzxk3oVGnn81ErZn2FED1UVgiGUsGqPfuuDLi3xXoYNVa3hmn6w
4LyhoGDYxGHvlPw7pC1dqmmuCL9r/8Ke4j8TDdEf8jpHaDnSIAxdRp7OMqO7qOwnVlbs9hxwn/x4
83+hg23Jwfz99yAomRnEa5imbaIr/f0xdSBHm4KOJe6lNloNVv46mkxhlnnKCJhH1u+VV6rf6ZeK
+g1nhFt4rpuj/62nu8AuAAUECc7LeiOmykNOyTeb81gxsFXedU78/B6v1kZhH9DNfBRZHh0aCXMm
DC873qypZmNrxzm2Vh1E2veRWNlDCHxn55r29CGvByyOSPybxaFrgu+qlkDQmmAzFP1gEWh++vtM
C1J37RRje8IH5J2XASGDGnTVAUrMDtjTcP73wc5w9D8+Rt8yHdYhpiERafz3B25UjJHVTnlgnTRv
Ho+sOKxzFtIklvbTGHXcOmd1tBtkRW7RnHTjifDnKW1b7cTqmkDpfuUmHTIZuanhBEZf+yl/NVut
vSbTDCoXr449JO+u1dfcuRaRpx7K3Mnq6ieRlg8eTrhHUzQ5FZ/oqKVT+mLU5UkzfetAyAmUMYcp
NAC69QmQHmkyRTB+84lA9uGWPJcsvdaR6S2HRQIVSgtq68KUeW/bEZugojWehXw1acieG4dVcD06
r2rZhHTyhEyhQHmZS9zpvJ4sVKikF/hHwFg7AnR+pqTi93ybA61bNTILMJ2X8GEgWNkmwGaMS6Qo
BmECjenQsAblFF59PGyVXcuG4dje04k6ZUs4nFXU1ti5ECRl6FYPpMYUQ77JS2zyn9HCX03UW5si
pI7b02ibKYHym/gFIU4DsE32iIXYybOtFcHWSmX4vDqEsfyBI/fRKDJW3PIrFbn49uVjwF+HwsdY
gaGIdqMWsXBKoadZWvIEcyPcBYSobFIz6FOk7T1KmyxfjoOW7ScRjs8uwAQpjs4utuFl79SsTYgP
54XoHYJmdWJd0P9c86LTnxqrfCF/2SIeG1xCFY/iWGJr37vxNBH7sARndaAdjc7YRvbw6xrqaGQW
hYlEp8HGgg4O8uPszziVW3IerB7NX2MSS6UKXdNoX8fJMG/A3hZJAX5WJhVjhAmW01HVKLFCXtyU
LWnB9VSln4y5+17KLNWicbcszPv/gA6KPwm+PFI+yyQX4KCv267/ByR5jhuDq7p1qof8ovBCthhx
LRo5Iedq3w8HeYdq/udpmCJTgKk2is49l753GA1tiLZ/n9aEeoSOqYOOxQWauJ17jeRBvZrNxMXr
SC4ODhZ1eWEFj/qCuiik8yfoCuIirOSGKFGcEpqcYmdHlMfVqVYl2vU/hhUVp/776OxauqvbnuGZ
CNL+HFaaxNAbdkoFbaRO0lTy1na+GSXfphpZqon9+5CmxA8siSRuRenLbU4sLVQu5eg+2/GircOF
Tp/RGQWU0cG4F1TVV2obNtIF3U6EfmIlDV/z0agPfW9/LWOK3ZtI5smoa37sfWW6/mGobsANGFKw
AEeKWo4XAEcZcnLqxhxSHpIrZNpVi0D4iRjld2tyZaIVHeou6hD3S6s63vYXoWkzrmz5cHVI+mx4
8du+8IKdEVXuvjNzb0/ZAyd6qj8qeIcel+zUtPw9MljDh2jBNlqLh7oRcfScp3QgAfp1W9Myqiff
3RWqhMp+DWFZd8VV8uprFR6znEKtiXxN9WlUi2au+uJAO822Dr1zAK3FRxkE2lfHHRtKsvOlcPRx
VQMIRiyVocb8lQOIJBheaefBSo4Culbk0FKmzqomvRR/HyJ2nXy08fY22y219kVMBkUkOaaFjqtd
sincqCEmVuM8owtyTZt7FSK1PTwRp+g/FMNXlAL4/eRqowkQT3adh5hLy+/SuvV3UeXMq9j29XMR
4jGUXCpAle1Jb9EXVPK0Ad2+YRkVUiqO4sfWGxGdSLKsvSSfbqWv22KddSkZ3UOD6YBy8C9+gcIW
EK93Dtv2mRbKsv/FHp3kn8cn7K8MUmiuJOr8481o6s/JECUX9XfZve/9R1ib+DMCwXM9BgPhGabF
ZsPW/d/XMXRYyfSc9O7oa9awdtwKj2o5+wawLRaZLbLNu6DN9mqVNxHh9Eh/FHKJs3xaDqJb4Fhg
/HsJowROtRzVAuyEY5stjz3LKboBmXWULCjZ184e3MoIN0FYt+9W3XzKC0v80JNPfbDcx2VwVM+N
7lLFV6+ccdkCAxw3Y2qiPTTc6nOQPtb4d/59tHD/b0ntQcYRhqujzIN7ackd2T+wl5SiIwvW+nSs
jPHqDyQvlq4xnZpakGtUlfarg5t+FzZNtHPlu3jf442t9wOkCt7VJ4/+L036K/WFdI0NITvas/mh
+N+OiBCCgdAeJrg/A2Y5FKWGv/5F2/FqtO3ZpPlbBafJaufncxFKPxkS0rd0McRntk9reUIBDs8/
L0Rl8xnDPcRbhYhFePl9HS3oMbl5v9h2y5jeMopjmUAHmhsXMcxE7rBEoHKZLAd9PKLUjR6tEldW
3c+y2iKLFezaoj3J4oBIGmScg9S6RfI09WPnApPpWyv6/KWKJpZVLD9Bs7TdcakDFBSBuFMH3Vms
2yvb8/5jAyT+D1JKoZY9kM8eWfBTmX/csHSdzaxA1nFiUis3JhHYfaBZH3oeR+teQJXWoyrckTHh
06bRqpMeoXvTiz2RCMEjozXAdEkQq2pCjNUh69vvOd3dSuuD7mj0o7sfdXo/PlryW1a7lmjnIs+8
v+LFOGZsb+CHUsLFTlSDdZxXTZe9FSk9mzgnyqzIaRH8+y1qmIq7/9uMxsYPND8eT5qQhBr9cZOm
dN55Tg2qltMQnzB6t09AZ7cOjSRqEU21KwVh5epgTuiwb+32gKbyduyL+bSIPIFXH8/vBfuWNYwM
c2+1SNA9ux13BLo0n8sJSaOMq0BPTh/Yd4dL0JvpAx8ETTAyvt894x62wERqJb7EumiQK3scTcwF
Z3XgGy/3pgj+UkgZnaVURXHzXkWgsFBLD0btUaCaVI8Y1iQUisghkZ7Up0siS0X47o6sWZYPEbTL
emi8+aFk77Aj5faBmLJkfVuc9GjYdupckkx2QdvidxmLEkhBjZ+j75IqArinaSAS5p2iI7UJKkyG
7viiTiEihPtFw8hUVXC9q8aqT/jLUQ4GE47mKIRbo9NEWvTqs5PjFli6wL4UwZIcb9OWF5TYfIw+
/oK1mWzClNZyOPcIcJLTbU7kkV8AebBly92p3KU9cnIFtlLXcKQ44yYAhbY4xvyQCS98ZhxC4z80
CZWYkskq0rsr6oNH2ovUqWrb+O1dGpNXu3Ao0mmN91A69nwSmoPFNDGqsxfTXLyaPjbd3IqK46IN
Yk+RwH+qM6xiVd2Zr7cfJFmmj2jqcmZ4gzYvkZYA+C1ruzQt+rV0PLvR0px/bRrUzkFdL7P2tqNQ
lwJ437clTubhJAEH0W5DQY6fjxCauBIYaRvXmuO9t7g/mioLXmID3I7R4WnFpurfDWK6/oRmdfUe
uSLNWjdxd5ILulO3rqnNz/BXveNtulczP5vmnze7jqxGZ0R+8nw4YmrpY1v3c5JN33rWgrRnJ9qW
NBdPXUYuj+YZ/aM1+j3h14JwnihfPtQbiK2jk6it6YFKvHvx63GmmiqtU4EJlSrxl/Z+8MjayUGo
K/5h0jveDvwv6WaybDml9LpjkgcB0Tib282Q2wIHuIPinhJOuI2nwPVWlj3a95pLAy58ua1Yomi1
1AuSWQTxq7KdaSATLuuH/aGpDlNlxM+K7dV5NkbdKiK/ToP8lcc4OaK4Og8pDnUsLeJAUbl/Hlzo
JDbgCWZpwKpI4gNauXOxs1w/eBP0vohCy79FurUPh+ZaMQ395SP6kU/igGsGGzYkfR3w8Vav5nBX
5ta74kw1EEJPgVl9qDNY2OYhIQoK6WWjQSPosn0a2cnrrNWPYaVx69b5ctb71D8iO+/XNo0asrrs
nSFn+1iul3Ff03Hwv1cGlT71zYoGRkUw8G+TlNt97slBSSeNmp/KFDF1xGx94Dc3dGusO9WqN1jH
mGmjrfFgtTsFdlVvoM7ojqP8w0xWyD+GJdvb1Uxuu1fMd/gCSUaNp2bj9/501y1D7mx0t7sakdMg
pyEr1nAXwDeYDldBPFg3mU7XvNY8ea/O6Dh3vf29KknWgctwUQcYWT9fiXHWL2hfKSg2dwk//yYZ
QxybLtHMG7yYxZknZy0lrEoRY5KI9iTPlJ5JnaEr2KiqpeGXunpvZCxYx3EU7AetJzxaHsxuYImd
AhY6Y62MWdQODhRbI85sokjLdJcV+9ZM7PPsWx+qsKeQctAbAHj1mzJPupdFY487CbN9KU0qaot8
Nclr6t2wqn6k7Kbvh9msn6WvxJQoW5ib9bNJQ8kOyXxg//ugRq9eR/ut64Q+O9UgVrUa7cPZRR6t
NgO60zd7o4jfc2fGYzzqGSkXU1rvg9nMHyqztc8AACnlIrMgQrC/WqG5UUOnOmDapylcB9q2tvr4
mPb+kxqG1EGfMzhTs/uP4ekJ0lgBYZdOa+aHJHW4BjZHv/liJmZ7+xhvn6D6MOfRai4uv6tF88mf
lrdWfVRPfktT4nybXTtZkVAbhsbnwYyD5LGzdfGsg/tUl93AwIqeBGxURKiBQybNJVz06X4GQLk1
5GbczfTvJmKTq18t1yRLsqtRRcO2HUsEk6rdUou3DLiHtAbVl7Ez6zfXxUrC6CiWFpdMgJcOvm+0
QWZCwbNDSglgsb741P6Y4RBl5Ig5tkEWZUdTS6Nra7Zfiehh9o4d0NFjVuxoRgqEOc10md3I3HpI
bh9vdDFNCx5aP9buxi7sd/bQaXdetxDNUej3CmwYe3Z4DiM0U5NhjzhtEUou8tUUodxSr9S1EJPg
7V0CZsKtFJRufv1h9WqKcw9x/CAphsjbPD1676bMOsQJWwmlQUPJvJ7y3kVJLZHbqE41lGzgSijS
qMFA5BNGGox0Ad5hs9avaoRRMNsodwlsYRFPCLukrkvj+d+vpqUxaK0NyOHqib2wfvbqebx9tUEl
8eeaPIsI7lQFtpZcgisUE1AbNnJc3JHxoc7j73yw7VPsTuFjqf1VRDUMK1EVzr6d0fKD5MQwSaTs
pky1faeFt+zZX99jyBw6kkKCx3bQDqhbKe+FqEdcx18+N9N0WyTVIewL56oigPqq0O6F69wHfgBp
1tEcWpkU5KpyKPdJQuf6V31uwoewHdy5veLXHReRvSeeKc5BC8unBQy/T5fFw8BK/TA14ujaVaiY
HMZAdYmW3eq22S0X7Ehhg36CPbJ5n2qGtsVqEVtJjM4oJ0wXcc1d3PRkdbcImVP4VuNcPTPh0Iqj
qS130GjEmWH1VDx3jtDKLTl2rzqP+QneM5Zvhfe7wVWHZMSIIocBdSCa6BSaU3W5jQyBffYce3zM
snGPCCL/xictVsw8gBUr7YuaXGIyX3eu1norG0nEnf3VtErzXE3CYWziN4SXXT/rw/xF/faoeHdP
DdK9zcwTy7zed1c9wfgrf87RzMx7a4nDXVvUBi75OYs2moizq/qXvLy5RrWXnKIRT10V6+DgE9e9
5FS41TLII/SXTWG1iZd4eJeA0qibyFQohFir27gIMmYoB4Z3Y5DeGJCyi89tZ3Xj/JqFyT2EXSwB
Y2jcJFoBAl69BvtTdqO4K1AgJlRFv+Vl+wXrJ7RnUxg79I03gWVSdgZYToycUnwZR5HxXKKtiSAE
HlMfFGy7kO49J+1TELUYe6SMIyQmjfEo1rehaT2J3mwJ+QvAcddTDCTY6TQkBfa2CJLwpcpxH5WY
XLifQCze7sQaQI7ut5Q14o/chwjGnPDB+pSoyMJYzhqcAnR/WPkrefB6pI+3U7wrb55DB0MErGNu
raEQb/tGVPkMAqAxPxdGfq/qCG3WrsklFt+iitThYZnLR4Og6VUBVGH0utjbLx2oSxI9SNUaEO43
BSL4TluyS2A0y6GqwG11iENQStHZVSE3ZIlR+LeuiuHtlNmaTnR3+SXWUax6AQpoc4Obd3Rgth7+
Vfp/kYGtMPTLDU2pZouGnSJZrVVfKUvZFwA5JCzKzVjZuBi8ALOeWgRRSxUZ5ymWtjM2fAgGRHBN
8yBdh8Kyr0Oh35LqXXMITzmpgXXPypz0m2hVW8A3bdGT6Zd7d7eefMKmbRXmPrIuEVBivKkmZhuz
dYou6aewkJaetsPOAobG0N9yDU1MqbmYoOUdYreCOK54+eirtF9DAfQPKt5JawVbbH95EdyN67CL
cZ1OebYnm9G9WgzNt1dIjjDiKsXpFA7B2pKL1ZbY12sjCFoaDTbTvpivdbS6lUhxRlsPPcK7LUg1
62xBvLj3tebx9i7y1P7kRS2+wkDGC/gyaCDpWTNb9IZ3VtzP58FLgTWJYdjzjT6os1/Xf50CLEXm
t+jhtjNkGnCjjqoNEHoClFOx7mZY/U3LKgc9EH9EvWlXPub3uf7ZQcCRl+/igWG9neG0ehi4UVnf
qUPrLEyKxJwCKzXMbn87T7rsGGSQ8roSKT2e37NKTOrk4jRMy2cnnJ2zNufOQ1oe9LyyjjN5Y9yy
/vwRxcGuqoL2VV23IrIWaACT72VrpznT5hc3N/En2E9Nt7THX/ex0ip06cQqDqxGUXnp/Yy37Ajc
KwTNuOSPXoM82gCZ8aWBAHtTkSxF+BDN6Bm3RMOnWf0QWOn84C82YCgj18k1PTr9QBydXL5XMj79
VwHPSSBNq3f7OgqOetVGzntpoHw30Ucvoh5BSZTeM1iYW7u6RROgAxBkHxBcEFmy3YWGdyij1Km/
lvghH5pRP6inclZY6DzMWeZjZsHBzK8cVin77H+8hYOjgt/ERb0hZd6vfHJPXLe8am2WgCVBVV3N
0qZEM+8US0JqltpHi5nrDpINY10rq3TyIRzU87jUlsAmNi3bKMH3Uo0DokDXAnHeHx1o09fan91r
rtmPWpNUjzGb2qkp6k/xaD/fisPJJLBiTM1IW8+L1/huW4R1VLLVq19v/LpGMthTX1YVXGufSG6/
Py2OV5zcbOgpwMh/z4bfezU9d1zNc/0UJl23+cdvyQt1FBJIpOXvLAuGmWBaLbyIpLsXwt47zljf
qzEjCKkG0R1lxT9B5ljPkbuH21nfMwHGax3wCXJkuMmLlP+ANdYJqkuNp3lEcFImtnFS10y4KXc6
kj71ph3n/jmd7W+mBfzVFUl7nOfSeBnBHe9iw9S36tRzmwSqYhGu1alJmsE9xer7KDUM1qZ0ofOR
veZk2z8GYQpi0+DdqwMNbWHzg0Xyijfa1M7j6Y7geUIRDI0yJ1Yhfbe5yXVu43kVfGpMqHmwaRg5
AgcqnwdWYac+hAwzFjAmYBO3cbTyhscSFMXPTwgM4e25yEGvIpQLkcJCJVZqZrT9H1XrvBAbEi3j
KsiD+rV181Xcm/p7i8by9pVD1Plb5VLwajoxNoyxvfp6dcoivd9jwu7P6J/CQ2gN54jsp6vKOhCN
WVycaX5VJUvAt+NuTugd/uPmN6LXZl6gQdbTiIaF+aC2TfsaF8295tCFy+Pm/nYvq9taHTRKzF6j
vRuGGA7qawyzXs7L3P/Q6cjvUT1K3VNRg7R1UishcMiO9nHi1681I0JJGO/q59yXuc45Qn52H0Jp
OE669jlXsfbqWkMhaN2Pi7llf08DOWqiYwaKOGklHLR5xAJXPGYX9VpdrfIBcvJpln+iEN02EBkE
zdz7pD4vx6CDU7YjXvnQ1F7jKXuhEuf85eNqThp9+QQtYrNULNIG3Q0OYonFW1cLWKTm/JHqZbhb
6iJEUSlHF7BuDvZ+dhAWzI5H9aqO0Mc3Xbhvp6AlnpLAS3MmURzEARKonjyMoeEXKFcKYBI8LHz4
HtU9FvkoqlzWJ2fdbfu973bNTs30cvKv7ByrcItChsIm0/JgxsnJCfM3lKNmo41vRMfnlzDyISTK
1UHQDFvYfNWJxJrNH0OsGmyjto8vBTBz4DfNtrLIN53kLrBvz80ULxjsJ1K5S+8ucDoi1mgl4byQ
dIaRThJifyASbFFW0ajF7P2ZhZU2n3y9nxknBcyqk+dNjw1wncvtL6DExpo29F+oGVvXqsPMa6XB
IeRD2uNrsh9xNKlbaaL+etBCVGP8v8AGB/6NC1YLpagYD1rZON+jsL6JHpXUsbcXJmQl7tQKuzuo
e1SthFIrwNyZ4upDB6TtbwVkNtzFaQygLP97uR091R+yFA8tDhg2DASO6TvC/KPaHvp25cUQmY9I
OvyvkP3h/LVz391NMc/h4GNaFthKVpB69jmuOwy6ZFrR53avIUtiuQeiB0tQQpdQkMJ/FjcNA2nh
zIfS57ZN3Sw/6mF1NWkXPqhL1AKrnWHXn9vZn0/amHkPA9j4lZPM/leRu3+pvxXMU4i8GSajTbwc
vC/607IG4zhQvcFlbrFm9lQ9unqTjkhVDJ6ZLYkwHsaQCEtg6la4EllCNy59KeoPRHCA2Kt0YCSF
vTykQfVlqOmWGrFIJPb7L81zomOih65cVOcPwF0PZIkkP5hUeAH2haq0t+WLu1OhadNeK9itqfJS
VFqfiQUigVlW+UQ5rVyPzkSKOR/+tWCAFhE+Wx1+XxHl8ws5BS9eRdi8FpSUdqzC4THL0YzkaNYt
NyRgpUKEllUQoaZxKd/KhEgGspXJmXFboP7svK1iqB5muIhaM2uXYsxfRKSbn6w+feo1f7735cBb
p3QUyIiR+ctMKVQoreeu65BYz/N3b04/1Dc8apW708D3ravS/ZiBGZ07OHVqZyyoa++DBPisjUIw
LrDHaZYXb8dc3zYY6rY2RSm8fhVBeW66u3UHMv2LFk/u3nMKxtDS6rdLTiyhSgskSEJfF+pOmuAz
PHkwuJLSKK9wZt6x9Fp39dz6bJiwtHvy1KU7iRA2albq3Uw236ygAGejZRczwZUNbQ7ZrRzSFjDw
uyCCYoQL7bPTM0uww4SR042+uy0JIMfxIqh27CGSfs+l6rVkqfyo2zEE+ejzAKeKqjIFjwZvJ97x
4FuM+FAUqXaH1oS/DcCn9EygcS4Lv5LfJogwnTQ8Ixvf3GSEsFZiD++IpNkPi+6tS49fLNzwDjuO
hxletp0y1J6rJNXdEx5BqAQJifKwXfuPLJl3OTXhi6EDB6/gSZQbTScUjULxvbIOVKOnU0udCLkb
QpMgU6iMg5Q5pYZjXIJywN/LcstCKRVMrNGwFiwnJ/VQJ8iCPQLovYF69OC0eIw1Ry9e0qhrVxTS
zQdvIQWjHfD0J7jeQy/FEyhjWqgXLA8hyVYJbQlK+WJ5URJ0lFjx3TIv9dFySp6yeg52LGbgpdhM
4RjqYSEhyU/0+Dn0MWtrpYXM3vPJT8UQvSYhJb27dYOqxluBSlnB2nc/+cX8RF40jdV0hFjfuEdX
gwMbjm67IwEB84lc7KrDTCWobf5Dqyf+lOp59Glo4hk6aU76/0v18jDonQKF07Fw7c8+jFzC42Lg
sdgiqTEtK9uhbqMKjCWVqQ3+cePAPvNk6KEDiNIJthUs+mUPHg/eb6IveJ7JTk/KH5o5fVWrrGFO
PWR309dKm1bKral501fNjKyD5TIpCc/xJGGeIIiayM9/H/U9Gcb6zxarb1k0lC1Yc8IyTM/5o7Oc
5U2HwzbwQbBk3raCuOcmU/m9IdN5VQctoOOsaXaFpaVna3ada6kbxqa0vemdbeqdL/+s07XXfKII
E1XDvInjIrpD9DlQ9Ctljx5CjrQKC2FODwklAKXPdeh7EfLZELInVcthauf7WxsMx1NJUAKF7mNi
J+zX04y3CaMpvdp4CCH4DpVEljf10exdcqH+7gWoV4bRWJsBOTeDZ53dl9R9QI1DQBvYeN+HrW2A
B0HRcqYPfFHXcP7lRw+lAOXrubmHFvYdoAQOPpp0+8Xoza2Bdv7Nr4EPlwkg7LnK/BW+dfHmyYgG
loOffv/Kos6tfWCDgVgwyexhMqSULoUscVH+lR0R6i5wiSjZrpQczKzH6ZgbjM1KP6auRSPLpsIG
nGA7o/UfggL79187LXWs6zY3tS4sOi76n3q5sKmtgo1zfyI03u2eE83AZyYTLtnBEOIJHdZF6LAF
WgGkQxmv1Tkf8bhqhUPbUpoIwt7dmsno3eOX2TVG651pDsglXthugqD4GpXENBYTslwGmu8z9/dU
kSaDLROztmxzd3O6bRc6d51eDc8j7CxGQMxyLURJ0sg+KGYVGwcb33nShfk8ifSJZb32yRnajVK6
w0Av283olQMEqTrbK4ceJn5ZKdOMow2FY2ywFakRL0KrRZABwm51mlWEeNVv//5AqU/u1wMlP1nH
MyzDIMjQ5AMWf2ik7UWQNIja/uQ54wAAvcEXg9c7ewuD4d0vQ+17C3huSMz+w0sbirEp6qOwcl2Q
RzOYxL9fWWhdkIm9/Yw7zYh3Q6iPvMj+4Q1NdlLRfb0FLCTKc22bwJwsnaGLeO70n68iroURBMFb
jEs/0SYhCyDeeiSdfNgTTjzpFwWmUa9DEtPvuwGrt2E16y5lbNYcQ0cDUC5wH/pmPdni4ESWuKgD
mnfrEpihu+bzRZCWsCoMRxgampO9AOafLrVUmwispVckuldj9NonHhZ6bnH2UGsL6CIqEucpjKoL
HW8w+ugU1gSdpo/VMsKFMovowLK5O5S54WyUg1cdKhiTNilDx1HDPhYhPTmohfTUuQT5jPprA+Tw
EmXIrvA89pAXhmFXdkR1hDZAVjetkC+V4xbauXgFjXkYQbs9jZo/rhw3xevScNfY4O/uNZNs1h4N
1KbLIv/Lv98p7O7/b+y1kYGjpiegWuCT/+NWGVmGkl3vEa6VDTmdqb6OL1pHrplnUfn4H2HnseS4
kiXRL4IZtNhSqyRTqw2ssgS01vj6ORGoftVTbda94QDM6nmZJELd636cc/NGSTSTWtOkELxa4ywW
JZtQIwTeakgnBgpPkiScVGzTJQcz1XipvOj3rdzoTkYOwAZXXrwmuxy8jumwtRTnHYqO2gHMLvWh
McLrnlMQFyPP7sEPYPLlwPMtT+HypmQoYstVWIMo8m6iIpgesxEWKeKYhHSCQX2Gl/esUv39mm1a
dkZXjDeSRCbC4bcU4fWXAmnkPveI9SCM8IO+QYJYxVQvAFih25U+7S2hAKfmCSpF9rh0yhVyi9hF
Y8akH/S7yY87OF1EIBM/JRGg9QOu0+qUJe2vINCrm6+SHGBBNazd0l4nWuHs5W0/RdOF9vbnckfT
/ckIp9duVsEWDmGxN+esfzazstxMXWjih+c2jrXiUFsZ9Vtxq6u1vybHECnFQN6bZtOkajnfo4Yb
0z3sNv/QqEm4wlzVX3KHHao8VXbkERJ35FNyEx8658ZDX2eTwBBD/BgiXE4WKhki9/STTaKX3BC4
qP/v8CHdosie90sVWNOKx0FDzSC8Yth2p89gSADGGS4kS0U//vdHUwqr/kxi7AJYGFzddugHq2wQ
rL/k1EzuahQ7xnAOieErch/w8uS+ufVO2jNVp2/QzGFzdPj+V3JBJ4YxQRV3cbweCF2izavCNArI
O27yBEAbdE1TpE+BhNiIq4LE6MKFLMX8CCBo7kg1EiemHKbeamjiAZAqZvy20sOT0xHZYql9jUHJ
zag7YG9Buk8ZZaC3PDXJk16ZykH1/ABrJ6VnubMeYwcA4aQ9ZYZtHhGhku/38j8+p/8QklouAko+
Ikr0pv0f4eEdGNMM0UF/tHrTvupxhqOodvdGZoT3pmwamZoIHJPhyJERlVtF8BeFg0CxOpQzCjTV
dPBA4MiGQVXGol0nTOlZMMbnZUu0SJasEbFwp1XfNSsuD5Y4blMHgktvkQYmup815ITTNHnPVg/k
aelaWqQJbIfyuUni+TFtU3Q6TjYg5gsnFC/c5ozpZHCy3ZgaVNwzu3grx4BAUzDSp0jcakP66DSD
e2/Dnvwf20/20n/PgZZl4Smy2Ibolq154uf/pkOtanTemPoqMnO1EWTp0J6VTNOzszqAGnJqrX7w
/Ih4z4KHD2JMy378VM2a9mL73Xaov7tGxfhPvb1HEPTyeSG/v2+DxmbEoFKVSxxQuVVHLO54YQnS
Xzqa3i/uqRpKqAxh8ArHz4LUrTlbkveABI5JcPGCKUSn7TVXtStgbtLtrYsHKa1BVqbae1raZbIt
oNwfR0GbMDFzEmRAMARHz43nE9AoBtpbFOKctGL7Q28KUvna+NUIamjBbuLcWhJJ7CJRmQIG87Hh
FMQjoB0mVwXDLDpbVbEbQ8zUqYk1n5FeHVKSwbbQVvpz1M7uXZlEw6ZvqOqXJhsdnUXhrI/jtGnE
LKEp/l1sF9kRJTJLTESYpuxTO9VQU70avuRz9Kd/ndr9L5rSrBeoJ/40xeUVO7rksCwmxpAUK4PT
6aajqvwZFfRLGt3+gUb6V7jL/dI9y76ulB/Vkf3QmCSRQjezKfRxMA2rUr2XV7G4IhTlHfa7KLk0
x6XfLTLvPIe+tQ4+0y5hpjBdatuRHWi4NXXrl0mjgTI5nEBFKH29NgVT61BH3S5LyFxq0+IlJoKO
PmyEUisKWNBmEfgF6BLMRWKZT9gjld04+YxDMR6IR7C2nRG1BFzZ4Vr2ldHK83fOHQ5koZaFSxhs
ZDgjzcP8gFgED7kc4UBiyrU7+MWjE/CFKHHILsjg95xUu7+LdX8nm/UZyLlVmoafAKPGnSOrJnH2
y8FMj3oh0jI6cSJEtdfs3TDSF3WyEiqh2z1HRPdQ4BGmIr+0MdzZgdXsaN3bSzGjigA+FF5oo7lM
2xM902WikF9whJl2W/uECMjCiSyhjOya73JGmnxLQ/S99tzWXvwFcd8PqNg80sHqKoJIqzdwqHzi
e1F3ncJM/33VpIqya0zQVGKOZkFkQMCrW0mcylCGNwXP8HHmHHPX290IsyX88Kfigmuqo8VVZ2dC
g9+Xz0HejuEg3AFHKX+JLLJIcPP4Z9zf5VPVD89OX7OUBNMhVKYmJGNSpVzDA03XYCurCDzB5WON
QNl3n+SBoi/xBeuge54aWuaN5iN1JuyyVwdvNUelR2602IL5yvTjj2PGCGPlYkEpyn/I8EiT3MBt
61bIzysHwYcW8SuGyas76q9JQ0VCcdqX7inlcb1jDnXZDQzaNhe3Vta/u+kwXl0n0jYcyNRjGcTF
az8yQQlOgASkyG1sXIT63qtIUXC1kNKPB+Nxzf8jhKVChJmwbaWS0Jyd3EGY6YORHas83Ay2Fl2k
Alm+6D4m8g7ePOkB2o0WDVK4OvY31pwZl84z4409It4REyCq4O60TGZIt4AXU9Tg2VWtJ9Bv9tMA
2oJqrv5gFS30vbiuDg6P+y6eevcMXqm9qJEjQFeW8jiIcAxiTOtnJY6whQ3IrF0dymEL3WYT2gbk
bzH/9uK2Rc8H5xoft5KghcRa12uzefYmC/V+PWj7KC/RQUxlhKy/ni4STmGV1jVUmhJRf4/dZJ4S
dZ0ZTbZLO/qDBRPkXQLdH0l0GF6AFej3WoovFhNG+NX7vQAuUZAHSYL58FNeKGSY5WpvPNDf5e8T
TTJbqzcz+IrT4NiCtJuihQ8iJBay7Iy1J73kKqZLs48pAxKa8DJDR00d6GmE98QklwIr5ify4p8f
kTJnpc0zlrTuuRpMbRs2Q3Mk0TN4KyB+E6SibjwNjL9f6coe5q274C/ynu5c6b0YpB4uXVv23/YZ
JUdt3rcKxlmxcZKtEdZFmNjmGENh41lp6iIDveVehIkyDivS15wGkhMY5muvhZCx2+pGhHS4H2TS
/aBdywZd8Ffs5u5VtufLeLDuU0rvQw7kMrPJpxdVVzrfIZ4i6M1Q60fowZn1uGxhuolapMTAdCln
yNpvSAaUAmGo0NRtCei0Zo8cHw2lwZ+mnOmdl0fQSvV9VaCbkMJDOc0iDsW2mRiibTfSzARaKXpu
8sUsc/dAmBYs1X/ei50mvVvsjEqfvzIUUdUTULeVPhv5aS3IrD8/kX0mUgH1My0dcGxKvM+73Pt9
Fan3sOjsE3gL+u2EnNwV9E9FpYNudfIUCPu3GXho4MUuv8Wbstx2lpdv0tnSdhoCvlvVv8qu9J9u
tRHymNCRjrdl0byEfQ8xkY0dXs4N5xfK3rNF67wdx34TDkHEPbH0vtL3V/lvE/Rfu9omfW0Mqo08
Fthu+FBqtvuE8qI//3k/9LAj/vN+1aLAYXSujbgeAdyihvSVKgF0xe9viluP8vBOtm19VRspmj/4
rvieW634jH/K/5SeGfmeoJlxX6Br4N201JR12yvGJY08FeFyXZ1M+jH/fdOtOf+/eEW506ZJ5VKp
4/9Y+Jf+8k/XYJkyXE32UeGgslbjosoIMuXMp1QqKRE5UO7as8KL1ebmNULmyeeTwhyng3XlxJ2Q
+nAXGuVwH6Tpm8y7N7R4PDR2QZpbkDZXx1DFhmb2txYiricitLQViBn/aw7pKVmB+QtJslcO1rly
0g1QigEcdJ7fyxdVHQg3r9rXwCCJzBm94TvkwDDx7R8DNdCVi7pkPWKYP+pW7d369uAinriVhu7d
5DuBx8ycDczdfencV8F8lUm6gcr0FJV5cHNc0hawMKlrdNnQ/f0Bups+NLfF9xyTT2MicaSHlr4X
GNtWeOB/X5Uu+nOtne81pKi7OWhhvSRRekst8NS+d/PjKLgZyWjeTD0/tia67W5+IeqwfUBjWz24
QfE62SPJaEWlrYo6IPSscTzSWmEO77t6dCgdpO5dUTdIznwtmV+brC7BvGf+hTCrC9Ed9UPigvql
MhnhYbZFpwLbR6ebNycDxav4Z9VGjCbWCa9NvOvcT6/yDsQaOIeBTUjedK9z0ZzDzgm/RsWGB1p6
8zXqO3gbs3WxBPrPJqHoooSgoRYUoNVWz97kQpfFDFVdlWLKdmRXI/jwnqeqosUH2Yk+WV19hF7z
1Zk4xWxVie6DFvCOTquYbJ0o2LIvoyhbtf2lpPJ/xsYe7PvUDB4LDmbrNnSCfZhW7EY4oCRjz9eu
aL+U0fefHXV49oGOI9QtcmppavPmJ/luHtrmm9kow8bzrPmMD698tMzxJ+WZ+ht0KSJY9RQn7hx8
j+bsTm29/kK2zXAh1W48UoPD+DBgrSV5U0SHkzK8kv+ma/aOZTQfVeSfCEgpXpzaZAVJeIh9E8f2
YvT676PT/NtYSEHLoaoFXk04kTVdDN5/O9B1JZEphu1XpzEf3ya+X7yMfNUbWA67NLXoBohNhU3/
6CEVwQtCbblsNir1W+Q8sJw4OzUZVbRQvnnN+nj0wT2TGfXXcQTAnrWdTYIzBptDLHDE/KNS46s+
hP5P24oPTQeHZeAjn7UgBhUeNA9eSLUt8cZPeRd2nwu/zgrzg+PV4cLk0WBJDNB6//sHo7l/0TMc
bEeW5zB3UP91nP8w8TXk7EZVp+j0EsVeE2QpcPkObCOwirC9mgEyNfCfxTZr8XSZA4DeVpS/jBzh
YZKh9+qDnHy4LkJrWXk84G2VXBzCW2Dp/67ydWM3XSHEDUfbxcivO03x0BKAuHYmSyXFcOyWWkFL
ysGtxUy16aihbHMW0LsSCps8sHUUX5x63lqpE9zlRXefzMP0WfuYOd1saM5WVSNkoryBND7toYBb
wVGe1F0pf7ayecXZDmUfkehFkPy5KBoijpuCfnYYs1piniagpMddGpctByFylnaL9zSDyxEEBMRP
emS/VmxfRT8gB+UNX9FoNesE/LLFUK9lL5Pv/kDZSEGyqQhHddJ2HwRODz6LgFJTKS42yLKtmxrt
XpXLcyxSu2u/3ctCaGUY32qnKA5tVv3UxhjSRubRoQ4dtr3lQNtLr23m03+9YO6NIPq1Cimk/3pP
XrXadGuogW0M3UEH63IAlPsFXfH8/cBmmUgTElzsWW3fKsN9lZQoP5zWRgTRk5amdrDMYWXoyB5i
cmQE1F99SrPmo1QcdrCgwN+NDhHDMEZfXQ4be2iIDS0gDSHG6+1zMGTDXYMbV2U9WQ1wPMnZBOU+
i7+6aUwbZzO3co0PGlPfZPls3xq/+5kVo/8zTV40rA4/uhBEetW2H4hMzAUFKZvcvuh05ybRLBTV
KFVq6OnrieKHprrxY1EXySNVzXVZ1vG9fIvdj/DviUq1X2rfUnDur5z/ftmplv5K7TWKDPPX0EWf
s9OBeQlRsEuHP2iP8Y4mKgeRZgJTgI4Ge0QIxJm/nu4LdPWwPDKcw22dxu5G/kFE6GqYMAuoX+LP
JZ2m2v6PAez8NYDZaxg44jUd17TpuaolXLr/NrXhaODRyJLwENiVviuZeG/oFl7koeCfO1mGV/G9
n/Ro3A5mTJakgyG88szpeSru+yiDZU2dBRujKNhnBH/SuSf13oN1u1J6/YdTTPZdbhW30GRjxRd2
ROxJY6WhER7RsHlOx+xADWl6j5F0UhPs4EoYuSNyTyO0cIGtPMqrJOh+X1EiobVEBB25lnsWmAf8
Cd8jAR8NxIualxuELA4cvrI8sApNW6fMPymBtddllNjlp/TFS2VJxZ3VME/nXdRvFGeat7UaeK/s
U59N8fyCLj+n+DoRRaTlzjZMajO+OFmFavrQhX15GAYILFpmEx8ES1NfBB3tNBB3WWnhQZYj8pkT
noGQAulh0OvYu/hVe1SP6yh+cTncnFk9DTTLzvhuKdQqBivSz3pFUIjVaB2RAmFHz1a8NOOsv6qo
BrKuPdfqROZ2mpnUXrLwTj7d8oVMdhJP3cZcDu3pyGpRCay22PfHZQBDPUm+J1WaYW2h2yAtdoas
84IbEN6i9C2ZqvAl7U1zT75HdRicMtwujKrcwJQtgQymGcQoWiE0GhwhD31kikp5RF5Nb6rXOJ3q
Z8tU9wnpuE8LSTjulausDshiAQibs1kSyZt3IJLjaDjlDTWM5cofkx3pA2eOevPO6KZpLyGGOsEk
SMfmF8NQ80uJJB9qC3DDmmw4KxIpCinJOX90/kbhkUUgH61FnNa4+fAUpurRn3t6l3kCvbaI+vus
U4A1FoV/aNPhHpJ1cZzaxN9xSs6uyoCNNXCG/VKO/u8jUqfa/lf5mA6kSu+MiAndIozH/Gu3MTeO
Yhrsrfc6q+IRRAxiGqohO68PvLN8cUcXrc6fexPnQuS031B3f0kzkZK46TVjTo1C27mBSig/EtdM
DlZgf+X6FDwS80gZyGiRFDQmZR9ZSUWMcJ6LPiFmtbPOZuj2T51aPcmVktmdiYGntlAi+od5oIFF
QieiCcGPEfn3cN6cB+LvQGHR4whY1bYF0OkpY+Z1LBMYQkKZwgvUF6Rkr6aB+FAXiq4cSuVGF7fL
JE6e9cZtfMxImX40AIZszcYLXwp1xgORWLTcv2iRJRssRvpDrTk7zdDrbxa18bUZe+mDZTPxWuTh
2Tl+dCkClcJ8UzddBpNB21RIRCvaM+tBMc0DikjcvoP2KCfZf+7kbyPubBWFtDw1/vOz37845rkE
muJqtNjNsrO7AaAlUd0N503hNu3jOBDqGpLixcm2wYeuBwik2JKRrCU7I23nKZRevbH8MNlivutz
e+r9zGa5Ml9tIydlS3cs2Jq06CRpqOqyTWrV/Tf+l+8DPsIVpmh/Zws3ButJegmU8Vdh+e6DPQWX
MZyStdRdyJdMLfT1rPXEYDRVz4qamRc7CLF7aSECdCu2joVNiJ/sQjnUAIh7Fns63etY4dOhOU2x
zbFDVPAzvWBcRcUQg3TVtoGIBZYyBSfQAhps3TZyLERMohSHYvzqGqQvBDpRxgVi7udO6diIKcab
NTUFJg+cxMRuvC/FEiV7YNMzXBTXvC4yDXjUH1U4avcTmW7bzsCwgDwgeiXAGloPuV/L/zCIaNcL
BfadOyvKEdThwRPre1B+LWOeJYgiINGe+7F3phfYts9lS5l3RE67SWsEb3T/7P6MRBtSUIBpjpEg
viJ3D3G6gZa5KlbgZ8myEgnx+a/GTr1NNiGiWcB75DBi5B0bZWny6Pbb8h+2hpxgPMB76yArWa/k
aSEv41M6GsaqxrTb1NpwMlNn2Dlh/kvJiZndTJmrrZf/B7rg4E2YTe+TUnkFKmS8ha4/HvSoj7Zo
y4k9hku1dXqfZozIfZJu8snv4gclrja4xbyVmvaAu032l4jeT7hbgmvsJqLiVfmv5EFWR3rjyWWM
gr38BV1H69e1OYIYkRBgw8T/Ya9C2sYr8onzezhyv19Y3p5xJmcrPSzqY++qiKZnMtNmL4yec49J
V5nw6P8u6vYfbKyyB+Bo1clKzGg34CrZzn5hg/DB1xJYY/ZWdA5RGbbl4WrUP2TJTAnbgG7yoKNQ
Ey0CLVZQQVM2WcFPN6+yFCLLI/Kl1AGjZOuho6zMhr1d0LWSX+ta/bkvcw5qfV2dPaiSJLm72jXP
chLOWge3VegFP6XaIIXitNGQFVG+VvI38i7treXnFXosUHbyRU3nHxPW6TNLJ4oSP2r3tkldkPeb
S5f1/XMVkFyf+Sp6MHHrlJZzyAuHWBurRGvSmfleblmqz+UjIuz1xa3U7JKkYC4Iq1a2iVUYz5WT
kxk9E2+0dG2KLqhf6jfDao2XbHaevG4ItiWKlTcTBgVZxu/apIZrOf/XbMfkcNAaCzhhNNpbeVuO
gIpKfWYop5pj0Hlhs7uNW0jlodsRxKFDakRZu/KTIUQYGTdbG0/CXq4zIHAMjrt1d07dwl232Whs
AYmEd6XjoqnhuxRKuK4tz8sfBkn01gifALUEVDtavtyFSbsB6TC/FnD9kqA0T00VAm5Dhx2Rzy4s
HuLFFS9QRFUyruT2ECaF3JrFT346Tj9Mw/RWtoE3IwQa0Xzg5kipIIb1BW+LIMn4e8ep6AtJMFaS
2GBBFL3boSLcyj0gSBQKtYHNuYHH3uKRPEYqDwbdJ5Nx3g2vfev/qtD03C0o1h5tsPyciyjaWfrs
PAdTkJxLTkBjQ4RXPk+Cd5qr76mXU02ne2nX7c+lxZUUPOJ1wOSeClMYK+lTbem3NAjNmx17/dnp
EkTeJLtQ6VXrMzDro4RhKKX6phZVTYv3BqqtWZNGMX36Sv5KT+vFjKiB5tA13ikpvfVeBaEhtuke
sGACx+B+23dZROSXah9Ual773tGclwi2P2kD6nPc1Na1tvs33KgfA3pwbEAIiQkZ/k4iT3EMdXMv
JTBO6ajrWRnH48Cv2HR9ft+qoX0mwuKzbyNGh3iptBkEYUGO/QcT9CrNtGIt0Rd6FZVPk7VMVWpd
w+gquo78tzC8W0QYdWLdNZDNj/JBVcRc3ilBcxmzh5YW6l1YsDVqkBe/VHaU3QUM89UEUps+pGGt
A024fAMU3V5irpXU1gDF8hwYuk2yh7BFy+KLfKEm92V2eXNq9ThkzWzHRYWuCSm6S6zdmIT7tCbp
U5rTrdwpb1SUF6OvlGbrkTtvlseuR+W46txq8fGbit4fC/QWtFfFTgeU0WFWErq3BjsdDwLsM8Wd
6NpG2lMi+ExFzyDPXHM6eSwHBG6Wb7VdlJfMiUj4Eup51Xcxh0/E18aGA+gl8u4Dasqo59F0yqtg
GDKsckywfpNrm7TkXCOJJmpI8cBQ+p85zLxk7LJXzWyGDU4C+0Ii7wA+v/JwlfBR2zEphUAE6p1c
U/HVbgKtgzZOW+VBrati++dKrQ3tsCxVM1SpFUic51h8xH+aIYFXv6txWgNTnVBjhfl3V5tJ/7W7
b2Ua62fSxQYMSVl0chjC1zgjHh3q0XjFnk1xghVag0MAjQW5mNlN3s4mZ2WTEw2HZlOIuLxpuNeg
4j+NEwHBzsSIGjTtXrqyVYGqlsPPz4y9MrNDcxR09+Rdm1dcJQxBEXAxNna155AF1DLUe1pBpnIK
g6xAgcJhDx678RCEQFzq6tnuPuQhUt5E9ac1qz8KDBxwOuHpA6Ox6bi5ezut9Ltltzdrvxj/JcL4
ig2qkMtUnGOWmbeaXX+tYRXayu2V1yoV1Xzte6U1ELvn2zAhoZOVdnBd0FmwsydbTWvKM54nwpTM
6EGq/TOnn3aOZox0cxmzHd6/wzJTDSbpwRq0gMxJAG2xgbCHYwtj8NWoiu7aWNASXQIrx7S6KHZt
U6yt3uQnNnVYvurQLS+E6DmPFPKW973cdfid4ZJr3URSG59fpVTrQbfzl6IgbKCq86/JQuNN2G9z
3wX9p9rE9qsL3mfrN6qGw7VLTtFwJCtV2Tm+4zzWBaHS6MrH70JYqzAhPNsR8VSTBayEYKRibWWT
+0nStVD2bVFOFc9q0qn3RpG81k5vvPkh7NzBNl98dnH0kdj9SP5K5GXdoRW31CN7fm8lOixsJo4n
Sqs/lpO+sSBu3UndUR6QxVlGIGvlLanXuKbbqWaPhrYyCuK3UI20PdRvZz+mgfHalfVp7InXVkdO
40tHAMXntoB/jmVHmEhqpJzIeP0jUhw0ojjSVmy7ms3YON1ZCVrmmRZyCT/h3pyUuyDr3kiGGc7M
MChLxbMtH/9AJ81tolVzGgVdCgzYeDbEP5E/Bcjc3TOLbpWsfkGM1dy3NBJeyvGtGcHI2Cg0r1OR
ZMQbh9kNccXPDoPf3hb54JWIJnDc4MMPc+8+DDz7IcnyJ6mQYw36+1+ZEzmg8RzVl9GEV8XxzLnN
/1wVg/r7vT9XQRiyOufd739X+El5h1JqAzUh3zvlSHwlGGbo3Jx7YBBUb5bWv3UUE1cqi8adW7Xd
SbHxyQVtk78vmqVcKR+Q1lzIKireVLADu7Hn7DhO33m3u5PaoNqa3ihH2gecdWyAU/4YUXgNdrI4
HKXscZrcbvbyVsp8+qDWAKS/xJXnnt2krJlXsmc5IiofbCypG3TWy9Kkhp9jbhXl5MDq8nVSlmLI
w2sbyT9m69Rm21jN0oeRhtFyJd8LxXuzeE9ekdK3C0JfW2HB5WCEWguYmpsJR67x1urVqY9R2ttj
ALpV9I5lA9nmGLQDCNMgTxwbVM7hyR9HYA5q5m7cqSdWVJ8LGjsek0HK7LTM0RP5xfgA+6cssxGO
VuNnrdrTJQw7FPNmZ++JAKKWKX44ka29mZTJAHbM7ioIoVjZ87uB2OgLm6KDlFrXr23Td+e+67Vt
XXgmgbKatu/MudkYtdrcZykqdj+fTB7kCU0ldqO96Y/prXfQe1qu3jyjSERbgAfBVfXowXAGqB5D
bGx6Ec2hpO9m6kUfdn4bRMpF2yXTLph1/kShdiKA0zvbqfqqmv12UMLpJKGm8kUPe20zdlp9oOuM
bRQ+Ocf1eh1HifFA9flXLe3mdW/smM5p/AMguMwI68LItL9V5B0M4kBeA5padRV4LbXxOabETbxN
q3bYyNlevnRWeRtSn1LS1O6Wcyu5Te7vAxz5guCSnejTZbE7pWKNWBYK0Dub2YwWAlbYt8wY+LA2
CzEoFvdxSAOxcFmjpB5Zjyb++5b7NmUDQybJK7JOo+ok9alBEIzE2Rf1ezjgiQos13mBioXLpgs2
Bg378+BO4dtAnqwZYVG0OBgd5jhytwpRUOvfQjjL7o+10txL8ZhUVNaz/6ii67zU2jfZkKWUQZ6X
FwSHP03a1KyzFcyp/GaMNA0Ts2nF9GLvFqj+nBd0swuU+2QZWWdNlJdayksDaFaAKOONUfUo3bKW
VpR7DMPDjojoeDsmBc6APt1YZLS/e7Zn7BBuOLQ2CQfNM/PBb/l2Zol6bg0o87HCJkpsbZi1d75e
NCd/dpUbO3OWJ4UHuLpjU1ayZBI/6SYVUBRKZbOpkAJK4vUdQRtwd9xaWRm1BSc3AMjnkSJJml6W
3BiZEaL/7sUZyuqDqocGCz4iZwbVIgk+wrQbTnst9Orn0qalokY5OUFD9iz3C8PsFDdx11p6cGoa
NAXWNPKlYVL+5kfNQ+wO+q8uQn7X2TY8kATXrT4BYtTKD3JMug8+Qn8VDXZxTx9wmQvS0HaptRv1
diHbaWb/1edEHdAR4wyWeeWHEnHcnJwqRM0ZOy9KVm6pEUXHjt7ATus57WXkZTwQoANNMTXis+J2
1GCA4uxSgwgVFxfenoPPpS+j6ZNEA3OTJo1+imBZnnjORIQoSza5w/k7vj5cX0bfvfX9lwhVOqLG
RYE0dzga2c+uDGHBriChaAUbkNqYzJ1C1OYRuATnr4oyWToOxqXJxgMHfZJyvSM2B/3n/78IQ+fi
D4TGKYo4TWpZe+fl1F5QH0UnpDGfNv8J8BRd++i3fnst8/yItrynpcJuEFhxcyp1/j6jVJr32U4P
bC3S75nHTjpUmNRCglFQO3X7Mew67MBwlWZxFYr35JV8LwiIslWVkkFLrsvGByH2AQrzJMWjlnVX
KT5/Ytned01aPxJedh82GsrJwsxWcrnRDFXQFobLZLjzfWa92fCrYPQE1pNbYYq15mL4xJx0cz2a
l6uqWqXuSNIJB88nSg7+xk09hSwUcAx97GdbSTJEzAoAo/EoIVi7sWNinzotPdc1LFyAA8YbcE+F
KaEOdnFvPHpGFl1kyYFv3Nt2oeU+D8QUr3w9Ko+5Aaw5dZuZQubwbyejplCKnW2WPQnqUNHLrvlu
tuZKOqOszvxA2Oy9hqXzs7O0ae3mKHilAJi4EPhHGtU61CTyX0d9/jWio0RM1CZbxg2UOLw1puIU
ZDUi/U4yZz5GBdZXOYxa1BbH2tbIXiv7Z4tRhwdzxpduNdkjh1/7lLl46JuclHbdejOMl4Gc2w+C
YJKDM4Woi8SRmbdLL04/KrNMEJ9M4zry/eho/5AIqDTV04vhzCeCLPNjPRT9zSDJiEqhkn54Snkd
YOncNdBPN4Oq/uojbXggzVCneUx9msmmO4x2QlFWXM3yiq71fqldiMYJttRWTdf0Zn7lYxudCytA
ZdvbylEWTv25KdcsdYBCEpr5FtKC/RgUIKQ8UtblJsVt9XKfJcDU5DZVmyr3uCzxoeYaBw4LdNip
ruksfR37jRXcQI7YTGtPXjRQ2qWtWHgNAzEpf1oE1b80dJEPYw0iWxd2dD/+bNxau5h+bR3IuCUW
EV55qNM2wnlWrotoCI8BQrCzvCIojnA8a95KLosaHkgl958xzruTsKxTPc1rgJKr3+WdNG5PQUM0
YqVP6G5V7AzNQOpCJiSssQ18c2hDBJlR5KBuLtOvqFj7qaJ9IZTuWTKN4eIRH33zhiL7/QPV4YE0
K4JJO22TGBMENFWA5aIWI7M41sY5Pb00nE863ak7dmzvwdgQIJgUvwq7/OtiTOtD7Cn+xewyb9Vm
ynhv1pW+zVwiLDzES/4qY1m562sAZKBPND2fCWtCh1CLF803ynMNqTEwXezeMIv38swxO+Gw03tr
3shbKe8NiLpqrLQ+j35VfuS9Sel9smmSBzoqRflNGbEJeVzcclbWTtqAMFW+F3e1uZIVLPxl7bky
w5DUBraED+qEeiyIP+XjUVop6lq3N/Nzw3adAzCZ0S6IRozc7sqJ+NIzYOsEjFGXmi3jKl988rWu
Tdm5Zw79u0AlVsIQCQrO1P7epvQ8NKdlqBoJWE63jf8NPicLLJY/okQ2te7oxHRWcX8qlB+pfdSR
ORBrBktkKX6w3RtLAmsUovF870nNtQALN4zqoWip+5E9+BwRI7OfRfVE/pQGdnRLE+XiGG5/C8Lm
ofXJtKmaOT8U9hzdj6AuNyq29XeCJV/DoFCuUZVMBG6m73qDFg5Z7HycQiXZZZwjPy0tWVGyLPcF
jrx9wKn+VFGHXclikHyp6HeDUUmQg/uAxnI3Gd4Mpzw3rJSvi9Wg0lDbRGVxltMbdNITyq30k5qI
yVIVTkeOBTf5pJRaZm0NPZ2WMSyjOJwgvlS9pV8G2x32bJXng4/m+bA4HkrFuOoKfgZpJ4r0EXJV
BtNRjN++aNRVrFvO2iW7ejO2LbUUcDbIvOrys0Wun+lQB5dvy5F2Tq+n1oGdL2PBzYa3ebiLisq5
LhsqQGYY2KSauyzjrep5xIjV3TF2wkMszjxuruf/R9h5LTeuZNv2ixABb17prbytF0SpDHzC26+/
I5PVXX12xz3nhQFQlESJMCvXmnPM7QS6+0iZEr/J54elXZuwx96rxBdbiZo8ov69fQ0/IKwFx032
DhcL/rEFCXMZ9BU3czdFO7IUTOwH10JGgU19FcZm+nPOsfBbvOWXpg3Nze1d06teL4yb7ikrnWdj
Nukk5ohU8A6WjJu1l8SnrChNuvFaTgFkT+4uGZPq1ai1Ht9f1a7D0nnXAKA8aZjQtNSxv4jN+edG
XZ5LnVyBxfV+CcdZ2YSpIHagLEupf35qk/hCj2h9mA4ZuguhIM+2iU7DCuD/iBCdR0E8RJS1UOVz
ElAEf/VVS+0/W5F8LpFf/efrijE4cLN8Tam8dqGXhiR1hu0mr8f4FeM8gdlxq3+WevUZ67X1s/AM
GPMTMqoQMRPRadFqtKNLWmjDznEppKbAZNFXs+b0kqY7UF04h5i51MMYMgl1R3LLRWqz5kz7X1Th
3+pmNlm8poBAzCG8HxvibFXz0cTXDVdIAL6lF5ki6l8nVU10ojc9kRHpr8J6Sn8kBBF2bRX+gkz0
IXcsP6/IXw2KlzpkLNo6lXtAF8eSuuyLg5uxVIpjKfQwzO+mRhMkJuyvirPHJBXOZ01EKCDRoHnq
Mrfa5axqquilNvrX3u+W7wvkyVVSivh+5oZ+5wU9ZJ7BX7634Xw/9GWy9vATd0fW/TdKl9BybAhW
/EML3exuJHnG7BZmSjUo7D2VXnx2rCbdDDNhBRr5QqvBFyEBCn79eMPgDRGAetkdZioQXKvEgHrG
Hk3W7oky8JrX2hlB5JitabC+DlA4gF5ITVHP0i8qYD0isLqUUfw7ZDiOPJUATkUmEk66Mf1W+8Ts
Xm+Z33RnKyxfUGgxWA1qWAZS9i8M41Xvc0K7+7Q+DgLMMC2du3ocKhbv3N6bRJhnX45p1a41tGuv
dey1lVdAr/UQWpncSjGArXRRBiTb1zvRtfK/8u8vANfwmZXmH9MyjHdaO7pSUOxvWN5Z73pHSlhE
n+NsDOCkxuDFGVkGeL2vXdTwHIJXznnzRKeiOqskgqG3xi2mmmSndnMfvJEHQwpyOqZJ6gMZPL+c
3RmRVdTT97Cgw2yhrMx7Jz8ns0WsaJmjjB78OCWboT+ycHPPRqdbWwFoCqeD45zVQ+417m2Ljx97
hADoooUh4UrLYBnnemj/tYkLb8IkPfKHhuJUFOZwxQvabYH0aS9z3PLu8rDEQrOszH74OQIcevP6
6AnA7vIJExXvTdoRf1fr0w4ZbXpZ/GJALkLS5yS7FYVVGGevMhmYy90eVM1qrgmdUAcMnWyM6Zj2
1ZETCwSOVcj8TXNNpqnoI5KCG6RZWuzKMV/ikUE9ib5eRbQUqWO6ZzdJw2M79v42S3rrm4WrNpE9
I0v7BAV6VB1l9eB6IaYBUwT7W5fZKaL7Zsjx3sIwjkT5VGGsf2oDPLjyNzdyrwq0mxhN08Ni1xQg
XwJteFTrdGuKm309jsy5XCoO0RKyLRKDSTVWCvQJLGuFm1YfWsT0WhsT62DkAeG9dIItLR5+p/O+
g5KCi9EonhKieT/NiWmWU4XG0RwWbeuXRxXdaMv+VRZIe/J0VPIN9aBr5bguqijZd411+DPDXJC5
YIGyjk0bySvoFFyzAWzFXGThk+NiY3D6Dq5HUn+bzTH61RnIqXoS2yd6BFuj6e+5kFm3prFjuQRM
mBZhhBMtp8FwNFZj3GUJR2HFWZWPgg/lMqd0BVTy3r93WUCFh7w3Z1T7GATjQYByMyfttQzHqz8h
/Zzi9EXluMm9MejSFz8Xx9u9TeTe50Cn8lgmsDlU/l2zUAP5tWtgiUR0kMtVrY957Bw3yy/ivbsn
J0vdK5glXKZIAUruANtkpGe+9jB25CULjdyak516rXrgwziOTVrdOQ1NRYHUgU4kmZHwRI42zUaE
bexljpgf2tZtNkXswvjK6rtGXsXxzcx3cT0+VMbiERUj0l3puzDno4Bg4eRfidtNT4ML4rQH9Ov2
rtXvnr2lkwsx9CNZM15v19Qot4wHFMckR5KTzIqLXxOZiMYC7q0bNBHJc2R4WAmdMPg22PG9OgqU
uifo6v5ST5fcQzT0byBjMl2Ix2rvSf3z7jKUOr0sd4dOL86D56IvbqgMzcgSnwz4aGJyu0IkcRi8
tr5aFfUtHxsJrl6Dil2yzFX8TxIbrJzGrNm0LGH/mOAFV9vKnP7sMo00j9VYroyMlXxKTUbnmnCX
KOOPybknPyBwNtd9ixYu8FG0B166NX2tImcHhFWi6wmEa+ODdrB3vP1vQO5ptzqMEV58YgE9r0Rp
Dw9aOk7bv1szNnM8IOa0nSsybMIqvFMJz8TH3KFO0s9pXs50S4HFUfH4qDblTDpp6pVr9+UDK/Ph
jpYc1t+6xnLpJQSo12O37IUXZnipO2NT633xLYKyFUT00vAdYD7wB+9pgZZIhaoXh3Zpn4cE04NP
1bm2h7mjNV5f8gKXSRiREtL52kc+Wj+ckmLYKR7UW6xkLjXG8YVDBbBcMoaHUQTRWZhGd5zllmZz
RyFPFKjBv7+gXgL4vztSQcXnUW79/apsa95+wO11PXGnxJzSJ4jax9CaqtWUxvGxpKm3dhI+inQc
WNSxXu0PDiYO8kBKZsFlFaxUzKI9uzs9WaKnSC/H5z+NzYmRc+A9kIzb3/3HLZSntOrJbLLuVxLV
1DHt+GEPbs3AJ0ASJn31GjC9HZHJN+Kvgu7pFnSvuN6psx46V3QE1ZNuh6EcD5DO0o1yoOaD/nzz
fRQdvY8xan9Pkkdj9w9OTqCgESC7pvb/03vt5vI9Iwn9vpT9tIHhyTtZ89+V7adC0z1H3hWfJDw7
XG7Az/we7UVSvePoG6HX5DmAUnbpBLCsKJZtm3rL3u31FokzLbvBGvJX0+/fVLZ9vPg/RlgP18Fq
L+qTZZjb7AjkY7xsSoejelIXYmu0xngluUo8BPSjOe2L5IoH84w9vvgVFdOZM7wg7rI7Z3xoNz0a
GtdN48X2kWtM9V439Rv+afFg0/55q4tH9b6nanrDUFsgFIme1Afnk6l5P5IcxBTX3LhMB09p5Qhy
h7hBdDOdyViCrJ0g8z6MDhGT7BPnnGoUasUZ13P1rBE6tRJyxi6y3FwBRLTexTVLIrFpPSi86jfr
KS1qnzmYFiTTmzVTPWfpE13WX/qoE1Ese8ZhzgKZ2iy9Rr6QvknjaGDthoxjvEzVGJ8Wv2QFJe/B
VR0nJ6DnhK3KXk2Su4/joDHpU1d2wxwKzuDRPLoSKjCCh9qnA3/Vc9gH5nuM0eDqI/4Ck8t7LXrU
jE2cbAm3Jl8UNcNz6Uy/VdUpS8yi86ZXNDTDfmZCQ9yIifha3nljrU/PS4vAmHGLsXGSSexx8zeP
sZ0f1T1M7bncv3pzMa8EdhOG480RvjIKxczPvnSyWH77OZNntGWrQLMeMO76d3ZdtCjygnbjBJSN
fkf8tzUyb1bMMGB3VWO2Xwl9otsLpgIkW1IzeP7vF5CCx0B7so//eJFm7PAUdv//n/KvF6j30VoF
gG0/luSE9DLSKQa43mifk22OSEpiKffWl2e7R+0pn0/xiG0xDVpHiFz2e58Zt9fDyiOlo87LPUPh
bj2VprGdPSN4nIgsUUdkkiztnxsfjCN84c7E0lGuE6fSpe+PZWvR4bL4iCUumQewJ5hd42wnCWU3
GbsXGrPqY9ecAbSUFkW3XRAwX5rjw3mtp+I+yxGANXK+MZnNXSw8ixaBTdPbGi6zEYW34o5YvXkv
quLPbkHSLPmq3fc5Cb0VgMEEjYofrU13Gj6B/7wnfYyVy8IKEdIqXRUMdbKaYgqu8jcw5NaZOIFq
PTvcJGujxM3rJyGrYXShwimC90F3rgCvm59G773rkDlfg85oMcswaDE5Ge/JoVnWmYPeZsqT5FRP
UK3r3hdPTuCMOzF52SVGqHiOw7bd889wHvosuzSCCDR1ONcN/3tv+WbEwyEMuosqCW5rPs/lfPaI
Z9A7InUqu3uz+qk6YaMnpHeEjNEtLLLUSMmqrfCR1Ut0Rm+YbXs5i/S9VVSDgF9so9oO2NWvvcUP
yoKe5X4CLg+pfYGWP4/f1BZL/ejPFituqn+IsA2rd21Bxhsj8b2l2i8jLjvTbn+aAxJcuGzibRmL
9TJX33SFyUZxPVxBhqUkLOSy7zIzjKxbAkn62n9QD23gb1T94FtjeV8YyymaRIdNgO6cKvg9bdRY
E/lf+mxI0pn8qstiQXPQ4XcL5OvMuh0rC21UrdPs9wS/6KxxmLBAak+JX+T39oTtJ0v76nvRTRtX
IjJCCr6VZ6f6S2Rl9s5FR1TgqtzeOLP2xF+SY1InQGqGClJndK+laqtzQQaoXYdp4FrrsdIXU/Ws
KJt6AAtCp+DYzH7E+pv86VPoQKBWF0LXrZITkLU/u45XI6+SauVE175raZbBvOQNazMxIXlJ6dxj
m8dCELsIYktQzNw6llILT2kq+rW6cpctM9LMSW6/IA7MHz7ju6tadYX18lkuUNt8rB5FaFztGZak
qp0qQpNWqFih5onFOVYsso7Jojc7faJbe3tTIWKTbKIzqt67XsTDOfmfu3lJg1EDORJVcfJNRAge
NAxTf7bK4MpdaHiE01Zv4DcO904AUWV0KvysxMDdqb6YjYIghd7zkJmVRq9g+QgWs31S9TY2TnfN
mYZYGK+ANXj/l5HI/i/ojQlj1w3sAKck5fk/8yetSB9MSwvbkzGzfsgGa6Y1gkhJThFI2hkPjkNA
ktlhB9DN+S3tnPZQZ8UmdOFnRVXySY/sc5rL6EtuKIVEk5NTq4CmoivERiuw9qEwNfbN1Me3OJQS
MMBFC+onLSza8wTi7d7E8LauYpaPQ617e0sgKdL7IHpy6MYfKNmXQ9ezNE2ErSF5FdvItuZviQnf
QEzjuCr5XXtI6dV71Y/6avB894Ilq3xHr0qgMtn1yxjvZp3Icjz/wVup/VKZZgtXoRImLk021Lfk
Vg23IM3WQS8V0fcI1aJ0xu04sk7CIZF8ZHmyrrSqujByJ6lzjvu7fkq/mUU2HS2r9ndCFADAaMcy
FoU8p4BzwfQdHzlq/XBxCHU6RxH0qBU5KKVukWuLPSpDih0nhv6BE7g76IAHgvk1NRAE87LZXKXO
SH+96Z/ofhpPzD+nTU/A06Vvh/DPebTQgtrCPlsedC36HnEj+ogZ86wIPH8qzTp68yr/kXZt8WMa
X9D1/UrDRX9IHJdUFk1wy5HripkpxsosjXVQ9ck913KteFAPrUjJQ3Xbi7Io3ZaLjR5jz6Rjv9Ig
Cz1os/Op1YGFgtUv6X531VafFrGf6Iiv3brDAT3nYXYpZMqsXn8Fbegc0YDTrxtGQkwgj6H9zO6Y
avzn1rgMuZyDo+2RhAkFTsAap/9fhv7gn55hAKuBA3Dask2Jw1M5kP9hrPPNJc1mwwyON6w0/o5n
AlYhaUTG+Bm0cbFi+R7euSm6zVHyYudJjgQNLUv2nnWZdKN6pGm0XMtJXFhCJvu2i0y8VqO59ier
v0O77q5GmdCq1cZzknTJuy5kZhPd6orPdE9u32hwC8mT80i3a+cUVnYf+ZW9KuWXsTEgWsC3clK2
O43gpQmwQZNr6eMSz4So5S0fJprI3RIOnwlSjo06VTrHItskS157uqwzBQacdHD5l2Y+N47L0ZC/
l/gh733cf3BGshqlZN1vvM7rTw6DAAKNwV4oST/ztafIAZFIUrN/SSfOV7UV/3uLvm+2Fpn1pBBK
KlGsTSOg2FVar2sCu9VkbPSa9oBIcE/d87NR6em5PjFigl+1sTRCY7KhsbdZ8BsXGWcB4MFwUzHR
XqvLC66FiaZ8eEHs5O31zKlWavo54bO66MH3gGwvXV7I8CNaO11b7vVec7dR3IS3LS3E/TMJx2WQ
w3WDccwJ/YW7jaUryO5lFzjxd7f4dAloRs8VbUhfwmUyTjsFZDKLSkYsb5nTEjrtaYKxjXm+UZkd
WEnAbDVxCnVao0zKNpYEc6l1up9FX1hlzQdu2Pmmpgq/hhyRBtcFxEBxHwSv8G3EOm4kctT0/C8D
gNoVcXx0TAITG7FmwcVSyOrULqwrvblmzeGb/JjTH6bPuHGsl99GxyVn6nqPDmJAajMps/h65/zx
9hYzh1PqlnhTZ/WwcyXtXBsJIhO4S8a0eKGChlgrUNrNRIgduA3P947Rbf/a8xx0bCMY6TPWEfVs
KszvaAKzs9I50tU85FaOf3chd1nydcCQlHcEP2Cl7Pe02OdbaozaUmExpUnIKVdi48REDMvcBACL
UBbKoP/dtef8d1A5xMvAcOEpG7blWcY/6IL9EEZIOPP45MwetEDHBZtDI5jgPFp1W5/J8TaaxfDQ
+ou7Tvt2rdg2gRVVK8qBak+oZrWj7FrQ0aCbvv0nWVxna/gC3cYqSlK7aNGIs9ofOJnXCs3B1d/Y
eRYTGHJP0AY4y8TIAalozU1rvRRkXxdIyP/aVRz3q2Kc+ei0PVO1dDTOTDUmSO8ZSyfz0s2kAZGY
wypNgl0dtFKdsMifz21CaliNNjlWO1XIWF5XkooX+K/Z4BEjEwOLdIatKgm92PrhFXr76pKgLLBG
nOy5t+8U76hK7ObglPbvIAzWMyf41UfzfUopmKmkkJhHZTd9T8WwUybuIB8ehKsJ70DlQ2xkGDjP
tpNAzAHjd0Z4KSfLVXzu4szatwtFgnrJYmjeyqxAjtTShpbOxSEkbmLtDim32tbEMiPyA2qyo6+H
wzvj5V8lR+5HKM+lyktu3zZ3jXlxM8znXj/ZoGG8ZKvoV7b0z1bF20yQxoPqyfi62+0WB4P+4OZr
ZYr1m6xFD4DaR/muxEknjQmfUSJWkbTnjIb9qc4UUN3O2p3dI1eMlkvR0D6CEXyt7H5iHPLn6RuL
MdO1fYtNLzLst1jK6/RgnrZYzJDHcBmL5IOoHZlCJm8rtlOG/xGFZTntXrM1xqyZHfOLLGs/fv25
9ZBBOFfzs/I9ZfQGW9GMhwjy30NaivXUZPNdamfZhkvosPK1Ob0L65Z71jQs8boeTHnaJ1VLMmKy
GSUUTZOT3XL8KkNwXyAe/ZOvkHYkWBub2xkZh5zQKs4jDeZVkWvBMwYT+0oVR+hsom/s2hlAz9CG
WFrK47B8Lbr8RZWVfm1W97lIX+DPg2yQCQ+DFLFT3UBIgNC6NkCeDhsq8aHfpfki8Dp7X1YjpldB
iPYOUV9yKlKjv7mZ6r5NN0tSOweQFyvhO+sp68sn9DUa2QW69TXGzjow4cSl2qBtEcUW67nXqmPa
JthUZYhI4+j11dDr4MsIdgtGy5NSwsifZxsRgd/RcERFZ29vN2dsFyyX3KVCDrAacdzti9j2NkEZ
ppdwdoIvPyjKYy9Z4/Az7vuY8HAIy8e/sLuIaBy/5apGhk1z1JLhRSla1ZsRObGSOtSAXS2yu35x
gtPYeQz9hNDOzKGfcbQQ8pPnwwFyNqM7OIQg94P+YNOOOpaajxuHvb8v04DBrxyzHBBhp9bDEEQX
StE1TdP4V9mKFW1U1jELiv2p7bO1utsEpfCvtYyVcr3mAc1UdxEUeSaarQelpsgWDTFnBtmiaqb8
a+5OCEndLcdLegyi3t+TKUXRYLfFcWhG3Hgi/VERtfbSDB572rxVEm+VCNpHJEbQAsA7tSBwimau
ISg+1jd/Zpo2vyoIYX0yf0Scv1g6cN6wbnklp3c+pIZb7zA7FccxDfEFm1WhXBH7anYwOKVldgFo
Mz94RsciRsKBgbHRBp25swxVXh7U+8hHm+XvMAHiARlzJ9MelMwPrfbK62ZOSR2W6saArfZ2+940
DZlgj+NeWeN8yB2nuq8/M3xI1zaH+utA3zEJUDgK+eaEzjyb5n33Juz2Syv7YySK/m02iXi6Pa1e
MFoks3jp0+3l41Q/V8gB3bS4U80A9cDkt1g3YY0GzSr3ftM5B44BtEBttPdobGzzofnZp+AC8r5c
mRzLT3r0qSbKqtPA9Qn3JZmhm6EjkkGtlSfLRG7mlWL/xyDMMGg74qM8pQ32aKAF1ROkqF1TBgMw
68jYqRlfVNTQAbziNr4p49ZlveD129a6XwyZZ5Y631BXDC+mhlPNdjGV+k6Cmome4UqSONsBc9eY
jc1WQXctRr5rrYWvaWXL4SbKmXNAcVJpY8SLs1WaqPhtYs38miZ41ZnMnBNfj/m8ChT1adc81IIh
MzC4cS/iBpOi1GZhAbpBVzSkmN0s5gu+5PPN00evcNrbhphYIJpUiMKaMOCwAHOqvjsiKIrXypqr
HHD5rsVkz5vEoeh0dnkGWv4chdOupkPPuJs4tpxGx0ZPB/tXwAwY4DjNr+HeI6f6GMoKKPba6ezV
y1uPFmqlfIQe1hYqBUiSf2XwLgu7y+1/cOtIuGT2QmHUmHWEWBgiOwPzmpnEsHhldHCJhekNMzup
4tpxHD5kH3wPDcy90h2qBzz8eMTlc8oU5/XJXV4BvlT/V4IKOL3kcgyO9HyExkvk+9TXYD+Q7Luz
1hwb4iXI43AgnZvJp53GB6Npmt9yA3aZj9xjBPiVQwkFgeJzhC3oj5bK2/QDGhzObdJXyvQV0JC2
EigIvxkFpMdQWw5FkOlvQWjt/SRyf1Ze9X0mYeY8xeRK3WsagD+hu8VGdfXVlqijj7LQn7iuL2fb
NqAH4Vj/psXj2jFfqqWeo1WDPTyf3D35pcPBxyp/MgYL8IjSUJFAd0HJEOz8MKb2txCQu9IJ4Q6h
cdYMAzcLuaBl5zmvRC72VzR4Nk5eWoU3L9eAQPDcNrzx9f9emXr/vQ4NbMfxdJMhp2M7+j/Acl2p
aQBky/zUimeOjHKvgsfUQ9Iua2r/9CHJ9A6tbbfs7Ixbeag3HwDoYpr8uXZG1RGei3wJb1vqOQsF
6u4W7YozbMB4FHKsji2Qk6b8XcklzC0tST6vtuA3XmCYG6dqKV1vs9BUbac6OA05iv0xI3imyF7w
hRNyDNHpFFvcyZiAE9+BOXXbS9s0MWDzyUkDshjlV7uuftAm56QYrLW5TKfJ74iooOSQnElkMCrD
TdBuBbQvreDSC9raXC4qNEtUvwQFB5G9asyEbiixRhQF3c5rmQIGkzTRDP1ydwsrrUMcBpjrucTT
obhND1Xv3YuGcf+/f2LUOf/9mfmW7/m64ZoEWkAs/59QnnbAWTmJJDzeDo6slMc1TZ7Hbii6E17j
eGe3XoqaNreIYSmyB8v1fhY2nl+9TfKdvtApULtFrt+NdpfdBXiwtmqIHckA3tFLq2209A3BPNNX
YVfjSQ3TKwMhTNGCpULU5m/MPoSf1Xcx4n1CKySfezCSxwnN5TUj/uhxsbS1UrnYfVA8N+22jWIC
I4t6QM6LQb4b4ubRbW9GeUgdRMDS2z+1Fi1h1JLdqbN9ZzuQE7XJfBRpYsILk0RmT3u+IHtGb9zV
EE/l4dZKLofBXc0dsJCe+mKjhQBMhFfGR3pbf2zFlV7gKUFrMOTSRiN94uQvSaEsWrMM8+82DUKZ
g4u4wGwDsu7yiBuzT3u4NAob24qDQSxp7e+QrUBypOZh9Cec9KD3q47snoEwUMNalqNpjNWhoTEv
GYnphpTuHNvN8obd030KtfjDqP3moh5C7Oi3Lc0M2+2NVwE9w952sJCZqXrj1iNrzcOdCHm56Oaj
ak8tWZ2sgihx9qQ0i21lh79D2BQPJBYnq74qiuMse2pU3c0WVi6lhW+V18Eb62Nr5tdF68or/N+m
36B6RNaD5XotlgF+XZPUw8U0P3oTNM8q6RDB0HlAIT5UmbFFJxjc23EfnsiLfVR7fx9cC18Zxv+6
vCdz45z2RrBCuSHaTWfbL462LFwK/KvhhsnTQnbIk2loxEGA+2jNfdk53f3IZBqzeZ8dFBxSYSJF
nRb3vnWaXTu9v2l5wOSxqp1xJ2Rh/mjli/EMegrEmYyuKRzY94vpIZYbJFFXIiBIVao3bQV0HbsL
h6EQoIQMh4YPi6V2q/cSAi5KgxQMjo5V4njDc5fr7b4dm+VInG6kMY9nkBg/C02m1UMiFsK+pCTL
PBQV5mxn+tE7WohiSR5Yvl+EOMIqgFKi/qZM8cJebnuKj6C+ltuvhnURWvAyoDb8CSbwbHbC/4gC
C6qAp1O6eIVxlxjwVytCtUXQ+AcPnQS5Wv3dLfMCrTmRo4O1Vbthw5pf7U6J9VGkvfOk+YwqvNJ7
5WNpD3mNV9PoRPwxupClqjuF6gyd/heZo9lrOvbDjpkf983ZDtbBIBOney3ZoK+wvvmuxznSEfib
Uwaq5EZWKZrQwKPP83jopQxePXRW05A1HscEotfzA3M0MrFU1yONGR4HktegHjy5VfhFy3VkVaZr
r4vD98gyrHPsIaC2nVlcGbYg7pAXp7oEjEKZo+Q2+eCHG90hCd4iu3ZbYMo9F7Rx7onKep379CEi
//nL0MaNkMS3VrTIQnP/PaRrAJmFNbqHDqAb3HIFWJOw7ZaVpbrWYXlsH27lEJ0hRXU0nO6TOEqr
/mrNlYcpbZ8vU33F1DTtU7kVyOdKVN9rhIpUZqE97qPJq69/X4wwO9sHxn+8/u8LHLf8Yh2AEnXq
mWd4hIZVARE1sAEfGd+9lXLq25DwK5PXvAM3oGHdlV5wsgJnryabdgpYLPB97SGynOHUpZG27eJa
u5gj4csTC/i1zn3gLsSLeM0jQoPU2DJPxIHRvEzmKZpD2bWYtCRLCYJG33T5D0ab/qoIydQjk23Y
q4tPMlU/yY0tKGBXKAe7X6b+1YdL9hNzMJnL6I+fZ8y663oKH+26TT+L9l2NJq2mM3ZNVOaHfqYh
NlT9rjNclGg6qJFCJ1xW/f+7FILzALnjUNnmDw8P5vHvDapOsVLpgBRScO73Zlamx6Zu20Oq12jE
Ev6urscDMlo2mDhQ3nRL80eaOfOxLQvQtrXTzxeWl2S41s6V+9GKoVF7P9ULNmX3Mk2NdbcAweY0
spnb6GV1R9t4pxo5jkS+M1LUrlnXGu6+CdZeZb+rH2CjA3BWc9Gax8J033Fybm8fqD+jYE7x7wpG
nWcypmDcmxoJsyIZyFVI3AqUADI2pZxEn40ub7TNC4FyzlseAyDorfRZ2AHKIisE1iF0IFpsiWLR
H6WWS0NOeGqyBb1OA5qImPuKhrvaLwqRbj0HC5r66b+n0hnJHC3nNWIghqKx1EOHAh+pGssMA7aw
zsaAL1EsepuPJ8szfkb5KNYIJJET5WHzK3Dg8KVz3tzdbldj5KZUBUl5LHwP8LnsX2VjLW8e9uMc
FW67WwrtwBQUN6Ol6c9dxVIGzXZ51rSZXpOBzJRVzDe/zhMyTGPA+Xb55CT69JQv1hlU2fiqCdb5
u5FQa66ROf54BkAen+UlxXq1Yvxpv3cz6kxaCX/y1YVpB2jtmq9Gt+OLHWEED20w48ViBy8oCrGw
wes7mAP51wuzio1n5dlpkj7NGg76UumogwnKeRnz4j0xEYpoY4ktQAdfa7EQ0X5nHK3Pc90YBzfG
+dcF4nVpsgSB3IwmqcqKI/nw4s7Q4QbSJU8+OqBlsyvGl2jR5vsgiWXzPMF9AmJymbxpZ8ldZJPH
XuvN9bgUL7G9EFY0OcWPgYZH5STDRxzgkZlL8szitoof4yX97TCA82FrjBsQ4fd9lTRYbQsaGmiv
6EE206GuSHAlczI63z6R3PJwVfj2NkiZcd2wKr4hLMI39X5d6G68mfQ0PHc4cJ7ThZq76qd3Vw9P
nWmim0Rz1NT4sBZfrHR1Zb85RwKXGcFYRBsPTcpr0aODMPLCQrBvLRvbpWFwq/pnMpgq9CnMOYzt
EgW/CyrMBzdIyoNy1SV20N/7ObqJNFlofHmDd4qshWuRYadXLAjl28R/eZLgfRVQYk3Y8vO2Gx58
wxoPIMhCWhbwBNxpCtZ2Y4frBMYYNVCBc6rUP2oDt4Or1/2uYS10QMJD/KDez/tSyl3UX6h204CR
kFrX0/drkqXatUbs3rgWjd3Ati1s7YqpfbkHp3DC8vFDn2f/sUrNBPdKNGLfQZZRZLhX6kU/V1bW
IFQfenjhowxVocns7kO6yK8JsCBlymVegECsCWEahkSGeCmhwUoHPuspSZt+Yhz+ugraw4AO/Uk9
UWale/CSyUdH4gZXTbRUuVJGp5zlvuYGW9F1LoGmvbOqIU9duhDKetoR89wBaHlpsrp6Sgb9tqfR
Hr29SRcCv6rnXV2ndebU2iZTESLJSLr3TFuDJdp6Nrr+XmfccfJKN9jh4PcvMz4p/JwdQl+k3N+5
Cq+SAbvmkkyI25u5QNUSBi8mWTVbox4Faccc2gsBXqVyyERo1dRWLN0wais1MKs2gsVZVcafeaXN
d3y3+drlxWc0WEy+J+boeI/WKaKI5wm4+br0l4AcDZ6LJvwTf3LCBgsWKWB1aSsA9kqKY/PIA0FQ
VQpxNIH4C4+j2sAHSUggQh2lud+0Bmb8YlclZie9eIVCeN9KT4nLTHSNDmLaxsNUc6uXBWZSNPqG
EGdArlGovVVMAKbRlkmiNRIMgc5FPu3q83AJW9SDQ5e0O7M1uLtmUbTm6p8/zIQqnpm3jdQn/vhJ
VAdtYpzS/3gF2Vb1VvirWB+Kb0nureo5Mb66AQgTQ3/vqh66kJal+oKLaWl0g+KbTStlC0rIOPV9
NT7SVOlWedlfboZUu/QbMqqXlpo9C6+JO51Vd7abCWTv4gbbl8aplzixu//LL+DPQOYztocxddMD
trr2OOpTdU88Wb4JnTn8yNvmvq/T79NkT8+Ghk4GwYPxUvX9vDWWRVxbLoInrCwT8I23XLur5Uc8
dODla8Pnhh1eJdIvn7XshVH5TWyeBAR1AWVF5TLWvE8agXWQa1fa2HhJpcSUfLqcny8ncJa2TDvd
mf4fYeex5Dawbdl/6TkiACTsoCcEvS2nKkkThCy89/j6XkjoXl3T8d6EAZKSqkQCiZPn7L12uHOX
VmAyQ6pJleE9s+3pqeerxptgQWLtsnYX1KZ4wsjQ7qLlKFhek0fytaCeh0eAkH0CuYqo0q2fV/X5
3Ccn+ZosbFDF883pfn4Mo4IbdzX1T25fBYwNoF7T/1M/dVH9OdHa+GdXpk+DaRDgicH94i7szFYZ
vBiw5COqtXTbIIY4j4bzYphifqeuzvfAYdWzqAcQnAxkYfTV9o/8re00G9mVP59wUoDiyma6ISqD
h3VMCLEmdf1PtsbtgpnAmp5Oppl/xPJMBlW4OGdLK+g2Lm3eq/ZoR6O+ouIarv7yYMc578Ut7f4Q
6ebeTiImdiVciEA4z3Su7pXdC26cMyuOqqWeXY2g4oZO+0I37iUhnvslGDKLwTMLetkHGpnSbMd6
QjhvqHAbAHPMapRaKO83+VhrWvEkUu1tUJPgA4OLcaaB23klCfUH/GrZ0UnDQ8ym87fmE9ZTF+bv
mYN0eWV5K3EI/WrdebjGEffM0KJAqPxBe6oUMgsKzQm/Z/n4nCmvYrDh4vud89K50yWxmvhzUac4
Y9TZ3Ma5En2euxlZH2icK8pqpjpomDZ1WDSbucuLN0wL+T7MCnFBATVddfIddqryRMwLrnpFE891
MHyax+CVTZe2b4Fn3Rpqzps8+vtQI3HEo2bcjAjfzqpnQ0//bur2w0aq8asxoH2SFf2NFnxDPsDD
XlT5OvGTV4r34kZik71VSfJ8KovyDA6GwQqAtj9y4dLHkI3reWP3ofI1jm2vKLX4Zw/ubNMnQ47z
NzSONoXegblxf1dKNk3EDX1Wiiw9ykRi07Ksix7OhA4wMPrbShStAgoGKc7B5wy8K2q4n1NHvU4I
QdYHmIasmn4FTabpXrJZ95Eoomf1nZGmy6ISCVNH42St8vswULFR2SwzNsN6btkZSVxJs+yM1GVn
xHVtvkZZfyRnDf9k0rxr+OhOYAtpQS3SI9So//I6CTS/htR6o+tLX2+Wikq9hNAYlzeign7lo4mP
PvONA8TVz3/75k6kbszCrT5ob231VEs+MBmUJzj5Ykc88IDrkaHnv4R1taL/RagE2nsbAYZivEe9
K56UfPrzMJY/aBx0j1ovjPXlYDDBrAmdrPWu7Va3VgOlnHR3v9jNo5sWXhtva0SML3SIwtcYHdv6
JoP5bhsE7kAXfqEaIcFDEzqSbS6zsUo71oinPLYxphduQcltzAYQETyzU8U/oZF7l3NCa5lcKjgu
b4n9Z4y5UHHky5aa/cDFEjA01pFcZdiorjlxOQe4fk9jKJJ9oTDYanzb2LRmXO26lhRMK+oXYFq3
Yb+oX2qiby7l8iCP5IOApn/Rpk3ovwZLjMiUI3+xsTa9UIiJA4y07I/en4pJ35k0Ij0F+M7X2iIC
YIlDiNzqDuSiP8A/gi486YRq2inmYrWf99mStUa5/rBSRzmOCsGX5qgxQMy64TEs2QoVEZbPoeqS
yBS7D/lAVlmxN2xBJmfS/Xmttsr2sta886T8DMPqXeIzOFmZKrVsmOXTFho4iv2J8UyoXGV0Xtp0
8x9OJ7tUfmqgveHHc7+PuVgP+n8cLG+RYbtRUtP6+v//cyGZol8wJmxV4iBo/Vg/59p8HvHlfxhV
RwZanjRXJVXda9P5wa6wsvyz1qV3dNvwXpFrPfoWmR8z1eKcqUb/OU2P6XLVaW7iHDNc2FSN2xAP
0AdujXLbNlZ7arsSD0iSQet3TXpmak3IgF0eBuMdiaL4wE9tXo2e5Df5NKasw5aoUlq79bVPgv5i
aa/Z8oT9zfLgpoeVSxBwcuKF3Y4hMLWNo+ub3GzqZ/nQ6WVw9luLe/qyPwW951zykHOljfA3uME4
vfbgRFd1ZWkcewctndE4T9nCvAOrr+9VPXii8Jq2cL4AZypNgKw7ArPbDcYLQ/KDZdXYb2y0SVUw
1rhLsuYZ6wUbYRVuko189Qu2+A0DC7JYeiJjnC7Pr25XFSc0pnTsmFfTDaM4a4W2D6Meegth2luD
2Nho2cbVtvMbGIKzx7yRbzXVTy/z1PTbtu/sTWcWKuklYeC5DMtOo+pmL+ihSRc1H3Qn3N1/HAG+
haa9vBvLI1qeW2x3zZGL7SLPP6NvlBOieUqTxZtLOMiRySQEHLf8xo84hEu3p7GMR2RhcClq65h3
qfBy2FLHeBFDDzUDXspO9zYTh/SBtXOD7CB4y7tXsBiEvTEuv81jaiJBQ+USOIQLa/42KIHIT+wr
kW7824SoDY2zb43wExdYWWIEB7UlFFmiy0TRTtssd+MdkGBMji6BUeuA/u/z2GwKz1CMjrDY17aP
qif5HYWaWh7WrW0zIoT0+3NgmcOv5aCJzFEeDIHtXysC6Te645qXOsu5Zy1H8mGeXdoBZUBUL6+j
+DkxS2jwI6CvTXxEe6kpnK0ciWVTlO58S023vcLYSMRN98tvoEOMevMjI1bIi9TSfu4hMB8MRHon
UaIIHMg28aZEDQ5Dr6ngk4zfM8D3r4QL/B7K7M9BlAvOxPopmJdgjoK5jmz+WvmvwWz99z6e52sb
kA4qX0bdCig6J4XASREYTUipWgjOAusWh874CFyV9IaKMnQRxdZCTa5GtYhkQ8Xot7FSBrs8bNjW
+z0i02VfDzXuz1N/SvvnqfN3su1nTs58yWd1V0RaLbZZJ5DNdDPiEqhxcsKvAWF9lc8Wi1KSu+0J
1kA6Yk3S81e/dEtvzrXxSS1FdSrp7u+MCNbhbPgXd3mQR63Rc9bE2jScwDvQZXPc/jcS0WcCEqLr
KnXSD4kItjLDObIYFhuYrZ7sHEmftIFGMQCUoSdEtLVFvu9ZxIeNEuHSqk0sxCXYOm/SXefmogO9
o9WgNwot9buetZc+K6lLApQWy31JScN8i5669OBUKOsvKN9wi2ez8inUgpHR1/KAgUvzLPLldqGF
LvQQC4vBbTh1v+pYLbaB0t8ZxtoHIzEw6/zzYca8XW2qEm2I288YKHwuF7Zb/kUeyQdNN2LsKum9
1sZF9Jr3u0gfcOovhtZgOdLb7lNesvNcPzKr8Jm95qR70oNXN6CC2CgZbnBzRV96kZSMpLWADZ+Y
uwwWGKd6Ur/lonuV2AQ2XVCfJ03cfTSddzznuRfBnNu0fQXzxUy+W1i/XuYAcW4xWwTQO4yimN0B
GFzukEYZX8gWcC7T8kyG1bUisM84hZ8JkoSAKyfulR7MtLFj62LahrnTsMtvaHKT+Vh+Xk8cLVUM
dvqs9nCPk11dIcJgat08y9caTSOTFijDTg4janoMrVIbp3aEo9npIDOb5UEeyddGW+e1yKH3HGTH
ym4fXe0bZzmzGJdJBWByzhRFb45ycMEnSLVo6JXXzXyYVDXdVv5kzSnbGzccDOaU7GrSl7DT/Wmt
4P/W7bKWJ6ghuWRjc1liKgVtzNt6kwEMckCSLZG3aun/nGPHZkXTPtZlrJ1b67tA1xXMwv3RDSDq
RRcJNG3ptGuTOT0iGD65s88OprOKHfGsuyk06jffAlmmubN7CHTLfDNr8VleKYx8vxnNhJLDT9Vr
Vy3VlKIKL5pK+h+1Gh9rGmOPMBqMQ6wZ+c71/VcY7eonvyu7Axmi2jFK6QKDzwvgf3XJV1zk+4lQ
L/nvt1mANNCsxqdSpVvn+rHYKaWIvix/Qp3mn0DU0xc+JndbaFN31sOo+SSm8UymhdhZZaNvDeo3
bZ9rTbiJguG1LALtmBlq/hkIzMYNs/lroTr5nov/1KmDtp/YZb8IO0KihnXh8aepzZh6w6J9lL9V
mMCBD8d2utZ6RWDe0hzH8ArX0C1P8Ee2cVwf2zokOSyY1G3FdOJsVbTJY2bJ6HOSsVK+z9Xwq2+w
bk2RW++aGoVkNy+CwrQliGPZm8cjBJ12UicvTSfYjPGSbGskZGsaqlph0kBLJVHuetfUlyqryj1m
rNzDkA0xQ9GJxOxMNq5AGT9Qa4Mq3ksEVLhgjR2uXc8JzHfid8fdSHH3xq31W0NkwXPaqZ/NZf4O
I+o78IQGDJvjeqQ5VZcyc78VhbB+xsBuOtTVHwNK2n5RDaKshNZS2mIzu6l1FJS4a4XeLGW6CS3Y
1H3/lA5BeDDiejj0k59uJDG3qloD0ebwLH+slLZByeLC0NTkQBpX/RZ11r039EdnE/YdKqmg5iC2
piy0A7vV9J6mM/YWE2MNqlf9E2mDyU0+naosukgSEHcICKC+Wp3nUYcmvgiGQpyxhzYQ+nbIYt+T
Wngrvf4pwsOkvgGIdB8VeUaPPIJfLnIfLo8xQCoSRCw1qg/rK/ThY1SVqHZ2Q9Mgn8U+SFTzlVtt
8yxqGpNLqoEbx8EfdNVoqP2CGvwKDlP/thw0XbseqIMZfwY6fLaSAm6XpX+auyx7WZ5JHERcw6ct
wvDJ59YN3KwJjlLKJ8tZ+Vrd9dC6e1ivyxc9tIWP5z30yDPzDyvLn5a4fS/6N2ue7Lu2rKdyE+Jr
TY13DMnSKHztkWLF734ZLuIcbPUOEfRKX+8ySwF8r+XPwRyArI9cEguNwr617NLXI60wkl3sECix
0skCTRwzE9bf1uz2FXyFF+TS7q4WDUm+c5q8yNfIlcQhmHT6KTCm6Im+y0smegvXp7pwJcp52mcG
SSKpOe4SlNuPwSVEt3Wifj2ql6ME7Jdntb3xPtbjnVAaRgq0cY5IjeNDnJOmuH6zDPG+gUUg8xS5
umWWONK7HH8+CJiPbISLQqel2ukGsjQfS6KnmuS5Mt/YjLYQT3oUG0/yKJ6VlzCfmQ8tr4vZKI72
mOkVrseK7gkzCvakL3LIHxswu6o+36mKgqpomT3DBs+fzALjX62heIEwmHrUnK6XUoAg9jKblzbN
CQBBavVSVFQNVT78WHFttWbuayo9ryKeF+TnEmlNLsGBv99dgjgx7j6zJBS2ic3/sqR6+1i/AwEM
EuzLHNzkAyu1vZ2mFsMkOH5gceTc5rS8NKWn6ihnLNM106KlGRknhb4L0xic7HJUZDjhkUEd4yGe
4dXpxE3WZIKI0oAzmNTCOhAnqd1W7Bwzi9aNtKs6YSNc2gKyN9DaERoF6eFz50PTpZRTFTA7wzDM
M5kbP+zF8umQP1Xj4KW8VzYleaUeekRYGQCnX4XGcMixevtIz9J8nUwBJk+ebLRSGK7k80EHUHxF
bGc7wFcU8lIqd2LvVbRvYmoPchmpdcTfysJ/XDELtUEalWBYsm42/UyUe6J2IrrRrK15SLBDrtFd
ltE6g8IUR2rBAgtBmDCc4bj+Y6PGP6OybNygSdlevnQBE4swDCdCvmPlxI4O0bFuItCSVCv2tsmV
/ITd4MNNBtWz/HCEsMkouTFiLv8Ih5tsokjZdWNrwbUvRvqkVM1wdRyCMAvGA4Q03vGimiep6sSS
WZ9GnLxupn8G3g6CL1Gml6Dx74Xa9CCrjYC9y6Jr4dJCrOinNylwsVrhE2HPjTaIc+DxKfJdKS7W
TWZFqJk0+sUOe8V4FA95NAC6OunYVja5W/3ujV7/RFKYfmN39JthaXRdP6+mAkaT9Ef08uJ58nFO
MLUzf+6cpv29fm5q8WXWOusnPlS2A+pAG4OWjIv8kTwQNztKpgO7kew4AkNYEQ942fbrCF3tWMBK
K9rKrxZ+C1dVpzfXsWiXo0WXM8wTbCG9o0hpXMVTm/l3UqnlzbDy+jqw9/eKDkwPqw5QdITfSR13
YEEhnrFy2+fV5ppU4wNB+y6sWv2+TgytHOMXG6IrPFeNeXulXYteGS9x+T32zZfcFz1AB3a/SlBA
1+2ZB+cg0TadjDdqYWefV4OiHw31Gc0IIWgNHMWM63IdLwHd9eKmKo7YlJqrPArKqbmGy2vz8hqM
2H+8m7i+t05ctNkK1/+TmxCu2MeMSjFmb4zCKI8dKur7wMhyl5YVyS7YyD2/UawvqRjfjHxUf+vu
W1umymvKUg+3mOFpp6cf4AtYf+Q1EAbjVZMnEa7z3msSi32D74g7+Tz+IYxUAuOWNGGzIAmKnqXX
uRbikiptWFLk3uGcY2O9Su5W+c+jotfVExwHeAEv0sY9h9b4ho9UUg1wm8sn8h2nJ6zHmovqSKJR
djAETyVdLFqaAmERDEgVlxENIZHJs5Uq+SGcqnFngJh5r3ol2WEMF4eYdL33SK16L7Sh6Mh3W3fM
N2UAQmHO8+49Nto7VE/nyW9rEymhq3smE38vVigXFHi5QCGT32oQme+rYJcM3b3WAppT+n7eqUPm
vpdV95ank3VVuZfvjZSU9xYxHgeD2isx8IvdUEUuQ8LWPUon7qDTprXb6iGfNfCYj0XgHPQx+/5X
SKL4DC6iOvxOwmHzXJYJChRVL+lYRh+NkTYfQeISsKWZ0b3GNIQidhjQU/nfdFxALwna6k2qCud7
GYFPGQf/V5i4h1FHurBI/zItYdo1Z9UVokO6F4Hxs/DNYoens/e6heODJ2OR+VZiV8YzZKcy+yn/
pjTiYhr4tupXoglOCHYpR9sraR9tA4vyT5mJ75EPzhLLMlVxurFGPz73daQ/kWC3X+lPTjY/rCHE
31VZn6gXprNERpaYL+vev8v1Msoqa2v6neqJzNcv2OjjjRSDS8x42tDUnumIdYmRPYpxVMhGYZMA
ZCUjXziZzjZjww0x5Kg4m+0EkOvJ8vsZjgquq6ROFmqPhvzHyGAkdxbLhY5Xdj3h1xNb2yXqrN0n
FvlNzI4I21mSkbmQt+OtxUDKZjuOPhndXKHvDJufKCQ2Th4E10Gp7K1dVvO2Jw3hJO83TaI8VVHb
P7vtUGzrlmgKbhdw7pDub6XSuJrsR5bVyZt8PV1ez5SpPxGdZ+/A2c9U/n14wgJpvBF/9yoh5KRP
G6ip7UuLBl1OQiO/YIZaaOtcNMuV11XGvm6CCi6cq6aJjsjm/N3hVnP5+5D27b8+lW9MhSBJMkMn
mROVsZWoBZzqRYiSeCpnVJF/DAKD7np9HNPrQzZ4nHI38iLUkdwZCxqhOqf0ojeQD6iwvX5ALCoX
V7nMDq+2OffcCkMfcmcT7v8iBxfp5JFOU06UWOgc09hvGB/04pOWR+TjWfD35OLx96l8F53qn3f1
KU/x54bMd7WWLkcUfHR+md3r0og3mt8HH5EfJ6e+zJqtfLdP83KnDJdVTY1hRju2VSfFtoGB2Xri
V3EDLt3WvJqF2Ty0svg9CwQzXazAZwIp6cl+x982h8nNYiMafTg6lWXuaQK5HrIT9RnINpty2mvy
2cAzyfGRz2jnHV0GF1rcXaV/tUDYc6rqDFd4MomL7gK5lzc5w6S/Spjfq3ydUVu6LQvVvugmUE41
yKtndv8Pia2ImnE6D+GkehLRFDcM+WO72RotyDY711UbdO7oQr8vkGWBQecKYrYRdN221/zgkLru
xl7a3Ch9G/RLrCSgBuonxwBuNqaGsnFqpbZIfJ3SgVWBaioRibKvKnJ+KoQ5A1sIbiBl/hritD2N
dkCES1UTEjh1OZYX4XCZ+29ROflX1rfwVYtN1TNE/mIYbnh2UIif5VHgb3BWTg/UMgyaFzGNkuIH
8FkB75od24+2bMkC5z/2ZlgVVC/KvrF1vjRFGj+VeuagoiI0g/OTAK4FmxDb9VVomYVHFXwDWULO
Pioo2uSUQyn6jDi+nimmnmvHPI6agxMK/nfIDTYao+mN3KshPe6ZolWMuA3uLLJV2TkRLNGl4a0D
K7xYi0NCPpUPvgs37R0CeAn9XcKt5FUCjyTd1xOFBvvmb0WpqNTsRJ25BTcWpR3FZr0z+Ut2J+bD
6kK2AwnQwGbHjOLYdKObGrVnyzR+kBrBJpbYAYLcmnJrxONnyWJgo//NVOjRraf6nxKmpmHoL/sa
qa4FEpUflSTsN0ln/vifvQvADf4jvNQFaeC6uqMKy1Kh8fyHdWFpN2X8duKsFJqxG0A8063+ZDdl
vCcfhCGlZv1OzXha+2tIUu66cNNLOIn866Q1pzhiiCa9aexz4mdyhGhxv5j2iw002aTyVI6QqDTQ
O9iUNbYy82T8thsUF54vFGagFpF+pnCbXa03/mfXwI6sHdM8LDD2dvGeZkx1TurkPW9IJa8WZ7Aj
CMOBojPjj6hjIk708dJbJMsuBiu8XxWCB6u9zRUDRm7HP0YO8BC48iBIDl0ZMppLWs2LTCBRZUcg
NXhabsvJgLjZTbpmD1Mb2dRA0HgM4pQhjTViVUlrCi2iUuqRYYdAmXyRyUygw7Zgspw3Pkwc0WoT
4k91uaq0rn/rw+reqgRxTpajPBonrYDC9w9rieVMDH2fgbyDk0nyhYwf0eM5fzQadrYlaHgUwCTw
r5ue7FvoDRLPgVHtRatzQep4DhFCdC0CoSX2stBDAmucTPHCVrdfC6NWvOBca0Z9GLWeXY2TAcWR
6YKzb4MUS9x2X6jA7eRRkACqLGw8H5mgHmNO3Z4skmmf2sq5W2YWf8SmfZXTsmqJjpi0T+jakq9j
IMCZNKV7MsyyPYgW1AuLAbjhq4F6CZRCNF59S1HPZEHjmE3m+omksGTbKE3zoYvmZzsb/SHQEMKj
Aqhty4k3HLi1Ur5Ssrk4gQ4OVfVHEZnd8s4//0jamT1CJ+gymfwCZTdgmEvB78NXu25iGRC2C/ik
GnElNsR82KH5UY5p/Bq1g73RiCG9D36fPM2kHG66iRarUxBaYhIxfxxTllW5ZcuAaB1tKCGe3I3X
fqJu9GCwTmZO4ZoZnbWPZc+/ob7DK7Jdt0lmAFg2dfy77MhptWteHY2KxYZmIjeXWRB584JnbPzg
18SEqV50OXrvo1tAa7tl+A0LTlFtTleAx5Ua7//OXqE2Ngi05vQkZ69FhF4/anMXlyArd++byFWx
U6+RzxkRFo+iLI+y1ahGMG5ihbbtIrCaUzJTNMV8MdU0eFHU+t5pIvVq3LhQJ6j+bQ1UDqrEtyq0
wT0vw9NIdeyvYz5v3B6kcdy9yHUgR6zi2fVsbUwj+4mVreA2VZHsuO5ygPLBTx2JwTbdOtwRt2W+
+vqQkc9XXPA9G/vJsG1PzlBcv+iOsQCJYBYh+Ax/qo4kaFXXUCPR2o7MPcoGcUfoTPe8suo92212
RMLt3OOAH9KbVCi3Hd0+vMN5pmR7fHDTjpj34FYhHx82TTFeVy6jyiToBZ+pdhw7Zdpwxf80Iel/
9CG09bDrJ4LG+JzCX76wMKKNocmngaAMh7aOXxu3oGSaWsP4NTWr+RzCpCTzDgmlCK3fkW6bp4Zo
vF2Mc2FbUZ8dM9VpLyF7F4/gLuHFE2RGDMN8bRo2gsplHF7mxS+5TVOIVbstz0o9INBs6sUhilB2
2Kn9M+ySN6PpUSuSRjkoASrWkJAY+etq2LcRhWvWDcV88NZwPmC8AWerZTr8tn/4PdzlCA/HR1MJ
40rQZbxpjTi/0ZYn7j4gvGeYOUNnUIarHq+fmu9VoxuPsoFlTgdr9T+VPjNCpeYzDk3nB1Jy/9iN
hGv8z3ctU8J4ipSSJz/9/L//x7FczVDF4pJUbVMXjmH+u+GO0VzZzHUJMS0CN9+F1IrqPHtFSBya
qEMVtob47Duav/KsqKEZ4jt4XUclJnhAOjr0KA/P5eJzHwuA132q3RJXS74t5Z0IJmQ0IgQoYDzW
+yAlDECxhrjJvxmJ8ghfwzuy8+M643TddNybi0BHLA+qKwBiiynbaQ42JLOPu9viBwRUzUxzoZVj
9uKbQBu9y/txr0+z6/lj2FwcwJDvM9QydYxAUNYoYuIiInPMHfqNNnTwPJuIHU8X0REUecjSHS3M
aYZiWTe2q4Ovz3q8VFnNQKpBxbRM3QtNIYiBpsDL36MgdTGT28T7lu6fASfDaquGt8fzHB6ynN/S
Wh2TPF/sc5h+sIgfw9lgX7s8lRrGbmlKThHhfGalnLHiuTu28DZ2LTqw5CRFX4MhZLpQ3uOZs0sK
lwNqM7IjQqJECBd4rTJEBvx7iQPf3lHdk/yJfmGwh3VI2V5GKiQmn8lW184MdKOt5RTzkaXB3S96
61PrqiZtFINP1oI7Mwd5uMu72rn4rN13+Uaipex0fSejs6SzMZcvFu4kjtIEFiXkMwdKo+3ywPTv
mH5RWhh4NcFLzzjJ0uOoOeqWli3KpmWirvIVbMPlKS74OxwX4UleSZ1oSL3U3DxVc1U+F03yJOkc
gPzUrbBvUnYkq5ZebvyRQED9UQy8EHBy5BvIOmI/tvdSI2eRW93mCZ7YUD0EokwP0kDOy7TiBIZ6
oBQ9doMj9tD8Oc0mztVa6X8gvu2pqpkN9491FBCRGNKh6BF01E+JFTePLFDoAYNJ2umLQgEp8Ic1
qDmECtrg8qExx4CpFAOfIOqLk7zBVPak71td44yKX9Rc6a+y4850mxBn2/pRhV3zIuoERQF4DC+N
R3eX9pV/MIIamkrSw5sNavrAtXnxDbc8y8gWO0NxKjJlOHShOj5NywSYaI7mULVkmNJTbCbGk6pr
jtuaAaRUV4E3IbFcWMar2kGmMAIl/9DBRh0as6A5ydT2gJE8uStbpW/UU2sMxUHpqtBrmMRdzVJH
IuUzJrCH72XuJzcj7obzegdn2zbD8x0y2n2hfpI3X0U1u9NaXoTDL1kTwXD37HRKv5ou7o+WnXk8
luYziRbsFBTxTt/JPjsARN7MTLn+ET1O2nZRRK7/0irpL1maV5yVLPJk4Udvne2frufHCnYFqas4
QJyB+5ef981p/TU1Hbo6bWJut02rYjoasnrfLLe6se/NrTB8vKS2Qb56b3PvdTEXLdV0VSrm3jVr
qBzL0G+OM2tvL09ZgI9z0Lg3tIrhxcc+tPZJcj1cogWqXaEbBjmG5IMVjVN+KSa1BPbs/yq6cVoq
b17X3cyz+4xpYWdY8PwnsXHH9NiONR4B5C47WQEBZ293eusAYjxLjZZfd9GWW1foBdRK2zRQ1J/k
TAEuljbOPgq5x43zRX6IjZN/ihrg3w3ZC57ZlDTthql+1vNW95K6nTdkKn6VP0hSTYKi3VtKVBIn
l7zJeDdpKsmT6E0BG4lMtNnLPy1LtLwMkTUtU43AccCusKbLyYEWPvxG6FdUCLsVJUHZmr904Zkw
CPULsxuHYVnp7m1UsrsaD+oWwdm04SPoHrLQXGfRI1/6SS47NOta5hNJeU4JvD4wya29dZ5FVO7I
5g/ezvqbWAYGq3L0mwPypIwd+VTcO5NZglX32g0sdOwRSfrsh1V0lWfr1GrubdAqGqPxW+fm0U1e
vXquCvx9sSdXPPlL2LmIkZS6x0p14+dM64YtMUjqPkFydEntvKMF3an7vi6ZIIQ+p1UKvU8nbGvX
Nu5wxSNiXHPusrty1NjcJ6rgQX8D1ul+LybrrSA74ZXMjOA8BwGGeUdFEEaPQhdd4LGHSE6p1ocA
HBlFy8adNs7M1gfWjEYbv/0ZLaWcOIRL/H3o/Lg7kj96z2aH/LMp/qRT5X0fg0n6Dn7Sjig3DZrY
rUuE2qFZbpqOvH/2bPJ2joRCBMgdS6Ha23DN4WKCuBtVp9oWmapeKjP5HS3TYOjr7OZKZ3pKhl+u
USrf6YuxeNa1eLQw6FsbZE8dLFcP0+28rLHGzZTuOZu0jSOsq7zBFTLEie+bRYfNU7JzbNXdxjXM
yhjAni8igg2Vz7JAkdixAtrLpWAL6kRogiqnMI+2yXVOrNZ7Yzi/jRB8cAkbKNFs/SxLE/s6uL1z
paYYz+6gnie2QZhR032RmgwVowSvZKrAdMdtWaqf4EzPn4U6tUzZhg+F7eTBsUZEHMNY7yb+Q4NL
jE5toOephp7MsEp8WGFRXDAJYWuoyIsk9h5OPk7UzeRX/BZcVR79h/owQ9DYGsvFqc7wd+ewyReW
QL9hSY3/N7ip+V9wU83kIrAs29BMoAyu8e/1YZiS/oF2yzn3jUne8sRiRwZw9mNJSOWu3Jy7HMBE
XYoFruWKo8rA5bWqyz1pxKcjwYftm1MOJv6Od06/9tH48atBa8OEOeKXmv6W+iOqVWVELmOE+N99
Z+c7xfCNnmdeJcNPiHFwtuZKHLtuQS6k8Vvam9FNnkBM7hB/Rd13SEvBVc3ndt8bcY+pDN0Ypmgk
EC5oGzIipVSmSkbfs9xm2NTwaaCgoIqoC7QyPml5e/kUmB9429l9k6fWWqSB0Sgs4s2q9URj/7bH
YI6/eCnS7I6IH3Siulc7KY7TMQWETS8SC2ZJCAbljrMehctrs1iiY7iW+jFgJE/LEE0NypHGnX6D
OMcuK70PVKWt10R5QzDpHN6II6EvQC9/H5haRY+htvdzm23Xn8joYs1HyLHcbR2AwpjvnL0R1vE3
Q4VwFDdkvy5HQ1RZX7pEt4//YVEQsI+2pU+VghJnYApt2uveXCSv6yzR0MUlZ+a4Qw7cPhttEDFg
aFqaJna/HSVaMkRheeA2Bx2RNW5fNgU0wMpOWIwop6R4hGSO1AyTT0Jps0/1uAWt01kOh8v9M3Q9
xQ3vfdHGH6PfsvVNVZbdpb0AlfOTwMHs+cRcPMoAy3LrO1/AeQ1ebtrNs6LNNVtzXztXc4xaFxRS
2/ftZh6w8siHwplIXSz0r/LcgKnc3aaeD7R2LAxQtv/IJxhNOPvqzf+2x/qvxqANGdhElMPmQ3Uc
698vocy3Ybdh6Ti7TqjuBrLpGitXfywHwtfXAzOusw8DsrRjQAoPtf6e6vp86oLS8AwtTK9m7nvS
WFqxDJ7iEPyHMNWrYyx0saUDNpVld+ws99daAbFm76Sbuw4YZBErBKoZBIZpdvWr/CqUEh63HtWv
tU1VwUQfLWk5vQ96PH6v/3GQKP17iKfJYxwSbuQnJ9WYTTLvU3toVry4fF0u1gCu9xh0oduioPtf
1iLTUf/rg2S/ahuuK2z2qxz/+weZz4GfEp+U/j/qzmw5biTLtr9Slu/IxgxHW1c9xDwHJ5GSXmAU
SWEGHIBj/Pq7EMqblcrqm9X9eC2rwkgFh2Bg8OPn7L32MamH3zCZYWOcUJ8u8sorL84PLwgxSQu/
dWRJiT7Fm8GaUxwr3wSTiPuM5WqMPALSIfYuar/Q7iFJiXMda3u4L8G9NfXBfTExKRGjAjM7/9vt
IbRrBu5leai1cTpPhgsLFhX5ugLVyL2tBjA2cNYpeb31Vr0xeZrmz6TmVdwGPJ/dUYIs2TGhAQZm
vsgRlQH+t+ITQ5abVuK20Q1yhGC3XWIqHf0+H5ljuIXn3BOu1e5iKasteLtlWo7JMYcddpkGKVd1
6Kc42xTPdRvOnfFwQxDeHtxotBcJMqEfwBrcCcjynej+lspExyRZebPev9hX865/mODjtF76aRL+
oSKhaZ/BhSdGE86U0OVr4xjFg1KMmEpNfbLmqVGh0vQC6GWpXG2ZRviUFphVlspK+Cg1w1V9+2h+
1sq9b6KM8ADyzz++YP5S226IlUus6ipLUnmNvH2tPZKGiqxAh5wE2tZT/d6GSXZXwWC5vcNdkBeL
Ev0wfsn8gsSsfZ8/mKIk22q6W7BSlhxnptzbm5Jca8urcOUS1584exZUG9pTLSFb382DVvPuJKPT
LWMbZmXcUA3ITu1qKfaYFNtlMDv/h9Q6El1ZGqRI11FBL5lU8GUAYyaxjrY+fTAxbFZ5mX4fhmjv
9dpbYVaEgmNzHRzv69RWxdoqWoFizV+HqEczmb9OMeohRyfrWFLA1OaziVo5YaK7iKMd5ALU+tpb
aJASUPTYcnM3mrl0ONBS5Ozd6B+4dDUWNOQgxIvFlbW1m4GfiFV7pFGwrUsbokdi12u7Tvnr9RDq
ULv1bEiDpXJb7OX6oR+hWULuS1ceGle1kS476LLKPvXKf4wZHOzS8JTGOJGcJjnqnGRzo5/2ric3
6IAso9oqr7vIMNyMOdhxhO71Ou0/YbjUV2lbFydUoZwHVN6JMNl/ZgEAgTnT1BhPmR/S7G+a8IG9
NYCRnN3MNB7GXD4ERU5S/dScmkqCVgxLc+84uNBq/+TVFqHpZUL+J29CJLrhQMLccNDy4sl1TTSx
7K4R3LrTciamhi181qQYSFCbFkbOIt325V42zeeK2o9763SSCO1hAO2A3ryTTN6vJ/2rbdwxNU8X
JjiLDsJC7jWArMd+OyrvvS18zvSkVTsBzxVq8UTXYHrM/ESytJGA2Bn2vgzhjlchtmhQ1u3TVDqH
saioTFzzbBTaO2ZPsADRYoR/cNWD9pzl7tFL1MTk1SULk+tZUeYveq3g/QMEplp19LXYXBp1wo7J
arc1u/7FzM5h3WVyP8BSE4MAEMl1K6rmzMDk0enN9eTn903xXUdoFFhM4zrzyzSmLkB0NLNR8eTD
ZkM6YTU729fzJ0vN/aA2Ogm9funn+NsbMxqtPbIB5nNWre0M2XobS2TmcwMklf7YW1yPPk0nPdtI
MelbiqbuMSn6A2kLkGzaVK2NmVpCVy5ZlyMlo9epT6OB0jcKSnmvevXsF/0lM4bwD3H2UwVwqZnU
MtUzeYnme3yP0G5brTQ8mpeiA5OvpnzLM9BcsOJbX3MLd1Y2QfpRaBheKFZX6MJXGuqOzp4WAYds
4O3Kx4orn7kr/x+7R7awi4js6WFsH+DPXODcLAP3OWkziIcTN+2MbYVNg+cujr9KCz2MBSdRnRrc
YZH8sC2SSxO2t1fd3TViF2Kw77BM5/pmGJjMx4ssxFLrbj3kJf6jHSyy+HPfimWFx9jWB+zboHbW
IoUYQossAeQbH+bsiPpg1Kh8RYAoU0Na9IxJ0V+G+gsD528FN56rSB9uQoe2LYxlZQeIZqT24CPk
OAYtnbyAsatwQkiZbnY0CozMrXWysoM+iHo1AVs/FgP1VG8TQNQ6/gpYWHQ1cPcVxlerhzkH4LZP
sn1gBv0iQkG9hBQVokFLu5c6VMiKzeChC4JlJHKwXcz0D2n3hUSgYd2KYE4wzdd0e15GQ18yqwbL
nnWfuj6tzlmr4RAR3pGrT9/HEXryeh5ujFPJIqFbxgp3+i7AT3BscXHrE7eRUTbZfnC1oypmxDrs
ZwGjeQOZvDy7o301dTO4r9BLtOlbufVHrVr7ynj17BHwNmPjBanh0abFgz7W+zCd7D3ElNfUf1FB
qeOqU28IPNGvd5l/d+vnVFG3VYJ1OO2WfRv7R6jeciekXp3Cati5bhqd9MD7fGsz0U8tF47IzSUs
A5fJdVfsptQvLxUat3XSm8VDXkoUoROhtV1u+HhgQxiKFqJiEDYWYveaaXDpWRcLTNkGudRsS+Hf
bs+GrVaumPc56bm3EqIQeqIgKIx8t6guP4bpRLpRbDcxjOG46V+QhtM8q4ztDeT541tzv2l3hlH5
Ag8+KwNcEKSa4dpv/Ah1BwrLadZz2HKsaeeZwc72xMqV0jsVbTIuTaBGa6ooHSMxPJnbdE012rjx
c2Fv4garKYfMYnwSNtexNULs9860uUlqwQNF2O8TkiduYmEXh3iEmnrrDPGuCGN1vr3nDA/ZBs6f
lmnDKAsl+PpGPbR71Ad1aS4as3B/k8neyvb/eBv+M/wo737MQJp//Befv5X8BXEYqT99+o+nMud/
/zV/z+9f8/N3/OMcv9VlU35Xf/lV24/y8kpc15+/6KefzG//7dWtXtXrT5/ALAHsdI+Tanz4QHis
bq+Cv2P+yv/pk3/7uP2Up1F+/P2Xt5J92vzTQsJhf/ntqXkkZLps8f/jjz//tyfnP+Dvv2At//b6
rf/4l2/5eG3U33+xrF91l7PU8y3dp8upW7/8rf+YnzGdX030XvSSgcV7ttCZNBV0WqK//wKI7leX
VBvUE7ZvztRHuhBN2d6eM81fbRPFjXB0h6d10/rl/764nw7iPw/q34o2vytj8ubm38qvkf8ceDmu
R9SUp/uGJ3xXN4UxNzz+kE5RiYImRke8CYAKMe66IBmSBCyqqQsWCMLtkFKi8VQQMVz8iK9l37DW
lFaSkkmrabGeza37W0IW2j/iy1C53tsgYXzimSMk3CNuoGqr43+DE1CaRa5/DymS5QZZVloszCFK
23Wuu0Aaq1GMVFwsdfpeKs1Bhp4awZuDsg54E45X905jiiEBIUfUMAMGn3YT+EAZ15ZW2t1aKpLO
DjLssmoVj6AF0EQzBqNFA3f7pKICcu+kBZN2FgiNxm2FpZkmGpiOvZu0Ame/LFCPS+HgiwWqEuvb
WCQGFgszpd5N855RWxektJ2AmTn2sRbBDNuOtMj57Gv9zPnJh8JbS6oXHIWDVuhrXgc+yUWWjLpO
XWoSl5EqyAVROhUZcxTF2w4A70DHTnEUiMoAWJMeS/I4Wgj1i0o3m4H1UMh3X0UO3n9Lk4u4xiaz
566E2507Tz9cfa10uq2ZjkOyAUYaJSha8dfkFJ9NQVPaTXXM9xUW2hVZqE7/iDxbdvtEoMJajV06
mCvlVfAAaY3ovAhKzAIqVuAX4abCmK0z6GGCLe+GhHlgMBgrw43IXifP0q/JZ7NV8K1NSiIVQYMt
5CyBHNgiWralWsRbepYGMeZgL6qvQ+f5RLxYnY1djaMlj1TvJvD6xsEe8wQELx6+QKHN0dRYweDs
rQox8royo1JSKWiR+MYB94tHvTL1Il6UnR4lG9uWs9nDsrG392GRUd0jk69cWmIVv3ydYF4Ytwld
FHMNOjqn8K/hIe/xoPlzl9ETcksyiyN3IONBjo9o5+VJC0fLoHgiOa1fKZJ2Irr5dtutLJUTpWlI
MjoRlll+LskzjE0gyoVuluHGpyOgtlOZtZm2chqnMZ9z7FjlZxfFyjtNbGuiWohrDdam25ogdVC6
B4gM9GSuOKupbfcV4HAdo1VksHMcW9lUj1PMjm7ZTVXXP3V2OEtTs6CtNnnrVmqhYyxZ4r3RkmNh
2yrfuCLtm8+dtMDC6s7sisr6rqthweZpcyxEgHgPp0EqzuPYxQMxWA6XsSknQuUqTnoIJ1Xe98bC
smynCVcjVNRh1WR50+L67wBcOFLr5BfABn64p92VeUeHlrB716VubjBRnorahNnU1OSNAGL4bjel
stk7EjS2tKSwhv3YxtL8nNhjlM5AWDKp+sLEpD+XOoo80rTu+dGYhgg0ms0uy3yoBHiitDTw7k5j
jgwJuXe10zPUSlsIIVyvS2mGMW/84FEGU8mhgI01q6l2RsHQ4k6iU43XXg3XZpt5YVi/AyZjpLak
iVFY69pzws92EahXZTdBsdBKJT5NsVV1KwIq834X1MGDmqZ8WnnCck7gxomno9CarZJ1GurDvtGl
Q1qoJPVhQiTAXgChHaMhZDrlmPtbtvFFeF8apBGcEiOPrXCRlEk7cOujQlmRABI/e3Xcg9t22YXP
FsG+RB1WWTosXMahQEIa6SFBd2Momt+jSWvkfY/WBrRpDorymVkUVl+6xYRbbbMij6Cz11bDQNee
aBKJvIjVj+7e/6pM+J/VAFf5UTyq+uNDnV/l/weFgM/K+P+uA7Z1/PEWfRTZa/H+x1pg/q4fpYDp
/+pSEPq+azKwcxwbQeSPUsDwf7U8SgPddATrMOCl30sB2/iV5d9mrbVZcH1Wpd8rAcv+1fNnpYrl
EcXqMJf4XxUCM/37n3WAZxqCF8Ue22IqoRucPT/XAbbVGbkdMvEPK7xqqL1Wk2PVDwwRV4FPUifa
+HTNjpQo4zFPtqLDy9eMxVMNA23hBwjDhiGjSLCia2W4zM8hPZKpNMhdJM2VLl+82c74h7f4t2rm
j9WL8bPG9MeL5s3EVmS7zvxG/PyiC4i9tTHKcJlbBEmpvL9aBXQmNDYEAX00tYbVISSTwBJEIQuf
SLfBLXfgjHf/5oX8d++eEIISj762hRbm5xdi6RXgRyfQkG8TeZKG44Ddlei/iUwC5NiwlCr3O7JH
9oh+qNYFth1yTKfvf/0y5s75n48hFSFqLCx4rmf+6RgG0ZypGgCjyOTImL6S5BdgX3RQ/tgkLv8b
oLzhzcOuP/4+1nzf4j/D8ThzWD1+/qu7wAqDlACrZcOm/yIVGLzAfsWHeq01ReKfmdrYbUP3ibYX
0N1w/GaCmDxNjcqPo8EJ4OoH1paXCJJ/VCbHIDLPvU2KNNH2cu0ahliT0aDvwJKMiyppMLQMCwkE
YI+e0Ny5OZmUnFbIomNUSRWUrlSpI+zhZ70FOEJXCVFZkgqwSUlMrUDKkUkzKZYYybXmEmbBpu8o
IVtoWRujEWzk0nONHPxY1vlSPub5ND71ylsLMPLrRkTBycn8Z9X29ioz8juH9B6LiNQlEdUkhcZ5
DFrMbVivQwfRZfcdSsxwMJuHhHMPXZPa9pEZngO8dVuzoGc2DKiwYjS5jUeuyyyZHLXJIZQiSOnb
sYRNQFVs0znX2EWCzASv4Qw7TWuzJTkKPdweiylW3WzdYJwuuT1KSh1MQdiELqof+o1jxOeenuPa
XrQEzcOnCFjgalZlh6qO/QqdITd8SrvyKbO3vbCjrWNXX6fazLep57wE5nBLf8P4PyAa6BHA+CFK
bjgnxEKFrYmSSes2UyUqdARAR3QavGfbG4+KZIAD6yrrY5MU8OnkHXSseKtKuzn4zGYGMY7HSium
veWpT3QuYILUwSUotWhDvId+qB2Sqy3yrS6gaFsaXQJc/Ishx/ZZ0jNuI3PcWNIfH5VHcRSVHS1O
mn5roeqnsnf0y9BJohA18+jVGIyBTPfblMDtpdEG8cYizXDnkNSA252oGDPWIGIVUmyJz/2cm93I
73e+B37eHYTv4UuFhjw3/yj/iSy6wf5uKk271z7bBqErhqgOukXYraEBqNWprWGWUQ3/9SVuzkOd
P19zmNYMy/CFScjyn+40ZQHRK5YIy20CTews2d9gFza007Hrth7T66MlwmpTe19RNmkLmpvBpcvM
+56GA+i6/qmPadB1fnwXEKRgijVSVg8SAr12vTvWcYbd6ElvKOwtgRda8yf03JMkSmHEqi82f/33
GPM94ue/x9B117PAxdmCVWgecv1h/6nrox31DaHrXVUzx48K/6w9eCNFfUuVvVRNB9g9dvYa1VMh
ulPvTeirIFWsS5ke/vrF2P/6YhDZ657B3lrw37z1/+OLwV2VxQb8h4XukA3jeXa5GJSArc/g8Trm
Fm6V1LBP5vwQ2WJcpK5urNmpssEJy02qE7VlblziRw6iqKMzSNgIKz3XdS9OUdIabxJvHujR2L8L
fRYDxuRBb3vrsivLEzWZtYlr+9hr7XjuKlc+1j1Ab/IPwKTMOblNOkxw7PXvHo6jRWv1wYsJjXZN
ziYsThkEL4VsvuRTWd8RIxL/m3PPsP715CO+0qNZYNsmKSJ/Plicz+QgRqSsJDCnNolu7m95BprS
dDwJHiE4gR1uPBxKn2rhvIGlTT/8xFmVs4JB6zBG5IpE9ABg8n6ibsjyLt5KupJX250jp5mFPMWj
96IZY3GplTY8SFHkyBemx3DSAeG4zo7oBY/LaygeqoDfKBwltplhjI8iuIMkqsYPaTnuVet77x5u
a3+xCGO5fZZSzTt+Pp5r5RrIQ1zuP/O76sbAutmOXYso6U4OtrSFaUG918MO8oRAzrmqIvcx64d8
1STj2qRFx7lYi1dAQveFbU0fYU03jyYFMQSEYqA5r6lYdvpA9Lc0vfGEgzjeJzo++6oW9q5yW8ml
xhhywg+9girhLo1Bk+dcN3hAP7Tm1qxv9M7+zpZgoZMLAWEamd4mThuU1thpMA8RRQL/VNwHKTsU
v/flt1ktPLTqDj94cDej1WhZjnu/aOqzCySaBD8FmDI39n5tV2eTm+OqMWprabuTt6s0fcNmb1FK
T6xzM8A4Mr89xhD56ym2281NMM5m/l4rbPfRn5JqZbH/rDTuzlVL5pKojKdH8hw7jiyKfyD27oOn
ihJpEDtBNiwNqvnkQcP1/hj0k4DYhlvzhkqlizZesgD9FSQygoFlfTZtIe7BPBxLKzQ+RfFR98zm
6FmqOZrzR3HfePu/vgOI+fb58+3INlyqcCaONDSMW7jxH25Hmds3Y6XlwSJxnKeoinZNVeQnjLYS
VyDOkjCy71DB6AuDzR0cQnQfAJNgpfnmR6/bEhkpaYUqcU5JjfbbjdADMwGkAgZkYTH6SOtDbYeP
BKlOL5ZgptKO+r1D4X2fx80daoP8s8Wwdqf3DettMB3iWGUbL+0Zh3SBtqodEuZGMBgPt4c8TTfI
z3FRZNUSTow6OgJhVgYwY9cRvb2kuOCGNr3D3XEWXZwVD13EUJY0YXTR45eGxsMiI5xlO1CDbH4k
4+ARB+oq4RvqaBxlvrQTEy0hbXXsQWZ/JPvt2UtYXNzMb/aFMMiAce0ccnTOyci0Y1mOmbPKxt7B
ldBnewR59roa2/ZrJ8y1rufWc2AV1p42Z/3j35222cXAvz6Bj4ePr8jl+esja/y5ODY5Xax5e+PT
jjVorP58b0+7NvdMDvvCBL1Lh6p9cVv3HAwpt6EJemMQwT3NQ68ghCM07+pRZ/TQB/Ye4wHUb2dr
F7TrzBFKoSTl9/GvXx77v7nT+tOph4/U9OHwkvTz39xc4ZmDqvG4uTKlXkNJESSFmNmhSPVNTZk0
d1JQffd4preJmS4IpglfVFLEJxplnyqv2YVFaR1uD3U0WIeClXJV6SPcFfyJA8yTYyKYhIIOB6lX
rcE2RJ/gY8Xb2C/z00T6zdnNMLtTSS+EoC72Gap/MqEFQEQFVFIytcjlMTYdjbmfCf/SYz4aluUW
8F99CpSfbqWPd8YupmR5yyepkn1IZ4a4bzQOC9WzuJl5vQIhALRr/uz2UDthvqHzZ6A6RuuMc56h
s8z0pyCiRAedFqxKP/U2FZGMDK+H/JQ4bn5qA0+tWhP+TuENq9BEM2fY5Ac5BXe11i1etLT6Cqrc
BfMt5QEqcneK9KbfDAQa3JsUz0sa7P5LMYi3mI7jewyGAfYAXhzLGebhm/yhFHUnxWhfNdRYZnNf
Ozp5wn01Lvtez0gC/qZ1KCaLZq1AUjxUCed66vvB3m0D9whIITnEVfnuIDveaiVMLRh4xSqLYH/L
gG9om9zYGjFltJvLCmBFaK900HLJKIYVXW/nOkp7G7uWfuyiyDjePtLLFz1q66MEpbEpRWXTorY0
3o1W7JgkyEVhoRNUtJuXnYMm+qaJClw8ImyewiKmQ6QSUOS0P30BjVLPLJP5ZRyfqx4NR+opg5Uk
/45kZIk/q6baD5CFlOa0HJSXHvXRmjZ9Npk7L02qcyN7yZjY85jWGxHTVHUEzjDgCxHZIh0SKPDY
yTjtuxecrm+QEO5LTT5HhFoS6VXX+0AF7rJPhHFUhL0fbx+BqpkAGujqRbv4wRBeOQT9WgsFh0E1
L1EyOKeRgoWmcmU+4O3aDDd/cxlfUW0XJMb5q5Eg9mMDRXqYg4HUmfjcfqsV9cckPHXuQaQShyaz
dWgLQkH78C0qMBlW1jvQuq/h0VJhtx1bBAH9HCtEFJq5jbW8Y+yHZ4XVWBcDmJ2U3d3SDq11SMfm
kfqfTAasC1Yx4s0dy28esVZzd7e+k4kenVBYTavbE6Z7Z3vlZohc696oDZ9pPJxwEK/2OsxD9DZ7
UfQIbcqivmqQqDZZAJQPMp6xDHA/HrIiphmLLWpTOZm3A0uOv4sM6kcjiOLFWE3WGnR+sMbTqm/7
vMw3mtYHvAGZSBdjXRjbjDwtVNcFce8O3Hi7HsOrxuaOfEr0O2G2rPQ+eAo6dMqTmYXMZTUSpkrZ
cgmI/qoYyOqGcbl9knUm6pMCXV3kGN6li1OH5nryQ5bcUyRfUvT5C7P2vWVjY9EWGOWZs0Bo0zVv
PLQIzBqdQINcooCJgqEDLxGh6VWjsddMl2AvXZQ7ibuc0hmu2IA6YRUEnJl24rnULOq+CK10h4l/
wS273ekSBFxNo4F9elFtZBkjHHGN7Pu4Y4cj1oPj23uZz5H2qXdmV7TooXU6cQ7bZU7g2fDnpqe0
mDn0OQK33x+ynm6SytoGDG92jWn+YHkp1NW2iudQdPmry/0FjG+Lf7DpolWNlot4ZS45n3wmzpLy
0QYuQOdgwY22kg4uCdCL9BcUkSyl91XHQkzhPIIYTBUoL88BA4YWtwq74py5ebw0YdifXROzvDeH
TkyicbC7s8oTIIypsz0MXnWMKisGMud9v+l3pUN3wucYE7Cah/dtkO8gl6WDJz7rEkZmWANhG3rz
+0040YThSmNq0dG3PAzzg8pinyD3Nlnofejv4mJ0tvgKIeb0nn3J0vx9zFzvIkSaEIWCPUFyFACN
tD27bG94EGOzLKxieO790Vl5Rl7teyWbzz5LcjyKhwSr2GJIpPUiivIRbjL3Bdt6sRIOs6UrbZ8S
6RzC+ujMXn8uKu/iCn+8No4XU3EPd6rRnCcEnheoO8Gqa4wKFe00C03Lddno5maazbE3+wXpgHCZ
5AthHOZLMNVntj1rDd0sCYe23Ja6O23Szn6ziXx61cv26rEiX29+XTuxyhXJGktD+fiMMljXaOnc
tUJff7KQLpmCrDTWggohmLtszGDYen6urThvn0rMT+tUGmrvxS69pKZbG6VRP9qhcYZRE9y7FgkL
I10zvHtSHlk25HHIGmcz+Qo9Tx/tR8fx70Y3Oqcgq1YogaZTPmn6smMbv61l9kEIyCmzS/AyEc3P
IKvUkeT5F1NjAMYML0tO4TjGUDPVZzee3shQtD7HaN0MvwVkVevFEt5AdB+EEu97JINVwntHci5Z
uG0tJF20MNzlTmmc1Yg52Wpd5pH070RemavQB95h4B89xyky+Tbv917hcYOSwWwRiF9xgCm8LG7x
UCTqqteJdzGZta67YcRVCapkoxxYvL58lrEjv8ZadT/USu0KRCsHT2kC4diwthqtPfpDT8SQ8t0t
wX7WfeZq+6wZafrWUbUkE5CudVU9jvMy7Toa88iXCILpa2qpT2aMca4mk2Lpcr1kjtccx7ZuzpbB
nRox6aaJYTbj84JhTrL4Imo8/WIHgu4WETDdOMAOtfNg7VThClWmwD+dYTzIDdy7ZeRDa4jaO4Vi
6qBZ0uBImNuWfIZnS74yUrYem5lBwAzTvdfhly9cAm5bpdE9stP+FNeTuETMvZcD1+W3GoYrpn1u
lf3U008oaNoAZPrkBsYdMsNwaWV9ssnGOOEdkUh53EmjuVjZJxGopzgeuaWwB2H85JQjecPptBpy
HFHcud+krRULz2kWg9v0Bx2z4dFtxk2bNrOOJwnvutqGLmDfcw6an2nWyFXmUU8EvnZHyJYG+vUB
5u5BYvTduij+vK4ln7DNVyb2gGVZRPlXNod7Q6E+NMcAiXk7yYM/hO+ZNUVHqxnyXQ0DiFShMbmW
CXgD+JOElxjh8OiJ/lwJMjkwGcNejlA86SB9ieUpsw0dEqL9hBIXe+QIoW5IdkzvhnNevMMoWZQq
R0dlt/iQdBBbC2UojaXOiw8d8q6r0lK80XbjL5wmG9kJsE91ohzkBhXvi/ulmlDJCVouxIO5awal
h/7G3SO6o9s2A9o0y3c/XGkQeIrH826qH0K/Bfb/+4PXxMEO9OI1ERH3d4NOmtTbTyEKytONoVDm
vU8WffGeGgMhbcTQn1JRfc27qVnGEQBhS3VfXIducGVrGSdWlm/7GWZ4exCaONhxJtiPpea1Gr7W
o2ZebvBdQFlvg2lMG69PA2pHODeRYxMVAnBYyvaiEdK4yLmM71PdE/s4aL9pYIF3TqN9D+x0vAvy
9B0krLbKQVMfyrKud21htksfYe3CH2X+pNd1BV1T706VdO1FNiDiyyuRn4jatcn4ioZFNPjTRTmY
3qHz22el5aDxUUr5s2epLN2TNxV4wXQTd9IHRg2wHrQdcha7MLyjw19u9Q7IP8sv8b+dbjN1Kr5G
BttwjdbX3N/A34EEYxeOItx5dipXSZ/ejSCBFyTTtGcPxflDZ+DRmd/Mvo/cg+Npd4YS4ZX1DGcG
tBDlQ2mPKhSP8VSuIaxw8WK5umvrwTlGtQsjkVLKso3PYjBwFCtjFvIpCyhD6AAPJkVp4020NmLG
D3dDmZg0wHUS59+naYw3hd9US71FFZyqvDzocoq+tMc6TKZLVAXFchrKjj4Ub4P33RwrWMro7JCz
T8MJYdBwsspiYbhQ41xLuQ8lvS0izN6JGXAuRpNvkjDNif2aQ7Atk7XEi9zXBPOT3ywDhkRf4tLA
Eix7eIAZEsIS8/Xd7WEevgRGrk7M4/2j61inZoYZStsur91eEwRzs0t7bCs5PTsTNHGQtX1FKVM5
oXkwNMs4NPNHjcxgntaoGhnEb9skQxgZufLHQ1QlR6wS6opKXTAFTNp1bbiEn3XE6ZDLKAdkgotG
tntrcF/jxks/+/0z1mp0bq5TbmbN0brNQrkebCs44PRJd+T7AF4nVHkRu0HxbtlXK65C0sm6cUX6
ZnsfJ2SNleA8V0U3+WuPlDMUqcJdVYMxKz0L4rZRuGyGxnhM5x7MpNtfojJLiS0V8YZIyujsFy3n
KqtDhQgEDlKi1iR+dc8U4l/xUQu1qqfCfclHhExqgIN7+7R3oMN5TuBc4GYLMFPhU+jVrAggSJZt
hSM8duv+BJfw1S/lsnHz+pNMQR6GbPGQcKqaEI2MywCiVnOI8/DhBv6ArZhdR1QzqTgS8+Qdxyj/
8BAsbRutesuz+HsT4TUa0zQ6dr7XLufCf1WZJGcPZX+GhAGIqNapD1FbHriqTQoZ3br6NrnliWS/
yv4NeVMcWQ9k0FFTyMJ5MkztFXEbAXaiWLZ6lpFZhmbGTFkCbiUUJLh3M0qKHZHeSMXAmwDBzf3H
itYVqJT6uUJMdseBBfFh1s85c6cz6KVscXuS4Y7vJZg4B0d/scfqMavc+CVPQpBEOEKSQBeHhpgM
cFNDunCRjGJoIYmhbaK3rkkhq2ThbMTJ6Vj45qmeNOPKBC06JB1eyaSNATYgE1tMce8clPQKutbT
CCQmO/Ar6xMMvO6pLlxu/7WPSWC2yGURUQqJ22JioDV9jK0xXMe5nn5WDeROO3pQCfG9NL+jne8N
3nvlxMk6LZ1xE7fJk03m5rmbinjTFEJbJrnjkSrVCSiyRXJwJV8P9k1bdEVdXe1SLjrRecsuwq3q
cV6dtep7kgTHyE3gNvjKuQ+6GKuznrBBg5h9uD00uMp2noh+uHOmCpXy/D0M9Q8c4c9EfoEyH2gA
OJ2eABsneG32MCHn7ipG8RXVk5OV15524W2IRZtFLmSdpCcinrnbEwdDCyRfTQl9u1Q2uCy9qHsM
AZU81vkA/6LdF8ydns26tZY1dirQ0Ka7ylpCcSuSQ3B8Ny8yCdoTklVEJhCa+tr5SPChpm38QTe5
Q/6fuY8gdUhJCVN29Kr7P0Sd11LkSLtFn0gR8ua2VN5QUHhuFECDbMqnUtLT/0vMiTgRM0zT3dMN
VVLqM3uvzYOkPyGxNUhBEw9jHf145JBcEYiJ2xQzuBTj1shRWAUSGYFr9w8c+TU2Pq7Xh75EJFPC
hkSwrpMADPXlpC8ffEvR1AyBe3DjMVuZRC6/Qd2jKPDxvc3JdcyKbNc1WHz+3IVEcrRHtaSE+Y2Z
PuiFcUMlNL+KXlB/t818RhBJUUMQxK51eqqyqHWvXUJ8Ka1hss+06Rnnnb0bWAvGa2GlPEEkOkEi
NOEtICWjygmCdVT6+AWXGjsZ+keSoC+g5+oz4bf1eczxkch+yQpuvOkN40CxRGpA8y1pKP5sR2mW
/XPqkrIPLFhgpfLcJlp7Idr1bOhzdERHyQe9+tWNttpZmH/Vkmcj+wafwrxhwDeEdZcA5yYb7kQe
K6bqdPonGEftUHurh0hL6UqK+mBmBA8jDZF3rqfJOwYT89pRdnEZA0C/ZQziEy/dTRvsp3ZSNsYN
Qz7BF12bQptfG2w0u6olBGJxdfFUz85Zr9ODlJIrerxLu0E/Cag/99RjH0obvLOjeWKT+vo7r4Dx
iBYykYG6FD03sm2o5JrUXnKVgI2aUheXBtysZJP+Yqv2BMxB/ubLQD7xCWbRzOdx/Mek88vTRndn
aDNhsM5C+WCDCj09uPBaBbRbmAVVCdCKdVa7y7wm32aGYe504tnWOSfA8c8GVqMcH/ogekqm/+If
iJkdLrH1+YdbiyYcFL0+p/e68fCXk4gOaAkxdg+Nb+wsWIQ7a9lct+hiVqZk26JE6V07hKnX3hyy
o097vFzQLbf/W48Gb9tFHW2SQwiEq9gnNvnnXxAC1hm5Jcgx53746GXlPI9xvk0awzlpmEsTXtjN
X8Y2CpGnulDefYbeJ9RcXhOPKfAJ2cOAccHvNzlI7U1aFiSdZIVzqCeTOSuBLrJreLxVqMaXzypV
fBOm3K0XTdNmcmb/NeG3rlxtbKkvbcxEOcRQrdOMS6B54yt/VI77ytchSkRN1JGKw/TJbhkb5Cb8
BeYKxo5X13kcS7M8tWVbr6QEh2dMth4mmjYfIldlZ3R3XDoGqWUEcjtLxI47aFpolLZzsQWMZpOt
DAQpeBBpY4twahmoNKUnL6YYhgsq9+qYymmf4iSiGMUsU3VQ7xUb3ZXIK+xmlhMfllevDkri35eX
sJ/8Tw2k6JOmyv6VLKuHv7gK9+9GWT6gS+dRECv3SA0T5hggf0wf37nVVuLZ9McCqGACGMWAJGjO
sH6V/y0MEplVIv039Lq4xjUtP3odRDffTe+cojTuSiOD6mGXDtl3Oac/8IbXpMELEfB4uEitGF8t
HEo8cTdt/BFJNd116HFWCGLsE3G3336m1J3DimMTQSL4Q97Hrh8fRYDb37cV9tSJejGlNx5ePWyZ
J5ZJ/envR9lYYiQBJMRpzgVkmatRLNCyUtMe8BXkl2YCzGHh9ErHlghPGyAEDX5zGVOAzIw3tqI0
rJdetE++nuo3l9zPC0towtHjVGxcRq07YVLBmvpC3yBM9cli7cJqdb7Xncl58gpJka/o2JCgPfIG
vuAo1F8QWhMLka/ioHL+lW0OD7VNrLu5CI4T8GREKH71Yo0sZPq4kMsDtgs1hMQn5MChjPx/lHTa
k4MKaRv7UAGqrOT08komFqYltia9IleEh9BjlNfc9LUnIwsnjXtQVxT7Qvjb1rW4xJTTverzWx/Q
IPdDcbHGHi8NGvf7tBUrKNzaQxDHX6ZIkiOad7zT0n4RgGCOesY8bFWja191WXDRSyOmTABjZgUk
p/VTkjwFGZvdmG8nQYZ/mGbJTykyIUz5MqQZsGrGM0/AHDbxiNOz5gR+a+Fr3WHb1J+KAv4fYVTj
6e9TIxXuum2RTade+YAWXr84GhSoNiZeluMT0Btz2b8PhR2hG7WI550qUIdTJ+xVF6fJpuBq2Puz
jZ+/aT8KJmY7uyri5zhi8iOBTvl50+wcJPx0KsvMOegWBNZAKx5Xw70SuAJZwFEg4/3eG5mqSBQL
9l3mTDdlJntUM/ZmkXa/z8PADg5QTTTY+RE3pdrhVYXO0dg+hErdOQwjA6nMJseGr2OHYQrE01yJ
m/JIFiLLJNgXPUMoFjubeKibU0+NEuGRMousOoOuALCXM3hhATvdd8xEV6YxPeVgQx6pbjYOpeis
MMQX7YSsPGerP9ladmsKH/8aB7+liND0Mu0OQl9+Hh3zTXRef86JEzlN6uPvk6BRr/NI/OBgGae/
Dxqyaxg0JFmwmrpU0OTf7cR+iYDkygIFPtjZB2NkCIptoc58/5mwdbAfKrG43NqkXrm2OezJxyL/
pZ7Y4GpacCQyI91H1DBV6YqXWEGFM2sZrxQ1wkW52lsZ6de0stJ/cTJfp7H7cCzkvlXm/FbMI850
SnYY4Bh/sfxfwia4bGBMpDjG0E4ZRYqhwbDdG3Incsstczy6I1KmXjbzobE9iMoLTY9eyF13w6S2
QfUc+FVx02e9fZxbx6f8mptt3vnNI1YPsC565bF2KzHpquE/W3xqqv8LL0r5+Rg81y5apAid2xCQ
NeJ9chaJAoTE4ex6tz941BQPFftrfj8wpQD/nx9BqqrjfU+s7RFF9HxKrBLirghIMOaFp5BBsuCB
S9/hAz6Slc3iAOgcLUX1OmM526QWF8qf771fkk9aQHD7sm7QRxDkSj1BGdwSWEbH1QmgpFbzQQKX
OLvS+2hsN3n8QxG2LoARMOv50VF5sBY1M8SGkNHj3weCTop130Q4Wpb/Y4i4GKs+VDgsEPB4+1xU
8bkj+HnNg+etMaZm148FLV4ROEcZL9V2/spMscBEjuCHVtFZ/YGDJLaziwbswmOMXQTGXnML6xJZ
vfaAB6Thasjcg2DXloVgD3CRY++mzKgf0tw6sBaavyBV0Qd5tnstyco9x/NsrhsW9Sua9JHRnK3f
kNNVjFXgVHryh6n9dMwUuT8kzEw7pywPUpI9OBHKbWhedkq06d7qjHkjpe7uNeHLd6lfoo7oBCXI
7ErboNjrJeVRhoTnnq3/fG6EfrGSNN6JCMlwFxnyHo8kEA420MOYZkfDY2LeeI+WGPRdKya20/TF
WDEMjjETgahdVZyAPQTNfKIMalN7HeTmk9AM7zNwvVMEu2nBd66pzpp3IRFRldyVLRcGeeY9IaYU
tVg0hTcfXW+CJqfKJux8FTPnb6lztfHsMoAExp+KYz3UHbuFJgcYUBOsU0IE7JilX0kA1EINItO6
k8Y9KtB0q+l9tCcI8ZlkTes1CRrGyVPjH3mNfvoq3lujYV9jHa6/47zZWaf2ZoWElTuBY1OfFjs+
aV/sy+FYRMOFPI3Fkus9/j06fHpvmI7O2qCXOlolyQBJAwhaiwArZWOUrAUj2LvJNp6MGHvA32dR
a75mHPXnWNlM4po4f/vvR0CTDDxU94GPVnHq+xymnRfdfNXshgRsibRqvPWAeQy/xxhSW8QXiqa8
58yWIYjBL+wU5U4uO6qkPCvDE0jVeK9kGg0Hz5dnyd78xYB2eA5yS19pHqvHRlhs8z3khXbPpi/I
uCdIbd10Vm5sSGbVGEXVX62c1NGJ7Oq+MY5/401QtdU5IeWwrivnJQqsl5y0531nogFqeF0xUXgq
IIZohHpbUh9f69xzT4WTHr2MO1H2pQ6amfj4Fsv0CyRNfTVnafRuqhSlZDpRDc+An+l/YNqKZhsA
+buWtgQRPxi3UtnmfdG00XNW36iJnE0N7HeXWVl6R0nf7zoFz+jv0ypG2NTrvr0zptl45Hj6HUtE
ejh457X0bQ1mTDa8R7xbRCzNX82MJZ/Kq7zDnQLeJOowmpqGdpB5TEspnfI+4umwTrE/3XVxfyVC
iGFm1rBBc/t7z5vGndmn9Zrcl3iDLSzC/RThu14+OGZpn1M9bnfl1HzmxKHvx9qicaVj2g349l6d
uEMcnDII/Pu0GfN9QMhQpg2Pf0x4XzdeVUDCbR57U+gv5XjazP2HqksKrRa8+h/2JxrfWb5HR9FU
5cVHpuDO3fTQ5/b0YDOIrYFaGAHRcmOBFKMoPIHrBpceh2S/8kj7OQfLh1QIfRO1Wo/WY44ufX1x
M9a8KpYHUCh89vehbql824wbFsPafcB4ptDBQVXJoO4g4mywGqqdDw9ta04kpPeNYd6mYrbCyKNX
rMpgWM2lbnzocfXczIG8Gmb0jX98vGSQwdYGhmezkPWTnXvnSCfV4e8zWZeIKTTM7sr2p+NsYsLp
TeBirm0hxEPntrXnyT3+fSji/o2o5+Q4qBTBG/TNXewl6FmdrkODIySZDP047irXTG+2kNkt6ueT
suqTp8RzDylhTT+VXIeUzZtWlNHWYot5BJwIaAC7X0u3s2q6enoEf+0/zixHVzY99wEZg//IZs/a
p/2Iqy2u91niW2djNodHa0ZdYJfuD8xVYw/iV2O7XHBy5UbFSrgvXgiObZESNvKLLdOh6vvVBHGI
bSI12P+nCv59SkpifKFTeR7wREAOHra6Slb8eTGPW/3mazEzjxJ7VZ8l8Y/M80ey8Nybb9gpx92y
vcvq4VQiHCGUW3CX89nfzxcgpNdVPvhhir7pltBj7jXseavBKS+xmf2xH/TbOHksAqRTPxUeiRhR
ZstdWZoBY0VP3SJelVSYxjlOlLoN3H7unF9wdy7pqANPmIE91lD/eJ4AMbk4BqeOICL4t6tBj+2H
3CUQffYZBMw9y2+p7pK4JxXNwmQ31yK+VinSvq6bBzTv/lnxFl5M102PXY+tD1Oadi7RXW5rt5Bh
HNU1HAaWFluWYv8icuBXWuQn+8IomhMjfXYqPbi0wcnGrfR6tUJfIs/4GSV1gqlvrBH5ZNQSQQA0
4+BWfg//gtmW0YqeqGyrajkZbAKC7MLZ+l3UwIuIntAh1FdLcdLZLVMUlYxvuE3JR12uLPbzB+IZ
oSkk3GalaxVIZJYf0q61q1r3gnKbdRaXd52+kUg97ieRRxdC2IAJV7zHf38Kw3K5cx6bUwXLkg0b
w6TQqkZr//f5HLARVzabdqVrnHtY519yUi58LCXHeJhYaU19fnFMxqvdgBi6oTogjBVyhO+sDOIo
dAwgoWdA/PGPyoEeyPI/lzg30dasSCa6BTwREQOH+P5YQjBCyA95mdzIiL3GGC78mM0suMYhIHkK
pVozGTt9zjf57N3luBmqycMF+tqNDBLOrOXvR137EqgrMoEHthzgRHRvOQuZacmGGPsDEg6CvI/u
gMUfrQqOT4CT1bQhJv0Nbc4R4ORQwIkYEGNNHzYD3rJ2DqQnhP5w8v2Nct/SjmYfEbdvEESSH2sZ
kEks4UoXvO/9D9/iOrXJco1O8XxI+rcK3kRv3rMC5MBJNgbzywmIRVC922WOwYmZScCkJWnWnjqK
VB0lKPF8/IouM4lx9bw1DE6boqNNR5/FULiNXhzUtGwiJ16JxNg08WO186jRZtqPBt4p0io6bxUO
zP9xLz52zVdHjhUGDcYCPglSctcN3/AXjt4hNcTONzh+QdNkMxq+UV/pQQLAJ7j3/ymHiNOZKRnu
yWfdeMe9sO+KoxEcIj0KdaHtkMmFqXqgZ/fkfPTt7/JTTDby/osEYpIrAQDn6PcfudWfAxcOHG8/
j+lNm3XfenvW0QK4t8mUa4905lT266B+nM1pnRCr5SNStVhX9059iTURltq865VGxSrCpWoYXXn0
DKIm8ywc0YjN5DkmPZttWMu+RPWm19VmagDEwbjkwRGmHP/QnU4OvJncWHl1uyUxFmD3awQZux9R
b3Y08ack49zjW7eqOJyT9FCQoIbqEew5EdUWY80IylEGVSSrn1IDbpMAHZJn0YFNLsb7y8yceTW7
Ils8oWGWMPl00dqNxQEFkxa4H2yqzxaOCWsw4xVzsU998DfNbNOGROsAVrmbuaFLn0IOrnMuU+sn
jgR+Y8xJ4xaSeqhZe1dSEDqD/2yO1WGq83uhmRs/S/H5cYcRPpTnPzk3C1KoOyZvWxMAc45FsF3S
DayDnL6mFOliEF/nMr4YTfcJBnRHNO8zuZg7ARB27ncFDhVs4ESw7UWRQWKhr4xhy+YSxfmCneYV
hd317vJMG+cfVGJPup+cCmndWsLz0Pd8lrjZse49AUYy73g3NrP5lcBdR620Gj1zhZX3Dq3OOh3t
e78vBNpYAqPGrcs9K3PtjudDte14sJcaiKNWg7ODSBVZALCQNWR4wCKGwhJVPPhDdEw83FkR4ziA
M72OSWhKjiRZwn9JNwBjUKl14RRVj6NLnqiqVgK9TgbhN2dAl8eXJiFtEm2bm+SISbMj8KlwGHAk
BhVYpnIlRk4sROJH3BE7nQUEE8/5JWaXznrlJMpkBmjd/KYV6SlZYH2Utcb7MV7SND5n2nzskmDv
6YymnfnBRk3uEQebSo7IMoh3bDL3tUgOFQ8YW+3Z6h3xmWzh/SLAml5YGmMO7J29W/tEQR/5R3M/
6+JpCEjxasx7Y011sEojEcJjDDsIypqT/FYd+d6xcz8KDwkdvP1SclI7FzSGxBoYEoLePtaKDXkC
mDjgV7Z9B5rRO4KQeapnJB8JslFuLfTCq0LDJdpkCYCBiFga9ZrGIKPJDnTBJ04myGkM3lZhs4Jh
wNnhn5z14hEw1tsQk83LKksHf6DPw8mavH+Frq398X10Pqu2/FLEFQTEv3rmzNkyuL8xEb141Nck
C564Ba+sOMO0/mFYhCrN2AVNjW3vdZo1exUkw1a21XdufeTEqZgDWCRZX9PU1yi0ghMK1K1txh9M
N8LYcjmZnB7qV9Jth6yp1r2MWHYxr2s4ibls03JrkGucDHAwzHZTl+1XwJB2P0DGUwvvSJIFW5lM
eVm+dGhwmgmGq9ltkqS8WBXqHM3feFEL8qzcKKJyLVN8KU4gtN+7Lk7CAYg8j5VtwhSHs5jEpTfI
qDtulTVpzGfNa/cBa2qtnu/jqjkbWfnclsO9QGrH7X9ODefeSmALmNVWg+UwE6Y9Ke9OePpPYXu7
PHuMB2rnKLmmhLXNUR4S1nfKh2kvLfMlz9ud6yGIHq+oEP3G/1V6sPNG1qedvxtdZ2cMAl4dzwIJ
syHKxxpdonFvcxM1Rn0AJfTb8hUj918BdXuMhfqtR3vDKYR3V2ZfuJWXNK1F4VOaRysOyCVFuJqk
gn3tOiLNlUf3arajQ8sI0LTddWVZiPx6ttHau/QAHbisB6RDIYwl32+H4/QTC8EE5qt5yKLixU1T
yinOLyPdGVZ/jCCqkeR+9UQerESCRNrlnNbQbnnVoanTbzuxznPThUlyJ2I39BOF8rp4As+4dmR+
KPNml+ka5PeItfSSH5NH26rlfLJy98jh++ARdpjT4sVmDvV2+KEXPEJ/2taa/zLo7SdawbxibxFt
9Uj7BdB1rut24wBFdSYXEli2duZxT+7fVic9e0rqu87XmGL4+pGIiLCc/jlmv7aj34mEcX8odqkI
Lnna79Le2SqvubpJ8FiTe1Shl+wd5vyRWGv+zajNPVGoxQrYKsoFUjEBhTeN96xPmLirO+Ey9IDl
Cuee2zc7mxhIVIQud/JuowYdpAZpFXDTBFIMLASmRzUb7wrUK94e+9qkVsKvJ1QSQDiW3LRK0gPV
5rgnmafcGd0plrW7GVIKWvFWsyOI7xImlJ028+UKELXTmgi3XZWz3gABRvo7Mhykt/VXjx6SSdrG
sZ4bLFYmQCWChcGTtPC0lH5wnGhp6vIQm/glzsiCK75cuneZR+saJGBtPqcWtHNMpzBwN43wXpeE
1ZI7qOWJUssXSBQ4EvRDq0HTahKI5vq2I9LZBNsxkGrrlvFtREEjvWqfa94DgmFE0ilKXoJIGqBj
zIXJUFxpefnROwHyZy37be2IB22wVzVeqfyiOxClciZaSXXsh1vhp7fOIyk2R/sT88DDW4/EKsEP
OfTpRZfxo22ja+F5Lolvxobj/xQkw4YGU7KVCHKmmGg27Ez/Hb36OZ6ddCPbejp0yFXWc6s+FwQI
sYGWw37NQ1cmcVncUr88TtJkmFWGcUKFFBErSf4yyGXNWessFxAQWhShCStpvBeQRLzk4nnVSczw
saPmHyHUjBbG6ppr6UM9Vg5ObuslRo1AYm++akzkVhNj39KIABz2Mdg4+mXFD1D2/Kvs6lGg2l4p
NnrxqB38ZKw3VlPTjpBinQR8IVNBL5Gy9ra9bnF0/7qtf+dJ/RftVYV91ABeMBacXhNkR/Nk9IgY
Kv1NBvFz1JZv+ug/QiIrjQHhFtfLqHFA9djxoWsg06ocwmI8gieITcWTXRKo0/PuA0JEHc+cvicJ
oM3/oSWPw5eO8dei+fpnuLkXjikpN8iUUyJWVlPH5lFMzH9JFw51R4BzkzSe5NyF3LUk4Pah62ss
9DqsO4W3g/pls+U3GGdO2gaJtL0yDIVXSbQbF72pWVkKz1bFn9Pys2375Qk07lqSr00rm9c6Waxa
Ebsb8PuH2O1/iQ+mZGopgOwxzo6s4kZTbWuDfGzLGCh0VfvmFs/eoKGSmlB1kxccqqTuQ0+RW6wB
AnQm/zWIcw3BYDutjPY81Ua2Ti0LrinVFxKOnKMnYg+ns8/KoPfg4cxWG3hFuwDMU8hc1Q0TVh3r
PBrhuecvyyrZmnUyLdL5fWQKvkMc/7ZAGuvlazDj+d5RdMqOyn7SJF6sGIPcpee+wHLUldlHyfhl
5ZVky1HpTrPzqUOrg4dy/VvEpYjs6tkxECOzw08/Ogs0OFJmOghlvEztdBGtixgQXgqhWVmyHtW6
HYAVmaVjhbPWf1Vo8yP7nzue/D59zqP4+vd/sDEuVqN2smNxrFzxKWN1a6bpDG2TzpBRXRr7nF3a
InUw0Oykrf+mRYQkMKhfMU24NrrzW8v8nWNuL4vxgHCDEityTjhePGayw6611NtoxhMzW+PJw+zD
L08+Cyv7WY7EdPVmQTC1YVO6ae6+qkaQlQXTQoZ2oZ4bkFXjp2Vet3INA9ocy1rZt/8a5RCcjQD8
UKCYSh3r5BsTAQZP+tjPhB83m67yv/WIXheun6nprwUR2asW2wVcRCRCvTh6EusObnmxMliLumgM
lA5KOq296zRgdR/krRlqiAQB5G88fuxYL5nECpm23Ng185KGOW+fiYNdRZQG06tWKi8sRnNk05pc
nKhaKpFiHRkRoxKUf0Ivf4ifJ7RVjL+V+1WbRr1SsJoB5/b/PHvrMnurWX90efZckCOyZanzkSN2
RimAqFe3tCXXjqeAZ31Nhcdctr8j44YHlCbiY3H1XJaassi407J6k8fHtEIAgkCEhFV7xmOBOEsf
8rvKKh9YPjWr1LI/YiJPx7pzw2FksehothOimR9yCuWIA0Awxw81Ra1nKfmZVT+AOdWKJzAGV1zB
8BypoAi/3TTTsRJOcyJ8+cm3NBVqBnwvYiTXk2FgRJYvHvuDteIWGzgH8toqtkxdaMQdHuvkQa0y
s3mtA4o3Uhwx70fVLiqmT+E4z+zNcQ8N39QhYzh/teyC6XqaNsRX/6XrPzqpHYtOxdpGmgP4qfH3
qgDd7pRYbxqbVp3sdb90X3q8y7A7hr01UVkg+yT+drau0katJZ48MlKLh9TBftfYHDFGAi+sfaqy
5H1I5UtgPwxEobSueMvzGH3IMGABdjLKqVJA+OgQJPWU2Kl+72kOM5Gu2Yk5e21646ilzNmZK+MZ
Zz3fevq5b0yPOaIF55x/BysPzVE40PC1s0zYCOvlp+PSv2dEtW6CjDN5ypF7uAxmoIoAr3MW/9TV
YKCbZ3Q0tZ0/4FpOEnWnfAIH+uI0jwhcEQFozvgx4q1Ugbz0CVhqvTk4PqoCz753+nhjxMU+Jf8l
0JsKyb46GCOOD4AEmfo0e7wwQ7V4ti+JXMwlrsNta0GcM/xgmSysGoHZ1mnkRyrSS2myDGmHD05J
tREyJ3/aRedoI1IKaGGH6D0JPJMBGSbe3nO4ds1sVSf+3m3s+7yEnC01+63l7Ounb+Vr746cDmp4
qIVG/g/ujsx9TIT2laMp05znwWQAYRnfESYB5Q5bL2IdH6G+Hkcmnk17jc0WfwM1hDU+pwZx8/58
NqP5hp/qnGBMXI0614if8VbXc7/vAmtd6yiKtYxGtaztvfLIFNK43Tse6iNtt4IzovAQyanWeRoz
VYdjdcPV8pUXzi33Udhix1cr1RaHsiBBI0WxGDbpt5uymY9nIkLqsX9xq+6qL8B2363eiF94HZJL
L9yboErEd6FZXCueGLkPphtxaXj00/ifbZTYdxMDG5lydwCBsCwZ2qNBXh43MW+H1b3R9qAqs8Di
KhmviVY/9BCJUVBFrJXaO10YxL/It+W/VLgvGlxVtp1MP9xHN6i2Uhov2LU2kZN8jdbwUZYZsjor
33oaGhKltLWZlauhUkRqF78az/1WEAjfwsceS1qMv+8hFlg1q/4hRkxZdCvTHi9q4BkVLa8zTdJj
3GoHux+uvtIv8MEPUwzZNRFfLQWDPlr3kYn2FTpjm1Cp5IaKGXNCdEYzv7Yanp0MyapUPWmi+rZ4
Z/HWO1E0M8PCUM5D69FO+6tlAWKEYUQ94hCD6pby2Osl+4HKDh2TBsfS4Z8+pL0WhZbQf1hAHIOW
7FCkNwDzbm7afFNvMEaaf5ebvKPwKnTy0iiQpgHXdJnSXRVfisgg5RvfQ5bm66pv0E9J+kSEAk23
G2m5KJzUBgoNA2vRX2uut7QpvwxJyRUVD3BitpJk3tKYz8TfMcmoTlX7ls6GDDFAobPJkqdmyaDr
7O/la9RL81+QRp9llB0gCn17JFC6I83IaLYkXgkDq8wMk9CCWJ74oRTxuBpIjEX/PKJG46/1PYiu
MCF4u+yIWArbPfKG3uG6PVhDXIapjCitFPh9S19zi+9QdB/nGaBHvIzl7M5Y1aW1nZlz2XrOG58U
NMSx/dHZPfC7BZBtSochVnBxlkvaC3IqdROFeH4ZfZ8180DKWl/uSg0TgqXMctU7Dr2bcx3z9tfA
TYar1nwzR3ZnMMQIsLS2nVazOrGtMYQY8YZ6gUFgKd8sr/gdHUwPBv7gsG+HNSbvaYucagyp9QiN
YwRrBGfTHc9mFuHntZwHi+yFcNCVi56B96cwYTgObn8lR/U24K6pJdo3rYRw0oBHhpypn8F0g00Z
F1hK7Z+jAVxOrjNeqxU2B4IvqgqJD0jSVdDwLpQKVFYr0SGaNb3LOGmwKGk5yDf/au1RbJgFpIZb
bqrSHsHGC2czB2w+Fj4iA1NJiBI9dmjELcmmlRcf8gMNTrAJ6kBtrepETBGIDvMSd/m9k7SfZjxE
YYGKbx1/4CIHTGk7q1ZzEBAodA8KKnAn4HSmlCi+V3zFQnuoJEdRyZQZSZuo4WXr4uql9bDuO3tJ
RwmZy7nAztI74Wf3SkJuypyGUZf9lBe+vpOp8redPi9oDdqraRyepQeFXlUG3HNWzCdrcUE4mnuo
KhEdJQGOOxKJ75K5dnZJw8PEM2APALHe1sz7wkAcsDbQIBU6Q3/WgcgP+3TnICTWdQkYvPmY8sWZ
MFAfBDV/kya0w9ilp3iUGZVdrBidfMyV/jUE9sCThN9jTKTjQkVveoo6O/EeSDnUgUubZZhnxqm2
R6AN5EWxi0JdzrBzNN00FG78A53fXPmkLWcxcz09GO+cgGW2xZYj4PfmbvcZjTRuDUJbSix45D+G
/8aKny/uBT4MMWr6kIaasHfCKju8lSJdebb4cLvoBR0uFt543qU06Duip5dRgo/KrW5R7yVXK0B/
IHs6q9pHM8H2rr4xuTI3spt++hJgWMLuWWfay8sKdL721aowmrOzRM0iMvpF63ZsynKf5o21KvBs
rEqX5243bqZRoaAHFLIy6xRMPD6Npny2JudItU0vbjcVccp3WWRqu16bjl2lI9zKp5d4IXKP+XGQ
FD4laVYcSfUNXSmyNlxmDRciiCH1TGYrjW01ULYsgAXqaryN7i4380Ns0nhpTsDLTSta4slJoLkk
rFIRh1NSlZBlZYXraCijfWBDv3eKV4VgH++I8eqyP7bhGwQLAtOaAM1UsANYD6JysUe6FFuqlRnR
FEGadPACeKN7KOvozFToYqDTrmcvDu/dISUGReSffTQdTT05uVayFTr7fKsjkXnaRJZ/bhbrD3+5
MSxTBOZuDul3uKxJSPEdhkp6u8SiEZdCQANKxWPBOGG4JkNH9kcOuRgFGmuS46i8Fi0Ytp4kN9aZ
4b5hq//y0/6X8vA9SLMv/AShg0kxTVlbpKzHhinn29f/eXxvYRQXRykR+5VzjbmeUZtu4jESqBY9
CdXGwfSpkH9ABrhvUJ2G4EcXwdn671dTw/hmqNasMF7GPRuwNmbBDpyX+zL+H2dnshs5sm3Zf3lz
AjR2Zhy8ife93NVLE0LRse97fn0t6gJVmYqLCKAG6ZAiAyEXnTQ7ds7eazsrB7bWpPcHxw9xYyHI
nObNKZM+y5J4Qjv6Tc+NaOWH5t4hZkj5BBSp7i1Jqp0os5OnTWtdqx4RlG0t6sRuqM+laa6meHqJ
4vbFquAVc3rEy8rZnOM2OubhoUqw92ZDBBAuOqQ0EXkM+nfpB1sP14ABZJmtB9ttHlgLxZR+2aUB
DiN8RguODeTYt5XzAOOTvFy5whOqL+oSdzLpW1Bhqgdj6vFRTcCJlJ3RNemvdb0FNDnx15N93sUP
cZY+WQbiRG2+gL2Jop39F0YBaW1x+JFMgikwmk6cltENmPGtaYxnz5p2yi6vkyi0RWuciljnBjZq
jFE5Pgim907PPyn05nl0vhtd6y6qRj7WRYAgJ2HeYrkalArz6PHMecAFPXqqbd2euiwkDYWoSMcf
z82w0uvkAXJfwK+W3Nd9eygb70izCOXCsxsHlAd4bexQPtv9OzjbO9PJj5pVPhZZdjJ8LNxFu9H6
iYvRQ2+SsvuwzPYdtg9nv4hWTKW561HRLdIUMY1V1FxrfWBQTlEL10PO0zStVFeqCJ7xJsDHm6yC
rrybLKNZ+pH+XKGjdW3C8+KggTRCdRx6FLHDeaL2XWjvVkKhl+MtoUW+SILhVvo82U5hU4cN3ltE
VMVC3Mw+Ycud3Iy6NSVp+y2z6MVHIRQsyMl0M0b64Nzc84itDBc2+lhme3Tnau8+ylmms+FUwso4
lK68YdX5Jcri3KjxOzgafN7yMYJMv2Ccgzq2JX0iQGdtjRGw+kx+QNh6irqO5XD+NG0Bo7Yq42eA
bcxUWAAWihWOJnePi0cWj7iz39vWb/ZFiBLHg9IHWG5aR94aMqpaY/D0FjCCdnURnW1K8I1QapuP
wdEw6ShNDWekFJVqeUp4/CMQVQsgeMMKHAU9kI3yvcugaYdexvSepXitcjzQBqPJ4J24lDvK4HiB
oIybOVQHo2eEx87N1uhsDTt9ciJ0gX10BSoDpbu4vmQZMfGWKPDGFS7aCck5zMeh6Dbda6wT2GI0
ZryIqjLd+OP0juL5Mc3SmkG+8T1VjBBBovKpCy5Mn1NUKGfbFcCaeov0aa96BgSDrg3XHklhTYJ6
V9vz3G2nrOQZ8Mms6di6MIHRH56GhWM637Gpri3aXsLNdi6Wo9zUkQaMH2RBLBsnixbdbKFtzOJq
htOqjB00CYHxFFlzEmjsv9Ks+uCB3WqDVa7x+nY0rfa5Kcu9JbqX1omi3RBUJMA7ZF968uj3xAsm
DSL9pmPIQqQ2gmnaiVjWF2Ns4uPOiETx1EtpncjjU5SOCV2PUntQbYLRLqJ8KA6Epl5VQUCd64Lm
64Ibhr25g+w9TtXGncQvu+hxXNh8aulUbCutOspWvRjZnV9zC/U53adK59lA6XLIO3VOpFqkXWaC
NERnkpYsEZrdscaFDH3N5Kwl4WbMs/UEKYmza32TI7Zrm21IrkYE7wvdlNtePSV+DENTIatoCv3D
QNBECCaVhd//Klu5UjNGydf7J2W0576vl7Ljp9iunyyE1Mm4cea0NdpeldktCANuFpUoX3GeUPcb
3a1LnSVwxXxNssTL0Cb3rhEeEWMdp4iqi+zshTAy/K5QuZaSewbJKE1G/zySg0dKDi2U1Ei+d52J
DRoPAKNtx0eLCQzAaMYHOTly6ZaXqghuvUpxBdbPJV6vJaYp7us8Brvv0MZ0m3fYNe/auC6RPy/w
Ujk9xHu9YmFspI7vT6L3fo5EsnId90QVfvKjeDc1Qb6sEvwsBLLg9KRTjr/IO4DMZcf2qCs+/xmR
vIyxeMSVQM3u5OfJN361zCyWwZi+09sAxNSTkWESdVzgsQn78tlT5hFVngN/fWEMgquQinvpC0Sv
NDz6+AgfDmYczWwqzuYU0BBchJYPPzE8SHs84iMPlx3xFlRpGvK8CKqP/xLktSIY5NAnPX6n8oWB
4N1Yad/QvHEqQZXkvnQ40wPXvUdm9dHX8nuBnmhyrR/+W2hwmNZG+m4lcQW9aUDMG7ZOF78KtKfg
GLkPpAFGeKi/hWzwCMbDo5P0ao1O3FvCazJ2qZZHVFLIVnyCuV7ikjszNEg1dApKqmZr1+yvhcHo
SVjtjy5Tz6VjUvCEhk4t6WySDj1ojD2jretvLmN6rbVWtVXe2m74yUDkrAOIAeSz0wTYfYSADKfL
nW0M91FcwR+fDwHWKI96SQHZghvGyzbcM1DTOIXhEkOzUyJwSeyY+MX8LaP6H9ySvXXEDa5tswCn
inJqrkNUssloxTYZODEH9JGsRp3rRN9ito0WgAuTdS7a8ECO3KnnRLXT/eLBKRMCIp0kRRIEn6oP
2a3VGK2MzqgXJfR96GTGivd+n2U5SsGquDcToqZ9jzEyoJ2ok/nCA4RPG7ZeiTirlt43V6LMigqA
yIBJA4rg/FzELnAK356FLc6FTFcUhZIdufYzPKZjFWym/GS7xftQ9FgKdar1SeR7+qPMaxU0XJfJ
cFpXxnqMWVTjxv/htOizPdh8Cze9tqXDedNHW4j3nrG0rTDF1ZTxSXyvawrgRkm8Tp1oi+Gee4zF
wuAEw3MXLuukee86ttg8ZmMyLMrZvDFzxkPyWymtc+jYl4rcvYWvOeXW6PTvGKfnVaaLqSYhkADb
zYZw1XR0FAGbUSAK60DE97MN9pGpssGvmXC/aeixF57pLDnD7lK9/8nKD1HDvwnhghoi57LjuOhP
SXzwNWbaPh0vXDQkn1N2Tzz8AIjQALfizFRmxyKRY/wgeZ7pNTqbglLYK++GrNY2ji/Txcwc3Oi1
U58b2MGLFinVRkTtNg+VvxqaNl6lAwQzv7z0qfvahCJYoQmvQ9tdC5vI495XE3l7KR6dPN/XJpEW
ETIQETyG5L6uIyLJM5ur7mk6Kpy4RGmtCPjR+sFDfTDV65wmmpvBXqDY0iB4SPqJdL1Q/VSPCSf+
I5vLJrCTBw0C8lbos21narVbbXuw60RItwmrllU8mjS0jmGpY/rOjGQdlzU5z5HT71rykFDo5hWn
Putb3JExq0yr4DAYB2srYDSte9GJwV+u+hsFvLs2fftHlU3ZOut8/CGBuDcCa9w1NY8BqeZQjYmV
WgmrQGGXTJxvlA9RrrrLCEOt657ugkdxx2juUKhUI5ISJ8bojjDT5rOdN95ZGePliKHOgXqgWNsN
eGEy5gaZhsQ60MBABm+vANkQ9tT4ckGUAqNVAarM0PaUVosBCs9C1k32glSRuKEQSlQXWAj/mgDt
yzit++BtQGp+iAXAX+rtZSQLf+2500TgckoXI044cbjmR2DmYmlb41uY5KTKKTWsA33E2jLmR0db
NaIKyFFsuYWJrV+D6IvgYgXJEw45Jhxm7G9RxLenQYGoQJroReumgKEE0INzRIOxhwFtdXVSe1oQ
cWtuSyzOe62G+FoyLHxS5bTppHHRpiT9xcq0gatjfRAeAik3K/uzl8WkqBEaZgT8bcPIaWgbA7Oe
OY3p81vkPim+IAiDwKnOqdDi+6S8fkbB+6V6dc23evhFrpM4/YdoGpev+PU1fL6PltDRirMbn4h8
S/dwX2kpx7lak6wQHi3arUgOQmjYXl4+GzK9+UEnlhX/1lIUpXb3+YKOPtkHMfQx7LcL5OHOE6Oj
Yg0fqzoz/qZJV9rcCvl0yOD1nrrJsq8GPmRgU/GrHk3vWj05JxklyAmJv1ni+DVPny9TJCOksvkm
86yHsU6WEvoKOrNyeqknzol9JrNHjXaDU6r2w70i1K6+13PBaHsNtl81jYChYjBdvfezl+LOwzdx
a3t3D1p3vFQe2KusfqUgQ6DfOcaTVklv9/ltbBrlFnQv62E7WXtdsMkYJoB2KvVGbiK7Lnejkwja
o/ZZH+NynzvFcO5IJV1mTVucsrEHz2a5e1RD6Faxt7w18dGF6SjnYwGz6mhhW7o6kZdV7yTbAS1D
qvBemNmOJBnEiaXZHdEe26xu2Vtdgq4BSNJexGTdXMvWzn6GCS4fhvgs6n6GMfqCmYPSz27uebfJ
9F4DDwpKHJN0V0RdsUpDzsh1oPzHwhseSqJxPkYdoXynMCUZVT5ddGjUB7qmHfOvQB1xSyB4jSxK
RYwdH6Ymr1aUlrekmB6F40AtaNmt8TAINq5qTpqEzLkhSaTZDsQC7ZwBdkhu0IZozYR6L5IbRFX5
XeRG3dbVIshniha5W6buXTvzCxmZYF/NUTa5jXS3IMTuc6up0cspFJnFUK7iykRnhnx9jXMgZyA+
xBD+fes7MWjpxTS85NL/36/8tHb3FB3/+XPTTKZ95rBEynxIjkmKpdvUk/qlp6cZiyb64TId7pol
sgJ1jEHCrFnWZ7hM1e4mB3kJGNzknohNc92X5HUzIgqBbwTW1nXa7ehUNAvB0oxRMOw5+vA00hhg
50fENvNGe2A6TyJgWxsYk6eB8aI8BKUh02tOn+GyqtPmimml2PPU64hhHkuvya9WTb73JyfYJ97N
l5KfFAI3zvllCje/6VVGMJs9oDXNi5sf1egiQNKuNU5R57ShS0tGVbm2TI95du8dktkmNYSXKK75
/3kALL4Nk6U3DONG1pwpCaBhH48OERsNeTYfZTAA6G7s8JFscqSVIQ0bPGMrr50QGA8vtshZ053B
27jQlugXiewOAvg6qPR2M+iJPOMBDpemmPC5xSlsVxgQJQ0gvowd52fgJ0cciONOmmn/rAaoVMVo
jSCPp/7ZtrU30LAw7ojo2UMpq1aK88DTmI8zYa55cXuhrUtEzVsVe+kLAkontpAz6oO1NO3KXpQR
bJbYcnGYGO6ucM2bPdtdjCTPtn7H6aN2yS+sGEZgSRhhZPT+OuKPjl0N4jAas+waddp4kh5THOGN
K2ZC/sEoGa/3SbNvzDLafH488fA9NYfgaoTptc69+mIkGvEGvqM/mCwaK62K82vQn32JJA0EWonv
A57TSFG6Y3LvT6eRwORtrxlIxYdnF+PTQ9YyRvHxJu8Gi06K1OJhRQMf02Dv3dVD3G28THPR3ynQ
DT05Ua1vo7tqtfRmVP1xQPHMcSRjJujJs8V2NIRPPvy4+xGtElhl44O6SHsSIe9PCtKkdV3bDlai
+Hg4znjje1mswGQSxTXbOT8NoLrDbWYrdayD2ZtZGA+6RM4y1fUOwBPe0Zbw8oEm/d4k93FEOyZG
r8f3i97IBSK9G/3pycVzvtVJPT/SN+g2VUz9XWDLSJRJVDi5E5NVh2fHyl69LjYf7DHGYqbhdPVc
Iz2VqshOw7CZimBtdwB4mzvjiWNhnZwmxxy2vta5h0xZLi70rIHE0A9X2yvwVDgOrD6OyIgiVxWp
5TUcAfT0CLJuPeYN5B9jxoQqWxk+eaIFUqBgYF+zXYNgXloNHlNqJDVjfolL4wF9fbz9ND0VJK5v
LZee1QzT+UzADkBx5YZBMw3LSWCO1bYjGAOjrZhdpYwym0mixLe4BfKEUAfXL7Y2fmamqs51Jntu
HNFxcRt6AK5LD0ojQJKtpzgYzmSf4KpIDtcls+jZjeS08V2WR3I3jHTEp5by00qqPRQ+Us/jigYG
SmR9J525m5aiFurKzmamHefrfmYsGBzGlo4U7uHzW1RM+wre5M22i+Ek07I7ZwTinWhALhF5er7e
vIydPZ79opyvmqefsOckm9LIUT+oPlwZDRIYLWN4Q7hVj6OYTxinb7dNgrY74pJYA/UJnvMcgkzq
w8xpiYF6NgbtFzcib3SWSfh+0p/Acumbkd7ezUPyCN5oFM9EBu7LUd96AwruKpHxwxDe9XoO8juR
yDPpYpan1OmyLSRQTg01GDgQ+xA8wSLeCy/xz8yuH2qf28qIh/FET6XfJxQ6iBVN+hgzb4oDz0bZ
JitRD+Z1skx/47ZJvGxQ8oJrbtNnvbWRQffNxqxs2kqiGg5Yw7UNE+s7bzZ10aozN4xLf30yltqy
3lU0onSC718UqQ7aMI1nma9aUvLwhQzBhsXtFBYzdroceH+ckvLWewIzL+/hFduF7z70pK4BiyuM
+84Z7wpgdGxRdLNJ3att5W50UkdWnY7tsqy5J6IccF7VfBiVzO80s9lNAZerm775OkhBhwQ1hgmm
sw9bf1vND3kwqpAGWy13FsTga0rstdsfR+ZUlxJuLkdRzTqAE7tPCuohredoaXe0w5O46R8z1wSd
FH5MtV6/IKhE59kCYEslTp/cQSkWDscc2zGCl6TZdg0tBWvY8HuZ5082DT5ij20XJX4mLXx3IgzO
n1+FFh8ebQ4nKsKnxgqzo04zZIWkJH2n/n+hoXQamfQ1owWHzy4RvHV0allq/RiywUJpU3wYoHg8
tBn5oY5MaMqit24y6K00bi5lUlVsD6ML6wbysz9YzaUtlHEZSAxbeu5sVCOn4CFgUZ/aigmEDY6q
oUm7cIgUuXfqEcdK1oIQqtMWprjACBF56QcZFqfU++jpdOduA71E+hkpPrM6JgxQ4vbHSLP5AZxy
1fyC9DeBEtE5GED4FqwIcSrTZG1Rv0ABTfKP/6yn86La+Pmwz1iRF2UI783GHblupXIecG9AiTDD
59TWbIYT5s5iiLcipc0/jG4UAT9Ul9aM81OeN4hNEKLQpS0B68xSFjf/SdKjvTWnTq1UVwNRFcTI
hGn5mNGth/RvUvpCNUAe3MenzxdheZi3R8Ug2cm6U+GNtMoYer5NBTOrqhUmgYHIo3DVvI2trb+N
yOiWEg1vUhVwfYneZEOM7G2PsO+aBJJsIdXXJCTXz+EYRR+WCrZOFW9nxdO9gmdAcg6ycKivD5/f
TbM7cgjzx8/vYFADja+fiqrqF1VVlxyls5Q5ZcG0McjKxzbKWIwlfrGAnsxNNg5DwjnZXiP7mulh
Is6pRYwwFVSMmi5VaLOKY2d1xlNFd9mic3pyA2c691Gsn8vEUUvUFM2KtlLMMD+JH+1Av7ahsn4S
8LPiIIv58+Y62vgRtbRXaetsEN3gxy0HUpS5+7gI80uGJOI4INzHUlUhDzeq4+dX4C4pEsIBeC1/
ThxIbr45UO1+odzTLOMX5p3vDEC9K9uWd/AC5Z0z0bwA0NNnUpR3HvqgYbCb22uwaNEdMAO5n/r6
cZy/UwgBFq5Vd1tdRPVNj6cftAHzZ9sYZ6dE4OwiGcYvSQHKCNBJebGa4AnIJYdPDWL7oFnylQjT
J8pq7FzIUkJL126j0BkaRGgWU9fibTAP8CCspVrtHVWQtPdB332zZ1FzaFU2WsZYP36+xPNXmjVL
hJBOr023gblM2ipNqdre2ZluPlWJFq7GSbd3n7x9LSqiFUmf9i6JiGUah5J46mhkcujyAKWpvcMn
Ik6fBwjRMF+KizKH/z9VDts0Aa3NqEcns7OH+xF8iN7gaKxTsFR62NzipIl3xIVGW90TSA6H/IMg
9nI5Quy4qdB+6RkGLsRgW2/DmKziJoR64uXiUBomsYmGsN8GkSFI69ubGIV96bgPGGmobm64tRvM
HP6dW4/+OXK6pc4s8O7zJVWc/53IpeXZaT9j6RILlon2BrWuXDVK3HEHnihUx4texnT3SJD5pjPo
1hP6dHEM/fGzNM0aCfyByBXyUFe2phsHdCTpTP+n05+Ob7Kt/pImYhPp969IB8Rj0tEFiQ62zauc
84b+kSbi9FmXtHFFzeqJZjcWaXd159ugHZr7Tk+ae6312q0Wqr2fGO/w2XeyTrp9mGXxkXH6LZkP
eiQ1CwZifGz/79tczzsO8MWPrDjI0rU+ir50V7YzOkerit27VDH7hFts74eM6X7jFjFGED8+f36l
ty7Fd2jziJpld9CmiONFFp0IJM7uKTC/V2yq2zBv3RWECyCGon300NcDv8rU1ZMwxQIoi8tUe4rR
U6as3lpW995SEejQhOZThwZtbTDNE6wQ5ywqzFUyRGr158yMr4keFtGxQgqLatOC+qHPoXz/uLp9
NXlBZAMzgDaodrbVHlxX/KIhoGH7wNH4559mfA2H4sdJUydqkPrYUUr/Eg7VYh3mAEEMWoaf5Dv8
+oWt4uZ7XmJhCiHf34+9G2wDq3kvGgTItgnzcuzWVVn4L0wlfHWdGOseilKY+9BKvhdxgkbBT9x9
ZJOwY7ilfSumIZ4rjb8EWzlf8wktU0plSwcKjGFK3fmSstVHaS8ZDXRLtxGnnotz4OQcEMV2pSgG
vJO4Jqd7Pi9T23DtTKiuxcuY5+15ZIY3RWxy6WBVyxRyAY6CSttYji3WnMo9RC7XMdHtN88py1VB
oNG6TAJccFYX7y2QfH4whFsZlL/0mlmIjUh42TeasUw9jQ5qzd6TO9ZEI4FEsqisj9pUuMTb1S6K
LPNkGdJ7dsxqneTOJkzp/Zo0aNZUkRu393oarvgs23KukwsozgWWV84Iur1JiXhnbBKdLWFvjCDQ
z6ExFps+gvNa5fg1dTchLKHsMOYLrPN/vltQZv/27NNCZiKubMvUdfE1UDMWvtELE6OH6YiLyQut
J9+lVdKGmwGXHs5UStQWFt6dASRupzcj9QnWpDRTNUrAbEXnqbyXpGltvaJk1pgwGuxKzqR1ycJX
DGN3bUCbowZBcOkn00slo2mRESOwajMGLGBznQOlbXOm06YefRHRYUZN6gAcxjyd37VNk+3tqgq3
KAvdp7ouHsBVtd8T9JMGzbH4Uk+ReEUFHWK4LJNvBiI6A7RKZ89dBK/W5tDgTasC41h3KbPqOSDP
xWm2FnCHr1gA74zGNxe0XThW155+Hwlb3A1oLopqFaga1mCuHwEvQ3I1fO2gpkI7dOboQ8Whndj3
itGXptyDo7X6Pu3DHjdBOg/IyOtah7U5rSA+VPd476rVhEHC9HQByjxtLkljoIIJBaoGTK1JfjX0
+hSosHgSrSfum8pZ0u5T+85EL4Tp4o6ZXfhkllq5N4wgoYN3oJ8zbMnMof4JzH4HKcRa9z7jCVfT
C/Z9TIA+a8ZDaA5IKfTAInuAr5AntXfsxGrBIWKnKZUdwak1xz/fYdbXqCrLMU1LCIeFjxR56zMp
8B/LX2GaokVwDkE61R9hE4vPA9+6huvFAQPHbttXOxMQLsZAAg9jkLaLhiPaOmpLb9mavrzkmn0O
YdaRlf7qTwjB1fQBSmOcs4JCme4G7OunsdFWMHOYQxAMkzW6dzeQTJLqVnvSwhdTeO4Vh73Zli4X
TJ+t8pC0Ais03usIYIU8QMV51Wxo3p1yab5Aimd87AfrP18Pe17D8mT082z/43//Rxpcjzkkl4hD
HfC60r+kn+rk9UAfRq3olkBAffLdD1rf4VGypLbs/f7VFchUvKDtsayCtzPREl6Qyh4d2M0nyaXe
laLt6Zt3L0Hij2jsdOuChDda6QRYgSE0fjb4ByBRAsYYVnbAx2zXY/HYOQfddJ4xdGhY5tl5Ql08
RStamWIDBkwD9Xr1JrBKUVLcIp2HXRO41cpAJh+YFKFKxcQrkLZ974dvGOWcvee6IZZcEV1iKzgM
upX9ikSrVhojr7+E6H6u/V+vm2karFW6K7lsX4oUDqqR8ObYcJwd6N5mkrkX+Pl7Wc8JWPMRwO5T
b58I/Wiwzp85aB3yjx7Ae4x6JlJLB2oJfUiVPfHA/syjt4gi1gjsZ+QUxrLvNlmbQVFohFrQM8UT
Kz13WUhlrBRpQQenx0lT6+PEBbM9xCPYmt32za5qdNg5uU1jR5aZ4A1SSL+HzhxFgXEsCTlKVA3L
HMij9Sg6bPwdYCqPzgHTOTPduqFrbD2h5iGU8y2PzPYkjGRlWkwEdd3JnjlyXLVYFFfPFJc2z04Y
h+r7tgsvBUf35Z/vT/E134s6hWXeEK6OsgrAyVws/uN5jRE66lbvF0tLD7vT0MlwX8X4pZvYPWZl
iH3OClJm16BFAfEec3/sT20jP5I8guUeyuomkipcennMvBG7BOTu3tmhHv5rzuN/e6cEpM0FK5BY
iqt/v1NmBIw7sIriEggG4DcBbalgmbqRePRk8dEzGzm1ZSTX9DbMNW7cfUUMzZ076Q9O5rTrvO8S
2jnRO8ZTpjltyqS49My/lH+/FddcT2UYrH/KtHXLmcMq/3E9vRSrmtfU+TKcQCrpNqFAMZHRK78m
SzPACbEsUnxcf/kU5yrv308LnTbbUNSb/CeML6tMkTVWNcLL4GeVW2/KA86lND8gobQW4TkwZK2N
0SUFLBZAcNk0GntrsN+gWYF7rTWD3gWmzb+8qd+XPgumlevavCNLl9aX8q6L8qoyRsAakdPsW1m2
5xho/t6nObQeiRXZBaIlVz6JGuSv1r4f26e/vIPfimOH5dd1hG0bplJEuv77w2gaHUYm/cllEmF5
dCFfY2vzIHrwoywkVdvcsml9xt2eBgrbZjC8cN7cdQ5xL6SLmX952Oz5Y/jyMbncF7pypHSFkl8e
NtWiiDGSkDyVoD0HTldus7iN8Gkl8i2pAOMjhdnrWZieaYM+wi4UL2BgoZdHln2OtUkeALm+OGmX
7DnDCFoRcbBxSJVxGJYfYTMEzPNcCMB2Ldp1I0LvOnTPwg76mLO2ae4p+GDdMQi1vfvGzrRfqjw3
tRU8E9/2OhkD+Io5wYYDmAZTOUpOQ9++FnOL8/PFlWBfUscm5Rqe4X2lancdTcE1oXNwMYnRWmT6
EL5OJpJHrW7742fL/fNFC5uflkq9XW/W/ukvn/PvD50jKGnYZzkOcQr6cvvbsRnibEKo4Gd9NmdN
rs3BrJ8VoqA9QPdphQO7Wxhl4Z5y0s69cUgfjHmsrIKMJskrZ4jA8kpAbkqcVRt/+/P7M39/PB3h
KEPB3DKVZFv7932oZQUkq4kjQYm74Kxkfpv0ul0HQwk/dmjru6DJ/FUVqh90rdqNmoO9+7pCIjIH
Dw2F3a2dltpEpZ13l/uz6Z7y/fMFGjWK31HPd5/fNvlzCDLRNJDvE93t3/vqrUpN9qMB+hzsNXcf
FnTqUmsKL1KXR4oTdaF7+JdbXfx2DHYc0xCKgFTBMU99rQMdjks6fYiQYVZ6YIGI7hyvdM89JOfo
OuLL2nl+TrJ57V2gYe2JUaqP5vzXBjF9YOB9xdLCmXZIbn/5LH4vUKnIdOk4qCUtnPzzNvPPBboq
oRbgPl+2TBPOmla7l4jhAIwvBhQMhdZaYA0nHslp7wK0WpW0PJvsTU9hBRFeUpyCaZxOba+bF9Q0
GVDM0FpWjrLOoIzs8zy2pxMmvU1GpZ9mHVCjaXiP2m5aO1hAaaOE9v1QS6yrQIlX4EBgx0jIqQ0T
tz//rv9lc3ds26SCMm2TzLiv6aJlZVk1U5ZwKQ1nSQQejerGQJdmSO0OmfdmaCv3PiihfaJzPA6B
FgCUeY1Tc9WGRX0iZs289EODNyJF6IKAhXRWEaq7P79N4/ePRBr0ACjGJO+Wau/fH0kaIFjirpzj
4zGSUDtQj1dj8zx5zKlS8jT8MTduDFjELYlSDv55vJIsSosq9h4ojugR5TkUfxXb9LRg3FjjtG8h
0YI25sXmQEYT10K94RK/8uc3/xlt/u81nQea047Juk61b31Ze7RQIwi8HhG/07UGNYskvG2Hx8aV
1gmD0w8MR+BdEDQmFdF5nPjFOQtLQrojXJ1/fi/m7w8dBwLmu+x2ls6e/vVCxlbsCqsB3lSdU6TS
izxxx+feR//g2nYP5BuLo5Ynh1qJ5K7zlTzCbX3WPZceaxQap7hU9s1tBRAR6f8AmKPtnaya86aD
aW2IBJhc2Z4+8+b0iWcoN5w3GLantONAF8gufE1anYw7E4pIXNrDKU2dNyCy8twWFcxZdIIbnRzE
jZ/UjIj+P359dlbueTVbGPQvtRe+szgpqzRZVob6OU22PBNV7O04MAvoLpYGD9EtNhUAiJubGxbJ
okP3IhymKl5rh9u8CJjoV8WcBI6esgvUg2aPDOTtN+KcknNMa2RZayFIqfnbPszlIYzN9t4RyBsn
PZWnVNnVrkpQQ/q1Ucg17PU1R/vAEh+SzIt+1E8WWvIcsa71l06g/L0+pjSeT5uf5Txlz7+fopG3
E8CEz5ZeCzhyKu7iUvqv2KiSk5mC0FfsblvPhpTFRzcsjSJ/BcPUnPUpR2NSJyRcBeQpNEMUvrpd
jR7ITs7B3C5LRhcPAahuW8OmGBMEiRUk3PHLDker8SaYiGH71OeIxeqCiDNjySK7JoUEgL9nGqhj
faK1UuHeMpwIK1sW8lJrfnEgPMMHG9XqD1aKKxd467Dxe5tFt1HZxbcaehygAnTSN7TaN5/xN70R
Nf7YmR6JMfjUFmVe12gjRXULZVHsFGq7vq1n91v9aOqx3MeQzTZGG9uHEWKCzAPzrTA9Z+vELdkt
Y5pyFgsYRjIZXEdBXO/tdMbgromsn9ZcwADMh9vhYumdZzdUHfQHMT0IrbBWePmd7Z9v4f+2FDqS
zZvOsUnT3ZoriX/sTu0YE8Bo6LB2iai0C8+5ZV31Q8/+D2Fntty2tW3RL0IVemC/igQB9qQ6y35B
OU6Cvu/x9XcAzr03llJWZR0UJTs5okhu7L3WnGNi6MsR3LiJcctmtXSbeEywhRJhoI/qHZKa9mIz
oOvy+oBl1X8cYedDaBa3lKCiY2Ej1xtwYK1f0XCcH37/c//HDsfCGypsHLKaan3Y2YLZxIzfQUXU
AB/X+BC0sdp0UxM4iVyCZeSl8HLAlXulMPZhCOWhaZjmNMBoN7JkiuPypbW8jknv/+XbA1KOdiLR
q1bJOMfst4mnDkGTSh5DL7eW62v4xBhlsOfj3d5iZj0qgZ3cmAEPS8TsiD1A/aZF6cyUojEOtY5z
5fdP2vjQTF228bIuc3dVOfKt/e1/vViMjqZMj8B8Cplw7AF2wzEiEfihn4LOaYgK3DM+i8+2T+vE
HsL72OtYdGvrkcmOvF0jZsol8RRSTwQ7Hp46canxxh5IbY44sx1zgUahaLE1b8A9R44pF8l5NrBw
tvgULUdN6ng/jMofeqg29I+ChgilDRQA8t5DrxkzRiDg8A68l6t91fcVSlOrcafJJ2+hllV2JBB0
RMiO0pRDorrs/i6MTUkq4pvWe8hk5C8SvSS6bfi3EHV2n7zf17vju7unrcKytHVDZX+svTsRGX0D
scbO840ZRxp3EJIVZCWDmxs24S3KaRoOtAKAtg/wd6Ske0L0E5MD3+ePczerD1NQTp6Q+ug+qNiW
FNTBnE0SrHN1bNEEIn9hN5G7vNOLoTiqaoJUoO/jF7uu451si/nY90BJRKUUCvwyJdwVAcPn9RiD
kVM4g5+rsIKFvVV8DN5re7mu9MJDLfl9/WqIVUHAqV9tMmvJ3KhlxSPgAf/W0jgKoHJ99mH7j/2S
sOiv6sLUgNKq7xaJWKBzZCYOwaC5V2hyX7qixZmhIk5Yv8yL0jOioLtVYmBVl2zDkcDn7s0yMx2T
VryX9+DaUjj737Ap67WMN7sA/pHuU2swL4GRDNdgPtIxhkzABJ5ebnEboinAS1I7RQwoDYH/uA9m
clti2ULio33yJJWPZ3c256rNdMiwdFt/f6brfdPMy0RD31Hqsxsm6bA3I/NtMoqvvDl+fj4sfXqM
in7c6sCCjoHpjwffgkCDn3v+ZC/9cdBmwoAWmBnYqWILfN+QHKWiilifOANIqctuqnhS4jC66jP2
+CZEaBVrtaePk3wMs+praWjnnlXhTerGkz93b103nWpz1LkrC31r9BWRraqO4IHGIWPLifxcAs+b
4S+IQva3Txaq5Q3x66fMVkw2BvwiDZNjz7s9qkmQHZ7JCY99B7MbZZa9Awz/OFUDYNwwDS8TycmX
nMTmnxcjqAewp2W1GcFC4Uwg2jQEqWBdVU2rv/BM+0OFKAymEV9GmoHZcBaAIo9toAPfJ6Z7Z8a5
9TyDhy2B4z3JKSk3oy9VF1NSvtZ+azy2BMo8VKJOr+JuIEX+wk6+2JmqquBgmdtt0/JxR9RMWmuQ
4WURz2QQDJeoyCc3lb5UaV/sAyjvm0RrTPZWZbcpc7sFKSqZ94RU3SBqCadn3P7JomV+3GYzRLOW
3ybvBws36K836dEw63JENoYuGOQwCI4FbSod6H9INx2MhSOHlr6Jcx0oe41DimWtOa5ZJQ2kUNef
8OR2lo4TVK5Cb4pBvS/NCGluo5s231IJnLSk9BFrkflPLmaUmtkpM/ojmVjNz6hMZMNstSSSBgv2
0sf/v0xaPhADeu8YBTxoWTZ8bWMmdZWFJ6UdIvuljTmLYuH5akVQmsiY+86ohf6D1qeP1QBmmvwN
jO2IhmKQfEeY4tUmRYbkSpoAiNUHgj6wfR7R7ceJ1Tpy3WlOotpYrssw33GMVM+QvlkV2L01EVPF
qXqawc8SeQvM4ZOVQvuPlYJBsmointLo9L0fsdhS7qPlYDm0F1PlpMU41Dq1v2jR2Du9Nal3tEeQ
CJzOxDUHCqbshuoolYQ8SLxcoJqU2fMn3CZzAhy5Harsh6U4qj6C4iRfFs+xkE/8/2bbsC6bXTGp
4d2CEmLUc3xtVJZClM3BE0EPUCRRRTeFBTNihooKJvWzXtfHHuLSQzL4xzZYIN/vEJOWMMQMXwOK
Y5HeTbv5I85s62u16EfCRFiHrIwWt2ey520G2RKp96G2u+ZgaQ9j06Gx1rqQdJzOcn6/ypgfb0vc
xQU/HHclqKnGuwMIfXs4RuRObaohdsMep1fTSuOjQYTyUeph7EH+e1y/FVglVNHIJN8obdhZRMFZ
Kk2FbO9Uu8qBeh3BIRCzEt0UW/+7RFoF+zg1dwkDvAeF2fZDzc3rUJUWJNrYP1dJqzxosySuvawU
5xGj/iacs/k7TdUDiXXpqzpIstcS6Pfg29l3wnrHu7ZcrMT8Bu0zJGJjeE3k8Aea1PxqkAZA5CGj
odTfkuBFKlLZoKXM7ZeaFIcD+Qe1E5pK4eVDX6MptYNzEbX+Q9rIbloWy/m5674xCY0uUMb2ZWwi
YQuukhJ8cuSnzfBhbReKaRk6vwlEPeb7dz8fwoF7NOCeZqp7DwcU57E6nKRzDU8qiNSznYj8lGEE
sAkhcfRZmvbWWIBV16PBeJA5zKr6resHgM5VpXnjvMUkBpUu782dQpTfn1qlfGfBHtnFYw6ZywCN
pl2rMJK68mlItmIGMzTKnfaSmziewk7If2oD2d1A/jeik2kYmIicFCYAG3MxEmQg1Vy71TMnVXEH
lH2luE2VYT0fx/Kx4ddHPxB3UwBHhPwNT5l9xsXJTERjrkOIaqHLnxi7L7kxw71B5or/wcK5IfvN
VuvEj0qwm4vLWr8PPjPhSjvJARi/h65fPhERRKEkBIoyR/LEaRTZk98X/rkgawjh7B9mlpggrw3j
UWBRZHI8w/qevMLoZDqvRBAzxoVX06EvOaeLnwNwoPVAtjet3S4WbsGcFtGnsZhm1E1kxzo2Whme
F2wpXIZ15DRwHm+MgYZdRszUIYGhm6GWg1jKxQxl0L8y82ilaZlRYXF/tbv8bWp95YxhN2J42XRu
xiq+MekjXsl7RaNZqPzHavVgwNJn8WpjYOVxutiUkLcA6oHjOCfbKFXyQzcn0DIbudr15WS4IxYI
V8+U6KLmlcebTZy05RItEe2jzltBS/PpENVG/5xLninjKxhBZD4zIfnD6uh56Z3Xdex4hv+7NLLy
9vvl5T82YELlH2O568qo+t/teuWkVuOmNzlWZtqZ9HFYIW1qEcMykpzaEIZlxN34itjumSxZoMkT
Gh6pqv4u2GfddYJmtnMDZcsw8pco0A6IMso/ALgQxYuF1vBfWxV++3Lq0kv9kx3DOn/7dQPGPIRh
IM05nfOx9e5nj/1xsQmUzSZjBruzJd40Zb2IZNgpbLuYpVthK7EEFfePcT9ObNqbEFtbLtBDmThJ
uAF15B9ucwJZmPlbKYZHZPfR8kgKBomVR0k9tVTTc5WPsMx7C5nTODHCzh5//0Io/7E1FxYtZbbm
HH8/jtVQ3RoK3VheiTCazrY2KXs/ZAiMtyDcjMLO93Wu13eaLTI0EDiEmGP3PYqVSzYph04k1l3r
q/gyMjfcEBMyM2tKQpu9CsGrCyuoFt+7pH0Mw36+oAmfn82U45VtEgfNf/kqx6F2JHtFOyYwoB5a
RH5YePjS9Mu/wJrkRzOrTCeUos6dw+JvCwv2rZYvtQxxsSpzzFFjcPInNbvFc80KjygKKSymAFtR
/+DAvJslyfxqjK9Dl4+eUTX2TpPMGDJE7+Zy3HiRmpDkNzROqwPCYaqZXYmD1DC9WdBEcePBoRpo
sUJvqjwgN52j2g1KcISL+yZU8SCiPSiQg5IQFfW3fLY12PaBxM5RybZaJZQnayt3/fSkLI+rPm9R
gBSnMptT7pLIQAjoTA5En+RPYwUcgLgr9GRStgRY6A7xJP2XfDE0MYA4JujIHVFDASoknbNs8WfI
IPpCyNZ0SvHsb7IoXwDlonZmYvm2tBbVI42/24wH3UVGNGKEUEhF0ubxO7T4h34wEAdMoUQGxsBE
Qwo7MIFW/KI3QD1//277qFa10CZwBrRklSOvbb//6ERVkVYqdChdrfv9kMOnGLUvFUz0bZrkQeVi
TxzcSVSpp1jJxPimT9+UBXXVqpgni5EOcAIi4aEwAEQP+ZB9T9A+yqiXfgS1cUwRHv4t2ZB74hL0
FW4pFsVjUwYTIcAjsljW2S1ggc5riujFwMD+FXHX+MBozriQ563ejaS8WdkFvsh8kBkdowRZHoZV
Ox/01Dfhusi0qIyY5K6Gpryg/+qCgirdPDMJ3jarkZU3la9N1cyE9Pjim2YszszZAHFPFsjMm/5g
D752KLBx5Q8yaU2fbN7Eh14Wv2aaCkztEJksg9RfzzQh+LO4s7hhF13xQr8420lW3zgGXS+aLPlw
UloSEIuif+vkumdSPc6n9RIWIZas8N6rt1G9NfVy7epbH9xk5UoJgqqU63Cp9EMTXC3lIpRLgOny
1pgwI1jEQogEBhy1asEHHIRrht+lUILfBATHMdq6/huD4dHPBDaeMDFpr0v6jb/9va86pNN5OWzj
iinWUqbyqIVPeruUupZlPCXZM9VPz1H2HEj/1Fy/+P5zo7+M9Uulv+TpK1XoL9n0SsXpay3hbYBE
9iWXXimIGg9SnfUDEUkwDAWkh7sIC5coK/Ety1A3Ymx7M/U03GHNaZ+7T9s+qvzh3GlxyEAwi1pW
VdFVvGuWKYZKEyJB266YCCQPpILjpYMoOWTHURw0fkn6kWsLmjo6+ZjLyJlqTo10Ip3LOBI3WJfn
Zl5qFGczv9Bjp3T74ueXPkdqeLVtjERXasYoKq6luFbFrWZbPd/Gteb5ZvtLldXd93kZ4PHdWx4r
94C5hJPyO3k24bhAdcuemzbT92oSnCS8VZCXzWoflFZ4DYoEDbyhuIW6l2jIHeQFdneQ+oNF6rwP
K5H3/FIh4STi4KdHyk6PCUpuQiL0o1kRLn4K/FMpL6URTpGflfwMCmuCZIWhMr1QwHTV9NKZl8Yd
tKNIrpV5mfqrlVxL8zr015zASfOapDcqSm/xcCuspcLhllm3xLq12Z0yx3ud3fVxKfLtWtVRx3sq
7vJ4N4vHWNxbpVePgriOpNPosS4SVFYbwvFssPuJFPfEIhksSJYcuBBdkrsqocgIunpwcViQV/po
5I/aWkr+SPkW5LJH27rzLkPph5lUt+56ck+HpeTkn8qN289KjZuISJm5Wes1bK9adJOaq66RCHa1
mmsWXZP2kkTXqL1QQcvp+NLp57Y7cy27c5MshSEHAZU5nPS1Uphk4kh7kErqY1Qfw+jIkDgfDkN+
SIeDIBoo/kQW/lElgx4K1YBC84+jpHjvT8gC2GF1qCPrVMPiKSwS2+lbeXBGTBxP09TVF78RPJ3U
eGKCTgzZovmrh64jeEInGJ6eioLi4rh+a70QAKSdde0YTYYgBd5CLg71ggS7fr6Hwm4uUtftKgWR
djjBRkwhxwAQKaZvYVNvTCWxv8Q1Aww+mdFuNSIt37cyUPRTa5seh97o59+X2ViHZnMIUF7uEsDF
D7pV9tf1kmPTu0a9Hrit2pgPU/E2s9O81FqV3jCA4YFJfph6lX7pxqbeN9knwoeP++dlyI5GzNRQ
M2vMad6t8A2Zv4i9i40xG89xEgsEQ/NOX3Bo0cDRVZ7Awsx1hf8pv4R533CGJ+dkIoVrzMYn1TRe
bMNI7tjdIoMDrpZ0jl52BqxjuF4jgOIrujxSi4tP7k3Ksq79snvmJ0cMrqAiYeDx4Yhr0wkuumyE
8tOFndvONXfJWn1Jsa84uo6NI8lK80ZGC/BkEbwaqNHBcNDbtPqspdHTE/i7xGpbKj6uNqkP1ZIk
8Pt9ivrxBsoIiLYMgAdcBvb7YVBszRMnCmBH7QRCuDAxuBiBHXidDDcHLo11mTq6cOyRnUHOY9Al
xbRJFrY0bBKJpMI3o8pqd1A6HdpMT97CkJ1igTpdnfyvgGuubTF/Nn/5KNPhV0vjDN0gkwR00O8U
A8yWgrmptWwTy7WPFw18oG2Qi9BoKfF78DY3DF6HvdEe8waam1lNrlHp6EAzazrltuTViPix3HTE
LA/cF3//S/0oYOHHY2OiI6FGQf1hCDBjhyZgEm5b2PnlC/BvorWGOqZl4A+O3mjIkTn6nX2TSENM
Yhe1Z7IYNyrjRXv6JkcdsEefnl6hm4x3QWV4wrDpdo7qJye8j01IflKxqC64ba8izHefrozUq7GG
7xlOyxJboUAWDco8KzFqnGl6nT7Y1pztaqVVkaMRIIWnCg9/D4t0Vpf1G5nCMnxStm3Z43sLiWSt
xWSdFV1dxjA2CJGuR6EQZorsZMhyLkFG4HYiGxP0HemBQ5b9SguHEbXiK0+mHmvbfmLMpUqRIArD
yHdWyBHlk5foP973GpJ/5IYMrHVOhb8+cTkr6Zyio9vQx+6PXRHbRF22NF7lhyzSfsSIhXfYkvH3
9I7h82ztFHzW738I8z9WCI1FjR0QKqKPQqcUGZedKtkC1Ah3skpoDYR6rzXqJTWlDA6wPWlJc8Sk
b0i2H5bQHUqa+IUsiB8hccN/Qpo4NMSPnBoZ7uTACZeOMNRTtdX/KMhcuSPqq65L4+SBD5J8HAPk
SlOdDU9gtVF4t1vWz9IpddpeYTOdcDOXFxF0BClmeNunpV3Slh2ZElCSkxTnQ1jh24DXvLftVr5p
qSaepaqMHzSE77ikY//Zshi8NJoo9uuf6nIbO53/ELc5oi3LJz0RY7jH2hh7AXkiW3/UrOscSqdA
LqtXC7uMkoXykjBDjy5SHtHGnAcZ0uIkZ5WHkEQ8mpU5Ic8lse73LwiGj49rtsGsBiYEnQ9Lf9+m
hkbbdTScStBniFHmQJxtHf3f+qjUu7upsW1dKu2RB+7JGKTGdqku3c/tvhfeKDzeO+1OJVK8XWrQ
XOG7k7YUeyeYqeQ1cGzBTlOStqeg4oC7oNwnGs5kvX0dy+PPkoOjph2MtRJC7voDqkQq8veaspSh
7AnlmVpsbt6irlU8ym+9oPNsn+YwofDuqLmzRgiTazau3riENhaWS4LijBSGg3zk4Xc1Ri/6kfcA
H0lR2lNtuPeN/Tzu6+hgGyBID2Z10KtDPx84Hmb2UgnVHcP0GJGu1B2H4JRqRwqh7M+q5pNWLlXM
p2w+WdBZyAWFSpKdKfAkMTS8T17CdT/w7q5ro9DkzsvCtswPf/1g501clhMUWhSbzXgVwF8ulXII
UZ1hDcNRFTNKudMpx7xW2H83vbZLOnDnoR8lJ3ynxSE2U3K6gjZ6iv0/9bDKzvRTs/P6SErT6Rio
FjdyPzmYRfRVwrvzZJIDtg2tVn6cJ0PbVmSyeBU7int5wr2YPyBf/IJXrroVhVXdpkZUXhjREbbS
oboFgX6XJ1DeulgSQ+3OJLit+RHH5XxtI0m+IYAIHyxR6l8xsqXbMk9RC2Wcp+ZoHu0tvQ/9oeXJ
gtqCUJjonpW3LyrY2jM+bOscW60FIkY3d1kt4DggQIS3Z3yPTUymKhaDrUYa+cOq3FCw9T5wZG/v
RJL/TaC2uMVZjWJxaVYXWO6wnuYGInNg0U2v5p5+T2XyrrFe5pJLVG6zMdvEgkkoGhAN8BaaSNV2
mCDhlvV4dxOtL25KJr22s5n9iOzyB2pf6GGqz6/ks62j/GHIgMeUsTe3GsPG1rCKIP+ldAGgJelZ
phC9Qwaf7AYx8XWewiJSeQgummjfkiAEBCja29NS/rQvrT0mdjs+YLUem8PcHHL/0CgHgOxVfuyH
Y5NzasULuU3j0zwccfpSJQln8alXT3azVBWcZ/VEldW5C5aqEayv1VcsZktNa2kLZP5s+Wd1vQqf
yKRzVl6AbkniQQF/Ul5i6Uw15SVS0CNehvJSSmeqXquVzlTP0c0kWMhp+DtrDcqZmojzC8+IN/Xw
bIZnrV6uqX7y1yszDkoocGXq0rxb5HR/naxY3lSiKe4ZwV+ET0/xExGf6gMgPvU2G+WXUoPjdczp
ZZanLjiJ8mTxYD4ZiIzFiQ+9ZJ/EWmp2ltcah+UT3w9LtQPntaUa8zwmFz5fSziQec7Mc5tc4gFs
JWnC5zy5ROY5MMGqLHVHumgbZ3MtKb4seZfDRunPqnGe+/O41mScNYtb9rlL/6nROlFVeiaHobVO
SKRVVNLFUmFxmvwjNfjHVFnKr492fbQiAmmhIRw0Do2cFdfKisMM9F/aJ/iNtb3R7Qk8ir6gU6HW
Lag3s+bi8uu8EkIod2vN1TUX2dJnt6jlwPPrAqfJCrc5C9cDe/b3EvVRnnsjVjtOcqYlbbFt72ls
yqeYWKq1QrgGBLVh1Fo8eEuRMBNkS42+O/vEAriF5obDUpisJXzWkZtAUpOXMttdne+maqeRfLs1
tZ2u7SBx/awmBTlE5jN8MpcUdst0q8gzkO2UHlHEOXBHA/2WF4WIMpcKy38KCR2Fjrw19mZ4wIeX
67HYDbMERFatYFPkyp4qlT3E66TdR+0+EF5IRC9PB1Uu2JfWKxVv4o6aeoPvUpPvptzZNDfgiRRL
+aELEo5q5J3R7sg4gYIXEQy9owyeCE9L22Gb+1ld41Iz90Ke0awwk7AH8QyDOrQ/PbOwofuPF469
pqFz2rJQSb7TX1SK2esSAXTEwNCB3kywSsjSBgsabCE8UFq1DdB0KttoYJi5JXYgYCkN4Gc6XeYM
gKUbZ8oc+puUojtj42j6UsZaFhsz3UkkJ1urIJoXkNlapF51rA2SY0HUluAzOSTjUbXhtAbbcKc3
lhr5siV/gMaFMzDeQDwNGJrTau6EyPjAzpF0S6KxtqXYp1Nj80/10ZaC4ib0jSo2lcwMBwj0RoEd
tVYA0T1YinmQVG7tZNvKS9VrlRKpgFs/cXIyaBMsbkvNlTPQQOGYTgLF4JBnQxOLmmwHKG3JN6EK
206zlsL8I0JA4iz6B9uh6MBQ0VqB7eCxp7S1SAtHPdhCnHLgl5KMSKmx0yOCiZ0pdgRJs2JbIHma
tpm+hcKiTUh7tmmxjcjti7exz5aBHN5NBmlnSXXZAKpPJ+zBG2zWvmcTIkGQIa9rsJ3TrV5twYSj
2I1hvStbAEZAZlW4cNZWDxySWah5LaYzU+Pkrwm684Y+gUOMLXM3bXI4MKW8ghO/IicwyNJZCo/7
YnPnJePlNpaq1spnpzHAljud4TTtUu1MZqgDhVVZa2LahrM3clp7G0UOWJ5AW0ohXXDcDg0jq22b
b/scU8UWUQiUWVtHmbip5eW66L+m5Zpb6CBINN4KtusJ0aLbuF+qkbcVoWrGUoXEH/G23FqJQ028
oMNyHSjVqQenW68jr6PKTwLhkZ9qqXot2lcRLzpNLNsBskTF/E1QWoStRztTcXTFEZaj9I4F5q13
ZIUdFC5WZyiX6taaY8cWW5CSSKBzfZvqW33akmzettuaAGj2b7yuvLo+LrONsqf7gZm4kzei/6Q7
sEoA3y3gukD6Yxp4q+loqb/uUMupTDPwuajUfBUXry6HT3jDwye/1px+GDKPjIMQwZktOxhP2J40
ivYmWfcAGYbvs/tKtfnOcLBwbTndD0jn3KQP2KZCEkOaHl7//5Lih9hY1puw3pLuLev4z7zNwVvV
vSnBm7YWGWDgT1cC6hcp/WLqr938RatfbX0pX3+1eOy/UOH0Ig5peI+nlyZ9SacXILaW/kw1DYOD
5zB4joNne37CBGjkT9ZatvUYDkvFw6Om35vk0dDvhUY6DqDjssjIXI5M+ymZJKIyCv+v2IzyF3IP
vRr93g2JCtKoro03KT7mx9/fSv+jY4vwijG6wPyq0/t610WS+wawpr90vHLrqpdYudbLlJI3U6RI
fYoBgfM4qa9yaZKo2RrKsarir7VggSbkRdsO7JBkBbRkQ2oTyTJJ/DYBftnaJJTt0widCjTzWtWU
neHDOI+LJT2wyOR7l85sxURyzIxRvq/favjywYI5SaprKBgm2OSaSCi6LDuyn6ZxNB5aTsGpH7+S
sG4cCQ379yVStvkS5j5XykOvDuxDSbjFKBEc6layn+2O3NS0r1lDoKZtwcp6RlNmLzXq7k/e4NbH
tgYzE9y8jOBRDTCW+/UNPpqqn8j1zBu8srnPLSLNwmqmPYGf1Cj2mbKfBfuTpdi3/KwA6q/A67QU
WxeKfYufLlf2LZRub7sLmxep/2fnggowsnbsXCidXJx158LmJU6W/Qv7lnD8Z9/S+zv2Le1aP/ct
bF0KDsCR142eVi6bFio1vJgq98G6dfGDfzYti/8NAmuUTztYg9CarPC0XgoJAazvVB3yOnuSrh0g
sPPv36XWx5aERi9xEQlikBLYZH79bSZEa7egIUsysUCQpLRUTw3S3dNk33oUgaDuyuktqmeEu1bv
BoSxQG625+N66eqUMUicDJsKPptX29GATwidWZOq+vdWVTYl0M+tPhedazHiYeiJmZHPw59humCx
/u9b6/fruvY3BeBkZ/0Dggr/HtWJMJE42jUih7nfke9hE1h9zHnZ8CZPKPXfBEDmTRaPryKIfxSN
ETtzPPlP3aCSoBHNTBuMwT4EUF4YQZu3XkUCk8Ry/qLmkn7s+iWPt87zFxkp6Nn+YTb0x4pKJN/I
LP7ud1P2Y2z9U08f/qVGWbASN8ocTZckZssTkYrMt1VflEat7qLJ678NuZIfEh2FQGLAKkdg1zhl
m5XPv3/poCd93PIhOUFzK/MKcgR999rJNBklwuzLzaCoJe1onUaZpRZXTBFd4cyMAMS2Mtn7OWzl
a5Lt18pGslQdTMpUzVj+HFW4B3fzsBuRXmlL9cNOiJ2dYAhyLbEj0UtPUOi6Wu3a01Kp6cZrDaHX
rSUZ7JA9ikET8drD4BmFp63VDB6iQAyVc+EVgzcWXk/+9rBco8FrCy8YPD3wSoSDBaZLLy34qLiA
ZYa1QsNVR1cpJxiW0JzgpKNzb9KrwY9XuxpA09oVk6vWbma6xuQmphut1Ydeu1YdenaxVBl6/eDh
AmkH+gF48tTCw1BcDt5ULEVjJcVfXCwV81d4EoEn9Z4WeKL3lMAD+zUifgu8PlgeBIZL+fpSM1LA
yoVCYwCN3xa42GM3jV1w91RiE+i81ESQUb4but0Q7rqQs8QnY6GPiBDaiib3ftkUlqKK96StNLXS
vK9UQM0tMmw5SwgRiLP2SWF+lUOl9UgHsJ9MK5YQ3szREzMGkiSGKPMMpKWHuEJ+k6hE19T0b79B
CDw2JiCTsCX1bLJm5RoGXwWZQmAhp0s59e2J9k5wDmduR2Uhwjd5GHiBQkIpq1ZpN74C5q6XIT5A
vTSvNtLrQ9W09MVEn7wEdvpj+V9PJ23DFMm6IjYm7innxNzJAlRsrx9UoyQ6l8ZSmcnNUTa/Kwvw
Om1tYjICFoI5nIiNmQLta2BIf2I2aP9gUnobMulHGBvzY5Hw7+pdmdwAr0qf+XQ/tvrhKAhuR8xn
keSsM5B/dYEs4lFSu5P5dSZm73XGFB5adFagAKMnA/qsHE67qhbzlyKISro8gB2IUu6RhkcJ+UVI
iyrN1DxUQtNrETYweA0IWb3hs5MP+7ORSKTLtZr/Sfvqo0UXdK6m49TivA/lftWz/evnDnkxSxwi
CNR0C7TeFOibMWPaKWlVdQATCNtljPdxZPaPSLmEqxQv9AP1OymQ0idcm48GP2TbAvG2ipmI2/p7
AJeSjLOeDIkE4xA/RhqWxdksox/oAeydkWo5IdlQaiPRVl6ckmQKADxzowk/RgqAeplJx9qS5d0l
BK5Y8wPEVhUmWmPuY9OIOHrN4mub6ne7FuUnFhi2cx9WYQhzrMKyDhxX/dASboM8bfJRCzbD7MvV
JoCviXBUmra2XCn4NDvgm8UihRh0lZYPl07j3BmaxC2vf1AYKPeiDJwE0YI7pbfMw9xrFTitQmzj
PMshtwY0GBY7m7ZcEJQ11y6a/yTHxNhVjdUetYFm+fqoU4a3Ymha12zJfCrM+AsS2WnfFQSOlyXC
VNiNx6ro/WOr9wBA/HjYmeRO0+pPBWhX+nUP68NczpqDbO2QTGf2U1GIsXCDUpIdZhgGGUilcSKw
OGc0mtALaUA8r9+bprjcYhcKt/OCIR4LE5cFszDHDmvlEts+YNbJJO0o1MJbBXJ7E9Q9SRyoq2/r
9zq1EFfsuVLzv9+I6RkgQbAIxLBbcmQ56/o2K63C89x2tOshw3Ixy+SBLS2pLvPoxLFV3uWMRGZZ
JkAxLhrubF1zqXF0H0NNqW5wy4m+GwkyT4W0a1ul83S/aJ8VjTTAvrBx1xh/RTm9lHQG+V5HyegN
QrYecHBq23zqaWEZSg//E4a+pi0I3tYNtLYg+wF+vJWScMoidhgR6xjBrD9lvsZ5PGbMlZqI+BOJ
qL+FGknaHUl5narC1hTsTcwmfjOHwdqOKk3kjqk+2FBuk4klPzd2HdxyTVJfdfFdN8zsJYNHHUS+
5iV6Ex4GkFeH9RGd+H8elVklWH376qcnxsqAOlRtae/Lch6cvMEi2Kptf4S/0B07wC/HDCg52TCz
cIkSeYD7F39L8ZLsetFO+zlhdwUB7gtuu3MWxnhq/V5jktj4YIb0KTmQEiJDW4Z+TBhz/YcsGHw2
k32ZohiRTpa3F5sNyfpVNWXz1q7ASpmp1DKkU3S8J0aroGjU+/8h7bya40aytP1XNvoes/BmY2cu
gCqgLI0oiZJuEJJagvcev/57UOqeJkEG6+vZiOwKmRazEkhz8pzX2GENkFtAl6QNpveGCJICftld
a8Fk1fUZQyC9Kahqc30quH72SjEckOkbDtx4//iV3I3DIbeYxNxdOXAZ7X3flvO92UnfBbVRD0Cr
p/tff542kOML63T53eXPJ/JNZtRiY6LO4LC477ZWOt1F0GEOksw5PukQITjZ7i3DQPJcougeKJV/
SIIeq8ZZnHEwSFHotaPlT6PLn4YY9aQSiK0Lo9vAFcGbwL1ShUFp5ddH089uLgRImBVaAzCLIhx0
NVC1iuAjVUTCWGRroy46YgVd9sbooZJ3W/VZc7ZErkHFIO6sdmA88uPsqzw4XW4XmXDjUFX7y286
8SfiFdpenDpV2gXqEv4PEtbj6fS5msLsg5AHLge5+amGFleV0bDPBGrW3CjjoLKOkKLi3r780Yxw
wOny0UVfqsFEoblS+3BzUREfWqBWDTXAfHHyGjCqsbryjw9z+a1p4XBTJergdeNcHduq+L1bFFeZ
mfm2wZRyqy/snKE2saPJqttaRfWbuo7s9VGlAi3BazsQUK3WgV/brV5KYHEQVTdDJdi3AAxs6lDl
nYhldJTW/Q2R9A8D8cB3lYK9OCKXzSnBE+yAwsEDRYoGYS8DMmyOZFfcCAjyKlyMs1DPPYsOd7OM
75qKm9vZyuOIxJy0zHNRmWygWQGFK4kspRJAeay6+ZhgNHaYcf9DjGQCfxhTyVh+dfkAYk1UOykz
mTLj0RSifIeRqHY2hVo7q7msHPKi/2BK7XwUNAOiLZc4B57RfDQuBpTmXOAhrssfyyx7rHTA52Er
J6RPfa5gpQqcdAyPStHUB7HtC0dF4GaDhhwmpK1Pzqs1cU7BHYLYpRCRgorEHAaKUgHNqqpt16a4
qHdQukotgNSB2FyLID54bzSMyFYYm2KcDkqGWZuPDc9NX/bFjaAmwY1BwVlyMDnvZqHchmSdXN9q
gJoOfbmPDeqhsGeMXYiYpN2rkoXpav3HR4fPlw1cA4F7bXZGM6iXkyJsd0WWfVeXtRBjRG+3RZnv
cARubgMtw1eayIIKSgi+I4i/GaP6Ax6H+rlX9Q6Xhin8WEV7v+RtTKYxUVRL518fQubXgqNlpmOw
BvZBUMbYypaL+3OCHt5c1EeUKv1ZS2/AhXfaRlVyJoWj2XEyfrWiMMSisgnvAhLoViRoh1Ib/HcA
Mk5Sg6yuJPSai9LSeDMuQvTTNI8bs8Nz2ZzFvW9U6Kyb4+AIiZq7yExVm8koJnK4vnJO4mwvZd1E
crP/YQlcxtQyRj53QVgAHnknKQF1x1j1D0UAGQnRne0Yw+9JOozQJDWIHtB8p5i0sB3ysPEfgN18
E5PY+KYFOaLBAdbFvYWv3+Jqopq9eZJR/txUI3ZrYyh+KVur+L2pVdzbjfBT6vfd1tdhSqaa4sgg
PHjBGF9kmQAp6N8fJR50x7jURBL1sb7VAuX7rKvlgzqqyl5ScOEqMBXxYLSaxy4SDCa1/G6UgMMW
kQHCFmbPjngzsJMmnnZXbssvq7UYkIoGMgwy9+UX2AtcqHSz7XBlCoFq3YS1vOORihsR7UkzKiiM
dEcF5T6Hf4tzqgV9AFGeHDtXhAyk6VzF8RdMUTun6q2HopG/iPDBr8TBF/TA89ytRSCMTp6uKORk
1nC5GeEU3wB+5hAlk+AX0htdy5lsPsBs7m4fRjUOjwNaXDudWd8fZRkbSEA0ljY2t4jgbSfSBY7S
c5efIeBuQ3K5myTFOS/CPQghxzDblNK7YPSwTBHRoifoz7IC+6NoVFkp8e9ooKGtoAw2YpLRVmzV
303LR6a1X/L4VUwZQ5YBeg/ofqT6KUwkCDkW3O3KCEnUl5MD8nvezTAgSDJEhYeuTeyZOhyvqZE9
iAbTVio9OaIAZoT5p9BKqR1rzEBEt9HN2upN9UHyx+9pOYk7oALKQfXRNB+mHBXbAZEDiGoPb88M
+WUAzzfU2XAVHVAdMfzzFFghza3JqZFxL0MFzjfSL6jaRjADg01OiUBTalD8SvXY9XnJxjA3N6w5
ywuVnCpRmgafstGSbHdb6zH4aHRr96EeGp6IGORdZk0fJBWSrBZIeNXDLwtvurQKb8q0Mq6AU/QX
tVuTRBDka9jsOilSdVUClPIUfffEyJ1ylNT3uG/Oys/I0rKHWMG2ysij5FxGwl1XfCfsTE6XD1ni
Go2duLTTB7O/q9qfyZjDQmq08zhK+CfBCfVJ1deTlu6tQd4Yi18SMj9Q3+ArGEUkblKlxSppRrIZ
SdcLgyiQpc/YqInvyTNznYBq/G3q7kKTbURK8USaUZd/iDMcXcj8gYxI258wQQa36UtpW06hfJM1
2O8o4i9tCaUyCagHTvfMiKL3KJ16RTE9NFlyaoW+OIRyNH7E+HsL68X4kA3JZ0ET7qIm6N9fOHm9
/xOvy+ZKrkWStPXVzxQhHRiGiqglOOcXtRYzUAMBK0RHqrfoXhvK0qxLi9Dipi5cLy2r3Ul1e8EV
VXcU3CnzZsFVMCJt8URcmsHFIdllKPWDaNjOppckOzSTsmQHl5cmA9Gsd2QbMewOGyg9O8XYmTPY
650e7w1jFxDtGTs/3gvGjhaauyjZx+aOA33cpCZRxS43dyV2ziJZ2l0n7ogPWWE0o0FhdWc1O7hC
QrMzLK9Ld5blCZcmy17oe32/NHhP3aX1oUezZlfWXdDStKZ1EbGaArelkIvw27avJvxCR9FCCbX9
EAZJdpqbclP0XnVpeeHR0Muu+Fm621w+ddRSZ7dMutEOIw1rWVNtfp92BpZxV5a89uI0AJmJYoXO
kUDmW1JXqliFEkxCMFmITlZnVTwryByKSzOqM+AYqzr74gKLQTIskM4gY5JLK3u7adwMsbIa3/Nz
WZ8rQDDpAVBbeG7rc1+fJ/Aw4XmsF2CMgCZ6eA7VU9edYsCecH6708Sv06WlCEkSjGABNR3RHJvK
P5pYItpzBApIi/sFCkibssMvNCBhik594wIIHKjPpXuAgBIu6QsgsMmW1mU7AIGCv6AB2wEFL680
ML31coONdydGu7TameNOH3eztrQh3I8lJcm9PO7FS7Oqg6HtDT6rg1YdShN2LEjQQwIa79Li7kij
cJGCLzgJ7bEPTm1w0sul1cEJRcByPuWXZpon9Ib0JcxY2pidZfPUg8vJzm12rrNzBSgnOxfDOc/O
ybCNcIIZztFwTjPcJc4hWD6MJfuz2Z+F9GwRHSMWzGKI1FNDOHIq0uG9qZykEMbGqe5Ogbp8trjQ
8+t0aZLB1z4pxnGYjhpPejrCzgI02v+JhAQGSQMPCRgSGCTmxeAhA38PEvIXGHLg+oV32p9gyPlP
JORTMOS/kZDN4CnpH2BIkJAZelQXJGRCZrX6NxLyFxgSJKSEFV75BxhSfw0MWc8HOMsgIWkCjiTK
gocECQk6Kr7gIYFGVcEzMOQMaso8aZcWzUi8nSXzROt47JMnfmt46jxyFJayC3lcDmFzvr3GLipF
z4IZlphBZtEizwjgdS08h8x51qIJVzpVFiZYCRnyQ55ZoR2OpXHEwiW+AX1dbZskLNl7RhwWZUjL
3WLyjviVegsUXMEgssTISCGXh3/aiNbTmN7mFkAClE4ClwypxowrUrfRdOt2CvHDaoughu7CjhxY
+FvDelaPhjACqMDj8myRcS8THyDcHPSuKCAKJPZFsdEzIfw4GxaKhHBBr8R1VNReHBS4Ciz6ZZiC
Q+Axl79/kmwFoFhXcdtgdNJvfrWJuoy+yYPtzBXlU8D9od7641aotw1U+glM89KMxLUujSTygJb5
xD3A9VWXUqEhuKStaD6aAFgD5uRqvCj38s5DW4w2SV5NBUDy5EuLLW/svBQqoeTllmdy2FxabXla
5wVcpi0PKatE9jLZ46674Oe3Zg7fxUPggBYUXhh6xHRx6EG/TkOv0t2ZvR9FhNmN2qWB5ZcurQpc
bgCBuE2hHFMPELcF3N5L86kPm6ghLi3DnrBZGncGGp7bmkAWjJvT8onQNg1bV1phbdGmRnuqj92W
RtIS99nSLWP3PZIBuM8pXJJkV7LcKUG0yxsSr0u8sfb6S2trMiReXXvDtLRu8prLJ9wNSfPi2ps1
L5u8UfOSaflF9GcLJsgdGLd5SrU0qfKm2JsrDzkPGkLFvenSWhOzNXeS3IFqfOcWhat0rhIuDf2s
ytjSYmkb0sqt322FYmnxIw6xrQUQbmk1XsTtBkNtFBuaaiP1G8rutFlfGorjNL/exgj/Yfs7bbFM
o/X+dry0tkZB0kV6Y6xdS3VxAxFUN9SWBpcmCKjeemHuRYEXM1kureq8PPcQTugurc49+IcDsbnk
TZ1nSd6Ye4LkzUwD2VM7D99Q89ImmaKpbeQezbo0AY9uumCGXFquA79zSx0nPBfY+U0cuAMRQubG
rUteqUTtUt9G+jZhlnRLiy4NIpBhbvgUKMcDAeM6PGE9vLSx36ji0lLsxfVNjeLkpeHvFdXbSNkK
wxanidTadrFLa2KK10urBleQ8bx0LdmVLdeQXdFyRyaJ5fbME6ZE7XXMDWYLHmtsDx4i+bgPsVMW
tadqXj390crJoyG1NGheyvRh4kxLCy9N4FpVedboyXiKV55INTD2psrrmSMxFHOvMzHgcNlpTYh1
pqt3EM3cvECJEdeTpYmhiz4mTei2wC2Ccmtx72aaxEvDZgX4N01olkaq4MqO/QJCCKAdIpxqsEkp
XCFWyIp4ykahnmDxIQl7MBAZOZVhgM+6OGKWoG/0tkpOlz+OKI//+hVQ0rGx4bu8m+Wic8yGiF4b
go9VU/nnXsY/MsVV9pO6kNBbPaKUoAmqEwoG4BIzr/cjr3pSDBRG0+ldXKvHeQzCm4urlRZ2AdmN
TY4W06EJQpLLTWvami58NhO5u+usOH9Q0kXNfb5WWn8pIGNKxiKeTWGPyg5R4vMN26r9II0FAx9v
OYwQkJc4YhV/8HRN/xAtv7v8kYzWJSpTtEQ9hOGx7w+FejCzpWFfG8n7frEG3hvtXk+XZli7vNsF
8o5CTIJGn7Y0A+fhcG9QwS/3pb53FSKxCLf5pZnzQZ8Ps3kg/TykR1qXHvvuKCpLs4JTVZ2M4FRU
S+usU1adGmtpaX6OxnOcnxuUlEs3GM/+cBb0pSXpTXRpAWmt/sZPbsykDjE3NwS0x0YZSViSOxu0
7oTy6AfHIFxaqh66/jD0ByM7WBlXrn0HJxl90mijpHuz3XM/1C3sMpZWoH1SLY08jqktTWd44V4Y
l1boeyk6ZPo+o0JxaWN6xHS7Z4DmYeiOEsFNR+ptaSXc4YrU7kmdT2J1iBHrOWU5Qj4nWjieaVF+
Fhaf2iu3hFcAFiY6ZigncWJTsXohiy1N+eCXKe7z5LhAIfZCQpCSqbehPwibviiVh7ERCsitqCsQ
An3UwU3PZjTf+UhyviuwEFGCevqUymXjkTlskaBEl3NAaX87wiy97QL5kGtG8578Zfu+Edi6lKa9
0eecHSsCUAyVdFcYc/FoVqkbd+qPto4+FroVvEebscZ7ZMkV+S1pk+hHkfX9txy84qSj3DFCkVrE
GcjtBpX0LUmbvaayqbWDXN2ViPA5c18L8HiqzI6EMd8kmlq/Z5nqxN3Dx8JoP2AgQXlNJkdM6hOe
Y1jpiLMp7c2s5aUT5bP21fSLm1D5iHSGtTh6docqDe5lczA8Q+ZO2OWKdjdlwrCppegxyWvjDIcS
6HUNw7cUwFsYxXFCvQFywyB+rEP5gPS3jj9ghijTVEDsK0P9iyzAFgom5XYSe+nYheJ4d/mIK4wK
SzJdW1P1MbRIkB7s6vwYTpP40FTSI89nOEx9RsEz0sDSN9IJ9MTDqE8iqhENsrG6qdoSWxdwunqB
0nbZQRkQsgi6qH6of/YT4r8mMkB3lw9hCvyD4sRDNTudr85HEmTqY6kfiYDVT0Xrl4dJG02AnUH0
hZLOo1hm6U0bjrdIcpZsqYO4lUmJ4AKPioTY1/cmKcf7wCeD5icVgiSh34UOp6SM55M8FPlN5usF
DA6ojKVa6J/IX/2QBCX/PhbTAdOeAJlm7WyZsCrePgxeuSGTelk0XEXk42Tog893wNboBT3TGmwT
gkm+j1pwMv4MsdxEwPNTLkrf5xldr1KINYhGgvgQEzymyCBvMbcQ4EdYXmSGAYJl9zQpA5WJCXpP
IuX410e7/BaSNFV7mO+e4kcPaSEZX6QEUnAh4GLdDp11Tznkx1Ca50D7YKUf/emjkX6Mg8fw0qr2
UdERrF5aM2Cd7WXFp6T4JMafp/izIn3qx8/tpdXjZ06zlE1yaIoboy/qh0az7t5+boicv4j1CfOB
fMJ5RhAR1e3nD26osMvVJmiXvSjc1nrYu5M4616vScNnE+1WPLHRV056CY3RMUWgwSAHKvWHLr6r
SxM9nhoLcUkttigpo0rWSugFTYi4h1H4TTGb4K6MA9kJAJndNp2Bi2OOxnMtoqGoacZJl5XxszYo
Oqo7sl1WPI/QACuOeWT7LjCELxbSMUQc3FxjOWsxV9V++LBknVlH21TAPCmRmhtVbzmmlJK4sqiV
neZn0rs68x/mNlYeO3naZUIufpfMb6ZoIFNszhMe13y0RTWdslQ38FaXs30s4dc1JdEH8MThByu4
b6Ms5YaFj7ecxI4+1vmt1QGGzjFYdXq9Q6ZC04ezGI3ZiSq7o8rZD6w9x/dNFlWelnA0Ui8qdqop
BHcS69BGZRFcmApFG3nZo9KV8/dCLb70LYqTpPVboryQTFvXNF69cIs3YV86nQBe1YnTHHs39OC7
cvqiR0MBeYFE2giqGyDtJQa5fOiSHNvJAEby2lRZzxRkHCCPwbWhLoH75JJefHIr5Id35WDVnaPq
Y7WbfOGj2g8/wxkRTEztuzOIiAKLPS+x9MEpO4AZb3+Bl+oHlESI9fgKTFbOutW1NMBnspGQeXCU
yIebEGiH1qggDraNjxAHlINcI5kfl4SlFTuXaQybqOOOjCJStRnkYNNjpg3GxNya3eesheeYgjZR
CbOH4Du6mBm6mFP5rpuz3dvf/EX6ji/NlmQQnoG4MtYotxBEZi/B/HcIUoGq6YgIRZlvd6aoccVW
fgetMJ2FDmL1pd///j7+T/CjuPuVvmj+9b/8/ntRTnUUhO3qt/96X0BGzP53+Tf//n+e/4t/naPv
ddEUP9s3/y/vR3HzNfvRrP+nZz+Z3v/4dpuv7ddnv9nmbdRO990PFCJ/NF3aXr4F41j+z//fv/yv
H5ef8n4qf/zzt+9IYLfLTwsQjP3tj79aLNvkRdv8v5/+/D/+chnAP3973+U/iDBe/pMfX5v2n79J
0j+0RUcJOIx4yZhTuBh+LH9j/ENjswTSgIaVCJCVv8iLug3/+ZvCXy3/yETfAC17dcGMNUV3+Svx
HxxIi9qdZCF8oWjyb39+s2dv8K83+l+Ym98VCHY1fJkVnpwTzgQVS0eqhZIGgsbPVyFQQZmLSpDZ
UDhvpu28l3Y9NNVNtlec2kn24S7ZoMm5F64kyFZz+EW/DPDp6o9QgzTHOc7tIB7IgY8uSpu1revt
Jsq0Uyylh1Gur2Si1qi/X50ua4YBU2G81MKebDlJGiBIEaGRi+bZvn0oHMtBasEJd/JG3FVXsHGv
9aYiBa9heSOZirT2/cJLxpd6E69izJw3oaOgfuC0tm6ThAJZYhv7J5Puj1f77FUuj+xJynEZHT6z
GlpsGnsakhPPHyki1OKQlVJmK7eIy22lXf4YfsRYeyvufEe88ixXxZ9fnXE9FKklw+ZfAyizvMpm
taMzdczsGpdUVB3sGimZtwfFQns5JoV+UP2hp7XEdq6LCONLSWLniu70Q7lp4yshy6sDedLD8g2e
zAltinIUzSbggehKq3XrVt19kcpXtuw1QfHX83rSzeq0E9IRf0gZbIXqVVvzftoGx/IWi/e9sR13
5RFp+I/K18RVYpvVtnn7IUrXnuJSA34yxmzyxd4f6Xy+VSmJgTdy/Nim1r2HFbCR7ci91uUa1Ppi
vMu+86TLpCkADmh0mZ/a9x1e6DtpZyEpZo/H6L4+Ym2+MV1WPC7CJ5T5veYxvm+urUA20Ddnz7IJ
PfkSU5dq4KyZpCjTflpWROTNN6o9bAIHhvFteIU/fG0qrS4NYgzrJxGZrIkOtw20hFm8RwLy1yn8
7BB+us4vOhkv1vlfU2mdqCpEM55qScls8ll2n0oPSCtgxdTJoDgQw5nwbqoggw7ZuynrD3oc2lxx
jp01OyjNHrS8c0dLdOJowWvudR1klAkXQP8hGB+1lg05qO7Rd7C7Jtv0Q7jxfWilLUkqgzha7Z3G
bF2lYodp9Y05A7Kf7RhvYtSw7BaNmUWNAAEpvUWA09I2lXXNWOTFyYGTD6LSHKaU+VVw3M9faprl
WNirC9pVPhQJHLHiLLW/JyHwCPkog1j5u4vneX9rPSTfSkoskulvOAi31bt0gwGpI94q3rgFp+kO
x789jZYOdY2wgD1c0i6af09mLQx0FCLnNEFPch9lDV7BmhOgG/b2uF5M1lUvqwXa6nIQ6kKW2HMe
ckS11qdQDO4ytZ2udLQCmCjyqqPVImxCjAuzAP2lSJJBypCHBgmiPc7t97cH9HLLoSOkgFUV9JCM
68Cqo5AEg2aEPLfeDd+LNzpyHnuS6G67Cx+NxPYfki3liBuyOqfWyx3UVEHXXdkCXhvs0++wmpy4
tgmWnvAdYGvYRpHYODQ7snQn+cK1Tf21F/ikq7WzF84XmqbN7LD1Rj30e7QHdo2DV9rn0Zkd4+MU
2sImvrIYlknxbOtZHrGG1jwCrJQ314arVgTXq9WX4zhrULs+98XjjNHFhFISOOq33+famPwycZ52
Jj9f6AB+p9kqliMkEj05ldEfX0juVv/VJD/IpgO3oZE+iC1uLA1km1zMhysx1fK63hrvcsA8WYqD
LxvtbDBeQbobxdQZY20zJg9iU9ql8CWkVtGN3/6Pw14FJEoBGKuBeGePtVjeD5BfvFwCHhmM5Mkr
OPCjEH02JLIQVNryGc5RIX+68h2WR/t03AqV6wUcoopcNBR1HUoqzTyB5aZwPTiQ7x3dme1wkx9F
lzrT/tp+t45OfnVmwGpFTwaA4So06icUz8vlIetlcydbAA3mK8HqJRp9OZ6/ulgFQJhYt5UqqCXR
V7Tr8BJ8gN7qjA4UTTDLKJN65pWVcrXL1f6awegYZ4NHWLviIdo1XuQFHiVFR9rGW2EjXZmpV/tb
7X5xicv6GGqlPX4yPcMNDoJD1dBBFWG3BHjXxnepAb31SFc73RB0ijWKUWJPDrHBrr7NtoENzd9p
PmUIuJ7H7dcDvNofMXBOG6OJt2foOnnzYnNYTxquHmi3szkYnY2I+M1M8H6YN9m2OFNHcCVn2ON7
cYqcya1teAUHcDVus3v7W7zcggliVfQzwcDplEhWOxTXMD1qFeJLU4DNpJI/wq8+ef92J2sZSYZK
LwY3fQ0zSUCaq6HOc6cDCmV9xFhf3SMktsXXZlmWzX28CT5Mt+CbkCe2xXZTbgUv3baFc22kL/IE
kPgR7lJxXucyhvbXanqlnd/oU47vuhHao9vuq/vC8X8fMBDhtOmJ5mNbftxR73j3N0e/7A4SKWV0
eSzqsxegzZMt2PAzpQzxB7TRs9iqTrL19/mxfUzuzf18T/qz3i1mpHSfbIIHtslI2haPb3+HtXId
5Yvn32E1eJ2ybGAFeXbZDqNd8E7cIvbGfcJEuoTxwzd4CNH+uLKHrE/bdberJSZm+lBh05fbFmbV
jjobbtqKX2MrOkyitkuV5sOVcb62E2PjQPAJDhhw5yoZhAK/r1bmwswDAJNtlWNWOGSD/NPgIuYB
OBwYqqNeecPrM3YZ5dNOV4tI7dNZwvg0odNgB5HLAwi7F3fXIrM1XPXyEglckEyAJ6KL65JO6qcU
ipbBxXt0lR6LM/Z1g43NnS1yBU4SJ3Ugrl4Z3DoeXAZnaJqoEYzpxEurU0At8iZUYtxra31COyCU
OHtEaIO+n/yIEOV5+wW+9v6e9raap3i5BUmRE3WOeIifhgEIgVoW0ELf7ubaoFbzErmLSZtjtAXG
4QGs5aBQ/tT3hfn57W7Wu+vq2a1RCIIZ4YSI7qZdV/LDMA53cCsjIKjT/f+tn9WsjzW/qyOfflog
7emQ3eeLJW1VX5kKr57QT97O5f7yZCdDDHxuohRenH6eXYTvHPKP2/AjmjqbeBtszO3bw7oyGS4n
6JPuYqMwSsFgWJC3bd3EOXL4j6abiYm0BvkbFvPz6NjU/cDslx4MWGpSSKoAO5O3B/EidXWZBNAT
WDyGYZEvf96H2o8NgS99mOdhO2/izk52sSuQt9Vvm32hELoVV9JGrz64J12uNiSpwRgRmXHubkn9
pRbg14IJvDKs5WesoyfDQD4I9jz7rbx6dLDF9KRZ8priAbEnvMK80NU3S3xNyRIawbXHqFzpbxUA
C4owxT48QO7GAddE6ZH0EbJZl4MT24Mb4/1/MkBqa9zGF2b4mszjM7hQWbImzdb32lvoWrv5piU8
AXD2zbrmgLbMgheP80lvq1fGntdEmcLjXBL7+S2qNo7oqu6yrIorMd/ry/hJX8ujfrKuJlFqDBQ8
Uxv7pq1g55tgi16io9pL6HV9Nr66C1qySY5ON3WO5ufdzTLMlFlhAUjIKPfNezNHUUK/ckG61slq
ehR+NM2Nuawy606XdrVwAvz09oy41sXqJMSSCdI1Lg92U1oYQzS4d2lfgyq5MtOvdbM6AmNhTMx2
YiTY730o/aM0R0ejuaZC/lpkRvn13y9ldQIqnVynskQvXZDuVKwtIgtsHrIzrYgw3LV67+ub4F/d
rVOQY17HDcSkZXqndyF2q95o2GjD3aU7kbDfTlU7PnTXJvqVQV5g3U8mug/cwtRT3pj+pSzs4qfo
qM70AXGKu/A2cqK9EDr4JrWesL+WZno9Vnsy4NV6RlQ/N+olkDG/VF+TY+rmm9AFtHUI9kvNQqrI
bV0rWVwb7mpdtxxnZA+XPnX0u4fc0RDerEZ3FiGoj4n99nJ49U7xJMWyJgjEvtxa/pJigXF9MxwA
tA8/6322w02TS7SRPFT7+l16uHqRe+XkgfmzXOUQR8c3bTVM2LAogA/I3iypnerdEnDrtuaxMTvh
9d6Wn7bamDm1VcBUQD3Iza4WSp/jnyvGVkqScnZRV9xA0nYp/9jFPjyW52tH92ub89P+tFUNVI5k
qc0i+mu4LYYO0P4t1E2n3lb73uuO1/p7JVQwLLL0iyo2pdd1BBREWVtIObU0Kaux+q3ydmOiMnhl
d36lF5M+QCXLUEG5gz8/Aia5mqVEnnhlxTZLmk3ZdZu3Z+OVHtb5vrSIkzlULe7wcjYeYiNW9gh6
mX//CDC5ymNYSTF8uWM+H4eqdEiYDJQcNPVn3y2O9cquH694xSwPYzXjcKcE1UAJcsEVrQLGFvHy
Jo24YsGJP0EI2GUn1ZV38VV47JV+VltUiR20EY+8FDXdYhV3QDC/IciZQFU5+Kc4ymgn7rWY/gWm
gHAYR1X0FIF+cKe8yAM+2ZMb5JYUrVwukGfTQ1P0YBF4BHfUUTdLRePtWfHKaoIxjbMUq9cCEL4O
vuU+BS2fV4zxXnJ1Rx/2yy68RKkQpqPv4eFaKviV8T3vcfVUfQnHu76mWkOeobaXki3qqJ5/O20g
xLhXz5l13KiKEOKXQiLbIW7Y2mplWV1uyv3IdoFKBKlEXR0RAWhkbjQEtSVMPEutbKSikxSYsB6k
TqB26oe50yS7EULcqP7mA199n3VpFzcSRcwsbtbxvt2b+k3l6eRwx226izA1TLeld+2Jr5fLpUcJ
TAwaiOwsawugIJJaBbhmbgNM3klH3O1d3aUcfyWYWIdldMOxuZD7edygOVarUpbmVAqnKrGjYrKl
Hp5PeNCv5enWeYl1J6vJo/lDU1Yyu3GHboQDAL3edDGS8lr3Zeo7xbnystYn6bq71Xbmz0bem7BC
bLRXDtTLPX//nYPu61JcvHaBe+U1UZFBp4xThqq3tYqeDSMESIB8/OWCkxxQBDlJ29q7illan9fL
mEg1Kxc1N/VFtpVMZyXryIvY4X4pni77C6YiG9/WnGgTXK0nvnxjINkWgBRpbUt/kXCcel0FoMq9
regjlGI/+cJZUT5ZSfT339XS0ZKmQOVT1c3VQhei3pykpaPhEAFzG7x0YwQ23iGH6eH6vrI+TllI
T3uzVlFI19QDuxi9aZXpJHK8kWfZfnv2vai/XPoAs2eQziS3ubZEK3CGV5D7zO1202+kDWGj9bF9
nGNUz21MLTcysD3hPfIGQWtbe1wI0g9SvH37S7w4IJYvwaQ0CCcJKl+UJrp21uYhSHPCO8kNSc7j
0PatBVKnsodod8r+Sn8vlxwSY/QEHh60m76OhGIzBH4tRBVpDADklPPnzu2pcSnbaRchrPP+7f5e
7lpEp9Cg+I/dy1yXu8d6LkRtubN2A7LpFjqLA9d+4cqoXpktz3pZbVszAWTRLWk0q+GwCVwDGfu3
x/HiPsV7Yt8g2tfIfivsH88jr2oeYsrkTEiIrhv/Z+Ok7rjrl8rFR9kFcuYEm2vuZ8tF+2kctupy
HYmXRVMBl6dLQYxx1616ewwSxxyzO1UNnUxFVEptrwUsr8wPBJ+5ARg4kiwUtufjFEx/Bh8Cyky7
1SfbcOdd4rSHjqzxvnBzT78y/5fHthrjs+6WN/skGhN7uQtaaUBkl7QTzND9gpetQcu+/foucdZb
/Szz9Ek/U9kDutLmkmHVe+sxfWi/qZ8FaYvMYrXpNkv+uPwA/lLHTeZ+QXsqvwM/eftLvLIWCBLA
1Sx1IebR6gTPzEGvx2kx0VE+YW5RlrjWqo9v9/Ei/GPSPOtktRQCrF0LzaoLUIMaTrBAIy2n2eif
lhr29Rv/q0OCA6AiOURp5oXbhzoMs9k3iR0o2Cmo7VYZFCyyH/6TQf3VjbI6DbhctZVfD5R/uAMD
Ps7dzKvI9Qo/1d31I/WV3URDBO3PQSmr99QlOEdrbUsIO41erKg7ZU6u3EdffW4WkQjRArvKWvQ1
02qG1NNFWX02+/vK+pZUV2bCtS5WK6vMjK7RJrpIqh8w1eD26f6V2+hrD0oF4kJBEBsjrh3PFxWk
3HieFtVMdRD7W7BjzV6GuXQtpF/e7mrtaqjMXvgaFM7XAPu0rPpCGOlGs2G076KDukeJhMP5Woj9
6uKhxEh9fhkOWlqrAfVFWLcNiojh3vTEbbLtj/lj4woexs2fr0aKr4RuJHSgIXDPtVCiXx0pjRLP
vVVxmY9Pwez4nrTBe/7w/0j7ruXIcWzbL2IEvXmlS6eUL0mlF0ZVqYsOAEGABuTXn8U6ceOUmBni
9Ny3ju6Z3CLMxjZrrzWcyCmnKNSNcZMKEFrst4An12IOtFJ1dBZMED4h9Pn8mZNTURvCX0sBa0lK
MSxfYeolCYD0sFN9PwznzTTx2mn82+RqZaHTzittMVkdxkRPkOLzox/bIYgZ4qpGqFUl7Ez/i/MJ
8QTAQA2QA4PQ+vN3NuNUGqprwGoOYhDfuKH1968d05ULgAoCbjDa0zj+69SvItKnvFZVqPsIAHQ3
4lvY+ivv4ycLq62qFUbWofFQIbkUh//X2kctZvf1h1zUUvFsfLKz2h8dBJSmP+BLxqMeqbjeD5Cl
Cp10AXxr71DMOIJNle+27F6LwT/ZXbVNZptIc1pWsBep88QOPK1iwK6skHshaMYS3IsQUjN4kNuk
3bN/Ngs0l/WLzx++OiNWTjCfxvAHBE//C+svYutxSoFLvtv62K29XDVWAFIyTMJhKm9ecgWevfmF
Dq/+9DTreqyhTq4NWfz/ua8rH+MVHeHacn6WWvUwhE0Zab/sZN7/euzjOgOoIoTIIWj5kw3DVz4W
9VwdQmALOMW4KLMpL/CGAmB4/QGospv6qPZGFkHBqEYyPCc0BoAPK4EJKfEPOQ/VRqy1bNvqzfCQ
ey/huoe/Yx1rWW6t6qpHFczEpC4pfvfEQwp5q0HM1fS3Ls8V5/bJ2CrmCjwibDuTQHOkDUu8tDyW
Z5k6u+bgpizhkQVWkK3DdGHT0FF1Q4UW7WELhY3VxjoFzYusBXCuKkoQsDRhBjEs6nYbVacLD/fH
jAsuDxtpo+6srocT9BWVxUBDV/s9kB0vN1z0xTFZ/f7qTowDmNSoN1JA9NkNG8AHYfeY7gIq0RfQ
a9PpaQq0cymIt2H44vGF4cBCMIGWg3+JvCgLmxezjuQfUcxZZca9i5wKg/Ev+TxvrOG1rfrb1MrH
CaeqJoP3NKx9qM73VQT+XQOqLhs3bsnMPh355YugcYDsDVqSF3XIqSgsUi+ACGXEgLIj8te1XZ/m
927Kd5kMp/1W5fNPBnphEpBCCK+Dzfoi/KdQcW8nAWJ4CzS89BCIadBCcEmAdd5RoT//wJ+Myga6
Db95AFUaZ8K8r9lz8CHV02xH+VhgFMSEOJFf+0Hiy6KClJCwdiUF0Y4m/HfSM4dEde86e8n6bAxr
Tf7WIR3RSfkLJaQonzInLqVlhnTR6dNyDlL/fAoi8OFaUdkOCBRnxpJ6gHzWKM3mzVd+8GFPbnc0
GvDKSt1A4zAYAnQtM/FsGoW9010JYaqWt2le9xhDt4zhBgzIWjwGALLwkhgbm3flmlnAsoA7B/OO
i9b550ilz0E3zGt4yyA4OOLGGJ83DsfiglY79cnA6h4HgVN7hQ0DVRnmt+LA0iLuwgl4/ASyp9td
liuHEfkgYHtIdRcIyyqHCkpVFUGHKijI01EWlzvkoYn50SV2SlN2Nre1kS8/ED1SFwPxmEtFd2fl
g2vRuNLtYbA6DIf6AQRMqOEZUbXX985hYzGvfBw+CvyoEBTBZPG6RuJpejeCTQE1ktD8Az6Cfnhs
3i9RA3mAVkC0Ye+Kk0T7aAECuSCAQ+D++XSwSilL6dg8786TKFmk7a2MgGHZlxHE4+Lm2d/PJAym
xIrAqxJv5gsXMdIyRGW7IHVCQ3ARefpsfyaN9PK8XnCfwCqiSA+OrxuQQ0Tb33pZqFnZWm7KX4Ua
rxZW41mg0V6KshYSPudexMV9kEI8YreMH0Hg4Eb8WIarAcqPi62m5JV34dO3rta6YNAdtmzYb5Mh
hgJOuQd3agJut+fqlj16uyVi+Q/6hFfu5yezKwdQY4gNSjA9+KJTX4SgJ9zBgx2h33pYRg/+qxP1
946u3IHp5Z05cJizdwDURvZvaGzsuj3bs5f2QL+X2nl6K/azH0H9EpXNrV7MZTV1tcurZ7+pKsMt
c9gXb/3Cex8vyTbdDaBCCiEt2b8tYOki2Yr2r7zEn1Z5FTQ1EAn2ggybSxvQVp0c99metyLPyyKC
oYNYAFILQLi51kXJ21XQjdYy3NYuHkFmC4bT/bKyChV9cz9tkTb/ARasPPsncyvHN1b+qOklllI/
imcLpsoDWILPeIM33NCyJ2tDmMFHnc9yUbJaD5Ir8EbTzrUhK6O7eZjDy/oqzorbcX6SQK9CGeJr
t3flJprwdYEHa5jlXIfwM6g5HGcEqr1yPpT3m8uX0b9r/fevrVwWQ7Bdf5tZrV/RMC6qAWYWTPHS
Lh9CANCQeIKnCVNGW8702ir+bW7lS8Ger5TgDk6+nd8NYG3mGYJe4PpeldSfvBEJGfTwtrza8qvr
vcPrEejgmQaN6LreWDdZMzU5YrGl4iPKuD8P8GpLo7q5y8f/YHr9YtoFE28g1gCwxzbAgIfg8LMf
p+XUtvgvHEzMYft7wkWwUmsPgVgZNtCiRPG2PyxtE/It26SeuvxYULosTzOQRQE0tT6brttSQgwR
F7DNH2bylonDognw9bG54knQs0PRG4NLoO5eY0rdyeraEsxuIbSurdtJuOLnEGj6q1Fpdfq1qaux
4V+mVk/DOCmfQlQD09rkYKCT1lTGxsdctwCeFDQgTRMx2+cFk/ps8GaJL3LLmc8jVAqjYpyt5Ovv
WHZ8dQYBhTEQxyzpJK70Zysi6PLAQj8wZIEZ2rl5quW9pj3pA3Aa/ZaM7dX9+SugXhmzDM2QI1Us
tOwSvUdoOpH3svr+9Rddc/Xwh6jfAi4FwXN3dcgzBzQ4GYfSlohVDF3uCHotOxIu1el6kxvhujUH
fQmU3IExWNeLbb8FWyW0ef/UciD9CghTXEf0AN2nItx+pK+cigWRt0R9SCYvipuQ0KnlYOLcuQ62
isRGt0VgdWkBrsjEkQCBGDLX9QcJjgmLfoKuLFpjYWB978eta3plzYCex1egELXQBK3zEE8EVU7+
t72u/vT4A4goY2x1TsDs9RMVqK9PxOUXIdVZrhGa+mBvuzDX0SwowVsF+lcSgraWND++NnDBgmIj
Rfzbwuq50m3QgqCAvwyYQenyZk59N1z8qvHqx6CslofhB43B2n+PYb50fNiwfvmOfLa+8hRT4clg
FPi+Ba2wdA4qyHZieHFB0gBa41ShtjGYcOk1YBH4AehRosrlrEc3aeMNgYtxImi6POrVh9CHAzSY
Q9fsQi8X/9rVfja2crXUdzIJljcWNiYLeysP52m3sYLL/nz2giDhMUAyZ6L0BGbYVQhqstJp2hrh
2p9Af6nE1pG1y+9xIKMy3Qq0L93gQvkD4BieQ7j3daaqMRVoYvRQV5hAqkuA60+CSpvjgPUk2fiy
izYdTubftpa78VfmVg6eNk9kwcHdLJX08pifl2b+NiT62kcBiaSDNMlGhLEuLTeIsAdIi3BUnf4Z
9X8oeJrl1tTUstPrbfrbxipBAdFm28IzQhPytzCxZpHv3Bhw9Btrds1fAIuKJ9dDLHFxuhvWz4y3
OA08uMuShVnIjaB+tXS3DfN5SYK2iYWufJqDdj0oE92Fs299AoegADNxW2AOuQSHEjl5cx6782vX
bSibXslMMNMdwIYBoK19kTBQNpusMoHtWICR4m4pOAElfxTnrVr4lVVEjLlMeGPyFgRxK68EoTzh
TLWPYKzoH4a2hVwJ/fh6p/5kN6sD8cnG6nRLaHQOw4xhA5POIE2FoGL/5mZz9eYbA/8m8lF+QB3T
bMFpPjlxPdvW96ZXDYZo1BACFaGBAr7IowGR3D1IYbNqEU7iD90Avc1wtiFW1liTuCmC78u0ae+0
410lfEBwsnbqjXNFZ2/hJ1T4P2aNBKUmmxWLJqdWt4WN+nnGAfuFSLNxZ/klmHyEZGWs8R5137YT
h9IxeTqgj06jvKsVlFItZ0hLPFYEJUFIWPOsEQ9B6bvHboTCpD5WGP2HGmUBhsy2TLLSpySdtBlC
A1A4eDMhTb0XXJeHr9f52laCIAVD8oBgICJYRVRWpTdiygK049gYO2SItWprbuQyAwP3EfreANst
sOX1aSF6ByYA+gex/KhmPwmYhUeUhFawLyawHnRu9K+/CdQGICJEsoDLvg4K5CApig46ZJIDJHc4
puAh3XAkV1ziJxOrqMDwGHDPAdzVTLKo7kCTzt88+vj1d1zJ6ZY+N0TQLPTUQGGzumdK2cybDBxq
mUjIvP1hQaMoyuWADnSJfDYIGno6YEZbSLgr9SLUv3C9l7cT7a61z8Jo3ajTBsAMexe8eVA3UBHE
+mIQV6c8mvaGijywrG+WsS+XdTFrG/ApQLkDFvL5Sevwjjd6BeQJK2/AlZObT5C4/i8W9c+UBQYS
DP1ijjVHHcDtW7FMMY0JaLWBDCswk4uxCygIJKBAZUHUfvBjc9ehAPvvwxF8IUZjoEG9VM7XCAZH
Bo3sDMDFZjAeLnX6Ye8l3sMyLLDNfbTENp996GdjKx+KBMpxGKBPGL0QB7mD6jDQw2ITVHBBe4SS
A14ClKmQ+wN0snYiXVNntF7OqUANeQZxZH4kYN6BDO5mC+zKI/fZ1ipQmFxw/k4ar8LJxMzKIpZe
QVNz/G4zGTqdHs1VKjwTRLjWBoTsSmqzWPaXDArN2QsMmQfm9Xr2MFdo79hh+coqDkDNN0fdLfQo
9l8f00u/7OgIWBGK4/ZjjHa1dQN2zXNMYBexrG9gEv/GyBbC/NIvg1oCKFt8jhkAFLfyYawb/rC5
YdeAvCy5eCOtgnwAi8YJLBNjm53ItFUXu3LBP9lceTSf6lpd9wBKygSyK2UIwl8zyY81xt3EywgO
HDCWTKcs+Xoxr1rFIwfFdw8IsDWgrZsIsnwC1CReooj0Wtzxdh/0G+76ypZhSOz/rKzWMwOw1qkX
bvQ6m/auCY0cO7//9x8CXlFvQTECTn7xsoFcned11kDLxf/GND0SGU1AwbP1ZF+M7+JGI87H/pse
KuvBOuRXZd65jeM26Ljlt/meJoBG/ImSlzLtCPapCXFNugVOvnbFPpldXW5SSFNxE8cDAsH77qkA
NGnhg+KPyyPX/vsrBkVQUDSYmOXAZVs9Nr0hDUcqEN81SDdYcE/GjQNxpdQNou5lSAnFHEA51mjd
BjSwujDwOebDnBo3Legz6kim/Ef+p2+41TC4BJUBfQPUJvYOrRDEDasmsFtKCDSMxnK7grsWwncl
eNDgD9GiyH6pNurNcKFI1jb7S1cuGMo9CwEPqnN4XFdL6Y+QrCDQgQ916OXVHSrqBQBlG7f42jNj
ASmKFUV4ADTl8lf8lfDyyh783AT0posZhs2W5cxuHNT+us0M59pJhM4gkhuUQbBza5chLatT5ghb
47G7WVD5C0VXdbuwsAI8sfVlV1zHJ2sr14Hs2hRssSZAlTU54YIXaKJRC8sSfBddtPC9RZvHZfnV
VXjwyerKGXuEIYsC0VxIXxa2ZyOcX8td9uSmdVw+bUU+V14bXATTXiZvQPi8jmUpAX9IYWtQMNZR
5qke6fwwWz5YeM6jc57lz3/tKNG+1/FWL6N7+vom4JXmQu9wExrt1VMfvvXbLDaK0ZdpvfPJxGrP
pkVY1oCEblh2SC+GenxHwThW0LuCoPLGAblyPlDFhwAERj4XIv3Vycc4urQMZjchkAGR0exNr9vI
mZZfWJ0FJGkIKeBBwFy2nn3REOtjyfB4Se+1zk2wNRJIvNdbnY9ricUnO6tV62qj7TsXJ10/GilP
DQgkPizJzDJ9ZTRpdy4eIKmRfn0ari3fUv9DIddG52CdVjQU/gQjlfDDlYAsy55bmwnTlbsEj/t/
JlYvV1YWaNYaMOE9LZh5TMF+5IcRTOZiF8RbM/zXPOEna6uipsaX2dUlsGc3VgqNJbQlwIAfNvfd
ZnB/eTAwTr3w+fug9Eczc+UkICeUtyUkG6F6N8QKlKVVE4NPJvx6h648lTCDUa8AnSrc2nUK4bQD
m4X/J+HM93VCflWpjzliI2q++6/bIydXVvCzvdV+BVIZvIa0Ckia3GO/g7QpCCDbP+CPrYr61RV0
UFxBVgvGxXX9Aw3NurM7rKBOnurgpalvLPa4sXyXxw+fg2ai50CzAZu0eoB1Ae0a3qGQNUYL5SCJ
x/EAzcYIMnrpMO43acq37K2WT9XO1AvSLPaal+EGRJpHE04wCnYYL8AjuZE2X/pafB5GsDGyCcmH
i7J6zfoyaDzShG3v4yHu9em2AVN4Yld9s/cgor3hDa8fx78MLh7lr1BjEqRuHZct36eAlSHAfrmH
RQnhDxvUaZMK9bKWv3wgareoeyycGavIzaRtN7k21jN4QlEApKTuoU/57X8weLDc18+OfmH+xCOy
1JXQNFudlLHDrrkK7Zbcj5xf7pGlkOQ6WVB9LcM5IaCf0p6/PpxXzv8ni6uzIpntZFkFi8hzw36g
UWH0oZVv1HUufTyA73gaQaKxDGevQQjj0EvDzHADcoLBOzdPdMhzff0hWyaWU/rXoQDRQyWyBqcQ
+s6ibqMAOd7XFq6ccxttAiQLi7DjBQUZ9TPbJRY+onXAkcE6UN57O40HUdltVTOWVV+fAyRtyH4w
egrHtOzaXx9DMbRIlQcHOP/qQaomQ7mDwwj7mNy2v3CXUTm9XSB/LY/nMcy22qpX1hKOCi+mi0MI
NOzqWfGzjJHCh1OcoJ0E6Q/vp+jCIYQ4kBsWe3m3jO5DkuDr5b0S1aMr95fV5a/666MdXQusbJk3
WyjeFsS2AQqUtI9dTGH1e+Pja3NXDj7IADB1iHElVPvWzUA6uY3fUpwXJt968qu1P3JtIwi95qjw
6wEIFhDZINZdXefZa6EYhjuNzKG8VfHwTOIiDtDhDHYGxDm2AH3gvrni+uE1bASLeG6AoV7FHgos
240xOL8oyaHMVVU6o89WyY35duB6/gruQwJ5ekrI4zDWTheO+txm0dIeKHftyMl4S8vCmh+cYga8
ltfDkDIEn2YoZtJaqYmez2NmtFkBLQrIhEEGGlPZEV5QOKxKia6MTCVLP6ydoTwVjaJ3COcYWq5F
OwpIbPoUcsG2YBRkqXOnaaei0PVXCyR4YP1FH6jfu3k/aUlgGNBELZh9Z2WKHTyRaUD1ch0aWH1R
7fNaBMGuZSViOsVlfU/1YD4RmvmpW0146YTKn1xN/qi8RS8YwR+IdeelBTR1EVDxTlgqxuKSQI4x
M7w2cX0C0QJlW6E0Rxs9CfdXa0zFW+bm1RQO1kJMDTphTqNW8jG/40Nu7SVRAco9wD5YnRMqUvrd
N68XBTRuG2jFxbrT6zwMlKblace7wEc7pTExexyMaDSRIif3BvS1bbRCCsiASpN6yFcAKozxP+Na
LAYJ8cKWO36+m+xZQABRG2jc61nepTTjzp0aOvgiyfxKpE3daeUZspCkBf1Myb1bjPxY39sOozCg
QwcbrTHnESnr7AHps/yNfZKPKPPn3W4cAwbJNzHWMeC+/MGebf2GjerDa/EajF1N06Iyi9D3lXFk
WKGknf0pzcrx6GriVs4YpMIFcNPKqFBFGQJ5l1vqrEZjORsGCvhD9n0eMegQ8GetdPANBGIJZj7d
WeDHiSia8rFwch4b0ikT21SPzdQWbTgxlU9hB6Ic2cwjVECYy/RIMxT0O52hnRKcGRvCAcqNukaw
d0cxIN5HRwurzjzybIKIttnKSLbMDvUuiHx/PphCht0iaBdIqH9mkTPY/9BFV0Qz2W8ZLIriHUjw
BA/K2NMLoDhINyc9G3lqdd0565R2gl1rV0kAryGVjKJfmslyRwt0yxrpP0AEvY8rol4pycRj79k5
lgEs5q5Z5secQP66yN197ui/aiv4YXcddE2AeA4Lgx98TBUNnoSqcXbHIBI9a/C63DzUU/64GKWa
eSRCOzjU46En+u6AYdrHgHMwrDjUgEBEbb7Pru/TCOU1TItA8CjGNkZmbeyMgLPI4u50BuFuFVsC
DLW8sOsU4wLmW1sOt302QFCbvTdzBmHnqoha0d/rfRvTwI1l1dxMHkOZMWvuaVceTeUdDFrv0enb
u04W09wV0OWozmIoznM9Y8cqrDwqKObBNTQR+aU+RXUjf/YB81FPJvtReE+CKvwdFFC+gE1Wkvnj
kzEod+8Z/RPhaOKRAi5E9a0MLUpBID31975nCOjHeHPiadqOT5Agz7Odaw0vLtTbA202X0dZ852q
B3VDKtuF1mb5Lavmd+iT7AvK+wM3e7lr5/qOcw3qiJ2dlIUfFU79imb1z8YeHkHIFZd6AVb/4InU
6qbPs9jPoK7eQIPLAIZKI15k+hOumv2ha+hJQ1TcYkM8Whn6+7bz05jVYWyDe6kLOzEtbQwbi4io
5bIP2TwcS6h8hnCtjwUz8A9okLSD/kSNLmRQop0ZATzF1F5xThFzlOquKBmJRId5TNt9M5m2K00O
pUuwb3BvN3eeCIWA3mBBK/9WiTZI8sl8mS0zdfWqOfcaZAjb3ADlY1HkB6PtNOjOVztB3dfBZY/K
LtjeZpjdFX7VPjqY7AiLpmgSbo1vRAM3fquIjFXhe+EErF8iMyc7aRK9AkzfnRpW6JELF59Qyz/0
rdq3jnoaKASv649GGBoqSipGmy1yQRIVuYQkPTyngc7NHkNH4GL3mnfNGXaN27yrot0bc/0I/pY9
ofmbz+uk7eadX5m4JUZ9BMHdqdKYHbmzLrF0E5ojnX60G7sPOSahQpRMICCMo68N+IxghtSu98Oj
cNUVZj/FcC5AbpCWDXJZwV8nG0MG+fwq9FYmVp4Xd1YNVttidhZqETtIZ6KLpGb681wjiq1azo86
tbBJNrRKNCNIdNDuot0MwU0gbDOpPw4TyhmZd5p89kO66BdB2O1jqpq91tgHO6MnZzDeJBjSoXak
neiUv4xut8v88sZu1S0vbXh1Etz5tfaWcwvvISS0azHderQ+MdV+o67+1hhBkWoOS+sWF90cLDTv
uwkOhHfOHQ0Y4P0Y9mZaVialVvihT8EuzxVgXVMBWVX83ONc6zdum9+3nrezy0J/hIQxRJUrf/gB
hv78gWBJRKI8WlTnamxGPIW1CXpHOQUxB/4uFhSiLQEb8HzkAQZycodFWqUjXK3ynz2p2a6jpv6S
FyMk5Tt9Koxj5TvixR+6DIDUPjfuhEbKnSdVHxdm0IYOm+y4kmRKpYBIC62YERWVHG8n1k07k8kM
0juNVxa7TAgcPH0gkd1UJIJCRrmzKfUjwwW7ty8g/dpPxox6tM/VdwN6sX2oj7X/JnuW/7BQDI/H
zpgS21M8NicDHaKFWp1yr7+llqy+ga3NiG2d0MTrRv1ATbc8IGh6NfQ+a0NiiTaaxajCnlKMFReE
VKcyh29WrfXRTxMDQUfuGmXiVm0QU20u3+cg0F5R6CMkLq2+/TbRDKBF2k9lqKhn3pZ9mzexyCzw
dirUmVmuQegVHPQtnCtop2ZAXxgCkrHUrJ025w64/K0sZq0PeSKZTzuR12BryCi050WX3QWB7D/q
rhIfWYmAMOLTLB5LeJJnI5DuznY7lUUN7csuhqYJy1NkaYgNda9WPGy8iXaR2c0lBv5mv45GE7GC
QGcq1Gr/FyskD0cN58pTqAgZ3kfvWB0ACKDSJqNxA5KxQ67J22GCNjR358emDu79GTvFufeLlu6O
N+aYkik4lrNu7wVgj2FQeT9NkkO6mkwmIN7jbStEqiz57HVqTHoNmQGYxdSJ9q79nM+5fWg1LUu8
NujKEAMU0KGFDqR/h+TKePInn+ygMPyMGGLHffLLnfnRdrq9aA1xok5RHewW2uhmPnIVYbIryp1m
N7D8sbRBfMHmQyWdXdllSV/DFXCeMqmFg43uTTscMFDugm6MPw/F/Ls34P/ysd/ZfCwjWo9WKpXe
79xOGA/SsSGVNnl6gleDHSG7ikHMWYknyCRMO92pJvx4wWNUmp9n6v3Q3EUhtgyyyPbVMkA6VomC
zG0cOEIdvbl/MSa4Q0TBu97M32wxliG1W/3A9f57pg37scI6dayOMto9VBa/rfACBgrulWg7vSv0
pG+DvonoXL2iDJsENXs3FiihkOZdCXXuEMQ9Ei5fyL031Jhe0Ke73PCyQ9CYNd5cZwj1wdhnI0Nk
5J0rzZUhrYgWaYV8cPGChIsuNKCphRlRJk9TN+5JwSDzBE0GiN7iqb2rGUlzi+wmnguQ5vTpLPJE
jR0kwXsc98o9B5kPNkzMQRv+C4YMfuUZ/6fO7XfozR7bXrszLDHEbl/1CaszuaNjdm82zY8iaO7t
sgZ3ngbMioRjjseJuAk6K32oGspjZRm4XcRmqZG1u9p1oKUpey3MDDXcEN74ZzoKXC7HV2FT8DNT
gCsFlSjC0YHKnUIM3+t7s+G7AdXe0QsSUUFnaSjJT8Nuu1M2VV0UZHqZTKbHvsGRZbvMQRvfbBJG
jVNZl7EAt+DJ7ET/VNpTHpOmw8VuUIaHjPPIHtw6y37kjgMX73f3DfXLMBu90EFMHnUm8cNK5eO+
mpQCKKAKehpVXVOSqChGFXNXF7gIkO+1E8Z8t0cE0VUvdUvuufJ2tfyYRXsMOnTrwJ8dGGwPAbAI
uN+TO7bHUcy/WZUvoL1uJypbQuhoNFKTUmfXuwRJTlXfKsXMFEiJWGr9o1e61skypt+WP0WjN8tI
d8TBh8ZV2aNjQfS+eTd6qZ0qPWvighpzYo6jSINsPnijW6JB6ZSxYc/qVlH5wZTupbSXQVia84yL
iRRtltPbNPc0CBUQtgD6lRL9HacYJrTIaOUNPwia4/oJvq+ad4hV3b3uYhGmalp8lERQFbquakBp
VXiIrfBm6j8RvTbf24B5Kq64k0XZmFFwRUmoyOIlNziAEKOz1zM5nefC6W5oJRBcD4ab5EqplI6O
yEPssIvZb28AwSmY/umACD2zC6QsvXnodCSa7sCrH20XVDsy8mxn6ywbQqL5/T/S4+3LrFM6R2bO
7B9UdsiqqQ2xmlDLXFJFZV8ZbRzUc7+vxEh2TdNB/73pgTAj3N41rQNOPj0jTyjoWAfoZM5hKUHr
juKOH5WOPVlIDMYpCM1gmB50DCSWoUZLhDywpOeRLYexTKg+8XuljAlgjHkkz2g7iAMpWssJibTG
F1/zixPVZXVXeTZ5I+DjP9u+yJb3l6UBZnHupMO0fxraLpPuIx28yDEBrvYKq4nRgcsBf5387tHX
lR9qjHk00kpbPU2mNVLE45357uWgxwkBau7H2O1s9UMvSk3gNWwwuwK8P/+mmbJ6zSuV3UyNp0Jh
cAh7t3nqOxMyXSm/+V5pnwKPqnMPBDZ0LYkiBw0JalKB6GeODBZI0KqMU3dCKKx/WKLxd25ZDOjA
S2Uee10BeVYQzL/1srgt6xr3DOJUcW7Vxkk4xEn9aSjPZguU5CQ9cOayov4mxsDc05whZVCClni3
cP17gbTCpYV/4kPZcwDa/Grv6g3ANP2A6RUURYubYRxAUIbp/BSQVRmJqTbs0PLG9rdZuz4/anZO
Uo81ww1mt0b7BD5l5Bq0zLVHyLDWL17DTREyb3DAPdblnhcS4dPX3p6Mxxqy7QhBOrMtQtrlCvqF
JlSj4ctJNkUNxmveJfSIMB7egCIAxQ0X8UxhN8U5hwj9GLnNyM04W3qbowAiVIzZh6hFh7e+HWK7
bOS5r8rsmzO2EO4MplpPqSvbH8Lxp5McCpW4XoWQhelz92Ei3XkehoK88K4sh0hHtrwfGx+UvLkL
8aepD9SNtIh+loNdxryb4AeRDBkjCgDBFCICnKKc1xALDEb9Nsi0bD+RQNuDp8rsQ8QwA1q+xdze
lJ4RQJOeIjDrxraIZTfWJ3tsyr1mmdbZyWsDAykL8N9r8C8gd+rlP+3M0/bIa+EDlDvWN9hfRKFg
Hbo1+NwkrU762Gr97tnlVXbXehN/bgyN/+pbtHHUYGj3tln1x6yrAWAuJDiUnQaqqGUJSWp4oGPg
9cVb4JagCs0cB418RJ43gvDybpJT7YSVJcVNjSHQk2Vq+t2guk4PjYI3+QKDgS4Et6dXwkaBepzU
QCNQiuZ7rwYrzuqiMEI9gLtEQcxz3uu58m8akevY6EVQYATj5pNCWGZGGCLpKsR1SIPzyvCiph9f
uF7V6ejL7h/oz/NTz227jQx90s9l0EnUoamSvypz9k+2Amtm5Civf4c7aF/6SuvuBLM5UEB12xZJ
ZnENLI2llHuEydBCGvGfOstChMKof4+RmfG9kbZ+yF2ID8K5GTH0nuFlSVnx7zNr1LMGx/CrDhq+
VzWYssIWGqZziDhuehvyzP+HW/WARMEgz73sx28dJ+quplmJyEWQsYxde3LYaali4zVrUUHXUM4G
/37VPheVzVSEAmh1WhAE3Q3gx/SFIjJ5K/0edJx5S8xYVRCDdeHUcLVHt79HU9zbQXpbQuyX8GLX
oG4DB+fU/dnkXbHXhd+8gQ0DYWLgZPcCAbSHzJGhdKN5kAb2qgxMFnpxNBudJE7A+EOv2HCuM8P+
H8aubMlRJMv+Slu908PibGZd/SCxaw3FHi9ukZmRODjgLA4OfP0cKasnq6LLquYlUwotSAice892
X1fLZRdbq5pHwQdibBcqVh+XO8/7VlCOUQxIukUdXqDC3piN1e/LbvHHbQVGZThqIzAif7bKo+kb
iBzUeFko/Aa8DBe19FpMGjUcmwJBp5tJV32oVxXXgdHNsJcPHWhjNck2YZjM+92Gzv5rPaH/xyhg
vePAGDUgnox3I67BHQJpNutK1LbOS+uBCmOVWxy1GLoMj6TeJCXJNay2oydwtaGaC7oAq47z0K4T
KiuU+mWRFrxrYoKIUvxIPkZQmAhAEbgMlr3GMYWi1d38bOX4ie41g5QASkA8905W5TBx7J22r80T
x/imRm1aXPKZDACxm2VktUaBi5bXIoERsxzMzjTuK4lzvIsr2bhu4EsDDtVUWSiJv/81kXCF1P/I
1Xgg9PXrSHYCj+9nIoFLl1Cnq5sNr2v3O/ypQ+p2ao1tQ1P3zAPQaHNuHQvLbrJ8BJby15u/cgif
Nw+4H0wNpFeYHfCJYzCtacEXRHRPXyPEts131K4PnqgCf+6AbYj7v97cn33bq3fQhJn/aur7xExR
bdDFRK9JQbeIUpmoiCXyb8MH/5udQQwOXDKYJQXvNJqOP3JBXLP1Zuz6BiWbF8HLcW4aGjrV301C
+LvNfKKcykkMrHMFsMXm1LhZ4T3axt9EK/3J74NvAqEa3L4wPXzWqpWTZubaArPUiPhwQ3uYcyMY
usxp7+qF/A2F9t+83XWv/dzWlR36HYNmrZYcqxx7zfZPIxK4qPXlr3/929H06WiDzsRCTiMG3yG0
9dPRNnhLnXcadth1WBEmRkJmrbmb5otxZ6YzBAbXwQHLcy2C/Pmvt/ynv9RVpQn9BKLlvU/HnUcs
Yfq5ATNi/0U3UFsXYKmjv97Gn0g0sf9+t5FPHHLL0NFaBmJzrsmqEIUGPJy/+EftCSBf2MKrhSZm
C3vR32z2z342KIaRneggT+a/aELkV0ndQWj+xgfZEtYXeUa0S0ACGzs5WJ+cBMnbP4yk//OHqe/D
v/+F+19Fu6AVZvLT3X8fiq+9GMR3+a/ry/7vaX980b9P7UdzL/uPD3l4bz8/8w8vxPv/tv3gXb7/
4U7YyEIud+MH0MSPYazkbSP5h7g+8//74D8+bu/ysLQfv/7yVYyNvL5bDlf5L789lH779RcfK9b/
/P7tf3vs+F7jZfH4Lj/q9wqM+I93+89LPt4H+esvmuf9E6epfw2tx3AZCPDxW6mP20O++U/TBLkK
WtWD0gXmlF/+gUJZsl9/Mdx/YgSJA4ED7BVw51r4DIMYbw9Z/7y6g25jrrGSwdb4y38+3PnHifXj
Z8G++O3+P5qxPgtEMgy//mKC/P/Deg/pASJA8DkQ5oBsLMxC/3QicFXzyVobHgMiLsKmxeyiTpeJ
xdRF87/XFEgh5NQkqTVRb2oEDAwemp+yeVQANFLa2ccyH0+O0x+Lt0bzi1T664lWx5m6CWQ7e43X
X0jl3XsaBDbdWLxOJ4zle26M0rym6m1qLp/KpjmWvAGI7so8RLwLC0a4jpgO3JtJ6oXubGXCgaKE
KC9YgXjwpyo3P6raOCwmjdhIwpqhUBPo8zZTZW1ZN8GlJ9pqwxro2GbymOciAYmdb5CeBdsdAeUM
7CuuGvHgLPZ5Ne7L0WfQJAwKEwlRxlK5fmtAhGj5I3Gar0I5b7ygKtBjaUISp2kYnC7pxWtztGYS
2JSqq2c9H3adg9E+tEUGtblCUW+KL0vhAGnIt3SG48gjy8VuMakW8CTsJZ2LkLwO0wUsOxhzS4RG
voCts7RdN48fozOmtJVWsNhG0nnkm9YM7rZyVhRJpX25zn1yje61ENMzLVm+6fzlMi56Og7W0W+Y
fSJNSTOjQOZ9QcFFTfp3TAbY5YWPTl3pD+SoSTRTEy/QsI3etxGcvNstYDQYNGVSHBrd3HiVM+/G
/slQXlLrHOi/gx3QlVUZUC+XQT5h+ke7wnvZ2RVkLF7CBuJ+N1BIVS5cZOPM40GrRGJIwretA/x7
7HS28XS4ONtp4wwErjZTqG1TQVVbDg0Dvw06DpH2MtU8n231a7HY7pEMoiEGdt5pCo0BBgwEasZw
Qor+oPH9R6YG5PpSMIS1uRxmjGQPhqF7kQ+T58ybwfBfKsJg5nGm53nKwTNhYGNRA2GrBy2yw7xX
eaBoBZ2DTJ2emTHt5jZSdXsp9PZobyTS1mPVfCPe1h8VxotaQCabeAX5tYftBv1UH6my8BPVRcOq
r9vVLd+MCpY6Z1J7ZPSljE5D0Pv2nhNoYVBn3wOigrQNTeK2NPrj3Hgni51X5HcOImiX4dQrKxuI
HYp+BcSA1NjrUOnVwwiFuWbHXAfXu0bdk03BWQmNAGnJTThK53Xc9iRoqIujUwe6h+CEb3WPyqpn
FzpifktHjcyimNhCCoyfMspXnZbepqP80At+7pzieI/x0fvR7suNHL0YF5scKPWcUGk0mNuqRSPV
7z04DExAk718zeviMBEMB9BLpWddnfDraB5paKfCgzMWod9p6QAAGFo74uUEns7iEDvlrNpP5QVI
IsKPTFkH+VgUSVv2r5StyIt1yEFjnRGbi+wC0q7PdSsDhoM38IE5WaaExMPAOBW9vdTGAFlC741b
qx/Ku96AigQzgoqtKuxdXzK0h9TOdw4GB0VKK130/3kdFcopN7NWKxx0OK88c8ScKYB3ycpRll7t
pC6cwfsDl9O7sYp7yDRSV4eUDk1l1a6xY08tRNpF5s3Wt6ky0B0KpP9xNm49K292fjGG5ui/r8sV
OOGkSI1JjRtSenNo9oDPr5Bgy+A9ZnLpThizBRIW5B6dKQ2G3gVEV0+xNy4nJ8+fqOOjbcPJFjhl
SwOfGirS/THsBhXlCxo/WxNba9RS8D0EyrWpQKvlii0Krb3wLbDxGNUC+mJJi7LCKI5KesiM4R9o
NL5iHQLFBaoyaCRWeo8bY9AvMEw6w3gp4YYOZjS+AdfGkJAViaj+BBqBYpFTKHKaEYPk8RVH4a2H
3GIHOej8YDNjOgJyCw2HqLv2Ol9nacBzjLgeJRwoPfpTatVbjDCSWM5HQufXqa+vk+9z7dzq3AKU
XwBS9/L7sfTXQ1WDCsLM1YvWFfZTwVcsulr7IRXQVaAcwXWe6UaN3ffeRgpZD7R/M7kJzfvyhQLz
2QmeEB/yFW02h4OWAyZpsK5vXQmwWXmKPoAbCgyAQ+DWyEfjGkfMd3VOOlfdJmeLtrHtqnnGddLc
zJbOk7kH77aMNMAgEifURhuJyrMJZYgD7qF1+j32c4Kzsw+A3PK9UwNahmm5uOSWDuoEkIBd2n0y
6f0SweWD5D/LXoLckP4zDEsPQzH7H7NCy2mKt0V57YWzHgDawMleG2z3UBRIQ1Ga+URtvdjXZr3v
QShnrdc8FO135qEOFIggX+epwmznUQZ6ae4mnOoAMZpwbv1waSCLK5a7dWqBOztYWgGrZbRRsVN3
2Qy3J8RIJFTasu30A2DpFGqEZmteBfaq7qB7YhauXSwQPfZRJzsMQzfsU1FD3zohWL43IRkeradx
8dbghGYvY1p9py3TBRE4BGQseEhm5T2WNQC4nLZZy+17DEQYdvNqe1Fb1ojxaExrt2gMM7hdNu+7
Bj8EpSwoHe49ofP3Qlnrz53DysBw8+XNB8YFT8iboPq6GXSogujijQGKfusRCgtExnXWGLSj+Qay
079MjN9LUKHHtVLvljdYIfdpcVwHf0mWvELsKVxKSEFFoHTl5U9GU58nnOcHu7MgJ+D5GBCfbnIf
o6kAdm60VaPZrKkiYmt+LMx83y4TnEuyPyzuUib+UuqbtkFbPfj+EuOa5Qal5vZoRzwEOReeikcB
OoHRGLH5VtoJ2HYQ3BhWDEeI5syv/RVgR8IF1sX2hECEHICNMqCaGd4Zd+udV9iAuIxCj0SPlaXL
+YPlA0jL4Zg/VtK8Ylv9lMrcWjdoIlBHCG3daaP1VSva+YxCDF+CNWcHcbDzWnxfHePZ7dcxLbwe
WdredLBkueuXxQ0m3Sxeeuhxt5PRyA3a8BYcDCvv0IfAjz+v8ztiG1BHTpq6ox3P9wauKljn7Qtg
GnnQQYecx+JJDgtC05SBuZ1tz/dswAWn6vNihxP0AefOkOb1IgAydm+oGsleIPIq8VbjG+bPp6Co
vQwsx+IabdwBjZtwgcW+3gJmKTZq0WjsLuzYEP29aNmxH5W+QYz1Q9U70WDAGAh10hk+SbUxKDv0
XV2EFVkzt8CAeTDWMbGnrSycnQ/ZU+szHCdekLM5tvv2EbQUdIlmZlgVrFzcDRvfjsr8BTXJsG2R
gGDO+Nxqtg9tp20Xp/siOhK60Iq1lcM2I2+RUgGucUNXH6WRd5odEKYQV5Ql+VIbOGs0s7VCfbUg
yNAhjmltLxAdMuSlWSPIsb8fKQICsDf4agclKNQaERpbCOfRXARO6+MEdvtiY5Q4KwYxBKsQrxXM
HRvT6HJo2/QHKB8/lN0A3bY6GJwneYfw4XFvKhtwoKRPa++wvUPrPVhmGRfswcu52t3+8YWRdxsK
qACnGMYN/O6Pt5tMEEW3n2/+eFW/4jOalhn/7kk/Hvn8fMwAxlZMqxiz1ft2e/THn9paKkhD/28b
v/vr7Vn9UroptJdbSACHrLv+U/psyG53b7fWZv393z49pWA1mNnbE3++7vac2zuspo6q7NNrfr7t
/+thuDi7iA+lC4LTrrNpKJqMrwLrrbzevN3/+cjtbwghgVKDpj0MFGCjta7Jfj7jduv2t7EifgpZ
DnLjfKSr+I0Mfbv8envH2z/CnIqrVBabgdAKz8GSLAKUOArcPy2vzZ/5reshzeKe1WRyykXm2Rgr
jFrtLVd5m07L+ttHHK+f4vZW1If+q5sAnS44+YQyIEet5zq73dIKilsUMhMuLGgCNMvIbv+Qxi8i
NfXPt03VPQV1SkZr0183qokJO+X6GbQqH4JJk9DdQGeVsaG51g5uCzrX9os2yztHZLdbt8fNleDx
2x9v993RVgmcJdufT/nxFrf7v3ufn48LMFrpUFY07EC6Zu1IWgxtYvBi9SqDZ6qJEXjtYRjMdQdI
z2Drtmpdd7t0OiCX60/a5xoeb667+Xb/dqvXcqTgrtXw4zm3B8Dzi42FVT6A/Ac/BwGZFVgT2IF6
MSfIWYLbPrj9U1z3xs+7t92EjASzklAP9bwKbr/W7Z/bYz/v3l5Eilb8+EHb9XpluN2/PXJ7Ymkg
55saR+qADkIcflhBmbKtrTHyextiFAQyQAK9KZV1D0pnD7L6gBiBEzHeC99IoEXcd1AI6I0BQakX
58OCwHkTrDdaGa5FMP4GDa6vS3PABfzI1IQlwLiAIE0wWPmMSI1dUzy5XA+47seuJrIWAkNkI7yX
d7pm7vpiSeDzjh2PhqyXibT7SBIRu4YT9zpAZMy241HfoNVoEfSh66eedIFrfs+hyV2LqCZ5utgm
MDF8O6WObe7FUw7ZCARzCxujjhuRi3quGcsQkjnTQmgHviwJqx6yGgQHleBG5hhmCZqHbMzPS6O9
yL57RdT03TS/UD2PCrS8vIJrb3QjTICPATAEzdRtHQKFmd/uEqeUu7kcznJEIWj1MdcxfKcu8SXQ
wTTPKieZOw47ZdnJSocMEFIiiLd3hjlxpJnQ0vg618vDSMmrKth+7d+tcU55zvaGyY+4oJ3GekVH
MENfTHB+u2nZgghuVNi4ZD8uMjEWM+kFhki3czRKnqn52hIcpwmXEtjxDX7RlRZpg0Ad4F4wvexx
qsUd0oog8+2SEf3jRhbTPergA6/X0/ULkPlJ8lA4VbLq/n6EolfU6oNXxj1MMI+9r5+aQj+b1Nz2
HB3Y1UDO5AXo3K6xrG9znqf6kO8qPuL/5tR646EtwHtJtaWucR69SBcsnWUX6wrHZGHjZwolwBgR
WrWXgFOMvAMozMyW1b7SZFppCJV3uy3t8uQqAqCWzFzZPuXjvBNrGTq6HRCjiJEw4i3zEfLVXVGa
CamhAScGEJX5jprtketrZnhVtmrNAVRIrJN15z17kscCVUDjuJlmP7NmiUrNDIlHD1ptR1IH9TpY
99zBgDfoejhFj5sj84Jah8V61CaeFJ65k7l+7jhCYkoosnIMspVmKAsjat4ZqN5yQWQu5rYPmODp
r4Ez44fRoa9ZYuj+kpXQbLTdve01h96q9pgYmzojhPuQ3Qj3YSHLiapy4+RuDP3p/TgUsKewZwxK
cXUsNYjLSEeCuFACfbvo99D8RZ772mgW7AZmuWlIh7EAzppBDbYfta2E/HSyod8i+UWYbsrHJzJ/
MRcrLQZ454s8ZrMZsRaLzzAGOdh1C9NluuGsNznWzOKrKKzj1OBy58FjRx95X6e68nAaoNScl519
RfcmmWHSmezITlfupRzHkDtTupb522xORxvvAPggwzu/2nN1QUeNGURqT4EConjZcrbeaYOXcVJC
2eoFssyRW6ZHbeUlbZ9OZNiYsx3aRnf0evmkt95O79zL2pKszJGaK0gG3fMdtCn3Yz4mq2pQayUt
UBWnxWrV5DFWKDSl45kt/Mgb9e6y76s0dmUn7gwxZCPfYtcmGg4+Z83v2Di9dnzYmS5iPjsNKgQT
76A/FcR8rcw50Qv9oCBI6pFN3hviUun0sWPLnSjtZ79uXstKouGniRTLsz7xGLDldpr1bStF2rvz
jjfIqtSB0M2AHEHqe/KkQT/GET3s0q9snp68Wj6ib0gMyIR44WWNsXdNO2We2Eu1HCY3v1BppwOw
ENLvmxw9luJRU1kpt9fMb7G6l+SBa/JsXiN41v1MsYv15rFFc8CBwPj2etawi4WJI0kzzm5ZxpiV
nDStEyDMN4NkDJpr/1Bo8m4sIFMEh25ZZcA6fhxm5+RM7gXl65lCkjdR+kA8xPHnTYIpokmuQRGo
0cPEtQcwnxvR1YeO+jExWbCOAD2kliJxLGwtPaLUZVjf+GGhW+cCs0UiJMsw3+zcsQnAqJGyqwyz
8Y5OY8IAhKxmBoUfBSBpQ8NfhDr8rB30YiWOs8LwYF8oIFHmSeXZsQKdIuzioFS5W4hzwsStR4uV
QMUrErnmTkCB0ZhtwC5W91SoLhgcNHqWHep6FREzTyitEn0VSWP5+2p+1XpIKuu7jq5Zi7E5dFpx
fdKj2yFu8aelYCeMCN4OFSbc5iEOydQUI1aZIXSmMqgMeFH05YBIh5ROS4opllDCv1KPPRSri1yJ
OQWQDhl7cxHFlFpCj5XtBLY2pPK+rOykhHJXX7FuCg0MfBPSUNRyp4b7elQ7BJxcOkYOjqNi4cuE
i2XbIkta2kNmVOjLp3qPRImI8yIjqglLSV8wPeUbyfmLw9wM83pSfYag1sXEYUyqBlZ2WQvxWAJR
5B7moHndoali39x15YMOmcNKN7668764/aPip45Gnra1VWi3+xUab0O+dX7kqhhwmukeoZ7eYHrP
qfEvdjUC2DVOYnQuUHjcdUP1UMx5Kq6pfdLEGKSjpbYIb0tywlDGXxHXiT22nngWLZxqNdtSZu7t
Ys1sD8rJpTx4WE+WBcIXwMIHIuytaJDapdex0iBUWaHtWbEi0DVitsCRPG2LwgzxiV3Svnlrc4KF
PjKgPm84IEQtMp05pagmaGxLsS9sO5Rp4zphlx+qEUmzzngxoCigFkpMMmWOVZxsculNBa/BELQC
/nhOYgJHizKrkGlNMA9zin4Msi8wC7D6ECCXDKu+rPc6PVfcjheeFbOTQkZ8sTANJK+rM/Hu/d77
KP0TgZAftHtGdGS69V7QtVuznUNavSwz3ehM3/g1ZlYxFQz1vAMwvdQLFuB1q5xsRnq1pGbajMuh
7UkGj9/rQLt3dM0VyWYDZVehb7y4o5BUddc1HBEnuKJRX0bQmmWsaXZLh0t8p72jm4SS5Y5XQ9RB
5DC2DXDwOarmpDKqmBYEeDrgSm/eCs7irvJjm5QR/BkwNqQjw2I3isAw28SHMrRpvnh5E5QQxtdA
z0E2B5bFDzrtY7NWge9RWB/WsxlZbiBb+84Z9J0LjkbYNG0afFAMuoE4NcrrmLrD2WZ8NwuQD8v8
dSzXi6OJdDWeSt5ncBvEfFweCmfdOx6AWeCYTokE9lLfMY1nPfEBBNhplXehtbqRMtcQCBhg5iNd
yZ7I50a2e9fKsR5x9BIqrGChwISfbAHKTbU5Fbg09i7WlP7OhXYGOvzt1NNtXthgceRmlie1GpFB
RKSxJQGLEVKdxtD2xFdvFtGwfPP7uTbiXKOpnjeHqkPxzfoAgNPjSDD5mDYx7GenSuDsZ4+rkKeZ
tC+zzu496gLvZBHYvQB+r007vg3mFExEhRINT4frYq8ijS4ZLJ3h5GG8oY5KGSuHYRgpUtAfoVne
6nDZuWuLDdNEvBjmCHdKnpjEhaHqO9C8AGPk90vJdla5XJhsozWf93hDUCl5pkPWjKWUNxyXTxUP
NSjBPoZFE76bIWIij2cX04Z8FcgZnJljRwx6cEA4IY6yYLVbYGqYgVb6weK1UTeeK2D5NWT4jaMF
tjXvdG/YcU9FI7cDW0KxXRcBb/UQSdco5esQUkGwcN2jwMVoXkMIX2MN5gFHIvm5WUOrhBTa5TiS
nH05FztTgq5q4knBHCeHaNL1SF9dVK/sHjLqqFe4Rg1N7KoyLkS7IYZz1h6rEj2KZ2QISQNsPcaj
DQbKQo0/pFi+AfbSgDZWoM2ZFNpGTlO8Wpjs6BngfTBTF1+8WZdIXVPVxCs329CardD1dja8U5WG
gRFNG1Lbj8GFTcwOsR5nQCqjGfwa4W3o4AOyqs0MJdLck9kKsYVPI6syIoTP7AsCHxO+djUTEA8i
RaxnVn8UqoYv8UT9DkIsKx5k3GpdTNw+Ydp0zwz2IqDqpK2OQRIoG1DciharOLrGlmthd3XiTajV
hzmaDRlW9oDvUUXG8jC7btSZ4IKGfjMN4NFKbT/WaHB6fInJDTSQjKNbhUtXxcQ/LL1MCepFA+sz
JevJ1ct44n1sVe6eLkNc2Q8YBPGF0vWJj36m9/1zW5/Ha3ukW/cVCvhRAtf2oayEAUH5M9SZPXBK
chKkPOWFc3aYBvuLtrGgs9PL8iAmie/RBpjWhqV92BHLetO6MnXgmIdK37Cgw19R+ZYxPOcxGOfN
DBGaNaGIYk7M1XUZcwIg/Enp6QfN8YFpVIGjoUqSWNuxAjalE5QWlP0Li1Cj7HuyQ3BkOHXFwW7B
+BrTZjEM0AJOKLopHnwkPHYxK8xkMvu4JTKBbTkzlj6efTNYlzYo8jxGOnvsmTMaF+cCEAVWPANX
tWLbYGm22PJAOhIZBqZFVFU06jaMKAg3VW/UtWJuxiO/RjhcnULWUWH5bbTDuELAWr0h1SVVuGCt
I4H8d9kWTbftHaAyppWQClKARkRlCwS1n8Prj1dLLRC+gjVWRXCWwu/loDYFvDONWTEBo9XOOTyp
hPm4oMqwHfXI1prYQKUP8TyNb+BP1Xflth1AIQqJyZIbEFIiK5q61BGUjpu3f2ABERlcvV7g9Ram
tSHvFzRsXeP5t4cgRbjSD1RboaJ2MNCp0BGVhjCOq62qMONFufEN/viEhvz825+hKMXE3ocRH0Tz
TFTeIOsDiokjIOX4W2+aPLVhcvsJrXTA5bccTvCrVxgn4dKmKGnmeBhINGlXaegNYSPDAFjmBt34
IzuUQnhom/6D+dz+Ptlo3h236QNdaKG02xm0kn2US43zuh88NBu1eslhW9pUbovxE1PpPObzsvW1
bnphwvdSJRAEjFz2+s6y5VMtqAZgByWRhfzh57LdoWyj+1W5iO/CZPudoPBk1s7UvxS1hgMzh87t
dpeBPOLMMZ66ca4PAxtsnAB+/8JK3wvsrqrS29NkTmJnhl0BqV3bmY1j1OsnNNbGaVXy1Sdo2LTK
4OlAvTKuUUNFM1ioF3d14qX3UoZu8ORSVTxqVh64rb0mLubOhZXRuekwranforfoLc26YKwC6hWn
CGSuaDp5OodlnRb7tpzSBUjAvd401bnK2y8F4tgCsvo4KWrFYqsmGBdKj7Bx8AhoI48NoBRVocOu
im94Z3T1PVe2FfaACEzHiPg8aw/WIj9MtQwHZggzqO067g1KXyvXm4KyL59U5emJqIx1N9eTC8Yd
MwQo2lVptIE06X4kBHUq8lngn62x8NkAOJkBaJR/5cvT1MNK5oOr2htXSUomdAxg2S/I8kSqbJFO
TQykoEG/c0VKt5MIMXQRC7EHOXwXSgMeVS1a1N6GfZCix4FeCO47jGWHqkBouPQQLBi+GedtEyth
3q/OEiFRJvN1Cf4S33uyU12sZ942gMqWdOkPCOwGO1PuIMqGtQiynHINCezjRY1kL6gPGhusn0u2
1+Wq7bqsKu8qKkAclwGpVAorRVBNOBZ8LRLTAOH2mBoaAUG3bjGqMNT7ZGjNcDWHcBlRrhiJP6Nd
w7DBCvx/vmJWmWtlamCJBuSmcL1w1ftoAqcCsBZQ4JLU0xC7Hw66cXArR6GeKM5vWw5nuFDglRah
W/cbCvIWFsLIKZag6ZE9pcOiqxXpzNl2bIdA5G9EzonVCQa3SJ9w2AAGOHKgGxgYVsht89ZhIEUP
wcKbZZ0BctivNX3loOcNJA0U2YKrqp468EKMC+whQAGLOlBmh+yIR8PctdaB+pgC5mfaEs7gYwus
TiwiNUC2SHhlpD+US1Cyh94547NgNwz8cfZfzP4BF8QOBQvsW6WGnObxXjZY2Y2XEn6tsrRDD16r
ynEjCfspXb6BYd1WGkbpkXfcMh5RS0MPXWlHRR5NO3Mh9OrzZxvnVVYIlrQr/HW6t2/MJbCEC3WQ
o20w7hEelNV3UamTzTLLdG7Jl9lbMuDW39FQWRvg1XvT8h+ro7K8vU20mLcnNZchwgdfUCMBXwHE
COf9AHXFQB+lgfAL4Pe+t3H78wJZkPQgi6rfMPp5UyW2gjNOwJW8bK5lPty42KlW5GomukBS44S0
tjBDJrJUyQr2Ckqz3sVWBKBarSKBV4533FjBsFoHp37JzQZnNnwV7hu8IlsxYfjKgM5AbZYWs3PR
hVoF4hcL98FbzLTO+523zpnndHcLbJErc5OphMSMwc4sgMp6JBVg3/WlRgFnHXxHPBBhoeGGKF+H
VnzV73JTJfqwE8SP4YtOVxz+Y8dTv/afy94A6DrvihlJeGJJelj/ZeDkfgRT5cZV1yiQuGgDLDOc
JLC9NfDRs6SARgYcer2iuy42w3o/jV9aM17NWPZPExbT/O56ahtmXFmYhIHpLxN0APoD1B654W/a
o6sdKZnhwThWTgAFWfHVgQ33HmZVDXlibWIbqbR2GmyoOYI1Hgvv1StfJ/5R4vwYdCQrNHUMqfWp
8XDOwKBYoONYrrkDyufphPp7MaaHBTV6KSFwHR+tSWVIKw0BbEUQckUTsjQk7LssP/XzehhNb185
/0vdeSzXrWXZ9otwA950j+Ux9KREqoOgJBLeAxvm26r3fuyNw0pD4RIHlWxVRWQodSkJwAa2XWuu
MRc5OwwhuZsqCLanUIOkG09JKq0jlcRJZAKcadbGs1EslHJgDkOYJC2BTF16KgyN1t7JVnbtBMXL
vtXlR8Uqf6DGJD9aXeXWcKVRkk5t0oFoTcpqIZryntKOhdZKW44fl52WroqOvZ3XIpnBjrsIrxq0
DAI9Ann/VR4oF1aQbxr7Lg4vm4SJvBI3Opl4YT3mPYZEmvPQmLW3YnL87falc2drbbW3LNExhRny
C/4tJn7mF7rU9Bzy1HYVl4lxTBpCy4mJW6shrPiXYx0pyQx+OrndsmjwF1qF3VOX6QcpMf0V0zDB
1vjSGUz1lyKxdWkdSSFVXKLTz0IT0YLlP9mRs3//G2aBHKd09Pw+6xgrdg56otVx+00axFiW6uX7
WFjWuiZLxxHdNdl9u9ZDYavyleb092YbXMWg6O6cssq2hWaCw2nz4jmr3V0fOuUDwfL40pNl5h2h
Fc9RTEVakmbKcahU79EaZOqUrPzZr4t72zSbrRVT4R3E3p1XG9ItgVtznaS7rPdlerQU35dhGt8H
1UEG1nD3/hNDhojQwZBfv/9ZLEz7mMfeDQ4i+xNpZ99bwrlM1Zhjwel3HNScy8qUxLKXjBcyUD8b
tuX15mREfpr1T7/KSJYOVW8F29AOHmwJEdjCLaN2b59+ef+dJ0VXmlE4F40Et4bVXLyVvUd2MjS1
van41VLPHURnWvaapwThellCbqqpx/z0y/vv+sxVF7gjZRvYjSZnfwNRYF1KTHMl2pDAuaRfEFnQ
Rb8/VYguiqGGl2a7FbvcOOnIDJAsqLr+zmooSI9I/C8FBcQPqetRv+BJW7Z25cP7j9gA7gS8pOsw
PORhXj10GqgWL/D73ft/quAkNknnWMzf/Gke1A/vquf/SP/9kCX8byzp/kMK/j+TiG9fs5O6uhpf
6n+hOhxk1jl5+Dp+e01/vgZp9P/+i1q3jyLx93/5D5W4+peOXQaIA5PaFChtJ733P1Ti9l+mrFCC
AVmMGgksjagh+KdKXP7LgnoLZRIMM9xv+d8qcf0vcHJYf9lA8iCGcen/RCU+AoTbsmVQskw9q4b+
Rbb+BpxE1USJpMxmYdcOS9AoK3FoNvEVyryVuqgf593RaNsfsvTTLakkdkzaJcO4xnv7z9KTkoku
QSu4zLG5bx8Kyg0Hm4OoFNrMs7i3kZ2wO/NgZk6EaltVRFJeSrYeOr8GPwyJUMaqFxSUfCaV0bio
vmPbx2tI9lST3Ijqx6aaH9VGSL/kWIMQ6/bZwBwapITZWylVykuvtp18pXlGr/4gsVv268YPODv7
eRHjjiQnBhn9uCXcgX7SG3YKan5zZSmRxgrXtu26igofqa4ni54UtaJrK8Pkj6+dKFDLJ6nVi+JB
Juzr3lVhVUanqH6JjLyuCb8uQ9UsiGzzitzr2Igze90YFRyU0xHLEEcWeAMXI9MmQU6G1sTRNtB0
6ueSjChhNUS5f9ALO7ff4If1BmwgtxTuAcRJwhyudhoJZrNqrX0MjkTn4CSX7oVHnWF2lSLy75aN
kg7aU9r6Vfydc2gvi8XgULa4kD0fobbMxyteO0ewA9Ecs7YvUQjUFTK/wJMJTLeuSR6/iLN94pSh
tLcDqi23ec0Z4krSQyIPaRXmFL8Iach++I7PHqeRKY29SDPTrNZdOQQd2xVYNhtZNv0BIpVcSstU
F9Qu4grEa1hQw1UT7SJ8oq/AibjJRdUMTrC0fdWqSCmoHfU9XtZoza5pYlsiuGcH4VGSAt949jr3
exJoZsuxVncHVF9tfNl4QOQ2niVpwcbOdTBHDsEcpK2p5zvIN3yi8YGba85ON3XV5YhRquZSKeIa
n12rlJ600C+vmqbz3ygNTuUVtcQ2tUxlniN0aR33Pu3ZDqxjoahAw9KB80Aji0osWgqlUdJF9NmF
GTT0UaAGxhO0JZedmgKRCZUeGftFnaOZX0Sp1jw4ehCDQOqrQb8wHOojNmTKbRABkUl4UgEZwl6u
qHrjAnoc3kN5U7rdQW/suFsJWHrWdVr0ho57u4gAtsAuKA8UfTeEeFS1drZO5djSIkHPeIoMpQ7x
XKA8IO3M8CQk9FTx6oR1BqXKczprYZk1YbQBPBCGXi0RBXgmFlsRGyvi9GJgX7AqlY47tU3ip2BJ
ulKsK1+jliBvoRUcEg/M7EWZt01wkcJX8FeuQon0lW8B2r4dbC8XF2qUSTGbJDPRVxEFq+SwWgXR
gmlwNF1aGcSlO1MJE1i4PCyhRJvZ4KbPLTtd23jRpuxUEfkuS8uqvEWqtB3R+qhppLc0lkNzizdP
SjfmY8QrHdBzsRTC1Y2laRRhyQAWhbHv475GBFAaPngMiejxIi3xlFqXjI+7wBtc5ykpLUiH6Ke+
FXpnFgTo9aBdeYlp1cCVWhFcKTZItGXsZPKvPHEA4+Ru7shL3dcov6gj1fpWAnyQ0Ri3XoMUO02I
3IZ2JiHCN0UVHgF8mfJtngQqde81Ub/L2DXrQxAYKRBBdscA2WRXouKkzIdYEAFXWm2t+p4n74rB
iPoLKwuicClqWyA5ILTsI6YEnY1HdEq+qqIS11p6bZVZK5QDyJ11O0ncG4mq7XhbZTDUVrEmGdHW
0ExBEaIomICUbiDaSiG92NaMlmcwSIl/0WS673KcUCp5ESodsWlLl6S9LDWhQUmm71GdoaswJKIB
be4KnDvCHTvphmHFUJaUbVhGAGX83qq1R6SkUr0Ow4JgNdVVfsmOsZEckBKxYi5UuwpNMmlyQE7K
rDNlW8dqHBw1lDiAEKkmD+7VbpDiPaSJum4XVeKG1SaCkuUfeQf5SxbW1WMjM00vHV9FO5YUAwdD
KJVpT2iy9qSlZ/u2ez0gea1WdiYy9pee1/xupZi0IPqUmhpGhfUczKJl5zsPMJ20tFO5pD1BaYGL
LEKoYraS5Jy4YlXGlTwKM5T+VdE/Gm5jh98sv/WuEjD7yg2EDqqHKNJ2xKEtTokXlXgaB+CEAium
NPGQdyo+d5lsn3xmHVApK2bmBryMERme8RJktfpLR/KaEs6XZOvSLBy1BJ/J8okmgQ9AiXqSkZSP
qEt+Jr2kIt4g8ZQscFPrBWH/UsPDxeVARim+AmgtizyTjSo51n0Y8Y+xp0TssCydSkS7JuoHINGc
Mi4jVgftxaLi+lHq8oD6itzpYo6GFa7QNZXbw9JqhV8SUgrKVx8NF6/UsPV0XfWh1m6KPIJm1TH3
shIkEgIN3ANDMof0am0t5V5egCuRiYcludzJl11QSeEqgLNJFUfLcnB0Cg7YhB36LgZK4/Xe+j/f
+/7PNrb/12of301Fposfb/wgDnKKL17/qJh8/1f/vbNVVJP9q6qxrbVl7OBkdq//vbHFcvkvB78U
1QbxTY3sqS7xH/taVf7LoaoHR1IdUCwjmD/6R/Wj/peJrTWbYZlqcTi4WJX9B9WPp/Lbfxcfw4DQ
Ld3Eq3FU8uiqfdTKdmLvrNpeeqxWcYDSAkxatP2w2f+kvPLPQtx/3+D08w9108wKkQz3Sxyz5N6P
nxiA56879eCnWs4P1+2c1qOYDvaLJMF1GPyaXXC062L72Qz9OfvM01v47O2Mir4TRxWe36DTsFyK
WiA66ETjzHKt1/2MwdFUM0b8cyMOqrzQcqRxZn8TC/XeDeDbNYb+KNlCzFRD/1kv/+9vcIKwf3hX
Qmtky2lc3tVgElx5aqjzM0oSu+WrAW7p/Af5k6/9r5uM8chDqNiSFas2GiywAgWUjRA5ffOiu81W
KjAL0+7P32iiR5kjrLqpDU0qGbWNZsFE9xNRMWOznZt5V1NXH1Xh105TwSLm6q3l+oj70Z3EdvXr
/KNP9Cfz1As+fIiw0aBtsd06GA3iCb34piEm16N0xsp46vKjwUxEWVFQlFsHqmivY7XfdbpzK+Vz
LhxTlx8N5aqyXHwHDPOgZ+0V+ThClFQDFE6+Of92lFOn/2S4maMxLcGv4ZzpmQdAtkajLBKGBYah
5lNSPHTKVnxrd8GMd+xUbx2N7FAu8IsdUvPgU8DLxip5soP62nc5gPrqfV/h0OPb5dcGuTka5ChE
aiQmBNoMIM0rr2x+WaiR1JRm1vmcH8DEIDdHg7wahFNoETfJsuSQSglSIRiRSov1eIWwW8mDOQ/y
iTnrPV7xoRdXVdjGTXtqjsaWNc4oq3RtfVjBn8HQSH473xsmBqIxGuYKgaTWzrhLravOogddBvk8
Wn3t4qNRzqJa+2VBTzOZffddqOZLQ5LamatPDBRjNMyxZD854/LoMWUfXkhYQMsWJyrx+Yefev+j
Ye4AvtbkPLAOXv0LsfXJ3G8x+E+V1W7O32Dq+UcDnfgbINKeeSTlrHKhCgwE9a4lryZ75owdw1Qb
RkM9ZffaJp5Db1X7FEkRjq6BQc0f5h0gk217eb4lU51oNMxlp9UEj24d4CBSH+EhKEZycf7aU29p
NKo5hmUOcTXr0HHyydKUarwMrB0xze3XbjAa0fg/+0BGPOsQuNltG2iPhQQfM66SGQeRiTlQH8UV
fYJPLQJB8xASmyP+d+mbSGZ6dyUMcZUTKNT71/MtmfgM+mgsg+8JezVzzYOiJhIw/BM92AtnPDYn
upI+GssihFBlto55KMFVgJD9NnSkeiyktgshzW0LJj62frr5hzlPqgH7gk4zD4NsfHPL4qlrjJeh
YmScf0NT1z/9/MP1e0C8XsMx4BDUx4H60EKvVroYLs5ffeoVjQa0j24wNwzTPMTWbzMMrttGXidE
irB2nRloU88/Gs8UnGamDFriADr+RVVd7Zk6vuDBlMmCnW/D1B1GQ3loWo1CKr5A5rvoDrTUXWWi
gyeHZ8bMLSaWUH00orH+qAbYfrym8K5HXihh94BcFRU9Wgzsv77WkNGwLjvyorqZ58dA6pVtaWI8
oHk2xiUmVb3nbzHyffnXZvyURPnYnbBTr6HXGfHR9eNiCek62wxpkeTrKkn9Z6Jt7XMvVwVhskQU
a8cJI9ICck80tSU8DdW602YeRT19n082ddpo7FcuyBw3rbJjmWrDerA86qvbrALjWORqikjaybNq
QQSUCqh2KNUMqkgq7YocdWMnJP2mcFtn4Vp2sYHY56Ol9R28mqymuJEhmx5gaMoL2XTLtVtYFSlx
QtbHXMCAmOkVE9Pk2GIsdURXkl0qj7WvpRiYmn6hLeyykZ7wuqbgFLcThx+0NfUWOrT/bGb6H1kH
/usjyqM3l1gw1FQppRBoYWxYWVbB+u6GyqxFtUObvoi3s8aYE/OzPJpC+yZy4yjgTghfAMM8R/sB
M4Yba1390t6AB9eIZMKV93Omd0680VMk5GPvVEjtIF3mdvalde3h3hMWyCWXRHMXv8IrEmkbjz67
1Nb+Rffj/D2nWjiaX5uqlywzy3q2ZPm94YmHrq8ez1968juNZlclyKJOZcN0oDD4jrLQdbXsFqih
8JzVlspaXuHNsT5/r4kZ6hQp+vjmUkUtbaNN+oPaSVd1bt1QZL5x6/oJsui6rWGEn7/PxGQrjybb
qMx603Wi/qAV3rVe5I9CwFLX5Gzm+hML0timNCf3haGGTVGM+ZRnP4oaaIuB2CosZ17UVANGk2zk
yxUSCKeDynAgu7jI7aeOeOn5t6OervLZnDbqwBFrp1OgHzyWZYFbjnatdcWCtMDFoLUrNJgLrKUv
BdNU5Id7SbusvQHbdjJo5bAt21819YoRi3xgSnddSrDaNvxg5tkmGq6dfv5hIxGETmCLOoiPnlDE
vtYLY9dpun4MEym/ON/8d1LkZ80fdXhCVZEcSXl8pKw2r69aNOreMogttH2pEYUrkA/guvVWq6+k
0G8u2sEDEYUqRv0WCW+4tOCr7ltJNG8zD/T59zBOnLqPjW6pZqBMP+gPjWjqZzYJKFuKQLcuQSIJ
CiQRBpPMj+AAIVQsYIKsirz0Z44yI8ThP+dpY+wsCJXUzn3IHgf59lTZtXLf4md0hM/YrblUkqPt
WpCAseuFtJNmVtXPpzO2bn82uPJNCp0DbplqQKe7a7cSM6vd1JVH/cfR0DirRt8dOnxoOv3WiH+e
/0hTFx51mlbD7qn2FR7ZEGvJ/xkk8ZfOMVSp//kyiq5tPRdjq4NXXkFGWbjFVZaIpVBfOgzG7HKG
OnqStXwy6lGB/HkfONJ+7qtUl7ZLfa/ijZluQHTe5Qcsf47JLrwINuGltSvWNgWE51/a1GgeNc13
iZzXWR4hVm6UZQCIcju4lL41WSNmbqF+/mGoFfyzWUmN85kGc/mIci76kXpNbi0cvCteod/FP/ij
ZpE0CmgBaic3wi3lje4M1PDopQZnqej2ujZUryZybnxvZMnvFnrcVGAmGs34Xjc54AwfiNHBc2zt
NkNc8ZSalMv5uYDH7jt1PzMOP28HeNs/26GJutbTUj8VWn4vmAXIbJ//CJ8vusbYItr3hwqBPT03
dk4mWemyojQkjG7C0l50gzwzcSuf74qAkPz5/LLpSbXp0o3L1fAUvHhX6p7c/8kp+spaS5cUMdz4
d+VVundnXthUhx4fyzkdt7ZVUgXmYvgBDHKhPBjfk9vs0X0G4hQtu3Wx6c2te1CP3q/mYvZI8Pnq
b4xP7JaeCGF6tDRakIhwr9Gor9p1udNWyOTX6G837cq/yt+iHcYFL84+vVPZQwGf2Poze+uJvjI+
zieDnaZmxidleXqiIuYKyPvMeNKmrn0ayx9WYM33BivKaV2xLtbGAvUuFqPtJUhCvCp/PPgY3Mcb
42e2jS7tVXqoVsoyXIDhfI3X4QFl8DpcOzfxpTbTrz6fQgz99JgfHiccYjBragP3IvfQwzicWE62
faiSZt7l51/T1EbjzjPsEt0Yc1RcXmvosSXx5mc3TjsXKvz8fZraaCvX2HIlB3oSHe0yw5AsRudc
SoC+zg/uiauro1HnKbYzNCHe1AI3iSVeyxTPUzVz/uKfrxjkaP9890ZUtjmEyOxIZGejJVSoYHVV
WeW61K4N+8nFUcFxvhiiUk/T14cPrXsIXTEBzY6eqQO+KdYptixZo8605fNZ0FTHWw6ntXoJP3T2
vBe+fKyDY6dfoNJFq/v7/Nua2leqo5GTtogTat7XMdEH46VFJbwVZq7swQJIFwbo+afYctyj0ivS
srX1mDyNrR1wGOPvYWKyTYsymTkvTnTq98Xyw8tM+843C0NPj3IN20WPb5IsfDFS/LVOdabn26ue
Rsgn+2h1tLrbeYGABX3b8WS2HW+KLVvnDTC0jbLKlicXeHfR7sRWbMtLYuQYA5+/7/vI+ey+6p89
xVXK03aJkEy96tfG5qeyaLY4c62z5atYfD8e8T9+ebxvF1QeLcqFurj//buZWUs/n43M91fx4b2W
BfWKTobXpdpqxyAVJVXV0a2iis35tk0N59Fk4XbU3QBbCI9emucvaqCkmzpr9JnJYqJXvC+kH57e
zGWXAwVTUW4+uuoegDU0wQjnxa9N1ub73uDDDWISO4rXcINGatNlrDcWbthowSilnJuTptowmiYw
cMGVpeQWLWhNEXhLrUvWdXnTNjfnP8HUDU4//9AGYRNoBowdHSvvssEPFmco6NbKsk7VmQ48dYfR
PCHLGFpA+2NXLIcbBWNWWLfomKlcoBrtfCMm+tG7DPxDI0rDlJF2NunRtrPbwVIu0DbOPP3ERDr2
X2h9B4ylShpdsjFijNsy3CLQ2rcNHCmkzZRkzezvJlaf9+DwhzZUHP5DxUTlK+pilwMcSGKqPXtY
0lC/QxngAUWFrUap2Pl3pnx+DDff8/ofbuhhVelHShweORoc9Yraa0ddNpG9UpoQDzhUvj6sWR0u
khHOvMz31e2Tuez9WT7c08KHzPMcImLgDvAUiDdAL9ZiV12J63g1XPyiIo0usqpfmGmW9Wu6bRbN
MlyCy1p+cdCO9fm124g06k9x2rRHpUgJdlKj3Za251/r513RcEabiL6PsMrsCGUVVgNxuRAVRIx+
Llc9dfXRdBDZiarZzQmdZAtKxH5qFDV+7blH84CrgXIZgI0fahsJQvAj0V/OX/jzNYTiiD8nGF2z
Ut1R2bx7xauL+0fm/JLU+/PX/nxwgun589qlrcFEqGPnkMfyotcobnAPPZ5YAmtky50JoE3dZLzu
G1XZhS4xFuSg6x4b8BKSl5Nseopxa2oHv9aU0SqfDbXGxpkYrs2R3HF+JXa+bBLq2+GnqW02ozma
asto9y8q2ejDgf6j5NIORDEu7jCyyij/nfblOi7auZD055O+4YxWdlFVqeUJgWifMksbg2DU2Btk
6ctobuGaGAoIKv9YuChFDTujMroDFSir1E9WbjnTq97n9r/PUoY9GsPCFynqXGIT+tZ9gxTeXmaX
6JLXzlv1YB+y+zmJ1tSR3h4P5yb07bziRv6uVnE8GY7WxlymK0hJC2VrXbrXxj75bW+KTbpN5gJj
px71WetGI51B3qhNQB/IjRPLCTybNFy4PYf3sFkl8dYzq40KeqNPjJ2Rhvea++18F598r6OpIPbx
mJQ8mosIcNhg0bsxd7if7eiBC3I9yzkdycSUY4+mBUVtmxCURXdwQLUaYlNASZf0mXV6IgJn2KP5
QPSZZndVC7ZOK6VggUUslhuVCI7xCboyILmD+d3pwffSkLqNEI2167yq2ci97qx0nMU2QeECoQ70
fGdluBZoQUyZRqy220R206Pqa8gxE2xZnV6NGUAabtalkBJs1k4y9PMfYyLTa4zle2YaGbA1+Rhi
0y/THU7iW++i2cYrCFzrZBstsahYdWtl3ezsC+wkt+1cB5wYuSf7mI9bTnlwBjV3TiEXWLxP+U17
GT2qu/462ln76DneB/einWnlVJcbi/kaV7gUsRI0M7fBhXiQL8N7kx5nP9kXGUVEiy+GqMZ6PlWV
HcU5hQNdONICPH3rzeZ7J+bSsYKv7UOppzKMWeIIMmVrPEUX2oW3t4/BTt4Uu2YHj/jaWZ3vFxNj
ZyzkM5oUHIrPC/OCS0l5gTFe+r/PX/rzxUcfp0FkK8dC0bWVQ0u+GnJXTBRPhqXoGfBD5GhmfE7d
ZTTJDFFnh3WiyQdbBrdSYo5ICA3qufFcQa4935LTQvD3KVQ3RhOM78oJFzPkQxORLjJCqVgFNQrL
QnnRQswXCx+USR7rt+dv9/mAwXXszwET1lIWo5kqD5kSHrMGl5qy2X3t0qOxCN4rb3zsyQ/Qhtat
D1ew+1rWWB9H+DnNF+GgDQq6xEsJD9NYSRZy8trP5RE/76n6ONCf2m2nBSk2dboMn8Ru7pNE/e34
/UyeauLy4wC/6Puk8dm4HvRaXap9cV/D8qNIdCY4MfFNx9F8rBHCXsY561C74Acs9S4uINqc/6gT
3XMcsdfSHM2bYxeHkgoCYOvLyH5K9JYy0ARDzLeymgm7Tb2i0U7C1E0/aYuqxt3CeoB0oUC36L57
eETOTN9TL2k0lg29kpuIOtBD0CTXmpNs83yuImXq0qeffziJwtGAtuOVysGt1McOKofTGDOzw9Rr
GQ1XOcTrqTT6E1YXpwZIzEr7MxX2zDv5fDXQ9dGIpazcza2qP9VLIhkHihaSsgdQdcBeRr7wrSCZ
mRqmetHorEACOKysqJdxZ9cvSjNbDh2xoSCFIoO7gwKmvCuxpw635zvt1AcZnRgqCegt1dfFwYfw
lKDQ6Ie5w8hES8b6OlwBU4ZyqhwyKd+rNRN0I9Xf7E7GrcyERJJJ+PJa+cyomNhz6H/T0FHqX1W2
JB86E7vYUAXStlCEar5QqdKsObIQJHaxtwBu2f+OA19ee7Vbr+VEhJshA7Namc4ws+eeeKtjOZyo
FbvP9RI8bu9eUQ7/YLEJ/dIH00ajn3J2ubFLJsjWpO4D2ml/Qy2nPLOMTz34aOjHnp6UQuT1QRTX
hvhW9nPlVROj8z0R+GHg1w5GHHLBhYG/HEwBXTtvr4pyTvM11ddGg9/CwUceBk05VOGudx3c8/KF
HEUbvDhWioPOLJ55QRPzwFgIUApFF2bZyYfE8G7lXlUWmtUBqFLsX3gwzkxlUzcZzQFKpDqxr8FI
NXLTXlpJJTZSAEzJiNtmmVTAe873pan7jAa/1vbwu7uCbtpJPwbvucflKVCLna3+/NINxolDkues
sw3LbeXqp1p13XlquiY6+FUerynurmYGxURDxjlEzAPQOxWMNzkoGiSSsom7tAu+Roo6d1+bantz
vkET29xx/tCIrbArFLqxV9WLxDZ2ufO98DGeN3+xzG/O32RiEI6ziJEwNV3KWOAFMDUid8qzNKAV
O3/xiYE4zh/6etw1dVdph8aSn7S8fIm6/imR53yapy5/atOHcS7kAf2xC6cbVuEbrhJojfvmGoHu
XMRuBJn5p5JMHycEk9jouqGKtYOuxtiFFgFcRa8pVpmcon5QRXdRhgp4U8yWdlkltze+k1irMsiT
HwaOM092qfT7Ez/ni19rtDOIq4xzj9RrB9vyHuo0U2FLaI/nP9ZUvx5NBOXglUbYCozMuvC1cqs1
6u6nQrS/rFqf2XBP3WI0BzjAIeooaDXQyvWbAuqxiZhFdfmZ4qyZ0TkxaMYZwSaQhk6Rc+Pgxz+y
xFo2guxG+ktxkHloMzPNRL8bJwVx2aqKIRHqwUqv4c8upapf5HPBp6kGnH7+oVOHFKp7vlmrB4h0
t0IfbuNU+pk65q6HhV61hjczNicG/rt48sN9pKy2ZQDj2sEz82aJvR5gfKkR9+c709QrOv38w9UB
rzQibEydmmCx9Pxg1Z/+PyhmvvLU5Ucj33Z0HzNGRSf8Z0sr+BuYucSY3RhS0H1tvXrf+n1ogRWp
hLwTV8fgDRajdWVhaS47F/7X4vT6OBnoaLZuxxi8HgY7AOsDP2YN9N6/tNoah+POhwlv2fUXZ+Jx
JrAEgOISmAHVR8VG47168Q9vmJNfT3Wl0bAeyq4eerhzB8uI0iViROfgGqo/c0iZmDTG2Tzb7lTP
JnF5KFryJqnvvdah/5RXxm9ZDF/72OPKDkSUAJA0jop17F/oEVYpwlKXZqMBEZGymcl7qiGjkQ2n
iiCfc9K/G1ALvfo2cKs7cwj2TVN8KfnzjrT4OOzUmtJmOPvEevIbGQBvFG4VB5WTeP2aXkSXRwPb
1s2mCrNCOShGHYCuak+wTtNRnyqtCR+/NHnIo9EdWI2pyJpckPMDD9tZNvYgARrSJK5mFqKJ+WNc
tkGXkjILS8qDj3+hjw0UbN5NoVgX5xtwSlB9EjwcV2ukrQGONNIG8omlvBDuO8C7PLKNv4wU+dng
DVLdFd42mTP3XSYOJeMCDkWc9r9NOhyGyixvQbN127LqFH/X2Fb9w8E9+CbvKo4QOeC11/PNnLrn
aNwbSPxVYMbDoUeOfBmAyT0Cpiue8DgJs2WrFcna9ImU4y1emcFM5OvzT6eNSwvwHVGYHVVxIPy1
qAoOKhSN683MGP189dXGuX2JKphIwkGWsk8YPbzPLXZCJIBwHNUshCdeNnO2m2rGaDIwcRDKmZXd
fQk01BXBq4gA13b+XGh2qiGnSejD8uVR8tFZmiXtQcree5KPObu4c61vQUAsiezg+nwXmGrG6ecf
bmOJJCVP1jp7bIxz9zbq7gfj+/lLfz5dauPMv1/KAYefQYLSd9U7R8H2Pg5u07nyh6nLj07xSSep
Uh/17j7myeVjIkVLrHrUek7W9fmiqDmjrbpZ6FnjQP7bp4HyjAhOPSURvpb+1P6Wvk6l5hS6JpLm
3Zlui6OzBZ8tMx/Pv3rNOb2Fv89gmjM6DOShCaitcsMDaG1lB0aWinrb1ZZh3Hq3XWjc2T3Li9+l
j65eIFySfUpZYzXdqio+Xo6jtEdcpVPMho08xHCx+u73nrb0NQmr4KTeQdgxFzHgYz3twf8PaMX4
6/Dftd4APa+/FSGISUMvbzNPy/Bmj/2D6/f2imC0uvALAwBjpb34Iea4Vip+6q1X4lXtGE9aLeeQ
L6A7t6GGk0NoxKsmTLNikdYYCrUwS32quVV4xEVtYVSmp4tQ2K+DCeJuUQYoojKgJwAcFAoLhrJY
qf3JhcN3+rVeoJlK+z4EslEG+zjIum0olW+J3GAtLmx/U1ape/JKSZaexTGUnCHJfo49yfK0YSU7
Irr2LnEq466TJIznXXHi95mte9k1srskIELFrFtDkTdruP5+36awxU8Idde6rVUZ4hvbxmhTdXjF
i8GODuDKu4VL9wVgWDkP2OupN1FPGLA1sHsg4yAh84oL8leFkIzr0pW0etHgSPCkBk61j5qcPadv
DQtN6vq9ZhHQ8iIHtLSUvKVaFpBOEDom9Wq596NSWxQYyQWRra0cTcceN9znw7BJjeItdJsHUSL8
C+34e3dyUYNKUoFOCqynzKqVpRmkDuTwPFgqtuJtakN3d0qEtfUQO0s1ybVtYte/jLoUm1Kk37Cp
CxdKoN4bAuaPRsR04zSACkUTAOqzMZqLpAg/KB37m7jzikWmamgr7Ix6lzx8q7T62vZgohoWnt82
XL+lWQSvjokxuFvU10UCE89JLpoW+4sChtEiivMnQ2rffJJ/y8IDp2krue9DjRzwPqw1t7yR7QCP
pqby2ueoqQiQyyZm3HXaQPcx6ltXwvmzKsgN90Kz1mpooSHEsfokjyEv44jnti/LdYdtw5oZWl66
cTjs24jgoRL0P+A/twddEvqmq8tklWYp1VKqK+9RoMarVgP612o4WYRGJrZGLl1pcUYh8BCCWZBS
IvViiBaCovnVkLJ6GTqIdSdkr5GpWO2EdYvBcuEyyHpxiarqWwzzU5hdAUrQ9Za+lBuL3Ohemhrf
90oDi29mVv/dAg8Jfb9pLmUop2uiA9lLio3sXtYt1A4WbHq1UlBhVEqFq5GMfaLa1/dpqB5hgtVL
BuxtXeP0DjEyX/R1/VsNUxWjCnxXEhiiCwyPcWWQrGds5Y2FWmnfbbv+gW0nfi+SrS1wNrzrT6E2
OfHR50tAxMP2wTeC76YcUkxPE7ksHltasZMbtzy6sfP/OTuz5Th5LQo/EVUSiOkW6HY3bTt2PCW+
oeIMzGISSPD0Z3XOjaPfNFW+SiqpgkbDlrS19rdgQ2SXZmioepA71EkhKU8tg1zZ+QRzstyDkXzY
12yG4rZJi2HnU+rCv6stfHSFCTBlOPIE1fqztRwXpPg6cOMb58WVPLuCbX3zFWcpWDOKEd5+bemE
WZEhXVrljvU2wPLk4GdOdW/Dyhr/v1jtsc6kOQUdxi+ookMSSQU3hqTorQdA08T9OCnvdlxqCMLM
yjr0EzC7gMFPIBpWwqLWM51rdu9bwqxA8bWzE4TqKKEsoJukGMPQr3moJPFgOZe47U+KNOgUObOb
hLWwfzogi1+7ogUhmSAKBSnQIl+SpO+vEsiCd5lrwtnGhFd3W+XlM3UnoAAI+KCxO6GYUWJb96ja
kj73yGt9d2GpzOCPMDm7jDfgnw9W3x6thFlXmeGNKjCTann2AFS9YR3iVl1VGYsMAjsvNptlaKuk
uZFqvIc3OovhTlTvTdv2Qol0cxqMuFJOd7Kurefe4HBpXTJ4TlB44cyZVLuiLF/BHTrYrXerJOkD
2c2wus1x5+MxA9bfQhYARMBVrlHZcDQNF8Oyc72QOo0NvqbTolHbR9Sb5ugBA+YUcwk+P0uuejib
BF7Cn/zMs+IMZXRh1tRfOzmKK0oMsJOnfIQ6u3pBo8in0mjsmCKURsqdv2VpY6EkD54IufJeKh8F
xAqGO28j2I/PvmneJE4zhQaQppFQiAZgucpAYWXcS17WsU3gfJ7XHQ09M3fCqeg6mCRM/R+vnPG/
Ljzp3aVwsOCN5bfLC/zKtk1XpQmaMO6VQpwynz2n3oR6J+Gff9i8wYBZKZ4DEfHfjaHJQCsuYK4c
L1/QT9mdfJ5/mF3Q3eRP6t54Nb953+SjuIc9wi37evmjVnZ0nrYXzWCtzbLc82KAUgvYhE/eCNzw
YhQBcys4pkAKvXEGWXuTdkClLWAFjCReXNfirqX1TVaoV0uMQIjRH5c/Zq2HtO2paKmVURAqUYJ/
LJpvvPoN3M3Gz197trY1nRSKrFA2xiBElQfTyXYsAxEXwfzyT187emjHQtHVNko0TSPuxjfhCJCy
jV2d13BuSgMKo4zLb1n7iPPZ+93JoyJlC0KuFKdawBKwHG3/kRgDNJaV0f+8/Iq1btY2warreOY6
Eygc4L8GiLRpAEo4tkBJ8W2Y3I381gquApYd/36JhQpvYbvtfIJj3Yx1pz8ulRdUiRW1cIp0CX+2
Rn5axuReefWDZc0A8na2AL3dwnbPhYvG1HzuzAU0/z+N6mdq6KyeVbhGh0N0NdBlB3JxdW+Iutz7
cI3cOP2uHI7cc0bhXeeNbt7hxh6nU2ZP5g31czg9pVQ+Xu63taefB+a7p+Novch6siYMDYDY6j+d
u5E2WnuwFtTGJa0xxKokRjo3vZtac4mUn3+O8mbp6NfJT4rOmPvxVCcS7OckKWUIeHRys7B6fvhc
05y/7F3TGE5tYeeSKmSd7Qnkapsfsbz2vz73dC1oGUnfdCbFSHZGW9xlXetc4Sqj+vO5p2thC/A1
srTcROufedJ5DY2+kW3VrayEE1eb616VdLmHWlwYoDlJ5KsGPrBUFDuu5nIjyfzx6AFk+N+2xwkn
kdOQTSee2E5QwLs7tH1+f7lxVq4q6d/o8q5n81yIycpwfQd803U7zi3OTsDfWwkMnfKG/Ta6Cs5K
/HffW3uUhL0hGyixFRQ4+FVFFlC/2xhiH4d/qldqdRXsFCDGsU6kpq+t3V0LF+pmIZ2wa7q3Dtrp
4PInfxyeqX5DA04zTry96FG3hXSA6/AYw+7RmE0b53ux0a4fjwuqX9PgQsPihUCmBW5CdbhI8xG2
nRGHvfblj1gbFNq4SxVIXxXI5ieHI8c4W+wG9Mhqo4VWSt/hlvnvkPNbh2Sp1REQq3CSMMPhBoCv
al/f2y/dK6qSk3LnDzi5hfRNnJwji+rr7ggf4h304AidzVcO7EAW5A/8CX/0T4h1JNhSbq80rX6x
k1c5KysPbl4V9mcPNPfhZcp86wQQ6PI5SB3xtaXAtEwzhzMKO2XFU9e+MQar3Pz75a77OP2NTM6/
jSt9UXIhM3ZKsylycfSmqET2hxep7MNg/6DJRtz7uJ2IXl5Vl0mSAqnCQMG7drGHItI6GKTf2Kmf
l/b/ZvqInmbFjTwqYTK0EC9Y4ABxrYwxKDJcFKhD49+VHbxFmq1ryI9jA/mbbnwXpFoYm7hdalin
CYaXsLQ+nmma4LwGroEbkWFLZ7DWYtpKUdne1Pfj0J08m0dIIoY5gXtqvUSXO/7jwAPZ/78dzwEf
9+C3bp81q7sGmSfVjXt7qcHxNzZm7soX6Ae0xEeK0KHSOY0zDpOoYiAWspZiI0T/PwB80Ov/PZ75
KAY0UvvUCZpGKUACd4kgaex4rnfMPTb/krUi3yH2RTBqfDPlgczt5I5TA79nMqxbM1vgegqP11CZ
ixmy3ocKGbdB6qpdpiVitDifxWtzORQ59MIYtYzv8yzzsCWQLJ4NH3nHoi7g04EMLHIf6Y9K5POO
+hz+OCVSm6ASwhrY9mGLOPncCQzsjx/UpOx9z5D9WOBfcZVPKDSQBIaZwuNin4zteJwAnjoOM9Kn
PVT0Ue/BWKYBc/YWqwU/mgVIzHUBE+i+U1UM8g099HMCB5GyHaOqFjMOrIXxuyrEM/Js8rtqRXpl
IIMfznZj7hPp1DGbHWSncFBvr7FjU1FmTxMM1OAi7aV02hFXjbeuGLspbIvSvYWN6vCAGlyECEAg
931dc/jhwjgPBfe3KXn1F9RIARQOuyTbhn8yTMiXrlpQ7Gg7CYw/0j9j0aW3bAHrIBp9OURqhMGE
cMANYS58WTPkdR54OTb3WSlzGkJVCftPy5TOjyH14FFeTPljV1aw7rF62IkGKJlROwv5NBJNpKUw
zWUqAq/OCCfBSMD8sr7zsgrGzzCxHs54R8DnPjm2z2P+XRAoGyomUnjjyV0kOTBKvFOnSnM/N517
d3mGrk2f82r77hXGUHBWtG5zUtZEQ1zfFWGKItKwGOcyvPyKlVCm14j5RqscD5CLE/WmHXWrZ+XU
dmh2Rh6aKjnCXGgL5L/2MVo0a0HaTPPcGk+mL2DS2fT+HchXUKJRb3m5/DErEc3TIpoProH0GzGe
OlyKRSVDvS0UxeLrYDLvWshZvF1+z0pFOtHPumICiKodWizyzuShkDd3r1NbQhRY5DjvGjZt5ZXL
UVbTGcSDB1LL/aeC+q65u/wDPt5uwWXh34GBaZK1uEpoT904IyWUtnuv3IRbr7Sifqr1HMPHF1HY
Uhf9HSqUfg0jariljUsimJpvzJ61L9B2NM68NI6BlPJpTOFvTFHolhUbjbP2+8///m7WDBmCdkIq
PLqcHpwC5l6jySdkInBOT6fPod5hpvfvW1xlwUNsZi24+LjtNhwSedL787nu1eZ9DkdSatl5exqy
2tzBQaDfu+NgbmQtVjgt5Gz+8r6BelNNvV8v5kkR0MaDBpeHLw1d6G9lecuhQ0y+VTOfvtjcTsOk
634uuJKKUtS43Bs53OkHLszfg2o7SAYb+6FH/QVQ9C4sks4pZgbczk1PJJYEXpLfsFRzA8cdUKtP
CnIcewml4ewiU5IAuRcKc8G2DAZq035J03IjEKxENVc7MCQC5mi178pTzf+4PZht2Pzjum3OUROf
2RvjbOUlujOJyc0U2eFZnjVEYGuls/xid3nziN3Gz7lBaiVoDZAxPjcktOiZtxWvaTYOJzjZ/ZzM
4cZOvMPlR/9NDnywi9KTBhyeV0ZNluFkqA6O7GYlw2VoaBa04BYca2Ea9wKuOH+c3oWmGse84Yb2
PnntUd+DWmKjvnJLCIk9WFLB60fAy71vYCMMfdtNW8LFG0xMK+Y+bLpp23So1y0gWRImq7+Lpaij
dDAB5cU25gvJ+Bh2sLQ61RRe60s6t5HRjDiTlNJkuFb2sJA3wE07YuJHz+5YIJoK1e8osY8ZYuKd
h2Kg5xIXvCcu5xSuvcI6ejmsOKjFMzgiT8uTxXo4siUmwU0KrI494fcHb+7Lo5Ol/KYsvORQ2WwM
CYohjnCgngLTz+3nsssHjGOZ7qqi7vgV/HqNnSSzkkEzjHMF+zrffWFjT7ywbOqxOCoBzRKOA2Pn
gVDS+MhkkGeqsH263G/nSPNBt+nFlpWZT54qcaYfwb3v3C4w+RDydGNzvXIs1KmUjmBGRgG0iz2R
TGHlLcuxHDOYEnSv4GM/cmO6M4d+Y76urAa6945IEtYvSSdPaVrglhsmLU+TO9cbT1/5FOc8gd8t
CM4sQdwoXXJqpXtPOv/AijyGW+dXCX9i2Jn/mcm8MU3XYoK29vC+TXDlrujJInez8oKpwQFR8aDy
XuBYtZG/XVngHG3p6TNYCKrCZSeVkO9K1HczZ3Eq7SawS2+r7H5ldDnaGmRNcBIs4T956q0el5FP
sJyDQudzQ1cv6e/s3EvnooVqCbdqLRNBY6UBDlQbj18bTlqwhMtj4rCs92Ms/IDvpd7ONKBc2Jh2
a32s7TKV1RRm3UOhTeVi5QGkB3MIo0RYNVbK+majrikSsFa9qnK44VJbLuBF4Ex1MBZIuztLgnad
PNtBApoeDAr7yWJh9aeYmRnSpIT94dxxHtiwetmZvPdgjlm78D6s1BWMiMnXHooQbJr6caeS3ZSo
6VamwKZmohJvZTIuYT1PPILEoTr2pVigkjPGMeRd235Lc0a/jzCkvE892752SoMd+0KWL6DGpNeZ
vZR9UPHeuTI9oPOVGod8l3U9uXYG+FqjQMwZ78HF4MeJphPKxh2SfEO61t+LwjO+LA18ejfaeCUN
THRKwYCr5nm0HCO2Jr6r2xJV+DWcCI09y2FpaT+5yUuaq3hqT7n7VFjwUyhyeBpuTLCVgKFzDFST
ZFw2sBCviPpNSRcVY75PWxskwPGR9Xlo4Jb58mhaGUw6xcBJcF8C+67ptMzFrjOyHa9B9MzeSjrj
Lv735ZeszGWdJD3wBVfiVYcrBzIGknkwbi8DK9/Ssq59gxb0TM9SqVsRI1YM6oOqDyjSYAblEKjE
S0c2TqorUc8+f9y7KE4tx2/dFh/RGvEyLpGdP1rlFBnC3xh0a62kRbwxs2sbuzh2MmEvR+peBouw
75JsU9y89gItcJCW2FU5OBAaO/5105R3SCHERG7Vka2NWm3Ty+hgyiyFjrnJ1K6EzXUON04OFUzm
QVSJ6s5GbdUprwRYHTlgtF2DLT2U4VQakT25YbUl/V978vnj3vXyWeIF1BmqUj0coe2yeUhs9/Xy
LFh79Hn4vns0DrHNwpOxOxX18GJW7kuJXN/GNF4ZnDr4d4B/vJELhiJ9ryJIn7RR1rTOQfWJvbOE
+lw+iGlTwGwzbvuG253qIitOgpcJhMTDAH3YZB8+10jaJLA9wxqaRPITsoffp44eK3/eePTK8Gfa
sbP0DLOfR9yWN+0vwxQB8Y7E3NoMr3WutuQzOtvEszigzosRsSF2l63otvaztVkr7BFO6QNMtiuY
Zj0lo7BvbIuXv9IWrsuXG33tFdrMNX23HXrm+PF5r2WKKkqX54VuofdXnq5DBYgaqXStLIlLFw7z
FrDpUIm2nv+5oa9DBLqiLOCuTPzYNmCPBXFw43+1kocuszYC/0rX6mQAYPnokNl0OaVnGRsEo/O+
61m+sWNfe7q2eDmWn7VN2mDgqCVKHQebMxsCv091rO6a0U0WtSmslmMC/wBifptMEnxyF01sPeiY
XgK/67QlJ8vuTjT1Y78GvCsr9p/48Xj8eTy9i5f17JNWuQM5deSVDqeCvKpp47buY6cTPFsLM7Ir
qVEBMXYaY3bVXkMS3A2Bfe0eoDjf8YMJxFby5SzYvW326qb+Mm6IFz7cquC9WgzyQXhM+8LkJ1ry
UkW54UFWT9pll3lc3VFpwr69RPJoY258OLjwOi0qeaXjCdvP+EkO3Q+Z8R+GsWkivPYpWlxy4Brn
l7ZrxvNUtIDy5GawmLCHR6mwvOn6tImyVIwPnxsLWoSyBBshKU3JiapyeZ2R3YMQukeZ5Iys/svl
d6x8kB6nZtI53PMsM8bW0buq/cyGOJ92wBrZ6ug4Wf5oJI6/sZSuvUzbZ1gzhNXKI8vJLZ4o0jRU
/bSW16VIkSDcKij9cFNAbD1w9b2H2VNwK3YWq8bxdmA4E3pIOXX+64yc20aQWXuNFsGgqionsYw0
bhv+g1i4+3a9KW4z8qtxzI15c75Y+E+uCZ+ixYKxoyMFyR6LoOkETSOCaZYH33pt3CfV5UG5oByX
b3H3Plyw8DItOLi8GJN8NlB32LuQ9Nbs2V4gd7azLQrz2gu0KGAvTu4iDLTQaPAruWRT6HDzZyc+
hZvCB2jTHsCIvkgrrOfMM/wYt7fFV7f1eGTwcYuqsRJZLG32p01V+LNBSTyNKHrw2v6t85MN4tda
82iTfUrchNqeb8Y4l5fHuW35TYKqzNDnzbDxivM0+2A86ZSTLq0qACgGErej/x0E76umgRhu6dBk
tSNAKB9gP4aSqk9FFp11MtUdgJQTIbEY2FfU3Pyac/etkGS/DP69mYuNVW0lpuikEwl/2aFk/QDO
mwXnD+NqaJxneJAdypaEIm227OP/lrt/1HrajG9RaKmKbHZipbpIGFfMbYLBbUPULe1zlyHn3EZm
5t5VwPKKYYtX+Fcs9tFrtSCwOGVuz11pxuiaL0hk0acENWGRgrduWM2585hatovKF7t9S3Mwu1Fr
2geDA6MFQrcYkyvj/j8GCm4Hl2LT6nAP0uHkOUIjt1F0vjLqTS0oeL2qRxOebqcml38cZ/ri51ko
3Y2xsRJA/8JN322mkHluChcXeSezFdf+7EasvQaxIoZ+PSrmq35+nb3vl0f7ynqgeyHMdmmkyLCa
cTrU+X6R02M2DV6Quv2fZjF+fu4lWowoxoaVuZcn8ZhJlNmUAWQjoS8rJK02VuiV/tARKMzz/BEV
2eK0lJMKHSPnx2Z2pwh0JHsjCq29QtsE4MFGby2JE8NWe7xNq6QIUNaJckYLCpPL7bT2inOseNfv
Zod1bLJGFnPxzXLgGoGL4tH0N5b+tadrgQAUdLfok649OSlY9KY8sBmFnqnaf+7Hn1/77sdLZ5w7
o7Kd2FLVLk2tn5VXvdpGsSUJWVkF/qOxneSC2+LSjqvCvW8TfqSuAXcSIz3BWvAnZ/CCMclGX68E
Z11mi7vEyfLPFLKyzvtI0QnWoPROFO7T3C5/Um9LabsSoHSl7TyDTJD4TnOCT+Ejc+v7pTI3Ysha
b2trfmugdtnrreY0LnNyPmofITslcKL7HE2H2LrQlqRVD1gpMpRd0V8VdDqWZnr41FjSZbJDP+eK
LQjcwh6CWR1mYKJLsXXQWhlJOvkkHVWLxDlYG2IY68ivxLNVQEV2nmwVto0cwyyQwxZnZaUjdF9b
Uqkm71VPTmlVHyHwwe0EiX26lelee7w2q0tVw3mwwsG7R1OJ7FTYHiTOn5sHOvmkGZq0Kt2GnGQD
Y7b01Zs6lII+ZKhsFGyLEbMy2XT0ieu2pimFbcVexu7GvL2VAwSYo+uMUUsQSiq6BV5d25ToDJRe
Vh5dzncbvvlzoXznWOIxmctDVn+rE/dopP6VXyU3tZXfsU7sGErcPjegtU3+BOkMdwhmo0PcUKL2
03SzEGW40eXHr6ziOgkFlbZ8ZNaIKs48IbcLjGEj2tjswKYzq531ydXl96wNNm0hL60EpcQ+7krB
KHnEjd4TK9w0SNlWOdDH8ZDpoBMhTS6HEZmexVKBU7wm/v3lH/5xAzGdccJ7C36swuhPSOOXgTGm
5q7u7a+JqKoIBdXFhlpqZYAxXXvf+bnj1u0MhaRbRm5tGrtJ9kY4+4wfFDG9KuAqY1+Gukh2Zp04
oCWAXtwvDKd9gQq3jY3EWjtq/SRmDxjgKulPdTfdyCGPC7C1Lrfkx8GT6QYV1FykMSoET1Sd3uGI
+j13iB3kafEN8uZI2ayChjnfaM+Pxxt2cf/uKZYKFdGkrqwY+cWDNHgTGiK5wU718fLHfBx6mC45
R8G0lTh5TWNwAggq79UQFiVEanS4ruuy3eXdFnpl7U1amJ4r4CgcVZnxlHzx5RLl/AtQl+Acw7mr
+nb5a9Za6/zv73ZgOW7riahxcpUVfc3d4TaboDdrRntjA7nyDXrxR12hUsVjQ4OijL6JKiCPHr0E
+j/kQvIjb+mwg8Wq2gg1azNW+5iSZmaekpnGTkrqCDc208+REy/Gq4e9UzC+8Z6V8azXgmQj0njm
wpsT6iWiXtThkMKlZGoD2Mbsm4IEAwpTP9U/eiUITG2TqShrcmqmH9TxrwychBp7SyS71mDaEuOL
KpVVh6fPgDBLeJ757ggO10OezxurzMr40mtAsPlG3QLJutPc+LC5dnl9MwHO+jCjoOJwuYlWPkL3
OCHCmfNKNnPc182+50DITM9yMI+s3lgIVr5Bl7BTmOv0skzyU9mL64FbL7mseOin1afM/wjztG4w
B89JirpfYhN5VVaUB1vJ3ecaR9vSo5VHJKI9GtdwMi6BcHGHO8zHvWFsJUxWZrguVc88QZreFsNJ
sf6Agtx71pg3ZtofU5l9H+t+Kym18p7/SNJRXEOaFCLSBLSKir5QA8JJQwRJ9gZX3I1wtbII6tJ0
u1zquuoQDpNW/ITd5Jd2cjfWpY81/YC+nD/sXah14TGLPZeJJGGt4tpVR+zCr6rCHiICXBpibpi1
9KRyV6LGRm3dEazk8pirrSJJNY8+sVIzzobiriySgwEwr8MecqMKWd0Esm0Pc2XuSQcJu91uTMq1
htRCsQKIshOZhXWlg+OImL+mQm700d8803/ThMw9v/NdQybpULYgXaJsjdDuipGmiBsw9grI2eri
ZkStaIVydh9CTwZwC3hXCwMGzxN0l7iQeYUN6pZQOYSKo2dIAwG7mgtngQZxKquzJMcswOHp2yny
fIKsRwt5cAhrtXnjpmMlXOli6Jw0SQPZM4krZuJofWvKLoRfvTFvrOgfW2lhnGkbuQnqshJlXCo2
wEiI0rbCtPS4edcPWXrAzc0YgVozPvvISwH5IXIe8tpUe+om1RGgJf++FkzsrKpFxZi7zEFvkHrv
unkRSGGaR56wYeOnrgwS/Wa/6k3eeAUogkLmz3VKQm/aMhVZiRb61VjXFLkS8DOEzGR5g73w49hh
ADKa/5jm/j6nxo/L8XVlbdBLHQxgpt2scUncmMO9SgTkmlW6J2P9qVwrc7WlgROUviuJ3SZpuDoZ
ZSqPC5hhh8Z2hrsMt70bydC16KR7GGDYW0j4G2ZclEueRosz+WXAAcMNFlQ2HLDbWX4wyyq/ZaNp
RFY29MjEd/UWqW9lVvyn1sG3224qFcoPcv926Xg4uWUBFIofL+ZW0mClr3QReFk2qc/9gsZ9IYBi
w2maCO9pGIxfl8fCynDWZeB+wT2UmrUsnpjz0Fj5Vcm2FNlrj9aCuO8rzNEBN5awKu1eUWZg3o4N
aMKf22Xqgu98UEa6zKrGDqd4EMS9ngr5AMz5xgZqrXPPX/UuYKcLaUyscxIY6leFoy2b7wApBofR
3FgSPDzogxVBl3t7nKcTm9IaRn6/BuARrTINyvENyFBjogfkGPeXe9j8a6n00Zu0+cggBU6tEZ4z
Xc0O1uIjFXg9mvXeZnPQ8TxExSrNrnn33QIRsPrZLgUKg9TO64zAWrpDkxxY7ga8fmzGKPHnK8t7
hLzpqlYvZd7slNdGU/dSTFkM2tvBYldDb1/L6SGBy4yD7IA3BH31I+vi1nECpGhaQBztOqCZ2OP7
75JOIZi3uCsBHZFycBJQ+nY7sUPegbtIkLuCEQMsB6FMQO3NS0OA1sNfk2fwGj0WNaATktuWUDz6
XuAYU9f7he0XHqN2+SDLnWsfElz7edOjTP/YzXLv0iW0U9gqpYcFfMEFjMXSvwaYcT/JP623p0ru
C5RmE/arYX/qaYHGv9gRZFB8QCptCkTlU13LZ7hWBtKNlPruk6jMb8C9QXFt1MokTNsd1BqyitV8
zrM+k+VQ5o9lA7ea9Hv3nBlYyYO0jeBl01hDYPR95KA+V1VDMBUA/6vxYCQA6s115ExAJx7Y2AUL
rC+KZTeSh8qsAI0UQVH/6kASmgmwRTDefUihjJ/ta1LfcPPBpI82tpqFkaIC/yqX/V50N0nTnnpX
hET9MAu6L1HgbrT3rYecM0qz6sJFr+0z54DEZyoDy7zqiQIv8ZQ7xybnYCkC0RjlTYQNX1SJnYM7
VtqCaw6Ptgk1BXfzRIMa5MaedbseafgRYI2O7bJMAooCNOXbYN/0jrM30jKolzJC4Xk01jzMBrLH
3jugxVPbPrb9FNa2jNqsiujCwy7PkScN3fk7q/c5N3ZsmMIeu5Huuuv7oJbXiXo1AGrL+NfO3DXQ
5bNlr+BdKqsnmYFd/oC5DPMjwBTJLeCjIG8mAHqiPMhQr568s5HaqRggbRILhCWRkpPBoJagWW6E
BfX2TfuLVVfgkWbfrDHg/p/W+E3z37jilfYp6aaoQM3u5en6ccCnurOY5fpuanR1Gg/AeUhYNrHm
e8bfPvdwbTs/TUtVodawigcPRWu5U4IIyRbzpvT9ZeP3fxz1qa6/S7tUjai2cI6j739p5/zUdN3G
er/26HOTvQvJ0jBxjdSKJu5AzJutu6bfSP+vbCSorrwb3QxOgNXA4zqnZN/YXMZsauRB2r24B3ZV
gGIgMZUXxdV+qACzKN2KbgToj1caqsvvRtsCaqEY0hiuIgHne8cG/JBdD85G4cbf27z/xn+qC+4E
VHAowOrh4stR4rAkVmGG08CJC/ys61yBRjZmUGJVHYtUarUq7CXPi0Ni+C6UYAXgfg6onKfCwqy4
PA5XelJXulgyh++ZwiAvSRphdwN+bLvx6I81BVSXtZjUHdoUBhVx2cyYQeAIkZMDtMoh9R2AGlTv
XCd8Tu5lCoJpkA1evTGI1rpRy1qAJuvPuHnmkB7Sq7KgrwAVmQjYFLBcOm7pltfeoh2UbEs6uKBv
0rhKnL2VICIR2NMYX8D93mjAlTfoikOj5XKs+gQByOgIriPnpX9xWG5fsYHyazrx7HN5HqofpUDd
xXv6No2JfUr7a3MawhkMnEY+Xx5lH5+nqH6eGpu2HjjIdjGIlSJKiXyBadSJJP2hAc65rcatMbc2
nLWwiqrJhtAEG6B2abDGQlYella6tYFbWRF0GycgFRoHxWRpvLgEa7Rq79UI3KY95Bsjd+0FWlwF
axHguN5C+edkHGiz7GtiR2B6b4TtlW7Q1UkK+GOUHHd5LFE2nML2pEXJpA0iFlvsyCj8T2VvqC5V
cl3TzWfYrsQoAF4exmUgImA56CufGky6Vgn10hB9mHD0MHv3EZXdX6oElYHjwm5a23rAB27oGdbG
khZGZAJhnuvOqOhTP0T/IslWedJaYNQihz8XM1IVTh4LloVWSb7XcDJUdhLRCoAcg7w5Tg1HhC2V
/0qv60qlnrqkE71MY9HjYDNVFjjrMwoqDXljdQag3z1OU5e7ZmX86p5N0s36KRnRZOA8Bw4zDlV3
BxbwxrhaaTeqTe6UmNOIFTOP52x8tkkWdjUH2cYJhxoXD54Da7VKiQMWy2rje1YisA4TTKu8agvY
Lcdj0l5nFT/6svthZV1Yo9B8I8qvtZk2533fsNoZzOi47n4tALjT8c3d1COuPfw8tt9t1IqMz7nM
e+MInKZoblIcBBXbWgFXJoiuWQJfsbTohF9O6/FmLMfjPI0base1MWv++7vbOcX6KjvjSAu/gOff
2N4b5VzGnuH1cHKvx4d0dsjGuFr7Dm2ic7t0pgb+UMextPsjEDlJyN2q2Nj0rXWBNttVOs/CKXyA
yGVZRBOgabEiLaAU2H9uvGLlA3TxUtMVtpOnSRY3NXtLK5GGvs8/t2bo0iWZC6N2OkwBDjeCzp2u
kQNfgraUV01fFSEZ6bdPxQ5dtdSOjE6smLOYneH7qRd6w+MZ2XH56WsHC3Ke4u9mQm+zwfXRTHFm
/vJA1/B7K0TuIKQW3WdpfQM602NWjzg6f7/8xrVO0eY1qUSBLA/W8tKDWUWXPaWm9edzjz6/8t23
TKJPJEhveQzDn9Mg631K8o2htBLxdL1SPbjjZM7q/OgeyJHfimNzq8bAEp+706e6bVPG+9LnLjYh
pf+Q2w910xyt8UduvvWNtTGh/+5bPzhn6eokx1CQthC0vQy/pafhaxK7+9INzTMvKGC7Kmqusn21
Z01IX8p4OfjhFNKw/TrckUf/Nw4nLxypqKiPeQxxb/3QXs0n8rJ15vLQTR/9Oi0ieCoZ8iLBdIU/
yjXPsbVnonulafMT7np3sJO6xbl9I3n6cfQhur4JUpnJFhVitP8/zq5kOU4din4RVRIChLZAj9hu
23EcP2+o2EmYQczD17/TWTly01S5vHIvAE1XV1dnMLBrlY9z/Svja6CfvynX55YQFeRU2kbSz/PI
gP+YSOaSwLCdggIXDUOSsNpDz2aCkFKcwOIB8Nlc1PktqC3mnuZR8z2FDp+rWV11LEnW3Y99MXo6
DC2c0Qp7t7Fw1Nf0+E22QbrNWRL509Cmm+sr6PL+8kmxNLbn0DS5FRxyY7SO5sDKB60fqn1YGiE0
KawzGKNnKwnr5bzlk4RpXsLGHMTr8Mj0+jHO7cztdQarYTid6MnPNJ/vQzb8NOi4llJcXsSftEwH
8EkgQmgGh7HezwF3OvnK8h9Wv3aHujSplPhjxCk4+yaH/h5LXhMreB9YcjeK4fH64Cw9nv0b3hph
9QG18PlZaiMByFN3jopjI7Kf15+/NB5KcjG3Hcuh6aYdUsoONCQaju4tki7jCLjRf0NbQqpy2Okw
W7r+vss7wSclU1PPpzbSB+1gROlvGo4vMcnWcA1LfaXEkiHMk9mkE4Zi/CbI5IjqV0zfvvTdKvBO
JDPkm2aqHeYCNmGQouqTE5tovL3++IVPV6F2sRyS2M7n6GglI7bjbkf7x6SWX8ogiQq0QyCJhoQi
nWiSvT5jDcwDbgxAkA/dSkS76034e/S4EABVhVcIjdZWSNEGE9AhgKHNyGuGdL6rB5HcDb3MYIoy
CC8iIdxzoA9uGfNboyHTgFrmpqtGcepxLeClI/uWWaCnpNJYUwFeCAKqUYc1y1BMTakdSiz8R8uo
2JEmMYd4ch7pXkaKYWW3XRpHJRo00QgipA6bqcIwcRWRewYUhwSMpq738dLjlWggwq6FJY6Ox2fx
wcogTwQltP949SVdFUJU+NRYaWZtwADgELRvcJVxyupE5vfr376wzaiKnxLbVkIDbDNR2n2LwjB3
JhyHcdcyvpGYHQkuLFYW02UrGDRDCQQWgAQUMmLAtKesOE2QYD3oAGRvK2S9Jwg+aYcmgHtbj7sY
D0hdhhrAxP8jFc0Ch7ZAQ1EtZfsRplJ+WOrkMFjc9lNYEsFqDD5LX6qpfFIGZcgY5llHh0gxezoE
2ScrX9k1FvpaBV/FQ1GbZYNHZwyao7gcGod3s/gd4nrF0L9/aTxVEBbwlHGqtdg5av1PCHafkb3h
ntuF1ZyDqtfm+ksWJrwKuWoJKUvz3BDcDNza8QD+LNUf+sxYEyNZOAt9EgdNIHNdgGgRHzWbRwfk
VyEorXH3PnE9B7Inz06lrnXvBdxCUCcsKntvavka+3hpnJRwkYFpOLUMh5e6foiCGCiRB2rjco3h
wjZZa+JSHypBA4ZmTcIBRTlK/T7uEvhTpc5I1qAgf3nlF8K+iqsZS+CbupGFxxLa20dhx3/0s9FU
EUhc7eh2Cz1nvjMTXKlMOojVKFv9nEoNF7HF+VwxyJMGUgZl4nGK5sGtuxAmd5P1GDf1jYyzDTz2
jg0Mv6KxNmCrBNUVqA49pnbyYs49SCscN8GxcVMl8e/cGmGaVkAjnJkbKFzP2KbNNQLcQuKiSjjG
gUX1NAfAV2s6XE0TeK1hpn9pln8ScIQLjm0IyKbAqd6hyFxwygSSbe1osjABTKWmI3VCWZ3xwm9L
WC9kLwHX3BZb9PWPX5rDytPTdKxZN2IBWV3f7DB1AQQakxFWypQ9TSGH6qZVFPSLkU0J7QVOs9XE
UMSjg5+mv+MaZpZQ9qOAOJG29643aSFdUCFUAk5xlt2VAULbb84fdXNCEeakjyvp2MJ4qOgpW8Kz
MGEFDlzlnZk9ZfSBDyuFlqVHnwfpQzUkM/o5N4hE4M/1+ns0zPOP0MzOgAsei5Ujw8JKsM699uEd
E7QlihkIMAD1osiF80HyHlqD9fy1vj+37MPT4wH7c6Dr9sHmPS4q9eQpaTpoy7LwAOODlVPoUjcp
cbe1YRqpoyZ/yLv6W5ZHz2bVm049jSu5ztIEUkKuQUgRx0VjHdJh2kNI/W2s2mfBckjy95vr/bQ0
Cvq//dShUI4iKpfHtjInr9GtDHK/a3v75aoMsZQ1LeD1W0LADMiDgPOt2ebNBt4p5JAQrYX0b1Vv
56624eCZQAX4ensWhuQvTOzDuMupbnK70ziEQKO7wB5O9hRtxjHcfenxqgxeEskBjpO6fsyiadMM
04kK2LL2EV/5/IUeUwEyRZUKYC4B+qx7f5TG9NMosv4lGObRr8qmwHVWNPbOlKX5Cvh5YfxVsAKR
NS3DII/9roXXYQS0UtEb4Upr9IujAQURZXbBxxWWZrM5+qYD9eaH8SV4yO+so70rHVw1QabQiU78
DhplLkBm/7WQW95qx+YJbqIru4pxnmqf0gp8gTIFZxLpMEHCF6RO6/Ve5GrOS3aAZJlzeto8HmLn
LdsWp9HZ3fz3c/Koe1M7xPl5j5TCBS/dgRjNJt5qnr1ZY2dc7HB8kLLzgIhr8KppRlzV39T9O8Qh
1jp7oakqHyNPO81uLDRV2zeb0dMccw+gm6O5v1uH3zZeu7EdHSVYGCm5tktWWBRLPaweEkjRTZpm
GKMPDfFttwEx88Z05i3D37SZ3MGd8JccWg9GOQ53mg1AcQ7DADQODLS9eANd2X177N7Fa3JnvcPG
Gfuk6UabYK1jzl17YQ6oR4zICOtRL/GFNWYAvQn9Ylu63K03A/okvgl3kBd3aqfFO0Pvi6YEqHz+
G1kryaGRSzoMdHocNT+GIAfNwMFe05FdmEiqHUGrWcZUEwx3Uv8XtDt9TWfoL/TiUnedX/ghhMIO
W9dmcAD9/j18BozKOc8l5nV38T7YvUJk1Ak3vdO7nTf+YcfzYB2Hm8SRt81K9eMvnOnSF7B/v8Cu
OYQubXyBiXcHO30Dcrebb8JNuw9ughvuVl69EbdkC4f2TbLRvGBjb9ih3XZu/mNtof4VVrr0FUrw
GnhVcGAKMLEfps2wk6fg2N/MHkUQyTCBel9szEf9oB/kvnB+ShdAz2N7W57ksTnpe3jk3Zve9V3n
L8zj0qcoUayq+jFpNHQIr7wR8St85FtcHUI5r93LfYqV9aq9Bp0T3VEXBUsPwv5P1X7t9X9VrC69
XolZMDXnXVmcZ4RnuC9AmDqxF7gwRPqV3Id7AF+mO+aPfvw92Nqn5qb/aWxzr9xafoTRoZt+ozua
tzYuC0rRpppWjwlcRuMIyzmKHe3UPknISP2w7vn3EJ4lN82p+N280fvrPX8ZXkhNNcnWxCyCpsfL
5hP/Vtxrb/ktd+Vm2ppH/QajvFLEucwRwnuUjFvvjSGz6HmyHeVNcV/d4TJ4xx/Rod/4DmKFe9OF
efwm25mHaSWXWQggagI+JlYDB02MahpXbhMTdyzHlZB7MXFFa875wIcQMlU0loSch4id7542zHwZ
JYzBozV+xFJmoYrVE14XxKqxjdbbonRgiaM/mAdcNt3le+ZX36GJ856ZW5D0t2IDmfRbwymwmRe3
0W/2lTMS/SQsGWpzXkJuHYnZ9HMYj8R+h0Lv9Vm3tN5VUGsGMlHBEzb6ndtstBP1TF9ux4PYJqdx
b3kSwY8eJ692i9tpn5+sfX275uq7kLL93eY/DF0MNRsYc+iYiJbtaOR7rv0sp6+cWNFlShxhc9t2
8FDDtKDMC2HeGcgzFn6tQrUUGVR0ZzzoYVLO+HZ2Ml/qJ1ATbrNvtR9s2+f4F3+eAMFfGfzzsrwQ
EVV0px7kmTUneFMdxF4cStfI+KYJX7kGQ/VIrCAH/nbMpdcoUQHaE9COJZgHL7r7Sp3Ee3q9TR1s
yrdv8XH7Vjrb2HmMPCR4mTO6YmdtK/hc/omQwybOH//5IXNXztMLwUJlo8VsPKtzEQT5Mskd06o2
g7FG2bvMH6WftCZjzczmeMLDy035h2UIRNCicKbv8ht/FK/FXXOotiCpeOYDDAA2KNX4yUoMXJjt
qvDkROyoqCqMoylxJAFRZGQPE4xnrq/jpajOlEQmCBILMsZ09IPvk0s23S1EPE64FrnRBI4X/Ubb
kRvdKxDUs9abHq+/dalNSt5iTpNtsXIa/Vzf6eFTHAROT1ci019X3kszUslEZKz1Wjahw/qtdupv
YCX5kH+3b8ZjdY8xOsYn7lUraeDSlFOixQii7JyY584T0h10HFvSX9d7SFxeveqht4I/Buwhz42I
H4vyp6Hdx3ritYO5SXFX2BW/rbVk+rKWDDVVxH6WyL6uOF41nthpOsqDcGYs1t4lp3oTvF9vz+Xb
B7xFiRNiiPWmmTDkUvY3fXunVyAE0QD1cNzGz3xrxdE+KfK9yKR3/ZULk0zFbZuFZooyxRsbWD6x
nya9nddc0C8T5NGa8zs/bEGzDRP0mWJnBcHWzECes16m4F1CQD4NDLfS37KocQPx3swrK2ax/85T
8MMb2dAQE84qo6+3yGwLzel7AdMqMNVpCZKZtjdS6ojoZ8vXBEqX+k+JDBoujLMyR8ijRugE7Eeu
nUr2/frYLCwcFc1d2BqFwDzGJi6jxDXS9lujZSsJ8dKzlfU/sSmTY9nyg4BT5wayzc2dSVm+8vSl
dFtX1nw6Z0E+azk/RCXtIUJUw/+rNXsYhVlxcLCGWvdlV6AyE0+oHPUjuG5NBd0sJ2/s4Dk+azA5
vW2nKwnLwjav4rxH2ehwSDPQWmP28iRz8+4/0EWcxHyaU+NrS0lFeFtpALJsLuxD3Q9IXKysvmed
hClWUq7RB5baocQHS9gpUi8qDoHV8m1lgcpKqiTZjTZELljAxm2U118S/YHavVL4oBas5OSY2Qf4
g4/ARkPmpKgfetm5g4xWMqO/5bIL+9Df/enDig3s2cx7qvNDyzR6M2mwbwPEW3Nn2AiBw2pHvztt
IlvbGO1d2gbkR84bfdtlUjtpIw2fQoBZoL2CwT3oURNuGiNoTrPGqNtqRoR/abolWs+24URTN+cp
e2yKMX5JuiJ4bAPK/aoYz/CjSN6lPK43RDTUyyzIrNgNtHu0AjZ4E4CkbpwUYB53QfqjbW1yTKkQ
+6aqyH1YV+HTmPbdps1ivodYZTw781zBGwuGxnBbJMcmtq1DDkWoH2DjQ3GbdEP1aiZ5VLpgF4vH
rGHTndVkya5Pc347zVVyz2uiP2mZNrsTycM7aBWBikojG2RgCD8ZrtEkmlcXsHEZ5qrao/9QuoAk
XL+Na2khfc27+H7iHbybmT0NXt9WdeuYkEp5bakAKSvPDWNbjoLCvirL5psJGh4Psd2PdwMUO7bR
SOqX64FsIUiqaqGmTMpSwCru0PIIZgEUDigRB2XVWDOIWXqBEoUjaDhUMySMDxW4WS5DYcGx9R5l
0tL66upWsjHehjyeM+AbWJ64sN90EqgwpiDxXu+iixcGWGxKPC7siBWFWdoHnTcPli6oC8n8fVm1
P+Zqvp2A9nTrcV4Zj4Xg/3f7/LDoLAOoJC0T4sDK4j4PzZ0e1O71diwllirgvtfMwqAQJztA4CfY
p3aBOtuQsQJmpUDbBGUH3iHnHlAITixGDWHfrPYFSdre1Ti3UyeGkikEqHM63hbzaK0koQuVDBWr
b5EZEJhJ4weK1CPAXY8AfoOkBpw+v3ayUkH6TVsmnci4ANUj3ejteEhZsrKdLkxvFaDfc92MGzra
B/BK5A4J9bkYY7FdT+w1Gdal/jm/+sOU0PlgEliBBYemTGAaWRagxwfhSzHE+yrN5crsWJh4qrqo
EOCMt1g0B9a2L3Hfem0+fQk1QeE09W8LMpElhRnV2K6Idchq6pX9eFuBwnB9Yi8sUBWbn81WWFWp
LbAtDJVwikQzbmgylE4uSvgW1Y0eOKxK+2M5FNHKvfTSoChBoS1D3MpoAB50hYgfhi4tn7POsm5r
XZJHPhO+Mr8uD4uheva1GsN0GrvOL2dxgKPOjTC1zfVuu5yxGKohX8LaIqN1VftdBiKzne6yMvKq
xtwJnNKs+e36Wy4PjqF68cHqWoA8lNU+m4w/ZTuVG07He4i7HNqSO2Mz6k4bl9pKrF5ajkpym0G/
uYktmx8gfwQT9MDRIYVBcZ97vTGXR/2z7mrDNBhH5tqhGrvWDWRlPhrlQI9FWHUvvJmr3fX3XG7G
JxnWLC/aeeaYXcmgPZCof81qE3bB+kppbenxaq7KzNAuUJg55OAttPy3FQZuCeb01z7+3Hkf4hUX
UW7Z0H0/yBoyIMU4EhcSO7hI6MKVTXLp+8+/f3yDEUQlOMEBtOutAwEXwwl79lva5he7/7wYPzw/
6Meq7y3s+MEIi5k5cCQorvOwJq98uTYCdP6/j4/LwbDiQmoHO69fIp2/GXlUeQMBQ80sWk8LtMkZ
hlF6QoIi/LVB0f99Z1QPFo0qeOi2ETCmUEsYzNiRbA2GsDQiSjhM6rCB/Xjd+imxvNxsTTiuRSfW
rAmPLIRBoaxrEo5xJSFn5hspQL+mLkOX2N3jl/pGZQz0U1RLW9crP+QvDdB2MECd1jQELpONIMdy
josf5lJsiaENq4L6/dDkh7CeQM2a0iByYTNVbEwIy20tW5v+NPmk3SXw4HSLuq4yhw5AizCrN+4n
HQgPNwUwBvK7YthqhqZjRub9qbTE1LmhOOe8rTFQ4dYQZjEgIXY2Sr/eOQuTVWUkaKCytjOAcH5n
Z5bDCljK02kbFMUeqbLEvkF+BWHw39Tz/fUXLtSmDJWdQDRRZOgW9FjZ8ZuwD4qnnEVSODbcrB4F
5SYAD10rcSeNupGDi3Sc5AOR2Zuos/hKCPiLrfh8+jVUIkKb1aFhG8UM6c1hGp2wibnltGkDldig
CU3DSfT6z2Sz9M0KWYMLW04BpRV1cGMOUw/yRj06+kD6zZjx7mjL8bctan478Hp0sY0YTmlFcF/P
aXsLc4D4JzTC0p9d1PZ3GjfH19AqDCeeeQF2uNlJn0yJGODnRkvdoWweHYJBP1pBUB14SbtNQQIL
aUibP8+Bnt9UOjSlqGzTHwbJ030PfSSIg1WDZ2RJvAF7Q+duLLJ8l9P8R6sXpg8f02irS6nvRjGa
x7rLyEYnhnRzOYjdgIZvG+jAuNOc1F7RtKnL9MaAmpwJ6kTZQjhpZglzdKgfb/O557cFBHy2g0b0
g5m2+a5OJ+aWvIQODOTyH+J0wgZdzsCJo4KG+w4ZmdnkSpkX8lDB4APFziZ+qKIUslEwkoJsVjH2
9fv1ObYQrlTv3i6NgwIACOrDT/SVRuktS+XgRbrxNX9LTJR/V30rhVZ1Y99COqrXPauUAeS6zApH
G5JsrrdhIRdRFXqNNjUFhK5qvyYT1PGqI6oehRM3059EcO9r71B2DdHrtoQeU+1X9L96GBwNh3f6
J8TUvP78heRQhY6x0WhmqLpVfpHZmtcjuFljy10S82OR7tvCfpqr8sf1dy1sISoqDKWgIIn1wj6Y
MjsW+fiiseTn9Uef86YLseITLGzWRJt2JTZX7HquERfbYILsWlTv8rLDbYSVvF1/0cK8VYFgogqh
dmfjqqMu6u9Wmu5xCNyamb4y3EuPP7fvw16FUu8AIy/U6BHXEsjyJ/NhIqWx7Sq5RsJcGAUVstWW
JC5mPra+Ztv8V1IW0SMk39eKyUtPPzfsQwNkrllEC9tzWd7+D1JNHg2+JIhAPwnwip4OBCVR6pth
ck8Jf2wEcCr1WhFkqeuVnLClwQwfprr2odY6ddKl/Q0r5pVlthAquLKM7SyqZ9jeM19WD1H/TWYo
c/L3ro9Xnr80/5XsD0eiGXboDQQiaXVmkQCmGKQRhJj0vYzpvVavHVyWxldJA3WD9yB1dtSvGYPi
4ZnJYK+ALBfaoEKemJVGJYparZ/3IfMGpidbqonYlSMYtVWUvNpZMW2vL+OFsKcinjCwVV9SQf1k
rB7GsBVOSVHzymbgnjQr95huvdeCPl9/21LLlFVd6zSlRgobbVLG5EF0ofAyO3o1xED3gPecJTEa
shJBFgZIBTy1Mu51I2rhNE7024BkuB1vflxvxsIKUQFPJatsreZYgAnryv0Q2fOBa5V2K4Jhzflr
qafOrfoQPso6DUCLnSBIPoy3QTPFjk6zQ2qNO4gNPQpirZWUl7pJWe1ItTDVckH8oJ7IXRrw/CBK
0qwMwsJyt5TlPkZBa4ITSn1RyG+9bHBWsuIHkkffhDn9vj4aSy1QlrwgJmRzwClASLGCY2OkzSZm
KCNcf/rlsabqhprF7diauEnBg5Eu1xMU/ia7QZIo2jVs7+VOoupWmtLY7DqiG8eYPp3FLEYbfnjN
UwNS3/U2LL1AWXZiLCGMKDP44J1FacMfcx3DnuMhblcqg5eDCFV3UqsgM4VEYAnfeqhF48jXbEvo
0x2J0Y+/xk4DeHXi8SFrMv7reouWRuX8+4flQU0thko6WmQV8KsVf4h4xzz+YnedJ9qHh6ehbcMy
nBtHkk61O43pViBV7rUodMwBZ72vNUFZeBbMnxIClYYjtJgTFyzVO9Ctbgqir5kpLPWRsvZkRCH1
JSzjCPXAbWNlN/CB2ltTt73+/ZeXHVWF9NNUn1uLpQEsBua7ypKbtvtazRHyav8OgKhEkveiqPwI
MsshDV2IoTgpKI7Xv3yhY9T9FWT4vI3FbBwDmHPqPTAfRQ9NxcevPf28SD7MnpDMoDNmpnEM45e6
+UPZtgzX1Bkv7wpUxQ1PdlBx8/zlFXvIasuVhbUJytd6+lmS/Olr338OIh++3wwgE6CPfPQzHu67
IXyaSopbOL5KIcFzPp9QMMH/fX6UlOFQ9AQnFEbf6tmunKjnK0CBpZFVVm5ZQhVoIhJar1F2ymcG
F8U8OdqQDF+ZOguQFapKnU8g3UBHBY7vU572rqDReKsZovRKFFncLrRNJxpTcI+YFlJHAx7sPrNs
8yaUdnKy2ibBTUCWrn3NQlxX+WkTxX0MnNwMv4LMMoSqKVSqq+qBxdMJ1qF/vjQfVJJajkaEOm1M
v0gAq6aJ06DIHYk1aNRCG9QMAXKdfR7mJId/DTTKv7FOQKzmz4y64vXPX1oySnYwUUmgNRoYvh1C
4zJ+kBaqqnru2rnpNBAfv/6WpYmnRKwxhj4Z5EIM32xSl+aHCk+PzRW6wEIXqbdjTQilsliiCayG
P7uT0bsqfauHt+ufvvR0JV5NQzWlLS2ZbzWPsb63Khs+3Y9j8f364xd6Rq1vFbTo4wgoBT+Is/vc
ju76uYc6fvQlVi4F++DfcFLndQIxDnRO3GeuloC5ZP9MQan82tefW/UhGIJQiOojSwzkr72bGsyl
YF/Xa1eEC3PTVMOVxoymlZPuD4l2x2b7V561YC4KKrbEYokLp7GVKbT0JiXZILhzwdG3Nn1BRwhz
a0hf2d9l0EHPpjJWik9LY63/21uxkcRJpFuWH0/THsqZfNuCm2ulOExeH46FnEMVJYjGxOz66NyM
8OfMj6kVrUSJpS9X1q+csjDilo4vN/MC6AaWbWs2RBsDPO/N9W9fGALj/PuHqZQ2wYzDUFn7UUj5
gzYO9f3Iivgw0hb+B3kcB55ZGms36gurWsU5BHVilbMZEGh9ZqDeWsPeJn3rMIs/jU29gg9f6DVD
WXuy6+cRV+jcDyBP3pTWPhCQI2nWhA4XgLrUOL/3Q5cRvWnbWeOGL21oQ2WlU5OdhHtp14OCURIn
S54tDraZWEuZFzgln9TzE2YZAYoG3A8hnjfzN5v+lL3uTMG3ub1jzTuBgWb8g1SnUYLWqv2whmBl
Bl5WwqKftPOzYkx1gJEn3+hrGJxOLpwNn9MZXhSk/FW16XaOGz/L+kNZNO+jDTUuCB48yT46lLzd
pk26S2f2bGtr3Pql+aosZqM9Y0qMCvWTqPbSIXqJzfgQFsVO1+MdJE1XQLcLS1plIPVkjMcuxa0P
5o4PAvnBpsbT9RW3ND2VRZ0lMwMwhoOYaOPevP8FNXMHt0NferjKPtLSIii1HOWlQIO7SWc7Ey4l
Mm1Nc/qyQg79rCgf50yaZZX7wmTliRtGtCsTvT2kiWV5pg5Kidkk8SHQWPUkAGbxpiZLU0e2bbDL
U5t7KCpknt2TDLzrpJn2rA1tp6xr9muYssabuYg3mRGRb7BNIs9zlLdvFtUkA/mC1N/7QoSPoDnR
lzhJAz8TifGjEZLs7CygJ20Q0zadGg1CuVFGnsB8wcXkWNh8rWSxMC3+dsuHpd8OEFE1IfvnQ8T/
teyjmxTA17Wldp4AF44gKg+oNXjXdF0u/ays+l91iXuFVrbzXnbD7xlWAZ2jaXpRubUg5DQAUwdx
r7mrzJWdYGFeqmL+JBno0ASw6JYsCR2Lkd9hGf5iMf3ibqbSt/TaGLhZ26bfNOBId8QVzHBI9eP6
zF8IDCrNCf7uwqr1Sfq00Njt0PXAiNQQ5XyZw5jdZ0adbXLSrYpkLL1OiUOFURHOmWh9nfcSCUV+
KBjNXAjO+YHEzNSKh+vtWtpu/lLDP8y5cGrFIBqp+4GZiruwbawN8G7sjjYZOfRhpY0Oa8zKI0bd
uhzAQcsFkSRaW/IL00LFDgZjDR5+WqOqbH9PbcPhxXMYrB2DFh7OlFg4p3zGaiaDXwKk5GbwgYFP
CoRmMoeHq3vYQtKhMq0gs1RkTZICsxJNz9qoFdtRs/7MPepbDFnPyvJdCA0qyUoOc27bo6H79Zzc
y0C+FRa0iq7PgYXJ9olaVbMCDszZ4IMbAIi4bj7XmtyWRU+BStNfkqpbiQFLjVBSJ72RfYyrj96v
7fEuD5hXh8HKoy/DZKhKqDIpadqEWpNf2sOmmX6i6o68wYKPx3MXowAxxG6WVisvW5hXqiNGXxoy
qYG28LUi8IUenIqkfLc4kNzXB2SpMcrBJZLQ2WxDyXwgj8Bwi4oBKhF5KTYSelI7SLv1XtxDUUpU
eucE8CJemwkLL1YVsAnlA52ynPpNtqddsatK3TUK3em7O62HaVr3LV2zZVjoQ6KszdCcY9pKWvl6
Z/2RdfoOP7ljPRdrd0mXy/OfJKyLDPZudT1bvjXwZjckJbgp4lYIMFJlBNu2qQEFUr5dH7ClGKD/
m7PnlpU1Jkx8/Xm+a61NbcxPpdT3FFP8+gsWeusvrfhDlBaGwac+jytfVA8Wv5+FdMw1Kv7lnqIq
IQ0Ig9ouYaDst6bcid78ISUJcBka+wBVvLNZvlpautJRCxFAZZv1uaXFuNFF4YLCGgPIPBxr1trx
9wR2IcNRWWZTMks9iWLDTwXCvQ5G6CHqDf3WrLR5H0Zj4LKEFoBYp9qubMC9M4PkOUhp7bVg9TwE
5hg5SW/ULkCDhYPfBqdKSssBJ2967pOqOIRmTQ41mBoehL8gNsR4uZmM1t5KczBAGYfoNDt7iBZT
luH8qT3PtSQH3GndDU3LDnEF1xZOXhNY/m25EdzMNEYQTFOyz6vx9xzK2c1F9TzkEJyHLissdoyg
2CY6wFFjb61tiwvxXiV8gA8kSZqZg2/Hsx5u+NC2Tw2ooM85Fc3NOAI3I6B6uPvS1FXJH3aZx10Y
YurqjO2yofVg+uo0X9NboCr/Ywqr2eZpofuso3dmFRzjUED+tHi+/vELC5uc1+OHddc1OauCoa38
uv9WDTiPc+42uJcR7crCXlgQKu0jF30+hFY4+UC06240Bb/0CNLi179+qXCvet8MJRmiQYamT7K0
3hqF3U5OiWq+y7RK3nQRadwEmsiPkUXC+1aT2jZsY80jlmy/22OvuU1Ky8frH7Og+PFJ9j/H5Wg3
SAnwVK3Vh77pxy0sSIzKS+0o3CVCRN8l5/30OOv6/Ai8rehc1PpHAwdxAU5UApy+R5sc1+lFJl1z
KBrUCwbDLj0uaXewU9zLoeJXf8+BfhidqWqG/xJuz50DJmtQbq6343IoJioUeqp5hqs0UgBBlYCn
p22IFjjlOK48/nI0JioYGrK7Y5NbKO1mIHx1DdyyJXeN5JVC9TjNPMLXDoSXZx5RgdGAC/VWjN71
+cROuJ6B5Wu5Ut643EVMvcrM4gGOq5oMYMoyI32pPAoiZStXCq6Xe4ipN5mYMbh776zUH2cdcmsa
vHeNUdzwOjQd0HXe4hpyEIbRHL4y3kwFC6WWVvVTPAbHQBpu3g+brPwGa5uV6Hg5wKAS+W+AKQzR
l1mepT6LgH8oHiVHYSWACnW28oKFsVARQRp0gydbTzq/SKXLAFQP887r8y/t50y915zliDpBLQY/
hrWVZwor+x5oHCNyve+Xeuc8dz+E31SL07RNJhixkGc5/RGp5bbtcxSsgVCWOkdJtM2El8yWXXCs
JXuZGvIQW9a93cJy9/r3X15jTL3nk+ibsNFEcKTo/bu5GeaNRto1jPxS7yi3fP9zdia7ketoFn4i
AhQ1UVsNMTrCdnrODZGDryaKokSJkvj0fVyr2+52JlCrKiRwIxwSh3863yE25CiRRQGmd8mxiean
WganpcP5Pbm3P/+Ar77iU5Q+cx/JDnXkRN2toa/BMOxt8x424e7Pn/+xzP9vyOZ/7vIF0KttOinh
uO7D3GJZm6vD4OKE6Vc21EXV6cc/f88XL+KzCg48hbhmsc9PDuj4TPQhu6cTqw9//vQvltHndt9Y
+5OAqgh7LF7z1sDmWb/7f6WSf/WMPt7NvzaBEXXL4sYESM8Z0M2/W4vZ/h+qem0hZf/zD/j/8z4/
/Phh//qKqQzhNUZwxvVQRmW0j002b7G5pSh7jXnc9Gj4J0hFOzOYKQ861//li794cp/LGu2AefkQ
kwrnvvbAQYwR8nZM/kZH4P3Pv+yrL/h0vpabswisFn4qG3bry+TWF/WRxn9zBPrq4z+9G7CWxYiq
gzvDLel26+yO+fURSotvf/7rv1q2H//+r/fC11LikVu8lwi27dBtiu2/m3jxP1Pa9cxdoyMjTslM
buoPq92yKk0qq785cHz1t7P//berdbNaEcZPQycvc8R+Nu363xieev7njugwVypwA2nP3LIw25Qh
eRSE/7ROkP+qBe5/Zizb1qBnXGPZCPGCcidsgHVetstfVv0XO/r/jLDoZGinauInpvtfgC3Dyfuh
gzNl5HWYQka54s+r54vF+XmIBcrGKpxmfE3Jpr1Lmoe+1wezLf9Ve93/3NvtLVooDWzJTqG7k8kp
xozJop6C5LsM/sbj/+L6+dxrJYsOp8ALxWmGW7eIoZASFHo9Y15A6fhbZ+KrL/l4fP/aZP3MMP0f
412jwpLy+lJzs+cIs+vqbz/jqxfxaRtLatdgLAk/WfETsznpyADIav8yOP/FPvtsP955ZhIRhEKn
mAHuRuCsaP3p/c8r6IvugP+Z0ihE0Ei1WH6KennQpmuQ+ZI6nSw5dduwx72BbkBzLiU8YtWw/WVl
ffWTPgU2jZt0qxIVnBlTOf94Lbgj/haT/f+eN57/GdEYL7p1zWxBwppNvTfeCC4FQMOPMjRVUZXT
iO5RZXbtwNUNl6EHp+mA7Lx4jlN4QHX7BDZguyjk/pKOAzcH3++6QpUMwDOlyr+RHr94Bp9brYyv
BAgeFpyBqkR7cur6F9F4/PefX+xXn/6RW/1rzW9iCOE60ienBZlZ2QJSvv1NXf3Fdvrc6GuMw/QZ
xSjlzNofY9Sc1WSWNB76Qvl/K8t8saE+9/poU8Ucrtf81EN6tz37nYH+9uHPj+aL9PJzEzYh1ImS
ImYP5p/jWOX4n2CCoY1vdnP4vNjnP3/NV2/g49//9Qbafp7HsBIoWCXz6zaAa7eyv5wIX72BT1mN
305jV65B8lEMMXlPN52tjXRF2PnldV20/FvY+MU99h+Y8r9+Q9lQmFAsOjgLatPWk/eGb5f+Q3a6
LcfNyd2fH9VXv+fTceAtvF/xXbguZ+FSA/BAKhPMGnqlfRf13xDQX72QT6kOhgvCahnxY7wo2Mm1
23su+ssL+eKjP7cIMX/gtQuEg6dGr5jcD5Ylp8nQ/CWa+CJ4/9z66inzRwWHvbPg8HVtKDoDg8jo
UBVtj07HBouNfNoEFNPJ39oRuOS/2Cafe2DK2dDXTrvz4kVVITevfB4iFxxVyNq9tc1WtE0rz1G7
lG9TjZa/3uLuzZIxKYQa7JhGqK9DS6/DR+VqC3YUoHhp6Ob1e1Ka5tj27Xg7AxUHLV49erehi9Yb
B9BLVgLQcI7jbrvIbUwO8Rp2O0tb8ehXdt6zdaz3HQFF3JYw8ZnRN32Mkr7cNRwugSKk5MS9jyE3
VuFU8iS/qrZaj1tM+yqjy6yfvbUTXtaUpr3IZYbYeu3A8G+37U5vkxkzHSUTpsuCwDtVwbic7LRV
B8uN6NJuYO4awKf9KqDUh+K89J4xJtMfray9b7O3DDwblhJCfthlgSneteIwSC++66ppPsA1rSm2
aPReJ1/oPUOrIMV44ZK73iTfwtXr6kxEEdiAhHJSFrXRfcE3yKQaH50HUDk8iAcWlNvMBPuHpNLH
icc8XxK2PUFwbZ8gF6n3rZjqb/UItDPIdQ3LdQAfUy+QYdYtcS5V/wC29btkQblXdHz+EFRcZSjP
bBxh1hoZP103LgtJjL4uDtVXYVRWC4xkldVxrgCok9Ye1Vzrp4D1W1FpWGn5ge9nEvlGLmXrdvFA
fpKWEJhP9UMxh/2jT8DDhb3yN5fERYR8ISW6n3Zo17+HZvwHKBP3QAHkOOAr3amkFGPfFNAc3rAL
WecfoZA8m7V9YI5DTB880aR1+3WLbkaG+wfkcZXaBgT/2t81vtzH3Nyv9YY+y1aCLZygmNt28ruG
eVYmRuS6JYW1lPN1vG8Tc7VxAiaEpuYQe3WVe2vLbyZrwBaMYTP4silo9u2GeVkjGQRT1O4iGaqM
IYtI47qNHz0gtvY9EtC1oeF3P9agFTggcUWbyPOgE542gpKP5zRnAcgAMClJor2U45IBCDepHGRB
i+rdOs0mX4mM/LwmgyxoCCQE3/rqtKzC2yvMwB+HCuY5AcLOYuTNeqClY7moIJ0wYpBHurSgiK+6
O1HVj0c/9mmxBiK+bwYbPXuTZ7d02hjZGzMixOl9dhCiFuk46h5tsX4w3/jKeN51XXIOoRwv/JHJ
S8tre8dV8mqHfspIq8fMQ2ttq/0nr2n9HNrmR29oC+K1p77yntYVdJqlbf/pOwxT+YPH04hyARVB
9M/WqxMx4jtXQZWOFXR/keXyUtbrqfXLHTLV9z5Gxs2cevSSeM54I/dzv6lD4FP8jbEomqE7UK3e
glFdjPXzrRJ7WQ1XtW1nAHJOGPm+BE35rfKTH+A/PEw0uWurTeYjjIh0FXQ7va2usD6GyEZTXUk5
XzbR7zTVP2i3FqsyD14c36CD9opxoD1YEblfEQyYKHVCAJSkqCfeAKN4WNf+JqjlGeHzcfbD46hB
EPPjMh/D9qUs1yT1WJSJEuxNUpFvAOld1o0duXDfPH+6jafo2Wd8Nzfwyew84Ii2Hcjp/yyW3INZ
fSC1fxvE5KH3gzXzqLhYE98RJ3bCK+9mr27zJa6adPSqS8f9UyvVoS/7nVjLQ9+J/eiAGfNx3qQI
RqZDHGm48ojfjWq/l177VE/8CmTpHdZ3AVjEoe/Z0dn6EV1cmzY4rNIoJAaXDBZ3J3adHa6zZL/D
2JzrDmOq61LtNtpG8NEbqyyODQxnqmiC39xW5uCd5XRbfmq63pBgvfRqPPm1kRkePZwm2SPj5QXx
ZI0cP75bSZh3rnshwaZS1Y4v0UaeupC8elpfPuSDsKLcVXH4XWh1BVUZnt0Tf+/Y9tCs3qNmCHuC
AOs2nnih+/GuTGJYfm07XPw3fbhQwM29NzR1kszfiMwGEu4qnuR1sh04MRjTNDlsIr7xLt43kOJh
XC46UAIsoSLXidZ3zOkX6JRkqujyK0qIymw0XKHZO1d0e+k7DuCPXu/kYu4Adblv1x8Y0ezSYeB3
i4KdPNMH28gbp8Jr25U3UbJmZYVfsXW0TXkZPXXBcAklf6pK/8KXdUodjikIv5d0a4OXhFmMzUb8
d+z75yVmV+VVQd7z8IEO8z/rGj2WODnqLmqznou3JNA3DccUVBQst33Av0nGzrFSD0DNrmkDDFmz
DGjTz7et3z1VxLtLBr5zCdYwF8D0TDeua28RYYJdRtWrcPQ9idxdtKiL79RxwA0MVZAqhkDvKP6y
Ct5O6TaNt4LZw1pS+CbUF+hhX1CcYFlS871OMPjVDTWE8cOtpxQmhKy8YZXCMdGjRu9tYXwN/Xg6
RWE17ILKt2fju2EHfBbN5lE+GDs8TzXKNOvqrl7FLE4vfWY1viyQLzZph3So0bplrbkPsX0206pC
/dQ28u85xlEO6N2zw1JytjMqTA5rHF+7jxFMJNgwZcTktefsfDO103bY2qXbNxPqZl20NbgFYp1Z
P3apDSKMUortol39EG4BPAoVfY86rDxabujpdTUmD2J2S/3pAWNKBw8NJvDx1OMomy01y3gCX+my
JsB1wyV06aYXG+mTgIQ8dTqkaazHGmMG4X6cRpV5Ix40AR61ahzcyFeX1XR6dlSdkkXeIhF4JL7/
sm3N47wt5y2eiqBrd5Oqcbd1b6HqoW1autetG+5cDF8jv6/3tdWX3sU676eqzJukRnrlNReYsxfN
h3bCj+b9GqDQ6eDzConiYTHqkIT8PR7CHOc62/kMvqONbs82pBWUEcvZ0+44xPW1br2inSI4ZTcU
M5qoCUIzYVKOkW7MOpxXz+Fhhv63QMXFSMg7gj0U7LfhSbf1a1K6x9Jn5HaGkTiWFwafSBfeBXF3
KP3hJhlw4g4jQj/eNDfwoHIF6IDLCXEXLvbmCaN/dyMkFJ3sjstaP4E9qzJaetcIi6FcvV29gMmg
9fAdyrYnTNzsnScPdiBvetE5YhbEgfD7Knir55MXDwd/MHv4pZ1Rpz3IMrr4ZdykYTLCznM5My95
bGd7b2mHkINWcOicWX1ubQ1f6crfCVh7wMP+aWyGU6Om7QjQrvguF7L8HrlRb3osd/O8wf13sCZn
Cbm2TbJXYbQTXXkWw/Ky9mDVLkMrMhdjc44qAacqig9xOdePQA51R64r2Bsli9h5WvnFFnKcGEkT
Xlc69aCdAdIoqWZ5w0wMukwSIQDhp9Z4D2QNveOgoiCNYPB6V5ZmvPN04zLBAgfNM9Y8ZkExiGbo
msmqpJlYBpIujv3ygAY7rBKmNdIfaBHOpsrcvDwLOsQp1+aNQShaJx1L52iUeSOXOl9rMmWsx16X
jYAJ3DghgiFYXkHjcIVqeaWBOMAnwqUVsFupNJFLfeB8YX79AWbs35y/jAXG9n+Ikr9Ty1Y8sq0r
uCIunSYGco5YcPhTCCviAXbe8Xo/Vjjqgmp+Cf32efaxZCw2U1ICljf71d1E2bLruqjCxrbxjaYO
K0tHbyTpHtUG5RWygyStZHTnY47nDHaB/4p0ByIJT7d7z6IgCkflUyjVU9U3KPkFKGd5Q/k2a1O0
2h4babIBhREvdic3V4X2+CHi7ibpkoK2eNeNqFLEeoXTMkfVM8UI965dsNci0OM61ERB/cj90s8s
gFYq6v5ZPKeKqZ9PodX7aNuew8XtE7a8hFE5ZeCcPTU2uklmfzf30ZUk3mVuXYajf59U3iXm9VPc
iTBHvHfmPpjIY4hfs8l+j8lwkS8zDjloCLd0qGSdjhF9mcR/sMUIYNoJM4MRZnt8SWhqxrCoKne7
ONOmLd5PNpTAXHqLfalF/DPx5Q+2ALMmlq3AVIj31gNrDRftusmXpYl2qxvj3ItsdBStDd5BbCCp
g83ZUQ9kOmzCg3WQWafjRso4B3XNYA4TcOMUlr3qjoptel9pUMlswzva8Y5Gu4DT8qmOTLjmC5mR
Gep5PBA+DTfAP4xn25Iun3o1IQNL3H4GAylHCM9Q58SP1jgDs4UHmAhbtmaPuDl8QPO4vzI/mfcm
ZPIQd2Q7EFrikLVND/F/2R3cMG17b0miIZvrPsoTMMgeHXifxy7k/KGFrfYDqK9rNmFiIpdkhg2f
kX3O4aX9FLqgegDMxRSRUP2rGFyMYUYZuqySC/see4vIqoltOxeCeE6JZ8GItxM7NpMYH2PKpxu/
YfQSxx7NtRo19tcEJzqoyS4QO0OvOw3LxZ+hJ0Ok5z8OCO+viHT0bthG94bsKrrFrYNqix0svXi2
dic+OxgpsXlLraEsQzptgNdGBwnxrMrDccGsjWQcnYyAfRSjk7CYEAcebRsnDzOeV7CW62lWeK8l
aceHLZg7lsW2h4oDWet0M6Cwf1vL3oOZQ9PfTHwCkVHwydt5WER3CCvKKp09vmUePFWPGAaZ7tbJ
+cfKq5cEhGRWP5IK+75GtnRGboYETxtww2llbAb3bWoKFZbIrKzwizqqu1NjQ5GvQdvuO81wgGLa
7iSXSOblGops/LDm8Ews9xFh0Y5rwg8OOdIuWDbzXAtw0dtksI9JoH6E/bykfKnJg+lgM0nWMbmz
cbzdIKJ2+dBD2G8s1JohX4NvgENUT6hry5TE7bTHuQ1K7tbbogTz6xqzaCmGeHBpbDlA+azj3+zI
5oeynxjip4rikVt1XkBm/Clnn2RwLdB7r1MtdNker3Axl310l1AfzYamXBCUxJgvTOMKM73zWtXZ
rFiUBjEewwpniI9zFf7eqZoWknUy9FNMpHgPi5zCV4RuXYA9MCMsqHT/Gvqmu1Q4J4zbGLavuE1C
cbvG5c8hIM91WbZFwtrvsNoEUKzvlpQu+iqb7slf4j3DWLmr1wxv5bCoiGXrZICUTDp1S8wyZMHq
fVQwgiUPGyw2oMsP8GX74WFZpWSKLzGZhn2kZu/Y6/FCpV8Q8AEwwjnyc0lkiFDFX35EI2S9qFOg
mN9H/VWRmGWsdLCPh8V3mlA9pXqcs7Gnjz38fh1mhTP0EMsCg0UT6iLjCMdttMFRU1lxTzaviZUj
MCLLaebbj7HFztySAvT7Pq9ilFygY7hL1LocAmN+oa8A+tK4Rju7uRo3hLxWdP1eM2RzSA0zYTrs
k3mqs8aWOExVDZI9J2+d3RZMoPY2q2N7ZbSc8lqM97wsD7TzvLyGsTZMvcVtGVT5VPPjhFMWfJFH
hHdnYWA4heghQ8z2pKAcArDP/yiXiu/Gr2Eh1oFUJovNLi/jTB7p3L5txiFT0rBpT2sMxB6Moq9R
2edmiM6Do7mr1jhVgbiNIgeDTR/BjZvczRz5r77cfrTxdhgwJrwOLYaSl3u5IVvX5CMYH8RLMIYy
jVZ+F4oR/uJ0to9zJ5bbEXkJnOMVYKWlW1Th8yFA4UddSMkvSW/4TkaNuqL38RtZCPk5CbPkqpHt
jcRcNVQ9m9pBiUXvcf8NJxIuEAfaKL7Vsp8PsAPB1sZvTYliUIvVwt5Hso5yHPu/rLfuZ7IcqwDh
id0Obq0y08NikXTvi6L3EY32IY3aVM0OsXbUXEYC5Yuuk0dtqhdq5RW1iNPmxsPqDxgwtHNXhNR7
XwBaCtZ6t+n2rtbcFbRhWybr8uoFVZcjfLuoAEvResMR4z8ATIE4m1GLWq2ER3TK21Ck8E8IkCr0
3t4rgdpBOnJjEIkUVuGGdg0SZ2+QcL8aW5rVA19y1INYFtUIYZgjntslvu6fNtEFlxgglwKuT88m
3uBtyePLGPPvZY397otxSC1R/f2yhBgsbGvU0WcPWAANCFWYLN/Hvq0BxxQ71J6gaWqOtNGPJtI/
tCh/dFHyk66oHPYjoAil1s+kG34FthKXaWGwbAiDQ2g7k3HNd5CY3RNFHhIvAJ8z6G79tsxcorDA
IszSLqDbr3Y+sBEnRCVNXegBsxlb8DrL+CCXcoFJrt383w08Go4siKBMmj8ooHoIeNqJFmd7OPgx
xoaCycDPJuhvCFK5k13DCZYAkXoOKegEY9mJc003FCrlOr2oGvIJgcAG9ZeJXPq5a6+4/tQhFh4t
+Fy3M8oolsw4tTiA7y4ixkuXmQZhJloEMg0MtYqp0dgWM7O7bmTBs7cspSs6pOAoVfGqPwPaGj7O
QS0AFgD//Bqi6RhkSRlsv5pOzm9d38X/zCRsftBkVmMWJ211HqTRjwJmKYfIapErX0a3ZpDDPhE2
eAzrqb+g2iUv1oe/RRxH4uDbAevVjhMt04+UNU6ngbpHtwHWC8oLqwuvJvWWVVU0lLuVtiRH0B48
rSxEEbMOt3+AlZR54MfrK/ik8sG3qhMZQkl260pTeWlZk/amJ/PwhHgDNQfNBNZHRbsf1O+9ALWr
rv3laiDzNlTej/46DqiG+MNtFDfjgZqFvCuk+9kYdglLe2Apjmwh496DBuh71eOEorrzCwVVy4Ns
iDmS0edTOjAV2NyKEm5VXRjG9NDGcm4g8CThdjVENIXABBfczGQzPpBoOMwIwp5RdhlqjGAN3X4L
6+ZRMQ7yas+R3zED6EbejzLKcRsGO/xGmkfeSG6CyrAlI3XSjqAaG4k/aZLiGZZW485TY3StiIZl
yeQqptJOB+v9Cprq3hIm3k0bDz+6UX+ovRAH5aEHDWAg2bZHZArtaTQKkq1KN+euH1G2Mh3SkXqd
oBxF7FKXO1/OsmBj0m1pR313mkHVOLe9Fx4WT4gsNoN34fPY3mhcUT/7FZ5RrOrh+rg2azGECvaI
U+UOhBiLVzvx/SinOVca+LGpHbe8xVVXoIVs7za1RYBjApNJY9hhtlXE9/DUSi7BQuDv6I1Ib1pY
aNUA/ZJxR7q6vx94wgoIK22UzYK390sy4obdWmCKBqPY3TB0Iq9w3KVyUKxPI7jvHNs5HqE7Bkh2
m0fygEDP7SuFgHPplHtCjM8xolCTb9tQIYpPmnLN56nj+VCRcg9VPT1N7kN8JMP1EYs3eTWGVt8w
rqTbzOAv2LVsLeO0pBySSK/BbCvqyeQV4oz41Tp/zetAL2g4GQaYdM2WuSBotUI116y/2bDUeICV
/rZwP0Hyt8ZZZWpEd7VxxzZu1iug/Ar0pSXhr7GOfUjQt+3kweLgpTZq/AV1TH3onXV7wO6XPQUx
MFeoKOyWPnJHiTz2J403FWRy/CCYeyOMTZfS3lSVFxxqhYuB1hRBIxLnfeWv680aQ8+ccl6zJw/u
Nz+mbVI/BAIY/L8xLLMmMvZhxpftbQu6hJpGlHOlDPlLUI3V3nAP1QGqkgMYze5F1lV7wnS/e2xX
OnjpPJoJkwstkAVwsEBI9q330d/KMcsBsi9qlh7KPI3XPMkNzmof4EUkOob5EnGND7fZKtHdQTJN
+zRICHvFYPfCd0sYEMzxB2vRhp2RuVhM+XshTf1GIem8Hbx2etyGqZcpRD4/WVcOO943TQFSjNyZ
iQ0pjRqeT9b7iBCT+LvcFvQIDdFbXRiFmS/AfOCC8cBQsKzeqpHUmM2YFOq4a2cfkqHWqCJ9lEBk
i/rcmkiHbtZIMlDjUftvKl6smsxV3ifKOwrmTVih+N0oSgkhz4H8iATRiErRgyJPCffAMaIgMsG1
aOwyf1EDVp5MkDY1/q3QOCBgOqODsqDL6nA/gCntA3pfrz9x6m0XjjRyZ5MZ6IRozLvRHws8MPB6
q4FsedjGhmd96UPsg39JK8Lbu9ma7rXxl+BK5UTAG1j8j33FbomQCEkms95VXbc0qYUNVISItUHP
kZDym2lLTJpMIyuwnR5X3L2HULDfKzQkjnevwzCgZm1R30v00GejhKnM1N+tBi0g6x/C2N6UvkPh
uq4RGy5vdiX7tkNIJboDDmJo5Ln/6Nbeop7QXgmmoy+trty+RdUkQwHjngxJl7c2fkVfrTA1OVP8
itQFcw03m1lliey/B6t5DwIEzFbAgkq2icu3WfwzYz4cBaB4x5WOC4gbkdMHU4MKKkVsjZ4+Evso
xBHbqlxRVaKUIA/4dJMyVt3QERoiyaBQDd1YNDAwFGvFcQzYNa885hUBXHPSuHe/LKa5LZrMWbst
D5vG6VQSct9EQ4M3x75zE5891G+R1hGU4lb6W0YWuUCFmlbnku8lcj6kGgKHZ/0h9kdbLC97AvZ2
6b3oTkJDYwMovaoKYfDwbHlwchXxsxJ9oBy78Sf6bzItEzQ3On6wrFHpwHEXlFrVcL+aARarBHJ1
iHNSiO9+rbhCU0x5knTEsYKyVwWh0TizNGyFPWxkfkrivtrTAMNF0RYcu7L9xtV0CUp28Yfy5zi1
KvU8BIfI8rNNzOcgsLRK4VI27mRJvQNecHnnsJfv/LIJj56Zt0M0DuhhbAiVBl/dm7JKbmZEOQWr
SLuPK9RkAy+4q5s4N56kWTmuY846dhN0qGuJoMTAV41PCKLkF129OINurM4dhQNZ4sY0cPRUffR9
cZ9Cj5v0GRrQEbqVxuQdQS8WyJnfyMyRzFtH0TRbNjQ6UAjfUAQDDcjm8CvkGIaMfvcVuxUTn8/R
2iSPpTCwQqeDSttgeo6HFS0RTBM0sv61JSTaNR7a3r2pYSVL5w5N9H44yo00ILuin6q6nt9OTs7H
KLEnN8SJTftyeMd/2qaJDjDfhmw8xQ+aC7PiGQ7BDBBtC3YkwUZM0caPd8YLSaarLcz8aWkKXOkn
uZrosDn6MPM2LpqwSS4G6sBDHLa35Rw9qa2ZDrRf/aNS64sYCE5aXc05mh9hXrNQ48pHBbZmns3Y
QJccapYJhHjdFd6qH1lbU9QFpMB8ovKKCl6YuQIvtzBsULn0JUeODINkZpNdiyw2XYUJ7nFl5UHd
JVnbR+TYs8oW6Fyiy6E5+PWhumlcjxY1xapkM9DyvBfm2I1EglLXw2ndwyRCE7j4EAG/q6sRA5JB
tNdwxnoadFwdoq5kaJCWYa7HhWUNhVJ4StYkWyq9F4FY4HKr3oZy06n13ZZCtYoO5basxTzOKAwB
9YF4RP6i9VCiP2nueVX7BXaSekgcWoGRGX/iFcEIK+YeajX0Dbzyj7JVDJK9D8X1B8pwaEAoMEZ+
Y+38tE09qP3ok2VbFfd5pFd07ysI66SYUT1fMQNThm02ozJZBKGP5wEWdrEiGnlCJtSeAyL6X0hN
b0KnXt0SfOScwOiFKuF3ukE/emoL7XNyEGEwFU2iUe4x6PCjm+4gqkE3gLVrUgBU88Y17W7c6MSx
ZOX0k8Qz7p6YN5ChJ82JigBJPoVAHYtaZYavL4i++8wySGJ7OCzgTja3Xi863Ib97dDAGY8v2FfC
VejWezrcs2AC4derc5/2HrYTQtxOezG2Lv2B+KeHM1o739VIJzLjYdYFpabnjmCDBxFI0YIvvzUc
Q669ara9pCh8AZV+Y8cKJihl/I8FY+/WlgiMQGKGrYCrkZdv6E8No0/R48Gr1kYjPZhgVRVO/Qjj
NxQ9QmSWOHc+TgiYQqXh/3B2Hktu69C6fqHDKgLMUyrHzm23JyynZgRzfvr7ad+Jj47VXeXBrvKe
SGoSWFj41x8Kvd9M0FxWs5P/UEFsL1g534jubI+tp/pzBhQaq1QtE617dyRBEr3Nwsq7mhtAQ4JN
f4rYaJweVbvKKCgMq2T+mheMlZUpouXchi+IfE+dnIrF3IRk6Jnm78HOD7PJzxvG/Nlou7WbqUOe
IyjUAw594JMXFaU5YQqp5qeW9ZNH8cPO2NEEazJBi9XPEqV9EOJrZ6a/k9wGCKy013KuG5/oVqZ4
o/zliWkVt+WwMvox2qRmebZ6jGcGvVtrnfWAAd8hG5RaZFkZrxEyEkRAP3AoCsWYRbDJTTG9T0b7
Ho3zsZppoy4KTbgBpZGOftXG4jcj95a7ue6RJC6LWj67YRDmvjZYYsUnyLvCauz1lLdc6lXABX6m
Cde8OdzodiiKtYgSjlZyYNKI+lGPk+8ldGlLJ53FkZ6yOMRdF65RZbfPUaHmYxwWzrapMd5xdJ3M
SM9MdiKNmu+OlP1Rn6FJx1bWPk2p6vZVQSNGCxVAzk2rwdnXceeWi6Zys2+j0Zm/ta5uW+IXYAho
YuBAR5OZLCwb5KspWe8chFhO6UP7K/dSNSx6xwy/sTfq9TRkKnhKwPBBtpI427ajNX9r84udUW81
3Y5sxiojsLTuNl4pMWPJknYNb+ZnElnOYZDEYpT4C5+cTOlHWzXyl4uC+wGcq1m5dgLlpzbUD2a6
w7abinFVp261sttJbAW4zk4mwUSGoUsuvaa8dWsWAW+4uYT1eYHzNdSqcctUMl3MfRFuCOBo187U
zhgNlMavse7nfVwnEXGbTbcBmEA92MbG28xZ8DN2p+i9qw2mK+1QrsZBk9uOmNJtrOXm0xhR23WH
LKImh9Hi4/HQw/rq8BQOBVbSqnGicunas8Y4LiAfsB6IE59gAeCDhEMADAiHfwZWHK+zC7TG36St
8T1Spw43yMlPxiJOiBx0w3OteRGim7hZi6aRb1VeBnjCNp6x8Opq2HDjmh+ZEmeIUCmWYGqVJTeG
Vtfdg87kCZlibxp+1RRqZeoT1DhVd8bk66J0WQRxTsuTTeGeKZb2zSGHEmmRpU0n2CxioVoPP+yY
eVvamO/wqtt3VulEKjrXwSwEDQkqU/e9WILjZgNBVhfZn5nYl1ak19eGq7qvtiLIJzOaYd0Csj17
aZivncSAsxfFycnr3fRppNE+uV5qfuXWbW6TuokXiugfpOiudkSyk2wgIHgLPSqWBgemUZpNtCyJ
GF9OsLzuwJ40ht2WbW77oZCvdmUzg2xqxksnCAXeBTEf4R9bQBnqAuNUExaoMXYjeRPses8BZGjm
bGUlY78JDRolAUixHCTaJ/JsImcXYqC+M1VT/tRqs1lNSUehyPTq9eL989DKSO4K0+teTVzR71MH
CN3pMZvughooMwVKI42nNDdWpApa/T5a2WVVAbgVEIaGzu53Ogf7IqiM5Fc3pc2hN3RxTIVonpU7
RMuRNbpKpkJuizGvl03XkwM9t9umL8rlYCdqYcEjXWh4ta2gFk1PdIkQEUunbrfEioEkT6GzsIED
zmXKAeNXjhG9B0pF2xly0+iHDjRFy9D5q2Il7+16JLS9CcO1R5rt0Z0CCyRRa5Nn27K7fR/F9QZu
fbMjvmVYxCEUo9iohrM9F/bGmAK5ibvWepIqCFf9lNYr22rzVR2W9TdisATHgqfO1hTJFReUbN0B
BPuu0SecPB2sOkhCfiW0YElcy8xIr8q2hNIWaxMexfeYSnmSE7dstnp4yAEy1ibfeQ+xq6EMuwOh
ChxzXSHrcilaz166TtwjC54xZ6qj8Vsrw2rhjRi2lKC4y8glwceoNeCm0MLiLg3N3vLZobTPs6lT
1rhnfHerRB0jDxinnCL07S2XR5h8k7YQIRIzpj91txq9CJ+JbCTKVpHXA3cq3s3sumNehcmj0Zom
jUwxH+IEuQbDhWzfpIQledFo3nG9aZj712ptxm765sGpOKRuYC/6cgZSH4gE70vL5BLChGjGbfIH
CBGVNprq6IHLc3oelUq8pe2EahGl7bhK8I/YjUlXL3jwPNZhyDdgaTB50rTbONSrg2cW2HBHY7mx
nLr4phTTRlFPw5F0j5hg4jaK72KHm7ruWe1Opt74MjWhUS7tSamTDSnst004g8/sMF7gTHMnUq+H
DggyDGl1TJnpmWuIiLTbRrceufj6MhOLdISDMhlL14S8Xwbeg0YjMsT5Iglw0jIF4PalzR3rEofz
9Ny4YbvJW21DPM1D4vUblsmSqs1NoOphiTIGlE3tZ2O96sZx70D1m8N0aRBnGaYMq7N2VXfu3hjA
1ibJKHjeB1N6rCK92uiJdmFGK7rVckdE3sKqXLUcE+PstVRqR9e6ZRbT2jkqfUARRjcY2/e8obtK
dXcykGw94r/T0FC+0IxzWmb30aAvhNY/pVH5EMyMOMr2vjK4qVh1efa0i0lXHJs7S4XZslOdu44T
76wmWR8cithqqNtulzErXgRa9ArOuUnj+JRWZHoF8OAMIzpJUwm/0IMv/dCudcOtl+MAiMXgcCUT
6wR/N9wFZtYfZkaBHqQ35rbG1qbvhee5KM3ixbUg4gykVu+RP4drPe0F5cRLuT+m7gvh6s6j3Qpn
VxRz8jCOynhpce30MO6bql8lUNWhgjYUr42uCRruhuU4AppA/uX5pO69k+NKB1FR+LRsA+5/Ybdo
4SwvapIn12T2kcmmcV3BPSFbENfDH2DkXLGtNiXTb86cjeE4Ge53oblXJr4sUmLroVSgbZLGG5ah
xVQSxwzORgWTJRIMJLPqItxybXfc9oE9LoA6zHVSjeWxTmC5GlxmjlOlBs7c1ACSTdJn2U7fSisC
t7qw5+Cr2y+B0ZVPriXHczXDQ6gLtEcx7fu+7+1p36gIFiXA90oIGu9eWeYbE+puF7pOt5Gak/1g
qt6QaXVBVZoEpRICFWMnYLiBH5rTugE+uzPx91CKOyGKTtd8MZPSXVXcrwWT0anbzHFm0x+ZM5NX
O4sWUyz7DfgeLac9ynkryEaBVskdyWe6UPcPGRLXX95UiYckFjUTZVsd405CPrH79HsWj86jKmR3
8DyVoQRz2mIpi1AZfpy0+JYy2MwcX9WNubTrkL3o5LN2qvSw2IedZ66mXCgmMyGuLdzBncKa9nbE
ODoW6l0G3uAHqWq+d4BY62BWr1Iw2mZEek/gO24JDYMP1+vnk5FY1IrcLut1DeGZ4t/NUNv7Yq8R
MwAlcJ7GR1CvdDMRVv0SVFMOY6kARYP4vxwCim2WM5BrvNG947C7yDGlWZzymFtBI1PEppUHrtGT
+BdHBI4DUwm5jIpWO+dGU/92ObPhAHXBxiyzcofLcWL7HRQbvEyD+Fxnbr6GbFz4g9sG39qoOaBX
tTfg+PjHDnkyvMDTTH5JSZZ5EbdIBGbmv6nRhfsod97rqCHyaEy2sZl/i71Cgflm3nFipdxVRmPz
GAxoLkuN5/8z7hwci2RyH5vOsFce5uV9Q2rLXGvV3p1TtdNtl/tS5Ia0fma3QtuarcZ0GNdTEIXb
ZO6nVTbkLeCzl+1mtwt92MEG9K454hiHwCtlGD1TYCp4AVO1E0Uo9l7Lj+X6XK3iIS9fu7zRVxiK
jfsgtIudNo2vTu9Za5zfwk1h4kMO0/IZsB6yvUtri/GkOqv0QvvAxfcBEnh/V6Vj/j5J2Fxp0toL
YheGZe1Y7ibPCwpGhNgkpy1d2I2CqhOFFuT+ctjgBm8uZn2YLjN7+0nrYqTNHkLewmLY33D/6LqE
6zYuXX6TTum5SIWxaJumWlh9ZwF0mga4w1wxbx9j824Ma4d7OTH3A1qSy+XW+1nFlQP8nf6mnaWp
qKVV70Z76o9mU0JKAId5YiAIXbSs8yXcJLXVzM72tX5AdE3Y/L2Tze4iGWtn0QOgvdYRiZpObepb
XbjJqfwJTmwTCciucGtQEDuSxrFmwvhodeHot2V5sGomt9jgZFQDZvuaETHS0Jtx2ToWP7Vy0sNQ
wN5KhToJc2qf2mSAGFAO4jG8dOoW3tWAlGx1axIvkAPXhawetbl5i6Ppwc6dh1LZSIdHsIss26cw
p8VcvlQaXG5wo3Pj2PrBmY1iO9q6vsqFyfDoMozl+iFWduPtjUbcW90ggLaC96Hy1orH5HchC8rR
LxBna2xYfI+ZFj1bWcLYiIFfn8YFZZemv2sM6xSiuFy1JmRAW8X9idQ6c2WY8zZ3NWiOpbWlFVRL
pr7R1rDbp7AfEYjpVPNAJe4idcZnpzR+hyp/6tGMh9NFxcLMZGbWdyl5DPLn9sHGZX3ZZWO0FdDk
l4wi84uCiIFnPNorfFMFtCv5EMLUFspeWRnhAxK/seVsZ296y/ESa6AgDhM+f4oZH4QJcysp2Tfd
k8a80g+SNlp3hsxW1USGo8I4dgmwZeD0FX6vurYD2ygjf0jyYAU/l0k427bqsCIbDHdcGQbWkrBv
Bn/o8bG0rR6wFAbZ1y5v29UYS3wzgukNDep0gB2sFn19GbnVUb7JU8azaWMF697yQqBGB6ZUjrxF
2KR0sJOh53OKnYZIG7ZOA0GhQoe15YpQbJ3cuOeshowMx4CH6Z4CqOxwTUMNA6kgXqsQn+qKEaUf
x+kX2bYVyITxqjXx1gRo3geu/JLEsF4qMf1qZPvd0pG+0eYiO4Dgs6KBsXdOmXOQS9U/JI56Dgr7
K4GfZHQWPSRS6exMGZ5nbWrRjsno3I51vkrHymKsz2uwIuSH9nA5Sy4tWdiMRFYmUCZruqB9GbWa
DyfhPcCl1e/gKy5hec70Dkngtw382iGNz0FCLq9q4W/pvVEtGJrriwiiGLyI2PXFWD/kZviEsdFZ
06xvEZkKeEpdFEXBUZZBTX8A2F0JqKAXJZGF4uHotpZzR39/Lk1tUdjp1zmt3qhJFSBTba6LYGyO
ZGVn9PPDY5fB/5RpMG6loYf06sZ4x4p8S7pkFU32cxPNcEjsZ6O2zt5M3WCDwgdNp0M95bs2tHfw
Np5k7hwhk/BzGmDYLmWWK8cmWaZj8gY5bQu/0VjKwcqXRdSfk6ZiPkDLsPY8HRA1HnazMeP2WI+Q
3Yg+bnSwVamV1qLlLTJfKbh8u/WqNsaf1RgwTdHH6Bv7tNlgP/MOE3w9DO7rFEFq8vToTjOtYQ3h
JfEl1zpfGeYLC+HFtVlmmT4+CWZWgRMxQW7sR62Yn+EcBytGGku7EzCThdstedfLwcOSVM9PQQsR
uiz4iYHIojW6MNa8k/++zPcWVRrO/KEh52JwZ3a48A1Dmyw8GT0Nob4Phb2JRLe0pfYiyUPFKn6N
69mOgKtp4czqe6lFq2E2V9ybKWwpGh0C0l+iizNG5nJgBxB1oO7zf5V7p1CqXSKr6Cuy8t4Wzn2A
LmFq9bXe6a88lmGRCOurN4abyGu2KLOWbWTuYEBSB/TpayEC2KZ92S76OXRp4oNT3XncaOZiUzDc
2zNapu1oIAI78EEOUGVfGFKCz44PTR1/m+10WvSIdNj42bvewTzodQNssspeiyK9YwCNBNQAjQyr
BhVOFu3Z5r9q0W9GMV4OdEjKHHJIgOxwmVsQHTPIqKtE2gzBKy7VJRHPdiPFgqRylD4FTW42GfUC
UoELbW4E9e6UdkqSkrMz5WWZ7h2k/BbQzP5S9xDcHDrJk64V410wWMxkoq5ZOWaj7SJXAjEQvwZb
pGvXuWopOMr1fsCREds4aOFcVbD0nUnt+4Fn3HhOuZo9+UWrEkDhoCv23sT8MgXa3akSPEZMxkw+
rs44r6x+20Jhx6i8LLjTMJCnjoNpNEYGM5q2rWXLd5Z219TAayIZ2xP6isdBJcxrPeaAEL9eEyVJ
GGLItWMSnu/rQHyLaxSMLem+S5e7iS9xbFxBQBG/ukKDj1Qyg+ASqlcY5yZfEiNdY/vIHWM+zSW3
jgr6kXSmB2PEGsgzl6bGAtPnuvIB/J4nTaxdCE6baWjEHtBFP+bzZO1nQUea9wBJ0mZiAnpoLPJg
6lYCxq8sG6IDxVPlFESvTA8Xx1O/CejrjBEdW6x1ZyWMvcZFaQWp8HetIdj0wvC5q80fUgMKTFuU
RZ0zTmuJr7mva+0b+VnBUjIjX0R1hd1QGScL20XkGVnNd7yTAHpjcNcm8IyN0HOm7OMzkHy6mJyL
U3QBc4ImlaYQ5tsa2GHZRfOwUGmWLmubkRPCihDqbljuvdzYMWua0FeE48Kdpb1pGUqtNQQOMXbr
jRX/ELPLyNOZadd0AkgcB5KdR8bXe1QOF9gb6WvoEWFcJmG9Ckf0sqisgdU6UOWQOeXC1AW8T/yx
HoaYf3TNJs27+ykb7fsBZY+vIlNfWOBGyx5C/sZDaPBcmJ2x1/XEXhUoqwk71454d+wmOhrNHuRy
GpGu2RUseKfCdl63z0Ufm6vUnk+FMT7o4L7EfzRfXWILNAcP0sm7EKh2HtTkMchWdpgcysIMlzpD
LIqYBkvBtZ+plY+ZZz5GemHteSe5XxrG705aX6eySpbA63ejMF4VYMmaccx7Hs40sYp9Dfk+Loon
blj3qSuOrgfkX1AS/YLcs7BO6XIAy32ZtIQ3jfUb2jjeQQl5yk3FQid/2Z/1+T5JC5CTMj5ypTi1
pBovG1PuoOy8O8MAHlP8ZqoKKb/nOKvi+iny2tJXBX2yGOIthL/WbxRWk13/C2j9IgwKTYCX8NHR
mNw75fgS9vypSbHBbuNkW6zY1AZgIGradt+chpG0IEpKZo3mhx2c1FDTj4k+PuS4Gfi6LI5TN+61
tM+ZSAPEC8fbxxHtUa4xkBmCBFS71Rep7vwScfeWX96gDJhOIU2Wk/kQZ5DNBtluBZtkUc/akyz0
u9YRzxBSnkdvYhpPtHpmt/sLQdIXxcXPVx6nGZvJMN4bZXrMx1wgf3K2HRgQIveTsC8s/2wvImM/
UXzr0IEn0A0HveqB0nIFNw0sySwxSMHS7Clp518IJJ+bS5SHk4/nLrB/Nrb3glUcfb5XnENbLxZO
oJ+SLARRcS76mXPtyHQ5Xc4t5TghrtZM0GXOMMrtrH06axdrUtKDKepJbD1WUCXWeM4MWy1xCO42
7ObVTp3yrgwTZF7wqiC+hZDdJifiRmQpQtIhPJuktSxb+ICvzDmao20n4s4O9Pxdq4sO8yDaaeTK
l68eS5EdiUtN7yWn/09NEZ4kBpota1Tar6bv+nVYDsz4FAvMLAhs0/qAgWmbgxQ3aXTqDHTNupYj
pbZRtO/6yup2DTzutRMblmIA72jruU/ivW3UKl+BUecRul+/OY/FRWpMvwIKHT/OjNwu/Oxw3VfE
OCAKHM+N7jCzTUw0W7Net8jj08niK6Z3McX0MqZQhyIpxf5/ytztXTuyukPILOt3nUOE8iEgUG6T
3wiCzkngfW9t57Pc0RuGGf9Zo/5hmJE6aZU5Lv7ak/JsX/eiX4NuFosYth9jbNfnavjysWfGLcuJ
K/etmJT4POlIa53QHYZ59zUZEEZ//Nk3/DjklR9H3QjhDZxoh7iky4MKHGcc7Ax6WDHThoSOz4w/
bti8XDtTJ4Zw3XCQ/aELnvLpWAV3Q/KJhdgNa1zj2ol6HOZUuKN78TFqDlrTrPs5gZNtyEWclcsk
rvbgtD6Mio3hoVuKaLCje/hpPz5+hjf+tGuvaiwu5rrMLG8fqZfaeap1IJNf//bRl8X3xyIbDS1r
GDukh4gKX+cI2uqfCDr+7eWLy6L449ODUXMdI8XbNczkPmN7VwkSvv6hEo8f//wbq0tcntgfX1Ai
V8USOQ4Pjvht2L+cyllg3Zf3zx9//I0tKC4b5o+P70Rq6+1YZYe5YjzfdWKR6d3WkeHasl0433r+
WZLTrW+6suHB8As3mTgKD1P+7gC0tSAbQQOHKONy3Pyb9aSQ//vPwZq8EMbFgLVCp9VmJ5Bu3ys+
M5C+UUXE1U6vpg691tB68JvGNZ4VK9McPnkPN/xjxJXdDhRLq0gjC+PbtDsbifrlcIGH9gbxaLY7
zmeo+lAoP/M8v7Gq9It5zh+vHaaZC3N9bg+2eBPVnYmuI29e56FZfLysbjypa091AEsB+6zGpNOc
51Nk12Dk8L+//9unX23psIWkSJfq7lXgrWyzf/CScfdvH321n8ce8pOXzB4ufi7eDOVKy51/C3cx
rt3Ti8pkiIypx94NuEaYvThYMuhWdK2fLKIbVfTaPb2u8tnFwK3D/Z0IaRSeMC0tRU514t5//Hhu
mCtdR8rVHtozhNrqEExTRCsZRE+oZaOfNsDdRgfEePQSu74v5tI9zQWI+b+VWf16X8P16GcbhzN3
AiXVpXYu8FWDc1r1SzV8umz/225/MeDVr3Z4E9ZtA7kg2I9So4VKN0aQHzV9xFlt/hrCuhVG9uoV
8apGEvHJXnFvvbarvQ8LIpca9+qD54zGOW6G8qXtrZrrOTwav5iHbB8wVNgGwH7PMf5f6ywg4q1G
er7IusJAYSDx+rbHYZVD/76zUg1zGOEhGaZdKJc6/nM68MwwvCG/kOu0TBjwAu4D3TvtKKA1T9oz
7Pn5WHqiPruQ3CFG1eGBjhgcoUXybY7tuDZRW53lHExPaijSZuHR8m4imFErsxu+tFMqn/pugLFu
6bSQw1B9JdpXQxM+uKCAY0memF8IKzrCCgAGsYZ01bVI4sdR8/YNuPoPBgYmVG08To/lHELVNLjx
h5r55powSj0V1V+sTrf33iwvw+fMWRVRY/pQefSVavRp501DvBuMovSHDJpH4cCQxG8k3M4iREMh
hnKHskHbakaRtIvR6cqVa+T20bSNFrq1iVCMHXQ0sxDRXMyqUz69Oc9DQbPemEBf69BM5cnFfaNZ
fryp/v7+5bXHPYOdatLyyN1XVs9QMqIUx1s8BD7ZO7c+/nLk/FHrYWW2CGhoUbrsi4Kb7lRn2X/2
4f+dff93x0j3qhZPs9YOUYpLQuGquziM70QN/MWY8K0dgOQFgQYQblaIH5hZJDu3Cj456v9+xEj3
qlJbKSh6wyUUj7d23OVaGW5HmqVPPDdvPDT7ak+6HcYjaOU5YqI2xainevRm4w03jn8LIJfXVt/R
CK+mrZGLzh5EP8YuaC/DxxlAf/3xqvr7ES+9qyPeMHQuCz0bC8NeUJtsYWS/ddrfVLx8/AU3XoB3
ta56PezdCvuxPfwGdwcIOD1FlhZ9chDf+vlX66or4trDCIKDuP8ylRhf4IbTlz9k+vXjX3/jBXtX
y0fTyhKPOzEfLNHdz/O4yRDQ+ZO0H/7t8y/f++euqzEOckd+v3IVBk7z6kK3RjT1b59+eSd/fHpT
4I2HpwV2mepLg4FKrV4j85PP/v/Zqn/Z095Vqw4nWE8yCUtzLpklC2V0d0M/rT2kDHgiqR4elifP
g1WP2BtM85e079uD1mXBuh4m46WYTbWZjbb64Q0U1PTiRKKAbJYdGgW8v+xgk/R9fQzCC3EjDyf7
wTOKwEfk2FBGDNgCNpY6gzOqJaCauesBCoAt6tjbFunQP5d4wDMX0PQHeEcS9Fe3f5ucS2e9TNRa
9BddxCyChVcUxqYis2U5z1N/yCUi6/piTGi04GShHhEh6zITRaSVnBywbCZN7Zjh+IW43pGddmFF
BhtkDSjGwibZB3zqhvHaiFeJ/UzCGu6JuePhhV0ia5TSW5o4jX5HxjaDDCdmucFLLfgqgf2Io9et
FxFk2d2YufBOCaI4C0OvtwLLieMMGpyhtqiMTQEP5WmYOYhhz8Kox7wAkpQYv4A/ml+11KvPdhhl
lY8IJ9+60ZQuIniNd1XugWpOlYWRSVc8OllLvEVZtfOza5pzjshXB32aZb6B/Dg/mlNc72UlJLB4
IPfOlP1AJxdA2LZFiZGHprYJNNxXSTD4yc7LTDFfg90NgRTnsk7g/6cqFH4S8mATaMlSk16H1lrz
4Cjpg7duIL9c6EAKDlqN0BYLHUbEsEssM05XUNAZSmgjtiDEUJVYVyXIWSdguEAG2VKzWD6GyDpw
0zhCaTx5u7aDDDh1XnloW0gVnirEwupiTMXyQD+GhYv/hAZaJlwzOiJJay4s1spHSYKZtdPB9ppL
0PCsMT4z970Uo79slOscBbQfStZ6P3ONyh4nCGENsyXzJdXsnwRJN58c4H9vuqV1VQpRuaXpjFfl
QUtfyjxf1OlbKJ+kfp/qZ9HdTfFnCRo3Krp1VRMFmkMnwGvyMGGQ6vc6VuxFFL59XLJuFfSrFr7w
wkmFmL/sbQhZgaNhJhXBRMZRwfkkZ+fWN1w175Y3TtYEcW5v9i9JOvgkHeKxecYs7ZMXcavZuQ47
ymyrmlmJ7l5Yw3PfiO96ZGwhq//U9LrwJWPyZdmXOzcX7x37Zhk78Sfdzo24KHmdSVFUFjxzC4tq
kyn+lkQIhbrBwUSuNq0JdahuH9NuzB+DLLJXKDbKtaVV7alEJwDFCtGb60AYDJ3G2NCOBz87Ex18
LkrEYqkqxg1zl+QIaUTfQk0X2qLWJhyApNnUn2V2/ocp/WW3/Hf/+ePQwjJUIWsS3j6QZXQwZJ9+
QY8aPRfRBZWOIi50XVbKhXLRpyGOwa4vSLJdLRAJh1B43qA29avCiIN/yi6X7tUpqlvZPBjqMjdJ
pc/owi8g7KSfwts39q17dYwC/0Zp0OW4iidDSy4WoVhDJqhKExwnVQlzo1vTsG+02t63etVUnyzT
G/vAvdpp0sTsaGhcd2/LZ2yt2hyhgLvP5fCPn3+1z8iKHE1thFYt9PqLW8PljaKDrBIcGYd/fDNX
7bcVis4d4IPtGbsu3ark3g2H5iLD/adi5Fxe2R9LcZKKOeZsO6RYES69KMmAfgDwrr6XDCHRZUAT
+uR2f6OmGldrjFF9awZo5g948UhGzGjAlTN/8uE3mljjaoUJp6Sdkba1r2bb9eHVn/Ic9/2kTP5t
RCP/87v+40FVnt0IJ+MehLMS5hdflVP7ecR/4Z0HsvRvb+PqgCO2NZ4Hoqf2Qf/dwv0Es9pl0+Ki
DBbw8Tdc7iR/KT3O1clmWdmI6FfgmS6KHybeuY2nqrUqqZ+piXWwa0+LJO8/MTi/8Vqcq97fNjvY
rlloHOYeA8VaUystQGyhcMP45Ind+oarVWVOhAQaGEkcBkhG/TSuUZ1Dxnv++GndKCDO1bKCasjM
H0eSfYvJpiq+D+730Dq6yWcnwa1fL//37ksNNJ8DU5k9vsrbbILOjiPCZs6GT1DKW7//qkDNWpRC
MuP529psrHjq/dHFPcvvw6iCoYBi+uPndOvvuKpSU6IgHgmJ3CHtcJTGfQMVRT1+BqLf+PjrZL+h
aga8OBJecoSXnd2PP1o3/JowA//459/oXq+j/GysHuc6kd4+xy+Nq11i4hwdfi/m3476pCX7rxL9
ZePZV1vbiWxr1lP8uOys0B9dw3BPIcJ7P4GxdrQ6zdlFiWMgvEdLhEO73TN/wlwmomauol5YS2J7
EHNpmr5NEnjkXeSo8+QR/8UoL1+0EnXEpLoXt7YmbDuRy/QaYvgoDjW/z0OxtSwdR0fY8UurM+0l
3Nb0XKFA3BZx4H1Lu5A2PW6UHn+yM2/V+6u1rfKRSOG65EQvmmeIQ3vLiz5Z1jfWw3U2vUZ2FwaD
Zn5oVODjKI72EquY/N8AEfuqREbxnBfSvQhaHe6NsQ05xUNYkifp+uPlduPnX4cjGuBb3twH4yE0
jWpjqURAsa/w6pnhzHz8FbdW9FVZnLCbgZVnAUYOxlpiE+Bj3YiFYbUooBKMFWy1f/uiqwqZTvGQ
5oTe7F3Hy1fW3GdbOyEFKEdIiHnrXO4yGqN/fHBXS8rMuhErX8ol0LkfVTWt8teLCfbHf8qNo9G+
Kpaxypqkcdrk4FXbwjhYJQsrDTYh9mXB6B3qZPzkDL5Rla2rl+PFJfLMogFCMn9OzUsJJxt3ztj6
JKPs1uXsOsJtxu5LDNA8DqYagh9Yhqo3iF7hS0YONUb1hSuJmuIK9aQPCq9x113hFIVvUqLbLx8/
ylt/4dWLykrOM+lybiL59Msen5WTNXzv5s+iTW7UFuvqVXk2QpwC2eUe1cCBdOpnAha/fPzTb+wc
6+ooi9suz+bCcvbDhQ6KHi6OXhtKo2sB6n+Wk3JjvCavk94abVRp3ovp0GTpgzbhqNw9OC75Hhib
JyFk6jUafjfzPlnaNyrOdeLboA+Dp1ouQiNSRchdWICVv50++vXxM7vxuv8fZ2fWG6muhdFfhAQY
DH6FoipVZOykk05eUI9mNMaAGX79/bhP3ZxQJZV0pCvlnoML8MT23mutjW+FBUSalHhm/SJcQsao
x1E2ON9S7+V8AxsvxVka/mvzTTOfzLXkWJlzNxzKmJTPM31AiT1KlX6fb2Jj9DvLo/uriayllQDV
EV1W4EwIaesInoBk3mfvyiwXO9IbuNkXPuq2ntdqAlATKkZqo0Y5rl+iEL8Y8X3f7C2KkhMN2uL5
G9p656uZOR0Nx4NkFtlY7D4pj9z5Al3DdZdeDW/bLlXeEmy6ue3aqEmYjxIA894Zvp+//vIcPtkr
Oavhbac8yxuOI4MUE8lLgSInKDuS5sL8uPVgViO8nmteNiaevtEnsY/CE21X31AzcOHAbOPlrgVt
YkhnhcrOKaYg7B3pgOBRb5Q4qycCZc/IKrzuNsjSkf/qsLX2gIZDFnVcW2DyoBR6BrMIDMkLU8bW
bSxD8a/LU9mOPtgaSLdHwQcwRgGmj6CyigB71vNveauF5e9/tQDyJmyKZMQ+q/NQTlMGnYuca/cl
Z6/nG9h40Wtjm2eJBEgvxDZK6n1wf3itM+9hTvAlet31Vx2prTxuekhqjVGBaO6wc0bw3i0ZSFu5
fbiqibUhLEOZF58dS8Q+u2fuV5BWW/e6QbZW7E7MVjNAJjLmukkClE3OAUK1133426vek3ulThUz
RVxAqCx+lDhHmS681Y1gor3qNnWFuPyc5RTfE/MDgRnaHKuXqkGY2/SdqJdAj+omRYX8dN1As1cr
AyjwPIOCC6nqCcglTCaoWmYki3KSXkg6/f+lPpnw1tI0eMfwhQeXbwx7S753criuG68swBbqi1cU
IPA/SFD+zRS1TnxERjlAOqgk1TrZ1ShjBFQXBJNJUgSUocu6d7n0j3ChZLsM1RO/Ki5BwQWaECXX
1fToTihKqPykCLFD47tWl+zCKr0xba/Tcme7TDJGdRMPqELaSxwCRGbSXQrxbbz3dWJu29bSm5Cf
F7f0WwaTgF+ndy55SJHnbc0TyKZ1pIofVw27dRYuEJ8a8FKCeguaHgXqDFtXv3bZdGFUbzwoazU6
qGJqRhGte8ooxC8GgMZL2eWFobeMg8/60mrdL+FL6MjkT9CYljg86MMScP/B+e7ab1c9HNv+d962
QJEeKrMEf0mCXyat5NTarrEjvdtE51vY2h6vM8nbNC97N3OmWCivQ7U+Pr1dBNv3TYt7ykAyxYoE
1RwbqmyRkqR7Czn/1w33dSJzymum5NRPsQtXV4Yy0sXBBq3FdR9/6zRmJUFNmWSHbmzaZNdIwD3A
beC7EmajHU6m9ucf4UYv+E86M0WBB4pl0IMbE6QEFBUVtyl9Q6L67nwDG4vr//Pn/1q9G0SjRA2G
VMzF71p/FNAWiuzPddde9TDUu7PCKorkNGHPMSGMOA4/TJAxz199Y6e/Tl72B3dEPmFRx32DSt/C
mqFurIHFCgCdgrWCkS7sc4M8VSypLuwJtwb8aqdg4aAfWYgMZ5bOXHyBwkTucxPVwedvaGNmXOcw
q1q4Q9fmyUnmGsXSBHlmmNbfpYc6N4QVUzAwLm15Nm7kP+nMKNBTM4emJ5+nx06mAO3lCJKdv4+N
PmuupsURH6m5keLiqYBed7JvU4HcGpgVkkuHx8uVPpkbzaXlvzotwFK9LFVWxw3AlA9AbUUu0lTC
ugaPpM2QE1HR8ub8zWw9qdWuAcBsizBvlrFySJxK42RReeHSW9PjOr0Z6VR9i7rEOlb2nwQC7hSF
wU0F51JNAu0huJMtYXKvC4V7Yc7fejWrRaVvGgCKReqdZG2BkddIKe7Y0DAcf0n5VkyAQ59/bFsN
rYZ+y/DhB9ARrG5WGpKi2bUgoicDjtyKl+taWH1c0gJb3U4aixIVStIctbuZffIpanryH+db+H+R
xWfdbDXci8maiZhG70Tn4mvtGC/+AnxA6vZN6cxJwBIKJreLqa3pTxPMVMQyXrq2+Xa++c9nZuDK
/u3koCFQjWrdKobsMWUAtOFQgxizCSLdLK2n6xpZJte/RhK+PQuGIwgBsg2QI/VHmg6hujT/fz52
oC749+KsHCzT8EuF1AgXvqHpA3v+C3PM1qVXMwBBXS8oF8o7Ee/naD7lxuv557F13dVwnyeSVqrB
kUQBXvcIcq7ZXhh6n89ZFlta/OtJw+BVwc5a0hOKqz4qxUswuOCtBUgFpZ3Zb6Co99fdwmqM15WF
ykaGjU/mp/eDaXMAusG2uu7iq3FtIRhFC3wTxh2ffiun+cPEpa3O58ufxVYDunaJX/YGgoOSqRtp
jbFTGIdKoFS+J/fYMe5A+wF2Z7ow+24Nr9XgRoYjyXCqjcNID3VJxUvdkxCQnPOPaePi6wx4KPvm
siDY+Hb5h4egS44ibROImeuuvhq0rT0a3iT9Kh5aEjEBThLByVDPMcVe18Bq4EpaiswAmueEaG04
WgDoAzZGL22dtx7OauxCpeQOwNHUsV+8DQ5Iiv63drq0+dgYwOucrCSdfKDS2zqmE8+ChAxvKM2O
zj+WjSG8Tq/inZFXGFt1bNj2t4SCvwtUIYhIPeDJooqn+lLe4sbKY60zrfAVBGw0dNhxNjfGo1tO
SFZ15rY+0LTnhxHQy32nFc5ina4+mJXod2O70J20b/ysWdtftd+11olXMm9SNi5VSkI0+4GC2eob
v84/y633tBrtZaptVVCc0ulS/5wSFmY5YBnnr710pP+u25a/GtpOr0doQZEGN8E5XhuAFtb9e5Mu
YDkAc8+38XlfMNdpUB1rSgluKk5mi+FQp6CRVV0k3RGGkCeavZxv5PORYq7TobpsHGHok94JWi51
gm3I2gFGUO+Qg+xc9YpR//zvspSZRkUbe5hi03oQ8101/7zup6/e7wy8U11JeGRSr5RBwvxjxcZ7
eJguJGIsc91/37FJVu/YB047Qeo3wMvA7gNKVkUiyZ9h0z30U75XNvmak6q+sKT+P6LzSWvr+K1F
B8xXoMzG+ls/h+qdvbmLmjagt6CsJYG8N1/Gj2cJlVswP59/gP+PsX7W5mqWH9oGSf6Eq5i23QC3
LIh6kZVCtAbOvJ2cam9Urx4Z2R/UhU0fzgjIdWGAHpeOEGIAJ9jvczHPEXwh4L+BGY3lx8ia5k8z
iunBVAUBV8kh2HwsPnc2FN0DAO5AMoM/JM2YVZZ7D7QJ4Bak8CB4bnydXEoz33yeq96Rdhz1gNxz
YsvonaMFVQVc3Ip/CAjefgid9E+GsuhpUgNq2kAkiorSA+eXMciD/CyVce0m0H2b7QzSI2AwsGSB
eTiM44VRsTG61yFQ+Cm1EBwgh6bjb/2kLXgTUL1X1pAmwxnSPxUGCiLOv+iNQb4OiGY4n4EDT8Hn
1AE3pYGrK4GNzS/Ms1tXX/WiFIjNVHFcXc+QScPNZjqvGtah87/981ncXJ8P0DqztNerIq6wSJSp
dV+VUMBcd+3VNiGhSGsoC4Shq76NS2W+8Wz6c/7Sny8Q5voogNPGN7W0rbjIh5AX4GlaKEuNU4iX
rmtgeV5/bfbLGtZGSydOvMAl1eTf517xu7JAlIOk6/18G1t9lPzbhu2pFuWBBEXX5Avl33iBNN8c
Zj4DZKFLs+zWg1qtDu3cum42j04sRidqoLGEbWaXN05ogTF//ja2Ouhye389qinxqKCWiXehIWG1
QeiKGtMZDsrW3f58ExtrxToULHyJ4jLVO7FBp0en68DLUnpXeAQh1cz72VgZZG/u7nxjW/ez/P2v
+5EQdWiAV4dYGm35ipzvbN+rfgTzhvXzhcVvY9ito8KGMXFEIJYynflIuhHE60uZy1u/ftWpRAVG
o8gcLHQeLOUvrfhILxEhNvrrGmUxwVSBLy45xYXVHRgSiANYiwwcdSc/IMVesN3Gpalj6y5Wy4vl
anOaCd4B0DUaVska52NgUQOxOl5YnbfewGr7AU/lAFmON8QZ739nsGRB4NldmFQ3fv1/4sBlrXST
GUi+41MPRmYHKCFzc/HFc1LqXWhk4wbWEWBOfFSkeg7yWDlo7zAJE50+nR8B/z9B+mTnsg4AZyX8
z0CH5jExm+TOzzsULGlZQdQ4wzQGI/W0w5dU8nXucA6EAyfAQ6GLyB6gY9VHJeDI6mBv/CaypDrV
NW12uU9AznaruQ96U1ZHoln+ZcRJ4gEHTGkITr/97fxv34jJmuvQMqSlUH3qAX4Zr3R2WZaBjlbH
pvJ+8pp/Azf6mXMRcz69A3J7qQBlI9XPXJM0NIqbTUaRq5p2gNFChAAyC8TJEEAhiclK8AmT+1m1
y0qo013YndOAq/7CZLLV3ZYe8teE5SQqNTpjRCBkkWT5SC2LKpzR7gyZuhdGy+ehHXNN2ciISRcG
yUID7d/6RQiRL4hWMVS3nLmnHEVLge2Pjw4FZPD8i9xYudaAjcmBHqzXSC008g93pKjb/5bIh4Jf
2vlsdpTVHINOgncFF83Jd6A7Tl0w6dtImXZgJ69kaiKvLJ84tO61uvKOVlOOADNYEahST44NBK/x
XkOPADxtX1zY8376xEy2jjdbPQKTuTnMsSnv51IcZ/iK7TSGG/SaE200sNqKkixtC9vJRQzbaVUC
BGK/Sd8KnOZCL9u6gdVOIu9YjoJagdQ/oIUV+TG5DPV+PxwU35zvU5+uYLiBpeG/RorVdHlSi0LE
ovjg7VcDAocW5UPcHMEMrS9MzJ8ORzSy/P2vRibu5E6qMVYk/YkvD6j4fvnXnZni4quxXjVJVZrE
Q1JBfqLdTwDR97CaBG33onpop7Kf1z0o8u89dKqFppP7VtxzedTL+jWT6gCy4UcLc0IgDXFll1rt
T31PQaI7GCL2hmcfDq0iA01s8oC7tq98Hath7pauKBwP6SpC4HBRu/ApdsZwW0+6uNCrtl74alw3
ExBcXjPR0zwCguMYxnjwW0nvB9ZmF5qwPq+2Ndk6IC1mk7ZmjoO/aoLiPLdEu6OsnXak6sj9CCk3
PI09j+YGPtvQoBCH+RMQsHnfuzfIeIQf1EvJtxxIxx1Y29D4WKgwBYE1w2ZdIEsLVqEbo+qLHaJ4
qILP3CTiHWCjcPtl80M2+DpwBpHsNBlp7CiZhePkqCMg5d6S9ChuW0pbmHRY8jInvn6opqa5wTda
99JDY/YFB5Nyl+Y+rIIMyNVK1uyQoSwqMj1Yp6iG3zltjXYHj+yPxLM7VHqI/DjnXY2CCQZZLLOG
qOOiiEue6f2kWkg3a2OOCrsVJ+54xT4tRiPM4I1/bYVIo7Jsxn0tLX7wqj45WrlKjjTxiqPBK1xV
gaJ1n6dgFvcl4z+62c9ZIJGy/7tDysPRAbUWgg/8/I54fgqbeZ3us9rRe9urRggU5/LVhIVhX/W9
CaMmFbe9stKIqMJ8gVmM77y0cp/S1m6/cKQYRYWWDM50Jd56yv4YFoDY9uJFMOBF2+WcgklUzfCK
LwKqjg0mFKECPhqTV8fJl/Qtmzz1vUnM9NXztbvTOYcAZzIf0hL1mzksu/vS7eEpa/PfcJlaoPUM
1Y1wGEA0VduFPvHFY2FnEwzH3bRTLbEiE8SXZ8iM8b6tCSTqrMjbyKkQqDw/iWxM5/5qudCeOUN3
hYnQ4/C/NZYELd8dn2XugLzTwC15vpmN4bfm/TSDUh4dchUPIH2jvvmRa/VaQGh8/vJbd7FaM0re
aHBPkV/TS+gUHkW7GFM+Uv/1/OWXifs/W22M69VqwaC5UNBx0pPKvcfaKl6ITn5cd+nVWiH7Funt
LrLbZjzrBZKN85TrrrxaHgoYt7A8JDJOSvbcO809gebq/KW33uZqQcA5CeoueoSzuVz4zU3YWiJs
7AuPZOvq68WgL/rJgsUo7mwa+AI6G/DoR9iEr/vxq5WgA7K0n5HXDrcl5uc0df2wsrEjTrzcuLAS
bHTHdZ14NaHyUEhBTzpBzR1A/n8ca3jJS9T2UKO5ueo+1jXWsHAoJPsTETvkxU++YN89XkJibPR3
b7XHk42PVL7KqmMt0+oBCSYjlKGJNV94wRs7vHVZNTQ26QRFkYxHasPNjcLqHOB9ewAqyOFHz5+A
uDFhLb3uha/rqlHMo/p5RqYUnfmpn8wbCnscdKcXLr91N6sRjOJdO1GZgUSsDmic1IaVxId/KWwM
VNwITzsQfrX583UvfTWo7Q6YZSiEpnj0fmYApSFzdUovpR18/rVlMs/+d0eJkH/fJTOuzjii4002
mQfYGCDCQULCsYcnJ2RONh50ypObpLPlE8JYxoVN5qdfr2h7Neo7N++6qkTOA9TU+fPkwXONL2V3
D9dQwOd83EP72gEnDBlxLaV13UzmrSYDXuIIc1zyV+vuyzQAigOntnvhjjbmsXUhNvGTYbEy0JOd
AXVOBED85X1RT0/nu8JGv1vXYedlUfWGjWmyGr/mdoFDjV8Q5UKu/Wz6V+WtIjaymgg6Abmu2yCJ
oMnog03Jd1Y3t63j/jx/C1tPaLVsI5uUOgnc4siL8qBEnw5NLbtgdMdf56+/MY/9p3bY1xn+SbFO
pfK+cADSyo2X85fe+umrUQ+TR6lLF9khylKA6H90ALo35oXnsvW7V6NcaxjXnMrGcXHf3dQwTOaJ
urJTroa4UrB4IJUCcaiSQo47oyq4Cymgyucfy9YvX41invUuVdoBIWWCfhKJ5vOxIOmlpKtlU/rJ
PmyNVwTwSzklMnXjSVoUti3jhvD0bSryk8XqiKXUhMFojM7fysYbXqMWETo32wHWrBhJliFORsMZ
EhuruhQa3hi+awjY0HpDS8tyjivTDmu4YAmEWwlI2k0rIUeYwuvuYjWCG4e1FIQnHWcQLsB0O9SP
zMXqVDKYWs83sfFW1vyvpG4t13UxyjRt9iKT+FQS9Ps4ZPjUZMVTJ8oDckWum7DXQKsqGTqzLVDj
VTqvRD/W03Ouvp6/j603shrSFnYjsgTFLm4G83tbIrRlTzJouA5J1t72DvIUzze01bNWw9vqiNHP
I3NOQOI8pSP52hsqIhU5nL/8/0v2Phkm7mqMzz22H1AHDzGkHSyWJnKQIR5JbnwxSOymBSuBlFyI
A8xAEDJ1hi4w+9F79ibLfGOmD9WXLyj9MhiOs6d0VAdnsnorqjuLdAcvH8V3YDupcfRGQNKzROR3
ie/xCNbBHEGA1ntnEKTetsAWHgagDv5IGDd/g75nRL2rvWNhEP2z43kVNYSw2zQpTcA0TO/5/P1/
/h6ddVCagyAL8wYtT3D41ns+5cXPSbilCYtVXUQ098d4trrhwtP+fK8PFc6/eybkTaA6KRlwVxPc
K528BdztCSqqiA5if/6GPk/kMB1ztUuBoNmchey8Y1WOXRckmmY/GgbZ9EAVfZKQ0zz1ULSfcleO
T1W1kDhwwmDHvHKm41i7woR7DNGXfFAwohaK3iLOnYcVbDlXLStghf37FEy77Xqr1urUMfXKPfKd
V/lTlaBu7vwj+Pyd2uuadp3KzAT3BftreNAmMC8zpDQSYJb1/GIl+VVTvr0uazcm7TmK4S48LZ5s
1BQG8Ah+cTP655q7IOvgv1cDT5cKB9qmpPFu8rROFqq2fjSlgzFpW9yHYXXUF6bKz3smlHn/vhM+
lrwk1C3BS7I0jKlJw+8nod2jMSKtR8N3fOHlfD6foVDj34ZGE5Jd+HDVSXR5f5gUqXfcAdSw92rv
qo9dsj4UgFIaCDyA404UDEMGSreT7So1cCikCUquz7+erftY/v7XoYAJKw9CbByvn7BXd7CPZcKX
aDTdnb/+1gtZLTBT2bWqc53m1OssTKoOEgsnJPxhvqqG2yRstbCo1oP4sSbqVKpjM3+dKxYQeNOu
+/WrVaUaoaLrB6FOpuofGs/Ri642FjBn7PMUIqfzrXy+mSDr/HRXQaxbDoM+jUkRcPtbBqgk/qfj
77CkYnFhF9rZeterKZXB3ddWY6VPNZL4sQHW8NcUXQGlU6MuDIvltf53GSbrROYh8a0KlHH36DV2
Fma2ISI52PWFg8Stq6/etVPxuSz1lKPgy4aHk5vmjZSpf2G8bV199bK1NpnRTkV1IkmR7IxSsTuk
w6cXZqaNQAPxV4um43fa4zr3jkSNv9QIxC+gK/cwbf7oS/HdHOd9UegXPbNfueFcOv/feOXrhGW4
pAuX4Av/5JtF1Gb8OJP82FqXeu7G5ddBv4mmiF8gjAFT9EQfRrCk/mjXgmjc9PwLz22ridWMrkli
QCAwtnHq/gYaP5jSeMhfzg+8rWuvJvFaS39CQbxEQcicR8jrsVAdqYoHRXEGdb6JjU61jvuRgaU1
BJ0yFinORGx1qOziGkiMSeiqv3Jd0a7jhYpZJ+LR7RGN5rBjFjsTFrOrfv2aeFXkhmEUg9UA/Y5z
GM3nAZuP6cJo3nj66y9bjYh3bXh9E9MB+akNnEE7q8xl4CAkdjj/+zeaWH/P8kLMnd8h2NLA/5gl
2TEzKE506+P5y2+N6fUHrUe4x3QCRIZXgaGTzifTuzdQMePn46MYfnE2/eG+fhX56/kGvf+vCZ9M
sOvALlE4Byu6CuSbMrOwdTI79lwXzQAdRm03j33nIsHIpvUB/6ZpBfM4GcHU2ciTAr+cx1XW2e++
2ZD+zsk1rQPHlEV7U7GF78m5FhPA/nAqmS5txoBSa8B/Yrv3tQUEcADL5nSC7TfTge6VuClgBgHR
JPVCD+fj+MpCOWY1d+TZMjLkzg/DNJ+oPxgHyXBgu2RZwWrRm/ckcZzjAPk2MMKi3U9UgSlqkUPZ
KPepKpIsrHp7fIMXiO2ngYh7xfLupUDd5zds6HgZSley8gbcjSEsqFvvFIy6bx5I1rvWtBpgV8kD
mI1fEFQagUGfvrTgKIU6I0bUemka4TaN/SgZlLz14AdNUk+72VLJDZ6CDuqxEiFLq3bf8GQOJl3i
kDAl88EvbGh6Dd/Zzwbg6QYUDlElKrZza9+/MVCzLabylPZl+SXz+98u3Cqhy6f7zoBLxJxaHY4Q
/iKmIlCdlL8aw4hz5Uw14QDD6sEu0w+kmyXBwHpsARL/WFTJGAL9UQUChVOwq/Q4Lmvos1Wi8nl0
YItO6/FW2d6d2xQq9AtoyDwIXvZg0x81RhcOxVUVpR3MycL8MHL8DDH1S75EcRhsB9a6GjeYmb4X
VciQClKorfd227zkI//Vy+IPU/Wt7dIXE+f6Bz81b3vNv1bDdKicDAmWLmIFxBkJQCHdbZ64NEga
ZcK8vOSv5Ml+7qQ4wf8OOlqfDPOLmeHMaXCTW0Fwhmylza5mVcR0C0sn619seDf9Qu1YahyNjP1y
7eypEo4OsrFsgdTlxq6HjSuYcXzFTORLaFfyoIEvdkjkTbUINFNBsPXPB9SFDI8dcCaHoRTPzez0
MLlAXVwZbAyV2b+zvM4B+q4PLplPhpmjzqqAfLrwymnfd/Sm5Oxj8Io7UtR+AEPvt2WSdRj9yObs
naNCZ9/MoEzUBNWtXteKXS/B4k/s8r4arbfCT17NKj91LuorfNJGOUsO1GlhJO59+KdLMYek6pE8
miu682xE2Lqs2WPjh41HCxoLtVFYicNjG0kR5Hux1GJU7rs7EILOzX+A4fEgGc2gEVd3XVffJk12
p7J0CebTAF/MRynGGIauL23G4rkkv0dV/rB9aImJbGQAVekXvzFvSyd/sJ3yFyye7y4zb/EMsTl0
ZOiljruTOZmPPSz0rNCoWeVAkaAu5taV9Xdae/dkhgG6zuqf+eBbNxA04+35TNxUyDUIdJm81YsX
D9JtBQ1V54WFBzeqZM57JuxTXsw6ICWB/7jgwBBI78bOzCjp3S4yuP3DrOizKkZIsNO7tqf3NiO3
SZ6In5UeTEimKwAryPBTZQKkhKZqgtyE+JSDpcVSoiAvJ2jLMpGeN/svALepncjyd1miI9UZ8NJz
ogAzRk01Dg+8HdPkAyzfF9bLA6Rd+yT3YYj3SgjXXRaR3hiOpQOXFYMdHD27q5FbKscdr9wo84cQ
bIUw83xoJ4z6rTIEgTnRTVA7xL66M5sxcpP8e48KlLCcbfOgdY65tUbvhv+6iCyEn2C0t1iIktrI
YRZqUIbl0zi30SPa4sAS/to7PSqABP2tlf04lAP4B0nFo7YED97l9GHyRmdnFNWbrNo7JIUjMQqU
tFAO3lc3dX6idFfs4ICz8e3leXsLkXaIl6GTHnT5C7WMRzdVOpoR/w0d6t5Ys3zpjFpBdpuwR8uQ
UwQV+kM+Dd9NcAl3TCnU9xQSFvV5NnZW4p0gKXzAFPjs5aCVEretA3dAiB3TPZYmXkZFVfSBMdjw
7MJ+C/uzDESLtFAyMzjAdffNMBQyV5ovBe0fpT0bgWBShXmV5+FYIbnBy5sX2jfuwfTITzlOCLl0
UGVBnQGdgL9oMD4AN9vVjnR2riutQCn/uSNqj5QcFSNF8JY4/R0UzF8KUcN17HJgA5AwTGvn3enH
NzERPA4JdpLr9yHrrPfZtJHC0uBfrHP3BaWEH6IZPuBrPzpwJwSdYUOZmNnvcGlAXzINHzO3ZJQM
yFYZu1YfCagqU0tPlmhCPuuI0PakTNi+kwnSuW7GTdUufQBH/QHnw01IU5iEjYY9dBUub7rFUc5w
ppt+Ue0mWEawNJcRsG5ekHExRAh3/faZlJGt6xYi5nHeuT4/gR3zgbQySB3G7A8WHBEsVmHNwL1C
SMEMQUiFjNvPpXs3yR5Gkg5GaeXb86EZ+xi47NDN8GGIxTYEQekBG0C693x3+TLt93NS/HHTPFI9
rAoCAR3QtrIQnTxMRIt6EfOFTh5+zGifsDDcCqWAxSb1t2meYfV2+iLUiSciqtz6xpyMMnRtx0BS
dtEc0grhOcNAnRhEaw3ksKILZ8P40ZWmjtp2oYKPCIA5DZXIhxp5mKSd3BPXfBKcgK5WKy9ggj4h
NIsqNVPtsCHiBxxGEvRruM2wUGcfzjxg3VLDuCOd+1x2FRT3tBrRXLF0jHIuQHLs+kciTRR1dHj6
qIYrHnLg27BMtSArt/ezGlN0i2x8QU7XnSENZGHhBGg39/afrk2+OLyPnTSTd+ZQPzRzVQd93R1d
wPiwwHZ+2Cb0B8zK49F2LXmH/x91+jPxwpp7FBuiqQUDPYP13LKwNtuotoMbyH6ChzJ/yKVVRPZg
JqGkdf3Wq+r/CxjfNfo0wORWOeVOGFl1m0JIv+um1MZ4+Np0f6qqjJAKWAaim4MRq6Wm+RNi5gH4
dBZSvhPjNBT8AI42FnNSg/asIa1r8Eo7ezcj1lqS5AXsurDgI+Kq3a/eJ8jLGu+FbJCoNx4gDLKC
qm9AkvJIiDP1+6zIdt2cRq7MX7i6RXwjKM3hgEQ/GiIDOJY+OQirDhtp/UBayk05WwckcT6StjgV
wo4kwH9TCn4EQuiWPdyWnTrkDsL2JAnnxv/mIO6Mwv2PggDB1EG17XtIQLA9vgOXCTfJpzRU1DiA
sQKQhuZ3tiH33EdKtaHexACKWs1vsEHZAfLzWJuQhGRjhKKA92ygT5X/EzyxwLOyx3IyQm+UkOvN
xZ3m/e0MmBVqSgrkJtKnOofzbMKyTHqwOR36te9tFrkm3VFk4R3LEp4TLu8KyXaTQT6sHL/KyFqC
XebvlOcidAW2qLYZZ5kMDALCuNXucERQB3lnfgDmEFZYmlo7yiSSD3ujebYzuudZdeM0SbNzPOyA
3EbHcCTBcL7UcyTzS9qOu6FtQ6cXcYfNlUvIE2B0SeD6NVYkpw0So4LNxMHyq7P6xtFvrnqztXnr
LKL1lLCoK3FAgePYSQRlUjan2rVQD964+yZvyr1smAfZhH0ce+keaGP6h75trQNrjdteFOkf5OiW
dxUl5anWRRGwvLrrcw+qXOQh7XWib6gNA9CsmxtVJshImrXDA1RHFGFiGVaUdGMbQaQEw7He6xw5
UXUtvhdsOCLnzQmyHM7MJI0GJzVhqMKT67R16jHfS24SnAOU7wPyFXdJZX8nZR3C3q12tYUnsgC1
Md3ggdlOY+0nEtVMh4oRdXQ9nj1BEgA6EiT0Ydq5HhZ1TMINcRR8RTUqHNPOCSTEF19a6fB3vx7a
l4ZMUJO7CGNXSnbfhSGKB9O0/R/ol/VR+rglVNrzY9pXoBEWIr8FOsq8zfI0P3Dmt5hS54YERdqR
LGxHyZ9Yih3tWNF27+YpXq+ikpMbCwlzEWKOCt9pA8OqTwROXI792MrvhcTJWoCE0/y+tSax7xsb
2mYsYdltUZpz91h0Xq2jwVQzuxAs24jrrk1LupgoEmaQaWdl3l5wtgMFcVc4BZA1b+e/dTciJ+sj
Vs3KEee1vImLIX/OqHHn2vO385feCgssf/8r6J0qgg1KigLQxmaLTqeN8U1za/JLquvPKQso4V8F
KnuDFobSCG10SVBFKDmEeGxXfaXv2OcHxN3R6bromLOKASUzs7FFRDE8BcsrS1zw/7GD8y+Bwzbe
8pqzO6tu+f5BpTjqlqJhwmw3opU2cLILYMutBlYhaQscRb/VCDDByOti94Vh6ONjfNLYv6QZFsWr
Xvh/kLt+AU4j3KSxwryPXOdgTpGWeKmgfgkXfhKTWYN2qx76OOzo0J2SZxzxYmf+u86/LKdBwvhy
/ga2mlj+/nePRbi4HxhFsYC165CvnNFHI3szqxfXuUo1AiLE8or+asJb5jqzhnMKXPMIKe+BUL8r
eSHlemPE/Ye0O45Y7FzwR5nO3hKseVH9P86uYzdyHYt+kQCRSuS2pMpO7ep22gjtDpKoHBm+fk69
lVtjVQHezMMYaJVE8pKX954A5SZHF1cVIT/H0jlz2YzKjls4ObXxXnR9J2CgSOBy6rggSY1coao4
mTZ48NDoZyvZZfkt7qXTPpdcPmoXLFEkSwHuTGlpIXcDfJ/5Y/XbJSgJdEGgkDYBZ5P28po/2sJ4
BOdN78NgA2Jj20Lo+CDg1hwRlcOuz0/gJkLd6PKKWYisuTMNxDBxiFaQsUg7tSW1edOl8sMqH3/F
RTdeiauFQZ+DJ6VwJq+2wKJv3D9JX2474eGWqVcjrp5Vkoe+gwOB/Lj8RQsxMEdLukBWWYCIYa+Y
Qn3bUQi7REbtgml9+fnnjsInYTzHRUo/g/E6oJcHB2l/CSq6hq9aARI0pX8nQnal7DeXf2nhaJuj
JJlJkgwZT3s0Di71dRylLP3atM8Rkoldgu7oQou4qKuHqUVWVKo1irwvRl1Tdlt6+9lepPuhlq4b
Q6C0e/Ky71L9vTwqCzExt1UxYKRWMRCvuEaKO3CItnkvvvsgb15+/MLymQMjde6o2q/j7lggU+H5
fZqbs+YNcPzvbhBfGf6lbziP2ce4JhMfggxjo+iNtJ4AiWnGt8vvvzTss5yictNawLkVujfpA/Ff
rh4thPxHn/5k5c/9RrqxlcnY6hgoJYu+WFBoWVOLW3uhpmSbgK0byQ6u1KKjzcYeAg5ZHO4Ne7hx
lxtb9hqAUK7hpepObZjhTv0t78AvlBOov5PHxUMJGMPGIvkQwQogW09+Erx6eTDegXFchthz7du0
ZuJR0Rxt3cnBpTCn8kCh8LvpBlwUrKq4zx3YRLoA/648mARvsXmmu17zIoRqRLD2ITgoVrksArpq
J5f8KXmuf40myDYd6G64IA5pqLOhvW9KQIUrxnBNLXIz2hGaROi7gur1YMGR+3tss5asAreG9E2s
fBRj2Ah7eHDP94A8BYdMtfrnULoQf4JmznuFsiV2iHraxI4K/tjUoGCnfUCvqKqaHQ+GZMf9jmxo
QaEkUxU0xL38XPHsDV2NeW3u4PJUrVG07k5s4GMEzlwbmj6o96jA9dsR1OU7XCaDd1frLmzNMG5a
lJLWzFhjVIFcgXRmQuXF0ln22/JRncl9md9y0ZhXF450ewh3dJAvrTL7Bi5QMcGbDiJZpR2tt/XY
tQ9piwDoaDWOUQD6DNR5Mo4BJuJRFyit9D2ciFfZEIj7APztt74t/dvAK7q31kGJjvBc7jifcE32
ZP9uWDr9onCw3NK8S6PWqOK75lxHBDb1qAj47a2qB+8hT1MTYvzLLefS+ZEWnQHLeZj6yCvxYp40
CVYTjMtJlDd0BFwviNfKipOwFMyEPUMFkRHebFoLLwH6hv3D0Y6/km0W38UV+Ngdsfy1F5wLq1Ay
exE+z0LaWcETXDRpBAh8dqeY09URGmrTVroQSR07dAoYuITbqXHclZLBmQ6Q0ONQER15cT2u2EC7
Xa84OkCO76Jgj6Mi/QmpAX4+XdlL48PSJut7tvV4gny27yoInIinitv0SVX4Z6wavyualQ9uLCo8
PhhgHoM+XZdYzm1elWaNuLifOqEjlg0FqHjnYrnlJe1NQzpcELtSRWZAg8JlDzwf3zEKw0FCSOi8
dpxdCUvijWxL68mjg7qvAw3HQ17FcF1p0h9YgekNEEWTWE25VdZhkEm7imjZ52HWo3Xs+qV3apTk
d9nkuMc+yZOjC5Or9QDRixWknfiqn9D1YrRDecke0/VI0TET+IkngeoPKC5cw3OZWvKtYiOKUZyO
z3HL+V7DehjpcSY2IAo4z0PT8ztIFMQo82bJfS+rFhBCtGn8ZESqOPrVFtXh9Mb2kRZxo8RW5bpe
ZYZI3DOr4B5SiKJYWaopn0iaWKfAcgEvslEDKTZQffRhxg0NRqcf1YtlDx3c6TuQUjsyHTTsJcH2
sPtjz9GWUKhEbWBGmIbQSLAj1iNXgnFnjuJD1q8LMFgbqCUYGDRLkW1r6Q1b3TK9HjVkgpO0LP86
VQw9Wh57hwROdNi2fBZJxaoNzVW6FrAZvUfDiKJ+idxIgyq19Rui1yisdiGviNy6TlWsSw7BKts7
e4HHzF4H8JkOK8v39jrwho1REG5OVGJtnbY3USDRWlWmTXdmsLt3CkZEZGipX3sc0a+SifHRTtw8
CnpR3XB4cT8QmeeHTKLpkBbkGSnx8BDwXm1jCxXtlVtpNO+cJDs2KE+sXOgMwWIaFUvTodUcF+xv
l2v2k2T1sAoaiKqnLq5SgVPwLVViJ7l7dNGWO3ZOZ+5V6fjbwCPWOh3RSkb7hG3Ttu+2lgKznWEi
4aFTPafnbkmKxnNUWhMCuowrsH8t9TtxTYJCTwphjoAGNyNMTAiQXUz/MK4ufgKYY6MobqNF07bo
fDRBv6n8Jtt3pmv3OIr6HVKUpFrByqxtV13vs0ce5+xP7XgyZKiM/rRryIBWhUTZ3LHcTeKYah9U
DtqNXUe2eVsYqOMzG/YydQs78L4XO9dq6ijl6FN6geuF9ujFO1laFDtq4b4MwyQ2YzNAkhbd1XUz
DdOPPI3jJxg51fs4xTAIqKNBZ4PgetWMNfYcFLknr/cj+F+KHckcEVGJs7SF+2ZokLNtlSRllBag
BAraJ5F0M4PjUMtVnlc3sY2/m5TcC1FWu2RCybKdUhij97B8YULrVVolv6gTjxEcZ5u17juKTZZn
R+jn4l+OEBohSBQeEDcazQgUeJ2iKU/JqP1zg+m5Y+kLtVi2g6Bpua0GcJUIphIiCBaw1CD3/O50
KbeDnUCKtAh+tzJFb6GoVdiQHiJIgMffpB1eMhU0XWk79yCMhMsOfJRHdDIz8khr9xcawA9J0+5G
NKBWngGaHvgD/JtJTauOabpnqNNsLduboq6eqtA/K2/qmlZr2pF6xdA/3/b2NMDdHSYleiy6RwGI
8sZNbIbiqi9hO6+grkd4j0BKxgg8xa3i1L71O+wKmdNvfd04xzHITyBgmbuu59ZalL5Y0TxHgRWn
RFhbw4ss0YYY1PCQxujg5HUAI3qHfU/isllzBqrQVD6JGtjx1n2vFGit2MNw8jqJRIpg/lSB365c
iz0LjdbVlBr0eIfJX6WmH4AkD/hG4ahG32h4z4f0tzdB3En+516QUbpOYudv7shvAQ9OVPBg5xbB
PpH0lhGKUyiPEXkl3gj5zFPd2WyHui3Z1RwjxDmt4Bhd6KilaLqwHCLBPkpHP+BJ/9xakMzQCTwi
u1jXAFT0JkRBtl6ZFtWxyfRvctAvcddACRuH5NoHUz4UfnafWP4LqtGvamLPijYvxCflLvYmvc7K
s1SiNlm9Iq39p/X7NPId/3tcYxfj2HrvGlfxn7lPUduvUZeHFshDJiFAmbrto+/HL3kKg0o3Qc/Q
tUb8HHapDVAjfdhJ7517dg3dAPZbj2OGC1QDkZe+v+cUptSVmNBlD/hvCC4jx2n7EsVuGxvWGfKv
KyXRtyR6pRTq9XHeBivWZ97Kq7yHrMz+TEJCrSIAJEa1ikSdae4aKsbIscQUeh1DJUBTlF/SrN4j
InCLgL/FluRw0eAk/Vvo+C8DaR69S4JDbULPY+zMuWcR/EhltWMNrLOh8P3sTsXJd5E5Kpu2e+/c
B6EEavNYcj+bsYgjP4BYEXrBjynpi0iiwxpCfXU4g0P+tIY5IRi2yHRryw+zBtANyDWOkEKSbqQ6
mMOk9fTUuLZcExDvQ5EhZYHVK4QPKqCTBkH/ehk3B0CzX0uV2JtcNQZlQ1Xvgip+Km1WQtexU2vL
Sn5oG789osYFHu+QhRM7g3htW0aTH4uIAFYREqSC/kjtVdUCTwJA7m1SqBGoe4aiMz8LMdQt6qyZ
81M56LWUbFh1Rp1cJ3i3OoaeXuDV69FGksw0MC4gzmPfLsgDQcvx0KBlGhYZB6EDpj6h5OD96VpZ
K4ubd8uU45pIMqwACWqRXmd/C6cDmsyHOyu1PPw8EDV0MiL0sZOsGt2rdQD+XWQgHLQCZuUVHcQy
tDSOPo39Zq163CBgPeVtYtLWf9KMJ2uLevYN9mC5ozg4Ng0RgAwIeoLpSxtlowHsmw7yTy3hfrAK
erTegCjyNgkMI7/LrLsBeXNcdSWgMeAlmCPpxmeWmTsYHw8wEEExqh0d61QGaX2SVm6deoaFnhVu
vCoIOwUuTe8C9CqBUdKQs+ytPRwW6E187urkdbZpJEtWAJGajRP7xQbdAXz7aO0yg74ULCvfW2AQ
o6IdIHHg+2uXiG8G7otAoAy3SYl0B5Uzuk8CtPziaXpqC0KgczK9ZRNUwlDdIfi3MT8CVihCDx03
5jZ3skZXoc7vjTBoXsBdAmig5FtVQU0b9bYSlbX4naWBj3MArdE2ETgPcVMK8976wWh1onmKA2dE
/I1VV6/VWHkrv6xz/E//jjSn2JNABatCFu9N09+p0kJGCZUJmMN31SYbYnfnWEMSWaw+9XV+hLwl
jwAuqcLUkxrVPGBtdGfdZCmL15aw3xx06TdNp+51n4+hFZMCQY+OLm9JsumR6sEBCVRSWSkRAjoH
5NZQ3nbTZDaVgdyM46R7LwepJPGSce325W9uGgiEIZ8P61xQ7Iqk2kxJ7Ee4zlSoMdZQb23yKaxQ
T42myrjYgnDsW9S+aXhVrhVDZYY7MEANwBnZ4ozOolT52EhMTGE24bxYBisZeqb4AMoBgKhgT++3
SF9K1ooVcjnch934p4qrBzPUQB4k53TT0ffClTS0+kFD9KWwVrCYyx7o5AEYFzhslwxw++DSe+vL
DNZkfq9DEFmmbTPhhcoJUi6p45iN15dtWJQj2+oAbCriOkVkWcFrkrbQ/xDly1ArjtY2xXaAu+oI
xNBWgTgLjgKwf6TBBawvaxYSVFG3QQVdEdWyW6Bg/JXxCyBVc44afIpNM6+czZg1RQgne1irwNUS
loFu982t+9dg6vr7qobLYpGVYuvFlRumeV0+oGYxhbFTF6d6ckfsf/Aom2rgfGirnHVTagPHHD/b
6iZw9xOggduCynENWJpaj5CgWfsazB27P8G+DnurV73GcCwpBmZWwzghi0DOsQ/s6UWa+sQUWqJy
6uwHKK90ONAbLJLOgr9sUah11Qtr51XN9OikAOs1vYVDkqGvW8RI+dAUGyK3N9ZW16jcwzdPvgK+
bm9qmeHcQjaPYCsF8B7BWceuGbYO8aDVGuvNoKE3AdmJ39UozyozmN4qHvJbAcDFkwts677B/WtF
RNaspVBAzhVACeV6OHLXzyKvGJ4kxH1XIC203yzZCBi6BgzdefukjRRR3CD5dnIL7lIdA6vN0goM
HdGtIOoCnn2Dg7HKTAmCQP4ulHj1HWeEpBMJfkydfOi6cQgbBcEWRNtTORK0ICmKEdDecFeFONPk
BjfeS+09G9ag2JbKFHiDrNx0FqM3RNoBmphtGqV1UiWhzOKk3hXMs9yVLc64piaLp5Upe/TsE+h5
4a7pklOmBudBOtrcFI2i99AVG279tMYhixts1eJ+GmDR2UPtpgflgKcTjcpSP7IpyF5sX5c7mNdX
m9KQ7M7uuhTQyvUgtvALew7sBvGVV+MNrKOcsFJ+sWUOri06t2QIFlp+zxPa3FSqjzeWBzUNQodi
W+A02QiV+9uMefWWpxLgWyjDruFDXEAPJ+juOOCruLcVUGmF4Dqq1ug4bAhs16PRl9jpkERsWHc+
2CSDlxTo28G2aWv6TQ62AyBBX6EG0CQAUBgqjlZZOfc9lH03HWD2hxgbxL6wYzvENfl8FltDNJVD
vgusBFdL3+Aa02tQenWTP1tFDnsRmVWQFgCOIAb36+hizUeNV6e7snSarafPLXpTTFuXpyisiQSY
OcbcKaTgVkU4oMYoz+zmkcHAT6zqgVVPKqgy1GEyc8NIwe4MUqN10kx52Io+PbSV4Y9s0M7BKuoW
19ukfsb5I0PwjSCgd3bD/KloQe5rFxiXmLcSaCqaHaCUHAAfCM7wauhLumudDH6ZXguUFISj21tT
FdU3t+J1VFHmP8I3i9xknspXZPQ9icTOy++oRR38fzEcphHXY+0l5I+YdA1jDxSsfHYutiggej2E
5TqDRgM2pszKNhCQZ69xFustNvISyDoUq9yGpcjCTHXQTlYAUCzcxgvLaYgjt+bia60yb1bnTdys
pDymDTRlcahif8J/quz35SLyQn16TpPts7Gwe9tpjiZ7RD9MJlCPHb9WYPdmBBfQeyHCeX52UN83
jgmtZBMcqP8TjlZfoyPMrZdrOFUP7sTbI8Rmzs57ty7Kf18amLnfMilAGzSD1R6Je6Otx9K+Y/LK
mC8U7ufeysb0ULuy4FgU9+LGxMMzs60rQIaFltWcggrRdSicKZcdpjT7IZMz8ZU+9O1YrEZGdzVQ
9m7JvkR3deZ0VAa+AGyJUQBQXYK7JHobfRgA23N5/BfalXMaqueVnpa4AR8Esgs9ZRHqAZET2ABH
ny7/wsLSd8/T86E1o+up1n1K+QFdpmKVAGAUKOe2cL7kS4D++SxuAde1VV6MzqHHFSZwBtTXTdjk
ztcGyKH/vn5LacM1ZfD3TIAm7DyJ25btk/WUqfjAtPdVGMAsinM7wand196hAirSReX4vAd7kIK4
PAsL8+zMAB9o8Dmi1Q49tPEzk4+B6Fe9fcryb5cfvxBrczuFQgQsGTPlIrMDSDNu850Y9OvlZy8s
oLkfrkd0XXM90sMAG+5O+kC1K9QKrg380qvP2qrCAL6VG98cWr+8R0/gkVn5+vKbLz36PBkflv5Z
QVo2ZzIO6q8nmHLckObafC49+jxYHx4djOAloIxMDwHEFUYLx2fvXHNyWVgrc9NbBd4M5BkoPUBq
bdWI1z67Y8Hv0fl5eVSWHj8LWHt0isS1sVaC8q2H1G5P/mjer6R7DT21tGBmIQvv5BFUKUIPFbwv
0Z1DYfvdgRrq5ddf6GfTWaA6PAlyHY/ugRPwGfyifTPl9L2GCqaM0d3TNkrLl39paY5nMZuwJtYu
I+ZQxT9L6eOGZl35hoUpmDtUoDtr6ZJ79GCTeNjkKeqHvKTTPZmkty6h0v0lLwDbmfv1BgYa2KOd
kkPZDt4ZJeycqx/f4tr9GhCPzKI3k15VNrSlBwmxitF6cpOfCgKYlydgYSHNbQZGqPVylFHoIc2K
bQJlc2bd0za/xmI8L/hP2v9zx1kQ6qA/F8T6oLS4S7L7/syu7k0O4xtv43bu2kUTmVBzSwGMoWOH
IuRP0AavrK6ljzuvug87yJhnU9ado5xBLzhDe9xgBBNIg14eu6Uldv7oD493S4jV+TUOnL7/1dE7
GuA6hypOcuVQWIjC/xCgHx4/aFeBlh7TA2HD2rgA2Ltvk2qibvyl9RBd/oalH5mFekMIbmEWXCjB
elz1yXfVy6PlmJUQaHnAsefyr7jneP5sHczivHeqcercPtg3Vg5Wmzs5B6jeqRvS8+IBfWn6LS2F
Ah0OgIpdVYNs40O49QaQbEk2k5buvQ2Bp5VKLbKDqxEBgbHiR4AC8gg1PnXjVb46wfxG3g248v+R
TcHAoINH812VnLuzceM3t04DUUTKLBE1UzN1IW7E6OmoJmc7LxYjxH8HF19OPTSDK3QMp7FJcHHM
HOj703TakGLK97xwUT9AEye+kmgvzMDcOcGmjgJFRoC3Fpitb5yN0XzbV8DAwINK+87XKNFz74S8
79AUMpBjqps7y4cPkY+G8fTnyvx+Pr1z8wRWoW0AkEVzZC6oQOhY9V2zvvzohRieexvkQdJbvhAt
aEOPZzanBGdqUlfW5dLDz3//EGJJVRcA52RwjbeexagiV5QoUP362pvPdp+gdaHszMHgJiX6JHW+
Dc58AevP154+23yMNrwZdWEOBlcOFjehnE6dvJZf/Lf/fxKwc9Un3WtAfphh+wzEAvie+2g6WEXS
hGWALqmXD+fPqtTLqLRtVqSMx9+Z42XIRUC4rpO0vkVHkkVNTgT6VEm97j3rmhfj5xHD59WA3Mta
Vhc5zEIL70hj+dga8dPXUHzu4lNbsx+XR/jz7R2Nv38Xh9F5ziFFWkNFPXuCqd1uRPeljsWjVXtX
TpDP0x8+Lw20sgINvKXqaNXtPratXe4AmnD59T8H0PJ5bQCEXAoPE9UcAZlJd22W3vk9GMxBeQ8z
k11p7O8xpJmyob72gwvjNa8YoCcAxl1SQOa2e3GKm07zUJxplPGXVjzKzP/Oh4xdDXeVgR4dAiQX
MGTtD847vZ9adKwuj9nSJ8z2A0hVp1OVK+dIbRr15dOY/iZMhPFVu/Tzg/4/rPi8UlBNsFZKsooA
CQ7OFBTmHzqlHxMYo1xZUf/dYD77hdm+kORAo0JRujsiatUmu6MHN0STM7LR1QxhMaHDPrJup7W9
iVeHUxLFd+Uz7Fuu/PzSgqb/zpGbalRbi4oeGZf6B/AR2a7wHbS1L8/PQuTPSSN+PMBloM9RSrNA
En6x2Ytx7hXY8V8rqPH/8pcPB8LgtdS3HXiH2YVZa5DdRc2v5MILQzMniiQUQl5qFPTYu90pLelj
a8vd5WFZWLZzlggIo6QwBR5dC/sElT6ckBVAFsJDvwXchfbK5C6MvnP++4fBaVqUghqmNHB7QwI5
G8afW+guvEFGA207k/G/HsmbKz+2EClzzgjq3y5n5eQcBUD/ObymR3Rx5d+vDdgszoepTGk2gnxE
LRG6kJoQoM0X/nNZXpns/6pCn4ThnDMCrR9SxRYwjuBMhexJ3nrDqvwxrB7MoVvnYbejrwPwGid7
gw7A3nodn0Hvf7cfIQ0eRMG+CIsvjqPz76Sxqc7BCUhdOBIOO3RbzzqV062FZvn68lguretZyA++
y6E84DvHNuH1HRt9WEVAefzK0l56+ux+gm4h6GdTgtd3+B7lyTdr4o9fe/HZ+a6nhljGEi6SVji9
BlAD+e4THX9RlnReL4Sfm0dHz3NAABQHHrA/zGt/2wG/ItG0EB/zkiGAOfCkjjGvPQBLHsRQYqcN
7WncXB6cpcfPYh2449IIgBBBPPM2AXm3Uhk2+ot5Dz1vZB92krYiQDYCZHLUwvvd2f5+zPrt1158
Ftq8qKDY59Te0QCA2KKU3egSWK1rslVL43Jepx/evHOrttJ5D9S25dwPfrAGZomvuwLdza+9/zxe
PSAfhQDUeZJoS7bQwShbAbMJ8aWqAv/P/+7DB4ieAHFkkwCS956GcokLw2n7oaaoaVu1qsK8tq4k
UwuhO68iAp6IIynuPEigOSAldCC7T23ycHmYlh4+C16PCdtAPmE6KiEjWWOKeRJdfvTnnS8+rxwO
qpMtUOHjcZiGPR0c6NrIo5+6L1S1j62Mn1V87URdOLjntcOEBx0wlNI7ysSwJ809wMUBh4+YLoqo
Q0F3ffmTyHn1fHIczWuIRVfacQojxqOHuN7n7WAACi3hCVA5Yge+oL9PBn/c5aKkt6g7kChwRL+j
rAGc3RqdHwmBbPrldznvIJ+9yiz2fZWbsmIcC9zTwSYNJqDjzZRvW03KN63sfEtZpq6swaUBnu0G
dZdWgGrn7nHsM0gIeSFtqlU+8M1grvlCL33PbEcwRQC3pkBMR3v0oxRMT0jZbFlgwf3wbyB+fW3Q
ZrsCBIshDjVht28gxCfqFwtkGDcLO0Cdtc2vbD0LMTUvOLZA6kN7OfWOhT/6oeMX2cqP2ys93sUl
ODvJFZhAOhkQVjZAyKH0zPCtLtPyEX5J9BYEGgvsK6GTWwBkgi1Ul9km87P8ELR9ewscMVR7MugD
XdkFlz51tn30DEJdUnpgFUzFrVLme1xMV6Zq4YSY1/O068GCIe/oMXVaIP+AJjn20D5ZV0D2Xilb
Lbz9vJZnxaIRvYN8v0gnvUvNEGwaZXvfLq+1pQ84L/QPJwRjft5aLRZ0DbEtK37tyr9Dml65wS0E
5LycVw25GGI/g1fvWKy7+nYCOLbrfnPn+fLLLz1/FvAT8HV1USNQ0vY7ROWELLc2SueO10Zf+4Hz
nHwYHVBgKwvIR2SNwbgfAwi1+WY8mS6LqAeo6uUf4Z/vkXPv0cZ3QeToQHop4BS4yssAwOJp71kO
jufippkA9oQPhAdcmru5/ItLkz7L4us6Jl4H78UjU6A0+nZw8K3gtyjVlWR7aV5m0R8QvxZBg2HD
TuaAJAPWQxOzE6Bam84Zvl/+iKUfmUV1nAMaOCS+e6yT6Y91VlVR/qEYhp2jv6Ysyuaa4xWnUAYH
pwfyG4BhABRY5yCSeNfkPT6PbCDy/l1dhcxsvy+hByjy/pkk1WPrIoW9PDoLOzCbC4sP0HYbvQab
Hvzv7gPL+tkW8kW53gR1Jey7Y8xWuU9ewGrcQ4BsE/PyxBUA6CNK7pdfYenzzhP3IXgIBPEcj51X
GbL/F9ao9tVksXNlDX8+/eAJ//v0Cgmhcjuk/qLRJxAHgCB0sp03ZCTM+Hhle1/6hPPfP3xCNRZ1
7RgckpyRG3eAk4WXXclpP88kkAL9++is65MefuvkSJunSt5BHwt2GY+Z/dyk11THP89tGZ+FeRVo
eHLLxDtO8MqoRvSrQaUbBb+zM3Kflvre0v73y3P9+Y7C5tLjsFigwBDkDazT2wmyalkaFYKNm7P8
2eVfWJqKWbiP/iCTPp98TMV7GfyQ3peUYyAs+e88dElcydrLbZj6QAFQj4H55qU5sLWsA7s0L79m
OcfmZpFnc4TMtHh/C1fVbtp4HCpS1wSoFxYTm53iPQc9R1XSP/pQ0SMgamkQfb24BWL7ZItufXkK
PjcBt5Eb/DtWqeiLOEvgIUR44IAhkJDbARSpx6ZG7QDQ3bRcQ1ES1g+warVDYfc91CFjCKwmCm2h
r20rbBb4pTfFxsTTcITe55vP0/cAZPrLH7iwp8xV55lXwuibYBg1lKNHcKj1nQhOLZirl5+/sIbZ
LOaHUuZZofD8HCYGhdesqP59+ckL8cdmoT5Sh9lZXtAjqbISIz94G1P0TVgP5TVk69Iamx3qdZs2
Qafj4ZiV3arNQG6qnRP19b6UNyq+5iOxNAWzMHenmIwwpPWOtYVGBgELARqOA/oZJL0yyf8Vzf7/
TgoPnX9XsWobVUAazTs2ET7g4Iflof8RvMPtZ9+vvQeQXdb5ujhl39irfeK3kD65EbviW/FWvfl0
fc3ncmEtzC0oyyoZy6yDkaNnV987x9/pcbqyzBYWQzDfDeoG9/vBpscWGqDG5idLwtc4daPLa21x
AGfbwFiOwIS1MM8eEoge6MBU0QDAweNYgPHp0tp3w25gYLRZbf0A5nUJ72QJzB2U2G693DVAwecN
GH8jLGnSBP2ojJVv+BcSas2iCO3GtJAv7WuIEDJGQsitDm+5W8uNZUS19rieQCrXxAtHvy/W9tDK
0+UvWxq4WRSVBaWDqf0OWuX2n6YYRMhKfWcP17zpFhZ3MNu6pLLbaYpjcrRAnqBr6HNEjXpN1Vcn
/rzWPqQrDRjFxpdompIUGBqhN36RosxDrtzql5bsbPuqPVwcPEEojALScuMHpt2K2uaby4P/+TWI
zWWZdKFbENiLEch5xsLAhz02ocRZB6KhUda423hIoAjMNZTLOvV0+UeXPmm23bQOin8SPEToXhLw
2JLfJLsWJguLaS7OhMfWpQvp36NJQOIvgtZe87LMwTmquu3lt1/6idkFAvzmCVokKT3CV+w29em9
1zi3clBvlx+/sOP7s32kItCytzXiPHDsQ5/7jz5Jfzm9/yJlco+/fy0Tnus1JaR1EvCoQAggJIt8
n4Ox30sC3Z8+KlT9THj5evmDlsZrFn8DViwjviWPbjM+WhA37ZNyI8vsSi1lIbz9WfiR1reIpEYd
ua1WPTszh16ZBbuD0om+9gGzCGyGasyh/3KeEW+AZrr3x2aTtdGiuObwvPQNsy0wsDJX8wa/MAzF
dES1c8yjnHke6PXwbOB1D2nYr33LLJ/o7ba2LVa6R07k9GwqBj0ht4/B1vKS58s/sZSw+rPw9iho
loWuCcRZ+mZb2pWJOr+znykkvCIeF9XKVh3dC3R0IunDR2LAekehNXUeL7/BZyvO43x+FCMZG4UW
roItFgE+Cpk/G9ejdr9w0p8ff57FDxt+DtF4DoX+6tjk0OgGHahRoESDKH357T/bks+Pn8VLRkcX
mlpteixAWCsG8EMc7F+D2qLm+Q002nWVdNs29n9e/rnP1t7552bxE4s8k1TbCnoCHdIKKC7WSciB
fjb+tYbh+VHz3O/8E7MASuwkKKBVpA//4+w6miTlleAvIkISRuIKtGX8zs6aC7HmLcJ7BPz6l72n
+bRNEzHHmQNqmSqVqiozOYD1fnTJpVbDlkbP30bna1/XjAcyESbSJ5AV70dckE0isnMjQRdRoCKM
nTfpH7sE91EwgEjB9CJhULQ4IqVv4lTG7RfoXVgnUDbT0EY/4VdmWe1WL83KvHVXDp8nLgzdeWiA
JPgI1hVQXCf2VtB+LdGAVdU9eIZuSjmaBoRFwWqgQBBVFWChktKf0LxbLXfLOGycyLWRtBNpWeCA
MhYyhK7T76hTA6ls7aRdPCD3cE578QUsAB/p9b/MSjuORg5hpGqx03CIvoA/beleqDzdPulr26Ed
w260yQx6OEAcE2R4Y/IFkPaPtCJcfrZ2CKfULQXyrjYQBPK1T8YXksjfeFdtuO2rWkWX72t+W9i8
Q1TsgFS9Z+Od7aTYarTc7zK7ZAFq78kna3GEh3vJ2PGqn3cE/H7H2+t2LSLB2DrCAGheCW2wGDgP
ZoIIxFL3Zjo/G+C6apsqTIS1ESiseSJtjskEOp127qDUUvM/oBeCzkc2POG2GiDyU/zv9mRWzrLO
E2pVnM29XdRhSqk/N87sofcULLPKJ6BNgIpY6KiNEGvlGtJjUTvPoEyyxBU63frATJFoXvbNtDGP
tcN8md+7S0gM5lKYqShDNwMjRpeMeTAvWx1NKzuh3+AVWKvAnmiglxXYp9QB82P9PIOhsWymj92h
urYXCLPaLFpa69xki4s+UMu4dzLe7/uqTza81sokdHmvhPZgXemiC6RTnAlKLsI5scUC61S6MYkV
w7C1UD2K4eELYpsA8EIkwpsySFjxMs9eZpCh+GM+ThfZjS111JXjpFOq9wvy7r2gVdjW1XkYBkgv
OfeG6jasfG25LsO+O1BLyhiVBAhbZqD5AjQQ8d0SC0BUYZMHcDjmh9sGuLZomoOXYBRx7BSQHrOC
3lhRkb05RK9QyTj1UfXsyHyrZXNtIM3dt5MZp2aPhuyBm53XQ19qhNpzmeV/QLN7MHKxdRGvDaT5
/niGTIgkwNvUlfHctNkZrc0+pKV/TOX8RuKtPOba/mvu0YkjbltJRcI6/iHAv+OidpwnWxfYij/R
W/EV1BT7hSKohShTyDO6N+px42St/HC9Bb8eaT4YDBsBBoa3OEZJJBnKN1OByu32kVobQPeFo2yi
LutIaI4uCFROExQ6Ur6Rf1n7+GXX39mF45qVk9rmFMbd4tmTBW5TPCZA0HL7t69E+3rL/SxHmc5L
VYU4QfZDIXvAcJr5ay3BMSnobAdm4kKyA1mSwzhVcmNSK8auA/bTQZJsYrY4m7lxnBx1gtgIpE14
AUo4SAXentraIJqlmwwthw2f2jACY0mUDOD+5MPT6E6/7J5/oECF2MTSjLwTfQOxpq4K04F9cqrp
Ppu2aoVrG6+ZtS0FF0SAyhQ8RThVBE0C0CvZzLmvhXR6p/3MaE5KOpLQAP3DZObJXdfk/0N//G6M
x2PdFDujzk/ArB+ThB1ub8nanLSnOY/TLsk7voSTELu0d/w2zY8FeN5vf/5vH9OVt5jegc/yPsut
C0GAsYC8Ph6pPI7mkD/P3LQeRTq2n0D1ZN/XnCXge+aSv4LzgrxBVih/GiZSbiDxLoZ/7WdoDgEc
nG2H8AgKHnLybQjA5E7uI0HvgzcGxJVTwKatZAC7LN21sTT/MJChdo1S0bPpQuPL+OLSFnR2kO2p
IB1VdF6TObtCgRe2A/MdiMpgbAVIeAv3keEeFwMJZe362Gk5veRg57u9Eyu2p/f2x1Fsy8nq6Hlq
+QIFTMdhbw6HPFhRjAIMvZH1EfTg5XWgWbmdmAtRESR+gRK9cwWoV5z0ONnthqdaObF/Oy3eud+R
2+1ck2E+Qw1qjzJn6JplAEzw/vY6rXzevPz/3edNAgxwgQFCq+ApUofNbjbjb4oPH7v7dJBC1/GO
NYTSM8TgeHCRjQCXEgpDTSPqjVr6ZaGvHUDNBaJLpgKTJqQzuwxiZrOtTv2yhSpeS67oxCVdaQy9
URcRdEWg4Fwb+9R4NKFHACVABzyW85Se2kbs4o4EdLaOJCvv+8w61Fl/AC/3xh25dpi1yKc2lnyQ
xryEPWgq2DBB2PERLG67BoiP28dgJYTTiU3sMjfAUJy5oDKIg8nhXpeB09P5kygXTMpbHf8r89Dx
CgpEmeC4nOhZQazMXrLf4Pp5BPXh4zTLdGOt1vyRjlqY0Ic3FcpuQyiYqQQibKmCUFxRkB9IQoHM
qZMNxDUnWZxLpeSLDV5C4N4zpfZRZ5gnyx3w+yqLvBZqUY03LVn5nfMhe4yRuk0hq2FYh3ZE04kF
ru2tUGFl/fW+2FIsUrqQQgqhRx6Quv5NFjAcy3z8zagx+K3Yapn524R/xVr+Jq3fGfxsOEYxJniU
s+/912nvnPfTaTjQEE2A/U/n1frkPMZP5C4K2fFTfi8/Jz9vn7AVR/M3Cng3Lrh4CMkzjAsaQit/
Svra75Zpd/vjKy5Ab4glIJKcrKYbwiiu3yKTPU1LseEg1z6tXaVsEjX0DfEuIHnzCN7yT3EPNejb
P3tlTXRMuwFqd6tIZuCcY0gNDiWaeaWRvTACUbbbI6xYnN4Lm7ZEitQo1DkfbPU48iV+IVk2g/za
EJ8jyH9uWN3K+WV6EDDwktVsQpsGr89W3UJfOjbPboGQAA3EkKkl5HB7Riv7oeN6otGFkk0PyLsb
J+MDsNMQ0xijYmO9VnaEXf7/7pTmaW8aIEioQ/QPHGMRvUKO8zzC4d/+8Vcx7wgWdFKgdkoTg40T
OUN5vTzaeeEEJgQ89zGoK3YOVLEfKnsC77kxOSfZWfmJRUV+qKAxhpqRAU7p3EjP+VgW9yWUA9+6
vBWvt3/a2knRZh7FXNRl2kL7BZiphCR3zDXumkzuocmx8VZZOSTksqXvFnfppiVJ0UwRMrfwy6rf
maR6bs36lbAeOlbRr9szWdtDLR6g8UCR6O7JmcUjDjpumjHZp9WWVtfaAWT/nYVy8HmHjOBMYXb2
6MTgVu1kmmxE7mtf1656AfSkQkdsHU7StU6JkM0Dn0j6/LGl0Z4/WT9ZVmPPVThb9QvYO7+poga1
ttr4/MoG67Amg9ZsLB1GzhNedWntQjnzXIHpc7gQtucbg6xsrw5oonHVOJwu5lktrvEN8vBjmNkO
JDFltsU1sjaPy//fHVRQsYDnZVJdmNVPGciWkJ3dEXoXQ604sunu9l6sDXIxxHeDQGcjT1juTOeh
VPuq/13PWZCitgRFQZ+P4+H2KJdr6sp1r7f5E7Bc2+DPns5VPYZoLf8BnsXMgxbxs1OroMtEFrCe
bvZ/rw2nGYcL0cscmDIcX2UGNG2fqilBvXbyJ25Be3F5aCD+YrAWYdRwVgjFIBsNQBpQUxng9lka
g3sQ5eok86GT/cEbXDOpUnVVEkNlJYSu29Eq2b7M541Pr5xFotlTrHIoT0W4LshSvwDo9tgv6TkS
1svtzbv++X+QALEVK6sbliEse6hLc2p+noul8i4yf7cHuH4G/8ECZDwvTG4UGID/6lLsCgOtsp1C
4hsCD4bcuFSvXy3/gAIktJkhIo6SU8/ULzOz3qCUeeb5+HWRWxtx3W0KVzMmSxkOi6BvEs7VvAdP
kMfKcuPXr+Sp/un5Z71Vjhlph7AyQcK1JKHsE8jSCwleYXHf9POzGfevbUmhyZzVHwoNgVf4r3cw
QGTtdiUpoOoBkfeansusPoEB+kNv5n9wAEbSGs0URXmoAO1WBUjUR0LJxoqtHVvNCXRJU+XG3A/h
0L/UU+yx6lth/bh9Yq8219juPz3/cZYlfefgHTFAdSALYoO4574ty11M5BxUgjSegirPXdON0q/T
VD4OdVn+Lno737iiV6YnNKO3wWmTqQQRaJQmoNLsSuVNxVR4NLO3/OjKcdabhaNi7ktAgQeQxKgH
EHSdc1CZ3l7AlV+vdwC70IAZ0femwsV4Ze5FNPSUoS3k9sevu3+hNx5ZhVzUSLsiFGBlFxXE14of
lmVAWerO7s8J+o5vj7O2Ppq5Dzl0d9vcLUDPNAVOqXZTWm3k2/6mPP69MYXefmQkoF3vSzzKFgrp
lCzNM9+FpEDoIHPht4NB7/oKWhocuulAjnLzmCm7OYo0i08EpOm7xm37g0JZF1nP2PgpB8K82LWT
ewvaYH4+FP0nUrLhy2ik6RE63xwarRE59VmU7ypnzqFRPpGdLXm9Rw8nDtiUOC9g1y834qdr3tgh
Qq88R0mVDE7tLqFlz1+o4s+i5A2k/IynpNrq2b12Di5jXP7/LrZJacJm1iboGFxaZ9+bYtx3bS+D
Uc3g22fF8CrikewWkywbDu1qou4ypBazxcRFYOg2gGGDFOwEVZziKyVl+iho0p3tdJk/09b5Nrtt
ggb1eYS5poX7UErZ3qNPgT+naPM4zhPEH9pLAuH2Ob1mbJcfpZ1TgYSHkS4CoqAGxJ9SMxAcVSb1
evvr127vy9cvo75b5azvi7ahIw1z84+BLNGI7BbrsZfODzNKd7cHuXr9XUbRbiI8iUk2mNEEvqXk
E8SgmiDnybFuh2fGoNiNLuOixRO1pb8l6Oo3WpXWFk57w4E2sWZRM9DQlA6I3WrxBCiW4UVTPmwA
MtZG0C+poa4s5YxLaFaPqvphsLP70X3RAs4FoDe+1MaEnJp5GKrk0E8NouzqR+dATNGGZNbtrVmz
ZO0imksyoMCfkLB3fgjrCeJABzKXQZR9vf39lSXS69YOYTOOb0xCx55fOQBdc9m9dvkWS8MaWFSn
j4uz3jLEAkrHYUzsgJp2cXIXiFCACTO+a3G53smuh2pY2ymABxtycNJChTFIcD0kE+Njahbz8WNT
1bxHFTlT3jo0Cx3qtpB3ghpP6oDKTKSfbw+wsld6mXtKm2lED3UWgm30UFnd3kz5V3MZAWqDQuzt
Ma7dirBUvagtHJozC/i7kGVgbQZBdECgOhnc/vi1Ov3l45obKFCZR9LcWMLaAct0wqG38lIX5t6c
XyeDe3hiBvkWd8/awdOsn869G4maLCFJFPiaZVCz72yLf23t45rhN8wyuEgu0Eu0EPHRgjReEkxc
7m6v09rnNeN3SqhqcAi8hDaTvoI00JxBdnPjPlk1Gc3kE/A9dEh0t6GME+czhzot+IzLJJa+SF3Q
TBSdtTMLY97l1TwexGS5QZZBXaaD3jDUg6Anw6zuY+5Br3VTUF27RiXRddI+MwlJJ+POhmbLh5ZR
55uLyzJ2ugpRClsGL+u+j6BVHooP/nLN2iF0sMQQfiFh3EuAe2Ll3g/IXJylA9W8279/xRb1glpO
JTKOKKmFCkRL3mC3w10t+bQRpK4Yo15ISyNaEWoqGjboSgZ6Ph53y5ywfdy4ThhD1xRdM1n7KmYw
skEdaY5+f2xWWjxTsDgDItpewqyESlySeWiA/Zjd6IVo4OsqUUYIM5ZZBgnJTxC8C42R72//8r/t
/HpYD/+lF6L7OAO3WO+o0I2S+TftO7f12VLi5Rv3HdsB1i++LVbnZr5dOxMOG2BTlg+2URl25jRk
njm0aDC2ewltvYgv59lJFYJ9Fd1DFpgQj7OC7UrOG0igmcnndBBTAXmlXjxAirYLAAIgfjOU85E6
I3pPUmbd54kSPyIrir5ZTRu9oJ+525Ulc05j3hRebCj3aI4gzKqJOQQ97yCj1qJJDaybhc39Zqwi
qGHSXr3lljSOQyurZ7DutccaFZHAgFAlmJUqJKZGaKk1ff1aF5ADrDs+g6O1it5Gc2xPCJoTCJYp
AzeeK++ampCAgSrnaNdZ9punbNg7RY43tuM6f6CElUa+S6ruICALCLK/er53akhrR5cWrhq8pj8m
nludZxbRcs5z2cweOgu6GriqpPx0ey9X7lJdq8RFOtZFE/MSSvTVeTWxIf2coYdnydLUj53k5fYw
ayasXRTtTFsKLosJbEJNDAFGMEPnxbiBclubg35NLBXiwAEfB4cB0m2vAIAekln5avr1oV+vl8Gl
CelwdSGR6DO8tPKG1T6I0bdknlbWRq/3mWYJZSo1NWGesxh9c90zxHw2LrkVflmhl/jAjhrXeYdS
lKnGEcR3nD4l7bA8MUnlm1Nb1vcsE9ZOubJ4ymeD+0TW4wMRaXlswRSZeE3LbS+tpYFfZgAKCZSF
Z4P366GldQs9OMgvRqqxIZWeqlMr5wGs3BOUAJOoNDY8tLiSd4e70QuJs2MvTguSqzDv4sbLIFzl
KbTHehz10SQvOw+yxiAPnMbg9navhB16YbEwLciOOmxAYKCUl7r9Qwqhcj8D8fjHBtBiMgmEAFKG
MxixG2MIbCg0QUMwcr6ltIcY5cfG0Cyup2ZNBEA9oZu+2PPiO+7xIut5++NrO6JZXFyxqmpHFZ0l
g5gj+GZi+4ENOwc7M/a/ku5jzulvW8q7RzmrCSRYRJ8BvTZD/g9qgGhRLlLItecfI4gUepmNo98s
H2clzhZuCbu9M/IHojbcxopf0qtrLHVQVr+gSXGEwlReWnDHwLGq3oe++sZOrJxVnSmwSEwRWwaj
IAmqUAd2wsbp/WjmH8sd6HojkEeBKksy0zCDUrGjPAMRZGJ9vn2K1n775f/vtjctbLuqTZMChOA+
JK1pQbLcfnPsZItoZG0DLh733QD93MhZ5NQKORfDYXaHVzMdh7uC90PAXOjjfGwe5n+H6eYYGT8b
EeRivxS28uzmbfmgHBoEvP/78QZCm9x2cEEXifyOh8iDkEXkOWVxJ6tid3sCa+ukmbPjctok9YI3
4hg7fkas1iftrD5Fc+3uSpsgAX17oJVYW29cWhStoHqKx0JaJee4a84QzEV84xpwIiaFIm53FI3x
3RimrVTmZQpXQlW9m6mDGFviCNqExKD8+1JPleshfuUPEAA1c4h/V+XnRfIO9I/K9GOIDVm5m+1s
SIVu3F7XFxeS7P/dwKosnHJJU3E2pPk1FU3jU7ceAtrwI63rP7cXdsWUdIpBLtyMIME0hSX0aCsS
Q6HzZ8aWDSdzfQrAmf53CqY01EVBGk+kovmBdx29h7JyvbenSfyKJ7l1Za0Nc/n/O3OlhDZoZkTO
JW/zbJd1XmvgiIx1A05ag20lYdeWSvM6RUMNQ8Q2DdHNBabhi0Bv57mmubFWa5/XfE6Z9JCwgbD5
uRvpMQMOyuNR6QaoQm0VtNaWSXM3A4RVbacT/EyhbG0ln8y69UewRkQfc2e6lkg6jWjJRK0DCll0
D6Xhh9olh37IN66UFR9ANGcDHIcl0VQqzqB9bHzeA2PTx1EyeuhaMI6KNNkBmvEWHo3O77Y0twTG
1vZFy/YYxkT7SvXuOSuXL3CfwLhWj9QdPt02wOubwnWiwTmi5WBNdIF8x66Wlmey4mgU9TeVpluA
iOsz4DrZYNl2IMt2QN6SI4ccNG0+H6HmG/tkkMtG5LtSoOB67d9xrARb3yJ9M0I0ySfzoVJelXhz
4RvgmDXQ1b5xFVzs4V/HzHX2v7qgSkq7QQ46HR6rZLwXC3/+2F5oJqjknC5x1yG8rqEsL829SL+j
rcCvUntjndZ2WzPB2oodRygkVfLqG6UyaO3plM/3SbqF9l8bQLv11TxWVl3IGbSloENV0ID3yhag
p16iVz6dt5QD1zZBs0WaTbkdj5Fz5gleOuCajL3Jil9ub8PaedUsrhoLzsRQR+fFfSQXwWswH5fz
Fpvgytd11r8IUUoVq0mc++xzAmjQAjmyzN3yFivrr3P9MYLO+kzi0iYWiV4cEUMxk0fmXd81BPVp
gC5ur9HlBr1iBTrtXx1ZVNZxI85OPZ4sVv4v/1LZBhTHmwNYgT5G1MJ11j/0v5NpsUBSLwseH4CV
zoJ2ROPWmC4fu/ZA7/bfuzstDMj6mDI6VxemMqhISRTtDTPeuFWvPzi5zuuHZOLIsmXGOlnzXvE7
nlq+wx7i/j6HcgqTG+Hiij3o9H4p6GUolF3FeYqjQ7XQh6LaIiRY22nNokWcRVUlmjmMRrSgJkuf
HEHYnLxYI/ysrSZ+4Cicvd0+VtfvWC40u87AKdQ2pXLPsk5fpA0ohBJ3Ub185ao5omkBRb8xSz0A
5Ddc7trsNFtHaSw3JtcAoiopAXdI2fxmT1X9qxvsFLK+rHpcGE/mDatZ2Sa9pWdBs71s63QJaWdU
fsK7PyDl/3J76da+fTmB74LQORdRP86oZSuzg3aqSX+6dIudcsVn6S09bdbY0rTkEo6Z8Q3aVT9n
qb4Uc7Lx0vgLk7viTXQyoYXPqu3LDvDiMqXIzdj9Q26W48+yJ/2DDaGhOzFkbmDFqX3nQmfmXEoc
PpYN810MOuEgThu5c+J6Sw1mbb6aUxBgyDVAIIwECKoCPVt2cmFBs1iH21u14qT/YRtqoolUBJrn
9vJFVig2tA7AiannJMVGe9q1Y40GOb3L3pFuJ0ncgVs9QZBtNMYPW5bMp9EdlU4AbpwNe7126C7j
aPGEQwxQy6JZ/ZyzJ8HfIncrvXW1yHn5suZ2eGYaKKGM7lm1nvyd4UTHfva/7hsIUfKH7JtZ+RE0
FH/e3pC1aWhup+qHGdAVDObW36b0U79lk9c2+jIJzbtASo5Qu8p7CM4fRSJB4F0g3fslJ/Pu9g+/
5i9t95/oXVSpAcy3maOI6T4qu/+Wm/GfVnbEyy0riOPs1DUGlDaiDXd5faH+CeXdJIqiIenHcKCP
Nf0ckdm7PZFrFneZyOUgv/NeoJ2plVvhwLpg6EQVC2ABZk/DKWra/90e4fpe/PNCaFTeQm1IZGEB
McvRLgCkbKbujy3y4d4uNpmv11ZIcx0R1E+JcKYq7EFSBl7JY2G7G0+1tTW6DPlujWrqNimjWHyg
raMDT4HyBzqwASn84g7lFvcUKEfwPd0bYy/0kKhoWEwzKwGQrm5laNRxdAfEv/zUT7H9dYGETFha
UXHq7bh4SyxivZVt2/0U6AiLAoAK6tFTaZH3nmvHw32EPG+gYie6a5oetVI5Qf60wFuZz50IB6R/
AkAA4gPhCx29iUTibuzbefCmuKufnKS/QPSb5leKHHTtG2RUpykSyY7wVniKGNNd2s/GXTm35j7O
qviJTm3/PA8Ff1oGm3wvgd0cgybhPPMugLfABlL4m6zc9gkYPnvXNZV6k4xyw5vbSnyBtJ3w62Ui
h2VRIEEzOtkeYxVDj3wSbrGzOjY9gJC4Pkr0Cf6QERk+dal0w5I08mlOWxmoYpnwHAF9Vx7F5WM0
98IrbSQKDHRg3Fesjfy4GafOJ6XJvXrIOOiX0uxQNHbiy7n9UcZ195wATg8WK1H/sMam2UWpOey7
hSa7nPXRoawy9wmoRAMkBk1/rOzOOg3AqPlYb7AXE5rtwchqfZGNjH+44OU6tTGw1+0UoxhR1dG+
G1EZoipq93N7UfYyZRVQ4ah9nNDUd4xWvUKSFTTO6IPyWWphPxVz0x1YJuddpECTx3ht79Kozj+R
uij82SYShVdeYGAjPQ2p1flR1SLFU7Dks0S3wm500VTpJpzteTSJABR+dJcbANSYZPyaumN1MCuz
CiZY476UTvdEpiI9p5NMH0HG5O5EnBdBFGVNINLhuxKqfwRxXefRpjJ/i7bKv6KBtvmN6kuzq/N5
MEEwMGzRQa1Yn61dSBCmtSfX4kM4DRIql9OxQzK0cL/d9k5/6x5XjE4Xm2VOPXcM2f4QnMMSdA0V
gEC8kyezaaRH7LHe0w4twb3bx689H6LDMljlE08mtjNtix8jqiY/V6zwF2otu3GQap8YcblxQ67M
Xn/HID4bozhrxrDr7wZE4CVacRq19c5bcZr688WUDEI5Njzb3P+a6LPYek6s+Hydm9wkCXIRACKE
pczRAEUpqZ9kMph/VJwZz4YaPwYv+ufdUrXFQFlf9CGzvg029egSbTwgr1JeX7yxFkOYc9Z0Mzqf
wm637NvTeErC6oxOdHUPDtHiswiawPHGXXcaH+ZP0+fxs/WT9F79v/jROEW7t41AbyXQ0F8uKmJz
xgxEMjy9Y+n/SMUCo/4UjwrCn6VPydd5+BggGhWu/15zFFELmAgA5gNdugeoq8fryremLarM66Ex
198aQ267Y0zNPhTj4rXVM8gdAmhXekn+Co29jV1bG0SLAhSzO2rTDpsmHczhZ3HpX+zgQpOfOOYb
MdPVpCeOhv6O6OuYRYIZXThGQ3MCMXp3mIWz+Gk6dge6DMaezosMGLXIwzJcKOZw9oPbDmtthlrk
n4IRrY+KpA/RcvBAi67yVWsIb2nLynNofAaB5cZIK86Ba45XxGKe8cCDlJMtvaisvUT972Nz0MN+
2c5mZMBqzSqb7jm9oDwWADx6nrV+NpfWLl26/MftwVY8qM65CDruZBx4gwVzpuQ5rkYexgtj4ZDU
4nh7iJU90bkWi7RE5TgifTiXTuThvSrv3a41Hhu7BGk60KxIOAFsfnuwlW1xNDNVpmm2Te2OoZIA
ikeTAw4tW21l2VdWy7lM8V2sm+VQfS9Rzwlpy5/IDOHFxkFJzYbQ9+2fvzbA5cp4N8AsZqi8lpN7
Fuy5Nz/3/KthbsTpa9twGfLdp6HHdtHfLvtQuQqpiT/9+EfVzyZDm9pmXnFt9S//fzdGM0O6yyEZ
/PGcd/7QtsUpZoncmMHa4mjG3RqmSGKT9mjKKAP0mHuZHDzEcf7ttV+5THSe2Lzt6aI6/Pg2Gzqv
7scXN01OYGc6mhmpfOibcS9umyeUjbboCS+n8kp4pVPHGk3bcOPSVeTgwvQGtVuW3bJLHrOPMQJw
nS2UNq2qxy7uwxoEaf2UAVr0+/Zqrfx0HasFWy4QfcH/SULCYpwPSdIci5r1hxnEUEFKnHOjtoQs
V3ZeB20puRgI33F2S1YFzfxcT9w3tmZyNc+HC0vHZ7UEGrN9ZQ8hqLkmv4AeEdIibn9Xml13QsQP
0HsD+HebxMJr8b54RM8ruudd0gQz8H47Iir7tXGtLaaPFao29KP814y4jTKxFbldaA9F6Ul09FZF
crQQcXh9k/6eEndfua5vFMVe5tZh5O6CSiL0YW5v7dpqa56CMTZbiXkJG8Unx3hQ9k933sjUrH1a
cxCJ49i5C9qVECmtRp2AiO7EB9pWL7uoeQcHTWBzZEaXlxCAB9B+t5JfjU19Z7ORccW76TycA8Gg
ANeikt8+gUcmiAex+9CK63AmhoPHbaNxz85Sp55Vdbsq4z+Xztm4gleMVYczdT0KcOUlRzMP8eCj
iG4FnZscbNt6SkysEXrRftTc+HN7NmuvRku7JoE37WbWIwqLHNOCDOEyPIBdvt6h6FSeGRIYd2hx
7w4FXwrUxB3kJphj7lEumny8xQfPNB31JRMLuXA1mIceWnCPU7yJqLqY0RWvqwOemmFsqs6FxGc+
2sMdIF07o7TyXc3S0TcX84NrrlmR6eB1RAhiBS5fGpAH5jQLBkT0ZvwoRAvt6a17a+VY6vCnjhGy
tJPRh1Z+blXgZBtuYIWPi+sEnlY/Uzft8WGQWO/qU/YSh+MrDcog38v96DkByEFO7rl7te5E2B4A
BghuHyB2sdlrO6QF1wVr82ia0OYp78xHcehP9r7e42kJle6H5L4Ouz0Ciyd1l4blDlKz52jnvlYb
/TrUXMk06uyfGR4rcFHgM4xlQ0x/ihJvXJqeeWkGhVXPpFS8SkeUT8DBI8+DimM5geHfNh5SRzVf
3XGxHR8d//MjlVlzV1QJN4GfNpAFAc2NkkFUG/N5xN9nldcF2K+VC/RTYUS/bYrGgaHt2c7mRe2N
aLbbA9diHyb09wcJ+EuCgru1X6RQz1kodfFeFN25bFzyUNBI+NIyyqeJd/yPWaLfoR1r8+ssZLq3
zNx6ii0uQxuoon0aj6aXz658Jsxqdl3cWsorRCSOKDwDmaMs8CIYIs8fHVrKP8yYBbL5CzvyNpvv
bfDT7aKsnn61VdJV3kL67LfbljIoaCtPHLpuX4niFH3r0Fd/TVz2KTJafseakaK5uYgDXDL929KV
xU6BlPJ3UlqGZ7Ny/DxM9viA5BqEnjvLQcVQuX7Bm+yT6DLpAdzThzSP+3M2znEBtsk2DbjKqyMV
lntcqrq/s6QjxdEgUh6ayoh2rKmcxwELdg8qlNQnjmQv1oWFzxxmUDLQKcm/di3DKzHjyhfYghCw
FNOXAHz6VmUD8V4bbmBn7rchE2xvNBwJ0YLEe55DWmqoe+K3jtOfEsOgfgM9vhiJqMHaLUYFtuOl
aKMvcoiBgG56Nz9Gs5xqwK4I+rxrMU+7qKjUPTAL2WsNea/UM/M8D82u+QKh4/pY1737EwjyuQCm
xDK9alzGIF6Uofa3je1vLu+KsenwJmnwKala6Nipvkte1Zwkd3VU0FONY3oUbrPEOPJIfKBTjp1B
D81eFtq5X7uUTsFsQV0CJAOpn2ZR/3/OrqM3cpzb/iIClESR0lahorPdDr0h7O5pZYrKon79O9Wr
fvpcLsCbAcYzkEoMl5f3nnA7tnkblZ3roMkj4T0MecpdsVACNf+Sb6yGLKGuTP2UZoxsl3bK9n2a
wHIk87rt2PrAFC0A/JYcB+DgZ96mZ6a+TgbVB2oq7L09ynxbjKW6zljW33dIQI9apkkoG1bH6NQm
N45o3ENujV6EDTPdCLeDG5Dd8MDzJxpPTd3sbOpR1LGdOcaBU0SWD17610N55phdM+uAra9sMiBg
jlGh4lJH4jovg15F9SVZ+zOxfs2u6728qROCsltmdcB4N/uU+hdykL84+k/WwZqW02CNwgS5yo+O
5QAKadA0KSLEHizJjCfqsUO9dwlgouG48UgX971yTvomTRsAffECX5+dQ0TykdHCAgJUmaeOFdNu
KO0utLx+vjDGZ0aArQqPAiJRftphtQpg5+zutekfv568M6npmjPqJnPttVPtHJq8QnVsKT66DPSR
rPsO+B8J6po3CjdeJaeudQ7MV+UxVwy0nm7JjRPg6K223/uKVeoldLWodKlBkGjvs+yxhCAkqR++
fvaZCsJauDjFuAg3xQKxh6vZWUIb+VpSkV1uF9vcXFK1/Cw7g9P22pFo4AJABFvnKBfpfdmzp8wl
4LhxflfT7DtOB6eXrBIMxBq0yQr0DIGlCVp1jYN102bXp96B7/339XB9tqBO71jV8TKlCfdZjqK4
u9yYtjxSWX5Yjn319eM/Czanx682Qle6U+u1mTkKIso7bk++HRSudEBmWHrcv8viuZXKfcnKyfEu
bL7PSiR457qUN4p0qXD+ZFDQc69AgS4iIqOln0Inu7crMEt9GDkCAHkJUHlmLayreXnJVeIYIHwK
mkV1kgZKP7rgVFj+JU78uS9a7ZdJNItV9X4OSMrk5AHJ9PyaLW0XakN6DUuqQlyPnQLf11XNh+2a
/gK66LM4dhrK0yf/UypLBASnWynNEVYxB5AADsncPX29Ms4sPH76+z+PzpfSGQu/A3h69nfj3O9x
K0a53bmA6js3Kacv+ufxOGslm3oA5ju1hIXeGnRYLe816S4k4Od+/uoinyytpiTn4oDG412TOrHT
eBFwAhfuZZ9WV04jv9r79Wy1+WjDSqNy5tukSG+yZIClhr5NC7WpbfKUDHaLtnq1l85iwoE0b+3Q
Xxi8z2Lo6eWroAA9hNbuRLEcJQxi7wrWw2PXVu6mdwHEmW1MWKdAj/96IXwKVzq9bRUjGMy7rdwA
gJmXlrP1kqnf9znoB6REXcm3lHfdl10XUQM1iNYnTkSzFp1yOU7hkuFSk0Cs51Kt89O+EH7MumJo
exCnqk/U+dIl9+2QHWHaIF9rBndcpaBU5nPgR3hjt/FQFXaUJ7N7YcrPhMp1+VAaKeE6R8wRet7e
DAOS+dmhfgCK7WHsPhJ16cZ8ZmesC4kJqftxUOWCa5coA5PBkdcpoTLH/ebYZNWFGtq5t6wiRz1Z
EM3rAdV2mvuR/lYTrgzAgVxs+p97/ip8cJCfnBbtn8PMs0ASjFPiBs5sInWpQHQm9q11m1JXDnmS
wvopS8ytL8BSG/r46yV/bqpXwaPvoLAnBjEd4f29vPGxzu6h2UIj4rXe60I69W4rMh64vYD+//Ur
z43XKp50JAd9N7e9Q0ubMDfPfvdHdwYZ5CWa35mYsQZhWBI+bqC+gkUCzU34SU+btrNaYGqgHUxE
EUpfzpuvv+Xc8K0Chgs0lM0gfHSs/JdimW95a6KFzaEAlb45Fce7Syokn9Z4EA7WNc8TssquGixj
3BLnaBzmOcxyM4epnKqNl7bpllFebnObJPejStWRLyy7Ari/gGBDPuxsYpWvc2KXoekmKIzRZYhN
CfsOyrm6wt3Sj8uRjNuRkio8qfjHqUqHl6/H6cwK/p+Cas1mZY9YwZABeGw6/STL9DuQntPArFOS
LDOemAGZrkCbDCqIeoyZtae5EpcW7Gllrm96pzesIgggQgLAs8ocfeiBvZXURgTpCL8vYIYSCp3k
UPtV/NZleQdpOC1RbxC3ywgepJgXiOR67hj7PLO28Ll0Qz4QEoyz3UDN2sV9esiSW6ft9ftYSfwH
R+E/gI4cAhSQ/ay5x/YLL9pN7p4UT+pahZ1NSFS1uA7lY4HLPKCKAQwb4USvoNtE6hploKY4OVm0
3f3kJ9BGyrQ+cJKKwCkcFcKV1w6hRptu8X/4PxySnugxPd+1WQrfDdftVcxSSH+gajM0AQTi0sC2
nXlBsl/fMYgElZX5Jbk1/VSSzr+1sKwpSCUBZMahQzypgoeUde2lS+yZbbbWqKhwhU4XeJMds3o6
0NrUux7uPHGjkxtUwsdwWcg1JeISsvtMRrVW31JVm9pGwBDSxb1eceBwYNTiZZfi07nNcPr7Pwnh
WKC9X5G6PaLGOIKqwjJz1aRVceFifu7xq5DOHCwykU78YBXJjfLLl1TBr+d7+3gVu4VXtMWYJvaR
AK+46Ryw/akx2YVk71yqua4kU5Fa1IHv+dGry+uqoMAf9od8avbDkB8X7pvADLgxGUM3J7xFB4HO
yCPfgX+dtvkqmEPTFNBJM4kDUW4dGL7sSfMdqXM8e10t0WgfDdAQNMce8JfMGsOO/xnKS4W0M0fq
ulTSS5ZDIyUVBz062TVI5VOY0wXye4AtP0hXXQLxnNkYzirUpnIYuZLgZ4r5scdFT74k5O3rlXXu
E1YxligPaIukw6G9tIGcPtLEiU6wz8HNoq/fcO7Hn/7+z7ZjlA4emdFntxrvWvTlcy4Jmu/FBRXK
M9vuf1Spet5q4eLm2zntBkri73OZ/f7eL1/taHg8cl933BwneTeUNz57zdTr148+c59fmyKV4BdC
ScdAEZsBwk1orKsych1AONQmhx+CwXI11sPXLzs3A6vLXDGOLlMV7vCcqoD3Cv2aNvAu2chCCPHz
c3pdT0ZUNa7locgNNeQWX5Et23mhygBtPJP/2o6TR9pkHY8q205UCPgvxDwXq92XMAH66bMlPTrZ
fpkXe1u55c+l8u3rThBn67uQ98eBDFuaTEHUISAlFXNAJjez4szRqNbysoNieNI49Q2vgWevJU22
k629N58OduRaRfFU8CzZcL9LNhlEnDY51NRjzx+9W84bC1AvlsE2Brd5/BYXPih1mcxPkhB9qoK9
LWXfPzszw/ndepJVwThOy59G+dnV3Gb0RsKiN2QeiMZmoOXVwJjegADlBYC6FztcDutt4STWW1sD
X55RQBnlQPId73OIf5n2F9B/3gZ8eHvr2Eu3m6n9u1hYjT4sGlbjUhf7QZGfg2Dz/ViLeQMygfW4
2ORFjg2LE1KoP7WSSHtbUscOCoa3Tp3h3yuzVEdpaqiGDBjELkFabFJD3tG3yYNBFCbO2roFCNtX
MGqXNLYF5L8rwNHjoQeMv1zS6RFl8Z/QYPL3xhbdNUsne0cJryKiBrWHkrsflqZHMpZRE5qFm9DS
1e/ULWGBZaE9l4ywRIM1TxF3Tg95MbpAFh/WUBX0RWx1KBsBiztbdaBv+WMHZ/dqMf5taurSDtxu
oKHucn9T5Y4TWBNTUV9NDGjW8p2h2xg5wO2PQTmVzA7dk6RIqVm7S+vGvORoIcbO6Lh77kDhjGm7
2ZB+ApW9VrB4XygCNGMVMicPCddtQfosgGu7vB3L2dpMLYQtF13CnjwZXnsxwRA00+qZyNra1FPR
PYCNMW11IyYdIL+fP4qJzV3gas8JIPw5xEjbihhau8vPnEx/HLSK7tw2mSJMDUTQIFrnxChSj3Hm
GQ+ZZDvHo5HLhjEKrJ7ndmloyCzukmbIb6ge9WOjXEieupCdxkik7odm3YyAXcjqqIk7vlUZlETr
XCAfrDtrV+ftazkLND50Le/YZNlquzjpdGuINlGiTwM+91glY9ldTVCb3pAEXo4elV0ItqD3Y8xg
BT1K3OADNzdtcTMteX+XelX5NiXetC/cyYaW3oCuiYBb2E7XmRc7effO3eZNT4MK86qWoeohfCcB
c4mzglnb0ksnLyQSGpu1De8K8DeYX0V+7ltPPdYPUETzLB6yDAy/0J7scoqsZXzIG7c9QTDbaMAG
jbR41INFtn4rcyQMdVXee0ktNrSsNU6X7KnStIcZV57oIlY+Djcs2RzokaQMkxSQyKKeXhabLzzy
0i65XSrtRiOUWTGZC6c99pJ03CvmN2nUdZBkj1iRDJdgU2ei5VqbrUfVjtWoFYJaPthBnXRga9og
s4OJ9HW4P5e1n86cfw7cJVXDCB8ilHcIt6J89l5zYmBCx7ODXYij3SW7gg4X6sNnLv3rbtzYLlBn
d0fvkBRTWI8/eZFEyn8cG0ATh0ttkHNDdvr7P180MWE3Q9NZyE+H90KlW+XZdgDW4fbrETv3/FNu
8c/z0fW1B5YR9+AkNdzc3QnOmnY/3uauNX8vTflbXvjnFdVseIN2eH5MCy1+9TJZqsDvTf+9JOsv
Nuafx2fU8po5g7N3wwobrXrGNn2G/j+zne++YpVFDIpr4J2EexgWETQCGs/jB4eh1vemYHUJ8N3a
A3bEZYcS1bxUvmXAzGr28q2Hr+XeFt2A2+MV8sBEx+9QuGjQMCUp7Lz91P3z9TvObIS17JujElTs
KMohtrtMR5630AIyxRyYnNsB3OkNzuGaXmiqnVmwfxFt/0y37/eUDRknEANqd8qaZ1TJu19Q2nz6
3sesbgXIDnpJOlReoLYhNlBnLOG+nOSPdVkth0pPBZCnySXl8DPGA2LNt/Zs0D1KpEYHC8X9UBBi
37hJ4USOqYpoycV7M7D2ym3dHqw3LsOukDKoGmZHkshsW0tb7grW1NHCZ3phPX7qkoKb498f+88Q
d9xJy6pzs6MrPLn1BttGquTRgHgKSz+zMj/Iyyn74S9tijZzN26xoPxobNvpQtp+Jo7/xQH/8wvM
7C+s9YeTksq73z/anXdvcxsVLaQAZXKvOva9A+NvW+afF9lJyap2xkENQkwdVINCnbOj72bSUb8k
0Ix3f1R9Jy+87dzatf9/sK1xPEk45OH8I3SKJhdHOPGTJKCp9R04+WnuVqEKRUGhfMh5H4iwoqEr
9958SdL2zH15rWUHq8E8lTXGKsnhuEfsa0bMlRTqJbe+Y/KHX78Wr8Nw1wncORCtXFsf7Fo/SjQD
Q+x3CYue6Qms1guL/MxUrPXjchBEp2V25MHunSvwlndOB4qvu1zQUWCY0U/qt2sBOdxNsoy3UGrw
4c2Z2O09by8xPs9Mw9qVEyVyFKFGCwSUBR1CcPkyykNOb5L8Qk3s3G8/Ddk/e4L5iZ4bDzFJaxb7
JvstOmVd2AHnfvyqrpCNymqa07hkDpR3Z3kw2rwnqbmBZdElgtG5qV3tsqo7NS60Iw5jgysX8DWw
Muirl47qC4nfmQrGWtANdaLOGtvMO3jp8tRMhY7qSd8MabZJkvEmGeE7YJR5LOzi19dn0rkq5VoP
YrDdxuoWvHF2LLnJ/HFTlYj+oNUXp8sf90dYawzXkHS8BeZkXxbzXQqDrguT9vmA8rXUGx9aQxp4
qRx0z104wGt/U8I7JGys+dKcfZ5C8LXUm99zLDvV1UfLUlfO7D1Ui/eTtCTufO9nZelLF4TP1x90
Pv//2u4cq0YFvMTB0gFTOM39kyhc9LeaIy5al4yszn3M6eX/bCCPCAPmmQ+X2b6UAWGm/Y1irIi0
5WTPkIkeryH5ml4op1kIj58GG75WlgNuVljVMCUQ9J8BwB78Wpmt5txxQ/CV02Ffj9UI+N9Q+UFt
tX0SiEKqV8dM/V1e8/E6AfPgiCnOH2po6Gzrqjd75HL0+aSE8CfDHAD4qsvnOmkg84pMw1aBa6X+
M3ELA/D3QIt75fldCKXM4qYWDGD6NKnfZhvCs7GEWc4WtSp1Pcgnwt5du77So4rH2o+y+edJKT/R
y4Et+R4CjzHogQD12KEqf/QQV0D9IFLjf3PSYL0fWt8KHYi6tCYJANS79jReZ4ckrQKFvpHyWthl
/fIdJyqGVwFbETJnW2jKx4tnRbXdP+smN9ukYI+Jrn8VEL/Iq48xZ8hVb2W+l+PbyTJCCwxRXhxd
70/hVjtauhF3UEhqrDidEqCgfwGUFvNTO7P3miDLBfiz7d6fE6S6drbARAlkid67tac36pDjaFvh
IlJIKfixSNsfnWO2AgkUt5191ZKDgK2tJEB3Q8sdkItHT7yoAqYANErn17zU10Skm6wC2jZN8KGT
fkSvbAMr5qBw6mozFm8Cyvpu/ub55cE1QDYM5fJrqZ17sUwhAO27UruQvCvv/MZ+6NmQb6DHFatl
3gzjs2/VERkgJpehrNIAGs1pvmXqnaISVSrAr2WBzPSmtu+bTgW4MAa9dmEZssT1fF2w9wT2ddSu
AkfvZvtkHwPW3wFMbDh03bQGRc/5bqjyAAZa1IeaueFBhl8+zign3RTATHvbufEDrxH7BXLaxcDC
8jRExUaAgzwVj/UsIpn6gSHLVSOaXTvacQ6AOpwRwprLjUbXc/SGMJ2ybcaXYG5TWK2pbSEyErfm
0Dp/MoeCAvzc6HedX8FVMISdmC6Oqr61ixtRWtfmYygD62WGYz3cGLIb1H7Ywb62dtp5NrjX4CcH
i+2RcGSAUv22pvyPBVNHuTzVkAqVJMywTF24kJYHVEdpsU2zmDQxdV7UAkGaUD632Y2bx1rumttU
bS19BQrpSEL9xNWueshyaEJHaFDj8fg8yw7EnjU3MOCB55cmj3164A28qmHhEC6PJI1ndW9YH6EQ
JUVYNzcQaWqme9AedReljMZDkwcSRhgLSpzds3gRMGXARsnUSR7C27AtwDvPYggSlt4I3kbW64B/
pu5tCic3YMqf7XlnDi6L8sENWjcs2Yv5Q5L5lXbzz97FyihzSJM3897JkjEQFtZjdVDkHtYhoYEF
hlRO4AIVjgpvwgNLPdPpMV2u5a3Fm2BRcHIr8hjXiC2qmeqtA2IQdVTrFwpjM3V3TiUih9dhU4sY
m6hbDkUTVGJf1Q8iC3xwuUkaGT9GOGEDhimg3o2id8O8bxI45F0tbOMLHZb2k3Ru7PY2mx5FtRvq
2x4SMBX0YKqgK2/6Jqo75E7bsnqdy6saapZtdg+GZwXVAKy4nNxiPaXgPPkB6romA15+s+yYH0It
tEHZOsdyjvsH6FSW9RVIu+UBRp453eTNsCXzB4x4LXzk71xHzqPLcHvb0fd02UG+RL3PNTi+oCUE
7L39IxES24hkgcB+8W588Ru/rZg3pg8qctcPB8pfE3Iz0Njj9/MQQHBgfE69WI1XMIfpgclINrkX
et2e8BeebqwMHqzsgdNQsutl9AK+XLfDrl72U9riOn6XQOpDH2gVwSswENj4ONldID2qJmZZOEFZ
5snRgYWOCexAEIu3tV0EIruZyzB3ksDrrzxnDkcOCgVq6HZUkBicEsxV7AxhBv3s1Lzo/GfD7+XU
RhLGBaJAnEZh3+XFrab2HqJgu7QaA6q7UEls7+poqv9I+1Tr906woJcPJZBgi/0fra7T4TedrWBO
M2QdTuiDkgOLzlsCZGYpXvRUgnSAnZ8frfS/qYZdAvhbo/02OzuFdlJlvziyj6fCCWgLc4fEhG3V
R9505y4GZfAffQ2Ns+WtzKAQo68VMDyl9UN4zz1jwagatDYeph4SMuy5Vc9Zs+/pNgGDCL5coVvf
tJBia0YJz0eNX4bilrllrQhy8J/RYAxKCHVyVQRlbgKffJTJnpS/wfKx4J1Cuz7UYgd/1qDuIYPT
0sjNngaUwnviQZ0H+Fb8cEaupIu1RwE7QMchneK27SM+PIjxqqJQjh46pKBZJGmI5kCYuqBpzLeK
lpHBLvTJO2/lvpDpRqqt02OZVpvGqkOe5KhwP5Twjq7LXeZ7kYbFS6eBx0hVrLJ45CYYxi5gM72G
mHDQWs6DA5sUr7+bU1xgIeIUprkOYTwZAhmoUDDJ3OSwwHwpWEwbUNZsO/+Rof9mbDB1xCMK/GHb
UBhb2Ns+Ge97zkP4WFTBVFyJcbqucezZFY18twt7199C8ckJ2hwEb0wjVAofedpNociTh1KaiHR/
hKkBRhwjhQ5lMWAvGxAEIfTooIjeeVsOkg/yHgwJRNTo60KbvcESLlkN0fCfaM5i0f/JvNe0hJIU
iC3N+OCM967/kWsSDEagGTzFA/nRT16QjkncQ+OopgWCrog7cU9xNCX0StLqyqnV0anc3czRF0AR
/Q+1qjiRQzB0z6Xag0wUtd74vMzkHqY9cOHRt6W68kGOShDfIH7RVnc58iRkDyAwh7O6qi0ZtlYk
vWfIngVsNCwsrJh5ZstcL+h9hwbLbO9ZjuTKC+3xLcnRE8rb9gHKVo8010Pow4Eo6IXNQiynq1LI
eOmGrQR2E3Wle2Fjllt2XampDopK3/vlG02zKLVgOtX+ceF+4iQ4jJQOk+I6k8/UtaNa3pDszpVw
iyzuHLxft90tCkaB5F5otLcZRXMoYKliy/Kt5ek9xjqaxhd/4RD5wP5qJigj9nGyQG5i7H8XnX4d
+jZCFwBtKICObH+TADDZ0jkW9L9aJT8KWuxm4cXVCV4+9n/66jVLwYn1IVkP/YhwHPlRw1odrij4
TnXTa3WNvuCHM5p9AYo4MhsRj9V8TeQYkbx7cDvQEw1FC8QB6nPcKgTqvKtvi3Lakb7ccEfve6sq
4H5F9lNHwlKoHXURx4ZsNzaIv6lT3XUcWCyQz3+h/+TEpbe8+Yyhx6n4nwQubsEyjDZgcpg7C6oO
G83FL1r16XamxN2gY8sCnKc08BYz3CwMrM0E+XDxKObmQ/qIFyw1GVYP0i0XRKh++cgpUoBShvCH
DEaNljABdwBpZpgDmhKCgJYGnOfbBKYCQ8K2U9I+ak4APkSSgHtB2pn7fCFIZccbaIGP8eghLSss
OUPgaLwrHfGbg/QbMKmTKFNZBGyXhdRc+iFndF92MlwQWutyHiDfpXBWkYrERYNTrGjRzBxaqIBB
BeAPw2FTMDjFE0igaYVGrwtF7am0TASxZTyBkv/mKbFDWpgySDJXhjQp9DHFt0S0dmEK2nUO/OXJ
M7XgdsMHlP+kM8SM+9h6Jd30rX/vM/2jmJYrUfPXFBnn0oo8mmCuC5mpXzRdtlXlPnKvfvLAqnaN
DHSFG7Hpcw9kZkAUWY5DXJWqDGsHQhLaEuiMy3HrcOFcY88816gAxxqe84facv6DNY4O2jTtfrRt
AmvfuhwiUiDtTXgpX6vRsQOQLyj6kqMIinn85VjJzTyfJFWLCalQi76jO1PQFsa0i/wSX+nlFe4F
OezB3Lw7ziD05QxpjhFzGjTGvWqq5BbV4R3I1jjDquaYmpFtDAY8SsT87hsa4i71W3pLnCMSN80S
gb54nFV3UxVDJHK+dScROumJslhBVrvB7TpEN2mTTU1YqbHepzMihmjuDQLfaMvN4Jboic67eSjJ
DsIvJAJfacuS0Yc8WGk/Nrx98BuI0fH0P+N1mwYibEuNIwF+RWhp9hoHF1zsHZEiPjCK+tF0So8k
uMlN1oTdonWUtViMS5PrYJb8qhpQzLCKATdTz0dBH+oULb5LmF/pkG7LtL/rlvbZYV4AYEWQOSMY
DVQ9OK3c2IP805B6BwV3pNWdGXY+GdMr19IpGinGLXetW3jRAJDPni2VeHGxqXct6byrdm71FnqF
3r5vq+SYzxo3x55XILUyLdp733O6IR6WDDqGpccO2vPxY9w6fUsdP3kqJur8aDyC9AU98cQKALOE
VTG0M1XQJkUZuiy1Ng5R/BqKh30X1E2FSK5S8gHStP5FyIk1yRlEansKZOWUD0gFyjFKYavybvpO
xdIF/VxYOfrdTZddA75Bd03ZzW9p65a3OO2XO8gKmm2LbjKsiJL6pvE98VhCS+RhLmZZvY91p3Nc
22a0s2vN7Zevi1Gflwe5t2pXzaDaOJxpekztpb/q/Sy/hl8GuVCX/by2xtd6YS5hPcs9mB6nmRuO
4lXmHxMyDzYgWto4HSbrJLZ94WVnCltrxbClgvopjixQPXon0PaNRrlmBMvj64H6a9f1v0VgLlbF
pmqBsNuMfvyRbeU2282P9aG/nXCpzCP0ekKASEN7Y674Bgv10NzSndoOOx7z+Ov3n/u6VRnKzUoX
nDTWHP30fXTe+wY09ku4yTMlrrXP+TiXCm2RoTkqv8GFMQsdK69Da5YPDQzjMK2XkNBnVttaqsy1
oXrvNiU9ujmN54TfubW//3p8zn3DqhatigZmjglsP1IX16Dko8fFR6g+AuswYOSS1dC5WVhVo+ng
VURDAuAgyHKLkzEPFt3faa4viKqce/6q4SNlBxCaL2Ct6/0m3hCYToOn8z23Lb6mMBZOp2kFjOFx
xlFQ4SQBV3r+UQt5oU9y5tf7p2n/p1TqjiWqscCpHMnSHE3zkMC4qL/kOndmgv3VBCdWu8ieNP0x
8b1bnZT7AlWjca5uceO4Kzvx+PU6+tt6/mSf+6spltXcm5qJ8lihnbgrROl8qHpkIIsJZyPmSfyw
bFfEImngPmBG4Pt2sCj0QaOH4sJTSbX/nmS13QQlwCs6MHPuOyF0EycVjsajl+hdnzdV+ZoaShpt
HK92AGmXN5r5mxEYQiGefN9EcGnfqeHCnJ4Z9jUltKlGOEDhxx+X8qdMnL0qrk2DkGfu5/aSp85f
R7xPxnyt82ZmPo6eVXgHyfXTmDkyKNrUvbaaxPnPJ7R4Wajf3loSyasZ/CYeciBNwfLyw6m05wNd
erqBJMFwR0UhLNS0UZYBxJLfM7YgJ8I14oU49FLb4UwU81ebFPY/XklrrzsWbjeCjnGqKlnF7uv1
d+bI9FcHMo75xUvM3B2TyQDC06AQUbRXNtWPFvrAGoVuBASJ3tQlM5gzm3btRIJr1aCzYcHXwEB6
ZA6+5Wc/0fDrzzn39NPy/SckGPC+4PfTDgcp/LiRCSSMK7FtQJm9cC6f6QGtLUhyT2XcQPMS1I7O
PiqkU6gzqpz/EFzVf4SYi+33vmR1AM/QWiAiS/VRza5CfkseM+Ic6qbcfO/5pxH8Z6Sw4JGxlohv
7TxvawMbRPpSiOrCMJ1Zs2vl3t7mlFUjjHlb4qJIKca3bii+BeLh3ioyi3YRYHohNUlN/yhkAufg
dINe1YUIdG6GVwG5Nb5PDPWtQ1eYIfSWZkRzxL/rrPpxtC8yU869ZbWpoYhSYVNP9RHdvuOUyX1n
vN+2O79blfvw9QyfecWagi480Vaqm6yD23ZP/jLHxDabVIurHojw771itYhM7mSyoVhEMAyLFWzY
CzY85i75aZPm/XuvWB3yRc44TJ9hx94MbehlLYyXOvu2EWIHoPUlZu9fGMpnJ8JqTcm5yAydT8Ir
0/CSCGiWadG9mzr7KIA1gH7gk1WoW6tPttBDZBcW8rkzdbXSPLdklmzAhIfV1nsOaKlCm6zSOo96
p7pC+/Oj0vwC6/7MhlwT0xvqgZkOMWCELPWDilO7t/9mi39NQy8sanew/B3wbJR4mEle+9Q9dj6K
/l+vgTMDtaaWD4lPAcdt7UNDr5vqLuXWvhBxn8MWW7No1POF0+PMIK2J5PmiZQ8g6KmY5F4zxQ5G
kt9ff8KZvGbNHS9yjWK0BsxxyRt7Pxqi9rRO5AvvsnrTCbXE/8fZmTXHqXNd+BdRJQkJxC09d3uK
7dhObqgkTpjEDELo13+rz1VePmOqcpeTnEINmvfe61nQybKnzxtb2NTFdUX4a22XTNksiisC/aUk
T13Ulc5VYADSZQr81aklcnpCtruzCJ+PAFchat+ufML/Kmc/mElitiT0vogSgcDjGYH5Lzb1szeg
g/xdCvrCxqFFDYJ/M0GhQesUJu7IsJZ6Uvshg/ORMTYFV34yhx5LugwHV7kXblUF09MYsfkElLZT
bgJ5IeAk/Rhih98wCs7W519tYb2cy9YrG7UlB2Iey/FrgSIFJgVUlAPidmvjeKmF2SpDo77ESd+z
F8EaxLRkCn0rf8Lag/OtXDsuLjUyW1WEiZTjNx05pzyi8H7OEFUSUb+3YkB2B7ahKyvKUjuzHSyu
3aLq45Gccxpvobw4Aad7TDsdWuE+fN4jC6VL3hzJWeL+0nd6oOey0I/gSzyz3uwmjzrHwfjZo5tq
hAUBhdsrrYd9kMLpwbW+3FZQaq0s0gsnSn6dY3/NJScHOpYPMT3zMXr3UWAk6gZMZdwAPn/HhYVh
LjUfEbOrnDiGP2lPN2X77OHpLqRRKc+RPe3+8S2urf/1FgqhVtzvE3IBeQkWKUcGCTXxVmr+lj7R
dYT89XBr/bweUAZ5TvOi2gZp0QOp1+Y735FrRfQLg20uceZkcDyRQyRcM+BM1XvXT9DD3XfTyvK8
sPLPIZtulDCN0Lo9iyLSZ6bh4+kEbO3XL+xfc9Img6a9oCbwYFjF9x3qASL2mvNHF0E1eLPhBrRm
/LfUE7O5r7qso26OewK8gVEGUwm1IcHknYYEGsnPx+tSE7NpX8UTBKOJMGdVf4tsvZEOConiamUN
/s8q/YPtYy5qjtioUItFAWRKY3DakCUqX1MmLWh0IiDbrpTNz2oMzBQ2g+EoeXEziNEsslpw7HKF
fw+yLvudw31gh/Iy+iqHDpr11JJoRZCy8P5zZXTbusLUdcHPMfKTyH2pV6RRDsasmWstPf86hv6a
TGWqynxsyumcc/eV9WMakhQAM3/NPG1hJs010dhiB4cQDbRqfV9m7DBh8OFovZNRvPt8hCyM9jlH
Dklh2C2nXgqaN4zEm2mPu2wUGo3aCNsU4cQziMtcu9Lah1xDj6Au8X8/mO2HKKrhHH0ex+w0jv6u
bATQxz8wESCyBOW7uFcSO6z2N7lFfROS74a9JObEWyjkxiZs3O8OYSsL7dLnvS4wf3UfyjYkQ/2w
uUIquz1MCvpjQz13F18z6rnkyT8Ow9lRwjKSOclE7Tnr00OL+ccGaDIdZ+UYt7Ar/T+ddYryx8zj
7lnoJ8f77QnYU03fc0thbzyuzPWlkT5bSYDGbWo1Iuc4Zr0pN1Uel3umGR83DliNK8Nj4UXYrBHi
NKlXolbxnBevRYN6p9++dbDqvgdyLVWz1MQshIYUdMbpIOpLEzzFaRqmhRPCfRql9Tda+SvvsXRD
nWuxam8YFOlcfnabeKMG/HrQLWBYZvx9S1AoFGn3XFNdb5tyuNG+WMlzLIznuTyr9xsvEpBunHsF
Jy/JUNxaNYHZybZxICX3/w1s+f/iy9h9o9GZeo0D/TmIb7S49P7KKfKjVxABrKb/d0oCgpMXudPp
m65IkK++96TCZQtabpgzfb7iLbUwO13FUVLKtGz0jZs+WvvepenGdL9SEq10/kcz5foG13b/WlR6
MGxTpBv1DR8eG3OeyF3rrGznHx18ro++NvnXo31TRDKi+OnQHFQ12TbVmlfPhzfB66NnS2F0zaAI
p9I3Co5uUiYPjdv9qsh0hBo9rFWz4Vl6y02NGmMb+shoIOEYGoWcOwqaxlpic5WHUYwbStlGdfyL
jYsdK/2tddeWoA8zAdffOFtGfWijsVfV4w3LUS2tm0BsLaozNl1Rih0U4XovgMmF3Lyo9nUzkR+2
QgFFhKURMno16TsQvu1zFAQIylc4ZEEEXqkXJircUwI/Qh2tgTjhgB0xeP58rH24EFx/8uyMBwiA
i1zadaawPvgW8VjhtB2T5wE/BweS/AqeltIJvvdtBEPLvh1HSP8N/fN5+0tjfbagJmmEE5bEgIGs
JPulZOUfHU3Z1ld1csdB91oZ8x+tqtfXnK2q+RAnTozD2009jT8jZR5VUbhhH0/fRhKdqF+q7ecv
tNDQPDIjxyyO0yiAGi3NUO+GD1v6EQtLcMmEUa914q0cDT46F+GN5lEZEAqjeoAF6I3xxhMfzS/p
Z/0mG7x0QzN+EjBT3gOO9fPz1/pQiHltbjazY3A0Wj71yaWuh2ORoegayd0JTky9S0Ec8O+yIjio
6aTiPzHrV5aTxVZnk37q2zxpgWODM6UXMuudCJAeMKZD/bU6x0CJyro7gGaw7fx7ePysLPEfZlGv
Lzubx8B+oYosz5OLgYIRwa4iodExYxMl2ypxmtd0EA0sMgtwZnPwX7Ndrzz+LQ7o+B7j0jRtxoCn
+pgSZzxXPXW+uVOs+12jvfFOpsb8+rxTPhpr17PqbFDD4NQBz2Qy5zS5dW10X1KURreAwGnsRsnh
80Y+2i3QyBwizkhcj6Xm4zmylpwlvsIhokbvFKAYK7GfpSZmW+oEXzHPtTEwjP4wPqukcQbUgKco
xcX9Zfi3o8ecotbH8UhrVnUXHvnOLqvSN8MKFo4WVaWJs/KxFnpkTpVo8imXiYdNFbQrfiEF2CXg
i3RHp4vY1hroVAQkWCuppaXGZlOybqFDrjNcDhAo348CVe9QYVb9lwquvZ3z9nn3LzUym4GlUkNC
TZ2Cff1FiienblDWq8IybkIcIXafN3J92AfX9DmWoR6bvIMHI1who/TijP6z5PVKty89era/WS8b
01QgzW4jepO66gyozcoy8dEKjJnx3+rx12FHR3nS5EPPz9pn+gn9Tm5xdJ+AM4SPTePGLWIIJcGN
2/V+fP6drlHCD77Tf2GOv1rse4UGpe+eO2GY3QSlkMeRJOU2B8zkAEqWu0u14ue2991fdQGe5eft
fnhKuL7qbKh1yJKWU1Czs22i5z7g8Esa012JDTUcowklntGLU7mnIYgKaI26l8+bXRh7c+l91qQu
InMdCq5KbeGeNUJkLFGVP0xZEVZc5bu28IeVU/fCQKHzNV8MFCBsQDp5398UOVyVi7Vb/If7yfXz
zQbhYOAYlDC8SKpCP9kplHN+jXcA2mxRtRm/I3IP7eCDuVM7YHD+cXTOTlYWZZcIU5n2MkJ1vG+V
SrZygsShDlqEg9PKgbcJBHZF6aQrs/g6GD4anbPtiKWgIbW1qC4Jz/TJK1J5Q10oOJwGriyfj4iP
jov4kHNRPjwRCDBtLj2rzPsGu934mEpgy5Tb7TWd1gr9Fl5kLsiHz65HbYnuouo7tY9l96sbVnpl
6dHXof7XDGaTaR1uuL1IB5BTm4KGVpQo344IUNqff6P/ghEf9MNclS+8boDzpIeCSKY6SFWSYvrp
e6J8yWBhdYGEEegKJ5i43Vj5Hvek+QVQPyym6u6Gu/WwzzJJ6m2t5VMtWfNdpDUUXM4IRWgohsjb
DiZzttIlYF6pulv51QvTj1w/2F8fhuapg+EKOU5e2VdXVC8ToyuPXvrm1yb/erQfjwol0z4qFzyv
CztqLoEroQVDZfbnX3ypgdnSoalDGpeAgxygULhX1XYC08tka5ZdS4+frR4kiHBykDG5jFSfu5ge
yhoUt8aL//H7zFYKd7T+kAFzcjHicWx+qOq3WaMFLP302ZKQM1gzNboklyFu2I3Ho/Yw+mraBjGj
K6egj/dEMScCZLQPur5qgzPnqbetgEqDZmy0cBrznQwwLPU1xzJBCEWMn+fByu3r4xcTc0jAAN/3
JCeKnmEYDCRrhxkCVD7ueSJJVtAO3ofLKTxg/nfYulA2g9QoUKrS2o0u7bZBUls0P4BD3v3LuMVF
539bsEJGqfWBclAZlA/YIn56Nur2LY/XmDZLn2k2M1pOEl8WHtbrEX5cLS9OdZ3fJWaNm7r0/NnU
6FChP3VXtBzqa7KTE+TJnuH2sHHlWP/LHdQDkXA2PWB2FVVuD4hfW5IjMjMnS/xHUXgbFbe7AKQB
FNyGUQtZojA5TBCGlb1uaWDP5o7Abs0bjcw7iyD6juLiLg3K2zgb9pb3x6JzoIHHBi7YWq5oYcDN
ayknNbntmGOygnx47vPy5Md5B7V5cxpd8f75kPt4mRdydtWreuDiJwgRzhNH6rjRkHzyYGU4Lz17
NmFqiIAqPWXkXI3uS9P6IHizco1ATwm5Dtr/v6+KOdui5AhVGVFgMYMIa5elTf+FTG4QAXae+N8q
Xxo/xPJT2H1Ja7NPnAHaSj/xDAozAJhVIUYRCbOyZDjvlSX+0auQxkmb8gixVb7zZPtkG+OFI8ud
S5lVw1moPr94sKiDclLCZ89t2TYF62o35MnDGERi40sUSaV+/ntQrberg6C4qZWqNxktwbDvu2dw
YB/7xvk2kBai26Z+EHKA+x7kk8jTWeAZid0MYzbCwwSYpoaINxZB106IUAj+R9uSTWevCzQUY4Dj
9tyC/2mggm6S5yyhL9DNOYB4uxqaPtRRYVHcuMJ7j1tDQpIjIss4PcG4HeLxRCLa7wQmHIYKVTHT
Fy9Q6S51QKwtc3nk2q8OHlWPGYdsVff2FKHCbNNE+hdSLjyEbfAjbRDcrRINXspk9D4BLvsEndp0
K6/aYDpO0dYDSmk78iY+kTFpNq3l8I5rH6rBfx9qFYc5j38NWfBntAOs6obie0vz9pD6PmreqW2P
tABBHtZeeq8UatpgS1ZsWD1MO8Taio1j1ZlymFxK7YV9HvNjU7pIfsYPCpYCeztZCIQQAgrdKYe6
W4CkQfLqV1KPb0PewpYdDPddqvCncpS3bu65W7+cfhc0gPYV5AWcyW8R5r4aQiRmjxCig+qTIt0l
MYnwzh0NK8jhtk0P6wKACRr450UJ1KfVUx5l+4EbbxeUKCJvHHQETAemELRas3VzYGsqK0HG4Cbf
U82uIDw4GYr6HT7Wr4Xb42NacEqzuyhgr1RD99eL5oQ72KOZWAJCvv4Tt8ihS0IxfDPviej+Z6Cn
m0Gh6AA6qe+AQHwBO/yeGdjlZJGKN9VAQGLtMj+E4mcP8v+B1+41ZjY+urH4UxXDeSrIycuTR7g0
6M3I7W05VU/BqN/00FUwDIunXYDc4aZOixcPOR0w0OvtFA8nyryfbZp94ZocBfSZiBgxCih+CzpG
7rx5CsClQMfkhDM2bAJKKLXcemJ7XyUnYoOvKu5aVJdUqGJyu/sBbw5TFNeGwsKIMhHxPXOCG9L5
yCvU/o5YeqiVVwBD0IJFkNCvQ9peGseB0l/je/vSeSq6iZxJyoaQly4kscwGO7fX9Yb0YGP0mbMH
Pjk75QoyX+XW1bNfd6jOUUqACkDqY1wB9RC7JTSudQWHwgb+CHEMfKssrySNLAIDkMcZpKfQimdB
/5MX9hdsvdKQVarcVb248DT4NlX9kcjeD+EdOV2dz98N1II7LlCJ0uSviT99KbPoHMMVBMnF4p7h
p+yE3wUbmUynNE+PWWUfY8e94XL8BkYPvVp93nSd10LZnd1D5HcLBSyqDiUDknUY9vAMgg7WtKix
6xs/dGDPscf3vJRgP7kjcpeRBNiiSrqXKB0R5TMDOyr4ZjsEn7rocigkx3FvSINyz4rcC+2eLB38
sLYQETm4uYKLELNQ+gnIKUgfboSCphk55fvWxC1EKlgUPDMdUFCdbpQrbyWlYGloCl5xQ/QRGpAX
DMXuYGsfBgplAD9jSvZRBBltl8bNZsqcGJwGjjJDiSLARCmQAWx151iRveUTlMNQMT7Dg28ICexQ
W06dnVa92CEDf8hhshmqll808iTbAq4Jz15OT4FPHnqve5JODZuAdDj5vJdhPMSvMKyD+62VXycq
HwPgpoGfrcaNju29YjTfIPh+W7jed1qwJ6rKd+MkSCLkJycGa7DvsfoAs/azLuABgbUOQ26Uw0lk
0RswTc1mAJH6yGrtY81w2aZH6eMx8JDO75oUaONRC9CKINNM6nLLk+onKNlt6PT5U24xSn0UvIXd
kP0Bw52HGG1PmRqqPXwPYsAQ2ItbtF/BMMKRV/rfrOZvA870V6H/vd+NiMy05k+B/OgmC9LfJmE+
tO08DStvAsZVRzbMRpBCasqvvhrAu+LynkLfsusM4NRlmjpbLkskzZwCyByggSKvu3FRQ38WneDH
IZIjKqnNKUqTm4xWLzao7klMhjD3pt95Z347XP+0pnsSBDJ+2mdneGD+NGCAHGgCpvIYyR2zQG7E
ifvgjOqHzovvtRf/aByIzXsyHsqu2aUZe9e2vwPD/LUvhmeatGVYD+YCdw8weSxwYxQKCoxHkM0d
JCMGFBRvtfZfTCbSDRwhziJFGVHimHKL7TfY8rJ6SyTWCgEZLHTf7C7A9rVruzKFrBjbqs7M2b0C
RCda602uIZ+epHmEBLcKY5Z/hxMux1AtX2MLqPhUtV/dqnG2KMJVR9209zDs+BqQ+iWJkMx0/fEw
lXB8qjXQMMQ7gV+e7XEkefN8aG+k93X02NfcIPnfl3ex6r65DItqD1PiTQOu75bl0IYHqMYMe92i
uBbCZoAYruYtI0h8Br61XlyX8N6x965pHllK9B6jJzg4qWU4e6t3J4fQ10j8VxPDiQZVqvRk/Fjf
kgCoFgLcdJhiLQkbLBEAiEjnkozYOdMKeqdYVDiHyPIBcIMSmAlYXoxBeaEZwfZZJCcwfm7bsfji
RyLYd03CdknQF0dIgXRoSu8XtuhXlxYPQC5BXm+wFydpALy5ee0i+zUZgDTVTRxtfc2+WKctkFfK
H+hY/5rIWB4qWpW3eY2CwMEf/ItIwFNIa9Q3+sCFPxSq7Y8a5wlQ6F3ykLdgXRWyAh9yBDam7dtb
rGZAvnTpHYvHR5ydv/I6yc8OqrzCyEUNuMRE3cYuDOERlOZIPRQTkljeSyTlCBWeouRCkjZ+aP26
OhngSh7SEdk2v27hsKaG6YsKou4RmScR5oj8nmzJB8DDnCMMbbubJKsYzi213ne9Vb9LGCkBQOJk
fN+ydIBhbl/9YgnY2mOi21un6yb4o1yls3FO7+vRAetcx8GrR50X7Yz2wYs0iAjaY82BDNV0cpMJ
e6lXvwx+dST+MO1hihvsM8PYXQWe9z6F/hDIcGJvggDebJFTkn3VDWyTGAGOPQUepSk9srVIkMH8
wHyBaUG2SVn3YqoCpJYE9yuWgcY2OSk9Jr3Iw9KXgDwgsh4CLptu4Lv6ZOqe39JS0OOo5e9MNmLX
DvZHm44iBHYAJ7OmizduT4c9kqJfPQIn55zW0d6LvHTHIV+4/ih4Gjijd0qstGE0kHJT4iy9j2Qv
9mVDAUhP2/5cJU2wdywYN04J1VpUxfkGKP1oO/lCHLJxwh6oPczlGsTkznHSbZdQ0ICdin6vEfi8
8ZgmG+6A6uO7sbopvZF+FTAfPoKpAby/oOIOZRNpCI/HZNswqX4UKsj7Q94O9SttBJDh3AfqudbB
nxJam13LgcIZXfpHwSwpbPIIcL9owDsXMUA1YExuvLTIttTn0V6ywm7SkZpN5KvfydiwTVzy+JxJ
7yf8di1OMqAseWKi725J3Hvu57/yGhbmpppcXDox7Kr91LYdFkUAlppU4Rzu0BpHWKBrCM3yY5ZG
+TaoDBD7vNyM7WROnQLeq3c125pJOSiwhcUzCh2a2yCD37xkvDiaCSr6ILNjmLPEhwvoNIYRB6ZM
Fy3dsGbCGk1Eu2OVl+1t172JIP1SF1WyGTG6AIEC2SLAsXxf9RgTCR9/+IPTwHrKPLS4+YRF3z/w
BjMACxSK/FsaRl3/1KMMANtrUeyUqoZtmjVPOcHVJq6cbicBMrhxBZDpXdA+eqkPLIKZsBkx8QvG
rAB89b7ZljJOkO7FwWSsUU3JI+eNFO2vKcAv9jR/phkIV35W4P5nGxSRD8hXqFiarSAB7m46+l0l
Erarg4//HxiSfTfh7D3AZmKH8CfWqrwDOg+Eoq6L/xR6EHu8CsKvQp3aqnN2fQ9SUt4AOZaojn7J
kHGEpRmOsgXz84uvJfzFe9R4bqfMVMCugQqCn9SFkpnsSxABGVgDe4fhmoJ5Y7N0Y2FmdA9cSrqV
WEZvTVQDeRGglrhC1GPX20YcuXTzkDLePmC5jpD5HwHwwkIVeOBpZ3Hz0nVZhJyzyfJdUxGyz0dG
9kXl3pB4yHeigklRqs2f0gWGipCk38EBHRN7aF9xfmkPXhAX+2qqgztI8cpQokI+TPvivS7BgrIR
UFkx5JCoSeufTDPKOuQELglJwL/D9crcawGyWWKxhQm84Oug1VPDXUCvagNTbQp8DZyA0tALimRD
1HhyJtiLlMI8ZQR0GeUmXUhgg4oO5eMWZqX6EAclMqllXIYou2QPSYxtCVWoD6jNxTaGSyszZQJB
SY6Df9q/NEH0ZbTRk3t1pBvL7Nn3xQ+vwN3P17AG4yWpHkvL0Cj80hHCA7gyrfXPQFUV2EskwEpV
FaFUARhPToP9OnCTh8x1yLnOvWYDriruu4PzpxkQjYcV2KGHf/B2TMhtB2TIvi3bP4YMtylRP0u4
t4KtUsXbzPW6d8AP9Fbii8MjIi/uagA4NkgPo1/bvoIRCQYhynf7PROx3gnC+cZp4TyiOZygS7Bl
Qj8CPEQPdXdfwmk5jCf2fWjrBjDIEtTJ2oUbJ4mvgyh7IZ1sAMMbgWcFRVpAUANeTMpUtu9aVMDk
Pa6xDphTB0C9x1sXhiDHVlmD8UhfkP+Xr20+Zk8c1g9Hz+vlDvb2sBPEyfTgwFEO8E2e3BbGNDjm
YwOj2LH2tUu6r6UXU38TtDnKBWgLRHpdGIwycAEqhFa+I08BV9JeB3IDp5XoBs4q8W9LBv1Mi6tX
oZqwmYs4QZEYXJ7f2tZhe4bP+ES7EolVg7rbEiQqONZm6U1OWu+xcVJ56dp2OpDIiscsAnpcCcjW
YRNT/2nLIbUoQgO4TdigOPu6BJopk3xLux7dAhTaUXbBFfkyyJ3N+/aQFIhl6Lioz0Oe6osaEwQX
p8oHlG4wwYZ2gp2zpCthrtnlSMDrXsY1QD2RpZspGPmXz2NzC8FUOQsHNxAP4A7SBGdmkMAOKAh+
YEQp7B9etxKiW2ri+vd/pWIaLWPm0ZKctUV4ABc3hEe0+4bcyT82MMv1NHqqclXAbnga/HIPiXt2
pF6ZARNhqhV9ysdZaTEXDBdYu1wHCBCoiMTXTFX3duQ3ua2/U9e7tbX9/XlvLEQz5zgKTgvQynD5
uvDW+Z5S9qsXcuUNPi5cQAn5//YCKIJTj2OJfw6QuxiTU95+j8gR+JGQXf3lSLn//BWWAsqzyHmc
ezptKk3PDL7phv7q/uNXIT4zrVFzllqYxci9mOBXdwhckRou5g3fF85vCbBSnq1Zfi+0MIcAFSMs
eKqioZdYvbLhu/GTgyjB12rdw+cfaaEz5uCfJo1aWxSxe/ZFmu2ggYFY2OZ/YAX1jCrjs6NxY8QN
f81/dmH0zkFAU6FyMBmRLovHqLw0Qh4GXmy9Fhtebci9O7V8ZSoutXT9on/N9YB0yC8FE9R2hgdb
lAOA3Mo8bN6I8e4qeBreNR6wqZ9/xaVuEv/bmAJnj6OQDzGnEbWzg07rsGfNs8zhJAPsyUr2fumV
ZqsLSSWDD3Ycgf18X6KkmGf9wSS4tWvYYndr1VBLrcySZpHRvTOiEvjC8z9N8jZ6D7J/xlFkXBOO
Xj/KB4kMfzb/oxorsOod8I7b6jx5CMsjsAxQs1izq19qYDbxyRS0qG4W9GxcCeQhj156HxInYcrw
8+5e+kSzeQ9PxyYNAOcELS12EeKGu1t2pSw34I1kF7NqwL7wInNOTenYYYR9GD03EYJj1dg9Wgo0
95iUK0m+hVV+riZgOM8U3giVgqJOdRpkds3wIZrxT59pTqaJNQLMuImSM1iHIciHqAx+6wBJTYbv
sNfdft7I0jeazfMaFbIiKOHR0Ef6XsvuDcdggLut92/HkrmmIHCbTAgJtgXuU+drDsW/hrQg/f63
nz+b0x2Fum+wFGlW8AklUEmKxNvBtSsdvJDFnUsCGLGRqpmVZxFUfI9arPGcAny6aRCG2UCsfu/H
9T7FNSasTLmGJFqYHvOifpxDNUwfJ1h+6KcKSqXY28KzDvTHOoQF1socXOr32SRn09BUtkbBnEXk
I0N8uK5/X10uPu+W/+ruPlik5hX7bawHXzEYpXPhnqrCO5SDsyk871sp+hvSyI2XBbsMYnqnzH6M
oz2Iot+P5v3z5q+9/0Hrc0ZEMMSeqSdOz5loLkAaPiPlsKbwWtir5lwI01qtEHSW5yRvvxpeHBAJ
PMm0Q3J1ZUwv9P9chBAI2YHzBlJdygg4pygCEwzJB0eQU9Ui9o6IwL+Z74q5DCHFNRf+aZG9EN7u
Ca2RCYN3of8nKv61hev4++scMYx5wP2GZxfp50DywiMUOy6gomEdP33e2QsjeY5qKHOe1oQGYA9E
gBpMSXXFdIM7bhn9N7tBMVcUDBDmZyY1sPJSQu0YS79UE8j1Ylor0V16h9meXgD/0RUgx55l45xr
Zd5k5u9Zb1d2kqXHzyY7t+5Q1sPV9UXwG8WCAWRxA4L0v/m2iTmaoUq1JUh/tpdIIenp98GursVT
2QZPiYkSxPUBLP+nzp4TGGIUV0yNLPoLsgbg0/pn2wugPYsfnz9+QXIu5gQGXAQRCS6rHkWGEYwg
GA5WuRMkR7/Sp3YkB9+pXsapf/dhblriapc5wdaV8T34GojmIQASTE9tVT9+/nP8awd9sJDx6xLx
1+whLQGRFnWJ5xy+FEcjkgKZKuxEFWCwT3qEYXbn6voQjEod8yEAj7zzKC4HbvMdUQ/3kbU+YF5O
T86eiehRQSp1L4DLOBp4cN33Bnh4d1DmTgCevekHBMAcxCXuK8erT23u+VezkfooTRE/BkVLjhEo
6fcjrug33ABMb3Pww53Oi26DAiL7oDH5jTa63WNnGfcylcFXzzPFZkAFyk7V5XhI4xbGP0gb7JAP
6zfdCFvdFsjCcgO3I47oMgqsfSm7M1L+/KmRFuKgFDxex5P+FqF/AWvkMd3zfhwumVPgvgt7aaDj
iv4UxByc8iTNNxE081/LdGxfo5H6xwoRoK0OvHovqDVbhgL4a+JDblFDMuw5ch67z7vr420HN6H/
7a3OUpv7cYuBGfN215OieCjdxl0pWlx6+uzU3PGmkUA+94BfjdkxaQiqZRSQ/5//9o+XCD7fMp1o
UFkX+xpW9e8UCp4ogZd2lKxsaUtPv16f/xrHJlGJdZnIL8OQoMyuBRn8IMVQ3I4d71b4pR+f1fh8
22xzF6tzNwJiFyNhiqii2fZUu99iN63ueuCFz03cj3CwBzsdOvbIWZmkC/IKJmbd3iCJJ4eh1qi6
wwFqiIS/6WPzzmFC5Uh3z3QnjsY6Z1fIX71bvnzeYddP9/+XBj7fugWQs4M3oRSksNlBJwj9kLYD
aKm5sSi4CktjOGKi+bfPW1s40PG5grDK+JXT0OlLm6OS3EftH6wRgleXqCevJhM8mPxvNHVf4sA/
xpbdpgVI/ikcT7AxrHTw0iC6Toy/BlFUw6POSyRKOa9UNOlAvKK3Le1WxujHBzucS//38cpFIqCD
Gxku7uwlov42MOREOTmwPFiRyi1MYTHb5v1J56jqwBR2e3Ys2vaWrF+ql37+bBQWaQ5X5Er1lyoP
Nl37YmxwMPReIAS8MgSuC81HI26+ADETEDFheeMNi3Z1ar8NQ39qk3qfUP+Ea9guysetU9Bz4ZQr
wc6Ft5rv9yIBGKtCoObSDfDbwTIfPSHaD3fxyflGSdevrNwLQ2u+7aeAK8cmjvuL3z6jMAI1NDB2
qcqVkbXQ7fNdvGq1kw4ent7ItwlpKSf683mXLD34+tX+mhEOqPIKtIH+kk/RD0vTe46C888fvfTh
r1/q70ebKZURa/UlD8hbZerH3hZT2JZwGocz+dvnjXx80+Fz0hLsYbMWBWwoiYJnUYOBpFFuRg0q
BznS3SsSg6W+nc3rqQyCOmuSAa46qHWq6TZXAMLHa/IRttQJs0nNchUbd4jAvTzq/bSJDmSXbIqd
e0T+cry1F29rNzfjTX3X36lj+QW0p/t4/6+Tks+mvY6TvkIVM1qH8QE8MPIwH3cAcFZ7T4YCF7r3
z7tq6SvOJj+YdOC+eGiHB3fNsPXiXelt/+nRc4pSqaba6MEBjhLBrYo7uxjoGqJWxth/KscPlq05
EygQw1AwWGucJkr5ETlqJK+5KtxHQhN1ZxuHnd0IBmpNU9qTUzXw3GSe3lfq/zg7t+Y4dSwK/yKq
hAQCXoG+u+22HcdOXigncRAXgcRd/PpZnaccxt1dlZqqmaozM6YBocvea31LT1+bhpBmRaBPfsUc
Mb/Ay0Nv3PWF9Zudh9NfH9hYKdu3UuwaOMWJ1Ss93P58X/bW62Sxl3yGLBGIACu8/owv2MoctvgK
Ct0nVhEgvQm1XPCruXaf2KQodE3zWfMG3VyDHB1nshCwUrnlb1SggArk297MJ2d40tBcbrnN+Qtj
6G14DrS2Y0nkS4dq8X0mVbKqVH4r9PbCVm7pKLYRpQOBVtbt/W4ekeiai1NXz4inm6m5E0iB3yBI
vfnNOqf5kkAltb3+kP5UVj8ZKn9ABn+9E4tATkobp9mjo11tK6gVthphfQglmNCBXxtnpGx1nhkh
AIWw3R4yf5UCc3HXQfP7nWgr2AN/VlphlUOF6Ls+edQ+qyJIRsftODns0UGz6OAXVv3TVWZC9KSn
4DHWHUOPfW6nHnqrNAPVrsZ+DjKfBAGVpWqA/HLOcVR2tS1saiG8z87b7diS7AO+qRL8aSd/q0UG
H0BflRT5LMiAiT10sLeG8HaDLpUDkW1uAqBrR/PTCxD/CiEf6JPCt/mO126xcQLbKkOVteOLTJ05
rniHsCNf1c+jsqcToJsSISwKsT8ApUSFNxYRU6DkVZbuvqUiH2PXThCugrQI6EqaVr1wReGSbaHm
7TwIThybO/+2Oi2RVAMXNDAW6fdeC53+jFjA7CFHhmxj9//4eS7mVVMKj9kla/a69Q8o790nYyCj
egjWGRE7XUzPnSNu3M2lqWAxt+oE2pZ5qts9dKJkpfzxLenNUxd0T2a0tq4F6nQ2I4rt+ij/8xV9
MsqXTAh7CEQNyGF6SBJ3gFJr1q1YIUPc/Pb1LEcoBLvqd2f81AvT3C6+wT3unca0Vl8QBlVsuQCK
p3M90se98bUOIYxsPrIu67e+z8rHMQvGI3Xy9hs1EsIsXzs/e+7NP2vNoRq5fhOfskU4YUu7k+CA
78EIovdO6cCgkUSjJutxqNaspz9nzJyQ+qrprFtBBJJETFiOruKNsfH5toUtbVBkgBMFWpwc0xO7
a23xXWSmgrpDPE3QC0MPfrPfe2EXRs8j5q8JqbXcyqATi87JLOwvMgDSa1bUuje6S7c8G+mN5eHS
dRZ1pgzbIjF4PRYjnjurwnTg5NsuWrEzTJiiTKyX66/tvLh9NvQWG1YmUt6DF9LsU6xQD91glYCq
l+rnv/31xZ51YlwS3qPPVM4uh7AKxS4b9JcbX+nnbx3Op/++C9kYKDuTRO8FVwIxAgz6/mLItyh8
YgmlKGtINg03ztsXpoQ/HK2/XvwIhk0GQ0q/76S/a3IEjdbQs4YqKZ8Sl/yY3OAJ9op/4gc6Sy6e
UnhqjrIbPLcWst0AWWpBnrax12TZ6vqruXQ/iymuT32oMNDh3Xcmzyrk6NXWyRhl/c4oQzivC1TV
aaqtOoF4F4K46xe9MNqWmDzZlHDTQyC5Z3BJAH4ajFGb3uKHXPrji0/TpEkJPlSXHjqgAMZZQPJ5
K1/F/nMA+uQ7WcJJUiXomLv444fvVviGQNVQhr+A3IvGyA2Px/h7Fq51eHw7HOLjGv962O3Wu/Ux
jo/HLw9PMkrD3VP4c7P52Dx97D6G8KNb3Z02u1242X3ZhbuPOz+MVpsyXN3v96vV6mW7xX982z9H
2/3mfh/h78TxYRvhf7OK9tH2cIzX67f48fw/i6L4LY638dsWGsob08+FT2tJRvFg8mfTiAGYQ//1
A6Hj3UOCUyb8GXkXi0Dzr34N59CNq104yixxKKA5JSJD1PkO7sl1N9trELE30roFjv8DOPns5S0m
inYEt9KgeI6+p7+GfSUckEWEojnkQXprkC8oIHPGHpJ7L21WPI3JvM765x6xd9eH/YXJfMlCYbBb
DuhRNJjMS/dh8izzpmxLYv0tum02Entz/TqXniP974RIDIVWE2LWXabRPub7oP5d3Zr/Ln1di/ki
y2A/EirHiBBNdioQs7jqK4Dkr//yC09oCSLh8GWLsRm9ncuetP2Q+RpMg8e5yG5ssS5VS5cMEqQw
2rk/KHc3Bfo+z6sYdY5VkXURkwguNfUu9UHAr6H7rtkpbZiPDFQ7NjLZXr/BC4+PLNZznZmatBJV
OfCS4G5/yMXr9T984UsliwXcEHt0JFUYWxAabhzYflaET+MLEh/yu7RJnD2xzLi+frHPBxhb5uu0
88S5TYza53O7qV2YkmYPyZs2r39fv8Dnd8OWmlnuOVCDTjCa1TRVKxycyi8QDwOqKThs18SrHsUw
AQR1/WqXRt35Nv9a0wFqhF64Rrj5pLj45tuVPrXg5iPuu+i/5NVN2Obnjw3ZmP+9zsinouy82dsR
vdbDj+ys0r7VbL84shd1hKmbk772dLFX3QhyQj56ctoiv6Y34cCgUkj6WSN5vLLLOiRJ0cHD5ts6
j+Al0R+ADMF+oYZxY8PM5t742j4f7MxfPFdWQXCO7M1qP7uq2EE976LVkuj4+lv7/K/TZW+7HygH
toTqfdvrhzorvjS8frr+pz/fFNFlcds2Et48gk1RzdoikpldwQadHufWfC3ns0FzvoP6/UYl/fOx
TpclbgkR2YgGYgOXuFjlLdxPQ7UJMmdVwpjflLca9J8/LkCe/jv4NOS8tBOJ3FN4746p3QRbJZAs
fv2JfV4YAs7jv389wy6gzSxaAdqGBS6EPUEeQR6yN43UUyx9QE9BXi2/d32FTABX3aohf/7wyFL0
0zU9cXL01vee08DiZxnk9iIm4JsFq9A2b/pp56mR3LjJSxc7//O/5gl7GEcclW2+H3mwU6W3CXhs
A9jmsXIn+D+tEGTZPqyqUScJKkIHxpBSLCeOaNfGrXbX39PnUx1ZdguteVCOZ2lymGoCA+YPMjzP
Bnn2xa1omUvP6Dz8/npGMJZNbT+h2yFRlQLROeqCOcSGf69r6AtuxZpcuMqycQP5MUnBLYUS1nAE
vLPgmwhgvBmSzYBcoBJuquuP69J1zo/xr7txG5F0fQelZ9aVr1k57HufH4LRX8NpuDPD/HL9Mhe+
zWVwhsgalAQriNX7Erbv1C42GAE35rJLf3vxQvBmx2HkChLeQdMVrFmwS3u2fWPDdp7K/39LTZzF
qiMz4QM1DLd8Vs5HUqPtS8xDYt0SP1z68fS/z59btl/PRZ8dbCtdz51/aKh1uv7ML/3yRR2REKv2
u9qeQHWsXlQzRqhbHRNf3ShKXBAfEGcx3xYul4Un3HGPJlQTsnzYBBX7PXsSmUU2EuwJjFWpCgiM
a/7aEtaN614YscueDaRGaJegG7K3rXcOX6BARqTzdubX6nLeXH90F8rxKPL997UYRVD2PmM5dOoB
j5PUaobXNCgilczjQ5uY8rcLY9XGgx1wk/dgRRgj3bty7KcvxpJBVAbVjP4KQla8pu/iyhrcLTxh
6TtSt+3VXFkISidAo7aZna11p6ytX05tF7ZV0WAnM7DH1HNF1NHC38ATb69tlPhjDoTHCuBkHlMI
qk4j/HGr2tf5VnnZqnOrn0YE09ot/fRksgr8ID/gTQJlYpBvxmmSbygekk1OuyHSXWnDN62n5IAz
W/pK4C3bljqwYxD+5zXSseB094iJ7bnmmyDR/KnqmPdKCUDRGWvgIB5HFmVdrjc28fOVl9k+1gx/
iBF/CU0XsgstYEzG7mgRhYFHklsGkQtT/LJ/1dM2BVN0mvZ6Sl9aTxwQKwSDZ30/OdXj9QFw4dtZ
9qzc1sguU5M4JAOS3Zizsdsysvo0vv7nL307yy6CX/fwdKdef1BgUGe57O6QaONEATzxHnBICMW7
51n/O7eFju0yo6vr170w27DFlNAybomEltkhs4OHBqAR8o8oXrJkSndTkQAG0I2HMh1CRl7Q5r7x
oy998Od//tcSVVsEmUVAR0OYRw9NwpArPBH49cFPCLlk2VqKLvi35XAZGpOh1s30RPtDMjo/pGEb
qWDw9G20JoHKcSNTJTf2KX9ixj9ZWJbN4cwSZUAzgNHBoimfM7dSMvJyKjak0GwrU1ChUODXa3it
3Q+fTMlagYSxCYoCM7ntWl9aZ2i2MH/aW8iv9APVeniB+dI/5X03+RFL/P4UDAIElyBJgfbWwhmy
tV1Tf2VM4YUcSAmIGIselt8hjxFdWpzSns4rr3GcrUsYGq0WzPigs/vFXZYNxRoUXW/vTCMLM7S2
14gCVweoKMhR8qaXUaChAPCBlZ97J/Y9K0bNU94jGSk9zK6Xbf15KmK4XAcQs/Jxa2g6rXvZ5aty
gnqgLNppH+CIfcoH4UAdWeo1zYZveTlnW4clNdS2Zb0ZmaijHJbwXTM1VSzHSsao6df7ANNwTLCg
IqYPXvpu6tMHkZYNuA1+CxoWS0MLLvV1H2TTjeFy4XtaNkmCJAfium3HQ2AOLbg4/XDLy3VhAvo/
6jgR1LI8Kg45149Flm2LjqEymfzb3oAutn1l6nhzozG/jcR5H700HolfhqSD4v/6THPho6Xn+/rr
o+0sQXllBQPI3OnjWRpY56ZF3IZ8qWQGXBvyZm9c6dKTOr+bv65EQMUBRgAd0WmoXvVsbWuLbkF3
+bfTylIQQC3SknRoxIGUvIUjHUmfAbz2/8TqJMtmC4cJ3itqV8Aqgopc/72s7nN83+pmluilp7OY
8fGZciqEBCG9/i1rCAkA27lpnvQu1GTIn0CTvx6+KAAP062T7LltFEiEpLFOQxsk2w5xR6exLWps
yz1RrCef6d/laPVk1wLl9wtq9wFsHCeYNDLme/XBAOZ7E1XbtVCsQlQAWHeXvZneH7+j2oPjXOUX
RZTl0BblOpWxpfoz8setB3hqiXNCEJW3NjWlW09rteIgHt6lczedwEPkp863s0OJQfmiWDGt24Kl
J8/xU6j5uIy1Q6w3zyX1ezGAUc87Ap/CeQ4/VYnKV8MwdV9FKTsFPwEO4wAqFe19ULhZ7BhED2V2
A9icENbacWmBtTXLv5Uu5auplwmwAgOAGqXFq01G5+aAAr158Mti2iDgufwAWsp6AKbJnKApzPcl
8HArpssgnK0EMEfjOI8QRTM7rPNBIqI3bXFM0ON9Tkqah0I289oeE7lGHHjxYMmersbUkXfc9PW3
qQPAClpw8Zualt6xsvmad+6wacFro0V7HEyRxoDdkji3ZhW3JBdr7YN6Zwe2jOfav0+99o4nqgIQ
ZH6jk8tjZHUjoadX0QCoDiDyE+LTfSDibFqA+GI6GAE4mdduWt+VOCGHTSq3tph3xtXb0u13ErQ9
NHfnX/XoHsWkX9qmzNYMaelhLnoZywR11rqaLGyc6TP4gh24cIyETQFkmhTBSQY1VFRe8MYd+ZPY
brWuWuWEPoxxETHZo3VmvNkQ+kd5Wn1tEEwGzCQS4Aovj6AkNnEG2w5OiGg11s0EEyg2XZFU5idS
YTczbT661P3GU32CwQ44Rcj7YfFxQyvNdpQ6NOYB6cGzs967oAYVcgRyK6kRbqNmDjC3XWLRdIop
zoR+APnRiVNLndF0wGs4BhqeOnPXBkwBM1bNHSZdKAaKJ91Xp0qrJIYjAv91Tt/ZoO5Axv/itE79
lBP3vbEp/FcaeUWDW0FGRRD9aSrm/SZN+cA4RIWMjgDzkQbGaUtZeMYZzNqeAw6XsKLEVMjGGLiO
4aB+RuoyylWm2oE+bW3HMxSnk8HvyQQe2G31k1dZ32tOJ0xE3R0Kg++BWz5NTEUA574Ax/m16N1f
4CeXMP23d3bl/ZoI8DIuaYJIZEAIdgSOCNOTDe8BSar8JI9cp7xLapHGtoPCSZO5A/Bu9s/C1FHn
QFgEQGqOk4++F5XZuU7xZMFrgHryKyybeWT3zTrVwVGW8wl1+W+VnI+tA55hnQ77iuEl+05xx0SR
hyD901XgYEIdvJTF2LY1MRPOvU7FD991nyZOv6jU2bUuqFVzX4NEwo58SEBiLoCoHKZg1wMJD9DJ
A61AKevmIy/zvUp83GFvttkMAKc3fdGaHboqWCWgd/m5eaG5k0ZE0TaUICU5vHpM22lrCRymEmdd
zsWvDmtJ5Lb1miotQtaSL7Ijv9vcfmumFskEvGCgoDUYvkNxbLy6ASoLOayeO4KgIiXEVQ1glz2l
gNcFEYKC5rsmCfo1Dwx85D2LHY8/A2IRV7JqgKVJAA+q7VXZpfMqJ/KXFMjzTsg9hmoVmlHCZOM4
r6lM4iQJ1kGR6rC21SZpUljY6Mk3zVvdT2gb+SBktwrIUSeFp+q8gXTqX2jqvcNSB+CUSyPgEOPS
ndYa0UHbueGA1fEDhzofofUB4INglBH0IVHSck6OS5IIwoLHKhU8rrCZx8bXbJEA8FOz8seM5nY0
ql5EhdO8J8x+yVkJnnBjW5Gxp/ccaeX4LqERQs0hXXvn9BKfJDhxpuYhsMVOYaZwRA4onZ7hPErg
Gkjq5JipALC3ed5NozRHr6rKsKTdKVHmwWIB0FiEf1UWBpCsgvGkjRsaak4WCQCfC/DUzapKgIJi
9DswSuy5LbPpXVYM7ydLSdjSHFSnUR/0IH5OxfSUcLrJeRcpHBt3fZO89RggYWb0ccIEiZVk+m2R
8shT+jLadhO5NNmYAGfyETEzDXcPKuFPjpwkqKupfW49vWRG2mA4zQScslKu/dEGZtM69pkN6f30
J1Z7zYE0v6NOMa/sDPN2l3orNeMAO/bNgwanNnZlukvbIM5SZNpIjYEINAwm3x6rH+jn/gzkb2Pf
DY7/a7bT0zQjE6oiPwoNlijR5Q+/b74GvfeNOK5eOUm/QWrDS1DQPbwfdOPAsRW2pH9wi4lERe7u
mEK1z22Qt4bVOax0M2w8hIsCdKvxAgy7p604zIGFAFo9vyfO+KxJkMfasB34Yaeg1ugjZu0bHXWH
txCAzyb5WyHnHbYUkK8O5I4EmPQ46UnsggW07vLyg7U52txqBKVV4u76PviwGwZLHbeO3Ms2hT/f
+VbyK7dA/xtIi7177j8PrniE3umxcfHb0sTA79HUsUKrLMozpIBDERlE89R18VwmDylGCzBWKYs8
I364Awyyc4sV3vjWGOHhO2Et58cRROVw6Ks3mjn5F8s40PKJ8QHZrW/urNYWHXY1xtVEz/YxozmC
BjKMaoVKzECKM+Ou8kM5J69ALwEv6qOqNkL9SiF+Tcf6WOZY0Zr6SahyBX3dthxgNIJDYpsL19sW
ssOpx+XvXuZ+8bpxI2VugU2cF1FnQPlssjQJfWWvbJk8SUQDozY/Rw7JbKT0wLvESx234IyEqiFj
xP7QxlQPVLEC0hTsLuReB2peY/BM4WBSCIidg9O1K0DnCNBx9aPB5kJp5xcfEJ0mLABQRquLCtVX
eN3NlzkXB7/Bx4djNgvLwUEdBAuJmD2YfHy50a7NwR9mX5Wwf9QOP6i2fq6GM5pLsHia+i0tOEpn
MJxMTEQN+BFhNiEAL0XxaZRnJXMKizEBRL5MoOxv0RVMe3SHakCceaOw1Sl6cKtUPR2Nxcv7TBs7
zBJgpFqYcVe0z+6rRP+kJshWPWZjJARK9eEgv96N9Zg24APmKntO8mbtjRxloq4NqzG7dz1vLWT/
ygR/06VXxNk8H4dufFU9fYYaEbnXVvJkO9KPBmd88f3gW84yKCBJGdd8TOLRB+O3zRHiyWgDSaEO
3gEoPVZgpGYJu8s539Omw2Yj61zoJh2+5gjvGKDcdiuIUqtKP1aJDQh4UWFw+LLdpJZWD9Sz+Qjk
NqZLUKjxjjToN2AMc+tnxXyYPHMtmyRuKjx3YWABRb61A1jqPIBp7VZN/hrYE7TB9WjPh1yhKhy1
fQYUOOhMnowabPFffRAwpxhB2dgfAHlRb0w+y8fSHSTEmcimLLoqPaLIUT8LDRd7YbnZk2OjJAUI
GIeeUloeqKoOCHuncvb164AW+R1hOcqjDBsWCGZYf8qdYPzFizRQsahpryNACuet3djNrtSI7AsJ
4t74wcMBfQwVSbwHeMgEaDygnIMSbEb3mbUWaKQ1Fs+vWSKCSM8+AytzRpAg8goxJmLR2aKIK4cj
N8hPzrrrdu7vEz0DSIIMu/E045e+uroLfl4/Nl8obS4Df1LNkLAjCn0Iyry65xMMWyAxWndtMj3S
MihvHGr/lBE+KT790bb+dW5TAIxZHXZ6B/Kodg+1ih4YiSHGjh6gwsO3cpA7DnRdH0KQEEb2xzN/
fS6en/PNrSzRcyH9sx+waB4o1s+U97k6VPA7zfOH499pnDnK5LnAnA3r9o0O/YUHutTbBKKCnBoi
+INPvxiMoqLYDvClubP/jxdYdArsDqfXetLq0AXHfMJZzImMe1e78kZ549INLKqfAjzNXCiFN1Xo
+rfv4VDWpVn34NSYymRv3eKNXCgULBWLrIecv9U1ukWl+zUrcAw2VfYNzdl/ky6TZYRv5ZLRLjKp
DzWO4jl1dsYbn3BCfgDMP7Ya51YK7oWa3FLAyI2apeOgXDza5HHonI3MSXvjZVwatYuyWepBSWqh
irl3zrVG+LuqcMxAdJxsQFuJszfavNXucKNEfOmVnP/5Xx8pFY2vPOCD96PzBXMX+DUPAcCb12ea
S398UTZLEvgOuTNWB+pU4EoGRSleGU5zWdgMOrvRq7t0EfbfOzBGzHYbVNOe1kWcp3fKGoBgrVfX
b+HSp7F4G76ggCTUZY3a0LchsO4Z1t6++D4a/Xr9Ahd+/jJbKnFbyLnFXB1cTbaW42GH1YA9MFBk
BVy/wp9R+ck8uFRMdd4wIJRpqg/ZNCR7QRsJEgFBCRsL573nCRImAbfippx8pEPlUSsQB9AXOl0F
vDZb689+AaA5QLPr4K4A+w/pt84tY/KlB7B4fyh+QpmfjvIwEOc3xwQNCJv3a/T6p+u3z/7IZz67
f/rfEQJ8ui6G2m4OTd7L54Zxfj8muVahTox5muUwDiH2OWzTaruHfR8orXVFafANjUv63Ln2rLAX
auCAB0z9oT5vL8ZAJ4BmFoa9p5zUKu6dGT0pAS0QOmxpOWxHrekLjEdAN/u2r+/HWYO8WTXTs2qR
VRsj/gFnBmCCuzZSEGzyqAdRd1sqjUCVQLrDE8Mp6lEFXhXlXj8bbM8MXpqPHTRoPMIOZKhhkVor
JcUaeGMVscwh3zGa/O9Z0MuvQ+W2ryXu/FcSqPprg4n8azOzMm46GBLDQQYo8ylCUJcfJwD5LQlh
maXvEBWjDsTkYD/PyrlDKIiEgJMihisGC9TDwRxdYBBYadDFrhsAs6pHgukPDm3zU7usQAIkcqUr
gOfuBgkjDYoOJVhITJRqy6gFnlAiyFPWC/MFMGY7poiJ2AZ+8MY8bPbLrBg+KluoY40gkQ0O/tNJ
FvMzOO2vIzPD3mPAmU/nDX2F2OoDSZkVU4RukAAX6WeEmSYcWFPgT5H5MMOuphuB1JSAsXURZGUU
zNWwlnl9XyJPBrrLFEdq63GmVbPiwfiEVChMtpJgs53m7GgXbhXbQb3zdIXE+aaxY4U0mkgMth8T
m5y/peQ7tMjIrMntbJWUFmJFCgTimFbWKzT7kGAACyggwOzVqjww863uCAWmdWcN/jm0ht3Pjm82
FWDVoZQNQNGoFEQTDl0IQ2i8CP+f4Rzt0Mdoco3rXmuUtiz/V2WUG069++cGrY+5q7LQBnQYAb/Z
PpscDxUfAf9Y63ag0AnMioMLYr5pMP+OKCwjZsFjO575p1IjADiBKW/Dfctficz+BfWJ/J57It1j
6Sw3kEKnY6SbyX9AesD8TFu8mqnmFmJLXXkPRkS9rTJn2BCSfuQSWIG0y++nxHmQZxJ1HViPokM/
MHOAKCfGqTY0Rcmsc9Nik8KgFXJPepu2JUPoVxg3PnWBe7EhEgK+y+XDXvWkXDkB6LljIZ9Yy494
HS2A66Y+zo3ioDE46SuSD55R4Jq2RlrtySuQaxSI1Nlbda+aaCLJz0LLFA0KkGEK3zLvA5neWkuo
HRKp6Us2S3QrUdYBw2UKVmjToieLj89BdLWtQF/RzaPl4gxImq6POj4grGMoEUXUB/NWOJYVlgFQ
8L2NyRGBM/OunSY3pIK/VkWJLPVsYCFkj18ZRJyhgVL/yUgUYlig5z3jRsYslcWmCWobq8GMoAG3
fG1xmN1Q7DCRFFCXzzmmoEgOHP/miy5CrCoQ3mP2UevkyQrqdksVDJ2gnbihh8wpxLCmIOu56qtJ
9DdeaL5N4CJEVLuFgxRtQXlylXc0JkGdtphQWzT6HHrgZJDXe5ps4IvXkAwA+uHmbns3adv5yvSs
UQPqS9TVLPlYpyDyug3yg6sESWSeNADQ2DZ8tmhuIGUEgGipMIUUtTOcRz/aqIUesqNfI5wabGXn
x4geT2j0UESObSOTk9XNKp1NdexxXH2vFE7/VVmUe+EN6BeXDp2PUJfmj60zgd6PnAnI17rU7vHN
U7apTB+cIXl6a3njb3HOOiQU95wXqYwwjXsRdUZ77Q8a3qOhsX4aPygfwO8pVqZJ8v2Iej7K+BPq
PFFuMvfZGZuy2rqJP9xnJeITUSxQCpygLn+ebKrgjAqKepN1foIUn1l87SYLASeAVUBLV3chZqNu
g2wqO2Z8sj7awbLrqJ9HoL21oqjPzsjcsghl28H1rPeWiwlFKNTxv8jGVRz4n8kRUdX63ZYBT6pW
AqlF0InXVnVXt5ysnQaMwyjAhhT/lg4n1nHUN5jHPaQc0RyM1iE5w71HbJMalEFT9oB2XfCdeJP9
4/oi+9mmFXrhYLHEsr7hCnKeCogs/TQOxYNTWF+h+F3JpkAub7XVRN9Yzz/bkZ0vteg2atAm/BH4
I2ghsVC6LywBFnEs8VLn8PrNXLrC4tyYzYbniW0NeyqBXUwTBBNQOeyHYHoBR+Mf+/pkcR+oRjZt
g17LQVfT48w02mnm8foNXIA2ELK4A1EOgdv1OHrzx+Yu27Yhj9ZtuMMU9A2oRR2zx3nv7a1NtXoW
+y0kGsXrdEOI/dl27vx6FhrmSqM/Ww+8Olj2FHoIP6zupXNrK3vpjy8Owga+azkL7PX7iT61rH/z
m+RQSv77+nM7/8blRvH82xfn4KRruUNS6E0mp1tpKPj9gt2Po1wHLgrzQ/eImOdw5v9AvDpfbXG0
QFJFgGM9nlTXjFgvmhl90tLx19fv5dIXeX6Efx3sfErHWghbHeyk3o6chEF6Gm12SgysIOdAASM3
/3alxSmvnEZ86MhXQR3M2YkBgTDwmzwR2d5VpHipUDsvG8v8w5Hy/NAWpwUUQuHPSWdoVioxvGv0
8p4zRcuVbmdx48md3/Yno+D/vNeDlipLS7MPkKaWY0GDdU2pFJ32n1lzy8J0fsmfXWQxkoHNn4kz
JtO+bRCGhEJqQ110fOu9W883xtelSyxGs685wCkTsNNzlUeqECv08OOZAbM6fFx/8388hZ/dxfnS
fw2y3EaZVMuMHJo39qbv5y/FfsxXWMz7t+m9fdgH3xwZkhuArAtf59IIgw18ThubtIcpQZ03JAjs
6JClQOg2q7x8bZBltGFWAGlwycY/Q2Lqb0yon9V7MOr8xRD362yCs1B7e4lsuYyzbULp+/VneGm0
LQa0DWKWI4KR7zPxVhxk+71Cx1+Vh7b7BxnW+bcvlmZDNRt1P6OUXxnsNaoPOtiIgtXJv034/mId
S7rSRWgHNHt8+D70XbpBjCTfIpimv1HgufTeF4vZTDo/y5I2OxSz5W2G3m6emKWrR9WnyKNQ0DZb
tKYQ35kecr2giK+/mAsT6BKu3wRW2dUdjJ+JoyLnHMRXt1gETAgsFY7abejxW5LZC1/qErMPnK/w
IVUREOhbGL2QHa0IFInhDFHGnnd8/HH9lj5bPkGVWG45NALyWg0pzn5O5+9lkU9QtJCNlcy3wMiX
LrB4VSNQCqXtBHRfZgYIzGfQiEIDFv31n//ZV8gJdO3/nW3GTjmt1dt03xRkMxLxE+3Sf/vldJmZ
DT+unlQOC66LrmBVPfbs4xwd+m8/fDkTp9VZfYLHEiD3Bpoj98GukJ1y/Y9/NnjOT2UxB6cd9Qav
EUiQR7Yd7Qpoy4T8ZeAeyYN89T/OzmQ5Ul6Jwk9EBIOQxLaoEdvlsW23N0SPCISYhBDw9PdUr/rn
dlVFeOtwQIGQlJk6+Z3L9/j3uPpLd2HmO57W7TQnZW9XIQhy8F9b5dBAXb78v9bA0yMslletmhJO
YcRN7Nzv/BEpE+oUCq5KBKqcobmy0p57UYuV1mpjLD/1vwb8+zBL1Izg9gG3PFVfAyCekdz7yzRo
gD6o04UfJjX0Y0Oa6Q/XhNkt8lAUKKYuq56i0NE42C+6cBNJBWtZquzu8lv814J1eouLhRhukExH
aPpPiJ22jcARvm1i68Fvim6k+5wGh8v3OTcNF5M8GpkPVFPpJ1D3rOA3tOrF8+Urn/nMlpFXWjlo
eYy0l1i/HjYg734L9fjAHMauvKJzN1hEXdnQNDyo0YlW8OAG5e9nEUFF5auXy7//zHe87OimqrIV
a3B041TidkCavppx7Dy70IR4o/tLN/2noH/+srO76qmEFhQTBp4MBn4lUwmfSSeBhOzKnnvuRZ3+
/ldgNxm0z0r4hyaBGEBpz3i4xUmuxpKi6ytjceYzWsZUJzdIOaeAgNAhTEIavJIeGtbLA3Hu5y+m
euT5mrcyswlYy3tFyZr25A5tYpvLl//TBbSMezHVljEVCv61W0DFkgAeJeNRTmyb920Ap2KWzmsY
YyPf8nszPk1tC9muVGYdmcF5mR0NqdVM0z1zAv4yk8JdixlmizGDy1pMyNztsiqlr3BO91D/FgRM
/JDiWKSS+xwm5ncOTKfvVIfGjlWA4/V76JDod/jxsC8eiDrfUJqGh6ksgKa2nA272s+jHxlgPp/c
J9liqQ4zPEfkZF3ijTCrK52t0/52nWtJ679CPbxXthg3DmsICzZei0NObGPQ3FlQ8sBQ/oknegij
flvY4XebkdfL43hmvi69ZnTTRM4MzWviepA9h/IhVfkXdLwcZD/ukDdf6/g586n/4Z//NZuK3hYc
fRVdYtx8X0fzw1zWvy4/wrlLLxZjz6InzQ/CLolmsy8Mh2wP39fnptHSYWZSRA1eAUocdAHfRuHc
1WAu1B2/FhedmaZLg5netgFDptYnDth9EMPpym6iDO7EMBH23y+/oDNj/H/pCVdlCuyBTnJLNHzP
nftSzTDm8NpbxcJj3qgrbRZnHoYvRqIGONGDILhPZr94YKK/01O0bTz98/JznNndl+nI0GbGwKOv
S3IHZpK1kicTSPLQVnUSkPx7RHO5ltE1WcCZt7bMSEKgDQc3w5HnUASPE2VfmrFu9gZHxKtcTh9k
GK9VW868tqXn19hreCX1LtBZ5ZCtGWZK3AWQzIciurJZnpsiiwDZc9tcuQZvjk6iOgagkzxRaHOe
Lo/LuaufnuvvuY2z8mqeQerrjPjKCnlgaHK7Mv/OjMKfzuG/ru25iHyIn6lE2VK+Q5uMowvlj3tp
+XAD+9fsJoT78ee+X7p4TUPjTRWMLnDKYlm3lkU3rTzQQaE2gjna5Xd1ZqyXbkmeP4wuTFLYASbN
wnmMoOAb23T7uYufBuivl1WXOnL5UAOZCHDTTtSu2uii4KA4suLx8i3ObE9LvyQbFSBIQmiZeFpK
UJCnmj4NnEWrBlvxxnhlBi/TXFdoHhVQTs2o8F6587k35//34UhJZcqCiR06439rpvJL2nWY89mV
KXLu8ovUAT6CPnZCC3ZPqAZQbzLYh0Zut0JP97XC7Zl5QhfLoxNqhvSrDg+V6/WbLKV2p60urhAU
Th/pPwKyJTllrFsjTFCwA4DhUP/cp2jedWDGC9DR5aE/d4NF5lAWlI2dCppED6c2CscL7I+Kaf4T
4uF056c8312+0Zn3tPR5mIiBq8PglQltSLtz/DS8VSYv15+7+mKSW9gd+vCRgLNeoenGh1Uvjlxt
e2UUzv32xVrYWT/NIIwpExhBHyW1L4SxK0vHufd/uuVfszvKad0XQ6cStwpePFMEt1BfQ6Y/kG8a
vSsPl1/PmXmwNEmYgLJoWVSAUNLBRDvV6Ucm5HsDO6zL1z+ziYeLaawH1oRZwZ1E97n94HCV3jXT
nP9oLZF3dWqDI4VNcIaaRy8+F/8sIfTFFGQF/HkBRmI1+mMq/uBE3oPn0dt+sFscQWZXNqsz724J
MUEboil6AgLThBx4V6gJjjlD7m2DvMyunGicu8Xi9VXdUGt0E4FRSjq+dgb3Zxd4QTyV8spXdmbD
XeLmoYmXnhPgZaHei9YxCKYGhhb02cKwu6arUfNPFM2R6Cy5JtCHc/SnICOATXpLoXf/qsqXy9/Y
H7HrP9bCJbxEOrBLctCzmvBMy7tyUtKu6DTQ7SSs+T1A1LLu/ap/qmQTvKcznd7CAvyRkQwyMYrx
vfHCYSvciGxy6siYCQB/M+bIG3C3g5+Xf+WZmbCEn6QVSD1emqLUE+FEJaBHkzkvgexvS/RtNZbe
iQlymsv3OvPZBKfR/mvtIHQaWU2Yj9MbCqUuOuxmujPdvL58+TNL05LnMBAx845M6aEeernqqxTI
k3kGUVt8n2fx4/JNzj3D6e9/PQOFh9SICiyHZB5aOf3GIxLTMvrkI5D/Xt0UxHWbNnSwOavvfl/x
/Vj33X2eUvmRzjW7cptzDxEsbtN4SLBn6hyiITqGDvDIpVQ32uk+p8T3l8iTNEuxcEZ+erBorlqj
oQTKNKSTpRc9OsJ8sgYSLKIl13YtcDOgdDjkyaN3bvPSh1eC8HPf0iJKGoOJiywsnEMKk/sa3Zh2
eG5gI99dM6c9g2+FivW/Y0Cr0HEnqCQPbtq1N44Ngls/F1nsMxx/rFQ+uevMkuKHUfakulJiAxmZ
PLTCaR/nwYabHCq5HXNIcyX2PPPIS76FVF7lVz4eWQ15bPMUDTHf27xeOcXnps4Sc5FLvw4mDzcw
5dvMH/30rh1/XZ6VZ9gE/pJxMRJnFjqv04OSJTCnVQ+hY6ciKGpGy5sHXaeQREDP/FZXcIlddZ5E
x+rsro3k0ZtiPn0mLZrlr/ya01fyj5V/CcRodQ6jBWMcrERoJsJmDNGb0HdRVB2ExcmT5uRuGiso
BqOsWflzSz63by7h4TjcCiMwhWC/EXlHNv0kDl1V2bBxof2k19Q5ZzbnJSVDN9LNCXpJEyrnt8Gz
7DYqpNw5zXgs5+Gmbdn8uQ1jScxAN7FbVOi8TxDQ5OjnRasw7dW2CPxmc3mozqyESya5pTVS+nQU
SaM+shzyuJJsHfdK8f7cjFosIj7Qq/mgeHpgGb/LKpgAyllunDp6dtQwfO4dLXt56tJwp4ai9jCA
UBlnNR+e26Im964BRehTL2nZzcMGDr+BGkuVNz236AecAYi8Zmt3ZgCWHTySzUUfWOkcUGKR6xpy
83U/Q0vrTTm7MsZnQpwl9htN5Z01Fj/fj4YQ8iv2xQ3Cb+YUFtT+g8egFJZRcyVzOTM5/ih0/ooP
Ar+rClA1ooMSWb9XvFjTgh5pUT7rCK2dFfW+XB6UMx/Xn33lrxvNcDgOM0jwD7a0cUXQ7YyG+TY+
0Sku3+Dca1sECUWeh+BUEawlXXEUQfcDuN97TwV3gQPVeGrfZHANs3kKb/6xXi47IeFoCjuFGc9S
Gf8QmmGTF+RKpnfu0osYYYLvdABMQ3po3Oo4waUBJ3WfO3/9c/j81wi4IexLi6LNEwmD0LpogjgE
d+/K2z9T4lr2MjqR09RoWcgT2AIqOEAwIA6yNM/6DQ4Yonu00KNZRvq5+cow8W9yLZX7uehwSRXP
8RC+04Eg74PnqDx65P17Yb2ny5/Vme92yQxvSmAZhMWDNSUqXBKiaTd2cjR+N86VV3fuDqe//z0u
JuAwf9A5Dqz6n8H8XQwqW5V54rn2c2vuslesaFoVZW7uHEA2OUhwFsYseozy6MqHde4BTt/yXw+A
cj86zmGAdZi67x39lcK0yfceavT6Xx6CMzPbXcxsBlpjM1rMbCmLeuVp9aLkcAenmRtvEE8VZG99
/TmzWt/1//ssAHi6NoII/YB+oJ1bhHBMjb5efoxzr2kxtZsxjeCMUWWJTod47vdcd0cd5ivTkCsD
cWZzWsq3K1LVjHWn+EO/l8BxKKlvy5E9f+b3e0sZ1Qxzb1cHp2Ct7g9ct+/Cn0lc5UDPkHS45rnz
7w3JWwqqytob0AqWpgfh9rBdNqvMFrECrJ00NQzE8iuT7t+vyltKtgMVBRGSJn6AG0CAsyP0XKFh
Yrhy9X8PtbfUVoUZ2KYTCcEcHaGfdKadhVU04D2PoXa3nxuN04P9Nek8owIErnCuI8bZhTBZMeSh
Li1AEN6nviZvqa4i7nyaeZjWaDQBuh6yQqdZ4aO9MqvPjcByVsuR1jgTRtKR0Y8W8CKQSkDEh034
5/Jtb6mqKtKAN62HvTQFVFHCxqJkfJXnnzuZAHbsvyOQE1Ki/fJUNAj8JwVjkdAtr2Rk576fRSTe
l0qmM0GQnHE39rtvkezX0j/6xcvlj+ffUYa3FEyR1jIEAiWWoqzzty7qOHc4weuuxDBnfv3SCAwy
4bGQpzSI82dRv4+92Vb0OUjLzeVf/+/9wFvKpQDCmsFJY/yQdre6yeC01q5RqV5F7hgThYbk5hrg
4Mw3utRLoaG1plOFJc+vp/JlDB2OJstOvaUzdojLD3NuKBbzuIng5k4m4PO49YdNT9N804aoGV++
+rmhWGzNY0HrkvSmTABzBFOqxvHiNqP058RH77YI/c+do3l8MZmVggsYsHBZEraHtr0R3VsxALAS
flx+jD/eD/8fcXtL4dRcdCej1S5L3t/vD87m/g5Ulh3Z3dgVkCwrmBrEflyvbtL4Z7hCCWhFYr0T
MY2Ddb4C/Wel13oNpWsyv6Ihd9feTvWqWTXxs7M2K7P6eflXnpFxekvNSMOdAC54KWJFIaOkgPA7
X6mszbaocgxJ6rrhphFTAWCWExbDitoWLirIKOmVb+ncaC+WjXoeBNU53lJZ3PLqO/UeRr9HP6e+
sq2d2ZuXWhJudWsNTo8TZdo9KGjFyjfyYfKAVDTpnez7a9nEuRudZv5fmxusX0hofadIMsPQIZ4G
3XTwUljiroKc+0nD/XyHLJm9XR64M3NwqSVxMt0Y2Q1ZYsNTA5KzGaV9vHzpM2sVOw3VX0+SUoQz
RcHyJNVOv61cGEpkyqyYysy292q2CfgYF0jst5fvd2bF+kN0/ut+NNfcCIhrE1sDXAWzyRIRP7qG
L1/9TBUYtYb/Po7pI+uLGV/4zPmGCnTdG/bLy3QetxWZVqpgYISH7qp16a6rAXYuufo2kuBn1QFx
rNLu/fIPOTdii/UmFSIlAk0biXWkfpomBrIehWbzc1dfJAEM0hwtQy9Pumr65bXd2oFS6vKlz43P
ImiYI6taOCohu9MuuhHto5vrX3SYr/zyc5dfrAAN2qAjNJvliYnYpsi/egJdD9puLv/4M299qeur
/FY2YkCPdwstjs7TZAicK5c+UxH3lpq+BhIi3wPQIUk7P/bKj6L0b7k0YDHmmP/yQ/UvvtOvqhFw
sMlsHGJu6NXz2zML51IwNbkl57BglAlqe/CDCCHSAY/BvxdaBIdoToMrT3nuBS5WA/gWuJzCIiCp
jX2oI5MMaEq9Mjf/qEL/sUfSxVc7gdKA7kCovorB5c9O14Kj6FKxHYDkgGUxWGxqlTp0eCvytn10
wDB+bcjY3WXT4L/oQHhH5F1sV4yy29ZNBGKunIMNowq9FJUO7+usd9B03KMuaSDtGgyZvlLuBl9l
SctbdPOFI5rRvHI/tVl3N7lpDcik36OjH31YYbWpqfETjcW2XxGOtsv1zKT/AUAl0C1QINYPWaE5
bvpCYcxAEvSbW7lrASuOU4G1RWIirowCzK+A3dF+yoTzlhvwuudJAuPbA6rHA4JWqxNbdpyK6nYc
BbrLdFq+waC3ezGeV8YNgc9mCLjJNix8N55paW9NBceBDKr1TTil2RYYRnfTz82wB+exeKTQC+wh
l6Sx41ixLrtT2ZrN16o/Z2ZsuFhRG4AFuDIIlj0skFKwGHWO3L2mBPxnpyUFcXixUHYei2p36OvE
T3v1XXlhcQzB7fyleMvfFNoZDgIa+ngEkvLewE7mZpBTC9cHf9oWnu5gtVyVW82D+cCAu7hy0HDm
mZcn3z3IHSizkDLBcUmG+ES9FNP8M4I1yJW54AV/arH/mg2ne/+1ETKvqyWmQ5Ag1oq+Rnqcnlxr
86fSt3SGCZZUP4AbzLqV35Kij3nZcXzY9dDFONRuzNaB3gxo/65vv9TA78yx8Ip5HYxifiyzACbA
IijCW5gIyENmZAP6DfdOdN08NIj5mH7OO02dlWJM/VC+7DdjCRLNas6oj0NyeCWJwp+/g9ut7lXF
EUoBrVltSdQI+IJHc70O2hT+G5F1Rh0PfvDaB8B9q8rPvlh4CKxhmAALghBena2mflxVot/pvh5i
BkbTjpYBW0UjyI9z5/OfrDXuBtFptZ5CB4XYgKX5rQZB6iZi8CXsS5vpuJtg2doY6x98Eg4vc6PA
P6xAhJgN8A885WGSw7b9RycaBVPD2f0YspomJrDdY1uYEnxUmt2gzQcG7iBRejvGITrkOQieczRA
nlsUZgMnCevFrK3bTSBSOq+8SKf3vqxAYQ5SmgG0aTJz1/G2eQBJBAtx29voFxk8/8iF87tunRZF
CNyiIxzRe2/I0RVlGGO+DmCBzBArccroG4jIwQ/DPaBn4SoyPvDZH35BzcFh8xRNhy5og60RYzSA
ACK6XedocSAkFEfZZHY9wU3JxBKQkyy2sM95TBmXsY/WoqccEodHGVTNBwnrapt6GXsfrenLNXML
uQbuR+2LVMvvEResB4OVIDUFtC4IwH0CblX2obtxYQIfY7NRLVriGvUIQ4IhbsBHWlMrK5CdOqHx
x6lBnOsOXK6mdDZfHBwMfakrfBZdMJUHfKagIOZeHYCUAvn+BlyI6bGvCvVAiBA/c0ndg1tHFtkR
MOCx06MTZE36HEyfGR/1ez7BxzqbJDzrHUA17z0cLR4QleqEO7I8hrbuQdo0Fb4YJnIMusrRmxT0
dYVmcDRSoqLS1+ab1kO9g+QzAgScag9B36QLbBc2f5myVq55blu54gLvFNoo22G2WQbEjF8SHDB1
9i6NRChAZa6I2BgnVcEGR5x22ow4vjlRsMDfM1qyPdJx8zLLcvzejDNW66zvfnWgUJ2oUnhtq6gO
sz0rQGvtw6BscMCUAeRfuUO6zVOWbjID2oCYwwKe4ZzdZrLsHgoKLhbKf1WXb3He0nzrG3YKVUGl
+h3C4A5sJM7cbSgpSYjjo/3Oa9Jn352zg0yz6iPP7LAvKu9roasK3t1q2EunDB+n2iEPHTx177vJ
cfcBcO4biNaDQ6PLeiswr9ZVDzQWkUG4H2q/3pFG+/e5Eu5BOvkAxXYvdqU3TGtQMehxHMIdkD6l
u01Vhf4Dd+h+clnZ9eiF6TOaIOHyAR3lxufzDPlnyL8iTMcup1V+p/wW7ccVr2NixBpV6DVHc0Zk
SJ14dQ++OTFRv0uDARwWyioRCz2CURQM9sSXNs1mcNEO2GRgIqc4AuE5s1uulF2nU08YfKf8Cfgz
GEWh/diaDc/1ccxz86v2eLjP/OZ3G9FgkwFsZfdpm7cbh/vBoR2J3Vu4VEkwxSv+KAz3j8pzyO82
HXE+D0PgQ9v5LWDtmvW31mTNrwiazVc+BeYGtCV1k6NrbsfCttggMYFbbTnJpKzbBgQJ691VTYBs
ayrduEFxMIOwgfr3VSoBNkZdZB9Syp8CMrkvJAzcPSkUkF5906t3B55aayc1zrax5bxxM0HYFhjy
cE1dgKUEduwV+gFRZ0cT/k2utLMxEGj6K9IxVWxH26GGOWH5/+rlpfslGkd5J3LY54x8SN88fKp3
QiAYslndHptp4kDdIM01aeusuZmybZ+5zQbeCPLYOFUbt5qRDUY4f284+jQnGphtSk17O4cZbVdo
yKZxz7t8PRmfrgEZKm+zXufAILlYe9zUCx4HP5r2VApIg6lA11nD5oPTy2JtPMh3piyov+GeYAg3
OpJ3FVbUj0g48jEkGcNnM43TpoNh6QuB3aNEp3CtY1O0TsKr1jzXhdceBOuyrUpduQ1pxuKa6Og1
G4h6giNG/ujoEe4euPiWAWZ0N/kqwyGgdVajEAV61xnr3wYxF7BEzQ2Q+oTpHxP6hxNELByY/Qxy
SlNkb9aW0MiELtmM2VjcaUgvb3DaCFSJC9P5EdKtL1Fp1THrBYXXQN3+SoMGyDJS519xgiATZ7A+
ttHM201I8Q6lFQFAwN6wIWoC8Sbis0Fz6mjuhC3Ujjtu+BG0Rd9vnWaCH0gIXO9dz435QJbd7Lgt
nHo9Zyn7VeSs2+fBDMMGOAgdR1l1gF03tH70xj46djW65b2mzl5dLjxn35U9fxrHZryBqWn4YQj4
XlZJLKH52MZK0OjVz0k4I4YXFj5cLUM1BG2u7wze3Js0FHbrB6O7iSqlNxJC/I3rOOHBOIHYpcIB
C98ZibuNIHoBr9n/WQx5G3cqwyEgR9cJnbXzAzB9u7Zsmi0kqkB8FxTGSSzLmzXQU6ipwqQPUMcG
S35Toy14Lv3nGcYP2yob+0TWWbPNmkq8EUiYEuXCjUJUtlhPmrTbkPndjgSBB8ydardFDcxXg1Dm
/kQoBx3edHHV1fUdWghGsxUaTXR56DdrjjU6mXoR3BjRtRtsfjPoaAEcEOIWoAY43eVDAzhb6t1O
2Kg2Ft2LwISisRL+DJ6+gRUt9lhEEtO9px2sjgG18SkkeUIzar9OTeThxYDFjSACbk6Ec7GuAtVv
JOwZfgNlN980nuhu/CzASwGdCkJYB94ZSGMAI+cqP/ZzEfmYflb7P1Su5x0vmnFHdUPhYt7Se+Jq
g1eHYkTXd+wA67QSC0w27OEoAW5fxwbvp8mkvlduidnpWxKhZRl+F26Tm/c27E/rQijLjUYp0Y09
FzJo4VK2RchRPLFBqHIzjl1NtsjCwf/x83rju1O1mlPsPWoMwnoF157xpoHNHokH3vQWwDzbvA9E
QsOVYvkCVz+ExbaeEGeGYYcldrY9ts28reefYONkRyXAiWc9PPNWUPVhb9W8GDdlmefHKBey2fDU
UzsEWZ06SZxbdHPD4Tq6gb8BvOhQDkL3HGiTbRiXWnLgKU88OR/lCLioyCEYt2mOYtu2aRBXreba
wHtjpgqpnmSgsYxDfszAofmW+276E8Xles2k46yVH5hHHIy4e36qOtaz2/SrJpj8+xrlmrsAlMDN
zIrhze97D+PnzXBScah0j7AIa0jsYt1/rwrLnz23i5LKL7uXrMDpMd5CIXbox83XiCjbB/xodmNw
FFytESqzV9d34OndVEP+Puep74Ig7ig06DY9UMHdDM+cGeR141ZIZb3G+9WbgR6ndKhPz2+cWy8o
EKR3BfHaFdE6xE4q4ONTsLnehZMrEuDJgk1AKncXuaK6YdEk1gIL4rpXUiSIhnv4xGZeD0f0vL6n
dByB/QfQGa6MxI4Kl5uDX43q5S04mC9RkJF1nXke3CN0hvnAgXzk2pAvmbCwAXK9AeK0uYQVmhv4
6h7dv84OWD13K4gHt8oGvU+bvOPkS995KO2ZREwcWXDvRO/oJAa6rmmL+TEbG/ZetnSMXY8Fu24o
q7ipq/yJtT2g0JEYv4bImmqUO6H2aEk+omAwkwoYfOR7iI1G4HiQD3wQaauvo1MUdBVgH753SshL
3d6bnpS21U6Env9kSe4mQoVFu5YU9gdignvCiuSUxppL5w7e1sUxGDiGqRv3QSh2LND10fEcfowi
qXeOIRCDYc4FT0UPWzGc3fVPrXbqO1YO8xs+BrLJME+2Abj1+9m0U4JEC+YiHay7YRGtYXIH4KlG
znZrRp2uyTixVzuY6aGEr8sDDgSHQxnZbN2hPrJ2wLaKkW36iYMax7H2VblWLiwiOiQUcVT7DeBK
5bRV6PNvkDBRss+w1H/pbIkmGDWrJ5mRaO2PZLpJo8xssPzCAqnC0cWM08FXdKD68K8q0htJTfTe
dRLMzZBGMEWWbRKRonsMYLiwA1QtTYqoJmsH21oMh9L5IPScfWXC0c9tBQ3tCoxTte9nJMa68WD+
FHbedyYaMPjdyO9ZzHXdvQx5ZW8C3x/uEQ/RCFxWajwYB+k+di2S0ZIGMACagBiFfwAYqOtRSCpP
fgrDDia76r4qSu/WabjbouKtvHtuTxEj5s9rOMJUz2mt/tFXQfbd9BXyAWOm+hVUyixxnSK0uN/I
zAYfhbgdwYq7z8ei2gfCSRF7gvipNukAwh9S+1OG6w0tLJk0voI8GsZp7Y5ZH0PfWOF/A/O9yEC2
RT2qQczGDcK5yss7+HqllYDBCRKzn6p0R1icVGWx00wBXKnSOnjF9ze/jiyswUmMujGNIbcgLXJu
k8at0/c33QCzEF6J7jBGocHqa5udM+IffYNu7tUwzHUC5OF0aCuQWVeFigDQn5ppPfHaBwE4bd5U
U/krn7UdAhPinvpi2pLG2J7qb0N5qqZhSY9zOF/d+IyGmwLbjF711MwPJWCRD6UbBWACoxJv/MrB
oXo+3I9F3o3oj63qDXZVOJnUprhjfUH2bs6hvfQ8/k1j9cS5oDHH0g59E5vU1ttI/GHgotfI33BA
u4K18mDIuPKzwkPY50LBJw1zvgc5ONFb6+TigLoF9mU/n3HYziqMUWyicf6gJR+n1eB1A07D9Czj
ARUXd+XSAbYYPoVBKtKK2M68PIBwHK4MbQAFC4S7G+pC7RtJpm84voTDGo2UDwrqXMaEFQ14nKXa
m0pPP9D+y7IVGo7ZTdZ55SYcYSE2wqVh2xkv2gVYBLaC6ek9HREGYZ2Ecw/6zvzbsseHlXs4BYK4
2dA9WH6AKctC63uErXUsqOevGQoKsRFMPlQwjhJISmAZEgc6Db6JEzsVcS3cok4ypYKw9lA6ONhd
FXD3uC1TcJ3Bly/3peubJ5jLgCVjZfrSzqVEfQF2TBu3pu98hB8FU7rYBpZ5axYBSupHUNzErqP0
QYhuwPYkJXn2i9bD1wzLzCrNuge/qvOdm5f5axEqctNAJ7WHV4l5jYjJYsWwStcTSlCQH6EQbO2U
NO6IlmwSknyNBDG/zRp07CLpbtdgcoWxDfrmd8T8PINBV5pvpYEqFcor5BljlkrUCIZsRHA7BXdE
5+7j2AzBEX5+KFWJcmq/hu04PPrjHKwQ5goQY/OhvGtKM6xV7kcbg8QdvRw1CkrQQ0GVpuFBwgcS
18in4IEZ1d8NzPXA8skL9gKgYvAAmjT5wgpWoSgQYg3VdQb3nCKEAYaBQ0NaDQ78rVR3q7iT7RFe
+dvIOHKP2T0CvKyHm1wG5k3InIIuBdMcKCADtoaExl1ztLjd5P0ojoVmNIZ6hz2H7VQfUJ/ibxTu
cEeYeaBCa7r8kXqs/nAy673NIaP7ET4uv1CK4+umIw7gudyft6Y6RcDCFZvAhAMModIpe2UAaSeN
U6gvQoIc01nSfJ+ZPx7YMMo94GA4+C9IeGNm5j2FwHGvS8u7Q9VOau8WzangXnu3QRiSY1dRsQ56
I+69rJ3hwjFi0Yra8sjtiLihLrPyA1M6PU44Ulkr6gKJ1MIF9VcdMbDigplh/pR6C+vVZiPRTr1n
SHu2Q4OoEU2ev2hTpisHlcNjVo3BjkhG1qWft18jZNNbp6v1bzhsU3CdnXYrbZEjbecmKYoJdm9o
AAfYODffnUiYx7Jj/MalfNoLF87Uq3kiqJ6EkduvMF/cp6gy/D4ocWDZeRPTK0TmYltmDnuFhlvt
JzbRJzjQhbGyijQriMJgaaDgwujGojDpMzzE+9+5qNSTg4O1ByTdIsbpcfPKRjAzUKT0Y6uQ3UlU
4Lbp0OudagFpXaFLLUxI3kkPGWgDn+myHg4TMlVY2AxzC+srr9ixluZ7P5R4cSOPnqtRNWuVYa5D
UIncr6zSCrXenm5oEbpf5oF0HlZGlLlipv5H3Zc0x41r6f6VG7VnNQYCBF70vQvmnKnRGix7w5Bt
ifM889e/L33dryQ6mexSvEV3RW1sWQQJ4GA45xu4uuE0TK6h+UIPMaF8TwhvF7jrGTsPw7LmYHlv
s67w9gJKeFcuTCqRxZRFspPQ27/sHUvizNO50JhPDLIsjhoacZarFWxfjMsiV/GuaUlgt5KTL2kP
bxrh5+0yitz4R55aJLOrITQfIOeoVglSOcuqrODk1w8QVy45CTcR7Oj3rKwMAICkYx9TrtTmXQ3/
n4C1w5KIgC5bL7A+O3WaXdIuMDZ+W1XGApa4pk2hprkET8jrLwqJqpaNPEgE0o8iGygnNJsMZk8b
PzdUv8g6P1shEgebNar8ymWQfG47HIu7nLlfndir7/0WOqNw+skuayi1YXq6zqpRkl5mQVPfYXfz
cNe3ol2LZMyFhStyAV1oFKOQVuwSHMwStq1Emu3aFr69BUPiGwA/Zy0UxR0QFa1vpIlw+Kkr+PjB
5RUEplB/cqzMu5NN5UIen4X1XdIXHbniRZZvKg1sTO1ICMubksKu0rSS+85AXKdVHl8oChxngjzE
jag7796oWHCdGabeQYnZX8PkqVnFvjiaqYcJhgTCcEOYtZu8VN5VFGV0k2kglAukcR+TsCYLFbP6
c2wMGHKDm7ARsprwhRk4SuPmq7bI1pQXZYLzlVV7/CEQQ3+LPDXw+QwpHLg0OlANGfwNU82wjgqz
3hShw77BImnY1HWBtGuvsl1Xwj0JN67gUwBZkAvXwLGUH63bsXkbj0ELwXzfN5J1h/H2NlxBIHut
TQsLZJ2lOLJmuOhdwkfR2wcF9eUKB1zrm0qdGp41VS2/xASm7DdmjA5egJvlPNI2yQ+gUIZPyMH0
IGIkuIdsImyAcs2xzzyJnssMgdyAlUhD1TxRJ5T3kIYHyLqCkv035BzFM4bPfVAk8VyMdmRdo/5Y
bzEvzIeAgtULjzCPPxKzaw5ZXgB1nHDy6AwNrmJQwZYSJz1Ak1S6LeHdfAhbMlx6YWKseRayXe+w
+LWOiDwkoQmzFwbFyF05cKh1I475Voe9vE+V6O7SDsAaTCXjc1PD4wy6dha8PqXkt0qG7RZk0fCH
S5oYjk6DGnBmLRluNyjyRis3K/wbnbX1FxPiVdvQb+krFJHaheDCmgF+TJWwR3XEZgBoLLGSYE+U
uOY9dJ4qR0NQFachu+PdHGl1sk4/Kigix0KqLjGQRmp5ve9wnEQRm0XXBXxRUYqi1TqKVbRypDYg
NV54yyBIDRwKvWzbYx+0pYj1DNhhAiUkR1gK5AyQnfQ9gNtMNDFQWFQ4huMjI262q4jBNarP4mSm
fzXqhqfqiSNkRW+UDhRNgmjPeclM2EK51tKrpbpGVgcpJAV8/bJBQpPYKbzl7iNg+j59CHXxmxl7
TwHhgyz8XoUax8P4RppzGqwTk+anTtmbIimuS2Fs8RZ4BKd7cFnFrgoU020++Dj/gxm0PP8FU8XY
scxGnRPkDxSL9q7gm6yMPZuiBoWC4DpuPycJ37iBgUIsOeD6uFBm/IPKbgbbNVFrFup9HbhUcON0
RBfszYo1t1BS+AJbWb4LU27OzIypFo7T800ntoI2HZj63t6IebCFZBqOMdga3BVxAnC6z3fhBHJE
HEfwTSMVDD25geTrPs5ZvpRWWWxRsRwePvb0UbEcgA3RC0hl7OsBlF4Ie8hPhMX1DDl5InTG6hW1
BZqFZyGvy8rhstfWa2gZ960fvohBr9HWQ1cC5AHvRXdz/nOmRmS0MAxD2VMLmA8UD1hoM16xhUpa
SOv5TTEzpaeaGC0Hbl4WXiKwHADrnADJabyaXviV62gGQ/2T7XdivfmJhH0z4IM0kQtw4aOScVe+
KBRxLwqINMtlUIBrMTiAK0jR+8iqYVHVxNILX3C6MvwE9OvYFP7Cx40TaYqhrz9pr2x2DYhlH+Je
Uz7aBPyCZH0hUQDTVrcyh3vIem1o/+DO2UJMzPYxH7+orLAJWhyxuvCrIEgboMT7oakx5uCDqRTh
joQna/oSObc6faRz1L2J7YiPpkQWSDcpde7uZfoDF8eloaMtURuO61ES3vz91wdoeLxgBynB7ptG
eu8p6wcxiluzIQ+9Ft/OP/5Uvx8fPxrXOglKF0Wa6gBYWOw9sv77+eeeipbjc9n71SsKIQvngTZ5
sFqNEk+1aXmxcnLvA7jn4+NH8W71uOfGnVMdJPQzzcZZwE53yRJrnZN6ZpE/tVOiibEYgBmYuCyg
7HXQ/RXSOyiGDcsstBZ1/Xi+iya6fqwI0GaiygGzqw5IPNu9cRt3M28+9eDR2h4gTZ5xitRk7dId
rYZ71SCtc/6lp3rl2OabRarOvaqrYXOK+XLNxbXPoJ51TDTGcwSMqQZGE9Lxw1y3EfcPSE7fRSV/
NVO19YrsUIb07vw3TPXPaG5mbSe9tuTBAe30qzAC5tH0G7E6//SpDxhNzY5qPzWKJN/7sNhZxWUF
r52mYPemluwBmZ45Ca2JCGOjxSc41td7o64OvISQmXFfpXpB5Izq0MRHjDn7DYNtAWV+dXCRv7aN
KL2njnufleG6bb25oZ74gjFrv3FirGwS85QVayjJ2BLQK+cjOngI3zFt3wVch+AYUsEJ9QiMq2vD
dizRLM3Mfz4/0FOvf+y7N6HAkO1FGrjAAiGHZdlveAH/rOjx/MOnBuDY6NuHG3KgQGxWqOmurWGN
DFvrrYA0Of/0iQgYU/MBQutDT2Jta3xnAdVcm89RCKfeexS+GQreRDBaHWBUoqwbIr/lYPHOCYqf
2nCPgzqKXA4xtD4aQkxLoy3WqtL1sob3yh75z2RpBnWwDfqiWp7vpON9YXweOzY2CuR2YKiKmOgk
cFGyZVD24coT7MfgMUjKNa74wdMyWSHJy2dOgFOjMopoHgZx2qgBX+dnV55h7H3rI3po+JYxWT+N
IJcMOVNUq/xs65cCej3tBgoNq/NddZIHdXz++M41BEaOpa06OO0yg2x9Yld3Ml2XF1W5Tj0o8C3O
NzQRc2NuvulGwBjmcXVoA2SXYmzJQ14epDcjG3fq3nL8jOOsfht1Ik3LrM3TPfK+4FS5RrarfIEK
fQIYJbLPJuw9Er4gTYqaHh/SmevSzwPjialGRtHuwYKjcIvEPSgXLBeAb7L+Bck4796pOAEJOkX+
0gPock0Dx7syyJFEDrhXvRJAooGZk1ibMAeE3HLz+DvpANJbllLrZwuOo1sLwE9QeYXq9wL3/M9V
0jTPURZnXyIYKLrAPgEwKDhiKTVSpHrhrflQol7uX7UAiuyQ4vafzo/exOIwtpcNK0uWBWV6R4aB
bEyZ+vcdK6Cx3JiwQO17Xs00NLFOjPUDAuJSUTZU78KiTT6DF2EA3+uruxKFVCC0exL6UGCykpnL
0elZKfUocDvJDXieSrVzadLuHTcCxlg0FVgPLnLxMyev041Yv+kUBNpMhKDJ3nJLdQuY5DHXbIjV
AKT3h77DGru+NEaTDnCZCvZhlkERlfl+ZlNgrZe5w+TM0Ex9xqivyqpxe9RucR1zvGcWOkuFlddu
qyiYWSJOr6KY5e9j2MUylCTKV7s20DdJXVyTvHk8P39Pv7scKxX0cSPyCjK+u6YiBx0FIbDecEss
Tff1fANT736cz2/WHxdOka3DDWsXV/01qhSrlM05jpwOCUCc3z866EtFhPLULkjVjvh3PexfqwwE
PvdRNPFM3//cG39fyOTY/sVTEiDorIX6cG9tqIRdIOcrcCE2QXZTRN8r9xYo+2VQp9/zPJzZNk+v
KnKsWpBiQSlQL7N2oeg+eX31RJW/9qokhHhZNhN8U22MjjWo8+amoSxzpyDMuvYcB34mQEKj0s4H
MNHLmf1nqpnR+cZNdciCo+SeNAdUjfh1GZHHRMGdwSu256fY1BwenWpoIWnh6ETvlPT1ExQZyk9S
ATQAREacvZxvY+IzxmID8CgXjltHajeEw62Q/ZJaEhKRgDB3sxIxU22o9/MZwCnaAZjHd3Enbgst
QTzr104OqnfSrM5/xkRX/aY6AJhNJ0rNj5oM8HmG6NNRnkHNHC+nnn78sDexHtRJ5bQ16FgBCCxg
z4I4dBl19czTJ8J9bIGHsWRJEgm+oyAak85faBh6qnqTA+QpsofzHTQ1Bsdl7M0nQPUYipwIgV2Q
i8xuKcBcaU9tr+00zhtzWuoTi+JYacABitGpPRMZ/A5i8ARa3b2Ys3yf6qZRwHUmStHukZqAWsEC
fiJPZgWUURKIGyOBaWxB4fB8vq+mWhrFXQVspceZj5WxYNnTAHdgKHem9TLShfs9HWi1idNZU56p
gRltsgS8hwLmlGoHVS5gDi8BjLloCpDNYPZ8/nOmVvqxMkDgyx78Typ3rAOpE6UcT37nDeFwM3dB
ckkNKQDPgXtyMdTVknM/v8tg4+LZFvPcfuYtJmJoXGXCWbxv/QJ4hBZCZHZRJtWKFVG4lVZQzgTS
SQK80NCceD/JwcHwXIfm3YWbmv2wqrgy74zWZ5chUcOD1l5zlaJif+j9gMIknrNXSs3+ogaZQNlR
mpBP2HhDFLIp9FRnvvv0PUWOTTcY0JlNDmzWrhNSbY3WtDbagXlRBR/XBXz1wFCEleOTA2AALjBZ
/f2Dg36c3G8CHmjgQOUGimltAXH4FaThvWAhZJVfo70usWmduNcaIEzbCoEUtw0rTddciuQOVfZ4
NfMWx54/ccgYKyz4HK7WQoXmTrIsB0KoiFJjrQIVwBW87li/iqCNXi9jr4p2onP9mxT8C7oGojas
7IYhwOGJ5mTLLDFqQNzCAIpTGCDXSKKlURZiXfel+3j+ZSdm6FidAXogsoyoJ3Zc97dOlw6LKqg7
SNZ2Nx9rYLQGtw1HJTowYP/UkeoOxuXGGpCXZNloh81osfxM2p/q8NHpJxHM7z1aWTtALJba+dbC
D9IFHc6TEl13pKbYBPiGjC5az1gw/UzBMiRiSaxkMxRi0RsHv7gEnorlUNXOFnn96JirOtn1zAMk
8TqghZ0n91n02QJQq7YsOxqeznfPxEo4Nm6qK9GYldtbu9arbgvDX/Dua6/pRVTOZAGnGhit61SB
nBjXwtplil4A5gcYa7lMQw9JCTVzKjyJwMASZI2Wc1kT4rPCxdkdVvfmIlJVsYjaPtgCVukueinD
CyshAOEVhK5p7cs18Sq+zn2K3C2IqUtTSf7jfIeerOwLrcaX3dSr/SwgSMhr9Vz7t5l/I1V7wQIX
V0Vo+OPg6mfRPqVAF8pvhPszd9PTQa/GZ8reoFWUtBmEqMFctz3HznLQGQC68kBNGGw3aGdKS6c3
ajXWsvItxUGtSNJDHbb0CGkNV40w+HewrqAmFLjGAqq5c/o6p882anzE7KIqa0JcKQ597gApiQx+
nm3OD9TpianGSla11BE1ajw6y++j4EsMiVQzBTxpLhU39fzjivdmL6gzsBESN4FteB6KZ6OxyFb4
MFjXzA+WbIjnSn2nV1A1dv+LGJGsi4v64IF6HlGyxJ6zaotuZn+fGoHR2kYck4Wq8pND1gDJ7tOV
V6afz4/A1Juz9z2UgiLPAiCPD9Lkm7rKV0HDHpRVbc8//vQhQI21p0Kfoo4VkfhQ+61cA0e/dDLc
JLoGXNDBuM0by9iEjgcCQFhUMwePiSgcqwGVqbAAcE/rgwMii+25oKeIcuGY7RerlAcRUgtMHzqz
tE7039jjz0OesgiHAaTfbFiwDBx9WO266epD3TfeGRSg12nseDWoUfu8eJUSDIS4szlwpi311i7g
6+BnnG9r6kt+2yT8vMN9oj702bdIbkwXcM85S9ypIRltDoSaLsAfGZ4tbLd6Tg8CNDNQzm2WbcVc
LWRiro11gFxtOtXQ+i1sx785/iur+X1h6kUX9ddFBnI5QcK/HGZGZuKLxsJAcA2A+ivt64NOqgze
Oryw3dr7HutmmWR+A46MeRkm/v35sZlY78dKQAHqCUBHg18OdM+ig+F5VjtQzTGAPK9hz6U/NgXk
cRl9s1y2icx0HGbJwa34CpDKrYXju+fzmRLCxDI2NkzL4BxpVkUClnzQfamNYkP4nNXm1KOPf//m
zfvEiAoBZP+B54O6M2nNIrusU2dmY5+IjbFVWpeJGGJeND4wCh7d4GwLx7vMQDM4P7xTbz9ahHHn
7NHLQIqUPd+0mbUE/fjh/KOn3nwU1V7q5FrHbgsFlAJ0L570KzB8yboNiTtTh5+anKPgBtMrpUMZ
tocWZDari5egBIG59hX6C3ZmzuxTE100vkWHXZRoENjiQ+CWW5HoL6idzNX4p559jPE3kwexaw69
D++WNr8aKt8mfG7dmzh/jO3Paj/WVe75WPeK2trErdHe577OVjSsva2f1nMTaGKUxzjMHsSssiQK
ZWCR5peAkoX3OFJDNimT4fb8RJr6lGPTbzoJwssJ7ika5fikuGVNtUxIAFILTMBhvzETZlMDcfz7
N21o4YRBT53o0PbVhedU9yptfpx//alHj45QLCyRt1QehFbMzoZIhV2STx978ih4ae1EfZ/jyUHb
2i7KCYx/LHbFKHZTBQmctK6agxHW+0KC5OHEN0HZzVwiprpkFLd+wa2kjYA+Aa1uGwj5JJx4znNk
Yk0Y40QhaBQ4Th80BxWDwN6RzZC6tuEHtoRtNJtZEyZmvTmKW5kWhSWTtj6AKgcZpn4r0uIrWBkz
M37q8cdvezMbwwycErc0m4MA91wWagPWv92Z6mObrTnabPkQm1GDvNch0D5o6Cm0MVBNuSKOLz/Y
wihk68roPAlO9YF7xZfU7bdhByUAU+f352f+xJIwNuMrKrDBqhRfIIL+ro3odcnY2suj10QZX843
MTFHxzZ8KoTYFJAtWHXYTR7l0JKqN+effJwkv+eLlDkKW7+mpc8YntzR8q46Cpap5lPpDpvB5KDn
W3sloCx0vq2Jk+nYiA8ixG3ouaw5UI+4dt/0G9hU4vDL/esC/n8pqLF2qSW4q3kRfXDwR9Gti0oD
mw9kUEdif9E1LqjqzkDsNoXi8vnP+mmIdKIPT3jzgWM0FOUhwz53KXKjv6RmA2Wjxtfp5863CJCo
t6A8ZuESln3Q5wq0Kq7dvIK6EsmAZ4LClytBiYIrCqziQVLvcFFkS7D0wmcfe/51QyoIRDZEpt4i
4AOOvBL0x70Zl7Flq1ik6/PfMjGXxw5+ZY9qdB/K5sD9BEf50nwaWue5acoVqkczbUxM5rFzX9nB
ZrUp0YZwr6xk7wU/zr/7xEI1Fi6EhqLKehhvHfLqQqA3ne4g+cz9dqpfRmsItUihkqooDlbAUghC
JH2f2b6Tmabt4zq9j7O0+GD3HLvtzXo7+DKi3OqbQxgckS+v0vBX5ztoquNHm79qQM7OKZ7c5i8d
+1JaM1X9qeeO1xAjBb0ibxHXQ7AivDvANODm/CtP9fto7/c5dCcKFxuo10FL3qj5Dcg82xizZ0nd
OUjcVCOjNaKH6FZlDoGzT/xkU5AeUjjkGtTabag/2PVjgz5gjWKIm7rBISqdYQuuMQNwp5q78v/E
+p5YgcZ2ez7XCaQaaoxAXFvbo2bpxo9zyO3AltmGPlenoIgZtyvoL0GYISryddZDrkCYcbajdDDs
nGUJlLIMyA4gO53YDsyvF15nqAWxpHlVVn0/c9yaiNIxVt/zs9zUQ9EcdK2dBw2KGzItpbGFSJb4
WASN0foJ9EzCHO5G+yLOq0WUQhzHIEM68wETs2Xsx0f7wI8LiOMcCGtSG+bLF56vH73Wp0unbOYA
DVOtjFYBHgnsA2bTHIrwK4sf/apf+NamiT+dj6uJkGWjpcC0XF0ACYdFpnvOmh9lX85shlMPHq0F
eeH2Qcfx4My4DNJw4XnpzE4+1SOjpSDp68Jh+dAcmpJB4rFr7cDQkOorr5pezSzzU28/WgnABx4I
cTC2mrX3vu4vUtrcn+/xiXk/hukzP3QDS2GRzNzilgp4RCfePbRjZtb2ibPVGKAPqSENxViSHoCj
f/S4PuSOcxVSSBBANuzJG8IHaDf9YNB1+dhAj0H7iUV9S+PmdCD5Vey+ckU/+ODj+L/Z/4qKgIFe
Vngw6P/kRXtzmd2JCTR206MF5HJMApFRUAPtELz4FjpmnbdU4UwGaGL2jKH6DjBI2Lvx5nH+yazv
dZPNTP2Ja+TPYuObLol63cWD2aaHIPpa9/EijGK4hZBFAISsqed8HaZm6Ch0k0Z7ri7L9mBCPqbx
LiiUxET44/z0n+qbUfQGyFxlvILSS9LntnY+V8bj+QdP9c0oZKFKa7QonzWHWJf7EqtNQyPAmp7L
SCwbZw7RO/H6Y1C+LorO4BI5CLjz3EHpZ0VYMTNrJkr2agzIV7xqs6BvAMjPnMC0RVnGEIaCNlDJ
WrGAcqdaNkBAL1uZIHuAbHq5cb3cXYVuHiw9ltGtdtPywDT0KA1gCVbgVYh9C63e+7yGNFfPYQUR
EjCTIfDn7o4qDS9dAe1AXLtjaCVyDT81YV1i5cs2Jfhc13UG5RVAf5jdJTmkfIR+OT9Yp0PQ0qNt
pzYgsO1oLILlgL0zYFB1afIDG7pnt25m9ufT0xg6TO/Xj6yEfh60mNND6/PHYjAgcl0/+RCRPP8J
p+ebNTaWMhntZZoN0YE4qO9XRNy5ONY5LLyDvtZVUjb1h9ZBa1y8tywedsAW16Ddg4lf95uEe0/n
v+H0bLbGBfoq8wyr9nERj6DLW9EvxPl2/sET4zsuyEPqCtRLOEEcukThiq+iDs4Cmaj3blB4dzF0
eG/PNzQB9bLGrjBBVGgrEhZqBbzOoTunyFPn1vEVQBcSWnoCosN9wJc5NDxWkZf3y9RxjGVSDxC5
6NrhoaMB1LvLNJwp6pz+cjVmuyQaotYqAENUqAQy6bq8K7Py/qgG23TZh2a2GlNeELIE0HCnRBuQ
h4LLouVnjwZrZrArP9PxJ24RY2qLUrkDj+ccidauBU/UDM3V4FMCwTGewtbW4xRmEyH1oD5XJesK
FvJrH8mbbz7KQbvYg6IQDEBg2TSI6M6FZ98O/sodFL5L02adIVdF27i33SDaB+hOVqsW4j6XaR3T
BRApHYS0c76rLFwFoFwGUhUBH4DhKvwIISyvW3odTV5FWTlIr8lgW6VtcxkPOkT+SAErVBdWtnQK
Kdc09bktvGrJ4s8B0eA0u1UDY6mQ5Ws+8PKC9V27a5zU8+0o4RJFGjLEj0HAvWsIDiebEI4CkKmP
9Cp23WhBm7S8cX1SXyvHzz+W9rTGaBLZmUhRxDjNAvK0gvb22rUYxFJnMZ/HFfX3sbTGkJKml730
wUc/ZC0JhW0apVqhSpHt9dAC7h9DfwX3RdTOVZ1cWbQJblhjDYAmpvA6B2TvUkbpL/b0f3zv/o/7
kt78u9nyX/+JP39PoTHgu141+uO/7tMY///n8Xf+3795/xv/2rykV8/xSzn+R+9+B8/91e7yuXp+
94dVUuE6dFu/FP2nl7KOqp/Pxxse/+V/94f/ePn5lPs+e/nnH99TILyPT3P9NPnj1492P/75BzWx
6/zH2+f/+uHxA/75x4X/8t2rXkAMf/F//72X57L65x/6T8kZVdBGh0ww5bA/+OMf7cu/f2JaloK1
o8ksUxN21BNI0qLy/vmHaf0JAK4wCZjIkJWgR0REiRrIv39EhFAC8luA2xBhWn/81/u9G6G/Ruwf
SR3fpH5SlXib47nsr/kDXpGkkhBlaijASNMcW5QcVXYlKXJpZywulrXsy0Nt8bXJAFNPk9tGmRA5
c2Ai2Ge8hAy6u4wFFCA9qPND0j2HImuX0mUAjY9hZXmxXvRaLYI2SpD4tPSOZ0sr5BU8TWhup2lP
1kNamptwgMR+5X7zo2SrYeGsYrdYMBNSiNwM7ViKa0hnt8vQQSoVqrowAbYNZULOXg982fkQF4/j
z91RXyRoMPuLoUO6xcqAdG8vjTwh0Hxrra0LgcKoLNc+1Z7thiy8DRSozRHkHY3KVGuAWtQnN05f
lWOukSaBqmpT3phJlINiEIGNOxjAiAJRs6sb41sekXtsSP6nkFm7LMARXVpCQss5yRYqLZc8bDdK
ReZ1nx9RcaFMlzTtbvTeMGC9oAgESEMKcVQOTYpNauDgpmvsoc4AOWwjcIidGVthpBd+0nWXPdIz
kdv9Aoj9/47QS/87ZATT12ocou+i+n9RHB9LEdNhfF9+955/vI3747//d/gy/qfGf0oJAV1EuLdg
Af53+FL+p2lJxqAeCB1ecvyVX9GL3zEFRF+0NvFTyF78Fb3Wn6ZJCZLsgDVDnQyGU38neulP3NWb
8GXH1zItLCFwQNXwPBzdjtJBQjCbyj3oon2nVypoYMeGwi9AQpc5WKnBAj/w28dK0aPEtS+hyWXD
UqYjh0BCLH1tSlgiXkHMi0GHPvGk62+GKm85sDeOCyOZDZ5EjAZyBrDd4duA1rR95EmesRCeNpXB
NITaYddzZQqLOq1dKl+H9y3pSQM5iiGCf9N15kiPK0SggbQX/lJQ43PAa2o+QH45k5dlzVL6tSgk
7ioLCFFW/RfHSpgF/ewmTQzbj4RZX5HUigUcacq2bx9jppvhNR4gPfqS+G7B02UMDTkcIyQl3T2k
l7vy1s1BcICqIrPEJuNd+4MSRUESK5K0wdkg4p4bLBLe5dTOROCz+7bO++GqTfxQ4OZVwdXgq19y
jTw9yulQWAMFKSOfIEHu8bsGilb06MSCoF57WWU5eyksp7okFul7HK8YjLdWJM7NoreNEmrsODmR
nDm13bYpwd1bwvKDf4aZqdM6NqqYyQCVV6APIFtVJmFDcig582qollbiZPwaNiWGeXACOKQg18O7
HhRXbpWrLG2lAeChjKONU0rl1Ufx3JocSq+uCgjCNQGIkZYyvUZCPLLPoq+pIyPjzk2t3LrmbR+b
sU0hQIwTCjjOVvjKyhwq36uiYblTVrsij/2ERDak403dXKPCMEAu/idIv2u+ktqok/AbnEWCpMZa
7AIm6N31A1ZybkOOODZgjJzFgCVg6uGwoiO2wYbo8G7T054GxsqjrTt8hchF2bKD6KKo+u75Jsdk
yFwDRk0wpCmGNIaqr69V9xrG3IyQw06GImPuph4Qvt4rWuiK/BJTMoNnWse9qCn2kDrO63ShZN5B
rryFXKm5LpKC5HAwynEAXrQFXK6hBJ26SbzqJXUIjNjaUrSYYo4Hr5OF8ERfMIwzbeUmy3nit6vU
hfVOBv1H2XrPtWq4Yy1YHvj9FR9q7X0KAaLyLhMDAv6XJBYQ5WwK1Tnf0rZO6hsZBoAFCh+Ev2sj
NIfhKu+cIXliIYCVRwsmq868RUxL8NABcEbsd0sOCV4YBdVB0+QQOiSw0FjRAiK01SII8YrMjro8
R6cEchANjJwhfanWooPrACwxJJgigQ2rli7ZFaBmps0y6ADtg2UIhJ64uVSwFudwErdSyGhfKtkb
zrPVQrHrs2Ku6i/LISlgp+pVNY4aP5fav7Ul/ff2m+vsJbmDqdBLdfmcjXem/4GHR8iynNt17r57
7cuPl3fnxp+/8mvjMf+kWDCQgEAUg7171FX6tfGQP8F94jA259xU/CdS/dfOI/WfROgjLQG7DBXy
WLz4dW4U4k/Opcb/OIgqLsDN/RvnxvfXYIsrYeI0S7SCC6kgYsyAb/MwHfxUd6u2FzATAdWs6tUN
FpkfjBUzWdH3WYzf2zqmxN9kR0OIghYB9Muh7wEfBhjfiKWrQz2ThnmfTvrVCkdi3hJQyf1Nb6Jr
YKEaZXW3strmGGhdeQHhUWa7RT7nGj+S5vi9rRGiZ4h8Dn9F2Bngdsxs+A5oSOB62GaKMK7W2oB+
XMO8+7bg/g6WTGJlpoRu3ky2XzeBtyf/kyP41/eOk9kNHCLT1I/6lUyraFEMRbqOcvGjgkelXefx
7fnWTo7hX62Ni2qoNkpYaTT9aoB7kA1d9W4HXxG9Pt/K+5zdr37FUQgXJKKhLoyQeTtT+IAqHeRr
+xW8tZ+gqgnIibNpNNSqe7Ztghn43skZgxuTSRGFJty03reWW6nGgm72q5SK5yo2mm2ioxwa7Ub+
oZYUsmA4RTExhpmJwW8az7L6lR8EF/hyHPCsZmFIXc2E2slPEliFcIBAdI8nRa7oAG5sfqTtGRIW
EpDcJgm06g0Q+2bGaq6p4/x8E9VQPNJQzaXA6Q49TIaQ1v3k9oKvkhjkj/PTYsSP+jUvhJCmPt6o
Mbvet+VkBRyb4FSzSnrd2lXq64WbVgUEhP0vkWxggeaoV1/TdltYYbKBYQPd+oSBvxngvnn+ZU7G
3Zt3GX03NYYO6TW8S+H5ty6FfZRDPtVQeAm8YSbRN9fUMVzednHepjww0BSj5VUfBo+w2XgqUneZ
DuxvmYn+Vw/jgiQ4cl1yrDJq6RwFk+NoCpZ4684Vlg0dsOEyJ7H8UAf+1dRoMEkXOGEN7e6VVOmB
q69GFqa21NaTVyZzNcrTPfhXW8dl7U0Pgp+aUld5w4paga3MbM3ALsax7h6mgDM9eHLtOl4xf/Xg
aDWB3cWgOqr6VWVE9R5+tNlK15A6ykKYlStsTZ+D3slnMJ/vUYG/hk0KLaAKCebTuFDA3d510i7G
sCmkQwiD/a67r7PiEqozW2Yg3R4mf6sm8VuT4/JNWAbcMTvRrxQcgew27C8tqw1W54Ps5Hbz13eN
tU/gsenB+9XoV80A47WQ9Tlsiow5ut3JIXvTyiiUO5+UaUTrHq6UKET+X9LOozluZNnCvwgR8GaL
bnTTiqQMKWmDGDl4X7C//n3QvXfUDSIaQb3NLEYKZVehKivNyXMKKQzdQhh7o9SvStAieht+urys
LYOLuCFQGMkbZXP0KrP3QhJEVSveO6r6pUumd1OqfbhsbtVFEzIiQCTLyNksigsSIrpho/HAQU4f
oqZU5MemDX+OJU2Ay5ZW79kfS8tZtrFtEkeOHQ5/Kj7HdHblsvogZ+HtoMnHy6bWgy+gC7LCO2fZ
y2GFiBMxlh3UuTRGv1UB+ippf+2EP60i9HTfvI0C5yoaS8/P842h7S3TS5HwJrLzoIKtAaVOKJfL
aJ8PpN4lVY3CUB+DOr1GBBIutVnLuCy/XF746te0SSk0BWIe4txzXxaZTlfFFX4zUbQfVoQ2Qaof
tFT+ddnM6qc8MbM4o7LcZqnR+6MXO+VxnMrwNuuRMCul8oU8Odw4OAuG5v+6E0eW52BFo6a2MIca
0aiqEYmIRfLuIh5LIym5Q1eB0rAinuiIoOWKvpBmIyOWfx7yadxJY4PaIr0o+0o1u/eZujWSuboH
f37Ub5H4k2cDXLhv+3VMGKUMP6n97AwDjZvIQGNyijZ2YNUnnNhaZEdpI7WVlgaTF1s0s4q6bN8n
GoEhkrfyU6WigSdUJJb/4iP/MbrkgUl1hE4Sh8dq0qWdr8V7c8x/jnZ9nNALuWxq9diemFo8wbFa
g8dDiNdTdOeLblMcy8XwmMbyVuy7+macGJp/yMlHA4YBtkJMvBl1p9FQG3GzFBB3l5ezbsVkRFh2
ZJyQem5F88cm1yc8XQZ5mSvRwYOzTGxBfOaPflIWntNzSgAyab6qaZq9TLdyR0scFPsGj2rwR6u0
3/VFdpyabO+TPFtaczNIFqJF1FYvr27l4J/ZXRzGYkja1uqNwYOTExFeuZWvHHpLVaE+grpL334K
T60tOb/NaUT+Kid6STIl2Zkt3DeTH0yodprZ3kS16W9WR9hq2I5DXWYJbJenysw5fAP24PKpTbHv
ETivqrZxq6r0Lm/lgmHit2ezZBq7dBd0Gn7LNxH511DWE3PwZMW5intoPrTyOpVTD4JPN6yim8lR
bqd0+hqOiLKKkXEEJCxRw1M2ss8VDwNLqapZuq3LjkbD8exi9A1VVtNEgLQrJO1+kkyEJgF9RMdB
7eS7yokGyR1z6MQ2rsrKzceuo1JpgjKB0vy5XWSUwtwJbGpMNSXVYfjeVLwjwnq5vNHzC7G8Kwp5
IcUpSydFXLwgZA7U0XUJ0ZKCdl4cmL5Fh6QY3EhXjOe8pe4pSUq+S5pki8Ju7Zqeml5clxq9FAGT
Vu8ZSvAwxj9iO7xWra913Hoh+ju5lB9Te9pAsFw2+qp018a9X4GVwGiDwnDiqJxe8mYvpdO+49Gu
rnLRqii0ocLHIMeG9RX/Z/1ZMsWe848a2Ebh24PTe6PeI5xYpPVV1lVbDP2rVlCAMyjMaLa2vKmV
Eeta2Bk9yn6TWuxMU2U+R++Q5Ll8dlbt2IaimxwRQ12iMFS77sYgtXsvq7p7ZujeC5vO2WUba9dA
ox5JnZd4VTEXO9ZLMOkNFsEEdSi3kUzlFiBf/FTrkbVhae2in1paXPQGBgZEFHjVnd6+jpqQ/CKv
v4Wj836Mp50f6c//v5Utjn8uVUk+taSCYyj/MwRWv9OdBv59U98iwVx7l05WtiSYMGvK2IORTF6U
ZQ+Bn31xVHTNkY3Nwq38dt0UnX/ZJKGxl/jBmhFZoP3N4PnZeGWN6m2QG/u+z728Kz9f3r+1m6xZ
f0wtIhaZieRWngSF8Sr0oOK+j8LxU5SBGQ6cd1ra3KSi3uvq21RX/vMwnZqdd+AkUILuWS+TiqKI
BHu/m8GVvNNzJfOQQHf2l1e4evZtHgGT6oSKMuG5qarRxmkiiEZXmhG1oMidXdw1Yi/kbsvU6nez
dcwAt6GbvUh2B78pFCktCf9a7aFMY69IoxdokHc0CK8vr2r1ntk87fZc7wElcL6qPJBrSIoFDyrM
THTIHxoreu6G+gOMs0TTw0btfX1l/zVHgLswp8WF048O4WxdgiDuWi9wrEcLKSDPlDZZWddyXEsj
OJIBuOmWtsxxOfo98rAB1szqEZRL7JbFe82qP495jwJv/a7vSq9AESdJNwDWq+s8sbw4l7mkUJhI
Kfrk5YjCaBGHrpnXd41NYt9XYmMYbq2ozEKJGWSQn2TViwPTF5Vo/QSiicYcghurmUq6/Z2GbqkZ
XeeGYkO5F3+PO82gwtBOnl2pvetz0lFdLjYqvWsnygRwopoavT91iZY1RhjIRo1QaRDVU1sV7yHm
+hKK6rrqpyPS8J/efoBPzNmLpaOe0WmIFY+eZPZQmgazbif/85BIMX6ubIWn+Nrf+PBTowtvp6cJ
cqTUv7yyio5S3PjuWKjXVPa9UpN+XV7gmmelScrp1ciizOXUtCynua1UVBUmEXstUuJwi+wMJIXz
0Ufv0rpT9XAnt9OWlMvqdzyxu7iqZqP5JdBOPIPQwGp0hzL/OHV2u9PC8pCp8o/Ly9wwtwT/MUIk
WX5Gu2fqjC9aPD3GVf41QYS7SfWvfZEcL5tb8+a8ifMJZWOtJdGDHtq+PNTjQJPA/zAgaLlT6+RO
j7Zo1hZEqP95oU4NaecONlFF17cl1yGT60M71dfNEF1PRf1ezcoDMphoY46J2/b1Td53u650NjKm
+TMtU4oT+8uQzdFDXzYHSm1EpupLBcKKbs9g/NV20oVnM00VJtPzVTbpHGmMpKPSKN03WX2YVQ/H
zNlydPNuLVdjyZpD5jijDZanRJPztgpCutVWCtn2fhCRhNB33usHS83jB/InA63tSbSWi7ZcdGeN
qXqltUX60CZ2el8llaq6DGlk418kiMTECgAaQyNAXkQHft+lxmCyAaKIPcYH3w3QRNWp+fz2Y2vL
Mg1e3VDoYS8cDwlTYtQ6QX6d5Y+9AxjIzhF1jYatbGLN65waWjxgaKUnoRWlVG2mDNbGDvF1/7ZF
edptamcf6sZT10tfK6n8dnmBq08ZBSmdQr+lUi2a/cRJRNdFVZoZMelSTcunAtAx1F+SLP3oDxKw
3IREDVTZTmkLGLOiR7BEz8mwFX+tOYeT37BsNqgZGi+NFPIx8/i+dkL4dIsHo5bT/cZi58fp/DjT
sjEJ8hyFnhfQmvPFFp0RS1AgkIGWXX8IsgGMZJ8Wu7jAIdVgvlyjar5AlIRgsqybrlUmuXf5N7xe
6/wTHFMxFHSnXxWS9DbKe1XjRAk9vgrN9pmglskzfSMqWDUDu4SskoYA8l4UUFRHaZ2y9nvPUgWT
HUAYD5LfvuhtLF1fXtB8Mhd7ahLwAUg3VN3Ct5/vaaAV3STZA02p0L7XchPuTPV9aEo6kGd9o4Kw
aovMXsXrAYiYcbenhzWzgTsOIfUL2Igee6FdGXV0H1aFp/b9hutb2UDgotx8CAFMRZnxXKemKjHl
ilz1PbgBWEvkyYXTuXcHR283PNnamjgGzjwPYGtk+eeGuJitWqV176lFfF2nEiVTRzqIFvHywvqL
b3VqSz23FbUl0uMFZAGDah3BFrs+0llAf1+yVtriRVpbl8n+aTq1EcDKi3UVrQxgvrN6Lw7zJ6Wq
6YtCiQI64OgX8haC6/Wra4K1/mNs8eqP+ZTWfoOxADyqWxmZfG1MVr1xd3+PES/P+qmZec0nzjIq
TUpKEhWsSjIQupJ2VjkczV72QEEfY+lzbgzXRZpQSkMTqC/2yKi1Xf4xaM2DWm7N988X69KPWVw8
pdfwmuW85hS0ra/Q9tLL9sqsmUcQ496Izau33/TT1S+qpbnlhKmmsXoVoM4xEoq+Kwa1cqPGSnch
5ZXDZXsr+SRfVQV/wE3UFH3ZytARsOgLX+shqCmPaqx8HTLn1pLQ4cjyq6RWXxyRmC4qzVdwWPy8
bHz1+M7wcAIM3OdS4xoJ8l7AdtB7ALY/DE16sMk21ND5yhTkx8um1j4kLWkmggzsGUtXYwi1DeFu
w9VExR1A9l2c+g9BmL+rKuEF8dumW+cI2ZxBomTLBvMLryick8rv5MCfeBqYYXCLuiFbDSrtCjxI
dIewV+xpDTRml9c4n43lYUWPDJC4zirVJTGmCdopyGSMVn2MBOw0Tx72+9p81icglxVaKAhYbh2g
Na8AukWn3c+UBh2x8+sqOR3gdR3QtpkjKw+Kv92ZFhNJl5e2boVys8WysLNwdMT6mgRT4/z5RLaX
5SlGMFwJN6ysHhLNYTRMJRw3lqFLpEehYhbA6adSuuuF+jLE030xWaGrFj+LZIvsd3VRDKfR/OGc
oM14vnWMElR2JgnMycYzz2PGnNImG+XroJeTSPjOo6cRDi2pz7LSqfoW2i7ProN9YBm/Bl1wAeov
6pi9Bw95V/fV0dCLX5c/2OpWnpid137ixbMu04EBF6ytVl6MsNp3kn+XT8mT3sNfoNMUuWxv5eyT
QyHWPOOygeksok5hIyxXhAmOeibmoXs9HNpygrbHnvR9w6zvoE9p6aaGJDZQJytO7NTyEpoHxmuS
45yjqaKv4jVTGjI9W78gnThdpUrcbTjsle+JOQalAGNo9C3nn3OysUAPNL9OnM4rjI6ayTy8HcaH
VJM+AWh/KiKY+dJppnjsN3Z41bBBLU61cdn6khWodsRU9bbfecYotO86dKcJIvda9qQbgV0e86lQ
7/TcV35mfRqOyJEXxlZssHJhLJS7iOEY3jZe0R8Qm4i2yVm7iBmARIzgjhyg21jnqhFzTl7I1Sgf
L17gYqrrPA8xgq5THe2YOgmNne0n1vvLJ3b13OD+tbkpyozowqWVdjqiwsGJZThMxttEP0c6ve/K
yp9mKY/4+9vNAaRWDJ2VUXlbmGNMZtJNBr68vDEMT6nG6Jb2Cp9QCTqGqZSnvzAHTFw1ZSq4dBjO
j2meZnlehUbnOVNTurpS/5KkiepB21demcJaeNnc2uEkfuBrARumsri4Fc7QGGUVmJ2nyeGO/utB
MconBxFZwSC7ljS3XVC5otWi/WW7ax/x1O7isPBYAe8Prc7TpeFoR8F11zOM27dXTb85QbFuC/Qv
7RpHe/U6Cc0ZeoVb7wG/ODA59g84tveGRMSkphuHZSUxoxP6r6llvsQQFliFJu69BgGcMYY4R8nu
9EnauAIrhUSmXCxmPBmXYeBm+QLKfTgZesWhtNFJAgv7IUrGm6iLb5RAurPEC3oRP6JR3EhtvRfR
Vqy98kadWV98PElLOsmECs/LLUH7UH8w4+bJCtSbWpYfSe2fL5+VNcdCqkuNi4o3weHiBppBnTCX
yPfrYIlwHea/jrDzjY+XrawtCq+isK1QyzFGdH7xaH0VrRFFnVcKRz00ky4OfdblR2FG2ccwyL5Z
1ahs3IKV44JwGAP1CIZw4ZdcVh2EILUeO8KLDEM8qJldyx7Y3Zy2RWxCaX95hSv7aAPaYR95ieb5
qPMVFkqkoh7oC2/sUu26gXLpi+g1edgws7aoEzPGognTyWk0BBNJpqL011JS/sMk6a02brKF8GsX
QTurMMkYVMaVuVbnqwlMEUFPa7deZsp7X23eT1F/lMtoq/Wxuhx69LIik568Em71y0YZhakKlDlS
r5x8V52T2bKUtsCZq4agOkBOxqRHuUwIIAcGVzNB5CfTiXQ7P/Kkqbsq+vDNgH78vMW5I59zqL8t
DnpXweAqDyggJmVY77NSS7xW1qp/lDy3GEiKtFuCk2iLwGrFCZ9ZXcTsgQ7Hl1IW+AxhPYS2eBLM
cAtb6qBsMLbYLlfuMh2BOWoHqWa8IhcGkTuFg81dbkcLipZY/pg0GfqMRmQfLYMh1kGO36bR+Dtz
/d2F0Cn4Uw74XS84iS8lRF/RfA46iuT5FSf32ZrEJ7oeG19v9ZTQ7PifmcWx91UfCo4gJMpqikcY
be87GSTx3M7+C2dxYmfxvabMydLKYjm1YgeHPIvtXamEWyw0K2BCWqMUSwl1yB7xvue3OFOnqvA7
nEWd6EXhdlIcfnesQd1nCTgvz0qYugJcNA3STlOUbJfbDPe7MJqPsSvM1L/Ns7rq92nqIC51eQdW
MqOzn7bY6SpKyskardZr1CraBVFgX4H8N3aBRQCfOU7iKSW0aX0WOZ/+f5bnM3BylMiE/FYafSwP
0+eJ6Z449nfJgPxIUHtd4zxMNXRBl22unauZ9oVpCpk3cNmp537kBtwirSeV9eRmYXc7mWHjTQ5S
eJctrT1DoBmp8YBqUZzleGIw5QxVSHLrFT18fxkMWjv2OfEuW1lbD9xlzCSacGOoSy2VTiH9yBu1
9Yhum5ugKcoD+ZdydOR2a7pzbUGnphYh+2ROSSHZCmD+yHmAwFPeqYF4m7TEf9wLiRvbRcjHs7co
ItsWQWxgcO/jqr9mwTuRlTHzgfnbuxgkiUx7WSQ85AOLxRjx1LaDwWJCQCa7STI+GHmSfJz0LndL
R9virl/z1MzDMlGuz1PjS/2mIhNFk3cawULrwAUBXY8iPTZJc6xDdGnb5v3lU7FWJCcN1om1dM3i
AC78zRCmUzuWHL4ITcebsNSsY9RlH0qU0HiIwvjo60651xSVKTcl7x5UQwv3qJVJ+wTukUNbl5nH
jOvH1vaVN8OEZvT9n5+28DfwcSkj+ITW86MCIqLoOmjKq3bSjlb07fIurN0NWkfsNkKkfOmFb/er
xtBBNLLp0fCRmFCBUSh/DLpQ3v//DC0Okx4ram40fF0bDdZ9N+rJPsD57OUo3CpBrtXjoYr6d1FL
7I9Qhw6NFNy1XkVXlp1eDVG6HxtpX8flEUV5rwwNSgbIYcTTp79ZJvVjQ9M4EL8P3Ym/zgY/yIus
aImofMOdJkhcdINJLWrWn//CErE7dDBAAaHgOn8ZwlYp5E4MvAxjXYZ72Ea6AgH4EvrRbKhS9XDZ
3FrQNqcK/zO3cDqOHpu8RWULXLl6GFqFZ08/dvHkDUGw0dLcMrU8KrKVdTBW8f4E9bd8iD5PifWr
6/t9bytXb1+VA26ENi3FAEYHzjexizunzEJcXK2GByuZDulk3lla/S5Jo42kcm1VJ6aW4U2fM7ID
MySrqqt9LIVHW21e2jK7HzV9Y1VrntQhRbGIo2Te7zmcOTmEmtXrk1lz14Rc3ve29WkqG75XablK
ZRxMSf7n8i7O/94y/yJ7oNJHSm7+JqQ7tddAw9TILfbMIHjmL+47tftq18WVJYm9bDdubm/FKKvR
IjV/ngsTNKy6TC1t2TcphnHRpCT9MBZNulcyRTmGpvpUibzbm2X6w2r7p9r2K1ClcemaSgwVWlb9
sPOyebq8A6sfd2796Uw1ka8tHDY8oGNEZkg3tcrfJcGYPslSo+7K1hoeC/2N6pP/iQCcE3MLry2m
OEv4/K2XxvFXCjvJLs/kZiNsWqss2czSMNdCrw/IxOKBBEcT6dlkC08rGS1RQK325TDtINi7jwGu
NmIKdlU7PcdZ8yMkdIP/e2u4/fXJ4gzjS6EQk00oLBZeR2Q2c9I9oW6kCQj/xJWi8G703VEZkyeS
zH0v0zG7/C1XoEZcGzCV0DCAD8bq+fWpLETCBSPtnqUEP3vj86S5xbgr2uhdnctEJka1n3zpGXKS
fZt9qkv7ePkHvL6+5/bnN/vk+rbjNGTIA+HZoX+Cpa88hpq9r4LkuoHxz+yjjThvy958uE/sZc0Q
W01FIARHk7LrjLZ49EHL7/ykeWlaKbkxbVFuXJjXcce8RotDNdPSUSc5t1nRTR0n02CPDftdCp2M
K2Xlva37b+Mrn6/KmaGlykCAc69ig0pXqZipO1TdLkjzfdUyUGtHuVtXWxN/v2nuz70hFmdkLs6Q
OaKlugQeMmFKqxee6EfTjQwNut+ott3ahh0FCuDCrVXEMDQYYg5JILVEXHRhzSHs3dZwPKONGqDK
SbxD5xAqbrMf9kglvEf8ujlcPmivsxUGrWkvQMZELvGq/BMHLf2uAhrcaHCih04Txnu7K/Qvl62s
3GFcFTB7UntaX0sIpGKHiZ72czCbtzEEXgzwXINXHF3EbqHYVJuHlBr1vpGNN8e2LO+P4SV7ddqO
SmLISetpkrjPAukoKdFDrm1VH+ejuvzep2YWbjKUYdbjmxEZSenRRuFparPDENrXzFZcx0l1qBpY
g6341+VtXbu1p2YXXkrRRr2LjBYvQa0/iItHiyOna+lNGYUfKZJszc2u3VjaNDzz4M35motljnYj
Q3XIZwzT/NEHyVoN8aFPhw1ntLqbFD2ZciGQ4CadOwZJyeqsHiKysl5RGaKxC5KF4ace2NEX4QT1
QYGP6ipRbGI1JX97FZ4jA4KfFhgNcHB1C+sxxFpWiesHDHDfi8TZa+b0TcmqaiMdWr16J4YWuznp
YTk2gkNT2YmgxA+v4cgM+cZTtnb1uHPESMRJr2cE8hG8Dg5QeE3QfzD9VhwlGWB0bRvSd+BEpmcz
te6awLG2momvAyJKeDTZIXEgfnj1hqb+FBboU7WeU1gPjuQcUfi5BQ5ynclbYixrWzlDnyiFOLSG
licm1owZAymE18lN8E9p6uOuM83y5fJ1Wzv+HEfAXSBnFKBB5yeDiYewjkwyhdiWP8rQCcjMa9rt
Vpaw9sWAcqlAYqn+v5omC8fBGJJEEcBnzJuk9T/Fo0AsUD36uePqWvAs+mHDTa59qhOTy2koiCBi
5gRZWQK4KQvCAuU3tJoN6c6o9I3Ubm0XSRBo6TIq+rpZOdUJU3RjDvG6Zg27ItXtoyMiiN2VxN6I
MNZ2Ejwn1WRqRRSwFle5aGSnTuVReBIYUjOG4BTarBb0fT9TfFRjxjvcbSG5VtcHo8HvzEtVlnMI
iZrnetJglEfO3xXOmOz0cKz2kpJumVqpcuCF4eTmcnG7wbOcn0glzsNBqLRdW6NzI0QamgLYjIgO
ZpYfnLS5VRoHslZ9ZzjR85svw0wmh5PET88RxLlpdISc1mgIqph7NIlkCnmnFIJBS0OyDm83RW+b
4EHjxPwmID8NTrXYbqYq7WYXxmyVC+ehXrl2rPe/MnA8G3W3tdCffg395d8VSDAC5wtLfWZUmo7r
Z3T13QActlWxmWWPSjleA1I69kN1jTo7ZStkUcq8cuUg2YDErzzsp7/BWhxcLSb6qFtd4Jzlfm/3
dX3XamPxHCZhej1VfrvzzWKr4riS7IFH+rPyJVxBrWjK9FB9MCpY7uaagZV+HSr5vkqtl0CRXKOw
vVyBKl3xD860Fcys3BsgPHhWImdde7Xvcjk61IXxC3rWfcgUrbuiphUgMFmUG7u7dm10c2YYpbAN
BePvwsJJtmPDuQH7cSG8sEJsQIxl6HXVlLoiLIKDOvpIGiXCclPfhP+oGT5nY2BtIe1WXC6Po0y5
wCTCZmj4/Jj5YhDCyM3GU0a44o3hSo2emlKK902U6BsxwJatxV01mnIq4YoSULU5bgOZvT76N8IO
blBzen/5rq643LNlLW4PjX7R9DIyN6Y5OAcbvISxNxOlehfmTIAHbaG5vNPa42WrKxHj3NsFy2cA
N2M7zzezRUi96o208QBu5qROUJfeyz7MwzeGHmX9Dl7o6EcTGI1XjFb1pPuDvBEbrJ6p05+wiMX1
QZZEE4bCK4YCCnMG3uDFTtpbUw+0hzyRarccsq+NJKKdlCThl6J2so1zvXaDTn/C4kjJvq/orcWR
EpmBQpMkrtFBufYtfas8sn6e/mz37L5O7k9oIPpq9dwfqBRfMsU65KKCZzrI9ukwfLz8aVcXRVti
HviCJGjZnej8OOjsAldIOt1+gh5d+6V0jaK4aeJsMRWs+n4GPh38kAqmaYmJyZF0qNohAhMTlNxG
tJ+Lysgh6QHI3zgKcEy7f/EFo+GVHHdepcsvUVtEbjKa8cY7tLpuWFTpvgG4h1j5fI9jW00SSuA8
Q6mSXCl+6FcMLg/wrgV+owS7v9hl8E5zZDuP4C+vLZikJqhM6nxyYLljbCVHxkMld8ble5dNrXkI
Ogi0+ai3Mxy1MOWPIyRCdk1tRH2fBuqH3PcDNzTFY6aau6HoH4U1biSUq98VuDuNX5b4up1dCL2x
UPgWnhrrNfIZ7Xe4clzVz5nONjL92Mh+6jkJpTZZpWbbZBWTmnL7GAd+vRGTrn3X05+yWD5fFJr8
iUe2RU7PFQE0PuAggl1rM4xzeafXrikofJrqNkQhAL3OjxAFAC3EGFnRkNXuWKrDTRnaH+qwqm7C
YNKeL5tbC1rAHs683bRTmVw8N8cMf+IHKj42TuSdAKyAolFyCArzHcrXt73RGX+zPtq2pskkCt5o
YbBWp6aIImpXoSJ/7EbVixtx9NP4Y+Fv0VCvPTDkY/+aWgTashr4cmyRRVeF3bpV02rHwZBvutgw
f6ZpYe06vqFX+tM/jWZNV5c39rd0+6K8pM8MU6C04ECFyPx8Z/VGJET6zIjF9VM2ffYnLxXNzgd8
Zh065d40brKGWxs82X6wl8xvRisz6VSC339nSr9CX+zM+Kj2M4A42yuTQAcL/V1DcbPm2tEemLLZ
y9atKG4EMAzpXg+eNSl15e6aoWpY0a7C/DElwUjJ13wzdrMMEiHopqDiDrSNUGXlEBkybh7yJUjb
6e6cL9VXklZWK54WmLR2FbpdvToPMlsvMPntkNH6fHlr1zwD7E6g4WepE5LSxRmiz+hTh2Zry8b6
HkKzU+XxT71EmypJ3qNAlez1kuGxzCcotPv43kntwI3LTZ6OFa9I9VXVtXkYYX7sztetZ6MjiiJp
PFTB7uq0vo8j3UNLIfaCUPomhHCDanh7vIBToAL1m5ESjP/CppU3MbIKjeerjMEqQXQPOyWTxH26
JUW64okMxQDBTqwNyHBJEmcWMP3VftR4GeEPGPI9yizf4/AJEEW+cYBWN9KiPKPJJOHmK0iHjWMT
qEx5+Cl3CnVPtn2JQV8kXYqoc5sBwziOtz9qvCt/rC5cra+ajEpXbOXk97eWE0G7B4sX+nv3Mtw8
UYhqRSPKDf6G1V0lSLFhy5knpxdPiRQGou5CHO4EjwnSLIlyBfmGPzOJFp5kTcPh8mVZt0dlCrwW
7OTWwl6G/Ems0Sfymtb/WvftjUNCGAw9DSqpiDec+8o7yY7+a2wJ4KA0bKfRHMw6Vigzba8OO0Mv
i12QT9nGx1s1ZdOtUR2ZBsVyAF0Lo6oskTXzikm/dRISwaJWnyap/n55/9bsMKZmkZ8AKWfK6vy+
DUKpa/BmLCntvk92c5/JpRdKeJa/saMD6aUnDixkYSdH5wIkLTposRzS3QoLb7T82B0aLsJlS2sn
giYVEh4ytUpnyVgPNn6KwC/Xnp1Q62qZ4XA1v2l2CCI+GUY1HC+bW7vbp+bmDT7JOzLbkSZbxY2g
AmMZ7ghZfHPI1bQBgV0NifRPo+cA05rUcp6LoY630LZrSd4M6AGcBlwEbzb/wJMfUARIK1VqXHuU
jwo3E2biasg6AjgvDU9Y6afJGLTAbcYy3qdK0RxaqmQbt3AlFDn7DYtbCPOOIjRgmcg1lgcbxN/U
5IdaZ4o67G6GOvKK2L5Riy0hhLXqEHYJJWeUOFWLxeYP+ZhHRqDVntLlXpmY3pRL10w8HYWUuJ2u
3iZReWVb2ZNql0+UqL5d/vbr9iH9IApjZo085Xzvy1BJ5X5sak/Lwm9RhEZQIMnaTi6GEQnt/pda
d84nFdqRfRmog0v5Pr1qhuxvnAWwrn9/xtyKODkCfVHWUjqK2pOV3nPMltEhyYMr8u1pgsHTDO+G
MRfDlsE0wAvwFXFRM9Q6NW4YT/vBVuEvRpLp8r6uOSX4weYZa0boyMjO11PH8Bu2aFl5YzH+QLFW
3jnJ+DLCsri/bGilR0MJns4a7X6Ahsvvl2idlU05Xra2A59vlL4AlbI2jKytBr5ThjPI8sxXrClx
3/epMEl5hFZ9CfwyPRYFwAlzhpJdXs6aL6JaOjPsUph4HZMHeg0PFhmzZZFclT37Behq2qmFuY+b
kOsoRt8l5+o2lrjqhE4s//7z0xNYdVDARBIVESG5kARqLhrKR7sy7o3R3o9RPLhaHO9bKzuOvviL
mBGWjHmagsYs8er5cQkVX7fzmq8YWJP2oU7ymidZblWwQDn8gBuHc3WTecZ+g8oI0Re+Dh4F6CEY
D/GqBKK4KbxK7fbR0IavAiHqJnQOfkdF8/KHXXU08Cv+z+jvPz/ZX2ql4SAntJ8BQ+Qub3ZxzGQ9
JedCOaFSjeHoTP6w11OtvQ0Mhynh2O68IJCqjV+yephhIaBUTXOHK3q+17VdpWWgJdyYsb5j5Olr
mZXXjCk/X17wqhk8jT1PANHmWzQbFEmqVV9hvXY2vo+s7rHMxuuk6jYuzGqqNRMZAY9DY5ZM9nw5
U5BBuB/PdzM1kX0cRICSlG1F32U9JNEbnER8C9Vo78SS9YD3S7/oFZ97snwLmZY0d+SNX7R6uiAo
YBhad5h0WLwo2tiMlmn6aBOqQfAQ6ILaUDo1gdiVtibdpGkc3ut1lD1bfeBv9eVXrzHVM3kmI4K2
YEn26mtK1ZgKjleLjWrXyeKKMBRuFOlLVyk3gJIeojTeRVl0hTjOFmn1QrD8NyaK1gfRLsG8Rda5
yHtrpFpawyAP0qMOhSFCCB+2VGSNdOunUvd3eakVVDstscuLUt8X5id5enGqvdWIj12g/lde70yS
+bLMF2wiSMgpM0AI1zIHmid3TrKkeqgzbW49db+yWJIQT4+KXRQ0itsB8NuIW9eqDCTZ3C0sQjA1
v1Un5nomNAY6qzREsuhXYzoPmpP80qT6Po3Mo12/ncto5kr5Y26xOmuyNQdCHuH53fCo6LW/1zV6
TlIAUghV0mljdfM/tygXQTBAa53mrK0w3Xm+ujJTkE9HrITcTPtWOPZn3t2H3hjuoR39cdl3rJsi
UpkRuHRfFleI7uTgF1HTeIy3ZftIq/IQkhs0heMMcVEaaNJGWXztzs4IMhlerRmxsHBWjQpLQlNB
NgMruac0Egg55x2R+l2XTvu4dI4p6u4b+7lq0wBAAH02/IVLEFnly34lBuZyDREfYsRDncbY6VCz
ZRZpb1g4T2rmb8R/qyd05qKiNjVztSxOaNjHSTlKEg0rmGD8fNj38FyX6vigdro3DfbfbCutBjiR
UAGHTOH8yKTDVDp9RClB64cbKx/eoRp3Oxn1NZIm3uDHhNlJ+hful7obU1n8h3b74nmzIMGyZYny
bYfC0hR2T2CEmHTVtGey2h/I4uzNINvoBMxvzKur8cfmsrFuJWbW5CnNh6HI7ks5/tBLilfY6a/L
12L+6UszTM7BSGEBWaabdL6dqjYqVhnTR0LbzPOpZKDMq96KSb/SgaoXsXVU1UB1wX9tHNW19fGO
49WJsSHEWexp6ve1rMSk/pafKi6a4ONd83+cXdmSnLqy/SIiQCCGV6Dmqp7dbfuF8LQlRoEEYvj6
u/CJe04Xrmhi+8FP7e5EUyqVuXItm74hEd+svMVvWpqVoecGQRhaXCB+lomu11g900lPja+82BXO
BjLla9mMW6cPMG6A8gKwEWKHXs8ldbnZAE6JggnxH/w6CZsuPaS8f/BHD0I55dEI2rXI65Zbe29z
Hvy7+4FOtOBug8F1Ho4Aa+Cl2zMrjEPn1ysdvPPJWm4VtF2hAQW+ehZRvTYlrYJYjQ/cJg2aNE4l
ZzuGlruVUPJm8OUj0sCDBZgdMPhdm0ltlTQESm0bNVjYE4N55o3RfXcy2e4R+KijMXn3FOkD8MF0
EqlLt7Q3tWYIjgy9hn24uXcClDICANxQvZmX/N30TlDQ7vwqQ5LfdC+F6Mmp5pW5RUPx9PbxQby1
kKDxQg4M/mKuOV5bgo4RHigaafVB0rBqShUWsv4xwwVDs1jz2beGBUeG42AixYdO1Wtj2eTaqgcA
Aum2SoLUpyfIDtXGFu6abj4e17xcy10DFSkS+Lh08ZZenHNkmlkzNaPcVIKfg2RuzvDTnatpXOj8
Ttftt4/t3XJo7+wtyzIQt+2DJk/kxqBIe0BspPNiNAhaLFaDPVnRUJl+HxFLJySiOUUeEIJP3cpi
3gyZ33/FwhVoJrkrfKSgSO5oQBNHiLmgwDm+CCDUMjBHOf0Luu6rX5Pm/Kkb3PHO16xl+48n4+am
AkwAjGMAK4EV7HqdXWYUpoFXP7pUjShP/M8JdNJjqngdmZZcC9XXrC18ERIIQoD/WW4Kn5OQS5yW
xpK/xsJF87mlppWiwi1/hLZi6MzMHYxItV0PrvXtajBVjzSbUXaokdeW4JFy+fTr40lcvkAQdgN6
hSoCmJpnjOaS4MIxK6NUATMibtKz5vrBVT9Hk4QdqfaJ7z6qxt20bY2oR9Fja4Kcy2jiRCexlVsr
PnhxcOdPsVBA/q3ig49ZYhlLMToSaqdQNdCwJ1JxcVP/s6XUCvR1cZX9tjPn4/HkA4gecJbruc0y
TZUljQDsz6mCfHH20nDyqeeKQ2JmfCxl9qgRm634iqXvn82icAynBF+LQS7N6i5vKq+kQdTVQQSl
oEjnGtT03QayfjKcGu9Xjb7iuofCfGU2n2cRdlWozx+v92Ib//4Ix0SqDMlzkPQteUZMIJrNAfDi
KLANaEdXIHfofjYgyzSStTrVwjn+YWqxhXVqg0AAcXzklDzdl7xvj0PfQGuLt/Zr3el/eqNe44Ve
NiP+YXRxpyEh6YKpAcwMQ+B9mwxnb+ouNmwXvE/moQOHmy6gq+C6W2Wp57rjZ+UMG7R/rwS4i+O7
/IxlctCufQ3ML7aYTlwZggynQbneISvhxI2NjAgTzbK4u23EZIsZBuxfOB3FYg6N/ERHc5eO7kGj
Ghs2hRk1VvPD6shaMvDm0BC/oCcEJSfUm65PD+RBTDBhwKjfDvRnP6D8GRmqz7r445160w5BmQe9
Wz6c1MLhTlWZ0En4QYQMiXkmZeFv6zFbi9SXl9l/VgpPu5neh4BpY/6Md0EQ0qi+YWQBnAF8DhrG
xlAE+jHVyUy4E9kNOOXs4s0tzRfXA+vJx2NcJjn/sD4f13fWu04G7jB5QdRb3iYA0RToXe6Erc79
xF8tYW182ocTPmTM2oPP5dqb+pY7wNTiRT2nkuEUru3XKZEeKHqDyO6zPmpdZoLRZdJhpcz2QsFL
uOIEFwHM7/G+t7cImOg4ty7lLsarsgO30tiryFYYedxCelPlmAPP2A0iXwGm3tpLuFtmWoUASewl
oQXLUmaXDRaZFmawq3XrQ47IsA4fr+aN+wsFx/9aWYJHysowhgQiT5HwCI6j/ylX9iOg6m8fm7nl
V5EE8aHzh8bGP+KeSrG6rBqYsXJhn34TZ4K4pT1OY/4yI+Xg2j1zZaPe3Cdzl8Fc1EG4Ra73idV0
PCUkT6IJkoIkA2M2wCpnZlX/jEm//3h8t7zaPDTgU2aqn6Xmc1ahbcUycCaI3X7XgTy7jJ9cKFyj
h32LsvOrW64B/W/uDzRX+8hEElTsF0+Grua1IzV8WtHXbKcLr4sGWIw/HthNK3OWFxAHlMWWLJJF
1gDynswBQKaDo2ux9jARXq3swptHDPlGJKzAFgNr10vVJHJMGAoikZ3JBwe4RlBVglm1Oxdolugl
2bY1sJf9sGL25g55Z3bhrpPMtqukxa40S/lMpfFWWyn6l3zzQMQaovLmQXtna+G1QOgvJxCyBlFb
0FcObphQeuVZNGviATfdM31naJ7rd+556hQdgRQLItbkcuebjYsDML0VQ4BgPJVs03g53xoS2Gt/
rED6kbn1P6Y3uCuvgVuTC6gK7ngwRpt/qPoVHP3bDHCKyB0HFapmeJQFP0L7ogrbdm0lb8ZQ760t
ltJDhmfexXDSZNw6iBFdOt0ZtAC/iXkIqvZi8pJHDIFN4eWx4FDMyUbQngw/Pj4vqx+ymP5aQCg4
77CnZGk+dVP2qehxAybeEDfohwmEPHtkCq2yOk5uvTftPlLNtDcH8u8fJuCqgjSGg3yCjYak622g
06JSTYttAGecRWg/BHm9giCvLkfvLxztLFSBajbquyjPXZvqEidLNXJwEaqe6mtXKyhEOsoi2UbK
hLfhJBnk+z6e51t+6bfIN4FZOMHFehuem1jQOIdf8sW077jVPnDPkn+zh3+38yLWgKNdjEwPVhcw
C5OI184zb5MT2N1fxTRcUnONX/3mU2vmx0cHE0p6f0C8cpfnQF/BFmmdb+iOVpAyhkykPSY/2grt
mxaQFhGaQVxghBq+7wi0LNrMZZFd22vwwBuza6N5ABsIjN7QPFmM22HE6xw+IEgHuxO0eDXDl6BJ
Jnn+eBVvOEW0Qju/xTrAVrnUikb3ZQu1eA07EoelYJ9V0NxBZ2ElBbUk65pDOFS0kJew4AVQnl/s
liqRFaTUsEO5VbG70Wm+4klFonwG7KVB594VNXDPSN02YCoZ0WYzVvXRTLpxC+r5YksTj4Wekvw0
2an49zcs8KbQCwCvN9J/yzxjO7CCdWTCQc2hvzI44BL3pL0WNN+6Fq7MzEv+7lpA30vuQYwUU6Dk
kSiKtvQssoPkIiHElvjlI03HB6vLYx44z4G3xrhzc0f9b5TL4ptfNFlvDmMQJUxnMWFmjZKUWHt/
3R4lHnlAPSHbAVDt9ShLH1wZpMJC9/W0SUaxHcZsKwv0dEs8a1ETd8kGwOYNdsxKhHvL8SM1ESAP
D0gjukUWDpfZGXrJkPeL5CRisA/c9cnwqU1s6JXqXzSlsT8Nv2qgQcKgNbc9QVaKFlskNlYyRTdC
7XffAXDG9RQk/SR0MGChq8n9MRp0OzjjD8hU1jGgGtBArtbgCGsGF4nyYBIuzcHTGwWZ6W2FCdTy
DPbbcZrXcaetMSIBItSPPcdNo+hxcnCykaFdIk9kX042Q5YwSkexcUYbRKl06/t9GHji0SybldzI
jWAG9duZkADwRRsJuOtJZVSLcjR78BhW/j6nQzSa4sWY0r1u2+3HI7vlE9+ZIotnC9IhKrW4wlMp
o+AgRsUxZ2HDS/ot4523xs66Zm2RGUE+ZOLoTMM8lt0WKPyfoAM/MWGsYL9W5s9e7JFiKGhQ1jCj
XPeVa3C/jZDn5voApsK3v5k/UAPNDAFgB13MHzKZgwW2MgTaathZbrI3Rv+5S9aY02+OaJYDmxk/
IAaxuCK7ti1J20osE8tPHWfnHqWigrG3wK9XHpcrppaJOQ5fwWSFHeFP0CFqMnJRyM0VbXnvJEB4
fjx9txw18gGQXZgpMYCTuN7pFWvRbMEwrqkF8BtAxTzE5l+5kG/uundGFtvB1o5fBD5GBLAqFMHG
gx67b6SdXj8ey5qZxVZgyiSGoVtcOlm/9dJgSxLn0HB7xePevHVQzgHWFtNmI9K9nrMm8cpx5CUO
UVvoHdTnzdBlNNkUipKYdo4RQ54nQ1Ov6YSTz9zYHIkfszFYS3nc8oqQb5yVgHAFosB3/SFeO/QG
tztE4gFtQl1Nr3Sy0IeVus/ufNhKsabV8ecUA1SNWiywUAgUMQPXFp2uqkCpj6E3gp6UD16fRr4a
5bgyxX/mV67NLC5Xk+HF7GmYaUn60ttkFyRi53RWXItyqwsQXa364RtB47XNeejvIiYT5pBegU10
/TpxnQ3To5oMoNomhWSEJOnBVpOOsgqa1hYkGiKQahogonJQ8we8IWwC3lx6Fy3dWc+zl4+39ryl
3lVxEZ/AveFVDdEwvBbcJYbCadxqCPw0iMYcTAd5Cb7brtokiQSp3NwlMoToYQhxF68sxK31BuwG
JXGAvl24v+tJsclUCpXluOylf/EbyIgAJ39CsW0FVXTTDloG8AKBtiNdvik9dAw0pl0gXK2L42Sy
fcXrQ57Kp4+nccWMs/B2Ihsz6rfzyc3bRyd3D4nsjlOVrozmT6eK1QLyfxZARCFtCaFASZCxRmfY
vogfohYh6ibv03z7F4PBosxtXWiTXhJ3dh2vLJdBQd4xJnFCP5ex6eeew0Khn+1jUzcHBOz//KBC
XWXZ7e5IcG74DMvjAI0R86pEK3Jf/Us55f9s8ndWFu4MFMvMan5bSUBOk7M2zhPnRfb948ejmf/O
H4dpLi4C5oEG/iXqES8haTYJQx5QpHuWjPta+m8BN/DkXVM8ubnh3pmaJ/adU1E+iOnx6kTYIDwd
IrlwtuaxdZP8my0Hp+ijzQAsnEuG02pMkyyYcFAdEx3sIc1T1KHYYMm1rsmbkwcqRm/WR0Df7cI1
N3kpcsCwkYkB8DlDD7CwzNfEqUMzs1aiyJuT987UIlhNGNSTaIVjxGdlk9EKrG3qtONlLHDP/sWW
wHjm9wW6hpYBq8pxjwb1bArPqA0wKmqfqX8KYOBjrzTYysm9MYfoSsIioece8NTfAca7XZG3qGhD
792PdJZ+ah0vDrjz3JrWHlIeKwO78U6FfC32ONwQ0mZ/eFZB0fuG9hc/MjwgpGnRx+aQnsg4bUqa
3ge2onHTO/dZScIAvAJ4gm3rgO3Tam01b5Qx8SUoYgLTD/zoH/22fmVAdbLEl7QGNDZ9P9bJ+OCU
jRcyk2/M0t4FYtgAQ7s1qrVzeGvG39tehIbImMrW0tSPqKpOluh2qnB/Ze2QhmOH+sPHm+nGvr0a
6OKI1O5go5fSgTEBXTbpeWcbt0EoinLFkf0Z/13P6Pzzd/uorDiikdb2I94Ed5ZVX2rwsaMFrDyI
xm5DqdWnvxgZWupmfCAQnUsvY1hBoqrM8qNpSt9AXha3vLsXjP/7gw91o/+ZWUSZwJiURoCYOYJc
E2TtizImfj6EQN+uPLVurhRQsAS9De6MZ76eQKkLQ+SN6Ud5K0FjwL23WUq6zv7CvQBTiNgN1cJZ
WGbenu8WygGkpZw47KD8dMpMsqnc7IcfVAdd0pUQ50boPBNFoSiJOGoOGK9N2cxuZaq0j+KPwJSN
9ddpgubJAOX6sDZcekgCHD86FE708d64dcTQ2YuFA1Wp7y7rryVIRJO+7/wo9evzNLJLI7q7oqUn
NPqvjPHWsqHUhMAUGZqZK+B6jFmRDUVdKz/qqpGFqOalezQKfdKekCvu84Yl9FYiSY8dH4BvYTGb
AXRPRzMXfiQDsjdr/751wG7msZXCw5qZxYCICtCcRxErTkH7ObWmB4Pm27rWa8+3Gw4DqmEAm+O1
CP3q5cVTu5UvyFD7KB2bn3SlgMRunhtlfKFZf65dKB5/vCdujeu9vYUnbCYgBBjBuLzWteMA1LZM
D3or8yFZmcEbu8+eK35glMFVh0j1eku4o5mmFiv9yJbyqBw7qke+Q5/haz6KfMW/35xFIIShIYby
f7DsuJCpBQbfWdhIcrrvxARSotRB3xmVsW6Ml7awd38xje8MztP8zn0goK+dMsn9yJ9p56B2TvfU
qKsQnJJr2d0bD028JBwIfM169CgkXpvipiSOkNBrCup0hxL2XcmSvTeIHQzGBaiQTOHvQTGzhqO/
Paf/szv//N0Qk7THq8Vn8B48udRFhwcGrU5o/4oHOR2Sv0D54HX2v3Eu2zsm1Edq0zO8CLjSN/Ai
pZHDimMD5ZSKii2b6F5Zxq4IrJePl/LWPoX4NlYGaHZwZS2uNorAOqk47JqGuBijBd7n6bFUxgWS
Ms8fm7qRp0L33jtb5HpOswxU1skEWwYU1ME4B/krvHy94j63ut1Qud9S6j6A+PQ8ls0/rLT/vZe+
Mr9waugjAATI8L0IGIDuzHmdoADf5kdS6+yvTMFH40wGSM8sRupVkz8mE3aPIOOLY4E+0Gx+oPX5
+8czenvx/mtmGf5kEtTnZgAzOmgoAjtNQJXRPLVU7PSUrKRebp1EiGT8/5iWDXPohpKlIAl2Cile
itqN3D7YTry0w6nMdpy5ZwHUtaZrO/TWSZzxJFD0QpITJBrXuwa8FKVriAB2CxSvSN+KEGCqGCJH
sYJSN4RIDn8xq+8MLu5YvLgSg84DtRP9Kr3s2W/dyKfTFlm1FZTEzQUEU94M2UTXzjLbjXbicbQ4
FrAj/Vmj+J4maJh1evLI3erXx8O6dff5iBzAKY8SI+oQ1/MIbdpB8RKnz52afeDkWdiNiMq4+/Nj
OzeQBMBigLjbm0NLAj28a0Oq6FTDRuJFWTP8ErV6NDsvqit5rxmaD+3mkY/qPBr6vm/yTVXpIy35
ygV1I+i8+oSF984VKyFkVHsQF/si06TaV0K/MpZmcaNJu+Mibe5cZ+XKv7FRQbBNIUo6Pxb+UJ5z
dG3TLOu9qHMIyst0uLe9LLZE9dzmTmxneqUoeONAIruCtBGaEJADsxYL6pl95aF/xossOsW1zzcW
bg2EbYAPGN8cvBuyVhxys1wJQW+tL4ibwaSC1BgCt2WWX03DMFQDJjdoNPR4QNzQZGdbG0+BKGIv
EA9cJWEKdmHG+8gP9GEgYvvxHruxvngdQZ8YPdc4PMuEJiWyIURPbmQX9ACB+6NNu6il6AGzcxbn
gP5MxrDi/24s75XNxfVBoPWHaRndCHqS56m3Y9I3z7mfPPSBFZc6XblCbrgGvF3mMgryguAVX1zM
vsimorNhLvH1c0WHTWV2v7iht0XxL9XN5jwn3rbA5IEbCEjjZetllrQCrcCVG5mTtUtq8TD2xgE9
Ug8fL9qtCbRngUxUzYGGWWbqTMMZ4UlLN8pkF9eovI2DCN1anmnlhVysFWLXzDnXbsixMjQ2GIUb
dV0Se3l2qvzpJWDqxNHBgnWsVt4WqPD+ppy5zuQikzTTDAFBBV0+Z/6md1Fj7rChQFnMikw/5zXY
9ky+1SVnWxevw7PgaG91q0awSCE8iKexDT4nPbClqlHP2fAtMIZqPwUc1HnAK+8rNqGd0R8fB+qA
r8h8LW3JnshQoY2sNM2tlNLb2RMuRDp631xqfnV10Z7k2IzQZhn4Ro2d/6CAvYl1yTK8E5tq63fj
i9X0bjTW/lGp8qTzL9wFM0g2gSNkUuhgSnko+v4ATZfvtvvsa/NFBuyi/eCievCPNvYhKSlaRAxQ
xWQgPBzKvkWyrjoVtLX30kGpT4HjdisJ7R7QWU/vW4ibXliFvjoJDqomHIMEgEDS+2Q3Yiae89Fy
RJSXKT90xZQdHGtSJxCETVvFDaeImA/Qos1UFfcem0LpTM3ZCmQat35bbSZkTcLWcp+dyX4bsxza
P2w/IQ2cVv3MFJnsgVj7rIfpZMr61JDBfdSD7W0aF4SSeUM5HhG4DnMbxbxkcNUd18YZOVGQVLJz
JfJDnvcHT4qtQcCz4TKoSKXqh2CtsVF5e0S39MVVqN1kvRHKqtMHQ8gOObDOjkH6Bd2yAKSbfen3
nwFDgp9STIe1rN19IYcxYirvAQulstoXpSijEm3DOVLzLd+D68F6FB5vnxMuzA59V6T4hAn4Z0o7
J1TMKJ9BI5OexhqxrAlsw6UdIQ0kfHWqkxln3oC3UPpbOxCQunOqNJyqKgu9YCxCu5u2aCv9KQqP
P+XMEvtWmOADVvjqzK9ZOBjqvgJMwur1J2p6BxCzCTQ5QLWqt3eGqwFYk91JOuQOauNu2JUptgTt
7gAKvUgjvQPj1aVMxAkqXHcVM5/SRF2A0wnTlj+5aXuf2va5zPMfHqNnT0PiULKtYdNzIeiuqMmv
NiuOtqdeSNYchkIeyhytmVbxpgPeA0HbfSeB3o2BPhl5Fpc9f8PreOMkWHGEql9xN76NfoAuEHAa
ghUvuZeVjgpHofCdi2cWkLgrsimcwDdEqmDfT+OWwF1EFNBv7kDap0s+cz5ui7HflbUGir6GorpR
A7CnB1Sb8kdosT5bqfcQWMNJjO6uLrI40N9tpJz4VD7KgYSQIDsMCf1C26aDq6sIIJMGsJPtg4/y
VUiaCmRc1ZNu3DPNvO8VLnFlsCpMjAbeo+MXXXb3qgJpM+GPue38g9XKw0zTL6nVnMu6PvZp8egw
8dPT7bl32v2UolsDHaCb2s8jNzHDnA/3FogtIrOVW5zbR/Q3bZOmTFBaMHZuaxVAdea7VvlvLpiG
w87ST43r7VFqeE46+2sC4pvQEr0Kddtti3rYgNKrBYB72qTIjYejD0hxaT50jbNPbeNz53XfeiI+
0cJwYm3xIORNqyPdizdQ4IkteOvfhOnGrtTPvCYAQFLyNYC0ZTUgTTxk99LNN3JodqV2D50KdoHN
7ovGPnnJeAdukEgV9NnudBlK4R9rv0B3fXVMU+OOVkNkBDi5HT34DaheG3CkAPrg/IC08WfHyoMw
s81n3/R2jT9NIUM/TWGZ91DK2Qk+bd1eqXu/Ks7IsaThYKbGdlBlEvLWMfFlajwmdPhu1pkKex4Q
lL7T74Oqpg34M6stYH8iZARpYSoABp6at74fj6h6PRTg/AtF570OIz8GRvnGG3kvTSVCy7ChrZkd
20z/pE5xQlH9SfklekU7HAdQ9DlFvi84/daq/OgNGTpwyIlk3rn3vLiV/V2m/AOi6phxc+8D290Y
49yFcc+C4Sh8gL+hsdt21ktJ2+8OR29zmYmtaaS7xJcvcjSeKDThpMi+V6V/4Z2/QSfwqYbSjh7L
J+pXhzYhM6HRHkpQn9BKloZtg9JaJhFs2tamdVUVIktpx/D8l2poL0NBDn0/VOFMFh0m2odLYA+s
tjaTdGLiZecys1Ncv0MWU6frIotbkcvaPYVj7Cz7hRtBnLdpHRpBt5tEsEkrcHOVhnhoFH+lQfYZ
hDsPdVPf0RoXlt1ODXTRLHj1dks5fLrtxElQb1ORdKe8JQ9DR5/KfLzIUh+9Vn4Wg1duSuLsAsBr
s4DuUlZAXsXie89k32VBH7VM79PRPDKJVamri2UM2OXueUR+HOyALz4o9Doni0BEdJG5+pZ6+cbs
rD3V+bHPQA3F+BT75nQEh32kRRCzrHseKrVP3aQIJ5J+Qd7qGX5GhqQlWUgmWobWCO+KIC3GvRUN
ab1ruP5REnJhCKqHcTBDXbghRZNrL+QDJOcuTm/GWeDuq3R4BSHUDo+MPnTdNtnSoPsSkBqaG7QG
yDh5Mie+Q9LuE3Xti5+2R2vwz31aP9WjBzkSyA6AmPFra0FD17DPagT9hta48HBXNvaTRcsLYc6h
MsQTnSrwLdtbwuRbARqbLuAb0pOYDDjIPM3vwJS1KaG8HCqHPoOkqUJHkqXips1/mJ3c+9Wwt/Ay
YYa1yyZy1EEVA1aoQgMXQFXTQ4lbKXfTn5buThmHJ2wLA3IWg9VDMMu7Lz1jT/3+BBTvM0qWw8bv
WSwM/sNNgo0Ay2Zol+WhMslb6+lN1dMI5EU7HGWcfP3UTmWUufRXlVd7OgX3XtWAEDYo9kZNdhYq
kTlUIr0s2feq5lGdubs2MJ6tOtnxIb10pbVJDLLxBvgkpr5p299C1ASeAtFuqCRxY4gBXbIun6/+
L0lRo5jogICtrtH/YL8Q7b9Oibtv+vTJFdCSI5DWcVKKb5tmbnxB8TrG19pec0ZWfGNmJt0SSb5Q
X5W4gtqjgcYGZTVvBQ6tDsBqwywoWQaGOKKj7Fdrtd9QX3+pYUt41mfq5FtjbJsN7qUibCRtoyAd
LngEPBtAkZq9/wry3WPpqCdZ5E9Flj+XFYYmvBeV289k7J9d1r0AwvtTVx4BmVXFAfb3W5x4CGIA
k7hti9zcKlMXUZvl/4DDKG4HAyKPUx+N5dgB+ZGefZ2/ui7bWAiOQ6fp9wMk9UJPT8cSrCvt2ECR
2vS+8rF7CuCJwm7II1vZeyhF4uZLnvoGMvF5HYQgUDl4NhS/PMY2RNuHlJSPQ4eCy5jgBMv+CQJG
SA0NL5YBgQNseQjAgzpjkq+FtAfwk7VHmZeHJh+jKR0h81EegENEykwq9MthJp3C2gaIrMNkCn60
QwJqM7gIh11IxS99ku9FrY+C2o8KnKnp4AC1A8/g+geu3QdheRJI4wF3WXLn1N5W4Q8ApIlOZmuX
Tvoo6fjVVOpgDb0X5n2/8Xp3A4a3jZta21KkxxHZe4Ee6HBK2ZGx4c3l1VPeQZkoc5Hv4sOBJPpY
DiO4oHV2rgEBC7O2esItGtua3HGDPFburO5jnaauOsh0ekQuZmaGG/oYkVuD71HYCmb/xDz47GDY
p9z4BS2BKQwAKK7RtBR2yopknnyjgzpzwLfBb5BFKLHipNiHTImjxfPN7I8F9OsA9tsR1BsqiQM0
wXMrH0uiD72ZIKYjZ84QeIAo7wKm+W2CX6DJfBdOiYVjT3doDz7UlTqjCglASv+S1qYZ9n6Py0Lg
URTUF7QZP/h58Zr73Vb33gkllTjh5nkc1WOdkH0NktpUdPfcH3a6b7Ze2+xYANrDhD1mOSuinqky
RFD8WCNsGJr8JwDHTpgJ80yVqELmmacmc7/lLa5jO0+fB8PZFcw42aW/hTPdaxcqvIP+p6uG17Sc
8tgI0h89677yARFZYTykmdOGrvJ2wuwviVGiPlzyZ7cvfmkxXoLBQ50d3PWkkRIF8Oak7OA+GJwX
LYOtMvINURIVtvyNW3Q7M2VBRM2OU28ow4oWP2qHbHRW/ySk+jWgqhPnQSXDFjG9BaEu1CT4Y+bQ
ITR6DQ4cZ1vkcluU453TTw5ujPrZS5xN7iT35lh+arMy7jjZ6cS/iN4/obP3GGQ+nKQhvxoSbtht
WqTKxGHwkP3M+EmUcmurACQP3XSvp6KI82HayDH7WrC+Rqc13cikOkNFEsQILAYzxlPm5F8sARLP
BkQBFTjTIbRIXbxRmT3GAxCMkYCT8/16y/MWWQ0jwy1iHU27fDJE+StNm5+yK4do6FnkOkCg94h/
gsoUoWiNg50aJ8OCP3NGPJoSTj5TIzlAdepbw7rvtZHsswwumddpjLTGa454LJr02Maulbv7vkzI
rk6EjkGV+eyjHhE1PRlibYIGsyctOwuwWSBqdcHgZQRkg2IMORQetFcBGp/wnyuGHn6ELNMA3Ehd
+OAPcOw2zggWA2wVAXKc7nQo0SsV4p8XlSZkEQcHDsnJJc6N7rx9ggO3V2XZPbXlhJJ4hmur8xPc
OB64QihDpADABjl39dDtPbcsoPOEt48/s3KN6AA5l6A4xxMdcLKw9kAxKmTdh47OkqdmMoc4YZ5z
DoYAAZWEAGXLhnpXlsF4cGsDz3tNjQiJyXkeJxJnOcfn5xwPOIx1iGrG+g1w53aExQvuMmARAzJQ
RN3+N0uT4g0UA3msOjXhsTbyrc3SNjTNrAwT24XbN/sOlQHTH2OfNmobcLT5qJyrE4J/AxekSKPE
BmyzAwtCNKnkjbMcf0C6wx7cLnYMzVMdj2xoQlKQL25lfsZD6Zsx4K7HjWTiaU/tEHwhKCBBuSfy
wJIUdy0YH11c/3vQmSIXOKZh3/mnPGAgua71fQkASu+D8Ccxg1CAIi6Fqq2282jItR2jSHuE5zci
K7Xu8gnE43rCg8I3P5slYIy0Qe8bZds8QHyvoasDVvcQ2gMIxvgYIQ/67MJB0my8M7z6UxdkUYEy
QTbSeIA0oNfZUKdwt23if+1keW+DOqPp3J1X4IlhF+Vdh9RJm8ldJYzj6CTHLHHOVep4YWP4h5K1
912nT63rHbycbOFmEfEmXzykbdrc/spa8dOi9b6usjuoMZ68QjWAy89K8MJ8LQjyDGNXnuvaOaUW
wm5XGy/ckbGdm3uRmRbuEYj6cmn9H0fXsRs5rkW/SIASFbaKpSpXcmx7I7TtHpGixKSsr3+n3mKA
CWhjyiWR956YxnHwg1qQuzTdY6c+R3N49C1+X6n320ICy8iDmRSZmJtbsNYDvjGUaUP+h4Eb9mgn
Eukg3eMKobtGS3v9AB1QRCd9t0l2PFEG5kErcG+iCb7hEv/GSFM84J0a8LVcfNjeWLHLDVrq8HsX
S14bWmm0chMyZH4wFvMcYXzGD1M2xuZ+mv5Mkyn2Btuf6i4+sSqXdTdbhvnciIuIozuZ9ZkjF3S0
YG/VdQqN3bdHGGxB/WsoZRFGO55WGyMdyWHbuuJWrpY1yLjUbz3hb0LYVRjVKfKkcz2ScgZWg4W9
Gyp/bgqYnBNnXw/iMcXXdM5ha6XA6vSdrM3ZhNYf2qp0xPa7+f7LaqOVbhgSRJT/IEk2DXv6agGA
hO08Smr5RwCO88hQdbZIQzVela2hVOlgEG7jtxp78RSrbFvhvtG9elqEZsidmH7reoOKzj5Dj5/5
j7DdzjpAPfI0sPnit/v3YPoTTo1/AfP2ZFjsO5m2J2D3d8LtvG2sTIXbje/hVzu4ULLjHrbmF1fx
IwEnG1E7UxxAlJgO8RLnntxeQr1ephqnpnGn4+r1GNlVCSPssQWFVeN8sxb7mVD3gKv7CcFzdhZ0
uoYS0/PxfjbQJRBegnPPCNOZkctPF9sYPveD1akDJeqV8+Cye5tKJiErSvckNPMnGNY/jwS91cDE
YElXJ064geVwmqeejQ+oTGfEEsUEojDZjPWneexSiOgu6kkdsRABMKyH0z5ALRAqvFox/iYO/+HP
XXHwUJBv8ZKEzlLymhXjwh9DUHfuyFJOwVpt6HmOyHaEvy7dW+tqNXXR7aitANVT8HZG7pw1P+1k
KxjO9V4GX9yGD0y3aSjmJfN272pQe0jb7gLSKwHakO8bPTAFSHLuDlE/VS3u0JiSFNPwcQBm6k/h
WyPsjOGsRsHU8LHuAz662J9YG/63+dal5X3emLZyA/o6oVXeRM5Jet/UlgtmQkytWldeqA5sb8ak
rjvsnbVG705wW1w/jUBhJRwMp7MjDK3rRQKAxCPrpaFjaeLuE/MbfILK+dnnELFoi7i1tYtXznkO
xCN1LypryisXbYq9xYqw8+7+pMfEqvtKKdKhbn7ITYB6Meqpe4tKhQABKbhMn8w0p7j5XueQZPiG
4IjEirv4/NRyXnlTm/ui/nIkuRC7RhY4fW5lW9i4xhO2O5+eb3KAe1MSRy1cB4jZheBA4yxqSUJ3
FP/UnjyHWDpDGny4eLqTKbSf1DBWnPgHOq7/Okjfh9YtYoSddRZ+SIcKxXQMCU40SimihHH9t/pq
Qpk66JKMGE7eqPsSmF9XHdx9e70h2/7See4BnpqU1l2GKbbQfXtpYy9xW4VkhcbGdcyzGOF2s4s3
XO0p0vUKNK3g2AnKGPMTo7yIA4XYSVKY1j4xbRXUom9+S/NuCUiyIsk7mYxdl15Dr+Gm/vBdZYL0
FwBQtwWQVB+Sk3BEDoC+irZPwLN/RGR/2VhYnLl9HTSslmv07FCazpv6BVf7B3laJh+QPRty/z/K
vBfZBxg+PIlqgj3ISNBdW9H+xoIXwyY0BojpiTXiaw3mdEUzxLYsLyJ4Wag52tRFvCpQYLCThT+Q
ExaUv3LtnicXo92wl8qCcZBNJnU6+cL2tux8cD6qBgyn0PtKhq6qt3ZLyD5/Rm6dDXOfq60/OwE+
k4h3hOzvJ93U+CNzidzmFM129hF27svU8ptot5Kiw8+dXvoeaQqRdxLWcEIqEfKA3COk2tgIyXka
FYyvDlTotPTrLVlQZ56MNS1djR8a0d8plJkvR0BMAv4VpeEzl2ZLBupBcAAYWG0M5yw28938Q0HX
L9WNzHrcNV1IKhdwMJ4i7DE6CazhdbfZcQjVUXfIvIMRiS2TSVDkWxBMWvMoX2YfiZwzheKljk+L
Qc+Y1gfwIlUg2nMwjQUbp7+RuxyhGYD+2ZjTuoZZw0y+4gYw2s7pbldUPU4kvK3RdIYnqiKsvcFC
nTdRcwL1BvzSK+t+KnFRFwjVRzxBULZBWFJXSjyM26dd80zj4Ufm3wHw3ROUkpeVBXDnbk8YmMrV
QBiwhLnN5mPTu1et/XJawtda0xOnfbXNTRWCaQoj64kqG2mwHWBlBoh/eUJcdOVMCpcSBvTNQMYX
s2xwRYYWpYO/AdTcYyzKy/KkQ/VnptbB9NZx3sfKeVjCg5CeGrUUfi9O3vgYecJ0gaVx58vrYEVg
jvY7hxortNCKFEG77Vj3OcAY0iLEh9S4r0f58CJVYjT4HuaDMH3FfYGnD0gh91jqrNv7xvi77Nbc
ipqnyV1PHlgDh7mJXPscHN4VgYVVBHhfNCgSZMFBQQGyLQxf0XCwB5oFg52N4BySYLGeh8UrFtFP
iavQwUrUhp7fEBQjarCCjv+2wzv8EZkY8VrZGl8cnglkaGfKiCc73v9DwsJhtUeARNoU2teguKyT
A7DC5TpVNWrOJYjf1j2gkvxE/SaVnnqOcGavu3V23fZfy51rHzOsBXXVBMPdkdFlmayk38yMOXss
Q7P8dZa1fCAA9op58EERTN2L8sIn7lslnrN8xrq2tP2lm4O/FuoGWyyeHVpeS77X2eQvf3rGEnup
cUcHHL1taxk665eU08fcrmXty+cZY67DP3vAggaz1NZbzw2G827pS3/1nrx4HsEjBFAp7AcO9pKy
+SZ9/6rlcFq9oWpXXMLA2lC5de4pXGUOmQ6wUiMOwTNPfRwXHMpJRMag5mPJtK0/dmgQ3LDL+4bD
CD0nDmofjW1f+6BOJMdP871bBHwpQP2CkG4qYqASKiqWDckn5AEKOnixDeCNxgFhpr4aaR8XCydW
76R85r8PGK5Gb0vtxkd/47+bHivTDW8hWAbabEXU3Goy38Z+veL7f+3F/jn4XRmK+I/mHS5lfCRv
J4Ud/oaTY0CusSOBnG/1ojxetsxqx9eucW5T3RcWvv12Q4XdTLMO8D4YhsMafsnAKkDGFqTFXUIf
Fzo6iqAMFCvPILjOW8l/CGUVFxhdXXl2Ijd1mzUB9YG1nEMiOd3QBvA8NbB1dMGEa1m9L2xNOhbd
2RRkvdddt4bcBOyvs72+4Bq9Ax5Bgop5dozKnQ7B6BtA6T5UhWqse6vmW0w3ma0S02sgw0Pjd2CH
fHTNzfE/9OS+QBaXcoyvdt89W3N79kIOJcjm3MYaZSO2+zCyY39ILEBHoe5PriRHOQLdnNdlPlCN
rX/onbLfm7Sh6ATByOeHGnADkg1IFCVgLs6Szs+zjU1HkyNYqWLSwM5rsSW7tMo6Zrnhe4WBv+LT
/LJ6HtJh2rOywlOLKXnrJLoJdiS32dttmb9siMkcH5MGMxiXxFrSwbpis3mVmJxXjd/cHgMS0tfa
UxcWb3ckMWTIHMohTr1EG8/pQo+aKQmyKP5iWFgW7WSL2t6txrtbdEAAGCIq8b8Jw1Cqd0AJPT5b
VGfB4qWETtUQ6H+c2s8K0Mce4+gctDyxjp8M9hCc0bdFRgnU0gcTgO3EM9J70zOHDHWeHRTs4ELb
rHLE0FFDEL4b9TLOy2WPnTPxalhD/bjU7fif26/3wbNyuF5ucutAAw23BiQtIMfoX4BI8ySuwyP6
MHOLb7hn/SwaOyDXdtlpwDEENiuk9GKU5uqxTJYaKq9o7t6ARpcoNnoWo3PQtAFhXn+yaHppEZWX
1FhxWYyVe437F8zH2WK7RStBDNKltBCdA4peVyMwDLHKbBBWoj2QscxBZK/K41G8NjXD6GElGBMK
G73pA47ucYhHvMDWf7qhANvd+0Lc9x3hSk68XuKV446Rdtb7tOqhouA2vcDr87bX2zfxWIG+wjc6
L6+u9v9GKn6efAEMZnmDRvNgWpb13PUTWrPnofMx28Z3rN4HRD1XrYJFhyJwz0Ygp9v9uEF4MwLz
tbGD5RCCMuvoeplljcpKKzoapgsqzVEgv6+l9Wmb5uNopk+428Hfzwky6fDmQ9TDTR6KulQsLMON
Vk1tnWpIYwwdnmt/+4eMvFOkMBUyirLv3f4RXXtCSUFOlAF/7eEPkWIEVYJf9L/RI98az5q31jnm
g6+Jm4pZ8cHB9yqVU27axbPpY3QxecyiYzf4//UTv/oEBHY93afJLjaurjN6OhEkd9OmZ/jtUPzL
KGkhP0L6SGZhsosQgCq5urTahYDBT1eMfnFn585Mo2Ro43IU0aVX4qcfUMdJ3KGEyLkgnjguy1AJ
HxLg2gkrKbpinfsK7iHwfoF53RYMzT5yBhwAjlZTBjN4V7q8jbaqwGBOCcen3gUoWBtTmm7f4rlL
CBxGy4ZTImzArOLaQ+EC3MiksPq4EF5w3JHJYsiadT5569t/ewT6EXA0wlmwQAbGyzvQjqtjX2yb
32U9HAXXL53dXRuwBqpG1iM1aaP+Y4F8XkDxCSZfej4+eYHOJs99IrROfYp42KlvM8bISYn92Yy0
CEZSNLWfjXP4GUv/ZOIwB715lCEHlM/CC8wzKxQ7M4BSNwEBcepHUUKTcRTYpT22jYhQg6HeV94v
m5zTOi9zAl7ic2DrmyLs6OA8p9hc2t7Kib0+tVPz3CvwUbMuZyqLren6Aplvt1kugMUwamx7KjHT
B1ZYgflPmBYoJdr/DA06WxrQm2RN2yU+7PVcNVN/Mhid4eD6G7SgPQ17Gmib+WOMPUxXLb49w+N7
2OsUXFSl/f4nIgHKnnVGWwKozx2+Z20Q9h1is0ZUPuZ/8ynxubcFp4DrBU++trM9FuC/6mRSURYt
/p9dyIJAOYiS6XKGvsXRe+pMwQmC/xONm3+2y5+ZoKVWfWZJ+g8ujJs0pnBDHBaNfzAeXiULopnJ
Rd4ZKx1rySyfv4Cy//Bw+VPwvzMo2wlYItH+kEh3woAS4cPHgEsGO3XGJg+bNg+5eYu6ti648UpA
0ngTgWr5Xh45X8roY+z0vx5OREN2sDohHpR+fvWDoVjq6QuFLRkEb0dnCbtM2sOxoT1AARuD6nbo
FfZk7gBeI1dH+/CUOifqenAitjeUHlYOAFvX8PcVb3rnYwroLBS/1G/eav2Rghz9BsqVDpl6mIbn
GEH/yLQYLF2gnvKt8ZdyJiPqi70cEfmPXKBiqGc8Rpt/3cDUpCMLT8iLw291SwcoVpoYQb+IpP+2
Q3oYa1OtxLpsnnx7kAkoW7s2SDrow+ms5zAj3XSAa/0HO+OxduyDs/mHDavmuI0HZNtdw7gpd72X
daDK3SwHLCPPu4fRt+Gl2s2B4u/nrU114N+9rUWKqZvWtvOfmdmtboYr9fpyV91Bj+MVZuVjEwDT
kfufzreKelm/Q+RGYSPekoCBPwmTRdVf8Rx+WCtoqM5JUdVW1ATFwnabTvuOxVEijbC7Y4d5duYA
8Vre5+KrEoHoB7QxFhonBvIy/oPyrpIhUIsmLEJXlJBTY7ebSzdun2LcwzsbgRsjYqPZxfPQIFuP
kyOiFnKE+WMd749SouszXChQdQwjxj5a03IYLVAvo/Gw32COG6wMQh648ZEp8ABdAaEaF786UJ3R
bopwC59sIqtdDkFKUFUKMYo61e16myyW9py8GNpBcmFVnYkuPpbpbezTOgav6XcFpbry/f4OLz56
QlC75W7VJABrT5ylDWifgA/ZNBHk12K3GjVq0HpX3kd3v5kYBASaFE5u1xZOBLhdbljgwBCN4ZoP
XZ232wYU3OCppO33gEUFIe9ZHekhAdt2HAC0zyrIKThcYpz3h44GH6S0rK5qXHpGEH/pe+DfXPQx
bxh1kjmy3tEE+b7F+j5bQWnLHScMjrFgIz9UQUnZMswbor/BZPFtafSOc0tmIsQ2iHMLJDOGd1pa
g1+NTSgARy1pH1l9gjWrGFov6bRMheJnxI4BM/UKjjcOTPQ11MhGxkbI3I6CJAT+uo0/3hjnG0oF
k3CkJ5h+jtaj3cIa/mzOdIp7G9A4tlLrG2GaOVpEziDUzk7MMCjZEPgspQ5ovoRLLjGC8qHLGDQB
ZGDjAYZnPIUPU0+7lAj8u3qPkmjpAbnbh+ir27qfOeIlMlCTmk3XYPsPGpKjY0FBZo05G4hXtjLo
k6718013+YardDEkhfvjgFscZJl79YO/zgbKn8Nr5qmyHcfLbNvVsOsi6JeD0k4F3rpaIbh3gX1r
ZpcGXZyjWL5kvZXuMl/ieM3BGeUjn58AWN0ILt9kWWzw7XiTFup/G4iQjD8lM/LDqNqTXoMuke2Z
cR/jQ1wStCJ3wMUeCIIZ5mwxdQ7y6tlruxivqA8uNkbvydRclhmPao1gjQ3b7cDBQCw4wlTq7ugI
50upYol6uj3rBpPpGl+gj70Me5OE4YTAV2f1QOe4sHOUOACT0qcJ7CjChBG0s13c+SGpYThwff8v
mZZrqKD585BFE7IOI3X7KjQ5RGuXORNORBHyqyQsM4O+gU+AZgNrzoDlxMJ9xOcagw5UNViWaL9/
RoN52rX9Zis7C2UDqqJ988PpCG3CBwLuPhCxeJU4BxCZhOw1NDn3Xb6ME/Rr+9ESfgUBBnCu8ehp
88Jifh2d/bgt+40QbN6WejML8GURVTsRpQaOqtCMbvvWW4Rf927iV80WkiuB1R5KDgfeSQrKIrVc
B6/USC/uQMFkBz0Iqx1dbMPLAthAO+SMOo4nYJx/FmJ4YtR0FHXbpzrqP2CngxQp8g5ksk8BpRV0
AF8zMf+swZzJPBd7sOUDQcAO+sT3YEZ5qPUy+RuaV/RZeYhzha7zN7Ao0G3fOkTzUmFzPjgjVMvC
OXgRyGwZBRuuclrj3PTjpFGAdG3o4erQ/9qtRzIeg6i0Tyfu3HxwYTqEZnDGgWND1N+t3tmpnWNg
6b/DbnIqaUWXuIqg8YrooEHMBmvCOJIsvEk/eXtzXCf/6MWQ0Sn3Bo/nMW6A6skl/PE2LCJeXGmz
xwlreK6kdbD2vdSgdLQ9/UJ0CzUoy30d4bfC7P8I8zGYaYEPZx/c1Tu6rEnVvlaN8Ntk1u5XR/VV
QjZFF/XJECiDnyvPdWj+ttrZcdwvr0jQBAQFbgo88BADbHQO6Fb6ZJP8cFvo8jYDArkdQ7dg3fa3
ZxhRQMEPdoxdr2apeqz/HXkIX2d5C22tIaB3L5KJFwV1KMrGskU2f6d4fIuC6GrhhkeG40tg19m4
zND9yNcWqO9i2hzsZCUUxfwTOydrc69qQyxUuHoYKxHmCR2Fgd+8XNamR5M7P4yIZc5bYaCPBvK5
bSPOVOn9xM3CkmiDcmJWpDTUAbK1BFfIaK90B2KA7oLLisOi8eTTOjh4+azT2OCLF83BoZvJml2l
YvNOFvU/+nZEfdbqPunGPvha33wLs1jt0u+BwcvhTeiOZXLG4r/jgcTGtXfRTydr0KgQJtncCtJu
1biXIwVkHtnGvkNvK+9QDziH4BFC67Z2wYdCH03m1BbOT4Laz7iZD6PD8Zzi+2SeX9VQ6rjr9jQb
fJVMlitVl8HDEjys7W/k7BeAO/emDvHKW2tSr5tJucLbNjvk4EFxkzIH42aLS5tCPqgE0PxgukWI
hlonfbLr6Aa03Us3r3veub7h2/3nEJOyOa565J8nAES/pkHkktDfJlCveOTzKVA7upjtykCQYmOO
x8oC52sfiDu18U/c+Efah//JvnmH8AcaL6+DH9AV99ELILgSXiYbcnR0cIEKowESoG9Ur7iCHZj1
OlPYnrjXMdY0aRVg3gpoyaHxAwOZRqgfSppgoTm+jovw6kfXByIrwEOqM3Bo8cRteYLW+NNR/X/d
2OZ69Q4jFhvEL4Jw2rAqsz0McEEMX4BoBpyzmDwipDSsdSYj6IPHdRqKKLQ+rCk47xQ6IX/4jm2I
nyMuO+h2opJP1psXdG8T5wc3tD6h5T1PBEM15KlADmpzC1dGkkliwe19Zf00Y+vgAAxuds1AbHHM
DCANgwy/6jmBgqr05jjnfVitDeqP7ah0Z3FwWLTmvbtD7Wvkd62cdO7YYdFzikF5OTYw4yZ4fRFh
M+MtMeAWw3U7T0vXQ6Ztnzx7faWGZLQ29w1JZA1HpILwj/3evc9N9B14YJIbvVVkGqtwIM+IfrUS
4YRlW7dAR4YR/OBnrKFKn6HEXfomt6nMXBtBu/V2dJR+McSUoT0/GYAlSbtNZ+7usAoCaRvUUCjd
/aL+5gAzL0PK7AoMUA0Jq3ukvqGCYXbCP6TGQogvCWK/wgRI5cZwD6HKjS5W0UNG7YUkdTf/2Ozh
ktFIfygLa+UoutKe6Vfo+ldPtqXsptIGPANs7r1BNq23zjxtDN6YZh6/sVN/IvXnm0Caa0INUK1H
nIu/zSnRaEhYYVyJGhcbCHxGm3+jHDyztV9ZHP1VMJHZW8wTqW2wqMt9s8SlifcXW7jnPWJ/W997
W1HOmNSjecYlmFtuUGyr9d9Emm9hsOfL4IxArfbk+FjOa/a6Aoo0DFm2fCJLMfZh0bcBbv/p4voB
Xurhmwbb0Q/YcZH2vQbKo4hT8tVNW18EiSYYUJ2Yf87DCLbR2/767fbUdYB21kB9I3C1yVCmPjy3
MK+cNr3+bD5VmRTyDlmonQ2sA4j9QHdaAYliYlj9xHpctaMIjhCoILsM1wCcAW96a08x6C/RDF+1
3j4IdxIezFc1yaslIwSH149SKN8vhLPc4Qw59SvYaNxUZzeqL8ixeZ0n52sV+wUceTm47X1S4RV/
rXjSpzcmyKucCHaWfs6auYaLdn+PGK/IBhGMb66hvZIE29FrC3EquOQ76xmWCqdPiCAzDu3utJH1
FAMLX8Z9SqQnwNch2yvUeL1W2oFTWCAzjquHMqcGCxg7Glim32RQecEJuMEJyRbYIFEwTRLfcIMj
TGY7qJyUN/1/vTN+a7ozQMK4zn27k8fODcHVoqcr9qwXEgCUw/N3Fo2GUMS7Lz7kd4G8DQ8WxnMf
e1z72iuKR+4hGwEnSWKrhBzvdVfkFMYU/YXiT1/Pny6l/ICMtTapbfYL1dRlYk6qG3Nl1G8ri+MQ
JXWbQdw1YkXeO+jS20JG07uWHhrRvL+7oaUHKXailfsBf5aXYtnVicS7GHr1W+9buIlscNg4th1m
HThFqFsHwwWrL7u/H8bgwVXI2+L513H1rvEsLkNtYCCJ4HIKxSXuon9mhwIamXpAlj+0C+J0JBni
Hd82YR8DIO4F3+WHiLfnpoZ/IXJ6yNEC94DIwAAlSG4THID+3Dgf4F0AWXDC9/gXrpI7wPWfVtQ5
086LGnuwkN4LskMrU/tALP1rpNXvzNhxcnFyW6F+7XBhJmLDmTyMYko3Oh5RuHub0OyseMzSWAxw
MSzWpw18N50jSDjNiocGvp7Sk3uxuRboOdW+G8Lum3io//35HzbAd6n5cdjiqnUhofQ30PWuHLPu
wVYJryktx8dtutw6vF1hIOIi2CaRQIaqks3GNFdP9g8cOUvK7fZkIJNDIydDtjNt0nitS4eb49xt
R8gYCiQgIo+y0djM1sqy41dvdQV0DVFpXHPXmmciaq8h8heSGQuimNpqZg3Q/wmtAduSAO5/aRd9
UgYLop62vMX60Jnhh6D0mCn14QQjxcXunqyZJENQv6JNqIX/b+2KeLUKSw8lHbH6K6R5wVZeCTHd
7H39wBoKGdxKs8azf82K53AILrUJPyNOSvCgODU0QzYC/ks32edm7CEZtsiBrssJUPRtjqDFGoAl
1NOAy9OtPDrjaB1/F8tuIDqF58dGz54/+sfIVjnSihFCGv0ygY//aK4JFvS/hRNH+I8FXK5Z4wpS
qwu8p9+w+qkgwoeQ1l97Gw4bZgqCMevm+dMBcT3PnaWiZBGz/5g9ETK5Q70V3J21jWBeqCvUn4QZ
6+2XaXMJ4Ji2y+wIw8oa5xB4HiDKO8YM7TUU4qBhJ5dJ9//FHOzkuMEeSvDRwz28wdfxVwbuf/08
BNDOQD4ChUjVDF2bIDeR5PUevdqdPizT/BrN7ok8FIbq8UVOEnBui0bw1IMEMkGk2QFWhk+DAsmO
Rz8AX7y0jwcgUCjdgLi8Kx1WczAFW6aceUVNrxFHscBmiek69J0hjSyko60wQEXDGdGAfeZsIegi
g0UII27mO7o9oF0UnI6bLFb3jf7DyscuD1vXIYAfeR1/sJ3RzKLBe+3yAUMn3sdhLqChPGHYTN0a
B39M3A/d7+8WnnikmlZk5JijIGC3MA3gd3MIiX9pIQdMotorRcdvULy87pZKqUeOYoMcgTtPrY5+
+NzkcBALYJXuUz/ime6jzOwgnDR2AEGh1+VvxCw4XXlFm/bv0POThdnHap2SbC5crE4OpU4RSfKC
1u0PNZASqPeT9jqQsiBjnfWZon59DON3Hk+nPoC/BmqMR+OwjXjxBH7RdIZ/M1TN366xL8CWnxHu
n7cxw5DYprwNAJZCobZHmbdMLJmBJgMU2g5SDt+IK3gJ0e/Wh9s/O2QnWIlOixKF6XsoZFWOxgIw
V/Z00JFbdCDPFgUKenXfiB1cJDRVsB1+9Yv+HWL/AxrB0qzsDud+jupn0D1aXCfTALjiBwA4AF/h
JUEdMsT7jg3+8SFvhjQ4IomFmrBaNf91Sw2dnDVWsGgmomVPDWRvDQOpgifW7+rEd8VRyaioB7z2
MIWoBViKOwCXo+LmtnYVbFAz7BgBon4cUB/YnFcwjUm4eJepGUHc8BR/Pm+gq95brNMjgujmpj55
YIRLsO8AkPmzUP136+/grkyOUOtXCPHedE0yZ2X/V01PtC83Eb1vQVMpyUvS9Eh1GUqgs1ez6PyB
+sAisSSd7R5ZDB9nDVUGFu5nH2ppqMf+dLs6t4M6R5BzwreRB5P7YQEHVRBkw/ro44Fd33ciTzD7
vUSoDMBCa16CqAfnHul3X/ivAt7ZBCXxeYATKVvJmPeyw3K6YPVnuVWH5SSiEmJ6WKG9G8cpFAty
ERbUQcwonvKgLTzJPDiz2Itl427YvP6XTD18b7RYa/13GbtfVte4OTiUrNIPni3QowitqqZ5K6MB
cMg+vsFcC1YOsHgwQwQftxW8BtUaaXBZOPAgcS4DAfUwincQ2N+Itupxda2aNNBlLtAE8/XgztjY
9cNpg5+PcebM0TFptwAENECILAB1SB4PXrOkXU8wlam8neUhrh0Oo/CcOxvbE47Vtdr+x9FZLDlv
RGH0iVQlaEFvLTOPPbxRDf1ibPHT5zjbpDIZsNS3PzjXzZlYE8TpoCB8iX2MkRC60W/K4gM9HvZe
l4GsT6gVxyed/C5tJCabPH/XYINwa/ow5uQSJP1Spc7RyKx5WU/OMuia2k+66gcrZ2nrua+IqGi5
eIXSfCwRQeegwXMx8cys9BZk2jo1Bj+YMgwaYb/FTfeWheIpybp1EWQniiprspLEbji4hBFvVO1x
hcIp4VO4akwM+K4OznlHtyiIvW2Xp2si+dvQoFg6i/fBau6pnM6cjxSomFAoQR4lG8EXZYnVHITd
Joni33gunmO7oHE1oWwp1W0CHCUsE2PRZGWzIVD7wl+QuVSQHCnb4nfu6tPoxKuA867RvNxH/kdz
Di5Y2r9jbt1zIyz9lg2FwqHEq4Yl98RVHqgPqt0jC/6m3y43Dz2SdWU1//RUABefw3WV2ku69L5l
Vbs6FtQJJl6wjU8sd8dyDDzT4DiUMQsTSDR2HSGfyLgEU/5l1NZSgHq35uhLZ1OuE0xv0ZRco/8p
Q2nxyov9W/XyYtY81K76shUzMytf36ia2xxn9dpMu0NhZeXV1MpwKzrrjNbzIpl/Y95qi47WOrIS
zSstDn8z2hNWnW8jE4vT5HFnZjqLrLnXhEidOX0a2GjiO139gT67x5lBjrbqs0hCP7PIfomeMdHm
XJnG5sQ8zFNvau8SjnUwauRsech0BNzAmJCRa9JpHUjFyPypU0LQcRCtu9TcRwH6LuFOnByi//kY
FQf2K9CJDV3+WeRWfNFwTaWCJ1Ueg9jetJV+tVtxyRzt5D7ULtHYFy0IMXu7Hr9UcfTBoNjYgldM
SzEp0pEGGtjWjLlW7X6S3SIZVS1YFHcizdcvYv3XxmumZXNLppx61bTN5nxTG+pUpO4ts6edlxrb
Sjf9qPEusZJbqqOPm7F8BtdB6ZGCQoMSEbB1kvO6OY9Un9tguCcsbk8i+YiubNwxoM9hbWVKQrmz
D2Msd7Yy/WZk+jDs4KonDaIgrwB99PkgLd3EDDctuZhlY5h8+6TJusCsThP7xNj8FteLoWcRRutx
v3cDhnuSQ1v27fAOQId0MEeoRi3GsljVzRDiaHMG0dXJygy5XCcNneGJi3oX1dq7aMhBMD91Tr2Y
6dhQj743On+REL2ehAw754S2Evk4L2Vs7wZJS7itjiYkxJ03i10Y9t8slD+lXnt1suJj5Lkz7Yhr
8HDk0vBdhf35MWUT6edWJrVtjt+VdgSHImodBSHAgvPa1OfLkAT7OTVPSC3/Zm0+u9GE+1DcymRc
D31ILu7hChRSPwi0XKCU1zguX7pc3aM0ekkcDPKxZPAt4Aew2rVPpqtpattxTtZ4PMRExPCRK4dS
VL/BTb2kilhkXJwD0fkalAQE4ITuFg63R7cBafWsNWAo6uQcJ8k+N7JzUlr/5jz+dMd+5XZod91g
dDurkRfST/uRK2xhCBRm16/rek2RBNcDk0yNmo+ewqV92oRtdsUmoFBhDDdvqnloMR2hndSP7upe
5eZnIMQ+ackCpPLAVp/XypqvoWXdBURZL7ZXQ699NHm6q0RJsNd9a7ya7aPGa+SFXLLyRdxXt0EL
Cj8iIS9wgymmbUOP1Hng/BUdHxkZrgs323C7MpEfZ1/vvxvX2KvSeY6mdK/b2ZNVJNuyC/GOZuAB
6dIKqSQ4I16rh+of6Hc9GN9KBhvyvQnlSIQ/FysKse7QO3zZRlZcf6yLASItKUcy7MardIJr1Bvf
XVo8QI0R0AR69TVSjKOqX+GqgQOBwhO0ickGCVB33Y+j/wSZWrZphp0XbwoP9X9Od5KNyCPNiKCK
yMTkT57r7a2SkmQx7ORsaQvUHggYGDW2aBnNp3zfKjfnz9utQ5uwZjfggtU9FJk0Kk+q8sxTQ0R1
B1yOepmnHq5etc9bCq0mvTVZaLQRRfRdUZ/xeOFFXvyalGiqqWTUmDTzn2kPq1gEDIXtjuumvexD
/QVJJ/DzwnupnP6pTgQhZvE0Mj4OQ3iBbbUyY28F8Mnb260RcigqP0nUT0LldKGZ00ozvK8oQeKr
4m84VDdh4cAZ9VPRevu0nT7NqP9OvfkwVjxdbB18icL6zlH9N0fjS1lTqYs6pBv70Ab1KqmgL9Q0
IOsu2KZE1/AZF7Ivb1qjVkKnIKrYptdZwXViIYAmys/Rik/GVF4mOz4NMvtXO+mHFPEG+MKz6Mxq
Fwlv5arMn6H1D3r7a2XiY4gGtYnZijmGzXWKJZDW0fxh9diqZuOoMli0TIkBRoyk4m286MGDh07G
vKT3XebGFTLjMSyrjdfkKydCWSgH1mDTOkdEIPq27Xog1s24F6L4sxR9YUs/N0m1MweBk2SvAYRM
/jThSU2jP0TmUzAmrMkzbnrQX+r2NcrEERrkEodl3TXk81Je5KERnjMOIYTetl12ZUB7q/aoOY5c
dr1vN3jYKML5LvWIMmVyg0ED2kLt4Kl81DMac++iFkcJolONvTmhpCHRuyJe9i6+u8gQ/OpLYnDW
WtaLNRBh8WLrPcUl02aH2k39l0nmqDgngtXjIlt7p3S20BtuaibymVjmd9yqlnzOeOimYT8p56SV
AmRD+uo1zs4zypwXeHf29Pyl72O2BtIkMbnqdTbBFVR5g25HbfDQaGpCF7ZoASTWra3td5puxrrr
8pkYZvBVlcm54Bmk6sVU2Q3LLm/2kVZdybyeaJcv6sB84uWzLAP3Z9Z5C3blLhkYC02C5R7MCZ2w
IkvbD7kRo2sbzjEe068ujkrfIarIlpk9bedN6xJ7Ly3m7MH8sqLwXPFHQi2d9umoo4A591nOG5wz
/iiJ2HYFrwVHnkb2EHJknOKsWo668SMURZtgjNYJvctJlbveiA85N5CmKwt2zdi3wZsONKcJzuUb
i/jFSAnD9pJ7FXm7QY+XRuN+SesRCrbc16BmN4bhND8Z1kVnGTELMIZlT/aClAdDC8kxj7E4bcLE
z+2IbxifX07ue6tpZ3bDNb6tE2OtKUXPtnqiyIeFwWAypuY2dKyroK1twI4r6uLXUsamU8EebuW5
suibqumRoXJuphK+nIivmkobFnnJ+pUQDTav6AyEVL9D6JPxjMjdac7LlFVH5H/sJW549UgfoQ//
DNYmI+iQl7Ujz1kWEW2aANlttsNVK6bCB3mNVdnfrZgiiaXtIqIULKl/44KRgBYqmPbRrvNCVHgV
2k431M5kzuxLfnnwNf9iG9VGdu4d8+ac6v0uCKnQG0mzLivvNXmUo2Nj6XLJKhjHnMLBmq+t/eM2
nw0xrtxcbihNPUE78jFEL2mWrtK2axfKrp8pLT6WPQpyIrhF5FzPbvXIecZ/dcQbW+PjFRqvBmKN
39ETCOkzZmO1nOOKpADpU65bL/QGzh3nMqkd3SJuWpwfbzU7zJZ88Z8wL69e1jkLj9IGZh7KV94f
NU5FZJytAwZvaY3TakasE8RshyIYlrSZj0EFlALDlibvQF8agINYpGPz4aSEANFyOAr0baSbgET4
102Xbaoqei6seT+b9TrsitdoKi6Go3/pacNPPkYXxxjXxFdXJSqAaZBIJtvLiD0+5w/KEVt3gl58
aDnSRhFCJW+cl84hGiej3UhGoyGMHugF973SqfBuSmfhThTcWCB6tZoCvktueVspya1jbflFE2+E
aN5N245XiUE1u3CqHYb2SeW1vSvsUCPH6BBRY9YaEgK7je6bRXHvXRxdPBBpNs+Yef0iSGxug15Z
02ygCtqSD5QErwjU5lsj047snVkpVz213ryiHPgvqtp3IUKCI9PbkJOERcl7bJ35NecWtSqtLymw
GIEF7lXNltn4p7fVs6OZz5M9v2nZtGIuWzncVlKz3VrknEqXRGEbbqT7yWoS3hqoaE2Z8zL35H3k
E5gFcqO0SdEGpjiY0s11SZ6pcbindnYGVvcUzvwkYes94VOvOppbrJUlcO+4izbW/gqLAl5MHieS
8FO0Q2hmT9o0fPNbClbsW9iyLOnJahhmSzMjycy6goUzDa9tTkSKfCD/gfERM3z4TT2ynXfcK2RV
o6/fEvXlMqbJqT0GVLkn4aywzj8pUx5INJz6NKH8bh5cvpk0oXwqmnuuOYSgxh+MyHXaD+8F4QUP
XBFrSS8ZERm3R7AOAqAQYUKES8r0J38sz2mb9GfSNbwTeG9hE/OaU3O68Ai67dJc7eJHtKUCFwGo
iFYOVU2LWZ7XCwuePKN7vGdI5XfpmxJKMpDIbJnPge5XldfAMMy2JO9Ju7FQUtXps9SKeyedqy3k
fdL7my6z41iKY2LkV/AR+86xuTHSY+VkK1gGyofUC+5zZdBmJCasx/WdTdj0LzzeuqJ1m6U9Noqr
pLpFozjyBn0LUtSfOq23njn+BnUjGCMm3hK65a5j0FELu1Hx46m/TELhcw/lfGvVTDnGhSejmxtk
SL+MR74Y4Wyt53JSwObZqBaJsAFaAC+lavV/VZhzxzLNZVhKckJQFhdEr+/AjxVKW+89Seoeik/B
JIkK5AlhxqKejyMQ4tJBD56LR/ALO6ifpxXeFhi9eVF15tE2uCQmowYQjpGfa/yBok+NLJRFpFf1
Bfi2wxTF3BPQRutA9dgE1i6TAkekT619H2brWItnvynxaNyuJ2mAMV3jcWlO/CWYcYoMW7CIkC1k
AzQpb81+WaQYPLPEjHdzYi4KRYbm/huYqTvhqItMHqeU3h0nEYMt6PJnBh/h60kCQLC55hB5emNa
BqY4gJA6MzQBWYkp53Tq7pbDLm5Q6iobZ6f36A9RpycF0Br2ZuLvVtbqEA88a7zLFzWOvRNOL0Ez
nxzAADp4FGkK7GU83IK7KJ+/TWoO1CgGvwg5nAE+UqjW9q3j7N2Sg1lWkAu6MTlY4+z5ujIJLEiL
38isXQU3UyKQt8S0LoXtcZOXlzD+wwiNl57VrB8zAvcA2gzusCE6shTQwmIiBSzx22gJtyruee3S
MnJCAzLCqstKhnEIbonHtTX3ghfXLvsL1E39OXKjfFuzMoJe+mRxicuUX0rnX5q0x9ouXuei/gtN
c1tIKsFxtAnq+SCY5+a+vUUe4CzkUiuyzEWiCur9XfVWdjB90jb6bYNnjQIaYQ1/Hgp/0MCTdFRe
+gfnSQi186zs06LQO5BVstMSnbTSllrbLarZe6WxSep5L+12a+jiK7XADqgEL64zuRo22kQP2ns2
KrXsVbkJofo4NtZERVfM4NUpLEkNeyp2VSvOpmt+qP4z5N42kRBYxIZ2oBC0ZQvtyqX/I0aB52wc
yNSixcTcAw0rrReNCng++L9NHnVaiB+8JuszuZDLJJlzgmCj+mgdD9QqZH7NKK5rjYBu0llc27jV
+Gb92w7ZNveQwwaUOK3zPaJ7eZjxaZv2kyaeGjacW3295vf9V3rzPZuKvdnmry1vt8RpMVzKcyCt
L57jK1FGZPThJpLR8QsEfL7aJBbGo7TXxQBW5nzlyXxaFhzLa03z5gvEu5UyA3Wri+SPzMGTXrin
SNpvEyr8QJxMAcvyPPWmDdb+kUlyp/jGiX8b5kKt2wmao1Ftc13u9W7ms4NkW+vHoUaE0caOpqFB
a8L9xEx5a714SW3zXunhzknrGGu3XY5h6vdx9DJjFTVQgjI9erB5XkznNTWqc8W1nXSLjsdFIQoc
51YHRF6xpw29m1tTw827tQMGO2aiIJ4WWdqfh5KPSgOqZGFrgjLQTJy3nMLlkNenzh2/m4KAC+TB
m5tXH33VbRwVcJpnq3Lu5fLxg08jx1rPsZAPhMryB3kHKlpRsz5PA4wyqrvUqyfSfTPxIOva2bxH
7RkLRxoUr4N+Kc1b2ZS3opEHvfCq9yJGrWsAADrzsh/MnM05QE8md5iXjlNfeewHXysIsvDwcX84
TGX0a/LMd0nzzDL6T0q0hKbi9yogjdQm+lI36pU9T39iGh96EtRkGvDE4U7mFN5Z9rfgRc8LkoV4
kit7P2AbQm5jqP8pg/jV6Se/7saOL4WRFtU5fS2S2oFhfWlF9VHoKTlxr9kHsrRAJkXneDCmzUSL
dS6qje7WCP51g0PT7nnf0zEUG60EEqhPX1NUnCkU7QfdGf3OBbGXOUzuVHZAAK/qOf0b85ab1UBI
h0zXZMsXaoCnKTIBp2nBwjDKlwBNcCC2F6r6FD+kVSegXoaHvozt5idBvJRKXmK8SycvHjcVXwMl
kj4+8Hae7/VYfiQ63BbIU6XbrCoT+JuiVGuHJ1UYTx17fSV1SdUzChIjl8ZA1I7J3K61bWbE3ZIW
DL1r+A4IGIFLIqmSJ61t8yXOtQ+miM2BentIyIzVsBSrAmmcX0FomyiO+SYaqPqF7VsSAH5AWMAd
vmaQUxda6K3ZTLiKE++jpiNjAQBce3OergwVrB36GoMWvkwGezYpC0GtuMHE9ZNHxs9Mi6/MRtE1
lXUOWMHtO+34hsG3YdbYuhVtpyAjx9Zx/WB7wnF2ypds9PZOmnmMQukHO2rX1SMswA9cBc2nMYb7
euTyEen9u2rS574SS0rDfk1JinjOVmljDQknuYGlBHIapjTPmm0Qm3uKrSYfrfnPRqFgCoDkXXQS
m0UeVBNshjpf2pNaecIjkDcsA75BQPQZjSQNSX74x+dHbsIhO7taiorbx9ZBzd221XknWIHiftm9
Zon+PKfF58wczIia4i/067aYl6Ed3y3hQIOFIDXFw7aHX9LX+Ulq3m3us1/YRht7TrdThRtlkFTm
9AxW8Akuyo2PgYEHR1F4kXjDKwpnSDI7dTcZOYic8zBy8ck8g+Ku9QAWRN2m0719hM5Hz2Un5uGj
S/N96naPA474YJHc+nhCiCv/OS1jE9ZJudIqrvmlTG8T/UOcidm8xE76jczMu9hNzqoEvVvC2Flm
WfajNyo6aXlIxcvUokUi9zwPxtZ1J/0aNi7PTQPTt3Kcj7YokGXUpqyyW2HyWZAtFytXJgeTlrKf
xVIjZDd9meZ4M2YW0GeiGo+WEnIXkQB+YUaEvwdy4FTlHiLGbP+4Nqm6KSDlBZnpXqhxPz+CESUt
+gWOFCIoTbagGsHR634quls+Ic4nDoQi5kZNs5dczsuHv/QVDA4pxukCJIE0JBPVoZLzNmpiD25d
/KNSvO7BithjHlhLNwZjLJALg8JelVq9MR9/E0EeD7qpnyjWwfDXXxbC25VNfQsnSv0taVnSAtUy
DELGTfQ47JemJIQX1iPZ9Jw8U0ZJuU1gkJSSArYXYC07JqFpSzxp0Pb9KmqsHWbic23ZDYTM9Acz
NtjOw2DdQittTi7EFuovSf08Tp46j6GDLptU3SHUxpZSlhduCH8jM1hNsp/GNPSHWC+erFQLlnaL
LTokYwMooWYjm4JekqYh61iilB1pKtNJ9uEJIb6lpy4gJUwOOfqdoupTjTCgYjusb3kdJEfEBONU
ylL7KC0qg16HOSCb9DPmqV0YI66Q2cYkimjRbUpAT2hh/XBMZNa+0O40ziXn4UYLW7kfDa7KXAqv
nDoPHcce/5G2CvZB4bSrKu7bdTd70G9ydvSZ7aQtR0sDXgrD/Rc9b2NTuF9GTNiXku/6N3fTG7FR
3jODWQQIeNyHF9LUhnVY5vx6wLD61OAK+DacFWVEZcirMoKBk7IXSVi0TPSFWEc8XBsCbv/EhBbl
4iSPXBdURcc8T2/Cq8vH+5Tklj2+RsglfsDWLaKj1TLNnXrXW+2d8E2wHArxAu+R2ZJ2/spLuQgQ
lqVik4/VZ+71xi6pE+3ulZZ4h9tXPAcz3Ba9sU36zNST+jopjzq38UVmDryKCL326CwIfFmAqoVm
/uuqWd/C6HyeTXrsRt3CBJqnvdf008mqyTIZpt6eDQbAdaHFyEhW8pkq2EM54Ma4Q5lyZ5pAuhjJ
3U8J3dIOD7pwTJiEejX2i1xPCpoAkrEwDaI/jeTQUhlQkmFPUR7tYYNkpmNsS4tJyLNQI0KCW9vR
TFJyPDliXzXmB7oz+WbIkntcwJ2UbkWwJgnN91wDThJFOfpqP77pA9UrYRrVfgbMftYf3D+9h87a
GrXJXT/7h906LVKq9wzKc7+CopAsKlEN5EV5uQj6D5z+XkXClSA6VU2PH2VEJtHx4WigWsmjCdUT
k9egS0xzyn+uWblzHYld+WzBzPGtY7AQbLK49jgX60x18OJC0qiLcrTaJz6IdyeTrzO4PaI1AmEz
AdsYaqA9rVwj5FrSw0uFAl3T4zxrbB+EzyjWYhibI4ubk11HtWEvvTzaGa4dn53GgWEblp8Na5e3
SSfl0osVuX/XlWs2y8mlkSafcwywCsXC9nU3T3Ex4nil4OwdSkVEWwD+A1U2QcntZ1wc0/ZqPuOF
uUTQC0/JIJ7VI2iUy5wydO9PWtZhzOB+4hT2C93tT/DSUGdafd/OjwqGWY6gbxE02G+41AwuzmwX
2rRceOqp/eOJmpepYb60ob01IZOF+kz6sqaj2D51mXU0nMT1IxaB0bzxvqOGx9CBQ6mN2j6ri71r
duegLzcm0MA4dC5KU5uZBUJ+YJDvc6fsa45zPg7TwSi0bd2mp0pGn0adrbUM9zHjr6yydyLpe6MZ
unUywvuqHhtXDEFBbTTWU48trGoa1eVq4I/B0bQTmX40XaTcbuYXWFVbJ2FTJutziVGPPPp2BB5Q
dvJko8MTZfDtkVTtzOdjFTvOtvRywlJ4g76u6yW1pe5XECLfAdor/apJ7oWn0cUxMp1YwSA3jMb8
KE71NVc9W0Qq+4I6uRatBtt0QFmeC2OTCYJxRYBEkh1aXVyiotk7nXuSUSTwZgdKOTzdU/NtJCJY
2FNwHubxRIOBgcewNaJtZXaS0j0xTvZcnWCAtxGFG6D7oS2Pk4d+QYftDJMBjonGwF47+iVKoo9R
xTsrqCF4pShJmvvEZPAxcDfW8uhCiYVeYL4s0xQ3M0BwJaj/IgUlXJuEVDK5+mJ0jUthBJ+e7r3a
UmxiWz9rGdXPDgybl+/aMjm6XFPZCkBdZ3jprOQUlTaFG4MvPjEwxUSAkvx9zHCbwuSlJyzkKLkc
cVLpZ6gFcSdCR6Aq5wS48JyR9WhPVcg9v8vXFKrvCmWJ6unj+2BSJ7hc+LkaYmZsbivKGtNtEzfE
6iMaZr2Ic15+Qb2o0uKuu261svhnhIMy6Hl48ASDMuITctwYJkdFpvOFmNrxzVNxR6+7t7lwV247
3WNAOP4I8mKTJjx1RUb6Rf+JeI0ehVUdrNS6JmN5c0Q6XKtA5azHiI6lyq+xbe1Ce7o4RRpumjb/
K2EAN22HsNeQE+uZH9CEXL+3ahzZgd1PHvM+1wYiGcZ9HnGzW5qyJIDkp5k636JwCVs2gGzaa2tb
L1OTnXOKZ1zDgRe66mC35lOecfmLcYWl9D4jrT6pUSfDEjTPqp95eQ72m1nPH2VmXhyLFrdh51f6
AC2PUcNLHRoOSAmW8LoF4BrZuhs1J+2WSJWFMgac1WVZy6uZZa9YQW9dLMBGE4LLygqEQTFvpdUz
EJlduzK4hT0HrsR4VBlXGNvqfGfU3pqooMof8n7GMrnOtn1KSEbTatzrxLTCR4zcy8zf2Wk+Grte
mYTGfeQLbQmr8lqMiqt0Yd1hqB2BOkpqWcFXMah44aocmTCE2YsOXkYcAm4K/YhfmK/pA/k4j/Pa
M7xD3rlvkSf/vHHaThDGgWURVuB81JHXFJerqDl6gXHqk+iphOwHOrV9KmV3Mz0QcHEGIL6i7zgK
7yy74Ev0JqH/uadLYh5BPqy5jdIqNdyKOBcV3yQT3yFeNcfN6K7KVrJYlfIer6xh3xrVnw6dXxmQ
cRh0GcWN4jEwcjAU4w8K4WeqDSflslGu5CY590gQcV2uwJw9DkJzpefVt+qmrWZKovvmS0KwYkH6
qt80pBqmOBvec7z4aZKHpoNQ1jfPvWFc61q/G2FvLTyKJxCCeUPaDqzusKhvUZvcxjY/K24z5K5R
tHOdFKtO/uOx1chnrHvTdZ7cDvGKJB5xrSISQGNq7+ywE8RMkqdG2Rhs8YBEP99JvVfHbmZHblTL
fZLxuDWwCUx+O743MjeCELYBkkb2ZraAg5QF9w7uv+iToU213yEvT+CXuzNDC8yjT88Rx84hCjNn
z9L1dsSRfxLL3mEiRYdEuaEPB7AEgWJBTib0T6Ob8zxIqxOL2/t1AQ4AqcsdwAfwdmbqyahFkYLt
3VcAdbeJH2zJfMmlMjaP7RS81S0kVpfTsQmBA4BhYgVlXu51NqzMtHD6TH/t4BBRPrMsaCnqz7Hr
rT1K4xHUoKNPbc7m8w9zc5geQMtsG5Of51ov/nkNkv8MAmoRJ6CPouqOsbZJtO7Y6MgBMMJV0l5L
d3op2MOzDJS7CwQuaGSzGSKcNkaRf0iF9GCpEBVQWydpYO9ILV/KIjfx0dh5weOnC3lymsnchRVA
PR60uC9/yxobxHasvQZkcu8qJMQg5zM0FtgFSf1PwNJcB/T8E5njg9K8mM1kaxJMh2eChvGo2XTu
vqeJNpCipYW+yGR6rQkwaIV1K4K29SeRoojZL65T/7Qp+7UI0AGwQrWxeozuDBEAwFYLg8AxqnVd
6Bs7C3a5IBnQGuJHZ0vcPHQOZ5bGDNnTzB/JhzUc9cST0WLaTRaGr50Z71xABmGCgp0Nxjr0DN9o
2Bg2wQl3x9vItKx5/bswp2+e6R23t201uOk2rOWho+Dsk6vi5yurSwfLiBjR8OkE8aoo0YNgmTYE
ulVHKKYgwQtbtOF6bBXFGhWWoeMf9KBw0ef5LWyCkyiN7YCxXKlxoxNWiQLvLird+Bulx1qbokeL
dIcLKxxei1QdJ/KY6P+9kE+EgTyQs7z6KcIBlfOa5VibI0Cs8eQG5i0sHhkCHaGRZHo9s8cnj8Jf
K5iAadYmnU26t9h8i6aVL0prrrCpdGOZxYJsjhEZm0pF38aUDEu3srVbxeV/5Yr0QSckBzhXqh9W
UVCEHO5xvJNmMvr5YEAGmSTqeNM2S1l3/0Cbudc2hOphe+30wQrhaR0mrDKjpo/ngMCUUuFghtd/
LQcbLuni4jhnarRgplTpU0DG2XftFsSnM7Cnbxy2BVVoXDKQoz1UDWLapQLGYTfWQriwpOp2/C57
zXiXDbKWHJxyVVUsWclSGiyuSDqfVabGIswE/49izMZ91kjrYFtIwmk15AcWsnu7uFPmKZu6cU3C
xnh2R+2i9JTrbzdzne2aQa3kRNMpj6VTr8aBb0lrh3uj0h/wd+jsCCw2wc2FR4g26Kw1d/c9b+7v
EW8Bn4XASjTb4hlbpz3lVMXwWlt4UC6I/YIGr88lxIT7lRfPJYbH1qol+Cj5IC5mnbevpfcWzA3X
Co2iTJZylzGjVK6GaJoIqUt2egz6uwZyykwK3CF2nxQeCQ2PCcGOtM/egoSjBeXOluELxLQ1qKJt
TCTK1rX30ZrYyNHJb1rBSAzwlfLqLe5pAMh83Sfm1YMziOvhNou67wC1lvpz19q3co4ublruzUgs
y2QAGq+itdswmXBX/cblQvitmKKhAK0Cz33CydBpK+PNNmaAz5LEOycKQQfR7S+npKIsoF28GdVg
kNNbOdnuwi0lMb4OxCN9fQNoUMBnAPPYo3MWScxuN9xXeOJ6R6J41o8SOgeFgpVuk1jiswdcSlfr
uVfU/6tsNxF4ODSKA7BjWtTA5i10tL2nmg/7orW195z6sS0imLHJa2sFz1MmoVE3XzVcLqFhSfah
HPwZwY9FO6QEC+6356I3vzo9PacBU0zdZgflqY7+3NAtmsSkyp8ztNUJBnxi3ZOg3uTonqEk+urk
dFgGMple8xe6DT0lcqUYjt8uiSlE7eDVyMVuoLseTzESOsoRKQCeBiNFw9Z+6ZqNG/OxTgYQyiOv
Dt6mlOtaTkszcTmi8Lb+4+g8lhzHtSD6RYwgAdqtDOWlsiqzYVSXIei9/fo5nM1bvZjuligCN2/m
yUpV8S73sn9W7z55OeEKdtvHyHB9gXoleWdbU/RZdSVcEcBPVsBCuVzrKuOrqk9B+42w+JI60Y7I
Fde/4lj05amNvdc5nM/K/Bdn6b0F4p7ZfMYpfPdRa28ix2A9eN/RkiZqHBKn1cAbWnDJTJv2UoHt
95re9lN7BqORvIkJGFXhYLoJTbAbUR+dAmvae6iz6M4GVKYElh94xGAGwm72xLCSyHxrg/GYt10M
QND8V5Ia9ez0wDJSrUfD+8UqDSSy/XTm/KJ6d5eb1sC84v1qQm7tIvUN06RYARDhQTSsOeJa96uQ
oIAt7lFd31CuaXPCuzubbKVTfk9dUhA3MK5T3V5CcsPc+a5VgYlhiLGZkGycJIYP/HxQfde44fay
M/duxV2eSlWcnxECtLEN9e5ioQmuOkNrVzJvt+lkbWn92GDwPRH6IGleHntvfCw7wu4y+526xdpf
YNmYLCKBOfbCtDX+4m6+h3QIgAvkFtM8lqq7RcK8wn67zSJ/tYvi08FJnZrdxjHEd2YLLFAEeLux
vbZWbhBxlLjywtI5a2xRwt7aB3n/hjXxp6rH8xzW1ipKoycqs96xURB2LFoy8oO3NzXj1HsD+LTA
a3zqOKyjgH617bIxfI/NynpJsCys7MCJ14UuzXWu8zfvm5gxNmTjE2plzy5YZr4xgJroeGH0DkUt
sOTPRhKhY9rdagprNpPe/BOOGRepSe3sdtpwHckuudOzIaZnrYrei8WMkUkYfB4+A8ZydiyGwRUE
NzrA+ReNyxbrjBBDK4L4LkhDlnPEyHh/7anRxlPWmucxyc9WtcyU+WVux00EdLhOxx+96/xASjrM
x2vjeeJkTt09q7kaBmPBi0eU94K2qNYc7lpE9A7P5oizp44zOAI8xhUXJv6AAXUlQFguCbLZQ1M/
2lF7HeH5M2dH/wYeUyY5N9o5iukT3m3vB+b4IGFhzot4pxReKtitPe9C/AfBo2n3G6ZydL84fRdx
sC4z1iseKiqHdHwKdHHXOZdVbhyVCfwNlWIVsO5apYRgFkk8Kkd2WILJaLrY4fgXJIoTBoLWaPC4
QqJGhI1OaK4EtMpPOwXIGZgnIj9rEOYhNSN8tgkNN87A/wyu/aogEApVfMeRdtc7/T0VJUz/LNjO
kluXx/JmQsvLFLFWQmgyZLSl8W9tNvF3mXkYliFRRfm7jbmwhY5EU4HYzI27VO7VMJGG5OqVpHR1
SAozyeSY/sexyhTKQHPr6MAgfnxtC4WRfNjjA8GrVb0jTT47nnnlVoFRMlPHqJbaenarx4qfL1Gw
+atGiFkVCyp3mr3dVOhf7TBfg7T+dhQXI9NdEkdIvlGzcCpr+eFG9kXEjCmul3RMP8O+0ubfeVas
JMP0wbbZBAQaI4iF5Kz4bALxwh0Fk0RGzD9+cVJSrIRrauJ1hQOEp3Z8GL43SzfCdabp6dp2R4Ck
0RtIHrJzTXKznNknjcf9O3kVXOW3Pe+EQvYDXXDmiZ3DUkQBBGsMn4x2sTVhpzWnt5TsHeV45t+Q
zT/EKtfOXFMhnZ/MgUYxLDJHuKrnxsy4Ihk21yLj2SycZzvJ8DtG0YOeDueRNwSxq4ELVLnYqDIe
VKwX+yjX/KjPbmNUnDSBMA4s6yW3iYUM47/Rcd/yKgX/RciIVbGgUn72IcTcZaOTm7OhZ1rul4Oz
bVKw/kjKepnts3yCie9erV496bL8yfPpDG8S7asjtp7adNIvYDW+84klLHfa3ZhZd8fI3/MF9z/H
l4qpqLIZOKwBL0Jxnk3tMOTl69CXx6pFNuHS3Y6U2Oa1/oudgxNYir+8TTZsPg6woA5xEX5DYvEH
+sT6MKYggISyWb4hVv60MyFETANxwZ8quHdFNfsAmx736ZIqhVzbXjnM56Ogi0QkHjo023UhigPd
jPV2CuWaYCd2xuofhWLQGj3xnoQUqMn+EodL0jd9jWIsY6Vp3YYSjbpLriShdJaA1SZI6BmNi0Jn
9MlPca++Ai2A9jHaCEHtphpSyNUe0nlxU2Hxldnyqgy81ZVHjaYmPy3UL2JM63jOKfLETN31ZG8L
1DCRyi1skf3gEPvCHwgG9qWZ6PPklWgmwIHmzh+y7k0F3ZNM6yN9XVvPDfaiKgCRcrDViXbp+PtG
Ql/PJJsLYillu5hkgIU4tvqjwuJVM5lDOSLWchw+6i5/LEPq1YwGQ6DKQuupjNU+aLpfQYGUUfHk
x5L4nMxfES7DbREZYLOG7i2uJtQV1gYVvOwCZC/qNqTAotn1zMqxhZdjCvN110PRrXVnkzXm99gO
R4pg/Mq2TywIwD9S00DTGT4imtoWXHlc99fZle+NDuzXHh7Z5+2L1tw4NsYMD2icJgssa+4PuK9n
x4jXptmm65pfYJONuxI2Ulz114ylPc02eCvqkMdWVtgFKeohYxsqdxuQ3swM+02P7S0XD/AxIxeh
njDR8CiLHP5J/6A53WNDOrAtFw95dabw3ddEcDTsnr7p8MVMq26dc1dfMX9dg7nZWgybuag+7IwY
48S+CcnErWYSQ3b5aMdL42RmbwqjeYTcspcloAIOCHpAAXUl2t9MdSCxiK1pl/t0gTG5HaKgBVXJ
Cm7wTh/6MryqEt9GyUluVSw/SwoK5q+GBJbXqXWWcZN2Yh2cTLtnCAbl1VwxDe7admSPwEwel9VR
hbSdItNxE2EUgJ/VtPR7Esx4rsaSs2te54mFZZeEGJjzqg/Ohg6dYmx+gnQ4mI158ojJcUPEL6dE
5u3rvKWoaX52tOHTQfWv5+iWKyx3GS2BaXO0OsPHSc6JYBC+Bf5ng30HNvmY1uFfhJBSWhgVakv2
L0mT3RW215Vysl2hF9vM6R/0IfxQbkUABHG4ncorp8KpoJ76NEx84korvgVggBkSva48HxoPf9vs
KWlYwRL63pizAdXJOLD0PM1iuBGohtQ0T4+hTmOGAw43KsuHcjb+YdC7Og2eFKqimsi8RaUDtUW9
oCLwn5R7jVkWk8QACYvgbDoPNRvs/Nn1ot1sWD/wkLBOpv9MOZ4aEX17lHopDKgyUp9V6346hokP
EwemHe1L5y+Dx0PcpztrQewnNALxbuBqnYU/pA4ot2kOpQoJDbFmRCvaGtwfBJ/fLtNzf7KR30fj
DVPevkiVXy9/FK6MNc+hz6fCqCnm127q7/00/ma1s+VTzLcGyj++a5JPBlsnkTT/QLmc0iTZTfN8
8wB4CgdU6yyPU2utZxpgstJ9l3YxbMpKQYnI8udIAKTRzH6nIzsQbsdJsOj1FW/UuKFPz8OLUwbj
tkxzHxz8vTTEndxCRP42wgOjAHwq4Kgdm8th1jTmLINhK9DowynFU+ySW5LqBLoWXECzw/jGqsfd
pz1AXxwh2bXu6WocvYpbuA5YYEzA9czopRj1k2I94ihZMW1sYY1skyGzD04s32PV+mwoLmyW9nkw
Ws+DzN6piX5jD11gKgPlt3TKH43ZJJHVAGe1PfNHmtlJufG7FYuzYLwhc/TmQiB06HYl9UbUjyF6
LCDXq/RvkMEmpKoO+tsJXA+e+oCeIUbHygjWA2EQPpRHMyRPACKa1DF9XSlpdKTBhzidbrndHRYS
pqTuvXQr6jiK/tLlyT5no0e7bYzpC5A8D6RHiYXHQn3jDOana5qfFoC+NWDXoy3LfdWr84QNChvI
kbgRx0sKWSq7l3H2lZdQNsPx3ekiYjkqfGJhsw9AfiKpbFAur4WV7obE+jSHCmuKeiYb9VR48IPb
7K1DUFho+o1K9w3MtHXQBIlf4n8Y5pLfvXVH6X2McwLMPQVV1PemXXCOkS54LR870DrTLO9NjEE8
n8qdVWNcqcbutXfFtWIzUenToWknKH44OV3YxA7OlSZy32H7HLExX9ywO5kLxDsg/bVUpk0FDDl2
CN1M4LDpqPZhOXkmyX6bbZJFrPjWikCsiBl3c4MGk3wy9rYSviViEgPzEXgIBNXhrSA87LQReYwc
6KOxxs6nrSG6vtBI84PQ/Eqpyg6exK5V9cYJUrVKGK1In3r/GqFtnCb/58b5lzmy/oO85jeUEbaI
24XW/xrTK0zwXZxURxYCW9fg2gRiAO3+L7HqQ6ViAIT2RKltpraemG9BFHwzbKGqDY+Jmr/dlEQP
VJLW5RdWWcz53JZxMpzYXEItxhE4mw9j2WEOA9qPiB3bwTXCl93PrBNoWdEEC5Msq39ZgmAuL9in
ik0QJTdKUI5lHz/FKr/XXjsRrvceBv4o15IwGTiqrGrY2JnxwRrkWY4GaH3tmfEHQDcPpmd8sxh4
KTW8VZIL8bCYMRpMpOOS88iPWaxQXlwW27ziQsPdiD6EKzedm6x9GuEndhoNbzi0AteltF3u89n8
m4PsbVbFCwzeXYvjzVbxcaFwuBaDaWe/Ejn8M5PpZhFroKP1GOXNqVbtr8e33+a0Umr9p5ytg6tz
bohqCxCAZwMJiKHrEkhxcIp/kRleY0nnUzFuGf+eZIs4mVMYUI1Ix9gEKET+jA087mlCgFSLXmIy
1nDdDr2Jq6JjWyic6a3rk0uRsFuElQmGOOerEbTCTG3wOUjr7KryIeYgBY326M7dThFrVza4Dx0H
Iq6uQO9f7a7a5b32y/uei0u9rhSVl2nHDtqNjqY3bT3W5gWT+mpAAZZRBIiXWjTbeZEQSPAwYH6g
dFuEb8NgnLVZXoayqNd1EHIRjkEN9/Z1rH7IuW3deD55TvUWKUKf9Z/6v7HPJiRT7nOrOgfJ+OB1
5i7B1Dxm6aay4nOLQS01WDx4fLu2zndHZLqtmiczzB86wP/4I1+LIdpKgjLW8mEGKHRqfG7bAfqw
viFN/lCy5SRXcgE3y9hiZttCoHvbmA9XOaWIxeTdTe7fLTdO4mSvEVgvh21ExH8q6RZgprbOm+bf
OKK3lfASnBkOgsYZUcN35welxhI8buH3GWNlOrMaaLyBZ7O82DO/Ee54Y1D6HXR6FQ1vC7qAFCRM
tBINgO6NKt/D5oiwg7nLloiCyMRayWrY1gC4NLjj4XIg8DC6TvuY5g2UfPNsImJhun+c2KOUUYDe
EVBHUKH7truCwWGOvBM1NszE4T7sxI6LOkQlS3FfgfQIGWVw4ByYgrQfeTN3bMhq5bvItI/9SKNQ
4JHgyZMtx+EnbJob+MVrD+zXpaguN8BJ91wSsYIdGRZ4UsatSXPp1IToJGKr5c6v05PZKN2dneJg
40ox6LRfTtnLWNrfok0PiInkKmlfg3s+JgnccPsB/8LNSoaTzSBQFtbbVMV/9FVvVBu9W0t0v89e
rIx8L+0hLM3Z8rXshGYM8ZblvrROf59YZ4GJz1cFJoKWklPX7YEQcRUpsw6DsnzWK8SZkQ7EsXf/
AglGA48UyeCzlUcPMp3WanTOLUFtGlh9gdcT191LbMZnjUy/I72dYjxdjUPhq0qtG/Yt5tJTQAEP
7T7ngv7JOQupYTAfS7QSOLz/ym7qVvhtCCMLRptqT5DvBrv2YliNHxjwR4deO4Y4dkun/6AMal16
7Jj7npZB8Bv866sj++hNUtUnxbItU/XBTQv6GSS1DCZQMVSFMMSYxbxWBbx88/Z5KoOvlEKFrOWf
qAz6heaMUhdCSgO17pHjAwrcTYb8HAzzl9j7OYRIHBves45HUTTeq8rbG5roQdpg0MLpuXen19Yq
7m4lzotCp03FGmwOf2h6BANB0ZjNCspiVRi9V9PkD639qMh9x8O54062MQjuqnHYzfQ2JgDp82b+
sEBTxw1lvWV81EPvIhL3EAz2dSLRhRj9KulXW4m2PVUoZ+DsaJWlt+wpq2sQv9SSBb198rgm6131
oFvaxW2pZXbRBVee1Lda6JzjrBR+3wMqDBQu49qLfiXVAhtRGj8x/uRN7XF1Um2yzxrrzMbxYpEj
rQOq8xoAfO7STFWRIbEBhbIS3mfjkO/qOpypInPKA3jcnV06/MiIsedx+tGBxnfY3nTSuM9VlVHx
kKBGlKlv2qLcBlRrED2M1hW2uFVDvVtctUf6DXgks3+iGe+US++8LH/vO+2R/cZDlPeYgxlNXMIh
/I2PTqVeg4BIpZDpM+T+rwwAC1Wsu9KqN7le+24Tvie6+A5757a8BCU31anJnyL7i63cUZrTFhPl
hXW4yy7AOhkO2nSbfQdkell0w+gRiXnEXbqParo/DLSXGvyaO4XzGjfurWz7t1a5e83ghRuwEpuC
Bm87SQt8Gkc9Cx8ovb/NhPWGxUMyO0hbw+TXgIorekJsYG16On5JZ+AootmRRRQIFuBt8dHpeI9M
nt828VHGmHBYibhjvB8pm9SBn2vkyJWnHluS1vj58ewNl5SUPxSoo8gYSIb5NkKzQqiHO9yo/Exc
b5vHxinMte0Qd+52FN33mJThph7NB9S9bxPLHzyjh1hDUKNs7twO7r+uD39CLb2HcTLjlhWoo9Y+
0/gBENzy8vRqaOCdIrPBSQ2UP470Q5SSQAuwxAt+HIWwVjYOinCuby7LRnZbUHj7A2ZoExiypq/Z
ImOBlfLElp8+ifE1bArcaBZSSASMrNUvBN+PSy0T7d5bakA3DU9MODZ0ILG+r/p/IejZ9Uw2nxYk
jtrU+zCr8E/NZEWl9hRR5Ynouxn67p00HNoUfcOUmCl+/k7B30yPXy3GKcpONfZD6pS7PGTVJN4G
Af9K4PkNMvLxNhWNWUXom1FctgkAG3WsKKPQOtatNjKHavd6zr8HWOE6BsNuteG+B7Oo7Owp8/qH
tuA3Sa71XY+eFa2UwRLHq7G45XjjXa4WIGv2KnY/KQo9ZjZxEzt30Ki9h6qZgCPQvof3i7xhvxy7
cqXSjxHEQohmTLDiI4mCdcJl3WKs1QdxQmW4prDTXTyOLEdw4GjM8O46CxlponE3liHWW9qiQ84p
N+nhVMgf7uTwtb8cQrQN6m9asQWCxSdmoo05YWjPO7SmyQNQvwrshQHSCvf+PZtgLGbSOcawrhPe
a8Fsr7vJ2Q29QWAZGGzHuDstccc8xG9FHiRtdzhlH+t8PhkxyxeHK0ZdLGtl43XkhGexf+joLwag
7uKEDU9dsEySOOpNeUEEWypZ+72dOgckZBIE2UMS6d6KLsJtr+FE0iz2ltXSROs9BwRu41Y+Ja58
NBu+dkv3i7bjpHZ+XNN5jgnba/G8awDxj4AY9KS4t95bwIp2UTsDCrdW0sLsTGKLvuGOU8cbYBR4
7yiXB6OXuAzgGiOaEhJYj5g9beDONfPNqC+r5vE0iP/LtqpKUi7fPQ6Gvond/JIaD8zjn32I0E7f
T282ZLpeQ8zludFtRrxcOGb/tQBK2fdT06r2LsHBuPeuGvzy1Zzwvcx2+hrwGugX0LZX6tvcErc+
dc/wlA6BsEFRj1uPtRZbsoOJtLZqzRLfo3tkpf5DQx/ur7FcoSVQwh7daDE99YBRupBuvNo6yDp6
oUUd8Th8ZVlTkRfWXu0IPrYhxNayMNwU7SlA7AUj065ynR+53pjXbqqOEQlmrqo0UlYH2H8nRbRu
nM29xbEfa/l2bLkgdjSZZZX7PjFqqxn3jLEwxB33J4smZx2SCJ5ls4sr89FGRFuhGWzmuTz0unHl
0pKubB4jv9bJ0xJw+ZJgqcCfnVRCv40WaJQvlT+0KZ4yr9hGPWVSRjro21JnAu6mAkcLocTFT0lU
cm1Y7qaYX5wquFmNAszGvxY1JBXJPxdEy4yy3wQaxmoqPfrPnHOPYPEAtbf3dWAdMeWsttZcski7
YUYho0mZsFzsirLYBJyuRSs+HVIgVLc8J3Z1rvr2wqKBnr5Q3QvSnVLN1yr6bCrzqulR/DQo82P0
zHXMz721K+VXunvTsY3C2dmZXnB0AnnXmwnP0LOj5g+o61DKU9oOURa5G6+a/D6WzQ+fLYbEZ4UD
RU4/Jm1CloNhmuAm8DYPh0DUtl+l0X2ZAc29mZ0Br3Ufk0L/M2VNFszcjP10Uul4xVCMKAJGCeNv
ulhRk+RhqgJtIYP7md6hXBKrlPFogbtPYjKHiKBcHI+NpeNfM8S/kTiVmVXQs9P5Bx3RLwYeN3y6
7UaHQ38ZuuAp6uNbHiI6gzFrVeYHrvTFUD5gBz/M7lNrdQ8GdeVqYRAj9GQ6o2VEDlQ1RAh1Dvt0
qzc2F/m29Bt4U2BFsCKZd0tO53nAMwZUZISOYamz55p7jw2KZJHTEkq0EGpdwpFzhxPfSelEEbzm
uXJnOZEp0b1bEbHDGPaFGNZ1qehc6y81bmBXo3lvJKYUBvzCLD4yJkbhkQiewuJYs4Nt65ESWP0B
0gn/hZkNb199UHOsH2TJ0c/GqytdiAHiSEs8zq32Y8pfbLxPesorbkjrQ5uMX11HqTlr6tXUd5/e
jH4PxHQU4hosvQPEYLeiKaLNuGD0IWN1Bbq9bjzkaX82p/lLg7fRJb+aSZcgLR9LgURVndKwAN/B
PSIB12wiFMM80G0CTXyFpluRzmLQZRM21jVS5sAmQX7INL72BN9NBvv/D0f6UkALY4GfdG5xrFoT
VTLSikuY99eA5XFqUqU6s+tLafyxTiE9UcBS7xVJoq7+c0lr4qi9FLZ+mat2m0zlp4ycV5bC/6j4
hJ80HMfUJceaVlhARmV/Fnq+76kl4yxglqGR065/GDyuAXhiSKDrtHKAAbpk8WCM4n2A7W+u2i6j
diQhxBAp1jUjdDc+BY89LuX1r4KuuZYNdT4YtMU3056r1T0JKKJz4zNe65OsrOesl2ul7G3ZQN4u
8yNUQoAw2j5i94wWsJsDUFCD++yUzsF0ATWQOWzn0cc28VItrBsOc/Ku/3KtOySjeu6gWGe2tnWG
bzzavmS4conjWQ5AfnpVBmxACZU7vABXYWQ9miBzuEjt047iCK6Fq7R8SgJz51ZPIxYfDLgzejfO
+s2gzbAk0JDgEYnU/puFeiybgV1Iewka706HLz1hwaPhjH+SylRy+TgArhSNbEYzB5HS/g6AtGyw
HCshPIh0VG4TPdRk8FiE0bNW9FubnJ3AGxDP7CmALXYg5urOeAJ5cAbouuLO+5vV7sVp+KIIHZ5r
khoIxUCMl4bCYge5wuypbCHsvWYU31DjwNdLrqeefT2Cox5A3n8Jmxy6inOtAKLqLy6/XBo5eMQ2
6OsswUCH8J1r31pYgDX4sUZ8I5AqkxmWAOEQvQDlDbJX1fRiWlxYaG8s3EfWafe5pMQVYGatMR6y
7yuwqYIAYkIhI56uyUH6HqvM7KtIPiULrognppBPdR9cPTvkS+FCQeETwSLibzMxMyB8BIYWtKfR
PxccUZXtUI68x8e0auy3tn9O6GfKnob0U2seikX/7zW4gwSdLfcvXOLtcU2N3ktmk3aO+xfqO2Yt
2fYMrTgMKSfKH5aRd4ZJ1NNQNtLfNeX3oj7ndUpRFVUpxHsjWW+IYGEMkewkk80UUFSnnB23sWPW
fTftnxu+R02zTjjagJ+saBrEkdbhpLj38iOKc4I7wzHx3orY3kzum8D3DEYcCZxJsDfosn8uUg4z
u3q124K6gLfWMs6kM7c6DRtun/jSs9cRYFmDI95t9z0NRsIetmD9NtJ5qk1nZSEulcNwSGKAivHF
ST/cNuQcQQ0heqO3fj1R/zhdqrqhA9w7pJO4WnGEn25YTymzNcRDXLwJl5HvKETFSf8sGfreYBCS
wA7lQJp2C1Z2VKxTpMNxqNfhnvc7ruj7yGY01qkVnbb8E09zT9VqiK0ou2hTCZGMQBByJeHc8xAG
z8pp1cGx5uuY5jf4575HgyM8o30f9+ylSdzye1KFt+vFLVUno/8eO6LbzdWiiWRsX6vhprPjrue7
Q4rGbF9ZuyYxA6c2H2Px6xBiD8obpg/ybBPbxnpb53dtqm8Yz7eNwjbxQhHJTidHByFwlcG0szmJ
yo6AHSBRJ3htBObzbtfWHCTjHnPKSsnc10jAAmTc8zxglPoJon8Sj1iZhv4UQwV27iHqEf3M6FXo
ZxChiXvdyvrdS6KXXtJ1zRo7CE9eTFUdqBUrxQLH96kLIkQpadIh//TSY6gbdwvHxRDuE5SZ3KvW
BtGQmp9w62qwy+sNrWa7vMDJIU52wMyfPowEcVJ85vP016V/Ufud0xJawCjGqbAuG0kQi6LpNKf8
k4ZUm/sDSb2we6cVfpsQ0zWTf7yZfJxVLAlIILoUNfH6Jr7oF7DBMWgS+RIo/LiDTWrnu98ux1Bn
b0c78VOGAmH9I7yP2H8ypmMGn6tsYZTsijC8sIf3w5H3LStzk3yPwUtpkmyF5qUf7xmuPXEMUhXS
pbe8tvHnlVAtQQVqqwELlDdZlyDRcLKH3p5onz9547qPefKNqERLHAhsfpAxA4gPmKx5c1lNRQ3R
7eYZrtJ6gPJvDOVqtvD9VfzsM+Zr/J2w5fyBZ7Sj9E8W7u8wDwhbFEM65cZwo21FJfZYvsXasLPk
r2mWLKlgitIPpwzwvPZE09gIekTQT+mWFyIcN6EzthH4jHA+COPVmgl2Zq3v8UpK83e3UVyW53WE
Ry010lXWHTN6SOrYXI3sZnR8lYUpr3KOT70uX7PpK6qmTYWXOObbiLtPxy4uNA0C48CjPrhw5czv
pqfeCix3pnZL2D+qD6XdbDRQ8AWyV6i/ReU+WTCFHLEaaAjc3v3Y3IuUYBbitdXUJ9tzIc1fjPE2
dlCR+NZnSz+3gHIyYlA18fCOEmpe7QrTv46ljRaXQ7FYRdF6R7r33Ijrof1J0hi0tcdy9RouBX/z
YcGZxcRGra5a6eqoGof2+Btv+mNvIOa3Dg4HaGqtu05HNjeztl2aGqPoWiU/c84eMDhn5kvm3nI4
awIGXACRtOr2sl7Sse7FLZr9ZCFhdcW2sH9Lr32c1MHLfwudOtIGVzkjT4LJCWvRTqtA5xbrDlCG
6J9RjlYGUWqSQLYOG/29YanB0py7zFHhQY2bv9H8crovT+ekITAtcHjAbO0kWIHwaxR4Kp0G6CfG
x77f8MwR+PoVsHB0yjK6mDwMO0otaRh5OBPGsyDdgeEsUfJczfpysbwlGqQPi5TZUKG0X90i3pT8
/kSfbURAxDe8mhRgdAYwKy5gIeCDnItUUdJkgGWy07DbU6hpWXcVG5u4fq3Fy9jYq2SpLSnv0HR2
ToLuZUhQkMZ20qdns/GeNEQHo1RnQMAblf9jwBvyjJ0BujD3oCz7SNSHC1i/D+9Lf1kxcujWzibu
f7sUS7z3Ju1da79n/FYjVgMyI2jJ+Cqjp77FAzIYn4k57g3oy3IEq06Q59UTnb+cuI6BQoM/JH/h
H8ZlF97n0lDCoqND8ELs2FeYe9DhyfsmF4vayAj+VA0eVwDxikMKier3kr7brg54LxI37y5zHlJG
UeydFimf/xc5bRqA3sLqDRLhOhn3FiE9fpcTQTwmLGxz5Pidr87EetY8dNjj86DzI+PTI6BO9H0d
mle7gnbwQjCbTF+0GprmZHQmb9J5U8vCt3lVh2z7UwJnOSRewx0QZ5ZfI3nvdqIg7RLoX5Qwk3Hm
xlXy+om5QRm/pN8Rp1C1zcIHDbFpDZpqwG23JA85ZMxj4p4cSrjL7l5gqUl5S+veRJ32W8lPO2Ag
kuVbZ1jbBMj/RtE4v26SSfgaAOqUVsbAblYhuRT8PbSPQPlxFvmKUsglUyaC7qKxIjYg07pO8Rdi
9Eqd5YJDP5haLmwZQUDAMqumhFPchIfCeJeRfg5qzqCAkc7R1N4Al5iWHgYCElw2spbV6k8JJgwq
Zx9GFos6xuK+0HiIg6/ayDe9xT/CgUQ5sIVuUHvG6a9FRjOm6Jb20u+V3Fh573MfZ53e4liR4UEv
wt3A2nsVWzBWJCIdBqk4sB4G9jokgXaMzqC+m+xJegT2ROqLkhq1cDrFFkn8hnYdKOQ/DE83QPkc
PLnxoneSwwj1vdA4sg18AwXFS54LNJiS50V8Ig3sz/N4NLCwSxg2QfxrQbizo+hTs0yKVHnpmME1
5NdqzNmHST+FBnhiZfXG98wnPFjewRjMw4T/MqAyPe4oBuCZdrLmOSOIr3nAfWhoJRm1zOhHUgbv
XP4wxw5HuyKJVkRQ0HknhDRKrDSc2i3uQ0q03g1vfrLzdAv29wNOLCc0g1YN9rbgJB3N8cOFqtu3
JcG1UhwbVoGWFRP+bE5YAnezY2z0zjk1Y0Y6zv6uXUwZOklvcE7Qxn3lDpvBEZRdM/6X8YfuibfZ
wYfqgaWeBgpv6hOmBgre6kfJWgzF845jEZlM73HgQW4aOws/dbypJ2o4YuTbmn4mMuE0BnQK8Sgh
PLXg8gUh+qLfIdaunW5CI/S22JH92bW3yBkfVZ1sSvywi+GysZN3gyrSyCb87+rXxq4MnGHzngzh
VavcvYHwKEJvDQZmg6XXBydH5LlY60l5XHzLsgoJEZCgodT5Uk/Rc0ufQepm5COi2wQLhu9/gzx9
G2vbbxLtNljQOg2X/8/0Zkw4vLm1iLKFDmjhfVK00pt/DR5vbMeYg8qdjNt7WbK8dYX64kxdpTiP
YTkctYqQZVQ88BntGtBClYmBDTHYwvjTFWLnRPlaC8trJv8j6TyWJEWyKPpFmKFxtqG1jkixwVIV
WuOor59Dz2rMerorsyLA/Yl7z43ffT3eOo13ltC9Z41jYZuoVug3JzLMMtKL/ajVO2jYmDA4gXwV
YebgZcimAsx7MCMmNSAmNLc+4+Vdxw7ZjmVU7ZyUl6go7n5egYhJzwibN+PYMKDn3q0Nn8VbyZ1T
BgdsI2s7UBEJ4wJQnXYJRm3vQeGYOUX0R9DTPeyzJS5E3ijUmi7IJAsZpEtolu8oh1Bj1Bwr2wiU
qFt4t8B/E8CEvbBC3GrvpWqirOazGXOu/tIkY8XGCaStGU4cGnJRfPquUcavInW2WNMO0wIn8btb
IIgDl+Yi0YIlG1dUxi7XRrEmD2xfaSr2dZBnMt47ZAo6ADkwa+8D0jErhxkZ0swr0+UnHjQWGmKm
9ioTpBhtcDtN/d4yhVxrs32n1drZfJgFXxxZh0u10ddl6bDxix49ElwTqlHLc+pF6oekGM0U/Fml
9+dG7TwJ/KWWYEAjQK4PE2aRyS72mhtBMAvXqchA+onaZi18Z7ISfBhN/ROq+GlGY1n0Oqv5ZtPX
xjHog4tXKos6j089cV2T6YblhfM5NPm5HPy53lRrmbSYQAAZYnFJOx/6v53A4S/XZZbttJpEUhEt
Ob0PkUn5p1HVOYRnRd4RccCeQ3kZ8CABHmdOUvT425SzzUKu6E4K8XWdQvEmKJXydo5aEJlkcQ6o
9+Q0NEnMFyrLu1EGG3YjG4Wg3rR2wEPoe72zP2BQXrEcbkLOo56hpaMyfY/NhLkGyHhgBDFDhnYg
1YX/OA7cfV1Ex2ZAjIFAKHdYSuYwszk68+gfoa1TjgcQT2ff+sox0Nq/MOrP5CexpiPys/d79hPV
HRM2rP/evLdGtPBlyQKhYKEMKEfvUH8FpXmoFex+U6B5aXwijXm2BsKrLFs3wruUHOMaIgTgBD1H
mXqvBKMNZdjWwv9w8+jFL7A0G9C1BB4Vgp2Ep737mLwIlFu1RXhoSMOpjEnR7M6SyqZHJcA5jXaV
NZFjsAX3xpvid+/UZnuYJA9f7/ct/Zpj1qtaDK82GEgQ0X4pdVnyIQEeYGw1Lf4idir7lvEVL0ZD
Jdjts8CY9LKbnixvFTR+iKZWS9kz8Qjt83RccQJcbDc8Y1ratAqq3Rp2bKD4986X85wpgNk4b46T
Mq1leivtW1FO5a1N3gQsM2KZHjHBaK46buox/zeSTxhEuGHYQa2m0ESnb97FgO0Dgrzmmpsi5LrL
0OK5prGo+HLgz2YMChIyzqy/qZ8wOK65W6bpz9p0yrvoqs3QZExMCthURJSkdjM34vbReNQm47DX
tWjRwegYWJQmA5B/gCVLWQKKI8WKtE+UQzTb4Oh/dDVdjhBxerTr7VT/tQJCK8cZlYNeDcuC0LZG
CNgNyYGUX5Z0iIuoNlXPwZLXrrCf7jP2wFbAzK01FlgytuFAHS8CezMo7d1pIOqqKtv7ghApm1d7
gBvt7ppo3E4Ozz7RjoqNXYPlZigNJl3eKs3rvdCp7ktg0cHwgXFgYZj8dpaM3lMTKAB4rV3gqru2
U2D3i+CsgsO0OmM/dM0uyMIptfUgI3kRpf3ZEZMGNOBW4kYLGxIPCgBOoJgFk6AI6Z/V6ac+Qsdq
Ieji19QRmDl+uCQCFANquo2mySVy2xzAn6K3z0R1T3UCXKRgw9jo2L/VZDvGHcsrLjpEMV01SYis
tYTgS3boB9DQuWlD8mW+xHG27xp3ogYwoEF6nGq7prXeXU95Bz/8KqkJkhZxgwSF0f5DRY8PBDc1
28AGUQrTGTgHDVuEAY3++GUqaIx6/6pV7bKylFXWtpMsZkINIlqIfnUDP0vinrqyfIyJfdSmBG9U
KgGVIpr892Zsbp5VvFsO/oKCUL+51hS/ducya0aNME7JShCJ7w3sOVeJDhWcNlUlQJwpaNB8tTiP
gEuOfvZZ01pieLg4YbTqUPojyNj7afYvNZy1j1UkGjF46mHOISoAG5H8ABmZmVS9rlyx1kx9P5Fr
bJciQA97pPTeDJXf1THI6wI2DvgQU54OYPaiKPlbCEJbBFxh6oizgj+ZRGisptpU8LlAoEbSB5wi
+xRy5Cczv3P7Dx2fcMauoFTQT9odkwYnP8BImJted3MY97L++yDXhpQ7blupl39YZTYdFXItmQ8g
7e25WpXtCB+2TuoflEUHYfv+gmgOKiB0PonRv3ybrOYRiXXCUEa45qOEXx2LlqgBPkuB2LXxxBL2
yrGHpSVGuhaoY77HAMyKiDubZsKRsTamQLjYnOUmYHsl+efJBpViE4FLm/jm1XjI7WHNim8tPf6B
bcCzI208getWsJbMBRR7HzpXSDVnmt1ZgcTJvXiC8Hjph+BUCJIAjexE1BgqaOkbFJZTfGe5RSfJ
zF/sBhKCe1nexlDJ53HuLhOSpo0i3vqu8oZ4/OEP3koPA8585bst5Ae5D2j8KkLcmKGV7a7QvYlc
990lyptFFnxb+yvLSoEAZEDZAKq47EMLoyWn16k+GoayG0J1Vn3bMge2oOvihQ3Q0YAqv1seULu6
8X+MFkGSXV9EoF5Y4X6wg125YY+1IDs3HDx0sPY3ohKMtbnvbCU9YFJgOHcmCw9q0RQOP6H0C6st
Hh7Ce6NXvsipRu8uEOJr9soiMNDEd911NQOUmFSDDzG0ZEv6dJQi77EImWvbcjZu538PCUoIjVWj
5pAsRpz9kDHSK5MnvuxHHDK4FlX7VkQmESsC1b19CfLuq6zFHXn2RzpgwKvQVrICkSEr2nzDwQY4
kI3FsoZXZFX9UUKI6lW5tgJU/3DLRzeZw345RUy30kx14KdrC5TQgLarlezG3yQND2VlIesmoJiX
0iAiGErFtbKtTcPpajvqSubqXajdNuF0bqIIz8S5tkP8PenTo3YlO3CfqsOm97M7E5KflBAh4bUX
px0ywOw10iYJ8EdSW+TzinW415C4zEaFSqLqdbxgRFhZTvDnae4218N7N7FYYbN4FsqZqW/ulL8y
jyc9yr6Pwh0sgf9Pr9pynrCHtQBjeiqWxlTBUqvCZNadfWhIpvc2/Tr3UYalJVXQNITPOq+X6tih
TbR3HbEMNZq0zLIveiIuIWAPlWKsz9iUVtkWCQafFB7Dxie7LkLVRkbxoqkTlnxgTtiKdsgRwzJe
KbK51Y3Cae+vvFy/aQky9aJa16BXLYchRR0vkwAaRcNgywi8gwGVu7b8z06JrxxT2wKZoETxj2lo
EeUUBmQTM+HCZUC73Q1s4/U/Dq2lOmTLtG4R7jbvkZquOjhXdl2ezSZnheWi+rVQfWbaahrvRQny
uik52GkpnVm9Or5LmtZw6UR3NnzbQ2ckP0atJ82jv6a5PJJ8cwFI8hb5OBjYcTjRPcCtyzzsbo7K
X98GO7gppwnSoPj49L5895s2M7VVCEDyS6vgwBsKgvIqZr4mULTGLN/9bcgEyJwyqaaUjcijetTI
siTj02LnMqYsFJVcbiz7FOkQhyLly7HrlVIbe01BO53ln67WAPRVEFy04IWYE/sJ835S2lZWJHdd
+VV6+d7G05GBDkrBv3phCwd1fMf4PsMvM7cRSw1FdTDS7LOYhL8Y4E1Pbi2l4JMG8DuhUwwnY+n3
DeiAYda46di8o6OsZ8OQnHny54MBpJX6w2yUq4zKa6rae6LD5lZbLmsVL7urn8houis123NNPtrY
3iui/su8ll2ds3MCYztGPsFV4At8gI8da1zNZqFHP667yWUwko1IxiV6V3Oa5J5GaHyGLpY6xz4n
8zIj6wfSg+D6B/xBqMenRhK8kUwxIHJmkzOQkPFM2NIy5r9EMPeThPW702Ro7g2eHHLaLLEU9pfO
Jk8QyVgwlMHkyC6aWZee1EvHklvRkVPEN4JcibULnCK9qLYu2QRlWv6b/llLu4KqZR3UEdsufgHk
YlXqHE26X0d19iWLrtipGG5IoKzNzRD6XggXQgMaEbaqqmw/slxd+qX5zhzwHKZyWyJUG5FdI+EC
Fx5rt0DyfVfyTyHfxeqjXazskftVvbNBHzOXKS0l/6sNFhGr3TeF/juJ8ltBratW3lIB6p19BNrX
5JOJtL/RY69iHEZ1ByGd+Ee9e44NpxZIbzdskOEhdKz/aVq7TWVLNfFdIiYuPLHQLG3ui3bemABj
mCTqxVxq7xo8Hv8roHNJlQbX+DYC5TT45AwcA+dldVs1fFQF0MHkW5m0n6aF6ZcYLJAD7OrV3l3o
VYfpiAosvlf2stQg9OkfKs1CQmwtvBx94RDCUljboD50ZobUBzAdTrj6q/+1rIDfGH3/1smYs3tP
Ph7Annl1VfHoNilojhYa0Z9uoORttoaIyBJR14LUqKC5GkA66LpxXb7rWEo81rzppvNXCOUgihPV
UeC9pE5PY3JVStqzZ9hwEfIvNalCsHsc3yI3+4hLi2E09I9IOSPFn/dMLqW11fNrjOF8kP46me4x
QdBPB8ypthhRebPEIYFaPQYxLned5cS4wzYmmykN7NjyijALAjkGQ4jLQz51rD5jvmj4Awu3Z92E
U/dIKDd0mFnb3TGzx8CNMHoua+XUBB82fIeCGL0CYh2baHgmNQsiZQ7ntUST1nfltuhe3PoB4kpr
2BOj+2fRQWnlR+m+6kbFRlmsQJ561U/KW8H4uEvYjLbRrsZn1eTLQePZ6+yjxyUlr71W3GpBiJfA
44mahEc2kAD2w1/hw+9BBOuzHbHLN1WKg6oiL+6fkbomEnwOP22ndrvUOmf6w8CsFrgTLqbBN32j
sdl3DLfTNPrIyeJjEocASMt3msXF3hibkTYrY7pIbCgqhGQJFuYR6F85Ie1O0TJRTVhMD2hkscK/
0uIm1Acxc62+KSHmZPvCWqs5LgkD+Fa7xHHCNbEf2VdJm0q6fMl6Z+JWzT7Yf60iNVqVWBGSCKku
dy6JJwUckAgvKhprZuKurgFVg5qhz1SjZYvAjcsDHMsFMRGVvsqx7jkrM0SU+clsn9afdAcIsN7X
GACgHm+wE+Y2Rv9cTGuYcD7N8nNUDKOgYqhP2rRn7Y5Z+FCDbl7GpEMTM2JfBcsR5AMzYWszM4fU
YP3UIbc4ySAoWrN9yx5RVtMI/9a1H5b/W7FjLC5TddihLmJloRknw/whA2MdjG/EiWA9pjswEM+x
9mGXZYG3RZ7TILonEET1CKqldXW+IpOZk/cFZV4nfIkEufqCDx0b3mdDFx1GzaK1dxXhShU7ZhgP
FCEmv0hILjJDUTmcJ55nwQEAtKl2d0Tt1BTVRWTto3LjjN+BJChzfFeNW96ci/wPk3luTEGDKDeZ
p2JNtDgXMSmEXvE5cuiO0aciS3a7sPaJVGdXYOHiU6qNcIjmiID13RPu3i7ZIPwc3Xxn+aDS6ivA
XNBAF+ki7fiu421WvsesG73iR1LBcjHzRmNsvRcKpCDaFWLsWA9yd4zWt6zeGsQoFuysFOc/ZYD5
EZghhqWz7pxqHT1eRCwIUQFkYarVrebWq/l1IPNa7rFHpulGz4SKwr4hjp7BVPSdfWxzzSbLwvmy
a/xlYws64EhxQ4IJWaGZ3BdUoSWWDcwXmXEeSS/TUHnEz4afzIgdwyCI6cOQoxfhXQqGNyfek7fN
lm+p9PdKuWE8YCIKZc2+oG9wq2UgmRS7BAMGJA016tXwkQ5Y1oUlMxyX+GEzkzPaR6TwrIqA7PVx
BgVhWTbhUvNGwgcgx/TJ2dQn5VAyk2q41Yp/gcA/MNZXxGZrBcV1rNUn4BF7J4DcZSXf8A0XVcCY
QjgfNoKVqESLEEbKKRldidZB2zcxLZJbbwoOocT79f2LRQStZx8qiDt9+PDz9xirYgLy0C8RdAZH
BmK01P6qikJ+ewUeBTLr9FinAWz5cgXeGtH1TOeC5E63WH1yn9n6ru9JpiGQsHpk5sXJSSqlFChw
lCfvBrsOBqDM63wI1CdQlaAq9JgxWkkmsrXlwy2aG8ehkp7c8DjQLLNGMHVO3OG7auEobFUJhf3P
BHaUv0EtbFpSPnr2iT0qKB/KiSEudZM9HMSeWAtPSvevHXsao/bleTzYZM41ztHxU75dhGL6Ic0S
WLYSd1aGONoFDQNur1+7wVQCzT16A5/znKLKZPVLPjSm/41Zetsie1o9ewB2bB2h3KAynbJfCnKj
HWcjx2pu91eNQ7ExAhxu6tbvnkFHGrD9SaM0S3mq4XPP6ylfi/PSVfi0IeutIryf0RlWzayUAoV1
NkcKqfo5ILZdbu1amLgS8VIa9LMSeF4eHj1if1Dhzt3qO8PRbiw0rnTljrfXQ04gKio/lMSienrN
ORX/chL2KrysZkmI0r4iJ4sXXQuqZd6fZfs1ZX7YgHGyeFfaMH5M7mFtmcWfsTjg4AWBYa9Hpodk
BqbBy4ofmmVejKbDrVivbeeQTtRV4EeRfeVaTvVVSvWgTe6/4qC7f71NMdrPxvKDdFsz+nNZIPvu
jdJkHWSfrEFnKkinOkAs7V9K7hiV6WUHJwJ5GC9sy21vjueRKkjltNM/wL1hXiDY+Kd038nFo88N
oRTyCrM84VLQmUcU7NZ7jK0jtC6LwF6+cMBeFcs1wmQaI0aFyMk3bsKEcoX1pK2g17IWnX4moFNn
tWsO8brN3k3CMrSSbOcTc6dZrsDIsZdGibhupYu3IMiWCYelA3y5rkFWx2uH4zj9T1LaompAIMW6
zGn3OIKmMGtqV0VZuSm1niRkwfzX4/EisFkE7AMYq6BXWyMqgu7+2bXpWmkcNMAUXA4WLn9dWw5g
Cixt5TaHqxuDq77mmJJc7+w41w4lcgiCqNUc7pOnHTzN4EyaXRUjBzVWxhQCO55Nl1gXPUQFxWXg
f4Q0ndFvqPpMIxdWim2WQEfhTV3Cd8GpwFtou6zg2Fjh3PE8GiBcZAi4gnjkj1UIrvOxrlVv2XBO
R3WVWtlat1UQ1dAo451nnR0+WsOnvHBYtp3odgpgXiM6A3hetXG2jZcV/vZusjOjew8PwwovNjen
mh1ZNJMnt0CfMEtpv/AMzdhYg9k6ksUKoIrKce5nuJigEbDrN99C56qok7Ln1sMwUtpXwsrHeW+H
g9vhhUEr5U02aJ90joUCPdjcq8W9bNdjNM7I9dzSUObuOROHkbAt/Oehfy/Z0yt/ZvHrpFPQzsVQ
Xx1SO0FgC36uSO4DB7JUDkWM+SxQ+Xlb85PoSL36Hmg4qJ5FCGuEZ0RFesOXrajfAbE3o3FhP7LO
yf0d+33o73T4HHiGkvyDlL0ZYEqOhJefvtKwpgSbKbQeSvVWDITreC+duOjmRE5loODKJ1QN1aJM
+cvv496dJyEGg22KhCIrEA4jEPgQbTEfrW6FpDotWaKeSS5woVzFloXdlphEMXPMm2qcWvNLL7cp
vlxvHwnOKO5k5AUJTCY3/GxSZmfuKSEU0zySf4j9LRGgmc1bRNfOHxtxjRvOVkfTiAUyKJK5wxci
JcOTEScOP3Gquhlos+28WdFZH1mYUhZmz3z4tHMyQKEK6UJegTYsPM9b9mIV88SRMmwUKZjlfBvw
3XgMaxFHSfbx8NDWlhbMCfw29ARlzqshVzrJ37ugOecKECN+1GMcvkePwwNxALt77o5ZrSTLIDz3
2SmND3VO0Dk4mR+GmDnx2DK7Feoza3e8EXODza9Q8fjfcsBDiAizgGkBiKHyN2hXisrFfy3QUdL9
kQCFWICsvcn8ewpG5IQQhNTouxmWdvvhDJusxEpYLVpX4krXV25Om2L9hu1V5owGb+r4bpXXHkhy
QJChycxFqmcDn29P1J7KltP3V9FwKKbbNXzqGJTZzleYWn2RQZumy4S0ik/ZCx8WSmvpYKn4V6DU
hUsf5HTkVTAv6G90se455u0QrwIkWdafuaTFHV/FeLEUXMUFIyO8kOG4Ys02G7VgVlVLAzVcmi6I
yJ4V5VuG/k9hTq5426GRezs+qZ4Pi+tLV68g6P1GzML+2dobsz2P4VoE28l5FnYE3PwSqiPFo+fN
ZWmHyBROLHVEgMKsHw4+wbIdx5Tp/Wg9El4DFe4wi6mPsR3ZMQUkwT0MOIytlLxsNQPf5Zi8s2LB
nzVicHk00dpTjyEDtviBAByaYDczoAL1eLtHYBnxDy+IluYLA6KHiogvHKCsJitREqDVrM3uWDc7
ZUBL/nQc6uDUWBfppa/RmRRbJV0E8YN45Ui758VU1QMuChfK+Eb3ZI3qd05TazfQE6GUXqRkBigX
dRvNXRuLwDWhtAO+67anUJk20/PMPPHGDla+8twOKR4i0WZNYVi3z1jbmwJU26WumNTE35hFo4Sw
ZvVPVvfE/TWR54d/4Yg0gDZfUik8Um8f8MpBXl0QLedPEZ4WZ1CCvnyWhKeuvie8x+rN8+g1tH1Y
b6RBzhwwc2LF27+8f/dhlQUBKNwnwUaKIJaX/5t7M7mR8TKWkJfYt1RooB51fosLXGwrPVUYpB1b
brHQvGqSDTjHoqm/ZQkCsoTqYprJZGucauzagOr64FcO01ymWbLEevjlj+BrCNtqP7o3CuJC9uhB
mrkqaO9zPCSNsVJp0QT5vmIAsCHWghd4YIks0EJyPUpic7L82cp1FL5ynbRjci/6rUoppCp/fv8Z
kcCOZ5hB3rakGFMw5UUgGHv00jwuYb8Z638WKbxEnZCMYGDTlOo1ibhvprXHTfdM2pRXDQJB7V/D
+BaTeF07JwAnTkenSomWQ9QB4x4tVIueB5yRJn5HcmU9gW7VfOp2NfPQUk7f5fT3UmJjHpcQF6IC
94V2s+JmObTkYQ3PXpLcqF3L4iL8fzaS7JRKRf4xDWWvxNMMaM9jIkssdrpz1RXz/pmFq4Rxoyvn
uvKtoRKx2IHpJocYK7Y0vE3gnFiF884nxh2tjFs3OnrJjvze1ehT6+Ba9fVtzhzZvyThwwFYHg7v
/EEyuTFmI/GZNjQGhs0ys/jwscRgNs99llfOoZcxKsTj6DwlO1tbMO6udUrCTUi5WtGOjZO20Xtj
NAGcI6RcjuAgDZwJw6Y09VVtQYzWfyzkzy0aQgOfdX9upTvL0Z0m0YoGXsGJ2JM0ygajNb4LsNGh
AQsLa6LLKCLdWDhPA13ZGqDDSntREf7B0TgQXYTqJfb8xRCktKbO3ZEaXvw3qfgzS2wwwp4cb4s/
P2qshU5NU8pLDSOrSmn+KoJlTi3ysUreg+gRu+qyx05kqveEmANLR1wbHNL+xzOhSdDtpKTUx1yI
LlvDVkmJrvqVtjsrKCvr7tpiS2IIpY5MEf1/qhfyVADhVskx/XGJNWKtEImjJ8hIsYIvO5fzVPVx
ACeLnu1r6gOSnepk4mrKrza8KGQz9GO/tDsEfHxOIcLcgEEjMYATRBFF7gntQO9c0zFas7XSIiCL
5dXtc1p9JNoY3lBd2uLUFE9tuHfUxlbAaDzZgBPApLoi7tlPLyYttzYYJLZXQDPVmVDgdFkXhSvB
BzVnjJSkxC/BB5vKlIEYSRggIwXjJBYnVHXussyq9LuBcQntn/dmx9jMEFkqByNep5gg7c9GrNXy
TUnPpc0kXd5F/S8af+3ikk/iKn8hdYS5xdYxieDLLyUVPz44G/WQtBapZmByfQCIAi1zAl01QP3r
+YdOsDS8zxCDVp38BdElU8EnyG5Zk9/HvrlDWMtVWwIPaf2l5T07hMNe9FbQZFTJdxSK/0TdTrb1
7atTZmsEprBHFwMQ1oq/qtci7CXPMb9osboIKBIqDHSCFrTrPhrmMtJlSI6QlMOgbLw5gkedQ6Ur
Xgpqg0A5uyMMxWFRsIDtgA0a5ntbiUdrvezYv4G+Xvfqm4NyVSVzTPKuezoG8HWMGsEs6Q73U1FJ
LMQamtoihbbmi4ONOahrjyBxAHtK19sY7askMkNcLeMXr0IGXSUrNiLaqGhAChJr/GTjcjMgBZIl
WH/1lPOtBYxIYD0P03ThGjmPobwYTJwNalAzcjd1+zbw0npibqqPJLqawc4x0W+jaSpQz6Y0wJTW
pqTLPDjpYfKhx+0r1S+iOY3Kz+THIf9EYw+rcjqGzX5IfGQjcB4CNB7+3ot2IAGxVxXzPOc4IV0O
WH8uf10OwmRhcgLp1qozPkmTgl/PsAz9N0R+cK6srkumvbhsdMmwJ56Z2S11+MTB6bIthWC/FSQd
Nt1vkWaHuCrXNsAIDUOBAaTd8uhjs5NRoq9yWP2wT7dhF6cnp/0XaiomkkWAmabwMIUOzS7z9j7u
6hQGIG7H/BqVbF63Hi64bB/SXkKvGjoG/ghI43vtXET/2UJL9JHK8GPOfBEplhzF5gHbVUjPc/cB
d4s/GRPtNQVrGDK/jBvebH1NfgKqsYOqfVr5uxdtg4TTiLolXtrpVywLfADQ85bCeeL3ZQavoRg1
j2jzqmxjtQsb7zeic7yM/r7BEIfmKr17/baRL6+4mZik5MaUT9AXpXKqn1znhrWx9TuiURcbFsiG
Bbhmlod9yAO7LWGrAxLwV9JhZLsIChSiG6Jy0nBOwZET95CsPSoAAvYMHe7XTM1R0b+h9SYDAa4k
hlhj1eQna7iN+ZFMblzxMRubfsa4oGY7FS2b5uBHYOrWWrEYwnXEGzdoKwfIWrceunNfLDt8N8Wl
7Vci3kWgNxHPVvwIwlysi+Tjp9QlX4bugjA/oMw65FM4tthr2WfwV0i/vGiNQxzzBpwsOOD1GZWz
Hr4igY3rZag8yb5LSa8uSiPcJpp4pi2lohssK1yUHoDcHKa8YJoVhS3y11ltJrumgLURSedWayuz
2mhu+0UKwtplYpVYBJQiVUDO/1EEY7gsWG4btJUDHhk6U+7kbGXb1whhiWvcsBOVfJiOsVe5FsFY
NONKYvG1DxZiz7zciW5ElLt2Sc5MoXxlzSodDo69LXFlF9rLEdFCjN+twgAjwuOQwvwc6LmcZQZp
NS/2WaxysP+N7i50/jpPHkYs9koYr/RB7M30YvFUFUpDIX/tLWdvOiuWwsQu6QgCWVMEW7MyD3bJ
DjQ408NKpjlMrkxgMigX8rkB9SetfwRoX48AJh8DNNngB8MN7qmD7aCzmP/THHkKfLWfTN8q4bNn
++UNzmYkBYEtd9CvVe0D0WnHt0+/11qT2wmVo2ZN+/SZEb2htGb5S4/LAqahRyI1t8bN3dZrR0Pp
Z7ylfOqeNc5MTEIVYa39B1xyJF3zPgLj2FcAUBaCrZqQEWr1YTXWmDBAcpCWOST9NjGUDbJszf3z
a2+B4LLKnhqgSE/dQCVRqMYG9ZqhMEj5llvrRyYDBRFaNzfh8ehmXcMmxaNmjI91uEk5UhMfYota
zLB1Y9ASyyLG6YOXJDGaV9heYozsCfEMfTzBc3hq+uimF/VTOogSKDdLn78kzpmQH924G53GXFeu
lv9uFkfhxsya/jVusXbgLmkYD7EdyBjZvSSgfYu9jBldiq3g0Uzlb/uX6mfW4qwrlI0eWEuLczmq
1ghrsPzSEsXWLgvOaD/XIUUrwIxZiSYbNYM32dmIJmVArfbe3GCK447uXWn477mWrUyuW4kFCdlr
fqkjIBUk9wKVsM0TGBu2IHe/Bsw1/Ogtmr+OCNyav+mPk3nnGsSWRFsDLIzoYCgEcGI4Swd3NrIL
pa9BpPoT5LuMZY/HxiNAayk9JA71V+QSYSU+rBwFAeOHKPTxML6rwtvCpKUWRCWP088f/Z3VQBRa
o4TdN9TPLgqbAirNwGGUkGZopMfB1uFGVNswSzeaP8DK4/iriJ2mGnOVb1N7TA43j1VPSQHnGXfF
RXwB3GFY+OVheoVtfztl3cfELrsVuY8Oj3R3H6NvbeAYxsNlTDvckgCEfh7yp4LoJeK53Ur/K8J9
UwbbykNMC9vG0L1F4CobH4eIywDLRHSMkrBWZrUlVpa+84mFd6xT47x0LAbpYgw+W/0P6di6oCTp
h3cbupKu8QcdesQ7AeawePweyeqoa96o8l7jv1dVZ+bmZ806wpejEFojzSLCcVmkxra0oIgFfPvc
byG3CMi7VWg4C7vcF/Zy8n1WvJIlQVhI4pFasXetYCxAj8Ig1nvMyi6DTjQLw5N8YIPDS4L++9xw
LYnwWvAmimgnYOcUaFcbLBMQgpPEWE+2m4FT2VLkKuayr52QilzwFXpLl0FSAV0lCXg60Ajo2NDr
GnyezbxQd4kqNMcdLxerrFAg63z3oMlksGdmDgDYvCXG185HVBH9W6g6p7gFC0jsj0RgmkftXTgd
wKnwr2SoFlrx1oWrVNdcurx6wS3pLkXnbmP/u4s+MXPA3uaUueb6NqITRAR0UUDQQ+/EYe8uM4w5
aAqWEp1dwpS2cHwmypMnjmzLdcWFP1q/KSIS4UbLotqNFlwfn2iv4YVoYSZRqGspZU5l3XKgL2p1
aEimd/EYB8W5c3gOvLecOyqwYNIfIzyFDu+nik+qqK1N0FtHIYe9iXpYV78tcBQVMDyWngWLXPJP
Xag+xGhAKXlL+A0z96wyJ2nVatPZ/da2KLxhmGrtxQJebVNYkAbgVqC+mC0wc8Gvu6lgNKhuv6xY
Jxf6cnSRatN5mzx+pA7hlhN0yym7EpOZcq7vW/CoUXy26ZHMnlikD6+HgvMa3atJF6NGOGEvk2Sr
eyv619h/+0wL+GC1YZ82C7KxXIRUNeqdgnRLRTDoK/sdSuqKvmIkZcewkUqIr5hPaBzFo0bqYLr+
BpT/u0OtmHVwY18N40fvVOFHM8jv0QFd2i6zSjxtcflu1hunRERqbirlq2j/Cq1a5Ly4MTtDo79U
8adKT6ZW9SZUbyDZyX1fdAIm0hdDfxanD4FGEW1i7LZHTYFkrfFjcZLQXMBDwG0EMOUnj5epWHgs
n3CwkDl69CydwmI4mOVDBUKU4FYuQhbzb7i0ZkGEpluZq9n/ODqv7FaVKIiOiLVoMr9WDpYtOfuH
5XBNbKAJTRj927wJ3CCJ5nSdql2P3HV50VV3VovJBNn5/630GLHKGJ9Qq6P4mZhyQTi0nZ6Z/wAu
3BHYp2Jw5aQVb+JjDCiq5ypuGC82JuoJP1HP+pSpzUIpopp9x9uyYEAXkMCS5n0R57i5zryvJVCq
MvD2WNHA2uJl4bgf588RTEHVfZIgeUTfp60EJ9VRdDu4f3czg0Qkf9FjWSFr96v2v4PhM7B97qC8
ZLAlBXrbYvFoNZcOdpUPKuSj2NfyY7BuQ/rM6iNwDiVjvUQl6hOeRHQUh1oBR59gzQj9Zkl0b2Rm
HT3AtrsTYP2Ir8MQuE0trz/zYbKeRo80U6w2MvzK+eGlTDkEE90caTvc1h4mOlR/0M2oHJ0BE5Ud
U9t9i+KrCfc9ieFwvMCYZCKTUKqYeF/x8EAS3Qjyk9R/sAaOvXZjLK45Ciw1WkLeHaN+QmXkxcX3
5SG+RPW9z3YlHlZpD3u8hBXcL9x0JNWF+9bQH0ssv3koOZJdyCwgNsGdHMvsakxnEuFutAWGUZIQ
zSRUkh+bC4mOeraB2FtYFeXsJsmNxnxQwr/vWc50OjhVsDbaGYsQE5rEVutSQlhhXjpa5Zmi6LvS
+ZMQ89P+ptm/QUakD/JLVGeQi2AhWMNgZSBclT+N7ZuY683yoDWswu1LxKkbXjxCouHZSBBEgo3T
WLu2p8wuutT6MfR+M/jrlDDcKfSo5X9aETUOmGHKgFdn+i2652R45VTLu++azi3fPI4c02YQbqTT
rBUyusRTGlf/Gj6MyW93dcQdlWGVPJYJ1QUx3QWDjNuo03eCBpFZVCtrAfPYzP88lS0OQU4Mt2ge
OpOqiGzFv9ktDzlfgU+X9ezf0q7dZ3iIKYqr8gNNzZuWUJvZ3ZZi1a5DTXry7IEl5jPbTtoryJKD
NeGfxTIn4LmA6h3ED0n0O2RvQ/STZ/ee4a9L4jFs6lcCvY+KSd5+m3rGIUCCtXtos7cMMgwFTb56
CthqEVmf1KlvP8nwrlI6e00POhYWBnW2GCUSOoMCpufhM0ZC6tIHK8SfMd2ACXUYdkxQQfhIKOhe
TeyyUGEElRhwQT2mzTDC//ioiQ9FnrnNnG8nexu9fy1FEqX5VDsgU0zMX9awd5xdYb1S19KT8QA7
IOv3yWwPCbKRCuDNTlwl6+uc/saSCzUaW8e37iWIwCR5fPNP8ppF6p3Z+ONOIWSX4gZ+wNxq8qDJ
KVwN3poUeDv+lNmnNGeovYe4fpzwcok/TwNQ8CmnFQe4zkNxccGeKDE/9zVs19iDEQtmk1sPmxYm
BCBs1j8Bf3euh5VRvUsGClXeaEzPcmrOIQ0X/q1Eusg4sOJHnTx26r6puSfLpQbnGsvjaC8lKtjc
iSJ4s96EMUU7Ll6zqT4EyaMh/xzC4nN/TSfvoDH+N+J+Ml+hLLEutw/2ZO5sVuduvVV+SA4gcteq
vSoOzJktsgWYa45oC4MoXV8755wUKD4Z1ilUn9L53xixynCFmYvlgrJqTqXgILGItbe+uaVQDWIS
tF7zlRAOMSb4u97WiiLWOsOe3MxdqV6U3e2NhBx9itIIqyMKo7PXBGt7SJ4S2Nba6U7VuK/CJ9Ju
fvLeOvOdr8MtsTFKFxjnvY3FRb1YxpD0xQnPiXhhi70V5b6PryCelQdam4yHCZk2acg/zaTYeO9Q
cxOg+7D7ki6Nvuwpwn0F2nCgNae1j6J84Xd8R74XhyAuincYzoeR1Ucr/zEqrnr3bew/QnGevXtF
+SP/3Hm6yIkTcWYumwuGXX1nifFgJQaEVEC6bHEDJ+aqfx2s7lanDhcRWqTc0Ccvn+LrxH3Oya+V
uUqRR+pQ8tEN65kASX4VydtoPqZ0u1fFmcqhlblEDFJeGTW3yvsS/Brb5rqy18voItHBiPO1cC4J
wTu1B+fNYwlyyINdmv4686XGFkw/MLtBtEhveRjvfOsgxmsevAQU2zbfsHZY7r8b0WPBNi9uNiHo
h5K1Pws4zTQ7mdwlcFDHRyfEXNDRqIRUhg+nyk8l8E/WTnG3G8yLG/1rmdG6YmfSYi6TP9c7YExL
2Kkq9sOtcy5Y5+CiZ2ttAWvod2oiWo26aOIcav8ZtGfgwdb1mxMMUHG9/YhPi/Yb4Adde8tgnbvz
pzeSnzMfwSHhvHmD1HuIWbfT47Kpu+jA7OUvcuXI6nnXD+Qrd9SMrBX2w+k5iSg7rlAsryXHacFo
AeJjEyMBgMedza+m5Wd3SesAizJJ45nNR4/fhIGUk6cN9nJ4FQH1Z3NPdhiHGozW3niv0YUDgfeS
5xxjsL/lSzeWjwfOhDl9g1fAagES/DxlGFIPQ8Srj5rRNhfYzRFHKRTCU8wrcMgeihnRLcYOmbrr
NqsASrCQwyU1qqPdvvMshLzjWAgH3nfJzD16H7Ov7yp9cf2XgkUdxIqDYV4DuI5le5uo/S7R3ZPg
eTL/lQyFEz0NSmdbx72NsMLcRIJzfFJE3Rqnus7Ge6jQzgeAwtO97/yKHGITpt/4vc1OlUM+6qnX
92mLfV+dy+A7iv8FWEEIYYaPefJX4lDt0xe6M1eDujesw4hV0B3ekvB5Yg1Q23tz8u8Gvi4c3ndx
PtIVduIkQ5O+dtDPgUw2mHxqLKKatqxS3WukYmXeF/QjMLrFXDOlfSbNAWgp4K5pO8/CfA8UBtWP
sXpte8w+jP2ZzbBErMjj3SyYQifv0YyvKUQOx3nM8XH6FJeCoXKgPWDWTHDBd/YRj/pdPp6UdE5Z
tTcXAAe+qqlzQHZyPTPeWmKnDv4aWcWYltgbo/RqTmr322X0Qr3JI72erI2KcuYr/GElAX/nz4j2
Gfe7jlhf70PgoGoPLsLMbmDI2S8/uT7SFlULUXyPw7Dk8lhY/l3MTNuCKALSIWNSAtzf3gaMSt6B
HR+lfDSCseaJrr311kGvTZjK8BmOKl656P0z0/B0tJCooZM00VfGCAFZrmTQYcKoh5+QPE/Zz3sz
fzKgtldhsswH+P2J0Ef7mbJymyllrk8Tc6Sbn10CFh0OKYjm9YD4l971SL99k24TUJTSuV/+3V1P
YALNbORgqy40ZK0idyuN90ns4uma9kcjfw+aiz312wItxOC+ibXMGAjHI535+KJYwmr68GbWx3Ev
VuXs7uxyWkNZOFogPGVxT1oKWu3dSKkF+KQm+0rQUUqLvFj5IfKOxPc6R4GYx38Na1u/n9m0ItyE
BLAi7qwkNgrCNNwzqy9lmiTOHDTd5oRMYCDKpuneYgvvKG5M0S925RHnrVueDHCuYcKLHpi0i5Yh
MIg6vrsKDFjg5tarOpBnztrJgqsuRypM02YjuTXGtyav1tQ8r5SZ/NrNNTZukD/BwcI8lteWY58W
FG6BFVvxh2RuETOOpXoOw2jjd+K1Im+hsOtEP5LTsWSb1fvXpfe8D1m9i4+eG1cBlc7CEKjGc4d5
kB6YTaB+TFytZFt3IWuvxmaWxjSimA6zrc3eLJywFuIeLJvuPKTtVmevioKZfsoJTSVogvcyfO50
dbNrJknEwp4/P31a1t8sXqfgtUfPiDmLJBesvPuJJB7kTzdS2wkDS4Ya3YfTAxC8u3jK72uXlTZo
i8K/RmwscHqNZMuqfLz07rtr/kTLLZEnXehXxolWPco23vFa8YdkZ4BVysNfH9dfJtytru6nxZ/E
+NNgWmlkhUPeWGf1sMecTWhR/UV1/xr6GP2kzY0E/4eBuk84GZ2v/silNnczdfJDySWJ7PUdL7Xt
xL2sJE5Cz9eR2CqOmfnZQCdKyV8brnpuguoxhKoLWS4nhjRb/ABtlPs+9Hze+f5LSQ2fb1s/FkBi
k2mqryuk6PHV6w2aIeByIl4LLB5JP/0LE2Nf55Qr+bx3WLslCLDzxAwb+85D7Xs9YtbCRkztaKfl
OLMXZmmUdQ+FTYvJML0kNYp/mvYPptMHcK0Db2l0emlU9yTt+tr0i/nee6iRRgpF6RzO6FcbjGZo
k2YVdvaQNyUAo+ag3XpmVPF4pZD2Dg1soZ27SZgvurw+TJaHwNDgqfG6szWFt3miD7GkAXxpir2v
HfFQBZzaHpKAKlLqbML2g/aCLeon5ZJ83nlxSXLhrTKJTEj4jjk42Y1Yg8OoPtQ0CzSa1/oY3mKF
2wd/ZEsgGZhIjOCh+WScpaEXKbBsPlzfBfE07/yKT9gdlx0yozDD5EvQ/sY4UxSFOht41Pd2B0UI
h/5vW5drz5rX06TvaFMKNyNGYDcpGcUKjuEghKTBlKUl7GmDJW237Eom+8EcnQWnM3yMTfnoe2wQ
ppjbcfBTBlQuTcI+dFzuHNP954Yj1XPE8XsAOMP4qzq8TUgVAATC5VJdVnvSj6upD7+l8a+bvI+I
YGjiDe9ByQXfmP+MPr1FZKDthCw2PXpSc6V30xI9g0gyGwlCZcgzIj2AUIeaQpMYErfWiOWacqs6
tx+5gvNFNt8zffTS6b5d0kmJCNhQ522/Bj965O2TbyKaZ6ZG4SppCMfS6FIIDnFWHNuiwlhVhjmt
xejNCSQ9hxVqWMk9qStuZtbZbWYSMa4BGR53okjxCxVs6xZGrAg55oyquzcZxEOiyevRBOGcCpaU
CnpNN1T+KfOgZ0Rc/uj2ehwyOo+Fwys1SdrXAtolVQcf9nPKh6tE923FKCc+oTFevektqcNbRnij
1+FH4LSnKa922TTQbwV0WnfleWp6Vms/uk8vuipvIZDf3gp+3ZaNmVc7G016vjOnt76LOGrMc9w3
9GbN3ofB1o4+aUZKxVAYbP2AdaJRcbPUG8P7w8GVsfEAf16lZ6dE9ox7eEqZQLf1mxjDFx4jL/nw
Q72eHVfw+KQMHkrgksEJTGntSCiAAnbFiZq9O0YiV+XYdQjI8s1VFNsMYUOWdeRvb5GNmIgxARxi
1sHAQcaOdVj30tv+c+I7r5PkIpCmxqdKrL0TFheaOTEdzs+W77JtRDuA2H1rwH57gXUOwZHhXecA
5w/2Yxz3lcuVxPTOqZxeLWt8IX6Pi5f2RZa2w9GcFNti41Wa1FrPonsVA/OD3xDiSVV6iwdj3WFN
krV7afy3WugztXvvFOy9ZjPW/1Ge6Dz70vx8i0IiPvFWVQFZOwDzJOEaJ/3qBCe8m0G1sz0A3NVK
sbFTPWZUQxLDdaLvCTtwqrutDuWjHwZ77CKHIkEncJyN3TT3JZb+snKfpZmqO6M39zqxrqEPRy5l
AS/9pYfXNS4NwOzRUl9BpgOWZDZ2X/622mS6y9Wflf1x5XwNKauUrGYLR4RUDU589f2xN/JdwvDg
DAN7Wsgxy0ExhCpg+5gzXczJX2ugcibxD9t1ydvZwJG0kJXFsWeRadj5drQGmF4IJj1IGIwL0Nia
hnZaI0gZjP0+YFAp8W2PN1ZsS+Zw+vZ7LmQTsYJpOctB1tRvVh1C9RthFSUYF5U1bcTMbRLfjReL
jQD+AsgI6PUMbyf1vJVDKWYIuKpo+0tDHV6Tz9eaDvS+z58tgvRBMZ4G4NnYUwbSSw/MeTx72t6n
Qb7HyFqxNp9iZ08j2HcFx8ybJVig+kfX7WoYi4NJwq5Jgp3X96esILxORwBnBsZBDta2HNgYBeX7
yBRA+9thLv3PObe5e8e4LCZj5L3gBY+QKu07MMUexALKKfOKQcJmEK/Y4RHybg2QQCUew7ph3DT0
ritByGAij+bBY6VVezACirWgVoR+d94MAWN2bZ57QU45TQQamMWAI23zXJJwIdE0bxwL7jiRY3cP
JmbcxLyzFFAnt8DGJQPyLYMEhR+zrzZCRJz4TRQUozQl8ZrJKU6e6qkBFow+FvaAmX8iH7zpP2Z1
vu1rzB4lRmJANrMe37B5k9zsJQ/+NCi8z0uwCAc62FkV5wdz1NTC4YwPEkDmntolE24gkMqVDbR2
KXOnstLdJn48oVVxj2jMq+ehm2ehgS9oREGyhwW16tEAD1HixAR9Uj7BCFdsKq6rYZ9OLB1ZWTbh
t8Vm3RYlFJmq/JqD+FnFeFApU5ppQjcafl3+sjKuxS4IskfLmx/I60MjLKytPQXHmP8Ctyy+B6PH
/4ZLPpDmL22Yf16oblY576ZsiFaMrpCgrYcKU2ZfiVcZF7tOx8cirVZD2iPNg3sTvGrMZSvuuFsv
05cRJ00jaVbO/Z1r8s2WTn/qRu8H7W6veeByZMweJ15ZZn9F3T1PKeKWqndZ7FwjHsOsJP3uaRs7
GVam1k0fGoTsccbEMU5gYaNHqcJLB32EAqNzVefPKZ+7M5sIFtnGqZJd6KYbY4refQeldUwhzDUQ
GCXaWreQRY35nC2VtRIRweJXEFrqOFAUGTmScMksT9NCIoh5qfaU1YItQ+j3dsCDSjCxMUaLvFXY
YpkJWqrKo2VlmTTVKcjMt6rzDoNhJrhzpp+qTDYep/fBY0ogE/7ki2klltsdPYjr0DaiTVawkA0y
nD+JR6IU8BHi/gxt31kifT0FQEv9YNwhK3HxHte1le1ma8Scy38xYS1kDxRcZ+CQoia8F47349vR
a2F5q9mqoDwswVp+MYAu6gzmUTW4aldF1WEC7qIrO1kRZPmZaKvG/ZCeq6rmdFUfSVpeIYyVF9Fi
xZ9TfEmjfC1hroPS9l5JNhyatgcRnNlHPcEnjQnhjD14kYFEOGiS2dlLV/PbCb6xnq9ssGd6xE08
Vvf2rE+tKAGPxz9FNhIf7P9EqN7ciYusgQnLjwFHyfRlUAFHlPc71MnRwDbSTozJTmd8WBU7mijY
8zI/OUWKsIYZpfIA3VbOnx60vrclJDlckGwlcX2NhaHX2RhdErPCD8gux52XhLXEwdPHYMKYj73+
YGf5bYrrCzV2VAzUX1JSr5xSixCMKea8hmhDso6c6hjY3VeRm0RDCcJR+LC14IXeVSE/ES/bWY3e
9Q6aq/lbFzYtthLzdBNvh6gCUIcxbSxx2tOccaW/aT01oVgXwvqzuE8zm60TSBi24PWkGX+pMx6I
8XVu/TrqzxlIlFeIo0zqk+9EXPZzMg6OJR4NFCQkyI9o4SlTzwd+mSpyUj84V5zSffdb7NUkNpXw
n2Ms/MJ3DslcsOHkrPLxaGSF2ht+vYuJodvK/JC5etSqPxajR+U6ArEtaY3U4Torhqthp1dtSYrF
1EnZwa7jwO1z9aRD4+ZYAa7aESEtf0/b4ayEAAHA66Mq67NHN3cm6vd6wTz41WVwHET5xtgQqXxc
yO/08r5WeX5sEZcsJzxMqOIa1F5U5Mg1BD5rWmcsbi4uScBKXKB4/psUCGdtQRaetnUVWLgw8sdU
2I8Uf55aLlFjO24IbsGqm7e5A4GiIUfmSiDpSAj9nK3hOnM4pDX7GrJiYfcYAs1kBR3eKm7/A4YY
o3VJvxlbj0xUOzDMVsj6Hhv3tn+azG7ntu1+CaF1Fnctlg87yGubUaUofriiWbaWXbXrwfO5WXmh
fO85wRhU9HCNXJ87QRA8ytTChmGfSzkfCtpsJs87D6G5Y8bYozdvqWNbmItHzf4qycrvwW83MQRO
SCMbg34YW50N+LRzTzqEtJ5flLtxMAG2ub9DAYQjbvF+G2+1bj9dCt8zS+7yGUelZjWiyIh1xnAT
LKTcJP+taHUoQh8AGBy8ELxqrA8DLkuzVx91FrHWwWqEs2idKOSj0ScenBhvWSNvfdzfU7h+pxDS
BqS7xrZIQ1JihwUtCSjHgtgH/elQ62Tvp+m9Mc9bisJ2TgUPInQ/bUxICxC3s9Iric8nanrPbsRX
Krxn2p+3JYuurmhXIa2SOD84KLBi7DQdGICqXuM+31EjYnJRRr9lB+309rb1nJXTsNSSxo72jf00
giGzfujmHDaFzjnqf8uBnAV/yxwa2yhh91hiuWEhXLxiTuZ0YaYFJRLAqp3DiTq7KbhvW5TDLkRk
IduMRt24EaJbDfvYJmyBt5ydbsrLS0i8HamZ1GuosQrjdzw+qwgTdKHNAEnYof8nGwbuKqraz1SJ
7wbPsuCit1xaJx3vQUvci5lnna5oYq0Msty2GBtlGTQEqvpHa7KdXdVwakC2uOXcEbb55P8BQ2fP
F+VAYM0yQpmKuQeIoAwPkPvJli91LXOgnv3GxcRoZhjIJuvLiRNaqAqTo2lmVW3VJe+fGPsWeua2
mCWh/XZAIGw6VL0a+y/Q/5F2OGA/bufhAZ8A67gqt1Hx6uEctkTsPLw9LoSi3DM/zTB4kNX84lQB
/OGBjkOrr17TyniNwfWxME6CladYznlg7JwuIaBaxl/h5H/CZ7VXtvKd0xQHz6gIYGyDJULj02Vj
F+aXWUMNi2oPKdBscFmWAVkuDbk4mPznZoDmnSgSDYQCKN8JJd1D/avtIkVOTskyX5J0dAOBfT72
j1ETQMgyuZ8pX/xlKdkMW2Mjd0YM5wwMFPoW6OE69B6qQmFyM+MXdyiwjLq2XscWuc6qxYzpBPhP
afPAWWtmOVBcxhM2VtHa8KIfwubvcaEg1/rIRBFXBUvKIyTdckdp4Lfn+9Y25dNDjOCdzeWVg6Ie
9BoiqLPk5qeDbucX3U9fSUxRYelsjWV93i7PTm6l2EQLRxOyH+F+ThhUsaH9OHbyU9VY03qbHYKO
63rNDPQrCpdCJ0d9DCKncyIb0nXTJExLZW2EaL8stmcxA7IDusTKz/pMZfXez3N76TKK3FZNEQHU
TLPN7Krfqe3E2jEwOtmQDF6y0v+APwrGMa3ae6P4/5cz4xMusI0WxHM8x4quaq4gOVlOjDTsxvE3
baGYQHUyALedswdjokwppB0LVIvAyzfRtl7mDjy11DfXls0VytLdrSrb6qyTCCeqMRrnAbcjYrmA
MKyFsTFt9TXW2IEQc3+FEaKIjaBn/01C8cQlHTgGFkFz7XKZdMmY8Hk7tndJvbjG4TeMW2G35sZN
uT8GwB8PlmxgC3hCX+BT/0nGtxOV5hIn0NQA9xScTw/tnLn3RdIV5yquX9KeToG2plenb5m/c9FQ
UWK6/THI/afG6XEsyQyssQjY94Rhl7xkirdiqEfMrqX9w2Xr2gehx8Uuhi4zEgApVG7wJHlYTjIB
qtjNy5k7MZ00XHr+Bb6frxojLFCcK1bAI6ENp3JeeqsbNjIrKPeF6sqvf8KB1gi0+zYnE2USHnNK
bF15hLBKxdMRso2HAuQxwsTVrWdjtY5MtDmjNt1NY6tu7wovo0uPkIprRcH/v+WomNhQVRHI9CGA
ItZVp3YxLlk+nVVzNhpvjsPvex6UubEBPZBLyNQryBf5WZVcMmZbn2QUh+fCmulIsguKoB1C9FXt
P012SqY0H+tj6mSs+cJOnFSIJF2wJNO0Zh50P+67InwHKIDrvSBdbUvgw5RCjRu3ELhF6xEEmSQv
E9ZOtQlq33yWLfI9XLsEDTHIV2Pk1eS2KrXLTQPPREev9TqnBBn/SJfuUHiAro0wCNEkSa+O0fCU
zWO8CWgmPQSWyfXWEcbaNtt/3cj1drCyEsdplhwzl7ub0zvwORpFsYmfsPBc/ifhnLDMaxpwNyIj
8oldG0JPzf4lz4A/EzqHs+0HXvVsTCiBKzdK+U15MTcNc/qR+KKxJ8f5vpvVfThycvFIi7USsntO
2vKxNTkmhTc0/Pb5h4rafYWeTG64jkeeWgystnY410sO4Wo21TaLjXIP3IeLacxjFlrOcBsnHK55
IgXlJfSAhJkFacfBriVgQwIJSop2LUuFNYFbwsrN1XdT2Fvpg6P18/QK3M7dmPF8sFTmH4VGbIMS
NX6CUJNs5MHFGyVFCCO6KZ9O42wzwx4PaHp4Nu2pTu/7HrFQ97RTJC3B3C5qYHEthmHXq1HOJu8B
4NK/ObbEiRthfphtqdeNC75l5i97iAYuUkFpkb43NXaZVgpaOKIhWrsqsraZ4FKnliLJXNRg6cJm
Z0VYzrIxq1Zs2a0E1/e4gD9ScTFkSYDYlVzxE3NYm8Ibt4MfOP9apfE4mSNwFGOUO2CPBcXhCYEK
Xg0rEdYaNmg0490CUzlqJ9jW/AqXAZ+6Et3qTzsr6mcELd5LSQfEp40QdnyGjcjG128aNIl05Yyq
b7r+ZoABuBo5+cgQ8HoIYu/m1E668yyXH7rs8ismJUTfgso87QKJLHsktqa1n3WlvF3QTlSnx8td
h3XSQzySS1IRU3pTiH/0o74VcfnBLrBdpbxKMGuKf4ZBpZQVS5zrSJxIvNAsEZWGbTjX4caecyo1
HIWlZmKo5lukKbFIxR37kQuiZ82LH/gxk+RATYoP8ySj6nKrcWuzbVpcb+FwBSeWXDKv4Q5Vol7T
g3iVONXupsT9A2Sq7hyRtHeNHkBFBthwO7/nBq11fUoH8vhU5xknK5LnFh7cEy1USClAVHDvevSz
xfElzxr6M+lAbgIyTa3PirJDsFk5cVWRrZLU0LbCe28TqSEFjT5XfaMGpVgB9MXLb67zYQKi3abW
S+QVf3UNzLtKEc+hsNr3SVNnK1rPuKNOBuNvL6ijSfmvZQNIz6llGYLxlrVqYoMHscIMuEXMStJz
WQjYosohQs3+vuU+y20rGd8tq3V3esTMNKD9buMMm0gVjPOr3eCYFUmO/1UUgEXGutrUkdQbyOPR
RQWlc86d2d1E3nIxY/xbMekr3p0BhTS8Wfeq6iPiki66ZsM2nNABfk2Ofe49ZgD2pRIbf7a6H4ci
gK9GTy3bcl5lC9E1zbGyauvJMiyBvowU3PXRyEUk8yDimtW8czrwEkNswZ20+pquPxN6nDH6WzYt
2aaXKMhJucS+vcyi5ivqkwN7pn49ozNvSzeYaF5z7b1DKmqfNQ1QLobtna878wB+caTmTCI+qRh1
3rBN8RGGbn+Y3NYCwOmJU9QF10rX2Lrh2/LMYvPUPYv1IMn1qi6y/rXpHU76rM3f+862+N7aaicU
r38ZFSzKpzT4wEqVX5BBuFrwoJ2bFOgVlDZ4BGl9S7oyucpuRKBXPOTZaD/3FTCDMA+8h8HwE4oX
GxqhsuVSm4bVjn5HfbFaYC9zEXOiJ8T5MlvHO6rlBO5XSHWzSswzGgGbbAX3wcCFglxl9v13bscE
qwKh002gG6b4OkmnK47bf42QxNMtoPsene539BQsohKX+zSdwTmwtXChtVVwTNlZ+BY3PQJ6FSYe
X7n3EjL10czM5K+gcWNV5lFxqmPShNNMO4/bl/lZ0PECNGEySAwkCg8eIHfeEobo7JvWrnFyZzAw
U5RbmzyD9nzHCVY85k1YPpmTp88qZEblfDHfDOEudbsdx5XlTfXKrWyAM/PopFvO7GrH0b5pKy9+
DuTknbUFzj+v8naPlNWTZB9vnnKp8HTVtqW4Yu/NVLtqnxroOPSIxw8x5oIQOnKcVsNWdVgi6yoJ
PivLKrd+yI1axlhAAXSW6yDWX0rphE4ou9j5huaS5bryHGM720QaEcaJ4xla3NQ8dnPa8hoyFsBa
Ms1nr7SMvYbAA1Vy7L810/5vw98JF7IVL0YB3Ab3t9gn2vptfBvfeg7Os2kAYCAlUm0R+OwNlcVp
Z3WCn+AAmj933DPeCiIqCg80XxCnVpwGuxL9FSWqAXtiStCWQ299NjWc9thS7aquSmvrTcxVtjt4
D4YxG4dGg/PrwHxfw8FkTkrTcl3OpnnMK1quTbzqbNg9m5bNlpFxal8ye86OnhQQMqM6+Zi7LCQW
yZWRPA1OCZbsLDzJLIgQJc+O7D9ZgBe1Arw9CP/xtpXMJ1K6UMmEfe+PDXdkGXbNyeyTbq/KaLzI
uizbU8x60oc02+ZfSQqP/v+LdOBHn5Vfj+ACY2KaBhXKa2tSzUZkPZ0ABnbxxpur18SFMcFlgxro
LsX1qGfjOnNGE98Doixc3974To0nok4zIEg5hFm+kw1pTG9tmlawAvUA+TyoMcLEGQSHfKro2yvs
nPZYFd8I/eTXVrFFpVOD1uOocAl/WDwmesSlEOXN3rNdMPUEfli8/rKFHSCf0KtMngwhyYq+qpki
0UpD0IstlsVaWtXGYUJEBMCXArmEfY6gDNKMB9pTM8AFQxO+1b3BO3Mg6pkMcbp3qPxJZ6wc6EfP
ES7yXTg7CSbi0PvyTPXHmqEkAufEGxUT8TWjkOhkBKOFPUOCtlDwEfNpZ+e8xrAXZojUSoD8xuNf
Ynnj9clXaxMdK1hMwsF+lXMb/0xdzZ1kGv7NBbNpxjcJdcMqqI3ICboNXLuDvAL4FBM5EJpOiXHo
3CvuBwzFqW43Se4Wv1anXBoUEJ/dfKTIWBG7NGqYW3XG/tUqSH6U/iOWunpLVxQiE/fSO1QoQRNr
/Dxa46+n8JBXBPDPIiCYlAUhI49Ah+4pQFha0q3HPCAhRXP9BpqkxT8onyFH0vlnlOgbGRCwmxHS
Q+blmLAnJUZsnLyxKFamt0qJYSfCfnpMss7Yq3QJXHXsdGRA5CKS1nihB88F2g7FzZCk0dTkgFtk
qc/22DU3QZ+Ety7p6N+hvhW3dkWtWCHxGodWYq4dLjjc6WzWc1UoT1UEi2Wsk+BDU4pL05X91haN
dWwXSsrIIMRojT16crR74Pog2Vv2V6CADEUlTkRVx9mTV9TEKa1CPoiCpiHXCAqaBxw8Qv9xdF5L
lirJEv0izBKSTOC1amtVWr5gVd2nEYnW8PWzmIc7d8zOsenu6r0hwsN9OfDFO2q9aZ8KsQ56pD+A
gVEZV/VF8+Q7fOkdTbAkAwEZ9dQPdDHlEsNMKmwNKSScHsnNkfqvcW/WDqs/fYP2IYq5hVTrmyLz
SYXZNoNPqIh4C20CMk0SHOuI2DJ4pBiaHP+YlAS1iCoNPIqpTYxMVex4s9q7mlnhXvKJOVGeh7bH
f24TezVEkdkDjZTidF2wkdVMPvtC4Klr+4FuvHpZNhn7PqUqFeiGMcUqmZI3/HCT+mMOZP5HUxi4
rapmInlPPfBUI4q6q/Aj6nVKVW1KJNl/LYex+Z6FUDt45Mt+Ujl9RBZZ/jLDAz4vxbONoHAkjghh
g1vn02K76acfKGDcivxxq3Xxlq66czvV+jZP0tp1VVSRJRsZvYOhfwY3g/8f1Q5YNJMsJQNRcosG
EGb26A+fvlxyaod5W3LIKbdF25UcNDGDL5XNt7YCyOvUtYArQg25yVmbh9lzmF3Y38hMVXDTZx8D
k0YQrPnjLoNX30dK4AnTUOULaw0fRgZqakt7NWfEg1M2P37n7+y+PArIoAOZop4QjEL4LRL73MTZ
SyXibeuA+luqbw6Rhr/lHH9xSCN45+6ljdziCXmvNUwqhlZxX1hYnKmxI6Fo/tFC0t57nPfaGhca
f6mvJiIlAS2+4niag0UpsvYrxru1zOJbzZRd+cAx+sbQrk7ymh0HM/y88JF3CKfn5wicnWPxwcrw
RaP08tV3zqPhmdIm+GQB7oAPpLZKEVsfesMdUXcLdEofCDCBLC+t4CKoQ+Om2CgEn7TIC56RADFr
Bc23xEPZehnTQcdxXK4nX1mTr0VESixJtxd78ZzZLz44qSjKjyhViDsifA5GmlQWbLVDU+8a1J7Q
sm+VR/1Rmh+57T7wvwO/TAPhkyERlqrw7pwyvFLd+siwxDCjKHeZXgvIPOuqegjL4aEO5z2Kx0M7
4cr1R05p9QiDnC7SsZhPGMuPfPLxAOHWQKLoH0udnoh8v4uJ6gvfeot4EHtVcjADEW/Xvq5KdwKJ
mLdTiS0yPlTJcHW4RpVz9NQZkNUDBIt42fntcgtHEqm4mMj3j/Or1Ahn/nRx2wWL6SghDPSbQmdf
Ad9OZIObqMBmx+O5y/qXHqiRU/NLOA5UYRZEs9JME0BI8zLv2D3Ri/r+GfwEoMtyszjIPX6ZXWvJ
C9Squ0/bhPtIhnxNpiKC96mw4gpenSNarhiHFwpl3gmiPzZW+Zz4kL0o5WJgF2cqX7FYpvsUT8No
8QLXyzlhQFmnyE3qoADk3coELHaJyyMEijppLw/ZQqDBI0BVwYaSBR5TES4/Nb87dImNfvvWDEQI
CO7CZsDvMSYX7vfqLlv8M7PgrcudrYijixmDg9O32BLZCBJ5w5aK3a/ajDJ6KgBohIQ8mzVYHDrc
lt1gYym4x2h/FEDXp3rxtrb2HqKYGGREJ0Q5v82Fz+9ygVnTQYoRzUMs1Y1D7E/i9R+r58SGiVCI
9OwM8FLWhiW3eRgTzJEFtX7Z7P/H8P+gKONJRMf/eXwGcUezNz8MFS4lhR+TpwgAsgCZsJD+Q1Oo
S0dNxV1ijd+ODiDKgGKxkhEBT585+Dxypj3SPbSTLFjSZ1FH9CxN+OSMcUl0nLlrpg21Xm8l1HUV
TILeLnFQgdcEkZHvBG1udUtWh/41i8hRFZVHB8S5nBFiPRJOPE/saz7kDxCL2KfGIwMl9P35MJbF
JRAUcC7ZUcccJp32YUG/aHVyGVMMXOno7eaFyxswKdkU+xYzI6VXxEPWt3ONYRkiqE1mW+qWhpwR
pSGSFy/BhjpTknFHWu8HLegSBR1OkZZ3cvLqU/eMDz54jAvx5hrz4o3LUXBOBP8MgLOl5314iit0
4mjiglmXyb3I2dhH0z/1c36pnPnijityFhJ3mDLK1RFc4Lg9KsWSzWRwZPP8z5JQVRkUq4xA1yA4
rFmG1dFzCDYGeXvJNe7HhAc2nAI4Xx0QRdXv25RZI0+fHBwxbhBD2aDXbiLuMJFqTshoRCltdTY2
NDwxQEZKc6ri+rm2zceiipYdkIoSU72EZbYb+wmTjVg7h923Ko3pwXEOuh2frSJGORhGQYnGD0pD
vp21AEZLKY/i+1FSAdXXIFqKZixoZeDiHGDb99zkC1MnaJDu4Ifxvqz4AfeJ9Tx4VGWjgdIaf+Yo
xNkZck3cgurQKNANcDa/PQW5/BtKoppN1x0mTnLkFaoDHiRy814L6XH8NFGzMfNwaaKpgaQCQ7Mr
Y9Iu0cHx9A8FwFS4dfGDp/Alqzn717ntaTLqmz3pGiTRRZVxtlVOexFtv6skpUABQ0EUL+/QwojK
D/Kaof6x5GDGlw/+mFqHgiKOu3BazvS/vZdrW32e8QykDKvq6h81QHGfhviTnU/cCYu0Rkxqv2ym
M8nxf05Ogxed2h0pu+pLtdnPAlnSBuyhx74/tMH0JkZIjHRchlgpuORNS/5WxXhYofo6KrrvlHzM
nHDfWPTCu1P8GhtC9UPR/FqmXkv8Phqt9m2BsQApYMa/vzzXsjr0dvws/eSbkMffXtBjHRkOBjyl
6EF8RwiC0uwlEJud9ypQzbZKuWwa8jPDjF04UftsMc9J7J5G0cCG1htXTjsNlgWH965TDU+/qCZ7
PYw7/sajTW21j5hRMEtJxMJEhZ8DPaQWhAdvBFhXpYQXZt4btW2dQ5W422BG/m9zZKmmHL2Tiyl5
5kJ1l3bT2QY62jswQ0LDEwWyyTnkKt/a+ZVuMA+SKSqcBT1Jpmis7qSoYsb0Fudih3d1ZghXoNsE
/A9rna8dJ9xKrfdOCetrwE8vpPkhl7N3GFgrD86mL/xrOsxQSfzPegYzvMgjcgVU+HI8Vj0AQ3yl
wwgm2M+HO1dJaFd1eSpzyEfDsNDzTbg++O30cmx4z8Ll1xscvHTfTo9pM5/1Is99414J9mMCzytS
T3KLsQ5xPdnVXnwSlbddyNKUbvc9l4A+ovnKw/TBnpglne4hTUMUL0pCS446vhTXAff70Jq3ui++
p5FRXtRyV/SrLOTgQAgwaPj2LS5xSuD0cl37ZwgXCgjxDUmXJnTssUlmE/kKHgOah4qo3U9pQFhc
MYbM8Us0Vo+VD+Qe7FToWVs++4waIJBsW3/IFqpymn8VOJ682eXVzA0z961vjyVWZPEhiNbonBH4
5JV+mPpm10ZYTqtIH+oOGnzaPTUyJjk/f/okn3rXPqSCPXl2EarmnKgg6heHkPNMCsxqliOdYct9
OUNMjOJLxsRHQLgGfoeLK3Hi50Q556olTTVBCcriEOI9ucGCV7ZFaUtM/IXNkHkaSyVnuny12dVs
fak4lwXnbApJjkmQfiWhxwHTOU1NDiET/HXscPcbgJzoTl/cLLjPG/PbDPaH3bfvczAC6bHpLgmi
HTvSUQYS4BNZU6CUC38kO07IzJHPj3ru2vEpYoRqe38bV9UOkzWgtI6fDxaTUpHEK5cz/kJ2LOoZ
o8HmYup8UsWOdi13mW89Z5L4M2lWnYwYR3iLjUDDrCHZA0bmqUFDa5aHeyXBLjX9zY9C5JsUcRkP
vYfbZvYODPIYYgAtmYFzEisJxQS0LWf23vFbXiEAamBAKNN/xFn2S/7kkDvFlVDJt+NjS8eCOzr6
Engf8cyvGKFE+I5/QSff2QpCr08TPJY09PvshkTwq5riw0zjVsrur0njp9UHHWAepbeQ8JQTL3ca
/ERQkKJWKjitQR8vrP8kOdULgdP9M16P6JD+Rn2/h169rCPGI0nz15bEivD0QxJX/1U0Jcx+D1lr
ZJX0iaHSvLdWN0BVLePgTUU8AGb7oqcE4gvBAU0Xd2fo3Kbdk4/Yeskr7otaHV3+HFPeXJQYXzxr
2UQrOW82WMbKEjOlAzOtabM/Fn0OOJL3FJzTx4p1jk0tPGTrJVzMw7MCGek57WbhxZwqcWhj6CDp
OHOtgDncFmcolcy7XndNa4FxEKes41JKHskSuNr04DTugRfrqU7Xqq5gG5AgG8RISZ+k43kgV2TL
+ehx68YZsrLiJBI3bbzbnmnKEe5L1y373p8hHs+nrFmuTSTOThl8ujaQA7oxuF178q0I/P/8pX3n
Nc//7zaIGEyMao9f94JD9mAba8fa9CK8lbRfsFcVzrTXnvlg+XjUScPhj6NYxZsxGWHdEhw5lxkg
aZM+DW0f8CbpXzmS3ykBMWtW3wldhTA1aAv2p10FrBpHwmWMl18rZupuYbChY/BTrqD9judRWCfE
vgfKK/gFiuE3adxHLAHpZlkvsIEan7Hj/414kvl1vtOj7miHGN+GOXxM3ImoOt7kgYtAWTKVpXXy
zy/dF9xU700WzHdx1+7bhR6kUoKBYvUNko+oiTgW8b1IPQ2/FMNTWVq7mXN7jbIHkFXccxL9jpqF
J0KhLyh9ZGbm5DuaaTuBS3cXL/5FQuQRRfbpatKPRXNx/fze77kP++lCXk7Yb+5kv6eqvK7I7aYX
pwJBNKtjWilk6B28NYuPAlmsoRnyu7g1s7Z5ClT2Enl86RvPh2kkeMOGDTXEzXjQMQ7rQV2bxOWw
bZ6rnHs8VWuHOSSVYuuHQNZ/nEK/2UGLENFUv6hWd7T5IQtl6mYEQ9FYHMeJkghOP+1k8etH/yZB
D7IOk2PYDvsR5XpMyzPTFAYI3G5Cz289Er4ou9ckiF9TSYRDRhynqts42gJxgdVihe4Oeb3LEK6l
v2zNAAts4pwTFZ/5SC68TbnHVvZzGQT/pINgbBHRtqHqhPW3Jk4EUSF5WARZ87WDE4cdGb3/MFBv
/BRhJ5/39eSzis9EAINJkYEOn4gdvLqy/LP0NiRmbUEMtO49X1wLQ+d2Ml4sIkEdCC1O4beC76Ox
wz/ziGPYRbLEt4jNl76AadUPGuCBysu56baXiK9AEHq8lUq6BsqCKmIeC3uYtSevxVjNzvyv1+Uz
6+FPze+65uwJw4ejiec9WyDFMIEebNplQoa8O6cIFJDX7BuI8ltfyR2Pi50V/erQPxmkf8qcYOu5
Tx2gQcCtL2kKHKhZJUvnNZz1VakS5GKTv6Li8lIzWy/Mr64lX1saEUWRb+oICAUFx0QB4VVG0U+r
eQdm1XJEKoUU0DqfVRm+aWl+576kFHXZ8G+8zQoljGS13fkn+oOxqo7F8phr/calAcvkvGztyFBK
lQyfra//63ubLoew+cxVah+UQ1xkmoiclslcblrb6u46hXoSeQhafudxZahdiBoV8n+cQD5q1MQl
ygMZEXnJg2lxRw+aOSBR/R8s3thRDZcYYeZfw0nprmta3N4e+TLe87++Ff+OTpacRDvUnIV5SudF
zHxj48aFI047r6Q7yumwoif48LYUdPtATMobs/Jni5K3V6SId9mI/Z2rF0u3ApKrI/fXWyQuGEkR
bjSx6IwgdyorxMW7WmeLDIu2sbiouJQ3b9TqT5nsmGxmn3L4TF2EE1Yzr7bffeNMp6LlsUlM5bVB
i9zQYgeOv1v8XVSMNzWC7EptlFaOOP9QUSm27JMPHiEhhKrow/Hmv/0gnoS2E87pxCYmfiN3XS1/
hygnNhn4tJ5N41s5eLee2vpt55KWpnvC2eqZkC89YheiV9O+UBbHOyv6rzb2j5j9bOMPzoMfwk8I
CmhrxHI2PCDDDevmcp9BH97BoWIxKUNDnQrCCRTvfsOE95U2rDBzakeHTJAXbyLs/zofHrIUu0hl
xEHK8Z035z8sGXgULITadobklLWsGFFbfLlkn4iNImGCCH50yokOYoLVcZJ6wIMGQIJxA8GsKgMI
PtxA8qVedbgIO6mJQhiOcDUqbNs01GSgs+Xr1Gv7NOiw3k4O0TeXEnkibQgfbcG3SXlQ0KwYKBtX
WBfTVPxaziB6QwAzTdSCfQn42czA8Sg8KszDekWmjp2dxkv/s8hXEnKCehkuIZbULNj4ZqASWtTY
hCu0jjCdf/yKKicstAHiAh3pYfzlezCLQ8+JbyX//t08AWHA/g9StpXYMNyc06FE1gb38uq0NVyP
mhMFJhpnM5vQO2KKyw5trd2jAvFjVPt3anlsxT31BlEjITL1+ALStBKcvIjEsk49dlWwPPqifOKB
lx9wrpNCqs3NzOoUOOyjXgWCRxAJlRqHDJToPxmBqp+aUkhYM8QKpkndSJfGD7OF0uoVdBHNYGyK
tFM7br41E1aHyiHFa1ZQsRbwk33wc9jnPhPNCQv7+xI1HxBKMEmX1WMyzcmm7hxn566B3LBcXsfR
Q+uofOjVqE4k8hOyB34C3i8MyJj3Cn5tam4J7aN8lTwGHI5cBxGYl05TkgTU0QOmVlhkH72fpZva
f1gXFiimK2LRAU3S1e0HZuHuxczhysckZzUbyns6hN2aTAXDrx3fghYhaq4wMmYGhbilbhIGrjdd
03H67V1w1E1AHrTTBQXrVt49zKShz3kSF5sl1GRRNRTEtnXia9U73qmqgBFOnnuVKgj20CxxYtg5
UQD8ON3cPPcVv0eh3LNV4RAxuXtgmXO2cPD5bon2r52Lr3iZa8rsrDecuSsOLvkoYvsPt2zQbjOw
lZTEKRBJ4J7s7Hj4RgtB3mKQkmBd8jVuomV9nZMi/jvJCc/6MhSPbDfyWlp8S6vO4lHtEAtolLRv
Y+eqn1EN1muhuVAlM7b0yCvZh8HpYNIpxre0g23s4M95tTvIJ1Y1/Wf6xKHGDKtbw+8UjkVd3DsM
gTtSQ+VLD4CYgkqv/TMka014wxursTBP4eq6NkSI7xdWyRdRpngx56o7BTOyq1EeXVzC65y7bu7f
mDvqe3+RNfaHgFF5UhNJO6M6YrvQ46KoBc2X+iuTtwcvGyvEeFYUTFeOyQ+BoT4yjuSV2li0hMbw
WMY9En3g/SGVTEfktxV6EdzngY7wyBjnUoxF+Tg2tmbSayhnJJvAGqfKd466wVksMXiXkNKGromq
w6BS0D4iHJ6dpKaw1tb9jVqyGE2AtBqpnOBY8VRgQp1+dNrEW9t1MRJPebQdLPMbu7ybqyrXJ6vO
3+KJXLwfsZfyAmAlcnGE5351IjVhP8Q2jdlTuYoqLRWrsvuYzezuTGG9jbhan0e7zk5zisLLIram
Xgr7Z5S0Hg39UnGBSGC78OHlTfKfUXEA2iqR/LP6zywJEpXciTCHBowCbmpjS4De1xd2vVHJcIt4
a7qWudYeqK7Iskgyw/iK8qo6pjOImBQZQA/JzpftXrbLccK2QpGTR02QJ7gScMCGttA+qxkAfJxH
zwpGahogOINl/IGrT0hgaF+ENX+IPrj08/iibXTZYoF9K8rs0yYqzRiJ6lawaJU83ejDnXeGKbB3
Vm8px407kuCPfu8Wu5rW96otX7uA3N1UW7jCzVubUD2vQ27DRIF0E/z0CjMY4iuaqV7+xGREcCNW
0VZFkth7Is8KOyisXkUwmyUpMNPLEhE1NAEHlbiz/lSOU3JdsjY4g49rrZEwVr2JNB9+T2uYw0BF
wE1+SX+knj5KCADM7tVXLYBdnVy9ErVtIUqN2gBtqsSoSbwS60eVeX/qFPsvxhhsQ3PxOjrNvCEu
cFhgGXXueMKXnd25+bubtvk+gTC6aemmmNoB3nc0uPcYFJ/jFN6vRbrprp8xzenc2cd2HO213f5l
jMbwsCrKPGi2nl4/UCN/pT0T63tjNUTaOntv5WAPF4wOoAeH11mzcRPU9LaTBWQqJz5dk1lql+51
jOgxsX0XW1PAHOy1nXtnCyLKkdM+5oG36ztaipj0vtXYfw55wQkBO2JZQ9nAT4z7vmK87huIFiuH
vnSXZwkugqlpvKun7CePYWCCOgU6l27oM2OV6oMXtHQsBpMriWsTn2aG8DZN4Nebvs4GErDdedH1
hbA+t2E7BioBeS9nMa5m9vjMiUb2ce+B0e89jPMPNyjfXbuCCEBfWuRS+enYUEK9pjqT1j2CYv0n
+oS0jrrURXZzIvvcu+Wbqlx9CCiVkR3ojSVNcU0vkGEdX/0AzrxYhcbKhwOCF0QL/dNvznWIEyH1
nQxiGc5/vUoiBcZhthI6dXv7aMHfDofgoxaVe2CEe3FHyTOGHAtAjcdhSUHvOnCfPByFLA97uluo
s8OsM2ZgqvCx3KeVhuEyp29uFJ5zj6RNLOhgKyk97HCHVJ2dID/nfz2vJx4YNX94YL5wQoDMjNUs
0syhk/lMB9oHw+LLMYNzNEO3H9oRnm1T3Eox4HSN2PMFUAnLzPkWRwsEwUbfaoFhvCdPfed13t+w
Cp+54NPzUbbFNjXdRxP5sL796cfY6DooXT9Rxh++KelaDLKrTFyzMyL4bHyPPx70tLuwW67h4iXn
xg9KEDGw5QaKd2q9nuOamAxcw1VDOu9OldV7C+h0mOh/0nI+QQy+F531n1yqXxHjK5agM/xZsgUl
cPBXd0tL33DVTj/hxBieWO2FBzrzlFkjdRzn9JKkR7nY7yCLX2I8ChvcgPa1S7B2hIH7Yc2SuLcA
9aktgs3j40QI7KBWV31Vc9VMqTxbTOdQiV7EhJoacS3b+GYXWMjKsJD4ae2zyFtkmYRRv0vpR5pf
xnqEixvBXhTDOcDedEdEB29LhCoMKuQpb6vnpNfww2z6FoxQV9V1YtuYrr5bykDRE8XtZ4LsELaY
GnL/UaTuS5BNZKhaSKpx4b3XeGC3/rImM70bmz5WLFLNnmxvCUp44q3NWgaftM+PjF7hGBKgOKto
7daZfUWiOu4oJRDvRPnDfeKAG5tmkwKLAGnvZDGIlbnZsElRIJHw85LRceK0wi+9wCieaREpLBdd
N4tOkg46JKsRmIXBTlpQLgziQ35HYLZ2icVsLf011IsxB15Uw7KkBTigcdl3leG+zSJbdP8v/DMZ
/zB/s7FJUqfRcRWvwMbVTBn348CY2SoCNqDp3noHwsfcaI7LVk7cTn5rTUuCN4UX+C/QNXR1iy1y
7U3wnfCJY4oM/tWp2/ztR3u9+gmq0xjfkLkYP7uVL5UU20pQc99O0NpV2fJ88wfrPjMj8KZYfSgN
MLjoHDh9Pq6NEpsgTp/6zdfLR8JfQ27jy+bDe0yW5GW2dX6aNaTL1nHuSyQO9BbF2aG7DJVtP5Y2
K0st8eGZB4uECGDC6llNqJ0DPj3O19PV6fzmcbEgrDUClGozpYyqVHZTeBW+jDrDoleNzheiHmJm
t2aX2v/KlidV0kkiKRWuQyIqpOlHKe/pVr56gieLR3qOWTP41+VELvhV/wy0WLqJ69z11fLlBMBm
ck4QNlx0p+r6TdbSiKn410rvLeDagIoyOisBgaZv5uZkprmjcTFeeZgv77MyeCPzSoIXkjD8b7IK
2dDVW8EQdpdnKeFz6Oi+N4E/7AnDVAzhTcL7qgA30GW47ofGJh3mUiKEtk/BlI8I5Yf6fmZ2+fHd
+EsR5cKzj7QVRpPYN/nanuLSOzgVHUiCwDl4Mn7qBuzzMgHVQ2gPmhqegzmOWUkX/0jDyotbV/6Z
Mh+ACXCu6269PcW8+isvpcSMes3IjSkEDedNg9FgD2Bj3OqJ+WD0gkMe4kCOpHkaG5CZXFaq+ziK
T3XO+z6q65EwyhgdrBiTYgxRT2p6NpghVMhF1TJ8INKB/qlY5V/kh8Q+WJHt+TT/cQubJTl8Th3n
RmrwZAfBTYjyYY7sl2RmtUgl5jgrpR1POv+i0VEUo1svYeJEp67HDdbH4TYc3aPtkFyte+vbODVs
PMPttEaXUE12SlTzaQLDfaPiy5zhtJSKDxyxeQqxKHVjM0mvXK05DJU1NDL7TPaJxmjzXrvV1zLS
B+JwNMjHxNk2tnwAJgT4eUzqqxQqumLhv/E1+hdAAQA01DxlI1me1s2eQ3zjezq9w6dcTW+oz/we
IkSQUraYztJ8r2YEQi9zn/F0DveF9vpnfr7ZG8mB8tib6jWFbXCvQ+A9QS0fa5/5SBaUvRVzAcu4
WxC2Fes7Lk0DzgcASxV6oEBjXdLfgq5lL0SeYx9op9uPTCRp8pf7N4RozXzCdRQuavwcr5+/0FNQ
rpzmIpqJANBkF7wt0uzK0cBsSzf+7QscNJ6FyJePzQEwVXMPpMB6Eo7K3yu/Okwp1B63uU0yW+tx
ZfTlrReFZGkoEvCYu5ycqhKZ6eo4xLW7k/RXLgwn21CKoxN0LX/G4QsHNceAopyOTepfwJhSodsL
ykrFQG9puezSCru7V0aYpYOA7LYz0gLA7Ocg7ycHbVAR2dVw9FrBpgaVKDqZbCyXRKEvs+dRMK5O
0QLIycuu8XqSi2pfYqaRt3waT9j7ccbOJWUjVQVoHbwAKQnSQskAOzRuOWqIi0MXTTvSAmLs4sFv
BH91EQQMYdcfresf6mUgiWtxLPRsTSOc21w716FYLYBegohySN1p3/Sz+pgV92yd4DOFmQZEE546
59jNEA0nJ9H8glbwNsHdWdX6Fj4UHns1+FdeE68Oxq3ZLDRNjtuxXB8uXf7HjGm/ZU6UkENGom4c
Ba65WxK6Wxi8Mu081lZwJqr2wVBMDoNLKYz4VcebzA8v13fuHjcO4OpFKqytFYwRmKhhsYYSM+7r
FW/YjImFmhOxx3cGd8qgVjLsNvcllmMfBtimaOsXaD3ssTxOkMbxvKVdAnErTpZbZKL0aTT1S1Fa
h3AFFEmPuYjD2b0pyovOZvoCpvl+CZS+771MwyyaH0pdP1qOe5HQOtyVuhUOdXPUrvWZGk0PUDq9
2cKiZcMQgE+i4qWnviZsuOSOIogXWKO5/6xqMBlwLXgRV4m3cYz1yVEJ2q2nuk9ajXC70lx5Z6b2
rGTJuqei4ZKZ9LvuefyO8EZ1kD2LgW691C/w9fI4BLzHfunP2XMSzAchrH/Z1N+K2fkeAlcezJRx
JWlNdW299ilvymMDsnNju8VrQXKI9X84+ayDLD2S26L1z4TTK9pRfIUBwF2RHy6FdgTRWusn0uF2
CLrujgXZg/GDnTOYgj9q4L/gpGXYyUJC9ZQl45qkGRdqtU9wbhON6qFes9R50lF1tBbfLLz915v6
u7HI6Xn5UB8qRW6WF//EpWlAk+tApjtlW25ZgDfoyohB03SNuRxs6oZcYEPLDUaC4Na2lX/XWuUu
0MGO5MF6c5AMVlLNW3deuD7wyuFqNsIQhLR1P5juu67XO17M3E4OF9thh6bqJ1X81Bcx98Qc9rqM
/btpJOUA3vRPnFpfbqjwYfqAfkCHXVyBhm3YiMPkKXC1ZjlK42sTZPhenI5yIkmB+jCI86yBUyBx
IE9Y7M4oCJswZq0ZMeXSYq3/QIR7D+t+dZOBZpjl9LB4lC3IBuWv/Q08/YKRBO+0F51wr7BJzgnf
NQsaZmlDvQ6iOb+bW35IS1MDbq79p0ZzvXJ5TITd/GMz/JF/hSIWE48uCp7OSbZsF0TOFQmgxPoH
EjigtQ81SVNM18H9xXV+r2x5HnxBoMfWvzKbqGzuxv2i+4vtqcd0Sa9Nbizafrpd5ffYUKV/yKuV
35L7zcGdBsXRU58qYgV3dQ7UQBXjnwR80bHu0CBi5yoKbV6c2rKec0rfmA+jp7JfWyL5h9VGF4C2
WyyGoTv/SXAHHYIx8M+1hRCdLkwgXSXEQ09M5zWqef6ALgPesCSgXDKyYXFcYQ1qk+EyJEzIriiv
40JJIenaH7I61AIPu8BPLkasy2L65PXh+8TZ7Y6NCAnBp1F3kBcM9tyF6seyFHRO+vVVlTCNg/5q
p5xti0CbXZznZygkxOjY2pc5PivT/GW1IcueLgHtHdmX5VaHoJHJIfSbkI1JPOlcvpT2cGhSGy9V
WZ0E79J9UwfXuPSxndRv5P4OtZ7hE8vmP0O5jL0QYpfc81N7wvpgX6U/XI0pfu0iYYiM2X9ZU9wK
gUvz+t6ksbwRecM3S5T5fhGIEx14oKY0DmKaSxcuEAei833AJxifXW7330lFfXKBw5xeVT+8cUuy
KbtxDItynqIy5eTRt/ns8rfSLnX0EikuKCQiAvfHq/z8p8HujRy/xG2z8xCymrdqGjh0WD4wDTIx
cAO7FF6lW3DAiHv+6HPq3vduCJ4hyYlqLp4Vf+KtN19imNNjlwlCALIf+t/KsTkWGzPgaimSUTxa
viBD0Q7SGogNlM2NIbjihZC31HNnfV4888pmQzZF1QQbJiuQFCOm+M+YYhpKu6X/X0+CtoTDa2eH
tB+a3zaIggdncppzoMLwpQUo9li4nnhPfFF9lczwn2UWwhHnjd14G7ng/QViEPZPUzQFfHkHZl7Y
wMQsUXbM/zmmVBQU2AYBlHHNbccM820/YJ2PZD6CIUByosfP9h660qd/NdOgGLZLnnOS0J7g8B4C
fxP7WsCzQhYqXcQEIWk8U/k5n1uaMzOT9T/EykL8xMmA4Y1m7HZAB079G1+MCEdbVRBtnFvzZWkn
/w10Nrxa498+Bq0cDzDKe1XgZV5wo49L8IF5Td7lLJIPThRipiPiLDfQmBe5tTMxRddpdKbhwOEC
VPtiAlyP2JSqZi9YDrl45Vauz0lujPfq/I+j81qOVcmC6BcRgSkoeG3v5Vr2hZCOdPFQ2AK+fhYz
LxMTd66OTjem9s7MlWzBvBMCl/vl15k21pr/zNukM5BWUeIm2O12UEDAkhMMOXYrkgqHjnBwMcay
o0d67Hz83Q477qAKmwejQypYJ63LgFVGWSeOZB8LE99yyCAdW530T6HDROVSLwOZaNM2ozdBsJkC
kyQeZ407EXCiFN5kVA60mQHWsuwQRKgEgcyAm8UkJ4SZwNH7pGg0nCIBfXhsYx7ReSxaf2Uwrwe7
tvWXM+coeELGzRwHGPsyOoz8xInFWomi8R5nxgUKp50q+yrsNMcf3otuWimP4fXdoSLMQRErKHoJ
RhMN1ppRwdf45SnHppOjxxSa+XG4Ynub1Ye2Q3RBY5QlGmo5Ok/mECvKHCxKfkrcg5DmiKdk22Y2
4n5TLJE+nk26fc8gcwlSKBG+xcbPgj86gvld6lQ3v7ah4y/AqCzoE5OLh4JmbSz2rx4kVggG5Vvj
WVTPTUfu7xhniDHbKAuGL8B8Jv5U34jkj9eLsTt4iQ1HkoiUBFvaggNtQNN1oqYnj3G31XM77iQ6
JqeFwWGhbxTDPB5msy3mbTT1BU70BI3CQm+fHGXshkiMAEQGpysMQK/Ko6RTZXmHXymGnwFj3GtR
MDrhNywnU0KO9XmCg8l04aS1U89XvueJTQx/QsvAbs6ligx65uEFPMTk3FjcWzWXHB82bgr3CFpA
aHtVSKsnsYT0XKbPjZhG/7dM/cJ7nnUb2ZDgYFu8+KUXg/cqy6xOPiOjsU3WInUVfyB1ErOPYTMz
8ljU66gtb6Kif2lYf2bPOH78jDOlatvFOsVaVaIDWREPHvoaFHjtbpE1SXfirQAzZU8kmL4I3qoY
lJ6sB/3cRUnolaiytWG9k33Km0NbGlX2L40nFR3GKpvHNxa+DQLj1IZMEao27Djd1tpJ+a3ynFD6
IbSGAfNf68z+/GuMFVRi4dcxHH0swiH1BtJpJhjlQ5qh9ITU2XJrWzKyodVmbdhZGJWZ6GqOUK7D
gY+mh4bqmcGde+PFZqviXsI8SeAVtOHQTD7sQLNGTXKpTPJ/vNrx5E/vcTLp9o0kTQrjTfie/jM9
3y8+lC/T6jdAx16KwUe8q1gg9EuUokyfZrOxNZaNHF7QHq3ZniiSLDJ3nzjDUFzMTNViv3wzHyoU
nAfzGTX+acwjXJWwKuPqaiIvROTmJ1/8Gm3ITjQyhB+fvZib/yuc2DEh40ZTcGg6kB3rCsNBsBcu
x+Wj1Q1hsI5NOyL8AIWNQBB5ePQpox/Cs4dPYTi0hR6HTVfmid5Lu2/Tm1H7cb3jRilPpcirrxxL
Dav32ZzBuiQaPsDE2xtDaDu9q/8bW3mNgPEwwvBcRmH1U1UF5+zIGxnoh9T6L6/t6hjZOb+uJmk3
e0tJ94BfHV/BTKConGbCzshN0TLbWaj+gd//YnmZKNwJwoiK1cykX8ufVcz0GtkPYabyN45Ytbkp
Myvgbk+w4kMBCIr/dFpn3y5miJ+EB9hnFkv16jaY092pcAFSma23i+HX7Stz+oI++5KIMsXhVA7n
mX3GqXCjv1bOp75lYdkGe+WA8+YgtxN9/cw2/xbEGrkRD0mRBa9oXz/ZANXSta62kTw5zWCj6nMm
Rcq/iMTrWSnYULtDejXQMXh405hAyh+g5dAdOy+cL4lV820EKW0s7UAegFtEHZIIZylNq0yeUY/+
ZnBwJ21eb9i3rGOJo2bgddyKapN71Q3hY1+kDaTLWnwBMvhg7/fXLfDgWGkunjC5BqYLbC7Oz1iI
/7h8I+LUzE6hg3U6fqkrVV5mZ45gE8vqnEujYm8N2tryLdrAW0ch4NDJqiI6xYgtmpX35nTpARQE
vMfU3XWSBr6uZ59f1D6Z1aB8JJ89o0iwDZWl+1pH6d6ko7ds6VzgPQpNxl5ZdKa6KYJ5GL9yXnvv
/GyrrPA45v5lMjRaFHePmkhb+i37UxT4CNBc3Oz7jGe2E3n+A+qUVa+9rMXPIFgdJIvg6g6PMujb
7ML2WO6zwU8o61CLU9TIc3gLBvfpP96c062NsvC7LXz9nctB/sAqq9D1ipTWeDtIxJldMJ5gazSD
f2JyqndXFJxEtEP9VxSMLCvi+Lk0jCQ+2o7JW91/8Eq2ZnW+lQq3EHyn2+ARMLSth5xSGXfGEQ5q
d23V1mGMhrvdQa7+NSbmWlmZr7SE4AQVEe/Ild1I8eZAY0Cvz5vpI65m9Q9zFoKoTlgletEz09ha
KZB+un+KaeEU/5cIiCYKwjeRXOp/NBEztGpjxHFjROOboeZvOfm/oTGwhnWeMCZch4CW57zcqBFv
gGSTHHr1h5c1D6ohFOSzMd0YMfWHRUX9CaR1f7xijnvyZHEK2Z2AyT9DJiFeiLciRFW2QE2shFF+
1blB0zzrHC02fd5vsgb/bOlRS9e0m8SeHnju7jk6vrH4ugzhBMlj/nVxD/O8mp+Io6y9MnnW3n9y
xoLKvwXzpBRrv8LsP7KDV1NHRTV0R9GyNOqj5tUZiyOS94MYwn1tEQTwh5cCZ2vmuT+2nS6yPCk1
pA4POKMxdGvPV0/k0K5+bL/5vTxESX4dF4+cT9iEhuXZkR9oyT8lzFJheHvNuQQFjvbJpUuA9OfK
7eY/gb4DVt09Y92+N4MJ2IJZU3c7Yn27UFDa5U3/4UJZmkR+mxSblOns+ZRvGGa/E5ZNmE23Yy9u
YWeeB8u89aP85TCAuljsiXmw8ETNKJx+x74StL9iD6bS124aXwOvfRZhu8oGtD2COF2IZi3im23D
JMeS0HXIiy2fkRqx8wr3YwwFPvjqUtG9DdR7Y8fVczWmD4NdbM1ZPEIaxJWP2JWX2ROFzVzEwzbm
FJsy3Y4Vs3LdHZUPpTtkVoeTkxvmcdD1vnV0s/PM+TYvmbuOlKQVc3gGBgNRtZ+fCFZDYfYIkHEF
EA/2BYqoRLflWtxzPD0jHh69Lt0amb/VLReTnsQ2csuTadr8GNwmOkCdCbCXpgevHj96T39U/o8V
oWaxnkm74aul7rzmbRtBoMlH/2oMA0RzWMmdt2567yj6JXwJDaLAb+hD9Zdj3FLNXtJ+yjzrUlLI
VLDJa/PM42ozjNlrMZVv4CGvrtWcJUqXGzHCE5lNfRhztUTu5IBUESbompIuXLlHQlvHNL2V5HKE
EI8156yg8A6RG669Pv00DH1AiLyx19rVdbLNQsQij7xPwzp0rZroGV0+wIw4gT/weW4nXBU5OWp2
5uUhh96sh+kCeWMXxTgAbJvsn3KIgZiQd9Bp3f4suuRjNg0i30slD42Mnbv30/DGhLalY/tdAkpn
Cbt8t79e1/5IORHSDMlocu1ygkjY41HvdMQQ+SODDL8DNb9D8TwhhlmxhAZCUibjnKUxhtjFf46g
Aw55yZiGTwpH9xOvEtcnhu5W53Scf/2q32PA+qJr6gQBATI15PaEBT92nGMKl1CwBd8Qp1rmUX2y
muytKrna1dJDOW247MDl5Ng19Y+a1UdqptepMh87bjlB74s7Iw6M7SkEulNnyZ5XPcYUikHT9tIb
/l+ixz8IUQ94cf76vHA2QxIZiEgm2f58DdyV/aNc3Dn4rZVw3y14ZxnJViV5d1fAyYfgMhLeKlob
DZ4CsoTYLpq5Zt9d4P2iJzxwWPP2R4J0e1/a115Q6KTsi5OXy3IPFlAx7MKIGyShH2WmnoyAdjLi
SpLGPaZPgXzki6/I52nMQRAKt70NbtolWq3a3YQrGp/2URmQNeTM5zA4jJzN1pHDSRPNoIpirVrI
pTYvR62eKowAHrRSep+pnokIqsdDfrX4cVPMozR3Tnow9ubSWj2Xr35gbaPUeZ67X+baHQYeMiEt
FXMWXrmeuJX3koGNaCrwFWF2cPG7BgilSPtirdnLG3LeFwQq3Mo4GSZFWeb4a3vejbMdo6l/q5P0
c56aW5aXL7gTtmPWH/Mif5wxusmxoCqOnl8tGId0tZ+oo1FKHhOdPnIQR6dIz+NgvuZlc+KvRVIG
7Q4naGCyQMtjE+anjcQc+3g8tab9L2g3dAyeB730TTEprDy73CyI3uWDG1V+LAoaTh046ZQ90VPO
Km86pPhso6y6dfR1JBAMaTXZioRvIbBOpuhX2s2jvab5ErjcSZjdP9kSoKu6R2nqN8ejqrylJCim
yipKR0yE/YG86DF1iDkMfvPsau/RqOZjx6P7GIbBVXSSh3302lXpPQFbf/b69wI5O9HRVugPZ4T3
qJgx1K8LKSgm/MUIi+/IAvzZTiVFUb2/kREEQWEfMo82mDq+FxM0B+GdmK5hJ/hvmchAj7tLQiZy
95a9cF7h6WXdoyAAMNvqErr5P2iLnxN2hLiX/ym+NR+tJJLmWeGSo7AKZ5OcX8AkgE13No3POOK2
/UPvsR1RyT6O2S3bw7NOxI6ZkSQDG2vR0SBFH8MIhm6tevGT5N5LVfXHFlNxT+CZWPR51D41Bybd
FqQ9EmqWBi+/s/w9GGl0CEkat7W91UnDsbN2T35ogUPN9p1bvvIBvLsNYRFAfliMiThRVJaRlvJF
d3RYLLlotKx+DrjadyaYXfg2O8sQ8Ig489IHg+GQDwr3QuQeXEkGru1u1MC8c5bckiq5sxymZwjV
Fnf5c+52R5ey5nH+A9mygefzFrHrkzKC25va+7ATV/YSp2QwH5J6OKSFWk+NPnF6X1dDC9Y581jO
Qb4uvXuDwMBjXO+7Of/uQovii4jfRwsoZN6z9u1LJXHYMgpsApxGbsBasIuoXadKS3M6BgEsRwhN
DUukhRtuT/pksNQeC82yj9NSkydvOqeMoIqI3kj0Sr8rsJi4PWZ+zABi+MxlupV57mFYLndiri9m
7XHJevsezh+T7CUQ4YcgTGwRqbf4vmene+YPuMSpRcQtf8Wh3XAa1wC3p3BN0B8aIa+v0SRpbaUC
mTv9piyvWZt9E8F5SW/F7K6lnTDupfoGQwyRNQZhUW10xgvJ0TQENgcoHoQ0jSNOE/KsHdQx+h6F
IvcwmN92winOLe59Np4MzH0V/dF+4G97uK+9djaYXPac8SFY+zs/qR9rCnaNEKFtLA6MOufWNNCw
cYAhaFrYkFZ1WL1MFCtFPOuhp92rJH6OVKlXuigu4DG2PoWTcF8PNgOGP3sfJE4JJbZrt7X3Q9I+
UoV6HxsMICmu+8qYfvNonA/lkPJ/g3tgawG11n7xLUhEiNarCegeviNkt4CCKsTguxycrzAczEPZ
pS+VR8tKhQnBiL6G2nmr8d5wcrb3TTevAzM86Tr8ZIyaMYrxZFyy2aAsjF4+kOc4eIIzalD/Uy7F
E37sPbZN/5/LfD2OZEfNgCiKnb7IcHrwVbcPReCsIcbAF9PHYhq+C6/76fOB9Kt782Dz1AWsaM/+
cMPmeRrluR9ScuuUzSbNjf3iecTgJmx1hk9HGA/HhGZqkOVnCGhslSrD50PpTvwdt0aYAm8Nloid
HXEmdjDTuUff7a8jVsgciEk+uAfW0y/0gB2KxPt2wIOsYk6sYM+O4ZQ8RLl6Yu+4L7r8UfYcudEB
UbMrjKlMXLsm/550ta05jnR+cYO8d2r7+kU06fuIVFmEE+qzCz4K1LC/dEFR71ITqyxr75T05iGQ
FiLw0ro49U9DIn/KqvjWDflWEEFDM3LAjX5ccsLanvaWyUslGF+AiXK90mSbt7usUG+Wwx1hsQV3
re4UsOf1W6PZtAEOrwYqek/OqTfm8uC07T1qnd0I9HuOrVNcljvflGT8wrcgi778UpHbHpHB7AnL
PfyePJ14NHKktdz81BKDmBWrXSsaDiaYAnxK7mqqi3/+4P4LI/NvDu1taOX/1AgtocUw65mUNZbV
1W/IzdSmf1NxdPfa0b5lSbfhnVeu6xrVUkT5NQN+VUKK1Abd9Fa8l7BTe9MGx5PNxZrsNAkKa8UO
4r8ELGw9YInpwtesUn/haN68tH5jpnzE6vgUT/1zVASvw0xEvp+in5BZ0C6qh0DQtOJjjI26CaOl
fGosaydy8sbhdHGLBA/1/K0Nl5xGyTUQldZ7OpKqtIfiZuO6Xfj27CG680hQt4fQAlJo/B5j/4m3
wsnqOtT06UTE65COw4eRciD2Y3Cak7yGRgSIXf7pMuTozwu/iY1X6Da7ThivdmK+KmZ+ighT2Erl
yWmxDQ2zSQq73Qsr3SZ5vBskL3kAo9zUD+nQHbC/ATZq6sfI75iMcWoXs/1Im8ipE8FH1Kc3D2BF
DKqv9NS0yahDGTER4Nz9ZglxzErIh7gOVm3tPyS5uxZy3BIWPs5K/tcQecuo1OxIxayaBv1OmA+x
i2O3DhAoIEqSheo37LvXLe7O3rP/FWn7UNoeKdw2+uglZSgks6yOutK52AedvVdFcHUjdgFlCQCw
BJ8aAwZSXFVO211GI9/2fkb4v9oQji8upbssP9rnJiW3TG/2mRctptb/P/r98qENwltgkcfNLRRN
F8rRZJnUPSXEFpz8yDcFjC15KorkZ659OuiKlF2GdyEpZNAaZTMl5tnVUNMtG91nIrZvnegpOJ6+
6Y7a+ZH1AA/ko68aOoM1mlrelgdV+exhUx7iDEJHe+y/qxpXLa8PWdWfQg6HvuCFhIGS42xMdySf
22IFzE3rkuti3GRpsWnxq1e+8+Q4/RPMLcoIvJPO/rp09lZ0PG0jIFtFjyPM6Wpz3fjTlzHxzG76
cE/FDAs8U94LFf45Wr/XkXrLzO7bD9tPL6rvrNUB2pjljv02HYHel+ow1jZVcxkdTVQYRHNsyKOF
Bzc2mpP0uj+5tMOQEq0l/3xeENVtc01imOByBgKbZhdDcnnZHf6W5XEWUckC8OA9KfoPGaMEt133
ggvz/x2f/tpBi1mHJr4glzMTk/WuIUS9MjP5ZUaWtVG4jFegtSA2FY+8NN5qqEuzq6pNM1X3nFQw
+7b6GT+6ewXa89yq+Ve78Z0vhyD5UMGCoeqFnh/m51seRL8eo1dZVe9m00oeVQ0UhPCTJQQ6uGK3
ELLuKCBhjCfqOI2Nqa1XHpvOzlKQDGmaldDefcO4ZwpErMt0aMrhv4gekpUNoJfF2MkFxpQW0VqV
1VM1kt4xoUOqhBWBDVYZzFhKB0GxCsED1+xn0ZnJQ+gHZLKjl1anRsX7kAZNoV0yhtOp7rtjn4CY
dwGWJIl+mGnj7iZxsER8BSAKLh0v7KYKGlplyAmopn9vTLZFc835IAK1MNftbVzKMIfK/Sei7j/p
0uxheCfbZGLxyAGLurwtIIaUeCI/Ek2PVG/ug+whC4sX2H9p/YYa8sXnS2TeroftWBIwkqDWEGx+
AcEf00J8BLX1bGJYMIv0MS1C3Osz0XH3q0j0mV+fOgXr16YiYMUS85RDtsEiDp5/JlcR+4+WPT/y
35wyw4mnS54dY6sksZZsy6D8dux+Y0EQsz25DQLrhaf8Y46uuCWPc6pycE1NcTaxpcHRg5ciU32Y
0WVZtKijMEe2Hu64yxrQKA3roqkGFKvGS8W7LmhY+3WMdrED77WzjuhVWzGoawrIbhxKYsEAAFIj
e8q7/hg5nD+7nNrXegcQ5eJxdpBi+EiFvmVxfWsb+1hFRPFKizT+H553gASDf8RGeJNsGZYzYKPR
otzKOpYjvgqArzypbt2kt5mfjaumn9+HLDmkGCyKtvyJyWGsakfQBTzjQpPHGlVSBu51ssOXQLI/
gvKQ982FvuAPidJndk9zWb7wJ08gADJGd/vgV6OzHoXeez1Gu9moD6UNnMcgl1j9n6aU/HrF3UrJ
PgOEiLaR133YVoVHjfUgPUrVJWvTgy8o9wyZ/JaD6sSh0WuLT6OYMUFwO9jFI0mg7dhE3xTrPZFw
9w4sWnfscwGecApN2IdQodpdnEE9LDZgC/LmysmWc5hTPdfp0n5rIiSw+rzzRKT7pzX/+SWlN87E
Q7epYtZf8HXwgLwq4QBZ93pSVPkFhGS1lnJ4qTse+r122TJQqEDud4OJaglx9a9xpFltzCOLHA7d
657faqmoW/UhRgKq5q7dbJzz2vgyg2LfZRTuNaZYp114jQ2XIpnyNcLNgbzoBLCw52OJRWIU4xHi
0n+d4/5VsgPGHE00EWFKanCEpRoLZJh+FXlFFkS9izrEXx6Mb46MX3KhWOFRNyxd+xg0/nOCs5+D
LGKqPeyLiFmMqxv9/NPUFAe1fp7wek9+ukLfCihzSs9/INJTGNj4tKzYuytd7HhBM022Rwjt58b7
jONQHzi1Y4wTvblBhMn3jd0s2FBMO5QUsaM99870xTqW0I+Rrhd2hyvqp0h3x5ZuoE0219dcxj9+
m3f7nE02zLJrO7WnmRs49p1Hc+4xSw3u5yTEf57yb4SSbdpjhhl9CB94K/aqNP6wSEONgzpcU6fY
yu8yB3RS4vBhtFq11XRPVB8i93f7Oc5ZfCffU9JEGzEpkGLdjvfONQ6ohHCL6zzjaIbPc2owrlFG
hR2IviAz2qRQ71URP3JyZcqgo3sksOhV+s4CH9xy6CBsN496LIJVayNORC2NZd/uPD12nJcRKq8+
3rt6GVWqL7PzvvFgXqiVY0tU3DuJTt2StPLGFx1o6A/GVmdgQhGvJDxotYPuTo6Dt5/wxo3msqJk
pd76cf8ZmuqlasWdxfVpFgjw2EnOXkfNhZL3IJ1Og683TS1O9Th/A6BYS4e7q8+CrQ71UVhFsxlF
+44Zn5OJdQH8cu/c9uQ0IFE5cz3mhftccePYfrJNR19Q3hteG8t+TEJYhF5x4/7AFIe1ooMsV1vW
3svIddoHmcdIMumpd6P3kFpU8EgFxmwnXI90CVasgPDKRGe6I8AdsLcmv1qvx9Z/os5hG/sg5Ofw
ubL6Jw8Bwq8D3vxMHIkndm08f9L6d+oaKDglXt8Z6IZeomylQXikHf+lVbw8KwEK1DR2xP7GYbk1
OZa/ln2OCENwtuLBHdstuQRx0W1Jdosar3huPr00+bZJPOfd+AVm97NNltd99uDlzbVSU71pHKFW
rdkfwB1+YTpjY+3FxqaeQGFM4t1syz0LkxWAtzUL6D2dvcGy1LlUxB9ts3kOWvMrH+p3cx5PE4xr
jtfd7zDFH3bRH1l5c4VCpjFAG2rnyyqITvjFc5sH53j+NpJ2E7G0daf6ttBQURP+Iwn3CALtCfT0
JnSIFkM8+dVFeC3T+aEKezSmcNukcusq9BnEdrjs5I5Ep09LGBdrFUanKHuZgczO8x03GJE1z7lV
E61J9Xhv2gxPBEB9zE7rNszZM/Fvmy0DFt+JtnZGKF7xfB3zadzLyrsmZoCnfT4xw585j29Ylf9G
QUVNprHvTOoziMuPYXoGLbFO8+Tdb6dTOLs7uus4F6ir0RfbQCoOeKQVdO9fHUETmpuOn7WdsuJj
eUd14JCEB7KtIFhwYrvT9+AwnCTdg+HG61zEx6BMn8LeXNsluzvs/dhSaJPNka0GXKVLKAEzcxTl
HOkVlaK2NnZuGVXfE+QUyuU+6wAXFYjFmVo+sveTS3t3mdMpZH/VLjhRs2UnAXOw8a95AgzD4NY3
WSh4ttpRs/lK4SFBOXTrdRhRQZ/VcbwW2roX9Tgdhyr/HkdU4VppY5+PBBOraIApGpPKw9IPHIIm
XJKRIe7fJHIphyiqvSsN9C/PggZWZMOlFvDo+8mM9ywqsCROTncyFFxYAwQUQcIq2pE2Rv4jBbSu
oacdIvqBVlXR4xARhAfhAwE7yJ3yWtFHdBAeLhGWPyEaTY8P2fFw1mP5hd4Vm/fGt6J1AI2UH0VT
iypqe5fVLftXhyeCMy7dOHHiAyIopo1bucERMyhlSaFyrp5A50ZAvycJ3VeO7qZjhqB6jMziHzju
r4ZRkLd1r3ZjanjwXWHfz5PWm0w2ZGQEnwKnPCoCwpC/U8uIlbctqh4pb0K+vKlHTY2MXmhVZWA3
u7Qzvzoto0Ntt8M2i/phZZTEYZj1wcZNvXOq0Q4ekD7CVVzx+47+MuZC6ecwgp9qmWXbzBw38GzY
HwC6AK/aq0ukhvzZaVx1TkKr4RIUf6FXjE8cVcVLFPGGTDLuzrizGQJDZd7BWfs+B7KyvpatOUKv
Tsqd9uthRw6W3W7C90E9ilpDDBjJR6Rq53dE2AI4no8jrVV4ViGfAh1lCdB636qFzm/mkAxIAkSH
mbfEpsOaj4mwJODqjS6mdsUftQpzNZ4dUtP0e0pKOyK+xDWxC7GJyrjd96Mmd9z35mNfqvKpkybc
03yC2EuNHh3mnEdoyClGYr+N2d0RxaNDIbklXIdPP0aiOwzh4uL385za+4rQcdI7rxzj6o+xSTXG
9Ugee55X27oaQrrR6Xwi34DEYdI8IE1v4J+mv4XuMckBl9hS+BsftZdGTDIsqGzg13sWyW8F6zok
KIMml5qt/lyGH5HPUYJ1SgRyaoqRCCQDLSMxlTkcAQepLfKOef8ReJW5Dg0eAPD8abdzYnjtqYB9
RYPXGgqFjxNl6jeqhr2d0eO4LVxN9QhtPOSLIRQi4jGgOYRkw6xGCENGWg+BMx9jm6UwF2zChCPA
2Blk/xtMpXvHNfD8s368oloYD9p1B87gcj60JvaGOnRZ/HqWcwpMaj/dwP9RYZpB4DfemZcIaM20
TM6wl0AHfNRR53DmNQ9zXvOcK1xuFIeEsqrwS7sj5m/SvHi06E4Ydzihiq3Bm4gttEfd6mLlKkgq
vSKMlrSA0UDQ5KL8onB1fvDxxJ/sMihekqqUDJIlh7Q+4K+dNX5/M3o/3nl1JlA2h2lBhkb7IsPh
C14nJMigBb3xQhs4aCO4ppwV2KuJ6SUshPM4U5O0aTBo0e1ZTj+N0c7POCiKxzgyG0iT7nxBeUu2
EmPcmkGj/Kv9MLzk+fRkeJO7CwwS6BC18zPQEgYKHrgPXCm4ugxWlICp+m0jLHHuzOSPITVcaYjI
9x5s4xrnByEYN6dEYUb5Wc+Jki8Oy+YAWQfuDeDy3P1WsmbQJUMefnUjmyUKUfpzp5saeFjuNFcb
fkyKAIkhyW2sgh9r9TCOFSyVnG3UO5QM/7uwTedeYQ9mF4XUlvHWePRyfhqJmuExlRo6aNnP0UYH
k7liXbVIAEK/F3PxMiUD2K65HB57rekUWh7FpRx2Zp4fW8XAa6u7NRQo6A7/e2zZcsgvG3Fl1ajo
gcHiyeE+msmT21JdXOpjZuqs8oEnYJc9twjhlcp3ivcHVAj2ATH2byyTlwyFctOgTpYk7uzWfK0l
O+bIbsZV3QY3QDn7YeHHDNW99QzGsa90YM9bohcGwzHquusSY0lG0uCRP+E9yV8Tr9G7hB1rDX9e
2ZoDdHMqGFeo3tLLusWfx7YDlmxSVxg0RDyKNr1UONx3VjKmwKzhSGFdROU1/CY5kMEg6tosT+wt
CMx261KRhOuRyP2A6XXNs8nYN0Luu76G1QqhV1CQOMsJM+545yI8mdyYYolLhqP9zimTt3t0FgQD
o8l5Hvz8jHn6gpHqFKAhiHJRw3IUMkgiEQEYOPOrSXpYcTDp0mBkRckxZZFnVvav37KgNserjEi9
WGnyz6/TRR58rKd+x4FpmwnjKxwpr63hfXojicPQZAtRFuOnS9FK64dXYZLhog22DRArVG7vEfAo
J6P0a21Jf4bBjqducLF9GvQ54+0MjrRpwJPlyAp+IPvSIb2mZSBWthmcQ2GSnCT9M9behS65kx1E
4Wbu+ntYqZ1tFEeE24cFcDQB1bU6iwdE9W1FHfkQkHAUmkHzYKUhEijfaf0XVwRodDaxllTyuWrc
t4SaGc/r1CZcelgGYxFIR2yDkle5jVsbyLboxoPQ8j51ybV2h4cKPHUWc/KT4PxnDT6gI5YYvsUB
dAOtydsn82sB5YAx7aUaCHlaERdQao7QqjCoEKfFXsM9i8fCopBqTszvMMb/VZXmc9MIIMyNt0No
5aKerelgFM2ZHH23Ik5AWH4w8xModyogsFCtJFroqs2KNzcykbN7ugoD/7EpqmNJbmmNrErdQ9q+
QYw49ZSnNNgc4sZc5w5kRWlend4rOIDVFs0tLdwrEm3nil8EPwRrf6+vTjIFsMVnsBMKeE6w4NNy
KBedTWFW41QPtapwaSfq17NHZH/8oKGM/8NFtBcM87uudz/iTDP8Bz0nUQ46mJk/CnhssSuZuNzy
K62DZocKMK+kKD7sTnJVUgKv8KrO9ZNJKSvMEW5oHBIFpqpQuHvsiwdgf1tn8KptyIRaCOrN3Iqt
i7A1J9/0u+zmNxO08mOvnP+Gxje3MAMaNahtOAXkJXns8Ec9oHS8qJm3sw5fp4IDIXixa59j5ENz
krXcY9rGSjh5Pb9wdve88TtOtX2LI4UvlR4GnbSXJiSULzi7Okm4ySOWTg4c5laV/yPtvJblRq50
/SoKXQsxQCLhJs7Mxd6o2t7RkzeIbhp47/H05wMnJFZhI4BothShi2aLqzKRZuVav8GGwtSfmozi
Bw6IoPXYUUGsf4qn5H3SWXjZdG7oDGhuYTxa1hlgb+POSYN3qi6vR0puPNw6ho+D0Ri0uBqFs55J
r4Tg6cMZZfkSWNnjkCrPrWncGYX+AZbCETbNIy/yY65TSAuB9OnqIVexcfGC8qW3FMFZo2n3kCke
ymi4FjqcE614B7Yba5rifV7z2M/16S4R9CzGQn6mKHtT844XIjhWoX1Mm/5aV71jE8wTZvnPVRQL
OgP97eRVnyP0DMBwfvAa65NuIa8HKfsGTbPPiYf4OIVLlEDly6wsiX7T+8KoXsa2x+uct45iDazL
2D62YsaawAwKCvNBCvoxeGdykKQhhoKl/xz1Oo90umQanBsZUR0cshE+mSMR/i3QLjEH+V5FMO9+
5A2A4rrK8ojtzk0gamF1nLkRhFgAQkb6aKHf5CoYYLsNT/FjhxHJddDAfEDJ5NMI5p/XFMbR0Izh
h+tXiYyoyzP8K8ueeSjR/OKZLrHA5AkGVVjhT2SguaqDhxMGG7M8UGs0XETI64RKAfVnpj6VlLoN
6Anenap1CFOLQ4PXkmuxDTQ1HJ+oe/MeaD3jTV03/X2UI3pdVLcKaBVamcNnP8lK1J1i4x3ZpH7Z
9QooN2grxwKQP9VP4IR1YVNtBrrHq+2f//iv//1/X4f/9r/nz+TBfp79I2vT5zzMmvp//mn+8x/F
//3Tm2//809L6qqpOaqlCtXWpCUNiz//+gfFCJ9/WfuX0Qa+gj8hzFHEmgCiTl0nXe562F10KE3p
jl4QfdyOab+OKVTTNjTNsA12vX4eUwNLU8tBgjTJUQyUlNFdmJQpDyf1j4yn3WWuBtS0a/rF24GN
lcC27Vg8bnWhUgY+D+wUhYz7HoElNg11Cwd1ONW/A7V4vR3n51+0mFUpEROjLW8Z0rbleaCk8nw6
85InvWKYgFohgmj0VkNcS4B8wn2+dHA8jbgT1Cq4ytL6ZhyH6mb7V4iVbyspnKqM1NBM/nv+K6RT
RJoSD6i0dc57x68pRGcPagpmoSxBNmC7gB8kj35R3uc9bDyONDqgdwKbTLWE9OMgOGY4xttSSZ9k
3QoEmnh6UkgFrOQNXGD6OwrVBhKsXMqIZ0Et8a+2x6Cpy08m4JrqNEwQxROG0M7Wp/hXYMZoS1lp
id5roV4XQ27d+5VdueDv+1sZFenlv0QIl5L6Hv9O56p4Wu1skTnE2cckqmo5qm4Iw5aWOq+qky0y
6ugxhomdunKifSbbD86I2oSNYFCN8n983B7xqzVKNFtikaJJQxVSXXy0xnSkqhgxLmOp8n1sO/Wq
LbOHwc9adzuQNv9Ny3HZkkFZkjiW6ZyPKy5NMY4hoiIBQJnJuI+T+qbJrx3OVRLtY2WS0nQ8LR1U
4gOh7OyRlVmFwyAtGmyaNOHjn0dXNENvbU6v2XGaQ546OsZpgF0Qgh1NJYQOzEW9M+KVxeQITViW
oWqaJvTFtsyMQEEZlJi6Pus7RvcdRhdBi9cApAzbGz5yTzzij3wToOewE3yezcVsO7phqbZB5V+Y
9mK2Cz1tUB6yua6qACJyhzaV0ju3LVpRyN6UD3YY/kA17ijhVGwP+9VxKzRHN1U2D4hDDVfR85mO
uqjo1djI3Hqu8wm4E5PfPmOJTfWKXlOC9KRtP2zHfL2KBSLFULYMDnqbJXYe03TsQhSWhtV8wTsX
/sPccLIPds5zZzvS/M3O51UICKFkHRy2QjcW3zTp9cSjZVi5fgHQC2+AyEJEmwRS2wn06jQV54EW
Q6LIljpSI5AdabinNHixpv1LVIo7H8ec7UGtxkJjDlV93RTG8uTOTF5wuLYzfTgSPWd9HByb2hqf
u6xPDzByrY/b8bSVgByyqgbnSur4KSxOnZyh1QAs0IgKshRZAawt8kvPThWa77mogSG3KnZWEv3y
LxYY3umop7iEXNQou0HWsCiz5rHuPU1aZVMhQej4K3JfAPJ1DwONp+1fu7K4dFNqZCs4SFrkEOeL
iw6oWsZpiy562kJ3GqaCarDeo6H7DpeG0di5R1fmxjJNQ1Dpk46JOMF5uN4Sk7At1IK0wjp6SO7V
peV6EYjhZO/KXg1lC05+g82KVs95KA3ZUH/qkNBOqurWK+vbGn3GIRFPuMB93p7Eebku9g1HPskf
oIb5ullMogLavI3CsHKnWKauU6PsUI5NRe8ugiCeUIRLRpkct4OujY8Ppv5cZkLKxSHY6bwD625A
ZUU1bygoPJoOwN1B9T8GLdWT3whmU13QLZNG0nKE0dghpNcSDFM5d8rim8JMHnLEohM7ebsdamVF
WtZJqHncJymCF3hmMNE+d7W2xUIpRX0Vp74cdcw+f94OtfbdLJJYk7sE2vryaABYEKtSAA3s0vEe
YuKlqSLv1CMaG0hqBpa2E2/tk9nk6pZw5lzSXKwTO6KIZIfYlRXdCAOw4rGUoEPk8PRuRP1he3Ar
55DOvQFwQ8UK1yDpO59INc5M1YHf4aZwb/SuBUlUHkWnPWZzxURP7mThwITyjynWoPqIbSrSFTa8
8KH5lvTK52KejO3f9PqC0QWZiqbzUmHGhVj8JBJrLNbosHRp/BQKNaTBnASH7SCv7+g5iG2YpiWk
qdqLja8j/9rTb+8Q1CxRNeiMS+ZH3tWdkfzotLJxBw/gQTBEf/mePo+7uD0LJYlDxQJtHCmVjpkx
BAVPqdHfAVm1M48r+SaxNJ4jguuf59GcnZ1sklgPRFG2xPIRitI073NYBznVV3xblOJYVdqNbeKK
Fxq30gCABH19e45XP6RmcL8xyYIE+zz+KKo0G1N/mFHb1I2qITiy3qydYa58SanO+Sx+MtRE5GK5
AH1oFQFc1+W6RbkI1zsVWpFTiFvUj5BNiF3DpkayPbTXh4JOUBPqFG95dsj85ydT2wAaR+CXoYFc
gdBgNbha+cXnCvTzTTkaw6UTTt3OktV+vr3Or5A5qoNo1rwY0SI6jypModZpNbWumBy0gKz2O+W6
CK180K6NMCgAosanTQpIKoxmn+HSdJcIImmXaV5pLhR/mJmZnA6wqCeQk/bgOvP2ymQ8uilFFxdN
2fhCliN/HWoDx0oGzW3QdOrFiKX9hS2ae9mA+/EklAyanv1lN3Xv+8h+10XyLUJLgqJZDbCG7AZn
nXHWYyJIlAh0nbweXldKT2ow/beItwPEEp68wprEu57qwnnnYKp05BGfaFihIf5YCwPgV2wUzw7Q
nUspq/wrl9m9QMLFzcm8P6vqND7K0YyfBHRVWypcbdoEMapo3voypU4ED8WVHoSrBtXkBuoBreTx
iQoUVrBhiaZXgOOMEbTK97qpod0nKT1GyjKTjb8e6e1nm1XwEeEEtHCDHH3PLFGvOFhuWzsRl4Gn
hkcjoYVX5Bq+RQneJ4CA7UMWgsxWQpPORorBXZiGmGficHvVGRJSjpKoD9oovzceAkitqvVsyuoL
6tvWhapr+Pkq6LMiK3Xga5dXo4F7VFUNGUpY8kXpfS6CNDBdRLLRlVeKl6CX4UU8azAjFkTyP4Bz
xeSeHo+I4dXo084Z9vqGOluGyztDowtC9zU13FyFtaEAtfL4msjDvqT4b29vtNVYFkm5Zhtkn/ri
nO5VbAI9AbuxhDtrJ7iFjs3tBBGLCsRxO9TKcQUqYn4B8D+8cBYXb9ykrRMKq3cDnfQ2biL1WLa2
uXMozn/Lqz1s46/mkEvQFV9cuC1N7dhTMw7FIbwOA0R5SjoEWYKeyfZwVmfuVyA5D/fkiCpUq+Dx
pLWoR+FE1Wo3URTdj428b0zt3Xao1SN4Li6QtHAsWYuPVFpI2SCe2ruDOTw2KqVTDN9GkaCtliG3
GN+VjvixHXJ1Gk9CLj6WbDSZ0soY3Azg7aH3M+9RcLCA/HesneeItje8xWE/dLYPyBgocDTaHixh
GwhF5HwzB62mdei/p3daXxQWYDDD1+mdDUivDmmErLuF0E0ILxP2WcofdM5zi5PrpTQBU+R+7eyk
jnM2/2ptOZbUkFyhyKMtJoWGedaJLgaz7JggeHGnbfq7wAoH2qTeS2Kgx8OJ24ry4/bHWNs52pyq
abhA8mBbxLV1K0Lkk8dnbikAuz3c5hoFJNd2lLVPrmk/9+bP8uriLdNmYdx3lgo/UhZvHEzpLkLK
9Vrf7rwt1mbxJI5YpE3oQ/G+hj3vTtyX4E8u02L6s8rroyy7zw0PYSSV26NZx39uj291Fn+NT1/E
xZ+kjbpewIMKyhwDszCChAsbfyfK6yqkLrW5BDjXyR3KOOfnQqJ0iNdOaetidg5QjYdU9r3DevzR
aJl2fCOk8ojwl/O1QtVJXhuwbT5kvWYhS9CU+n0azVaoljbhPmYpLWItmZqoDlRXc4SMGNWWifBI
Reu4tRolPOhDgkWBiOpEHAadvvhFM80UCVgztBsS3hC3wqs8bCQVz/+hTD6mmE0ySesSTxUVFxNv
llzECVM+2F6Z9he6MZPPSbRiPETAZ3zufOx5qBVb9UM7DTE6BX2I/whZjebsnKlrKfXp5DmLlNZq
NHPwershUwqA8eS3nQpFc8ROtLSvhYZoNJbSCqQ6dCEOqQjGva+3ssP//fEclcz+/OOh6yRaXMLR
fpUw/BSvRjnCDwN3e42sHXiakA7lKZM7d1kVyYai7jxYqy4AefQpwvBLXaEzBRaYYXfgzio0uIL+
+3bUn3Wd5fF1EtZcbABfhqNnGLRSi6mCC4HjRlOZNA6VQ96nZK76oe8/DeAKpiq6NZruCtfvO5kO
5c5XXj1ofg3fXFxndhGWqRfByxDwYBDZSoMDqpx4Oue1c7k95rVL+nTI8085uaSbPp8MK8O+jbSc
ziZSWLJ47u3pWGf+zvG5F2qx7xVcoMoBewLkveQIRze/B0uKP2lvPFZg/rfHtb5RpEEZg5cZz+zF
Rsk1RJ8hugOTBPOMdzEu9vhtFc3B6aZbz2xQaUREpTJnzZgZ8FjsfMPVw/Qk/mK06IYK4ftR61Zj
p7n5gGZzLGtvZ5irG4URqiATTYNqxfnni5BoblWazLggeR+h2r7xZqnqEvEZPB/8rH43IfCwM7Pz
6nu1Syi/W5aKXpOQi5kt66IqBw9asF5Uh7HLr2wVuVEeTY3e3qdG/En3O1grbyY7PfZ5/4cFbqYX
kM63f8c8tFc/g3ycMg13FrjE86FPMu1tWIo9lwAm6mquYi/UpHiX1qHuxjz0Hlty2t/6rCdRF/vF
VBAerSwDXCb6MFeqTg0zsI3dOZ6P0VeDo21tIBXJW8defFfHoz/a+90AoN882PhUeIl27afk6gh5
WDi0wrZBpBTuR8rjevwRD2Kn5L66gQAKOlTn6CHZP3vNJydD1PIoVxSoJsFgPpe+ep9owFm64mMc
Vzc6WKSxiFGbQdejkFe+sldVWds/p+EXM9By/sSIl3PRNZwWdgaLvyuKnXtmbQ2dBpm318kYpS0i
gYBoT/EBhHMHcjeFPZbQ0KDSf9SAyf7GcUu7l+yYRzxQjMXe0QzoUxhWNvCMAXIJpPQmfBET7H4L
Lf22vUFWZ1BofDsOCEH1+HxwYz3hbjYGOJ1r00vbFf1dW0jtdjvIvN6XC1WcBFnMYIGkBtgRDJa7
qP6IXSaEl+yN2sWft8Os3R0cNeR6HDqvK/uJU/tln+NngWUkKu7yM+4SD4akFJwp9c68raXfQnDA
qabF+9hZHCzUhHCaxHGUFAc4RzQevTq8BiqPGzIQbV2gfRTdTNXw5jeGqEvboIrGdaXPR8LJWjQR
ywtGn+uxQYkcSUl3VMo/kWY4TOy3vxdqcTcBHE1Sdq50c2RRIW2A4urSDwkuToUmjtuxVhfIybDm
2T4Zlq4lsoMBSMIYV1danHwPVGRKCjXfuQ7W4rBfBYAymls0C8/jeC21UoRZoBn52peqV+7VzH4T
t/Hb7eGsLcTTMIvFUYOb1hHh5fzX4Klq/lWJeweWBriOpfHXvxdrMXWg5vum93lN5zx+dMlGHqof
jdkdm9K53w61dhACPrHJlOwZvbTIfL06yeC9Fpy2ThjeqJU64h1kPasFwoM0fhzXG/a6LOshMf2k
cC4Mw1qsd+h+JWwCDvjR9w65TXk3A8Aa+91140BBqSkp/8YYNV2js0u5no19vkLwolXp5UJEg657
h/BrBxof3TTeTl5ZHIo03JnTtRUJCouWvpyLeupilxkIAOWNT9MaMeC3lt7iHJBGj2MFE3l7YGsH
/WmgVwPr+hgVB6RCLKgSSHphFpLH4c70rQ6HXo4OgogmwLLGpk5m6OTAL10NPWAoYNBukQSOLrtm
7P5mqHnAJ2eGmk/ss4gvNcAGv/Da9ktVpHf6lL/ZnrjVJQgoyCKPBe71qnPjiC5XrVCileaDPq7s
q6luPtQwwwN0Hiwt/I3LEnUE+sa6BDki5yk+GVdu5Z2j2Ak0JzonsrOaR1qsyGuFar1z6q4dU6eR
Fnc/4vNqN7U4jofSfkFR7VEfmqNa2S5Qqd9Zfb8GtXyrC+qdOcWAlnqrYT0HIY/zS7W2I7ETZ+2p
A3psvh7JAijHn09eWmO+jQRz4+oOoAVaNTw4/PCxtKPhdqIAfPAdSLqVMeY7c7m68G0OKQ2fFoe6
+Xlgmfm2mTZhi1hV5wpNvQY+8YfHi+Z3BghajZNJlaZc4uPSCna0lSuo+iH5FKMyDk/xHi+1h0HT
sdI4jFm5s89WV8mviD+fACfrsR8M3BZ6p3HbosBrApdvzFAsLDmFmvkfp3aveLQ6kyfxxPlMWlbU
JPD9eFLU1M50fFkuDKW6SSFlbW/s1bVyEmhxgEyqzHg04cQmBwi4hf52Cmw4A7xRDencAp04Wpn3
fjvm+mQ64CVI4XRteYVmEV25RlXhWxX0/EJL3Ddd+73DyVBTmm/bsVZAsjqgAXAuNJx1oDyL+9r2
M8gx6UzugrOpRfFD1fUfcU8ASukV7wD53istOdeEqgUC/GJn3ax9x9Poi+l17MqAA4gMTIn4Fwh7
ZUKLqsD5FY7NzqZYm9XTUPNPOVmik9mIvLXYFF2KFzylRlgI9TMs32+VtoeMn3/28i1zGmtxaNI/
98my5mH1EdghH/qHGkPz3v5283GxFWVxnHiC4npeD7z4YHseMjgQWo/yECoQImofaowz8sbEogiO
63bgneEtq4pJVJa62SNwFJgSA8RJ3g0G9jTbQdZXpsYZTUanSR5R5x+sn4CI0muqXbOi2Z1jDQ0B
unuqRH8/Uoen13il8qDnff2laZqX7eirq+Uk+GJuqSaHFnJhJA5DeVN36dHEOoOuNYAFtZh2hroT
zFnsgnLAzAx1ZPTWY2e8mahYIPkpKrTueSu2Ol5af2NwhqouBmcgX5p0s5BCip6za2HW2jvmLA30
o23KnUxl7QAF5vR/X5GHgX7+FSGgqzLvDd0N/fENTHSKPsU7ngUfzDa5ndBDmLrR3R7eakiyBYBu
mkmOudjpeCNKZBI5Pwdch+rJgUNkfO8D8zoWEeZm8Z2TZTshV3eEpNcOI4Uug7FIKSBuIywOedVt
pPgOHX1EcBhFw+1xrQfBHc+RM7x3uUwCqZcGfrVk55qPNsXoKMchmLQdSMTqkUxeTlZJLka55/yD
pUNK3yqe60h6jY4owtKtRWfIzsfH7eH87DAtzi8EegwHHK5j6q/KIwO2dCWErdRFY3+oEPE1deM2
tLL+xpIBjtW89U39ksqaBrVdtEP1nPQBO17D8OcJeQcBi7Tn1+LXjXCxX8ibIih7REasZLj1LWO8
TnLdLmaibYSjH3Ksj5AjDCjbRt3+OXfW+ovI7LTJpbHnN49tXvefAtyBAJxPCoLVvCwp93uZCgkd
xfrkD3DcOi+ICZ8zsCJYGaZlMQvnTg0KywCpWnzBjElNkYf0Q+uQWVr/Dg3Z+i0WP02Bl0mspXhL
28NbBLplhzBWHWHSUSOqGGaF+IJYEv+HAS7AZW3D0L4YQ/is8Aj7CGfwWra1q3eK/CMdEJQ/CL2F
aqD6ClZPMq9Hao6WP3OIUaiGzYzkn3WV5jU6bXrTR+mjJswYCcUADcd7vBQa5VLPqOOhQWYaaf+e
lkbkVrXfhC/0Myu8TvUAx6xstuYy6V96B4yaeuOI1Iv5I9dEAm5bjRBRSrm3LxvVrJ0LHkgwWj0o
nLgWS+kbeJikMrkSlR2lB6QxawtlF9t8dHqj758rzrsjuFAv3ckrVk5U8CJg2nQNHB0N4vNFHGA6
A1sLcfdKmH9CnLzW0uAWhU7MO62drb8SilRtpivYpklNYHGY5k1q4BFGqJ786q7ssTpGpWJ4kmHd
XuYpqo3b22ZlfzoGGETNhJgh5RJuH+ghoPW+zFw/tK1jn0TatYThc+yyOr/aDrVy4AAekpxn+JnT
ol1UwjDV5BrqdXSQxwkZLNOHjNyOe+yW1wPiLabxhjUMXVNf8Qc0Xn1OFDQoAXX+R7zhqH95d0IL
Pm4PZs65zk+b+clnYJWLwCtDmgd7mv+1FjKgaYSVd5Mhy+p89FpEdxHAfVtk4XVqODvxXq8L4oGr
1H/ShZxlVSqaQl11Yj1FXXOI7vogkg9xGv8YAgd6XCHMnW+1Oougy4CGovL6immWm1aPs5xKuHz6
FkPQdgblvelMh+1ZXMnKGBa1NiAXcACAwp5PI2zaqGtFACPIa96YtvjM6fMYNuOnokerfRRXfYOm
fTi9WB76c9vB16YUyKhEZ9Rk/avLXCKgjNlmdGK9Ft0zTpAnAyWzPsTgArL8dqzXScT8TueetVVr
huMuss+oVmLKX5K6RzYq16IKXRUv8rw0k+OYVvCT0eG5821clLbjvh4j1Rbs5TS4pnRhl1yvVtjS
bDNQIKaKoH50KwL7qzWoAFiNnRUzH0znG+IskjP/kpMNoRdwd9sxR34oBsJXmJeOV77oeXYz5qU7
on2MAsARC56dfbEWFuqebaka9Stj+Xio+i4uDZPHg41cWusMd5HQL+ATAkWy3nZOdKsFXDrOsJOH
vj7LDMpzIMpgKwO/dBYZGvZzXuh1Re3KAjXxIKZnr0WR2EnRXu/C0yg0yxZzyqMLI7a6RyibtHNI
3/ZIaXRR82Z7kayGsbnbbHWGqZnWeZg0QHQKEVkKPEb3XrYOmkMFrhiG9+FvxVmeYX0rAwNRN0wW
Oo81klYYupaIWtRBvdeEX1v3sPDoWvHSAxGwuGs4SOvJM3jM2mH2VvjlZe4X7ojcsx6KnQx3bSmw
taDkcYTR51nMXmcb8VA5HrQ/uNYoXcagyXFLVsGP//XpOw20SA14FBXQUQPddczh+2DY+KwrAaI8
Q7xX3FhbECeRXpVO8w7wjQZcQZU6elLxszob1oz2Tit/7SMZoDHBSQidA2oxID0eYrQZUOdDXi8B
ORrPPgdX+Ew9WKi8bU/e/BWWxxMJwZzoODqogcUBPOjqqOC11KAC2GOOg0R1+84QWBtDMEGWD/NE
lLO06Xo76upEclDQWac+i7zB+c6KsHpMzCqq3ahublR0AJGtMbG+RSx8O9Da/cJbEaoyBVqL1Oc8
UOwEGKAG9MkKWRloUPiTQ202Q+vpasK79VgNjq295FiNdzQFi7HaWZvr0/sr/rxJTk7/MO2jQWBO
66LJji5qdttM6R0eFa6TlT+GWu4cv6vzCox3fpPz5Fu+KusS2FlqprWr1hPSnykqU4H3LdP8w/a0
vpZPEAa5ya9Ai83tcIrQ0q0RkLRQn7Hr4kVLugpn1XrE6Drt7j3H+4bCejYXcN9Epla9q9TOv+bt
99f7DPyUGRdPJgE+fvkycFLFs1Ksx4FNKC99pt164XBppu+VuDrgD+CmDmZI28Nf3aA2bX9gITPC
YTH6VqCfaxpwvtrEw25Rw8tFeaQlexB293071No9blI05mnA5gTmcL6Aar2KnFQTlQsK93HoHAT/
YA4F9kOnqh8KDfGZFnCrPqXH7bhrG4fKONhVi2o1NYrzuAGdf8MqG0rSSJfZ6AzUqvGQTvhL6/UV
SairDskf2yHXZvU05GKvTJMccOmKdLcYjHvHLJ6VLrlRc8Sd2ngn/VvbJ2jgIW2AeQ+PlPmnnGxL
rxUoZ3gxVeoZm1wE8muVOVcmgsjbQ1qbRQs82FzmoQYjFic5bp8tiTYUXsPT0ARCMjR/CuSkfgZD
jUUwqqv3CO9En/AQTnauX22eruXJbpHHc/vS3+BNdj7GqYED6dQVyuFdecwmE8uiaGYqIidfXqMM
9ITvh0sxAg8InhZlfKXoZQ0GEQ+aMvy0PQ8rRDROYSSgHIADsPuWPybRSRijvCDfbsunBJBMlSXH
ED5YiKeskvfXTSuvwlmckQZIw1u4LvtDUWpvhCNcJ8WUEYhrB85g+3etrQMb2JGJLoE+0yDO5wgf
VNHaBZzGMtcPCCpiW5wh892Y/s7BvAJVZgIsXnMz/e91NzQOItQgBwaDpuOloyg0PpOPnvLWg0iK
RvKdinmAbKqLMg/fFLj3de1XGo97LMSVd+X5z1gsyLyMCgNFRgZcqQmIJQpVUD0larGRNV6jjOwO
6GyZnnaJD+fOZK/t75MpWKYaIuw7LWgDLic9LJENto4ULK7lZL8xleb6Nz7sr+leUoKnPqqk7VmV
m+jxXZSYDyjlXdZV+3k7zArT52w+l3V3tDYrDDqYzzqLe/MymjLsW5Egcz5NnsYOj/PmCTvN9l3W
ZJyhRaAdUT7OrzBDkzhq1OVzXiOITp3TwMWtA9s83TXYGHx2Kh3IVcoD6jeSS1jbqDqCQeYVsDj6
pIpSsK7SoKv08lnBviGJ8Laojeo61eu329Ozur1gpttQUG0uEnG+vcyEldZXJLLYtxc/vNxsb4s0
sS9TB7PC7VDzPbg87WYS/L9DLXeyaWF6hLid25uFx2UV3Zi2/yQjVLK4re8ys9pZzetj4yijGwGI
wFkcr0pA9auzuJjJPa4M50scxTgQ+PYeKXtt10BbA5E0X8bk6OdziF1KHbBr4WRjIKp2lLtRkAcu
dE1icvPX55CccYbj2RTUloArxFIiFQ9vBCeo11/O/huTxANkSD8Uk3pLf+nDdry12/EknrF4jHbw
iqJAEK+RzR3BEWJW7zRk+rJK/hnhLqb73s658JNZtlwnDk9S7nyDtFydf9PJzZ/iQpHWc+kgFMVt
GQeYyJvyEGQCVAPydKOFMRhq/dN4xQvto0MVrEwx1OFm9HQVO7i9dTsfuK9+DykkBiOCuuIyE1GD
UItp9Pbo4eVfbAdnSTqhdCmPcAgFLg7Rt2nCzN0qvmzP/Vp24PyKu3wY4dFNAhlWyHTFAWLkQCRc
Sd9r79qbV+fG8IzlfWMDMTbpb8DQyc37gh4RDHD2ZBaFGZYmKWhFqImurk1ok8lG3k5do+yceKtT
bADSMampUvleHA0Q//w+9y0NdUDHm15GnADf2Z5ev6+HvoU2VPYIfwYjSsFF1wdfFT6Ht5MHrsy2
ZNVZoArnNskSotyPXjn12aC5cT0G1xjQ2xR298a5ciKdBVmc7BhMcto3fuVminjWq+DjVJfXYgh3
Vs5qGGgcBmwvG7mdRRjUiWMBe13QxAr7y3hCP5qzRByNvq53DvWVs49i1X9CWYuzLzGiCfFjdH2S
zEZxu7jg9fc2xAous/861I+H6AyBYH3MT9vFVZUzGCAyTF6fjbPCcUhXyZhcke6Wq9YS87NQi3dO
1gQjfEqrdK3BCbF6cC6tMcY5EOlp1HKdQm9fBsumYWgANHzUSp8UuaABGrkmDrqfzHG0/nAatT/w
1/jvto+FtYf92Y9bfF1omv2IS2nptvhB+cBTdVH5SA4hV5rjd9AjDgqgv5nEvYlGuoVWTyjk5faP
WF1h6AtJ2mEUh35K0Jyc0dKW8PlUfgNmfe/6tvkYecWbZhfAv3IusHz/E2ZZLImChCaKwePMSWsk
yYWr6L5+oQA4U/vm3tfx34RR0F/2XrCzrlcHOMsRUVOG67wUWQpKZBo0J0E8zHE+NIk8TCQRF7bz
1+kyLOpfcZbNuM4PsPwYJzwVx+pNRH8sLbRnJTZvU9967vvgx298t5Nwi8PeD1FW0dSRiay0P5o2
fKA18a4FVr2zPlZyPUlCKeUsN0lHeHGg44jQh1PBh4sHWt+BUtzJmsdEkTwrjbiN9WlnU6weQyfx
FhsWfyE1lEVEnjICOzYa5V5L0puh0N8l6vDXY813FBcVwyPvm8d+svbTQR+Au7M0/ACbHqoS0WUo
WywJCO1WHr53f/mbncVb5EO5EaZo6euli0RGdkezqnuExwLds8qzvWLs2iMYXce53yc1kx7RYnAq
iNh6TNjYY1ZdTXry3i+rGyUbsCfDpAu0rmKFVx6v/8nGjgEaJp6DB8OTh+0xr3xPQ6X7BxCTJiBc
zPM5jjBLK3C4R40UgPUgrJvOTx86J4OwZ75sh1of8kmsxZBHlO+QQiZWiP2FXfuHWhGHzJbIeZpP
tdG/sbM/qigHV2gcw6h7soPmSx+ZOyOeV+giDYNDAZhpJp6C9Fv8Cr5tSjEBd3qsBf6cRMlTFIDY
TpDVaT0JslxKUZfHWEFq7uwnPhTK0cbnBMHo9sV3rPfb8zp/olcDckBdOyitcY4uMgNhlmZsYF6H
yl/2NenLe9tWLuMRRtTfi7M4asyq6M3UINnBDcEGo+S3N7DduotEb5vjXw+F3jLEP/AttJ/nIZ/s
/Ap70CLJBvKqyEDCXObHgv9QPw923kDzd1jOHXIVdIaRHDVfK+QAfJq1lUrX6JQnyj3t5TjV9x1m
ErKVj2WauF6/9xBY+150ULnOSbFI6RbzOEpg6h1OIYBo9WeATK6pd+8rNFi253BtaHO1lbcZuAUk
Bc/nsNcxZpzint3mWAd0yo56MzyMsOVR+XvjYyuEk1Yz7KyRtc11GnRxPWhBo2LaxpFtywF1o1if
VaK8PSLzvEWXX01C5qGChhwHHYHzoQWdRC8lJhdWWsW8KLBsmgk3nRbe4V5B8pAab39nLn8FXNzm
ne0lhg+CEXx8r1xPRoZl4Jho4bGMDa87Om2Jm5HioMofW8YeBmVtvSAOxE5AkY5u9aI0EIwGGDgF
2S6fag5+chjEGhpmRbt30koSSLIPMxheG5Lj2mKUkZE3XRHL+WRMHqmAg9P9mqjUqPCzeumpUl/Y
vX3jpM3Oo3TtsJxrLICloJvpYrFouF6tWno8Agpf+Zzj4Wpq5UNXKxctptrbH3Kt6Dtr6tGCZ/fN
98D50pHJGGBDiGVVnQwHrIqpY8TaVVMPXwJVXBZK8xTF9S1I81vsaPfac6tf8iT44kviY1KVaNmr
bqHamCUJL7lSIC9exEW818tenVMyC4qb6FW/Si8sO+rMxikwfVcxckns+F6i+ZUL9n8cdDsfcIVv
PzeOaGfwiECrfglCyWjg4ynKWYPT1qfeMO60pHwfKc19ndVXfRjOmmtvelwc4j6Y5Rbutr/q6rwC
DkAqEdDgqytdqphgBDhJgRsO77CVuvM15zi22U4FZzUMj3yUPqGaMbHnaweIiBlwC6puL4Pkqe4b
pF1CX/3Ugc/d+35rR9wsYzqbHNCsX5aL+6kN21xvO7emG4L3ZHWVJvWThcVdZsF77vzfmUMUUy0N
JTJJ03wxuDxEiVo0NWK3uv+CWztMDsCKeoE70vbHWl0sM+5yvti5BZcFoACjSwW8AQ4ksj40U3Ez
w31VX39rB9NbTcGD3TQeOl+9HCPzW6TZN9vx13YGkKmZj68TfIlk8kEeQ4xvOtdO9M8yCo9mor/V
2ukroPGdBbP6EU9CLbJAaac41poTNZsZpThVV02lflSU6c9EL6+cxHz3GyODTKsjzjBLly7Ob61L
MDutghLkPK4JDjRoDS2+tkUICh/jnZ7q2mZAoebfwV7x76pJm2LDnx9L4Zua8iU+LGh61Ha5k6Lt
BZr//CQXbBD6xuOk4LL3DeNQBcnnian7iIZksvNAWY+EyccsYgCKYpFWDHUhrDBnC0wxgtKZztMg
0OtnH8Dmzh6YN9MygYGy8Z9Ii4WBlnWZpFrDmGIvQCRBxZ84Nqedy27tPkeJ0UQDRQCgXUpN4i0a
KEpMoqkVk3ER496GvCCIGwfkTfOoCOux0MOrbCivttfhWubJ4IA9q6DvUVs9/2JahajPOJA/hCOn
h1OHj047XRXWo2lBMxro5SFAsJcTrn08tF7Id3lR00FYfDyB9HLFCuHjyUa9alLbu0gKIzngV7hn
UbD29Xgxg5SdaSTUsv8/aWfaG7eRdeFfRID78pVkr5IleZFl+wvhJeG+7/z170O/M1E3RTQRzwAZ
JHGA21WsunWXc8+5Xl+cNW0RzzU59MjzH3ElfR2HTty4zGtGANSIM6OBAvBqsYlBEhq+3xEUKUMY
lyRZSgWfm4wO4+2PtWKHmQUorAkaZZmU+HoxUzoVqREhdz1JTe6gFYSgaLBFCrZyEnlRiF5ZDiME
y3Y3lUO1QwIlc9U03A+qv6sm7ygIyalJ66c4FV+IxmzJ34Jmra4NUJ1Fr0GGrm9+Ci5ch4TOio7A
ZeZ2ildDiRNWO7+Rmo0vtVbX4CgA5aAIR/Sx9Bu5omahhaLhTHsNBqr2HtFJRQhQc4aoPQdl+Ckr
hDOEm++U0TzndXbuvfZeblP39qdcQ5Zc/pAla6k2qmMwygwAeDJqwAF6vkX0waNYbqqUzmYmwLB6
x4Cx4+nCvQkH3GhEBwU9Pb9o7oJx2nlC8tUMsq0NmhsGC3dHgwSar9/Q4TfcAYZX1LmQ+NSyrNQ7
CVGqu54QDMdSj+wCloTJeEi953gKYeQNSfrbWjxUch1v7M/Ky3/1MxZeVxIqofQzvhOkOAIkeQkM
Ja4gDygNThp6l0C7NiyupRuXJpe3S/bEcZjiKCPWQejDQ+qOiOi9EZpnMlXCAhNJ8fApSvlnVdkw
vrrcGWrFY8Yw69JNJaWc+nBEZG6l6T8642+17g6NOjzqkfzvHT5j//9YWvbls2lspwzNGFepxXPa
dw9+Ie5nEb8qad61eXwKlXEj5Vhx91cmFz6Yz1h3ELJnrmjmu2Jo93EYPPblVuK/Fqxe2lmOWfZF
m8rUNPBckdo4oYWiouhJ370Kfdy4tMgF+haKr7JX9nEtJXad994hEK0tBPnqeuFwpgM0v6jLoFnr
s9SawilFD7v77FV6jgQ295fxxI3QZPXUUHaTZ6A69bfFxjIa78lCD1Y0CcL2UBrWX1EaBs7Q6LHt
FQwI3vZZ87P8xjW8mlvGKInZpD3yDCk9YA2SX9/aZ3rxSS0Bng2If3tbNf71DwrSep7HIj/WF05g
VKSmDi0rRXgc3Ut08AK7rNIvJT1510pALHlaZKB2rUX3etH98GrPRxO6TzbWvfIizkJ2v8XOyFmX
TNbakPvJ2PEEZElyRiiH0RDrwRrDLyNCGXIRf6zkDh2t7nh7u1dCsxl0h2wO6ToUYbOnvngR89Hs
2t5k9UkHfDWoH3RZPxWD8U7yxn0mjihb659vm1w9uaaoGBi1EKZYbDijVaCwYTx3vTHfTRpszwyN
7ei+bdToVnfUnPHtlAThsV0ETISxUQBdP1AKJU5cJco/qhm8ipBdKLST/xKG5D7s5FOiBF9vL3DN
sESLiskBDjLqddd7muom4rlphk6X1d95Wn5W48mpa7SSBQDgkvczMlFNFRgjuG139ShfGF5GVZLQ
9pliMgdajtFf9Gwcoxwp/udzdcBNzejctdqjpfmnOCHsiItkI79YcxUwV88CFcRXb8Yodbx8EWdE
dcLQ/YLe1dXl8bsp9I6nyVsT9uqKn2CskcKkLBJFaouDa9EF96YKoIwWWMoxruT8EPzBXChyZ5Ip
gbWk9gLP9/WXHLNYzrNMz9xBjU9Ir91JZfDEbNxGWWAtYCQ/R+IQWTdmUJd0AU3ajF7H3LQbJBHa
McjbSvrPuBqc3Ct2TTvezyGy7vePRglJG4NqTZT/MrPp+fYBWvO9Fz/DWCyXOl5dpRQpXJ+R3k8M
z1X7WleZUE/8754aIg0rFVv0K1s25z+/cEBB3oRhks/vaZ7tZaAriDo9eamyH8cR6FW64e9Wj+gM
2gfwQ5azjIF8he44At6zwEIKb+UAxK207hJTfTIzdau8u762f4wpC0dA8hnpShRnrlcKDwA+X/Rk
dJtCdAjOPpdD/wchEJRwoELm5fGkXW+lVSuNJOSYq4Xwvo+K95NSfmnK6nD7lKzevAszs/u7+GKj
5w+pHnQZA5u1/t7Q1cTuw8jbuBNrr4Q0o40g7BBRr1wsBrJDJr8lfMlU5ecJ+IcNOsyBBvTX7dWs
3z30I9CPZSjI+P3nF8uRmr5ug55DD+/5STbLXVfH+9BrKAMmjm55d0k2wcSuHLLQeK4oXaOTsEcr
8d+Xz+j/zchjkI44UeV6V9Mx7gsP/+02UrVDbBEhGa15CSXz08Z6Z8e4DLAuDS0PZdIERuHx4jdZ
Cv1DN55wfHhqKXGmMd6LjUcO1mgI9iIhLFA3FKr+IRC2xlRXH8nX9S5Jgaeq1+JGSxi5T4vAVqLm
RAf0UPUF+mPegxRGH1uEhPWy2d1e/+q5IsAilmWs2lyK6Mpp1KICzuee9G7nd9Iu8b3vwyhvVFGk
36C4N/tsUngydVohwDquP2gkC1JSo+DAubIoNRiPAQ0swXvX9QXq8NILtaJjVTZ2Z8rMGRQ7H/pB
y//MtNTOm/Hv1edWLA9CSL6uwyHR7ZM2cjJJcs3SdNFLsEPxoOsHlKipz1iI5Nzl1jnoP41eboth
cAj0zOmLyLaAB5YM/BdyZctyaUtCZ08IMdpa/lJlnzSrc0sNXuSXIPCdKH7fN7AUkotW7Q+jmUDZ
CvzlGP50LpTOBoZH29Fth0dNGOxON22/FZwU1zkEkl3755RqXlMcWulL0RVuA3k//KwHKqYw/fh2
WzdOCROKYrwbymA/mN8Ms99Z8skTdryNx1hTqU93tifHJz3+UA85wowfPEmyTROqE+u7377z4/tE
ufMrc5egGBVHrjUOzjDWuwhyCKlvHSiM7CA/dFV+HMqzHk12AkFx67eQS79Ac2pXqPaF6nMmZvak
QC8+MMlfy3tBRN28Q20qcktJhtflez/hdvSHvnknNvdF+xCw3nhAdEl+iIP7pNd2iVzYofTU59+z
aZdkx3H6qIYPo+p07XPcfoy1LYbC9fP7z7F6k/fFcVnS20qBxxlfxmS6V8fIt71+i6R4PZh8Pb9L
Ua6sm7GncUq1wJscv02d1hNP5tjtUgZUQNM8Brnk8pwWth9pTiiOpz+5qCjNzqoJqrZszMK0Wxv1
yEJTMWvfdZX2owTLYhtWUz/dtrT6oAHr/4+lpVQRRE25Phg8aAzhVLZg+edR8r/ftrEad4BxRscR
eB4dw2tvUKdm3+cCNij1vAuK6CiapWNVyQN9rw0Pt/qizVMXIIDUeXx5Xu/Fi0ZwUIyWVhC1wtRv
J4Zw0vTsFAXqXq6zXSuIB6EtdyJsP3anCQejFu2GmXDTLD7fXvTaxl7+kEVspwtFGSDOzptWlcEx
n/r2pDaKvpH2rKWws+q0ZM7xHG2G6+XKRatT6qdiQLLg23nTM66F0EZB2SBp0HTV2lMeqRux1lpo
BzhBJzKBP5ZmyrXRhIQgR3wwQ9hbP2iesK/l5AQ90l4qJWbzho3LcNscLfprc0atCbIf8Vp6sbSD
Cw49OMvpiuAlL4LUZj5wi9hv3SDPIygThE71RXplhGkL6RQGw/zzpA8yArVWZRsNjVmr2AG63Di0
qx8Rh0KNCeVYZj2uFxiWPYprczlL8tPvou4UvXGUkeVLjPIAVVyLQsq0v306V2uxM3kt0TbhDZCv
a5u+qMEhn8NXI6exYieDsDME9QiH1i4eR3uUJttjBsNL0USVjT8YwqMLQStHlWeY5RLR5nUZMtYi
p7YJ5V9GMJx7BB/srMp+3l7l6h18tbMs8Gh5mGmJWEbgc4OXqit+GlqxVUdfPSxMRkHVxhiFuozV
O32qx0zn48Hl8iMt4BerKica8qMxDE6YiBupwerTBJsfNEPcecK45YczBqnSLS5fY4WfQl0ClqD7
PPkV/gxOMike7FI2EX32d3RgXlJZ/3J7U9cX/PoDFrdDSKneZ9HMQKSMu1wov40arC6DaKANWexq
0dv4iL/FPZfB5MWKl1FrmUBF4gdG6mqTkQrOrEp9QtCpzG0ratvTJOj3uTToBIZVqIL2Ls0XRfbk
owbnYGW3Uhd9mQJPOQVdpJ2FYXwePC9w5cGKLJQPxVw+SJmSEsAZh16Qjn+wWzQdAP0gRMuo0fU9
k/Ne6lqJkJuR7m8KjLx6KOzKaLSFsdqjErAB/ll7atFoVRgLBPtDV/baHHrxsA8MdAKQxHbMIX5K
6f+asFqqAIFur2z9qX21tRx0rAoGYmCDoNGR+L+UsbgvoASdcu/YwZmBVsC7Yuxtc6w/mNW4MwP/
EfWJA7zZW3SaqwcScBAlDSCQlKuu12wZoeWhW8rvUITWLtL4I8nkw1D1slN2Gk98cri98lV/TQeV
LudMzrZM32Z6LDGWe/z1YCELO96PSUA9pX42msTJQu++FbKNJ3f1u16YXLzzg+yHaZ0P8xqjdwUD
mEoTnbTuW0qcf3txq7sJqQSgAcpyjL9f72bu6/CN10Pmtn38feLLhV5+9OpqF1vq58DTNnLFDXNL
sQw1sdK+MjlEcCp+6fxq33UCgqcVIGdVEHdR72+9fGs1AHSWILaB/wAN3MUCxSCKKt+jBN+WmfRg
ZHHgiJL/oezkj1b9gW6PQ/neP3ohCU2dvvijp9si4cBG5LaWy4CJZ/SQGN8Ql0RjA+enIEuG/1XN
7ipLOkyJ+ICS5wbweW1/GWVieI2niSbPwv8EoTjMnOqYSSvz2CnTZ4spszsg5bKb5a2OhKwQb+QU
a4cVSAjhE5IQiI8v4hm4LCDmsxhaSpi0Nof8BYasOzn3zmmpfLh9Wld38cLU4l40atdJha4X7tyQ
zGUtAN4Tfdez4uttO+tL+o2eQOEc3ozrWxGY6BP6BuLGBkqFdjoSaFcDc92aHikIATfaxulYczF0
m2a0xmxv2XgUe1nIZd0rXKVS3sdVCgPraGo7viYso1aLbE2jR8dYMTeOy+p+go+faUEI7pejb72l
JfU4aYUrCN4TbCgvzRTdF0W/EfHOn2X5pHM64MSCuAbuzsVnE6XUBAMjF4CbYZWgjvAzUESIB6J7
o/d3MXQrLQ1zAq6Ptz/jbbtEn9efsVPHeBoYvXFjajTWD705qMHdKMkHAwVdwThKQbmx0vUN/e9K
1aV/k6QoCVLJ5ICGmhNYpmkXI7WgwbQ2/NqWocXL73E8E8o9lJ0GdReW2jdIrxwtGX/c3sENM8uL
wE2GSM1UJtczEfjOLeFbkVWFw3DIVu99zRI8msY8C0mCu9y5ULPise6HAk6D4tRL8ovXR09NE294
kLUjQT8EimzkZmfK2usjMYX1KEqjPLmVXziGkuwUPXkejOxjHSY7rYsOMswN1iBvMQCtOeYLu2+i
J6auYj3mYICPsOn/3AfIoNKv/LvR9aNVtNmGR1nzYJf25t9zURhRy0EyqpLJ5aDOvym1qtkQa6L4
l7wvIm13+5Cs5V2vtmhiXNsSKl+pep/rbUlt8CEOk75wxkLvtuqBG3bUxXWmEdQPHoqPLqLy2pEk
Nj60rGwjIlo9ITPdKcRploJG2vVqJoCHeij3PGfeqO8yTS32AbLbjpqm0Qvq7uq50QjsPY8USEPg
eePDbZmfP+zFhxPzRAgyzWxhZhxPkp/sujg4a0bkKkXulmp4kJXsLDVAN25/xNUDc7HsxcUwqxag
YDIWrlYEO69ongTVc9WmfUjKeMN3rZkid6aXPeOAkfu4XmKWMUgh9k3hFn3zTdHio5Q8J0n4JNVb
8MS3lqg3QLkFKhZpD9ivri1F+ZBYRsTYbJP7ThD1f1HtKA9llOzUsYk3cvW3V3w2xrqoCKM3sxwn
RXwio7pi5O7Y6w8dqK+kMd2KOchO1d7FnbElH7WSkWGQpos5U3gS7S0+2RBqoSUwlOGqiu8Q5z2k
vuLKCfAe3zqUpOm+F7uT2DpKhJJpU+6ZGDtbwrBxYVaKS3NVh+ga5l4GqJbj5bMSrab7KNOT/u7T
MXEY7Lk3886O4VEvpNCNk2ani4YrT8KHf3tqMU0X0SAtI+ZdutVehg68EnJejca8g0bz7x65rqxV
XoQ+MDduyFv3o3OWoFRkRAwZSEu+PkzmmAhTOQbMbpArMqqvVfYQR8KGM13dzUsz85m+cACmH5HA
D1nvdsYjX3jXD0Zqt5lnQw92Uvp4J0TiN8uHMm0qN7Kz2yt8c4Jzz/O0ego7eFhC3yY2+0xTa4uM
4G2syzaSAwEAAdrNvMH1+oSi8XsREjAq5UKwiyPrhzg0MoI4tW9LtWTaeiXVj7EOG9Xts7J2PwG9
0fye8S2qvAiZDKko0SaFCK+Xu6NQ8/VgrphRYQCVgJ8I3ffb9t5GNPNCIaqnrMxc1rJu3uiCBSYi
QMl4Ks9W37/r4m5XG9PLbTOrywJ6AHoAQl/IL6/3M/GTzigs9jNXreyg+oibV/JBjwPXFID0AbXL
NjZy/YiicsujD5/qG9A3SM2oGeOMPmcWRadKV/am0MCYkmdOAJrCoUjyo1Fo7tey/D5iPHvjJr59
I9nZV/vq4ktWGjV7T4xKNxCSYzeh463q6YmmsUvHt3EMqborQkQ7qOL+ur3Zq4f31fIS0xyO9aCl
BgNUtEQeAL0W9pDFjjYMB/CWjVN4+tHv1I1ruXqQLowuXrFBJiujiFlQVLQ+dar5SetkdzS5orcX
t7atAJ/mKokkQqS/sMMgk5JMMdNGwENVx+jMEM7IbjoylmocyzDV7ckECasbfnavKk33fNv82kGe
RX25mVCcgY28PsidzPC05kUimpVo30nqXvTrp2CIa7vwwpGZpK1puNUHlKadibtl1F5eLlhIzMka
A4bG6rj6UlHOVEONnm/npkL1NKn6LpDkb1kN877BMGkbPE9mfTaV+nR74Wvf9/JnLDw+arh0L8uM
WaUytgAYRM1O7kvvWHrV1jDK6h4D4IDwjJl/EH/Xe6ykYVOPObUabxR8VzIb77vUmIarl4a87wul
t3N5EDf8xfr6DGax8IJA5Rdximr2E7pxEo80GLRskv5qymnXDMHP29u4vrZ/zCxzVa3tU/yRObqD
CB5Ty6rBhpI//yRoSrhvi0mGySn1v902urG2ZexT6dBl11Yo8prRfejy6Tn3g7+kQfvf9vANbFLT
hiwYGDlkaO5BCaSHumPMJqu2quurPoDKPIUaNueNEEMqhIU4+kbh5l3BCGDVH+sxfjCL6CGZ2kcR
nh3kUo7M0Wy0F1Y/3oXd+c8voh4l7lR1QFCIQC53pDzZNylFRDE8e0V8xwTTy+3PtrFMdXEPYl3h
tRAZE/X96L6VfScp8pOMZpwl9po9djLUYk/j1H64bXb1tLyucsku1tANEotBKNzeq4CcleGHPA8/
o5e+EXqs7yYhwTytzSD8YnlR2ep5B32W6xGpUqkziKzMgzrou9r8po7l1gDi2rM4ayfO4T+0XL+H
sy6+npeqTVTNdcQQHC24BcC9ra20aBChLD6RS+v11nTK6hIRMAD7yf9Bp3t9YDxZTGTI/kki0dPZ
j9BQHAsrgwYqzx/kYBptv+sn9/bnW0sn6aL/Y3OxrahNCKhhU1QxI/0R4HtvC0P9UOEw4cLYuvFr
wbjMVkJoTj78hrfZj/Wq7wVcNd+vP/iRn58Uf4o2sJjrVpiSnUffKQAv3p6hJHXO22lyBRWwXq5n
oAFEJf+D1BiSLuRRwZbDlboI2ApPSlCz5Glvo+jjKIQHyxcc/p7RsGGnMbh6+zutHkeGU2lJEOIR
71+fjYzHjYCY4y8kMeeQDJRBjA+63O3ENj127WjDB7sRpK16lAubi40EwytGxL0TjXr13oOoRNai
jxGxkhO23tkaW9CuxSfNl7dGIVYvgsHoHFgSlF7E+c8v7l5QStnkiSKLzaT73jRPei649WQeUlUt
7SosP97e3NVLQJdinrRH22VJo1nD1BogLze6kDinewXiGBu+rG+aFmcHke7hRlC6mmxQUAG0jLgY
HV/len2mQPObWljh1jLoWTOryd2kuzGR94Vi3cGHcxA8+Zl+rKNLYfu/Wp/vz8XuInqbS4nJe5j1
8b3YFY+qJjiWDF4f3TkLtlIDPucAeKnSfvn3+0zjEpQ0Axnkj4s7wxRWkJiALvCpindoWLhbKmN6
aMcOBZ8587ltb+0Az5Nv87ASr/9ykFGIW8Zn9aRzDchwbKMuanvwKebIKthP0Yt/Gn4O0UEWTI5c
91sIpbVT9f9gcGrzM6Dvep/9qpDGvsd6KRT32RygMpdrGwaDslW44fPWbsyrLWn5WnWFFymlyHyC
0vencEh/iqXiNDGHqun3ZdVvhDaraQZ3k/zcpKdP/3exNh3C+1ig3jmG/QPYp08gVxwB7hvVF99F
afmepiqKGOrZj8KDyss5QuGid9L+9gdevUmXv2PhoiZzqNAEAaocQE2Frv2z5gd7OdU/j4lpwwv0
oVesfUGlNBW1H7dtr245DZfftAHQV8+H7+IaaZo/KnKLkwqEFjpNWRgd6AZzR0RW15HqdnKAZ248
OmtPG7Nw/7EJLci1zWSA/4QBeJHXGlnKbAqm8zj5w8auroV04G+A/DCHYlLTvrYCvXtct3XauSMM
dH5k/GoM7aBAGLrhiVavJ+IfVJZlstXloL1WWlOXD4RSvdC7I2RwUq3sIK5hViR/zJPmQaTFaci7
299t7VrOrTKkCuCrgZDnenWyVXqy15eDa/ojLr9QA1FHL1TwHuqI6b7WFIONd3TtpFxaXBxSr/Lb
bpCGwYWkud+h79jtoS7924iYE630ZnpSytjbqnxsLHOZXeWZIvCYES/6oK1sC3m7XOl2kYo0mro1
E7rC+wtC43VPlyQ8paAGfs263NySUxvdhfexWtxTV7d9EP5d2D96Yx+7owGgqYeLs/A+pKW5E+rJ
6fNhI1RaO74XP2aJmUQfrs+LDN8kcEHuYi/t3WoqA2Tiun/Poci6edEYcAICwPDd9VlS8nGs0LQq
XHMCiS2KP+su/xIK7RZn3OrHvLCzeEqasDeNuubMxl2+U+FPVMLk8yi1eyOpNlz7mou5WNLyzbS0
KfOKrJ8lEkNEVCxhuvf8qvz0B5cQx62g5gRL8FIHrLFGSyKtGV1Y9h7FLH4oxdHxOsXlHd/wmSt4
0/kj/WNrKQPukXKUmkXHTAr8A6WvczcZB68xPqbad5lpsH5kpsQYDlL9OTK30GGb1hcvZUs27k9C
Pbpyl9gIooFSHj8UZbcPM/FvURL28Ck6ah5+08TeTdN0q8O8+kSi9ArvLqkzskcL7zOlcGmjJDW5
dZt8EAVDsbtWlZzCqHxbl6vJtqwEEJn+PrC6L8pg/EFsTSOPvihTIFSyFu62EuvAyisKkGMZ/ahi
9Z3eeGf6pe+bHpnk26dq1dG+2lqWAoHUyqHYaa3rt7r+IocADKtcvo8Ghp3CsIv3FZXRDZur3gaN
W+t3qQA1i2sX4Kl0CGWNTmHLsLxjMY7oViZqO00dRYfby1u9mq+m9IUXSMchlMdwgvIzTCOQ7X7s
AHL6k9LmTOQGVx1T8Opy/kSKxY6g1R9ha8iPYZbuIuh+EICWqo2dW/1ar4aWz3+fBKMZtULn9oHg
vQ9HqXZjM54VR7rp06AyFqaGwdbkx/w5rnFbOAMKADgESMqNJfK1aKeutmJGz8Q6rO+YTw9OiJV/
hep/cgq1/Z6MFvluFW/JMa3FOgZvhKYidzLHPNfHJBFCbxrEkMa2Zb6v+8QJs+iuq/2jHNJLGjXd
Dk3dJt/d8n4rhwYJROIrSjymxQDTtWFvUvqGEYyMLMRDTZqhurY5gf89TJ56EDmjSjceRCM5R1Z1
yuL6q6Ez6Kh96qp/D5kDCzcPT8GrMJfrF48ltQ2tbSVCvciXT/L4dSys2tUbZa9PzOUmUnlQjQQh
uM0u98o3lyCWxSQzP/NmXG9BqAwR0jlm57ayt1eL5mQk1p2o5Z9Hqgl570dgveWtqvPavsMVOLO1
4dXf4C3pZPuQ9XC6OYXpTg2H8DAJYbi77RJWjhVIR4ZgVFrPKpnu9dIyvyD5qIIe7rLMqUqqQVZB
3sVIRYzoWCrs1RKJzX7LR6ybBTsu0i4FhbL4lAn1xGyULTTPEvMlNGxP8CmIjh4MunXXukOoCmeh
CoNjkhTiFg/e2ovGol+tLxYNrWwMHZ3Ru0b9aYACC5g0RWANwcZfavglT+Sdrje7Iv/3SEiCFR5S
5N5or3FcrzfbEr2SdxIRHzXPK6dO8npvViR7Uw5Q7A++K3zSuAx8BWavTeWxH/e5mPRUu4cPIhSv
tjb83ffo9PamFECAoh+4w5zerW7wilOemXtxyyRlM8ro2rCkdpbeiYgIDZblyLyWTdw9pmL8qCjh
ucnljXWum4PxYKYSm2O0a3OFEiRyPok5hA6d7xqm91cxjPsi/FujTQMfwsZ1WYmjYayBlRiaBZHs
dmFO8JppMGo1d3vTB/vZRadUyHZ6L/0Yva3yz4reCN/twthiKxVzTDPUD4Ge+JLhqEbOVHi0G6v2
RRZrNMB1u5L1+7EOn+dmG0RNT6h0fLh9juYjuXju+A00ReGSB8W1zIVkA0oQwAxoXaZWY/cggBhG
l7KjBOf2Rpa75mXBI0PBQHGfhtBibzOpidI+LHMX0eJPqjn8iIv62Ha8plm/b1rrA3CujQhi1SRN
bplqIuHXcvR3VKdJqmNMln38HIuRMxXFz8TXzv6gOn0dMdyVbI1Wrh0hKLvAQ3FFAPwsiiN60yqJ
Fua5a2oQL6thXtic4eiBED451KK1Vfhf+4KX9haP14wLqRibgWElKOnG6gp0HeoHTd3iZV1bF+W8
+YmGNJxqzPVNjJpCCODyZWBcMUhhi3ujNp+7Qb7TkuLX7UO59noQDEMeaSG1RFp8bcqqckWLSiac
07r5LEYUDuc7P5R7QFT3QuQ/+2Z4hMnLuW12zddcmP2dqV0U7EqlptkMEtU1mnA8Q4br+lF9r0OM
Mwx67mjI0G6cz7VvR8uZeJPEyzKXUL4wIhQdvQZWuyA6eZ3+SfHKXR90P28vbPVBhAadWhjlOg0A
5fWGosORVGYDCw+jQHcivBNFqLzPxvwI3d2pFSU3Q4mp9NSjPHob5YK1K3hhejna2JnC2MqARF1G
QJ5KndROKn7VAM6HadpFVf8UB8Hz7eWuHh/QHgRX8wjUEirFqLEFLpWTmtaa7KRD7YjR4MjNYOtR
9JQl4scY0ogsr4+37a5+TRj1zVluBAGG+XxdnB9a2lrjU1lyE3a3bcIfitn+tOpiS3Thd/S0dNqI
ydLlBmU6s2pfG6J1WRkQMDIC6emiLSfBWVWjQ1AP+6ISdoqV7xj+uu+A/JLF/VV1vVOG1i4S6DuG
01kJVXdS2kMjplTjiSBa/+Bpxpe+CD7e3pDVD4HsLcgK8Lpv2rnxZCRBhqy6OyXeXRhQkVYpqCpx
8OIH2ic5ye865MD70E//5F5dGJ4P5cWXoKLpM6jIvGRH9Xo/WKXqCAqirmFJInF7jauv+Kzt+59F
LuthXRRKpdBCuJNVI1O6oVsXvNxRLHyr9OKDNg6nEsqdsSkc4ny7bMZjrQwbP2Lt5HHmGNYE743O
wcI3y5SIqtaf54e9IbAr4NGt2HyTKv/p9mJnP7E8eEBkZzVuyF0ZgLveV00WJlrq0Fyg4vXFy8z3
1qhvXN4VWVkdSL5FDsj0N9Ht4hZhWonANMEyl2ufJUj+rdiwuyZAozh68VrKmnDVQKfoZohXCrV1
soLq2ATDLjeyg6l2J6kM94U3vHhl+P328te3+T8/jWhpsXzB0INJKCC8KFo1ss1WvRMD5amF7uMP
7MDNwJgAX5Mver3NrVfkQjTAF0eSuBNHzZECPbDbcmvkb/VzvtpZcmOmeanEdccgbEKZGBrBPFHH
u4i2yBbZy9rLSuDw3wUtxQxpZ5Z9DhEyMnPtMQ/GX2aanJtSc5Kq2suDvxFprr53l/bk6w3UxMTy
K51HR2z0QyhW7ywx+uiVyg7gxL5sUOENvW+9mH2D4HGr5L8WJ13aXry1k+i3SgVilomE/KtI+V0d
zLvCaz7VfrtxTmY39uY60jrmlfvNKbaIk7JwgsQ5geA47cwXUkU7grk+9Ia9UQSnqNLOCF3/6ylt
bueFyYVnTZRw8puESCKZNHdq1MCePLlHycX6SGa/YWz1vkk4GpgFVIsJtuvPGBooqBQdPNJ5J8qn
SEIpzfSE9FD7Q+TevnLrX+3V1OJqDxHLoheRkmIGHuK7MoQ2uULhPSEtioms/sRjXyxtccV1P8oM
Mc4gKrRyaltow0IrAbtWtPU+3V4YIMfrPURzXNFDejZuKUuP+pC+13FbpT4dE1/ewqiv2oIblP9R
OH0TlzRaU6j67LoTLT6MmXCIpvE05aGbj83WcPmqS3m1tXQpoW92Rg341a11/30fNY465O9yCtGa
UN1p6F9sfLC1WIYH779rW5JnBnpvohtGUBllxUdJHQ7G1J+7JDhw359oJtt6Ip3RwjrcPpfrrowZ
elhkCKAojV5/P09vYr0WusgtwuGMVPELuj67lKq00eV3Zm4ehThFaY7pJwRwN/zL6v27sL247F4w
1iUvD7REou87zJLct7XcQ7PmNRvLXD85/6xyObQ2RlBpQkKduf0AXAQqCMePaYclg+d0SMJvfMuN
dS0JbUaN5l6dQc6jpd6dQJjst9nnKhS3SrxrKBjGfohhiFpwYsv8zvfDMoZYdWbM7T8B7LHxmvbQ
al9jBhmGtH6nJNWuK0CCVOGpkSBinEAgm1Oz4d1WFzwjm2fOFCKrhROwopDMuSagkOP8p9KiJgYP
pK1PW+yTqw8SEJM51VSp/C7sdBnBkdoQdw9te8ys+l0DcizKyqci7b8VifScR/LGGV3rn6JK82pz
vrgXsX4VWtzCmPc2QAJEixS3L+beReh2WvINBavUkQj/2zy6Q+/lOY61LQ+76om4n5QqqMcyKXf9
A9qpSS0aBqmra8V9PEBT5I8ZKA7/ripUV/C8rSHIDYNLpLNPJ8dCLBVylizmDAse2mKqFhzFVpt2
bdb0z0FcbCmprRtlWl2iTMGk8HyDL7bZFKQ6E2t8uzgqp1CVnusk/au21GPmd9TzlY+3/d7qiVVf
zc0/58KcP8iJGc3uvaqyFwW8gV1JzcskbhV8V5elUWkComtBEL8IMRhuVNSygOhGkbuvYUnGXNNW
BCxeCmD+JmMDhrfq59Bj/00NRndx4VGHUQ/8qaHgY0Xioyy0Zz+Nnio5ehmDfsPJra/MoNhKDYTB
pkVwWIkR41IhRQI1gMJXlftnLWKaSdLOSvAltOI/eiDp2yncAZWVLXay5F9B+UofsQuDXSaSk4XR
0Uj6vR7mdhwSLdbffUM63D4nq+n3PGNDS4IBOdDA1welDwVG8BArdFWvh9DfvyvG7L6Dw7LyhENe
9kA3Cv2hNZI9rPSOEbcPgtZ/vv0jVg+ryRAAkGQU6cxFyF8IA1xvHe9kBQmly3+Xw+SKcrbgy1uo
rfV44P9Ie68luY0mWveJEAFvbtF2eobDGRrR3CBIiYL3Hk+/P+j8R+wu1m6EuBWhK4UmuwpZWVmZ
K9eiXM9lAmKCJtPtehdmu1EFZptty3jwkuzLNKMPVzq6366DaipdeESId9aS7EoKQfcXKnVfSP0x
rXtMNQo+FZqtuoQ577i50N9aRndurfSpLLtHTRs23nBbpoR1AldNpqHtkn0RcBpbdXqE2vcFptu3
motgw//butYPfBVtijZHa3tlsjTnBlEa20p8CDwf4qGGMjfeMCbNJK82UfBYswE+Za8Zeak273Vi
QaNMu5YWLXWkb7pR7rOURnu8xRT4f/Gc///jUaC8XeTsBKNDuyXfJ23yks7qg9ONe7dJEn9JKj8Y
gg+Fm8UQgeRPRrSloSWNRit7J4EIHkixQoV0waLWEexepRm9GPZ8mZhNC0qYfPWXxi02ooJ8i/+1
Jna9bQSnE9smqnuRel7BNkCAH5ogPWlLdHK19J1jlx8pZX2+70byfO/nKsVHSa/adEJLLsllKgY4
gvuT0UQ+7fYPU9nuE7c5eQsj3944+GraPrYkeiQVX7Ryy6E3tlsE0pdTlKV6WiT7NCyOyuDiyvEP
WGD3daa/z6qx3bhs5GH458rF6O/18M1qNU5d1ckbyC4IvyEDC+4B/BDdBf0tCky7xY0PEXj3xkly
ytbaRs7wz+yqWA9ZSSpBJqF54onUTrBGmHU44+FtAmH1Ev1YEMagFkQ5NnB2CfAohmAA2tWoj411
cgy6v4L6mDkQdiNQ0mwES2lmCv0TJFCUMcGWCAe9Hw1Y3/gAey82fszKdCwo/Op6hcQDysIopcZW
csw9plba/qL05cOGN64H+pft+GnfEA58lyaqMVZwzgdudTGt4WiV9pveWRdt1X44ugcGEGgJNcdq
SZ+aqtn6Aet18MsPYCKJARZmrAmhtxHHLKI8ROan2EOs5yvwm3dpvy8NeFysdvhsWYyRhI57Xir7
w8KNdn/5siPg/DQuIgfUviz7qlsrLDlTFWDWHd+ow4emyd7kAXoDo/n1vkFpgHWQb0V9mxEheB5u
l6shNzEoBVX4Kabi76IMM6X6wWUCIIvcBzRIL3EVNj6QFxqL00afTbrcK+PCfenYgzsT2QqoKilG
JL35tISgJprg2NBEdbwtlPya0/zybdH2M6BIhjBIxEy5WdnR71oFWrzQ3btRdqkWFBzub6kssXLg
XICIGaZPypy3O2qkWh9WLgVOY8gOo5GdoLIAlhHlG5xw0k8H1yxfDhAqXUPj1pAZxk7TeDQ2rNb7
qIagMRYdxtfkUw8bUWVVxyCqj4o2n0d1awZJtkb6NiDvgFOueKlb00yJGtaoELRcZwmf227q/LrW
jFMVMMO9EaZlTnJlS/TQMY6cAfALb+WwaKGZDXZo03wEgXuJSuPL0G+dQU2WxblMcuIfcGbooh5L
0WuR061SiV2hmi+tTqIxjvXik8T2T6D7P8zYRbJC27nGlFJoLT51jecyITAsflWnzTnXRxVdAUjw
mZHY6r9L9wPqQZq2AFKQcrjdez0bU80pidC2Xv7J9NeTYXFHLJ6C6nmLDJi6ERGl24EKF/AXc6U+
FA6pG5pG0ppsM4xF7wPF7XZKOL2LjP7VVYYtdivZCV1ZJSA55IwCqLxdnLbYI4ga4mpfDJ/rpHid
Su3d/fMpOzcGzNq8+ABPqqBdbm2kerMOHhjTnqbyAY2xgwdtpFF0ez1pjlN1CRb14tTpuS+dja2U
fLoby8JLOqC6k7aLBs0VmkrcMvtpNi5aHnHfU0MftfF0f6mSY3ptT8wtUIVKmyoDW23k86sXWRc7
HHauV2zkMDIzVHGBaq6Tc7roIejE9LPrBS5TOR7sLs47tWn38PpvvK6kZsCEUqbn3UqZ5fa7oXXf
xa2Xe6xG/ysm7/c7u4cofSslk30lBDHBnHD6AfgLDj8khcsw1TDtqwXC7io92PDoa0jsaW75HObj
j/sfSWIOFhWAH7zBXWY6BXfsoEkuiOPuXsn1b1wrf1pVfEhj5X3U5U96uEWbJznON+aE0J3qSmek
xQzevuj/SNPxtajnL1UffxmTrRtqdWfhur02JbaEtayzyjlw3X2mRscgMPZaPCI4B/tA0+9TJz/W
5dbkvyx/pWYNf/56KTLLue721au4H4B7ZY437WvVe2jK3Kfz96Ik2jlSvjQd8pBqv0fx5aEx6nNm
/3cFIYIKcQvGSthaf5EzzWOrBEDiuHtek89lHjwhVOm7vGgywOFN4XfN/LEskuN9D5J9UnhpVpUC
/rYlVsqrZIgVis0c82b+ajn5yUiG0q95ryDa/d9DCki6n7aEpKOgiDs3IfvLSMFzpi4nLc0fwLpu
ZIaSs05VjjuAS24lzRO8tG5tpJgBhu3ngAmKcMzyXWc2wy5OvOxwf/ekpoBdgZ+l76GLXB+Q4lUI
h7KiTmnOVLBe1G66WBVssPftyM65/tOOWNtUjKZtpxg7Zag+Qb/8bKfzcxRS84/GE2nWxoeSmkM1
ex1JZ1BbjP1FmNjp5NgjsJfiHI5/O2SjCSwLiT19TNytIXjJvQ2G7F9rYi4aJQvYriiZAPOQ9XRm
2PuDkm44hezmvrYicoQ3Vj475hIzxhdwit0axBDCkUV3cvLszaQOnxK7fcqm8jhM3kYRXOolPxco
zr0vTmpoyjqsGM3m3zpSB6iFf2yH8PwbTsKUEvQbzD/A03gbvkIzq7n51GmvMDNUWznTw+4ldsMD
Q3WnetmSOFmPkRihua//Nbd+1qtoaQ+GGtcDCcmSqI99Evljbx3qCU2tojt6ufM8rTNuU7ERsGQ1
JwKkDQ8kfHgrjdit3ULrk8GJsTsE9R9zmZ1U+Fm0YSKZpt6fBcoHHoE+xfgPeWmd6ElAA/xdV5L/
nlGYgIKJjVSsYAIVrl5eu4pdTrq7DxCG9s3I8JcK1aHY617vf1ZZqena0i+PmKIuYDJlQiuBD5pk
3XsfmMlh0qpT16Ywnn6uXGfXDt3neqr+VLr5g2OFGx4suyUoaUDrzTAhYwlCSE2jeDL72VwvfvdT
6PWHsQMlHOv1oxcFGx/4n+giOhbDaFzFJPKrDNLtB+4HtczKmGmWwJwvGWJckOr7HvlUW9Amd4N9
2cd7jTqjF2mXxRoe7Ja3XTY+aygqk0z6FlMajdK/a4Ny5yQ2VzlTIrp7VKv8nOW1r4fjOzNoLlrc
bgyXSfeJEUEPzD+HUHyCoOLAoAxlsL1qrU0Kngt+PAzQXeoj0DllY6ek1mitwbbGqDW0TMJGpaGR
5pHNpKVan+M5Oyk1rUkQplZs/33fCWXp2NrF+58pcbDA9dKuzgPSBH3S/tZLqKzDND3HuXNM4ugl
q9pDnBpbjFOyi+Ha6Lr+qwijt1ltMqzBaGJUmrtGy6yTqmvt7v7SZJcdc4jr8xQeG7pZt1ayKiui
VsXKpGnRznG6Q9fB49uXcK4v3juw5BuHSWYQEDzoQGRFaE8I/l2gkJQmEee5G+cdwMqnaES7xijf
jROyP6XhbNwLsuvnyp6Ins4XU+nRvXX3SxrBFWol+m5Q7XeGYm3VyGQOCfZ9JbJZGZLFBFoZc2eu
1g+WMc/TKSmEI/1nIzbeoEf6cP+rSRdFH9v0eNLxIhcikqk7jE73XOeNUxzqJjslZELVWmq9b0e6
JAcKW14ETAuJD8e+sitLrUkmQ3XaVYt5Kq3mFb5/dPX0P++bkp0xts5jbAeeY4LfrSNGCjwUqKNz
sSn5c+0Gl7nxDh1a22E2Hpqi8ytG+u6blLriT5OiKKHNC7VEEoKkyCs/DHoKx6txMt32bQYqwHaX
rfqm7EQzIwT10EoMDnPX7RLhXQe7EvPVVKMYjum0ZCfNW7ZgSDLf8JifI0twcASxylUzwVpSenQ4
0c2lcds3vZv9tfTdFm2V1A6YbWp9LAqW3NvVdKVFadubGA1UtGe3aI6Rsjw7brNRrJUlWh56jtCO
k/X8wsRr0O5fLEj+KJgqf4SZefaQPW3j4AFm7F0XIldcTDbFw3areio1vE5ImyaRURPHkkLUUJp4
HEfmSAGqLe6xioBme9FpGQtkUuw9WO6H0OyP951ScuSYhV5zPMTDmdEW4iP47AlcA1TiM2w8lzZK
9LeaXQaQ4PQ/LCPaClqSM/AP0JBiOC9/HnLCV3QTy6jtlhdwFP65jPpBqfKnkeO2DMwIKVtkfLL8
9caeUCKC+1JJXJf2t2H1p6Hs3mhkCV1RPoZ1eWimYdUUUT6Wivq+rLSDAgsnJPC7OdC3XkTrwoQ8
6+aHCPvM+H3rlBo/pAW0UurJlzk3j8mo7BjSerKa/lWb5+Pc6XCrLDuALVvHRxIMLB1sNcyHoDtA
eNxu/KyMSPDlsN2Ebafs5rLN4KRwt24/mTfx2LfwIx7gnhjAmRVMvMVaQw68zZOTnT2vfUkNxtDV
LR0qSTxgQf+aEhP1YKqh5CvxpKRu3waQ0rSl/cnMttI+qcNemRH2rYxiWDdpqDHF4Fg7t+7PAw+A
HrnvKHBfyk3qYlldjAotRXxammiwiq0vg6nEup0xiADqg9aMD9PgvUvT7hXi+ENq2y/Ibu2Hutnr
sQ36YOvESLf1yrzgp5o1JtqkQJOAcOe3RZ3bU+AlXyNKIBuJksxVoP33GGhDKY0BxVuHbFH2Ac2d
jKBGh31h9G/yMH5P0vg+zKrD/RgnCa3ILf5ryhMuwmqO5mlafb/Vqw9JX5152zwVwfKjb8qnafEO
gWJeotzZMCvbyp9miXi3KxyjDHS63eChmvaUWsNTnNS6H9e/QxZ7tT7apreGWqul89hCAoO4K4NM
9bELgRfBFm8m/U5pguexjP772wuThHD+IbUQaVpaV3FK1wIUB+iw8b25OQXJ9CMsp7OnbA1Gyfi9
ro2JVC1gftQi6jgS/eigw1GlAFsab9yNjhMh06GSj/Zp8qjpwJuhU0S+t4W3tjYXMAjq0u6gm5yP
th7qu9/wK2tldoffHWjuGjuunkyubcaFo4FzqrU+/tjFaMrMeoU7LZGym/QZxBxdsv6h1eqXgmrw
xtNGFtJJ/2m/Qf8FNlH47PPUjpWWrZFirklJmFTbFWVWbHixLAASiIhuEDjx4hMCIILr5mw4hHQz
17tdmLvfoYtDvW1G0S+3ZsrXRbclDCKNDQ5Dtgb/okItxIax74qqSmcUGJYpebWC0v1IFds79Qmc
DEHbjxuxSFavpNbCG2plUgTWIbwG6nAMzaalBtu54RnSkhbVd6/w0+HVTEFboFPypza8q9Lls2cF
H+57kTTiXxsXchRIEEcrrXqiIIr1s16+IhC0yxP3nFTOm1ENf8x98nZWIz9fnEPsbQBLZN/XhObW
AHkNLYXIJe9UiGilmjrsK7jy8rk6lmr6UACJRrfxkkzq6f5qZUER4k7eCgD46aGt//3qzGh6nIVt
S0Yw193K12m+z3PL9SM3dff3La1RXcy4aCtZkOAwM/0LRLkNZsfoKn3Yq4DJd14PMf+0+Gn6uXLe
K6P62irlxtpk98y1RcFti8jNOg3W1f3QDl8sxgb8orB2QdR8VO30rdVYb8Nu/NDpxW8Egiu7Ymmq
K2fFmIecrEt1210x1/2uDNKtApH0yzE7C5sTbxRLZN3x0jGbw4wvx739YDMRUNTO31pefrr/2aT+
eGVGuDUrBBQptfHZnGR8W0/xQ60jkl4xUqaon01V+es3zFHX5nVjwuLxiwB8kaelUaztArW/VK3y
LTCos4bxl9B0/Sz5cd+a9CqDY+uf7h8CT2IHMF9SaqxwNu5HL3xlPPZQrlBqpT5Uk/UltMvvneOe
6sb+NNXVKcjmJ4vSVa7lr0TKDW+V/hY0bhDqoIexNu9uj6IOSr+g3kJVZ9a+e5F3SI3pBLkIrLnE
9xgCnin4ZqbWH5UGpVM9w1SV1N1Obcq3db+lH7BeVuJp/fljKAHd/piqIF+BIGvcE6o+Dkvb+aU9
vdzffbkNnj8qnFHgH4SrbIgSZUwbrrKkqcJLwwi/Pze5utGrkFpZ4xudbYr3ohWLiQTKPMPa2K4K
XylRNbe2Rp5lZxE+w39trL/hKor2QFN6xre5lOfuyxSmD0GaPbVj8HB/w/4hbv7lq+CsKqQ6zMiK
k3OJ1+rNFEHHydzlS27E+yAl0+DRVevJeRXPQBfgzIyU35uBX4bOx1xP3xjF+AyFy8OyeO8zOM9K
ZbO0JUsQLFeDT40XAcNggreM6hIwtojyVK87H/KoGyj/M+Tq1Z/bsN1vbMJ6+f+yCVfGhOdDGFXN
XJj9uFenjtrAMJzNtP2oe91XHtA7Ayyf5njQgZgH5AQ2UkxZNLxaqDjzpuZRw4PaduD1NzSIt+ZX
BOkfC21sfJSsd5lpbX3yjdUagmtBRlEXSdhBUFx6SJZlo49AyqXMs+c+ig9EZ8dXK5e5l/DUWMbG
cuXf1VxHbqBVAvh169e0u/WUWUJAC85Q+DrkJhljJlPnvdV05zeeMCu/yf9siZN1Bew0rVdq456G
31cn6HcxYp7AP78rirbhQhvLEsd7Q/AgnuXgQZXTab4+W1+myH3MFo0i3/Rlw13XdPFXd/25LsFd
56bTS83iipmG4HHswlNk5B95OT0Wk3XwsmoXFSt1QfHSmOalyt2zNeobIVAanhCkJMqqgH9FhYHF
KnJ48AhPRl++9Ubre0wzy2mdTxtLXQO2uFSawe7aAwEmKKJb1cgKF6MJeRhO+uQPmkkJsX+AfmZX
wac/DFClpEp60aLh3C3lQQ3N4/1fIPuwVz/gH4TqVRxuw3i0k5mXt6GCpkgWZU85/KTZy7dx2EL8
yzb1ypY4m+Wyj2WXLMyhJclzXfaHwGuPaTF+u7+kDTMiYW/Bx1vQnBv3WdOfK+2TrfWfK63bIF+Q
xbWrxYgYG9ssralWKMmYdfklKsZHq6iObvx3HOV/aUGycfFvfCYxrITREOuuyUPdUMw/kLo9WHN/
VnqwV2DQDvf3bw1Rv/rkOsHGixl+MSHJKCPq6UyQIIqYUY6AJuRLrW7N7Uu/EWmMgUgpyg4iErEZ
5tltClwhyopXq44eyjy+FEv64f5StswIkWSVmDE0GgT7rlZVAAGOcwqBD/lmG86n3zClUzHmEbpy
lgpv4CKKyjovLO7YcrHPURC1fjc2+Ql23GbjjpG63r+mAAHe3jHzNOZqGVfTPs7rp6rRdmOfHNB2
BumgnCdoh+6vTOp7V+aER2HbeEVmdfB/z67yx0hrnUr8MTRMKhrNxjUjLWPQx/nfLgLIu12al8Dx
sPSzg1YbLKTRcsqYt/MDZ2TEsdhpTga7MRyQdvDg9MWP++uUtlqoBBKJeXIDyhAWWs1WNZf5MAIY
VV9TrTyEXuMHs/lmcLwPaZ6f+b/2XRd+ipf2CBv+bo7NXef8Tgpx9TPEPYhoQXrFQmSBjthPkvJi
J+NT4yY/Eq/ciP5ST+Itt5aN4BYXUUl5pnVKtWbhDeoDFEGXHTSjh7abEx+MHXoc4UZyJo0tdD+B
760aNiLYsjNGoFgUWfftXF0qNX8zKNlvUJ9YDKvzBVUE6yyxa9wmUx+ZMQ+xzFU/KGiqDzHYp9L8
c3FrGCb0jX6rrEpzZU7swxsTPKW2wfGw+ir0lWg6Jkb5OLUZLEo69CPh0Ui35NVlR9LRLDCeYEII
00KIDu0I5fGUDAkg98FdXN/xkr+qOKBJuEVQKC3uXdtaP+lVhgBkyOlbR8NHlu5RmdVHtY/OaytJ
nQd/rEq/M+K/Cr0660vvd9nWlJzMRa/Nr1txZb5Oa7OwJswXufJ+SezdEJondzAvTe88D/r01/0g
IPuajMWBz4U2GN4DYWdzd7TRkKOkgPBRx3CafkQ5bpe69vepSo+6Gb92S79x4a5xRbxwYaVjaJws
GhoAYYf7xlWKUee93bTZYYYOuoTUu9Knt06r7Gxm5CyoWevF+3R/qVInAkkLignK4l9i7VDSJk+q
tTEYq48DWnIQPXzXyo5xxC06Ztk9zFkExQEshoK/8BGVUo0iOBdJc+002zlG+wjl4V9LoOzvL0nu
rNaKbwMUA9GfcH+YLqzay8hWpl5L3OwPkxseR2iRh254CS1tnccznkrq71DNPgy94t//AfKF/rQv
LLTPpwGwMAmHYy/HuF2e4qL4lEf1Rjq4esQvHrNSRq4vFMZ5hWQjsmpzcHNCHBng8qaOiy9j27Ub
byDpUcAjGTBgHP+Xglanx0iKMwu8t7Lh6BrMvo+tuTNBGS1Tk0HZGB2XtDj/xgauBRF6QrBBiHDd
arDzpnNJDIuifetF5tHSh0uuLxtoBqnvX5kRvpOiDand9wTtWq92tT2fzEZ7txjK1z7fYoaR+ySk
wHQo0BrXxbTCqdsRWWF8MkjL3aiNjHZb7+YyPuX7OKtOWdLu3TTxe2c3psvH+9spTahg/3BUJkSY
U3HW8HoVPrU+UysPGTX4sSvfjixG68bLWBt+n7QvSRoc8mB6bBLnIU/1jbxRansF5FLkgpoc4N2t
7QndlDgzqYUUCMdEhb1TFqZyRmM+pa3+1CbtN3S6D3G3vGp6+/3+wmUnhPooT2qIZplMEHK5sGzR
O0Uca982rnksVHf0F/qnp/tWpCkjcUYD0Q0U6JeWgp2bSlyqJFBuGCIE2AbZxUgK87EYkvCPYFBe
FS39Gjbmzg4tZ6fo+duutb4zhf9Vz5cv93+MzKfZ7FVyDJw7SfTtdnt24bTlRO5czpQQ40X7Smt3
PqhqOewgr90ItbJIxxQ3gwPe+oYTifN47NilPq6t46J4r0T1I2TFfxeRvWFGdje6QKNxn7VX7wk+
pA+WNQwT2l9DWz/0g/lnWs1vCmgrwyj+NjTzLq4GnyGhjSeWdHVXZoW9NHLLngaDRhj4+UvXzC+Q
xXxeovBw/5PJjwhUrhq1phVzJCxvmYN2UgaO59I7r9WEJl3OIJkeBAcdPu+unB6SVH9LCWgPv/9G
qJVNCjDTy2t1Rc8DQVgvgKvYkKVKlaorAAlw7KPd1pk/KeY+hRLYzF4Cazn1Tb0rbfsYRh7NVf2g
20uwcWFKnZaHB2TNvPuY4bv9DUsxBboRuRQb7PI5GMpdpXfn0Yx2lFY2NnvdS/HSpE4JBxF8aOv4
2q0pjw55xtTctPdy5WwM0bnXsr3RDY9FuTzmg7dxxUgj0E9zIi6xymyvovSBeBrC9X7btMaxdwfl
dxyVyL4CkMDIiiMETuCqub4GIDPNdd+u2tl3nSw5G5PpbXyqdX9+2T/O+0pvBFuVGM4XBtNz26bs
UBgdpTv90DrTQznZhc9feS46LrV8a4xZ6h4/bYqzUEacZIPiRbhozv6lQ4cIQ1CWp6qk2pa2ibrh
I7Jz7/1Dz2mhuGWLnCTRVFhRZWNv5CVFAcfMGGIuK3S/C2/j3Sg1xaC7yt3owlwpHP0g7rxG0/D8
JDecg5k5sGLRmXyHPmW54SQyV6SN968pIZpFcKzT1NOdvWnltCUrJz0OBVLVG8FM5iBXZsSiuQE2
ILXqAH2X0Hlyq+HkWu1eW3LYBc3PeT3QkUZkB7gsQ0hZoV7m7G3qOAfEf56MFqQT4BG4CF7CIjjf
/2Wyk3/9w4STn9KCid1xHaFITbSitFetgA6QIu3kla9RpW7cWfLtNkmdoXSgL63fBpp6AOmEOvG0
t8cRGHaitMco3RR5lt4dNA/hUiHPgXVacCCDRruCSM+4j4fg6NRoDutetKsG75gZ1kXR3Pdz0xY+
DBp+MAUbB0V2L3uWTrUMKLsG/Pp2jXPWFXZU5c4evZvX2PXOk/3NyLM/FLSRd4lh+auo7GArX+5/
SUk8sDmegBIpucAZtB6qqyvLSYIqpgJI6ZO6ShuZpxrMJcoN7+d2a6Rccj7/v+SRQsDKtL7+lCtT
DP07pT1SY2EQOfGbxNtNbf61rrLj/SVJnJNCw3r9mYYOQE1wzkBpdat21+Zs6TVHWsLucZwtWJHm
qftcFEpymhv0Bu8blT1Krq2K9+4wFCEnFat2oGgn3Rx25DvMY3qHYTD3avi3o7QvUZIdIT97qJvm
w337G4sW9ZaV2ckmDUTpvu+7U8etqDj5sz0n7+2uSvZO8BuFzpWYn+cyrqPCtHD7MZdo6tFWQHCr
yYsFxi+t49TAPmgMaX2oM7LXKts6IlJfhWWB7jeuytznrc3Bq5qwVZFNC928APjMkFOjMfNZe0q7
R10i3/qma3FDuKB5hlDRgacTaRgRtxGZzGoxI8/bOXa+h/M3JUK5xGoOWhMfOr3fpRmydJSxlXyr
IyE9K1eWhYiXB7beOkri7POU7vpgLK2fOhV0iyuZzX3PkZtiqJTHAJUPUTa6Hbs0D1y6e+4cXrQ0
PSmgOnzEu7cIO+WGeNysgofkyYLLwHscaVGEiw5q/mpGywfPoKMf9L+RctD3XcdlKY/BQSCE8dRs
E6dZEC/FKfUz76r4MGZl/91N7Plwf++kp14D8PyPLBqPKSFqexRuCkSwQRT2bu/rveunmXrQVKSF
3fytEUafqnF8tnXlXWHqIDnNjZxHdiS4L2h1k4ivY0K3R4KmmBK3HXUrpJJUfxmrL0Y+/m10xilP
lD/vL1YWYlZ8DR0jMKGAY29tLWw1ZMak+10c52dKutEhMeLhQrfRY8wWcg5TSTeuJ9mdbGuUO4CU
86ZiobdGbbomkbUy/jNp/qzYSMjEZORtbB2ZTD3B5HbQIvNLOTZPpTF/vr9gmcNe2xYdCeZcq62A
Opm9+2nUneMUtY+htcX2IP2G4G1X5hEqSyKjLLX6KtIdXo2har8ZxuTYVNWuS8zv9rBV5pSuCCAN
gyQ8Un+haCqqQdOcf8A0pvqgMu/EBn6dEf28v3HSFa3VYofHIUgn4aRrbh8tdTI5PAzLJ6Wy3g+q
dbBny8+j6OG+KemKCNAceKhw6bHf+oc55V2aJmxeVgFbGeyDZQwXNas3zMgP+k87Iuqq8aAvqqgG
7dUm6x5j27I+RHppvrhxqezNJXEfGtXdjQ3OaSD9s+tTmPeMqNtiIpFu7SpPzzGkvyH2+yDIMOPU
ofYZG3HlJx4sXpnhPWiz82iUW8yx0tMHYwxpIWDptbp7u7vdnAdpoZCUWnP6Ni2W94sZHEOYf+hI
HlL3JU6Us+61flU0GwBmWbDR6RmtqnY0cESNbLgkzXyp6f5b+tKAckMrdkj601TVfw+10vqFtQXV
XkOleNnTs1lZ61fou9gCgLMmrOwAKGjbVxpVzrrwswoVVhqG0QXCZcNX5pha0mQ3wfv7Tiz7qNem
1/fPVWbMeCdUuQndnK6y3yOJts8VL/HbxISu8jeYWmHK+blMIajl9TQWCcy4TKNbvpt6r3Ud/TlC
n6/30cUz29P9pcnOJ2UoqOcYYHUsEaIEr8zY9D3xG/npd7PVFf4EoyKIjw1/kdqhbLpexUxriOez
dydgy6U57GNl+jio5vMwd6fEyTbigPRLOcxF6rYDx4sIG8qMNouChio4ErseTCvZYxS7lwgYvB+U
6Ub+KT0Da5ePXInymgi1jSgr1EPNezSa56eizj4GSXaJht4P2uh56OqNTyUzR0OFi53HGSm2kEtU
lZ0vVVMg3TsNH/XKOzlR/mA0ePwwPtWqubE6yRejwg+HH6PVzDaK581JYiP0XDp7aj9AuF1074O2
PWlzv1E82LAjUsJFiVc03UTEtCf3i160ZzdW307VloCAxDPWri+5LcSTzCcJF1E/2jHlSUCyg9K9
Cdr5oVuKJ8qzHzVnC6yw/ikhUvF5GMwBrkB2YAs5EY/btBwrSvh539e7oK/e5dWqWWmV+y5s0aRI
WKvxaCPicv8wy25BekCsjuYBtJKinECZw8QA6pDTbBOo0vBRa5RVkPeo9cTnqs39dmo+pXF/7kgw
itHYSCwkMZphfxoylPbXp6fwLKpsM3OZ+KLE5yXnJPTOZR9Cm9r4iDVc4jT+w+jCjc6wzH3g1ECH
gpQJoUXhu9adw7tT57smpYu2ELpCQ6yds87879Vt7rl/7fyz9Vd3QGEoo66YxOU05C09VZbla1qo
He5/QdkGXlsxbm8aZ+jmqNG5acbMpKoUPIZL8uDkwYNS2O9mCppJY22c8/XyEr312uR6cK4WZqYU
nI2EJwrUp9FxWlLz3EbI1d5f2MZnEnvCiaGEtrLQf0bfdDqME8ScQ15ZB7Rpyw2UuHwPIWz5R+uC
c3C7oG4wDNJongV6iVLgGI7Hsc13aKPth6x/0WHzGGx7YyRPvrx/bYrpEDUjyIA1vMNMopcl6g9d
b/3wGnvjfMnNMO9IFkTyLlZ1yjxFXEZnF70gPNNkZs5ofiEB2oD6ymIlzQAeBmQFcGcKASzUnbKt
hgTwe100/gIyfZeM9tc+bk9TsGQbDii519xra8L36qNpaBYI9RiRVw+VNuyyItnZY/85HpPnxU0/
3/dEqb9fLW51nyt/92zE5s2WT+WWDkMazTyetRyVhd+wYsMItr4DdNNav+SVlSFIg06ZefdEQwbI
0Kon37Tj5PA7VtALBs3k8Z2EtQA+yo1uRe23iqmg4hS1bbOvaNF/uG9H6hA0Ef9nR0RoOkYa2nXG
XPxstn8qmfZQBNZFHWGwn5t0o94le9Rwf8AptJaIAKUK3te2tqu00zpEF8yfyHfeOsPwtkaKh3hI
wl3vlrw45pZzVqzqx/11Sn3jyrQQftOUuYUgoJGB0Fi8SyZGoZgD/Q1sO39HRQUAuMYKOb/1jU7P
DRjqmIEw5/Q1mZMP+lDwnKiz9/m4NSct/XIOtQtYhVbiNcFWvwAVsKPY2dsGchdThp60E4Rkw033
F4CG3wkcwGsBujOXiejX7cqqsvGqrEmdfTuW38thPGRd/CZbjCOo3g3XX3/4L9cWz1gmEEl3QGTc
mlKHZUwprsEknLoPbjlcvKT5uui/ITuDbAgAE2hYnJVN69ZMpAU5rJ58K72IvsZB+tgOxbsJATG7
jN/ddz5ZHFwpfTQTEWftlxEBpDsrdSgyhwMc/VGU8yGqrbeJUX0wcyBU828QWLswIKyquivPmpgQ
w73CsLo7Dvu6CaCta5/mzIv8Sg/+uL8s2Yf6aYeQeLuDWo0OcddwphYr+65P2S4OrQ9LudV8kO4e
S+FtubJO/vKh4shaGEdlJN90Tt7cHy03enAXB8iee6wadSPtXCOr6H42GQZv9VXNTySNiz1n7ChT
DNClNr4ZwGiejsdZaS6IWue19RzZWzRX0n0E4c00N5yz6Mvd7mMKO3YdxbBKeUvxLg3m93oevnHb
rQFSWcCwf5oRS0rUCZaqDJnTrHuGYYZM+9ZlzsdUm3ddNGxkajJbcNOBtITPGfUqoXylp2ZZF5ZC
UaBqjZ2aDrRs0j5cRV3/aFpjS5RGtoN0b3nUsX/r8PjtDjouyUVtOsPe64LHVtWflTL82GnRRhCU
m6E5RAMOkV0x/+yhqenddS46zhA5DKpHpQ2+NfEWUEzm8A54NIbpYIenSXy7mnnRgzx0qKhUMbSn
nT2eG+Za69q8zKO3T+3iv6e4HpgbUgCeWeiMCbtXoFTURw2cF1mkV0c1UGbfTtvq7HbWVhFVBtTy
PIqL/yB+SXXXe/oqewryDjlXDX5cJ4wvU52dliG61Fb2+n9I+7LlSnGu2SciAhDjLcMevT2Wy1W+
UdQoRjEIAeLpT9JxumxjfhNd311HVLTXlpCW1pArs5rIQVSyDWceV0C5dm7XfK1oETb0LxBxr3/D
cuQAQKepJQTrhXjctZGad4K3d8m0yZK3sliwDhvog6PBgJbYEjflVHXOwMCFaDtLkp9lmzSnVGqf
M2uyHxOXa4HT6NDDwDxOTJLsaNgtGPuMUl5S394KKN+fXfyWmcYWLsafxwLebnydlrlP5xrPWNYP
arRuwAl9DYKwDe+5YWapRDQ0CI6n0QelSKG+qkEcUIq4MostdPx7J/1mNcsCHTP0qa9MjFJM6AfE
NGc/U8uoY7Sr8sglpcQ0iQ9lKpuqjZRmJYaFZVx91DuhdQDI4dt9BE2OqIvakpFX21+UeMw6GhYT
4iJbwysxxLQewDMAnsKs2ULkv49hYRUF+XmM18HowaIgUvhFWdZ+7UQmrVTkyfExBaPB/uNHfX2B
f6xgZvjtAsu8bnQbhUhM2GcnREh3QtejXuZgxewhImFHIm1PSaP2jJe/P7b9vryGBaLlgJcQgwDv
Rh6MIdOAt8p6aIrofughyixVE9pOvxPC2pWZ3gYmMAGJJzayoNVT+8rwIjtgLcbl9MLAc9UBTu6T
bzyzrpDCZH91el4MLUuvwuqp8jGYF3W2+QuYuR3keed5x1gxJ9Kaemb1KANwjkSjSzfe5PVFggwQ
8ErQPS7jqHoEMBTzRw7cvPXs+30XlgNJgixvtshVP7YEHs23R4h31IX2DXxNNQJnoGkexzxAT+Op
/e9VtfnE/LsmzFq+tUQ6vWC1wocTnXFXWuPXjPX7tKsBHU31+4x4J3QnN6KAlVrsG6P/3KBXb1hV
gAEaPISQcdTzGzq54GgRO0fz9sDI1IHrsFPamleD+3t0vG+GvyW1tLG7y9IAo1B3QCgMwmsIh8ZU
8p9ZrZDTusLZSNhXvayDMjmCOIwBLydYIJXV93aNAr6yoGHZDods8o5lUd22LuTVeudo587jxy7g
feCIvf1jkiwHgtuySTptAPAyhZhMUKtJhpL292Yrr8jIP39s7H2gNRvzIPYOrQzEWUtfnliJkTYI
BBoLxqaS3dSm/gUg1sDTAPurt7ihVr/ci73lG4zkmk49hWst3cTGDAvNx6vS5tWV0UNL+uO1rX47
EG6BywLAAiS4b29GIj1tJJUrI7cqrmhdnYQY4sbHxRBGmCsTjBRs4+lY/XYvJpf9HoXQHBMxfR85
nO2aXO5N0u5ANf/c23788erWQyv0QtA2Q6ng3UQX6wwPBT6OT5elVWgrywX9QoGiMGK7Y2GKhwln
NjSh3xECZplHpjya3UCCvjHE7uPfsvosv/opCx8kkCtCfAhil3bnaWGf9M15ZM7WfM7q2fFmInrH
mAlJF1bAZtNlWYOknvgINLrqiTn2wRTW8ePFbJj5Z0rolW/j6eglRoauMQP7Z93Y300I/9HO2Niz
9SjjZTlL6jlU4uqpUxhQNyb6kDEZTwASCVrGpvukE/VgJPKmr+k3TrcUY1cvxotlc/HWt5gf5a6N
EjjwmVbgGimgd1qU5NlXJstQyOxZa+2N5a7tKsJuFMNRL4bY0fIymk1tWxTPlNU2B913jlpmn5N2
a1fXTuIrM8uouLRYg6GpOZEDB+cOM6zD2UjKfmMxq+/fazMLt+n0UN8wc8OJqDMYEPgsbChden1g
+XVzlZQKTF6UcIgpShLi2ZchzVI9Tqt+a6Ridb0g+4R7Q+ccVAdvfVw96HyiPhLlxh31U16UY6An
xRYGfr5ZbwtCcyXjxcoiIMYMDjXw4iIdF8aTmGSkME/UkdsyS0+iYnHP/T060NF/v4hQdEX1Dmxy
PooBb9cGTAwQ/WAkinqzgtP2HWT+mcHwKtH/roSFBb4ytQjXBhAa89oC82/KE+ygKS9aLSMhUDS0
DLXxLjlru/nHGGocb9dV1EqamoHoRediAPu3FiuItkyInhTbKlBu2VpcdROVUD2TOKhl3l0prT+g
GbqTHYThAU//+HOteRVgJYEKMDGFBoTf22WpUm+lDjxFpLnsRpngHdLyAwjtgkmmIHqqIld53/8n
k8tcwpHZVA8Vamx2Tve8kDBFkXYm5anoKMjC0tDYlP1a3VGAVADUcsH9v5wkIPXgeK2PHKwvvIvb
D2E1VGnQT3d+6Xz6eHmrpiwdjGAATaHatthRH9NLvjbYwNW71aONbAVJdzh1GHmHu/7Y1OrHe2Vq
dt+vHj3gmroOVT+cybLcC7u+g8rNTWJbT5COvhiOtp9Qbf7Y5Pzr3zmVVyaXTqXiIxjsJihkay3U
g93K2nOzczcWthbgos377x4uR1uEStETlQAWJaZ5ICC05Omea/SpyYYjlrzFSrr+ydCxmd0l2NwW
+0i1avAxoY38vdH0J0KdIglIybSd69PqNmXDuCVhs/7lXizOv+jVlyu8pqEoqeHLVe5niF2HJa1D
nZs75XnXOSYUsmYryl19y1GW/f+LXBaBqZho6c7DNJgDPY/QhACz6K6ztiLc1b1EkQcEQohybXfh
lIsRYKPJygG/9scbWqQ7W3OuhlIGpTPFf3EWgXAAkQ2ET9HXfruJxAVwo2bA9mhNWu2gam/uxEDM
v3H8M+AMjw1wdUsghZs2KUXMh1QdAwKTo1+DVTrWeRGXTv/r4wWtngpkraih24D2LEM81xrKPGvQ
wuldKaOisIKMuxdQB8Ud83d1XaYRupkb2c/qXYO1fyiO0R9YBOiFDpQN7xHjNbn6DGnuKKnSCGwr
QWcMd4PQN7z/alSC0VX4JfACgffk7UezCjGhWtag5ZGUQUmsJzOvT6PnRa6lkK/rMVrP+0T776hS
fD6Y+9fswm9ZpWHPbARD5NaemQepMozvDZVpSKGVsXFiVj8j8tcZhDyD7Ra2NA15FZ1RmD5VdwaC
SWPgN2AfzgNe5MBo5XtqbYrszfu2dMxAJzg4pxiaB+fS230lIB7oednimDa+sQORvhl2RJMBOija
PlPs3h0lgoiiB20IuiSQaNMR5RqcbCRia4tH9xFSMGg2zrwPb38HI8J0004g3zOrLrY18hlCSGNA
vFY/cEUvEI/EZJKV0I0nY83vILsEmy1KIiiozQ/XK49qe9AtUMJBjaItbvlkXCGq5gEii6/JZG1U
0tYeQZC+gC8fTgHS7wtbmmFo7tSBeMGorWHPzMLbS83dErJa3clXVhbHyE1MaYAQTUYMjf7CwoMg
BumHouxF5DPot42xn/S/P3ZBa97g1dKWegCG8qWTdBTogq5/MKY00EQdtcCgBEMvwVpib1GFra8S
ZABof2JOb9nE00hNDTL7vKwYT7U9xomjX4TtnkBYFKvSu/fzdAP5vbpGqMfN6rmAZy77aCV3QETg
jzJKUMKSjvUt6ZMd04gf+f4XC9LPf7GlEAjGCCKYOoDXfHsyHQW/U2i4ERXyPKMGKZrtxJ4n7ivX
eqSWfPzY3GqJCXA8wFDwkmB2buHQKePMAbIVeZ+nbgU6LkzTd9RhUV6CHgw6iLsidcMcwzZcyjO1
u7i2/qadBtgtBrwsDGMhy3275k4CoZ1QPJpWKz8piIaRfvqJGGf38VpXD8+LmWU1RnkddbIMh8fs
xfVkVeHkJEdfit/1POWJ8bdbD/IHH9tc318MzqEdQWwToOa3a7OdbIKmNnohA/UvriOO0urjFjy8
LlGRlhHMK6QXrsmoNsm31jAPk2vvN37DqgeaJct1aJn5+I+3v8H3MuCqSYXBVgzi3DS9U98XhbxL
1Cy+yS0R6pRoAe0s7ThOGYjXPU87FuA6CYTZwP8OYoxBmreVJK9+j1c/a/73V064QcvNSv3BidpM
OlD+1L7KwjP3fT7udVuqWwBiOiTQGQs/3o9V5/9id/niTuiglEmGnAssgCpsrM6MQfhQBg4boebC
tmjb/kEXvntsX9lbrFMCItIaqL1HPaqOtx2q/dcMkWdkCznuTKG7e2HZ1s5sMzCXSwxGgEEPVYNx
cofDkDKoy9godAd2n6f3OqDBWtBzBZ1yMyunWOgQijUye+oCp6z8ciM6WfV+oHlBsg9MIwBDb7+R
hASoIjo6dZL7/nFilvaYMlDZGxkp4iTnoNgbt/RBZhf3fr8ACYFfQmSwTPkBIgdVwqwujKdSHkBt
ku5rU7DYkE29cRS2TC2W57SdUZYUr2ZeTT+TacBcJAgSE9psePXVIwdMAvFQPZmd3NttxMSk3UK6
Z87gpjEEbugi/faHsguKSeitb7Z63V8ZW7h0Ayo9XlOiQ1Hg0IFRr+Guh5ly5Mkbu7e6KgyUzn0z
YF2WwmHcoExPDKT3vs6fqso9DQ65TY3pTmXpFqZm1ZaHIuGspIAJkcW7qDfuhGoh+g9p2u5Tne2l
595VvDuLYjp87B9WzzyAu+g/AMODwszbj+WhbC8ZqZzIMqvpysn6MkRHWYu512UHbSz0fWl3W/2V
tZM4g61RxYDWLyCAb42alQt14QSoAAgxPo2tE3a0musK/cbi1vYR7aR5QhdvEhhd39oZVTv54I5F
Ca/1H+2q/1ljtke5077l1t1/38dXpt7JzGceaslDjWedOxdZsSee6d+Fb4Ib0zNPWj3++Nje+tJA
To0WBNBXSx7s3GsEcTJMfFngGhoN71BM2hn4xk8kExum1r/WH1NLzFNXz6OC5dwNq8xvOQeQK2mr
NkwwaR1/vKgVxrq5WvFiauE6GtaAZttGQd4VIDduSFDZIB7y0zvQLD2TlN+1rQnOI3NXKe8KWkBB
mbsssKRtbDwFq92sV7/kXbFeI2lTZaj+Ek9etZ15nfRf5hx88L1rA1O6XOnXtjFdAYCxtQlrLu21
6UWeKLwRyGwfgwJuS50HR3T+74Gk5XFKoK7UAvN+8fqqmPZmmRu3tQ0i6kDl2nToqAhHWXxrWjQT
g77NWrLx0+bHe/lYYSJ0vkyIopFKv71Pwi+5kL4pI5LPbMKOeDagmC1cLkB8pUFQojnYhb9xiec/
+oHRJRJ07n4ZA8ULadfGJZf5J5Dr/VZDtxWhbdlZBI4W0yErY+LZ6owKVcfa5/upYU9+222NDa/e
3XmudtZvAKh70Qjq9H6AxAgu1JDSn+MsUuqpJvAyL7DUVka3amueoZz58tFSW6wqkXqPUjT4JBrP
j0k3Hf1qYoGa7Ouab41t/vOyv/tUYEcFlE2HLPKykCp8RfJJBxrCbPRfIkt3vFbfgD4FVF3naCpQ
cdB7/REDCcGQPghnuqkm91Da44Pt1n9zbF5+y5IQzlCp1poUZ1Wfup+1yM/gE2hDk/7Vx0S6o6NA
jnnfZUG+x77nWQlHzFsX8JbEJpFTW5/bAZOjxEVx8mMXuXpKMQKO9BWf853CL6+p3zQ1A5Y9g9At
tIwdlCiDSWW/P7azFhdgUTPrBIJSaFi9veottbW80bAsZyIABUk90CSNrIpfcVPt60FujGyurgtl
z38UCmbNy7f2wB0I8XMXwKSyN6rAHDIfkSljJzBQbtJLrd4J1N/Rucf4+TsqfeCrFCNoXke9smKw
URyEkYWGJk88TQ7EKA6Yvg1J5Z2QC37qGu3aGbtzbpV7a1RQNuZXjW1vgGxXt3vGaqPljV/mzdvz
Kj2USdbYvY6uh9L1dJf4Rh7afu0GOR4CIFxyct2TNvmbs+Rg3AiFdaCIl7NNKet7B5k8CoMd9c9S
chZKy02OGuDL0V8cp1em5k/yen2a8vqC4DZqpYg04n5PK+/SAg6qZ8khqejGylaf0FfmFl6PJ6SA
jikcUWMqoaLE6oc+lnTc0ghdK9mjPodmPuqdILpY2EFZC7NVGkFKpeVPxlDu64mf+7yFHo6zHxjm
twwzbAr3L+buECgBAjbrmc9cEIvzkvpaVlslwhPaAbc39Tulk6OPLhmYvGJuiNPQ2hebeyenHzZu
6npo9Mr24luqgfUmwLUyGlAuhMQLqIV1AiZ6dQKDyrULbnOaNo/5OEJBdkuwa9VNvNheuom2t0wN
lXp4dQsUZUlD0Smh6FenU/nfZ63fbPGyu2UYXZ10HnDv6HPpYa07PxVUxuOP78XqQQXbK7JkA3IJ
S/wgMO2QuUhRLpmYRzEyoKePI222goD1XXuxskjy0t6mQPiMYLgvzPu6sHZD7/1yHGvjyV11Yq8W
My/21SWfHEtjRTGjTiQPoOUdjlY0zPOMBUly8LNDQfd/271F8u/UjUMdF6HhMGRtMMiW70ilkw3f
tYqOwnzAvx9pydufVl1iewq3vCjGQ2WQnV4A1p1AvKM0tJ3wZ6WL7Gy57BdNzLtObh2S/+PGvfyA
xeMI5DWcdwI7NmVnrwRfV+Ye0g4ts1rzAzrMo0T8iiXjoR3+O2cDrgEYksDHBlZdqBS+/agN1q2N
DJ47S+z9lPLHXnMeSdfuP/6Us9N4Fzr+MYNo6q0ZrfT0sbAAMB8K1PX8sTr4nB4zffrpZXJDO2DV
a7/YWiIiG0a7QYLZGuSZxoOEiLdpqb1mWk9EszHVZvAdM9Ib7vd/UyOAFiqGpDA7+q6+aJt13+eF
AkLEKTO870Xod1Y45ewJngWv4ZbO8+p9fLG3DCrcru6J1SGjgUbPrlEYERTedF+O+TMi9WPZb80v
b9hbHhUGHfHJM/EwJGP1Jcu5HqBr9eiM/EkJkPYl/12OYT6af/ZzOXzedS4DY6GBdgJvzKBklQuC
qQmcLVtUDuuH0wMwGV8OnZuFn6l4BSFODj/Du+45B3pIlEWCrK0IR1ptHM4NW0vxMaMps6nUUGds
bOrurZQdetFPQVnlSPPp1hzzumuBvDom3A1Qky1HSHRRpRQSL0jp05IHtgkdqzo720MVK67j6UtC
QdECbPW9VWxxMq0+S39sO8tWGMERAcagwHlp+vHcMWJEkgGv0k1qq3KxZWr+91dPExiOiVP3DTCQ
OX8wa+eou+wB7ev4Yy+2YWaZ2bsZA+Enhdp3k5Z7yQloBx0GUp+RbNWnZn/4zl++7N2S5QGM/RBS
8BG751kSemUFDjsPRAH6zpyyPU+tT1BgiUYuP4P2HI0WstW63VjpEsvHs7prZDa32Vqz0AMM5Q9H
7tcWagutSjde4C1ji4iTczwNwsT9qwA6c1ozQsF6AJLV3AhtVx3Yy6YuGUATDL90En3ZaCihTwHa
G5Fb920ygSIJ8rftFlnlujlbxw8FPT6kbN4eSt5yXfMM1IEIYMh+3R+kQ/aj03zLXP3Wa7dkUtd3
Ef4Sck4uPNnyJU+rFMFZgoAWQKMI7Es65lVAezMAfrlxPNcKhRa4HgwCUpVZ3+XtykzbBIdXOaDq
REG+3Rs/kgFVY4NfeQX/BnI8EaQOefz47q05TvDfALoAlkzUYRaHBFdcLzwhZJQKetGEE1W5CaWj
Ju5y+p+ZYl1MvvwxtZzEYaCvIomNHj4Ds0XkF44VmUYHziJ1Afvc5/9pXcv6J7ftLB3EPGlgeIHH
O4DyqzuNygqVrWzrw81HbulWcBxnjTEbhN/64ki20tDTwsdz0PoKTGAdgFEgLCk37tlaAPbaynxS
X3njVFRF4afzFBpovScNIyINO1WNsTes5I50IPltMLjViY2d3DI738dXZnPk0pwnyE8AUrjNmR2b
VrXXa+ucGWpHQUsvIeU78PIvajsW0G7/6BgCR7uMHjpCfbdHF6pPBgDLdPo5TWSQjOJotM7F4/9d
2wOn88XesgprS+DMUBrAMuu+O48uSMK40/36+FSu+a7XRhY3PJN+IrMCXPdoSV5KHfSXNos6SW/A
S33btt3uY3NrvuuVueXcot4OlXSEj1AvxcQElCj0QAKQ2ZOtWaJ/eoLvb8Cfr7UcyYa+RtbzCRQo
1JdZUNr5XaoJIFq1K505V5jhvW9GdqsgByEJSGM52fV5dcsbECln7Nwa/iG1/P3Hq59d1//9m4Bl
fHtwBSj3bY+CN4/m8qYruqPH6gjzRz+TQnz92NTHG42m8FtTACOWtllyFFjSAvIiQvJw5gYPNH9z
pnjd1/y70+YSqSOyqSoyBv488KTRoOlLc+fl3dag1vql/2NlOVubpKPifo5Xrxw0fyfbLg/xmnc3
GQjGj4YBBIQrO++cyrIN+Cj0jRLF+n4CdYnwGrXtpd4zzfVx7C3U6yfCnWfDTh+ryWA3ntKH+OMv
t34j/1haYvd0NeUViJLBlUYGKwSoVISDFOk9MW3ESipTJ3cwt4hN1k/mi9HFyYSQYNW6HWZS+64E
h6ubnzNLvzW9YufbW0QNq18SXCZgTwMOAzbfHk0tr4Erz1D767ks07AYCj2kCIEDwmQXV/pUR8xh
e230tQvEcbZqrqtLfTG/xNQnSmdpZ8AFlQxlT2Anx5BoxRdga3e9OXz++GNuGZuP1aunKpnGtExd
B5wUfmqcWuKPGKOsv3edjhxp8rKNeG31lJpg/kYOCFzikjYdlyRFZIGARoIn9IRb3xxK7olza7Zi
o0i4/hX/mFpKk1eQ+QNnEZXQ3YOQry5bUO+Iz7VRntzRPKN0ApGYdDdK9+HjHV1dIkIa0E350Plc
pmZNk7FMguk1Er0OMGJBfted3Yaul29N868Gv68sLWKoSfOdaZrJeIEy39nySbO9qPHFvazHIUiK
6VqUiv+Nm0FVyUWdDnCXJWLINRXKd8nstp3qnNrOHj29753agpCtumyLALcKOjw0HxcRVGNbUw0F
L7RxOo/E9jC1MU+LDfKi1XorgGOQRkBzDlMsiw2kBpReIEGCcvXYyF2dExaOjlPtU5XWIXRDjLuc
Euti16wLzMQhQYG+wE5krfnl4zOzegtf/ZD531/dwq7sEj0X3I78Gd5zZlbXfyokVH0irddyilTX
yzeO6eoO22ALneV2gbVYJmltT3ozyyS42kHDBwiiuy+6yd9wL1tWFtXWjmWYts/gyzrHb4YDboLZ
IZPvq41PubqBr1aziBJlo4vUa0D81zaog3DeoSpSCI6plsTYmTlonTcc2YbBJUvZpFAU9AetixJI
d0dtPZWBW7t1TCa3jFsLF+TjE7LqzV4WuOz+JzaUWAoyczLoEkg5Owb3akjBUZRb2oXaYq8NZFdl
7kZAuPH9ljkh0Oq9JfP52a1rD1FapR3zvNyiqF6NKGZ26FmDGSqli+OvDQC0mRS3PTeVZh+Mqcij
SZTm79It2U4xRn+B3AjipR/vqfdP4e9dvPvH8DsaQgwuZ43SMIZAqptUsMAca47gjJeBJ6eAySvh
1BHqkpe2KQ8NRJulziJz0AJIgYUELKdO7eOZLCOTfJ6K73Jsd5qV3zhOEfFiCvzeu7cTEfrjF73P
TlCgC8fmqvJ+awgT6YDJIP2co9uSN3moZe1nn9x27PdIfxQV37vWFTVV5A5NMHaXyv0CinLG/bAW
XztWAEZpx24PRfeTqn+B4yQs9OySOij3Z/siv7LSnamOXL+moCOROkIIsCDa9oUW39z0W1d+GcUt
m+pAlrOnS4JSB8G/pQe0+JEBQZNpZ2B5EJH/dNLr0T26/nfNqoOaXaXDgzQ8YDfn40d2fn1XgOrN
Mvqg9J9SKCBYkF21piIgdC7RwWe6QFigEGNwDfozTeRZfYCxXFkVKKDYQddej00W2PzYFWag4B6K
vA4r+2QlxV50D3XGdz5oVazM35vykfcXwW8rWeAzJTuEnQdUBMNEPHnc2Pv671S3wCl59JoHSb72
9Dlx97zZq/y5Bl+mZD+0ZtpZg7tzgEbO2jL0EIuY7c6t/as6fbTdOzTVmsSJBtCFZyQynZgXEWue
p8kKizr21d7B5Aj49PjoQ7wDMBIBwbDqYAwPKTmPWhUwcim9z5OdBTXF9L1kQermMWD3QVpclLgq
qIRy+yHHPA+XTwOfwoTfFQ6YNk/Ay+8qIwkaYDEc8iNrr3L7noPcTj1q5XUjjr4S0F4qAqci6EB8
87JnUKYFevMMIsGqvpjFo5kXMWKsWIBvVQN83R/77/bwoybnhDkYOrACazjZeR5Ry0HbFASL3kmJ
y0RvBTaoML+O00kBFKLT8txYvxjA4SnBxFHR5/ea1gZey5+lDVh8Gw+1hIriFGh5Dtb4CAywQZ6q
2PfjajqOxRDAe4Rjpf8ojDzK2zr0rRtSs7DJ27CuASMsWGB0u0T/qskvY5OETho60CYfGZ7hBMhg
SGnwvjppg9xbnAa9LHZjXga2roDbScOqeaQ8P+Rkb/e/KvA2CS0PjcS4ckkapoBLAnAczPqL/q1M
jaDARWKjHoIqO2DoHdnaCYe98RTOMmDwaQ5NgypA+huWfnvbT8+2dcnri59XUcnzuM6uaBV6qt/p
+EJTXkeDOtv0SjOnUDVRah307jSpNLBrLaSdCO3qehh2FomN/HrETIHDKvzl4QgNmCAlDwVBQgha
HQhQKK3aQ2cc3ucHoEmhIixw7H2tH8vyqxxPVgpSof4+JU+teRzV99HcSzd25bmy7vPEDSHuHmKk
KDQKFbDqhvSIGpDnmt3vTmHa0AmBEA5G0l7zbAowD6PlDL/90ulgn26+l9UvYjxJUDbO0xHpjeGe
e/Bh1QdHSw+tc8+68hOHtJGrQsJVZMNn9OrZ7x6B+6htEWYpjzNc6TapIlPdNi2qJs6BMhxQroIx
/2IjBB+73yNgFJalYuF99jMz6LUxdK1dnWHp1VnmImrZYy1pUGSgZWcPxEZMYgP08b3ow9o/Yd4H
QkRp2MOzVM191skd7b82cFWceUGl3EPfDQFGt4O2PbflJRc/qHPNOOYCGO7UV8um4ahHqGbiEpRB
lZ+18YGXX1LxE8EhxtCs61I3b6VyQgelCMX0UJ/aQ4vLxjBlWKrbAfslsiIYhk+c4XC3PlJPXLsW
t7IKk0nbW6ICuLIPDOeutL+7uG92/9OrzgNwiSCHOYgCuyLz5lEpctGkwogvB3c1hRpEHs0EDFVz
tkoRQGdlZDR0LMxPaWMwkBuo5wSIUcMx/9WP+FQV6CgOWVsdG/sb8a51azwUqQxEl4WcPtVkL/Qu
VO3dJO7JeHLolyKpwfVwLvW9re4qTJ7U/U3Bk4CaIijrG+ritZt9dW8EfXKbNVfC7kILGEaBw2hy
Pxj8o92BVgcIyzwPJprEHMyvlX5XsGcDEoJmVwZJda9cDn2juFExU1dQTgsM+oORbwWPJrC8uBBi
aNPbRDxOWcx7P+jgXuyxh7NrwX7URpg5zkcRsOKBmjesfGqbIx1+DfaVm/4o9Gc7qyMFR2HyyyB/
jVq6z3wLWskPIN59JAyoSxZXxV1pPA3dtSieDfJgmccMzNZi/J4WN4P97BunAdE8sR4SxTCBew9l
m9CnXdi7uMCPNTFjOcqdq5KwN8cnD490n54xtqDaLgDpXYAZ6eMwAsCmToO7H3HA6Ii/b43nxr+3
yy+5AacdQRAjMNM26OxfhTyzMpYYPU58nF2KF3r4rVkiUM0+90LAvgPDTkK3F7uS0rCybiRkL+nB
KCp889BCRFL5X8YEyka0ioZxPBn0yux/M+tXmn9CSSQ2VRIb4x50CSdde/Qr/E88D6kZCALJTrwv
U7/3xfcxPfgaizL+G7pzeOGdUI3PqNcEXdIFRRo70wXf40aKEQ+TG7IidOlVUpMgJ2NA6c3QP/Hp
0RcPPTL3CpUJbmIMRoFUowmh2hdmxpXy7prC3Bl+GfrubYEtM5MfZQuRLxPjHvUv1V+71DphINBv
zdgn94OexnoVlx4JK4KF1t+Ec7abfaYfPe1+KrvQ8NPQbQtcvR//OF7bDRi2RKq7MsN8dZbeCjnE
RnbRSxalVD8PHY8JXgCLTiFaRmGq7bTpWVN+yDovhN8wtQuUeWl9Q9xrVy8OZPpkkAu0tOJW1yEL
GQ8MM+klaMjML3kGlm3ex7T/PZTPWeXGFPfVHfAEo/bVF2cTP9HKvoJ582rsPwkZt30ZZPpNAkef
XYPUL1ZOHzcNCzN+TelPXfPB2zHAj6WItcqgqK4rPJVWexgzIxrBq4HkJUQNCE5QhWZ1pKMTTrYV
eMbPQi8CWp4MBcG5z2JId0U94oGnQVtd3AKiMsXZc2jg0e8M5Izc0wNiDkFmsoiVewPfM/VPiakF
85CkJI9mRkO/txH+DaHPEVAhSeq167r0w24i8WjcGeKaGxeqedFgtoEatsarV7MLtONnXXtUS5YD
80XFSOMDvxdNA8PrAShl2LYgk/g4zF8tyGC6eZY8B8fqcmKGlaIDezGol0Ur6Nm1cmPneTXYuF3L
+ytTLqacQDqDsd95wa/z+FokmMtHUt06zU8QHDxatPw21PlGVraaDEKR4F8zi3yJS5v1SqIn7o7q
uejLa8h002ODl9hF6Ca96tZvZJx69hZZ9mrWC8YsEBF6JoFS79v1DZACdKYCfWvXU3e28I6ATz9C
DP2cdVs6rqvFLddF0xokKO/lCNsp1QvQO6F1l2ZJYNviXKNpDXZwYAsz6DXVgUfUX5AKzOBIDKZC
Ow/j6W+Xh0FugDFzfL6qgUpgm/V23GcVvPZfHEgAeT0UX2zgfBY118GW1PQ0MA0PFX/AfMPOk/rn
xE82mp//YDrfZbcQBUPbBAN3oJN+uxwzxVA9RfsYx2Rn2PuM/RQpfDspAozbBXn7C4y5gWmw0Nef
TNAOC60MWneOpoaADf+PtDNpkhpZtvAvkpnmYZtjZVVRAxTQsJE1TSOF5nn69e8TZhcyA72U3bz0
oheY4RmhCA8fjp8zbd2STJPngaZCRywG7fZKMXG5AHf2C6WdUIO8NuOSWqnaWsTXgUcppWyax8o0
X1tK0M8tqPldkOTFvVnHEemX8uQMbnNDmx2pRBN0BN0hxkYvNyofC1gcBHFq11nItou9qWdPPTAl
yoYr0LwlZ3RuSjpibmLrihtyxApmdrahP36ZGuUemomVrV26qWd25Cq0kypmovv0gu0g3gn1zTTD
D2AVju3gfrp+mpcu6rkl43Lz4k5AwxJCasQ7wfkJWvdgFSmN5zx2KRkJdOx7NbburdxU9tdNL47x
IU8IS+k8EsnkpWTbiQdwzRD16EO5F7HBaVZf8lDblqLZxNQRotre93F4l+bNVu/1J33qPkIr8GPl
dyyBpM5/h/RVw37qW4aecchW+2r2Fams9SrMfh8F9YMSe8cky+4JTB7qSt13jvZ23f7iofq9DXJR
Pp0yk+4+Dasy65xdCMH5RmSGc4ztwVrxXYs4PtwWLykS27PIwOWWR045xA0xzU6rQ2ejBOm3uGcK
0G6Soz8F4aat0geaB5/6HDbzLhcrLnrp6Ts3P//92Qs7dlOkogFAz0MN78l5gH72ClqO9rsqcv9R
TeWhSb5HSnALP9mZXTlUGRLFaUVOvQdF5+rZG1Jl22oGzQC9d17azhhv8RM0IJm8IHShPn+5ztad
qsGaJyDVIZjCgwEyDe4iren7PYpM6X8vt+UAzOThgx7AoSAqPRVuEaZaEDJV7IPj/UJ4YWynVrdO
XqqV2zwFcuH3tzASnNuUgqWuE3o0+dBQ2QURcFBr99SxfxRZvbKVi67QsOjwADYyYd6/3MoepB3V
Pi5n1YTjptEhxgx1z9sOkMZvqyhYwdUu+kPTg9YGamGEQKULUjTx5Po+PqngSd8krvak9vaeWthd
bjgvond2zaAerjuAxVvx26ZM7jCFTUpTs6FdVg/2JmytE50qMvGA4k/WH2JKcyngfdNYHVmYN0+O
MeCl5TvCvj+f1cvNhc/R1IQARTyYKrXJ0dy5WrutKZPhQ166xN44VImJTcDvrJGPLq76zLbU9LFb
P/F1dZzjqC48cumjXWsq0S4ScbovdS1/aEQ1bOukeKPKn90SNPy27kjWx0Fr1ciktcWoYUWvYKD0
FMb+a2YEzKMOllh57BZXa0Mp43kOMlryTquV1raxSmPJNAbeF9hzw+HB9LpNZ2U7jV5F5DfvYyO8
Idf4OWVrQeyFnq10nMMxzYyebwonHfWjLD6OswSQUpSfi7A9eHVw6utgGxtrUNzFazQTGBL76+As
pVtbxzVcTSmTdUIbP9vN8FaZxj2DomAg2q1QozunXrtFs8P54yzPsmEMvJF2yLQskz95qUrJcAc4
/x/fSwuqpdOKksK8XddsSNtZdo2ZhiOOVulr0B1ZqTTHlrLasetr67MdMTkNnjSgKHXdQyyGCL/X
Jjv4XggtD9x5O/voBCFIu3Gy7HselTfYwfNBXeLQA+P5uvQHhp/6yhTNTZVwPDE6+MSYLYIU7t31
5SxmDmd2ZBBSCp8RGCSTx6PRP4bUznrTf28WlK1C67FL+b9qPeXq+INi/r7O7BvCkHPz0jIZq7ci
j9bazlGmrZ6Op5FyrplFHxvKzYVp7e3Y/5DU3vvry156yoi8yFFIRfma0unxcXiZWsOs06vpfeH3
J5/6WRCZSDhU4tt1W0snlXwXiiVYipCek2LrMvKiQIRMMgxjwFw78X3t3jmttY06fadP7coTtnRA
GU70wFODUEc24vLglHrkFYLwfCeiqqYe1nxpR/UAUZy64kdXDOnSHtbQ55pOTGYE7cZ8RNJT7Jnt
Paw0azHjkseelfRgYiUqZKjtcklVjHdTQ/J8rskrk3vBFmf6zgiav4Xm76s42pmFum/7NVLW5RX+
sutJbzLyIs5IAwPWwrSGuJrx9KPG/Av6lfoa/fHigZyn9hGsJEq1pCU2WagoTYcsZ2YQkhfl1vTA
3QfdNtD8FdK3ZVPE4ADGATfLLIWWFbutHvQUZ0RPZVwN6Nu1JwUunyFcQzYv2oI2gxqX47rGH+zw
RRaG5qwLrtfpHqYJziMiXDWqEKq6EkYsHpIzU/PHPEtowNiPFA17UPedFtNRzoKd67bJTheTh1CU
jShV1dfHJqQObMbW2ruw9ObNBCH/Wal07QKt9URhCip6zWDsijxjqtsSa+RZiycSSl1wqchPcewv
FxnUWdmYgJoYk8gLcHhlfqCRkT8FxuSvPECLCyKNYR5vVtmV0ZO6Zge9Tolt52kwWU553pycdsxv
8FYIwFAv8uaTL092VvW81LmzqYmK0p2+aQy6TKIojted8NJBPLMjj2272dROzJ5jR4kebFWlwBF/
MBtj61prk2trpua/PzuIMG5PwTjCXhu0SXYM0Kbj/Y5GWoRdv9HaotpdX9pPZkg5FOIj8cIADfhT
pzj2GqYdY3xHWUXPU+49ijbcxu54z3NNM4mZRD86hcnfXqj+Y0Edv5lEnWxSOOtKQjO77FdOztIh
haaDo0N3DqYDyZd1mtuOaZdYTHnWb3WBcllgfClE8HZ93UsH1NF5T2etMlL4+e/P9rnMdKEUIA8h
Sgyandn00d7Iq2R/3cpinQYltJ/cuJoNUvPSjMtk8ehEc4M6099bZfsx6bwHk4sAz8N3HTFIxa+P
nh2QtPnm5+vGF3fSnLkqLDiyXLmOnralk4OCR+zSKVBmCe/qCkhV0es3pNoO9FBQ1iLw+genYe/o
gTJG+E7Eh8PjFII+EsHkHcYst5HXpvZXI1CxqdqqXbmXiytkFgKNXHC+RIKXuytCyKIc6DB2kJy+
CsO/L+zuXVK0p+sbuVjg5Cj+sjP/jrPDQopnmErtMBAcKsznZk+lm+z9tNhlMZm1rj6mSBdWTncQ
tXrPcOu+VrpjkK8td+mRcmwdUmdAsihUyNUo5goFsm+MoGmosyhGuM3V5JFS/T9DaiKzWb12WnYH
Zm7Fzc5X7g8XAQUYmuU6PERylC/y1Ak0aKV3EYTLgzUfXrHPi+hvhLlevMRbCTEWvypciHAvUrhB
w/dytw040Ys0ASg3DEq2aSDP9q3u2cmjW04PKbyGnA9lKVvaTqf28y4oGZya5kZAHDynRfO1Qd53
c/34LG0foEfIFvHW1KIkV9NGYM79kdndKCqKnWLV9Saqpn4z2Yi11zZAs251XnfFpi3l7UnXG2kS
cVT6Nv/mR9GxG72XhGklh6n5oqxvcAEuxDQe7EIE2TIVgIpMd1tpFBF7Q4XEXq+PVjzBhZjmH81g
0La9qua7ovHj/fWtXXotYehkjIH9xY1L7jVBjC21a0ZqJyqLG6ACW9PKXoqB0s+0NnCzbAuOH7js
Z28jxfOwxYpKTaFXGHxd7J2sQL0LQZn3dRQOh7ip1ffX17Z0DXgCf9mTnM6Q5NEUAgfbibGyX2JS
2vdFmAO7Gbq1E7poCpi/yqwETNmyHx2CsrH1iqDDr1tlH4Ns6c3EPQ2ed0thAjFdFO1mAQIQ/5d3
u5mi0ULVh4KBJ059pz4L0HCKOny/vnfzPyN7LDQyefcgpbXYwksziVsZgcsw/q7zp+cybN/q5Ltp
jE9j+b1JJwNExpoE+OKF+21R5nFQTD1lEBkfmYxetU0A0tpI8/aZ8yxGr9kMUbFy5ZYCGBc5Mrry
OEpdLpNpbu6TXWoze3FXPitNlf3QUzX5cX0jF0/GmRXpEFKq6vxCnXHSDESkxhhu4Ew+9W6wJi6y
+MVs+uNQMSOWItc50ia27CYlUEq09lgJ812NoPLGUF/MdLhPddjwmVpYccyLi/tt05pv/NmzngLa
13WYynZWo8MzHX6ZGKVDd7S9ofUBsuY/a5ND2iaw00x4jY0iV35k1uU+M8q3IBp3Q77GS7sUIiB6
DxcaU104Y8lJxfCUCpWob+c5CO+m9gc/gSs2A07vdc4WTqEHtSL164O76+dk8fPN2B7ikxm5ITli
yN1Bnia8ccOkvsVWdmcp0zvFbeHRdo5qVB8Hbfz7usnFr+fa9IlJZx3Uzy+/XjhkUGmTKuwSXUWZ
QY2CfWom+bYau3wFw7Ho+hnP4VwSe/2JXbIbkIJ+2O/8xATEURn9O1SSvE08afE+LKGVv760RWdC
72rW1SBVl1laKt8rptqiODbOxRVvQjsrhsFooynDVz0qsg9Gy7jUdZuL/uSXzT/egCKo89zO+IKh
ngzAdwtth+DEmvbSYkLk0Whi+hCaKWBYl1+tb0y9UzsmHaNYOcGN+FRb7iFX9CfR+8fKjLZOqZ7U
RD+1+VoWv7TCc9Pzrp9dd6d28jyqmJilUPhxVNrqqHemWHHLS6fSUyGUh1geZmO5rllVLXL3Hu9A
n0fZxszzvdIV942bvF3/XP/PRlKVgO16ZtaWbnrqFjN/Pse/Vjv/LbeQs4Hww3uvmqWLlLDGuMXM
SgNLbL6J8izbWpPp33BOyTWgtuIPkYp+uaOxM/iTq5AX5R1ORcn2Wu5uU9f6aGiCOfn45ZY1M1k9
9zlpcsrUCmA/jAFOb4oj1sjxdAFVtY6if+wCkzZr6qa72IvRGw4a88Ws6w7wb70mJrnkC7iXuDjN
mX2sdIAjJiETU6GsG+XjIwRAu9qoPusI+4xBtb9pvb9tSfvb9h2gnpL8tjT86H3NH1Ihkzc4Buqv
+jyQ8Yj+1uSYR35VgKbfeEtoCPusNxd84er+eQzPLk0boAXeWnxi1RcfurA8GFb+jaBgpeqzuKsm
aEaDrgoRvfR+dGrduaj/UgCNtHdWOb4SUBcbmpKHLm1XbC12rSgYco7grEFfWfqESltSSCvpGZfm
9DQZxkPtFzs3r44j1MS132QbYxIPgpYVExxfhmiN73/JvZ/bl8oWVekYReqTeA5T93Ec0u0I6LjN
7VMXMHJEdfkG1/5TR434nosqi8OQnRlGbMA6qQ/tdEoLIfZ6P62F9kshwLkV6T12kiQVcPgiDdcx
hgn0dsuAxbYv/AdNrY6qPb6Iag0yuLiTs6vlOYFwQf6SfdaFU5OxMrMWCI4Xd1lmbsIyfXSGYE84
/O36hVw054EHgscbYhdv3oLzy5AIszOrikEUh9epqvxx5xleureS1tqoaLpvq1wpbmhNzDPsBhJb
pDK2ZBShhhyhyREdwSkO3Y2WVGm3tetRfTcZSvcA5RKDA2oeDRrTHaoznlCPyFb65QuvmsZDg6QC
IRAFrflpPVt4r6PYMI2QElWjMj42UEjdox3KXEqT30CwjSnbo8U0A4AdyVQU6lWhxirVRFgEH0CN
929qmfWv6ej4X4OIwtv1b7q8tN/2JM8zZLUZxAXbm/jhqYLBNk2Cf7RIWwkhF47OzyoFZPq8Un8A
KfqWyyBCD5YeB+CIFykMJsYArrKkjjdtzlwJKpj/fSyCTbIB1SRO+ANJUfeV64YeYkDVmH+d23Va
7LwNgbbShV/cwTMz0sW388EVadj3M/vyg56TwoX6+9g0//t7oNGinTW0qKXB+iWdQS2KnXGeAsv5
58FVPfeTcYhrA1rg4p2d2Huc0z43/OP187H0WmAXfSCK24bqyqmNMw0RYEdKFkkQP1S+vg2y5P2U
Mzmnz9ozgc/krLF3lYpxA39btGs6oovbi4AZNF1zEilXX/3aKyx0MVDsjZTXILP2Xu39k7jK3fV1
LrhvVD3Jvgmt4FyRRVpE7vGfBVtWZ5nGQ5uV6GIrQPOKdvRAG6X9yWjzWGzyzlwjEl5cISszDQ9M
KnJ0l19W6aJB7Suz3dlu8aYY6qPRJW9NeENdmT6XbSFISV2IytqlGZSXyoKWPNRA7vgQDukDQ+Gn
iYna6xu5tBptLtIbtNUIi6Xr4PqBmIQxKyzX5an01edCN1+0uvzwP5mRj8XUlCm8IrOOp+c/V7P2
WVntU9jtr5tZKCjMq2AEhI2j1SqFoGMq/N4K8Px6oBfg69KdUQ2HMNCgdW+YLy4TOEgYXGOw+Lrh
pfN4bti4/FqK7XuqnijDLmLMfuj8U2o73XaKGE80m8fO4Cm0M32FwGJ+XKS6IeBUuP7A2iAaKLce
kihOqzJEmbDTnWbrK0V4l0eAjK8vbSHYpUzOv04ogd+U+zhFUuhtNMN83cHa8px/ajsiJRSSnjpb
WTkmS3nihTHpPfVbvlefMJluhHn9V2HbxakK7XCbTKr7LSYiP2hjPO6ngVH5MXDgUKwme3N9wYtX
AuQNOAC8N5i0y29pOkJRuxCIaNb1b0hMEzDFnwB9rLyx/89af9uRbjhoMMfMU3JiL0gPPqPQjTvs
tMH6p0IutBcx8zcMtIfwP4RrTPWLJ8cDgzM3lYFxSPckTCBDjs2efnJr6ocqdPsDpAbfr+/j4sFh
nJk5C2rnKK5c7iNgZ5PEF1RFp8fb0GgfEyU41Fb6WgPB+59MyVpaehzMGDdqo+7gR/ugs+BtqBH+
KaKo3wulXVnZEgyBesmvpcnAs3FQ2ohQhVqsqj01zPH6esBILiQDiZscRTeSVugPDpXojmwiUeJ3
o/o965NHtxofu/oGLu0ZPUlqRNceAjLJiU8elLBCZfmxcO+jTgCItx7yKn9zEyLFdo0la/n0/DYn
BaHWlFW5pXF6Qg0eTqN1BIr1ZroSQS0fn19WXMml1oIZbKfjifcNp9gMOlMMBKowytf9Jy+nfXz9
CK0sypOuhBI2UB5plMI0W0nvlIbOIAoz9oozXXonkDuesyM6j38o11hOqmYlFGYIjqrVRuugOBmt
vTvCQ9KN4Y5X8p3ZrE0XLO3kuVHpeMAUYBSx6AEETJmx6TpnpBxT/6jUcW/l7g3x9ZkxudLXjoXT
mwyD7Go7f60csTNj5KwDp1rDhy2uChCBSs/MIRyTVqVobZw6oPh3IHr3imXc57X3STeNXRMZK1H1
0otAo+CXKenAa8gNDmkztcwcl5RgnFMR1Q+UGffXj+BS9HJmRg6SqnwKTa3ixKcpVbTUgcDUtNPH
3m/EFqjyq9eE3ZFIAyRFq609CYtrxFVrqjdnD7LxJNKdxB2hNQKnnB+qhOK2OdXt1oi6NSLy2fHL
cYsOps+c81hwMNJ2GlWmCCaFKMTmNjrRygcWeAoJ2LSxeK8QWV/f1hVzMh6uMeHVNHrwcGHm5XcZ
/L5bY6Z9ScN8+qLW9uc4hQfjus3F3ZyrDxQIQfrJteYkScaRSVkQhQgRQiCgwwGgJRtV1/65wZAN
qnvuLdlIfV0+solWGqYKmGcHQ9bBF9F94ozfLRXF6BvsoJmOOjWWgIZc2pmcMG60ULd2MEakDzyw
+d6pa20ftFmzFgQubp5Du50pbhXNKelm0xxjvjfEhVR+cghz87FPzHs1mJ4cO/1gQYaBIvWura07
apPbxIGSJvmnR7w5UQVsUF15QzmJ5PjXz5l9+nk5yWpEiMQCt1/A36KUqbmZ2pw3wrXWaDyXHqEz
U39cQhhLhzKlZYBu2rgxovBjH2li5VMuvkEulWREXGfUkrS9itupzTjXrMqQERKv3Wqpe+pi+z62
PSRxuldkmX9cPz2L6wIUDfU5QhW2POHhq8i0hCotyV4pOtiO+moTK/rKd1o04oHoIa6kUSQHgWqd
ppwoQJJ6a7mbcuIyKJlfvF1fyhK8jsrKXOsz5hFmeX7YmcQwB2K0VOA9LavkpTb6j61e7qdeBV7H
BK1QHkx1aIH2IijtmrsqjXdBfEOf/uJ3SJ/RjwMjg0gJ1Yiw9j7ruf/NH5MGbjG921BTjVbio8XK
kjGr/s7cG/AQSF67TWNV93OiCEtjXjD2O64mZWsC7MjLTzC3boMgPjRadSgSBwLster50uc9sy9X
z8csLapk4IGK4kDZ9pZINrFrvL/+dedNk5+mcyOSO00dv5z8ARA//eyNJoZj5BoHw83uktpcy//m
APaKLbm57DFfaiJGwzBgYD0gQP9XObrPY2qdHARsSw/G4sF41tJyB13wMYMHEAXQg185K1WExTyU
NgsQJ9J7SgnSQRqrOCjrmgSfut3H1mg3TTQdmtbeTx1a9I6xcxJI3AYneRwMfeX5Wgp5Zv1Pumhg
gwDFXvpWZI/BmzSoVwXhdA9z+tEu26fYz/eZ2X2Mim4/DMbntLlhngf1hzlXwjZ1yvnTnLn0JLAS
0cSjBWhTbQ81vVucnxFtR5RYVsraP4cH/vjMZ7akNNgkQBhqBMdmdkf9U5cl3QtPaMb0Wdi1hw7l
wXbv96QKR6ccw3CbdRHpaxYPUJj4rTN9rh2tW0PALD2xNNcQdUfbDUSKdM4Z+Y3cdKbGjnvR77uK
+WZzSL6YPdQZ12/UsiUbKehZtYGxpsutbr08rSfHbXetWrzvkukHuu4pXDD1ys1d9ssMuhLvACDX
5LpsperRQPLRwLWp3dVCf2f241ezbjZR0j9UFbyGigjeq3p6r5fJQRUm9cH+wyTWCEqWwk1q/r9+
h+Qn1SJr6hwhQARujG1SiyOx22GCMyqLkztRrqXJy9eXKey5acK7JCun9O4UQecDCUnpIAyqTQ+2
eR+ofzemdhA5iOTUf0co+re9Rh6/FEZgFDgHeHYiXekO9U5fOV4LtGCI4dIKu+dSCwuKchGMp67x
oyngd4zFcENVAK03ytUOUle8RJfHSRNeQXWfARDIv7s7KxQGlHFGcCptlGZFYq/N4y2u8rc9eXct
Jc0ZdQIB5Kg+tIpK2ybbeDQo4VCht966rBPRxp3y8SkvmvqWUiTHmVH5uaBt/ZG6jIo5KTN8gzQF
PsAg+nuMupepCl7++0t6bkc6s21kmO0U+RaaJ2F9x/yJvx/91EDEZVgbwF96xumAc0ctaqsMM15+
QC/yI6dP51JdGYrHpDfcT3VTdocbFsSA4TzNBfO4LdVwbatp0kijtqqJNN9ktfNet9NXmFb+um5n
MSrCg/4yJN0CEWddklX09EOLxypHO1qN/0Vw9W70xyddC99pgG0cyJ23fVq9+PqaTNOSez23P5/f
s5esTNsq1nMWanUVA04xVAZNaopN0rr2yp4uOTZKVoCuTZdMUJdMuamJSK1LAJgG0bPqKI9jY79l
zfTYpO42KJUVc8sr+2VOzmyRCxsyS4XNpM3iT9OYvqeI9SkbrZX5jcVaLrJ5HEYiEDg8pPBnsDPT
VmZyGkcvq23TVMreaUxva1dweqZ+We/UMk4PsQljgxchc9QIt31XJeW8dqiLPUY+lMb/yvDlGjXc
kvPhbWaYhVyDcyw5u5CR0ogQBtWokLFEgQ6Jax2twf3Q6u/VNr23x+50y3n+bdKRnmvNwq2HAj6D
Mg5fykhDAD1+RfZvY9gihpu5PdrpmJPa1DtvDlcZAL3lFzC6w1MG6B754ssTPaa820VEdagqodrV
YSys/C31v+9eUB/gNn0Gjv3giZkmOXtf1WsCCYun/Jd5YDqX5rWyErFpD0AiJ5FPB8Ho3ddmzE6J
Ex7y3HGSFxRbEABZScrXzMoe2GpCkQY0SwJdOToQ/E5edwS/s0EB8S6DvPT6Li96YWIy8B3IawNH
klZpdY079dQ0Gi9woLsFl5emxVqUuWjFovoFGoBTLHOkZVXku3nXk+FkRXr0gP8dQpu6zvW1LG4d
+Erd04hCTBlFPo4KBNYjheC4Kg5M3bx4aXhXatZGj6GTyspy7VsteSZSf5r/tLVA/83LPvO5WZ6k
MSVFintNXW6YXPwwRsOdEq0VnmbPI2cOfB8TDkHAm8B0L+1QMxfF5FCoQdL3xY2dTe+mn50xOvaa
9td/v4fkAjNTDEhngknJVNB1YSoovYb+8ASN4kFt1IMhSm+DNOuXJrwFYHRmT8alhrX2HykEu3lw
1Z4xJYPyZXtPu/selNHH68tb+mLn5qQvZg0MsQZhzphuw6CQpu1D1XgkNbq7bmbJX5+bkT5YXTem
modQExZ1sld9yH1sKPI1xfjSVuU7v1O2loBr/rrRxQTg3KrkOjo1q9Uhn5kIkRUqu+g5iwFp5sMp
MmBad8zomHbVQ1k5Ozt0rBXrK0uWtd5r0YGThfZ/xz1DgbaDbyB+JwL9Qz/0d31o3rUi/N9MyjUD
+KYDNQ1xlWmJ/ALCILu0rbeqIaCq9h4DAdePa6zdxfmEyHcR/oi5zQqS2pH1nWj/h2oyK/SkTpdu
J99ytqZTBdvr33LFys9PfeZZYjOpE8IAPqU1vig1ZPmetnYXlr/Yr5X8jGjPbKSBadcWxAqQRwB+
U7ut5wZ3TMY/OU1wx6jGc5hVf11f1pKHPts8uTJb9XZaKzkabZZSje+ibPKOapNXm66shhPASpQs
it666c7/WqecO1kjqi56AAeNGJO33hvuAt14QCrn7vralrcT7Cfjez+Jby49J3PNrqkMbGdS0LmD
oRPuuz7QTuM0xv9aA1xi5cScVhJNK/XDRZ9G7YyKN/khE/iXhoNC+Fnd0SsQdfyxtPQnTQnexlJd
iRSWzbhze4lyM5OQl2acPIMTOKV+k476rhX++zaGGmZy18rLc6L0xwWj3wOXD4VIVU7sp0Tx/XT+
XEGQwQOnHclAdm6jHer+mzmoe90rHqs43CkQYRGCjw9mMj5OTbyy3MXPyQwTsBxQZKYMA2gDM0B7
1m120F3BlI92hlr3KCzaDwG0I6VXHIlC1uYJFveYV35O8QHcyhLeful2Y9VPw64Twp4VmUMEBCx1
FzraLWguoon/mJLrGTwLowgNqui6kn0f/e5eFXa8ZfbpPurXxqcW9/LMlnRCdX+yCaRnPsoWnYAU
OUxILx/7XC02QAAf1MY/6dF4wwekFDajGWGyIEC7PK9a0VQ6wljoc9n5AVjAc92Zz0JYx7zzHpMW
GRHh3sAWTkf0l02ZP8YrerMAbwR6q4gfylL5NE1MzIP6vYH8/MKQlKv6YRiJIaP61TGveyghUbrL
XTP5+7pLWzqODiqtRNMIK/3R600SMTOVw1vKPJF/aMHAQleWZwc/SLyVtGcpxJ3HqyHQhnqHQdDL
rwWfnFtnbtVABFwe81TAZu98Ubt0l9lrYYO29Lie25r//uzhMzwFASKhozoTu/dUGD8xAbKN9PKz
XZanrNVOQ2TfO2nxpWijH2Lw0FZp7i0b3vs6WvHdP72Z7O1IHcgzYQNhgkBad4toMrJRfEi1IlQR
vBNvVV0ZXzsIf4uN1075g5XXYbyJfCfuoTLv0YIQyHRWs4xNj5qGAfR447q1/ZepKgWucqh13jpX
73SINob8Q9sgTbBDwFj7NsVsPhSXavimd4mrb0tD7RDSQUckXesuL35RuHAACfAiQj9wucvM+5eU
Dplb1DUFUTqfWWzjgfrLHRXzG6qW82gLtRF1plmXPihQGaMJEwLBqCmTpz7W35Ul1TbkXtYS2eWz
w+giMEa6JWTNl6vqOsXIpoFz2rtVsLe9NNt7mace3YzBWhhDkyemYPcpiHMV+Qa9rsJTnXB0Mj0u
D2VS6pCrZv2Kq1u8pyb5p6HqMLbLTyaNfN8y6q5Bed7zmGpEtEEYlX2wQu7uDS7htyn52ciCyA+b
mrmTctAefNd4rcPhnifkw3Uzc6ryx7U4MyNdCy/1jFYNh2aHbPH4GgxlQEQVfoaAJLzXhgpRikan
KGeP+sapbyHo0ige0aRiTtX7Q1KutHrfNQXJqK4yIapxqw5T7INw7EdnBauwuFB8K1MSnkMbTjq6
NVJXOfB3Pl2svTIAup2G4dGLXQRE+m2vtPd0ah8zO3+7YX9ZHToTP0kGpf3NBUqjhsJnBCF0KKeP
sV299pnyyfXSO0c4WxUNOdEjeHXd7NJBhQ2SWh6TKShcSG9y3pZUEzVQj82U/DOJqT52TtPczbil
1+uW5n2TD5CrQcRj/tRJkK+EqqRFYQch4nw60jpalQWPg5mP08qztZTQ0LFG1MJUYXOxpJQ79waA
ejrBqq2Ob60Y7xofxbUg2iOjeoeS68rtW1zVb3My9w8Cu7kx9gzR90pwz+TiGw2GNXHKpWANSOrM
wKoDWbOkON/VeqOnzIwMieifCS8QbcoQ/wmLb+4sKWqo21Kx/7r+tRbPBXkFZfyZEk9O0RQaw1Pf
gNgRdv4t8coIZehgP8Zr2ieL7huoDvxprI2mt7S4llPphq3Z7wIfgl4HKiwru/dN7cswdm+p5x+F
Dd8+Mm5TVn+qzfYxNqxd17YfmGa8wWmf/RRDuoIx8N9mmseH4Kcw92qgRqjuFACCDb1YOTaLzSnu
G3xuUBfMYyKXr1Y+8hiFmkp0pd0rkbJXBcJ1/2Tps1owPpE1b2msH9SqO0TG5+tfdikKYLiAh/nn
/JvM0VOLpnW9HMSshwSoVTOrWJfvazWladB/vG5q8eDCKOBqQAwYDpa+bdYYfgHwCTS6m9ZbO8mV
bWE7WO2REoz8Ho6NLLCQMMmalf1dsuwBhwJ/PLeOZLReMYoEQUmApd6IWmOsG/0+6bIPvuL32zII
/o30lIm0yfh2fcFLzgceAwhTUPPxKHtfftUkNzMnyBkI75NKf9CVxN7FWSrugQpaP+zBb7eQut3i
8eCEgXBpLkbTjr402noxoZVLWhXmznc9nNXp6nDHJMBe1Yd/m9b89/oilw4Q40bA62xgIyDmL+3V
keZbts8BYspOPFiNEjwWNkxZsYaugJo45t/X7S25WNog5N5zMInRS3uuBfPXFM3gwaJ8843yi9Xa
N0AXzk1ISwoCdZo8WP7hYlA/oRx7IPT/Gnn9K3y/K5HxYn5xbku6+WNhT3rtG0x/iGxjT+4GPPKm
do/W9FGEP0z9SyaibZ7tqvaHWd+bFPv9FLiR/ylOxCNEHRtffCv0ez1SP1vGg9AY9G+UbVUG769v
+8Jnhm4SOkZI7XgE5GF/faQL2HRRsytSROWUUX0qja5BM9b7OObayqu9cF8vjEkXxyiU3Ivg19pl
fbg1VRjwUb8yDOvFJNkLkRNU0H5fsTlvtBSQYBM6SzgQOV4yWtQVTormQNzsBvRm1cw6pEH1Wmdr
mstL6CeqHUjVmCbxKwdYOr9YrqvRq+dpGZ5RL+FZsUu0a5I7fczubL/SN1Puv7PMdjvazb6zrNPo
1AfF8G8oUlz8FGmbfahVNGKHFlHebIz3GvK53xIVuOrd9bOz4AfP7ch9gNSqhqZIwU+GkYm6Qdr8
PWPCcxvdv157rKy1mePFT/l7i+UoLKnJG6JybFCtNe7S0no/TfkGcZW1DHrNzuyqzuoUfkMmC3qF
inLp80xrgmZm321Bpq5s4FLniB0kA6G4CxuqfDjbARSko7v1zsgQrkq8/t8srY65Zx4hcjkaE4GC
Q7qlfSdfWbG9ePEBEkEijUgE7c3LRTKiR3V+lk3zrEI/KTxpBJx50W6z1PlaBXaxEpAsbiqKZi7J
MjGuDDsKa2WA/wqx9yQc95ldPFRq/im3/Vs+3k8aA1Jy8h05jHY8kZjNrPkTGGn7LivNpNmI3LGQ
++R3ranCLX7Bc3PSXaOA7Q24d4hOg/5T4qNJ3Buf3SI5pGP3UfeiE0rsGxV2rGK187e0owwLwUY8
j/rDmXn5BVMgKyJv+YJOEz25GnrUanDK0Bf472/5z+FGJkFmpg3JTB/4TW7HDTGsH5qbaBz/MhBZ
RURq+DqG3WMfOP/+Lwb/oBZzrarXQkOHrKkN9l6KdrAIte3/kXYly3Hj2vKLGMF52JKsSbMsq21r
w7DbNklwAECC49e/pO+77SoIUYj2XWmhxSmAwMEZ8mQOWbQvzegBKYvQPBHqj4gazn9EGt6VrM1m
8EvRo+eQ5dldV5uvteh2eQRmn7WvP3SLjcZH9Fjbb9z+A9bljfbzv6bl95cEoguXFuBk0S6fex8A
7Hq23sYc4tXXd1V5Ws4MSe8TQFbdaLc4LcYK1YuwmcnBABlWasx+pUNcb4GU/OYijUUkB7FLUIpI
vsVZxpFPPsL9htfJulZp27m7FiT5RrN8bto19gP20bHpj26yQ0Tq4mc+dZAvzwvNohVBJUAEv3/I
tilnnrwNUY7tOEY0nIZMx65lNjSP3UKzXuXWovwJED1AMPh7aaWgNgZ2OBOpFaHQ0YXlccyyh7HU
yQMq7Wz1AWgJbehbqbLrEuGXvIgE9LzDN2fuosQg2d7JAk0NR4WYx2g6CA0cNDZN5K+XC5raZrKM
Ag9tazsoR5CjEDN02Kl1QmR6A0XvGx/q0mXgnXC2H3u3M+LVHnTzparwwtpoMNGURAYtS8COU2Ev
w+r0qW0TvrWq34o+fMiM/FibWWLNrS48VZ0WIKWg0brFcAA0XS7bBUlvZ2ytR9SdljJZS2/MoXBN
7c/Xr6LKDvhZwKDro6D9DpXlCTblXj+ItF/YaZjLT1Go07nanh35BqL+DyVWsLmHSBgvl5LTEkVG
oxEgkW4/0aLbd0u192h5sBiUle0IV3A1bvuAa9IJ1REFVhLs7i7m20A2e2mXeWOfl2BuTzMxrpA/
br5A5PYhnLyX61uoKiiBNgGpMPTLAPaXZ2ZCsGo6zdgjbxn7xzrKD0YBRmeMJM2Gc8vp/AMqLTEB
yxDJWZKTYE/m8bX1ltvMNP5kzR4eRvwgxDUyGq2GnDkza3QBKoF5xKliH0pmf2WOruygitiQ9/9j
R36IvQFNzpC4KSgjv9RWsesZyyHdCC6QTtelVh5R1L/gAsBRAWLNy+84VgubbYqwpqqcL6W1vkH3
QZMi/zoL784oCISQd2IiEZWUSxtVGLGlGTLYWIkx7Z0lCp8HSBqiHYj5IKzOb1+7PqhfSoeszokX
6/C2Osv6CAazuk2MLMwTDEz3p8KvG4hss5G/CL+3bwuPBnl6/cBtm/vux6Li44OWHXV0ueYzG3VZ
CwFl4yy0HnOMYw3BiGIz3L0v9lYPYULGNIP8yu/926Q8wpyFDCSHISYKhbHup8mBlCS3E8seniyi
IznU2ZIfyq7DcGgWAGo9c35XZW0WRyNqTGtQVgdOdcx4SnM4yNhKlJbQ1Lv89NE0DRDUAB9n5BuJ
I7IbdxoSt7QLYPRA5nr90ynDOxehq2ei8bJJA11a430BDCWGc1KvdjCA5EHNRoQBxgudYk4A+f0U
0h5i7CTcIfZad2BB00WYKreI8Q4U2AEwcaGVdfkLejHaJPfwcnfjcLNG9ofRgU6xLzQPt2pbXc8H
0gtDhEDJbf8/C3dGpOFDvSBx5f5yu4hgJ8L8LcuMfS5yTblO9ThjIahHbq8zIthLU6D3W0BLiVJO
b7jPQTnsHARbSWnzZ4I2iVtMOr5IlUc6NyjVB+fRrFynLJEV+PhqNp++u5C5v35SlJ8JShmIr5yt
12xfLsqbTKNvWgNxj18dysE5QkC2jaO1LZLrhlQfCsnUr/kpSCDLA/Z9nSPw6jFX0GUeB/UQNN+z
duFpBscVc6gjaK7Adr5k7wVRdvhanEBgPaQbYPhWOxSdhaGC3v1GZ7EfquzWsMaYQTUK0NWUR2va
uNGn68tU7ee52e2bnp3HfimcycwAy/EhEDRXLTiHIaGOMuhs/9GGYrQdKYeDionkv4D9iZDNCC8d
ZvENivfQkAbJSk6NHZ3aP/DLQDX6AI1AngODlZermkAA0gBlCOm0Yj4GY3AazQiZYu7sfOJ+ub6D
ylD8zJjc4lhcNDnHbR66Jfl9EPC7gjt3w2B9IKV3O7vTXS74U8DDuPDme4NMz6D+31//DcrDg9wf
BHWAJOGxvlyvYee8zVygyNwKeX+HeGNEJ7nEVAFg6XUyzuAoAdSaz6XmOiodtwdFF6DfQNjzjibe
thmGt3q+FfzCJ4auOF7nlAYWKOLZkyBk3+b4RaOzHOdm0axa5W/ObMv9j8o3MEgKFdW0C/08zqDK
e8TxY6fre6u8IQADAtGM5QHZcrm3Yg3bvrVrtCQ68jZsVLuui3Q5Bwv3dUMqj4O2K7RrNnoLzBlc
GmpJ5HRGg6s4oj+753MvdqtZfptmUh8zXmoyHFXjE4zbqMPC32wcM9KZqYtiQtEdYlIAfe1HQLuo
5cZ+CWB4Y8aFD4cDyVQxCMDHA/sWujq6MqByvWc/QIowKsuZs75GEamAFlvCXXfdgaQMrL80+jBS
QTXhoeo7gnsf+2qBdgjtucvtzSwD0u2OhZcDwC/qzEdoESZ14y6az6h6ds/tSPsKO2KZMbYObaXu
k8tLekJPcD+VvpcsnvMzov3f18+N8g76CCp+wRFtgC0uV9aaFAnCCG9XWWsQt6MXZys7rhF9MK1P
bLit52W/5Lu2+4OiCoqakOA0MYHnBtIHXME1WBsePuBcLzvwsv/EkMUpLHwNEFC5oT7uxBYgImuV
7kU4N8Q2a7SHSMf3rU2reNze/HxqPhSOkZTc0ARO6g1FjIaLgcwH5aLLDcWQfhiWPq5G77oxE5Aq
AflBawTAq1bWjhcovkf3ddel62xoXhNVEoNaf4QcEjwwmOK+NN2WUGQBT59InYqRfTebzscS+I90
7GbvOE38Df0cJ64hdLW7fopUtxFjqyBiAhICcHkpWrR5JaLZQkfKqo0yngGPiv2QRjFFQ/Jxtt1W
Q6mhsyftcUTtdqgmy00Dyr+tefOTMud5DIa3KOh//MHSNhZc0OqgOi73rcHq7faWjZhxhBBi53j9
DjoHD1293HhRzffXjancDEhv/zEmxXFem08965AyE248z8R+hnzQKTeil+tmFG8fqlJoZW7kf1Cl
2CKCs7itWiLI1zlYE7RRjDuE3dkOpbHmr//JigzEyTDGxyof5bY2hCwkFKhpOniTZscURx79pk3w
D/E8NMKlkzCiw4Z6N6ZDTGhholQKgmLnE1RAn/Le3U1CPHTgFtA4aeX2AQ2DOBSYsXfq6+7EDauZ
QIRhNVBcbkhpvJZgytIgGFVv7Ea14YA6GCqt7/ok09qvzFpRklhFgFblCtL8FroE+WHI689hYz0A
FXMzmdCaJ0YM9SLNzirO4jYVvUVnGwuzHLqwfGKD8MGTx/yS7iEtmO9nKFMiwJh0gjqqj3huSnoL
HIDUmwBCPSlKFLua0Dvisfs+GM3YBNyYoV1aEKrJKFQf8cymzHbE+yl0OgqahLyrO8xN9FEqsoBr
jopyE11giHCnkRDKg1nMIostBPCKk8E/D2t+8Nzqk23owkwfF1bK/yC4glQFrQN7uwmXF5pb5cgH
E1K+jIkmnSf2rSny+xaTga4xHa5fa8WLClvo9MJz+Kh4SB+rnpuBTRRsRh6I0L94Nmq0FiVjQmd2
AtoECO5y0eFblQcEFMwoVP6KoqWHDTIKnfBIuYAaa9y1ZvOMn3fLwJzPliy25yqpaPfh+jJVX24D
vvsb8gxJ9fb/Mx9ZGoKTugEZA5AWUNAOzQ8d8ZELlqNuwE1lCWElJhUwxP1+Igp9HjKTZYIeWJv7
uyJbpo9O0Y8nC5m1Jh3ZHLt0TjAJAGI6kO0Bfi2ntiamgtqGo0lYumLfmEGCHgy+XnjgeHPMbP2Q
gbKJ5brepOLzYXwOBAub6gDQZtKz1k6N4dYMDBDMQhfQJXcrD48UcWbcwX0BxH2DqqfmjVMcU9gE
6gKuC/GQTItkgNiCMBtXAo2DvYGOhVmIR0qnUzVa+7Dg/x57hk4FOOuxr2hbyHxPTjWLurFBjB5s
47GBgaI9ax9CTH5ulLD/+mhe2Nq8wdnRJE6x9sLcVN36WfzlZLl4XiA5YsQkGIhOFU/57dDwgTzO
1omRQTkeavfeGMIY3uDDUNtg9OK3zbKkWRHek6Z4i/zs4/X1qU1i7HLDrIEOT/JmDheTh/cGxMQ2
/yxa8dAaAJoO5b4Mi2/zvNz7tNGYVDhQSElA/QdpkOVBPvRyS/syIGuzgJSiXqvEdqq33Cu+5eB6
KkahYzxSZQgbej7aMuiNeEgKv9x67s0SeJLUhEjUE8bY27izojqxxPS1CMrxxma1vXV/MNNXlu3d
UBnj8d9vsYe3YquloW4uH9fFn8raCzEQWYb9nemEu6i09pQFyTLxv7syP02+PWpeXIWf2yB62GLc
EMwtScu227AqAWrB7HXIHzgddoE5FLFjhJ+vr03l5M7syMXQKA+rnIYDVGAZoJXrCAFqj2bzrs3m
r9SGHKdB2F8RxjSgggjgyXXjKrdzZty2Lw9SNdhg0FoNnF2efTaN+tYFKNSujJg5zQ22XBMkqvYU
g5GY0dqwOwA4XZrzc0oKr0KhmRftHnHBsSHdK6oEr9dXpTSD2qAPun5wCrvS9WAV4ApOwME5PQw/
0Nz5jKf/LmO6zVObgaoiAnmoB8tjnrQF963rovhYN9130vm3C+0P7lK/XF+N6rJjTvEfM9vPOPOf
AKFOTr/g/rkBaeIKI6uZ3//w+XTyhjq9bkt52c+NSeES9YOMuZswXxZkDzUKOrzBLKHFQPPT7Wnf
3ZXLlIzGsjOnXMdupjqMZ7ZlQEnmC3MJIQiIoToSxmHVp1Zmxh442D0jf7N99nx9sYqYGj2IbcAc
XWXcdenwA0k5t+6KON5oIWYNGevqldi9dbpuRfn5tionElcbE/OSlQHMlZnV4qktyvInZt33HgRG
R2ipltCju25KeSAB5diq4kDmy2I/BNTqDaCFPuAOM3wjBml31QpO+aDqjd11U8pvBcQDFFPBbYiW
/OWhRLk/tAk0ItJ5ESfSQODAb25Z4T27YP/rIx0VuqrxsJH5/Nee3HgIcojSEB/ANDxT8cLa1LCb
lHVLCp2teLJAz5X5xzaak8KLEpcJqCe2f6BI5QYYSwIICGQ/4Ku7XHNJyinsu9ZPMRgIznU+NagQ
eEva55OORkX5JTcSl60jDSlV6dA4c17mDgpf6QiXMk3iq4P5gHW1NVVNVdIOsO3WM0UvGlze0nW3
i8JrHBe8T/biHwTkoVqUvtsQ6kmZuwcwSMRgWUsIBzummZP7enQ0zk31+p39AF/a08Xp3CyakLa3
o+/9tTgB+DGihSAzbKcYqmnjfpnXMh6YyZOeNT+vn2L1Nv+zfF86xQWnfIE83JiK0njJZ/eVluA/
iXT3UnlZwKwdRGhB+CiOXB6crvI9hlQTQb1fPlKzw3wOiMrN5e959dPGbA7XV6Xc0whqXzCI4FAe
tiI9enRdjqq8MKePHel2IFc6NLgv1DV3g28/LSZ5jHK7i6/bVfpTzBrgbf2PgNTlMhti9FmAmiO4
5+t6NxeRHc8Os3bXraifKFSrERBi9BoV3EszXgV6jFxAyn4AlDJeIjMJ1+FuLbwkz4pdI4odRuce
FrbcGcHy47px9RJ/25YOTE3BcT2bsF2sU33br7m580T/B90i8KIjqEDrBuQn8pPReV45cQdWVlfc
OoF4NjLvmdnGbVT5fXJ9RarsBem8hUgJLJxgZbvczbGrbVIEyLFbQvczrw50au6cmqahYTwjkt+V
S6Xr/ql2EdkSCkwePiKAh5c257V3mWsN4MWC3tBxAQPIqeyaXnMct28hVw9w6VDyRArvoRV2aQX8
eUbgr5ivQsIdpUM25Z8noG93puh1FQPVG49hWbDv4Luhpym5awiTFhjsxuTfFC3fZshE2f54GPHB
8rlvNR9MuaxNnhlKTRvFkLR5TQZolE3IpovoQMfSPCBA9GPH+gMOWEzI/rYjOS3OzBZVLLDzjcHM
xxiMfe3ritj+lLc6/JVqWgm2QlTE4TpAEyFdqxlcqKXToyFjRjX7gnxsv42I7cM+DA85EDY7t+EI
MQALSRy/JcAsmf7Ga5od2GLyD5nINKGhymP//kFI6y/PDmqgbG0IpnK9lZag27gbwWcaYKpTVN7N
VPbp9UuoPD+opTnQhgayWMY0hOZqotmOdriTdY++jfjQq5OaLx8jo9LEiMq7d2ZqezzOsomlwUM7
TUBKuYXZ31ZhWR+7OteJBKu/qA+o7wbx8dG7uTSTE0qcqMLp2RQEUtdbQZ8yshdM4lhgFhDhSz7x
n07RFWm++uMe1QN6ZBC5SEqz9eMxaHWFIeW6QbGCuh66uCgFX/4gkQ+G2zgRpsOGoUxAkZLt0VXV
IfyVl/PMyvahz3Z3DlhB1hCXc7LbKmau6BEiNnPiLhDavX5mlEf0zNTm2M9N0YbxwgCxSj5Mh2EN
wW/ZrU9WRu/Q8NwHXEeEqluadHDQx2U0ZL2XNivABKOz5uAiHfO0H7luYlB5HfBAbPJDwG3L4jLA
u0cVBTwjjer+kS7Rri8xrGGSG4Rp/77h7oL1FGVQDL4F74hPSzdDGvWfORTvI3edhBLvlHMez1YH
Rj8dw4HytT0zJ51CnxiMzTVmFC1vCj+KCuUlx2262CtC+vdcIgulYbajba57clUxISb7UEwH3QG4
eKTHMKj5vFIUXNNwoYegLJ8MZ4EmCt33dXczBOLYOOJJGERzSHVmpYcRfEIDlOCQx8w1GCTAQPS9
IMPzWInXiERHBgXzqfmIWCrSPJLKIBHLRXCBIAppo7TRBqBj1kSgmEWAwvOr6mmOSrRfQDgbwhPx
k+08BBiqQHz673v9gE79NixdS7uEkmK18dZZUYXGRej0SW9BBR4wyh9lE/wB0vDcnJzyOyu6Bk0H
SwzEqVnWHvKi/zryJuZCxwWtdDjw5Zih2kgOZGxK3izQV9lGNOfVvQ/G6MCIk8xjjtNLijXOZuvr
H3g4MBpgEByBCCTSLz3c2DA3Wq2tcb0Y3Qk0B0vSNF4I/ZHora6od1uD5FwTNKpcDzrYqCHD70TQ
0bq0OXBw4dXZdk+M/GmympvCtw4TiVej/H59dSpXcGZJJsbyIftXFt0CBoW1pjGGDp5FlSVhD5b9
2thhVG0neKeDMCqNQn8Moz5wdu+w59APAaVLBJ6x3M6SCdDJ+tHM6TMNClyS8R4aNFaMGYevbgaS
Q9uJ2WgdIEjy5veQyy29nTGigWL/7QzH65uh3HacLDB8I1hH7/ly29ueg2MhQ7gQWP7tzLwDm9fb
spk+VkH9et2UKhCALuY/piRPOPvWNK3c31jCHHu3WF1wbDrf1ZwjpRW0vcAug+fqHSd0QIi3Wh5y
8HI1qucBBBwPwqk0XbzNickZDiS0/jEiObk2yxfXGAEKgITebWXzF48HD2BL1gTDyo/zq5kN1QmU
v6SXH1+r4Q20PQAgofvcIZ+GKDgMboahLR3VoMLUVoUCAhUFU0DfpXOAwZuOmRu7aBsMB1ARPE9B
KJLB7l8a6FFovpHCoV0Yk1JfvyGVUUfAFXlFcFvgr5tHp3aku2XoHyu7O1w/eIq38NycfMZNIQo0
zwBdXOdiAbquoDt42yDOJkF2Bbf/ZkFHd/ViGAmtrfzndeuKs4Knf+vjoYeG2pC0s43lTBgcmOcU
QJVjE/afCtc4cK7rTCoXeWZGev7qdrJnr5q9tIMAbuYur7Pv7pyQ/IU6x9HvyefKY89uoaMu0KxO
TiAphNlIwZHr8yU/OZVzw/Pub7uLNNGiql56tot4Bi/9FBnNCSEwGlgY93oYF1RJlixZhuGV942N
0aEAdeESETiNdtkwf4Vi8O4PPiOQ72ifBZixl+O4YnbGyfVziA+6Qx3DcR1RMv876xrNS6H6jptO
JRhvTcxMyBgIaG3MZDTMOUVP69aO+oMTohYckUcvXz7UdnDj5ew4Obr8SXH/8dyjP4huDMqXclvB
Msq2t3vbS6fe5nFvmUmfd3sTtLegpvt2fSt1trb/nyVQtoG5m3HFVrLGGL9SL6OHebXsOi74QFJu
ZTp0lcLfoCOJEkmIKgcQr/alQUyi+oYYIwAhSsP/CD3sOgFJZ9cmZuYPL0E/TrfG2OjiDKVVjN5C
9GYbJZbRk0tjhwXa5ROYysOkHgJMLJBnu0amnWXHOcKEz/VtVc3C+vA0mIJF9oYhBOmONJ3XcyeH
n+uDh87z9/1KTt44v5mkvGtAWuIXxk5Qcrv47AFK41tJJZ5yDOMgddf8FsUrjJ8SoDSH7A6Faenl
qkwGmR8XOPh+yvvvnRVk+7riwUmz4u3DSe8wmtkQd8Xn9aEjJ73DGUg+JsykgLBhrZ6hJfvYgRGz
rsobc9g0t/kOEjpJZnY74SyPuK81ChyFxjUpPKCPRQIVAvU8jG9Ih8uuIrsvTQLHC7RPEC8kbz/0
om3yRJhuppk5Uu7rmTFpwblNPMFbePm5rPqd59fBrptnHc2h8uSeWZEuaBN5q+h9Cxz7jvsE/O8x
mswHi/V3RfOLNlrj8lSLAoEJRtTheAAbkM6tg3TRwrgpYMZ0vZ+aoImFoJ+uHxVF/A1mBswRbIQJ
aAVJSzIipwReaJNHcLof5STuZos3qZ31e6sGsqUen41OR2Gu6p2itr/xzyB1A2Jo2+czR+dFvdFb
AhPhjD0X0w2HVOeCzL9o/BseeWnVI4+jYPpcQ+SN1RpmcQV5A81VVJ1PkBnYG+4TgzCh9COKMc8t
FN6xcqt88IKqi/1p/lnl4ev1HVbNcaP3jQoH3sdNiEuK74uSh21eg5q3j/ihE+ZrSGg6MbZnNuji
s4J+4Rn7wJ36iDu7hXrJXI53I3QxboyONdD5CQ6sKT7WU5Nc/2mKNxUXHTTkmwgZolvp44clHxZ7
G1RzZp7mhnhE2fTBKx1MH7TraWr+wsDsk9f4QpNcqYohF4alvbf9yqI5xfBKFQ27UUypbzM0yEcP
Mk7l9LBaKP9AjQw1yjcv+Hx90duiZN8IDCXGkLByCLNLLnhe1naeNorZzrQSUQ93xpLfNSZ/3pyZ
ZoOVZwwNmF/6QiDOkG7wOKOZbbsUko95/amn/ise9ScQ5+sgcao12RgcQYcOgI1Q5iCyarPfRgGB
HW4gw9dk7QOLoCURODnmEWuNY1edGgAOIDECxiMk11LgHlZGLhgAt2kwVEmGiYQIFNPOQm79ud15
IOJiEY4wq3XvuModntuVHhSerXnUgpY8HV33vsuyH5C2eLl+NlTf69zE9v8zx9RAdEGsA97NcVie
ap5PcdWLHlrBzofrhrYDLh9C4FTwNm84nEiOZg2LmUYRZSKFEo0N/563MS3D+xIEGQ139qwP99cN
Kq/cmUWZyL5Z6tXPwl/pFu8TZjhxwOiTOwZ/oXtY7AK/uqnMoEfNvnzrG/4nEQkm+39NOyMEkyOS
gawcw1XY2dqq3ZiaNoB90SNFKEJpeOxxdmNirC95Ft6HoGChlgXme10pVLnrv39EIJ0gh6I/j6Ez
zMg79Fu0RknkTc+Fwfek7A68a1LNnm+e/d1XPrMnXf+KQpMuiLDnxdpCgdD8WBZhbPF+X3rrIWJt
krk5mCxFtLfGYI9pGU1UpHrckTBFLljhAbuQC6Qdp5h3aNDWNvIm4UH3vK7kaNVkX9j5W+l4yNcM
cri+aKUr2prbEEvA8y6DcwenLVlTQWkGJBafzDzf9ZX4vHn3EHXL/8mU7F27zp8dp/Yx/oyWLIi6
LJLMHfOS1qz8Y5MJHZmdZmlyCX8FyygfMkxoBG73dQ7zb/nCjv3arfFq6p5mpSdCeoRkF0ohoUxQ
5NWdS0fTwdxlaH2f7DotGvebyHSoOeWSfpuRizCd1XRBWBdz2qHDZIQouvJwn2fGN9/WUR/pTEmX
wV0Dz3KrTVGizL6PLTv0ZcSTUrhDzGleas6GZv9kii4M0wgSdJWX0sKm+9DtzcQh27BLYLDk+jFU
moLsAmqRQKwBvnn5aMzA/I8DRR9yqsoHePxhb/dDHpvz0GkcinILzyxtL+TZ8zSX/mIaMxLZqa6P
vjfcBuv6MJfT0VnqShMeq20BSgnaaKSqcl3HNgkNPYrh1w61R3ixtDJHEhfFPMZ1U2ocldIxY6YG
RQg8DZgaulzYAKJuzDdufDdssI6YZxv2ASNtjGJ7kRa+050KHuoYo5Ur/G1UHroVDRh9ll+Vq8oE
I6t7A0D2a8iBJO50Q82a9cmvHyBNc+1vokaznb10xD4wg5yWMTvS0bqz6kgTX6tXBiJRkO1utBTb
/8/OCeYQxrlrA4S4ln0AxP2VlXNcmjx2tERqyqBs4yz9jyk5GKTNFLFoBRWesKgP/b5iSZw105x7
5Q1D9Q2NU9SLTBk41RpuREBNBDRKtD6CXm9H7IwlAEnrXmzld4oQkaG+CL8rD62JEg/yMgD20tLn
xQjvl8BLIDuPglhh3UEpStcsVYXSW03TxAuNipD8gvW2UdrUGUTqs0wcV0wK3WHSnyTgfS5jYN7M
/dr0xY6KDk04Gk1/cMcBRHM3aTjwsrmSPwkhC2MPXeimhkHy4ACmS+8TE5k49Yj7aTyMTad7Q1Uh
ybnJ7QucHU0jpNMoakz321hmRvobFI+e1yE/5o1z9Kj1weOYe7/uoFVnFPUNTHcg6QMcVPIu/ti2
UdjAbfLc309eWMRzpZ1UVd25cyNSbIma9cKaAYV4oIcewfx05D54wmtziHNs7fUFqe4DBoDAC4ZF
hQjtLjdxpFUnahtpZQMq2NgGl09qgu3FtOrn/82QtChvRm28mgeI/jbdm1czOwF+cI3txfx+3ZAK
nrXNNP2zJOkRJRQTD4jM53R2i5MzRmlei72HVMEqxL23tmlEypOXlTurCszYze0jKYNnb9HNmyjP
Ckb6MbiKqaB3lDrcAuEe+OSGtKppfcsNc3xoV+2JVH1AuDKg0fDgvecMLsXYNt6wovA+kq6K89DK
7Jj2fvS9om2v2Vu1MbTYNr05MJJt/z+7cl4VZb5P4D1rOysTULCGac5qmrBq1mH5VJcALC+Bg0Hq
jeJSumkhD6MRfQo3RQbQxM6W6Qjz4M/Wp6r/A84M9GR+25JOjINsLgS/M/BzPuQIGV9TJ+8OeWTd
VTlPNcdz++FyJnduTNpDllV2IUbsYSOak5ijKjbM/Cios7dQxTIi7xkCFHfOWJ/GwvgxGIsOga06
l+c/QPKbEyNsMCsE6lDZGlGQ8E00NKs/GHi62NPNe58dlS4QVWeAmiht5jfRndwCFqbZSRbWv0S+
DtqiXpO3qSEhUQSJ1aW1YB4xV0zRCCqG4NBFxUfUPHVPnPLw4zb/14bkwcCkghogQ2S58SauGYAz
fKR3nVFpimK/KjbvT8hvQ1JZ0axaCzEk2Dq8Dr20kQb9IzCmZuwzx9yNgZ+ffMzH/mjoMp5EtCwJ
6aIQDtxhBxSNi10tMPsR98Bmfq4odGKaCDMDTtfUB1ZQSF9MPMpSYhWriIOoGcktrYifrjnIx2MQ
TfvuQ2hCa74Mq+5LBRJgBHvzwFNBMhNATEb7ByivzLsyqsbvg+PS/3Gj5bKqt1CaLzNY0JxixKxc
CErdbPkOSeK/rl9FVYiG6d9tutFCWUOeTgWsdB6mDg+Fh9VkVpbafZMgYn8uvOeRTbvr1lThyrk1
6drV6J2PswX6I3cIEqe0d5mZ34uC3WbUSiLCwKOng7lrFiiPFrMNroB+AXIhkpNYuOutaOpXq1x3
rJh3dCz/PWYHadc/G2pLS7R6cG8WmOtIXZvWiDIB2bPZ+jr5lo6vThXtnlmShZB4MxFaZQ2q1H43
JqIy752J7sWQjfEyzHfO+jW3Q6D5K03xUekDNpI1cCegRC6ru0E50yRQuoQPCMM7J8jvotZ4yC3v
5fpZUbqz32ZkzTUA9Jd1heRHmhF/+dLYnnOX51Bbvm5FvRhQpIKlcmPH2n7FmYsO2tIErQz0G6ag
NgFOz14G3n1jo6kJmpVPOQbR/t+OIx2LjM2MWB061WSIlqQDBC42631VVQ9oNhSH64tSnozfxmSU
Re9XnNEV4DTIHD1ZMwXTGL9FyHAz9OIzNXlq9OLAB91EvfKq/TYrJwYtuLAzmgOx7vX0xkJt1G/H
myiYX83RScxZ16TWfDq5NGqGhgNxD7yua445xsmFSEuUB7E76sBHKq8FJM/WYtvmC2TmKDTdDSPo
MVIB8ut9OJk/Bjb/bU7zvVsVxzZfH5iRab6gsr9wblM6l4SjGuvbuNyd6X1hlB+EZ8clJJVzAsUW
M/qrLtyUrNkHPv+8fnhUJ3XremEaFxwbyKQvb0Sdg+YC6Sq21TOSmVaHoWefJ26lFdPVcVRfEB1r
aD5hjAutYymaCEWHinYFEaPJgTzVgHb6Hipu321R6MSAlZbswAPIGAUxUMJdLgpi9JYwoBqXgp4A
HqWc52/VXM+vhhXOmk+n8luovUInJdzUB2WGtgyU4nkzb8OgTW0kHuTLU99fgvT6V1Ih1YAQ+21G
WpFr1G651mi+kLw8cQjezZP9HIE6GEM5Bzc3QEaH6GHoyh1kTG77JfuT4Pb8B0gRWtGTWWDkC+x+
U/dMPWtJet89EOeBL8uDBQlwjQdV3ULQJmJb0ZpFi0+6EUPoDmEW+X0aAJoHeqLS+kyGHgGhfcc7
cSoaXeSgMyjtsF/70NqFNBNEducTlCvBhV7va8iZxlFg3BoNf1mrWvMcqVzo+SKly9dQT7geqV2I
G4Y7RwxfJttDPJrtwYx96FB6v36K3l+LcGvZY4gLkXYAZabLazFCrVhEBVSSXFHuCcavoTD4IerI
p+tm3q8KIzG45SCPQ9KFHF0ygwkRl4wMbZFoPVa0THho/92Exj2KdYkXss/XzalWdW5OWtUAKvt2
nVYEKMAa3zaiYkkLstr7JVt1KqpKUw6cJRJnwG7lCicafzUF2AItydmHBHQ3PVNkFsehLL5eX9O2
RZf5ELbwtyG5AQOSTaSS4FvHwGJOUzTOYmZ2Sxz20YNT6+h43ruwS2OSX3ZomSNsxMlvQHUWh13z
bJbD0/UF6WxsO3sWeIEJvCvctncRLNgR5Acxwg4i/FxzwBXv6PlSAKu9NINOlSDMQQEKrOfPXGyq
iHZdx4FFHwpzOS6evedZ9JM23Wvt6cY+FcisS+uSz2onOOJmm+Ez/ekpr72YNv6H1XCTKmweKgJ8
JFSIGEQevi0F5qcArE6v7/J7H7b9AAzSA4sGik1bquqQHO1408dVyKj7MrThX8HE98FifRbg7YsH
74fRCs2Wvw8+L0zK3MQMMjFu7nB82LJ+manxEon8SLcgtCff6m69m7m5r6luRFt9nv5ZqZwNrQVg
pl6H+lVoDi6m3gbQ2YyT7jxpFidX5GyfRH4Z4XF3XHZYK0C7zNHuY9z+1PGKRycPvs8rWCb85+vf
Ue1n/lndu4h+NHluuxPq/C6LEu7OExqiaPV63A8076zSWf8+MnJ90wILesQ8FFOXNWBx1Xpe4kP2
/mQMlvedGG3xNPu9o/EGyvVhvn6TsgSOTHZvYHoPDCIYEGyF7b3yMShTv/0/0s5rSW6jycJPhAh4
c4tGu7Hk0PMGQYkkvDcF4On3A//dVTcG24jRKhTSBUPKrkJWVlbmyXOSgU7zqG6YWo2kF6YWEWGS
7CpqepQd6rlpTuc3H5V34WQfh6LaeMKubuWFqcVFJGqLPMynU9LJJXzksbqbGMV0nc58AZf/W1BH
u+0mt9dGdngd7aZMYUSwI82VsiI/1OX4sRfiJcmU/OC39Rb6euWjgcSc6UBoWNJIW1hr9Wwaw5xm
pc4d6+ZT5QHB+uh3xgaLzUoQu7Izb/PFVSEJgT55yTYGvXjo9Qg9V+eQyOpTXKanpNJdfZw26o8r
5/zS5JK6WkBgWIuMTmLmx79Uzf8Iz3WBXm1zTEfrc2+ENbzk0n1G9eP2F1y7sC4tOwv3NJRm0qW4
4vlV+B/sPA/dcES5ciy/VWq9H0d9l43qjjzxwGj1Fkph0/riwkrSXkots6eF2aArrReA6mvHKxVx
lwSUz0olGl0x/lLNsXJDp9hY/Ir7Xq19doSLD102TeSnJXPhfqW5Re48tnjdDj2xH3GWbeEV/o+1
0jTiocshXc6iNVBnhRLQbE+irS/Lzi6EBUkrundBoEIwbHkcpb2emO/0UNk4p6seTZ9Yn8EZkAYt
To5KXcvKHYQCpzZ/0iql2alF9ysYq9Q1IBTb9ZTToKi2443nxeqJpT09P7iJsssJFTtxgrwdsGs5
4bGu7I8lUtFS/HYxbxAuF2YWWYcfRQmPCrKO2qIyoicdgNakLu8LvzbcdjSyjdO6/ikvDC72EyG0
Pu9roP22nt47ueHpKTp+knEsAuWLbNY7dK/uVQv1kJZ/3D6xq3tq8x6ltACd5DLFUiRpkE0m3mlb
WRBT5/IdWzMilDacbht6fZuAKrAY7YPMQDVfaWc38+noJAQKc1vcT9LBiP27VisKN9asnWxF+9vm
Xq9rNjePZxugXl6R8xZOUnNbyZqX9OPHVtHmWZBPbR5smFnB81/ZMRaPDdGXYWiFvfAMM9mJwDnV
tvShZlwhbNJDrYvdJKX7pk5PhSqdVeGfSh9SimE4SKEa76cWLbRePgG82kKTrGyAAt85HJOQwjEw
suinNcqkVAX8bMB+hL0fYb/yqkge70WV2W/2IefK1CLoK3VjFOhAaF6cq4mbGoWXGJLXRNsCwvP/
6fodeW1pEeC7VgrsQoK2JOnNaU9R4L0/xLlXJIVEqXEMPSQ2f6bBpLkAP6adUQnN43qt/8WCmeAA
DwdaG93PRWbkN1KljCVY7cxqTbdKJXcIgy+GtuXE83KWy4U+F4KB+RX0itsWuowC7Rm6MYYKr2Wd
sEAnmuSNk7nmKagxIoyMbslc9ru+t8ZGlhKa2I1nx6n6rrAH/91oponvaoEhf3nzsVRAuYMwAhHM
INgiGaoUC6E8beQ49sHPNsuerLr74qf9BoRwbUkcevjNIfeZpxOul0S2M8k9woNerTJYZAgojwMt
lR/S0lI3Hhyvb32oruD8nW8l2MCX8LpICcV/cq2ypScOAUXlpjYFthCcWG5vhJvXN++1sfnPL1KM
GtJ7mxyZJvnoHIrWcZO22w+dsVeidF+a2mls7Y+3v9iaD1K3pCdI1J7fN9cmR2PSy6rRaq+xA2LI
oJeg+vRKbNGdrn0ywjRuPtN+Iyl7bacQIXNvDcn/OBn3aj1kh7Y3oUIKumojT1u5iZAegjyDbsg8
F7nwd7gPkIiQEF8YnO69bkV3RhV58pDtCB4eON03D+45qEQxHcq4Ax20ZeU3pRDrOGmseelA/88R
iUHRUNrquK8kEQ4OiAaxQmYGs+Iia+kQCGmB/FReNxjfq7ayXC2Hpav4qxbqd990dloqIiQg+r9S
Q/37to+suCXAQXNWNqQNry/5yKRpKpC+5NE9deE566yDj/6mFeh735643+yjmW6Rsq2bBKbIfBO+
uexThJWu+GLQNY+l/bSbJvA05mW8kDi6L6fK8Ko+rHZhCS7u9lpXvIe1/mN44aey0zaWIUbYfxU3
N5zPY1UfnBzW8bG3n+Ls5V9YQ1nNhmhqZplZBDJbqdtgGtXGS9vsV9M1931ol24mBFWU+CSjY3Lb
3uuXI0LENjBhWlpctUsx8qqhIx8UmQa0ibGJYmAq2MxMGZR3Yj6puv2+ngb5A7xBzm9NhgritvXV
vb2wPsfai/CWF7TIh6An+aX+NUHKht76A5i4nbDGd4Xu/3Xb3EoXChod9AUQCYJ5ikfFtb3OMcrA
RoDDK7TmCWbJnV0P6IMN+zbK95Hee6rW78vml9PJp47Rktvm11z40vocES9WW430DmIbORM9ct47
nXTIzfIdTBheC2RNiHJfEDo2bqu1Hb60uchcimRGVlq18CR7eFDtHN7Ozm37xPN7aacURb9hb2ON
SwKoCpVZTdIIfoSIZ4Cqzz6yTDuo6k+d1hyCUrj9kI8bTrxyZfFZEfmBpIVphWVjVijwppVy2HhR
ZKSHsZXKPfCFeOPzrVxYCKhgwCIHZJxq4TwFZE9aruM8SmU/SnX6OU2HvV4FG6/DtRMJ1RNauDyc
ICRdeIkktaGutOTxZdLdDTMRQ+mNSklFzDoYNYXGMXuZ2i3pvDWrNvBQms0aMGlj/q4XvlmGMEqq
PX4SxuM+DgtORvdxyEsYuydPyMOBm4DRiC1ejzX3tGWE2LVZxpJX4rVZ1ZAiXcnYU9BNpx5Ii9lG
f6ldvjeN+OCUzUYxde0TXpqbHelilUmo6KElWbXXNb62M7rwt2SKetfq/q/bR31rXYvANuqB3GUF
69LS5F7Omm9BVZ+kOoKvCCz/ZoHm9roY97teV1FBI5HL1KPNBEo5y/87NFRvsrNvt1e1ZWaxqt4x
Y2uwzNpTe6iOzbz0zA7al17dUixa2T7yeKidAG7CarMcTZAaZuFba1A9RlnUD2rqKxQwI6V4DDrA
jZ7V2P0Jwl5N3wgkr6IXwm6kiDBS8P7WqNBc76OIK7A/EqcgAGvrN8W+CMPHLGmeq9x6dKT0GAZv
rsfMJnkhIYQG1MNa0pMYejEVxlDVHLxmZ9byu8zUP4lqi4fgVYhcmFl6fo1sR9nZqlfHWeB1qjYi
n7AZRVb3TyMrpPAD0+pS9xosU0l/if0rJt0r7fZUjuq9JRUHi7ah2id7I4vemkLMC7swufBJs/cL
gTB0jbl+2FlKl5/tmQRQlBXuWWk2NVL5/RvPwcLmwk2msk7TDvgylDJo5HWZIbs5BZenwCw3LoNX
J+7a0vJmyyC0GYsOgt+mUZN7iLhhcZXTAk6p7M1EzgtTCw8ZGbzSVXhpKJzVd9PkUz7XzIdJr37/
m83TIVOC5Zvp90VG4o9aZYhK1J4xzHx0gd+40O77p6ir35yM/FmSrTBy/ufeXiTTRdlV7aAShQPT
+DppyteyiR+GTj4M6rRT9W7npP7h9upe99Bnm1xks9waJJHLmdrBbjXKkPgjCOYnrRn2CCd4WZ4c
45CyuRwd1CH/ZWXxA577XDjpoaSWePs3vIqe80+AbgSIDPPsryoUTiqnad5z1lHMebGi6lfQyIeo
ib9nUXsfCGkrhK2v+R+DS46TXitqbrue4CIPaXZSLDv6LiSzYbbXjOu7uTBY0QAW4VfBTjjo5NqM
MSAWUE5un7Z5BAFMKm9xHr7O9q/3YVnqTnM6YnpfkLCpxjc7EHtIVbwKKLc5BAc7aPaVkru9bBy0
uDlH1hasdY48V8W8P+bh8IVFHJGO5dyiKVddhyYAj2RVfFFz3fN9yLsL5mMCa+NMrX1xWlF8cEVR
Zr3J63srqHRJZixMoOSgHbTkhwQMSzaqE1I9oVuUW8xha5cJdQcejja3JCWAa3NVYulhPin4+NTA
mxAASIbGgiLgp9uO/CopZQcv7czLvkjXlK7PU4khNLjVg9CNa/FgOJM/tzJPqSi+NH51csbU7cJk
Iw9Y+3RwSzLWSiZOcWhhGF9gHCtteDWNptsxOC7k7C5zwtgdaunz7UWuhfhLW4t4GHU6U579pHql
mbataziV/MNv2NJd3aSTs79tbdVT/lmZs4jyalGgd2Wi+SE5RSid+kR7qVKma+/G0U+R+9K75wCc
64bQ1rrD/M9+0r+8/pClZUtZEwvk7/x2ojLbjVTSs621rWUf/+ykLi9OQdqVSodAR+0Fmv1laif4
TbT7VDc9oWgudOHfNP/NRAOzh8J6jl4To+v8+3phsKr7+ThwmU1R8zFB189Wm0ObiY2S4p+i8jKW
ILvDC82gcsGA4rWdsM4dHTggpYOuPEQmDbSo/i6jM9JZ9VkK/LspZiLFhypLyp/qoEQap3mSMvUx
NLoHMGWPFOn/ReJ1+ZMWfjuJsUbltqnJxq3nJhmBFRnlYaLynhjIxBWOtsVztHpS/tmEZXaJJENg
5FNce2kzHBOp+x459Qmo5kYvYdWNqHyjxUUN/BVhYDHZHeRgEb0EqjFj4uy6/pPTq64DWaCcTe+S
cvJuH8r1hf1jcRFuAklODSdDJVLPbdVVunRym9D2vSZ1tqahV0wBYTdm1q9ZqVFeOBIveARrNETG
cKkns07Po2HuTcnfcNg1M/C6M9nO44ae7OJdH+imH6cNY4oizg9VqP2MEqqYzRa967oZ+j6cPbQd
ln25ENmdkX4rnyrKfNeKq78HKId7394SrV7xiT/tEDKFuUiyBNIVGZPPoW5Ung1dbZDnp7zQTrUA
IdmF3LBaC5VJEWzU0lauvyuji2+lc6OOnHWZDvpIuVkgSwxzuzbmJ4khhERUP0TW7xp7S9JoJVpf
2V24o6M3mSMsv8L/OhQE86rdG1K9Bch/3cBAenxuMf33ni61Ua1gLKACHGlgGGF6iBjUOhqBHrkM
EsZ7MzXiU1xWyvuiBnXNgIm1832ygNsn7zU76OJHLPa4E+AUuhptxjTqHqeu2onCPCZmfooN64U+
+8Ev1X1hK2fomT8OZXAa0/odE+mfkYfbiAIrV7MFNJuRARrMaCAt7pIwNowAjVbZY6LZSt2B2em8
6atfsDhXhhsIXQpdqZW3lNJXch3SU5gRZuQfOL5F7QhFH7TNKP95kRkfYYlt3Ew3f/BydotiC0i0
lpL/QZ5DejHjX5bFzYGdVv1BrZgr05IGejorfYSZUIT70Yz74Zy0vZS4fSPVGbPqgz55qY08jGuG
wvrWGE2wlTOsbTrbbfBgmsVVlwN1oQHtrJX2EFYBIKO7jIBfzMBs99VQ60MyKV9v+9vakb4wt9zs
tG6UmPNUQXnYtG6Y2qfQmPZN1ZzUvDN3sMQzqBs/l8a323bXAuX8CqEzCaBZsxaXtdW1DhL0XJ21
lRx9OLpc2ymei8DZSPQ27CzTy2lkwNifULCjqHUuwuhQ6qjUprK8cUevOe3MBgOMQQb14Sxq8ckQ
y2Foz7qgEKx9iBvNPwZqmrtykvVu749bs4Kr9jRq/o5KB5Lm7nX+NWk2MjoI2niOnIU78D+aC9wg
crO2r45j2W4dlNd+Avgdvs2ZemmWLFrEAhBZUWlX+YjyfWoeQiPIj5JmZOfBGdW9qE2G2OPYcmur
jqjDhvJGx/z1dYds2Dx+hr4xz59lHVSSo5xRt4ECWhBCpJZ0Zf7NHzK/dKXEn/4uwja8K80pOtlR
4Px921VfbzW2Z5UNQiF6k0tAd8DHnEYf20nB2842K2Tr5bNWwUU6dG8ur3H5zOzeOhJUCBcs3iX6
VJIvhy0jDV320Mv258nXzqm2Nbe0tiT6G8wSkXjZ5rI+glBYQoEKbY3AAr8YmtIub7Vzo08PY7c1
Zvo6oPHRiOZge9AJo+x17amNEdfyxBXqQbSzrwRoEX/aSWhx55V05wTTj9tfa9Uc+Anu8RnEsURx
BDE5SkEL10tTIyMDS9JDJmu/rbm/kqdKtpc1sOtvt+kAx7K5m/CPZQURohvb6OqQQUVDfczQl2iz
z5R1DpMtHYs23vCRtY/HrSjb6LwxIPmKcqDXmk5pkZtQEzmld9pK1RPUcto5LkXwLcjVfMPgazYc
NHMZcTNUNhQp1KUsdThKSmY0I0zwBTy8RoTgTE13WjzYZXV0ggRRqGEX1KFb96Obi+IoRn9vIEF+
e5tXErT5d8yQKvBAsHzN3/6i/NKIyU+YREWQWHPueNTzO+R9k8ZuM9q9K4p4V9LJGgzdDSLz54bx
+ehdv3gxbtBVBORCjruMuGUo111cOYVXQ5JWI1fWRe1pjJj7k+VjH9vnvGlOeu6cB1m8G5CNQ+aM
HjPaNV2tvHkcfv4iFz9mcagGZlmKWrHRc2gnVwJluAtSK9mlodmdQ0jVb699LfgjJwpwloRMY2j1
et9L2J34H1N9qlvtLpD6A0T96EEXT2qVnDIj3MEXem9Y+efbZl/f3QqkyJZu00+BkGUpCwsltglN
CnyhRqkfktR+pkTqScWwsbo1twJGTt5tEqWUV9XDxFHKGRMIHZ4OBf3U7ju+pJbNs+nxKW2k7wY8
MI2j30mxON1e4spZxjQlRRJeWM+Xd0uYRG2FQBVd7jL4WQ8+Wop6cihbsFpdevw3tkCMzuxqc2X2
+iv6sjxGxcjpYRjz2CGx0uTdVzDR92NTbw0br306BlsgXQI4OndOr21lKKlNahkBFHAG81gVIt5X
WdDdl6OSbmzh+ue7sDUf3IuoYI4m5BZOKrzOGb4lY3YQUgSnmmbNVVIoNiX/XLb6+9EIz5K+xVi6
8l5jhIfHA29+uqavBPL6sMmCWlC/SA3rBzc1PdOERMgXGTI1MFC5NMLHPb0kKM3r5CGXGurDbaW6
RtCobpIC3e2Dfovpe+XEzrR2kHnR+sG9FvEhUbPC6SOC1dBpz2U/7CkV7vqy+1zkqdeUyeNkROfY
ljduipXLl6Se7z0z2zEesajDR0OkobTISUp9NT5NyaTv0BXMD2Uivw+TTHfbQd+cuZn9dhGYiUkg
6RXyU07S4vszK5kOaqzxYqLkl/rBaUibr42ZPVoa7Zy6I5mKutbVC/t3pICqyqWNe2l11f/8gCW+
UgjDRywaZ298/4lwdu7hqGqK5jT0zl8xmtK3z/Ha2bIASnMJzcodS0RTr1TDCJ9G7zU0Ug6l0tu7
Iut8euiW2CiprjTSaOKALzLIEp3XMjfZVAUaAyfz3sKJVX+zndod0+iY9tbZmXJ034zppbQKf8e8
80uqp89lZG4c8NlXX31f6GXwlBkcvowlvqkONaRHJWNU/jGXJGdfZ+rnIu2OisNooJZ9LJxow+bs
M69tUlyABww+4uWAUZuk9TxYAb8Z4fmbnzL+7sbDOH79F5+SgPw/ZhYJjTXqeqVXMagcKfJ49vx0
BuPFUqTzbTNr0QD9KGa0ZhkWZZkx2m2TaZOMmdiq3mnMpQeyeTekwX3cFlRYLLdz5ENAy/u22ZXL
jfmymeOC6R6A/YtowBREqwcM23j6FD4JWz1Lif04RHGyk7ppq3q3aoyc0KZk9aemcH0LpGNQluNg
Fl7v1x8lTXoRfnwq6tQr8y2HXDnvf57cOIZBFr6sKahRoBS1zUVamP5uasIvUlO5wTQ34yTlW6ts
1RZWmi2QM5Jx/jHII2rhJkYX+Iyd4Y29RTY0Fhk8boqgLsZ/cSckI97Bqo5oECLXT3qKKFQ3jopr
WmW2Y6D1YzrZ1oNvh7nXCoUntCpvqW6tOBg/kN0ns/jDiHG9+UOnTCbftPAKkb6EbcG4fPgusiv0
HppuV3b6ndYDUC4k8eG2i62c00vDy9A79dCzlvmsF1s6LmVaFDDtzefdWoZxaWWZ/2pA9e1Y0gpP
N7M7npfvmW3aBRKkQh2Abz1/ziY/34mwvc/N5vO/WOFMmsTlBsXPspPe8KhrU8Uku2mVamf6jnyn
MX+9YWXlTgG5Qy/yDzM/DCrXH1CTcskXvUyGP8QvIgjM45jp2VNjaCgC3F7QlqlFGtrABiiMDGm4
RB0PzFr/KNXJjZzy3b8woxqmwnORGLREVoe2UkG5LlCgm8SDktPt0UrrpETKRsqz6oEXdua4dJF9
6hKayz6gDi/Vc5iS+9E5hYPVbpQx16Ib8hyw71N8Y8hn8X1yTSoy3IADNppHX65cNW+PtWl/UBNl
40itRTcAG/Nc2SyGvHQ4rYr6UskINrUNDTLXLjSGSJL/iKXooW/ezAbLpXRhbVnwMhJj9CUf946m
oXHLaPqmxdThwxJ5qbc7xIWlJdUMAKRRH0wN8E07HdKweyhsJOvbfEtJev1TMS/pUOuap8wWDlHD
wGAMCStiVb3jHIMm/12k5X4Q/UZVdKV7we7xwJqxmjRQl3KLCQIAtprLBWpJ494cbAQP+3t7bAI3
GeNHLbKOUl0c27A/14a6n2zn7YnFpf0/F9eF8xe+ww2rDzwzFOVBHUO3satjXMouYea+FvLXRg8e
myraakSu+ihsHtCD0bIBm369x9Az2iSCNEkifYjcqGk+K5l+KoPhPDTZQ5qr3m3fWbsBZrDIXHui
R/iq5pZHVc8Omj0Sr9HZNH23THW6b/ZnPS8OGRImSljc2Xb4foqTjSxqJcAwt0Xxba4RUPZZPKXl
PJflpkS6s1Ogsav66C/q1FuMRStBmaIaoBEwUbTc9PmCv/yQgVMrcKayPt96GBvoURrxtZDqLd3x
lUQByVa+mWnaxOZlGyE1zF5qJ7C3XVU+NWP6bCUgYaLkc1xYKG+FnpRPu6jbasvb/PxFOn9ldrE8
qYGaebRAq4ABJE+YUvscT93wZA+S44o0Lr8HalQ+ZBIiOLc9Z+XrkU/xlz1rcdAYut7YpKljQ/Yr
4bUaYBg/FsVjVqbmRsx+PQSOpuGFmeX90JhmkzLXQtCR+mORJ64y5R9FYB9ykmVXLqyfkSGd8yny
Yic/Jk20h7jhmDjJfp5Oh7OC+c34oa23NH1Xlw/6+j8101dSCXWC2lgehKXHeGjlApUZoKuW3yzA
PK+e3hCtt7lGuUTHGX4ZxoxhMy1lys+dExQcT+tFmD6jh/Dq3f6iK/H90thyQiQuJbRnB58LXxt/
8/CnG8XFL2kV/aGtmco/T6Sl4zLUBoZSoYzG3X/tPmWV+FXAyCRlTzdKu49SMcJLKN9NrfIpTob7
wTa9SoSebISnNijfJU3zyZ5yZPsiZv2HR+jpd+UU7+3I3LdwRxXxFvRyfTv++YWL8JTXWmU1zDp7
ZWycRYKQceY8EAnPiVVvCVKv3XdzB44GGR5lMpJ4vR2RJTNePFDWqvzk0BTJi5FnJzNV7qyweayM
H40lHxx12EFzow5bhaa1IHJhfEm0ECKbGIpprqlJ3THJ2l+9UzIFEg9PJbrfWm3sQFq/GbYEVfY/
C172PQMlEFU8UutJEeP4Xeej/bNOo1lUj+H2T7cde+0OMMDU89Ccc4o/MebiDtAHVUsQAZiY0xGQ
PEcfjTZ71pXq5baZNYehUQaS1cahAXlcf8N46Bvq+vHo8Q5wc8dPdn3WPklmtYeQeYtBbm1NPJhh
F5qL7PYSJmWmSEZ0NmUioUbPUVredYlCdmmNG6zVa2VgCq3kl2TOLGuJL0sH6LGBx5ZopEu7Ual3
viJ7E+Vn2NLdIB+fE2ncCYrUFuwbhlQ8xqaKsObgTrl0vL3Bq2ueZ3dok5McLbtkpWG0Sqn2g2e1
pYvyVLnT6+EpnJxfb7YDcs/iVUoBfG6RX3/IMa5GNeiZubZDpJjMMVcfgXV0Lm8VbSPmrhw9ip20
w4HokDoufUYpbFWUBtdbbtl73S/uzIo7LtaCwI2saNfb5on6wvvb61srfmJ11phnupJpzvlXXRwI
oPIdmsGA2OUeulT47kNZux+07juzYPs4lx8DS6pcp+AGqLVTYpbH2Pc3npcrH5MpUh5+YOkheFiS
hVPUMrMklnpPgLZFp2nq76IMlZU2DzeWu5JTX1larLY1G6WrZoh5iubUkEk/e6AHQa8cEt1En3rc
iGwrYcCCGYO+DZ0ThksXL9rOmpjM0CDOl6yR0QDQfOj7/O0riacU2RaN41r+fmVtcY92WugLWlLw
Drbmlz4Zeo+sOj0A0M4/mnX8te99ZydlpuWZsmR6QzhlG6dydb0UsalFwPZmGvP2XzhTrFamHgtc
OLGSg2/5d4He7ztVvlfU6O3FApT6eKzAurPCTOD3UeqkXYzAOOHes33tV6b6+0Qr/9LoYG4czTUH
hZIWpBoNVJ5ii+/YpL4YgeuNXpwl94rZAwnMvwT+VjlnJZEkr5nfP8BVqGXP23uxfa2P8JRcIIUF
MbKyHxrRneyBos7tI7/2kcBTQdtNw+P13LZpBH4mJkKnHvqBO1kI/FSdzsSzZOxjyxYboLG1sHZp
bl70xaICJyyMXuHS8EX7q7UK5VBr1kvRStIpsCrb67P+l50l4efbq1w76TiHZRG5+XDLpKITjJU6
FVypNVjXwpBOkC7MxAOnqBnPBpji2+bWPGQGDUB2gkMy0H29yrGsqjEtyZtEOh7CPIzcxlTvY2Vr
GHhtWcDhYMDRVRrPy166xlydKckUXnxqAFXxl6TqIKJNzwjCs26Wf91e1WpImWl30JOfaeiWJC5p
ZjYygynCqyb5rFgJKuX36nT67tt+yGwZLYFBzx/NZiOOzLfq4kWAeD1E+qQzqEcsH5QFBQjKH5bw
RNQZrhb7wcESmX8X0vA++b4qn6uxembUTDnpYhQfb6967VteWF8yNVmSkyl9QREtMuwvwrYGeiCG
AlY1azbuh7VcHzkq2MOAE8M8tWxhS/GkJWFMQ2cYojsreSx8V9GinaUWgG+z3eBnp8ZsDuHgb4TP
tVN5YXj55oJLX0RZzJM9smVXDuRHvf0rUZDKTXlhOlN/SJtqf3tb153pn8Uue9jGEIMqythXH+VM
JOo/Aylz0cf6lBiD23TRIxj4vSZBzOeHG5/0/9hoWMQYbOeCWj5o7aIVQVj5dBjU4lPZlK7Zyjmz
EdW9pCvvhF19jm3xOZyCb1Ot3Ae8ODcWP2f8r1yabzyDvZEgW8YjrSxqx490ukZd5+q19LWG8sEv
o0Ov/xQDRDd0sz5n9vgQKNlxjIyzMrUF1L3az9s/RF/5HfAumhC6c8C0JWnpmPVNXiooiZOJfJ0C
azrx/LbO/y8jS8B5OGZyZqn0C6aqm45xGmofQE/lGw61Fgtn/Dy1Nj4p/G3XMbeRe8UObQrDiIqU
ECH5DxEDfYGQd+Fof2hEtNFtWXv/UIL+X4PLUaght2RhJEAgg2h8Kbs4x9Avs8jvpb64Kw3pY6/I
p6lIX/qiOcRxdxim2ButaZ+N1eH2Dq/BFefnjz7DFbnKl2rmbTpIpiQROdRSPveT/9EwsqNvdHvF
758KBZ3ayn+pNck1iCHZYHptmd0Zcbtxu69+A1MDCgMUBwTF4t6zrZIfWNCzycPxQYWjFGD/+6h7
D0/hvhbp/9Pa7NwXuQQEaVHQwwvliSn6ORjVrrXRhyuL+EFKjL0a5F9v7/JalOSwEovgiiDPXNgz
SSJ6pu04LEhBSUb20oXNp1yOHqwpOcIW49pFuvFhV8+nzfz4XE2ccSnXSzRjCRngks5hADaD8oGZ
HEDlbrHqrH62CyuLo2OXuonWEC/1Ws9edKEfdOXvghKTDPM0vcStdtHajWqC5IV8ADg2UMfrRaVC
CEtHrRYSaAZcMvvvxlffT6E5beTpa6ntpZ152Rf+oXboJ/POpRDNbLTr5OaPNgJClCSPYxKfbvvG
lq3FFgolzUSjEH0KzX43+ZMb9IPsVmF3Hw3B79u21j4XPHoUrKAWABK1eH9A2VfziBPC48/3ykyj
EOXfxly/VyprVwHM23girEUXm6QdvweyOZ/u6410xjyvqxKAuUj1naVFPxxfO9R9fJThMRmGfN8a
ADDoM9fKsIvi7FFhPk7Y2tsjPLChP/o1c3do2TgtqEDDWUCWAgftXZY7JzWkJCpB95rXZ4ZevNvb
vOKmNn2vGXxCEZ2Df73qMIjNMPU5e0NVpjvmXrtTD6DUG4AdH2+bWkuGsAU/ItkA8N8/f37hqlFu
ZfrAS9WDDXRvJdEZOs+7OZrVTvuOcPQ7cIr7UTEgxdm0veK6NlNJXP7AcnkgqdfrhLIvaSvLAZGl
2XunaneaHqSuqdAytpnjNp2YiWbLy7JsV47Nvp78OyXw7/ux/CoFxV3uf81V/fu/2BDKJAwAywol
xj+FqosNkQBJd9FASFLt7E6mXiCm8TjQJYvi7m4yKgaM0q9hRwE6HoM3f3gewzypZv1Z+nZLVscm
sOTEFk2yt8amOcNw9EGJRbsbg6p8ub3M1ycZ9CZhnWkRDYNLXGMXN4UQWZnte7Pf91WGWKS8Q+j0
OZkA1+jVl9vm5iB0nXVemVumvVUR2ohkguNXo84/hPJkvNh6hYKWNMUMo+XKrlaH9rmPdcsFzmxv
7OuKl2OfcW7NoeWKmy8Cv1PpCa81P5k1FPdhmpw5E8eA+vsuRkB2VGeKfuVdLtdfrGHYWPvr04xt
JspVYPVgPJZbzUgOEzljley7cLpD9PNDbPtM8U8bL6m1L8o4EweJsY0ZWn99mKyQOVGljTI424K7
zmq8ouYeSEdjp6jDfRlq59ufdG1ZBI6ZcgEfYhjn2p7o4jiHRCvaJ6Dp7pqcknvXNuKTBHblX5ji
9T+TjTD2R8/k2hTATchc1DzbG0VytkT3Mkzj3vHtN2dZVKIYwP0z7jMfjmszkS+UOOpr2rRNtMuG
orlzy8l5b8dQbyZNsJOs9MPb95AOBrMlDELMjc5ri2aZz2CThG9W1f2j45fBzgjGdpfX/ZbSzetY
y+LQm4cVSJ5BHPOfX4S1Ls6cJK0gIQdKk7uDHD9Ltf/ICNyJAcSN47ZmC1E+LhPmSCgkLmyloe87
RjBEez9Nf4PLPhax7lbDdC5Efri9gyteT2GN7guaXYBDl5XePqEGhQ5EuE86kXRuXFrWO01USeyF
0pAPhzQa2/iQ0M8XG5Zf5+Q65TUw0hrTYXShFpdXHMiVNTio95rW8JIF4mskkIR1inNSdI+lnnq1
IR9vL3Y+Uosoikn+dhTg/q+AaZDcWxoSciH3dK2np6ZNZXUXF322pTi98sKkeMi5ZkqHsjW56rW3
TJpftjV8VXu9tp4avd6NhXLsq5F2ZeNOY/ojTMpzVP8IaqokEQSOo3oa+/gpa7eGdlbCzJwaOFC3
AnolD7z+JX4YNknol/FemuzviTX8VKT2UIst4M+aH2GAJ/zMSv2KS0Jv4PezfBZsm+l3Jx6foER/
pw0a6ltq8oWEYNhIbde+JWSUlGgJaDCGLTJbUSB1akxRvEfTjvrE1JcHR0T9hsesXXz0YgjPczrJ
fMrCzJCGvMnNDAgK5D/KgRey8xIao3LOIh8qMMNP6G+JWnckV9Z8G9WLof8MJXC+EelW9peHg8bT
a4ZXvAI65v9F2pn2to0EW/sXEeC+fKVISbZjZ3MySb4QWSbcl+ZO/vr3YfDeOxZFiHDuAAMMMEFK
3ayurq46dY6pD6nUOrFv1P0RuewPcxgdoQN7B07w0Rr3PudGnY0uNBVw8KjLaMyafqsPG+RzeSH7
iTotQ4EoXqTDXZVEniLpD2J42xTJh8ycIFadzlkpnm+f1OsIyA3MM4kQQS53FW3LQJsLDZi8r4Xj
Q9gOp4zsw20q43OkhdHhtrFrVyIEMg3lMEbMR14nGFmqSjOl6shX64hZNnx54SSZvNtWrg/ihRVn
Fe/iJkyZWUnhapik+1qvfzp69qGKsp2duw6rl2ZWd0cQOp3NCH/k22X10Kbdl1qTD+GUpm48jQ9x
rr3pw39ur2zrY2k8RFAs1Amq5rK/L65GqRCNUur1HxYK5wkZDZ7PCJYh/NhanqVF406esWmPp4XF
i8tGCnqVqeXVHLcqIwZ+UGTP+dAjvor6jNQObl7siZj/+fGXd8aSVywDIczyM0+8CgBJPLZVANhv
eSk/JkP2kdslcOUyG9xYblzqjAcpbnJ37pw7pShO+pidzUG5n2Tp3FTh3WQZ7wuG6iIRnqJheErb
5K4L88du0cOQVL/TTbfQ5ac+nSomzrLvdWmioFPUHx0teAx1cZzbpnANrXnUqzzEsnE3D9Z5rqST
NPWGm1Wm25bF41APvg0S5pDD/A2P4pNk88d7gzHNKlDfIm5SH1J5fLbj6WsR5n7WdCdD7vwhhJOh
yBgRlvLaHUVwVjX5K8kQF7HqF/r8LbHT9/ko/arJ0qHq3BsP3oAuLFtMDsKVuYzsrrK4xIkjS51N
chDjoW+GD2oUfmOI8a05JA+RFT9livKWlKQ4tAx0Wc1AsyzbaeBshQAAusvgOHckOd6lCxcQ5tCt
myM/GpXg0CdwNeRSs4ev3AoB8CTgReArKUSurFSqE5uNhONCMfkuz4dzVUXvKD+dX38eqW6TN0Lt
dP2SMexIH4ARRX4JMx1DrHdtrZ+MVNzb5d7U1Oa+cQMvbF9UdtZ5DhB7LdJgE/DztoMd0nTaQ6or
r2/b4yD/Wbm6jKJqnru4iPwxHb/HWumHzeBrdBJ3corrS3axY/2Z3SOSrUdnZC0tw3LGC3qH2Woz
+RJozJaErRur6nd9DHecbiuOvTS3uMuLuJklUedUVs+yTDEdUsV56LXs39F2vpd9t7e2rXuBqV+L
Gjh+QdFoZWyemkme9cgXWvO+DAO3VXMvk42nrjRMasXIfzt7cMuNLAImDTplXAqkTzwzLo3qZWo2
RaCHfhRHD5HyK28VN9e0Q5RYsTsa01FeaoLhl1gOHujsvRqOdGF9/ToM02TutZ4bN0IktBxpB5bB
iRtwp3Cw9RmZvATqQQADg7W6/toyaDO6ZKEPpUtzELzjyZtKyuPBPVqGx9tneyuEvDS22lGSsl6J
ZTv0B2MGVGahaCk7d0Vg/7xtZ+soLGT9wAUU5hT/fNkXvjnFxSi3Qx+iDlKf53j6OMFDbdvNqWu1
wa1Q5r5tb3NdQIbxz0VJ/eqIG9AsThIJ35gMHyp1eOyy7GPtaDutv20zDAdzzgEcKqsIHJH9GfE8
hL5uB4VvUVRzjcKjPGv+RU5JOX/h/yGBBW906fkDDPwp4IPQT8p6gqW4kw9qWn64vWlb0felkZXn
xehQAWdk04Jetg8ENOFK87A3BrHlCi+trMKUtIyrUx3Av8u6OWgO6XFYpraPNziurgOnNLL41+2V
bUUri1f6UmFl5HgdiZ1SjZEMj8n/4WA4WgtP7ZRln0x9NtwhQUmFGmDv2mO7h2HeMmwvc9tUQ3hV
rqtyttKpRqFrfLc8eeeMzeiWffp+hny5gJeUicn3k94/317sllMuLI/kihB722vfh9LbyiJrDmkv
02qP5Sr07LCXPSmR/+aYMZpHVR5tdu0KBtvCOGqXMt+yIi93k3J8Y47zeyUvvNtL2oqJDs/zBeG0
kK6uUrogHSUoLOXQ74dZIPyjnwo1ehzG+HtXKjtHbXP7eHmAtKOpT/3/8qjFjWrPfc72yaI8MHtx
X1b2GzOGeevVa+Ig/yH+pGpFZefSjiElfTEkSejPM1m20xqnvrAfNEb8I2nepVZcHjGrd8fCjgvS
xWJsTllPAMZSLIzSzkK/jrvyWxOM9k+hjPE/jYiMyLOyOP6oN60Y7vOubL9OyRT/o2g9FMi3F72x
uTpVFoRT0XCCvG31ISNTt9PRziWo1Jw3siE91kl4r0CtdtvMxrHT0Z9Z9BcpzV1lxsVgmGNdpxIc
X7HkNnnyOZ2zH3o4HtKuPE169J6nzR4t3Y5RY/WOjOok7TIa9R76Ch+VyvSZzXsj1drRjpyzIRAS
beXXd9AZkfhvoeu5DCWsUs2K2c85iT5Srb8rRABk297zn40DiGAgbw3iJw+BtdyO2RhSKoVm4Gmy
+qXoxT95EhwmSX0bdGLPln7tqtiiBMyYC+/kdbBOoJoxhgbIeRC0DPpIj3Iv7aWvW3740sZySb3I
R8YF4cRUSeAlsrgb825yJ/B0rTnuSflsL4YYCZEoSPp1hgBBnymllPI8XjbPs5ydw6j/m0OlUFr7
/zbWXBOGWqsJDZkA0J5z7pvua9UgSKw6O+nB9p79Z2Z1dmFDSSan0gMvnYy3gyOfQzn/ZOXVzmDv
1jFaZlvBzILKADd7+Wn0OnDatG4C+JdLiiGo3BxspUFTlCLQUWlMyXXaenIlWZZ2osbmAhlcpp5P
px9066VlUUN9Ejtj4BlteFDYx3ay/Igp3tvBadMl/jOzFs+btBzZF0YivaEA/qyIsTvQFNnLGLce
SwuJKgPXlFupNqmXq0mkLK0MZwq8etZjv5gtRHCVGSX58bOw8h+WpLp6hhR3lsHjYI9nww7Sv9nQ
Fz9h2YkXpwzF5qCfqTt5VKIfW6E/x4h1FVLx6faGblTVl8EjQETMx/DGWO/oPJoDpdiBDzf3oWuk
9dka0kMaKn5XZ0chad+rKnkr6+1DHkh7nYONfPbC+Co1b8bGqYOcfe5VgDCdOZE619avAZ2pecie
et3K/mJbF7ZwOBH4vETky23NelkfZh33h1rKD7TxOTbabwy976Dqtvx04R2lBwvNPQHm0kwHlroI
VQ5iVA/Do1PH9RmJiT3I2Va5jjz1f82shygkOdGiRGL/GHeHtNJO3aju/ApxSXSp7+bQeIztmA56
+TF1bBjmu1Mi5fnOlm59RN4FS7pMpetKi7AaC10ExkxsAzveJKObtHPv6jHY27y+h73tfNtlt+5T
UB5M5S3idXjv5d4K1WiGUWshrpJ6eFztkGFl7ahkw5euGL7ftrUVUAE6/AHRgFm8wq1bZdWqMWvT
J+k5NYIvuSZDWi4f2954sK2gcPViT8lyy3f4pAqP1aWQsZ57iE3R8vVYXx8nH5gdPfGH/729rK0t
RPRkoQShoQZFzOUWhtlkhyQfgSd0uzrQN/va6pY4lwlCq1rQDnd/YY4xNGBIMNHwnrs01zoUnqQy
CTxk4ZEqao7ZKJ71ej5CK/M3HwyaABqfi7jhOqlj6DVCBYTkxC7NL0M3+HnVnwDD+2PWkayMvtY2
O/645SP069HipMG8yJ9dri6iZVB3qAD7ZmCeITvyam1GOoIZysB6p2vqeVTrnQ3dcJEFQMLrmD7v
wrxwaVJk+QQDORXELJ1/p0n2UCnJr9vfbONCf2linZGrBYQLQqUTUBSR9La1E81tgmyC3nw83ra0
/NjV8+rC0uqyRfInVGj/Uxsc6s+zPZ87I/zSB8pvrbWPXaMzsF2/Xe78vzALV80yJm3DwbgKI3Mj
p2UN+5bfGfIdUhleZGSHSUtO8KCcZ2F+sbq+dztzb15yK7mAceU/w6v1RjEEynlFT2AI5GOUMHk+
tudWgRNvmoFDDB/sRj1ZQgdHNr+R7GEnFd3yHS6/ZQCXNx5zXJe+Y+EqZiGboZ/JOcxjPbTmMN/u
3H9bNxPdQDhKZRgHSUaXQ/MifUkcfZblmIJvP4iDBLOXWUoHO4UiPkLXJtGrQ1CPD3U2H+EddpMw
+NDVSBTd/sSbS6WbhX0KwsDWLn9EKkXKJFt0k4dIgM1j9s+ww3e3bWycE8pEaC0a4McYOlqlMFEU
lpPEk8uzjUhyBwZS3DrrukdjgfTeNrXlOeDhAHYQRWmRrVlQej2G/DMISUsb60eptv+CNDxouXIo
tK+j1p8ybfZ07XvmQCDcRp9uW984phhfpscoQkNVsTovC0ZqEU52vKlw3ua2drILNB7lAuGV7BDJ
EshaFZrF/PXRFepmlCQYZgaAteawS/S2V9vCcrw4UZmTMz8lc3PXtqGv5t1HLZNOY7CnX7HxSTEJ
CotR2KV1t4qusTy0DTKFjlc56Z3K9GZYSHeyUb2/vaEbl/BCSg37CPMc3BurI9KjfMSiNccTaeoV
jfNQGNMHRm5czSx/v94U1QW4r/FU7vzViuAZLVPqR6zIorWtB5nfx/nZsZuHWFX2nu3X27d0toA+
AFiBwHGdn0mjpmUoKDlebiv3eaUcs0z/YefW6faaNgD12MEjSYCXuvQaCCs5mtQB7XK8SJ3eZOAB
3KmOTmas3JtAmoPCeFLS6Rjr0hkyVLch3WiM1o/bPaXz6yjD7wBtCaof7N5VQB1pJYdjmjqewYeE
A1pNKBdXe1nhdZZtLdVbwJXALSBnWH3CESmqqUsLzsHEMFbifBsXzDGzC0E8ITzT7Zz2a+fEnIm2
CUOUf6a0L0OnlELBY9elw4ix/kNEzT10vH5h9I/NuFu02lzaC1urMN3bUlIkcg0naxAHrh1nH6fS
eKfOSeZKuTOjZpJk/m3n2VwetAVI01Puv1KPCkWQ1GhwOZ6SMF42yb+KUFncw0M8/vPrTS38zgt8
a0EurFanWn2hd0rGFEKaH2l6oep6EIY4wu60Eyq3Dt5LS1dXkSLZyqgyvTUaZ+DMT00a/x4r8fH2
grbMsG1ANMBUAjRceaJQ4dOFXR2ekMmZ3Lo1D9OoUu4vjONfGIIdDfAmbzAwaJc+mDVWOSd2xXqS
6hxOkKnnc3pvVekOCcvmgpYYskRIxsBXgVgkltxoFs7QCfS2UEm814P20WEm7fZ6Nvyc9zEc6iRF
vOzWjVy5MkcrnghYclklLsT7vhHWyL0oj7H1bzirOz335Wdf5tUYYuJIXsIkgJDl57xIwcxGOJJl
ZY5XzKY4Jyho9m4WG80D3P/WlyzvTDcNQ6S2h3jYSYo2TDNuQj5AyCJgrUNzGYlWOHEvyK3z/ilx
mgW5T3dSjebGC0Rj3sXy+CEtjfbT7S3e+JQwxIEbBMVM7FpPF3LZjjIySwLYSGEfginNn0CrVLBq
j+GH26Y2wv6FqeWnvNheqGvpCwWx8J1msEY/Ijf5aYaa1Li37WwsCfSljLtQ8VhqVpd27H4eQ8iX
Sn9yonMvss+FVTIL4ezZ2QiJ2FmoXBSA2VeolLpo2zoFyONHNS0mPb6TZ/ksO8F5MtK9YbglRKxc
0+ZtvyQJUAeCRrlc0yBnNnNoTeVDYg28y8463gnRJzqFpbegZu5FKbQzncTUVZNsD2i/8eVIt9A1
A20Pu/U6v4syBMR1VZS0zaEMHWYoLiM13ptS2PpujKIZaF0u7bo1LZYdpoXUmaLyxTDUrtqk1l2d
JqSucDDc9pCtL2cTUph8o2EHk/LlbvZzm4tsLis/VySofiRXa2bJBdb+IJfQZN02tnG0qfOBlWJ2
kLC8zu5AI6MXXoy5X5rNQQnz75Ik3krOF9WQvDI2/nEi7fX3DW8OKkfLIx2NrNUBUEbY7LO6qvxB
jpSTjbbcfTPN08Ga9Nf3yhkJRGwH7+eNQ0J3uZMTl94YNV3uO9MMXLY9ALU7Z1P/qJZiJ0RuuQcE
+eCM8UKws8tHfRE+1MHpQDcwL9OV01kepN9mobtSkKp/ET5gH11Y3AkeaLte2jGSrgHvvOgXIWzt
MzUTvlFq1JSKvIpef79BA/qfqdWSxglMaS4lJXM5aXjHLLb6rCpJ+EnIQsq9qM/6bzPCtj9uO+TG
rfrS6hqyak1tXwYVPLl5nxof+Tf7AbXW/KkNnfBDrA/1uzqN2t//N6Pq5a5WQ6FWmWPm/milod9Y
w50hv1fnwW3FmNNuS3X/tsEtd6F7TDNhAazy2Lg0OOSRWmmByP2qNE6BqXxWlwdPPGTGTjDZOt8v
Da38JUrDOhEZwYQ0D702VKrtYfwHPudDC3e0p0qtr6bR3d+sDpgP9w5YozWNeJQWTaHKfe7XYfpW
RRRIn6aDGU57restXwE8QXOcTtfC93+5i1YturocuLOh3rUPc2Tbj07R628bM1HcpFfCQzGH8ofb
i9u6btBAokTMi5iq/spXCs2sI2O0hI+sgfJZ6pVoOvRzNEjubTtbD2L7paHlh7wIKVVa9w6Ny5oa
d/BuCHSIoMw2PE5C6fyyjbRDiMTspywMB7g9g9pzRqRuNKOx+MR17Rl9re1EhK17HkZriMuWMfur
UaSpkbR+nKPat4L0IyBAy7WE9SGx66dYat/BWnBayg+D3e4E140tx4e1BQjBI5Y2yuVOCJqd0jTU
ws9C+00RptFJm/Xm1WBTXJU6GNUbXImqyqURKxOyNudK5UdVa7sRDJtmA42AOX9V6l29oI3zj74s
1OCMdiw50+rRFY4BBIJtJnyjLz7EE6RCOZhrw0m/3HaiTTtc68sYO4CidS4RowLR6vAZ+2rfKIwX
o0YU1HF+oB72erAY+wdKZZlT+cPDcLl/RaqnkSLNwpfU6KAFhekiRHnoHOX1oJjFEPh7yu4oW1wV
2qRO5FxOwkfiBAb8poFoZOZlcHvnNtQ2wNjxvlvomukVroMLNZmsguOKhK9CcdUB3h31xzB/tpLi
jRPrx1Ybjm0l3KZH5TyyD9FQHvQM5fNckd06KO4NQ9pJnRY/X+XZ/CRmx6j2Q4ywJjhWh3xC86EQ
fjMYPsUrVx1geiia7NAxUX24vQFbrsN42qKbsMgLrvGaI4+Lou1F7ddZcq77+KmdTQ+1yr2Jzk07
TAHyzuM0YO/SbzTaJmUbOxzuTqKNQAwfMxUZP2Ztbi9o4yrkFbnoYdFCuCZE1Vu5gcMtqCDAb0s/
qM30PZkF9cxUfubV8EbqAl6zcWLuPY82Pxvcs5SmcNurNJTbompNta/8WqnaYxiWzuQpRT0K9A1m
I2FWKE12EpqtTaUT7FBLpdSurLVpJg5PkQd55Sci+iyFFickOcUc371LaomKa5eEYonrkPcfD4jl
h7y4pHpVEnm/uGQuiqr2INgsI7/pEaQUipm8A82AtCii8eC15WIcjg5AmNADdiD2IEsbyQBrpUVF
0Zb3zHqMXHRpOyN7y+flUPbT8FintgYCZj4UqubHFm+c2/609Vm5k8CD0EXhpKwSgZ6r1slKs/JR
eFSgGg8KyEHKEA2/5rsza/FOJrd1CUL0BxaLxMNiKOJyp4O8djIZamF/UIExpwOEvnMnjztVpi3H
gcYA3+F1waFcLQrvb8JY0ysf5rBvkmq9z/WOIWpT2rnSN1IJMrflrqXVTg9sOawv/KZZFGycguhK
KeSpM4KjXHW/27p4Y0iDr4/mUWrqp7n9efuTbfnIS6urWNM1RQ2uUWYPlfLJzFswNuBf8/JOttO7
VNqLOFvmeFZTMqMaSQ9l1WNrNaWUxcQi7TT3jDh5rzlCfAmYtfIiR5qPXa2Vf5HFGODMuOpBDl5V
wvuRvumYO6UPv5xvqTWq07r+D1oDyaGszJ228Jaz/GFsWECKIIVW+bcopUFSarbT1LovSlB8LIUR
um2/J3CyFblf2lk5i620yhwYceXLepVylLltYxgZD03Uzn5vQb4TzkHi0avpdxxm64wTK2kJA+uH
QHzlML1WwxwS2BWz8MS1YjLIqwddPcxy/gU91D29xq0zDr8LoxlAa+gVLv//xakYgraQC0Fq00aW
D166cBWlKHcu9o2+M71mWr8IIlFIvuroNUvZUIOP1eeJ9k2IhrJu9yg1MdpvzGcL+dhY6gOyTPf2
WDzgTX8RYl6aX4UYrQiFnJDE+eiZxa4DtQmU73B557xrXn/cwYJQaWLcnbxp8d8X2wkpsTk7elrT
VOMWSlHv8uVGT3yrqfvSlUSLNHQ+m91O6rj5FaGFgKgceghIBS7NxsZcpp3KcyVHNNZKnPZObbI9
acKt2OLw8FHAQlBPXutpZ2rbZNZkVH5GUPGgq+sdFNezKPHge8yGkxT37lTNzU7c3jRLD2LhgoJW
fj3Oq8pVMNg2DwqqU/Wd6Hg2Pbaw4LzX7CQbffj74zepyMudc7gVAcigIBhZ+qVXoMRGaWZDnyBc
TaDgikr5oNszhDQSuDBxsuTklBTNjsmto+/wZlosMrr8h4jkhfOUvQa1r8p9W2qZ8Tbs+mVyObGn
d3GdJ2cTBPHOudxcIyg+qCGoLFwNhKQR3xr+08pHSOROoZ0TOy16x8IfnezRyNpzGXU7mIXNrwmS
D8AC/R1Y9S891dbbOuE7Cr8Y058dlFcfuJi1B1xbuK0WCg8uDHNvUON6Y21atOCI/sBPqM5eGmUY
sTNERR4Ose63CiCBagMVEtoPaps/bgeATVO8sxG4X87juloaJnomFLXj+TtLJ1Ex+KVowp308I00
qq8+9Uxl8SKFBZrzQfS+XJZl8gabSmwNsVW4aR6+mzkX3usXRKke2CEZBcMfayOVpU9zFZGeAVGa
BtutWvEvoR4ee+37bVPXvsF6lrFmZs3YwjU/i2OBXymnmZHwuvw1My80dY43mMMHKQwea/31Kt+Q
6IBehXGP9wqjbZfbF0zjQpE2lb5VWOHPIBrhG3Ya9UPfNf3OBXQdnxe+nsUFcb5FqOPSVB21Uzzk
vBTK3PrczRYQ59nc8YYtz0MzlvIO5QPtiqRUUeK6kBEI9cVcfQC59tBkzSeAUQhU2L9uf6hlZy6f
YCwH4C9COEyKcOdcLseYyVGiHp+IhHkvULByZ9HcB+qQuH9hiN4XNZGly7e+19B0bscemTfaDkZ1
6tDPOrSSNT+VWbrH8bq5JhyBj8OgLyiIyzUFkB7pZdCUvjz30y8HgMLJQJHwZGZh9un2qrb8nOhH
rryMxNLDvDRVOgaE9Bnntkvmx2yMvDnN/tW0/lznzV0iZzs11M2V8alI8RZV9LWa/WgEUhLAhuy3
peSHsQNYYD5Dvr1XVtlwQN7/BD4q4xswJgNuafooA11RvT0yFnIsAuN9HvUHu1Xubu/gxnkiPf6T
Ui4hY51m5ZKmGoJ+lF+PTAs1IdDs0G4C/7aVjY1bplqWC3nhFFqHPm2w0kgUyfJitE+W1P3QitY1
23mvcb5nZ+V6VjyUSLWnpR/n3YdwLiDwr6LnUtR7tZPr+54hbE7uQrazgJZWjpfNFCyaXM2ZejX9
InV8Z7Aei7o7qGN16uvYKxj2ePUecmwVusvQwhh0zS99Xa+lWM7alpdh1Z3mpT7SxtMpCUdtJ1Rs
uARs49zwtEiW58SyyS+SJ5lXRZ/Cz+83ov2a1clMxTnuXp0wgadcsKuLvhGP3pURxh7MpjQmyBfb
7F4xSpX8bMExDTKZWuskhyRrIP7e4wbYcJDlhoeyzKJ3x018ubYCiQUptbTCN/OhcpNhyA+2JGdu
GYZ7HObLX7UK7RS0eMdzBaMWo65W2M5qUQZ2SZsQUs7ezn4Z2nAK88Sb6+ReNsWPooElMR5/33aT
jZCo0ZynmU37nNLeyk1yGUa7wRCFP5TUtGP5PVUw+kuJ+iyb85M1V3vusm2QRRpgEaiYrHovY5I6
ogj4knWnI3SQAanLWnoiwd1gwgQV5Xu0yVv+ucgo/cFYkHGvNrYRRqa3CR1Ko1R+DWrgnMs8r3bK
I5urIsGg4ruAp9aV7apvppKks6BUT1cEBbUYOV0dXsa6hyq62T10GyGfQEIRliIh9Z81BmFEXyWJ
sq7wg7D/XZqtV8WSc7C1QHUbJKr/4ogvFKt0r6iQ8Nkuj4HU6AWE1F3mxw4zBwVTVQfT4WV22xU3
giQ1Vqr2fCuQN+u5lSYqs0YfqN2KWoseZ/izHLnVPCqXyPtJ38YhT90ij5XzbbObW/lnpoN3yjK2
ebm4PkZctbbhdaW7c0zz6SFTw2Ma58d94POmKZDjFENxx6uaTyzZoq4mXDHPZmSG4AIwu/vCMVyp
bHdS+i1T5B3an/4thA6rxLdskWxx2rbwQys/BEOhUAPJP5SV/gynyt4o9kaZCYaFRfGH+5oEa13i
1UZ1nocUBFotpZ7kDGenibyRDES1y3t+phdDPKZX8rlWSRhC/fPtT7jlOS/Nr8I0F0doVRqfMEKV
UjIkN2RaLczz2e0E2RYpy4Ga7fvbRjd3+L8126vkoaQBMIzhElcC5SmdxcmO6vt+rjwYLn78hSlS
5AVQS5K8frvncm3lJqmK3yjEymjMqoMwZ1RetcYhbVb3xlW2lgZLNBkr61uUhy6PRK5Keg3veeEr
SnQIQ/thboY3SqsdzWreE3betMUbYylQUp9c5+QJTC22ZCUAt+T6Xgvt6DDWk1cRNoeSJuHrN5Jr
7n+NrW67SUgRUwXQU+eFeI5k61xb1Ttjbh4po3U7QXNzYVyqDtcBhHxXWEVZqckfoASEPM7Ly+p9
j9IxnI7KHRH6eHtdW8kDE4X/Y2utTMWhVAL0dlMfUisUCOKfeaufxlGDAqe5N4RyltXyvtQ6a2eN
WwePjIz2EXcRw6jLHrzI/aosDqgkAVELtehpsqdDHjtfmnl8mLriVArna5NYOzwCWyYdHiBLbwdo
7fouQqZjhnyKPGmImjvUHh47Kz8btRsbkzuG0PHU9Y7F5QJYZWYQJTKtycFDQW2dQBQxoK22D7nb
5cF+cpRGbV0BR/69nin9Huhvw2uYPIezhIccceuKKibqQ2O2DDzUGt6Ven+AWMyfEzRdLOnuttNs
rovcAe9cKrxr8DyUHKIcUWP1h2r8rMfVIZSL9+1UjjuHbssOUYvy0gKkstd15M7prC4ric5j2vzT
l5X1rtWTyBWZHO9UYjZSPSIIZSzeIoxIr6+hYmiL3hZl6qt2anmisLODPqLZcHvfNg7bQn3AuQaH
zOz86rZJoryV4QylwZBI3xTIz8i63k4JGo+hQ/6XP1rtdA8nuHfb7EaKyT0ObgnONajU1k3hNrRK
quBF4otpOjNtdNem1lHk85ewKd/UmlLvnO0tT4Q636FkDKPnFSimiO1gdEa4oZ1ZOcTUH+MhTA5K
Kh003kA7xjZONbNKLIq8b8k0V4Fkpnnj6P0Mjz+kz2iS+kqq3qW58LURaKagC2jvc4VcAxooo/E0
5sm1SNOvq9NBpGeVEU0x6Vj1rjfV343s/AhiE0pZSKnz7LcA6QdWzbOLPU2wrTPB2Cms+0SUxZEu
A2c/q+h1tqy3HsZ705rvRj167NVkJ0fZ8pmXZpaf8SI+R9Cvpjk9BurvqeWGI04iZ8UnybYOZdi5
stx9vu2kG6Qk7OmLha0+pDW2aqlEJaz7XfkLCT2obOL3iSJ5jWMeLSATdVF+HYLAL0S/E6e3F0v1
mjFbRux19XKx4SykBso7WMbj9mti589pjj6jJXuhXE4ge/dqYZvfkIbRgpAEvr8G9k4pE4xR3MW0
pctvXdWfo3r+URh74oQbNPiUEKExkyHGpOK2dlOHjukURbCnx6JSXObVHpiMuGvKyhtl5UgFyZfK
2ct7p3WBH51TwzlTZvAay/SGsNx56G5EBdrzOC1AmGWyZRX8pkqRajk3Ch85yHdJkz+X+nBQmU9q
09cPkdkvTa1Rmm2ZFm08a5mfVsOT3Mvtga7CL73ZY/rd+I7k1ZRoAdvwfF9XG0PH7httash29fpk
xerCoQMEMEXz5vbhuDLE7Uf1eRnDpkfFCMGlg8qJHsxJlVkekF7rNNVzirjkPB/yJjZ24umWKWiB
mK+gIOdcxRcjaLjIs4UX1ky0U2a0squpHQDwPv16e1FXkZtFIdvEoJ+hUt9cl8jyoU5aJ1d7D3qn
n6TuTwMBu+meZaP+YWnlZ+rQP15rEQkRKMtpLQL9Av5yuY22HHVTKFm9l6vJQcTZ7yaS3uuSOBZl
f1cJzU/QDd7Zzyu3xzl0Co8AJCnj8t+XNtEABZgeIVAFCFyHTLxtPLXN35lxiIZlTBHr9UsErUGT
kXcp3CTL530Rt9MmCmfLbBEf7WHpTFRSC+VuKMoHM3WeMmc6B2P+/HqTy0zowga/AZls0gRaf73u
PGDQ34FrHacw8G0retvlzGln9r0ZmzvNua1N5TTwOOF9RAly9czs6pY03+p7D9XX9FQH3a9cjia3
G8zKDTJ9j0h5yxxNTgW8jcI8/VrAZ6R/Z+SxbniqsIw3ScfaYr1zDk46loemt829stn1IQScyD/w
8eKm5pqrJ0+HENoH0VOmzmCLpxKRyOMhkF5dwcI5qY0DqyWmABdceUts5tLs9OXoBcBq7Ci8z3W7
d5tyOgQdyNPbfnJ1y/JKh7kKqBv1/uXqu3TNSrQ0YrSqRbRdTd1BTz+N0fQYCN0P82Fw7W5P5Hlj
F3UKEUvM5Mhf6dBVehMOciF3nhIpMamZScI9hvEZxGLi317bdSwjCSVkLiFtycyWtb84dm0EbhVo
cOuV+azBT5U/pEDPZIZLKh6caSXfp+20g7LZ8Eps4iPkoJTp1u/Zoe5zydCQBgmd6V6Nw+fc0Z/7
pPenGeaT2+u75nZB2Q0zJNmUkuBfXZ04sxCaFCaBvYA9jlbXgNmv3kzwR80hMyZy9Q0eLqTl5CNq
FMB8x6M+vxpIqOtoGPJ+YtW0766aopqQK6OxbU+1+/PQ14+NSN7N8x6NzYbXvDCDiOHlpzRKzRj6
UR49TZ9PcVA1bqo7n2JKPre3dOPzLVcQk60wO/CIWLmMU6GYLKfS6KWj8bZMQrebxc8GzcBK2uPi
2loSIyQcPbpRDpLFl0vKCr1nISYfL6L+Dv0BghPZQZUYgLq9po0jvsCg0K6x6OhdfaK4DAu1a7TR
64362TDLQx5FCCsp6FhUb2x13Dl1G+taOmwOqRftmauShyQUqGLykbs1VH9Ww/QcheE5zfdoOK6/
FJ1Q2PSovPPWuyo06mlHv1cownPKLvKMpLiDlOdYFcmbVB72+Is2jTGPzVOI03bV8JXSrEmqpBae
VMnPuUhhahrq7CGSm3edMyTH2x/segdZGjhLRGWBWl3FZBCxzZg4g/AK0zhz4U5uH6eHTM320srr
5x0wx+Wtw18Cnps759IHxxiu31KOaq8fzEObyvdj2tk8TKJj0sHgkon3eSk+pbY4Raq1s8prt1xo
rygkkSksIN3VzVOq8lSSwwqEOhvDlxq0Sd/niuj0+8Lqctrb+uM81sVOknL9/IJti3qLuQxwUgZZ
P78kKbZnXajCCyHyH+v2ODVU5Mb4g5MpP/rZUg8M6vxqrfbf3s6PIsx+JMU/nF6vqZudHdjafo2j
CYqe+haRfL39jdXWll2SfE6gII+o2VmNa5iZdpqKcEqOsjrnx4BBhfQostpM8INk/n+knVev3EgO
hX+RAOXwKqnTDc75RbA9tnJOJf36/WTsjm/rCi3YOzBmHgYwu0osFos8PCfymBqe9yZdntXa2BbQ
TtwmlH1B3K0y4raVGZhVmtaXRB+9UVtLfxkE8Z8+6VdGVp9cjnJTG80achcLMuRYT2S3G6tvQ2Dl
bhLps4uAbbuTe28cJjIAIix1RAb21v3AqJ5jo0GY1LeV8rEMHTfJtIfaGS5/fGaphS7INKwtDcHr
kxRq1ThPjtb4Uiy9LWLxZdaEl1My/2Mz3LKA+5Y5fFLDlRneDYZddGrjx3r6k1qB10rK207dIzLY
OJtXZlYfymECiaxaVv24qyI3moIzqP2XwZS8kRvz9ew0O1nTlj3SanUp8i7Qk1Ui09QZMlGlWKaQ
mn/6unxPbH8RENwHG2y7aX25vYsb5siXgJYvFxXF+VU24cQZGX6kqCRpzuBKSq88kgX3H7uiR3B0
5v0Q6MHeyPOvWspV4wH5w4XPg4MO3y2t92sXKTtHCYFR1n6n1SWqknDC1ulRdvov9qye67I8dWH2
ox7V1yrUND3snDkSD3pSu2FH+J+GoyVmNxbxI+mQK9Jubzxz46hwbS+j0RTcKVGttkUEjTXHqVn5
Zm0+TG331a7UB22ShsPt7V+8Z7URi3Igx8Sie0cv4XojID3plVp1Kr9EK8/seW7E7UPZzKabpQ1T
KM70kCrxizAPd7K7LcP0mEDgckx5eqjXhvO4MmheGBX5svrA5r8AU3wYR2sZBU2O3biUjtXXRs9o
5u0VP3+JUGlgXYQGvjxPkWvDTIPbUK04vMblsfEqW3VHI70XGll53s++oaehqw316bbVxaHW+8wb
ZNHgYXaSG/7aaqb18WQE6uzbue4t3AxuUIivpl54CDLudbo2LhAgEKyRrA8s8HqJaV1N0VjPMxzx
Y+5m6Gp7SM/WOxu5tSQbfJq5aC5z6642sqKdVVVDIzMqUfhGWZ1MZy7dLqseCFAfbm/fxnEAYE/p
2aGmT0NtZSsdAwTQCOy+nTSnmbe/6/Tahfvxj6HhCIM/MbTuz8d5IGj0yviBarwd6tHT1OIMLYif
lvGnv1gTHRLiHsqdvBmvXUIt0igdraj2Sb4OkhMyR6eb+N8em/myN2vXo2nFa4N5TshNV6EEzqfQ
qaeh8iudR5RdSJLPLfWZZlF5seSxdsfU3uPi3TrdyJQR0Rf/owR8vbagnq0UMKvsD1bn1ar+soaU
M6zGi5C5SLLgse2lo9RF329v6XO0DJ8PrBiqxAsICOe8tlvZnYGUqzH7aScr7w0ndHQ/SnnR8Xgc
JvlQKumi7CXFxf2Q2HVwH2cFRf2pb0BfSUlT/kUcp3DEO4XSNFWPdSej6zIngcmDUeUyOwRKFDEq
FflxgGDy7aVvfGXelRAuMM6wlI9W8RR2kjTUgwh8B7VoYddfU7v4mtYp4qhgzanzfLttbyOM0iul
cESXnPLtulhVZ3bv1AFeFVvmu6gP3ETNz3nV3M3gkWgvnsp+2ns9P4sCFG55oi8DyjwZjHU7wRFI
czlamvlKE8gueet8KHuwM0s5ZGc7nznwMoECbAZ+gGXWfV3OKWphjRGISl8tYt+2psfJGO/DOD72
ZvpyGoJDLkj+Q2cnK38WU6ElIJpa3MbQIPEyuvZfORuHtIrNjMft+J1S2dtkNF7as/LWLj/e/n7P
7ggsAfYFXEKxH6DfKs3r0gQVmQ4pgVZX5x/l2Emx33W92uzcEs+P5C9DeD8sVaCQ1qjUrjNruyqG
0M/DDLDM/ACJTRs8AAI4WHXiZ4pBscUBdiV9FUOyY/3ZqVgZX8XYdBAqLCtjuCDm6ENXj6GpH4Om
PjbB7On1H5PkArCEXIXXAN2a57zHNdXbOBkaaiCM+bitwbwAksTEdXtnXRt+cmVolU7Q38pSxW5y
P8gmlwqvl8bFcNCH4V0nl3ubuGkMSnBOOvko76prpyQ9T7qkzSIfdOm9MKfE0+TeoxwNNsL5cdst
Nz4YshsLIS8lK7DvK1uiq3XR1syPqKNyjuT+i2wFbxJFobjvSI/QE+zdGMuJurod+WTgPpbyGE8Q
Auj14gjJSqvYUeRPqeVVNVO0ZvUJ9jvexGH/UDrqobNID40Hq9qjvnzOTbTYRuiMCvVWe7QJEpHU
dshi28T0w9Z41DL17DCdPWTqXWNq953WvZYz+UBmfskCZrUlMM9m8v72pm/EAn7HElB/acqt3+Wh
yVR4KLEHRt9IZwE/Agy3+R6453mJ5ddywVQDOIFNTl4dxqrvK0fnEetHc/7BqsxzMDlnJzO/5mpz
1qbg0PbdpyJp7opqL617Xp5fbPOVIX5YCjzrwFq0YzpPphT6vTz1h1lTPpmNPh2VsYv8UDEH17Lh
aOtS6TsVusJzQuVTGHCBZVP/F7cYnSRIoAHl4HlrgEqaCJ66oxP7QzQd4AON3VaUd7ms7dwlG1cY
LdVlOg/Uj/HsZW30GsVCw4r8NP1p6fPZBEyY68Oxm8h1EtCZkNG/NNXw621n2rikMYsn0bWmSbe+
OfUgiHKQcRGdnkp3mzpx3kmymfvx0Pyx8iMflYRniUyA7fjX9dmF0bcTtM8ZNqvqozKIsyjydwp8
j0XWeEbR7NQrt2ITVpibXno9z1o8VdnVLQXa2Hey+NRJypHBhEdpjM9LUdaAgPQvNpLgQCLikIOs
3zxDoQ2RlJqxnzUM5tj23aA7F73qdpB9m1EI2kG6H6C1mOZclv2kNSeNZsQgkx6Rl8+0i9LPeqk+
1JQ15t5+kJLoox7U38mw/imc0s/b2ku67GUjgr+40ig3UXwGXKHS2r3+GfA+0vGJSY61HvW5yrqL
BuFaTOXYstiZHtyKd9hAS5VxRTZ4dcl0ktOPVKMlT7VAn1LN57KWJGrRO0vatkNLBHpjcuR1wJOs
GmSv2ea+3cXfrRYFor4yisttN9kx8uvzPvl8gdHmuW3V+aKM84pbWvL6Nt+jr3+W7S8njeSa3thC
Ubn2kTquTUMUU4T2lzq6JbJwfRq8lyBanALFTx3rK5W2nYXt2FyXpnS16yOI6yNfsSXPyPIXdh8f
lTQ98eR8FerTxRThz9t7uRUyl0HZxTOIKmtStMqQjCiirO9bwn7QWgUVIPFdqn7AD3w0dHEJW8Vv
Kvl42+rWF9RALS3iRgAW16l4LJWTURRG6JtBEH6sE9Fd9HzYU6RanHqd6HAJwIhCR4Hm2fIrnvhJ
loOoM1usKJnzoqynOyetjqHqHLMgPt1e0NaXe2JqrcAFOniyhaWDSEyjs9WHzP1oL3Ip8DpyHaWo
Lnoy/HPb5NatQ3mNPIrwwfW+ugoiU6a70Mc5rSHrg2PM323AZrla/YVP0pz7VVXDyHoaQDRzpqPW
HfrjgIpgoZ1yp/umjsHbRuq+RQZzwcWeksLmyuDuNpYslXqbdv3dpHDQEnlYnjAqXTgcEHq2H+nU
7Qy1bn6zJ2ZW7tHpXVhr8hT6sx2/boPkLpHmj+z2RTdrGN7oejnau9vfbOM+hVybm2vBCT8fT9ch
sLGjVo99zWo8U02PSifNLiPrx3Kyz1WU7tjbSkC5p0hM0C5jum9dsRzUMtXHqo39upXudBsZ4zR9
nM301Nrivuhsv9fmz5GkH7Iy+PPLHGwiDIiMHwCAWX/FJNbKsuijzGc3apgSSsvLRHsvsu7H7U3d
XuQTS6sPac8BdIyhQZZSCduT9TwDaB2ELkgmoBNWegY0Bq2r7o1V82GK1MNt+xt+9HSha+RZJCuS
Ufao+k1csb5WAI6Ohyn2inSySPzL2q2CllYKOJY/v22xzFuawE3vaj1va2eBoQZZm/otkLp67izP
4oLa+Y6byzMgNoV1foFwrLKUKptrK47D1J+S/gN6VOWZmZUfY+B8pqH7k7zi5zzH/Zvbe7oRAhbo
NzUv8gj68+p1CKBFXtoi6mO/1NvXYtZPUmJ9UNI9VqLFM1Y3hL0giMCfAXl4Ns4LpDS2jKQiXbFC
j3OLMkIPO8XttWz75/IAApoFF4+18k8jJsMWkZT4kV5mTCWnZ8Z7j1HwpYr0czm40UchYs0zImfn
YbL16UwUgLn7GBRV1tQygW0NLd2XnNpa65WdEF6Zh54TlYce2cReK90wN3eu9o1LF1GLpUFi8g8N
jOsv1zGeg6wXX87U09dSKt5pY+S16NF7/bCHgd4KpwuPIk8u/kNj7dpWQooW9cjC+CPDDzB03U9m
gLpY+KZypuOoNz9vf8gtp2SYeHmALfyx6+nCIrIBCAcWWq8xb8qICXOa8l6mW6/+Pzur50ks60MH
1CeFUaRHOHM6d6H+bdbMz7fNKDvrWUPIM6WEMHKm9BqNiisU9agFw8GaqABP4nWu0bYITNcWia/O
xX0UBEh7iYcCjrBoKo456ejt37PlOVyMoNHoHpBMLd78JF0jZBem1WhQxOdd42ql4fKBj4x4Da4d
TnuHckki1kefHhETN8DnQfKu6s5zOLVlbQrqzmHUuk1lXYSKhM1csBsah9GQ30pTf9Ha8k0/qX7b
J/eQbr+iOLLzS7acmHY0I6sURkBdrZxYNtowhDQz80c5/Gg0TummMV33VG+VU2rJ8cGJ7GbnynpO
UgxzF+UoKjs8cxa89PVeO+ZcVNWIWnFBs38yYWBNehBfNGtoL5w6xfGzqvOGCD2a6F7SJ3+apSNV
yuOCfANPnXt5vzc6sRWtnv6mVUIL8J7ivV6kPu5/Ql7aH8fRt6r8TdVJdw4cu2onfbrtclsnYCHv
prqBCOozOHAyN3DAUS739bl+qU/DA1rsC/vBh9tmNj/xbzNrxtdmnupkLuLUF0X7LpkanpKlZ5W6
Doth+rWY9L0e3FYLgsz234WtI2OhMkaAZmzmy4UeunVPGHYaD9W3+2hUvX4c77KkcdFvf4ii+VRp
8c5ZXr7Vs9NFTRvqBeIzXA/X/iUxLBY4IysuivgjZY3DMjo1Kf0rpy2YOqoeBBiyvtJPtzd6K4Tw
bvif2bXcZKsUYRK1RLBskt+1cXC0hYIG8TAwVlXsVZGWHOTGGtda59mg9VkXm6lfZvGPQpIbT+6r
2TPlrnhVD9bk1pN4j99Whau2yM/Zlam9Tqsqvgy1uofx2PBkoplCExju3eesGkxsanJUEMutvmRE
IP2ODiVSomFv7YSrjS2GUx8ADZQh1M/XA8xRHafD5Bjw0nbD51oOT6YyN64FFf0EWur259xcFPB5
mOtoTVKLWXnRbE56bsUZmbV6J2da5E7aeM6NPfaFjTSQCAz+i3o54xVrt4mWXiBY4cw3Ajgx61BO
z/YMg/nt1WycCawsuC+KcM+5Qbo2ysdMWDmQa0qNoUlAU60TAoXHJMwhlrCr9zaKbcG8R9y6uY2/
DRurZDpKDNi8E5soF7SGr0gp9N5dpB+MNG52DuCvObrVoWCRhHFIcuhcO6uDHwGh7NS8S31GEc4U
KPwGGSkxfjLi+pVkjH6CRJzI0re1Ifva0B+rTDtIUnuSgtHV9Op+EvplEPYRtJonpgoNi126m+3t
+N9PZC7q2qvGaYqHPlSX71C8AJJyZI6hcJtI929/7x07a5bj0oTvycmDzO+HmfQq/AqneecqcWLv
GNq4Xp7sOYOH1wsK8nJKcsGCbCk8qUFxqsLhYZxDEFeT+VYdmnAnBmzc1DTSVR6swAXopK8yNagI
m6SamtRPB5j3RXY25elgWgnsqtGh0qR3zpD+MS/dIqn52+b6EaWD7tKKlrgDc+vPyciPcR98HhSm
10pzZ3mbH+63qTWUJ6nDJGzkgrwYpUBvlsL6cQp1Rn8LOdhpsGxG0yemVkfTmQ3qa8PAC14M95Vi
uXBw+3lcvKC58u62O+58tHWxgDd6PqABBaUOKXY7jYe6A1zGHWlq0UWtEgZJ4x2k67ZJEDPA+0G7
r3FYddUrTpFgMtUT2kfBKaEEMiJWmgvDs1otdrum3Hk8bb22FxyJCv8jR4GqxfVpsIyx5lnfk/qI
qnG5BlM3auxvY2i9izJZcgOmZt25qe17SUGquQYC8Pr2Tm8GekCsEKCBAAHre/0LMi1kJt2auYut
/lTG/2gpJUzAe934uQh0d9BOrbQneL9jc806rOmhoSPqkfpV05+DbtGvND/brfGmRl+7nOWLHA9e
lA47SdDmUfm9VHW5WZ+82Rp5liCg4eZM04iUtst/1v1A5lOnl9t7ummIOUEqwrSzaWJdG6obK1T0
hGRrLu3HRBKv7dF+EEny4baZzVD6xMzq+nKyZKJVTWTLJPNVyxS6JuWe0nSPsxPfO3O/c/y3OpEM
VCOYwOsDjhZ9FUl7x16SAWa3RaR+rWfnpYhnypXyJY2NgwgzxJmi1+pUeRUo+zGLjrNtu0q0J067
fWh+/4515ymNZTkaBoMiX9d7vRy8bwzt3dwl931N8Euhny31uwQw76DGe522xUeepQwLtTMgZd7+
a9dNK6mKZ6XL/QJVE7cmYTiojbmHxdiMtGQlqH5RLKX6fu1ARTd1VdzMOVI04k00xqZn6eVpyuqz
JrIdXoPtFf22tfKiIlC1SVEIADOsrUiXmLZrxmJvIngL4fEri/nvktYRXQqiMApSnCfKWz9PzYdY
QDCefrdssEqRcZkd6UIVALYT/SBgPIgCe+dU7mzqWiaqD8ZkmtI+91Glej3W1kFO23+ctDwFzd5g
3+bJBLAP2SPVTLLZ6+8n1SVHSOFFO3bVg262lEqCwu3k5KUTQYVF+WJPAm8z5Py2uO58hW1oVmFO
2jwN82PEUI1BLMiKvR7NZuRenlQIK8hgL1eOmUwRYhFST2QrWkHYrrzSGkB56ndyMR3SubsrTMQr
SnOn/bXppL/trtsWTL/FhlInma/mZeNlXWBdaqnb493Y9JBlmhWqISrta2wMVb5ijBsuiK5zrNpr
c/j8emuwX0+to7+wU8f+8ecRnILDQlQBgoSq97WfzKpWWCPYJ9oV8tvZUihsiQO8P0ezDE4j84W3
zW05CdFkwTrwPoXI5Nqc1TRtYBhl6ndRcOqL+jTG/b0sOX+RUkCJRkIho2PHn2szTVAKRKJVnlW2
dAw6CFmYiHLUyZ3r7FAl8iOc8XdC3SNX3yoRU0b61+56eeoguoIOPvfTGPntUL9RI8q/zXie0qR1
VbQjlLa5LFJmumRfOnW4M8v8MVbSI10jyFj3FCK33AnwIGwxlJV4SK+iAJxKTdrKgqesVL6ye6hi
IqX3my54Mzq7lAubxqgLavai//WsCTXPbS3ZmZ76YMHflcl0ipjYd3Oz86o0zXceHZtXMIOoFCFB
C4LsWsWBVICQN3quYDNpEm+gxB72lYt4xdHkATdZ1hEth0Nvl1+Meo/gc9s4+DxgauoCwl4lzdBl
5abZEV2bufPAJvvCDhNm0+xjXA9nO8g+q3bBRGh/lIL+fPsIbUV2gsO/tlcL57xSSSvwMWVgEq40
3rSW8EVlXiDyOjtG6982t3lin5hbuVBm5eWYVbwP6lH7ZqT6g+TI51hK9/gRduz8ur2fpMb5EEZG
HbGsQO5/1o5C508vflhlVLj/14LWqLnGjIMpmpzMRxj2rhLRiVHts651O59pcz0MmdInJVNlBvQ6
BFlgGzsYx7mnxsz0GDPJjuYwpoeeyufx9oo2PeK3qXV9IQ+cSLI0RhHkcGIyvFZmL+mbmsMgtDvY
8tJDqhX159tGt+5herT/W9+6wCCSKobOg/ZD16apK2BWEqBeLLgsRlWFEdI55mN0HvQ9Yv/NKPOv
XSLb9b6W7dTUc0EPQtXbD4hsHpM48guIuaxg3huTW77ROtX+vUb66te2ilyrnLlTE9+co8dyiv2w
GRmQknWm7qdLkDgvgsA83d7Xbb9hMA8oMpDVNQ6EH0ErU625kKW+OlqqFLtjlosTcoY/b1vajmKL
cPd/TS0pz5MjV1CtUgD1xb5hT6+nZH47dtpBNiGinMtT1Zf32ai/EIk4JLm8Y3v7K/5rWlvlAUY2
TmpjOSmAGv3VNIbcR82rIo7u8iLceTRub+gyyQsiY5FovV6lFTfyGNQcxEipX0VWyXJNMKpNGH+7
vZ9bxxA4tQoTufqLvPHa0AAT3EBdamlbWSrReclRNTP2tAGgREkSxuBqXe1Es62NBEy9jGND1ANx
zrVROgGBavcpx0EqfDUwXzs5011GfJmM6c3t9W1tJL18QI+8OmEmXiLCE3fpB/CWkk2tGl64b7bU
Heu2+lQ51U6ivb2if82sXUON61ieFDJSEZWXWXIOUTS8NLP5Us9IANxe0qYtBUSzDv8UVAqrAz5A
aOTMDhU3qpbf+rhz7dm8H+L5bjainUfu5u49MbW6tuNgaUdZoFp0LfCdTv8nGfNjWO3RsG4eajQF
/l3S6t7pENRKkNpibEsyPHUWb41EetTskiF26BlThrilQT4ljgJr4C5v6dYjCQC8zHShwlN5Dfmw
oG4fRL7cRPZM7V7JIlS25ur4N1/tXytrIDiKzsTGkG6pbpcv8lI5Svb0vl60cgrp+21TW51hAM0M
Z8JaQ91p/WTXMsuSxKAARtJUXs2jZ6jhNxjpfCSojrw8X2dG6zFJ+S7TktfM5e0c702v0QFBEr/A
vK/RDlU2tRk0sdwGsunXBmz88zA0bkF5aWehm0fhiaXl/z853XI4o4wWd4nfBoEX9spDbhePRmU+
Asl7SfPAi5TZl2o4yEU+HudMuOEYPzZIBuhx/bqanQ9zK/3c+VE7y1+/pxjOy9JB4poQMwWosPUr
MUvulML7GSjdER23uwr1cCs0z6aUX8RsM5of2GdGJL14kXcb9tCTm0H+9zatK3/B3IxFIZrEl5Mf
fSHcIlM8LdeXwvnPVt19U20eqGVOZqFgWEB311+lVHkfdnafcGeVmTfplQ3iPP3n9jZvpTmIF/3X
yDNx4UyZAlVvaGm0pvomqxrJlcU0uZ2jvRcI8hyaJEIygVKhf9vuVgr51O4qVEl53BvhklZpvfHQ
R/JbK9Xf1XH+rbeNh9ksznR3Hsq83KO9316vDaMrw7sM8682tUvscqasGftJPLzOu+ouzFoqBeUx
g8NPs4c7W5d27s7lr1xnkpAG/WtydU3LUmqPpQWSee6KyutT8Rk2IyQLprEH2TLtcVjumVvtrK3T
oU9zch7eAg+VVLwVTpO70IeBrUjEHuR185Qy00pmALcd2eS1k0p5NMutRko+EhMRFH7ZjdnjHKQ7
idzmWWD4GeU6sixqmtdmhN3Lo14zEdz1CX1NU89f1LrU7ATC7cX8a2VN/NKOpaHFPbLSIh149May
fayEyNwor+fjbf/fNIX0AkQ6FnPPayoJLkspLVsKJtqQiHNs9oWHTOr4gbrYXhK8uXc8QoG0LwLp
6ySYWTQ5Mweiexarr1pT/wAT2p4bbDqdxQDQou+2IJmuv0/bdbYVO2Q4BVHK7htujv7NVJF4OFCE
3d667XuZRHRhFwEjskY8K3o/FWPKZ0Ji8KXWTRcn6C5tQweKuiUTu5dEFZ/VwfjgQK3gqMXO6OTm
p7MZhgMzplGLXrl8kvW2HjqIITe9+RYUOGycYXwRxvj+9jo39/S3nfV3GxF6V/RQjn0rDX4qWnbu
4vplaaHOVs3n26Y2lwSxvsZ80TIJu8qFpWHgj4Y3zoUDf4JzX8XB2baSndG6PTOrnVuKPEVljrHP
YEfiymZIiVBBn7iwT7fXs+XycBcsQmzLkOtaYqFkWGVo7JDUKUotWLl7y++T8sttI1vf56mRlc+X
BIrAXJoeNQIgZkIxCXp5VzPDU9Ugj3bb2KbTM1GwwG8dNMPs1S2ilHFrT9AP+06UC68uHDCJUyfO
KXg5t2dK9L4UzEKKIpLukrjNHtKxfTdEqdiJkZuPjKc/ZHW/pAyfJWmL3hC4KNstm8p0VYH2szOM
vHDLavzcGkN1UiWIViKgTW7a1eqn27ux5UhPf8Nq60Uud0MiUYMtKUg2VvuIKPrDoO8NGW6bWTD6
UB/SIlkt1RB6a6Dm8quVAAVupzWeY4yNW1XldLi9ok2PRYfhv6bWpOtmbBew4LCiMHX+YRLwbjDz
nffMzmrWj2sT+rR5sqjapeaMUFprOkSWur6Pe2tv4zaPBuD/ZagB11tD25zWtCvDpievjUPomk7x
KFvjR6eajgFh+/bObWXl1FgXoCDNBw7k9dXTJHqkZUsVBNEQNHCyk6qQmqvdWbabj83uY2lzF3+b
W3MF2EMwz9MYgQ2S8fwunc+KI31IlT2NzF/DQuu08cm61sNE0C4VapVxzQTwW/o0NVw7sd5I5vhN
hBIZg/Nz1rPPozEKd7KiC+MpXmrMx7rSHkapfD1l83mwzHsZkrypLI+5al+KqXVNPpdr10zf0wuj
Hc7/qcZDlelvyFKOYa5915TAy535NJqS42bZ7I2y7oli9vUovjNm+bPRp3dWHt2ZYaed5SaDf1d8
naH6HSfAM3aruHXccYXED6M2H50yd0dJvJcDIQ6trXpCbV8lRnrkKB3lOfwcI28CGe1ZZNJJru0L
FCpHbSp22oJbB4wiIIMHFoQa/PfaTSYjCQdzIloXzO4fIkMJ/ShR97T0thx/Seeg5YN3gIm+aysD
w7WpaeRLHVBKXJiDUwQ/suYwkaxeRF7nO9F4y/kX5llg4xQBKWNd20OmYSjTlCJWD0Fe3fSfFCNz
pSF/KZr0RSU3O5u45fxQHPzqGUOFtob7qdBhZVPH8lIlVOCAVDpXrzMVopk83FnZ5oVH8wSgD/f3
cwY5UTlx6FgsrXLyR6MvEq8oYwY/cWclfanlhqs1KKO1uhsM0wtZ7InhbjrME/urOyYKMz22Sivx
waV3RzluhpfxqE87O7r8LetTvggOoILhgLZZo5rCtEMiaqLGhLGzbETniuFdTdZfoWZ4diSQvkqB
I7V7SfTm6hg3WBSGNNpUy5d+UvKBggPwlsGDSmG650j2rp4Apof+7di8CdqiB7bMJiN3Za87GtFE
pOkD2gyhmiBiBGTlnSrl4mikqYLO0NB6edDGnlEFgwcJnnYCfi17Wj3np2EOBjeoG/svcoenP2l1
ZJh+HVsUtsGtKfljIeBag/dtgK4z2Pm0m2fz99q1VVJdm6MxzAYOrCPc/ELR2/rokCCq6YLrNuBA
kafmj8WjltE+SpW8TGDXgyj6+rNOcNBnk0ZnvDRBGAXTjzSU7gcRe6aUSDsp6bYL/ba1iqhg8bRB
17l4u8Y2X5eZMIxTW8tNerztRJtBB5a1hdiNfv/6qTwLntDdknCObcV0dKyhkdF1gRt0yh7GeMsU
87uwc0FCxNz5suQnp0LO2hlCQMR/5T45UWb85LTKuVPUHSjosjPrQ0/CwgwbSEbnGVpCspokFRJF
t6oZ7YMGyVHXVYjbTXZ5qTvkB4ZCUXkfzXtyzpvrg/8PUYdfdFarT9bIpZyDBeZJSecISLFulY9i
sIYRqC84sdvfbXOV9kJUzUA9SJRV10OibGkx3AMtyJT9w/E/TZV+hwSBPzDPoaEiaFt73YGtaAqG
WidBBvICK9nq+xE4himsY19JKgkwXxTC2wgm1ZWmevLR0106clrHgyWeDoFowh1X3VwyKQbgTFQh
IZC9tm85+ULaqzLRG0WvAvmLAI42N0wZGOJDGo2Hft6bItkKMjQB/mfxWaYdqcw8ziTVlZVV7hDK
zqFMp+GSkX4dSFEdz9QDfWeZS4hc++/CBcTrejmU6954otqd3UQGtGid7ne1Dcex/mCK6KjIw/9n
an2BWHGqB06rwsMVVq9QjXutdenHkIdu3I47GcfWVoKEVyAfg2oIXs7rj9cYrZyissVWTl37ph6Y
9IzV8nubNcE9wC7hz3JcnG6fka0DaSM2xGytw1DlunzqwG9sjk0EjdNQvNEy/V1Takc17Xeuoq1z
8dTMKpcpJjyoH/hgUhK/n4AlaxnaSZVZo6U4H0vzA+Mb59HJd1a3WSuACBQRNZMzycV0vaWDDkPz
gPKJX0n1t3YAqGFmpzyTzzKaSrEUXeYMKKCqUz7Zm0zZXDIJBbwvCroFa6yoFkUa/ASEOqHUXiFg
ybPHzxYtK02AqoiyO82Ov+r6t7/4ngs7OvVWqCbWyLRYC/WENSMw5iiHxGjQQVGBjaD1vgcF3/Sc
hfsLaTpe2s+2Ni6yQonoyHea9WVw7DsrkF8mUvvuLxbEXegwIcK9sa5LGKK1kjYivqhB+woFeS/O
xF0eiT1PWRKTdUj5pWmwjC0s/ahrTzHgptI6mcMX2+rnpFIuIh19lYE4JRzcoUHN1849SWo8PRAg
jZzz7WUujvjcPIeegwycYn1XoaDadhVNcp82W+P2TVP5dWP2aPWoKFqTwF/kVmQ7sW0TlY5QCcKz
tHfpmK8WDYMucpt5FvtyHviDAwNf75yCFsXWsb6biOdSnsIFkRzm2XmIzOw+Vnc15p/rbJCCwHEP
h4gKRScdluudD0J1yEQFNKYR04swMBnq7n25Ss+dA7a6LPxSHl7kWnOugKkGenEp0v6iyvMlqvvD
7a+weWYh+6EGzSAUPe/rn6IF1sjALNHQNsU/lvRNNOPBIDlJivKcTgyxxCqFpPnjbavLLl9/+4Wm
GB7qZV4GXvRVcCQLKJteUSXPypLXy/y3HBR7I3nPV4aNReeQwQ1y2DVoNE7bXG4bGaqy3v4yGPYR
OYg71L69oR0uQSehRVi+DMXPv1jZE6ur/az70TAidZa8Wgke+oBy+1Dv9emf5wKsjKE18NxUIcib
r78ZyrhdPaio01ZtwDNjNk5cc36YG++qcNzpvDxPrxZbUBEuCHmuzNXrJhjBVOVNInlBi76CHbyo
rOkT4IWLLE9fVCU6tmn94S+28InJdRKbaFEv9yxvjKvsDC+LcSrSbk+ca+OivF7ZaheHcqjRT85Z
mSEf1Nw+EnLOcRy9UQTi3nmP2kxsnopSOStZu7PE7S/4766uia+ITFmQInGMZrNkuCZyXZ3V3cWE
HTtUnJ1H4/Nr62qh9mo/a3pYUttnkpfq1btBtfxBZPd6tSfeumdmWfOTh5yVpzEzucsbIJgf+q6/
9NSMimb442vjajXr7Fua7TqzKlgVx1E7yqH8aTKVx0TkD1MUvxNF+OW2M275PxAN+qsMEtPWWnmJ
lME8E1YFStCZ9dIym1MHhDkbskdaLHcWBdjBCd7dNrnlHEuPFfEPYH8wr1xvZBLEqToFOhsptIcp
097GlnYnt8ox2AtW25YYrFvQjPBurtLvuGEwyp4tyQsn+wTg/GLkyo8gkfykrHbweJvHbVGkBNpF
O81YEwL2rdSN1RyGvqw2sTt3Bzm/Z2zDtTr9wQqaS28Eh7jo79J6j4dpY5WUwqjWonWIBMG6UT5y
tEiJIeSshzx0lZkqukktI6PABwnx6Y8/HsDXpR//H9LOo0luJNbWv4gR9GZLlm+jbtkZbRjSGHpv
kuSvfx/14o6q2LzFkK4WI60GlclMAAkcnDOLVkGksPh4TVWYwZBCrxtMX5IUui4gese2T06OlX64
b2uOJYsoii1QLiZtnxk4fWsrLMu2NCOD8dagzw9aXJtnidlWwFHQiviBPuzDaBw2LsTah0SHCBgF
sEP61kttPnvURay2NdREjfOpCr92bXB2JnGSSKLa0n8tjWKfBqpbKc3GetdNU+ann8ALAxaH2wXn
ipR1PAHgLNC6fRT66JORtCXqbqjkfSzLCafJem5L+9XQhg2/s+LeOEM/bS8CO7zNfhS3MkiYNusA
dibCQ7UpO3S9HHm/8V3RPgRpQRUeZOftMrkJzNRZ9E2K2PFaW3Nr2f5cFsprnCZuEOobEIHVY8Qc
1ZwqwcRtLlYWDk6aNA5NSo0RGy+Qyj3j/U/+1O/J3Y+T3W2kFLPLfHNsf9pbPvpNUZm+0zHFbAOJ
349VP3mhlG2Nvq04bpssm7yFxw1lqcVZgeJdklTYH34QCgTkYdyFi5J+DUsp2xVT9RRJ8Ifd/3Br
K2OUkFYl3huym0WypBlBqPgBTLEaquGxJeHdBD2p+0ZW8louMOwW8wdTeLjdno4S5ujWTliYhXSl
x6vehLVDmS4hpCGHNm3KPXTu025ASJ2adyVtHM5181TaoJibkTKL6EQfO6sdAzSwVKofnD46d5CA
JYX+YCX2BYr+B7+NPIm28/1Vr3CC4U8Zrv0fu4tLUfcwb08y+JKmSN/3deu1KmjUKfhcjtqDY/kf
lap+lOcKXFG/cyTlvYyGhZX6Z2dIP8ZOfBSWv7v/m1Y/t8pbjsFHphCWNFKpqaQpJDLpLjUYR5Nr
BaoRtdQ2HM9a+OII/2dlPuhXeVUbqMK0JIYrqyGDsRfqtHedST+DknZ2TOtc//v+qtYc3bW9xUZr
1iDK0PoBZoz2uhx+6AoEXox+oz626syv7BiL6FVOYaQxLQWgxAgo1xQ8AFFh2Vdi3DeielbFsK+r
4UiNFdlxsQFuXD3FjMXOg79M2y1rLB30U35OrNxZJrIxkn8WVnGBr/TRqewdKtNHvBRMtP7n+3u7
anbO7WirwH+2BFhXlpapfg/lZSqJB8cJDlKUlG7gI2UTMP8byk/Io6Bzu3VS1zcb1z5P6FL0XALo
ys6I4oFKxq5s7RPjXJc61rxar3ZhHz9QHzoEiMqrTfMukbZkD1bP00/TS/RGrxqSaRecJ6UPL9oU
QG+iWg+TMW7Ryq15fEgKcUmkl3zUxYHSMsCjWYZncvrhIJgwrFT4VNIadgzQIta7uN0iyFi9mrzi
5hFcCp7LScC4S+yu7enNm6N4zSVVkiGk5K1QNNmnug5GseH61z/j/BZhCpdZvKVEWd7neudkfEYc
7ft4Gp5NJz3IVsUdaql9ZgylAquW2nNeNhv3dfXo/jStzc7wyg35XQ/2PqKHm/jFCx0tz1L6Px1R
4ltTyISzs92WpxzCnvs3ZmvJy9nyvPCZSbCJqWFvn4m6BxGJp9oQsNQ4HlHhZITBJ8nsD7S2Nm7r
WmIEotHh0TJLzS8J3lKzhhQtQ/sk6zsv6sROy5qvAkkaqR13MrpaG5939ab8Zw+w6+0WJ6kVKuZI
ZIfa+290aDJXTvR91fm/PmhJLEWQDW0rqCqc5dyQ40dpafoDc0MQipZJ5jIvu++FeTBGGV2QwEsG
e2MvV48PZDKMcFNo1Ja9AZ8nthqnoJXrbngqZfMd+oH7LEz3ki6ObS0ufROfyWzKjXRlNUZf2V1E
T2fs60lUJLe1ZEdHQ20/OX23lZxsLG6ZCCRa6OjazCdZjRUiukp7KkbZ6yc5dBPLcUN0Lf2HNNkS
J1s9nz/XtoygvZ63XeGzNrUMv0pW4vUM5YRp/L2S+z1j9BvvhFX/emVucTxjohd5F3m71ISHgSq1
nPc4df25LxFHsuydVvw6gRNDHLwzsQrlLvXH2xthNhJlGYBIO2syoBHXPnSl/5AF08bhXFvZlZml
9mkDjSsNLYi2hd59q4U4Teg2ehVSkHVnPOulvB8U6cN9x7b28eDChFybsjvV6flMXfnTFmHSMM2Y
rBjrUTlLYBw/wK7Sf4ia2vkw9n15aQqemxsuxuT/unx7XVn9wahxZZVKQqEmDjxDcpL9UdaKZxeZ
46phuO8bfavkMx+Ie8YWdy9pfaONMmYjJct3u0q5mPbk0YrYD9B0CF5fMLteMiG7hWDKDEGR+zu8
5k5nQAAjRzCdIadzu8NGrgHxSLR4N1VS5MWODYxN7hWvh1l6d9/Umpe5MrWcG4tJAoJsgrVBqwP9
Uljyp6AP2+N9I+vf7r/12IvtbNvRQXNtRFhmMPdJluwlO/gCMt1tdOXlvqk1h3a1Hmfe2qtjEjlA
foY58jmFcxiGyq3V5kMoB4fWsJHoLHb+IB0TZ4sm9v4Kac/dmmX23w7TUedJUPuPlVJgevpWxvUB
mtrfKEJQXwUxSnWXhu7i+qldAAmeDouiQRHUK309cmN0EjbOxeoRRFwYZmigMZQibhekhn2gDgnX
bZRSZMVkSG+TQjql5ta482qaNMsY/4+lxWEfZMOX+14wq1AqT0OTPVSQwLiqFrwzxvrfeoag+/op
ttJ9FG0BKlc/20/by56qTL236zsF9xmUr5qIH5Bf8LSiPhr5uAEYWT2YV6YWGwoYPbZbv6X4Yaun
DASDrZb7Qpe9UB0fpcRIXDCMIB/D37l78wwIuM25hLx4W0hSpKSxgMQ0MsZLqMsQCkGLbYb1i42E
x4aTXj01vBHnIisFxyW8PmwErJQq3gSC1ieohC5xYryWjnq+f8k3zCwfZkFl+wbM4jitRr5wbFw7
s96V4bjx1F43Y4DO0IlyNPpv70Cijci8dBlVEis3mJuRqcXvRBJWL2Kq7GbD2mooB4/G44i8lgrV
rbUcJkbVrgvKtBOSMl302OfQenTNU1RUXpLahwBk7P19XHX+FqfCpCZHHV69Nenks3qViaJeHlSd
K1T/wc/kDXe1esUsIAN0hbjkSzq0zrT9QbdQLoP04kMlRwd0/P7xUXMioB3uL2fL1CLngmpDps8L
YY/I25cGncIy0g9qHu5BVGx8rPnTv0kQrlY17+xVmAnhr+qTjluFlELgjlNzTrqOckj9l0it1zDa
ggSsHo65JIzaCPMI8sJ7FL0hUChkApoG20E1fITSYgTgzWMG3LyV2/eB2m04rBXACSnslc3FgWxM
X89GgukOjGDhccU+Vl34Ilc5JS/9LylSX8Uw0YnyY1cM0dnCbQrf2Njo1Tv480f8iB5XG42FuKkl
NjrMkJNoB79ytSr4JAC8/8bh+WloWVcrdX3qypnHMqE+vm/y8SHWUsPTItN3UYf/97619aiHIDQX
AhgJvZLbA8R0zpSMWZ2joZY8FEpxBlayBw/qUq05F1UBCDU+MvR+HCT1dyICXI+k7vyXkt6taTNR
DGA8FH/NQKnP9BhTTxaTcRaVL1B5sZ1P99e6/gn/s7dkQhiHtq+Y50GwKvf33FCIIXzKlfHWo/J/
2dP/DC1xWRrCK4giEmIzK3lty/QwNKMHBcgBvbNTmSs03QEjFerZ5yXxO5GPyT8E40xkEuRFrKhL
GnmW2gKAskPdHeOwcs2geDRs5fNv7OZPQ8sLEflZhsos5zRNEJzVy+ITHCeNp+vZRia96k2vDC1W
FJsBpAsNDJNjpR1Rn78UAOkUvX9wgubP/9uaFp5mlOUuLxWfPrc1RO9HUCvvisJEwA2qkY1wtOq4
mYml8UwRiQH028Nvq/lEYUxNIeJzLmGUn+kc2q4mic9zcJeb5Pv9pa0g5maVqJ8GF54bNRG51GtS
olFqHhOwLGZWeSbCaUxNP8bDP6Tz+xEh7I4YEirydzMu/k3kaR918v7+T1m9hz9/yXIoeGrR2hky
XmF5HHbvhlJJXNVojXMiB1uCs6uJBZqGlHrBK79hoxl0pVGYN852tRFMRyg0yn1W6b9TdTSvrCyO
jRn0kWnGc4E1FkAwJkO/6MH4TxVCD/7rW8eEBzB2gq8DiOD21MRAwAs1Z7IytuV2nyZ66iF+Irup
vvnwWjugIFqYIYZDFtLIxaKcYOrDMuQ5lGjtURjSGSa5M3qUzzKgct2Jtz7VWmbBbAlz4vMILizA
t0vrNElTOqmkMI8aU6kWj/SWXvzI/BA65k7VBrfIt9r2a56FqhisrqSFM4L31qRSCTWye8h6zNxW
GD7ULJf3xDh5jhb27x05DbdEu+dNW6Zr1xYXvkxu2zqqBC1YZUBrGTEZJ5LejYOJCLF8GWPNLdF0
cs3O3mp5r12Ea8Pz7l+lL7EVRGmizIOkaf6ZPvN0anOp3ihvrh4ZamOA50kmrCWaJmZ+ORY5/cip
Fa5i5SMQdv/AmPPJ0LJv8MxuRIbVI2NRg2B2BnzmstovqZFlVQUBPRklV3eArCdOd/HN+FDmzmNF
Fb5t0o0buDIcSN3/yugiuU9q3/GDmLJHgPprL6VPxtBC30pvo7e6yS0KdD6n9FEynX1Q9W6tNYd4
go1F+FvdujU/Cp+0AoYEwk6KI7ffdEgY2lEnwPTlKP85dvbR0ZrXNFM3ItXqmb0ys1gw+DZZae25
mw1oicgEYWY9jpdk8gvPLy3Vk5uuQEWjYOyzDD7+usOb6ZDJTRGKpNR0u0ZHhoG8rBgNrFLxkg96
7UZjwfC6tpU3rUzuzsMPPy3NzuLqhqi+UBvfYmAvAAHsW/a5zNoz4ope0uafq9BhwrsGR2ggwiK9
N1Flv7/QtbszSw8yWQdXIeiUhXmOsJzwB19ELh5oL3aiPwir/1RPNU1B5TeeMzYVebhGQEepy8aH
rIfDpPpwHehmVLoCd+QNpl/vq9LamlBaO6ZXppaCUk4NOqEPWFmAUnMXNS9d0j9CPLNVK58LSEvf
OscpGGEgvuNVcbuDXdfGklKCqgurno82PYyx6Y5mpLmGFXwEpoxOmq/vfQR59W5r7nrVLXBJGMRg
Kol2y+KWjKPVxfU8Q1/I2rMiplNeDv/Ug8EcSMV7Ua93gW5DhuMfsnTwgrI4sIJdqG6xH6/dVpvx
IYZOIU2ER+Z2F6ih+nIoUbJPs/r7mDinDKhCZ7x2mrJrHeegUhbIGLW7f3rXPPG11UVeojTcrdCE
UKtOOsezIgjMNSfyjxXqjFRtpbr97FSVv4eGe2taey2ykdiyWAvqdMLO7YLDalQms4fB0cr1nBkU
YR3CIWi8+wtcdw9XZhYBtAmjNmT0nNZdrKrflUGYbqAXYDSryvlmUB77HOZD8tWu/Oy17xrGNYUy
TV+dVva3MqXVT4yapDYLGiKGt3AVAR01SRhz71lJZKSIu70Khs0lB+3dssgP0TieI0P6WOVbqn+r
V/nK8mKvaTxFqrBBMPhxqp26VASnFu4fr5AhcNjY8JXrTOIJ+QUyG/D6LjsZ9NbHiCkjGMuNvjvW
Sf04hH25dyrpKR1U2c19a3jIMr3faWavebpSbzxwVw4WP4BBNSIrN9tabHObmtPklyO5Wpz2u0w3
p49QeI0bVlZy0Bsri7Bji0Tvqg5HnKaNl2fJuS6Syu1Sxu5j2O/vb+rK9+MhjWuA3kaFA2yRMdiV
DhG1znD/GPnN0c7k7BjXY3VqLDr7v2OKfjNz1LMzng/xVTjV1DyXEh8iijDS61Md8cVaWSTHMN3S
+Fwrt7Cq/0z9cM1Xpvy6YMqMhtsuDH0EkAdP0cPPAflQEhuPsWD6NqFW2dReM/4GeS06FGi7ggtD
/fnNCJ6pIrNqAMvYjUHx1+ToEHlqp0wBN15M9i5V9XcMjzwV0uhpQf73/S3+UfdfRDza+rxbDOIO
AqeL66iIrkZOCF/fmrBWqSHi1s9mMnmKf86yzG3Ld7L8EGrCa52DLmWuFQxuFH1LlX+75FErhdc0
hKSQ68wYl3MY1VfIY3cmo/xVDSFLOaJUuxGl14470RHsOSVdm6Gy22MRJ/LQNoKcdVKy1ywtn/vR
1Fx1DLxU3aozzMtfbs+sFYrsN9hPDuKtLZ6o+SgNPO8GPfRirexcxxheatM/aHX8uYy0je+x4pfR
Jp1J0GEOYdZlcbviitJbbJrRTmrl1O3y5m89Tr90kll5Vc0nyaOjEiNY39QbbfrVG4Du+AyxApv4
hsgw0WThdLbFrtZpsEcFKd91IZ8RLgHrEjZR7IWFGrtx649emXd/Nzyp9vcP4/pvoLfHdeBHQFN6
u9t+EzYJrJCMQWqy16XFHuLL86QMmetE3+IuPzQ9w4qR9UWy7a3gvBYr6EjMOEIkC3mB3trWrb4Q
asccbteiOTfP9UcmTHOGS157rkqV7jfkTb4L7fHh/rJXEh+gryTQgFGZ5ViOYTZZK7rUhoMwhoZ1
X+t9/qjLjJxKiWO5hnAS16Ah0jPRuOFfV/f7yvKygNgFk9w3WgPrhy/DSpV6Sma9N8r4yeztd8NA
X3cqXdMv2A8j2YK/raVD8+i/Sd3eNCgPLXYcSr9hSiMmgiJZfomFJ0XBU28bl96tQoGQovlcJeoB
EM5ZtcKNz70WxRjqcuZxddqTS4ppPfBVK2tiKs9+KKARmzjZufJPWOn+b8RLKIuYgpgVd5G7vz1X
k+iLttVpy4e1dIIS6BQO5vskMl/vH6K1DhfcGz/tLJLLSW2LtpCotZXZ9JL74gjN+qOZCyTLlX3Z
dX8GSnYSVRS47Ri+E47yyBd5uf8j1rzl9W9YeGa7HsrMISPY9RGzzOXQdkcjTD+ZPs8V+E9I6CPn
d0wyu82YPtVMGoq32yvGKZgCW0Y7yqouUiZ/F6I9FrHyKTCAsvuytVUxWb00Mx8PuvAzbkxfhIQU
7Wi/ZFZ9lw/iDEL/g2rL3zolfE4D3im+Ev7px3D/qbJ6jrsttsS12HdtfHFnxFhkaTq3ZpxwOPl+
+NCpxiezrw52RoHo17/mta3FiXKYEJSdmXizHLN03+VGAQdBOoFy9otjJOzknI2+tuWTVD7YMuLS
RNSo/REDCfK3H9Tv0O6oBNABkQSRG5oKArINVJfmQ1hkz7El/5EE1hHutUM1tLtCYqZIMqSNU7Xm
Hq5+xBJLE+jwEzQzFLFKq4gKVQ7bKL3xSI03DK09EK4MLV+eU6KafUnzdDc5okE8y/5nisQf97/j
+omdYzv0fGTRS/K6VJ6yWjSIJ+pgn1zEXXIvsLqz7Zcn+IS/g8vCKTTtY61E77pw66m5vsSf1hc3
1FSAzLV6Nk9b9NPJV9T+lAyZ9juH9ecal6X/SKQitqUIlcFpOmpBeSSoom1qvjaVuldiq9qwt3oR
r+wtUhWztFPI6liVmkra+zoU5SGt28oVoFg9ZTKS0/2PuHoiVZXkaJb/gihicS1Se7SCgIuPAM+H
SQO40MBcN1ra1sLWDVH7gZ1rbv8uDIV23uh+MOTQfCbvYkdzSfgStxmtjQnW1Q1kRmSmvOBxvpyF
MZqgbgqJ6B+b1V+Rbh8LpulghbDfpcP3+3s3/+Q3LuWnqWX1sEY5pK9qvtVYl9/UIg3cTJpAofon
yYoOoVZufKvZMb6xx10D8ApUiOHR2281DWAVSt9GmLUbDsrku+1JHNJeO+uO+ZA71kboX/1i88uR
jsmso7wISJrVDJmeSuA1NWPfCsKeaPuDHoaf7m/j6kWeh5fA7JCxLcuCodqHUlRC8aMMc7G+VuVj
2Ev+xuatfixqUqQydCTUpUeM/B4P0VBfiOzkk6aO54pqXO5XX7kAvPhMZyMTXE2cKNnD1EQTAsbe
xddSpzLQxgzRcFPG/aZKIx9LB82AgKexW9H9cTUL6k/XBE3iWlEDRLWt2l3gV8Ehjftx4/esfU1W
DyfLnF3wi24PT5gZaZObfM2mhGk0kOi3jV0kYMIctijGVk2pMLPos+rmG6FE0Q5RJs/1SJHaFw3d
+ThrPkhDvdH8WTs3kHxS4JifdPAM3a7IiBtDTCbQQ6MN1eckI9duCP0b52bt0lFEwUMiaQRic/4V
VxWcOqW8N6pBDjZUudRN9wx47qsUSY9TCCihjL84jfQ7b2YybspTMm7sDR1cQ/9Kbikx4sNaHm7O
UYzJuRvJGOx43yT50Yrii6jsj/a01SxYuyY63wzvSUjXrMUxCWA+rpKO5XJWnzPZhyw5OA4daN9k
eI3EVpFqw5y92F0IhGFLYdZqpynpn3ZFN9aMvSFi5K1Vz0nZHO67mvnXLz0oXSygR2C6eKMtXFpV
QpOK/Bzm4DpnjGcnIj146HsnpAiXng2mM1x4+L4oTpPu75tefZbC3o2+wf9nMpwD19VBGlWR1KKD
3kCXoktfpgrPb8gFar8jf0o8kRbnNp4YU+3eS4PmyvKWiOJaZKQSR7UJ0AlFuflbXP2ApgntRPZn
uLoT/RVbhfBiMijPJI17sKZqa6Bo3ZwBVeVc+gD0dWtOLkeVkhOyH3mbPxtCPxdZcrLCdt9I1beN
vZ2v+vK74tj+szVf4qulCTlAYARpzV3S2iBdmOkDWeOasXhpdSQehHM0MyqIQ76X8/hw3/jaEaay
ZqAICxcVhYdb21miyk0xsq1OoclMAXwtjRYGlNAt/PofM/aP982tOVfo3OwfdUP7DTgLinK/ZHiQ
d4wBjYMvfTEm7ZB07QaydfXrGQCHACYBmVhi9XR5kP22mPNeZk+LJt+1svOSV/1FM8ONDVxf0U9T
i4/X12nrgLXMdopoP9R66kaO8sHKhvP9jVtd0dyH45hoSKotwgWEgT4s6lpGpssgQdlxEKOyYQjT
PjbFFj/Fj3C6PJFUO2cSB+481eTbU1ECQ+i7gHQjlrrjCFFkbjQHv5wHMauH1DbOcSR2MbAh5H6Y
KVReQiAbJTNplSN2oH9OqWQdhtp4ipA4ElWwEdXW9hwgEzx1XBv+Xvrd2Ge4sKFPV8bdA0n4JbCV
Z13uPt3f87UQTROAZr4DLAUZwttdiEWAWuRA8VdNLHVft4xyNOq4VW98+2VJM8Cnz/efqt9yFAz0
amb6PVcitgMbDH3Qe32t9F4o8n+zxtiihH67dzfmlrV0rZ8kmri8rePAv4AUvgg5+1yY5cYT/m2s
ms3QJ4eeHza95d5pEwhdraRMogTSWc4d2jfq+1zoxxg+JUfIj4Mo9pGf7O9/spW8lUkHGVay2Z/N
BfPbbxYyPJwj0gzNCczhboQqO1nGRx0OQ5UMpFchFzeNd1NePvYtHZmS0nJvbSSrb5Ouedpi5nCF
CWVuHdz+hsoKkoEWZ7ZrRfGVzsghapqTCKWTYUnHodYB/v36nAcmdYp9GpVGoC4LN15JOgCtnGFU
k8fckJeGK+riw/29XfukJB4kVqhTovu5uA5NI2xtbAlPZaaFrj+E7/SoPqZq+gpC4UsvxS8axENJ
+etV6Rlt8YNUiU2lCHa7nbIOZlGgp7iL4/Ex1yPcXx7XblD1Wxw5Kx+OMwOL6uxX5jf4rSUJCe3c
KahK911h4GmTEvYxKfB4/fxhKb7tZYiYeFY2JhsnZqUYNYumwZrI2VRJBRYeDZ0LqdYlUruhN1xd
yv9CmRpYVtwXCIQyIJdFsOWOrZ/ugyLReXC1X+5/3PmA3Hr82x8we6mrHESehrJUQpYuM8X3kMRe
i1rnezv8WhhCCaHg9xt9a9Hzdt6xuYSghU7pxzRY811fWt84WW5qTK+RleztodzFTfS+9AvyLfi0
eKm6ENxt+KgVzwspw6xwYuPgOWK3a7a0NDLiuCZLaKqnXp0e6tx8l43hPivC39neK1OLgIpicxup
Kvh3ewQV1ujjXsr7h8GxPdEV7xpnywWtgNL5nqCzEcCxftCZ3q5NTvI08RMKxg4kMpkVHjQlueRB
9M0ZbE8dzDOB9ZBp1V+pFA6u5Du7icGbJtP3COttJLgrjgMtC+gCKV8YpGSLC1xH0ii0ap7/7LWH
OB09WNoOio3UQqMNlxZJghZspxH+OvUBewDrCqzk/ENb6jVNTgzvos6bpTXVP8KSEYokOg6I4oy9
8lipFrzP8nuANxvnes2LXJldzhnpdtpUiko6H4Xhq96130qjeeBYebXTfCHWuwimb+CDf4AY31wl
k0QFB0Ipexn2Ut0WnW9QH+mZ1Upt2OZktL6epTzbZfKXxHF2JRgmu4/eT3bzkdT4e2FSJO1a81sR
25eiSjYy8DV/wqdW5rIsPdxlG7NzisaQpwnwWNQfC3jaRKx4RuGfpqz43Cv55/vua+2I0SGnaamR
9ptLOZ+sBPwdwaIBIqF6UMb+cxXgRu2nToD87oOLWTX/CMvc/bJVDcQFzWJatnQ/Fg6krcuiTWYe
dbNLXAdS8aLMzuVMFmn+W07qk95K59SvNs7XD1HSxcdGSoh0kWoq/AFLv2lLtm8aI9SYEDijOCyo
jV/KpK/z0K2m6DXM8s74y+78IjsbephWwo0SUVU0A4fEPgUBPbGxKafWU/FJpivkmbKrKSLr0vjp
QyWlmpvkkfhapFH8oiNBfynh4etJKZrhuVbU7skxR+mz3sPHBeFG1p+HULN9ry4l7YOVWtpLEEoK
uDlpUhyvCyxEeprUkXvYo4yk2RlNbNBBhypYQ6IXNNgfttOarWcTA4K9yYye7zpdCOtUPVWK9SLb
Sa0+ytBShJ4IKOUcMsWoq8disAP1D8spk3rXQ4GUHBJTLrtTRJFJP2r2aLzmqlw+5qDdhucyGrXQ
a8p6q5WzctRR7OH0WTJPM5Shb11t3lspoLAg3E1x/ixs6az4sQcz5i6bwr2Ubckzr5kjy6O5S+ya
Nc5uzdGXSoZ+4mIHouiO+tD+2WWW7TW5FJzyYXQO/ggr9/2D/iZS0qGf2bBnHBbAweV7EDloS8ip
0DwlDp61YjqNQnnsKvk0BNqH+6bePLqg45qD8vxqWHl0Uf7weaKMitfIZfzX4ACr8zrVElvQljfb
yOQzV4hsltLHXBq93cbcdrqU15zq2WEYvA6THhxCO7K9rhvCS0rR9MzwETQF91e3YhUkE2rDNtqN
JOuLPCDVG8VP1FbzGCC+tEr3WCTWoz+Yf8Z9CG1vvRF53zz2wNUaJsRqvEfm6LtIaGMVvk7A58wV
GHnjBr38UTPKy2RLG47w7bKwMx8NEg4gw0uPpJQAA4x+XlZFItFor5I6/jW3qwtHOoT+sLGLa8vC
3/JS4yhSs1p8u2rKh7StO7gxGqiw1SiWXanNP+CJN8D8b0I5+zcjceY6Nn5+WXFtql6acsBAXjX4
30RouGWq7UJd9TjD+6qRPxtl/ctXDZOo8cw7RgF7SdeCyntkZ4KtrMyw/MwkY/vnqI21a2mTvO8l
3dmwt7rEn/aW7qSs+yasHY6IFnRPWWad0s56TBXzKDeNV2fF3te3ZHneehNuHWORcCBQy9WXU7wm
r1VhBrAYASN0a6s553n73JrSgwp+/tePCnxIGtA4ElAYZBf1gCQZ4lTvFM0z6+J7Eyf7zJSfhLxV
BVy5AAz0UXOAfRi43LKbU05T2eYNSwq1EFmElKMC6Y85FxgGbxQ/gtsmXOvtq9GkG3BldXG9lSEK
gXNxPGvmh3ySKzUy/wGj/29fWZ+NwjwhBeTJffQlLPNgIwtZ+Yh0B+lRczmgz1i2j5u+Qgt7vhqq
HnTu2Ka6B63QqW/Dp1Hzf7VZNi8U3CcD7UxO0ti5dda+M/TmNG8vWUvMxYsSr0zKX+bHxoqJcDkr
4iNC1XhrpZocp5JDFfrAKTD2ox61XhFJryMTtFmffv7VSIAxYjh9HJYEFv/WGL8jGSqJ71Pn+UPg
RJeO4pDooOTNBumRV9sGPnjthF7bm7/n1QN/Ep3mgFPCXql9La3YLez0kWf9GX6Qsxnbx/vLW3HR
CtF1FoqhfsoxuTWX65mvBwH0RX3Va/tRMT9bkpx6UHtuEWfMX+UmG56/GtrO1L7QC2RC8tZSkgaZ
qCVuuJIpqasb1c4wHCQE6x0phlfX8bGZ2ic7KYIN17J6/dDonXGaFDv5kreWQy1rm3q+YtE8nWTr
uyZU/22H/qUy4lepNUM3kPoz03xPTRf9au2CVYN3MXCjJEtEi1vbmTJD8ycWiGrgoR3lJ2f6RjLv
tbqz8bZcCRDXlpbTXxWIdaVDUdozovKEUNpOdeoXR832BqVAnUXaCH3cPzyrJmmLk1HzhAHFeLs4
KS2kvm24iPFQ7NSM2USROt+Imh9CS+xbmYGEIdyaU3ybeLKjYNlpxUNkQ8y/NRr7RZ+Nkal5tKsR
Ce+Euq/q8N/7K1u7hdwJOPhnwT9qM7dGyhZG+D4l2lpNMOxViydbp+XSo9VH5Qzdiw8xEzsbIX7N
VV8bXZwVtdMACoo5i5nGozqUB3VoPo259EVJt0ZaV649rWkKESRm9E2X/OmaIuAPG7iMrZG8M1EV
yJJxH1njhjNbWdFc4uclAnICUOR8gK6cWT32qeFPFtuod/W+QyHtpPuGiWzhFHuIEW1Nl79tf880
Kj8NLq/bKEmhIsW25tmpUFzNAOkyVF6pBo9BA3BDS77WYfYQdB+TLn5Ii61Cw8rZvDb/Bscn8axM
BOuF9yj1pED6Sp64keuu+NEbGwuP7c/Ku8F8/ou4ebCD+kCpHf3V2Ks6DeULwJBy7aHItFEo2viU
y8pN7CtKFPm4l7zXLv4ke0gZfAryHhm6LSD2ilthYAXFZxJPFSGMxQrhCcyYocdUHCpPkVE/14n1
Xg3kQ6HUnjSpu7p03t+/72urY3Zhfnr9IM9d3HeELmIzssjmLac+BXL51RqTfZBr+7rbqgusXb0r
U8tqZyXrrawNmNJK+IZs6UuJMpKhBxup2NomUiunp+4A8tGXkMu2l9Oq1TkmlpLVbmtXF2GmkDBW
0R9Z77hZ8F3tMmMjIKy4TZMnES0SSom8nxcxPswcO9FqDaO9jBxyfslrdZ8wueYmWZcxuR5uZRWr
y2R0wII9GyKZ5cvPEeGYaD8e6kgSJmLovIkKz9BSvQ/84SIl+knxtyatV5eJ6hyQxTn2LfvaTtao
gNzYW6MqT4E+PqPAdIal9zCMk5vXv0w0hFOb0S10CGZ6xiVtExEhR6GUYIQD/desuj+SqjnmyK3f
vwNrBxMLRD2IlCnQLq5daRidNVLr86pM+F7clKonMtVxBXxxGynZqik+17wsSlVLMCb+K6+big1k
cOi1CeILJZ5PgRlvhJ+1wzErt8lYoGW3PI7V2IzGNPIcUQ2xT3zz0Szhh3CKT6KuPHQpDjNe5/4m
rkaga5uzp7kKeY3cOlovYpLN0Xyqg+Cvcop3iWme8C8kEiWUIJX13Buj50u0gbXv9+2vObIr80t5
m84xmi5se6LDEB2oAH7S+vDF1poHJC42PuLaLaC/zP7SyUAcZZH99TFTpUpBsJNh/bCT4GMUFScr
R31QDP+AQvtlDab5GgCAmgtJTFAuUXwzB6AleKGR4PI1R/WRttCpHoNn9f+Rdl49ciNJ1/5FBOjN
LVmufatb/oYYaTT0JunJX/8+1IcZVbH5FSEtBti96NmNymRmRGTEiXPMv65v4urKziwtvuEkVNRQ
ci4cfvq1q4pTVMYvfSRcKxz2nS02Lt5a1nC+sEXeZ4mcJkI732+5iZiJiYa9bvpbxP+rd+7XopZ8
vIHc9TPvkAZRiXkbWMNRlMV9osgbsNJVM7zNmcpHJ5uRjcvzPwaOxNgpZuJevrPl9mGQVW8Yf1s2
YT4M/5mhanRpJikrUQpKndSm9FOam++StD5y7g/StKmWs3qnzmwtHKMmJUFPxZ7vo3WqF+lODYjc
/JhaJF09qOM/uFczVRe3ytTJSRbmUkmSnGrSKafnRfds2km8V2atybpsLbeMQ/1AcrtFDL322WbI
OtA1rhAv5cv9HNQ8i/JxnI2aL51RHSNwnG6Q1p9//2qd21ksLocUOjd9nwe/TAdMS/9C42LfNvYe
Xot9AZ//dXMbyzIX5irZiMZSLg0vogDnwl7QUhIuVcZy863w+RNXsyhw0Kv4bwuXs5JGHTbMm+F6
0WZ9MR2xn/TyzlGHp2ayvwYOSdeYlV5uTTdoKz+khB9g3zCxiJfra16Leue/Y/77WQSKAzSFfJ1y
hx2IypUcONMr5UXJpsSdrBDiwOaBsbvrNlf3mcr7zCUG+HFZfJCaQDbKaH532dqRUcJPiqQ8WcLe
COjz53qzxWdmFqdU7xCH46IbHoS5jcf8huI2BoIQ/9tiFi5MZJkTZlNleJNTAZSKe+vUGwzQCRgL
N15Va5GGtI7pfDhzKDUszmc5liIYOPZeEfafbWEWbuVEqmvYvr0DXAgPAUOLx+vLW3NntGOoajI7
YdAMvTwfYRzpckWFnAIKKopF4zSeEjTPPVhDLQw2DuOGsZ+1ubPDqGkSpadJ0T3fkZ8bJTzCMeU6
mV24lpN9ub6w1YP/a2FL4JukTmPZUOT0zLSCxrExYg+63l0RiTsJCVYt0Z+taIt9Z/ULnhldfMHR
rHmQCxwaWtjfdan7XBa859q2POqjtmvldmNDV2/aDB8hU4cNe1nMHPU2g6DS1j2ly9878HlkpR67
il5snMz1zfxlZ3EJMmEXegSROSLE9e0MDpkmpq/10rnnBf7BlyFXQKRqo7axvjgqUtCJwFyuzX8/
Py2FKFEeIsVTLPEo+p4RrfHEEMUf7KEjo5utEWCZFVyYMf1StsoIM32amDvdaCxvqI3xJCtFsHHZ
1o4HHUIaaQA/5/rC5YrisnHQ6cIUZATarZPM7N51kXhGVne71hpuFav85/o1WNvEc5PzTzrbxBhQ
fYUgEXl5bX7NovROK5WjSoX7upnVlw7rAtdC5Zf8dRFn6j6fdKMi3iXkJFR6E/+gZLq6j4EEIn8O
G0RZq+XOcJoObpMkOUxFKyCPA8py/ZfMe7iICqBcTRpOFPnnScLLBeei17RcLjUvjcAlxiJ1k6n7
dt3GyqaCz5uH9GFym+kyL22gzWE2EQUhb4LqZgAmuC9820YmVX69bugtIhBsuUI8AFSBDKO25A1K
FdLNQp+bhTWwlMA4hYl111b13jBmbgnlrlSE71b6dOzs1gvD0hNqelLhjq/TZn/9x6x477nmYEK4
anAll9OFmlxUqZlmmldnjqcY9VGjr96j5U4jUd/CXKwao+gHygOUDkSol1usOw0w9VLVvZQnLFAt
UUC46JtHALfablSqaXd9cavH5szeIpnoJCMtlcnhniTyDznUE89xxo2mzOqa6Ik6dGAZo9HUyzXB
4OCISZ3viFN/cUYVddvpTqT5XzksTdeXs3pCgXTMU1AMPy8BCXUWFcpQtrxSLO2mHNDIC4ByhtqW
/uBb6P58QM8MLf2LL2Ro2KkTqaPzzZe1+z5rDr5RnpJu/Gqb9Z6RrCP9fIYl296lXv/cBMPH64td
cav8BubrULhlAGZ5VvwgDxDTYF8hzoBuaFRkV2eu1W00xjL4sNGuQMBjw8+s7TAzrXOpAzdDK/Py
Y4q2Vtox5R1YaMU3aUQqOUig2GlHJd6Ig2vLA+FOKVqbhzKWYwKoKyVoAVG4UjL/2CnSLoIdN7On
53lENNTkjbR6Jdbz9Ac0xuFBeHYJ9CgAvMaV1XNKG2QcJz0XR37YfZ/r/9AMfh5SA0k367fJcmfG
aJRu6arP1CdLt51AxZ2o/fysNhz7aAcm/Fy6KF2FcXdXizOEKVrdfH/94KxdyDOjSwCIkYHuLhz6
3bpU34qq/nuQ5JuILANukt+vwFMc4x+CEwX4t8fFUUs5whSMuLdqQr/JyXZt377y7x/hkH5QC+lw
fXVrH5L7D1oONADz+IsTGvZTk8WC2GHG098WnBlOVOpuZwDZ0ftDU0ZHf/htdlM+IznAHB0py70h
gMvasOpljRiR1NE+lcpDItWdC8F/s3H91i7FuaH5057lNY498cQM52DkVxVkl/lXBiFq0Jt640UE
JS8anC3M6OqGMssLoRcOnH7ppc3CH9TEqAvNC+TsSbEKMKP9wWxAs8Gmtk/Rls2crZGsNTeD9Oh/
Nue/n62Th5Ktwv/DvWjM3lWblkduPOxlv9yoVb8xxNuPURbWBhcQQX4OkOeGOrWygKjiZSR7XxXK
j1S2bhUtP14/lG/xF7MdgJSkTmgY0hi6tNMZsVwxZ8VFqEEYO0FR7OSh4AWYq73nq/aXCF/waGmt
6qp2zkSdVI8bVcm3yer8G2bKePy3Ch5q8ZwJBaJE7YBHLUZdPwpllA9pk8xx+e9Q6S3PssvKcxK0
Izt9ZMACVLZbJcl0ur4Xb9zP5c9Yxq0010peJNHMqUx3oFe/Sm32FCCKEQ3Fhqk3RxdT9HEIIjz2
AZbOfz/7uo1doxve4dTlKrbdESBI3ydPcid7U5E+1GZ2ygJ/A+0y7+JFJj7bdACxkr4iD7oczIpr
v+msmP6fOSUHAU2O5PSPGhR0WckAidx6aWa+TmG98VZ94xkWZue/ny01Bqqr9tDyIXTff1Ls/tXJ
YNrtTa9rkoPaig1zqzvr0HLkQNNxXBZQyhKy/HTigQXV7WvnNK+4pT2iBKkbj8EnSqxHdGQ3ktW3
zwLWOPfDyXnQNuFtfLlGDbn7qJpxYXbFQEyv7DM15dUqDmaSvpvC8Fhp5WPW2N7QO16jmS8RY3dj
NJ2KsN1wxGvrp77PjB8S9TyfF3dpsJQwIZHgK/s0lTQ9PwRy+85pCi+IittBmVx/mjb2fO3i0PfB
2By9eRldLh85GafLDE6Wb2nH0NQfQZA8maVxbJKw3FjfqsM6M7ZExyCjrqQKbP2eFsteGdV7yzb3
cB1T/4ikU2OkJ8ZpXqyxJMvUNxKUtbOMpC51f+hwmFVZvIJM2EaSUOJVMhTxoy90EpW2cyd9eFE1
DrXUb6121SDRZoafg+hfiiMXirCiHPyO1/bQZFbShEj8THJStyejyT431ZYY/erx+WVwKWDui1r1
nRkU5NTD0ShoQvkGmulZgLqTeZTCd4XC4+W6310LdWzpv4tcgsb6rtKbKaQ+PdptcaxF8RcEbTGI
X+3znxjihBCl55rP4vNNbHGe5ZQD20x6LIOJ0X+rPxqS/HLdzhybl57WkmdIAOAqgIWL+zCYVdvW
MsmlMrXWTWl3E2yfo3K6bmXtbFg08pBfnMtly8g9KZI/qSVPvclURzca9NtmcJ5KM96JvH+SZGl/
3d76qn7ZW6R4DagK3bZ5wxamLt2NtpFZ7kAMGze86dpxOFvXcvdQnorTOmZdUUc2IBVju2+mqvCa
vNuqo645rjNTy8Ya3tHI/ZKUvEmjT0XmH8rael8BxQy65PgHu4egAYBMKGCYMr/0kVrTatAH8aCC
nHw6hon9T+2LcGPrVj/RLyPLDMaqlUFi5BjnT87fuLlejn9lXe5MGzd21Qnz9OUlA8bGZizscjVj
lTVwuvDEL5lQfAoyIRNqxvYk+fUEn0Xv7KS+UlCsF/7BGRAaEVpibezo+o8g2kKzSiEMNpTLH6E4
QSInBtcMcot2z7K1g96ouhub6QMc10PlqzvoUD/qsvHRkJMtpPvqOVWROoItYGZwXnzRseknGPpA
BoSq4kGrdTva4oMZbrac19fJS5XSG/gfgvvlOqkmpmNrUELVY/1bGLXcOucejoKdOcFso4Hd0qzw
AanP12LSNzZ59Yac2V4sMg2VFnqK2fbYvER+e0NZ+U4R4UtYbelUrZrSCXQ8VQnRxiJziczWRNKI
nHhM6gcYoR7Lptw1acfEtfUnrvOXqWXEScOGyQEVUzTbP/nduCchd5MkfpGT8lTZw+H63V89KWfm
5r+fpcDJVCjWUHNQkTSNXRimi11a6PEOjoutcvtaks9w+L+baM7x/czUhELplAlMdUNzUyj9XpeL
94mo9uFUHaJAfecrE9wT9f76Cuf/2zcRj8Bq6eTBvI/nWHVmNpSqQYxzu2G0hhspN/cF307R0lPU
+69Dqjw51bhRwVldKYO7zLTMkwPLidFSz6apzsgD40R9hFX6OFo9JAT+KQ2rHawquyBCYtSHTeP6
Uld9rElgZyKbOZfl000boJBluhJHrpatZ0xT66FXs0VWu7qh8+gmLE+U9pcpdR0y+SgA2nvNUJ3Q
791rknHbd/pDGeX7LhrgsNX+ub6w1fvHzB3yszCUMYd4+Q1FJZlSWJL6xab+IY/QBGjL20BSTxE0
z9dNra6OwDsHEAb0liiaIE7iCsAMpnKFoKuCF2iGSb5pi8F060T8KEbNclOBZMv/Znjeg7NzakFx
LIc0VShrmh+mLGnddJAVd+qbFxGUvetn8cMkmo1azroHh8aOAXewsIwmXpqN2whOy0hnvbJ+0OLm
oZXFPmnfa80H3uyI8oTHVBF7EbbP19e7+k0tbiVgAkhjl9+0H+OUztzcKC6LwSXVubPL/KMzWu91
sTX78XNS/40TsHWNguo8YrasVM/wVfCVlHGkuN1lVXmvZcmt0KM9I+/HGnGjTvssAe9v4ipwEbM6
KU20m8Lx5Kj+q81wMsOOGwdt9bIiiGb9lEqhmna58ZWaMG8/T1BRMlJQwWiLm7gvto7z6i6fWVk8
/5HzjbKZnsPT9Pa+jfzd1Fv3iZG9q5r62/UPOoeKN3vMuBJOb+5ALHkxurokbI0sKA+L9H40wyB3
9cJWyfmrreLx2uYBHp21tml0gNS93DxaVrinueFva8nH2s+etdH+/vvLoVdD4RExHThZl9XH+d0r
4kJHkWDAa6fNN61LtKcOD3u4bml1MYAewMMa82DNIrsw09gyCjXUvQGOWQglmn4f2P3760bWDgIh
YRZcgGOV8u3ljokGfVl8jI5Eo3hszc4T4fhZQdHTMofTdVNrB+Hc1GI9lukDJKsTTI2D+KbZcXzX
+qlcuzkA8s9/YItBIYaEiO/8x+Wypskw/DwvdY+IZ+yaSjXfmXZUH6rB7zbyzbXIwE2aOXMpR/Nf
l6Z6MzYCciPd03iK7aOi0I85yLYnxUiqE/lHtm+7qHgXlf5Wh3stn6B+BZU5MP6Zdu3Ssp/Unc1r
h6pzT1tb9l9blLqlMb0ra2p2TnSKpekegpib39/bX2YZW1+YnRLApgU1id4I20et6UdXqFN/E5pR
sP/fTC1WKLrOsHJZIqcA3hnH0UfS7Xslajdc1Go5nysAowvT4jIvpMsl9cwGFuRPoK4C49ihOOOb
3YM9yl4SRh/R+nRBa3zK8+pGbbW9k28laG974FRjMT3zjDMXDGb20r4vV6Gstlx1JevUW4VhOrcV
ZewFuZDxm9DKGHBzqanZ7HqIZlwgkwh0ylN3jKd2o3s7R/alv4ZOBx40COUYcV18XtjUs1Rose4Z
Y7Uvk8DTtfGdEmb/yF16kMppq/w77+1be7OEljpf12ULVY86o25CjpNMovhDCgoo42PR7mAOLN1W
C7JTalhP3Kv4kFWa/eX6CVvzf9CA0NSgLc73n2/3WXolRXJgNIKdD8LAcO16/NEZ02Og6PtRlBv5
/2pSRRF29rT4Cwpgl8aSzJQqW5DbwAwApFe9V0b9b6plCCk1zSHXTBeJO1fK0u+22JocXosm57YX
bgrWHRBqxGjPRljZqy2nPUqV4Wxc2P/PEmHnUKgYAWpYmImDrKs6mTw57dsBqTnly5A7jGbXd40/
nWj0fBlTw8uyyvISpd9wxev3SP/P+rJkxRhZLtIQ67VUn4os2uV94lnGh8GIoA8omOsP76Dp2aG2
4bW6BeTXcq+fp60NWDZWur5FeYF3GCDY6hvO26PpcZzUxEuy4msCiq0Rkhso8vtgk7919SadrX4R
9JpxNEt5nqk08uFWG1U3GOpbLS6PnHxXoUbujk7lpRCKXF/zWgR0kCcBx0MFGf65y2ONoHym0oOg
4pKgzJkIr44mT86TB8OX3ktRsa+saiMLW10qjA0zoA3OxiWSrLOr0crm55imhR8N0exlqfghBpUW
oeIcB7gDOx/uwMjZuMLz8X3jrJhJ5A0PcAcI2+VSS+K5YPKKCppjNe8G3Un+sm1fq9yu0cMttaTV
fQUnRwaIP7bsxb42Za62RYNibqO192oYHWghQthlfsxF8sHIyptC9zf2ddX5Q/2PQhNziIjKXa6v
Re2gSTIaynqpmC73exdpnafX/ae2rne8ejb6cKvf8Ze9ZfoZSbIhagP3G2fWjv7nd72vTFcN4/eM
tX6z++y2qcbbMMmVjXu68iGJszRVZr0/kMELPzUYKspFzZxc8+R/bYr6R612WuHCeLbFTr8SYjA1
Q5DnyE4X53JP/aAIFCMmwA1JUh8gFo3gM6Hxp+f233kb/kFRcq4tYw3EDlWfxcoYLpLCCgFZ4BH+
DlWxH3GrH4krD01rb43Lru0ieQLvB6g+SF0WtqyppHkDQT3UkuW9Hk8AdRstPuTKUO2v+5g1184D
3WQml1QXjNfCuZk9LOZ1xzOy7p3BzYSWP2VDIHbKaFY31LC7h6kW1X1aQ3ppWxJTAZIt3CnLwudC
y16u/5r1dVPdBmgGCGU5/DZpkSXHZBWwJzVo5I4QqKrgpA4h2hyn66bWTo86Z4W8acEJL2+k7Mcq
2Zime1OmfDd0mgR9+rHqsqdcaTYyv5XLCEz+P1PL0kM7aGYwxgNDW5F5COFI9kfxGEXRPpemhyCs
d7x0CjfR1d+FJ1okBIwSorBD5VBdZpzG6AgSBE5sb8mz2OBtMOmu6GXhgqB/0qxpo7i19vUgSJ2R
O2AOwEBcXsjYFhJ0s6RCqinVFLeVoxwOd0Wob8G91jaUSi+uW0ZOlNhwaUjpHDWPNGHQ9I9oQ3T3
nT091dQm3KIsT61tHK0u2yOrtbHAtTNDRYvtBFzKxi68eEFrvwlqSrFpUtyH9XQyURBA4Nd+hdd8
C0e3EqV4Y9OdnqUi4VdYuDejlJuylUDLtH6NWqz5ICnmUyxLx8Dvb5yq2WW9uXFQV9d3ZnKxr1oO
qaNi08dilv2xJe4Gen6sJfMwFOru+vVbSZstrjlfT8EgrE2Xn7C00l6qKj6hVKGFoxpoQBqOlHnX
rawuiDc1yGNkL+lPXloJOxw6Xo8ZKkUXt6ohBYdI6uPXUBk/tgVYz+vm1i4AxR68KYN95GyLRQHB
F2lfT0w2OeMthaXHIcsi15Dsmz+xw6QKyk/WWzGmrEW/08iZAh0SQ0XZAmKK1Hr0leDvP7DD/WJ+
iSfkm5CXK8JoE5I2L6jSF2YLTkljnBKSlz8wMw+FyBCTv51KzM2w04Te6F459uFEhawOPgbxpAQ7
p3TUb9eNrWRifB9epNCSwXC1bPR3VEvbIut0IDTI9sjdviNPsTLjNkvzm2RyjtfNrZ3Ac3OLWzzA
C+xMbcu0xFTB7WTFP+oq/1gk9kMsrI0phrXjZxJoqAlzqZw3Sd+oJGooQyxeVzG14CDZR1qRusMY
/8G1OjO0BF4ha16gVYAhBQoY1570uzZS/7ba2EuNLdbpNTdI7JrR0g7hbNm3MBmsHPxxrjgO2WfK
jPvE6j0V1UbdzPeikO/GRP9y/Zut+SZQqDwmmXqgbLR4HzAONUxKVekeOqPawXFi+ySb6RZJ/erJ
4FYxb6bNE4LapW9SmVSfhElWoJTK9zqWjkIwEu8r+a1SbBG+rAVMrhccWTBE8sRaOPYE/d0+UjmF
DCXarlSlhygyShdAzUnroODskw+lk7xq49Zc3eqRZPpjHgEBqre8bXFqQuSWcbXTemLGTK7hVBZV
cBMn+e+/sKCW+GVp3oKzglNXJKOGCu5cmVa+Vrayr0ftzk+iG9lsPWdLIGLt4xGd+Wy8c2ZvcmlN
UrI6KzS8SGSiygUBOCS3cgTc3C9Cd0Dq6A+eVWf2flZHzlbXl6BxRUi4VCvzxeAW+KH8AXnhP/Ag
SLTRhuX+0vtdnMk+joZhlAFc+QpFHlQSMpfqGQ6lVbZ8yJofpsKOLDIY5LnVfLmDidLoo55Qs+qF
dqgr+dGse4qw431gVLvGKTb88Jo5IO1oE7A0ndrfpbmibdMSWT7dk6NqRGdWgmuA9PskRIROUxkr
bh0FWxQRa47k3OjilLTjGMOnaJN+1GyiFVbhrguNPzj4sF6QeKtwoDLwdLkyTRRFELax4YVJd0jb
G8n6R0qVndX5nzN/S41uxRvPtXTybsjo8MeLgrrEyzhiuFBDumP8FNX+h9YU79Iweg7H7thPiFD1
2e8nVeC3Z7YLKp8Qwi7Wp2hS3kYSJlvZqplG6P20dYvY8Wu37pP+t/lXLLoFs1QjmTc8CcvEdLAd
kaYBT1A97gzXslC6lEbueArGa+NSr9U0ST5nBhGIedjORVvVImOrso6qV244zGlLau9OEMOH0ue8
7E+BEsJBqXi0j2+KON/qcq24MIzDpMaMOu3j5ULtcjRaOaG6WLWl4PC0oztIEyBYvzZ2ZWp2G7Md
KzFo5k6YOcBMbC6jqiZ14/9DJOaF4VaVQQ9e24dGAfgC4st4crtc7OVtRP68iYvS4oXdRVI+igEW
+xKUjqwAjRtit2nQnA3TfVYND0li7yzVf4iT/h7hrpvricTqbYGVUmVAcGYcWSQS/aj0XUDGCwdg
s+sk5xirTgmVyOgJw3xqUvtE6epw3eaKowOFCU0KlQ1IXJew7dBqq9GROFO+1Qk3N/MvPI6e+R4p
E3sVg5hbMzs/C19vNvjM4nKVWlpWVUi7tI9ztdvlZWJmXix640s26FPjop+UvSucsH7IUln7VESF
3u0GOyfVrx21tnb2YFgwrJiZ2EkhYDzUDeT4ccotG15iWZeYrrLavIQarO4f+6j5HOlhlbljaFv/
RFptl6gn2dM3O86Db9c3c8WBs5lkgQCviIhvwK22r05RxWaWRd/trQkh9kYytjzc6icDDmNDtAb8
YYlfazuRxDPhIYNNWeiaVncos8n0bHBeSmu/yOMWWf/qVfxlcMniHTixkqQz/SYPPOEiIPjaWMUH
p4+OfT3urSTZl018M0zDH7hy8CqclZlZEVGoy1DF2EzOuQ0oaYTNl0nTP4kwRdt6Cw68knQSdYFY
cemQ9Fiy3NiFKlvdSL8mUeyjFkl/BWp/O5j1p+uHY627jR2No2Hw3oJi7XI5laZUaTFS76qd8EGX
4pto0qGKQyZkUp/Ay3iFUf0wetQ05PqdIm3ZX3Pg5+YX2YUyMjJUN5gfY/UuCqTeo+L1PE3i+yTb
7vW1rp0YmmrMUdHAAPix+HLCTOtsgP/M05R8r5fSrp3U+ykARNZPR6LoPmtaty1/m+GNYHxudhH7
J6lWJXgNqCim8ZdKygM3GAvkxFK0WuNnXusbn3TNYTOUTz5Kbo/49CIpbbox8+EMY5kwguCdxF4T
43vJqPdViyJjH99Osb67vrVrt//M5pKfTyn9MQgnbOZxvzPl4qA2FdQV6aHw0d5pjY1O2+qpwdcA
ILeJ/EvAJdVGo+lnCqgo0AN3CKwPbdvu2pkjzdniwF29iGe2Fp8PBILhRHPTWhmdj2XEuHFk627u
VBvdrjU3TZP93zUtexid3+oFzWtC/FCIYyfoNznZJmhm3QpQJEgveEYse6N+NmMPWuJcGzdoIdoZ
F7vOt6TC1dlrLMMpwOl/zSzrAr3hpGU5o496o3twxtrtbw25u2GEzcupcJeD/00Li2dFLQ+T1h2i
OHlflpKb7Szpnf/DLoTXiIr/MWNTXbgvOvtTHW7B2FcP0TzpQKmJuaal6mUe5iiGSiQ2Y1/f+ql1
0oOPjqS82Ma0v347fvLsvtmOOWNEowdXvhTU8LWwN6UeZ64YkSvqEuWrwO1NZ59ODlPX+Z7G8SEb
nONUSZ4aor+UdCdF2HfM1N8jA4gjjvehVjx0kbGRaq0db/rks8AIKpFvyGbGxhxLvBcHoooOtYi/
xyl1NxVluOt7sOZ8z+3MHuTs8V/W+KU058pWor8xJ6/puvcdSZ2tT3s5zsCx3gfWX9dtrvUFbUZM
mOWExZ2J7IVRc/ITBMC4U0Zgxc+dY0an2skmD4cPOBr11kM4aPENuFbb8+cOb9G19WNQRbKHtOBW
/WPt7jH1Qh0JjhYQzIuXktz2UuN3oY7Qj4MwQKOad0FZbFV1VhcNzpUpIiqoM8XG5U77EVvr2BQb
R7t/18El18v7aLptK7GLRXiILJoU9pH+8K01kq7RZLq+62sn6sz+MjHLwqICQYR9xiCDox8cqNXc
M9xQHv83O4tnPANLOjSATK2Gthy/jHEV3sDYMLgwbF03tPbdwEoqvERA+DtLsVEnH3gEDUAtTCeX
jmOUZrdk6Vv8R2thm941ZOSk6lQIFplQqmqS09Zgh5GN0U91rHR7peurEyhw7WaC6Mq1hpmwICt+
XF/emh88M7xUVvCzMY8mm+XxvnySYngigxbZMNk/SAiXXbc1n72lIyQZok0yi5XBt/7mbMKMkIDZ
tMdMdVnup1ofXotEupczda+nWxr1q2ubFQFAo1B7WeIHlbztWh21H88sJOT46ulgVdLXsaWVHEx/
ckzgoWW0mbMC2dPl2sIhZaiv53pbETm7W2RBmntMz9tb1Z3VRdFNnbN1DsuyjmqHpV/2JZ2LWJiv
ZaPeIMHr9kwtuqCwNha1dpmp6VDhZCwQANfCZwm/Cmtm2wDZZungVoK+BcLJktuYjDRfPxtbppb7
p7eaaHqgMA2CPtANRCenUg5ZmGxNoa+WrKj7UWpXYTp/M/MUjz412vmtmpviS5DERxl+Q6kKvXJI
/hmN6tPQB0clzj8NQy5tPEJ+timWV4CBe3IOcnRGoeZtOAuEAiBTM+YkQkIqnq2xYVxGchE8PLbq
c9XIt7kzeNpEkbUX9yl6qInavOpG6lZxsw/j6mCGxj06S7s/2HwkSJDnhNkAMM3lr2oyWGrrkF8l
N9NDPWWHOGu+mFG7UZtf3/ozO4tsWi8iWZQOH1nLo5uyAgUKylLL9QMlkp1qiduy8QF0J57kGBvx
4meX7e3O/7fGN9MZepEYJFgM9HRlpbu+1tVfgDhnxQlh0iTzsrRSNDfs6mRyKRErpSsGJ8g9+OON
XV7Y/V9+NBV/DXpS+kcGlCTbTRSm1fdKo8JLIZnfW2qhs6SqrZW7aLSjFz/OtM5tOmVUXHLtxOtl
JJAOFUXEbFeFVCnu5D6uPKP3rW9dINF2R5wMKW3Rx3Srpam4g0umeOlbVbxW/G7bheEqfPb5jM/J
WDXdTkugXUcyzS43sqfV+4iyAq02HM2bMnmU+I7k6BwJp6ruh6yn5hh9NsPk9/EakMboDqJhAOD0
pU7gMPbNIIHC82I1+6DX5edONDsJRd5IKBuHfC3EnplaIvmbDi1Wfxb70IpwdDVleJad8KawGJBP
lJPVZ09l323d97XS7fxMZQTDoU++hMCoY0W8k3A2hh7ZNxBmZh6yV7qbSqOOVkac7Nga7VhYbban
Ctl66JMaGz9iLYPBg6NWOOvVEJsub/cgCSf0c04+JGfOsS2V4J4qZ7gR3Ncm5ggUIG4B+4D1WX5K
XjhclYa3RNTGsLoZ5Lgl7XXk0avkxo/sU2+LO5MOo6Tkp4YAZjNNN/rwIIkBKsHO7cyt6vXqIT77
SQt/UxWlnBLWoBAQTuSq+H2olWsvLusNz7ZuiI8MzpYEfxmUoxYAiJ3g2MQQ3xqmuBdV8ZQh4/QH
fhrM779mFkGyB5WWJx3xmPr4HRf0phfJHcHmdN3MzybpG195Zmexb7YITDuIsKOExT3gsJcyiA+1
FbmNYp0SpXuBAOJQU/XkybhLOpvhG9mjN7JxcFfLk6BqKPSgo8v81OLkVsHkZ9LM4S4NJfwL0y1j
XUcry54zs4jcKNUPIr/V6bZKyIJN/haf2OpXPTO/2IY6Dso0KfGBEyTBTmi+swLtIdO3VIhWMjo4
gkn+SVKh43/Di1PJYxbhuTyzt4Z3dgHJJfQk4X3UFDLU6lW/UcNeeYyf21viURLDnIqQER+vKYsn
RjXuOrV7GhQBQhdiyyEthashHC53W33elf3E8DxFxbMcOMzsqM6Sn0qDn5ivCMDBCd6hTrzrgv4f
J4o2bsl8Khand5YaI6TMo5FMF1yaaWAhy6WI9XVqsYszmPPa+F41hqfa0juvS6LvG9dlxcljkDcG
HIywyi5nS2V1TKii9zQFWjmEsWP6OtrZfRmr3JX4hFweCET93i6tb1mfH64bXz08OvNpoAA5QMvU
zR6k3gdLR4M+TJ+zzAaV7786aErNWJnrplY/n8H4F6OMHNQlG1ceCN3OigHECMoNthhvhYF0dukU
W33dNUN4LbqsaNeTky7eiamVSmrWEiGsoE71XZSXcC6OZCMvIxxkG03dtaR0nkH+z5p6eVz6LA6R
oAd2M1rlfYk4u6Ylx9j5OlTJXq/0OyFa04O+EH1MWd7wcGtHFcA61J1AtVCBXjz7O+FMchBSLbHV
stiXlvrVzigKahUy6WqFkAOffGukcMPm8rR2KXyvqkPlRImkm6ig8YE6nm3ER2lK78yg2qjWr2Qf
bO+smUMx6u3cCDybTZ6aQNHM3v/b0psXVVQb8Wr1vGjAY2eyByboFmHRp6gSGQV3YPSLZ+EMd1Ou
3etRsuFXtswswkGRthHPAK6VD33UTUmX5S5Ft4RvFG4h61Y3ja2BzYd/qJZcnskulyq4cvEoMkPx
vCDk7BCMUr/hO1ZPwpmVxb6ZchMXDHOT48dKhFRi9JT2s3xnEd9JcnlbFdnrdQ8y79DSM4NXpjPF
SBh54mJZUP5Yo61w9ORyelBaNEOiemc7ybvYNiJeRLmXWuH+us01B0nH1nQMYMa8+Rc1jEY3oGxK
ud4RKobTYHO9m5PmB1/NJHp/3dTaAYFK5WfFibGe5bx3xCVPAkHaZFRWsq+gVnYLP4jmEugm8GYO
YsutPLP1swdzFkslgW5g+rPHkvwYJudj2ydu5kwPowQvPl1NeQxd0DjHzI++15P6SXVoOqi9Fm94
sNXtZdCOIV151uKbz9jZ75B9FCnsmdu8C9FM7BT/QWFA2vLbmfd447yu3QpYhYjttN/nWZ9LW5Yh
wZ1u85DJjAjX6BvhLTKYW2w1q18RhB0fhYlJzsyllUqZrM7MYtKHqPreGc19IDJXaYaX/yPty5br
1pFsf6XivLOaEzh0dPUDyT1pnmzZfmHo2DJngANAEvz6u6g6dbQ3hdi8dkdURYVLtpKYEonMlWud
3yyqszAD0/8ys0yUC92uSd3DDM/0vVMZIXfANdzrl5CKKAJKi2hI/ZUyjGoCUYYBQgHYt5n//nRo
CQdsTJ/bMVFvZ9txwMUDmOSa81KN7MjKUkWwh5M2xrmWWQn+3SrBzE7ag5tBkYG8dI4GqmhjJYug
tGigBWpuMwX/xvzzo00o4wy4BWgzhDTTAtZl2wry2S0iWpYnDyiCPLRTtvLcVe0SRLH/Mbl0ZU3V
zWhlTOVI5qcskyissDqNNGP88/xGUZ2wY0uLE+bruGPcEpZcU9wbVN9ntpUCaDPsC1N8Pm9LOSq0
MHhYP8DwlwVifbBB1wBYbUjMFFDgkbpRS5H8ie2sjM6bUu7Fd1PLMATNv17pz6ABjzDwIDMT7FaB
7pfUWPEayvmbdenB0oC0xBKdIESsY5Oj5anIQRug1fRK4jkbDKaHF6T55fyoVFcqMJ7o13kL65bo
Um7mPUBHYDLReiecIHVc1fmLZSAhyPPrhBj/R3OLvRGncPe9C3ONN8WRjyJjUPSJF8VN/TN20iEY
MsfbnB+iqp6NDM/fY1wqzbSs73mqwXO19ih3vtmk3xx38g5eX4sgAUmwgyZWiKJau8LmezSjDmmQ
dVSCvWFmTGpQT3tEnOF+arSh/5Z31fSMDi2AcTPz9fynqrYzKq1gGQR9w5zdPvULpES2dJxQAOJ0
+F5pUwFJA1Bw09Fcw0mrLdkQw0CqFAn++bo+8kD11DDZSpR/IBDzAC2qm7oQ29iuV7yOytGhnwOw
SMS66P5eOLquKNMmTWdOnkJAynT6nHrOBZiIcOUPP2ViPBLu7M/PoXJHv5tcohccVFpzocMkNsTN
YM+dbuJqLuUnXroZGroSZKtO69EIl/VI0VNraBAogrecbeLYC/Sef05nIHO82gKhckGIRQFtRQML
EqSLRbNbN9YEwyVYUPID7CnNvh/9NTTrmpH550c7g/lWN2kNKrsDuoDzWOdB4Yu1TJly1oDhQECB
eALvnVMjlsE0YZYURcFEe2SJfuitbDsJ+wCVwJW4RcUPPkct/7G11CSuUs2b2hYbwuygaeVm2H0W
y7pb2nnZZsy7FE/10oAsLAjvkjSLd7kQ33rPRuLX4Wk4de0YknrMd+f3qfIEoiET3Ujo/fjQ+NF5
HgWBKpJ1ZtJcVSXZ6klyrfnT3XkzyplGiRcS87Nu+BJUYjojuq0H0CDUtnlHy/Ix74qw53kdlnIt
OzCv2jLGR4vuX7bQBH26qu2gN1NH4d15jraB2gBH8SD4AfWLjS+cXSPLfd0Aq+mNK0G9ci7B6A9C
GoBQQWd2ajh3QYlLGAwz6T3Hwr9K42prxmusN8q5PDKz2LXppAskBXDWUe2+60A6a1f0Ms+NMEGH
+W8sG2j0PXAWI6G07NWZejNFyyk2bZbWDHd/tR3q5Eem1RH43lc8pmpY6Kh6U+yGMO0y/rV8QSe/
QMYDTADXVpZvm5Idxj7Zirz6jd2IDAFYa5EkR6FocR8IwFHcNJkD0FSWQT/SWxukj57Vfk7MNT1A
1UVwZGuZNs5kDj0gsMKFVpntvAosfWWjI26boiSeAh7TteKZahcS9JQAOQcGKDyVTndhXYMBmLhw
z+DOzKIBGfKNnUHRzikd6/789lCaQsTmg2QAEOElhy61oLySUiwZZFxv0YJFgaiY7hu3aVZOljLb
iAbrvy2Zp4PKZAJRqwErRgo90B3kqrgfAaUWzUwuTl/eOny8aAd+260SlarcyZwihkgQvCQQwqem
W7OVVpFgkG0LXNg4utFsDzn0PMhriHjZfMvQT+ZTvv2N2T0yvIhSbZnSvC+wkBodoeqmNWWoJSPQ
yHM18LypecMvXSbBdT53r7uI9+eFPrptTdp4vcYAZ3IzO4Ae6I2vsbAwfbTK+BFa6DeEZn/+hkn7
LX4AEwAwd6cm+0lL6rbHimp29wJ902v0oEaCGhHNeGRO3qZM42//N5OLiyFDARsswlhJMcThIKzn
DKkzr3T2mQSjVVxf4Wpe27nKmQW/rTnfrZjbRR6NNX5uURe5O41CMVxn2mXZs01piwjUjfveH67c
YvqNYBCeDTUxEOABNLm4IBBHQIyEzgm1bLrzmPsMSvjI7OlPdOisES2oXAAqRuBuQrV+Jsc4XcbB
SGu9G+Ybwm8PFnnRTKsJ8nZYI8ZR3Q4g/gCdCRC3IMVYnEKDTb3febDToqcIL7ZAkvgy490WIvPP
57eJKvTE1YAb1gXRJQpEp0MyBW9bNkeFQ97RKai63v5WA966xiuknDp4FkSe8zt72bBVDM3YWXOc
0krttopzMFqyC+ZZn84PR3UBoXEDZBs2QGcfmL1kTJhpJDAzVO6w8dpM27kDu3EyvQ4hICKRy2rW
hvZxChEAwV9jA6JH2l6mHEcNebo4zkjYVhlCoFZjWyZWwegfJ3C2AjpS13exXEts8IB4pSk5Oomt
st+C3eOSCPfGa+lK+u/j1kOzBOIRKF6irciyFscJFD61VZkaMpvQyHpgiWVsehcbozCyGDhattYv
+XHBEGkhbLXn1DuAz4sL3E2BU3TtCS6jQtf8YEHwhYmNaZabtPoBfZTw/P5QzOKJufnnR74fmJay
9wsdlSbIqwVWowNdb7rJlulFtztvSoFMANU0WDggvoLeAfSwntoaPVL0TgpvKMHIGcrGihpePhBj
eGR6FsFd7SrjudT5vZs6V2JY61hUDfXY/CJA90voQTozv0M5ll+JqL/nqQncvm7/sgeZtW6RczfR
gAqelsWOmQZZd9AKhx0+vmR18VQ53kr9VTmUdxPO4i6zzMGbsgYzmZVtBLKup7ES21LWX86v2JqZ
xUhM9Gx29YgYxK7Ek6F3B4r1yjVjpdqp2PLAdoJRAdcVysH6wuW2nqx74SJI7iTZuH68k1q9N0fr
Mi/8oMM2+eVRHZtb4o4cKBU6EONFXw06sAIwED6APrMP3J6/nDekcB3YPXiJooEBvuqt7eDobA19
Yzq1N9f+U/TztEZ1mQsfOkqSXAt/rbilnMQjY4uD3LoZ2OMgnxe6gxW1E/oHSj2MiXnfGGNE4jUl
pY+RDcr/7+aWPZ0FQKgknmCuTt0tkkWbyQPBoRRfmtEIY8eIOjQzrcSpiu0IyAZK4jMv1gzeOPUf
lTUZVRWjZO23yQ9ZuwDFye+8ZCvbUblsR2bmmT5aNt0BM72wUbIe6+xTOQ5h4vtbXK17YFu/nt8h
ykV7N7WsZzED2rh+jREZA31Icy3KM/cmc9rNlMhNinvzvLmVCVwCqfW2dtJWwtxUj3vA0R7k4N63
mrc/b2ZtVAu34fnoNrd9TOAwyj16f8O+z8Je9x+JRnZUa1ZGpVwvFMZnfJYN9b3lzhdVnNgm6v5t
Pjzk3AlbvdyTofpirTZjqE1h/+GlgA6pZWO4QzPkzWeQzZDwK5I7XZBSZ5ePWWSP7pqgsXIaZ2zk
XFoyUfw/3YdGCiqO2sa4wCN4a4FxqbebSC/Q8ZeBuNRE/9v5ZVMO7t3e8qnb57LrshbuSlSeva06
Tw/1GA0ZvBDQKpzM4Xf8sGc6bzyF0P9cnDNONSFFikiH2hP0IAxfPnudJu8clEQ2vz60eQYhQIFy
O6bzdCoHcE6aqWmjcmtZCVI+2Q1aOtFXmHlh767tR9UpQ6CIXCd6nzz07pwaS22PNyjnor5Eimcn
TW88L/kKRq4VRKJquY7NLAJF28j7ruUW8o20PvR9cisrGVX9dEhM+stPZ0RrRyNanDBBU9B+JSam
r6+vkLtFmViPUqPYMAiLZVpYmcnn8wu2Nofz4I98cJVJ3ypTDK4juDpthi53HkNvd6jHcnve1DxP
p9mPeXBg6rTRSIw61GJwxWQzB4wViEqRHdizdigijhbHp/NWlAMCwnvmCAQ9LllYkSXymnnrIW3r
ERnkZfbSaZDkTB1rJTScvcKH4RwZWsxcTYHlAtoLp6qn9zAYaZUfMadEjM0PuTvua6EfbLt4PT++
+dd+NGuDXw9wFvDKLE5YJ5rOsTLMojkRM3RcAfbI3tU2ZdmxXYN+qZVYQBV/QPMQOU7QHc9thqcb
pMilSaueIDRFBTWIE7ktiup2KMnn3qh/plW9FZw8nh+j0uZcwAC+F3zAS8jcREGeVgJ7iWTqtGEm
j7ImOYgczVC12Dt2uh84PZw3qboDMDgQMSLFgqrGwkcahQv66DwGFWMdf5kfuUOd34FnIgIte0hp
eN6a8igcWZsn4OjUgaaNmvVsbRzEhVMVT7qfrMTEb035xxsF0tnw9TNHNFKNWMDF/szsGKTYPkpO
qetcdrUekbEIxWiiHmRvoIoYjPmLsB67ggVleW+IKai7ZAtSJAAVfwi0c3b8kosXE3ptaMCKiHHb
sb2VekHru9H56XiDuZ35Vmeer6P5QD+ShegI3zrrfVuA6rfJizv6UQEeQrPyQtAK7Uq0JVVcu7UT
CP58oW0F3eFnLzXAz3kA8hf39KbTnSBbCx2XDuXf8wg2F7CpIUOxzBP0EL81WANcV+KgtY3EkoZ9
G7fbGo/SlXn48HB/swUNQLxjoAbkLSMRpICTzACODMzlWX/rGjVok90JwOzMDYw8HrcJFRCXENI9
mFll7AqE6RecY4HPL8hbPvHDgrx/yJLixfKbuDRKfAh3+41pXeqs30CRNMpIYNVsr436Phm+4UWQ
l9d2GpWgleqwfKLYi9b4bOgHV7vUvdt6Sj4DcR+4yb3OLqR/UXIeZGD4N+tnWiVhCX0B105Cr/vZ
pnngxt8G60rLVjz1h7bzt2kFLx0E3gGz+FAWJTaDhiLo7kOTtVFuWNGop6GuaZFbV1Gi843mgPEk
HqOOfEo8FzjPtR2+9NpvX4AkJHJNNl7eS7HAipJxTNi8iWI097rZJ8/or8DbtwPwJFnx2G9Q9w+L
d2Rs6bI1KfA4hDFvgGRDNW1QuLTHFgwP3xL7wsMzVWjjzehqwYRih5femvUTSB0lsvKxcVOU9TbB
GRv52u6eT/Hiu8BzAGU2VDpR6Fzy+dg1+o37GZqjT9bzWLCnKjEvJr/8HrNsR13zQsblnhUiAjZ1
X+RulMci8guy4SiOrkyS4lQff8sSOGJlYFjgM1bFykp0LzaXmS+uOrFG2b28VrDuMAPYDZ4w4DBa
tp2ZTYJrq5v786Hc0VO+GaTcTGXxabT0CGQna6I0y5tzaW+x9JI4YOyLYY/WJra4nzljQD07ftSt
yg+Mlug8pEXdPTlcrjVGKPb48ViXeWLOjBh7HFM6NTW4AepmCso87vAVPEFmpl2l1lfuJyTnZoI/
tOwtu9pH4TJH9ki593r/uUA/H2nMbTe5u1YMB63zD4Mowsk3n5ijIf0I1JfVbbK6i3rgPM87TJXn
BoEzUFxg4IO+9of4ARrXBa4K3GBJHeoJ3qijITe0Jzd9Yd6ZE2RBpYwsI0bezdkPMVs79YoNPcsO
IrK2QHeLLsfTK7TTRlG4KR6VmukWUd+XLxViw7DPu2YleDlvCaWHU0uT4VdFpw24G9hQA1I2iCD1
Jh2kJdn9+Vlds7QIYfB89IeawFKrVdPWmjIR2WiW3FAfBczzphSbF/VYVEh98O1gNy1MubyKq6yB
qcxtsVEK+yCc6l6i+7tsu5W8l2LfgvIFvf2zcDm4CxfvVg0dPcQa8B7PcSrhBQrcOKlh/MYyIf2K
VC9K6j6So6fLVJftpBGCxKFeykMny4Pu0Eua/ip/9Pyrj8zYi303cTAwtnxOLhTToevMBxBxtxtg
dL5AFuu7xvX7NJcriGqFVz22ufQ0pE4FxNxgE1jHGysVl02CvAYdkPM1Cnnh1XwlHlLtjqNBLgE6
ZusJFvuYy6F3vmlZvmlz+wmqQU8tZ2vAkrXBLVx4inc4OFlhy8mdKCbyNpNaYAE9gze5ts+rXy1j
/3sBZ/oncLJCe2VxnFOD1mk+N3iW3LqvJ7rlHkgfaveTO5jPv37I0O3ytynzdEuiR6gWgBkjTox1
vDi0MGuKh0InkajW2BxUruPY1PzzoxdFm7ljnbYYleTAHg2j1m90zQBevMhX6pYf+pH/PYEIbPBy
RD17mezVjNhOwcaJNNTQXYMBRYQT6bMdyzcgyvlpggcIGiigDfG1NEXq1Ol24HiiAbq/mwAEVyug
K0M98vfPWZz7XpoJIyUSBAWPowR7iHtuZNEukhqypzzvgyqlL06PYN50Lx3hR3zwd7XFNnhgXLSk
/EWYxHJ6FvuZGhlP0e6Jw2qjEcjPoRZtRlLSp4KKlbErjw7wH2Bbhf4oWp1OF13Yk1P2qKaEok6/
5GWzlVkMLL3e472Rbhn6hleiyBWDSwi3baYQaJ9g0AVVGWDk1p+l2x4QgUHpMHsGCOjh/AFS3Rwm
AGdzmxFq8kv88Zjg5ZkmyNZppSui3EzTbQ3htpW7UPVeAiz7P2Ygr3A6jz1AYGUjcHhIx7ayy24y
QcCBUW4rm+0Kah9G4oQJyXY+baawKsbLfFVh6wOS923fgKhvhh2gx37JjyQdFsdyQg0lJxp4WPAV
lvszjuODNXzp8ynKPcgeI+gDV8pFRvjGtrpDl2ob085XrhvliXr/EnsRG1TG1Elo2SIMiZ0/0Tge
QGPoMu7YykFRm3HQrA2+UwizWqezLisdD4UGNY+461lgt91+xjCR2Dmc30RKO0gyowwM2CK0gE/t
ZBSZoWrCcBK3vUyK7hNI9a/tzF7D6X5AE76t4JGhxcnnvKWJ4LjJDD7du2DZHnz6aWi9EDH6tWmU
kFeJw9gDE2/nr1zY6t2DZPOs7DenLheuYCxbFwq3OJkc3OKWmDa+lexRNr3spAn30O3zNLkwXPrI
Y/suibNtWrxoXvrVttga/F053yAd8SxURPD+X0RINVJbtTlXp4UcrmLKPiXEuRyZ+/X8ss6zuXhd
Q975bzPLGGVs+5R38RyjuHzrpSWEcaAUCUhPOI10W4+aDCZ0xKBPcWU/qS9AZBiBOYG0GEAnpxuK
SwQnORprw7LtzT3Rky6oIH8b1Xo+bnqksPxyY7ZTHTq1GUBsm4U+A2twydp+g0jbWrkF1BPx9+cs
0QCGECjbobYdQt1mm4MLzDb5D33MoGLlXKFcGnpWfFdkazhSZYyInjrUEVE2R+PG6SywYRpbip+E
jdNu0Up0B/99gTx+pGv59/NLrXbQR7YWHqlAKkWmGu4BvWN/mnzCUKt9NVOuTM6m66rAETXSdile
wnFQFS4iIL1ZcVeKVAOIAdBpAVc1E6AsLgnTGgqQScyFCEA6a1rsBkNGNpF7xxJlQOsY677WLq3e
agBCAmgHIhvICJxOstNLQ0CpAZu8hnqWlt/70FYJCo1dOK15U0LSaMrirWOl29I0P5llvQMp4YUg
6W+8TKENCr5mYBfBULgIsqaWZYYOPApyOuY2J81F7ma3EtQ65xda6TqOzCxOVlUVSHvMhZCiLfe+
ll+JXt/E+Vq6VxnGvJtZdqGL2k0IWNDhoXw98LTyEVSTh35Cco50+6Ssfp4fldIcJEmwbwwUyJaL
WBInqeVsTquN50n4l0MGTvoiswLSjQ8l5U/n7SlnETIyb8An+wOAMZFON1NnIjFl5jdo0t04Pttj
fzz/jhn0paDsCFHsJTwCDHVeldO5UsZkeSX44O1zH1oESVaOu/OmlDOI+ibcGAS4caecHgOzSEdv
oBhRXPP7hnihzvLrodJvC71+Ao/4SkCodG3I2eJphpsUWPlTc4neTwxeBPJGaR/lwt3JTr6Y/XiZ
2Ws9o8q1OjK1GFnegaTGpKiqQm3oxminSyHMvdazlUBa6bwgXIcHL5CtwHecjij3pjyuRpjBzg9N
XJqlrT81jXWomho85FBV4LrcnF801SzOJErgqIFg3oeHtuiN3EFvD2Yxi68nPwszUr3k6GSGJPDK
layaxWNTi/uhGaUjpxKmoNvwkHRFpDt9RCpjxQuqtiEUw2bJK5CYIuu4mEVcrig9AsLd+1PUVmNo
2D8hVXEoWXljjHIlbaa6160Z1ArJeeCPllkfPx6EZvQI6QZY1Bqyd6e4CexGv8x065OpVXtDmCGZ
xOP5dZu33DKwAiM/KhYYI1Jpi4vd7X0OpV9MJj5L22i6cJEfJO7K7lDNJTj40DsLxC5YaBdWWjna
mdOlcwnUC7nubwuKM6YB9+d1T8m01jChDM4dG9MJtgpUGpdZ3LLPq7immElIplwVPsR+Wieqbe9K
SPOqmJowY3EA5ritFjsrKBfVQjoEuF10+gBYYC3OODixHZDRwnTiAnA9Vru+0g5lVZNAZH8Wdh6i
XXJT2Gsq66pDAUyBhaczthAyNae7tbFM2eVtQUAtlH9JbeOO5BAT6821eFhpB9zeyKURgMuX7a7m
2KZNK+FXJkF2JhWHRqeXTt2uvEpVLgzAJx20iOBNBN3u6XBkV+TF3CyC19TU7NHz7oRN20IlIiVN
6MgmAWeO5YNM2GrD8wdC5chA3gKSX0wnZD8XGUNmtZY1UQzQLa0hwLbNglF0JKhbU9vhoKw1z6rt
AVSGXpGZk2Rhj1CSTnWBhSPJ9NMb3F3mS6TU4n3dpmsEvKpjiEmFDscs94V83umsjiXEhIsCY+va
5KI0+YXG0gsnSf+sx/7K0sjPX5/KY3Pz5xylKYu4ofnUAAgC6E2RhY1ttE+6U7X34Jw1wZnjePna
s1y1PY9MLhknkCX3oWsCx9I6RtgyngVlMnORkLWKlOqYI5mBByFC1FlM9XRsSV30kGZNIUHr1MYO
KIXkotVpGdoJlTuoxPXfYlE8+mgfhqIf/a2K3LH5xdRaeBT0cYaVhCLphVUVVwBS38cugcAl3RFh
Pyatu8OG25Ha3OhltvIKVU8z0G5wZ7juncXzyIgnRBAllCZFNj1zHWRAnb9183HlhaD04+gpB4XE
TO0A13Y6y5YzeDa1Ksim55qIjMmYQgK+1m1L8VyoRs3e6YAV7tI8Ma7LxgN/rZOuBFOq84lXL0Gu
DkIG6BM6/QSuiZj5DSVhw+KHfBj25ZTv0sTYTyb9fP68KI/nkal5zx2dl5Qn4HuoIdxutNlzBdix
VnaRxvimT9xPRremLK5cxHdzS4pxPPNcAqoHguat4t7TMxkkbIhK1u3PD0sVYvjgRUbxAAsJuN3p
sMZEJh4YvwjAGMneFuDzbL3v500oh/Jugiz2I7Q0/aKoIWPo6vRp0kRgWONXW6TP582oRwKgA/6D
C3D5tsulJzXSY8ZyErvhZGj+xtVIszlvRTkYdG2h4o2irbvsHYzbBhhqih1nQL7+MmlT72oyvGet
r6bovCXl3n639EH6hoE3V3g4XiBReMwbdgV+5CpMbbkF9v71vC31qHCnIqcAD70ET9u2HABMwtyV
jeZeGnlii4A0Rvm5bTW5sh2U4wI8EJy06AUCNeFix0GGkco5Zzc4Q4o63GigZ9EyA56kr7lA8u43
hnZkbv6co3PLjdbMNcA9Q6qD5K6MEw5YCuehV3vpSnSinEUHeRlg+cHraC5MdU3iMpbjsar3Imyg
Nhmmsrjp8/zT+SEpZxCxs+0A0AwFl/kkHA3JzzujM1D7Q9RVvIxWG5Sd7ANHkivfX+voU9pCuAVW
OeDqP3hY0PHX+Ip5TGN5DZGKq4GRg+B02/J+xRUpp88DHOkNKIci02JYOmFo/vHxwrKbS42hzO2N
UVmYX8/PntIMHkxo8ICCD2STT810Wq+lI7Q7wQzrXnnM5oHr9cHABQ/OG1JEIWhjhmoAakhzW+nC
tep+Hzug5UNWhv5ooB+Ht8b3iaL70gLjTazbaBiYnIDmK9f/itllzSiTnU9Kgugjo+ld0ST3OfEf
E8LDwXK+jsxDdt6V14Dc/fruPx7u8iYxHZHk44CgizYk0OLhmuXiJk3YGrOi4vWBhz/YL0AbD/Kq
ZfaXe2OCLi3Y6drCOoCFxYgDNzX0W42R/hMhtRdZWNUmhGCztYY0U2weGAfD1NzR5drLvIOwARgc
8tm4b17nnXNv9tq9U64REq6ZWQQbutbktnRhBvCIvWZ0jyBOvp/SbG0ulXvFwkscuqI43m/YsiNP
QhJqxK2HBmsnjl9rs/waG24S5Hq7ZfKrPzQoBjIRJRJKG+fPhsKtgEvg3fDiEFJ0mYAxAjEBJ/Gz
6F5Yyb5Ugu6cTmzPW1JOJY65j//OjfiL68asCLXTHJaYR/nBNlsk6rnkz6Kv3RUHpggR0Zw2tyog
X6mjE+nUsyRIizp2jdnkFK1cKdqicAG0r9QvPyek0fZ9QcSKSeU8gtwKbZq6g4f/PPqjBZwa3eBW
B/XwWjcfDSe+rhtjz/LxsW7K3fmJVAENbQD7wXMNovJZ9OnUVsqKQVgSEXBCXWi4Fj+8wXvMrWRr
l23oQhEbxH7VhVngXad5LAAPx8oXqHbr8QcsHKqZ8gn8XRisTTv7Yiy8K8/qjFBSivaXPPeBNUOj
o6h07zC1Trfi31RTfWT97Tl0NNUx8LasMWAdXT2frcbnYWFJAxQcNtt3tr8G/FJtppkNHnRa1kwS
sNi3pcRF1UA/NzQ1777r3CZos6kIrNEKRllcQdBsJcmpHB9a2ZDWQcIRJYvT5fVoa+SsQQwIua32
zs08cBPEgCw+NIOAihLYJ7w1tVr1loInRTMTuPuQ9Ti1OU0gSRQ55tR3pr0G3LVla9s8165R4NuP
rfnQj4BWDD6AQ+Q54dnKkJVzjB6+WfMISOllfZzGrom8Jw7sOCVfbUnvqe1+460Zlmy8bwE7WfF6
Snvws7g+EHmAfeR0uENVolvcbklYuMkU4HoGQcjemarvskcdqsjJbyD6AMh9N7i4R7xOh6rTvGdH
Czspc/MLbRCvg661YZsh9SKTlaSA4hFmI7KHMg7An8BBLfz6JERbgz8XkvUxHR6tWPCN61T6l/Ou
SLVVZ0ADQl+kICEbeDqPScIRGgxIy8nWuNT6+cwLBMH+fc+67+dNqQf0bmqxZGKkmUlAmweQ6VBG
fRH3ke+P/fa8FZVnOx7Q8uwZRqmRElamttkmYGHLeb4r2uzVTMkhtWlkoGVEMH9NXUw5kQhNoSOC
JxC6I04ncrQooLoTzvyg2cYGLPX1tYGQGL03VAJpWv84P0zV/p+7TP8yt+wgrEczKxMkVcO+yr/1
QKonotGDSesvm7rfSttci29Ulz/kY+d2YJQ2PtDb1anXgT4IBh0HPTidORbbIgXukNT+WvirHBtG
NvPpotdm+SgjdWWIlsFUZ4kq7PLmG/f7kIFnIHCL5JBVa9KIyj0D0AccJ1wXHu6na0c1isYVrcNt
6NUXpl5eQpM3gib2N4MW27r1okFq0VCv9dIqxzm3xwN3Ac9pLlxKV1cWWAsMMP/ozp+kTDfZHkJV
e9eWkQc89PkNo9yf4MkBtxHB/bLk8dNRYCYOmceYVDursiKvtm97j0bUXMPuqNKZGNXftj5Utt2p
G7M5lNJG61ZKtEoQI2AchA1gsjRtscsYA4I03ReVs1LNVA0T5EO4eC2Eckhcny6lXUDHRyR4ZNup
2V+1nfna9GZxM6Z8CEDCtOLSVFCWuTcTREcWUFtoLjw1V0NtRnS4DaGFWl+QttlBamBbQ9lthJAh
JzWa0ux9rlef6yLdEGt8AAmYDEqLrbxUlVOOuirwgAhdkUpeVHFT5COBZkAiwxn6yyFJwGNYb0oA
FybT+9z3dlQ4FrCteth12p/nd5ZqG+OwwimghjyH66dzQJKyMBjD4xzd3JHd+5j1PBCuH4FD68Lw
psN5cyrclG056CtGFxrUTJeBeio47/oZXWA67WEyZUCFCXFD77Kp+CHuk11dZaGLNGlQTNMTpMCi
hrLo/EeovOHRNyyp6txGA/csiumhJTV2nfgQdAw70Rc9OITNQgvPW1PdnO/WPmSpOh1I+GzCpm6L
bgilIDJKvGbNw8831KJEDmL7WfVzpm8EEv50HQfSigTUPCiRp+WuzJs7xtq7gWTILqJN17MCsCqu
TKMK4Tn7XUCwZorRD+wPzNMSR+pz34LPyoBkP6hBwfKtb6UzPjSFed3X5NazxN7whyBJ9QsQgYap
1l34o747P8lKz/H+KUuWqAo8zX07A4zieIiopf9wuIcG3WEnyLDWbTAfiQ9T/W5rWZKoB4bWQT4n
zjQoGAv5YJXTTjedjc/5FqCkwKiGnZ3CSUI15fwwlQ8FC+yVIFkC4A/l2NNlrnReN8jmz7Q2etoE
fWORTSaxxGiQ0Q/cz19AlkGCPJtxGKCu3Uiott5MyWo6WT3hf3/I8lk2UTAE2B0+RK+8r1PvfJmy
LByTGJNQrDUPqyf8P7Y+BNO8AqElH2HLL9v7Ia0uOOTt/MTDwxONxFUZdNwKJm5GWVJvzk+4yj0i
qwttduCFAJhYRtipoxkDw1pz0+0CZ9C/acCdeOj+bkGIYHbl43l7qmN8bG8RVWSllk0yxj4uyuqQ
MP1QS7J3avRRULLN+hG0xO2a61BeP2B/BB0qYFG4CBeDbA2r5D3HHVD0xh4M1ncNQ09Bw+4AcPgU
j3UoJ+9GNO0F4b+VTEEWBayQPvKI4NM43dCZl/h8nMvvlY7GBoe9FEZ5UY4jOndS+C121YCVCkix
DXfdR9/ja2pXqrsAURxar95S4csscQfqL8ZAOQDhYraf7TlgZM2qv5QZ/+v7+N/JK7v7t3vo/vd/
8OfvrJZtlgDqffrH/73OvresYz/5/8z/7O+/tvhbt/UrIO/t6yu/fqmXf/PkH+L3/2U/euEvJ3/Y
UJ5xeS9eW/nw2omSvxnBl85/8//3h/94ffstT7J+/dcf35mgfP5tScboH3/96PDjX3+YM/L2v45/
/18/vHmp8O8e6xeavX78F68vHf/XH/Y/0eWCCj9EkcDJOwNp/vjH8Dr/RDO8f4IOav4/UdVGTml2
hZS1PMW/sv6JHCbkHhFF4H+gqP3HPzom5h+Z7j8dVCQhbz9LbVuz1td/Pu1kkd4X7R9UVHcso7zD
L4YEyImzB7msZc84IijHAOEDooTF/qyl3mVF2f/MGtpvDTONdxnuWvQ7l/yB+i9iSIbHjGwlp/ST
KUPgz9v7LuMkYlbGN7U2TjcFsScDqOjqe+fE8kKKih4EMUYkRVN2k+r6bU7tfOuLwdqm9iMg19ZF
o1/3DmibRIY6nWhH9xoNbc0nw6AhKTXrGTg8cDpYY4HQcPSiIiv1F7NwACEb6Ney17RtB/BYwhtr
06Jn7hPK0vWmz0mx61uvgbYWutL7Bqj0BILFT3J+9U7297Ft5F3cgWgkYTei0sa7nlefC8/rLvg0
+bdNosfRUNZDZOZmdlE29KG19OJKlnFxVdVtceXpFx7jyaYb3OJuaj0L5zavotF2q/9H1Zc1OcpD
S/4iItgRrxiMd9f61fJCdFd1CRAgIYGE+PWTdk3M3PtClN1di1mkczLzZELLVk3BYZo/kipij5oF
67laokoWnFbfsBxNr7HH02vdmC8o/AxGWVOMzjd6OvajaXZgfediSpN2PyRmyrVyBXQHnt4h/aEt
EfOBGNfb95OBf1eYAdzf/2TRsqOq5bJzJkJ2mPYV+1lgi3KZzwvqNDDIcOwF2gx/l9qqgjXGnO5p
s3C2bQXYX5kkzqFPrXO4fyVuLxc/rAawV1OVDZK0+eo4fjYqxy0EGewlhrT6MgXEXtwpjo4L7WEm
4vigQucHNsXbZm7su1mbrsQoaVDOZnCfQnoOph5jcu5qA0zDpNGzbeZps8zjtIuCuX7uHbOc+yh9
6NrJK9UscE+FSJTeIRa6Ot4PE7TPua3CQ2ce3QEZK1HDwjfSmqnkgIQLn7y0Th+fUMqFZSOid9N8
hFWOEOL+a/IWkv3+mTCoP42QtGwcN+YnN7QpRnNkgzmotN4M6RiX1mvVo9/EFVBfeGfTnvlF7Nwc
xm5XMUgHcv39NCTtoUX11PAwyWQp4nFVm1g1cDVOqmqXjrOzY9VaHe8HSCO87e+fEK4dz8fWCQ/t
ArdsO+r5yYT7IeaY66ANhROX2A6h4/1dfLbnEZ2uGLwHWho6hwrytR2LPKAqvlHX5naATiLz5w73
IAlHb7M0rUWYwNzmYIOqjA8GUsTx3CGg5VsqGGROy7EyY/saj6Yue6XgSq67rG4BUYZDKWAgnrky
qY8rG4YHOG0N+aRD5zbv49cFqRU+oPcduWNzojcURKp4PvyeEWeYC12l8nHlY7KVMTxX4Lr+YaKO
/OdoWmWA8b6GXpDL76uw9XYYVq02jsedPKxieh74nMDAxHtlkRxkVo9ehJmqdC2oRgp84ssmd6PV
fTYGWTZh8vsivb2tXa+BSdbsnWCsTsbUe/F49DJjYhs+/ap+wFItPsgcfy7TwB9J0/2QRbeZvr2K
GGGF0yJW6vejko7+pyA6vN4PqUgeEmmfMQSPkPp2iB+rbv5OWyfZ9CIcdimG+h87MY3ZmjuIvN4F
/Tg8cNWGxarh8+fItC2XlevN/X86ThWhmqM299nILyCQixi2FjZJpn9k+KlppGjGwvpSj9p8WrNC
sRp71VMz4LmNoSA8GU+84RJ1ZVrNVe7Ggv/F0hIN+m8HfUeejIOEVRg83Xw5BK/OlHzXLfyLGmH5
xtOx/zp31XfcexMUuXZ5SEDFQwqcXpA7zo+2c6OiTyPzhhmDS2XqBwTC8/PiLdEzuyXttHBNMr7W
R96xtNCIjLtiFJAUdG7y2UeVugz1cnaF8bLfsznptDkp7A9IEoV828g4o249PCRGXnDW1iMWyv8c
qL2f0XPtHb54B6lcnlfdWgdYheJnXnXvC2PIFUTo09kOxDnHc43kBVcQWOzA07NNZYadZt7oztj3
Gexf1jRtuotqX11XsVrkYrpHMVF56Nj0494echkRrHf31dsMVO2Q6LQLDRKW57EeXpqWRplk1976
TWmRNrENgVy8pZqPGxB1ageNQ+6NRJ7uBz+uSJm6b2hGEDV+sYpC+BJEVXvgOiixgOzDTqhrm67q
KhH7niU8kts5npczExU8DFnEMk0XfjHzMIP+qXyk5tD4uZfiNeonfYBlnpclkx0397+eQvWXjbf5
x7BmjQfoxoz7ZFkfBzgEIZQtQLrkIOvzBItayLP49X7zkaFYOZZkj6q/bJ7f6OiLQ5g6QKVNKE/D
KhUe67rBODXN0s6ZngLjHgmTAVZGLI0Z47z/bLvhHIc8/IHLep7GX33i6A2AX5LD9NoCmPQ63MEJ
RiOR0bsdjQheBQHlYuBFObeNfJhgVbKJiLDvPLQvFfqCTHezOdemWW4h2xz0fvQCnCU5qFGqaxQw
u3c8+rGIR+56M2wZcF0X3TmIQoxlCZYHZ4Avy2MbdnPmJpJf7O0QrU53soEtp3UK/lvq5o+HvKp3
N9RHkaR1FjgILWci8Y7sJrIhC8ME+TraZ0DKF5ZiQjgLWiu/Xf8A7ZS7rf3eLxWLoku/tgdlC5ME
9Vt0iw3tq3rZOASxTY5W+kQ6UeWJSYMdR0O5q+J+/Fhm7Z+oIV+8Ef2f//UFpXTB1fVlmUZIGcgs
8hNkpbdpzXsMR2Odr28HGEQuJ8+nW2atn8d1BdtSWFSc5NIG8Dv0zZ86/pw5P1LD4/d0cVAK+Sp4
8lv8z6Yz7T6QwNyGRMOayfdrFHAgGyWT40eEMOONYxsMl1fOfmza4NXrJADD2O6tI/0SCHz7dD/c
3oIWb9w7Qj6mcli3IY3f4WLxIPiY1UGjX+Ze6xdJYuyYVXqpKuZvJHy8DoPbHpPJmZ7Dbp2uS49Q
zrWRzSGBycHGrcX6YOHso9ECPPlD+AfPVhof6MrVnvuDB7xWpqh5Qhc6xkkUDCXFVlUGtnN9Fea1
SZJz2ujwaCLxQn1e5/f1rpaU5zWjgJexMnu3w7Rf1Xxu6354c1w2b1brr4+pb5ty0llIGNvXmG14
RTjBMXQq+aeah2qjQUOc1mrFoK2vCtgRqR2KJpkva7A+NK7zueq6zzRmGr7lqDfIzRZZYJb+zKIh
PvMJGXwobsQb8doPHeKBiEzgbZfWjh/tgkETIqIj/PpETnvxb0w0wi3mPio9U3mFH4/hm4cZkQwZ
FN1RRVHBY0kKZCh7Tw5R3pOY2twEhD0EDdVlM9s6X6xBtYwMnrwJ3fp5NbN3rh0Gt0NxScBF/gci
qMvGOWmRu1xNT/EAHDxkPvtThcFe1O7OqET9WZZxG9AQcbzGl9sw1tkydd63xtt81vUjgoyGrFol
O+gB2ats6dVjg3TUcqKLLgw/Bk3qwiqBH114aJ/DSpAtXiDJFO9q53DfTpLZ74t2wYhpPwNR9IYW
TjlCRqcxIeaEGx/x4oNas6Uf9HlRkh8YV0G5cJxCkOgfXQJVdOZC6HoYKD/dtwokEcan3pdxWfkO
Kqd50ldsC2OutD/kcTv6+y4FhbMOwu76MF3LAczfw5KOSeGgwLyEdg4vyS1NUJtoyFjvRTubkvk8
RQYfXq3tY4IdIe+Wmb/OE7YMmMXMx6l2/c0E4fahXuPDvWi+H+zEkiyxctoukS66aeXZDG8PbAap
u0VYdHhB1qzYTgCnkblNJ3ilGXVasRt8375Y5la9x5HzLMPgv6pu431YdeoatC3fNNJVeYLxRhQd
LTtNaLSYN7Xfq5p+WC2mlxh7WxbWCralmE07E1/0Zff/vrpdWLOS+nh/////D285hpKQvQy8+akO
lxoV5SIuKPpEblxecCyWNHNtXzCvXuHX5M67+/7kI6skS1uctGQI6hz5oJipnS2ivrWnae6ZcUNV
o04R9PO/dcKoKf9EnYGB29F+KRChv2VltKZRDtfVVwdWuY/3LrRdhh9vJX2NUENUCgnE72O76hf0
MvrFd23pxp3/cIvSm2LfgecfLuVAWlKYgTDAyJmBbcjpfpgQj3WSt8P/eG+Kxa5h/XstEOwb4lY8
GAc5rvHIz2Bv7UMTxietPHbqbEo30YILGvs98jhuB0LbunBvvlXdCJbwtn/9bmK3PavpaZA7LTax
HAvgxoYLPbSmCs6VcoPzuPLwfH9Z4wErRq4yzMf5JQykUZ/UKX1pqvRrqJtkH+O3bhtZf3IPXa4U
CD9sU9aUnSv7tzREm01H769LVJL5pvoDmqe56pSoQtVdUsyIrHq2XbteI1/uUIbOU+O9OJ3tn3o6
IOzjVjjeXiWMb6ESSUouJozIzPP0MC+0OcnenqRV8Vh03C9sLfay0+LYaidpNxoGvHrhj2DSm11F
onoz+4G6sCUqfiuvG5IwyOn3rTuaAKtJXjoxi48T7bw8mAP6RGn/qZfpExfOnJypkc9VkE47pABO
m3CZ5fPqxfKZTPOmnRu0MKzhT64rvIyo0dkizjDdkBB/xpR06L0S70Uks4eWwM37Rc8nHeOb4sWo
cuyc/qluYRlpUYLC1G0RH0nH7HVUa7w1NHDKGZaTnR6qLUb9x48+gCrR8eNnnfbYrCPG6YPDu65o
E4p8VXfV8tIF3sad/Oir6hI8CSyZXodhwNru/LRpat/1uIIcSoGLNPWyJ9XwH19depy9Gbe1mmqW
pVrURd30w3vo8Evo+kD/gyQPB5ts7hU00siCLBWe2d5r7npEthWdlYstQo/l6sTuwfrOP0tpV7qR
HrbWU2iaZ5nbxLTXVk/kIJeqzwawVbkKVliALovaBK1Bw6fqdDqMBiKzORjn7YQk05iqR485+uq0
PRbDWOS9w3Jhn4ZY/4l9pN9AHbLpPRSqaVJtXAHfceI9E4c/K+q9uj58bCaU0Vn0k9Alh0vGWx22
zz3k0yKq/lLiFwFCHXLMnJ3GdO02TY92P1RPNMT0Nuw8IVM+tjUROXEZdm/5pOo2AHZtCy2K1mGX
qVmDDDxNXYRzUYvxoCa3tLIFvGRI3gQy3vUr+Wz1isWJvLo8eiLShVcUSvKqki9cN/7RqdZTlcBA
SRoQlcnoZ1ykEgCQVbmbKokeui2Rdoy9GGfmmGpWTJpXH12MTWVYf9BJhDlPkfgoPfu36mM/75Uf
ZqxJk/Nq0M1OQZIB9PM3AdUNJme+vKbvzy7cS2xoPxMHRqWxu7pILzrNtdtnq7jA+hzedETlnY38
svJWlQkWhHCf8h+D5ZY34AdYciqbi3k79ICjBiRrO8FirqloVZ7SuM1J3Aw7Po2XGLYCWYyRuJ1/
y1JsZhFnbeU9AVbB3VHFb3VXo+fH0Ms+GYzzrEL22aw1A7C3/kcJHGN9SBAQsUAPM7iynTtsxr5y
rykV3lU77h8V9Wafing7I5V3X1mDXQJq4TOhTgnFcskUr08pNpTTCLhtGT2xN3gAxSBV3iMfrgY4
VoRfncPJtlUN/ljsdpNVlyB+UZIMx9n3C45xk9clVgXm/B/TXqXfil+71cmS2cbXocdDFEmynhz4
Y4b+XC7wB913A4AUSadN681k0wbLYweFY95OS46m1c0UzLbJ6j8Rr66zQXO7mcWyB4cyb1AE9nlA
zEFjwKHAXFKUsU6xrNHksWs6CCIHNuxsH20Rg/PEGXDKvqrafJT7KKll7jvdmo2L/5b2ffTCEGGy
DWVHszEN+UbW3ZCNtk/PUxaljThQxM8cVoGoonTpenwSr94Bu0IZEgyPjl1+0GP8tIgtKNZUio0v
bAsMyBD4aLeZZ+Zt6oziWFN6hNQ4E01VBDQYswAkfZaOAp2I5ZdkiA5aIEX3FmXmi6pEOdw8duyg
4IO4d925zxSgB/g8S5sZUMtoOk1YSqFR4XCXn613ciHXAMktVti/4oyss5dV3O92XWJ2EnrdjM1L
Azk17N9ta/leV7KEW9xPQIEcNq3XluAEQwzr1u+CTD/+a7XyB4R18ScCxWkX9WVrSJvBvLWCMdNL
mwT/zUbSQkhEImIpPyyRLOJ4HQqVAOrz3WCnvPDYmemYQtzRuaPdBBWqfKwLwJMH73lpnByhuup5
8JtPjljhfaqSAcjT4L1JSXcp3PHhdOafISG+utR9AC397Ypo64z9xSIXeIMJQPiQDP2Tbpp5Ozvj
cFjhE7jpHVXnAN0AISeAsoJeH5LEXOjUnVhQRXsnJWUQ++aQ0rpc2xllENFf2KIwp2j8a7SoZ2Ia
7zi0ogjrZNoNyWczueggV+5tnhpuD65XO5+9gYNTAl5/qeWY+coFWmHj5KBd8w7Evss7Mnw4bjIe
Mfns6bTbBp7LsjEcQxSVnOGHH9TqX7hc39Nueq1Y83M7B3masDfr25/Rhc/JWCestN10pdb5CXrS
npFR3GYCwNZZU/8xQusBHASJ5k3hdUN6EViUT4wNOcDObg80FpGto8S1D/1yDQw29YnQp/ABvl8g
/RpRl2JKSJZasOlMtxsD5r0MMXqbEY/D02e1N+XmlSg/PSy1epZCrNs6/a/2/AviccCtJfVm8ZIX
NvffrQ6zgLcqG3zcBlJ5Mu+Q7ogHdigBDiQZ6XBrJqpBucjdTVz7b/Vq3+REmjwZ0iMNhjaTbf+z
ziHB9CpQ6WmU6Af91RQzm1dga9rPlCUVcOjOOcCidIdR4blgxv7wmB6BBzaFTYaHDjnYra28cllg
9450YBeF66HBmuWseszXcRVbM7qkgL/NZyBDhU61f+paBTAXilwsK+hODSTWnI/23fY6q8OgyYJ0
bfZLSmeoZeVD37W2XIfwpE18nV1nPnjR3pcJ9snZG1EWyyGbRlhvOZJ9A69X2PMCyIBWgpIpiMVD
M+gLat2//ao3qNDCTKVXdqulGgcxxqPS9OhGZtmu0PLDIXXIsa3zbHU74N0SQy41D0+2YTdYJMml
Z3SWzqNz1cmLWUVXBJ3/ih/3NnSD3Hsoc9AaYhRMYEI6a0QMzB+V88afTIckwC7Nm2T4iyXlz2jH
ElUXz4kN5o2DBWUzEf1vDcd/JsHNjhRg+A+2Ce7hqfSVzz/HNT1VaNr8JGXXaycZ0HzWbTs26syh
0+PagWropcKtTz7BsvGMNuE/ugzxpm68Phdx9EAJXza28T9ibGLAdpSPbyVD5vTkrUWWdTmK11Hw
6D9XTP8CYGNbWY1lEMr5ygWsXHHO/o0rUBxevbvGS/d4SF5jb+QHZMKjmYlHBSkD/Bcq8Fsshrf6
yPttMAv4hAQTzSCaZJApqQkuE8zbptO2ilfYlnuM5YEffZMRIHng/4N6/2v2FwAQgHIKZpvXKg4O
k1xJpljlgq3RHzWHJX9PkRTpG3m2aP/GcbmmfTBt4b1uczuzTyxN3yShHnwY2JPiC+KK4Bg5NtlA
k2Ur7RzkXjOvr4pO5SLiRzMkaHh6B4hrPPEMgqZmi2HF1oOCzshiJh05RGQZM+wZQDBn0ewdyjMn
5fqpwdyfyNE5kF0dL1PRwGB/rciHroEcYPid35blDkWc0Hg2qrwa4hoCf8fdD9j69aS7Ej3a1WMm
3ZPG3xJZzyVQBaTADFOMGtiaLf6q6iFMVBk6cMEE2ZWnkDhsmsplryZ4EE07HwYRDbvaUyDQ2mqr
6qXdJMm8sXEQfobID8kaGny10GhtBHMviD2sDHTxoWqrogenmHnu1GWQyn/CTAOzEJ5pEeODjywi
FzI+5N5sxbKEW+a5ZTjzfVMnK5oTgN6hu2RTP1zhbYOgFSgSsilFICB4XgAgQXq6dRARH+tMVZg7
Xud/LIFjBq/5UOg5OtUWG2+sjdk0TJwgmjhBG7KPb1QSuulzG1d/gxYAZken/tFtukMdySATvsVz
1OtdrADLgD0R5yoCv9MI87GuU1dwT0wIv7U8S0ZkIrQJlpKV4wZV3Ul7QeZC/IkltK8LON4BwRPr
dBBtOAKVTzFnVukrruYplSPkK6YDYxaVZO3HQ7xUUaZ4v09dlu5t0jJMaj1UVHdb7fJrEC3jJUzc
3Km6AI82DBe6mSN+oP0mrRofmkVsBbMEUIGU2FHbbmMjW2O8hz5VDvnyqcuKeQDE1qHkSapx3izO
9OjUBFhmH/NNi7mxvJKpj++LlsyPHPxDAj90AfNM8Br2/VYrIZlRbBwDl0cwZw8DofyYpHbKVt/j
+OjeJsa1LEeaFpDOIS2b2Bx1arhP0FNLbcmOsr91vMot2AMgtqzK+ya4RRIl0JdGEP8P2sXD1X4E
awIbsQlPLFrEPqBpRtBTZpXjykPow0XD9u3Bh/VmRvyu3kQSGRWr77bl2jMwhPGbdIOfrqUw6gof
dMd7lOrtpW4ccOjAJ4ToQbV4oB+j8bmtUCq63br3pHhzUCBlAWLG833sOT+1hc+vrzTWQlLXuR+p
b8+OcC3vq+bgyrDAOJ49gUcGaLNU/nEJ9HIyPuTNzm1jXKMAey4OSNwzR5rS3RoyvudO/3Z/e2lh
bM1W/droNHgIpJ22UUXQgwzgfe/vcVLGIu6qrI5QMDjuFMEZP142LoZsrN8mZ3D9qFfWGn0rXkEH
xnL8UJY7CmkQ98PK5g+Xh6R0qS9KTkbcwHPoPvVxqA7xOIjfl4m/rA8BKC7M8j2sHfHf4jUZCuAX
QLDciqPqQvYEI3WcdT4HoT40YJ979FSoMg8VQZ/dCw2czsGKE7aQH3Tc9Md1NSBaa5fQY39jeLRY
2GkdqnkvvA7tFyKwTiJqPbwkyDy/qfqjWm3M1IlsXXlQVDdGW8I74igELX5/HLR1tGBLIwu7Lvot
sZiTbkE4e3UIXQPpH0I29FnqBP4G41j07FGdYLZjwTZd/etvDHR949PCcP30e5tksPSycCFDc7FU
o/gA3A0DHNRt50D1xUBD+jGY5on1KTT5JuboPqL2CfDmYyxlcEoQIPBE1gnrVWJCdg6RKPbQyflD
LDJ6Ttd6fPKrfzd5RjzBlk4YKx+ps4OftLfFnl5tEyPGD2ntPuLJXNL6TvzMK0q7QO0WGAg/oKgu
ak80JrNOeozDJtMC/dr9UM/kSDlEqzeMiPoxPUBLPWGMZXqnLu3/mhDJA50fvlbTXIiFVDcNR9bA
lmz/C5sO8227UrRA8Zyc29uBOLqDi7dA9J9Ijv4Ks37CovDZuWk1TFPttDPLk70xYLdIm84b201r
mjG/34X3H+F31N16Gj0QxQ15MZzOuHpkgWc3aroolQmYqChCLInuJaoZYjYVapZq66ejd+CKjsf7
gdFViAzoVZerEeODJXQjgHQAUZ8wvzOPuceGJvMgZQDqAgKds3bY9VCYXIZpqS529GN0kwIr301b
YO0IfUQ8f2MmwGwJ4Ilp8LtTl1TBxYN94qVZyj6yWMTraEEroWyTt4m4KaDxE+8HB7BnLiqJQgtm
ABVIw9Q9pU7PcMu0x8Xmbe9H53Dy5y0CtoKCCtLlNfHkc9vAGvL3p09IjR8j5W1haOA906oCNuDC
Qj1H5bFksUir4/3vTd2qKX7RpS7s+s39vLu38662sw2goA3FkbtQg8PmEXwFcEfYqy2HATEuZzQ6
2Lq6amvsMF6FamMoAIYbNM3wuX3RFHWEFHBrnsfBOwiMtl4x0KezltFwO9lhgQuV7lneG/OVtmC5
rRvjaaWwhw0xbJzNZNSHUXZfFANOu+gG5S79DS4ebbwdIiUf54ruqmmIzqqrguz3o3eNuAUID+wo
3Pj9/jSwKWqKCWz6hqazdwxY6GG1xFeiXuwWsRwID1VJfWbh1/23hOiozzTZDzeV0XgTHaGpYSeo
fp9+V8vJdU+9hcmMoOb/HqjvZS332qNjV/wjUrO2sD2QKLsoPysJoPr3q5YGhznpivs1uN8u9wvB
oZnYuG1sPUQRoo8bAcwN7HY7YggFwCNZN0hJJNv7UzhF0Yr92Jv8q6z7n3gU4YXcDnpEEQUToQmM
WfDoRKnZ9TGbj2DHgG77wRsxGL1fgjk89yr857vRUoIhaHZz2ycg9JhzRr1eZ2EAYGltYqcEkGuR
vjRg6hNGkVoRuIa1PIbuISlU54I/g3KmvN8cQPPA7h9atC9zp+IrDOazeAKjg3OEWLvJjXeeGJft
0PYlVqrhz5AQhV5SopAC1pvZzrItpG38QBw439+BW5Sjp8mAo7kvu2joGKw3b4gukcs/5tR9GfV0
ym951c82RGxkysMHhY0matWj1qtAdtGa4tlk3YZy2M4LmJtmUNu4O68f/ILghszSpI9RteH2FZC7
7bXf1PtxIsNlvtH/zTCnGxU5GwwTiNIJG/IK2cUT5BH9l1h58bvI6Wp8N16INixwl726C3R+NxMV
jrAeRnrcRsMuFlvN7GcYfVsymLVO3231XKtq2hmPqa2H6Km9y9FhT7qmKLZuyLO9gd9LJDDqE8b1
I9+PsTufHWuxNo6N/dWx3bVQQi8wPJBjrg3UYnENMucuIhCJW20Mw/IMNvIfDRbn7feRJ8tQYEz7
21BuP5EXAd6tQpvyy/KkPtWbu6opuHFaOggeWK1PLi5o2zHnzb9LyOJ6+HYSsUX0dvfkpxQsBV5R
g9K81RGkNyDeXisqtzVcOFGtr0hdmpZzFDvxthsGcoQ4Mdeh9l9NnFzvuyVkLNv7t4m+XUp3ATBo
bwqW+45pbl+NPZBY5vhwFVnMLSM08D/TOEFWblD+nnQToNK7LxH3B8YzUB0RZ8TAoluHKPCxu9wP
yIPtcz1j24gbvc7Z6Ipy9WrvdfH7J8qE/qIRf6KYGPX9dQA3BtNUb2Lbfkrxy29L0Jr2DnpOBJN5
yrCyCrn5LcysAgg+sdiWOIl/QwVWw4W0yutaeHnIUP5nkrpsGMjCG7bvy/Yhjij2cSVxFaT3DPjy
9yPXNDY7f7Z/ftcyL7J7bJZD9rsUdPO0m0NQsSGG7Soiug/e6MfVzuYLbfM2COfl9a4qWooJk0cT
WLQv2UBVQBhAI1wRbfdYypCeo+IVjHD149Fu+i9KHBQqPUjnSFpIDzW6AJJqhW1Y1wX0KdBwTg4K
+FT1FkuOtgcvQHO8jE7z0gSmnNA4Fx45DCCs4Y6KZPeqk88ORqHnzLo4XRCYw1UnhFmVWc8tNqXW
qbfJFMiD47VouRe0bFj8sQBHBkInOm692+3VLJAStUm69/qAbOY6SA9TaHiJIZsYrcHqFDSIoKKM
yHBlxlk3vK/WLRldt1TuHkg7/3unk2aDqdKIOsXScPRWqoqwgZBW7IhmybMM2r/KkeMz4rGG7SKD
rbnprSIj/rAmDk6Bp5/9rgFH7Gr5yGzdbSAHlNvemd4Rvm52A7BrMFPvvZkWlFYT28EKp3nvavNs
gb7AEBRPNYvjd2ZjdhxI/HEnukOPiHOg4RyuefMHswD2HX5eS8Ha6s+dqYtRo+daEHQRwJEejDQJ
BD8AGZoxGUGpVjIHVwG+gXrIIoLUAGQnAWae/R/C3mO5baVt2z0iVCGHKQgwU6SiJU1QchByaGT0
0f8X6Ldqf2vtwZqwTNmWRBLofvqOmoMSwqqt/2noiPjsgLIIuiiXn5zEDTRoQ38wDGqZ63a+uKMc
URESTEmr98TnM/y0lRi/uAXe1QrDDRvDLHiIWaKoiazD+0iQusW8NbMp3/Qi6RCGNBPM08PfxTJB
4jsVLyASoGjrlFpXsoO9551wpzLBbjDWD9FPfmvtuHTJeL0rHrPMROUE07PLQKwuXkYdK5rYOVSc
JL7SB/9LA/n4AWZiHtrJVdj7veOg2MYh1dW3yXSfNDlkv5Uyfm0iu3grq2rYOm5R+OTIFGdD9/Zq
VjX/m4IID29v6vIjmrL0HSMS4x9kLB3kij8t+sEZzRUAm0wC1xiHWU28wHHKJpwmjQq8tHi4E3/3
h3R9H/n2xzZKo0Cri5vdD+nR7CPW/HR5TWQpv1S0N/5AypS/IHLYAj5WT/YwvXRSbT60pnjoMgZ7
dwKN11YOmNonOPPc8t0kTZ/NSMJfEpO2A4uUp8wlgMF1nObWTh/3owbi5+FWUWVyc2NZ+gnalHOu
Ce1cKuqv6S6188p61xNIdkEOR04/3pOLcBgk7UF3cJAN43F2hiIc5mvVchY2Igh2JuUZ1GXVRcbZ
6Heudo2ckjyK6DuOyX8xFVe/DREteyp9d6QOwowgvYnUUvcTJ3nrCPTYc7xe2yWHR2Olqxw4+q5V
BrSX4x9odkUV1cMYNxxFIksNFXEwYqe4WfET2YMAs3A7kTvdNHuQz3TXWoqCSrrvAsy/zrUrWFoR
0WwnALuw7GqwDOCXLK27XbfkjA9QmZNpcciGLUfqWaRBYYuUVkDvC2X07M+efSrLwt3bUKJKc6kS
YIHeOSzepINn5ZcqVX3Lnt+ZP9Rt7noXrjRjFzt9zxyKjh59HauhXe/NCvzFS25Fmqmb2UXAxRn1
q4/tKEhMHUNF+y3qwdupWXSO5zhQUNrh5EdXBHPw05bKbhwdZ591Ixht4n4MjK+HOc1PujH6FXpR
H7Fss6+MMUxiB0Syb+JN3wz0eBKMHkCcBWmUPosiOTI9XxeK90a0iKpMZwC9r65MKQn0yp1WuN0u
UgsEySDPNCuV54LRDPHfHzMSLgp5SeQoreqhIDss++Nq+uDHmnbrveWB8qBmZ5nKuJtSoo5jtHKm
uHTPpBXMBz6rD2GRGGSObXZwm+kwjJby1Cjxqs/+UVqZcrYabe9VfXxF+qxkrdzA6RycaPgqZ6D2
kbY9Js2pPVCI0gB1u+syDQrSyD9x0S4bVS8NH7hqD/fSBq0Au26SdLvkqnYoHLHJSuN52bOgj5uq
6KKDYnS/2jGL91lLc0KUgT+MWv5QT1OJZIYDYIN0azLULWpPpgJsCtvZUcwQHVGxRWrNfb1WonAX
LJMeENNu7UwEJiN4zWkc5i8yYkhZy5IVH+g2EVe3r7rLqW01M8xcPuCsAfZjHQVtRNac8b6TijkM
YWQ0t1G2BR8NZgh1vWglb1EiaDzNxHlJvGe7MsWmGpSQUxGapUR+9nZ5mSdt2GhIkXTF3hkMvrMj
bou6A8da1MhveojGuECL6cFiPHDmSPZlSWhUbL5OmB82ZcfPqt0WpbIBpeD29uW9GbmAsnz4RLQS
Ef3kcBJpLRoObPdQRWRcbjRXRHT/pTBoZvnIMT00Kx25IGnGYeIBSU/FNp9yVDM22neZWm/p0nxR
04NaAZq177rfRWyfISoilOc5UHUvpmNalDev98I5i99zYLcNMvlvFNGPfQVxGMdEMkPc3tjiWXuq
7KewxPsJX+BHxt8kblr7hpN5oV6ly2noHk0qJTt72Tdttc0Ma7eMNiriCN5oGl5HqdL+jhRDk6x3
nsgliKW3+INp/ZmYmDDEFE+WY8W7ydHFZiqHH71lvg6Z4C5bt428RGob24LY8o4oP85ugxtvhDFY
AEwGsmfL/nIzEQDvwLZok68ZdPQlU2zvxvprauUuL0B2XeFqfp4XJkl5S8gdkO8jGhb4/JtRDUCC
ATHcot3FsUIUDwGrpAQel9r6I6XcEpLTnFh0ZNLC0ctl4YSRGmGNOgGKvHjxwAZDs8nfBi6kUKAV
d6zCCLii38yG5SmvS4d/qHI/mM4O4dhD3uciVCw6aJ0EIX1La9f9GXLsqxAw7HrdoZPKTQhMHczd
GvaMGodq6b5UFa6vkhHDtIGvxa8X40V2L3YMgVUJdwsyTfxbr9dY/ewDqezeti02+c8p7i8RIoaT
ZvcXb2qf6lGtjo99IdMbNPZzk0TMVCI5M860vimjn+oAGql57WaZ2hFDISzc1ANOtq55NipO0K5Z
zuFk62/JQuuYnCd0aC7cwDCya16VLv+EmuZiLycRtMq89criE+ErS2eH4TVbhueUejs/172b2Wp/
mjbOt56X3ri+89Bp6vckQe2HVOtIjSw5ipzuPqbZ24i0/ObaWTZ9C86Y4Z6xhmEOZIXdMJE3Ivfs
rRTXuujGMOVARgFbQZCr7E9Kk+ucVKCgoLL4onmW7ZL77Af2wR2Us5lmCBY43myIZKMkHixvqSMl
hPD74GWVQRHB5NRe9bxEao0IjmyMyXPCMtNnCkFb5WRXb0g0nVBQ6+jrWby1hSKDKuudsEpOI9+n
GxBwKnlojPnT3NBDb5CIsu90amUiFbyabpjAiWC3+oc1ndW3Ecb6wogWHqx9Uyqjz0nR3mSsm75I
aDW2mSTXG+kVJULGKBQ/FexL7JGqDGqWCFuvNrXAsS40qWwcQHVnRiBBmN8WEdiwaSQ6lE4JSg8B
H0TmoxMXX/OofhlTqwWRebZErAQqkuOD4ynHXg1ry6Pn11UBUzVICKVD2JqKuvejsk9hklOUccsH
zKCvIQrcdSO7sJtum1mMp9adYEm/ewsudNag/rPRRYlOdGU050cOmd0mT+Vvp4lzSrJbttK28LUl
FafeS3HQRQ+1Hr/klsgh1N0HVd/3qvVNKMoULuYUerUs0YLpz93onFdB277kWJkZ6Eiq2G39Zlwa
dEZGYLQwHW7NecfI543johtpJKOQeZPjWIU9eeZr3h7XS4+lIVIUn1nV4DKhB1UHfPbRiHZbZwCl
0W5JXvXYfNRt1bWHypwrIp7GX2YclTvTDM1S3xp69id39RRjFdJq1v4Hh7eoIqdRzl5JnxwC2yqt
pk3bZweOAQrDk14H/dOSaC+ROv3oS9yBKndwYKJX8PuJf2FKYIvspTK66VDias4H/Rm+Rwu6jnkQ
HZpvTwNyIBILlaV8xwz3u2yTfuMgDhsUBFvASTgJOKVsuihDc/Gj0GpOyKvWqzTgdDTH3ZUDtdhN
7mwxNDPWG1zoEzIUvNvoMvoh6QJYTW5GD7AnbmUa6Lr2VVvlW1uhWV8QebWZt3Ot2TmUA2Jkry+o
2CB+AxF1Z1Cn2dbJdhEXe7b2fM4ISJrojFZYMsNqN9m58FjpGExdJX9HmLRQgL6SosEi3Z1J2h43
Rm1P6Oy4TGyhRVtl1XdXb12E3izLf8SteXWj0gpA0fdUE7wqC3ATrrjP0aNoW0k+NNd6dBJD2TRW
sxmGJBiLoudmSUf2YX4N18H26CrpvvAQ2ckYyTbjU5KpXyzsLSjQq2d4mAPm6cmuOQdy1Sy+nWMI
nKAeyRAojSdolHxRHrWZGkE7enQcWuPH0tdEX4aGVsD4zK+d3cU31zauQ7fHJJ+8YavZFBRybdTU
RdcD679dYtiwrv496Ocp0yS4K3+dioGohLFYNqZULpjhXFYka8uilJ7UWJ47Xd+WqhqHIpu/HL2G
HKQoLBUKMrM6v3rLR+GZ10KnuGCi2ndTIgvcOan4ZLWDFVWm4tjm6ifMxRDUrbbJYgEasqRyWydF
2FXitcQI61pjfy4GVjSQXTNAb2jzbgLKuKTLFOSRzHDUFAp+GGrj7mIp4a8sRHdI7lmUkj5svY7K
edIXmrq7RC76DFuZvvQyOQFJa9QOktaGEDQkyHikgBViNVaWY76Mj5MKu4q+mlEUeMOP1qWoNBUR
Clh4VdyaQucH5Rq1n+kIdUFtuDYL/ZLmnB0XzVE35KY8NFU5nVsYXzYlmWR5MDv1b8Xl864Kq9vm
MaBz3tnHchyyEIXgHGidU2/ocP8yLbqZS3QRaPiNJ4KHf0WR2fpq3st9qpgl0M+hMZHUSSvlM8Vu
60+KATc31p+eJgYsKmR/EQ60Y8nCc2viMjRLZe/qceunZgPLv+qipfJQcaTZLwL1p/5jbmYu7Yna
gM5LOZIZS1CUqR6maQRv6u2TaDynUvyI8kwLndHZDrHJTL1iPDB3N2NxT6Y2eMhfjKs7N9mWSihE
qM737I3E4/Gm4ZOy002Cs8vPEm07SuTOlSqYtbwaF6qVTXvvsRMNYkf+Z50Z3CClPxRzDqWBqknH
g74V0J1xwu1vcmDzZjs5KesDATlOz6Rq5Yf0dyp76EptboNOtU/IRczt4i2s2SUye2QzyAGzaWej
XNgkZYSqyA2YLRk9FzEHPSufGHA+mgg+UnJSa69gEBmCAngO0dCB8xoJjlDG3WBW/iyPk+q2B08f
WBLZHUoWnKSafmleti46x6yvNL+UMOU4Qc8uJj+bs8CoObo/anMRGI4SRsKM8TV63/PshdPMneou
04a2lVfV0Odg6dMXa6lfos4kvd3eFx0eyooZsooPgpamebIyxCpy2hKUtDVQQqRTdI3t0p/b+FNy
Yh6a8kIf5rRN69XoIlAuRe9sBPmmaFrABqU5auSazXY03paewky0dAh72AK5nndAV0VQ6669b98G
zjhupahQQ1EUFNWIeBVZclhFGqsRSAu072BjEpl+rilKvi4X2zfoHNNXAX1UGT0/7ZlEmmqzzEkW
zspN4YzpSy1Wj6Sz4Hyk4AHZARe7rTHPOl8axzMfU7p9Goaja9Qs9pn93noa0KPAmo1KAXbGNxav
2S4GVnhODnGYVayENDwdShsSQnf7z6rvX53SWfG9qd2OxvgeNf27k9q9jy1FYvWLYJe+Rt0eUIZB
mDkbscALZovOCj7i+m7AJrfVOCAIIWd9GxG4peodhL/7rTM4+HSsl6d1LT7NVLme2uY5WQ/nPUZ0
ocfyphlzcSZecK8vg3oaELH+fWhmnb7HEllFqeubqPyKOrydnB5PlT1ZfoSRPhyTyt3n0r7h9fgZ
02a0KeL22pIo7JdqYYcJO0DezruxBbfT3CfPlBfg1uRg9XEeaIWJQ9dd8s0ylsuFmSasNmPCLjmO
uRcsGUNMXeVrVHC0rdOy9JUEgLGYR8bP1mVE6NB0tV0H2tn98nK0AgJ4z+/0cQ/L82tcZ2nqFN8j
r1FOKf3vfuyBLpmDsdGtqoeviYNRgHnCd260rhuAp5Yo7HWFAbCTl5EuXNPgVGrV3VsayZhSn+ds
MR+7rHp1iKvxS5ISnFy3tnKZX8cM4+fYq2uxXdltGo4lWm8PuC+SP0aVliGQ2PSAWuERqooQotoD
J3WMC8TLAhAg+RHV8NJFcVjEVXetvPlnPhbUTtTdHNRi/AUvOrtutaWzUCX5b61V1WoUPin5KziW
fGxG4pCkvzUlCfokVXdlWTuhXe1zdoaw7tDVGEqeX5IsSBegjcUrHtMRAZhqCpTu7UvXC/fqGTO7
ECcaj8ZFnJ1PGgQ6ooJtCaGbLz0YIfcZkACi8V6fT1YUc21yV2D7T1EapEgeNZPzcvOSzy18a2EP
fFTmH8+Zcz+y5/hKaMrECNdiws2LP4MuOwqQM3kYrXFr9+bZa9LntpnTQDTaS9Jvq356VLIHyHLB
oCqevLx4zbpbg5ny1gx8plwlIQFc+bulAC2ZDtN1iRPDW1IKPeIWUWAhwjpibWHr1mDP69knQP+H
snRyS1YknwG2JxgeiVC9MsI0seJtstjfVvJMhKmqlH9M3QoQpQp8FC45N0n7KuNCXe9StuDMLjYM
g1umbaLBOvcdSzY7CtJQ3462gza1x0zd9ZlCf1evDSiNqi9DjkzWizdcGr3edYh9/NghCCOSwyPn
lFTYEk0B36bSGP8iq/qWBQ7uLHXP+li/E32BADVWUAnyjyVgqDeYe6+vcc1NsfbWcHDdRoslN71Z
H9oy+lQMyQ2ag11WYOfR8zhV+nEyoL6NjbCWZT8nib2xBeulNzxRnit3rVVVoZYJsWVHwJ30J7VD
2WoYsRV+J0I99HAwkXuNeO2nZK7D4VAcl8a+pU3x5hiW2Ode9VkMifQVA79nHqdD6AwxC9Z4UgdO
D8DzP9Nk2KOGr4JaQrtGUHFLKXC6st6FdZ6YSEby37KNEYFOOHf1gfsBRrR9wgcak4aT7SktXV7L
esZ/p87fdqpol9w1R+qo3BiapjaZdzjCzdlEkGQutb2We18z3ByjCYiqGuV+saRYffVWvRbHqB6d
x5GIKL9ABZQNIJDD/EdptGMycbpSlY6EbecjnYdfnfFZQ/0SBku8EzA/m+huaryP3mswV7xOmrsc
5x7feeldZzZGsvFMhAtv2TBBb2v7GfJNY/9y5EJAs/FVkGLSS3oIOkgu2vV25YzHrp69G/E0F6hQ
30byO3g5R2UJOrCUqBKJb24BhBBD/pyrZ63ToxvawxXwRerRVEaQpqp1WtlpSOzk2pBhF1nmN9ej
eEnqvt+RGOgGmSEv0Kq1NwWJY321Vv6WETo7yTk0KqPYT1kRFvw2mBqGat9MvYNASG9BVsEO1ZYz
JW/tG4c3Dat16wuBDtjsEMblJrML7PKt1/EKETZ6tKtKHobZ820Lu5/bENQw8o2cnRjUFzkXT6zB
AqcOjWJU8aonaMbvGcGo7iAXaKHAFZ21NpFgdVOn2GFmpJyeq/hMdXiNR2Pd0OW4G1HjC2ZZbagb
cPUe7VycHM1ROXP43em27mvIrPe1kKRxp/EUEPzU75KFl8NQe+hNZpjCU8NSn8Mu0p1XvAARIsog
iXBaD/xFxF27ikEfdNxz2/iWKJ530Bvb2FLnk21FKw/Z3Ln4WHygpp9dxynYhc/y28jYV4Lad6t0
uChGfStM7H5t55O6R+mxhRXCKrpir8bZsnfspfPhgRbgGj5OAvJ+INnccXxR/DRD12p6HaO5MtVQ
SUmgegCBntHvVAWMUVmax7TyLkXCLDEUr+rC6x7ls8jGnSm3Cja6jVHOr/pCNB6GdKz8RKPQuVaB
nHMlIt7FkDP8QMW/KpfFZwr1gffTMQ+WLZ6F8kI2w7tiRm9EQ+AEsVgH6/y5EEJjSaVZrPQwC+Ny
JA+A9gTUPo9mpHxVhtKRKOM+6EapIeuQRVCJvN/gbMPMLlz2fWHsuib9GnmvFKdDBV3ckioKqVF/
cPsKhW4kP51DM7nXpmgn3FLczG4dA2rZ5m4yim6j6G62AZ/dCQapjdOPX0PcS/beCUuNUdc0LCSv
cb58ToiMuUb5Ss9RrFPc7/5PW3K2nw3vHR70A5c0Maqrt87+RCMcuh4QRMtuu6/yByXmXUGc56up
+G17pL5YdfOCmfYNNgjoAsiWi3LecJjZRd1icm5z+eQa5BJ3e6gDCFVlnnm4O0bZhuhfFsNMcGnm
vHVABcCAUZbvk8k+ar2ztthE5fFvJJHCHlzWSR6WuIVxZiwwcPeHFjbCw9a2Z0vgdD4t9klYg/IG
fH5hlc8ekcVxMkAxjpZExS6cIhhfUxaMxLOOCz4EhVPjs2VlbBdz/kDmucWmManhSDQvFxr4aT0x
XsSJmR/6UbgbfdVr3J+aEELgIrnyHBPyN+gKlolOKS9arc4nqsvzrWPpMWs2l1KL3vsAI8mth6q8
NBrzs5bGEKS6Nl7ggONdFmHLk3r3JHvWcrtqgJDcSA8sHOEgLw56y8jMVpJpW7XD8jh36U9kdelt
yPp241Wlc54jFcbe3ShEhx1dIh2uf6ljs8keImaoU2qwrWRyWj4HvX/ojGqbE4D6lJi4TdZ1S9zJ
6t7iJ+ZNipanXXA2rvRznI5vxDIh85bJ1UiwqbAeNSFrGXkwsfBTAvE6dHyiGJfP2mzMwEgzePg0
I/JDljw18m+wvfLlPpvWTacTYpW4HCWsca8uVRbYpTQRBAIb2eUvPYIOUGNoPq+6iMElb5o3iau7
PdwDkpKjlpW5v6z28ioSAfsfbvv1T0otz87cAfaW6QeO1ekI5YRgOJfXyI2WzwiBV2BP35ZdWmcL
FeohGebyIObYuTiOidOxA6nSBZpW6WasSbXWDYe/oSvMs2pgG5BBWuKlV7EasMaMk61UovqJuHSo
XIRoX4XKPGhm7nKT8XFcmXbAcmvMhovmKrB8q9x00LiUnQbx69/vrXCaBEs8p5r+OYyLffPU0T5G
Sa+B7PIC/k/s2/+y1f5vlpr+z8TIv0lqZChaFsm+uubYa9Ti/+kNELVJBoXh/dE8kxVysY91okHb
VtZpykybsuPiIyOsq9ET4yVDshNayKkIF4kZS/6qbu5qoxIvPNbD+UzxKYfGzsgOQtTJI3e6v5CU
ErjRI36HKXTtygnSgdL7/3ghaxrv/5f/ub4Q26Ws2LZotlCpnl5f6P95Ia49sjnXEq2csAkkaNWd
XoqnpFfChsi6EAhLHFa5vlrHL64Y4jUG7Hu2GJuXlNAXBkIOmQgeKovxOBoZ8kkoYFuz9auSKqc5
iZX/iA11/plBy69sOyQdq67qmWgNHPVfKXYTduY4EWnlW8UqvaUhstzloqx2XQGen2MB+mh7/UBz
mIGjnJjuSmr5pZ46cFLZ6HhsgWt2td3MSCaL6BjTJEjYmPbcEaVfrpIYJH+oIV395K3q6/tD0ySB
HcUiKN0oOrL1jQ+4BkBFNRcoyAETIFuiDVIp7cB18udElXromXaOAwElipnBvageUUO9qZ679eH+
J7s3Pg1CLsjeMQGdiA67AEUPm66v590SEW5FRP1egk/fYFRxRdBAvIstiX7BdNz3apj4k5JcyVFt
f6xrUNI19XPfKaeoSNFr2hmmIrXwQCo68yFPpnk/kxfsNyRv3tDYcifqb6DaygnBTvY02np/qxmD
CCNt/+OeuRc0/uNScx3Cvj3dpEoLKeG/u4SYGBNQL4VMEbb4tBaHvpHx89Lb7SVtlitGC1+ndrTc
6UqTboyWI06jQrLdA+SIibCeYzcCzzY7fCey2U1ralNvVWiBoAQP96eD3eAObNYwB7V/EkORH5RE
wRgDHvokUi3fZI7u7ky3ZWswtSkcaQhlJcJeJ+bkuWvls704+aVNLZStkvPrKtEsZ8zKhgeJl3qV
dbbtCvIOcdB9uV6ceQxsqRUnkwgcH6YyPVmmGYdL5IH4ul15QpSxzwvVeXNJztu3bsFlW474gpJC
AdUtyEAi42RM/j63hHHOxAAjgO3tubVTsZej+2Muvce7DvX+gLz4kfg1VDtm5IRRyagZLcnwWito
3Ynnnl/7VrtFwuDYPpeoNkwdTGaJcgzSFWRHjpviHGfSCpLKaj5hc4Km8qxf7qrSGwcyyOwRG9po
K2wJONMxTRTeRabVT0bqfP+/r9Wx/R/tHfb/b0GiuAOCz6PBA9ab3Ip/LkhKYnMg0gipwZvqbTs0
1iQy2t1WsUB5RzNR971EtBM7KjDD1HkXz8iHZ0pbsBRyhRk+EjciGkdaiA0XwZ+TaoGmGK/jkPaP
g7IkV2m9O7bVPYkMUC6OUqavlmNPpj2qXV8SnKMU381UfHuNvKDMVE7WwFF2bmFEGjkphyYzurBJ
0Fjfw1hkh5Jz0oxdlo5FOMXFcnWxEqWtWz/fH+phIDIE9dOL3jCzLPPsoiJVrY1BdFnYr2vBbLTo
pmRWHiZL+5MWafdBUSwK7br/ERPwRwZDaQEgqsUbsZDLhiTP/+rhMddg3H/cnh7Lv6daawuQrvHe
//ONNwzSvHFWFb5DQ8CmtZsmJ5aoLveOEarl9JmpuSRLL1E3WVXb56iJiNCouq/WzNuHVkXRlSGw
Q8BVQ9ugtQDjdOJLZzm3OM/mpyzTctZqzrUm4fTooNpHFlfn6ETzx118fX+IBkD1VIt/uouOa8ge
Pf2VJKAtBLy6Ubth3kSkQwJklC1qJMRmkznJMyn3iK4c8JikfogNtfyvcHD1328OMaUW/AINYZpu
2p77r0TyjmS6JhI5GRlOkuyUJVb3BNEwbifN/p445eIXtDlyA/U5dG6rxiufbZez5/ydTxqN7jKw
9+fSSCckClZ7ksMcnQ1n+mHZMeQKEVDa6Z4QOPT2Hw5QGqml3VEvte5VqdT+OGNSIuksPmRdtIRa
XhuESUzltkbKCHqcvuN8Skh60ocAiLG86JMLfm7W5SUdInBOCR7uLV5y6JIqBgR3y1BhPnnj3OEF
JA4Fs5pPl7Ewes7Env0I74iahneUVVQ/u2LyB/T/zHVjJANKOdPgnlBWWKRTYhVAtl0RS5Q3Gsjn
qKmbdUgwiO+6phJjd16IaautT+9fc+F99opIiXjEdhGLjCxYy5bh0Hs+UljzJ/m6IafVOvZnjZLd
mKiISMzachK2gtPOTabjknEstHrbfGmN9iFtOlI0B+cTLcp3FWXNo6pwqqlzpMD3kFIFAzxsNjC4
LW84KfOnZvVBoX38TThjero/i5sh/Y84d834Z/A2RRf0ETCyMGbpFELo6r96CcgClYWXiNzHwWju
7vGmYnWEodmUG35vF0bJmU61NUBrmHVffeWj+Suuk0/qP9pH6J6IJIaehLNSeoHRo5Vk45h3basO
p7kfnaMkfHPf9BgOtN58nOw+9+tWxOdEGCUMzKqmHtwaVu3j/hWHVf5klaRR3Z8uadbStBepP718
CKY8a7ad2UzndNa0o8uVuDMWq1tnF3gYDVO1a9seEQ39YUiS6lc32U9m4zywY8vTPUloVB32tcwj
hVFMcu9FI9G9CkmMORXpYGNHSKjmZ2oCdCWgaG84oWs/VeUVn0V0Nkfv5a8PRkGz+PeimzQkdB6h
BITwVfkSTEDcR7US1bNqaz+TwUl+SlJ70mXeQRgu71A1VWh0mr2H4wuKzoF5TdRJDwv+YpMMvQoF
vxCwOFPi7vcCw2pBqhm0oOI+/N2hqQZBU+9o4uqhFF1teROKsM0iiFu5X/n35X/qhu7EgWmNbZlv
8BTdRhaDub0/pR1yviHUeDTc8nxX+hqr3FcNajICL0bVeLyDJja11OuvRLMuAZbW+o28fpg8kjpx
EnOutzslvB87O2FvlkJZiL2itiibeUd1Bd0B2/yPDFA7QJcY7UjLZOkcMrXbwb/Jjewm+VEU89U2
JvObzK2Nxh73H1O5Zv4z2H69yE2HvdlUPYdZ1bb+dSSS8ayVjtDWnvg8J2uQioaMW+ptJsjTj5wl
/k1oDQbngTJCh6hIuPQOr7YuHnVbu866lr0Oy7UnxO/aqNm+kgkhJJC0QM+xbezyGp1GT/YCYdCE
kEDoIo60SGeFsZBJ6BSqfuqzbCOkij3QcUZSZNKUSROyItM76zZazvDa1LXfrYl8heZZl37isjNQ
B2XVSwM1++TM2t87ok/m/vb3tNB6yiZOJxzTqmEeB2Ekz7aG9HOu2qM29WPv22lWnqsPp0+Sy/3h
nsNp9UxJ3FIqqBleBtXzk2pofixg6tvS4Roynbj5kff2i+1hB0tM8vpGhBm+ktrJmj6HwG01CfF7
NYFlKNhPVqX8/WGKLYcRKDf+fi3W5hypPNI7i/y6I6xNEajC8C4dklVUOm5+BIVI/LuZwCs6lFXt
SA6PBee6xgA7PT7zpRqdByVd4IuID4OPffwLT2jLeCmVr9m0lr2l5i6Kfj26tqXtbApXJCRgoIeo
Na3YuURUknOQrYGniE6d6jkdJpX4JaPeTUzbzLIQGt1KebMgt0eGdfOJkJIAYZr+qhtO/NDaCODy
9q/zE+ncuzvPxSmKyEZTF/UjJUruYVz1numikXpK+/ywd8ucs5nNjoWeGm7PErsh0qW20wHvRxTu
aOweEIQr+/84O/+r30BX7bVC1zbXpZ2KSPVfQ0Eyacti5hHKIhwghW7tnRzVQS2fEvachqjWfQM2
DLqJRXZ2D5pZZ/v+/zF3Xs1xI8kW/kXYgDevbMcGjWhEUtILQmYE7z1+/f3A2XunVUs0YvvpRkwo
Rh0zBSCrMqsq8+Q5/oOmUf30gtcA5HQEn9qoZDdW32qfvSS7Rwli9/dWqYC3UmrYGQZaTKEpgB6v
4MzZksM9mmj1nv+Yd42Lf45/lirjtej1GTJqRQbGmj/2JBEwUVUljYRejhNKQEbBnrzpBYWx9zYQ
tSBc+jMZWKiVE0wV7UHvSxpa5kuTXJSAGmsUdij50mHADdtPHTAJ76SG9OmGxwlyWyCG41tnwZ2Q
BDRda+YvuhWoPkflt7//S7NrJAp8UgGRYrtPEDGFgaRUYTbspt17t8E44DktW0k4w53CULnVygRI
2HtbowXa8aYylIMhO9FtHcLAW3iguNQQDkmfaudnMirWrhli/dYenpORYk6UsXKkxnimnaW/U95J
tcvkN12b9HP1aQ7NQEkHBq7O0WGcXFA0+b3UH7qggdw2h7tC8be16sR3Yw02gPtms8t6Q90FOmnx
xvsVxB6F4aLvriXHOE5Qf2+GqNDeHKjoNqC5M7dPs837+SR68Q2vvx5sKqvvJOllIv+Eds25oXko
hOU0fnhvlKtUMuZR5RvX738t4E9bWdj2n9ktix4pTUNCQ6FArIGD0ubT8MlaMAITbnyz+ZXP3Jjj
NHfAq++2KdCWg+eM3pZC9qWHaGaH8mz1zqLN+kkHZryJuo5D8uz+0kgWd2Zdy6wBGHhLo8agSd6G
rs/4Tgsg0+7b5lCSD9xHGUcJmhS8TRJVHZh4fbyCs6N7GNsZpEpVSuFwdeS4B72O12puHoMpfF8S
gMf+acOrssQ/dCN9C6qtF19noJ5BjFN7ud/hYJOrOikZbX6EyR9CV9kyAUqoajk3Id0Cps646mvb
rBjqQzKk9WM0QaYcTyU8x+8N02bxyaS0DH9pCSl02EO0E3k1KgKP3jhuck9D+G7O1YDVH29DNf3c
0/3iSl1OzXP+N7839a3ZtvnTZLPlZLeqWdvQO/kwv/jTTYOkkB3C9ZEov4PaaDnWRSTjQXk53vcw
qT6f93ltFmA59Xnm2ZY5lFoQKyuGbQvnUqjWrMTIk1+D+tprVvf3TYbLd7FlT+2uwySoPqUTF4s2
Dl4tNbiG8nH8pnTwKjTRw99Log/pLYmajrPjSFpKN7FDp5VfS480QZpU9MiMVvEVaCTc8o9VaiXf
wd/8nEw7fpaSLnaLwdB2cGRsfILUD9/vB6RwuBlxsys2XbaVJs2/e//DnjdYSMfPW4EL2H+YYRZK
VjSAxQqceZaQAyXlF3I1Jn/ZVymoOYWTY9Sp03cjgY3d879lmTzt0yh5GyvmhmYwfW+pdMDCE11c
g5bM4S7g6CKjH3sVUgv/XmYHqPjuNLuuvhoBu1OS6JCSBsWXImBDHtNwfHj/wwYJ6urBBDGX90VJ
c5oC+Re55vzdmP6X+S/T//7Kaa+mZfqtz6oYXA00V3RPlpv3A0k4n09MXfpMcS6/h6okpUI3Adoi
X7iffP+AR9mU8OBBzoBTgvaBTCuIWhCLsArn38cUgAk9kNWdbzpX+lzGabrwSzsYMY0fxc++zNpP
liY9UayPb7PB+9JNyIIkzO+dHkrtAc2dAhxbVl+9Z6fC1Mlv6lj7pakTJCcmjdugKcnFR/k17bf6
W+lpMOWZdCxVVQXLvdcaL12gQ/wXwYpOh+m1ar6RcPhVzW1whdYU7CEZndVhBacS6EK302gOwckd
FH3mPFnXaPrh3e31sVGvkzllR+H/7//IoB/c9du5KSzKHprx3/TIyEsAXIK381oZAI8MvffX0KTX
dUJHalVBt0FXdH2jzX9wO69v6MAxejm+IfWqXv99Q1G93DqkmTm+hGa69aJu/3e/rV/F/dN7T+c0
GJ+cQbv3wji76yrfu0NFhDxkQpH67zHiwfokp1EFJ/5bAdb9DbzMHXBBaQ/AtNjBohH8gPGicGqS
zGMJIsrPOIC1n1XytS9pENBa39rXhU6vsqNl3UORmyMkbonuFqbZHlW9p87C/SWXp+SQtYG/kSrr
c5aP+aOmJc0+pz5/nebqczrm0qPRWICNyuZurlHB/hs7rqTJVG4GrbnPLSCJ04QELFSk+tYY4WeF
5SfZNlVrgf0OcxdhGQ6EpuXDsUkDr2RI8l2RlfIr9BT9tdFZyU8zA0L+Xhnz5J8t5JpwJMbNdVpO
16pmjHceulH3fg//p2742gFl6MnVZelq8rv8Z0PYojFhfNU5H9/XcJtdA3c5ZP5I81HpaG8JXOa7
si6pa5owZozcKpThbRy9CoZFzh9aJ0VQEpKBKrXqd6ZiDimDHMTXdPgc8z340h/+FN1Dg9vc1obc
HGJ6dvde6/fXtRE1190og/sp66NvxsNdH8JN0yjJkwbDH/Rc1lOlW/32nbA1MtLR/ZvtWLdlAoPd
32We/ORHofNvtmPVSDa0k+afcw++SQRpd37vTK81mX3S0fAazurtdLR4yQBnGASEz3KnN4/vQfC/
knT6nKf8I6o0/aHutKj69P9Ry8kgtbys5fQa/kUeJf1D/Wn+P/7WckLp/V/k+RSDsz01XHmui/Xv
Wk6KrP5L0SlfcEhGDh7+u/+TclK1f2lwxFMR1B2TJj6b/fbfUk72v7hg6NQSVETrueqQYPxvpJz+
2LDoYUdVzWRAYb/mmdznUT1AvsfZQERES4O2cvb7U0Ls/4ZW5qPCyZFvCE2FVqKEQ7yJopJNc0gc
/wSb8e3Exg9/ny1OC6dLwwu3i4JchZdL2eBC4kdXUak8lXb8CaRTsrnsAUL2wXFMJxmSqHflUdsl
CgDOIU8/JbGnrVyU/jwb/2Mg4ZAAQDS2e5WsI2mEW0dJqDrBbkTx/jkchpVnLFlJSMHTXZ3kVctH
tIaPetAMM9W4vZMGz/47Ic9/PkO4sw5Zo8mlWndcZxIoNGK2+zKM17JBSx8gFG/yjoJdacCAGgJi
2FFLoskGyl4Q3sDqzk/0/KL/nF3/+QDhbjLSdGF6E80Bo0z6ixy2LjmH80P/eR78Z+i5NHXiA30M
ZYRHMwVZtZymqi4La/BHimxpD1bKyeMqSk0qEGkwtyCdf+TC17zXHU4eabd0LKdO0LpayTYDNrM8
KBwoV5JzC9MhCx+kjk2lNsg8uKWh3mW0OHRzTzdavCtvr8zz+sFkiIltiN0Uzkp6Q1pshKggyOCH
aWNXImNfjdWhqEiiVcX3Omk3mSW9TL18tHM4c6J4xWMW7KcIEXGwpwhg59C6KYSt2qg/lI76+/zU
zKHpo28TIqKqpkVSpxoUq07g/yJpDeYsAlKXmdAIuhRXaH6I6opGACecbs8/8+MJA4/x5wo0AkgQ
PUNp3Nw33KIvH1LTceVUW1F9/dhasiUEyclqYqlNQvKWtNqg+njl59bKUlh6cyE8IuzhQc5PShRY
4ieqhq9jhzyfoa/sH0tvPj/2xE+Kahyk3C8qKIHJ4cBmTI4vgKrivNk/Hh2kw5+jO/iIFUFp4GaN
dFfLKslz68v5oT+2C7Hiz6GVVmkzS7Fat7QsekqaXibfHTTGjpyVv7L3Lb2+YPuxCIdurMvWrQrZ
eoyUkV73RJdXgsg8ykd+IJjeT3RqvlLeuhSNnj0uwCXxPXeKZpNO1sr0Lvna/GWn0wsQxJx8vsDy
IZjc2gV5eGlovNfOBsXb+iBfgNEUdFco8ffzE7NkNGGrCqzeMQuZ2Eh20SB1l/VVBkEmBGvnx//4
k2RHCB9FDOouVDMikwV3B7vHtRlpoBjsB0o5vysD3cm2WBMDX3rY/PuJ/cLGBK4P4oVLUl3sCoSj
tijS31ZZeuv1FRo17dFUzWxln5w/4T9XBPWeP582yJNm1UbdwPxQ0LrvQ8cuKz+hjrhx7OJ7L9E3
UqvPegGFynlbfjxX8juy6PTzbECNfq81bgwSPD1oBkCqIbSgp75sfGGJ99B797WM+UIzIx/Sm2Do
I7QAzo/+cQgAtfanuRLJseJWThsCuVPeGI1ibuNilL620D/sL3uEsJgbp4tC6Ggbdyqsx7xofiF6
jFK6YjyfH39pAtQ/P0FNoAvsfat2fRDm3SHLaNHaezCa/Do//scxRraFg4ru+34wWZSE0uJXBg/A
BDn+NL3MnY2XPUA4JzRRreqxNFBzAgsq0UCVSRzwuvTWz7Lj+Ucs2MgSHD4virzX5rKW5SCy0wMC
Q9fs/NAL5nEE8/TQP9fkugiPRfYGJeQbORmofuL0SqNr6fwzFl7fESxUUaXtoIWA7jntP9tZ4UYj
ZcjzYy94wHwvPg1PfdtHVYHQg+tQdQxg1S9VaTOm/ko8WhpeiH7Ei4zxCUP6iEk4nn/t24hSYt5d
+P5CwAssGM0LmfiD3lJ91ysKGodypt34ajOtLNAF87+XZE5CXKvM6Z3Ir136I0a6MFS6Oy4z/my1
k5ENFYIvuVErt6xvwbzEdb/1wrVj38LKFHFRmWLB3ZFJHPtKSiZQAKsUD6Yq+OxLa1DlpdkVYhvo
H12KiqlyoRqI4FfUvzZFcyg87e28fZY+QYhtckBjTlo1HC1bCa24HCw2TWdwusx8IucfsTC574jm
kykoVNUMyoFztwY5NklY2gHV6/NDL7y9KDnf2apdpVlcuUinfoKaf19FytzwR0ONY02/zz9k6f0F
EwHJhmuVRi5X0bRvAVnjKK/254demF1LCG157+VmbKPSamWwnaMH0ppP4MYvG1yIaYVmG7U9212a
7hHgvQINPrOh786PvmCVWe791LHgrPIzv2Dh8Oq/yoxmV3s0fl42thDSxn6oolbLaQoFHg03jPmj
BoB+fuwFk4u9C7buQ2yB8IhrjeqhsZQdUBZ4zruVeDMHxQ9Oh+a8Uk8Wu1kXCsnLBLNY2pPnG7e9
RQNdMTwH9HmbSrECGF76ivn3k8fQHaVQdOaqjBBjKdO8JCNgUuSdE8EPaVf35221NMfz7ydPkdQi
rJPKqFyg+L87eXzrk6/nR15wXFMIaw4tZZSZmYW6MKHTKgA6ohyA6DOClVW84gBLry84rg9Uqhka
BQeAeom2xOexq1eubEtDC47bT44eQU1buWag/K5ARxN02mJlDc3L/KM1JDhujipoOtDH7YbSQxpe
Q5e9jbqXIXkth28xZAznp2DhEwzBgdG8VnwQ7UR+f0Kwr4MeTirU18sGFzyYI0OLZiaBjTZPxOpp
X17Lui29tnAaqeFAoXuWkc0eYBiA7cR4PP/OytLQgu8WZTa2+eiVrg0N0wCpOVejB38C95wH0IlI
6caz9iBXYDssWm0PtnOnQ9oHhHdlO1vwakPwarnTZN8c+hotLbiu1QrKtW9FizFfqRBbL+c/c8H1
jPnrT5zaqcrGMiMMOEGW2WqzHo5yBZ7lipbS7flHLH2H4N1pLcMm4zilWyEqYFQIkXHs6tq1C/HS
8IJfI6VHuli1S1cu/2py1+hfOv+v82++ZBzBr+XJrOV84s11MK10HF9rsz4XiFsbzsvzj1haZYJ3
6y3M3VluVW5T6qgiUkK+Kqu1dqOFwXXBqbmZ9nkdkimUHfoS0ahHKroMu8P5V18wvC54Nalex9Od
2fByB3HDX5HyLZ4uKwbIYoOUpNIJHOSYXjacnZ7k+0YaVvxqySqCY9Mc0ZAOxrERMzgECjrp8biS
VF4yyfz7iTfFtWb2qEWVLrnOq3z6Cmn5Jksfztt76b3n308GV3q4OIMSe9fQoHYawu9QzZwfemGh
i41GqoU2okxLtht2LyWieXq1gUSBBot25QFLhhGcFLZVwypguHA9GssdxCH68g4m4Ms2L13w01LP
krgZWSwOXdXwRt4O9Nmet8yS0QX/DCPgPpGp8eJlpj0hXgDVfdEOK6MvmOUdlHY6pfEI0amtExp1
5X6EqG3U5M+1068sx4XjpyZ4KL3L8NO1ZNs0WIAgcJcl9cc4KNqswWI5v+BSpGEwLuFnW5mIhXUk
Ftkc+E8nSelLN9eGo2YjSmGlBups5TMk+buLZuS9weTEZtXkBXE78zxDPQDfYf2jVJElOz/2HBg/
OGtpYmjwgBTl9Fe5nq+9Zg2tiST7XpKy+6z13jclrL9pU0yrYnhhpkkTAkbZKpJZ2SEGq5A87dDN
vHQuNCFcjNFcrNUZGl6uQyDBjTHJN3ol753QvKxEp4k7exU6SgvFOdKOALn0axMNVy+V9ucnY8k5
hJhBSg/qRp/7BhKJSHiYYOU/qRRCrpQIfuLLApMmhI4+r3pvaOrS7UIo0UKne7RG/RlN63JlSS0E
EE0MIJUuG5ITMw0TiuwglxGqh0xze5GNVGGHrxQL9GCK0rOpINwyyvDgQU59FaTtyiQseLQqhBAd
It8BNYPSLZ3OVcv8aOXKfRSBvoJWZeUjFkykCod4UkKxinwMWbkhRecbmGkZHrKp6NWVOVhYSe8M
Bicho01HVUferHS5BG4awGQljC/o356fg6XXF3xY8mqa6CIcbXKQBQuVT03ZrewPS9afH3ny4l5b
RP7oROw+g3bwfNfK0R6SYQzzdufffckyggdT33X6CPppt5ZoPantXV9r2yrKLxxecOFBUirkCtPK
7Y0aIi1LR+9ILapwVyKB+9f5T1gyv+DBURhEhpeMhTuOiQ+OfOxuwEEaF44uuK+tek4aQOnlFrH5
UzLqR8lU13bLhTcXcWbj1JhI1SaET9P5UcBUBvPfuLLkl8YW/Dakmz7vDRZlP5h/xQ0cwyp0PxdZ
XBH8Ve5alEBMZrUoUzPdIQuEsJkK//H0eP4BC6tSZLXIuhAF4WoiqkGBHZjfouw38OrL3l6EGdWF
n0SxxVG0ztIv3I92euS9XvTeIoEIEFwa2hyisTpk161Ng1tiH/Jaejs//NKczuY6iQbwsiajQo+Q
S93ifjIMN6dz9fzQC4HmPQlyMnRO7xAd5D7JjjS9MUYVstB2W/m223ZrN7qFw+g7burkEYEWm5JX
VJXryHR/whiiy+V1r2QFWgWoB8iHxPdtdesPkTSsfNXSOhKcoJvqUQMLwiUyhvSbmxntzvkBVPll
kV8EtHj13AefNeWsoPMgldV3q7p4mc4zdWIuOUpoJy5yZgTWVjX2P8NJvXJsW1hHsrCOTICPZUMV
xrWtcgdF1FGttafz62hp6Pn3k7dupCks4ikrXcOnM4u/3jv92uV6YWxF/XPs1i+0xE6wSNiXv3sn
p12pguH0/IsvLBVF2EWkCO6lrp4rgxbsdvD1bxIMo2mRvT3/gCUPEzcSBy1VtWKtpOX4ClropkBD
3Db7H3nXXJagl4XDYATTcNoVZIq9sYqgop1CeMlNu3w4/wUL9hcBjjDjDiDDLO4qqJjCTf8py+KV
Asa7mf/j4gXrhvDqiV7XsIzjqW3tbSV1PLZ1wNJMtmUYvEjh8NwrhdsVyjOtwOQltDWw1fs59qMH
CyGCw4meTXPqIDSHY1fou6wLbNCTXo9a30wlRvL9OlPTdmMO9j0g+b1Dl9uVidAhDGg3k4HkUeh8
q5IaLoKJnmFKSdksAJn9UvL6Vtamr/ZoXatJDw01lJxwd4/jdIOu0v78rMwv+tEHCJuxPoyG1Wdk
haJwlgiy+BAkXr6q8P/TaLXro5U9eek5QjwKS1WplPmU61hoXUOcXGfSAeKMu7iS4EiKTB/icHPF
WZYeJkQoXfFMvdPYSMl00+2DkElYSNupY9trmmOty2+tE62csT9c1iy9+feTkFVKftNqlVy6Eg3c
VVB+6hzp6/m5+TCoMLRwum6nRkFOnqFHWoag1YMhS35oav+SYMvwQkBM7ArGSdsrXDtuX51EeVS7
tTj+YbRiaDEc9qOGriWHJIcWiCqsPqeR/iK19hbGzpU5XnqEEBCHOok7rZ1zRZ4cXPWBc4x6eds6
6kOTrCUoFuZWBNvUKlzOTkXIaobwAOb0mNBEe35ul4YWAkce1rY1NKR6zSneyTHchUa5cqxYWDa2
4NLDVEPeoMTcaDo6djXoAXskDuFMXHHlpVcXXLmxqWY5E6+uc6fXlHZnoz563ipLry44rtQ0AboM
OG5VVg9VLW2cAhJvlFzOD7/05vPvJ75qFyNNlBrbhNbKL7BE3E5mvLJ5LixHW/DV3OmI1V1auIln
f0NmHjoj494eos95rr+ef/sl4wj+2gxqH8VzdpQm9oMWVvADFsH1MFkr62bpEwSnNYy8TKO4ItXE
drSHtbv55tV0y9lZKj/aMWRo579jaRYEz1VgQ7b0ii0nqLNj37X3JsLV54deMJEIHExhVGjoIyrc
HOI324eRWDVeNE//dH74hTcXewo6Y4BnYGITM43C31YqvCKxbxn786N/eMPRHLGlQC8GEy1hlYhW
tJ+7vNx1TbDrwvKAoIIBr/O4smMtGWme/xMv4JykQIlqFK7ZIj1l+5/iQjskqbyCZlgafv79ZPig
7XPkjElLWGP8K01rlBK1Da2f2sryWVimIgLMatXI9nuWqRW2N347PPVdj7hNsDPTZnd+JpbmWXBm
i2Z69NiYZ2lA6TJWYapUViZ5PpF+cN6yBCeO6K0bpYpcYiVVtEB38JUa6ivEio8VcGwlV67R0dw2
/kWQPBaV4NS91/RNbIxc+slLQ9f7mCMEU9vqrizrNUznwnHLEhwaERkDIQXCamQY14mJIHgXfkMQ
cuv30xdHgoZa1sLt+alZWF0iUswMVXS1WmZfyupDYYZPjpx8hrp8ZVte8EGRugWexqxzQg4uNWwk
qLt/aTgwTjRw+xp6S353mY+IuDFfUU3TaMlQRb2DppOPnkQ8pj97K70oyQYPjeDkYSKh15PXhetV
EJ75xjejV9IVD1xwD1Pw8F72Ikj8wAJOVY5yiySbcbNFgxz12/OTvPAAEVUCfaKklSYLys8JG5ID
q1tNpfOyQ4YheHfiZFMXU4NzUcbdDbK3iwbvqbOMl8teXvDwWus1FEcR1Bn78UXx/AOQidfLhhac
uVJVNQMhWblkdq5iVQPlaV8W8gzBhyObUtCkk8mPycneo+0N1b6mrWE9FmK2OU/0yZ7gDKhAB4Ve
uDVsaTFgqKrRnhCbu46mamXrXwhCIggQUerGZLch096Hh3oaER23bpqg9bd279hXuoo6OSSXF02E
KcxxkBjW5HHaQFZPu9PbwbWQkjo/9JKpxDkuG01KUGB26wC5Ww1CEzWJd06F1jj0+SuzPXvqB7uQ
Kcy2N+g1NB5D4VpVsrOQLVH8GjW4taTCwvAiGjDTo1JHLh7gkNcgapj+4vJqU3edns/baCk+CJen
yeoayc6xUQtLuJSm97DGXZ8feunVhcsTtRrJyEqHHHyofIEs6LcadLcIha3VEpdeXYjLvjkiBVyw
H5uOEWwmBGSvqgIlmPNvvzT6/FUnflbJk5GMclS5KItBkwSxkCx9v2hoEQzmSIUDLrjH5qp0oAvi
r0ay3s4PvWBzEQk2VKnJqYTVGDWoQWThRk2kXaytvPiCQ4lQsKQp0XJtfGZUGV/rLHmwQ/mGsuIn
Kk6vl32AMKmKnMdDo7JfUbH8FWvBdd8Et7Fq7s8PvzCrujir1OW9USJz7WgpFWL/ybeNlRvxe/b7
g0igz888WTFqGZUqgMr5MhbHP+y8iXZO18P2NVWgVxA3Q26ogwymqFBD6pRtMka0J5bD3mj1duXQ
tZS+FfFjCtdMhwbP0kVN7lD10nezVZ4oQN5EZXSoyH8mufwN+t27GTo15fqX83ZdWhlCFIe+QYVn
nJsKQtCB9zn3rY2dPnbyWjZj4TAp4sosvXWUqCOW+Fn3Hb2hZu948ZOp1/tJi35apbUWVJYcSAjn
jq+MMeLnc7qtPXShs60HEznctVzVwvAizMzy6etxTNaf4e1NKrZeYcPHVK54/8IsiCgzeK8r0Jqg
gORZZD6XHyItPnhteQO/2NNFEy1ivmw78EqFCEZyW0Y1tEXpiWpEAU2tD9X5qKcrjrpkqPkTT5zJ
N9QCOWcqY2RqbpEf2rUxzIlSu1LmWIgDItordNDc0UrANGGI2rGV7lHeWdn2loYWwgByLZHlo73q
tgOCPnW0segTP2/8JaNofxqFczwy8wOrJ7GmaytLt5lubGJj5Sa19OKCD6eq4WeFNE+tgz6VjCze
BrWGi+gANFri/3x3RyEgFhkRAkIGeNzVG8BSK5F3adkLPksONaHZj3r2BEG4/i21uumbCttR96on
3EVgpdeqlRlYsJGIKxgQE06mjjoCTHzBTaaWEpI2YX110fyKGDIPgkGYBZgBp4gemt46OlO1jzVv
ZWUqC+tHhJAFDtSxOqqSLvFgF9qIEVnWbap7t2OuQt43Pqqyto29/q700k0TTM+BEd7ok3/v1WxX
kf14/jMXjCiizDw9aSDCpVpiyd0OPbJbaAJWhl5YCiK+jO2v9fKaL0zNeudo002gqC584a9WXG0v
e/vZuCeRyWrCFp58Jsm2HCjQtPG5oTR64QqYTXYyuB8ETt8Heu4WcrBJMrN66rTIfPPGfuWAsLCR
qkIIoe0qVZ3BKiDPg7hQRZLVsf1bBO4PBlV2CkG781ayeeEPDkOqEExIyoTjCGsXRBMqmsqy0jwq
QT76V7BgFTUKgWYVbWo9SL9Ule6teOfS7AsxJvQqAHPoyJMvKHeo31xzzgbnjgZU21yWtxbJzpo2
KxA5IePbz8qbjcbMmyWEweettuAZIg4tD6vQq2uqZFlvar8DWW6BIfftheUCZZ6sk9WlaHTEwfJI
/2Znpy+1TutdDiZ2xTHU2cwfzLmIRqPr36wsYETuYEAEJyfpVSWFj42EMkKggInVvF3clJDkc+xG
c0sv5b3fh26ohHflGO1Q0NzTZHXb5sOjZRuHsfAOEFwfW3laa35YWP3vgfEPAwS9WhncvBCfuZaK
4Bgn296EVrMZaReLL6sKiBAu0qhRbypkPlurKV/qQou3pW7KiOs58VqXoPLuSR9ZW/DkzND8KAud
3K2mbjogIZi8InEabbMYfTwEZHTY5wfW6EA/5y2oVQQVA934IUmWR8bagXGrNvWN5cHfiSDthCiG
lW5ilVlrsoELS+qo6GfnGgIcWrnVu+6vVA/iQ9KhlF0BO7gKzal9JfPho+CHSh0qx82wlfpxQH/L
C5DHzMJraOoTJEXUaQudfL5FocTfDKgPb5C4zY9SDcRHUtrhSlWrdh9VSbkZUKSHrrhCJtmIfQSx
HekIAV1zPaIZcgW7ioN6YR1v6s6jBTn0f/r2lO3gXWkOViUFGySn1K3dpfJV3gbhFlLQbOOPxZcq
a9NrQ0+rezVIoh36cM2GrutZlwn1Byo54xU7owrnr5c8ZlU/3kDZW29rCf76wXTafewEr1EdFJsK
LSkmVPU2dVQ8Zykth3KN+Kys8ygd/uGt7tXDFZE8/2XburYxgspHW2HMYOQ1rMMYdT9kFOWePNXr
thQ6oV+xYBuG0/yXb9tU+SsnvB8KpX5Kaz38ggJScRj8XL0rDbm+zhKebMkQ75ZhGN/QmgvTsa1/
Vsfut1dGFkxwBaqDug9HeymhaSnR3VNIiFMqObpOIOy9z5JRDjvd1KarCP1L6PblBor6EBmgtpu2
k0xr5UUBTSSjV/wYcmYfQYkm/F4j9Zn7awRQC2cZEZnqIevjmF7uHLN616s3VcMkZmuMgQtxWBZ3
r8CU1aGeB1cRlK4lTpb6ymF16b2FParXMqNsc4ZG1H6v1RPcuBLaomt8LwsRToSGBUWo0+HVOcdq
UL/ohfI4wlOBKIN1qH35FZnpfmVmP36QLeLEDGDjPhzlDjK+A4Cr5K84ib57Zv5JMtovbWk9nV9A
C+YSoYZZWRd6qkww0tNql0kWJRL5NgvzlXvgO+b1oygqTAciJJlFhTWGvF2qn1n4smtrknrUuyzB
6SoHjVIggkprqV+rRNVuIt8avypl230fA6vYVnjtikUXFp3IGqiWKWm1kO4jVOGiL7o5zZzGBPOV
0/9CuVTEJIZD3+k9wfU4dlCDB6k75cpWnaVFhgjZxBShUAcZ+7XS0FI6TKSvS5wcqd+Y57XJlfTW
3tvJVfasPsvoMH+VXEiN5RW8yMISEbG/EGLCCl7xoAIZzsr4VGvBhvLpZbMiC4mIzlNCk/yDc5Sj
wH5MjUx9Is9nfD2/vBdOrCIAOMvpM/ZNRu/b71X3RU6/I8B9VYS/zg//8ZKyHeHAh/zslJkWTqpL
FRqAe9PJVszysdHRXhOOkrIeglInjM006ywcw0YMNbpoRm2RWc2YwIMkSuYckcO8UsIthD5XTr9i
8iWbzF90cgaMoqG3uzo3jxbn383UkKFRoKlbscvS6PPvJ6PrjSclVhpZR0639dZGiQoJ9yG56GRp
izDGsEUNWnIq8yiFRrvzEcZ+ski1XAdFHq/U4z5ekQhj/vkBg2FJZmIV5jGVouBoSDDPZxKsqVEZ
ThvT0y8iUEKAUwi8TimpOrlV4xghI2Yb0q71JERbL8vj2iJxmJOVURFMnXGsUAFX82+md7CLNT6I
hUkWwYwhMpF9rTTmcaoRAjV/oDx83l8XvMoW/FX3WlmDc8s8NoSBbWzGD3qBbLtl1CuetTC7IqDR
ksgeZpJusIC8Q9ohXBoVN5C6P7fRyh18yTbzk08cYNSmCLktwzi2as2NR6cNo89hsrjMQILz+pmJ
iPvUG0ev7/eFV9wYNOBUtfF0fvgl8wjeizSQjZgUw7dFv4+6G30Gibd0+VxUWbdFaGPfRYUNHgrh
a2TKt/HIzcfWrV8FjApO7+2drvRg1A/WGqyWlpPgy5VqRUrWIvED03W7pekv38t9DYdKI621LS5Z
THDjeoy0ukvxM1l9bPSXxI+PSvk0ZdVlEU8Ug+l78M9G1hrHTPtVlsGVJzmbUH85P90La1XEOPp6
GSlTOBrHUYGy246Qq3UUfe2KvjS64MyFJVGjahk9nqx+10yqvZG5Da14wtLowgYsUWao1Z6lOgTG
bd5Gb/mkr9h8aWjBhRs90AOk7o1jnmfld2RFuw516kiq95eZXXDiuOnLeugU4xiC9N0bSZjt+8xa
24EXjvRIT/8ZgRCgN0M5kNhZ4m95gC5Yh9YmV92QUKTFb1GJzHGc/WTruzIr9dia8aaMpZXtc8l2
QlbGTjpQJyoPV5EzvBo6M9+gKeRcOOmCQzulmUeKYhvH3o/sAKmdToeSGNDb78tmRvBmWswteswr
/YgM65YiwcZf5XdbCBQisjHJFfql80Q+5r2/49ByhXL0VTlZ2yoJL1tXIqBxpL+jp+tNZl1hdW41
g+rsLjKMCGYslHhIMm7Qx9KLXqZSfi7TtRWzEKRFAGOaBUlcBN10DNuC2NnTl42caupka3Fo6QHz
jJzsyKbWFY012eMx6OxN79DIO6bttzq0V84US+PPv5+MH6dVN5VpMB2bGe0QZqHPE0rb3oPbjy47
tIuotwytZlWLrOFotuadmaW72pFXhl5YmCLabQwKg6L5NBzJ2m0aXd+UQbihj+vKLovDZatHcNvJ
k2K98gbeHgbkq35ESHa4DGVlvyuXn1g/I+dr+6RQj4NRBLugzKp9oFNbiXvJ3l72+kJ9lV5qJ5CQ
NCATDzFWk+yywFtx2QXji/A20+mVms23P5JW3qm9/j1y/MMkW/femH256O0NYRvOQfn4cujwCKW6
tZPhkLcX8aJA2ynswZ5aUCStpfZI4Wlr1QHCZdPWb6eVZbPgWIbguGT02zrsgu6ITlSWfNJ1Fdmq
h/NWWRpbcNqcrxksxWuPE6ILMvh5pe3304UJVFuEHf8PZ1/WJCmOpftXxvqdHgSSgGvT/QC4Ox57
Ru71guXKIiEQiE2//n5et+9MFp2Ej0VZlVllRqZcLuloOedbarqipgBYE5bMPD9r0IVPQx+a170x
/g123PowRCzd8Tz3QZB6oRAHf76m27xzgrNNsMoR53dVT+N5YOLo6Oa2mMmVi9XeoG+OV17TpQrb
YjoDQ3MCueZcBhy7srkSTHvNb+J08nVBGSy8z7oZJFztv6FEedMQ/eHlJbMzMFvYop4XLdcRzm14
SJyMoWkwX+NP7mwDW9hiGE1hl1dYjQttgVIv+Yp0wAfRvwMSJbwy+Hvd3wQrW2piepeM54axDmYd
skjqKFxet0fSTaw2uobMuruM50o5z7aej5XgX1837ptQDSAIszAXtoiThWFHF9yEVl6Z0p0Vs4Us
rhS8zIoZTGkZwFhapNVSP0/5NUuGveY3l2HWqWnEQ2U8G7wdFlbAww7kT3lNEW6v+U2kDnW5LrOD
3tNeozToaPgosi8LSowvD/xe+5twJbLOwVrtxnPEKsgqwqpySntVHF5ufW/Nb6JVGWlYiMLi2eEZ
UEoqIqdKoNpUX2N37XR/izX0lKRwpJqxxVfe1MOqpFuw5Cv4ySaoXk787cvfYyeutqDDBeYxbhuN
47m2EGzu/aNU18r1e01vQrYeaVTCW92cI9ElqKke3f5afnCv6U285hb+mV5LzbkPuPoA5xB+Sxdc
X183Jpcp+eVSxrkOcEQ55rzC1SF1QwoNvqVdr9wL9vp++f1fWg/KqR5rVuFwrUkiQ/8oiurN6zq+
iVjfpeHszxiW2fCTHwGMMVyDXu8tx020trS5WF04wxkGqomG2xf1zaEb2ZVg3RuUTbBagUqNP5fm
zP8Ip4PfvrLZTZQGeEZGnYR8B5mchAX1eRnz9y+P9eUC+u+lR5j9/nUao6AOKo6sylkE8NMF0ngw
j7W2qP7YNB94DDeTK19iZ+i3uD+fLpNbSoxNYViX5kvVnd3JIVk3vXYv3mL6moXDCkkGw7mv2Xuq
+3tTzn9AAuXaI/YyKL8brE28wgRSQyl8NWfwYTM9TVMsQpZGBFAKR7x1Ua5P1lmctOu/ssLlbWLY
G2Y/gnTjcF4a7yxG8RD4/TFor3nE7SD1Q28TxfDHraupaGAxHrJE6R40jXe89RIXaRcSve1cN5ZL
nzIpYtdVx5fX3J/F5N+N4ybAncWHYU5ZmzMd83QogLjSGqmYPhusOZTMP4+VhXm6vlO5vvKZe6tv
E/jchH1YSwNf2nCKO79KXKiurOvrtto/wWi/bIYMOhJebjBNOTBMveAHSHEdXh6svY5vYn9eVyjk
8XoAxMGjmevIPNXw4k4Doa4ZrFxOst9MxxbwFzkKyAJI7kDMsfZvZpAcvqghlCWe2ZP2Dn6dTzz2
NaoFV4ZrZ9PZQgDdtZ1BUukwXDb8CDV7ETeRSTSv3+hSn0Knv1uo+yqsJGiPf93gGghpO+Ekh7Ny
bHcc9cgTt65fpygSbqHYwjFLw3ssK1ghuDHj4XwIq/Ga5+HeOG2iv4R0RukNfX8OFydmwLAefDok
cpXvLKNV2pAwDcU1PafLJva7VbDZCoApgCGIp/tzlN8w5HXntoBywTvoGz2/vJL3PmAT9cWiDQUJ
uD/7Yopbs35s6VPulSnUvq8AafY+YRPkpqyWXiG1fm5WmmoSqFhAFqzruu/VfC3Ud86ArTIYQG6r
qYOwP0vY+sBu+wwh+GPJexXX/vy9jnAEWBIkc5ePV6Jl51KxheTMkrTwOqdYBby/dbr6bp2u5QJ2
mt7CcfzQDyHY0aLpNUwlnMU8uNa9PNs7+9YWeYMULw5eIB3P/vyJWJrksMyy5TVFqL2Ob6LaXUL4
R7ihPk8kSnO+pEOp09d1/LK4ftnLOR4qpQOVwHMvVDxCaTgf3tHl28uN7/V7E9Fr017cWKw+N21R
fPJcWULeSLpfX259b8wvn/pL1yM4UeSwbtRn5v8sGhG3ukMl9xrYbq/vm/jlAx/yqkbrU9C3qcnB
LDKhe63Gutf6JnbbsXWgrY7WNamB75VZsVyjnOw1vbmV131ZFFEhYXnQeCalbbEcCATr0pcHfe8O
tUU7dhcqrW8BSG6B4V18kK8DECZoDOR4Ht1IWDHrrwupjnQdXpVFCrawx2puWJW7Sw30EEFdMVdy
/tAMtrnmhL1TvQy2kC1sOHk+AJJ3DvSn2jhnr/BuZddlgweUXtO8nXWYwXbgExTH7tk4xiPKaH64
vGrr+NNG/tdlTMvQh/WMwzIq3yJBeWtWCMfn3uHl+fr9agi2uK6yamw/0SrIpnaEr1abj5mfO83z
61rfBjg0o0Z4BfKM+Txeqiiuq5+va/nyfX4JbtdUVANsPWXDKqMjBO9ICmavujIqvz/WUPr8a+uA
L/ZBwYopW6hBHhsqICSPKb/LuYwJH24q+Wiu8R5/v00FW3RXGw4EVp8Yd6kgR8V0fQTb5I3H6ncv
j9Re+5t4l/M8eABkTlnVr+8azz92c/DcOVHxyvW5uZJHDjxsugFjxfIxgneCeBg70CshLJS96gts
oV0+LBvpvERYmHac0tYZnj0JJ5heyysZlt9flIItxKvJy8mRSzBmxrCHynsEzfKWEp3k8xUEws4U
bCFefdOpYVX+lDmyS0hdppdaJnjBycsDtNf/zRlNSr06YNGMWQSihyvPIHbGo7zrgivd39kjwsvX
+iXWxp40E+XrlLkoHsuhPrfufAV9tdf0JoyZhBpr2c4ItFDfEkUOEAdJXx6VnXd1sEV2dSiSemWp
p8xv1JNmw3sthsPQXKK5aHXSUu/LQpoy7S74Xi1fV1kOws3RHVEwfoaxnbLSLseQdI+a2Cvb6d46
2oTy1AjkpoBzx0Il915RyKSkQPaz/tPLQ7az7W2RXXgrTMgUT1PG+Xpcpi4Z1z8mhoSH49zM3BwA
LsbCKq/QLnbmfgv1CpRbtboUUzYPNilw7TY6fxX+IdhK2Q29CxkegalXxXgoWx9aZNoedM9fRwsO
tmp2zlTD4NyVU0ar2TmsdXOzCssPsI/5/vJU7Ex1sIlpWDxN0KBopsyWTro4nyb1zS+9K6GxN/Kb
gHZD06ISgcZHp4blgwC0hRxe7vfvsyfBFumV92TVgUDTbvcd6t+xBe3qQmXS0bdouHY73tnwtl6m
/ahh1wJ1rqxG2ixuHHWfAwLRu+xLT9wrp87eGG3CWINTyvpFYQnVbjJ2OvXK9cp+/ftERrBVrauZ
W0wE/2WRX4J2279t6ZRMzp0XellB1cFO11JLe6toczZXNEIFyCDEfEuPrQufY8mKj525VpjfmYgt
vEs16wAx7RKrtPAeBj7Hg34zBj7uR9e4HnufcBnDX84erdrIG9rLNKxBWuM5IdgQB5EbF/oadGFn
kLZoL3f067aeMR0Nssnr4mfEDLfjcg2Ou9f8JpJbivQ4AQQgWxwBwoeNp+EbJ9eKIXutX37/l/Hp
STQ5oqlxJNgHBaIgdft4AUny5Wjea/0SHL+0Lr2p9SbHGTOH88T6fszZEk9zcyUQdjaLLc7L1f0K
e2zsop1mS6Kd4C2ImMeV2Ddl050VCb+9/DX2PmcTy1FRc0EKfI0o6r8GofMczfbei/QdTJQSNnZX
7kl7a3VzPAcSFmKtxMfAjICEbwJvinVwv4Q/Xv4We81vglmS0nIXcnsZ9dt4Yo+SfaqmG1VfuYrt
zPUW92WKkjOzYCWFTR4PVX/RYEmK4VqU7eynW8yX2/GyH1Q4ZvnFTSeU65A0gl57xu51fpMBK0PB
IZaKN0LBeQuWRvsusNHjQKPqylLd6/4mii+phWDu0X2Q80+LdU4zrpAvz+te3y+//0uQkcDzloBz
PD88/bmnZWrGcgGQ+Jrq5177myD2R99AwcQfs84JQO8PO+8etpca7G1yzSFlR8YE1Oi/fofI2BBA
aFCh9TBeZiG3unssu2jME0Ymmb+VNanDrBP9XJ546GmwxVsHagNl4BblMYcEypI2vBPmRjgiKIHG
jJY8NqKk165sOzO4LYfmGvIXAVTRsrCoKkxjCdufUb+29c36KHu/BXnTBxd8dGDcYtOm6193E9mi
3/KJ8UmpZci40odCiBVDetV5Y2dU2GbPCic37OtoGDISwVFsZs5ZQOIkfXll7zW+2bGqpmBwjpuH
TLjjYQ5RMbNFH14Jm53Hyhb7xgt/LJu8x5JT5cmqHHsiV3c9CB5JXeR3oWUttLzog3Td18nOBltM
HGRL3AaYtT+vUzCUqNrWfNG1eB1rNthq+dV1UwriqiErMN/nqtblXbEiItp8mq/kSnf2gi0mboxm
qPFCnh/1+vdVWcRR0Z3E+MojZCvlxySumtMsB1w35bdxIc/lgDQT/Ie/vrye9np/WWe/7JSTcFje
wEo8s13z2VL/jimIKdjXFZeDrVDf1Pq0DDwxZLWWyFR3XyF8eD+H1eF1vd/cQqxttAhB48lqHhp4
OhTfBK0PdHav3QV3wm2ryNe6RbVY+HBmywSbckpthwpWce2yttf6JpjHSbeD0Rj8mXsLWDuKxSNh
r+NOBVtk3IiqOlxE0feclZ9cM5/93jm9PO47Hd+i4SavsuVE8z4bvSKluN/DpOVKOO01vbl2RHiD
EmKwYibnTVWPMokYSp4vd3vnlbi1W3XnTrIKe3HGiPdFjm8VG85IrB4LMR3Dygdk4xo9ayestsp7
EyYUIidyzOqIqtsIZpA/YMsTzrEiwzUvob2Ruvz+L6FLkNtxjctw+iqI5c5q+JZP3TVS5c79fmu1
6ld8LGTn4fCtm4TxD/UMYVuZQmKmbL+8PBt7Y7QN3lA7ymp8RB4FH0qPf4eB74eA6mtfYa/9zTlc
mI50yqJ9siw3rB1P0BO+8cbXIf2CrdEqX0TbMgiEZAXBrt+NDiy8CvFVwdXjdct1C51rOPV6d8YF
qJpFE1NWf/PAP6KePol6SAIVtaCU89fNxhY9Z/zZ9lVHB1hHAWxyuRZNTkoAO355sncW6xZnxlun
BtUeV8WokqecKwin8itJz5153kLM3Hap+GrskNH5DwGmo5nisnplKWarJMcW4JSgzDJkEhoijbqD
qlGwXOn43phsAqB2S9HxAG1rl7MHBbYUbufetY10J4K3kLE6GkPX98Yh67kjuljKdoIORDfcBfVa
n0lV5vcgQpavA5EEW8k4D8CosBvMkA1+fQoL7973r/HVdyb43+BjrNNrpXFbt7JpE2rahzxcnxro
1MSvWpxbuJjuA7itGtzYBTUnM01pobzXnZRbdJhDJFiJEk3DA+FGVn7aLM0VMNLO8tlCw3LIqtjJ
nzDiTlTe5y6vjr50+JWO77wFtiJyF1IARKRdhYeG81AU+hM8jD8WI/KoU0huvJZ/HJT41IQmfF00
bPXkbEOjnmitMmituV48hqNgccO4uLZC95bR5kHNnFXVTHYq87z6Rg3ep6Cfj2W9vnt5Ee3E21bD
qTFer3Ohh2xtDlQ7MdCAt2RtEnxqHE7XUp9/Lvp/R9EFW3hYWQ/RoEmjs8KBqp/8vpT9c9HBqrkz
SbtG9wW5ldQF5u19Eb4TRB0gvJzmckyD7uvaiLvQoWkNXPp61fxmb1w3t9gV2VLTwzE9GzpyAq30
2BXkDa/N65b5FkJmfYf1orNLVuVhmHqEdMelda+9p3cygFsUGaDpA7B165J5IKlVZHoYlzoFneeD
YtdcYXfidKvclAuYARFPr1k5+OroapQKtBNe87fZa32TJYFMX486eL5kTbCaJiaO8mQSlpR/f3lZ
77V/mfVfbpmlaqtJInOUOcJPxrk+cH0NBbRzHd/K5rWCjBXeVUuG920nYsc3tZPWwjJYidC+sUk7
lMS869ccGCQDK5MfL3+lnQW7FdWzi9utqHcsQIB9YWseO/2HZbn26tprfHOoW9UUFOjjJWtzHLrV
517X0Hh8HegxcDd3WmelcGwIMWRmcm/J3GZw+npDYQ768sjsTfYmlIPVOo2pyJLBg6PCtZ+LeO6j
K8P++8b5FlRW0Lz1ADZeMnfo6vchEpEAyisYIVw5xcMdc1W+RZXVjQb/XERdpqAFQN/1JChvwkUy
c4f8QN69nQPi1e+GQlSVH7tev8o6VsDySBIzxrHkYlxaht7EOewe1JmW0sXe7Ydt8NyU+RxdjO7G
6mZYlwv2cZBT/Qd0NcbwJEPihwdoVjLQ9Ehjwrt20MochQtPjQOZtat/ooAOGV2XmrqFXSv2hNRq
OIckk4TCI4jsQzSdyqWT/mMxdM5wirzFqrPprOD3cxfSxLJ1WQ6oBt9MjUc/dK0dvwZlSO/LZxw6
xl3jxQXy/bi2yv1WlU67oBAz+jzzYasFqa6+GQus9REswnbp/SK1HWpD8J5tafuW1N700y6Qs4ur
ubYgGrrDuN7MdNDtd98lhUEz5SUBOPpVV92CdyfD2wa+LevbcZqL9i2sPtYxgwpIqO7GVcsp4ZPE
C7jU8GR66kSXF0+5rQdxEC0IqokoIsWTxo9y9wgW2cpubF6KMl0GEdoYD9DOnmCL2z3RAIyYH5Ar
DPwkwk5XJFQI/XFoSJ5/ggP69LmCIZN79kyo87QqkUI4VV0teWxaPo0/9QQ24FMN0lf7NMOuODw3
+QRJaGGUkkkwtqGbLDOzYcwNV+qoas7hJNHnxqYy15RBy8BBLrQD+VUf7VpRlVTe4gAfv5gaU2d9
WAO4syEEz/s5CLNQcrc/NY0q2Kkk0cDTCEObxyVy5euhlnmdp2zktk1cQDof2mkK1WEE9hFbxgS7
+OJmANEoPI6ryYE76vxQpWCA9FOi9WruGJuZF2tTdUFc9KT66kIvHzixOrB3dQv4R5p7UFl8643S
kVk+V+0Y00jJDnwLB0jpamQB+RgsbeBiWLupSpxaRfiyQ1DT46r6Moxxm4QgM1uszZNWteBCMxEM
3oGxinuJakIfEcDnJU+mqbdrstiyKGMTMHAXexVhjQ2+EDwNXRFN71YblEFcLQAYgqHJoh5anayk
h46Pxmadu2ovaRqvrJ/UCCZaDDsPPZ0CNeO8iUQ/qncO19LIGDhRV2aWuLJ9JGtULhDQBamk/RFU
UR+lBhjf9VBhAsEuWsDMh8Z8WRKg9IvxLQmV4Emo2yVIm5Xz+gjlKOvGpi9W9sjKGS6ciYBzjz1A
qn0e21j2apZnVfhhcHQgXRXeqMaBdkYeuRxKO6rC/68SjMrzsHLhHl2huo/Sd95yTQ429yOkBVyq
bwM5NeV7E8riHZlp+dW6phOfTBc2sjvUZpGtOMzDROWbiudS/URZkvADZJW8cIzBGff5zWJ8yHTG
aipYqRIB45sOwubGnSOo19Qjueu4S6eTmDljd2FjhIQ5swBJCBLlo30/SKeZHgsohxenqhFN/tMr
RvgUYDj8pvg+wOJMpxZpsSUR5TABjNsQYBAksOTTTW4Y7KOhOTOxY4PFXn62ohf6Did1WCeUYam+
bXuBUwmV+WL95ES8qJ65ULk6rCX4pvdNUEfi1Iy9J47MTGIWiTG+BANoZQNFZYcJSBlDr3D20woX
GX0CB6VpYO1CIFnSdGUwx37QK3mHPHIBBb0wKPyDB08tnmrLIn5fO878hatQ6XMrbOrDi7yKZ0i0
rUm1PHsQgl4R4AolKhqX+Rpbv3+0BUShq+GNcPrIHmpYP3+uoLrCEq44N0+L37LvM3cHyIGsthQQ
L1OmzgpvhZFAymid+CA1fRB0cvuEE+7FSsNZOIgquAjkuGm3QShgX101/gns4Uie2RhUMGeW9ddx
qe6jmVfDubQ0OntUMwT30vhDHIWN+gxtcSmPFRUEQVI78hO83IWN18mtHlk9fEcfxFey+uU3r3M7
9aYVIYfkqOUwvYO0mxscHAuJ9RtThaNN8Hgma2q6ehFvpC/c7mEtKsiNG8JJH+e51LA2aUNe3DcL
84+w6r0QE9x7+HrgFhYs3E53FD67PfbVdVBlLIxj5iNc/Qp9r9qeYPRmHJaJrWGIGOuWaD+OID81
xqUY8ihRtqtcGMSDaBor3g55oosVELJ+HIvmpqNrv976wkxd7NpghNU5mL/RcfZboU5RI5018VgF
ufXSCcHnCZBsWG7c1if3qy8WIDQgLMSTGa9TBidM4pmDhpIXkq2Vy8fbYSmgMu/RuUUrJYyWbB+N
ZVz4dm3iOsh979wUArtjlKM+lOphKMKEA8Uf3leNo7FW7IoBoby2NOZFy/vPnR119SlYy5bF2OxY
fexI39A0GmevTQcriUiUH8n+WRbW1Xe24EAAOLAS9sDgB0f6rnZtfvFxzsP6oJ22q2NfBkWVjlaM
/rkCxQ+m76ArPDpumZOEUc9bT45XhXlSdsqpTxoeHSRuQYFxP9KQT58ZdvIO2tudXpJ2VoSmK8MG
8jSVTdseKqtactOyJmcn68kOEMeZzgnyT4SkpRcGJA6Nt8pkKTunyQAiXWsdQ/l4bO7ddR6npBkn
gPCnHn7vEE2fzaeqAyP7zjFFxe5JF0YjrCgwwQA4QBD0yxQMzClTQOIm/03BkQaJYZ0U+adlsSwb
RlySPhvpD3kMgeXGhYFPwyuIbSh1WvqcLg9wLoQoYai60U9VSHrclKDCNz+tOYye4sJEGFGWQ9nx
jaMWVT/61is5llojxzUpyTzLZOr6xZxaiJ+WN30AibeU48zH2Vt365JiP6vWTxKwbSdxCRCmCVZT
AyuSYgI3WWku8ww+EtiCUTmXfgpQVsHOTd/0c6xDingLKjPn92zCfeHCYwZnq0cs4fkF40XzRXRL
aJ8aaMDxFFFa9hBAaMwKMfqx627xZne8Q+/1gDAhyuUHMGUh6MVwERRnGpl8vJPUX5sni1PZ+ema
AUgt1rD6YnglwcTQuqEqJoaimmYdZyI3dCBDBLjVAF44emN/jspHbZhUuVdhjoPQHnk3yOpALMz8
HoMGwuVH0WLFIIdNuiKpHDh+QLXRmeu0AumDxVPOpj8Ata7dtCZuFRxlNfH1GRovPk0h3SymhEwL
9EUUBKSrpIpgmXgcg76ScWnnwTnIQIzsdgFxzktYTiOWijbSUbyWXkuSeRy9JZ11hBnFRavhFzRX
2x9Hh9E3Y7P6y71ui6E4SVqr8dR1xmLNqzU3B4JjvImtV7ks7gpU0k6iWSRNc2HW4hNSEh68GFoD
y6zANu5HBhiuOVYBm9sDHIZKwBUCoRUMdGfT3gYFTAJoU7NbVFAG/xQBRVWc11o19L23Fks6+fZx
MRiQ1oNn/JhT8zBXAEHheLXNdx8+m3AFVVUH48hp8drh1sBQhh5zbBEPPpetji2Rnps5dPHoETUg
Md5UE/TW0lq6hqU4ycRbO5ApuvW4Nzdx5JmIpGatbX1YvEmTBFeCEu4GuE81B7/CQ+EBljwyOIWG
oSJcd7StTtWay/UPCcdgyCtb47BHeDevE3wAoqWAg7CZvbOeA9XD4bVpzTH0/Zo+Oh6fw9QZ5vWH
VpMP4cDK8gwPlQE77kICnHl15LR97Cm/uvNZ4aIDLqHHZrJQzoN1fJiDKtI1/CCgfZInOGlMfjAd
TuEYBk6hd5yHMsQGa2nwwysDUsLn2eTuoeywS8QDwGRN4galcQ9sraGa1wwR/Syb3vmaa9wd47UO
WidZIijn3uaC5VE6s7G/w1XUPcHuA2vcjsLAdyOATHuQC2CVQlPBeMzVLokjUgZLTPsSHgLduCze
jcrH4F05wCPvPlzKRiQklDp6KHDlkuRU4jhxnvMO7zw4EuvpidOgvKDbif+xGoUEUlI06pFJh5pv
ow2WIg4F5TxtsEu7GapyFKJ/oGzgkiBJdejyqa7hjWexNfTI/+BURsiUMcDhnk4clHzxLmyUxFY4
oRp/tmPty0REuCnFIa5Hz3UoWw9+E0J8YbhIfwpLMUeZYk0vEym7mZ7y1Zvvh3Hqn9pZtM4Ju/sA
M/Pgss4mOc3BqQi4i8dVWJfFKWzbbsaeVGj2IAp3Gh4iRqPgSOZxXd9EfS/oF1WUw/cFMfITCT6Y
WsxYhXCBWZdiTvTqh1065NDWOnU9kJ53egy4OPnofvTI3JU90KXzsSlWo//stvn8xdhqUadpCOgS
sxJZTBCLu5KkCnl3dRTdqIqj5AveIsxaaEq6lROQZA0jO5+17UOVBFXVkfeqryy598cFngJ4NwHt
W0Yd65KinrHCcW6qi5IAhw5J2kqIzMYujFjUkYqGDmnfN5E8Br4aqoe2aHORQhSPdwdOapJnLkwq
m/vBkMuxBXlI/7bpPX9954PZs56B+VrJO6/QevhersOq31dSDMEBZlJ8PuEd4fFHXGNU9LOvGHoJ
2g7x17heF8sfuTci4zDL0nZva1d0XwlMc70/Fs2Nf+uUOog+t6tpZ9wT8aBNmKzd6BAVbUlvgtnF
ySpb+IAmrePOECBXlkA/0VEFoU9O5Lhf8KDE015pLaJDPShX30KVfnRPNQCZ4rjUUNm/qCuPOnNH
UvXwL4bdEh7+ivSJAzZ+DV00y+k90SDlZdZb2uGhW/DCx5uSNd1xtWIekd7ggYEvLh9FCltS4Zwb
U1gorpuy/Git1kva+REIJ6MBuDvx+EC6hxC7pJfmPg3Y86Jcp0twdpgZ/u6NGp+CsdYH/A+U2Saf
N+KYhxWJfuKlxuaDCiTTmeOGgO7peSLyecELdcaTYcnL8yRJwAQSNqtjjj4UaKNPPjbUSsTILuGi
FgZ948WlXP0fHfzM+7NuHc+eG2xEUE9xVFStcUCbYbqzXHUXwrjQ6/yjnglkBf2l7p4NnFK+KGJ9
JEPKpbTxwGj5fSrrsMkoL9z3oqaRlziTm0NriKx4F7cj9hGUCQMLTAc+Sqbt4k7BYYCtS/ih6yFU
fJYdg5Kza/wyPAXC8XBnywtFP4QwePfiDq//Oq1Xtwyqi1kJjQZsK2qhfzimFOxraDWSB+ukR7yM
jUXReRTeUh2QiCFtvMiGrVd0DX6fneVb7Xv0T9RV3oKTCbPVLAganWokyJMh8BgEorzuSbWWnyDf
fs3JeC9BuE1lk460btN32YJXVwp1bWh0LOZfcML//Lb8n+JH+/T/aiTDP/8Lv/7WdmtfFaXZ/PKf
79oG//7X5e/895/569/45+lH+/Cl+TFs/9Bf/g7a/dfnpl/Ml7/84qBMZdY3449+ff4xjNL82T56
ePmT/9sf/sePP1t5t3Y//vG3b+2ozKW1omrV3/71o/P3f/yNXGBt//lr+//64eUL/ONvd+Pyo/k6
9sW//Z0fXwbzj7/xvzMY4nGox7AgDHx2AavMPy4/YX8PfIqdH/94fuDyi3EDnnOmxI/cv5OQRhT0
1oB5kXdZHkM7Xn5Eo79TytFWFEQIAALy3//v219m539m6z/gSvTUVsoMaPhPfcn/qXQhx03RB7BZ
fbxC3JBs6c9rx0oAEwsae4Mx8SL4lHqmT0wDBVboutxWnmizup0PE0DKcUPa/NBGH5dubjIk8YZD
A6mhBE/EA+2tE9uc4rzxo29O3n8sSVPDr9ZCaTXHlj3CIyVpovwhn/sjUooMfkYOfD1s7SWRJ7+O
wfBmhnW9dXqF+9g8pwwPdpyDn3uvw4vM/V50uk/6Mn9YzW0/m2Op/eAYsuqncvtbPlrkR017IGUH
+o6/3E00/ErwvPu/1H3ZcrS4lu4TqQKQxHALJDk4Pc//DWH7t4WYBBJIwNP3l7sqzt5dHR2nd0Rf
nHNXEVUu22mQ1vpGGfgBwt7L+wETbFi5MefCaUxZ5hmvW51aZNgTrDkYoYcdA3un2xKHZ3dT2hZ0
lQpuQ7a+A2q4kW1yjOZ+X1N+6Hp7vfThiWxJfzuV4U7w0WKIs16Gmvn32TQ1aECXAaZZetxVbEOQ
USd7bIs9pgcFUf/MwxTDeR6TBBut8LoU2PO8G3qMkOUaoVYK3QCDin77F3wTEa0eRlm4esqJfYoy
DlKv9JJDQ9Tn7JBIDdQQwIB2JhNcPYgGgw/9aeUMIw1SEFfvs6LM7TW0ak3Q3NOFlBmQYge+E35k
jOg2kiwjcJ/BBOWadDLid4tRYDdXDl2eDiW2WgMe7tZnZty5rW/GBuNK0rO3Fquh7Kobq5E9FQtT
44r/iSLvE879tCLk1mp1buT4FPF2KwDjPqG24cUDMJAPW4lTPrJid7EH4k4tU2fCrXDzdG787bcu
+1sJ4YxGvIXclgAg5S6kET7AjntpGMawUO3K38mscO0N1ZBHEbTY9DcAetigcKMXvhe/SqY/1oTg
44mGu1kMLI+HWWeopsDfJNjcda87k25YPB9ikAiATiYM4HxN0Qs+n8spMCnSh1Ihhy4VLnrugdyl
ccjTcYllqmJWF7q5zBaapkPg1dkGwXo6jhZLVOTvcFmnEGree+SX37wFne6Lbdpe/JiSQxVQPy/L
qkBktnDJDu2dJ/Qeutzw4QGaVGxFS9oIDIlDH3YpVAl7AG4mpZ7bY5vzMdZOwHrYMzQcEJMN+oWu
2M6srcK0/uqHFb4Od8Du+EzrFf26GI1bI6rMm/lLOKsnzyKVEI1lp9El53hpHtrKvgRU7WLHxpzo
Jzec40ruWPOFsdcHIs1EsS1n6TNgpKUcL0PLte3Na2xh9O/GF2xXeVutSEwnK3hlIVJWdiKtfPvK
gS5kHmE76KweDSaidDX2emLzBCxrPvfLeGp889kPA3abeSuGHuHulx8bQ/qHr+1d6c1dRpPx3ZQA
O+gZef4QTOuiHG2c1m3zRTvYGuexNqkfT7+EX5/w8QB8lR9NQNLGoKpoKAHS56t3EHF3QlSrTYVY
J0BN/qe20DbFXZAtDdsR0T9zYRQwPJdjCUaNQ/2hGjS0tQv/6i8dC12yIGIrwNS3RiHeO3g4WKPf
dNAHOzR4X3OFncp35ogJ3c+YHYGRrG/CoTVGLM1ZoTgtNMC5l6X9qH3EZm119VqZZUnbuEb7qJ7f
weecZCABl4Mj6eydYFvBCayiSF9LQwuHxEwIzpF1O68sOFXbKPEBSbGThA8ATtg1YaK69YluDnU0
wOKD5y9d1NWUzKBOWqbxkXC8x1hs07DK9XJ0W3ipdOreyLXE65DGaD8FI0JyW7mfyfmQjTqExifh
+DhtC1L4yjJvqTxqKCVESa67KZLFhKzqztZ3i55JpmOsccaFwQ3Crw7+prBYmlOv1f0c+mgWwt9D
ORUDRf1ZJxRZjD3Kv7d12JUEAKuNfxmPvzdCfOLeOZeRvFcgh9LJbU+GZwYf5oqrxpRDiJR+VjTY
hHfU6+Z0KgfMuA3JGs2aDArsDcxihBgeZGjzEcxg3fT1OSPw0WFR0TY+VvMEc3XoPfZJmORWDiYr
lffqa7onRNxM0ZDSzq9T0iQZkAZzjHt4IRPvLqzrBnnfyA2qvPJhqnAg+9vHWi9Pvg9gEsQvzZbZ
VXlft2+SuzYvK/DyzboVOIHKIi7tPsSUvLucXCmjEIqDi84QaQto0m+6LAbTdINDmRz4KM+smU1O
fH0sqzof1nHLYWkBA0kbtm8AwCLbURbjgCpG+MrTIEK1drD0p0o7d0O7KD5Rigm+88CndXGXLbHS
WQyUXRqYYOvOtbek9Xm+YTrJfX+94uiUSa0HAJzW19qbHdZHtFNS4ObBUPW5gG7b3mPDuENOdn2q
quHdS8LXugLuOCL2fj+K9hgMyQ+ughtPmTir1VPZbQJMD9IXALdOmc9skAXJh+jNbSir5pbOun7B
pnk1k/mOl+XvDQXCUPHtkm3eS5kgnGCu38R4CbwX5ZReyJioRanjOhwdW3YthpZUxLhJ0eSa8oF+
ScP8XDb9TpDJg31kfti8sCvARl71MUEm13KLatv9iFNrB/vXj2ob6EBbTdJEJgYEr+T7ICq/6ojw
fGyAKUbrh5p9xGxMi4C/94cjGQjocV7b8EUQinYWaq9LwEpBMp3VSlBtmXRDqhLznpRojOy9aN7V
oXto5+BPX9//9jB+Lb+0Mupn+vs0/p8G+P+fRnbI7P77iT0FJD1/9FDu/jn//2PIx1f8Oa8HyR8U
mbno1eHsr/n6r3ndT/7AqO6B74oiP2DIUPw/8zrxoz9g2vdp4uPWQ+DOJbvhr4Ed+N4fiReBgsIX
RZzHMCr+GxM7/Yfy8J8TO8dGkCSRzwIM7T7H6nBZ8P5FM+TiSXh6wiO0RiUOiEX72JdxvvDuGd2d
eL5TsnoqTNKEgysAKV9LmfORrH6ufFG3uaAe6KcO2bUg68fZkRyXaoOXDIBhBBAG4tU3P3TjdgK+
CWHoMJq6Pyvu4t9rHAfRa+kIdseYfeAbrzPEr3WlMsnDjWcSrMNLCFe7vq7GsDPZQG2N7JAYJbOe
w360j51EAWrQhwHQxgmpNVmAeVsXvNvmsYAEgWJeqJqFAmRIkjmv4dOzWZ/wle+E3+G2BhyJvl2G
Y/0Zo1wYIUVsQQol5I36PXFm/fajtgLJp7oxneYxxt0WTV7/ZobNBTe1Ny9kFy2MUkwhgNP2IK6h
5hjGvlnBwK7IOZ4BcgAl9vEr54bCf5QqH+/pblF0wTHJNpDlHjqqHg1MnOroolqFO9Voq1OtKE7R
sE/oU0Sqwb4GBmlL4LuR9dNGI75F5FHvx5T19BphMuBpvOoyyCc6xZjlp9mLv/U0tNGHBNzQn4Gp
O/uxKcu9U2yToPrWVTf3a1ZbkuCHnBri5k/jQ++z74wTI9IYSVyHMh39gNpjNSwOIWjKLy2Cxaqp
1oXo+qW6B9rTz+8UYCofMDi8J3Bjc/C4xOe7efD84RBY0WwH2cPmf1supYGeB82jm3mpIYn4KjXH
36IkMxCcEIx7nFnWyJcRwC/mjCniOHhXyI+QqTmaLHbCn/Ogm/oWoPU6BdddIjeCD6M2RbWU09OK
1DDMeRQQO/51/7ME0frVACeVh0nWrtvVGyLMbkGsBxWGpx41hCxmzZ2N1uXSAFzVAHGnALQbgFPw
igD1ysuoy8v3tm288hWSoWZEZf0WNTc0QuBW3lAVxNgPqvXZ96bEZdzNg91BVBDqb4DyFUN8ajwM
L71XDYHKZt2UK6i6ABN5mdBlypPeKVn4qM9Bxd1FQH1ys57sS2d1AsK2Der4JCFQK4TnTTlfls+6
nrf49+C3W39urWmbW+kU74+Ajjt+RuYOJteyWyMbpT2T2EhSdDTjGS+3joqfbpQafODkeyG6r1c0
ZTU9VCF5xXryvHhl2QPALKcPOvXVm3SCkiy41PMOGYddev49ja5s9qEvIZyS/SjZHa4tzJLMUCgy
R8dNj3D1y5hP3IZGzMxbvXLa65DVXjFMaxsWhGpb3Q4Rshmf2kpvDiyGXsgDKqIBLjE/YRiyl/7S
BAzbA+C5wC7+cFxCNclf4LnpclyhB0eCytzPLJ+r3vxaliFGSkLXSZ03thYVotG2LbgDWgwdWhrD
H+ndqSX2+itZ4sc6hQOxwzvWqzK4kRFeyhR6Lb6ACoYGbhcDqAwh7pLd+maWLsL2pQICRClDlyIj
V7EWKGYLZKWC0wIA+tfW4/054Y/hN9jzXOzlKg42bFyxmE7+7PccKpfKeBskFTGLxbHiGhonXAjl
sA8gGrQp65AkulN137gTtDMrosNQMY21P+kqtfMMyi0fiRdcNh7UeD06VBYmd5eeuy7tW3S2pvVE
mu2rFl7LigT0BNlbKGjqa9lAxYVyVdeuu27Gm5BJD98MuTZNI4BCjKO6VnYo292M86Y6BK5VS8Et
6lY+klmy0J0CjsA8uestXprxPHRSQdmxmGgU/mX8g9bZewSe2rX+jsTDsmJgD6CuAvFFsJ7FL8FY
rdHVErY4vdrY8uqhgzTmPeoIRFZoewz580LHzmIJEdAmBYBfKYQVDc5NwFLRgyu7+kGWqE/AKjG2
fdaXHPXbCO1BZzqvZuFdVwJ8Zh4KPbw7Cm1NJmXN6eNEG/HE9Dg8T9QkEEK1RNurFuZ8mYOOAs9C
QzzSRRO2aJ/F8xaFl7NhKw/d1pmh0EnUrVgU4GKZ97gWNyiHgAJu+8gkkdtP2KMqWL2DGrty249/
eYv+rQHsfzZd3Q7f/eOkv7+n64/h73PY/4uo6GUs+e9nrKP++M8g6uU//wsQpX9QSgNoZXwfTXhe
CA3vn4AoY394HOkBUfAnshn9ExClyR8IpmIYd3ji4asvquK/5quA46swBqEFHYGnwEX9f2e8+ltm
4uXuBZ+cJGHM48s/8L+JdEeEJZuegHKdCuzZRVvYQ3gcc1cADypE3r3+y8fyFyD7rwDs32In/+v3
+5vmuINwxIPruMzrozyMv6q8yZYM3Nyxefy/uRqC5B8BJf+cHf/rd/ubfjpEBVbrXQ6kXgNjnFbF
D8IN201LIrbmG1IudkaL6lSi8WgA9gqh5Ra1cdZIsezZ2LMgswG3z8pShUkRiOfDmiyO2dR0grZ5
5Rt5LEWyXq1IUgQGGQ27WU3NrVMUq+qQrAX3t+1m5bQ1uxVJYHeYQ5qfdfGq36xpbRGFkSiWpguv
qpDEp7ZM+J7ZOT70kGthxe+7QunFZd3mWNaZvstLQOnv3VbR63isKFIJp/YrDDt3t814atD9u2ED
Xen4iD6Ccs+hdru3NbEPNihNgUws74n0U5JvfqXFVeuHyw88hyCW54kbaF1ab+TXYiA0uomgmp0L
McIomA8c8pEUvHz1gR23BIRTBttD228GA2LDO5uB8oLgL0IghAQV2rVQE6wdJtoLkoLzu4GVgLwi
57Uqc8o6D4xTXW4AIuJNkjdvs0DhS4g2BKQxEQ1eAPXGeAJt73+YEGlbBenjoH/iCYGgJ8X4Esn9
DNEuuMHNlbiK4rH9ERxSV4zKkFZD5rMK7wk0ZhBWWYNY5SEGA2mj5MC8aWoebDUP7psBRLUCWb98
DfMKZDLLWw6l2pg3bmyalyjqQR0j5JONOqeV6+IkDekwurwecJMgS7TW9hAzO0y5F66OZJAG6OhG
B55rDxV6PjF3cWsmls5gLL/XxHBtC7PGpX8Zdiahov2MwTHeb0nFLGBJXEXAjHmz3dEEOr29YnG8
XteDbGj3oMZYAOdanc+Rdh+NkHWnA69DgN+Gc0UHPCklYI60WWzjRUUy1qS7EZMB5pSpeggm3GDC
YM/oS7ngu8VjnBmoOKAWlkHnR7kF67B9kBD4cQ6vIqTkqWSdmF4hcA7j373iNAATvsoOQAPI5sb7
VSIAI87pyBWyL8JV2h7piV0b1qnoEOj3vpVGz7uYV2TYby1I9UO3YKRb0hB5E8PZTGoFcFY2Fd+v
0FXoVwh5ZrtDCkriPWFzjajLaF8b+70hHL3N7RQObLpmYdNi4p5CH6a1VOkKWQ/gXqwXfS2bGPUJ
c45rocTWbi5vOz4Lfg7KpV8eOdEQJ+Vz59PlfvUDNX41CfypMhVbX89fvdUI5erZ1ExHCBYgiXDr
mIVgKgT0Mkb04++ea+bqlPVevR56DVbsRRHF2ts20Yv5KMPYArx3qA7UtVEPs0Nfk8xm0rvwWZFI
uGfSETs+QJo60Cu7gkbYyaqHQqQwSiSQiFjbzALUP6ZH+dlOEzxtqVl8Er9bInx1RRDhGeqUsnH2
j4ODxPz5soHgsQhiO0Y6A7caCcixISO7l+2GbIm0RIeC/jC+HKAxKo3y2U1Vbp6srurQJFN1gwQg
f55rCAvxeZN8cHgxvPsxAc7ZFzOkcY4D6VXDDKBJcBOE6czrFjt1VVUteAY+QcDrZYhshAoy1fCM
KhBf3ZpMO/wGgkLoFxORYmKFYMepTycbS8FcNNDv5w25bLrNzKr5NxHd6H2vyAzynjwI2RRSyjev
9g80wMtzgR7HptpX4UiByxvXUQfGfAxczbF9Y9BSWY/gYWLx+phJ4t9F7SW042KWug0jVvmnSZCQ
IRLN9kO8pAMoTfzehs2NwSB4sfWQW9gxpjkLPEkNkKtmC3bjZKUFMIzdqGAsJiveNHR/v4qRwQqb
Au41mRHKPzYtmDovl+hwEzC+mBrMkkRZRSXSZREaGB12PXaM+FRGReNb6Bo4MPKdBZWHKO8AQ2j4
W9nOket1UKYWGcS2ur8qfU9td1MTEhxbEjLPCWSVoiVO5wbhM3GVGSBv9tYzKpKvELfjCF8NNpyS
xMsxIjRpUvSOcAH4GhpeNO2GDYp8oEUHhmz7jTwHIKvUqR8TifUgmCAzPcPEQfp9hxmnV6kxCcUE
O671iotTR9F769Aa2llghA+qnaEMFND6rDtIRqf4pSu9YXsPUQu3PIyMNXXmoL9ajy4xgXiYgAM3
x42ES5jPms0UcTHQPOWQd3v1i/X4sHwPdVijqQLq3DCGJVGgCAMPFl5QX0Yx9td5IxvEMXN5uROb
JQlOLY5MBcgg6uI25cnU0B/KLKZhsIGKHgRkRsstAiHAnYRRz0DkKqv5K55roa+8qvb6E3Nw5BRL
AIlL1g9ST7eQzhKA950UzduI0sUZB34tQZURz482yMCAih2wRfoSpopQhEejJPK0vbofghwJrWSF
btwNAwOmPMM4GfZ0sE0G4f64F8FibtFPK74n3pC7ihIcu25UUZ/Drm8Bdi/ldwkfDJ576YOl7QO+
N2UV33rIoolzKDShFdt8/SyhSj8yJjqa+xAPXvs1DpAzEBZV5wE2kJ0JIHNADG0yg+BzbgSwPaHD
xHJyX2MvhaaaVDp3Yd0+U/BEeHY3Jo6bqMqHZdQgKvjmX2SjiPXJGGR18J1wRP3DpYEPyhvBGEqz
9B+hgtx1H02XlakNnMbwgozmXgULRi43HZsaTHuK+VQNKSETsKswqIA7zxE07mnb4JnKxiFgu3bp
pqc6MjF6p2QEzIO0JzyJSqCCY+SPYDL97sRsCGmth3KQ5DBKtXr7uaTtuYOO6CleMZcf2xBq7Qzi
dANuM2pggoE2csxbDTcHyihr7xqDhbNpX2v6SsA6XUAzFCTlA44F9gJiKPGeewZfSSFWtf7Eq0+P
Q483NIffz39Q0uuOyGoi8oZhITsab1pzLO/hWxKTCTtp4N1Url++eDCvd5oRr2gRVnQNVAkaR57Q
DCCBPVpribdb2gVQAccvIzGy3CxEQ4YNWBK810j4CQJGGI/RGAm18hTc+NSGBxyEHB/b0qJ1RSEL
du5CuuOIeEKeVlO9Rvij7MPILfuB+00hOFS5LZtg8gDtVAAKCAp0TONnH5LcH0PgPYge5SGprzzS
zQeOH+jg9yJ4RNg55i/IvYKHYWrrk5ZjfBeLpHyhCYKKqNnqdDFCTxmLoxFawpHf90AiyQMHeELy
yYUlbg2O4Xp6VVUl7DtpPKQVICJEqF2yUocRRSWkud+AZBC0dWnx0yjQYynUrTHUr3WJmwMpPdN4
mFcUY6dtV6rPNWQ3EhatIoSx8dHgFn5aw837dEs9evlW86qYPcvyQV3ePSgP8Kdm7F7h+tvDrQOd
aGyWzODmuhoCTckTtnpo9yvOmkNckz5HIzzMPNXoF2HHYw1KzEx5gLTQQs0IsUrtytsTInjcdTsP
yX4Jg+UX7eChN2qYCkaaChrSpjPPZC2XOfNGDX2ZP8cfYwcyvmziCCLtzuTwxH0FQQWVryJhVm9r
dcd8J1NMMVU2aQK3kPZcfz9Cip/DtsEy2iY3sgnoHgpDfBpV902q/jfEztHeLd6SI9wFtBHzaYEz
Xd3OozB7iOjLnwh+6Gs0X15MSluXw2y6mBRHL8l10NZ3PjJ/ik7OZBeTcChCp9Zd0NWfFwL1tgG7
hTT/Kon2oUZMiZPMHskYNPsak1qKsweTtu29vJUX7RVx6KXonjFud3fN4LUvmpDo6NcIM1smhavs
oqgHR5mtBqSlrj/CZIqypFOPTcPrbJzA2K8RzLyXJwAdjN+cJL9m/z0iL3Aekj3E+Tzd2LJA1zH1
abuCnXdc/wrRhQeda6ajSaRikNUuLMO56Oj6PPkGDKw+2Nq9jDoZCud3sKAtZfgWuU5f+W3PCtZr
80hwEP1qCbpeE1U+Ez20PWTFtTyGA30KEJOMBWKIIM8X1aFJ1PYw8605qLkiz2VMYS3gIP5M61mc
mApBsmGUnDVUFJCiR94OxOG7b7YnQM8QCTRrngj0hDCmiri/TCb1ckP6EjQ1oEzYO1Jwz78xXJxK
EnxRYV+ch5UqnB4rqR4mFb0ZTDw7dCXiDHoT+B8kpofaReP3dzTos84zD30LNbZxv1Tsf/ZVcq/b
CGCVDwCrrHIlGByO+Km372Egd7Wf3CArO2emz3EU5hpiURhv+A+w3QziXokKRoXrFoDkKWbec8c+
UTOZLlvzAAgjK+PXLYne4L/7rI33DMXkL7x8xQgWtNQ4PAOgleJ+7a9d6d7qCveykg+LHt4wOu7Y
CBMUZVBXrl4alzdtedaQfRD+AQQXZo/jhAcsSMATv/uxvhrIT1JDyNXeiWhNq+GHdmiKwchdkC48
aP9aj1FKkuhEyq9G7mGJgUcA3PhEbAGV/n4Y6SMmqxsMbVd6FhSQ+5wDsLjFEvW+eSBpeDT/alpS
TKY8+SGaLfHGXq2GPDedvFtH/6NHuKtY2ItPIWURprtL2uS6pkFBsByJufmQio55z1S7RytSC/7X
nqKK3OlQP8zxesKpjnN8jrOASaz+AzB9lKl5k38b++JlVOu7rpHj703juZ6HbJkSiD3ZDdxa1VXs
eQ5eK/iJnWk/wtL7qKAgMjp5c+j7nXFm8QSHhy+PMF5kcxxkZQ2ZRYuHDe4q2z7JQR2t2aPs6jy4
cRfO72H12PsQ+YwTdpQ7b2mLDmqbDW5aD/I4s3dQrDD51sDBSRJVZ8CYgRXIom+jbF7jU6lZPnnR
b0pNAbsj9sIrNGZlCJJEgkGJT+uxZBKiMZdeJh6RfMBeMQfQZYUh1E4faupyB1RDSUiwqzkVRGXT
Nt0Zo9Na3bWrhMqBZ82qu2xsfnrMIABszlYLrKPkNFi/8FSba4oSEPwl6Z3B/NGg4WQszPBko9eB
HGPbPNIoOI/Ggv//noLqEXwe6m7wEFedTDuMP82IsEJS7sX4Iym8LTUcdqAS+msVwyDbzGW6TS9o
gcQh3SDlZCAQ6jeszAJsEzlhX2Pb4NTSEQB1CN+TYTqSWj244OBgqJiWZBe4GWqd7XDROy3YWS1Z
b4bkuZG4Kcr6dt0QyuFEhFi64Ae3cp1CS3hEbDG2hhWub5n6TIEKW3WmvK3w5pNvUb239YXf1Luy
TuBfqp+jCZ6PBFb05HfSifUwCLG322++fXaNQucRHx7QmuOeQ1zat1inQUBe1+1e2DKEawKTbgxb
cUov6gyyotoJ1bfXLR1em7LgdHjw0Y/hz8luEsEpQP1oMFlUy/0W8KBOsK8vST5W/Y57dsmm+qZZ
jv4a7MNlPbD5brXt5VxLLzZk7E+5bxW0Iu3DCmGCH9tDYxDbYBd5xYIafeFogFSX5bsDg+eqXdBU
qYZZcJv9dMFRAnnozulGZIEK7rU18KHS60RHeygxPMD27GdIggPjBHMwzPtUPVgDj+zgD9nIZ6zz
uBwq3L14ayScN1g8cTyQHNHpUH8ZSNUxFot5+gHOlFa9uIKPGRXMb52znytcf0k13E5VspvNVbvN
sDZPWej8oqL0hfYShPSPH9htBxcFglTEQ+h1uT+QAgZDWEjHpw6rSrYFykubkV6Gja+R3MMndAvj
EvgtUChsHItSIVWhWmMItakqXDCccMTu8SOnuqT39foEVcZRyz6BqPyKd13G4LsLuq2o/KCAzAZr
C+Sf0NJNw3znDVEmYeKEQPBIY4FRK5z3ZWtg/ms/lm5NpfYKY0wGwKTKZsdzqMAOXeKu6yUulApv
h4pFsHIGWaQ43kl7jvFXjMLkpMvwhKm/SMLtiAnmwD16E9e4CXEfUW9vF9xE63ZFgLUml0xZ+L2K
aAD1hGkTD7MqQFS3KTxsRcDbIlTvfuffJqgLsAt+J8KuYjldw42U00HmZBvPpEQV9ooHdTVok2oH
/MXLqIErz0JBG78k7WMVzAg3RqO1K3de6y4mDgzxKPXz0CYzXS7u6KlFtyTkRLnBSCJIclf3GNzC
dtfVoiht8sWmbo/20Rj0ObAEN4i0BUXry3bvuiijKGSABGepXhoPHwfFSEs/w/h+HG6w4lZMF3Vo
dzP9XvmeexFwA3QH0fOGD5Yi+GYjeJ7jx5nBezcdu/nGwAmhojtd32hzn3SwLHYsM3Gdhpg9pgDG
buDZg30w6su6Z3+FcaFVp8a+GRiRYr0DjrMj4dkYCb2qSjneTioaTFVity1DHuLj4xA7CWxrMfHu
B7zhKp6+O80OVdSfwVWc/XC6gpbg5DRCK/AQDEFyLqvokm9zr4L+Ua7zK9S0D5ORpwGSZpzFu0UM
uymqdw5fQru9hRuBb/G116/7WoMwHaI9HDcHBkGVrHEWoLcHjP4ZhoCrwe8fw6b6tDjtLwV5kd2g
ME1q/CHt8Gnb6E7q9YXRBArVDoeSgW0E14fsgG/4oSm8eIHieCskZErJ+NLP8astoxqxRtG9XoKn
Wi5XFcdXuspW8M1f9N8XdZe/tHgrXi4CvgjZJfDiOXw8jwhV27soOK3Ddu3B8T6TBGwxX/DrT9nk
vScrAiwS/e0TuOvmVXPogGvovMd7G5LLw3StGe7PNbglbN67YTp70t5rrGJdmezZ2uSMN4cGfe6d
SwpgbrkKcFssdnmtSfNrqCEDxqgIDOF19shjzUsBezMiPqcJ+uiYpqMmyAYRd2vyWZcIYWg1NqQ3
jCzFBPle2UKNPbEJHO58JbsW1kQYbJTMDXId0hKoetokW5Xhmx44np7ADRAxyl3sPapqKWrLngyt
HgX/HBi8dxJ082z3fUCvAUBhiHHyLpL+88a8x5X7LzRychfVwN1j8RHjLxqM7Nhoeu4qniUWM0jp
boYZiua4xTgxtg9BtICL9nmXVbCqpfD4Y53fggOyBnbBKE+18J+xahkIf/ZTWIzLcAVRD8Fu1ovh
SGL9LllwC3lOPs4guYHM8kpizI2u6+5t63GLrpWH6RuvksGNy+yd/Q/Ozmu5cSVpt0+ECHhzSziS
olzLdt8gWuoteO/x9Geh/zgxEqQQZ8/VxLhdKrBMVub3rdTyp2ISuEWm6SkLlBcrnC+SWPoRI2w2
+vYOf+heWNDWj5VrxV3yoCZ5uSp/IYKE+m/SpM95qd6nqfxM97frscf12XDiWIH6IOn6azf1Vzm1
9UDr3a4n4740lzM+1cZST7T6veLL+1Lb+yJd+1QUrwoVBp2XSiVa13FqoFxtl58Cv5OI51+35JtR
6L0+KU/T0PhUkTG6PU9crJWs7OM0vrWktNo1TXQIYipa8oAlPwyvB0t32hQtnwyr4iDPXUFerNBv
lA4lLGWo5kGtpN/xUF8LcXINI+m0SDV17BYU6+Rkwp+iEjCS1y5K/krfZ0jgc+Q0I7qGckh+jqJ2
pWW/5WbyzWkEGTFfVEuL1lMmWNCQZRanUOVazy8N/Z570VHG6tKoyaIjKBVb1QcxcirG6zyqbzoE
neQK/ZQG4Kkw2Nq0lodqW9NM5OYpT7jqNjRfy0ZxtApPT6lelUl3GQv1jsQ8J55Oin50J2O+ntXw
YjRyIlWFbd4b+1IXRl6G+YWuy/gEsVVXsxMF/XXTj8e41YjZJ0+nYbWikKKZX8R6ubbM9g5Yyz1P
aBvj/TWva5JjljOJM+lPktyxYYcRh70Z4qNfHnqtuxKG7CBmPT408R7v4SEPp7fcOBoCPpIucQXB
3GOXPmoRGofeFLFtPuS0+t3hDYjsCSpVhvVUG8onq1e5SYZjMqCFTkvq+OkxHpW3pp59hatFpveg
0NttTG1N57jo28gtRrgIQ+HN4wKR4KA2eOCNlUeTABBoiDuIqY0ASVr10yjbE3ozZ2yxRMQOz9tJ
69ys+ofCjYNX59jr3a0i1LbYVM7cZO4cRH7Jkz42rF2KXFaCDAYfYIeVjqD1VCG0yvrEFk3QybPu
JU13GSXJPkmRlNEEZpECzBzzn05RD2vWUyqejeQ5sgixpdgvsX214tXqDowKojiU9jzfA+vJivxg
yOFJdEg0NK8kez6z5Ic4IqYcjulC9G3+MZtlZyT17cQVIeFBiNQIfbflpRpocVIXP/PBcoOeied2
w+tS0jS8JMVVIAXXihG5jeVOgF16/m5xafxSi/2hzi5Islzrg3Y5MIpVBWRdhp2Q4UdJ62OtQhlI
RjfsaTUwW26p4IYYCLDKmkoqcnIUMePC47tLVQ+N4eCh+pddQ3zrY9EueZYVSLkVsAh6n3liV+6t
JLHjpkIuS2kUyXoPOoZlcyjVvbncJoadDn+i9BcZRwLkG8nI7V69jmgMiElF5qOSiJ3VfdOfSiJB
nXy42dqiVTnZWDpRNaPABakzWzY5uLpBrF2FN2BshZBII07sZD7kJhVOFRPn+BZjVEp7pLuG7EoV
4TqrfEgLaCCkf00BCc9EZeCprn+nzT812c+w5owT8RWp96WVOIKFtp0KFI2ZvVq9WGSoCzPpl5ZL
lqtGDl9C65eYvlram6D5kETwfRq22iLAzxIkOgetcKUOO1Q3mbuqKm/aXPU68590FnarOJ9GBiRM
TpQMLxakxpWYrm+DGzV4pQOgRx9iJw3NEz0LTrpk2XWZxrZK9p90l92187OhmW5JR3cgI9TWcHFR
kFpeZepSDQyghSIq9VinVl5Jtj+0Lel40Y3z1h0JEpoQM3oceppMchOGxaJPF7311AyU1JETGCPt
e6hzVET3uQNYhQNF4zv2F7JxS0Y4r34HUFmzadxTKYAlhPpBr68j/mlgOhwtiFyC4GMlReDMxIu0
iv1CTL1WKo5lpKFUV49pIu1gaOwEXgm1RMlUy1xDVp2oI6qauM0H66gpwSFBh5jFstsHAwAX40pR
IdTMdMIi7ZV3iQegwu+MVQbh9H+nfRHqNDhnT0vFU6LLp1z7FfEmaFqZE+G6x5RGlbmu+guYOu1O
hBu0M03tJkmNxziUg11O1oo+CMUF9dqfuQDov6zDn5Na3mdzg5BgaH8rOu2zMwSAdowReycOxt7E
V0Lj7qMaayfRsrAqBX3mlk2bsWVRHmLusHxgQnfouDDKKS3O3aw56bAEvSkmGzknOu9ui4eO1oi/
JW10JDO/COUlp0PgjL9sQVSw4E6RF+M3J4idD9WxU0QuG3NW2VYV7m+0GDdKXS8XcdSbtJS0CqLD
SbJBn5ASrKZ42ClBIh+tXL0bYNtEY/jLKthwfVOTgJVnDdyTxIUDE7q0SzAZe16D7X0ArMDwNRS6
9RW0hlLfDUpuaQepFHrib0EF1iJXi3KXR4v+sCBk/gemAKUNrq58mC+bAEitpPweKNQ0hl4gUUvt
kPC9rjhdl3Q5kFl5tFCy7MfUerNyUps0IRVHlSaGpKZNRboVp3qNyFdf4ZH+5bdRNDsJOoZZ1G9X
xEwQTUd1wcCFLc4ZQ3FXCeKPpahOEpih2Ey5WuPOCyoOp0ZsrpIQD7K53EvxfKeP6UHos9eoUl+t
isZJveWB4bqO6+iE5YVc8vCnSd+mWSVKHy7nNE52i9C6JYTrHyJPgtQsvQX6Q1UHsNJaXo6hgxLG
C+WXIQGONc6HRB2fpyx9qtqfKFGugy48jX19kTYyxeTpYpzT13CpbingrSlL4RECgofbWsCvvb7A
tHspxKQYwOXivZn7UQltIOwv174moz4/mdJMLt+YnnKte5FArjYBHm0td1AOoZVALKpHrlGa3gz0
auRsyAZyQQ2YelN5IjcaOkVeP6ENSCjoEJ3O+kDiTtAGjxQMuy1Aoiyi+cBjP3A96aNjsUw0KxJs
ujs4Ef9NXUa2rgtwVlB2tLRBToZuDyzoSDXaHqH1dRGiVAw1gfksB4nbx9EPXc3xfdV2ksW+NcBZ
6vhrs7dOIKoTiLb4j+Su8qmoMkuT48q6FpQcJ9tgR0HmKFqPQ1+9QXBgx2N0MZfxvpFJjssqcKLI
5jB0wXXugAHstMbyoiy9lVoJx0d+lISUCrixM4YXaCi7Zq6ouS2jLcdTaYchd3QkYcXSi73GLkFm
ve/L9IAw9CSLxU8ypxj5I7uoyRQ2lJL6hHyrdl3EsDACCqldqdgqt7miF5xGugceD6BP6CIAp36d
2BBsDnF4z8dyI0m8ngtEwHl6IeUUXaJMfyMHTRZI6P7oJvW9OHX1bLhdpnA6RMhRC271H2PaelxK
v0iDHC0Zk1hsmfcVm5G0gPYgQhnEiMoAOAKS6U+MAxCtBUlWjeyCLIDSw4qWGIkT8C7wBxPEHYKU
Q8JytBuNKkG8/tsl/8mPRXrFki8blB2Okgy7pZK023a14aZiLJG6Dl4W2BE80AzBo9S0Fmxssxsc
qcDgRjOQvdmaxZ1lDMIexL1TziBxe8kfUwlzlmZdRHBqnsL1/9CQgMGPSAlVrwgLeLE4In4G8ELh
A2wLWzGkyqn6ypWXf2h0Ydc9tdEAXw/8hl8q6SxHCMj5WQUsqSjSHjtDuhvm5KUNKMvFi1uI8pVE
IRf3la9rYUeySVmm1LbMPncEBdraICqqG45ZHDpSlk1Xat2qWFBHIn1Vfh6phzvD0ojObDUnVB/Z
o1wO+i4LVV4nRpRjp+xbdfQSecFI3HXoW3cBfs2DLM7TjVHG4RF2bHkw2iY4JY3Ot1FIwGUTx1gg
/MDENThxpzT+XI8PNb6z3NYVErhBgeUz0HmO0saXC3nEKSfl0euoaWBbs/wpl4PgoIGFcMahIf4M
1etFwZ8mL33rz9gCOBWzu7CD2zhG7Qr8i/JDG+C17gBE2VFdozoLpeq3AdbjqIG6/m1pqIH7aURc
Feb/9PLKGue3VvQGluOoKbcNdpybOhuRniv9G3Q9UsgWQCJapuBosXDtzbKAME4ZxYdyLlf/mI5Z
kEi3YyM4g6bkT/yy8y1/ckBOJA6vJUxyPvIYBc1P84tqGZqQsCeSIJ2NYaXtxWPZNuQc5YkqPSob
vNltJl/WiVJfL0vCS0KLjYoMUJO46MJIkiWy5UQEhl6clm840io3k8LM0YP+Dz1aIVji8XioeDxq
cbjciBBiOA67xnSQXGPyCDVKJkIOuFpOlPBgIGy6NCrlRtR5QQDj4QEnmsYPcyBiHswRjTq8JqFq
eV2b+mnR0pOo6nVMKlCtfhC19q5Qo2KK8/4OjYHm9Kj97RSdup8l62tLmBuyO1L+ANhQv8IFa91M
ZsZPMuJYRn/d74J6je6M6GdlRQa8MT2/y7QF13Qoy0fIpr3oCXVvOAbgKySZ1H7wVyUKeFWrvF5K
RcvQm3X5z8oI7wTMooRbaV/7WqNb96T0n6gNCR5wSfh5Na0iBXlUr5JqydxJbBZX6zUQnDGRft1Z
gR2ORU3e2lBRLwbkNM2JSIErip9Pg3yC8jwBmwlx4JaQZcxIJNdDeqF10ywjZczAsyJ0Vx70HHT7
qaNo1V5JoPqbA+5cC4lF3JZoxlTslqAV06BNhWUnjkhWHFLGuU60HpUiLavg5rwMOIvE0lmEIVqi
QyijI3kUsnoKB1ucROuxRcyTPMxLW6tHkSY8TbjDc82WNJUIrQDV8JEIPI87Ob3V6UZg7c3BimZX
R0NhShhdAnYuwq6pcxtxTtVroy+ByzUKuBUPXUlvXk2LXMVukKsdCpYMi8cuNcYRW6NgJTQaEDqg
Xbk+m3uUppxDcg9n4akRmtZ0SKIt0xHJSdV4hVgUsytKrXaCACIeQfuLgh3lY/MCiDK3Eyt+qwJO
M680ExkDPPRGkiPqHjmd4OM/Tm0VLtVla+kZ8UkEd0qng/2+TRbedNFUwy5oxDsRxRjtOou42ImN
GP8KuyK9JQYqjpBghl3XcccFhab5WcuxnsSUGGf8IB4IYQFLf0RKBiItnxH6peqBPEvWXGWN4STs
7DTDjsE7c/Yl05LpPLqQk1fhVjhjU1CtX28Lwmj5ZgH76eW5THUe88AbbBllj6dKwVuAMJjbbsip
dZvzP/0kDd1uKLruB12gqluTrpcIm8L5OJukMctUqEgeCKX0lIpFdJAU3EANKxeuYFfEqovbNrmU
0mFyUJcBI+PAKdxGpZxPjq7LwMiksSECHuTZmPD+e6BlEEVypK+EJYW+y1Pej0a8YJYJsM81KACR
wFV/5hKnd26k6j125gyLSPEq4zp1NQXpVpYRE6BFjjxV5KbRC5qU7cYYOCuZth+DIVEwa8bjFLay
h7J4hTeCzBmy8cXSSRjB+y/cgTMPrCmhUhQo0lWuggWGlqde58WKyOHQ3IuRXhFbLYNnmfojugz9
Z6hA8TTzjuQvR5FDWUshMxnmNxOOPaJqFE+U4hbTjRrkW02hP0LoU2x0RPFzZlX0ZO6L+55HCVhB
3hexzh83DPWffhHbe6Ei+Wx2wX0ZNemNkENCspAgsalTaUw8kqf5HqDAI6WAfidURuwUhOiDmBxV
qaY9OQqDfp+H2S1yXl3D2m9Jb8HSSX5JyrdSEI02U6Dx+teqw5IFSN/TABE2IoXgqcuF+I7F6IMx
4qrr6J6LIRl+WGn9HtX5Xi+5NaQyno8h8lqvzquBuGB6FfAe2UtAIqFWYBbr/bSaelGKaRq/eNhF
psu1i8ItUpNDO8XLc5DJtFsYEcw8zloX2m2kKX5KXdyBznkZL92tOaePZi0nbiXNDz2euVuhBFNq
43tI3NRKjqtyaVDCk14TVA4lOBRVDp6DAiYB/9ifSqk8qGoGTKRRyP+iQeiS6k9DacUeQfC65aTe
Tnk+HsCMqi+6JDX7NsjNVwPdcUx2tIpOwmTcd0M0vIlYArod2tKGfEEh2iGu5evUpFwMowRhxNJM
y00SkJpqxhV7GehvRtJIToqhmkp+39m1kqqPYdblBwVE5c5UBtwFYi8at6gH4z/osX7nPOFIMJhR
9yZDfryc4ynd4+/vvVYU5J2WqXeC0PDCQ8RcJR7e/W5ByZ2PcA2pFOJYH6RHOdIqrK0LSUcJ2Ykj
6BoV/MwSmXAvdZpbt6mZwQHAaF1x0T5GYTiEhzEcWZaJHlbPpMSKvWSm41osvTFn/Q8gHDI64aDe
wOokI1TKvyFim7xG0JHafUjnxx31NRMfpRBTbV4wR1wk3QIDAL8k7m8qF74p4RsjkBPlg6n3MUa2
Iu/trFAoStQ31TLw/cLuB9RDDcTXZPBCk1oelYvQv9AxXTwIalmdOnWsb1Wpy2hAUky+0qI5mOWs
OupiIO2kJpl2DdJfJxCqwaYHF8IFU/gjTHDAxDqDwR1U19IyT64ZqZedSJkmVGuLxvWdeIjnpPKK
XqqQPnak4mlp8TqQTtihJ7xe+kAiNob8Bm9ltnFxFTudNAWhOPJ7jqlLre8h/ehXdWUuzpzADF2i
CCR6U99HsXk056y9T6HQu0lZo1RampmngoDXDWfA0wJrNNu1xfQWFAUF9FILnWwe4TrkoaXZWrtm
mWfxpe9YvlUu9DxAxzeVN8W+MZXf3BLaDa942dMjdTpJXbTYKJCKfVAjkgWEkgK9Y2tmR5RQvPdq
00QAI5LfkMjgKrAbHGOF1KnDGjJHPItKej86Sq9hnQXwfQhaRO9gN6iuxLCoH5JizdWsWGG3D+fB
7npSTwXZXw48+KUFWrAJ0fYzncj43+GlIYZTkHmR2iF9CKan0S+FBY0LjApJ+0NB42maOtqwhAmp
+LlF5AzyljJvmaNcYm+V+uscG7MriSrCY86ku2zRL8pKEXc0pQhVdGWW8ZaXSvyjn0VK90oPpxc/
yLFWAMGTD0ptQ6g6Tg0ZIo0kveEZ1PAzaIoj04XQ6TqSVOSI8MmOQfUyDWtTGNC89Q4cBHB+OtTk
V3pMLkbqm0szhrDQTj3OBGzgGdoFCylFVQvN3dT39SOJ8t7GeQsOasZLW0M+9rVJ4I0VSVCq28p6
NXvEd2USl5BBQvTNgyz/Ay1dPWbIrYmr4iC/1NlUd7VQk2ztSVO0dfe7iggdFLG5bs3pFMnTgyTE
DzHw+J+CUQevkSEji80lAftIoILlyKZqP6sNT5Ui6iHWTCRysXqVa81Ha710sITDNMbzvaCUzXVm
DKlnBGGr21kg3/fG0IG4kjxAeD8rXbsDUPVGpo0ZdertUpmvdctFE443ZMxTjzKtPPJMCJFtYepF
EFFGYvyHN3SNu6BskfoZPA5fqK4pv9oykh6MsEyvReqnu1RB5mliMnW7GQd8P4baE2b74NDUAi/2
IYgeq45OAVyGQqCcjIzWnRwy6rAvW1gdUAo7o0555iCDHgVL/SG3q9pfxhbMH8Q7fzYr9Vxrdvkj
QO7/PGQWUHZCZl2z1G3HFd3IlWmCXONUzuClV5MDV+C4PE0hM9+PPmQmu7lo651lq7vZCW2WdBie
iAzGi/pM6+eVWbe1s73/U1a63jsUghBiw4hz/pQ+Fa6CjuM9bMi45mRq92d8ehDXvh1q7eT0bqgU
80CS0+fCmY/mbWb50E4lh9S6M1BZueOK86Xj4nZ+dDTd74c+872ljSMxRREl19IERqw7NvjdMvlc
R1pptf198x23bY+KDmqmjhHIbd3mUKyWR9G0G3dxM9c6ZIBSW/nc9/wIPvy7ikxZX8lzqiTDstv8
dFMsFAaIqsCpXZBvjuXlt+FRuFIPK0f62vLRK11ALIfHdWWdaXf+1XQ/jL35LSvguIo26bkLMoyr
zqv9LsZK5NBs2qZGcymwl7//Df92Ivv4hTFjaroGCdAAnblaW98vH8uCrE95lJVq6z7KJxvCLbvn
IfRHihee5CakmI7g1Pfhy/dDr//k70becB8JTFQpMLTAkXn+1JqC5AlSVvL6/SjSuWHW/fNuf7Qw
eORqMjJ+zcFR7cJZxjfBrR3JDu0FzS4Cqd5Z+WXnvuzntfvxy24WUqBYg6FC/HDjrnEWWjZnI2JM
srE1NPC6u0rBEnZhQ5ZaPLTGQba872f++QxifDhzmmJZisy/fpy4ZfEUrkMlcHhdxM5ilbIfGK2x
F3OgtCVeNPf78b7+0u8G3Pyg82yV5awz4dbVj+HvxdHt4GDNHESiV7jzBUn10Dn3meX1lPmwjCRR
o8Mzdm0N/o2y+rk//L7mIIZCw1FLwxZ3GHbJ4qW1rb6FQOGdxLHQxlIV2eX3wXwX/SAU5+QI7DNT
x+X97R+xWWSi2AmGHoUxG3d0VVvaNdoh92O7PJSOXh4Ex3DOjLjarz9O2xKZrG7quiSb1rYl1JJY
elLMc+CoPhI3d9pLv5RjaFd2fHfunP9sBZc+jrWu9HdbCNQfHWlqxsoO1nPl5b7Y7wCA7To79sT8
zL75fI2vo6nsDFXltINa8XE0ohZ9NGgf4eDTtb3yR3E//6Z4tq8BG7uxP9l0seN6a//u4PKaOGPe
UUT3z3zgT/fq5s/YnMXzXEC1xrrgDK/JveZVHmkJR7mC258ltr4DpO3M+xIB1It4dWboTyfHx6G3
Vv+S+FXT0a05rRv4LGLeCHe1Q88md943A/HzmZPi872zDqgRrnMVSHhNN3OtaHXRKyqfvHUVL3cj
0Ia3tTO53HW8w3m9nhvwU+jAgLoomVS7qYmq6vrfv1tRTWCCBcrYtOW8QzaT7sfLylv2RN6OUfjr
ZUdLuDOb9NyYm/PQiDsxTjIhcEbBjXJga4l2blOuZ812UxKBsHKVdUtCfPgwrTgfjb4igeqIx8Lc
R7mX/KF3jhu6mCHcHBnWDnle5yPsOjO3rxbr+4E3O1TM5TS2AgYm4XqEYuQ2YefJA/dMBBS2Ff91
oPL39/vPRNfz8N3vN7c0x40kToTWxWRlJ555M/9UORQkdyXhn5nduc+6WS1L2ZWlDICLngMyGpDJ
icTQCUJcpdGZkaSvF8l/JrZZJNkyCGWhMBQA4fIip5R/aP1hb96hgagjFysFjIF9u/8fdvz732/9
Au++ZyXqZtkVwDYo/PygjumajrordkjG0a+f3wrrfv5unW6uK9SG/YyxaL08plPrU8v0ZE/dG4fv
p7V+rO0wgOckSRS5pmil93FWMYlqkU5OeJ6W/DaPR9vIQfdIxr8OPFiNOEPXGJZ2V9ZKsn7/9YDk
GGLdc5og/HF1O6YySgmWZM5u9ccbNsvSLj0e/aiGv5/h55hnM/Tmh8sUM00jOpM4jnJn3WHyByLh
sg1tCxnYaXYK9oN25rN+uUjfz3fz8yVqLQkNL3OeKOJRIun2GNlIuWyCWv1CsXMHNeGZo+2rLciH
lVBhrTeFurkhwkIPYYPEvK0zA0sKWqxEFm0E2cdZWc48nr9cNv8Za3v9xbgr+DW5/oxUcqwp8gXc
r0z6zJS+vPXezUnbnNbd3CD7C/T11isfRTd18QmMu8YV/Nxru925T/h3GX7aDu/mtTmkBbNokrKD
qrKoeL1q62Shw9hRvOIpYlU+PabQTOoCremMnrxQL6VHU6BBhWn5/SjSeU6e/7EU3vIkYGW6VejN
T2gNAXRppfemrkGfjLK0p2cPYucBNnE3gbEWKd1CK5Bl+RXTt5/RppdC/qjvZ0OdHkANdacZv9LL
9xvjq3P0/bfdXBB4nrROUitoRWNCmxpNnq+6SVDO7ISvrr33o2wOGLpAxfAI+KJWV9xPEuxoAGYT
uomwOZDfO7fZ1x9o8wNKBN2KbkmGaHHJfzxniqIVyPr9DZNGl5Z1rlK5sY2uz5F3CTqBMwv0i30A
W0WjrxnHmyLJm7MlypOR3ogcn1VJn0LDscbYFula8/0vdW6UzWEyqb0xTlnPqhwR+Edinz4CMet/
WWV8Zk2sZ8SHzydDAtINxTAIkGjWtjlDoGFHoZSPgUO7lss5APHSlLo9tPg1EHKgsJyXx7KPrdc5
pQPK97P8tB4Z2zJEVYOLTmJO3+SqMCaRfLQI/lJNHY8GfrUuDkbv+0E+HZJ/BzHoWLByVbVt6sgU
hRhmwxJANEo8ZdKuEIf84J12iAzR/36oT7/aZqjNtyz1oWq0iKGSrnjWrQzl35C9KLV55jf7fNfI
65IXqZ2y7GV5G9KmswgDkYIOKVWBqyW2DeJ0y24dGq1OoD7+q1D986N+HRVdjWFKItooY3M0T6j6
Rr1n1M5Dxe0rznipLU7/0E7IeP3SN+zZk5GuoHZzKcKLT5Zz7mz5/IUlydR0kx1oaX/pbR+CilCD
MzUG/AkwlX5F1WMsPgWlcqbLyqcDbGXNiZJqAHTVdN3YvHUHkdoahBA2H6V3UJERKO4yv6E4RIfN
ZKpPmSjVZzb837zsx334cdDN2kkKiGBFSvSXCbAtre6S5mn+qAtHmOKX/ah6Zj8/FyE3D318v1+2
63w+DY2TgWAQizPnwMcTFM2LVaBXAi6hUSwccap6Us5tOKi445qOFjN1DIFzrvpz7aE/700m/W7k
9ed+F2GbcQ76SsYaOmKZ2w358ieerf5I8QsNqdKfS4Z9MRzkGgPJuCZZtFnZnKpa0fdiif7LyRFN
DMkEOnNEpiWIeBfRAvf/+jggJFMYkOe7Qb5vM7sJKJg8p2RxhWxQaCm6tKLoVKRYLEdD8Fn925tJ
/jjcOvt3H1ORFTlecuD6IqyyVA53i/aiI3r/frF8Rh6uw3CcKnSy1ODrbQ5tAAxy0tEpmgAN+nzA
A+y293N/zUxk80PdkSQ4F6SdHXNz8uQJDKJh7WyHKrj31ZwkJq9bB0xLc7uG1v/DY0zGxUL23dSh
dHMzbfaETKEZVAYjQs1Gk/ln0a+G1PqFNtZOYJ8ICDqrUXH//bf9MOpmxQBOySQ1ZNT2aPoWwSTT
hL1qY2r67870L3bEhwE3aybvJnUWMhZkI0ZR7+qVWYMkU5QKTUIGOpwYDln+mSX0+dpfv61KcKtw
5FAW/LhQBbgi5dyGJIenfwTzrkHleuY7fg5qJI1HEWcLXZFEU5M/jrC2x86RbJNVsiWPJtsuMirT
qZDG/P8MJdXQA6I+b3wJrs7lff5mtzcHqqbLsq4oFhGBLG+WaxvK9AOXmGDnTd5a8bT6u8wT3MaV
vSk4hX8Uu7sMvbPjrtP6OK5CazuQ72v+TqGvzcdpS11bmVGwjkuSNt6XiDXw7ts0NKHUaJSnc4jQ
zzlozhQuS42vzRPf+ps1fnfkzPGcdiYFI/al9Sq74RFaBc2u7dRBrHbmePv8MmQwlfY7okwyT6N2
8nF2slBAskGMyY+KKe+0phRIYlwZFP+yX/8++cNoNIq2dBHILKT5zQEwQDxpwExxVO8Gp7pRLoZ9
t5spvU0PkFfO3f6ft8TH0TZbIsihfAIKWkcr30R7zffGrjju0lN6s/xz/ng7N95m36sSaHd6ZiIE
FNDLW9em8HJmC36xFj98v81ahL6uWvnMCPnb6ELVsyErRI58mJ/Lm+5B+vn9cF/ORxYVGk/B2Tf+
ZoTeLcRsQPwt6Kbl9DTJ7tEMlcnv70f4IuZWZEOUacjAnUBpdrP8pAlhdSyw1jsHCe9xctDX4mdC
uDB6GB9pfumeXfLrQbHZ0IzJbYvGV+IFs1mEdMXW46r6e5CYCAgQSiPlJKGre5UPev7MDNefZDua
qSg0YDJ1i1r7ZhHqaNeAHRBcr3BhlCC46rP6uFbMROL6JToquq16JYms7OHcVP/2ofhu8M2KxGmH
LDhk8NFWj6j8RErDo0v/L4MmQwBtdpkz26in0CZexUdU+L5QcKoFd7hW9tmxwI8PEsTu3Bl9qi3+
F/lZ+asl/f77bJZ0SF/3QM2i9U/EL+K0QFUPgjvBcUXN0riWv97RxeVCRyDY5YVPf2Va8wT2Mrhn
j/o1q7H5XAqBGO917k84UJvfirZfxtQpHIbRoTrQupX6n3pQLgGfuLk37vP/YTt/GG/z8/TAZEjA
MN76qywHyCY2roQ7wc/c/uXcYvjqqP8w2uZL82IuA4An6+wCFG/71gdjcN+9qR5O6vOp268+piLx
nCTUE8mCbO7rSbVGXa05q+hOcE/A4NZ+5Cw+LjGPFkfe2dP+i42mvB9vXWjvTqsE50cE42+9Ngmh
rxW6NQFF4jZjcTvNvFOO40lxh9BGn3Duzv7ipISIrhr0kifbAz/949jaJKW8Mg2L7hq4UcuHMjic
OUbOjbB+7Xezo70vPgs5+b97Wubkl3tHcPGwU5xefqEU523nfD/mlx/03aQ25+ScRDX5aTzErXSv
zaqrg+iMCvmojMUujs7cNV/dBB8+4WbvafgjctoNQzLwwr2BUngntbbgrgczmYKHIfWhcP8PEcKH
QTcbcMmAoS4DX3WNRxYHb7e5Iw1iz89odHYVPdZ250oan6No5cOQm10YFcsIRmm0qH9pXut3e80H
AeufK+qvn+v9UcaGo0okayp1IlMh//BxvSiqFGp02zMcqcPdKcxCehSsKseRYZ1bJ+tH+m6ozR0u
0+qpiC2GIvHwC6bY64wJDQNUjbhyOLMPvpzW2s2V54dlcoF/nJYUaIURyIEBJ1S/QXHbOHHdXKnK
8PT92v9yTu/G2Wxo2vllYGD5VAl4RoybfUQXa5wEajgdgxY/678eDkkP2ROeVqZsbkOSBtuR3C5M
C/0khPdbzXyGzHKRlT++H+eTBo5lYfGaIcugrjfcNqRrlpz50JXIocnLlWr3PmYomxbtqE0Wv3cU
24Kz4oSO4J0ZeP1gHxcJqVWguyI5G42ga3N+pWleL6AF1b8JDt0u0dx5NO1D6FFcDomTnymsbY9L
KhaSuDb7skBtQ8ne/H6qOeedEDGcYBqXnSUchfrh+xmdG2EzIWmhgV+BRt2ZKxU3FlbeUMHhQSfx
M8fw5yWv8C7T1wQRax5DyMcl3yH312i7zZKPTsvcXclgt2mcfmZjfTGdD6NsPlgWRV05FLR/XFSS
zPrdROD3/Qc7N4/NB8v7oK4oDJoOLffsgv5M0w1ZvnMn+lfrTF5fE8TadCrZauToWoALcDJkCsaz
PfNGSq7N0+wpbuyF3jlF3qea+LrMFNJ2qEotOtbRVu7DrYzzwOyXjtHUS4Gmkze6DeTGfdVuUx8O
6zPqnrMH+6e0HWMSatCQGkzCWjHYrIdIB2OO11FxTHhpph/4FUmQ2IZPgJ9asmUHVN2ZJfjpct6O
uVkdalwXihYzpn7Zu5on7XNbulJ8bubc2Y/7s/fy5+P34xw3a0XF7U9v5VB2RCJVJDEeTjsvpmuR
gvcuwlxv0JOUjt7HgS68TZWecrX8f6Sd2XLcSJK1X2Ws79GDfRmbmQskciUpcRG11A1MW2Hfdzz9
/wWrp8VEphFV9VdblbWMkhwR4RHh4X78nN8nC8YxWf3RKBOisPnKCXbFfSloU0+zxSZE7OZ8qatG
sqs51yxvVGAQ2edVS7NZCAu8spdV2iDe3iwX2S4x42ScLHJdnJmkaM7N1eqk9zAS2571nn4LhExo
tHXp7NpK2+/l70A86Tbwppu/tdKv7S5WGlkKONQjCJJaz3J91CrgNgCc7WxpL5OIOr14CxnGfmW0
IhpZ3A5no11MbhHq0diGWIXb46B8S/bctO9birTjQdpALMDFpLqQIH1r6zXE1Ust9i3b4mR8FVlr
WYeKNfSmwMLn3exlW7RV6vfdo3Yo9sEeDk2S4fA20jmG6yEl+tePRaCf4rSyxFKrwu9emZdoYU5K
sO9ekH4y62cDfAb+uzK/Yv4uxvjKiNhvr4w449wOoYYRKIV7t9yNNyKBSW3hkTZM0oqrG1i451sG
F+FnmnRxMIjAWt/LW7iBwl3+qfKqIy/N2VuLda/cXWdTuAhAE6NtWvRCHK+EMLpNPpfN89+YP1NF
m8TQiV2AqJ3PX5loUV0T5PKWVZjBDUqInvM4lwB0NeoIm2DXx2trJnbacgrJiFlYVDVDXt5kMcxT
IaSuZBP32i6xngQo175tt/rOaJ7r/Wpu9tosvra3WLIqaqxhCmhj7nfaLr0deQ2B74JdfCtsFhBA
eKtv9mt++drmYl6p8KV0p/Hoi2uS6+o23/mevzPf03UH0GT9Irs2RtpODCQQFYM30OJUpT6dD50T
ogukKuP3vq6tY6i0+Qqq+drtRZRNtYBahQVV6rm3TNBtt4pFND/bCbIb0PtIze2UjLu+WVu1K7eS
LqP/bCJ5q1iKtqgbxnJVNDxgIRuQzXozWUr3oVLp1BatmCub4KopzQQTpCkUYJexjpPNdtvEPPMQ
8tz5ceTJrfU+R3L87b12ZYl0WTxNwGHYMEssRhSEchEoGmaAjyGw2ffaNgml4fC2lWuDQd6C89Yk
ZyMv8U1gc7Io7yQbIhF1N3UwVEMxKAWr2d8rm1gnr+3Yjs0bnLDh3BXMKKPUqUIG0e/sk6iZhV55
Yz+pO/UAn+Sntwclos3FiXFmbHGLTuRroFEchbGWFjKBdUWDYDUCFZvyLTNiBV9dJlo9w6GSFI6X
0Hhvp9Ut5P2bUFCSmZXX+emGp9fKcl1zCjSdARmIrrWLODvp/VmfUQPytECG/pGO923Vk9J4e/6u
7FuDrAnazgoQKt6p5wOrQ6trM5+XVmSRF88ib/KbPXwAmzlWVtAwV/zv7Lm1mMMxQ5Erp8nHmyfL
o0N+dCEKohNbgzT87UGJw2axWmeWFoOqcgssGtRtXqSZt9GsPzURZ3nrxwaU2eYPrVGe3zZ4xT0w
SAKdIi05jWWb3aSqk+lEGDSs1jzAPAc/tBZ2z7mVp58C2DM8xNdROJsi1Xvb8vWh/rK8iHKaGTVe
SLMsD3QaCg3OOLpVF/V7BAtolR4gqHcY+4rR6yv5y+jisG+cRhsHieHGaZztyjhHr03tpX2bIOny
9vguKsM8CgxAL0DMHZqTCQrOHdRWxrZDtxOvKSLzawi1352B5N4NGkrxXVnM2k2O1BlQ2oRSyiRR
2rHa8mg5kvbX0ytnH7K4R/O4dCA8YT+mCOGe7Dmvv0MWVf729njFJrhw3VfDXRye8kC8nL2QtdZ6
8MGc2vAUGqj/vG3lqr++srI4NXMzw4t7FjAo4uJky0r5WzPE2icSgOkdys5IYyVyfwMafHx82/La
+MTPXx2kUN/W9Shu1HHwP8LCq2zoEZ02bxu5eqi9Gt5i/9eoegzjTMhjRKrjRlM1PqpxJx9tpzFr
N7JMPVk5ca7uCN7JZJ1BoFIOOR9Wxxo31sQ2HGv/Cd6fTWga2znJV57I18xoMtggmYYLxTQWA5sC
1arGHDPVDHVhk5zywnKzuP7rV4/x2sziUNFhlisVsUiT9HsUPFqwTry9QNe84LWBxQGCEqNvF+LU
gr/RBdINC8jd37AAxoPIl/IUtAHnCzIOOVycDUMwnOS9HcvHLrVW7rNrXqYpZMPQ7BVYmcVi2Inq
5wFNcB7E8Puhq6AgG+p3eTF8dlCIW5mxa8Z0+HCBiosAcdnNUPuz2agGLj0okXyjDJb+kfQcQpat
E2ybYY4+/PX5E5kYqvecvbwdzufPaYs66nsua1PzVWhMTSgr4exZGdVFJVyc7gbQGNMGaUSTl7Yw
I5X5qCI0+1KMig7agURE82CCQP4t+w2+XKiyjC3CXgjC3NgI0lAVC0rCyLWs5pUw8uw7FsdSXSDx
pcq8KRgjPeROkpzi0LYP+jT275GmC7y+rfo9jHPybWo5a/NwbT8QghnUjMFAact23zCuJrtB3cWz
ewkijepDVzgrR/61o4PQH+IMgKSOaS4WFHaRdoLixPTm4Gsewi0s9Ab0ldvrSq0FtoFfVpaYTr3p
DTAokUlTgyt9J5FZfxj2AQk8427wUIja6fqWDpZteFrj5LgWCPFQU3WRIhZV6XNPSn1/DscZ3dwJ
co67VEnZiuUcbQOzDk4pEYM3Bebaul27R8F24b2U5zgLFpOKGt2YB+PMeVyU/j6tg2mTplLhObbx
ALnYrmwV4xn9+sB7e3deOw1e2V0GRV2GEqE/MdgA5r9NXQ/fIQi0OQwMWpclJAXfNnfVd34Nc3n4
wDOU0QpncLuFRn0Y01JCJqYd3tOmVK+46drIFvGP00ejZVWMDCxFAQImpE3ZHGHTRuKzuwn0VF55
AF3beq+ncnEC0ZpSWXJDfNkhj3WAHHfYzCh9r6RHruW2AZL+21OWKEC/k9GFRKkZIIqN3pmXU6R2
i31vnoTw+gDSqB1JS9r2wxoo/+oAyaYBJCWJYS+bEPJUjk0twbLRDkd7CH9Ufvr1b/jHKxOLbVCk
mR2OsDh4IOXrUzYDgDfSiDq1XGUrvclXdxxPLcCwsoHczeLS7RBsgNgXV9RaydxWXTDCp5sO2wiR
oaOaZkIMSFG30DpJH/7OIH9ZFp77KnLVoqF2nJ55zGjr+Fn2Q/Id/Wfj2+zL+sogry4Z8RG4Gouj
ehlNFpopo8OMKUc3H8xcQg4Eytu/MRzwXvDgkBUE33w+nLzStdFuOLr80Zz2Y15Bq6Qbw4HGunbF
+a8eH5QMaQfmJYexc1N1AWGSLPWWV6uj9qjSzO5Vdqm5c+UHz2+P6vrM/dvU8mC01BSF9wRPlMmh
ZbQuqGP1dyYO+inSgjKwpyWcoGhEsoY193Jq+MhPHIY+OFTmah+POOmWL0GTeIASCflUAC3ns5b7
vYRmvKB4u+22FvVH+b7biRb88M9Uo8TfdmnNAjgj09lC1LewlmkIClUlx+DJ3CcHyBok1/+BSqHu
2q5o+6+tFSe/etLrvyyKpXy1n5DukaRZXNhlrkynqI6tXT0gMKWPU/PVaeLk8W3XuFb0EkxIRLUC
6khgfm7QoeBGK7mBDDqcjqgU55NS2xUEp3rmHFJT6+YOVcAhlEhMqcBxfaPvaDGHGdbvRlM/9DYp
HnWTR50VPc2yZkaPEqoTMloIc+4liHHnSF7NRTX4aEa09rRp6r6OtivDuDpvkHgoVM9o1jYW5xB0
R/DR5sSKgs0DUumZvgQBa9TzXeWZrr6jU9iGx3+1anc1FcMNRmnGFq0sy2x4A6kcfg7ApN/1t5Qt
IACnEg1dV7vvDj7/f2WkV0M6fB+YgQDQOIuRwtPYpTlZUOBxzUck3++66Ht7U+mfsqR1o334Ttna
nxI4CufwB0oWlv3xb3wAwyW6gwzQ4MY59xjJGeQi1tnq8TGgElpFcA5FW4Lb2jXd+BHdmJ9hCUvn
n6onXp6augBsayZtXAZlgUVAO6txYpq0aXidPPk9FbekRI4SxqfeDaTcHryVwV76lU4jsinzL0wL
HAPngy0GM+knFaFt9eHO3jPd1N7qQ7b/o1mhf/4Tr66LXkVdpyeCAiOPTLowQcOf2wxY3kiOQzAP
J4HNtY/RMTzUe9D3K750OZkYEl1m0NpaXEKLK8gYm6nNaK/jCrKUfutYYz0ivqgo/o0Rt1GzcraJ
v+78NBW9HjxrwUwQcS2jlEHPB8toVXWrSb9laWT3NxlZzAdHKbV3E1KB6iGVrCD8gDy3HD0KzZR4
rSPy8ilGssDiMQT6TSFxuXwQ6W1NiG6Nkyc/qPpurrfGj/zYH0U5RuPMglpC3mdH1QtPYMzXsGgX
E0Cjywusj7Kj6DdYXCdD4MyIu5sYf0F8OtthJw6mtSr4Bb5bp99cICPJVBDLkEw4dyAY/pRRT/NZ
4LvpIx4PCb3Lzv7P7ciLvmVhTSOGJcdvgilc9pshd97ALd/MZCuGrQAkh0AKKrc4tfflU7iziOO1
jfUTrHD8IH/q5FV48iX4avEFyw0zBGGjt3yB/TzUrv9AK8eGTo7j8JlrynhA4gqal7XFvIRCLawu
bk49kyDqFuOGhJLukWZvaYfypr7R9mJRTfNk0QK3chyJs/VsCy1siofAq/BgNDJF1Tpsyqf5Vjv8
gYqWTu06COAi0MKSOPZskSwE6bQ4+Ow5M1Ad04BC/4vtSP4iAi1acQ7+ZlxJGl4cRAtjC4dtyo7H
e4qxGE3zJkyhD0eqPFx79F2erJbgqAJGwe7nGjEXG7AbfPSrYxk7R9R8rZvx0EOUwyuC/r3j20sl
5mexUjat/DapUA02+GVYEJbpZHUpGJfWGpCm+2zpq0ShF68+qBQ1ggCuJ7oEwQ2dO0MrEc1FrTOD
ReHogiXKUz6QLfRSL9t3O2tfvosQmNt1T+s9FhfXojDtAKjlP6AolnveqVpZLSaJiSzM8NCJBlpF
+appo4Ls8/j89lReese5scX2rkxfyifg+V7W2wwoQEGu1mp36tbW7Loh2hGp+9Lppi2CC83OERvJ
I9kby+E7jO9H3Tfvk2kN/3pt8qhWcMcLZ+QBeL5ujapPel74s1cBUvxJ1BF86RAF3CZBZe+lSGvW
QOWXR5WIKF7dvIsZlOtEMUONKIYG74LeL9hwXvA1SFfR1FVu5PUeowv/xySbDMSiqohM+cI55VqP
9DiQOBe3AIgeRUfT6MpPSHVzG0B1dyy+ve0lV+Cwry2qy2lFh1UZA2RvvPTWPk13oqE0OYq7R6V3
MN1rK8HT2wNUl9npAbhQCAknL1GrP05oqRmrYEhxHJ2dIYTXtMgLJIIOd8QyEBxGXcnD8GXZAuTQ
nxEq8fSjcjJ3xftmvF9HRSkXRwpBpwAqUeJgd4NXOXfNDDknxR5aBaiZUXt3zUfRCjPfpJ+GnchU
13vrFPyoAWCuxixXxnpmeeGiwC2C1BJjtaRiM9/7D9Ehf+/fGg+aQSP58c/ESRfbXQyWCJssAhEM
ba3ng6Vy1HXxUOKiLR1ObqY5tbw16qH9VMSh0a3d3VfMsd1NQQJEVYXX07m5cERLJ4RdheMaLYTH
6Mb82dwJaI4ODV33VP0o92sg3usmCfeIBCECcRYm4yYz57zyZU5n1NIldGg/VaWJPJgq1V/e3n5r
phaRiSy1VRUB2PJ4SCWbWCq0Q06X/kYpR3ll511JGxsOvJ0cnxCfs4iLhXOQYEVbjZmMbwUBgLxF
eezOIpouDyNdcKqXvA+86vD2AC+jTG5YsBYwrVs6b8xlax+PJXOwG2H1WCbPVGi36DmyI4N9dRt3
38SpFv110gEeg4LiQCR1qaWoy3NUSdAGcCasdqc/APfSxtgmx/8PayCf4OdRSeZd8CeLlz34a0v4
6OjV9/LP0LO2Hayz2nP7vAZZvJI6oRr7ytpiz+tyHGlOYsqAvY0dgPZH9Yc4Z+gE2sPw//byXfqn
yEzSBUdTFWxYS0hXU9sWWCtF9sIInOeeyMyIyGzJUmoeBApR3r5t7/IRpmOQnLQgfKW0KIsPehWq
d5UxhwE9vdvgY+/B2wl+3bz9Y+HWN/qlNdIFJMV1rj3qAHSOnVvTI9tGkiZA0wU6SGQ1tsjFWttx
IzqIkfFdfYhc3H6CeJKsAbk2+k/s5WEmB3qf0bVM/XCT3w5byTVulBtp4/YbhD2CvxNPLwwuBphN
8zgo0ih7unUfDp2bDfqKh1ybw7MxLUKWaoZKbS4Ykzig8x/aQYQQ/ba4H+8QGV87xFRW5OxyPx/Q
ErCbgGLMchoXiclQFSFo7w/qvbZH42sXvF9j2V9ZruWJmaQ+ugXCmDaYLTSy8X1bV6th5tUh0W8l
qEpgEVkSQEnoIpSmWCP/Lji072nm2/Qb/720Vw/DzaoLXkQMYgIdnB0nJEx6CXpfbzCYptTJER6x
RxhlU+2VCQLZP+jZoifnx1pq/qp/8M6iXil4jumaPN9jpi5pbVoxieoeBphtswlO8j0SkvvCC96v
BX8v7R7n/kGWiGiL0pAlEMOL82OO07wuDIZXe6iRkFiBs+Q0H+tjKmj1PwimebgyT+Uu2goWVGfv
K/FWtCqnm1Vfvcg5k1Cn4Aa+SuReyXOfj9zoGbbWc3iKFE90MJon+Tn/gh6u4L9p3ero32T5HcIi
wXo3/6VTYZvqiyno/ImbFvNQ9ME89eYse8FX0ktb5aC9E6Xh7sh1660FTJdXkhjpK2uLK6nUKmlo
InAR/p0C/3mx9w/F0RAU8+s95+LLFyt8ZmsZnc1apMucOiRzokNZerTm3IwFXKxbMi2ofZiDucuk
TW+VB5QY19qNrrjz+VAXJyr1mS4dKoaqfO89YxdRc7c24Tt1JyjuVyf2crdijWoBDZksIojAcxey
iUT7wWawoFL3/VHk0XWvuBWKFH9mci+zkmIhDXA18LtD/rMEH2dE27ZJM9BLQcghKPy6y+/VwRs9
IRwQwSrTg0ecCRYHaCHgMVj3paueS1sm1H/ojIBiOh+yUtVmmsl8AufFLSqae92jxf9lwH/iPhF7
8NybYNiwyKxzXIjc8mKfcPlLZq3XJJzo1wtuBMO1qFIOx/XHmvCMS1MADWSA6QqQg/OBBYqZVbaF
cKDt6w9KNzReQcGnyAZtUxnmt1n9IsX3b4dTV0w64PuAw4ko7iJnMrWk7eOZlHZrBIcMkgafU7+O
j3mebNTKfAqHYaVacZk0oVSgQVIJxE0FZ71kGEAkzrGKROdS2YsmCvku3iWb4bMNAZd6CE/ScXWP
XC7huUXhUK9uNCNU1Bq6tslrHVhZ8l24a1FO8fKPKNKc+sF9e0ovn1EvA+Q9Ay2lCh/RIg/FUTcW
4DQmtoho/kdO8WfQeQ7IG2QFvTTY9M/+Vt6vkYxeXiZilL/MLi6TvodChDh98rLWqV05RPWHXnnF
C3NExiFHOEWZtnaDiWP73GMp+4AYwIMcEZgsPHYMFJlaVz2hyWuhoufTnJ0FlArK8CCp6prnXGTp
RZGJviWR3LPoFVys41QNQ4Py2+RJoz5v0swYNhFVmps0R08prxIVlIQe9bsIZVbHTefY/2Jbufyw
sr6X94toNeIoICDj2brsVfTRE6zMqcOd4vxYKf5JTaONVuefnQg2nOZ3Oc632vwuCW/btnAthE6c
k50pLuqJazNycRSSL+Z/gjIQflnIkM89OywVo7cCEu9wOxWu6BuHLPDW2PtufLN+2VwMfGFtcbMp
CeXHbkBTLx8NN+/ao5wBwDLW4l1tbVSLB0Ncy6S/VeyI17II4UVtWISgIUwa7acMeQ9jnz1Yh9ir
v/UnGqe35akcDtbwgfPjg0jb09vo+dtVUY6VL7MXW1tCFLLRDL5MOkjvRdBkbR2wppxcbrBb21yX
kYSYb85IStVwF6Olcr66HUqqAXgFNGRpNytOBUFhcuuDAKBofVy1dnFKLqwtVldziFrU0OQq2Jkn
g1p8uYU9ZNPu/0TgexG1LGwtVljKHdoyKmyJtcoeOy7VytP21TFm3Yab1ZLOij1zsW5TO2gDZ5io
upl79YWWrXhuD86DuUs86X6Nrer6ysFyDZMmaWZgAOcrFzXxWEx5JcPDusPgVpQFEv9Qfbb2Gjo4
+qp2xNUB8mKDYZJU6EVHrJxQ4JfmUoRl+glpo61s8ICAVJCG8IS24nmNwF6s0NnJL1bwlcGFt5gI
UnMtYFA0T+c7+1hvG0Ki1VzW1R33ys7CU5LJibMoZSbNBxIwBHvjo+n6L2Sdznod+Ooe+GXtpdD5
KlIYw6JJphJrCsnck1DbKb8hAfBZ9rLdWlXsStX0bApf3kyvjEF40TZ9gLHwaJ4Q0j22AH2qo3pY
q89eZClYK/JYcBIB5KKvY/H4ymqlzFU95Jnp29m3xm8oRMRp6a9tsys+QXoCnWbACsQhy0qRabZR
1NicV63pfEhK9I1hdr012izcjHn3oRyMh8IkoJy6YQXIfeVmQttUx/dl5BbpjDzfby2qxj4ZNXiq
5ae4D922uq8iw3374l8zstjUfWQF1oRghufnqH/a2udSbg9tbK9hPi8rbkTHAqEEGJNnB5nO89GE
WWj1fq6JtICQGQw3Q7kjYQyhhLYJKk86To9vj+wyJqdiKsJxUDTwmanWwkPknNIVxP8iZBVpTuMm
OvU3NIfjjqjO3Dj3a/t66ZI0nxA+idQ7qWpIhxdXW+4riT6Kd0eTf5tDZ1NN2f7tMV2zYMgqpXRB
KUF15HwSIUb3rTBAgD0xZDPzphrRmY00FFa9e9vQRQFDjIUSKb0gPKP0Cyxbp6uSbKaRAOqopxZ6
IGYvbF2RTbG+ZkdlW27Ku79c2HuxiiajyaOU1NkS5xwbWh8YMe/SaajmTe345sM4OsahU9P7Om3v
UmSJXaucGneqFbacWXwbwvDJMttdEZgPK3OwPDgNmZKqqLwbouSHnslitgMtl4ueHJ6ZzJv8CKAP
RhtbGzZi/PLNWhbvcnHPzYmt+uroVPK2kWeRdy3GalsFD5Oypt16kehgRJTCBD2Iybiggzo3MYww
gkkIE3lhqLtBjzQ0krSmuvMtsq9msUG9+jlW+2Nb2xt9pOd6eqxj1aXDPXInqeKdV7rW5G/qRH6w
0iy88Yt2szLry+fXyzeCPxBVO5QrZREVvJoGSyv0rM34Rh8QpUWpJ9tA6XqAc3S7KZFUlL8hfLTy
5liegkubi5XuuyiQSolT0MpdUQI1QmlnpO2Ht4e2NrLFAmtaoKR9JEamPJgEL7Z1LKqTnK40bl4Z
DI5EAkQTNHbEa+cTGJlRX/TE3p41BDd6qdzopnSo4C5ZWSlxnL2Olpg0bifByy1Akhcw6tYvpz5t
HdlzAshfavUHXKal181245IefijKNTrAK/OHQcalct2LZ+r5wLpBax29lEgLqh/KNt8U4ymcos04
9SuX4kWo+8fQfllaXFZxMpq5KQrU+oNgg4u22XO0Nwhz++d1PtG1YS2iwSqUMzmOMVZE8yaq5NJN
y/4o68W9mWne2y54kbMWIxOKSXTF0MvE2XY+hy19TEYghQJqI3LWysE+hh+FoFfgrRIVXzk/z2wt
BhaV9PnkKbbiI0+9B/HU02CIzh/WqaOu+bxgPMPlOTEQRj0fFgX4VilKEkOD+qDWv/XZp8DerUzd
tXV6bWMRKgUpBA2mFiuk4Nuj9Mn4hFiC89ifBk/fxQf9pr1zJLf6tFa7unItCALMfw9tcWY7fgpF
vI5ZLW/vJEtx/XH1abdmY3FkKH3ftbOBjX437wREAn30e/MoOJCdU7WbbsYvK5N57fB4PSrxRa9O
eXiJ5DGDBs9LEDgFZvZ7cKMdxtYN7gw0d34z8BP7MN8VT879qnzs2kIuzuFUmXJzkLAtYBIAIb1u
T/lxbyEKYe2dk4CABbtVSMjVORa3rgWglJBiYTU37NgaKlw0PU4f++YgGpLaQ3Srfs5Nd/467tPT
WkB60bAjdvvLTf8vm2ImXs1yaswa/JzYFEK5jVs+FY90Jt12+xnTDVRuWexqH+2b+PQnaq5Xp/nV
gBfHdTlrVkFSnO1/W3ysjwjFIw38JL3zd8op+pJ+1OiJ0i1Xu/87rmXQdETmH1KoZV9eoDZxJacI
2IrSfPM4hm73UD3YP0X01tJro98OLcqMKNWsMpOJvbi8EkFQAcUTrUUXYHopGQEiW6mY7wkBPPhq
Jdf+oAMMENLE4aou8aVPgaInYytewrS4LAmp6qY2I2sKZmIlf18FbhK4juoOe5/Mxbgt7Rvl+a8L
VhgylWbeVlSOeBjAhnXuVF0+xkaWkLGuzLyk3191UtvtjKZfCcrEVXQ+maDfaOWHjEZUWZeIRtMq
1CAeVVLSQ4Vgud3cNm22k228tkfnTM0N+L6dx7e9Z/ncF4Mj8+wQQCH0fIHzm9WhEzRjk5dCyu67
vZGOoLfaVNN2cTsU07vOaYbsxiRan5FtHOLhFuT22KxlZS8vNHoyKKNTNlOoZS+r6KE9J5ZGNzzV
sh/DvJcrw3XK1fTo5RY9t7K4W6QE2cQgxwo9i4aLfp1MVk/aZq3X7Iy9TGVZv82ehk9rSZWLtznT
fDa8xYWTh13RGMKwALQ09H9Ep/abjbySyDvnv+XP5koH7arFxYUDyUffFwUWa0/ZJYdkS+cJnGdA
+hEufi+3brpfo7S5yHksR7k48k07DMa+xaY4DlQBjhUp4c7rbm1aI6R4XZT98kA4n9fFgS8VlT9b
wm3CI+Dt+TY6Oe+sLRK/007k86Uv4d2aauV1T6UlFD5j8JXLRNw0tLGSBxXb1K6/GZX2e9Zbves4
8Ron0TVDDs187AlyEjQQnZ87ua+TrFKdybOTiqsEJoXicwby3najtmp89+2D4OrpQ0sUB6wQHls+
/pMw8v1W0yaBtHhs9CFzNSuCMaj5TS+yA+H6sVZja8Xolf0oSIL/bXThME0c08/sY1Rpyv1EEUp3
jimUNQmV67eHd8VRziwtJpNsO4rRFodrPMXvCt3+ng95sDKaKwsG9ImbSTR8cRkuRhPWeRtXZcyC
SX618Ye2pVxYmXulg2Ts7eFchpMCYEDPJSSTrNfyTop7X0sMAydsevkhJrh0tbAIT3KcPYNKaHaJ
zFDfNnlldOCyZfg6Fd7AFw16kJPo9C1SgPfjT3J4qOaEoGItBXVlmXQKHyjgCSukus99vuN2nGK7
JSE2ocWjb1GaCLZt4JrfK6/fGqh7heNmDe1zZTJfG10WBMOmjBDPxmgBw02Z3zSBCWXDe9/+qlrt
4e1ZvHpGApC2bLg1SEstG5OQBs8dK4vpUpvuUhXIDfXQvbOZ+k8z8ND6lOzWsoxXNpkOZ4PASYvw
Ql3MaVs7XQFof/bGSDqMQb7POvljb+Vel8x/w0eI+Mlj4Srsp8U1B9pHIleMW8pVdVvGSbeL5nxy
a19dgyxfcxSmkJDsBe2+LM6Z8lxY0czBX9WNq5YfxnStHfaaV8DOxo5GRUPob527YpnANCYVBQdi
FH1VuulpgBsskjpAPcaPybf/xtS9VF1sECf8szg8yB5pKQEmjL6GkMdJ8p6WfKkyHusE5dW/4YRE
z1A7wbFySUTmz4E1hMnLRQ3mC0S0PrhEBG7x4QUkue/Xnr8isFrEtlQlfhlcHL9JYOZ9mr0YHLbx
ZwH4Fsn14N7c1c/649vDu+bwr40tHmIKtvSux5g03+fOrvF/l2iyKtcyt1dd8NWYxI366rEZ+XNZ
SpI0elk27dro6Nfz2jpdO3Nfj2Sxdbs6zvRaBFTt9wEcdPuUSh7cWHQsz1tk1MfZlam1KysvypX5
W14uSWEPUy2CKrOK3EGRtzrsX1XxofJXqSnEgfCGX5iLHFOfTnJmiJrVsLH3whGDLVXog1Cr1A/B
zvnxtmdc9HC9RKi/1swUfvpqzYZ6qmDYwJ6+Dw79k4QTMoMV7QACXT4dBc27goDapkU+ZLf6VF8b
7uJ8zHnkpJbYBvN7lOa+0oxKjrDxSvOlFr5OUncl/XkWH9sLB5Jy2DqlBKLTUvsuOcc6LXaZLx8i
Z95k9W9W8XFSoMFoxk1eGruVub5Mh9o64RCPS9LlpF8Xe36qjKiYBjr6y3qm5RY61HdW0fmbJFfy
dxJMDvtW7aDlkHuSJZJPOmik1BKG+VomU2zEpZO9/pDFeVAisZYFlUFzJeqvbulX+VZKM8vtQjN4
cNTM/z1S1PyUBap6fHsOru1fOqKIaCzyM+Q0z90N7uwwoXbBq1ZvdA+R+G2QVSx2v3bxXmbweYi8
4O5Fpk20z55bStMmcOqRVighkqdvUq/4KZq+qqN+AIz54e1hXQYxdAQKKQpybcDwyY6cW7PNUFV9
Q563hjttVIrbdpsgAx/srT0NZlO6W8etXboytR0KwZSZqW6Lgt65Tb/7v66a1ove2Sfpk0++Fn2T
/k801Fy+nhfGFueEja2+h6kHIpn2llIoQxSb1WleUlvhqb/7y0gSKtwGqXzSWtDG0GC9iDfSXufZ
EFIO1ff2KTsl++8C+fMn2AsutgP9IKSibdFeBhDzpWj66gyU9XCCvj6qaIdqUBM1VLfZxF6yD/2N
QIsp2/yE8tXGOTantVD0chEXtheLWMhTroQGtoWb2h8rlBzN2+LY3U+HtbaeCwSiIWwBTkYNGYzO
BR1WFzfA+LOw2qa3MomenCaiNt5kaeZGhfR7X+Sn8UGgMQTMcBxcUiL+JrvR0s38NA3OJr4z7wbj
FCo7+25Oy/chspNI5gzfo1BxV/bTxVFJRZGXFcAbAmfR0H/u244UTB0o0HI7nfIPmjeDwW+AmRmb
cLvaCi5c9+w0PLe1LB1lVpQXTTSUW+uJnPBn0aVZH2wFxxY9zBCgrYztuj3ADTS9C1Tbwq/nqrCz
WMae8n7eWQXOBsUmbH+eIMygsX+1A/YiLnsZ4C+DCx+be92x22wst3lneNDHCZAnnehedhd/86f4
MHjKdv2VdYkgWZgV8/BqWzVR47SNxTh9a6P9aHc2EGrnk7JTt1CjeeqQv0jZhtt/FbP+8/v4X8HP
4v6PpWv+97/59feinOooCNvFL//3LvpeF03xe/vf4o/9+7ed/6H/fV/+zJ/a+ufP9u5rufydZ3+Q
v/9f9r2v7dezX2zzltfwQ/eznh5/Nl3avhjhS8Xv/LM//I+fL3/Lh6n8+T//+F50OfDyx59BVOT/
+NePjj/+5x8v++A/X//9//rhu68Zf+42+vY1v/Infn5t2v/5h2b+E2/7x38MP19+ZfyThlOg50BB
Xm5IgpG8qNuQ36j/kzNCQTuGp6lIORAeNEX38iPtnyIbD50xtw798LL5j//7mrN1+bVO/5F32X0R
AV3h86HhO997eD+8iUDY4MuCSACB9nMfMYNG6SkfKJsomhEjU63C60NtCFwpl+LfSz3Q90lrKpBA
Gc7G6GtpW2nteBsM1rtC6Q95wRndRyl9kV0PojqUyr1TdNOwoTP5u6oVNEuSPfHkwr8r5SZzJyWw
dl1RfrOS0dgYoG28YZq/05ZS7U3q4m6vAcJHMTW8i8l1up1ljm7I8egleh16U6yZX6fZ3k9BeaMn
0scoq26NPhBIpENZ8bsma5sk6oGPvMl6QtoCehqbir5dGqe2Lvx7X1a606DMKHO15vTF8KX2C0KY
051aV52XDUXpNmlebetGs105TX7Is++8t9IyGd1aS2cCceO576oGzrapcramOeqxG0RSdmpztdxN
WZB8UbVKCVylVIjoHZ5Is23BlaBWsztLWnisxDtGmZvZBWZRHOvYpGAVaoYLChFSpLDdj77/QE7G
ubWcmndBGaPPUSgTKeQGhgVpKnMXYVnZDTTpi1ZUR3Jht0MYT24axqD7aj3eBUWi3jYKAneJnX0J
KcqdmqpqkOFAqlh3mn0v978j0TIeu0Cl9kCZa5P51fS9aoZT3EgP/KjadXqc3VlDrm3KOkx2ScxX
lrIVPmTjMN4mQfrbaIx39hyBRDKehqy8l6bY2lhtlLqKHfo/jb6a3pn+rO00nym0ZuveH1veVVn8
Ddn1eSO3cnPTSn5534cSojvdkGyjKu03uVxTIx3gMmSL+O+MqLa9SJc+2DFMeW0ZGNt+yAhHwilz
lbwcXGfKZreu+2Rr+FH/FKdMq20NplegAHdU9aTfTHNVHyVKZW47ldm2qLLqAM89ueXReaabMN8n
TY4EcVIEm1mZslM8Vd22jvjgPg20u86oVTfPWUgVjsfbTvH7/8fedyzZjSvb/sub8wS9mdJuW95q
gpApAbQAAfqvf4vV99xTRVX07vPGb1KhlloCQQKJROYyr9Q1n4O8hcicyu1H0kJBfSgN71bV/pJY
83pXJSBzvPHcEQnkUu2EucaVIdDwMSf/VYP0YuQwetbXB6wxzG59N/pQ/rC1Wj+Czw3ogYV3NyxO
l5owHQtJ1f9qHN6Fop20uFYONFSqzsPuqadIWNLaw1zLOlNDWlEzF2PMi+WHMSxNOLOCZZ2woHxY
FeAqwZQlstr6B2fB64QWXyLL5Vse6PWuDwZ1XGDLGJUDvcvH3LpmuV9n1EAHAKLn3jcK46lIB9Ay
1NYvWnsFvlxQjGFRm4+F035vRPUm+KDFjKols2Wl7wZlg+VReDZcWvT+uy2Ec9S6Es46BmXJ4jRt
1BgKmKI+ByoVJgcQLwyJD/6R0q7zjhorau6q0dpjUHtvpPdPxBYyLszqzubzAUDhtCncYxBMcavZ
J0MZKiRWgLwud6qoBaI3NCgcpukI+QnXO3k9kqcZB3REYFgY6YPRhLIfnMgn5pWdowNZVvL3bIgi
Wvy2vjap54aTC/nEoSitaIBTSSYs4xr3HSvMAw755WYvRw14uVFvQrpW2nNo7KdV38lIcbrS7wb8
Hl3wL2LgyCDeD5dU1jWqBMZ628QVAq8gCZwZXi+ebceidxBMKgiWDU4TCqenYUX6Z8lEibeoVeE4
zqEnWxUqb7ox29oMe+yqsNfa35VPbsxO/EDhrodarXYSZnvuWrL+h3cjpuauqupbCpPEqLZYERp8
xYP07ZDUxKDRJMeD1tg/bVFPYSGVcdX6A8rD5uLHvttOmU6te9db3LBejGiQjhkHg3g1/PwFll1X
uZ6/Ah9K8bKMH0013y98oWHfqC4qiXaqiXPuBLkjNVNhUJI2pJN/tu3u6NsMGqfsSTmzmWr5fFe3
fb1zCuvBls0Q1p4cI9Dvbq1Ce4Po62s5qx8FzLOiqS73lOsHpqH+yvT+laAQ1lbkm3JGK9SU/0gX
2oS2O16PNrCW4HtFJYXAC12GiAI3H+bEotHcW94qrminhsleGhMICpJzaOUKHrsE72mstdtqRrXA
QxkxrPP8CA74g2YYNJXdcL/A42L9JDtO2HWONz36fDcW2k1FPCAExKE2p59+77x2Tn6neCPXE2Rn
KQhBlI17RSi9giL1qSp47BR4f3pV3BGNf4MzVR8hHEMvtbbOdWGx0FCwmGRmo06ekjeUUSACAu+G
aoBaDN2BFHoZinL8hmve78m37m2TfRfLSCNoNB86qsgjlziZF+WdKHTEj32lzTeeGp07my0tnCFo
LB0r4sGQmH61H1AGdrBrQsmNJdKW2owg9PxQGM6Mfa15id8Vd9ggR0OUqcmno0Wqq9JfDigG/BpF
4NKwqcw7i9l1SIWiWTUMQdIGHQld6kRtRYtwWYBZG4V+VVsDnJUtGDd3ohhC7vCHKi/aENX8H73d
Hpdc/2EbIpaLn/Kyvm9dM14ENPshsRFVprX3rRybZeKpqqcXfAORFDneqSA2jZhZPQgB9pPXQfx+
zrp5CUcHbOegfnR0bK1K3TFDVdlggEVv+fd+YEVL451KULXojKS6J3FXuTHqHEntwhrMGxEt9GtU
K8GNVOqsy+qaNa2fTIYTj465KymV8N0xM3Q9ELyZTBvDyKqgfHQaiZDC23vCqkw3qke9xjrPa39f
CZxFgcOXcPD9zBL5L1IFVxCJiM1B3kxcT6aanbUW+MWBdUvaFd5Z0+YDLL36TJZVGckJ6mjM5ntA
D19BPX7oYbsYjoXxKjrAuQllse63t5VnJtReMqWNp45pd8LqdmPl/loWE4hIOO00yrJD5Q4UXq5t
Ah5ZLCFu2A7NWRf6ObDmLBi6Z5AK9wXNy7DVAMcL+uUNOCQ7snLxCOgGDyvdzSPRFEGoerFrGy2P
OJdF6OBMMzst7Xx+dgguKT276VA3T5GqP3lOc08h3B8gR2u59lz0WtagwRgObtDu9Mm7NSx7DlG5
Oxi5lrFc4kKH1oWpxYaj7bwSdkBDfsWEJZKSwBd0PPQzyRDS8Wpf0PtDjuFEsPoIhYk5llXsVFU0
m89QY0OgS8CRjXu3D8GExe+SfQdXD6tKPIKmVVEgAnPntEx7zX9eEGas6dao2weC9DY05DcuAbJQ
19yboirAX6j4gWjH2oLPFRBJopLZ7Fah1fPQVbsaIH9plqGT/2YmApH3VDon5djn3AYaVjFk4T8X
8xbrLRvt+3HRYrsT98PYxA77peidUz+36qgbdmJ29pVfP1bFs6hvbZ/utNq4mUoe0VqPLJ+nDacH
barTgAw3tiQxPANid9SjWeEerr/S4Y25CkeNHUqNxYtLst42joB6phCn2plUZQyQp2V4YnQOTSXC
0X/t5esMuMpwKOeftlFGhnW9IFvytJMJQlJxVxHk8+2R1VA49R9mtFGbM7ZMM54sQA2734RcU6eL
g7kPB7af5F2No8ooVB6CcISD9z6HAlC3s4fXif8e22/MxhROvf1myDoJAqTyJLRHADtoBfiViBrq
xAP90UJPmok9ZXI/8bcOgstWZYYG1AKn3ops3CD6unwQqEu7sxE11a1EwFI/aPE0BXsYRRx1Ro6F
I1Pa3zjsJccCwRetyrumq2CmZxxYvXOH/smVBcgnbahMN7IGFTrBHPXlIxKAWI3QSZqTQU8gzxET
4Zy6mR6sNfTDLEZD/KMuLBRMSMBOIMksU1wObmouduqVZiTtw2ycBHvLi+/2zFG/xSd7HHQemqaM
rNrbQfw8bMFSokgWtPLFNvRQGOwOPPVUusuvEpmHqrDGnTfOVGQVJU4aPdTrPGJVG3auG/l6ilvC
bYtDZbZNEtZzFwvWHmy/3tWadUWX7zk/eXPxy6xwLoGAE7uauFGVXuNjPRDTiVtiXDVV8csjp8U8
OzNJ/bZKGulGjWXFjjNnDuWZqbfRNOYh04IExKpnUhbf+DCGtW4/aL11pca9oNcwQAHkY4lFBTSL
i6zSf1xKaKd0NwGfwwJ/Amnyh8Gu90je97x/ddw7s0flCP47mn8P3/WW4c0yaiTt5H1fCnTe2jwb
2i5js/OyeN3Bn4vUL6t91Xs75HgRRItWCgZSD++o6hq8E/bCBKATRvDQKxZOVoOCq2+vZ8oAxien
j2MuU7/qbqixzJFwVIF0unFQaQmegP9AG32BAgvdkXlJlRijVrC0wBEK8iEo3fl3CgKCXThXve+e
Fta8jlXZxXZFntQq/VY4/oTrVs1j2JjtfM86Qu8rykX7Yi9eZsCN49ANYO1OsIvQu7PJlrtaegcY
FUANpbT6qJuKVyikxM3oXgE3OERsxKFtNlPSV7YXmi6cXjRDHaQM9l1f/NIbv4xNRjJHWOfRZpEq
cbziC0dEHuvgUfd4ZPrdvVL6kaI6jPlVP4mocPFuElF6T+YsTxXVhrAxaTa2LCoNuuO1d5xnLE0L
QvTA6wU1RHHaGtAGEuozPc5FUUczZ0dtovFsd2E/3eMWH/GuioJqPTtkVMr26M1eqCYvndpiB3G+
s24hEWsfx1rFnoLImjwyWEz6Q571ri+RRn8TDrKGEheLxtt5qollcGVZdWoV7XOfy5OlLVYosUsU
119bD2UL4GUgcGABKNOw3dyYv5bcg8uoeV8ow92VUL11/SYy9RNB8guro7jC43JwPcz2bdHnNSaj
sXxLhgCB8VYHfsN1IMRYjAc9KBIU3EOUbhNr0J4Haz8p8bjo8mhzJwTY8alR5GxT3Nh5r+IcVxXL
vW9q103cjvqha8BVeNDbRLdJqIYgZaOdSTbGWg94mYKij3tgY4HEx1VXHEaf9dAcydAgrQW+sJuL
sFSYTM79s8DFOVxy86BVWuqZ32a9zzREgaV4K3HVH/2T51dhN9xgdlHOcG1jEs3rAfcDUSa+g0TO
PjglObNSpYbz0gC8FAZejioxg/cwKFv3Q0nTGTrlqF2I0B30RzZWXgiOJ/R7lZVx++fc/LAUTyAj
FEPGMqRlnkELIJtmdD7zfj8CSMuIHhbqSi7D0W9h6JnPj85YnTtrNCPDKx9ygXNiqtwmYlwiZeSS
4W7M8qSrkP5zAObCfBIirmn/okpcwKQ3P7eyl9cuHSDd5aL+NFX1bznJ1HBRRuLLb6qPu3Gcdk7r
fTcs8Y2wQMebE3EJ47pkFB059zwXD72O9MbnXnOAJ64BCwio4BFDwnmhLB6becaVzSjrRIxzHmod
ADyNUWUQqHcjWcvdYvQR+GFYHjmIrMDPtbuqth5Gg9tpbiH4LlL4z8Sv5N6b3MfSMbQj2m23TTWy
WCHFg1Ljb1vHKRFYwBg2CPjSykbp+SH39B6KEU4b4YYvwokw81epJoKUQnk7X6FpQHX22PXBGDJw
2FER4l5Cejnjpt9icdeVE8vezuNOWr9kiasCWPwVilP0IhNg02dA/RFVR2h6gsKE3s8fUhM1Kozt
SDU9WvHxEIbMeqSM0D4w43lnXvSM/2q0tUdooZALQMtWnUqaDiVs4rhlw8HIiumhgV7UKrR+WeFn
09N6nximhB7DOr0/oHdDgUql18LtzTXrBPaA0RA+T/aDFI8KTmx/39HY9Bf+GGvT18aNiLOmwljj
iLxRP0Oq8ULP5L0v/KFH88cQm451ZRKGuIUhEKl6sHkVIP1Qi09WfIQW9SASaxE4deEc53v5VBz1
nTqKJvr7eW57yn88xabLqwed5xccTzFnzd6DCNYAa732BPuw6DLK3vizNg5wBpB/qMXbDupymzkP
nJpQIF9fK+Qkyh3HhJENxyTGhQWmAyKTUfXtMpNqLblvX7UPmXAAeiHpC5Tc55K88vSGCCyrSEel
F6pyYVUhqJUvHXTz9De0FUPmTxfe7KUxN60inTRiKHLPjFZtT5V1O0hfJf9Ad2EDP3j/gDDVhigU
Qi8k4jbtBs+AHas7ORCavX4XyUMeFfMI6TpUjH67qX/M4yryLoADvhwUXWx8y3cF9A0SYYFXUM8I
bFqLCdyt+o7Bim24ZHW9bdBjPrZvQgkJBLjV/9zcbELY2YHW6zVuNB5mCMxA4jCCzO0VrokHWKFf
N9klWtoW8/DHiJv1WZq8Exrt3Oh/ERaPGpxd/nIPd5AvX1gk7yvv08rEFFfSO9pPq2/UdmWOOMUh
gO05CNYjPxpaV8fGvk0AD8gEyNkNBPjKM8qhiXbW9QGqIXt/V6aXwLFbJaz3ea/IC7TGoKdvbxcR
H8zZc1UFDSywGvNk+AGCEyoREc1WQtUaDHIUIS8Lfq3YmD+m/59xg/XPP/RTO/QUIOeGL7wKKEBj
IIKZzYoaXKMeVi4cM7L/Nt65aAI64NqC7WNAR2H7hUtaWh04+ZH/CB3QDOWcDqjI+gQRSzSq1QW5
iy1ZDS8Ww/k4kqE+BZs9exN5PFnaSghjTaR3bVuggFlPu5WkOu3aGJZ1oInYiW+e0HYJZ+DiqsgA
VmEF/F2ip7wr4H5+158fZROQjG6sDCpNCAXFAGKFksrbuXzmk3YwUVVfrrV7swpXXnD3Y8GxY5XP
M7J3W6jYgJNlNaQKKoI2DLKmGvnhPfCKQC5clID745DHCzPBUsIxvxqqbFcihYGFJ9wa0hZYERqe
p7XD/AjlmpilLuDhcoXRocKTQbLg0m78I6p9HjvYoBh6qKdplg9d3cm583sUWZ4Eu+AraXw5Bg6h
ADrocK/aEtlBCSO+GJkdyXh+x3ChSLQqzq2yiJCUgXxpENsXs7R1VW+/PTgfKLaB5gYn6k28HjuI
fw0tsRBmjNS6Fnv0NaLhx7q91+/Y47wv48ss8C/iCmBxq7Us7tGoFm574UFptsY8m877IQgTX/AW
VxTSCKWjd5oSuj3fNH6nxZeoZl+PbACYuIpuwiZrE1k8HpilBYV7zBi27DJcNcDKqApRIY2CDPtx
VcuKLpKOv/q8kNeA1gfOYsSYzX4vvAlSC2hDRiv2VMOFFaJogIY80BMoDdDaHOg/EW39I1vFwkVW
Bb9kONYA8bXJAdyxNwvpo7eF69Ic4f4HTSQQJmPUF2Tcnoykvkg4+CO9+TzkVshH5+ayIoGciKNb
MbM+JT3aS2oIla1FjXeT6yppUHK+EL6/fL//mamzeb+EGXZD6eJEQ+q9BFWkftNdldZZHhksMkas
5jrWjxej0hobt/sHBmHA0kOcCXF8s3+qwlPcoJgtpAKhZQ5lynjwQgOEbvtYZcsFbPaXQQK6TOAq
mRawYltrjW5ye1d5pRPBOJhm5h2qC3uR0mRtcCRd956d/wO91vXl/THLD8NuTojVCY30HAXNHP6f
OBrBygkbKMYmPM7Ti+fRGk3/brTNDm3AvOhIg17hehdYvyJqa6uGoAfUWoTiNH+so+rY45PKsL52
isvib1/OF6ossNN8Z+VucoGqQ+EDJY81RhipGxXpQiAkvUT26vF0iVq1hUW+pwKrB82/R9vctJZJ
obg4+ZCJwk15VVZeb8pmKKPLkHDzy4DwYaxNQAhGJ+hdFzMb0vrKiOtDY0DbuIkVzs7IvpEJrgtP
6FZEfgSQBU9Qx4qrt+L24sb5+kGQUSLpQta1ZbwMHQ8gttn89ZHX4xxlQC2ykeAhA4PyZX9ZFv2r
sw5C2VAcBhQMINj1kT7klDoPxsZlhY11tYpyQbhFXPPvFFpPztWYumi7kpCw2HmCBOWvC+Hpq+l+
HHsTJ0BuRvHZQwaBjn/wc01okfIFUfWbfV9JwEUSFJfd376aMEhfq8X5u9PWZhkTvzBrivovosUQ
998hi37r3a3eP364PA2ZeF9gY+Ts/36yX80VvE5QwJDdotq0CcW+Vre6UljPK49UVNiw+t3fj/DF
dQxyZh+G2ASkVVQaWBcMscqur29TvU0wWVgl54dMoqm4uzDgV3H+44CbmCSNduaA4axrZ4pXK7/V
pN4AaRx7Jbsk/fPVEfpxsM1CnRkQA1K5aKMeVmXGVcfTg5PdJdD5F8PANgUSkKvTNypnm+VhwEQS
gbayoimV+1UV23ovRFy8WX0RzzEOFuHqwW1A4PLzvjMLx9WqkaP1l5V3gMLt+nQ82bvL1ZwvcgBQ
HKGHDzUDqPJvi0iyATii8AHDGtdWtiF7K2Q1XUK3Csz0woJYSwybQwqlTUwIXiZwv7C3QVvQovdE
h7FwSKkrdqPxMEjpYSW2AZ3hvkA+6TxfTji+nCMUMAIUOKAxuE1fO51Z6D0U67jgngVYiVAaeoTX
QAJ2M7RcyuIfeFB9saMx2f8MulmQRPaqWEpAsFz6UDenQV7SZrg0q80SGcsusNr3WQH6pAV91nRg
CSotvPDVvjjYEQ+RpuFcxxLZHgGu00NNo8JXw6onOGvXUiqm9Zey//9D8QTXCxdiequTFiy5N7Oq
APrxG74W/TPv57sXU+Y/mEWINg4udWhx0phl4+7SbXUrS7omFJ/G3ZTHdABKAPUYrAg+xLv5aq0a
j+n0xK8vRZA/i8Tw+kDmqyOKgBT0R5VqKivPl916q7lddZ5h+fQtz1Yqc7Wrbi8G4S9WyafRNlGf
6xVRtkJNDCDnqHiF3H0ygCwhn8Tvdl/HTead/lvS3vouP425Cfw2KVzKcG3HmPKEpAE91heWtrGe
QlazefkHpfBLs9xstmDxlwlwaeT4mZvpSZ91/dVytG9UvCqXEffgPgcXr8Vf7PBP09ws1QWwh24c
10FJc/b9a6fkl+4uXxRwIPpu42hG9cZDbfPzMdB504L+K4ao9jLtYivtMwanCwC64SWCS/+cYhtm
bhGJ7NKV4s/2wvoV/zP2ll41G14VdDXGXrWOAet57q8YAieANndD0sKjM0FXasdO1q8LAeeLY+LT
wJtcSM3otAJy7kRA7TSnNb0vUrlDcyPl++D8l8fkPzBQ+SLOfRp2s1NmKQIygt2AC0yzOh3vgrtV
fb27MncXj/cvssxPY212yFC0Xj5yTBHf9KX2I5mH67cddmgXBwKOCeP+fyrFl8vTF9aUtdkrsi5Z
I9aqCrLMAQGoFnfdfhV9dmODgEbMU8qQV7cJC05NdEkB69LH3Wya0psN0s14y1p7Oy1myJUeDvoO
1sHp3y+jL3fnh+W7CeiNXGCiAu/EKACYx9VVipgU//0QX6XUnz7jJhucJwkP2Rav0kVNwYjzFldv
Y1ej5g7lzgWFIuOSzcZKyNnmUJ+G3ORQTo2TBTVdJypOBPnMkgb3qyBBh+p+bN8sqEKW559rBbSB
7135a7UbAkX7DGTEhbmv22GTzH16kE1oanPqjBTXt/dkDtl92NyzGBO/RjcpbZ8vjPZF3v1xNHvN
lz/cQ32PwR27wbQFPOK6k4NgOEdLvMD6h34bfhTPGm5mr8a5TNFYsi7Jvl/60NvOA1AZ2LDr8OOh
dpGzLih/1ifoJqH4qa7/gQPfhW1ib4JRBVtfgKbwdll7C3p9AUKtHQ0FpLfaeF6ujDvxm7zg5Nk5
F44c88vQhCaLsZY/gXnYhCaVy0FIVO8RBkkGaMxKdwQmXnJkDfY94NPXBBq7KwnUPDZvQdzjbBpS
58a8Uzv9eDFSfhmVPzzOJlqNkoOvIsHF0g/k0KQDHDF6yGkCbxVfypW+3FofhtqEJqOvTVZBHDka
OX2GikPmM3XNWPtyYS1/NSWUUtZLkAk9m+2hzlY/kW7EOGtXhhyMHVwSYJUFyNjhoqbkV1/zw1jb
Q3yp4A8zznytXa2H+AL0UQhYbEyLDFGCwC4mXNskFNCkS82ZdaFsAwT0a1B4hbyT4W4XUsvZIqFK
ty4kHYtXRQDVlSg3tPsWn4+my+uF9/rFnRkKQf8ZcLNUGPNRtYfIE4gX+Y4uPxkgZ0ClQ+44bFY9
juUknJXO9/PCuF+dNB/H3awbMUyOUB3GLWVY7RfoEzXXyy5IdCN0Mu1Qw9rjf1Ls/09h/T/QRvjw
+mNQZD9RWPfddzDRPpNe17/xF4XV8P8FKUgY+b5LAq2SkP+ms4LbCuMOoFZQ1INzEOjt/0tntb1/
wU4GpQHAaICDsl2cPf+mszr/wiUtgC+k7gbWqvD+X9FZ17P5w45A/RSaE9C2gPrwKhy/PUW4U7dL
B7vVcOFWEJbO62yifFrSEV7mFBSloalP0rMebB3iHwCyihpuVpXrZl5vP/s6GEX9eC/BgECt6021
BYs+vMqbv57kE99284Bg08NrE/on4NlCAgAE9M+nbDFCPU/PrTn03UGA2WYWO6/xxa4A4eOAXwBe
ZWq+HWqznwxEHRgvfiogu+7ztp73PC/b1CMMQtFktg+1jQ4AxT+y50L9/vsnfXfH/PAq8YA6XKjN
9dL+Tg9eZ/IhH6j09Qs6K181mMQrp97rwubpzF2F6Cb7HgwPdOSFBqh057vPMCZzjmquoRI6+pAu
ptzcGUzPQeKw9/gszS3oFDt7XKqE92L+Jum4M8UrUZN567mOuuss8UAFXLeM3h+KqKhVnnXB/KO1
gBKverJXLTPdjLC8iS1N9de+eoF8vfsAKHCXenp59uzZP5Le1dLWojWLawkAsKc5Sd6YcJ0eQLoA
dPi31vlA8FdDLcPGd3mo2ct4rxU94lcF7gwJ5C1w0H3y9+/zD3QQ3ieqjcDPYOfAPWL75RfNFMA0
yDmEQtP12Bd+WJZijgOuTWnpezAoIjCeaUEsgR7FKZfOw8yaYlcYRhXhuj/fen7/cuGZtgcIIvmq
X2L5LlBL69b5/I3bUhpD3oD0ZLX2dDNK8CiaZXkS09JdjZ2unZspptXi3g2l+L20pRfJapi/1Vx/
5r1xSSXhD8gHCjYITqufPXy7cXfYhHnZ5Kof6kKFU6ejuNwxdoY+NSymDSDF9Y6/dvBnu7G6Wgcv
anS1UNhg/+ZTY+8n0opX0x9ATikL41CXzp47+qs/jsGLXXBA9nsOlLrtHrtJNyKf1tBOWQoQQMyS
7fvB5olRA1s+ClUdG6vM0//6VfsG0g4EwcBDAPpDObMFo6ed9D5UrXiyfQn0oPHOcKE/+KJHkzWB
S1/386NPvtujVh5HEyybxgLYv+aOjP/+cbZJC5Yi5EdWwT/ICCAcbcIQDMpdzpUBhg3IqiRkg5GY
2KM3c6nXN7ZR3AQTtfd/P+ZW6AowGVTz4eYBR28o/uFDf15t4EEUBYINrOt486g5JYKJ1UJqFvwN
sPvmfsFXtLs9y3OI/pJmuO8XCcVq08rTvHqBJFd9qqCnf9vaxotpMLJnxlKEtYuGy98/6Xt++DH2
4UkBFEQDAmeT7Vlb1FUzG3kDRCgPZ8d6Rq3ECNvJsM6GMbyqxshZqAtNZe0orEebl/FEA3Lnjh05
FH3/qukFrEqUPR77xXz2SYn/36nKJSl97CiQNg+9GPgVPO7u/KGHfwIH+aILyutJTE/wR1ZXDgQE
QjgC8efZbqcL10rX3n58FM3RIAA0Gagl5MjbJkE+mvkEVBkYfbIEtcn0srGz5E3VKe3Y5WQM29l7
ILXZ3CvQW06QAKKx3og3fa7N2/XPJpHze9qY2hHi4sh0rVxLRiaKRMmuvdHRi+7BILovufvWzyDO
esPixcwgS1rL4aABRHcLFr2fBBp/IQFvdppbfBvJqB4G38uWcjqSSp8eASJt0uIE7qICs3wOdjZU
GkIY+NGIwHz00Hpec18T64rMlbdTxOSpZY44N52y3DG9fX0/uUqXoiVRnrWa8BOnFNOzS2M/9I31
UDtnI6DWYzUCXqRb7MyhQxm+xzhJvClsFsgJKGMsd0KNw8F3R5xMgqOCZIJK1k7SuVez/+DDdy4F
qRHK321gPesgaAwllGpFy7s7RM3luiBiPwGAshO8CGJEAn4lep1feeZ8sssKEW8YIPU8K6hxFZPc
Fc4ECaQRkgAUfojRLMcg1DE4JAwsXA7z6x4n914bfXoW5l1gdNAl0BEQc1GiVS+rIga/395DpZUl
vWsXV8OQy8TPdZ4O6+Kb1h/OMkaBX6qHzoRa8EJc/TTT2kUfwNYEpDI0c2drNooAHRmPYjZfYL1A
jlCC1I5B4+ppa+OqYzoyuH7/0S5TkGgECc3UNiwuwL+fRKO/ISk7NM4vWtJv3Oz4bQ3Hz2PtEmg+
l+0IhSPTA4neb55M2V8rOBPufRMRwIQC5pkR0D900cVlZ7/xwWpfe58CE7109MSh6VHoXDtSUS34
3vgVn1EJb3p+24HzNAb1g4KWePJXgHEMsCyC3JO3zey1Owfi1+D6wlXJb40X6rMpdFHRuu3sDo1a
o82jEuZmB0gtWHtvMMfU6+YWshvVL9nY8ha8wkA0FfhNWOgV7HKuYSC6IwQiE0s7vALZhnpj0Gng
Waj2WPSDOLX5/EOg+fKrBnW2KrXz+0bwHZ/egR3GOC+PSq+WbMIS7gyouuvviZDt5d61Rj0nNbXR
2fHBeCyoU8cmCMQRd/06cQo9ZZTcLPiE5UqiGQ8lJ86xHJFV+B3Hvgzg2tPqeeY2AG9CNb9LG7sp
96b0Qaj1CfQGXBtRbc3h3v9q61nereYTawdNBnffFp571FzxlAdDceqF46ZQuXYzri8vIFSCKKl1
QzZVWL7g+9PDAqmBxAqog//NexX67BxdJKl0LE/1+mNmVplOqECfKGky1dnO/fvYOjiIp9ocWqzh
LgcfSY0QxnJl2Fsgz0E85M3wbfFa+tSNQCnuIuU38hFnCiyJHOUm73+rMaRzLCwOTFnQveWmP8aE
ajzJR9C+Odd0UHY6snvPGCDt1oRq8ez7YQGH34DMOwRYyvPiTXMkzUWktssB1qpzRBRDmdA3YIfO
6uuHEkIb91N+TW0aAHw6OMf3GdC+vw9Un8rGH8+1NuS4HOveTV/m4LQ7hD01BLzoghtTYpn9z2Lx
GIhcEn1uHCtn0S7HvnEkmJNNE/V2GYC5Vfl7kBBUIowSaGN2a3kiz3hT/6DcsZ8DMb+2NN/bSs43
aIiWp0UTA3jgMmQqYEnLFzh4s+UqIHp1tfBGTwvSFXGe68Ud7ZB79pCsAOF72UE5hByDLuh35Cet
JheSMsK7Xtz6QGBdeKwK7VsxDOjwGhDqHcZiuobWTp6OOris0+SnHh3ZSekEYv0TVCpKaoyv779S
NRufnHl4MfJ9pXvLue385sqeoRz01/HoN8rdQYjASJjX5Km71MODR1Gmh+jJo9Dz4Q6779Vz5jlt
zQ4mQDlEFgqo6aSgbfCd7jA3BPKCHOX6wzOgkCtzXUTE+b+EndtypLjWrZ+ICM6g2yTP50zbZbtu
iDqCEAKEBEh6+j2gOv61ulfE7puMyqqOtp0GNOeYY34j5tsR2+MrP8HBFOjvNAr1ruic8KVEhEsI
LtcBtw1y6YQXnYIuaFZqOeAZZuaWO0e0Rs3ONJEAnnFgWVdpcgloCYlHN3TnqW7ns246uJT9Ftx2
x6IyauVRj14BPJJrVqgnc8YvLgqjQ1FN/rFgEGlkqotnKLCmOw1B/yVP2Pdc4lGueov1mg4iXNB0
B3BwGkQe9+WLB6iCq/VRsnZ8jbWMt9Gxt1EEAkrubcswMF+pc9PDdM3b4Q6WA25yX5Y7YAvBjAms
PrV+uQuXnqfEsud56bgAYhhWtMBmC00m7PCGIDV58uq7FOafkaX7UaV70g/sk3HnOsU4gKugubno
GXYdloEj7No/Spyoa2xltltkMJBzGJ2MiyFHZ0m3xlZ5uiWIZzzlkwZVzwuwq8aJ2VZH3BDDnUaN
uVsUTtvUbfdV2pBdDG7IWkRNeeyorEECyI9FooJnhz4J0WfYJjRVO+0GOM8H1e1LLNRHbGTn5WUK
IlBDFbbV27Iud9aHeT0gXXnGEh/Lkqo92VRXWDavsSTFKNnAZjxdjk1VSpCh8QKXFhIJEq0xVkjl
MypIsm0REFNtuQP2lMzH4I1XXbrnQX6rKoXKjghvx0Iwd8aBFG+MZ5ZMxbUCYRqXIblNlRxv+AaT
rVSdffFKeuudcY/NInBWfPJ9QvGUwWGN3lnHwQYcFXYuBWHnnlEsy5b2JArOntEQbmjoli/R5MD8
LoCMaqt4yPjkqG2XclABkUzBcKK/piLvsClf19vK65w1NUF/dsu4OoC/ftARlnNdkfbnvoh+lE3P
r8pzVjYYwhcJUXaNXcX+YZ3iTTQJ1hsIhw6ukmnDuMf2PG7ghG6GUG5Ngl38WmhUeZFaVQFrT/78
v8VuCLZsBqV2k5bOEQETbN2BKYUfj2KEgacsTNX5cGJV2r7jht7G7cCfOXVfiVD81uedt2oDrBbX
iON6cBrgOqiCN+Rwepu6e2Ivnj2sm7wMRYnI87kbGOsBeiSMbCA6dNN9kvgSqGLseuiGajNoYb9w
z99VFJ3iDbAm+3NMUU212JEODQrewoB703TYPJx/9KApnmYWPMawxjGQwp9sRXxNK9Lccju+euVI
NwAoFfuIEHn3g1vRIq4DMtM1jiXOu8hg4RPEmbUdc5h8jT57Ip+26HbzFSL81NNKYG+SeKK7KrQf
aSV+Ig+w2fo9wdU0tqrajXEfogfFcruoZxoTbl1vjP03W2u5UZy+aT18YOH9mU5N8yrn00iWcDNj
NCQJ0gLdEu5Bin1aHxE8qyjMffC98Ov6lybpn2IwtDZ4msIE207YT4kXF8Z/CUQkhn4ReA1aaEqP
rk19QNy1eqLLK9e1o78GUoPy4KRHIcpqPaYSSO+8lrflpaiTjYrC4iGH/vvygZfUD44Cc7eDP/W7
qrb/InbM3eXfejoAWqG7JPi2Ac7D5tnfu09/QiBRnk4+WrkaPuWQFBff0nwveSIvLc2v4RiPwNR0
xaYNjf6Xoc//bNZ4BDsUUP8iEniz02Buyv7r00q7pETgTQ6fY6dSBK/SckuRh5JRb+izznX7fViK
Gq1xWpwqSuQ1GbYi3ZVtt/VJS85j4tk9EAHYPxyNvy5NiRYy6dtrXtF09///1S4zi799VvPuIbQY
rMzBGOH/85stch6Oqmr7FfU4inMGAl+F+kW3I9gf8XiyJXsKPw/WwHGNb5oRTDn84H2ucs6sKWiW
jFgxXopIPDLhZ5hCEPE50weiQrJLnQjZlnIyx6kbf05U8hcuJfqZMafbUrrRZ5+ADZP2cOBK62zT
koT/Jsf9z9VL4I5Huuk8ofZ9GK/+/vsAU64CKCq1q6WitBonZWYcCEspmdrN0DaYwM1Xq5NI7Lc1
DtiHbl79277VrLP8/YMmIbbbgfPHl8EixizQ/ddVUQ4Fmokwsauy9zzQuipAZVxssNOxSh99WkMY
WQ4HcACRHANle50HvThGWmYl4Fs/rcES1Aj4479cAf8zjgUhG9opZCogxyBXLf/+X9+YJcZ3wB0A
TA9K2Vlx79z6Q3MtJolxcEFfWq/+McBfuXEaCi92X4WHQbEZyxUCY4cA0X/5pCDi/+OjQowwhlxI
S0SmGH5rwT9uoKLEcFrmGPf7lcSGO/bEF42BZL5R3TrS+XQU3iB3RSjdT5V2P1ySjC9y4MOhIXWz
NWzF2wICnNtVSNOt66NTysGuSDTsLRB6U1QjFbGavAsRY1bX0dADAwn7hHXJFyxXH9mAUVfhSHuP
8/YXlTE7Cp2+SKQ93BQv+G2RwOOvY6Hba9USs2JLhRA54V6kKkLb7sXXqmTVfrkzlkYL/AiJNhS3
hy3K73/EpT81MU09uqPU6R+JIp/4bJ+1gizbevmEXvOUNgo/CqXhK4vJbVEaeqvqh59+IDt1qfRs
A5BQ53TeazG5ZlPDSnVYmhSwqL73c2RnEKngjTbs3nZWHvKGAGqRjjXo81vXk+HVn19aH131X70o
yKAHFG3RKkGnsem0goDd66nKepnI9UDjfNXFif4RNr8lurJf0whbhNsQ0BUJp6e2YOo2pnicIOX7
UNuhPRgEmWEUfAnRf1Hmqufyo7gO2Y/g7x1jbA+BcoKegpZRtKZB1J1SRbpnMOa/YbxT2zLK20Pj
tCAwwYfydGsXMv8YxThsknKL4MZ8y4FAEWiLfqnAyxBpj7UuA/95WPntBmAsfulJ/4xrYcDVgQEe
pSl5B6Gyzoqe69eJ9Ngp1I16GL4ONHriAPL9Jih681GYagTC0WNb18ZlNszXkNEFSre5JvfS5tVw
SB+BBWOSuVCLcH/7KPxRMQz9pp6LoCGZgBdJQD8yRF1CmZ6CGnikpHgO3NH3RNUa4CQX6Z0d6c9K
DeEat5zOAq/NsDrQvDKW8FcMgv5cNonjwmPcBG+zDn4Wcd2BuKHXaVWSr6ylqMi8H6TzOtyuoXvW
LczwlgfTsac6xGgiTg6hj2ku4jgubmymQ9hX1yaS/YPOS5hkBPPMROFaJC0ulTLYEl95uEkgaGeh
6H+AsuS/jY0trv/3TnHAcmwlu8whBInfZkSDOOrkSyoH3Bg+sqOMV+2XL+I6PnAfU6twoZoHk+60
mer2V+wECXCBtDhFgCcvnfuEpvdYhhYlJ2TidWcHZ9u7dbgNw/Yb4ITNmnqVs8uDUW9Y6YJ+JiwW
DIbI3nruAWi3PFxtm9INNgLfWRA2J5OWh3FyijNH5bMCV6XGDejx+f70MgQ5Ajfa5ON71E1XDRjt
Pa+aCqvr/k9EJacvZY3OuVNhsUHfsKtVHb3wMcfpRbyfoope0fiH16LCi9vSd5Du9DlCqorxjAuw
3ygPI/wR5drriw1FstHZsvoyzpdAPzGyBQUWBYAXl69poOQpaUAvXWEjS55oHmNHhNmjDgf3bMPk
868rQSSwaCJgPGtLVBKUYjvKZ+mpm3+3Oeh9AQBU2D4ZDq7jXpA3z+84dThmAPAGe9WAmwegxF3l
W5kNbq2eQHiOmRO7xdqG00MPRXtZXmQv2kuBdhmjwto/uDGnL+CxcB6PLxooWDSoFfxSc7HicCi4
geyiXTMUv/mQ6AtGiP7BA1EQzWe2dObI3aPb5ViOFR4Tk0538eiMW9ep5Hb57rl1XyuBDLDlXZNe
WQ44+nxm5uMBq4X5LvQT/SX182NnQ+D/ZznMTrncYOJVHCx0uuOYTPXWxtBe0/haB9qgVnUByop6
eVzaY55AaR1Smf15WpfGBxEoEPcSls3VIP3d8sVlmjo7gt/2SgSBPQcu39m2OtG5PhNl+gDCAQzi
0J9w86hq3xmxiR0MIF0WWjy2ACpsAmSAu+AbKcXFTmO4BvZZbHaoIzZuEbJrKEfc7kX0LbIKVFWV
86uxoFklSXnq3aBeQWNPLj7ukUvgOQCGucDRGSPyU53b/BT1g7epADlb13nXHkrgM/cqYgCAQSNZ
+7LozkiEkGvVDGZf1xrkF9cpt46koOe5afVs2gRtyHK/LJX6rObQOnDulQrsDuOl7rNL8Eyz/QDn
ltbNCaF7OxZp3AlCISgepN55PhC8gDd/zFHn7gRofkdA509maM3XJoRWY/SAOD7tbpwWVhJnZN9c
6NsbLRtnB/Tyl2jCembKSLBuQJlF0mZcrxtMVU+Q3G9LkQTykbenvvCBDJar0Lf2HE4h24U4Y7dF
16WPYOgAahbTjwDd+gPh0goL2mi0w3p23qe5+/AhAW7B8xRnUld1tnSYAQcKkmD4WZu0/uGYvs6i
Vhf7RdmQQTmsyXxyIhvyw48nkO6irl+rKhjfR/ejEPqqZSkBQOXfU1aaX7V+NeP42nCtvjmVBZTr
Z9NhBOiKpt84y0MiEBiAh7SRn8oYFCOebO59IndRE7MsAg3sXFsNvBwCiz/iIXiafSV0/vQ73mVd
QX27NyK+Ld/VgJ/75AH1VhY12/aF059R3Lanyu/wI0/ujySs06MMJnKSaNxa6UONGcbhNFK3OCVj
l6FdTzYy7osXoyKe4Qywnw0QkvCweqIBV9AE4w4zhzFLCSKokrRMNgTrNBGl37mZ9i7ulYfBQYxj
opNiW8/nmF+PasfFNKyq8TNnEX13A3kwgO9umsnzTk5YJPsJHVUG7lG54lU4HgFGAmxYTN8sHoUQ
Vr1yhwBSF+EImMpIYyBxe/KxDHSA7jrUKT0KOY57d5qJtgFsHhn43ygniMBAaAp/1yO7KN/inMe4
ccu7HGxhX9tswl7QGdSe9irjih8QF18MB9wO/Li0BH0ZQj9AJbyFhyBeI7c+zpZWrHDbebcYw00U
q6vS0+XN1Gl/a1R4wm94N022fadtUZ4n3JgrWfgl+F6GPYecvOuajZ8G1uEMYLfy1UdQcRa0GhxS
6GOhIOVLi5iYB7L7HOd34bnwFjez94rmyTrsguFo3Xbae4p260UyqeovSdzMJK6k+6w76a+An2qO
SsIFv+HgyYnIlPcmZxgC9S2QcHjeHUY+IBzcO021r6FkYTTGWw369lBHWzY/TIb5WxsIHPFe/e7o
sD4O0aQvJS0ufeIgqyuSYM9N4pNDgF7mb15ginVsY6BQPJFmBRmnQ1NWeLiwpAh2TED8CF32aVE0
bFGl0ZXqE7ar5qqmG3BluYP4l1RbAPb/6f5EN4FOIsSUDM0XQjn+4f70Q6Tnhh4IySNtUb5iSV3P
XSoKLCbDg7NoXFgosjsHQABEzcKAnJrggCeZOV2kjobvwJWLL3awoH2BxguiFw+vU6nd85R8uBW2
yo3kxTflNpsyzDzt2bMeATVYI693lRRxvC0MB+WYu/QAaRwxe2ms1stbhJz/9Q/okT1U4urLIGyB
BsTjh7jM/XM4CFBSsUN5SzhKUap8hqkDF/B6A2irk3QP7l7zOglS7d0yc8AuXQXz+QBgRHKBrGs2
OknYhsSYUKHnEVcDuO/d5127msK8e4l5+ZUmw688YrPVAxVqWAfiEZgSRsMp3VpHtZf/vFBewWVl
XLEbZ4krIHbaAi7mqAOBj6M5hINJfpDJqzJthm3AFDvkaM8zifTGNzGwVcJqsyvGJsmWri5yUrJ3
DQj9zFJPrzwwhGnPDotq0+AnogWe35bYcZ/HMs26ZPBeW2QC7Zzc3L2yBed5vgjJ5IKbOUJFa2L+
jTOZX5cXEPjlhTrTanKxF+DW0K7+8/FgivUthSV2vzwBIgGIJMrzA5/peSMxXxEiHh/4LD3GhcmQ
cbmJVCdfScn0PQSZ/0fUu/0q8fP20Y6RPvkz6NYZugKPv5DvFykPUyko/frCeU9P2Nf7ZbrB3kFm
/8EmHFFD6Ne3hOjyz1gIevgVk7658ca+FG/LrIjEH43Aaje+ltXwaDlCmSfSAcgz67B50vfHpAfD
LjiPdeh8lSOo80nN8nVoQHLLhXpNqoR8aSL6Eem0O7gthsMYaUJHJSNHl53rLK4ASex1cimnBNcN
J2wFXlZycDi1+4pIzKiW+efPgsTNH3WPs8Fs3TkzSHqVAGyymy5ynqUjE6LYlq0bvpCqAzOmJ+ya
Du5umZSho17HoVNm+WAwxS9d/w1wez+zVT4cMEr4roGXP5b+JG8WaQwr0ljwAx0JdujAEESQWQN9
1wEX6B3W6h2pWrHxxKjRh880eR79GPGIXEXkr9rYEHf401CBoDhTSUMXp1Od0Fs1fw1aj84RD8RL
QOJfJK6ndxCLD03LDn9myWyy00uXxh+Wapi5Su933QfuOS7A0HQAzkcmNklWDVgjO6XJdGKF6+z7
+U8Ycjl7K2meQdcFg97l6Wk05bjFM5tdSZ/uB0+wje9YEHyj0WwjR0UAdidYWWEGD822jx6G6uA9
Uv1brajB8eZFu8jJX5iTO++uzj8S5ryQktuvoHafNGX0LZ8YAt8pOuieuXuBUctrG6LVtagybrl0
G2Q2RGsi+zcL69QvF+PtsTExTnhMNBxF019e7GR+l1/8NqZ3rSV5dfo1UkPXrgUCejOpAvuzToW5
DSQ7DG2r8jlUbgpgewPQvyUHmEChU8Oxt3EiBDf4vSErBMl6x5jU7Z6lIaLi09zDRQfmbAABcR3k
hG4RFBdD+efpFpHyDaCGCBj0apGs6mEMYCDaLy4MPgaoGRun2IehjI+tSuJdFNIRtyFO8brf1s13
cN43+D2YD8YlrH/x9KUCQCtf9RPy9lBS3oeUxptFTh8S4e0txyAp7+abjZk7sZG+Q5ZQO0LykwMG
b6d79YxdUNdtM0digrUt2YAIN9dJ0WlaH9zq5bCVQgLaNDdJYIy2l+VP1PcvAuiFPxVFoIV/bQPA
ibWbWVaQjTK8vA82Ke61thgrgMiYLW9pEPaYdTbjwWPtAF+EgUg8qddwvk5cB8z5gof5Gv7RET0u
KfcoWsXddBAImGsOZZ+o1zaIvhsxTKs4lfnDlWojIgdQURU06AK6/tA3sMrOe0OuCykix7w5InoP
Hae60mGAa7NnH22sigtG+hQzDwCUO8m9L2raBCHt3v1SbAEHTzd9lafXkgPQoTF4fc0xD++66m05
3JeX1GDELZILvonyMiZyfC0LPqwcpLqckGr/joamPpilgIsDkEjzHs6HsKA7M8DexyZQbAWm6tpD
ppZKaA4NinrnaMayJuHkrmtACMQqd/A09McaxStpMhp5MCs4Wj6G2rYZDvJmu7hxivbFl053Qama
TUFpno0pKuQIsJUiOj3WqNyARUbar0OK4umZd4TIhvA+TMUaRFx6i6viDAOV2TRuWm9SzQCDpzrf
p8zWN68EiFyOwREdRwh0cotbPQWtKrYRhoOyRtJZ37Jn4njJpi0EW7cY/AHlbJzriGDCVRLCVlZ1
pX+FbqbOYY7ACoZklBHRxN9Qv6/6kcjPHpQfdLXpb91GIDNGbgdmdYtk7qqNf3p+EOHYSwbAzFX7
CpMbsKYXt+zoBw7hBstpYXmUDas+AB/cIvblhbt9floEJl0sVmCkIWKlGAiQsOR3MY1DVqEBdfSQ
PPKYi08fssemEE/Rar4u3SrFPaGi48iabJn7DNwEG1rF+FFyvjGOl76xrq42DXOQvcXld+lZ+D1A
JRbbAFLRapr9uCFzfyM/RRyVno4kYtMVp5K6pTCdCFLEF8cfvlQNPhpFZZvZyfNvPIqblavxbMlc
zbGUUEd0o12D4TuMy9s//XmNsR2aarkOgZpdj9FEjsYvX8blDp5Qz6xgCKNrnLv9ruXMArCLP83L
k6uuV9GpLNUpRsf2rrnciqE020TmyN3JObmUoKWrA5YWxFYnQXCHj2fX+cV4AW4yvhJroSgV/tUQ
9uHPhTaKMntImvI9aPJHV/mxxBEB8gkNqwedi+EEISkonxE9NClnLUhUPZcXmRcrsKy8+/JOiTjE
M19+CLdM1q3Xl5vJVAqNOQZFmZkib/vnfVO19ib94Ws79QqVg3zHYYBoCt9VBCNiGOTRN9/gV3Ju
y5+EyJ21bgAbHmBJ2OUWjQPymaKXKUVZMHFiT2DoRi+mthKwaeejHZsi44o6INmGzFxi3eF2oJk7
/7R+0bTPgpR/znrcRxgyaIRqgy647jrQh/8zKlxO5Bg5M16LEwoDzqU8EDlsTVqbp1dLfvdNDVNR
e5+CPDizwc8fSZ4nd0+8DE2CVRVNYKKbny69h2FVIkt+rHFs7d2iUpnCRXL084Gvlk+wQTTnDtk8
BobNjfHa/Jeq0ZVUuJu1ccwzaS27eg7YxotZToEwbGtTvch4gOXBgnoYSpvuvcbLswAsz23R0+iR
EBU9tA85NtEkRAfkkQMbuwKxFOjMkBGy0xQEYAuDyjXk3VbWFdlMrqjX4eCwS6CQiUhs9YERkXwo
jXXzKEZFCt5k9ILcgKObp3iKWSSvNJX5Ws1T/+WlbIJTpQYoXzYooScV8U4CqjeSRDwm0IPnyI3w
Mr57Xtt98dJ8LVQz3QpkXsTBUCLOCQ1hZGiF08eSmwDF4CaIgyWKFJMXmdNs8fJE8zHLIL2izFN0
W5DBOy0vftf2+8A3x7i2CKTQ11YWAvWQ7WC3zxVB2zMPuQYfkgl9g5dVHYHJqVYxlj6B5VVNuOnx
bys0+tcwccz+j2w9K52jStS5/K1lMpwGzcZTLJwU1ofo+wDn6an3ovDEhxRxDtx9jF69L5ynTw3Z
UY9gVDRFp+VFVv63aEoBtS58bo6tqCF5ogZcLsCAw1bhG6c6lHGKJwkCvvewd5cbT0bhvhpwhnZO
JJ48pf4+GUW0CVic0UqZq/WouS5/Sjt3S1E3QQ3TYrU8DJYXL4Ywh7lJC2Lh+K1KS3GZhnG6jnL4
JMrWLwKHFcob9UzA2BYiYbe6j7cJYsCPpqA///gsmUaTn8/VCfwufMM0B3kGHKOVlInZMr+DqNEj
t6JHhM1GjwRZ17IYXzG7L0+Dr7AY03zDokH4MZdW2YAlAECPKEjaFfQfP62qnelzPMEb/REoN13X
cWdvicOnXRnwCZZF/CM1OfbfSjRmeZ+g4bXd+J47npu1qfWPy1tYnk6F7CEqd1AisdGin/hVnqp5
bmwL5kBlsWwdCFjdC3BSTqJW701Zm9exzPV+KgOsgEY8+IJFjbNy62lb1Q3qj0x4sLaueoanLivK
X/FUvXUtSb6SEaNyRYPqRGghl3P0pKIKgRuzn2Q+VvEWHonlLRvKZB8IqIoB6t2QDskn6ZmHaSb1
rrpuxoedxu+5iumGo9fbVj5r7l3Pyy0ZQgAt5rdpELzQMOouwoXxywxohj3Uw69jVeCqGj27UqyB
nzAoyw2fjTN+RU+Qd+01msWdToTYJsYUa6wGmeXUhE9d8/CJAfyHY3RzXv5K2jnMAt7NFR149Oeb
76NJnJBX99fbNo0EfNnOxpCmRApOhDY4VPAnWQdObAsHU+li850TqLY9R28Gnxgw6ekqwED8NVcq
fuBwRToE3lFu2SsEcKINcvhCpCYQizsDatKtaOgPAmcC7BS4QGWXI1LP+ldr7ClB9MXPis/MevrL
8ZrxGacYWHMh81PL+6MJ2vJFuNVeErvn2vwyDJkZdinyqDfFGUHZgeei8na+i+fC8uAuLI6fBg+b
FdCvzWo5Mil2H88oapo/g8zajtFZV/DozI/rgZoPUYtu0wJfiRSbyXzocNqZqOuvU1G8RpoXlxgN
eIZ23fnksUZ822DGW9ubHo08g8evQsvaYiC0p6Lkm9rgxFCuTz+KQt9q47C9N00qQ0FHzh6WkzJC
mPwWR+NZ8Ma8DXJoVlGZYrLj99lSyEDo6x+ovJsbiC+ZkA2yn1OjjsuzFosM6FqjWm0GteYJh1jx
fy8BhhpZ532LBuTjTLOkh/t3hwV8/tbXw3TWJOnBAaXOI07wP/WqcLt4jQuUYzjZtnRqvE8LfWpd
xgmSCJSMX8NpXNUJKM+4tMAjIM0K6zXd76DsX90qli8+k/d4KGGjHLvyQUU47jsuAuyq0eAuqH72
mDBvZgbPnzugnm8DWQziEmKAMwTFTolgvNg4Du5xycM7XJtIg2iSVW5KfkBqU/zRalxdVhz+nKUU
+28sN+1lmNAKraTJReYH8ofSyGvDRMrlWetBnHC8Uh/y4p3OTrlYCXbWWE3dtK0QKwTpeGeOlMmD
CPIPjTZ51dOmvkfAQWynXN3UPJ+PaX2plYQbvYvFGhtrj5J3gFk5oj9FwkF7ORuEajMijQIP5SoT
0DNVFeenxoOhBSVUcFiGAwlMG+vAxyKKbTpzSIjdYgesWYlIk18XJU24TsdebOMqSc6ue0smv3o6
PWL+Bm98Re3tPktsfhdF6l+WB7NJcoBxmprvAxj8sL/knpditZMIsMin9AHxccLIh3LEpKHXwueF
yWtbIepFkTsuxWEdc8NOf5QKV6bsMc1PH43z6NCauYyMXrDh2e/7Cfqzqfip4Mk5DI24oHXPH37h
NfdgmlYNfGlQLZDOtMzkgwR7inmnHrztsNFCp/5bXVGkrmDmTYcKQTvh+GZYNzwCixPdATZ9jHmQ
QQ0M7zXTez4IdqlGEtwDX26j0eorzLwfzZBOiP2wWOzJm+SB1JBVHuVyHzfYTyLz348xhAcMkA7L
f7X8VWWYhcMYM3ccWwMsyRrdr/bCpyK3IieYtIdQrItaXHvM1XdwJoMKPRv3l/qJxti/8KoGHv94
gPUO4/LJRb3VmgA456Vpn+X3ZRgD/nt4nR+LKxSfeEwltltbbtz3xI8+bdViIOOx/hoVA7aSbd9e
OPyLGwuz+WZRW4cKuwY51G/cZpkHzuE2xyqRnJf8tBCYATe44kYXwZ0YLgLaAeljPY1szWtUpYtl
vhxVua+m6msug/5gDMKzVIn4RgG9K8trCC8Rwi7WYUx/mNBBSlzjpGfs9d0VTJpH3Yvp0k+wS0IF
3uKT/dbU8BpVsgbcYXY6qg7Awdn76Lh9vJq8sIW3EcUwNsjM1YX1GacRL44oe7AIEQ8PdEe/S4Y5
CjJ70p3vdz8s87xbUdbfewfCTILMoe9hYzBfw9mI2fuXBrVn1uQJ9kAYNgqbGveHF/U4TigkXih3
xCIHyzgXqNp5DOHlWzuM47WBYS7jY3HkkYFmHn0fYxNtK+Y9w4lC2Ssx31ExZn+mPEMh2uYmH/eE
lJB/vBa7na7eDSM84g2CFtdpW37ADMlIeHPTsMkI/JU2cCtsGrB+CwX/TgL8KqHBx3hqd7Lf+O2U
7Dm6+2yMumhjHUsRL4UdmxAnRT4R8zKaqUT9h1WByO+aneUd3dBc4f/NdzpiNZYdKBSpsp4y4/p2
2zg1mjT6rewwAIfr/NHHvcU2EPIkzYiZh+9i/t+W/idKUhhnEGUYlT3yWwyM8OkzPSiOjE2lnA/M
M+BzSP09xS7kocgZpjdIofQZAYMKrXtMnDUGzEUWOA4+WtSUehoxww0QBug37WaiSIKte2iKTf3T
61BfWfbWuxCHAwjAGxhvENHl/SgnAfur7+8jHc0Xpcg3rJMMo5BhM0zpWridvkNuynyr3jBq/eh1
85XqjDuVs6n/H1FntlSp1rTrKyKCvjllArO3LbX0hFDLRT+AAQyaq/+f6Rc79omxaqlVSpMj8823
ISgJnaUBfKi+h/RHBMtjWkzfmTU3tyGjZ5gsIp6c5pQN9y4JJElaay0IcCCO43bTGaRakDBA/xBR
G7vcw37NDxL6GziJuGsK/Lzqv+O8pAlRs+BeRXnLBqocQFZUxpu2/ldpdncOUs+MAO2BtCvGGKkv
Z1d72vDIDZWBpkf0oqLO+n0otYZFIkknNI5VFtrZ9OSb3nT1ciZBeEPtbpEsWZaVxKwA6v15cIJ2
z65iDr2+eLnh7Be3qbpoYkuQAQP5lnsWWs7yxYfp0QXgvCrQV3J3SLub5q3ZmzxndZHGLvGH4aio
MvpsBnvEyIZVmUd4SYvfBJFl5Y+qsOV+0b9b2/8WmsQ62KJXUnlbxBV92LYpLypY/3u6bMLUQ0ls
LbFoNJf178BP8CSHErcuqX2WehPDi2M6T73PFvfyCLzN3Pk9A+JEwzUP679gcJ0Y1RVpq/AZ0KeB
V+VDOUalDQfcy6p9Vug3HqrvndzlsDnBWY4BrBJMu46Zt7zUtRgPi0sX23I0wKXoAkQkwkxxmQa/
y5r5om236MN6/UmrNCRrUQ/RUOwykwRGQ9vQEKQ2anAOY9ex56s4Zhq5DYEm8oTHpiWNRk0PqTMd
/fzGGm/Q8ynkal6edYQsF0Gkl6yOMw32DOjXM4qW+hKUYj9qU0/rxGbGRGQ0bW1FbKvQdwatTDTC
gXfJiXWr7lqZODSPAqL5OlRHMr0onVArjF57XrvuMgfFseiH05BRnrreIf1uq59GfmEIvVQGs5ck
nRbFQbOne3xep5PVHOGjAKIjWy3R0Q+ji37B6RL/H37NDdjcQg3Smz7eeq7Y7NprQjhJtOnOPwev
lAT11BAS+CqpVIQPYiKAjZ9blbGm9Ycq9Z7pAHtCT7vvFj/dqJ4hs5iufDCmV1Kv811eQTgZNeI4
3eDD1+eblKZ4mBqjhNefcjs1NilG/bDBMwzwLfWymn0SxpFb8y/o/S2x/SfR5VVob8TdTTNh9hMn
K4uSYerPU4fllUsSlchxvlsspGkNE7kiv7e1Sly+x+xZQ/EFMbJ8XQcokSqz8V0jCzuRrDjiSXpv
MOO9e4d7vkFgmSenunDHxd7tCCNfFIGLLsGedr8kdGXBMfCRypa9wkur3yMhLfd2STxAt8BAtSbv
4lbWc562QFWGuLsxJyI2+liqO6S0jVNhRdA3LCTkX4A+161u28TLXTim2ZSddVoMDobuoPmw552U
HlTkw16svK5b8JTnAHY6WR+FLq8IfPsQ8POemqXvbW6QieN4qG/zPxPRBTPbUEX2Yv7ULKWjsoKZ
2WriajoQ+wClyWjKjZHA7qIJ3XRx47H/Sj2SZpl9QPEmZKgte9fQ9tc+NFacxGcC7AiuEg17EdFA
0533Om5yu5ZtUNQg1Aw7j1xgU7H4TzOlQlxksOy3JcFQ6VzsU5/gRlMHjc3EZuFiPd7VIy9BagtK
aZv40bSxPXC1RnGUMNSv80CEcQ/ymZUH6QsvUqnDPrqK16LFZaeBvASDxt+RhOteEbn12X/aADcg
XWnbMwpS1M+mTKyOfThhLElTb7HdBwQklH91Evc2aWJd2+RTSOha9VzI8R153r1nuX8dJ3uFRt3d
B36DyQQPDv1yZOQ4X7jLI2yld53Fb8gu8IuYeiLIMtpX26mOeeY6j6X6VBSrSLbyszHqLGyI0yXY
1om7Qn2L2YR8ZC2csdNt7WFsf4oMOKMMitjxxVOzThoj3qxArIlMxenbTqG5LoU0D64cXj0P+YyF
g8eS3m+1vUZuzU7ZdjeiEQX8YiB4rPTGUcSl/c9SNBj0yGmUb+PZsAq2XBWHLAfJLf4TRsuUaT+O
JIcxJ0cRdqJIMu1OMgYfECvVoche+bXPtqkvSVcyumyAoqB208YINwspuEWFGQHbESttvLu8ovDB
COlALklBYmVCz4HQE7unjN0pt5Y1AqJh4gqtvNn1pKETYg4Ski1Y1mGIsRvL8gtKFmxfrbgsafAJ
nQfWnkueRRDIU18Nl0ZRUIc6g7ny6RQ0cb7rSYb1b9+Tbzz5z2z369iAUwKxNEeNMuv2g6zHyCzo
0xrkeTAEUZOu48dMh7X3mSTBJTlGoUVZak7hNxYPrq/ULu26fjdmjYhZxVuhWMkTzNPGuIMhDyWo
/9NtGaCQJuLFch6MCmMgKPJ/hBjahDYVsrj/CcUpzgc/svTxXz4SjlkzxWiyoRIHz8hivR0UO+20
dC52SqK4GG5t0olXFamwOfvWaXJ3OX6tO4LUylArafcdvwPPb7eobJbqogmWlGPJElviul933dFf
vX9Ktu/6vKg47dgQy2mOTR3O5OxP5mEGWUR5OF6QeKcrIF8auG/jxEFur80c+cGEvxy2a3WvvTnq
1bTbgdQ3/RHSuhHavPZwqpPOoynIMekMUTu+YqjgooLsREjcZclDYjGn5grLVRItDQ7comxP60qv
ZSORpnsnzrd86hSpebWjs6pHmNalGk+kJkFV9bq709ZjMRhQ69oaaXlKXaT3y4sevYTZcmSOPvTT
1cfGDEyZF8HmNG8Km2d8CB7t7Kb0rcms1cqPGyZUp/N3R1hdin6UKM0M1Hhj4eqUSO5nenFdQ+rW
pxUbrrm/SjzDGXbqKl7q8pu8UZfMRc1An+gn86y7EfsuMyzd/NG2FrJczTtWEkWyCSC/MbUA8pvh
xMQU0HcpVN+d95mKwQHMoJg6a09npPPDCvkozey1Fi7pJtp3TpKRinpVG7E+EOqaL2OEZuIwKvXW
9bLcA4PTetUrLw2iaigHHV4q8nkNzDopEMIUkuPbDnIRatbtYfExSp1vHXUdDGd6YI2EXN5bTvUy
Y6znTq27Rifc0ks7TEjHP6tQ+t7wjAOyCC2BYuyFC48DDIiD3JZlD3WBN0BiPaaX1dEd985W/Bud
1Tv0hre3e2VEuakQEWFzujMq3T3043hEcUpSQUkpaDcXqxcjbouADqk8K3EqUy/ltcdliDP4boDO
DnrhJAHBtMkiSJ4dbfPMJgHgsyqixgGIkvq0m0RVHxbUTFs6/tPz4Elv3TWpWxMZrJyPVtr/xUgA
IMxCKuCZxKsE697aEIB75XDyNc+JiLIIS8CICp4VFH05Po/OzbhTWM6uscYPspO1p4UdWoFvhut9
iWYI3nUPEtNYNEU4OSOzy0hOSiOdvV1n3s50JL4HLhY6RHw3BeuXLE2JqndSyRRkmFGKrDlcxDKH
g9CrfaWd3bFMT5VVBDuhQddyQMXHEd8Jd4ut1B2JkzSy0NfTPK7h4JmrAGGGomQ3aj9ziy08soi7
9cn/mUhHRfd2IiySiGDZDjtMax5aD5pJP7unIrDJW5nbJmqRoanlLcvtKgyaXMUNlTXHbiRuuuUz
GMw+7MtA7ovgh0Yr3zeL9wDkH461Ym3SriR9FQ1eGb7xMFCUSSVluOlx5SD89MTlJqSTbCRnSh/9
BQZiLfUIpxUnym8B8RwcfjrnuE9tEIT6CN0JtgGT9a/zwS5WQqJ2rLx2CxQmwLUSPDGnUcelKXQy
OSTKRO67SYd4Syo0d+VYVfqrrIsDkgI8MwVO1qOL/4Dq4DmG9QAJBRJgFRVkQxc2XPMZ9W80VvLD
yhE4sRC9txFs7SGXEoxrwN4Avjd93kcYtFk/vAmEngmDCgybEsAPIX48wDLW1rE42Om0UyOD6uQ3
bAz5D3R/y2fuRKMBgiMhstYNC472iIdyTgSxcccd3A5q7eEpBC8Ond9RWjjKeemXN0zHDi+emI0x
noVwoW+cTVY+NbHjVq05sKH4I+ly4jyyFYSX8U9Zlh2BgGeJOe3NWZh7SSI93jhEWRDVaVaIZ9Dx
r0C/12HIzj0Ry7Gu2eKhXy+9hs5ssHOmzbHKKGkYEGS6sC7jIERsye6nHcVjixiI+sDyxBPvcPvK
fVds7y21hWvmhm7p3sjM3DZz4MzIMh5Z+aQ55hYVjHMchdRAUsyBPvM9ZkzM+55FVnhTJZZnHybo
wddRLYQUY8G1KxrjvG4zJf0M/9A/uJNGZI/nbxGhuQTaLMSu9Z+VSXSyOwLNUiBGUBP3rtjGeTd2
Yj5nm0pKfX5OiZi65MX6am3OGkvt0dDyj9WzHj2hNkDIvErSoZQ7d+MaFVZjoDMwoVpT1Ewfzldv
f1emMz92mvsCvc86E0f7rMu/hY3g2oNwxcITiodUrNA1Yqfpw6K+yDlipyCEpKVCmxzlEHKmQ0mw
Wdivd8ukNXeO0EFE1/40GSVZLq2ex4FNIHxZvknIvjGdb76vF6a2HlpIIm0aQcTYB0zY7uolnxHl
Mv16mYnxwa+9QEF4osmtnGrWoDMWY40+PMCJg/DVtG3omNUpzZUXB82wsdNePqQg+pyfPJwLmE4K
KrR0HCfM/9ZFs8bEJ++GoTDZC4x/dNwF7tAVH9hWFtD78peig4Lh2COpDIaO8Qqc0d624qmzkh6P
nrXrlx28q6cWNDru568NSmycNyg0GyHOQz8d5mna7s2SNzrA8RSG0RPrH9RvPvHlkI5DJf2CR2p+
KWTnxp62jPFioKnDbibSDbLkDc+69bWwHpCFRqDmcMUb61yPn2VXeRdDhoZIJYE1y3GA0b+Dmt7H
YAF3W64TnOtkJ3cyYVqJIdLdLjsVdgHBa1vDuezfu2l4tWWdrLXJ29GUU+IP8t7LWo32YD1SU7v9
UEx/U5Ubh1arvljkZicwZiu0MmiWarahzZlavDlT8Tx57gmaLR5jgZ6Hm4f1w/s0ifE02erbqcuf
qbZ4Y4KJgWGZcPNEt14MfwLROnEN4TkOav2nns0nYF4RMc0tzFIeHO/yy4U+nTR9Nu72tQ2etEH+
j0bMx2SWb7t+BsnY7FKdHPLg2xJEqK3bPjIqcP5SaqSKbhOvALQqvaj3nVuMZ69fSSWfMiq96RxG
ETyU+bybbrCV66klMQl5QtsxOjvEIEAJJcwFe/b2uWMR4k1PaNvTdtWb6UBkpRVOAVh4qoCaGEBZ
9+gTsYmdh9P5sko2jwA9fUfGoNqI+hnNv9DqJvCfXo8N67tQhXawiufVq9gWlcsr9L5/nZ3zPQ6c
JRucpBgRnLvmE0ZJ186D8N9vjbFbxw365xqsd6tEtnNnDdzYCSYLsfPcI6cwQakthOTW/LVsw93I
Zi2sZtQIo0b7JyDVIjfDoQlZfejW62FkuRtKY3xMoUfQPvuRU9ZEtxd3HXqAs+6JT1PWF6+rbUi8
xnVSzn9DXlewHqp7d+oDQE0MS0HjRFrf8scd4Do2cbgzfCzNpR9gITJTKsl8mw8AXx5DR171AjQo
TYDexn1GPtLOKcTF8errrP50okBCOmvdQaXs15zGgcfebu+uLPOr00D4MKaahoL3Ey8BtIpx55cW
hQMC2SS1n9UyXxUOzAnzNyovFIp+x4LXQI6A2XK/g15zZYZMIRLzjPBYf+SpPGQ1bz656UN7LE3A
vb7XplPZ3YDZkL0Q2JA/1hfdWD8nvdNPky8+AWN0jBtAi4WxYt8h7qDUvTiBbh1aWX6YVos3zLR8
KUc0O/Bf3oJhep2E5l78cm/xGpb4x8RimXzQ4+0cDKMJ7yR/A2kkrbvGGiUt8DqQwPN7DO/+y9f+
YWMN2xtLdU512AhT5ZEHXmtnT+/Vm1bLg97ZWG1rSsSuXfC6oL+jSD7Bs9J22pR9zvpsH0yRoVDk
fCUSV1Ns93QAbSLG+lp/rByVJkNlscVc648Clw0TVwi1MrkoEuKzFAPB0uNZ7IXxUE6ijodeTPFq
DVdtzO8nrf22IeUzx9FF+g4cwWb9N6c6wsKGI3RlpfWWe2N534eCZUxmSnOfOshau6WcdxWS2Ghy
VCKHJbSkUsfGgjuGwPK59po10WbrDefOFcuSeeHY2U0VUy6DDiDJNL9JbXjXalGF1mYphFtAgHPd
PGcar6kylqswTt2Az87mIARRBINzwP8bNmzQ0Js++imsIWkV0SIDLCMss4oc9Pk4+9GdQrbAc142
UyyFwHVFLwidL85rVauDYxY0fKVGIm59Q7srVTz4hR3mHoykke34OZXO3ehNOldtUszzsgLz6W9y
fpkx/JJfvrXpZ16maocZFfK4VCtOy+Y+zW2pJY3tYb7TIaIpje3JbIsH2egRD3z5WPnz8+iBw03r
66qm7hndadKu0ztKhvYCp/TVRUG1GOl1Eem1kctz1sItcvv0mfUGg5/5WSzg75VDv60++yEHn0oN
cZn+KkNnmEdFSgY808CY6fHgr0voFUN1aVUPl1NVZYQFDMcr0y71ev3pUyPSzdK6TLCznUV+GMEK
dj7whU2JkZsy0n9CFsN5LrlSwYYbS0Wuz67QRX0x6rT63wcucTiy8omzNd32U5N9t3556/nyfxYa
9L1d5KRmm0GiEX+EfokeWfTsIAmuwVAt380OqfDdwJ2vmn1lMfNDBcQU9ktacPekwyFvQARN9QeX
DNSdaM2PcvpZAAHCOdON6zCtHKZe7oSQjb8WS/1XNAw81grpVPxbswFiwAzwWdvu3zJg4K6MPpwt
xgdVWx8it3z86dKj0bNmckQGqggO2610gVW5b7XB2KNTNHmb8M2DshEXs50fTMgWKJbKGFrrtPM3
949UJixon3E8EzoRkkDAGcbq1rQQH2vN+qGraaU2RLg6rIBwm4EQeUlnm3MOPo0WIYk3feZiSNnE
B0MX6rbRjgdp/YxsG/A0/VoYLcONzEYa+Pp+AiNlXaHo8bfsqDodqAsyECOXle9AqkDpFw4MaTmh
vziQ0MWrZWWvtkZRK/s3/EGRP5kKPb1qXlJt48DXLKa9yYRv7xsM99108vTyZ8zT+tS04pPJ7tXf
vOIIZRbTAzU8DYHf7yVAdqEb9s5afPBJG2BIfa62QjZBRXfq5WVe4SiZP7kz/uOaG5FXAoeXRdZ/
dHCZzSVNGbYGGaGU2wdL6TzWtoi0fEuKCbOQjRASWAGhGvws5gf9cDyWF5YTvAWUK1ncxm0oWqb2
X7nAwRm7E8qdiTpwWym4gzyCvr37HSCzYzIXT/0aq4UHT2cI00EDc2eyE8+lR6JU1rh8Vb19tRza
ArtGbrkBDiXMuB/pOuITN34UIlti2IFAIA6mY+nCfE17h7FeVvoJ+19OGkyAcPqI8Tdto8FpOTpU
yjJRsy9VOXNpe7OIioHMFR+QRK1MVkFuP2+Bqk++sbxNfl7EWdWewNPqqG8gcfQK9NxzkyFd3atk
uXUG6okUZK3YMAyYcsNe1+fuihMX27Ep2nLY1F4Ng6wfNrlTBrXGyeuXQoGcYJd0gmwRunrN7m0R
WAQ5CLLS/LAxxO90+l1zmZhWSzwaAuXDGdjwZkOWcdQkT/3QciBpBSABWe4AYSxyd97c3hkWUAE9
0bIbzfxaofOJLfVlkmZ9Y9A1KJ4MImxbQHi3W5mEjPypd809m900UT3KhZGWsdAbg6l+2NstwZOV
WbH5d966fMZMD563ZUFsRjJ5ZO+BbmK7KVHdZyHtduf49RFfKySRO5z9+h2WgT8TnPhgfk+ZLgLd
a45G4z6beRtAxTAAVWk+hhR5NsuC7qtnxF+Lv6Mu57j3V8kWlwcxo5zoiuZU+dA5tHndYXMZN7nN
AYBLQpga8PtTJPWpAz7v+fSlUwuyPm8GphJzuzJ80XxiEsI/RzVgk6bCir3cDlsjYIEx52/0mdiG
1XoEGYFp52YMztNbA32yddLqSbb1YXbGKdZkSufT+ccFAIBBPqBVwwyLklbtp/qj23gqy9R8zxyr
OZHsC+MBGMWVK8qOuW8hd/kWG1LkV52pA+i1V0xxkETgBxv5XhUy7PaRhw9YxHU/+kIrkFmqYpdv
zUUNjrljEx5OEufQkVGKXFmQNnDAnPSpnY+vS7y2/E2exzVAQOJQ75wnDa1vIDlj/eVOuBnUIB2g
fITZUpQbStJx+W7SejkEzdTt7JZt/mC/QbyAs+lN1RXwBqcNq+Ula/p2N7KYa0Zw8tmVIgoc8V2i
QNd7X8fFYMVeCk7rVHDzce3vmUEncYVHHvXW2vPVlQC1Q8vPIJ3xSedxCoq3+cZPtv3HzdRaRHB7
2FGPQWanj25tscmut6tb+Zdh0Xat7rRn19FuhmD9f3UwbzvUybxQ3tacGxxtmkwACQfaZ4bR6b7H
XCkMkAWjigR6VsV2drL0STex5jMwLFvWXqP/9wrQoPRmlWjQQHQpzqcBTYTundhrEmWXWeEWVNNx
xs3FycHQZOZDZt6ETVL514JfQJzi9s4gpA+46xZho6XgmkhOGqju+5Ue2KFPxm9CorXEr2ZUpn+Z
0o7dhcdT5Mg/EHDOhpu50bZhE4bhoXdosQjjufFP6zTcjFoIyyzbx67P3UgTtNrZaH64JhLykhxu
TUtocZyEKhdKhQPuZOnRsnRbcqPA+av/wnncHpFJ4cDQW6zpAnneqAjWSBNMau9yLIpqr9b1h1Gu
DjeXp5bpRNOG5RKI9YyM1417RRy3ZAZRyhnihjN4RBV1WpVxFwxdn1RK/LF692pZ/nYnZ1ycsmCu
dmCQx6bMsUTX1mZHY4LdELhHNlpPU97jlNE5VQIzYNw53rm38zWEYRi7wrJPaBd5FZYqjf15Odhq
/tKnBiJm17ZwmNx7IEf6TTCDqFmMKGafvV02Fm1b1VgJbTDcCRxVRuL0DttLLfSPGUXQc3qTiCzV
Vx7UzT3GZ3ey+l7q+QGoQl06FwgJk3tEUkuNxAZQB/LNqcU4O+kdzwYzz/+W2N6wMXyfscSEYjsg
A0diG0PH/I+FmgPgkd/bzpLu3dHKcKsxXrQyuFZlczWstIPBqWsRvObHDOFPURbybDdgpbVuvKpZ
3/krVitiVD9TMTQJ1BCNQ4JfanjHdwZGigWfWskPUbHpGajRm8sjXNQM6QH2zRnv0qG/sRrdzYKw
AFg9DW1s9uufwdddZgn6kkowB6RdvcsRMZiNAxtHDUCJCLiyzGnxGtz+pFmOOS+WivjP5qOO3W0H
Iukj2bEz4BkYe8mMEJ4TqGB8zlAQ1D+2CLwdTC4Sy9sxSjcjcbCxYiDO/qCchVle1zYnPmpxnbQx
mn1M8meC55IMeqqfs2gwvEHfOwWCgdQ/sXhL6ht5f2XRMebzo9Fq6AN1C+JIFngnq32SWMR4477y
IKHBvfgIKqWF/taTUF/pkVAw03XLuDGBy0tJR+W7VmIt/9UV+K85PeuZZCHM47z0kqFKt7LHytXB
H+5rrVz3QHEXHeJLaARaFxUQYpNmeOp8sYL+FUVoEEKHlDlNEE2E6WSQV2w4CZoU92BvWcyCxo6s
RgcAsNbYuZ3d7tSoC6G8y25xtbgtsef28OeHTzjjJrM2WhObmldF+eKFLUMvmzMoHuoLj8ObQHZs
42BF10LDuUcFN2f40a/FqahHbGrYIPtqqxPvhCPPcO4d/dUAZsTZMoPiQzeo0I5dULK9Bi6dESUk
CQL0/NIAb5aqfVxGdZ2lCZ2d9qEDhIICnF+bNA+ijKkd/wZgjOV+FBimajcRCYB+H9qLpx00ZXyo
bWcUzzPge8Y3g3yD6beNgdksw8pAl1UvmrrLwBxPi949WVmzVyhJKXgyOC/t+GAYI+Op1RGArLx3
2uke9smlJxOT2b3CHwGL4msPtTWUq7rTusk5ZbaNMtsdrx3at8QrH0ztwXBy3B51cDZr8A8WvVO4
dVrGwOjrSNwwA3aWbuXv8IPk1+ei1WeoWjLPHhD5OiGUDFh+AQ4UN2EfTkHcDlhxUJPw11l44Kxl
w6o3x4qsdbLx/teOS1SKs6tm9wmCF/Ro9nFBds+eZmkAMRoDEOReq/fcg281WSgcT+0ZnmBZelA5
G5b9gC5/fnmhhqB04SRk77E/h5eSB+ccJv0ugyHOAh9I7/fL6A6rMyxgP/zVd9+wq5vf8ljOPIbb
gKKugPoMV+0FehIGtNi7DoinAAXxkOcq0pkVZYyoqqQ+B9mfVvq3zkV9LVgM2Zq/1+lzHzm3hkc4
2CYgW8552RikNN0uhOXMQK4bVECor/hEQlivoDW703KtCj/eIEgdJYzXl0Egs9s6O1wcXCvaFJll
luNukEPlfcFAhXlg05+UEk/BhKWZqand779sOC0qCzmoS9qWPidHhSxT5eKPCj5hM9N4Lu2w/3Ud
oG8uIgxPnDjnWwz0P3TNrGf6wHqTbSbhOppIrktSTn7vmFu0ywlH/gdnmdfLLyUVrxJ792slN0OB
IMTDyhK0jg1mSSPANzzfe8wk7Hvk7DJKcWVBKrQWMB0N+JTKLM2d2Tvf/7Nfa+zR/uPSMt+gXDod
unmUxTj7AZaSrHXT8XuAGmRwJL8a398PYgPkyUeihyf5sLFLeV6C/bCwdJ5LoR1w3T7qhJA8tSyB
dwRVsMPUkAW7wrv+fv9UQxEILO/VWdAsZvCQLK3ee/Q4Cog9/nWO8VY8jeZ2wasdw6Lf31Y5W4qn
Scs/Yy6ID1dVviDmxCksryCZ/rq66QohJlYc6HE5qOlJaycqgb8O9FM/oqWHwNODo6xV6z7TyLUg
Qq68zKr+Mw/djIg1GFDYIcSpPER+vDxEAssB0Zzs/1Aj3+1B14/OAokKGkjwZxBHeZPZTZhn/2aj
NES7xNWUpTRIWLED0nRh13gr5OnqaugDWXmIH85262FPuy7prhipjzN8OE21zr+ltlC6ge9OWFmt
DadSjVA4Mgzxc3MAOXc3XSMCHHwjtrWEI5ovV4zF9/nQFXewFGGf5vjxu1tdPc22n6ylgc/R5j0b
vyLKoenvBX8aJKzcNhU4+pjbztMd+TWlYMSwFfJHYSwWNCtuXemyblmKcfu7lHR8zfwgctW9rLhT
cZGW7FqJv8DC83W+GebXpkihwU4Py+y965bNBDMtXbOb/uchMhjNpUvX9aHsabPlliG6adYzcvfh
Udo0i7/uSUbuTlD1Wpi1dZMltoBsRelxz832T+P/xytqSQS6PF1QOJ49nACiPA/aV7NtozRV7YNp
Vi2+8g0H0qg8nGXKm8QdnSocO9bYducfNC2DMnvbdJvOaKEYndcHvPhZZ6Cr/7WHKRR0KnLnr0Zd
KmPX/DqycPoWZ+hq8mKyWdgV2I9FctQ/QZua05pbC+Er3cuvwbq3Flg+1pZ9J9OejMTAe9AcQR2w
jPq8DnKXCsCbdc2hPw6k26dyNoBMlQ4a/i6nhfmxnPClwQtohpkYFtiOJXWNETM6uFPlEevQBkGd
2AaG0Jmdy52dBeXJEbTEIwX4wWJffNNA/15UqAlx15Ubv6AH5RNdw68sUeZ4HFjgzbuWF/Dgr7M6
wMRtGJNvTEG7WS8DWFV+M+vKcMoyLO9+vol1sSbPk9RC7Tx7mhnrdc6gfbslaT4gWK9A5fk6tCEs
bu80LQ8ScbPHRApiLG53FSjFk0mmbJLX+dTajhH+evXS2AWhmGfxpJXSS8QAL+//f3em61/YHXj3
cmLtwfBMXLGVf0I1P1bI3oullXsbFDJeWgM7eMzA7/gfSRX051+76v4WNyEKAJtGHAvdeW3zMfm1
55I2DPtfR7qlaWBGjNutbuTPizBlGOCC81sQEVRifSHqxB1qqAMd4w+xFAzJrQ9mhcBzXrL/Wam1
Tdw3Sr/8HrZtYX87U07CPU4yl/H2YdLRQOHGbRzK4Z7VyIVD+lbf/9+Hxn/3zFa/7+b2aQZLoF/i
U7abfnczlkK/f9qsUtC8z1MyHZgI1r9W6kvU1iN0hI6HwFlt60kTQ9yPUn2IkR4XMqFFIF1TXOAw
8AkFoOFAWqPveR0NKAj+sv51zLOr8uAovCndbVlT/q0nj1WtqzFZSNcAlLhFtNTqW6W+9V54/UXp
f5c+LX5wtIHHYQBR/881aGgd/NTSn0zPEVu4KABIt3nVNDzEoaK8g/Eqr0dV0y9ZYlSwAGyohr8e
MiMEgdAAWbfcfrrZO5ovzmq8Vk1jXWXx+lto0zSocVIb/nqyJFi694L7pUv5IUT2gJui82RiYzFX
dozDLof+3IsrpLJHPOm1yLYyfrmbe6dmpB8zEpATisf0ILD0i3+tE1Q2Pyw3kVtZrt1x1bz8RazB
04oJ+93aG8XLVBigbF6Jofvtk9ZND+dwoo9LT6u+UbhHRyvPPmzza7tUHdgbqv5twLxZU9iNdqkB
o9YjNmWs5bKfy7l6HDqK8WCD6K6cdMdydf6PsvNajlzJsuyvjNVzoQZwuEO0dfVDaMUIBnXyBZZk
JqEBhxZfPyuYNd1WNQ89fe0aLamDEYD78XP2XvvhDxstGSAAhOENr5JtkYhA4w5oEcRVf4lrrPKG
hd7gZt+ZC/P4Z8OvvN5H2c6wCqOf0fJQRtvEFW1t/rw4+KVKDsW81ssUyERWuLi2QUM2Rfec0HRE
5TYaxzHCsYL2tzmFEpZknN59rydGWIzQ6FyJYwUEoUEVssi5UXbfgPZ58uc9fQoODh0jRjet4g9w
BleXFetUYRpcmG3t7U0zrdbD4EJHwXa+Dst6vKuyr+8KJ2df4/gK90kMrbtJMys9/tnfSwJ870tP
v/RS+fRvWY0iiTEQwUe1thPrQZO+c/ZEIh8SZq+zo4kiMeVEWRoKmjXd3vFrpjWtHeBlmFx6j1Ow
56Ksl50fZMsYg8mK4fHBRFF1aYOSufjNBsQsybv+eQiICg30Pr3e2W6oXyfEgTexHViXRuuDkdwy
VVC5HpxIvgRGkG2tmLkj2gCYeHCFNEr7nd/UyY4tlsYTMCOey9s3EbVyT3LMLWShvDoGRrQ8DRCW
sPzjI0ZLVeefEhpB23TlU1ibd0gAHXpADu9RwC8NnPFPxcDZykgkNjfdnBKnqC643jgzcDuwlkxv
eLzhsN3+JhdXVdcbHNawu2/oFlgnXTqrQZj16Zsb0yn9D6TPHySZLRJzIYcwX2YDKmYm/IxvVEVn
TxNNE8nPhpEAt9X6G/KbMhGyW1te+1CDLcjVHpnPOckivfzGyFh9Iu/DPkL1itIPrfsXQBHuDv4x
qGiLaxpMRa0u3w+FDFqptz2+NZbVwFhHHcZc2kmozxpz+tFFzG7zprngwlGP/vAM6WA7Z0n0M8zK
fplKi/5k7Pib1GSeAr9m+41J7fo433SpfV92hO65t9gBC39khQEbGCrhsznO3+8jC/aZHgNoydzc
Hd39N8D4e9VXZLSqKnT3FkokvJQxKJ4K5jG4QACPDeXk97lN90IQeM0w/hvBgpgqXDdZXG5vwRGY
H+IvE6Rfif5/M+aUtGj87B0uZJTtN/NZHwxynww9fijXQX5YteO6dxhG99/cASvJ9kMKRRHNWbxu
pJ9wLqFEdm5eY0gDDDSq8aMxEbUUqVgSmkQUThFAOfnzTwNnCP2XemWVlXqxPUJh/CRWOxQO6qX3
IuauongvGjc9FSCsWI26ctEVjr2ybghMhWHpGMTV5yjxPn3TJqcaHYs5tfB/S899nJrWX9X1F7mM
WFJFxhstGBOCqF3SehwY4vRoaTH6bbxcJnsjCJ4UxKFLzdpT3dJikKPypT19l3Iw/T8pVDw/lOiI
QWJM64mr5GaiQkSuRaUzBCiJvo8E2nPNPZEjxtwiMR1G66EIJJ3UtPrQ1WQwhofLocBpLmq2nO+1
8nvVZPXURScYCR/BqBE8bynS3wYoU15J4+D7UWVWdETUG65aDShbubCSBsP2YV2JnWmFXz1t4002
5QxXv5N9hhNClHznI+fZTr5zinUbP+XtiYpev7Uyp/6pnfgJIIj7Z92RXAC372xvVo94DpuNV/py
yW3rbmqvKQ7aKLidHPtRgkOpWnKx3Kj+xJV5skxm5TFG7ssQeF+YzgSNOOergFR43zj96xzLbgOF
kdZAIIOnkpjPPnK2M0KWJcro7lK2xm4EowcAnEkosyOcnlkM9zrkQJZHAVLtDpTcrYA3WuJIvheV
0PTYLVS74tadz6GYGSSykg0uV3cfTduioqiaHEzPKqLjWxTOvkcgc5L++B4SeHd01ewdWSNTCDDM
vDLW2EfNehbk8/DUCA6pXiZfWLaSX3HWXWWee2hDwgOTtWml6ervJm3VZ4/LdpHWjM7GsnNX37v9
bchNm206fT/mqX0svFHfW3VFb9qiLvhOObFh3+/n1tx/b2bqZp+upcltTGqZIKbllkHy/dGpCn+Q
FtODd/QHnhDXW8dh/VBag+BV9vyDyoarzMSuusVaVVpcm8HABOD0h1jckAjzCWRJt0Z9mj9NwTQD
iqCCyjj+qRtcBMKRzWSxBwACcfHBgs564IZBFzV31Og2uSvK7Ovrf30izQK1I1GNtmQV3Qe3lsKU
BV/IxdQGw/Un7VV7Uw+lysg1gUmpcOou3dzzDhwpf/bIbRiNs3YZdkpUlQ5Q+92qiqjwDk4MdmGw
3KtdJI/44Vp4M6F3M4uxnDROtCo6WAHU+xMN5L5eFma2j8aGTLkuC+46H3lR5aX6vg0ZyQo2jXY5
6sZe4f58Q1sJYhrL9lLZ1deMAGGfoQ1k3wo9TnLR6jsOJfcNpr9kVe3nBGsk+2O4VcQD3Omip8xh
moElAVK6DiLkcuPGLMdpZ1REvN1YbZeozi9/kMRK+psuSglZAwR7O0CnNa1BOD8omW5Rq9B2optb
gYM1qCumKgkZSlX17KRTQhOOjohhJQeeGGgUHV7W7w9NQfesoNMsVW6Rz+VyQm78+L3qi22WZ68d
I86z0aj31KEvqBPW/cJ6RBs4PKseQFzZ3Yii3wsJLetz3tIVNkvlPKWJeRdHcP3bQkEBz4d8/1dK
WBEOIxJMx3r0godoZOZ0dtTH7NGsWaZI7ipcZFtR1Ww+92lw9r1ny3h2xUttvzTyCYXKohbOwsV5
L21E1dQ8wjZWrLekyCwPhbUjJNgGsdJu22LntauuqfCsv0/Ntemut0bvX00RFS6tJkVlIS+lwuVu
ZAeLUAn6vOHLGCr6HvOqouIa8THGBD8g3q6+oAzFc7xHWLOj2f1u+jfBbE0GQDMB26y8RWTT5hgI
Wars5oWsSeagEeZBxOn3TSsf0W2ucWex8yTicRj9Dy2cdVHCFZpLbSzTUN03uj0JQCL08HkUMtll
eEXDsgeN56p8weTyE4XSM9mEvLq3PCSvUHvbTW6gHYleNx0eoq5d+CZbfhLUjxwqYR8xNcYd3frl
U4PjAhxZin+kpekyrQ2s2sidhyDF1R6RUwQp1fKYbFY2E6yZXASZW+vQQtSOctOwTVLGPF4+UkR3
Rf3fZKmKf42tFaayLdNiOCotx7L+Nba2qCvtt2NS0dUuVwPtrvN0e5N692lDuV/JSTO84o1rad44
7j/e/f5Y2JJ8afrIYGp08Hd0bw92WAE5MIqMRAfbxHqklH3980ZT3ZYDx56//K///R///j9KF38q
c/7//p7PUk91TEPxP/79c/y3/3rvLv5kIld+tf/6Vbdf9J9f1vznL76Fef/TO+sC3up07X7X08Pv
psv+/ILwd3n7yv/fT/4jHvxp0r///pfPsisITHv4HcblP4eE20Ss8BzwyP7x8//xfeefOd93jOsw
buKm/fn/ftefaHHP/JsQvnJ5RU0iwb1bQvLwu2n//hfH/xv5gz7nHY/KzHFv4ToFWX7R3/8ibT4F
rcLne/7vp5qyu33K9v9mYSOx0ZlayhNMlv4n0eL/HD/i+GjgqaJsm1/GCd8z/wUYHKLWghMbVrtC
DO4pz7W/niXdzcj976OiPfOf02luv400dEtK5bqkosMo/OdcmMkoUrIYUFc1dV3cxGvzDFkgI8+g
wzxka07ITGGkcR7bmW6ijb9G23O7dl3s9LMZxU/+VBVvmRbGpQuCxF0j2gzWbVJZe6TEg73ona69
S5K0/srDRLM7hEw70UkCMmk4wJVLBK3NK3JlCknO6D1mccZyOE/sF/QgmirQieVbMjfpz0aBuVoo
Mk6unR5jCikIYYeBFArEdmXmjQvVG8GlyMFOlKVk9mX1JKGOs0dmXHYmQhYFWtkq8UqZK38TJxVu
yT4tNiZNp70Y/ZGoVRfquoPHaT03rnPNI9de+CCj1nXuNq9138qFTSWw9pmtokcrRhhiLkzOJ9hS
8asPhBCIeBqNiBeF316r3pwfJtrDm7LM9CNNK4/9HcEHdq58b+D1s+AhAUra2cXcwBu2jOkx9svw
N5qs8liQ4+0tSgJ9H8zZgsbk5QVtyqTr559tVxWHYhTqxYfMtOIv9H61aPGezHZEq+34/qWXtfXk
0TvEAeKmqJ5KWdxl+lZAmrhOkyQf9mEfAut2S+u3MUXtgR6Siw51KrBZNGijkacM8S/LYjhFKl69
CTvHpbLiYIuwJSJ0BU9nwih7gpHeuNYxbXJ9ZCWFA1eWYb8IULJj9AuE9ebXkEoNhacf71WTXDkC
c6z1/H5jz+6IE8PPrG3F8/AVlzdmcswWvVQBO8NQ+61eAixo3rzGNrZwH9wVkLP+tQC04REc1RMy
5zBC0OlQ7W2Z2pL2pw3eyJhSm2FnYllfhkbH0ZluByeztL60jKe1SEL3Bnm6YcrRicKSS+lG0Y/V
ezZCY+9MRftEFIoinbjU5PvSb6EP5prnzHPrdckpatOSE7AihTFBpmPqBiYAqOhNWiVVsjJww7+L
nrDIqEEDviyJRHlzlKvg1mfcHSTQd5umnaJmLZ0a0aXhxaa3yL28emXkWa8qXd1iJUYMW3Su5W7w
R7hGiATIfpnHrtiZRhyuYjeXT1XIVVdlRXI3T73/Nrk+g/1KgzIAcaVXAbmkq2rS44jyCrbCMKHg
RSCsH+e0qH3cRf30Gld60HSBDZCmt4CspVPK+Pby0u3q2x4re2G+Sdmoe8MXCCN8AifemZEE1MhR
cnXdPjvqzix2SVnc9NBK5OtI5dhaizjixD3dQIC9UaKo7+gMSVOcIqpBKAN0MAoEiZDwkYyrsUzX
aQPYgY+ZJ+Hg7fCRLLwRTWRskfKJXVm18s4FOr+HrZVso2iOtzQLoy3METpZeTf8Dgd4sfTx/Tuk
q/NaDX55jSyjemmMeTgajcnlO9up2I4Y+s8IcBMk0AjFxhKbKgoyq7qKFLvcpFRfwOyaEW2WIZd/
EzjFjnrHQ9UydhpnOX27tXdzAyus5F8m9LuTB8XnkGUOIdPdKA8pjYEt8ZCvSTtwUmJlei4QmuQs
iB2yOav31sZUJTylnKuZwwXEI4Q4LUkmJjN9NAiPTqE5zwb+fzIIwvOkhT6VSJ4xlKbTMbQzALAm
wOxFzUw0XGQ2gxud9+W711Udeqqb7kaSHLcy0j5YWVpE934dTHcj2piXCN8m5XHs8ox35bPt++LQ
Z6V1asseKIGNZfnX1DLOF1wAAeeNNYB4rme8Ji8uvHEMm2V3SBMSC/JWeEf4P/V6ZBfZSHqchBSY
ZEp1nTE5C4Owg70nY48ed9LWK/J23HtBcs37AAzinATEbJPHls0bzj8EKM8FFJRJIkftEC28EUTg
r8HF2ljjkCmBFhWEMUcDIhVNe/NdK8vEkxVrvTHcadxgDO7X9MvUvndRk4Tp0Bx8VPIwKPwQ359V
UF2WxRZrgP8bbSXaoSRn1mhatFzBPTo394OzMcJaf8ZdWW+gT9g7h8UuRuQwEjFtcbvjEnI//HCc
GTt5W6er7VXiICbykOY8hArTaNBRpyXGbF2SDusKF5l/O2JhQWkMIHV4qUs0n8h2OixDqCrbwEJ8
hkABUqVsiosWU/KmuyH5jZXYeZ5lUb1LWSCTkH2I6KepbCah/Vy1B04C6tWgT3jHLMPA2TZY9hpe
JtTppCTMFWj2PdlJGMcU9iHE0oiYPss88B9YP2FVFDhK19yRZOeiqLQXZTxN+y7p6msIo7lbEMLh
443qMtqzTLSpVsqvqu/DdQpNsWMrEmKVcV9vWLw6bjlbtEjLWmPZm6HeZJEMDsJP1W5um/zF6yZM
lR7SsWo5u7QtIqiyl2mMyTstfXWOGL5tqnD+UWc5AuGWIce1zTiaRtrofxYVKlyg1YKtu+12+WAT
P+OCOV70wNAXGXa7tVd3HF4Q6N2RteKESxi8tw1SmbiCx+o1llm35gDJPSSMlkZvoA+JZQ/bGXPW
m2cb3c4Yy+g5rAr6+MxQXgQ89AscCh+yp6DFY5jBK8DvdIkErZjgFSBF6dvWvjfyxgBDjvcUPC3H
w1QQhMUr5XlPUBG8H60c0qcY6TcuClkCgqX1gZU9N6yNNeTBI8COGyojc0GwdBHd8ThgMLcoLNo4
iy7XCU1e37mKoMItJ5PBvXV0hp3vEK4jFCfqcPKreeVErnsgA8xxSJCemrND73BYRPgd5h0Wp/AQ
jIIjHhqovr+JMx0af8BOAGhsgEqoS98hdbRKG1NdMMutMdEIpjZONuaI+ywcrPiFOT76tSHu9p1j
9r9kkg3ReioG88VWuHOzYbBCaCj2dPWTUG7dIBcgqETMjcW9vKodZD8wWsTWmOlCFe5A6ZEhWyaB
ZEIvLgl95bH7zr6DrP3q1ZXYxgg/7/JO5ecozfI7M6lCArgnAO2Bm7l7SPWEJZXQaH+7pWF7pxIn
Fpum21UtGUkqXVWCEWLcqvBRNBM0D4Xp4izAdPE3gS5bI4s0D65ssk+6fRg6hAjwPGUCIs7SDOp5
wEVgydfWnEKcDeyK2zJR5rJg3oEXNWhBarR5tYlHSneuv8j4GAhxulhNaPzEDh7duXBBsgWatc5Z
5xzv834CZskzvuU8G9Roktz0wI+sj0VrFE+oz6K9U8TW2yTsFhvxPD9YGBwf9fcmVg7ozKu48R8D
yzTvBTKu3+z8w4bVA50gWIh5GxUmmFzKL9zEgY2buMKiA7JFVEtVWAnmXAfcZtLasLu6HiYTgE+G
kCi6gc+E227gXN4NMmc4VBnA+1S5xHliI0LK6udqyMVzWqf2b9GSzg4j69bXCyP3A8K4pDstE1pL
uahRqDEU5rirXqrqlvKXm5b6ErLzd3SxWDEGl6cb8lByrhOf2ph0DlTwjMrzoPAutZzZ36LGNuE+
mVCpGwfsx+xM0yvN42YVWiTRFsLFGp0rf1/HKY02hdkhwyX4EStHXx3piItsI+OzczDBEe4nemi2
M17v0NUzOKsqfMxKjPmgPyxvFU6ATKw+BdmViKa4y+2GhCK7RtYgadgMJhSVRWpk9smuRPRE9Gt2
b+WaUOJe6nHX12jZ697sD5E/NbtyiCUTdtpk4CuGjTBT2A9R3p/zLIzX2ZA1cJsq99bWGMYtd6Nz
jAFbXqvayB49IaxHEt6zNTknWFZc09+FlYdTKu2oVJdj5ZGtNorxR0yL78Otw+kawv783cdODf5g
6FaVRSL6HPXBS4mcHkvWaHqPE3a1R9uuKyT6IyrBirt3Vbp5dvALZRCgh8yiNGZjZWuD1Lt5VlVC
vyuOmaPGDpNoQ42k9GEvFbg/doYYeGGbTvXvmSpJujTZUFfeXJunCq/FTZpO3Ncig+25nTTheWE0
+ij1TFBM6wKm27AmHTfKHmlwksNpKZMhpIpl9I71h6Zk3WRqn4q2DZYycmERBZxR3itCO9ZZDmqO
yR0TgbUdY7VdUuHEzjFDvbZuDevnIEqyOOc6OjdV0y0b8oV2qkXsFU3+sBvj5MeIl3fN0OW985Nr
NxF+WIuWV7DFX5h7CDCiSveEwJj6PDWpQVQSyeV5pJ17n7T1uyaevZfaGlpewYZecx7AOMsl4EZj
ws5kuLBOMS6eqpiwN1jXFICj5Zx8bBOgmtr6LqwsH8MoXXxsLFIz8Al/2AO+KaVnXh+HzOe+LXpi
n8p7KEHB1srS6L2b6FVNAI0uBia9clm2nXWXpk5+7F07wTEnDHAXySAOFCOBhNUyR/t4yDUqEC5e
Y9s1Chd57CVAjibLQXhi5Vl63ya09OcqQgJcFWYINTFks7PEBGDDdJxpj8zFES9G15JaGIWGful4
2hHHDswCa8cRP0HumHS/Y2MfGW6MmVNFx57znYL/2+MbSkqI02BR8LQuawLPUaLebIWace4jdkx/
O6mp/O0Dzbl4ISvRAh5hSIBaTQRgB2fVwYEYZFBOhLUMLMgcyhgU+21edZ+5REicmkb3VSvf37e9
oZdd2M0vYq7mp75L8vVYeOh+MDT38NgKVO1ckdeh1DF7loDcmbLc+wgmMeripQ6zaIEEaH6tbJJ5
cBjfDgLAM8KrqzQ6Vosb3Vo2DCu4QcbBgx1lUXtpeBfNhskFERJSO/O+85L8B5ErDJxd6FD9TRJs
2+Mi83g+F5y0jXu/F82PjIHcpeZW/RX0hMIv1DwWX0Oa1jEQsdZ+iDy7J1IHt3K1MKVA+EsGqo3p
cYzas41QyVz4xJBl9PY5fi6hQTl0pwv7DXkPoV5lZE+cOJxEI6op7XeToMh7joAoUVNTvwhtkEhn
FP7G1+ycqkJMYXud9QtsHnZPjTih98pg5TEmX0QxsyhUm75z8YKIvEQ67myWodPcY9uVh8BH2E7X
C8sM/yFHhw9hLv1BFoSMWp7/6Ga+j50YzHC1qTVA+pz0LnOfhzaoR5rxxlsLD42zvHAe7SK1ntLC
aN+4Nbqz5qFskqjO3kMRpHvO/ZhxG8KEtl0c9kffHsCSeJxnF06UVlcacNWxz6LkMA9F+xx32vsl
4gYJI1a5TTMN+TGqmpYn3jbAaAzGe5ZKuHC2xwjLKp3kV6/G/iAkYkdbgYzAQLYwdU/HX1Ul3C2A
ol0fIDcYWj0sb9XWsuauprHhFtN7hZh1DfRU3nPMkjfDTHymVeKThSJU+UGIT7vGkIN8XgK0D9nd
lvE02tiG27qYFmAMis8w1fk6H6Z8UxaaycCAKjzDQ3HUoUPxEczNI0O9btVnSpwaojx/q0iw/NuG
8zMoa3VQgnNrTXwQyyVzhrty6PDnO2bDBpRwGty5s+RcKgDmLqRtGxdWKB+V/Fi++a6pmUfYI1Sb
2TJW05i0Z81pwsN+46hz0kbpo3K67m1EI4vtTkPZArUZDohmQaDSUA+dlE86wy7uan4VUpMV5W9G
gxyGnpYmDLjRmojutUO6Km6c19Mm6dXwAmwo21di6l+gazJUpPNzqDrsaAsYPQz9piEYH8wCHTUt
LggwkZ2TqmIP1oFbp9yQ3io5uNcEx4kuwuWIGWZpNLgsfbfAPZs5ikykuVi3zlRtJRqHx8nKo/0w
29OT40/pPrGa6n1E33zBBUaha04l5VkDOoEUzuxVk0uFiYqMwfl2iZqWVR9h9EbPQ0W06CqlR7Oq
vFDqhfLwa8C9DSqobYHrLbup1T97Eu4eqRDnI7Cx/kfdTtlv36iwbuSjS9kpRI/EEo9//zY2bRIu
Y9gyW8uKpteo6L48jqUvOH2IwLD8cZ3UAzTNmIUjk7O5ExLzt53lxiWALi0A4uQJCQOWhn4zpGCZ
B9dcNCZjNzOBHdxkUbOaGZEQkUaVyKhd7mms2RoF/m3ASuuDgOgSHfaDgtpzLwVgVNvqGJ+i78DD
Uxv3nVd2z5XhjlcdB/2LUcX5VWfutOdMJKmXGyqYmbJQEQWfrTNyc59tqSBURZFjHdIQ7YZTnCMa
sLnIk5MdsWFlJHitSn+uX00Xt+XWMEV6ibBz3rWRU3yI1hqOskugISobME4UFcYlafKegKVBUVHW
+RlHkYO5mcqpNxluWm5bnnIaDZiH83Ad0X45YpDAceJlEBJ8jVUzEO7Gibv8GgQGWjNUfZvEKsSr
M5fumYSQ+EhBmjH9bMUyaWxi6NBJd8huTw3DsqUce6404nsORSPFmw8691LWxbtq+oouwRhD1cgD
ghCa8LFG6PHRB2PwaJRxsEkM373AHfc/Q+K1vtIs668jjcoL3TuS4Wbdgqx1QnqzKgLzq5xsp0Pa
jQtyV/1dV1YRfSMQW+8MSJHPZnTNJflC9rCOEDQcoTmlZ1k65cZIM/dnkjVyBiBdjicbneIqD+f6
V6ZQJ+EpS4GjoBPN8axu8Nc6e98yxJPDavjCKRfkchVnDDmzPjoJZH4t9XkJ1I5qwLuL51LuSmEP
q9Du269CWnLDT6wPA/CzHBGO6S9tnWCUhF54QqeFXw1Q/rXp435twIW+01aTik2bSQBgrIc4XKEG
LShMnZPWYQdtixPkd5joR1ySQxtOcMZYpgcsspPAcYc8s8cP5whpHbW0OBnp0trz/d2Kn3wbOYN9
Yi9Frdp17kGzqW/asQ73qPG6k+yDxAGnoPp1aeMWn4Yadf1wG1nEntjbNSTiVEi1ylpO3TcYRP3Y
kPAc4aiV4ZEiO79OmYRU1JN/qekarKLAbKFUEXw2NoNLP8fpml+qXlq69hYE0rlbnkRBs1hx0kr9
Rp5oOzdrJ1b20mXCc6YwZHMXo7NAS0u/gBzyu85O21M5jPOFrV99RLWfuUsP7ue0CrPZRuHSC++s
GgPKh2Lkn0HorzDhe1iCAQ/lZyuwgm2UJGGz1FMprhbxWp/AdjGdR4Z908nTjyDKN9t4Airpwol7
8yHlKLptcfRscWr2T2bjycsQ1zXIqoZw4gWKcoYfKprwUUkHu7Zgt8UcAVeVUVg9rXP7Jq/Lk94+
j57K1umUj78Mii2oxYqkgoyIN0xMpfHaRgK5nE+os8wq+db0TXKuRlWQdt55nz3ycNRx8Sjksk+w
ORklLTkGf96HMoTuNxXwO3qRrjkf4EC1H7FrF49ZG2Sbzh5NdnKBe7XVOjpkrSalZFZUvHlA9mHn
D5j846lDdha6PzliB1uGxAIvownWJw5Q4M4xSph+tJ3pOEQJwZPVAC9yxU6fL4k3Cz+LBCOaiIEW
opdo1BUsnQ15YOqe+yL2z57v9scAvOi2AlkBCjhVmkgR6umz1HXxaQ4OfV5i7ai0q+AuMFjGlvkc
xRHGYLf9EWTauXFKweUhrKmIMufwXA+w/sIeRwC10fBasiAf/Dl00ReUc4yEvwmsq+UV8srkzYZM
NkVrl+yMi59qgR4Zt7kfD3FM0ABoGzf18x8E3to7tlMyAlTJbNuZOVstdSEpABrMqXZcUcGg2di1
wKAOde8KPuYkJwVc60ePlH7Vp6R3DCjw5GIyrWI/je70aCQmIs92skexzpWb4+nVeXGZWsU4IxVd
eQRXbB7juOUxtfH8s8qj+FnxSl2cyXbfpsGzN/S7rA++zge35DUfmtdsP/ck9nXRYH9y6ddvKcCz
bdoVwePUeb539k0tmCo4zPbctu3u8Q5YryQVtg8jlI4zprd66aeFuogIZClXh3WzuJefQtNnYU1G
m6DaVwUsOFu5WOamxeg17lJ73o0JkUXq4vtdfxxc6ZIUlllPbA38RXmQjtBSb0Ag8Cpj/qtWE+PY
GWPCJcFDxDQLFvkzg+nmiSc67pZhpFt7UYl5AoU21kZ7hzW0MQnPbcOj5Zb5khOGAdNkbrxuP+Hg
Nc7QkrFhT5JhZFIShRelXbeRdZi+GRK0SGAa1ZUDk3tvqRhDZcH+8ctEb3wS5aiugnCmfsHIGstJ
C/KxRDlz6cMblUzU8mAF0Kpd9Ef3kyWKXwx8A7Fsulw+1oEEj5TNGOuNIT1OcaQ/wpgz2ugFhLi4
Zv6qZ8WEuy1vY+6gWTaJ4OkhVA5qYJvS1i/0z9x1m3yRoZl8qEIBGdjEwNlldXGfxqV4QkM1U+4k
OI3IOr9YrRHvAzucAJKEeDcIVScQaMr2Y9tyQAGkDRXL01X2w+r4DRIc/YVefrujhhZ3FLDjJYTY
cOq0Xz5Olcp/lT2zfxpVfXwXJg0pYSAW5p1N0CS+jjk03+3e7y45A5WjYdjTofEHilK7a2D+S+sj
67vmOCKZfW4bYzp5TGiw8hfpXkjfX3mjQxwTlENgEEm8tZOw3TAIiFjApyzZt2aCjD8Uwlvbbhqe
2iHzNsmEwbaitnjVWnLst50ASR4Mzdmb26csVskPyR/zeyg84lf6wacH7aW0wFOuyoxIsbM9Ne57
nTIjh2PPmsZEG3mzR+DBrraq/o5ZhW0uM8SjRwPA4MOkUKJW0gpeBMGsNAdtb9zqOonfSDOpYE46
45vPRPVSTbZBwUKsASJ45jaqys0fnYFsyIx5qAZ6/k8CD8Yngxb+U2LLYTOVtj7EBRJ8Ddvr7HgA
JWbXIsBQjSQ5YLVeJhNNrCGCHQrBJfmsiM+ZGf165s/cc9Gu3owccNC5zT9CkkG+eureC+xLbGhh
Pvy0Mj/+5XBqZsH1if0ZFIAIPys/UYc1MAeZtTGIIszJpz1OXqHrgVbSRl3/iO2o3TE2RzFL+0r0
2KlbglTxEexwVbFGC4uslq2R+1hTtZVfRz8yXnQbYPfwQew8Zz3j59bCFG27IymlbtlvQSB6Z47D
I+JqwjxG4ccrtxlLUrGKatoHjluuoHvtKRBqge8c0UUoh+KzsGkekW1g/dRuj87YGHR9NIVh4TPE
mFeVkTzHOuz51Z0c793SdX51TkXLR3YWh8vKB5OjcxFc4koOX4ZHVnbcglhkeG13xi4NDctYWOPc
Aoj1+uhXAU9jH5O9uRGktjz2KURYKwn1CgCTuS3oRD6JIIavxR35HnV5uq+VJCnNtaYD+zo9kNiL
h/swUvBaCBmYVhhinNXoetUvOrnuRkWmtxEjEitlTtbDwLjkoOuxvvzVziNrCiU5BTIM6XeGQ71G
52kv8jEejkMRGl+mA2u6z9W0+z/Uncdy80iatW9lYtaNDnizmH8Bgp6iSFF+g5CF9x5XPw+qJ6Yk
SiNFda3+RZuqr4pJJhJp3jznOW3Wd5djI4d3OVXT+wleOdHdAooisjWE604vMsnp5SZfdwNVuK4O
+rluJcpN1aQyFs8aaggvEOKUyHLy2lAFu0xz5VlhZ7qjCjxl2RfR6z+olkhupJvoEHKPvJtA4hZX
g4qL8gMN8RtbymYOC9sDKeaOwG/6dJY3pbCMSqVgNggMPFWskm4zvpUNdj/2zCQYguRHJqqhxjxl
qspVf9nogWj7aZGD9Q7kx0mrRpmTncNO1BoOGYVscDsWSvfSILcLMQja3M5M379y4YZuGhLMZkGf
x0fi7EkCCPQHPlaDCdUKcy5M+hsNoIroSDhNF6GCPSgBNGHrnNicyNeRreUDJeeQ0FETE88qCDo2
gVoDoNdnqzqmtfmQd76/NEI1OsWygTrvH3UaJV4lkV7XZG09UwqSNWIzDhfkJBQgtLr+lluCbsbl
CLuampwOEY8pbkciqZRn9lT9IihqdF+VBxMiIDjgoJVic+o7b1i2QTQCJWzaaPaPuvJ101dif9V7
SnMAma5cC0Tcz03FC9//uoju/1TIfRTI/b/L/C091eXbW33xlP//oKWTkZf931q6zVN+pqKb/vl/
qegkTfkn2jnFQMD2L/WcJMv/RERmKqKsS7LCwvenek77p8bfkQz2OWgyDVP6z//4H/WcLP5TlVHP
WSJUVoVqsfrvq+dMGpApLqE8odCr4nvmK+QvT1fwoar/+k/pH9D5IxNatbUvUsph+CkXIMY+dMEh
iwcvS/8DjfUhC9Kaf0vnI/71d9ev//WfUxMKtF0C4w0ZhaCsnEnm+De5mK9baz9iW3zFB+6yD2l/
kZ7+1ggSxY+/Y0w4KbjsKPbkjIBKJiYRSroWOn/vp0xaxA+9BUkiDqOks/bkH43dng2bLGOY3v7c
yvRdP3UYhyrcn/SYQncx8X1uheV9HNTWD05iV45YG8RkH0JuXf7cymfdpAmxW5LV6WJaF00dm9XZ
k68iqcpFsRgPmQxsCKRrtExDrrEIoRfXPzeFCvTTD7IQeWocV3SkwQiD9bNuC7pC8gKjlg4N+oQM
hlsc7iROt3tXzKKdn9bNDems/j2Yp2HbJHFw/3P70tRjH3t0+gJsD0RQ7IpsmdrZb3WzZqhUXcHj
ZqwiAaG3QDDjeIj5zREU5jwivELmvKdeA07/Zfh//fEKNQUqtBhLEP3o059/GDNW3MhwqriMdNls
xVMcXXdvVRtTP6DO88wa36n+LxHzvwS8h69vnPRZpTo9209tGtOff2hTFxGsdDKFE0sdHuGD4w4j
zoM8nddUz2TcCkkNLSnZtJ1/NSTe5V/u7ql5yxRNzVRkPPyfmx8UDismtb5jWJRIJYr7ZmxmSiey
IHEYzv3kXS5G2MR40ASf3uilX94g6Xw6mDqAcyRzm8JMiUT58zcI2DlItSzFR1mgLsJhj83NQ+UT
A+yab4Op6zP2azeVll8YYbcZ5RhrN0thVl7rYXeVEN9hCUE8+7lfvhsJyKENRVZ4uZncP38p3jfC
WVFxAUVtnvQoOAQtc4hFgEeKXCCqYdaF2k3SJL/0hsnnfh79dIbEi8fD4A7SPHscVV5JEfqS5AiK
g3uamF0aM3EPH067QeMAa8H6dwbgxyan5/NhAA5x0/i4TpMj4YWrvnscPOxIExuQXDwoYpGZ2hmb
LzKMf+vj337sWSeLGTtvtFHJUYgymGThcEiLBnaq0q41PXludZScNThruONonmQlfVFTYaporYta
vzLxuLKcLYrRwJCKyynX1qoIaLSX8kWkFC+dD/m28cVDTfTNAo/AEqs8r9eYHMxCATuLLYFTx3KQ
1dsRytYMiup7lgyDDbcT4DK3OEbjSKm5FPLyxe8B1ghjufdU8JgDyAaMq2bk9SCBJjx6W15wXrqz
xHTjV4HDUY1iYhvfGlJ0hyJ8D08EjVBwQaYhulbFqQg0kvJ0g5133qnuTUOolm+qVIA67okRfI1O
3mKCDZjsKL52gO3YMQOvcRAOLHzTuIefR7HF2gbAWSj2CQ+umK4RTlGQK91LVVEXUp02M9Ho7mN9
3KA6IhJarahzNO0yH4cMp2q+ko0OPDW4885rd6MYrJHxHDGrg5KlvKh15W4M883Pb9cfr8+XYW4x
y0pI9A35/PXilR+zKUrsqCujSCq4uBSCukMplW96T16CO54jK3SIi1gib8KDhTSJ6BE/QKqlDWhU
5ae0EY5c0hx/+WZflx+Vl14CXc8aaHxZApRsUPNAzfJjVLxqzPvou+TxekJnVPrc4mynecdW6Wwx
an57Eb++Diq+DUPR2Ezo0//7/CKKk3mYXX5+jAUdADeI1oUikG0XiHq1Nns4dWLEMwLRFTwqXKkv
Q21oLji36VsybMU5Ch19g4yq2CNaphIRePWGGAR0bl3UvP7cT/L0ZT4/Qb6sqppoidiRavrZxscM
SKL3kEgd0Q4E7WswcdoQBlYPCEoQbRLi01xQOJI4F8siCpmeqqNmkTvl2/BXnJphmNSnNn2PoDzm
IggcUoxi0qKA9HrKjir1TMj6m5+/9TR7nn9p9F6mNj1gtrhns2vAyV5BNJkfR7WGgBBRXiuIowIV
/MvUJk0b5bOWTCojHAZYRbhpPuueLsikkoug/KggIN3KHZyugZLlRjSDeGUKEFWGihdQlwKwlZba
XwgkSjjQsMG0R/g2o6BXf9l2fzO8kE8hr5AMchzw83weXjD1ks5tqpwQ4tuh067SKViIOB7FWFnx
iyrGq587++sSSngm6yfbVSBcqnm2rguiB94SscnRouD+0mfEZ9cqmZK+V4oT13p4VweM+YSJZnbX
JMIvj+Dbn6ugYOGyntObfPasBbEBMFqkPIEWzHPTmvj6JHcBrPTCb9PXAmuyXWTWL+v3+XmAU6NJ
VRPL0fResIH93MkVWjmQwlMnk+vhVqh2jP6XJr7t1z+bmBxjH9frMoZN5GL8P44uxl8E/q07F6m4
IsJfePKzQUxOhun354f5zZvDuZDLZDI7LED2Z72ZcP+BpNHKj3JqHVtTcsyuvQER9NvC8HX61Tji
qIqmMEL5r7M5sAi8JpNTozxWknZZBdwTeH51ymKu8gNxn3siZBd13SuUfa0kv+oi6Zdj49d57fMX
mIbVh91Q3OXJMJpmyQbsUuO2Dia7U2RA01SSDyRr/nO3ft37Tq0ZBFyx2lAVPevWXhPFMai0klBX
a6lF5apr6vVocqOE3PkvNyWJ2P/06fnpmPA+/7CAGw4P5Vd1lIF8wW0NFDC/ubXwQvndcwfjl378
OmCwIkyKGSRNiqqeH4x5umLrVXV1zCW4lKQDezClptTJn3/V15dBkzCvStMJRp5utT//Kt9ClV37
Pc1oJUmEyuUYxGujC7eaYvLmkzpUVzup7355Hb6+5lOzpi5NLzqn8rPXXBhKI+4lmqVoJ68l/D8r
Eevj488/7ttWcBlxOBJFjJNno6M1gFnkIY8MTeoBqeQpFbT1z018c9zWqC3IlFdNZCdfjtuFEqhi
VI/V0UzeSwq3JirLRscnZF6TVeWM+MLU9NgLBJbXvwz+737ex6bPXjUka4VnmnSiQCSSOPhcWrXm
b8ebb8Yhl6AyK56m0JPnC3Ga50ZRKo12MNq22EiSnNx4RkU+dhCP+5/78mtTbNpEjcMi41H/8rgw
9FgVKqHg2I3DsKjlEWm7lHGZUkTj8i81hQ9XtSZ/Ly+yLH+dNyJM4hJFaKQjdZBt5WFQt2YmGsdY
F9qLn5s6m6JkfGpTRRD7gsz/fjmeu7EcFzVaETIyqgbVjBXNDEnX3gBZ4xhBefLbiDx7pacGKcCY
+Cgt0xLBTX1+pfE5JahgRZKtEst6QEnjbptMKtaAa6RLi1nnVkaYaReh2N9j1iZZneC5N3yn9WUG
T3TfgBPGZsSo3gkuyRFirZFVxz3cU5UluCb6AnnYX+0jpjPTYjtM2ZQZ4WwWysVYBvecCcfRf4pI
MSFfsTzgW/u5lbPxRcd8bkX+3DFwBccIh6RwVH2Iw0GuZYfO84WdKGbKX5vfKAHyUwzkuWyWLabv
s8UCQbHCzGAUyMPtqCcs+ZfF6OzV//L5059/WGWLChl7IVrFsXjE/Kr6f/Prnw+hHsVaIvD11WFu
wB5wnZ+fxPn2/sv3n16aD99f1tDWkE9SHK3xYN5a0pFzGUKthGIA0hh1GWYLIIXq3Shc/dzybx13
tj9CZtVneaMWR1YC9BR588sv++3zz+bknKQeXxc1Hsw4J6UbjMzf+/5nC+cwcgqCY1wc03Gvqlei
9/c+XzvbHBtWg9275vPZR9qSus+Fvzrz/vFmINzg+KhAzzj7AZVX9zni9QK19anIlr26lKqXn/vo
bAv6P4Prf5v4o2L8YXBhmGljIGPlsVURuDay3RATpZp3SLvslK3oz619mVU+/6A/NggfWjPVyq/R
nRVH6r5WtupIzVN/GVS/NSF/flsyJbaUYXrbuQNGYidLu2b8pYnvx+2ffXY2YRFFAL7dogkskBln
A+GXXvrt86c//9BLLirqFGp3cQSbWybz5vT3HsLZhCUJKkGeI48chXjQOEjCsNf83MRvv+Bsyuqi
JNaD2CyO5bXcMzs5P3/8t4PWhLVhyWwlNfXs4xW4pZbuV5ybRphGOTJHbLtGvNMnzNBv6+23v+VD
Y2ezoFkJ+LD1sjwiGxZ0YOje6udf8+2INan7a9yC6VTaPj/uBBMDMviwPNY4lTRz06v3pp/98kR+
a+RsTHljJI9JykNPxpL0N+1Ulti6LfGXzcm3T8ZSTdPAi6zo2tnmhNh73Pm4rY7m0iQeS58dFKSC
2uHnHpue74eC178mLa5yppOEzj3o2SPR2kowU1wnR1Ui+3irvI+1o9//3MZ3j135Y79rceGuWWdt
JHKBI06BZSYYF625yBHm/r0GzlY/XanrEvAa46qaNcVjgEnj5wa+6yXOwqpIYQx92fnlJqBKjx4c
82PyhAcw65dSjz5193Mj340riM5I9iSYpahpPw9eF6Ev/hwKRHqzE+L7vgTj9stW9NvfIWuqpkqK
yT3V2XxlWlB82oRSdVSIJyL49plXv/geRgp1qpj//Hu+e+zqh8bOphY/b9rCg1By1IwX5E7PP3/6
bz/lrLcG8Hld0sb5cTAd3UMmR6yPUze/vITftqKyZVBRiHCleDahoNMMYfV4xXEA6E8wyIsa3Y/y
L6vItx2lK9QfTU2cjlCfHzynxrrBKMaDjzb5AmPtzz317bj68PHy548fsd4MoiDmx9RrcAofWaga
cfHvtIE9jdHLcf38MnhMuMmT1T7H1YugDuuLKbnY2oPlz81831P/28z5NpH1iQjUiGbIx3WSERWs
NPu5hfN7/T8mRA7poLN0dZoSz14Ro05GuW5cLkiMVZ0vgWVrMF8DYpvsppwnz1Lt/Nzit4/nQ4Nn
r0ngZ4mORDc7Qvdsw0tfnCXZL8vit6PYMqh3aSwnyvk5V9PKAScBTQgiKkrZjotXIoRs45cSwPe/
5M9mzgYab7s2GgnNqCT5kWroYH+wPdr7ucO+GwRUa0RV03g8CBA+j2eKHt3QRj5jTb4e0OpJ/tvf
auC8Um/obQebkgZMqE87Rf1r9aY/RpgmUnRArqZTNDlbrUQtAQbmMS9iBzD1VcI1rvLLA/++i/5s
4ryL/KivJbz+xwy77vicJNc/99A0uZ7vGv78CVxSfn4Eaq5pZqtzSePpuQ3g01YDtKNqCVDG7gjG
+rm178YVGzruglBrGdSXPrdWqaXfct2eHRFSFOEL51u0tr+08d0r8qEN42wObqvISFkys+OoYLq+
G1SnUOeuovzSzB+XLt913p8/xzx74TG26oPLNvuYNVcB7gexvS31iyGfZ/m70JAQlV/lyr5uD+Fw
8q33vokXLvHqXNOq4YXrLazmQeKL1Tl0yXXfQZTDVa42KOsNKAnTTfuLG+7BqzuS+6yrN2l7lNr3
vrw2YNChBa6bC5QjiCVOirXVaw1wOIm52U1QLwC/h9FO5jPDcR9pl+F4EFzQFxe98l43xwDUhGCA
PCA8RmlPgf5EVqsSQNY0H1rzysswzGL/Et6HZAvpYrA2Yr6CGGhF2yYlpsZf+94p4+pWdLe4q4zk
Ui2ICiZYr79yW2Kp5QJaJ9Sji9AExASmcsTMJqyq7C6tdDA7F5W8iOSbvCGgvXnKyA6rybZR9J2Y
XcWYqDuoe+T92FI5r7y7Snoye1KjtuK4NCr0Is/ulIrH/a0YhQuiEmboApCeg906QjkV/Ke+egjJ
2yv6lzDbZECPyRKzWxKR/PKoI5FujgS5zaqI98pwQuPW71SSTK5BU4D+WLnGbU2KVBquoZi5402u
bKV+b2YLVdwo4ynyrsiOp+o5M5UdqJJZGN8gHONBOG6WPiTEiaawJcRiUem3SXwsOfO5i1h7Nt29
iM3NvJBB2MnifKLvqrlih+RstzwSmSBoSPt2DLfJR5fhBRdgNBRtLRdLY4qrXrNliaaM4j602/5U
GIeuGxHcv7jRKam9ma92djcl1K+j5jCAgCOV0bFqw9HpdVW7jZpriGd5fBHx83Q8sBOWQSJdB4/g
KFA3n9dDboewJLTmaAJVy/KD2+0ivcf68NKRZtvruPNKotP7Q+ufAuGxrxY5rmfz0gCNq+VA3K1r
YVzqFiGXN1ARl9gjbNG/cPv31sRscgW6EPwAtArVvR2SG10nFTALZqZQrITkmquxsdhp0WNf7+mu
QlgE7g6pmQFdMe4R0YeUY4qT4G/q9h7XpuEvi+Q5Ua8aSZnB+J+Z8ntoXZOYSF7nc1avgxoix5KL
dyiOl6Pc2aO5U4dTxo+PGgLCcYTDIevJp8KkYnHwn4BJOa/d4JToP+KdQpWdhOaydiJ4GnW9avqD
xMHBeiRCA0SkRxxSdtERKQ7vPOqPSkw0U7UkPaBRNmO6M5RFY5yi4U0uDiL8bmuPedImIIbxssP+
jMsJ+KxHbvZ9BNl5wpSoN4iZcIdzXZ4HO8/CXr+tQeuJZKKm0HzaQ2GdSDG2DdRYXNtkwYJyXhHl
sBMNx0x3njCvxg35cyJTuqYcpOhahREsHop+qaJnVAklkE+a+eoT6lKhzcqv/fAlyN9licgLl3Bk
AtcICMyrJR5nvTt5gBGN+q5vRpvwQ/A+j3mDTkQFLtHABRoXZb2vxY2OL0GT1kV0S7ZEq8F1XujR
us7eSHRUg0OfvSXSTrCui6idVa7vVCOgpPCeYCzBW8ThNhr2VrMnB9dU9kIL0kBwZJkohlNsbuRy
XclrS77RRWa0Y6DOpZqg8iQi8NLF1i9w3e8vPHISYui3lbwx3G1R3sZwi0jZg5+TLkgzJIAHS2hd
bFChzAfNu0TuR+W4uyZgzA+f9Fa00+q+o+beR1y0EJqgGtiQBltoVAfJ1pyys4NDaGb5L1BB7Eh7
KfKFZs5LvOTKZTRibyEYp38S9E0+bMxYZI07qu1hlLnHrm5UUvIgI0I99mAApMmbVpbOkOw8Spkx
nhBjL2iMxeggRAeLCdkP3t2yQYXnE067NXMBEuBy7JQ5PjWeLhkDRv0aoT/zx0sZPJEbE+qjx3tB
3dTdBrWnU3TtrIQaHQTrxPKx/RXgTPxZUs6l8KLqL3TlQmweVVyizVHwDqolYy68rkMURCWSIJBr
hXYT9c9w4chLNWyAA0sNc44vrMu4vaqkk27FV1Z6O6oPtXLp6vpabV/x/QO6EgifxaOjUZo3smCT
I6Zq1ZD7mdzRQ6IyMhJl03IvEeQ4RGRxDUhwfAxJJSloKIBTrPHcmF5LWDwTzd+LRjgzjb3o7bPu
1reu5Xyr1m8q5IDGkxZDQGQ4dbXWfQ4xfvtqtQB7E4ZPtX8DS+zBUl/q8IDVrABIpqPSK9OFOQ6L
IDPWnr4S5U1HlmC6rHucKPNwXBbxJtATuxmu++KIl11mDybdJ3g4w23MOmIltmpsA8PFwb5oatyG
j17zriIUFTaCejKBqU2J2QJgHf8QdTtPwka2bMZHy7jziwcRaOB4UIqrqnlO5CvC8ha6cG/mbwE+
X6hxhI/MYwtOASvjkMWz1gKVqBPo86APo135J7FlC7X1giOWf7UvVrpxnWpHL2dJvinqq0jj4ggF
RZe/eWyzPAHqA5QAEqmTo+ZuGvImZKy3jUB6e7yyyCnWhMs47nFkW7YBb8Uwox1BjBLZG+011ltb
yE+5tvMVkJrdW+ptu/ZFY/YCxcv0OG85U2mgToqVz4gN+ykeseNwJzpVdtKUu95E0Bq+68FRJKA3
g34Gn7sHviWJwSLJDlp7HxLGGQ/BvPfJvWChqTcZWQvwgBCC74tuO8hHsdil7sawUGhsFHXXG/OS
3J3SuhSrnozBdoknjXDqKQ34kjjCadZ3m4tqvNSDg8TkbZ2UAsxuI0ERrwigJiLa4oCjGEt3TCCb
d2tLuGlzZWUW+yDQjoAKZzqGN5k42Th8JQZr1jaxk+cPlbdqB9Sod12xF/vOcZVHAeoh2RoMeMXB
+ajXTLUJYo/xySr0WVffxNquCVVYx/iCExJr/RkkRGC40lYOmcyYXxoQ7gpyS3ROsxIpH0bHWcsZ
z4O2oJOQS16PbcpXXEUyBJ5MkCId015M7hgroBMw3fZFfudarwajsBqqWTrZyLp0LumHitxCn/jt
XHsJwltkerYbqJgPF2SzIzoAVCilhCRvMuOhbNtZW20tjzGeKzuBzGZTvBa1awVuVSvextUjPKMY
8r823lshan11B8EEV99dx95M0N46N8WJNWEJTyI6epXszs7A6pxbDoZRpxwOMbygqtqJeYyG+DbT
ZnVG1vxYOSETqyLfMmbiwpspwhWuaLvrX/thn7lHNd8206830EQLsi1jVdba95JlCf/+QvL6rVnq
C7gO/PV+VO/kiQHzVGF0zAkQ0MJH5seZobzk4ZUS3k6cegNaxxWm1FmTxfuRdSFlCSSVLHl3jW3m
KetRvSp1EOoNBtLrsNmbEbBDlRVo7O2kvEmI34z816J99jzWZW0O10bXb5RuAgtE2QvOvES+J7jB
LjxGfgNriPtzxJmSYffVHSHJsWLYOV0eDYuezAUhhdGmbP0gnHWgq61GA+nVwnIgkZouzcfY9lLk
Gsau95a471njb4NuytO1TX1fIB8xCVHp5NuqWDRsp63RGYYbE1yI5U9JwODktLuiOEjs6NKstwNt
4nRiJRcOEfMYQD+88qaCGqrZEzI8g+Faq8kmbgRbq3byqM6gBTla05KHvvcVjIS8R9YY2EoABNs/
CVZmK0TJDuWr4l1ZBpTYZ9mKHWQgmfqu6UtfvgnUnVA9dd0DQRh2VV4J1cnXtrDXIaTsu7qze7dD
BA57z0D7cnKTEBl8MM/8YAYCYt73b6EfOxiZnE6cJ+YpS4AWcEdQefdyXrIFS5HMR/OO2PHCuBRz
0QEX7SgkmfvdlojSRUQWfEKku0AaryfcJ96dSKoE54TUXEnufVGS8OTvQUCM5UPet8sm3TKJA14c
83yXMhFWBTd2FXnLnS0NCWTSnsAlfOkTiBDja4NZQieKFMh5sJKAILvjY+ABPAVrCTvBrhD2By3x
NyTQj7ju+/q+CXIyRVW7KJZesVOCfVIdARbI+Tp011nNjqyNnWxAU6FeSTJhoLq4EqIdYT1yflNH
OBR2KqGnBhnI7r0ytDMlAg5lXqdDTXK8vmpD9O5lb3dY+AmntdvgJiLuzzLbuS61szDFHh+9lQoY
yRz98joJIBJ4+y59S5WDC6O9exqK9cTVNNCTGXO09aTL1w4Kjx2h1Y6iEGmyD7Q9+Is9EZeH0PR2
iXuQ6wvf3NQWXM1MOuqCTspTMzO0XW2tLH/nWqso3LT6GhkN7AATEKf6ONYElaDEh8Y644V2LCtx
BklYBhI319ZMn2iEYCwh8Dk4fR1ZtOZpVS0byFgqGdONjqT9piXPtCUoNmlaJCHsj71d764CYTwU
qTWThKth2LqWgl6gXyrZSsoue+k+hkyQv4ylsoJKYSuFNh+IVvfqfUVcbcfBPE5E7KXxTK2SOcDA
pRdcj8alISIVJ0vPKi9kc+FjSxW3g9JAzQRQWz1juG/ROddiBEOFsO+mhgIAZYE5TS/WcUe+V06a
BkjWhGEDt31tCMxNGrd42qKD0mDlD5K+DtxrOTlVJANzGx11NxzBMlLX0NVg/gWroDkKL3xRPJXK
a9JdFNkD/KY56aU26GxQqUBKLQbXhQ75VCKuC9Cb05KKLec9+Y6DeRKYHYVBclIqQbiBLY5LY8w7
Rkw3Rw3d0mzNJQJoHlebWj/1wW4QF3mVOYN4XcgvWX9pxIfQewC5ytlF96m2KmRKk7uRiFsS1ivj
gp6d10lKRqxmewAsyuENJdqChCCnJzMyzNY9gY1uks0VxXJ0AWW6nr5kKJelayNbRRYKn+Q9DAqn
5UH4cmQr5TGNLkKk3Eb0FKkVUGs3kBaur95F6iIgKUmRfN6wsn/v+I88/QVeQf7xfBeHyatQWot+
cEmTVS9EQSMA9bZ374aimnPWXZghJ8KIkBGqKnr1KJtQ8yEUDCwYrXwLzHMqXIyAfFrTuGya1BEl
kMzEpxPGA81MfOvyzrgAOfFaZCae7dG1nAhyx3WbdBl4QMjbhYa5QJ67gzRrZFpCtOyG4ywtxG1S
vU1PVqy0BYAn1gsS8YoX0dzKylvfCEB6Atuv+2WRdQQBNuu4jhZTESHwDn6c2J72JKqHNj/0vToz
eOvA74tU9A1SszLbl2AixJAolvA2xjBaaJydIrw5bXGChF2njxZkzIF0LKG9jSka5ESuBeZJMRc1
xaactNPhUiXiXLhKwguvf1HqOfEJM1fe+2A4/VZaD563Gcc7Db6HpaQXbN6nYPSahESPrtjkuQY3
IN0N2qkIN0NzWeeD05NcMDCVlmyChnRvkHtg9XeaeCUZsIC8U8AeK4H61FAH8Q06hy1da13W0tzU
nicQlOtzTrolt2GGXw1WDolxXu2kClOVfqtG8ZawhFlW3HV97tSws2ry7UoLPoo6HGEqhlY6S+Tr
rG9txF2z3K3tqHgExW8H6pWS3kflbfbHwdwKr3L1ZRjyWcpMHktvOZvcDJaI6UvY0n2btCu7Yw2y
QsFJ4moehBeDhJezsCkA5uLcpQgK1WKjtSZQleiy6kD6hdbWCikPsVXyhe5STzecWGJe34lm37bV
zAufQv0ujB/C0N1HbGE6bV1Hd5Vbr2MDYrUJ8hr+G4uNDkIVBNaiEC6KSGPtiTZmdJ2Ly9GaF1YK
Tg+ilHXdppe1PK8tdV5x7gej1k0AmPxSYTemEaPJKp0ma6u+dIMLU4zZk10Se0AI9gBivmLrstZH
GJTPJBhpIjWAbG1qjW3UWz3mGCduGgJqA51kd+KK3e41l3fIOShjkRUHylMmCCSnQiP57aKXLxuN
t9o6Gu2xyhfAwauJYAUPlvxeu4f7GoU4pyzqEf0uijbE9WjFNdOqXZfCXI7fZGFlyLdut5a051rb
DIQnFc9iyZWZt1Wade5ek+1guqdmYlmWazPYt6TFBuS7x05pRPOiuLSahCknhA5WO51G2u8Q3+CD
xfdUzBI3YDyT5ta9qiQVB+MKeMuMgemAN3XMaDm4dwU8THJmoQxfwuxYjjVJ6rAAA3240cA1l3lu
d9ZmFDaD9wb/wWQbNsWZN1rpAFM7KLALZZYLaluiAnPpSo1g+hnw8eVbA7s2ebBUkR8zkkMqcuEi
hURAD+xauSxYjEMUtsG6MClsgqKaCtEmUzk30su0x6WX4PZgJ5IBQS6yG7LYZ6275tDi9CKV3e6h
lRgAXbQPPInNK4f48L7QVDtiovYV5myydskaY8/kS2++vE60R9L1OP/t3faxiJc4MlVqa5JR2fDH
HTHfy+EU0DkT/XXD+UUnj0sWL0WttCUwyfKg2ATeB95kKti1Pel61gmwxIw9EzgaumUEIkge6Xbs
ibxXpF2mVJQltznrsNK0LA/QojQCErqL2Ag3mfmkttlMFsNl1hwaa0dZktJaQRAB+nTjsR2leWlU
zP71NmffYVgQkzMY/8PBr25b45j22Tw0QccCRORyndnsmtnATkizj9hCsuDI7mpQliKwqSTZqOk9
lByuS/JZR2A8xQsqOb5xXWAYDlc6A4SKgissRAGfIxEcDW+NMO7HTt1ndWBDYdvWUb+WcMdrjFXI
lWLXs0P1XpvamgnKQfG6B9I1gCFj5OLcD3jm2Y1ZontiMJE5zEOolFSPCbE1tyHVrxZuZLxt+po9
1l4yN7B4D9j1Yn3O/mIm8lG6t8dIZ3uJvxrKe026myYZybosFd2pUnYsSsVOEnZYCwfS0kB0i0gl
ahL6ljo0HQ8LWV9kdgYlrBbnZrxJguugYAxhX40OocKJPV9x0q39CmD09N5dJtIlHmHbVJmnm3WX
g02hKmsFD6NHMqvhMFzYGiYrz8yIzeZiM0Vu/ETICPy8+54DZRveq/5T1Vtzoqk3eglCnjB08gdU
AIIaDiamIQfUHd+C5+bme6maQET5TBmefJLGW4ggGajibhGqr5FvLEv8CqQC2Iip1qKrcM2wp2Bf
6gLHhX1bOERMO/o4xWE4fR5OiLWZ7rH79aGzX3AbaMvBS8eZtqQKlEkQqq5beGMJwuDQfBngB3bk
WcTGAXXDYhzBzyhkoJrlavTVY1mduCgRhm4WEuk2iI+edQvSya7JtGm7VzlRZxa7lGFVGTtJu0Vn
cqOR0RJykleDo0JNySqvo+hosNqG7CyUg9DsC5DGmrhL43evoFwZRktPXLpmv1ArgQtcFfGRCCpG
dZKiIgQCUhEEZpPyTRP6s4wSjsyGMsGtO4R3KMkWXsS5jwj0TL1Uk/EqsahHDrzTHhht2UlbF9K4
MrfSfF71OdE95AXBXXfZ0ZQBOYqk3decQbFTrkgsmcfKcAXVg5KQROQtUYnZg6vcawC/MxdVpXUS
+1VXs9Ezx5XnsaspvR1TF6fklRE+x3yX7r85Oo/lxo0tDD8RqpDDlgEEcxBFUdqgRGmEnBoZT+8P
3t3y9XgkEug+54+dvqiTclMa5cZKo41Zvdkm+7VpL4ndZmUmxCpKtlNobgfn3JPurv6Q44J71NlM
4dVuiEGnEESl68kKDn7Os/Y0IMSiLzX4M8a3xB9gvHyMRjJZez9q+NnTw2qzDxrKDFM+Caxc1uI7
GuqFycIf+g+Ol3R8m6TfCry2uI6RlxUVJuN0ObR/vX+SqMLlEQoYhFONRUj0awln2GR7bfISI7nr
bIibyP7O84JPtcanUyxGloSpuRqd4oKZruQkce2mAsMut4T9camDcFIEUJpfesffTW2Tqi3nsvic
SUeP32OZVSF2mD+Btago0YVEoDURjl2xl4Qn6a4a/SZ0Cg+K4/r8ilUQrB1+zKHd6mI6THTM+qbh
ZubRqp9pxMNMPROUxZzKNTT7pgW5K7Y9+mqKnFftuEudlyYBvlHWSIXNriCQV+MjI7Jz0ae33lYX
k7jFw9boHk5DmxGswUSEaYF4ZfLFdqIkCR3VkjTbNXvYIZnNBUnhFix+Qv/us+8mIkJEswl1JML5
LSynvUowr6Vs2nR8Jg75wGnKbhhtUzCAQeiAJ1GzFh2QwQAMaQqqnmr6ePq8X1PiHi2odTWayK1o
Gi5jxoPI1Vo6p4DqLBaWPPtojZemv/p4p6lbVXPHhAES0JKcej54Gn4/LPlq91fRHmlXV/NLRKNH
iue3UrdxoDLE7AcAZsPayeKOwnep6fCq0iLgEcJp5HU97nqFUDTmdEX3NOe7kvYaF7yDNbedc9lZ
EQwwmKT5F44kypYNSUffZUqcltWuW/4WuVranQXmxt3rc9bzLqoZsD5AhercqvrRE8roT9soevCx
+XX8bUhHTdm1gJeEOC7zySAr2HpQrn3m2oLZy9SrNRmerkqnJPlTJvvLUWo6zNXwKCXqS5qMuVnj
gcrlOxjKtW1xCDcaUEiWbJSxv9amcrRw7cl1wfPtg9SD3YZJ+OzoDQcn5umS9xoyYS5A58p7y0rI
zWvpzFNq/NVqPJNwvyQfNOEhqtvP1rjrBW84/TJVFR9FZ7p8AeeGSPwolN1IJRor7dILjVueGQ+A
oOwYk1OUrqw660DNdvk4PPUB5NRJUHNr5TOb+cMyE/soIMdFquluVl3Hh5IkJPwns7pDpRebkqW8
pfSxxaJETA/JuJwpSkR8TSW7hOesy9S8IecFPmrepsH+mwA4m4zDxco2sQa/HCdga/VuNsVQ4Kyd
89K6lxQX6LHPwpCTtKXmD2soN+QTb6lkWSCgXgmuHBrjL4PGnIR5zw1l9ZcKik1bOaxUhKYsexsM
WUpeiRHRC89eq/uRN+jWmjDbW2Cma+ITFoPBzGSxA1umJ8ZsU5TGJQtAm8aeTK+getF5Te2kjXMl
jc89LzrJWuvYUD1Sz/6owN4AOm5DOd/3pn2RyCmbmZyPpHLOhCZsBE7lrB4eTCPyApz4io7MS6aW
YopxoeC+XZi9soW/Tpmh9ZcEGTDFJDQ09ngvRiqkAiKn4dFUTwkmTyVrjZaNsBtfeMOudEye48Bw
BVV/K2s0Wdjagumcvh5N2nWTzZgVb2zw/ogmJjNjqc2M9Fwzvyu5OMtj8kHI+11JpXtHRU+RKKhy
FIcQO/LY6FOLRXVJ8/JROROL3Ei8omQcExLdHRukkTz5hU+vLRHNnCE6LXaQYhYdx01WHlQlfo2m
utM01bNYtA0HeIXnHQpeAVpI7qKt3DClSDW1riPjqZmzpto81aFRrQYWsV7kD0nPuI7Env6Ot16y
txXfiaYMnPuyZPFCpNdyKF5dY7+TDz6gpZdcTRJnp2bGqAc6iMRGbpJLlHchrEf6RqX8TbLUddsW
B7nNCAU24J1sqT3y5JxJuHMJGtpWmfJqJOO9HgaXh/XI+UK4ztS+FY3wyIt7TKFzTCk5lYLh0kvJ
WulwbyVIHppR/NMi9dJ34RNqGGHBtBmzbAu3sda78VGpLZvYeOkksa1aeA2dcCxTrA1Q/ZJyk44O
AUf/P2Si/YrL7CgIu89ancgLplgnR8uv8DnSwgtp0NULY5RfpHCBHWfVsTWVwyBIFA8DN++iTecT
9ulLJyrrVnlfP2m93vlyt6I9kDXTl8Gn8m6vNslv10W0ilQeRU33MS/oxprv0FBZ51NxzlnWlKz9
nFpdISch+ySD/qRW/clIrH+WpIbLRFY+yWJ2zbb3lAq1s8gS8oC1X3UyPmNrstcpab11KqyFYbDM
52H0sLTxGEXAM/gNr5IIVwTu7AYFrrAMOEGNE013+6QzrgrKUJLMPa1y1qwubsxOpVjtU1ZBmOvq
0hSDoOaA9O7C2AadT8V25HtNox6S3tg1jUFuSULZ4HCNi/Y52b1Hwm60bLv8lQnrwCDzK1faj+Di
IMVu11MBYRT+2qADSwAal1ZEWZr97huxG6T9vqB1lozXqx23t0mCPx7zhBi+gQFp3Kdq/KH74Ukj
cRpkLjvlAuQoVU5OyZiYx+dCkh6RAr3UgC7G0ltam3uoBPZjI/g0lWmLzAQw0DnWvrw34nRZT7GH
Y/iMtvDNbIf33A+v5Ohzkkm0RfQgq6HvmcFwpikE+7c+3Kw2Ji05glfUnZ09aYccJpY3/6uzwCD9
8Y1xh+DHdPBCW9IWbc8iaYkfQ3PGNTUj5jKCmlhanUqkhU97Eoh2YCSPtsSH0ajyZxi1OzWwGEMr
qV5Y1KY7ffBmaf3OKOZt2Rh/MuGgArFe4cTwHTlhsDYtcg/p6S0ljazBzH9ktbwTbfQkiMYjbvtC
AR+KrgqyT/Xv5HQpwCqUPdCkvqo1m2+EGq42eY8649Zbw2HIpl+hmFcnTa9Eiy1K1SaIyfqwwwlW
L3pTKMrgw8BrqsEa+ABMxo85VPBP1vjB5L1yWnmfVPZrKIcNZRJrCgOQgUUrSaikz7fMSJq6UIri
rARk9sQ6aCA87aIk3L+oILcVex8l/peWEGWgBAIlVkvwUNaANlCVSXTVb9j69JENSFzi4GY2/m+r
2JfAGTeqX7oiNVgCOzdUkJP4DkHoTn8a6AMr5HwuVfJkuV42PWisCDxDpdoa7+QF5aO0DAU7gy1t
e02eVgaVDSlNAuSePKweFVUpjlqUf5Mpa1GPgrCsY7cOwdq7RgEIK9f+AMCcAXVYWuHa+nT2Dd2d
HxnhJAf6jhC29Tu/6SnE0PdjixiuIu4Uyj4xiXo3weWmYK1bMmV/A64DQKIqOHXxxGmcZV9jXv+R
tPlb0k6vUJ6jExPU4KvRYyD1INJfPsMk3Tf1SgzjsRmDR2RnGz23trYPYZ1370XDPtfH8oo01cPc
AqNEqK1sssAThmBwtUU9McAIa2k11TqygrVMgjrR6Lsp8heNNR7NooOaVqPNMJqbpArujVqsI53O
kjg897b/0yKsGMnH0XL9rmjTKa+tdZH+v8EQ81KrQMD6Jhriv0pmOPZDAbdkrQaCWynjQ5XXYiQm
eEgjOL4l4wppiVlY3209uWZXP2h1+0qETPRW8PQ72yMQ0SN55jOelF9KgM9gBm7DY50V3VrW07uu
M88G8dngmyf8Gy2HwasQW5gZdcciM8P019RvnpQCGDMrNkQzv4ddxgbUvIZ5ckQLucNyvJZlp+FD
YQSUSMk3hjPxnwuS1FzJ91e9nXi1VtxKpd1kEEL0USGGWaagJvTmVKIkmfdi2+OseOgCtHjjM85J
00fSV9DLVKYXmCc9PRT1bix3WlW5UnQrmonU+P1I/pZCSnVLb0U9HavoT+XYC2HmqILR/F+l+HRI
+G2MrwJiPHJsz5QKXmdSq0AP6vJjLnMHKihze5uG2gLiQBouQF9r2e5dqTpPhoOo881pTmYAdsHm
MGj9skB61UmqS3HbJWT5TVJoZvjsAvVeqZjrNJVX2tAfLE57uyGtluxXw2use0/1zySAwDlXhnYV
sfDoUbfJkWPVtr+0tGFZNbNv/M9sX8QOIwBjzG7RcbSfwfxbJS+rqzcdU4/mu0N7TxCw5W8TcFbZ
NYtWbzep8q3ydY25S2A/fVpUKSsX03CWIngOerAUxsCW80Nn40qaqH2vNrEiyLbZCTaVeGa2ypRf
Jls4hItVv07zRV/UMut/zTlaLD53VCPP74JVM3WVyi4j3HWgz0f0nw0/D/OjAPalq8LoEQ/xqesB
vjMUUkRBbG2Qqk7KPPJr+QXe0uQ9AO/Kko+RkXQwX7oUeVI9LiuVajLEfAXIhKK89eV50mlio4nW
4Zv80Dnx/By6nGTvpF/N/clGTloNGfYw64l21wg0Ez1LF103KOJ1cPbkkTv7DvUnXylSr3+OApQT
kY0LiifpPJG/tYxazBrBWPjtipHfkA+B6SHoNLcMpGPAq1P5m4BfvlUvldwtJ5l4dnoBMv1PE5ui
+9CNf43PyD44bmQfgCxy9cfUCJy++NYmgbizEk7yjjx+xrrIQq/QbKS5YU1k3tSe+oxajImQckJN
OD2IylzbxOMY0jtp4ituPupW7vTRACN+GOW3k3DaIEGd4mtZnkID5SMquyDz7OEFv6ZPPGHVH+nf
Q/hZ9rHbTe9Uha3sFogt3FFYkrcfQ3Esk3dFit8K5a3sZ6TrFIKaR/pMw/mbJJt2DmSlLHq3hrqw
pX2aHPW+Xxh6v7E7hEq8Tal/ykd0U/KexhBI8p8GIVgkeX7vLOhOCXg+O/+tioqVHhogRCjUbGtZ
gcTqnP9jc1PaI90jxBtx3QAU2bB4ml0z1sP+qCiCw3oRk6AsDGOV9Q/dfynI1YLiKWXBRrXhwPNs
yZadW28151Iq3TruGine0Ia8FvLfRL+r05/t5rdgVskVlBvGFlU4sOe3HjxE/R2gcSoM8OufOG9W
HYa2uROvq7a++LDUa8pWpvgHSfqHbHoppR95dJgyr3eOuk4iXwpcqu1pgqDU+hFkLBD4V4Zz0b/q
9lEKwsfBnovk6FuvtJY5WHeJfCLfAbXiqrP7pRQCTjwce2XpvySbAbqedZKkE8awHN1m69vYOmid
KC5dQeT6cKBi01F/dUCFIHtG1c+sfExlUAckJYX0IpV76Q8Mzxp3InxG2Swi7TMx3kZxU+neUNJu
2aOyjoOHxuOcc0WmtQRc9pMLcPKvUeUfpN81ZHKVX9XmQkM03Ntn3yarEdinkLqVOjwJFl2E1UDX
6n6Kzj5C34iyM+Mqh6dW+WciYBjUf0SFrky+x2D412B47KbPecWNeAj1UV8qtbQrC9SxhudHL+oV
0Ln7KGt7yoLzRTz+FtJXOKD4nQreU+5EfnGEutm5Afgu4z8jfRKPihQkhCelMbh5ykAj+t4EPRpN
sKIpgzj8lBtUarAj9vjoIVt9h57gKl22yW+dfwuVAYrerrQtAc7IFBypL5m2ouePNr9a85rpAach
uB68Oe69QMtXGv1P/b0q7jJDp/MnpmsveST5y/0aNHBBvoo3i6GmuWegOopsjisPVkTRyv6XpXhx
/zWk5PwjXrc4p2x73ZdgyuLLgXJq9fdRKvaD9DuZL6c9WD7CUj6vDm2EbQJakSrVnIbC2Zi+7KqD
ttC0Gzm3zIhfjTItnPxuDv8Iink2BTKSk5WWXlTqWyolqfVitI2ehu67iq6ts/hbkrYBhQT9VbX5
M0QlID7VkVOWguOU/2jFXFdzS4pla6AlCn6E/90F/+SQp8JEE188Ylp39FBHY7CTY5sXFzUp8ul6
jJaq3qCapdQP9UrQ6asu9le2/GElVMPzC1cpUsnuvUbNS/Ci2m+0RvEMKXLLno6MNyWxVhOv0tT+
a+irmqo/Kb5P1c+QfSUJ5wc70FD9i4xx2dLvOI7fukMWJbg4A1PGzo5Hf9K+q0Fea+Gw6Hg+umKn
jnvTdysI/cSrCCh0psFtw3wBrUau4smq4SJSTx/YPUIwFKQduX5wyj1lWa6fgjnbd1l7zo2jsgUf
2bUrdbzbyhs64eXcQNDoANxB44X+v0JtT13bcpQkC4lyKYELJAl/WusYDW+9Q+gmyUF09QKrct5k
H/GwmfnuUfmhoG6p1scuHRdaeWr6C2UdPNzFEhJgZUNlREbnVdmJ4rkl5H9jHeLqU1L+ah5jS1zF
sMuJ/0WZUxhfApNu2TyS+MAXuPBHjbBiDk92eLXL1pTzwO+ex2JXD3u5oQHU4UcZl43/h2bNkkqm
sMtUc0eZn3n8NM1Taz+k+fQVLBqXgOIYo6FuCAWONDpzVBYcTgyFV/IGb+TqI5+OlGNx8/Fg2pQu
jrNGs1zOYlTKfFYz558WjAVom+TurJQfFAAms70gf6uybdxsfeW94Vlk4Foa2tw9sck5mn3MEYax
1IdZyFZuZXZ/7W5Gp0I/6MVhVBAjcZACiKgRZX7oVg3GtmEtJehmw1uvH0p+oBhui45EAdapQ7gF
gmpDxtikf/QTSkbl7DPlFGJHbNzasmuXVLtF3sPR2SsJ3jG3aXSziLndaeGbWexTMJWBS7aH1tXr
haQeq/RV1l6FFi6yKaOj85EVLgyfWgOHjSFfoFNuPrvqYojqrYC5tocJkP/c6ZQr+55vfsy9oKV6
70EXAh0a2IPBWTT5n8VkF+sdH/qvxYDWB2yS0yO2lQ1YjGD5tCNj0auEAvNlQ7Muawu+D9KevDij
nq6gg1hQOGzkZ1EBvMYXnaGvTF6cadQ3zYeYPStt6s2U266dc22LuzS80gbWGg9a/zZnfY4UkUK7
bvwB+gjxsqBfoH+jFwe70LGRjgocZGpki8Rs6HH7C7u/gj+Rtke6VxZl/hyqn1laN+axq8GthLwg
fnCAaI6ZcDg38Iel4SUv0K1/ivED/iYAQFdq9s9hwlbxF437ijeWsr+DaM2jGaso1FkIplMk32qb
LyEQbmftWxZSwVGiGkeYlXH4BcBc0fjCeKLwD1+Dvh/UiRfyHvu0Y/Ltxd0FJWGMiES/FvFFTWoG
h4sxPJr22uThOo7PfhHTEeHm5Xs+fFnmZcoaLg/0Ef69HMKVhRCwrS5V9hkO3430sPVbWnmVQu9U
nexl60JLGyTGUyqfhakTOftSeYsCxvEEBRduiti6+awb6sB8R7gvLJroPIoxRIsY822gEU+ufjrn
EAR7SztazjNuH3DKdodCzOG634e8rSYtFyOjnb/MaY9KUF6WiNTEwFPUEj3RZa4VtMtE3/X1KdKu
wXil/gybh2SeR/zLtBUZgof47kibMQ9cBRjFhsOzRvuuN9is2pXl3Lr8RH3RnGNRZ9+y8aZOp86m
zqKgrCbh5lbuPJyl8Yytn8i+mP6FV70YdmV2GGo+pBhFGY4MVfyp2a1ObroK0PlSKJkz62BTdmhc
+q2o7l1CZRmYoy5gFIb3FiQWTU5r3kZbrPhSkG7e5i9AFUx5Q7LWS+dYjGcqspZKEniNPawnhXzC
4qkg1Z5fHzv+QVO+liNjTUHJygnfYn/dyiUY2YAmtF6roidMGPk/6luZah/ukCaEZvd855+QPmsm
1ZoRKhkcBPw2JqWGR+5ShD8xsegx/VBxftAdXFd7DX6OxnoLA2AORiYh6IAK9lHVRgklR9GAMCZa
6p3qhmjiAsd0/bZf9SE3bjKhzGFiFBk/QXSjnWWTEZea2/2i1HXOz/d4GFehLlHuthEoteY7OBnc
rNm0nOdIU8WM3VMc6rd/mXXTpadBZHLX/aUkV5cR8xhwUMXAFlo/baAuCqQUjM6G4LSMn6I7gOSZ
xbadzkN/7AELxXFwUI3YZE3KujugKA/6kzle5s64igGrDlktCSQOUAEbPNCQpOWzSt5yYqxE9G+s
iMrbDkBQMv/dad9I7V7D3JUp6r40GHTpkhp82OdnLHPBtP6iZi1NnBaV01OOzlb9EYyvyfqsYUqo
rCuCs1qjWRazTlOZ0ceYTxN4vMTUmZwD5zoRNV1RRVlL34IjWYwmShdkv2p7GEx7rYz7gafDbvSl
QK2K7WuNOmExTmKZj9WSKAoPy/2i1z9L6bemHtsxAIWymRcZVvx22RzZg6MvRwEQLLit0R0hyR9P
Ips54d+B7XoMMEyODa40f2Oq2ikyi1OBcifObdpzIfoNdB7FEqtEHlxUJHOt0h0FU72uc9f4xGRL
zNqkCfTlKy0UGnt+QtLgp3fTSpYSifs6hD21qWtKOndK7m+gMldBNAHaIXFq1kmFi0TZ6+RzB80f
nsgu3qQ+glTef2WUsEuhbR0BEvkjnfJWG1sThRdV14hrzGXFBGon/+zw1wyvQ+O4bM01YKBDdCSg
wSFK3ZSxsehvCapKy6lOhv/R0LmTojAbU369yVnkwY4Lf433Y0l1niS9D9m2UM6c7gBXxOHs4+jB
r5Uq7zaEUDU4y7kMyXG+Uu0RRqBuMTS2/m5m1G1MJyBUCP+KZYKeRAvtFAyYUb7Z5QH/VedYaGwe
qQxD1NrnPhypNDzU0lc/0X2kfAYMHa1AGw3TpeLd1fo9PXhLy9/BEHoFA2Ip0l0ekyVO4oWlo8mp
fTKZmc/iiGF2PRkPvJBdYoGg8KhC6aioChIiix2i0bMWSxOGJwSzuCjxu6GECOurk713NhxAeuvG
5pSNzb3hpbKL+Jz55c0BEc3Ge0v4E7Eh6xHWj5Zko31EiFQqPsdYOo/yrrTCpTYYXup/mUBS7cT6
iSJCxzFrKDgEcC82ygYH3HI+KCXOAzlkV31jL06mTxFtqkZa+EVJmWWHg6ij7egz5xc0Gd6q6rcp
39EXZOnT4MbRsE4o42/M4Zqy/XV+uRywGGn9NvdPgUK0fJmcmognhxMmay/4YAAk4JJpI8sMjrZ+
YVXkvz8GXazqZptUH2pwUORjGH2KuAa79UZ1mxsw8P/q4YtRUp92SvVyZK/V/R2o6aXkp2zGq6lu
TXpyI4PqL7YKxgL1JlvOSoakigMaituvvh/5n7wZs+V4ilcpeEz0maZgRKyLLS9yMPZ3dfoL0WU7
KD4RVkMsovxQt72MBoUbv0GKL2x1zcBGZnyPPszWV75983ue/R7VtrkqtOSsMT81/YnG2WdCl7hf
qptMe6MfgP9YRmETEjL/w3FuJWtByqgplWeV+jXITkxwdzO/58UzbFhaXf4W0wZZ5+EZUZnGKBuq
MFtLKCl7lfpz/tJ+OE41jgQ22L4AngMKnA2WDvVfNyvfWiPnQz/ngb8qjg1aJBbT6EXjvcb9ISuq
O9X/fFtyYY6r8cEMWQT/QpOPaNgUxGzEoHNiLtiECCZXu1a2Q+4lXJ80bYBD/drck0H9O3vgBbyN
X/AN6+cIbgfOpsfMaOT/FOF7GEYzNErYGvAi/cbll8lIl+CYCZt2bbV3J+MZwp8nOf+m/iaHd0Wy
18IsVvVAV7s4+4T620Z/TQr0FJR5aOHaxAEZ5GDj7T6yKTZkSPA5SmDTscyhmm2ypVVioX82xKZX
ZYgZ7ziB2uTWR+YEazWkOLAnYJqcMz8r15N/y/kCnBTNmEIzqDQDs3RWYCEJst8sAUAIfjh5ETsg
Vu9/sgoJg4xC2C4W4CmfACWuhEpYtpiNkEXQXxAhYdCywnUwHQdEw6Gz0WtjUadbXypxOrwhXvMa
6ntwwxFrtESLn2HeL2vUCrjOEIVbw+hOrXyyW5xC04Fx1h3Cdy09mknrYkrwWuYfYQ2uZR+C7jDy
rxlxuQrbV2/siZnBCHtQspstzVDxOpaD9RDF2yp+r6x/FbCJbTheNrQLfboF3NWt/RWOvzw7hfVV
pvV7Y2KxM6Z/tTZxbRfLfjCWFhDtBJIELp1OW1TrqxrjuFOxZWJtfxG2u0q6S9ld7PoVMKUVuY2C
rMObbjKUwykSehN8lsFeRRGUgg5bkbOQ++8SnYtBBhKRys0DPFikT81+KWkOlaKtI+xcJk+FiHa+
P5uaeNKtz149DqW0Mllhggw/CUxBytQRe1P90SrmqqSGsZH2yewKtLKV7QerzOadQ24+s6gSRSCJ
NSFmm9Ymeae5jc+1+8jFO1XEK62e7d39ovJ3EyW8E05JhK0fEEiLWmbLxpykKZWrgZJywOLBWIbN
PacwU7fcSInWHey+ZEz3hoPEbuDJbZ2+qUfOodkYDCwUgs5eoZIGyFjHSqQxxmNzc15JycrZviZe
+qx8yC0EQuisWhoeR4lXH+TMDuCtt7X0jwIIcDSAAOHG/R9EzTsfNZWwXspLQnfsKhTVDo8zC6Xy
jA0eAcs8RPZvIWNsYm+jyZ4VIsQI90VPxMqoWcXI3Y3qAu/ahiBxxvRfey4LJX06Nz5HHDP9iGXx
3eHp1WpXTHfDPrGi6cgX+m2j3hV9F+k2xc54+Cg9Nsj7k5uHkW/aYZu3N/Am2ECHkUYu9iOXih42
pM9+5n7EpP1qo9/Ip6I1WDpavYvSctVjE0kMoBvKY+F8erzPkSnfYcM9RfVdK+XsQvkm4nxFbAjV
v/FOYmBVcM6Gtr9q7c4NMHHYvsUJhhUFz3uD6dyXNEASnbeDZpFoESv9ojY6bgdu/LR4UDS7alGq
ZkYB2KOdDMwFgSnuaUsfBESAb2Suwf2LcG9d+RDLpPmmQyxhJRSXICPTRxhc4UDVRr0YyxopEWZN
y/WLn6HEUhK2V1/7NEqwRhmfDl91M6irTm+WciXT09HujfRbT4dVBgWgFB9mgFYMEK4FnJ20nSqT
LEAFb01HOEPQXLJqSz+9T8NGVqNTn84GOXVTI+9FKbmtXnk2r2Eom645cLU1YCqkJGoNXFNnbf0k
XKoFeJuBwR3eext2ykbj56hyRGYd5kXsR0XXL2L/T/iE/NAKbxjGWs1HPODGJgyifYnVasJ+Wjs8
kYNNEE2MthuRKATLmIRHXZGug6GtNQCqTBWeSmWmMM2rLhf4rByata9OjF+ZYIS8r/5lnX/MLd2b
UNoVE+tQgJYSm3SZpg9fldYTAxjuwumnq2ttbSf4eEprACNxpiVShmUUqq7JSai1BvEpfzF1pxyo
pdeZf3X0Xgf9NbCCT6HMU11i3WURvCvgQsGAqCV6hj7jlIiOU5mvgxpM3Lfe47T8rkYbN0k07oyw
esDGeQ3dt/lnQWFrOCooEER0CEP4m64c+Ku+HFVfTP4+6usDjqdvtYLTsbXio4ieUC9VPu7q+GWK
4GJY4K+JD2NXPkpQ/THNUB+KTcYgKjkbRfZK5T1DDh1ygYr6zm7VZTRc9HNp8MPE7M07shxTB/yd
8VG914RGKN1eIRMlDsGH2qr2EqyzcrOmAm9ti3sTbUez9+fz582oNygxC+fRK15uomt6Hxm3dWPt
05Agt17JVSTNli3wXzNWaMtJAaZvIsRTAFjgoIUo2OzM+W8byY0XzV5glh4S+EBrchsOM3yrYtLc
mgfYKYYHlkUs7qeZMrYRLYwcvPJNC8tNal8j4x6C17XqQe6DjxAWqOrr77KVfnUJPV5/SNBMGmsy
cFehWlyrUiEG0P8rVVx5HMrxcMaEcq7gf+XpUASbrD3bqENxwxTNvjdecY3+OSnWev5HmfXC6TEB
xxvuCSyFUYJi9hQ69iVGissNpeSbIHAb2UYgpH235a8mPrT0I6reI7xtprSgUdioOjJtmp0VZy7N
zSs/Ni4U3X/25K5M8Dm0sKHyprFcji69eLA4cixCoXn4F8dkVyQ3Tf8tdQWbyCUwufHVdWp6wwha
YWZeHB3lNFkFykEd36VCchVkPBM+rjzG14+di5HbbP8p9HeVItzJXXqMTLx9Vge+YuIyHoMvJQx4
QWoLB0qH6gozX3NLx6MoPsbs1NIuG53lmI6bjU98jQS0owXymrAZFZM2xUHMIfAV9R4QJtfOKg9R
UjZYw7JtCBGSJcWnhPUFxx9gfruNyAtYZGn650cFg2IqPSQdITtGKMN4Gt2YL8PIuvDPshT7a+4N
EWBw1tcsoMZK7bxh2Kb8P+qwAc1+b4ppJWDKQ/mghjirJD86CzBXm+J60jnk2W7YDO0FQ8zs4cCd
EyZuWs5aDsrMZQTU0S3nugmjtWr/iQb9JnLAqwGpBI9ZVAQMHSsDkKmMcJCky6K5ZfyClCXssKnc
atq3c8kr/bNqHvMiXdX9dyNYqozRLSx1J4piK8SwkdN6lZTnkuvITL3c91ppGye3hFrGPvrUjY+s
zpa5/FE7/2y7t/jQ/uPoPLYjN5Yg+kU4p+CBLduiPZueGxyaIbw3hcLX60IL6klvNBoaoCozMuIm
rvS+d3hc50edXVmW1mNsR8zJ16atPdoC3b+veCEz+2BUIca3s421caywjJjnvqKj5rOIfhP1Su4u
H/86RgAjNhEfz38RNO5JTi9sHHG3mg6AIky27RhvZ5/h7rGXiJvku+Pwo7C77Fp6/jr1k40aTuW4
yVvdxYkWoQ2edO04ksrvbEqv1v0pHLX22mKdM57TqmtmnetKbGLKBa8h/8YAJycmgFfN45/Uqo7u
iDf4RVhYU66VMyDl6rRBfbRXEXnqbsn4f4dJsaOE24YlwDLCYLQp/QKwGeRqjMuNHScBS5wZxpzs
7hChPzNCb+qNSznvkoolYcGoJFogs+6j4zwZQwIn6aIsliolf9XIHk/KV1XgWilMta1hSyjCK5HF
RTX+kplhKbug4/F7NGWoCqw3c8QhnrnLavaNDTXkdl/2GOFjbedVM7tx/0ymYriVGc5tld5fXR5c
uj1W+cpdzVLnWcQrbNVIKQiEbXn2J42RvsQ4xhKnYtrWxl9iB4XW7CZmVy4bPSyB+ktbpWKxTp3P
kj22fkI0fgL3kUSYfAOvTDlZCu1eM0U16YvZ2SNALNBk00gVQAS11WhdHV5enUdH2ueZdjuHniWb
vT70NxberBsfmxDOzhxQSYtf3yRDxKTnocNSlMutsbzqFeN5dqE1m5C9bCNnkJdfWtJqyeL9GT9m
+z72d6FFD0Z2cHXGG9jx0olsOgdha535CZTZvIWh+dCl4WOo12sLy7WlG2tBjKMSCcfSjK2tfMiJ
6HMBWuojy2hDuO0YVzYks+AI7T33TS8mKCHgsML30amDReQ3ly6JCOGgrYdyCfKBDGJwK7Rsm9b8
RCsErL6o3tiNuc6bz1StteE9zfej9emNKRYd/1+svRRuSPwX+EjM3C/nEoX0VLLJeEXQkBuKoOnP
kAW5xt428Q2vK2/HlcFjj1cz2vC4KKqvPF7F9s5Qr50jt4UXUJ+wzNk06O9IstFQ9BCedh1ZMXO8
+QU3MyWiSp59755yGRfLfiFpf4YDIblBoLWrpzFbpv+StAqLjqmctJumnkxKFGWZqJflF4taDmhT
K4OKtdXyb5e4k+mFu6R011m6aayAjKgu7bVFoaF6HaRU9J467jtHapsd4HUk9rZLfyIGVGn97jaB
Q2/chZvMuLcRtYr7CUrstRHutOrTb7vZMPPvOnmzm3kgKpdt5hlYWKiPOQX1EoWrQwgii17sFg0E
RdX067as6LoKYa7jCluKi5s2IRPywDapWzWMv6kwrz0NxNwzSq89mFeIf7J5aSM+DQ7iXu3FzM3o
s2C8c8WG1dYPeLgBF+VHU1ytDm6bMZ5rNgnfZdhfJ5qodH6cGx4J+0mUN6051f1OTz6U3+wM/W6x
LvshD4GIvlQ69Z1gpwUGHZKe7vQ6Fx/9FHROtzJySuoJbxNOj72QHxVplVSe6na/DHoUtiJiIiip
LYT3vqrya83IlCON6T0Dq6gX5TnrcMKoNwe0Ut0fuj7fCoILpuL1iENvo4zkfRbOqp5p4oZa34x5
+dHJz044cBLAjq5DOtMhWQjT6T2uP+Ni7w8HN05OHc6FGdJxD8jmMJH6A19m01Xnfr2zk2sjSBUl
7IMnR5uuGamEiIK6XvzMuPWZdJbsZs/+ZnKkIU54oZlPI3U6N8ayBnBXFM6uz2B3ZH+WzxKlsqdX
srvwPXa2Ccvcvf7HnegB5RAFRCJWqtKCismdUbQ/na8FngFryfoWfbdqRuKU+HhcPxiMJ8P/0MbP
mmF1c/Eist7A8JpLExFDxf04i5fae8UxAYyhX5Fw2BXpsfT3iphtyIZm6FtoDoJUcJ6155EewilX
Am0deILULAqfs0Y0iBvXcrB4JBvZJBdrvHRUBHN/qeNdn7+RqqJUDUR/GfIC85h8HbxvV79j5tzp
TOtQnLPq1CRn9FXma2eUVw+V3lBPVrj3w/1kpDu33IfY+Cqc5l13y/TbaLxkxTYeH7PMvBXGUTER
qA6t2e8m97EZlp88FY9NYE8WV9u01j3xR267dRNr29pRO3LcgVIzmcrp2somiPAq1M1MtA7iEB8z
ip1ezlg0rX2RsTo2JJ/rDkVy0Lz0SurDGQ4WTIXQeVHJYcI6N8RH5SIjB7CbbKTOOApU46zDRpwT
898Y0y1w0JFqaaF+8cJItUr44AhzueQcPmJewxqdQuhH4RNOE8Mr77SOqMVLaffvSvtt+c6K3D6Y
4UgndnSME0tcFf1OnN26WLt2mvPUdMc4vvr5F31Opr0MzqnpwZKY+1Tb2wnJ4oXPR+StNNqHIYpo
244Go8lxCjyHE7FNt0n/Tr5hBcwI1FO+ZefeWvlHoyDtztWeuQNrQ98iCwOa0ndtfzVjTvOlWgnI
MvcqmPBxsd5lRcJBsKC+2unls0UCAUHfqf8yfIroQcPwUTUfZUlwy4RvdOK0xDljQEH4zuYzFnPl
/jQJ1vjvcP7ICbpzDK1qv79rPqOy0tvgRt5WNnVegm9wvhsJuV2n/LQnkvwdsVoKxF3jhUS7jAzb
RMXno4VBbnkvyA4vhMRWHfCGqYWbUrN80sY30MgGW41LYJHQBfC0HWka6guahMb/8VqXKqvViOsV
XEey805LbjUUh6rhC4fExt1LzB0kSL3WNOy5zo6hlp0VX7aFIRI80XUcyA80js1PIH2rsycfpIrI
iMIHbTdxwcwrlTCDkx9+u/eiX33GWDD/xOpaGBxej446sS+nw1ohvC9Heg8Nofd4kY+8F1q3yQuM
4nEgO9JXeyNZXAFUJw4gQFSOCWARxcy2ozuT7SGz3gnObZIGRffX7k9zxKmPi69DgXKIonL/xex9
tY8lG0t5NPTXsNmG7n0EC2Uy1w9fdMQdmyGWFEsQiTFHN/+Ow2GqWAmbI5PJVYQbLG/PiWp3Wubj
Rr+H4VsczU92SmXQ61dB8L4fS+gud81I117kwybgZVC3xW7RZwOLY2UMs0AiCX8XauuoX9/6ysMz
Vj4cNTrfidElTnGt8exU7DZllo3oSiLywV3SnPTEpHVRl2rU7XGTRd8jcog5Z/R3LUUnaKiZtEJ4
io1kU7qvM6GRJGQkUm6zCGplt/JxbPaYG+d9rwV9Eczi3cHWWVCJ5mcZFuvIYEjLRe05m9Q45l1L
0v+OJ2dn1n9DxXSVX6/6+FiQoU+SrWyea4vZ7E9aEzj012R54UA1zgMFUqn9peOpntnULNxvzz6P
DrApcxsjtRCeYmjxVPm4vOmeiaMMfocHUh206N1OzYfR+fDx6cfYj7U8evbh8NX6dSL9zkpi5cMn
s6t7jKQaSYuo/EdGUzRQIjJ7kaBdEhgJOH9M/xTml5FzdBZkyJjfxwTAjFf2tW4lkzOH2UlCrnSm
2yr68tRVjJJqIobmpgVU2DsvaHaUAC7zlpJ0P7+WOWcxneb56ELl1baj9RSTnS+DiN6LeBCZlZpT
8rVH2jao4pj0QGhfFe57bgDBAJDS519u8mvnJ59ALLe7GII2ORqeWKEarQr8W6mrnxuXGoDjKfFd
JG8+6Y5JuclMpuebSZ2A42xmYub8E32Iu+Vgwgm2zaPPAJx0YMvccbB+8DZtdIxGsS42rfodtV/D
PJYaaWEC6NZN9vdKnkES6enr2P6683tEuLtE6Bj9m4dWF2Knx9qZahfd5XQdTgqtx7IgPxGm9+wg
b8WqcY+kHDZZRi4hqoEFdFtYOut+Hk+2Ha9sVEU5cd9na6O/iIpAc4QZEmReyAjEHHYOIawSTi1Y
VOFtaoeima4m0chOddvII7LYEL/VfpT51cmPNEd6ZUZguW/V/6nncj2ib8UVjE4Pxap9mgzyrA4G
hJ9CvIk0fqnR3FOwEeAfoqx9MGh2+1eNC7Qc15WRrE31MoTHuvpnE/v0r7V6kXz1vGF60mJBKVd2
yCgg2doh5Uj3losmqHhM0pg7BwtcPn+aZGZSniRlwMj8ncd5G5qAhnY9X6k90XbnP5p7rSniXbhb
wCkmWM8VFT1iShQsLl1/oDY0tMWt62RseO4JDMJVE946bc59jZov9p45E1f5KfHr2PrZgNLjGre8
NYkA8dDmDBV+eClXukejic4dtTVX/lJS74iJhwiNPkeI4oRtqz9HQaid1cpn2g/+jC/kFUQ4ZQEi
KAqMy3C7aau1w/JfpY87G6O56ezKHFnNepf2o5G8qO5p7nF3/BvG74qvxMBDL7P532i9RsM7aL9N
SzNYUYRg2aTgepB8Ch3tp0fhlVC7MZKK8xtRp9FnpIixtqpfOsavOqO5DgeCDzsRUCtsTTLCqsZP
hRUJF1mBfNuOZI/LtYYswOze0f8tzGa2CW5gQtr609AcxvHIJluMGXuPAe2Im2GCkhda1CQEBUxs
EHr3osGE7JklG/mzZ0RIFhRF9b5KAj06JskH8kCM/8wUby1DvQrUT1lnq87M4SbEDKKtrd+Wn4k7
Pvb2cNVMfzeCR4UgC+SB7MDFrTftsim93koMGq7+4VQRYyAMLuQy8ACaMalV/aBCTNv+m1YiRdQh
wLOZiP343VAJ29Nf1MknJ9kk010i3vooSsp/N0lXdSCsQ+ef9K6WHjgSP7H7qxUGYy2sf5H6Hggf
yN5lsmo/z0IyS53JX0t63N9wuaOXL30ftZcW54Nn9R/ugIUN8BSW973duNt2cgODDeDgJv9Z8ML7
UO6EJkDoaKe44Jy14k5f9xa4Cq07G5MI6t4PIhHyRmnB4Ig7MjVQLMgJyaFz93m68VkAB0yh+JR6
zL0VV8+TyMlchagc/GHVueRu6oZ+J4Be0WFlzXvl38BA0KCuRM0wSRhwnBksSAd4FTthSnPVsqla
YjlLE3zYOdDBmJq5MXn3f+z66rqvdYMI1aWdCbe7v1UjTvIybd/HnEHT/NSYOCCbM9tWT37b7aSP
6QSZnRg3UstZ6mcUkFOCVdYffxn2cSDjy41IpvCghw4uoNz0WafMxCFt7hS0x9CJDlqMnpGG6Ukn
swfNAabzlPDAd9WNKO/JnZt/ihC5AHOQNRQM9G6ivGjtzc+nb9f1ISyijosvnhSiDtYm1goqSoVL
Ggvr4CLo10FD024kJSzvrS55tPutRFw2Wo655NIOSKpPZvw8Uwj4d6XTyK6hmDn92S5e4uU7HuNv
NT9Nwl25zjVicYlQsXEkdet8SoC/UtYZog9MLg++lO6uRRlumuYsnXtJb9X7a58e2WFUAmcczSc9
NYRVo5cxO6RtYPntWqanKB4/moU6YwBz+Najc0EElGUVGClQuD2efmPTzLeQNrsgMmQmABM9n+/U
EL0iWaKDauJBaKEF8SLjmanA97R/mdGvCt88UAbvY2dfO81O4gvr4GQKHXOC49LxqYcFbMR+jHVS
nJL23anKtUUoJTIbzJ7uClQFxtvar/Ck4HJwQ+2zG5OLQm/0fTxEIrCT/Ehy92JH8kS2+GQS9pMZ
0yDTXtXokQNTPAZXKOGK8u7WZNzGABnLzcioAyiT3f5GaJRTZ22dGjpVhbUSb7+0k98aATAE2mfp
f16RBigIa+4XBVlcj8GbQNcpSVBgBqfk3GSCFD0q/lIEJjP9tXuxq1VPzWIHcQenbW2SJZRjekBo
CYe7VHtTFLDE8NA25q7UOL1QXZcck0HNRpRj5IM3Ncdqky0fGn80tRRO3KLBp509eDWadf5bUziL
Jf40PFqzHiQ524sI8+P2TuCdmMnRAiHVoliT8vvEFfsgfKi31d7MDAqwHA9/jBiG+IiNTbOxLdRs
IVtqOqf8U9VtZmKu+FcLnYTgEglduwQNQ8NbicnFjs7nW39WaCIt81QTLpUN4a1JDk4DFWt6bdib
0HrPE5RzRiSKz3PKLui9aySbQT/nRE6nJDtWrb7yZmBNWESicx7/WwzJcwUQ6a5RaiZEQgnk1dE2
njELTJthPFTWoxz+cp5St74wx5n4OjqiYejU9sDdCbiozIxz30rc2RLdfDsV2978gUrwoPqjrh08
3u16alY2HJImI9KOjp7BFotLQM181BWTjvZmMlyIn3r3bEQULc1dK1DnJOBQaPHMtK1xPS34cgXW
Idn67ldSnAl5kpEb9b1V3aaQCezd5V5RDl99dJcxdFBmc+avKL5zri0bORZQv4IVFYNsq5lyXERJ
fmA8SiDt1FISX2A57GYySmmaE867RDDRrPbfPEAviYddlx8N/eBVRNMXFbfY+cDODf/FRJaWGfjT
QymOSXieoIFi0x02E/FKn0HU0GxE1a7YGrZO4yfDNo6i/OQCpEpKUeHq0nzAzvnQef3WcsmhUX74
02PT4drDzN0wQBUNAVaG9xjRBzDxAi8URczw3mfPPiQ/h4m4gSPOBowE82Flz8Umm5LNopRw+4ri
a2jP1aKOdYGFvpl/6zYQmVc5vTpLvurPn88+irDPjCCqd370aHfHPgpYgzmOtzG7YZgajI2sn1PM
ZQb5K7f7xj74UNrUXSWXWchuw+LcmdC9oSdoQVluuv7u44JsMKD717HndnxHD1+5cto6pC5lre+n
QZ2cbqbjZa/GLLEeeIeivuYlXrRzb50NfF1zfa4xFHbx1Zl3mX7SwWyVa7n4eKnDKiYMXmUGmkuu
wTfXs83bnEKKwZfAkmoQmCwt3MbdUYFzr1695JYDVvGj39L/ZE3FOq/FzufrL1+dMltr48kco3Oj
9o3zXOM8Ugi7xYy5MvI+7PbJ6eSl5j1Jalh9ffnem69N8zw5xtGvylsaTkdl0QIVDPwyqlHX/NPz
N0O4n9ixeBMsrBH9vg/1nZzGI9xMHtUJwT5Vw75T019JW5Jj8dfwLejtmsG1WAE/IV8U1cBHSWpz
AgEFLAssEvgt4V6qUl+1mM9ky8jL+2kU62OUxAx26AqAAt6bCj+U8zX41Ndw61oGcOHRlvkFAGpk
/Ybh97xUYe63H77YI2qicbVa927UezO8UrX9jvMuZkxSkzseq0+Z/fmLsc3n9niPoUctzMswSEEP
2fcJTPIQPcYA6aL3idPNwawwWNd0EWRweM39CdMl+TSvO2a6eUjNv3KMbrIh25BsppTfnaan0Ymf
FHpeRLZAozdSLfLtZwTwtVNqM2dXozpAjPQdAkOvbrFKmPqOuzj58bEUl3/8EDZ2CKIpQkrhURrS
S9LwTOBhEvZ085oqcNzXkZvRE4BVXUaGRbRh6y9lwU/R3Yoi2acY+M2YqT7I/Mm6eHlMJQkRXNxk
3FKcppu4x+L4ioV6W83uKSn+xAilujRAjf14Bl9JPRNCxgIfv4bWc2/9hKG+JyhNJ55ucgTdGdxo
DHCAqElW7lpGYDMOfw+GcQS2uaDG1giZWVW29s3jwjEt4UZ4I5iPrYktRhxRjyr7sPy1PVr1Y8c0
E4Wo2GI4jugNWWwwbiLr1qWPRX22/CMAOwZdbnLO8o3TXm0HOexSYHWRhzwBV08OI1homj4rIC66
ufxS2B5Mh9p73SJ4uAxnHY1QKauPQhdoOVpFW17IlTgoFkKE9H2R3M3K4/LBy5Utxiu3PmT/J+78
RdDaTJodCKBvfvgHLzHKDlHuP4TeY5PovxLlrvJ86J4DkPrIT/YDmzVWsxKwFmt9myUdHl41PiYV
SmdvMPpK6qstBcjwrntgoyEXE0JBbIkvu58PXh9dXIsBANY3boWCmC2T4lCTq8ksfXLtLcadSiwt
y5cGEaikHxg4uDAZ3vnfVab79ykLySFNe5sJlFEUW6PM1N4qy/SYzBJ+cAplIHpwKpC5SRqdDLIL
JO42SmnJanYg2xQJ57cucb1VYFpipmqDr7kvsfTULtTt5KeChKjZ0d6O8pD0URIx0FOBPiC6F9le
VP4+IvxqFjpWW/J2qZTIUvPAby53XqqmfeMbSMUREK6w909gAxrqDf9MjK/fGD7wwY4nrML0yTKm
E8aJYafjr4Wmgd3AB+FVwHRYNF+frmvAv94WNH4Gbf7Q5B7sefPq1jjWRk6lvuLsF4qhdGSSgcO3
eiuWiJk3wQ6ykXkNWLCRVh75G8z2zGXEdHe4UaMFb2GFH7Y7wFR3W4zt2Loj0zn6FvcAwcS2ouX0
2FL/wM4tSnI2a+gle+/sJlzCFXMF/8RA2hvS7g3z5E524T5znQ0QdiYb9KaSNLXl68iuUfPdOsbA
cGxWBt/ppDtYeV+ec2XKazSpoyVT6PHOochKAoTDk0HCRhvUJmydmy3t4aXtCWWYZYPDfSqZGK0M
szLl3rNL5iSRE9n6yk8dJC7qBhFUNA6C7FzjyMAqVXiLFB3J4pvkFspkjKU4dkodXV/nv1fY0Hg8
Cv+uaaHCsGrnY1BWULevzGQeakEN6kT5u6XsjZDORivne1peOhMMKHNvw/ibJuJItRUMytla3Ngx
MwnR3FV3myzMqDJbNdpyEzrfBhWxXhannpYY8z8jxmabhgOGXoAwYr76mbH21V8GE0Ommn5JWVdz
nipihj5bI5RtvGXAR8Dp4E42ti0fgr9P+f8mfi1mwZBc/mXSCwI1JE3/YjUUJSee6T0PTkwTKufU
pSzz33q9+4aXCFZkglahKfARVs/IT0/NYau1+drQlKAsJ2SN1vNgL4mprmzXY2Ov0NGS/tR1e6G9
g6Umaeo5u9m8JfieCXs4Z7tLSNzOzCkMvuu/81DsRqI0qfYtw39uevGEXHWMTidO8Fr9KpzXrvuR
lPjsctrzpQ3ZulZOCuus68xfMbQo83tpeWw5YiWiN8JGlWERF+IPzcFuTyHafAKmIsYRV3sWE58G
KBGpjvwzM596+8ZYaJeE5WPNuqe+wghNEBCzK8/7lmjLoep+RPmSzfc5Pg8Zg1BnRE7HfqSRhOhy
ECnzKqrGlRiiXdecCRl9heVxrOg4Wn1fpNix66T4TbBj5zyfIgT33b3XDOPK6N3MngvLwAiSeDwZ
3t7uoYUZZpBO7akHAok/ph6/XP+rlUFn/9T2T8Ucs8S9jr9dk80u5j7GStbmFrd5jD1DrAgzrqXj
HhJM8jXWYSP6tYqStU7gMhH6J0WgE6u6UM9sJUA1pYoMATdNzwm/eYypFlDz2uw1DZ8tN6dVt/BT
a+dy6F/rPP4j0UqvFj2Xjawxs6K4NSFeUxPWS4/JTjF4WnJwFXlViIYJwUbboFFBYJry+8zP1QMF
7wM47Mc3TeN8ykTgiXOdVpuGAKim12Sqbet7Bo3DKpCNAl/QF3/uzBMDCdO3VmH1hG3woUCEHe2r
JKQYYm5h0YCBkGwveZYcyht2rXXX2F8s/RpWJaJizi6nnodm6s42pzxbUF5j9B6Dxi1OHf/DaQZW
Sx3r8d+cC84mRTwOkI6udnUVuDgiJDZ4a2SvA1mhgmKXI3KXo6YaFCE+/jQEjGUjwn0Q2i5z9VMW
w9AqvXWl4UHvkdtZB12uSBWuiKus8mjbhW9jXzVry1bEmsgyQJWjjJ8htdPMOurRTVoqDz//nTDa
Wc2vqQPhWmyIr8ubMWr3gaQLu+oRDgaU9lcGtzFSQmx061LY61En4hFjkcx445hvIDCRrDOr5Ksc
MV9g9gaW4nWCKXA9pij9XYkdDmO11useWdeSTBH/Yb21nkyfSj5Vz9Hi7GyhQ7sNtpHWjVk6RQB3
QNKI2BXDpCKG/xkauCRIczSAtRKozjYm6NExdmL0kPn9IFbWKzvK9l6hseGpfSqi4pzE5aGNtKPU
UdRle0t767n2SuI0BN5X5GGnDU8cibAa6yC3B3lWF1h4AXfB3Fd2ilQfHfy0H1YuHttjSBiFtQU4
79cdAf+vAbsxmcvKOXl9Mx06A0W0YGsHtf+DgSehqsuXTsyvEphZFUOG1yHf4X4JplkGZotLQGcq
9TDk8bVhCOS4kFh0lBVpfrXuuDMngZIfdzOhgGFA1lxCfnNGRzRCBvXAQ8BEPThFiaGko1OZ37RY
PzqLXW1AzuZL0lOCEgYrIzSc2Sq1mVAVSJIoXj5XVJEXh7R236QK/xUlIA2ttbBQoQwM7F6BXRNa
0YA2Vn477LPwWXIScTZNefHt9FAYzYoAj8ehlROzFxOYvnHUgBpZxgMcq13rWy+5YvxXZ/CzrZYR
LC4Ls106upIVdJ0H5DLXB/cw65qzSXrVnAlZDutybr+NbtpYVfzcWvZ1APpa5HD3ZTcldxlp/jnK
QuPdKJipsk2gBmqUsj1oroj9srBv8JgFWKC1AtnEqNYQmKCBrkqtwLZcN09ynKgSlbVXrhmwDzMo
fGSQsURybyJWoDTJyMJGHTfpP2qg5h9/PrGCsp61HYiJ09xOr3HtYBiAtVuKz7iVQGS0Q2szyiCA
++HORKdtvKBtgXskNR811QZh/w5A8kEM7kZPPlOwNjYYwnr6aDkvwbS7KjvLQdFVkXbPiTkyZJLU
NbG9bYpjSLa20ue94zxP89F2fTzY/HRdQoJ3/ISTPIHC3eQKOz/zWZ8VGql1r9LfXj5W2Q5ubOx9
lx7geg6NcF+EuzIDCdZeDf1H1Eh2sb3p1Us54FyMSVLKYjNSNNRdf2rz8CQFMwwgJ0niEdZ9G22x
byquzmmpzNknqe2z9hnf/8OwrDOcL71DcuM2qFfMrCu9/jfxbaa0wgzPbaz7HCfvLNLEYAq54+qP
R97Y7RCdZl49dm4V0d7K+cE2TxUGBTaqrzVEqSTau/nbZL3lBVXWoUaxTORjEX+5pHMwDuTda1O2
B2uAv2M/xjqn7pbig0UiY3Fa9JQctdvEft4W/5aIzfKShwwHBYYaLfHXC/IF1avq2GuiiH54R8N3
UfxKXI7FpvDcAxw+Xtdr5ztgYLSD6+Xsvms/4+E1bG85o1UL428YOscWdrVgoFcn9Q2k2LkPO5oa
xZjByH5mt7oYmfeTD8anQXWfZNpehtYnhRkM86T4gB85rceMPaQ+IFI0toOd6BcR2v+shDYG5fWh
dIr3yKjgjrEFoLEmxvXkk0xPUBNjY2EO7u6IFsK3GnOcGDqmYTi95WQyXGX1Tm48TbM7rLBG4LQo
JfufyWzvlF3Q5arh5hKZrPI2yH15d8MR7nf/MkvaRVm9146+cafp5o+YxFt2VfAusdYGLYrJQxWM
SR+jvhMiarsC2x3MCEvqDO7r6mVk1wk6FY2KRtPapxTdOrZ2rsV6BCsQNu+awHZS1G/Rwhcvoukd
YM0hLH3kxwXBCvuSyB46GtA6+p6se8mM5ixiwr4F32Yvj/Apa/6tdbVtofE9nxqm/dHV0wHyDmGg
YQHHLTCQ/xuDiHV8KV4vONbY0oCkAi5q0/qA3WTfxTBlChaIM6F5yKAyp2mKw8ki+8IKgNS+ts2y
VczZTQkj03R6DxuIjJPzxc9wROTDsZTpZ2HX51RPtxr7aHpLf+H05paNXWar3S4NR7ByKMfcmCtf
s367CMEOpD5szMBgSWuMBKry7KKV4bZrE7BIdbm36vqpN5uTVsI5AmGnXA2lh5yTb9QnZy7eXNmv
ux6afgRNs6lXRdxRVQgoBNl5jNq/OhHsZZV7lYN2xl14UvO0q4EhFejrcDyZWuk06O2+BkktI2zR
hNg+Br1ROw4jj5RywraO6tZ2w90T1dllVSC9BtYavW/Wtl49a9jRR5MfT9dtdN0OrKTZJjJfcPL/
PCsLKu58GJqXmD2qviGCGGqp7aTrRPMug2x/LLe4hOQ1ND+6EaPBgoXf0U2hcDKCHTj0WBez9U1k
C+E9hyVdnqp/Wo10ivw/M8i9WsTXwiOiMmoK6/P47ZkeiQWv2NJssDCyPrLZd9OMRBRhzD66mc4E
j/x7mBq3uawJYRaXmNMhy7NTucSCJlzUsoFzG6WvRt4sStg61NxjhM3YhmkvHRwLodh3mro3RnzB
evAoCh/iq3qWuXkWMKuzKbymJOpE2j+25rSp9eRRn/EwOWwEgMJ8WuzeY88ktigfy5j8V4Nv26u+
FWonpJpjbvID88pLS5P80DX1eh7yaqWBtYZ84YKz4PzywJ4iR+fvrpkxcuLQc/PF09XvbKOi3QNQ
M2DlDVELEz/bxGV4jBtcsV4p2ICn7XPXPIxM7MdQO+lsEOpH71NN7m2cmpcK9stYwITEHOym7bde
KxfOZg9bqbhVHToQGKDIowRr3YNnVU8aDHFYp6Dj6Reh2RoMQDXhbrMKnDa4Vmm65yE2OJDjFGpv
u8pbH2+cc5zk9Fw5Hnpiiuhl4SSy2Gk84N7Qq8UxXJ7wfW7svvodAbQy/NoBpEVKW0634kwoYzMX
xU2aUCCVfZvDLpBF+GW07FpjTaEuDHZieALBPxd3cyD4ZgPL0aNrq+zAz0H4lyOGmFiFm4iPks1i
K9bALXk6nUmZdfB1H43f3Lp41MLGg1SmB/9xdB7LjSNbEP0iRBRsAVt6K5GUoagNQqaFgvf26+dg
Fm9e9JhuiQKqrsk86QuAKkUzazkTAqpS1X8i214l0IUrUNHotZ+FZbyZ7FjTLGffiOyVeLRALura
PcTp+FMlw7pxiiMH12YyS/Ifyf/D7hGPxQSvgxrQHEOBbnbWkwXso52AkVN/MCjbEpuh8Skahm2A
dhBtkSTic0z0bVnZG0PuRmj89H+TJB0l9PaSdXtqHdF9RhOsFoxgTcKUKoM8WYg9wHI3+oOSCF9I
u2XhF1h7Ts8z5i8MX81aaAPrRMCO3bM1OVu/BdUacdNfw+g6im7vIhpkurX6f7zGKq22TDxc3bor
zWXcMyw2PgI2QIb1UqM97J8ZovFHg5bO/oniNRl/Zh9GnNLXMPZqeziPbMaadweSF/Q7TjuT33KX
BF/F+Crx/acSMUCXLQfRLFs8JUP6sFBoqWc1bGwT6cGjG1HFHUoGYxKwEXaYMvxXs8fMzkA1FyzV
c9QVef3paT9JczfzYkGjaju/vGksdaelLU9CXizetGjWhKH3cq1LYf82SP+7m3LR5A+kq+rvgfEx
yheneyj7ny2bY23w21N2JIgsJt7PUcEvuyNP6aJb1DsbYFfoHWi0YpKO4a25+o+VvU78LDy5TRGV
CVJrRKNfI/9Llp9NDos8ZU3IAUDXUNX3KT654i0EYNMZdw+rUYnc6q/FxNn99QapZgFXb3BT2mNy
z1F7Mak31HM/JKuoGAmwsldy1uM4rGDRfMPpLQTa7ankwWUB6TwPJmfRsaXj60qWvbxaAzAUqjLp
6ZehmJEf6XrIr61hLEu2YSB4RoRFtkS8htgerRFTXEKXnPZRIMEkl3NlA2gT4nVQR5OQDNSDosW2
NGdTa1/FsAX01ELdEmxKUy0D6gn7joF5h7AKYzvLTQvR+KPggx2mu4c8l0yo5UBkuZ8T2jJWPO4n
RSUVm+2LctRSx56Y5hwfKJfFvwJFjQKP45HqY4fix/IlmhoS6OJjLc9jNO8DIcKzXKLvSUg3nPk6
tdFtGMvWJNcp/ykZKey1qdk61j1Sfw7gpiA+4QSk/oLC1f3DusZc0N1FNgs1/lRfg15+n/hJBPlf
YP7UJZaI5jB1G1272BTMXU9hivRw7IiACv6BxNBj1AQoDWPYIJ7zVdRERMYbp2MQ6QqkyCwz4NSz
hbYse+uJ9pEU+EKZK9jgWTKstN2lyaD0l91RVZ80eBkRu8OnawBIMX8UfSMnx1KK99GhaUB+S2AA
IGO4+MV29OBHyPw2ovSvav8VIeBrFjafg4PLjxcvbLsvx6fbtqDKSoSdXted68hbDKpHfcK++xIN
tB5XMZIPE53CCQLatGk5QEuK1KDZB2RPS/HUIfY3j4rnjU04w+9NaLBodeq917vAVL4VEhNwdTtN
uRy7GSIJ1uwNMvlD5TIXRj+nES7HHa1prxWTYjUDJsPjxCc5NA8SQZYG2YCR9NfCc+8Vj7isXwxG
Wsp8iWucUNkutK6BatjwO6uO1VyRqnePybV0W946xtod9Ig3znLWbWBggde40Xtq09KBQKET7Yxd
Mvy5dfiCzXLP6HZhMxcBZ7Eeuvcil1QVuPT1JyMwzoCH+dB3Wc7nsosIxRxgxcLo0LEdwQs3vkqU
E0mLM0+e8BIhFxBLrcXBrfcM3vovh+yS8R/2Kc34GoJgK7j2Jh8dDMEHbFhinIDdAy3DKdf9m+Kb
rmS0K7zhpLf1M8j5Q2dXBxvEVxXyxCngnegtO5j9gqrSOyYN0IOJqNtdUZJfG73nI8kFe50VZkZ/
anesdbHL6OG/nvjdpvhuMj4bZ4OVwvIBWWX/1OAvR9mvBysnNuTNBPmbmbjqE05o7QR9yO5eBE7o
1jxG0J2s6qsfn4V4i/DOOukFPaEAqk8DanRvEm5LxilXxiddbiU8tvA1nsJTFKi18pgam2cblJSj
PhVOkWJ+4RJvV6PkD71T638ypSL1Mxl4d4nItUrycdqeM0ttndpdhCVZYQAQeBqV8W1oZ0fzt4Sg
m8XdY4wm8ssouPeHu2w2+Ku74EWxWHdYiGX+aowCevrG1gKOsXScFXJuTVfZCDLoT1pJi7xRsT3s
oykn8bL2p1UiRLjkyaCCyEzwtrWVyIMVJTwALpQGy0kJWLAYeHcC0qHT2pjVkNkBmykKnvMuXHWi
sr8Sr4x3QT+xsW5BAHVNoVZ0cQ4GCWTgVeOEWPKr6FUkXLp6NSZ7ry4KxqUJ6fRQXZZxOhiLMqIa
lKK2V3qc5wDLPZsfYlyc2Ep1R3YnxMwQj3dyEkyfpjTmUCyRbYWygl3uus02tPxgV1HyHjH+DZ9F
4aPBlbuqg71r+83wiALSERA+A2NoQWOAjedscET4ZCe2h1aX070S0Yjgz/JQqmjgx6Y0+h36IFs3
/JSPHZ8PK8gaZF3U8KQo2BY6no5VP409Nk9k0izLfgvU0Cs/7jKypdlN6RV4osjjye+r4nvoqurN
rCPMeAGEKeWLH5Dg3CXjaN0yqd6mCIRUoHHdmaZLvlAwgtgeMtJfDZlwlrQdzoFcbQvLa5B7pjrF
p1fs7S7TjpiYTUx/ElNqmc4kZZfBZB39wWtnsJiGE0ZsM3/WjFlHwpwBpl/VHVsm98wgcTLbUsaH
oWd94NhIOoIQN7QI/PxJc9z2OcyocJU9dWdTc52dYxiQ4doMrphm11/kc6N6t3N3SUhmTzXOlVoF
A/ATCTbzFBDdlmIb5Q2bCid+TCVtNuZIHV82P9rJI0ozYYPHygMJ1U5ICrK+Rw+aTZ6z7Uxp7qxw
Yhpr/v9XzGbN1gSvsG7TktoqCMzqVqbtwIuGOFoVjOdAtgQJAzZuTK32643T8ylKIdXKK6BVDoxz
0eqz7HeyirCSEYqu7untr1VMbAvz2tafsbSVhGURq2tYnblqG2CUUeSiDowUDbmsDk4Ac8hjRrpx
E2xAGUUh6xzk38XYDEwZa0GCja6uVW1iCo1d+TF5bX8sE2wZHeOlazDh1xXFHOEjSS0zPJYAGhfl
2iAyAvJei9c7JpvykeJtO0ZB5e6Kqgm33hA6Cya21baNge5kOk7LYKzl2hzN5BBKM1wR3YKkKzN8
2h/I/UXB+ss3E5pyT8+3fePfzYq8mimbvgRzvKsTmVG+HYXdX2Jm9Du9ZvFXF1q/aybyzQNXIXhP
aOSd0HL2/WDt6FAkKOUYHV3EFD4SKtrPtP8nz6ljCK51cywrFy2JnrjWT9F74kd4nqIsg65nVNwg
TPRYM0yMctkSt7zyAcdPMKLWSqcBS5JBvpclY/GslZ6/Ej58eTyjzS5IUVFqPYHQfIPFQYNg+GL4
Eb7HCbNXxhKEV0hb+UXYYNpGCzZoUN0tu8wJJiyz11pz0blbjE9FBq6ewiZ85EY1nmhMKVdCraPt
biB2Fe1ATZp4awjJzo2UGqpllr6sGsJBC1cEKkAuTyNAhbRiaxmDCo8CDrAx6pg1xbCpKgf+uF47
9kN6mjiEuuMDShhYGgyV4Bq3IUpJ4mn2HOPZZTBEt1ap0e8mraxuiUp0orAKubH1Qf/FqTGTZ6RA
Fh3ngiQiPG5/BZs5fOcJTpoQj+WRgVP4luXFbB9yx+GVEOlsJTofU1dcwqMoETIvrCR2n4OMhDwz
bBsAdS76xoB2dwwjFDuVoVlINxz7kETubG7QPxgVMuWQGYa1qAk+OwRCVFz4wxWlJ0g/VheshmFY
2f4YIWnyjXcnYcygy+kcZyj88qCKfutp+HHzFCmqSBIAJn5yaEOgoqFjwQ3zowFKE3MbQCVRg6XS
VK246tKZwwsKRAzkPvM6e/fAZFBoNBY1aqV71SkMEnnSeuLShoC5CBWjdyWNLQB8gDxhkdVN+1uO
Sf+CPxKRTQ86WXcZH8d2xWam89sjZr2xR2iGJaI32/ivrmrtXHh68bBhj/isqGrsJVaI8cnscDiz
jKJnw1ccmAM1UmCwx1rGlpq6LR6IucluOZQ4rO8igDmb99OcdysSOf0jsflOdBH+Qghm8htxS0us
uWq+JfJYC/yKJYG4ECI06t+EqUmrWeeB6Ml+EKy5tiPIRWptwqyddZCf9dlNUi9zk/01evZYvMke
7dB4GCVm7KGmzUO1535WJcetJd5gwqv4GEbg1jqdGLYBATdmV52gW7t0FzGMHDIJ9swi1prFNCbp
951THcX07ejlKigQPCKtQb6mB58G3pYk/3SSGO/Xn8s6LkGEFV75hU2wVd0/hzmVqo+YBw5a6K/i
DOAFtS7VplGYpHky94vbT8ZTl8T71+ubxHrvaoHl08Rjq+nZU+kVs3wQ5Xukdh5zI7sft8YkVnZy
1T1qQoLuUJ6FpL5K62Iy9i/D+2SgmlSIm0v3UE5zrlxYA22ugYSApCdXZULOmyVL3THwFbfXiTg5
wBXMfRs7WHkQVeJzBN2isu2/PKIDQYaTfylvY5lAe+S7qM5suIwYKy0OYsP6LOJfyXKqVb9a8K/y
/XnLtdDSW17tI5fpHEN2lS+t7DnIv8GPzD46OoY5zdZWf7Z+NdRDlDCWDi47II3/TeTdl1+Eas3o
UDN7tkiL6eZYiOaz9w5Rd6+m9J2j9xRa08Ie2V6/Exi4aLRTk7621l2KDxKoZyCDHxyrajULpkXE
UHR66BRsIdroqGRl/qUzj/cBERovMYuEkI6pqk5RcjJiCLLmbpimw6TqPaKVnUFvqbtvtsN2ktBV
2IPDHX7I0opuWXQr/UdrvKuG8FIYj+2b0bEoeu9DKO7UgEXQ7lw3Pgd8URXQQQM7xCjhdVyd8sdA
ajsYfy2cnVGhMVP0ZSvPPw3MWELyn8pav4IE3nCtrC2X3IAQSfquqo7tCDl+2ApqC0GGSD7voXkX
GQH26REmRd1tPbnRin2a/iGjZGhv3BKJ/NPYJwIUxTUleLisngyD9Rq7rCCGlSyvIr7oHOc8nRuD
nVMY0+H67xJ5M+UyZrzAfKgpuODF4GEHi4JBJ0UjCqISb5fCE01Dmcylrci/tAmhQNO3UM27I0iY
JKEOySW/pYxQfA/dw81vCbRWH2KsDMxDH1r42mHguNnKcQfECiG1Oiw29UG2Da5vtdQKvsEaeIKL
B1dmD3pMhDbklbnO3s2h1uvw6BmgLR2TiRazxKjXY2bD2rXLqqc6LRnBODbooPkv1fzLWrTPTpm7
KyX7I7fRorIJ9SuHN1IpoCKei0Lgs/hmK7tuSvvopLSonbnmXB7K165h6v8EWHcXNei54Dc27VMI
YHAmvvll/G4Y7VuXHAZkBl7+Q97Ww4u1NeJ/drByGc1KfVgNb4lfkHiwZdeDJQ+Hc9Rh4LVetfIj
aY9+/Zz1O9hjGkwYRmCwIMqTjtkh22fqlMpTEG9S/SUpemL9QAZkxSOlMkBfZZ9d1rPGfRjoyEii
+TaNi8pOHkuA7jros63F7fK93Vrezg/uvnchLtJNb3rO08TCXGPLGEY+m+1c7oqm3bKCBqqRHk3i
cAN/IipYrblH0JS1zFsaq9goDStPEdMloB/VGVr5undyuNVsUCSAKvz2krhkZbS4mpZWQdsvneo2
ttFZ5ObVVcE198eLDC2sJyVyIrOjSPAmNOTapraytTVMPLPYLRmZlcm4LyeSEelAOyt4ST3SWHMV
8ax21Vuu85N3e/FdGw4NQEtSSWzU7xZpYEntPY9huEqFXNsdxbFS25iAPuHHW4QwT2lF2wu1eVf0
xW3sMX8ESoLTMcNdgLnXjlwih9BOoaKFRhvw1PFC0/RtEVlB4UXlPaSgynLIVCxcV71OWWGnt4Jm
lOLcYyoEh7fnn+SsaKUFM6EhKjDgsfRPqBaNCTS3m8kNIplBo6WI6osG+GzpKKtY90YDKDAs8VPR
O5oLxvrDri/6R9/N4AtB1h/r2XERv1d3Lg/9BeX2hvh2KJZsIkXPBF7gC4gmCBIu+HufVFWAmFMD
65q7AQSutg0c3acQB/4hnZZMW+xyU4BEbIziN10HGlA0pbfFiPSdlphQnMjBIRvPHLZOBuA4UFUy
RQTNOlnn3MMX0I86OQ+zdroj9iSVR9ldPOc9yIMjgQRoPZVHWa81zMns/HOAwmqph4cDIKpxeWkU
qjbLNwbsQE9iTAEDVBrgzsK91SycUTxY9p+FMZKYr7j6aZpXo0MiFfRz4Noez8qyzvSPKdResvZs
JNEPSzZT/hnRRCusETavRyAZo0OLJDek/xm7/IcjDJUnufa4DsfJXaUGqbTIkzpcOU1ATqMZrtmI
LGyPKBTdfm96+W02E6oOCzEsbXc1ziKtbTDLaJgbOuG/ZPb3If5MEGZZDubs+l4KYro57OOC9NfK
XxqadqxFteQ8XrveJcfv3Eu4eN3r/Gfa0bVJWWlE4APMwsOlGNgkA1BiVrmWrO1Qwox8yagBAmwD
Wfk02LxC0185Z15ig9VSTOjgezE5RrrOVNRaCIgWKdViH5intHRw/k/1uCl1MkhcDctDknFj2gOD
r4n/ojNRpz118KHcNw33sZaIFDd9yB0i3wBvqHUxWPVS14AL6v5flB2CqVhJNrNWYCEPHgGnPFz/
RJu+0nv4IDrEh/QYWBBaUG/S1fcJQUG4gOLn0WPnMmFem/BEId90n1xWLN1AfCVDG6fc9EzyU6G2
CY2wGerr3p22fRDBpavorl18xERw4EDi414G9lV2HmMmikn8yJUz89dYpmuEz0BZBuelrrAW65Ka
omcriDla9G/E+WhyXGghHnmUGuXIyAj1aI7Au1X6cyG5+vx+MbLOnMaTNZyEWe/o2raF+Vt617Iq
1w09RQG/rIN9YVaPUtd5808Y1SygCbNMorpl3hN8rY1G/1gjsO//zL44+JQLjoR55o+rmAuNuNVt
YrGd5WB7a1F1RdWr8vtNrdB014fJ5f3vkdvpoOynLiEpshw5Og39btXOVu8eTv3ZjvaHZIU8GDcu
0XVF/iIXtODeiY5lg30d2iN7DOWp9eRcimjf648GnIRewMStbjapKcolVTv9MOiXQVQqktIqdsUZ
4YyNk656g71FYK84ziXOGjtLDsnwngRsiHxwKcEdhBkdCwszQaDjTo9OxFf+tFhQuoJ0G3bhVugv
bafBkgkq72D/Pw7CoKsIEGcL1M90y7PrPYUy+bKncW/EEIjInXY88jQKY6XC4NzjHJYMegtsdlZB
FzlG8LOjlezpPIwp2toag8k4RZ7foNo1DLjGTA7ynsy5+j3wyKRovA/hgJ1DONUqa23wTdvZvHXn
oMHlEM3yOH/qT0aQXkeiK0zQRaRk3aaExKD4R/VvE05xJMYmZ7At12XwGEhqaLu3sbFOM+0uytVL
7ydbwtyPTa3WXZS/jZ3E9sbIFg2WvarVQKiGNuzt3ProS8B8O0+Yb5NUYNcRVkb4BFNyu2J7N0/a
fOSKUwgCpzJTjpJabcoWjEjhXkCAf+SWdw5d2AXcdpp+wsL4EtbDv0kmb5oyTi1/aMUApsW4r40X
oEcHgx15jZ4SayVVuL9uGAD43c2tr0Z/8EitaaMD755vyKeQV2CiEujM13b8HH370Cd0GhoxRzJ7
K3yokcCbWd32+tal06jKd3tA2IczNPxR0Q+oJwVSQrC3G3SWGnl4K61T0l017MFe+pJF+mYMsAx1
6ZspsYHRPDAuW06avzMnpibBqkqztd9phzE4BP4zQv2F7R9moHFFGwOoT1HY2Rz6TTcnqTRvvSQZ
S1jgNuYJlrwV3Z1RAnpXC5upbXzmtF7I+J5J+t60BMQ1brGJ3PIYM+oq7uVAlnRgL20K1z5ng0nZ
8esSVJmDLCdLTBIMVUCGTki382mOHAiiAhNdYGCk47O0dIhEmGtFcVO5f5xctS0RChC0sIwZ/SXM
xNMISDk2fnA/xAYiwaxWUXZjmLJwRLwxMcIayBQrNqDNvzggnsWud4FmzbrDf1PX/wRYNgRBfALt
UuPUm8QmsszF9T5F/xionhqXJlCwDrLJxREBthgNj1obPVf9LzoGKrGzGb1mOq1Z6lXLIk2emXmh
4JiOE1u8IGZDU3QohVqEoSSIhNc6afDz59ZPVcXkB/mwksQeD8patNb3YEoCzqYt+CIklmYEqap5
lewMeICqmu+pQ83FgLn1q31R42/HcbvCBMv1bCDdjHK47eXILY2uBnyJbV8TJIBLk8zfdY4pFAyZ
8RM49bnpg386RLfQMl9FPH6VtoBqyeyWG+nPZVQygDjxWbipuu6PsbnNg3yZW+7Bxc9Xs0jtOcGV
fLCxMAhmqAfMwa65wsDJpmEDSDyDRzSlDNOrlLV4sxLIRPIIOHEKlrftv1VBW4S+ssPgGDUaUUCI
WTR0HljZGmNndzmse/MXrmyWyn+aFv2I8dohzTG+Ymx+6rVg2uLX1aaq5UVpu6a+djMzrvDWXe7y
SeGyz26hgWnrLDSGA4pRXoPw6m7pWNIBLzEu1wMH1jv9fGDSbDHqDPk6aRPdGx4HuEbHSKIzgKPi
8KugZ32+L8vf0aF4HdfQsBidZgN3sYnFEPk1+28LVbWH2ZvypgeWELtrG89mwQRdkAtgRRclXioF
TRttfveocJV77leLNSaO9CWBVGTc77zwFLbPwHhCBFMC7OWcdaf2YDEUki+5IdNctz/jnPkhO8Mk
Av7AuC/vukOMoTy0E1Z78cIpvgp09CmHuR9cXf23CgxOqvGVZk3U6kqeob1sxfQTmojE+bZC6zke
BVfE+KN13mrsdvrorMCL/ut97WCW+8RxEO/Ey0wBT5yIRyvGnYNxEU+9pD1zHrwbG78oDgXBBN3w
pGqIEKWNAlNtkeUx0XV4oOb8kMkfuJANNFKsRuN30zG3EViZmOqpUyyUmaFEdLIxxi3T/mv0L9U+
snBgIOMss4AoHvsupL5r0zcHtCYDit1Ih5Q49m+Yk3U0nFv71Rj3AR/BdKnTi+iuLmYXL9tV0x07
sQ2f3DoULAzVrRH5LvIZ0+wQyHGnIwzZmRECKfp1L2QmUTzNpWuMib3BeoOTmU+J5FdC2CruImPq
lmxDHhq0SQ0PNHkcDKppbMo913qxiPtgk2STzhYfAIsDqLjEeq6xlF31LTZNPKW7kVE0aRnWCln6
SU8KvLaewAvvHcvJ2SmQWLnjbLUm8qADXasZA5pxjpxk/y81sJxn3DRa+S14OuJjpscn/s5nYJeP
qYHr1WID6NwXBifEfbz7k/ltlEjeKFxVDScq3NnlM6DElavlhFm1wUepupfRybcB4yK73eekQpQ5
vDiS00tuZ9YJDMWTrTO8ed1nPYDx53cXkORcLkNmG+NhKq9Zum9MwewxpMWyya2G6RuGtItuCteY
+YzrWKuxSvalOgfu1imG/bwh7Vlre/ALUAKvx0G/le1N6Oi15kmIHoJ/U5BgM1Ifvhw0kWby4RQR
Y0D7M5j89Nl0h/I0WM7CZNjTJ85TRJYzg2bSksD7aS32COtodOrKVwvrjXUQXaZviifhSpbjIFXH
aZ0O4TKiLWC4A0OckzV1F3VLfirqlpkjVs1CUfNUtOmT6MdrEVQ7K9CBMtnvlebmy9KuUWnbGEWm
OUSwTS1CQbT2kFBXF7Ima5GA5QZbeDTa27YEBhP23qqAfZiMyYP9AhjaZBPE6Ylx+xaU7qGtyCOM
2Os3sEFDPt/KgLVXTcO3H7vfjWp7piZzjmpfyU05n2Ay7kB2M3pOwAJgR0pqBR1u2AtRM9bmopST
Z2z0mnGOpv8YTbv3S23nCO9kpO6Gfp9aF+Bu5QJfScz50qsWYdbshmhi7AwxIHCJiAxki5IRBwQ+
loxWOsEwubQcGJEQ1SS2gvn/h3/ReI8ZwJKvvLTx6Hk1hSq/eR+aG8HutkI+gu+S1DDQCgm6Kfyo
GbABR08Q87ssTAzLQmpUveRlhZqMcDpEjhnL1ZZzwkfhoNovQavWEAdI0j1lKaVh/uM1fAOAVAcd
wN1YnAwf8koHGl/h9XJHwjM6loxMb/oKkwQAcaTtk+kuGnR5s7bJJUcxuJBLzcMoV5XNUT4K8v3U
vQuIT1PnpsT83lwNIgKxoVo52536vSvFZRzEU5QQbwreTasQBsbe2sn7q5mimazA9++YxwVnx4DW
NuanacgPooxsxEsjD7+ktZqVAXU4fJDkaqxFIwIwzOZr6GIGqKOz7vPvoX53k/EUwQS0kd7phJCx
C120DNzdRm6rINvqJdoCbV/pT77NoUt35ovi4vaJXBG74Z9MtuFr3wntlS3/CGeHww4z+mOcpl/P
D5fs/HlzoDi4jNDZCW/6AmtrS/7lUCb7WNjrIEHoL3XToq99qrKXnnqRLc6wmxfKTeI/u6xfhDnB
4QcsmHyF3Pa3sJB8Wc01pluqbHBtdnOp+5aFd4V9FnqKrTyLa6wncZw8zOIuk+SuiUsdjoAOMmSP
68j88c1bTdBjuO2jdzwvwdKwg+tA6BSznegpqM1tixXVzmALG8R9KVFtWEkcclTLjnyKw345h994
5ktg7FobRza7q9pPONR/c7i3NrVzPOuabHau5VyioPZABjWgms3bW52aNh0AxtCEpB4mWzXqmgyx
M9vLVUlhTtGHH69ieTIt2ECv6jTaDo25VGW4DSdGbx1tGvZJxZdsqiuBWjgqz/hqV7GD9gobJ58G
xh7IJLLemxA+3WPDmoSUJL9/rePP3OiWakhx2F8K0FMe+bpVYm3IaniKPNSRoL13PsYpQ85eyphJ
7pNeQcujpnBLTs4Iqt6Idz/+HitGAU199AH6WLQdiPqWTAxne8pEzVO5+yi1F7qix8MLmGIh73Ow
zoCFKfgVSByD20vrNUwFp9b48sZnzTnnuXGBvwbT8VYgXDSyQ+2/RwVagH0SHOHGOEG1NFkYw7DV
Ad942cSVLj+wZ6D532nNbopoCrqNUWxs2kr+U3SM2zrcuC1zpRwy2Xle/3fiaImjYaXPKv+IIS16
8rVj5yYm/VSgVmL1ec65U2Qi2E7w8Ch1nP7PCLaX7jB9DmGC8Z3cra2dVd/xbEn0Pip5EQT4jaAG
qo2W3ygEQw/LBgsxNvfK/k5jbE9IBH7i8Q2qI7qkM6OI1jyHmAQElabPaeyxUw/wd0vHwYf3nlsT
DEJrXXhU/DS9HZvm1CPkNI0381NaKbLdbKe+uX3MtI5fmMwh66Y+zYxCHVjdxQ4uTpD99PDR+oF+
gWOuusbomoOISBxiLAz2jLr7NWQ0SAiDjOwtCa8RqvfSWee5vui44vLoodxHk/+5NElJgYYOuS1M
looCx7C/RXnqs+eRlR6BnIP8k6Sw4SVkbt5/D+JRilMU7ud8JdSmqnoOx4+AC53Msoa21AGVJtSL
jaCQj20uqPEn2QDfWlMtK67bks134Pi4FbH0hRGnWUc9c8lnB2B7YDsLyGuHdgMxASBF501VYJ0K
jNb52oAKaXz4sJZJhIoNtazZ1Dk1jfjw0frYK5OnvvgNQXOTVUIpsve6s1vuvQKk0yWuX+x0SyeB
mvcsUOOC2GmKV4eU0Gh6anF2heRrRqkHJABLhwXRDJZailvoHPcHJS8NVSvEw6VkTWNxtesBjlb1
ao7udgKTVCW8QjBuueITgeeHWQ+SjIAMKlgSTWvBZeNZTJ7L3lhxj5IL4y2cLNnYKFkd/95zPQ/F
NZkOnDFmLvkWMcuQE+1pkPOct4kYxUbd3JgMoNmNqR/95IhlYwF3qefUKeAKuMl3Y2GojB0yz6AE
j08Z3NXkC8iTnFm5DEZQtlAGmTvsBSr61Jj3NHSOav6inSffuuqWvigl9intVrrruv5DsHcIiqsk
p7j1rVXokXRovYQDFyaRs7pAPrpEI6rbV9yQLMBvUMrQj9abHOKHfuwZa0WAZ3hFNcaEvzUBusU4
u14ogX04X3J8K3H+pneTjydPHq2T3PWu3EC22iTIQrRhXKY9ydQZkRbVO17ks455gFZ77UE1HpLm
QzHia50eYmC37+sNXc0G6+CEljHEcDR0tyA9ZDkP0k3yVI4ALY0Hc1bgyvBo6msUXyp+tKmZbYbg
grRhUXCR6h6DLor3rOB6M459g9vwq0cV7PtvAy/uyDuEINOEzF8x72zSR95+Gq29HpP6YKhkUyGg
ZaBNUoPGBNQ/29W9Yj7bqU9WQQucX2X5UeItYE21kPxwIRAR+Ee4tXaGMdPYGES54+OUQMOnuJH7
2dI1sDDG2br0k78Od3WpX0xe+xaNorgL69ywamozBDIjEW+U+tpeYzA2CE6Wia2wcQk64oMrtnVd
xJS4TS916ZL23A+LJOjP+WCto5E5NzzXqI3WIXWVAVq/Hh1O7LsyomvQakSxQ5ZBmMsuDL/8k5Bs
rw/W8DLFT2LGT8XHXju72UmT58H6LC1rU/N4NXYIlPIl4eAF2Taq77ENdol5CM0nN6ZvP9ScDURa
LM38t0hnTg0/G+QP3k9f3pPkELgveMBI6uoG0LzBqXJ2jXWdX+D4WTAFtznIi3PHdWczDh66HyG+
fdoAB/NLhL8llOsBOtHkHwh3S8t4M1S7KYGfxdqKfbKWvYboMWmNVhVLCa8g9yjCIJwZOMWIaIPZ
VZZvevXopw8hj+isUGlg7LswOsUNyrUAYx0uHTmOquKuqr4sJlgNjnOyc1nBsvT1PuP+xUk+E+vZ
iHUOCOie6LFjJt7IsajWG238j6Pz2I4V2YLoF7EWiWeq8lUq7yRNWFJJF+8hMV/fm569Nu+2TEGe
jBOxg9X9VnJWsQ/b6PFvQQu1KjHXN84+LV8xo1RenryGEvkt1IJ1ymUYM8IsSoeFqI+J+QsdTjhQ
E3jkkHLdUy8BIL0b9adKGN6P11V0Bv3z1jrrVLuqMNzFOUTL4NndBnzcBnj2KTlg7+ROez0Dte9h
W99D+quPK/giKrcfXgVbj0FxoiclDQ0u/mEqsm+Srx4z2KSa1KDKYpuisqT7yjrnJ0E8SiXE+nqJ
EAa61V4HoQo4S3kT8qHW9K0Fz2HY9dgchodHpVzScpFjJZ7FM7v6dBEQ1cGl8OHSA4PrFR4/89+A
0pFEP7AkmCGnvc8Gev+hhG4wjnsvoPB9pYXvjnykwSUzDjLaBJizK4SO5kDZos637TEGBZJWsbUC
JNw6+gXiDFZQ8D0LZYL47Izh6OY4SpdVyJWw7JaJ0i/y9uRNvQcgs6uMQjmcmto2qxay+uiI9od6
NNdRJLuMEobk6andxAGe5XxgXPL9YtiF/gq1DI8+icuUtwHe5drdlglN8e+qehQ4aaZlFQTyswrr
K1922FjLjeHvA33TAhmPjqp/RrpiY/UjAsQAXiAuM3d7jpCAiIYK3F3tv8K65BwCxrtu1JuUm05c
fqmIDNJwlzkg4XayIhIbK/L6zdAPUXO0hfJW0S+mfhg41Kl1a7xzT0C5PQvubxWmk6TeWNpvZOMy
iNmnn/nrDp1LkxcQyFbM/xVejDHX+3tmHFURLcaIxeZCYQHdLQrM8PTD8nJrxGM0wUx4M6NhTzwC
yXthzdftm1/dNaghpM4B2ZUAQkPGYSJ/+kjuYVnSWlcbcNixgMNTelf0g9Fxbd1Pz5JpX0rI8BhN
DPnC1oOfnHDbm03lJ8DWJD41iF4WT8SzKNgXjXerPNvcuEL50tR9YvB+qIaVoq+sFJeSJwlQrgLu
CHEHhTP4axLEOZdLJx4ZkZZrg5qRKWXpvDo7AF802TDVc6IT7f9/U+l790pZsTldhMrWwrrfbob0
xleICB9yg8rmfUb4ZIqlpiuFQGsz/lZ0KtT6o0I6x5A/VnybSH/RIdfORcswdRAjp444WLhBcnFp
WmYV5YaSQmqaFDDmnS5bYMiYxfUpGHEYQFqJ6BDIAQA8NNXdGyXsA7qKR6v7RY/ic5PwLUn1KnGH
cNn+04ONQq1c1hHD2Q4tuf1Spdcb1ojbHqaXRKla/HSiV9TupHf0lBiS2pDPx3Gid0CbijTxE/bm
MaJ3qRgfaY+Zq2BvGpaXKTVaaEM606eO60/HvIKqwceMAoLxM62zeJmr8bmo2+vg3iQcL+Jxaofa
U1yS5g/z6HtLvdf4G4tzh81hWvfLQCzV+tzJY5P82bSY9YCqYHtU4cYZlFnYbANm30Td1t3T4cpB
IEn839OAAwASVSHmJW96kznHZhtOWFguk9o7WQNtCX0BjRE8aUkiwk/g3gKk3GBIzMlD5/uWs40i
8TniNXW5MW5qfQdVnYdm9LO1RhNLPOb3vKcUROyzAa9L+R4O9bZmuant4qTGmR2BySRC5uP/Tg+y
W7Xmmt0sEMLIR7WXgMfqlssPswCQUkaKgVkYf9GE4fqU47UpEL3NinrFkSiKW3HBHzTYBMjivHC4
A/AHKEFM0xoRuKCLl1XgvTflr+l96ywUmeX89E0qwDPqplz4HEYLsyggm0MxGVhHI2bZaNuZ7VM1
+StTLgUtQwhACDbEIWAGr5V/QvBwHlzA44ry4YvjCKC3aQU/PW1DHfPB0ZYWXjmuIx0/5MHYq1x2
CD5t4xhOY9SsypqJiGlD6ViNpavIP1UM/h1NsNKcVwTp6FaA7TLU3juM4VVX0nZKX8SQ3NzG2xqF
s1SlduwIp9lUMtOapvEaHhR9n+MNTvqnIuUyAz/X2RFwseQNSxjQSMqsbBQGCZNXB3fLPSCHdFrP
jaGmdKJYB5Lr6kMr6/nA3Efuk+3eR6Ode1g+DJJ1wB2azhSHXBtvY9fiqs+hp0Bi8Vkq9CqPJM6l
LHkShVsYxsUcty6v/ZSsr4+TtKWPDCs/gCLUtQ7WaeJsxu7lTdouXsuI/Z6a3C3WcT28Q62u7wll
z5oiwFFJPBJQawAu4S/jnQTtnq+mHy6mls5QXlYp4Kh02DvQAmK/XLTGO+TPuY7jb1JlXbJmJHoi
JKGpzG36zXcCnxlRZsvnS/3W/bMRPe0MuJA37Dz7Hx5zzmsq42IOVt5IfFIwCzBI2J9pbJLqXDUV
tT+Cs0SwGaKeIHZdoA6rgdPJREWuxt9clfvEepnBHrjA6K+bkMQrQRDehSbdOtgsHTTNbsTZFZ0G
471Ro3WYHkbtEVN6YW8j7eH4zCrND+CMTRd/TE9oVnyFHWcuDHCFPiIZfroWxi4DTSOfxSV3qADP
GBajnkZnDmCWU9xdnPxbcJD4hKF8F0N8T4wCd4eSpG84dYm43qWxt8n91w0NxpeS32uorlSiniqP
WQh/TkleZnK1h4remU8bbTkR5JpNuYzJWrblP8XkM84lrEBFSuW9Ly6N+RPFsGhYp47eJk5/m7rb
KJwWDaNDU2bQ56AxUMptvqua3EQ9tWNQAZWINrxOn3M3Ss3fEpBeyorbbIKvBgEqTu+kI9CZcpbB
V/77C4Un3iDlHXAZ5qNIlHamkkW3GDktiKXVcDUl6k5+nW7qITmjEF3MpqepDXTcOj3RNE5Yh59s
/BzFfcDjWAX/sK6vXfehKnKVjUiBcCbIL22zephZyaabVsP1j1bLRcRZ2xmA0EeFcxZfL3ZgkAqS
0o/kIyaPHMcJ7K+zj7HHH5U3HCmzjMdSQUAm/v1m5ir7cixt/Wnkb0eUu0zCGNNoB0LOjT9CJduy
GqRRzFsi4WsawM2HaBqE+rMPEsT8NTQIP4GHDxda8pAv0noisym7iFQr4ZICs6wDAjPmgjhaEZno
YWm7MSEHAe/3bINvQHcC3ezLB2vSNgX4wz/KffY2vISQOpGibopy0lp+ypny5vfLiosPmcaIMgA5
2OwPuNtPdEfMTNxlnRxOwT8qw+bYGlm5wBckxkIJKTIaNFx8HK24S1VgW8aGSOWA1rxFzo4CYOGz
xHKPjbtngexaP9Wwrwm9+xoNBkjkFUWA48ONVH6UL+ovKMzYZaryhZXzLTCuUVuy2zS5DK5N3qMU
EExHPf7Ae4n7hCgR+3v8JtZ12vI6eTW3Yg2r9k5GQOUDtD/9qmrV0knX9mSQnVKJuHqwmhmobL4Z
zxsKeBvzBBb5TUNpS82OgDbmwb7CVFnCjqd2QCqz1PgYe2hvgHSphcLPBehpnRcXLQOKfhAFpykv
2NLat+4TZ+2Yq0dHam9D+W6RoghxCtAtORM6s2LLAyErMhdgDLybwBlQldqcmgKjuDn10zL+SB69
adCfm57oa1JAvXYWSVnSW/tDHg3bHUuScZ9z60opZzPbd8nJbQKApMkp1Y0lvM2V4GqTdzsweOwa
rHlQ/5uWnB3CF/OSJBWls7bGUjSvvVft+Gtd85eu0h8jXsyGmn/oaKlpUK21CMio7F+pn13aniid
bcqHMIn7ujkyYeFgPUncrxwti4KwdK1k2W+H7ZwWNTrfc1v5oB/8WXTJHJMuKT+qGfuCngIn1eGV
lnOAC98Sjyp4qhV8u1VcoUra4zOzIk5gy/m/qH7RKjU4Sp5otYLHwGsaL/y29l0C3c4lyawzb+At
F5q1lYh41jfJj64DaVQmvcP7C0fla8h1ugNS95bBrmpT+q3dgZk8M5YJ5rYU2CtaJFHFepKB64gM
CfMcZDF2hOilPufBTaRnSpHBwdv+RdUMPm67gO8RyABRlHVU7YOp1HnY1OUpaS18YjuVc6HRqeBe
Q52bh91nPRWcR39mG+BvPRrpkx47Uzma9teIfpn8mgVEfHzcWvkVpye4AOChXcyHT9R43hwkWD1W
iF280GGbhlq5GMbvQCFljmPEBrzs9sdpldu2FwMDoc3LjBTPmuvRUF9UXtPRKkIWYCyf2cNljOkx
cJaD3vIKmxo7WSQOh6I4+rzfbZY++S4r53mpMoC+/Ozbq398vlfzwDbcIcwnfq1w7/DZLEqdaN0/
rfywQAsUKYWP6hH+azNddpt5Q/R/6DehexQNVJgv325mNrT4nHYHq0lnQF/lgBR9pFrcZxIhF6xV
65CbDIOdCYrCrQIsY4TNuUTrxMO4gU4tSxrFV4A3we8US3c0ViPliXijFHmqi0/f++eZwIjKmpUR
NEvMMvzQQ4OiEO/myH7Ws0PjdiAosnO8q8a+qoZJFvVXq4FePJ18sbG28ckEHihtEKY4/ehU2PvB
iCv/XZbnhJF/QN6QVFSZWyFgELJmG917mW/hlPKzYq1fYLotx7Ot/RMFDaKTU+AQlGcSigsfw1DC
aFardxriYw0e7zLCg1o0uBjBsWvpysD30ADigStr1M8a7ctJupXib1txVgRFNhcvOpZsLGJwDs6b
o3PgxvbcwBxHoYWjECtLvnQM/eipKtVeps22ssX3q+NPXgKPGrCGFAwdE+fapFHAZeEf0anHUTKn
pNvJN4IQXISlknExa15IXm89zVKS/GFBzwMBSjpPK/3XYHRgU9bfnGgT+9sGhmEc7wxnlYdnJqzY
2bXxuSK5E5dXzT+KSYl2uY5CJqULs9QfBX6lTNvqEwCJIwd+9VSBhffD8JdefAb9gVS9jaxd2X8H
DTw7LSaeNFlZsWbgtjIPDYugaCWmlrXinPtPS0V6ar5AaxfWHvaxH520lNZwkFIIDDtLbgiGznRi
5HiJQ3kCVf8mpzpH74tpI3RWgou4SBpKFnNIqPDD+xMNGHHWzjXomhnBANtEH2EDqBok4NkgjGOH
xwLII/bpVlHmMY2jWU8GR7XntIrl+tXiMqqrYEscsQKAGvp/taluWA/gEbljnAea4b9LsrJWcCAG
OfOkg40rhGu7nowYbUjlHnJLrHU8J5/p+FNQK+Ji9JOU15XluS8/p/idTl/uWWqc7pi1K/bBET+W
RLkBim6sDRcGNkzlVI8dfpPk0pRVRnFdl3IhGXnDDPKpucConsL+xPhsCga73849VvxFRPYML4OE
rpoEHZ08r6SHEO3uBEqU6F9S+YedbSA5LtkYOtgOIkjFCmPj4CerKGBBPIVUflN6irrBXZb8scy4
OmndSlm4Zkpryt1HCGhgqkPW5o18pkhwljZnAvcrJUdTcyF0coOzw1VgUspaMCZHoCRH/Kg60TtA
Fd4xS+kDycS8qrNdxshv9XOr+ggYz3uXIduB8PEJU1vN4QLj+VfNfzUo84I1CJlBeuT0WSfv1D7N
VdBrBQi3YUfeEEPn1CLqjp9WgOeOH0Ia/2v6U9ucXEPf+dwpc+0rifcpfJF6ncofJdwYysE1vgJY
/JLu5INv31V2ILAA5q3DpVSWcw3Ya7Kq5Ctq9lNMoofSIzzwE/6igDo6wP/32VjbOSSt98HGyJac
imLlw+xpmMMU+RuRBYkYSI18RUO90HDxWTud71ZHRlfUb1hGk2jv2q++erT6QdbnAGt9wj6N0uEp
YR07ZE0M/iCynwbeYJtzuZql4tOxvwvtokXtsomXNtTauD8N6a4O1zHynWub2KF7rBPGDOrZDAPy
LB2ai+nTAULprn7ukNz68M4tYKF7/DfqdmXTH1cO5XS7ksavNnwrkLwV71+J/4Iv39BXtbUgrzgf
SUuaWPJsyWr0d6RKqv+nKN1bgxlTRTGkMNytjzHPipPM4/o55P8CeNENCLCVSUlPafI9ppORuEP9
3pl8SiJi6LhaGHdTsr3gBMr6X+T4c5WFK3W+b5m/0RjbzZJQVQLDgPlWx8Tc1EyT8cUwmYn7TWyj
k37ATBCKv9DcbSF+G0Z/LBJu9mkHJ5nCb4dw4H1n7advkpGyP9qpn+e30etV4rOLz99xtcFFnzt0
NbgjqxEXBPSQLqepVuexbdVqriXPqv+XTD5tFNdEgBrw+ZRrRx3MpMpeUidlEqCFwUbF3U+GjiOm
5LZglRr7N+7fBhr5d4ztMiv4G/vc39b5FXfYVLNM+gTdC1t4cJxSApoLkAxBeFq8BGJO0mJmDKR8
WANEqIn9JHNpLmZbph2HZsvyOmifLjJqy2u6Ct7j6FVwB3RAccE0XwQlj5ZOxtmAa+LBhIx/CsA6
rsWenMu1v+isgzpcE1QGWrJRNY5xPzniGPt25vAKFeqrHiEPdoR10B0R5K6ThV/mxrI0+1nOW81O
XjGbQ84cp6Am1Lsz/tLEhuqlbTvtM+wuJl9ay06GmINrHFS0uJB4oRV+Chbb4KF5dviU2FDduUxr
7i1uHlVwCWP2RAVS/yYw7yFDW+OiErPxAJjVyJ1KSVPGYk7pLyOZ13odZt9TIs9wVdi6uIeYNZ2i
hJmKEIBvw+eRdotHML6wh5w1nZoQlwcAPSsJD0BmPYP/Pnpmls8z/R88Zh9dIikQfxFtDOozh6Pj
nR0AhAmWFI9dvc6PxCsu2Cv/Z+tkFpwNcCwZbSdBQHWyMdOigjsBOmIiMSiZjOtXati42/1TsShl
VBmOMdMdwrQm1qAmZmX7sinJUNX8Uilk6QA/d7xRVbcEZoUwnPTFUyo3ikWZZcfuBLltLzjvjEbH
nzEsfXvAdxp/cg7SYUeow5BLcHNkIgxuXAtYHiA0P8G/7kHNzJP8G4dx5+9TPrRjfvY1pkYqSqaD
ousvMapS1d0aLUMIZdOM80xzvjJ858K1FhWX08Follb9I+UtwaVihIjjMLYLEr4YTCi71fS/HHEv
Uq5OZ2xUm2khWVTy3SqxgSh85JhQPHkqjZRiRmKmnKIq4BekG9h/yC6AvDky8aFi2cMHW6KMj5uW
F7KXd8tIOjPKrhMFGJEFb7X7KtltTlhjr9X4rH6NYDLNbdwuIvnt1P6sc19Q/rVg547WNtQkZxFB
MhrN/LsuxVuUUCHc8KZjOeqQFeYmGopg0eTsETw2BzpX3psgHaXzdY32hUb7SDAik0IBfkeYynRP
Y/vsk3EeVidp/4BMZFcNXc0+JMZl8FjecfENi2c2cDmX38nIG2B8b2w2cxPCjIpSy3jlmAybiBfE
JeEzHxf4+s0frTOR6YGVHbVGnbfin9n/mmSbIvVHI1pR2AQ3TnpyHbu/jGak2Dr3pJZS4g6iu/l9
Tu0EyC6585OHCwcfbGgVnCiOXTkcY/091O8syVeR/XCqPw0srrDO3Bb8+pKSepXiNwnIZrRcAV9x
8dNbHxZvOkNb+jgJuoyGZJbyPERcKW1+X1xT32L5JbwdDZnGyBXqHTVA8SEbcPrp9k5Hz4oXJW/s
6e75x+hIGo1ESkw3K04EzuKw+ipph5/8h0TsSV/qTPZ998/A15s5Z03JDzB+3yIs0DDVwLLjt45K
LHJn2KJ0MNZyE8aQUNW50PS5kX/TX4LSilsuQ7tbMxjo4dMJkCDsVeecavFXjSglJVbv8t2bSDj4
9sjYLYrxNsR8BhZ5ce4baBDT3eTY8Qa22EbT67Mg81mXO0VdyZ5cCVcFghG1xUHzJfJfUttdu7D5
dEkEzIoFb8KNwaPQ+5Zh8+11NspE9Mr+XFKQpKZfcXC3JWN9hfCsfnoZ7Dy8dA0dEOrey1hDpO99
p80MRs90/E6wureFu4yUz6Yr9loFV5skREmsLSHCZ3ChCBhPOvVBnC72frmw5tgARyyxNvXyQUqF
8tbnAIoq/kygDea5qcZVmTISVDBVI5ffbb+M0dXdnvk8fKTlRYe0EiQ3xT32bsO/k91DhIDG0RcG
xpV0jE9Fuuv1u+9a20z2C4Gs4+enQMsWbcAu3HnEqr9oBOtRyMhKwHrASBeZ2c4c9BLDS9j7aetA
++iMV9jw8rM1/qm9aAqELzzdwoZa0FJIiDXeqz7IGrzlrA4U15mFdfLAmHuQbXSPh+TaQdisslfF
gWRMXUF9tbMDkpIagC8VEJOMFtmItVH1aT58xpGOXE6eByWi6v4VwNYob2j5yOi8ocv0VRgXkLp5
ky6VVOeROo+BMsfOuNIyc2d3/zJ7USnfQx6fiWcdazWc8xGj2IYwpcctAOSmB0POos3d8Glhhelc
oV109oLFAUCDjegx5Y4jUI51PWrvvjSQcxir+vDXQpsfUkLDdNq71VGJhkPTRecyil5WC93Iy5ex
y/h0VrlPwpKF1/IWJuu+x4P51anfYnxXIXLxlo6puE/w6YEEoh4YzIZ5AVimZtUqjh9NvYWsqGt/
Gs8LjRHkF8k7f8Ss4Mz4bmCrdNhI06VFayxHfnjoM4II6Y9K262fmzsVmaHx7g4VTXGrL1L1PJqH
KhgYEBtKHI81o6F9VAk8tzCUkRlw7+rix6q3GQBiDYtkyakFE2+uTSw1+FGC31uLihfr/AQHKhe+
tI4NjwaORRMLXXQzp/2rsq2NdyHSLyI+pTiekDZmWAMoqcSeDhhin6EOOuLmD1tUO6ukapeXHgcQ
tA0YfpAKCESqbJGF/ztFiozmaOLeCcsvqpe3ZX5owOY5xY7ZImmuHbKvjjZaJ5uRZityZdY68QFH
c8lndTYXHGtV6oE1etTN0g97BFpGaLm1sdom9k3jvixgiQWWs8TuA4sF5GzXP3xe+K63MrWjX79K
HnGXmb7pHhFNOFK92MoXS4k3hgPQnwHD62LoEKy41Bl/qYdjhCSAl98Ta4PTzLEhdFLnF+DQRU5T
tQcFKdwN4R7pBe9XSmhUTJUY9vW7jtVEQ5929BJEC951cu1aMBnwr8JgKdLh6v+r4z3ZYmKIIWWi
OPih6GBCTf9a4M2oV8YEFu5fHai00ftVJwmp+AsHSpmMW5sFS0eA19hrOlIoThvxFwbELBB1W4Ne
zffaUMhscXevrj42qKD6kegBEa9T4CvYOBNmiIOgULtY9tC90/LeZA43TK7CcYIqCSeT48Dh2qya
L7v5pdNx0UuCFakzc/u/3KKxdrj1OlbI+ObFtyFcaUjIltdAvlbee/+RGVsfgg5TvUDdqWwJnQZE
aLMZOc89+Ah5IW46hvKU107Knk3DnWAQkM64AYmWUuFjEJJgwbOIJGjmSASRASYCxxW/GoWqQdt8
eNg1exyGMQOKEA2TZLPoaaryYneVl+5spKLDwq849EeDtOrYpvMCEGtX1OR+DYqd27WNhYeJNh+v
BftDXB3mVnUv0Wj/ObR+xZRmoNE7ZPN4JERKe+xnitDWZiig9iX0uJLC2El57IyU9j10XvUbJIdo
y1kWdqcojeGC0aDuSe3cqtbcD3h2nPIUUjtVevW2V/+ELGblyB0yPbPqW6njudBRWoNzRPI3JGlZ
JAeM0ZHdrQ2y1tq0OeLgUzjaDc196qG+6DHRuHtVr5DlnB19CwGDf6B+KMFFkE51Hrzy+HqWYohn
k5+qQ08fpjFvku7BFGs3n21VPzKoRLQPBhuT8pExOk7M4smqnBDTivIp96a9UZ8FxYPUvom06l/S
6AWcG2s5zsuerSmDsU8Rj4D0oAQ/dYh1BAgZ0R1EJoK7ZomShSGlfKmlwugBLSU8RS7J691QFDuA
nAvHQThMrK1MwjlzGkiwc4WkZkY/anLzvcPQXyL9WNUAFYu5WX0nzjVEwpq2HYoBN4PSI5DY2Eo4
pJBbhuJvcJ8aGh824Q0NjNN7KuKQSzj3Qr5Mk3PJCv7y/DUNNVb23aYboXxPr5gxesLctFhZ9tFN
j9mSKaeUPwlzFxImu4W74rEv49/URvJTfbXQ8WNoJheL+Jj1H0KDPPKZq/c2+i1ZXHCIFC32dBKV
AR3DKvsF1f+nu9tYTd9N7SrZg/X6U0/ZiI4n1EAY0x+9tU/phRR9j1wrl4ZWLaLR48O7CL21GK9S
e2IKRnHjTkjiTa7w9L2FzjPDWwdBfG5Z33n3z2fgHyMTGipbqeZW0YQZmLcmzQ9uAmDXQFAjuNqX
W0Wjq5y0hr4U5JhianEedXjFA+tQykL5pR9y8NPM50S3wUe6gozUg4kEz1H+E1ypnJzAMlsUmf4C
IWBJfkqwBEvuh1lK4DRHRkJ6jENxDRX/kVI2avLy6+Ofyob0L56RvcP/NR/9a+UPqBX5gkJXTnOs
HAnDh1gZ0xzcrQbc1V2w61TaHXeDh10Rg3caEDWH6oXyQUtXqDarIfwQ6o/R0/nm/2omngWaD51+
HrtLe3zP5LW0CXTw4bCf9nCK1Y8uP7RgW2wCcFa58XzqHHL6MA8tVpk0vfIkurzWx/TbH79cnD76
puwRxy5BsMy1rVEt/g84rOhIUGrWFCA8YvMniI9eQ+dIyYp+wJkbPMp+kxZnqb7cCRaiv41IhzJ7
ZGl4DguetuSnMnpiTT/9mHD1zBCoMMkOOhIiw5X9U5Uvn1d0jMaiSW6bGffrlTt8sPbWCJr75Z9q
H6d0G5U4abdMfWic7JPPdnfVJZviPl14olypmMWFuaJcuLWoOLhMz2ZNDd1NDR5h/UuKWTb3wlpF
7H+F8hgt+lC4J5R4aq89GfKyWOmIBlZ19SJ4npDpSRZOuxHjExAOLwtiVkw2ivEX8a+p1aYudo18
JeadyAoPw07FMaYfaPuQMb8b5d3smNZxS7Tsq8qYMpsYEQmvBm2TAS/b8atCwDbGA2/9TDk0E7oa
F4BhnEqeSY0VlVPd7ODYm87VKDEBW9jaaakdu2dPDq6PvyzJafrdED/KsPhWHSqUJFTwXqA3BPDG
hvDSpUe7/8OM4or9wGTqFwQBEqDIn529wYqa5+A/ua6nnIYlSrmdf6XtJeQrZ6LHd+kBGqpc5Gvl
qCYgosnUAxebFfDWqEz0SBGNiJB8/7mClQ7Wmz2wu5G8l7O9ikTpf1nKqyg/DSyj1vTZDsa1KI/I
5kAY3p1gO5o7We1dZ1qBExXodqCIMjRn81kZBEqSfV49fPPZYO4urK8gP5jNpspXufNPKCzVaOCC
LABpksnQ57DlDse05Tj/IjbMebxh1zOyOyJWH47fA4QQjYVu5FNUj3RIJHVIT1GEkXHXtyfNvyTW
MeHG2qt3qY34bHnTG4zz5b3Oj2Nwo0YZzL/vrVuq2qtzEO50d2fj52G7LYAMWG4880kd9Nqd8ZtX
bI9rvlyH6KgNPqcYLa+L/0I7I29M0tulFndt58cGo747vgutWNBgTEEINsHaBlwi/gS4lJDBSQTj
JgpXYOQWKUEC5k0Dicmvr3V9FtVNx8oG1ki6j15HZERDyeo91r9FzIwAwOctIyKED4p5AYw8EGjU
at9Yt5S6xNEOdicAsK+cHGr+TMGD0CMZzhpcWGO/t03kjD9hfVc4o5Nb0T0TpV3F/XtCsL/j/axD
0WibnSxuTXdW3TXFKVwGRvOStKcBasp4V+tTSmEyxeJF/qtnm1h8pDnF16a2aBGBdaxgKQltwojs
8Tzi2556K1iXthDjc+biylhXDV6cRy54lVN5UrBeaCTd0RuPDz5F6GpQUiXjogZzeySrh05dhhzq
guNL+XHI2ZB5UI3yQ6bOcTD8dzU7KxXh4SMgyDA/TpctzOZtSO4IccfPHgqbTMN55klB0wdAYyxi
Rfn0kEVTa53niEHIH1xDx2zTIFF64a2l4cwfv/P26A8h4dtFF26jtDuqyK0h7R+VndAOoa8MvmUP
jc/C+hJ/d9jdpUUVolhBm5pNXY0Jq8/E/VFYOsBWkZjUdHztuUYVS081i/0U6rPi5pjo16FjtSb2
lqS3HileqY9Grb571jiXgMWnlajdHSCpDdgtbZZitbzTPX+Nyp8211ekD2eVIEk5sshmmaWA27BL
FF+8RinvcXXfQa2xbpgO3XQrJDw8BfWYl0OpUMedDQw63h9dIW8TJq9B6e0x9qIIK+63j1Ji1wqP
Hf+0IpA0d2N9y/8q8/cEkFaTKG9ujZGRPUWIH73KlqG4h8O+IwA3eQsmf11v8yi7yF84hIyLTgpB
HloPIBnGbA+sPw2Zbr1QYUvXvE2E6mEvX7LRUcxjJrZSryjR4Pjmi0vDd58CW80kSMFu1KphUWrT
BEjjJJN/Y8/V4g/HKwJ9tglzY6Wx8sMvN6vqZOnWVEYPBcgCXHY1mqmFmxF2jk2dcXRQBsACJstM
R1k6BD7i6H2aFpQBNpFHlWnQKizXyWRKucHFRs8Rl4YBh9FZcos20VDya5ZwI+WtPwHaPB8DaOWt
h1HZCoAvpLAc6xty9AITJgO2Ej0c+dGOB926onWqwTO2t6mzSceXar1opTG5BTekNkL2C1M2MuFh
pyExBjYt+ODmTPcRv32tQAP1iIQ/wqmMcNoc+NUWMvOtiR9eeQ/xdnndwRVnU6XbRZ+ZWTsrwLy2
CqRCnJMOPAOM6I4+LHMMnVwu+IRHhkuJOtKFbrNzYCeG0UE3j5b5ofe/evCltAPWsIDN/12WiBXy
jXsEv8wvt6kXOAgxVTor4h7g6VnrJcvCfmlES0K2EHCKuF5BTAM6pqJksT2xPyysvnHwoYGzS9BI
ImbSjuBPX31ZVTH34Rgb9EVG4AKoRWqnylVSAwxJZXeWnBSCJthS3bb1Qborx+5vPhdByxAMxC6T
Bp315raUd7f9yMJ3t63ndrGvQvk2cvmN3RlvttxkBndJAJ0jvjWvC5B+V8CxSeHPwN4u3eFbMKtR
YTlWfPA4c3KOyCCifZjEf+7RJjOFhXJapdF0OGOzaq1MD+P4dO2jx06ifMTezVIPVMy/jeUpi25F
/WN4x5RpJEXiZZoefYypNPiquMjcZYLFXiXAPgSgKg4AT3GrQvDIlz1hdf1K1WqEVQXSmd7eTZUN
PGcE4bxWkovmW26gLIlmM9EOTVy7yVOSNyWeFuSnWFwF546oH3F4t0BlketEz/hOEQ+S8lA6uEK4
YFnNrR4/zO42Uf/r+KjjKEvxwemoWwaCLPumg+79Tp1i1Ac44hwRVieY4C0z9kEuyt5IuMRJli1K
x0j4iuqnGWnLN1UxeSuwmeYTpuR3nUN1UkAi8dDqJ64KRYMJwciYvOfKjrqzRYc4I4tdnK4SMBbM
do7zU/xH0nksN45kUfSLEAGTcFvRe4pW4gYhlSR4bxNfPwc9i+mYXlSXRAKZz9x7rp0sywigqj8f
k39N/l52Z5q6GRuMvCCf7CNCYKOFnPTwMBhJThu4kh0gT7SX/KYxQgj1WaQUywvJZZ/kH7W98VUK
BHwyYpLAsZAqGHr9ZeUKY21csRlhJ9pskuJRyF3qcbUpC3u8xFOyIK9k24QLA0GXvh3F2sDfnouJ
7nC3CHewifPgwVHtc6+hTSYpHjUs8UEpxISIrncYfvT0WUeAUJbSu/jjIRS4Z4iERJoQZk+rooyd
Dlh29rbGunXYRVDUHHNfMLfV4kuLdhZuO/Ywzi5OPQeGBU0qPV/ioJkdaX8gZTDmNMZnyhqy6+ql
2R6T0nobUKLmCuOyJ3qxN4NOk5UnVoesfC+0b6e7migx/d/YmavqLyaEaZrkZF+5t00poCwkD/VB
AskG+x1zUKcx818m8PvCwFwZMCAiM5LCJ0YCqaA07HnB4uE9cNEQDtivn6ZxJ2zELT97YS/UAXkE
3teGEdWAHCVol2R092C9GjFhJxkbaDf89vFEIp0a/ltfrnOGcPY+x/lnFzO/P2coZvLmmhi8alSL
UfrhtAxjCk5U61WU/3LA+3YT8Xea1zBFXsB3GSmkcmTzhmuoDW5K9WCO10cIY8Mn43n2xggdoMEE
C1vfMzxm5B7mr6LROT0hAdIgW81F5rfIgmL/kZcfbYSAJ2ppmJtlkn5F2aMd7+a086/5znzm7c8J
OFR5aMxYLwt9wOJ6jXSiCvY5szHffkFO9ayz0cCyZfyI35yxzbSaeddxvBCfyhtCNKkF6OZhcAQn
0U8UkH/HIJNPJUCoZnu4GAgExIciFAx//R/DYWThbKcw7kR/fbsf9aPFLKZNXg5/ovTPSnqsuR7k
uCYj1LU3GChDpvpJsgeyVjNvkePKxCvpfKlcv5LjM6DBhkqMqWiS1/rdJun/FO1vFB+O5Mz9o3l1
iTO070NFuSMxjqJ1DsIvJpD8Z9F90AcBVl737lO1DpX/Q/564t6TYUNaD9UNzRRDn49AzGS3gVCK
4CprVqPK7MLf+Hxl9dWPX4QuOOrDH1etx7QGsGq2MotVBe6m7o11Sea1RwO2typj3fY5oa/DjH05
5+mfbROnhDUVPmoe7fp4U9OLpnhXbCZ4pX4zOX2It8imej55DNXBiQakLNcA6p0WXnTumhQiAIwa
F2FD/rL1ezOQGNQigmWnpk2a1By1s37rJnEG4TczDCEIs03QFbH5FURPbEuj+t4hRqEacQ2yd3dq
uJM9HVh07BFGDN29Z0YfsCWLGLuDeG4VFp7hSdAOdPFSMBMcP01kX94isFdhcwIdhHGMvK65hgqj
4qngyx2DpWK86xqHX3Wu7HDhjv/88OTz+A7pL/l8hFajbbCxLcNchvQPX3jE6tslBy0az64NMsIs
OSq97qi0XObMyyDigOnf+vE0VEiqmyiybRhzDzCJ8WN+16SdCf9UFOaM2hE96TyKxczyfyQ1EVi4
qkIrCjiJbC6U1o34DfRjoeLyrvRl4f6k6naCuLLFibODZZyG8JSRaEMn7gTxaloImQDv0sCcWeqc
DFEwRlh7MMdZ4C0/MhUvF18h0GWzeLbK6b9ju3ORhLO0dNhJRyCizBhjiHzXwuIB2OHLZwxbV968
ipAjmfT6mNL0rrhYLaUp75PS7NPgYBvXjDfa/lSUH9/+aaUNJYPQHw7nluU4QxFro1hXpqnEZtuM
AP8iwnDym9Mw2b3m3aE2D5l3tGqH4dxFRl+t+5kXJwlPps3/dKYKQHZnphqQlweM8FU5f01LQJjP
BRYkJ8dxMKvhh2GS5Hgjmx7Ycx8W2mb7SyEhjiOiak+OiRcpzekEtg5lPA+ojdXU+wExiKt0GzSL
GkqX7qNM4uiBGoJY4qBiLmorxrZHp/lKCiTDaOK08Wh708t0bpyWoFQGO5uw3jhgXnoJf6Mh//SQ
YZCQ8sNGPKEH15Z1jw291/ny44Hv2GfvTnUc/LmMZsx8ruE4MexxXSDi0bqlG66MGKvwP48BoJsj
PnzwKXXWWoYMj/2zTzORFbeIsMAUK011jCcDfvEZDTAAmSApRz9u9o54dSOZBjE7DGAmCFMMmm/J
HSKWLgGcIU38siDhztiIZMMWn43QkLwKWaMs/aZYSHkBBBsVP/VnhXacyIYZdgtXBrO4J63+JxwO
PZRZ1DNkJaGrD/V9xNinpRvs5UOUYB5v+IQneDAOQ7IWZqF15PkV9j6ST8e4uuKfTBaiIstqJ8d2
lwg4lJ9o0+R4zApQEOY7Zrs3Q/yb1lnypQSnqNmgT8nradssDUYwWLd1uPbAGGPFXzv1C7bkiBIM
nYHj/dFTASDO2wj0P0IelOgAyddt8KzrzxxIaBrIlea1b7F30Zz+ELHm0MVHUSzVYWNQdZTTg+V9
ifCfwyubPaxhq1jfeXQUU1PMkGHcGYz9ouYfq30pToWO4nC8eIgh/OKfQGyqAoGbGPIBg3vLh9va
/RuKZ1FvVX3XhQ9TbXhF/rnhrSluVXRzlEc1gQSRtajMC0QNZTzclf5WwUDbRx+Gib/nswNmQsmu
EEtf5fnSKa13nx/6v9PujDDKRKbnxdvOeiUeVar+qrRvA4hgrSMj+JTWmUCWt9SDEqHDMkQ/b1Im
hZQFesN1P6WjQBBFk97XJPTqu6ooOeG4bbKlyNjUMCOyRnivnnbRff+ae9j/EbFlGmHfGsPE5q8e
Nnb8UnC+O5TiTkw7dxHeQ+S/NvhqjfHN0BbIq8l7TXh9OtQ6mwTfik+El4+xfezvib4kLparP3Qc
5ObQcLtbywPBm5OGza6lLJXaV8y+AFTqoFRrgzbDmAi6ysuKq/lAhZMeNf2u+qwrOKamO8GbdZPD
y/70w78xerfDOxJ/zvZOOUTpSs/PBS9JVq+C7OxOSpkKdqAKdKXC8LWRwaHEqd/dkvZZByc1xy/R
z5rQIL7normQ4r4yvdy64mLaR405c58yMYufPIfW+O7IpRr/k7mY1QVxhZyuDDBr9Sz0Z9YeLVSC
HuAB1XpCAzs0ATEUfzaE6oatfMA0clAR3hsD7jf+v/AWpQ7xVAHrTO3R7er4HCe3KmnYiGEtI49b
b2EPuSSGkRG9N4nlRp4v8nsMPwfFMKy2GIxFcWoQqhDbMyvFn++FW8N6JAyUM/ZchblHl/QmUJOF
dJhF0C5Gx1m0djURI6451tVxNzjw09a6cfSJLjLZNXJXiuY7sX/U4hBk4cNoUP+aO7hVgbIZFWjM
ciniZVNks9qHec1r2jY/gsdRhYAayHOln8yCYSHiTsLg3ixrDWZZKdAhEqRi6l9OusPQRLxTmxd/
tcinI2pfmOm9MJK7UHkhEHtbCaMmvWC0RTUpsj9bN2Zu9Fs2j9Z8haB+SiyLMcxQ+t9kMgIydY3/
2yY8QpdwMGNfBNSCyLFyYhTHdzy7GDRzNq3JzKJTKMAuDiH94piuBcwwORL+FSLgsjR+TwhVKGIG
/yfNq3XH25VkZCuLjU4PHVcqT6a9rJSfcdi4kMDIW/EZGTbqHV80gpUV+ZoCaRTBT4ci2avoyYbm
X44HzWcTPDobTb86HFllmkM9/oF0CYeRs8WR+LyLRd7sgqZn28QGCxGW4XmsIPYNt3GIMJRi225o
teMZxbklPoN+lzH4FMZp5DkjhhF3SY00hQ1A+DHNjkMrWE7m6zFzzuQ1tRYUQNoWD/o/u3DFVjYD
+38BgRWk82FaRSpJvZIiWBl9/a8f88PActYyO5h8POult89DnRmwsxtbdWEE0GOSk0HkIYVOqjPa
7p6mClWDf4pZ4qxJFEUeCsE8+/Otm+Ic4rR/s9xz1zbEx7CCZy8rGZgZl946+yCY+zCYC38XY9uI
9Uuv15skgJvxjiZjUIN1FMJCwWSkvLs9PXlzn0Th6Kmch+Z9F8MxjljKE2Hr5hv6xFw7aXgmMVUq
9MTew6OYwLPlG4exWubSWEp6WVLMlXqr9IugWYNs7WDGIHRoeWdq95Vq20w8WuuY58fIeTFCTNnW
KegmCLD2uGGnMibsyJ9vVm57p/OpG/vN6A/lZAI0GevS/f6QLrEyycbt80M4UboeQ7yonOvYLoIJ
C4gLK0A94Nb93KRLgQreOgd9QplYqNmyLTgjF06uGR/N9mKH86r4HqO95e2aop3VfY/Hcqt0V8c/
6vIf6g11eOXWSyt/GRe1qOO8z1pd98FeNudCORntOi0fSsksD1wFS2jP2SFptbmgtPCnwCMTT7tx
i+J1r2U3I8135J4OLOqy91J5usFuqOc+FRhw2745I5NpSiqoaxN+jBFFpWquy+BzsC6MRPhVUB+a
5r8ke49o7QjK7Y2VWX7kNgUNFkhVhwy9AQ6el9QL9KwewICSfY/+CMWBXa07LvT0BzFrZj+qem1W
kD/+b9hqhodS3HwsrWqyzMSljC6Be0nMS9R/yISqcbjp2BfMJEaLf66bSwbGwlzWFL80gX7Ny7Ar
+NUjEEd4nW3iGMoTQdYuOSTTvricUPR8K0JnmMwzs6SF0l1WsdkiqK7qoDD0hxGazkXvQL65lyFm
ePrNa5rsCnXd2beGy7RE6C0Y52ThTUc7oCJqsOmDKu1nYFntatgWGOaIXZbQ5jApjF/BcAoy5G1n
l88YnJMjOakVdhyoyeJvy/p27A+/WpegbephXzOna9HWosFzHgbfoQ6HK4ddMY6EeMxGuUkkN23z
LYnXGuS4s8sJcggcFKnhqhlfymARtvwrq2eAldViWabnsIfBqJLmUwKwjhh1L2r54egrRd0U4dM2
vmMm15XFy88tFE1k77hfeDiyun7TqA8VmfoI99x5YwVUOBdsLHNbpfTE5CL6Yu7Z73n1a1vfE9Vd
bc5mwxV0N4E+YWRl3c6fMomjqIhCYXYox++8gt8cvU/LTHms63nFTctOfl6AostxpDB8HVxU7TvZ
bGTyG6knmz02AdbATZRtbJNQvQ2H8I15TgNzOiLiczoIroq+irq1Gb1gpKMJR0Cx78e9w+ltU4gn
1TbWlpF4AA09RJm5cMHFGXhUSL5jRUlOEUdngAXZmGo4tFDMNUzP3er9Mmz3+jAuTBJNNHYjPjro
pooXmL9ssRzAQbW0CjrgDSU7Gv1RZL9xDG8CVI9l3+HhRu23Syqrl7SLBHcZ07g4gEsBNxXZatkk
86LbWggPyFdiHyHnhv8Q8cDaPpkP8Z9hrlR2AlOvHMEaoiBwYm2LDHeTpCjxG/IcGpDZq6r5s8yl
8JgFNTZ8PopOiaDDJGYmxqrymTN5TPXwzSr2pvYRZDu+PP7Kh+XcC/8U9k8V8lKX3GPjmo9w7n5y
lt4hGsW+RlaifzYgf8lJWwzULsj7W/aRlfduwjDiyZ4yfGqbHw2TT9DZG9Tntf8nok0zXOgzMOXY
ASWTAAp/neKxS+w8LZNrwRzM3GPQhW2BKeMJcNKt541gw1AZMHmvFb9Hmjx8DBTRuIjUL8VFxIIL
rzRZ0jm83BjfnHHjMeqT/bwElyDFKiLAKiUTDIfDqvfq2civOoXedaKa9ahXB0SATnkhLinOtnH4
r25f9Ujs33wsPFYn6yGkcvLdN03sPT3DDvFu2F8WDV9v3mqGwJGP2xxx9NB+a4NEr4mCUt8q2sWF
4TqiEqlV3pOvWqPgCZ4W65zgdzDXeRlsJzm4+2+wIgZkK9H/6Ml3mq8sh5UVpwk1DdEj6OjSX7Xm
SmnnlhwWkHOxYLRv0h34VdbmQCqF91RMPtej1yIrESf2wJxMcLROfCBLq7FQ2Ekwz34wlzgqs01i
wCZ2Lx7BePLikU1DNkhMIJCa/gF9nWswf+txO0gNM5X3JrpV0CIJhYnkNcXKTpNF5iAHsNDhLe3M
4lh5T5JTBuNMwJU1kqPeYDjCao+rA5Vg7m4MCgYFyDL8caUIll0NCzmbO3iQayb6BlVN4+3TmJKE
pKK/Ht+B1j91lf8gvX9Wn7TBeTNZjPEARNZH356RpyfKxYx76uODr+kL0YnV4G1kdOuBm5eMT40S
MPjeb79yJpQV+t1VUq8l2oh2mKJ702WCHCxx4PAyc0Z7mtsfnf4lPBgQGemUl5byc/pFHKpmNLOD
5GUiParUBZP3R6HvTR962BTTPSo/CkmnIccdDjKCPFKw+ilfCkYLC9tYqwH2Kw5RuGzNbRBf0NO8
2WJjMopOoCB4lc1umeVDdE3j36gifergTF5XZQH8lMH0y2dW0xUbF3OcRsQWVHCYYSinzCdxIggs
/ZnpXT3jqvDDg+mf1YyHdU5bCpaAKU07njVmjml8FkkwKyC92hoqUkzVfkVnV+0KDDCde+KZN+2b
lewL75Z1d1teB1RLQ3RhVgEN5OQxtAzT6+AT/ZwsguIaBUdJSSsp94TzMOEXDt02QXCMLLfOttB7
Fw6+8gaAfYcwi9qqsA/dCHw1WcRkIfoaKVjXEs6DKv60/hGb2Ub6V0Pf4r+RyOqr5l31tiWSthJP
BISZ5ViTPCvuSfHjNseyZjjOB4fPqwenCcvVu+n9E5cO+a0oo6xZG3xo/cuMR0bEbEPYUOYa0bcs
GdAgD3ySHpsja/iEqI4znfkzWTDySwBymoAeZrUDDJ3Lj477XpYb1cWEz+zqkbinLDm0BXPBaCcw
XsTOo8TIp2qPrlqlfbiU4bHPd2Z87eqDroAwGekiP4fuB3Arx9xG5PwoSMTTXc6AOW7DucbHV+WH
3gyWcbfPh+NYr5oWWDeTHgUZqq0gIdY2MgS+/KWX59i9tAa4mgzh7FXpmDclG4P6zuU6LCQMubXh
XvVsJYq746/qjj6tvMU966Rr7R3NcKM7O696pSxPXeoXyTwqQgXiB9AJ/4kMcyLJwysvoqtF6kBc
I+A3e85ftAqmSIZJFMNiy9lNh96kGWrpyX2UVwTwzYMowyOLPS13j3XhbGHNax3VM4n1er8gLH4T
I512mSSYKRhGLpa6/NRIS0rhxN+9kuhpex2Kj6q0ll3FS0ceZutuBnSHU1/sB+ZiGLJZ3P3q+Asz
FO01wgzNZFqrLNXwGTKjygU7aNt8j9RxLsJlSVlnG1vhgZrtzyO4E4TRzfDK4PvLUqJ6EfMp7zm3
xr2Ip1e/BwoHW9zG2xRuK9xvBhDLwSHPL1yPLX9fzC7YHeaSpVuibZXhOiEAxUMTB3D+Bk99Dzoo
MDcERdjqIvFWbf+qhnXZ3C2+a7tiusGDliDwJUm2DMjboBsbnPIdQ4bRTz9OQABDz8l3im0W/IG6
1vxr2XxFQXXWOY59/VMt7qUDYgr/j/xH1zSqQL6Y93O7ELq4NBG6gQeZK/21Qi/pMKZUx0WGwpu2
LrMORXh3lDWHShEbsIFzVoersDjkUPRqbL2Oy23K1R+ZDtNR1OjcdwlMizpA2E7SlmrMvOwqWgOc
JttfYYGvvDvuHg6dSPdkN0BHv6R8GUpxZoEyV8eL5SBkEQjrTzGiOttm2nOtY74uha9gEfgo363n
0HwVqAlx5ULw5Xvj/OU4zz0kWuZM06pZ5n6jMNfkY2jv08pBC589lB7BwEyCN3eZVDLtF+Zy4CNk
ydYlO5NmGWlh16cri68j0wg0JmoGlbKlYLXDYOPw9gzjPsinaQCABQTHOXj19CSVXa4IaAW3CDgp
x9G8yS+ZXFfUG378k7R/qvIcqwws+2TUP8fceihrauULIb3LYk5F4VWbIzu090jBxlr/qJhjRgG2
A7iBaz980uEUtuCKIK/dPaPEd1VEAN1poLeKW0YuNVXUQE7tcO/7fRIPsI8Yj8SrRt/rtFwla7PJ
A+hSO9XJovAPZf/dIUnL+muOp1u7Uzt6yXWAfkBOk0spmw9fUblqxa1Hdlh6r6Da1jSqlbb3wu+C
eVHBmeE1aKI2JInMgcPA0R/Lfm6YKDUVHNZo819J+6Wln8SZwKGkp9UccIrfkclt4MDVuBbshGIV
rBuLX/Uk4nUTHW30DYEWvg+MJ5GTein6El5dk4kOzvxeRr9DVPN5fdjs31o2durkNGfQmDv85i/L
QxYqL3b0qphSmPVKBJdAvxNF8lbzI+Tuw6jf7TJYTAb1AoMbvZPPV2RMwNmrrPBf+xvNg0IGRCxi
9FLhxUlmQGZrEkmRReQlD3u2DtxfED0NGo8Pz2ag/GqGSaXMECv7saJPgy1xJKq3wP0qUcr3+XiI
mk9aEhQ+SkGKmfGdoIhDQj0T/S1XdCD8LSUbvi0nWgwBhS/auxw7YJrMUNmhT/g0gR37xQ0VZDrJ
M0F4pMz84ORJtIspUSlcoULbKRbBFbG6KPMBUdefSluNJld2LFG7o6qfrJS6zNw3yQHUeJYN2zTi
V+SaajNYVYwM4S5p1sJT6eYQl1v7yr+UVMkYXmS2bRARKcHZDb4nbqmKQLRXrwVy5QDgWEbdQ1yv
A8b3O6TpIiV2uA9tNJPKMccXEZXWohl3jvdMh03S7mnSeVaOgaSmNd/z7qUUv7X3a4As7h9yxAjc
7T2FAnHtoSh0YcPAYaMcohdozgy1TDR1dv3lty8aHhOqjwZFuDO+iONt/Q7LVbPsIjR7I/rfgP/Y
ZmQ22KJ1HPZFuhcUzZ7Sb6uGE/+DkhNe28y1YyZUm5xiLcdI5rbfFfTRtlQ3ldyE4barL5b1NIdT
AYeh9PdkR+vjrmMkFAlah5H1FKQTD6onWV4zyTAKNZhAQSwMmFcO+6pHHexNo8WzSr1KBFtf+fMO
Kb9OspCbNYsW0EfpQJkBnm5Padg4LOUzNj+19lJg6BqCbu4A+PaivQ2dHMXn0D588Uz43iWOmOKd
ZHpXbBVGcWaxp8EBs53kWJb5mmOo//6t6/25oaSLEhFKmNyMGk+ev1Ozi9YdQpItBGLDis5Gc3f4
tQCKzazh3Y5YKpkI4VywXqXGPvMjljc3Z9k6BNrR1qCEBF92crC1veKgbXfObUdObb6x6w91eA/N
bWaykW4vZV3vZZDgDiWEGOVS6q9rfZWEm0LsVevTzYe/0fmnJlQUASNpODhysvhXm86g5827hV9D
d+ujzXTY5wyPnRbWWfwh2k+HyUHsZogAPf7hl0edQZTlmwtRHFEjz7Vu/IBFRuoYH1E4U8n+oCIq
m2VEMqJuQ+3lweIGssMbACaKZId6FxxdcvPgsysR+7lq1nBeRYhOkeefSUOZpYhKfcUhqfUlpq0a
+XM3ofNj1XujfLYFjn3ERDjq0NxqAG0ksmCfKbnnBKuxEQtPrtIK2hPWRkNBbGI+LbAuDHjTgkJ/
ZEdmv2uiWrM2Y45NyFGElTCMWRzZC+EeLdqWOls7GAlC/NyMQm1iR5O1xRjR0faucmr/GwIx+zB/
I75Wo972zrssjirX6EQLKvwvr7waRDwmkNhtBa/o2VUPmbFOilPEpHGIr6Px5YQXMhCZIjxdUJI+
6mWBbCdw5w6IMAqbDldblRpTb201r4qhg+rdiVN763wUj7BB8W2TcI2j7d31dYZn7tuY/hoYlJKO
SpzH31wXzqOwDg2ZpOVnDPVToqMAOTZ2VFimAZO2XsdFP/dxKgmhzAy+RKt4LyxssS4mSIwdLvOP
qiDUmj/iolsdEd+UlEBNjnEpZwtybEfq4eZjUnwmurvUwm8tebq4GVWiGFwu9wFPTkA4gN3eXB+L
j3YBFzUTQ7dL+28leJBrv6x0jbOH/ZTDDyLWktmbZHFF94Z2EqtoM+vpXDPEThEkF2QOWvnhcdKq
jMDCB0I/tf9jFhWKr7T4p+nftrRmlVodFPMSOGeQBm+9YgM0Z1Q2eMi0j2i+gIPhOKNd7Y5ATdD8
vCfaI2PLIWMooSC86gL3qPIZ6PFMacqdy3CoHJttz0rAA/suDHvhukioJ9LvBIBoL6oswCy4qwgh
cn4Jgy+9OSmkkLndQku/ZfzX9/1aD5SJ4DVTNXL+zjGfVKXxVMrwYA5UFJDe0P5NckwVdtCIcjcy
o4U0z4nQV50fkedLWAzCAIUbrMzgwekf+Kt80hoV8FkZ/VNg3Q3mYy5lWFGNc0OFMTT8uBTSLRkz
Xflqqd5Gmofp1mmwUdXd3uHqVbivbNJR+ZZ0gAoNJVas7CpECn5wVpmep+xckqK6Vy0ZZdo7oHG2
GGBENkOwC+vL9OE5w6tV9zkvdWPbK1cctO4ZYsPVbKSv/8ji6FBwW8z0KmqiBqdS087S/r2kchDm
MbDcdZC8F/HGDU51hEmq+OZuYPWxR6MBpJ3UNh7T51AHqCZ37LHhhM8nliiFmTl8mnZwmGi7eo7x
+iqHYzpAAnsBDsNEPuUOiF+P66OiFQUfTKo7aTx9iW/1HoYXVoZwrDsWfikpTw6BmXSO47jTQQuq
3sVot5IQH7dkI5ZeIkYBTdRf2ijfkqUe8J5YgKbI0QvbW0r7QtIrL6UBBuJXYcUlvAyg7QqXqAMV
soVRSqjB24AAV8JutRH2h5L+j1u59C9RjcpwaUwVOvY/A6dooN4sL2AdB3IzwLuAMpxkuJp/1aAk
8sUFaFSl/5uTjqB1zTYdKXrDqQ7Hfq1BKxTGP8u+VgrzflTxdEFa5ix0H6h+M5c+oyvcSC1KpHFY
WE3EYnxOBnNbICtgz5KXsKB4gdT+TNbi5C6ROMPSb8JlshJxP4p+Fy1gebQgjeLX+qpDF42U8es5
n1pHYhQdAE//FO5ZOWAHfKa4m1EFtC3Zn0nwivR1OgCUDAen/orBroYGtHD49HXcEFuHute82eqJ
iII3G7Wibe+U8kny1txw8atGc4thgxPf8vJg4jODUG+A6aLMict7WV7arlwDa4XTwqJJjndv2ibX
EbHEuLvqZu9OXnl1TdeXtp+JR17K1GxGLtQ7yoaJLirMXxsPaRGCcGj//Pyq1BFdxXubZfuO1UGB
YZ+pzsXjyx3U6EghbjbGD3f0oiDsLmbJ2PnORzBoc1PXiCLoUACgYCVriZDJJExWCahFL9V26XAl
aq2ELyk2PYu3qD0WLsMb2n8MSRGm3Gbe2teYjXeqfpJ4UIEYzox9zeQoLcnTeA1ghvgiOC4TMl/B
wyx7kzBLCCc6qnc+87lmbVEMsbRhGAdMmY8T8oQYCJUYVsNwCOVT+DoRc4SFiwfq3K1QvjKOvBqL
jF4OpPqkM605UoHZuAR1FVP5S0fo7DuQ4k9Els+qqpyp9PthrB9i/z3C15yi4Dozd1W94dZp0dFj
OuU055C0xOodJUiPh1x1H51zd6VLm8DZP5Ue1sJyDq28Sy9d5mmzztpbgEVc6TX2HNdC25lMsrOT
H2ydkBXILqTaUzH1u87aLKf5TiZJibRIY8pmUcBznA0LLMSQeUZudYyz9sa1OX9Gpu4xxdDerFYa
p0yq7hqkowHOsLz/yli3qHdT+fTsZRCuarvASbmROeN+BMT9uiApQ63pQ2c6R2yW76V6iieT/7lh
StiG8TzpGiQ6bGShYbA0aOGfBNpvrczpHqt2P6Q/bWETB3/k9NcQ9KPUY0MYn7OgWvr5Dcu6Uu5J
WahDFcexjqSdzstdAgTY56waABgsCj50j6gQBis7ld68/pFoaMyYjRFOlmh0yBIqYPxgmR9ulRIv
tQg93c4JonUZPqHvKdqvKdZq8o60KstWEt0XCscGFLcsZx0rEz84hDxLTXWImNLk3U9Oo2IFfyPZ
qhkGBQtKprEwnVNePVX2wpjTtqYkUcHXNqQMrwr0g636LxwuUA/7lARc6gLpzjqMf9WqrVkYgWQX
pOWNw08RIuDTtmSnIHIsGDySmZwhTqOtUrNHbm0s5AcjQ2Kf/40WPQIj35+eB8f1W6pMUtaXxF0o
KsKDT6AUibZpgh9k4G8FMeq9SfTrQdG3pkPDx8DF/2ywadjvRIS81eY2tf8J7SaHh23oLFkOBVHh
4aGPD41y9oyDox5SOmloKVQjKa2JoxxCKgM3PMC1JlE+kTgL44MjN4MyJdcreXtMc6VauE4n7naW
dCwGQAvrsR4fEfAtJNsrEtya9tCnN1jZC3QHb001ICoWZ8cEiWowcGJkjLOYJfGujnA9Jmvm2ky/
ALORstVplCFk3nILw9xJ47k9HIyWhMxwUbmsZkHtyENSPzIkJ8TpiO7uxSSgFjAaG1psJJR0ruQ8
U15la4lmyCBBQ56d9GBhaEOCvTDrj0h55sG2wr3mGIe481lZMP0a7jjTwaBGkjuz+JOA+tFNM4Uq
mDgF9bEHOwEqJkd23yBHU8E1a+NKmuNSN0H5yU+mkSFtU6euPR+1b6+SJ28DUcdfz/jFYtGUGyDy
qIdcNOpVdq21R40cIHxZUE7AoVJZYC/UJ4wLhpDwV7S0VxIhFz8R09G3AtFBagG04fuK9iNfT0uT
5KMRwfRK6OKsdZSzxSJQ7x9sqtAp/+gGq1Nxtq2fsp3mtfgx8HPCiVuMOuMcPjL9Ysj1AJUlRwXq
omcO0fOrarAFB8+bjVBL4S/qqKYNFvMwpWLzPATxOjZetoMOOB9ocRmaFK+888Ff3foKSSsOEKaJ
hjDmibIxmba4WD0iFpk6prLQubn6QtVz3OmPTB4E1YWBum7wnqZLpVKlm6rYovdm5f5jKzsfIKpC
AjVTeYcFXNOdB4llo8vA7VB6ZbMpDMSNuRHQ4yPmq0Yd+NEuZ6foG48s/1RVPpMBgy4zzdyCabqc
MpQCebP8Gm/BXCZbQXCG77waDgU1DLV5A9u/c1xQBAcL6VL6bPt/prqW6UpDCh+728z9ys1zyNES
sn5Fd4Qaf1thh2J5xKvxhu13ZB3/P47OY7lxZAuiX4QIeLNtei9SlERpg5AFquB9AV8/B7N9r7tH
zQZRt/JmnkzI5dNadZWzDcqDDu99T7xjh+q7Tu6ecwybi82+I+reiwQiL/q1gY1KM84TTM1qO2BV
U1vX/C0IUHXhc5s9tOK98uWytJn/McdiF+f7UWvvOtVDxWs0VDiAoT1iWDCLZxsWVMVivAusFf9i
8yraRJ0nHmNHT03/Wwf7FsIUY+IQPzflG4d0RqCv4oaqAWxNJhrDyVeE/VfpPMUS0/PwEmhbx72l
6q8U96L5kXSDeMmxweNjSG5S5k827qFqnSs4uDqKXOAx7ltyM2X3jrFVTCSvnjjI1jWXpar/guF3
78s/G0HdFb8tYMnoVfZXfXzMbVkAYDXcDRGMlG042MlOpgRvxgwmN2dwv4plJG+GReWGzAk/JEOG
GTJH38i6twLfkwOqySVYRb1Q3OFn4FIW8IKWV6t/FUO3bCBwqN8Gp5gke+UoGlGnaEcx2CrTiJLL
X25OSx9qYzuCtojt5UxZd7TNqHG6xW+azfEeTmxUwUOyRc3JGMaJszJwhAUUTwPBeI+CDIPdsDEx
Y3YMGaHcZs5bHP665xarow4/59PfVe3FLfkfDmwNYQe7K4/gYbyDv/OvZHkfT8fCIw7OmV/O7wL7
J+MoCiEQhPGTlwH3mWnWtzj68hk2eeh5XwUaVP7kLHWWHniPeI34ZJggUUbOc9MdJaJlxbG+j3CQ
8KC47clwgahBs/XCl8Y8i/IWmgUJCpg/RHuE8cvucWlVq6H5CvjLpOhHMQC4OkJmEZ8yOZXds0nv
++SuOn9eNAMqH41djb7LdGorb93NFAxkuaShoePsUkVOs6uT01YKpbK+jcOnZ/BgvKeQc2DxMpJ6
+8SH9E8Ev9ROJG6MieSlZHkKGRNzjjBWZXwcxKsxoIRWd906IDPr3sG1b1F9Nqx7ESH0rev4kGU3
3C4UxFGjurSzM8I2k9EllU82DArRfqQC66U8OD7ldhsFl0hE2ApeHPNepLxSMHlU7WPgytKiV6Tp
SuBPS026UNzbEF8EBb259piMS9CtCBwsnfa7D19TW4GpYYIIfz35BsdlYeVHme6MCkQsDiUam1fU
8AVkVFuabzLuUUDAAq6Ohr52qwBbXLIDrQVrjm3zKRsVSZl3xLJjb35EHfKSGVw6tEq+2PeCm/JU
oq4ZJeGMAYkRZyhDqObq68THMpzfiOtgctubqNUVmLkUr4GqJmxEDDUYPnLk2XyXGb/YMf7hTw1M
71WO71UFth95p2PVqQm2CdFI1clcxsomEtdhiNMtyNdltqe3NY0eqis2XnHNyBYa0BEmLkEjIwIt
wXPasXSfTUQHMTS3LgrAbFCkSc66Dt8VnqJieAmxdIbUBcPQK4DZT85f3wBKhl1UfobxsSyqRSn5
Rhfxaqq1pdAvTeA8TUFybMsILzCHDcuSkPt/xOc6gO0MzHjLybltOvOlgu7RFSnk4OjbtqCey998
Ki59w+tiIEaL5hOxr/W6feiGe63CTM9y2wq40PGn5nhDWZ9g2EQ7Qy6cxoNdbuCshcVPI+GwF+G6
zn8sKiUbM1m5nY07PXyBPvPqlBQPe90aRl1Vza1mM88a+16XsVWrA6ZCjlJT7ppAe2hS7Yqc7WdC
3MZS0V9NNMXfGmG01HzBDpYjKL7Tw7w0AE9NbX2kzGR+C8KbcK1XM6k+J+xWqc5Owfqpsr/Y8fhB
Fbn9l4jtT5Y+0iDjY9YoinwVwUvMmrWrMTVNX4o+evb6419Q4faQ34HxDo7WQRTIG+A5JU+/S/Mw
7JZlDe/Myo493W6dewcNVzCKDojDBsOMqLd6/SPzQ1d9OtaVNmVmoEOsDlVBIhQhktKgXZz/D5FY
yHHZMPGY+usQpYuW4c3NBUJDuRhhKHQs3Nr60NmHWtAbxx9el84/Bcy31XamIk5dWl8+H99smDU8
rv1Yumu6i4S7d4d6ETVg8PFcstlxCZ5EKdzK3t+TnIKAAjI6sxeZfS6suyJvKFiWGPYv+2s7PNfa
wSA5Jjcd8TCfnyqYtRcM0X8d0o8PPARiPMsa3iJHE48/j0eu0CKd3xyh07fuhnUT9dFlN+pOG5n+
6eqkV3enO4z5ESIQZiokSuyAnf1WQYAfna3lwjJKrH91B27q7nZcePUQN8ZTSEOMeu2LBxa4tsKb
IpiO3gwakEbK7TwPmCfN8CwQw5Mn+Cblz1mPy/PZr29Oc+9RJ5TLZZj3jcklwQ5A8uq7Alx5AjfQ
mSxYVbgIJoGT6Vxqh4yxppluqXfI3Afd0IsJ5BFpCpAlQFbyeLjEw56PERHjT3JKT4AXLXI+GVfY
ONP+6fKvJ9nFYi3C00KxgMB7m3OQgvzXa2c92nIDbNQCYVPJs8ELtIJuAgcGUXGpjJe+QF7BJKOn
32L4DDBoxgjtmkW2+kt0xtnSd1SVbxpYG1PxirEmSP46ig9pszaCmxJ3u6WGgJ6bgltkSw0J3PdK
dNg/WdCIW2O+GFQ3tTVmTq1fT+xB3IruW5shtPKXcO6IOw8zFsLwF9gTrO41a39CCFUx6mLH+lTZ
xKVRJDHqJ2ZDy+7XfNh6nYHokr/FBcReIus9K5MK71tjJNcWDlkY0t7gH4v+ywc6GJ4mixXKr9tc
cqgk5ZVoaIQ3IeJ3+S2VHS075NBflhw8I26skN0YXgM18+Wbh0cMsdSfXQnfawS5TZxViQ8Lu6cJ
9L2pD411BnE96fbK4r5VVClg883EUYB0VuFJbYGl2gPnMNUdReVuUvevK/bBtI55VxTkbLxdbH1G
7GVDFzchSn+itlnOLnDA8tlPEFn5YCcJJQXvpF3RF7Idcc6K/t0BlxKLm8fgEScPkA2RQ4MDprHw
RdT3EF5/4H1F1XNNYhCYzoKCBfDMPOjuSxA5S8WytYZCyDFdE1/yUSihM5j/J78/AwYum/pAZFe9
XEGg5ZvMgqa+GDiAcejo/qs+psvWZ/tlMC9l2spKjKXNo+Jh9ovW1A7ryV/pvdl0fHf0K+PaZBfS
rlyHbXR/L+gZUv0f+ziOXXvrI/CL5i8LdDyPF4dtbcLcLpInlzCw90pJF9eqjujzs/K46SMUvzkE
wrDlwROkmZFQ1dJtblqrITfDwdSukXasvFMldvwDQ4+FtcKeC7LmyXcp8LF+XPMt5JupZoL2VaHz
S97zXnGHJT2/DEd58LlHtlxWzPbD047zWiXgt1E2T61qMP1qlAAVHwIZd76zDfzFyUdGxQqT6LLh
e1Y298l8I18WmbuxbLY5K0gDyPzAKo8xNnAE71oXW5a+E9yXkpnBZSwywsrkVimQQcSfKUe8cWcy
qUPZ0rQMgDtgsE3ktFQFJbbFuXLfRLp3BfKGImPJgRLYLevRld1tXXGK2cOUzkayUqBdid2X5RNj
QJOhkhjTiUnai20Hd9hiPDW8bz2wjBnJYhBNvOPBShvgW6gVHs5oVmJ8Tzjik9c4/GicFbEg1ojS
Je9BgXprBGtToh9bigU3/O1PkeDegP2XVyd4LqYP5SNdlMMm6xALNzR2WsO48Pq14hCwQkZck3J2
GIfFTrF3YB1xDBpx0wSXUR1HCK4pMKReQDOib2AChE+OBJbz2jMNVoRTv1QUwmiadpOKNGgHjCHg
et4zj3FmJkxXemeRHaTeGEMCI07NZyqwvo7b3EwXIu/3QUVyIKRnK8fU0Ty75d0i6jKyGs2ca2pu
cp5jqZj/OfhyfF5kwzc93np0PwNka+RhrDSYZjHz/ymaTdK3mJ29yTdgYPadwTYhe0PfgxvOl3k4
dN1Ns7KF5mxr8yS9d7fADMhC2bPf+NAmjsm8NhYaxjrRY5uf9TMaOXo8RSwZkE/qkhrTi57DFFY+
S9makc7HaYAVAHM0zgfNZElIlp6SWUg0ZCojUDftl4EOwOzj0l1TOKQBEeVwzHGyY4WlVJrOUjID
DepmMB2m+K0om5UOKopo6qqr3gWUGNylJjaM4JASX7PJ0LTE5k8UTrmoTyYY0ArDIyi5KjiWgDEl
1oHwvZpHC/hpUn9zCKBF+0rdYrZUWbw36fXQiN9Hw1YbqArYU2qGY99ii2KWOISZg7s03GbDR6Be
B+2qaqpFECIgDVt88gK9Xslja1DDFH5X0YR6bq+65GvUdZ6khyxPLbG5Jga0wKGb8/JxvFeDecgp
OWHp8KN5wT135BR1Ru0heXWMV5tRozHvYfyYRkBG/VsXk59oLp1Jtv+llJ9ZTFo56LELGUfXfur5
U2v3Ori3znuLpxtGJqqBMDINBmG9mVr62/s8xaAOdAqyy/hd835d7Toz2IuLnR40AjNqizm6xhYg
XQSC8Ceqvxr3ueYaEfYp/J5tm9xrLnvuk6sOA2m67EWndb7CIqvlT3XId0idXevq4awUc7vMO54E
Fa41hwvIVyhYW2raKq9fPeKgY/JRhWLj4FopCd0l4sDSzCMwVpAA9KptYBOkQSTAx9tT2gqNYro5
vCXocCuj555pw2UzY8ASpXXXxCahY64c4GB1drzKeu954L83BRtBVJ5geac5u6FdRdwPbIDJo/bj
0MEVUHncN4dW+9T5WlG2bMfnPj7H+i5mY16JP1yEoVj3w7rS1lM7AWThodDztVMcgpKKXe8Q686K
JhV0O8i3/JFmRJWY/6tPYo35t8UhOQXQxaCXFubSRI4SG5cfvqh4bfnhMk5RLjgVDCRaiZ+RLF53
DKvtqM3+EPIkrPtfc0Gt4HEYrrTjlNGKU7prVrTP9v577h/quN62sUbB2YAxYxV6X325b7FQ5Z8N
6/vKe/HUs6aOevo2xi8aTs+42xnWSUfTFS+q3ZnuNm7uAvcP9XBV8EedfVJes/o7Nz9FSq7yjidP
DAzPxNbxtXgIZOVnV53s6C66h0IW78qrR6Wei5HZShy8kcVSgN9r6FBjrcBULmS/7sS3TcGaTFsO
qk3C1DWd4u5Kkw+mAhiF1ON5a1FfkVtHLp45m5yeX1rck+BYcaf2vB+S75GC6YYIT/DAmMj86dT2
XEySIByZgXtBhfScQ5wDP+c8T89dewftvOrZErReuY40dwkSl5ugv9GoX+SpCGhZv9tqnzrfmc50
Ez4P/qfjXRs+KTzlGiUP/ADKURTxzH2eDePdra5xXR99HDLiQcwdbdVazFnilOldv5X1WojHAIWj
TLD9sw0AVkBBYUaq/mRXN60+5tELX+2VPQK88vHz5F9FRoniYKxGrjhp82gqwMu4GpwLpBavoRkW
35X3pRHgKh1B7JFbflYuWzUi3IYPiwWL6Iu3kaV9wYoUGknsYSmXJnzbKTiXrJvY+aIpRLicXgz/
xdK2WAkVC/7KuyaUcmk15XbCAZ9CCQ9cZjn0q9o60p61zv2f3NZfe0pW3RgQXxfHG3jTMZ9XFfXo
AyedzaksnqEzu0O+ztVyoK3VCjd2wDa5XQWwdNohW8WICBZmznH49fOBlr1PH2OojkSBswrLNI5r
bjulhWoUIgSD5qqw3XKBbDtKFNWH4Zx6drydzpTOM+h9MpfiAZKXGXlX+kTCTJyJ5b/MWrft0Uiv
fvFtioPKf+dPw6Cb01oPJqMUXgoDE2O+NxJzO2doMnPLfTDjG8M/ugFZx+eFkuvEXBkqqGDJ0Xc8
m1Zj5OqbNqeTyP6BBMn99Fqh/9qc+A0rAaNEfuqIciIxIwRbzSYNqXPD51Cxgyf9SJRY18DMEDJe
17w8so3OCkw588zMmmsfyWRdxuDFENs3nfYWJRujwbFxdPT3pv7wSfwWTcC9li0kN7bYvEju2Q64
kQYEIGWBPRwUtId/KV7ica2Md5tKTof0ks3wLkdeD1ttuvsIQfYFu7oD/gtEGemotclCpHeYQHkP
T8Uy1tUCDabit2mGxYH6MprnPLkQ6ej1feBguPpstOcxfhZSonMFOz3C+JFxgwMvCSLdidAHuEUT
JEe+3xljuI0z96nzUVhrZ1kM1BFaZ6+OiST1axJiaBO6tpbePhtfBxIACqlEYpfqp5iJbJOpryon
hDfyLQElGJbfueUFKOYZ6XpjuATsjOnsUF95/GTaBzc+WEa/tMpmMXpr1zqPAR49KFW9PX54uvrk
S01dbUuOleLT2fue+sGTTYF3ByuGtKpN1kK6BOrwayrgqEHUHy3vIuGvlfCuMPsvbB90k2hXaTZR
hwaRCuU5coNFQ5LG0jZF/e3HwNO+027H645cgF3DpJrp5F+d9Wwa9yz86OYDkzC2cddKEKncI3Wu
salzFcMtby9zdZIJt0g7Bfp7kJ7MlDT5XkcWcAdi6SzPNfkRmbRnAa0qQ0WAlNheiQ8ndM1VTzyC
w2RgrEFrPY31M8aDjm559yZ8cvMv7sTwIAoIeAXzEc5gcarkxkKNzGuTJSaIk/ThFe9h9yadH0ee
sLRBVfsJg3Po/43Iy5ZI4MVy3yXhkn+7yXcb3wYNox/YnouDwaNexRY3uZGfDh4UAVMeW1zdBTU6
JVk/1PEMFEfANrOwBjxQr4QH+/rgqcMM7jHnxgfgxi5YuKn8Tgi05D6xqZuIzq2JhWru2nlO/fc4
Plf6yzAdiuhuGQRpIa3AxKMEj7veSuSMGnhHR+MgNMwi25bnOg3X7ayrfCrj7hU7ot74Dw+g48vi
YfKhGyUbA8b3aduW+8r+0Y1tTWhkUOg/8zXS/mjFxk5Jegn6iV74WgBQsOVDmkSl9lH8XKuPOrl5
BvPPzc9wh43fZfCdz7dt+MvpIRmuZvcwqn2NTXMggbviNuEW3wmoaDlSNquOqqXi6avj14YvwCec
4NDbR+a0bR35i47bK4KTVW3b8VAYr6V2h1TZNbQWv7BVCHCOE6YbaRS0zzkdIxYv7+xZB9haBs+x
eZvy5y5AZBwWJrlBrKP+QIncgVaEyjnpzhutkG6+c7CckgezkE7sZ78foEpv87haSx8/yhpLg0n1
hLZKuDY44zmz3mz9GvAMh+UxpaoI+1BZnjV0K+5CvNq3Ub1Ou60lGC4wFe+kdawAKIz+M82L9Xix
c+wAZ4u2cjxw1H1PZbJw412mnyZvHXBRSyqKutat9eqT/DSvBYuRkZYTA2FjdP4UwVjsDCWh6wgx
NjC2fjTT8Lapukl0DVfbVOY+K9NNNN6rEGeC9LBQD9uaWphK8zJ2fCgGjrUsybYL8EZGy4K/dw6J
cwZbEAKesiSRoxjPQYIgTfQTMShFsKlMDO3FoSWqkk39vzj4aYqU+eF1higNEcj4sFxbUN1G0CFm
jYQxpK8l3cIxbHmGcN9jODXArxWU1+fTxWGHVEna6Rp3Z4j3ytuZ8XWM5abg3ICR01hUIBgbtk6d
sUmTbZlePcdYK6d7Tfsxx8pGtxCBMFZfG6QnWiKSwzSA41LPNcZPm0SRT/YYrw9ShVd/4Ws6m6pd
GwNIBiHXaXI0w5PJP87QHE12tL3ZsrJ+zZ3sltTZ/zZQREClfcycZSTqxWR1nAuHFolheqU5auD/
Bemg1S/uTKlvd4l/FvglhK9jVGfT729d7SkeMJSpU5Q/Qb4veBnFDMU2GLXWeM042uOATzF1IY3Q
SSXtl0DftJ7CYupO+xCLg0VGKuXvlauDzyc5omDVQn14vDsb3f+OmvSgw74jMuf0S/jAtOg0uCMc
upY4oEoA9xo7F+IrZYZjIGyvBYU8XZtsB8ouRgRu7y3UuQuzdzO1u6XfqT8F0HHi/kOtAm8XJ10R
E9VDAtgL31uOVvzdUKNcWJxrKQaBnqUStrU+8xdTNF01HFx59+p0nzZ5Gz971fC8OcJcjuGuaOBL
Ifgm3Flhf7Or8v4N/FlaSq4M8t08bibWJi8hkoNvkSPdES4XbV6PI8iqVD6S+E5mgMUX69XmyxjS
dUTmS8Doc3q4yt1nomDeYt3jF8RtRvU1opfZsJzceS2xf+2vaX6LgGlMPWIMlRpXLZ1KOA+UneyY
kTF1h3hoQtQRC2kPCsOiwTMw4m01cEgRTg810pEeU9Xeq95yj1opLVwq79fx3WXpgnjQ+1VpGYAu
8P5OxPtcVnZcjHhNzY1odn0bSoLCtMPLP9u6mfw1Wg9jvriW2AvG7EkjgF3aRFiVu+HVZUY9PEMK
+Y5JCU0AsH0PHITypG082ruoJafad0s9plojfQoDedVbf+Va5WZgUvIxVg4KNi4ldWH6pOV/U6Zv
xMAeCYP87LhCwgklYC4Thtqvi9Q2NbsiSB6tijcj+WFbiIXDha0gm5GS0ZgEuSli0jUPTGhQAiIf
RYUXhDrPgF82BCcNC7LnEIoGTc5Kh5JtISFkCw6jOZveYw6pCLajLdol0+SXTcavxyfeuGRJPY2c
xsbVaFiDTlyRkDYBKLtsYeyi54Uw7b1onYCQ8EwS4Nir+5L7JhOjLU5krIyBhTEeET0fzzZL1OJP
wVK00S5CSPm9/K3tRzrcTZw9ldtv00HHkqgvPJoEDQ2pBj21r0ayaOQ+KZflZtU+YvYdCUODlcrL
gKmDT2ZRj/DX9egwui9audXLi6m2gLvS/G5wUBKuAZPNvbLFTaSJbT1hxsu3tk3RKH7PiN0kC0vT
lTcxevzBULe0YNjprrkz/O+Ui66lH/OW9I2F/9kd89sUvxcaIK7C3Fl6gIgIs6gsDhEXYgc3URba
T5kEdY9FfYRjw0gsmmzTWdm+seqz6XiPsvNWQxBRQOOdRRE9qvnpLqHSNCGYmeqadorTZ/5v5JQ9
GeJceRwwebFvCJd0DeXtBEr8OILMiCE8/9LR3W3jjR8WOV6ZaD5geLuRf0urLzZYm1gIiItNxi8G
IjLW7J1xjWzLrJldfBpIm2DDsHBSQ7ENsSJ5FhlsmaAzzOCmHm51b5M9wwZqkZbxdbDJApBdaNzr
xPE3ZamvPZVtGt1tNm5YNtSDkjpsYxvpgSaG0CJTHbKHNYNp6wcjkJdm1RnBJjaDTaUNhyYu2fuy
uQ8LUu/SpFCSmxWQUocHJsdZY1FX9BswSVnuqTdQfCMXbkC/dp0Ig0rXbz1q7nP+zkF6jB2E/mGg
Nqb2lzMmssuhXlT9cWh8DLY1HZqvym7IJNJMNZQrPPcEzliuZgyHDZ4IdzyJ1KFza3DWbt2cdYKA
Jc4s2PKkSHZWKf5oAvwN/AnZF+Mhvbbzz+nYL2R1DA5iaef7AVJDDE54AgycIcPE071MjFU7Z3fI
GfkANubkuPCG1Zje/7dHoMS7eBQMsz4rD+WEyLNFU6ZpjU967lYHRed5i1knLBDU2+iqkYUQbIAz
QpdSZ+lM2/g/rSUH5OeX2nKvEMhI6k58WUbO5ipaaWJYN05AGqJ+K9OcgS9ex5OBy4Mg9Rh5izJE
yiVzFhufUxf8ZbW7s2Oa/ap0lZISSNCvJhvnQt/C6dkrrXXXwtI7KMl5vXIUZH3SzQBenRjPcYPY
TKePuxyDKD/r/gzCSrN6EcZ+ykot9tem7hrxwQw5Iyn55pauWc5Bd6oAl6rKk/5RJV5YstaeSEVW
zA5W7Vp0EbBqirW226TtNHmLws14gZaNy6JdlBWojDZXwOjriBhMqTlAXyEH+HnAcknmrvrnYY8k
rKiafVobgcN3vh2gp5qBg/odhYju3WQNsHXjjLuXEQ3ZITFqxQI3ISzVYYBo+txZOkWlf9AjKT8N
7BZHr2rhj5deBMeHKFUqHbI9tjVt/DD3wEEnzSkzfz2D4EMlcyBwcuAbFpWkQdnAc+2yg4RskK3y
o7Cl/ew4MuZaapGeNUNRvaZuSMIzcW08RP40IzlyC3xfW3yQDwtYaURQRUrTsu+GlumPBg/vIUnt
+kmalU7TpKBxD0flvHVrJ96F09jrj2xAHpRdhe9Ak7n/VTRxvy5h1S2d0Gfl0hX2dtIdBPApz4iy
9hHoN0I5MnUU50/hpFeR5zC3hygI4q0ockMRp1H8Ei0LMyYsFaOdJOP0qwwelKEHbhfaPRv5OHe7
Mz6QtF14fp5cU2Qab871GqXrb8OE/QIO6eA+Rb5+zSWLgU4O+qFuzG5jKJI2TjQ1Rz1wu5e2obUx
toJ07xfUXCgViydDl/bToCsK6XzAD8QP4jfZlcTsJtVvDdf16EyfFDVbNrWfLpEwKSm/LKxxBJKS
F+57pZvWXpKkobZq1JcU9OKpGYCWOSZvxNQnVqsMYd711vtrelPgjcyGJYCDAh9DqPeb0Y94DIOc
U4I3KWa0rusDyv2MOXLYKUBo4MSd72rubi4gDd4zzZ3fNWUS7zWvGVdBpKcnsg7Nt2+49sUnh8vA
1qsJIrO0ueXLNvWWddDYy1IAjypmQyK+xYmMe9JeA1GnJCSppipjbmWeSSa5qDQQ8pqp1v0I8pGh
AMue4ALSOpNcVV0wP20DzBbb5LZJAqRA0QpbC0eixnY+UrbO0y9+deiVp5anFeKWiBKy/7E+c5s4
J+2ZbKX7XPZKqTkc9hLvT33GOAqJMR3iG4RFEiZ8mNC+A948UU6RR3Bsyi9T4hMGXuLnvxV9hGEK
rd3xnPXkR3tbchFInGtVMrGqKfgCKsWzSJGEHDY+qig5pYuqqotP8iyvYJbYMap2FVKax/iSG/rD
rWCbuajlshclUA75VagaQk2xnmbsASYxZL5y2gwO4VWqWuh2n5ptqm9dqMbetpr0DfhnBt0Km0RH
8lH/6IlpFEGFxHqy2xOUGNJnb3lDRhTQcwCRIvgNOGt8Any2gJaVPicgMnjV9/ShJm24B9L2M8Ud
0T/30brlVTTMzlmyI7zuY4iliqsnA7mNrZeR3WcfNgeUYJKHw4LXHqCVjyH+xdcVyVdzOgdoc4wj
i874GrTfxj+VOhPtugQhM4eJEpvY4sYgP1XY/aq341PpwcVjYKJA1d5R2LbQ1FZ61Qx+xIXxZQZ0
Jkw66XBrVWtEJHJtG/W7aPoVrWTo4oojJ6y+v/0cPyKNVKTeSst+lBUSECKgmNSCQMUtoclS+UzL
bBrT7E23g39hA5D+QYcuKCZXe3TZ2mTeTNCZLJ/EQfqc0qGbzgtHCP498ka+btj3wtzcYHHh6jMX
CR89GxMHES1Zw/8Ry5HClbKkOiqmdMs0jKNP4bbZwm7i2+EWCk0j32owmO0oew/DfmkabG0i0jYF
PGJjk0/HjllWl6s5sFpQkZJPtMmkDdLhcB08istG1sROBV8Py5BRrSuKQXJnBC2qyIfDUJ1Wqmz3
MU9xW7JoDzdhMqHtat4mYs8Tk3uzeYs17fBTdjeDF3PRPyXiaSgv/3NUApZfT17xpNKrE7KnZD/e
Rydp034dYobhCQCgIluweyyN8lOoIChQvKVtOhcc6zawNnV99PRN0IEK49rGRs8LH2Z59Ep2hrSo
SNrQ8pK9A5/FuidHVc8981W3yoZzCxsz79/rjvdR3SynLLjqrk0/KmkrGHZQ44walefW5eeejkfw
H8supNAAjwPsyhUnxAJnwzJIr+2MZkeAbfO3Kji1BqxnqgsqQhKc3zWtyEQYqGq0XjmQV4rAZ4Js
40/NQhOgzhNsAryVxTSuHBZIjXzSmOnqdIOkrTN3OOsYb0T+5uM7z3veIg614C11At6eb1Ez3Cbh
A/NwBpyTAxVC6tPgSxFbmyy84JLCum8FNxfdP3LOjnkc4i29RAGhZ/uu1xenqam9wVcFAkTaD0IP
IbFaVaVnZVlvsZ+8TUj8ifulD1sD29O4HexrBq9yYHvTs46fxhNdoqpDLcu42/y/5JurnlkDpvSl
j1BA8oct7qWA++ZcO8w2jCormT177SHqDjWOS7MGknApTAhcXB1zvl5pdovFaZQXAjEzDe5f7wHZ
4STAlaYRjnxKsMA45Jfkjkl/U9OMkNIZjgo6KB6iwlkPPgSyhtctYrmGqVvRCKdB6suBXbPBxyyZ
eC9DdIxiGC2USGu4qkMHDqeubw0NyewMjSGhPjboAgzxETMCDVswZkKmRwGKln2GArvhPnrjgD90
hrma5bbjQJXs9JkfFoapPVlj8hDYE1DzY2tZk7ervnh1YElT3blghePQ9uVR4EATTMMLqhuOhviE
O5hRcVi8Tvx0FkSWyXtV1THFcwBztKetMnqRvLVa4EkCkxCQTTKlfInzc4KsH2yiCo3i5kZ3swFy
xf1SP7Wh+c9wh5spE3KE/jKb3SsvtrtnCNLjjhaXT2G+Fx7yLm25D41B29KaVdx9dXzWFldcsR/V
mr50ezpqcm9p3wZoNnDnchc4xCP3XbyBabpgK9uQuk5XhfXNlCK4bYg38qurxqQTl8sRQVBFAprE
fAn1oWIrgFubuKGCYIOZMf0ye6yqKbrgjmJCkvhr7JMDSnzGjVNjPBPRXzu8O6RLprgnjJxvdGmc
O9fYxfoHk81yZHmbdRnf5LQMoYTaq5iguRPtimrdtU8Db/rKpg0TDwIUkvriauyLuaH4hIGpgVhl
PiwG8uT0vVbiSQOCWoFXT1ILrA/edbodJxPQFfti98PRqKY5BNptINocSg7BctGbimQ9SSLeSnXd
rGztRdXEoNHRet7yGmarpJHruoaf1FIUOCosd+12rLiiRCQCqR0/mcYprp7qPgNB7JDXo5slyi+2
h1Lc72IEkiDcRgEBc0yVBSmGHh2/2vI21+nOtG0aEda0ynhqn0TDzSr2lYYqY/5pLQ+m8d4LCjb7
Hyf96i1vMZGDz8h+0BKuGe+CIGvXPIzmtQD622x7wiRUw5jVZRg2Hp4CuTfZVNEq7dx7xfv6ppI3
yWpCAh8/xuOlosgaw7p9hFkN1la9uLqxrNJLiXFxqvr/ODqvJUeVLIp+ERF481ryXiqp7AtRrvGQ
CSTu6+/iPnRMx0TPdLUEmcfsvfbB9s6soRgDNcvO/phb99p8SAQP1JHZTAqIdBi/P+NI6sbsYy2w
auHQTUx/refYemEOcPq2PKmiGQl58Fam/9NoYingvJbJbJHHCIdOHhljV5KYFnfbjEIp4cUcvKvB
yKicW61WfehFt204AxMkkBj4R3S9lnNH6UjJjvsABl2n5M4sXhze/Z5YgGlojk0gD9It18WAfZuE
QNmSPkb3NAUY27tyJ5l1m4MGvQguMWGzbXoaq3+TPAKtJ3n2ArhodF6qDqBkSCy9ve8w1jGoeETq
uUQnbFc/Y4D6hqVWVLyNiHYyjbyxyNsw8cD8Fl9U3f9Jk7BtYtF6OGdV5f8vxU61GOYXc1TpLHKz
xvWISYb9dRFf/7/6wuxgOO8+E/NCKYwGVcadnZY1hqQWx3gdhYx9hAO4hCQaNfBtN2dPgvmahlsO
nr/W2MGm7EqhBkMZCn205B34fMYJXdCly4G9ZCcQcbvTlyureB1mF5rucj1Sw/Y2Xm4VnzJ6u9Hq
L0YChYqz3XHMjZzEZz07m63LCPHRCwDK5p5aKiXwagzJydXYissJplyO/37n2IbBj5t9VYUHoXuw
Yn3v2RO2FPqtfFhovkrXTEe2Ic+cDIKTgMNsmAQb5PhgEANk/Kq7wMBbaeT+Fc/Mk2UWK+GgNPLT
tRUE3VvPvuqf5zfjzjOxZscB/ZBt2e8T+Qq1CBFU2O0cJFFvlUMLPiChJ2WxXFtIF2aUtZGwLxCj
zdOYQ6YmfJX/Bks42WpUCUuFMpRkBDahNm32FKDvYOQXsIohdFtjQd2Fe53IdB+/bEtP/aTTh+Iv
wtPhM2nMm7eyJSOLHv5YFMHeSW1gnfGPbQNWc8qzVyW00EBXFeXbAEPEJcbZZYDTjnLtIvkLXVeH
CuV9J6E8+wElgpOa8C3CDcrvzYBDUcRip5PDpGNEUpl2r9kbDqm3rViPe2VAaC8XFfK/irTOQJDz
YaF4wsjmAjPQJ0U3zTQZd7PJhJV80quGC7tqjd00xFfHbtD4mRtvAB1YG386SxdNkiSvp8txftsd
3kfbLv75JeQaM4UymfvHaUqh46p/le8eiEFlSKUOXoXchnFM4+jMvbhvDb72yCKGKSE9uX5nIoSQ
geI+HlE76y+5NRyqBM8ZhaBZq0dGknLmA4IPLJfgN++Q+x7GE+ukTdoqIkk8R1vf1mSVtCR9hh77
HrTIARQbZyRbG7aS3Te4vSgIU2fPH8Qe2nJqh9vWU2TbTW+RCX88BhQ1G0GHQNDCxu1fZmFpQUnw
KOv6N/DcH5vLRkfYR2DsXxQ6ZzmpnOKQ7zqTb+PQo4Fq9h2TGg4lRl9D1pKhYnLtBma592Nc4HrI
Wj1tPEoag3W/9l711r3J4XmYwj2i2n2aCEFzuNoygfx1MIA/B9lqIMWlYx+S43AgDny4MpuDe8G0
pqxHe6kypmUB5EPM8YgbvQ2qsgUJa+heO7PGKduvFLsDjxVd3baswXyKLVyrlItjg02rvJFJd9A6
/VDkmB6N4hVIxivpHfQjo9+SsVPkzL1LKbS/yCnqrWX5uNmpNorIYdMdurMsVKIqTfVs3UwsxkXw
kYTN3axBlIiJaBh8pNwiDPyx+eBPM1xzqSIdEFTBpiWK6+Ngukc8JnsXLTG8p02M9z1HFbCsMl4t
z8pOsV1cyjCCKDD6DDCteh+L3FvordA3+Kh5wGg3snDC8xziyU4H79gYerMKdKSsmo9cqB11NFnk
ujGunVrWoJOLxi7GSRV3jrWXRgD0IorAf3ZkV5m7oSpo2scNcqM3u9hX4bSTI3o6r/KWVW7V2zqF
EKrFEmKwPSA6TZEqhQbNYhWUj4CDj3wLKj8MQ9FLZZ58lS2tnkJD/iVkiQ0JIEWps4iNl4Nv4Gwq
ys/ONbYCe2rVBdtuhtirh17ku3mqaxfDqleSaDmmRNW4cu1P6cV7z+nRZeGd7Z360iShu80K61ra
rFgt6RzaqD/pOuF8VUxlHTWxh5EIJCV+8zqHxB6CD/CYkxISErBXg+Pr0Uv5U0h+D0Ne6qFA3FXy
CCVFJ0N2FOYMsht0gbH2ko8jM2RyaPqvWgbP44AIZMTo1UdwOjoiormxzkOvngveEyo9pGxlstUw
j7RRc04CH2/iGAXDrsjyALE3XEtET0gESt/7lTrkYNkFaP2HEOl3HjQ4WTkPszy/q8JlIVBoIr3V
PoZgT9ODO5Nb9V52jb7odQrRwLeRmCVlDSTXlQS2RPrg7oIZa9uwuVu7ATtqDkPvJMzGXudpaWyd
qWAQV9jTohwoEZXKZ01TX9OxCoeEBH/Kf0AiiS+LC4Mcuhl0xbwRidPoMXERcY9SVhu64Wi7fBh9
24YLmYiA7AyfNadQqIJTl7rI9ypysxDckISY+t7WYCbMHEU0H4zPkJF740SAt2+ixApS5MjDAIfO
a3Iw2WJqwN/EsdNcY+FxnOh1qHtLOWTuF5dbv+W9Ry9msCE6DFGJTL1KNJTAbE6O2OhqYkPnjOrS
nudboQ+ZxDKQ19ZjhCtqzFnTDMTTpEYa7yOkFhIPiA1VvhnYyyj+9otvsajQWlDmsShfnVsYIicO
W7oLMGbWw4pS9UijyHgz4zp6D+YHhs9uetIm89dyq/gEa6U+TxbTgJSFRJrby6KzDxGECw8oEJYB
CEpjGIByqp5tp173gcv8vt+LEnVWRnJDXu6avtSItEKtKxAEB6V/88ZKQXiax6K5geHCzbaaBUBE
Jo+ISevCCPWLBqU0FdmmIe1JZNojA7iPtGmf5GS2R8mBfzpKdT5udHl065nzZHbVuU6QKhQ+sZy+
Hu8U++6Id2tu+En1dvVLmvObHIYsopHt5MwcSG+TleXVboMjvvytaXJ3FSFguJqCPeWacI+e3z81
yvGfk0nSn6eYi+MqA9ev/EqkyFvrR9cyJo0qFIXdRWffl0GZ9Kp047piI5HkdX13GJhudnyKhUrT
z5CMbMS2CLSoZtSMuMC6nbeslxydxozmODVvVhwvYsgqZamzgZozNen1CvOEQOSuZIgjGJai8pkF
2CkEz8T79GWP9yHMdrJGvmt5kIq4ah32bnOgg+kMfzkYvoi1FPvATU0NMiCMM5nAuqEBzGC48xDd
YYKj/0WfwXZEGcAD7BsJmtfOR2YbV8YmqLrlqPBE1uM+Hq1VAEDezrsjkKt9Y0csSPuD16tHlZbP
+BCKZ18xiKLK9NlPQIABGA6SFfkP0xWDzM88Ti/ToP66GmCWMtfhLH2tnYXvIp8puvafNrn3SQs3
Rj6+uoG3COS0yJFlDw5QCtfBFy2yZuUG3Ucsp0fWScoGYMxUn8mTGWL/85t9GrcrrxWMnq0rj8E+
zaK33My+yoTj1rbSVUj6DdoisNFbDBQEKY26RxHJ2rk4oFEH92+yc2XdtfECwlP7ARAPiz/KDMZP
3WvqHlR0L92fAZUj5GXFgilpSAMFlRpjavfIuRxpO9kOjiWqIVhX9c+czpZaIbhD99i5nCv6Zw3J
eLiioFoR8enqxB/Ou+xgzQ6nzcy9EOBCFN6wkY1sIP85wv9QJG0ssnk+QcZS4H1YXA5TxWdpOQxK
mk3b1UsHv5Vr/EUzpxy5iRXsXAPcvOGefAOrGzPeKp1unBwMbruDiUcosP1DULfHKDfvbWTfbcs9
GJrOhL1fZmyMzegnsk/6iHkj+cI5oSEzqWMJ0ryxLLyEPNm6CVuurX8FIWEGX6gDa68l2DExyl3E
z8uhtu30hJw6xgv+cFXaALn1nRxUUpHp2pL2IUd5mZuBUVPgRORxVPV7rZ7rvMfDJY5dJy4QALcq
7t9s2GMK8JjOvcLdC/3uIUT8CNwb+Dq3Lq9JzIWT62zX/khYKqd3GcJAn1kDz5nz6qN18A37OQ47
75QSnmUgpkAS0QDCzsJ+QdCTt4ljY53zpWWUsHVqrPHX7VwLyw4NvtvIpUsEYmRBsWqqdQT/1MJj
bHaXJnyO8nRfRpIZp8t8Kv21EDOBWH2dGDhFmC5G/nN2WvuhsbLdjvnDL5Z4OzkP9iNzaBVZMGj2
Lmc5XsliV7qsq1XiXGMV3LIIkZ7e+Dy4uDTwQhl/JWTtLt9J7TMATQab+9BBiAoqOnvSIizGrcF1
8k8sRhFtbHXtn939G0gl7/4FGqEMu9HFB9bv7ODCwLNS+OjOujrLHI3Ygw8C1M45tM49Hs7KgYyX
DuCpfMAssJ/SHz25xsG7H/go4cUDCM2SddAKtdUqsLKXPEBPrvdvsiRsmqUTSRFkQzftO0l5myjO
d43BaB/V7s3UgrOBgyeNA3dRDYLkX4+exmwnJhg4QZNST+A7ethhTUIVdXLHVTypTZVV4D6Ls94O
G7uD1QbNe2IIXqLUMJHmNIHCPqOHPOvZXvF+ZSUvrBb9wbFdzYKVNAnXftShnEAoHH2NwoC1g5EG
Fk+5j6thaWqYJmqPZHKKD7NzARyNz3nWMRe3kDWqRLxYvv+a4FxYl1XyIQKXEqn9Y4Hw0omI/TKC
HlzW3oSdW/jTwwN6Qa0QsS9JccomHynT+T6tv1vqET4ACBGmi0G5ILmh7YNtRNdV27hNZ3cP+tEe
Qpwm8Qy15lYzCSQ2BQTulFB3fp9R8I7xdE8ckmqqu1EyR0ogHHnMwtE0uQU2bN1dBZwTiQoeQBgS
FiuWAKcR+dOnK9K3Eldwn2v/0Mnf6wwgRUMlm5jp2pDJSusq5JbvokGIyNR8UOKpG9Ymo53mK9XJ
iO3Gowt1OILqat7r/Ju3Glk37IxKnTrf01YCpN5KWtlxlBpHvfUWWgU/Y/swEmS+yE39hFbpbMoz
78y6g5NhQkWdOn899L+s+xjPsG5MxYvDthXxLPZFEOjFULywcN7HKaHJ9qxJ07txFbIjy1BsnWtw
LZlePzeevSqoTYcK61/AVrZP6lUuxWHetaRsrfKYzgkLmD0gp2dlpw5+t1djswyrb8XYi5+3B8kS
KKoeGAK1bYJ0AVThMO8GolfE6bImnMHQsSEnzyX0WQloi+ZBeDc9u/bax5jGBwBqL1MgN0Nx79PH
1BLyvRHIN8f4J7X09yBq9zWHgGPpO12mz53NyrUCMmjv++yrDuHnG/U8wHSwiZX5rQ+zDeXObAK7
TLWx1VW2ndh9puOlL8/1AIzaq84J33HVZaA/mMPgaU9cYleZo8Vu9o99OMSAmc+J8iqst4Z3yqt7
gg0EEbbGlg9j9LSrS3DM97jO24NOMTWshobPOTu4eZVsSxGlQAnxU5vfykSghkfAeA7GHdBOCUeH
RHje2BWzcDiBiFXFzu/indC6hR/kF6eGZU6j50bi0OpqK0rSkTLqbzvHiFGlzH4uTf2TmpBqhkKt
VVpACHMFiSV9STaLHTApTBU55Hbef7cuLif2Lf34pdy/siHfPDM8a2VR6x9iq9W4nwvrEAZiGbik
mcuauRG8QeVuUjOJV5TAzY9I9GLtzumIXAkheiOl2YeEf3iTjncofyMULjhERlDZbziKUYCL/iHg
ee0HZRNC6MrxAOcI5XyFnK5QjnwJ/N5c1RNjySZa56ULWciLGdv7NEMM60q7wKSA9I7d+zgkz700
t1bxEsitIv5i5CAATJqdq6Qkiy8hxQ3vmN0jd7E+vPy5Qk2ZM8rkAhjELZa/RvAxkt9ZF/ocPMgS
e9GLF9M7ZRa4TkVynpGdbXtYJR6PWAu70RrWjUfekxsBTzqYMSJzJg6NDr1/betfdQTjpG+bo4wR
YrFMJLWMlib95u59MhqYvJa5LCOKNas8jOq3skuWE8VTVH2OOc3ieJog3ybGW9oi19ok+rnIa5RS
wnjqXefiRD8jx0mrYeZesrEyU0C87OYnhhkDOUxVBSFr0kGiWH149BJWJYbj30P0JaSM4wTrsCkq
Zu7Zc4Epkhh0k+Wl4cRg+kZ24bDU0MBE1k9PjEODnBitk+huEXh5R4hDqgLqYpC3aW8jOMIrnNqL
QC964Kr2puaDKKE8RHP0hwqaflFVLfvIGqVOvJL1e1N2p27cWjqzu55EumslQgjnxLa1h9I+IKB+
qjATShKsnSRY1ESweoReR5W3MjR85dXScot1GhenYbpEqEecRHMXNm46qTFbh5WWxf5N00+SpW8+
GPxbySNrq1/HRS1Wjn+8px+ar5FWA/jMrUkjBl33FllgR5qbRSSdRP0aWUDK5Gcb31qDVwNUrZbH
+4LhTAJceGg1RLN/3oRCIfJwOvL0khv2M8VXQAdrm0KNtpkdjrdIPfSYNTolMNPlKTBNoDoOszI6
RT4gid2xjI4BCUZG3nx26Tokn3X60DBaddi8HC9fhrhIOD37OUJhsvbct5d8sLY+q3Ir/3HhEjTe
Kyl++njo9e5WgWJh9A98eXgQUmP4Jksj/YmZwYTWnWLHEj8DyomiXdfumv+3K7vDlJJvTn+t4CY0
IC9EiyLN+irbU5HVu1x7dHR1iZ9souptZinkjViq5NKJvxhZlxe14MsbXkW2z+JnjM1lLNnJoDTD
WRUG7w7mEVvfSYO1zHhIsHrlKToiSBOMrINdIhCWoeHWm2wTEctXQWzrSVB23HajI88IUnTZaNNQ
/JkuLL25AwJ5adg84ZBy+oFGP9Ah1nxKNhmpiTZ9Km8dI0G8L6TWhbzsfHJklg0gbidSnHxkntFv
1MD1Ai1D2e0HRB9FYtlE3wh69kEGn9H8EJq3iuzyFmNFReG0aeMvqznIGWfmIkshwHJHXitwvSfA
GOmQ78Jhr4trmUhs1FQisvibM4G8aS8rHX0as8HI+vMDb9XIZltQRVPysu88aZmzZBaYt91D5hCl
6FURSxugPMv6V2O5V/fuoU/KQx3ywlr50cNcMsgfkV40RNigeoz7GA7b0PcXxByEg/Wkyy0ZMheF
Jn7CHBAXxT+D7EqJdXtiGxeww9QtBOtwJhv9iqSL6uOsBSuJgwt5tcK3qNX3nj+G0Gyls/6Ro+1d
clMjkj7xBvbgq8pkCLGGsei2cpxJZxYDL8dGt92T2zx1P071T1QkQKO5iTNMJBn5oilGpRJTmUIp
L55r94As0WSh3pkXJt1PynL2Br8EHVOjaxenv9qDCbzVOzi8nHmRrnEMIFEjyLvGNc6105PJ1Vlr
L5xwAPo0HO0KOOJW7wTXn/GU0pzUBucjll/De+MLhe/36NN2EXfq7NhbWDxZS5QD1WHxXKYfnvkv
nrC46MVxTnSNCbMymYonmIgmuHyR/Vzo90ydSE5T47aZI5FhaTF5dZS27vlJTFwOIfqM3DwEXGlh
4W0npv2i9LjMjmhf2uITzKhd3if/ogDYU5BX+V8zRYvEE4u6+zC1iTANJjShcXBnHRUYSuPaNofB
eGMquDEbwqDQTXA4j9mit59H43NkU4Gy17fXjnXW0JFZxF0bIDXboT3prMAmLLp5IH50Ma5TGUK1
ma6Mj7dSjq9EY69sP8N8sDVn2z+SCE39SwLGrdF+Si9zxFeIusTiu2CRspmnNEFFsEi0kqlaFyVe
3qRYN+50ziBMaMG3Nx/a68T5EPZP269Sd+NbWKHDgxUeivYbfcAg9lbHXFIjv2Vdhoho46WnM0gB
TWLAWMNJQR5eueipk0Ns2WiFCSaE3EJxm8CG85pHjS3WctR6dOOTieqJfymjnA8EK5h4yX/XBJJM
jXyFbQDne0qxQuJ5MO2rbuXLiUkcztcZzFuaNzHCoOPlZmHym1YXgyLCje6txLQT/bkZtSsSzJF5
YIh8x+/Iv01mDJ+7kjqQrb3N6jGUy1HPtlBUdnBfyE99q31jJWG8uPGjiV9b/U7g5oBLtt5zaFsY
d0bJ0Ju1jbQ7Lm8WKd/juNXdT5eyFMs7NUGNs/oviL/b9Nbxv+djSaw5i4olPYBTxQTetuJn0g8g
YiTk5SXOpe3eR/09ShBT5QR+UtDgabl5ro1l5uZoazsg/IZKOQQEBrcpzA8D4sqpqWf7DDTCUe2a
znuquXKpLAdj33q/IgmWPdWwGTwY1LhUMJJ6MqcbjeQyJlF4DrhOa+pJ7S8cXooWpJt5tAo0IEZD
YI3FIPY+YiRoCE9QeMbH5FUvfnTgQ6Yy1i12sDB3AVAjF+9AEjLFr7R3b0ZocCdie1pOEEuG5ird
94RGq2Zmhjz0peIQm5yXdOZi4hrp/OjR+AD2V3IgMx6JaGR9jP4PQpaDZZ/qsngLHNy/Y3NhR7Wf
6zar3oX+FwlgFZ+Jbt9H/bk0NUCCDiibBQNr3AQxQbhMXybETpa7EsMxwHxMLQ6U4rNIR6Tcv6H5
r86zlT6mGFzMVYtCTOfpg8m20qwrSwGqA61Xuwkd9PjrUkYnxPC4+I9TjGG2YApe9ivRedty7OcY
RProNd3JLeGes5mtdt2vCScziGJQZAAayq37v0PBvFeW9Rlk45XZ6rHrfSxV/tNUtPDTMb5633n3
2g94VzpZXVMCozVUB6Y0MPehunGndY+SNsjLNUyLpQuay+LP2JQbEQKaJNpmUtydjr3SUB972/hm
So218DfPfrpZ5Ddzzn8bDE0mp2D+/xENX30dacayYQacc3J2LfIi40ONNnkD+pMpGfZl27qEcjXM
Xml3EZn4WYLxFvcYod1poUEOmb/S0S83JooKgsAYC2lEfSC+QDtpBw7hUqspfGR1dh7Y8yc1bmrz
NSkOCfvebAx/fRZTUzJ9tOZDKwDm8hxUBcoWucg1+FIiOGpYtFqNQEvkdj2GQ7/AuA8+Zh1K6tEJ
ujkoWp090uijeuY+DZZlANxm5EjI7oWTsqIJv0PnhOp326XYkFyd2UO0b31QzGH+kdl8u/werQDH
+U6Wd7a/i3BaltmRA2blRYup2Nltt5qIzJjaAMmcWJc9WXmKne7ZzekHG3IE+GgdqWE+a/eiuY06
H9LegL3D6Cmhwsx7znyXSgLMDbzOr473UOHhLXsol0wavW7XwS7xgXtX4Y9Nk4Q148FFuSxbYDkl
0DugP6lL9gUjUM3defbN+p9gmS4celKESbyRpNowlTQafVkEy8Y8OR48uXswgAsAPjSU3spCDDV6
lDP5tiXtu6EMNXmggBYNaqBgZ3ODpycKDmQW+bCyJ5TWBlYnMZxrh6FMRZXXVmtMCzetJWkLp5YN
nVJD9W0TsJgAAOw51UxUXSayp6Inu42wl8beTd3ehAjiKblw7ONo6jvP/4lxc8l0dnazuKtQWDws
Ty414sPZR07mIWmPBdgJ2F8D11DyOTniNSQPALKfweeCXwRYD8EROu7ToV5Wunuq0cw5DXUU0X8X
2e6RQAOiBHeCtr+qsSLrB4khrM6vhfsTymRZNier2ym0Wo1yz2b9U5msMipr00c3IM1sg6QFHBAz
syo0Xr+ljg9yznWYtiqPlqkxbYeMzTrr2mRotkFxK614kRGs5HGjhxed00HHp2oZG9djiyM/rYqF
LKsFwxtAFXyMgB8ahIFtfxawLVwarJ6fifSyxHtJyxxO2LjAZoJiflpV9kUrg42KP0LTf7ZYUivv
w1MMy910WQDW9QCIIyaNJzyeNi7iUK6t6m9Cb6jKCg8EjaR4VXSxEFy4MsAeHCs4MKmRn6oW6FhF
Q8C1biYjFlUGO8QJ66m3gi3XwOj1Qklau9wbebCvffbC1bT0ea46NzgYBMIPDWEDfA7FIgFWUuG3
mE2XMiCZBVU9KhlyFAg/AmbHL73qWHMla2bbdjpuTfTWowEoxFXdxWAgPc+fvPEDxuEKfdq2Ezo+
5F5ymSOD5fuwNHpyN6NKH4z+BDP0qVcA2XIbX5y1HFiDQ/FEm2ssraJYWt1zG/OM9RI94wTa6zMV
0zZCZW9YKJCT3eBjItT3dMvAMuoNG811wfA1q7JjBgwLvu5WodghhX7icYc+6jmvZnnkguCn/Kbj
eJLIInOrO2cGts7gsw3Bh0AC1QsESNZFOcgwa7zg/sUiUYMhh2vmuyrtF0rM6HFrEYvu2LLiFm3/
GEJSoN2VKb4mJsF+cmjgamQC85r3rDOS0sWtcT6mrEJvfEyghc6hV6J3fmJEdUl1E6wB2uZXq8gP
SJDYBStihekyuCiJgRFDsS2iZ9qww6DGXcD03CPRNRg+gozQe2eGfjAJYDKUI6Szo2VBhLibvNTs
t9PO3fQuxD0EXIrNVj6CHCKtL+32orqbwVeEA0Ah2PTQ/uj6N/uFhQKWZEQOiegnBf2iHg4hVlgf
eZJEbl107yX4FcsfQTJii2cEZWPJd1Qy8iWXJ4wD5JCEwDjXLpvDPn4ew35t9DfdQcZkFfB+6S7p
Rxg5b1L5Pro/JS4c10DUEGMeehNzMj3dcSAyyBgHtuk7NcuEuB/M9LnU67UOlg/mqMvS6dWWiBMw
GVZVvkHw/hzTorvTRR8OrfmSqGdfPEKUr8A1HULCsHX9FeZmznoPxxsJJkQOmsGL593IbpagKes3
w7sr79mX+rp2qpuJf80aaR3tnwxuRiq40hqbO1jtyChpEAf7fwXcErrAdW6z7KiZm5ktgM9xlRFM
MRYzwxipthmuKyIORJNwVqLCHwh4NB5eAKLBjs4VOGEo3EuPiMmB1th8DA7dAi8eUBoMotQWevFt
sFeV2apJyTzmWTziSKiHvcPNFRn4LtCjk3ZRMiLMyTpuzPr/YbGOm2ySr7KqgSNU19r6Rf+xqfWH
lyGP1w81zRoWKZTydCfpiESF8NXIBJ7PoINcgyC5NvqlZH5ipyGTeFJiCEJtINyLAfZ7OC+JGGC/
FoNAJrrRrY1ekkNWkAMcX3IiGRn8aoDNCyrbcWyXCWeMou6eo/HIxVsnIbKdkKcEoi2zwSfOxifI
tyumXWy5ELelPWM/5hZ2u9IAzMnsXwoIwebMwZAw5sWmVoRaTjw74b3CO2H6mLsYz0XUq23yBi/l
yYDZNmGjBIyne0xc4RUU/DVm+DNob8hS1j5SKH+OqhPyBenFtkC95xf1Uc86RjkkHCPxM15D+pSC
eSIybaeDc4HpP4roSCVnqs0aoSbXzBoJEjJWGdVZqlvLMOlWIyYta9QWwmOZrx/U8FXZydYl9LQq
rhbSe/aBces/NYzJTfuz80dur5Tcm3tvAwDeOmSgBNAi9YisEpcPE7fqwCnVg8MqWRA7OET7nqgn
i4CfaWQt0D1HQfXTeePVZnCZt2qfm1Aw9HPfow4rqc/Ah9EgowiEfGIcPFSzeSDBYORY3RuEwOFR
Dsy+fWvtDxHLwDc+r/UUULHL7yL7khprfzzjEc1FNh1TmaJItmavH4RlLBJ5aqBGpD3ps20T4qRN
3a2Y6rXmvaPCWuf5o3RcZtJqU1jY/1mDuOkvaOYonLm9TBcih/BaiLPAc2RDhdCX5KX26CMRi88M
BUk3ZjZQGwP8AxUFlyLrsHr2x2QdqZde3VqMczognYJyvCdAWEbRsY8wd6m/qfr14TyPLb5dVuy8
4XlxafmSBJckwz7e8FsibKQHwUEzjolbAU5/Y2mMybWX96RPgWCgBjMVGy0kROwrRIvOjYPU2Zvo
90UyrozukE0gxthhyJ6shOmzKGZM2XMXXTv8VFmI+m86myLdTjxkEVPa3OayeDdYfWvmTy4JuM7V
OmbUYERvTvlIkvQS2OW/vruorsG2wL3NVlTcOrZkrT8eU5JW8lJuLGpkEf22DOrqVK66NENOG6/L
5poZ/DZpsVNNYKebix96G3OMfvXROpQ+8RKcM1paLUaizjqyASPB+iG5lNzaPi7XCjaTBTt2oGyx
7wZSOy1m0fJa8LsRuU6PWSZjWIBbGuqwmdmvZpsdHApxoug2VAB7F3RKjcfArMg86RkXe9XKjU4w
mpaIwlak9605RKF4aIhUKK16ij89/2CXeumZoanEWJhA0iNW/G6zsKK7HN7T9qMtihWip23nkTqL
8t8mL3yOPKdgHV90KC0xFsFgDtlJiJyi2ElQBecN2GGG+4LmcY4VB293bHltk/ZfGrw40VZIXhvz
KUQ14unvHfWRUd78BIvdHIVy7nSUhGLd6ecJqFZvaog3f2KFbBA94zz0D+wrP+WTXSJZbJZSiA+7
qVYJ86skOrkBHeI3ASshfVi3ziNErgj4EV6vBhh4kvFsw5VcUaGFTrJPpjM3LH0ztCLivYzZ4sIE
rtfeamISzQmVU06kfBs+dYh5FbBlAVzbRJ7Vixyv4rRtZj0HWVkkZ7cOx3yzRTPHbV7R9nxHCZJA
pnuKa0pwF5Uc7+7wiZQf/7mgmOA4jA4R2BY1H4obp2ey0a7G4C0Nrmq6eWQylTVKnmortH8VEUmJ
AfqquErSVvv+11XPKQuVxkECwUVIRglohkzhM8W8Vfz41YVChU8ZU1tH/A8vRUSF17J0ntrHqB4K
2GmW95wh9ooLcu2CJPFJ87awJg1cGq3LT8YAxxHDtjF4Clu8VCd9OEbijxMLapENLIgzhIiJzqSP
pvEIXHKYtPhgVCagJhPTPYHv4dkf5GqeoHpMXd0ec4kBCSf9M71o18QbH7m1051zQBB0blZP4cSc
LQFPX9QzJLt/tCi+7Lg/aQIuWoSbbS04u8naRaR47yHwhyaAIxYNNV7ALgNggecxoDhuxlcov+xr
Wp6JN/aFK53NoCJ4o3LOjXEToF+d6JJr5jUrdnCk13n7Hcdfhl7fhJ4fNf4aR58Za9UxxAQ2UBF1
SclK6q+tfizzP5LOa0lW5QqiX0REYQtep71341+IcQfvTQFfr8XVgxSKK+nMnG6o2iZzpdpq9q9J
zLTNk0zryWiTkNLGf6tHlDJadU+wPaexRLD8282U2O6C3AyA4aGaR8IMYcwY52+0LNEcGFO/Vb2g
PkYPw6628JwTicFPJeb/og53tbfNuW0L3MxQu5ct8wuDJdRkbJl89dF1DhuW/TMyYgwiiof0FqEl
jjHBk/jCf7MxvI+Bg36GpaFit4BpMWBZNmxOfHjtM0YqdPhXs+d4od//NLPdPFFVHXsgGAMx0Xuu
c4tdC+xixzAIk3LTnC2BXKYG+cTwM9HfvenatedQ/roxptc/Ig5XOGpC/XNe7bTAwfveB+B7iACO
htnDh3XVs0YWHBx4VGoEry2XsSObg6nuMaX/nECm5GvjH2k+UAUwGHkNJIFAA7aHZIcbe9Uqmzae
F0RbxrQTvJ53JkOt+VXpRDqYsArnQuW3ZO2Vc0iSCuz1Gw3FshHbGxHMVIySIbvclIa1VRUh5AoP
fPSjVS+6/ibKbarnqxgvXVk/V+2nnV8rAbTgz2OYZADBGdL3sLy0DhyG8CUjkrxMX2T4QcYg1jRS
PwmeeI5JCxuQvrmwd4N5X4jfzwg/Y+yM0zElDYPWIFHoBK8QkZm0vkj/MDH4i35Nk+H3m9buG8XM
pmR5wlk5vgkapojDvGIK5U3JSkNp3GnczOM2ccEcNmgG/1JGUy1sApctIrxfRGaB9+vbN/Ad/JLU
eM2psMAWrXIMPU0YsrmCfj1Gq1S+wNuwuw1bA5Cuhf4ZOO9+cRT9ZxdHJ9cuFwp8O0wbZD3erUIq
ipgILDiqJwaeAxrZksiPGhFczZyODIR0CcDW5/OYE19qhm5Ty4SPtdjg/tON7cDQxiUNZg4HqTCF
mBXDCosgeBqRLLz1tEladQpY95D/69q/hirIPhsQFGEuNJ6l/KCDYlnjGZdhUluoy+ZYLU2Dv51P
uY15HGglbK4nHYApOg7Hx0MNO8scNrhrWQ0/8FkkdrPKidIhiOKJ2UsB3rbOrUVdTFuPtKv2go1V
GdukPxUotHymY4GzMIxy6STeLtEu1cTMZcpXrvgXYTceo7cKBt0If6mDjeGkLR9WcajcNz35HFyK
JHo3e3io4TGrFgwKEXWowRgMDpKHJF3h61h4Le9VgDWqyraxy8461C9RHu+ZYbN+2ugaTSrurKw+
Jy7pZVwYVbTo6CP89ih5v9t27+fWlahpMjhEfZ1ghxth9zsm9r5i/R3S/eckOeVE1tr02A4BfY14
dRvgMGBIPP6RSUPbJ39KJfg9IEwBfBtrWgg1PnJ2pH40XgjZbWjCu3ZpsWkM5Kq24UkOYf2BbBYz
ajhwsR4649Ax8Bir6orQg+Pyw2CGb6RwrWPSnUiJg+uJJ4/BKfWRDso+JeZQSYAnNnh3ttse/MUC
70YLBzh/DzEWZYU6F3HDL62FZDnErxOS9EpnKxctPDTOcjwj5eS2lvj2hkxfl2Z3KI3soBSNJx9Z
BcpVF5dO/yqzc+Esdfnqe3SrPuUw6V7Y9Rza3CZ7d1h3oAhUDClZP8Ed/9aKIcVoDlLUIBxr4Zgm
BOubhOXRtIBFi7vG6FjJR6W/yZylU5R/WU297oPk0rEM8qrsGtkgBgJKDfSh1J6YX9BTAOfoAb4O
A1F50tR3cWWzZi9fMmrsavSPRvHnkpqJR4PsFzgl3Y/PGDBxCZopn4FArGXwF/IDEnSjDru7jOLP
USN+Emtb9+8i+0cw2yIBH4J3zG4PI1CYKLFol0AskltgR4vSuJIqvvBsXjiapba95t3NSl+Naq2X
j5qvZ6SQ69uDcr/VtPIgVpYvzviS8mVxok2ETaCMa1BJ0mXDCu452b3ukLTtrov+dfBJfMrsetXV
8/Kp2ZsEobDEwi4HFN1h7I1PFtqxrX0MHAvRSXOeWao/YdYnzshc6x0KEO27q5xFwiFYttYx9X5q
nJBhBjST8wPEat2dzYJn1WFdE8F+JlyB1ndtT9XKb6qd5qB+jN1dyJOSMKMa45fSNqGnYM/mlKDS
21Q5s1jtk2Z+Hw6fmn0RigtKsK76iPNh9uHnhbt20NqkZDDonvFs2evEU/eE7dyYmDsN0SD5vhtD
f4VdNfN/fc5oLf0mKrlRaNlAE9niUnXMn+Qqo5wX/8LZy8f5Ulkor9KfCdKfhsBDBL/oe/yi29fA
1itJZha8/RyxXUWFkAcEALx39Wb0vnpza5AnF7L93Elu77L4rdJqNbbvGgVEizvEfOmyL+pVP5x9
2DTjQ0Vjiddfi5ETcgE62v+37ynLSP5zRMq165nLztoTnYZBh+nAPQVP1WDctfUXRxLWumMGgfvp
10ekoXPcCbDTd5nhhfk3+PeJExaPJYs2hmNAll+JCMeZPxOujMVgM9rsVxF9eoAAj447Dt99dAU6
8mO28pCBx30+YEjztIM/HQY44Un3Gs5RuMFew95nax6v85Dyan8rFGM+zL+pZMHiQUjTmU0NNyhn
JMbJ9BpGF128m+aH6H9tgAmRaWwhiiiCVDO6i9Rj+4cwcRcMDFRsAFJF3+DumNWX/oadHSuHlkWw
ve7L+kHTOGMR1nn95jKUo4/TvkbO6qx4lqW5SGK+RUwty8RyqN2QTli/ms8PgzfKMDkk17rmtx5k
9KhQJ6bprku/oBDZ7DfJBhgjEqlY3BhMUkrfWhrt3vITTBhEClvLqfqBEmiQsmrhCuTHnZjpIo1t
9FdvTDdVb15aLseoCY9GrxjK5tY9iruDl6KhmarhKjRN7ntTXXOn/B7q5GbHY7d3656J8Mj8vqcb
nXCM8MCH0boiChvyziVpcAaPOp/yFBJQGOqYwHskJTJ3QBm5s9SSy4RnNnkaCI51CKkvMVa18KXy
Kr+IsL3hJVuAvMHNhR2+0gDtUaaZ1bJvGOFXxZsnjM8m6c8l1VQxlQzdSSNI61cnd4m2Lzx6Ivli
9MFfr2oEFajERRz/a/C7W/TEhjlAEmZJWCRbmRmHRpS8FwNKSwjsrlYjhqdcrMfC34w+npupX9mq
oUZKP7gCzznBulbingJ7fESFfrTnQX7hx/fG49d1R+NhgjRIWmOlomgZV9SVncmmSGgdANb6pohZ
MtPmFnZ4tjMMyqLmMmzmnoNXEzAgSyIXmhyXJnTkdpHncXMvremkmc336FEhtgClzAz/oRZ85KFz
bC1tMxjTT8SuTXYQn+E5ScntPwWPBHM2+w77yyBd2eiHlTuZtynuOjQUCGsM7qslCdjkHTVFvigU
vKeAEqWsP6aeOsfokJL0OEaZPGQnP3YeJhq+tCYSU+h7t6ToGlzGs5Y7UzsQR+iMMbt1O+tQxDzh
x/nROKhY7XF60zUJjDbOT66mgGpq8CHQR0lcPdB8SSGyENA4hvUc5USCkkoFXkHWDycKsU9WMAqa
VRRIgAjOvaY5FtNc02dM62Mi9Mx9Vhf7wWuvyUh0HmNBcBcdqjX1mjbaW1aP8C7qgDRSXUcwXGhb
Bvc7PaCbGAnQG1J7n1g+51qJSzpU9QmV6N1CkKXc6UB5fLE7IglrYsggjVqjvXNEdSgLBpDorS1T
XDVgrLnePbSyf/PHkO1I+hs61aV3s22PFbCOgs+mdr6l5OKL8o2cEHgP6igcYh2MhItujOtNFZsX
hxxJJRsyDIhV8/QXeDrXQIHYybAHWsxNBo4h0+rf3Vo7Yu/7FoF70Trnk6rpiI7qT4TVkQ04QkXO
8JZB1zDKvc7+YHLDnTW4p3Ry70CuCXnzm2M5NNyp4RKSYl5dO/xF5A6mwT1zLm35Y8MhSewLxOI5
TMCmRZOK89LgYfWfLL2C9COWA6uCKQnPeT7uBsQzg0Og7FEHJ9mGb5o+R8L0UDrKo4UBqZ3o8WWK
6LuiytY98S7r8O6L9RB8ghtf6eCDYoHgBNk2Vq/KDR5paW4jzpAq626xBoqJPI2EMSKJObcAAS4F
OnvWNOgjntzhMjnjTeTP8GLO2VivjazcaeiaAWvB3GMgoj3XIXPvorlZtMu1w8C+D9oNMcGzCLOs
fqWdJrsyDYqjrl5qb6L8dIPZDpskeMtoyDTG1aLE9KvlrxlLQKhQ67jB9mMw6Is9fphuew9/9PB1
VEwiDMSfQaWo2SWjtDTr7p7J7A7w6WtCahQOsnPViK+q1/JFbxKd1bUnaYrfSJL5mAEMpgl1b0yV
KCMbwTMIBDZEnGIm3jaSgkgpmiEjnSxC9cwXIgh0/LkjrzuLFJVYYjP2XfBdl465t3Dqst/UPMPb
1vpYWwt+wWRb9qC/ori2941fx9h5yU/rVFydkgziDOoYl3iXJl17DnZChZr2qCe8gCJ2iqXhafg3
C8+iWEdWnU6ltpyk5G3OlY3oOS5QEMclgrY4ETZBwwgSxrqNjnU80ueEgWcuTEFkL62357yQmqgB
DCzHeHxqmGeJYxGX9fuUUHs8taQ1UTyY9d0ocfVm87aSvavc6RxKbHkYu4eI62++oPUbegjrxAhy
33ZeuXGNdLz1Om4VW5PlJeoSlN5InRH3sljLdJKXx5AztCu77DUmsWryEOmR9Dcw4ayNsw1OGVkA
39yqlo5+aUAz7tKhLo52DiAr00kgtwsO48bJ6X5D3T5PfpDvp4QHIpSlOgV6M15LRt8s5SwHMiWg
ntq3Q6jptkd2Yx1jlTX9syKkfFM3KNKLEkVe7mcIgR3LRwwTMvbtyBP1rVERjw6i3DJJkYIfAstx
REabuiDlKwUwV/pIz5A0a4sCNcnWCw35yVhKLHx4xw+dc3lR2BAznaKjQZCx0BfTUGmbsJHYzqAm
LR2PYYSecKMOJtxD7KbM/KQKkCaKVqyBDJbXXg/8pVfVxsm0awwRiZjqhxqVOjJhDrexiio+Pk07
DrqPen6M4QEktvWlSziCobA4PkOX96QOUIu0ZnadklieGzLRTpkZBPdWxP4l63gcmDqOmDoqg761
6YM3hax626RhtkMAC7bG6cqFHkbVrxoJkB+l4GB3mnlAbAaEfvHXwEbWtJfI9K2zRE278ZxSXdNR
TSfZz2nPLbTSkceHzURJNpg2g5xdh5iYFh6uY1Q0w0MxbaTQnWU6w+gxJqE3bMlgWBY1l5BlB8ka
gEG/hyWNqqRvZ1Yx2LsWYdj0bkfskyWL2MXkduo5GVyPGaPFDVFQ3JZZC4g8rqP1lDvoHlq/g8lW
sxnv/ELiQeoHZsi42jitqpVwaoMAp8H5Duu6WKaF8rc41lPEMQla6YaRkh6xCbGcRAE39aJ13gFz
duGXsA6vw32HnWErBcK33AZVkHtsmxIXO0AvcrGVhfeMOA4hz5jHSzftSZrQgT3wKKHriBToROJH
4Y3q+UvS6RU663jY4MkdzpU9kkGo22+WZbKttsFm390mhE9raxwyAZd2wbG9aGQkr3kSNe+WO5Rb
r6MadxSsGp4/570cjXE5lIMi+X2ynvsmr9aTJA2ztPiyM0nvYDZesA9FbThzOEGGNFfHpWoUmv6V
m1ZzbfOOJLhGMC8xEC4kju3itElQ7A7N8Nbaabrv9TgnXQN2HFIGawN8tF56Ao+BWRNiDCUhzTFG
GtlzX9SQvWOfCKIwGaon3GszC6ZFCkQLh36mFyjRPSJt+nyO57TCHr9IAbVPcyfgLYO50pocbU4f
txV//6L5sG3p1ouKZew2ocS62krkbAxdNCEjxiXLkQiO63w4hr7wV0WW5l9ZoKH5k3AW4EmV5HP3
JW9XylQmKfOeYOEeTW2pkT0wFsxNqrKlb67lutZYtwHykiclxvqqh3C/Eo9Lly+9OnamQdZriAu9
DkQG5wqrSpEPJjg6xarVh5TTGGjkRO9BvRyTENZ2y4feMfVdov2sNgqz+C940+BSChAUsqCpDrjM
Gs011SrzELh0LMkpdHqEZIVn8oMxzoiUZXQGf2bt5Ewxph7JemjZCob37Kwd9IyCFnNgOr+dTVX+
KTNK71WP21NrsXy0JRJk4c3EqaybyLqQfsgCKLPgN8TuG5k09j+jdfKUvBC9+mjHQXt2BrO6tIM/
fE5WjWzNjamEVGbv2POgPHTqks1PwXGcxqoyz1hBLLkme/tQow25d5IOeTQyg9a3bes/vcFlkfPo
3pLUtc5gVOv7pNLgNmLIgkCiaGJXbhPpmxH/DAVQPuvGCFAyXciv2WgicCD9m6ktqfCAofUCv0Tf
75sJcrFwunyRJ5jCnVB8mKkZsEDhY0PKHuC9m+/ObLJeKz+BsKaXxqa1RcCC0PdWpjV0az0g7LjC
mMbsF1Cs6MIRiBu6Tb/JGQNKF52o1JiChVD5jNzXiQmPkrcmTLI1h+dvkDYmkZZ2s29TvJiRlkIM
m6z+GV1xvkhDWhQhcoqCtjI2Vs7mN0hVTN8DvG/qeX/CtvhDgwYeCv3TWgNxvIknoe71iGBzGv2T
KnwNVZbitQB2tsoyzdqSIs+yyCZKZtTMgJeh1rttXGvEwVlWH35pldth5taI/BpJn5pcnpI8r8OR
UXIVk9RON6wnbrbye+gPvjOBFq6CaHobNIDtQyetTW6D1HI059W2PG+nBDEqpsW1CfjVe3IaM103
iW9vDdm7iEY9FoFWUTFkHMNWylVVCfWB0cR3kVqq9lqX7rDrS1iKnLJybakaORxe+ZOlevuG9Ej8
DiMiD5Ic5uSyMTzJUBtnhufTUPb8odFLicfc08uXMa/3WAZXyh0fEsGC48WrIcPNj1igJvammuxr
H0QUXtxVDJfRxUJQe4nI3O6YM0VDfNNb84Fs6Qf56qPsa8bB7W5kDuzSuNiut9I0yJkaWYlttOat
nRFBa9tND1MkvuNa36OcfKYk2cRQLacK6sXofTjGsHcIORHwCw2G6CEG7oz99hg1Gz1Th2702Ld2
D9uxlkBMD0pUS6MZt4HMvmRY7scQzCbgVd7SnUVhZpO32TcDVXK9Q8t+TNDmZUnPGaQOiWkc4Tu8
1cnIUrjg6SCQQGX4OjJW2S3eLOTtQ4VBEeFfal4UWGxHoCltGCVng7YGbb+Jmp7PDfC9me5oP5eq
wbhq8EP0dlXnGk9hf2hL6noLZWVTVwZsAXPLjUBWS87mBzVNZ/NvgWAnIWLsyyoNERklfC2tOqVl
hyqfKUFbWrtRJjtCE5dhzog1iJCCqyj8kBUKVJgQX2bfkEUvruNoXjJnCpZa0M4SNRt7nQnxLu61
CXEmGLnC06INxN1LOd718Cyqj0mecjj6ziOPb4rvcOS3RYr25LM6jQlU7i8on5n3wGrUWbSSMG64
LzNgqv2polevQx6IVjiB3SkLWp7UCE922DJosWEoBsbdFnCN5G2+3FumJoTXml27ENqvX4lVRrlW
EM3oZp8mnrhW7bN2xw280KdslSTfKrU3qtn0fbhM2d9aw/gk1MNS75OBAtUuVr3G1BYlUVSCLE3/
pgQtBhqraCSBr3rm9oFwyo6azExw/waoAE3h4Oz3c1xfqe9KTLr6cDDoCePmaMIGydGtBNpzQHJk
xDQu/R4pL3IQwCMZZYoUhqn7rsr6wJW74Ns5BMW7254GPoNabDQycJhpPOlCLKGSt/LZiIJFBw41
Z8UjeUJdM9pXLXBfS24c64u9HuMIssuQL1f93uco0rSUjCk6jpIgFmZwUWoy3L8aYhNOn6RKjfq3
io8ONWx4mzXqA2vmCZ+lx2o6E3sjddeSEmCI+0VfJqfYT8/Se50aXLGIhIbRXfbMj+e3tWzn+D2A
fA4A+Pee+BSvNRYcmZuB9xhu82JiceEwnZl/855v2GVj7Jgazqt268YBEjyyAqXxno2EchTZKh2h
yWTw7xTbZxK+tfDRYHZCm77IkRAq44ZWHPlXqjYdr7adqivekplp7y104+EiQkslWIcWBpNAZxoj
zooK9WyykYx5oPPQfYgANzYDdMnEH4/HMk72mO5rx9kVdv1H77Eu1PckUkBd5CfywXRufa1qPjEC
hk+B2Cj/R/U/kb/T2Z34abHys26DFh05PTox5Ogs5+zIJyiYLQ8D1C7q4N4D70B9RNfvZITt5dwj
wR1YnFPGq9z/AGqOWoQFQ/EbRd8AxNknzVlNOxPObJDfCi/bdtwMmN+3kIWyfEBidEekMcKfZDBz
cKbfsD4IL1rUyCAmxAB2/D55N5W8uHP0JprS2QetV+d0vPtMGzUGXiWK/lw7x/LWOa/p8Gfnr1pI
RsFOh7drAWKaiU4t9flgfWXtu5Sv5fDi+w5vyjZCyO8mn4I3HUo1wvcIPSStHOuAsLjbdbscG/EN
GJ+ZB49Lj78yevH0Vye5cE1i8kCbZoykvTV3hwak642dhZOqnjuZKAPUhGwZ8S4EvE3oPDdcEJmG
JxlGMeXwklseNgNtJhTVuMJtgpuqQcdWhbA9DV5gHvyu9BeW5aya0Lz1/JqhOvfUkdqurC6m5aMx
4RcyD02eHMqqg9PaPenjW1Kz581OFWmDevhGS71WRN8lUcxaat8On7rxSxACG8SlMO6ej74RAHhO
bgtwoG3VQMTCtxX2/K+TVd3om4FQuYRzzaEqddADzwHFvu7vCOqcbY0agCVnemQtDlvhPEBQIkrI
Zktu3TNwxWJt4qb00AdEGjqtyl93obcLkzHFV9GCaMoZbijkK9xHcKjmbWTQGVCI3K+qlGQ5c6Io
oC6iKR/9mJw6Z3wfDRRzYQbBTmBp6FNwM0w6tpXNPiiJ1mVtX7iYj0PnfjuVoGrDKqclxdbqwr3y
CXZW6VbpUIV8PqhOy3ZBbs9R4kRXwMzRS/dfDTAI+Y3+VDjshsBH8Jp7Do3i1D4Gu1sIiEf6iJmO
U7qvEP51LfEc8XsT/woLqLJ6i1SN2puVKYP8CINPzc7SH56zhGVuftS084C23BDVTTY9saMAP5iO
iiHfSdJI2Q6TK3TJBIytYl5hI8b0SkhI0YdJ2NmA6HWjm+Ui1H9Eu0cZVnVvVf9WppdcfrSTRA+H
GQg5TGHfLZ6qlD8o4GmzMDTwLbTqa/I/lDiyJiT9yeZry7C8oItKZ7N2gWKR8TWKcF/toN49ucOH
dBGE2U9hyxjCP9jKhK5prDvNYtNOxKN/5C+l4AgUTMM0OSco88RwpFRhu4kIH4SugeNva7CKyYJL
MD7gPbXNNzGOKCAoz7qdH9aIiVhze2c7e9eMD1aRTXAV+cUVP7AP7OosOdorkP3ovsqjPe4cPDgR
qUMtOVNMs1zOJ7f8RIfKJPGh23999m5W19TvF7G2VQDgdD1eQI96GqhDwg7wCbo/NfMVUTcAiLkH
4oC8LrS2PWLT8TZkV52rNXYPFqlxLea40L4MYps5JKl+OhiQGp58VJpudoE6OThHMWsvKXQ6yaYQ
V0v3nggEev13hM4zzzTEamebF0gz6WthqhgW+iqwza3+HmDeSduvsbibAcMDZByG+a8Jr7p1zhB2
xYjkZoUNQhYhT2y8N171FkQvRvpS84ukhMe17dEU33XyFnMSRGRhmEDYbFNbEaLmRHiwbxrISACr
nOW2uKcAKwgNNtSu7Y5a+YhRCFjwjpNj1X0Y7NMq5lBYD3xnMTTi0Q0pAds/YFl6Ugj6EPt4C5ox
wRDEwMhXAeXE9NtzIqdyFlixRAfEGZGHndW7Ehk3Xn6TA3ZQxFA6n5F108BWx+mGZwmI3cLuThMY
5kAK9I1zlic7dBgHEr0RZtmFaD6HGEGAsw+KdBuSsACmlSC8mHc7B9FMviqPm9mD3LjJcsvVjrOL
+4spZXjSiRav5UeHyyh0FDbBjV3ry8C1lw5KgcTfBRD/NB4hDABLx2UlYyOhS581xIojfpHYb7fe
f9Opa0YMX8mRhLy1aE9mmx1TvkOT6yEqQTJRO4lXX6brMIQtgFHTDrmFunjnT8HBAJncW5+cXIsQ
/pWWE9CNdqjzMHVeZf+vNJ479zZL9wvyPuc2Pae4pENwvm1tSxYULfJrrsHUG+598xJ1DHoK/Pff
E7DFwAKgRjjK2WB7SeCEezZU/zyxOHLGY+ETB9iz04QCYPMXSoIe6g/3gfkRp+eQDC4vPDiweiTw
n2EYVikx3MiR9QBzrMVI33vxvF+0G2dHcoAxETf0VwNHjv0liE0bWKJwOrYQs7vp1OLJClNJLQCQ
227Jjd1V3iVU/3ATVWo3IJUqwJA45nc4UBPHYpGyXqgw8njMU2gWmZ2iip62lmKXBAlsljir/K8u
ftMI+MXM/IFvInU88/dCf9hoJTFCcQG+x2OCQpbFf/SqBW9OhA0PQ2qTfc2aVYUcfRx2Y482H5AL
klyPUPvO+poRuBbKK8HMsIo/hRuuFTUhxA/0mLwbjdpUjBwBvzRJRzUbsDO7BHLYSnQzqWMsYkxt
uvE1cakTwkdcC5d7sMvMVyBOozEnEhZrt7sl3qceP0pH7Fh3T7nY5a1a555YGikKNyzewMeMhW0L
zu7i1Umj10hS/3Lpqjh8rawCqH6E/HJAQctexLSooneR8SrU1TJXrQZkBB5iGxr/OEhf63L6dWnL
QuCwWUSR9DZFd+lcGyYN2JuYsitLX44Z6+WKyPTvzvsZyr+pWxf+rh72QSJm3DKyCuunwRE2Ipcr
c5qOmE+FBWrHGifKuTIoX3FmoOlFN8jICf5bG44LWz5SzM4RyqsYPppDBZ7uFaV630WsDu+afwrM
lYuYIzIpgQjCCTvePxhzc0aOHDe1p198YNcC46DKsFezyHWfYv0HerOmH9xIbKvB3Av/FaxPO96H
dJPHfNy1wcTZRLgFriB5FP6wqVA1WfSORbGyvPB1rJ3XXtl/GJ/rRZbiWySyKF6WRnupCTGuk2pP
M7dtinjbJd2qwMjQT/4mle6u7ZtVxpmGZZf/VwESA+Djs6Qd0aR18ezxX5ziU+/Su5aZDwP1WUbc
p9ULylW9S9fgQDhM8xKlfIaFNNCXHY+5CQU/pjVhDrgB87AKoxLzwvDcRcFz3RGrPOhHT8YXy/dx
xCKQrhg2W34TcApD4nLHW2ZnJNA9i9keQDxhiy6QrfpiJtmKCZwvCJFi02UsXQXg/5NLEmJv/zhY
ooi9TlC8yrxiGoaBnbxspMd4zErtYQQd3kSKjVKnXcWAE99SRt/FLJ34ALkzu7FZM5Dc1ANLm8sp
DujRbIEfV/x+5jrUCzbVMKjkEUlFW16b8T0XV0zWloTuL8wFdq2Q3Pkq2aP84klberpCr8wDm7Ak
R1vmlC5bz41OcDwbmVXKR5erN2msGWcO8qWcBG8toNA1swiUmQKRT7ivw4fPk5qo1xIWE1el4O7P
JhJ3tL3o/HPK7Vux3pkFWlX7CGV/deqKnAF1S9AwcquUyOt7tzjZ2ohrzNyNCaDTXDxsP1z3FG5O
f+5oFYsmWWDSgzHeRccK8GWD7l0hSGjOPp7gJvjnEjJL7aB17sqqLzz7C2GneyiXu0YyTGA0ELMZ
lc7wGw3+zkga1r5AJIhsWvjpuPbUS1ywy84LdC2EzzPIsy2x9EDyoypND5FJZmzA+3BiTAxvE49O
Hx0NAVUBpbwrAfZozy0+gbYEmhCHeDy/WvutNz5soiv4/WIkDvDwF0HkwLZl1sLg3hpmZnp8UuVR
1PlC1Cg40jnlbdUb5YE8x2WFYrs7xvCPvADdTr0v4h+nuDDRwjqbY2PYzjkilTM8Ib5g9pb9Gcj9
s4JnN0q3HRAx3AamXCuWNnHHtoFSxE3ZQ1fHAgd1OMfvys82gx7U9UtGxjQQXyFw05ID1SUcY7IC
Lg2Oufgd7/dagDUth3XWX8kmWsmgXgwQh8oIpmzMIMZsnhxX7esSAjhgAvczDMaLjfICdMR/PUBg
nRt3P7tDe5/NjxatC65cL9snWXLIRv1DJ26dbReoawttdO9DESictU9jnKbZta0iVjm4FLw30rue
BuOmxj2AU4krN05xzCfXTm5maJyVXCcMkBUO81YeVPfhgfLPu2/POlDutoRfDgjBx5SRARkRPur7
FMIpdYxEM1RnzspGNdiarI0rEgXL9Wj8K9wYUx4eLrQ88ZxrQbEED4bnjA2lDQybh6FltGF4/6oO
yBSFkVleWJzx5xwr883u99L4wGW7lTg++HAmjKgkRrezcHHrhPBoB8XwXlsp7bvmvSBgWDGmqww8
MdWHa57G/sbYkVgwLut6kwOfd1Ezjo6PB2Rv9zMWaDhYIwKugckivp7MSjaDZq4THr7E/IAivCPD
czswIUMJAj2PjhCZzzSjRMVZGxG50UyyE4NQypje309IyxzxVgSPWn/2WsplXl+8NOgYwyfd+kfl
QdUTkD7W70cj/mxYog3dtQkOlj3dWtD8rSA0Dl6DVqNsnQdrKiNw59Km5Ig5fFjuW9++SDJZh4gT
psWrgZfcIwQyzbECo8PnAVtburctGIhGTE8rbuYs+rNoNqoB9+Qvi3xigR9+K+A43kI8Eoi/Fy5A
iNBhLuMyXBw+kU3tzQFAbHjuADnJ5pP18hLqxppTxJcc+Q8BGWecUNhlq9o/E1xDLWXnt8o9edF2
BABU6//s5K7o6wR541p9Zyy4sMattA42vYkXRHsNE05SZYx5/2yWXmEkIFkBtm+qbUmUpMWEj/Ua
U0+qDfJUKiwrEErAXJEfUXfHxgQrP0KEnK5zKhJMPM7lN57erP/u7XbVUk0Zzk/t/FQV+aPdNSce
JS/e/sfReS03bmxR9ItQhdzAq5gzKSaJLyhJIyE0cga+3gt+8C371ow9IoHuE/ZeWxCyzQ4jQXAc
5B9q8agl4kawv0RJEgEijxryUHahOS9e2BzF+G4GrJ3tfcnmvD8rvF6ZQENG7Za2P4HFDH10WJCv
WdUvTQ4axmBvHW93muH+x9c1uBc26ota02aVxvyA7zlRNkp8CKsfN5j8uCf8UYKPwEn+eufBeH6m
IOOMAUALPKQUfkbqIxBlCACNhKFbYn021RFIOLuUsj929YFJ3WR1q8QFGTi+n0osnXztUwUn3kZR
wU4OfxUFtdW8Ou0QDVg3xk3l72NnW3rbqv/trQ84jbQL2luAsLY/jARFpmeWHm/5gMnKAHkaEeE1
iB3QLeK89hBp0yHcqOQqlvykqKd76NmIGNap+Zcrz7Y780eOx0sVXARQPUxmIQ/GWBgzpgSLzOHy
zAZCpi85eSmIT0Ey9TJmn1fhj+D9d5loBNBzwDDacNYKHLtsgWYte/TxZ/hfJkFrUGJ6pzX1UdL5
NZ+83VrzKRq7KElENmqwhD6Pz0EUmOg/VLJuXXjnDK5NAwcHT1BMtrr5GEkpHtGTGuBR8vHbofNS
RbOVFEGe4WwibHepFAffO7ExX1SqfpTRHyPQHALdAC2ljZ8FMcB2QVKU++0NJN192Y26MuE2FMPB
Do/u8KzTTV6u/YHd+fAux6tlHMrkoubnxvlK1JfNl+wOuBu/Uq4aRngLHXUVcb5Lr/9MTa6sFDjc
g4gIXINbhdxR/s5TjUWoXwfzk9Qf2Ig7GyqY5+2d5OJjQZTa06u/guhnApE58a/unUJtq0IOQOIP
Sn9fEiliSpIOUScZ1KL2wMcmUOZTRLRdhgaxIRPdYAvskohjcleRmjMinbDf9XIr26nVwGUsuR99
7OG6xT2B4pH8PcpvWFmzXv3pDcavOnu2ca4p6QIb5NvoOFdLwcNMpkyj2QjN/hl5tWnFjVEbIefz
PMDButdEuYS9ZZQNoR3wxQxFgrprSDxQtxk5NlkygP83IXxiJw2BHDAxacu/BGtmkJP51L/F42fm
PFRzK2uQLv/Mdtca38oIoDLA42DVKyc/DPkSpz8Kj9Q9wWX4iakFdKZQmjRmMWY53TkJ3viwZ4Q+
CZG0g18zGCV1oipfo8t7Kz4gkJnwMGTbzRPjxgQ9LtRnzR4pH3+c+kPmWK2aj9YpIGPwJ2HA6sHT
0L3fgmKQn7nIlm36MrSHYjSY3JpFk/+CIVmawuI1qWkl820VDDvmMZFgnM+ipEwvjfePDhUDwXs6
IY9HJH3ULoOE2f0ovW/ToGb8CIoPj7zeiS9ru9+TNb6PCDU75fwcusAp9ehwSHpgtfGe0vfqPs7i
9BAbtPpk7wziJ3TJ5M7+RI+HksIrGG08yMO86KqZXZOb22kbtHBc/a+MxRq0aSY06EarP6kdXIKx
4ruuX2sutMBn78qnLd5T9EIt4eq04RYjnlTd9xUQEKhGmCcb5ZtpT1ScPe1V4PbolANxCgpyusDc
1vY211HtYN5o1HVZpVtQaP7wTIp7XpLQPuVCpmB90WUjdhybL4dmoNEZi+X4IDhhoci1I30M1Vn7
FjEpLlV2fox9zPRRl3cAI374HdRnTCqD8UeAD2II9KUA6nPmaMmhxtJRovNwPhIJNOysuDsweZgk
kHDh2HH6FUmgS8saIA8ZiHz0WeFcauUlxhVl8qw39yy1dLqi3hy2XeqfLYagJaLvFvSRYwzHNESW
TOMIfMcAMaXY9dIr/RWDovkgXw5XQz/YH6W0CcMlcoHKvHEpwbEylDjCxvSnYUDmjp+j+iOtJUiE
YQLUa8wXlmFGTRtuxvSsh/FSFRdb/FY8GGNtzaSEOOMcydZOWMO4AQkVdn6s7WRjNNVVz7x7zOgi
G798wP4TjBS9IvjWB/wKhRNC5QjVZMGVtazVd5u2BxVIIu5ddk3TlSR/ItkyW6czOoK2zn1umA1t
ChKH2AWWy7IDD0cUP6R3qifQDxljVdnt3Hw3RpeKZMQeY/KIreMqwLu4zZevuCuudgqMiMNarhJu
u+4wjE+Oqg2GjjdV+9MlAc429PKnMZb9TCTYBAx3lypyqarZi2UH3rSAfqcNd17vvkssZy3eAjYT
y5RHOlCpwNkOJQPCmvY3sTDgawtHuPNa/2y0e1itQ2ojtaFBpPUqA3+b2sEyk3IDaZoiFQQzUBMN
4HfyGgdMX67zJpW/tmElgqneemi5fQmJ1cl4AK083XAFzkkFOLA4njmMltNu5BBjDcQgxmpOYXyU
o8eN8IC4NbPZpyhIgEoKg4q6fpK7GNbMlfIWNeGzY+xTTishQBVF90dAnRl8JRmB6DAkGOU2n2oo
91Upt06lHhp2sZGAlusHcxu7TgIGB34ZNNYCaGTCnPQnteg0scsCIZ/1g1zZYYp/GpdLdPfLa+ve
+rEERSbeqh4AikYeX3trIOvmmENdozi4DeMLSqHh2lrVHEPMrKPskeqqBIfA5HZlCzGTBiCk6F6H
x0k8T5zYrI3+mRL9gX1xnEti7A2PWNZTiRjMyzcB06Q66u+wsgipQFXFWpPRw4pUNMi+BBwm99rD
OdMD8TmqwakOeJj/Hx7cCf/llw+zeqrc0LrFgXbV3Il3c5tKvDos3lzrbKlsdP+89pnUd/YnXcH4
x+PeA9qhUsz0zBSGHIRAn0OPVnaJjUPqx07KbZ9l67JU3yLxmZm3acVKVzhMtCXIBwhxsGpAQrDk
Xa1YMOf+IsnuBQUaRfugIqGpqNJUZz+twvSMqyTUocBnPfUmFSPnh9GfpI6QAaZ2ob3bOiNTc07r
5tpXgixpFJUCF8bKkgwq5YmYSEttFl22d3EOhZhKlOJYDglOLxIhY/Dq1tOZYkLV9xCVm+f/+uWl
5OTqoaj+C7V33Q02YXvwq0PBTrVCikI0FFiSh1cvep/jmiO/z6ZlB128WUP/woCClJ2V4SYyGBCJ
X5bxmNgEAwbfxbSFpE7Delk09FHmoQu/yOzdRkinHbQ5LJKR02EdNDgFUczLI1KqcdqP4kkoCYWG
Ta3JFQawEC9eozxi5ytjHz/gLZMcc552LfAwOy7lwLX+fwxPkYASBneum1xDXsLa2Y455NN+mVpf
VsWyQqNJFzCTfhJ/G5nU7yos1kiZhw5T3zjfpN3Or17quIlqBsfEt0bfEfv/+COv9yZ78gR8mxUt
HW3f5+ywsONY1nfE/TLyJTnKl/CWfrk16rsf7+jBjfpXOC/H/hr0x0BSqDUQt0wfmhCTOEQvzoox
pFmOQrEA7caHbaKwcRhg5CrZeh69z08xrLWuXtbJM85BMY/gRcIPha88nFpvZa5qQGTZ20SM3oed
zecniV/1qouWIVfjEFDwsXMDF0CZTbz95FHPYICQYHxrwwMyHjYKGROYcJGF7YqJL0DczvmsIK4M
xTZnizYKdjMxu9C/fLh1E2uuQGKARZdvzoxuiOlYKOxK1Czd08dy0GTY0lgCZXw6Or24TzxxgBhd
S9C611AL3kcNzA8EhNQ/5NRwNoUAJOHAOCTdA8SqHPZW/k+ffKPbSeg+pbiX+tasdi3pdV36IR0U
C+h+WwSTLTUyZo2K+tZnG8qcyMZJG2afMedlzsY0MdHdnaORj7DjjiIH+WsiARgZS+HKWzXdS/Vf
jfJOnkhD2F7HksdTP3XG+54F1KaYV7XzEUX6zkeHhjAcyS5B1ykYseI7QN/rZkfTA2WQ8/GcFAxt
jcOYzCEjc1io3G7mQIkeflgsUOteXH0H7SBjM5clm4/fDUWngeTFyg4RR2btbluGsln3LuhS9b1r
0KJ9pPW8y/huqDSMhUgB813HcVMrH6HyCEa2l5M7st6HQ8fXnQOchWNI7JqhrLk8kGeVvCZNjvUE
mz/l5LQXN80aqYANoHmYELFvKpbR0b8F0I51lEjRpvY/TfYahCEMSr5J/PZk5tUy1jL0UnKTlSW+
o+LT73qWl+HKo553u35jwN/0PAqYHlmRusIlSEj59LRzoaToTL2xXE3pOxUePx/uiA0/yFJ/alrO
yDoq5YagKkduO5UOgURqP4EVaP6qdrxOO/dflWOhQrbVNJB/i6VvfTWcI3AW050SzuF72M05HJa1
scyHeWJ+5eZMDBd9eK8sUCtID4cFKeJmf83xQLjaIXHBSV/1BrDvPE1+enwwWZpi3CbX5ZoEQCTv
AytkXV/0JfhBprsRWBQtik5GgKmQvRGT95nPMKHXd11BSmADYJ7tknhgFObnsN21bS+TvH5Lqztu
JnU4dP69cf4Gn9jJ4d3GnJdpSxMpsrB2uGVQisuQuVRNP7TzwPEo1rEdlDdpuDPSRqG+MeekR+5/
aptPE2SRMDdB9tk59woqZ/VheE+eHITRnMzN2QnT+5QtqwT1HG62OebrpHpJ8CnlS8eepyibSjmY
yHSCT9X6SPVziQjADiAX7CvnJ4s/avMTZeZbxH80LN+L/CdS2GX4i07SCbrbpnnU9U9U628mC1Wx
1DJCF+sZmz4aCgbwarC3h+5bt6kb8nJrAolJNX+pM8JRGtCGC8/AOu4jUdQ4t9ZmtANilncPkbMM
vkozmnc2yAIT130+otjo2LcveqNdunqyQgNJvf5Pj7ANa9pOUdrZGCS7PMkWNbsxZfzEos2SKd/E
lVyELgSGISUERVmmKiCz8m4W6x7VrhFRnPTeTs1YkdjN2u5ZkY7ZqmSUqxBum1rPFL2pHlKE8ZVo
EWrEjoUHsS7T8Ku2/A8V/vvYWLMoP5CTYJDoKPHDQ3pX6hOehbkSqnNyOegRv0eb4xSoLG5Zmvgq
f44Jcq0D4TIApCHFi48EIgaOwZlfYgGaRu4M4cKcGf+q6mBhxXuDCNa2rFZOT4R2T4TS4LLbbbHi
R6wWfmLD4ojBwcwCOh5fRgxTkBM/DmoSKWDhbXz/pyuJmDNPYAk0oCJTKog+xuvSGg49wIf4VJLM
w9PJdA4/Va+iTm5hJtsLRQ67wA6QB8ULE6UMEMFdSN80+dIrLh50zm+5/Wj0eypvMUyEIWF6pV1a
HNW+cSoxwTFusrgiaB/eXCbymvHwMekECBHDqJhPq1OZHOImg1M8vaWkitJ0slYMNTjorMtbzpcx
v1v4OslCm6k2YulpI4GXqhSPMssuDXgwHysqDxewMat8i03vC0OKYIYLjY1ND4GNc1Lw5nLKhWU1
SKC92Hnezov/RM3Ck84AVkrbFigT25mtHNx0T6IFiePFR2jsMQSoqaAP5aZldhwNGjz2npORLGxW
5KxB8QKaEgV4kIFMKrWFVSsr5H7I7i4qlPu6u4/KXNM+jfbiaOfA2mkJbo//y2h2ZMKi21crpp4k
AReBuc+zRT5OuO8167pUVdaVNj5jOcUnMfXUodPG6NwC6zMwT6Jads25NC9Oku59kkA8Ya0nAVWZ
sSymxCF6NbykFB5Wv7HYHivKL8MMjD2cliFPDONlb1HphA5184LGfdikE7vDi/iV3cVE3Ny4dz9a
lbW2iOUuZVyQAtroEMUoEw2MYCedPVPOSjyvniJbGXyWcbn13INTXnO5dhV4hcqnLCnzw4+E+dGo
Fr8a+WUEzC0Faygh9Xk0tDvHc0kqutcNACa+RvHh+1c+C2DsOCl2xbAVALDzdtkIZO3NooWuqPjN
W2UcQiYobFwQSxGPpaBRo1k7hOq5QYqNEo0NUcLVO2qrQJwhQLcttRia64Adj0nBzA/KBE5THnhi
Uv5rbXruo4c0Ku60nIUFZGz/2JfvlvlsuFZsiyXXu8FJFHC3R+590jHYzJYsBrxEcbZoFatFz9LT
hgfVolNy2aA48bds/uCxlE0CchjCpkfwNrd4LX+Enq9rbAGNrx1GZut2SczTgGIjPapCXeSRt1PG
bFNhLy+mwpSg+2o/Mggw82yp6FBSSkBN+lY2y5gsRU3PwL6xR4We1/LIjHWx/D+9cjT/dQ2u8HCp
SpDzbLk4SBrGQ/a67ib55ZTiPc6EEzOh3Rv9Vq/EfOpOQO4sVQjLdr8Pu98hMm9IijcckPMi8pde
YqHJpVM66sHJVs9SxIdO8+mZxE7rVl6HcTGbOR4Y8QnQWYpu69SkMXCk2PVCNkRqvxKVNxs7dzZ8
IFoOW1QYSrYYUBwU/i4I5EbvgJnH91SUP2VxqoR1iaH0JsZGBrtcA1G0S/zbKKx/GjsVy872Gdbc
cag2NWrZvOa4CminHO6NMl92HUNTjgKKoUabh2zCtOJ7hA2gWPZZYDjzOV3Vce6lizYEZgDySwSI
vEvjI2KcbJX4s6onTiksrcZ45lp3E9j17g25nT4g3wSdl+lgfK51CKp0jG8DhrM0FqtCj2nJjGNT
BmcfJFAi7AnyUVIL6+u4VN/1YJpDNqvUMRehRjWlk+2hMRtognAe4B2ziDnIuwoV+UprH4GBp+qW
UVV25YNlbhudvPjZpeMKI4qpXG0nWOjGFERgfYW+ijZm2GvKP33q8zwNSXQzfluR+AV8PTdRLYvh
aeOZfVOrpWV7N6aUbctAUP5WvJ2YAt8swK+pQno7IfD6iNwwBPA1vo9GJdaedP9FIgTNy7FdwU2t
yX9vVG4fxjoW3gkL3mPfIiz+1Hp1C0uFi4ptEdeA7v+m+W3Q2LwQWfcbkF7D5VZaN6VcEEI2a9ya
SYy6cMyrU7A6N67Y8WddmrLFS/yj1oLdIE4KtcC9NrXPvHKXourXKQlkUd6v1SxYEbKnGuPB5duu
8uSL+IKiYLNDO2Z0G4vjgwXPJFyHOLNq9GxthcZDA7KDwAB9eIguA8Ik7rrWOBc0Ig6Y7WIZ+aeI
ZPh6BotPDGdKQTwtnAZcDoxe9e4LUTuoJNNFZmK/N/ljTK8JO07MwpOdZhlp9x6b6cjwW0ElaT1w
Bc1Kvoz/Gx2ipJL0z2RCKcaCac0yHhCpY75KidtCSjYjSpz2vCYjMt4F2oI36IgHagrNIUT4S6CB
JXbyuy3zWWhWr9KPNklsPSn6ZI1ciZAZUsojJvIR2pOqMveNrW+1Zk+c6M0uP9vh5bKXNg65fMHO
ZHt0zZV+W4I3iVlTOon1ylH3iF+SQcYa5c20PVEfmAEXEbNg3/8cAawVm0I/xgS0Ives8YsbFAoA
Gdx6X+od3kCShDm/p2orQr7lf2ftZbD2drmzCXPA8fca0988xB/HdKIorEXtYARGkIiLxe35s/eR
ghzyBQRi0/E4aASLoRewWDNQCJXMpEq+CbCgNkp1r4JshrLZILbcRYuChEw5qh73e+Wux0Z/dHox
H4eNqrBFrcCarBiR7cz2o3GZ/E3ecZO5a8GnKInCimYGl5G0iEDq3ZUPt9IZZ4kaL8K8pN45uZOL
ISH4BkZdDFWF3bHSBgeb5NUuOHrVKZtuLJnuhNJRWmJwIQ/eBAXuoUJGrDt5vPp74yHCZhmEyiNJ
1uTLiuiCC2XaRPifUv+riqUjTulAZDyorZABTMkRGGpwuQqeLK86BjlGVwwDDfODgC8+V7eF7XOv
TBlJaKfhBsTAqRL9e+Rw7EnAVTj6GO26QKCQXfvfXb9PAccZ1Un0N7BuJsR45C2s9FLAl6p8me2G
+8TAuTDQ+/diUhJGc1c8KrN/oWBj9syCjzcrIAUlU78VxhVIAlCzP1LoswnaP/1dIBxM+KcuvJpo
r63639hcHckiofod9fcOVpXBP/ErPdYNFn9rxzu9fFfCC/9fZNYIcDAiEbnE4gnwEJoQLCTlpBDs
6n2BvQBNR/cTO/I6sEUp9T+jQixhIljL0yMpycjChjdb20JmmtNSle62U9ZjRXkO6r7aqemKuR1A
8wT/yTUjE4wfYx7W42PiSNhMOUwSBvOIUiZfGa0DmOs1KI/SPeRwKrWF0BZ2++VmXzEXSmWShmAo
KyXbDlitK9T9fMOeZyx8GIb/7/Z3nf0homfsXEws8LnOHNFf+YhPlBHEvIZdtTkkwVqj4dL4/poq
RTjtvFlcCqN9UIZjhjePY9KyfwCkq2WzckYXWS0azcJE4aAG3tWSvXYMK8JW5bHJuqVRT53WBEdO
7Tvm0qsV/AnqscFK5pGIcfvnZ7tgW8B8FLV1vaLQWRGldwIFciDffRni2Yu0p69lqNTBcftnF6Wv
py8IAlgwQw7xLASNCcgH8ktF/g2Usfx38OS8hlxmIBmvlgNNf0s10nj40buwvMZOMs/dkmMYN1eJ
bMEd17bVzgh3IBCQKTCBZGySeuMqXPI8v3UAK2bkssQEHoVbu6W9U/mrRwgWKIBSUtpuKoU5wlv8
PQokbOp7oKweO1R9YDXvnwTTaj6QdOLB4HAyrZ+sW8fBOmd923bqFtj5bGQ+bhCvo0VntkpvVvdh
B8M9ggDAjJ5SPNVw97rpMRo/LQOZ4eTuw2ii1n9x/Bqy+Nb2ESMy6jOhn4uCbRZCyIYZaNF9anJP
QNSk58g8ZyL3gRydGN89Abv/nN7eSMEMKIBrYzGGZ9XWWo8GsTYBiwZpqobDINWeFw19dLhtnVMN
pFTJNqM6vvfZhWeARhF97sI2d4ZJGO9LR75KWi9iMSQwvz3doJ2jt+tJ92tQsnjutahvk/+3LosD
NgfwlzTULesq3rkc8bBJnITnDMSr5xuJOJtF3NwDVhhbTA9xy2os+sy4+hwSumrZ7MEPHVuP9uCI
DxupOILR/Or5qK7FzKfMUXXWRARvObCoYvuuef9c7LZh7WuLahjx4bBxBuqDeajrX7I86wprmHjf
qRK/sMvvRXFA+oQO/DzQvYUg9RAj7tpVl4T7/eWie3eo5CIkLwna4F7cxMg0m5vDTn8LXk8cIXSr
rRldXPRFNnc6Qz0sQW8upuCkJPerTLDRx0+3/ktISSsOdc08u1uG7sbXKHuUVZdeQjKwsIiGs1SH
aZPg7nNp3Rm2JuYxJAqCZjgiMkrlN+j6A9w8FB8N9h9hmIlFg52cPIRJXgA7NaAXzfoFDsdZyuuh
D97cLEp29NYUrhggSJRzjcHv6JEd35SblvWDiU3ArNBa+eZGxU2GuXfW0y+U7Dnd9tr4NwewWO11
C1396NWndE/RAOrZWLatXPdmicLcu3LqMM1ZVdRAcH8o17A8NfCL9EUh1KvZmKyylYU69oiY35Gj
MYNkMLetikPjHk1yj6Ylb0z8uuR3pcyk4ANY4twF0TKq/xVDgLmFVsVleRz046xUJsei2GU+7JuB
ARnWYlCMOYIfq1HnFiluAytkg2XLMDazoQNrzmXLob+LR0IZE3Plyh+CJg8R6p3MRqykTu1StVCU
/hBX40YA4BK9+wiGYM1Ob2kkcqFFyU7z3bUT8nmj7yPbnnAVvlhPLgskCh0IjVDncED628e/vo5N
P9mVwKYaDxn0FAtpZwcsZgtb+870R41iyCTZGx/mr4JFEag8MtGIhQujVgV9hWvYBGFgWsv0edlB
rsHYwP4RFHa11KpxnhDRFjmMvHrOy4r2hNm619A0jswLnHRY6URTsk1CkquLfpZihUnvrQOogoWZ
g+VGl9i5Kp6Fra5PjSRrZRaOot+EBntQGCHBMqbAyaN/Pv+ahi4+aaW3jMaAR1TB+6dZKa+yfmoa
VH+mlLuBUkTB0hdjPO5cjMiGwFQ8oEege+hMJgyFMrPtaoMl/zM1yqfqWGeD3ooc13KT2e4Wu+pG
tJQ4o7d2fJilbqz+DRKkpT+ZzeOwm8fWuLF9IHWF0VYssodPXzO7mR2jDgIhgottSo1UyLqAfkH8
Wa7dQkV/SVuJZs6klQOexP8058hgEM2UvZyxZrlqfqAuUposUMtMKQLKnAF+5KzOhbpW2UNZUT+3
UnfHknGJ+/lQhXLRJegm83SR8yxbBu66sOJiN/VXntbHbhTM+RRkhB6mcHDIblY/HRH+iNL45Z7B
sgsPCqjWTBYEGbmMTII+cugma5AsNnBiZ7SQkwyS7dhoPjWPd4DzN28C5uzeIpHETrM/rIsOKQ0o
4wFRKYyQv1j2zUYzyZ0wNWs22qS6dQURZPGlUTBgtkSMt+l33zJ0hu+4jj20Xrb2T3ML7AuQ1w3n
hFGFP41BaGpWNP+ULtgSAHQo7G7Zinyla84NKNNnlmJ0L+2MOQsPPZ96NfYvP7G2g48v0wkxXAJL
T83tAH3G9PuFFXPPhHBiRfZXwlh0jWhdY4ROeK5k5DSgxmEACN5gXet+VUsu/EA5dWUYLZIKHnVL
anofcv+A/Z2pHVZLPYe4334rRjSSiIQurLDTmejo/qmVG4bRRQtoV02epsO02vapCz2FVF2izY0p
XkilDXLZJAcwqQMfuCNtilWoc415w8AMw1TQbgBpD5PhpBb21hgqnHNGukv17CkDZVeVjGYDchtd
xd7JqIY4hn+I8UXk2Pt2FGtRwTmg2kl348DoojVZRXn+QShhv+4QuCsuY17NmIAOxraFjI/5jXaO
I9YsjrXSnUzqCs9WVnbMrFaR5N1UJJDwF+NGsiZYgVaVcq0InHN4u9PEQ8qbx3O9Kc6kuCNJ7WJG
XRUwIzb4USgRFDlzRLs+mlJGoB6U2ybsZ0oQ7aPOWFkjIONEde+hVj6r3l8hRO3mulJvJtZKVSvz
MqwJegQR2CbT/Jr6J6dLMCZD3Ki7e6d0/mofPbnS07LxZ855HPAdZh9Bgsuzzf8/lDDR+lbA/LL4
jBzvD6UVCRJS/BTS+e41NKFxWc3CFD2VNpLbaviEjANgoVchla7ozVNuY4Op8k+fJXYfnnXzTzMZ
hzMHsNFxai6sdpMsL4lu0NI3QLZr2kGQ2zmq62bOlHPVjojoccuoKs8AOXusEBJm6GyDcZA25kGd
LLNwS2MiENQEOAqxLSX2STf+VzNkAWF9KPDxhEiGrOTLw0qmjt9BNIZMwOP1aBabfNLJCYCESIl0
DEk+rm472NLW4WbhpOHNyeZZdajGI1zXi5LD+O3lusDrQ78QvNO9KvGaWwrPr5csUK8x+iVWeK7p
Lz29qdFHm6xNdkE5FqJV1yz6HCWFulP8jx5hQ6wNS+SCy6D7bIFWZcO2HrZK+isVCEqOiul+lwXA
Vo41Wz8/KRDhELCbb53hL8SWM1np0uyfmR1CJGNewzONtTgDhOftyubbrvZTix0m+7Lf5+nVoHOt
uH5hAjblWwAZF5asQxDqoJPU4cY7N/HXZU52p1zG5VFJ9grj7bKBXMpGTYl4d82Ho15aYqVUC20O
IbQYDvPy7oe3NLzJ9tQWMH8Zt39KNiSN9Ve2twJboYf4GgbMm8j/aSHxJDe7Rp/DD+02G/geZvqK
2MLgXgNMoKTBKphKYNRSX16zsBhBNWR3YNea20iO4+5RVodYP/gwdAE4yBDe6U7G3yQE9vXdGclT
JN6a3a490MxXw6yKyYBptXVZ8H0OvUNQYlxvYzU4QDfHAdLlB0ETPprDy2+RwkQqFYStr9jIY6HX
Xi69CAxabIrFLU+Z5Sij9XL0fIm2ol668svGzmBiqiD6Eo9Kf9UYOaCOpynTWRkltFUMMwLmQU54
wgHnZNcKlLDXeHPdjVd13W2mgt8jwSAqD9bw6MSuJ72Mic8MU1Zjob3GVeQjxnLEr2q+XOVVy3yh
c3gbTARq7G65wpYewDi81l4Fwzo8QpvwTqA/UJm41vUr6eOr1MOyGGLwBJTP10MtjHl99F658+3g
/4/ymZ7v3X5ZmFjDD1UaLHPcBJFBJIXAESmrrRdkKxI56J2J3A0fWXEz1XXlbhrjXrk/lLBIfoAb
aHAHOMhRAaC5QJiA0R/U7s1W8JaiRfHxUEoxE+A3vKXiWwA5iMnbZKM6I2d2FujwIS9qj8Z1UfQI
53bcX0u/OWeJi4tBQG7MV6Bf4JW9kRBnVstg2CiQtDjzdMmbTCIypwsL9HE1GCtRnvDuz50Sua3h
uq9WU9CQZbRKn53xCtqTF3RvYXv3GPxQstAN/bhcvSIJcWK3706OjzI9BoioGxxgrd8zGSMr0HkI
d2WO76jfSt5ajxTAdSDWjZOfjWb4Cob+Vpn+XsryC4gt8RxLWHVe+teIszq6pFGMkOtC5OS4IpwT
9iTdwXDE6N+18ZCySwU9lV2QztCppO/cN/x4K59gmZqxYUYo3DrocBeJlcqqQOXLzKyFMDZpqLBe
Ww16Tv8RjptGB9ggdPqfzHqz+XIyZP8p6URti+rH8FhbgsMWp5Z10WSezYpwo2MAdfrvyvtnWF8Y
nHxMfbRAYDK1+OVlEosgozgVvQS3F5G/GurSb4tLxEWuptNtOCpRcE7xNJBcla77XgWs7PNKZyHR
zdIWslMdMwC+q208l7hjU/2rQT5X1YeG5LiyQcQcIMq1cQhQaEt1Q+f06mprIeMn6FAiofCNuFiC
IAenYktuFv7NSzO+24ICNgLwZHzhRKutnUfpnCUcH8WmYUtdUFMM7rvlf1cTMZxUrcmpWDMsJj1G
X8TGL3pjixyAUCBiZEcmtkX4S0aBpmjMi3Pmi+WuboB5xhrgU+fRwo9xQCNjEbtHfrYNgv7dK5Gx
KV+6vNYBKS1wAFPrKCuqTjS/fAIYbJFnEX6XbqBeIRqrBJo6FQM+MvOwPxccOC7VmqEphzEFi0UK
Ah21FejLsNmn5rUvLkyHfLkLGWcwdPdIdWxWcbtCVGZ7UOfIUe+fvkW/wT0tgVJt9BqvmUp3i0oc
htgiG4iIcAjViEdiPvli+11uPSetQQftoSbskSRJcGAsdfGLVOGKRvKfBTjJJBPRrV8A205q+ttB
Q1WnfrCgCSKUKbFQQVfW2hwdyBXTOg4uWvYVimfI+ETCjPWOYFHQzCUqqodDJOnBGbWoO1nhr17n
kAURlYBoW/dIUfxS/sfReSw1j4RR9IlUpRy2OGdjDBg2KtLfyqnVSk8/R7OYmpoIGKn7C/eeuyO0
o5o+UGBq1otfmefRPvbjFTmQQf5MF7k7ICPMcc6QYVPBKcEyVtsrlxhPhpUovYC3MbEK4gqIOOxU
dG5y5Ib/ZECQmrsGRwASAmLKN/RMywjVlGKt9SrblwDqGXG9Wnscx4fJfiKeDSHhS44Ws26nZZ2n
nKyvHZLgGOGLRSK67vprp3a2qeOvI6jfFGC3RATnCeGcUpxGjLYMdWFvdCitP7JkQofMXTQYM10d
cVJlHJT/G472bfLlnpnoCrg0qxkos9lFx1wtG+RHOCP7G9h107vomHJKnCRl+dCIA0tpyu8tsZNu
TwC4C5oP4G4p3wUDZrd5iJ7rDm5LWV6Lsn3yZuHHR1qwHCv6jQd9wUVdp4xroz2y6nvWYOkv8Agp
EKGYEkNLHCDVV0FTT1jPSos5xXpKOBNZfIOOhvW/wxmRUoFH/aXW1qLAOmI9ygj5TnaxS7n0wKwl
4s/pjiq+ju0VR/qQ58u6AwnScg4+V15w6BNcl2gHGmyO2FJl270qEa77aZNBsu8p9nmnzW2AVrkV
5WpQw6oiWyQde56rrEQ68+hGqqoS12k/fmW82GaHiEHwUCUvNv50xT8xR+QaI3wbfJCimZYZUx4z
GUHl2TSV02KqKfWRMvSYdER8QZdKZzcuK3z1Q8hIA11WNmC5qjdscpdZvSvA2oNT3nUTk3UNeAaJ
pKPNiB86T0RcINJLt5ULDy+WnKWl7heJ7Gy3Wa/au9Qk4IPJ8JSQDJ8dqv8trRfdJM5nU+YHsPKg
hNhkAGQd9pbE+1H/BoQFtXO0KbsGnQ7HsDuaCc4UNJ4mVCyQZIVP8wBWWgce72DEAoy21lkLGFR0
Vm8/mbnBYOYKfXJhOinbVLaHrFt7Hzmr8xW5SDR+/A6JJHvkDkhHI46m/VKx1nSgD2d8qk31r2d7
k5nOItLqrUvgss9DoAXhGaDsPkKQY9Mwtd67XVNgGxnjfvRkvrZwePwBbdYn3YAD4Ve7pnO2ff5T
xKQmSuBxxOL4Kl/azEtK/1aj8AoZI0sd2X9ZbEJZrU35hf94FdskhJR/hchQAhdLQHwL3/3HqjyM
iR05qf4DFVqEdCZ+cF/a0aHuoODwYaEUUikjsPofciJde+uwrFd+iDJ8XPXyalH6Bqfep5vautOr
bGJMMwGB36e0qBc56wf8JDws7JJ6c9OYA4ofnYkVNpL2rc8FrqhvV4DyAgRJnqj30NuXYk662Nbd
Z24ayIb7azCrblvSOIlFcwosNRy7zLt0AgpbdkFTywZMnxg8Of2LH+MK6i1eMzTMI6VZ+6esUz/C
KFt1/lU3oY0IDMrz7MJhzYxwayRKBsD2rpr7jaF/qh3xbAHg8kcUvhzv8tk1XIJrUN21uMFYGw3u
mU57PyA4Nph9pSjTRmqtkVqMwQtPSEm1lh5svd24JkkicgN9cZPyquRqlj0Gryk/Q9aRAzNegomo
s01ONBmBc8ONoaUxkPjYoUpuwhWwPgLK6k0wTAc+r1slk4PWuWs34KiYnsvu7oWnuk2prVmMc2RN
LWXXPEofVbueSoCDpeR+V0t/HinT6LmasybvPhteEQkcKxMFVLKVxbo13gsD8D97uPZHi5prG6Ih
INnQeSMBJw+1bcJsH/ah0Z5iD4ITLhl4liQfvPIe85dMlGNv21DSZgiUuVzWoso3iutf9vs+IIhv
+CRV2xjZSTlfo7fpijkPbmk0O6OlYEb+7gzFsUMNbKtLwZTBtIGDI50N5VLHaeWJm0eZ2noIYL41
lxTSPIR+xqm7IeaJROB1JQ9NGb60jX+uBEkwCSKaFuTzAGC+64a1r4sjSldhBJc20M5N4xz9stsL
XgeDRCOF4hBr8hySGW9nDg15QTaO2XbtAvQvN2zSYnnUuFUlno+cm33Kz4N6uNNNuMRfIZLDNsSf
9HILyDcCmpx7xjM+C3RbV9/6y6oTw8VCct09D+lNK8GY2AlACisJzsL77IK1Yx4HeFgRaRE+5ae5
MjCoEXuZFI/G9VdVf2RdPa/W+S86ALxjQcpnCdlqW1gHJ8aru0+reDlQMRWkM4ISyIn+4pWK34Q4
x+BAgvarjF5y4xlYUdOT/2cTP4Y50Dk7Zbuu+7PJULcsgMUIAS08Wpt0wrCk1XMWSFwxvlFuE93i
4dAr0grgKmK1KVfJYM+u6zmSxlk6JsHNdc0cwMazq5MCgV2nqj57c2TggiQJJM4pVzWmkWAd+UDD
pDG8SVn9dQ247555hR0U9SGdxzpW8WkH79r41uCbab6S/A3x3cSiYnAOIvcwn/zp1o/eyxVTnE2N
Vq1n2qChlPWdv5B5atOdO3uYFZFPGQkeHJ8AfAwWPEBkKoR6VFuR+4F5B/j8U6P95NHV0l8s5Pes
6TBOfzUppkV5isqTFu7op+3wWvb7ka+kNXsuNKvMlo3DmVcc4iE7V+F27O6AEMFWryyLOTo7OZPc
apy/jlZjZ1z1TX80BS89UeWNXSDPqNxT4s1jJsCmhBjQXKsXa3jXho8x+RfRhmfdOXEiWrajRbnm
jjYHTIg0B54LpCK4S1LcDDwiCq9Gk4V3WNwdbF5iC9v0NTThBnrwG8qLT/nGaszeO6B4+o0bbkgZ
gENkAgpvb5WOfOrYKSpq8BRTczKYsGXdqxk90Jt2C8CnS9EDgBhogSYl4OfUi6i3ubjmuCz8Gp5H
4jWcLWM6KgE1NSD6YxXUHhtvdyFpRKaaMhQ76MYtoltemx9dx8cUw3RoHk4iXtxOe021Tw26dilw
MgTMmAngS0hZ69C6M1DdhlikJAeQ3/bQ4x+x/tUI5+KbGhbJW8T74xWQzdBmKjRedW7NKcXE+kAA
qKe24cnOVh7Xm96CNWmapRdsDS5L2w+YBtgMw9U7QwLkWuzg8bpOXgbrip+Ew1hHfEuUCAFnV3c+
Ba1zbq0dxFXDeBin797+neBBFAYXVImHyyxwudJdMBOLA59VGI198t0ygQiKtcuyKqQ8m1C1k7/s
33oKQ724kvXse/pa0ujkvLjasx+99OZHwaOjWfiGeHF7exuj2mZDR8mk7oEYt7ajb/tU7ir4ol0I
ywXh53eZkvOMPghsGJG8FiCvkazUXYZJqay37MVInfqT1nMbEcGBqWho8OrfBzUdNLn15dYeyBYa
OwVahsUFjIK6uDWSZ7vgpjnP7ZFFOfceUb4bJkrrWy33qS821EoI4YFhzREAOli2gn+tvFSDj/r4
7PbsFMgThcLgG8CSBa8eGKgpdzZF9Fp3L1KB37DeK7ghtoEA11vL+n0WgYyKeGms60jg8CKs/HoV
o9mE8plF6P8d23tw02DWoOhHZIBuaMwiLuGBapKqAA0U3EV/mWl734Up7t49qW9Qlt4HJOwW0WPp
p0dNQxjA1ncE2cTyqYt3jbaz3UtTYs9jPDDEOqKwYu1BB8PMp1GAkdyFPnKlODf8W4dCevCQdYpm
4/XtI68piWk811OLPh9jYtwAJyKfMsInBwK2W5vtV9e/+e6j98gr+bHxu4zXETZrCqPZvrh2+2Pb
NMVsr924OhvWjdd9kku3fa35QtO8QjEx5LlADwDxKnamVFqjR7DDxCFJ2mwB5Wfm3x1tOgAfTYaJ
x3g1x3K307kzQPXrH0JMS3vY2+4zfO2OoYqHCLjna3bJ1as+aq7m6oIIEzmTme3zgVD1F8xjn5oZ
/OSYp0QUXDl8F4grWRW0lB1+Uq5mQm2LYiBFWpIknUts8gx+OU96iU4y+pymn4CEi6E9l+RC+9uA
rNwue8MBOKBoGoZvt3hJgG44+gtqfdrJQ9lOiwDjARc/EFerPmbliRZiOXsPO2hHQ8mUO3T25I/e
pUzJSzHCZCXRUtRsafUSU37+6pY9tlkuKLYQTmBfujG8kb9NNUAZI/qjcCqX77dmKoFmyArleiJQ
pCcpsJEY5mumY63NzkBPkw8HL2kKIfxpFBZDSebbYfRs1wYvT7EH0LkI+sJH3hBujHloCW4QOBG8
UahNT5O58STJBYAY5FbztjEreVoioIqEpKC0WHrzcIrIkoTEBvOJLb6lPqB0P/VV/LBzcWDW5GoH
tpO54XzrhNGvLLGVAC8Qzsqwc/BkMVodqp9ARoy6nRPTLHYLBUpFsqa1/tHRMbEENLVvEix2JtEZ
AtUSwjB0fhk3wqooVm1E2YWZMt7lTH3DfY1UchDVPzrjt57u2G+8+6RoMCdj5/sFXAOdYXg8eseU
dquToCrws9XjtyOf65SAl7p6i6h6B1vfh8w5Se86tdaZ7GMJHbIo1ll4M+wB7jw1INglRZVP5S4l
GkXrUuavkYvbplupdBN47EIH9gVgXONgpbS7NW0TYh/T84gJt4q8hZawzNVfg0rxCpWnLgbTeg+D
sxsfXbIya4nc+UQCjMlExjzyFECFxmEMEWal3GMqyXY6AXqCLU2w6cTkvV8N7R7606QAQEBr83JW
tXA4QYNzVTJypYywByIFwzfR7wObYcqC+5YaP5m71GlbDV9Gpe3qjr7OJZgYRFCVrxP6/NFvqJCR
ORmtmPNZn9oaE6HLOxySf4DGlU/RoX+jTuBjS34qh2G9ahaZOGXeZ4D6UdwiSu+CMamewS8iNbd4
yayzg6I7jw7SP0i11gIfFAY9LzsleSWAuNc1LJ8hB5mGnuEVD+u6g9lgKChYxWuk73JxzPlRLGtF
Nst6sM8hv24biV0VUt40zSJMb3HGBMn4GryPWQPidr/F8KNPLwJZrAmGXI+YluHHd396+8/VOO/n
MzgxGEEAVGcd0jLDz4ydCzIT96LS9g03ppZTAe8LPWMzF4EGuJbuxU1fGnT88XCwyEdqv/QAeCRf
MR+fBw8SpVEfOt1jTwQ7GVtWGJ50/TQaxQXIP1vaHiYAJxcneUYVH7/6xGNIFHlM2nRv0SEE4nuD
sOAX2tqIf2vclS6h2Dlk22FOB2l3aYXOinoCxWmVdF9al65F7B5kaNOXH03zmuEajOwNmZWzPQ/s
AYLKJL9q5HXlWPYyczYQf9nshzx0NraasXWsGaeV1Zjkc8UnkExQ23tmltysMBj8cuUbu7LcV1SG
mE2L6tayKctRZ6TOP2f48MvrkG9TxibS+x2tPyu5uOoseHBSVngTSlbPRXqBqTVomTFSXzfuM9Od
R1XIYyS0a+OIYxmon7Lgd87UZ8r0nR9B6IXDXGTt3cy5Vio9P4p+3FmB9tTqzlb4CWFqlBgB3wvT
NzMzn4MSs2MSnitJUprpAgUiJKpOon85fW2muJVE/cA0jtNT1S+uaSz7tty1DbpsI5vYmETvwzwg
6BGqSUxN5AAwsSi5Q7CYsr0xK8ZR6XGqn8OR44OoCJG8s0W+ORHoJQkHdeoUA/icYkVTv3DjF2QY
4BeVuHv1blgkEviige2f7NrW8b9iE9DJ4FGj6zAwwN32YKPsGw7MK5EPxNsXcD8R6RthDyXEU5hX
2x6EDaZC7sz9YCY7E8sDq2o27tb0ETeos0BwRIb1VWXZodFrVFnmt55Pr0bQL3WuRjehVG21fWJ6
h8B311bAjQ7VbuM6EXcjHtyMIb1GxdfYtEFBtdXi8msQxalXfrRQYwppYTbbs2Ub0c2bVl8AMmn/
3KY6IN25h7Gm0JOLc8X2TBKKYCPSxyFrrmvoXSHtkNLL01RhHJ8IV1cFE7US56O/ir0ECwfMSEnc
ZJJO7pM0MUGhKPdL758ed5fJit6swf/WMWGVTX/Ok/4QmWjSbUYtMX61DuBwpjZ5UiarJK8/hqBa
a2O4bpR+0uFMhmiUmC3BF0RAAlkDBbyn3rWQoVqj3JVZmeSJ8ELkoU0WdO5dSw/0g5kxIFSYQhRp
CwwZkHFa2fAVN767FF76ikCGwbxbbOOq2gQZoR5DqCP8GvB4RGn+SEMYLTaOUBPMuzbgJS1qRPpO
Qgs6EdRMf30yZf45YKzPIpJOdfnbVPBd/ZTiMJ5WDbt8FbU3i7SmnmpQjGRjZsyWMMcOY7gv079O
6J8d+rSm9o/5GD/IhrnHhvGud+3ehA8k5gSWTmPJKAF9WVp9NeoY03UMFcgNom1Rq/PQObuu5aL1
6vdmkhuluGN6j4Gv1PW/zEA1ag0TwxfYiLY5u02u7eienTi7eDGNfGR+tlbjLSIPR0wjrxwAF9s2
Hk3+SeLUTmcB2Mo7oDNO5/gyZRgz+SnZFh2GMtp7uI4c/21g6G4KKO3GeiBszTB79GfBE2OSpolO
PVOwNDpBsHV9dRuaf44p0d+h7LTsnSZ+EPsU9TlW14mGhx2fzR0oYHDww5Ce7WXpKcjkZnLsk8Kp
omXW8xRr79YQrVgzZUxIK8732Q3kxc5dQ+ztZlCTxHvF7RbTvGJ4s/P3QnsTxCS7xzjctBOKmQmG
EUNy+Aq6dTIscz/H6nmrlqe98AwUKwxus2Nof47W3URWYxV/LaC/kiPZZ/YL4Ih9Tp2wU8KzEbCl
S/+U7a9JLTEiYlGzZlVXV8FODxpF9SSqQ+F9TaLbD9MnDzD3GGp4wjfUiN1I7S0TRIXV8ORDHQ3K
twz2QlXy1UhF/Jy1mS1fQtIY693Zs08RnZV59JIzOaspbMyapiKKvocWmbu/SYd0P04rA9JOBEWR
pB/8uir9ipj/5Eybc2wUhlv/qKZalgzq5vFVWRoIwqDl8hFTEuQnGqxdPH2MgXoVaiOadc0qKwfd
hs+3tra9uc55sHR7Ew/pqUh592wOHKYItCqjtYv1GKiww6s3bEcu68Y+lvZxmI4yXzvGazDCUCPm
uq1wbSMwLP9H6trEqzXDaWh5D569fkWRy/OUmPOYn6BU8Z1itko5ObpZQ1jVe9WrvwwzmGwctlSg
/8al38uDj8w/yC/g2OIUwAU6PTYycAKKrdvtCodQxwgtRnYz+ksuryVCCFJglkQM7bz03e2ORfjq
zpvLk2IMIsfsbAQGqaDOwshv7OIPRiN/9CzeurN5IqiePaA2FdNklz+bHXdtGRsz2KT5pzmQLVpU
EnmlBQvq3S1o3EtM3rIJwk5Mr2n/UbTaL4jDwnyPpqU21/HxocHOWFw178DnliSEAFDSg0lGkF6m
vx3np+4hBS+WtrnLmWt3WQrxE4aFc+iLcB+PvyrTiUtFLFl8ItcxoYAlfBdpXTxsjlGwRasif+4o
GisCKvTjND4GsgP7Qzssi+o5COGBQltsOCRx6SHVIQvjaIc71awruAoxExLKXhboenNytV0J3J1o
F5sKLKZ+i1wWeuMEmZeBliEDfndn6ZHViYxAWXSJPqxr1R9bFwlKOD5TQnQRKR/DegwhrVl7nnti
jPJUPsl+PRBSMlFd1tml5uLvinMj32V5dTRgR4xYaUX9Dxs1RApMeHqHNIIyAcubxcWYTk+etefS
F82KBGRX41f/WpZvWEU8ttmUFUh2IZJkbxyFDMrCp8lBHjQqBW97U5VITWFCIZeEUQV054BKJG6z
u+4gq1nWBs85Z57Fzj09DHlwDvy/NkvADYqPvCWSymc0/BIF8Dw4Aw1jxTqIzSw9YCdWHgMlaT/w
oS3GyaEUIxbK24QEiSEJKmdOtP/GTDdOvgf10gYK2ygg3CvxGMwxHf9k1N5hDBGW+an+1Mvs0xM+
RnvGGdnkfKQxa+ywfg89PkuT/0liImFUxnYyLRC4moaGBm05Ayk82MsJW5FZTPNW8e6kdkmP7wyo
rxCrtgShC1OuyW76gri8aRLaPAvJWpxNpGPGFwRP157tVxayDTbZe6D/C29Fx8A979iMDQU1uZHt
xsLc11rwa4CtrePquWrJy+vMLxOHUa03F5ONSTyy5a71f0XCrKrM1wPK6MCYTnY4wjcu2HzyPeNM
1xVlXorIwtUtouqRoPBmpaxgpypaiVTs8yy4SB6CgZQd9F6LtMkn3HbFNecz8Vz31KbmGXnjWiei
XPYjzMKW7lpeonImS+vSnDXKJsEJ2k8CXgL7VEfmCWFvHFk6Gjwzes5Fu0ejsWvd7KOXoJVYW3UB
T1vcHSL88VBe7HfZoGr2J4bv9ixJQnmXtIgV6GBti3AmlTo4LrLghdaaL9IW2o0Nur4zKwidkYUD
OHCQI0oEdbgF+cO3KcN6enQLooqfUAW1rqEdBZAwFKRsYFJimhgR6J4RHcux+9IbEbw4VNBTHiis
XnhPA4+HsHIeWQJTvKSxSJkVNI24uma6TgJG1dE070ZTgn97kb1loU8b46IUjPHcJhPmQtEB4+v3
dW5+RJlAzOaR50mfs5DYfHp6OnJZqLtj960lnJzMvJyBSReRYQD9tce5PbrIEnl9O4sJkm8zQSWc
aSvYAwyE0DQhiEFNyS2q75LZ8hgPwSL1iJKrHBJ+HbFtyy2GFjAQ+YkAkh54z9YWCP7pcnrs4kZ1
LAwJqK4BpUM6EtNAH7ROw15sU0Xo2fQkJ1CTSm1heg3oBGaXq7YYUFU7sbPuOzr4UUO6XzRWg0ww
tJjNCimSc2Bqgv4eA1mS+PazM02I6+yhXCZmRQ3sKEzsFlZWt0FwqbU1ZUQLpnCywgiNhlPQ0dkc
A5Ba22xjxnZ8dds56DRL62uJpv5Aoi6toKoAKKTChwuQor2W6OVoiGqPSUUO8jsxgkM8vxG+SMpt
OGXyjCPdv+IOVZtWwx1lmcV4K8Ze3GujTYGEIFGvE6qbshyrbRfq5oFUsRiqtxcz2hqAxzaWXqx6
O7onRpM8YCKaQBMQ3Mcu8/sA/QTomBUbkUs20KfzN5iIQ33AKIL7vmXxLdPp3tWkJfMS599xwjhA
ROIQDCk1nauqpTuO2jzOH091kvuLRpQmUMjOA/SpOe1ycFkaIR0VZwte85wnhOUnYpkvRorzyE7U
sZnYMZTEiG6s1mUIgf6MRYGVI6AXDOdzs9zY0YRgqvCiQ6rBteVKyXZG2ZXrxOr9Ywr9bAcWoVtN
fL8Lt+bN1SfNQrRThjfXnfv8xAC2bgTRo6gbVoIwxK6Who4on7MYxkj9ST9xTk0nIcvWLRqYDOtN
0Bnd2rAEOoDCBn0188/Ikom3sSbR7YiGjCJTDxf0YryMTQXVpSUYumETCh3MyE95mHZbRSLnSRNB
tg3iRoOAQ6FcSaCS4WAl1ERsX22/7j6QmsYrZ4rih9e1DFpLdACWl9lP0MLmFjojXDAyMSvpuAFX
g+n7yIggaVb2wL5STSCRmyrFPh+Iezpp3s4X6A0Zb45vFFi8TMWErSnCy9T3DLfE1NH9kV/KoKl1
TjT5yLQNbjZH18tzYqj5GWJ36c+hD3pUqR0ht2AVimLWW6bG1s/IZbM6OEOVIcdji9Vh5cf4vDQC
2tClKoATVkciXI4cUTOoQdWkNVvesXbpShxYwHjoZeO+OxDvai4CHW0tALd4L3O/utU+zY9QzDaB
WuGgynCEESk7sbFnxcEnWy7T1EU4PGK0594ez6Gh34x5dT6a/kxVQuwpMkpuSiNmp+Dnb306oThs
EQuVLU9FM+c7h6qItq0d8oTn9UDOut2sm7qCEpbXvCDDRH5ZSOTIdkoRO2TtDAYoiQ+sNUyjNlE7
DAwZGaK7Kc6aVvirEZk3d8OE1rmA6BSak36plCB0t7RYWzZm1/9pRkQ5OZkoifImPhCdPFpqR8wQ
WYc5u/9S/y3cX8I/uOg/dIboDRj6yHK2Uf3Jgc/6BfNyCVNWF2cflR50Qq/zv1ncFNrfBMG+QJnV
jH63Jblx2kYxrGgw4aVDtDhQkYmmv9EOGZ5kqDIdOGsBymHSHw0sHRR3swINjnlN05kK/EPlrYHe
6EnzHFcOy9q73cJQ8iY0KO4mnPbjoC8t+VoiMncwV9UjPyzEtxnAaDUhxETGujglhdFv21xAzMdz
wsLIrcxXI/ot8KV7kBbfDQFhlfU1V/6Sdxdwwd5wUarhCseetkYKXVKtoO5ZNB6ldftu9e9D+lMM
MIP/YJgvHIuPAoSmab/keB4RbAPDmK30yVFVezHgt/hnpGe9P8myQsRMl+NyHU0bnXRkF5PZBM1n
wODfK9a136oimmmrpUed2awkC6DEp9OiCHJ3UvGKjyUz6nXGBVDVyQqhxoqUnqxeD2AORcvuG9Bw
r6MP61jpUZ8rIJ5j/K0HZCg/l9ovOrq8vOfuQw9vQcZ+MH1vgrd8OIvo0lcfHpmVEHbH+JWVhEru
Y/iIqudxTm/pXmriIf3p7OH1yHpowdgPPPROHNVPWk4gUxxr654MiYDOUGfanXyPZXjMrc9p+BDO
T8RtqKiW9flA+pkVSXUDumKOFPPES5nynToZu+oQnRjxGFPozvGzS9cx1zxW20hCBua33dNwS3TO
eKK1DFKilWMoIy1R/lNwObEs7Xx3XM+oSSZU1+F/ygiHLoj2sNGfcvlXILdIVLGy7esYoefwXkgG
QZ87e6SNGJb/9JfbzMZTEHbxU5/s6cNw/Xw4PAmWY+CBWGtVRnSpj5qmfeaMw3VLQpgwN7B8lyMO
KAEfMwOQoyIEjXQx+KjS4tlq611LEleio4k/JeaPm1x860N3yas4ps5nJ58L03idKgbFJO5pVcDn
lW7nO46uhkQhxE3citQlu9b51lTKWoNroy52fv7rTRGW8dlE2mzi7N+Yo+MiMyyf4vsQXGprQgUC
6AvhxmxpYSUPH8GpoGvVbb9ipbJo+VxdLgLYvXHRaBsuAyiRIi1RUrXbKa+RUp8664Alj2CCJxIK
c5woq7xQJKcb4iDAOvguS64Ekq8PraLzh2UlkUqlmExa8n2LUqNOwgai9fqOM/mYRTM+TQq5keyz
+zkcRpkrvWef0+nJwdRPpX0NGR6OoFfZ3Ea2s4yd9kuOGGkJGfKfArBHjsMexUbwPWIdY48dkmQv
AAnb7d6oABSAa8Neko01eAcUgHsApDrOBEdhwiFFgQESYmcw8mn74bHQtAYOij5Bo4B2MKbGsiZO
Y64Xn8WvxUXqieyRevgXo9H8HJP+n2zxGGqBTRKIC7HfJGbIL4gaFBdMpFR4YzOwkUT9wgCQcFJ2
Msw6Owniojf6L0sSDSURtjpusobK6a/93FZ/pVB/jKhwqZbtxgiScKEF+k81OtcRW+MiC6OjYQaM
W2zoMUp/BH3wNVrudmDiYbEpFh4ti47RyS4+Ejov3XV/reA3UP8G7RIBDdckUYUTRAwbdDYaw9KD
sM+vPMeyPYB5zohWirEvKUyu4ywnp89gV9AaVz0bFkYAE89bVMaV4MGE357gpo/xcmlADPLC+Tby
CeyD/BKQwSqiuLmqY3569mozpCfBpWOBxen7l7QiKkdo8ENpUMuAgjk9lfXw7KH6bfT/YW+cydIl
E8+uiqXRaZhqIidcD4n56zKGGKJ9X5m3ch43tQaHahhcnQIcbb81SHnsUYj5N8MLGDM1ZwxXpblO
NYSx6H5QL+6SEsNgem9ymAIhET+Z/9MZZNPWzHDBMVnlcjAAmeTJIYvqcBWSLrwuBmS7Y+QhM0Jw
kCqcZv1EpEIDu16+DyM64wL/rnLrY6u7MR4jRtwigduN+5U/OkDPrIYLem6fesexPov8a7L2Keca
V2saXdti6ykiSq7Ub+TdxBugU1+yExCmmvwjMzJrxX7uLVUgvBy07dO68ptuWYo7NzCBFS2Xty3v
Ef/7lfSjchWJ0lp6TORhJ0xtqB9KgygrR/3y3r75Hos1hCcsm/BVYiNPC6TaluUvJZjd2v4XsnoA
1cNhiUSsRYU/TBGS1YlcVDaz6XQs9HenhLuvM/iGv8HaT/t0EJkqAXu9IavAHOtLUGJHzrxrrDae
s/I1MOKr1qoQGZc3rC2A2dZJt81GfBc5IVX9QkB78YxXV8fO0iI1Z1LGfPcnI/9y7oYHjGldmz+p
+tgnWw1IhBnZaF3R8jfiVPdcknRyYFzuvfdty3EV5/ICUQd6Zok0Nv5uwJXEdn6phPHeB1q7dMCM
2G4bLZVVfYwevjQshS9Oq+hWq8+p/nLnkWM5W4f/RaNYquytZI1TMBv1eJ9k+KMsNPL5tPSJd/cK
hlfYXJhzTAmLFcySjefsSmI1enJC/DZGFYeLSSFeFlF87NrTwPgac3DLBR6CU+j7rccmbqgrsQmq
gLF0aq+U8TXx3NcNW9+xwJMWEs0MLZbPD3lunWwmfCSNeW5mwMokKO2eawuxKHEuOKt/QCRya9Zg
khC7pMU9nOybXoTpKuSXnTQ/JmK/sQwA1OU/wn/NgUvOY2bnd0hgjs4gVaAeWrQMGcvpeCScfk//
BaDiKVKM62oH49XQYmAIiEhXNDx1z6AvHnh0fMkPljdHS3u2OfVLorj8tD5NPp1vEKbvgzHLKZzo
lGTJYcIjZ8oG2jJybRUHh6rmkrmbDWe1XxH7ytEOYkxL5p/eJTsWaZbpJy8uEQpdzJGMeUFndsZg
EUiQ4mbXoVVrOLwVCgkswU8T6JnafhkNbF2+UyLc8kiQwL7I5nvslkibF5bOAFI7EAKcMX1r2LV7
iJ6jAoO8zvZR6YgHkO0QQRIixSj4d4r6NiixJ7+cjFHOece8e/1V6ZuSVYmHCNX6dj0y0K/sb1nh
jAOcKihUZCe+58xAKoIhoJvugaHJbQS9gzIEHYYRzNXJyBmaAa9qLQLjneLHGbaGfkddvgiHLX4l
o9+H07OpP0peFXi10x7eQFM/XLWPcYbb6QmpCYzAm2nts4aNIpoCF/FlFSv6Fjqw6tPRXpz82ln3
SF6QO8piWwne8uiH8e0iRh2pOImDuF3Eyr5JL70ysTjgcI1JzA0PlurPRmIxMiCqt6DFM93bfxyd
x27kRhRFv4gAc9iqc85StzaEpJFYZDFn8ut9aMBeeGDMaLrJqhfuPRd+sVeKzzYLP7tqeG8Z0Inu
IXLzpSXexHhx4ETqof3R9dFUQTBmwOAtKNZLiF8NTHrChm8DtJc205Gl1bwW5Y0FPWVP85FU9IKo
k3Gjs2KGLRNKZZ3Ik4UzJKC7AyeVdmsupqpEu5I4l6wjJAa4ec/0cijvBNwhzE8xs+V7uLkCHrt1
NJtj5m50fTdkG2m8m8Ga9PNJrh3o9x59SbYJJAfxqvYgqaLVXRMsO5TMmFdtubLSfSWRIS/GYeWz
/TQ3CWa02sX+ol4JSl6rMjjUlvVtJBouxQ6PUIEhmup5B9mHW1YRS7Z/xcIFk6EiD/K8Vj1paREs
ShcNlZmvI5JFbC68hT3+jNGAEILfyMU5s9RItoASxkzOhLQWYNCEB4USq9APug/gnEES4/LEA3GQ
Sy6KKNH+VHADskTlxgsqk1c0bshBDBvr1iiP0nov3PzSiOw+ZCzRUAw0DnqJstOAfNpvDd4PNq9k
iB/sepvAHgxSnqfMZjEWiJuwqn8GQixagoVq1ijkj1pBACYOU+0r7SMsiP0psk95eSTnG6UelyLS
YE1Zx+ZAM/HbNX+kdKOtZcKDwpkoQnWki5ULPeWDhgDzhKYZ4HEOlwUCJCNgpYBFdQpkVFHNVWuN
X4HNTqkH7B27PCcLIEGm9Qbvny+JPQwkvTNKINMqbuwp5inwkpZY9N4+kzXdwUO3CvVc9jYBWiQ2
ZB3iqyY+qGX7dH31owSaCryX7Veupa9UT7ZmX2HahYtGNPTNTxC68kelRv0uw/JcTmqM3Li1wwQf
TZe+WySkThxbhUYyEcFG9eNrPdBRYqb5VuP0kbvRb245O8LGuDdq9dfpjItfkptnuOEZx/BJQ5rr
dG3yILFooRNAaRNFD11iM2o6EqlrZ11MxLIDa7C62AGobZozc/ZHKfXZQIETYSjsumGGSonKBjBk
tajaRDAG3fYht/ZSZUU7aiNzLiDU3nVgXxqG5tLRVtpAFSU7CSjMhx/t/datvBL+5ZFdZglvrYyU
a5S69P+bntJQQHmOHHNdVc09LX/wyKwr3I3GTeUqSG1oQJM4HTOShpogH/UjL8tbm/2O5qoPkNuV
16BbBWG4TNVDwVcP8WsQ/1QqbGekRSI3q0n/wUrH9rapwIEmoHT49sk5Z1pJ5DUrk4Ysx3KXWtWC
vBTev+ioQ45RKBXN5qYbNM+KkpCoGeusqErRY+dNCLMPjl7ECR6M1C/auvE2frIHET+ifkDDP7g0
bUmF8E2AXBrnUtsh/J1F6Ui1VmgkazNi8oJPIBWzqiPQolAfJswffJKzWiAjCHD2u63zZ5jan5Tp
WreDW4UghFEsrY9UlH00Ws+wZWKNXG/g/7IGhGwxmaEZCq2DbGU/k4gYIGAP5tIijbtItYuS+Ok5
q387ktMSg+FESnSpCMdLYB/y/NBDscdGiMgUGnXFs8pql71E19T4yO7BhKfJX6O20Lt3DaN7wIYm
598SrHaNe1DLMLJTwCoIQ8LJrISJVfQXG1zFhL1oFhVRy/hKi37b9nxUx3oqKwHHQvgTAICUEAuL
mcJ/u/DnFGI8N/02cVYN7pUxIyh542GPrjWYJO1haI6dcUPeQGtEbvEtaT/17pnH7qLhvsi58L0C
11Jx4sa3bdo82KF/YcRa0mcQuZfER86L2F2TUOdT6dYdG6vJ3jlgbDWSDxcLS6Fc7QBI+JSbBZWN
STwxJV131/FE4H+A854sFfjIdU2ZGcLoTPfEPTUWQ7FwxV9Xp+ohwlkpd4XF5uhdV6+N8dcZ6O+K
NeDOpuPUQsk8bQshqzvaUo0/w2pLdLxV/nh9hJUMGkpy94ZLzdJSRS2i2btSgz9NLYdSWb22RaO/
WRX/3dBi1cI5FlDoS2vqrP4p8lhNe3LALsT8IdZ5l0j7gsLfp2G9bhqLfQNobXdRhXymwb7KXkzA
rxnG6HqLBcSnEDOKh+qDaERfoV4qC2UDuND80cgtI5dyPIR8eFxJ8CEPTUA6MpRX51Q6Rxn3SMq3
HZb+dJyUucHSMLFF4FT1Csgs3FFNcTeREKrPUa41D4Lvq0xXhvey2leAc5tThPQiLXSWPjJ+6nga
xXxNhNa5AxjglIwRLYcoUVzDfndT8osFBy1OkfoJSQHNYUqyUk6xOQIC4sfk637FrbFQicdj2VP+
xCka2BVPBosPxGtjcMBlhHdGtX6GYRVGV0ArhPCohAaxsB1TOJTuxqCyVSQLmSw7jaiCOr9ZtTyc
tb7h6GfvhlibzHXanyA7av0U9aTOSwObhfUhhL4dC2w746nwmYRMhhoAEKlFv7lTbTTXcM+YlZYr
FiEkT1gLQ6MMO1kEmcgqRtWFra9Zhg6wwPGg2iXI4+dARIGjV4DsrZPQKrZX8l0lN6G819G7N3y6
THiqbBO3X47o9pz62xxlndFh3WPHPHw6Sj4nq4tCg8Q7oqNKB8vSwGpIjbU7Pd2xU1QsJdio9GRu
dGRKwVobxy9n/MhLBl/e91Rb1H00K6hMUZtamKGaMUeOnPO1OfvOeO/iG6yPqQqvKtZdkwicAWQ9
oFUdueOpIa3aOdpsMXMFDEPvImaIiAmJFANwMs1m7C8K8SDhq0Z1VALqojlkBUKwqc8NjfVUSTfU
yNCMlpZK7ATthpYimdjX1h7/oELfMwQnN1x74l5ahCSz5Ghjb1XRyhkdIG87/rEzFF+ms1cg2bgp
QtWRbBRHvUgaVFZ2JCsat2y0vmXBpDPXt+CPjgjEIBo8ZPmeC9z9FosaOIPYVqR2ho725rJokv0K
zKtBv6yxdkzZxEfEN3FMh7tENwF+gFOyIJa24Z/NmNHt3A99zEGRmu1NFypzOay80+5F6gciiJYN
DvgAg3Dy9PMtamPQF88sO3RKjNbBGk/jMMVgp+Wpdxm/th5lZRZVAOI6lA6VNkWGBmwKGDiBjZsn
ONuiJPjRbJh96UsLUTOB4GHu1s/F9I2H8MPTv9D/sMyWHq04txRxofeqZPVZtrxppQCFGM8yozhq
lQMrzYPW4E7bn5Thu3kyu+Hmy4PjGeu6CWAmLNQE5Dp86C7V1k5PyojNFd2b5D8wPPaJw6Z92/mc
uRHuaC/sVgrozyx233LB6h49eUt0X/YWNDSBGwaN+On0aqXhE5bpl0WSQZksE55Ncvhq7y+ltzOz
P1r3t4JbyyfHXRqXUn0v6gVBUnlxtbwTs+ZFz8xOHfDkEmLXhyB+ULdo4aeI3oP+2FRbZOZrvYjn
Wb6KoJRGsFbo4carGn7n6nsI2s5hb8zIWe9/W4+1xLMr3umHi/Tmo/vsp+LmA91ZxH0XMLp1VCrl
wl0Ujr5wQhQt3imgAMgwZ+oU4aH8UDG3+dnL1l/craL6EWoxayl0p7AYfWq8GdUNwwG+O6K26pw7
RMSKaxCzmo4buHrogK4617h0UTmzKocXzBHVm3itm+GtaMXesRPINxu3eXq4efXiUUW5y4JUuVoE
d/qQzqqhngseqHHRC+9JcN8kFfGmkNufLLfw7+HvjBqyXsFT1cwfRPwd92qI6aTcKcwNKuscJcd8
PPJqs+QfF138PRA5XAwHXKUUAzSwzs0v6KGRfPutupJcKZVuvyn2RUvYpCov0QOZVX5UGOWEBfIY
3EKKzrZ8T/BA9H5+rz3IgwGG2v4Wen+yZsJg4blM/9oOoSoEIoftFXszZofKk3aPXWgd3sORH9M4
ZqDKwoDxcQmDBkWPznokdN+UTJvZ5Ds3r4FuW5G/pfXZOPMeX/UA3JJUyVQzz6w8SZLguEKSnIes
XPp4nvcYpM0fAWAvQBENoYchd7GQyj9rMlENTU8+z66i4UK6aIDvagda3PQ0sgo2oc55fCduQmYv
7Sd3iYdGuy3tRRqRflWuuuhTczDUH7Ciz93iEsYvz7po2m1Qvyl/+mxXtjeFOTEOX/Y8v1aD4mq4
aKh4AJIcJVur7K+i9yvVdqa19OPN0zDPQUHsm6Pv9BpqkUf6B4wtQO6bqhnOIcuGUaGXX4XeqnVA
FlO+ze3ymaA5rgfgdvp7kN4RV6v2MfX3GBrc7Cstn4N4WPZfgZwvE0/4HpCUVIKbqZcsl633iIVp
Lsr6KNJ/WsJ8DPZUcY/Rr3TtF75xDCwo1XQPpB2CiQb1HaQ7ng7TBbAc1LwiOw3/Bx6j+aSsiTl/
09qm3L2KnJibgwCX0NOEQwUiwls8FVefO6Sl4I7OzFfvPHUXIKQB8ch5a0cN1317yJoBnq5kFEHc
6YAoyHWuoSCLs2x3kWyQ7pBRAEPTYa/X1ogY6FXyvifg2piNiA3dglrkXnYbxQaPbObbJLS/YtZz
OscKxQrOiQO8GGHBtzwpSXgQeGUNgDPCQKaHjUclOFKtkI/8KuK3oe8lli/iuuMed/W/ltrD1Ff4
0RzQPx7uGqLs6oBCGg2450KGkt1Kt/G5UXMgDZnlFrNYinWUlX3yrdoj2iTyf81s1rAV6BmKWFa5
ThvCZK1TKoJLA9FioP20opuBDcdwSVcdfkPfmXOZtjI+BxaSgt+uPWbl1YQSOukTovibkoYIGlTj
DDTH8KdADOWWILK7WYZtomfEC/1N8F7Rg/v2M/DuLljCTOwU96vzHlFzcFgL0iIw5ANlWw63eNhm
2qZEjqHinfXxKUb+h2kdePuwlLnBGpjQymDHW8XoSNFqmxhjZG4fRMT3Q0SUDbgcDqzg02+jbBeb
v3X/7PCyx8hnQr6sznjE3XYk0sxlTYmYqbFL3AXsQZyD8CAGaZzpdDPKh8eQWOJ1b12Uju92QGQL
K2iAvcsGT6SSubScaNUQN0ueRvwhq86YB/F2FP8ks2uRH4G59+goVNzqbNPmRe8utBrnSvXls+Iq
4vEc9iwKO/kpwRq6vJKjbW2KWj34A6SCnEBwHJfDuaLNMZdEl4JHnYhZsbYNUXSPsKRiwkUCt9mr
FmnjoCxEBPwP2Ew+touCJrXKeiRNxXwA21JwH7XJWY+7TYAZpVDWDrhbyWTA7y3ebe4IbrOq6pea
Ow/Y0GdTv2iTDoUKL8hudQvzSGLnaOdCAo2GZmMGDiOkFCDUpPv/M5po5QYK98yvTXQMisyYrYhz
ppFIwleFl95BBB1mlD4I9EkC2hQOyMwSRXJO4GK2sUpaGTZ1BXhbr6Uno3/wCKJpANEx4g9SDyLR
s0ar7RX1V1Ku/ciY1Zl8DxwyQRR3Dg4OSxqCVUbj2VeLJaBZacQy5QRF52A6eiDA/SIhCCELr5hY
adcmigxjEyyz3LPocuapfEaxjgmOVwHDaE4JUWfKUgAoxuTjhjyYpboLp1xIjAQ6uZhVuDOYW7p8
qtHg3Av1X4aaXSlwJPorFhy5sw+xMrbmou3A3JGYYDSYI9dhgZbNhtF7RMHxBlRyYFqixl9xf4aR
4PvLJDlG5ZqNveIQTazNkor+3vy/Vx2tg2ZjV6vTjVGZK8E2tIrUU8iEU34p7k/BnBUvSQ3q2pgQ
S+qRwQeqpSLuQHIQ7PXpgkI1JuzdPW3vOoyNnDG2hYSlpk72lPgYAshr1118SlhiJ33MvkabFJ7s
ZDYCazYg1zfbceH2ySXtNGyg7yB8SY4ynzEH/JSVgDXs0vDGAelx1KFdSJDyNGCviXYti6Xe/7OR
ELTIytCnDgMVKpwKepMIpyjol1nUMsnrWZy4/CKX07zF9ONN5CQIMrDNa/luw9fRrkNC8+zl32MN
Rqh8c+oYN+gqld8F2UmDvGj5s2DTl1TvTfIv90uc9geLn3m0FdBk5JU0BEj8tC2/TUA6py/I5lCH
ZWQjfipa/NUhTrwjKteAaBfZTDqUaqNIa5OqyRL/xw0n0lXjOY2dqyQzyUJAIiwVXyuJPpNlLjnZ
5SEsjiMGcdklACbWWJVnIZlKZuesSvmhKCfMq7u2Z9VsvdsFUAYquYJnPmIEX7sh2zQawA5n2pSa
UfHqwcvmMj6YxsrV3vPq5HFA9SePgUDifrtifCvDfmMHZ0/3lxrxKRpFs2cslZJYZ3eOPS/UOM07
rnTe/AJbS8aBlMU/bngvKmRZ5wHfhRjvaVRtXLYZ1fgR9LQ0Ccr3wkC9+92raOXguyf8tdT2t2L+
3DenIWqXFYnDLEdILHI2uveledB/VWJSCHABnSWaRwtfH+JMIU3Qzhur+CexZkQK43sUGlX88IpD
0qN1wQrAqT6a34rJcag9qg4xM8bQoyPw2tbXEZqrJv6k8WewdGmpNHONYeOvlf/m4UbQSYfc5z8Z
dj4LcyupSkW1r/VdDkA6Sr9tDllBYpn956VfhZVd4M1a7t3sHpCbKrzzQOKHrc3Ss46OHUdqcAnG
6xDoixIKvrI22rWBM94JkpVBkWm4b1F5TrD41ez/LHmEhchkAxm3szZr/HT6K9d3Zd/uKsZWARRM
B20Bc5jmWHYHn/Fwk39VpB2AMCztVwOcNXdI31ujQdVasl9WgfjXdN8Od1anXMfyUjjmfIhryIAl
YIRPRVBIG2DcC+NY9QBkemDKlCxgFpGHoXcNi2URyo2MUbLBwmRIq93b5ATZvkB3mjQ8JuIWVd85
SHyNmW0NRaKlmtVRxpIh/BMxfp1yopQQWnv3bfOmmYxQzKXnI1PcCvlTERs+RKQdwnxHsrfLgxb1
eg89Pdh0DF6ZU2/i/GaCpPVdlOT4DwoQ/vAVckSPtYOBo23nOtAE21+YMe9X/1aOJXaHWSVJZF0j
9CBbUQkQFqImYteLUSa6Sw3q1trwTzHePbyw7Ag6ysgp7j14+d5iiDEcIYdTtRkiB2nco8p7U7SV
p84ZtPCUQbkAUmA2cN4ZEmY8qcmmrJ7q8J30LM8X1nAOkrXWPyOEEpA7p+zMrnLo8hrnDVUwWS5x
485DO/+XoDl8o1YowUaZGk59fAQ5SVqb3N3UAxOheKQ/rNdIiTtt2JjMm3wm7A7at1ixWeir3wKd
p+p8G3H9pujQnojhk0yKM3+Rx0eXqYi4FQbBd5qlrpSBa0JgM3rGzDGhJksLz/41oY7w+lNYrczw
QzYfjXcoPQLTLi0ghoG4xLx7b0axHbKX16drlaAqlhWrVki21gI0kY1Vhv2Na+BbjlWV0GzvKw69
dQF0SEGoVIsPYS6p4ssaMBOq+WnI5YDIwOHqdbOmdBdE7qIMQYJM3dFW7xS2QqybGg4ktEuiXlWA
D2JEquQeDHUPgawUKO9bvAwRBkP2aW6/CuTVIuzP2w86hGj/JMu7DW0mYslXJL/6iIP2qgzVuXUF
02hrYIfpQPW+D92PFRSw8C6+f5b2e+Vdx8igH6GvUr90sJnJmO79ivlWjp47CJy57X4qLE8nwMSo
fBLWN+8Erm+GOIw2kMZDrjhGxacJpL+f+lsCwG1yGmLDJMVP0sZO7Hi+0CgH6pNTF8R8Oe3cqp7w
tk9ljxCLEag4WS1zZnMhaS4haiJqxH4r3ZVi0CYx9A5YpZchyDACcRWRLBzScXIH7ISlbzz9NvU8
zsPhU28xJySjt6vMHnPKTyaRU+57RzK3XLL1P3kE75pqyUWdMKDwGLVNSirj1PBOtUijTUa5Uqv5
Gl56+5Oo19FlzMDEi9nCHBEzw0cPwDRxerMJq6DqPY2lvLLoWPtDtw17uKnm3tbvNeGBQ9V/luM2
ZWXnaqgO9l7IDO8y5idf11Z1FpwHD7NuYi0UTOLV1U7uvr/WjG3qX0KTvylCROc7b1+ZfKiYVHTv
VSbboPoutI+6y7Zl+elAesRXoDMw9rzfiJeDksoJ8GAOb0Phoe34wr+3peBjQkeHmRTFOWJsS3CK
Uj5q7yb6W6VhV/BUUGicNHZCJ3celWBWMZYv9QDfpz1T/Vcpmf4AmEk4OEvIHrGCC7QT2kpm+q62
6wPcz1kVdvzwiHYT3DeNv2aB9oG4YAN97WiPzAwtY21M7ztEa8K5feIl25g9CBxt1jp8L5jn32Jj
32SngP2cTl9ZU1oFgA1aHJkIklhb4Wp4m7ygBhsz/VKOTzV9at6MHHUbHjG2VMT4Y//R95eUxi8U
N9O7NDWljIVGI8urWcsAamAw3smVNp6l8aWP5IwRcYeyFGlqR1XettUybO1thTWk5mB1+mrXthap
ivnT9XZNeQG3x46vKTaeUpEp9h25EEXPsfhSg28rPGeodsUSzUFOGLH8AcZHGkGhfYlgH7EN0/gM
zI4MjHEGHQB4tyQcJw/PsIkmgnkTYE3rwyPF4egGaL6fbExxlGpvffWRjUTUqG+K8xX1F6P/Y9ee
ExRpquFM8lHiLN/p1gXwChPkslVmmUOWbpKyK/8Z9W/03W9mShyENQ+sXeKcImykzbBDwMB6QRlW
RrTO83Wn7gb1Z6qwfZPpGlLHVF9WAbDrCi4ThRfmScnk17qE0Y9Q+pUs2LkQhhy8G83FDo5RsiwY
3zmIE231qxjZg0cfBamoNdqTzNiH0dpKGnIZ7wXTlaG6VQr+GNZokf2KqNVig7SRhzHtMqYeu5zb
wQvl+bxjwNzhRgDxAw2pmGkStt5AUkLTLbOG2tIrt4FfzSr32FbmqeyelnkS6jAjAnHJ0uRZNge9
PHSOd1N42KFcNezpGA5zq68weJNqkOiQhRAjRz7xvtSJoXxlylm38ZqPSKw2qQblDsWVpcPtbM6K
+oE7LDQ/Rg/eyq4AShZu4uAeOND4fvKcVeKnSUilRHyQqbeqeUwPn4vg267XRn2VcL+rBeoVj16t
JqkWvQM/UPtm4pSIoEpRdTTgdMqR4MTAnCNd4MSK82ui73X61DTAEr4pirum/agtbSwdPM4aeY7H
j8ai984+h5zV14dISeRzsZhDUnc207wLnxOGmnvNRRUy5JSMimVzczDHdvqi5u0p6TqMAC4ZmroE
b3B9s7x6oVM3jOJoswtSxwtkXjpNht7JpC8cITjm3cNJbOTj49KRDLdWtmryY5y9iJVb8mPItUHi
vItdqCOaVGxbKkV5L8CfDuk/WR8s/V1PnlZx7AR5Nw/RDZC+Hpy+VPRkuvsVJxEztOCzg2QbBiub
ZFITcGzCY4z/qtsZII/YuWAEgrrco7WPiICa1/02VD/L6qSgWPLRodnan8lYPC7PmjhJeaKcVoIN
yPJWB615gQ0E6T4n3l5hGUkMt6WvZfNUuRtFekjqJ9YUDQXyiMLwqxpvIdyAOhzOyXB2oyO8dSk4
I3jik63KQNWGNhqEX7ETgrgMlq1OJJR3K62TziETV9+++JdTsVBWaN8VEwTDACbNq6EjPKMFcDri
r56+8s9Wr6pBKyR3dLhMrN7i4jZ6lzzbDd1fMC1JMXlG+kMRW0kSV2XRI4CuwtMZk/wJ3DS5sU6l
3kLrageo1qH/Meiqu3HGzouYFNIONwUoNzzVGgsNnZltVv6WJjMLKA/bKDu7NcOtW5tcB/U9Bn9Z
KL9q+dAjauppQupTVmp/nXmxiyWHZCEusvyW+r9GtTcDwOMyx1db7h0I0v0/J+bgmNJ4VSZxGGbz
U0J6iO1dA/ZlcfcvL/blMHlO1zk6vwG1cO5FKEMrNEfpqgCqXyApYoRyn9QphsGyuHeKNxwu8zgw
icCKwTsYR50i1pPhKRyowAItOHhtfCZ0ZZEJVNMhEq9BWZCdsm2mw7zOdtagr1Mb6fPYrcaQUj3l
xPHqYR67t8B/NUOwrRkKKtG2iZ9qIlnVXokUnWx1XXBDSI+WBVjtFo9F2qAfVP6F8cMfNwkU6Lpj
Jw4igNS5/2uFa48dOGvngXPxc8zcS1lnsw4RfH/IFXJ9DsS7kSLF7KRBuLhsxwsSRQQIQFIQdzAc
TJRg0aJOHwdiF3ABIopaDuo+Li7C3QfjKrNWCOqzDiKuRMKs4uyIEeo6qcCZubWcl4WJ3BusmVsP
MD6gDHAYx4eh4+LBn/1v9H4L5RR7D2Edc40gwuhuMCdP0EpYqExVUvkaPcDjchTx1fFQ0RRLQ1M3
ynBuiSQJmOKggTN1bdkqewZY/HAg9xmE1/mj1D5Fusm6VTIFoHSrAu3oUBIxhuMuwkfOtpjUaskC
pqFOO44Fq8i/hOG+QWPWMoVWxWwiItRqha36r6A8sPi5UtZXqhfjvvsS+I85ZhySQvt2o4yfSviA
w0BwXzfPkHgYCKaDcwRb3UA2CXIsSD6L3EJkfutzC+HBX16/98ZnznIE/5fESWz0h1b+Kc21KECh
rcZ2rxCuxjjaDj7t5pBCYip2Vn/qwi+HOlFd9wUFBUOCZmfRWU00nQoucDcC/dhq46lFOie8eO41
cDFCwAScQOl2CnkxGXv4wy5ImZZDPDTlJrDsrY3HAOzpmIHFR/aJLyHtMdO6bwWz03QPtW4Un2Fw
zjmqTX1vskVuEb4zCXoLC+bQE1N5G6PRaRJ2OhlbSo9Z9BX9lDvJIGv+2TX9sgORZKrk7ZAJbnE3
HEbtr3eXFXQ2RN60+Vub2Bk/Zv1+8SIyum/FiCAjRNlw8kwyob+N/MvyjyJaRbACumDvU42iXTKj
R5zflfaE4p3fhlMcCvEA+JJT9Cc07UXDES7JvVUmG8tZ9WlTFnX38oeNEDuRL0fl0JPOhFoWwPO/
Cv2MlsAKBNYTYYCqrgr0fnM8aPLdE0cMoOjuscvw7tvlVfibYNxT43cBNuM5jazMUYg2cODBwTD9
RiQ1Kuu2Y+ZpFIvAefWMUBWwS/lPXp8EUCx1fO+bg5KfNB9hKmVRdrFzFAF73b2l3ITZgEhB2cuC
iA5xnYhRCiNzrKt5f/etuxasqV0NA18uTlWlfgn9zjtaWz8jI+3c9wgXO6oIhBPrl82AyYaTaWtJ
GpyIEG6ewe+IcNgaOAAdyLPdynT+8VFNldGkbCIhRiWiLRTIvYHMdS6UNZgd00nfvLroyyZ0iTQ8
ce3sXwVpiPRfeUYQmnwf2B2qCI4snHIGVvgeQFTcLlz4I9aP6n6XQFjlZ2m219D8Ksibd0F9SFz/
9p+q3uNAvKpKn8WC+1LePO0DEd/KJF60Bq0L4fbT7/a9x0mPd4nJfp8tbcpXZoxvMXwuB3W1ti+N
l8ljqpWfpln/k8I6B405t5iFYMUBNvDy7OUITaDy4EKSgKmoEaFQKt6MbkYRuW3gq2veteHTa6ZV
ov9vippT1EdP320XO53BblIG6ynbBhuV7+zzjgkeicT9Vjo7u/8pMVQ0Iwt6EqQH11sz+6RW23rV
0x1+Nf2CLBBx9KzCEREgGymrW2wBgX+qzUqw3y9pYkK0KiYEzDR9uh0sXRzGMkNaCQteEm4El3g0
7gYxy0H9xyyw5NnNIOPn2NuLX5MOFIEAuHNSCdJJgfpt+he/ixctw0z61HkVeHMbG7axaD2oaPYi
6U9p13/34LaN8Fs6CPeZuQUJMSbyTSF7y4uOFr2fpuzQiDPdoZ0Ix33UT+kb2cbPFaZYT38KyrI+
jWQbawYMMMYcBs3PoC4CVPm58gtrWuPEZkOSt0xr/FVHwlxbpDM2pRbYsQqgZm4dB50afKIbguGR
fzlFakOGneQSG/sYUefFQosBW0BEF01sDSQaNRNiV9z7KYEDh1KjMe2kZGYe4MCjzztkzhTl8A2B
VLGmoHtnKc0mW22ShTLqtIrPJLE/vcI+lsBHarwdCCnmJrkTgjUC245YfsWVC3L/oFTbyvmM/aO0
Gb4r24GPOUF6Nq3M+3JmYfoaxEtgLy1YB3ms2mtYtc7UrykAk7XP3vG3LTKZkp5zhLzcCOtjbJ9Z
uhuCWxgdFGXjMdPPbJSbGrKArmPU/mlC6qpFubT7k2NsABE0PCd29dSts1veHHfSEV+SvJ6rOSa8
DmPtLu88zCS3pryZ4dZCUJHvooHobk6Oa68/vGolFMIfFybk0smx5+Vr21GJrj2S6BASUQznpGau
iSnberTups+AeyCiAo3ccFflxQVvrGBoUw3/evfL6N+zaG3gHC3aBO3/K4QL11XXoaOYD8jb3prR
xS0PKjnK7pYvpmWPErhgBOhnCOrxgRCbNNo6XgwleEzslun8iRnJRe0d0F3ssTG91dO7I1hzlddc
PVIVDe1DDU8uf4mEPkchmNqcaBH5X2TzdQS4JN1q1tP4qTAFS5dFeb208n3FoifAA/UqxZeoT41/
8RLJxUB+DDdlkt5Ee9FClP7eIw13FahIMHWauW383WitNZssEob4/pdZfLvGH5wH3uRXCJ7cbA49
SxGJ+dMybzkxLl3OMpSJjP8zxU+U2W/V/2rgJEk68px3gawwLcfZgEzbCx5GvM/ad0p4Z3w1yUU1
nwo3vzBuGrE2Y0tEcQc7V/8LeM2H/OJxDk3+iV7CnXfIUUFqa2B3NAdnreLeyeJ/OovYnl2ZuOr+
d2Le3OCcdKS/pBxRIEyCW67tTY+NnMk6LtwwcKB3nrqcMGX7cLWif553tCwIYz1y050JycuQBzvZ
UiZqEDHal0niT28Vc0PfeQGc5d8u4h5v77WNd29foFJSmUuIgGDI/ttsnwGbtKo+1jUrLeJBS3Vt
F4iqkSUppbpQ7UuINx34M4cSCrBHrDF+kDPd/9C1KRyUxRd0hIAFWIxuPihvWaTM2RmYPiRRZraV
/0ocHxcWKSIHjSG8w+/jNugRr5oKz9vaevWGZyYF7tTAuAf4xpT8ETnvXpxiQ4CD0vtzgs+UCJBW
Dh8n+5p0tjkzfXf8Z1XsiKEn8mLivqlqnJ8JuBW+qwokDSoM50MNxawcgA5OImIWUCye/OiSpzpA
lps//CXRh8vCSSCGyi9K+h0NUAT2ZXsI/EvsEwk5d6kHJHlR28rlmIff4fLFpnJaqU6ZCBi3vv8j
7cya49aObP1XHH5uxMWwMXXcvg+s4qiBRZamoxeEJFKY5xm//n7QsdtVmwggKDns7gjzGFl7yp07
c+Va7nCw4kdtvO/tr5X2VlN/dMCnc4JvkT6NiF2azGD2RUcsK71GozqH7tEH2l0V/GJwAia8nmCJ
jaADC9oAsv5RW8EuALbUQBRVdNUu8gf+/8FTnCsV4t6iv6xp2Or4SwXGU//L5sIY3Dut+uE0rBSl
QeOpbd6gGpUPT1Vd3yf9Q2Q+xeXnxPuuk4Zvbhv7wfCJcAiXW/NtODOIuQqJcRrA2k9Kd/hFuG5B
UXWpmlchvMcieh7YJ3lAO4dG9PrGpHQ/0epTPLn1fRE8+N3Hvz3NfDz+amx48EdQyBQhcgBftBk5
lX7rGd8hQ3xrVzd9/2QQlrR0Xmjll0y9MpJHxUQ/x6Ga/qiS/Khguh10gqsB6p+u3gECuLBBY/QF
x8zndVz87OhujQuYOKL7rDhUNPHCds2F80V1H2nj26nah8w++lUDyuXJJQY3taNKh6iSXHqM3KXF
KORiaFkEhFYDaHxgq4CiiVYFhDmMvriy0pnghP1nGdrbBvQZbWCXY5TsLQ3aBZc4B5kwgpSSUDeu
wRi7z357Z7pPRg2VEBA3hzaS6qgWkORNDkoF4eVkHgqRXtZgvk2e663zVzN+hckAEMatAorDCsGD
ZVdF8i5q5srNRRAeCodi2XvDe+7ETRZ+rHxQnHcOcF2UKJrmfdTdu9T7+Gf/y+39ITIcezr2Wfe+
5f3kJxngfnCmXfwkRsCDtKW4WnfxX5qfpZMV8o/SINR5pFnzB7rh//mP//P//u+P4b/95/yQJ6Of
Z//I2hQSlqyp/+ef4p//KP7+b2+f/uefjk6VzDENxxGabgubf/H3H98ew8znH9b+SwlcfWxCN39Q
mOB8n3197edNQzdc3TSEY5i6qp1/3olJ9BbAMh7QTENlRiUJbX9YN2G9GAEmTBgkXUO3TKG65yYq
n4RmBFvxA2zso/Mpbi4tnFto+pfrduaZOJ8pBkHXrs5UGeDgpZmqgNFDV+Vm0PseCuWHKADZpjSS
/LSCbMPU0pBOTTnSkAbPCBFOyR5G4JX+TxemCpeo0UaeeX1MS4YchC5p3Db4P8a8O05WX7Q0cZTh
kD1o4hKu8YaXrgWW/WLdyvxzpZkTqm1zBFXXtVzXOLfSakU1mqGSPSCeSaw4hJf1lxESCf2m7J/W
TWnzt9ZsSSPykVZmm2OLrqnLBNRAOz04xqfRu4ns54Hs+ABjPnD0QLwZdS58MILrv2A28OIHOCCN
AeVpuqbOU34ypb6HQF2bp/lDemer8BzcrH9+YcWEevJ5aRe6RlFXxhjnD2rxNixpML1WfBhzD+tW
zI1BSBvQcR3NcXqslNTCIDUWOP5vf2ZCOrZNl+ppFmJCR6PwK03OuNZ1CwtThTQj2xvmT2gyLMlC
MpRtUJoIeH9P8q/B8DWI6U/csKHpL2fK1E3dxjWYzImQjES+OdIDylGNv9kXzx05fvvgJHcQ8MHu
TFfnMO4C99P6wBZW59SmqZ5vsb4Gs9HGTvZQBDRHOJ/jwr30Jn9jp21ZkVx3HDTIHkf4O7v7HFB6
qCCg74dxwzcseNV59gzhuq5wVVPaadlki7gxOa+6+6lO9xPM1UgDtibNedP39WnT5m9JR9PE0bkW
gvP4cWse8cnRbIIeDoSBERlXMTCR3QeL9v/kLw9P3nHT2957HT3kyfsGwwSV82S8j4ZbILnx1foP
eTGztq7aKttFNzRz/vf57yg7mmEn39Uf6afu6i+V/lF3lKd1Gy/ckGRj/vvpWJMSDkAud5h8HzL3
8PPPvi7NZFeprhpEfL3Smks06xXgdOsWXhxe6ffPfz/5/ZVnae2gYsHWUD/gFcN75E28cXr1eQ+f
7YjZiuawF2ZPbRnS7uu00reiOkFtwvGemzK4glXoRveQcuwg9Gz7Hyg/UJGtHwR4b2s0LrWoveIJ
d3SDHk7uBFYJGCEi63rMXdhWYx5oxp3nRdfrk/FyMS3N4peaDpeoq7uS049zb9BUlZaE1v1sWR+j
uz/7vDQLdPo1cQ/n+JEGAIs4d+OIL/x6neBCUw1VJ1D7tQgnS1nGYWEEgwlL3XTTDtfRsLFVlr8P
wY9wbZVTLc0OCUu/8xTNewQdRm3A+Y2fr1uWzVUiqDY7+vlO1LNSK2y1th+r+l2FFvObV08+EaUQ
lsNeJLCUjhKsdZGvjYP3CIUDxfPh9Wurm3M0YgpL4Pqk+0krcrOIlIRiGfkInZP0ak9g6aajO4Ym
DPyZIX3fCEQ9JIqtPIbAWfz8Q6m8e/38nBgQ0mU3tJY2ZpWjPAKdjvzrLN94AM3ze+4CLN3SbKiQ
NZsMtibtnsHXbc0AJ3QkIT9CPDRjP39jg1q2aalcdDh9Z97AJwegUItoiopaeaz9J/edjtTL+hS9
9JWWUA2LvUkor6vyI8tUmkYZIQBFanY/ooBKsW26cfXXb9QzK9I50AD8NZVhhMcQtZRxB651fRQL
x/js+9KtyEs2yeuO7zfVbRPeIlHwZ9+XVoFfTtgMcelx/EQLgFO+3kfz9tR0XrsEZ3ij80WunB4e
ObOMjpqHqFCs/TCm+vv6CBbWmSvKdVxVCJdXgDQCvVIV1ZiM5KiCjL1I3lDKTffrJuZfKZ0GbhiD
l7TQDR0z56OoyyoZqZhhooU7w/nozWXONyApqKmsW1o4dxw5wdGzVc0l8ju3lIZtYdtRWx9T5z1v
2xh0iXu/buJFvGdbZyakGKLMAxhR3bI+lr1N6ohGWnhnx/Kd1rv2Z7gbo4PSh5Q2vVSIjdEtzKPL
s0Ml56FZwnkRatpWUMWZXh0pasYsk1Wp76PCbK+N1iChaeYooZWJ8XpfeWZVGnAWQPEoFK06XpXD
l1j5sj6dC9uPrwtBusBVyepIB9QsB+AajcGYtE8pPIl1d5tT703Ch9+wY9MLQnhHVufXE//EXdq1
q+b9QLlmCj+27qXQul1pPreKsrFGSzuQ5BcxwxxWWfJep8PG9uvSrI5Ob4CmfO6pfqXmxh5c8Gqu
aULx7HCmXEPOr2mww5Z05lbH1AZNH4bvxsq+XZ+vpXGYlrAJr2zOkzxfVRYOkxNV1bHXhgZYoBM9
QuVFl56bBBumlra1resMh7BZU4X0JvTVCBSkkTfHXCs+K7qDXuTMzOg5V4St1HO2EmHa0vTZROdE
j798nuSPDNSjG0Gj6VEUTgaGpL8JLHTXf4LtuPI9/SbQlS9hpj+A8aB1+C6HARLt5ivYjR9fP8kn
P0STwpCm7KsgmfghDd1YVgf3P6D38vO6kSWHdWpEml7DdaG0IB1+DBCmmj6Z9nWQPDDLHvQCBLfr
xpa2DQ9vDpnL+0cTkgOeatXrrHlE2fC5ah48lKLN/O26jcXlO7EhOyTVV408yJqjg/rBTPpYDSAi
1238mnrpziL2t6And0iMcaGc3ySu7aq9MH+hWw+T92aGdcEj5JZ/aUZ2Izx6JWY1hy2z885bsyo9
mrze1zx/muqjZns0vt9m4pPX3wXik0HF0YLbCMH0jdTioknTsFV8o2kZct5gKIcSUdqAFaOvz9Sg
i/QOCcWQjkssUp5F+UHEv+G+7BOT8wKf+GI3aaCjdzAZutWxhkasQ+Zzff0W96FF5ke1HbaKIx3x
IAcoqRRefTR4/ljvYK9CwWndxMssHZEAcYbDBlGFQ8PZ+TA8J1PiEFdybGiAy0EPRu6DVR/0Fl4W
e1fqTxBEWW58TQttGmwYXzoDjqo5mi64AEw50PFTxZ1KgzMwDnsVvEa5sf+3vi+dMScCWuELvg+W
FRpv0W68IJec0unvl45X3OVxEmtRc2xHUuqorubgMSipmSPcKzE1BVrhAhBFJsXg9WXbGpl0xETQ
QwjvMLIcxFUMHNftNwKmeW7kQ8zC8GgiXe/A6nm+L7SRfucUOMixEo9285kGS9d5CLWn147DVlWe
f7YwiaxtOcsUNeyLMRK4iivF6PaJ3m9M1MsjNBtwTY26+Xwvy67c9oU/lB0Ghs+Nd63T5AFryvog
Fm3MKTJdoDHriHmxTjyB6JMh1gO/pm55Xca0WdNFtuHfXq4Gw+ARTnRpwzso30iuP3idUDCRI3kD
RIcCNpoj8caav9xV51ak85Lqg1G1kFYfU/ElMu5Br61P1MJ9hAGXGq7691RJq6E2VTwQV9bHGMX0
8oiYZcDeTYvrAUwrzMCOll0iobVudWl55oDMdmCLdx3Zi1KrSSddd+rjCMuYAsAF+EfdbSzQhhFX
CoK0zhiQlbLrY1DcTybF+H2tPa6P46W34TnIJtDIiakOqavzbeYhSIumB2c+pBLQXJrw9KBAENES
tw+LDc+2PJz/2JL8izo4QVJVKacfER2IfuFgdzZO5vxzzx3M+XAkB9M1Hi3/JS0dttEjoUPt0aZ/
oSe8m9VGQE2sz97LCOHMnCUtUJTleSNmjzkCC1OGS21EJzwAU5W8gRFv0N5V0fd1i0tn9mS9LClk
jbxy4F9EkeAvuvgegIpwr5t2Yxo3VsrSz3dFhybZZJtYqZXDEP3lR289BFzWR7JlQ4oRikYPWxg4
CL4JHt09XZH0066bWHI9p5M1//3Ehw5WaToljdNHR1yhYVbrG9O09f15iCffr9qhmby6ZAgDHCY7
Wzn8xu+fIRC6avH+lxc7z0WuJj0HBlJZeo1gFnj6DQO6sMluUdBQ5SSaEgWG2pcGSaHoc3AVFZ9+
4/MGDpK70ubBIC1xheJ92/VafURPCD5q/fHPPi8tr9Anw5kGPq/qyiUZzDa9Wjew6BxN3LjmcFG+
eH6Hnm6MneYBZNWanQCCnkdQ6b/tzad+qC5nqOu6vUXvNef3XR79+osnoqjzeNTyoIYDE+kYn5If
jYL1s5pMNwgWXKZmf71ucNF/uYzNNoGkvHgLxKheFpElqmOXmLejQIoOxfpsvDfsu4A2HdRauzjb
ODSLHozCCCnV+RWiS4fGbkPPbz1SdX1cAUBzLkT3Pkv/cszb9bEtHc65ykh21aQKJu/tKZ1MG+pe
spEV1LB036va8OrnNjGHrQOCmpEILyptZmTT7OoZBMxuit4yTVWRtYnmWRzHiRH93MkUQukaBa2L
Y8xyWHB6j0Gyse8W3mvnA5EPql16bRXZzbHMDoH3AdwVCED6mUApTtDc5NeWd9NAjZLQPRKmGwHi
0ibUcUEaVS0Kf3IIQk7Y1EStNUe68mnavjLpEoCUaK9MT4NlohMr9iXsj6/fHYZGCdAxhSB0lHah
UedabNRpeySVd3HwaI75s+/Pp+Dkagj60BO14Pu2EewS2DAHIJ/rJpYuUGBxPBCIfZ0Xedssq6I6
DfL26KFXO0U+TAfGjn9w4xwtnVfD5AEyV0spuEgRhzrWjhkpGSOx9AvfoqNup+sXEGJsDGfB+eGD
qLbYXHaaK2dbun5ANyxQh2MuCjq1erpVb3ta0cX7cisQXThS2q+HIeloJM3ceUeeLI4SQTVVpM14
tPwnGGCzb+sLszBjGggb3bS4NkgcyacpssbODOzhiMQ8ZIVTettM1+hCrlvRFtYfM2RadBvIlarq
56OIp6RFSGwajhaEp9XcBQJjnP8xKtBmhaI4fshB+Dad2AEGvCigT8sRhYkFvU/iuP5TFgcsxJwU
J1Sx5ZpxLlRIROkSPrbpdT5dQu3leXfR13Uji4t2YkTeh7HotF6N6MaDL+hjDj3y+vcXp/Pk+9J0
hh2pFtPPRohxbhGFp0vRSDau2615kjbGiNCC2RkpQ4h+zNj5t4q5CyFdWh/I1kTNfz/Z3dGgjFNp
sRpBfQP9Zlg/rH9/axSS6xTNoPmImTJR7R0QZq97N7lv3d94YGvGyXLMv+JkFMiwGGjWxOMxNN9Y
gbIz6d5Bp+q35opjSpxgui8yObkOzlsN8vFYO3sIIPXwan2ultfiP9+XRgEEQkNpkE2lUTAxbqJk
44WwvGn/8/3ZqZ7MkpdAOGBr1XiEhNXTrkx6+rqNISya4AY2LBIdYNal5TYcP02CFqEOi/6F4pK+
Mku7/I1ZOjEhzVJpVDDrp/54TKv3lEWm8vHPvi/NUlAZMVxHDMFtd3a359Stf39pigC8GhaoVIOL
WPq+OlAQ7BpIikzrMVJ/jPTmRNEGHGT+hpTZ0OA+R5LJ5W4Ed3W+0pVr+ZUfFeoxghtH0Y8+3bt6
eRNOdwE0K+vjWdq15tyeIIjTGZHkp7QaXp0cIYqj1r+pVZRT4dhat6DN3loeDiAvUFJUG21Dl67g
Sp2G3OdVcvRFfj1yxlPUg8M+u20d9cao7fd2NNE55X7WTKhA4LRft7/wsgOgrNHGoNocfDn8Q5yl
8UvgCke3njHjTnSn+3fJTHCGRtjGWJdm07ZUok2TYOAFDDYN+3EizaofW4E+IlhHtNvXRzOvvTyZ
pxakvVFPTecVNhb6fg9LzdXw009/Y4tTtac2xeZjq0tboh/n3phc0C+U7mliy1At3AJAL82TwyuU
ght1KZ7B5zvc9jwxTGYwHXMdGsd4ptfbGMSiBbYzpW1aq2150ymRUgRTmk9HqBYvAiijntbXYckP
UHIySRkQBzGK8xGMiLY1QiWuLFHyTPv7eDD27rBx/S4N4tTI/PcTlx+iSEsvdTEeJ5pTjQtd/w1n
fPp9aRmaZETKDE6Qo+FfI5RLW/T6JC1t1tPvS5s1GXXPjDKuLHBb1y3sQ2nwydQfJrR81w0tTxT4
LQqQvF9kmJ6he17Zx914jKPp0ofHxjGfXm2BtBxIQ02jlvUyfRIIa6gNJA7LKr1Ng+HR9r2Nq+tl
g41tU9MTwqCbB1SLfCrSNDAS0yh7cpjIspaU3i9QSYDQUpTp1VRB3Gt0iFvaCkxxbmMhz4lX/VyJ
OryphxFeYJSDuw2PtrCEZ79JWkLN8wrHLvhNQXWjOxADQVKav6/g11+f36XSzpkh6WINByUtVa3q
j0aa0Uv8oEYfkQaiexjph6/W+GjDuAlLxu9YtcE2AB0lLJQvB1Mj3VrFfneMDVosISVwi10xXCML
isqfu1OzD+jHVEaxYXfBe+iU+0g30iaIecl7KG6CQqFjt0fN/RaBNqhmSKC5cfEthBEgJmc0o0Ug
QTxx7j3qIfZokMg6QGVvlQyppvE5Hg9Kcqc1Ww/6hfMHolGdsbJcTrztz01FST21ptZ2xx6mcygL
ptc7KiC4XEcOsL+X+Y82jwMnHof+GNHNVNnh+6rwN3IfS0tisgGIFMixvAgTVGNM81KUKBCk+5QD
JR4147i+27ZMSGepqsLY9ltMDO5FqEJpf2dvZQq2TEinyIh0WBsnTBjImIdvhvpC29q7S2tNxZ0t
RVLXoJJwvtZIpuaji5WjuO7NPUJR65O08XkZDRbodlaoBp/vPznifRO//hVFsuZ/f/2vYPXkShVW
kw5ey+fNBnriN5m9Q1FwfQRLLvPUhH4+QWrud3SYsgb+p6pBl/ICIml09NaNbE2TdLinqcncOqjQ
VLT3PQK4U/T8ZwbmH3AyUaEWwPk8n4eZa/N7kv38jc/PkHowGwB4ZOcUNIVw6pwTPXPnQNUZeb+R
G6HG/R8L0gB0UfpqDYPnMUSw9taIL39nAPObghfNnFw8n5901BELD+r+WEzlToXZaKsiteS+Qbf+
24AtnbPSSToHPgmiAft9kuwG4C3+lO5prM+dDSja0hNNt+hQp4nIphdKTvxqk+kNRjm2RzV/k0KG
oH0RxVNjo7YFuaqw7prhjdC+5+L15YA52sHr0r4O7k4eopEGQSLC8uhVCE1DOaF8rtJgP3tIqH8L
H8pAc8PkwqySucR5OWB6DF1GNFpj1PAH1F+0FGorxOSCd0oFITWaTrH16u5sntWnxiQUROkYnp8a
TnEUvOAdB9rN/Bq0V909+DDMWoOxW9+TC57nzJ40nwnhTBuEXnH0suQLygu960KXVO3pL9lKoS74
H/JDM/7eFiyeXK8Oa7d0B1VDRUe/GJ/yjZtycSAnX5cOF1W42ut0vm7a99BkDOa70b7V4uv16Zqn
Q3pLn41B8qF172aiMrCCRGofwyocflZ/6qght+7PUWl31qBvxH2/oFwnJgnHVEEEY2sWVdiXBTAz
N9osUn37vjY9+9LvW4gHuVA/GKkbXFpZ3l21EZStXaTr3y1UlHe5i/IBivHq1ailw60bwbHm4jWu
MrJo9xU9kneOaJAEhmXmSrcq77aH+wq5zkb92mUEYqUKn3oYR8hBl1R3Ljq1h8c/N6Pq0Wyc5hn3
pr0ZNYChXo+CW6nE0XtRiGEPAbLzFmhpt5+61LqOcnt4H4YzQ2s2orkcsbeQNvUR74RHtQCvhXS8
yK7Wl4hq0Pki/ZoxxxZ0OZq87hx5o1GB0Py+nrx7lwamN05mQmhYTvbeCEykBm1482CuuFDhzowU
KEkGQymvptHwbocCgiXXGeqrGq+3j0se0TlV932sDrSsZPD5dFk+vHWyFuLsAIpuM0OoTtUbsffq
2jegWQnV66Sw0DTsc/uQZC68PHVevZmg5LhObDW8LMYW0XodZvsaWdL9IMr8LoID/l2tpORo0ZiE
R6C1niqedHCd5xZiPFO1KzwHttnKnd4PwZhQeR/qfeZPHgx/SGTolMtnLk8LcmpYhX3k324ACNgX
PGCmj84IG2BX11BpaoCPIk2DaEgd7Ytcz02Yo9EOR0b4ykJs2lcCGC3HZLqNVbtHH6GAfh9ncMl/
mps6FX/ZVvJdMwLjpp1y507XR+jFISfLA3Q7B/QbqwEZhK4A72SqanVoY817N4YTWmO+Hu0E9ekv
wg6htqcX41I0+g+HPPhlX5NjN9X4a9E0KmodcOO1Wq7u/QIK327q1VvyT+O+rtEVUzvPuhZKC2Wi
o6K4BeLpKqoz9DuhWdrZqGDtjFjAdKXYenLVtKIwkITwIHA0UO8rFVMg0qNZN3ZchJC0zzpJGsRG
iTE9l4i+70w10PcWenIPrk44lsVZeUvitX3P4quXTQdzIkwDyH2mogPJVSEnMFjiwqxAsbSW91XP
G+OmbuBETLyKuylBdFJvxn5AJakNI7i6zP6zkYqmvsgUA5LdxPtYdL1C9hmWYuGPwzNsbl/0nJJ+
WcUqYgFw3mp+nH5zPDSX1LBpLuvG1fdRbCMEZOaW8S6d7Grvw0619310UH13apt93k7mW51s2Y3d
Q+M5xjoaiQYiO7ab/Szq1Nn55NX2dNX6d16kep/KMhyfVUPw9IscOEuVivaNvEOpqYs0fdcMTfgj
NqrxXYFe9Y4Xsv6ToMm5EqnvX9Ov27914dPZtxUymnnmIZUSU3WABKS+pycHRmCPvWs1UOCFWRLn
F+VUZ5dW3Sp7u+iQxDB7OKcTd9awR6VB9Ex/XyG4CVN7+5C2vv9NhT6TNZkyE+5yc5bPLRQLKRMo
tRu37d8hppe80yLFvdFVJHqc3EpurbY2bruqVHalMpooC0X5uynrA6QE6+K6m352LYz/fve2Nl1r
b4hiC0IhXU6/PJJrAl7gf09yXsaDqn1n91aee/ejrUP11c802pb6c/DqD03ZfFh3gNKD7m9jFo2n
IOtpepMRE6VaIDnZ1B4KtAA282GmDfau86rbGpV0of/LEH0eMBbROCgXAvLRcHLdtbx7OOmgTCqK
1wFo/v6+TQaNxBb4YzlFoIeq1fiBhtxDFCEqGxWgDa2N22Jhssw5qiMLMbOTyNkcO4udyq1D6z5O
rhHxheNe6W9fvR5nJubNcfIsQrA3RpICE21+5cxsaihkZd3GC3JhLYBpUeafdxfRwvz3EyNIjec4
5TA6uBeFdVdt1ZcWPw/PjE6JgvS7XF/q9IIHfGxGB1wG+uLuRpCzsAoEIICkHN0GZygjSksLnsLO
naJDhxjsLKgKga7Zf1hfh6UxEA4QfII5ZBjSFKUayjjBqIWH2t9VwQ739mffnwd5sgSDVjT1XNE9
2J8hGRyUjW0kPUN+nYbTOFB6GYipQkxdCWxo0d5H8RtRv614faBS6jvP6wNZtMRxZo6oSb1ol82R
r7OMurHu8ZMAum5o122LR5cHQb8FMF9YE/BJsGkIg4IIecDzOXNts4qiWlgA2PNdoH1106187ZIF
cowGnGozTE5I74IUod1ohLLzHnJDyP5d5BXWZ2th786URgBtVBKnVI7Oh5B69EQS/Tj3sEUKlIvj
G9XZ2Fmzh5CfAKcmJA9iuHGhiNlErT3E0MiqOy96639ZH8fiRAlnZsKh15xn/fk4TKIUMUWqzQvh
UfEO0eXrP4+j5ek+//vFKzr1JjWL+tq+j1tkCOL3IWXwdQtLCwFzhKCv16LIJkM6g0oPu9JVvfu8
8/Z6M3U7otSQUMfZ8LVL5+PUkHQSM6AnqSp6dKbc9L1RCTpw/DsNuvMequ94VDauQbnO8evkn9qb
3zsnjqWia8FQqpF71oPtQY0a4zmYHLSPUzTFk7RTd5be1XsID2BwHdv+fvKr6tNvTC7enxjm120p
PXwjNarNYWi8ezSLe+W5a98O3UaeZXH9TkxI/nnUhtTINEz0EeJFjwkE2upv7HF2OEVeDbYDGGrO
Z1JEIS3uZejdh0P5dZgZnr1CbPhpuUv613LRkq3SYjbPlSP5NFIg9ZTxEr/vnAlxCeNqF3cW2ipZ
dKNU+Z0XKA9XaajcWnTU2K3zWbTm9fpiLfkLSh/gM2hyg/FA2jB2R/XNThPlHtG15zAKiZ2SzxPa
Lp77Yd3S0pqRz9F/FXLIT0jetQks+ul9nRDNTXew21B9K1DAyJpoI0+1aOjkTf+il4bbL44G734W
fQtH840WJ+/dfIvbaWHm6HsFEE5ASGlHrrIVfgUcOMzhEDXdu9D9FA/fI9hnHeRR1iduwdueGZI2
O09HM3OnOjwg4S6Oqvq4/vkFFwVnA6BcE1gWRcN5Ok9cxuAojmONeXQYchVde1Cd9oMI8yuibBIB
H//MmHQ9hZlhFb2fRIfe8GGLI5XB6y1GaNGCOznOoOWNxOd1kwvbgYIbJErw/OlAnCV3ZPde7VQq
nCGJ7Vyq3tsxzO9Gb6s0trRI830CsJnXAXvifBY92xjVbnCjg4BLGuJmewO1tbDbHPguCHzIodMw
L3kK+NYNy9e16JChKDL0GoIeP0yB3oq71Za8MF9nlqRzGnfIluKWokMEx3umCCRsP7hoR62vytZ4
pFWZoN5IoJWNDmb8NU/JWaFR2sXjhbmFod4ajnR6FKcI4ljTo0NbHAzvuisOqKisj2XRhEnJndft
XOSQLnkRBI3Q0d05xOGXBlWq8dJSX7+JHZBMlmtRpbZfNHCZY2plgV3w6onh+UHtNQo+oAkePObq
pH1fH87CVsaWxX2kz32chrSV7cn2Kn2qowMKW9NFLy7XP784Wyefl3ay2iodcpUVLgClWVdE7yNH
hY1X3cAnLG6wEzPSNvaCrm6QgY8O9XTheF+L8ApdFM/biBK2rEjbOBzzWkMTOEIU8M4sbhXxIa9Z
/Y0bbWtFpD2sCZa+cVmRMEZ6uQx2brVRuJYbd+ZIhEUn8cSS4ypVadHz2hoa4GDRYSy0hGJFQi4u
shQdFclpfNfmtHORrIv9K3fWUg96RIdQqhH71EdYaX2DLI/2Pz9F2iBulSt+HvBTbG9vjJeKevVn
35d2RhOgfE4jT3TQOajIne/XP79wn1JWtQCs8FRVkWI/vwn6PlZ0Xi/cp/VDGr/T20cvPhjhbeNv
td0vTtSJpfmkndzcVIi1eio77hzleUTkfct1Lm7uk+/Pfz/5vsKmIKHNEVIy27zQvG4H6hHFnjTf
qcUWaHMONKWH61yNhtFpzg9S9Ds3NnZK69Udq54mlwJpy0D5PrXepdNqF7WP0nH6VEe/sxG4UmlF
MsHU2tKeL/TA9MkioAWIlKH5kImNQ7W0PnQmUsXSAEC/gH+BDw2yKXbjA8++9n6KNwgQl5YH/Kxq
wZ3DmZVD96IOKJL6enKozG8CRbQrV7+yvA/ru1ku3v9yDBBQklqFg0Uz5W6qJO49vRyxMlJjgkIM
Hv0Ikt29Wu8VtGP6ZroYlV1jvJL172+7QDewCfH4i3QPrJuaGfcTduu3NBJWG0+vpbWZwWRU6kki
qjLPm5dk1pBVfXKIfFLFKDG8/hKFRxz8HQvPb5X31uib6PsgYXTw2kfxV1luYCoWfv7Z56XTEsdj
1kcunw8KpN1DBD22Ove3LEiHX9Mo9/AuDA4Damp1pR4LuhYu1jfXQigAStshLqfvkNhJsqEbSVFn
Ig0Pao2Go/MMX6+ZP/6ZjdldnzixNOrsbEp4pjVDRYdwdlGZX1Rjq+F6cbZA9zEQ2q3hvzi3UlRW
2GtaFB7KkpBJ+aDmN78xDOqWQHdBD77oEPbtQPgJ6gIH05z2vvczbsorJ202YrMFlzLTqYKA0KFz
4dCfDyMymzJvNRR6qf4HqP4M5MR6Zz+rW7x+OKeGpJBZdbuq9VuGE473ATJtE9pV3VarwdKi0NRL
P/D87nvxQh+VDlmdiSw7nad7z0UtFGmQ3xgHtHozN5VDmkha90lLKtWKx+DQqu3nsY0+OlH2McvF
w5+ZkcJMfSzDuEoxM/Zjvktis97nSjvtddPbAsMuRYK06jjaDEbnYpGT1EoS0VwYdNgi4HOz4CrM
p+dabR5hF/qaIX064K0vPCTcPY+C/xAfY+G9Pr939hskx5A11C9Gh/E6TjfuhJvf1WGGhiJK6usT
K6Pi52vmzJK04yceuo6Xq8GB4sbbyVfvQz2mJ/SbkxRozhXItyUHkaCEE/f3RY5MjfnFAb69/isW
Nyr5ibkuQCpOhitmdZI2UyOCQ4Vw3655pbLF32M8+fxs/sQF2tY4+L5nBQdw9ajrON9/49dTRyTv
zAuVxp7zzxu+YZW+UgYHatfTRRTwonP7cL9uZOmq0E6MSGNoM1gIe/BnB7U8GMa3wDKuu7zfcH+L
Rii8z3UNDUcrGcmDMTXr2Yhr347NNaV+lAG36Bvnj0iBLmk2AkI6IeEq+JUTPl2N0HGzBm71Q2P8
DGizUjfCwqVB8FymmZs6ELh2ySX1rVvUSeSw2tlljmYqwnJbPmJxCCcmpBUPaOFKmgQTLvqf/t7e
r6/18ud5BcxxH1eddCZBheiFP1KgLqwIYlftIp1+rltYeGy4Opyu/7YgXT+Q4bRRb5ET5I1m1gc1
vFOUt/pwo03f2vJ70/1GtHZqTkqyN3FZ+5GPuVz94AUkvs1XwpF/HfETC3L6EaRZGqvURw+JdRvb
18rGiswz/mLP/me+ZARv5YxmX5WsiJr116MyoF823JRqexlrykNhDU/ryzNP/5o5aQuTH25SVLWi
g2eNSDe+ibyDqx8ibA91idLct3Vzyyfmf3eDLm3nDs8SaCWTpyv9Za5MwYUoaN403eHznxmaN/7J
0e9pfuZCxZCVP3nofocf4/7LuomlCO50I8xjPTFB76ZWVVpA8s6/DMObsnhHgrjcqjIvntBZTosK
LSBXR7IS0Ttl2QM1AyUNr7042jf569/Ofwt2/cuCFAFoipGlBWjWg41ObP8XErC/cef+UgT7lwHJ
yaCsGzsOcNRDE99nN51/XF+H5RkSFmW9OWQ3paWu7Izco6WEhx6K8nB4EL25MYDFlUZ+4t8WpDWw
iqw2Q9sLD0ow7LLueTI/1O2VUm1VNhYP44kdaSWAL9pZIhhJ3ug7xXsK+8tmqtC7NS90GL5bWgP/
bOqklQGEbBk+gNeDYt9YKH2Fu/XvLx73kwFJzh9FUTPRFCc8/BIPt8qLPHaoPfxYt7KxAWScUpK7
ldFbPgWbt6ays7YYHX9l4V/4SJ4dKi0Ac1VL8pEh9LHjNPuSJB7ai5A+28vAaesdFAUo+hZhtM+T
LLtMx0xc1B1g1L5wkWv8/6Rd147jurL9IgHK4VVy6uxutye9CGeSAhUokZIoff1dmn2xx6YFE+4N
nDPYQAMqF1ksFiushaGrb0FP2Lbu0UZjNrnzWlZlfzfq7i+DZPUTc0DJ7gXc2wL7I19lpoijeCAT
3G5ubx07LZ5N1CK2BrWtb2QK0KiJZt2dFpfVtjadQRHNLN3UqN2hDDFjIlzk0AIUvkgWg9LVTqfP
rBiqVRrjNZp7GnxbuQtQ1QGZ8teuV81ZLV15NrJDaENBMxCiwXNHOmi6lgdGjhhHDzblIFZWbW6E
6e1ME7iTg4o2SSVOOmWTWQqfVhCXmqBBH8SGuBqakAEGVo4vPpgrb7dOBzhMADWzAUgtu6eksfzR
BYvrvjeqz46tPTiFr/Dgi/7JQeMEIi2AArrSrdp0nd94aBjfg37+xfbqxxpE4x0XuzxTJVqXFg9w
CEi+IJE7My6d71XSJI3j9QFOdFYhF+ZyzImmdbrxGtd4rBo67vwSPdPXl3DRjZwIlfQrnMwGWTiE
Oh1gikBKKsIUg7b/TYhkhSQeUcBsPDhffRc090H9bNw4s/hP6DiTGCEPjte+3DpLXYypjMAx2Lcx
hmvLEfwtgIm+E4lqpm1xwZAeQwILEHcXRCv+aDqiK5FcCoIXUK6gsfV7xhRlcpUMybcPTsXtAt1d
e4zzPqfadE8C9+Dm1e3ZY7yvkLsERMJck5X2PiuKlo0Jgod82OhBOP7X78vRQzbZ9QiHuyefGsCB
qvKui3cTbg3QnQO37oJ3CPTiPGtZiWIf+Wzz7ahKI6q+L51HgRIy4Rqq1WSKkv4Velw/FarvS8tv
CkZdP0XV1R9WgIFW5UsW3cns+f3ABU21nAWdfL8KdILXTl2uHdCxjzE4yKssbN3PiEtX13VZdJMw
JiQEbBxBmXY0pvqg5YmFxwcklAKM5vHvvkjAfT5trktaOhvWjJMDnFYDl5r0CqUdwEBJOaCp2fPD
pviRTs569E2FW1xqQURbJYBO0TaN4pc8dmnllJqJgF9s03471dOrJQYQVWt5GcYGBmjqJo9I2q8Q
QzgVQKCuK7lkGvYfWiJATAFSUyqMJAnaiyofNdFx2H3lqqBA9XXJsK2qafs+xp3Gv2DCyFKF2ks7
dPrjJbu2R422CRnzvZViAm81Vi8W/3p9fZbMDaXpmV8VjUpAMz2/Kid/LIehwashIHZI372HrowE
KNWvS1l6M2D2FmC9HuoJF/21pNYF5x5OUJwQ8KA/c2+Xkt1Qv9EgCCfQbF0Xt7gtJ+Ikr9+6rRgJ
Eo97IzsiZWTwt+vfX9oXjAMAPR98fLBqadEyrR0c3rN0T9xV32ynfIsppP8kQgYm0CnwELjXpnta
fTXqTyz5IYKf10UsrdJcww3Q346GU/lgcuKUDnCycTc2D3XyJgAKfF3A0jJh+AY5uxkPBCWkc9sS
WVomvpORfdXgbWjPU91vYP9ROJgl74xOO91GfhZQbzJaJSJlpAV9QvbuGLHyPs03PI2a4lGM2+vq
LK3XqSDpNFZUyxF8oz3AbjdoIiKtosixdBRPvz/LP0nVFEAjiS0H32fBIY9Xevpb13+4RNESrtJi
3rQTKUEt/ISnFdkP7GV8dLhCCdVuzEqefD7pSF5acw8F44+DloVN/quoMVXaPQRavbq+IaoFk+wL
VIm9Z3LIEh1GWXFRvjnjVpnbWrbiv/YlORPQ0IxGzGFfjg3gCPY1tX3QwH2k5HO6+ZJLcb0ubTMG
XXz6u52qcAgUjl5Gdf0T159IkD1KpTe0teuC7IkX7DjIkDGtH99p8bHOfiYMT5aczmBLVnDXGZuR
7YISs7iqM6TYMhkQxfCyiRc5fgRKaaDRSdJdMm0MFbrOoo0Dhwh+DYkCW+bVTgsPmVuzhqrpLngq
VW36izZ+8nkppihZ0Damh8+X9f9yZ0N+tQQYmdssVWzZpRozdj768OfpvEteu3QMMKExoQWK1DzE
2Kd+e9OtASQMwwDPJXDM8Hw5P6xwN8JLfV7sMxNJ1ewL4+tWxxDt7a9WQwcCswNBaB+7CDLqMUf5
FjX9PaVf+/Gtte5NFdLG0loBSRSJVROSLuYW0mqggrh2vsccdfyr0lSw25deAE87wF0AQRqXDDoi
zpfKRsPloLd9tq80jkEFGtY314TOBUh+ebDHyqorCKhL0I4VmE2eFNfxwhLhQe+CEHQ+FkjsnasA
Cs2eT2lZ7h9GemxVI5KXJxvpAneGGcOM90xeef711BonomdJuWfFgQNmp5+h3t3n4vYmRFisPnMw
4pF0OQzmJo07AXS12FvMfgdlpUAoWbJ7m9/8pjyXI7l9rXJbpwWvzJ7snOdMZU4Le2G5yGEihYlB
d/SinK+WMINSNElG91ruh+LN57e3y2Gu8ESA9PPrfsDYOIcAP1+hmUp061vv3vPvS/dVpQlPnyi+
X9EvwrkHeAIX97lzuF0KeLDs+XWKpkNHOhRZLniDSZ1mj4iI7nrrrk12hO6uC1naCzwM4WfxD2JI
aS9oa8RGkHl07/xogk+2ebz++fk3nifm58f1389LO9ENmV4Lw6V7WoCyjkVlt/LjKbouZFEH0EXZ
wPXBiLJ8uXueNmXUxpi71923aRACCUMhYVEND/NaaMpFKsSWArvaA2pDCtCPvdeOYkeyov9qZ3l3
tIcmWN2ujI8qhot+aUAEyL2YJW0cBwjddF+TB9Rgb04Jopvp5OuSIqU7Fa5D8HXu3LdglLR0GraD
YtpgabXQwYhWT0zxXbK1E6NI65JiP+pEYKr+rgvepvYDTgT9Ilgh+FyMGfn6uRNxtDH2vJLVe1t/
pdX+RtA3BIzg7jr5vOTRNVznGivw+RhHg+4/4KHQkII0F6YqAcQjF1RApOx5jbDqfeUHWiRqw43Q
sGDevhGzjwXkG7ANIEa69Bw9Lx0rn+o9rC0kmRUafRYN2o0kov+s1YmY+XyePHtixLV9bEEMoZ+a
VkQmUoRVfzSdF4EWj2YtcrK5fkgWLAypoTl3PvMRYur6XGLDqoonk41tF2UIOOCxftFKhftVyZAW
r9RnNnoGGb3xKWt/Jta0GlR06wtxw5ypQa/YDJN40Trga5gpKIYp2Zv0cZrewAeyzbp6pw/s9vDn
TJB07r0y9zUUTlE5jDICGBgleO3CaoG4ERMLPoDK5rj6fEd6r6CYdh21F9/8qnsbbt3Zqta6RREG
eupmkshLeIXR7QVevL32YgYHOx9D0/2eklbh6RfuEgfn/l8h0kIVjRGUHYMQ2x1CUjy2icpxzcGB
dCVinh+t8BhSQCwn82gGsWZaXZ0ke1d/D8wmEokfWd1PO39kzIhMoMd+YHYFcfuJSCleAZteTCoa
ay+EfG6dJ8Cxs3Rb2Yqba2E6Yn4eoIYyt5IAMkKygVbkaWdMabI32l2W/UyDbVLVa8MGXSw9uvxL
CSAhUr0344/r3mBxz9BubOHSQRAud4wSdJMBL5om+86Nyq9ClclTfX7++4l7m8yuBAIfSTBuyKLM
BFpicXddgTkKujCJEwVmyz+RwIDfFQRtm+wxLles3HqrAR4vDTu6jj9i3g4mi2b6NTRLSFuEKIbk
BWq1L3jCu0++GNidUX2gYgdDOJEiuWfLqzVRtJDitxuLRAVVRDGLOwI/8+e9C1Q6KWi1hG90zoBh
lfaHLrYZXV3fjiVHg2cisttg4wYthPT5cWjr1CaYXzC68rUo6x3T3VfUCbfXxSxpcSpGio0Tj7FB
1yGmqsxDn9mHQKs+IgLI/7gnEbh6tiQi9hzWdhXP9kn9MLY7ofj8vBCy3ZpAggfoP4DasVaS3XZW
XteWk+4rD1OSmrlq82BVeSxKmBUpMZ0X1+uvNHmKqG+QeEwaD13Pdrkxu+IFfbEqUJolGUjWmwC6
QJh8QXIM+EOjLjzI6Pn9r1xXnPPlr88UCRgo8AAxdr5efkItZgi0to/uivVPmmpMaclwAcX17/el
y8sUvMJzC/37Nn/Tp2Y71D4AwlX0rCops1WceKsqAf2nrUMLp35Ha8ln11MEK0tmBcIX1wQaCHBN
LipMetb3rMbB8EygzLXlgxOXb1wXd3mgrVP0mSjkLW0LoHUc5G6QPkM8dq7QUAXU8mKcEoRQ4XOH
F+T1g76kDxg+8OUZtP2i1qSX+oy8O2NW8Hu3f/INQOUBUmSV/bwuZ1EPG04dAL8LKC1ONxV2Zzao
aYEMMhTFgIEU+9MHZDhImyIBhbSEPv+Gk83XAA3UCrCS7ekj6f0w61zFYi0qAcg/IBGhJQN89+cC
6qAvMXUt0EnUpmvfXfe5rbgD51Mgey3kJOYppfkBIferTOgW9EZfwGu12iof0Idlv3ZgZp4AhHx9
sZYlIczDUCqiYnmMN2GGz3w+JvvAiCzgp/YhQZ1BuB9S6K8Y83zJ7JHaXZXhFVF45Spvp1WDNG0Q
6xFzOoWo2aNfrB04d/BawTDZRTcIBYyUKSYOjcwQYJ3OsLGNRyCYuB0e+lHcKi76hf4JxBEn8qQL
rI7rkRcN5I2JGVZolrDaDTAHwWITjfQlzvSwnm6uEZ6LlC413QWDUeqxZG8VES1WmgrUf8l9ehbI
bDBD7CKbK3kbA5BkllEPWMLgScs3Pa0iXx8U+7R0ik6FSDdBr49uXgDyYT817z26drQPABNgmWyM
QFuYVMdor7RMVmCKgXh4Ubb1t9p7G+3dB84OWCtRwgJNBJLd50YdmxqbRpen+yFOXvPUeAByzWtf
sSc+qBr4F60MBWakP9FYiyY2abW00Wx8TtFv0FGNhQmP75Mm3lga2U+OQMIk2xR0hrflCM9vx3dD
huZEtuTvXDNz8trBwJgWbHz9YVQSFy7dPqcCpCOU2k6G7mso1w8Pef1VA3C0N7krAupxW1c4vCWz
Qxc2nhYwbASF0vOiE9SjQ+zBKPhuIneeIn5a8qcYLDVxWfswPTneNFJuDGUKR1el7R713M0opifN
HF4Ty7u9IjUD6yKaQpXQviCNbqaxE8D5nielR7bpkoz/ri2iJMxd8qeATpvZaUDnfZF+d4xEAJEW
EXRru1FnkY1wHgNA8iYAPkudYeXUh85RxVfzjstO/FSoZBGmMVGt0I10z/GY5VWK7rOvTRoDrWtb
Zb/KVJXsXNo2JLlmNeEs0Ox6fpSHoJ2EmaFjiKXJY6oVLByZC1wLfZWOo6IFY8kCT2QFUlo40L2p
s3pMLWqDtfK7Bt11ivthMc0RAJkWaXQDKOlyycQxNBGbbAIYgO4+0AkUAKX/kjnWisXJ8+C17yCv
j/zBeKmaINLyZn3dMS7dH2jFnGfrccQuCIB0DAHHOokxDuylz2MdfGlpu4p96yP3FHBEvblBDpUV
2Slmvi8S9GNi16Zq5bJvgv/yqCovuaAM7BuAqWgom7FBJNOoY6Mqy7pAB95kHgZHu5vYADxsVYF8
wQIhBlSbHoI+AJpKThYbBvD4AWtm6J8yAfx2KqIMJ642fty8OQCqBjYQoDrsudx/buo9BUV1zQHi
YLb5XdJbW244kclcRWJ/wcoReqOvABjPnoeRqnMxpWFTzgBbvNf8XZJuVeX4xeX6+3lXOkSiKEun
6vEAcwAGQ9mWNGOkx5ux//mB1TqRI10XcYzAuSgB3FEQBHJxEGpIfwW5Kp+zdGIBPQMQVUzlowFD
JjZoY6sFQUMCaI36U959DrRiE+dWyKpNYdNV7kxhD5ZngxxMvAauq7i4lCeipTCG55qjJwI7xXKM
RAgTnSb7zLJWpVA9a+Y9l7w6RmDm7g8MCl92NI69mLQGaPgvtvWFYc6uaLWdXr859FBoLLI4+LIH
hbNdUg4jQZjpw7+Y1JeOVQdiPNO1J+2FWvY6nX7q7KUfs6gBDcbNqwh6Iewf8jKgy5TP79iDKULP
GoSzpA8z/8Ex4vXUZbt6VNX9FhzS7FRddJgCWA7znOcny05szLzXSG6UI1sDL2PXoWEnaByFQksm
eSZHuoMFzUfLic10XwBFypiqJ2DtPwqdbbPmTcvMF2r4G9TOd4y026opt9fXc8FWzqRL/oPnTVx1
nZXuE26FNq+jkqQYzHwg0+cgRt1DB87U9HZd5kLUcSpT7kvLmVGinQuhjucy5A2eEz/HG8755k18
C/rQZ5cfrgtccJIAIARtGhq8ZuAuScmhyhteUQzmw7JWhLIVE5+uS1g0lr8SZJViXANpVgVYRvvL
kD051lOhf7suYnHV0NmAJjjgxV7CthCLDsj4oKZSvRTgnUzXibEKyHszgBJOcZwX1TmRNS/oSW6H
DgGQQS0dRcLmoXgAFoMtFLHTfHokH4WiAzKrAJlCVCFXiAQYf0gaODjHw4ORbwrypNOd/eJ9pBR1
Jkhyu73dJjEaRvBSyPtQ77pw1Pd58JoVj7ENYh47W5deF4GkJ8pjhVEsmt2Jjtb5KmqdkdjxXGq1
gtcJFJfl9+sWoVpDaZeKzKoBszU/vLO1Z+5aN2JV1P8KVLj5i3rMAK5zTxuqatLl3GB4GmXKEtYQ
59pO+H22K/VGhNe1WbJvPLJsvH4wGQFLPl+tQa986okeFfCgF4+WFecRdVO+9d0UA9Y+KdZ5PwWb
AGw9v69LXrJ2XF0BYM+AWXwRqrXMNlkzPyYD7WUSw/c49b4jgP+AECRKUEnAgwH/nKvHDIbiq0AG
UGffeaCFuTiK5AMFSg9YuPOEFtJvuCPPhTiV4C4b8b6KcxYKh4aqZ/2SyeGCn9EwXcTocvxU+R7T
0NKY7kGAIx6y4MFuVnn9+fagFskeNDcCeRu9KvI0Tpc1dWPmFeoK5qe8Bd63Cp9q0db+CpCxXOHf
7GHSS2RC3J8ZKMFK0B0B1Ck0Qfmn4mNeOj0ovM2DbNAI8DPne9KRggUdWFj2rXavrX3/7na7wtQ+
xm9QfLusvBW1rldV52svjWH8HimGr4KpvC9LS0WjthDi4QX4ryC56AbURosnNVoHGMuiib32JY9s
MGUVzu0tp6AfMMFlMsPGXdzWfNRjtx9x+fhJPdNpjf5DOhnV6/V1WzKBEynyjV06RdCVOQ695xdf
Tat/JnaxqZv+pQJttsP6FapDilhryc+4qGXN+TAf7zXpdDYmb9rRxVXk8W0JCqbEjCxbsXhLu4Tp
MiQvLRRmLgAcB41nDlJGyX6oxtDQn0sDQZzHQtdWpMWWBKGQgdIMynMAbpKUcf0K73gKQZ7R3DWZ
e1eP4y+3d9eiSFXY2wtHCJHCnGaBUVieXJZLArdPihKzkzUYtBLocztk7Fzk/StgVvYk3gkwjuH0
Ooa9B0ePErECCsTqurktqwD4OFCNe+BPkB7SE01irU5sjH/mVajpVfjz+vcXtgMtCugjnHkOMcwq
aZA4E+d+j755bSx/4dkUeUhq6B1o+ThXnBxJFXS+gmAT1ySi0D8slPPfTxbLaYVfuuDqOdAuwowM
Wnmuq6L6vnRTaow15dTg+80U8RIzU4pAQzqGf37/3G2O0BOc00COP//9cVr2vDfi+uD4X7Pm0fTv
W6KIzJZUgPnPHakzbq+82wXvvcxKCzy4H7VphcrB7St0+nkpVNK93MrGsaQHfQz7/kvf3dj88M8S
OfPbFw0jcPqSNXUDMuGaZtWH0X4O2D5uVbVdKY74RwDK4IgjMKsC8rPzPahGZvVOYbaHrK4fRIZh
RQQsBAFLwvy1SQdF9VA6HX/EBUiFANMWJTVsybk4H7QonKeiPfT+m1bHERKNq04/eIpHzYJloU8B
N5bpgY/9omO7yDSaALq1OWS/kzZkPyzVvizogYo7SL4A/YLGuov+tsooaGcWzaH2kiSMsxZckd4q
77rNIIhizRZs+EyWdMx7k3WoW5bNobV+xZq28lEeuNmMzyRIB5HzYBIJiroYlNnQMQ45xvyvS1gw
szMJkh2Xg193eQMdSMvCNNuAr0FvtwzBq/v5uqSlrUd456NUBHQc3FPnFsZ8zQOOQNIcHHHw+VOD
XgJV+CBFLLMRo9z1rwg5YhFa3wy5DaLhlt1xlkaOdkQMExJOIoyGgIjhdi8DBhw0qmAEYS7lSSrp
de+SCY03B2qtJmNr8Y9s/9/vywWajJtwYS2+X/hPNmom4tf1LVk8LCffl3xM2met4SY2PaQcc4kb
Ezj95LHsbwu4/tmVEynm+cYnKfA2k8yClDJi6Z1trmIexao0v0oXKdoiptYUnQ9dcPBfNbDN4tZZ
cxvlHprvri/b4rk/UUg697nQmn+WjaZr5kQZV5iVShXp1Geay+zawoJN7D7r11pzDzbHSXUeVVpI
Jz+OY643OqR4ybYEiY6qkqDSQrpRuroz9SpBkNJVQbci6D/ZCW0IQnR7gxICOcjN9V1Z9GQnuzI7
h5OgqwVrr9uX0IcANER/NLW3TN8AQSa3ttcFyeRbFwYtHft6HuaxShzLMdfuC+F85RMoe70GbM5+
TNcD91+Hrtr6GmiuTX1XQPNGqx8HkFhFYN/9ev3nXF/nCwKOvDbiOK+wzgCdSauIs0fylasARq4v
Lsr854s7NWWmFwSnK+4MY2X3ebtFi6C29TNfhF3gNGHiJ6oZ8GULRSiNqRWUIuXisZGCRw1DYxDa
bki9UbaAyoWF/9/IvwIkkwHvq0n0ykWUmBmvQB5am8x61zFrrtnBpp+nFaGdmQabyWi3TeC/f2Tn
/oqX7GjSyTSODq6runsELXNYUisUfIomoupiWN6+fyXJRcoqBaKg00LSZH+a0odaR1fIrk4euOod
unjJY8P+f8vk7FcABqCu67GivQlq85Bl8xP++qotXvInIqTrxEaw3CXUpwcTDNIi+F0MXzL9yaaP
KXUeeKpItKlWTrpW9NIUdgkotUOaDsdS45GekkjrkjtG6nWrCxUAjsLm3fnvJ14sMdFcVfSQZweP
Fns2p/8qQLpcOl0fPGNevioGbpTwm5feYSoPObuDk9qFfLDk1xF1izED3AICI5OEOidhQH+Y9Fin
/yucLZD/wjR9jqvngYnVdeNYdoZ/7W/ezpPlQytiX/SgijswY8s4INaOVbwmKhbeRSt3MEqpY8gf
DX3zrziRohUWnSqObhZwjkfZK14XkUKP+ehfLOCJBEkPP3bMvExwxTjtXdDtwNLi0HeibZq5pvUw
MkU1a9HqTsRJjtDq26BzvQF3pwv8sLBXuQXV9yVPRwuS0MzFgjVk+5mr7gnFYsm5hDIbiD4aWKwU
V5Mbtvss+QXaTSBHJpivVDyYFKrIw3uFl/UYeIcqDhrCBPDW0tfrJqwwLrmZsykMm7ndSA/ovOiS
g6O/iP7uugiVDpJTI0UPDKcOC1YDwOutR7fF9e8vq2Bj9ttAneVilpaaZS7GANGC1e5S60j11+Rj
fsz5K2PW8eQMOqIOrILPQXK7A/DZ4Oyu67C8Rn+/L/nJ3ihZV9X4/uhsnOyuVCVUVWsk+RCGIh0C
AKyRwV6Jdm91v6v8RsDif9zwyRpJXsQLhNX7qIofpmQ9JLvBRJSm2OrlZUJf1TydBQgv6TaeDAHA
Ypo1h9iuQidvkDgiittkeaX+ipCs1R6CYMh9JA6o/sb7L11dh22raB1QyZCsqfKMFGy2CJBY8sWt
I819IDfOYf//ZvxVQzIoE5jkBJS9SE60bGWn9+jRjtzgQ87jrxDJqsamcl39T5IlCItmDbQNoLJ+
4GC4KEKjY2MBoq8cqCbwAoIvb8jKG73I7RSF4CWbsgHLq6O4iYqzDMUovLKmXS7gYtN1J7a694GY
7vT7ks1i/Gi07ATft4E55gEDu3/jHugcfrA+VniRpXjkVJRkuw0KniLze3pwnU1VhTHZmN66bD9f
35L5HMvRwqkUyXrNaUiJ0eH6NrXPzbjNy1UMAmNjNZmb64JU6kg23Dd1bw4lw86w9rtB7Xu0r20K
Y2aWJeJ4XdZSnH+qlGTKntc5Zc2hlFOHiLljcj+JtSlWg773VdArKr0kR2mIhImph16GuRqzZ3fY
TeKJqDp6lpzMqUZSlFV1OrPGAnYHxCOPrqwRSdbo+qItKzKXAN0Z4VDOSBqNLgKC/uYD751njDe+
G/6wTZN2XWq5rXAECllydrLu4gRwNYiE2rtkp1uhlofjBzLsf+YM/1EnkNIOWjUCtbFDbsMvtwZ/
9lWDM8ue5t/lCiRPUNZoo+hyfD/BW0hv/uc7qWJDVBIkBzAJLjpM5CDLdrDQvPj1+narvi4d/A5N
mawSiBXLeuuydaUK5FRbLJ33DiStiZvAnDp9p3WfXLJv6fcsVRTKl8/F312Yf8VpKJe6XQ7UFexC
vS/JJz170/r1f1so6YBno+dVgCOiBzFuEisaDtc/v5gSPDVU6Wj7hTAbL563OSlWTZ6tEvIpzbKw
og9aubdFuQFmVeh7321x35tPafAraKrV9R+hMgbpkQVCYc/3EpzHDsOZPNnorULL69aAZtHzfUoo
7axkfpmYxquwd1m5EemLkX/6L2qAAeBcSowwbKox13qw8ISzdtaouP2vLxMG2M+/b4BwsWgpHj/A
E2H9XUEVJc7F71sWxvDQaIBREOn3Ww3rda1p8Zam+Qvybt/MnG0+sEQnIiQV6swwR9fCdcXaPe8+
6YWhcO0qHSSv1QqGMjFW6dAabehxGOuNyMt/omH7RIX5F5yc+QlAdrwHHPuhFCtjCjtVi8SirYLu
Xgf8jQG0eslzgQ/Y9bwR0YNRRnkbFu7W0NbFoAi3l9fpr5T5V5xoYWo+ywaGI2cX5aoGnUPhqWqM
KkUkzxX0VdanMRYqAUAYS94Boxb13sM4fLpuU4tOGCHDPKaK/wWS96jKph1MaiEn4H5xEBT3NA95
p+qOvC4FvRPnC1YTvcjiCa5eD5CtCaf4c6sCdljck38VwQPiXETp9XGBAQnEjT+mMuS/ri+T6uvS
0Ys9zRdixLOdJ29NmBOFi1V9Xj54Wms3ZoVd0LxtZe2U2atFazpZnFn+icHG3DLbzIPBVu7W39Rf
X2+Fov/nYJ9IkA5eQvuyceeatVNEY/6MUm+tuoeWFwlwjwBpAbCnnO/TR47argMlULYmQ0RUFYbl
2xxnwEdDqo7pQek2bxB3lgVp5rDHDrvmpzs8ZO4zuN42zP7ccG2VomFpcu5J/EiZFebBI1C+FC54
8aSc/AbpPFoDbwrWU+Sf4v3INy77gv6P223ZB1gt7qmZ20E+KVUe88rphxI9P8YuKKqVzRSnZUmJ
UwnSaanjqRRB15eHyfqd1M92c2ehse+6Fhcm7SNJB6YlzPdhzA/taucm7RSxOfQjq49pkPl3zAQn
VVcjz+zl3S+9qVTFeePiXfpHnoMGUsD6I0Uh+RdBPF0v6qk+ssYLi37be95qKjdVyVZducNkUldY
Ya2RiI1gguXkTaP80ciqR5tQsN+aEY3TA8tUV/bSMmBkE80vIBoAJba0DG3RTWCB6JtjwrzQcvla
y99BvLbNHRWD2EW2AQtwKknyISM1feYB2ORIOiyAVUf9uBuDY4aBbzdXFCYuDEiSNf/9xF+BXIw0
DYrARzeJ1yOIB2Cu68FVRSOLYnzgqHgYRsG4jXTY4NJLB0bTHHP7p+WB1GzSVlWdrK5b6oXfgjIA
lpoRTvBfAJk8V0YfgATk+8BUHoCk3aMHPQYE1H8TIR24gQVo6rAHeiTC+E0w8Yre+vebRcyQdZaL
/wNt5A98/MmW2GPfOFpZ0SMnekQ/+5UKM2nBks8EzH8/EYDigWloeU2PZo6Ot+q+c+qNAG+ao7ps
F07ymSAptEpQQMiIR+jRSLW9EfCQJPx+qu/yxNjknK+oVbzdvHY+UEyBYuEDnOsC37xxaq+v06E+
WlN1l8Yh6XTF62bBkmeMTCDaIxkfAHXmfPG8khrO2Kb0OGpsXWi2uyqZE4c1IwpBC8aMySl0uSLX
hE5beczU1/wkzWMIqjQTV/B3cXNsDaB5zIcDY8Q3MXUkY794PSaUc8epjx3/NqbNug+cu+u7sWBo
kICp/RmGEb3a0lpx0vM6ju366OAlq7+GKyP7dF3CgoVBAgbD8NjARKI8w1c4dk9ErdfHzCkjuxlC
N/tROeyBFyIyBjeyYlXGZmn/TyVKDsCZupRzBxKnYIi4DSiwd69XAX8uLpwFiADYmIcwSTqhZU87
QMR3MGOd3HELWC/CrfL1QL0+KnPl3NuSTvM8FRqTgWUCMKBzmy6BA0eHqSDHrEDTaEZAcfhmGaqH
1pJBI5zE4cRA+OXgltaRSgviID+mzt24qmuFsak+L22MmaRTh2me/BgArOsFk3bmnecqE3aXS/Wn
vdq3UHR10QAtXTHtWJqATPXTIx9S4M1V60EEq6DXN9ft+lKMi8gH+AAAXAcvkHw2W0vUAAAX/Fh0
bJVbO4C8R+RWeDOMAOH8o40MDPFzw7g8Mg/6x25yE0R245hE3QqgBNF1NS4jGYzmGIaOPARAO1DS
Ojes3qu7bpg0egxGe+MMn+riMbfL0Jq+ecPX66Iut/9clHRkxJBR3gLx51i6YVCGjWpkY/H72Hbf
R3v1JXx1YhXEYmh/PeYlhtIBllyErFUxKF2eexc7PiPx6j7ufnk8C/aUj1zn3ZGnK51uXKBkJpGv
8i4LqmASYY5kAV4MHhApGGPp1BrZMKVHNDbGT1lhD2vHz6gi6XwpBaccQJ9zfXEuZUp7b1dO2YM0
wH83AB3b7xNmr2/d8XMB0o67Vt71bdL670xU4cTRa6Uok17uxrkAKXxpZ2BDhMf+u6jZCh0jYQFo
jj7UBlUn7+Vpn+9HRMdAMgQjiNxWn5FBHwEOUB6r8WGsUhJaI3Kz5u07ci5G8l0g3qxH4GaUR3Pb
pGIFqJ3VrTuCVi3MnSAfiCcS3vbnx90aTX1qh4AcAQoZ+rteV5XGFxYKAub0GewXkYu85U4cE6vT
yNEpXjB1lBvfsu5wXYfLTYc3BMiWiTFJzBzIr88KmKsl8XuCveArx4lqO+LpmgZE4Rovj8e5HOm6
yo24GIMEcmInCOn/slwF9KkSIG2Gj5FLykYIoAIvOyC8GNmtxcMZdhGvdHQhARLvApSJJI01Gr07
vFt0jcfdyp8MxRG/2G9IcIDgBs4AuMOLsfjSn0nSikG8292KJ6vEWw/t9vp+XyzTuQj57OHFkFdu
DhEGKkgvgYrD98KcpM9LZy7nAKDzB3w+Nu673zHgYn16X6scyKIScLEzhQOyI/JwWeGQ0s1HSMnu
Nb0Ih04FjbWkxvycQgkOnupirEzoE2OZNfXv42vv3vXxMR4/d6nCni53G9yXSJDPBxsuRK6tF1k2
8haFvkMGIoUgMVno67UfmW2jeFr9GVI76+fAnYRnIlI5QFsAtbLk2XPWDKCmLE20I/wiIECjgMH1
CxoN9j1Nn/rx0babKEevpp9tXP6WfUxTrCeQVADsLQfcojQs0ZPePPSFHvKxX7G0WIlmXN1q2zOZ
6PzICxBQgCvm3B836KrX02Y0D85nvd/pKoiWS6s7//z895M8wjQY9lBQfN4aBFq1tylXUVLMkcjF
PsEcgCahIwUZSPvkNBrz/caBAkOxHoYah2cKx/ytNdBz/FANXkiVrfyLVngiU8pN06qw3aqzIbN/
YPp9Oz156a1Pldn88KqDYkDfRsrqfOEwDdh0dWrC0FnYI7CfFPt+eVox9YujilsM5Vc888+/n/To
UKMINA9juebNrnhgzc5TNV4srBMeEEi2QQVgfbmSEnYM+OXMquwDOFjvMq1/zP6PtCtbjlNZtl9E
BPPwCvSg2aLbluwXwrZsoCiGYoavv6t0bpzTFEQTvfeDnjpUSU1ZOaxcqQ1PjG31RubDCEcAfK66
bsMitjgF/nwuaRXLjSJX+mkyB79BEUfovNj5Y9UGo7xV27pyoMG5raB0FtcSJTHClFgz5bmTa8ap
SGKvUl8HdmulnoMNASk2937h3YntNqaKh3XD2DzV8WvfoePyjwrwwdI433zvoUJBIA7V5oCjVJiH
oU2WVVDJOHXOXpU8bWMWK8s0G164IanqMMQPMXwtv4KH1k1vZD3GfqtI7yP6BQcFiyXmTSrmJJUc
hsbJrAr3w0pvjkaj6BtBKRTCgS0YRp6wPqkTdlXeUvMETF2VhKAQAI2VtfGarawS2hDxi2igmzN2
Yn5wnWxKS6kYzJPcda5TeDT6uHmX0TsDriKSgZx8kX/Ahfod0ZZcQQNv66Qr+zb2dXq4eXz47Fh9
dA3mZfjCzctVuddihJxOGUo8kN7a3cg2jG3WbFSqW1AfEILdmE/AbB1GBzRWOmmhD9ooRjdyG8sd
mI2/MO1CvE0U7u9JVh4aNL/dX1+fpZbVQNmOAB1/wcEaKqx/7vS11ZhKeOqzxG10BdU27bPV/bC2
cIBLTTsXJJwkHc0PO3TDDE8k2hX30rDb4mxamwk6WGkqyIFAayhGmwbViruIUWAfnNxTyHdT/xp1
rlJvda5b2RDQ7iLEAXooXA3x3jWo6lWIXkbnSffy8CHWN3y39fGR/FFBl7jsYEVLgMRqEB2dEchK
uyO5sck8P7DckLJkkDhwYlXhwNo9FqnQkugs9XlgoM1iqhQ3AzjmMsRDCyIlCz2AIWOsXHnM9mni
OtbW0V0uFHDRcNJBAcTbQIjdHJ0MzStyR7FPjQ/kb7N1YBdRec4zdTE8P28XmklTkzxGpMM+jemu
VwdPy2RPa58bzfJCTfGi2304yIMpoqGPAr+MwgVpoqRknZo4QJnasNed/YYqX17A+fjCfExnojVa
VmE+k6sxP2yf5NufvLkI4UkyRpppSgoRqrlHw4RSvbuurPj/z80oBGRwxZFRRy/SxZMaTkMdTVYq
ndRp8AoUFaTF0UbFSvjsgNL+uqy103UpSwhtDElKq2GELLsOEMh0AP29WQDAFJxJEw4pkmOCUx1a
neWUkhGe7G8EFPVyvEU3vTIDHQ4iZ69CDHOR65cjvQMZdROe6nvwG+4mrd9dn8HKDZkJ4B9wcUMq
9Jytq7AOTwpJD1Fr3Rfd3sj8SvVNtTmG2lZXgZUTPJMn3BATLbComWJC1JA/4rQ9JnF2HCn9c31a
a+vGmabR8AV84GDvmU+rHVheJRmmReirVjyaGwHZ1eHRhgFODU4yHI/58CTTE2Suy/AU199zFI3n
W+2x1wQA5wI+IFkB3b54sPpEqRloxcJT1QGzs2fqrdBVODJgXgNsEiHMZTwr0duxNWvHOGmV3yke
pf719V/bZrhJPIrMGYPF4GVB6FBrnamf9CK7qzT2RvtyD0Ddhj5cW6ZLMeIFj6uib+EbnlBoJf+W
t0retmYhhC0MIwbnC7zbUz4xjyWpN1nEY2Xp/YPFQp37Z69LxHuFO9FQkpKCoFNyRKZfaHr3VKMm
pSHkZjMazquJSKkGH3bZpaYrm9ZifWqelK7x6mLfU+uf7DraByFx5MAPF7PFZakkJZh/cKomtNsp
md+T3bilQVb3/EKI8EDpcoY8UQchQ+q4Rv+aJbfmi7iTfyFA8CpLkttpFEFAO2YA8hP3H1gJMwGC
9pDrAnUDfJlAbuU7T5Zzuz/DKbFUaCZkUxGHFQ6UXFCix6GlnbRiuusTaTeVG573ys2YSRD0q6p3
bQjLSzuF0hsowSt63DhKK7sMzapBRYE5Dn3hhDWCSVGqcpOYpygc7iQrBIjiH+hYdKcHNB22J/7E
pLNaJ+BjA7/mqYwf9Re9u/2NAHQQjw96pcASFAHQmVmHQ6fm5qkn3+wXSXu7rjTWFgjIIgSpEcDD
iRVMj7hQirxvcYiQbtR+JOOv68PzDRTMNEuBvYFWY/ArF4ZHpDkZRUMU6WT+IFPvIfbplcboFc5W
DlhsM8RjamBA553Z0Pce+CIRKK5YdJqMVgI1y7ST+12eP8jsOUEHSyX1LM2XjcS1i43A+8r5BfwP
GEAQyFkGYvzzB3xSK1RupJNz6qM3Zho7vSyPNLrZCwSg6UKIsEWRJk8k4kJy46XYU/v2N5z3WgEy
D5ELbXF+R02W4olgeMQRX8ZUf48s6efNpwABbwPRC3QWhqvMD+GFdUgqyTHKiYYnh/la60p/RuuQ
bKEAVzwCoACAZgHKBGS3YpAw7St0EGpD5zSh3ttyfplmENI77RsBwen16azsOr8rIBhCJ1bQTgtP
h2wmTYVnC/5ANx4quGdKpe2zWj1cF7O8mmAfNjnjJRhqYLQL6lerh7jSw7E5x+D0D3q5utnrQNAQ
TLNwXAFLXsTDBskwpgKUw+dc+wA/b/n79s9HIzaewDMd5DyF9w/05tYw5HZ9doYvduwpxb8cX1Dt
YTkVWlVjfLR4tr6W3279etOCVse64/vhkgkvUw8exWkInejrKN9Vxr6+2TiwHBlLj6gCB1+KsUgn
C4HtsZLq3B0tM9s51bi79fs/rX4Y/7qCeK1oOUvqGCKQnrEz8ONOvJPDm2OR8/EFk7mRIzPUDcrA
MZM+ZW6Ssw0By0uGleedyPFsA/os5vq0sBqqvmjKcxlNP5p29JwOSPgm/nF9nZYPFF4Lrv2AFORP
iDZXTTGQ63LeAfNc999TXfNGCRkZgAsytpXEWl7nz3eJt6YF1g657bkktKCOe6NscJ07UIO5bKvO
YGt8QV0k6KueaA3G1yIfXZhu7H+K93X++cKFGAy7tWhfN2epiTzjx2hsAVFXvp83iQUogrfsQ2By
vj5mX5cstOXmnOWxW92hGd3N+g49rW248zhRuBFiFqbI0ZliGmt6Jtl7s8u779dP0sr3W7htSOwC
qI/ctLD+k2mPZlaW5Nzaft3sttyulfswG15Y/ySSYF4VGN6nxg92l7f/8vOFR41mtRYCCUbOKohM
fqKzy/768qx9v+HAVEJ3ErRRUAWFMY6KOk1SSs403unjAT2GBnXDjV8GoVCXpAAFyAGm8FCFF6F1
Mjua0GUF+LaznRReU8VeQ1K3stGPoPxt1hvyVnYcAErgjKGk5CUaVO8KWk12TM5yL7t5fFd15+tr
thTggDEFyWj4QMh6ivDJvg5RfSkZ+blLX0O0ErrZ+5oPz8VfmGVdScsQ6L38HIH9wwAzXaE0btcY
Gzu/NQvhYuDC1wWgK/mZuQXxpy3OW37w5y7GfBbCxZjCtIeThOGpPrqG/k3aje07QK83aw/EZpG0
hx8GSx9J1vliASYIWoaEDueqKF2LJu4Wo9DKMvHkIeoTEWdcQpIKalpGqw7t2fT09pWqp5vPko44
OfKfsAgQlhB2oZYmze4yuT8ryWOROV4c5bfvM3dUAAKR8akLEBJyJNU41s54TpL76BA7N/spzmx4
wZ6MyRDFUYfhVfOtzc7m7vr6LPUTzDCQRqBIAT3eYRDP97cqRyYZZiGfkcMffJrl0g4xNDvymqba
ZL0U9xrZYRWoTMBt0W4RXougqXQKny5j2nRmyt0XqhyvT0W8EZ+jw7r7bIwApLL4kipjP5GSTWc7
G+2X0kzsR+RRjDuWVmXi0TRk3nWBy+lgKja4Q3jiHkggYe1a25pQqZD0Qfxe2LtoC962nM98eOHp
iAEhJ6TC8NrouEnzruq+UuzjrZTS1iyEZUvluFIiA2I6HQA6d3I2TtjW+Pz3C3ULfyNy6gTj507i
svGhphtOhXiEYVgC5Yu7B8AyCsbEdK4SprHcDX0XKOysOL4t45K/3rzTlyLEKEukxVJaIW4aKKpb
MS++0eX9nAH0LO+2hGso2oDE0VqWalkXtPIBoChnK5G7sgW8PgCpEI5AAAB0vgWtVClFk8RdgNAp
6M6Ie/vyAPrxWd+m4TYowr1Wo4TaGojxA6IObuKkbvb7+vpzK+zyscMCIVkEXx0PP3rSq8IZbZKu
TgxnqAOjvJPCe012Q/sOb10qna8LWlkpVNBxRjUYszqim/OVAoaY4kaHwIqabhj5yobpsTU8//3i
LqSWPTpjieF7+ib1P/RbK/4/1+ni8/lVuRx/TLq87zG+LH9XqoAE11dn5aYBN4F4L0LrvEJXNJb1
qSmzOG+DuMvfWVnvrV5yxyzfePK2xAhPXqZlGjIUWRskbK90H5TuijbasGtWlOtsKsKRLYyuMM0B
U1FiPyS+RHcOc6Vk42LzURbn9n8LJuoNsDURBFMgxZDuk0JywUXjTkbtkeQvbb9PgCm3GwdYdAb4
CYCVx3cJ1Q+LwrbRLOupjSoS1EaCAg6z6u8Ri7F/oFGxfRdOVvwaJ219pEpPtwgGPkuBhNlyIgbA
/f5DqyasqVQSwDpKiwTxaNKzbrUTdccqQZNJBS4JJWzawQ5MntK4TL62E+tStw1jdiCJM/lhng2t
W8Z2ekidytlVhhVtPBSfFoDwgTBYMV3UOnD8u/BgO5RllMRZGkwSTY/1lIaZFxd2cZpGYjwZ0qT4
5UQkryOG/JrbJH+ZQk3320hV3FZmw4sUq+zPzXdq9k2CblZQLxQy1KoE9Rg/t3r+R0LjB7XbanO/
onnQPQg6GkRLClA2ghhCmsEZVegE9dVSdjd3WsKxgykFH5S3xUFxgbCyU9IY5lCpVdDspfDslBuK
Z+3rkXwFHgkVBcscb6wqGdNrVgW08wzqG713fRPWxkfiFfYDnkh4OYJiy/rOknEc60BPHsixze7+
3fCCQkMLRaPQagw/Gmcje2M3OuRYfE4ewpMAADssCgHHLEGvNkmugwrt6ckusjZikiurczm+mO5h
tZQncYjx+9TXQ7ffsB5W1P1seOHsFKNpFHkz1kFhj0/9NNzbFdoCxpV/fRNWND5sQ3TMA64Q+fXP
TNrF20jQMa8pZKMK5DLyc/NVbg/tFLpltAU/X9ODyPuY6AsO+AZSJcJpyrXQZJHS5AE+R/OAoiz8
uDInzymoulcaI92N5lQmaNEssRgfUKd/tIjmnTeNCXmZin44VGUD3ruUTqhqiYGX2wj/riw5chO8
hJu7rcg0z+2EXsp0ObJzGnRtf6fTUT0ymkw+mpq/X1/0NUGohkQSFygc9DkUBOlZkVlOUtOgLvPu
y1g63cMQsebRjqJ6Iym5sr/YVoAhQYcAbKeY0tXsgSZZKeVBOhzb9C4qH7vkdSw3pKzcBQ7O4N3G
EKFadA2f7LyM+szKgzJ5RDvttD7evmCX4wuqgnUSzm+B8Ql7VZ0nRp7tdOO+bU1BeKY11g6oS4UI
WTmML+bWPeOne/7Iop4EXgC4AWCEGCKMxclaNW5MbQgS3VX178gTyuouin9NH9dXajkNXrcCLC+q
otCvcOETTElmGWTog4Ick11abWzEyvAAXqGyGgg4DSkZYSNqlSV2rddTMLR/42N1K+ofLRG4AYKX
EmXoOEuCjhg6o0vlyOmCGtT42lt+M7jyPwJAPQOcKMItiwe/62AEGbQP+vpDtT7ozS8mkPIIqsHf
Q+tGRKjmGqQaJ2TZpBGxjyj00oOmGxsClpoDArgRC2AXMgCacEp7K42AD2VDYKSGG1WBLZ/C7Nbi
WiySDgo0oH0ABcfDKQAZKCqsiMUSI5Cne133q2ZDzy51Evq3gdcE0S7QciC9M1+lqaUx6ncyMzAe
a/mbXdJd6hQ7Q3m7fhUWKBA+D/hjuA1YMm7CCHJCPWxillhBFQfKb5AAS/q++tuNHyCcOUbFhh29
cjUgjbPZwEFeZtD7PEZMcoS0NgY1c1Dk/2BbMBlkoZEWwyMqxhOmyLELecibgCqm++SAP+z6eq1M
AOMjiYGcDPAfornXoSVFFYP/JQAw2VN36MazcXi5chB0IAePIe+DXrDgtBFuB6hsrAQFw01gxr0n
1S9J81IXD/ZX9Sxn8u4fTOZClnDG8kyKnTaELAl8/yzxJLYF5Fw5xQhsA4cFQCocPJEsRR9AjzTW
UxMY8nNba0c77dzBUkCcsdUwZm1jEIsGJQtgzrwgcX6Oh4pm8FEqBKp+NuYhsg63LxX8HyguB7VQ
iHvPh4/6JpYiknKn322t3c2ZMVxD7l/9d3xhKwolBhQrJG2QTw8S8ai1AYpbO1awX1F5A1N/GScs
0ZNbU1BwHBD9TzF+r+OPsvpF5R/Z8NdQtnrRLAj8+GwAj0fyGAYJ2F+4hr4wmI1O6idw6LWBMzhu
ru9kcqxfR/ASNvKbST2H3uX0vvzFmFeOXh/6JDuhyhYOGqour+/bogGZ+CnCuSgKx2lVSUOxqFW6
THrupB9j8oNIzynl7QKMJpjiFzU5Xxe78gThAoM/AkhQmJUivSX4vLUqS2Oooff6B7AFQABcF7C2
n2C4A5gch4bnj+YrrJVd2dUR9JBilQeWHEtDO1TSg54SX9WPUtxu+KGrEzI4rhxsDLyGZC5PtllC
a8Wpg9AwXioJ5Xqd9AqbeX99Wmu3GO4Fwg3gMuCaaS6mH0jO1HKqAvQUlcqDtAXQXVs2lGLCMoOF
iWiGYBo0cWxETRRWwZS/NNGjRspDWZy65DEenlpoweuzWVs0oN4c3m5d4VjB+Wz0sWiKWlProDQS
sqs6gLrisWe7CPRx/nVR/MOFZwN0Bry0GOEU2JyCKCM0CjMZeuinfmr3uWmRg8li3Q+n15y4SvxW
hL3mqywq3q8LXpkjB3ypyGIhqQ8TYj5HEwAIKwONVCAxROcS0Ezf28NWuc+qEJyLz5IPvIt8Wy/0
SUysWAebYxsM0S6XP9risbONjc1aOXrojA4XCQlGOCFiCVmHFGdBRqv5zJmhofFoxhsS1vYIMBqc
B5ztZb9pTaE9ksB5H9RN/dAC4it35NiNzktqFU8g07mbqvTZrOjNficq44AoBFRLRe2lCL5U+qHS
p2LogvSvFO/lLRTp2t5g/z/rfQB9l4Urq+hdmLNxQoKrgy5H3WU0Km7R/rl+zFZ2hzs7CEIC182r
f+YnoBqasNNKRAmTb8qv6eetgwPFi7pX6GtUlC0g3bWRkdZEjjGQQu0e1teDyfTzdRHLVZqLEOyH
tqjtsM4gopF7byrsI3o1PznTVsr/kz9grgc4IBlBE+w03FsRxdiyQR81WkOOY/8IUdbrFqb8TmNt
P4R2QBR6N2igEzXQD9TtWkf2zFZ+yGX9u+oMr6MePceaeWoNlAhKjtX7RtE9WiTL3lk/hO96mf0B
qmdwK8WJfCc1wVxgF45r6/2bVreTa0ltAJX3pA+scNvU/lC1REcjYp24+Ri9R2V1JzXWGx2au2RQ
toxNftLEuSOhzuEBsDUXgI1Ipb0+TlESJCQ7RHrl2cohn8a7zh7uCknauM0rKQHQY0KpowIcp35R
PdR2jDpDo5EgpbLiqdFX15cHE90Dy7L2Yfy4UtvYrjnG+XeTsNwzmkr1+iZpN0yBFRMHH8KJqiwA
6VD4LDxqU82QlESFVEDI15Gi86O8Y+lDEd7b/VPcaC5V0Du3+uWYW3hobmSIC45IIBw6RCPMRTW0
BAJUe7TSNBhL9NuJCZDqrTnV6AauvVZRtrt+hRR+RwRxiNAhRoe+VStWpaqWZYY2vCQYuukI88tr
+4dQRuV9k3lMfqbgLM6V91Cz3IJ9U7ONh26pgThwHV1X4fShzEoMzaYZ+CSmsEsDK93X0THa8lxX
NMRsfOGNYyD+c+S0TYOGvcq55CbjW3ozzyd4BWdChKPCTHMs26JPAzl+qtLCL9nPsN165zZmogu2
4pCNZmSMNY6F7VXF3aAerC0I2+pmgD6NW6KwPsSIbaTBicyqMQ26D2LvHWUjLbI6g4vhBW1dwwZ2
6IRlgqva5W4PfratUP/SGMBOAIeHKeDawq2cP2ip0Wdk1PU0yKSdPr0PYeol431ovDeZ4uZZ6mvZ
r+v3Z21Sn1hhvHWIWYnVjrmhDkZllymQEIWrhaoXyy9IMW9Y8CtKGORgeKG5W4KYOv+KC1NNVztd
JTrDzpR+FPpt6obhMUWypLs5taTNBAkeUKsaLNdLCNKVV7t8qu+ur9baCTPBnYMgMYJ8lpi5Gvqq
Y2pDP697m+77jRO2ukymhp1AsQocEcFqqvoGtZxGBep6zUPDXulZ+4nmXvlWs7LVPcfHw6FCqBVx
9flumInOSqrjaRgH33KQHHZRZn59oVZn8j8Ri+RYoWRqZ5okiPIddrtQX+3E68Idrba8gJXnBhTS
/53M5zt4cbRIOIY9GpaTwFHchuxptx/RvfDW1ohcRV5KEe5+VdbMzjubBOAT7Xu32MI6rM4CvpqM
6C4eE0vYklS2e0k24zQIJ09DJGzAbb8ziuD6rqweXyBtEO4B8hZFAvONB4dtgUSmgV1B61kz+qah
U9btEsAvximjAYuAoLkEXUlbbTTKPEA/HiXZd1vgv7VzdTm+MIO8QpHXpNR5MDlfDTBxJggdRoBc
y+S9SzduI19zwbIAqyHiVQiPgS9PXK0yy8LEsqMiMOKyd0ej/at2rHEz2Xxp6sqTpt6VdHYo6lv5
ZHDYUEyGxq5QMYjliGEcMO+mtkmQUFPDXWXtbbJhG67cfwdGC2wW7vgBrTvfpDQdWsaMLAtYJT03
RPmZOs1dNiQb0cWV08ZrUCy4zTxTKwYB1KwGFJTUWaDGv38aZOPh2hqd/35x75OpqlBZVmVBrH5J
rWALx7w1vHCQtQEYiArhusCZ3pydSb9evydrW4CKXjz0MBrBjCt8fY9eQNHY1CQw0PEpP0vG+dbK
O36ILiUIE5hQeqLWjEvQd5m+69+uT2BFYc2GF86QZrJuNGrgwszsvumeTIP4VQFizK1sxKoceK8w
HkxAKMUQVtVMtpHWBHKaR5KyPei19hQtj9Nyi4RvdUtArM/zzBowbMLjW3eGXg5aQgKWxa4+osdq
ZrslqJauL9zawcLdRt8ctD9APFMIjZExzYxhikFWSfahi1T29eHX1gv5Td7mBJCChYpHqehoVzXF
epXPU6V4uf1Q569hezPwFL40gMVwcbkFISLf6rrUqxjEBsGYT/fVWOzSVPKvz2S5H5yKD/lHXjnK
gWDzC97plZMiDUoCNa0Oav61UBsvp7fSDii8lONCirDro1k1aOQJQwXoTY9qZ73YahC03PC5BMGF
C4dQqvUBEiS98B3HM4tbGUvEOQjGg1nXuZlHsOd42/fybioe5FuZhD9FIO2PQupP8kUhIayM0QSe
DGyGGUteDw4AR93wpFe3+0KCYGENkVMihg0JPXmzuyfZQSj+7h+cKFSZIYyLCwKvZ36iJqIb6NOL
dZLU1KsyBiIDpDibLVtuJfSCHf+fHBGlCx+kBeM5TNLmnbSunvo5OwzN3t73lle/xdSdtpj6lqbK
XKKwPYbaTQnKpEmQ5LU77QvYdZTdddmjrdV7CoLctDldX8ulnplLFLZLG/qpQY8LEnSc+MxPzaOd
uPpW/nbtUJioQQQbHZqMLZrddEmSDVkq4REbTk38fQifC/p6fSJr1xP97By4pxzyKKZjJL0q2jiR
KHyu2FXCL+FWEmZVgIHsAWfEBdBL2Jsp7FESTFiGfmT3oSP5dt4erk+B66i5oapDPcLWUsARAo0s
SBisUZ2M2KRB2/hUp55NHks0VCKJ5yQbSnllMjwWbvMIJ0xjEeCSZYB5m2UfBZFS7LT4wZrMjcls
SRAm40TTSBsJEornStuV1s3Pr46ElAmsBpp+AWrET9yF2SgRRsayk+Mgr+8Kr0w3VMzK19vIGCDc
ijJvPL/C8Lk+JYoc0zJg/U8Kxr4No3flPsyGF95EtJEs4xr1pkGaeGhi5hGz982t3M3yagNyjxgH
6HZMTqMnPIl4+LvQrrviJOt+kZc+Wk/4Bjk26s3+wVyO8DDqQ1pmUgs5VnXqS3fsP65fi+Ve2Dzr
AccDTdMQSxPm4ZgZBXYwTU7Nb9N8ANzk+vAry4SrAEARLgOnthAOakusXu5QRQS8oP3dlMc9+SLF
1cHU2PfrgpabjugsXGnQl+LEol33/MhGLLXHJGvDoJa+5O0+mvbmlke4slToWgSnELg+ZAXFuaiF
5gwlsCynaNiVv4qtysOt4YXHQs91VqgOhpfYm/2rbDbwY0v9B1YXIMeQvOeda8Rigbyqc7VSa3pC
EylNO8XZu0NPZuKHtysPULzAZeY4TtwNXZiHAdy91RtNdiqlzDVMybWs3fW9XlkpsFPBL8SDgfSN
IVzwTtcSs9Xt/PQCom53QP+lfze+cCeAl9YllKvnJ33a6f0x7ze2Yuv7hTuNuoQeyRp8vzoc02Fv
byzPylUARAPPjobia/B5CRacMZS1TWlBTx2Pvps/DJJ6KFvfkLIyiUspYpS3zoe8ypSSniTHLX6b
bzdvwWx0QW+kem0XmZnTEwgupmFX6zc/QaAgA3MTJ/1DNE9sENixHvvrJPSEvqCM+OMWAcvqHlyM
L2yxpoRNSo2Yniwd6JX9NHnZVhOcLRHCNg+ThIyoQ+hJ1fdO7Cf2QdlqQbaivS9XSYQukY4OhQU0
7Sm1re5DGnXyqlAyeJ1Dm31atVsYJr4qcxuNd54EHwtK6NB3QzQzjdJoy6Z20hMFNXQedR5DaWtt
pK4aH8B5giqkn7ceM2S8kWwBsg9vx6IGOFXDjKB9OT1V0k/VTF2bvv87AfwWXVhSbRtTTS0Zzln1
arI71u//3fj8kFyMbxhDVIwD7no4HdG1cxO8uTxk8wUSVG0RoX6wdbBAUYaOo37nPNNbW6IDUAYl
zo0EkLaheFLQtnlo9NqIuhl0TXQBKyyym7U5xkfGANAGFMXA4JwvkRVHRRZlkRmo1XN5NLcK4Zd3
ZDa8aOxPZVnpeSoZQVGVz7Yu/Zn68TsiGQe7I/71zV7ZDPQARuANJWeAiIpAXbtui7GRFCOwkn1c
MMA/v5v97ckJWDgXQoTtSDKSqXYIIYCmuByXVG8BS1dWDOYBJ5rhjGR4o+YbQhltB6UNx4D68a8y
3ne5N97aahiHCmVgvNgKmW64rIIRkoFG26mNTg7S8kvf7uTbXbz5+IK5ydCnXqUSxo+1oGy+qFv9
PvkazDWhA3ceeQ3AZDjfj6A3DMLdSmoCk61m0RG0krshqZ5B5PYHj8pfNlT3rd7E9058un7EFnuD
mjGQZwKTiOuCEybsTax00jjFahvIDXEL3UU7UFe2vkXdxz+QA5Qq4ku8m6I4v0prB8mWUaOdoAK8
7vyM+aVeuq/XpSwuDGYBxmuVW+yglhUdzXBoLZaRog3S/ICkemz5Wrm/LoJfh9lGQQQvyueUSRxK
JDz0saq0sQJC8mAyqqP00kpJ4Satz6K8Ql/j+nBdGt/2hTSkvRz45zroNwR8COlsatq9DnB0eMia
47ebR0eZL/qNcizfkiLcrsEoJo3ZGIz3yBBHbPevhteEj5e6rqvphOF7+1E5tORWqxoVuRdfL5bj
kDzUzKrD8I20j3aGvrHRK0uP4XlZCWcfx64LWouWqPcw1THoHpXi2N0cdv38+v8NLxi8VDXDLrQw
PNo+2PaTTp4S6daHkAP6OWkScLSo3bP5bbmwFUwpQaVrweQgqUM3ux+dLcW+ct0gAMg+3GtcCTFr
0xSDWvZjLAc5mnpHkuYOGfO6fiv0srITaPiJdwPIWZ2zyc7nYTiIh+Bmy0Fm+uXg21uFSmvTuByf
y79Yp6GTnTIeMH4tv2TJl7zYT8nx+lUA5yMGEW4y7+rNNwJ530XBJrjTbZR3a1MQjcXwXDmjsgvD
snVlZ/w1InZl6uxHbUh/tD4u9tjPGKq4fpWI/VtNFcPF49N/oEGPdl9ZeggOIWK1XxIpyT21B+G7
XMtPoZE8ak057eKykHZDljgPcZHHnjyMiIuZNoLuConv+jH/O9lZ7TesTA/ACefPcR0nH/DencFN
dbmX9qPkFC9JDc4ze7K6fRer+QExTuSC8qTIXDKY2qHumP5H19L6W6cpH3EB8ITSM/JKDRgD95lR
+o4FdnVbH0fk61k+uhLL0a6hlscdGSPpFSEDba+Mdr9zMiv22STFxDXjsHlDNK/5qzej4ieZ076n
TdvUPu2zXa9GnqqPzWHMezV2zc4wn1EpLLkdiq2DfGTWez22DUj55OJME9b46ByKPpimUaJDbAeM
XUzr17IYp49I17qHIkaxfZpNrWcnSuwNelftWUHQxVTu2SmzSeRVtEBrxUzp9uioULsNSqd+a5Kj
HhUWZ+dBKwF4ALNT6PVV+SOZrGzfS+NhyBXqO2NN3tB0l/odq5OXjMb5cbST6Y4yVntgfCufHKpk
3zp7knfTwFovadQQ7a8yZ9fROHLNSftJY+XYo/GZpxXa4EoZKb1OS4MW9OxuFfWRx4w6dafOeLcU
6y2bFAW+f50hSlKAF6S1ZVfN46M8FN80cwtXtrw4sFVQs4SAKC4n/Lj5xakmqjdll+iBpsduHu71
ZBeav6/fnOXln8sQL2ffsqoCOCtQEt95jtnNWh7D8/ge4ksg4hVr9G2t1IpisLTAHKT72iuABv4H
3w/0IicpQL88UQkjvVnlTWTqQQRzx1aDlmzMwFwoFszgQgD//UJ7dSgcjJTB0GGQ/AFBlFuRyGUp
6se2onBLyweCEDZG+T889QUoUmNxOaRRpQdpeg/yBC1EJ/R3qwucYsNJXztW6OwMMBZX+guIjNlR
te9HoqPmtXbj6p4AmE2qr9f3ZRF64LQ9vCUOymthLooQT6lRlSRqBi1Q5cjHtXWhlZl+p7Rfi/jZ
VDekrZ1iAHABxQYeGkAHwZioC7lv5LZXAo2dB+lLt2EmqqvjY1zE3fHCLFKCyqg5bDI7JSimY0sH
1xn/pqw/II3nhTmwcwfH/kibHbBhhD32coRyWWs3gaPMqB56jbrMrHZTHij5c988G6arjl90a6NM
e21b0W/q/78RXQfmB3WqW1uLHKxBQr4wdCbNPKvbsP/XloHXS6MGHJYCOMbmIqg5kIz0lQrShaM8
Pkxfrp+ZJecIDg0sHdw300TZsYiG6aOqaWM0Og8KXXatwnZzlXoNq311pL4Vh7ukfKSlvVeSP2Hi
eFHxo8iPlvyE1nru9U9ZzhQ19ahUAuMtT92J6Q/LnGyzhh/5KpPKc9PNtvdLrTIfn8u/0Cql0iWk
Jhh/ZH97zdrpKk4PvbOb7mYjdS5I3DIG7qeyhyANqXKwcKfJtLFUq1PBOgHaCUjLAsIkmeFglaNl
vKLk9zth46kpSzBA21+Ipu2v78ryiKucBBrCwLXKFdh81RJdLvW2+z/SvmxHblzZ9osESNT8KuVU
g6tK5RrsehE8iiI1z9LXn0X3vceZTCGJ9Nn9sBuohiJJBslgxIq1QHvjmSjK19NTb0MFLYuJws7a
6h/bkbIdTZl0PjL+TtRr7ya2L1p5FJO2ZgGpcoBfoZAk6D5PR8L9cbTiNLaj2oUgZ9cF10r3YSeh
5gEIEyJ6kATIb4eCMoh34LaJqDUFOk74Kh632DeXF2R1GMAPC4kqRN8yqFPTpnnhlm1HPrjR9EBz
VK0o6wZwhUBACgIqcjawTTJUm6fFjtjE7zhrX7ijyjicpYbETIlb6v+ZkJzKJYMHhK9uR6kXh/mC
YzM3tgYfgybbDkMfznoZAOt0/b4UTfDwZaQ50EkoxXY+ngq2MTh6VCd42gW+oXDhla1y8n0xsUcH
DMXd69QTvq/1oelvLPR0vF9e+5V9f2JBcmE35T5ueFgYm53hfU2Bif7BVO0vK+sPdhbkZwjyZ9j8
0uIMMVh9vX7UI9d9zOijrpil1c+D4wIFblw8CFFPZ0lL0Jncm4Mezb4XDNZNBzTp5Vk6j4NA+3Jk
QUoAxmOldXqMAVDr1+iBV+57Npeh6zxxcp+Ng8La2qofWZO3SxYnbWtXkx71VvlQJ+b3ZnFv52Tc
XB7Ueah6MiiZM9gfioG2OgZVxK9p+6ynn4hPAWxroeSoMLWyO8VRj2ASJQ2w8kkO4ALxW1pgGYoK
/yYvbub8fSH5ZpyGfZo8d523K1pFHLU6OAd4PUBN0Rwtn2kWH5fa1XI9Wvx84/JHTl9jcPIyALWu
j6cwjyLIQHUfrYu+5H5uDiIu3en0yGg++VUHCgoVh8vaJj22ILnfbM2kJ10Lh0ho2CfzO3PiTRbb
wWgk3y47xbnv/WGjFIwkcMGzOAA9kUmt83hBt8o2HW8SM6hzRaPVqglUNBFsAEHryeAaahfUMupl
AeJwj1TFwA9pr9hB5xOG0iValoVsF/L28rslAa1LZXJ7AYLdCY1mx7UHm0TFdDUEWBRkj+yI33F0
Pjc42BbOneXZaDbOT3SqXl6M84MNHIpIPLsIy1CKlRuU0pKhzUZrwGtUh0u2QT/q/+375PTn15PX
IanXus8839o2CabMUlyQ54BW4F0c0Bz+YQIWAOBTE1NHCeWgnn2uLQvkTGQi4/cxL9uNNaA3JuhM
qL1nGdFuF8HQ6kGrz6GvZPZeLo/03OfQDwOkoyNY0gGwEzN9tFC4lJiT1KkRud4hIaBWDfz/owVp
oHYcWwZShEbUuYA4F4c23lSzYnOe+8PpKCR3Kwp/KfIFNrgVuPMmV8lprM4SUlUo3SD5evYAT2Zk
eJELNKLF+mZl9z6YdYbD5YVYHQLYTYVDI5ckV4byZCz9gRZGVGVDMBw8ZAv/bwaks5IUOrfzrjWi
0X7vd53qXvnzA09T1FiDvwMgUpLCypymJn2NdW6LuxrV+coevzPqPfO4uMVFd3C8OnSWYh9P3XtR
WwcjZvuBzd+rwd1AQmFDoffctekm45WCrHp1bvGyF7Q6mFm5pg/NgbSxK9+IBrr1kg16Uf5hav9+
X45LEoinzjF3jCg1QJR8g/TsP3wfwCO00CD/fybGi9pIlgwxwe93Xr3u5fXy11ed28NZhP/hcpNP
Imfxs7kpEhL5Zg1IyBT0I92O47C5bGYtVASlwB9SLxAoyEks0re2mbS6Hlkzu3H9fGsU9o3ejZu6
MNpgnupvhqci1T+/7uCTRzal8KpN3LpJMthMUhJo/s1S3BGzDgwovV8e3OocHhmSLoyMjuCk7xY9
GqwksO2PpByCpVQslGo08qNqGEy71mBknOinFLtkhhZEYYx7j6l0bs85N0Sf5NGAxJY6uhdy3rvx
PMy6SHtsFiMqRhrkFSr8OL57HvkuBAQAiy+aL+X0NreHJn6+PKNrg4WkKGJiEJwhJSkFj51eLCat
Tbxd7CDvHyFYsCQhnhiXraw5JVRzEIADVID/k6xYJSjYUejElNJPnD023SdteHHm18lot3qreFL+
Ib2Sj8hja9IRzGoznqYR1kA5GtZTFuqNE+T0G5+ToCznIMXdZc90Fzc2moGqwHT7EJTUyGr9qO3h
UKYAJZByk1Y2qjQf7jwG+jBvpynbGF4V9BRUVPkYLBpmzHkkBB+zjSBJvrBhBG8wuPN7K6DFT91d
0FRYh7n9YWZ8U6laotceNUfDlG8CVA09RxPDNKyfvv/LjG+4iydbgjJZF1RWcrOoigtr2+/YorTP
qUfSNK6xz1He2zQ13/u1tTfq7uWyt6z65F9vkYXCOoCVnYxjA3bzrhifqnFT1gdTyXejcEqZNVeQ
/1a6jmf7kqavzJh2fsF3ZePtnGk5FHx8tIts12XFkxUX932Wb1uW71jSHDr061Nn3Pf6HM5W3sCB
VHrk59wwOBhsREBCaBu8GjJ18JhWfst8sWOy27I8+IWJGvKrYd30zf3csEAboeHU3NKahqNvbC8v
wNpFfmxcPG6PTiWP96kDx9Kjpt3yW6YpPr/2Nhaa9H8y9IABSW7kmCDqbFuMTc9+txQ19M64mboP
c/pGqQresrLIQrALhGF4HANeIXztaCicD36r+UyP0njLy53+u5r2s7mzjZdEhfpcM4UgH/G9iY5f
cOSdmqIZB/yN4snf2fTGdPhj4aXPs1l+8LjZozt3N2mz4lxd2ZBIaGBk8BZUdmV2LLQz0SbOKe7D
ZO+wjU1DkysWa8UXTkxIVy6SqYPdWxiVNhahUb8DInj9pX5iQb5vLXuCzgmWCIWbwEs+T3kbKAuw
qmGIvx/5QVZo40hmGIn557a9Tat/GQSgrHBn7BxXxjklfc+dRkOGiUA0gR7Gvg0nZT/e2nJDoxSI
XMFNcFamdhbDaVPfXKLedT74mG2AdfxV25oiJlg1YyBzhSIJBIbkrDJQKJMz5e4SMfu+1lJQnb2U
naJKt3LGg/P7rw1pPbSixiDFUDy3CrSyC2LIjxv3PFW4r2os4u8n6z4WzOfWEmnWlrahn+9L1Wm5
cpwJmRnUwYFYF7XwUxMTCjNlZ/lLlBg383QLFvnhbbSvTlqBIx3YU9QvBIzjLGnVdA51B32JZmPf
NPum2FeqEsZaMIqICL33LkEdA91CpwPh3EXo6c1zVFbGRwuJshlAGXTnPoFQaD/03R70RNsWDfm2
k924AODU3bAhUNq4+vbBzwB6AXlacJ7LgBXdHzTPqs05ckKW8RBcj4p33orvnRiQfM/sk7yhuTtH
ln1XWd/bTA9wlWrj/vpxAD+IXh900AKQIU1n3CbVgArdHC1diPIcV0zTSmoLzRhwCCSZQZyLti5p
uXIjNkqaLJGb6I+1mYele5exJawNZzsbD06cBY39pLs/Kk0xsnOSdexc9BtjjbA+Ap5xarqoCtLy
hZtRDtDTJq7rLTSKOlzk6ArhSfWrbd2fY9NvHBupVW5RBQPo2gKi5xlQHWBCcKtLO66PCUeWRTej
1tl13g+3osgS70zFEbWyr1HRQ9kTRBGo48qUVgOgn0vNDTNi2X3eNZtmTsFu9LsofdCCKgBIqyMS
NHygNXWQlpKeLARk3+bcm1bkjRBa+ub0EIrSQAql6rZfswOYLDBCQLmspDgaYtEsm2CHtVvLvm3B
nNYHma9qgxJbSHqCgavzf+3IqOIWWAp3QENdNHoPblqDOzO6fnMdG5BiSNTDANoyYUDnUPWKSlXF
aG3xHXCECNQ1XFxe/HSkKOCUuhVlVTbdoPqe39NCL/a5RqANWmnVNl/Scnt5UGLbnM0a9hXEznH5
IlV8uq1yOzZLqo12VHb3NYRoinujuz5Hh/MIF7uADKCjXzr7Kq7pVGOVHS1s/kLM6X0xVeKjq2t/
ZEI6HEae0KXTYSK12q3hjZvpH3KsJ4MQXn50qeep16WOU9pRBqXn7UQ+X16GlUAefSTowAbnrKDM
kz6fGgtNi8qwIqfb2PGdld76zo7xO8hpKiE8q0t+ZEv44dFQ5hZwVvRfWVHRkyAjoVdteuQNLg9o
dUWOjEh+1ffNzNo/Rrrwl349gh11LjTG2GBHRAAshyZxmrYTSSj2etrdAqqwSSftX7z2yIQ0AHck
YBCtUysqoVF31/Ap/TQm3FDEBWt73kXxwQH2G7eqLl0rU2kxr3ELWBnywAM810t+Gg3aVPpNok0K
Y2trgioEhJhRH4TyinSAuXM1aX5VWZFWHyp2OFy/4ri2cMrjaQWKe2kPctPJ8txIcDxmgfYtV/HE
rHnt8eelHVKUvTOnYj0Ga2vzsGvuPUvROLKS3UIc+ncE0sbwkjwehxwjSIo9mgnKAoWLAySZ0YRf
BpMKYKEakORgEKbJQeYMa2blhbPzMAKh7Zb7y4uy6l+APboCEyDIuk73OvjsrK4wmRX5aR7OcxUm
9vepfutcpAznL5dtrV30AvOCVjuEFIAFnNoCsUPj6xV8Ga0zAedvzqBt3OKlm/7hHj62I01c7BM7
qwnsGHFi3k6kzjfJjNvx8mhWNwvYHUBhi9Idto00Gr8dKz5xK5qmJ49u014Rfq1/38JjF6kUtL5J
m7Hkk6AlW6zIpvsqC/xR8fvX3AsUmaCdI8Kl5e0IWErtZVVFInPc9cUOtRGeKR6Iawt+bELakiiN
jFmWwQSF7MiymchtSUOuoiRfmyiQeRigq4B2Mkp9pwvRL4nXOGDlj3hXNwHrwatOOCWK+2p1LHgw
gRIIMRheGadWvMQuSzdNSUR8NO75mb/hddcEhV1uNe/67j1UggFFRusmyFDOqLXGONGc0kBdzoYC
6vugeqatjsV0AD5D2R+QE2kjkqbxl9ng0Bqdk/jNzSdz25RNngb2bGmhb4/2Pxz9yBQgBwlaJYi1
SEs0LlppWGZLUES/d6sH+1+eEPgusAygEhYco6eLM9t2woClI1Fa3tUUpFO/gB4NhuXqvmqEEgKj
i/eQDmirnFbRasdr484BbEZbQn1xNq1nha4/by4fLWuHMtKnyLODZwd9MtJw7KFPkJvF8o+Fv3eH
+aOPq29kJG1AjNgLclKp0FQqi9ICdbbtsBxCulFvf6Xea5bvYkj3DK+mr7gD1jarYHYX6QcRz0qn
mmsMRqfbGrAOaBZwxw8aK8KyNd8+NkBOXQE8EJm1DDDgNjepv62WG6u9Ma5WjoYjHFuRTgOjaD2W
l5gvgPWXaZfcAbczuvs0Dszfcaxwh7WwA43W6DnBBhKZ3NMhVZVGOlPDdk0Hlt1YSdW9ML118Q7I
jZu0RrsmXF1gX7jLIL0O1LriB4gLU34DIiIEQADiN1g6yTvmKvNI7uckyrT+Pne7iEMJaWpRVnRL
uu9peQ8R0e3lPSC+ecmmdHckNSDgs5bhCGy2zc+CHZQk0auuiGcCyiLIKaO18nRacztbSl8csoP9
3LUPdLr5lxH8/b40gowTyKvqjERIkwUt+dmgie8fEFaI1f/akFwjn9nS+gNstDGuvcle3rEBSJCW
w/vlwagmS4qpcCL1zHCwrQAD2pcQg7CZCiWyvuJ/xyKFoqM2sqmyYALXfBrEQx4mjOw021OEh6sn
hOBbRUrLR9wjz9kwm+jodA141ib5pOlh82lSUZWsjuXIhjRdLvgXNA3pSsB2Pui064xDP/y+vCKr
JkBHA0ya+Eeus2V+gddmieki2W0Rfy2tNNDHWBH1qIxIp2kGgoGe9bERAXwdDPaj3vhBP6uu71Xn
OhqKdJqyvk5z04YVoj257JZcnw0wBZwEijUigQVC4tOdjs7hAUq0NnKzaG1tvo369QMA0woYNSFr
hCsN2edTA4tOgA7QkJad7pbKCYruakY5ofQAoBaIe/9QIUp7IzbmCZU8G48Bpm+9iYd0Ubxtz3cF
CsRoNAR/Dhh2oFh+OoR6mpamm5BcNKs5uU9G4xUEAQCDZeWz36i62sUWOz3ckcZErR0EMsjOnIkD
J/HIHd7nVoRG64V/bZYNOAz05MO8vm5jQulO2ACCExlG4d9Hqay2mamfNp0VxZ8m5zYuFEf8ueOK
zwMYKnTT8AKRHHfqCHiuGd5oOr9DfiZtP1/e46vfF4U8ZLCw+nJNoymG2NZS9Li1c5gN+44ojsLz
7Y15QZEQpRrRjC0TFVI3mzzmUzuqXdS1DqkToP/36iGAO10IFyF5CaSV5Ll2CTh1DSB3ZOST8VKl
/vihTdQ6XLaygk1Bng9FH1HuREe2LZnxC2A/OzT+RxrUMLu+CUDm9W0qxnB089Cb8n2T3hbdVz2O
lupn1is2z8o6CblxUf5BYxoElE7dDFw4VWJbmh7tYkvflynZXx7eyuY8/r5cVlvKJel1ApDzbMw7
dMJsp4IGpo3+Y0BVLptaGwpc2gIGEP0bSDGcDsWulkYrC9xcVjtvH6B1tr36+wQSgLh8TZA+Ipw9
/b5hFaxMR5TpNO/rEPX19TtGNNTAq3XU6s/wsiD7yA0LYJgIOpDV+GZdH3ChAvz3+2dFpCQrXKfx
TKAGf8/lPZuQC5gUq72yBEjJWETAKkSyTFqCxi5StNCNZsSxIdOP1ro+s4jSIarZ4jGLXS8zfOro
Xu+6ig2R9keftfudJpvLq3zusLCA3DvkTyCXBgLO01VOaJwNlUVHVENeu+WTRXas/tF2ihDofKJg
BbME5i4AUM4EC93eRg+oqw2RmZW7wdQD3VZYWB3HkQXx96P7owJs3uATLCSI4RttY4IWyqU3RnZ9
6l0MBfEDEFNILsmZhc4gOSgUyRANI9siJ/Cr4/7Py2tyftifmhCzeTQWkHsOzIj1IdLH/NZs+E1W
ld+bLFZ0mYlg6vRuBxcZWPTAvAO5EuRJTs3Uc6MZFbBHUWb+8J3INdOgzLYNyJzMBQ1aqn7jNXPI
JICfU5xWZ51Tmr4UHGqWXWR0N4X9NPgHJwFki7+Mybf2aslhcBAAi4K3IpLl5hl8orU7jgSh1kX1
cqBulPGD2SqukrVVwpYHjkEomZzhCNBYS7K+5n1EmRU0zr4wXuLl7XpPQA7eQ0pB6DXInHdtn5Yc
lHKYsyy0po1lBLanOADWhuGIFCZSfrjd5boCCroD1Sz4c1a9dBAaLvRHS8XjtWbDAy4Ijx/QUp9l
SVnTGxmU30acxSi4V9ZDbdLbyvauDvIQOAqlbVckCs6ypclS9XU+ZxNkPzhk5Pi+01VcBusj+WtC
eqAw3eDNosGE5oFa1HtDn36g7DheO8v+k1VEyvec1auhnExxjelKpg+ISU3stlpC0Pxc9q3z0F7M
lvDe/6xIJ6bXNm7elLCSsXtLm/ZGAjxWmYUa/WkmPy7bWjv/kfIHEkL0K6ywavQ+bcx2ivyuDlj3
q1GlcFan7MiAtC62OXPC4maKGuNtKm9jdkPoK6UKB1tBTVmYMRPHFAJx0CpKc1bEXeNlcwEPY++l
9sb754Y3W8vPgjFhQVIWoUZuG3Lf9LUi1FjB18G0AEbg+Y0gXa4yeYlH2eCSMdJrnNMle/U7ACx9
84nx4mnxzK25OCEktG5Zmh4sPj8tdXuzOM3Xyyu55jUIdhD2oPbsnaWF54o1BdZ3jEhrBtaAHmgO
tjAGiPt9ayuQWmub7diWFIGyknh9lnhjFKO937md0++pMm8iAn75Ejy2IYVwjjkCyd85OJqKu077
VJnBWG+c7rYqdxW/BenV5elb2wjH5qSrncylTfUZ5nyXBbRKA6q41Nc2AsBT4FYCPwnQ8VI8V8bT
UBnziLOjSNMQ1HMPgLDfFGX8Bewr3y8PZtUX8I4T98Yf4vbTAMIbM+4t8TJGTv/NzQ9GDpnjCbwr
ZNN2ueKaWp04dEQbjmBPRdvyqS0/Nxm4hZIpqr6w+NVScZCtusHR5yU3yNKYeEOJz+sVtAboxk1A
LUqC0SEBaoe5P2x07eqaq2iZwtNK0CWdv6/MhqbI0yZlZJWv/kgCi23TxAyr9O3yKp3PnMh6QJwD
yhygzTUllwOzYtEPllFEZeCAV99XcuufuwE+juIXKreIIs4occAtW0xsmYuI7tBM4vz2Z1S/ttn+
8jDODwNh5U9rr46ElvxyR3slXdIBVjj4awNQlQWqIvjKRB1bkN/uJR8y2xMWDG+X4Vq3w8sjWP0+
eDiQ9UBV0pMXgrZm21dogkbA+JyHZqJIEZ3vfEwQLlcLEAe0QcsporI1NRfEYEWE/FNt3JV4BFF3
DtyuVJxhaytheijfAlMOSIWcqptGcFTalBdo6vjsssgttkq+zvO3go0oEQ3vANChlkbEdj16ATWD
7XI6jGVkTw0Eh6ugXb7YwPrrSbtlOhLcngpzujZ7RxbP0gV9zDk6DUtgTustsZubvnPKIO+mT6yK
VS2vazOIrn2k28QBAAKO0+F1DvPtwtKLiOnpO5lYNIEd0wZf6PUOJ/JcAg8KxgpZtsNihZf3qYud
vxTBDaTXFY6w5tB4zfsIuFH0BGny6TDy0Wv12tSKCEQSv/Ik/t0VvorqfSVfiFQhkOIGmKvxLzIW
yc9ijiYlVkZ58dDaVgAN+6BBsksvb1LvtRwelt4A5qYEO8Nj0e0uz+Da0XZsXAoraafP2AC8RL/8
fG+0XRJkSX/QSXNIlvyp49OPy/bWZhTFY0DTUXaHqpX4+5HfQyfBirUsbSNz2Om7VqVOrPq88Muj
z9fgN7UG8XkPDV9bpur2WnPr418v9tjR5xGAM6+dkzaiaDp20epozIdaRYapGoNYsiMjS8/7Np1g
pNA3Wh2oWppXPg9PhuIeEjw4ouVDup3Nfoi7vInsIJ22lkrccfXz+DiwYgBWnpU5qJ81S1zMFaCV
SdAO7+XXqx0IhSEgz1HiAATKl8KkRovZxBp8P67e8r3OXq//PK4W0S4otsVZV0psuEkPgtrI7+nO
0Zstt66nPRSlJgSwOFkQU8g42mys2hp5vCpiybduSAOcwJfHsOKlJwbEEh05kMu4Oy82DPiTEFxc
qrfM+nzZxMqxcWJC2mesHSjkksYqmvMYxdj9FG98++6+ML9ctrNyaYGlHuBpZNFxS8oRSweyCIN6
sDNCGQucRzlvt4npBGPRbS9bWrmQAZ0EaAvNg0hDy1lPUkPEpXBtBKt1/GVqrFpwDkeosL4Tvd65
ffq5YosCILS6UB5QqJBBxeEvBwGzkXZ6hi6laHJytEBNqHjViXvHfL2+/iJzUXhGDg907+gak475
uaxqVkykjkDzP78U4z98HqwrAG8KevCzhic/5lnuOdiUSWVUt3htVs/e0Kr6P9aOlmMr0ulb9nws
NSb8mnp7gtw3t2vFiqyYQDsBikKI8gF0l/ldLSc26JCQLtI/pvZ2KhQ9U6rPS8uw1DjPaIrP986G
Pi264gWx+nnUhMD1L2Chcu0f2u0MaGl8Pvmw+q+mpnrbr/irJyiyhS4FgIfy2csqT6vpnPWRromq
JguycuOq8GxrgxAs8wKWJzrFpeq/m+raUI95H4F+PeTbOFXx2KycKShjo66BHI9I00uLUJZpTns7
7qLZuZuq23S6m4HRtzaXz5O1uQIACZltw8BtIouS+F1bJ0zDXM1LHiTFr5b8Ihq/ft9hsf/XiCeF
2QOAPaUzYK5a+0sd9oXirl0ZA7B2SEkA5iT2tViqo4tkQrtV0+sGKPzjPSNhsygedKrvi78ffd+o
dC8vbXwfoqaa/zKa4VI9X16GlYsKSQ+IpQExCPpyeRkIzX1j8ngXtVjhxpg3FvnSFs9T8Zz075dN
rTgugJh4MkKpEGpEMphLbxujn4qqib4YfpTNirk6/zowFw6evT6EClHQkmpZfevbHUl1K2p2ZnuI
O0UmcuXziAZxBaH1ETpNlnS2GguxK1pMJk7wJGjAoHG19J7I8wumRwjM4Rl61pSqa+7E7Bk4m+TX
7UB/Xjv3/3UlAcmDSOGMWysb6s4w2GBH86esfYgrRbizMjsCroWOWjyG8NCUHNUyM3es3R7kVBnZ
mcXyBmopRbHt/FSCOCcSAlCyEez0clqTFXabWoUB+GQTUDts/E3cHOz+6tBQtEOjCA6gJtA2ct/m
nOLBl/ejETkQ3Bj878zVdwVE6i6vxvm+hhVcoILKC8eT3AZRW/XkxVpNgOUZg9K9QdJBt65OA8MG
XuVg3nZBwCg3QfApJ9AkWNA4sHj3w4SqC+XuAxLPgB2jVnB5QCvrj3SNoCfEmxVPD+nK8LyEZlrc
apEbFM07jd8uf35lvtD84kP8UsAHMJjTcxDdtF5t1JUHVHX32vMYRkywFWuvl82sjeLYDJHMZLY1
527tRTkpA2MJhkmxJisGHJSNkCBFBee8V6R3OqhTGtiFVvODvBCu+P1ilk8rGUKAAnggkWLEy0lM
49F1EZuMOEVJ7CjPfiTdrvqil/cT2enLLp1+Xz1VWG/B76Gjin5WXTe8tk15bQKNttWTWzYerv88
+DBw4KItFGUMKcZZbJMug645UUECVh06VSp5bSGOvy85lJfqbNaN1I2Mz02MMm5yPYMrfjwazAER
EeAgU1oKsAb5hVsmYGTjQB21N/k8on/uznevB6Og3x/KI3i7oAcFyNbTNWdcy9u5qvWovWXDUzxf
He+ffl6aqIFAgkbjoO7lgRtDoENxEK6sw8mvl3ZcZaaNnk/4fGpvuB9QpmjME9Ms7QiwwAA84eIY
RC+TiH6OdkTNenthCVuivH/unSeLf0xMcTatDQF0lWgqxJ7DcSutNJoVh1orG8DHmRe0bh22uepx
ujoKvCYQZxqAgskxGrV0vjgZA2cnSQI+RSlnYbt8v3rLAZEDwmFQc+AfuccQaR3fsLtYj7zeBKK/
CIdGlS1eHQdK2IiWUT0HrvB0NXrWLgzVT1yu5Dbh4PtYHkei4jReiRNEjgKxFGpE2BXSekCdLGYx
B1OTXvwuyX1Mb2Jt56uUZVZW/cSK+BVHjoWkMGRXaqpHpv2r1J94vLu8GitTBVEcA8TDUBMTBRDp
+0h6jx0rQOwIeIlOm9CExgRKlNfvP4ScPlIeAuB5Bilo877t6JDpUaeTfW1ND7xxFRHVCtkLOohF
NxT4oARnrlQjgK+BUJA2IJ83Wxo0I9n2uU2DJa4ODZ75ujGASaT67Fr91snBonx5ItcWCoKhNjhY
gDs7K03W0BjSNcGu1Giv9vzJT1Rv/lUDwDQKGQJPrNfpSnVpXGmgZV0ih7n35tA9xP6geDitubQQ
vBGamrAiHzF5x3OeFzBRLU9NvNOTZDuCb7NKruRHhaIqZEBQmkRh70/rrOTVk+4X7eLG8aOWfZTu
/TLlQXNlZ/kfG6hBE2RyRLVYZvnlTWbNIO/zHufkcbl5ie/M5uHykoPtBHN+dOzLNmSm34GW4A5B
O8AjAbvW45yJ/IXv3pASVDJja0Y+ydA9P/LvUNjzd3xo/NCvivHAeG5uCq8iYdJBzYdR572c7DKk
1PzEl1gL4QFfZ7OIwwGMLuC9cb/VdGxF8WkIjdbQQ1enuwKtOIFd+2wTO8kzpcgmupPmBDEF0Fkf
JqCdE3KvzV0V+H4cxVny7DigMId4EnATi/HCAcwMPTr8KCb6VKVjsh+NdBDbpglnVheBprflPuvA
rJ7TwXroXW4G+WCNoaO3aWBlCb2hs/nYkdwMtMLyQ6Mp9MDWIIrO9MkBhBAM3Flq6FCQGz7cwTG2
82RmGyAgeJD0lQu6qczacEa0bavn5dYsjG6Tg0UjWPQUSDQvKbbmmN7HBS+2cTL+AIVvESQuuobT
6dkeBzswM+tTabXvLh3uOMqqgZkCHM2J0QaVYYIHdWm8beXRxxqaiSEAyBEQLR8NF5xgoztCzS7V
98x3ynsQsH/DrL0ZeXULTh22zcr5kINKFB3d8XeD8k9jw10a0IEYeydrf860M3bNUo1P9oJ5B1tk
tXesTvwmHTrnyZy+Uow+WEavCVoK0Io9jfq+XqpuO5jM3iIs1cO2aipoPzXJhiWGeUBurzuUjT1A
ZjEf70ABYm4aB02c/tx/0gweNXCzAFoxDyBOsAKWz0aQ2eSZO/kP0OC/stwwg94my0HT9SosIfK9
yVojx4x6S6j10yPW6FdrtCl+eppt+xGXSsbLKWA1R0Q/MTTeuG9Z2kMjb8Hdlpq/8R9/QYyThNmi
/5yJW9xaSwsCwdzX9rzQ7I1P6/bB8UFUG7cYTclBUzrG3RBYaTfs59SPQ+j/ZGFdF3Vok/hLQbCO
hdZ0oT/FE1j77adq6p0d76B5Tx1spAltf0HZdz/8AQwBlZ7GYY322oAvY7lZzLm46Xn2ObccHnLN
cvfT4BTQVpz7sF/aj7TzyjADdiBYXCyIi9ASnm49Zt5MQXxrfkrdrAE18wRc1AxpScsEn8LU9HYA
8c753kRr69ag9YeVQkTeG/IoH32CH7w82WCd27Q4vh5Kgz95mobhAqgdxFWrHxw+YPKzTg/zeQG7
ruW+AOfxghAiC9xkeG9dsN7bKXS3QbNQY3YsYxPrabHJUgLZWZsuYRtzwICa7HM3NE2QtO5Or8pu
R1hRbS6fX9Iz7r/TC9AAXJXoUjnLQUwpIA/5oPmP1IzfbdKi0mJad51jPKUQPw5oYr52xZXE9v8Z
RYBsQ2dsReKkgl8B/dLFj+QDJMXF9vKQpEvy7OtSnN+Y/lKCpTF+dAAvJQxUo6rEzaoFkcnUcduf
V1iSDHVnJ5/ixzidodMAVGTOoJF3/TBQiMLTHZ3V5zk6zx3ZAixV/Ogv+a++otuGpYpwSQr8/swU
ghXRBoc7EnVoKZwwccRk5hg/Avm9cVLzM159QdNeyQf5nxlAKpBTQ7LxTEtwiosYTfGG/2iQZaMt
3QO32S5b5n9Yd9Fp+f/NSHkhxsYhm4fFf1zcx5SAtsRtFJtFhFfyVX9sQYouIS87ev0MC0b+WI43
Oei4p3tQPhOVuIQUhMkzJjdd2i0kihcNhvr63snBBE7NYKl+I5WncDKVIckDFqfTmrSd/ccy1T9b
nb9FUPYpzx8He1ZE/6u+hsox4N/IsZhyihB3VUfQVug/zktYsifEPpp2c3nHrC0PHsfIgyAvCPiO
NJjMokjZgRH2ESW5kGnLC5gLvhnD9NbVXpjX5vNlc6tzB3cA8xPK72fRPmjEKHIhxH+MuRUm5AvP
MihCsdBQMiGuhZhIeUKe549qlwyBc4aZDsaY+I9m+ZLrWz4kgUbuu/F3pn1J0NfoqPxPZVCKzWe8
E6EAA4OpyXco9IZV+ZWCrpM6DwSaV375llJF8mdt8Y7HKP5+9Mh1Rs8cmxkmaysPeZEHev7mgOK/
r/KdHatEdFe9ERlxZI8FR7EjPXlnh1k61i9+nAdEuOwlwSNR11SX66qH4LWGVDKebGf95YArm2ae
xv6j3vUhNP2CuvpI/HbnZaqszdqNJO4j+CG6LCBAfDp7hjZwzdRhqWqgz+yBdapW7F+5GeHPmQRa
O+Ki0wj4O9kJ9YTHo5mMzqOt5f9D2pc1xa1za/8iV8nyfOupJ6ChGwjhxpUQYsmWZ3n89ecxp05t
MP3hIt/FW3l3ZW+rJctLS2s9AywRYESta0eYtmwANrivK92bJueHgT8Zm/6AG7cWqi68MgdHFDo/
UPNBxrv4upW0jw2Vw8UARBLdr1Q18/gogAC2ujUk44X3hqHgfDL3KmcV44+rmSJRbAuemkdT+TEN
27iHpltqbtVpzWb34kCYEjCHb/K485zfbXphOlXDoVJ1LAbxZOZyRwQOlZryOyh6roSri+uH1UM/
1ETvbImpAWE86ckozSPySk8gOoKXfF2Y9JuaB/M+cd58ZKElPVcpFu+JlGPi6HZkHkeQr7d5xtPA
QLa0UrS/uHI4RwCcQ1cAOuYfV64nVdoUIzWPTSJRLdZCRUk9R3npIfX1dZi/tG4a0LPgkYIL/6m3
1cIoUbMtZh6hOoJaxdS5mhbrocShsPl6JPBs8asXCQa+sLnxBJAVWnaL/aA5bUo4ZLaOtR0VdwWv
C5QQYNAOgpbq8rj2avtGYzCx1meNocZyXqxRVl7ST9YjT9OhcgkwM/5goviVO6DMSJFBm5dzeHoU
etHuBtKSgKBqHKYZEOeKkVu5i0Ja5KpjpfqGXhg+NQF0rPQInlNqrd042mDclECyuHaV6L6pxta2
ZiTZOT2BjScUiDaGpRghVfBLsmZwPN3oGs/KyfDChiy5jRUkyDRirZfH2ejJskhcYo9GGFHJjlEh
02DsZRyMjsI2UYbB42zqvJgYxslRymGHSjSsehRFxflqleLnnOd5WtbSawqHDxf3dtXv9SHdG+3E
DvCZ059gxo1rb2zZXpnkUGsvkG/ERmIfeh5lk1sRpzjkhZFdaU5ngLkV8buqKPMXkTZtiAAz7LVx
yHdWNjobnTOO7TWOV+At8p0wpfTywTbDXusNr7XL6F7R6+nA0kb4E97Ffm7JBYZWWShVoCBDx3G6
YXmV+kY3pJso7RO36PoOrJy2QVVENBuRR2UYqXnkD9gcfq/AQiTieuqng+zdtNFit6zgLpzIavQ6
XVJfWOP8PKbvUSwcnvuh5LsMtC1I+eccNhxxeW1FuXUeSTJszCFlXmXpxa4rJ0y/RggYGt5ujFJL
7htcZzo3SozUH6ZOfdB7Eq30Ri5cM4FRgnkPMHpvZhofP9fS6nLRSdM4stbxc/Fg9KPb5ZELGLxb
9r9bsWaje/FLejfgHD/eRVaNQXZBARP52NXHOvs5aL/z6IazrQEFAOj0wZkr+PrjvRQm3s9wcWZg
V8V2q2DAbNqC2ogqiGGGXw9xKeYZEE/HHQqZK+APH+fEK1bJVo+sY/93cO7arnDRDXLTNdj2pZnM
XCH0jGfxxCUsIY2pNsFUwTp22h810gILmKnRXGtavonVLWPdm80phAYMaD4sYt1AW+QaYCAe48os
A1r3YpO1Re3FA30Z2lY/OJGm/RA6sKadVDIvQk/eF3WSh1Nqlb4hMnbDUJq+/3qR50Vc/ixMHJA3
rABaCfPGerdxIg1EkJjgCtnQJzIk7mhr8HiFyrkNN9Fq5UJ5aanfDaYvGqqQnuZUHQkGa7KryUAV
XJYA8cW7r+d0aZgZMjHrw6PPsySAGH1KxRBh4xi2W4CkDPSMJ+OVBPHiIBbQmqi3m+gOLxauTA2R
Q/YUc1HrxoPootgC2JkEWlrwlaHesG7LlwTv4hk6jzLMJ/GYGJX0lE2TfbRlwSEW0uDKoDbZEULI
iTc5egKpF0xQ5knrFk1cuwVkyVyj6Ep3GuziWlBo/UMTnYfx2JBrg0rTLeoELtiR0YZZlhLwVzIV
leJB24IJZvgWKjB+jHrktijx+LZwzENsNubGEKPYqGXBTnxiZWAOOJHiqSsCkkljQi6uD4Gp9yyM
hxyBPdGdG5kM2U7jJhj2ZNADTeYkpKhmer1QuF/gm1zBk116NbOWj42PefaWXmwzpRVKEjeQ6SrN
11b4sfSd6vXrLXbhAoLG239DLLK+shRSG3CWHo2rxhYgM6yhKy99lzpkT3C5Bx3zExegT6JWcFMY
x8SKX7s4a72oGEbXSLvBpdX4pCVrWiWXRny3yZZwd3OAzQEA4fYR2IoKqjooX5voiQMtu0m0InTG
cu3QuvSegFdUAeYAs+6TOkrjOKkiFM0+KpZ+PZbFY8MlgJjZNyFhbyn6+3EWlTLS1WmG66h9LI0/
I+foH5wnvtarXJvMIh5QR9g8x03g2JSPVBwaIwlKVq8ciZe23buZLBEplhzjXK8xk7h6bE3Vha3s
Svq/bCkvF2t576x0dRRI17FYBUrJPL8XpuJSvbmxlTZ3R8KBQ7QhMwD7UphVrG2Ji2c+dEXArdbh
grC8ETQRTcaKSfvYmgelVL0saXx08oMWjY6vv+BLF3z0x+eLL8pnBnoBH08+Y2B5KpTePsLT2o/y
am/gMuAkZWgy54w6sd9oybNp6TfStpAU8H84pGYpUfyEmX+35F/A3VHrSiHmV+lBfBGyhfrp6xle
2pGzBc2MOIEmzDJ/muAqauVKaR+lejOyxM2SUwx639eDXNqR7470ZfZEIkk6K0L+UEdoEoZy7Sxf
MhTf9uP7ARYfrwEl/tqWo3WU7YZjB2Z26476zxYl4t6BmVeHxt81HP8kSIvwd/p6dhe/BvQkLKRm
uKmC1/Bxk1QZ0zvKEuuYDOmxqsaDXaapV6NZDGu3Ds0j7SkfxaOso5eE2n++Hp1eCskotOqgIc0t
keXXwCwSNYZaWEd07yr01zLcNoG6ELs+6eqNWZXcY1ZtnBsptZuG4WbJ6lQNaRSjylcqL02HC1Ke
dp3P44htLeGQjVETB5Y8qgyMtpShpfVVkINqyWAe+cgsS+6yCNgEzlApbGzIY7s9zWjw9czeMDbL
jGZGvxGgvTXIGyzWNQe3VTcw2pGm0h/bv5HkaO5SJ3dVjU9+2lKyBeLEdu2RmGEJ0Kg36aNzXUxK
f6cqSLagQt4+UJuRv2KylJ9j3/EwJTKTcJ3NtKcYeRQ+KpPs2VCMx7aJe5/rVgwmq14WHrej+hqG
WolrC8MJoAR0KpVKu6oMWCMJc6wenXoFoPpmFLSc8+xcAsTw/E6Xb7MHiqeqagScNm06/LaWocYh
D03MFXei0+3kZPejiWSyFGrv9kSeG03wTdKy3Esd9E+hwpJ7EuhQNEgS4KKEHnQq/V12sbryVX/e
eLMGgDP3ySD2A1GZj9vekibX9V6Nb6MOlY4xCgEBglUBCvENdWC4261Uwy9GEZSnkVIhZUN/7uN4
QyKbqU4cNLImACIMoJW0lQLa2gjz37+753Cp56Oh4k5Qp8JnUeujRe59vakvDuGoaFuATj1/sR+H
aPWkEyKi1jGKm7OqjHsMefv1EJfj0X9jLFPbsldpnbeGdSxaZS8cW7rIxX83Ff5P2eVHXU1ghqvs
8y4P4JTz8+vRLx4o7wZfJL261J0s6TDBARbPguPCAeSBDTjB18NcygEg/vZ/67hkek1wEh9VgTmi
jdUxSCzcFBXgMyup1OctjrsUhP9w40fW+wlbajUMuWeV42t8LKbSN03PmrPe3E9WjuHL2+K/gebp
vtt5SWmYXdtn9nHSPQ31L3sllq49f57ou+ez2mw6LvH8p3Ys3BER7uvXcen5FnoDuEfPUm+fCun2
ZKlmWthHtY5aiLXIG6n8Q39qlqAGrgdMKTTNFztL1QemoeFiHfPGJ9kpfpL5P7wF3NbRAaNz638J
XVVKFjOz03BdT6hrzi5CSkfXdu7FpZrFGkA8MWZvhI+voqladLLRsj02Xb6dNBk6pv8PLwP2oiAR
gkiL1v/HEWDowWmWOsjO4wJcrF9RbK+87ktf31wIwrUTpZNPshOkAjSnKphzjMkW0C2vinIvSaEn
J/4h5r8b6C3Uvd+3I7T8O4kO6BhfI1F1x/71H9YKzU7ItsxZ5KfczSGFnRepc7TIeKvF0e0orbt/
GMICKQQNQsg3Ly9LTgPNH9Xo7CMjDIIDLhn//v8NQD++7zSZgNmKkTOUmYdzv1oJgpci+lz5fBP2
A3dmcWSxCUi4LEJhCRWgSPljmxu6Jq12Kc5a4CVCjwHSBp/o2VGp9qqZRRiiIgmapSz17MlpPNzI
hde3Vrm1aLrmc3dxE0N+D73TmQy5jFmtoCMbGS6xtfZYAJbcGYeiOxRrr59eHAeXemgOIVFCm/Hj
64klXDVb0ThHp6jvIp78tgzlsRJ/JkN/rLl1I9ButGR6pCoAuQTK9LY8llV2NBPuqkp9pJH2xMvm
lorJR2r01NtJANNgT2qo34HKdgXPix9KmZxRJfmHbAULBHEx8FvAGlgcG6Yp2wRYQOcI52ui345r
9gIXC942GiAQJQWUA9zCj2tDwMaXlGFt8syrVRT7XF3foZ2T6mdd86ufBBpw6NhBRo0Gk1xhNF6K
xO8Hn//+XXDBhXGsS006x6SYqt9OJUVYJTbdff11Xtrb70eZP693o2S6wRtVwxQNXgKCablqe4tC
rWvTR3VcSb4WWw3xy5yhFTgcEZxhGrPYapLqqVFWPdhCpJjcMrd0V1fZrkg1pH7l8Pj1zBaB4W00
1GBAvJ6NFazlgYxSFhLcygT1CdVsowPbnp8jzlZOs0Wb7NMoi+gWK4qwy8kgdxm5nqJs0w2xmxWt
K/MWg/6qSPW9yjAGfKNrQiwZiAAooSy2hazruOYDg312W0J6TvW4AaQxXZOk+Lx6GAaoFGg+Ay71
qV4/8JGOGeTB7nCnz1yHTbeMtZYLRduVO+X80t9dKf93Pv8NtKzZFoSPJexuxjtgHkHm69xyurLG
Z4Pf04x7mSm9hn7fNQsaOBqgjTOcCB7Hi03fpgrRRU/HO3zRUIKtWgDa3WntMnVpCecsZyboIBNZ
csIjNHnhGTOA+sFrV4xQpapvneTl612+iBJvy/d+kEUMNNBJKWuglu+UluzVPN93gNp8PcTFecyU
LPD/AdxYMnR4DyM2szHGO8vZZBOC7bFdQ9VcmAXUY5Cfk9nmE0fRxyg0odulNklTnI52rbugrq5k
hJeeP4NOgAhxZj7qYpWgcInbmsOKkxEBbY6C0PddPSDUpkKEGaysORNZhDZaG0mWIeSc0KwZ85A9
fP0KLv3+d49finqkEZAEhoXHM/oQTyjv3v/D8+EM5qBEN8OoFjk5H2quJraanSZgFyj00ooVNMHF
Cfw3wDJTVnocZFOEe1FGdkqQk++VRuavAI5xQEnNXiRztvRx/9A4E0AiZtkJFIvoqShWYtTnXw85
Rh0HF9BEkI9YNkonkpeWPZDqBCtKD95tBJ6tX7+Az8cIRrCgDoMkA+TvJX4t1wdVqoVanYzWY8Qt
nEOiAk95lSe7nn8vscBiYSwo86IajD316WAcoDGWosxYn5D7uUZ9VdsrL/tzwABEk+Ai/Fb3xZ+L
t8Hk2KADW50i5YTSn5uZmcvW1NUXicvbLEBDRccfx9SsxvBxkFYq+UQyYO78xrlxHL9tPdNV1yCM
l948arYg7kGaGu29ReDIiMVRdnXKk54RP5oc0He/HZqwWO9GmHfGuwRssAVkhwaMINrc6znx+7Xr
y+e0a0bMoiYJuV+wHOk8x3cjOJllpAVYR6cq3YOsxeNt0+7lmgnphZUCJwWaFRBAAQqFLEI4uvJm
CXZXfWpkGYLhBvJV+PU3cmkE3OcRxSEoOWM9Ps7DYgkbnNiuThp/yIvbZvftx1MNoE5YtEIQ89MZ
oUTFpArOs9MY3Q6Jl38/BMLaFJcIeEDDwwiDfPz5SOWlBd6uOElW+ZGBe4OyEgUvvGhq4LaCKhSQ
FsgKPo6gGnwyARcVp1YPS+XarPdO6os1WPGFUWblSQPf3dzddBbziEwVLb++y08AMtWvr6nzsobf
vPCiUePCAKhGAOq9lHcowQZLIjFkJ1AmfcbvJ5Cbv37XF8LtzMc30SKwQTtYijgC82INhsR5qhjp
VdIbvtIDoCydcAA4cXCr5unr8S7N6P14izUTrIo6kIHyU8dGYEtkQNbE+i/EXLRlZuUyuGOB4zT/
gncfeUeSaUgHKz9FVWhHzNVtF0Dv788CrCNUm4G1gt/E4q6jVa3Q7bItTvS5773vc+YhjQb4Gkqx
aPRid32cQVyoLM+h5ndqx2dKX6c1lPOlFYLkpYM4CKAGygUfn68KC+rHNs1P1hn3Tac+cLFSSrs4
AmIs6CzIxuy3Usu7dyAAJB0avUKWBsMPG+rqjlG4U7KGq7n0Ac6h/P+GWZwYFQRvm8TAMFT4lX2u
geF/7v1/eNXomiHaoqUF8OLHxQJqqLRBLM9PlfOandtk5Xu4uFLoJ+BqiViC0+/j40mWZ3PhNj9p
0XPkEJeZGbC/3+w0zSnCjJ0C2ntuBSI/XIxCK/g5J2p+sgF7VtutYUd+XL4mSRJkyugyaB31JXHL
ofS+Xr1L05uNsfDJXzJJtgXL62YyslM5vWrOg1o90m9WVd/mhpYGcl7gIqC4uIj1IE61cdYjY49z
qF+bZbNVE7bWQ70UtubPEabiKopsb839dxtal7iSNU2UnTpws7P6lelraKBLKzX7vszyCNBIWRZp
igTyEmOFEaruyrZQPfHpGpD54hBI3kE5AGsI3MmPu0DkSa3VNc6rkqTeCFwYrzKwALOV9OFCPoqq
FuoJKvabA4Tsx2F6qufY0SM7yWx46nIg8yeoCRiDa8ouGHrrx9db7NJwMzIUh/1cYVheqFAO1MYm
zcXJyWD48UiTh5Jq7oj/kej+66Eu7AJokKP6jWigzuHg48wgFYZUuzOQVlg/TLejK7Hg4uMhLQNj
d7RrgC/++PhonKJa4p2cxD0HC3zNVerC63/r/yNiQhXu04eS60yJSFUUpxmBH/mG5a/KqL8t9sca
1tzHgpbTDIv4DIzmJgQeZDXn8DQFwBXQVsCIyEaMW9N6dJrfRX5DmjX07oVj4MOg89+/+zgtUg9J
1ETlybDzfTFOvt2DAc9p2MVy5eD/f0zQgoE9tFI+w5Fxaa1JbOMKwUgFL98bWMyjVvcza53AtH+N
g76JUKirxMrWuLDJIWmCAjykk2YI6WJrsHogshjs8pSg6D7yM5wdAmvcRNXWdlburMta/xxQkXfM
YQjlAwD2F+lBXTlDGQ893uF0C/Uez4kBw5HBBOONOM0gSvBqxlsdemZF7HGgSMrqVmVr6kRv1c7F
Tppxg6DrQZAGHKbFr+BlZaU67etTNylHs4LHrXkTAbxnV+e2SzbQefJH5ynPXzs6uln2R06brAIu
brgbGtslbe0LiBqY4z7JlKBWThrkKNVCXvUMsoj9Cz4018poGEfbBLRUGzyBTCNBp4DhKKsQohEb
GrWbEuQO24YaAzgmReHq3Vnmuc+0TYyWLUPjxy4BK7w26torBrZXUN/sIAjyddj59PJROJhpg/PL
B6h/2ZiMM7tjKBlV5344mprjjhDtgJUS25D42+VBDIDDFF0wMJ1RJFzsM20o+7au2/KMs85DBTpe
M4+4NBfc+2bJKZTSP9kbmqMyUmbL8qypkJ0Y/SGv/ealqX6x4vfXq/Ypms5rRXCHBWMQrWlrcQyJ
NAGqGwDbs+lNQ5Cx8OvHX5gIgLMz4BMgJ1Sr5mj7LugMXKtEWbPmnFEA26pQGSqPZLGXap4TrXmp
zVngh48B92VAuLAJZtUhDPlxMCOnozrVZnd2RubzYUPqTa+cHPpTim2u//h6ZhcWzplxprNrFWTO
lihQ2ip9rZlFfc5rSLDs1ZVk9NLjUbnQ7bde9SfqeZOlUacLVp9r7W8MwZy/3//1wBJCrgFsDqBx
F4fB1EOFNDVpfXao/yKdlXz20o9///R5V7x762Wbma3FtfpcZb88U1uprn46oVHQef/0xWVAT2Tc
6TZ++3MynpTnvn38/tqggId4iuY95DUXe1ZpetHhSludRf5T5o3XqvrKV/F5BrPZG65LqJ2jD7A8
OxwzhzcMx8u1x+thwO1ifEqSNbvdz58eBgFQHKAcVJDMJSUIqPkx4nBXOytMd7MyVFjlZnloWA/D
msrI5/eNoSCjC2FEfRYzWXx4kL50ii5u67PKg4IH/cpZu/b4+e/fbaeBENHkAo9vmytePog1T/J5
s3+MG/j5JkRc4CYKkvaymA4h4Ihy3tXnxGR7Ztn+zDyPwMxVqmZlb11483A5ggIp+B9zP3axUiAw
iJSRoT/DInVqdoU+euzbCTKdDe8pbknAGqvgt39crn6KwRPOkuHcW71vFLVPvx36MABuLlguPB/F
6I8DxFEjmMnb/swc6F1dM+X7z5/h7/97w4OB6GICWLpqtElqnGXY4LKqTmvMxAsvHCBIACBxfQAX
YomVmbJUQN6KGWcnfTaSM89CjYTFygXvwqvGp4fPe3agBxxokSRA8n5E0sb1c3PStMGXTQbFq28H
WqjavhtjUXbppAXLDgtjcE593j9W2lq74fOZihHAE0W7dS6lL1MdMMrbjKsYAeS4TLvBcRKa9JVZ
O0UPUtJ9f81wNYVVC4qFkF5fKlkTMF5FDvbh2Z7INiX+xF1FxpuV+A6Xy89fPJD4aHDgCMcGWN4h
q7qdoj4ytTPvrEdaabIJrIiejNExriFzp/tNzqMQFRKr8dCFZLHb6Ynlsb7tr6nCoPPmDGSkHojp
1WYwMnFVSfm7sa3fJJ2FbavUrgMQCdi+ZZ3c9uBqH/WJ6tJVRAHhjlJRs32Z4R5kQtgvhMqotqvS
HKphjgNltqRWSuRiELLDJRFOJbU5nNjQDicKTxaQB5lHlTjsJho2OgvVrHeltcM/2XagQCC4tDTA
qcByL2iQEU8zbuuKhVYcsua+mAbPcbIfQqv+TNwXIhhKEQWNg2R+H0eBMW7yROgwbWWlV4/aH1Ot
r2KL7GxHcTs45dHOegbTa2+I9rcyCxfYcFGBtopFkrDV+41ZhKSnoO6pntPYe8oeLXJghHqdBZU+
3A4gDPtKBZqi9lVrZ96g3VA1TMzJt+AQrUP/jRW/UijAQVzCrfVm24G7kBq/OjsCA5T4JeN4DDuN
JNo6+G/trZie0najKmFMXlJyozX7xgYjpOg24InOEoEb8MTdatQOY0m8QoPYviwCIG1caZ8yvmnF
ToXEHtgREz/VanNdk19FjcZtHkr8YYyF11PqGbj/RHUwFX2gYh20WLik+StK6Kgp/WFSr9rxxSlx
13BQwRUF35oiDQ3jSjo/uummy3H6Vimk7g75FGb8qJBd3e57bWfW10UCkxWrDysNIofQ+03yV9Ro
rOk66cM02VWAWc4iAXYe+02d7aa6C8aJ4VoZbZgmsKfabe60YQp1QgyoNeRnE5/iYUdVfsfFAVng
7WRuehNEwFHbEN5cK8VO6u3OKHBK6CEhUCosnvJEhTEeybaGkLc971xTb91Wgdvbg6KeJYH0dE3d
aPpTapmHYu1BnaYrztMcXsKYcxYHtL0R8ncSp0HTaR6EZrca7/525S2LAyV+gpzMlHCfMsVlqs8a
K6jy4qwrZQ2JAKRBSQRVveZQ5LsRl1QxWmHX7LNhy6jm2fkfkZ5GUdz00ggz3WtSy+2LPOz6c9pv
BwNNsuQHfpmba6qvtj/ppLpxnfpdc7CNn1A8vG0HpfUz7mQQJmBZGJlKg9tx9KrM/6oiMhe0ZjA9
rky+Ubs9TLvcSkNzR92Dte6NRPzQ9V+soTdVTrinlPic9pAnqdR7R+y1hHtFfsjorZMRF/j0AOXe
oJlgoQThRj2w2tuuuO8sy+9NO5QQeoTahZ/MDH+651PjqpDUN2gguh+J8ziRZwdqJxb5nSvHJD5V
hfTqElxY+1cJ2R3F3BpTQJUrDCzg4a21AUtD2RqeDSmxhta+kTwmiDtt79n059jeDnzXVoHdP/fN
rtGvB/1kxbsx2WsmINVyN07Por+n6jU88SYy/OFW6vcQKKyl5kfW34QZBwM6kRHbZ4nqdeNTG+30
6kYjB8NUQlFKqAmX7U+QC69odlda7TXXB5e1T2wEH9v2wc8QUIJstMemBX27nVwUTzZDW7lNPQR9
ruwlyqCuHrVHpYs3E38uxU2Cf7tMPaW416qrvHqqKt/of8x1BB3LpYaiOFAdsqn6KR5Bq98L28+S
bWzs+vYBLG9/KqH4ZJWhNQg/R4vLVBBeU+bnANyQ5iXSaj+zoJV6UIUCuZXOtRDGzO45au4V5deY
xgfhBBwVZsf2rakIK4hL2wncsHC0nOsiEHax5630DBk/MYs/6chOARVCrMyLo5MIUFWhB9o9lAZc
1mG4XVexZxaZ39cBCMCMX0OfHKUWzT5ExqHJr2W908RWU/YDR3OxcNw02zTyXMa+WW9ztufGIWJ+
B5shml5ZciObMEt2JArrNJzGY8lu0/q+Y9vO3lTNlqT7od/Zmm/EAOSmW5JtDOWktC8CPUubAIga
Ro4ny5M5VT7r4Pa8U6wrq7ki9CHR7rp2J8kNiGKo2x2UduPw1KW4u5v7TA/s9pH3qttqyAI2pLyV
BDUuZ4u3nALywOhWx6ZI2IMBmLvdP8bl4yh+QLllA9Uaj/Ijak1cuVb1F1zXfyZasiWRAVZPftAU
HENQ24T8bQlmB4Rw0JW8RYnZra1bw9nw8WSxEwTa3QFGGjihDPnT0Y9QH/JgUj050tVZ4UeaV4FF
kxdb7PAWSjJQohkh59mad326qfmmVubDOTTYtrXPBds7A0RC0w1scSBlZKrcG5XtBKFMs9W9VmLf
yl9TcnTaoIxvHL4vy3tt/AMFU6t8yOLdVN2r464nz9kkX+SoX+uddZVmjivITgVwVUmQ57ONpEid
YN9kp48OgrnmvE4mqmhXg/MqMgoFn9qdyue8unG6g5HuLDL5TXE7aiEVEGluxW3XJPd9Pl3bcelS
KP+AFHGwKiMchAxVdYOsHBW+vZnvFP5c00OD7N/p8bvuM7v0KnqOSOMJnFz6BC1T+dDJnzZC6Dgc
R2PXiMNUvOCsqK2HpNhr1XUx3uZQktKhVwvvUraFISg+tcat5EGvBQR8ttS4hXacTiYo9Vyr+K65
NP00O+uOD2ddl7ePinLo+kM17Ih9b+gPmYDH7njfJ09Oup0M7mYRNHn6sEFtyKl3dnoDEzBSbkXy
zC2Etx9c+jm0UPghaiSsWh23hiVo9KuoLFdD5h5xBHhoSjt2IGGxwSxnKwEfivWfXXcHJRhzRKRX
z6W8iSMrUKACnOgMyj6E7OHMuzP7K6K0Xg85/4Z7g3weow62AcXBokCii5chDiLz2uhuog4qDwPO
lF/OiIiF/dGw14bU/jRh30w4d3APirqwKx7JcJ8A6W3dxcVJL/8ih4Mcx7UDlRNGwGNl7qj0mPZJ
NE+sDpp2R6FdZJMDjW4nOUAXDA6CpWcpRyo7GUD7PgeZtbiK+2dR7IxOBKgKuuVYeUMaaAoWhU5X
Bs9e5QghYUv6A4MIRtx4SvXcJrGn9NkeCk8HvbcDingHdqyvSeMGDht5ed8kIVdup4a4Xd9AvS6U
RcinDe2F5sJBIc7+6u2EKNUf9U7dttIO2zqp3YE+Ge1BM3ciu9GLswbhUlLf58awK8rpeuhoAD3s
XWI9FPoxHoLafmxL4XXpw9iK0wTkrInMweQ+fAdgvmr4Nr1hDg6A3hWRtVGLOiggUznl+JBb4cF7
zkT+nfPnydnYU+LHgN/23TECGC1TpF8Nra+O8bbOUsSALrSn5gQH6Y1Q4PmGQAqusm9lQWr5lJwS
B3t7bF29fO7JDnr+w6B7ZrrtneuGGUED/3TSYhl2Maoypj5ANhpgcNPJvWJiR6fLTlbehGBWQtMo
r7iv99APloZfSI7lwnYs6w20NoMOgtaJqrkzHiXtkBkBQTodUnYCXwqy0ZPf2dMPxEQAubbgO19r
qby2GhFy455B+lk5ts6DASfMBiJD6fCglQO0C2/AiWE2dKaTCSoj3daogoE/oJ7hm/bvvP6lZ0ee
3U7RVaW81MiBTGOvR6kHqRIXOsmbGhgMyJJfZZhkp0AsOd/m6q2RD26jVJ7axHvcfq4UZd/JX6RL
cG14Vs0/MbmVPDSBqFHRxMggTN5jJ7Ko9PVka2gPlvkEh9PryQF8PSrAxIQUl/OQtH8428kB2ZkW
DOO2M7ZU2UztRiH9RmevNZ+2tHkuGEID/ouZF4xOLGR8H810w3mAupZnjQewh0OUSG5GnJi536Nj
UYMVHU2bWrfQSbgu29/JmLpM+INzSHnp5/Ht2J/76ak3D4aNLJF5U2WGDFtBC2bUNs4V/PsQ5lYo
96Ys7NsdR9JvQpMn+lFD741idiZhZ9NK3SolHp0q5HWg7vhFpO8M2Xud+FMO3Q4YQ58Yryn9kRZn
MNDz0cY5vY+dIM+nbYNMUjL7Ziz3psA5FN+mBgun6ZjbijuioDGQ2Fci2y+E8HipuCWoTlpTULcb
nwd7i5/n94UViP/h6Lx241aCIPpFBJjDK8NmrXJ8GViyNcw5DPn19+x9MGADsr1LTuiuqq6Crynr
uCUHPVfTTgxB0gkqRZfeEK+SBFQBb9oqFvQdq/ejOImc6STEXddc8Dp3xXUusXWrJ2bADUyvf4mI
7cz7gLsx0DhOan98EJNMUnYM2Px+bP8uiNl89yObMa7uv0wCR1t3jWe53ZttcGc18xwF3gvt1Z0r
BAWNxYfRksBoH7PMelLZyTaelc5ESJCGo/4+ZNc8oPLPw3x8cAuqQsON7a4/d3X1XHc4emx+9sBA
+N7uL7P+XVI+lxVGmqaOx/saBekUFji/mC1ok1zTn3ra9sXw1qjzxIDeQEC0wczeiKd2GmyhK6sQ
jiAOar7BFnplEQYMPWYdf6yx4F8wuu8eUF+/r1tehbjI7QQNJiG6x7Wsj2pkZqcw8ZL98RR9bheW
bk5/W8VOioWe45ePSr+/OR6mwbXMnsgf+ekrNOJiDLt8ePBWfqBo9+tqHZz285Y3W/ZD3FDItLb2
NN7Cpor5ZRhN9rUR9zkF0Twud5mpfbpdY8HYNSZu7oKeQ/3U6XdmrMnmt4nTbElrlNykZjhgnWX1
a7S1Lq1sf9ZIGWW2Ps54mObsx/Xk729BQWM234NgnJqUkYzJVQe11l+Dz+OQvva5UY7qXXtZg+pc
Txa7goIjWyJymNglhDzRwk6pczTqj3Tqzp1WXzLn2cqGmsK+vraF/EeYwWF0vM+xvZWi9k54367R
7OZxjcxUnU35LxDdjep7sYt+545eOJluKIVj7Bid85NcEzVDYJMWtzRMpYmBYKFRnchqfKnSLmno
P7c0P6zOsk/7NSyLx2ZgIYFh+HJkb04Hmam3Iqiv7tSYcXtLArDr8Y/VZUk2bNod7ohHremirDJC
jww2jW5sqT6d4dXvysR136WbhlNe7PLtuemnqPK40es69BYdH6BG8/6/TSdNxaIV+2qhQyM196lq
my+0PJBYjRGPLcNJ/rMYvkR57y1Nsqm3rtCufK/7vFNR02NUJTtDRGar91uY1mP9V1W1xItfduW7
tVhetV/rzniwmG/q2cjenVxmIrcqXf4uFnDTYI0fYlC42nutGD4Ge9SOLg6L4SQn4H3Z3x6L6BEr
zPPMG2hFWXI7iZ+J6gBzxK3wL2M/mfbFni0NWw3jhWEdHtZcq8/SSEGCvLzbI+jY0rgYR/vUlrn/
PtUFNoeV2ntonmzl7t2+uVi1eXTdnMWrPXarfcw1I0haB1sSrXODAwHCU4zXb0jEeaINdM5csJuv
R4U7RZ2OZKNJ3wuXwWqVpsjW8Qnsb4EIToPvzWA/VsEKEmIQzpv76V2frUlfzCfdyHcklT4WffZl
UF+N+vRRoqm7y9r53htY7/JrcKvXypBxd6Pj5z9zc2kA5YSGMYjc+YP3vhjtz5b2H43+Vpr9rkc/
0nX3nbsRcMzWKd8ZKwl5raHq7saBDsM/1OI3XRj20U9LgOc/X6NZPoMOawijSPzhqewRinQ0L12c
T0viNrxlwKXKD0cnj9fubqFTCbRLSUNCFGC05e96/WcbTOhWK7REybI/CbuLp/QajMBpw3guVPlP
pZh+FvUuHzzyOfTQHrzI7ow9aYaPTmlnEaZkl9JRKhICuCRvw8x/1lNKPp1jKvVD4ZinpX1Zq0ta
2md/2c58RysciovcfoLlrDIaS3Q87741h0VQJBkFJ+fxy5J2fTS08wt9RyScY1V+SG1iUe8tpuFW
9SedyGgQr579ty++l8yJ1vlo5veecxL92V3Ols66ovQW6qQ5blIFoFbweeEsaPEXc1ji0Vz7+66q
3oNm/Vv360hi69Fq8yP4705uy07b3KQsf6z2Jyh2dfkzLWfIXJ9IEn9dz0at05GIbO/o6k1j7aSr
be3J4Q6XZTnNMsdsUz+6siH/I714+tvoPUu75d6lUU6Pk/aTLzXxF8VVaHV5dA0msduKapGrozAo
hNlPFOvbqRj60FUkkti7mQbJO6qgOBNRMSeOCZI5F4eujPsKHFhLxKxFXWH/rlL7ur2HGQuRLP83
GXHHv9LU9+1K9JJMvGIMa/Olzr1YpjSqfRfXI/NeDNFYwFPuqoe1PCvjzuF3csiTjNZm6fqkGoyw
HgroyHgVtC0uVwmGriMHPW4pGn+3Fy9z0Ow2sIahNUJV/9pjerK2Uy/+BSPxG4Hx4hrjdUs93Fey
HRxLGFQguwUL4H2tPmT3XVQfQbclqVA72fytRj/py4OdH4X1tlT7zbjvmpOyfnrw2mF6wHEzzcBP
vkrxogfv7ohl6jaGY+NHa7HtFnfinSBq7cFXx6zfMZKOdR5q8/HT1i/ZBMSM532FL6RmxbjeRuVA
exDk4WBnMbu6m4+q2uFdctAXGSr3vMi7zZ53knt11iz6lovm4t5TcgirnbbuSyvR16NDV6iV+xxP
ErR7KndOZjHQN1/k9DuNzkfrTh/KV9d5Hs2IKa0TdjoHCVjgFIIfrY5F3SdGI1aqEG/vVtmzGrxY
19bDxDYkdfF97qf8imXP61CUidiWpJZ9rNZi7w3uY+9bZwrVFF3MqjEYYFznZjt2yrj0bbrLaicJ
aHAaxFCzSB2cROexqQ6F1TwKTXyLPvfA69b9ltKYCS8OSkbcAEimQr4HLdZkho8zUm/VdxrxltG4
liWZiWs1csKgiY7cBeMcSLSjpckkt4v7lLUZTtXyiCnXfcugQmmXr6qvXxY/O1UbMqFcvjRZxiUg
b4Kh0X0ztwCYfbLsS2ax4OO5VBukQm0uQyjcJm+igBrcAqG0gjir+oMvoX6N+Z+2rF+G3jL74u6F
Dhy2bd5HkbKJ9CDqZffo5dgt+XY8dfX3mnlvm2vt51683vDvWdsOOP7stIC3pnlHZ0ifm1w3KdOs
c9XiU0ZcUey13Z2Wmv4vmOujzs6fgu7JQLv71fhOGZqjRgFrWQ8GmaVgehJWYc7jotUgdI10z/R8
82o32aufI9cKyH7FXH/Rch5w2d3VirHSunbMsHKCx2UY5E+RWQ12h2NkuPWDMjoKxtNo3opwjYlr
gBwNOR29VtVEXsut5bzo4121/R0xcNs859IjWB6G9mFxW+0T0cUcD2tlh97kMCIuoOOLLllxsNy4
jpbZZ++SfdSQODI24VDKq+Mp+9IshRO5aRoHdM6jVv7Nddb4Ou9SWX0ua7q36/SYj9ML2U+RV12t
Qj2ACN3luKDdBvTSqj/KesASfHscbfW9EQ4Yeo0Hs5CZkQ054nO097mIPNE5+DjrkxPXpqh2mDFQ
5zgIoJfK+CM1f4c9/BL3g5bvsVKI6kznV8N++fUbKu1ZYbNlJeWkf2di+sHxYocvSLHvFtntWtOp
zkxY4O7cbd4FN+OUSJ3C3nlzwatL00PugpAG7Q74+S6YdSfKNmuiWQ0uvVhdDoY2iP1e+4N1S5V0
FhFW0/xSq/HVavqTw7ZxnZ8O8LXN/V3Hasb76lh673L6nsB5sbCHx5vKQ14rsnIFuR5uowVJZXkl
qUiZ94Ph1K4m2UfPCLXKDPWrmfquWK3YNrvzVLUP9UBc0J8Bo9WsMzCHpk8cql2D4arGXd30aexW
t6aM0wmAI8XFNuYueF3KcQibcnyVQfeaEoyVF/K4NNPM0a1offNugsBS6q7zBpq4zSWHK3gfp8PY
s5sZOWnn2GeiOm8ofs23bXlfGJPL9AcLZJ6IsN3czXs/+F6rCfphPY5W7xI6hNCKtK+7etTCTkLZ
TssBjPZhdoZYkj6VaKkXwf4e2oIPDeRQYOhRYbZVhZ7VHsyinffFmpVxSVyuGWSxIl9Nr0+Gd7bF
ey4zKqcOzERGxhRcCENKWiACnfDNAfV0GVgJ7VqozxjYtX5ibyPCTzaAPatf5BivSKCdUA/aR8fJ
37Weqsrf/hmp+4IZ0pNqwMpwNBkiHhuRFBJqclmSta0Taf4Nhp64qA60+W/lUT3LyAL+VcKPTIep
Tr7IxkjkSNc7cgc4DT0GNq4dXvwRiVV/tw70uOi0S6F/WRUsQrfuzdXeB9YQOkLt+/6ag7Yv2stk
3Ps1lydZRnVBEXz2QC6bVSUTlt3KvFQ3wg7wwsuWUPO+u/Wa1YyDlWT+Vloo6fPJBBvwMMf0uNPP
qr+/HYt13pBEBdM0zdpf3E4sEEYYzi7of4UnEy7eqJ7nkN1AXtWj0v4K81FY+hXVx3079td52ti1
r0E1JUU9Jb7zEnRtJHhbJeiMnRiYJfQGp4Nxc3uHWfm2gqOffwxiPxh3ff6dZ4AhIDbjeAyGa5mf
y/7NqUvgq3ZndUsoTbpqmyiX0QPpN0itG9Vutdt96m/7cZvuuHCIg0MlAkvPrdBRW3c2VXsVWDS7
5W0wcQ6X9M683UblafU+QQkVmyDvr+ME4N2fCvnpjR/D8uOTv5ADYy8kltN2QbVQtCg62c3bDaO+
I+AYAG5vC+PhRiNnFMokqLMBPYBK7wsDn20nS96Lv5l4+jbnJsC3iSEEn4bbxPIub7M4LV0c6Ntd
DdvZYEKfTFwAIhsvtvsCm9dgm74FJKVZKekkv5aVHqmY/+WLt7MXRYlIw6TFa1WjDlCpCgtNWgCS
Qh59uTa/rFpC40xX8haHjfOIZrFgUdiYv+jkFNXbWiSan+IGEvTbHwyHeisRqwO0gZ2Oh80w+PUW
DiusQe9nUL7LxMWxzF5+p3LbFNgBuOCgo+5f+/rGFhQEmKeR31vri6HXbmK5GoBqWRYHzbD1D33q
/AWA2PMoicwsTcztpvat7jzQAHvJ/zYTNwh5Q6KQF3q0L60FIEzH8wzzBdj+p5iCO9l6kajLx6XN
edLXTG6xgcmx4bT7bZtiVuP7Mn812XdQFzvVsUrmh1T8qSYIsPeRxZvfYF1UFFafPWSe+dRI7ZS3
3j+rmJ+mzYblP63yuRCcJO408P+KGI43YlzlGZnvSWMogoHaU6W7ANBZujdhU3RNvRZm9TqOD61W
hGqA/tpoSZyoYhygnX41D/v96Y9za0T0NB7KGWA8TzZ32vdV+uwHHKk5FxXIUTWg8ocwHXmlfFPv
sYblM2xC0sB8bkmOk7pd8Q6l97dy9gU4ghYsieZ+DeUzUHNuITWA1y8tLTGmPkQRzyl1dbLiTP+p
CRAp0yf4LkhG6cTjmib4jERecWy8s3XzUdbo5XKvPnap/JhbZw9hMqS3I1h5VwZIBB2bsXMKmsXF
EDxPwRZTozElZvCRVUVs4IHXMMnjByJu8HLb1ofBfc4m6MfsXFFnrJm8CHiEzAVUc4LjVE475Rd7
Oo67wBxgZm+WuuUIqctxHBb137aHddWo4YNiWHdMjt0J3T8b0ujO5ThOgP6iJ35y5IfEAzWT1qxk
U9p/y2r7NmQa6zQg9rBES0U8ogU1p9kx3iq723nVtkuymDWveys28zFw3NPKyGnAveRnbCr1k8Pz
LdXzTWSTUxqOhxycYhnuQCfJSUOVMe3S8iXXqZiMKqjHl8FZbH/fMo45cNsYW5L165ZMrY6oZwC+
qLWwL1AHVHXU9tsRE9xDPrTHAjG7Gv3v1XEjh1aXtIlQEyOv0vCQxDuAtN7axVwOV4zClfvmVVAK
U5E+NGszHNO88855MBTnKvWtkztpe0aiaNUWHIJtY439zEnmnlgqFtTIp0JwkkjZ362+T3+jrf+W
TF36jRGXcLE0x4y4a6mTfalDCgoCSF7LjfMxFws7vwJcqcd3vVtPgef9iPVfKRcOaZnf/CkW86pl
+vxMiazhdIp61aTtKjczdCyn+TDYJAK2TtWbYMfre23NH41ee5bjctJG9Whu7VlV24MQw8Ga1k9/
cvF4naJ24sqV7sFrmIBM5XR0KxqvpfGOQV596yDrhXDPlpggFYh4BMCtcF+d7W23zoba40efnrtZ
XVypPXAQEsrQz1Eh9GjMgt8uMO/6Wb1ABJ4Nin9SCR6Y1z4tk0Bk0z8uq/e0CetKC8Zm9neLzDmI
6z9OKtwkp8PDpR2eyp6JIm3SHVTVzkUZ1c4bC3Aid9Unpz4/Tzl0RE0jpOY7fUFxQJwozWjLgE/h
xhppI3T7bhYVgBm60s9Lbp6UXkUe3Kk2Fr+EUf52Wfm9GJRSXB995JIcSjEBaDg2DWdgN588KaK1
2TC/IxZF99j6dENmH43AuYktRPpUNLek4hIX1NYUfmhq7a9V1u8VR37ZL3ExLIk1dkc7O5lUp/rw
KCSNdjMefa709BF5IfTWOu26IT/pW/feun4ez6bL1hGKUsfcNSZo31adA4upB+YFFhdQqOzHL4ft
aVItIbHogfQ7Gfu2dk37ANDTruPVTfdIzXqC4YolYgy/2q06CV2pgtKdpu3sp71FwcNvbpMj3Zy4
3b8y2KLWGGLBFxp497238XC6AxMxtBpgCrI94rYVd3n9hYU3JPiWHijOnDhDkWFL77ftSyMy5yCa
6wFh1bhj671LvdnrnZWQycY66dGt6T+NXE/d6Jj7wrCQBrx5UAl9bcL2q8dZiW+YfXbQKF8IjNsX
HrKubuFTBIF3cZwuwsY6Gnybrp1sVEDz0fCSjWl3rUN8Nulw4kPuFyevrhF95c9di3jNooC+LF7W
nBeBg0eqqWhkXole8z2QWSxSPWmCx1Ur4mwsn0TvHkQ2OxDrptrZ85onjaSgS7fVOynM5qBchYp9
rT/gLh9vpXZa/s89qzQQIYszfCkXa99olplk9LVRt+bebnSdOrJMeW0dEdp2ln33op/vSfFOH8q0
tRMtmOGTcbLb6qR2jHLXrtiKDW0l911grYdRjfWxF233WNS0OfloqGNVNdU10waNe2pmu3Vbifhc
EcuLJcqRySpKZc55UkwrfQ3FuBZ/0nzOTrWWj5/UTMWjP+fuJSWi/iTmYShPuZbqL4VTAL5tQlRz
IrdG2lHLTj9XI3CeWeF31tLrfk02RctQCCQWmWOHekHjqdvyY7sd3FrpDnvRrCnzAuCBdrC9Fm5T
H9JKVQ9uqhVJMxvFGmWK28JiAjTsU6VOjIBPiV1VLk7BAybKy+yeTQcamYgNTJ6D0U45H8f5aBMt
C8TiDLupVA6HcCrjwLGdxPEWJ6no+PdZ6bvHTpZfSxcYu2qq74YqXZDtWVI+zlmdJq60uDuU7eBg
Zz14FF17tSEiI1u9AeLLf4H7l72wkZKR54OeEs703HqdbcaFzX8RKsdYs0g61hz1PgJCLB6ml3Fb
nUSZPrefbOd/usMImWnKDAyt1IHFxpz8Z7mgSy9dC2kaT1WdqrEfjchwqFpmULad3VjzsdtW+A4b
PoMOaNqkBjUn9bhwQbC5GQltMNPmKKRcE1P0w75wbzcz0HdeDQe/IE5IltGEaE036r+dhVedVd63
yCsYdoq7zvnSm+vYgx/1pCS09KZFnlqXYekxMdbRkmbokJu/btrmn5Zb3meNbyW9sd08aVwVWms1
cH0b7WlyquuQ85CVUT+7LkXbFugP/mqesRjez8Fvrw9xIP+Yre/H27QeMlfTk9bbjmVWPujjjLG1
a8VZS1VaF32PpHG8V3XDAzepQg1J5SKO+ax2rSIRePDhikxnH+TZ/bxUr8VYxbicRAho9nbux1SO
f3mzejjOQNZKncUyfTpN+duZK1CMHhwLv4s1tVw8chQcYHBkHLUElBgR//hnIrH+qCY45TMPwUSC
ECgG8XT+boEmrbaoZ/Hl/GjcFm59uvc0kehbumuX9B9Sglu4qH3QVxU7Rvuu2mJAEji8L9iKoF1g
RNT9NCdHxiPzbaEvLcgFsS9G515z2FjtAFPut7+i8t6zzD3lzuRc1NrYqMicdjc5qLF6eEHOuCSV
8ohWDzxss68wbvn95gv+LYmcszQbmsZOC6556yDzE/p6qNctO2jKIetrddbSpV++MVBdWwV3Gqq3
cHTbH1sndUl3EsnnJhtpKEiG0QZmvegHsAjElmO/IittwKfTxQnlQiUWBPAAWmQU/l0PPCfRIMzt
vwbEKU1Z9Zq+M0yIyV6PEfGH/nJUjh4Z9ojg5kESG9DW3539pA1jYhriTuleFcLXJ77bR6gZI+HT
xWlEbjV66ClsheSihdWYowwUa0t7LAqMvRZkICI9I9EvSWPu1H5aNQtAMM32lGwvnjX802q93aFD
jvU6fTGs9JIVWewoI7KdNbQ2GabBHYPIzvhe1PRHmXWSrXa2xr/U3bFhIdXJHfe5T2ne5mVkBc/y
75brqA99L6z7oopbEyxeF/neMJv7TeshxywYQisfY07kC6ddVORNnE3UTtRNOL7DDriR5DM5kpww
RNurN0EIDG1sZqhVbWt+dqfpvhnogawGapDLt+srcAZ6EaXpL4K5UKsY3qXB45qXnkMYsV+ZNi92
YK9P9lzsC8otv13jgci9MFuzhb1neFF5uxk4d55XVkQVzHeYTtChWX5YmQh8V8OYuOUQUXWkzoYe
3yabsyvR9kfTdI+z3x8XizO1eGPZ4Unm/OmZzLUX9ysN3Leyqz6qOf9M/eUlH/r7wJB+zPjwo6uP
r0Gav3ACv/ZplUZOPgCBooYLa1f7LtOCqdLS/Ozb5qT3M0lW0/xPWfUXRFB1sGts9KV9XBhugF1g
+U5V5Vwrg/u6cH3xmDcMs84lR4QXyCHEcuezFg4IBmVegiffikbpJmKd2l3lUDrkyAl9cbXG3Axb
jYle2y/IUnemf2BYTwNnUkgrx+FgZW44zbYWOrkp4aoNJjQ241BSbuW9uZ+tNMm3/IDFCbe+3FUr
QjojL98KzT965rBfajqxed5Na/09DgS+ud4DodRvyocQh++lukV8qhXquTHoiYf83bCqFeBfffYb
lGbQuZFvdBJI8qbo0Owda+1BOgBT5M7tKm/bp6W1U9Q7ReUk3qx94X1wUrV8B0KPltx9d0mcYzj0
sUh75lyDrOMq8QC/bK+K9Mp87Db5M2fdPehCGm5aHkBmjpzP3nchOxeay/8kMW96sCWYoJd/SN99
VNvCZkVGLnoE/a14dqtNsarMuzzzmohc+xSXDV8CFZftU2U3HsNrxXyQWJbv681HkUFaz87zZpQ2
KGXp7eaXvkm/jGy8q2f/sU0piJCTU2vY5RBrWbfEa0YXNXn1Ps+Wk1zt+xHVtduOvzX1+UA401bO
f2SxfZCld23SNq5a5LAtbNsqzSOrpouE2zN8hqHt4gkMYVKQjuzMnHHMmrzWRnpV0tj35vTki+5c
+Fqs9/7RcmCmlPcKhvxbdMKMWin+DsNyP7btZ2nWryBZ/wsWPAIR3ICNnLlQXXkcFOUubYqdli1f
ndM8OuQCe9J+nlJU10QYhn2zHUTT7yc7fRsW8Ujg9tXy5gaVFHjd6KBt3qq7vhofaxpD1SgToRpH
wyiulZovFuGP0VJnr6aSB5SCXjJVAtjRWwogsQVtkrtOicR/CvlM7kfS5cRoShBW5MMe7qtOtm/s
QgIul96Xrd2Kgmww6deFp41JJy1bXpDeSv/saLNadtlABY8gU4/KWeSkHMIYFAHa2kITX+yalAfM
/EeXW+PeokCKMg/WouCeQ0HvF6TEWf5la03M/nPMTGdDR6DRN934Faz6dKoyz43MUgLFYoEacjUu
fJS8zBJT37a9tS3iGe8Wf9wrqbsUq0WNXNa1Okbl7XSYP6aKSytdtzKPjRElysu2Vu0/pSuAZPCd
B4Nrx2FqhfLgV1e9jDkivWDnMLrAIFyzfDnlQ52rhx6FWE8AmwMAw+V+LtEjVXh5ltn25GdzbA3u
LvPlYd7Sq7DeJ87N2lOxGp6lN/PouUa2jm2EraLmQfQUsdWnr2OTH8smjUsYcNHQCfrosmX9ZPv1
Dh/DSGr6wXcw44aN8Jo08mb/IAj0a6G3qL+eDB7tUni7ZoRbR+2X33hY39jb03xAHvXhyrQFs63I
GXnpmn9l690FlQJEQ0tTS/GYdZo4VFZ21A0qaXLyBi17YQsiGcXskz5riNweeLPKkZ+tQIYiB6tc
yYdCDbic0HPu+HgfWdnQMHhcm/dCcef3CYJSJPJvDWvDfM7BzSkyg8UKpbpUINiy0YATVIS5bKjd
gkzclVXv7xuPy7T73Jr5XtPubd+AAUrJu6yOpbXGo+M3ERYy4rEte/duajp/HxikuopVHLe0e8tQ
pfSce645xaJkwhftZ1cHXFcVwyfZxZhxVSwGhPVb/0gLVT8asHvntO+7l1V9WtqXlmnoVlew7O/N
aeDkP1crQ548UWzKpPGQCfmE1W0Dau6HAsWlgopKFxEqw4jV+LxUT80KMtyWz9Is9otgxmmSeaSX
9U+Hc2c4KgvioO2y0MydL2XZGZiQ26KTJhlx0PlGqrEvuL08ufiIImECzi+oPbNq5HX8rWpzV05+
oqeMBLWngqmFyTyX7dsiG/IroGMUmJ92q1BFWBlFLN3zuOBaHVA2Gf3emvzXasiJXyxOa0FzXyKA
r6Zub4E/DBpIZsPQWTWdVk7+Vb2O8PbLioSRzWeUL8N2BPlOAjT0fXeitgSsQSZOoupGDmm5wldQ
qvU0h5AQFL7do4U4SNTaft6GxGHUDJSSOYt1hMKicKy6IzGpn2urSMK1rww9X032qy3bgzDYt0X6
vvQD8IfcN9lM6MT6W5ty57bBB/TZy6K6NZRd2iPvHE550O1yD0PurR7QBeXVRWyQdCs3EhrvAOWr
qq5ST9+axilPE21e2JoNaabryMWLfs0jHq41wWvEReQp0IgRpRNn0NC/OpV0Q7UxxOClIo+aHLUH
rivU+J3WIW9CQ+1ojDhhLJBHptsvT3ZjP3iZHur2dl417xyU3jGzm55zQJMnBZ8Qpvo07DQf7dKN
YvAme6JV0EILxclmU5sL42wgixlT+Sx1fCcbvC4j1jpngaiT/jaJoxloUNW1XdejvaAmLASDeAb0
sd80LACtZmgi3QN8RqsBgpIzV4gE3iAehBnPwNT/lIxILQX7wmLgyArpCebQVv5DOw7MjPVckI3l
01nU00sh8xcSWB2aupThgfq57NTB6A0ENPlZ6/qbFBKonqYYQc4eL+zTrK1JuaRxb01Pmat/uKK8
NDpTBo5ETUI88xD1WXBS+XJFsMaEyTQyNIQZ8yxcmCfe5ziW9Q7iHPPQQD/0vqIC8N9qCHumgNge
+gTNOZFYgKlvejTMct0TuNwnpe5B0hrFkCFzS5nfoimjOOlslRWMW1mT2T8J/fZRNkYwQnEbC7Br
7T/Szmu5cSXbtj90EQGfyFd6UpShSLl6QUgqCd57fP0dqL5xbomlkEJ93nb03s0UXJq15hxzrjdD
PvdczhUc7nP2qVZ+N+aN/uL47LmrtqKZ5jJf8qwQlIoKOfTIFCFWxVjioiljZZFx3iD5g5l7UIL7
Jilvulr71QYIw52YjyTW9Y1iWt08rLOUFmsTLjWFh4VKeWN6/SVm9X3g0bpMEyy6s8pmTeWGyKl3
pzTefRZ2cjYWFs6aLNn5DmpfZph0USVWcGnqiGXasXFmjWkcaoyqTtluCQw5wLvIOY2ND5w7XoIw
3qWxMye3jY2zJo5pOGbkkVVvGLskJ/r4buqNzQuvuKidekGE8rtPG4jSEf4tX/E2tODTeWW01jJX
nObK97Wj2hl3rqk5d5bdvCGLvozKYvjVoN59JMB8MVr+8M7pzN6ESMLIgLCiaClDZ8LjeeUqBgC2
NxWroOtTFO0dgRcchojC8FmvfKdHLGDIakGlA9lIaFYvOp4QpqE8u5uqQUuva18tN956bfquU5av
afiWtbGiIISur6Kfrc8yr31UQ6Kq1ddCYDSsaFagXaYEYM/b4rm2LlR9JfWVnl4lOF2YkxHosHFy
rrPxsgV9w/+ZihYlUWvbVntJ8pigIYpsYV7rFBzt5HkQ47H1vB2ey+sBURbbrDK4qhSdoiv7a24p
OybijId3sydoWEXmXvro4MsYk43eEtVHHTOWv3z9vYyCZegT/YW1NP1tUR3Ik3sR8zLoz7m8ido1
8EIDNRozaVym+yrsns3g1gvDVYkQttQTeZ0J213WpUK2NjNDa6a/szEz5iELTUmJpRjXpoi6rZ9y
iHRNa6sY6oJPZ9X3+iKkjwHMNQQdyj3zvOA5xAJB6WYlIm5oZXfmnjIdMlUSWKKnWvj15ZiN+lbW
5LxVhVbDcYO0lakU4K0X0zIuNKXec+bbd4l9Wefasseq5g7p3GztlZWoL6ODoLoKjBcZDytasGuX
mLBcY4lpHVy8ZjZrLOaZsVCzXezF1e2Q68568GxeQ9HfmWN50VYma3+5ELayVNN+ncsYDYMy68oG
xUODkAXnR9CIU50r24Hp3UvrR1TmydYPCkotFHBqiwqZNviH1MovB0rg8SztB2WrTckosbKJPTFP
c1XfpElX07rrkr3t1BsLLVrbqxut8bYeX4cb0zpsm71Rc0x3EBgxoXK3aOzEvbJ2nPTkVEaP1kUZ
1zhdpn1o+WtskkXP5tMs/G3AMaczo53PrKDXbDhzzmqosSpKgywCfWxjfmEj7RfpayhIX89L88H3
e23GVmuTEwBtD/Jkhc1O77JVo7Jb17GS+uGlbgrs0SVuI0pYsb41seZSe12pUq69olh7tb81ODYp
TrpIvJUylWVjNnZkw/rapk22dvQ7dvxTmTh3auze6j1zmvaqoSou8WW3GcdT8txuZTicsiTYDjRy
+kLHfn/bs3LS3VvZ47iMq+ogterSDtGhThbJjFrEcUyKve3fht1rijOou6Bh48ULtX4v3X1qIbLz
Uo68rCpCv8s5rbNIcUvTG7MnDe2KhQhZwrHkaEGbmP/Z49CetDd2+zDSLCmttR+tZfXiqY9lEu9Y
QEPtQSniq0hj25fm2yyRv/oeI3oXntBQ7Rol4l7Io1Ona0d5ySsCh/EyFNh2WedmCnX+hvl2kPsA
UWpY0I52Hqoo3zjq73aSoDaNPUckarH3G4kzLlaDg4lw0Fn7+3HphPT1o+akjC259sCr6byEincY
IuYY9H227GfSVm6J/6E4bF1pbbeuWvWiiakF5J5cqQGCMOSISoEFkR7GPR1fRG/SP3nilOd42u41
6HNkX/QjVr7XQABPk/jo9rqycqJXHRNO9lgnyAnnHh+OjvjCreylJHIZkOyqhyJsqiymCh9VV4DU
0PHXtvig2p1PD69B/xk5vInY1WIzIWs3r/qZnlh3qAr4CVq8ilq/9kQ60nw9NGNxyKP8TXK7JVqZ
PL0yuDSjWuv2PuUL9xyWv3WSHDz3WVgumhJtO2jHLG3nbVjQ8OzAe7+Hjpijjuv6R7c05rARkYQg
mlPJhQ75+5FWoo2Y9eYFB9y5FmvLUhz8/Lema0uBuNob76k/rxz4CQpyviDZD52+doDzDZayEuix
NMW8sKCm+VZ2iQPHtvFNBuoxM0CkDS5Wl5CSVdu8l8auK/pVI+615mJ02KnRWzbIIOrWif2GM+CC
FYlpqHor8kuz82aQao4jjknXfrccDFqmNWvlo0GRi5poiVZqDN4D1C7SdxcpejI5mos8LmYpnnIF
aU5MjcJCn6cjksptfd55Hrr/tzasZxmPO+zdZ79Gy+IUO1ctKVqR7VkpW7enrC9e9HTfm/kux6ef
1TX5jMljEFI986nxYvja9GJYxKjvJH8yAt+MWn6/7mLcxzha+uRJV++NiFNweIPqqooUFAn2vNHv
IZmt2apwUt2F2NnC7WCPy6gtFnaqPGiRNzOMJ93mfB6inRJYILEOWkhsyGOZ6BONced4zRGW6cbq
0FZQjSu61753kL4qi2boUIGFuDJYHeLrFjO8gvWuGR5U7a7X7kEQRBF3KOKE7EczawoMUeiF0eVF
O1e1NFSfKtK8zbh9FWW9qTtU66WkJ045Tdmk3qPEY8+OY6arD14UrpAGH1zdRF9me0gwomJdNtpF
LNgtcSZeeFGx0uSD5SHKJfNWDjcymNoGO1Iu50GxGar0KuI8zGKyEyUCPDF6t6NWvaqKnCv8dYDb
EM69NraBYudhwKaamXd5+Z5Ka1Vp8qlKFWfRjRW1D85zVAkXQiIktbJ1FrfbIaBZOv0lk8dqbWH2
DTAjQkILXeruDyBKHOsq15E54TVPr4mi2fQcwST6uTzxZ5Hw14nMjnlrvPSR9hgNfK4631L4y0jN
teLqxlI3G/Ykg7EN+ydXho9FqL92Ywo5gWRLrQi3Fp47h1VkoFodGiy/rXkwMrm2qD/ZONg1xZvH
abCCajIrHH/ftvpcxM2Wzu8hdVt06g9t9VKjM+L0flX4/rNSogmtktdhiF6tsbzyh+w563uMGZzJ
FXuySrQICGiz6bThCoMnF6ynDmg8Ds+aZAeNw+k2dtydp95F9KTedFEVGK/sE0qoAHDIyaEQ2Yl7
YROogEsqNBCFQNv38nCed/FCS8Z1b9MeLNNLp8dUXljbuLCWCvWffqShh3cAh7X/XDQIiQI9XfpU
1KZ1IZ/WBlnMFNx+Om94hwItgAczJfWhXOgPKOn8hZLi2QqRY1uuFs9tx3sanJ4Ca+hu6jF6VpQR
XZgm9CtavBZACwAcBlLUPjLoAOIucIx97bh7PzDBu/ahmLRbHc4uzyyf2l7bBhmaJr+nY0Bb1dXv
46wsaHM1LDYoDDKrPVax/duS1C4ja2YU3GaOBKw7duRe0HVdaszTcWIv2XQ8WyQQVx5dDD3BHK3n
/QXZxf4sd8e5qzz13ciJnSPRMKonUpPFwu7KPbrya6GHmyjor6VoNz40B8ikq7GRwy4txo1aCqQI
XY14ObSd4qLUsrCZhWBc2tDAB0Ohh0qptmilkSAdTiwwMha7dGn9tlLnjtJQ6pANySsWefUy7o16
0cQK0gjtEIVkyuv1qEz2n4OeaBiZuuoo+x6ae4qEMHdy1qYKnShNyVWONSvVik0aUnJDNYLTvlo0
JnXlGGWtCyCA5tyTD1fTQJDUDr9tRX9yOF4mwr+Xmb2kMXgnhLcXo/WWYaxOVW1vcFvpf+zRGsxK
MzhYLUpFabFFtON5mMEE8+xFPNzn/DvCepe9eQDXd5F21XXsC/gafCuj+siNxWY97jRLwSelz2JM
jxQWFjSE51U5zpVaXydWs2p1b+Np1nUsSjTKztztEHaoOUtdsKwG7zT4LTs/RGtOvDcU84p0HZyb
zqbv2i0t8pXt+Bejrd7Y5fBcxE1Fp6t+8zMMeVWWrodWujxe1PUUDe6jIEPKqpXozWr3rrV9bHBF
PePNQbpq3kZmtO+wNMa6u4rwX4/mtCqItyrCcZzV7JFcX1kDrrshz+wxMJWNZqjeSh3TS7rJLzih
0gWCELi1wSqws3cs+8s6deYKFozKbJYU3LEZx8vAMOdZhExDwdxioZClyUV1BsjL3DDjTYVvQkTW
Lqvy4ZTmSDwHAxk9q6ioq0vVo1UkrQKRBLKtqieWmU1n+egYm5p6gzZYb5TNS15X9dQ4zpo8OO6n
cYEM6Slw8ktZ1Zex1+47o0uXdOXWmRttY68GoGD11+rkbu01b4vG97ows2d6kvasFpHPgc1EpwTV
YqgvGyemXzdQp/UubbQBgZXa8w6DcKaYey1QrlRc6bl6pURHzXiL+3dnRGMO8MAsdnIM6BciJzF7
ztNSnU/yVzFyLlcrA3OuuzL8cRXLvazje9vFTQeTpsptBJHA9azWew68i1R/rcn07Dz2EL3FxhLN
jTsa27z/heJr5tKiHN27srwPNH3T0PBEIs4J6rrBDjkU5nLE+zIg9y26Z5eCu+72dx7LrNqO61T6
S0eJqc177BmYTyBYhUH1kFT5Rdf96oV3H3XI80JcQBQIspk9eLdT/9NLk2XXK9eep2yY6v2NFec6
9ZXRvHOHEgvv6AnWSCPrNqZeekg6PHmbm55/5ybVSAsV84CuorWYNT4ckmDqZFM6FUel1Y726Ff3
MrIcHqpPyRYDQLosYor2YzLQb63LjqeIzVQ3CGdANptRXPBtSeNPR6kY6R08BscQFyg2tKsmow7O
ntfcN75Ib2MlLneuEZmPucf72ZquisyUOl1Ytuo6tXv7qtMhtbhk3c0IfX93fOWttJg5w1x761uq
OrmPItoJ1Bccf8BFXODn7hgA/lK7okCR39p3+MSRRVTgVOZdqQKo6p3krk1Vdi3CrNRrsi/lZWpK
BQyLS3JWHJj1bdGk2lH64qGVSPMNM/TvTTfInlmY6KY2zlg80qRMntRQc8cVLqToELiFv9Gi1nlS
cT5aywBZGdplV7LkpvDZB0gtdZetAUh1D6DGuJsCieB2NKoHKnm4ABwPGFrvK5wJMLjNDU0PKc7W
9TWk1fxWbXCCztTWssXMayznyvWQm7BJccWKHj7SUuapP83u5qHhVL8ZCgPJX1WDM+Ub50vJMBMD
c/KdVJ33JoRddHkcregDopyiP3sfpxUfD/3E30PQO0jeG0IbM1ZUgcgiH5ehw+eCkON3O7ClSgo4
ADpqLyRrkbkQZlC8hcCGbxNR1LeGjyquCpP7shwQJoJ0q8xdKgOMxGMQcR4vGyqngYhJr29SwD8R
FOSizTlsJbTI530bh48+nqJFmXk9HYcY2UmtVfgvNdnTaq+5gYDBnJPMc1qehQZ45Wso3ie0QsfS
CSOzdJWTmXbGAc5zkx5RNxhHwflXLFtjk3U/xzo6jg2W17Y1UMDmGawwEg7OhiQy4FIuNEBN38Gw
P4P6gWT+g1XXtH8Cc6zSjQy/So0jeKGKvtd3APVPfl/qxENO4Ujkq55jL5NIdWVUSedYWy8dILB4
9uNH8PfvG2ePwAbYg9Cf349h/rku0oWtRxft60G+uQjjjEqplR7St5RBtGBf2BvlO7biv2DFiSYs
DRtCP87Jafi/UK16WIGxMWxxNLXdm+d8g4f8948nulyzJsizY9q2fXaHnEEaihE0xnGCHmydZPP1
vfkXC/rx58/uDf1sU698fl7N91Js23HbDWuBlu7rYb67irPvAJV8l8ec0I/p+Dr2p+Dlf/fzZ4hZ
Pa9yD2SqAfdok1ymxjdP+NObBKSTfEeAoCTofXzCdsvsGuQWf71KVYjT6cx8Q/v282sgRcbWgXRq
hPtMs9VfrxEJyn6UhxBgQWTOJCQwTGb/xQjCcFRTOJr2T4JkEFZpEoTSOpqYN2hVJtlPU/MIy8MB
+z8DiI+XYJPCG+YVAzT46zuHPmb9Y/irpRG3Iwj2IZKUsT6OoKDzR8Wom8d7FpKZ7X4XgPTZeyqE
LgwTHKu0z9GvnXRwvuaNfeyyeF4i6KLb9fVDmO7BR/AycFy4y0R52PDntbN71EQm3DwTd37bXY3o
cZNtty5vZfrzL+LDMGfAcFQJkScdhmEXbC6QuH59Ff8unZZOEgAnIV4kwzxPe6zSrsBDmoqjGsvL
iG52subP+eZ1+uSzA27P7D99doSqnD3s2taMNsmleiycottkpkFbD+z2sjd8DG/ozL65qE/Hs3XN
NqBim//Qwwsz9zo6f+qxlM+9Hs273mWbEuB1bxc/vn2OzhiErRgWxPKzl6ALnJ7rtoej3tqdB/21
HffsQd0XdDrZ6euxPnmlHUJ8dRI7eOdM9ewukkuek8VVw0seIJQu7fabF/pPwtHZGy2pv6L7Ihd1
Ykt//CZLQ7h9lrEHcapSWfW2VN5QEDHFDF3VkxWnulAgzM4Us3rEToX7J9rS7eMwi2vmjWQbcdVo
anNRU3Zci9rIAVNx2FsOqKSvKbtEV0b/a8j2QVvbm0iz6lUUofA1ssL8zfkXzC7OV+02DO1+/fWt
O3shyFAUQL9Vc8qQUVUkNR+vTKoVLWovCw90VIBLlPbBwLhg/GyF/2cU/eMoYWo2ptkyipadJLWs
uPnmOzp7A/4Z4OwNKAEZwHZmgNJ1Z4G4q5rj1/dJm27EX6/AnxE4DwFfnwKKmDw/XkJWgfCRae8d
DNncxLVLk6EDRQinqnPKPR5qKow+Si/3ZlKqVZSrvv4Dzqaj/zc+SWk2YHPJR/Vx/Lp2gk5y2DnE
frPwqD5UAvbI49eDfPY2sAP4n0Gm2/zXAi1CJeJIqHmHSSFfoVrzaVAHykFpv/liz66GLJcpSdXG
8IOWSUjn7G5KMfiqPZZ8UHxEMj4NND8cfKU/upz/jMI4ummyuWQ6+ng5oDktHRCFcSS3amFilPR9
MEzw5rT8u4PWn5PUX+8HYxEnOE2qRFfJKfH241jGpFdIHdU9ateVsGZ4IWH1vObmnQwyqMKUUJDt
7b++vrO3/s+Y7KUgp7NlM/XzLEO3sTMHhJN75OS7dhVldfjx75MOzMxgERVs04r6eE1iULvYdvMA
8WCHGDbZGdrl/26E6YX864XLEkxCusUIzYBrBv/tjzMmHDnF0E4wfRy5ztlTiSzbTxojCk4hsvIC
TNM3b9gnTwD7p8XRBxW9zRAf/37Z5I0aNxFPXcckzA6h/m8ewV8DnH32lUu7bigYIFdX1YmF4Kf3
n3MvtRciS8hqRk7z8e9X29o1stxTjhkszfxXX/1sXuYN5fd5AsKiDMF7era8RJqnICl0lWMiLlJt
TePt67//33mEfumfz45jI93bs+erKzVdKM2KTs64TeUptAE2/vjQ8nGIs21m2heWCl0oOlkKJUKg
nz/+iCVnX8IK5HQ0+ucjg9lXRHQ3opOpbpNd5v34C5AUqk3SoATYr3+2LpgJ4y5BxH9KX7F2J9+F
M/37AUxRyRqnFYdRiDv9+AJFRaInxSCjEx1J2h7Zw9fP97uflx9/Xm9Lu8YSEJ2S9MJpLkvxzfs/
vR8fZ+0Pf75zduw19RrdgMnva9ii8RtB1Zz8zAEeFyfefH0tn7yrFOCEbWh8DpplnX1rfWjbfiyT
FEfrHYCYGZ11pE1fj3G2gE/f24cxpvv513xaJJUTpDljKCglkYottan4vPx6kE8eyodBzpYFx07J
r8Z3f8qMgvblxZh+80l8eqd0Ek2FTpKiOJ9VsSS6fRWm6WnSonluOi/LYOPGzfq/uI6/hjl7IF3l
2qlLUfZ0XxHYFP54aZMmD5szA03ufw9AUdyWvZf64phELzWlcP3qx389QYXk3UgeOTvTs0cdZ1SX
+8y1afwsAIz+OMidHLy/f/7sIUegCyzf4+fboF9hAc1w6f4XF2BYLA4OexcOih/f1VgP7LEdO24Q
QssAGgCi2K9H+OQ9Iq6Utc10TCrT56UOFNoaxXxHHLsSjtLSjlbgvL8e4pMPzlI5uQsqyH++7I8X
kWF51rOqdY6WhOSIy0i5yMEMxt03C90n3xx1CLJXdUt1puzNj+PkSRAHhgPX3gvzCzCy3+6UPpkJ
PwxwNpH7SOrKoe2dY/SOZxXrIjZUAWP7uwPnNGP/NeMSYeUYDhRYKo3TSfo8hq3VTEyNvVBO2WAs
E3xJSkMkCoEkzXaUAwp49Jq6/83Ue36AZyjWKA5OgoMHpQ/17G1O68DQPLc38HkMWU/zNSZ1gnLC
xo9HwrqaIscpGHgyu47qxjikwuuBlYZA3XUXQXRSI2GCOGIt2oZHK/y+fffDoc3WOs5Beqd3SCVB
eeTVUmI1nLACwywnJR3vceGCbrTaLdpYBI7gLyLlm3fw7DX/z9GQ1oU0HMsgpeLs3WisTsYjzdeD
sPu3xCquQHnsKIC+/uhV/88wjq3bnAaoUJ7XqsBMOlbv6v6hleZcM9Ln1MlfcmN8LfXym7nt7Kv6
z+MyaAcIeNs8tLOZ2dNhsvuiNU6EYzyus3QfPX59LWef038GMA2UMhCJ/90VoTytpao2xkkFnS8g
Wbb64n83wtnJoEpqTTd9LsFsnpS1+19cgG5wotVMttVTi+/jfOCnFImpSfDzprIOQn/zzbbxT1vq
w3dKN48nYEuTFEzVEGc7I6MLqBI7hXGCkiN3tL3DbZW23T2ZfcNNrNUKlqoeAac/YNm3oty6DGpJ
K7btRLUSRmPtRJjHvxqdr3FuWrU9T7H/Lz2LMCk5VhqBtY2zM20n3iaVgsujCsS8dRoNmbsrFwRp
03L1Oy0ESd2ov+GyjCvfdFOQu27/zX5jmtv+vtapCGZaVAgsHbYwlYmPN5OKCkJ5GeKSsF+YE8Lg
1NLQRmNWSJwDWNC/fjU++165MDH1ZQ37nyTKChGpg2HeP3R4VspTWN73xjeP75P3m5mWZ6dR4+cN
P5vvopBsU9/uzZOhv8tnz7j/2RUwnfLeqZpJnh/UofOFNa9dRyaOy8uBp82pL50koxT6zXzzZwPw
92P5MwoXYOm6Y9G+PruIZBR1H0nPPIlBQNQnCuWRZ1Kbv3RyYK159AarX0BD7FaZvSuxlItfLb0r
pf3m9ThbGqfJwuRLswl0F2zgzw+x6ANJHutzbmYdI47zbwDF7QuByF1qgCO76vbru/vJ7PdhvLOp
QyaAlVy0mCfTQqBXgdlA7Q+jtPhmnPOaFXmrKo/P0CFzCkOzzbNJZKwaaUFtN0FUWwuIjBfl4L4L
G3deYe7aCDKS4yFwtaiWdX7zzV3Vpxnk78crbbr6knI9VXvKz+dTWNQZFDdi1bvWm7GGPJEpW5ni
y00KNb7EVEgeRYgoQ+k1fZvju5vVKahutM0aKN/OUkn5iT1QRpT7la6XS9aSfikK8Ad22XYbPQZH
+vWD+bcIzJ9sonaY3gVW2vMlEA5BBNzR8K9TupszKzAe+1I4BE1kzF2hZJdJQf+KBivOSEXWK0Az
zjZIm+ibxeX8jfxTtZ+aKzqHSU2efxlGqMYlCd/BofP0FCIThFIiq9RdY4bxwjZiXL/aUKy/vvrz
OeXPLDkdyvggkC0aZ9uMSOsKiiGOd3DLlaPhGbv58e8LDgNMwRLtMnvdj7MwZvtxkKPn3hQhaeXm
idS5nw9ApUu3mRMtJvSzC4hxKylAWeRN0i1V9KXfTOuf3B9BqchhJ6ZxorHOdtCak4tB8yx5E7dX
+9b6L/54dljoJDji63SGP96dXjVSTc2EvCEoLLMeuuSbQuP5pMPTdVQansbUBGJPcbYGhlAmjQFB
86GyEAG+wvfTCWbyvimmTX/lh2/+bJTpHv5Vn8hq4YI8br2DrIBulvYpJ0tHgIv78ZPmYvALU5Ki
y62ezaCt6rJ/JL7sYA/D2jHcC6yIi6+H+Px+/f8hzu5X4lUERBD3cvD0nYFr3Jr76br+rsL/2f3i
iI/gQHCOZcPw8X5JHJpFS1r5TUxk0GDcusW2OH59IZ+8tlSAOTtMixyjnH12GpC2sURffIMfxCw3
SPG+/v1PbpScGowsL8jD/lH3JGrgREOt8tVlbyroX1XuctwAnTr7epx/bxWPXFepI1Aw4ks5+/z6
2LE8xKHyZnyto+v4vml//AUygOVQbDGp37Fv/fgsPMtJS8tznJvU2wfbwv5ZvYi9xXQmnpQlzpQg
ff4BakpFHyTWnRuhrIZLK9x+fXvY0p4fvTl68vkxtVIq53F8bJPr/8duXZhVpTLcJNoKMt7q/7S5
PhhWBH7JcW8SrDORtitCIpdOWvUQTF9m9uB7z3S7hddBRpFwavM5GKMN7a614evbGBaU77+N5WNU
g3tkfbYdSJL4BTvSldBady5Fl1Jf9Cne11679b0A8v4aYH4yYJahN4bnaYt9Z9n6cPFl8VBgnS6r
fOnGNfw9qAs2WbdDQR5ecMgEwTWotvvgYcKqS+2ApXmR5tfheCtbbz4G2l7NbsrwMJhPAhtwOWQ2
bBNzHRbxrkhr9PtypSTGImfXEA3XBelsKmyfDJdCshuVre7Gs8LYDeaDlT6Z0QXc3UU5CYkKUEYE
DzmXVW6t2PJNWBOIRZcSD5aRHHCLO4QdkGqq6jAOahCVfXUJ1Xyp9/WsLB7csrzyBI6cGGoPRiaY
U6uSBJAmfhHahZs9GS2u4W0O4VjFEGREBMMav1ucUDr4VtLrlyOIBBLYdHwfVnoTxEeDsEPRXOnJ
r8pDchq5q6x7SZph0ckrFRBHqAUzRNw+RDncr8aUyGL/LshsUOuumWstnrMaFZMI3F1r/CpyCGXy
Im7huP32RQMl/eT6x4jsT4CcRrWFp14Q+Wr+cnnGRU2OFLxY2Q+rADuwKMuZF9eLylgpAnJlWc0j
aJPVZFtvgSXk95mzz6N97zwVYHf9MAc0gywESawU9cySw4w27lwE3Jn2kugnGi3mvAUkYRn7nvTH
qIaGx5KkQunkGIeJFLnpGGEM44hm5XtOW5xELryknEOvW4gI+UQ9yaz5sXoXVnjNIHmAVhzql5wg
HFPWGzvttwaK5J4oBFV5AeUzk+0TFK5tSafKDm7t2AI+b4DPpLsxPZnx0ImtaWTLpJGvvlW9B5n+
K7aTTe8PyykIMbBecAPMtHIjgjc8ttzFhuC76hcpLZuqfgPneetQrI2iaGVnL4ix1noFYT+ZOWzi
egMIc20SkqJhgiM+lyCUYLyxeayqujAJFiN6ZWd02sIi4jm3fg8mQOyyWqL9XhMwsSiLa8nW3Rjn
ozWBNDxQoZea/yAIK1Fy0H0onQt0OJSHhkVZH+zWmVX5zZBdVv1lg+8x6UGWjBvw02vF6eZass/5
RAT/OGKx6xJsd265zcsLHShD2d63cFqg+nX+gxX6EMJOGRlS3UuU4d679aunHNOQPuE2TjXQP7+9
UpW9q6tLLAR4lH6r5kE0E4/wkYTJErKdV+L6t8GHBs4s448rhhuVWF6D9CqBz9LM72T6VOKjzNHf
AMsBvGF6q97H0HCbDHxavOVwvu6qjKi2UpQHGAUhtnEqDz2HN0L5ksR9pa6A6hwScZjPDfhN0ni3
xApcBHywfCaAGnMqhan7VIhbjVxdazPa5AeDUD6YmByGOFhVpst7ydvb3eCYzpt+FjvhZQcdZHTe
fPj/XRmsikRurKolO6w91I26UYARa+FeG1/AtquqsnTiG8WBJHPK1F/08XunIb0A1yMQbhXKiqHD
B8DVBYC+Lh8yHJMeAL+iIycEkR2JWRFB3Y8FNgZX7H1RYsUPQcMx/5TaPMpgnI6PWGu05GIAlxFb
x04nfrE96NFhjCB5+U96cDSgEBf+SZC5SsiJftPkT6Z8VxGgmRXInmxnEjkp7X0O/QAbfC4rHsNl
GhJN2Qo8JBubZKESt2QVPvjdKxkAar2PJzOSgWGR1BsCImc65lC7+KWpD0I5hu0Iyv2I6VWCZ+z6
ZYRHJctG3m5MrnAZDP+tNg4KrkAouBIbVWkSj+PkK2uEm4KtDYrBbVEV6qJUunaJ+N5clsFdMrzq
8c3ECYgzax66+y5eamX+H48s8DdV0cgW9pY48lLl0h9d1PzJJUaXhRGG5KUGzEcSsFoNGhmXycBm
BVQ4NGm0Ke+5f60FNwqIUwBfES4MU6UaLGdJ8x6PR1/xl0Qsr2QiV4Py3MNHLxGaTOlyg1ptZZ4t
23pLCvVgkzL0VvF1GvzXf0y+zxrplGY9bpDELojZujQr+yKEKlJBpKjDixAse0xWQRc8FGrzVOg7
CHhTsnZj70RbXAQJHypphppQd5Cwy9q78ORdopN9BSWwZl0NyOPw7H3M3dcPnXVUw0Ns79AtEGcN
7vgxkGT0AKJKXP1y0B9Z4DUQfPYL3fu5jk63j5pFPnHisN2Z6rBCJbTLEzjAzROQlU044pTubX3b
uza5g9EGLMbSTtwVHWmYT6R9agVXPXA7y4tGzeeJGt3VU/wmK4gJ46LWMf0Ka47RrvNKcJrE8rQx
JJ/o0vCV/ehleNCrX4rxqmnNqqwKPEr+JoyNXVt1MK6zPZxoMn2jexOQd/EnADeAqRILzPT9olA1
MPnBhQWbtVKcddU+hYWyUaseMGSzxiSxcovh1orFQdOSB3Yk5SIP1d2QWjdYw1ae/K2BcxrT8qrU
oYHaeiqw3LklwdyUhFQdG3NWRUtQHhdNrUOEGvYWXAE7yp+UjEMOMXkNjtPcjra4rW/ccFzKCE+m
Cmtcr8DFkIYWDACxMuMtFOVNWgTvTaa9h16yCotxIUK8+wRoWZaYFXo/z6tp70QKRyG2fhQcYguy
X1RsG0u9Gs0J6+wsBiCGqs0sSxxT0zsYMLst5loIIyRm1vVVjAPfS0dsKGDhAYCRyPMn2UPxwitH
ay7TgU/D7gDsqN3eS8MXU8u3be8vST9kQY8KFQP/cBNY/jU/RRFiopwTezAZHQPfaA9uXnqzqMTB
pwSkZ2ob8X85Oq8lxZEtAH6RIqSSfwWBhICGxrV5UbQbee/19Zvsw8aNu2amB6SqYzP5KSnzeflz
rTxUx5WWSJALtHrTLbmTMhc4FiYd6+qkmOlBqMF3YskPaFM561SqgDlW+0JMN83kGGWH6pKlWJED
djXz5J5FM++iru/jYtywcsxW6+QmZfWmEL1QEICIU1+NBhTZUHzg0cNPU7LwM6+lRgaiHSo3pQz5
kaLGCafuEDWTOxfs8nat/FbYst/2iso1O//parM4U914C4+P2gSnLOigX1gboB9uDCq5lxYnmU6p
pIBUTHeNwUHbqpuZRpKRxC9N8BvHD401XCAGK13QSAK2OytArmt30jq6SempCZ/o17WllCvNvrX2
XdGuqBeGEKqBkU8sWfqLDCg0BryA9XcpYnc0q13MH6WRgRqgL45VgEnAO9QGBEnCdE8GFBK4PgQn
ob5n0bfS/nXj8tEAAx31NxOKb8PrimYJyRav45iv5JLoYm4P2pM3OE4eS7CgZxeqXApXKSpxk21T
ydp0EaVy/cMo7yEHQYwGun2SVrRii0yDtdJ/LdNwi3nr659J2AS0w1OsvF7oiTd5tZ6Ll8E013rx
jlTr2ESZH5JM9H5mnNWqdWrBv0IkVYSwFthvFXO7TympNW13Evl0KsLSkcQXfKFNnx0ZN3awIDm1
dAnKPxDRUeVH6l/JzgRut0SSj2IRvsSxKfHFpCyxRvp+MlNHl8EPNyxmhxzEk2KtghK3HJvUpD6y
2E/hTkbQLFdPydsnXf91zxcUqOibdIuQ6bOVYY7UYl9F2nmBcZuNyGnMYd5XBt+vKTmTXKcbk6HE
ddsHVzYHt8bQuGUan5j7fkOZ+m4UsjeJ/IgRFB0uCktdDxBZB5eqrldzia9Lk134YNglxg9+BOyV
0UFv07Oqdae+QfCbTPlamquvfoCK0s7dfjaL0yieN4Z8ZlQfyhP05pXQsrOZN+cpZw0mEPZbO/Mn
16m4xUF7gK73pGk6US0fe1GGay1PfuAJsnvbwOUBLi9DQYBr861PZ4LGdWsSRebaoZ1wL5RsVy+8
72D12fsN+aKgtu7yEQl396VFH6H8gQR1o9ECXip4iDhoZAI+VZL4JedvzkZmoxUnUft7EbEWzIKn
1G/beKISbF1ULdrqgE8XkAdCYbmwNW+2HW2V+mWqv/ijk1qEqxB5UpN89e25rR99LK0bYazy6OMp
T9dYI9Tyz4wgtB/eLdk1pYm9UYlI+SeYkBiJ8lVwKC9RRlpIRrNABUG2bAKAD9PgMEONQUpgDQG0
an5l8zjX3qDU67xhyw6+Akt9bXMZZdNjQX3dL8x+VCidgr2IZidHcyG7TwgFVFKQXEgXWKAs6DRX
hLhSgJeIvWBOsmRim/gxYMZmm7/ngy0gYwKz2Ni8CtM8OmZ0zNPjjK0IoyO52CmHi2H3Bz1jIF0S
MIDf5+DRRbULfBXIG8vIQ7HOzLMqWOjHo4cAjhJ2Cthvb0aCTRYC5upzsMd1XrwUGjwBRnOhCY3T
iVjbVedk25M3styfYoxcrF1bTg6w7bUIh5PBLa4wAGanF5F79fw+qc2qUw6CFOR5BUf6SZbOqflm
Rpe6O0/msSz/iZYfnq+kNF86+7SgGCuNa58snJeYvydvER9lwQIqQdkkvUklcl9QJdGhjc5a9900
P4p5m8fM1Ydrw6qzTlm0tJ2wbP0sugzKK2ParzKRoFY+mQxfyiIfRPOv7fntvXQg0cFyFAU8b5A8
S7bEazP0OTF06EoDxhAxueAe1/iWDOF3yjktB+rSrjyLNXaNxH6t6sTpsceQKHLijHXgME7GhQLt
j/Hp8MPW3aaBvz3sNIQeU3uWqyudUWYdzksh/ie9zFebb3BOYw9m0CYo2LsCJJEDdkzGP1X6p8C0
QM3bZftp8SifunWdb2KZq10/K9JRV72o9xuSk+k1l7hSWuape3NpsbNEiM4iCWfecI0RdORddy/m
hAVQJsISMNKaQdyoQtDJzJdcvKH8dGexrcuXuTgVwB459wr9ajPUCoQgzV5YzIfKW/oNcotEOSxP
bdGokyrG9ouYmm0yvwcCJek9ylr7yjvMolp9l4I7Cye7dNaJzzhj9PrR4eaOwu6j6A+ZmE6xbW6V
2U21wddRVauwDYWBCPXFRP3d8N3LBWsx2ZRcgvGRh5HbacU3YFxvKEoi6BZnFLn/KN5Klbj3KsKL
1L6N7YWW2axfZxba2+66KK9hcc6lF7aEUYm9quNolS+qXC43s4WM1PcDYcIgtVQPphTS74iESRs0
g6IQoRlJckZhfIJtsqxLOYT6jdbpqyvMGLwju+SjpnZvpQL6RBobTIUB/+ltIL9kDFyrBZqTlHiS
XXBQV6WYzl2dqbeincbAIzqVPZCIiN2shJuV1shQw0IV43rKIgiwfWqj0aDCFNc6dvfCAIWkpygP
M9Vy5amQN2rSqxlo6KR/BBiuPqcsaTBtTMDQsSYsjykysb6FWC2pauQs2bNTsrFMzFAV5A0yHbrj
Th9K4lHW5dOyp/XkP5UEY5wJgVUNdJiKTzM5Sm2i0uw6TOjAKMYTsB/cKUDT/8m5udEVunepye/E
jd2x3sdCO054dr2JD4p3PqdVCq3u6XFS7FdpdFWCeeme63v8yivVftM0d5yvnfIYIU7J01XM0qqs
4zNYjF1By9dq73NxqEcWLKISFgBqNrnY9NGIJkr1DPjXkfZqWMsKY5pkvwkVCHKF6vav6KFFq61j
jIjCeMkq3qDG/JdRnzM6z7Z3+uinVrySk4dtOX3gBfJXGmE7J9QF9l9bHygK1tNUbiJeTQu1AQak
F9xiNxPhClPsXjtlrmInngzlq8taV87Cu0UImHHD4smZQRK3ROUFETnI3vXUv+fRNupfFPVhj7dA
f+Tz17O0Vy7+kqtrFfdeBdbx6X8K+/dg+i6br6X7iKa/YBz/TVhS2Rxfp1FLFqGdM7pCkXyTMmk1
UZmLezisKUb3Mj3PXbpT+ptdE/bz0rAgT7IDAMCO90lDynlRLX/ooXfDgCA1iFLyLrw3Anq/KsFj
6m31LUQOFgcCGmiyuE1lYTiUf5WwKaEEpuOFV+k7K3hG8HzZQBttuA+t0vIpmzPU7wxVQXJqi+JN
r3EfBolFqTB5SUR2G6kkLRPIcSP85rvJNhphq5pz2GioZ2eIsWZe+GEr7aUofuuQdTCMzLFf+mk6
7FqV5wwbgJoULzP0lCizXlHF7Ex03PrSbeQOOFgXp+d2qL0JBZcFTXJtdTIMu+B30FpguQDgpyA+
IB/flDCUqiZwQFFt2IvwU1O4cQxh0YxfyUYcwYBiU/e/3NbbhWIPtG2HdilVzkp8dDN9IDmkSCO2
M+NzzEpBXeyw09QhTIUIK6u2MVtsH1m7RUu2mi0Y9PDgrZdkOeaoibJOvvdFfZJw0nS9DU+YmntK
QpPF4CmtY0ZtZ5K+LOtfzS1J7BBrEO461NZkcsH0rqQfNfaGaCEcRnw38idTuJ0brjBSBrcZiYn0
vchIfTLmKaoK+PrEcdWv55nhNzCvIF8OZiWfxkr3lUReNTIpe9W4QUb9tdqai0Sv/tn8tTe22IXg
sNrxRxXv9uDMeOLzuD/l6J3tk5p/m3G7riMSv+QeVLeU99sE4UbZc5WFaL1/DOVsaFs1/pXTz1p8
DNrVRC0pT8MtnUPsGntjKDdxCMkZh3VlXGK5fVFMWIEc3bjfmvQMdZKSjg2w1r6QWTRm4o3xdkBU
WaXyum+vCHK5MlWexV8hGwjLiaph4FTKeKqi36b9ZVgTOAhBx0bOEQXgnejuohz+Co7AHl1rn/td
9IP0Kcx9soddSl7UU9Pqb4PtQduAf+NibB/w1/W/HbGnCd6RaJdhX68fDnGC43zbDvj3CPqzuKCW
PaPHyN0MpogW33Et0EimLIC8MnqtZshHMkHWgAyTdZubaX/Ukbbre84qXbuD8PCQq9jLsIHPCcp6
7IBW5pt5utjT5Wm6reJoj6uW8FxZg2HO8uNkHZriX0hwz6+wjYBZJwYO5Fxsh+CuNxksli/dbjZm
Hv0FzMAxQgEtcVrrMJm6pzQb1kUsa6sFfQW7jCQhmZePsae19muUAwwt4G9K+SZLmw234l9sWfsy
puJAM6uCxXPSyKBSS/7ikwHsDofKTpXfmqtNSzSnIPHgZKbsQOtpPkgYF+zO2mWt9iOQXUraLa+k
Vaot7pAdDcKbtGJJ1jgK5aYtTj+Bqjup81Vr/8L4Qxm4rZ5/YaltLdBlmYemfiOp4UHuwSlHltPM
//LnPIayp9T8EvN30/EtyAiSmEI8iuz5wHE1Zc2X0l1r8aoH33r915cfZbI3dFCI0VpRBOyUbJUN
/1AgrFG2ryzBe2Bpp0n8w9K0yhd/7i5yfO9TlDg5ps1xZ3MxyuWuDLHWpJ0rt4dnIzcuH/BvP+0l
9ZXRBXszFHvZzk4Nh3s/vFrGN0q6XV68VZlftYTFcRif5ia8dHn0NmF3FOcIT42d0VyawYB5CATd
KXuEAsR8iNGZE9m2Zwy7JhjfEZH1t5l8DyICcVxwgf010S6kjDy2B0HDoQublRV1UGtqoMBnkNfO
XGfbIXltIW0GVJFM+6qnF3pbqGod9KJSDDJap0ZAGW8kjNWMc568jdVdqzYxaUgBOrxK7kV5SJ6M
3EmcEvy6Um7/oudYNQmdgAJ177GCtjvE90IGmZU7wPPXSDl/6nLahT1X4mC0lONqR457h8hmG1UE
50lDdXZ6dCBT2nprJrGXz04ivMpwwuENJ95ahjsnsBgvdn5SW3ZTFlh26XoxDQI9LggkTI2OakOO
3eg5euRPJH2q3+qxH9JqBG7U0A81y1sT7kxC2KFuHmHD5MKwgZ23GSj49Wi9dAHAvNuGygm6bUJm
VFRrfjEkxLtE5LeBSW3Jmk+jUfCzFdw8+bmf+by6BasLVXoyMDqd6CSQxn9lQ+rHT5mL9iIskvX+
rw1/u/BTrT5b6VfjXmQLqZnO2mR72tRvZrN7svZcnmGitKdw6ZCkl1jpVn0LChskE64LlMlNUXi9
ZvoqF3KnPWrefH5GZaFXQ4DanjrjvWWDfk6z9QBKbI59jXO5TYJtgrqneEp+ObmxUcEcnUnk//Fc
EdqcDTh/OeEzAzEwI1HTUGgWVPbNm45VoSE0rOzRYTSAjhgbNpYG/qT1WddzxhROU7GKNNvrqVRb
6FHCpj2oU33oy7eQg1S2tmHM1mRWUe8sVspMNvzemJe4rk55+xQAwwOe1J2EcUR5pgpG4Up6sqX2
v8nC7ZC+s97j5emV6Bi9yNJ4hWHfi+qmFw9Die9z3XuDzohd0da+PukPIIwytEillF/CuvCX+Nh2
8yUhC5RNhHPkTc8ASRE0muJd2imv9XSYJ1en8AjeaS1DGkqlX8Z0NkxKrRioWXOcO73tLfPe1CiM
+9NMQf8MFLjuD4F5q/kciuwIbf5ughZIFpt73HaXXLq2YX22MGYwDVedTEJfkcNDHPS9NsTukv0x
HPyUXrMJDKt07H01FWvY2Vk6nzNmMJ6pAjkmceOMm7zcjbXZr5Os+iiZTi/CiF584qCJ+Awr4YT2
kemxld3yoStU+ROO5LTH1RliAhGgDxnq1VfWYGxqlbqCsezsybym4jnjbkd70VfQKhUclPT/K5TW
ekJ3kOqwLlbJ7I6EM7lJIaeHBjlvQTUS02UooaM1ZPSrWiRfTSC9qb30jpr5tZJMF+MI9fqdUrtm
H+0puOQcwBlFOEaU3mNTfy8Nst9YbM0nrBZ57czja1SOSg3StPaSln90eE6XjNAnb4pnxya8y3X1
BjP4Y+qKT1sKrkg+XaPNqJsyzyaK3FUk46yDbSVAqiPMb4URraELLlwJOqRfBmMUrdlUdvBRDZ6a
nIysIu/NSQS/YXYWSu+N8JV46aTMG7UfG4x+GAOVyt4Git8aIdiYF7SMTrx5dVHD/M4AF/MiBucw
NQ6sOiFhxxlXW2JbkLV27UNq+VnKCwJ435bzvZA2RrZF5bhDabkSS/rAZJwVwikH82JVgLTBektT
u35OStbDU0y+jen+Jyly8Rpt2Ihce5zPZW2vO13b1VV9afLlswkJeEyNu4u176ZkpMNASIUWMrWN
VWV+KPgJIsrQwMcz66M0KNiHwSNVAWIXhIjCOuFQRrOxfPfp6MKgdyRZ284VyNoolvBt1dxDEDTG
X0A8VKd42Jb5NtMDm4s/tDQrs7u2HSe0wPJVHPJka0Xy2sh40s1Xi1YR/LGs/47a0puHeQ2g1i0K
eKw7mWtFWF+YwsclepgJ1S9eqQXFdZFN+wEBWkt7v5seSU/Oh8S0GccVZt1G8QtxniCi5s/SOobB
eRfOoRuCbJhswX+5HAKrQMHmSSWUxTj+qlH6GJzlVWG+tPF40qxf6Fpelr4UFrWPKqcc9plbwPSQ
+wbYjkzZ2EaMr4/Ly8iosJS8SOoji46QZC0utSm9VPkl4iYLFzipiMfR1Kxr+UR4wrwLVTUr4Yhr
aGX+zHp/GDT7aLac20qu+4VKMMyya2f017nxhXIPkzOlcgRwUu8nGJGqbk8BQhsf+jLiNsuptx7K
5PScs5gYNojSZSNNwYryZ2A/CvVgJO4M6302/qEDeEK0Y8tRtbdgwtKd+XJ1g0G8lvCgQkp5p+jq
JPlrSSKdoCZcNRTNhvYm8G4b8FQHatD2qZ5bxnalF836SmRAnYjvIhMrd32Xk9ZJNMYutC91fi3C
ziuHN7270tBCdjohrwpodtaPKPvjVdKGa4rOzijIZeJQPwQ5D6cojYVZhWLN9BrNW/mqFIxzqFcj
+GJ4uGsPaakf4LgDBEbS0exjbMDys1OkMwk0gOk0u2OkxGiWw92S29963H3Aev1ZAk71EUF7RrFV
84Pkrlofpvlecwj00HtLDX2RQVuErmCG/VzeTYih0TIxwaC2Hp2PSnw11QcthoB3UZX8idGcZ58v
Ul+rUqeaSLahz8cU4QKVc+SD0XARxZUQHYZ46Us4btCgknYdsTxtIpDUUftjs1009hcmBNKFCqHx
bpa/JhM39LwVbTfVjzGnV3uWl3OZMxYVHegir2ONaJKj5W/AFoO8jAK4sRq4W2W0ecolrwm8oRLa
C+R444fZ1UNXt+uIKRxYKwQZf/lI6IZRAbQyfOBw0rZFlO5kHDSjypAo/nW5e28oebfBizVdp/FX
5/ZAUAFI/NglJ3L8OntEOhXg7lToR2HvW/MNu4PCTBBZSi494qHcxTXA6S6i/jrI+ebZuxni6wwI
P6v3ff0a8YnDf+SB9BYadGp/E/nWSHbG8hcBY+9Vd2r+RP8XDr5cBPvA/OqXSzEgjZZTv6s/NIr0
dorGjuOvu9qF5PMxi+ZRSi42C4Nck6dNDoAD5LYPotOZ9N1UPpDaMGIui9yxtIOc7XuyQGiVckPL
Dk3ac/DcNU2Oy8lB+6m1vtbYBzWpuI8SV5t/43ZHzKgWmPeMlVEzIsOyrN55o/SeaYdgFAea6Wsj
3lnhaUzRi6VOuWArcStey4ULf0H7Y0Ih4nzoPax9NdN0CK/8JimyZ57saoK5EpZVPkS7iZH8xOKD
g35HI2WVlOBxhy+mZQoGQSzFK2WX6mjVMCZWLQcj+E3McNvLNEX0ckvQvSqT6GhyywHCRPB4ys3P
JqKqKXWO3u4ZYtC545cYLz09MIDQcLHX3RAg9qI0n3lFtbFyfFURPPgGfi4VxadiDqKjYSvrXCnp
O/KLdMWfasdOrHAasDmk7EuZCbVYOMxqO3YFmVX7TY2RQVeuHqI0O0XryFsYfAbB3Si9oPnVoluc
3eyGXjkjIeZyTG2d5tIDe5sgAbf6SzMqnrHgG02pEAYNPHI/ouY8X0caOWMon+PCt8YA9cwFnS40
F05qjYSXs3EfIdfLJFDc+0ak5BuUor5KYjmrIw01SQhQoI/NZ/ZslU9ECt8ZlQa2h1adIV445V40
ZkWoeuxnxXrtSQzkbcDbm31oJgTh6Fj3T9U4n+e1CT3ez66nf7Gh8r8rM2R/T0u5fQzz+DiZ5KHF
RWlfFy1YmfX3MBAJ8JfoDbLJnxiZ3dRD6acBPPHJ57RJEuMneM63gbpQht8FVm9TJ+unqUYfa4rv
HaMDcMKJ0GWGrOyxXhlAjyEaHViC9HRzPC5cnoBAgdVe04KnFgXjUinrWKHSD8bYhkYtKS9JSzsn
2qNbXQd582iC+VYbyzZEaDJLtm8w42uJi95cbIBGWYnW/aRp2TYYzyrlMKvPXVN/adqeDhVxTouQ
6CMm3xjcWHmuVjLpaeY7qXwXTAtyF6JN2cv5S1/4I1YczaaAHho+f2fiNzK0I/BSaVg2lZpflqKn
h8hXaDdOxARiIwe74alQjuc1KtBdTPYj8p/YeIQmmojF8PSCeqaOziEnIbTwLdEGFKXLE7FnxcM3
az4oqzimwZdWcptd2OBnFecSh3eKMzPPThp9ErU6I3mHJpFijzfueyn8ScvXtk/OBg7ZUmh3LfJZ
jF0lwz/gx2t8Cg7GHYrok5/mt7I8YNNz+/Iik5fbXD2sEdDjZQRfuZu0BrNocuOOqMqSDzJhr8Fx
GDRfyHMlfVpLcQiCtnS01NhYw7IewFEDmGMU8y8iBlQmHCDfFQNIYoy2ofHd9BZzYVgwu8kJzQ7R
lK9U39Pz18RiXJGUFfnPoosN0zlrK2m2TAjz5jAqZzEcUxIE6rYbkwUpH2JER3avtA+lsb/N5V9T
9Z4mmUessZvO5gxjODORv4vyaw6/mf13ksAdZerYf2O4Nxa/DqKVovoFnvi8/Rki228scSqpotLL
Z8KnLPc6KXjKZ8mnEiReEjF/8ZXyNcXNrkPR1oRfGq+vpieOrDFTFd8ivdss09msgUNbZ7YNM/O3
FLYXIEQu5xdo/SbRcbagg6IQF8Kin5imAlu7cNFomldOnui92nxTJ9UBQrBpimFb8XZkJtYb1d6g
GVoxbVjINkKbexjpqzYVFPabg1TelvTH7G4Vg3n9YG4qJdqwgUcd2gm5u3Saaam8G8LP59MsLqa4
aE9f4H7UmBXUWKEsKhDxhpOWip8n5b6xb0iq+16mlMowQnyZddhTh7r6auLPQfnKotcAI+5YDC+a
gf6RsnLznEWiBjjis03Ggpr0MWyYduwfi8JBuc/ZUVe8pvxVgO5IfmiedBI8W0vfGvqrqmuEv6P+
mfaeEcQrKUZbIt1lJnph45JDtG6sfU1oQhLeDDm+NZXmPGfhcgLesiudhZRg4sSilok76V9re2H7
2xJjSXSeSpojb33XE+U+zx7oaRrveoWnCx589BknkKIpgRbr1P7RmtOzwdgh5s6i9cI4ifacaKBI
bWopBxRl3NK3dD+PMjdl1i9xVNvidPzXJWiFjwmc9HHqdtNwrtOTOZ3qATR9SMBcOBhQ9b7zWGCG
ywYOKtoOEMoRj2iMEADzptFTW39SwPL2KB42Vb4GBUHKMnevboGzOwmOuixREBETsuBBJe91BvxK
o3aTJp+xD/TEzMM1HkrDjmmsnsa3nO1i8Rr0N/Z2V8+kpIAMNXGelPcoEucgnnYa4O7motY5ozv2
odcTLgaKXuwpr5OcxrQUvfcIW7v2ZCq7YvBp6iTUkRNzM4tDVSxOPn7rPYpwKDVB8L1MbjmNzJu9
95bXpzIj+PlKDAyHasXBnvV1O6j+VG21FEFQNjfs5wIfL5/tG94MjzzdKQRwuiv6ltehbHiK3Zwt
+bn913XMa8z2uVxeQkmhCUKFfbSqjcYan9oeh9ahpbKinzv2O6YC836T4+sIu2Peqp9ZaLkSifSz
E6ahHDF4XJok3SiUoUZAGT1uAQXzdnVdqG0G1SYqsGPKe/pf5ch3UrxhS1pX2OQZxPIHnAxj/zoy
bK8KBkCnFWrXgz4emE97qeerMSdOkd5l6sgBAxS9AZ66N72eMc4owkqvn58mZQQFyG5iohV5XZl+
EWC7tuD1B9K2DndNwQWYKQwrBHN9NOz02gPDYAJszn7oh6VKt7aomSaNtRadzZPCjgBfXMXzdUja
iPcNWxFPxZzvzfowLQQXcJ8bP8euNlB/pnBf54e+/UzQLYry0MReQ3VQRnPc+H3tRcw4kaq2nGji
GXRHCDu4r4wqd2PjPW3f08o6Tbp8mHlPx8FnJGff5HfwIysl+mfE3baZxJ4mZxvKW8ZGE9HthPwS
8IGrJqUfDx67nh2K4aCZj2fMEKTw45UvJfPsxWa1iVqD/lral86Apa2az4mTyVyNkcAFoZ8mmrhV
e2mq4mRSdUoZL8mxqlGyLFgeXYRnIHOoXNvYUnHVga+HYU8jEX8SNelQPGjJ5til23SfS3QZOXWQ
DuDgiDuGIpnj+inA5CgjTyMa9i91/MM2hCpe7juaCVSEqVaNhGH44+bUk0O2MS9R6tTkWGQ/xeyE
2AVYCg68cKLPEkxe0KbbmsoMxkYGKOYb47eOZS5bNblVhbgsiOmYIyzEhklCRTqr8QfzIs9ZOptv
OkXrmhQS4lUU1Pw7SdViY/gJDWudi9vSB4w4xOh37rVxtnNBOB+fm45OuhEVnk1fehnDzRQpKz36
YblDp4kWDY/Yfs8ZmGHXYJVVDVXubpVWOHjGzhkZxQ/D3FEZK7Rnza2YONLr+ru2C5etfCcqOifT
DdcIBMrB8KoslzDgG+k4m8KN6F3aNRP4nCjYa5gfl6JyoyFaV/UrqvKN8gwgOV0tsU/VhuFeaBdF
7hg14yn1ZeZYr2QGr9Z2KH1207HBpWgxwJJc25HxBRwzaB10+STxiZcBrdiwi/1FqU6Dkb6I0boH
trZNLOSbzWNoKBco1UpnRAXkOrNFj7nZ4rFdz+xiyunD7IJPw6KDPeKANCabYdF71GMKthIHy8E1
s/pNxTRsQAYKNGJjVdM5K5XzxJlKSwN1ovVItazdmMg1DBqkrK8z+ITjOq7oFUSOGlj/zMji0R1i
VpwOBAKOxRR2yoyOmvzBLGUOiEar5SUlQ095sFI11kyGiMUAeyRXZmTQq8hTukH+UWuSZPWmaum5
oV6iYF8dIKcUaceUAS2Wzl4RHiX6e9z6Nhtjkg+lwWZU38oYALW2JYJ3GRaCyb9r5S+iVhhJ5QrH
uSNYzag3OSMNdvCyzLhNw9ZNnn+KSdzNtt1Y+mFmU5MdOjMh4TkM0zF8SpyD7JExGGf13P+z8LpC
dyZDe7465CsF//91kl1mgamxhlW9KXN3rg9jmnznLPqENV/08KwdsoaD21DgBaAFwtLXuDX0fUua
o1nDqlTuo04I9gGMgYFATjLesV458aXxPzbZ35eeKgzu3Hg29OUvMPMXS5apbHBmkmDY6pHWiLR8
9updVDknOSEjM9DqtWO+SoSWTVVeK9inVh66bpyVnuFMJWYLfnCy7nWeBr+i3Oa2TAsiB8rIBGP9
MTM6kpFd5eG3Nt8SMACLTl3wtRjOZli5ZkSDrP1i2R2yRO3H/aNDjl4XIyF7FqnUhRhUH8xVO9se
68cvRfWjppdCfI6FfquVgDZjvmJ1dm2POX/SDzp8AZ33kBbVaLW7suQ+TfvSyUsKl0HEdz8irWMl
nJUCNr9WRVZcAyvGpPli0SybrLshf/fjx2Ldu6HbLsM9IuNW3pXhno7H0VL+IJgKe97IontJ5k9F
LPsgY8Mh8jXGYlsmqQvjGJs/RKtdlhzK6TYJYiNJ8/qS7yoOX7lXz1Lpla1xYfyhobMajxyozVqb
zUNmK48Fj6fAHvxc4PL74E0lK4zqY1B6dkdfq1kIuUNkqsybBBS0N/nEhFRBfssgeUtnT+aHlQ0l
d1qmKsjEiMJinlQWNkrNMdhX7QJcvaPpG7K9tgii40R9Ze1X0V2F4LFJHqOKnzCzvTKg+cr89a8g
dy0zv5T8Wv5ZMGYzk5aqf0pGlSze5mQJneR0C+OOKlEPPSeJMjyfXcJaTdGh8W4VxMhRwhhqileP
faBBSfyGS3NRT8zBZGGyLSHd8k+pCnOVg1A96CX4Vr8etot4TYbbqGAB578ols6d+Uoj28SZxjgz
Vki+6r6MmONmzUeT6V32pyBpfgc2qYZS2QM3d6YSD2/Xr+owHpH9jE6XyoexxCtc1qisZ0ebGHOY
v0ozYLDxLBYWQ9iOYK2c5Z3yO4jM8yzbj6wauS7/4+g8dls3ojD8RATIYd9aorpkFVuSvSHsa5u9
DDv59PmYRYAESG5siZw556/9N+3Q6FwZhVDRngL9VKsuOox4TcAH5DxhF/YGCLOey623UX0sepfp
8XdErCwxWA8wu6jspNK918J9yxlBo+pKPvrXoNcE3ygU0irRnwBzCXvxKqFqUPO9dDFGRbt8t3HG
+HyiPIisTruJDZrDzMeA1Q1rnRLivDm58rXrh7Uie22hwZpZvl8us5hFqzlX0KlBluHjy5k6m/bb
xmoUF+8SANWPb1l2bbhRRQNL2K3zwvWmJmfV+qWEZkM59Ak2bt2jRwp6mx14mxRr6jdJU0BSd27N
T6U+WOVORDUw9Vqa64yjnmC9j7JuV7rSe5H9pxpybxe6hybOsV6baqVY2ybbpOq3pu0MxXObdwUk
JTtl/Iq6Ni7tAQtb/W736s9UQwpvFHXbaP1xjM2VVG4VDTFm2dxjcIOcAKukge8V777zFmFwqhP6
wBDz0e+6H6d2G2Dhc4VAV8Ops65IrEBAUqHtS7bC2dphjI5/2No+kpZbBo5eyFMZ/kt1FVoW+MUu
Nr1vHvISE2zlrEuzwRhSFSjxev85uXb8nujMmxXM5GtLiaKvxDcViA9RIwfe78AjRRPSIuGVzCvC
KMbHkKR7M/MsrIZBfUsxU1na3Y8ewUBjlfYmKamYmlVuxmtL+1bQv6uMJimN346LDB+3KZuDvgUr
06B29JzFcy2taCkUiRqpSnB6tSskjEhHaOysr22+0pyNqd47S9lqPPuuBGBqgL7iTViXB9qW1h3R
vMxgCs0hw8EkLr7rwiVy0MlJl6KP1y2GiNjY9Im7NWwo0uAczF1yxnNMzmYE9lcdtP6GHjcnF9kh
lEIO9Yomr1VMTsz4bRD5WrVyZWjf8yEYNpJK7OZUV5jIGt359B32vCk1L2aFODgxUdUBOYGVCmtj
S/ChyLOjdcpbxWrIztdiXOYopjumQUQ3Umxcuf7POEyr2rHXLj8p18hCKyYwHBCD7yTAQ1ijK5Se
a1FN1OjruIF65T90mxHlruNZmXY0WUBV6Xg1GZQJPxyAxEUX47JqAXM7IDwatkCmVG1ZW+tGPlsT
/JQj1mk+tYHGnPzPzr8dpkvZryPsyLH1LJzPome+6ejU3tf+zm7XTD1RTm12VKziWQUvaPDqrD1f
xdVta49mBs+xy+9cn1Y9pZCt/c8WmBsFZKjPrtsU3x05q4O1T5DRT48oOumR17IohoVy0Pz8OLV0
mKcwzOKt1n4C45cqs7nspEQu7Hh+gjW5WdDR1o07QVN7H6wVHR2pJnbt1B7F8K2ZckPvdwKg53YH
zeILW3bJD72jZb9Lh4LGw0Ud/5uMS4j029FgFnBABaE3ZPDYKp2p2L8YWMU6qF+NAVh9fv8bONNx
5SsoAODAclnuC9vTuQWDD8Ufl6JdZR255z8q7OA4PhR37zr3IMSLKa5D4sN9Im4xC7lRbPmEyMgo
FY3Mr2jYK9l7luCBSF54S7Ha3bB9rSJUYT2LAc+pj0EwZH0p6UXL64UTrZXioBXttxibbVdRkkdG
DyocLLH0EFIhqrQYY9PC11eV1kZru0KEOjbOtJFUWq4QZ4LO5o1OFydu9FC64hyHdXXx8aG9m7mm
bKNMit/KHTtUOVbGDhv543PsWE9KkQLTR8Ii6ofaVWd+u+hbkjwieE4m3Qpony3tJQFb/j4YRmjl
gHHBzdRgmeQqolpjMra9wDkkowSVAB3fAnvcIjVhV6cRHN/w0dnm0vrnTB2CvMH+oLGwYS6wFP59
gfGBEHhc6DPuEpX0HoIf7XHEBUfX5ldmPPsZWhiaNLXDlQClWctEpkfuUuA9EuGgZAq4X39MD/iy
XPJTcwxyEehBqUvyC2hPjBappOW3qoMEraVCm1aWucbSdLAJ0xs94A4OxFnN0LTbehB2C82dQGS7
GfURrJWx2gf1guZfDfvHZLqodVP1oFd1vmq11jl3Tlgd1aigRrzU/d2I23tZTl25NirdopY3abfI
t92DEFoJsCSQvDcj/Hsz5d1tFMFvCmqpV9AslTaIK+K23FgEhSE+otRlsqulQpMmUpIu7qc7iYKF
V802r14N//VNT/kzjUvU1xn6gUpHd1W7drKH67eXeGMHr2mjgWdz5JwtWaOJjJz7hEE9JlTTyAfb
xqOOFdh/8DNOoGkgEzsiMbDBU45xApwjUsQeeSVVxHyhzthuRoRaziCPo1GtM7IJvNY2p73sHbGN
ylrf9k3NTj/gLGyGdeDHy2606aR3sE5VXI+uppeHKMqstywkxCqfNrPZRtjimfXW2q6tT0uZBMRS
AOtXKXgdkM0jRiORaiw9nVY1s78a6kclfxzjKqNb4ON+oLuzqSwqi6vwkFXtLmydd1vpzyahcgnm
2wy/c0yG1IJM+1OeIAKNKtQk1kttULrMcSR3JY3Dmf0rgCx1HxUj5n/j003enZF9gHseR6M325f8
UL11bXWrRI9f+ZyjRVKrbAM7sorcc8kJxx/t++2FAk+kFtU6sQYcbHPlNdyX9VrUc1tv6LVq5PX2
hxJmywLVhBJ2pEpUd4svLIiVR1xZx06VG+mAU4VmtYcwZDOElqq9Tg0s/HGgx2yoTvza1/WyMOKn
WStrI4kXiY4s1ECqwUON+7kil6qvT0Zgn0OtQWQ7bkXAcVvhBKb30NKVI1DGu4R9iPVNXvWrAbd8
SBPyzAc04MMl4rMh7teTuUepPznoJ7HnuvHDqj8neazrZ2MzM9L+ahX1a+cYy6KgaNnS10WVLqMp
XdsGKlKSCZp8tr4Q+ZC5sTcwipQh5cfMznXvXMMSfRC9YQOnyNgBMPDclAsRYoHauulT7dEOs5RQ
FpxraIz89DvK2JorrDrtPnK0U5XCTposlZX2OdZinQevaSM3VUkLSFt6rXMMKUZXMmbYyX0Ph2xH
rvCpV6OLXqq3yQgBNn4Sep0HQU8dG7zykcwAgoF7fTZON6KkcTFeUW+s99vOVb9it1grObmLeEP/
DwcpnlWt8iyDRImcoahHwHuCbpSzoCXFn0NdruaIhTWeovKadfJfRnycqYE/1TTmhfTIjSqsor6o
+BQs80+P/Zd48GYRBlaURVcJdHnulmSDZ1IZKyjo2XuDFivHI8T1H51N/kPZdcCb2j2eDmR4kSJg
kGxgLXODHtaKK+2UWO4yrb8Sx6WlRENX7VftSw8zBrjEhPplmNcC7syPQviPixk+scCA3h1VUywU
4b76NKMqJaKt8G+q+k0ObGmUkOrD9HQVcEXzhuOitG+NhYhr+hs7iAhCSBcO01es/JUcBQ4R/KbW
sHfYn9SuvckcARugUWRqKxvJbqQ+ZfucL4s8HJ62TM9hG+17EztGXF9x4CKGsjxfffjhU8L99yXm
H9R+k66srWL2+EKuZhNDN49yz9Rk6T9+mWxmGKupMpjLJnoZ/fAniP9quz1rFM6qZbtnR8a/qC+N
wl8kxKDoVMfH46uu/PS2gs7axHO6x8HzUoryWJjuSyw+AhshUq2BbCWI28YYdz85jO0N/KXxcj2Y
3hsNl3hDZcfKykV+sRsl3YFKd9exsweDMW+qiz1O7mF8idxAX8SWkZLYkEq8EsPcyS04nVvLxm1W
WoydLpdxkZoJQsIwf1WSsVxMPq7ekFSnQz50zntEUp9X1vx8xm1wkcUpaNb1fCmrXwPEySnBzOJg
NRFhqyoP2+kwEWJBxtmGNt3pXif8QUbskmRVLXkTUgHfa20T5ZK3cknwcLCwTbmUhOXoxXUci/Vo
Y2xHj9SE91Z/qu500O3snlKdK5NkUVN7IZB2a+ZRxSEqAU2N/qskYD2Mn2XxOc5QGf04BHrefOND
reTG6Nmw56cJb7UgQKMdjWXVneB/1ro1HIwwQ9lafrltgY0H35PsV4RxLPLBJB7iohnFArvTaTSy
Lb0WSAvyd6qtEaHlyPCoF0nZMfGm80d+18FlcMKlhcpKzgEPmA/LWhxdx/ogGGIxOepSDcWmK74n
tKVd6m/01ABVc18Uk8gMfB0a7epucrIdx9PK7uyWLhSiXLns/fRFQBZRL1z+Y1cDpoUhg90CkI9y
Ul7c7CHq6JlTMJtW/joO2u2AS72CNQCgWfVDQABzsZTSpRK14XNMPZzrd8psV245LNXE3VAaRebH
SCjKh2zHTew73lDlnk6pEAM4uCV92AZU1Ti+WEGLXJ3tpbkK69NGRKtHkGDwAF35GsJYiWI7ple7
/hB6ummKdpGo8rdIroOjIaJBPCq2psqxj2TbrE5jilstc/bGqB9jEMiB9uQcTEVvcJfWSMgYe7Gr
8JuCRxHUQ/kxLyp1vUwB1R8pH4uywBYFoqK65a6puOcH8hcGOmF5VN0qWzk+XIn7LQT0s9UfHOWp
4Ku2cxNVHw4/0PnhqLQ3J77kFocQMk1Rv0bRa52gxkYf0Ds/VdSjGx22E5NmUyurnGiigZZdQRhM
jl5HRiyotnp3FHOvg7WWvrbUELv0aeWlFesiWSPdALYZxgemfdJeEEk1l2CGxBpj3dXjim4mkEf5
ovagVbogtIOtGr2+Edfw9t95DuSAMsAszb2i+Num/wjActo62jfaxnGSpTXcpyxYGWRWlZigdfmj
oNsmeclT+msz/ISMSXbxV5ADY5r1LiNhxbc/68o8GNDr3J669aHn724IQbzVR1ARoLzUTK/1UO21
msXJT5dKN/KC+0SFILSY46ewvDZ2uVL5Z73xX7LSuFpyeKkb/aQHyl6POyTfSNXDL4th2XHMVRZD
VrTtxi5GaJLiPqCFo2VvERChlTn1ZkLp78ZnvT2xaOKUXupRn7NHxStmszTbdwr2If46ac2/3te8
WkvQzBjrRCjbgVeiAzWbkFElBVNqAPrEiIm6/5MEjpvP3EQoVS7N3QAt5uJvUjT9pEbIoozpS3Or
MwLinWb8y6xTCE3nkzVhWb6XZ+WRaLNV1EvQWdIQYrH2wSMIovMavg33Lw2BZctjo+8nNJLQM06x
KsvyDmWE2XpIn0Vlb5XWPOvAW4GpofTzDwl1spDdLv5zX64rS17ofr/XNboMdrSMXq80IeXbLfv3
OBaraUyOokjf2kB+WKm8dSZsB2s2MjxxjGMX+VhpjVzjRok6W5KBZbZLQVSZW85KfALLudKGPQKt
a++rXh5MH7HBLupo3Rr5NQoNm0su42cqgvKhp+JPOMq3yvHIvBZu7Vr/iH3IFM0aNoYV78rG/nKd
+hGWwbNRsosBQ0EgBG+ctWCKD2fRMBIhgwFLuOYnuVuMwWp1iQKeIFHvZRN/pLU8+2UULUg/W4xB
v5kFq3bLODPkWy0y8VYVIVXno8fKVXi2BYPqVvKXLZOBpYkjDBLRL+6uBySmV6qhuciKcWPH4pIX
PVb42BNZeq6s8EdXxn008qVp6XHyVaBe5b1T+sfYahg2aRyJpylBJhitg1koOfWE7zfxd1qN2zDN
IY6BaBLZfDX0ipOXMu6tVCEeSAjMG+HaMhEugNCeRhF9Ok67FoHpcSny7Ywi5T0HmO7kVzM1D80e
1oOhvzpFCaxN8TIJCuZGTDyOFCn/6gI6S9QTIlnfU9Vxq/QIqX3FXTYhCU5+ptqoSSVzCGhfxAfg
Y+WrDZtzNOZcAVHrCT3qfBPtps06Qg7gZ1ogZ6OxmLSU7DKyilhquUXe/20N5RtKfWr7xCHSlX3K
bozVaBWG2XUuiQsk8oe2X48FAqNOHlVt4JDyMwyBiDarwcuq+NzaklcCXhaNJeTtZwCwWg018qwo
OdrzC9AQ+Ga2NzftGACMh5FRrh1pV+5Fng9jkWIXVYNgFRb1LaAArdSYscYkpspYWUUF2F3jPolc
2znIhwcBDNkbLTYVHJVJ8Vba6cVNBm4XWFMfbSf8puHqq4mZNgiHoxENmwy4xnXdWzXA+scOJHPi
LwinucV9LXmJmNECK04WKaAruS9YAkNklcoWI/97kXe4cTDt+vaSeMvPRsUoYFmSy3raOYDNojHf
omw82hGdben0XdnRsURZMebtc5yybSbaAwaog9RI32JBhvywHhUq/aClkHNU6mumyXsS5o+sr/Zh
Rj7RhGcoAKULzU7jf5r/Jk6D53207koxfliJstZxpeQmgupBbjMl9go9Pk+k99CT+EbDwEU2+qui
T7ze8bSzLHufdCmHc/tHj/hSQvtZ9D8UibWxYsdz1XNK8JqT61tZRGuTCB4S6n7jcDzoifKv0KdX
XaQn6Qb7ibkhhSWcIuB9cHRHVFtVmTYd9dZ6mS7HQNnmZfcvT8oz3olt4ZPuoSMqtfOjHJhNWgZF
K8DeXG9mfDj0mSgEKQN0uJZXNavvaqRugkTfaVZ3dMNpl/Tasxbpu1LThTHYTOO+rIkgUFL2XgOO
sM08GUVcy+5npugXiVpfHS3ySPp7MqnrUFN49utNpeBj7hJqv8ej1MaHRvzHbLAkY1Jay6LSbtQx
kHZGqkYQoZ3TZ4FQz3iQdOiHgLGbID8Fuc2e34YvuFCo/BZDuELb/9pqLOGaEa9JKiheOhm8mlb7
LQ08445zJXijwmQ+nZKWfSLI6mep6AROZjuzDVF0lwB8Bex+mBxcTf4R6ecgqxUbl0/CR5CSJ+LS
BmRNDqqnIaJ7qXpMj00dPGvCGiGSCxIebHwBiWmcus7ZCHPy/A5uWWkJCZO1guTS2tNd8Nm3+ZMl
DAuFv43LccdYSvai22MxJlwmQwKcjZsasXEb8u7iU1QrhLxyFgQFI0bhmNJ6ybTXFw8n85Vliwgn
R3znZNX71AAjJgilgsBHYRB/kxS+mPA/jzhHM9Lyuoqxzy/9U1DNEMHUMm8MO+JlMEOFeDHyjBg+
v6VuCPyPbECTpBlzG082YmVbrjoc+06r7rUBtQRptogt21UUscjh79F7/sjebO8GkdXM0zZpDq2z
Ntxhl/ZkBqoOv+90YtgKsF7Ux8ogzBLoAPjAXXFQoSCFjpITzHpjvFY2gns3xjoVOecoCC+8sm9u
3tA0LMa7blenPhg+MWtiwVV0tCVMu9z6fLs6Qvw0SLjkOdjNCaPnPBBIEZwioi0QE/D8KVvVzi40
YDxHS6go3gmYKoJ3Q+Begq40soxpIi8fgCiMpNLe0GiNwU8kX5mFSCR01k5n7P2MFLrJ1xdEaJI+
g2swU/dNLy+z/9YKGJyLVi7qUF+HcTrLNe4xy5431SRpYf441SUuFzom8Seg9K17hdAP+WXUSO6L
Es47roY/aZe85j4pQdXkf6hzJM1IUJzaVq8l6UmRY/z6vvI+GtTQF/2m6vvvKm8eYRy9hwiJltKw
jvCb0N0opDUzevi99Ra4SN2npgA8D85tPoLczGQ9kHiptjejxTlWJwjbBsIT4uktm8hAipNL0mRe
kLs7CsguVmKsLAniJ/PvQZvlnIr56+PVIRERb42qoguIW2wjzsmtK2dpjf2uc/MlJnQEAf0JYHIt
CWjxi/oUhMq6KGySIOyX0mmPemneYyN++NJ/zB/ECj1j8wJqPCz7LPjipnvFERC/CF3BwmQToGVn
0RIb2lmtxK8TkWVTdgmOK3Zxm29AlfElc/tLnFarGWsZckpOBiSDWOnjyhsD13OUeDviwEQO9dqb
wHiTjuy14+0K9rrVbwQ3LuzJ2myZJQzMXVrhP2hxxd34HDGx0/6gENKGE8iaGO6ct2Q6+diSkn++
TzwVaB1KF9dNvZS1X0Vd668c8xroX3qMjBNxujiKimSxySehU+CM2ZYWgFmGjUFbqNljUr9THeEG
cT1Z1O1so7lUerDEkXNtUh8YzjaQE/UbIve3AKcVfqNxqfnlv9GeuJ0wgvjusQgSr5jjuqq+/LCa
4rPsxm1FgPeyzZo3gO3Pus2DRZI1yyBMvDTv3wIZIEcijtdMvp1Y2URl5tEk9VVP7qUY1YNbonUJ
JuIye+2zy91X4pk4QYz4M6mJXdAj7JrAyYI4MitDOTFo4hSAUCcVkXS9aI+pwsJnFUAMtXEvHJgv
dYRxi/1lHSGQj231kmr5SZGw4wH5l2SmH1q+JLUTN6XoNjb99YXb/eoV1sfUdr7IZlx3TfOh6UzK
DYsn4SNMJvpXHLF6YcL8C/vsFufaR2wG+3Jyrr1VseMP4LRuMMcNmNNOx2qYB0QDEuy2iKrg3idm
t6SPjVAU6yiJkwAtsxAGf6gabxDuS7MqzPd6IBEgL0OSVZrk5kSzvK9DzFfGK8RKYJAmvhH15jiz
SgDtp5qRyYx4wUqtSwe7PvrjvdGKr8ZRjpLddXJj9tb4Ejj9sTQxEcRFdYxDQJTwFpFO0hAQ4gC7
DGB/VlB5ii88CRMfHHTzX28dNSgE2PaFGAv2O/IVeDeRMuxN1j/rqeXv0E74AS5TrLF++i+CuDwR
o9hBJ+26DwdvdVWLxZAg8+ofCdrZ4X8dNnAJGpEO8rHsieTQbfbcZ4T6Oy+hdTG5YRIK0a9nwzOB
d8PtDc2nLUwfSJZSZ6WJFpQD7PXKwdD7FOElar4c0mOKJloXWbmlogbU5EXikzKJeasLscibZ1N8
cfK+AGDFNq84QbZkfrxgNlnk6iGJTS80c0yQ+qrFLzPBdKrTfBrjBODKt96M/Cz9jzrexSlYIz+z
EXVr1zxg2Puc2DWD9LtT0KC0Zz+7pVzvWqC9dGxkg7IKqo3kn4RcaXG6qElIIsqYSZVR8WWcJtC2
bOc3+8T1SJtc2MUKEyDJPYvc1TFxkxTBTNeRTpjOStICDCjVVjW+3XH8dqabApJgtCzrwLD/2v4B
mv/SiR2V2wupvPUQwwmu6T4M5iQQcOYJDqhbtLH9kvjhVnTZpg5c7PvFPP+xlAFPuauITUwQz0ei
DSKuhO9zlgdEiHHrRTEhYGlJGzvUGsE9HwEDcPgdE4aQADIM7u9E9ZWPTbMt5SIsvwWCzKIhiAa6
oeAzsrr7mP0KiOnuqxqeFiReTwydWiFb7D1De5cBwWhY4TOn2zXWkmjjhFzYadi0sBM9UVSp+9NK
EjeYI3g7FkbzlRdXO7g7ATC5cwiM6LXjzNCLT7X/60LlUffzr9FgJX0lhTdtstkKSSTop0bKoS/E
3XeCtdr9snYQ9tM1ctXm9TPIUnJWLSyO9Xk21RBr86Lx972qPwncWRUtCVLv2SB3mvmaR18JGIqb
nLOxP9ouYVvEnbXmU5mSt0D/cbnpR2NmEQCZHl39VGC2TEwohbnRWxV7LQFGkFUFU62LCa4m6y53
j7G7CxR8afYpxmsUAZiZ6jEP0Y3Mzso6B0AjQ5C8D1+ck+lqIOke5xFbXEdGGnUgupCAFuC4onh0
xP4MZrkMCaNtSfDuW3IheOEC3L0shV6rXcrhJzN454Af2vYjSx9piky0ehNxvvBN8yXnWYB6WUbh
nBqTrypmeo30TbOBRC8CPEg3B4NXqWbPjjc6xfKTm49x2EPNEw4bIPbqswsCzkVSf+R5viwJJZeR
tmihh+yk3OjwOiTa5lO4TIZiLQ2IQGxjtqpvkwHtghU+DCKQ+l+NklpaLRX3VhgnCGSOH8IF9GPY
ayhKf2dV14isSkxgJwyoeopiUGNg+zHaay4/R+Zpk5DRGM05imASMniZM6IzHKIFOpcC2Yij6RD6
TIq4MwUhDbaNiJMJRTxMY2c7J7LuXcTh1fjdQtgU3Z9uPy1wwgC02Wx8HsuYXBymb4dUxPhR4ueL
Y5TY2aos/NXoEHGsvav1Pm9jJl9r0RKLX2lH3B1LhxBxBG9KsQxwC058T016Cyt0iQAdcECNujVz
MB1d+62oKSVoPNaMfQHbUlW2FzCfqST45ih18nITMgwWDHxI5IZwW4u/CCbGsszZuc/z3HPIAwo7
LL+BwMfwUTKJi5x1UB4UAol8ZgPMfqMVPXUuD7eP+Xx3YXdskmfHKaaJGhvxWvo9eoNkNeHiSkV2
1XG1R4FNrGp9CVFq+OStjVTjWAp2GC15narfqr76001TxLGBjCh2dskLeMQTTdbUUkEGnrL/xqlD
XOhFww4uRjRdRPzFrlh3/ts0QYYK1BeY+qVjvPT8vVHWkHS4tRFSIG8gOF56gy6WSVvBWz/S+Owr
x6Y4kUvi489WWaablpAZ6AAOcXJncBmFJDRq6SNUNum4qdRX5IJR1lMtZaJI/7VcksbIVVonnKB5
8KY6X0LfNpaBILDfiogFYcq3tsFxEZ6qzvSikYjxg+381RWUcQNi/0+Q+YHL40UhiwcE9IVAFew1
OYY6lWjfEH7CWeXI0hApWUzSLjSUJF5cNaqXKfxnOF5VvCl4syyMc2F2dxjy+yn2zHzZxD8Z0pDu
Y0ABNVXjMoLTaJPGK8qN0awntCgEQqCDDNR/8MwT3B0Gigo5CQYeqRngZtECSa9AWqRanI2aiq6b
bJ/ioWLbaYqHPXXbKsC//iElnpq8ALgis41on1jcyuqAtQqJH4TNoUu2PYUIaXtQGoL+17lEnAk2
htUfwZmCRmZi2rNRzyntodYLhLfhohiThaG8GTpSKy/BtwhTthwQsCM+QpRxn5wHO/OSpOYcaMD6
mUwaqiJmDv5gED4RnVwfxSdP9NC9VnP8ZpDxvM0u8fKlgnp2FRwodYmEmhwkaEmWyTWuarYQdALQ
RORtWuEaJEVpP/JA8xL72zdeNfIO085c6CR6ifI5Vv220IrVQNRhildvcuR7jAKE9F8LyZ+rbTSO
5aTZGWRjj9gA1GMPJduxf1lc+hp9EZHz2mF1Q8NAcvtSzRP0fcCDZbmeJe1NHR3VMKO4l0WHYBoz
+9e3MzyoXCs/PVYTbtUpWPfhp2F/qw6Boyh+JzRRlXku0RdmJeKW/i+Wf0GTrhry9wKC2+s6RBQF
cEfaiUvof0P+hh9/ErACXd/i7H7LWijo4C11463BmGwzIbJ8w8MB2umMDR2CTsGjpfF5Y/BDg57T
LGAcFXYXmbHtdhBzqevpU3LS+qsfH6acNOR82CQ1brn+XbFd4gdiTybjCpnUomv3fvho5lrWhgkB
JCE5RWJ4IUGa5x5uqOoo08hBQfJ91WSfXfavjfEMa8fWKfa2Y38X/T3KCV0guZiAq+K34l5FeL9Q
CV1NCs9J/pzu2NZXTb4qXEm2/0HKbp1izLyXbvQS67dB/DbNjXB7UP8Ohzu2coeY1LJRF1m6bfyr
Xq/bnly1+ttnuEpQ94fQhHZxmZNvqnBTptCYGpbX4FYjHBfdR59tCfZTSHGw/XKrk1LAVuFlqnvp
OroqRsXzyYGJiBxTcBPs0AAtSTZ66QLFC5hz8/Ev1+4Rl4kJZRnAUpr1yvmfojkoPd564z3lJgh0
jAJOsbHHblWr10xnvEBRYeV3mbyF+p8sD417b9VnN5JOovKzcK3juXPUeN3jXOeyXQVBsm3QxJTV
XUm/guGhW2AHI4kId1VllnntSiZrhycZ/tE4zzk9CEfVcJ2WFtYytC8uifSoDfk/e355lypBv5CS
k/EJlLCvSBIipxPEwlOSM4GRPmTW+GPlf1woMHdvJfNOUt7GglNhNgCrn7kxLFtsJmqOC+PNNl81
h4vaullMDVYD9wpv5+d8wTg/LTBzpdlJc+Ob4Gu7Rn1U+VXWP6N6HbPZPHluJOx7jGCc7yAn2YYo
9EI/Z0BHOd+Vq/W4MzmGhg3PtodiK2NClhN51kj+6LR04jdbu+MaFPm/nsqMdDgO09Gu8KvcZbTN
Awv81H/pwnfDILqAk5zs8CWjBxqffK8VsecMjFkIEAwWGR4AkCgirZOcY2DEqzY3hSz7HPsCGhGb
dKu6PDUFxJJzIEtElTzxqHwz2Mt7JAEsoOV9c/B6xJAqmV1F8m6Wb2HA90/YCssMOiblO59Oqjw0
JSaRVl23aY7dS/6U5b5EjWT2GwVA2N+0ps9oeACLGcTOck4NO4A2ESagkxqXbuTwD2QEVE+Bqj+3
k0m+wy0b7rPj3QccEhNxGo7KmbBvCi5q9ds07kKj3/TNl1j06z0b7VbCsIWRuw2U4TyLHFr5DRs4
Yp8cxbtkgi/Cs25+lVyJbfo1DRhDxHuX/2k4OoJYQ6+DKgFPbUnukoGISoQo2SRC6888v7Kt6/WH
Ft1CKF79EKeCz4H1p/jmAVmyCtTlj1OtQ5bf0dE9xLUR+XqtdRlD0qMfLeJqlaareN+x6dm8bkP7
jIGF8PX/R9p5LceNLOv6iRABVzC39J7doihKc4MgKQneezz9/qB99pruIg4Q4prQXDEC2VWVlZX2
/z1PpUXTOiujm664VjCxsP2dxAwWGNbFDGAXkkwnJPfjex8blj7R288oAjMX2t4jVeXaz3XERPMA
q0Eb3pXjq6HduwOzKO4VLuQQMBkfk290zUtBLTYtKvzUq1q9ij06RVTtbeb+UGrrtCeRoUB2MDBD
Un0f0m+R+CnASmiomgdAkjYOANlMEDZWeVEyk1MD2wZWgDZcmgOPmAkAHjlpQ7/xSVoVIGlML3nd
g3x5ayo7ukXS+quXAUlRFBdj+uKGd53HUBGqZw2USS5C6zoP7sPgrSmyHRhCTYdx7kjFK8TxNnhg
oP2QkQaLlVYrlHNM/lEBY+7Ni5zMs1uSW/ke5tQUmLjGCFTmK+x1ZzVBAm3qYGVcNfWVaj6KtLht
YTKIjIshewwZrde71zz5UTOYWUHhorzTT87e3TjNvqd7E3qdlIHyGvoqr+oBNwH8/3ruFPPwnICJ
huUJf1N7C2GktehZzrPrxNi32W0HIFMzT0jUxaNa3ITi3WbKYnpsAUYjIdslL5b9rQy805KCTLHL
/R8dLomAkYYOOfXOQhFy2pS65IdgkEIwwXLhu3uteAqrPdBxpvveKHedW5z06S+/vensKyLOlvpy
6j8E7tvo3dJpovf/ONUThuKkmx40uh/BW5qZe1JQgm4j/8Wo77rk1gP6POx/uyHT9iAOqLuIakEQ
vE0dCDInvUIK9X0qmcKaOw+8a/Ih4HlQpaad636MgxMzvovst9S71DM4a6iWc2Rl/Q7pDT/gRx4A
VVTegByimNSYzzBVKC2UEQXsBT5d6r8CyniUkNL8MtBv8uBr3RDIJKDU3eP26DHTaCUgB9Gtp7wn
/oRzyJmk6lmagSJaPwT1a1OZJ2l4Q6krLACnsU4NjO/U3kbAx6gJJGD0vlA5aq0JxhGVHpTgrgO4
rsmvS1zfwnoACHAcHqboQjHf9PolYWYxZHRmar/TbHwiqsuCrFzrEDDhHebAms1PCC3eKgPqE8CX
nUoxrqGpfd+JXZ++lPVvLX0IACcaQPxy6tfW/9UTT5XAsGRte25S4LDn3q7mS12+l0l8TT/xVRc/
lTbT8SStABF1AE+n3thHMyz3Ps1NgKTOLWdX0uOf7kuQ5hilyLQKCOKvJgDV2jcG91JS9Ko183HS
C/jukQ0yYegKdr552ejf1WLf6T9dV/mhg4SpgSujVdOV4r1mxLW5ed9Wz0L81MVNBZBug27WDqMI
DNk4jJE14R6iq0e/B0+Q2pKuAZVBKrzBWvk63AzemypudLxt0fxQ1Ze+e+vqR4vBbsD/z7LmOg93
RXpTzI3pUFgVjFDTd0vN4GqGaPb99wJGHz95jhp6iTVg6r7UEGCFdCGnc68gKqXW113+mOtvnUf3
4VUd/Wi5tIPy07KhDSJtq8QvPOSu/qOfftX9s+Nemhy2jbWlyzIW+1bXnx2VCqD3jyEeBgKxgJIR
Jd8ppSXDANMJX1CNmEK6N/tHvbiMOxLc6Lf5PWDSh4eB8tUpmGcMOYX4cf+49c5sLkw7wSUgMTC+
1NG+HO51iBxK0hrh2N1WzmOkRkBGTDczMVuk/GTJVGWfqarH3s9cea57ixY39Zrgl2kDnWEoBgIa
/7QsGO3mODvvAcSQk6R5qLJ3E6aMdM7COFdj8Nip/Huuql9UrNgdnM9JfaSZrMVUO9Y/Q/s1J/Sm
aST2vzvosx/7FwZxcUPDq1oyyVFcpAXgjNZOjW9b/56iK5Per4nzxpCAKp5FQ8GivQ8ZotX7X+Rx
H4IE8/bFLt9zzbjUeSbt7EdfvjoF9ZgftERbagb01U2Q3FW03ppJR8jCdqX9Sd1BmADOUkPreZXP
aYmL3nnyMuXK9CnCzGul8X5fW9pZqT7TtH4yMsk+7T3iqkR/UY2fCqlyCjVB8WWKnrvit6oTG5Wn
ISgI9fhaWU+R+xxPt0P4RRmu2/FLSiomorjZMjc4DM6p4+anTvUlg7UghjHjXSWOC9kbMBMzy6Yu
rJ4HzNAIMnpm81TFz3HybJUvsQlqmAKf+PAem2CA0OmQAIPKLHH4ZDZfGPmMu5/ecObiwxjVY9Te
WtWLxvC1QXTsMIbDCbW/i/xWye4BtADg+J9EOzPUF22gt1H5FRY4GuiiySCc7ZLhFb8UYHoZCWtb
Svn3CkFl1t1S36PD7qG0vpjpLw1A1zC3ThWyqEQRkfiRQmngTQ+VIP9DFhZ/h9mNk17bBe7vhkBC
H9/VmVmLyCdNQZAEfkO7yvTfHT5zxHR4A7TpyBDJOgHkR55P17ZB7hIuENmuY0uEpdXQW2JynWlH
84yl3035Bs/n0vcdm25HMlCqbvxhnzygdoWyobbcbJh2TfswRNeB/tc8pTBk/vt9UyKk7z1bcbSQ
77sw7gCcdrq+PR/pQ6HH1HTdBNvHsdQ/ZOQHP3+wnUIYgzftcPhpAAY35WIEzWtdyNIeHQqROEpr
0iY9NJzTLg6ACj2J/svPS3ze7hRa9dDweRtEnHxf+j8+8fMN3bF0x9UsXeYgHu1ytOJCmXZp/c+u
Nl7Xv67NZLbH5MAQxbqqq9mW42iamHfv4AgczQPhsbXU3fhNdfpvk32Rzi1np+CG0yJYxGdhDYRO
/7guduHgXVXXVbKfKBiCj6X6iqW2fVcIAI/LOyHm3FnUPc9Zzs/IEULVhc0ckikdju3Q4BRmrdhp
7qNW70BSGMOvnxBh6IZtCs0F70ai8m1NZkIsCE92remAJWHtEjf5x86wj+tyZjWVDgrOcd11VcPS
TUQdb1nkC+CYOsjRHKaXDfpXnQqj6GpfYWT7UQHFHPT5xtLms/8o0jJ1y0CmsCSR4LcMTmQCL5L7
0UlyE/g/15e0wI3LIJLOvbctVMGStCDR40l4mWfv9OxnDwgffI743SS5KaiASZQGG1uoLS1I10zI
thFrsznHeygKavtZoM6I2WCGDPi1lf3FVYE1L4wfjVXdCM+67PPgvIJS1fXD+zH7OhgKw5yFt2H6
Fn8Khs/hUE1duPPfD+7d6DWNAk6fBVWEekrXRUTHyvrubkmQqJO7KomDPtKtnQ9oPp2EkDatC/hI
Mu26lgmHso1xMkxHuly542ZOQbV8lwPrYLkXPY870/gwjyh/u1lgVagG74TObrmqLd2xUaO1r7db
Y1dnDErQzkZ0tL4W/YMdnEU4Nq4pU/+6K+ti3CYlWPwwcSYF0M+nmnrRtZd2ceO0z/1UEZfWL0qT
Mp/jn86Idjahak5A3l8HbYJr9MsqG6ZcTv32ctCe1n/bB2M5/zRXtYRpWrPiSvs8wAsADEWp79r8
1vyl97fw3q1L+KAqSNAs13LopXINW1bGuii6KphqcxczBWHWlNTKDYO/JIHpS/6ZluUamnGs7oo1
j3BSO9uBQt3R6ulsOEIf3zFH1aEgdwyeegukPelqU1ZtnJa67a5uXwmkTVqeAw8wvOF2ooLtXrqP
1jPVrr/eNwNtFJqwdWFof5Tq4BL3oFfbuqcPOwtYBgV0xr8/eb7qqEIYswdg6se71iYRraFtMe7U
5MybKUpvlGD390vQhK6ptma6qL99LEJEXlUCNsUSPDo9QzKk5cbV+nO2R8+IoxqaEAJkfQjchSMZ
Ih2g7cEv+2FXEKOWjC/C2kzagFxz84hfY7xbP0QEQC98ayMcZOvrW7g8Br6NJhwXZ8OWn02rAHPD
SIphp/X+UzeYd8Lxv3pOsiFmQb8NXQjNsQzLdPA2jrcxZdotFpo97hoHmoJBr4A5jJN4Q8vnr8g7
iXabdC4hyLCknQxdesS6SBlBqc+BIhuuHVDx1BnRCiobyFTXt25xTQfSJKtr+XliUjqado6fX+kB
tHPqxno+OABohm4Lrq7OMJopr0ereFhcRaDf7pPDSNnUWtfCuCg0ekZgzACSeNJf1he1uIWObtnm
rJL4HscH1fVFH+uMCzDlSCiY1cFLb5j3MUP7o9XNEyv7dXkf3LZ5iQ52W9V01xByBMhUl+gLoO52
NsDZvUgv1Cgm1KFdSz03K5pa7XTDy1k8NhdTyJ7aqqFKxxb7aWbEuTHumPokch67m1wzN9R96Vbp
BzIkdZ861bXbSkdG+kMD4zMFho5U0vrWbS1k3toD66qGMS14HkKyFC7sguEXc0PC0jIMl3cD4+3o
ODLHEigl6tEQhEhoDIB0Ihi7x7uBlW3I0eY4Wbq4lCTwlSiGagRb0vOnjqVZlqne76ra9oE2jnrr
ApMIfoAT1UDQKRZQM6muw/wVdM96ZsYginB66xu6oPumgSm0XNdUuXfSr0h7MP17Zl93Dc3dNtg5
pGMA+7gzNMbIuXPr0mY9+7BmhGiGY4iPgStkZDqz/wbwACD2Gfn3ge6ahKH2YHQ2JC2YEdNwcN0E
A8sffTe7YvRTA3dzNwzqN134F5VlsanQ75zEuc3wkD/sRTqcaLTHrK9x+WBdAktjTmHgox1rEHhV
bq50Wr9zu6eWVrq+pSytaKelAILgSuvAi6O1glrGutwFxUWbjNnrcFU8VsmKBZ2w1E5z+h3EqdNZ
nmYhgwROf97opPfXRS1trrBNCwdcc2bdOV4hE5a0sFXusBO496l16St3Lm3N3e+S8nDcfK/ovluX
uHDvcXQFR6mqBLpyRJ24Qw5YiTHsDBLfKfXbLXd3afdIvPMIkHxQDfkeGJDVZG0Hj3Y2kgN2aYgF
AhXe0k8ckuWauNTcNpOBouOd80kN2CA0DLtyymCJsBk+pXkYBuxPbBfW3hWGTZJI9uCCUSnsuOrw
4HIq9H4LpEwYB+nzupSl22yTHrIFU3a81JKpTF2vEkLJYUFyYPIyrygrXGjKi0+z3rqgJSN1KEiy
+obeirYEOHzXeK9u/qwNvxz96wiQqSG0z4jSCV1t0imaIfuGrQqTji+yYef1xZewTp+Y72eSZXx3
O9hZ/c7fUIilq8RNMsjhqEzRyVcpT7okCZwI/nYqeBoD1wzVnQtRn6sW82i/845iM7Oq6/u5pOy2
bRM926SoPgRGkc+svuXh4Lc1o1ekpUT1Oxq+rgtZCr+EavN1Yi80XY5RLTVU6qIHAtxXHwUN9Yza
nyrJY8uMawgUl08LqKHeB/rvnOL/uuwFc0Ev4Gx8GSJlgfPfD9wEswf9xAhVfVdmI2PCDLGBpvHf
iZj3+ECE05Sa24hJ3zkpPZjppbLlJS4o/dEaJJ+tb0azNQLWoAoHcPaLoL3uadqKIryrt0+sxdDg
ZOLJwv+VrJI6mboRJZlBS8I7zC1bIcriafz7eV2qGAyxOzljlvB5gDuAgEy28u0L+gyLD7mg2dyR
GJGePggRi1wJtWmntX10p6cjc1FjB3GVIrK7v94qW3Vm713XSFf/efwPjr2KUxr48h5R2u+GYWF4
QdYFLLkPRxKkxdCMlU1ark67EM5CT+wAmJqUkAHfb2bw05ko7iXlVcRY1brcBXU7Eqsf63MkYgPm
iHbaVZH/RA4Dgl0mznYNDOyjuZW4/v8s0rUN1ILkjyndHg+SOxrD6mk3zlSRjt4/FXpxnrkgtQG+
GUYZrOj2e1UPD2Pgjhvmb0EfmSW1CTBdgi9HTlK2biGctCXe0yka07L8Y30nNz7vSupuiNarwzmc
rGgoq3Psnr5xVkv6zoitSXaS0J/U5PFZ+TXNmk7fEiOXDTx/bf+mm/4/U1FsZOiWTLh9IMiQlmJl
jJLkLsmmKM4uwdV9N1oaHwZa72Lx7CruzyHITrmRP7LU/Y67s3FQi+u0NIpBFsdlyYFyVQ1hrXkR
l63+DjSq1Vwaztn6YS34MLZ2IGI+zIP7bNaWNXR1ym2zz8zXSmMq/4px23UhixphCQMDRc0XB/ZY
SK2lulFPCDGmM8Gc2XC5/v3lRfz7fenueqOiFgKMgh0Q7p176WsXfXOlDxumb/k0/pViSKtoAKHL
OqQY5blqnDCSsLWOxX364xsTGWsfSnO5NTYAuRLdx43anQUtoDlZZX9mGf8KEZJO+7ajqBRQ4Wes
qm8DsM5+kZYnWmN9XT+Uxe1yCAItU7UpHswG90Cz6OsrQ7Ml/SfyeyqnQ70D2nBdxPJ+/StC8otd
v7L9MkGET4urNnwhVbYuYHENeKWOSQxtkgo+XoMCXnBeRxYHgnfK1Cc9mtbZBIbqupildWCMXTB4
hUrYIrk6ccPA5aiYlOMJzOkh29impVUcfl46icRpLDft+HzQ2mf6r27f9ebZ+gqWbiDeNFZKw38i
q3y8UWPNmPkY5SpEwGe0DEK0MpxCz7guZHEdFJWpzJg4a3Ks4HWMY9sDnRcK3HDBWL5kU31lx93D
J8TgPQsyNKQK5bDOSTwv9DUIuhy7P3ejClCrmSp03DBaS4fO60+IQA7MJeI63jIznlMZdOnvQC1P
byMNAjQiR3Xjti9JMfGQTXJb6LHsGqq2IiwlxJvq6wvlfJg+cSSchSZUCmU4hNK5W6kvVA/cot1o
MIYPzUZi2+eZ/olrSG7HMhzCUocGheOtUsZeg5jKI15jiLGLX7MZKKF+Xj/2xZ36V4hsFzWbgUU7
RUgD8HNRvqjVVqy7pL8mEdlc9THZK+keEgZkne+IgbOoaMX6ndGDW27VxxaXgXtHBpcc7ofijk7e
L6IkOOxyUZR3pVCmC2BSfq/v1dJ15yj+I0TS3bIWMSNo2oBJ98BBeWMSn364q0H75xNy6MMxCTRI
38naS2N2CqpFT3agY1yGMd3bKI1/2qDtaaB6bHiVi4tyqUg5vFcogqRlRi3MUanMcecx0w1Hlcdw
8jwCvnFlNsTY0vsbk1SsXQ0xrk2f+NmU3PsOEyQbLtf89EmZZpo58Bu5/NSTDOlp9LqsKBqTnQvs
EXyuDLSDAaiNK3B/enJVdKTGDrx9rWqpt+tntiRZ0MBB8xopHVN2Wrs80WKlpYDA2b2lWnjPq8EI
pg3Y3hgrUDWrBmxGWfq2LlbSe1Ml223OsYClGiZvkHy5pspvrCYDG6W+dB+aZGNVW5+X9hNwKFCx
BpqsO3gIep8h5pf13z//voMD+9/fb6kkpYhqWIxkSd1MjE5l+ulej8QrTRYunZxpdlOL8hb23rN1
YYurwZg686ZRBZb8Gs31mwG8aWhY6u8zTEtCRWBdgiYZu/9dj0MFgnZGWjHlGI0agO2rSZ3ta5Nx
fDefHoUH+EwIP6EPj50Jjlb3BS45Bkkv9Um5zwPtsVQZI8iUbMP/WdpaoTpzycXUqL5IZzcEVtG3
TZrtO0g9QR2EL6a1Qu0WTbJPbJth9iSHAmp9AxaF0twxR1eCBh3pPFPP6/0MIoq9kzTQ7QDakbuM
grtGcT6U9u82SJQNw7J0qHPbhUr1mGq4fPHK1G8NtQuzfRUDghF+j+DmWl+TZLr+nCkdfZrJTho6
m3n8DhfW5DOCw0YazqUOZxPY6O6l0f3da/+/UmjAdKkK6oiZf8VB4ND3Y6DohZnugyy9KpsUpkbt
oVaCy/XFLB4QnTFknudynK0fiwmZcIlxydM9/JEuUC5+TkWCsb4ieZtRJdeFLZ7NgTDjWJhpdFGg
Ow7WiSk+8VtnyvTvBViOjR9GwvljqiDvuOyliJM9XdVMh4ndJz7Po2g7Oj23sG8d//7YBvDMEE68
T0DNtZTqxKY89F+JkDOLhsYssu8o8Z4XrbnO1AqWl8EWn7iWc1sPa6DC8SEqbUkrVyqkuvuJrjro
xtQuOqtSlZDFbdSbXpiAjGTUi8TG6pbMIQ8yhTWIV7CGszYeKLUP/kXSWF2yz5Tp1FeK70U2Y1cP
G2KW9Mz+U1meW0hUQ9IzewpIA6ci2YeedzqSLu+3clJbEua/Hyxk9IHnTCIkwC3lMJUvLv5eDeZQ
haOhuGqq0veFVzuBnSsJYO/3EHkNG8Gd5J38MS5EjhSayEcZ+CnHPz8x8i6qizrZd+adA6aQBZx8
R+cQr0+g3GVR/gmjfChPMmY++Oph7lZsF4Xbyapmlpyz9R2TW3g/rEnSrcG0JqWHeGPfOi4o+vFV
ZuLZpdFFG4qb3sqBO/WyKzIlM8s2GFTlfRf2FxVksICSbaRMF9UDa4C7ztP3YbpDKbTK7l1+i2ox
BTXUz0FjbLwPSyJw0ekxpNuL/yQdFyWghUXaxvvRdesvojIBHLK74dv6rs4WTfbH6P2cHTKH4ooc
rClFosaRN4EdB3F29xT4z2Z0B/5rLu4aAXuU8ntd3tJzhDNGKWAuvn4ovAYiMivGreO97jKDVHRA
ayfuNUQr96ByXLcN2MjrAhcXeCBQumhKV0YAGmbx3g/gcwJ09Sw06zOlit4APrtN04k+ABu4aQP4
6nXJiwd4IFm6g9SnpimcUga7gFUzgKK6+cz38W3JRdH/Inu3RWs4nqsxOAZwoA41arAVKS4Zc2pg
/xEguQ6CLK0SVZxV1wFrncbObasm73A0Pq0vZFHO3GLCTWK+QS4/JAMgy4ECfqGvKhozAM4tXCxA
SEF9/RlBgtYZulk4GcmCOFlgt6qCLtDtAOyu+TU0AXgzsp/rYmZj9+FOAVPyf2IkRzweHHARavZN
ANkWADPpzz2a4E7YytaE05aoWfsPnilNzZQB9sZ4XzA82Itdlu9063cFCtX6kpaP6P+WJFQpmm8T
G6SuHF1WuluYWdXqMbc3QvktEZLX7Qjr/4mwqysGIuufxFPri1i0Pf85FyaDjjcrEX1SU93C9sTM
A6YO8P+p2BvQTdp+/5Tb4dauLZ+OYzG+ZRDuyuli2OsLJwKQYF+5wLdexvlFAPOFdbm+rEU7Q+pI
F7hchBLSQ0GzMNCWYILsXeV7vHPyl/XPLy5izhLTKD5P60jnUgdmMtTwkaFiCcgbXncN28EXM2vP
ra7ZSD9syZJOaMgaJ7XGOt7bcAKBod6D2nVeThvJ4i0p0oZRJXAhoS948ybQY+vcve8m4Hxr80sy
k82vb9+i0tEZY9DZS0bUmP9+cEOh8C5GcqzJPuhuknjP0PEpk+7xTJw1fOZBoMsefSPTbstOn29A
KKOXabJ3BpDhr7bKUIsXlCERFcPJzKktvaR2bE1gQhAcVe6rqnwxivcu+ra+WYsnQyWNvkY6ej40
ywLNVDPJwQoagFXBNZ4nRq6mrUTJ4oVxDcuac7u0tc0LPTiSnKmAzp+PpEn9XyJJL+1M/buM7h9f
FWYfTaVgwDOgS4qseKEbxnaU7GEuz8Up0A3QNIK3tL5dC14+zQG0DzEATM1ZTqYlme6pCgjpe60t
r4PS5HqCkA1S2/AGNPC9nSnfRigcN6QuaPSR1PkQD7cvTxLLBtNoryjjtaWaMApm0299UF6VAohQ
cGLWV7mgd6aKaePJpuGVMZJjeaC1el2vxtyd7Kfj3FbAUDnZ3z8+Jt4vfSqM5VGZlM7Lh3FWpA7x
cmlcTtMD/E1heLm+jAWtIxgno4RaaMRkktUpGjCCisoitwAi3SlY3v/d56Xb6YCGHesen5/gXPJv
sDF//31NI/dCt6RNtVt6BjLKqynsAwA1w27dXwuz+8QCGNA06J1wiEdUyVBSjhqTzEyjPQ35gERu
nfDS9h9+XnLK2qJW6sHi8356nkTPg/0JV8ykM20uPxoGCWdJTR2Fh7iAZ2dfA7nnUPOq9eBqDNMT
GwKc9bNYMJOmOVeLyIDRdiC/+GE6FCWoLuHeBtlLBR90Rt5TAeQdgKpfF7VkYujr5eLhMDPwJjmY
mafAyui34b4Ijb2RWFdqM52mWQ8GTJdBVRpeknPcMJ5LFx5/g7XRWE+BRdpJNQDkOlSKcJ8o/uPg
6rcUEp/BYf/EhaRBm0cAQQzcShdSY9McM4xCsFL3/vRgbBzSgsIxakSXPmnXuTlVujDdFOpF1urD
Xq8unB9hc75+MNpskqQo4+j7kslKnb60S2Ua9qYGahMYW4X5AIYKzQMn0CZ0LrzK1ypY7Qr8ZPaG
8AUFnBu1dZrr2DiSB8cmOc1g3IliA2wekLNED4fyrZk9etZ+fY0Lykeli9zRnMOc6+/HYox0Gm0n
8Pu94d4o7e3I/FQx/aNXu3J86aPgbF3agtohzWH6gCI4JyapupEmoNYoRgcUfXCvRBYjx+I5bLqN
vVvQC5SawU7iXZXasnRuUdvAatQ13Z523JMRgoHq75PYRwKkw3Ghk6fdsu32cFdD3GZOf79PR9+f
F3jw/tdl0mD9+b6TvvnKGdNs9hY8gNw4OvtPRzLmszqQAd65iHO97/ZKxgx+YZ7AaT+5u7G4s9Tk
3AGleLqzQD5d14AFtT6SKnk2AXjvGc5Tt2d09GQEdzOZoPOayvO228I/WdICwfHbuDYMIMg5j9Bt
+yTXim4fVU/iUuu+rq9k4eYwuvvv56Wb07aq6aU2n5+p8GI4sIFzfagFXBeXZfp9XdbyUhwVD9Si
piub69w2faBlc/qtlGetSc9Apr5Yl7B0LiTKXTwnxogduSCnpwYJxQqazKT5bsLNwTt80joekEj9
378J9PKpFu7HXFqUbYDixJGuFn67DwADDs336dv6Spb26uD78rFT9e3MwU/afbOrNaAzz9Y/v2DC
Dn++IR17D/hg7Df8fEMAq3Y7DTd1ueEHLpwFMyxz1w29aRqbdHwz63pQG5u27n2o3VA/hHE1nx7A
jVpfyFJdHTHULxxaO6itS0ZsjJNUo5+22TsmWegeqF2owL03T//WAyAG+ct5Z53Yc69lYF3UUBds
TY9/XCcRIpj7zG/plPe1+e8HFqjrDYjp9IB1Vu/5BKzza57fbz6kH/VhHh/E1aHmKACLkvJq/IQc
J8etuac2bKtg7201/G9JkFRi0IvcLWcJAcxaDdi/Gyq3+H2dRg4YPuf2OOnVVDK7zNVIr/fht1z5
NeSv64rwUaPZIPbmjx58dAEg56u6Qo0a+kWuQBwEHTbt/vbOE81qZJ7VeSycuEzS6C5qRppeSmVn
XbrMYaUgSK+v4cMWzQIA76FngWorrfzHqlR4vqomZuztkrvcP+VZWf/8hy2SPi9pakmT0dgJPu8n
ZxqTtgDt+eJ6XcbWEqQ9qimxQb0QeZDhGoyRMe269fYuSWDGkAvPHNc80Hi8SS5gDYrht+4uH19h
V02BJ11fwtI2HQqYn8yDC23lrp3qbuPuoqitzo0Ozp8KOjM4gifrbzMWnAgWksZWYkEanaQ7lxnK
EJV67u5M7V5T89OSdoh+3BCytGH23AmmA9+FoZKOffSTwPTLQtmNIlMvhsDwr3U9+0sYOwrTzK0D
ZEeFaYZrku0wADhZrVelv++y+DtJmFs/1//WX0UEmBbE/ODNgaMlmfq+zOyRArK3ixr/0e36hyGP
r/7+7Pk4KB3zOOSHiNL0fBOyacXbmYV5JZrwIdH980ArPiHGtUjFaTQJA3EmqVhSJabXxa6/tx3P
e+rivr5sQmC00zErztZXtHT6h6Iks2tMGsiSXRDsAe15N+r3T3z9j9nl/Gntkr5u9iDPlVrl72nj
V84nz5rO27DdioSWbqRL7wOTYUz1fejkcrUQSmpb+HtX/10lr6XXAO/01zWYOXcIAofJVdRMMm/H
1z4ZRRs1ThLs4dKlenHaNFBDiRwah622sfl0jwJySdJ8ZAcGphttrSunKNgzTrWHqfdZbac3+vhf
g3I6x3f+4Tb97/Vzmu/4B5EU7g2yM3PvsGQ0+xDssNFD4QANPQ1Jl8fiUh3vQ2Cs1gXJI2KzHQBm
8l9JkmoXzqRhB2zsgBEZlwIat4h017njq9alMbg+vCf5eBFq2XRKMWrmfRTuPsCobCWkFpcsdIDH
AH7gBkjn6TKilgYqdOK5K07L7IsywUNp/jDcja1dUE5NtQxaew3SUNyF49MEG13XBtH4e83y/FMj
TLVL3W192MPC5mJ9c+fb9OEUD0RJe9skjuV2xejvp7HbKeMIk9A8PBuQyclBWJ5SmM5pp0m66m+7
hOZDJaML5gJ2kTD0eI0p9JZ6byoKAzlgQkO8/ps0/F7E4VeIIH/24Co7HvjS66tdsFx0PCKZvgUK
yfKUQ5eOJfSyhb8XrrgKzOyqEuGGt7J4di7JN0IH8ghyk3SRG6lZWoG/z/q4P+vdanjJBMzncRo6
l+urmdVAPru5MEptQsfD06UtdMtBxb3Dhtl2VN/kiQ8AmZoaZ6NiDOeq071oA6yP6zKXrgAvzNxy
7JokyyXrbMSRYiW15u+NIThLTP0RFMwLW0sv9LDa6HNa2kl8Y9KjsyQmLY41xHPiHucYA6OLC9E9
VO1b022sZkvEvNoDs0l/FYW6GALRsgI73X+v7XswWz+hdIfrkG5zP42p7xSKvy8qPOQhiV+dbCtm
XVzI3O8zHwlNW5LXlzhqb3SO4+8bB3o7GwYZcZ62wYYlXro+88zk/0nRj7erLJO2Hels3xt5xcDe
VCXXGaTPG/u1tRZJrWtPm4pu9JBShK96qd12OXF4Q/5/XZWX5VAiwJ7PoDaSKjcd8+DdxOFjAeGu
9C7iMjhPHOcTagwmFu16ukUaWXYxS0qxE6yt3s5B3olWZ+l50I+P9qCrnzgeWoepwc/rIY18fDyW
XTgBRM7Een7wlJqAfPr6hslZ2jMAxajDM0dBfUE6mwCaEF9pcm8Hl5p7Vpvjz1hM2m1Qhls1vyVD
g9dv01RCWPahdyH2SjPTi8Db1XVSnhp6JS5zzT/F8yxOLU5p4x1cUm2DJ30e16DtXn7ai8ruDK/C
bEfeZQe7EsyaG6eztHWHEiQXbTKVxhhLJCTuSWxBcgpz9cYilkSYJr6YNoMBfkBVNAherFELsZje
ufXqxRfi199fmUMBkrcwEkMBLuv7+zamEpt6AMmArQWroeHrG2tZOpBDUdLttEclFl7OWtS4Py3D
5yp4+cRauJHM/AOhyMjg8W1J4T2D1BgHJNAeoDzS6339iczF7N/8R8Ss4wfPS9EZIp0KS9l5rnoa
taSQ/L9tJ8KXOZQgvS3wumq6P7CIKb4YYIwIp+Lchh8vbfbruzVvt+xrHAqSTn5ypknXS04+dU/z
+KboHtzkhk420KfDhH8bl2Xx9EE4nfv4ScK50s5lhkM5WWFd6UleZmcR7Djr61kSIGYUaGBhZ0db
Ov0oEuVUM1O9c813rXj/vf71+efJu4W5dxmJIqP0wQnM/bpsSQl4O8V68yb9IWme81CcGOBmrgta
OhZhULFi7pgoVu7CaTnzJgwzvGjGD7sTLyEkomUuOS3aDt6nPhgvR3NIv8QFXEqgrtsbXvziNs4d
B8A8gTYpN5aIWAVkxUqUnRlPp2DKnIjoE680vjQALjZo5x8czjjipeurWNkVtpXuh1z1bpIoN67S
Gnaz9c2cL8uHU+O0qMG4ONVCMjlWA/sZ4BPKzifDCN+RQkY2MwtwzX5wkzdObnHnnBkObg4UDLlh
rm5yWAUjFNAIzm2QKLamcLa+L92gupuCKvUbFNy/s+sTu3xe36yt70uWxygEfoDN74c704VoMXV+
rAvQZpPy4TgOdkgyOZVXu009SwidUw3OTsj8vinvxl55h5eY/zvlTDFPqt8GI47hiWdceU/rv2C2
AR9+AIARBu4AEDV/8hIH5lsJndEIvQ7z3Z4HyengnmrZhsot7CKZzRlFb46FP8C2ZL3qp7kTOIyS
W9es997w7LP1VSzYoiMRktPeZ1TNRlOxd3lgfEtdIrUgfISVHFJIe9iq+CwKw/GgR9OaA23pCpWq
7TWVlbOeEh5RNb3Jpwkaycq41hsKp+srWzgfIl9I1cGbNUkUSyoobMXIAjIVO6dvLrLcvq6D7jTx
3A0btySGLhDa/3CraQSUfN6yFV0D+4ENveG9HjwZcCaWG5WmBcvDOgD1pl9znq6WRACO2uZTGbk7
y8p/ZYkG8XQ9nERaAP9jqDzpVXa9vnV/0iuSbh9JnBXzQLdr3QDtMAzdXd/2l0pSX/oiPw9S58GE
Dyf09bMSFmQrs55MGlEKv/qWFjWc093Gwmd9+PAzDErrtPZZxBSSvtRDMBmuTzxhEr+e5GAKVZN6
nabheRH+D2nXtSO3siS/iACLnq9sO07N0ci/ENIxLENPFt3Xb3Du7lV3NdGF1uIAOg+CmF0uKysz
MsL6V9gT9JALtp9T/+vtCVhxLos4BxBe6LDBJa0YHodcJABIhLGNpsGDnfL81MwddMrRn7qpvXF8
Iik0qHgW9ppdu7rW+DK6PGEdSiSXM88z8At7iRHGpJDO8wzM8dGr/BwVUsfInkK36a2IQwj61+0B
vyeerqY6QJYIGSP07qsw09HzWccalOqM2ZP/jp5FH0g71t9z6KBFMu3YSyKh5plasj7W9Zjvirpx
PiWtVW7xr8SGGJBC6pcnJVCa6YheGQEd+7n3hWaC1nwI6Nr/+0OVwyBJZdsDS8IYeAxo5/hQCPZp
IaA20gPqhZ20uz0za+f73J5yFEg99GktWRJ3k70N6GMCneCi/XLbiG5Qy484O2/Qg0y8bIQRKBH4
1o4G+7LfzDriqbXrBKV88N35oG5D4/Wllb73gtYq0hDsVtMjWoG20+zfH49ZZyZUFAn4IWVhV0YQ
Zx39xxYSTEHGZyfsJs0uWFuVRVkBRRr0r7hqgF4MgeF5HQ3jPv24yGfVEBVM5T+3V2VtvuDU7YXo
Dhl9NQnNLelkM4EXLDgy+SLEHf/xtoW1dT+3oGwub25NKxGwUM7HKjjW3q/8L9vWzNWaS4ECwMK7
jlvwCu6ZU98wMlDSxFU5QeUNriT8QeTfs5Xvcutu0AVohdG9gIopnmYAXywjPtvJCbShzZKRMK7t
x6HYAyJ7e8ZWFx6pJfRIOQB4qoRgPHSShA9mGGeB4+7axC9wKLPkMDYB3982dQ31W8ZyZsu6HAsa
MNOqIUMYV635mTbJp7r1XkYoNhdF9sap+yoMam5aN9wGDRCNt62vDnThKgJ97dJyokxkT1tjaqcJ
m0/aBWRkM9v9S05e+N2bu1oTw6xuwzNbyw46WzTOG2cOoQkXl59nO4Po5E9mRrXGNbyzrKpXDBhe
TZQjPOxEtVMPyOlOcCaAPfAr61kMXb1jEBp5GQsIvJitmLZN7bmf5zm0HnIh0f84Z9WmNfL6xe2d
/MFz+x6So+C3yjJnhkLxPD/lLlplE0gE7yjLrG1eO+nD7XVYm5sF3AeKRrCt4ncrc9MZU9fMfhIL
mx9s7+i6R9cEQ3J1J6fmUsfE7fTbkPKgIQOr0QoQQkbTAYbNd6n3kPdm9bUW450Kff8xhXwzesRR
i7qm8yp7wpmVJ/EIHqcfldCc0TW/uSAU8egH4ABcKJdT5qJ1u0A/BnLa4smLidCgMlajU8DSrGCB
4qNEr5QzgnYkfZU7iFVYOr15ZSeegcbm6MiD3N2UQhB38IV8onnpv9ZVPn62Bu6cRuD097lJ+lc/
5zqC8NUhO8DVAHtuAmymoOW6NCkQoSONb9Ot6ULSb3t7F64FpAj/0ePmQJjuCnQ4ByXv3JoiHWmU
P4y5fp5M9jzwuCOBjJq8+pclOkbBVZMoMENsBcjWK9C5kAxUDSP2I8v+ct0x6qQH1eWfBEoJZkM2
sv0DJ+Qv/RwI96EdqUJpK5Q9Uh8sT+AojSXhm8n4UZg7F0/r21O5ulRndhSvbpag42vdIInNTkQl
zSNdhLpmIAAqyYM8VrjgrC63f8GHzpYMwdy0I/ZDUGpgrrrPL39/5qxdA4JgJZgR4nBepHHb8WPS
JBpfrbOxXE5nNuph4Emewkafxmx8ZOjcun8RzudIud38UNC5Ipij9oPZvzU6Aam1y/P884rTJrRA
J62bLk47f07b5Mdsex/ToP56exQ6M4rLpqBYdacUZlhxSGyoYW3GO5nF3101FC6WWseiFakCBsK2
sIu099FgEGwD49gHKKtpbrjVxT4zoYyi6Lqma1uYoPQw2NB51qz12g26qE+B58wGQZIasuXC4+PY
Qx96MA9JirLAvpl/1JmmT3LVCsiq0Im5iJK5yihsnoeFb9a4FOSGnnInat9yHY/rGtYIrBO/jSg3
m6w64HDDCueig2JOP45vCLrBYQON0KlhnxmEDQcRfHM6cSjdbI+WDU2hRTNK9Z4RNvXzuccPSIvq
cSzc56Gw37J03Gahp8Onre5uQIzgwjwEwmoJjIt2FB50FWJo/sjpANok29BsjXUTIdIdARhrgOS4
9DMizFv0I+IxDxEGxiiYufpo8nRlkGXp1cATXYJIIeF+AZxIiRdmixljhQde3DAv+2HRaviS+da4
N/2OQJtEdEdkEfm2r9HJe9tBrFoGMQFQpD5iOxVua2c+z2kAN1f0/Buqca8Ot7fj7HzhlelHQEds
i5ZrEAWrW8SzF2FGcBkD2X05p21nz7YvZ9T5xdQfCVTEomGsh8PoQS8bafNmf3uMq2uIVjuQiwMF
j+LypT3SIRzjDEk6Zn9K2b8NtMtbT0eQseajQsiFoNcOqJsrKQ8fAWuWDVYQA/iG1NO4c6WOIGy5
E9RdcmZCTV30SL9zg9sB8vm/svQzuKahr1pRGg3199szphmMuh+t1IT28wBLvbUlwab5gwDnfCBK
gCOGxjM65AFiHvwc6m93d4/inbKIxgG6ir4E5GAu19sQGZKXiRfA00WpiPph9yez8/v7io/tO8Oe
LWiPIQP6LSmgBs91xa+1Hft7BMgfXY4gJUE6DFUQQJzog+0d3GRnJpo7dTV3cG5D8TnN6Nt4OCLp
YprpQynItgQCaBMW/SEIIZbq5B+NtJ62g+18au1me9cUAhKDWgGyYv/HAKscySmtsLtCCgEId9iU
wC1pZRjVLqj/mFh63sDUC/Td+/jPIkQ/ZDKkuTGCZDYZopnayTY0xbytWWA/2G0HftbaJ09jU84v
LGN8m/kjoLiFke/AIFw/mDSghzAt5NNQFr0G96As8P/+uIV7GVsRnLRK+OfOSUkLBwy4fHii32S9
Nalmk65agDvyXHCTLW2Sl1uI0awPGAO7L0ENQgRNlBify1bXiqm48vdxoHHRhX4RwT2sWhkoz3F/
YJJ7zlFyHp7yYUDRwY8apnl8rY3n3JKyYygFqF5k4N4ekvkfo8lPYz4WUcHYr9s7U7kQ/zMisLSg
fQ5pIPQbXs7bwNIZ7NjQgSwM42Ws+x2fkwM0xD+lhhijbOBfTZNpmvbXZnFZJJDVoW3vWvKs7mkS
NPMcZ8mpdEAHa0YD3xg6cnG17f19bGd21I45M5y41UxgxxdjsUUOdN/WbRSORmSKL372ZJfQsumi
kD/2mflQdZbm0K9N7bl5xeMAvJwkhgWi+YJsWyR6569l+0jcbW5Fpi7Nv2oLnYdQVLGB61CBHUyM
NfOkBdESCKUCng0qCefk5d8H2R5Mp3uSSNzd3jiL1z+7nf8zuRBTJEgdgtRYzSkFnPllmGIRAZjo
D7ZhzM92nSabxO6qXRbaeRRIs4kmv+QPxJ0DTUprdcB4VYBkf3nSq41ydlakyDdjcpv22FjdpqFm
NFufGHH2IVJcukqNEosso0WeFFVPECCiEV+NG5uADaFMkjl2jVfoqeTTvmqerDDyzPsC8P8YWtoz
oDyL3jY1WCxCP4MDZ2ZMwhfQAm0S7+/S1Zy/xXcoS7f0qoJGD5mxBRt6eeZbk0xiAr0dihyfknnv
Dpq7dvX7UDleRBbwhlBRTlWZ5qQfaxK3qNBM4BjSzJHu+8rvN5sZ15SdkdgK+UaQMap1BC2rFkCl
udBXLU1ayn1lQnImzybbjE1wJFnbOdQRI60ZAIAA9C/AyyJOV2KqCijMPEehPQ5eJm5HhqHje1rb
sCRYPo14AOWf5X45Cwc6gFTwNO2hd5e00wOo7MLIqNJ93td/jW3xZshpe9sfrDh1wKIsD4gIoEmu
UtiyECAY7HBC5jIaho33xQh3ffHxT4yAggVdhnijqskXGyAA7o/UjAuBYLdP3Ed4WWsjkumLZ+eH
PzAGuu0Fq7KgdJVN4BU0J0MJY0ERvkrJ39LUJJGR85Mpg0+3ba24M6Qxftta/v5suXg25JnjCDPO
sh+4LiZ5sthnGX7xEhH5gW5zrAQXeN4DQh+Chv26Mcr2i8BvfKiq9zU0ky0r6hYVEXpn/8G7L0Oh
DIVavEvQmq3EFpZIHD+ZIelW2N1GZO2GaV7Wa6fIQVkDhWf0RF0pgzepg35WcLDj1qsj94mPuoyL
zoDiaWxvhjgs3u+xU++94bH75/aqr60DYErwMAszDpqCLld9bAYfDeVQKeTfJ/MxsONE12iyOoCF
YRubGLTuag4/9Ac68xAafkH+d1VEbqZzZNd+BixrqP4u5NH4v+rriZVknDbch4gn3wz0lIbf2JRu
jDJE+9udSQd8HsbAvIYkLGAxV265LKbKRSeodyrJI3tiiSZjeT1Zl59XDiEbhEfmAp8vnoNyE2ob
I5f9fnnvAo8Gdw9WNDQqXREol0bAbXfo3JNZW2C9Po3M3XZzuh041MaKNnKMJ6Oh29K9sxj2Pm/n
hpWBDUZqF4k3uCcAw2o32Iyp7oF7vZMxNADOFxFFwC/VRpM+HIp6FhgaYR9reapB7S18Te7uPWOs
zp+/5NGgoo3AQu2aKmfQgHDEwCfktXEeuZXJSJii/jAURvBIJeNfvYzYm7zMP85jY3xFSZW/dQDr
/W02Y/FYmZ1z6HEeXn2WBQ8iG+aPhWdPD5bhTN+lIYODExrFY5oO5rNMygpUrDZkyV2ncnYFqXwe
jczqjog+2mk7Nq0bu4OffWCEejvo8iLUQb7se5lXRZz1vNpxHpCvYh6Nr6M1k2ePcQeit1XlHdAe
z3dSJiHdTEigv2WCzVFBzT6C0Fb33EKJ7gVI8Plt5OFbV3b/DhmzdwNuu/7ZS5o0bqYp/V54JHs2
86pPtil4HVFw9dr+R2ZNumqnmj1ZDjbKBQj2oXQB3KvKh9vPXpfUnWuDEr6dIzQRFqDWoSHfk75z
n1wxsCOltfVdOIJu3WTADwpcnZ759flEhx9IzrHNFmZElQ6LNdXQtl5qnbrprSG/Kn6/M7s0oPjj
DknNIncMcsJsm/GAKswL8ZugiKwiGNuoBUr7pSCmDu2xdniWgAbpC/C+XoVOXpHXuZW77omlp4zu
fXZsdaC566lbEkP/NaE+he02aQpawUS4l2Kf0/3ti2ztFkByB4RoLvo/ruKyshwMa5SpdzLNYc+M
41z/U+Vd5CSPqXkn0uzdmZ3bUpxZ6TpCkBK2yuLRTtJdav5TJfdvNRtt8sAPg8oCUbRaIsP3C7tG
CHUiUObZ3csYtIwBBYElGYbLDBe/dXnx+ylwJQRpzxMZ3yTekLXbRmQ+Orqs2Mqyo8qyiHeBmAhe
WZmrlrO0NkgfnJj5o38qgm+3l/065l+CF3dBWcDlXkFxIE5nVDQNvRM3jeCUiTr9gUYd49Oc2cMH
tzd1klPvstOXN8DS74HZw1YOQDSiPJsSKdN+zpriJEJr7iLfzQy2LZG62kgyOLtgqvjnlDZDlBsI
PjrkDx6nKusfipJ51oGFU7CXZfFPUIh6QwDjfm2mZHiQFfc2E0Djm9Io5afbc3S9BEgdYA3QS4gW
lSuaMG+AGFItfRmbyQf2aOoEeTWfV2PsPsiDMClsGTteMkcoV/+ko6XDQK8bQUsPZJsQu6j5+TAr
ioYUoYzDI2vzSN7LE4wVBf4D+YhFeAh1QfW1as5l0mReWMXCNzeg8uPNg6yRk5ZJNBc68o3rXbsE
Ki6ItgFUvaahSjPS9UY+56e+jEzUN/3Wjh7vF64FzwaCFeTG8Pi5UtWhIWIKSgZ+Qgl8MydGxCtd
PHl9bSwmkGFEbL8SeifC4f4gfX4Cj9smMz55YMO17pf+hBG8sNBkhZaKq3ZomqbT6JiFONm5Gbk+
dDhMifLlv/ceEqw6OvBgZOFRUxE6YznBq9tldprQdPk6se3tz1/nKi8/v+zv89c16QY6uPh84n6f
2c7onndD8lp3IDs8EB3ryPVhAewMaTUcFqRir1aej5M/mSO2l1VkL34QZeWgqQ1cW3BBM4IqCrhB
4VZUulj0X/o86Mr2VFnb1jiU5fH2dF3f5vg+XtSASwHSe9XDxxyTstDm7Yk4RXuYazSqVqQKXuyq
4A/C9ZpniAZNX28bXR0UFh8lHAS8QKdcrhF1KqvNuro9dX+DKJZ/vv3167OyDOn315WLEHQLbuHT
pj0J6yD7PvK6h27S3IZrI0A+dQniQgejWH7D2S4LRVbXUOxqT2MEgc6I2zrczroB4CtRgEKUqD6y
7BTrQRys+9R8mNgHX+jawd7jgcv7FYcQYT645xaHrPphIi0KxbElwoatnfCyesvB7gBdqxn5tSd0
KNIX5CzKjRcWDrALBbc3HOjvPMoCYRUbTsP6B03qceM2jG7FBJHowJzwtq1lUx3xOqheSDZ1e3Sn
pMfCcMY92COqjwIebhMkrnGkxZA8cRnIPnIAIdpSbwTahRgtDLklyJigHJUfRZ6apyqc5VswTXYk
JIF8XIMqebkRszseZynmw+0ddD35mBEH7/el2o5LUNmfeFPJSpK2Bs4dQPqqP5SGdXc6CyZwxcLN
LpQA6rk2a2rJqZvqWM4PPv8U6Pg4V4dw9n0l6vSEhZizx/eL5qWqvnatpq6w8krEALDzIbO6JBfV
ZFBL03EY+6qOCf+YoUHMHcstpx8sN4ky44XIYOuS01Tk29tLc+3eXdBaIcRFPRFpRrUqW/CpTvsu
dE6u3U9bCjT7acpZsgEADXgON+k3UIET235M82PaCuvnbfPX0wrzeBgjFMaor5qq55AB/4vn88nK
tsBtbR1xp44lwiP8c8QsS84DZC6qZxGoSaXpXDunitqvANg/u3TWlPOW7auefDypEaECF4UcjhJZ
U+Gg8ARqvdNUNpsObXyh3Jbprg23jrm7e76Aq4eLREMfAAFXu6Rx7HZG/+7J9h4y75UMmvKQ2tew
fBKIJBCG4XWCoFU1wPOupBUi1lNjivyRTm36ILqSgHS8I7uu7poxyksmX1iOAgL2qHls+8F75FOA
EnGZWhEaOdM9FaO/Rw9Gt284sT+M+dTsRDnTT2PXFc85HXRaUCt3FLhtQIqM0hl46NQlQJ0GwJPE
tk+Ou5+rx2neT0zzTl/bqv5SlEP8i0SDWj+Z0QfkZK1nnzj8F90CKnF7aVdOIoDi4HrHpIPnQH2f
1dkwNRXx+1OZ5PDIiF6YADP2WMZlJ6kfGSa1v6EiHxyKUSJ7V4bQCLr9E1acEIoaC/ANERLGqd5h
oBw2hrY2hhN3hNxW0CHbGS0EFjZzI0rIRZjT1gqRZg1oKN9knkJkPvG7O5lWlz148SuWR8hZMOCK
NLcgtDSe5ubBCPep/WwHmnO0sl9wWsGAY+OFgUhTObLgxKCsb2FiMh9stNS3xmNq6MZx/VhaXMJ/
jaj16IqLFOzmMGK+hgle1Ecfmg46MsyVbXlhREFKWK40hlHAyCJA0ETg7r+9J3TfVy++aehaSxTj
KTB/5Cy20UF728CK9wzfpaNBqIOtr0ZmNOnmkAxmdyJ4xPgbaxbNN5QT2r+YU9k/qySY2w3gT7qA
8HoHAMq6gB/Aubaomyo7wJ4HShl6G07jYMlNmKYnaE1+SIC20oxPY0gFl0GdcAZrsCVPBtmSajtl
+9G7+wLC3eiDdRW5pAVepcRXrpOPzhCI7oTQuRebIt8M1b5zXqUuyL32UZeGlKdA02cGlLhZd2LC
QmJ379JDMnabuaJRlkOX2/qibVxcm77zsSnrZEyezFsXJnPe1Pt5dMXOscfuYcqlfLi9E6+3OrrI
ADPEIwowlSuGfZNQ5vQEJZjEKaOZf83T7W0D1w7h0oDi2PK0GUEk18rTANLzbQ66JqQETPo69XJ6
FomtI8laWS5UlcC6DdaapZFA8Q1BYBAhRIcBfU4+k3wTTAexcYqNXRya4e4CIBIqYJhFxRqcvFeK
82xsEMr5wjqV3TOvDzS8f+6QsIHGFwopwCmqKK1qEOiAw0P3NLTPnO9DH0nI/fTr9gKt7ICLKoky
YZbRU1QUqHWiYIWwI6m741c2M5Ib1oJmBanqlcyPAVq3ucDNi2vnWPOn3Nr6PL49BI0J9dJpU7Ns
IYhJTiKDZtGGISLTUYvqTCizNLV5h5YkmLDHJ/Gj5w+NrvF65aAAPmThIQf1pUUh4jICCFsKSZqm
mE+9yMg2ZcFyWNqoq1CSFLrewJXh4NEFaC3ep3jmqq/T3vUkr+k0n8JqfCqa8ti5YHeCf7j/pvNg
CHlstJMjW6e+taTbpkXStPNJsHEXzJ9bM9mwqd6bDmRQKl0Z5vpexRMBDZyokSCTehUSAyM6MtGF
ZZxA7dXjPGrtv8vJj8ryu1vq2vKv5/DCmFoj6yWby7yGMTn/8LIHyJREwJbdu7MvbSjbbp6KMXMt
owTc9iUrjs7wRu2v/z8T1uW+yzOjAEYLw2iMveE+TFMTdezLbRvXPuZyGMreNuyhGCZCq7g2zW2K
Ztep1txj16cHfhJPelSuTDzk1A09W73HHbzSYn8czGhy6VEw76tg9E122pBgZTgXxpSQwCN2PpV1
zeKG+iwCh8KzO9mH21O2fOPygY0BoT0aWBwcu6siL0SQGEuZT2PcmiBc6ls85DcSpb/2dUo/37a1
NnmLDglIeqBVcUVILYu2lTWGEkM7LwKjxAJQr9LI17m4tXlb3ADQcchEX6FinZ7K1ml6FkPR/M3V
9byunEeUy35/XdnIPaglWEfw9YJMr1MwfUA72ckD8bXmTK7OFsivUEpxgbpVb5vaNhC/SMLiPAfc
4inNHnjBo1KnKrjiyzCc32aUo5+2gd+GrYkdXX8HFMecjcjKoIrTs71HdCuzPne/jSlzByGXoTQ8
jEn03jZJUrSkpxDi+Hh7n62vP4J2AD8BL1OJz/PW5ykiKhY7udv+alCnejCHLv8DK+gJQlMiOpzw
2F3GevaUZhWy0o6bsNhFsXzchP7deXsQmp99f9kfZ9+vmkI0KWU8LrP84+DxI9gwNIHl2nKcm1j2
xpkJs7RHgH0xhDR/MPmxMg+s1JhY217AQKLmjqfgQmF6aQLvsyDPC6x4ZXkRMx870HAIEeWOFc1C
V3pcW/hzY8vfn40ncA3IiTPsZdMbtlMZbKa/bu+s9Qn7PRplzYFo9IeUWTiTot+GYRHlFd+Wli7r
uTYO6FUDwYDYCW1TihkrmQgUGCSNk8fpe3Z/JRBp6bOvKxvLMruSiaynsQ3iww9VrYth15b8/PvK
rurmfBpIiF/PJI9SubPKH8L82acnXdC3thrnhpT7cXaKPKgWQ6fB+CvYG9nP26utWwblfcyhDAVo
HL5f2FHdb7zd7c+vzRNygSjMoVHlOmalQ28HrZHRmEgfTcXtpmj9aCBiM9e4FHUv8LXJwhMZWQzc
RwhhlD0VFDQcq4nS2OmeifnRJsMBN7Sm/WXlzkJiG1UWbF0bkEdlxkARMNqFM6WxkVRv5th+JlVx
9HL3mSW2LgW4MiBnYd1FuxZIXq4SqiQpzLoOQ9hKt8avoD1o4VAr6w/kGAYCTNQSTChXo4DyucGQ
VYiJm37O7QeCvp7bW2DFwtJ8iJsK5XLUN5WjaNvGYDCnTOOEPaaP4ahxvtfLgfgH3S5AdEHMCS3t
l/7QGhnozxxDxhXxInsOdgDcVlEQ9J9SK7976WELaGu0IUFm5YoEzclzb7D8po9ZH1q7Zqz658RM
ho1L02Rv+7TT2FM5FpDKXgwir7+QaoL/SYkl3NnsAZ9N+zjMgqioqoiSXdD9xfznrjo16biTzi+o
YAvx6d41w4sPqCCQtqBp9Arui37FzkDXYx/jHQ1992A/Ch17w3VyaTEBQh08NED7phLwpbTlAUKl
Ps4tJ8q9eleWZZRBhkkWZTQJAKrkwZmbw+2BvXfgX74F0BsFWiJnSQJdAzjAodfVDjK3cdCBv2wp
lDfBlnjFnvX8sQ2hmYYc89FgxrYvcZwdp3t0/eKD6xUyQufLnaQP7wsM9LYLmA/KZlfQC6Odcig3
112cmraxAYOX+0RpEEQAjYab20O/9iUYObwikmx41V9BGIqWobJu+y3eP99K9FbJGSyBmrO+bgPR
ImBXwKKrMPGhCBBqZ1Ybe9I7WDT9VJH8QZb3P+VRq0O3PfoB0acHfZrLM4/mqsb0aN7FhrsjgIaj
FAOsz+72fF37rUsjimcMqN8gT5V1OHvPvfUiNctx/Shd6o1YCACWcMBV0E0FcCLavi2AE8dyJ+k/
Y0bRPPqzdPxDbb6OqQ67uzqcM3tKIJGjnWaqTCLxqi9/1FX5UdJw/wczdmZCuRlZw2mdZhiSHb4Q
wD91guqaIaiEL1UinQStBxKEL/+047fC/pPfj7QqzuKiphEqV0mHI9o6pujjPkAXXUeiXGoc+uoI
ziwoiwDFmNaWYGeNRXacP5Jg+wcLsAgqQaPUvSZHzjLTrT20l8a8eQ03SakByaxdtT5cFrrlEDNc
qaa4COYEMwB47cPkRGj/nGfJZ6RFf1VuopmotdthobUDYxisXTW1sNTxaJsD9uqJQzh+y+gHgreV
SJ0IbfM71n2vkuQ+LrF3VwwPiEgVqRn8p7ziBs+nxOSmjN3sRH+O0+v9a3P++WVrnL3b6OQSLgGb
ipNsy7ufQkcZt7a1FnKshfofoYkKm+9AKBRAb1DGVvOFySKiUndXrZT3gQ89M6FEI0FgSzIRzFAS
TNnPzHAciBpJ+ckGEfOHcibFxvPGJGIz/T4g6vtQskCndbM+Smzv5aW9sGhdzqJTeNXcgZU5FhA6
yvauoUOwrN1gaDT/PwOhcrUEvV9CN9mRceltubW10Jeki0E0Y1ApGw0/ZeY4Lrjxju2s1thW/9y/
1c7HoKwTsoKMihpj6Pxf7q/E/pPPQwkSVy8yQnhrXa5Bw1lnAOkHN3wkFuKIQNdruLoGiIVssnSb
QTDj0oAPaTtihBNOIv2eTukuD8ShDnXb+b1nSQkFkahdOFEgXr2EoZdmEgHRgixsWkTzRlRC8NcD
zUed8B0dvzbJ05weSPKt934kFUcp7BiKPjKSiPA3Z/g8B208OP9m3DiwlG+q+sXp74+lzn+euhNB
BtZ3nuxaMO7uKmNb+sdO7O7eKBcmlBDHz7NGVF3fxsEElHz5V1A93DawspIXBpSdGIwmLSVYseKq
ee3KB2RJ5lK3jmtuCUZArYp3mQOSYuVShRQj79GB18YmkGEfbIOFO2NCen8yEm87VcEXl4KEhM+l
vZ298JfDm1QTOKzEche/QNlJVhUaLjRR2jjt2S4swMoF2G1T/PS7vajimX67PasrDgQqeQgeIWAH
7io1dUazuimIC3NOAbTgE6n+vv39lXseej/+ovAFIg8UAS8PxtDjqrKkVcV8aRyvf7S2F43Gvmf/
TzvL7jm7EpPe7HtG7Co2wD8HQlXvmYUH9A3dHs3aHkQKBWQl6JFDSKFs8sp2k7yuhypu5KarHrJ5
l9Sac7Q4JNWTIC8ALtrlSQlS58uBENBVTL2BHhpDQNeHfEwlaHfrHS0faPbl9mjW1v7clBKlJNzM
zDmAKWeKKrIROoFv3VCUtc+8lLBswvc7j0dTDdDu3wuAz3GftSS366YCNGGh8INeOeXUZOFcG5Bh
ruNZjo+GSX7yEVzS9XSCFNgXCD/oGvLXtjWAH+DpwQN4iWAvVylsAP+AvFgLXuKfPkMqElVA8KnZ
zV/3LxGiE6RuFsjw1fGxqnEMhrFt46QzokgKHbnSyhZA0Qf7GZxRKGmqJIMiN525DPkU998s8sRK
jc9e/TwSmxDlMkFareacBPb5UHjlFGfP1PvhO1/vnh1EDUvaH1BnELMtu+Ls0NPMq4skD8eYu1k0
zV/z+u0PDKAFBP1lgIAg9XhpYMRFH5DZAlGYk20MYze2uuT/OyBOOe9QQjPxcEeHFtSWlZ0bkMwb
89br41KGZM+c5g1UL1+FBR2Y1v1U0Tnq7e4jt8Yvoir2hTEeREd3VuY9srz5u3K8GBAoAIF1P2x1
6X7/LkcJXilIUgBBsvvYsYFAQbpQh6Ja8aVICkJDCLX0pUKk+FIS9DIvaugfQ5LkneqtE19zHVJ6
xS+gXP8egwMMdpVE4nWZD7Ix+tibZ7KZ3PqNc/84VoC5hIBlT+24vb1jVhwDDKLdGIpCaO1SGzlb
C+1i4LIdILCMxiHoZw4bOWVJZDcw2+rUwNcW6T197LtI66Lr7nJ/plZFhfSQsAYyYHoOy7v5/vA+
J/gwirZ48amXt524FXfaQMbQNyz4fjC2jtzfP18WhAuQRQUCFofscgSQSyvbKcywCxpyTGrvs0j9
eCzznS3MP1gaJAF8wOZNKGioj3KovgWtN+fYCwF5ajL/aZzmnyXhu07ax9ujWl0XhAiA1vmAIqhu
NUUqNpnMuY/bKot2Ff64/f2VIBHyKYDoo9yC97mqXBU6QzknchjioAmh1djWHyUyzaJF2rlsvCOB
YHtLw1IzgWujWiS/EDMA+4L74nKtRJkNKMHLMXasV8/9eKdU65I0QbsIEth4kMOGmjIbimKcrGYa
4rB/ao0GHPI/Pfr99sStDQFxPRph4bmXnt7LIfRNW0z14g/Sztv+MpCvv/39teN//n0lerOd3IQW
EL5fNuyYeXLvU6THfXN8qsxBY2t1LGgaQIcWOjWAuL4cS1mB33Ge+QAyu5+9OFr0cHssaw56Sbwv
FTF0s6g3E0vIiMGEfTzJZ6t5sqFf177eNrE+hP+aUC8ZgzZNOAmYKEIOIhKQDW5uG1hbD6B0QV+3
4NGv4sJyMogxdt4Uu8k+yD9M1odBHk3NaV+bqHcxB7TUI4y6Ou3Ck+PYySmW1qtVv7bscK9wwPvZ
gHsn6PpZzr2K3CfNVEPKtJ0gzfEZLAmjJs5ZKw7iiQZHvNRBQJmhxLOj3ZpgZKjN2B766Qu1p+Dg
AeS4g+iHHZndXOwA6pkeyQzwZjpnxkNeNPVrM4bk/k3tgI4fz1H0xwKKpoR0RWVPYKgCAyaZis1g
/e0STUi6XIlKvHVhQHFio2yHwAOPT1w3+7bZpMZbQp4FwhsZ5eJ50F06a/HdhT3liu7bvKKkdOe4
CemDZcuN735w6g7voTQy5+9pN+1z0AkVQEMWmdjYFI/X+dmj/r7IYsMfdonx7faZWImJ8G5BxAxF
kKWJTJliCBWXDjOrPuZW+dwafJ+2xyLZJiWJ2vEP3pgOQnMgJXHpQlpKMYZ9ZbqQlEH+sOk3br5z
mI7cbeX0YTRQXUNWGm3P6rVOQxsdjz6ClNQINrX1khkfzOYPrj4o7iwnA8+YECx4l752sFtESS3K
OSP/CSGnXrMkK37w4vPKpuRj4XM/Yz0A0ummPZSZ7m5dM4AoC/3gS7x9hWZpxn50WRl2MRhswfY0
adys7vOLGz57iPkckq11hc+ndIrMU+/qREd1BpT5zyqP+VWWdDGbg2j6PnMdufvKLkIpH4B4QGBx
maoLbDpIgw3QC/wfzq6ryXGbW/4iVjGHVzAojkbS5HlhzU4AIwCCBAHy19/W92SvXddlP2y5vPau
RiRwQp8+3eewSk1M4H41mX8PHoGYigUieBYgn/5OgFyMx/XSotOTot4wxNVV5/w/AOrgI6AyhIIw
7Dp+R3qXuo7qoKbmPARpRRj7Dy/6j3/9b/UTnfxuWRNLnx0KwZ70v1wzDOOhp3QjqGCB58/nqJsj
ZWu3RYU5iczBr3+oN/7uLWMOAB1F6MYANvgtzUUV7J9FEhj4RqQTJWOfrv+0fvB3JzUBcgffbPDU
/rK5NVembCO9mjO2sEkOkYB/KP3/5u8P0TXDafIWikDp+fMjmmPqqzmczNk1KcZyTfUPp/QWan7L
j9hGxDgMlh7YUY9un/+Hq4xeELYyHd5wSe9WbyLCk6lX38X80GAJrTX/IILyNwXanz7utzcCTHo1
Y1lqXOz0l/0xzkSE/+WJQRQdZQUWa/6yetbNcrYhXa/PU1es/aZ6+v/T6d8UFNhExG3DcluCxui3
MzvNDPvBsM4A6w1O0rPHko30bPHWuRYAQaVNR0IUS9vQ6uNceKX1D6S1vx4IYGtoaPDpN3G435v0
NrG80tyAGl1/Q9jWBP+e//rnD/jtFfVqmgIooAMJuizuoTK7///5/e3PH0M1ChMCJKffR5jMcVB9
tmhjIg2ZKP/lP4D2+Pn/8AG/9Ulq7gNdQvn77MvCzLls7o27+S/fIUSFfuM//gWI1HU1xJOMwcUY
TtS6/5fGGqj+IZKGSw9lCoQtbOT/+U5afjDpfubgt/n10e4QuTC7vvkjmH8N+ABNuB1lH6s6CDO/
hXcpwbwN5KjOvc3zqK83Nn6Zpc//9eOCQmKANw45DBASfysXkmWsGWS1pvN0H5okd+1/QpX+5kz9
6QN+KxemxrUZnD3xATrKdFySyvuHMPk35D/siEPuF0vOkNn5S8Ew06mSKsFHNLzKl+Aigsdu/An0
a79sbV8ROg1kmdpUjB0xPZJx7GadW/z/D/J29f4crFGxgD3jAEK+MTV+TwZzM3kxzt69mPZxPKRh
cD97/3p2fOtpoaEe/i/C/V62uJEajVJTdG+PcdaMTsa4ew06lv37r3Jj+eH8IbX9ZSORM4QH2g/R
/VLp1NFYQzQvYH/8Qy7Ak/mf5fbvD+2Pn3Q7PH/IcE3oNTaFrfY9lG4xxluhiwWnpXXTDW695QHj
WSuEuJulDFKMR4LN0AfeczzYMu/tpdq40+hljqzKTYJ/hv0zjDcwAeqbi8WswqH+wUT1cxBPmaLj
nT0YQ0RdfcpmOZkVXLxgloe5ZwQ8zotq1gMK/30PJtfedbQkwbK2W+X6L04t6m3NmmpXc3MO3cXO
RRShZgHiB+rw20zt7VqaiESByOPAvEVlzCE5Cu/puZyfzLIMKY2EyQRXh6S17vqIgZNQuw1pYfdO
IN3h5X1nnqNmfB9iPHGoy0MldxVZNYVTpp3+oRnls1zmfFT9gsbVZbnr1u6uFZVKLUjZkimCvUik
epVSnJLUkTQi8C5lO9+GFfYkHtDfHnql8cEMAqzUk2PmQbWelJw9VO58Lzt1mmeYvgWi2y1we5m9
hiKJmaJhwc4W9u0KQ918QcEJ7SofPxufCm8uC9qPj/DtBbpWVadR2oWibRq0fgpZyDODdbEnb0Km
jp9BijLTYdgU7SIyuF10mRVXP3MZ54Yp9Ivr01D+8OlpwkAflFaZJ/Ai97UHGyaVDtHOCcWpi+/s
pnvRvX+eyrEoxz6vXG8fLF/a4vtSwi1UQoBdDD+2bW9RxZIVKnt2NZ/YPD5gMW3fTGGx+h8KmlML
Kv+xH7fOIFPlemlV5hFVadmwLGrDvF3VXcLjp4A1h3IA8tZ52djB5qTnW89vHNKEIlvtq6hkPrJ1
MwidqzELGhjH19HLrDANm82adsPW59wmyg+zwEQbS4ekCWTqBoVts3uLM9KZN0E/7H6LHHxLKqQe
x9yDRA4sanYBLJYsxXMZbCcbeh7uaakevfUwrIegvmhsq0CfC3tDHdFrUDjONrTp0R2adKinNGwF
TVdbbh1R1NQN0gU6qSqkOJTtsfb6s67UQSUK+VI+yZCtBehSJQQphuqBd2O8s1d7egqBlAgvfHBs
SXex6MEFvfZdAV2zY60gHQqAkhee8+JKUSzCHC0zHCnWwMdYnqg35WAYviXRnGsAWtBfeugm3REp
7uR4XIZ1W5W6aJxnZiWZ2+lN6MA3p8epgD9quPfqg1F61wXJW9x0WwEDRK6jtFmhiBUeqP8RBj8x
XwsV+6+mm9PRLcncyMIXTl5WdL/Y/TEI8RirEiZDcqsYllLbZ9YJMvv5au99cezjVysc0mAIijBu
4SCOjgHezGW8CaIzjAtECtb4cxt31yi688X0iRWeDY+ujl0YaGc7F9pqMjgsm+cIUt115tKDpMmd
mDSeG02dMGdqR71fqnmNTYAXFWb+UKWClSRUETHJeF2shaiwTtfAzxYmcyfZ66WBDYyVlRrCh467
YW6yb8L+M2I2kfML1d/SsckUdEdeqY1r/I1qRTrQJ9W9jPQ42Pfclmnjx2kdf/XQMRn7x7jXaWOc
lCafPF4JblM2BDjwi02i6RrEj4l8b0yVQY86awa5oaJK5/YL/K0Mix5MVRmTHxqjtCWykYewDh16
Bwi97yDxnVvNt+FvS3dGKCaytYhj+hRu1jjo5We/HiZ6gpM58cN7h544HMPQRGWlXLC33TyW4/yC
G/qwWmHKwwUryu5mCMWGgtKvENFN0U6PVn3vxd3G6+pNiBdt95jpaYiTAS+oPWuTcGjyy8EurLn+
5o18cUYbyhA8n2N1CHicacvsuALCHekjH59sUIl4n0a12Pb9kPqxAhT3JKfowGCEEA7yXkb1rvQh
UJ68Cxmnbr8tWZBVCjQ2toXI3NVNikgnlLjTXTXfzdUM+kGzieib3zZkGk9rFd71wY9CCxrMMYGV
CBkmtZ8tNI5rswmmKmvMT8vujFm2NYeiU2hR1C3B0Z7YqxFCEvhxDSSZmo8g0c89hQsrDarH0dR3
WHzwyeTGyCDYhazGd7+G/9NCS5wRrH5NT5E8BfQMoXdCo6uCgKCfdE+xuWqb36GCKEK3TkNPk9iy
ixDxLIEcYTUHRK4AQMslp22Mq4/1BathxGJXUBhIYqOWAhtrnPuTYu5xNs5BhV9tGL1XVYRo5ijI
pjdLarr2sHBsaGNXm3A6PHIuflWwxcLMriOBjN6HaG2IA2YCC00BL5JdSf2NrGZMa5eia6LCwkbM
0NQ5E99CYm8F2WDaR/WbZq/z0KUDgHATfHlRl8mhPVjJ8+DOQI4a0nvmnuHGknUOU8P5wzStqJnY
UxmHOxXExCkhxIhfXfTk04e+hvm66+5WR+a8fe3bHpmXZqyXe6cMEUERLsL5V1B2ZIL99eQOaa+G
+46KVPi/JHZ5wP50fLptjYONVOqmBqqYNnDEJSoJj17+t22iDWkgn4V16BcZ9R5xBu9+FMF5QS5g
4fxskN8GqSHB7+Wx1b0GcJmw+A6ml0SxV2t8CXv30LfBxZtgnP4+W2/CfbblqVruRzkScK+Ibud8
intooXy75YeMXDwjKx2lm3ZLlyu2xz6+75S4eVXhWxVYYN9uG5N6KhEo4JWCfbH1miQms9ua1Ask
/4aBlCom3FvBgDKfeoQVK2LgBqvKB6vq9mJ5LufT3H9PeC02lkv9mmDfdCtpTypeE38Bd7kZL2Up
TrVXWNImvUFqWI9ihgmbhTfYfMb9Uyz3nt7M9UiqREC+v9lDoI+AcHxs161S7071YVfP6xAehNB4
bZ9lsuLsoWK0YQ6w7KHliRfapk20iVVN1tJNY88QeAWkEGfFWpfGaf2c/EJOrxhw7lVbknLelDMO
C3vvQ7gF1DSdZwfpIUg9H21w2GYQkks5MCQYKRSL8zQEbxQM5cjTj/iuufSrTSji3dQn+yl8Xtje
tQ92/1Lyzyg6L8m9O8QZ7nayfNvjR4CTU8Zqo6oxLRGk7KEnDWpU77lxrV/MMZuySza2bFHQsHSK
m3Q2y84gMTSTlcXlW6nfGITDABdl1k2NcWx2SG97qcp0MMkGve8W6AtU+OadkRGUKtwNcNBfve5O
HaUZ1I9TKsOsi1XWt83G77ecVWkF9Z+Aqo2OsOFDq+uAH23QdJPEVsqdx1gHpEzeVkuntwoR+88o
47JlMinWJfNIDrllTOp6QPFGsXfUhbvvTv2eVDzljTrUQ5SFYlfPAwZJYTp2ftpYPDU6PErXzl3F
NrTjCvVziXWsRBONRDKHFS7Hgx6gy4oBVItgJNzUMknKZVBYvL23Jpp2bo1gw/JIvDqmcQmDz9QG
1ike8VfIUU+Sv/e6gt6FJiCIDb3/MCnUwhV9nqBFYjcPdfXLcs5Y+90w7yvwqmOzurk9x4e6Z1iQ
EzgJ6uip8cF13KJiLIcL1KULlyObK/BA8S18qKOPz2BMEBku2SzdnDrd87De9Qm4xag3R85zf3ng
4bmDhUMpHs24Znz4qtau8GFLMXQ7sfJtBPHWlpqDZ/xdT6OtpbxDHe3Xdb6ndZi5ZZDOY5i21pNQ
J1E3x8oZd46cUhfEROQoyDC/VJB6w4gyl3WDCpySwXpow31/i70RXKP5BaIc+QCKUg9rn1pxVJmY
thlerHO1F95pdqZd2/GvGhviir6MUBiNXbmxjV1g5fNO+e+61yc53bPpJaq/ymXc2v332Eep6X/c
WkFIas4cGGxjRpBO3b2BknY9qRxLgbk9TgWoyTtLs8KtnKyNxZ5GGEQN8y4OJlhpTaT0xdaDp+VN
4dZ4VV4iT3Mzgvo77Kp4OEqILLZ9Qvi6EliKgbfdk7ENU9Y9w1qIVLhNnfOFhc58gZH4ENwvFi/0
QHM+dBDvcF+61crAdvqRuskGbacDVL3c+Vsnr62pCK1FAT+TrWV9r3W3i1iwqZ2FUEyB+PCyBNc1
uczh6wSZCXdZ0nGos9lu8EWDIliqIoFv2rJ8ds0HuC8512M6QxdyskY7Ewxvo23ifUw/JUqmBT1J
4m2kkvf9dI2CBbEZRrxgbBvXv1dzV8ThtwSAYX+4Nb7URPMGu4QaudLrNHLhmK36q1mHLOxoJqNy
687Otsb3L7WbulWdDX6ytVf1CNfL2yMiCyu6juICXhb+UtPkEAJWyvTkbdQwzXh0bwZ3OOD2nbYc
NNkLicGWqeanpLsAFSNWLEgPZGOu47ScHPRIdmrUgXcm5ebTdLuE3lv2ivvxK0D0WNeTGqK9Rroe
4GEhJ7Pt0MF3M8uXwRCo8maOFriBNSmjZu9T+ykQMfL6vAOn84SaA/+xYgGq6xK/G7a7Jgnz0arx
bbHRmYkhQnfa2duqqw5cSPRlSLT2ePHXejODZEZm10JqgY9KrHHk+dmu61NVv9nTdpArAckqb6Fd
C80Q70sL98DB8FZ+v0Nh/jaYfjdyb4KTNcJ0Ag4UsuHks42HJdN0KHVmU2B/a1genE75R0fC4EaG
iJJQryJViTxSKlQMoUwZqisZt2nbXgPu74T7wFFtOiNGzw/u/MqHXcn2TfPa9/PJmV/Z4JPGqclS
3S/+GY3CnroRgcd1YY1nr75NrR1oUirzY0SQ6gmadA6yZeM8smS8Dyf7JZjG1z6qrsb9ZVAIOG19
XocITgxOWkfNZg3hpaP6w8o7oCISqbkiwlhZi43LycLXR3k9MORLu09Ld1/2ER7kug97HMZRedCO
pg3UMKrJegDuYb8YH2TItbcelMl71acihhunrNJx/qQlvAcm25+ISlxeODdzEQgPvYpOXhpY+qzW
cMd7uVnhOTFKLGEM3b5vrVTUPc5hU9htnI8IVntsFOu0n8V3lLCTHVR3cQvm8tQXrf8WLg8a8NAa
ylxMIq2dU1dHRZecBL808/PMn2iydRj4BTTO9YSb/oMnmloKJPjQyRQq+PFiT79Qum4Hvp5gwUlc
vmROUr7xhu5sGsEXIxxa0tbtvnTpbqrRCnvcwHJKeR4JbxdDGw9rS+ZB8/4QmWM93PNl180/cXXr
RNkllhAOWz28giVIexS3TXma5jLvIDMa1E/g5hMGPKAOPltrgbLlkNrtpZzydS1ieeBhQsrSSUfU
i5MNBWFVb32FJA5UTmHzzFYaLsUAoFg7j2SFLD+8OL5KsL5z5fAGkIb7JQFFCIXaYRvX22kOdo64
a9jOCyClFlkbIDPgHKA0WzWR8aUOAQwJMN3tu4SpzILgjedWpPZwmCniQNNmpq0LHSDejNemy8Gy
ysZ+nyDYQI0RgMeI2Uuhx6stL3qC3lzyNM2PgwWnQb6z2AkbgLzMXeungSpYvM5pnMyp9J+WqCUi
2SbxyzqajeQ7jWZpadZc9ge8yH7dJOtlRST0gveZn4w5rFEh6TXydjRZyDT0WetdtPvAVAJzqWvF
v7hZCZglYNGAV/I5oS7EYhtYu8i+o37hBuBQyYFGvUJiNlXli42G+lZGV+Z1nMo7AX8G4LKEJd/d
+pCY41qfObzZaLAfnfIjcn9GPJF1OsjkbgZ3xSAuoslAfXwVeGw2/+WyPRSTh2BTTZeuOSV8V0o0
ze2RxblVF350aaw2W0cLcu8iLZFrh87Fz+qTYXjHUIvc7i7teV66F6txwX2e08pdEUMfTNQBLNxr
u81F76ewc8MfEvLV0mrDOnaZquZi82OwQv28+6TC2QiB/wPOhHVTjP7FZqduKAAqk3L9dMxhrI5J
da3nvcLrGN2Dth81vXTdT+Rf/R5Yer9NxhPHQRnli5B22pov2W4jwKV2NGO1lhWVV/TNzhNPFkSm
/IOcrs6cc6glhc3jOjd5Fz5OvpV24lBOQMfgzxTTnfLd3Irx/uLc99+W4G4WeleXwGtbVPTdZ2Mf
IHiumjzsT7cGo3YlmZOrXYnD4LUpVx6RU5DK5t3BY/OCO1terRa96CudZpyIJktKU+hmG+KAMhAB
MYEUVYHaJbLOQe0W1EV/xZ9K/jUNKHLXQsAPoC5oWG+c8HlQXzR8XWuo8tUIT3Ye+y8TQmGAO+Go
YlTPIQSPm1mk1IHx8tJlpjpHPcs7paBx/cX7hogGjqFWg3z9YpVHMb06K/gr/MefxjRRKP0fxfo4
lQ+rF8NW8BI7eyk3yrtawxkHCM1FC6lTcxOLdVEbARIYgGfUznYoq7xm9o5FcSa6H7htQYrFL7Tz
EPIHlmRdckj8MnPQd9h7azxB4DhEQEvSvuwLCfcZH7qDk7pl+2ttrhiaHzhMByJVfUG1G/yLMae4
7hHy2ORl1jggml/rBeVqn/nzXRBu5bgR3gsYUqktLl4PwYflfvAuTgQzAXQIvSReaDIneuuxfcKW
NZ2cc+0eq2kXuNvErlLpnJsWYAYAbPwbxRkObPBoS3SybWZHQD/KUw9gt1N7bW0a666ceRYa+2YJ
kQa6IXW0qXx9h+0QTlqN+IOWZNOg5o+XKN7CfHbTatSm48G5wVrNYdTRczIelt661rj7FYXRSxP9
YkmM3U2v3HRKF15Qh3BdQCMBGqFt9pDixtqUKFoHmhHOjwGYM0UhGdF8OXGFSO6gmiqjs4ge7RDu
meZcAfqznWyqjmx8Tca7UO3EUsTs2uC5Uo12CmKCGzoey+neswsZRakdfDbukzcilT6O67KvGm/r
9Qx3WBcJR6WFjkqM+7jalskDsynh+glD0DQa3LwOpryNHJyLNlUBI+3CU2j06DqPmjYtbZSE9S9K
W+IPa74y/1AJIGkJw9K3fRcjubmWOC7W8zqbYuAvagFI0UR3quoxKNi6yQOycK4SsbHhpAxs2amP
i5hSJ0Z8HN5G/904H7eqKh5MFqI6dsx1RL7w+/eKf6JwSAVWjhoobjgQWOl3xj4l7pdRAPQ37nKx
nYsW0G9dcQjCB9atxCxPlXNsJPAZ691vnpfoEsq4SPCtexnnUTQQPlhYNUEu40EeAPWKhM6iuU9D
yuFClFviqVoe+umnB344LZcx2kJXhlDM/9g1QYLgsCuX6DMD+6dUP4N38NcxRykbNU99iIAQvMbA
09oXObN0Zneu+Ozcp9blaIZ//DVnwy/IuJGlvrRsTeee7+b+h45XWr/1GgOS7jEwQwp3QohaeImf
2vyjqw8u3U9GEMMg/rRdgMqE/GNo9wxzn1p9O807tlNndBITJprrwdUzofI5YHBZxxW0cWxW4FCo
SWmPPUF6TIwkGvguq99Fna38ScAxcB0uCyocGQMqfaz886rXw4JE1rNfC/tu0B6b5j1q7Mx1nrxm
14f7Jd7aMzRo7gCu9XhzSBFmeKVo6ZSE7BIe66V33hQH26jR+PxzFdyb4XHQHIxJeItQXIyDy04e
ffNAWWWoA7oobx2EnEMz+mhQWxKsRTi+ld6ldMV2SQ7C/Myc7zvVZlI+JmJAhdJnAkMDPyBL0qYj
nGgX9Cj4jEkfLfXNwUbXs5UNjgueqE4TRBu7OTLILoiTPz92UgG18tMaIvHLV+XyrNe/7DlIfQkM
s9wt9CeKNmOS409UgAi19UO7LZtOYfiobADpQCFUfFATwK6bha+P9GrenWkLKZsyPjDnIgBprW2m
4HoPYVCYzCEdVkuGpeZEFGV/5RgeLMPJ4GQl0NntnNdS7ub1F8M0IUJP07SXXvLU58WAn135D8m4
N+5HZII89E6I/5GVov5Mg7oEQt1nLKjyMUA5sGI24KYjva5+k2k0fCxsssl7tDxR9Asu+fhCS4Bm
6I4Ve2jEKRrh8+ItRVOeu/rV7X4tnp9NGFbMDHjBJNOkuyutnszD2+JFhUtfqXoXC6IpEPfFX1JF
Dx3q3sUG3NQDAGUjkglae6Rk1j62AQf68yX6E/UR/TqMKACdYXqBueVe1egq9JAODpCFIa8BgFK5
j5MrHc9dP+Oa8wcfIJrjrlvZ4fUC5ayByJros7e2Q5VsLDxc+J9u23jMYKBziPvhFVUcdv3I4F+r
qXpqOAhKUQe/MX+zzAhrelCbOfJR3nIHkWrQ70mssF5kLT+J98W6DqjZkvaIG2vbb8GhWkJgtAb1
ZekD+QVu4LQvFVDQsH5pOVqTFTc2uJ8CKD3qd7V8Qk2bjJhDjQ6ZUXoHztF0LK8oerUga/GoVHM3
lHcetI6GciBWgG4NGHzP7xznFGAHXcKPeviq/V2AuRNt1zQIXbSL13F8pusJrxxzLUQFCKfffEyt
nbZXMk5JXiUjQs65NWgcbk0m9Ad9mDrBNhV56766FX2ogPwQbmJAXi1zESgk48nNlL+Z4HgNXkLc
YB47HnQSEhsb8cmSCxcPwnzxJY/KiNTikXpAih4kLKyl2Ft+SNbkyLsXp9kCtg1U0Y2Iz/H9DHFN
pz36Xh5BUcVghrUqpAEs0kfyhYV4exe5CID9MBsqaVGGbbHGKLqDBq0OZqvlWUZ72r2ilmyaTT09
3T4qYKemOq7RY1i1qYXugXknB0Gktn0SlbuaXheRpHZFSRV/QjwNqiETpMuP8E8SIfZM/WNMeZ4k
57qPCaA6gtlwGsY/dnxsvWc9PQiUCVGQC+fgwTYAsNsEI80J6mLO6pNk5oDe1jyOViKrQ7lcfX7w
9NHjggwJJh41seuP2t0O8S8fkBq0hg1Ii0mfGnfrVRswuQkrYbVm9mHyYnm8iNFtVC0UUGtMa53U
ol3uO+3GRbfi6CQNu4mMDiMerXIKmJABoRYKo2rAwsY7BOEHSwBPok1wMVcYUFpXCLRavLnRcy9e
WnyFcn4W3tcAewcX0JJV2akQG4ceZ37PrGOS1KAb2NsbqmR5iENhLqMC03xCMaMc5FdAJ+SA+zp4
S4JPp3VIbO6S8qO2earUlQVdusjvOOiBqQCB580uCawdBPQIpIxq732u+kOl/Q1MMoEvY38PjZ1k
hIefOnnEbjGSn8oFG3KWoFlG7wkgnbT+XiASdOH7yIASUPAZfUoWaTB/euQGaOFJtQBXr4p+uc77
rBe8mR+Mro+LGdPAndKqf7X9vWyas7cgEOhPRnEPG2R8SHMmbrDlsX2mqLQ1sPwSrR5TyLTNL1fd
UX3VWhERnS11uPE7anqw/BN1v4XzE1orSUZEPQwCINlkJb+M3nfzyW3vavml3Hu7PPooygH4LfV5
GH4ENucxUQMGEa+XeURGDh89/8etoF01bjt3y/jrLOtNF9jHyfVAZLFuh2AP7e20BQ4+6nZrYXBX
ot7pMMWsLJNr9CAV1ltZZe0S6x5cNgzhGywvIWi5FNV3g2hon/wSjYfDtq396OtT6CwYIKpcI9DM
7dmnEDla2Z6xYStB41ugsJEMQeZiUhaj9BaJm61tmN36FcuribgVEYtLGig5eqPOY0x3bXxLCMVh
Df1H88/FeqvNcFgxpu3mHtyAeJuwEPerzOuB5Q6sHlhtDtpZ8r5GypkRvuhyQ6STrMLFsZKxsFcc
J7Hz4t2C4pxrmgnracWpKN1TyB4YXe9vfASxYv4aYAU+1JjdRxntZVECTNPVJ+NYfIySdNIHW08Y
qqK2NzpjYBZopU9mifPZv4+se2eM03ahmduiLF1Rsjs8XeJMlj8Mo8/Kf4iCPR8yaT9X3fSS/O9V
/FTgfOjZkKT7KFEvc7S3t85OvsTuYwjQRbp6h+3Pbe/9DMnPAJQ1co8D4qcltjCDdZtz3GyDuejc
n2a86as+mlWnuPC5hPymtThp3BjYHaOX9T70cDfT71kH27jaReHTiDbdG6At753s0UXvJzJmhcRy
UAICjUmCfTs9AQFMV4DybRIQex4PlWWhH2q6h8gDpt+iI5kyLx4gfPcd06vS93P42Ynn0YN799Lm
PZqpmNt5BBH7BHh5Zb6xSEEUEogTXVawB6IvMEkW/BxgYmzcsj4MfbmtO1xp+46vH2FXIwzBsG4n
/Cdd/h9H57HcuhFE0S9CFXLYEgBzlCiJ0gYlSnoABjmHr/eBq+zyxraeSGCm+97Tt1+L/sa611XJ
La1Z5aabdna8ZwYafmFrhGc9O1YhTc78bfe8WequCT5mstPpPpr2RWJGP4NZArHZC8qXAUPCsH9r
7c8MX/tx24XfIik3WYLMi8tSobfp/CCJoKiMLL9BD704ozuRHnX0rNrvFFDBiUCw83lBCRaqh8u3
8FpqtVb7mNL3LgfV4uOv2381l5ZaZ8ea371qID5M9sXvVWvfyyerejH4N0fplRAZnobftqeQQDCO
dL9u3puychOkIBHTT8/yZhgl11BGN5jfZzvyqhmsJLr2bMPR8NADSilSQuzmn1POrA4ZV3a4tJDv
Pb6LWd3HJQVLJDu1uiYxHqms06FjIOjs7OGXScU+FTzLsCEol3HyuhT5DM6ujGpnUmrr69Q8DRU3
kxpfHCY+hN3s+ugLVXUF2AVVP7lmhLuLVY85TeuIe8b5bc6fVV+7jWnTTGA+KmxuojTq5nhZeHMe
qIcSjOS4D1ixeomUkw5J5kjSehrjlSnfo5Glor8k8OCbNLus+i0CBijsxhdZzcpBZovS4CALg91U
m2nkZKkkykDyv2vopJ77lM2DxjBtx/QjMMK1OodYHZeQcDMd3Tdvr00fb+xiJ2OoTSa+MhwPIEHd
pN7gbHr9OubUWxZoXt/5ivaXc4RwiBnyTdK+FS1yE8f05GAXIW1xgsc9MScURzNNAHTDqmvQpjN9
FeWXWhWesL0+rvxssS/VdJNJll/GnyWSPnZAMVKhG+bGrsEDn01XuKpzmDP8g3DVtambjdTkPMcT
X53t4JFLXi6+Rf4eFh9jbm97R3MVfrYN0LTokz+KeM658NQaY9Bqj6jDm5ASw5I4S+cYUZTuw8wf
BFAQerrRq/epelJyn6yp8YLkh9xOyFVMTs5JY/5w9OTYKy9ShKRsyo9gujucEiHcmFT3a8VqXof+
mU/iq7SGw2Ix1fACCFqUSOepinapskuHz1iuYINkV7BDQ89AgcTNFg2N+t3qy7VSfQz2wclMn8kv
P2VPphhWnVVcTFH7UYZqF5d7k9mNqVI2bf86N9NRdg4ASe5QvAr1PRhLd07fMiE8afoZ7V0+P5Vu
5OjZOtpbqVqeI+E7x+lWOLPbtMi/6GvEBazLttuyg4OFKJVvzuZugCyry+GZZcrG5HovesOvGSLN
CISWkxM83rZoAsqq8s8o2pNS67sqaY4ZHboDpViU0qqhOu0MNyne6oSzMjY4emQS4ze2HP0Ug3ZI
0uQlk7p1bHHp08rkbDYV90p8YJ3zZZXWt2U9kunLTj75f3XT1mxvlrUOurOuXavsa+Fi9LhHq6El
BEMRcb4ai8av1c2MmM1w6iqznnJ7MHX2uvetqwsMgjL0NCgmIx+4K3aKerJUcKxOXZV94GUwKCJ7
BhHShkyIaoMMb26Kalyb0T7E7Iu6wBPMTzvWS4sxpjvCncPjInRWU44GQq/fmdh1WIvy7CZxu+mn
D/KU8OXa+4AxU0wlTwxE0fJqVJcyrNdxqXC3TbhCKNhRCjUjrWLwMzbgbcP+MESTLyupW0CkspBl
bj5afgxb/lwbrqznQOjnb2IRVxkWXzh/2vJNOB+RfpwHrC3eHpstNyr3h6X0ni4dy+bYmZ8dtRxf
9lbm5jAz2o9Z2S23bz7LnlKAzyqFT4TYKRVk0iEpmANw6HLCpI47osFHyHHtuLblddL91OxclM21
5DjuPJbbmrMlyz9AnzzbkO6l8waAw+odTxvv8ah4dow7hFwfDZGbm83ONiVfbTcg3fueHecUFLOc
ewNy6ZJIXKZnTf4J+3/tpHljl2zlXLiRdQ7LzJOch6TEO1MGTEi2LFpdKUqGRmQibH7qk/7M6udY
vgmKwhq1Qe6W2zlep9gsRkqaltKceJLb2FknIl83SAB9F+zUZFfbj5h8TCzfgLijZWi22ckJlwVm
RCV6T2pLegmHZ5lzeCww5n+ZxN6P475m2/Sw0RrTj6pTabC/z6An1OWH3gIziYJuC0w2RPCrVP5E
+OptNLqL/N5g/0nWdui3QhfnPLQfDd7TkHOXYcYPvavVW9CFaLiZkY24swXE2RCh7hJecA0aFF6S
2pPRQOfi86/6s5YadIa0r0O71sGLBpQwknu9yW7WRuLslCQ4jsALJhyOmv4F9tsc0/el7xqwZ2R5
QYd1iwNdlJ+W8VDHO01PhTo9ni1tE43NqqzudfpazCCvROlngrJoySHKfFwtuz1MQl13dJFN8wTN
ieN9GzF960rtdxR3UCw/cXcctCPJcHzP7qJx9GXuEs7j5d2HY+0C41SUx2j+qIyPAOVtjMR6nugi
SbMrpAgFCHWfzzRuNl3Z7SaYhsh6TtwZFTdk+m8qv4NU30om7mrzJdkbnpHZareDlKJ7glfZximD
9jBiayWm155tUyWH+gTrG970kt4YdtVAS3NUACi92diBtGJdqktuDo3gZ69+VPWPLsx15xxCmGrl
N0x2ixRspncC7hEKbnbxkcVPNb2FugFl96/gYkcI0DOyHXuv6vFajRYS/y02vpQeGDDelbj84Hgq
aJ+MiCceZW4gnxdeZxyn0FiV9XVqHkM6r9PyxYFIyBPaUK07cPjRjj8dafZbLNIKNJBujUWgkjgq
phcXm7Q5BA0O+iGD847mF1SVrHxLnR3hLaslMFl1UIDKv5gOps9A0671kHhV8xymfWowe6Os9ZTi
be80u64kt/0ugxA4u1FLXZG+iQBlholug/cnWal810myixo41K9KvYXlUpWZAEeHsAX1xlLHGIsw
AkM2GybpIc0ubROtqQPdKqk5lvjztP8adU1vzuNxoZpZlbk3o7mXBHfPu7ajhwnaddDWnhIVuBza
ng8BtlS/N8O5HA6BLKOw8ghqf7G4zPiPqnSopO+lCeDEC9r3pUMnNcvU3mxq1mF675HDi+lkiqcc
pjCwCUjgTZ03YzyddQGPj0CQg/KaYDM9LrX0KpcnS9o71r2a34Y+9PHeaZc3RdOu+uIZg9XIwbdW
nGKHRYrDJrb5zS2o5KzhTDY2BtyweXAmlI1+VRvPkWO4t3U/lhPPbn/bdl0YmO3FphGk2L8ISvsu
PmgoADqnR6hvQ2DQ5rWpHql2wNHy++w5DB9T4EVzsgvnn3H6MhFXh6jFLN/HjcpgwZdZiJXIUCQR
LKg23Wje2tO9BjZkNs3tKpLkoFeRP3XiiVLRrfoB6FYmOpZuVaBOiXpjae9AAplyUito680oHdMQ
+FETK7pWF2dlrFHAgmPtnJXxJ4F5DsvfJKpRMBBO8QRH9S2t3pzi15AhDdcDTXqYvJvGIWn2VfAu
4YxLCGgmElfTBBuhzce4fMvb02wgeiXaJm+RRJt3JWWKn3rEhu6j1QoiY+UMTxJquAD3Nq35jCXV
AaBEwy4q/yWIf6Y57+zkLY3wy1Gn5Jjqw6HoNwZWdWClp5XfS9Ag4q6gn8T4JjlSPPLp2F51Po7R
PDoUxVXym7V4hKDGef0LtrAKNGvFJKQXlaObh/ci+qyKfh1Xi7XCWj7zQiQ29TpdWHKvGvHyP5pA
NzOY8EXBrrZY8dpY64E71Ryu8iRO3fjI+gqmk+tyvljptS1wK54N4qqN6Uh6oZX9FtqrNZybAf46
vvXBboYZmWEF0RjgIFYmimvvqfJRarFhmn91WvPt3AzpU2cZekzT1DrN1g7FJjIo62mn6ohbvrul
g+pX+TlxDqxHBFfQWD9cHBgCBjP47JPPuR529XjvB4j8LvSXf0ZMUYQgp0geA4xcaJEdGWzbeun6
cCMgv346GpMwPjqgQ0OGn8KjEWWvHJu5Lu8q6VfPPytnvjrFP6v4EaQbmrwMgOW0SozkyLY7VAWN
X4RETHh5cGxSRPWpo1X9HHUaAfUx83YF8U+Ddtx0G808FuUlzkPXZD7VMG6myTY7ZjgKPVo59psT
spqLuI/0KCANe2ZtTNmVFaxKXd5OCtkEeJQb1X7kHb0Yf89lsRaYCgxNyMyx6Ltu+Gb0gv9GOc4c
0oXxOg/HavjE/lwZNNRFaa9RaBe+kmHHVV5JzDFBIqQRdm9+EFJ3dpJqZc0wVw4qaYkJImv7LvuX
Qvwl4TkctX0/AXoxnGAabrCYixyG+kuh/qYGJyM3WjYZXxL1bF3UkO8hlxdGTcmM13tX7UXwzFC8
kvLCcM4xYo+nSueoENnTcLSHFKVRK3xD7rwc6ErP10q/Z4iAZH8WykUq8j17yHX9ve7/puIQJxZA
KOqmlxhnxfmux6+oTDYd5x8IOJV08tIOuq8zazI69lrNNLctsmtDxBtt6LlT1U0TUVfwESY/Op61
Pdwa6IY68DRjOCpFi+PBpkxedHPkaNwl8UsVFq5QbL+jys9HdSdjpbfDD8Qs+FSNFXOpTAWW8sXE
yDNQJFvrrJB8pta1r9nsmAmB9J36JXU+tLTjWplcLRm9WFU8GQ9GNXm7zNhvNGz0SWFnT6bSkw60
OdFW0jHktfomiyvI6SosNgoXq1z/dXRjnt5QXmbjvsMgU9oOc4azvBoTmoyqPEetve5Tk8n187C0
kdBBduSaFjAZ17qd7Hu+iLKur049MgeFTB32e0V/TxEU80nlan0MkgCDfNRd6tbVh9pRlPTRiuSA
m1YnfjB+dnLjs4vOVdEN876gy96mKb3bc6asccSnSLKH2YebASmg+630WwA+0m3D+DCn+hcSppdI
MQe8WAsuiFnr3iZKKvucjHt5+l4e9Q4PyZn2cbSTm6MRvNvjXaE4SpZLiLOxrUo/oW4IGE4r0D4U
B5p73C1qspAuYfhpD6c07TyruZfhJwTbkP9PvOWlukspJiudabJMIp9sGXe4VylzU1hyUbGR+8c4
gFAHgA3awbKg6bE0uz/VRjcUzwFFYpZq3gPhxvhlLbU1XNRmSklXGtLN0P3k0kPLSj8NUjetN7G0
aXrGUi5KdVLFMW1bt+Xl0dClB6GshX2Kx1/Ih5gNJdZGNtYUolhRNV1hRJ+VlzI3DBUhQgvevUpE
XI3hnkqeOlQXm08p0j+c5MOuuruo9nJ8V0DW8zHBuboZGBJyAsm2CFHHuOie2Tj4hg5wBnvRtjWe
y4vFL66VuyA71GjfpXOhz2Y66INubj3Erd8ANi3qeXBLm8CtzY2h/7Iyd43NX+a7cpxcWd44su/M
wSZCY3MEZ0Z/tYJiC51oAxGoxalkXqbS9yMNAmsH+PPDUTjc55u52Qpo6HDdxANR5D9WvU6AwKsO
YjhDaoZ6Tj7TutgrSIfDzsYcS5HhcNv7NGMc6kMu9j2LPAeZDCW6PJh/BL4ElAAkB1uw/O2q0beG
6NhXDu38ISsZMPrm0QoqZLT8pyhubLvjYVgXDvosp0IuSztiY7GVa96xbtjOunm1uW70svdiQzvb
BZgro6n5t2nT2zPsSYxG2JM7zQFJBzk5R6CLaj4KhgPqfVduyTilkZgwLJh+gR1VuBdsRdrMY3vI
i4nyp9qkavHVW2s5pc8DpaA1zgKGQZf+vS8UxABeYvCsOHuRnJss3drkri520DVvO8Zqkhc7HS8O
8oZYls1q4bgawXFneFLMUKz5jFiXODdWWXjo820OK1Sqx9E4EKywTIYuuvp60g4tl2VHLFIubdMg
cu2Sj3j6BrCqxpvKrEqdnmClGFLy9GKrt+hZSuUytuSH/a2WFhlub4Xb2Pxly4AbMkCXnYW4ZdVR
hY0ZEPqlHmWjJA7plbliIKKKn3MY0Emb6azG+lpw3NTFNZv+2eG3YrDZBfnRUXGhtooJd6O7vXNt
4mzdBLu83kXzd9/91TkUpppvCz4lp93IFsdVHKyXlzbNvtWIMch9ruDvPdk0647MoDThF/OTrpXJ
qzh9cBDXxt3hMRvd5eFxIhLCT5F5VSxPNukTVRMPkUgpPh3d+bOM72Vh7ChJVC3I4NJ711teZYb8
NNszitoT3bYWDwvY2mTEqJwYUToqKth19kVl5hY54AX2M6poxOdvhdRI06rAGajtt2E6dvaxl3TX
lL+M7qxUTBGKz7GruD2ylaZdZXMBrdF5O5rL4GPMCtcS9zZCGVLqbYzp4XBOIYx5YVAxUnEVdHtz
uZzdXH8XB2fHeEP6ThWmmXdOcRLVi8Y4j1R9S4wtGsyDJfOLHmwMY+0EB0ehY5BQ3KeXClYpgtV3
UFyd+K4afo7Wa8Ivxnd+tya5WP0ZnBiF6zywkQetDJ2pZpz4XJRXrXyNkV4Dx3CXf2ogG8kyCdP5
Ia6T1KquwS00JB+Kfbbyr1H/C7NrwVsmB2CBDFdCTxkVgybd9NYS3lzEZB1Hw8aQ3gqFeYCWPl3+
Fw7ipGbBpmlVX5E/WzmlOXkk/WceHdPgX1Yeu+CaG9dxftOqtYaSpQ2+1h7HmSWjSQ4TYfs5+gjb
Qd0A4zgfvqPkt0RBmRL+sJKxVoGYZyr8mAfJYWZifOvCvaxfnOyfreFrgEqW2i4HjUpowYN5nYvZ
FUhUkGoGL8mgotoo/1pL9bn8ViohMBlseOH8ld1TEw4O03WoH+qAegzWRKiBVth+MTGqR9mW4Kpk
M/cmw4cBDxiCVKgyTLpn9uag4TBVGWeppPF1Mqx0GKYP2Xkp43oVyH+CSUjH/LGLSyoo1me08sbL
Q33dZcOGOsrvuTWN6TnGjNA61oY+3TdKGJE4vWRRu6pqpr45hsRUsAKK5iwwj0KLvRrXCplwFTOQ
izGUpg9N+lQVujpxBUeNxTVGxrFCv5Usl+ZwNRePLrvUWbVKjWPEiaolEwbpJWUiIS6dtSbOilFQ
JI++3P5VjliZhZ83fyGLTCScpWI4xHlwEyAZbe+PFL5kkLhAtEjXE5qLQtx2ulR7DddMzESBQ9M1
TYB14lh1/baRtkzzr4xwADY75ES/j9uy2MxiRtqjuM2Pqf3aQw41wZZGPGx2sXWQUwQw+HBVCnaJ
tlZ19Na0det2J+lPs/gSyhk5Ddvg34LIZ1X3rgimO8sFTjmYdUURjSW+6B9twQRVJyEiqR+a9mXm
f0GFLNxeFYb+FGQNifkaysRi3mXlS9MYrlXeGg0lJLg2jQLj8QqyteqVg5EfUvU3k5Ud9/AwWrxu
GVUM5khPZEKwHxlQqkovtgH3SCVL2+oUmpZvs6mhj2Wvc+hBC92VhOTPikVXK/u5dumK17rBG26Y
jkjXimkfTZN+aj2HL3b10eHSkoC1SiHWlPDZo2WiOoJEI2PZ9CwSFSErqKWLjJU6UIIG9jZDzxlL
pnPxFOp2bea+nrOfvmVGm9OGx7oZ3vS0cllCwP0YviYNc03pU5L/xdJLFG80WNk884twI1WJ28LD
J8pFYeQ+31vZV84ISPuO9NuWyUFRXgvsciaaNortuLnIr8Fg7pLB3DgLwy4+0sozKBd045PFk/Rs
KKdSf3aWrgZdyTSajYKiZZXnXP+aOvxOLAL9K5j507E8MKHo+tIoowP1Lkx4sHavdtBiW9Nal7Q3
0BW07NvSZASC1zrqaNKblvfu3rbdrq05v6n1a4MAg3pNevrIDHLJSL0q/6ni0Y6eBQ1rIbBOs/Gi
wlxkprly9DPTQ/4Y9N5kXAyp8+rhoqohTzrPPei5+m7Pe6PbRuNxlO499popX2vMjmq+RPkm6hHU
NbQ5ZneH0SdahYyGS5NMQESpF3eKz7DH3lDodqhARxR4I8Vb4Rkix3UufwME2VGnNrjpNXfXJg8v
o7ZrLVeV/6XphbH9xcamJYX1jhZ9byVsZ1vh29Xi2oHkxc1PJ+5j8craGh5FpjGaAgMem2YSe6cc
1rPSb1WI+KRjELsqXEWcm/BppJs43w20XFFym+yHYuKVMDIZMECKUdSoFCLdqtJuY8S4M2ZYCDo+
AXgPFM+QW1a+YRog1Ho3RS7IS+O9ZfRb1SNf66xdCr++gBCGifwX+XK4r2CZyfwl8pfnQ/aSCYD/
00r+OusqHE9rM5zBLcZwPD8y9WIEryMCUD+f6mwZuHiJFhzQzA5Vp+6k9FkjVtpGjY6xhFAu/tML
EA/9NyzsZIPkviFVF9Bwc8Nk1Wut8B6EzK4i2dhRuW5Q0Qvlq60NBlraV1kiKiOrLkml7hi9PUjz
uG5CiMnMeC/NYJNQW1vg06ECF/05mk9zOBvtRs+fus6CY/2njEI3a8myfei0nYb+4owvtAWa+mHq
zVmrS7eA3cejUxs+BWttaUDg21p+9LHOgyavSr4zW4fciNuVkS1q2UgVnlEPVN48gppgBwrb9gMx
MSeieVmBm6As7DZV1yUfznp1V8dbK94mcy+jIbelw9g3xTalac1g15i8dum9lx52XzOFHmzyCUyu
ei/Lfd9sI7hjJGBtvhjzuynt4bIs3g2dXkDpaRve8+DQdw9RwZwo/5y+2UB2hPoHmR2R9h6IXyMh
0oVB7P/7iNxNajIBHD9oro7+Lweza1QVW+ZCf0mhGrlDQGrE9BnoR1M9J+GlEswEJ9yw8q/AW49L
favaGeO78PRUDom6TetX9nFQR9wkSJymgpGMWr8GAlQOI9EsbXG3mw8RSr49Rl/2GPh1qj06ENau
pmOcB4rI0hI3vbAsT4cHH1mf5dTFq9ryR0sS5J5aWBeyeF/tckHHwmI/i+i9Biivo/ybDMp/ujPC
FUTofxglVMboTidyIYiahcSNBiqcEZxzGIZHWufXem68IpnvvUZlkinBlxMG/BDN2hYmkeSyUb3X
dMYLvQTWJCsM+gS+MvHYzZ3wFLQr4fT+NHZfXaY969o+yMnwIs+gQtxyfjiM6zQ0Dx2Ld9LEWDWN
6uszxJyN9vrRLMMAXIO1/iVpN6dHg6XiIV6RK/liaPuY/3OxsdSNpAu8p6fof2VTWtcYVVNvXbiA
WAP5Vo3oHRXJHkvpIU2fhj7SQMA/zltLPWgoCFz8Dtmvg+3Fw2dqfOTyVmLOTjc4cVo34z+dd6TW
WJIfUpz06TEEMLVUz4QvLyQghc6dCvPelw+dSWJEXpVnd04/NfOTncUvPW7vrGsvpOf0VYG/Yvta
Jj3ifKGBSaHR7W1tnJPh2CbbLFgIi3IbTZorTEL5Up1GpC6Z7iJ3SIl0jDCTCgq7gRQcByOgj5no
U26lTKegSGcB2pYRZJN00Vs/XfQAI7jvPwbkQa21dk1VHCcqSy2AzdXRRubi0qXBdmQX76mNcouR
+RKDpHJcG3/BlektKso9NAtiqDvjRZrwbbdjsq1pTab+Qxrfa+m9qF8s2+eEwes0TlPPCL5S7It0
MUSp+7pmhv9HlVgTaMHZz1nXGnTeIbhJJkEGSzNwSkcVwFD1vI6H7CxZ9ieSgm0IH5QyXEYrD3J8
njXGi84GTaYYznHIuLEwoS0OuXWwBvve16LzACm8GvqLTQA3JdDPVsv+ynNdgM6Y5yZqvouA6Yam
kbjzmEyKt4m1FdSmMcWFpWkvschIXKpWofSWNH6RsvzFl8B2Vf2WBzMzIuAS6ZmZASqOll9rShov
RH2vy0OmyNwvf0JDZzDyRnppwIANEy6irzIkCZbwNERD2EEMdSTtKZ/OkROcG6xgeapZAkRRJyM2
v3Ylb0gHIWKTXYVAjzxRHFvZH6tXibJebgy/09KN0v0bus6BdaNBi8h/bc9aJl/nZSpWi06yhM1M
3sNMzD4cAGM1y7hZ+RPjvUZgQLO1n8zUK6L3IFVxV7HilZ7SJ5md18JoXvnZLg8UOaaPngVnkREe
BTEyjhn6CcWkNcQEFSTMBkCtDj8J8SV2/ZPwaJUVCURNyk1O3lS1qU3Tbx3Lj9Lc5ZF3Ix3gptUN
yBtcutJStlNZXgrE1ElrD4UcoQAvc7zjvJ/tn3y032MAGGvgnla1yaVmvvciPOg1c/ThcCQDp8g/
pfSkxb5pv9ZjssK5aRSq6rVSHFUwrwGNaWz3VL+DGriS81cQ8ZBoBMgAaI/J2tb8tj6NxikJmCnx
52q35AxN46ecX+3sYnPF2mdzPBfOucmUS2W9JVp9sJRjUR1H+ztS9jwZfk21qi80Rjd5DWk2hAhM
41kYW2rIonjXM96Fpvjr7e9W/hxmbkvlmy2vsG1YX9WXrEurvq08C66AfbauPYh113wz2lxl25kd
ILpDpEDrlvJ7Q8tdzcOVucgp29fDq5mH3KsgJUQstnq7U5mg7YhqmAf9ReTmIVH55hPl3DryW6Dh
uBj4Z3DBEH5KiiL6qKWbhaBXvkICZkVNLR4/0+CmqMsI2SmWXyxnWy9jXGMNx80ZUamek6o/RKyg
ul7L5tqT7VQtG85IqhDKAw2Ou+QRQYuUxrnjr7K6KFrGL86ADtmccrNOM5xEXfjdmBLV0JdfdkrA
Hblucmx4IxKnmJEJiH3ObYKfENP4ESngCoLapoGFsL86owG/u7C+eQQGbjkY8tj5LbsXJ7BAtf4K
Rs6WWUVwyEFLvFB1kKLhOeZ+qQL3uQBHyI0/tcmJwKGdp+eskFQBEtCU8Fj2UrLLw0PH686oR0Zt
rB4FYNasat8OZeJIOBrPg3YTrP4FczSJiEH164d+E4K8hMlr1OA/wPuEb+UiwvQksdSnEglRHZ55
GZHg85AsSHT5WhBZUHWRP+NoKBBjRUFcQRdus2hfdIijibPVky0LlZnImBj/NuAQW9/qTHdIqxcr
Vs9NPXlT9tNEJuwIdEdvx4R+vOmzw7AeLHLH5HxwZP5wrr570zyIybqmlnmQsveZjI4pG9aTqu14
P8Ze8yKDh6FFO698Wy7PSlZfOzS4KWPKgGn0dKYEwt6+FMlrMcCwTs5OjcpdY2vrHlcr5mBSSlhN
NqnhaDB92TGQ2SF6nTVis+ZxpmG558Z0VKkALQzfTnloabMuC2YA2tpiCIlGzlJeSpVRetzAlKdV
0iSPEKOVMxb7Sn+ozaeo5r01YO/BO7C2FiwuZfYkZBSWrKh+eOsJsmlG2QvHf7Elk7kmncrIOtU0
pM58iWm4F5vTaVWGvjgT5xyeQz0k8s2cO0ooVCWFhCFGkaKWPjq6xTljnh3SmfJspoujMa6h5zXR
UPazzuoDYUxGLR34+xQAUJDq57cB7fugbtmDurLaXdgqa4PueTDiixk8RdkSYgbwmaSu1imkOKlb
awQuZHI+DwjAQlA3LOKQKk7qYaWWuyWOhZQSLxsPVmidFDu+hOrsCb1dWwTSjfBhaakfhsS6t4ZM
u4cViC9cdO0+sLRTLWXbsuzOjcPsYR7hQlpeaevgB6dEnby0xDSdNqSbZt2+NnqkAINpYQ0dbtpU
tWwjiDO522jVVho2pfNshbyekvTWTzr5F79EnbshFdBynZc2ih6IR4/UZTSYnmqwro2R+JMOrmO7
sLqlfHRECCPE9ypNG5T6j9RCxB48k+mV0p69pDDXSR3hsO3trPMn5Z9sUiV3OzRHiwoydywQmnEX
14exHV7DSYZDXmIzlL2sgfBJ8XlgS9jWrkbmF1GkC2IA8jeL8GaTbo+TCx2JiKvhXsnvPfZVpD2z
nhCjnMmZoy32hbUjmrFQ9lV+VIiWiiKMNufV7BGGPiXllCSH0RmIGPwzegMa1CAb9qNM1rF5lGTo
33mHgOSguKYtCWE411r/GmU/FNZATvuoqInbyZCaTZdFujjLx1E5KTPUaMpl9GXYJxOpZIr3uj2R
3YM7U3yODH4V1rHK29WQWhrdBUEycnkdqo9M/+jnsyKNXCbMmgv8ok9UIM2p8A2/bV11LVu89Nrs
Obj9AfJ+Sbmio7lO6l6o3ItF+6tSLQfRfxydx3LjRhRFvwhVABpxy5xFUoHSbFCKQCPHRvh6H3jh
he0ZjYZCeH3DeTNQd6qfeKDzPCIn9lThZTqcnpuIlUd9sk0HKqgc+UaP4Z37zMJql7mLXv80QGQD
2LMfSLqzuqgw6lMgvhO0I/GokgfLD8hpuhkO/slhHjDG/oQ9Kx2+QlB0S93HwRMc7nFvPMr8E0mA
htaAr++hCS5rNKQoDbg+CSChsuCgRhxgJvQXl2hPkRKNZGwsQ/pHaEydRyG8+fLw7+2L17gnp/4R
GRn+dhHDN3I0YOr1mz9c/PFcjxkJtYK8Hy0uYqENMkADgMrPST+cjYGaAVaVRwlpZGvTshIj2+dn
y7HfdPVrlB4Nl4s04D0+K2Fzyd/6zMWjGTdDwCui0xFDIOlRZpblqrTtZUm0UcpyGfN6dVv/I9b4
qZap/jKbnb33lvA2hoXC7Ho2xh0brhaV4/EpqduYPvTy7k43zfwXcZQezI+205DGxMHlwrP6ej9x
wzcBOXrmvQadz/RoGOCGqJTu48OL69e57wg6cqWmndbO8X9IWLFgyHQRo6kW18Z7R43LLHrGcZSZ
2loMXrgaUDtE+DknTVwGDD/VN2G9g7ipEgF0xIDm9SLVsIXkuZtyyjCNfulJYhnypy4unn+CZYeE
DqPQ8p8sVe093qdNfqBYGMJ4yM6heDFQEkJaMGQ2162aSHaU8rMuOAkFTy0whAgdxu0rzvmS6ade
+fFdE6sWQ7rIuMsS7HinP7HpjGBbtRyj72h6zkkJysoALgUyx/QIA5Rrh1Nm5TAU0mYXAyLvS1d8
anq04QgTEO4gL4rv5dESJIu/BDvGdkvXR92IQyhHzqqDmiXHGD47swnQRtP4MxDifePgeATLbkoY
B1S+lSy7Z01tPEKM5cGMIIv85vo9aoqVQg53OJGUnv3lov8K3V6n7d/cXO7rj9KjVOiIZR38q3LQ
n4IKGg5HFHJ712vlJdQl9qjfa805Olr04blXxf2SwaWprV/onzykfHo7Lb5pIW5N/Jom1iIVw0a1
wcIiACXteDVOm0pQH9fWvmAi/wictzI8huExVr/ewGt+jcxeVT8hRM2sGXBa7nbGM70hQ9XFV5ql
JhDazLo4JXdPNJCi3rKJC+rdPeGVNNVfHmeXnGPgYP9LB34XDj3mwHIa60UaPVfW2bYI+n4EDZF3
11xm2bcywRp275Z267lXZesvBWliO5rWNodHf2I2N3HCo/QGciy0l0b0kkN7rELYKVfomjqSCd8k
ObD27sHzmUBf2YW5EOCsJE9B6kpqjSG0xETHfKfPCkkCM0mlRIOT/ifvyo3HAXgY24WT9Dtq8iO9
q2I7xNpisvFeOQgRasZUKyjeosClkGC/bH9fNX+yJa+CJSUSD8kpP3CA2YSGIDqPlOA/tUS6Qf8s
u7ggM723Y4qu3cHtJGE/uCj5RfP+ZPZCPiCy+M9QVxJ18GyxCscIIMRlJJvYdiffJPOYvI7DsbPI
7e8Vg00qm03mNhsBuYhJCtQio2fY9asu/jfZWAj5I1eQpL4Vz6gCqEPduxzWf73s5kLghPTUp/Rq
bZcQs6v2LmmPoRbrwP/tHDgkLliI9pDAv9OOFqwP5wlAmIEKESXgW39l125mQifouLXDLZ85E+e+
Y1t3ewo0bWOdkMRlXtKeIkXMT8fUfmP7RKxfGgcz/ahyTBWun8E+uSg+BY3CEkfPY4isdFDetOKp
ThpRdY2NLQcueHPkmgY+IM1bhVm3KgNMjfF1GF7Djup8tS7MR2l+ZRRkx3HY1APBF9rm9vDakkow
EHGC0V8W/r5L3mgFkC+4FS7B6bmLGnylGjJB6+xQ2vazDCmstzInSlb9dpa2a+2/spyrIStlEzbo
BOelL5fv0cJHS78GYjtpgeTIJdnW1Gm9lzA3GTHxxKrvppHEoc5V9WirkdTdtvMfPo7UlAKyKR9T
4OIY/9nlc9nBk3B2VMVFeavUlbhz0++0MFoC8yyqdZq3fGQy5hpZy3ivSEB21n4iKeB5t1IcKugm
EwZ2GOxc9Z4qvyQxYB68JN6VAjC/bI7s61gWAuxY+nChlIy+utttcdZMwnBiXDuJuPY9FFz9NbKN
355/hPjOmo4aGVEp7TRY+dswBPwU6tZdqSgJmH7bn2yabo0j/pxifmUnvJHyeIu19hk7HaeAHCud
sI0MtS+PE9QUj48q9l/MDOsR3IUjkifLSU++lHeEOm5xDH+jOqDk4ds1HDt83WRm9nTkYkG8C226
pyUaEjIE204oOvosCNKMdgExqMNGdTZt3x7Gzn+z5sGanCUdCKbStPsYs6vW36cG1ysFPu7hofUt
uqC1CUDAzB6tM33mnnfsy25pwoxqJvVdq3gbj525yvQfXT17PEA82qRYAna0F0Pyx0UCKqgg3Zhr
6dGM5ZNhh3+VTVkEVGjN66iJaCKO9l6Z8zsj2M5FCdGEn5KT99SCchGknskIJhqE8VSgMlsg2EBZ
hDg0ml2vTJ0/jDjM/7UjdCYbvCisnd6ZoLVEOw8TshTUrvUXGZbIkCq7T/g8PJPWCvSznwBQ6OuL
zt+67UhA5s8acUY6NsuiKZe5IJDo4F3WWLFsMiej/84KlOWgEQJJfRHulAXrxm0p2YGTvrk+f3cQ
n3zrezbfniPBAmXeYNE4MSqAnsYdV2559OZ+3+wCWjUmcinWBp3YCl9mImsXBf8c1E539ti5eJds
SKPFUTOGNq312jqdRVmm4o12a83yq0v1z65IZpbgj5qaRSODtaULbZEU3XvqYF1kIVON4a7z+pqg
OAvSFznZYMf+GSjYc7FSZJXLwf4jdIBzMVsrJOtwWxkI+EDBnfLhDDytW8PD6by6hKpdyEekyGzd
fpUh2sb0W3jxpjTGh0nRo9Jxo5181bjTfcrqJ0fzyWeEf5YevI3zq9srVwZYvyyybp0/QIiIOVjr
Syu8DTzsq+QZVQKbw2fzJ53SRm4obICIKHcJ20YbUfxpU/em5dEaHjdJN58J2H+njEQcmoxLa/dr
ZWvgth2OlNVBMGVq/bSxyDvYcJeRiuKD7o4foYqeaU5/ZRKN23F7oIHYXEMU7c1w3JsQVtKIvGvC
M0xZklT8uE3DfJWSrTALXM9aUUJ2Yx4kXgSTgMQgxib6p+ntwgHaaNUH9yAiF0PDR0TIXXlpYXz7
3TbTkxMkQ5u2BIGEgj69N6SrNiGyrpf/dIiOG1e61wJiU+GF6P20yopg60Be7FDPW0BJKSLhphM4
drYrXkOM6gS1fiBfmSUc9huRf0mL2ginWW0gZTiCDvWV89SHJFipy8eEw3sLeBfMv8ZL9mlcXVqd
4qf15o2Pmsuiw7hPCPvS+UOPyijRuKxemoiozUDeSN94CbNBrywmJAcFx2Nhb9CVf1o2/bY8n1Md
0XyCdtVXW4wDcj1M47Gc1gqIfcisHfF+DoeOZ4uBh8NgUV9LbW8Dtl/8H23nau72oPFWMtjTQMYM
debnS7izO06FAU9jtF97G5rZmgDA6J/R4fFqDlF6lXIkA/RcuIScx7UQyULiAHJhy1Fd4mHFbuud
ZrtrR9GzkZ8OgGhh7dijQ/YWBXHl8v5vdXk2Dc59kY4FEZWPsM0vLegXWeqfckiXPvCGlKJ4xvFT
NuOOs9azG9pvpkv6lsi61sY8Qs5V+BRQCfbSdWr2O9c2KHM3lGYmvHXN/XJt7t7JwYNBXVZiq/yd
nRNc4x9tDj1UbvEK2Hs3+PM7+E/PJ6IK5qEObC63mApGVhWHfKxPus3ny7hG5Z7oyDenkV1m42LB
e6No51RMF4i4us4WBOhR5fyxPDvA0+a/6vgy2mQ7yW0mQboNjHLrS6r5nUuA/iShKthoWSxlWUac
13Pd/Nf2NSeTHNRW25Kd8wO5cnQ7XAXwrJAfO4gVFAKzPGJ9PJ3RjmSUjcekinvhc5QT3O0GcprA
sAl7Mtiwm5uVSw6HE8U69X6sgGRYAMYZEmhOngrnxHGMoyqojidfjrHPe3s15yw5bXOyojPRPXL7
R/aHuoxWszY7t93Kd09yyVroI5Zx7qRDHMiUcwgQ9XClyZs5E86N7NcTzapDC6u2OYyGsLt6rrYz
RvArJLF3eDQh5UkrI/5hIvo+Z8ktAUKXDd+VHR204doV5VdmDbegd7EDTnlBUL9fmy2nLESCgME0
64nF8bXtDgPzS8Ph78d2nTXpxin7U2/G+8Gg6JXlUDhDm3EooqMxrV0oNpq+Tn3In3u6l0a7Qw3V
gx3/JWn3OTGMOY+ilVMHztoEsXbKxmKl45O22lVN5lZM9rqgWCMmCoklFFPoBEQOsRRRLozwUAix
7a1xM4J0YOrKAp8e5FtEydwprnlIW2OXKe1QVuJrqMKN1SfrRNGLYTOXQxSgq3hiT8mSebOKRkKm
9tJ3GRJoCjRVcOqp1dlgldkIwoNp2grdIXLw0nLqb+cbQQKbgBrSM35SJBsgknnFy5SBnlbmyVK/
2YTN5b3x8JNW+qzm/D59uU7nhSwbb5M4hLLNmxHiHUE2G2APmgEC+rocD0WGAuEZm8qu1pMJG3Si
bUt+UNKeC/46RgSt8bjCagpg3UIL7JUPw8cGauLigeZM7zwoPDKFwVLBtOHrx1CJcs7GNT28hzLH
he16p7KKZqXk1fCJN9ePiJDCFHwV3T9cuyY4Rub7HIH0EUqpZOE9oDj1ILnCL8vXteVgcQqILX7b
3m9ITSBMwRA5mpASW/u5gxSW2zdPLnUE3pkfFCNKumi16y7jjKCB/lxD4SqGgSy/RUDKOtoe6Zkd
2XzTv/A6JzJJ8SguL73kARURtGnStR8+Kk73bnSL8H9bpk3q8rmJLeIND6+Xt4oc+8yONHIfJYH4
Ohs2gEfY1DPC7lgboDO5PyLsGooaxkZzzsDq2+oY8++a3A/uPrIfTJvwussRPhBMKxN2jXGuuyut
/dAg42fulYNnDkIUAE/szJX0z6rzdkX2lWMEsWeFK+UjqHmKrRBDI8pKDj8Jg9COsxAQK5qmXqEw
22hNYMVoXiwdwWAWtZyxiWnBpKHRfOrc8Ccq2oVnynUPp1m69i6ivt17+R6aoddtLL3ayKHngnwl
be7AhWoIpVr1+1RSZPyYtGPal9dCnPT4oo0PxyzXEUgCfIPa4jJM8f3YKjEQt4GiEPXLgtOIUXzU
rvlWxLZa6ZRYExHOQRWO9AxWBtCBwtg4+C6Vzw6Lnkgz4adKTLumdL8NjUYAaVlRrUbtaDjHIm7W
qrzUKBtARYDo2oP+Suphkepi5c/DoFiD1z7Sv94wZm8liC7DSI+uMtdJmHBzRvB1FOc7f0IjTDzU
9NHWkMluWUAsSzCUSe+rLSAtlUm6S6y9Ci4AW5bK/Bw97ChCgy+a5U/b2Nn2rYZ06x2CfiT8Zr3i
LawVsQOP0YqVJBbwnyZGL9H+aRPQU/moSB3GOOOW/GdzQN2mI1suLQp0GBWHwlLLAGOhNIynvNNO
jlES36GN5MjLCD45RuPOSMiN1U/MoSfC6AocSD7G8NLSP7YMyWQaXAY24CBvhijzhK+m+mobL43T
XQbx3vbiOUrCU+PHjzI8S42C3IziwNi1dB42HTRPeITelyjmYp76Ejk5CX1NidNQcHH4cOuwWqjO
WrJZ++JO1THkZkdFOta1+WVSgcn7aa/zByfFPU78fyM65osDIqqoMiz6iFR5e8yc6iZgzaT5qSHA
llr5eorCZy8gaAPKcpNDlHGvQrDRRkbrniUxBiLJwdG5NUOistvaqubrqoM1YUb7uI03+NDPZZjQ
pRgtLG4f7lWXtseAjO1uiIjSCdYgcFg0x18v8PKVnuZ/4wyRcXyKBYPPUYJFMX8t6zwLFGzRb9AS
h396ScBECyW606A0NESWjPinQc/rv9rqSFGlkpAq3vaXbeFHWmnrv6ZtEL7lRazPlSCEFB4ve6yL
eCN10ufVRCdQH21u91J2byQaDWLoPoxEcmxVYW1I06KJ6rXYT+SdXVBIbXvzIU41+SOLBSgDkNzO
v1F+sFRo4Xg1oB0KBOjvyCNpQaSKH11iqXVNMyApz326b6ddWMt9hFqdbNGjutBa6N6wqqlRFNN4
UuQLvDDEToWiiSya9IjrrTatZOUtJzhf0oEhOQw8Guoj26v3LhOP5pan0gF/EElse4+jdZuYzEFu
vHRDb9MjKGaG8V1hii9FxmgdxtWzLcanCF0jct17wilPpv215DYdWf8T6dkqy3j+sYgm5QYdA+q2
7AyqSJf79tEIQHBGW5+VDVbzboFScWG/Gbq+CmLSM/wUBf63QXu0SqLfukL/Nad1TO6s7Mv9KKG2
G+z1BdaVa5/O7IyQxDTpzoLpo/XEwMe1xYCiPlQPqTghyza8VJa7H633BMsytu7alFyCjFeQZ6JP
zn2LfEXnfVH7MIGIZ3NUczHvYo+kAwMULL8BdaN8sWfKzwQCmvVCJipVAK0v9t+LyPkMODQO7FBY
NQWlCpPY01DdfcN6CisIbvy+wk++JN/XNHBywOAkCu6SOTO2VfpeKboUR9/VVsILjxFVhc4PL5o1
LTPjn9Nck+w+EyDUyLAr040NFCDNnxxe/kltbJX2q9RfYOJt9TdK8ExP+gESQfLsiwlxKntv4YyM
/pyDVdBT6Z8PSPpi1l2HX04hkUdTSjWEwQpeUqxOh87LnG9I+9RkZ9NpXQgTwU3W+koV4TJx5Jno
AR3jzN/hjSAOuO6bDKjIlwXdDZBPFVEobWbK6Yy9oTW3U7dhiEJc5ezvYw6CJIXg2ZX5cRgomAoY
aX5xVEa5FiHwF4ufCYnnbmvjkadnrfyJFN89anFcBIsaYW7ZoH3neXYpHbNfglPIgktB2H44WsNJ
sXJRwPiLactOStFf/oxZwOEa/VYXvw10LVQtQlHkgtSxg5USzOYPOS0ORjWnOJE153Eyd2PVHGbu
AYdWRF0ci5r6DFDfiCz/GMvThMdpmCy/u5p8+Sj9YwU45JNfN2U6HHa6g7/Xc4WWwcNs7kb8Zuss
7CAlXsnfQb7qNX0UbVXnI3HEcR1gG/iYAumLPrAPQxKUpYLv3YyIToR1BVCwQxlcC1hP6a+W/PYB
Zeo6Gl+REABINDP2hxUW8rlNQ+oe7GGg0F4lipP7ZxnywOFX1HAQaqM8WrJYNYqQwL0b7120Lc1d
UBN7f40N1tatp5b3SEp7DDSg+5LLtxhkl6Bl6gMbGqqItQdvrvcz2+wYmm14qz3+f3ZtnTeqRyHE
XFr5pJ508mBBRAE6ZzUCsSaldrl9ShFTda4jemlh8lpFrz7rSFpKdg503VoR1KnoVNQgzbC6qOGG
JUakmtmplvGj7H5bq6UblK/DLEvbt0bee0kZ0ECVtTU+RMWAqsHP8DjkKP/ohS+6wHYFloz36LfO
vhrNTTpqkr2c1pdbxx8S26Mp9N8sR5hARdbslJWD0fOkx+PKCjF7lAuM8AMM9G6cqIV7KL7juHJ5
8A5JxMt0a43TWgfDbwh6+gZPQcA3BV3xgmFkcJ1lO89+nLaZ2Y5WMrLxIN1BLdwl3nwU9UlDIJny
yupRxYoqeE0nXrZe3D6kBP3AhwM+vLPwmygg8vCh+20eqxmqZ9xb79LpzL6qTbY1rAkdnga8zAwx
hlUbYCiLTcjEbZ3b9qKwNybsmJYskwUh88C7mD7eSQIJtx6pAh6v7Xx5T9R5pAU2L+FRUluyJOHJ
brUnR2ZHi6+p519VznoVqITk1RA05c0FVSnl34Sf7nrBqqYI5IB1sGj0E37t+oxYBhrgYOz5dBc2
AGHfzcjSMd1ye2Gh1H5O2iqkWaihgIApdgK185utyTRjEyNX8qXBCK21d46WEHIIspc2FPYALOFf
VfzqHYsIm4OMib5Z5rWDq1FoX6HMUD7TfFvl6UFDQ+fVtaHFSezjzwcOXfOj1Gwdxsm7Se5iip4b
FNSQfBgth11Sks0aAVwi2PY4Ayb2jmYBR3+bumtLVs5n10gJ5fksA8yfUnGNuWtVA+c2/iyDCxz4
SNLsx4wz+5Susgmgj/3SEWhK8CyN9qaxUpWg0FIfR/LRn1H7Snx8YbHorbJ+U5fxeK7MmT++jtgW
3nRyEM55LFymYWdbFuOr77CD0MzJ54Wk6yNEO3JXcLu54wxwZ5rfgnOUB0N038MkSl6TrKRBwU3r
pwCAvrf2md9rFOmqyvlbENMryUemySriJaG48CISKg2Zlib+bKevfvh2ubtz8MiOZGUNdSNbbPUw
WBXzJqjhZLDp0ByPjdUvGwjAnltdg6z5DCjiGOTqAjh3s3+kp08m4k4T/Zn2++TTmz5VDrsvSTlp
8fSZAo/2mHV5DbsOqzRVxbkIfBcarBoKNjqV16p1znlo7uuOght1go4V7WGpdlhAu6l9S6t3ir0+
NlV4nGKqKTRQffIGwbqpzzYj59iS726bdyNITzAyEWR+EiHOIk1fQ23aaMJ4KunqDGG+lh3AQ3Zi
6HGxoXS08Rp/QxxqS7MHjypbmuSdc/3s1I+YWaarXtLqYTdMKPMkAQ4uiq1tYKuDbTPlxT042GmT
lD6xsoycSrmjhQmrrOQBfpmBUzmS62yvtnzbiXlWvc4rB68qRMeS6qWxHbRZXo7CPfh011r/U29H
Sio6GK0IcZP2EPykjNJmkmRILPabKEhpGM6jRw6oByC41NnHlzrb2tHzkIQbVWOpO8WzLijMGU+z
4ZzHew+4i3aRc+ZiVFdNfufGK6o4L2Hv0bF0MGZaDXN9o9Rnijod5T1CQnL0Eu+cK/ckOMdI5Gab
a6QP2pXGhjcXDIIWf1XkEeCbbV2Ck030MKePjmBtQSMT/Py+kOuY8VCLLn1ngHkQe2m5PxQEgK1M
y5p6T2w3t8FkRUFm7uzJX7r1KebSGC0ewJgs2biG4NS66TIK3yoJXkgDJkWJfQqR8ogO9ZJdsXMT
Bqlz+snMm8uGpalHjqUntex4iWgUEFpg77zCTVqYifcH0BAJghdO3Vw1SEZ58BVEL1YXL2syyL7z
6WHZCMXvy75FYbC75xdxkDopuAphIZLoPF3t/p8BCCFMxxPtowXxW/IBkrePc8kUTyGGEQ8oQBqw
r6CG2PzeEZUfUMmKjBNnBU+q8PaW3536dC6N5Sy6058AP20kSekwRK6muapxcs+BMTtTBF3Q758i
Tq2pdu1MMCcop1hTcf0TyQd7thcud0WXU4MQz8Lif4Ro1IRUsILAfdMRxBthE+568Lkme5KAlEIN
xVIJrAS2zVSNDaRNvJthky+9uYpN/RkBCvyZ30c4xtZ7JYurRsEeXR2vmAm4uBRINPbwmVF8y6an
DFmWZprU39gFy3T7Wqp3S7bbMQbXQEa5BopTBfpxnKHPdnxrQrrcOCBl176DevJ8bxVwjmw01gaA
CHKxiCyI/80/NW5YukqHmRRE/qOnWJxkL+eOgB3/VsD9vUHsokxBeEu/p7lrP6fsOcCsZloMSYFa
fXbVd9j8+oBiJPq3E3Tvyk14tgb+piBBWSUBiwg+J/Mxc6gBdlrlCkXgN3HEoTV3sc70T1RhcBS1
tPjsT+j8mX23Bk5pdPMzj7pJJB51UHFi8NZGNIdmINJPLnskKKDm98mGWjy1vxG3YQ7ks+Yokv7J
5G1kxVhIct9rboZO+WrryrMoUZnM99w4ShhbrvfXQeOZmKWsNtzPKcDwqgXBMqpYYzHIle6MR6f6
66Tx1E4R4diAsUzJXTtfLM1X6m/YbpmMc2jKSpjoWDV3psPQo7eq7NnH7FDt7M/ChurJQNnB3W3z
q7IMDvzTpqFyGoI17ihrtQ0yYKza9cBL1p6TKBGRAGifBPRLfx93X2XkrRQypTf2Kyl+e9rgufc0
jXdVPtUGMnBMkxChGB97E2VnBZ/bxN1t2VnXJF/KuKfNNSKYDuSaGnHL/qJBbdxqOEX692jRrNUv
wjiHADo9v0cK8xZBPKuB2Uc8oZhn+smE3wB0enKY0T3cT8JVdNtbwXymIchcqZTZbFUpEUoK47Wx
fmy+mMEFmmr0HN6FN9Az5jYv45eGvNnQZ7CxhlMdsvWVA3tKpZ0EwVUQLlN0vLM5qSd7SLrE7sGF
dwZZ513NAmEClaLdMSnV2ocTsJKUqOzYXow6WUbEj5OKEcOiWBQMzzVtjolKpipYOMw7v+VU1/Pz
HpGeE4c5K/yXil+PeaEOvpX/VKXxunQ5QzPJEt5Y2tZG44jBYGxbrCcGbNPO7b6s3ekMWTMcjX5I
5YDvu3r5Zzuaq2KggfcS6n/sD2g0Io6SvcQF4J2fXFwjDhGRA5vhibQxwS3KglH9Cnhh16j2LYzX
vknyVT7y5FJaHzOYXeN6TtVHMqusLG5pkjd9OhVkytnIsCjn8BFVPQ7aTfFwWN3r/JpI8gO4A7t9
VBKXVj1nA5ZA+N4Kf220LghrkEbpX5qYh8pHbSI42aYNNLKnOYLRtHglQIe6sWf3HpEDg2c/K84A
rAY2a86iK5Ez1o1xCGqSTQ8/d8yO2RAdQoyrtP5JOW3kNDifC6gmeTKs20SsWbbAo470xbhtWjas
kQ2q4PAY+pNnJSvT9K9erx+SmDoyUV+bgHNA2LKcjW0t3llATaL2IVIYJEbKd2jswOnjaFCZbOCC
zR8CsniNRpsWGy2qfy2GdvibVhhdWJQQDC95ch6cdKNLb2+HBnF0WA8k+MycRCKN1FDziToRc4lt
nsscVrrzAB50jmAzduaTu2/mpDR7llmh9ZinyJoX0ZS6CwKhS894UQE1QR2oBT5sWj0X5MbZvnAy
CETpHgEc5p+gjRcpVJH8qcN8dzp7VTfWqivfIe0TeDuE7T2Y6m3NOFtVz2FyV/XJ1lc5X9FnbwiQ
xsABgV+9D4pP+J6VL5bM15W3631UerM5Fbq5TR34oNM/K6bLT3BTOFe9uLQpx96On+6ZTEaieHrG
UP/QztE/FjaLkYuaHYvwLQcRHNhfsh5HUPrWa8kT0I3i5zLQtqPdIr51u47VEH1AGSh6SXIMPvaO
aM3vSN62pOHr1afQim8k0dnbiVZN8KCQvLFNtUEFXkR8mGOkuFZR8ayzMxGaYXpsh5w9LnMXfNi6
vI8s7WWA2hY5hCFnq6bNVhDHDMTWwme5IXAIbaIMxmKC6TdB5S4NTjKQ4gNwDMFN+5+HDXRFFijc
rDFO1Co3PjsawhGictsqoMT72D1544WnkmZBAO3KcldWwU5UE31u8kD8kUK7mh3Lk/2DUAQTScD4
vv7kDCDb2ZqW2SltO2spzH9dD3SUHCjj0SpWxJMNGuQc6OXA8OBfzHnGmKEG6sPxvwzxbDa0Cvtk
qetfNYCnmHUuCOE+x2rVjZSOSyoPn3EBjBMXJqd4V9ofef4ZkuhJC5ZYts2l9OWTNPNtnFGokWI1
MkvrFLvVz9RjOiHJDPYrVZ9h5EOvExq379X4M1lAEmhRlVcRYigh5Jgk5WPg3YLQctxku9q9QGFs
pnvpqfVY1wd3fDG6fRxx6CB5pNmkj1jxVYJGCVjb7Vq3qcPKpltMFOGu1eGqctHX7GDjCOfJy3Uu
bP768UiXgEy+ebUA3+URGwb7a6j9q7TbUO+K8cfHKR0zNhteteSGG0Mel3oQbxUfcplGMDYCL2za
u7znQ7I+fCDXPAD8Ib2brIX1YA2xwgHlazLbg+JYb5V3fbzU0BlpeLBJdNcwN8jg2lXtytfvKRHY
jkeQual4IWqgDZsGFct0VkkKFSXJWUSGmcZqq6wSOx8hRI3hKeOBXxF49eI/CUEr5TVngbyaOoNA
D3lY+93pro1zbax2KzyiYb6/4ts8dPyiFlEkRkXssB97J79UHi3+/qF4YxUVyxTZUUTPNCBp3g6C
pKa2oBS3o2z2sOgFF0NN0O2Jk+siZG9OH3+qWNzN2uYQd8qQqjSax2jqCxFUFM7CpfDgx7WPQLx5
3kzv9umxUTkwX70Zd0PDmL2OJnp1VNgLAyEw5FUbcYN22b0Z73V4w+Hf8vBeZK2EfaIdzRY+c+8e
hH5LDJ6RLDQ02T9Ujz+5hJwMa0L4317wsBDu2GzX1QS9oeJrE2tOzJdAee+1kicHs7/RWdA3bw33
vmkkZvCpMrImlr/xtK1ZKqh4JXT2945AZ598xINYezOuIKTnxjk8hOTkqXJVoxrG4ldN7zOYs4PH
Z+xE9pl43Z50ES4Qr0UwO+Ruy/qzG59VJPZZjYlYjdsMaVrnb8k3EYIBVYqVNygKSLPlbX7Luq+d
/oyVJSCep2FNdBGmJ6eFii4Vgt2i97t72r7H0l0Lbvemfy5zsTBh1EvG9sT9cbqGX8iWMt7E+fje
RTtDQsFIaXxSI/EAt51zQRQ1vmesu+TV6YT7oC/ONcqLbYPBJ0zoE1iqI4E8kC51829S/3zgwP3w
lxDYddAIYsJLg6zPVVRv51miE+5CMG4kwM2s8S30PsrmPTZJEz/a2frva8LLxopO6rrkIgy9C2Tk
pWLRq4/fHpgtD0qIw7yo4Frl8bfVWixNxjRM+HCnZ8c/yo5mMJ+gdQ7Dr0h+k3wT0T+hP5fEPgok
nan8VtrTlJ4NYkG+9lnYV6F/xOb5P47OY7txJAuiX4RzkHAJbEVvRStS2uCIUgnee3x9X/Ripqd7
ZqpKEoHMFy/ihtPt0xp+aKy8Q9PmMncvGJRp/YUrzC+SHTTC2Wm4RTnHiMddPd5bEm/BRpVX00eS
0TBg518dYpMG+44lNJHkDz9YayhMeVYuZfgVYfhpLIG1Y89+jJihsir8CYhdLVtrazg/bfCFLeua
44EcsARoODRNm9KJ9kK1zKbtNp58gY+k6GmCym3KqXOAC3DHhdIn3tFIGr9zanf9ryyYfNqPCbeQ
Kycb8CpFzC4G/AS9zOnOXv3bImzEWI0zLscU/RF0FQbYFKjSAcaiMoIy/KO132F7ijtnHZg84wK+
PXikFIMqqI6K5kciCs5i4uYmzUMZsc1wg/AIBAzDSaXsOuT/5PAHVFkbcB+kzRL0F7Z2jTmrPLgm
UXD0AjNzl2Z1AcRlgyJvAZjG/sGpVyJSNwbzcIrgUyodfS6LpFx7aNTFj+r9q/MfBo03Xrud8+3o
y9R4V7NPEzSYgwPEVqAw83oe+AVG9WYp7oOGoTDn1gUXRcWwfZVS7gMWnJqy6rzXVMPkUduldl9p
bMzJD7+J/AqpMaiJyRr9Jiz2DX3gJb1vXGGCTsFgkc1L5IiwOffJBjJcGsB9IrUWG0+CoRLLWN4d
OoJW0kwBiu/y+NqM2jxIxZwVxoqq9Rb5uTGTuVnkqzas12ECw9i+N7xe/ejaZy+fH1gx/hThuvFf
YYRszi5ROouqPRK5oCjeX6XJug1jKExk23mPk20ipqmU6hsaZ6y92+y7mpKw1LacPhVM/Tk6vlaR
iOiHroTwkp0MYW2H0XgmtPJqtfFXUVluMtR4SvNR5y23Muvoon8UwY/OvIqT6xuaAFAZua1xv+uM
8xG5eosnnZ6rgk7TCC732WcQySZ1FMp6aoP294ijnOntoubAmBmVN+keGLvwYuvtJsf742uE+rgc
tO6wzEKsBtyodZ0KMT5xfnsBpA0K25R4L5ed9u4mN1Hha7o4tT1n38gxtANm11d4aop7WU+CUDAT
0SngI9rjQncS3ncs/kkpwOJWcOnJi4VqoKfRR2oEYt7qxreNdqIObPElenBJ2WEcAsxYSyprWG8r
qf3U6m5ekomxUY1VsySnK0kuRoQx25trDj+pFUDAsZiWIuwPqDrWdZiWWdZfxAjSN8qMff28774a
n3dnLC4Rfw2EWEowJ7La1Lo5D8pH1oafnZNDhe7eTU85ZcxFPB+xSgIHjA35nG7Th9N8S2SIMGPN
8cLltBoR66DmYe+LT53izggN6ny9gLmwkCI7eveQ8G0yirMI2Rg2PTmA7tAKd1fKHsfZVIQCuQQZ
yXaPjSGvnV/9jNBSDE7/dgQiqeGU6dx9E6lLNNydxjoVDjbexGUdPnT11bev3n0o3mehnhREd8Vt
Dkp15zu71jVuatj5gn7TFrfWVGe6yaiJlcGSM4+5ilcV7L6QGMjwGqz+p8cX2MJTt5xsbzmUSgAg
Usv+3+CNp9a82eFDgY8w2vvOT5HVN72j4UjozkovP1oHdJl9FaiB8UAXeYP0yCfF+Rw9mIj4G2R8
HXqCteG+VLAP+aDN8E43FVy6VTn+88Tc6dce2WjaDMxALKyYdz1x3pHkDhuo/F/r7gjiZhzlLWp+
mIEaoWlrQfRh5hkkLqfQk1OzT9ibbOtIonvw0ll3Kyr5QX4bh34+VqG8yHL82Cw+VmLk7VLuGmdR
cLRT+/7WJTEEBv2ZBrjTu078GriQk2aiwHX2UTM1lOx0pibHmnkntVg28ceboh25v0lUgGmCDMvw
HEy8gTkcz2vC9wPReh76F+w/i4H8cI6s19tP1xQLH3+3tDmnqqNGKUXTSkgb2I3LZ5UfytSca+lx
MHm3G6hofX2v7ZjYnYbD4UKkY1Pi0fQZLkbGmSQ5Z9FdKZ851/himreGTS4eQ9LPY6Nc4wRbagXd
CiMDemlCRWFDS8eu2KvVpRlZEWU2Qne/gaUbqBU3NtBAYb3D87NWAHPAZOhedoerwQVjib0mv7b2
R9do7HCMVzKeM5hjIVKBW6kLD2FRwZwDzz6JPjuLShTuoyhXUt3pHKN0673RH3mI0GEmBcTpymVa
GnuXdAVFLUp49XNcXtFC5/5A0swR5FZ5xTfjn82BoDMmYmMmWb5qyUJxErLsKz8H8DGaT8sWaOvR
QPCHkrTA5i5JdDJ7b9r0r2q/RY1oACebi+PTyjFaYrxtIjChk41Mf4t5PMKO3fGyUL87uD6BoeKz
gElBNFFW/jZCLi6ne7d3HYnptpnDz9eh4xEBAf4imciWKH2vQpDHPzO0/TYBF+UUgNnDHJX8q/FY
Z7XZDsc3ddYWxg19JeN/vUGWl/WncPBkx7QoKwsF3NOg/MUSkoK+spGcrBRA7c4c+DbhfLVqFoeo
5OEOaZrpBG1r3Q/oRT3YIf2l+v26xLxuMqbztQHLahHwETMFqwXM/guti46D9v9THpnlekjLc5ZF
x6IjjMET0iHb93m1qYjWpc9MlusuUZaaePnJo2yebkZB2YAzliYVdum/XojOOJVOFecYP4qVAoP7
EP6OTaJ0bpSBxdGWngvg9vq8ZZ03YIaNc2y9FAX6Z0vDaE4O2IntWyjxlCb5CM8nJykvtyl/P0C2
VGS79B1wDDa40TuWM0XdRGN6Nnn6UuehYM7VarKwXremdoD6pwCplbRJJ2kvKPZC4ESYLikBp5Ya
jzR9LX2/nZtIBg3LpiLcqN4xCBGINomGTw/vMLkBTc9pxuXb1u5U5aJ6t9j5N+GCuaUvLNZifpjM
uypflUX6srB5Ns6nDnPAIphkde854ErFuzvGr9o4UEYaRs9HaxCQHZe+SomLF4Ilcc6sBpooPKcV
CqlwNhVRnlCcC+2kI4y43okJc8Z1kY8L7JFUvdJetA/RjNWYjIfcJ/o3NuJqeMBWxCVzQfoHkjQ9
HAdGXqxHOHVDZkEcQwP6cO2c7fyqYdi0fmKueq32qZXxorYEXNxzw7ied5gFbwZXCh2Ijan8lB3X
a1NdGNVLWNwCN27xkbXMuDyXeK0D/a+O/gnQ/L7ykNEh5j9Z478BN4lWX20IcxQLRxGcfjgP8hnD
JXCROF3Yw8344zEsaR1iOK2241lzPsv/IRrFIiSVoznUfXDNJ2jMpyvZeAY37BKzKme345JiKvYm
+kVm0rI37i2wqwa215bqMH9rph9lvS6R6psBay2nCwNcYNj85IgNmuwbPqWNY5c0qIXERAlMrKFG
lFhpi0MhedYttvTI35mc6QA4RHyX9iHulyNm6xRrpcV7gD9Pkmw6azKQLE1EbJUdTPOQGd0G1ptL
aWcDFSwGkaUGO5+4XkB6sPjMtHvl13CUNVqEOQScP5oTgjhe2OG5SQ/mSPXUq+OeaOrf47AO8bLQ
udE0m66Ej8zZ2T67lAtbeE8IXQ+NyQzIdVqnFJ7mCupHWkrvtUPMt67FNJ2bt1D5Tfx3jSOjshyi
11+KSBaW/yMmgxjf0cH+pyj0VPhHn4DNaDNiY+llu16v8BYofGoHFXo67byWf7HDW0Rjb9W/+ck4
7wR3mID57Tm4ZKz3UXMYs53HIqNyXwWyqpmohNQqKEXXtNgUza7iedDQlf11m7PmLtbTXC+ISE3r
Rcug+J3LW/tNG/FbrZ5r+dWD0pTyz0Kjs9HyLPM7STjIMxAe9nxaCIbKsSooampuPi0WSpcv+1Gw
j55OmeTQi79WOvNaMBJY2cqNngoe8M44loS8B27DTXzXEnClyH5M9nnULiL+vBFUND1HThnYVhC3
jP1hCT46gCFrc8WsYSpGFBl7N9cl2UyV2l8TPW3jD8BBX3FxbwSOFWhEbCtwkpfaJuuuVItn8GhJ
DCyle+oJsunxw+Yr8DSiO/nRnbgoKVFessEWF1DJetv6Mjif9MlO4KI76RNlIZqlKdamT1HyO37a
2Y9AOlG3Xb6z1B9HwYBFHkph4RBKtvh7F9mud4F2+R9JMJJAQ7AgKZGiyk0Nrh0HkbN1THIBjE7Q
hymHhkky4be+fZP7AHRfm82lU776JOIFnjAU3UWZrXQ5mXgfNSNmmHDpbL8SiYfkgx9qLb8LBZuN
pm60ISbNdWGAVUuFhjacQvZ9aLceX17IxbrOAE/zsrM4pjDreMMn0aM1nhuckseGgLZqwl9lBzZy
LmvpI2Q+KoxbJz41ZhZv/Kc5z5bFhb9r5IF/15ybpq9yc67gowohQVkQfsCEGhS8ZyFb73Gluo9Y
v0as6QK8NQZO51R8wLf32EwnDoOJsTaAFZrODxZcJmlrzRID38AbNFhygw6nBO3zxCwB5s19rjMR
JsHoy22fTq/i+Kkos/IWVgAYGqRV/MJ4OFMVaLXgLgqsbKHPkumYEdStAa+lhD5q0R8yFefI8AwY
OCzjxaTAdp+P6LhzHZcoIKXo9qHEdqaHfx2fJ3pGwqzc28a6RBAZGlywwSZI7lU6EfxBibjjvKD5
YiTXWVsF+WHouh5lZuE+7I0Pl/dSmOL3ZyNmp+Qrn6X3stq/IuhXeX6uipF0nIuk4G4Lih9DziON
F2f0SAEB9KScp+uRNLgFhDcP8GcRPHjrJNzcAqZLhAiHal8T6ykl23XyQkGcJSoXHDT+5I8ayyHW
pjD8srSw1zpb00eutyQWIrwTwBLqYBoWZq7yIYuD3d0Mg07P1psr5oeTgDb58O10QVfxj4krpk/1
D6dGj/BI+BM8bdLyTdZgAIBSDZCghClxvg9vCjq7ZFPbo5kL1yc0kb/l6sU0ziD6Fla/SzTqc3hB
hWgkDb0n9jHPiL2av7pOokkCT2DIMQ4d3O5UxxXCILmuMe0UZPS5k9YjCLn8S4leTliiSfi7Kn6v
EkQBhQYYblHaVnMvUb1vFKZjMSM9PO9YnofvYXTxB6DFL5xopN4o4eGVoFdXyQa+ze8Vdzc14l6D
6cTUWegxTzjfUUmHNS4RsmCk8nhKdR70yfiH28dR/XkJQkorfo3pEC3TdWhbPEeQpYx/lk6PaMGa
SS8r2sPHN0/ymjMd4hG46GDW1W27IiAx02NOYc/2WWD/BfE5S/KdmpjUnY07ya1PIZKCtS7hnBuV
+qJSwpqwWY1QZKi41B1aubC+Qwn2+FfviM9uAJ07oq4CXjLwOlLg6yUzPdvHzlMfDyE+2g53tkeu
RO96rG8fdUOEmpezoe+NfoutVyHGHeyyitZ4d1V3zVzqlK/7S7/8CrtXpH2X6UeNTmvbIULMSLAb
3yUY48C81JrkOqzOWmVZ95/eIN6w4KLjrSi3CQgNmurWR7XJ3EM67GEDaOJTdyNcF3yjqn3F96vG
NcvE7DCwXVw+JFr99IwVQrXg9VVRT1tgUOeqX2M2ymilh+CsD9w1+Z5JN1qZ2Y7PuQJxJdbXWXZN
tA8Lc0hwmoyeqsqtGWMY1gLMAFnAdlxyd8E3RJUmoAjMx9ROIOZaBjFXuTBZ34UcDLXBXQSzmj39
I0FQDm67RVMyU7qPHBON6r2zWXCys+2gKYS4VIYWUa18j/BL2NqWbcC8iP5w5Xv0VzL2zdN6Q6YG
cIqYFeA0SgsJhv8qqa6qXm8K2q3ybGuIe4hfUO6paFbjNfzRPKMU2vhrqqMSX0N5d1l3GDVlOMCS
k4SLpM5bkac6a590K/MnGufA2yBV7/T8X4I0z0ejs37CaluTnwk2qqPOa/grGsdWxWzH5a4atj4B
bMRDZ9h2E7SAgyvR9yZX8yC6DBCD2V5Ww9qRX404590/ZCKz3VXDvzS9ueFaeuxFh6PU7j70Z30J
ZuzNwDJFix9RJNARHjxB9S1TL23+K8SzJKweMz5FCtwcXJrGBOsyLgkv/2jb41tKwAUFuH50cJbd
35jzAEn7bcBG6GNunHp3zOY8UJ/WxH8ux5l0jxPytbyN0d1qlr5xS917VR884xbRMkegHzLSdD2k
G2+dKlezfDdqNoZQ2thA1OTAOj7tdnKTJtF7/NiTjxGLRlR84kmfN9Hejf+k+cgytl+ssiC4u6Lk
2vetQwfqxCHWD1NU3BOv1nvGU0k3JDGWu9wKAAtnzizmmFfEzpbrgXBqOH4pPm+g6X70B80jr9+N
sXmrHJo7EJei9DnyyQK7UFXr1OjnRrHNMS20bD56Lr0W2QAPjk6EozXnkax9NufOpZH4W1jHhgGH
lQ0I8ZsfosyZsBWW6mDGyDSkH4m1qouLgdCh6dil8Xe5ozIf2n+K/PTUjBTpv3g8WsGHRZ1IzJSs
Icw9LEzRZsYDyEenQC9hY5iTBhTK0x+PBMNmLjlEazKo4x8e2ajpSA+4+0KQP92or63om3VA7mRL
PNNTKzW5KzeANy3YrfDUgGgOELpwnYnxbJQDGZEPbQJhGI8aIzrubvIZvHzk+4RmKAFg8WxUHXF4
fni5g3ELwIqVwqqhhV4/6h1RPWp/4pY6NGYQXxeLTN02SEMCfTeyJqo67TgB2whD3dgj5wn0cvSc
JUbpxr0BcTJxBmWMMa5AlTkhpjqsdwnx4FplytUdiEf0FrJX5pouQYfB4ilxXu0DQQhdodDt6mHQ
qwcFYgGlziA5Bq41TT6wb94WHG/g4mdD9/Lp/h7Gd5XgbNrcqvAX7Iwb4B8L4FTEoGBRESoTaXpj
uQP2WPajEXGDd35nX1ffxuoLpZJ0GhdsLD8xCKSJuhDzz3DLvsH0exM2VaQ4SsxxV/Gz5vcLM+0Q
sbeO04tQp30k4pi3L3rzIf16O7rpKpYfBmp57fwMw5pcmqF+hcL91NHNjNrkg9y9Cf3Xtr/d1qCB
igEH07DlOCQ5b0m7anBYRgVxZaGBUuHC6Rhre+Q6WJC1d75HjM7hlA4SbJUH8MFWeSk7Y4eHfp7B
b62mui9gAiUCm3BeU51IST00x+qisqy1cPHEJdEyglHv2J+odnPXUTgcXS5gSJFmPRlDvLdyKGjY
Qof+kOKAwy+J96kBn385FQyPOj8kGe2zeliNKv+sKeeFVa1b1hMOGo2b5nMD/R/bktLBu4/XQcAd
xUqWofqKmlfKaJiZOyfdDsoijIZ9ITm4Coxrd9lgw1TPjiVIRUZo/ytNdITNkh37KsxP6xZlTVPt
XV6S76aAzp925PNSV5cmouNY+3tcrQBmdOhH/qHvptNSd/YDro9CUh2h8RIg9ROW2Vyz21nVjPMq
KOct1/K+fpTAiJpuXyNYBwdXGuhUITW05E70Rc5VzA0/R+szwHvs86noTmnyb9R+VXHxEzo7lgr2
URPHbouojoWZYCEO8gKx28WNbW1tqrKqaudp1NigB6q8k7xt4m1q4zcDcRqHjC6Wexn18dT09Nwr
eN4XJkZGXtSK911k4doyPnh8GViSaSh3My5mVh3iay3eLPTjLh9BiQVLB/tsPuHpaiSovsAPMigz
2wd1ZaRr3C9bGbrLBppaVOLKy869Ym6UitdwjqVV3ygux1L/IWkSFs133v/p4a/W7cqmm0mprszC
W/nGX4ZvfQTAaDd/YZITQgDKjk7TGacUGxML2Gek1Fyp7ZkuTuxfCGTck4ZxlfPJtB8moYHw0dbA
K1lkZfDXnPRLUxc0GekZZ6LCiI2rzS52g/1pqrB+kEXRyUMPyKtCMS3QKa1MWOhRDbsMza8IQjqi
bYR7eSRVG2vHfHKDcSmJ7b0C0yy59uNz9D8FlmHLXDF/MU3fzAqP8EMRr8x68v4K/b2DFYzqjDHb
O0wwrsUKECjDnhaPOYgRlbS/XYIkHLJ1ZvxBC4fJPdEp6N5TABkxtnmmtme2JAjqr9OCh5xOgPhi
0Yw2cXjscZcDgzNhEuK7hfEUPwl9HSBBEpLyWY6Cy8uSdYoJqmPcrqiLKHW+O9DPEs7/CNnEx4wR
csn2MA8Pis/r796KDnw9CyaP5fLatb89uyQWcMmRbp2PSfzxzVNJuIMCK8O152XCoxIBFS8v5Kjm
pJzeiHgoZBVDicOr7ymkxvRL+41CxpmQO/Iaq4tSvBESBz7NZp2EQEnURy1sCqZGDrK1630FRNJG
QUIATRWwcceA74mTqE99/93z1QuscA51ZlhWZxZ2E9tLDorZYxfylx7NijG+AZuErW3tdc06+/aX
gGnJpuvYog6FXnI0HaamzExPgZlTkk3xOlc6aTPJpmCcbB8qOdWDXXHKfWuGmUe4V9Khqvklte3Y
71rz1JI2R6IQR2K2OJ+2I9cgQEWzttPYP5Lvh12kxItQPffWAmJH436p47dJsBtzzAp20yrD5yf0
blvhkBroIEpQPYq2mw3R3suw+LJjqfV9pb4Sm//tpROnVpNLwxzJlAsyaSlZi3IhUij9LvC+klVR
yPhmqPRWDu1OKVg9av/sChsNn2FS2ssGUaymh1RjoYl7ZG6AXjPslz+IBXuBpVc69z7XVwX+DI3d
J3aJOeiNKYjGn28mI+7c5jdn6SrnwfJKwo+YonUKwoyln/Ett9m/KWg2cqGxFYK6X/Esj/wm1Blo
Bdzz6m7QW2UBg4bUbo6HPnROtPbAsmftry/UkPQNL4WcVqWE0xaqo0xq1i1P2X/L2F22UPTV4Scm
kSMJDVW2Rh3eXkBICN3PLvkRGRQeCHgYA5lGhczR48xFbnzo2LYV79Vr2ET94qqwAU+qYFeyV3PM
casBWmRVu+kzbCOOsZmWWTSDcWNrZhWy6Kh9K+DpOHM667PirKXUD+zbZP96r1rCuZitSYY7gMgM
Bp8Gj44/QUhEAORFLKMCQwCXKNl7CEm87WpzWYCmHwEY+TnRMgKovgVhBfeaAVakgAOQaXO2vzY1
Q218KXjXT5dl3/q11Bzj6lUrv0zO5YreS3P4dSk7LPq7DBxwYzAUlI68DdNscxorPkkUQ6j99Gj0
O4dVuOHjrNDhBsKBGIrbRB8q9XOeusuESVWTV1tzpmLqZaL+AN6eqbx3nWib6CSxJTfQjnOSVvEe
d3/+z692cqCCBaJcIDcZXUg6l+QB2K3TAzOuTmH6ZTT63ppaBqk9Crp1Ex98hfeoTXb7EQYnyVhY
J3BdmJ7qn4AWAE4EmqEmSM9b17zwuvXkBYb6z9bvDfaY0bkN5Ewih2ULvLQs0xca1NsQEYeCjTno
GZbwSQKb7l6OOzt8ulCNjS0vxrDYldWB/xD59JLxmlp4JSXgSNS0kgnuwBChRlpOMxeZ1BwfvYAz
kFkLL73pGLkM1tai/vWLdK435MgUeh9BEI6sIhzWpz4YZobzocc30HzVqOtc38qUCFOwDgoSZD9V
8bSQhTVUd7NkZJ18IwOVH/+soOTmSPlvcFS8Z0PZakznoeXB1GlLlk1oC1qycv1+i6+Z2oJs6cBG
abo/wcIyQIQqOgw/vdyNSr+ewnUFVxh8r+h6+G756FHrDCmaGEGIRZYwH3gCiT4CK2oVsqkeGWZt
bo2gKwdjW48T/spZCatY0PKygjuAiRNudfwhaAhUlhHd9hHfZSaBasR/gqNRhYkYJueYu3UYsTMC
41djBdPHL63vkfEnZFSysZlWI4OPvfrpICf22smkoKrCVZlAKoshYaqY8vkf4Wzb+W42h91MQzX5
KFGs7Zx5KHAQg1PYQrNCBJhkM2edVcHc5FgbycJX8qzqN0vkb9qQviXErisSvTAR5ibSENrzrBMd
JulzkoS8N5nbboKbusGznUus3MOxGwHR+yTB4UsTiElTgChqv3QBgBAEnpnEpDtikor/ythApOlF
kub0uPHb6bIJziJvtipMF62yyRn7i4bCgJTdrcevmdfxomPoqtkUyCpaxPx9ALRGw+2PFL51e2ru
tKdrE4nB9xXkk4mB1uaGoF257MyVHa/p0G0CG8icvBTDJU74vA38pJRnPhDxPab2XZM3T59LbyWy
C0oH1qwEkUldhxld3cHAjTkHCo5GrKiMbdmj7vhrhAcNVar1nEWNlzsCpEbinJeW0Nu9zMgNszKh
IPw4sB0X/bB0fWR8zHQmK2eHjbvLAx6DDlbleByg+zPHfKiuuk+QZtpcbLmrsH0+Vwjxfvrq1Dtf
b+JxUYJbacycsDpF1Auo448/PFuvv0Qg5QNCQfFZicdtFcA3bcNdwOc3pxIvJyrC143kwhYwWVFb
3XaSmqhfwcJo5GoUpsm75AvqEZVM4A9hzljMeyXnueUoIQXOtgtRDpbbZOw4xfDg1Wdlv3MXQk95
4BycBVCxDN2ZBywj4/EloT2gRvbeZ6U0iwAEiJqfqMfyw1OJITtojmpxNvVdiyOoPar4VV1U9TZg
wpTKjGprxvO5Mo1N8WgdYs14D3OEWFzVHuU6zGqyWAoX69vQdD9ulX5Z4gfZuNZQCvMKH0+AO8zg
xMUcwJo9ZylVsCrPD0OyrAC2uBEQMszrPZ5lU4+PvvZJEULvLUdaY71tE2G2JmLn50ebaT7QT0p5
LFpQ+Cw+JrvwuZ5oEHy6p8ab4tgPF6csVklAS5z32w/nSFe3cRO8pwqCaQH9alkSxnWjFNWY1yVN
njt/8nj568Y7pNPiwKHueau02wAfQYbvjBRl+SCXmxJktB1+DvWcBKs0qROCGxO/m2jH+dKoDkqA
nzgYTjZB8tbWT1XHUE08xq1WHrxf00OeK4hMdAe7ZMm8HuwNGpMcNxBMpl9Z1WhGnII6Ei3sXqAb
cznhXFZ5I6xSBmXZ3n2+jwoX4z4fN3G+zcQBP7E2Hophn3G50LCNJDHIFUkr5MIPgL6FbHcFUkSZ
fVr9P3AYA5kEF/0sLg51+soMEyMF5CtDfcKGyYtjqe4iepXHB7ifgN0oryEuAsNczy5F8g8l1orX
Gh3CxUfRIWzy8tO3bXstgB1bbIXgZy9UJp28BvT5XrrtrMaJVbq4WBrWFO9+sbW7n8ar90ocb3G0
z+r0ChWY0MOydOiv6Np5XalfkRFdg/SS90B8pxwUiWqLN1tlURTEp9jqWLXot8r+1/EmS92e9HbJ
xURhjGfJGzpb6ovmY/o9Rme7vIgSGz5g1WFcOTZrNIhrZl2sCse+5SJZom/vygz9A+uhQ1WNmjgs
eyBz2hj0sCogJJK4mRBAdDQj1iHIU+kAIUex9o2TY9M3NsUUotUs86PE+G7Z5oXmgDVt2rsi5L4D
mMPnNkk3SeP8DvJfSTxQudr8DFTq7ITxR9HRtkOGj2iH7MKOEmIqio1grheISizJ3GoinvMOYqsr
kdUkRVa9f/TIBBk4UpKESbwMtnCS12HNL9m3m6FjPIZoiAZaz/reX4FaIyr26WkWzsniMorOnQXa
oRqN98C/ZC1lpD8R6QmMOiwgsLhMJlfU1bJmLgYgq2icfumzmEzgKoU39V+oPND7DZIzFvlSzk4K
xdR3ra2vtYKpCidBTfejaBZZCxXcYgowF512FdnOdN3lwC80RgxHrmXMXWkekL5B45XsBuNFMpy8
jBpXq9jZebpoKHwU7GUzJvfMG9aBTF+Of7OtZoWTJauXnf5r6PjRRqoTW8ozC6IjLh5Hlr2uAvNR
089ui3+wF/bW0wzexOkiHjD9lmDFhAL09OWjX7QmVXzkUxQVGB78F2Zx6//rwq+ZMxuXhPNg9fQe
OAkGbHkowNbCAMKSgmtWvjN2crGdBaVzcO2da/Cs+XKRYHHpoGUprC4y6lb1fFuO1wy6KFF3CEQR
36oplQS0nJJuJK6mpUAoXinaR0Tw1i9KlAyWuKcoe0Ue9/qjaly4AtU+CsHDBaQe64uEhCC28cRE
7vA+A+WgUW0pHYzkPmD8Rc2FJFNhirXHXsPcnhyAqdn9yRi7Q6NjwVG85UQCEOnR9zY9cm9bcxWb
4ib4xjRWsbRw7HX+nBBR31qFZBZbcp6VsJr3NiRYmsDTygSKctebddY13EseymTBb7equBbBOXe/
QGrirYT0mR5BVqyLoUfwpjtLJsvBFdshfWmyon81eVdcSlneFedRWY8A7xgfQ9ZXeUJlZx7lJ0du
IdMeS3hGjPW8XYigE3+Zt5o9g7WG6tl8NOz6xyFZFdW30RCU0HeujriMJy4gbapydexx8MhsXZZA
XKd/RLtlgGXHdb+d9ossmg90u6Qb2ATgyTNhZxtuzDLr5275bQHJ0RGQuwBjx0GNDjn0LS/fOdox
G840oGRqu3S6pRa9Rgu7foYezjvS1Y8Cn4nPKzLkomchLkjMbGO+88UiVdU3UxXrsPhQBmL72Aey
8jdSjHctY7nRnmqe+vBSlw/BAhkMAk4fXNFvLhrv5HY1g5ta/o7MSC15VrVBx+LRR3B9C7heCzWE
R/4wjM/Qvo+40oAZrYIWsHsy2faQl/SLRNgYw38D8hTBq1G52GLfui0yD3kwrCRdt/eK9ym+nE/Q
o2wbsF62ewX94pq6FNsmv6PERhlvNNjdJudsgsWrEpjEMQEF0aFU91V0rb2TSaeP8Yi4LqbT1mf4
KqOLCbtAot1gPkuJlQdE4PqtWy3ZArgRZD5ejRgAgiLc2vpfOwAIT61FVNxK49pR7AgGPkNGjrnx
gnp9U4AR1pz7LouWgWtVmpPknFP7VlP2jvKt2iA6waUNfM10nqrUZFc4qLEhTuDecuy3MU+BmTyJ
NlMXBt+gmRftQ6TzXCYbg2JUH8PJ3ul/XX+fQM0MK5IshMap8+IDJYnN4x/wR3p6aKCxt854qHFd
D+6lCpBj82/bG+da8NUY1wAd31rZ/jEHkVn3AGCZIgNyLTxtLlcg76k2E1DoLyIUro7eUth7nOUI
cvF8DGktHr96pgGz6XkRMUYSAOhLsvE32zeon33v25uashBLBjQ0RH1+F4+lmGSFnIXBUqeVxQvX
o3tL+vfWP7bsSayGWzf2xan+sWJ2wNqOM1BZ6vrZMA8mY4SKqFzRGSW4exn9N9ijSY7U/BQEN8al
wSFAdy2yV5whIaTPNPsgyRa4vxFiaNndHBzbYInLgF2k/xvh+HftkhmaJCmmtoGlSNdjPmhfBO0M
gxf61JRa4CDXN2PrLnpeI9KjzpBlmcXCoOSaO9JO1bisI/3ZIPc9Jq3oGiWPQieOmv9H03k1N6qs
UfQXUUWmebUloRxtWfIL5XEAmpzDr7+LU3Xf5tTMmbFl6P7C3ms/dPXUlqD6kFhUe+DuVwKMGSqc
KvgdkL4HeJ0RL3kd7CcqDOABKhNBs2roEUnGY91GxsVLgpLRNuMNVmEXgTxpI3zibEx4vsJ448Ie
anHACMFaFlg/m8NuFiK9TwmDeeWF6C961lthfNS05hiMuI6YZ7tffg8/1yax3eaTl/wvzPltzBo5
PCkd4UGAoiqmahPjZujZwPZoGfh56+TaQ78xVA5BDuX5EKw9/E7LjGpfq8cl2rk0fiuFsrJwhYTI
Wn0qFHtbsI9TEf70jb2o9M9ZFekkTOrpmcB51bUKyY+iof1Uos/O/7Oh16iCpVTG4o4u3bY/UzjD
MfDAdjMH103ikWBG1/SWIgn1P05/PQMTQIbEyINoHQtutRrpjQkH0tS+ZIPlZ366SvR6MuCpeoch
x0RtC+7VwJDkT5CqofMn8amX/6rmbWJvUJO+TBpgb1yR2yxLxC9D8DX4dyfD7wG8zGTbA5QnmT0p
+tsw7k2crx3z+hyPtAMkywq9Uu2h98J+ZXYsOJLkORO7WPGE1pIWiuQEbZAivtEy8sl18+tPDwrS
iQYmQxgxQeGy/80JDGP47rj/jFmoX+NgwT2oHtBMAOUMWLiiPW+wfyJHnJh2dDTTBc/FoHwQan3I
9ItUkXdymDmYwEx2wgFbkCT/y4qvMn53Ud06giIehwGzbbf9KzQy2Gm2QGxBMpjILwuNr5nJTFSk
zc3eKP8qdOs1E+G05Ztikq+TXIcOJ/Wr1x6n/kjdGg/c4ibvW3o3qkdTvGvGnx6hh2E+FfCNpfar
lasroi1IasazMGyxsPD2s+GAuetkCtUwy70ezkjGZGd6G4kBMPEjanZCg8Q630cEU5wzbuRoSF8t
innXBHtCMeYqTxLXm7GgnhpfCnY/uIIsjTGnsy5ZI+fahyDLxcweqHRdSGGzWL9BdxoJENXEOWXY
QZFV1NVbQ8aGKTj8syVI7QFQpoFmw4LSE28sp1+5TMN882aTbWIA0M+Ap4G8TN6UylkbyUQM3DOD
pauiEdHmUFSxJrpicskf5+soeYkq5yyGnd0y7bN+B/9pdbzAOQgdUn/afYgpzN5rzTc8hwRRcyJO
5XCMCiKZGZtJbiXecu7T19pHuqEMD8d5Fn59KxQ4sMXV8rdZ17319q9TxMuCDULpVl7W87yFZ7Nz
aMpPhCuzU+D+33aUxmO/swYW3f19LFcwb4v2XIZfBYMDwNy9CXKXGC/JBC8RBdvIeTXB6VxclXrb
W8ESzy9PwWs5aGuEYDu13kkG6rh2X2bnNO4KD9LWksU+lspTr/wIbONqt4t8JL4Ay7c17mU4f5YV
M8k/TyF//GH2zMOYyYSMKBxEn+w0q41LvW83W0XBtXemuVTh7UjiDZjsIcwfGdTOSdlc2dHwUY9e
ZzAG37TGNqP4qfetTj3Drqs8y/jswOBKxacyfMr2o23fxs5YaiZVKsGvFRuhiEkvV0/gIHSya+YL
mIMiZ+UHx4Bhtp9wemYsVzFnlJ9GuG8DKsir3TK9+oms33j4Tpor48uRIq6Xx6D7TrOroWBj6SB7
4DFw2YagCkg2KMYmH0g+GXqhfzVdBL1BsayCw5wN6JKWKhno4BnXGu4cbV3WyOzbz4R3vnJZ/lJa
SPVZQyqIGN6Y1iU3diHMYc7QbrqOrJoHJsT7cPTc9qs0b6W4BnIxKLcmf6TRPRjfI4h8CoY1iB69
uU3ZPSUfub/W+rPVfKXi3gR7oWIHIaW2OZaW+lJWuMuSEp2CBgv9iGsMXvO/qdmYeFYsU6PMQGds
DGQhI15g8xnJfQsD2IaEhHxFkKPCC2pG3wni64IP1REwFS9tfXIwj6Z07Bn34RTXr6a6LEA9YZX1
nQOz1Cgh0pjZVvUhkPn7ReV1hXHR0rfQlqvG7siw4Vg0ZmM9IFSI8T6zU3+8+IyEXPcQ5aBUKXMy
iCZBCQ0Y6CINMWiojBjlyf03gzrHG6pkzLrj0ug3s+AW6ZePX0Wfg+JSnTDjGvZaRSJtAyW6awEh
B+3ShnpHXNkqC5JdxD2lMAuCLUgeUcozUg7urtDUTTpepLEJWHJCEd3YtaQCPRlyb+raKQqiY2tX
b6Obb4tWrqyguyiMcFy1TahvVVgvCU7hnpZJbXZGE9+EoEYK+QJaddYFEo6nZOj4aCsqDRWxX80a
J/Av3WES/OTS9m0gNkEhUGiw+0MjsxXoS2iMHRrcCEcfXK48Sb8MnRTYWlu5iXGaZ+42caCBI37a
gHj0Grds3SPoK51fQ00uLusVXGPJodLm2QrGjpE85CJ1N/ZI5Ty3Z7EV3QXyH4ifLqrj9lBnyqPK
mAIIH/j3tBdauA865zYp2a9JXGknOpLilKUKddGxGY+n9YlMSzYX9UEo2c7AK54Z4kdPldkwN0Ft
So8mkbBoG4/64OMqyGeSqgJGw1HtozGmy5DhTcRYwzXYlGqPUTkTHHSK6q1CU2VgjNH2VeFsZldj
CdFzgt3YWelWMFbvJzIuggmlgc/E6VwX1Mn/+VKRQw4AUENElUFCg40whiy0PPrOkVIWPKd6utEI
h+43Tne1gDHB7n3h9AR6zsuDaM9gDKA6m57ComPxAZ5+VcRfCFEi9SGsndq+TfQKTLpf2XfP7jup
ExQREI9xsWya4OodQdIT7dyT9EXPcshawlGl5PmHRe4ZtMG7gybdVYw1yHtvHLjrGgwVhs3ZBk+s
lxPrx04sJkzAZoZ12XD/ja617svmILoU51z33lHEvXYmEeR9fVZhcQxwEesOfUkRXhyViVlA2F4w
QTlhBudrutf1a1OHFhie/JahKsL35tQp3MbEYKNMNI1vyci5ZUqoAkLVsJ1ok73AgIGadz2izc3h
nOjaSDNgUfbpzJY/xsjrDVhoX6YAOIcxx0WUJrlQBmipRsEgWV5ZZkUkexf210AdMcw9LztyA2Vy
EoH+Ft4Y+B41lUW0VJHryCuQglSbsmiZlI9QCZUlddKi7L9MorcdauFR/x2GPxYP9GtIXkykkulW
jzC/lNum78jcKdmJf0taYYS+i5RYphZHVLUElJn0HgPyTKb7qrqwWn0prY7anhVW/sYla0D7SbXv
jkTGzH/oXHwm9xyz0sQAjZA8K2YfnDivubjT1y7KmsaFxV/IvsRh/tg6/WtBGCOhuHX0XmG2If9y
FcbMUjizQfjAvNuMMJjGngq0OeQOXRoJpo7zOvKhE6/60hPY2/+gF10AalCHbwssTcF2x4ZTdrRo
7JikY3vl9mtAHXlT8Qux8CUf+r2qFxcL5Y1gcqz2xaKjGYM5U/incR5HuTcTqCzCvWVWPpKAej2O
r2rRIxd1WGQlzKz5YgL6ZsewsSSsfVBwcNdS5V71sJBpcsRRwbqtl2+6guhU3WDm9add43tx8FTU
nxCxRMLdgrxhgfLRKyXJ8XFDxfooswH1W8MGn+6OT5w4RZo/WH/wpeL6r3HwlJJaB1uYSkt7luLi
UuPScTeUFiSdN3KtsS0lmZ6kCOAB/R8zO4TN70rJnD446XDTDF4bgjnw7ns1oDilAcgwkGyMGFHL
UDhuG/Ncg9mOKz5pBLVm+c5OZHZYuLEHQmqmofpdhs95jgckeFMszPyepKFnciM1z0Hpdx25xV1G
0QRzVGHBZzMeKfs31dxOeeC5hr3UY0Jl0+0cTjlBVWDqgGSNC0+8KGw4A2kyqKNbC64wfGmraceP
NQQYBSUJ1aviRp42J6syeMpGr6AiKc3PBJa+5F1ItAelJpkLEbYjci4Qv1p85j3vbQdEQjZITNAr
NzO0nxSmhEgHHNQgBvBNd4O/6NGiNIxCtfKcwsBIv1tHHngUKFLGm0D6og3PyL6hPQEYxZgKUyLE
W6MYaOa+/BGDwadTJ148V8shC/buOoHJTyUrv/TgEgOGUVHcIgQAIrxGYitz8LOJxxwe+ixl4z1O
AQek3804t+uvOeSWArKXGjHbM5GiTCclHo5aAPxef/bk/gBeIXlwG+l/yWgfO2odBdIOfPp1Uikr
6pgl8XAswFtqZxXDLxm6eMPTENGmQkINwZKphobD+rT0i51cTKwVSOAd+qw/7gfCWcNTXVEdmNMh
N7WN3477YCAPphBL3byU6b/YZkoLbJBdeu9wU90skizcAAESmsKkv7ph8BH5VGWhhijDeQlr/6VI
/9LxpyG/UMerrpXDwm7RR/czC2JJ7SmNox1jGjCsNxM+Vep/Z+lXkX3WDHEEz1PM59dCaRozDGpc
V5g1aEN5Z7TTII/4ql8Ew4EqvnRwAbDT9sqXU1zVyEstbZVMLZvvTVY7PMTdAqnBa4EWonXfbe2f
rDeBvYWK3SNRnLOIOWbR2vkxnTei04zt1gfGiZXaPtQRwBpR80hoByJuunMrNjyj3CDYJ3k2tEM6
PI0E+GFATVjcpHooGGmKek3IErqu9BwRY1YYe1nsEy4B5YE5OkH/Wn23412llpmnEA50cNayqn8M
KHtJCkW6ZWOxoNG0Jp556ifm/OA6inmGEn4SZ+Dz9kzp0x5/Q3st5TYdjmF0b10GQwyA6qXJ+egP
HS0zO7R+nbrvERZ9x1kO/Tn2D0SxZSw1p4a+jchoKrV5hC2CjhMLcQs1M1/eUJM9f54h0a2ZgBfb
G8iJUtxK7UTCbrKFpyB4FMqvuSG1blm6q8aTna3hfPjdPoZ8lD+m6TjHUlbhr85YRxmBI/AikCnB
2g8xJAYghW1val/rptl1hrZQuSGGH9ycC6tFrBv9Ngy4gvqTBbTbrIph46Io1tTHUBxHIu8z21q6
CovxjqoWN53hzJYWnx1yguJhYsUBd6PiR4GfjaMfFpJNrDYbv9D5NkktTq1iVYAN013qzUrhJMsg
IJCcrZQYXFc+qlC+aRMwp5GjBO7Ql6OJCzI61vGqu+wFGewk9HGiOvGQ2QVb/vYY94yhppl6bKOW
j8lZ4AnJGYFtJKnneYgIptjDgUgJBzX0g1o+nBqaPMLBl37ObYU5ogQxmz5MFoOJ7IfmZISE4xbv
pqj4AOVCR7Smc+8a5kqjQjPmFgvNrD3QAhTwzFB/DP1iGOERIFU06Ss4I2FkbAINkPsN+9Ei7stF
iKxS7fRV6oLZDgQRVID2zWkgDRY6dXfLBucjt7jiZbw3pbmM6qfa35zsrYZG0CKVbSg8Jk7dCa0s
vJdyJO/EiRbZhEuBcTvLdaqchk7DP44VOz6md5IZAbFRLzOlTDC3i2hoFZwphH56nY+iULv6eI5h
BPvyGrsY0CmnXOXeKsBd/JVGAo9RvqVyL5Q7TLx2Jj5Eh6R9TBk+ncJf9dFX3l5t9WoMy2ACZA7o
kulXP15047dwr0b5oxYCY9RwrMnDG3gzVMbHY3mY4bQhZmQmNA1BUegZNF8hRmU28F7j4aQgKc3a
VUGiXzhHZKJY7AYaVqjlQ9hdNCwWUyk2JZvHnsG8ZLolWfJE8p9hUKDR56FE08x/ktmmTrqrgToO
ODGBall/IswOvc8KUHorb2VwVI1zFm074pjoyroEhHe/jPp00UK/rGFG1+lfNVz6mUIXq+uplnet
nK4Vl4US9EtGdosO5ZnNXlZB2ZNxp5YsfTE8eRBjb0FR/yZ+jnSkXtIOcE9jpIpmj3vEScC2WA7q
bnKIH0X50rOl5IxcdDzjorzVruNl9rYa31EbdME6STAAepHlSWNLbwbklDqmlB7iuRAIciDPXXOo
w2Ol/7ObDY47Ic4pqRfWBMOa1KoJUWHJP9kzErVQifKKjfp5oKJzZx1H8LDgyWncuQbDlEAwb0Yt
afvZJlM+EBQGCO/is5rtQvntDAQ5UyMZvH6lHn+MyJ8LPoLJ+cDIogNbVixyRD87QcTqaeh32nip
tY0J1LrFHkn4GdaDZZZv0fhLHOYhSDdOep3Kf/CPDlMhbHquST4PpIswPg+zO/UD6n1Ot2WjVfUH
eFC8BEAKGElJLH94F5nkBa+gXV4TvSSFblggUmUwh2W8Zj38Ec+eOqJp0JklirNK+MxmBrWjMCCn
XdeNdxUa8ZxpJiWuAVpujaW33R9LLsdCPxVm+lqJT2vqXvQWVPXdJtd7yl0ALGeLP+0LT+Wn6pR/
ikHH9TG4z8LYVumDSUuVWKxPD5m8oarAXLzu/ZU/sUZE0Jppf7kGC38dzBsQOYBjJMyC4k0zjjUe
YBLCX0k1YFoNVZ97T6fDd1NWZOuYlxQN/GtufCIFgj40ae9G9yYslh9++tlzNBtVBxnwZ0aI9Ppv
o5NEzWH/Q/4Uvyiy37pYhQY2wZ/y/7/gt5DH8lsi/G2saVVEuTfJD5/yFIDY2CClrEHv2leHAE5L
rqRcKKjKRnvvKmijqKTN9DSYh9C2mPFjH0nbU4kVTdbBYpCM0qZzEazt7KkzJkw7/GbhplXDi0ge
ThxsZ9xSjpvOEvg8hn9++c9o/0oVK/09blYE+clh75RvGUPvKI9x/zUnaOMasFabC3ach9Bxjyvr
IjIuyPe+3cQ+0jphAgNEwmMZB+JSVxn3W4BrJKe8NOPTWN5M5WQ49xz/jU061KgysQ8XE4t+oHer
yki3ifal0bQUX729661vtC+V3OqgQUFh5UtTrSDq50sVK1LHeglCL6OrmBN5BAVxjsS+jBUIM9rS
7jcZRmqYhMLB6EOXAVB8MfKj9FldzKUEKGu0F3QlLpR7do3jsDeCp1MfCsjA/ptIb0Tg2pF6q+xZ
jzpiif6MMBF14BpMburilpG3IG5W8g8ZC86gY0YRZw0ftkAzdkHiumr8R+A+22E3yo3v/EZWRq5X
vhzkPpqvQw6O6uobT4iKM92mHmc9APdTFFbUMBnjbHyI8Knb8aSGoHeoruSpb7K7hfqmBREitX0D
ThcggZrUH33wJOcix5qVa7uCuL9B9ex51ZIR0YhFKy1Jm3IXkpAfqS74B1u2VMWwb/1dAm2s4dbW
2HPEyapTf5RBW8HvZA+5RsIV0OjNbgBmkurobhMDpdKTUgGdyE3TcYt4YgRTwoEqVlKzll1wk+WG
/ZQ/r3Jolhvbfy0ixtuq8l6RzDSkOIBn03+3/Q9nWW5yvPH/2Viw/7CoE2AwWsLS401pNau2lv3K
mEyKgJGkcssr/fTCNGvXi+G36otTCbsly6BDSviLY/PeIunwe8xjDQnEuUeU/bodmNB7Ufw9kqet
dO9mjsNhl5A5FZXLlAfWeYRMUpJ5stojcGdiFLK1KwF65ca1B3zM9Y8gx3PhcyrFr67uRLfNtGfb
Ppvyr06yf7H8scAyTDjPFM2GQMFBnCee2urbDMF7gyALgw2zBu7CTLJ0GlpPj/xdy8JakjvSoih5
yZIRqriOTcTU/xGW9zY2DBk1ybDPyQ7uHG6OQWGUpM+iXBZG+53HhD/KaOlyMGeMn8ZnyuZL7/6i
inzGwllqFRXVMO04RhdxS7vYTvqd2WiCyNximibZtqWJ8gkMZzm1kGuTemm0X0DWGggoWo/Nu7IW
Fu7aJnqkczM4nbXsANJec2DvH2pQSAW5cOzxEGjj/EVuj7cYpzoWn65/t2dEw3iI1WNsIZ4kMcBE
oiJ1fEMrq/dsCpcO/DdNsKRYmmGEUnwYlAaOWTLXTXc1ISjZZUJM1RtkHr8HPM5Oco/jfUM/bSKo
jr5SnxyNp82cLAxnEHIGFAdhtNKz1eHngF4kYidI/JbfuVhSdAZBE9NV3vUCqgouJNyqRAkE/AVw
0BnSProCdLsgVTCFlL2LmTG36Ktl9OOjozbXJdVsVfxMrJKr6sdhAKu036OzKduTMm5xWSVI7Dq2
vxHBBeWAA7HZ2faPVV0Dpj0dS9+KKn/OzDPaWc84rdJhpXJpJ8giq5RkCpgmHdkQkoicovqp3a2O
IG2mgbj2rrTf0YHZpst/EKdZr0321ilbGRlimEPY0uiHXnYryHZzV25m34zMqDkfNcqTLESgzGgK
5YNfQIbsmUYR6IW+PdonwSlznhp4e6PYjyZj6x0CaRrGddARHg+hLLd/w5zaL/hIoNmxoJKGC9mG
ZBe/WHb81TIDFfQw08+xxngWQg4I0D2Gmw56uskTMEbIlciuZAdoluiasW9pRLv99s4zUlG5THxD
KB6V6Lf7LzqRYxWlsvU0uECqfEUtAazsopXv1ng08/a1hGKmw672J8SQ0++kZoDPEIez14bGdS9o
Wejr/AiqO/GO8kwOGYrkl6z9RJu3cOHY95/B9Kf5H04yT4qIoVCWDXnr5XBmF8pUAdGxPKT1hUS7
gWNPyMNImNdYEaKRWqxA1aWNk2U2ygaHpr8AxX8ZGZb2VPtl1XD5mUjXOuKdklethJPRHYOWvSPF
rwnawcWlWryx2BDqSok/u+lvlNZ2QHYDhUFlT+Zg726Hu4AaHCo0tioQhjBfJuG7iUfOthGBZWLN
2C3nMmQ9RYywe7aNmRep3SyN6QHvECtwLTnb8q2YQ+1w35fiGxMjJLrc2TkhCNgSvjZXuFqdZb5z
oofek3tvL+bIQh/NSRas9UKwtv4HW8i0yI9Mjqq9DoptzW41kh7DxU3OIL9pn+10sttzruPei9nA
r4ymxymR0K9Zy6rb9DDssfCeCj4CFc0WwVWz+7eIuQ8xkD40YAk1/as0cP4Y54DJmeib9WQRSaHS
7YdwT8xJIP/lyItvwXgPUxyPp8j5aeNtI5XXwl3kFaYski5R/BrvxnBLp2MCl7MNvyJWYgRQ1vOK
gCAY5omKcgXUt1AJjp/X9XIWVtfkG1wU+CHD8ImW9NXgo8cZbg4/ermXc2IYo2uX65SDeDnAUyxr
jUKdeXONiFv7KO2nFrDR0AmeJospyiFAz0Gb9qOq6GdtNEvaT+VuI/eCVnEbFJS1SHD9gIDzCgWG
/9smazb3Iadd7ry59k/dHAVKliQ+ttWxVxGV1XWzxw/FVcS9VW+nbG3yq7S2dmOvYH3XVj4z1wFp
iWwuPYHbBd+hqTTf2WD+RTWB09G0jQ1/P6YNA4BmmbMbdqbfqBwXWXRVKJaD9h9Lj0SjlQqhD7v6
OkcZ17cW6Z3PzL0O5AEGIUTWgXlfsNCRogXhgRQ0nPCegsDcpYfIEaM6DKjMMt3A7n7tuz9imrnV
ZjtK9xLrhwFY1hjg1ajPev2hWkjF9gZP3ZzFhVFzreLmQmf5khO4KDByO6wHZE6CBKK+jdVknqLp
R7JQY7Yi1bUx/jG+J0vynzWeJ+tOyi46jHuXxqC11n59mOpT3J0qDjdnN3brQjtqKjS/kcnG0iL2
cIzwA403XYDOhAFduouRo6JbW9w5+qrXYk66dyGCZUi0vWWh7r0EWIikUh5942DjoUxsJO6byNwE
mDNHHZooOj3C+JTulhvbfsJjsDE4E1hzDe5vD4qW0PGXRCVDp1i2YfBSwLyrG+jj3UYjn80ApVPm
d5XtqOlNabJIRo9RKoQZUAKg5gni0JGL+66gvg0wlJglFhJACcBJ9P3kMneEidk6OiqEYhEP8T0h
LwR3OJGwTA0yaEVDu/Tb/hgknzLb4Dn1aTfsfV09RkgYYxp5YqLGK/CbJbMaJl10RLI1z8IGybHq
9KPrGCuX2thhrFGRGhSxXncW2myoZPPu+9fRCc8ue1MrHxltnIzgC3odEuRjj707LK1VM7L5Jlha
/GbWR1ZfcA4Qc1uFaFc0orDTbQ8fwDIYwrLksa6wEl7jYNoWU45vle+ZgXGCfjcQHwrWkvpW43dh
+z4pX411wP22svw33HnYBOC1NyzH8YKG6bPoxcEBDpOE99D5qlEsDYH+Q8bqNi3PJotyM6AJ0ndi
hCHC1MEB78y5jVzZRj5OHJP7lrTOYjA+Sk4npeS+lKfJvloUDBm7YWtWEiHbikOyJcK3nG14w2Kf
hIyh6nfIe3exw2BWgxnZXBklbhsFcKLykum/gXXrccJbWwteXc6WUSVzzfIMs7sLkJNRZG1HOGPR
QXDpZMjnbIVdBY8V5mw/2zbt1WnGhVp/hSqh7dje7ySXDeysVaTwKq75Btt17OzN+Mtkv5RXXzGF
HhZLxXibAMPNrld2hHZxmQAbC+uu1qcgkd7ofzZIviLykAa2GRHMyxh1bEewYgFJraNY66qUlz7w
YuaA2rzG8lGC5K8DKKuWDa1P4KqOSauqxwORvjgmEQ7G5WmCKzSPG+fEylzhgoAdOK+z8eW8hvQG
hbxUQJ17Sj/O11UCDiMkA6xCu2qAGZgxFYaHJgDsw0lVDipWoTRoyEFGj1xN3mTgb3BRzhyj6CFq
n5pmZyL4ZWVBV6xWtJw+3GNGzO45QI6qMEQwuATiQ66hgucTrsdhaWqzEAqDB/LfwKyxSfRXNByW
9plaT47uCd99FQQXAnNfbeRtOqUAS1ukrOzaqTEN45ZmGClPZnCKo4H0qPa1KEPIq+Te8wHMp2pL
XAbVE2Y5P37CJgBLJe4OKhvq01z32bHjR1kj7/SG7pBN9Jt/GQykEe5DVFJNm+Xwp7L+znPalTYh
icBkoPHZIX0pKFdnhbCiWSTJOGQOR5sa3EDq0D2Sp6mp3WunW08LuN5rGPYntYvWU5xsyzqdFb1r
pWjAovwhoFiiP/pp6/ENP+2xNOV+mI6z7dAH8jmRqcQ6vVBY9YSsuNoXFzxYQXtiISOoITOVRCo2
nFauvusNtlsnJ9yyd/Y0/8pRyIB5D211UZNZHiCZa6Jro76JYj9QielC3qdJLuoURl0mPLwcIQdw
CPvG+tapjisbmqbdXSPiy3Dueh0BKs2AOc04ininVEW8qBVzO8bar1FJooGCpgWr6YIxKdk7YKgL
djnTVLV+BPJZRty/JXGrG8sMX6bwF8cn0XwsbxifFQh1ddbous8XaQTg3fwfWTCQVpm38uDxtdGn
/1VmfKbDejHyc2GuG1D9/YfP9WiB8ak65tgwg+tqW5AlZhYGTLT+OXLSRxxERgm+snopVMhRcqn5
X6bK/1ds5jxbH4P7hBtfkh7EeDKuwWWh2zFs5mF9B8iLRqgRF0K5Dv6IBL5i1WAo6joNO6/qtaVO
BxAVnxrNY14QM71sCH81sXuGzOJrMCYCLjAPpO1jkD3lVBMDkTE+q/Wq1TxJgzRFRBh/5NnGQt5e
qtiwi6XDanlAeWfZDJrkHcuE50MkV5tPX2zVilBS7p6QJFUis5YZViwdepGdMPAIkK1p5cpUVvbk
mVQlfnwSeYqySTDKbyOYgiqMBNZoDpOfBCoxOTJ+sQ0Q6s4Kc+Mu/M+KRjUrdeTb0VZNn72Bcyti
oiOYUcFwqK8YVl8r9oGy4mc4teuZ0amlBDv+zJFkNuVAw4qwir9Vg8y33OfCLZdtO49OWP4rw17Q
vjs8ci5M0O6aq2T/LR0ubqQmBJ3Y0bPJAcMtdXWRij8yfJBvdywz9I2q/8RAYYzxjOWvCNnCpEuV
/EtrVzd4kQb3PBDH6A8w59d2dDbBV8PDKldxtQoEmw4UGgEKua3K4ZJK8CIY8nwVeS12ZNAWqs5L
UR1TNPBafzQIW/H7kZC45op9/lRDiA218RD63c3gQUQ2ROUVDYfJYAcSlmso0kJ8kiu3cBmCquQq
GwjKERz4jOFzdeEMHIEsP+sBgotSQUpFRkc728zMgPBua8cm/J1PVP0kolUY/kf7GQHdT9W7jzk8
YBqo40K7hAWaddSnxooQb0aW/ybxtFjxSAquCj4Gq4TiAOyFwez0YKfes1eqFrmC/g3BaVgREj9h
H0KCNasfVQpYTLaidxCuoHlg1B2hkB2IrE/UI4rvV016xuyGmbaAIzlZr010rpp8U9EhIc3m7tuZ
TOVZg7yqkXnokPzE50pfO8gtGRiJVYABhsgmUr06Z9/g4Pavfr0p8lM/y2QFrT5vqNLyWoyera+Y
/8Qo0iVYgU1anIbmYQYQr4kYr/XzmMMgQzU2ftPrCftaimco/wr1MjYbqGZMXQALOrRsRDXlOPnz
8DDOxotx6SDxSrAZRu6/AAjI9OnTvMepgJ+FBdN4MFiR2s4vr6q+9QGLyaNP/2lhAYt4z9sU55CB
kMYnRRb3RzpBYSfrg0Fs0JCfsRunTybBbXu1pqtjfbvQLXBauyBirO+M9bGBPVjlhklg/JsqNvmz
Yuz78arxlzXyKzfZBM/KjokUFMgeUl5KdzO2qxQ2hmaLxYhtqkX550iAcQmxgsSgLSMFut8s0h9W
Da3/wI8Bg3YTciHz/eH6bI9Ofpoia5WV73M0XAVExlZvJfkSFiyQCG+EjqcDPSQQCyt4q2GM2GvO
0Fa7dbxeo791Qn/RkAqIiE5Fr+uQjteS+M3URy6End9JZLtNjnpILVJg2f8x58sKILtXtb4b1cFh
yonn0Z7lZ6gJiL8lmmfRdBy7ziFH6ch6bOugoOdAHfLfliBvTN54OxMUC06sM8Xky8jXM7MU6K6F
4yEgLw3v/SIT58JhJs4sxWo3RUbyyqvaE0nS1bTy7VJqxzTWljGQx0mPPVJOV6EmrjD7mUTWKx8r
V1MNS9GNi0LUXsHENLh05hyhI2EFDOuo4F9J1FvINKQ30Bm1ezARXosqMqroUCLsKTFGm54Rhu0u
Wd0lUjBZKnHRJreYFHR960KXNqAm5tqbMf725LS6GDa1clPU3bpt29eIkYgQ+7bCnp7dE/8Nozr1
TLkUvbEARm+p1ZIUQ5xouHT6gzHtK2baA395Tt9sbJV2DSyCjcET8UqSuass6Y522MMfQfg+eKBT
Xixi6EtyXEGa1gaxWsULnWJq8RsDT9WI+O3Qgdno8g078nkLNFH/uu86QC20GmlLPNxIcV6fzBo8
M754kxSQWTpk8bzMl56mLkrwUfPP08ANE/sfNVau0iQhau1CnIWLTNWL8H0hsMsreAxx0TsgpJEs
o1DNJoRq6Ma6vtoVimdPm0FlQtwdZc0g/XeMPRl+BYBx+BYb+d7hKbEDkxMeuRlXWqmKW8zW1z3o
w7SWPUyfJF62QHdZt2i8DZ2stjYMDLO6CfMolY2v+ysTVCzxBkXBJbLQpUfgK8p4CGMQaGucx8bw
EwNNzlUiv8tVoGzs4eJy0Q81Narbei7WQLUWLzURndQvPidqQVsWo+LLvFbB9YVyyscBUqm/pjhq
435M/sfReS3XimRB9IuIwFO8to73Vu6FkLt4W0ABXz+LeZieiZ7uK+kIyuzMXMmVmI/H1D9N1aH9
Ek4JTqB3RLK31Ju0b40YLgY233rAc6BDhObkZjKBeArN5Pcw0RISMHGEFs3hpB25NcUtk7aME473
qcqfFnXQgBU9ZI/allCAQww897lpwvbvPjRF3wmBLm5MQk0Gg4UZE0fT29Zu93SxsFcypHj13aUe
R1d/yoF81j46PG0AOgdYphI5Zi+/+7UltwNeQ6uFd3xP2B7EyJGlZomNyHaJADUKqt4w28JoJjHx
21vle9TcxylmAPQYOSr03nsVnkaUL2NATbK/0GfakCwFqGynPwBBA5wH8DX/0kBDuc+UramSj8Hh
RaS8XrCKKv8zRKgI5qSEfE9IkOFia21aviL4HbQAoMGiWl10f887iJnkafYc8sw/Gd7dngGa/S6m
le2+A+lus5b2A8xlKcfq7o3ZH9JX7u+n5mxEp7K5cWLgo93KftgKaHlYQUC5cDnC0hXqHqIOzA8E
x9KpgAlRmkPAhI8g747QfAGQoaGLjaFXKIjfnqK7qi0OjncbeuprsnEFSuNc2K8JxGHnYk0ny/zw
OIq58pAhvfkNJG9t5lpxCSaTfKgVsTIsshsLuuhkSI7RLl9yI5irWC1eNA0IstjZ2qscQj6LkixK
hUJ4C5tdZFy9/iSzg1++I1VgeALwlOxYbtIkedHqJa+vbhLsgznD9fAA8dZmEBXJEeLC1ev+TObY
VY6gnxrnAJUkGOVmHImXG68NALlsCOiKTdYJn6QmD2W8y5N3znmRVe/S2nwJRH/I+TESzd6gvZkl
hHR8V8p6KPu3lr8jn+ScdqIJYNPX+lvpqaeOCa9TgAhhuJMg+q+vYA08KveRujR28/y0rMMBK+s0
3/5CsJU/hJ5Rqa12r7P3yPEZcPC0vBNFJDVrhjIY3bM1swiG3krW16mhRI7wZrvxovoiraNwh7Xd
/MY5r3gMx6j1bll1DgrG7wRrSvltML+PN2W8nbKtgfvVAqko8DpZhb6WxrBuS4Zh4Xfpv5r+3Yyf
cWNs8KFvMmwvvSYWktu65CUMY+9Fw1aWmmyGmLeIOJaoNv9hgj5CPCVnVJ8q9eUruZuddAjTm3b+
nZSMaMlk62aNdZtZfmS8ce558dAkmbas7PwYqDcdfrUBrLpPIL0nS8coA3o/8Pq0zDoBUnT/0Cgc
+rRSXiKHDKGPeBA69FKCWG4YMrZWvQxms3wo3p0afHO/HSLCuNzMwbDKDsxb+zW7aHIarzASx3iB
7MhmjsyAhKcWWW9MVr0wzpr3ppS9rNWuyfbK+IfxAD2aaAcTjmjkWfFoJuu7TVT0RM8pfgblcwuK
8GfyPiJzk+KCU/EzN2m7xc3T83H5k7dMOJgjTUxq3IuixMEbLeT8nuZuk8wlsDHzvdU01OhpyF/I
EC4fe2qEa20iaPOjD7B4nHe/3AINfrGQg3z82zW38Ky5g0VbuaJahRQ1oo3O0oNqrzaXtTBN8Wwj
2jO0DgAtI4QBnm+/Rs443M0NnmfXvzNppR4Ve115tg0edo2NgQinRcq9M+eK1u2EM8pns0qYrqlQ
bagLHAfxX8PfVsTNizbcuxU+UJJpg6BBdEeJz0OOuEtZiC2Nf5mnwM/Y+/HDB9kp19AriA1aM0UO
j0ZOWyeIyVkrdOhI55rgk/MyYQprz4Fr3tT2ywCuGoV50Aq2dYyjjuIFKHykXFxCpm8+l68pOfrw
txVXsgxF904KovFuFcXRRQotNb85kL97JktqYtcX7Y+hD4uevsKO/2j0DGYdihsP2FQP65QuGGOw
mCpFW716zRjh9OXaAbmSexa/YT4ITy3G6ZVux00f0ELdH1tAYlbr7QQ3ujabrrn5mih2I+th8A0x
aDNs87+q53+e62kjmzc/Q9lHIPuFLzAgDyhU+UT9Chdvcf86shloms4AjCyzRv3SXBoHBtujxDE7
6NW6NPeafvCmZdGzz/8E8b8g+wiYF/v9W8lJUFq7sVqTgvYwK2N5xiaAesadwKEB144BuvHyhK9z
I7DnZ5u++Bzpt6BDDvxfvGiIGNJmKeAHsH6EWG3AevcN54NlZDxbhUYkGZKkB2f67AF+GCHR5VIt
016+tsN3x2/SGZnFJ/vWOUU8jaL7oS3M85lJCGvtcBrRnfvIc0hUpeihqtU2wUBmV8FdYThui2vP
daEMv2yOBBXUkn4yz3QbI+GZWCwPCW5DyrRMMW3rQZKDpD4iuNveynFffUi5oCz4ReEnmBe9LxNd
yPpuxzdZPBNIlKErf6t4PLYg1Pp0LiB7jdE1REdTUt0vu1JecmfV2F8V63uRLOziYOsR/vtPR30N
EVxHnwg6Vqd4P8bHjrG4awEESlg1h7tN3bAsZtgH8isNSE2JVVWcfMrYPfucz9jb9GrAiMs0DNPs
hmZ2iWqQmG7y1KJHT016Uy3m6289rVuypP184anRNtWnw3c3OFtTfGIFdoKraeAi+6ldqkr2lel9
RpTEobcvJv/ceg+XuJYqw1VPy2DWc6ewb+QUjI4ZMMfhVms3jj9y5hh+FJnFGndemJRfYSuPtqLm
d9Bo9qI1gqjFMvWaYyUyYmPtxU6YQTU604VSz3PyIrwiNP2CkcF+4gE85mPFYE3F8KJBiHdznx2H
AEhpxSgEsc7W696MaY7+KThtCTGxJEvhko/qxZi4qbSW/taGUXmzEai4m72D2Ge39fJ+OBNpZ1xQ
GDu7cS5dCE7JEKcc0XtpWGBdO9cYcK6qv6God3aOZ7oQjrk2u86jv8c+V3qDN0LQd2DRTrkwRl//
N+XKeEmtsF7UAoeoTXhN2S8lPVlxg+fFNs/mYOGQrVSwB/S/CUNQDRLe4JJ9AfBNhSCaD4yBU8xX
s/NKSdZ012wofcLrIoHTyoAJhpUY/LEW6s9ckJc3hgH9kPY2313rbfKbRtraAxbkRFkHQ1s8cmqk
13k6UpKKFQTLSt7t1IAdrycQKlRxykvUl0bX4T2zRqHmZfY2TWLs0wRZ/5NdEUBl7Otj4HcngNzD
wpe4tgiuj+fCdF9bemr8OK12FqPL/ZAVeFzHiiudyY7QBx14i7G7RJHEE1x4FGza5BzQ8FKn//OT
H6eWG2umzWbZygYsQevcKvP1Y4RF0GlgbPDEqSyDBEh5M/9RGsch/p7L/0dWjw6R6Zjy75RAgSf+
jITZgMufGSQ/GV+hntXCaRjXpjvFEKhcunqcczdIxn3zs21G87BvpNCEDnPL/6o9pDgChVlnHQdQ
cSmA9or5vbS2fSh2sxm4LjGrjez4+kRXTOE5t64F2c4q1ytnpVvvsf1uKIZg4L/Qfq94ecgybrEZ
Lhv/ywByqNS9TO9z7GzKbxjR+JT1byvJNlN/cXsaLvFxl6a5rstVB+x2PjrErC8Ea/tOLQ3BufxX
d89G7Z80Y0WopYlXdWFvLCp+W7FzGaB72TPHyUFoKCSlCNk7+JsnJybClAvVkRAEIvvMN+J0ysyN
C3dFjnBRNCFk6M6+RQ0udlWgo5kT2Rp+MeEMr4T+QCIq4RrX4tY55voGWGhX7Av9s4hXevrZlh96
sZ1LXCoThBWu7BYga1kP/yUeORylE2jUt5U2fc7D4574bMk/NxXxR5Kx0KYaxkfYrHrzVybRwo5J
gGVfTn1tJwy+8NVK31vQCbQiAPDCyIi6hLvvXIRkm8X0HNHc1E7xUu9GDH7cRDA8j8CVRnETHIzz
bQUmN1pZxRYsBKJm8enVztUrQzq29IyzBoaChDmQLeSesIWlq3VW0jfvvKb9psgOYKKrERPCzqr2
AykF6oKyg0Vu1TM5Vn11NPgG2AZWDb57HXWF21+mkuHU69Y5cwgZCY3iOvcWm/atzW/tBD85xP8j
7aMfFhdnfpWKk1Nuq/A8By3MgHnT5P7GKWgdY2tm3zL+gCRWWltGOI44hNYezj8n+7P0yv8cPKBV
dyM7WwQHM7gP2XRAOQsHMkb2qacSjl+bHA8J17qSgXp3mEi5M751eY/CgwbBxWv/ijkogTFGw5jB
jGoBzhDUtiSWjYLOvt8PDT7wNwFaWlOsMd616dgR3LVqT1X9l+Cc7MxokVMPDoQVwAeCWhXhzOTi
jBUnZZTl9TA6yf+FQXws0JI80g4ubNGAV5tvjSzPMBEsNxdN98yQfwoo9S0J/DgkPGJyADiPpLKV
MrAPzqQAHDyF3FnaTE8mIsHRAw+jJVdxfSM7AY2DkRJWd6rgGg+kJi1U0jDxi2Rqac5/ATbPyRZK
Va5/Y/XdcuFDsnRfBN0mBhbGYCR/YAp8qPFRj4M1oWhkifTa8qYFRIEttrIhg9Vsza9edFAM1Tus
b7HHmBORwk1weAzQo3REoK6uT3XQ4CfDLeXOBB4ZPwpGElz7dJ2D3qlA1opp2F0W2D86lguTOA4e
VZMsyb73L1Fj0ewqV0XpM4GbXmM+BGzP/OSDN4ug4cpJ6Jjb1xEyHSfKoCX+2w33kgwBMKbSoCBn
xSCpAbid/nj5ybcutf0FQqaU7VKvodhlhrMOGoEUa9qntherknlPo9fvuf2bafs6b3bFLFSm485r
dyGkqIn/Ur8DxnbBwboMbg1WM8nPW7efEBKhIT0i7ArWOOd03uT0ZpMQSQAaZO6RnM9g4xAbs4+p
3MaMu7iImSk3/vjohtb7WFtXH4EPFYtqQg5EHged9On3l9lkpF/qDCwV4DIFPZNEYM4Nyqc2xsmO
oQhXrGCr1mJoy92N4vXRyT5ch5ice6pNRm3l9K/xKHaJCS2v5KjQzWiLmJT1oQXuBtQCBdIaWSLS
BKa2tMZ4FZtEsO1p1ZPLBhMw4DrBg5N8uuH4n2Ii7kXOIeJ2Y3VAfo31xH25IWCXDb9yfNUIOkbO
ts3Y+miMGJ5VzqUzTvC1OOeS8XRF5NdEFwK5xUAqiUhZRQg9ONMGbT8kb1X18FJSyVhGtkZ+F3ji
ks5Z1gzYBcQGaIsLqxK7ktALQv0m5oaZr4fiwOWjza5hxedrLNKarWEK0jcN94JxFe5rNZdwYNPg
n1hFhF/Sryr/HsxHRnbLt9c24kCJhRuMAhCoOt5EdfUnrIRyDMnCF4HGYDxN2ym0ZqRsdlAUBT3f
BwlAX0afCUW7/dPLPohdnjKV7bmZRqNa+D4BDooYcYTZ287+hRTekjWk18D3/1mch6jse/FHPB1E
OhB8CmJ7GaVzYt8qHO+OjlRyK4fnONGpkZ+y+ODPKXhUg61e7qvyoAV7BoFzXXL+EUCx9pdav4V5
mTbfXb3L4k+//QuoDghp4mn8gpMAt3MYMUDEqaQsd1P+UwVbjElwmQE/DMadGLOo/xlEoJvGwsqp
zlmIiUtPTr0U64EZf15Zt2JAdAhfXLBowfDhD29kYg+tgr+Dx4o21gze4mzcAReEYlK/CCYDRa4z
l0vQC8+RukeJhaf9o/SPHWlHbU6loJc203myllPEkRuMcgtOafKxNztAOJGtRpeIqXz2mNHS5lTU
zWtGZ2dGiIJSKIJIERXZOAzluK3bh689Z2JsZ6qDgQ9ekeDrBsFqR7KBmQ7v/7bEXOoCWw2hF3lY
DkHs4SjcgWZ7ybjKxzEdJOzreDZrTAiQgwKNYB+TS5/rVMjZqbwqXJSqd6jf4v0boq0xd/N4656s
ih7/urjOHMlZg7tEjF9n0Mtz79GFDnDG59xkYw47RLhhLELvQfctA3DTqoDyIPkQKKOOxXYKrAUT
/tWELyVp0TK5GIr2T+ODFs56oF7XqK1N3TrvTkBpksJdZLmLyaOsBc9WzgyJl82ySQREBdXPzjVN
aab/hLu7GiUP0KsDiC5UB3usb4ZNMCttdn1xI05GfwX+WseiO8eou2/KBUsee4nLdahfQ19Eh5i0
KqYbvHre/BdNgmPJbZY2R/76I2yNItX5NZKGogXWXTnjSmK91TQg3B2etP6YGOlcf0bGgfsKA7Hq
rXCqnwocUUzm2GKC/SWD2fEZAl+8hgxRDYml6zmJ10QHqlkHN48ls5v5PLEfQzj+0r0fSpAJm2Ik
6TsqHV3dPDhMI0exH+LjGF8m/W5nzyE+j/FVInhOBblIgVWOwh0HRzPQSjtJLrjvl/owrBFd57+t
NGSMuTuNy3U1I7R8TlPNxuLwRGefTMxF7pKYgyNccGVAh0HvLP2PZPyK8AJpXOXwVOFJLo2NE0pn
ByhADgcsGVpQnATOhEF+4gTzfBL5BgjPorynNrEGWiTEFbIp/VOJv8SfTUZp2w/u1tYpEwi8n1Ib
VmVDOth3ngwnFrLbmTQFUpYFqRZEeNoG+zSEwOMzVw+HkHIkK6cmMGDZC35wH7Fxc2C0G4YUQtdP
Xn1Vzq6Pj2Xh3STtQYHzo6xNjoSVEGdMMlCn3XQIKWJIKED3MDh32BX04OCZX7JHwDUN0GLxQBJj
XCemy2gfnxhX9HUTj9hq4SdYwPTHmpCL4SJBl1x5NxovE5wMF7fTVKWvk129hSONpNzzexxTMUoF
PxoOghQMT5et4uFfl6+z5qDEB2MBslJ02k3HKXFWknxbCUtZDc9O+8qxB3FnUqhCVaSNZNIeU6+W
oLOE+12bl2kID3pnvdiW9iKhN9nusDDY6VVLvWn46hT3XhAmkN4J8O/CBcSVBmefA14yfMVUtrEd
xtckoQ/IXSqdwiMY1G0ljw3HStP39FUbVlfqyA3aV+Ni2JBXjfSjsDYdLI1qlUxrSRDfc8urX6Dr
QZnw7LdqfBbzZa9ZawrHENirngNsW0/fPhAGD/dIb9AxyYMYT8NXl1sv86BUYwio0OTap5Ht/dDb
tDpcIvvHnJfX4iLqld692Vxiaydd87wBYIowDPvlbx2nCzETaLrqIfO5GSuzzxF4N9Wmuzh7Ztzs
cNrL4kJ8GCX2reWGIJv/nNm0jkym+adOu2RavMiRFd0ivlCHY/jzF/H0vwKiS0RFmMMq6UWfIarN
aJaHijmOk3+zcBOxmfNJGhebpcuAYSYLYdhjVy8xCrV0GgABG/1/xNVJrfkbUiQtIlrA59BGlNhg
yZgSctLYUQbgAzjYwuAIVGURMapPSWVHPEIdOU85ka6VtLnftPDNKDGx+fOghnrO+D1MGWXnP8U4
HYv2s+L3Xn12w28sKXJFjHfOLhbZbmUhD1vJt6Nj7keZhQaUuo/Efzf6Zd3SPx8zmW6WWmVsstjf
pcgU+vhucTRPsgdRiXNWYpRw6Gb7f+ZjJ2n1KWnRzPBAG9n74DyzCMuZe0/sSwW8xj/p4qNUF7CA
iNwgzqaXydvnjEfqebT87XX/ygJUWH1N1Llh+m7FZHVjzNblt25ipWm3KPour5bnzYrOanIpFTmV
hFyccm32AD9acFQJ25m69JzJsR6aPJPjbeaij7cmhUDELT4hwW3KatPG/zyBFTZowbNoS2dEbdK7
I+OclK0QUleQA0NZaCW1FvyuLjlpt56TVKCv8hwl4zWC1ESkN2m+eflN46aNIZYnYij0LRPEqndj
WNxDoqqawDHqHpwSyxsZTMyCWExyEMIW1KU5cmwY+TnJgbc4j957DO2Wa2QWqCU8BxRDB8KLRzsi
I89dPy5Dyttd810YH5DnQ+utdfA4kNUJFlLtsS8MkNNArvZYTncaHXFk0kn9bqPkNWdTHJkKA7Jh
bsnRR9OOXDWmYiETVuInxcmCgUoW8GMQGc1MVGjE6O4OqOwFu0sXUwOBT4TAAfoq6uHClDBu5rJ2
86JxPW/UWarzVL8VKVE7yr9PVSdXLKqgaX9accO8xunp6WbfhfvaFB9SvSXz5NRiuLT0+erufArW
BaeVzdS8iYDC73xhYK4rOJ3X+c8k1z47jANSUIygKdX7XDDec6mqpeRX+U+D+plyUS4wL4LZJZGz
cKxV7bwzY0TH4DrqPWOeWZSVCVgi3ngosb85VoOQqmuSAtxSVglhfWzHMExFso7Ld7uSRPcIwEb1
yozefcqAiObp76V50hAfTRr2DJK/wZ8ONMjymx0IuReGRWngr/PEoTrJW0bVVwnbOMJdxwQXX0l3
djguZONvRFo6AGdAOCScyF+Ftx4RKSurtW97y5hwzZDd52uvUGj69jUk+zt6oCXmpMo5iJ49Y9hG
3jzkromFIG4enldjBjLWjBZOTvFsm0+NG7cgEoznnOAv2Ipxo2S4cVHrLOZYEUow+cQI+WXcN4xN
W0prqAAc0jun+QGHQLdpojXAooa8xcgxdF7NoUBITa4t3hwH5v3MAcjs6aCMhNR4GLwk4Z/O9DWa
bZaC6SRnqmCvcwOhzGnMfFTbMwB36GI0nSOvawfHeWvABcxgMiveRymtOhNZ/K3QSIWg2zjvBQ91
56xTb0nLK6LersGBhBtRFV9FedWJN3cx/YbeS+VurfotoJWFHo3yz/NfaLhxrF0HI5wCojKlf6CN
11NG96n8M5Jr5a4HdnfXeI/xB0hrUxi3kKFeGs2tYWt7KvGWbrVp2ZGX1rWPWiOB351KSh6coVgp
NKWx+J1mH2VzsUqOQRMRtvY7HWA18RYM0zEGJNmJvwbFuEYW7WGz6sRqWXXe4GWrALWL66xJmV2/
liDVEw5BJnRKo7N+G7YYK+l0qDkYtr2LZzDrW+REgEypr2q8iRGviQEVS0MiTQnLKnBJAzGqTlJD
A6uqX5bxKucXLrT2pUZvAM79n+ZS8kHb6YS1ldYr+rZp3dbI9G9C2Dvg3gVZGK9hqa7+L0C+jGG3
8OO9RpeFPnzmZGDtAsem2Loetn1Mdt3O6rYxSlsW7xKI4cNVeo8YyiCdTjAMXJAvz5yk04ColPc3
fn6nWWd00pk5VsPbwKAg9edUn7FsqoNf75KGvsh+W5Cy0p3qwxXyCiQJyZeFFRaZfxiYK9jltcwE
51siRMVfiDqiLaT5IOpJiSJdJwSpSx1M7CyEcrilbCbuGQYmi87dJWzoJlckXkwT/Sa06SI1zn6x
tbGYKF68DsYyBlq9oF3HgN0dvOrmdnTPimGHNhELG75rd9vHPx1nauxetflT1qzLzBm4YjfVzySK
hdlbhJxBKnewhlv60SU/RAe9i+IhM8oWDgVpw0T+hsXbwvAdNp+98dEq7LTc3wuITS7cp3a0Nqlh
rZviVjDOtcpf5J+i+DaMnRB3rXkm/kJPPkM08cwy95aGAbY/NERKu+nkcRNCYYiS+iBn6vUI7pOH
KaleRkXDC/1+A4q+j6QeOueByeBkP9iIodKonUMGtbGHF7+HJcYjqGn7rsVB8hExTsVyg7eZuiAu
kTkolk6wald7ynEyf2EJpCIwLokTbqX6E5oLWVwuXJQil6YC3DTBAEeOroR23LQkTxv9M9Q/u+Zu
aKeJiX5ySmOH2za+PczfFg17BtcYke4IgLyE9VUjNOKxGY39Nak6nt14J6EM1HxjswG2IwYVMjI2
wulExciCs7zbFGsr4xgw/bLKvza0G5aUJ8eUnvWa2HbGTfkk/9zPmCI8d07pUhJboqBxsqk5oiQY
bLDFR7zIRrIVSAjK+zExkVkZI1W2LJ07b5obGNb0hpGh2ho2i0pkUtzqkMBLz0PBakoFFIfSelCc
MzEPYzGPTKXYCAG/MMjhKf0vrhivUKruaqgKgon7itQqJgg4XdXKYydCmyOnhtvFZhcJ9L3DnsEX
I6vrLrT4KTh+SP0SQVT2/EWPNaaKyKz0mFLbGY8xGt/zRcpASUu1fzZ20MnaGBP/1IGUZkLjRAW3
OyaVTPVOHzKHNsAGaEs+H+Yss4bqlnvFVJ12ypUc0NbC5Bn3xWvvCrD9ZXRB5uHIvm3ci9B+VYl1
gUR6ovZUNfMOow8U/MocVlzaYZqaDrgQx91xYFity5U+5gBZrPCsi+82wdE4nYNpbjlnivSIQu3I
9hcMYEr17/lobnWH0WmP08h6HY44Sr80ceFqv5ISskHMOJK5pmuoLZ6M/zCTreuo23DznKl1VcUa
v+/iz3KknirdCbgDDU9jqr2bObw2Gn7qvd3vRuxlGuHfqeBmMw5P/ki8zT0TZji8+dZsdpZxECQ7
2HsV/EEBvKwIU/owOfNSO2ZyjPQ4wDNTfjidQ9KDds7m+f9+cpDunMS6/qoqXgMErsqj/YbD6HuU
40fUvkbmjGOGf1NQModOOEejIkRrIyR95MCBKJ5TRDZg9geHOcNUvvxmcC95DuHM/+0Zsdtx/a3x
M0Q6xFSUaQ3nbtNX58bCDRvXBJx6G/wfRt9CXgyEI3vEcsE9Hj2mlidzOgQRipfT4hPgOXDtlZsz
SdBBZJHXJsQDTORHZ0owqGtrphtwxkcpHbKFyMf4QmTxRdkcWWTtv4ophGIo6zLIt2LAdWujutgx
wa2IJbgWXNjnlBxvAedGkR50lVwdYJONvw1gvbrp06LCDw/XvGIMX5lqcD2wq+j/Ol1baGb6gr79
n1l4e93idkAwTBb3mRrqaRe7Cq5tVj6jqliEDjG6v17DG+vxDfWLCGpL3T+a6YPRZmPZ25EXi/iR
gJNTYQmap0MekwJtK8F05zeS/gXfZlV9c4vgKlmQmPYxOf6TVN/Uxj4kLVWnR50SP+vk4FKPi72i
Pranea8ExyLj8wD/snM9tjQm195fyrUoGNN9FnHnnAsMQeWxYmfz5kuxohMsa6TuuH7oA2Kz16Gc
NWSA14PFy+xujWJdDXu9XlXAuOoQy1+rzKUWTlfUP+GcfSbBnEShXLNcozW6wLbEnHHatqYDAfUi
6BXySrAJQDU8Ccr9YQ48gclrxyizqL2F5a58ixudzTL540ykSfKvJt94LZR3ZheYSWCxz4XjbfXJ
PH2mpvekXOa1uhXRPm0fivg4oJ0JmzUMPk8shLXvhlMQvFbxP6sBr/qIEyxOyU/ZE+FzWfwIERGt
VN4jU2cloAZgHfPZRk2UTMOlJZDWi5nZbzC1dM2dOxyK9GYiT9BfQ+hn19tzQn5b1Ptw+C1B2vgT
XbfCXpe6CWc9UcuGgZAdcqZABE/xn+X6a0+HlDAhOZ34YGtYocLFjCFw7wnuhw0LF/smDg4zMEDq
IgCXwKojnmjalhQKvo7x0OIbDEAqcRo2JbEqtqmCHtaSyEFifFGEWQ/3JIx551/n2aArwf6wh7rO
3huuLKV0mxyC4NqznSMCd8mu5LI9jd6zMR96d0qSmdvJo66ba92idoXj+xh4izH9rAMPqW43IL/q
h9H6m4em2l35H/2sAOKcrzgqJOlbhXxOUcCuCo+t9ZTaF2NB195LhhABpY9WZFy0oVxOwXuSJ6uQ
SrMmOnO8Emo3cF3GQDzhlC8ZkacZoWW59/meyuFQYyifW7PQjH32tjH5CsONoZ2VQatjTXE8I5Sc
U8g4pycsrkkT927WZ1gLZvHsym6h3PYKG1ExcBV8lLW7KcwQKzecqKzAmnnXy5+uxzLLSa23y1Uh
Erxbz3DkVBhlp5EzRrzJIetPuU3JBYOmGT8Vbw25TsgDT037Kg0u2hRNFztWzgKjTjsyQPrnDRtr
ZmPOToZAvwPuiU3s5qTHUuFd7bHbFzxsTKRfenZcd8Cmg70twE+u+eFufgk0T9wj3V/7Ufuh0V/T
gOUMzPRNcOuNGrAZfsvp+rVmYDNYu5Z7Hx0nIaHnotiVFBpwKjInjMjpOiSvRnkh/GlVHBkouMsG
qVbvm5Nd0SdtQP4iupPxcBHnexkqDtL93lD8ahhzt81XgtUYqwTuP449lJNYgfNS+PkqNnjjOG+M
PksAkJABEBTDljIBwL0y/fVUgLQYFqIAc7iuoiNtRByfAVHJSycZzXfaoezec0gbpbWuoNqCxZvA
kzSAadCP2/4+dPBiRxLanIkgM5cYVRRGrxE3mjNeG24nCYOeYCC3HnwIGtaLfew0Cxnm1xCLMV42
YCYOasi0skJtFWsPByi8lG9eCLiKau/qKWiFEgyV3Zn+UtAzwhBb9TBubiP6Po2Sgn1/mt1k7sUP
eKpYpKf7nCOaM8hOMK2i1kR96zDx7JXp7v0axzpMSWSU+Q1u10W79oB26K4kFvj0x01TUJkF9Cqa
NkNytGZrKZAjKlCzo5UemlrH/TMDjoK1Z1QbnZ+FxGYL7sYow/eBvjWHAV4LNz8i0Kab9gdJyLMW
Hc38t5/uE9VUXNFW9UytgAFfbbNmOwhnO7IT+hExyVvIFT84a4O3Doz6FscwA++WEgiD2bJqWwYr
/sJniY0i7+kwCgM28VJwRPBDFh7BmjWXhtQw4cOHQ+V6XvU48iJuMsCUvdQl5jTjc5T/UhMobw8U
PjU65U3D7FHPQc9OPS7uYlXj8ghPpXwz+7d5wJBhqW/9lMKo7mXoKP+NYazaezMFif05iielwbBQ
qZAnYX1SfE17/peG4gVYGkimocXFOW4xCbykTKYhcrbsaCHLaWjejGTHRlrWD6z7sXccNcbTJBCZ
NCXhM0vAS4eLKdxRxd2GvD5MVDcOX8g07OPUxC+hojEGaJ/D+WVCQvTxZkZHN/q1aZmrg61uA3gt
jP6URtHCi+66s4vTG8c3g3N7jUo8DT2PN/slL0hGHxSknygLlz7hv0DeDDyVcXC2iz96vqGBUAm7
NvMZyYwL1jUcBgoh03H/P896MJ9xndtY7brpM+RSGkn2ErVnvpSPHJuDvzlvNGm3sliWytu4JcwR
0V9zG6Cmg+k0orRJXCxxjgj3pfoyEcEu9P5JBlxUfi8rqbCez82gq0ltWHYzEiSgRsc5Ht9fYpct
xl/jECesAWg1Z5DgME72PmL6EdP4kLvMPLAeDGG2022IczRUXlKGs13Au8FMrKYSsIPFWsJgHjZZ
UjD6799qs4+ONoTkWMEIE96bLlTwBfyVTHpsZy2rQo4o3GbbMC+AMZmDIioyxdSFRc2KGDBKNqiE
Sn8UBdclBxfeQboazy0boW1SHxrCwcwZCNF/tlZuc/aJ0mVatjPq4B3nTsZkiQ97tIR71iwCWOhq
DOv1/5F2Zr1tJFmb/isf+noSk3tEDuabC4urKInUass3CdlW5b7v+evnyRpMF5UiSNiNRqMbZVcG
Yz9xzrsgoABnDD0s+Encop7zYNfgVRsDtS/T6pdWOFAO4xWldMAnZeq+9oxLlsDB6GEkBiQYPAeC
jR7297HdANwAwKu10YNTZFRMMLSpQon9iQ6ljh2PDtcdb5B9YVKzxNuYOlV5L00lWsHBiKhdd5Al
FOJMRSuVRVeqL6beUitjoiHVADoBCspVa6Z7HQJMFyBt54/6d5vzNHI6VAKxgLKF/ajGGmYY5n2s
8ryRmAsvamfKP9WkIFp3xTV2N0Tp90SgRlp0GUr3ZOhFep3DUtB95ylUIFmU5GCUSThM4W9ZAxob
uTkdEyVvHGJhhCkcUNXOGL3YeN9WbgUiR94UenDnV9VbGFZ4PATroAoQXVPvmlbbG2289spm56st
FDBwEBYVh8S6YxX3PP2gCUVkDhEyvmmtAUwBhZuuRR8xIOgs/PirWtXXgpui982HIGaTlcA0rlLV
fTY9+ECR8rWOqZPkNiITCG5/zyedw1Fr8SlNwOpqhQ6sS116wt6GRbD0MwSb2mhjA7XWIZaqFQXX
vkpv6rxtvoylvcl4VsbFsO8UhPe04UoFtZ324bcotyhYIucd8BrDyDnBfSCNgPq4lDch/QyVIDe0
9KqfKoDnIm+XE9PGRlQAEXc4U+yxDHDBlGzOxl1CXUTPCVA1ceVMdN1qo6UPJP+Ifa/zHtS4i4dS
1CFEMX4RGc/7GP/4lgM4BRYxbhXKhT6LaZJCzcHbe/6b5LUB7Qz40NLqvo4A/0V+a6G6PRoPE3bW
hpflpQhVDdc+6M3OJp88/MRyKrMBFKhAh58J5iKqMS0wV4mKVtmr8MGpePEjgQhm3IAd9YEGJEFg
3ySNurKpeBotCpC/Qv3BLX9E3VelROGH3yBIt6IMh7g3pCNUVwcYoi3S1zIsFmF+30RPYgAlCQNW
pH/5/V8V78Ws5vhAeEzwazGZ8jJex2Q5DMBvBal9iUxinb+m0aHgpuYJOpIbVqrvIa8RE1yV/5ap
Pyubd3Nz35jotenLYLwFpNmVNyqYPTV5jwEFZmu7fgjDWxQUCLh3WDuuBBIjI5BtrGS+tO1rQzqi
4jjytW9pj/AkhjFx9F1LKb7a7qrQ39Th3qhZ47yFqTE72OwVW7sBxVzjR1Tdpeif6G9BA+86gjlj
HqB+LF02kgZ0HDg48jfcIdYub+/7tuNKvCvJXhRLx2uWtXjryQ5AwYqMCToFLt++9hwklL2r0kGA
zHiLeMmrPzpBGqNf6QNVVGRi/gZnNq+KhOdFSshAyigofk3oUWShKl+9U6qQlN5UMkLf7cVuF3J4
d60n4cBpI9MXJs9dv4f+4mWPPmeX6G4rFkbWvHdQJ33RI8tA4WSdt7dAVb605T2mu0qISdh3FHzW
Q4VZOcdoXrzpHmKRrEUl/5EAh4sMAjrQdp0LMLFFUQGBfwWhCKcaABtz35VQKV0ddbUS02+SYgO1
I1JzefK9AgnoJeCwUoWgG7GCghtz6JAwQiCp7p8aE358h0AoZPrOW1bRvQ7aNhvdFwWX4GaTt3ed
f6toX0P1qalfpP3qNfeG+jhlYYJNrrJpD3iMB18GHsUIWAD8A/yHth1lCUH6qQdzFvZPaQl7O0cb
duPiwOtW9dbDrhrvxTd4p06P8vzesm/D9mmQ32qH8qzDu0J7bQMSWf0GFv2yjNCZRDst9RtOvRqR
JLcVmwTz9jA/cAqC+H+gn1dB8mSgVRorzFr9HLmHuiMAcRYlIixB9JTlf4XIl4v0oe1bgCcIhRuY
UWJvrRIMUh0hdLINiVRcsfZs9nK0SMQOm/ullZB5byi1ZyTL4IWQJtJxyABokGPdKMspQfxFyx/i
aCvMCnLnc5g9ROWvqPxqN2/tVJjJXz3U57w33PCG4LkYfqLj4yYTSvtLFt1NUm1OtDN0UvjK2my/
JRhSK/lzO36VClBfaxv2u9pUEI7ZjvaNkq1JSCbyqeLYzvce1KNkBEOa3VK33WqABiOq/qwUAQUs
2zdwmQYkxVC68dRHgDOLhPPN7dxlztJV3KeenZS/RtUTku8kex9NElppvdTSb8gYf0nCvd1/7eRX
lHDUbFMPTAJo1FFuPJNyRzh8MSrnizF+RePccDeO+8MjtEZk8qp1eK/jpjKqzz2ky6oBUQSAVAYL
Yd/F2S0nG3ixrQ3DuOm5hponVYAh5bWJ7il1UkAAlroPIRJVzUNYF1cdYUecUZNpr9wQ6DkI7fa6
Z7s03VSVYVVwbWjZW+I9e+Gjn27sBM8OqLqd+6hpKbHFuxV+VwqULWqe7c2i5MLJtk39Lc9XKdYk
I15kzjXOF51ORLvQ+3fdBzNj7oziXnqAe6enh/+GRBHCT/iEDzc65sIKonsjWFJweS+V3l/17auE
Q2U69777bAMZgVaj5Teyuqm8bRNu6uI50Sj3NrhGXmEiK4Hz9S9lhAQYpO7EfPanCUEe2l5NokYF
Twj0a5L+O3nxsnseLV69DxKsdwnEM7L3CZauaoOUQMW7xEU6G2wzunquBTK7Kx+gQG1Tv9+CZMEz
Jk8U4hqxQPpkgQ4yLzEz8ldxYHZbL/cEB3sV3rQQDldaPOyC3tZIOlevggRtiACfm5FhHcr+RrEH
ZeEG9cHwzIiQq8uWAm0elUgNhtu68HDEHfWrbISkaA8LHjnewi5HSpDhuIkJZHFFzza5grNCKBA1
89SfPQEhxCIyg3H70NgYmXp+AMRFBa4Gg9LZeOjIuJb+VGjEC1Yd3ssgdCAdWKscxlRg2k+lajza
kNHiyMVqCl5fYacrz6wfs8B5UFoWrB/h8IBWqRPb10FlWKu+UhkNDe95FVpJPdwaFtAfkHP4zUfA
jQymCVi4JwNUqd2vvk6GrkUr3LXNattV8qEKnbdgGF+HunwQiXuAkbWqTH8NwozCwFCC2yP5K2Of
KenRTUJkSSDFYMbJ2oJpsFYTVAZ1dTlQxejTbIEKCj6F6NRKUtVJtLd1a51613VPjKREwBV/DtgR
lAS6fFYAEHPqnTR/jN5dr9zZNlW8Z05bq9zF1lPHpVfiSSj1u2YUdKK51QP1e05pqoqGtW9imKmJ
Q5/vrWynGR6HevE4GZIWrMQQc5iQKMQyNjp3kK4ewF29Jb6xjTUXEYq/FIJMEBMpZlchurdPvky/
hXW7j1FB5dmh5662KPTmiypftLC8aYBNoDtQgS9z253SSIRt/XDrCcg9HWoOiKk+1jrUT/NvJkcH
UDHT6+sggSBrNkD5utcSUY9A5QEhgmd7NF9d1OH85KHEXgoPtKciCcp1FdwxVuDex34JWUFHhhe8
X17vsuK64eKIqL6vfDx1lEkTZ8JdEbAk1g5hATxinpKsAqkR3QU2bM7YWma2d/BsVHJVA5DZAH7B
ujVrByhZvKCHqxB2vNJ8Q4NRJQmePJDcyvLuOi+caxsRMo+CfCp420dImwBCGtYpNKM6LKCbRCCG
J7voetnUKFvl/LOqWSoiQ9PvpYi5ygswVjFpfD28kzD2hvEgyEJFSFzk/oOd7ONarAMYskN+VVAw
iD3eG4QBPolOtK5NIrOGIN4bvWWPT1mLb6EofjrKt6wzUbD0oEYOm7SsDg4rYe1oAOoa9bnFdWQV
OjBcfDIHFpjzwm2pCPDq9vyI1A+ea5ncWyoO0+5D2yx9EndKxyGXPqv6z8iCtuQ3a2kBKOmrxzju
FnVp/BqmGCbg8M0rn7yuWAsB76f0NklKhhlPsCrpb0vEFdKm/2FHKFezuSNOixyKbFTF22ha301H
StkkxRr/SrR3J8hA5lGUJtIcMN1xuGDC6jYL9poakjW2UVqD6xlomC/BAMfORSlUY23YXbHOJr+l
nPqdTqEHDOu95r+YgpeXhtaKIt99bvZGeZy0bAsy9AINap/0idbcSAACGZdeG2WL1Ck3FKxL97kL
fipjTFRbcUNdG3AQ0x7dyJ6IqyY1S5Gp78W+gXecZOUVNE6kaxWdCDMHVwxNGh/1Tk781Kjat4AQ
y72XUNV/zCbPouDVst4zHjtSCdG59K6sSYorStG2I+3sNtrGaYt7i9dc18a3eaK+40OJNNDEm1zz
QK6SXzrrzSxWWnmta/WmtB58ZBiyATcdu97oVnmVBACIxT7kFS2xZM2/depLSTFusjmu+mZbNptE
2YbIOsn0xiU1aVrESQlu3Digm19FtVWdlaHau6BR1jGCyEb2V1Q+a+6tV2DHc1um9leBdASStIDj
O56OkMy7e5SZYIFScwSXgFjowWPfgru5QRmc5bIc2vpVD0tUh9EAb4d9iYwq+Puc6CDP770+ohDW
7tLM3WkloJgYce1ykuBAgSJDlBUTBk/iBMb/gZJDJsfIF3Wk3noGnMkqxe+ziIuvUZBOkqbiITGg
OJd68KRU0ZOlgl6Me66ErnuVjj6+JKEObB01I9uFjDP229JF5yjGa9undtrT/YAOOcLHDVEJIe/4
X/U4UBbEsRhfRBgTTgbVAg143DRIgVeJx1s05GOGUr5aSblr/HGXS56GAHXfLVzYFjEsyDG2t1nC
bCKpg+AEBOba2Dmmv2nL4aYGzlsZ+yRR10UHN0i+jeNjBPdTNzH1USvkLZe2bay04FthMdYobbju
N9P8K48OLkiELJXPaSiJl39oYBXygdvHvBb2a2KlcCGMbUiaJKTTRtsCRVTvbcrVRQmWrGCLqGaL
QPqdigygMmyb0byzYhwng5H8XisFvtHOu+8ZMBxBoLgjfMq22NtO+jQq1b0XdMscEU7SmL96NVi6
GbFA3aORzuERs8QSCogIeJOHXxfN10IJOqQ3wEkLQDiagSelfkAlbON3+NzlBzcAFc91RbJyC+bn
oVElSmiQuIyuwXypIRFLZtcGM4g4K5TUmKqormOvzrQvC/Du0EcwaeZXAQlTNZRAjaIYls4Qwg0X
4diAf4/Hb6n4WxydFIKnGN1Ocw3vh0nKF0q0Yuy6tK9xUqMEPXgog+oxitMIFQ2gPkB2RA2s27QY
slsztzpgXug8t1GNTaQ3+Qpmhr43yhhkv6uiRLuITHTMwEOBfkWkITHuMXa5aqqROFWCt5pIBAxY
syvz2zb2FnVgbCV/GdbZwi8fMtjefgfJOnOB1765aJEEu7FhX2H70D60QiwmoY2sIGnmo84ckb2T
jyYUNgjCy67fJfAaHPu2bneFwCjK62Dni7L97gWsbj3W0fd2rq0IKcxq+DagG+oP1PMoXihkKYk6
zBudKRFOC1OWvDuCKCZmmxbvj7EEh8BdoaBqUxnrJAveIg+kEMYptSSp3ArvweK29GWDsR24e9NX
MXBJ4Bu40pSAEBocF4UPrrauLHILVYELhd141Dsq6+Aa4HMG1RLjOgwD+0VNsCVSesW9A/OBBJ8Y
hXb1r//6n//nf//s/5f3nh2yePCy9L9waThkQVpX//0v81//lf+/f7r99d//koYjHcMQcB+kZtnA
1DX+/OfbQ5B6/GXtf0CgqXw0I+Q+scH5g7+O1d3vt2ASr0iaEVK1Zi3ABO9URQucPZBBNzhY7e1/
9n39Yw+EkrmW04bO3hyuqE5VX/+zzxsfPx+ooiWDzefZrD161pOT2h+0IAzLAvEtbGlMU3Q0BYUH
SQoFVGdfJgn6uEgIpP9hC9bHFsoSwYZCpwWoM+OLsO7Od8DmX5+vIWivUlNNqTlCmw1RoecVOh0+
ny9RVSfR/aUIIC07joHIRpv/db61Uyv2uLXZcFFXU1ETi5x9X5Cs0pGbNt/OtzANx7n+zIarjvQS
a09aGGPUVig9btEBOd/EqU7YqmpzmOiObc43Re+HUVUJKjiDgbImF6vz8vsNICCiW7qJLaiQ05wd
LSrHyAxLNK7YwwjsIeY/nv/8qSk//rz4+HkugdHSWz6fks4N+43Pa7agLv77w2Ty43WpC4dxUvWP
zQSeYcSdmbh7FTPvADDzhZk+MQ0fvj9buRjIqFrj8P3RuHJwGk2vzg/Tqe9ruiN13VQ5+fTZ2Yc+
iFJ0Y+nuBX48JKXuz3/+xEI1jz8/G57Q660gbfk8ppNNA7N0YWzPt3CpA7MBilsLSHdDC+CGMezW
Vn/weYo5lqmymixDfpzfltocehM1El2kyrcmqhrnv39qgKg0WrpqGqyh+fjjCKqikVUq+0qrXxIQ
Gn1VAgErLszDid1gcoU60w2qa6p0PnYj9yy9KAqqnqX5y83fGm9pGY9h9fN8Z07NxVErjvqxFT1U
RFdBjt6PEzYIwoua/8Fscwex3wyL/5nfRNC7lcBoOne/sJPmStb1H2yH4+/PDtYh93l+y9bdh0Cr
vZ0BBun3h4ilpBm2LtkY5ny/kb9IrUh395Zr3qICvbCL8A+WrGVo0tAMgwbEbK4dS1Oi1tHlPlXe
JD4Ui/M9OLVijz4vZ5NsVmbldhEXg9aTCkMd9oeuXP9+E8JECcISpmGSiPu4jpKuMWK7w4J4BDog
1H6Dr8jBx4LxfDPTFTC7RU0hLCEtogJp2NNyPrqB9FgUeuo7zr5Amr4mv3uV2CiI4gMndG/llFXy
B6uLi051iAAM/jubmR44rddq9EujFlR1iC+SPTnfp+k8+tSnf5rQZrMzJojYtz1NKMGD3t0jd7Uw
argz0P08rcaqZLzQp1Mni5COpTuGEJqYrzYd+MNgauwYdBTtZbuJx90gfp3v1DQRnzv17zbmS640
fTAoYtqV7qvLu2Uc/mBXEv3bhqFOh6MxGzVURjGJHAg/x4m2R6Z89Nbnu3BirVlCJZ7STQ5i2Kgf
11rjGqFKkcUGdvIcFpsiUch6fQvJWcINPN/UidGiKcN0JJtf2PY0Y0fLOmsiiZJGa++bW6k/Ws3r
+c+fmHAExBgqw8RH1ZKzzemQinFkGoq9Bx80SH4mmD/K7lB1Fy6Tv5fqbNbt6QDTHc1Cd8owPvZD
F7WBbEZn73v8zBBja796IVYzOV4BUf+j7zp1y7A+6zz3Oztd/n4vTUNzdFMKTbPl7Jz2cEjTg9oX
4CTSa9/c+HdovnuJc+GkOzFXtmnqujGFjzYn0cc+alZhlk1GM4229tB9v7AUpgNlPoTHn58thUTX
dErUzJUKRh7Dw9ZAHeU6K3KsBe5heejUl8+P2/SDz7U4W+djZWchIqdir5CMepFwAl/ONzB94FwD
s4DMUC0QVAYNTLBNdWLgkanxqRraCJrV7dP51k52x+auNjm1LWOefEBwx22Ckb1kxn8pwd5Wvpv2
hSVw4sRmG2mkwE1DOI46WwJp2susD4QC093G1eQ5Tn8Vw7Vl9VQK01UEwvD3u3Tc3mxNRKEra17D
yt7TEXWNvfYK7uaudJo/GDoiWtXWJIcewm8flzbuqy5Sspay16N8R4ZpG/jDIorL5fnunFoP0lDN
KRq0dUPMj27H6EavpDs6RAH3gIko+RvUd0x46OdbOrFXpWlZZA9Mm0TC/DyCiRjFlan4hwHHQMgW
kXPhZD3RFW5uFTAtPUH4ZdaVAIkOUHqxsw+fVPyjSOZhhxx/KzBeON+TE6taUnWa4kNyOsKcLbnG
iUWQmYmDx87Cop4yLLVhfb6JU4N13MRslQlIIVaQp+S87pGj6C7FuCd64Ki2MDiZocYQenxcXGYH
TrbJpNzn5bgtUZrqOvyAkYI634sT56ejkxlUiRJNQ59P+Ugk3bc+rz/HRLzBfM7t+8xeGc7Bjb+7
1V2F/MH5Bk8M24cGpz8/urtRkeqpDNBg/a3yUDZLnAsNnBo4S3IWSomVONIJHxvwyIrkap1SDkrA
+W6AzynG4+/3wXJI2+rClLYzjwjbLuzSzjC8g3s9ilWTXohwTw2RLXgvk8mjiXkPWgeJdBTcvAMI
mHLtdBc+f2ITOpzH5hQ8GZoqZlFH6lnJ6NUaxWl/kgOkVlr4PaitX4qBpkZjjU+/P1rCJPTEQtNg
Nc+OyULrqx61L/9AkbK/wlbjDz5v0Q+L9zJ7ffb5uBVBbzalfxDivQd97Vz4+afWE9/99/f1j+tp
cJPEa93cR+azhW0wici47VKtzerqfEcuNTSbF4pptYJenH/IueZxH4yv0EQ938Sp3U56W7cs07YJ
1qc/P9p8+mjLQFS+fzAaisZp4D+nLWdvpOgrC9bfl9SoD/4kLpMMyKmeb1ubBmoW10y59f/f+Pzh
FnpeY4yt6x1MoaC8ZPfWLvYKIOLBkK80rx5vNcvModPmDzUqNCuwA2JLqr9cWAnyzed/zYmY5MOP
ma2aAru7SGTTSKjmqsXuWOn2nnfQPQjyZnyFfuD59rSTQy8029FMU7V4SX4c+owwOBU2u8BhmtFX
VtAeLx57CRxWTTN/ofiE35oE1i9j7a/OAHM/Ng3KLGXSs+IahBJzoPde7EmU8Sc8YuBrO9N2qxXl
3G/nf+3JpUiszpNESl2bVxMC6oiuO62TUEueEX58gFOyb43w9Xwzpw46cdTM9OdHy1FrPTtS6tA/
FLB8be/NgSf++y1M9RCH/DvJFmN2GQB2Vr2uGt19RZneihHUunTdnOrDcQuzMEBxgavmFi20zQFp
mFC+/Gc9mK2bGlsdP7b5vvo+aYy2Fy6DSz9/2idHUzBgGVunoOv2qUuF4srML8T+U/fnm/54eGYn
jl2FqppIUF840VeAoGq8pKLwPjbjm/PjdOpWk9z3Bg9pqhTqbC2lboh5nHSntOOt4mxRQKHGD9og
2rv4v/9BW6wojYKqFNKcXQkBcouk/E0olLZ/6/hYtOb3eY1BBSqAurhQWz05ghYVJMIB3dbnZ7aF
dQ36j7wyIC/9sLr8Vxq229Iq8SOvluf7dWrbk+iCm0NqhTfhbLcEIAVSVAwoBVRQRr0bHcFn7H0u
7MmTHTpqZfrzoyXXWQE1pZFW9Pga8esvcb3N4LL34sKRe6o3DhBPS5LGMT69bHOz7kynJZOO/DSC
xuGtN1ibavAuzM+pLA6P2n/ama2GruFJheY3S1z2W5mMa9SV38zRuq2GcBP2aO9ZxWuvVE+1kfzB
Oc1IAtngSqG8P7vFjLbvU0tY7t7tEuR8ITXAcDEc49J6P3V1H7cz62Jm93WmD7a791KgtrFpogCQ
xeY1ibLxOmmwejaKQL1SDC0niCi9Ht2D6bRiAX0pFWP8YgqgRGWkFPAmc2TWc9SOFC3ZSddewfWp
kLpo8cEFAbOocgd4IaiRpd8CQsV9A/GEAOWICFELniW4vKqO40FvTG1YGhbkncin3M3X71roefiR
gviWnae8exVyQmkXlQvF6r1110P2RExNbNwAESJ3UJBcTfFLkont3pZR/FePjLjpdeXPwijfrC4p
ScSBdVKKEo1YWaMcwyNqoyM0pFr+ygTRnsS7cHTaKx/p1StQRPHKpuK8Uu0uWflRW1y1SWXsdAQg
F6OegzVKLJRU0wB8vCwxqiVVoQJulN0fbDKHW488LK/HT9nYolHTMFQk11IL3Ox+ddXq388fFp8O
XIeHPM94Xlo6kfc8RjAwobSbGjNGqRwU8wYBF+QS3Ybl8Hi+oU9X1Kyh2cmuwOYpK21U9jHCWYBA
o9+9Amffn516JhSHJrD4vvLY77LDH/x40qwkkwX1F/PT/eebUQy9G+42KzUEQlr4zsP5NrTpkv5w
yU49MG2o7YbJi1SbxQijW+lxnYdE1j2UMyNJ6usc1DYCKibJfq/z30r0jb70kYn6EJQ51PM6b4PA
f3QlvQCVnw4EMTYHHewkVjBXrL8O8qp4UQoEW8//2JOzefRbZwFHOgoVP77YO2iafA9aoMFF0egX
Gvl09M8GZDbqBMnkNOBuHXzvLpHyqpOwnCv/wrH46SKbWrEoEpDAtzTLMj5eZJD04gAqLHakzVec
LWAZ7nCoXuggVP9gzIQwHQMRdZXWPjbkITicjJxoBzccnuPEfCyUbvUfNTGvD4VU9KwGoPbB8m8c
bAfRuTzfwMnj4p8+GLOrKnCLMuwy1Tu0Evn46leNyX3hwTYK8IH47fTfNDNEZtS6CAk/ZbVEbTeu
WlfeIYMaoaXX+vAXrs7nO3Ry9o/amB1LeeGmlpE13qHuFWjeLSKZKNMqcJAN68LYnVzOjjblfknX
2PMMSuq4gWsJ9neCpJSnf++Q+wEx+AetaLzOSQ6ZlgDv83GVIdguExkR1UocjL1+i66rbYj1+VE7
tf2PG5ntmVZJoJqRY96HhfFeBcjeRuXT+SZOjdZxE7OJUYJ2zNWCgDmXz0N0yEaUFbbnmzjdC0el
qKVNiJPZhmx5uOp5T0UD+an4SvGy10ofLjxoTrZhGej3UJWhgDa/lgyQRcIEN2Ove+sl1S5c3ydH
ySYdI7md0DyY3RmO1Q22USngZfr00EB5a6J477ne8g9GCtApoYJwKAzP5puj0+5b11b2qvaKzsOg
Pp7//sluSIovVEim+tWsGz61+drXS66+aO0iXaYjJnqhCyebICet4TGkm8CLPu6LotDMHicJZQ/E
qYfPDjvLbnt3nVZFdOGgP3GR64IiKTEiTz19npqNZd/pdTZoe60ZHtUC+SI7RbKp1eW9W+Bd5SYU
ZnqpJRe2/sl2ydEa4FGAN83fmKmuq6MV1do+b/ylp67DFK5m8YKFeTHuRqLr85N24i7QyftQ2kAL
j8UxmzRLup7SZo66dzME77Bey7sr/KHgfO4KvP/ON3binKb0rHF8svzYTbO9ipXVYDdhyphGKdZJ
pVLclFoxMaXDZeBBBTvf3InVQnNTVoCB/Awe6G0plZYyPvAUZNXQUE6jazQ7LnTqVCu8+Qj5yNBR
t5mtSS/MfSeoNG3fdDFUmF+unqJKV1xoxZzqcbPAEpiVCsiCOodtztNntcubMo4La1+3uAw1BrJI
rF5MVCK33uUpLu7RmJQ4PPEYvA3yMX7DX9zb9U2TbfEog26ew3+OVLte66VfvrZGVT/2XipRFtFS
VlYoV5WnqLeubk1W0sDH0Rv0l7YTKiujZJbwQhx4s2FoncaT22KMOl8tsX4Q+dDiCqQO/jLoMbRW
Rl6YVTGg9Y9bE9rdHBYoFSr2Y+kO/cq0gmZzfqZPLKwPgzP9+VEew8M3za/M2tqH8EkqDSGFKxsB
LlS7zrdzYq7B0xn8x4Z2oM+j+7gxnawvNXhzcpNpuyxdSX91vokTXfnQxCwoz4lvkzijCQU+EeXy
/toftsqvP2iEPQHUlMIcw/9xvEKk+KMuaOVewhTXNpDP0adjlVxYtCfOMnBn/zQzu/7rwh8bNaYZ
u0NbJLqpnYVmvPsdahH70BcXFsHn7A/qMcfNTbN3tApiXVGyKqthilk65/NmrOXkyb603GBZY1zU
ajbyRz/M8ev50Ty1KjTiW03y5ANTMTtDo1xUJY7scm9gXFN3uNyExrc8SJbnm5lOx9kJYGoUAPSp
fPeZm+KXgxkJJYdZjAJTlj2U4pcCX2mS/271J135FoX5hQk82bOjJvWPI5pEqKhEXSn3IntqYUL7
V45/IWd3Irb60KvZUgxG1JGbsYBx42U/jSH6kUfm+vzAndpSxwM3W4ZNUmVC8xg4o/+axRvoTphW
rTvjwvycGiwIBrwKKd4LfX67UflMNDnogIUQnMr1hxaLrGa4MCOn+oLMHkeE5WifH7oqRzckNRBJ
ZovX1uBcGRD08+StCi705sRuAqY6vXQM0s+woWaXdTKGEZdlFRzc1r2RZfaOwzD6bOayL9LrImxu
2zK8dnL05bL2Eh/kUuNzoI1M/TZL3DI42D2xSHdvmahdpm8Cg5lO3dVKh3vQq+9dqJB8XotTlyHu
WACwiGKnGT4+QGyQP6jsBYcClmY2rHsM0M8vxc9rhENCpYAAypBxnUeVVdo5PVY/wWEQ1lVZ7cTo
Yh15KXY92Ypm6VNM56jaHHIDPKoP1GgMDjkX71CZKIJN8vfq9nxnTg0XLyIA5lNIx+vr43AZFH8y
xdaCgyE2lbfImgtrfTo3Px54miQIBrusgyj4hI5IijavWJjRYYySK6tYu+1GT3jilevEEhcm5mRb
EtUBHhaEEn8vyKOpN5KiUqvUiA4ethkDdM0QN9RJhdwh81yK5fmRO7m+eUmqE06Cl8z8LZbVLhGV
U0QHFQEwhWS0jwOAjx2w13fIr0OAava1855Y/YWnrD4d2fNBtU1gx9S/HUBTs20d9EL4FTTyg1M4
Ah05BJj9yqo3qMkTqbmlguR5aS/y3NU3pYrjgGtmQK0H3LniPMHF3k7kwmoGfT2MtngGtYo4po/C
DY/XAolG+V6Mbngt9KZe5mjxXNiip5Y2pEBguhOF5dMTgmQi/KGMQkCENHDU9T/wPcMXUH27MEHT
tfNpmP5px5rB44awKZsmZIIklCuM+7RdVQQ3YpIt3ld5u9HM/KZEULTP7EUxuITO5Y208gvB4Kkd
RrxPcgFoMifH7G1hp4XX5oqVHIauXne+svHDCyvxUguzG170ZKcbQQsIf1XqDiGr8wN5ar7YvJT9
qInRkWnfHe+rsjBi9lxyaJIRb/kn6bdrT/95vpGTnXAMyIMk5HivTz/iqJFc06PEkG4CmxYtBgX1
pl/nG/gcyGpSHDUw3cpHDQQF5gd5RANlX6yauFl2AyR9EUvnCwjhd9v0r1PH7i+cSX/XbeaLEEqk
BrEfOpjz95vwqNl+sNsCJdf44KIN7ltQYUPU2ZGaiN5huqFvu46tndPubTteieJX0Nd/sNuOf8Bs
/TVxm1JQFfEhyG/c0lkmqMvgM3t+cLVTawTwLnzGiUP06do1o1BqcehB2jb1hYnqiMDxMZLyWjg/
k1ZZu3DUOyqRkYs3gCmvR739itP0kjTJK1nf9/M/53OEBZZAkiCj7s75Ms+O14biN0mUJgfRhO5C
j0Ox4LjWloHN+xkRhOzCHj/Re+jmkmSyAbTtU6JJSROjrpwsJXnNjYNZSyAetEvQ8hOd4qyHbTKl
EIBkzLY5dR6v1Dqu0knBqOmx70t4I1cSCXAjfTw/gCd244e2pqP1aNXy+LcS15XRQUtWJuov+oVt
cbIv8PNVQRHvMwoDBkVhO50fH6IGu4zmsQYt37163aWjUTvZkX8amscELtY4pefSkNTvNWUXIYjr
5RUqt7cWOpUmGkrD8Fh7PMSqRVZ+77s3/PyWfzCYR79htgONCacn6zg+oHc33mvthRDuxMHGkvj3
WP4NFDyaK9MYZVwqUXxwVDDH4z22VGpx32YPnvsSqxfy3J9hh1Pu76i12coQqVa1OM7QGgm5YfxW
ert8+K4q77lESxX/HXeHxeiXoAuv7ejh/ECe2mbHbU+TfdTTQiNSyVTaVqrHJoeKgAfpy580wVUN
wIVSgZgG+6iJzrbzccRL5qARJJRxgXUPQiDSuZDnON2Tf5qZRXB+n1XgdmgGyzU13qUuiuvFJero
iXjYITydbh1QBZ+4QqTg8yC1OJNz2LVNtAtcuRxuwMF6r+cH7dQmI+r+v6RdWZOcuNL9RUSwiO0V
am33UtW2226/EN4GEIsEiPXXf4eee2coFV8p2jf82DNkSUplpnI5Bx9E7gZvFknBswE9w8KDj8Mw
HA+AWHL782vGYvl5yfAlRIjatLCOih5SIKB6Dw1aeof3Rzk+Whrhp1H4MK4mBKARvrDA73HiyUbP
j32NJIPCS66d+lKEpFw+GbvKzSCCRfcMGLp5/DDWnWK3Vg8D6SUkBg00JcvddDpQ/kgPXt2TH6Tu
PdDbbx/G6udxM+BY8fC5ypAAmrUF5DMKgRVvg+Exs1XFk9VNwtPAnqco8JKf/764gQS4h3al9xma
h4tNhgbivLsnzvn2Kt4iACksQyxoY4zXxi13HEkKqB0dcNhgl1h6JPyvKAWzGjAqqy8U2IQOf66H
L3b+bBtPaNAa2i8pgIdmMKiK0jBr2tCstD0AVu+Ggn0sxfOcLBdZBI6AMvSmZ5Z8E+JJjG4YAZua
gg/ANne3F7B2J+aJTcxtzrUtIpnhivQAt+sLGJASEMaD7lUATmXGkztVw044nSogWJWHyHyepCcY
aJL2qyOg+ax5XgB6EOihyNzsu+QrUJJvr+q6rRveZa7I/1fM/DMWh+/PQyj+UBRYVnZXAP0JFA6P
TAMOkp3tGLjQEkAO6UkGxgb9Q+JOdxY3j13pbz0Q3jEgDAXCzB/blG+55Tw4lffp9g9c87Wg90Lt
1UCt+qpHZU6nmfoYwQOZYgCvlfVSlqN5N2YFeYzH6mSO+T2Pwdt1W+zq7i/EzpdysS2GHqHbjUIs
wJEC92UCugpQu4KGfL4tx5gt9dW18OYZYDR446hlvwQPzi2Ak51AgfigaeUeiOz7NBtqIFl5SC1k
SOYRBEvjE+7pJ3MsFBZyfaH/yJcn2nKQKZhuDPn+8NEanmMr0MG48Ae5NR9ddvCK7nyB5Co3Okuq
SpAMjLkjQKbFI4++gJDi9lbOF0LeyaUMydZX/mB0ZpmWJx2PvUL7yd0PZvp0W8aagycYpCc+HuVo
MZH8btWMvhvHTnHqMT0zuD+NBH6xig7ZzNbgqZBfVkO/pTjJDzMUT0VRubABaMvq+iTEiCoSXW5A
MWuCmA/nhjT2HSEP3QDcv0Kxo2t3byleMnm8IlwvTIinrQ103o+dn4QZuFMdAohq+rlBxfv29s7K
fnWEi+2Vbh0p+inliJ1OhQ/imqkOOWCbh3KrgZU8A+S5AVdRmlQRh6xdAdsBiwJuoI55u/nQF3cd
ZWo05U6iODVaF3ogtMu/Gy2Giuw/kuNDb5DWAeiHtLo+jUc+ObDoDuu/Tbb/oSiNu5gCNr8aStWr
Yc2uoPzwjzDJfTS5oQHjHA/ytt6lVZABVhFFXg+mBQ2oKH2BhOIAZrPb57d2BZF7NgHEgycm+k0u
d3K0tcYY0ZF5AmReyMGXDAjYjCi0ct4mWUnmAALPWAvYBnIzoeVMbW9NLD0JLcz2zNzeXsPq59EZ
NTs+NCvKvWp+TuIGPT8p+q7AHMQfQJd+W8DaJqEmgnoXMm+oNUhqkDvCF1OapqfOfu7YUWueI6ow
U2treDO1DjorkJWRnLpgYqCelaUngHQX3Rc3VTiNNcOAEGh2WA7ax2QzGA2pyZIOSyhj8OO41tZL
hhOyQmCEn04WAmygsj/f3rW3Y5WPfSlT0i2KOUmzSov0hJwvOFgA6cz0jQUaOT8FRcSohRYAFHxu
ItsL/q8yO06De5+Cb9cT7L4QyX3B6bG0+UZ39A2GVpGDMA5jPhxBbLMBMcYmBktnlgEUtPE/AEb1
WIELAuCJm9vrWD39earXwav+GlMNtOVTPPgCy+iOLZDD2b4o/+CC4P7ZeD/BzLjyBQHiK7W9lKcn
8OwilaQ5ihuyVofxFwLkXltfc6Ocg+TnhMbOwEZCpx6DAYSnWbV1tM9C+1kD+T+3VU3Ra3Z6KVZy
vpY5VjoorlLQdTWhC072/pk3p7yPFDHx6hH9u3+WpGk1KsiAFsnTU157z/lYIZ0pAEIYq6pnq+59
uSDJvzpDX1K/QOU0crJDMRrg367va8JPsVait9TbA8blLkbuEWFxmAzGzuqdl9vquGopFmuVjFGX
pTX15uKtm97bwOoCKWZwW4JqN+e/L7wrG6JOd8HAeTJQ4B8j9Jc8W6o+r1V7tFiFZO8coaWm2+LE
KANBAvk0YoonT/c1njBJ/ZUO/9sFk6NZgPwy5nrQf717Zu5ng/68vWVr5UZcMLz2MQHzVlW/3LOY
ljSZMGRzik0wZtZfI/oJOQw9ehyMc9k9evazNgGbO/vc8S8FuuZADQHIL5DxhRZovfJuz/Kvwn1s
yENZKUqha3WHi982x3CL80xHF8jNI35b5jx2DEOKJqA26pM+HjEsteGYlRrYqTV/TPzXwL/o9pNr
/yi719s79P9cnf/ukKFLlUbqlciLVrBxTku++Ca611si7hoL/F6kBvKcFxLN2hL8vjGjB9BAPU2V
/+v2j1jVbGC42cBmRMuArAbd2EyUj0NyakYUBMRxKOND0qqme1at3kLKrPuL/bYsNvn11CfoKIm3
VjGz1udHMWa7NIkUAeraNQJeqGEBShHJWLkimETm4OUZ3Lrj5xsD3C9OH3JA9zuUBohe91MiFMZh
tVqwFCnd3AmMjvVUw6bnwApI253vfRuQ5hb+OcM83qBPgJoHH7ZZ70wNWN79Y8OcEHV6xe9YXTna
SzAF5iHkk5syDF+zcl7DgPAO5n54bUELAdCijn8n4uuQvXumChPdC2nSoh3MMgGODfbD9sEnFCRT
critmfMdlGOlpQDpRTOUfVklJZbTgbEHOCNACH/Vqo99+s2uXwaQAWv9+2ueWBIGVS2MFDiY15O1
tBl7X5+DWoGu5Blh3tGbp54KReS55q8WcuTQwzI72hIT+qKBWI8fSKe4Amt3GmAZc90aDUeWXPLz
GtpwzYRd4do3u9vboHcbO8Xxr4y74fwXQiS/j/wBBtZ4lZ4a/tJNv/PxmWC4nDXg/9iBtW+oPwKi
nNCnyLy39RdT++DyT5yBO6R5NgaFqqxq/uK3SAEAR0+eFgn8lm66L15SFjJAEVrb2rt33N1trVyr
zF+sWwoFmlY3ewo+vVOSfC+az433ESoD9vAnn75U9qkFNzzgoao9KtWlEihofaHAcUXZBEUauXlo
EsDRZRR3wirPuvjs5M0dJo9DjCYF6B4PWkNp29ae4ACvnIfe0CGHWvXlnfAm8FKiPz85FXkPlrZ6
AAm6ECD5iiO8NDDIBOIw8MU6TpUjm+qmR4dF9am3q0yh1KtLh0ajOAHoIrRGXP4Qa0QsadQJztjF
AHnb7ZPU24DmYevayX4yrAOLlO0JswO+MkELmVIQDZdhWECyh46D1s7i3tbOpyPtSejp404T3YaA
Xqspmu9+refhbUVTrVfaeMdDHrCfA3gygi2JCIxwP2ZuHThpvu29g86/3Ja3ajQWa5XuEIa+Md2K
J/3JJOwn4G9PXHc2XtUp4o3Zat/aUun6eF3S67SF2+h5BrpsUAM3IPdBTYgncNMqH6KSJjmpxGq9
DA0mczCgn3kL4l5B9UcDIHT9kDx2ma9Q0tVX5VyF0EGUgvmht0z5MtCZmth1NOxihSelkTf3pc5f
/aw9jLT5lIN3Os2mTY/qgwBv4e0DnNdytbPAwMPEC97MSJpdXhCTCQPQn1FyYkkz00/u9L7cCzTP
CPdPGlcwH/WPqFl3F6tkicEigKXCDOXjtjO0ZwNsbB0t/sQfA0nEBVkHBrfl6hHIQ1JS6RCTlaAR
Yfd+8VKren5W1X4hQ9aQcuw4Yl7Ebjp54Gn86nIKfk9H4fJXb/NCjHQ4zIoj5IVhvUBn85BYyb0L
cuO+n8BnrDWfO8+/09JIkT5dCzMg0gAshg7QT1u6arFTIt0M+IuTXWfhkCZBVCnUfU2Cj+ExALuj
f+mqgakHxbrRgXP95JZH1ENUOW3V5+e/L9QM1Ls0TefPa8W3Mf0eqVqyV79vA3YVDRt4LMjVUNFr
+PkT+tyrOH1M4/pcRqqZnjX1Ql/APyKkJfR6mVutga5v4m1SOyyAUaHapVl15Hu/FHF1zEykLchu
T3wmEiqbbx0YhwyS/a5i/Qkt0wozsy4OOKUGwAqvpxTdAjTIPJlwKI0R2pPYerDetCT3JI8fU804
3LZq12eE9DV64zDiP+M8ysioZSQyO8sKesJY9MYHY2nImKdC6F4pYM5JckTLFkAiMA0r7aGGyX6f
GsDAcmswszrfBfjtJ5AKg6uz6b/oBhhhbPB7Ra++3Sju0LXZhmiM5jqI6YBmKMc1bismk8zIdgmg
yEEyxTDY13NrT7UWOBt25Gmq2azrE4REOCkfOW90XsqlohFsiXXk4DE+EOfkVkOQgyHM7Ktj2T3p
5ruz+BDm2ZgyBfYg+s6lMEYTwuZ00IAupoHlLqusp77tvtzWkWvjeilDumSOo02+XcPzZS690+DY
h4Yf6jbbxrnY66I610WnYHq5vtcQCS876wpmz2SFKSyrcuqhxbIsgMn1cR+4YP4aYtDV317bmiDg
TWDGFK3UAA2aD3NhA6do4DYrjeRk8l/+CBLosQ1dTXHJ1oUA+NwDVs2Md3opxKwjo0oaJIH6ut/h
Pf9lykg4du7P22tZu8uAoEavF7r/oXzSWowpqnVdzCGm+QkDFwCEVaVA1haylDBrymK3+h5kVq4F
Nzs1KNH7ZgjOizCN3j/vBY/61rXrAOMAzUCXYmIzwuB+i+rdFN1V2rF0gkGFNrISSV7KkAITM7Vj
vRYIXQ3r2fS/FvW4ceg+ajGSYJ4j8ThkAGNqPt0+obWbtFyYdELtlBv5ZOHRQa16ywtQUeqvCbi4
+QS4EN4FM9nvbYnrJzY3QP+9ldKJuczsWuFCou+7R4ArPlYYKC4B7aqQY6zZ2eXSpORObBXGQCcI
SlJQvHufTPbTZwfD/CtJfgwGGNbJx568GKaHzoBXPQOZW9uFVnuMwOtze8nzJl467IuTlbtVyGSy
gWkoJqBP7rPe289m2d5xbThg5ulAwSl5W5ziTH3p4ZxWsYeOozkP7z8a4z0S8L6egYAMg/HTq5v9
ui1t1ZUu9tk3L+9G2nQxYTYeeKA5yNLfuolMtgWl5T/bmRavTAKQNaKp/6fRn2+LVpyw7GqINfqM
m9hXGwyE1I3AQigCGvun2v8ftVbugvAyQM8zH4us2vuiO3Pj2BNFx6RqNZKNERFF11YPfYXixgHc
DDDN2juaGMFkq5o61g3zP5fQl2zN5A9WRDzsXKeDBXH6MXZfbx+NSuUlu+IlGthg69lg5sQJOvBO
l07ywTXZOaccEYGqUfM6dzxfMWC1A/sBy5Kn3DmnjDQUUUdOq11mJMFkFPumQ2eM7W9nSndR7EyQ
Id5e5eqRAQfCBG8F8u9XDc0ZKhrlnLG2o7MTZWHukWCMjUDVBr66m8AOtjG+jwlJud2uBPBE13FE
/IDz5GYIMm4W7xNnY6vc6arp+FfQlaVyU32gcxE+sj64xgtnqCCjibAAKCX5y2XPt7dPJU0yVJVd
0MwuoSSj/zEHWLwOslnT+hIn97r1S4CC4ba4Vc+zWJxkqGIGOgam4/UH9O995d0PGYpEma6Qsnq1
FlKk0Gq0Ej2xSqSLDTCqey/VoLC3qk2b5S8iHkLxtq1MrKIe6m3LzQDdJFu38ze5y4+RaYJHFHXk
/23nJNMUjyBmAVkZ9NwBdesOqc/C2twWoVqWZJFsZywIqBrxbiZZE/DU2EZpsSnwDkTVdC+89ONA
OkVVeNVo2DOAEQaMwMImGampaGMvynGtJs8M3PI+dndeecqSjxHtdl70o8q/3l7kqm7MBFToNiPu
FUBa6saR1ZSIhzEujjR2VARghKaKw1oXAjuIwBtY0nIxaKCCdN5slGBpge/zHR2lt1exeo9QIviv
AEnDGzcWjkHhC83BP0QNwHcb+3Wej7wtZlUjFmIkRQckESBq2CwGjL/e5O3jrgqYOBv0hQwATlTN
R6mWJSk5zdwpbhj2rTKRF/qU9FpAi1ih5quHgwyag5lsFGjkx38SdSLlQ4d4uw0B5hF5+9ubtrqI
xfclG6fpggITEd9vvTDun0+Y9FYcy9oKkDeZY4cZ20DuomuSAno3ulhB6mxZtOEgrL69hjWvupQg
rYG5Oett3UMWmIBKFQshFt+jtuiquvPW3CpGUGfQGpBKoM/70pROLXepKFH5QNYu6Nt+S4yvWtwE
E7EwvXG8var1fftXmGRsGB7h1GwgbKiavd4eNbBK/oEE4DNgrBaJl6s27yGnWo5oCw0+03HmlwCo
2Z+c/UKCdDI8zdHYDebN0yd/+kzdl9u/f/XcMWyDiR60EAG34PI4IrfjCfgIUHwLmHYYMXRth4Pq
lq+eORLYSLCgaHKVwU653ZWGPvOU+O6WGlngmUkwTr+SMg6KPxhSQs3WQ2UISQOMjMnXPeu7jpk1
pHH71+S599T72mpcYY9XNQv5bOQSEf7qcgmKobHYHkokcyh99Y7t+OsPjgUz0siXA3HpipWgiiyo
VYbPO70N8u5hM4Gmvo3SsOoVktYsPvpgEcGbgKm7gqqqRBZ75YQYoIpG0BjSkGoPJfvAa+DUVWIr
yJ88g0BjhllszL+hwV3SuHb0ugqAouiaBqd8kKtCwdUUBEYR5rZ5IIAg53up0T4DBnHBaAa6izS7
ByQ3phJrUuz6VPgYs9TLVyIS9GoAfuJHVBX5MXWq+gM2yNtEALfaoRrsfAdEhr7JtdZ77Xg0Kbo6
1nSHAHvUAz7I3NorOT1ORWs7cQqw7SQ5mKDECHDKqvzHmlNaCpHsLBtyrQIBIobotEOV0cBDWrN/
N18v2iOWQiT7Orp1CtQGCNGC0tsNqrHP1Y3CCwwdZniFXWXtrdJvUbGucZT9qIdu16EJgySe4iqv
mUACwkhwBJnIn8vOlYw1iVGcxNSkTu/0XAuKrtxmZRcMrmpMZ3VB4CDERBCKhUA7utRN12vi3k5s
ehp6e9oALZ7sslEbFWnzN/haOfeFVrk3IFJcsCu88tx1slwjGEAUg7WxJ4SJxeBaTzxKUXiJSQMq
Pwu4l9Rvu02SYkoIqejsmOZltrViPGcGd9S2Ds2NB66TdMNx2wK/jNKHMbWyDVBO623fld5zRnj6
mIi63tfCbD9Epe9vud/m1Wbw7DqwjSnfaNPoBzHqgrBhpAgTo/iamm0Z6qT1wGmJUaWWJ7/9gaR3
wB3Q4RTmNpOx+Qo4/O+jPmbPRpwlW4penQ+j52RbEZENAIrSOwsMEZQ4/W4UFG8kM8vCDpzwh3IY
GyPQarsMRc+APj/GZWC3nr5J43ICVj24mT9505mhqy4Q7r7r0nHHGE3DJKLgnyToSEPWtwNg0Biy
2A4jhhQDiwdQn5FoUzVNtQfhOdlURg0mgI5q+w5jsWGKyd7d5As76IZGfL7tEd7KA5eHOqPSYUYD
vYcgF5Tr9Lhq8ZCVQ/o0WInzHQzWBWrNedw/tGbGtrGA0rYEU+Q5EfR3m1jevWHx5K7pvsHEhPmE
5jBtyuOt2b5yogc07ZDsIinSzhWrNulYWVtglcc/x6nD9KLxGmdxCf6Sqt5kGhP3rllWWD9eHrRH
sycF6tumqnP20A7ap87tzHvPSdGQ5VdiX/m02CMinj6kraZtys7kaPwFwgKrUgMg1RPd5nQiG0xN
1gedkfYlytpmhyxic4ys1DtGxaBveQmEpDHOxiDl+vizcsW4BYELwOU8vT1Fke8cGKBBd7TSyiCK
M4GhpcHekRot8I3RRJvULbUCrxezCl0hjNB32h7NRH7/wx+1fmPavP4hNLN/1QqN4f/LgGSKR++P
2wcn3Xng9YKjAQEW5pBwaGirurzz3GOmAcST9pF7Ikg4oEVVs1SSAftbAh63AC41McQjN+PW6GIC
gHLaPib0c9nsa4NhLvtb8c6H9H/EwA/OFh+ZN+kJChKpEfQfWfvYBDloMAjXFFkcyWX9LQA4zUAA
BfznFZ2d6KMGM4R691iYd1F3zPydKPd/cBgLEZJXbGvA1NLW6B5Fc9eNBxXj+PUKENX4KCDi3xx9
SlvEOz3zaO20j75gd1w0D07zXE7vW8PMcaGDmhn5T+BGIKkhORGeA7lcCAcwGOMXzLVFCkOzFhAu
Pi/3zeYYVLWnBJ8fYZCHu8jeufau41sr/Vmmit4j6W68LQWgnr6NKVk8BeXXRzMwHRhImJTPnegU
u/FD3hSK3ZKO5G8ROAofNw+dunK+qaUsNlpfYGp6bk8vf5SCbJKqPt7Wq5XudIwyLsTMu7rIEDo6
LVCubCHGiZ9o2+tBq5nHqK9DewTBkDc+IfG6HbPhwavR8qCz8l7kxUbrTfTnUUVEs77mt5E7Hbgf
skFITB2s7lGfn2r3JyHf/Pa3zX/fXrBKhHSRSssYK07HHDj9312rDqPsOQbE3m0hc/h46fLmTf13
HfPfF5saW9HE+hpCEv6Q5+Ce2LmonNBNaSjKQKrVSKeXxyRNzAobZhNQWxVHMcwjywrzJpnp/2gi
5iDnKBMDO5JxaCYQguZlA3wC17kThhu4yBOl7pG5qu6h2QJc79u/kuZrt9g3zdHrNGKQBMImHaxA
oJxCw2+841ZGNrVdlBuXtT7g43MW6iMqsLePTdpNgolVEJOhW80haLcBkfyleKMSA+NVws4uey34
d7fKghoX4rYQaTevhEhudeCpwzNg2p6nZlsUQZI9JGNIVT2YbxZ7sZVvYgBDANzZ+cmKBsnLtWDo
JNbiJGfngkwgUyJZH6JKaIVlVVIMNA7aXqt6vrUZulwHvQa3QOyBiyWvgJzPSu3DCOy8baN75t2Q
J+Ks2QY/jkLDS3TU240V6cUmnXBIg5j0IzhMv5skK+48GK0P1jD6D7rbA3ncRndATRjbiZ7bzwWi
89DzkvYAUskIsWetKe6DZJexamBvo/8dg9NIb4Ae+XLVjWZklUid5Bw7gaaHjQrk4frwLr8vKahv
8ZZ1Cb7f+o/grqXlo5cGY7q7rSLXengpZf774hqUbWmndWQnZzvfmfQDalsgF7gtQrWQ+e8LEf0o
nLou3OTsfvVsnEno07tSVXKXrvPVaUg62GPqEjMJ2K0+KXeVwNuEa4Fnfx/o0WieHB3Yks+3l6U6
f8ke2kNiJIA1T87DuIuQsnsnV+XViqQQprOisgEpKr5vAUbh5GQK/ZUcx9utJTM3IrAFoMpvk4mL
Y5kB3RIvTapzND5U9HcZ4/kI8lGjCkGQpzBEq7IAlYfsGZqUrhFT3cbQKxrxs9mY4Mw9V9oXa8Jo
pWUdbdB+v/dg5hQdAJjQqY3xKdkcGXamOZpF2JkSeshieje60eFPRGDUy3eRpL/KThVT7jixm/Fz
X03dLiWgJxAl9TZ/IMUBxhNovOAn5C41WqcsNbuInesjje+pr6gyXisw9mnxeUmBxyaJ+ZBq+Lz9
HSRPP27/+Otbj6+7aKVCWImhTrkFIUkNDVMODT/HjbA3elblATXGVyHYrzxRzbKv6ZeD4gLQ2zAa
dNUESThtU61PIIzRYDIPWR0HQj/jvwymhij0a10YLD5IvpAKkx8wBreaIm5zfkZboo1SRuwXASgB
Az+969Kft3fx2qwhTND/lSU5gWQU1tD4kFU4gFydzq6OVE0Fl/OxKl5jvQmGWEWWtbo8QwdvHBqQ
wWEjRSZ+yXKQGfnsbLb5Q90WQQQqeDEc0mHPkkqh4tfu5yIMkhPdZZU3YzdG5bk26FYb74foVIh6
e3sTFULkbDfGtIoMNKYQQvpPVl9+bavm2a0chVGQwb/eLCrapwFHM4+9XL3NeRYXsZG75TkykniD
LqZkn+Sle9CjsT75TfJgglr3w1BqGchnmLethiEJPFcUB5eNINulCbvT294O4woM1EUTF2FEI7QJ
2QN9QvFRiXA/H+V14PbvD5Y8c9IU+uBwuzzHHBVN4Q53re2/AA9+C6pOFDrsAMhZe6+w72nEwi59
Z0v91YbNqrhwQSloXaY0w4ZRYgY12is61djVmo1bHolk4+wuAc5sgRW2L7aLEX9FFL/6ebgYOFDE
81ekl47vFYITozxnA+DSm98xEwrdVUmY/77YohlOQqQ6JERJCISeRBVlrN0Nd7GC+e+L76eM4w00
rwBcqHTajEVoqoZb1jzBUoSkZXVTeQXgfstzI2aIGBowx9tamhfE6evtiy7jGPytUIvVSArl+YVu
+jVGUsn4rdE+WFkXuPk9AIKCQnxm/pNus11D/gKExg59Igq/oFqnpGuDyUiuRxCOe+Nah5ze5dlm
Uo2Gr0qxZmwtEGIgDSiZ5z5nUZX3XnnGxBY1Q4PvszawVeQAq2phvblvB1QfcujhRFpsDi3uTVNs
TWPnVzummmld1eyFCGm7CkFZlPkOzsr56jRPJVEkeNY2CmUkBxEngF0N2bWAqbepEqNhZzt9IsPe
CqdhX1NFGWnNWc7QVhi9mOMOuY7uJ3mMKQYsAswuSOVHZoz39YtTP7SNKvO7JgoJOoKeELSR4tV2
eVNJa1olyeCXUUYg7c9GkGDQP/WpFxa2Yl7vLUSWHQPiDvgwgFsjfyrJqmCVp5hAlWlaVCAwams3
pEjLoEIEfmTKOHiUSW3taKPxTcZbbWPUndiaWTrufQ2FsIRq6W6sImBYpqbx2dYIw2i6M7mf67Rv
zoYz4blBffcx0s3pjG7/r3VhapsmtcDR3jjjR8aE+wPjDfo+1zwf5sIkISXj5440yFGC4oFt2tjv
f9ZANg3NWisPut9OXxLOESHdtirXinrxRLalYrmWlr6XYrb7XIOe4HeuQvRRfV660Jagbl1TvFwn
8AZ8dRRhuOrr5qXWmJmwvK7D41uIO7vagQnt9uZc3zJsjjej06HgAeo+SVNE33juaI3JGZB4oEcp
ML7YBqX15baU1VUspEi2YugTtzdrC1K80C4Okb+5/f1rc3e5Cumt3aDyymJXT84NOpROtDgO/fZ/
kuBJStQyMyJNjxX0+l3mA33yN4++vlvEnEgElCbGvWfDennU6FLBOPgQx2fBAIEIPI/9IN43Qwf/
app48CDamWfNAOp3KWJEkyDhSaudkigKfPdXpQ+724uY9eXS8kACAHPwD3KA9nApITJqno6WFZ0c
+tG0GUY0Prv9wSp/NexwW9LKmYM7GRXBmV7qGsECNMGOMLW2QoN8E9YWUh/eiLcOU1yQNdVF3z9q
N/Nk7zUPkimSToOVOjMYagezbIrvrywDCEP/fn++oIsAbuKuSIYS3zftYPJ2PlB9y3cnCvCId9GG
jNnJedZsXuJCxGDTMtOA7HFOhLtpBEiCmMJXry0CqSgD3SVwOdDgSwl43OoJqcr0XHkfUrovy01W
KNJdKhGS6mYEI5EjZnKQ7gpNBuDVrfbOBuf5diDM+HcVkhUZ3VIXVoJVOM1OFNuCK6zUmiotvi/b
kKRvnAhYUumZtncx8vmmkuFTsUlycImWFgcjSljBmH5x+F8VeR491S6pZEgeyau4bbrAyDu3FQor
+9y6I6pHjdzf9p+TwJ3DCAwBvvD8GxYaO9Ix4VqlIeWMQRG0UQQ63TLniZbHNvqMPuFQWEfT/9Ym
v1vnl+b/LlNAje2yulFYs/W1/vs7pMvpW10TlUY0+/ZNa4Koc+N0fyACjVLzBDCqSRgav1yqFnX9
yDGdefb6jeXsu+hjrZrrX1vFUoR0/90aAUSWJemZ4cTiYysOmmqQY94IyewbSxHSgeWtwWofmDpn
jb0aBRCKD24V8vdnA+DmF3slHQe8gRFrRYy9irZNf6j0PzmLGR8EkGlgAZedV2pjUj/O4OSZfqwo
mnP2aAW67bXWbADi8X9ESGdhUU90TW5Cs0VQAay/VHhFlf+Vvm/gXd6VBYmACOZuyvSH6bMN6FKC
ofpmMkU0MZtc6dAvfL106MSvKo978PURwcD6I7WAyZXsx+I1I/c5gpjbO3etxR5MwQwWjYcNcHGk
8CiqqmIawdI2zwo5ceiWj6Ld3BZxfTizCOS8Qf6w8uR04sSaUaKNU2mGbgxWSiXEhkKCnMoEUw5t
ijcJ6avvhL3qUb62ScCTx9jg3BMJPOhLa9L6sS0cuzdOQ+Oe8yw6s9Hc2kmj6Gm5vu5gqUaDs+nB
Y2JcRzqLPPLQrg/YjlPG6H1UiL1W819GVG25S1S1p7UtQ6SKhCxaCjBRIS1p4sNYjM1gnAqtu3M7
tk37QaFa15cGUH0AOgYOCU7+yt3YVuUChRBFxjoZPtCqf27cOg+ncvrZd8M3EI6rOEbW9g9w129H
NDc7SkY/STq/pn2un/QChMmgpvzuDNbXfByONXCqFatb0wkgESKXgsWhT08SZjRUTCVYOk6Ofmeg
ZK//9jxF4k4lYj7Dhb8WfT460Dz9pMVeYHWAQdYAg9q+c0QIYQHOCTNuyJ5ZM0+HFHoA7biYgBeu
n0ZSbqpJgElYtVlr2rYUIW1WZlm1TQFLhXz/UUxPKEK/38Qsvy9FyrR0tHaKYMUapwvQo8LHPxHg
zK1zJhgfbdnC2E5nG6g74mqSj2n6M0de+PYKVs8aKQMYSDTrXkF8gNK8shrAf5w8EsUb9IRWe957
ZOc7zfuT5zjvOT2HGQIXOGTSZlV9z41Ow2EQp9kIBP7KueTV415IkF4VQLI1YxBH4+br/GNC2Ufb
AKvX7Q1byWpjGej/Q6F5Rl+RQzxMl3NfDK5+Sur6B6HwxIl+L0iubeO6+c2mCqCnSXroHHaIuAEu
CS1AHu14+1esmRzQSs35QHTPotB6eUXNtO30dujMEzqHqxfNOMF6V5MigFrbTlAQIIPhIQNw1T6r
j6PbtZFtnBIG6tfWxYO5ArO5YkNXpcxTTybadxw0PF4uJQNKTqc3unFKwbEbf0K88z8KkPbK41HX
wWEYJ5fep8OHP7miM9HXf3+/efn7a2LHWT1OBkBfgj7ZsC+3T1q1PZIJQ0eD3TEdn9fcQ8ePTFd8
f1WT0MiMxly0fGOg8vLnt0C5y4qWGCc+s73sG//JN+7Nd45Qvdl65JH+kSJtEqaWgEaHFkxwDNON
0aabv27v0uqtxALASw6cLqRGpNf+DCSBeC/VT2nxxTY+lk62T+xTYj6COvm+nkRgC7TXa0OYR09d
r8hmrJ3RPKsNDjD0PfhyUMPExOuk8qaT55XzxMbm3c8AtBzD1qAZHzOJKABdnlGcMcZzY5pOKGwC
0jXvW/MH+hxyDL+XYpM3rba1rbFTPAjWNANWGlhgaN9GpC5taUmNtmkNRBp9CaCUluXTQ5c7fOOY
UXEovGx835DZm46ghKajcoMRxStyEpbBCvVATD0VnnNkfr7TnP4PTMFShKSGldsLDyjY+okU5MeU
1YepLBTVmtmLXT6j8OORAsQ5uWgSl5MdVRY5k2+M0ykaQX9RJQ+EJGVAuuGBieRlBBaNYk1rHnwp
cD7GRbSWJ8CnA+7sdCqbr3Z3x5xqYyfp9vb9WtNwdMjaWJINl6fLVgg4ylXv6voJIyhh64f6xDZ/
IAFNaSBeAXSJbs2/YLEMaxqB5uCNaA1MeWDzfWK8PzeLOAYtNHh+YIoTqHqXEoBXksb2NOszAPUi
68QdwAFlP24vY+U0lkJkbxYV2TQKD7GzzmwR4HWyHdzk/zi70h5ZbWD7i5Cw2b8Cvc5Md89yl7lf
0F1ZzGow2Pz6d7h572WaQY0mUaJEidKFt3K56tQ5ExphrYV/YUVgCM8NuAREVXOmucyGfFrBMRqv
27faL1vYK/tqyQDqtUhlTX9CkPh6ukCuiDY7jRmXwvwae7/zj9eq0PyD5+b0vIUa+Pzi4XnLNduh
46V2Dln1wNuvhYHMRrlyvy0sCIIkICodcFNO3SfXw0DnLqmUpo2XtPVZd7a/1taK31q04E1oa+jP
T+HStQUnLl1DuuZ4UVr3k5Xtxkma+8FbgxosmQF7MK421JWAU5/FSTXhpqtc3HCj9qCPEIkZs4B/
sEl88sHgnACCBtk3oDbnGYdKlqPRjbjJouqkq1P++8OnAwAGAy8N7CkAT2dThU6txPOiDO8ls/5u
2VVQ1N4nIbSVEsniVOHSsicuYgvGrlekLTojtsCie7FEs1Vav6U0ekan3fPt0cw5zf7OFlTV3L9k
f+B8nN3LDgfhF4Q/4XoxKn8cO2PDWuTNuizZD0m35cDw9IXcUtAt+Jx6LeTa45WPeJ+2c6eOe0QF
YH6HJ5iNNXEm4gAtGy8Ekk6eE52F4byIzP5iRMmm0sg9z73Dfxk3yCfxEEKvszvvUOol8Ht532F+
h4xux5pkv+osH/bciH4QpymP0taAIYhbEvbOUBxivRtPFbRVgtsfsrTOSFuhvQw+XUeq73qdY+5y
XZu+I06kz5WCBI8XuGpNcXvhSkfJ2TDQnQwjePVdm1FWkTRtbo2XFsyeXuAwXu+gG10+VL3MTiov
+pAaq0yPC/4Xp/wvu62FDpy54xLAmTqFIOMFZB0bzY0eunENdL4Q4V2ZmN25shGMQUwAJjJ0EMsH
09NCHrOgBKnk7ZVaGsz0wpikwdA9N89jQPBHRgIckhfPCGIwy65xKCz9PoIgrA8OAlp4ZjuBDSOy
gaNSlwHd4idHXwmFl3YAzhfIhoFeQmf/7BLxMjyDe5qqC8nrvWV8S3N905Dnyv2G8unKpl5alIna
ApOElkzgla53Gx2dBI3rXF3uqPNlG2jxl9tLsfT74Ge24C2AxXrXaSAaE60ZoKS7dPu4C+3kNNIT
WOFvG1lYD7glirsEF8qUGb0eBB5p0ml6ZUE2uo5eMv7pv/w8juJ0qSMMms+RGQtbY511QfheWocU
JZHbBha8Kr7/XwOz4AeE0gMexjDA8ZDklGMUfeiBHdTqN5TrvqmvMZstzhgIcJ0pingvL5kwd1Bw
KrCYbCBHtCaFu/bzsx2cgE0BGR5mXaoWzBooI38ctIOsvmXZYL6AT8FD9XrFu6HnZcs751KhRRCn
8BHqPLfXZMHbX1mYrUlUWF2eGK1zGcguU5+ZaPwqXit9rhmZXacijSm40rlzEdGGkI3Ow3bl/C1b
AHbQQXME8vjTSr196ESGVaEw4lxQx0FWt2L3dE3kb+GIY6b+NTF9whsTWtnoqkX27lJK8Ghok7s1
2bfy0+31WNpSb61MX/HGipW7dOQjBpLqeyff0bVmuGnHzF7SoHiaBMLROYQa6+z3PXQjyq7PnYuV
fLeroyt3dfrdfOXjGpJjcUVQE0KyYyoazTO6HQc9LOeVA9HVo2588eoTuH5uz9XiirwxMVv0gnU9
sRlMWOR+0Dc0+mO2KigKsnJ5LM/Zv0OZrXzXSpqCTOrvGenNfZSEJttGP7w1ErHl8UwYe7DPmO9w
z9SzNIW8kX3RrB+5FrTuGczg2X/ZYLgH/88Ivd5gXqo7rPEiGHH5izVCiTo2V7I1y0v/r4mZW1Sm
rpUoStggQ6Ofe9PemmXX+4M9rpRYl84KLl1QH6AtF1XpmR1ZxbmL3hr3AjY/iG7GUXh7fy2Mw5vW
AZSByKC/o+lpRi8lUvX2hXg7qziIX068v21hYQQobQIDOPFKGe86yKjZ9t1g2NZF5Mf2Z7qWYFoa
AEX2GSxVyN9C3/d6re1G98q2t5CyrfsAOlpBwu+N/uWjYwAzGQpQU9Jh4ruYRSX2gHjLlBlFIB8o
w/fWWOPez9FfTRXc4jZg4e8wn1KBNKXOkeU2Si2sKASci24l1fz+gMOEDV0SNDoikp7XmmOjN91s
1OjFy54y+dN2Hgty37Fdwx5vz9X7Bbk2NI31jXdPOltnFYchcyz8AnBGAsTRKsRtbTjTV7yxUtuZ
VlS5Ry8EDD2mcRZoTIxqtFul363s98dHhOTDFMBDW/td26vrgTUrZw69OE6MtU98K34QUM26beW9
Z0Tzwb9W5mmayo2gJYJX+SVWm8h8jkvNl+KbE60BKZZmDjgAuN4pR//uPA6JXYLHB8pyNeSdRxN8
aTQbftDYuCOu/kTH4evtcS3s7anB8m8vL9zY/K2tNXHUCyLlxRmcX7kNH+NkK3t70QRufBuVVRQA
5u9sYkzk3LkpL5n1lGzN5On2CBZ2NORMdRBZIAWMB/1sr3V1W9Mkxs87X5i458lDzlZeDYsDeGNh
FrFYjihkERnyEkEnQHTPai2wWzIAIqPJweNvcGTXx0VPXCc1aKnAqqqCugNlerxGkLc0S29NzALg
InZtWTUwYSBq7CBKhkxjPqyEKQuZM6j2gBxi0orXseKztYgrZdBeYDf17cGAuK/hg6vLjnexFjjE
t9RG2KH98f5AAM6gOoNwEnkrBEnXsxf3vGC8Q27eo0PgtiL8KLsgEoKTBSTkUTZHxmh+SCITNG7C
qHRox/8wyW+z/3N7C/8NRa9jYnACIQUMlZ4pi/qXR++Nv8xzA0zUkFm/1PXDKCACTcJGC6SBCpOL
uEW9xuIhro5Fue2rZFdXKw1WC84NoD3oeukugNXvAGnIG7uJpMjZt5a1paM4pMn43DkdVDFsshIy
L+x1TCLqQTogQmhymG0RNaR93PBqvGjR97L/DQ22j5/WKwOz05qxOtbwiET2ttPCZADhe5evIOkX
x4B6GTIhDjCO8/3QpjbqWlY6QvSiALmgGI+t8/GmN2wJEGtN1OQIbuZlraQzIP041Cg+s/wBikpg
aPK2FM4OmKrsMhT2j9t7cHFMKEMg7QIF73dHl2kZXvkl1sWA6IsVdNGv27+/4ICwj5CYApJmqj3P
fBzaUXsQ5UTqUqUPOoh4JEgE+vTjV81E6QzmcwC10UQzMzJE0mVtjHxhPmphxsegWHshLUzTlYWZ
H4V+tpb1BBbQsee+imLFg04fOHMEAGp6QB4jZUSRY7v2ZTVw1ZRbWndJrAb8LZHuq6H2y06dmoye
KuBp/EH+h/jZQHsOkqyA8tt4lF8bbWTCq0SUAhEUojXFgthaKS0sOBhYsK1JcQoEJfMskhHZyhQq
EQA8D77V3ittJwff8Da399iSH4UdDy4UgQYQiLP3WKVrAFRosNN2NqKnX6LaquiUGvKga/uUHkvC
trazJ10SQroDXZRkxTMsDhSR20RLCJqm+VNE4/2oxQYTlzL9pI3QBBFHJQCJyz8OrwIq5Y0her1m
yuimfHwuLqNtZAGr/Cxv1uowS3sd7BT4A31o78E3qDalTlbnA8SAv2jMd9bIzhZiXYTUYEbG8w0Y
sTn+JadCxjXj/aUp3G3Xxz6lKig16DDFbjjmT7c3x6I1+FFwi6O0B6jy9YzFsW4NRVH2F4dpm4E+
sPp7rNm+HcXbtH69bWtpG+A1AigvHr8TKuHalu4UrWML7MNEb3Chqk02QvC2yEDLMqwxzCy5jLe2
ZjthbHsCdrVMXNI/dtw+8J/GN5DNPjQ/V1zT0m5Aug6yBQ5ksVCEvR5TV2VFbtSyu7A+7HyzWTm7
S/cD2t/Ak4E7zwBn8PXPDywF23Hbigtn8UlP5acx645GFq+8f5dGAZwItps+UZrPES82wA8UlyfO
DUvC3zFh4e2VX1oNpDYpLlFIZr7DdBVSDAAEReJCsy+IbYLRe0YsH9sHN/tG1rzN0pxhM6PyjhQn
CIBm7k7TqWxZBm+Durzvkd4vxtbv+pUpmw7G/E56a2Wa0jfBqTegVE5bWLFH947Q9Aiuq9F3a3mg
Dn8pXVoCdhOD5HYNOzQXxZvi7kk50JnSX1MP6exiYqCPBASqEKhu9M99H+3IyM9Vb4ee4kHfiYeu
ACyQs+9s0NbEkJaOMJQIQP+KPl8ERLMjXA8EClYCx4oK0y/yvds/Os7XKlrjn/o7iHfT602IBgDM
kBOdGert3JJaBF9ReOYz2hsf4wwEwn2nglRaDzHE4mw72pSZ2rqKBmnhhZoC8yT3ch/Kcifhxic0
6e+A3FtxYou7C3fp1JKA1/U8AvVKBmL7FDNQpIequWdohhzNj0P3PBOk3TiL1hQdzFE2wN14FlCd
6mLqDyXZke+3j+PCcUfSBjUZoM88FHhnTqtKaCzMmsoLJ9yPP1lqDYW8MElIOQAuYeEM4jkw/fc3
h8MuCC09hu+3jWMGibGGXsQaU8TCAQTPNsrG3t8syhx7KHqtqXI5yItGPjtugUzzY6d+GtYLWBor
sUnrYsWJLc7aG4PT2XgzKFY4RiQSJS+y/Jqmdyr6eIMF3tEghkfCDnwe78D2xAZMyYl1CZrTDfdC
udYPvrQqyMcjckF4QdCSdD2ABtTbSnp2Dypfzz+59FOy5noXogk8YrF3QbqDV7M+rdmbKRoSSC1L
offICdvPEKTddmOXQq/GQyzWoltIi1eeNgv+6K3Bv77yjUFDxrmIOenRk6L71vjTMXoIZT075sr7
fHnq/n9gcz0R3YTWRFnBjtFap2hM9zwRL+gb390+mGtmZlELJwMty2HECg3IqdGTjVJQ8XHWDwB1
IaeLCwRQR3jY60WiNrhpRIsAs0/90bqP1vRTlwYB4hnU9SekI3gKZ79vjhnhUScvSm1M1fstlX4f
/YeEBqDTeJijLwSKXnNJr5YWGa9dJNXq+qyiz7H54/ZSLJ125OyQcEbYMjF5X4/CS2qu5wMfLiJB
1NgmKyu99vMzF8xdA9TXYztcGojHONCE3tz+/OnzZvcnus3+/fzZSdRTQPPGAb+P9qYBza3ljpBj
XW+GtXryiiFvHqHyCsJn4BfByQh5Dur5R08FuYUU54erl9DwQgQMZBIG9i70KN3O0tykGi62BQks
MwUzKch5a3dl4hYXBnJ0eJODovTdg2ioNPz7VGLdx1fPqHyoZfi3l2bp4poE7/7XwnzGdJe30nP7
4YICTZizp8q5lx36NgNe3eX1PWFrrKRLB/KtwVksxQ3w6lcKBoU0/CG9r5rXcfx6e1DLNpARJjpI
wd/pqWvKMYGm1YeLBkpKhbYmM9H8Fq0ot80sr86/ZmbHpulZlAMtjN1WhaDXRK5iONy2sLif0f+B
PBOIR95RbBYA5kse49w3XB/uWN83D+ivrZ8pEf3O7Zj9mDBl7W8bXZo9hPRINAK1Deqr6b+/ucYs
xZCtl2itrKJnoh8NGfZrwcWaidnl31aTdKEHE6R6jVPDR2LT99A+cXsgS+uDcGzqPACVxjsAui2b
0i5aipqA89qGQl8JXJcWB7J0kOqYeqrfITHcaFBRPQrUnFu+KcW9slA99T5V9nc3Z7vbQ1myhaqw
B1FHYHLeocMb05QCWHdyEeS1d/kmGsfQM7/xXoVd//G+Fg9tlqgOTVczUKjTx7zZAODRt9K0QMtJ
KrNk02g1fZC22Z912q3RHM2W6C/P/TQuJGyBZ3n3tphamwTrISI6ZqVPeRG01hrB/Wzq3pmYndLK
9sAg6sVIyEd6CBDdZ5p7m7FQYZMU2zpbu+vmnCv/a89z9QkYPiH5r2cv7zDSLu+yi9UOJHQk3Jw0
hXPsobJ0aHNJ7t3ccwKC4H3jaNS7Q6NX8tw2lmUGtS6HhwiiYlujyfKjBOvcrotBDXN7N82O3z+f
SCaNmUkbGZfY9SdGFvyhEfMMUIZJVa0KPQj+NM7jbSuzcPgfK9ObGXlyPIvmHQ15GdWZySETOXZ5
ZgHlDOXAnFT6hkDQ7N62S2sl/TXN7JswYzIIaMYkOANEzoQzuR7W2BjEieyCXdCmD7rerDySLj1F
pbWXnvYSARgCRtfbY6RTRHFtExU56LigHxj383s2DcNLRw+SOifAF/2SyTtwkvhtx7Y9e+iTBwb4
Bujk2+Rr43Hfaf4M5hCk+rHmP13jGYJvkDe0/ZqlZ+KusTG8n3+oecE5QalvEuubp0dYE41G7nnq
NKBKOMYx5F/GQ+T8jqW5Upx8f8Qw4VOmDnwCk/rBbD/JxmaaZqJrpU6fhuIHKJlzr/QLZO70tWzB
+617ZWoO8kCIjxhPjerU0S5gdeEblfIlWQOjvvdLqPVOWBX4QDTkzAvWJNdoklnJeCpA7gjds5UD
uPjzDjweCi4oUc6LIHUOqkBl5eOJx3lYolN+UM+3N+YsrsNZwABcpMbwHEG//Pzxm1dWgxcR5OKE
PJtYf4ceNPWFu6ehPxem7Vc1CW9bXBzTvxbnr996NCurZhnaTWRge0/JKnn+wn620ZSBzDBuQHQc
zK6lPrXypM6K7Mw6HpjNXak0n3RnjX/+0ECwj3HpocKOdC20jdBGcO1GwEudkrKT8lR3xyzdumvN
/bPT8s/vg34HJG+odACydv37ZFBMCLOUJ7OPwt7+I9JfYzIeI7OHHlu+stMWjaGDGYHKVBSYv3/d
xNRSPS7kySPloVAPHrTBgXb3dSjP6e3u4zNnouYOhBcSeYAqXo+shgKjN9aDOsXfa2PvutvbP/8+
2YyVQffEVO+Cs32HwaCjUeaMa8ioWvpFynxbZfm3XroX6BTGkO7Tv2YxdNn6+NgZw6cV439JHWeu
/mr/zS52olhRVxrLznZXgAxo0H8MopefbHQA+4nsyE+DEXfXcde+i6HwDPE2LfkWs74pfDvOsj10
DMSZaEzt9b5qn5uedFsQzNobWVgDKBKgpWgMbFCBUyv+2+KyC1PC7L3lFebTwCsWOAj5gwTyUWGf
dl0CmUWgDUIOfUFw39jkyCtK/5jCTor9yE11jvKkedJ6DgoxYXtbd4jc+2qk5ZO0bEgK2U7/YCFl
FfKRV8fY1Medl1dgmh1ke4y7nBT+ENt8x8gAjkAH9bINbW3NBqTdLI59y5zAsfGy4kMMAUe3MsoR
RafI3pXEKR5aOejbTO+gpJiBurKXsQo8p4d8oAfWOQ3+ws8RO2xaAJW25UB0v1U8DeOORhDHHusg
y8tqBxyy8xR3bRvINKufGviF1rcKSiC96MVPyuyLe2KC/FeOgyP8wR3yoz5uXS7+WGn8RXbxfki1
/ZgZYR4D0c6lbI6t3j8mWmfuGIQKH2hVxWFSFabfJakOycYGwpe12QUOBGHOrlblTwiBk7OFRFII
eFP8i7tVs0Nw3D+jb0u7s/Gc2ehZSmK0wdXGcwK2l63bjyXItftk06YNScAgT+gAym/TuCddVdw5
oBuH3qArdu0IvFeCC3aTFaW5oV7iYF9YFWYrGiBu1w2hZRQR+hq9eu+ULipWVj2EXkVlUECG+5Dl
mhOmwqOBIr2940xn29br3L1HHOtQG028LZu0DDIUV58RbIonvevFN8NqtGPBx/YBrKzNQel1vIOJ
IuiJ4JtUM/pA5Y5zdEZG9lJLi1BCKmUnLcHuNNTQgnTSxoVWs/QVbdGcrk/V9NLp/ErG7jHvZPZC
OEAYBm2LP00yWucmcodNZXK5lzb0QzVraHep0DHpA5olMnfINsLVISdqVvEOxB9I1U7jpVYrDglX
5cECyyf6zByGUJkO29rK4y3aLNvNmI8M/1tToPziWtsIjXRotvE+lnmdbtUrFzALdMxIq0FSDBfQ
5QKdh7h/SrBBfVzKFnq/k24fulPBPT2/6CDaAmXSgSRnldEnEJDsi2JYK+rM7oW/I5lIgdA8DfwS
ID/XrppGKOtXakzOFHSJ/QU0oGMWWsrP1rjglm7tt4amsOHNY9IWugFtZBhq+Q9mXwpyUeSupiug
jjms5J/x4NIGRGFKyM0fG23ajm3CteQ8uNVdYXpfXXNIA0soAt7L9k5v0C2bDuAMt8OW5Psm1u9J
3X4q02YN9rEws1OVCZUH3FXIEc4SXBYqZf1QxdppgPDSL5XvSL6TmU/Wqp/GQogH6hMs4MS3jp7g
KVR+M7Ox4XK3zdLoZLWK/TaB+jy2uDc/dXWGRkxNqG2iSBzERtEFjdWou1gA18OLvEXidWhBa2Nm
32iWRfda6naazwwOjfXOTKIDqNrES1xXxVnIoqhxMmP6QvVMbktJnDv4+GY7mHkZ0BrHU8LrPTg2
EohmBO86jsAOQccV9IKpI0NoCxfI7XtMvmr1IJ5bFF9OlAnMSUar5lJRrd/fvqsXlgAlK9DRTKww
GPhsCaDkAfifkaTnvkx3fW0f8WRpfS2in42mPqbx2qNkzoHzd/cBMwW0JEIs5P9nBplsirLUneQM
DVp5NN1GHlhvl7vYHMpNAam3M68Tl/mEKf0hbjR5xonQjrkANash1FpPykIoPkG4/v9zZnFY6RRJ
QpQ9nTn73uhQs8YlenuKF95hMAF1avQbTqIW0xK82XxEWJnTMys5o1sisAGxbO1PubFWeV+zMgu5
UKcDJpqYyZn1n1QOaaEWLf7VylNpabam/LoNMB/K5fMDqxqvxg0u8AQn0tcs3U8+qJT0d3ugyIWn
HnS/3gtYeaOH3k89Tc+j1vnEhQqHWfpc03xUGEJSrqWg3udBMAqIJaFYP1Wj5o6hUKizpW2NtYH2
7l2R6tV9Bvz9Vg282wMzYAZJbWM3Gm0evd7eFgs+CblDpFvxDKBTEuZ6W+SqZ7qLvMMp0QXZm3oh
nojZi8eorKHpM6BzP8V9t9WqjG6S2pJryb6FtUQudsK3Y9KRTpxvS1cZQyyUcarz/JgW1VGsuJYl
A3gXUhBqAY2JJuvrAdKmZCxWsXMq74l1LvOVTMraz898ejFoEsUyzT51/THPoU4e3F6fhQMF4sp/
P3+6rd8c26o3c+KM+Hxab8selM9/2rXdR6c1nr2TPACIsfNQs8ITdzYG9MOVUi9SjEGkUFTnY9RC
TXHkThbA/7kNlG2RjBK17ezwqlEsjHpb37R1iTQFaJwbv+Xxk4tgemJ53hKNtqeiy53DoAvP96p4
+CKSONrB/6BmXMVMOzRDFW3yjq4Vx2az9felDoYcJLaQdQDfz2y2msHoIq0Qw0k0aVDqJ25+M8dm
ZUkWX7VAb6KxAKzMmLnZlnIzqxZ5VqlTxrUaTx8dLXJcR/mSsc68753R/to7qMXZVcMfOj52L3Ro
xe72xljceG8WbTbUyO6znOEReXKcJ3bg/GP7GlMI3gOcGfTPgG8IWJzrfacgcWJpliDIxrJNlbX3
eVb+uj2C94sFCwiHTJxNtGjM+/OUURHlqQJbu1etn8D1fK5LzQg4bT6eIULCF4cIqCjALN9hYwAD
0oYyH/sTsybRuzwxxY9Uw4P2wyOCM0UlBlB5IOzmiSgDLxnXLVponCMuK6o0EP0XqzLD21ZmAfq0
NNMbA+V5Gx7tXbkvbZSbW6UaTpE0NrnxqdatjczvOrFWVlo0BBQG+lgRIb3rKie8iwZ97IZTwSEO
Hndlv3GtJIeoBXslMWqot8e1sB9AOP+vudlV0FRON1Ib5poGyQvTCCW0dkxrZdfN7tp/Zg+vNeQd
0AqCx8f1xqaidARq0MOpHxq/5EZIEyAAkTlpCwFgAH8oK7a9PbClebR1wFex8SC2NG/TKNyod1xk
V05V81PSi80b0JyC9Wwlc2heu/G/I3NAdErwRkS349+Y981VgWPWGa1dDyczdfzxc9TS/7C93xqY
xQq2aoTZUxjQPyd4DJhbk6xJFk2z/+YqejeGaYxvxhA5ucpzZCRP8V7PwMfwKxiB/al+fHxB8ORD
bxYKNnBks6wA1C7cqBKwMva+Bmlnv7O39tpsLa067iDkvm3A4/GuvB5KquejZSGfdNKcfjPBGN3Y
9E3vR77W1bRwH6E7B30RqGobKG2bsy1tdy5vGCn6U9nuW3ebGoPfI/mUQELujlk76X1W8e72DC7t
tbcm54PT6qI24qo/qQej2gxrZP5rPz9boMEUWUNdzF0bP4KMmq11BKPUt7Q8SEmDzH3KTCMAvV4e
XYvB261p3SmzBOD3qKvWyjlnURf5emEdc64fXWXFQZuwA0DVQVHuy25fdEWo2y/RGG3r9oy2dRHd
aU7m8y7b2IwFSAXt3YKF0toJUaCC86szjLDTuR+ptPKTgW7rCgLjEdTvMvSEKRdMYFAY76wTQK9I
lOm+RKq0GO8pPfLoThiPYGoFJ//RqQ7QWr9LC/HCXc+PIS9PsyMlzB8s4UuktyzSHUTvQgoxCcWo
dirut53+M4M9O92OdGPIL1l/h3f/PnODaIRiYnWRvHvpJLRZ+87X+8+oX+89Cokyauw1VvqKDTsK
EKYOvIfQXmwEdNQDiUXTB3a1Fc6595KQWqVPbGCrx+K+cO9K44mjqT8rL5YRZmrfR1+k04WO8eiO
lp8DXGuElXuOsz8y7i+pPX6ZXt546mxcBp2O4RNRJPDU8AW0fSeR7XGvH70UPJSNGWh88FW9yayX
pv7Z2QZKIsWBRKHbpnvQokfxueq+VPlDgdZYp4WwUK2HZUJ3WptsevZ5bKtgsCB5/GSRYDR+G3Hi
l2Z8BCz7h5Gmj4XamkO8mZhHNfo9ZehqOkejGwpP36bJo40ClldEuw7Fi5i9CPWi6CGODoO4d6t7
RR6cRHs2cQRjU2075yCKY6oEYuR8Q3HbRPZxTO5SLBeFEUh6oOtUBbyp90RhC9V7zd15/DlT5UZz
fjr6piTfmvGrlQDTUSEx9SjyfaLMQHVol9+5xmfkxjcZOaFRf+OWHf7xzNs/erGN+z0Y9Rv7UNfV
3pHJsafimPY8iITwu6bd0sr2I01L/VboKCugQVoD7X++gyC0z4Vf1K9W+z1xdoZ2osoIuvy1FiKM
3GgHOo4kzwHRy0NbO9beBWKF+9IQgdUi1z6Uh7iFKmwN3jK73zP81fR/oHTvukNA3Bdl8iApSaAi
O4wMviFia8k9tS7SCmPm+qrnj9CJODQg/iADUlTZthytMPF2Sio/xsaME7bP8e4gabcZbAohvyYo
s51Hzix/bsRRmLu830WpHSIL59eoN2v6oSVOitkvzoabnRXHHhgOlfUkETvZd7X3WETaTiPVNi7u
pXi1IWQ71BdNfymae0tDNeTZ6P6U6CG2E/telnXA7cfKeijSTZ2eaREI/Th0+xoJwz4pfFe+suyL
lbV+ptKHurFCoEps67nsvmqQIY67TwoV8Kh0Q2QDt42z6Y1XQ+c7wZF0E4af2tq+c7WAiFeeJoFr
7nCP+U32okrd77OwAsJvJNus+NKl39E9vy2iOlBgG2FiuEvcxs+6Xc+aEEKYu0bLwVHd+TLaUtJs
kq70u/piQw9Rq1BeKNswkr9s495hul8xeyvJb63QN0XDA27mgRVbgWPgF1svKJIuSJBvLgWz/JbI
wLCinVHDETjsd9JIn4LzfNQepf7JLNOAe6wNckP6mTwQZ98156g5lEl+X7rqTN0I/ZDGveG+FA7f
GsldGd0lRb5rBGi7jVfGUBRxyH3Wwf92fWiY3zyQthsHF09HtjfjP132vUs6P7FESLw8EDn41qPo
znTZduw/53Jrc+aDQd9vvL0svvXZ4+DWgWk9tOLMqREOMoY8m8JX2Ac0YO1qyz5WKjugnnD0IuuQ
41WbtDpOCxtPsnNPboRM0Jgkv1tmhimLNrSDmhDLX90KFL8ZLtk2GDQOOU04zBiSgk65kR7ZckJ9
pyLnNrKeSEx29rirxXgwMPUtSx51uWnJlkTyaI9m0HvtjjXtCWqwmzZJQwrHnJMXhI8BdQd/AI1p
M34r+uZoACGX5W6OfhaUEs0itFBDc6r2vqPVptOlH7vWZiBWYLCTTH/E2plBl8i2+6BQY8jJFzNp
H3tTfu7TX0bhPoEr5ajxcqvyO200dlZZ+iNuHJrkoTU2x8i1761q35bVvQfNDi7QSJs0Oy1XD6TK
LolK9mykD6mWh2bOw8Irw4LZBxU9oDX9lFCw1fdxmCf9hqBuqbuhzmvfkAwj/O6YDxF7iNuXoc8C
ivSyVu/SiOHL83tCcFY755Md9wxLUW4GkR303Ma9mG1bhyHZYACElRWVb5D2ORqdl0g6VljQUYdq
Z3TkTnyvGgjODgehHQ0H5w8qnGV9hMhu44DrqzPG0GlQn86/t3Hlmy0/y9wOq0QFrY0XvW1/1bRn
WkePtGjAJwsPZAIQbRWB46W7zC3OcTw8RwDc1xCcKPLBNwk8qGAR1gAFVLcogqx/raxT2aNNV7TB
SL4ONtws3UZk8JvI2CB3/8mp+NFzqqOVuX4nLroGAWDGXy3RhyitHTOBa3Y0tlbFQo1jubQgHveD
epEe9gTjQazOaX/R6+0oWdAlVQBxzt1ouCjZHtDoZfTNJ2MwghakSqlHt2rUNj2uz6LYJMWLcF/0
9lvtsTuCLjRNun4t28Dto22rpRtjeI4l9VHBHxh9HLJ8w5ncFZoXdoQdwb2505LuQLXcTwu2txPr
3s6+U14HZf4/nH3ZcqU60+wTEYGYuWVarHny0PYN4alBIAYhBIinP7n2zem2He34/osdsac2Rkil
qqzMrBZcmfFig8Mf9rWXMm+5h2WNF+uz9d4s03vfr2x+zpfdzO67GTcuZaeuWH65kz9GzcLvRNXs
FvGuBMS49EwniaAJzd9RkN9iONcw0JtbN7Sb7eQclvxxLHfjnIq6CRyGnEZXgdaIQFCyQzs1anAb
dIMfzgbbufoUzZ21kaYfasZvbudr3qKf767c8lI0B5zTqUx1TMfu6A7hLtYrCo7fI5qkiFJFYOUk
aTUrcLMF2qEMXx/h0a0wQbQPlLfO9C52zKubvyhqRZZ3ZeOvzIkl9oDyqlDDJg8z0O3CxqOYIeQk
ylVpo+Q2o3Jb52Oked6O1iQuuWxDN0MgLF2BsFrkZmjb83iylLXsMd51STI2EOyxLtvYlrzMNUf+
D28zmqqluthLMmLAGtoJ/YgP5pz04tIOF8NaT/O14Hclvrlx5433lp9KsuLzx4Kzs/KrJUK7Imau
ekS1HFLbvPbcWLcFXTfeEstJhuasbcDuCQXzH5YRHd0l5XyHLxZoORakcJ9Gdw7LogwqXq0py+4M
tTx2OWYm+PYT6Kqvmc3gyZ/dLj4+bq2sjQgMYdrnodyP5vzAvIS4l2ZgoZ9j4grzyQb2BKELbwjI
Rx4QMT88Xu0XzMW2XtpmDBRxk3rY1bMf+mYfEf42msPBaFp4fvTNkzXs1IJ7G7NzzPY4zSq27fse
U6I7+aiZh4qMGODYH0ZriBfnN7gbgfD9yGdeUBZJ5d5MijZ6MWMa3hjoJpq9B+IyxMl+ZToLGGH3
VUbHoBVV0rRaE8yD3BB/3ACpw42Z08QG4wS0htHMIXS42BjtAAk/mC8f5bT3zK0aji5unK5UcDK1
ghxiRFk46wWnk7rkoUBGsfTOu6Xpoeftbfp0u5L0CvMaFha0LdkQvXpyq71Zolop2nud6wVMwof7
sjQCiv/PJXf1suECxEI07ye9O87ejeeAsAtCijWeDQ85PWK4Y9RBid/Sx2hkH5t9dv390vrb2njQ
aQmGw9VXRZDlwAAUC8xagnAOIanyE9NeWV0ZwLImKPo5qMdXlV18pAFjXgUCOUduJ71ZJ4vuxX5P
Qi792FAUk5nNqzZ9jIaIdHdNx8RrVpV6N+ZIWscmw7lC2xfCoytnRmA1a8If3PJ+6pC+a9dWS9HG
iTNgEv6yyvS0FwOPW4oZr6psDNQm01VpbJstKmkaLSWwgUKT7G4o3quyDBhFOql2GBG74o2XVMOL
rFNdXOzqwyjgrjYhbd2ZMlXODMpD8ZuTo88pQyjRg6aACz8DG4Uc5tqIhqEPRr2/lMty9PXn3BKB
UTxOtEe4L4NmGgOqplCoPJpxqEg9PLrdlnbXkabwedst7QKt055hfjWZUQ1iUBoraYiNFHG5tXOK
Gxz20bFZvOZ8jhuc8aIrYttYe3OqsucacmVBboPoJp7olCNxf2W+jVm0+Mx+SuESot79vF5BTB9U
Xl+EWkXXs2i3nX7QcnxGwaJ54msPM9onF9QMbTzAQq2EQ9MSaQNuEw2MA15Ek0xROeLnt6kD+mBr
W7jiTZqQ+tIXr6TZVexuXmToYbM62YOUI+i96DlWftDAEGOiJIA32NYbEqsjm7ytzlOV4+Z5HeyP
AmekxpIp726aQcWa3pSSoWg3INYEjXdxvCIFNXll0VsqeyUajKxbcIGqy0BQ1ri/s/ytw583jRq2
RUZodmzt0gdhycTN9OOCm4lVpxljGXgtMB/QiqHk4QhYMmTT/a3Gc9TO1XDH3GdFFudZu62yfDUp
TF6Ve1Djw1Y+tPlvsxShw5BRV7DdbIBW+ive4QNW92puUaKiIDZem+GpnNAFqZvtWOph1/8qRxGB
Sjy299SFFMnes9lbW5OZgjiEnbuj7JD1qZC3akjGFZ8C1nQxz+EkhpZKX2HoYB3Wff9sw7HdMWlI
MEUlqz8sq0GYHlGMErhSI3E3RIBuokIvx2X3uZCBq5nxYtm45PiBIMh1Mw7gAhyhmoJ6Kla8aOJW
0AMzlqRT+mpY+LYdBiSscoOgGOQZ8kl+45yV8dyQTaFsxNkDGQ6+qEJCvQDUh3CczEDDtTBVVay7
cl1l2RARu1mV2jmj1dm2HhY3QZaw4OPiKALhE2tcZIHbIOFCBDdzOy2rNuqKHPfWuBtkfZrAiwBv
MDYQrLLRurETbi4um8xWERLFqK+frEVb24042c1unFB0wbFKg1JlsJ/ghZmWuRYUVX/qqAwL860e
aDRyxKsaZ5+f9WLbdudMXIW/V3RX6rtebHx9kyEltO0MK1cC+nGDDjWfQ2ioeUYiRRUbTh7rJH/B
lOHTiB9Va14ymgviYs6jMT/r9hF4aeqM7prlRpgpVKlvWeedDaTCvOy2ZeaEJiPbHGaUCy8B9Jib
iffPeCcgPmyTmfq6cPoX1KS/9BbBila/uhm/ixPZ1Zaj6DB4vi55d+zt8zIfBDc2S52/Fu2wHQvQ
zToaLcAA3XavIx4jWY+6zk6N3F15HUZImPAO5CDlerGZTwCAsAvdZozQcw+k98sZIYuV1cqoXvNy
42hvBdyjrVG9CDnFGdPuBKCAfmBJLbIP8PxWrqYwPADkZZxJa8qCueuCidzbXhsMuCBw1BqUNAuv
Yo6/OlUkbdOHdOLpeONVj85zT36N9RXFxHY2ZR206mjRVOPbLBcBH96b+QqTbAvzteEAgU5jqo3w
bRVL3FvDwWs70HNpOOkDMiyCwrSMwV8MGn1egnKct7WOAbpLH2hwNRykjZOZHxYYXE4mi4wboFan
OXBgx6qiCTMwUBRERdbsc61dkfotU/terTXnyIBP1eziZUNQwaHdHTfmMmAfdFuN2nHOm6NAv1TX
xbqBNwb6qdD9aPkWVJKoaIwIQzzs0UYNUe4WzHSYez1pqjGZEVodZSBZtKJZsrjDlSq7UzseM3/b
LY94CUBWS0SItreLD9ztdn5Zimc0AQPmvvYoIATfFKAmUh2gTndnVKjcHSts2qO0FyAI08qqH1zm
ByAOBkZ3hWNVbDqo3CUuFnNKuGMeNDGE6AqGXQ2z5fYqWb/S9N9E8gi3bnGr5wFRkj7fW3LLajdu
GxLo1t3YXURRhBnKB2ED24K2meOI3YzxZo3EUtDAGXIcc5JUmJ0MYDxuPCcQYjq4qkzsWm6R0G7U
mMdOd+GShSg9QVYF+ufPu6HswnFx4rwTYObSpC4ArjAj0Zhc60se3dKXeXE2mr9Edgdj/uWDz95r
jda16/O33vTxkVCH1aBIbTQB4G7dtXrQ+fWlRjVi4atR9zGbAMlIAIfZuKizlEN+6ea+R1Vjmme/
dLu1cBcThaaGxG9p2Rr7o467qdJXZeVMOvaErl/MG49rUF2Pkp0rFsKpNbOS2c6MXwpWIns0qFFx
LvUmL/DnxIEKD5vfXzE9jzs/uyxS+ZHEGZ0n+UEdY+3Agc9G5mLAG014Q2hqmPpeHjt114u3wgU0
pKWATUrBDmoG8rPqC1D2nCGUTX8SZeIvmFcNKnTAKysZ/OkCn7XIoeAlq1+Z/s7K1FMDsJI+kbax
8m6jUso+7fxiD6paQOdD3TpJ55ihJiBhrPSUSRnK+lx2bWhlbNM324VU+AATOzmVkegQ7pfFsHML
hLZFgJSP4ZhaaBiYjFnwKaEc2FRbPtGmpKg/IS0eqntDr89WDRtDAcUaJdq64v2qcN6oh9OpNaEq
7/ssi5TnH51bfsmzhHFQUb17S77p6phne618MhEdjNSCWSXlB73ac2MrvVUhcxh9wi8xtcVZucjU
bRRIXok5nW3Aui3rt6Dwbh11gKwNg31BVy7vR4RqBWpRtewZ5i82AL4p3eXyGWrLsJJbc9kjha3L
RCd3brHhbtoY+M9bxbCVtFgbOmDwj5gD1iDZHLz7xt/2qPp1+yDpZW78wEOGUgCms+AYWSHOduZq
yrb4pDl0ZJNAmZJzeytJE1Q9IB5pP0igZhZFkDAWFB3pWPM1E3doFOPSvGB4J/4lbt7hNSNbE/AK
yp4euYkfmHbaWauZ7DX/7NcqaPn9aNkJiOFRoe5GHQuvpfBA31kOPammjaq+TxVou1BvRItCFjhh
SZYq1aRI6upX70WNv8rMHbPjQW1gK9QaXuCg6B70bTMeJrkEEpNjbRhTzsbBBQGjEajAwPnYqrlL
h/a3Xc5x33VRlnmpI5pQB9yQuZeR0cCTm1bk4Mtf3AniKyf0nRJ99Kuh52GH0gq3YcIAYGLmWmR1
d9LaZe7dAlmlyhWwQBH6sx9z28FAqTZ0ZhYDNt1DCBAo5KsGp2mHG6h3Tu0CJhewIGm6QdG2e037
EBxNjn6JADRFOF5+cWHS2VrlpnKh5DaPTX9kqDLbRVsZlERm8Xtk5GIBRhl5B1SBru3KjS2EjFlw
BKqtJ3e1uR6p2PBq5/O1Ux55uQOwWfgx6+pVNVxo3q5ZdqKyjMwbOsvtk+72kWcguZDAn8QB90iA
oR0rHxe1xodonCImt4b3RhQNcvZkQ9CeacUDwZA7AVebUTsxsSrJXUcybHET0IQVaFqbeOW9b6NS
pJeuMiMxmTQq5NVy+ZsLrrlTpPylteIJ5ojDI2tJME7ZSjee53l5yEsA3xlI8VIzI7NFq0HFgAat
dm86JZBBNFPUepDoczZPohdx7TxR7Zdrj8B2X1oUEwP6N555tJaQoXLqfWxf28U5awJ/iExYc5Ie
yfWGz6v2tv+qaASYJUE4VS30snaAqZFp73arQbfW1bSj1p1Tb9WYtuYGavK4R4XoTIALUqBStlgp
8Tjpb46HZDseay8gi4hYu4daIGXLHKB7HgnkO0Nhh4UAJCMv3YCZ5OgnaKiMcGvDknonqL9vlYzY
cnUqiOwPRbGSbip5A3ptCf6ki325Gv11jpvRJSsJX0nU1jTjYS2sxC10lFuA0fwXly2rvrTuKnPb
mUlhsAAeLXofF/luRmBW1a5wtYCj4h5QRAzy3tROfdmu2smNTHPVaRInaCfLg2d2p95DfTZdDdab
OwxAQbbdlUP30mOAO/5lTXdD4aIzQeppI4ksgL6KbE313oDghmAkHVRysx7Aw9/ZTm6Dar6YxT7z
x/FXg8akwCV0Ztqzq/S0qF9tuYOXceiV42ueG0i/m50+OEjPd0275bUbGEjFuA0I61p1yD5xtTle
YCPJBsJi4uB5OxtTXr2OhB16XlpRpMqCIADk5qqL8XgMTH6jJbjM5EHp9xiwiZv6ovWHftAREWyY
KCjwygRvw9wznx2DA3CeEgcA+ZwDkGblmaoWJQIgHeRcudwI66D013JBaJcfuYtu+G6RH0OTr9zi
4ExsnaHpP1TISAV02IZVRKIuPkzZgUz/4tdDlPfFDuVj7FKc/SJHTuYCYYU4AbfFaO/a9qgzc5VN
cwIPsQAuI5EBIz/QhGtbhoMGSyQ2RRMrUrff0p5dacHjyn+my6u9pJl+UZW6dtxMlI8OjLnR0DKC
5UnAkEk6DQYdaHtSmjHJ3XWjaDJY8iaz2eUW8k3waT0GJ9sp8TK0c9VjXgGuWysCRHGoYgXSB5Ip
s/NDhn02oycKe7zE8N/9hQaj0e4dtKozuvX5hWII3uzmUQOm0qzBTW1Gbm7C+6Yp0K0FSFVX76Mx
REXx3NRHhyH/aO7NGSCSe+fh0KFZbYqTyLVoWF5Jy8M800NUdJHwXmr8WLTrJLMSY7j07UWh/aZr
Zz9bZTjDDbDPAoZji9ukA+LoDRrpfYJJD/gwA5JChZtR31TYsN28qY1TVrNE13p0DTdw4QsmAwcM
EJw/vFM7XSw39LGBvPKp8qzQbtdTi0qmvW/7jwFj02YNZ5XIe2QM1uRAoxTBThl9tAlXexvRW2yB
9lizWuh4WMD7HL2/R7ROh4GhZqlD+F+iF4bv0z7KBiloX8PmEqMKYac46RN4+ujBFOWlkoaCmAls
YQQQzwJemI1PhF6hSEqGCcIeI0L3SAaFNEJDov61UNyOoxm4/RxxnTz69putfvk64gD2ZY99ihBb
0XDxkGQv5E0Dg2SqnzhOgJo/alxsjVGGzq0MYBvffPckhsmMl8Z7YRM8BrI2cIAmZ0i3Ihhg59av
bOwDw0TZti1xQbdgPFEkJAswcn1cUjbLaJk6LEKz7kmMsXDAFVJvKaJuQDudz8Api9XQ3mpIM5H1
MxOHRntB1awv285rAndGejaPu8WG9+MMvAaDNU2lXTCs4AyoKO6Ng1aue+/M0FtSE7zVitAH8oXG
SPeAPvDgXARrUUvct8i+QB3n+Cd3eB4N8E9Zh27+QZN56mZq08IDskdXun/R+jSfP1x8qtLZi+qY
a2NkGw1+ikjM6fXm9hnAMGVVcpIaHagWTVpUhww9mcEesOmyEEatgSZfffZho3eDgbWByq+lB0zK
YzGf90j3grHd+wB4+8Z5lXT5UEu7rifwN9RWY/cErc/R2nX+VWIfkYqs4CD6ZDcaEmErqSVAsuXA
hoQ2Wz7ETY0asOwjq1xTwAQAZ40qYTm2jYX0RhEYqiLcsR4SrC7q0eHk+Ku2lAGA9yj0fCvHBzUV
oaA14kwZ5sVTx4ugRW7QEeAdK7sHWg5Z19Lcfmk9MpS1WvwMZl34wXkugJZ0EfWOpX0eANjcdqAH
XnvG956TevJZonngNtrqZvYKYArgbgrlEVDMV5+8j/lv/AqetXfZ1bIASKoUvacCji0wIapZfwd7
Tqh3TqBBpICvw3LuownkfKRRaWFIDCtFG6sxxqhFUxMIecGRmZibpl5jVi6kzzd3bDJt8wyF/60P
pr0T5xeRaS7QWtbVZgSeMy01Ds4viXccSBdZ/JH0IrA6nuRDkdKKnyEXec3kDBYHiXEZ/6qnrY2e
tdR5LGSBzvTBURtn2OoNLhWeUA2gAIxSFdzsfHvjgwrWJcQ8t10i/cRpnjLe/vcW6IutOh8xyriN
Lb+S/q4v3sdbKdqc5rLCyZJPmhcT+gi788iZfuVmShsLU7cQcCVuyUS2flBaVZyPd+BCBzc1jw2A
GXr1QdEDLrc11KpB4cN4oMDvL5pLlmdgxNgB18ekbVFX5C+WevOXD9M5TfxgiuPIP/IxNuXeUkUM
4MopL5p7V6irQ7e5tQF2nnQG0MBpjkHbTrAPAq+Zgp6/de4rleeJ+7izSTJo+nNjYv3zKspNZOaA
bIC5N/41a9OmKqqgKKc3DWwA0p1Qjt6WcvTycwdOg0+RMpyF/+b1+Za2MnBI6koYx3syMQFrNPWr
OxlhDTCCS4ASHomrCmkg2eI4gU0NAS0P4SwS94KkTteEPH+R7Y4AydSHLnHdDpjGGHhZs/XAfOn7
DHhltgJtI7IzEoNwHkvjjTjomUrzzptwGxELN/916Ur88d5DV1Q+GI1eQ4k57jPnqNmpXeT7idAI
Fa6m1LXiQxc4/YkPS0DLEvQlzEl0j5gsGIDjH8PUAx+kwO9z1pCXNv6b9FIKd7W+PWcgm482SRt9
68LNU9WrzjzV2S2coG3pv1f63aJeO1xSWpbFCqmljn6xx9ugdfVtOY77qtwNSJtH4uHm+009+AuY
C5RdNIawcNVnIqTNPZHDxWbuy1wJ5AIaqC4omui8McdrWQ9rgqsAP3tCFnF3+/vafYGaK8j6gwAt
oPpF8CYwVPHyeVWMTxiPGmCz7SbjaroirLo1yiQXjSokkAKJqFfKIAMIadLzjPSGtZvC7UCAACkT
cDYRH0X+gAkBa+HzQzHBQds6+tax7O86/8Hlj3ONX9kDTqCuNsaHDDmI/w26nWYq+uuAtq2OXsiM
Hi8K3oa9u4UVug27h2HSyoVeaGkfS4EJUygoJVpULlAos63wLvrFAeA3oGkE6N4AzcgQqNwN/7cF
gJhMN92cCphhnImazl7Gwnzw1H5p3DSzym0vm7Cu0EFY5suA/5EuVmDD4nkQZgOJIw952V9zARKU
scAKw63eYddxpRqCky5whnI0THR/haQxEDeB9QT7Lc/YQ98u4OvoHi2rDO2yexxGZ0NGPWJjFoLk
fqiKQ47SZEzpcEHu5YPo4obCjHp0niwHKa9/nsgFlj1hmaE+H0FGxrhE7+XG54AgozI+cjjhDWgu
ZA4k6IVTQCipBSMMxihYhTPaWc6B9lt4xISZ82K3b3MNUS+Lsu5CxQ6iSrCcdxzdqLF86FwFDBen
Dy0bzDxlwo51btmIzeZKYRqrENAlt8WEcW61kXhtCStn4Kr83NdWVC6QGu5cY9exEwe3aLrvQFfB
n/RKpCcEiYu4jPmFa5HbvdnOqwMEjj5a9BFQXNXeZRzNqt+s/ABeLpvT6F1bgNlNMml17KB9T/S7
HDhf3wyQgnoOCv08stx7hz62ywpZV5vDSAldN+c1x5XIRYyuJ1SOIe9fW4K36/YZ7cEdPGnsre5f
quo6q7PFTnN+kaho9cGH9QigAeRqNjTXdnWEW20M0jb2rzjn7GgZbdDMa9atJwrPDQhRe0Q+lGoO
O4/y7WYa20p8gTu9VytrIIEx71rvVrG83MgWc4EbE/JRNayU/eI5kTeds3JjDVur2uY3d34Nh8d7
lAwoownaDV1bVRfcfpDTvFf13ikMnFUQAZ8K+8Dq/NI7+dpsy51ULQg6fahJxM6sR58sRzx95e1D
tVw9nrTO2rb2qCSt7kKKq2mePDjojCYCvwUQm64xE+HCMRhM6bh7ULdVd6Sgm7odwhxJkuayeERJ
l1dY1rraODW/z/wjrtQfxDNfSf6QLhPY3968yuDU8onZKyRq4caW8uD2053nVwc51SXYGnz9vxKU
/3qO+clYEIK6Cq3TSR7M0fvQVf/ISy369yO+fRXjZtQM+ZwBQ9y/GcQV4eNQ2lwe8uV5ML0EusRo
Kvsf5ql+5SnjRaBih4DFhvHTZ2lsLjyhEa+Th8pUW7fCBoMZQh1ZgDPZLH6YBv3ZCwv8e6hKYL8J
qxlMXfwi+8n8DKWpO4uDU1ki5mRhkQ42IMJT7m79yZhj6dwmJB49Mfgrd7GaQ5MJ9kxnCuEuRpwg
SGZ9LAaQJjpBtR++6m13/C0P+PvXuy3WH/KAVphgCMyjOCikzb5qXpBdomnbbGAFf7I68K+VfSj1
/AcXge++gQNrGQx0uAnLnE+b1iUjYapX4iCrErkwlt7gYzxPzr6D38y/d9V/ZrCf39HVbQvOWJha
8WXEYjOZVe10CKsdv1umjxuOZgKOPuXAUHVo5+weUZa/m9n7vx/8VXoBv88/nnvj5P+xtr2haX4h
wT6kKjcAepGrm6uTrNgYwbL20Grj478f+J8g5eubgn0Po/Vv/PjmavEAYglxyLlwg1kf+Y5VYHIy
AwgAXN/LLZs0a+MOKkOIdIuwnUoH9YVmhaKRPwnqvjvO0NNB4KJDFfBFGDRwVrOxWIZDP4HcMqKx
js7mKe9A6vr3e3+3m/580CftxEx1k+AgDgdYmRDgvhqmQpasCIem+SFC3T7ZlwWGxAUzZm8mC97t
lf/4pAQqclLkYjiMwiYPyGiBgGMi+du/3+fbhTMgcHJuw+qhifz7KVk2O/OowAJYFn6gPlsvTp3I
5afJFt8uG0TfsDaHgduXmwMBWMDBMR8O7risC8B8QJHDks9Hgdj77zf69lG2iZnPLuy4YBP89xtJ
QidCFol1Mwe0gdt2q2V10hhcwT3F+iHAfxfTYHnqQP6tOxCJfRKi+GXl18tc4r1qG7oRbd9PzWky
wWt3HAwgZvV8r3hzNlrth6v4u7eEbadtwZ8J3nufr+KKZPagDF8cyioL0cBEH7hM+uqdetMP6/lV
c0cIdG8urAuNm2zxU/yUFWdu7uniUKNiB1NyhHwFOEWjof/CbH+FefewqcmK678/43fb/6aoh7gU
43Egcv/7M1Z+uUwax2Mr/HhljwfIeX9QkpHvNj+syvWbMxgsBT9rgUUPWIwZpjhYy7jE/tQscUb+
w5ZuACuswyIOlVFYeLOD0tq1HnJD0FhZ7hKhkWCi7HOBx1rgd1adNP738++Y3m2AH2aK2cbnDIUU
1gxgAT2kxgWAhLmKOXg6//Maw2AHyjNiephF9dlIQ9hoxdIRjxh1FH0fpG9+iJbfqNvIX08w/v6K
qpxEObEaZcacdB3QKeALI+AvX1x7yBDG6aHkD8Y0xv9+sW8+7F+P/XQs63p06hputAfRPXCAc7rj
BGX28O+HfLNDHQtnAvJAxJkviYWdNY0vbnfurOxgbD6I7/+wfD88wf2UB0sjs0ympDj0xi6ju5+y
le9W6Y8XcD/F/r7X/IyaeAGOVs5coukLsr1BfhCjf7sH/nzMpz1ARVfXpobHiO6gKNgcbQYdF6Qv
wwN4SyjK3XDWb6TKn9zuv30/AwfIxwWKST23//7HDWrYmSZtrxAHs6sxabEFa47jAO9yE6Kb/30v
YLaCfbsHbFyln5aSoi/ttwTRyvcrkCcsaGb+L2/z5yM+LWORe7wx2IRlRAUogA8B8uy653+/xzfX
CiZ3/P/3+HRwMuFnsnaQo/vzY66A6DupZdzT6uXfj/kmXf3rMbeN/8eX4YjnA+ZoiQNaFNSFgC0E
QoNZTeXww/383Qn6830+bQHQ+WAtqoPIUmdqq4sWqK96//e7fLfL/nzEbUn/eJeZ2RiFqmHJHIiU
8uaVmiQcafl/CAVwWMEcELgu4HGf6lVj4G7BwZo5oHNhb+zJQxWp0Z/i5nefH4pqF9485m3G2adt
DHgtqx2KWilntX/pbLeIMuH5IJCWPHUL37z/99r9Z8/8V5KLiSFQ8tsoWWHgjArm78VDdYzcdG71
kzcClRZHqp8xrDLxqm7H4MlhgrxCAWhm3sMyof+CUoK8dtNuaN50Cd2FA7Hh8sNR/lpG//c7YcwO
Snf8Su6nM+B1qE1R2einxVplgxu2GTma0gmFjl74tJJUgioLCqD2YoPPwM/wpQ8J4FxL61cdFLL/
XqL/MvAvSwTPA2RC+PYYSvFpiVx0ATyQ005TP2LyDIvq9lVryrMjwZRpgRTvZr6n7euCXjRyebjv
y3CW75npbyS6NlqfxwzEI+JAcSIITtn0kxvclwzxtmDw/7nN6oYZ9OcaAqKRbGxgNX3i5YMPxFct
B8gYe/sd9tshWZoQBm3rrjnVYL8IDL0uJgw8QKk4gR0A/myCfk9kErr+98J9OZfYWCibbnsZ2wug
1d/rlvXeNGe1t2D0rlAXH+Zg264Z5xX69NMP3+ibBUACcMOR4CjjfBnLVeajZvcCn6jTRLfz+h4E
fkwfW3MdtHyJk3Ys68I7DsLXfsJ8bpvx0+6AuS0Cwm2oHtLET7eCMj24GN0MWhdvDZ/QOLeeYJ8D
ScRBwOJmYoHI7lvYd+qhJFo0ifTfi/wlvmKkIwbUoeS1YNv8xQgQ4yNLSEbq4US9raG2v//907+E
I/x0V4e3FTJ0eGN8GY27aNakVwTDP1vbB40PVgIWpVCvNq21opjQ+sNqftkyn573KZSLiWti8qfh
BBPTkGRo53k1fTQE49G/X+xrTnR70m2uKWapARc0P8UYwe3KWvwZI+SG3odYolErahhQA5U5Ghlt
fhHKaiBsrfZuZc2h3iz1D3v227W9GRpaSFisL5Zyrc9kbTrWcCL/j7Qz24kc29buCx1L7pvbsB0d
AQQkSULeWAlJul/u26f/h0u/TkEQIpR1bvZWlUqsWI1XM+c3xzceGiQSUnI1F98p1Pi6p+cWyD/c
xP/fzPLpvDsdLeABvTrSjCYM0gqUGSbPX7dwZtLwM2DlL45jrJWT92ljalnJg78+WnP0KCKFGD0k
tjvZnvQLMa+zLWFuBHREX3zbT3ZiOzdhj8QIc7W5eqyznkzddK8G3ctfdwjcC89RgOUqofaTDtUQ
RGtw/dVxItVWdHdZtiuaC3v2mWl538Y/6/PdtGSRYlF3SxuKtEfvvkqBVP+HXqhcuk2+YPiQn64S
gATjKiiPTWyBNDHy3i+VLOMiNlsXvqYzS5m9Aa4qLrfEwE9XgBpWk9MWJelf22cbRKnV9Nsx+y/T
YiIJo0yRqTmdfQr1S7kyk/qogMalwlqJO7SitWITW3LiC4+mM13iyFKWmDXccus0rhRMece9hy5l
/b6djgZ6OxGmrkFh8tfTdGYhGGxERKwXj/BPjl1zh+BIUov6KDsOGE1nopQlR1vydSvGpxPSwBOB
kgRDhe/P/5x8OpWVj0Tc5+K46KPmOnX5P4GSsqUgMPWqmp1W2wXZuu2QlyFwIt4C6ZoEq71B/e1M
+0o62kIgt1ipNilD1Tcj39YpD4xRqPSbJHvQqa6ubKx5V2HEOVH0XhPv1egP4n1XZd3195RpxvFb
k3htcWVYd5HlBbqLNjzVg80AGaKh76h+jN0kBSsTeTeiewQdiEI6tyfEpqGfuDAup6c3Zjk4CeuY
8hHmZWf5uDsqwAHSUR7yY4iMxOyfq2E/RsGFRj6vpQ+NnH7rhg2dUVbnHHk4UiWJdKMDsXqKgGfI
F64Dy+/9cBv52J9/0iPvtpVgduSi6ZT86MCkmIr7DpvnUXoSduPKAEvq6blRrQvd+7yCP3ZP/TiG
Uampkpmp+THSXAIBpMUvzdLZFvjyF2sKds3TrWx2yoraDVoo/tRXf8mg5Fjk57/74yc/P2ltYacT
fzxVrybF64P7r5fY2dl/9/dPbhqZHCA5AZF2lOx99TCZqEq3enlh3j+fjEsnMGhb3E94Np6c8qHp
SKHRaPkxsfZhfWBtmcYFu8czk8CVSZdB4C6R/X+QUO+WViNAqZpJlKOw90nFJxeuQ+f/PDbIMkQp
g5fDx1WEYJtSACll5SbrvuIxdcm+bNnhTj4Nfv+/DSw/4N3vz9W+77Qiz4+ZCqolI0aQR9sysTaK
GRymKb8w7WdumKqiyTbRY2thM58eVxEa4YIAb37UIr/eIQYc1H0c79NFSHA1PaSK+/U6O9c/0gPL
g3nJJZ3eaOWggCc/jvQvDa5GJ36aB/FDQdK3SnMqZGKzvfu6wc+5Vs6R9y2ejKhmicYpUpkV4RRU
VyAO5m1wGxaT3xTtJu5lgAjGqnXAapjGW1zPzxd+wLImTqcU+rnGTVAmq3UaPi8iaFHUVeVHo7eO
OIb5eovFSJWurdFZN0XxWHBdQEmV3EZUUss1RZMYZhRFtf76h5z5+mATYtVBOkhD0HByinSd05iz
KmdHhdSrXh2lfqSIuFt93crZCSbVxCNPwZf8NA4xhlLilLaVHVvqNQL1Ft10JKgSsxcQyyWlydnG
eBiRMSR6+4kSLceaNOd9kh+BeVt9A9QKwoO8kfG/6KPpwvid2SIViJLYF8JR5jw+Gb+a9FkO+CE/
KtlP1UG2uZnRXY5/v0e+b8U4CeaHBQ+u1qRLEdVeNrUJU0xdwSU43pkTGLKths0RN2/e5Etf320z
WTPG/RSp4liFuYpBBnXDplFqVKtQKsOTFNFdkRReblbTTTxr6e7rRXJmKdI8cgs2HvlzPtSeiS2a
uSWOofgxVj/S/Huqfv+6iTM79YcmTj57ZH8WFimGOHby9k11Nv+3v7508N34tdOcB3JNB4T2mLPi
9OqSueCZ1fbh95/MEBfhQsmKZYiGX0BtWznfLIXsfRD5X3flUkPLN/auK1Vd1yPHKSQ/Khc0D+FL
ne5y7dKyvjQfJ2e/Dvx/TgXNmCAj0vS3FHDtc1y0976VvVhVTMRNd9H1bhZEgJlvxBC4c3HrdBJi
kR+9fJBR4prSQWk2JVLvpHjmRecOZDlIpqBebnksXNngpsfmLRM7Naeatn2YlWntUFzqqG+LHFak
PxLyb2jXhSp8U3ioJ7yQou0kjja28VvuH1OqZdLkngKjMaJOPNrofU/B37VBTvLrkT8zJGwnRHYW
N2xMyk8WEW4LapDlojzGUMXtEvy2/vfvNnWJbqrKkhEwecF9nNzCmERp8iw8qqRRBxtXNufC8ll+
5Mnp9qEF9WML4cizurDAdKD37wMMeH4Y0oUmzo/Tv504uXR1bY+VYZ2VR8V+UdVDfUlCc+YL+NCF
k62ib2u5lFP+/iBfZ8MmtHfTTKXBhZvPssC/GqiT2ZZNoxt1lakAJnvV2DISZrgjGy5fuKwCMXMu
fHFnzkbCvYaMpxkRok+gaiWVM4kkUXE0ktwtw4yE6lF1qN4MED5dsuY7uwoW3LKJnTd6jJN1ZhAm
0tshKI6JYvoS4A4reMpQZPyHDwaEvUJEVLWt00T3pGo8gMOyPHbtIbFW7V86WyyPLJKa//79k17U
EGmzySjKI5zJxLmrsdr9a/PgpQlTXaJDQMoN+WRb74YUTnSlstbyGcbMfaw+ZpU/lNfl9OvrwTo7
Je9aOtnXHZJxMAwp5AiUnHr1bgNeqOh+f93I2UVtmhrvueVSeZoEkxJQiXJgMmIm9eBuM29hRajD
D53qpPDCgj67Dbxr6+QzDdDQAWNk6BqwjGEjry1R3H3dnfNj9m93Tr5RuxY1ZcR0x0qgRgfwUwwq
GC4km881wlgtD65F7Hv6HkiLMJkSzSmP+Txf94ZYXMJ8hMUXQupnm9FRBvKetLFQObmu9kkZ2Hoa
V0emB44Xl+NhAY68fT1i5ybFoAF8GEhrfZJ9WUWsGS3S7uOUcVcNtPjRsMaHr9s4t8jYoAly45R0
Jqmtm1EZV4KeGBQmeQPpKyxGq3U/39rxhck52x/8oRBSIvXCQ+fjcWbTDT1P0upYlrea9FRGF8br
3FljvPv7J4uY4hpVmoOkOo6N5Nn9lZI86/I6QPj69Zid2/3ft7Osjve3Omq75EBmzIxv6eCVvRsW
JFB386W5OduOwYfPisbN0j7ZMqugn/JwiuhPIn7x1AVtFXhmKMiKq1cORRRfd+vs8CE9UIjk83b4
dJ8powh/R7ol1y9CflVkcJ7F7Uwu++t2Pi05mxgeRrOqQpoW0dvp8LU6+3hFAcys2Adr4d+QLQiy
b0PQbaJMukpgFH7d4j8Puw/3A/wKUPHysuRVxoe0/KR3MzYHWRn0Si+OUVMfjBHHFR1iCFBMKIpM
4HNjwGfFzVwBYhXMh9LUrqzkprQ22Zxvmtw4RP39VG1kefZUvvScOsoajMpghHg7OF7SLIXMsPSi
YTWDhZrxeBnAk6emvOCMu/z34vY4kEWcGVexL8H0dDYQYeU6TG8UuJTd9MNCl6UHDyHK+KC67YAi
lDrM2/FSvngZ3k9jYfOuXwImyzL+OBaW1rVdUAZEiarbuISl3VwPRv631+9lwDE5Zwvm7MLK42Mj
EUEKW9GFODbL9ot3Y3LJFOJsN961cHLY53odz3JVi2Mx/qrlF9V4lQPpQi8utXFyzKudNDbTQC9U
9PWUuSMqcjaR8e3r1flpWzwZq5PFqYYT+ZEIcYYxwxVaDcmF1f/puz75+yeHVaOVVhVahTjayY/U
oU5J3zvFAzWMX3fjwmCdBlfyIS7DxqAb4DNuxkLFgRsuQTVe6M2nTfFjb04zASxoqRp0esOuYZg4
xs5Uco8xRXqg1DT96etOUTSyBIVOvhfO4EXkjaEgkiTt41LO7G6aSzPKjkVURW6Xxr91Mz/Is/1t
jJ1fFZBfiK9/SjmgqJl4ZzxdBV217eLQ70cgjNrrkGurjlrpqXFWJvSdSAYgbw3rZJFV8bM3NeBs
6Bur0go2pUj8Sa69SpoPhtMBfwQDXuJAO6mumTwOpb22R203FvPBGWWwaj+V0XTLErAGOqlK0fy4
ib0GQtMsngUUoY6Sj5yiAhkk9Egtmwx1iFTk0aF8Vi3012Z4BGiyGqkrzjNqix3oqFOxQXLGq7O4
mxrAlBDSSqNZz0rijXbv1eOil4ioHb4bFc2T098FlZSdqbq22q2L0Fw51rGmVN2kEjsBpVRYJfWj
EP1kysUbXGDLx1L+rSjtPjO3M0wd4v5/LEX4BgiARIZ0GnyT+O/a5rWlIl7L9DsY7nAiYIEGGEXQ
nVDprkJVJRsJ1NrmEUY5tR5om8aZAOnKPwqJUlLqDSyI+Xb/c5rKVa0pMKCL61aVfD28pqYW2lT6
GmXBfiJaDUduKRn3zBlvBkm9nhP1iN3id6FnEM3SR7UQt/YE0RzZJDekbq2m6rMowNc73aEc/2g2
RuDmKpo6t9B+yOFzFI/UAk5eEH7TTEjqk1gFRJkqGUu/cfT0dH5t2uZOd3pXbclj46pM5d+3isp8
Nf0jCionsFsg3gvN+lqmhtui5pt0/kozxa0ghxr0MBlrxVVh1anSKpb+KInlV416HVidP9lwcBt1
J9vSisslkhYDCkjgK1S/ZQ0Mvfh5hDhrdvkW3y3ydt+W02CYdK8FcwAFc53jaDb8UKPvuXisSRrq
kJKahc7U/Rij3BWL1sm849HnhxRhNjLsfUx8ZXEb5y9tCddFK9eJ1DxOZbDCrnZlt8VGHWLfaXVf
b4I1v24zmGKbAzhKbBXwPiI08r1xJIF5I/McFbgQaJswL/dWCkpEU/0WG++g/IUs+2EaAAvDKB2L
Eu+KfB0FwUqDBtKXeCyLkPqydiOR3e6nAYDASzDcV5bsanrhqmPoSbN5J1nNuh6L/TiU2ygDMaDj
S6wVLlaa7pybfmz3KzYbH8inq8bSVVdComjhiqISagO3Gx7SdFwJaVxb2WNCRQY6DDcpf0nqY4Lp
YTthAN3WuwBhOjiexAFyKKEazFI/itXf8Cf24KGjDHwKXLoUu7hCm/3STr0JgthskkmwDEB+IYCb
F8dKfopM9peedriUmIOziYccp5HYEx1M2/HBcuqN2oOilCjlHamCTgSvk4z7SptDHyi3C/mMj9rV
G8h0akNlbDNQS2F6KThqayygORuD5MblPK6mtuXr4hZdEogvYv9H5Gtl7GINvVMGQVGPsbbD+9JU
V0Iutm0wecb0Uk3wQvjUKpNUfvpiKg08EyouueTlfFZTYpH4f7MIO4oJTpShcRHDRGMOIEeEPmHf
m94J3Qrhdsq2EVUW2DVEqQr0qXpa50lwnLnB8feslz6TPRmdghZRf86da0iwM5h/jhD58BUXU0Ya
SHZJS/PNJ6uyDkDbUGLtVC6WLDoWKgYo91w8WHXuNoPKTRA0S4Z1jP07hAev9OykDr4g0uwGxVNM
yLIVqAvZYfF+eJ1keW2ON3077hMZnh4wtZSUfs8pMHcvXZFTHv5bg40u8n3OLojD4T7vJjdrGkQG
SBq0WxNEjJyFxGLtlVTCfqyM3SK2LTCQTsbkOmSbEfmvGAPfRMrXWvdnVC0MVqPbWFgrDaOOeIpc
jR1JQE/LOqwOhtItGL8Sd50wuilNoMYRAEnK8fQUuYbxu8X5QfkO+pE1PLgt6BVl5EhoW18xh+up
57ukXLGzUj+BVArpyU1hgYeIoOTwNmG7kZLvM5ADHYOOjoJ+elPLGOAuKG6WqVEGWxPahq0FLhh6
StIpOTc4LORFpvMMP95TRod7MdsgBbiAdPgiKEFv4dZFcbhKSowMKky565+I9/1ELf2of9B6/inc
tKniV/1TnIZeUryFEqUrizolHd0UK7UZpmjP553VxJWXQlZZfnIySBLjtC5s05VVtMyOGnp5dje0
Bkbz1W7Ox9UAqD2ZYygLApA1m6oyWPcNwVwZcqDRBViJgH5iy57L0tf4dqwsvBGMaKgT3K6/K3yK
eIiDV3iqxhu9K/ZQDVZqN0IsV7y21ngsmH6OJrlrlHuZ5A8UjF01wpkTR14X66ED21mCO6sM0HLG
Cgmib0c6eEEmpcd+Rov2hMwFJ4QEpJtKZlx6+rVcAmeJNPDixqbolJ+D1PiW1vqtkAD7vC6zMcdA
hO0nw+wPAsI9mdldXgKNmb+bY4i5QH8URk3lJAyZqbrCPaBQqQNQnYeUGa5G3NzmxwgmyNQDek18
iBrbZJRcSbf8OTqWSepaOSqioXZTsL4TH4sshkcdNMMgzdsJE+a+fs3j52mS+LRfExNvjEzc5ZBn
pR6SlCP2RftS6vLNyFoJLcWtnXwzDj/Ged6Z87xWKuCWEbX2mXWQTMdtu1+VrvttXWwmhar3GkCG
WUKTUU2w5yEuz4u9Cw5HXdyuFSX1RPsic3pbUIZrnmSxcVeqKtqk4ZpaUT/WM/yf7H2Ioqsy78ve
XqWQ9KwOFPow+0XGzUJ9FLVEI6ChLagyXDZa8smpfWt36UOlP8Z2tGkyY10kMNx6YLUN6BLHbr7X
HWZlzWueAELtfWeEBA2zYB5/CZ3NjsRM3YF4rxamEAYWbHZtJP9siL3kRuwZ+TerRFhVw/EJMKQq
jV+zErlqGHmSxZ0s6rn4pUde0YdS6h9t7cUZADRmOaA1662QnTdrSrdRN6yN7A81KzAduQhWC0U9
3RiY4sDb3kaUwicESkFzcgakXl39XC57KjeaXI/BRrwoGTkgiZ8zOFdkIg5FqK5rSfhWlHD07BtH
w8XpNc45sXuxrnPnVym610gNr4i5an20C/vyliT8rkvK6zR9sUTl1am1HurJkyoQjq2xmdVhUw7T
OovNfbXYK42Z5DWRtJnAyHWYY5lxvXegXGvih5Q2a+qJcJuLfYqKto3ErcZItoifMQuAaYLom9sn
Bh/GWpLN605/iiYwclCgMukacYSbjfUmzkB+q7VXOsOPSoKjS7U2txG2trt5iDdOlfuZXKKGh4Yf
tV4J0r5zRrZ1B4pJ6nUpOMk09ouAG7xcbgyQRe0g1ryqV6Wj7nK1vJezYD1Q74ZMZ1UP96o+ei1w
artb6gWeHOjJZgKHbZbveUBfNSFX1Oo2a280jHC0/AXjFfav2VUZ2WgSa5k7kQFR2qHQOW9b144b
d+rldT7XsMc4wWvdBYnqDrDIZRk6OsRAuYdD3Nj+UGB+FTtrorvHvMt2i/VOX8quo4PjjQoIyyyU
Csi7hadLJ+/QGHmVabgcUm7V/YxMzTcpusB15Cip6V7Sbd8ATZgZnT9E33LtNgEYHVgq/fxTaPaV
nPzuYKRqCTcozbrFG5kgbwNVftyBOHALEzRPFW2KtPL1Di5On/ljr+/UUNxK+Xw/xKCnxQjKWj8k
TbiqoaDNrQJOFyZd07NDACkEQC9XwusHE/7N8DZgftVkYmtHgvM9c7VB46oAYn0I15HNlSermc7Y
2UocO2WQPY1C3mm2ea2ExQKahcXCrtCU058ykw+6802XILtg4kGBhOcYmAh06a0GYgSc5KHJHpoO
Fj0agrIhu8kp2gDpQrCA2dJOt19DY/IlcM2ZKrZF0H5ro+y7hhuBF0zNbVcjnOzjhyGsNjN0WFtb
yFKdb0+Br6fMqIB/Sl3RlF2PHZx8ufVMc1pNEpXair5KOEsdTnSAy7x5xU70wbamYxhgw3O9hUGJ
ZcTQgk4uYPiVlnkvBl3aaJyRBXQ2gOYbvpFj0lk3lqN/U8OFr9/gS/1sMosODL9xNNwCWzzQrXBb
lIbLrtjn1a1SAWef7nInwZyESmtIvHQ7UwRQ2+FmwsIjiQBHJt8q+YcV3ncQ9pL56Az9JhTlNi9g
i3PVnmzgpzwDoyc+hytDfmrCjorw6CZJypeh729t/rkvi0elbLfUPG9gKmDZnH43OQipYXxVMr6K
Hpv5wfYb5ZGqchwSXu3FJw9aX6/VPA5i89bopidRBW4S70s93aAtwXftz6RwJcfuSbGeFSRmSSJ7
dQNHt3mIDLhtMLDyh9Z47bQafBGvlOyYxteFY3ujfpWIGzU4RNqTRterpnscumJLzcvGmO4sBgC8
XetIfhoWeD9Vfg4YFXTdlayiTuc1ZcMP5437sxgBx01+D5ytHrmVYtKa2I3X25aXA2CqxA/bcUD0
gFZNfwEgbe1XI3uuy5e4ndgqFbcL2qPKL7awz8l6xR8QkUn9s9orKy0uDxYIRl3qX+ABhR7Xom0H
F/XriMjZaJVNRMRG6L+URn8Mh6hRNctqmAlSrX+G5raw/1ZkuMR3IMUiBPpH1HUSrbL6NBtTy0bH
aPxqgQcmEGn/Sw/+t4VTMS7PgrnBlBC5Z8BKjdkPBru/EKU6P0r/G2Q9VWoh/WrVsYgEaZV+dStj
vPF1H85Gwf4N4lonMcMET4gEmrPAj2EVis1orwOe7HvlQkzvUjdOJkPWgqHoQrrR5S8BoGLnz9fd
+Cwg/Ge2/3ec7BNFVlfUupR3Un5sIbPEeeBRk+PPWnIfRDpRBXNdIaTiBTf6EffhoO7+y1r4N4ps
qB9XcxxQNtGUBC2HuYO+Fnt5Yv9tRdPSRcdELyCr6CyUkw+msO3WAREsjvVwNXNCZ+pDLv/+ehzP
h3j/bWOZx3f5jdHpTEEZuTjqxe+khcVtuWFGIEy6hCs4u+7edeYkrh+WclkLSDrHEI/ptLDwz9H9
zDbwLm02fWX4X/fr7Pp719xJkJ/EgqzUy9gB4W+oo8TaQBGbr9tY1vBJfPfD/Jx8SiIq5cHUaGOu
pTts57kKDf6oP0f4oMS62wbfLPVCVPnSdJ18Vl0C6jKxyF3oWbAtQLE4Eio9wh8AAi+Jz8+H5amJ
RB2rLurwj0tj6uaSSA87Bey1Tl3H/SZ7+3oAL7Vw8g2F8hw3k0KWBPj1+BvTqPZSzP/cMlBJ3cmA
SAx4RyfjFQhY1Snx12NQYsQ0lyuHR9jfdwIVlw0qbAGtnFbHcL8MHVPYJKy483QdgNvl5QtX+v/W
zMliGxqriILEZDaSbwYuOaAjpe756zbOj9a/XTkZrRGfrW4oaAMaKxjpzPwPG9q7oVJP9mwgkoMq
VP5+i8lu8mBIx2K4cC6c+0DeN3GyaB0zrJMhRqA55DqmA86hITHWSc9DVF74+s8OFrJj8t5LAdBp
TQNcDDXs+4CDdPiG4QJA37/FObD9c5mRUfFgMC4by476bmvGAk6Kcycvjl155eQ95G7ekM4LiYML
S2tZOqf7GMV+VCGzK+owXz42NAyKTeBGIVlpXSWNZ8An/RVutF+qevwP6+tdQ8uQvuuRFiflkKg0
ZMMZh1oyX9j0z50xqqkA00eYQj5u2W/e/X3RoIlG1s79TM79ACQn6kEhXiZ8z/Tokrju7PxTE8dd
HcEQ8fSPjaGESJVCOEvp0qrE0zb7/fVgne/Mv3//5AQDRafFgViy7cgCCHvnLoUJaXVbphdGbfmh
n6b/XUdO1pneYcIUG3SkgDRQhPcyfOgi+lsFz7KY3zVysn2pse1ImkUjWSK+j1ZxUwPx/nrAPhOh
kIegEQLjAtTuczlkhJ1wLA1mekwcvDmlg91etaafUThYxK6It3Ih1k39ZNTfh+RQgpedje1Q/63A
i47KGktCWapaP8HsOItsUymXkjCWoHXstHjlAJv9uqvn1t77Rk5Gs0spNIR6xWiCsp0Jx/8f//7J
QTCXRaAL1PRHmdLGeZZAz2++7sG5RfeuB6dHwWgXbdZq1P/opMUMKOOw+bxCa73/WzMnx8Gspqik
JArogvq1mybMRUyMXbULnTl36MiLdtDiwm5RRvVxK0hkuzJ6kwo6bHqq/m5x0Qs4PS9cNJa/cvqd
yroBckChpvgT7a+dCK5GETU8E083tfgFyMzBXm1CvHL39aidXV4Q8UiN67YBt+ZjfyZLDG1K6v84
P5EMJzT0H/4810qUXLZJ4fLS/LttuueqVgujzI8iuCM8Uhr/5a70XrR1Mh+yPig4DLQISpwN8Z6p
8XF5/7oPlI8ua+d0PpRFZIcylaTQR1ah+j9t0dqF0TrimBxvs/v/EVPTd1PPfZnFMBKpB+TBIdfm
hyR0QEv9rIvikBtk8WzyVGHomZKCSXXp5XgjJJiPtEP8psb44uiAV2qcztJ/EpbmozTjZFFQc22O
XqN9V52nBnJ+rOheLpFXldKN1GCQg/FVQ9y3HrWtEuXfa0ppI6vdRkWHY5C8leL4BndcUjb5qld/
U/9A4DrghfzSYCRQkpYnkUaYFKfYITgiHsWrycbmVn4KhU0ume2sgeodAEZEnpPKAV5U1UrOcA4z
9+Rx1msy9Td4Hf8sjPTQz8N1n42bIL5z1GCbk891JGmPLwh8UegxobKP5X1U224lFb6u1WsTZ8TF
TnyQ413NAAKa9CZ8FEZVoQBKXuXIPwlKXdUkjGMc7uRCX6fUW1dqDRYahz6p2wTzvAllA3MJVUbV
kZhoGwzi+okFoxr+gLLi2kbgtK3Xsui8gE44UnbdmIQLsKYoA8WTx9RvjXJrFLjDmekTdqzSZD4U
c6TvmiHKwRnVJho+NEMxxYphexUnxasRzOYVlUFeJuUrVa4at4v0nkxVp+90ovFbJ8UER8M00IYd
jEVH85aE6mowHyfd2WecvWG/70gSZYa9dmTyCjGaGGny+BCvGpQTFf7lAr41Qb/dbBhPDZ44Rhti
Vh+w2dg/QyX1c2KFKZbOIztCJVW+mr4JWd7kY7u2ZYEFCc4kJVMWaw9KM2zz8Ecu+qvWGDaICURU
r3XqDifMa8uJMvpGJuvONGTIExmodcWayeut0pDOJwAdTA4qB4mUioExO75Zqbzrspe6fOjT8H7u
JQ1bYleo5bpHNyREQJYUo72k1vFs5Jks2oPo2cfkyC+w0mZNXTvJcKsk+M0PcbIu8pL2MC8iF2mm
EqIae2fWBZ5eGN9EDbUTwWqAQBdIDdxMxVfIgFW2WDvUGg0EgxHV9wqY/jE5RGnh56+x9tgNj1q2
sfDt0Refaszy8EB1SEVBV1a1ESuGOZI9A0AEbgFhuCsEbkq40o6B7gmh7rLqBSu1VVll67g1N0qN
/DKJnw1cW4fe2EvYAQ8LFZ70QlGR/FNfEwd/cFQTuroeSBMuzj+dtpp4pTx1ETV+VTc3V5R5575j
gQynGArc/8yNj+IdUjbwY9C7IA1RorZYGx1chaQh49SEuBCRIi5WeJFT8ViXMP0JSXlYTQaYqI7d
OsWW5gqR+eiNZsVOEKM0xS7pVRZyfJ0PyDeGQheeo9S4o/ZN9VCOEUEsta+8csBao7MbazOPJKBS
nD4PSoqdfTeMsZ8mWYGL/VRQBJ3hJx302RN0WgXb57xGCaB096NuS2spGYONmEbLF+nYb0VGmjUM
7cId1HTy43jCaqUuA3Q5gULCssHGTO8Td2bP8lmus9/EduyHCY5prZ1J6ArSfsONQd70QYeQIG8L
N+A1gdOa0MG9D82eLFxwBEalbOTA8TAOALul9nhiSPIq0jFnMq2WXAg1LPi6SQfupPeWQLGSpamX
9Kx5hLRYP3jRuGhIgJq1FJqpWfNrToNbuw2wfc0fBgvbvF4xb0pZ+lkPLStOMVdobrBzIpG6U60R
H+SJHJF8mAcdubXJCox9QuKvYVvd5U30VlXGYxDkN3Vhbqcmu50mQ8GNlnmfelK3klWbmyTp/NqQ
1nrabS3F8tOm2GiVsq+KDG+JqnJlu7ir++QwkuiudW1PCd3aQYBhkyUb8Z+YuxA3OwM/5AS9S7br
OW/ystwSy7imPuQg6RILySD9a2KenvUW5gdAHtoeljCZ31pxdj1us0Nb4U9q3QPLvEpQnIgJkVBl
a2uT46ieYxxvMSROo9tGwoZPrx/MigRin78FWvcG9QptUmVvdbnaaH1+L2YMK21WSybU76Yx/tAT
+7GycEyOU+sqnBV8Q51thtkCiWiEJKPzQEZvh78R2cMBR0lpBUvxgceECzNk01qkwpwYnV3s7LEy
XkuxciWH9l1udl5h4LTaD0iFiNFQM9i7CJvdupv2EbyUlSN+lqZ5n9YW22O9QaPmS9OATFvbmo6D
i4OQFx+sYN2WNTZ56XxTdWIXC3HdJfUeWvjG1sW1jks2ZoqSO7flDlgD1B9s510Ssn8GQYK+zx7Z
UFB85m9mrtw5ZnEYlMBrFv+o1grf4tz2FEu9GcLsIarGBzOKN1GS/UnicG/q5SFxpjUXtQM2CaT0
x21aciMfEF8XAy+LdLqvquiq5TOQrWY3kp2WnHKVYZwRqf23KewOAhmVUqmegnVcytFbhm+R5Gy7
CsVhspimmw+2zXaIDKSfWSmJ5sYa0k4VsQnX/jzAx7IPfBKMmCyPXtEiL8XbRWAYN5PiSuyQf++4
+C9htIM3YxGsl2tHr+orR9MZdg0BQ4MLH/ZdJhKU3PLCfqCKWjePlqX5dfEWjei8HXvXlNAN0Njr
pbVfrEKNSvruGDKKAukGUu9a1Ml3xe78Io23GrIbU8jrCE8YjMKxZoBGKhm7gO72dvPG1czHeNwt
anWTLFKOULhtWG+hV3JOYf2EuSMi971Zz8hA5zvkUQdn6DwpWcyAUYqN1R5/1LvSsXwpK72kxrOo
DvZ22i3Wi95gMeV158spFbqZWR9z1pEOSVKy0D1ovx0USg0yqawwD7ig4CEYbVXUP6LFxdeWvUEu
3CbIPTN75oBeFXpzXwmEPJGKho9rUMyU5oaJXZLidWa2b2QCfiZ3lGYi1cHaKaTfthLfqGl8UPGF
zzkD27H2df0XWxHeuartx22zrefKKxKMBK3MK7UORR9CVYSCSOX8KfhdOuhVVOTjEgqARGBaJuFz
y6ws4V69fRzYGiYFlVhZvPLsJt1ONjnUy+tRTza9Uj6NCGBbOfpWoXo0yxljPWfVU89aCiycwVqj
GLwBvH43y6SQHbQMQ/mtqvhvKEeEC8bJRodzpHrF78KaUHveopP5XmFqEmCWFjXfk+5bO3AvU5K1
WgY7ErC7mmpJLRIF61//NbVoJRXHL2q+37j2TKRkSYXbfNgeBo0z1Xj4f6Sd127jWrauX2gTmMzk
rbJlBdtyviFsVxVzznz687GAs7dNGRaqu9F3teAhkjOM8IcG7J6DVqEy6ud0xkbHHLvHXds3Bf3B
cN4nOQ5l9XVo/gpM3HfM11jyZgqXCcnjTJbTazvMkMFg8h0wlQs8gftIMterATd1eNMV6M4o21ou
uUScLFFUXDCoXehuwswbFxkoDCY+gGoY3iB1vzWRT68bG0IO4DCRvAqH+XWLKvcAcjbrd9CRWHLu
3LIDSNUBIJJoOQT2jauKtZ42s5pelhnxOWVtLqnMiMGKJWjsSSHZMb0AFXdvdUivuczpseEo1YpT
jIdBqXh7v8hPHl7xdoHHy+j25deLIsB1WrPXllkutT46opizEWoLKEte2J60dDKMpHLrYHbtzEbx
Lk2VZ9MNTpoHyNXKrqrhJDsJmD59RvsD+zdsWFT92Cst/ugRhypYvgETKQCQnYKhOACkMEsPFTAi
vce6hV2noYdbZMa91sS7ShKHenAWgw/QV5BOy9JDCV7V7iS44cZDkySHUATLIPZ/JWBsqqbmkvw1
+C3ebc62BSGNgSpWX9IqVpRVx+J3dax+q3SRhGB+cMapsmqu4ToUCX3tCzwOBSl9qmxsUS6lsFg0
aQHc/dGvnzHYJbX0+R7eu6uHCyWsuFSHpScivM3CVWIHC1xVMLI1cTEtsGuTd+TtHC3K3ASXnXvR
MsCCp+qtXdjjNlQDAMJQ0EdqGG/cZQi+usjFopKLhRPXCzeBco/rglywktNw7+nOSm30VRvm85L9
4ec15rnYCprtxhXVhweC02RdYLd1pQMkUhAq8TrNnOW2sukL95RnyjJzpLVvixXj8eva9leGj6WT
rPFf4Z4KEBZ/KEfKNr3yUgFEU8BGGGb2R+X6y3F2U0JsgkPMqSkN1bRYNR1jFOtDs5OZhZuRp4u7
ELL+TCQanoDqnQ7Q34+xm6NB0aEWhsLTLETWsujiddOZnPT9MjRwETGzVYjRuyOFmMplc1L/eeSo
bzoWvq6KdEiWXNmFtbSoVWRf3crEj7SIbBUPIQNtFiwRbfyc0UdaDh0IHxNjQYSqyIPwWaK1lLXU
dFrz2xfdNsUtMrRHF8lyVUYhKIqxTjAH9j6cCmjlpQSyW8/v2kjbxfh0R0W1x+T1ZLYs+vH+E/hm
dzNfa7kygl0sokUYcKVE7rZVMDQGXZ8Er4b46MNyH4oC6z0sqFJMsK3qTiNlEp65lQcFPBElpQmu
EO/30ReujpJTUlaL1qrXgfMi2SW4f3fLgO+6shQ2ag1KDOlFgHej85tJwlY7/rKDR2BZGbbQ6a5x
sczAC89W8NKMm+s8Uq4au1+A+4AiF/DA0msMHFcZyBIpJBuUDSQye2VED1LnldhaqYW0kLMSHzdA
fxF2gJIE6tKDB9HV2zqyQAJamzi+LVt/3rb2lRFnawcAXBi8pHq9hjoH96Kaxwr25hgeqhW9ZASP
HZoP2GpnFv5mrbLOKGvTgH2sYJUNXKkDK+Q27xadjh7Eeo/NPT4zWyyKFlH2OwYFB5J17hrtHZ3d
eV61dEYeW8tbFWmwLEuxxTmbbwsJAbfWJFRwXqRVLvMtYolXhB6doWJZoW7SBgPAIFi7RvaaFO6i
BqHYkRo6WTeHJr+IWgNqRvZb6ftVm0arKMIONaP85KoJDGWDqsUa6VuuUoRYkTJ2LHRZlX5hUB3L
QbYFNgXCynR3OXdNhF2Z6/S7KiOBjIJFRA7jaDWr3p8ZOJ8BxYNcka+7kiJS7eZ2Gu9bqgoDKGKP
yi0gICTdyZ3sVyPFIR4GhwPQxOmSa70BYec3XJcfeeu/1eN15ChrxJBDUK2PYRStR3hmKwUAjpqr
Jta3ha6seh0gF8aCDQDZxoquSu05yUp6JsDDHOxLa3sdhWyrlk5DbFERkCjk0pVUAbjzX+JIuW6a
dhX6KhdFscQHc9X2NsBzsWyBHLZetPLCZh6nw8wcrH2S58sgoOJALMSRAwBuys72gVezQ7MIg1Cj
3Ga4idWDPNdl6LYxnItCxymL92X7142lrPDxZN2LC/3g73qosoGYgKUYKoPtSWeTL695MQA40DX6
HFzxPG4SUFPvgN7V+O7nFuF3XdTPsSZtTrNyc8xhWhAP9U6pqUB1/UIj9bsm+ucI479/aqRCEm38
OiRC1z056gFv0Ka5+u8eYjKFEpXsE4QQsZeDjn6zL1GVL72lSa/W8OLSUVq+yJjUDLPsEk7nu978
53c0GZXoWqi5ZjO+I3pUzV2qL4zivtQ3P7+mS1EmAxMRoGLW9k1yI2u/8+IuqziBRoJw9/5znAtf
fIpAy5KhNWKJpxnTgfyuyR8d7cKk7sKj/AVefVpUKv1Aw0T/7Sb/gykmt4tUL5R/9vkZoU3/tw//
GlR9CmKZIRdyz1ePHDTiV7J/xHnXEP/l25oMtoc4KT1quuQGG3f6EFo64xL5+YP8feNnU4BPTzLZ
IHSEat0LBGxiRGp4KATSn3Ja7AUkIRecMvahOeWa52oXJhDfLwUmNJqiokw4VZLAyUpxUEwG6eDN
6apJ3Sy9dFp+G8KEco90/Sh/NtmbsZZZmWmzql3nMMS3mfpSKBeGtt9u/08hJtuzq0Qv4T3K9vcX
9Hvc/2gUxLgMuUE8Ec6UI0q3sXLLdgGd4i3akqRpdHaa7M/Pq+Dbp/gEbZ2MGY26xIpHIwMr1A/f
8pYCNfCfI3w/bfoUQvl61pe1izpG7QPSUEPcLaXyjxGV3soqmeMUSlUvfK8a+/xx+4iCIq6rKk7c
MQA7eM61tzZJscjG834++JTzMSj+pQ+gfAWI3J53FkMVEbY2pCrQSz//9PHsm+4QUL+YDGgAyTBT
/PrLHSUVcq7GoLziYBHr9236S0Bfys0UfV4odHqy7PHB+jnodxf956CTbVkPCsi1jmFcVF55Pbh4
l+5HQmOmXGjqhTvyu20CQFNTZWCFqFpOjpnCpj5oUmAnlXzQaQCla7++gJz57lBGeM5k7GsjDTgF
maHBnlaZYI6dwANz7F2RVzM/PlrW/c+v7buF/DnOZDvaRgD6M0V4FFeXJ/zK/5O/bsi4LTD3Na3J
ShBu79QA9dFpNZwj6xBZ2/6C9va33wILn/8fYvLdgX4NMs7tMaNrxTvpKFIZFz7FpQiTQ1E0fa4P
GRFC9zbWb5p6Zzn/waGI9JyBSJCG7+VUOKA2A1/D9TG+aex3ETyWyj8b0oxonE8BxmXw6fqNkMx0
JBnp6lZmdPuWNReg+N9tecTPNWEgHI5G8uSwkuiOMOUGGdtX4spAvLIfbEZNj73+J20fvPyg1/+J
VsXnkJNNOMSSg7AayNgmMK/lvICu2S1sYa3ivvn18zL+bgUAKUXZgd0ISX2S7EnVEFSNM3AUy/d9
/qaWlJHthRjjF5gemqi1CkVBRY+DcxLDUsveKFPeoOWkmAiUG3nkj//8HN/GACqFqpIsUFqZrGTD
rfEYdXLYKtBW1rq6+vc/r+kCPpBgBHbm4FXFDVKP5Pc3un2v10flwk7/7tePGjEy9iLaucdgE1uI
MidskjICUjBjrPTvP//z35+cJFJH5R65HIV6tLLGWcM//n159LbBwhinWUM1wZd83YOJXDBKN9pq
70lMJ6z3tPlXDdFphMmWUAPoKXLWVfuw3YjsYNgPxS7U1z+/pr9Xz+eVShRQz4At+QgYvmiT3KeT
sB1QYd/t81Y+Kpm76h33Hkfgpd7sI7hI7snygpvIhuTohPRhbiXpUVdfaFxvXVFsapjAF37R+Oam
vwjxTlI+epgawspf3yxk7FTuTKveO7l9Gwv7zYmMhyJX6fqEwRo31Su9bJZRax6srv7jJ9EvfTDq
Cxiqv3XS2a8ANa8iGmVqnONff4VV2jnFP79ChnSNS8Raa4GjNHW+R2h812UeWiBKhS6KgRe7UR7V
wXIXP7+JvySUr7/B1kZnWLSaNFvFXPrrb8ArDzyJWhd7NEGCK2/Ajt4Uxqmyg7tiQOXD9J21ZEiP
ThEOu2gYDplsvibacMp9A6Pr4pekqQ+aO7a3mTa6QXkvLAwgHSUWB0cGRVMA41s6fXuHjQtzHBXr
dvIjRs/adaWp10HUr1R7OHDFMR4AMaRJz71pLTvJgIA7gGnyM/N3hLEf+rDoc+A064OYUjap2q98
k34xhFlakvZCjesd0I6DpwRPtjasSkmnpZoG78i5hBde2/Rk4UTBU2fMtjTDPjelsWtnUK0hKvbl
Y+xuVfdfEaJYqgAa/1+ftsnGry0zt/QQu0ELWYmg/eOp95FUXDhdzvJfWksaYXgMFPPOiA+FF1qu
5cb1IQmM8r7KQTiJKLWuLD2wYQ321S3YJP3SzhvX0+f1JojKeoP6hAw/LnSTNR/LVYnUKEPQqrHu
Cr+FGIkpZdWsc6OBF82oTK9XAWqBtb9L24+fV/v0sxEc/U7Q2BYnK7C8yXWW1nbicDMXh1KFzusC
9NAuNdzO0vC/IYgiRnMcFsnX/VQ6ssjjPC4OOBVtM7SBsyHb1R2KcJDuf34adSRDTN6lpSFGihSl
wABzWlVoflvFoRsUB1FmTDyljQ8RG5L6UhoKpF5eAUUtvap+oDJ4aaJk1cn2xmBwbld3BaRSV9r3
PtBaK5sZKESZToiFG0M2Wv19B3ffw9wsPCJuMG/B4ed/ZZj2Tdv//vkxvvsoXNGQC7DegF0wyWNo
q4cGxt/5wUryo9OANEzK6OrnGGNRcvam/i+GPr7JT9ksKZrLAWrmqMxvMqvaBz2GsYw5QdI4drz3
owsdsvNanGXAyY6ulw7g/Cw5C0ESMxgu8kNs1cqvKG71Q+XbyTUzo/rKw7p2Hg6wEd0S4HcO1GTX
uwPNwKSB65tX+olBf3wPHJ5ZqogbbaMm4DjzxpbvNKX6HQYDXHfsjdEKNPuIlvzPr+u7RYyK4riE
4UTJ03q8sFxv8HSNX6+ZL40e0fI3vFXCpAZ3i4efY52lyuObIj/TgfnCxpsu4rrTlWKojPwgM85A
335m04Ix/Jefo3y3yMAK4IM8KkPS2v+6ABq78B3T5Xs4t5W+t6IL1cx3Lwwg/+gSTOl9tuv7pG5R
AsqBRUnLxrt23DdE/fRLPoTfRLFVvD6wjoLVqn2FE8v/kxiAczkuy0OdW9tSYjhTV+tc+9PReP/5
dX2zX+CqWQSjeOEYm+ZHiRkmeeSKQ6Elf2I5Qr1SLbZVbe1iqqiZFDUMYB3jUqv0/EpSBJWAQekJ
ppzT+utX8s3K7rusFwd96LFxKsp60dvarNexOUhia11poLR+ftLzhTGGJIuHoiWjJjk5GaJuaHMJ
7SvymoX20MgXcl/z/Jt9/fuTR8J0nAIO7YdD3EfRrHCrN9F7B4v5YuQHm0ZWlo0boNEA5DgUczN5
CP0B+ah4bgfPLkYfGhKEjmYxqNU3lfeoBta9FwJOZFLk2umLA5ijAf+TSf0NLnkgTmIDZKaQHwZZ
X/Xlmw1gETYASwU9NwfhhvopQiCoVLWbwAEGbiJ9Jg03WUMeHIdcwXl8lWNhovrgxlSw08zr50Kt
H7wkO/UAlzrXnSOCMpM8bZFazVJW8lMLrsPzh3UjSddegwCI26EzinyF0s2Lgu6jFe2K1NwWEiAO
u28eksLYhC1zSkB6pZLMc8bXahhv6fOuSVYupFN/C6Wvx78iZJ0K0GBVjcnu13VlJ4YVGGErDlIF
c7nQimpu5iisG0aZP1SSFi9cT5Hv/C4e37Zjqc+ZX6UnIdflQy+p9qLsUMwzQI8b++G19eosWki+
Fe5tBysC1wNpXde1WOlZ+u828X9/MXkaXCHmkZP1I6H6ZGpRbOx767mwni/l/5jw8uxf3w2jTlo9
BoQk0GxTNQEzD3uvx0oIbLW+rjxjo0TWtnLeJXnXVxIo4xclvI6tW9kKZiaFYnkjsPuy0R0rhnKU
yyGdB6xtAHgG74d7zaYzTm77YBmPqg36uL0x1A8jUVeZyGc2IHup/DBLdd6G2doDhpE2v4MIADTs
3uwRGOaqKLO5lR1UDTQWQnxpCKRDmueduRnQcxv6P0F+r+i7oNnY9oMd3TUGkOpw0en+usYsgbpg
IeftsmzbRVgFc899kIZnH1W+SH32wFp1KBEqSMho3Z1bA0eIPyDPx9ZW6a7SGGujnWXEi1T0qwZM
YOS8O4m/aD0Py53XRvVmUZ8vWrdZxDUqjRljnMw7Ve5NmWNNxkBfNuKH3gOzMBRiVQDd6VBpbEE5
aimAjrJaNTmaHAzU6arMNT27RuBzpaHFUoz4GTRY9Daf+3AC2lZaO5gbIRSOmh/5lzJKxCJW2VvX
kp0c0ky57QQow8a+qjN3J4GZGNRuYbr2xk6GU+v5YuG2/VUXH9Vm3QSOOXOqu8gNlzhHLXufFr8F
oCPXud395KNswpUbgfWBRYyPQvkh2erSBfCAZk7zrmn9mxKhN2lZy6AEdGYmxixx2nWXWU/KANDO
qxpUIvKFJv4YzDeqTj8ZkOqwDS6RluxaMJvgSYHVA+MV8yY7VUqBnl99nQzOEX0BddZ6WjgDfFdg
Ha9dU2DN9MFGkA4NbFt6R9lw04DvjX3tza/yU212kELkFyGZs74IN2YSLCiZdkP9lolmYWkg52Jk
7Ry25to0Xjv3zcGtSoNYCjnC9azrTBquzQb4mO/F675sVyarY/A5TSMgQI6n+CxYMNtSoMwlF6We
7ldRoryKNBEWP0OnA+1584x7ftkcduSCUv4qBQjnN79AwofNTWu8lN17UuKR+ejmT+juGf1zrrwN
rBrX3evDgxo86UGAKB5YxhAoGFQkC81vPS6Wwj+F8klGKlCr7GsH1o8flNtR99NsPqS42iAnexXh
EC2al2E4msOd2z5F5oOJwUIe1YuhHCimEWtiap5zJxSgu2IEn+nELPXsIyxPFfCiwJCp3K/DtFsN
urvzMmU+InvSrEMa6SXFWhjs1CzVn/sKmDu5auyB0vvjdhtTenWTFyAZnknd7Tm/tCC8cYDFhua+
MB+kABmfBH0o/S7pd1H3oOonrcK8UQXtSFYb9cc8KWY1gGcc0u5cKwgR2PSrBTrbR9dE1CQEFe8W
IMwslFrsQtxqiXhqRz0roY0shpmcPAHJRyLTnVXRUz4cU+WhcJ+zGswjKG5vgCA13PtJjjiWex1Y
yVrz8usEcata59Q35rHULCLnl4QyWT4Sc/BPFDhhFHdesGss2FQ4x+jSSRXmVuGsUzyqVempCEE+
pcjvvDXurQGgxn4J/XKh1EsbVFFhvpjJu2JscuQaHXGL8DgnBBysivUVZfkskqtFCEGjNTcxkhOc
rHmKlqJ4wqhXNZ/Tfhtglym6lyY+lcYuVmqGd+9GFSPZBdoxh3vdSMYSYvHBjvWN5jwO8m0bZK9l
G3CDgfVETcrPxLKrR8n9YONQOQxxjKD4gxEC0dbCPluI2L5Wq5Xu7FMULM3wVYmeS92d1YggGKOI
LE5mqmsW29wP1kbtLAoUSAf/xchSaDE9lKt3v32omZRKuvsGGcOdl1a3avpXvt8A8E7edYZy6Ivk
OTSrnVIZ6izPklUG9j4+hAmdmVJHpdgrtt1gklnW144wYToY3MwCEU643yOTIAhQ5n2p++tmDIVa
ofYclQ9oiXlQAhs9BCAPvcN8DgdUNlHTc+wbrT45XDxG3y3z4kPCsjAv5GWZvTONcbyj1Bavnmst
XFZWLOPlEZwMUD5RHq2N7kZU8aIlZcqB/Q6oyqrtP1cK1IWGAHApLPqi0xRXRVTW7Fy128vdCQwT
W6Azr9FF/TmrPS+qvkZRviY8NHzkrHWUbq+kYNXtdBWpL36uLv67KJO0Ssq9sE8FUUQKGWGdsCnE
038XYkzfPxXunWJ1eqgQIkQqtNuXbO1LXwTP3fMUSKYKZRCBKzNIg0kHwk9R8LeEqe8NnMEgQjXg
HoEDazWcl+HD1O8sCf3JIFra6W+ju3JKqGBk0t5b0gezlKS7Sbcis/dIwaw9BYJCiO0tiGARXeGZ
eCWrIXh8cy6X9Tqx4RNCo/GrX51WrwYqnFKObmh+oQingxPeGZpYVk30e+idDefVfNQuwqnchPTh
27/r5NYwr2CwxGUwS/wn8PoLRw1mZYTVXCG/BEo0T7t41de3dYMh5IOV+KuYvN8uvbmAmaYA9h7E
3CnfjOROt0/0xNa5fsgYfI8ay46KltiTirK6ajZrmcMrqtOFnqaLGnQUeHeEufO3AGXK1NNRQq6e
zBYPEUmQIvMLOsU/pOXR0TE8L4E2BmZ5kqy1bLorH1xwUoRw4zIoJdZ20GD4VP4K41XQs+4MKfl1
A1jYDG8diHy9hriytxWQh+Ibq7oRyoeKtGOXkOmBvB/gnLRSfi+KO9txHpuY5Caorg3IyJ51zNtu
acWgWgX8pQ4uTzSHtDXLVGTw222Asi+mjZmMW/FvycGo7bEpthpC5HZ556Ybv3hUMS1IbL40zWr1
xcpGEc9iZxaQGTMZyTxx1bvaDvk54PaiemsYGnitck+HekcqPevxX3Dk1wY0sEaxNmQS+gwletq/
cw/sBayKtS+vaoM+9bUKutgJo1dR6HM1vgUcCppfXZri2chv/fYmUAno7vpohK0vI8ibeYyS8Ig5
Vg5F+ZinT0pwZ/Q0/9AU7aV5SVS3c466vU1iBHglGDgKFCtKdrXax3E2861jqatkBlQx4Xtf3I6Q
1VjCJ/4x97iaSXZb8WQoIJVGhXb/WKd7ByOJJnqv66eYO74rI4C5T1V544qVZgQovTYbFdZZiwhs
DoutHeaWflXazix2YKyeNEZwSQry2sC84jbLrhECdJK9K24zrlMnuLOCW9vbDsgyItswq7orMXBy
qWD767VAQDArj6g1UTA+6M5dbzyaOGJ5QESPFqrcwryrtL1VmGtA1/hKvzLNXFp2eWWRJhRhum6D
YuM79bwdk13UiRt4GBo0rQR+ZjpUW88EcVqjgwhEuD+1DQQqQ2dg+NhKzylcffVIx8XIT1AshH8X
yU9h/qDBxtTgTLjFY2OCvlYPAVLFrLO5XANChlGpBY92ejQQykIQYGaazsKleA7gSDd8SbJKjfFG
nKpzi+0Sm4je493RUUbzAUz1KkXCv4azFHLl6748z0syd31BKw1OxrtHBaZ7f34+bs+LwfHeoEge
9cSwIxj//dNxW2GVLTNc6fZmSRMOMRnvDaoe0OvYX/8c6bzDhHIiZiz0GDE2NazJmZvJXT1Uqdzs
JdsrbtFixOym8pwFwoMj+B3Z+zQxpCunVt2PnyOfd2TGyJZBL9AwGEpOnjFK0YWrM6PZu5G7oOrZ
aDwf3GbA0/Y/X8NjAAO1D+S4QQJMQnmRVbSJ3xh7veKEc5I0ISfWHzSrvtBEPe9iEYghq2LKoP2M
KRYgTlK5LcNG32uS/Sqn6ZPXLH9+a39HopM+wecQU1wpaXRUlV2t74VdMtrTFBcCdqs89VKa9HML
uAO6u9JdnQTDooihhlhr+F01cqdOB5t1UVHC7FNcB7aZmhuHWLBvoSP3KoNWm6bmqgUn8tYZIRB0
B2B52MeXrDnHNfX1EZj9wBuwcaunOprO08M+TOMmHOS90zkIaVveUOyKQrFukLfMUOtGrMD1fQcj
giystmlR9ZufX+L5Z8LTD/Is47axmzNVHxJFjgOmnSoIFmOFlKZCW/I9kwuqUKSR5w+qsbYZKWO8
dQ7baHQ9TZhRtvu66e1dnFeQxoJdgcIRxL5mj14FCQuiaFexxU2VDuLket696qnxQtP94co3ynLO
LF+6QQq53ancI6vINNGA9Grl1k0YrGYSM4y4UMhKgOktAlFGt1Eq9F2uZdIi6eAnFpIJm8ILqckh
NPcurYRAj5Ea9tthLXVNuqyL6laPBxWV5gS1C0v/3ehBBQixU+AjQ/3jayRA5dBF9XUTfwIkZLdS
3EOQKvUaiJv2JjoT6fZIQxCZ9YNyS3NKhio84ll87YTVvorTD6srnFVGE3CpZKr4SPQhhb4UlouM
2WpuWs4m82Tq3ejodeENm/k20I2WzAGmY1SJD2xNoF2hwbpFwE25t8bEOu4xJ1VDweOgYgkdotNg
+9W3/OB2oydhvfVU+12J7JXjWizzIYLpJ/n5AhqyS1MKRnte9PpCzfpubeSyf43sZk+DzNaPZeP0
956kQ7+NVP+aG466OW3fElP7k/ZqPss1+S027Xapph0q314n5q3jPSU2IhdVzx3jQc8e8cXYStGv
4jvR6s2QU9xqjdXufdU46Z28TUy8xRL8JNrw0Fb+mt77R1qQvlk+LM7yvS3VAPoKZaGlA1eXvEKd
e23479MmdHFGg2uQysw3ppg/XymtBiOcfh8Py7o+NvFVoF5r1b+CgUBjmaT4wEzHVH8K+cjNJs9c
Ltp9kN/2yfHSMPbbikvHDhZp2W+wHG3jhxVkDhaG3SIzEcKcl2v3SRgQfH8+RMZLY3KK6Uwrxv8L
YFlTVTmhD1ofJ2B2fCfKr0q/QEMhy/JfsWd3J/AOPdL+GCL8HPSbx9OZOzHgEkBm5GmXWHW6sM4Z
++wVtE4WVRy1ywwQIsSjXrqQGXxzSOoGjW7kEmlLMz39moPoalGDFAZwOPBzTrGNsEimycPi5wcy
vgtjMvbBYVFj6qhMEhB2rmvRWSIN6OvqoGs08aqe9rTM1PxIY5peR+W7mLqF2d73M5RlFDO5t4wu
21WOWjx2WRDDa7X8rYNpDwRK9l5S5Qi5o795Zze2QvsyraHfogSOCYM+tzMUiciOM2ffgxA8xCoZ
YS0isarq8I+wq/bUJ1E9z2wI4IiZt5tWeBQgDfht3Y3xbuog2zdSu4kU1KM0Y+do0PFVmdZzFrvN
MQt0d6V1OtgGpVNXIZI7QGhgTys5tPc6YbRuQHR/6nxkZmZ610LODVx3WWlyve0RfVyGorfWQZKH
R8Rv4P7WACl+12Hj3aSJj8kFwvWZNTeKsr2tAqdN/jVfkoHTjLJPAgy4bcrjN/uUfgZq1daqWfok
9eosSsib9eeBPPfnT3+2lidRxn//FEXJkLQamoYozkEPn011a2r/igBmBizAZDD8t1WDwfbXEGbT
iz4aeBCTSZmNRk2s4eFz4Z4/W8F/gyAmZpGyAzaYZJcSekG1KuGkKUcvjvF4CX14liePfx5YxgiU
MQw2/9dn6GwhcjZ6cFQcu1vCKi+XoQSmdRZl5H7y4HiXZrHffBgimvRvSWPPj+g2ttwB5Qv/2GPI
pVj5vLevPC+6sMi+fS5wWybPxEubIt4MJCOyzh38Y8I0p9Zuk+6xTgQz7Qtr4CzbBFBHFCKBbKUG
mCwzLfYURBPN8Ii5TLAyyiJYZbYBZ77VHlDfhlss23grNE05l333ktDl2bvkbhgFZ4E64O96Njfk
PFAQDujbvVYJZy8cTXoqOyc5yBUd5p/30znBiVgo29qqyokMWGCyUobCyVSkR9t9KdXJSg3Aw+kK
ROSqtdxro/NctMk4j6ygH/aSGdJsbmlK/Pwjvnte25ZhjJFL6CzZr6s1QqW+qVAw2qtudKLMdjlu
s98JAgwXTo/xYSbXL2gBVch0cBWQbJOHreXIU/Wcix5hMZTOQGRazW0fHHEp+ecn+hJoTPI/HVNS
Uta2UxCoQ5y0QIsKybYlBuf/XZTJSZVCJjErdSBvGTap9Fs0kFAvZF7ffJpPD6KLCcSi1ttG8rGp
2PtQi4L7DLGgS8ndpRCTnAElEXLXkhBIag7NOpVexSWIz9l2FpRt4LDJFSiNzvg1vpdXDkj5BlmT
4dgiFZKhJGfRU088dR7r+Wponbsw7C+cVt+UcogHjpgiIWujk/LXVYDEFie84rf7tCr32Ih4zUOO
RAkcnwqJmFR/+/floHGXsJuBBJ/dKUba5cjdqc2+HW6lQpnhyGNTNf4c5LtXSbav4vEACBv4zddn
6gMpsjrTafYGkhjgHm6SIccvMLwOBboYtWq/ZnK1tqL2klfv2dHPNxzdh9GUJHOGi/U1sO3Jvdb5
zbAH7cEQ/zjooyrevEouMQPOApFi0F8wOY7AT9H5+RrIUGLE54o8OA4Bpi87LXlwqudauyTL/F0Y
A9FcvEPlEVk/WRyy06P/Zuj+sWmeZefF9VDpoNOYK/6FVXh26PE8BmQWk6cRXNCT5wlMS4naiJu5
LeDqo4nEKbjWmnSGlPO6bC8cGN8kNtT6QMAEzSz0xyafqW7o0hu5ERz7+Npkn10YwZ0dFmP+Z5HQ
sJG/aZZ5mVf7ts8o0BqSRW6G932sYJqoPv28yv8iF7/cFH/zTFQy/4q+0+z8ugjqWsMDtS/8Yxho
c6u8rvqTq578cO/Ud76B1+9cbpHkSaJZ0N0lyqX87dvH/JRMT25ER0SNEsiVf0w94zdAjlNLr4ty
BGO7Cw86HuCTBwUOz7pQ6BCOKc/XB5XyvDHiJoiOau4tZUlbAy1chZ2owRRnzazQ9X1oDAstT1A5
+PNz8POnpKZnJGCA3dNZnpOVKXoVE13hp0dxW3Z0a6AgrH6OcL4av0SYIgQTRcByRg/nCEaOUWCU
DI+5qcbphS327YP8bdqxKEdC1NeXWASuo3q4Rh27bpX86urfhnX77w/Cm//bNrCgRE0+U4NIVD4U
SXbswLXN0zoGK2Ar7YXD/YzVAtJO0GGlyzmCbc/qd7VTgrCQi+wooujgIFTaKQh42kAXH5JA21mD
vPB8+SqMaLkybf/5Gc/eIvBeUL78j+YBl+bkGfvWsIY8kIdjWYKLKnGIXeldgTiWjrDaz6HOzsRJ
qHHdfM7PgtSVYwvoDa3MZUshHvfWEvRkrOxTQGs/BztLAwgGXgB4MQ1svspkdWASW+qxkohjYlTN
zraGbm6pDe5XnRMsOJtHia+iu/JC65/LpTEyguXjUYz+7ZSk1FlBlZaVMxxtUTNzzfSlmcQ7Ows+
0vySYcJ3X+9zrMkrzfNMdczWE0cUHudqIP/S23RNLv/y88sc/8yX8+rvI1GWo5UNKXuKwZAyt1B9
TqSjMDukdv4faee1Gze2rOEnIsAcbjsrtihLsuwbwkFmzplPfz4OcPZ0s4km5MHsPQPYAKtXXqvq
D9DLufRWCzepi7MZe0dqP/Lo+wCS+h+GwMn0ULtcooTfC0dFvh+yr2HxqFQ/ysD7/IQ3RV6yEAQp
aany+DNOwih5FeZ1Wwksaq/exy11BUhlyqPLM2V/vdtmJjwoCE50Tk46bfpwxtq6TyTw38eoHtEP
3/oRkuN8ScJmlTULBIqZmUAsUg9o9cMCn873UNMFUZJplh/dBmAzndd6idu6EOIfds1Jz1m5L2iq
UwvHDFxw+N5IN3X42R13nAP/tkKRzgcnqlH+UIuWHot22DiGS7vCUhPk8+/3Bl71SkUvack3yFor
C4DdaLR+fdxn9p4xTwI5h0e+BJL6PIraUTmhauEcpVGqLFpL1lNb3fTKFxMf7Zoc5vVwc40i+YtJ
Iqc6uhzjNDwZFy0yyDo6MgAGbOMrMLhhCFGrWxiay9sZY3MaZvK87oUmq+WAMGJT5E8JaoHIJN22
geYddRAi+0LBTAVFwIIyuzI8yZYbYk7e/1BwhMzJgy7cMmZazZsEgxWASJxb06w+FqWl6Te1yVWe
DV1NPhQL2/g4/Xq9c2e2PsLoUDj/cUCZ0u+aFDK2kEXmUQVNkAQINuXtgjTBZTqICisCyWx5pJ8U
5WKf4IIgNw4x2i776o0m0pUao5wJNAMA9ROA9h9SUh6ioHr2g6Xos/14EnyyJOrETM3QAuEi9tqd
QlGu0nqKjepSI8dJPzlDkCux2JvgjKjSlFIQ5qqQhIWBH6T4ZCV4RI+ykrYSvpZAXAQJ/I+M4q2O
tTTei9fHcOZkIUmO8Q95RVXWpv2L7qdalaQqoFJnd52jPeHNvlNTa0Pm/+N6qNmxPI016c4+yAWp
qi39CBYWIwDlqyePYGT9UU6GlyxxX9FFfhRqrJ7ZJBY2grm5apEMZqMfWzrddzyPiqgcCDpV2bvy
VakWrKaWPj9pmuhExRB4fF7Ff3Sn8a/rfXf5fZg/LGZLp1J3WQPI+XrrdK1xTLPfCbKELRnRv4gA
79PgSm9wM5vslJSPq94wGv2IkyW6u+rh+ucvlxINOPn8ZIfUezl1Q4vPK57wLZGxEFaweaZ+dXM9
zmxHmUByRBVchDqVBwiUQZZzt9ePAxeKIMKF7ff1AJcXl5GDhZcMMljAP6bFS6FsQy1Ra/2o49Xq
eat8+N5lChpPCEzmm+uxZhtzEmvSaSEI7Ay/dP1oSpjD88QCvng9wlJrJk8BryyqztNpjVrdY9QJ
lBHazEPN+6YA+n891lxrsEuCZSzpEN2nl9ghMirP6AL92ATSfe5Y+6F9uR4B2Z2LnZR0KjomHAvG
SHOaPNlcoTe7Su3dp77B9AlZSmvbKHoOYtMS3+K0Le4iSXqBleKtMFlD4jry4kc574M7gzNlE1ex
ht+FL24FvRQ3vcj9B11gLCHi4SvEB28TdLl7U+LhDrLdk9aeUflrNc5eO8D0Nx6JoHUnSe2Bgg1C
u5nV2FygQfvHwm+xqu5crbRuAujTayE3ufDWIE8dLShXA5bNbwXnJ0Lvw7HP4o80DfRROH7YuVxh
VlYnS9CRsmqTIk+Oqvqg70zZ++l1/qtgOL8cS/E2VZXB1w6TZteDj9z6WeTetW7yIjbBz0gIRNTA
B3Nl6I2Hp3f+Opj5h1ZRuC3C0XrdKcuDicfMrWwO5nrIe3NdDtWPTnHumhabjNgzv+H18dup0T8p
WyVY17n6VrnKc18ASyRzg5dI2rt7V7AEknlGsY7bwjwAG2/WyLqGt3mQ2WHZvZOeeI2T4F1QsEis
olI6UDaPbkPLqhEKF8RR1tXaVik5TvTdX+q8yjfdkPgriogwo1je964Lw29o/PIuqTWyUE7eKKuq
SfujpuCB46iBC/OlDLFNQaEdhOsvpxrUHdp5P7vRPZ4pAAjSStxV0up//Eh6whZ7WNdqi8z3AFEn
KIw/hpTcQ5MtDlWfyCtD6e26rO7YFOAsteB33VL42XbtT9GHZVEEFuDjFj4J0tDpRnFwfHFxkFbF
5F3g0F+pPbNDLmNQ0Q3l77omgyZjsbRNmr7ZgRzAnlrOnsHF3cYGQM60wWhCGwDpgv+2QWo+SXmW
33qlLt8NIdIXXdSmawQXkG/Omu9t3P3Qcv9LlgcQxdroAdpht85iGc8bQ33PtM5bazzLV306uLaB
CjgcDMfauQho35HejJMVUv7XF+TckodbzMFLftzg/n1+/a4zQyiDSnOfaqPaxwJ2KZ2+kN+dW/Ej
3ZAnJAW7i4ekO5CDDxXdfVI9OcVEwbsX3cAOJG/hAJtrCraIeAiMRAsUhs6b0gQeEIvUcY6lPvw0
oTGvKslZKH7OxRjBCiIZZayepmm7KHMTJXNK4RiGMuB6rI+Et+sDMu7n5zdNSJP/RpgCL6U6Vjnp
eaeW1Kz7oXrNYlDMaRweEk/8wjX/GdoC3g3W+/W4c6OEktx4XgJVvEgXojFgar6ROcfOiHZB9COr
QhxW0oXpdnmZpXWgv5A4Ggsm092f+a7UYgwFME/6VVi+tskP4N7YJXz64TPGISWp6Pg/XmgpZX2U
lXqJSYsTbZXw4fPCdVzHyZGNSUdSn+K0TgckDHlHiUdyHT/DW1pSCr7Mqv7zfXR/kJ0RSXZPlqUv
4KSROL5whHErHxsd8LnXlx8lojo7krruQ63A3hZLpJnpUmUfSFr9KCmKv7k+K2bmO46mpsLzjq5E
7OB8TbUDlJVEBiLVlBvjAc3o65+/1DQZ26miy4TelQXWbNLOlHSJwu93jn3lZVvZ14c1rmjiyokc
JDsiKXrv2wTXbtwG9tTFsnXROGztvgjrInW835UYeqjYu9la5VqBH8coag+hfZ1KSLzmnk7m20AF
P6lxF4pTwd1GGQpPlnY3RFBqvIGjR09NeatKHk5Gion4t9YvWazP9CKqUwb4AQATl4wjTHTaonFN
9ag7T3X2kC0kN2aWLllwhCZ1sqkIe49/f5JCUYGCw1HPtWMNrhT5923lFXsdQsz1wZoPMzYAPwqU
IiZjxZbItT0qtGOSPZgygg3O/V+k0GSa8m+MsSdPmtK59dCUZa0dRRXXxHIVLJXp5oaCRJA8Pg6A
OE6rdKWqJ11XadpRbuLVyoCncr2TZr9PRYKhAKt5scEp6D9YJcjUYwxb/hD/+m9fn3RPUZSWUld8
PctfEvnRLJeSDTOvDQwe2TJHqTSkKiZTyap7pXGTXD+2qfEHjkpOKi57IW+26Q330GllvLADzPQX
+C9wrcDXNUwsJ5MqcAK37DWeA1hPdA43X2thQOZOHJpEzVABNncJ4GlSR/QgcqN/gamOCOHdRKUJ
qdll4buLwqjM0wYAzajkRTJzmsEwyrgkyYw6gAJYvhTjvRV0e4xZ77yo2JYVXrNxaxe6+gPEwu9P
T4yz0PL5uqlRbvQ7VA+e9N78NmjyG/NzIUc/M1Js1aDqlfFEoEg0CZH77JGa6YCWRckoMmxfFxZu
ivMhTItbHHC9C40yXqTywHONIorprNIoWOcLV8QLbUKmNI34X4SpMlTrZgAbBI/blWKs2TS3nSTD
f1eMp3iAkJdHzxBG9qpRPzWaede3FvZa/ltX9qBm2y0ieFhiWfAel0TpZ/ZWiboOdwnufmMq/Lxz
JS0HmiuZnLPZA5m1VMJppV/IgM2sbYlLEYo7I20IONt5DHbuts9ESTj29bMjviYYBsmIdAyWhiTq
8/X5ONceVMqo04O6JKs0/paTfVwP1VZL/Mh98jNGMv8lQIpQs2x7PcrcfEFocmR2Qey6KP8GdZKX
gOephvWPQXDIFxaVNLN3cDOBrsbZSj12uqBJ0adlA3rxiJiYsYMxgl0l0LY/UhcLt26tCnt1wEXL
jOufYhkU66FWnK1Qh7KNspX5EUfo/YSZU+w63Fqf42KoF4Z0tpspOPLgAaJ4AYcIQCS3kE7G6fzi
6i52RxGGgfX+ejfPdsO/UaaQCA1BdlaBJhxFibmzDr7X7V0QfD7PJZE8Bc05ogkuUCUiXqnqkCTC
MYXowO6JNB2ponhT+S1Eyh5GS4X+5OevNFS40CjkuaiNT9TzaTpEbst7OxWOgh6sMlDyrfVHavvN
9f4bk4CTJx1RqBsoAFV5X00WgxqHWexnNE3H3MBClcTIg42vFgcD1QwEl4dsoVlLAce/P1l9kZrK
mRbRrDC/x50OJFKmYaZhvVWyHWOB9xfNkxg4XKhV0PyTTlQANgdlxptYTva59zB6RFgr3BO9lZh+
vifZwCE+jpn2MdU+adhgqIoj8nxMk3YvV/le8JP7xoFR5vAMyIpbHhCff/GfhpxO/qL149QzIVjj
3TVUj3X8fr33Zvaws+9Pei/i1mBAJ0P+HFEdbwX37fr35448WQb2QEKEa8kFalDUQrVJ0oYCq9St
ZLwWUWlKtxnJR3rwt9DqW9RBvtRhf8flcqPBx+V6/ta17X2eSt+E1vq4/oNmJie/Z+RKcI+g3D92
yMnkRKhDBsDFk29wdo1QraL8VmjqVeh5h86N16OZ8vWAsz18EnDcRE8CKk1qimUrknNQsh9aaN12
jvF2PcRMeZk2jVUrESYDaqCTiVnjiMh52jtH7kSxbh1SybgNg/d0la+Vvt0rTnNIh+gmkNPfZqju
gtHh8fpPmNmk+QWjaBgwxzGLc97KvtEFNLFopR5Bqhce6WU4NV+qZuGxOX5nspkxm0b8H4wdyHWT
C3uRQUMNxzxRLSYbFSdnU7p3u99Zr26aYWltzDaKjZlUG2k99unzRkmNKfZ1WnDn1EcpK06Ebl8k
R8QkECezje69M7HxFqUtaLdVAzs/6/11KWF+kiC5GWO9il9ZODyMlQPLbcnkq0cxe0mQmI69vST+
QIunKsgMDAjTafKqRw0P1mOg3hn5nS/2nAfeSqiOaRSvRFQcyu8R8qlu++j7PwrkkosEo/TGHu1K
r4+mNLdKmE9sqlRDaf5k0rp61xhl4zNpUeJJRNLhyFhIwy+9T1a1dGgwLi1oUJTc5vW3NMTu0/gd
y8VKxscW9O5akN8lNVrYC+W5wR9/kjwa3F+inBw16nUplqyj7j6g2oXxo4Hzn7MKpWKd55jbDvhR
B0fwfmn2HTHrlQEcQM2/CYgEadqwVZFnLnPKLr9SS+cvtFXQ4H4qP+jBuxPcW6m6cfIlrqYyc0si
XcFNlNkKsHl6ua6c3KiDQLOOIb8mCbKth/9O7v6hkLORpVuhfUvUap1qX6vsIY0xVla2TYUUhbdX
xJ2AJ7aeeJsy/q4h+e44d0F4o2vOKurqtaTi2ZrapfXWqoeh+95U0Y0qbJPCWcfhS4ymmyz9XJgZ
8uUCHFPpFkLivDMhhp6vCRMYM3bnuDxpKD813qNQ3sbhHbIeGvM+yN6q/EP1bxJ3F36ei8rK52kG
3wYbB/UiW2e0cis1AYmmIqaCZlJV3SoZZCpLFp0n7JrbjavhPHS9wRfbN82EGjVmCdncLiSU8AUf
VDOt4ZtLT0WCX/tCh17Mjsn3x/4+OR5kHWONBgd320t6nIBx09nmYukeNDdcupddLB9CkTEen0Qy
oJzpKRGbjpG4NaEM1zuIAfVb3J9x7o2qH7WAHFbSLWwjF/vnGBCXI6BcECBg2Z23rWgHmOF+HtqJ
/iB5PwrSXX5+COQv14dorgsVXntwPFCX16Znj5jpRR7j32trpHM3eeK9ZADgxWGod9cDzbVHgRZD
fYKH8oVfTD4oretYemjHHYJtnqgeeHuuA6v6lclLtmdz806Bi8NFEzcGvAPO+y5CuUuyhiG0ZXSU
muxXXn293phxoZ6dpAzOaYDJxAtc31MDRwzR2pR+q6r7tRKTm0KPDpoQbChb/5Ld9BGG0pJm+Xxc
sH0GM8IiU3XeMCdDCSbv1dAW9Qxv1ze9zTaV8p2Sk9rcdcD4o6W33eywKf+LaI2Js5MlVptJ7BSC
Etqd9BFzzxWbHL/aP+6S4PvcPBzpNwzMyBKYXhcaIXTDOirYKjAdTTrD1jDYHfAnvT5wc2FA+Ehw
D0e1l+kybs3ekZQgGyvlhvesuoP21UQS0AfFuLB+5zYMHVoRuK+RKj1Nufda4qLRieFLj/tvqoYH
N/VvRsWBurg1pAWQ21yzDBQnAH+gBE3p7HyUIjVT0N4oM0ro7EntW49ckaMtdd7FxYZZD0pKYf2y
rV88hmMtrUNFEVIbwWlpJ4Qi+sKDBltU+q3LwZdAch4zEXPn60M2t5hHbizk3BFUL41tP5mBnhCU
ohEQFeNRSbi3FpIXS58fF8DJ57PQr9lm3cyG5htsjGrh18+NzOmvH6fJyef1IC0FOeXXm9/TXF4H
CEXrn83ujsNy0kHjsJ2ECLQiqvWxBQPW1hiy/scOmuw5baAWcRHz+Vo8CI+SvL8+vHNbmoW7lAi+
H/L1NN0otpLX4EOR2ZUw7NP4tmt3WfwepM9Jd9Dkfd4vBZzZ0TjwZEq8cBNGOvR5d9VFpyR1UCR2
IublHWpp5l00JAPSqbULUCRY0oWejQcxH1Q20S62nK4YUievO+JZu+ALFeePxNxe70N9ZmVy3HE3
0UcRg4ucrdZLZPQbL7FjaofRyuwCYd0yZcAdrU0jeypwfvci7bnCSTlXQpS7fRVfe75oPIiVln00
hie/5ILnfWSeWj17SWTkoziegsIQbpR6BmY9a2LxHoyOs9JzCrsZOhMr3QvdGydRWww6lOFXmevu
Ckw0UvCa02TySnRzAFjoWTCo6bpLEBIfhm2SdlAR5FBPdo1e93tVdBDZ8A3ljnspsoupHOAvEQ3d
rg9a/oCseOfuhdQYDq1g4Ehd9iqm4ZLSOG9mxdFnQLdQ14ljul+iTA1sUUJJcKOmZr12slrHQFHW
yZZXCiJ+dfurs+L+O3kq67ExavU1NeJyHzqWscbe3rS72JK+mAr7NApBxcJ+MLPdAG0k6zsmUkjp
Txer0XQRwhkR51t9/xGX0kJaeWa2qeTueXeT+GY6TK4+WsWBHWpqbLs4pPrDdyl88NvbRv00ZxFH
uJFjBCBE58CeVhuDdqgLp/ITGz43idH7rDA3dblwrM10Fmc1LwfONAqayuSa5UmK04pZEduxd+N8
MZbkEOY+rzEKY5FgVOaYnJpprw2lhFYOd/rXFr1LhUfR9YU5G4Hr+yieN4MeQNhA9AUvSWw/X2v1
m75Uq1n4/rQmRm66j52G76vW1tqa+sLevPT5yWRyrdDRxJ7PG3cKNfFgc713Zq5Io7ofyLWxyHux
a5V95OJtlEU2jl3rMqtvFOXInbrQ/BtRWMKrzLXlNNhk4ZltpMWhlUZ2L91hAacsPaTmFt5YBKcE
j94atkLnx4oaxh02iTSmcrdpiLNDgGKktEl31/ts5j6BFCP+O9yVReR3JkOigr1MrD6ObUkT1qKH
PWlr3JVi9+dvwoBgkuBoUjeeXFuyAY8xzfFj21SEuxDh11xBk0gRl5ozc/oDWRgf1SN/6ALD6FoD
kE3RLexeaEmA1Vu9RT3JfyicRz2oVk5D4m9JH2JmJoxjxLWcfNLI1DwfqUBNmHRSWtjekxAnW0BL
n1/16FZCJRyhjOiXTaZCbASFaaRpbitQazkJk4U3+8y60VBOoWyKkiQ78GQO+KmlhGElZ7Ymb+Ln
5+4NgcYlC865gQGAh18VBCQAeZM25CryKUHkZHYU79Iye2qyrYpGr960O9lozNWPIfybXqMGZTK9
+ff0DWMkkpoHHa3q4mxd83/7+pSeG3YoOKN/Bgz0C/JCXzJUkMeYaggVoU/cL3XZbAAkUpFj5DJL
qu18XokCWz044MImZ51vuEBtPt8ADnZeeOxjHPCTYY+k1DLauKCDDPlQV95OkW6uR5jZwwBW/Rth
ct5WRi7hKNXwksBfwTXkDTT3rdD8TM3V9UBzXYWspzXKVJCjmUKHcKDpi75Tc9v9kXsHvDP+4vNc
uckZj9hlcbJ7GULjir2u53aZviGqKBufZgyBQAML+78Ak6FGhjGrPagPthpTitg7nwXTcEUUKQRB
qaUsdIFEU+s8VnXEr2w0A/8oZf2SyslCPWBmBMjNjpK3vIHYRyaTyYyyAXREm9kKMnbGCnb19SGY
mUpn359MJSVDcEdJ+H5vijdK5n3tW39fai3m3fXheqilpkyucQoQH0fyxlDFSsRs4vX652dO3LOW
jOFPntcp9uNpAQfVNoqDYK4cQKBLdmGzLUDADQI1iJsLYk1ahJ0QYxJlS60PFCVytoihCn8zIgqg
GJTGUPOZ5g6HTihT1UkzRNv1kfYC8sY/CFW+I5nz+YwEKYmRuErtmlzeZP1JneGBfTYzOwjvh0Md
LrxxZkfk5POT1aeLuSfXus7ny/AGsdlS2rZFuLAXzo7JSZDJLQF3oKYjjZ3ZSbwzIYX/zaT99/Pm
JK/Ks6DNo8DIbD1ZI6SMT8jnZy1pDsRaueqMMJnzWSsjdRl6KVOKd5r0LAkSxqGhK96oCnpR10ON
3T1JhnMHQWqLggXon2mmMy37plN4btptlEgPQ2VAxAkbawVbjQJhgFupJlfWdwRyqWtfDz03SAoP
xNGSkjvxNNFfUJy0LMfPbKF8F7oKy4Ml1YalCJN9rCs8E3Qf1Cqr2ubpSv60/we33tMWTDavpEjQ
a5RogSnZZtKtteY5X/Ifn1sv/3h2jikoJHUnc8GP4yaOXTO142HVf8vKVfjz+jDMBzAUICoIq4EF
Pp9svlWH8PX6lFpV9dDrxUNh5e+ZJS6smZkwClk7ClVwT7lXT5ZkGYcJ6Is8sXs1RkDoUEQH11tC
Nc8cXFBD0Jrl4QPu659U2+l2byQ1ime8eatqHxYfcXcr6gdxKBdm7syiOQszaYsZShG/IU3szP+h
K/5NZO1Nx1p31jZGs7P2ltDhs/Fk3iQQUlSDq+75EHnxYCYykCu7waEcsh6GCPFKiJtNgRqth/nO
57dPNh8uYFzzRoznpH29ihsfVEgOZQ0ZUhgoAJeuT7qZlamQ6SJlTEV2dNY9b5HgmK2ueHlqa87O
FT5a4/M3pLPvT3osyNSwSro0tVXs6OXuI1wSNp5rAJKjFtJziFGDnTxvQF0BKapFIbCpgyI+i2fX
9Q6aWy5jyhkqFYl17pLn38e8TQJLMwQ2jjxOcyOMqd+/WJGnISZjoNSJWmoOPiHA43dm3dpSnR/D
JFmYTHMt4VmijXk6CtXT+4SPqJdoUHwacysWZzF0R3X9+c46DTGun5Nl79WW3FlIpttRM2T73FXV
LdhBMOSlIm7+W6jJ0pAEr5OFrA9tS8ttRJQe1Rbk5ULVZm4bwzuFU3ksCRrq+Pcn7ckbE6JtQzat
TLaBchhQ3cc34+f1lszN4NMgk4Ml60iCuJYc2r1u/cY3p8dLp91/PgavIdTqxgQwL67zhsjdICWa
FES2rCHhuo6bhe+Pv/Hi9oI9/P+fXWMbTzoqbKgVhWGX2nX+E5vKgaKJ2itYUP7GzuzTTSFdTm5g
TMzzz2RHSdgnU1EauCj52Joa5kouv1yPMNuYkwiTznJSjZpWKfKQSMyDNYy6JscShh24r5W/BH+d
WZU0h9Q/bgBQyqayTAPbjo9sYGo3NQkC2XSVFSzhm3yRyTjfqn8DTXYZH1ZgpuV1ameS2K+Raq7W
bV7puCM55UYSnPg5Htp4ofYw37oRLcXlmcrz+KNO5oXWhHkDlI/BGl0C9rUDa2DhhFkKMdlzfEC6
mVARwvLJrN26L0G2BKCdDYFP86ifTyJhikXUOuinFfYS+GQ8J80H3u3+EpNjZqchT/xviMlOk+HE
K2BGmNlpOuCAZPto4uv6byVb0nOeCzQCh0BTUCm+QBDVqReFhuoktoDsPWIAzVNv6rYSdxIgxqVt
Z67jRu7ZeOJQu5m+LHBxFyO1NxIgRNLWh2AagPYqwyWd26Uwky2hGwrq31w3bUH+HaTtSsl/afL3
65vCbL+dNGWyKYDa6fNCNRO7s+SD1X34+ItFGo5KKHb9t0iTvdRnXwsg7SV2HX5Rizetp8Ysp1uc
OBYCzRw8gISAxCO/pVO7mxyhohwjGC+6qS0n2h2+DfeK5y0szrkQsFmo2/PPTDra1XtgXkwAR/iS
9b/zfmlpLgWYdFYhtYKjNBo1+26TFSt3qY/mptZpA8a/P93Aep1Ch8T3ufWvRHmX18la95fex7NR
EDXicOamj+T2eZQGOFKu6x31qE7eC+qxqLKNay6pNM/2FbBVjn99LHtN2lI6vi+RxY0ZjGdfu3H+
ZmsZlZ8QgLL+2SnPW6HEbWn5pR7b4rCvkDutPUyRov3v68tjrq/0UZp5LHZBZ50cKSm15jzG1Yyc
jLUyRWcTBhjrhS/Xo1xS37ggM29HNwGAvsZ0SGBERgVYxNTuAg3fZEEb1oFQKBuxk4S9YMnpPXp9
+D6P1iRVa+Vb+B6Y76V46Eq5jkNYj8dWFerVCsdj/x6TdWlz/SfOdsRYDxfHK/2l3Ecm5UjKWDzk
y/tQzlaD/p53H/8txmRn1etMFCRRSGxRtoX8WOC/LCzVGcZtZnp3RJ36f+2YTP7B6hM3ttiGSiu7
NeT22VCG11RWRi2ejRWVd5Hv3uO2/Bf5z9Ow42o5WdmxJDcortN9xXtsPBbxpsn/JgJ0MBJrFOaB
up5HUCXIvFJO9rAOuxXWW17zE4T1wiY+OwtOgkya0QpVkrUtCMkwCzeqgF1mfVv04vov5gGXOIqZ
yONx7T5viiFIo+S1zhildx52ZoOMvyuJsOtRZtIrBncsqr5j7ogc/nkUKIqpAEyRK6ryx1KeBv/F
wQHIKlaVjm5t5y+EG7tmOvFOw03uXAHoNkmvudZ13VvbPCq/r7dmbmTY0eHBi2RuwN6ctyaqo04Q
HYVbo66gceXvWst5Cgd1ocw1G8YkC8zFFBeDKcTdcHJe9s2Q2KlX2Xkm3OFocG9k3cKza+75AFBC
+weAd5k9yCSUc4QhTG32sbjaWd5OhB6SrVtp++luI9nC8AP44ck9LdAWqZs4goItblj9ioJtLu1C
Y2FkZubZWL5hg0czgP9NjhAL/1e01YXQ1rM/rXOodGttCe66Cf0d1J5F3vnM1fEs3OSF0naFKaHw
ENl58zpoKWQrfa3DrYqs5893nalwBIPJ1C83HCGva3eIoSE0/msX7Ao/R5bz0zw7oEYoEwBq4U4P
qXeySJU49gaj8EgluO9anO1D/RCU1UZKl+p5MxObqiqQZZxLwbaqk52tLvKkSWsmAl4+hg75y3yv
8oVb/WwMiCj45AEGuCDzubKOTJ3H0CCeNggbxTuK7cf1QZkb/fFtj/gGSfeLtP4giXlYoOtrC/iH
4XisyO1ODDOYL0tGX/+kPiYbGhQUahOggUDnK5NdWgiqZihq4P9OnXWPhlgFVKUzEOxoMlsfbuoY
OCXr9/4gi5vKCLIbM9LSN680LQjmIyJV1n+YYRJ/zzUp3wVioQb8mYOMn+u7uIjG6k0QC9Fdr4vu
JihreVMNcnCoS8CFArXKlY9y58YpQLW0fuJ9kMzAZZkcztpSS+U2dpTcXVG5LW4tMbEwIyviZoXC
tiitSavHDy33sJWrZP3acUsLvjuSAoHYVyu5Mr3X3JKrNzfWgl9umlqHIBzMmxq5lq1ZR81eTuMf
HkOwTdzc2am9pmxzU04OvZUA8TIcLDwhzuxCpZVv0ZPrt+kg6bvUr4Q7+DZLpn6XOwzqnuwhuBYC
zeB6dr738xOQ+GsTEqHysBHjNy3/aQ47CWqvy43QEm6uz7HZcAY1YvKIqkwN7zxcWRV6pVUeqV0M
1190uR6Qk/fxdx3iUt1IpP9WhW/Ez4qRL6VIL1cQLT0JPTnlrNhJJCcOCO11h9iBfqortbSGPLkk
nXZ5XBMJK0uot8jlXGQu3KgPwzJwQ1tLvyUdgpQQaa5340xbeKvCMgHoTEdOL2xtZyp94Vm+7csY
vjUbK5ER7dheDzLTjLMgk23NHQsuQUCQ+IeKHGvAJfd6gNlWjNLanCq0ZrpBi30qovGVB7ap4kdb
hE+IwT3I7qelNxRutkAg/oHn8fqYHKJaV/tCpdeBLQXSV+rhez9N7sRuyTh7trtOwkwOzwCdnKF2
m8Au/MDulP5rYpQLx+ZcCAhuErLFJHgoI52vHpDHdelHMiPyJpevgv/l+njMfn4UB+c9yUN+Wgs1
5abSYa34PLvDtX5AN3Rh2iJMzy883/hZ++OkpSqJD/IUg10MKKugK+DbnZAZFHWPTrlDYxIJHaXF
5xvSzBejehq6u850HyTj1dAf8v5VcN/jfl8oL4P06ivptlFuBv3Zj7el+yiPnu44x/tGv+vEY2Dc
Oikl72YXenvD2iv53lHjLWoUK6X+EvW/3bC8zdJ3nvw71/suKAcHKXJ15+UbbI3zap+F38TozyDe
RkK+amAUp9/7Ntp6Hgai6kfvBRALfpX42QxlxateGpCTffJE9FdLfITD0ah65ad34Fo9lEqi5hnK
0aob/hiYxQXOd639JSXKbhD9nZIL8UpXmoNVmuu4TvmwuQpGNbJY37I09pL0VS3VdW09pfqN7t0k
zdcoVzdpqdzUMOZb30RZfFuX7+gAG/VDHPSHYYg3edWsBqW7bbC2D6pbpT9I/YuLJYDRCKui2LZI
yOrp89Bqx7Z/d8L7uIHFQclbVY9y2W195UcS+Vu3k7eDkG5MyVmJ6bDPC2En1q4IyeMn1umrQkX4
xVedrWn6SBt+M1T+44XbsDbXSgKYN3ixnJWWPkdBsVLNYlMOu8qUsBEbtk32Spl3JQrZJkgyc+E5
OzuPRwNZyhUUKqYZkbBpcEYVVd9u834f5spdkUMiub5WLl8ZI9CJOsiYDrjMTiMTKOW9wOYYKW+6
7m0iUd23/r0XOJvGiQ/Xg81tlLwBwELASYYSN3mfK50YU7uOA7vSjCMio494ZBysMP34izAcXSNn
l9v5RRLc6ZAOhloIskd4rnSo/4n5w6/Vb38RhiQwXo3QxLkHnu9iZukDgvFN3wYyi9rDqC1dLmQB
LmcADwvuNNz6SQzzOD4PkcetF4mxGdqBvzLU70n2er0Jl6M/PlxkEOwIrF3Kn8E4TkorHCuh/UvQ
rCuUj8NgYYbNXsfHZpDvJu897aYyUMPI9yruK5iFC6vHTlhlwf56O2b7iQYwEujF4fl33k8InRgo
qREjzsrto5gU289+H/lwbqUgNuCaX2z3YHIFIAO8jHK51PE41r8FjfH18zFY4yPYhQQGgo7nbdDS
rvGbLAxtZ+/UwB4WbqyXTguIxIBtGVW1QHpfPIvSVBrySAKNENd+uiq9EhHckQubFtnd0Fa3btrd
eQ78OcHKrHXqxAs/YGbx/0O8GlF9MBimrhJimBRibDDXWLd25wcHscENO86XislzV/OR4PX/ceTz
fiQ1bIZ9BPUbMAGydtVGH27CodplxbNZmA9K83J93GbbRcENtK2sUuWbzL22LgyVrC392ji7glJb
6floyC+pQs2GobDHRESN4IJBI4WFVZmUd+1QRMHbvZele/5sYa1eriPmCHqS5N/ZolGOOO+7xhMS
v2qVwB52lk5Wc6E4NdcGxFa5mSHFzGV2/PuTDLCi1WUoKh24m7L4LgVw13wjeFGd5sf1Ibncctj9
wZDC8EPQhkV7HqdFETW0ciewHYwe74ZGD7au4nZrMfH9nWfln5bDZWmRb7BIO6OcwKXzPF7Y9I5l
tTzJVHkfmlAPtvqnbXTHECDgKFWRDb4gnek1dpWpkYYALkPuM0WJTp0rCgetTrqFSTAzSiSD/z3X
xklyMkpd9H+kfVeP5LjS7C8SIFL+VaUy7VXtxrwIM7N75C3lqF9/g32/s1vFIkroPsBisYvBKIsu
mcyMjGBlOzQICWIXLNaWtzzSHIFmStYa8xW77cyQtEzd3MVotHXw+ssP1Hi0Pg9WRmxzMhDp9gRt
EIVYIL6fpfq+tcpHbJYVqU/VEMTC4PWqo8HNE++Ek7liFnp52zLCS6ball2QHa9vZOE75GcG7n/U
M/BOwhUtfT42IMMDYlQt1PoDtSG58ELJuz6Dmn933ZBqzZHKxr2DBMpluSHjIMioujw5zna248l8
0yZ6YA7z9roZ1XQh4ACkA8O5TGVCA6f3RDRwTF5rQHt+/29fl9a78Hhq49mSAPS8qat74Ouvf191
hcJ3/fvzJVffNej9tBgMtPl0KAxtq2VIaxXzU6EvEPlI+Vuup6E9jS9N464MjtDLvQC0OBjQAItU
CAEYrKAs79v4mNTZ0RrDpv9dacM7aYrn3kh3mWHtq55shXLYEnsPhK0xAigW7/QHfMzOyV6fyGK0
aYUf4EXDUa+jN300V148im2I9Abqq6IDQzCQnB+n2DbbaepofNS9+1l7KNH15q0cKbUJB9QwyHLj
hSBGeTKKxLVbp4A2xDG1dgxyIcatFn1hnwCqjBsB8RZ4heX+Zju18gE9XjHQBUNz3w5WczNzMh6G
pcufCdfJbnJjoFl6j+/GyZvu7cn6fJkSHYnIGH20N4jKzvk4p6amnT5bybEnYVF+N7Vfnvv++fMA
/mmUc8Dsg44vGaFfl/qIDGGVogrW3xctuA7A8KtH0VseRTdDVT8OVfdm5HTwkz5ak0dVbkfxNhbd
sHiESYcRCeosN3I3Obpjupm/Lema+pVyp5wYkAJyrQMNGI+c5NgsCLXu0wbV+JVSonIMaLoUqCAI
lsuZw0GfIqKzBpmqpd1OYFcr29fra6QcBITlwVkMKB0Ao+fbwB6WrM2jMT1aqTUH85yCEIOB2I9D
ied/syQdrIEy4pUgEDwaLeSMqG8Cr0W0P9eNKIJ7qgsx5g+hDdRczofjNS66SbsyPepGy2Y/5Uge
jrZtPyAfD9qNhnDIyMY0MJx5TapK+B7pLsYFDz4UZMIRhMkwGGR+NZ7YPD1CDujb1EINnZuPqADe
zuzT+jUGzu6JKWnnRTPagyqG7KKWLm3gaW11aNkybVw9W9vkyh2IKrZglgKdruxxUR01tKxCjskZ
9tVL3h+ur5dq+4FmHDw/zgeFu7ReUQqhDG9Y0iM39kU9P3Zt4UNRduVdoVqaUyvi6jzx6ehPzFJu
Cist97Xp78Vtdhp7nsha6V81W6AwE6xFgi5eduzRnPUZxJ+SY1TsO3rgK+Bd5edRTUK9Bf2Hl+Rb
cZGXS4PPM+9xeovaL1x9aKUCeun/C1hL2wql0oZkvEmOg0XioBni/q0areXe7tBYc33dVaESnDKq
1njzA4koP4lwCE1n1iiuH5stHXTa+7nxobjsJ2myn+00AIHVGCC7xR+SVIOCMSvLlXZO5d4TkaaN
V4BAbJ3vCnRdjRYBt87Rnt07UiDdMUawuL8+UuXec8DvL+4gpFakEB0SWUzHszk5WiW/d7N6zxfv
70ifbhhLv183pdweLtDQJnKBQrLpfEBCWtWa3Cw5EqgmbjmeuCHXXW1ll4hdIPs58UIXPFOCc066
V7k2jC1PsXLQAJyfWNEE1GrDzITYTdqY1m0XI3dvdC1fWS4xUbJdkBCAfBboA5FqOx/d0iwei4sZ
E0mm333BfUsoyDkMSt3UxQ2/5Pc6TZCm+krQCdAhhHFBraegtE9qt1maokQet/FzI/HjH+1aIle1
F09syE1NYOR3IurCRlPc0/SPBR7EnrDg8/sDqCcwX4B7yAIF5/kMUnQykbyixVHPD465ccqX699X
bXWQHwClBdpn9ExKnVkZkAEdt7PyWCTjnrXfkdT1Sf8O4c7rdlSTJbrjHKTU4ENkRooY6k98jDiQ
GwhUGP2L5/etuRauqAaD+B8uiuDJe6GvaxlxBaKgsTx2fLfQTere9Kgclf5XhvKvFXGkT26mbK67
yjCm8jh13M9iK8DebtI1PnzlWJCCALIcncyO/KZBjaiqylgvjpkRIK7rISBZ/+L9WmJIacYFHk3c
IPZFNiLqzKKzW5CADWQYfKdJgrbmQW30PwfrK1c67IBoA1VW+wIxlqWz4c0OOHhNr34nTh1MJsjA
DK/eA2Hxdn2RlJfVqTHpYuwXMnYemXFwEntfNMVLXlg3aWoHdqzvlsV9yToeaCV7MmuycqZUPl0U
qnCqkNh15VSlzlkFnpqlOI5z9w7ei5DP3kpUcSnthnAS6VAQFQI0AKyndBFqCSlZm1XlMSEQCwaC
LNYzuDhrB3fYgNOW3MxVt89n77assxsv0rfX51d1nvEYFkzKHrA58hXpZgstvRSQpSoCWW+/QK8U
uWGQmrOVu1hcTfIVgkqp+wEARdghOai8zNN0GOCgpjnPXisrjXctmIJfHMAo/T5aeBAN4A6/PrqL
U4HEnAeaNNQbcHvAb50f8Y4ZRS+OZtjZ9tZmYIUfH5s28QESXQuqLq5IYQrZf6T/0YwHHrtzU1Fa
R2lfFW7o1nQp9501GNvZ6MxnrRv47xJgjXcCJdncN9xpuUsGLbtjXZQ9pB56dHLSQH6Ou+kekuPt
k93NDerX2fJU5SM7ajX63+tymj+bIJV+suQAO1YzNi+ZG1rD7YQOhWj3hdkH0h/BCgQCwJt8PiVj
63Vt7MTi++2OtPlt0eS+VRh+PY6fvV7FUE5MSV4ijcxI68bcDaEyC0b2fI2b8MIVfHwfba8g90QV
U04GJLXREsgAu2HrGTdRx95Gw/1zfbYuTqJkQuzlk+uIUbD6IuHuhmbU+HrxB4d1Q621l7LSCh7d
oCJAC/1FE30MDrnEajGQAS95oECiZVuXELZ16z5eSRhenHgxIPg0xPdYe8AkzgcEed7Rg6CzG+I5
fd8M4Dyps1sXL0E2Vbc97VccjHKJUCLDJQvUD8r+5+ZiTTOKBI4unJ2bLjv0awdc+X3Ib+LacynQ
C9JwLK3TrbTvvJA2xfJrNAsw8TmlV0CLofT2xKudg0OK5BANlRHi7dXtmji2t3OqV6M/RjqgmayA
BrFR6CuXiGJNQcIDBjLU1BRIvRpuKWpdrKk7OFC5pAGBmiFKHytnTG0G2HpwUCMnJrMjdHo0TBAm
c0OSOoVfueUzyCayDXG0w/WToJ5pgN1x02C6LfHnJyeh0Gpmoy7ohQs1d3ic7kqyRmSgNuEgs4J3
hYgxz01oTpyxjBVe6LiD/9g3w8rFo/g+itxgKgJeAFe7XBwqzX5s9c7A3v+JVvlyjefhMmzABSOS
NvCqEMi66KbRmoaXBYhNQnDzPoJn9p739NkussBNtdekQBsmCGi3oNV7bivjPkbD0vUl+ghbz65z
8QMATULsAkgHONbPJ5CO+dw2te0ANub6Hrsf6M4wmV90+8zzWf+C+97P6ltkZIIWzdVJ5QB3vPIj
FLf72W+QbveFznGjFa4TWpmL1w7Ylv2uWvaI5mK/N7K1pLbSHAA/EA7BQx9UQ+dDLt3BtHlkOqE7
QZa2fNzW+BcQd9dnVrlz4J9xyKBWgEr8uRWdZwYZEQyG00aPv7vFCsZfOQhBD4SEtiVgGOef740B
xG8xbpkxZ3sLwjXc0oEGTKcDIPvB9aGoHAbCIWCjANBBUu4i5EvnmjuaE/Zmb98kGcjUzNaet+M8
VivO/yMDcbEfPR14f/EGvih3xC0dnMEpcXt6S/KaRXXykk6W84was/MrTnpceKiPPXocyPOlphS8
bgjYHlBKdW+g5zVurZED8VnH9dY2OmfjpsYUUBTWb8H43PxMHBBipnbr7WYTYvMRiCtBhN3lD5B5
WoKZROhp09mawJniBgULFuphCKGQqruAr4AcS+tTE799gj7leGcuE2j1jrr5H/DrXF8r1bbDOqGJ
1EGzzIWENTU1eHcgZEJ32XfohWf9f64buHzIwWMAhQMcI3b3Jf/r4qYmA/AaO69AJwVEd36klvPN
tAucWtd6aAZAQDttm2bmc+FVnw91z4xLZ9fw+DDl9uSGkaffOGN/C4KxlcyI6mSBIVvkAMGOAkjI
+cmikJvovHTxQij8kdvcbrsXvEnMb4NZugD90rWXm9oeANomwlEQt0rxiFH3eV7MrReO/JEZDxl7
zMxjra3EFsp9IWDg/2dF/IqTuzgiVVS3jrCiRz73/ujJSmpRaQAoSsPFI/sSOZ/ScYSSrOmFRH+E
dPXGhnjU9Z23ZkFa+6IZTa1FqBoa845C3+4rMyTUpHQ0tuJ2EOZPZiiZ59mrwIsXjujf0aAptXZw
DHxAdm3IkoOhDJkC6GRIC801rasnd/bCqdrb8e3wn3i+i6Jt6vod306/PbZN803hBNqP6/Mm5kW2
KxCPKB/DIVy0mFB3oX3d4vFc6I9l9E6tV3OEhB10QHj9PRvXWNKU5lDBw2sAmw2v9fN5rJt+towc
UZ9r1/s4i+7RBHVbl+7scwJ9vMoyNd8oh+YLkRqQW/+YlZbPg2hbybTYC+eSvHKX/LAJ3l9fmEn0
oQGCiNroBejZSplbtdDwCgenCvJoAnFO5mvLj7KH6k6/RWC9YlB18wq6YIBRhF6R3MQxOenotJBn
Dt3qzsz3dndTFNvrY1K5nxMTMlXPyBy7TWqQTGlIz5YmecPm0P2qMvyyI39/xZaQ8sEJQxlHClqs
MjWbHCCHcEqbPwYQG9WYJxtQ7Pzt4sCtOCTlwEQ1XvQnAs8pHbcG6R1s/dENU7dJHliT68GiQ0xt
GtzmkbVoJb0+ONUlD+ptAS4GfAjkxef7PiraiNPZRN1yucFDfE6C3tqDe9QpvuCogFWD8gFCOXKR
w0gX8GymDEWcDpq95D98LZ+u8rOo/VPRSIz8gpzuWcZeh0BHlxypu5mMO9NayScov4+mPtHQi/BV
hktUrsW6ggPhZdZ3WhEgffHphQA9MkQhUI8UKTxpITJ9MuIRCasQAqm7ke0N/tuyy01MQwItl+u2
FJsMaDHASpAgAQhJViAaew29HeNkh1EDWUqS3ejzcjOY98DoXDekmDT0PiMtgPVA6UmetNRqTb2G
Hks4ZLbfoNsSwrXXLaiGgvIZ3qIoBsCGdL3yjhZVUlArRBUQoqr56wRS07ptH2z26YS8KVhhoNyB
wyKeL9LRnM186BfHscKovLO1G7p2BakmCycE7RYfmsIym1raElSM59QKRyPI+b7uX65PleKKQ2D4
7/elKw7tmg21Fnxfn7b1z5LlW9Zl6G3q/BJiOBDJu25O9UgHob+AYYH0W6Cuz12LtqCg0EDUOiRL
qT86iTf8GvuoCSY0nWzRU5AEzmR3926FuN8oK32TQmZ5b5UR2c2xa21pV5tP3lR9mq4Q64g8Ek4Z
ioioYktbpllKjUyd7oReh3h5jrzlCbcn24LLLv/r+hyoducHYSgmXrB1iCU/ic6yInUdDf1FIaof
9wgDIeRY14FW6bY/FP3KK0PhysHEY4NTCE5KqCyeGysLPWsiu8J8l0+V/VfbvVkF9E3TMZgrZ3t9
YOJbUnQGfy0gHCiUovdU8lYLELVNyUszpFpIuyoYmwhy0dPK4VaOCPUTcBwIxRkZRei6FTPjpLVC
6r0kDlRQ9YdFf8vN+ywtNl8YEByUUDpBYkm+B5skr/G+LqzQiqdxQ/p+OTBdnzbJ3PMVU6pzjszi
P6bo+Tp5XjsBUp1bYYy3fD/8bteIXpXTJnpQ4ReF1IX485NdhxT16E6dZ4ZNXkKO2J6LYKyc5DZz
CLRI8pbs9blnN9cnULXVUZ5AZhY8TbjApN1nl8XgojJrhcjLB1ERb01ebaJqxF1mrUygotiFJDte
BeALweUiI9MINp/VDa4Vwvn/6R2oK9t81+jLTyBmb0kEGiqr+zZVyRppl2rTI3kgOjpEPV3OXnl6
5DRehe3YetmG5X+NzV8J5Amvz6NqdwDECLwQ2mEcaOqeL55XDNFoMMsME2iid08lX+u6U44CSR3Q
eaBqfAFvGIB3MebYwe6gAeRvWlBFeLvrY1Au0IkJ2e2RtHMWdCyFg9ZAx1rztdQJRvaf0Xkcq1/V
ZG2KhK5sCqI0ilMlSqCICGReJGAn2FB6uG7AuNs/DS3PQm+oIICMZg8/iTlQ1aytb1vgrW87d2CP
Xc0petzIiGx1HD3kIBC0QaUzp3QDjkm2rdN5yn3k8fRgdN1+raNKdUpxFJHDBpoKKVHplJrWiEzf
JH7vjL4gpIwP0GtLHH9cS4QqdxQ4iT4KoZeRtzlm1ZQn8NVGP76aer+FjtBaRUM5GASuokIJAQ45
0KN6TTWnxUW36N84bbeIov2x/U27xs/IGsOtekAicAW6HAAG6fKhBXKt+rSYob48uc7NvIZmUX0f
cg94ENlIDIGY7PwIsiIpY40iUNKa9I3myw3ha1kh1SE8NSHFIGkJEn62RCagAZC1Gzrj3RvrMiBs
WHHLqqBPdHEjboUw2QXCA+qmRYRgygljFtsbxvrntrZf0ObwbHbDlsTLrdOnP64ff9X8oUCHfkEd
hxxExOfzt8TLMg5gJgqJme3izNpx/dNqL4jhsKURNiG5jx4G8RNOrjjwWxiE2cwJ7TaMtIfi+IUR
EAA3BVcqwnFx2Z18fm4NJykczJrJ921QxSuLQg38fTl8gnDBP9+XZogs6Bg2M3y/KK3C8s0uK8Op
zNof7cTGHzwd6Hao8+LX3HVmyCI9w3uzjPzJSbRNq5fFHv3Zyc6ByvkmJ7MRmPo0AnRnx/fNwtIN
HwDJHLsBFIl24wRVAapZH54hfr0+TarNBfIuBJ1orkaDsnDJJ9NEY0a9NAGPDZu2ZRXoN+V3UEqg
1z2KVry7Kro4sSTne4Yo0iro5iKD3pkvtOZPnbvcxovxNBnt7+uDWjMleRfHiLQkLxs3dEoITpZm
0AL8ycvKh+DWF+7601FJkSCp6KzVWeeG3ArSxtfWAhblUBDNigoORWAmxRK8GlujjQTcIrNuWwdi
18526K2HOdZWcPYq/4/c4j+W5ANjp4Y+U1hi/a+qIv7o/XHNGcVXkId0a1ITSv9yYkw6PW6U1Gll
AuxU2NTHde1rayLhKvd8OhzJPVt6VHKP411a5wdu7+j0rVjzAWuDkM5OnPGsm8C/HJbTs9P/Ns39
9W28MgQZVwxQACRwE0xS473N1s/aBcp0NSK+bD0UfvjfpZAL8WXbuR3jNR7wbN6BL+AtjbJvizc/
jMBDFjl/WiCp4EO+9R4J1GDQm4eajtuvjFSkL4FxRUOscLYnXijikxZbMXdCphX7rHX2sRf/YLHz
pQn914x05bC6GtD2jFsNYouH3KN/TOLthrwMr49GuS/AV/aBczGIHMYSb26oqw1OmMbf6hRPmk8D
zsWSgdn4g2kanWXS6ckSp7KTEbi4RHuw6taf9aPbrgIShZe8uOFOrEgnCHJy/WQ2qL5HvAvQkLVx
3WjDxqcWtKiUf4vLYz84fpoIzIgTXJ9C5dYXAipQCbEUnW0JyYcmBcqgih6W8iY1N9maGpxylU5M
SJuB5sRO6x4mWOdb4z5pV8q56u+LsidActjU0iVkFEtWxbGDXRA5P5ps/EaN1V5UcbtcLBHAGB/F
VcAkpHPTFdRgqAzboVDVIrF71Jq231gZMh9Z9cti8QGUDP6CvUGW8dYtPdPv47Vnm/KKAkoDYxRh
hAzMBdUX2JitzAmH1m+twP5e1Bv8c31DKOOUEyPSbEaNXjmaCSMT1YFNjxpm/Q0drPin5unDr77u
rMDLMM40i5aVes5HLv1iluEi0fULuokLbrbMrvOycGsnNNrqNanzvTOSoI+GDaHdKyi193aTPjkt
5M3t8d3jgF27nf6gp942bfrvZT6+Xp8L9YSDbEdUvHE8xOE58ZbTFC8DKO3tcDRRAAQYpXjWM8af
WeKZ+5g2a48p4U4uxo8CO/jHUPe5KFBrHLI9s54Dt1TcpsYdaPZQPDPNw1Icrg+MqFyOYCr+qFQL
EebzkWWQ6SnwK+wwN0rq9yNoz0H1vdccB6I3435otBsoVDg+pyBGI8Mhmcnz9Z+gmltU4uFUsc4U
idjzX4Aasun1yK2IIrLfm38a9gB6jt3Y/rpuR+UdTu1IcWO2RK0Nbi6MtNwb0WZZc6DK1D0a4LFj
8cQGfYUUnOhRsSzFQOzQKZoS09gn3b7VUeVfapvcU0Dfdp3W/+UN9rJ3bVYfiJNMj5PFmuMwjeNN
nyX8MCf5V9LOJ79LfgbYSaaBURNLzI3stq/rjVWBTHStyVY9vf+MXpYjTnKSY9PAMUYlqjCBsZYs
Ud1P4IYVAGioogJZdb5NCmbqUWLgis8i9yczo9vIrr9H/RpiVrkb0fRgomVPVBWl3VgAj2tr9gzP
Q7y7pncPnR2Bmm/6bnSQzPvCjjyxJe1IL3PxZubADQ5DE0Rl/QhY9kr8pXLigvEEgYuDFjO5vIFk
aS8UxG2gCkAzGLB2N9lbdG/Q7s5YezgpV+jElpjaEycJMF7KrQpOssld365/IZLeWP3K1aBcH+ST
KTpEEbrKNRRSmyCL1zokGcbnkXYbzpxtm2nAtywrrlG5oQESwtx5aIGR2/+gCDXoZJ6QBIK3SMfs
WzJXaygT5ZT9a0O+yPMhctHRARslIU+tmR6I0dxrA115aCqH4oCYTsCCRA/g+cqkVT53qQF8xNRY
f1V68Vy7a0JJqhsLBKH/mJBuyLavIM0BirAQmWFqbdx8q2n3Hai16Mv1Q6OcMoQ3ApiDiqQM046R
YIjtDs//wSs3rW0ckInaO8UaBZ5ynyGNCf4pCI5cqLcbFOzRLOZ4CdYH03vndykIwz8tnGcKrC3Q
BMD84L/kmpPXdIQ0IgFQFi9FNfl0RForWzkxigk7MyJcxMmx1ON8GIsMb2aalHtz2cdLaNZryEal
EVGDRy0Lr2T57ovyZYTWPcDtfWG9c48Fc9n/6HVve33xFRvZhbf6rxn5KovihczdAvj4mIzvU53e
4m35dt2EYuFhAs8HMHwAVitL3oNsJh5MgaotkjdavffOS1+9f5pSVyw8GkqEKiPqSXKOSbO7IfPQ
FBzOo58sG/L55zDk5Ry8WfFScS7IauK41Rd37HDjz36FllJ7xZ8oDvvZ96WLqwVXfgPcBcJhNpj+
XJUB64ZgGPrR1+vkLZrXeMFUiwL8iCsaZhCqyq3SY8LnCeUnO7TB3MkBKmQ7VGVbc2XtleNCCAPk
JiLhC0S66XSI/cvMDqeF3yFtZ/o28uSED7vY9m6LcW0bqKJvcY2BvNkG4TVwTOdns01yfdDc2g5J
09o/Iz1ObvsCCSd05ecbPvPvZZnvIlDVbZdosr975TLsrMj+QnYDNVNcDPB0gixDuh9oN7QNBRQj
BCmaFv2YoSVhoKh2/WApJxdtXgJvi6Mlc7slmZFRpzcxVvQwiJ6q/aIXb0vlvOdRe2uhlHfdnggI
pTcUeFL+aw/9pOdz27RuvWQNQp84xzs8cIfeb/JN5my4m/npuOmWm+sGVc4J/HGgLAc+BkAPydGW
OPJp78x4YDiBwfzq+X/7vBQAz33uVLqOz1vDd8gRO1/5PK5TsLEKHT8ZH+BW9djpGj5fOnde/bja
uq+cnZPvi+1xcg1NKWs4i/D94oaSXZvurs+OancZeMQKylo8IuV8Jm8tLRsX3QqXokl9yCfshojZ
fo6mATTwV7mvjWsvnjWT0qnxJg/5W8qtsGqyjW6Mm9EOOBTPTfpncqPg+vhU0wcgCFCawKKBJUxa
/byaRNsF4Btu9Z7pR2//P31eDkSntqwm2uLzmZ4D/QSd2M8jQUFWjMKzCy8HPy7lGWxG+xENHUYI
J4veinmodzPc7YoV1T0BZyo6uiH2hGD0fJP1SdwtaDAzQlrui2U3tQfKDjzbXJ8spRWA7IGlBvr0
Yq91rcZsgqYsENLnm9lwblyodSNBm9zwYfjxBVse+nAE+Y+Irs9HVNtl58Wkp2HVOX8h+Fp8SKD+
SBKn3y72tPYiFS5K9pkoserAIqD7HviKc2tlbsZAbM5GCDWV+6Wljq8xbZt5hG2gQ/LN8FBtGwpv
DV2j2tyAq4muM1BmYYufm12SJec2i41QH4ZXrpWHuHdWgJVKE4DzQ3zDhCk5z1VBPrZI3AQ7o7mz
898WAq/PLxTQwaKbDWTMF/j9MUUXOvg0zBB3DtgrQX7j/kL/nHUopiQOotr4SsiNUBgNsWjVRx+O
tDPAc2EZULczQsLm8WfvGeW73dlT0NBpWdnwYv4vtoUD2hAXLyLoM0nOp1hsTh2tNcMorx9MgN5t
Z7mL6uwra/SvGbn6VvN67poExXukkNpqk6+9tpV7QCDR0SEDihD5LJHMYfVs4/vLHA7RL5eshI/K
afKA2MbxMS2geM+38WgUnZcUEH7Lo+bVMqeDl0Z/Lcz7fn2nrZj56No7uUkXFKejqbMN3NRGG7gV
HX0z1aw9AZ/eCjp2zZSUDUtsfViSyjXAjrpJLJBw2CDOXyt7qe5RwMv+O20f5dKT8TAUnlKdx4Dg
oluT+sgiaYfSqc1ts1hV4LRzjN6EVbySamjIsCO1g451CPJIrm5hEQDwS2qGernVzEMSP2T55+tR
eAqjJR4lDAvyweInnAysGXhqzqUOvO9SfJ+i9jGZ45WoTTmKExPiqjoxYZO4TMA5aIbwmu1rnppp
YEGQ6se0kGF7fduZqssBnbrIvsJ/AtUvbYaZCLmJJLZCLwIpAmsSutVI4v3Na22+SeOsvi8Xznd1
1UIdhEX2pmk0kIQ3PNH8QdPwhnFNqIsiItN2bJjrDa11duty0qIRt4t8vI+ibdMQfeNRqGfRqqLb
sQaHYoy+H0iOGVnA8ffLHP0X3CY+0oD2H90bp4fS08jWmWLNT5yJB2h0B35nRoiw6aFCsh3GUQt4
PCwPjM8IbNHhjpRRAnE+FLiIP5Vp/gYmpnGTQeI5qCqPB2wy0ycdkh3B9UlUrBdooYUKJdQbcFdI
W6IvoBFa0cYARuKW22i6gUjKWL9dN6KIT3CX6pYO4S4slbxQ9RxBFHLGqQW1Z+KDd4C8DEbZbMtG
M7fmROwvRF1wqih6AICL2rE0qLpNZ2b2gE57uhcYRgme0g5tlSDOWJUKUswfXMW/pqT9nsSJ2XpT
Ahi4tylAU1pvE7q7PnvKbY66qmCGBg5cTmUVmbdkhYNboh77e1HQaOoo3jbdcgf+FSjXeBNBZ6O7
kqVT3U3wRahd6yAQwPVxfpAHs4/ZoJlGiGzhL8CNkKn7NA8cEiinJqS589I4GsfCMMKKkIAT69mb
yaGr5psvzB8MuSBWAp3FhWOt81mrBge3YN+/s2q4hbjT3p2axOdxucWW+BtA7a94WiRtkKo3Bcui
dPMuGkjuRnCchXb5zFPfGo7Xx6RYHZQn0cyLpm20b8jR49SzcR7G3gwdI9tG1AracSVlpzyzJxbE
Lzhx5BMULrypgIUhiZ4ryzsMWnLnCZkqPf/9hcGYaK1B1dchF1q4Nhkj6PoiTGnxmHC0rbfoK0dI
cUrRhvmPBTmQQ2cBnsQUoemcpv9ZwEIOcGV326Rgq70+FKUh9MwCMoug66K/EBRpU1dEkRFOffO3
FpHEdxcwTpa0WwOeix0khcAA5v5rSVqfBg17C+Xwqdr3Ptua7wziZM5myIKm2i6fFvZA7AiWX3Cq
A26AqrgU2uOR9H8RUWQ0r5z3O7es9vVkrZzUj3WQB0UEpbpwc8A6Sje6SZeuT+2Jhik0NzYVcbob
I7fjfT0P4JMgbuohC5r3ezog/CoGQNSJlthoTmHukZuVfkDZnmwSQ4eSssFS7Zsds3YDzYDcd9M6
vUvHyXi0C1IF3GDNO3G78gk1b1AqzqYRuGDO2o0gmgbZDjySmaLnZaiWYkujNtsN6AHT/YiZ6Qvx
RkiiOQ0Iafho8ZsxrdJbMjTl/QTRK91K2h3PD647QOczcEGZXr3OZJNqG74M9xn4VR9wkxdvSe4O
QZSPb8YUl/cJZBs2HEjSG6fh8UsZtd6e1Xk1+IOz8C1l4Ct0ed++5cBkBRb4d7d2ZGrHaV6qDZl1
Z1M7lfPDKAbzLRmKegfS8H7bj/paHVK1x9EshsIqKlHi7XruGbzGQOJUb2ho5dm3uF5aCIFae1RJ
9tfPksrHoViAeAHlKHT5SXbyuC6J18w0nOlmSjPfzK2V07pigUoZ2bLTnIFzHSMZX+b+zVpLIyge
EuhtQBIQHdOgIZWDq1bzvITUBg1NIw7Smu9H9AEx93ft/l3b00oN5EMs7OLwYLKQcEQr+AXHA0iu
WD+0jISQybBek0wfd4xAiK2YuymoGzt/x//Zgd6YzSvjcWiM2nJTNZRvMjpEQVmmZFtXZvduukN3
3+ZV/uP6gio3DnLtKLyCsxlQ0fONU8amkTbIyIUpqfyOPEOJxtdi/pVFPbEibZuItwuIEmGl7fpg
Al+Qx9d6fFXrinYCFMtwWzkIbM8H0i2jEU/ZQkLb5bdQnBgCnQ4PNOrA4NOUd33nxl8YFEUbBqij
XNz48pnTSppzoIVwFgAB3/XD4frKqA4CuA+hfIKORqjdSANyS7SZaV1iiGZG+L3nJP8CQhDlRfTF
Q44OnR6yZ081N+1bN0KKkt1m9c8+TraTnWzawgg+P5RTQ/R8bXjpsMbWkbrD16OKHYoyX5ks1eqf
WpAe6t1UzRxIRHiNpaOvlc3GAPi7Zqsxizz0VRTvksVd62xVrZBgmQN2BhElgMXnw9Kamo8jy5AI
pbe0+zuumpWU2poB6eotptLo8wYG9CmIbtGKeX1ZVGcfYCnBtQYAwwWHAKCDQycSA6HtzE9JXW2n
pX3UJ23FjOKthFZ1MO0CpQipLvnVMkUsQbMEoaHd9T7iZj8vXxrdOdTVG++OepWs7DbhTGSfK1i1
EJ1+tM1Ks1bDoU96URqhlWqHlHbf7SreAft2IMP4lJnxlth4durW8H59OlWQfZgE4NaAWxDY/fP9
gM7fHNhlvJ0MiKFvWGfeGRRQ33oOFvhYn+RNA/QG+4uW/MXw2p9Ih8x+GY/6imNSTrgQRsZbG/31
ctKXJoPoEWuxrvnt3I1br6h8dG4GUbQElOSBxeOVjaraSaAeASElXlcir3k+cq0uoaVOOA1L944u
N3F/y8aVq1R1Fk5N2OcmmpEg0zch8tDrt/6hSFeeVmufFw7m5Gm1DFXTGh6i3GT4bjjfP5+0Fppo
/8yPWLGTr1ttQ0b0BtOQvlsz1BHjr3jYUwPSBWuYQ4EnAAyU88HWoSf5FTg5OKrwEESzE+qncov2
gqoV6UqbhnlrWNAPLs19D32ljdN7zLct9gWKZwGfN3RUFECzLueLLBQTeoZsX1ijDT1ZuJ9WT7r1
h7pfoAAW0oiIfrA82L9iZ5ysjZbTOI8d9KQ2ZMuDuNle9wpiX8reCGdQqIAKrUIZitb9P9K+azly
HGvzVTr6nrN0oNn4Zy7o0qcy5aUbhqRSEaADLQjy2fZuX2w/1sx0S1kZyq3uiJmKVmWJSBgeAOd8
ZqhympYS1PZ2q9Ij55CHXoKleuGdP7d+cSAHORuWrEgZnqzfrKpzO00McsgN35JepV7YYM+94RBv
mFN3SHj9xNsUdZtm9dCSQ1Ht7e5umqAtufh6pM52YRbhnS8yUAI4CSJ1BzZG20IoogARcSsuMc/O
Ph4nQ6xhLOGfvKvGpCp0GRfk0NHXGkR5M6svbHRnpxq+UgbEQsAJ/JEb/7CSzBq+T1aCqea5J6/r
JCjTMPh6jM42AW4uttFZ/efUnLiNG4oDe0wOVhzaRQ0zJgZ1kDdRvfy9dk6Wk101Ca0gLHUYzDFi
sJHRQfQp9ZXTXzpFn11YH3p0EhqBeDc4x+n34A4RA5ZqihJxYV7ONwEPnlkraZY8+fyGw3o35W4s
oGSUtu9KM11NQ/qEc/eFOtjZBeb+0cwpPAJ8hHRUKKAemaot6cTCobz9elbOdQRXSWioIBMDiNTJ
rOgaq3FcmzBWU+KZ/HrmKWjsQiQ5t8RwFkSCFNY2P4vdKBXSBwQV/kNTO8XKiId8KYY4fckTRldm
NdELhYFzwwaEI2IwcBIqChKfZwea0LIrxoYcSHxLdsbw9PWYXXr8yWnQIJ0qHInHa5qnbXT3wmid
fTzA8dg/5iP0qYO0OY0uJybHi6KuzGaZXmI0nH++iQyCBazhT+qJulVWSGkipoxrriRek7z/heHB
xv7f58/tf4hZUKcvVQUKjQfi2fnO5Rcm9+yK/fD4+fMPj+/UTh8aE48XD6DJEnWRywu7xrkWoGOE
6wVe7xnq8LkFNrZtPM16D5WzqrSFUWXgI1UXGjk3Cx8bOQlSaTyShBhoxCo3tZ/JC8fDs32YxSpN
FA4gsnfyeOQsY2QsKnIwnCudb1vdH83w1+d5PhwQHSpCCB4nrwEMD6GANjjk0DgrFF35X+nBrDBs
zjVF1C0/z0IM3QWgcyrroCKNy+4Y30/ywh3j7BzgVgWd7pl6elqwtO2CjJqZARqaChEpGQ46XKDm
+/U4oVaNr3p6YJvZrYAaQY8ONarPXWmlXeeFAw2UybC8ySRPPVJiIyrCXfM49vscxdiphbl1NSzq
nnlac2cmdekxBruPkQaV7F+ZgGJ6Gft6NUS4qfrdMISpgCqbIpdxDFQpXbsDWeqcrgy5yc27tjI8
22i2ph3DLiX3LfHW1pNflId0SH3QGyEOtWJ25fF8F/P3or+nQKaazTdZO0DJWith3/Ne99KhhU4F
JOC4Pz9KQSnSgS+H5O85UfE1oIpVuyD1B8C9SdWf3Cvb2OfKsTK+wzbUI0OUOCso0HsGhargsDd7
JOnbAra+hWdWd6q7ytKFTXIvzaN4HoN8WWhPSfMYmw8lRwhpbgrtyjJuxowFQ64GWQGnpwQyaTtJ
mJ9NxNcsHkhD3SY06hMg43LpIzWPzd8etAidouyJWtxXCxEMCBdm1GhvojdXuXoAt9Nr7BZi8N/S
asVz4bnqK2yUUWmFbGTRL4SbQcvY9oGi9gobtPzR9KcBejlI/RDehy7IoHn3TobDRMIm25gKuHQY
I1Ev0rT30LfU6PyUR4W1B9OqrbOIKxEdNL8FtmBa5yh9uButh4+OUUV6Yj/abro3Ywyt8s2J32Gt
tzQ1Y4U6rZfDrYTs6jEL+ZSjTAJp7HgNCT7fmisUGqpqiRGlOQH55XWIQ5Q6DJJ4k7KJy2QrYXRh
VaNn9HKJd4mooKxaHkRmR6fYys4IkCRHcthdyH6fMm3HUmuhZZYvyyEYmiZQaeUNAt7Y0zvTYd9U
KeuUZIHVaPADrDxLlh51dgkosUAIdSR0ygh6DLqMahLlw3YolqMdtWI30itneoRWMPIGu1qLui6s
0oUuFxW+q46JBZ3eT0oAPdhKF8BRRk68gcpgrsBmvil9S6/AVaELS82Cvr7N6UudsKigxySWPgeG
XYpFDhA5TOcqq/T4eCeUVW5/mwC96KgXk6DqsOjBQivLIEYVknd+mzzikd6Q5X6sbVNU11Q+p/fw
V126RanIa0t5JXvoCzf3YyJ2feYE1mDtK4d6fb/ODB45TRLpZPQbQ/WchMLjamPabKVMU9iKbaK/
G1q8KlXTz1nhWePK6og/aDvOX/TiJh3vmbG1uqe6giRL+lyZG9vOPAERZRiC4dCfeWXdRHLap9be
hggRREE9TWUIBTnwKJNf2ZGtZp7e41Vk0TSENP8ueeEpDVbztarvWLKIkYNvrcovWAH+chsw4nha
9ZKVr6hlesK4szBkebaGSgt0QKpAUTY2iSEX7QSlUi+MJL/v8hs5dDi5F74u2IrWS5rtTKO/Uask
yGBZ3WYvoje8OGsD0wl/mLhUkPJaqTCPdHHDA5zYh0pgmOgxhD/FEahGb7SxSMtpT3jlMd2Asei0
HCn3puS6adtlmrAQCg6A2GiePSUhrb5lDfcA34JyzUo177reDNKxh7XgK+C5QaMjHvGUbnum42LW
rywpwzxurmK7D9Oq9CYgRXDhCktaBcbgBmmSHCgxAlJpDyLvIesVCHG00iee7Vqj82KETLLXxueq
W1t09C2AUXVqRr2Ds+sYqLCDa2gemOZ7CpyLWx2E1XuJHJEPfKxRK8BfwsxPg/8ZMA+18qg5rzq9
qsieqiuJ1x+LxbJezeYVqjneUBU7NX7tpNgXQDE5ddjm77UERbrd6nTZVkuz3I9qiog1ermrLrtU
eLxZ28qjwOJP1WWc345lpIE7TYGHqoxAuN1d0emrRiM4rB71Nt4IfGpbcAmIn5VBIAJrvuMeErav
8UZoYxzmjgVXOGipFfqjHG6gpKtXR4g4+6XQj3oT78eWeS0H1AZG86nBNk7RraT+YhNQLMzEU/S7
nr1A9ohDC14dNhbZjM66EGlYmvxoJZBHihdTs4WyhZ3DGGRJsQO4aerlxpNoNzqJHLKdkn1uLVO8
qq7EUnatQCBcC01GZu94PZ+Afn+v3IhpB6U/6Mh8ugCIde5TjHQVbUI3ee0yFToIG2mpmPatWQcV
eRH8BX6BufGQDjGyGqknusHjUwz0voCsgeFVHUq46IhK9lmherVYFc0QlbgbwyQMq7mKauOGl4vS
jAyyalWYRmS+Uxp+U5YrtVvYTBs9NxlWjLAVQ2DpndHvmRGNg+MpTv/G+BDCgnhlj1tTDyxtU+C7
W+NDPK5b3QJ0bau7kaYMnhkbCHYQvtP2Y7rjVuh2US2XFbmtVDWou3uj28UO8XkGA6jsoMcL7m6H
bgXtd+LcGKhmq9+tAgiFx9SKNOfoJJUPdrgp1rCOjSz1qkgfW+e7UW3YVN6hcLOaZB1OE4Tt+pdK
U7eO3gS681oh0zvdNDzzbAX2xYFeRoZ+5xSRzB5Rg3Gb2tfSyUsRYEVzNZowibJlNBOYYuYEfDBC
8NFBZi2WcMcOQAoNjCb1XLMPVQ4xLQDoatv2GuNBdI8TYMuutumTzdSv3U4sDPlEp2Um7ousBwvb
vNKTyZN0fLBH4jP7tZL5gsV3Znabx8LrIfIxJu42Ifve3XVtkOrrTnlpNR7QDOSm6rHNKl+OJvBv
0q+7Zaxf6Vq1G9QtbbNlOrbbXGGLnl9lcJYXAMxtG+NF6UZUdl9H8QK4OJbdvZo9KH1eL3hsbyl7
S0riVWnAldE3xDfX3Lo4qXQG3sTvZbnWkhKycY4v7MUEh6dOVZc2j/cuKt0wziXFawLP9W6hMWOl
l5PfxywkRf3sNuxKYTDbrZNtbbe7jDeo3BKvH7YylVvS8LVr3cXarswWlJClwQ55e+9kg2/GVyY7
QK3urU/vpuRelaHFQi2/gn6Fl5lBhROnrYCYZL/kxjMlpk80GkzZLXhLfqEQD5xjxOIrNb7RS7ZM
65ltFyR8oVtgjOO8VBc33DnydtFnz4l8j9PXInmyp+cY/Ptcf3CryKF7U7+q3LBgqS9ovTHxfyho
+Wlvri0O/20ut13BN64dSLHJXMNz7BL2dvVax0ZUmLqH4kYAkLnX4OBvJTdZsjH1m0nctnmUlNf2
FGX5tnRuO2qjHpHdtzLsyaaxoBoJYIbyXcNpCPXIjSbtUJ/qKK7wG1CDrht/ltE3GALuoq5uSHbV
N5FiJH4Z3/TuddK2wcCjKcUhovzeZq9p89ZwvLn4KmkOXWy7iXA4G9OntO+vKtNa5QyyOZrpJWLA
SfjI3WxLChq4yRgWWgJVymU53ljiYYKgshM7vkzMYIJOfIwambU226h1noTzRBWcNfWrpikCuwc6
2DW9KTOXtng1RQl3MOLxYfRNafmOOGjWpscGTtQUgJDU43Hn5/nerI5Ndz+0171MN447+AkmJCbG
Sm0PhpUtAJGB6n4y4M6gr6XW3BC7xi1kIx3VG0tnZ1Yl9nOcHfv0IJtNrzdhFh+1EmmC7puWNJ4c
X+p2DXF4zxrcKP0LivqgN0KwFYlzDaiQk3qXlsS2I2Zh2jYd1lAJf0MmfyMFXUAE/e7ra9m5pBTu
rhCsQV4YzJ2T66uBEJDCgAFNNbQOrNYRyzLDaQ25QyiSpPB6uP26wbO3QHQLVV2A1ABS/HwL1FUY
b02VjRu/GRXxdXoJvXWuQ0gY/fF8/fPzbQ67TFzRIEY7bvE/JVmWeuSy4O/14mSGVDMuzGbuBdQN
y+tOuZD8Ope3QHkGPmsgbUEE86QTEkxDsOnQianzpHXblXe0/itNwJAWzUBm8ydYR5H27lDryEaO
U0IQrWTuCZ1F0N9Y/vpQIX00GxyAZ/uTeC8gWnbHK6QX0m7tuGsQQf/C85FQmEklcJk/RYemQhtk
OWfCyKBew7h1lRqXGLrn1ixU1P5oYv78Q7ItB6ypYwTpYbX2ccwW1YXcyLnp/vj8+fMPz5/0JktK
Hc8nKM+IPdGPvXlhFs41MaPe8Zo7CC2nr92o2G6JBWscmix9xnb6WKO06eHGeyGhNydxPid5NFVV
odUESJY9Y+Y+d0VTZDfk+azcC/ZF2EyTFlIcgNIKHugZkxp896Qe2Dau718vg587iIYhrAt5fIhy
ASXwueGcSEfLCgYKKnCLhIa2lYbtr6+1z42cLIQpL6C+m6ORtFkUcLpwLiyEnxfa5+efLASHVYUR
z89Xv4vmJmtvvh6jM4z3+flAHiOZqGKUTrKJxMprDGCKnD0Ti7TBgb1uu20xGEg9mKpnSNtLuiT3
XScPDZashHIJfHV2miC94FjA0f6sLQYFXqVPBwv4/olsJrV6G1kRjZXkvxwVQKGEfxpq9zqB9M5J
9nrADp+nU4ckTLtizvJS/D/XDWB3kfHFzvmzDgr8t6hZUG4epDHg0uPg+qxF7nQJp3TGA25mgv7R
zqn0AivUrHWmaiYxFfZ3C2heNOXgVG0MWnmfx2N3rWqx+U2rePbImkZZVhC8e/x62ZxblfBnQNoA
ifSZOPP51WoLhULtF4Dy2AG6V/plOwZ/r4WT/U4oUBQxEkQnejuyZa6v/t7jT2JD3P23A+mUerLy
84v2NPNyOg17H4foJDDwCvRGdbKAudepn8O8uQ0lpGtebHEJW3h2MrBpO7NS9XzK+TwZ1cgzWgoE
WOK+OiuqPX89VGd01LDiUGcHIAXGvT9h11oN9h+DA7AAFIt8GAeYae4n7vXARQQrSI8hRKQoWwst
6i3q7VNcxH6ZjINv8IMnCgngWY/zcw+LkYx1Q1FVnt5KoLvr6697eG4AgYQAksACUxhQ/8+PT9ya
FbAcRtFaPSjpA1K1f+H5OFID+gvBQohMf35+NrR22qKegwv9qkR26MJankP0yUqDaiyok8SZy5an
SuUGc10zy9X4oEATxXidlsozyPheaiPNjjRh/OvYC3RDB6AdwRrHt9PqUFyPZSxK+BnSSfOreFE6
VaTCoLYWlwALZyYGAwaQ/VzoQs3xZODUsTIVZ4IHm4G6AXD2w68DkiCvCpANojbqUNh/Ps9MTTWj
6rlSHIv6/m2sb7+e9zNbwsyMw7bq6vBIPQV8dyB4GVk5lkcDZEoRlMaze0kI88wIfWriZPvmRZEm
ZEATJFKKg9FcePF+vjphhgH0hgbP7Mt4OtVOV8L9yOmLo8PEisa2b2rQYRqRYr8UxM6Ey08tncT7
XLKYcRX5R4WGTEdnfAWCdbvOuHDgOfOyfGrnJPBr8KpQYIxTHHv+hrfKS91vbEzWllMstcZC9lX2
Xivcv3D4gG4d3pb50gNBhdMIJkcQgpO2ONrkqvLsSwHyzEr79Pj5DP7huiDNtID5Y1Mcp+GmmExv
9lTPiOt/vZ7PLDZo4wHuO4MEsfefLDYgAxxpgc58pMO6Cu36AoDh7GKbCYo6GFC4hs6d/NAJF2m+
Xk/L4pgqO2FNgK/fpj1b6sbw62dqywL8BXQ0gN9glfS5oYZrdZXkUG8uQIfuVY/Q/i+MFNyaZxgq
/BZ/4qw2DSiRTDr5Uaha4GRI0ptPX8/FuRkHGmWum8+GpuZJHyCsYQ2SGflRrX1UKVADbn/djFCz
PjZxEhw7WcQ4HRHo7AnVT4c7ULCDrztxbsY/tnAy41mtonhQoBNxHiBnh/oiaSMcn/9eK/O3+LCu
AK2SWTya+XFAMYxn31qJMnWfwojiwro6F1s+dufkJdewyycdRUOl1q2y1t2ZRLnjZhoYDnsT4PFB
TmhbO2y6cL64NIwnb79dFZA9Tq38iOKT77oeLTQ/qZfwLfl6IM+9/3BfcWxntksDXuPzQFq11Hgy
YrrMknpJf0vlL8P6sOL+bODng9gAFLIyL+oBlgtpjRLj8esunB0qgtMsqNc/CDmfu2AqtpyAdc6P
uOR2SAGPqDmiwJGGf6+Z+Wt8WHJG4XZZF2tYCTRgNnQMIiw97VLUPzMftgorR1zBgLX8SUNHUvBA
xzRHDTUdkEBJfRvV7687cibMfGriJAZgO1DVTmY5wNT7jH2T+pqLC3SAczfaT22cRIESkMHKrKDn
WXULy96qrofzUqtFlPm2u3Hsp/aSBOeZFxUtgjuiYuyAvzw5V05N7nRqXeXHApABVTwzoXkZXQpx
Z9lQyVw6/YU+Xmrw5HST5kpqx4DwYNnl3qR7AM8M0tdHb+jDTo9i85IB25l1jhsBjp7zJR2bxMn2
gL0/05DAyY56HiAoxMMinXxLu7DMzxzaPrVysjpGh2fMGazsqMKz2zZX7fDSuFXAoP87XZLbO7sS
kTBWVUj5ufppulLYVlPzVMmOpf5dU+80vh/4Bd7LpSZOZqkcuJYTjiZ4E/XsLS1CVb59/T6dXQgf
enEyL2CatkVu433CjWGplc9meu/CXq4S30j5oBrf6ktZ3vML4c9hO5kiCymUqkjT/JhYj9KFbkb1
0rarsb75ul9nhw72tTh2zNWDU6E3RRNijB2JLYhsynghkDos7Qvnw0ttnHSlyNs26/oJQTX3ofzc
8QB2q7/eDdw1cUOApB86crLDlRrWM4XQ/1HSazC5quxmuISQPzchUNcHw1+D6cxPjLFugLOcVvTZ
0VWAfVjp9ZKLq1j+hauzDaIpchpId86KR593ICVLBODtIjsSgYv5slCv/8JIfXj+yQ6XuRUhEDLG
8+WDoE8Kf3e6C0Hz3Hx/7MLJcYrpxUCGdMyOlh2k/b5gwUXB57OT8aEXJycnq+26nBdDdpxayPet
qvzWyFYduxSNz/RkdnBB+RZ57p9x94Y1agVqVfWxdCCUO6rAGWxq/VIp4lwrgDQ7GlT7wIg83dUK
qwd+iLT1UevWtbY069V4iUBwrokfZoUaLCiQbDoJX0KJKyhkt82RWK8KXpCsywEU/PVaJ1KKLjgK
oHjODIyTiadTVbginwmrbel1owvxij4YaBl+vYTPTD6wvKAyQzgStHL9JNyDrlCkca82R/jYBoAt
UWXBiOV15SWHtHMnnE8tnQxbLUvdod3QHE2tCmia+hasNaQigEIIs7FfFtTxhtrwxvrh6y6em6+P
XTwJmWU8NbJVpubI7RnbuJ/RI53167EfxyjwMnRoVeDqfhI07ZokFp8wXY2Qa5P0iz6+i5tfRr3P
NoZAvSN/AsnA00bMrqsc0+rQk3tVRQblGAN29vVgzYNxkkeFzjjSs3NaAAeMk2WnU32UtYvFPVr1
0oLKXSPMC9ePS02cxBvWxkbP5ia0Qn8zGvLiWjz6uhdnphwYERckE2xh0Bo4WWuMxsgHc1ofG5Us
m7bYNw5QLulFyfH5q56M1qd2TpZWnuuQSCrQTg6HtDXkUr6RJHb9kQ3xZtabWmYgaW6FrQBsGUtn
0TkiD3DyVg5NMRoL6NuC2pjA+iJVZhQN71/TturDNs2/2WUCQxRCRED6hm/NqchXMSO63wy4EzDA
dDwQ5iBgZJs3k5qiVGkm12nSABsoje5W6FO2B9Q4vze1kvlWC5DsQEaoYQAUABCZjH2tURnSJr3r
l+7El9Qqm6im5eBPPK/8JreLsJGTuzZV0awGAJ59UHLLoG5FD7k6xMZAdcxh0dmZumh4yyO3j90r
4Bpa3GDU/gHW2L0fW1YfVt2ghGS0yz2u1XyFVE4VtI6WPNhEdJE91vr3gpn5isRST70+s5U9aaHF
5xadteWkLzcT08UC7htA7lsui2hVGoFF4zLQekCJfyye//Um/3fyzg//nr/2X/+Dn994NTYsod3J
j/96fi8bVv7P/Dt//JvPv/GvHQOwq+Xfu9N/9emX8OD/NBy8dC+ffgjLjnXjsX9vxuv3Fi7xPxrA
V5z/5f/vh7+9/3jK7Vi9//P3N96X3fy0BLapv//no9W3f/4OnccPL9D8/P98uH8p8Hu3//f/NNk7
++k33l/a7p+/m+Y/QL9GahX1Fdx0cFL4/bfhff5EJ//AKRfFIqgoo0aBhOXvv5W86Sh+Sf8HzpBg
vaJygbo61AF+/63l/fyRQfA8guyDpiNSzg/8/b89/zQ5f07Wb2VfHOAE2bX//J183sFw2kYoRCX7
ByNrVqk7ederphMQdrN6v3FchF3sIPbY2escVjyqZzO4JLMqw4GfiBlB7MJFtRMmvOugvgQIrZoA
y6eKG6jzVFf4vqvcueNsT03gj1mVSrzUuJVDqQa3fjVLVWT9s1dcKoHSKgDud7thUyv0W+PkBUD3
7VD6HEBmX8i4ulELvMrOSDUPIiGgu3Xy0NjJuKM9YyCcaDQyhCsXtCPHHx/GLZyti6kJK15/HxDA
jkwBZrnukJbnLN2MGTgPIypgociBakzgLuYywLiUNDaiRFVf4Q59IRmFcDkX/v6McfP4QgEQZVWY
YAFPhzrO50N01rd6B6t0AXYQGAeWJDHULtt430AZc284FfS3moaFSj+8wqYi32vC0u+oGF47rfO7
2spv9A5KWs3A6KFy2nKh11BtoGmM/Eap4ZjZZnmxnfTtj18s+8m8rZOd3pTGndTvnaroNkzGZVi5
zHgwqTyUU1Mfq5EBAybrEdyyWl/9+N0fPxZu2a44UJOmI4/TVCZhzuX8XyqmIVbJJs/YGtx8CJNW
94NVDD7L+3SpmQm7MausWCWt6xuctFdQa7cKv4XBzkNhxtmOJvHgwU+0DFpdQxSbhLp0OzIEuizl
vTFSJLjAforMsbfueBHKLKNbQNejHrv53iKts6ekFeCWQDUdYv+ZFamogztJk0K+rTACTubHdi57
ZLWz1nsnoMRiqzhLqfQ4JnfB64YX0WDGY1AXrTdVg3ggxgjLOUNn6x8/cuBGm36QR4OismMagOYK
KDLvYOCa+i4tpmfhthFxoKWWFy1dUtPNVhNwjYukXPzo7JQVOqgk2ap0uk3S2xTz2uQeaVu6LuE1
13hpLVy/HsE4Tnr6lJpNvUR4s0KSJbgFqf2ypCkbAzKCNRchcW7sBjPC7tNuWFFFBcTShwCcoGUL
hY292ZAYCDLqV71p7orefaoMKbaGVhihNhF9oXcTMuKzhbTPdIBpS9tW1z+mcsJhKLBVHrg8Ud6H
MbtL1XoFcV6wmOzO3hmKYe+kJm90nHwXVkzI5scfkyrAdLH4GGi23Js0xX0HiZWdCyHZ7QA3i7oy
90XRDduuzQOjkq0/dHkX8rhVdjFkYSfwU0y+7NvkRSrjtqQGMAfMtXeAVJAF62TtjTI1r5HmjeDW
VF/9+EnJBV1JgLQ8Stt2YcZdHagDKBo1rpEevFarJ9IPvW/XBd01ubFPFPdpcnizB/qpBcXIvhGj
ku+FCraLAE8g9eWbQfX2iueT31RGtWtruU2Hpt71Wlss3QJ2RGDuWV4yuOBzmb0JHhz5JtTG2HAr
f5iGQt0Zfb/U47Ta1qYAnS5xb7KsWom8+aZXbrdgKAn6eTORqzGprx0ne6mlZR8UB19CWqN4TmwH
MGnHE/Ag3VU1766h4+asJuAgyvHdntpHUrv0BtqhqKBAfQpYPvdO2G5zD0AAi8AwZ5tm0OmiSN0b
3ADojd5Ud1o1XMeN48WV4Dtn/gMm0ePGBGDc1kGWq1wF3IlRZCuAc/OV4Qzcayq4M1pygoUNsWY9
38T1WlMudWpPawDe7Z2u6ANkh0B0KjsZ76u00fYUUPf5B1arUa6rYgd3NdifQV4m0CSUFH88MG2y
DGgmxY4aBBA/p3RcqaWW3FYEA10SZuHYpPZbyeWzoybuAWQhGwlAHPqATobb9fx3HQdkGqiuKfjz
75JcuMtWB2b6xz8xSpZ4EkiwjYjrApf90li4Q1neKij+r+JJhwR5Zhe3Ljg8BzPLwGTEhxBjoQve
gmDAGYo6CchqzxOV//mvf/+dVEDAnAwV7L4y6glrv3cG2+WZbSNx0Wngp9TG8t8R2W1b7iuNLkM5
6P1TkXMIdTnDwm30ES4ZqXFHskJbpQx+hUqeKYC+NNV1lhEOA5O+WHQEcjA8gfQPR7j0E8t5oBZ4
ooqdqEuSC4QQVGtBboldBcoS+KMfyicn7shaMssIe0VfGK1y3SXOfrTzcHDNOwWGGWCb1HdgAEGQ
jYIfOj224BmkJtsVOHRboC3UuPWPOd20hh5SOL7T+r7WymtNKAsUh2CviL9qrcVE2wjebODMqksB
uhhzMiwqZVEr2brOnzsx7aSaP3C3rL3SdSIIqgSF1Sx7Ccx0Uvq4r4dj1qwVHRQ890VPgfkHC3F+
lK6lQWkisAx2KNQkJEKGqWF6TgWLO1XzVZ0GY18HuqKtFDgbA18S6bmBHYv4U44Iz8f1gG1AHYpV
w4ojfHVCAYHzgsW4ns8ZP8U9NixbxcQNgDXpBnKFcBoZjb3oAfe3e9DeiLnDOec6T8woj4cdFXxZ
mSD+JUEB9kPFbOyX4w4HPZD1XE+CcJVxOCpQX7RmYMR22FC66HiyjPs2zJw2NEAxyMCe7emwFbm7
mQdxHojJVg5GxnExKJZ9nGx62wrZxIOWexy8iu6pd9E9+UgmJN7ZPVCOq1JRPJwcfMYKVM/5giIb
kCm6b9LY7xG4wIWO8gzU3DqaYsPvtGFrKhQ8Hy3sUnPB1MQbJhHkoGN3IDMbYE1VpA5tI1lVoxH1
igzgb7ubpHkVK9WqlW2o1tm9lWjBlPNdO0nMA8glcLga4nKVxGmEK26g1cMWeRDsG3KjjPk9OB17
kda+AjJtP8JQthURaNchuISBC0ZnWzeefdCZ4SeShopEQUOA3Eo3juSrPv6W83glsFyKkm1dDqIk
+LSW2yxNozgyowkZotWgB5Bij0bR+63iePkwLbiuR5pWh10+LerEPqpJG3aJ6kENlHpI4DxTtKZi
bak2uEK1mYPGnANXY/m1lodUlX7hrEjH9q2LNVlOAXCl8xEmSGw3kGrjSzpsjERcQdcozKskdIzU
c4RzXTcrqg9Rjo69UNDM0tzZAQ8SOe6IamoFBg8O1rTg/tym241eb+B2O9aBjNulUZmLmAVYYN8h
Jv7MQBUbW7qteBNgPw/jILHoUrWVt3qAwmrJvZk5JkizVqGcoBAlZOgV1Z2oUBS4ZZP7NGl381PY
bTOli/9H2HksR44s2/aLYAYtppCpk0xqTmBkkQUNBLT4+rey7xuc04N7zbrZXS1YYAKI8Ni+fW0G
+wJD3BQOxBtPDq0DVr3kcewx2TnGZe6W3ZDUYZ/r9xmraCwkz5kmv8hpKiXS0yR+2t7epRPH2xaw
XaX7XZ9F9+c569dzfSdCy9oxzraHUs0PXLnflh41bpAM1QFLjtuxjcZzH02NGd3/udNZ58JuTm2u
7itz8MZGPqdOd8jHKgSQFo6C6Ty58tE8r6Tbu+oyHO5/7WX7lC06N+9+UDlXtb3X9PQMM/Jw92bX
TeFNcIk7buX9HvfGRRaVK5jOKoFMKv3pfpPjrNxPUJGE03vqnJ60ctgVpnZtM+Ofi5tVnZmp5SC2
+T4w+npfCytnvTQcLPr3VFF9jUrVtnuYstVjUY27UZU/1llx1bBO7uzy9TJb1KXgqbCorwp2w9Uv
j+xujzpBnd3m7Ce1Ohl2zio2etxX5qmNZ4o2b9ABD6zFg1JMvgxaZ2FsfVa1B8OoMB0475qxHTSG
jzZBqfne0Yppt+J8vwuDZJBczXc0jWiD1R8r69lhPqXs6veJ8c/7n8bM/4a5WCIWHL+q9IeNNoLE
SER8fKlF7fUlE29tw1wV7Ut1Bhk1XlkkvKpSoy4deJl5cZL+AIYeBboLVWu6GiyYSf2lWQmfv3lb
DBvavhZf0rjz5yk+j7n0TNZzLJg4y061NkcNu54sxfsy170O25Qw+KTG9Zwv800wD50sGtEqaiC6
hq1c314NmSlaRYHON+/UTdsxD/hhTOa5UgdPHXy1n/3/CeupGkbDa/ktL0CvlG32uTFWsZJIxjJv
B/O6vjjaS18Uj0AdjqUDacHiw5wtpkqXMnehge3o915suu3GMPJZme95h0iyFOMpS5aPgefXlMV7
ve5IgRD3LISD1dtP/Zid5tpy6+RT6x/jxHkbUsO37fRq1u25a80jsx6H1GRyzqmPsQqGImWkr5Lq
F1mS/KxHopa7KTIkwf+tfzUKM/OTfi7GjXH2QtZ94Beurj9LasqKOO3KuNgl1m41io3RVpX5W9t6
EWkZ1KsepcVaAZ6xLF9N8MNY6uPUZH6bypVLEfVLrX+Ky/nHMadPY8yCaZ2Ea1DW9SpvobR9Znmo
yXzKmmTy8RePv8x8n1rZ/IbLqNNWF384GZ3A2odiHaK+2h71DD63VG/HutX3di2zuzyqRV+4hUbG
yGyZ3/MSP/XLZWGELsmkZ33sH+JOuY3zLuvN58ROX5xUDwpRhHWnt+4kT+9mJ9fu0opbh9RWMTKZ
W9spWetfshY+m+193ZRXWQyMmnbd5zAmpy6Vv7Jmikx9fgWcSwBF3JylwnoeTDvc0jwsMrHjmB11
/RaQN7VbG+2rsZIv5NRTvTQM4S9ukvWMkYJf2AKLh4p5Te04We07au/kFhZRu+olbbunJXM+TDMf
3FaqD9lP26THThhhLUhHZYfrOGY32mtR877rzk2d84sEoEK1b9pangen9K00/5mK7TB28V+5APgo
sbk2+YNRZtSv4pCxHjaUZ71jnHJnpEhRDov8bMj9Y66s3/VSXVsM1Abr32xte8AN97cz2+QXalwf
7IvvKMOPRkSSWymvjihWVxrs0dMuvVDfesc1BooHjASLwr1ujI8GQ7ZV75n0fstyAURiuvHMvDJk
9aFI1ONz6rZN+bMt4qJLyeSNQ78zefGBe7tTzWmajKkrx4hdJjxZyo9q/Kms5ufomIdua37mnhY1
kPpLoTBZ3EIX6tpst83pBZBEJnTAFTEu+lb6GagfXP1n0ErVGwuFcXFb8rtS/tN0I0CGgTTzuXHu
aPGo1LZn0BruKtLTELOYKcl5TLSIwnFRDsXKaP/W1dcsx0Y14jfKHAija9RIs+wnhfadWUSxbzAv
zI6HdbLCZOhnqrHiiDJ92FRddxuGlUUFhbTlABYJS3hgJ/1h0GW4EEvmjrYiBdswMJUP6lBmyrTX
d4LIEWLz3rbc2cksMVllMEFRT/4mL9+VbIYDcSdDswVDYX+sGngEVWNzbQ6FYn05Uv/Q6IZvDIkP
hznoLHvfK4EDi3qbxmPDqj8pa6DgdMnzxXem4SXRldO0tKDap0fmbteSAKlqYO/9tMjUGOKSWvpc
tVO9M6uGjatRAap2Z9yF5zaxVX9UWttH/iOgwJmiZRHHqWbp3OQWDV0ul6CtYNFYWe0tOv/Iapnw
1mDKqKydoZm0T+zsNUM/lebNi/mncEB3xLgw3YLCZCbLV5K0qF7wkFSCWdgF4mGSTqR+JmbrctHR
VmhnVViPHUj8NX+g4/S4LAllezF+LvWTPhmo18q1ke2dVkFHiOcEhsX4Zyu2Y5M2eySOx8GqHxcO
71GdY/qZlJdJ6b/tihchrj0pb+BlW+OxsDN2mZu6ikOSSJfNQI45T6KZXIub1epxoEj5397AvRsX
9WdcsKVw2tdbBr9LhB/WigH8SS5Zj2rV7ngSj0ad3MZsuiqAeLq+O6aJGiZjFrbQQupE3ldq5jXj
6zQa/hYXJ2e2IlFZb21SBxzCw1SDkKC+NMI5DEXsG4XBMPm3xCaEd/2clWrh6UZ8Jg5nT0RUOFAW
u6okh2LO9rr20hHA0c/pfhPf5dz5WpEFDtPVNZHzVTpFKwW90pUe2DbiiHt3UVl+UE/fx2z1pIFj
ldwflT6uI0uoC/TbkbKuqvfjFgeDkwaCtT2ALHKdEGPcaVM+OMQ+YeeeToPDLWxrBAEpCdfVuk1x
4ipGz3kkP5nMxMRw7dWlj+ZTsYyAqlPjxV4UrNEdL1t1cTa1dIHgs9XcUNbYZlUXaNpViauwtc2n
RGquiLthng1RWjlnayqjBX6KFv/V2fer9cceOGG024FXl9GBur7Iih4syxw69bwTcubrq/moW0nY
iC7IKQC3WPpbizjsyDyj7pS7r0ayXxdFDvsqPrRN/zuTQStPQDkd5tWqhH3MPBDTpzJ7HodZDlmh
vp++ZOmU200EcGm/6Cbw6vyZEIRwBBDkqGdp6Qhb1U5CZH8ks9knRBlVZuWWtJ7MigCdLEuuDrWp
rA0HMaZRXMoRCaphFpev4rHPvmdR+suv1U2HNGepMLSd4YjdYJV3/If9oSf9bpZVZvINf5K386rH
+9k2ORmKQKn8TkKcnzonyh3zlqnyoTZVhmwMpL7ZSr7NKgWPNWpB0w9/OyW+rRXpkJr9Vk8FvxY0
krJAMyB/FPeZnEYQHiFzSqqIZqe+ZHYsspd+t8hO5LT230KczftuFAOmEFHcy69Fvuwc/AlyzJsy
q+4Yp1d9EEGh3cRoRmq2/maKcdG26dhtMnpwE+qp7OcKI5AmSKVSDadmeDCs4oUAuROK5INtDxyQ
eOHk9LTJrIyqiDgKvQ/TnwwLTLrEgKtSD1aOhy8XMcf2urz4nnrV7/QqmLZ219lWsOnJoRTluVe6
wLRiJAxWbUVkQdWob5JagRmlgHbEKS2ZWVe25nu6Hycn21/0LiRfDI7W7NP3YQzcBHySJ2Xjl+gh
pTHQipdp8BXx5ulV/BHHS9j1zjHPbNAzo7hqE4AiXhmoEKNa/lls1k6srGgeryAJ3TmRo4S1bDV+
+i7x0mS9jm183BrY6PrC2m/+5S7yIVeol1u5r7v6eza+rOVDyLHfWfqPLQ3HHgBTCyoBVTis9PV9
mvOn3rlnFxqQdeBzrRuSPVAQBHU3tmP8AoYrWcNb0zt+MnJMXhwEixUujLl4UrJ5zWaGhVY9S7p1
aIc+XLp71KsGrox9RZl2gzI+OWnWuUIzzoKepdMVviMZ4ZxoDzPf1UJc5k11yxLVm/nWZjVcw6ta
lbh3jgPlc2x+1eqBP9oWXkWi74gEJx/OmF6NvIoabQmb2Tlod9IDPJ6KSE5Z321FFq25pGCLX3xd
AYlvbI+mPMALcnaZtB2yIT4O5XzeyjhAL/xsJ7Kfe63+G8vO6lL2HvXNcRNpe90WptHSe3+5ng7l
kgoYWa7dMFU+3UvpJfeMkoNtm99LEW9tE69XT0XZQK0AAGEmbop4OpsCHk33NAy9l9nGweYdahoi
UNb00MvJLnM2V4k7l3SVyJrig4wpXm8U2tB1EU7koGnITzUZt0pNYlquNbi/faMD9aU2ziVLa7fs
wrXLwdSUFXsoZGfUAEvpL/gAEENogCuA79TvpbVgOiXqpV6eq3vZZjlwJcbFL0btttnpERn7ed5+
W47KkLk+5kbz1hgsEf32dOr3VYu6WzIPQCNup+oN0UvR3EIjUU9rt0RMaT8nwISp5b/qOT4ZqXSh
OUIuxzfmTQ4SZHjds+G2W6fHoSPERV7zIC9+xxliBqlbVs55XFKDRXDQRe3RJ/vFGPXVjbVdNaUw
XuZQ8Zq8gFwl5N+8107ZpNrsz6YXS/yo5PB2m+4pkx1Yk/SlTwS16l1NQ7s6dZPzCQMMF+FeGZRd
XUoXac48zaJ5Oemo7LLTnvvu2m/2fmY+3m3zmpXvCbOrn9EpCojcdPuqYtXrvFReo1pO9nBiXXgg
XpY3kWkfdXmfNonnKGqYoggYCJqiC0vFNTPVW5bsyMHCS1iAtFmEpmPsNtEEsPsT4H5LWA7Og8Sr
pYAlQmny6sQk+W48cNrd6X3ljbP0kKsUqTXNM0OcVavxrDsMirA9Sd6gTj2tc++b+uAv6uhb402G
I5Kd+rz/48RNQOKYn2aDV6T9yRo+y/WQz5U30HZrtnOlGIH1p2h+zJGjh+yl8yMHeG+rEHjl2BPK
3rb3lZ3s5PpDUp7l/EUGOsaPbv3EqvOwOYBX2AqmWAYpDt9NuTsgqghGZbceWIo3CE33cW+7oyeF
t0u2vubNesohgt2z+Gh3I8U17ppCstMhlkUiecpTJZiXPOAQaGbHPn6t8hV+nHWeqLdUkOUlbBkp
34E1zL6rPkdKGg/2fJAgi3BKcodq87S6CFLrnXblUSV6UBuSwCShUCVjN6k/B+kNI5sTH3Ndv3TT
5lvDLwGBs2vUw05ZrYts7UEe03/7m2EBcfX+3bKDwoDcEns4ife6DLmn+DSm2IfNd0HNVS3zoA7D
e1ktQZqh28uNi4I03lvVB9vaKVkPKIp3dmu8VHrrdO3EWYwKoMq8WZa+bbE92NsJ6W3s3uoVsSqW
QB8BxdpyGu6QFOko5jVYPuYjC9MM57qPbLm4FuAfSTnc2woNqQr1r/IM0XiDOtzyikNewe1fldWb
kexWhdoFVBrTdp7aTxyz7Lvkp0dmsp40OVnRsxGXmuGgJuEUo9TNEylla78pbAuyCJMZIpUoSDbE
Y0ZiwClNUuWkEeRIIxry4qjGj+n9S4furRojYDfGe6tNOH4tnO7UUTNQmHZJyaO4WtdqXIabVHaH
UWS7sdokylTkzIaGCwzFIj2qdu5ppkHppczmuaCxsp/SZvBbiMBPspJCZyw40fa6dHFqRz5ZdEpo
i6yUgVq9b5c5/u1n7YTU+eYQi7OTskK/yHqqRJLV/6VtuR4lZV05qyfr8Z9fdprck3DRC6o+/u0/
X1rH+MxG483slO4xn43qwZJek6n9pouHNRnSRMsk9fWfL9mcArAs7NSvlc44jvDZnDJR3kriI3yD
E/51LE683zZqWqac7mNYkR0X9O3XJE69vI/lm9Jm6H6iaAN7WuWb6Mxbva7tLstqtoRWXT/7DRPF
tvFsGOJOw4q35FyubBpGY+uhLszNrURXXpwhNp7GujgmcwwzanpZVvQ5yRKTa3DG7TxzYJlSaKwv
8cBZvu+vkiILT1qy7tspfhg2mtETlxJh0TYD26qSwz9/VyPrRolaUU1Z9ALI16THLYmTnavVsxiI
3SpWvfeGeZqDVrbVFyEAHI3Gs53gdjK7uoOC5oS1vGTvUrL4/2G3+f+mlv80sfyTMvVvkwXTt3fX
nQYH1viXDbOtrdQqJ2v0pHjEnqVl7LmGU75a+SCFup6ySvTL30TE8jeiUC264qQJMzltkdU1cMYM
Goxq+VBNG0VREVdBPjA8siqp+qxwkP8/7HX/QI7/+3IdksgYisVWTb9au3ty/mO0p5BASCTyLHut
RtarT7ZzMovtIg0y9cGaBLK01g/GnMWXYry3ts1OXAuN1ngZb/HR3AZO66soWOfDNS+2x3otgc+R
yffTNRP/gV3GR8wJ/qxbFUhZm8Wxzp3rP1+2fPitlJf//Qb8Kzjr7nIhz1yV77N+zt0H+y8nH5wZ
wuHKVAa/ldmnHjvAteu5zKaRLgvGfl9rJOp/q0FrhZN2kAyrw9w2vxQk27JNmMaNG+s1+ro8aINw
ov/j+u4upn994nd0zJ1A8A/96l+f+JQ4xiSpnewV3Gy032UKao1PW8tnvEzFhv6RKejmFsPip3R6
3uS1jbDwxZd/viRT/D8uuf8yyf3XI3ufD/qvK/rHDaZjFcWgzMj9v5yiSgqs0Lnro0avzMGoSJM/
1s2IFDttp1rsaOyNz3nBkyEzMGVK6j5JwbJWSVlQtMxiX+uHTisviVksZ4PmbjciYhhOK78aLaGM
XT5b/4df/99WMYMLJbCeyByQSIST/+uSVdH3kEMM4q2SR9rq8IM3z/7+3++UJoOG+ddHAyACnxQo
Z8di1BkX3H+/HtaWijhN6fp15le+/srGg2BUWEUfFnvJ/OoG3hKD6IFgsvfLn03/M2U3W42MKUq7
Z4bMCOCq1K9u3C3mt1ieRilIpycp+XDB7mowD40ds5XGWB74/qMZtkPp6dmB7kJb/BjtIVZ6SreQ
9sCom7ekMrkndFTUaFXDol19xo+jTr7JZbDaedSVJzoanr6Ih0qLhuRB0b8GafOFdIWBbMzv8pC7
G40nW2k5YFi0ZO45hh0Mh44u7eTG7S1FbBHt09g9ZLLXz/upN9kUd2HdP+pbBHZYCuwO7J2niyOW
zShO38vyNDvBmAcwkdduVze8b7ts+TJz+gKbDUuaYDhTo3NguKy6vrkxEv2i9T6SAqp0Vr6Sn1xM
f4bW8GtIYIVkeJLoPowljtbEDpRQrpKXYs4C/Bl28VBux9x5TLPgLj3ZyKXKWh8zGi5SecVXkrWh
1LiipNXK4cq4LpPhK2lAKW+kFuJQ5aKwUG1Pt7ynscQumUBLzI3fWr60febDy+B8h4Kd9KWbNMp9
U2ebw/tpXEoMvgWllVN+SVT4LIhI1SLvEeKqB6MtFGZ4ysyzO8/Ijdzrq67eJdiQ8pY6yImdv+sC
otI+djVdVGYonfkBg+Bq5j6HEXgEir7HP4H0z/ZYDK7VbNGCehXqleVZXRnW+tfSrZwMCr9uMCiW
RVBAuLKEApQzZzSOSk2AdRz2lYgm5Y1L8lp4u64m8ViM1LKhvXwQ0LvPk6MdO0HTvc7FxYSIxKiY
t3FK4s21EazZxtX6ZzbumZmFv41PUuW4tf3YSecGvmYGBpFmdKjG0MKMP3r81lJSYpPPq+lgtkd1
3FycadhU7t2AwGiAWFthvChhXPMztfRKcCEnznbZzPqx2bT4icrkzvR+1qUNp7DNqoEeQf6Wkn+m
PIjjXEE7loPYoIDHU9L6vTQHyppfklw+jcNwkoZtrwmE0eIZTres1q46m35qsY9uzxXy7j0evMIA
IuH+E2LGx7ArnEtMPz9Nv4zp4oD2LNurWF7zTqKM24V97Xix6LxRrQ5tOsHJzX2HU/bmPJuJgRB/
KOXWywoox8vo2enewlkSe9P9IM6DhQFjT7oz6t7Hwhz4SIqZ1D6r6mdf/BBVGWhl65njubEcULM0
7LnGUO3+xozqVfm5dKJyfMR6ew+6jjSm+uPieUW97Z6rjg4CLFgObtr8IFoaRSPEypqEgfXRJh27
p1GceIaO0eNuJclTvzDf1u5vqnYU4Yg/y0NiQbNOEjec16+qmD1Rvy+ic8N4i3qFQx6VioCmqvD4
bBi09GZPa7rQ35PmR4rPKae3GW598vcOxdWfVOPoMHVKc6zTXvX2odBqt5XR7jTcGfRAHY5IeTG7
ZllS2qMoWpw+NuuQFnqQtnxwuCYFgu+2vqoGx6EsWPo9+5GLnP8PIX80O7+7UzAz24sbbBzyy8Lc
qWWZbn1PhS1+JSXmRh5NZU/Pi0Kj6T8lXT2qKS3mFVBN+yHpXJT1h/zVWPb1O+iJCsX66vNIEYcq
B3WsH+z2ZylO1vZQZ71X5E90/P1UnK31Te0ua8WMNdh4cYdw33dri6GkFA4/y2ekVBhxcBcdjdTH
6LJbio+VNdriUmBhIw79TSUzLB3dw8wX+NBSQXiDOWCPF3QtNX3yTSqQdP1VS45q86VuD6LZ0X0d
cSvrUrMzl8u4HEbnhJnUrTeao5w21sLrlTFY1s7dENZS7Hdl/a4kR1MDFIdxAwgiGsYbvnxPo3+1
ip/7g9InO1Z/XKtCfLTmPanHcxChdE32Y0OHq1x743TTq78t6x1M907968yXOTX9uuNJeggxBqJ2
EMveolPk8R/HdXpBQ+fGKL2Ctpi2b/RZ3LvoGuPwndTrqKn4RfLQGV/GJCeBSEbCbLxigg8sXsmo
Ctr4oUDKlOdbM34OcJubmdW4EEGWv1om3dfmFRmfAVMxRrr9Knh1IWu52kYd9V3gl+MVTFd2ExXn
zknd3hWGK3X1bSuurSczpVRvD/342+RwncFxQyrPYuirZTjLz37GCBtxwS5Lfls+meqHYRReOR6d
+bS3jQe3zPLA1LO902w7HrdkOs3Jeepmd1R3KAyeU0C0b/8scuo35dsd7L5Zi79sOGv6Aznb5DP8
sqx2m8Yu8ZbR7FTb48DjOOBtZAkpioNqsFwu78V3cjWmc26FRJi5H6nI3cImGYox1JXZbin9rUdk
vgE5HotcN66naWiPpr7cmPqrV+Q3+5DKl3oNHRmX9GWA7StfMaqm5smkA6O3nOZFSdabQ6CxQujp
o9O/laRbLS9O/y7xIPdsChXq7ObKnPL0BKtL723FzkIPWG/dvB2X6rGrXsJxYBOErB1rB1t6LSYW
7eWcrpztBJMvV0Mi3pndth/oRhueyQ7MNzF2xsptU7ejYQw+JmhvQBWUubOl82Qiyi53S0+Or2H6
sduHdE49m5tVFpMro0+X2mloenY0nV3C8MfBduH7uyh6pFj7FIzMbOM1+0nZ/qS29QRNhtjuPbGZ
QckTZdvLPcGi6/cYPHKY33g7PFy0j9PIiyhq/TdWnKdMqpUDrfQbM8efkr2Ewm7rULfkJ10yuOWK
FSjFyO+qvmaDcdS5MEbgzbkI7hM6ioWEisA0M4lgUi9hAU0ql2yKhZ/MJKfjOZn3ZhFUmqAAob98
22jhsjgGk1OGtDYpSnmc1sElraI7YZkQ7WeXKzd5eFiUX3PK3RyHuvTRKeMBJtuMHXeVB7dT5auC
llsnvhVvgWxjk/JJfvJXI9+n/U50e92ibHAyXirrZVCzzM2k02w+Jn1ySCXcIuDcq181h5TeOtcc
TU9Nyp4VFg+MvWEbo1yR7BU+doGTD6lEScZd19ZsM2jVWRVhWgh9seRAjFe4B92AnxKz4ha/ltJN
22zpNGpK4OPy7FVXbp0P57nfGY1xs/k19ksaS3IzAzWJJnXzq6/ioio7svwyRMbEeB5bx8uTS1sE
ZFb/Za5NeUnBuzfG45o9lrkTzEYTxZPPKEVbd2j8hZuU71J/1RRqTkvy53llbLBjB4XXvZ3l7WO1
UVhpidq+uxaXMMMR3AOSfh3NYztLUZnJrsRyX40PMy7QZmQ7bOMdJ8mRtsvfqfwei3bxFtlvUkpO
6PH8zuQ6DJwij+oAdPpExpDR7krxqW1DIGX0L1FgBppE0YSjopNcjZZtfu4SKOKHfv6l97f9DH8K
QPSqu0pvmRxJ+g/uiIMp5/tV/VirlFmzT07na01MAOEX1WS7rdqRF2BUdDyru5IXRyyOGAqKwK78
cAHA7yRuFVNJc9QHjv0m6l0tIyX/dbpj2OhPIpkY5fS1VhBzMl31KnlfaXTq00dBxyO1G+Q74lDw
QTlz8cO6WpJJ0RGhIdN4aJPfYWfmeCaavzhPWjICGlcbjb1GVdm3vByCfVAK5eUqs4pMyWvt7JNK
99L4a7vXGeYL/U+esb5Mgg77cayiiJm7QX/Hl+HCUHmc0m5XDBPfRXueHbY+p/a09smsV7+rX51N
eq57gjC2R2ZWdhl3YzWfrJnFYS6yi8pBSmabnwhBi1cT0nn3jhnOHRfLK+3Zs2LnwFyNzw+PIj1W
foYqvli70jiVjuZqxmvcvoDysqm4i2iYYMCqj/TThEcpRDNm8DDsdEFcwfMnHQbHfp6+jAPmUFyE
+TEpjgiIuK8Z9zH75631mPyhiRbazXV0IrXZC/MhT7lBEyB8+a80X8f0pZUl1l+vELc1z370xPi1
cy1g29tPT/BSCjej1iYCB3YdBot09NlHqqX5zgauWKltV7pK39UE/HTIj0I0T6kxP0k5STA3Wb/Y
0t/SQOG/ddPv8N28FJ/tb/pUD9zq+KwXghjYt8Vk0OnIb+rDLH8ZaGwzzEQUM5MXCeWQRlaCgoWX
Xr5RBVtN3J8VQWCnxrS3KKU0qa0wte718DiG+pCHjcLrzZ2xvzUF83gd02nCLLmdNE3tyWS4NDh6
0nQJcZA+0x60hKePN3KAmCHYglY9a2VH3PBNaWSCYkI9Y8ldT11GR4Z5gD699cwKJXkow/FkVsu1
VM5TWCVWxiSdpiSwhMiDFJ+Q5PixbnjxwIKYQaanlZ/sK8SfxdeSaKSTWFt/TDVSTuOtWVxqBoak
qMmSwm9fXOeovjLvuDWRZGLvWR08sicavDtTuHJGGc6CylHDkFhqP7vrfFlfR5mBk1tRogKSWTCx
iQ1bWOU/WIUChEO/rM69qWDBksB4hRlVZUx2e5iz6/Z/k8jcV+fiQJ7mZT4bk0u5iXd4ZA6ufUwa
x3Pki0KLm2Nr8ZY7dqApfvqjtkYwVxr1JzdV5dU6xq9td+m6j6G4pV4VTR7RCGXuLwdCAR81eQro
1l2Mp8x5WJunpTOxPYR4Sj1nnAv8uIpblYdRPYgkYlMDEnftOXY7Mrkcsfxszir+hyiHRNRzOCZS
auh8g7ExZXiX8hfrfX2diLtW6yB2rIAuJKNoIsf6ncu32WYbq30r/1oSmaqjIONB6TW/K5SPRq+f
Rj633hK/QjqXNBRPpd3uB228tBzqpcU42fbK1jVHMmfRNrdwJ1vGmWiel6L70o01wOeapdp+dsan
GK/yqmp/7JmzzaCke7uwj2QY7Ot5u+am/ZI5ClZwZfYYCm5cZWFXe7VFZJqkYvxm2hUXJrD8lRMu
3nGOSux9od2fwNkvFOLzYUwElf0OoznDRP36GC/7YSWvJLlkLJjdmePNYl5X43kebjEfXU1zhvCq
9jXtHp0YlE4VJHHQ6ERDRCzYGpgYFoxaJabCK7rQtxuKZlp3L9P9xSo9uY5Y8Zxt2Of9blsfYpy4
NhrAKa9v7e7/kXReS5FjSxT9IkXIm9eSK+8o7IsCikbee339XZobMz2moaEoSSczd27DKy+Uu5xt
I07ihSWcggE+HbtwmDRc8I3XJn3NZLR9/Ye5bNs7bkMba/iI9HueoCk71oqPLWYdMo1sSwXS2Gbq
96DfNuq7Qro22VcOeyLHoIeWWIrsFH3ZWQBQ4cqkykNgedgdA+aJdFeTTpU3b4WAAxvRTHVpt805
s3aeE4h4I+26yE1bL51dgRCgYNMj5GxvkvUTKY6ku55l+ZL6B3pTEZ8jvhNuEubbuvNowHENtrBU
rfcS7HqOyNxT7SE8GwQyocTEyGflTBLF5NbTBp7HNDtT5kSFTzz6Mjp+TRgV7I/yOJmeZjCIM1OR
g+V4c/1dcypP7bvEDrubn1Xwyf+smhJJP5UDXFXwp2+j3M+D29IH/PIURoXHpEcTJbOFQ/5DIZtY
vzqjRd0/4Aw5T491CLZqn5cWhFtkEXwza3E206+jNHSLeBH7LdnqMGwFl61p86m8t69wyQNhq9Tv
bM+IH/Mgj3NB2c9l8b1rXWd9cG1GkUIgkvgIZ0VODnjel9LBqnzc2+C0eyiptPqSVuSYubN4CgFP
zNcQknOh/hnpl7pcJpW7/RrIn61xQC/HXYAkd+yPaUVgBKtejLPwfjtwnCWxA/YhqPesh+uyEaWt
KPs1X2s2CJ4yIYZ4TIO5CZ9l03wCdfD9F3P9YyzaySBqtb0IbYmMDPloXLQGHaPddYAp/6StniKR
o0P3y5ze2kexweJIard9sqPlJVptMr6V4Fn1LJb8of0YaXGRway7qU3Sj5v4ALOFBKl8fmSWx6Wx
fuRv3ipJ2ojIQLUrnGfJAI9ymJzLod5qXm65UN8bomyQnyxsxdwx2SrWK4DHFNAwoSCBXsPV4Gib
58sCadf0Iwuj4rM8HHWEUujHEPTUvoXAQbZ5rx3eE9gCg+XH0YkgLL7qw2q2kOdALOp/MvjkQ81h
WF5QC+qoOWIHKT3KLq8hVWmxEb4IsDjnu1y6QQDdg50uA89GvOXGJ3hw9w+Il7NuPW0HZknTTs/p
oZ+oMbauA+f5OoQh86yZl6GgH+dQOpRYFPKp1XpxYSnAP4phzuVObqJkcSJiw1pCnXYmOprCLck7
65yePXNEpfbq3IVbQ8Qg943WsFW9SIMvA3OZLrhIvrC3eqH5iPAfADqgH+Us+SlThwshBL4Wodpy
ZdFPpkMfcL9GcCtPKnvi2u5+RXUDzxaKxEgUuQwOxBeAZ+LLgKPWaRK8RIC67vBTw+hDFAhakNkT
eSmQ5FPHKJHIAgoCYdhS7KmyZzDCw9IdHU11QywP4NMf5lfeGx6PotgQRgc0mWt0edBEkcDsEPQm
wBTiLTJ+wJW46wmBSxTk0vYYveQMV2SvPTPF5Vk28s3CZPA+XLUfixfFFDxyRNvQcrTA4Rls4WYg
IU9swgE6qAual6I9LTfRjwRpCbVr5WaVw6uRHlyNJHSJJuo7IDibnj40rnmKu4Ado1mjsYDwF0AZ
0j4YjGoOBP0Q8FTCas33quyz/ee+JRAkBxoiuCtDpuElptctKDHWG9FQ7Sm31xgx0DLTGaLjWB+L
2iXXWi+OU3prKg5OFEHnyNOal+BT0f5Ig9x0zKsHOd1T+SCxPSf9OkouOXAhTGOZTmfgFezzjWMa
m4yQVhvIGPBc6rflAVXSuO84mO06vrQR9YPlfagntmQYsFyHzG1M/dq0YUK8FqqPxEgw+IDY644i
m4+G7I4CntsobyvjOMXPGBrHzKp+MnPzrjXkB2ldumxvxVSYcIz4xxjP5lmFuh208TlLAsFRF8OA
kwDXrT5FKpFGKP3m+SuZD6U0b8t0P3T7xUw3APsiArWehXdS+GkXwTYDQR4qtI39pqN6f83ofwZb
55BOrpT2MnDFYiuM+yV+q5d7ptKdulKN6OwmqscsTRyJsoxUc3gJR4erFwaDb8bytKk7pdoWQ2S+
wOQiH6i9m9yFWF4v1SnP/43mObG+VzJZ2eg+Tvjw2XxtJc+eMUFJqfKCWyBCK9EBf5JnpG+BFb/H
YC+Jt6B28p3m2+qL5qbyBsIZm4eBigtT4FHdmhDa4t0QkLs7iXHstRPJQ053Eo3qjJXwNzIjwa0k
IvNE6r2CnYnsiDeFvSjxiSobIoKeAkSZux4ZeOMVPpmMfOR9afeMBCZBiKhYNGT+x9TYyCoJmHYt
whwhFdJm22koJHjawDzSi7Rzak++gw1lH1BmW0jd1/Iy/LN+oXykb92z88NL8K1dOkbIF/meZbb5
BcdueS4vyWukbsS78su9oIu2+gUuDN10yexF2EJ31u/6wTZOvJQtQYuA5PWL9ssLUs9oOpNX7Xe8
BV/6frmYkE8Nt2MCaDfgMEFOOsSmZDHR2jo0jMBREhfCkDOMEGeJrHT0D8jbMObLK/Kd3x48DvaE
BYnXLWsyAVG/uGD/0LGaygMBQPfXR3gktqHwg0PBI5K0m0AQZ68ywAxQ1saJnj0yhJb9DSmoQrwX
w+lvgaOhJRTP6TAH7ElGzuxmzDgxEBOPzXnsznaXvaW5sU+zzDdKMvIMZ05xGB0tsm3fzHuTt24/
Em6Hy207pcD/jBGytxT4GLhaZ27bNPejq6G8BWpFA1W8SCq5V4MEJxv1Q19KnilbCzC0+lrCuekF
uIJJcM4J0NPH39L4MoXsBAse6wA0JK1wlRqUeWr3pSn/HGggdlpDw7ooykFK3Vh8apSoRiX4614L
3AuVq/TtW20Kd6mX8Hk37Sz40yZ66lS2tRgYse0MxmksbkpSdEEp3Uyfb3JZQzSbQGoFRT9YU22b
gv6KhNNeqsjVUEgIcesG1USYJnYeBxX6nmQzfczfjvCyXHOIV5sZoW33iats3tr0CvKyXTyap4y+
RnfVyp2DTfBh/IVPJPhqAnG8fF/ySxTdtepBw1KieBA8Xfnq5uI1n+ZdPbwh//AOGpsuPNidmvcn
/dBkHC2QI1fWX636TTWclaKjxOZHRKpYJ10kJXjEYnXTcQcv2+gGIXJfF9pLRM8hqgTyobwwh/qf
FGLjVdbSP2xb/qXzsk9E+u9hMn/bce0CJou1llI/FjXyoGBQP/PtYFmeKQVPvHlulcXKGDGCOBn1
Pqaukz0QnqJ2GjdSZCneYGrpUezgcLQAzHhAA5BCgLDgj9nxLNsL1dUMIa8fIoO1E9OU/hBDICtp
WMH570p870ok2RQ4OUsdRa/8uDonxIR24N8q3VuhNFuYX+c2J7iNbGRwgC0Ko88gjL6SIILhb+2M
qXIr1pQBqxq5vU/se4hFY6Mgyf90U3i0SneHhMjE07wqffBZtuTHrBvYeak5hw/ZXB+yRNjlI/jN
pE3bQoEKbS0+DgPaiIFMYqQTy5XSQVTDNScCUfy0zMGVExUhgIAZCvy6LxYLzepStMpXup5xenGG
JadotqxhNSpWDY6s8hr7lFoyc77sTDDauPuDErbRQQYXMLvOajYBGFuR9HZdSbZQfK8f0glOlKBP
ZeLijRKgNerSMYaS5xrWKQAkXmo2KJ25T6TmmM2ZGzIhhc1TLtCU0ApB1dl0dHgQSwBfWzasGbAT
477xoEHsCD2dR5RL2VAe1vZWdTL5RS3fZf0xBSaoAnHTK3vUEQo6wKYzf3NWuWNzN42XNvur2Xen
1DwaH4Ps2FQ3+eLsbWut3IAoAgBPVyxRTfAFLabYYWrcQ1EMDURIUsWCUomc0KJVkiAENgU9EF4h
+P2wYjLF/h5b0yslVsYKZEKojCOy8WryQ0Bv4qajhWHGzItkFwCZBPk/xGeytDdbZTM2pT0Ug7HX
OmhqA2QBdhTcdgzfWoMLTWFS3ngxnaN0EZ3fCMOV3XjIt5q0n0b6q9azlF9Gh1I3tCz2opyaYfGv
lj7TZUdjg7eMIm0kiLn9jhZ5oBWhULb+3LGmX/bh8DE2qG4moC46nERQnD4+LUZ5FBWD6gTc3os/
ivpuUav78U2/UzeMAkfcO5VQxdxVZ4K99Mi29Awhq8AtUCePUOe+gnsw0AKPbGBVVilTe+uGfdoc
JXRa5t4o278VuJHTX4M+dmYn2B+64qtRj55IsHLI0/1ad8d+/ur1j7U9lG9Wc5tmhK2mTfikOn+p
0s00z8hE9PxQwkrI5nMVfqvlbzZi+mD89B3+At+T8WqgIF9aNjQF2XLnfL7ENADQ2dXpMs5bPfOl
37T39JFt+zWXOmiEyLShsA43UblE+b2ed31+QJaODAR7nhwlnsZmiJTXSH0L870YyxerIS/RJ937
JVYe7RBz0pncoxRmPAPLX0s6ckbAA3eLgFFqHWgIthf3Fmsu/Sg3By2/F91F7f8k5b1XLoly5u5W
tB9d/BSpE+L8hf+BVj8w2QxGp7AunYXbk7QJBlpC+Mno5MXE15dTOQoQFZ/p8CqF35n+7DSU/uIm
FC/ichHLf5L2bMvfgj5sPvfAaWSLhh+h+ZEZz0qnXDObNFuTFpDOTY3fC+UZgLpr8u8IMN9OpHQP
sb3w0DpJeYl5K0J8egR4LP1bYr61SAWjQURS+zHl30n0hrmAMJ0TcoK74NMozO3E8aVNpVONLwVO
KTwZKEQuofRpzGd2Vxh+Lw0ozPwezq9a9qo3Z0J2c4OYx+CWyeeO7coUpJuKT3JESDKWsWuXraQw
HTR0xYW07bQfU3+o45OmOccU6IJgTLQOlhztggrA3M4NCBbiXxammyT/HtGOlITZh0zzpvIVtuOJ
s5q2LXwzJbp57BzalWICHx2+Djul94pteEptiPf1iI0Ss+x8kZbrUEzf4vDdgFtlaWAH4ooNzZIv
tR+6xgknyP+SACeX8V0jJSz7TrrPIpIO5TrQyzmMBl5EiVYm1avDuK6xoRIpRHKvQcoyevB0YjGK
dz26AIvkWF1nDo0U3yjw4rAYTQJRPLdZHZ1p+siubTaHUc04Zjd9Zc9nhYeASE6/HpbvMdkrU/jZ
1KiiOcxepRrulLqfRsRf11piZCR7OWW+gGHJBKN/iOt70+WPvCyOYkNUeN9C44Rzdw0EstcDs0d9
RXijL6dSQsqBTGkwsJ8QcMJbltG8Mf+3EVBgWaNzl+d/HRbOgEwQzmQMG+anavacnexTGxCSQd7o
bMUAaIcut8WIDVUJqceXB67drLl6Tr7ttQ7eVeHI4y/mhwqrYeteBNtCvQYx7rA/8eApk68kZy3k
OeeeCV8ozGlxw3E/En2jfUvNezYA3Yz3lCM0ccex7/H5VVfjjXNcVcY1iMSQKbvflSAkwXScCn1b
s2Do64Zg9oTbYnBUps6kLhyz5ijMuDGgpKDs3LWcZFWgqO7cZQRoB9SvIQWeDg0Z52VhJ3SZL2ak
BVfxR5hyhXqWdDarRcSA4DYU1Dx3K2RgRdgw7IdOWbmDjNmL6nQ9IyQyBqS4ni4yUr6O1qEQdkoB
QWNEQcqwxwOSbOqJFamgqfGqyaqpn7IKH1+s4be1dwG+AeOz9YVgeVG/TMmwcIqJvvJi5VsA1GZ4
jcyQsY283cIXSemaQkFjuyG8qc09TBeYRM0jyNLX0W7L7I7vaMaE3sOdalZrye0sV3aAT4H4NfWk
F08wxlBqQo/XncopUdhuUj5TR+Qu/sUDzQ5CUP11vLUDk3Cr7AND/LImZCkBwc2m3n7GfGstJxg5
I24khPUxSbYCI7fKx1+lQ3elnJTmAkXUF7xYyNOdpspoEoyn0nFQMDkcGwldFAUsk+nLaSMwVgq1
6ocxBpgKhlI7hN+RibcGcUdXWTE9PV28fvjVefLkiAEnEoJ4h0bj00yhzEUB4xtItdlcg6JAxfOr
LPpnGXACVL3KaqJ/VLiaNAv8RKz6DsVwU4y3wXgL23NiXoqsP6sT6vJCP3WYCJiaeGPteBlyMCf1
YwxlFo66301tb8NZphtGmygOqJz0cUIj3C2gh764EOqL++QuVvudksvuusBX+xKiEV1R3J70msOx
k+V/cVv+mC3hVn19qNuA9btY30wJkVWd4A8RH1Quaiq0kCEEmwRbb8jKCy3nOWx6ezBgMkaJ7Rip
w9opynWeynyjiNaeHyULhCfa3xZaApCN1kIC6ttN0c2JUyurqVZ+bcoIts8IHDJYmCh1/FkrfrQ1
D2c5I53h09qKA7axNgatExJIR2jLL7Gp3g19W3Squ8jCaWwoqDprPnBQPEOjEDdDRDdLtTegmzST
dCyxjQit3Iv5hS+kD3PGYhoXBT3BRctig9USlljLr3GmvuiJRBdPGvBXX3GTda96rRMFUfujOF7x
EX3pI3LftQ1ACqZaflZ/dK+oAC5W3W+1o6ewEO04VBv0yBaryoM4M6fvKuAORg7ofRun7L9HBqPJ
2PH420o7eUmHb0ScspaDuSRhPALiIW2XuHmFDT/ZYG9PmYKDfR6K0Gj+FLDsc+o/PQ3wUQAZzP6C
jFHUDG1htRhqkw9ivk59LLkiYj52NCyrdNBefrX1TxEi3Ugk2IzLHXeJuyLc5MiiWQqoyXGT4T8E
M6ohqpqBPKVvFRkCZjQtHe1ni6eahMd6+gXkw7Ijkf8UnvKKmQZzpU3Evt/iOaAHRFY4GD/S2hbF
g5MXnUNKLcdT5y+wD7XBclZGYZ5cuhZNLQ90OH+FMmHt7Jeqbicp4qOINT+aKUmLmf0E+eilCY1j
pMMjnwGhVCKn2Whr/1b2nByrzxbi1IytnBSNT6T6QB7ObEx3odPQmZWHGUokX3r9faquHFW7HDsU
LHjsFAlpO5P5Uic/Uya+htRIOqfcgAvcMPvhnd9sZKX7rVo3sVj1C2yfLe6SmbcHVwl75lCKeNL6
Jb1F8wQhF3NQRBhQD1+FVtNcK7bOVQBmMrulHB+QGl8hWx/0FFiNJO/gKpfXanofaacU5a99y8dv
feQgVt7q7H0wnqB4nKvyX0/ODtEkhbPMh8WiDVvegUSzyBckOtWvOtta7dYTyz+hI26a+Ow3RX6z
mg+nG9+VBAOnTtnLnJZhqzsCp2z2N49fCx8wEUOnXtZH2PsJrwTF3Ok0rlPRfQS0tVnEmFQmP1WS
HoTyUVgdNA4TyqWCg1f6vmCChfK338SQQB3ZqMDHc+71xopML2z5r365VGTalcqHnkYo0JDdAkr1
2EWmLdwQsH65QPpbPKai2aP6VQO5BshtvQK5bLeaj7UxSA7tuDG8rJZsaAk5nBDNRixD4ZKpboFH
9hKKtsgdIDfQGSbmiE4KXqLxxVCiN5FDU2pmO+RiKzpgqzldhtp61Zh8k6T9btaBHFqbXjXYJaWQ
SU09eMOITt4oevBuid2X3hBpOcH2e0l6P2cvatJnyJzBOZd1PbKwo1+fJdqBvGZXRMAj7D12owYO
faO1kQP5VMTQZvnVYao0ytZO5uNRtQr4rwHGUcDcuho6s4mJ1vIyD/cOlBAyAtwH9ga8FwAQ0Xyo
Otk12H/A3DqpcuPhQ3STFGg4i34Kh/LZM3HhXL7ROT+toHkUs4Lo3Y6MbbGASGV0F+N/KEScYvP0
17rmPdkXy3KUD9mpPiwCe2YucHFk63G0DjjJnWh9x1FaqykE9pKwbCt/l1LxrcVosy20j5YPxob1
KzfKuV1922rrR4HIGcT1JSxQkWsZxFj5ezIhqcgJ6HDnNfX4ngdQvQrA4brDl55Ws4EfXUaNjx6t
dRZ56bHJqoAlrwkB65uF495Uke9SSphrgl9oCa4GtWNoYr9kWgHmoDhO9MNAKr10bEY4GGkM7TC2
qCzjl6E82/wfYiyGaZa2/HFQAn+FHELyrKYGNlqEWYYAxy53YzwUpVbApcty47H0BxZIFuUzjKGc
GQ9rKA1uc2xBt2WGsJuRKKM0SNzykRW9QZj+nXu+LW3QteVU4aKb5Lrk5ei1SLNjaPiRDlCVhKdY
Djxku34x17toYLsdcVOl2yDrcNH7N3Cq9iL+FzmPcnjurGmvogRdxLd1hMlkCBvwMMv62VdvyOjd
tIDARnuXIWI2s7+0xZnymE2s7FjQzvMOf0PeCnM+KcO7zqycI4lt+JkptglMTxOqDRpGCtEzZ0Fg
HYTogL1fDiNyhpUKvUJPbhZveO8p3YlhuIm/+vJNKS7jwjjPeK/dE6m2YTKfY+GcWrAjsQMYQZTF
ItuOpvGIzY9hfkmz/Tpbscq3JAfAMett/mUjJ5F01NjnpbzlNEwCG/zdJB3i7mBZb1IJNoGbvD6C
Zod7BUWIgI76ZLJeS240LiB2wV5F7ao2kxsUg1tjSJVGK7Ed7mIKJ7VgxcQEBrwjFn8R/OpavnXI
waK7ugCFuFOI3tRmC8BBKSnOgs8mVMORx3YvJX6VHpQZJJDaFBUyH/1AXGg0LAGD/KPAGBhXYupk
XGzGBB/bWP2M2TgAMZWfWrAv8deQQbGRYzqwV6vmscgOeIEunSbtbW5/uS2oT7d8vKvSDjKWsXgN
KsrQH1uvNg4zxiH1yYDk4lQl6tQXfMEM0AvhGDQG3i46qyoqZ6PhPcdmBBWr2sm2MCh7S14uBNA5
FqZPpq/R+LNSqaEUsBJQPhS8m1ofLsoKchavUvEqmJxtvIUi3PRMxVngnBZbFW1Cvl0gxw1QOTbr
54Ob8tbOV7U4D5ndfLAlGXO/gli+Ng8N0z3R8cQlVdzxBlKUZ90edVwmrRNFaL0jm/hYir64OuDd
RhifQTFxAB21h2S8rd88R+mCyBmrws5ZO+h4qE4IEF18X2wVWraV/Mzxwxr36n2KU+qWfsaaMt4I
JVsZOcxPajm4OpFhZAbuAmTd8wA7nQX1sjb+tekfJlDNKb+P6skcjwv018yf9U9rjmx0x34yRC9x
l8CshEQ6l0xIPW1iDG8T090dczJyHsQD9jxxc4M8V0gV0up9WUqv1A14LCMwc/RC7K6EKqjBZTtp
s11m/WGL7gywFOj0bmKj+qUikR1fnBaxddBd4z2AoV3KzVB12c6Ud7J1SLm/p3g4j8ltakLfZC81
MK2ipabOAmcM16SiQ4OPgbin2RdZsfNM2AIBnjgCvEwxh1EDYiKYjOecSRo8xsmyvsgMOwydr+Ik
WmFoQVEWpVuj3rvO7+qdON2xiTta7SUGilAJC9CPquX8CrrLsquYvC71ZhFrCcwupy+zembgtzXY
GwcQkJuufkj1R6x+lFxd6CjUFzF/tj3cWyBTI0qvCJlgsho86LSFgzfUGxNvAvhBU4NtZHcuGrO5
z3LPKTcUH7OBLccoPvsZk0KTQVEVRqea+zN0i6J9hOmPmDyr0dNN6ZDP1o8eDH+Z3GxDSfNMLqAG
wxo4usHFyqQbN7D3iwfpUpvTmxAEPHQ/KoV8SoWNY0ALFSUcM5gXVFr2uOIxaHJXl4xPrHBx1grH
A4muj06WTlmboE3OTBzKtLQEVTFCh8lThnUgl/tKN7HkJTCVHWhzqnFxtvV5+CexKBv7+2yFH5oG
Ch6UfjUObIeaCL5f8x42JmiyVyT30jgIQH0R/8HxR+HO/nLVC4vYKXN2VSIVpEUkrzpJA8cu/hLE
aDNk93R8BsopUu6jda2Za0IFb4caKyMWneEIK3ZVQ+LmAHK3tu8Zy4Mc/bY22spcQIDtvoKEtYm+
0uoGOCxJ9Q8V/Hc4TYyHwC+AfjBS6DYDcZ/rSMyhvrIss0D5aQ2XQTlEZX9GP7vvJwEE4y4iD69W
giSvsdET1vnWq1CKnHfI0YzygITRtjQmOkvCoJgtlEN1J779VEb5dUrDaynxI7cqo6W0Vys/Grjh
jXmwp94dB0LNYtweJOlXEWhehogNEB2dM5eRvtcqXT9aleBUuQxByMwcSAcpjjrdRgpX+okgCxjz
Kz3LrwChPKoBoyl8VQTvz5C3JIjuoWUku0o81Kxkhjz2C60/lgVfDa9wNWZIYVsPcQezRRPjMYQr
MdZeZfGbTMmHhIhUn6edFLJZ52gb2fWOI1qWcoRng56JE1OunhMwesQBSgbYvkRCBDIlsSTSYJ3q
jPkr1G+xeoDvCrA1vFcGZxxvXgbkDvzvmOjiR0Z+quw86iDWdDopZ+eMBZOxksg7YLCIJixYlr0o
smqnBpjcC2NY7dLCH5S/cSKasGIlVxig3oCbI4Ncpwq8vNyfsUNcBoCsUHwJg+mumugSA9qaHHvJ
mBasgpBWaAtdeks677u2GrSKBqMiE2lbVW/FiP2EIV16qfGWWdvKGAzNWnxwYqF8y/np2wE5kSL4
42DYAy6kotG7Qad4Oj1ew6JKJ9yDkhoWf730ua5Z4E6Oy86I7qEENc1Mj0HefEWMV1WFr18qnIsA
VF52eZXnBsmFHMG6RMSAAXPF/tlwoHoa9a1kHSTIx56tAuE7Mf8Hzd+0XmDJL3TUJt8zriCMImKg
g0hpGYPGk1nnlKjz9wkkkT+xu2vGD5CwhTFfUGKzUvzr0q9ME6g1j7C64lC2EmCylzbvnIAQPkt7
5iPMH+VfyDdtys9R/6giR5p5tokh8WZYqJFryp9dcME9lz3IYlsb3OzG/KVpHmjmNuZ/HDoGRI5L
dtp8CqSep/wHeFrSEfCmySS6vCSLFxhwt5hND/1bs+t283fzINs0+0Ujp3nLsRrshIlK3pxwuNs1
v+FB82a32ZEYvhMu4l+DdkEm+m5jPYObcInP6l7yoG7b/Rntq6tsx1N7krZIj07Ry7Q1P80rZiVX
U9k074I7HUCAbAAWOzxAChff2OULL1jyf7Zn9a29MxPO39IxPEgObRc6Q+PQ2pmX3zbsrTZES8DP
nRz4WB9QarUPb/7rxOu6QkW5UZeH7ij+QRUGni4e0bU8V4/8jjEXDuX0imH5ztCl4z2xD/6Mim0F
Km/Pah71GStsp3WhEthafiwKppFDR/iD8wZljL9AkqrPJP4uNFeK77Nb8zp+xlM5bdkx/P9loQ7H
deJPqW+ieMqCy+TlrBZGW/Bk8C4g695Gab6JObj//xXR6vJslNkWbWqeA4bCBkpexvKdx7dI6d1H
YzPH3ZHdZYld4i2I+2O71Ghsk0sMu2QU0gsu7Ax5+Bz6Uay+63l/QI9zD1ZSVbovg2tTfC4dbxzD
TgmBhLkMi2cA4fbY0og58XzJJfjNd5ZHlUDDc5NptCRQ0Lj/8wjawtOEO6UNj3jX/ml17nVmCke6
OnXVI9GeGvSUqv0Iux9D6DZFLuyw0YfMelkn2iFDt1dSVNhqht+pROQcxvVQJnyzu8rtoUghMCHb
NWN7LriZxadp4bwiZdPdyrKPVMDhXUQanrWrnEjkbMN1Nla73G8CjQ1Hy9ZtgNInjUZmpxQqT9Di
H3KBDkmS8nhPY3IcoM3BuFeF1RAROJXVp+7XesJMNeJAFuBJbQ8a5qRKE1V0kSuRuxA3xEmFtoSt
xUz80JDf+akRbu2I9pnkc4tCJRsR+pWU9Sn4S4ux3+hu016A0W2xww4WHLqv6y2PMrzRBtgRaug4
ndT1wOA3uWMN8ax0O/T0TEdtfc1XSipHt44lqDF5aehBZNm0wFCZGzeHun7Ry2ZjwlYPMGe0PIrO
3kkwzhYAMItC5NxZdiJEkiG8ywOaMFV0BGV4C7q7OefHGRbVBG0hbBSSG9hTBxqmX4xM3bek/UiL
uK9EZJBjdhIyzNxS7W5k8Kcp2CeIRHoFPJcPv5AYSxSTI/QCBn8GXZimq8drd43Zpi/D+4QZZQrB
OoUTLHT5m6Kbp0JrXBXaTt6AGeF/ZsWv5s0wdtDJa4yizB8owNt83ubYMkhxRXfEwwBogV6GIc2J
17dC1PFVYf5mwbzBAoo1CECzCA87oNjkaCDSbnBi1j6SCNu5O7UaNqeWYLqBX1rmBs5rw1ZE3/Zq
cFRlEz+laJPCWtJQ/c3BuazE75n0J6HmqrZN+h1yo/C2wTqTbAzvnriKQ8/s8O5RHxWZr7qKybYy
Qzbn3MVLDbZGCrEhVQGdV55NksOcS9x6aE4FUuAUQ3JIlAD58YwUciO9w5hNuQLsdBCkYvzMVi7e
TdbdsO5YXg8C3FUnQsr/oShu+5feuRsD/TpLH+p4D0UXt7ip8010ao1yzxsv+OaomIQtCGRVQX6H
1IykmW5kB1pGl8saCohwGWwD133+jj2onANCXBdCcN2eh/iaQnhlKFGeff8ql+ewOvPeoHYiwcRS
wGs0p+reB22nTzcZyIxsF7flbrbw9KMbSCHJTa5ZOGi31ZHNiZ/Un6FQ2aaJ7MqSN14lXbvguwxP
Ip8H9tt+QV/r6q9QPbH/NIN3yIj0D4hwH2GO4/6rgEEvCTe0Ry+LMjEFSNtY3ufpC9Scde2mfNUJ
8TEY+P6O8l5azkX+hY9CWPpp+p7i/d9Ahry3C6b/sLSxbWhoxtDZg+DGn3pKtxg8BOGzBRcvnCQ6
tPg1lP/mUD5o6uIQgSNyA4ThDXizBIJB8Ng8tKN2GH6UOvgfSee12zx2RtEnIsBebiWKqlS1ZUk3
hG35Z++dT5/FCZAEmclkxpbIc76y99qnuGI/4PTX4ukN33xYQ/VgY2kXUJgiotXAQkgbSduCHMzq
W1StKtGRpxUGlnhyIy88F0K96HRqBd7qfNNXy3m3vG4YegaCi5tUQpEmyid/vOpEcrDlCx4whhl8
zZq7XUNNJjHUy+GjlbQJjIEPZBjAz7shI9OaRfRw+K0rLguE1SQdsRsHI+ZzA8oX2bCrZkW2/WA5
UbEri/ogfbWXOl+3AXuTdiFWTuytymLNABs2JVe9YqfA1MFenh2BUQluHrsd8WI1W0OmmaM1h33m
7UNc9ZysCMPQmFThokDu1Tj0Jil/0EK5RqzmrRWVpnsx4JPh+GPPCo+UQc04rHxghB7n3L865zBd
S9lDh9xVSOyIVgNVBYZG8Z31tlL/lKhcPcaH1CleKl0GHBX1vquh8PRPXfPPWQoSQt9ImQJKADgD
zfQ8qm2i1zQ+KjNYtWG1kWUEyuXKx81mGgS+uKM+2qqCRNqz9thO17rkOWZ5TxWksx8S+kd8MpHj
qNMqeuamjQ1gFqRlR0O66Qa/CktZjwG+lSJX0D8r7Kx6+S6lbTG+61BZK/qO2Co7ARMY0Z744ovW
Fxg0d4J+zurEcSb9pEGqzz46hX3Eh4llgQWtcWLkzshW+tURfjTsfnx/oqs0k6dSslKpAzZhTYMa
4Z+EemkIbLP9GVG0NBL0vvLeN6GtjOwFo2Atphbo/wZNP5T2ecqJ5y7ESRnEzPvxx3BYW4g+auOB
4C7FHJY6Gcr6CIILJWKXpEvKbqRjibdBZmoUrzrk5s42zXgszSPDEls07EL9l+vsZ5ocQRSM90Zj
iLRvmTIWygDzp1qXWmUnfFy0E3CYtQUNjFLvjGearstoo+cyFV7Bqpu6J2fRjSEzmadAbd39QCuY
tmUdr8N++Jd4/LIjzJlNKYAo/Su0ZdY9ByjIKMVoIUXAoCw0fqGlX/sYuha76092HycVn8sxHjhL
iLFB/gs2UQ1LCMhxfA6U7jyxjJbEsxm4SvyZ0tC1XNDKMJDJ8jYQ3TA2KXjPrU+Kaqvf02gOeB6e
LQ21OG41xue9fCJQjRGXv+j6XYciOX364wrdDFgZHLtGv6O1ZMMk8neWFARWH4wamfBoJnvZozyc
uCFVcR1Ku5BBrCT9s3gEzWgjDBzs+360KSv5GpikDdlJ6G+q9kgDdhXqqqtsFG5slPJpm0hOGkD6
OBrKO1H/FQV0s+JUzCBSGnRF1ZeCRpR1wlk7o+d9lG74TZRnUj8a/ijS3jR6crwNpZNsjZArNr3v
GMXWJP2jSmHC7MsOo8a6q9FCrkfjzESWe9nEr+cvFf86jxgUfuf+NQSfQvBCT8LgSE5cTbWLPzSn
nG9AIEx5w3Agh8abbbOIXvgQ6WeUPIF1CsOvkCsO949WJe+y8401h14pEKp2jEpX9FZjStX9AfbN
oq5iaSbwvj4S9Q5FGSnTqFwq6Cv8MqLkesMKrjMNHUst9hvzxkRaURgPAm6ykyZ/abkrs3TvbqF+
SWHc0g+ov3M7COkD0ouxFV+M/Rj4MeEphrXEF+Ct+HnYrCAlQ0+neZuou/Ad36PswNh7VN0yupGJ
swSu0bFpi8qXwjXfcAlB3W+3kvktFTwF71jbVcPDH04GxnCF2tXEbO728Y6oGRN9AN5qao/GvxvV
lmO9o08MVtMNrR44WZVMLA51O9FWkE94AjCcOfAaIhFBxVpETk35I+3E8Tpk1yH50Ysv4DurtIVM
scGDU+kbldtiPOMgwZMKQ7wmr8OHlr3WetpfBFP8tN0tMddKf0u7TxTEkF4uZed42rotV1EHHW/t
e/bYFC4U3hhYM1uGm9ZwIW/1/Jhmf5H+k4GpZoopb7LCtYyTpTCiWMcTXcGqYERCfIy1p9Evy3UX
bGpc/nrjJkVQrQoRrUyBm9Iy6x/Y1k58Z4oNAFmRlzAYu4f0QH/WopD8B4ky8FfszQxQLMqSbb0K
+OzbZwXwTVNiSHaPmvOLbLeZnp3FP6wO1IyO/IFYpYuPkBXDAEDQhSmEH9AuX2oNDDPIOEvgmSdJ
6NjEHKI15Ude/kSe63WvgZJUF3cs+xX1jPoua9eU2HaTO4hnm/TUel/InQvzuyu3vPitspXBtdKo
12dReyk9Xsh78vIRyQoUWYck/0SPgtOI3c4JbTc+bSz+k2wANrDuGMJZ2bBitVW5nuyAlqnSiopR
V+jmrGIiBItB8TB0/DUt70ulcsWxERysRc/F0Bvdpu/0dV5g1gup8KyO0Uq4Motyg0+Ge78ZWHin
+YZg1nNbnGHgQexj+FH1mxpjEkb7QUAQtBxr1nGJzLIplP1vmQijVabpDTFz9SOD/0hZ76EFFRih
jqYl7X2rubRRmu/zEPuMTgAWhj6ZTQJAhF5rhxk24SM77m+NCh+38Xl4zKc8TBx1V8y1S3lcYXAl
7YJcRwBSCoAlkzAOKHnEv/rLybQAQRdOEeL8GKNNzd4vwiPKHNlqxZ0WIPkP8DDXabCe/3ZdJbFW
g+VpjEu+fJztm0j2n5rFjDybWjb6XsuYGQlzonSz+LSEKUT7QMQJN3hp2mUergxj2KgtDivW0sXB
G/4KyXBKHXFI3XKVQjeJe2nbaHwhBxG352GkKYGJKyMwDhkAESW9yOqHxNQda6AfYuNg3JtyGTAI
pKacFsgNGuUqihd/2gioHYwkQ7KL7McjggOZNkFhifajcO0Av6B/y7mq0Y7BRwo5pnvyzMJtDl23
lCrma18KGz6FwS0kdQvcJccmj7zRnOKYkbcFneBHHHRbrX+zCWDJdIZZjpJVpKJun0HwjlNMD80x
Rw/Y5e0i553vzX2mCqgSm1MftYcudgxBQbG2bpiPmCZ8TKwkbbqSEB1q2aGRnZJAnGh6+NQPrF2G
1g3Vl96+Q21n1dEqDeki2wknF22AYvwRkaDFV1SyOlxghDKKO2ovi7tVI1aUgEuaEBgTsY6FMOG7
SZZdEV1NyzvonWzsMytQqJEnDfnWoy/Mnpd+LfLkf3qTxVo9PBuAqAWXZZzW8Nx+Dv6PwINjutSh
frBFw+7qMGjxDXO/GD2OPeOqC+jjcsSH7csP3KlFvmgyzkE171k3BXEo0eQc0/gdh3YtA0tCkqih
I9vL44ZCgAXlGG01fy21j45ZP0U0tYxXLMJuHvsAwIPFMZnukFzpqzB5sGT0BwZ+ozs/e0321DsG
7dIf0WF2Ft5r/QJlXIlw7w0ruca5KP3105M1PKIxV+BzT5nuK0wcqfa4MFLx0xD+RJVxbG5QV/Im
3LWPEZ3h7DUoeP8FEetm0m8ZyO7jRlqTnbMZTDLJAlDNzUoJrrpE+Lrbh66AhZybx2KIwNcUlKeE
lB7AdIl54kycen3ZRw1BQtD3eBhNgWvfpGc6BeYzZpHNlx+8RYmdOdEc2NQNSB4CknL+b7NSihT5
iJbD6MVVU/YfhEasHGrZwdzgzc2KGtPGCTunKZz54kX2jijRGmHnFWdmBXr6VTQ3S/I3WvD0mler
Llq+P0RmwHRgPk4aDQjBCPp1Cq5m6SjI1yj0BWvnU3ZBQWpknWbaNsWnxnJReaOlLvg0jdydxiOf
ADTDlNMRmatZHirhQ2ou+LbT7CZWn1FG54+R3P+ztJOZf5vQoCB+MarNU3KNkjMEEqIRWoWZoHro
geYzc1/wTdBctFxC0DTkzfxz1EwKQ2bcefE1jA9R+mYdUrWsSlFYphAv9N8exYeSf2gsU6WhWULY
Ok7BWa1nggsPVPIvz+5D7FQsoHyPgJqAuV78RXQE2/y19EG8b3bAGOQD2rJc1nl68zmPiLrgkz9V
BTbSlgnz8rc2foHtoVqdUpFKB3pN46LMRlkK6eXctj8aW2/pgV1W9lbksi7zb3k1Jz39UqwFFDAV
/87hg/u4Vv4jO4wCJtkNDRUD3fbYXoyQuLxledfhTwOuwWLTKDQ/rMx5hSanvJSX9u7fSYOpd/4x
+qDYkd4tAkasYQkhGNsIIRBRIv/STbrD1c67hPRQ1+ZxmveiAbXjXcG4F2vAjjlx0KyKgx0w2pb/
VWS8KUtVWvf/6rnP2Rqz7M5GbFQqO2zsSPfxgiDgxpu99ClwN8UHY3aV4AMMGRdxxO1Nu25ziGLb
ZvCf6gsGlCcEgQe7svNNZRfb5FDY45L+l5lSvOGLbely1Xu/jjfJuXU75JjL9F5+17v0y/9H/Bsg
K4JumXHH18lR3ara5JD7lMcAEDSHmAoGctm56Y1hawd3kBTbswdYPF619JZY02aTnYpOfc1byodv
JRuh2MvqAZ9KYS27K8DlV0wums27avjr3GTWcCdpNiO7ob/IPzhu2AvqDgFcznDiplUKd3rM5bOx
iaSzynpAWieJw9ckcrpI6WlW+7FOYoKWO/5vSHMNY40l7sr6t8TwlXZr/hAtyIBksWcUthZndOQW
j5HQPwDz8zE/g3CftvcghOe507qPnug4xf/og+gnyXp/Q9KirRVStXAZOPFRyn8WKp1qGe+d+i7d
aNVYeYeGHTIB9qIbb7AqfqKaoSmdvsPf+pZ9hmyba++MSrzIPrX0xKLUUlcWj6dnqx04z52EecFY
FczsgE7NxhjMN6VNdRcQFtusq2rLVoYNDYqO4jFxugcOUWFYYZnK8v+dfst4U9FPi/+MxQk01hog
4Tn6GNlL2JOwZvjT/0PcwWTO23WHcRXyk2PWD7JrnG2bYS28WejToTQ4/MOtj1SBMmmcJ26IeZ7Q
kpfpkSXjW0WCdefJtQ7miqEQiTpltKVFUoab7qOJ2VqjA0IAJypiLZ2IQs4vFTYSy/4FYG1HQbem
8aSv+P3D/IxNWSht+ojko3rUCLjnYnNNxVf42xAVsAROckupFBeQolY0erV4JSwu6t1I2o9QZeQd
te6MBGzdpnMR3Vft09Near6z/E2jHGlJxmv8VbzkHxp8/yt5KKf+ol5ZajJDxSlMOjNOa+vM3rUx
b8CmlmVjFJwQWCMqwcAXsJJffB6dk69YknYN9RGOPVfZEjo6kF0X0mAvkz+fxoSBa78wKBqOPqI5
1faW+d6ehS0/2nu8MKeV2S+gDF3X+/yn/hGe3p6pSrP4LAVAQ4STcCQGwsiSQspWgd66lYEWriQN
Bfwzhdx45i4YR2SMyEH6xaTs/Xd35A1d/QN2AozeVplBWTq/kZHp+BS4e/77L0KZgV4I0EdPNO7T
BGwn1MNPtHsKaAn922SfcfCa9DfnHtPCQQSkEqAxYfyNlBiGn8qjHwE49QVGwX1S3gxe1Ngv8kM/
s4XmOQgpNXzLohqvTeWeVtVZpg4F99j+E9BEIUTLeIT5ptM5TTBR0AnJQXux9JkyMjTxWuipzEGw
X8uPUlUkx1fYiUsllOzSpw9QoAf5rF+ssFaPpSS8kcFvSejZCcz1AuneZve88dCmEQeFGSGrofhM
DcSMDLnUy5ZZudQ/lRp+a2iBTHM5Kf+60lyaroSqeKo3fjmtqvSVV+dCu7NCZciUWreMa0Xq78y1
KuOXqBwIOcp0rLO/uI0xWxwUj2khhanqoF+VGG54MKXNTVzex/zceSezuifGphrnV6IRebd6hjo1
k9uNGtyYXYwQUgqNBuzQQmSCU1ClFmTcrUFGzFDYanNlK6HFn2NzHSGBOCx1J/72wpfOctibFzfU
8HHzWzBSa810KSdM2pJbSo1KX6+B3pP5+ogh5UujD6Eam3yYLOw7MqQhA6IfvbxXTKmKfd2xLjdw
r7mtsuOIxH4lzL2P+WXNIly6L63JVhllfl2cu+GsAUPJiV+mZT8LHUE4eyz4rJAOxHljvphzZ4Bb
YEjSP4vpQO6tqXMbIGYfIIbiV1dDXFKMm6yPqQUXy9K2JBcGPfmy1aRFCau3FBAgB7d4/Azjv46R
Gv8bYUZOvWwt4TOSYB4lQ/mUJMgCnq5dIMOwpFbyJ2Nyod/3BKsML6Jq0RTpOnS3PUOu2vxSjENI
AtFVJ5YuuWjR2ZoeurTyB6Fb9hmHrLfQvHc4YiII4yPeLaLFSEtlAtxBUmnWbVXd4A7qFdpXPnFq
XSN4EW7IVr20blNCW2TUC3ZZBMrKR8/4qC02T5SHe5xSrQFWiiAupuGrZJKOHiVEr+9h/BDVTF2/
HWJ1IU+6reP7JSE1ljemPy5j6xk0pxTRZ0e9X3L3KdTimG/zU8KX3NTIDr4m49dvrmV2xJBU4fqT
E162bS1vcCWeGvHI0Vx4nxQAmIG9+miV9ihuWFJF2WuilNK6PWMETyG5A4HnKH57EqPV8i4QlkVd
IkEjGDTJ1olCVtlHqmziepwnqX4Ju3tjAeK8Fi2lKz/2tprOSUfUFbzdKV4O7HE/RNQV3si0wGex
J9JXxC+yDxq6oOriyx/y6FJVqCwhu08df79gbjthh1aymAXS+akpTliaMwmFJyCS+FWPLyyYanTr
6pORHmLhgKA0k9DL7OPpA98uqVyqwNQfwekOqeI2K0nC29aBmysXuJBdfSERWey3jI7bYydxiGhb
UrjQy1TdORbuw5Zk5SbAhLsCotWNjs2QJ+X4a9jBJusMpZm30uik6+xf0n+J1penXbjSuPiwuu7L
6tACcBHgBUNLYsoFxKUzP4PoWjOMDVfZr2g4dbHszDVj7JU5YPrnOLhZLYNGDOIcO7ScS1gyqDEj
9HNkVso2hn5/DbZJreGXTngXjl7qhtOBT2gJLoHixlJ/auyk2XbMweUeC3lLpMaMbHDnUetOltZw
oMKMuIRVWuzQ+Hg4CSYN/Mh6FirLTUvY+Ym/Zk5IUd70XkO3M8N3j+Fs2ITds/XfmbCHodLpp0l/
IWuBxguOBz05M2YnRDcG+jl+1nAadvNYG+ZkfGBJlALfGW68jDgUIRf4wAKsW0PIHN0Uzx0Nkf8N
gSUQzwh0LWNjYjYdUUuuxInJoFNOH2pH7s8eqo5QPJnsDP9tBJnzycIKKJiBzm1hMX78bpOzoG6t
5BKXB6zfrN0cicff2GJcV9eCD8+PMPd/U3WpJdfQVhm40WKPgEqXdvbsfcLHQK4rWEXKOn06BZVr
rn3RRc5SdzZ5x8ALn22yH4AxYxhUnUg/CKAoYXfxfozzb+TnZ7AysvzkV5jkcxUgHP7Ok63R7Hzs
AVFwDbF4scZKofn0zVklvRuD8Q4DYGvdUE2U3SeT3nqkwKBlPwXtRjGZsYNFR3AyOGVOdsGWqXwd
Pi2RAJkd0AY5w+C3Y3CVRAfMEcuJOBeLue6NKyGMby3lB+OJ1HvUvgNTpytg6S1NHcEjlh2Mb/TN
Gy5nnkUv2iGz453zxBM2wxB+JHwDEBf6IsSkH23tgPlkRB6Q+u7RmRQGnLSjGG+ah4KZnkWw+i/M
9+24IrN8qf5fWYTxPIeww0RCQfINa4hjGJk9WJ1sPR9ALfaKUHTN7Di3h4TWozDSVhPUQP8RG3s/
XMK9G6A+eWtT2qrhsoKd99N/0wzRVJboH55wv1Iips2VwMuAYwavMNJnP9503V5DbSdaN4t/Esrg
xKHwVN5UgPCWu9yhpkL+YJUbCSFjYF31+qzpKy9ZU7QmFhW7gzaOG3sIKddxO1OfrZDhEBeFzEcM
4GuxCnFbykTRlsSTl9DDrTqoS6Ke0hHBB3oNfxF6F40ANv/bRESBGoWNoYYvCsHlweaCQvfgGeSt
oZlZYtpb1tN7MnFsyMXei9PcLRIfiYHBdjAfv9Xmx2HjxpiaPAhrl+ZnyKKkn4JvaJAASfqnL15C
z7MDYdjsgoCoXdAo+5Z9evGrs30MabC0BskQtzQ/PnPysRAoiNlGMMQIKiW0k6iD+qBJsK6WYv1d
IwXvVxpEbf7VMFBieQu0nEi0q9dxbS604sOAiUynJbrNLUFh4K3r5Mskc3T6CnFBhmvjYNH4cFmI
kLYkgWXOwHBSsgwbwBB7oACywKHWP2IaDrVbUlD4Y8WoAO3CXmluuX400UYWfPcDE9M2UrYa/gyM
2gUj0JDiewrJ9IoXPfgoUJxO884Vt5CwE7yn/h00R0X+jsynHyUQrl8DC+tCQcKcsAH6lURc0y9f
Slcii2RROhnokdAwRrKHZaMFrUyDTNuJYpifoTdIAsusTZoja6ZDGWKAxhmYArqGrKUNDGCpjN+C
fLVgqQVPiac9yV54AhdRZAG1ZYAkQ7goh6U3g91oMYmM4HBjg0MFUSEtCkZmCKA0Vcm3RVW1KZ6X
6KUXJM4Bb+4yo7bF4t5TKrbd90Q8Yl/E9/mmraZZ0cPIhdEs+7ASWS67o6YMuBQPGSF4cwSDh/Sr
LO+E0yihuKwIlZA+dOIU+qsS7LNxhiTZdY1jD7Ip61VtunnCuRCPVfOouaIZnuFSyJZzMASkCsbq
IEHkfyRg47NkriaeKd34T8na6IwbS+1CqWuW30b1NY1gzMc/E11ePqh7eKLVF3duOmjQNNd8x5zz
NfT7WnpIza0a/6Xpr8xJOOtpZIs8boY/z06ddoqyqQMu3EBZJoTtaGzNa5wrpo6gHcPIAm22pJC1
dJ94KWS/2PVoQoTmb6A39mDK8eh00amF+ZpisSiYxcjeX59YrtRCkeMefjfItQo6b90isPCUN1Sv
+pfo37ICahXuznICjFd9eUp9Vf17gJkPzIJfuOhSfx3TGhzYMZ73GytH0fwTGAQExM2A/6zUE2k+
SvoQsT+HITNq8+nlL2n49elhwvrFK7pQ/X+DDLVB+0rqZmmxUwNANHpXOPeiKpF8Dl6ivI3B77y3
4nlJJQS7qkUirrVDzG9dS9QpLR/n8AZbXV511lAqDtaMR35E4B7Jv71669GOdfWHIvPqsVkvEGAE
xhpyjFhTT/fHARBto5/SZJMIriKfdVJLk98uCOwUREGCRtMjExh2SuE0mkscD5GpTGhMc+PFwiJC
oU/ZJCo0rqNP14esFb4ANjd0A7jnQALxLRgwcioM4Oq2ikkbhjoDui06TLQqU/ft11tIbzK9EUV+
6P01Sr5MPeIsTR6lEjAAOIo8XAvVQYZLpvRAGvWjiNxbRvusRrFTCtCfG4H4ynLZk+/Brcc6OgO4
m6Fn8IKLEyOFh4oZHdJsP1q3iKyE/JElwM99yFuHadzmrWuAw2aWMmILimnd+EJmhvM03MeeYWDC
o3Gen4lwZo82g11BnYbqMZaZ3cmfEqcHz7kg/kw18YAaohc0/dZwh/LuURArqzH/karIbuQ74QhJ
szXp8HUS5BA8T4+whnXXuwboDQso4FikPB5/o3LrICOBwmmyTQevIfQYATCbjrgBEx4H8ZThw4np
4fpKORnxv1r/LOWbalSo0FNXh6ylWjNbii4DtF+GUaJEXQj7zfFikgp7d8rjraiPkLdZsDe2xktS
pz+tgASRMBGcRp36GzEbbql8JY2XGL8bwTWS/q/iKDPIJ4XXC1K+XmUWjrTo3+T9eBxiQfytQ9fw
4ndgfJMZshVHk8kh/Djxrae/TIuFedWFHV9OV5We7eY0RuRRYztHvu9LgHwxSzFEllzSIepA386Y
+PFnk02k/46zqq+zrkVwbgnfHq9K9kSlCmiWmZ/h7SKwDjGh3Jd6QPfyTFInbxjqviJMd6hICDqp
PFdhWwZgsT23waZUP2gJOH66/tbrzoA2QbkQoENwOvTjjCMtGM6VcQ2znezdpspVxKMPHBomltTf
EKKk6HmEC1zXFW4ard2lBvOw7fD2TL58eKHUhHuZJEnD3xdEqY7Zl8AMzLPhTp20ZlU1JS0BGXq0
ZywGPfCvTJc9kESYJw7Q3GluGFFncxS1hi4cTISxNKvPoWNstiGYHIKVyNJZd6MRPDIz732ub0QD
EcQ9x09XUkzenVS4mvItQcRMeFAJ9GdbqRvmRBMsbekK8FQZVglOEcsWWYwj3FO8tQjIqltXDKNJ
GJTNc6k5WQGgYWUMUE0dS5mlK6W49po/VI8L+Bl8QFTGUsvEYiUE91pb+yrTIxcSe5lsfUqCETS0
Wv614YbEEVM7hrkz6ptK/CSdd0qoao+A0mKU5DoZR7qrg3mXIEjuWkR2mF2lnWa6tmW981FE4rNI
VQpONj46px9P5cQvJP2kPSQ9C+MT7OF3p62HFOHExZdsbUK0tu/5oKvAUcmN4Mtt6QyNS9k/Qyps
rzZ3ntZuRekiY1gpRdmOwNsKHdNgptMtujFT2ozln0cT1G8r2P5cpGb6Ne/05PaQ8DMUbBxF8aX1
9PENWzCJvyA65yW9a3OUg7c+8pRoLzP7ydKHpGBW8rGDxmu8MSWH/yj4i+BkpeVZyGqyWMngrrRF
jjzaDH8mhgYLtF/JcC+IeuhgVoYJiUc+MkxzXCqeBDeRG6GBgauBVm8R3w1/jeEOlrJQuXnjCTeK
22NQbHSZlBBGLMkz59HykZDIt4hk5GpORd0GrNA0s6J1/y2mvz6mMdSQ3E/flsGbO3s1GL+nxSxe
Rhpg8kWgviGbjYdFmW6mxTTAPHPXZLhBwgsztsK79JxbZX2PBg28DiUpipMcyKTeQN7dtbsJB76v
E44iUe1ldGxw5hmL4mfMyFXVqo86O+ODWbZBuh7DrS6upeDTaANcrux1sSAFOtBNrrfpFIIy1JWP
kZ1WhC+3UN8S2+UWGXFRu4inJKYyQ8s/B+6ILx7QNuZUZcKJvcWA6xQfP6KrwfFZM8UoGjW6PbwX
kgC7g+lhiQyIhGSbfgs5l4lkAvsvPyJW+4Bz3qKtDSAJDjlTTPKExmIJx20toisEDIBK9IoUbl7o
oo6n5ve28OzIKatZJP9V7Q0+bhswvyh5shmdwbwjGpCM0R2sybjKFvmMTSMPKSa0mOrFZEUyJ/K0
xJOlpIaU7Mvin7RBPIhb59rGP5r3bKdLOzzr+lWGu1Tey8MlF65xgT+TJQ+XWwQ2UfSoVela6++A
trSDay0gqkzJsBDhE1XGtLLyrVEYH5YWQlpV6Wuh2qXv+NNgqIdqH/GyCuufIUyxHrDaUfQVBwaB
ivVkGRv7bwMmFt5u627RxvsHI/0YREctnNjAyjk7Nv26qGyPuYlQ0bsnkrmO8Nam4J0QTpG3vQcw
F260jCVFbQcWIGB8KjuAQQsybQ22rCvfPJTkHTMmLgAg9TWZ1e26REYmMr+gBqdaxKepUoql1GED
F2uNr0sX/yzc4xgdfW+jRD18Bic2gU8u+uKgQ5CnwFRuvj+3oV8SsJLoRABZTiiyMv0WqITHilkE
gnfUqLatIssoaEDkyEN3+q5FuIfRwYBa2ZsK2R+ERiQIeWHx+QQrs/wwWIKOsmt0xkvjG/B6+n1y
DLCh5PjA9RouefkQC/CkdbkTg/mqxNHqURyB7S+EPSGai7yi6M+uVoc86TzUX3X4Ftq5yuQXHgEH
sHAYQO8alPN2WwHCeqj5JwY4+hUub1YtZYD1FzxRQ6L8O0woHRGFmIwcCRfC/sDyEwlOf9HJNdIs
md0k1jJzJ3XrqN001ibmVqDIE38wFe2y2hXGfT09FVw+CHKJvJkPhwq1O/91IoGIqGcBUC6vE41P
yE732sHYpJppAZVEdDkJ3YfEoFpLXnq6K6pnSm4PYV6StWUf0BE7m2yn/lgUG1Oac7eeo0ZjupN6
ZH0H09/WIeNrrprqNR+vXeqaEdHASMSj35QlizX8tj6JbByQanwcm5NCcmGzDySVLel8Mih++AHV
YRHjRY8RM9S1xhbAW7WmYjMi4liuld+0+OyKr2JKWMGieQAA3QGXrkgR9/2W2Uq2YPGenyOzuI/n
nAWs0r/y8RH6uk2S716sxHGH2ulnslJ0gPhsfGPjdSiy+ehVOMfxhTV/7DQA3tVwOKkC59f0asvn
MsGLpzEElJOlhqVZM2+xsO7gZvgNTG7eQVkAHT2wxiAYjBnlhALJPyRUrRZm65L2sSdOjXWZRzRx
jvb2X1BicI5+O5hZ+fgRCO2ih4HeqywF94b+bSQH7JYjuvcRpm+DzhMWf4WtIcvfAcQ8H/cjXVDx
BUAFqwNaMUZBQ/tX4o8e6aWa8GRG90Wd7qyupAnGJArcaLxlCKqk+LMCeR2q+lapwx2SYwZEBTtL
L71pPSUwJXjS39uyJfWtZFT1mRbfosJIhOvdxEFBrcV3+t+TTwxupyNfCNFPme1nFF5b9TkBsGYq
ICSIaOfK9CwOLsesVLoZLxiLQgHas4jzOBLPzK3JsaBIE8dvSJlCszeTd3OqPIdBxoLJcVe6BWBG
0GcUwC8p4j0wPjMBafd6djrTOHfsQI+l8jS9aCnmd5MRo3+ZK0AxuEGHsgeN/hnBC6+DTmlYnuvi
b0D7o7IxEJ9SyC751Se/U5bDWzxk5hXJCnMIP8cIvRs8J6pduqOajlb/1NCHT+kc+v6lTD8E0WT5
C1HVXml3ocWmqdu10imuf2bUVwyrW/3z8XoISj4rzxb5vUs6KtIAYb8beBM8U2o85RBBf9F/8FtJ
Bo+QjRHX7gZnQHJEDLno9v23gW5nHlhtew5j5ZZrUHp53TLK1gNJb0v2NTPQImMC6RUM3o/s96eO
jLmlOEDV0RZONu3F7IY8NcO2Jy5xiBCf7YM2mM6YmSnlgoVQbTlL8+TWcV9X44yW+PBbLC7ubIfr
PxRpSd2nCyuxvyKo6MN/6NmDYrUI/AMDB6++J/i7WhDJaDdLSceVyuwGoLC5c3LThOjwSPJnISHg
77+BZJALwYHUCYwN/A8rOWXqIYoPRPr27XcIJTEdX3zWS52JZtt4dp3dk5b8AxUrOH5Qk0zStOaw
5X8uYU7XcL9bqocciYbCvmn0vmZ+doMzVkMUmi4HXKP4wVMmK9n4VehwFdEikfzTJK/K+qzNhyGU
R7GGMsDaehZfSow+a//DJ4jQJ4dwQ/pCXFzgkyitQx8AUC0ImFMzq22FQ01JgSEEFk5iE0VpZ4c6
9Z2QkyOHzqEUl47AHmaVafctoZTno0fjC4HBky6dcjeJord2WuZgssCVrWNMiP0HNgSCcmRxjwIK
K5QzdwoWGLzq4FDI1O0BtE5304kc7fY9Dw3So/9xdB7LjWNZEP0iRMCbLQmAJOiNRFEbhEwJ3nt8
fR/0YiJ6ZqqrVCTw3jWZJ43sIg7e8FMU5yYgE8g4pT6vjFdrO1+9880X0o7MQzX7niHNt9dpdly5
OQgEOoQYlGV8F8Z4D/nd1Aq2cQwnvPX+V0igQhy4rrkCEbWTOS+RMo7/TZUeDNV5WTSnMU6Fel3y
d5abt9xyXeXa3yACiDE/ovrCOmr5hiZjL0GjVtqHUVD8Zky2crKZsm+x/+R53Iv+iZIt0PeDz5TE
Eys+qYOuEk2CWBAWiupixS15k0QBQpoA46/bYEkyzsYgb+DX3mOM7MZQr0L5TweD6S94m4Y6P+9W
KsGggeGTgyCuyVWwho8yvAnquyXfhoCHKZbXYmfDOSStQTh2iDmx97tZkTiKauHu9Z1MPls+fcZ3
WsJ5N6WLacpuWQOn7H1E4/l6GBSnnO+1+Qv1xpvBKESPEjcMKorUfMtYJYN3CdXLjIZDl7+slHLJ
E6+dfzFloAwAr2brJvt8JR7sE52xEmF6LNc7MJnhZXF7tuGPHD4tElXVsNnLwiGuHqmfbGooocLk
UjGnjAm4StgzG3CvwrnFv/Il0JPz+6jSBzEB6nBWTPorUm6RHdEu6CKwzenOQapDE42qjbGMUnvk
eX+yjiDnu62eg/xR5qRXni3E8HJwr1CK5a42XPSWXBLJMSMIj2ngylNgW/DHVfLiRP3udoG0k7uC
Z4L7pPupSa5ROGOz+UrgCFJkFpzxarfcMWCK7JhMS2wNBhWZhJtlbq/pkNkSox4RFEDhdfWpmK4G
KzkskJhll174ZJO/KUEP9H8hZ4rkGQMaWhVhdIxJxWiJDwAA0ZEBuA1kzNdE+WpddzISczVKJwNo
0YwwLKxrh4nSJrXCTZdy4nDb4wn+VxrGSmoBSGaNm5W0xvpuiP6ZLN4HyIBZ8y4yrSnrR8vXXT6G
5KmSTasb+1gkJdg3VqCmSdRkAqr+Zmy7FfBcQU5ninRsafZXFSqamkCBiAZP6UhiRPwGtqzmTh4a
gpZI32sQlg3axAI43iEAJfFK8M96x8NUjG+Z8lIoosoifiy6QpKFt4vAAq2DEmjr0vpCJbno4RcZ
QzmGBwRwSf2uswP35unAFjINeIoYVzU5NkWvxDYRMoT/CpRdgi4hxKE7dSRXFtd+b0iok6+Y/sTx
pcfkBEKUFRwgmauSnhKQsbiljRtIt+GLcwZG1kJ8ExF+mkd59nDhJToWMarn6Crra4UCGnld6uQi
wQ2fdbnlZzeCb/LX5tlt6nUv/TTyUUAnHoFIwCSdkxLtlb4nVdtyArDK3gY/RtW9mSJsXiouSOQH
LPHE8EUhGVk8FC4leaGtA+UpZVttPI/SZrJ2yAF2FctgjuRQ2rBWY9UhqMpqVzK10axXW9ppZYe9
VwewfHAGfY0fpX+MYshLjP5FVL0YbeiDezQ0BT8/UTsWwB3eou6v8t/l4aF34E3MZqNlv5LmtSWw
nq2m7jvdBPVHygpjGiRpGFLedMRoCDWy+L1XgTtUd0H4kLC1haeRocFgvoeQlIBDM/XikByUD5zh
Sbxxh7Agkfl7JjJVZl0/E/hT6oSFPZvQtOUMC0VJz6UgY6fQlKDfL9DmfPyz+ks2I0ZB8BqmjMX2
hJm6An3htAASkgFun0LiCaQQBSl4LB0n+nrQQAVvurxpUS1oJAkEYAGNEJEzV0Oh/URouOPPwDr2
FcDL6M0n7FCQX0XxqpubRWZS43ttjYWCmbt5V5I/QbsC2iCabqfm/quWlE0BrLDTobAt3sOYKQT2
xT8dIkAmv4doa9LqO8vf8Ig/Fb6lLPjSymeGLtqiwg5YujJSbhNtxRE+pcquIBY3HdwCGQwfvpVf
SnmraWSPMD+eCFOZHqO17aZHFvz1803unVA7atY+lUlK9AmEZXzIaKdT23WFomp6dtPen5G/mu96
+qXBqLLEdNsygh+iN8jow0tpLiPwjPJdLs4ZRVW5kaJdVl/r7ibVxqoiL52jW7or4VMYzzHIUyor
tXcGYVzhha7ZJZqo5KfwfY4eS7ihX7yJ2VcPNaCt77JxyFnYkl54CnBx5uM/Y2B10jFuAlHYewX+
y1F81qPvrGLSUf30JyUlpbqqbFDDHp0T47slt3sob0W0SJ8mQFQsoyPkedqFX9T3jK1YLvNTXOT4
SbUF1QPdvWVtkBmzNT1RhYIqwJEax5TmD8ZRCBGY3Y1YEca7wBtX7RcXNI56geCLN037lwSkXLMk
ejf8q5/fdaAW/lfPnafLiAh6vGdktCvDU21u/UFqdgNrAbTF0E/11GKD6kXBs2V1mie3vGfqkv2E
0jcPvaa81TprZgPCtdeFz5Cd89Sf/eBO9LHCRMBMnphpocaUBlFvMIraZYnetN8yIn9r0wHl0GVX
0706T9ZI7ET5yWbT7SZG2huV6RnWx1E7jtWTEFEpv0BoJ8VH1i80FqZ5GK1XUH8Gwp+knJN4P00o
TNxFOybT5use26JluyEx1ZOLm1W89IqFPDOxCTZdbJDdXqNoObDVxbUJGqTvYpupb67RB7lFcYcZ
sRpJDxENJK2AgHMZwEjwThT8udV4sdSdIazD8Td0s3EF0OfsJ6dC3FbXnJZnUUKXKs5EmjqnQYaa
YJCpbRpF9Dseq3xscLgdaJfq1uPmA3PGUhBeVASzwukfbAnROZBPkbyzK0DLBgSZ7xfXcDp+DH8j
QIRLw3ayR8jKc9NoJwCiyEeS+S3Pj5G1x0Sds+gj7iDAzL6nkc2KQ8Yyv0BdpDzN/ElLIxfQr48y
fH0OnGzbKBt25cvReg7gQIZcEvOn0RQHCcNFrKHCU1cWvGmCpn3WvVXG62Q5fXttkzeRsUSqn/X4
MsR7nn53Xvit6xKYq8ano3P3fabijXHdGF+LEeTZqQi8INwq5Keoh8UcD4MTn+nqKJTbYXDS9NqZ
B8orYO8E0C/8Gh0WVbpvBj7cfxoHbrCmPg9SJ0TJjOMnx6uSsRR0SGCemELLe0s959Y1g2BLAceB
r5RnZdoPszekjjiRV2EnIehkG2YtmdYKjkH8Jfhg0VWEzNqsD5lg8ML60EBj6hkWL5MsFwwGO/K4
EPkgafb7L4YGLhpMBoRdgcFx08m7htViUwEVXWXDdrIQn8nriSF/o91do/KK8CnDJ9JKrjocmHcl
wLDL19TYWfa0EZ0ANcPzQDnyK5VnS1XsKHuG8kVBhhVW2brDuJi3TtV9SSjAAREFWDIDWbRN6TEq
/8QUTxCh0mdAbBKDXiif+Bfuk3nIVGZ9y10aHPjY9dFO+LwV/ZbWx4ExOsp40kP5eIihZqszgkLu
H/V06Fn0mSO68GTPSKrUzkZ9r6wDvSMExBgfGzU+aVyF8ZGRp5z+jP1Jsljhzg3wQDCQW52Jn3oe
We81sT1zEOB+Tb0Z1JlYXOofMC4SVXKUYH/bNxNDJ8KUHD06EgHS5thD3qT0oTUbY6Rgry/1QExq
687VK5pKt6svY4jsCZge0k/+U6o7uj99IBLEenFVMOiply0lD6/C3UPkrSE7LlIMoB4NT62W0ffT
zPvLv8v0TxGQk/lbtT033Svwb6O80308FjxrTYvti/lg+F4nVwmTo1A9u+6YoZ+XJlh8jtL/jiOk
KeMlBHhwvSo7R1BhZDjkcaTYCnYoiwOfKmfiozJK4sb8V1J9gV1bRemP3r9EDUvpjo59EM+GQoHG
wbuUhkiKR24Aga4q+INDzJ5Sgan+GcyfZCeK81sQPmPp5E6s0jRsJom8y5oZKSlmll4FDngscO20
16y+tLwsknqom0dFu0DCTxEfZW6k5KdiGWNA9Ot3k35Z1koNNhBz5JG+N+15jPBskYUtS3yIGrbp
DUoisYLO9OnTW0ypJ6F0k545eRlDUJBAT22ugf4ZjtFnzpNuorNDZ6q9dexXxLhzNe1XDxlK2WyP
HBbcq1A9t9U9ETW4L7vaOkncILBJGfalDL4KniP+7RpybsvFYwYPyUJ7vbGM22yy8GHqW2uQTNAF
M0IDLR0mhZ2OxjbrzpAtxP5WlL8LYTGEooavqnhKOOCLaHbpdlCHSTi1Ig7+7DlL72V/b5FgS7vF
47+1zgWQkgQlQrrWi80QHoGs+RzvZfaK1VsXANN85uGmwtdU9EuDqimoflx7jvaKfgCUQzuopuVO
ipmyy69GwQjDfM34FbDiymuqJDO6FPlXq3vZ5AEwGWT9NGpf6ggnhVRytiTJL3GWyBfIVErlv5BH
kvZ7WdQUeFVHImKX4/Y2hsByFcZQE/IfymXDTfNjyPaGzWkn7hPpaOrTluUi1A0876hCQUhxZln+
1QzvVfldJbZZf5bMM5NwOyLYGHKDpwLJw7Eg0pbmQO9sGthJZHozoFnUiREnB9nVu2si7Wsf6NTk
Uf5LxJiyw1bJvIxuhbxZ0m1lHArSQ9bxICyKX0u+JOzb6Ss0FMFmABqFVhEFHIMfCVJUd9Iqz4o7
JPTnluy0zhGVa1pfGWcUtMud9vKlIzSAiA0dZiQcgjKjK5bh9aFApa36H7l1DMr3UnqXSCITL+iM
Uu61pEPgjQZgg55EMb1As9v5ZvQuY30Ga6ASqXCkfJcm1wQUsbZpdbArKCGUt3hRecSFLUablThu
fUQPGl/NnmsoEhlHu13lNrM36SLJ5TCZhz/Yoobx0BtxVeJriPtfts+leq6xK8635h9DZprfEDmw
chDHt1bl1zDRNdR/Ri46Zf8hE6wUPqdsWMsRREQBzypTtem7JY5vMVtRO7XscBbBumCQS5Mf5O7R
g7PHecEGll6TTkiNTnl7mbIvxF/Eyt9VrC88QX1r7Utso30VuWEbntLprLGTrJc1pXTPDWzsu5C8
EQhDVfA1LTNKFZDYBEgZ2/ktbCED4hW3Nj0DahD//jt/LU4nV8CLp4nrEhMQNwcaw2rty+CLOJ+u
eA/n4cJGjrylYGB74SYd9MBu4M1hLt2N63wIcaWEbiPtDCP0YM2owTGVOTTyZxl8TspHXSE/p2Po
9oZFYiLLXxgTHF4o+YjFeiKRKXP83Pis0Kj1LN1GLBQmx5tATiUjDDOBHEitouLsFBa/wArlQYcE
rjGYqgUsRETgtSYTfmw7bC6lGkqN7FIZ9bD0JN6xhkGamuHgd2ZxH7M4gjBE+luwYZdFcGOkuK3y
nYW4xREkRelemH+XtXLY3YsrzYFdWVzSMvpoo97XaOsZ3SulsepQ/swMHJAQ4jiicQZnRvyF4erF
d8H1jQ6MLO+DGCIn7j09NA4qis2I6e4Md7dV6YwIBStUaMbHaNqJkIGzkCUNtpSaRimJG8SnKEeN
62yhtwvzbcoeK9WdSvg39BQrAkMRJ2iUYx3n11r/x4PcCZcebVLKnJWVVVD+qUxe+sXHVbAu3AUE
k2TVexp0xM6wxZE7p62hu53NwHdD+asZH4b/Qk+W0MuRWdsai3zUjXChsA3hpxCUXV+RKdDaen1e
ftKEPkmphbXQ8s9EK4b/p0jsFP4CskT9Vp/i2JUq0tvooYtqgRF1WHmk6Vkbf5l6rbU/gwW1HJxV
bVhVNxvJLWxAmOFhfgYuJkHVi5wS8wgEF+YjLlMGGh+fQX7dYUGdQefDCWeTek0SPjhm+ZKNi1QR
XSsCLE1q0sgeBsE7CpnpLvk4SA3/S8W7EsPIkFJ/HzchuttFImrtSPYKMD0gl9YYiBvmtjWPZXCQ
Se5roPHDv2/ug/9O6hmJGAws4omzUgYmo6/zpYZSkaPpIbUma97WJOKRhTTJhuOMxruDUsUAH3vN
QSz/+fTuyYgpCacj63JfXA+K71ZYOnUe4kZmEAACiDtZmJCATz9ah2c+QTlULW8Mci4a72l6Relp
oKOXl9OM3DJ2SAjDzpn2DJeljPhT1LDre5v7ohcPMnmmXB4WgBiyY4XyXdLDq0UUxaEiSs0GWcpU
FiqpRvbuONGlpXMYEQ+OKEzUNo0njhzIUUA8X6UyZnDdtID5RIBG47J/fokzT+g6HEClDYjQcHrk
cIhy4UuBRpVdwvo19xVs059c/8eOJZgsJ4feOIu33iCBk+J40DA+HAJvROuY8BlX/Q7OlmOETG/y
bZgdK4n5uvYWVmjOEiiKnQANDyiiNO1MDoiS367qX0omoTx5lT0FFAkJ2akb+XnL06SlBxOYCEng
063ncQZa1Ld7Q9uZM//rDneG1jGN9rgiuxFOhztKTk1SoRUB7s7kbV8/xchA79U4dXcxA6Rf6B6Y
kSjJo6759JlX7WSzm45mZW4EtNE+eaUJ7tQ8ZeuFPBSDm6hcRBFn27Y3yAgmrOBb4VBc1DXkECjq
XugtcAPk24ADp3NtL8L8bXbHclviAZOF3RAumoIFwH1S0mtmyG5DBa2RZDvMjzA5L2GCOh/eFDzj
8JtNoTJcWoshJbxUECjBy6BsLnl3g84npBYAJIuUGkaliJM/WfNnIixIwXgtos2xdXBdVXx21Ukl
kZgwPt7TZVk5G15kcE/UNif1xH89p6SNG80q7WUnk7j8/Cc7tKr67Rbp8GHoIBUIx0Z91fP7ON/w
Y+3SYteXO+zuy/eJU5OeXPoE4L3FvBR3TBQcauouJQdojR21ZKSRhpe5wwirPHpEVr2M59DptTPj
z3Aet7p8XHgUcFMSoj7/MVH1O9FtOIzVfouf+JWG1lr0t52JYbr116boTtjGF4BuvJkW8tJBTDZK
/eyscZvWG6hywKxNHEjQ1BhxmBaJLbqHL8Tsr4viBdEa4PJ4Xpgymq69JJwIwdcgP/qOEx92+oNW
jU3SQC9U7hQJWkl6IRsptFDDkVVdH9P2I5sjfijkJ/fUwooX2Ya+K+2+8crWy5V3yOY4ALr+4BuA
RSBqjNgz4GJaDJFIJ6GxY1XHgMNkblse0SZJ6jHD7NZloDPOWGlAe5GbHg4bflGRg/HCOCU5YsZw
fwAxf0Xfa2DmRJ4St39tw9IXyuezhvUpsbnnjYSsAa2f86YHbnTscE8H8R59gcyCJeZdq2KeHKjl
R74Mn75BERh4qoobY6IbNX7N9IuelJaaZJIRQ4WZelxjJbFGLqbhziMgW29+huF7VA6wIy3qE6IE
0G/XZK4SnzSgDCUN4NBK3+oiwBu3jbQtIwoxis8JJmFJliCxLpjPolNdOrzWWrF1NZlq5qvu9nRR
cQ3u4m4Ie33cJIrLp5nscYL6AzOCfFuPoz0MBJlNH0VH90zohhpqToSSYCxI4nQVYou6Z90jH/xO
QfQEI2XfxyT/lokXYbuMDiXvMMHwQ5PbhnGjCO/Es5xua/y3fqy4Sgmdlq8mY4q5ytFiGPQ+pYku
9KOaTpkEKZk9eI85J8H1E2ezCyhktczprFzx9PKW6ptFxZxyowjU7QbTFnKD1fSySMGqCQm8+SMB
vcYvkkXHrjgBGVkp0cLlOthCaK5KwZt7c237+gfKGZ6eCmEnUyZEPQm2iMAkYITUCDP2+lfVrlTz
WjE75CD2u7/8kBW+W+T8B51YqG9mTAqjDsCPcQ/dT4co+TGM7AlH1sERciO2lUV4L4ZvqULFVEes
QsEodMzH1G0nn/GSUS3ZJqSuHsuYWA8nnW5PVyi9ma9VC2YqTdxO+6z8wNEk0ekCHJ7i+CxRSU3B
q4U/Rag7nIWSxdSATgAlrcW/x+R7Lh4xrqiBuJR5Thi78Mdyu9TIpbLvPqxpkyAbFIyqOe64tgk0
fmbtwoIbHB3zrURKgFWgDAm+Ij4RyXir+CzjfIABS6eSbUQZ9GYZRCRTM4QACdMjG/hNa+SlirFR
WRKOi+es7La4apikTNvaOiuNep7Hk1Bw2LCil8LC02PjCKfK9A+m3z3GUuVnxJZCYpQzd/lfEW9F
BSHCvLVTYDMGGYIqoJhE1Qn9xthS2aKxHtJ/S5wRTKhK/QAq1kAjFRddQriycUGyoArwiZeW1ywr
FDzyEHRH9IUiF/V2wrLW7K0Or4szJNvFUQ8tiPKMVZRVkeYCewL/de5h6Vd7FpQRh/x2hqXNfQh3
P77r/c8QngoNO6FmMENDDN+mdofeJ+555oKdVDL7L9bSsO3nCQjriXzwEeurE0VuW7L3BL7EI0o9
rzyER4IjfgWz6pvPgm2g2bkF6zWMlh031ZuGKVhoeXRdgrtxwC54/pgp9Wmmth5YRQn/amz6HWTG
fck7wpyTK/nbHtjIJj/rNvQSgSzYTclhEZfcEorkjBOHQzTLkGbeyJ9LqqdeY2FB+VYCXg8o+RRD
2+j61YrR6HL0VTyII9Ei6R/E3+FLSQs3yZhIdMxf/Gzdd4wcLAIDFxI+HDqG6zHZPbCrbH2q6DyR
18mbfB6P4O6FOPKKvQyBRwI5m0oNgVwlPUfG3ozsJYpBoSph/IrsjCSPxJFcogtnkbmU0EnHRs63
dVR/IzPrKCYriud0EX2Y+F2bEYKGqHvltDhmCtYTxj3VmCLx//fkD0EadMJChHK3jFLIi57QKt+t
/OibHz7tq1SwXd6LhIbBSyxOVMZmftE6ai27rD6TktYwRuYeP3WuKR15Nn97DB5QcGa1ZSHRMKcT
UUj7P2r3qxJM0IF1KrvxKYKxC2LdlahA5GsUfRB+Wn6IziOl7xu3/CZTurJz9GMuV2xZ2VrmCt9K
s0Yst86GXXmGtSl8dymucbvZ6scUfd4q+CJjQ3GHz8giZ37FR4n4E0jZKjwonKUeS7O7ySYBbQc7
YgxVGBB/QhzYBLuKt+6GGFIG87WJGbDSTHPmrJmTDLaMFTH3WBeZoGWo3tEEusYvBjxlb/Jhnuof
agKB4tkR35mSsrinHLIlZiBrnNqmV7y3v3hIgr25aV8jOVQrDL4+BS3XJqZurtz1olcHAOvphhN9
uhDjph3nWqcz9lqToTvid3CmN8t0M4dlg44n3Ra/Ckf+XnjXmxrQEHvyFX7wleSmP7BgkitI/4Z/
/5oVdvPJmFV1Em6VC8BqZEdMchymbspPv0vPDRRvkt1QKmqOGqzd9qDgKfVCCe2ZW6yOOCJkR01W
oodPPXb7v35bNzb2WyLNbeE9eiMUkyu+uOGpnT/E97HeNZyz9I00eZQrHywZKtxR31axVd8ImshD
BAR/5Za/7NU4teWaLZ7VrwQaRd4SexW8od6RmRbZmUAolM3qWxw3FGvSN2Ad/igV4YTq6dm3ajrc
iNRvs+RAr+HpiPR9Up9AgSV7GfUNulHuVGqn5Ffq3agDWc8RixdaJiFlQ03f4yFmYoBPpomPVXWI
MCLVuLPQxdrNsI0VQGIbf9y4/BCxfpTEW67vHql0531LjU2vw6MjG8QdGMCmukdPjHIXBY+jVSMg
jnQ9ENwAHsMlNIyDY/lqKU1gnvWYJSx2pkqiElYJ6a2PuIUwfSFY10HXaKGj1bB3luxqTb6oGSya
zkkJ5J4EUETJmxZ9CWFL1FfDuzedrQboHtCsiko14BC8mDVMNHmE2wIhi+/KhBr4Lak4N7ELqQQL
s8FrMFPpfEKqsu+yk9vjdon4gDBJQT8+xUQa+wjl0Jkt/8gYv2EFofpopM+pymAAC3uc0/0v9qsx
2cbhoc4f8Uc7nFJsSBAO6vnWFh40mzE6z/WLjVxao5ygLZ/piuT8wnIhSw10wEyI7lCuGQpxXpNR
ijXPTFRSE04Vo+ZKu+MMxgFjtfhbOIX7f3xsafYxaXadvOaBcRRFU82IzQiRy6isT1C8FV21VULh
PmCgxlrAT1MwrMiQmo810RWFPY18i3h06u1YWW4fyXdiNu3l4FKHzynxGmrtCaOFH5Gu4/csq/zf
HKWP1WsPvRImO2uHJZNAjvGrlktH8rGMUPlu2YHq5WbWgRrVkmiTqerG/vBQjOqIjhq3/AJ642xj
XIqYs9f/sDqSYTPppNrucCspmjPl8PwRNlL4JyvOY2RkiyLVbH9Ec89L3DKlQDvqvyT/1Td3UUYt
ghrvziKmB+4r77OU11r/GklvMY8qH24gPhLyREyvovqMb71JgPI5oWacsvfMIL+BUVq3t7JjpmyG
5F+Q/tKZM+vtyY+H5FWdgo5ZgnkRg79amN7cgsV6wNfDEH1q3nAOIocGJ77OZhJt2eiFLhjCeYtY
YyVWWBuRpifXHNbBAJ0eR8sisUkiER2nIBVOAs5CF5WTVVr6OTDGnQwfTpg1HQqnSf3GjTaAHt8F
iVIxQsmBrE2gVPtqA4GUnT9zvj5dAOIN3yBVW7akq5dCjSTM0vejhtsyKrU9bgx70PcWzdW452xh
hH/IjRPD007Yj6hAZEndKNrdjP0PwKDbMtUfStxxbLEuaJmV2KNQMETFfcBwCS2CnlKnhNCAmWby
PSJRMquhwiuc4g4NnJY0JYZxKAWtPxhs/RX55aSf1zNpluLaJNDUEdGu7m3ddAvqaYTPJJf91B8S
vR6BTTbVbfSdvVNS4PuuPwJhTVeM3+YTrFvj2KPk6qjWcIhjE/nFgt7+6Lfyk6Sh8ViCf+qcHHcv
Q5Zqx3JWfmeqN8iwqKjO13x/vX9D5IBLuvHZ1xAqtcGv6DMs+Bc8q++18oV0J4Gv/aMX9qhTxa3k
PSQQjXuE3GN9XYGTp/OcbCKuS5eSGiNidq98G0EksnxcHHuITOUmqDZ4/DhmWM65M2Cqd+An6eSZ
nyospfBXwvCIlZDyLt7ovRuagO/R3q8i7Yjdu0Jf1J0neiIdUJElasdaWeeSK+e/vNsw02ndqGBn
nabrWxrXeub22D509qRUGm6knSeYlZzRg/EiqIa6b8cEFp3xFioFacft5MnVJh6cwme8wa3RnawU
EZcdG+upR2e4NWdIDG432xWyIX+tw4isiYtC9JMFVfUCJ9fFBn1BiA2di0e99MKvZVATY5HU3gIF
tznq6Q76RINcNfUpCOrqQfQh+yuIX1q9SdtsXy1qos7Kwe6uBJYFeh1c3M6nvij5qhYyRw+sVCDs
mvFsZgExCBC9LvtQjogcl/l9FqdtpfNMsXKVUKtNCFQMgwD5Es4oizgGePz1hRMEnOCTeZoJX0Pg
l3Uc/XF8mRX0Xrh4KotJp8y0n+vL1J9lM7LkFHiy6aqy92k8SnSvC/KvbLo3ueFmKu0mIsvedHy0
cvqA+uCk9OQ9M467mjrPFHutnnFzpc9bvet5nWhTeOAB9rEN/iw7RFcUiYQZAWRIbzkFTCK4IkTi
RFBWyrSTIkgiZBslxVvJcyYvK2DUZGL4N0bfigWGjxlxm5Cj0f9g4WnRaGjNXaUxzaNqL8aFk+FH
UvwHsA4TyWiMIS4x0IOUpuIQEQ4i8F2VVLfmOexbAqlZ34h+cfCTkhzJCZrDzHhg2Tg9YmV24D6d
ezED3oQfHJdooCDgq0+JiK1EzNxbrvEdjqDDfPybLaNi+gMGWByl7CNTr4dVO1F7czk2PXIuKrGS
fpxXPGbdH8QBDCeK//hrAmFukTfW1d81l9OAdGAec7b9KL/Au/eJuWbJQ63xT6W80yY+zUcA5t9U
YcZCyXvlIDYmu9WadREjiW7L8Lnp5nzXhTJQZDRj2KFF2O0YuKVMdwKgjZFqeGKt8X5P52Ix8lBP
B/58Dfkr1UO6ZX5oMw29hBpuixqmUciXFzMzKIOjjOvAJCyjhKkmaQQJML0jGXlQn6V5K82fiJmc
nde4FtNkb028FqhYuwCPRVm7jJQRVivkLuf4QFEXfFhYH0roQwESp4KlRDqqLOrwuw+4oGPqyzjw
qjBxeKv3ehQ52mL+lREbh8zMCQMqNG8cKerIrjCoGUzhNGNutpildzgy4YOh+OkdqeBtT4WNnpQ4
FAsJj/hGtZXyp1D+GhHV/ig9lIZoJY6/4M+MSEzAWKwww5o4ESPr3xwZIIeXxgTKSXePjB5WyCvF
xKnzgzKDR4ziDKn1EUDriJWvkMFoGTCZJeq8ij6IOVkJwRdPmV//JgpnVbbkJFBavbsQKBOTsz1m
YbG0LaDSOPLQ2hI/sg7PHZbpXg9cAe8gA4+V2cgBYz3iOYx+Vy3FHZICUfLX8pzaQtWwYtvXmAmF
1HQt6RFBue3zj5D9V/Fd5cZaGP9U/vYNlwEHUMRVHs7zWqVGJyOLpu6Vd/8EDXc8a52cjjNuFwCl
SSoVqlBtp5CIYcClKXDFChWQEETwiL8KPdyrrDeLmamKwObTgBmTGXYK6K4KdsGQHLXxoOA0n2Hs
sgTZTfC2m2UJuFj0RbcubJrbMzWF0VS3INr3haeakNh8tsZIHx0G3tue1Xzd8MmOMz01SZfGz4Tr
oTC1lcEjHKKnmlh7jz06p4GqXsa5PgehrUT0mU3hNlznEQWF2SdHwgyJyVx80l/kdTgA7ApuqbRG
MiIlhrqXI3GXViFsK1rMgQPNTGgqxB4XifQvoHwn0cUNoQYMrXwwtKsSCUuWuR9RCCxa+nkbFiyz
2JLRqZVfmFErzdi3qDMwM0QESdUGJg8TLW8LY1YsrJsmxdoaHQGmT4NlWxnTPpIcznfEXkx1xeZD
ZNClRxfMgiMPRr/r8lssbmKCh9dGG8GTQeqtJ1df1V6NCtkkrfVN12JXNoZ/taagNc5HjBlyd5kW
zAKxAXY4iacitrSV1eZuXmvSqpNmN41REJLUDICX9nDSql8hzHYsWZjeDVWzVjLkrLMvJbYlCInd
SoSHjCptTzV0GI94kFDH5sPELIGzrE27R8LCdKNXGHxJu1rBf+DDOhu3vsduqxniV9QpiLbUFCnZ
eWwSw8uqj2Yse6YZI+sxodkrBAKynoSoa1JpJZTHYRvnXjH5d3kMv/KgepM1rDx+KcHkELZSYvEE
hQ5RyCwBeutfKOibqcgnOsISEA2LaDFd3mhEUK2a2unMrJLIR5dg5k2b9L9zZaROGmJfk83xdwxK
FjIJi3/0NvIINpw8AqmmyG+swYKVGGDhLQ0kLPiDRNEN65HJ7pVmCb8VRbU+PRLWFEbbrjXpOx5O
FSZ9gdISxUnfEq9JjZVicEHWSeQodBaL3R6ygNT4ZHm14U9WlLPfH4mSJ4UtVMghMb/SmTKww4OD
vC3I1LUfpVt4WYNC+/KDcH+sj5Bym/hO3CAbBbyHG33ATfeJJIvuiKQZoAgcEOjxwvKsIRJUUpRm
8XH8j6nzWG5c2bLoFyEiYRJmKnojkqJEuQlCKpUS3vuv7wVW93s9YZTuVZUokkAes/fa48UzoBMG
ZO/ov5bYNCydS7aSjUefRTguzO7EfZXkhjag/HPexbt5HaGHiQndIBC1fFYMFBtcUk37hOhePLnQ
4KJWbiN/X2analjDCzXj72qWGPXFeg7RXIroommEG2wzJCceR5HQMdvG8Mm8x/kwMm5zN8isnDt6
IL/6jMW7i7r9UWrmraRmyBCUkYPEaVKIT5EnCMEqe512LmKWTvtmBodbuSYTiICJCv7OFo8YesbQ
rX+arTyxtyoMhniLOc263+HHy5kKc3PJkeGW1lsUv2vRM/wNHDTlwxrkhyzhJqP9Zupk2+9B8UJg
92i/zPO6CXgEQbcFNctAzmfopbuaUJqJm7SorxHTLScKthXggJVCvO66OXAhZT4KbFl+nmPPrWH3
37ArhsF7Gf4to8tg73va6RIjifPOgbONkmA7W6/iDkFOUC21YlcNbxECxgElemcce+azZvNOUMQD
mTmV/TT7NFW41fGydos1Lv7ndDhn0yUu/jBxrk3GTdjGBWmmBrzlx4oYSvWXfbAt+3OFno3djH1w
Bx1hYPPpxObv2FcfXi6QSI9bO/pJJngl/Avk3byUHVMFtUX353OQul27nDj+m/7Vyq/DXNPPquQI
V25AZ5b73hXrL9AN+3GqQ/JcW8g7usbaVQxTfLW1P4Jvm71JzPX53eP9xGtoTBGHXwcQn7iRbYBw
DOg7Tg7yR3ERAPeTmPOJOXeKdlkPj0iDA7NZDkBHoGD4SL7lE0XhKfLOZfIcAxZu5gmixTwy0G4N
g+wSJyBYQQ9sB3p6TfzBMpfogH1cqP3cSPt5Dmjh90Lb01zx3WeQyYfxN4hfjPjSps/xFGJXk0vD
eKlmJe+vjQ9DO1cABIiFT/9EyUfn3ZT+YhnVEgKoL0Fujdup3CcOQhomzGrC8NNpp3J+mbRt0v/Y
1acln43ios0JWy5YO3MRrcuS7Xf0B6wLBbqzLzdV/Ra1mOW17wYb/RQIYmkOPrlJxo8F8bf9yICI
JvFnx61HIKu1ENXVdKDmjQjxdUJYjVk9t+gGXGajMIrt+BAiCrC7LoPppgMsICaEfCRUwlhixval
z9eQaDbYi+uEmfIOO00pnD1WgsZ98aOTRjvKIkxEvMs+cwTeUyMp15nQEDACcIORhaIbLVRIVC/r
GvypGkKN8CvH3yTwVzT2llnzlH+62DbBJpZsIPeuv0tJjyFPtmLDvDTUSsMX5C11tOfpI9CTNaZv
BwVFyjAcf6madjDviFWIoy1/0PB7IOp2RrWy8zWgx9Jcz2FlyZqFNhgwVOGNv/fKXZn+6jRfiDaT
d+KxhvTRISEpPrBmHNW6jHcxVUO1jQhcGdjmmM73BH6hOar6qrqfpZ9tWzt89tW+7z9isbLLi0nN
J7n4IBkPa0xRjL6xtmq8VsOTPj0DwwlIulwa1qHgnZpXPTqT+pDjr+BTOlU7FxSfBuDRu1lIwzJ+
xw6vI5HGubnjfj/CXddxs5hkIbgLaoVFgt6+5RCGIysGGPX85qw3xuIU61w9h4CX2yheHeNvXV+N
eVK9yqibjHtCgfZkaur8sIYtx7aDFRFE/jzfzz0qejC6m8nH7r4tx51yXsbhOpIwEsn6uz2ww+Bl
C0L4mgqxG4FPsGM10Ouq/end/EkPjWPZo7gq5cWiDcPV5g67NiKfwFh24qpQJYjoNbDZQVOMwklY
IQOd1BfP0vQe/VLfihGP+oAF/IZ56KW4Ve7KbQ8ZLgST9EHM6W277MVNwIKxUW2TQMNsVexl86i1
L9IETLVrPDJ8ubOhow/+llC/E95918ZNA3CKWraPODQnPARJHj6F/CztmnsIuMNFLujJUVQVG0dQ
4e3mgtQfBeCCufSc9zz7hkER07oqvRWgo5u640NFisazBxVGA/caewQApZR3ITmaLfvvTU3IXlol
40NmxwIEccnGL2FXMaEqR6HRGQCsQkVt2XtOtsxnV5/jT+sg0HtC061qrSWSClNvNgk+9N7gQGRh
IJIJdT8kQE/7nhlfUJqY1kZoWMii50a+7SMyCacAvYq+RaptRNPfPO6eOa9vQS/fCnPkhQnq6wYp
AP6R/EmBlqSahzlAvvjJ8h6C33SHqhwV2Zs42qR+VIss32pvNJjyjRHi8KxuXbqkmjYBmfPTh8Wa
UXSvbzBOEEqLPYVXBOedp9MhrDtGbcaive8vGOvZ3gpUEldBspyN4DznPWghvAomiCq20cMS3y1y
aULQyLDIIgIJl2yQIH8GxcNcz0GqQjyIFmqJxD2IlomOmuRBvZnryWF4g0PkUHg7JDjFzZ/B+Cv8
KNSKNc/VfajWpMOJv0utWpERjPXe2/DkMp4iN4q5K1qmv+VXBMe1ICV1gSqx2vkQ98bViMKR+KQH
cr+HnzVSAEVI481q1o27SSvjUAIjAPHLRIajGR7XIjrWDIeti+k+mG/ayQaMaC8wnbNZ455GMCMg
f5EQcvJg3FpjPb20T6xiyr/YwIFYVCVCiYeIXQaf0wfG1B6D+WX3p3iRJcGWC2AbLED/8oTmrsWn
eZ4Ln+RsEt5eL9a0oTovWruI9+JifhITx7ezhxcfPUIfHcTJQwJeGrYpzsQFelK8H0TTO1g3ug0o
IDw15b761kmx1x5wfPFSUeDQ20cYotIlfpnhjRsa6kLwu4s03gA9Mb2HEVAhnD4kyFDb+FiM8wCE
9hcZwqLp1oyJS2vWdbkghdTWma4zFdZdFUjM4cYUS/6aN28lH5CLzTUbY2WEbOwK4YY6b2g25bS2
X+l9JYGPX+GjhRP2h11oU65wCzl08zEXJQswtksceEBC46cSsWe7Zupb7u0Pyht2FOmXs0bYG7Dp
Yao6B2LGAwhj6kbU0g/L+uq8R++sYQBhfMyXxUv5aTFRxrfORCACGIv1AbgsVQaRWUj5HAo03jL2
BRTNP/kn74De/mIEmAMeQ5x5G6rzBEkDThtkIR/o74P3+K/5pm5ALpvnlCjMhwIBHneAub6do5LD
fWSv6HNgCkPqKtlhd5DcFrlHZcNMZiYY1LRwUNExBfqLByLB6dl4A2xalugP5wsLieCdBgaZM6Qv
iLKLnh9OpgDS9JWOZpJ3DSYUg1QdozGfI9QnD3G1kIw0+YwSu/GOFIK1YyPvNdvPcGDSwJaq+GFx
ywV/5VDYedYGk2NerOnXHX3F8r6PgBI/zAO8Bb85KSUgrOf/DuSN69fjqqJ/bJfkdJAy60K5R+tL
GLdBNu5Ks7ZE+NrxCmWPKNZs0ytE9ubXmnGOylczU9DeBNaOZ7d2WVOUa5U+RLmxNWl4yMJzFkTL
jR0KjQuLibpb4XPezC6eYYGtm8/ZNJ18A634RU/fwQ8gP7TIvOKN4SjozF1jblV2jGm3muEPdobf
dZWAk2Zuzok8md99uo+a57C65d4ITYWd4OuEEchNmxdB2O9igpaHnhPxzaiifS2rk3m3mI86+FfU
g6MVLMfC4kVu+NCwf7rUKll3aPk6dlWOB/mKxePgfyOGbGGE6Rh91lnmQ6/a42LQyrPbfEsCFk1i
ZqcQxhE8o2qrzymfNcMHlDSt2pn4LO3mo9WxzgcvqgPXX6BMxmNW7CJ1cQrgyVhREaiUlI3N9Ezm
DpOhmXq1iv1j0P+GKNGGZhfriA+ZAcqREMyG2GxyZxyHKgynQZKjax3MgP1BxzxSj8qLzyLVVA0a
hDqpN62gcpANcPtx3XUtV2SPww1Cglmj9cDanjf9EoxBiByypSlLCgYuwSkLzzoBHPD+DUZIofdK
XBeezI6NM+MMbvtCf8bR5tIK4rstavldbIE/WkgbGJDXzq5mHNmMn8L8gwmUqbqG2pFthdu89BWm
PORjvYJFFl/1tlsKK8eNm3Q/TUYAqT+078FAQ6yMYpt23UdSI/k1WiQ5MtykDONjjSmFNW0rt8DH
QgngcT1YoJR5XjNoYNSiJ7PC0Rd65lc8okgxCd+rtfQYdMHZCU1GoAGYG8jtfETyJ9HbpxKFqJ2j
v68TMTscOb3Mz278cSlB0qhamBPAsirYFngO4oJjJm+wBkW2vqyaGrxFT+ZmHRw1M31yyqGmvuvx
J0HTqPoG9EPJYCKLtq4dYUTyISynEZzfoIfmU0TnqffPVe61pJoCJIpG7y1PC45ZAzZNyvYmpoZB
pMl40Md53/SEbIFYdkzmVkmp7UvPYvMlW9hlKsZ+61FqlnEkzpadYuXQS4MWDr6cdLMPswJKgeYr
EdzOU9xOXTIiP2fn3UpW25hE010U4Wboq0p9uAMFJYqCwfZjuLA22AGBVgPWeeDQIWVCpLtBYeOq
Uj4N7Yuyuf7aBgUaLpDXsgyBjprNt6+Kv6D7D3Up31uR9PsGaU4Z6eluwsqfGSOIDeFuDdT0VU84
mm4/tpa5Nb3kKyrfzNFnWKPNYy8yS9yS3a5CJMhooH+I5vCCzOCD7RhnW7c+2bDY68ossDFimo4q
l5cooAGkmVcrZYOMLkNxKf2AIsgHKZJMyTMy7F7qW5cEE8/l4PO4dEuvLlexJs7E4vrA7ABnF0yr
NdlhOWTjZWT5InN4PirR3jnUy1qY8BcpOyw/4gIe3rAqfKoRwJZ4S+ZvzOd/MWegmfh6tPIYgWFK
Gr/9KPvj5/5nNNr10U7JcAsBfuDOHKu+QE9GxVdDZl0403DWx/AH6C68prZE8qW8jWegWHFtvebi
QAUOayfqmw+pe9/+YF8igg3m3AYGjx6VF1dZ0Rc/LUmpeFhKZXYImZM3Y5y7hpqOyGdjmFhPrm5T
zLX9xaupM4wcKcao5sMZ0q7LwZE3Da0jHhvOSO5kaNAYss/hby9NgzpvXuwUIWLbBsO4UAg3KjnH
ufXFya7FQJAznkHXYZeFbeNqCkK3GQ0wu8h1pquW3RK8CdxEN0gQ9hTHlV/AGPJZWgU7IeFrN4n2
MxiStseGPaKgGaqEf6318ZCZHtv0rPjj1x6xGiaSSU+DtuA1L50uGApWrM0sZg5mFtrk/QSbCFFs
PyFKVdW8McuhSPbJn2ZwFmps3rsxfTdq/00Z1uutTL2/SdJXJ2E5Z7323kMnY7c7UQH1cccy31+P
hfvosG8iog+NJFPCbZT7P6SsfGYlAmDyUa2W3tYglM9GCSHKImP7CiE1zN5TWZCEx94r09G22faw
V9n0FLb7fHA2PXu0ivG/6FW5jOdfN7UJV7FC69DEVP0jq91II0igcJ5tq9r73WKwqSDbVAxrme+V
VdFZ65Q6FW1Ynng/Phhzxy32wa+fGcZqsgAtlFSoaSYhxkhm8ugRnPCY4rJ9wD7gD0AKwgYqQuay
OHVlvpZFTk0Ivt8P3T+th71kp7Pf4uaHJM716l8t9xUF5TBBeA5P0gTZ4eYl8BG33CRt/pjRcwr6
PAFEczJugVUeh1Z9RUTLdRatqYt2CRQ0Wj67fDcrFjrc1z69MVsWZvdbdkil1VFk3D+K5C840FSj
fa90LK6GiS8pSpO1pVN4K3t6GhRzrr6h6Tbbr8EwWE8XGXmyBGCF4BBV2OcLZBdyFzOJR1s5PFys
cEmKMKVt+8MsfevF1Vffb30reg0LowU0gTDJtmrk1UrAxUeMEAgUmHGKFh9L5CZhN6U3HE61fO88
pZbcnQj6Yd+GyW+E2TFD34Jn2fhwOmRJOcgKVAqsQD4eqEwnIVWila0bSlxRB4zhNdSK+m9IiWrr
DebEyD4VKYtXzQLKGFrco3oOcvIewXFYJFXTEriavqA2sYjTcNELBm9CAnzOO3APGrhLMwWUXtWE
TE9W8s67Az/YH2FNcWyK/hZF00dSTle373910rrSPj22gYUehJueVXHkKj358NK8ePJ9xKST5QAL
maZlT83vGMMtSrV1a7P7TCz6FkeZ8tGW3MI9LiBOOH+GtmImsQymgrjL3NQdHnSJzKnkVjmw21kK
gWxwUOnByzDzxGKSz/NXltfRRhX5sK8zq4JQqlgCICcYJw5wx8QHXtRogzXf/gmwlmmdmS4K4fcb
5bVzGikP0O/yqDfPqqg3udPqL31fJedWNM9dKAedvOOgPrvdKK6ujkAswXS68KS37exw+JB1/Noq
N/8N5U9V6hsn5SPV5a7/lHGn3TShJRYaBoGx0b3HSEvduSO1oe5x02D5+H8Pdmc9FjG3csNLUQRY
OVhDmXx33kxybjz1Xbszr/xcCpo/T+r+NQ2w5fWyjL46mLflEIxvBFw/6jXDT7tEa+AIgRQxL3Rv
b4ThrfS6M+VLfigtzz1nFUHIXMssSRybj6Y+mTvV0E51CXklwWBiBqOmMooQhwlrliaL4XOahnpS
wkaJ0RXgIQs1znX0ZUg9DuMUrobyquTJnvNwwonMUZl13waTrrrwCLipce6NsrDROmgM9fJ+Ikwc
HZUe0GrMT2DSbB3kKzuCVXyLPG98R3yAuoz0OX26hjFHsHT74RKOOglrrWkf0FVZp7AxmEOOicLd
IwMW/z4JUNTErGGMW+13zjUJnb9+5YTbxobsnXUN04imE9+JbftXLcC3zUgX1SEV2NP9vSO86pIV
vsmA1Pk7NiPAJSs1GXrTgEXNYGymlLO8DKV3luFLXmeg+IZYpE9TNmg33QUJntrGqolTiBXIWA6E
f50Da6qOxTDWSJ3wovWNrr1O3KBY5lbZ0TFzGO6hSzAHYauiLsdFW6lhpRVdv+jtnGlvOycaFFqX
bNyyIG0rwW/d+j6pOnG2H6b0hbF/8ppX8TDHu9OeBlp6GvMXrijnMXIa57FJJubUtE5VxzFY+JNC
/cSDI+ZVaRwna92p8hN1XLtA5bVG5iC+XfJnfPQqe68IWYWLkmPCzOK1PbLbrlFWjr1VEV9+NbC0
P1cmFeEg4J8VC9WG1bPp0w4X1vX+ReOSxx7Xzg+eSlKqR7SObs/YJnrtk358t/toUbu6PLhBx1ts
G369rjng9zWD1PvbA5XKYP6Zd/F2jFyxLLjKjsn4aXS2cZNt82rW5ioV7IOEZ27MNiiv6UYrS6rN
IGo4MEj/Ngob0VGodOJyBv+UST5Sssr2tYYHOm4pkNzOHzxSpWFb55E8jDUvN9GmpmZHZ6Pqo7Oq
8gZ33PyZM4c6X+l9ekixIJtT60G1aK+2l/8ibOCI9FNU4+UwBm9pLC4sicenLHQYqWiee5udf93Q
6NTW2un+roZ6B2hbC186ra2Obdu5a21iKV6jejpWI0KgJttRenwhWJ9uU0MMQYx2TWWD955735Sv
3a3NhkMvZbQKusE/9Oj+uipIVhb8ecbJkunV/EEJmFfoo57mi4A5jqqxEhSG/lih9khrw9v4Ey9M
VHoOwxkY7kHRfTd9mf5xAvmmPAPh2hDhfcVVSow01U1fn8eAukQO9EJd4UxblD/exhJRxudeieo4
WMmbN+DzqDOjX9DK2GusPPk1YgjWJ82La1jFc2ngArUCd7hknUVTLEqW/U6UksSReBO3HoTXpj1c
0oaBPRbU5hG/mLF0tDbZGgnjILM3HeR0Ork+lnGshko+j/NPGKuB5YJlwL6p2UfMDw1F1raW2pvu
GPXBNRsW5POffGM81bHKmDgqtM8mOpLcIH1iGlz4dzwuS5dRcl8F5TGhenK55Wz7zAU21qWUsGhq
Ek9Si4zDizLLcuWhb11HGqKHtuYWoizxNKMVk8zEQzg/NJIE5s5kOR/iNTzbGj+t7D1idmi/zT4o
btoQFytpVpsWPvVxFDrxwYj0HDsjAj4Op11l8+R6NCPPZQDipjezv73/K7gTXlngJgcXschDbGK8
rs3qC5P+wkslZPI2ME/uNNYwHaqX0i0gdNm19pF4ioWvM1y6sfqKRrNCRkqYeeQopo2RZBwdyClb
1zk6hSQocqgOPlv5ycm2mtHRWTmMnSq9krsqJPZn8sm4KKsiunAKiiee/6vRjjrb+jbcFLTAT3QX
JNT1mUmLGhob06DJ16Q1bhPiyRnaJchNw5Box6Sh4Io7Ekkj/TwBcH2KU6p2vQnLrVtBpjEjZMFt
6isSNUT3iI3GP1Ql6kdHt6N17zXOxS/yeqNRxj90U0nCzxikBFdOKSavyoQU2xCpGimsWqmT+qf7
Q9ziJDNbFNFpRf7g/VpICkbNE+Wp9PzD/bs0qwalwximNKBuTjpzUN3U6uv9AQONwVpkNvwyZg+E
cYvKWYohJFG3COG0Nn+VFcWbQqG9i+yA/VAYs8AUVG6GhYTeUq0OmjJCBRfBChllTdsaELFhT8Va
ujy5zhhq7IrDc1S441Ea2V5kZf8UVww2y7y5+pmZ7/QAwVDceBznLSLTtlgBT6jJmgyDnTIT/VvY
aKlU+GrazlZJTyLbi9ut3UXDTtntpWyIg2q96kufUgRh7Q6Is78zBzgRKvyruYbaFaLANonw5BJ4
Cd6Zid8zddz3sXt0Q72CryWtfw/ukD2ZSQPgTITWhpbwo3eYntvkxX/UWKgMXRu/p5FETinlonI6
882cWXNTXvTHtPKq1w5YKsylTjTpXhrYcJz5QfXpLQhdiL995e0d+AT7+59EIzyMO0WyHX3Y16pF
+Mhs8N9DNlR4X+Mk+HU9Yzq54oDZbKt74tMcWgyskCa5YkPtMCeaoIy0SSHhoRp7+8jkjbF/P48l
kgm25n9uKpTAJJYlNp1w1s3wGg2c4aCL/b/DxAVkBYtvm/oTMinXr6KDo2LWNoohFmQHGrPI6MyD
4VvmAZynebh/qZIo3FRGwmwkK45yfhBJmDC7C1FkBmnbI99xHrsix1Q1N3y+kC7udqY00u3cY4Qg
kZB7gQHNBl+MqFAbNr2FXw5MW5JPBMCIYjhithiI0fDw5DjKRXFTtfiZCVvouF2vNMCcji2Z1Gea
82RBRJ+/YL7TXIOuq7el6qJFYQ27wnOa4734LAVBigg4aYLCbh7HpwRYzqVw3vHiFs011B3ithg/
OX4NM27K4UEMKV6f3I7ecjchUoE6ecPkvCkQHNoCyFqhMLjdv9TAfO+6Oj0XDU8S/CU1xfyu0VP+
/4d//w2bn92UCN9HAeqmhwhZD8l2mnDwWX2DnXEumyb6g0dublSvrHxa6BuwtcHhpCagQTSmxs1k
/MVTitBTZPVOcizf8qGfbRDykGvtRSFn2zRpYb86qTkcEnKyjsrBqtEB5xSJx6+cjHCgY6x1XRvu
3VZRBec90+oozAAc+uEPf714iF0Eq6kjOGDimhvTGBAtADT3QUtA+A9mt23Kqj7HLoDpxApOUUDE
H3ktYp9LtINecy2nEYivb1RssqvqYpSJBQwfnDJf+NwJKIq0zzLL6+0kWj6DKN8+cic+TmWxjho/
xTeUmbdQEg1rG+4TClom8QG7nE4CuAkal5inbAZbmZO3LTQXb7iBI1aYyfAsbBaEDlGVu0DhQ5NR
b537BNuJas62l3CGuQlHvgn+r4nt9iW0242Wucalb1FW6F1VbP7defSOTx3eoSYIHmMltIVTNuG2
S3U2WhrTFFlW2qPf69qj5vT+bkyqP01Nl+JRR7y0IwN4S3eToyE1Axek5D4kqDfiQO2tENKxv3fi
MXq6V5y5CSWTyY6OzYj2eeCdu5/YjmnW66QbAAAU7ozJ51daG3p3ZRLEMsVP6c5nD5YcsTgYzAFX
U+mjlxe1UltdykMY58gNq4RASLSjUeLox2wyYRkmFjmAPSluxfwl59746E3mza9Iv2lb0E3JTKiW
dtqTeGR7yyDuUnAIrUQXLoCLNFaawm+GDkEqA9tOfYrxVlgs78TgJTnY0uHbrlmyNuPMlZgrfrOZ
BDTn5MfITHUWFfrs+xsfieZPJuTZsGrtIMKAGttGpNXPInS8bzpI0zgusfrbOS/BMM7uv/svLJsR
i9R8a+3+c381fPO9Ez7ykpISPzfhr06qns0mLryXQD+Eujq1Jeylez3gzDAghzn5sglD/egmI5Z1
j92m3YmIbMGq6tdaGF4EBmLdtLdEw+awKehFyjL7RQCothq1FzOS2Noolaa8e4GeH7N6WI05XJFs
qn7/Wwu2sUlB2LSvkQc/OmMyePR1mq7EKM2l1Rh4bFuHrWpOMeFPlk+AukhXng0fyGi6rmHxwMqz
UrTUdFibmo/zfrBcdymxITixxPNrJWtXNjg9InYOgdUBlITGixNKtJswns70mO1FT3Ax5ClvQ4B4
gBxMSfSzoe2DMfgEi4ryNA2rp6hMTt5A9FXIAbxsB1Dj6WzvrIeTpXPxDVnSfJps0TsoAtTY+gsO
9uQpwukys0t9r8K33lbw6atpF03jKrV8m5gPXZFnJNlsQiRGgBk8wYH7Cmg+Xb9Ei8maYwtDswcO
hqRV95R5KyBVU1ORKZvrRIZIxrFYxImCYTYmQ506I/dt5tmpwRWRW+Nw0Si4o1RyoYdUJA+mnjH+
tEyCpgyq1PvYQmd55Ob6Y+qYCE1Z9+wsd2bK14FxsGJLP7SNgXmpKGPi7icxn/70DEFzm/zgLGOM
Cf/+FlOJ9yHOsktd8v8mbqlcam1pZ9sSUy9WKZ627qLFVa20TowoF7GODLJndLn4194VLSq/+wU/
YX/YMwbahTV3UGmF9vLfx742h6U5dnIfIwD/11CDPqH5jNLd/UxpeGFW+Yw1tB7UgBmoMML+UoUI
woywe4/SWnJgQdcbAx2AtfFUJy45KkwGacUHZMlJM5DxAp/cnhv/QMTgvdgk0XgRUaKy0dm1HI+O
ZcmTF9TBxUHq0Gp+chpGJz/pmpLWFu1nsScpYHi0NXKd/pW41RS/haq6/bucYSSAxakJre0Ki3Q8
w7khAiezkaP637GuQz0eItFtNEMjoDVxUsgIjrXWmZkRUFvVe8YmR5Tu+bZuKXTvbfnQ3aYEHOPQ
PXGiVU8h3cijPvp7qybabUytD3LxAki0PddIVcvHRKLpTDpc2sriGldhtXP6ib2MjlFSAUQw5iPI
NTriUwlxSDo+Sm4e73uuN5bdvnmiJRTckWtjr8LJepOzC8Abd0WWpDBCNf2otyHmK7CisFzQ8SE/
QI7DX2amwNCZ7rhrkuZwby601D/+O5dsn5IeN+NqKLv2OhbIT+/fW1vD29hFDCzs3n3qWUTez+X7
g9fZqHlGyOxe4rz+twYxRov9zyRxojaWOCqfu4fvAtr9d3efcrTFXRaMRP5xJwps/T0I2u6Z/OnL
v7fO6Df3qvW/9etkiXYlB5lXR8kGd7BacWznf/z+UPU2veschGnb8XBExkVV56KxnIKiXN//GxQe
cxuEySXmvnxm8lGtooZN7X0UYbYuzkmGDrM6iifnCfbk1sCOwBxLY5c61B9a4YiNFYYYDNr8XGVh
+mTkKr6qBhkuvbKbdNmrsCkvg7RpINV2FNM2m2IGRJA4xVtWIkZ32gw7n2a6zc4ZWdhAzQK4CFxj
TEl2HZQ6/CuyoxIy6shHtpLai5ZP9l7kZfLKTd9dpIMiKbo02JVU0tj6ih1rPVkffiewzGelL+Bb
pPHOjlsWr2XzGJUsGJKxMo9pgXrCY3W0ivXyGqj2O2Hbdu4N7CG1raefdQ15p2Lblo5kWuei3EXS
m5E93meGR4MVKL3QfcBIkUhuI6q6Q5nXx3tn36LiuRc5bFX6FZEpaqPjI9hOzHZmswr3yzTWGNgo
Km9bdqeSIfBG5hrBofOXwjAvsovGk5Jth67NBPIc1uZpgIe1U1ntbYY8n32zpjw0WnTWQiYnpcq9
x8zVjastyufCcHs2xRTvjH8SZtmiP9Vg0UNubEfVZ9cQGNc1gM9cTYF5zEWnCKGuYbnMm4K6xEMb
zpIWywqch7AcbHAlFPnV1DABWuYl6RhNYLM1gc1G6FXxdf+EU7kOcAkk7LwE0Vc6u6HmCyfo/qpC
s561QqFtlqGLVtdDYNmyAlzej/PJBhoBISRe5YWHUmQ2F1upb6/un0tDer+svvEh55W/rSQm0pzA
0rPh2wcb7Bac6QoJuov82LFqHfQc+SjaCLPPKj22fpbsiFCkLMrkpHb369kaK9SYcxBpkCTJTkLF
mSKV7SMM7MdgRCNTuNRBOY6aXYv81bOK4PBvKq07Y7XOdczRMhlYxVvBZ1SYyauhUCfJCl+A4aH1
uU9dfcR3xqjm5Bp3zjBD/cOdx9uzrCCnzGS/TskH/kwZ7YIZ9PAuqR8XmYFhslFyZY6tddJU/sco
x5KjgJcGTtt5ymS5QVhcbXT68cMptjrvxDCGZkFdTCHHq4VFgVX47GliRb0oJO4w634TzfopXmk9
6HlG1MNF1n8Czcy2zagjOtWQuFX4NIkOROnblOM5ZeKFMc+i4dWF5a5DzYhJR0g/aebTq6uJjzge
tLVMnWo/QXePnMB/tBu5U6WZvmQ1ii6/fWares1Mgl24UsEG4tW/CuUh5gy07jGouv7ENvja2fpI
ONn8s1JfNGibhbspYpiojRiQhyUIbtPepzCcojSC6YYKepoHOu0837n/yTWQakWGfVED+mxaZYw5
nYFZRlWGucoHxGKTS9QFbThLB+bTnLvc4hwz3Yo485b9gF+nnturJhqIMmBMgrK3nAtCbS4Ip4Zf
ificoQdDLea5FLOK/uH+jTJxkksSSoKJtE+nq7hmekZDCrPa/x5gVfE/jJ3pbuPItqVfpZC/m+dy
JqNx6wBtzZMHeUz/IexMF2cGx+Dw9P2Rrr4H5zbQ6ELBsFKybEkkY8fea32LE6Kv6HLYMiLcOnBx
aiLdL1dxV4GPcOhZ2iUzu5Jc9biK7miiIgfO4/He1j3QSbJl1aTPjK9WJ67YtxFKC51dvqlvlFU5
GNrYdZjSx0b3/aEV0t+aI9KoSBfmOR7ruWH3ZEdmc+c45EeaYabWlXaJKGX+ynz5GbQUFhSc/m7o
chKobYFrqSHzqumLg9BdEND8eTehkkwcaY5uelvUWKsUF2qdJEg9qk5lnxqwq6rotrc5axIuPWbL
9tUrtiY5vJcp87EljCJdw3tzHgOcX0zcbkbf++1jG6K+0sERcRLvdC9qj0zEwAmFFSnDgozrpcBI
gjE/W8Xfb6zeBvqXPYMEosI4Ka4r7GQQzDJp7A6aal60Pp8+tSSvr5W0UFvMG6LcT/RjI7ZSOfMY
2UFLNMtGNLsQ8AcC6PXEN1RjP9yKajgo2gdA0wla8WnPrKnEJbi2znnJUor5WrAP9OySBHK6+Bs3
IMuVCYva+SUNB6+GJCRVUl3HOHhUA3l38cC8wicivMhUTYsbt7io8j2m/OEem3552wWFeuwda+cO
prE35lUPEXN3aDznmHh86DTQrPuy7xgEmVT9VtevnXgJD3hWdSV2BRQUEueg1qMiuMk7GR+wFVaM
Z02yPCCiyyKO7zwM8KWsffaa9HRqj3BvFsjg4IcfXHrbzfJUTYeIzIsJtRxrPbnlheAnle/mpOh2
pfzighX7GJuWf9/EpSJFzHuj05s910xWNCdJ1l3Us1sAPEjpioTeRw65jEIGDyVLJKNuryUkZui1
D1XdJt4Lr5IWas6pykx5O7pkYRQQgC2VtzfLW2px6DERd/+qasNg785ALCeoj90ZmLvIId1OtPCs
mA5hscuT8gRb8qeh0fn2K304E3jB9dRib1wSWl6ULv0ystqsIgcWYGdHPUKCaBQ4AsOkm567sSMB
o7dPgWO7d4YrrgXiOLKeG/O2cMGALn+TLFrglz47AHYe1sXLcLhM82bVmrMCBunB/7Bq42yRcyyc
bDoR24DGtQE6qaWbJkYu6lDtvraAIUnWdI6Z1dh7rXR5WbIeyIgn6bLyobmsu9xuVsLTWrCgZoGV
LA/3CTCTfdQjp19mpmFrpbs2ZKNoNl51n03f3bGlJ+YFTr/X+8fUVdexizpiSmmdnuabBn6rSVo4
A4cBtVY3o0XrsgPkCZDDLVlWnL57qWhnzwIScUB5xrpsGNpqzIGj5BzTx6pBOStMPThUGn2WeWvT
97DY1KQk+n4y2jilzeeiapn5K+fEcmaREGFqB9vEjN2ZjPF0OplYEkIuJuwnLEu/LbWYVMd5SlFS
7GOslQ0sfjT1Pa16VAjBRQUIxgmNtIE+94jdQKe50rL3cl7pBpirOpOlk7JC8+S4XoPFGzJ12o6o
YbvJ2LN+d3cN1cWL6XFhax1E6W4XRbcuNtuBsnrt6OBD00xynUErbCS/y8rB2eMMyY7aRxIk3mQ7
Mq5YuxqfZBWEozujnmgQRMjD7SDNj0WtHVXi5/dqlqkUmv1Lmyy2lPr06ptati9wi3JRCEgA82HJ
DH56xTxPkq3Pg4w5gDNp8/sxNfd9WmZvVefsas8NIV5pz3hEkZf7RAL3U3vmukEnPfqEs0BDgVqT
8gE5X0DiTiJxeVXGER5XexrhHq9DG9Xm2FpXTwb+rsghj08wetOifI997S6gQ0bDLHksDD/69MjV
sPV+bacTeQwMDFGa/57lKbvaCQhj04ZH7F760bPKq8hR1evy2fVjwN3CbfYeOQLroXDKfUwEI4mY
KN7nGULomfpngB4DR1xQ0QejJtaqfp9GiL0TotFPy1lWySHau/Moo82HY5ELnTIDikpUOexTHBHu
RCQ1nPUkiVnqVNjsuVs6cPXA+RNcm3m+2UiDNVQ3iS/nwxnnjylJ9L+ieS63fKnMdm8rdAxpXf2M
UU1Ce8fuMhk2vSxzsPn0TQsLBiRblxLNd2xWg44B8zgY75mv0fII6/HNGSO4wr5XrZbDqiwL/Ra1
BN1QXupYeU8a5/stUqvj5CAJ8vMKHAau25M1D0fJke6PFMWM7bxb5eTrVnU9fTh1VMqPzroqf7pT
BC2rL72NpdMYbdvK3WBjay5LcafAT993pIvZUI0fJcTq/UDlsY3Hyr4sS4pNguk29AJ0E6X5wVu0
qZAJdNVgPBouEu2ePSxqX41ce+zmm2ZKydeBF3+u3SFAhpECUUdEzXirIcnBQlxUZ2p8V4KIqyZh
99Fo3r6ThXFsdfc+pTdxsXrkZcsbIBvDe8xHFnc/HLYB/bc3NPPSae48D0PNstOzkRidRVa3TE6p
b8z+xQ6sEipq3B7NwaftS12tEV++zpENrFqtbY5Bg5fPkZveFM176DDL5CIDxy+z/EuY993OQTXv
aAGdvqXSG6NhZdOGWhdzz56+OMEzc38gi2v4FPOM3si+ev6wmjNakU8wvyl933NpreXYHzszetCn
aNfrpg6ALyC0Opan7ybFhB/GHzTg6XTFdDtqfvYifNHHX3Wd/DQGF07UvHfgUh4c84y0NppTyEWm
0dlZ2u9eB9Q+kO47+RQ/Bb1/NsdevbNaEGFlVj70WQo6BsEB05UIdfmsIEiGKTzBgKWDOwsDtbhJ
n+xieo00LKToJ2rQAD3b/t5kf7NcXLuLwGaO0hLKV1BZr2KiJcEROsMoG8a9J0N4OtrPvZYF+Qci
PkShima6Kz/KNN7QmfVuRFXd1UNRvs7qEMMT9mX5/GqgvJ5FmPHkDs7Onq66aLg6skCzPeQS0mn6
1vem4L5JDe9KB5CnbXu5kw6udFRh06mnW7pLJ3gwlSjhW9T4lZoshqs6IZ61I4Sey1uoG9TvtJ5p
amZBRS8U6xTCVFjdVGCanQKJEagJLC8fmEoQ3ZWNE6DSbhL3XpgzGpLgVVRrAp/z5Wb0gvKQRRqY
4A4o0FJXp34IlWTE5aRZQXF0p1+hZqXfG720qtajbWpPkQ2X1FSGv6s8dc0r6d9FsUu2bg6aJvms
C7+/iCoCmF6jGaPhQ5WGLhpg7ZhvwzDGON/5zSkqqckkXZz7CimZ0o3oyTSp6BANXSJH2nsEXKj4
M50guIrri2+TpFCj2ryCxx/OTag+ARv3K+Ct0ylRiXay9ENnmf2WYZaOt4M3Ze4CakOb3RNJx2/G
Fmd363heYFXHdlxGfbaLZ81Hj1tp6pLh03ffKIr8p9EL+RAC5y4OmD3pulbvy17xudJHIIUUsF0h
PWxH8/mOOIP8NPJnAiclyyhEd+B0/s6dwPJ1vT5uAz83UIM+mV1G+zg1U6y3kB9oAviuv5ZsuuED
UPDS/sF0sWxiQx+LsmtIcVd4BjHkFn2rkKM7zAUji1m5HkGzPPU1rTC6tgz6jZCkBCesX+JETnut
JxwIxdppGKvgFEfdLrHlUSEdsvezhLExOcbVNIk7fZD9uUv7bTcPKJywrTehgSJeVEa7l1p6b6d4
ApezxS7VfW/0w8kkW3er9zqEPRuzQZQM24ZWdL56DXMc0E6bDQ+hm7VI5WBTZ5V+LHv5afRhdheD
pZwjhJcjuiP+9eQUzHhrkNUSFcfek/O71vTAl+eqiibIjPlpD1UU9k9dk4frulHvHleAdZEOL0UM
rnQ0tXydtcnMf3Xr43IoLwtZaGblVrGDWBaLlC5gtjSn8FS+ZJr/c5p6PhALldhLxih4Llp0hdqW
eQLpPvNaKf1kOlvmeDLKSbyUxGkiHdvWI16leZK5NMjoLr4uzcZJRM46dwos5UGCTzoyyg0NIa64
ykBdSuLPvsBtsElT5a7KiAvtMhQqUsRN/pCbuyERcGALjSeOaFk3HRgjtwXpr5k9G+nc5DCW47ug
fYPXbrtsXbSxlKu2ou5cLunsWLw72/OurUdmleaPq0Svbz30LwdYQfWZiBYoLUwMKsBpDuylZ/aL
CPnmDVXTclCKvhtOy8fdWGa2BqDnPGq/k8xBsluAITdceg1EDWw9vQn2pot3KksIbaH0ZX8mQM+2
pq+ts1iQsOG07wZhbmt/yNx1YHbipFvv1uSSUR3g6spoVRzFiKHKNvGaOY1OGBzjjjX26xTJ2NyP
0IEFiQRl/EiW5zlFbl1lHvT8PN7LWfanCcHm2otJFLGg5I00AhlpqOKkyba+6SKXPXIhvrepju+Z
97QzMOCEFN/4nQPSLDwNQeKewa8G4QDJMv3jQQcI7pfpfRnX/DWebA+cl+PKdsJHlr9qLiLiU+tM
H70F+3iSWvkwDlF4a0lk199tj6KrIRNrffU49rLYRmisXiz6/olRMlWMovhsq+TyPaBJbRyjGrFx
ie4PxygwAqgUPl1jx6puOeSqx6Y25hErfrj5kzL0uL9DQkRyYdg2ZxWMf8mehIgRH/5VDPqzk0/6
6+RqTOIRo6tuFjJmwYdDYacGV11K5TuXOCUWoTdQwGiOcZsRNtCrpw5159ukSFsZEGvdLOIXPokn
AVePX+7QRxoAYJmG8ex3tBwYuWHeE6j7ktjJwdoIgmCs8lYAFU5HnU7bvAIz4duJLOnv+iYf0cMO
wRPNAxTsPfnQ7DbypfPnGNjh4058FxPMFcUlvdURFD32nA9kH5ZvvY2WCbcAxYZnzqWwVbfXHLyI
mWJwSwr05V2jOVANRIJz2SJlgG77NrWxFmej1x5liSt/WTJRGEKp9SIwGboOgo/8kQCuZ2y9spPq
WCxSXPMOEoY4LKd93w5w333xEmv9G0LmDaoAYpeGyT8Fy6MqWdkschQ4ZDM8Rn7/HIZwB+B6OI9J
nK0gtDA+6jJsu14zHIZC+2kpxbycAgRxCS9oQBW3LxocqMzBcUK4iNcrYp/kVFWQ6XX94A8J0z26
K6i407uywROfTd5jiVGnHobxOhrVOUyJ5nQ61Ftl21vbpQouSFAvkYaSqEdXZpIfURgdzdCG9BDn
EGI7Xx2pYTI2sAcNzfQ4H9UtGAQ4CtUsuGoS81YPG/dQ2XS+XA/Jx7KqtZl7q/XhbcyIFsRxjmB6
rqvqMGLO0lubeaJxVzQU0MiRxVrT/spcMppiMTUw1XoQXG5wVBl6HUu3P2XlZIeiRTFtJXr4VuYd
LQrYbJojXio7mo4B4BdI0qSeLMJJjxpzzabyd+bPeC+6wU+Fpf3VM+R1G9MFywds+qExJ/kqOy09
Rk3zXAvskelkWq9d6aPbH1qchroFeGYuU5eyYbk+aoKB8iSjfONEvvaSNhadfDPafZ/clgSoQff/
gqcEP2ugwweaJzuVRfEnQhCRrLfp3reR+C1bHTLNMGflvoGcnteXmRDkEGkKP8ZulgOnLTovXY8B
eZfL1s8w84+a13AoUAgVnJ5Gmo5rfYirnwK97M2Fho28IipHlORgdf0uG2SmEY+a9OY1MdpDXWMH
B582Hjkrt5M/2OeCymy7HGx17ZEOotCJTUR29QaIKQBId61ME0Q1rENm2E/baZ6Oy9j9vbw7bk17
OUMyc7X7OQXUoQhc9LG0dsrvTpCL2BaNPek9y/W6SQiT/e54SxEzuHBa6xkVe3OTEAtJy8W4bULN
OyDHUzQY8U3hyZv3LKjsctzUMT0ovxdbvYJa4JpZeh6Gwt6bgPjukAOPG0BY8Skt72stcq5pxBTd
a/1bw2yBR3q/6sIkNWoA4ZzXEEp6FzdwLPy1P7rEWebtQ8zYYb9MYhGsHerqQWjDPZy48b2OqxeQ
VWcqrvKnWZZoM1MH2XaVs1ODLFM7afCM55DxPpH09A9xYvVed2zGoqDGlDXUU8YOgpjUfHLytwDP
mB5m51agwqmUh00CL+W27MrxHaN8rRBQByntjwR/4K6flPYQJrQvpbtpOkfblFbgM/UkqGTKIYN2
Rm3f97XCr1dWjKKoosKH8kmQy32CN2nfKFfwnlazI6Z8tMIx/2V1WGMRtszWaHKruJAmx+VQmEDm
n1yL0bwxDdndQLuALIT4XDXAor6P936KtCMdSQIdglxtXXpIfy/VKD3z1cTHWkGRw9C3lA6s3zly
GAsNUMlIuXapiRDvMHkA1XeZYGcc9bBDVh2XARYL2KnLUITmozxEib5uI4UNV3ff3ClLr6Vwkisx
HQ9zDz0fYwnAsQoOrR/xPhQGcTeWeg1BQo55dB8kD1qYx3fdhKMvS8HFx3a7n8rSWvkWchrhReoR
h0jDAAqHWmZQcy9H+ffljQEwCmYkMywiT5ix1b0WDYc+tZOHJq43FpmEd8uXGEVl6xFc2dAa3+Ta
EG1b9LjbYWq7o++V8tBLQlwE7iNEk+N52WfIKtgXUqsuTMvYc+kjVXoe2ge7Zm6oGhU9G8T4GQhc
lGVKelZUbI6pCeKUWjoXYyHXsR1kO/yOllnDIK50zPOjjYBAaWqnNLTncQMlVvcqZpT9bDzJozR/
jQp5L7ooJWK02cYGqvkyTqzntIR6EwwZ6kJYuCFW1VdcBPm6spng5MJ/iAUDnqWjZAvBzDZEcYQy
i40B2DErDPTDyMrMM8K0LRSWT4pE7TSTbWUcPRXKeLY9wtWLGEnMCjFpPj7XKjTvQ9+5xxOiL9J9
REi3BF2sU6OxrgOSiz2j12TfWgHtTzTiJZOvDZuAdh01mn8Ns5aEDtEj8cJUeRP5gDlGmw5OZ0XF
ClCKeGngtHRz2lvjlc+u8I2LIy0Lomnsecc+HR4MQEa3NaTNVjNC9D4RECqTNp8QAJ1rpsl0aD7H
eMBCA1di6XHjjAKBVoBfH+0WvlJPpyiKhXeJYqu8/L1t8zzzODb+ixB9+No45bBmN8my2hBQN04T
5OC2YauJo+qQc/FmO4GAuBaM34jbSCrCXqvqZKTGRVo6cWomZk4Cpvb9BIvSIbUHcrYAtp1D5Zyn
CAm7qdTDy+WY8As8iFo09tUTV0wwcJ3uqLM+R8Eho6HDLsZ4LdA+c9JRWQ5R1q3t3BzP3+feIiPa
txkTAdGV0UOmEGQW7AdXtOcnqAUWjtxS169DEkTHoite02KKDkGVfPJqokekRO2NSgzYJa5Xvnj0
mzeDNqBrV9QCetcS7momWE380Xl0m/tsrvhKAoyOmk9mXl/HV58olHmtcZRunxEbNA9elNcbLY9/
+zhWr6z8TActPdvBN2RdLWRwamN3XEOuYk7jkLlgqHxi99BAwG+q6YS8EObOFL1FyZT/soX8DGOb
t8Kdldyjrsh8afL61FWpfU5a/WT05DBg6qs/fUa9eZT9ZaWV92qjOnGKxP3yRv1lnjgQXOenhzwu
HzJw5OHNBa29Yl/FG1WgNF8bNSsBTmvS3gHPrYx5Joi1JiUxbJq1oaqmKduiTNUzSzwFFXlTVsnk
cmpS94RwqzoMdea/qj5FsGyH0bveaflRGBCqVWeQDaC6Wa9kG+AiY3mhj56sc50BPudBQiRp/eTP
NEZV58bGHkwFrt2Itq5N+k8NujtoAHd1EBDORIroKkavEfW0Gb4PYt/z4PoaOd6gUD1bTM9PVokP
gmRYPMBtdYlVoO6yJgbfVWjT36VHrSERXUZ2+J7okhJit8PPCmSKThPpT7HcdyZ60E434zez92lF
ZXl6ESqeXsGw0uakcmZ7vlaz+6MPu7Pblg5jc6whacq0DNHOo+5hD5EISZ98oRfH2qbf1arQRsAi
vdsixJEy31J5XpyLFDcCW1PnRaIiXbs2U8ZR9jGgGDRBAcZy2/e0v/96N7LPct6qmzFiTsvgg0nZ
sBTxox53/qNNFmUcsScqaqh/TjpcIuJOYxNPhxUxaQ4t+vxW18l9HpEvVheBBo6SE2LZPiXkKGOC
kYBm8ji8G3RzuCgmX+RL5/X5uwkRZB/pIidsHU+SB5ad7C639jKpu5Pl7/Sx6zfN3H3k+mwxK+6+
29sAEMFQwKhpBspb1e1jq9PvHFu8TIxQXyLP708G3gM8zMNdrXXdU4ra6KaX1fQapgIEA48FlMne
cQg1FJ8N4hsRFkg2G2vLNN/4mca0Y7tcP49h+3OadYi9ZSADBLN4HLxGPeFg+WiRZ268rMGM73Ta
y9BD42bgflUEMSCzx15Vt+YDKz34dpkxXc+b+EED2RjgwuI472p4bdLcBDypcrsB1U5+SBf5gCFi
6L41hA3TE8mdyGs8L0n21vym3zZcMgQZ330Ya8qwteTSudAcICCildrBYCC3Tns8iBF6462Y3X+R
50ioKooVKa1NeItheGVh+KQcw8jfVMO9i+8rSzPir3j7nLkLl5jpX3qKs0PGvbEesvG6DCqnNha3
WSZ/Mnrpz1rvMSwnIzl3QEqqEQpnoNxDhlj3gA8dqta0p0mQvdgl0/Na5Wq3tJAnIiZUpzMJzFIg
Uu2gdl7mDSspU3CUQyF/9ZBYgjrKX4KueSNKYLpxlJneJ74WXzC/uSswwY79GYLTKVjegPWTAeJX
VnUh8IIs8rq5j/QGXe58K9MJ1bSG7GiPZrXhopixSEOS06T+GAzSeEYO1O5a5nmZMPJtHoPkjkgY
Gxk/E0s7PBMM9SHMmQ6FUqVRz5iEGKPnKyl6Tk7s+qh8smGnQU6xggC60e8Mk5STbEsgp50QTP8u
VbJ3qjfZBVc5vEyTBeRLrTpxCyVZBUzfyaIaoFjae70ayW8js4Cd1LqOXmhuumZIABh0JSzwfQSg
Z43Fg7XsPgl3JcSsCsoU3yqkHLSoL0OrrUfjkgaQOhq11hAgBmLjExdLd2+mNGywlcjPnDy8+sOp
aOsmBqyYriIZt1TO1aaxtKFzQ4NDAYio4b+1uQ9IzcM9o+Wg6VYu8zATGVoJdrj4ip2tV2CzKsS2
wEFbs/g2+VtrvuVD9sBwsMZfAkbYqaV7O+WmOhht92gkdDN620efUXuvlYBhUBfkYk20AHAbs9J6
hQUvvYeJSibKjz/+45//+R+/hv8Zfsl7mQF/KZp//ie3f8lyrIHgtP/t5j+fZM7/y8/812P+/Sf+
eYl/sWWUf7X/z0ftvuTtR/7V/PcHzX/Nfz0zv/3vv2790X78241N0cbt+NB91eP1q+mydvkreB3z
I/9/7/zja3mWp7H8+vPHLxjU7fxsYSyLH3/fdfj95w9Td5Y36vt9mp//7zvnF/Dnj8eP7nes/a/6
4zP++r9/7gvN358/HOcfLv95wvJNy2QRET/+6L/meyz7HzY2dko4YZmu4c33FFznIu4y/2E4PNhz
0bBYwrftH380EpzMnz8M9x+WJxxTCMfSdVNYP/7Py/+3j/FfH+sfRZffS1y4zZ8/XMPQf/xRfn/e
8wv0TMNBEmm7juVbhof51OD+Xx/XuAh5vPE/QiYZGcW9Bjh0lr6kNIrp3G5BXMDe09G0dng4vRr+
hIFxC7ty82AM4aNVAWWwqEP0+hV52UOIJmBlVKraioqQLBGCn/IEoNeOfZ8RHOIKYleRj19DonbW
NHCNvHPmyTc1NJ5JF9sHE6SbiEzusAWAY+TghRz9OacVbcJlbJn5sn2EN2rE67UbZuRtfkBc2RiG
BZUiR/4Ce+LWdONfAB+qjVPRQzDqO2c0fUjp5GQG3mxLfA409tCFrTZZAMBbH90zHoEDAsk952uz
bzZ28OoO11F0HjTwoMaZJ34ZaZvsDOJkWxteRVSQjNX2f2lFqUhQIVs5xmNnYyvS3fFnq0/hmd7P
LmD2FvpejpM3ZFJlVluvTPxt9a7ikD0vehHJldkz4Tm1Mwyld+Spk7+mUVthwBhW7KYR+uVE6pEJ
4edvpW5zSpRvjgOzqU5siIharO0SMC0Cxy+La7nRh+5XkYDWoiNNBoYz1V99SRRap86tKc9xo5NF
5kK6dXU3WM2ylha7I/kKzPmgZ+h9Myu09V3vgc4t8y/HNs0bN5izhMw5uReeZJ6Ypxx0m0sAi0VY
TKp3IC48MhdTaBuiKvdkZQyEV5gfA9JCTd3ilH+KY5cNnuhNZvGa8RCX41MBDaOdfJTbesbckk1h
VLW3Xja832yHvJ3Whh2/IxxhLTTh1qxVCLDMb7Tn5HeUhrfoz97G4hcq8Au0+8eKeLW1PgYchc29
UdYhGWFevivdnv27BZZe+QacLP+e+hEPy96PyS3Sbevec7LnaE6eu0wlSU79fafPnB0UliswccVb
GVqngd1v0kzvZcEK5brJQwYTa5VBfGMIRZqMNI5bUik+ywjB+uT1NyLoL01pXmwHkWe+GShSVlOO
JgC2+jqrrIfJEacgYrCqYh3IOdEnDmIurm5AXRHurnIzAxpZUhTobcai3+UfbZ68+cSHQGgLd1kc
5psG80I0aOIsjd5CxSlRMoYA87HOrSzjwXan8SRTMgTSPepByMvBq03EBt1hfcUEBX5Y7Ua3zNy1
TO1y3P6CAs02OuvkqX7Oww1IEwww41khPExsjFJGT4AHTrXrsfDXRgLTL3uiGUzzvKKUZ6KisM8c
XMtkCmmZiLuc+j2tMGx5AFvOMmdPoxU/owxv19SvGPvRhi7u0iRudglT0ZtmbvMK8dnY9itiPmCY
efnRQllR1q+UNK4htf+ygvDTizb5aOyFOlXWThm4xDCLrJziOahi+tUg1GEzEfecYxIw2hnFUZxG
Gr2wh82fbhr/lu0ANnAOEQ4d+ZQZLRwX1L3UOEh0oD8lD3hzrDezgfY4EvaUCw9WrPwY8mk60J7B
GWQj+VDTMELeJnTT0F+bdqsnya/ODX7XBkRgJ3qmSjjVYeqey7zeewKKmteaew1tJ7aYAqZ4q90C
MGsxTWlfppc+a5DRELvmG79Oo+tYMMcom6+gcPvHLLTfe6K9kNgmb2HRwz7tf2vmCFU0MfnTsf7E
yWwCUVyoRzhvZGRUzDs89iq9POYlQQBVZK2Nsv3CW+UdTIQfcH/MEXniT1U1nOqSLTi4XuaT3apL
JARl4zlwWn+bxaAba8/b6EDbKnJv8FrujSE7mK547JP23jWs27UufpojiiVRVj9Nn7es1qjNvCrF
aUOBVisjv9jxFkqE3Ckn1feYaMXZaMXbyHmcAPIS4r0tsA95HiiwZAAO56TIz43uzkVZuBoZXBx6
xIHQShxAXTypDQ4Xmo4VcuB3N5Hr6tvMqp9kLFZ2AqAqjSZsDCigTkn0oiEUljP2Z2372nUaqvq2
dzIo6eGWZLvRCcgxoH9DPFAOYTo4ST3xtrVnwA/s5gVleGqabgchnyKvrUMQO4V/TEeMgztH6li4
KlGsdQzLwBGYrGdNs8OiCg2ouWrNlPy0444ZcEnbAfeaWkdkHGyLkY0DOXu/e2zNQDmOtC9hVSf4
NssR8QPzwRffa5yVrg/vY6hF2xEx59ml4Xji/NolWpCscscOWCVwUqV18Bt4VHyGnFPfrFOfFKZZ
v93LeCKNmWAYS4uOGnqnXVte1KASDKHYf6LaQaVfaeuhpasTiQTCaNicWp2wKlouID5DpAD9hKA6
mcKvRB/688Q6A8vG542YYBotTVW/zZ71CWP8cmtASEhNKy9NzkI3+TSYXL2jYIgJ3nJjMlHb3DUe
BmlxSRqZs8alPEpzkMflO2AzESDz+XaoB4BJZT6CsjcY8fguWMmQ8eSxyxuQ38u3gc7t5Tvf503u
epDFF66ot4kxyAOWM2Jd5h2ozse5sQsFP2Ue31TpDFFMvea8THNaXzuUmVleQxGZT03NB6ia315I
19lqTaiEbCjOo9nzFv3rdmcz1E/xyNMKQGw4IvUv1svdy232kcPZLDFx1llzlt7PSo3qtDzTcv9/
e+Tyb8sXo+ke8xqxS2cF+JTmX/2vxy6PKEQytxvmXyAxMHjKSI85SpfQzP29Z0H8MGebvj5/+dfN
5bvl35Z7l5vLFymyW6sYQFCmCDFMDQVx0edUFZEeBKseFwali2mfiS2Ai0GazMkP0+IQjY19zjQY
Bct3eYTABnnfYXlsP//A93eCRNg61KsdbUikInX+KwoEsmSvjNDuKPPg1WrcUhsVr4FXndvJzX+5
Am+Q3xTptcEgDwyR1GXWvAmZzZjPvJUzfpb8VzUSw8WqkVyR9hvfT+QiE3wF7fP9REx2+FX9GF7d
Dvh5VPrZymrefdh2AVOuWXNcMYINJss7ekNWvHHeISNLwhfAc9Gt3c7g7Pnf6eqaWGxxNS03rUp7
sIrQfnDrwX2owuFh+eewpqEEOdXYxPlUvGktFRHDTuF4zrXE3H5xGg7NOokf8QRHj5hAsxUiN3O/
/BvKj+Di8YjlzuXLkI4ZF2jL3C839WB2myCqXG4tP7Q8hz0/wqzuHRfxtU3wtBFIKt2PcIzkl1E3
uFyBwz82XlOiXlJEjTPsuAvHlIlJnKn30RmpEoBZpgVgt22lSu1FC7gqaT7OosEpM2h5NvR7oecv
4eC+u/ODFQu+YiPyMQYRmankDdxPsrgNPI9V33FdKOVafrU74d7odmUdNc0otq55XH4TswrcKMzC
Hh2FKYGagWG86Ru3VDoS6V+m/7S5ZHjJIL9YBB6aVLiviKSDNZlZ9SzNGE+U29EWclL7LOr4r+Wh
gmhWt5Ll5yQoYOoxM+5hgvlQI7Rin6b19JBXlLe0m5unDtW8FjAdTsp8IoCpKJ6TLgalLVw1z52o
LjwSXXmFOhBh7tUGPdkmcRxu/flmPlr2zrb+N1nnteSosm3RLyICEv8q71XevRBVbfA+sV9/B6jP
rr37vihKwgghFWSuNeeY3rCal9pohPdl3HAxnbbttdo49hW/AFwk6XOn69HFC4f3eaFkhnjna9Re
px2Nhdpiis8p6vBsfqic5wFZxOO89oiQlRZhdD/vydDFS2ox0J6XlW2ETNML49O8XdRh+7JGxbt9
gNAmDreOhmB3O4iyMSYUGjDa6Z2SsCYcPcfQPT+1cfEhJnT5LqcjtiZVp+rpNCKnlfU4xCsQVT/5
T6VWaevw2JKIf68ASdLJc0V6e4Axkp7A2xK00lfWv9cx44Cm9rz6bUslv4+qAkrRPxvPu5nXcBuZ
nhysTfz/zouVXIERHn/+601vf35vc3tepoW/VPJOX81LjB6MPk2Mv3Y37RPty3qMamM/L/3+HPPT
f20cIm7GPs/3N231vfT7QOcF88P3Z8kSgnxt4LPL793fDuZ77e8lnTZeGurWO3illzASpDYSiHa2
i1I/d/RQiExCZsIoBEAKntTAO0SIODRZnWu37qutZGS6VTosIbgfumH1vbXq0Tava4gk/1oyL27Q
dLtlpeEKmnZR2hjWhVac6Ji0w4pBnX6e11Nr/g0Yqotl1DVEKX/ve15HGf13t6pAgg5xV23bJGlO
AgrJ7aniNfp6LLEktirqJd3oT6lZV/fF1LESWXlFaF6f6qGUzD6c5s4bS1h3DE/u59UiX7/PmjhA
ozn5NsrSenDyxDnentae/wR1TBznDeZdRlH1nBmo1m679FTxgruhPs57mx/8LHiTvZr+2YfetSTJ
DsFtjdthxdaHTxPzcHsXN6q+/KbQ6eZPR1ml/k8vrwgymZ+WffOLUaL8szKhED6D2JIR+D8f0y2o
T0qbodefg0raaDHCgtt/H1UnE3JMNGHub+tQGs4W1JJULN6cqXnFyjEwlFj4g28HpilDOQnoqz/b
MHBCN9c46b/2q5jMi6YB4u21+URZJdC8mniv3fe+4VQTnzM6xu62b8wEDMuzVt2RRUwmTqM5gtvI
2O5ux2emDtZ/rav+PI90fzKgwXSc93n7BiXyj46I4z/7tDrCAbFMeaj2wv7qoGUOC1nfFeNdYHBm
/Siwt3MrU21LjSzZ2MKuhsDYdluDkB1OKmIFfzGfDAev6lJ3p+BKUlmUIYgvtzPuIEHw/IDuBUlW
80txTUqgq/vv0p5SAIy63bqF7ezSElq+yaSi1xrt2jlOsSwoeW7njTymAVtDMxFXdoiNZZXn29uv
w0u5EmX5JdO1hrFDGN9erxvLWJctYtAiAmkZMxetcfTc9kbNyLgMOmZiLYH0WNv2Zn6X2w83fAZg
ht1pSPTNn9Od1+QHVCWdKnAh1Nxu7zGvbrYVvu1Q++jMHjP29POYX6/jNFwVSkD+nF/9LAalm36T
q9DTimsjnXqZZjolIGOdaSQQBjLYx50TXOIi3Yqo9S6eCpE9IBlGJXZF4+rs94Q0u4Ostobx3rdm
cy1AjszL2zjKrzUTYXJnplUnbRMsnuGSUuHaKiMAv9SgpyPyuxTI2rXIiDHU/fFeJqeReXEUiVNj
wCjOOlHczw+BSMjFwGyshz3Z0G5Q3ltGPJxcvbnUjQ82sTcudTcS22527ZFi0hk1H1Rru7qPPXef
5lV3KiQ9A8+uBBGww87Et3aJ9M6894fBueMCJCUpIJZiI9LwWwkfYyql9drV7uhF8cY0EDTMGEBY
wSi5FGumpnUtasCZA5ZUU2mAjkLuUaRCemFTnwsJrSSPcy6vdVRdJbyX4K2dtios+F+tJ0+F3dlE
adNhINdjXqSBllFwzFwaii7nnvaEPuhvrjYkxDAz5DMiY9xahXYnuyg7Wb77qhT4h/D9bhuqcXT9
eurDr0WCK1u3POuQGeUy1GzsXUP0M+qFex1xDxetTVqopWBYk+9C+s+O6psHaT9k9apRLgDVQ7I8
W05IOBDv5iYPuY2VJ7PxtGFbQQcSvFWOOd7NpzBCEb20PTmVCsqHGlmQ0+torXBuk3LjjxugCQrZ
RJuAEfq9EMTqVsqUbjWk2rUG1paMRXQf5l5433hqdG9yGivdaleDw9eFT7O5HzvSrkPpJ9uAKxvC
oCnmwdTWtskNqbTwms9/SY9OHb9UiCX20uxdgAEJKqiwaZpNq5GeQOFfh+S5qrOwvc+Yxyy0rAR6
oo3mdTr3nhUaVEpku0uzbvKYJR5+66lEJtD6BrW6TlOzvY9z8duIX/oySU4tASpeV0cfDZ3JDfgl
rG5lYN03av7pths9yeN3r4d/HZGbuQbKROJwlZ4Jjox3bY6Zjhobmegd7ZsaRHWjBeT0tC4iPG4N
7sYmeaM37Z0Qqn1BZ/NQFbZ/hnGmLGh0QkVg+r/txQiTxFeVkx5qyePg5A/EEEL9r0dxTprAWw1D
jIyLuvhrQPi7Lgv/Q8RTnHgai+38VDG3RMIKyrJvqdGnwJvifl05nfcedMbJ9e38qXNsot/h1yxz
RLXXyFZ6OoyEK+T9WN0FNrnfoN5g18VSeQfrxU9P9j40hjh+pIT1oAeNuQnx5exkDzK/DTvzxdES
yr7CGDECptm2l3EEHMxZl3GwG4Gx0zDkjvMrg3B4StVSx4QQmPu+NLaZ3RADsTVL/1MbpDghBAKr
5hu7+VkNqxS/EGHmZa+sYRr/srta2RSlqp/iZOw3Q0t1mpDJa1t2DVn181ydSXU3z6xrs4YTOElI
Y51JNWaJHnv5/9aJ5hfjJC5PDeOZf14PqxIlxvz8e4v5aVka+JB6lRng9zozc25+v9u74LjOtlEi
Pr43/nvt730LhTp13YI8mg74+/VyrgJ87zq1M0KDfA0D1nzU8/vNq3+vM/+lwHzaQ0jffb/+58NP
n+/7kObFZYWeGOPA9l8H+L3KbTskXRRuMWr9OSPTbm6rz7v41zGMg3PsOthq/zvB80HOa/190EVv
VLQXDG/9/ZG/t5v/ur1HVmgucS39z//3cf75Lue1s7Cy9kQiAxHgcJthm5FSOvZq/6mGhAAUo9E/
al5BvltiU5MD1XM2i0ZZWUW9ziMVSgF4kmOREZjXDO1v9pFbtfGL4LJ4oVLveA7R3K+toVbPWViX
B1TY/bZ3DHmP30cu6cd0H2PtkxURdr8xyWyj1DM+YUPw74ssFC9Y624QczNQMQrjNOqJsW7KanzK
euZAfqPLn5KIvHZ68yAIXpAsBG+uDh4zUobmmmq+M+ELbHCy/H/OC+ZVmKA+/zni6f/AqH+aGQRy
qMHD0xgOxnoIfeM0v3EXh+7G7LvmYT6s+QBxiNCO4D0xgh3RZ7cfXNLl0pBS3s8fURUq4UfTx7aQ
g6zbuNVp41nRwnZs8xfWBXUI29/TeXMsw34ZMJmswr7rLkocjfu+85JdbmjyTqvIcardOH/Pe//u
dpYMMrvKOPwBN0Pgd7FbWMyyRAafucfat9yjrfnlprWz7rGp4ORW5Rj+0JwQExtHXLXhHV00WnM+
Ho+uTkidMhyiLqeHoehRtEF/2FM6j/bqUK1VK8suGVECexJfzdUI1X9Jrnj/gtuzWDWQH/HwaNcZ
lRpXJMJl8ZhvYTPaG8OuILsSz+inzGcliNRDDGXBdB/7yVCRkMCNIN18CkaRLmemFtoy9BCYT7Yw
gQd4JF29sVtbOVg9MHyqWB9DJfVtiBzu0mpKeIoyZVeWVcQNsc3eRxufbkQRRqL/sblXb/FqJ4Bk
gcErmqjPphN3D6FRHFSrnBKz/XId2UZ/NgUqcICgDkRYVT9HnaefyzE3wFHCtnCScOW7kbpLm1h7
SWvj0Gs6jhH2UyZ9/BgPQ7JKR1w3RTY+cEst1lGi6+dDHntPgnCbRT3lA8mM0kGTVC+qWbmcHCAi
7mDRhGP07bSSBG0ZP7d+5D9XpAgIOYrT2NG3zKcsVPcJ5TT38lcUPDrKffihIxgKuyXXM6pPjtpd
47Z71szx0uqoS4VOtIxXfriJd0L6tqyzeqvZ/bPJzW/p9sRwe8i/xzr/sk1CPrC6wNszv1qF5ieF
Ztg6xnBv1WglHRN9LOkSAEmQy1v+U5O+a65PiKdKurjHSEVnEAl5+KGW3asG3opA+AvZDFCA6DoR
QkvErWe7K0okGTxBewJlHsRINFRKYAQpOLObTV1S/KJDTV0R1oD52OgZ14Aca6Owk0Nney/80xjZ
M/2hj7xxxlXR0XUkRNT3+4fIpvAeEYrGOOHRBhe7NES0GgrtkNv+pU2paUN03sj4yS7sX40k46mk
IrcGccJXbEI3doud2QHfNfW+WBnC93Ya1IWewYNjONfcxa0g6HR3BSOcjhkm4Cn3jRLmTutyf985
9J893VuR7MnsKgEbQfapO+CldQwiOfQhPphNRIgUMak6ZDoT0fHAhAPWA7aFcDVc1LPsTCqPRR+d
S+7oe43UCQr85Keldhi/qlOKSAcPZCWKU9pUCqwKpTvnVtGf0/HJyQzC7m0fm53QSYaI63ILO4N8
XlqzBem4o6rRs0pVUuc80kXyKHdfqzi8LzpFvQ8yT3swXPtoevkUmRHRZCzH82gVLd4RRIyl7JRh
YYWZcabBuZMZvFqhDt0PrGjE84UaEdhiJIY8tr9qDcWxVzJviUZURiXd/Z3FpAg5HENeroRwDEv4
BnarBneJ8mS57Ugwn3Die+z+C1t4iMYt76uMSMuKy+QL9XS9dCyp34GjIEPAHCQhviK7b0MsGEbw
E9F3fKEBYK1GLU6J5TPirZ+RlzSfooL8gsUo/HyTTicLNfPEN/KSY4KmbgPPkhY8ZbQkk+ODh9K5
HBL3vfQUZWExKH0cRy9dl8CXl3bT6ociTu9nv8PYguoIUP7t+8jIwHsQgVExmIWLMvMp/MpcI2N0
N5GFKylQIhOk3XipcvIQA6+iWaiazl7ktoUZ1NroaZG8MvYkS2MwDpRZ7Ad7CDBNdsOHF1WQzlq/
OOn/eZ2C/RsIJm+vFjqMfJDDd/4AfyBT8+psoA4mQkxhWu4AoKqFYa9UO5GEuJrZgcSThkTA6s5q
rJMCKfQkVB+MNHNtINnPgkvU1S2p+xfZlIxL8ME1DmFGCn2l+N1aM9P0vexxaABnJgR8eioLmIaj
5a/GbMh3ml7Xu7hpgezCHbhXkEPm+O2Ufqie5odkeLJGhs/OkNrHWWnvUcoim4KqL0YbU/abHk7w
qlTtdieNkMDviT4+opvBhTwe7K7QT7RwHbQNuUOJn2gwvcN9ann+dvD1lwgBLQ7VND0pCuZfq7CR
i6UFyKXGN+70ppbE2mfrUM9x61aiOxa90h3rIH73c+utoGFK6cKbah/IKlUneoioo/NzvktdjUFT
UQSH0ppUIJpiPYwW4jfulf6xHSumkqJ4FN444pqmFDko77H+omfZo+4QR26oinyAurccrajYIJfS
NqlHanmNNnoTox/nEu6pF1o7X3qGyMcwRvvq1pWCoL209zT538yJqMi9DS/0azm5FFDVTDltBacq
FeL2VBHaHgExcEUsEtmkJdfM6q4KwFDrfRSQJq5e5cDoTa7lEARPuWYW96k+rkyf4BHujo9yxFKI
7lN9ULwn1Y7kNUhEfzGZf3V6eeVYCQZssuioVSBuzcSkadyY7aZ0EZsoiX+gVXAhJd5+p6J1ZxVV
eSq8yaABHQF3+lNUme1THxGC0JSH3FCr98F8HSLT+EBboq1NE8CD6RU1Ji6di1DhpMTCSn1NTcJH
atj0myj2lHVJ6QJJPQ99lMXHJnyBYLtMra66jnRn7pmCC2iKV6tMkO86+QR5yNqH0vefTDCP77om
23U3KP5+fsoAy0i5QANBUe6IuNs0pszeUCqJje6b8b7c8hnH/ZjgNqJVYi5gIHjL3M/E2Z58FFYe
xFziaRkaqVYcNUmBy0nM4HNCOzT4mta24xEs1qcTCKcwD30iwhW+YMgMvodMIiOSSGqUvTPAcHyr
nrWS/UA32JXUBhN1L8d82NTCSs+1XtDoY7q3tHUhroDzo4XWdARxDsVHVjQ6rXAFvFjbPnEyCd4N
0nRvAlbYgn82Tl5s6BtQZZh5Il3bm3WdbIpeGnvdDz97YPdPtlWgUu2UIw2f4OKgOEBHAZa4cjMF
zGwEAKTENAEh0Vr03JJvySK5fpGDaRz5bXQnvyGW0K357M50ebOD7JlWymUO5fEKKN+diJnnI0ZH
BQGbQI+HbeOI9MPKcSECxVJS4nHGoIuORt7Ze13KTfdVEtxEsoJRXVS6pp8QNwm2kP6u7oIRbMDk
a+lBzYIfWIjahByUHOGCyF1mkyKOQfZSFzhaK7sEARSBfMwMQSPOzMtDHGBLjEyJWsH2n/JSay9e
ouVPIbV76pZ2f00tIyegUoG2HeHMRYQc7yAbY+YXfXtUsN5RD4zNk1JsrRKSa0xspipHKA++6x6g
zLiHOjLdbVdyq+Q2WHDBcuShcxRv1eS9gXeztn6g9h/RylUfLkyvl7gpxg0VdfFppPZXEsZXP/aG
x8j87ESfPZBk7C+coKrXmuETtWEjh7EmEILpSGfXEtZodUpyqPVs2znxcDQ7cul6sNHHiNbEBufh
pzNhOtModlf4MBaaTipjp7SEUOEupjDvTfZC3zAPmjHljzUyXHXSriliFdWqbsg0DpperkXf4bR1
dKxWPqG4lkNUZNW66k+npeNiZdYdvFkYyaKyIO8UPvIxxb0bXIC0Y/8YZ3q000bkwF0x6KSVVM2q
0qncBS2h5rVu7FuppsRMAtzLMxhEbVXp2zz3f+a4rE7eAFrWr4zmjNyjWqYhZMTKAx6IKtHYdYEu
77xYMZcQwNF41gODq+nqlESKvpSl7mEWd2t3NQT0UEfNqh69NMG8izch9ZJ8b8dkf2sqUyDA6tdB
C+tHLyEzQYU2bvWw+QSGIdFBAB4YqWByh2WpRaP7PrjZfSZQ49iKNZwdgzKXUQF+iDTHv0NgeC1a
TVyNkQjciJtqYivjL1ra971tDygtPL6OekzWcuNPDLDeI3JXx9q/TYu7dkoUF8munUwjWO4nqZ8F
fwHayZEvWmAyzfeD2n9Fbi7vpJpP6JH0wjfPjKMNwg8akveI5ME/G80G4sk5Vv3o7JSKcd+IBk9L
6CD6BGl5VKp3nUvvu0DGbjXkU+JfLzswUoUt4g8AAxx8VV5IDfTWwn3xOrf4MmH/M+5ohg0Ov45h
XCyoaXGfjlsKfrB44ZgnLQ3TBlt6YYT6QSiIvsyk6862sD/w5ZdkZbjGZCTz7xQZMJNChrs2iQWD
G+Wkx/LQR43+jHeW7JKchptGynajOsda9YjglcXaVcv60FuUq3ryC35gwixXxEPuulIVaKOEPIRO
RwtRjKd0epaM+UWVgbPpazwWulsylyJJdJ3pnjzUMmsOBiTSPYaGxfwsAZ1CnYcIa41m4EHY3adp
tRSPwwa5BPuh547bQoOMikTIXvmwwic6CRXzSnGW3CCmfyiitC0UM4wOiasNvKE9ROlPRTOafVo4
p4SayhKXj8/vvmwP9B1bUSYHhVxgYVrIIxEKii4YDjQv451Wo9KDZeN7hMmm7amtcOYUEQQoH6Ea
5VJCbFW3PxqKEi2wbWlk6sWo+n0EbSVx0kiSV4PLlLffFRG3BwzU4Z7MYfQn2LyQZaroSMlN6gt3
oLjiIzDwgU0cTH5aDogjACllscysKV+9GGFYtm9dhrSr+jTK8Br2w0Hp0xVimBcLjKyulataunde
mF0pcX1FfEqII6cWXxVFmHYnhv4auAdDK8RKSax0mUTkgRZ5ecEEQj3E8Lc4ROpjzHtULsEqHt1i
LlTdIdPG44AOfhepCfbTct0OYbweM0jnjf6lB9we9A7rfb6vI1S8NdBblIJMRi5eIzd2hcJPtuoP
axA0MM30iaBijJF8e7IytzUhd4P8EC2htWrsxNsE5g9MkmsT/lRzNJ6l9TNz5K6Py/AgJbEE4iOY
U9MwgsnG3pVaVS5Rmb3XNZfJNrP3hKG0zCfjpdG23kJ1CmfJPOA+80d7mwQ+DTvh7MABgZhOOtAO
9eQ2l/GqOPY2S2x0Sy1QaX5nfoDnAxn7JB7W3OwxcpLfNirihSaITKzyDuVCGj6UEDM3+M+2OGNg
1PjGLy8gQVoBLE8uBx7CKIMs1VD4ISncS1dU2qHlUFAN3Pfet9axWXZrT55RflX70YZhaNWvkECj
becRkC4ahYj2MiC4taH24/n1BiyI0cNRNrWCrAyKjHp7yJkLN0WurRljk7hmdldAzSbyW3HV0kkc
y/wGiuyzOQWaeNSKASz0wJxMcMt1978HmlFLv+2o8Q9qfqpMFW6pTQg91uB+IR2w2dX0IB0d+kFE
AbvEZr/HvrdhEE5ujnT3Y4V0JBevDLWvQR8eUyV+7CU4kpJ4tGQC89YOP8Sm87bB6P6g2YO7uSaV
oNJ+JPyjlKNWruHeEZpgbIyoTvf4An8L8jS6blB3ZHgEJ+HXLwII/rawI+Y+08MwpMhXoUQ4cJxa
WOXbPFVfSqix5OvGK5POIvqclMjcFG9URfHEzbx62SIZp17bgQ91ax/ljJUtVUX/BRGs2AiGxMSI
UfQ/xq569OBV7zyMCH9eC0dXP85LrdoNN5yx3yL2833ITcjC6o82m1GOGlru0owqmAvsV0QA860I
elbtOm/obbgSROPObGFqWE65m3fn2qlx2/H8dH6Y3+zvNzdgLuz8rES7y/8tDT9jGeEHV0AHHUYw
zEoYHdOSImKeQdRx8czCEdGHg19fwwxHAC4Nkpi7zBTrxhDdHnYawlZ+8rnMfinTUWRkAwe5Weyz
6SQnqrFLUXKqEbiTPn8lYeBgYnJaGDjPl1BAolNDkZdc7GpYGUVRHTGuTprygVI+t6oVLVaIPJmS
LAB3EdlskSKPQTE+QvLuOtJuC1q0cZKh54+QYytWv+6AoKPeMJd1wW9QbXBf1nsV6bY0kxUVsQmX
4ORLc8aCU9U+WjG9r8aYxMi2veCCcnVJENnWvXLHrwoUrFS3eVJcE4abojP0hQc7RjAR3tSj/TYO
jDLNAC9oAo9NmnCz8qD8YKCnHKsq9PZa7e/QtiarPk8hu7aAFIKhfSXh85cT+tFTLbQXw0nLq+dl
zDCteguBauob61y5wWCGOpdlwqgXVZi5a+b31cEt8kdP13HJOHgIC0LKcUDm64DfypHKinqHAFUs
QKDrX2RcHmNfui+NYcfbWmBeUxw3fvJcEJPTCkzRCK1VyGnOB7XeyxLARi9L5ZWO3G5eQ6MktjQY
7F1H31aY9mlUpVM7/sITanmO+BLAQ1b8YGh1Ecd7KbAYLOctfUAl5DUF75SBo40DpuDgBV32kE0f
Z14DcMXTKPL42UgN7qGWT0YZ995nLWzu5hWwXoBvCKv+Xrpejzsw1bmkWPb7yJxL2pX+JRpIm0rA
MIj7UXkOFCZH86ZR/DQ0TvFJWma8BkbVHBsAJHe1kpi3N9eA3flcFV4pLVDBoPOxGzuMtWEWfs17
0NXyFxho+citNdsb2K1wvgXi1Y7j/fzeaUXym2rbylW4AnBqV7qrmPLKp0dZYDo4H2jNCiq7dwLD
pl8cw5W3U+PA7+2xW7yXOHgpC2vQ+bl6wDYgBRwgsP7VuAHo9qx+dvTA30Eys7fSlONzX3n3877p
V3ARCguTH2Nec3vP7XXcj8O754GHiuDOxJn/xoVEXXqCYYXLnBodHf7BvmYkmtIZKJyx4fKq7Lru
idRbfdUZg7LN9WDXZEP36nnNhz9aoINDc43ssGJ4JoAk++7nIOPLaLXup+10KfaNSlyStgrQFpYt
VKfA/VSgDuih1b5kEOJ3NTk22w5L+Fukjet5hbLoAqJBfWAYFmcwIJplMbaD8xmb2QsTj+jJJChl
7zpQLECrah+WvM7LO4fsQF+V0RGtQ/SQehS9bxuGEJ+zGEQE0AVUg13KZHnaoyieE9E0H2T4xoS5
td0+6avyqU+C53m5i7thAdwSLBDstpPUUtr404do2nSj+Z79mlv8Y1apCHZhpmgvnqvs5xUcqyex
uc+ds5569kUNy5gqE+eFr++aeGPznKNJ3tmBrjOxrNP3lEnZvKXrS1jofRuezLJ3To6jPBapc4GG
mT6mXPEeyzEj0MwlP2h+6joMA6Qofs7Pbg8WdYuoHOGtzlvFQUhSbDEsVNGaxOxlhOV6TD+4sKaP
oVJXuzhkLNpU+p+3cBQ0r0rBbGhag0adtbGFLlfz3ufXcOc3ORiEeRuDUeW6iQ0U/dMB2q1i3jfh
j+9DNrNdMsXbwrXpj1xU5GvO0Bi3cPLYoQDD+iBp0qXytZBDeGScI5EV8xRUtLbWSgu1yfTU4wq6
SHJOaoU66bXJHhySZ14UO7CutaW8z3tuSQ3cOyMFjnkb1Igg82VGaMW0TSy151Qpm7vaTJtn6k3T
NU5CGomLc1ZlHQN/3kizrJSWPrFQXFjka6KBUi1ylSnstI/SNLd+lOePJVODh4Y21LyRhdfu6KcG
aOFpI1t643rUVI2fBxv5LZPRUrbeeV5aGdcILdALWAT9Wnrjx7xS39BGs6YS8vw0KOifSjKrb8fO
mOJZOkZ3Z1ayetYG/MyCUUBUt+WRSKe95JKxH5W3NDEfQqPTTkn8VtOkPXnUHuPCdZaojCSjFF89
j01NBzm0mZKlfLiwE3QZpgXzX98PjNi7ZdPpNh0VVpkfEq1HjDf/2QyEtyZRDGrq+8Xbn6VCFRvf
wv57Q50oNIrG4SWG7EBTV+v729HULWzFtBnWSVs09AimA4lxPQ6LIK3THb2s9/k1PdC7P5vQPSC1
exqIcXlcibqj3NjU4bAwU37ZRPR0Z1g0/iY3sWfMr8UFnYSm7IAxalMmOJ3GdKrugF3aeFpev9NV
IQ8DbJ0hIAhY7hCcqX5aqzgwvEvFHY0fB8wwl2jCRrV9NiL/Quub4dXII4ojSrlsLNTYwUjaUSf3
eg6LntEGw/8pfb6CT3KdH7yuktfOyIJt1WRga/+7II6FtiExiNyS/y7IHRytEQe3nBf4yLev866M
OlcQseaU1act5tfmvzSArmsvA73x14JgtOECKohw/lrgRhFmtihievHfXYHe11fga5rV9+7nVbIK
SWHd2Qiap481vzY/jIGXMF5ugvVfC6IW0wZNTMAW/90CQSFZ5XiD1997mf+i8s3lSQtoUv5zSua/
1B57YukxlPxrgSbRcjKno/7yzxbzu40OyVWdBh5nXvB9Er0Eh6ssLHlbMC+dtxhUUsiCKrL+XoCo
mJJjjab0e+X5r1onnlof9fHvBV3V/bQtIj//2iBGuNU2ZnN7nRAYY9367dkiP2MlXOsty8HcAoYe
kUO0MYJ68ikHwAsV/c9ijJyVX1Lnz2rnvkvfXF/olx4j4TLhm1F86C01NQcfssS6psLAnEK9MO32
UBcyque/zkMSzcBvH0aY2oSDk1AKME2Aag7Y9BA1uta+5R4KiOJdhRvStsZBN6bgjYrqvHtnDLV4
KehMVKZDo8oN+mOOeB+bMWC/NgO0NzQ4MoOEhhXmwbUYV9y9813uglCBLMQkN9+UoRsy10LYQhRu
+ex5UBpdW4ql2dBRhW8ZULNiJF3iTm3b7dC4x6Ud/BYUSLZFWyZrs8PH1dwTDobqmHbg0nNB3A4a
ip6BgsUI4yAoFlAyzDW/s0PJBZHIEwv0FYdWxQnCKODojaO8MZT9xYz9ldn/l6ByVVLHSEwwryI2
/H3lhikT2XHz246pykVqraOhzJ9UiZHcg6WAmyx4zn75jdo8kxJJJi4ss6HdRD1c/kDlPiCjPlpT
s8D7C9cqiuuVCbh/46jp7zZrd3kWPEtSgH7Co8J7eFKnPEtugmaoBFSuHRigcb8vLdJIQBcPAYPL
ptSuKG1IjY6PkZ/714xkNIHFjGs+GF9DS8E/cK22ECgfmDy1+6G5RAkBIQuF9qmCNYSW7YIz4Q8U
Mojt4xOE8NMYZNfyPTvXtQbJb5Wgad/6ak+6EZZWc2wfXIPQOwDZUT04VLAEGeaKtXDTMH/JcjBJ
cjINVkTPefjO1TT6LUt7rTTDdP20KM1SVoP5VNgXTSde3Uawiiq67XYk49onxWCc3NfwZUMuvfS/
yBTS4qmn6iLq5Xdma1n+IkpMR95of6o0/tDTk+6eONweh/npoAYHALo9jkWWag24QHoNxmreNAY8
vmFqmG7mpb0D8UOhUL9tyY4+BEk1Ln1PwtBu0PTysa1nzg/TxzoF+T49pWtdLuJOHW9PVdeZjPZu
cnab0iZUIfltqqN5ntel+PSZ2GZ9mZeRdPoiAcpfNaptSCLIBMaKCTzEMb6MsL6WRQsQE/m2nKJa
ikIABVd6MK0jMWvnEuM8sBHDEAuiFcNNotGO//cKelat4hzmPtpKcVY6/TWIBmvTDbhKWiL28ir5
IV1Mqh1ILi4k9F8xYlXIv10BzpAJNBEZ7tJRnMvQxlfMyf6kgvBWNnf1VZBSOE8+9egwCrkla5rI
5uZAcJopo4M/mvQcRncJFHVVVWI59mu00M9uGT9TgD06Sv3bVaKVdt9EKHD6IUSmvaWe5tL84Q7T
FDVs+DYb+fV3qblWG9dbOHX3WggSgeMouospXy1cl4qF0xCMDPyEJIfnNqNQrGSPXj0sLcM4LztG
Rl2moHfFBh7hlLc5uMLRFkMcY9Wy0dcLYuYDEe0dYjL/j7M3W24b6aIunwgRABKJBG45z6IoWZZ8
g7BlFeZ5xtP3Ar+O7rJcYcf/3yhk10CCBDJPnrP32pBqd2FQvEYaKRPELbp+9FCQHInYcxcUgFrd
iikwrueHpuZ0NegvRRGCzbLqhtAoTLep/9WWmnfN0/CfatAYuoTDMbIz84DBB66jWRJo47a72m/l
GlnAc9hWP0kFbhdFMSONu5uZqY1oEDsNZIqsEbi3yzKX9pL4LcCF6SkiY5SaaO8m8YrUv28g1lCf
5wnqHe6hqXqKPUoasrsvYQFZPEglHAYr0KmpbDDuDYqrsrq2GUsBKLVwsRBJH2zNKVjZVX5qIFcv
qKnVLg9M5EmxeZiwkMpsQODv6foK+/bPkSu1Iv9c26V/APayHv3qLXWS93DaONaHGuoKr3flr0Rk
AiGnUdOiYAalRMac2xE4E1dESOjMXOG5fhC1ReUoF16bHb2w26g4J7hifACeYK2dOB+WDsnEWrOK
JrJUrGbAgVF8uLXKVjklFCWE8e41JWV8/hIN9qrWupsqo33ZuinmXvhlpU1CqGf8yIsJkrSAqEY8
43qyqTVix/lWQycGE1c+284ci4QUzvcC99wAl7sUI7khoUM8zpiXNyMCnI+fmVMMXTYPTlPutws8
wf41CxIQQTUjASfBFjw8Md7DbqeZH7jDxcUVWI71cuk55I2QznRkqPrFsBp7IWo6jCO5ImxxjvKR
IyK2CdpEhzm/tvO4X47eAJYqjXeMxJc+gS5rr4X5qPdFAWbMWA/gh2xaZ5gDQQbKTU2Wo0ZqcxtH
4KLEzwKQJ25pFFezY1eo9sfUlDcvsF8Sw3tvmMKtJ9PYTla1QpuIAjVoV9LifxLp4bBttYlw1Nwa
LnEQcwtOVb+agqZgP5jQ6ebu6f4ngsiK8/03///77f53srNfq76jMySZ9sZRcbam/g1/Cuml85+G
+f8VZBIuHL6pTW0X6Ljnf3D/d++//f8/7n/XoAcTwFYPBOKS8e0hF1fIvs6q6WuSNgnPsR8bcHOH
+9sxsjpZaaLTIMLxSvf35PfAPhyDWkbb6gnwz7gvknVeEQUim1yBI2EWUDHe6tX0OET6j5opAN/u
E6SPRal94GFe6L6JR2Fv8biS+Jk/6vMPBPz2abDTU5bFH1Jq4aaUFjIRSCIBvLF9LVAY+k5Sr2Ja
GKug8tfOfbymN/5NcJPvEsFurWuBf1Pz380hO3wPAH9LpX+h4z5A8wi9XQII8jy44icBddoVqY65
ayeEbpLshidTlnvNtaxtigITkXLYacBae7g0An9jF+H99OLNEGbv5O46B7IyhksWmmKf99NjVf/M
9MQgk6ooAE7buc0pkSmGaWQUPX5CaUhr41vHKSmu2mg9ibzftSHLrGboDwQjj49AvucUrOFKoOc2
YCR280PDXAOg4AA6gbfSS7Q6SZvuw7Bs1mlcGgSvzyWt0rGyam20FV6Zr2eC7hraKxm+Ohk2fYdx
3iqys9Yynobh1t8MQbRp+jbQpH0ArV68tM2A3ysLb/c/hcFW+ycYK+taGyOPrjMmV6P8iBQJa1US
PPej1PYJxuCHDErxKvZd483vhkM6oLUfbb/aEwFkrKzSr1fKx0Goc3lr+op4zwmEuf9oaJpeoJ9f
AmJA31QuX5DkLUgb/GZGtXyoOWDia1LOQdP1fo2ehCGdV1ivBomDrnRfymEgvteoQwp014vNRTSE
+T4ue3vdm+MhQJNDlCW6wQUcQ2ddYDYmHbYg2NewosMQNtaORQw+jw0UqJHVtLC84tFKWCBQD78F
Vd6sLFnk1wKqxGpCfLiIsOktC3L3cE2o5B0H5FkYYfRFtc8uw1QSzCGPDxnatzyNL31lbZ2YDfEO
ttW14ksuouTE7LAcngLVha8QdCxLMNaV2D6b3P+nDO2KIEa0TkY/VZuIhPuTDnLVj4rX1Iz0fdQ9
IL7xz0nAdcHXCl9iWi9HZ8JNL1wX+omjgwHhRL2VQ1oSnlDXjylQ4V3VesVzzgVsiMJSS6sFn1wb
8uL1ITTlWvQr4APDVx/1jAEAwbV8/8NKkw/DnYyvudBsZnwr6egJ2abKWwVIzvZd6UlIgEO/bmmm
rpmL6xeCFiHKFbdqlnQBlTukVu4/lk2zDr28u81/k7Q8erps37ABxWeNbjg1akv4Yiy/9UBLT0lR
WBj4OWMg1iyAxp8TGAiwZyT/l0BzWC+NnBlg7z0IpFp6OOY/HL+3odYYuGSc+sXV4vxSN6mcJ27Z
Iqpw65MTg7kfGuF66PyboVR6UAE5fOSaBidUIs7eyxqgILa7qGctWdVzJOOoEB20fsa/I3deojhW
C8rkdlcFZrrzw3JYCxIL4Na0xXewGy/wt7uTnZJWUCZZfzEDl1I0fzQ1uJd9ot5UqF1gajJ10Sdv
F3XGQaEaeub+J9bTFhVnID+Z+Y79KdOzZAdfsT9hTSdRi1TsPdDjg+ajNiC0LelhERYPUo+bvZe3
rLqeULuhovOX1CCA9DDqr8Q+VLhK22xJ0RI9oHUQMBps7zrEvKI1adpaj/vpgI7ZXdIhnAG27puH
CXTbIJlfDaUZ0yyOwfl7OAAC2kZWW5PspHO2DK3aI5+LrrNyEoejIsa6skvrXTQ4ALyyU5PGPCPz
rtDMMqqseeuDcs+YSr4UzbcsxlkxSrd76OfDdMLQWY3T1S8bA8JjAce2msQ6btx67+tFswFG+gZi
qL91xanI7egN64CxMyVTcYnK8BsN9Y3juzZdI+XQuTcJkbU4tiMvbLaGL77CmihuZaBeU2Z/yAXm
cE6GlOsxVuMShah89phq50atfzV0aDC91RCpmEYbS/Tai11xk3YxygbcGV9J5JAvKjTfpMIuoruz
MlMTK4lKdtsJ0gAo8ChB3OisFPZ7hEmXVrMuQ5+aJ9cmF3PsahRVo3keE4CxgfkNn2O8SVuv3Xt9
T8VSNqQw9JyswyILdooaGxlEJ05VIvmRRrcRT/m5ivXpKa2ZnQPpNKocko8tljoNtC6frIf7Dzcl
0Lgx3eMAqmUDZghKNsTBq9Y3nOagH+yVohPl5P9oefSz7eBqZp75I2pN79G+ROjOLK2RT/cfYZN+
Fco8mWmsiNhDU91UMLVKA2GB3obrITTVvnKqZi2CkMTgGS0vUucx47e9GMvs4OhddLMMzGcBOLu3
EG2CbwTOj6qPL4MjvMfcF//4gZVuHGjIK5up6Y0jwU/dxiVXz9rQpM9+gnMZt2lfPTMG0tEuB2e9
tuI9h7nkMMwDDDZmYx96jF5ct/5iVYHcyIJng2oMW6YuzRfPFud2srQfmhpImvcJ2m4j/CALv4gN
BKVGeHUAjmiRQHddT6vSqc1rpcf24s47qdFVQr53QXUOcm2E9t6p0O8MmmkuLSy8P8LhZ9VC6Ff4
KvcqcXcicOOvllno29hOpzVWkU0z6xo7MD1rlLeEmrbmwYyr5HyQdl2vTQRHyJrZSnVYacQvRieW
DaT5hoNpB4rZ/VHqfetLPfaAGmbLLCMHT9BmHopae4DU5RzsOCJec/TKp1hGu6TyzEcAPvUqkGn0
7AOqCmFcALS263Myq22xvsAw1oclI+kFBuOLVvrOay4E8cMJ8JYuDIsVbs41o+Vs1/YEubqyXw6x
85RMMr+4prtO+mHa4+lIn42sRygee1fozOuWFKp1SwhfyDArHrFuSwOueF+8klA302R7xAA5IxXS
r7sjmmxiFzIpiDulWeWXQ31wGr/fhUlOkCUDioUZhumLAeOMyNYiWvZRgR01698xqfpV7/7TGh1T
iKTc1rzNtWx7n7xrp11PTu18LaqLYDJ9DgjVzTjTIlkqQTr57rTplfnkSts/YneNto5Pfy8Oieis
INRcBxK8VmOHZckJW4Y7XWHvkPMYa1q9yUpomstskNskQ2yO7Fmt7kDdOnUOTdjOSRldsNNMDYhe
HSX7fu5KBLr+7GAcWJsOJK6uPUjcahZs/cfGbomUMQPOXDi3WYxGTbPfUkvdAogNcfBNjWwblSYi
+gEEgw6V6X/JnX4TFTQRyd5BHlv3HD7CGcScfa+CrPwSia7a5ro1Le4/Aqs2fkptF8+em8aRgopV
yzZ3Yj4b3bC651zcn+X7H7u8stZakBzxNyVvtV2tmFjLp6BQh8mNy2OjFeEi10KShXwMKDhp0q8d
o52ur+RHrcJVouN/0bq6oIDWr5kzqneN3epfv6CcRbg7bEU01hdj/pH0s9CLCSA4Amead2W5v/+G
kGIpoU5dgAQ/idlBolvQYPEjoEctjWe774+JTNyH2Apv3GbIZ+b8mqwhIdhsoaQgjTtxRLD28LfJ
k1FFvXPbvNwjLvqJdSq8KYuZvmWakq+lCW+hpjuXOnVR66Yr9EqwwcMm2TQG2SupdIiKS/muRYPI
vNCpxJF1e05d7gItPX3vojU+4Oaq1XyuTRUbKz+A+lJU+gH9Ufs+HqvR6vdeO9H+mYM+Y3satn7l
PVmzXaYn3vyI3w/tXJufRm9aEPQnn8JRGx4sOe6LkXazXyMvxExrnkNOzkuirdWeCSwcY+975Jv+
WrDrHouyMq4SSctC+W3/o/aihwTO6LbgDl4mqUu3hsN9nMebwi/qTavTw516cFhjqD8H3ci5mdMK
cTcuMzRd2h6JUrm26n2lvzFiXye+m78I2HnbPtbOjUlid0Y35S1Kckz10/jul725mPyxfDQ9+rEk
7ERbN8e1OQQqhoLcDgdVUaakbLymmXivcOD3aa8kaPE+Wbes5yfm9eZ5GDo0s7XG1Lp1X7pmjDdJ
gT06DcNgZaSi3cc2QvJW8Tm0Gu3UoGu+tHX/naK6fzAcjCW5Gh3UcJikGi2+OXru0hEKdFoBWfqO
Tl5c7j8ib2hPREAc0fQTcFB6BTgkKsOmTLTdpDcIrX0Lhg+aT6QlHiq2+e+k6L+1VNFXt/NImkzU
i0YUxiZqmxjK3qH0ahwq8w9PU7QRO12uMdu3T60NlmRsmwujj7nIMs6qj742VsX8fzRQtxHyi1bG
M7ZmbsF7DE25UMIpj24S+XtNOZxmBmnwUHcSOY9bNuFrlFdUaeXQLGsizzaR6TYHUYdP92jW+49e
y17JfU3XZlhVS9UU41dfm5cKiyaEO8QPhKKIDdwBdXYaNjOKn+lkQWhYw//HLseIYtVnHtjEZnjN
G5NeExm7y74qi5c6L7OVy6aLVM18m2ovfPCsKXyA4zXsyJD6fg/uy1CingpRuATbNN7Kz6P59kMU
m9ZavxuzCVf8QKCyb0UkLrdwyjuPHNPAsFdlz9M71o9CPrUjhljTLeUjOz1yoTakAZJYK1d4/YPV
ZVfmxSMWwWjlOTYi7dhWV9CJq6RttFtmGGttJuhHLOF0+/dUlwjP2XTWlsP8R2rwBXGsLu/GH71I
6GmEfKiOpGaMCFd9BMP1Pkrf3ZPQQz6N4QVQ+GgVC5Gy26spPrVVtm9aHqgJO8QmnrGwNMc25KNg
sxcj/rH+u9AL9VSlXbpIBRBUsHf9G4z5AFXyGwrndz8e7bNh4Q/N0BSesw7iNex67ZwbaItkMVTr
3BVf+ECHBTGO1TLvvttpTaCmFqqH2Z59iNr6SzmIiTfq87ApZGmubhoXd8RAj/XOvUxDDlt8Ngqg
RSYzLAY/iqhkvKJp2ueaTJetmeKpmj1GFpDUOsBoW1i+8YNzFTtY3r5hJ/3pM8G4kkVLSWtxhkij
6lbqxCuPRXoZsr6/VHUutmjmOGRQNhxTUAMhSeSX2B/OehV7N7h8YBMHIkWPbTBeJUvYC6l4PgLg
eC06v3wmBdi7inx6YpAZrTuGG5do3A5kc9OWDvvHVE/lmzYRVVkCDrzFelaRaVK1Jx2p2GqIUNW4
z8GcCqhL+n/whUklZ7LjGQYJrLB7xpZVpze7coVVUx1qqivWHljxokOQoWsp0jrPxChAAsFzWVCU
0NBnkddGgUBQDoTMIspixJVflWe+D0k/vkZmuHfipMORGo2voV9e2sIkzhIe2Ka7ex0mC5+Vo7xF
N6CA6MrwIwya+DXWCFgCUaFvdBZbIpyrek/XEAgADSN805m8sWn4V5zGW4tQGB0izlvgdRi6uzcU
o5yQco2IBA2aneflG2lGWIblNwMW8N5wdLloDUt/qmjWQI4m+pQOBQg/UWbftJy86gJX1DYxg5+V
VYVfRc9cpW1pobr1BaEl604dtF8dYyCLOc+7RY4WdVkW0t41mtOtCjyQ25bXvGXBI8sAGhW33upG
jty6tJ5rChXSIsdvtGHgXqqV8gi/1iR9JLB39b4fmDR6KWegAMzVJOp3b7DzoxaSfJsYmn8cJpMQ
Ts2PNve0qT5ubJi45bysOu+iyFaK6cFH7ajFlLwn5RA8MR6D39exNLvViC3S149m+0Q0oL9kbuwt
78ssB2saSmX71hd6c/VF+M9EBm06EMRAfzBVQfOYSEapZLKu06bRNmBkW9BIMV1LZuLrwqPDTBSu
c0vHtFhVhDit6DpnG7BhG1KXS/yHU/cg3cjY2WM8cPR2v9htyTCMmOxYH0zCcqavUDuADRVcpy/K
F41dYZk6yK5yZ9QeotqxDrXD8LbAR4zont6O1gF0qa2XOExRekU5lOD+xXEL64fWmOeucq5+Ud7r
0fAwWMauVYN/vP8QCv5v5hanTFbWRZjhx9CX1SrLhlm3N+AKLqxjHtjF9f7DoFtLOlhxUR4qSOU7
G4jR3rnS9HLrkUizsAtLI8PJaLahDh4NUo3ZBO1bAzfRZcTRaC8KpveTG07xcxYeRDx9b2jJs3eL
8gwb+JoSTb/GpFlfY9W/QlEINw25F0v0ktMDtdaxJPlsleIjntAbXsdADNfe+zHItsUUyjZkCKSK
nIQX7gQWyO7LYnPvt4RZVa17q1BXLWLpxIcKE9iHSFWhGT4jRK8XI0emY2jbDynAtANzNrQlCRl2
80mXXfgcN6JBttvomwL3MYeonFZ2Hb7bg23vckxHtFhunmiLHykd5FXVlAarkgYmCnZhNWHiwFlI
CSe3pY15nPhbecoE7UhbpdlGRXZ/svpNIakyKt0EgThG66RKvCW9WnVzgxiRVVAwmlT0r/Rx2htJ
ER2y0kk5EmX6UYuyXW/jVJbiXLTIkn0SuoFjE+3hDw69fa44HuzNhMVtw+GauBQa4eCc8iP2P2/t
c8WPbUaSQriZBPm+ntXI576yv8InGtZFwk6STsUjs7qSVbp9823eScIhYG83hM1RUTO07b1dJ6sL
hJrsKRnzamF2ODEBgf6gOMfn6JZnPC7csFJJVJT1E7Jz67tMeBI1xEuw/cIPvIwexlM9eLTkLDBs
PffZgWlWxpQhGGPSH2FTPYz2VPwTYNoxyWh4xNFEik5crE2gxt8z2slLjmLRtUauMJSlczXLp4lw
zcexVtatVMUPiN7bUpPeDsTXd4fg7Y2GSvfmP7WZYmrkBe2p1NElt3ZsbeADoaLVcorHFiKJjnYW
wuZLn+GGHrt2lvXq2QKImH2pq/hnEogfoQjFKWC2tlE1+7aqvHLn2MG0ctw63rgGww6qf8CPgpXO
yr50s9pQObWxp+TyFq1nHrJ+LN9zv/wJ8DV5y1SpFgAr0LF4HmDhqg7P3hS/Cx+DYWcFap3CugN0
Shqp39EM1m2XuX/vgs0FvAqK/FoDadeDyoRLUg0bpyOTvDIE2ugIoHKdefIadFq1DenqLDgBNJbE
nec4HRYpaMVd3ISkePslUYCtxvfFOcBp/fpQ0TVCSQaBcuEda9jOh7xu/OP9h2yVuXVwnhJbmjGr
b0b3OIaFezTm3+p20leqgjTKcm6iuP06ASg6dMh+2TSF/5zkEymiqe0hpAqGGyFyuCatinombp2d
k8fjMW49a2UaiMYhHxElElkE9TnDu1/jRfVcC86GMtZTww2STDpiEc9twAsbqG4yvq8QdNIDaroA
+2O8xhB5JK0OJ1xqXOvBjfb2iP8L5SrkNakldHfU0SyBVkF/JolGDGpDNES+RjFADkrFommarcCH
gbpR46nPakKtfGWJHZPNb2abHqNa+E+SZFFW4kRbj9iw1r1nkBeaSJIsSRDYUcESDWf7NR0dI1xH
WUvMGRUgq0xzizlL7YPO+5LbJMKmRaZw5us/p37mieFPknpXPU56hTEhBcjEf8fY0h0+RKVORd+w
1frGR90IkEhJNuwIlGECxX0TmgZQRfzLunqLfZLgIJruOx974lDyWDM46tZd6s/P4nwcDfjy2nTR
adquMUr6RH0OZ8BfFSW5Tsg7trXNfFUOr5oek05Fs2wZETFIBnyAnpozPub+5b8CPv7fBI1/J2YI
AkB+yctQQkhhk/eOUsZCoOLwz/+VlzElbRxbPToD05XfGIVKwA+RfeRMxXI5WfZO1W6w7iXVIwbD
4ExJziGjNpsLTLNpT9/zp99zQVFjRutCmkfKra1C8XPlTBJeKyICp8m1vusmpuIAAPeWiRPCF7KY
3J4wiZLMrEUbxfqZrUM/A8H+Ec+xvfFgDJxrrZxgi+DBKWV//fOVm3MSyL+TQuYrl7Zlu5ah64Ij
469XnlfkJ5WYx9n7C41i1pmW3aQVVxJEig1mVn/jZomxzyDPppDy5+YItFcDFEUQDtXG9L9ntZ7w
veYRek2fjizWnZOoB2dZ+u54DW3JkXSsjn9+3/MX8ultK+Uapi4Ny7YR0f36tqmdygl8Q07VPp4B
nhmHLEz3QzuNKxEDiabRPy0n8hYXf35d9dvrWsogUcUBbMxcxJyDV/51ozSRlnuJFUIfGYW16emt
GDG9NQNOLpCdXRPJ9Z9f0P6PFxSSw4YlSO+AsvTrC8ZGkHcqCLhQaJP7DoVu+RgYLUIXy8v+8qEa
v1+dZChDnIxjzm10/dNjIAcnknVEtRZ6Q3DQ0zE/Z/X46Bm4Xaw4t69m5nYs57n+xbKYFKG5FU1n
n7zefMX7oT/E5CHUmtAwvsaQExja/OV+/f17Vyx5ki/BVNI2zU/vUDjSsxuvp8HCSWqPGwx7UZof
sBYC5xEMTNj1LmAOooc/fw1zbM+nGw6TJ0QR25GGQDn+6YW7Au0UlSJgI8E+Mnx1+yx7Zi1kVmeF
IHBa62o4b36hWU8uXBoPABlhGG21bKw8uZWj2a9SWcab+x9bwPs3oYxnv/7LSvYfX6GjdFuwRbsM
doT96cHgnOYGLdHLy3qKdTo8aX7iyfhwK3JYdRfrgoEJ9pFcOQ1lfpiI7BFpM+F1tREfOWO7GxBG
xq35KMjPqOn9bv78OZq/fY4WtB7DNLk6R8439af72TIGUxpTumSSeTSZsxIEVLj7XM1ZzlY2s8vC
fItUMFlzAR952PnPnp5+ybQx2ti9UV8Q5NeX3KIpMJYVY2Ba62AfqSbTXjQLvYiTLU5WcZBasO76
dFMi8H9XZUmWADOqjRXr6P3nWrTOhtWfr84Qn+8SbhHXNRU3ieS0b3y6utzWCxdfPpDDWj5LtBaa
X/+MvX5Fw3Ttx/reJ+70ozUXZhXE34hOf8ng8jzTUDj9+Z2I/3gn0tYtblTLZf72ed0wOYmnoQHJ
MwbAW8JomBodUEOvk6HiEzIEjYpsC+1ka7I5RW72zaqThzvCYIq0DUbJYuvRDCK6Q21HAqte+6aH
4Jl0F2tiAGpP/d4cRbAKsno6FH3UXZHslrhtCUm3iCNKRYkECrugG0fjErAH0nkj9vfwP//yod8v
5Ze9wDJB5xkGZzTTVabz6ZaHSccEc246cTQAWMENtrfcckc6wHRkIq09aXX/0biltSMljazRWbeu
8CTflRXO0HhLXQQMKc30wXL2o2l4F4uk4XGIrJs03L+9X9v8/Sax2WoF/RQKDvl5KWEGmU5sGnTo
hukxdzmMGXF3M+poWsRAky9dF2OrSFW0G4fmmdmSd+yosbYmOk6CiF6H0bPf8hbKk6nsYQkj9Hsl
wgCsoYSS55F3g+KXhrAotslka0DLStJJErq1NblBAEYoipHhPNxtum3SKA7/Q7EnmjZA2gGyLOn4
BgcFlaKJnekY9Rn0TCJONxW87k1QZjDKLFhlPuKmkz26dABFDfswCKJ9FI7TMutgJxtpAGPVtF+6
vEtObd29pxTsCy/AUNe4Dno6LXwKnJ7I4tjdQzAo6DmPDKD6Jz9zAJ2I8C93ivGp2BGmbSql5OwV
dLn5Pu8eNixgMlOKcBl+xwOBM6bQn3uFsNxo3O40FNnasAM82kBSlNnt/jfT+POD+anS5C0I+nKW
blgSogJcpV/Xv1qqqo9GkHVC6396TLOWbt7+TEy+yD+/0KeFdn4hCTLW4tGQbJnWp8IhGEPQAhXh
jb4ioDmOX1odJMwIF6EC7VvqLhtX/S7gQf/5df/jAm3bsHUpeHXXcue7/18VUq9zpuBuJUzcK+ik
z1eYaCTVuvNvf3mp/7hGx3UoxKRpgpQ3Pr0WKeWSQxFDkYKs82VepsNV9jLah/5XPe1eLdQq57KO
rJ2f3C1JnnPJ6SssNNKjv7UmzlcRQGMzi3Tfc5x9RJXouCe7CBHG1wPmSc+HaJD37TrOOxcRfbol
gsJdFkYoHuOkwfCLeAzM08Z38vHYs8mTgQ6TaAbKESrOyFkcQqblF1B+a+ZoO9VI3UKvCy8df8XK
C0T8rRp0THG+2Mek96AaHtoZEXElCWOkBRG3j6XgYTNNvCd5TvSu55fJa23DxHYC9E6mEwPWifWL
TOzpohXJ9Jdv9POuJkwpDZ2qwkArQvXjfrpnUQK0Og1ARs7Ap5ZDbmTLVuikpQo80g5RdVtUjTAJ
RrmbpvGs4wVM++mjC/NyEbbdjz9/659KwPndUO9TEpPR50Jx/PRuCjdqAmad4TItDAfUk+LjRJcd
IZDDyjlPWdrOLv6Xlfm/CMjr/3aTf58QPycq/m/poGph8XB1QYX8620tHTylhYsq1oao9+hN3bDm
mB1AhaHNJ7Tue96b0S5gMrMvYaa587/w5+v+VJzzDvAg2JbkxenAEHj16zvIms4pojokHHZyTYwT
w6OqkPl1zkvqICB1GYgs/vyKvz/K6A1ZpNC4Um7/9iiHUxIMWUC1YJQdqsb+S5e2X3R+//PL/P4U
WxaHOcomw7AN5/OFRWGEGhUN7xKTIAcKw3r2bfJfCQabFo23tvxuqdX5xULl8ZcL/O1W4iN1yN1U
KH8Vn+yn9SNsdeV0MVqOQiO9yNUIGgsn74LMaFiGrqkf+tZGy+f85Zv8/YHiwG1KgS6VnBDOhp9e
dxptIOQmZEb0XmCAFNGEdlLQhaGVebSbAamIIlIXw0m0y4KS+VjldptmKHBohWiWhqD+y7nK+I+P
goebp8nBFshlf7q/uwwDTyTg5FR1luLpilclqq2Dro0upCznNkahvk/0MjkHTMMWo5LdavJLhjZ5
zhjI0+QGSNIx7NUjRNvgEKfjtIC02e3+fLOYczX3r2pvfgwUD4JDk4ZYRI7Evz4GKTQu5pzCX3bS
xqqaAgrxnX74IDWlGoUOe5SQw6KJ/WUQ6/Uilzjz2YXK5RR57+uAVKpl5XrmKvNahj9wREc1Z2hO
xEqGmm3uJsBHVM4t/6qN0lRv/f2fr+D355iPGfmDoSPB5VI+latpmhSti3R6UVbjF2Pq9mFt4uqw
my/8Z6QnWH9Zvn9/ismBVRxILMp015afbjYjws7fBaMGeW64P8X0SP+vnmLbZn26H8od3fz8vaCB
GOj1tP4ydzDXjX77dcTrAfSswvPmr9FaZCtfd2ICyxgV/Pkj/Y9L5HRu8alyfb9X1H3TOD7x5Hyk
dXSYF6pUD/Hn/G2h+v2b456zYHQZtJwUR41fbz26rGHdlGgV1OSLA9RYjdl2kHtXBksZOYTNz//T
y1IckTnXcJdDJXY+3eoywLUQNS4zH+AsC63QoQATibH6+5XNe+avDxULsOPYBudXVJSfX6lR6Rjm
keMtaAhkTxkN2/u+pqnxIQh6a/Pn6/qPV3Pmtp3t6iy6EKt//RxTguhHZEsz5mvsr226zmt6WcFA
VGfi1N1fbg5T/H5x86doCjZuVjZrvnv+VZFyFgtDK2i8BeGGiwS00DL1TMJyiwhxypyqUtm5sfEy
YGq9PiSXIUx+JLZ+sWuvOtVmzvFcZQ8qMthsVfHe9eKko8XNXT84z1NjguHTjZnV9i1v7Hrx58/q
982Rd2yxYtBtdA1pfnrz3sh0RZFgCT47Kde6RpJzGk7d6i6oJAE5Xen+DL4V4gYf5281x3/sVJyT
HJeSi7ag/G3xmEEDBipIbdFFrbdVo/5+r50zGz5a5PZbxs3eRq/MJx3d8d6CErPorfhH0TbiSv6O
85fv8rc7h+arYSiLxpFu/t7ditPIRfLhElKdtxc+jPs0jR6DOioMOX85Lv62JXJGtGxSNxDy8fhZ
n25TbYqrzuLVUDSjifVEw5bzUqT+RsRPvU2pgqvtbx/453484EeaRyasEXcuiagNfr1Z2yLqNBtp
y2KspfWWo15acdXRyc3Hfp3qaOsj7ItLp02DdxN0XR357HSO+1o2VXFC+1Ifw+yZgNErgwmfUIKF
23ohCNTAPqdDCchlggL1/zB2XstxY2m2fpWOukcPvImY7ov0hmnoREk3CIqkYDeADbNhnm3uzoud
D8k+E12qjqrT0aEoSRSZmXC/Wetbf36O/rGv5kV7Op0L/+NU/bXXHDqr8V3Eb4sursDQ2f39EIh2
Z1mgcQK8kCt3qLxNlSLMbEdBMvJjZtTpX4y8/vAQ4EXgqCWRnYcqXeEvd0syen1aNYvOataAIMy7
9/XZWx346V/UIL+ui+aDxA+zeKOmpVt/KIxDmpMylSxbJ/bZ++4ncvHSjtzthPlgMQkH9is3HRi/
/YeKWUALJiWH1FPxMWjaU9OqjnkKLkBzgqBlC9nuYj0urpVhHiMO1JVbC65h0dHV4C/NVDB+N7Sq
2xB1RWhiUV3c2VsT4yQ91MyC7LjQEWZnxWM8MRWiXTYOE2r99V8c5j+UXpyWrAZQHAfsCWDN/f7c
HLHFwrPs53OzxeTrGg0jfkWeTWBf3MjYD5UwNoSGkpRoMPljzhAj4bXOWAeze3NMrlUbnP78NZm3
Wvl3jy5e1Nw2BB7zDirCXy6YJuoxJsfcIDssWvsCuiDqve9+R7JSjf98wdTszJw52vSJ6y+YfRp3
ENTioruanXNvW8HFATCwA70McTiJywfut1+ToskAMaK2SsMX5dZiNQxl/2jpJEo7qVVcGFnBsneD
H0QlmPe0hdh8Uf06KVFDzQQLQO931YhEFQIeAC/f6neiVj6F6awp6jAwaARg98WqCUkOhEC17BHm
7KqIyPbaIcpBUC+d5dDDiVesEng4o7FXQXUZTe+9wER+zDX4l2oMDtoU2msCCJ2FL9DLJYopRFMV
z552yr1W7Ougjlc9iySG4803zAD5Wc8S0ki98FTF7UnEnnbFnknYAOsddtuMcE0uIROuHpMs/86q
VHoANnhxtap+X/WyP06BOx1wcQdHUcVbdOvYsxz9i+q1rx3gwXslZXLPcvynB1wNEc4hz4KO3BOE
HS7E1EvZ9BFxFf6waXOEzY6VzpLh6qUXnY1vcFYW2io6+CrNlzU29BVeKGxwRvcc58ywNZ7yO61E
VdiM2fgcN0j/x868h6X9IQfCFioCqw9mhanEtjzoc6YdHWJHcw5pkHkLKF142RkaXc2ZMDIV5buI
2nJfyqZe6swBQSmDFCdO0PRqG+G5Q0qAU2Z33IQrHF7mCX+R9iSKr249ibWbetbJr8TVnxUgmSJc
muiE8C5AJTAZlnZi8rPJItNfNobUty1o5FPqZ8DCy3HXZf4HcD13b6uUloVZ0sAqbXHjTKfQKE1y
7i/9jO6IvE5+j8ZVhqD5qPT6iuK+YTfeW9sqR0PXxPRCulLx3rQGtSoZQDKERQgrYutNk0n8pMcl
ZyrGyGMliXMap0pdrGTYh/A+EPYGE6x3C/5J5xsXy0u/WcE4ANCFnIigcQXJITr6XSa/FPVzDGt8
meJQPPn1GG+MqKt3MkcV7BugjoMpzy5Z3nx3RFFegsz96Tpxed82IHqL9tLMe7Oq0H96IglOfja9
2Cjx0EdjCTOaU2wMZF6kKAG6Ejj2pO+U7o2PEGcaXGHhkjYtPIWjj6o7rr9rcZATgy7NRSRPVnLE
L6muBtiXq6hBGkrkiCRUB/HOcozsqgdYSppe+6tx6x8qk8BnnM+IjN0kHcKvj8CGwhVmr4cHgLC7
yKBelzF6l0Q3IZPmf/kI+mNhxs+b+wKPrktnCz6/nn8rasN+qnTXpKhtCGgbkLcwbFRUKJZb74IM
VSHbd7ksePifhxZbq8w4H53ki3IKgp+14vXP78O/1krc+RiNGSa3g3mS8+taj0i+vPZCUEuQpIBZ
h+C2U5NwCeoAe4slGf3qsJ6S4fnPf+yvnzo/lhKNZTW7NsQAv+o2Ul9L8MPzYycoCL3wufvOxbHP
LO4BNe+f/7A/zAD5aQidA9aqPPpZ8v1SEIZ5YnYNcdkLVXTlEXZseJcYhDXpnRhXhQ9MAP6asS19
RBumxbhWwzv7Fw/hX5/B82ug7qADtecJwq+9E47+LinLDgBXzx6rFFSgURnYn13Hf/1u3tn887/5
/RtLr5rHXvvLb//5VAr+/9/zv/nfr/n9v/jnKXlDulL+bP/0q7Yf5flVfDS/ftHvvjM//V+vbvXa
vv7uN2tgxu14333U48NHw0Lq9iqij3L+yv/fv/zbx+27PI3Vxz9+eyu7op2/W0RC4G//+qv9+z9+
Myw+7//69+//r7+c38A/fnv8P//znpX1BxfH57f733/z8dq08z/X/85Y0HNnCYUV0Lj99rceSRR/
Y9p/ZydC40IFRZ2qcyYXJYOwf/xm+X/ntsGmFuMeDTG15W9/a9B9zn9l/d1ElUMv4LDdoBMJfvt/
r+1fM+vPg8Zn8Z9m2L9UyL41fxPGCfb8Qmgmf7lneF3deRbhghdLa6Ag51a2xbASbGsdFpbvYz80
mHnxOAzEOkts4wyY3jj3aLrWxg3qKXFcRlNibs3eUpt/+yT/w6vzf7mWP18dpinXtniJjJ1/f0fz
eqNqMR7qF5GH3Vr0UlsFhV59U4piOO9yCzqHJTdOQN4yWAOIGwHaSjBMa+EL7wBQ6ThEIOjarq02
pQXLFYbqprcKBxnAgBWXKKhNGsJw87MXSzOqb8OoE0QOanlG0OvWcJGz08meMfYWFrld5GCehNpK
0EvjV99u/xUNBto1JM97Zoo1O/3ao+R9i3VbbWIedscI858nDBehQT3HsSCKr/RyP8Ym/lrsUES3
aFDJXSS0tUt5giNa0mtsWucwTuFT0jyFnaF2+tTpG61LlpGBR4D4ynIvjT67JnF6H6je2Hg44b/5
jOjvVGE9lXiZl6pCNYGkF6K/Tea7EeUNU6MeT4xEpsytch8pepOxNF6NJPFWkmDoUddgGc2H2Mdi
u0g1014bYbBKsb0tG6eO/uIws635Dweagxygt2OPAbn/l0YtL5TMMJiZl2ZCaDfRmp6lvrO9KgEV
+b3BwL7oUOLvvcJ1sQWN1qrWSClQWfXVH+ZqC57AIN11mEbeObKcr5Aa/E2ndSZkKr1f5H6p46qB
12YNA+kRwrPWIxI30jxs3N+jC2nnkNh6/DinePOpxZcpCT5Y/sh1oMmOZFTpYa8ch2XfGWDUK/mK
u6c8ImEHpH2qCEa6dppz6UhH2ouQ/JFbSgYM4l2UkT2bTupeI1vIQ0a+NAI/35DuAPQJez9YDtFv
iGQgPxJOxioO0449tKz2djqLlOdThb5DZxERangIQM5qtdtyOuD1HepqjVuG2DBVkXLjyx9YweEo
NSR81QCF4twD6xXh9yaGyMRlp2AdeNgy2jr8uH3Yt4QrO44ivt7REQoAgSuCH05QkFvlwk01Qa9l
RN7Vwj0XipwLR09OgOlJQBaRkGj9uZCIjCFBxY82RVdc4eORnEgHs/588UJxgcEMrJ3xZ9XDOfDt
5K0tVH8aHP9D87UNRCJC6Vv90Lp85yYdMaoIi/dNEm2BGWSBNM1ZmgT6LKOhP8Gu5VI18/c2lM4V
iMiLpyt/YVESXHGEouMOOip8PVBXE7fJoo/1J6HOKHnHr2bYfek7irFMdR9+0CKrtQls0cY3QRrQ
3u3td2o2SDmgzrD9Y5fHklQuSEkat1FCJGfaaHgz9Fn0zHwLsO+nakSAoczK0CGPIiXurInrFaKD
dImNmz8byANTQPE7+uWrI1YF7rrnnp5re7u1qqk1zj4QvGgUb1hJNogSVgPuI44Y1+HtWtfzZI5P
0pamU0Hvt319abkcmNzwzjgbzKVWzkxomddrLUoWbuanZypdcz8Uw6vrq+JYRBVLLO5yqh2SrZuH
7GWGgdh2wCdaPQIjylCER0gl1hKddt17Ow9OwgJVuL+1s7sIwblRNSj7jaVOhJ1Pfs9JoGi5H6QK
iLhw1ZKICRsNuI6SxXCO1iUqK20Tk8kFbjQ8mPqcTdwq767TFdhOQ3yRzjQtoYCWVPVqjZSqxv3d
g1w3kvHsYRxcuAwzcxgKC/xxYjm1GRLtVKNpCpAK17a/pq4Kl06uBIpyY3ixrn4g4j2NeYZaJf6B
mc55GNoGg16Z52vROBtaSgfnm35iskjGBLbVTZlnYCwyu1nxCUXrBWYSj30yd6BARziKjmjH9AKK
VdM6x4R8Is5SZNEynTaa3RGB4ugvRWrXx4G4j/XtLKzssd/gPXgzQ15KVmRqWQVhumhCoT9MbUpc
7nC2nCbcTgiR2fwjYItCBYrFb7ECp2RqV31+pyWDcVbBhR+lnkzDfh+AJi16d3qSwQyZ3aspb9Za
wDk+v624aTWU9TY5IHJYAnABZNSRmEfcqCWluQxIjzxkjOLiKtlEg/vVq5Fh0DxYGy6pSxhpJ620
nCNyWbVwJ3KdcCkdi0zXd9Fk7G+nWmrY4bZs9GMSTu02pa1cJSlWMMsguysShBd+DYaSLVyU71xC
WLamXuubjNzxcj7xnTwDLz/Mp7aHyILgKPXTl3LdGm5yJ8uU4CBpraZQd45B1aO8BrO+FqIOt01l
DGRWmV9ibk2+1n2Jue41W8cwHbT7gYzLFV1Hvozw4cBzzbZ6y123L2kc5ydLiw1jK/RoW8FHO+Cv
PteiOPW195xJCTGrd2F3Dh5ezAhemomiQ18OOakwTjV+HtPbpcjA9CysRNtCjPfuJUPQ+6YrXm5/
BxNGcf9V8OTGWF+5IvkAkDKd0g63WaX/GMgf06syeVQBn0GRZfVjIeJ8yQ7BvlhpSwTE/EoLjExr
zO5LZANiFSqQwrebqQ5HXLW5ONy+KsyKO+JhSJEJHeBvY8dhMzG3W6lzn2XBO2J7MjPT8qNKxWaM
wE4VuOkxhoOXnmKy++ZDkOvRDwErHLqoqM7BEOKI4xRdgztIthU85DXwb64A7Fm4YTl1IKpwJm1E
5n5U0ilOemnmS8eGhoea67M4jGPjFJEYdS0wrBU4INa31xvEE3EYNbv0Whhfbqdrj0OLISGcilZ+
RU3fnBJGNysTRP1ejOOzXrgVxL7uZDq8CB9I/GOH4vdAW+v7i0x/yWP9i0A/dZyUiQgCBMk2xGa0
Qszj7G349otEv5ao9ZexZhhHYjqIYZCAlIFHmdBLuSPBbhoR6g9vtFH9wkoFgS6J+KGlJVf/fALa
sh2hwdjh5nYqTtmrIYnjK2L7COThwYumkXBZwvlUlhw8Ap0YpPgtfkitYGJhuQuuVKIlO5ykQ6GP
Sy/THutA4OGym2aFMfY02RBmNW04UlYgFapJl5GDIlFTGXJZGvELthfOl5iP8uqkiLA952cjmOre
iqSwVx6REmJAOlsSL6N9sSGK3m7NXNxwg5ymvvf4Ftw2PHPVRkiVYswMUAJOYUhNJfo0P2Dm5nOF
wxXZyAbdkrAthpIlbhO8JZWTdeuuCcrV/K3T0ok3da9h/FcER7Tj8FKEVvSQ1YL0BX+ZoXmDoS4f
8iiydjDMbFP6yA6rZuFl9Q8i34ITgLe7xMEWpJyJij0hwd2fH4h6k+7Nn5xTQBOiAYVTUh1Una2Q
ZQ7bJvPxiTMIR7np7CtjKleWU1Sfx2Um8JMe9WgFolm3UNV5olEjj4BRAkzJhG8xNMRSUpHEfE3S
un9rR297M7Bhnb6f4MbPLr7xkJdcTh0RxmAcdgRtGQEpKbGARTDTbxektWDgUEuZh/ni8+ZkdvdF
VWd3Q+luOwx5uMqBuiynoBP3tkheb495XVZnvMn22W/fuBeYyzApuX/MFR7dzz5y9RA+ILr126Xn
doN/1aZzZI8bNQRLO8ybS/B5G+KhN/+u44+rUOonnD4uiu2SSl0HuqgV8biokUDcGo3bpTd5MVqW
pqrXSZMnO1O3ulXff3dxpNz5t1+YYi+Mah0XuOinBF7n7W4ZJ8rbm7V+H0iaLIiPZ6PK9pmu8pMP
KJT1k7+MunI89JTcPKuT9mIz5WJMQSC1nxnnURrveVAaK623403BwUw6d+RUqrmTW3W4doPWwbOV
rFT1OkIROvpxWa+p/Z8h/t75XUD25vzgkooEJOLsF11lZUvRRgTc5lSFdICkhyyUktOBPbVBqhVZ
VwaBIwNm5rUMydQbbQzV4PiBHXM55wAdD/VUMyUrjb2monZNB5b4lb27fVZkKvEIUZU85oFN4Ist
nlsjgPHPLXTrso9Zl1UkjqJR1kqJqeOZY2R3RQMKwuiHUwKzxiK3Gh1sT4TQrO5z8FTXxZs9zAq/
qE62IajBMRQEL2mXsImfsnnL7WTGcM0qUHoJw6uwqrRTlB8qAU2M1JqPyUGT29hCrAc0F6vM5aKo
/LhdZgI7aBiM46oMugKpDicUJNt6mU8qW0apRAM97tq+N85RWx0dkJyr3O12I5SLhz7SOVI9SVOy
bB8Cf8cE0a6r7CVJDeZmsgr9hd0DLLKrB6GIY4Qjm2xIbaRWmbIfxJZMhiBqWRTc+zUuCpKraUD9
XTxzNDJW4oeot+91y03WVQN2SI8ooG8FErp9DS6lRwwdJQ61iLlGi01XP9fwetS13LJp5i0f9Eyh
Wbuok/aCseG0MacDS/ziXrVQtMj77UX/EXIObeNZ1V86PN0hML6XprGPPRPlcN81n63bRAY0i+lV
SzzvGmgLQ2zHfKSiypDdBu6Oyrzb4ligPDc4DRtjCjYNcdTK0c11VbDypuTQdxWQVSpugnT61hmO
TkAuVtuX6zR1vHWS6e3D5HV4gmbLuuiqYdGnQ7zN6iZfVCwTL6kfPDMMSrbkH7QrPxX94TZ7cKcE
8glcRT1nnW6BAhajqRaNxNLOHeNxyqfvok0owB0G92Xj3vVMy+k4puQh6dKepLeIpZFubqMIbb1K
xw9tjD/QIwT7bBCUUQaA2MgvVokWlqCYp9Xo6eb+9lp8PO0LRVM6DzHkqhSKOF8SPwYmDUr/hq3y
kfyiF6wr6tzZw4dne0/I07UDmMwa02dwtoO8IhtbJ4lJuC9yEP426AxMopZd8UGX1lpa47Xyk3Gd
dnFyTkpMQWH4odvsMgFZEPDrlF8M5yvsYqib7k6rI2y7lkn2Y6Q2WThVz1ryHKstoXjJS2w15DeG
ZF208MdJypIPt6qxEZIDYwd3xlwORBmY9MmEYHB7lw42zHOW+Sspy+yzY4+t9Er+qX3GKJwEKj1q
QW+sKxvuJ1ivcTMmnbNq8/gHipl0W8DhWIKOyk9VZIDgibGGz8kq69w2+v3t3MHWjnuznLFDtWlD
bLSZxYQy2krdegu1XG0ihwCyMsrucdtZ+6TkSmgL8yt1a0cZkfr3g++9OxCp3HyYHrDRnT3bKK8J
50dtq4menNLNdbLXZOiJHNTIx7kNH7we3lSVZFzyJWeCIFh7OdoF4c2xn5/50JbANdEED9m9wUzB
1/QrN3SIwrW2od6yaOgae627M20wznLAtTZzrriVy17ymbUJCeGmqH7c0pNLJ3zPbIfZ4Nz59kJ/
hKbfMLOxozOtuQUQs+vu4+rQDphb88JodqQAe9swTR7Ribw6jjOeO/qqRYaqhQ/AZzEzl/1dD2GC
wvU+euhHP9xoWtvuE2YG59shxPqObKAY7zx1BXgbrgKbNZvRZd8IeW9AQMIH6207PkJsM9emNw/i
wLKwjMoJD1DlDprKnY1DncpuqC9Jdpaa/56zgXs0u+Ibe+5wSRhWs81T+0T0K8+UJHi16gGGvVF+
jx0Sn93oNYrG7AlXtFqQh+a4SUsvgNGFD/CsAZL4fH6yDUjJV1jF9Wg8pvUAoj4PiPhtgAM5xpfS
bn6UGboMk1GGS4jJWQkxrlF1cS/KUQrgD0peMzs8ALZD/Z2p2TefrV2luz96m51pZPLkCFv1PMUp
x0uBmvUHwpVavYa6Ficn6ebeXuY5gMlIjnve9mNkkhKo9WH7GMxsok0fD+FF5sRqZco5ulPznvhr
rzHdd8fLX12eF7ad5d91/WszqW1VWu57O7mvdUjwTwmrEO6I3OmEmW0gyBA9WMWKwVf+ldEnTi4i
X7mj5F/Lpsp23Ou7Tac4yRJzA/0447zJxaZNyeYRmgDnaNj5JnBFf7RG+/NyahpNbYYmOs6Kxg1G
BlB7Xi0OxIgFi3K4rzInfi+NwVrE4aYxYpgTCMYvacYqF4WMxSJZ0tXQ3zzpevE+pcjSuSPetYHY
FsDZ7u2YuIFRDrjK/aRm0tF+jEnE+wpHnelU+yrncVSLXXkKyIELk7GHIwRPP42JDs8gUvRqyM+T
af0Mx6Ha5W0kFn4eQHPPowtIJvZ+hF/eeUmQLvIRTVjTjcO7jkDRHUhHN1Ud7Pre3IYU8nmAGWBQ
wuQs+Tnl1ZW06GdIBytUHdkyFNiTpum1l1a20NyE4HZT+8EHw1OCkcaiKqiWxx8e0U5sRQmpKHej
5VtrNwkPcPsUfXORrpgQL5refmgRIlzatNuwRP8K7NzaIvnvF0oSTNCmxSL0BOZjOqIlJCjyMY0F
vi0svVnLpBJcHw9hlJxhg8YnpXkWQ3oajfrBbkB4KxnQ+ZT5oXbML6kIiOEi5TkUPalmpsnNOHmW
wLprYTN/6DJ8uuEVzRJEGYtuJWfYpydnheV7kZEOg5rDSzbQJA6AS7q1U1bEkvWrnnkysUsxCz+r
WnZxzugwCxqGgfbL6OQAoQyInTV4aQfNHIHdfklaLH2TjUQjzdnA58N31JQ8oVtYHNOUnLTY+hmA
zF7ACR0kWLcw2CgVwhTg4tsW4/RUDMEVkNlH3cgYfnNTLmQkNqImYlnxAFuR7caOl63PXujWxeZM
C5TzODAtXmqDSZ6mlnDuRhgWmLYm0WgclBm85Gaw9UVkkbZOD57MrevYQBBMIQur2Ncxauogl2hf
LffD7pVaj6GxGizSUcO8TqFBDBsXuAclEqiOhKIs9Y2DSyhGTtO1QLhAY5NZyyqOX+y22ek1exON
W0/Q1djrzbJY6R5cOc0J9rkYfpKTRjYTcOSV1npACkbvOEn7Mat6hnheUSxzz/VW8IxOYclEyq0T
sYVwtI8HcYn8fR3HV+YjC9yYRJGU/rlPommNodReD+kSxJa/8sv+SfjBT6aEjKyar+gOOR7Yihe0
efsGcCwBIVYIai49lpL00MCQVLp++MLhKTeTGkn8zl4nbwgWIuAYd5q6RBT2dKswm3RqOg32rgRJ
ttT1Bqx/9tg09k9Ckl7jyHiMwOTGrStXsQ72bGSgkAZX9m+IxP3IJLbBeFIdawIinfHL1fEm6J2v
buvU6xEdGOKZGnAE2ZULdLm8cJtP8CGCGcwjp7jKMIHzhTKvz3QMqCa51+NXKgm1qQwvJ+wQIEaY
PUaTPgeNjF87m0qwIj1sa02etjZbYxGfEwrTtePjF00c+7kciFSA5gKOvm4+8rTZt4Ni29y0P10F
aXPw1EkLQgvKZXmAdPQM7mIiOZA35WHx6jEGbdrRQAOYXTwrqfZomJYNmddBRj0/mDWofBCpYaIh
oyTzfB1P6Ta0eYEGA+JDqblvRpyqA6fCq93JExywvDJSuAb4oLoe/yhkOvhh5UFvCZllCg7jqEG+
xOVuakm3XdooEVZpMCBICfN1ZLoAdoF/EeDm1MvAj7xjyruqqnObmTbQYrtBNEUGsm6TzUlMRqUD
6E4G218IJ/42cGmtQpQiWgGpQRB0sEuDR23oaX3QXywliB+sd9QKzV4zkwsp0/mCDxMAS5/cqdhB
pNYTqVCMeMa7IwHdk5f+kLH5FoCHWmmhvm3IfAA++1GwrXE1pvIztkLmJTIygJEEdkbOIk2T/D6X
/mE01LfMMkF7lw4ZwlVqHErS3BdeVbKAI1anc8oDGTLELpiwUfCtX82k7a8aO5eSyR7AE3PXNt1w
nrTwlBISvc1BLq9GgFDoCZt+o0RL5IA0ojUgIVwqUW7w8Lbe40GFe9BUVAhVekef1RwaU3t0+lZ/
Kk3unuUcVTIhoHIt6e80OyHPb8zJmS36HwPxNWdD/yZD963VZHZqxg38LPOAJzbfhChpAPIR8Usq
qDhWdP6ZFz5OJZCHET78toE/v+vtGv0z3A44Jsl2tlFsvKhPVqlwvGvsx4QvDzqD7vqbYU1TijUv
hPqYY3SzC9+/v/1SDWW06mIET4FXBJ9/ZhT2hzvpzuH2RzUEbkRvMB0is3Lubr949OwAF8Nk6fuh
t+kDKQ+5HXxP5xhaxrHwVRiKIDhls1fYds/AqNXo4ojESWAzLdU4poy8iZWsapPF3JBjBi6L9W3y
h/mHATd9MpsN9SO2O/XEti3os4coL7WjCvOCggUhLkych6gdHxuWQjIym4WKEBcWrAN7TfyM3IYB
UsQ9DQCGM7Xms18Or3WtnyXkTLaSNGSjRRy4Zj4SoFVsERTly9vkH5GgcW70FjgwLYvGYDbriEmX
VvJSU1RbxdKUlr8rEgdgHZT72G/aH0Yi16Ceq61PkNaqTb3hZPM0Z8ZsMD5t0gUbTxEU6os/royI
dMESsiKRMeXnT2DU+BhUcbXyHa0gsduZFk7DadxkuKXTBm+iv2byT2Vr9s3FrJsfnVOrA2DvRU6s
VD051rkjF1BUjFZsp3xijMwsmSRcNzfZMs/vYui1D8/X6rWugniBI77YxqH/BM3PXOJbtk66npA0
y4ziGJgxU2P3VWgzd80eD6FuXu1wGI9tX0yL246s6GKCLuJicds3WKxS2tipHse64v6oJ8nnvC9K
2AYDTPtOvHiwChj9HIq8jVnqYUyJyBLhSeqDZw/4thlj3WVDh0q+6DTsHM00FujNHtNsKvf8R76V
Bio+Gi7W8izIusk7Qp4jmz7ouhJPbUn4H8zalWFb8tAH5H025bTX2dlZ82bbJWVEFvULRAbmAQjR
Oq+blq4kK831kR5+rv5agn2jziD9xw/OfZDQHc4AssouqdNdkoTb+U1bAEGXknNir5FpQdK3TVxZ
DnB2XgxWPmGFJmJQiDfOo1YCpMiao+2H1J2trR+KggrerXxn243syfu4Tw9iBGXilheGRge3jfxj
DpAeQDCVTBF8zjxBgalVmJPuFQmixGsI7cCW3ZDMJ8JQjI4cLNLaGDT1j8iwqLgaIGH2OA8q55VF
RAtvNscwrdRxFkvCt7QMTxKNgGeWNjjeoOSAvOzJJ59LxLU6/OwDdKfes+88a7zwiQZcwYFYGjGC
0cHKPvB01Js2Kk2eubTHkUfszNQJZzvEdnT/+enFmX8pRHPVJ1qxG5rTGbJdP6+YQNaf443G7oEH
jSPvksKrvrF7j4+atPe90xFAnjHNaO2+3xIiZO9COMboSaeNV4iBAAN44SL/nOhWcuxJiniWef+l
17qAXR798HzuFHV5sarhY1T6cGdKUrvT8PvtbjNNhX9MRjmj/yPC91Ky2yrvWAIJ33V+qJjUNmIT
DM0du3kB8JIQEoKO750q2ulRCw9oyNdBKplvDKsCn15AzPl3jMjPKXA+RH4R8c1Y4qiluTGZ1OP3
rRGuqX3nG1405SReMco6jzYNLZceQ3ASSlJSj+0B3lC3smvduw9jbU1uKYOVRoPTfDcyztncVmHk
tVhHI83hvLE64TbgHBs+IuSODUE7umAf2Tukb5ODG/e6Wt2uVSOVaD4cMAIz4kOSTt/7ib+P6cFD
T/JAg13yGLeA3oo+O5k4rZbAGTiwjouCQKAtzfHArJuWKJAin6ztbSLPKEHsmHiBoGIpJaX+wsqi
QR7KnaGnNlhMZWGsbqcJwx4QzwxetuSVmuzfhhTq4PAG2eeLK6yvrgGSXLYu/ZNXHUzGvIPhD5+b
ULJpWD6EsiXeLjFI2eXN02QvOFvX1BDTq4WLc4nuFQmDdLemN9bb27tORZN8bvfzouh3XhR+17Rw
eztBIGoSfDZBU6RxFGtWBtU3L0f9ASd021GyPI4OiU1j92DRbe4ycAzE1dXeehyTHy2f4pFEMw7b
oDcuA2r48Qa9WT5v6r3EqFedXl9K8Lvr2w6E85SE+8Si/0/Z0djDLBEq51LXvXqqfr8NtOxJjMS1
lQOIh3JamBXoAN3XgYnNWgzZyhI6g7Dotq4ec6xlGE3xxmwj9gLzlTim1jxGfSqa2lmZxPzFC1+y
XpxkvfF8LpTYwjHlCKw0fJQstTk90MlEUCbUAM16RqiGCmZqyGBtZRssew1m0UwLyTrUVM8mFYqY
0xg7pkc9mwQScFpnDtXqfAo+I2CQu+L9hD56rCDqzSdNVHehgzV7fumInRvKVvICAmmWoMkSdALz
c9d0EmPlyWeeX8ajE7Exj51oD0AtoIQaYaRq/bqax+3RFKHCNo1dahKophkY9OZ9szG8ufXAbZTB
6m2pQ1zPd43xApQ/EHxcdvk+mYMO5FhQ5iX++fZjMai8TNKkQGZsjE6rUIe+0qAs6vZS02JQ1gjD
Ngy18USzFt/PfPMiqpGIV48ZKUhsai2DeYdsn8MmuzRMjfCZIDmGO3jtYn245rZ99ctFlvrlS1dN
Pw2rYb4h3P5NFcMbyOGMVAFrcbuEp1qg2cnk2wC/cBuwhrimuNKJoGVFCzo6McINN65sH7jJKxJn
50iItpzHC+w5MsHm5rbhwsd050fwh+XCqvCpT3YaLqXXjQfZ++4laRIKr/lkUWiK7xsuj0DU8qkm
UHjeXOTFkTFZc0HNlmzIN6U/MhlPlKTB8NgMA6wJkxTdtnY6d9PBF1yUFVsIV2sa2MOKw89TcdsN
Keh/M6AzI3Bvl0f6WcvkdzdrarbezbYZ2SwOaMb9pma1CN2NlMp2CRxYbZPRRvru5kTT9/4GxeS0
MQz7/5J3ZktyItu2/ZX7AxwDHHB4jb7NiGyUWdILppJU9H3P198BWQ+VkboKO8/XbJusqrakJAJw
97XWnGNWC7dj8lno2g+Z6NWKvxemDXO/ZRBVcpf4tOPs4Z/Qc5KrWtJ/NXWLMVYwXPF3/N3Bujzp
FcISsD8k40YNJ41ZypIl8RNCNWJ8stBEZNKReTo6HXbm6RdRk3DmP5Gl3j7YkX/sQjYMz3MIi8Y8
vOzdIv86jIwP9HK0X0YqWw0kwBtDDLFuesQhGs/9GjlS8eyXfbkE37t3K97e0AedHhM7CwL6fX3u
izImpwRUv1T4guqkQtxTDNuhs/MdQS1bASN0EXPE3dtIBSW5kntkI7u+5mcl6HZmXURY/QCMme2K
hilJzMiCvItDgWZsZ3qhueqhVa6lQCfjZbVBzkyeEEhhE2jiOkQH+4ZJkh4TFxO7CM4xZ+n2nEVR
ApL31j5r/oDYiEhXYk1sWp8j6EHFKB/ID3idtyLdbePl6MXWnqCAHYx5+wzgUzo98xL1NTByxhwu
vOC8ZiY/nWm12jxnIbjGrJ1MGFmbL5pM/55aHG9Fr2aHphwe+rE9wvIy3tc4hGEMOUXwUwlAWltp
M0KRV6oHUKDfzS69tB5BsszO3t5ZsyI9Aow7hpiF+aCgvllR86bSyHMfMJhw5GPSzhiKYncdUoaT
gyofaz7/cow0jkqmBfcQnUOU1DqvIDe94hl8gEhmHsuiipa2R0PEq9Jrk2k0W82M5MY0IihHIptS
5Bce1mjLQNIjByafTnIcIeOCA6afVP1KxR/AYVQ810JR93ojVuTpEN6kKFurpkHSRlqxRXDzYyxc
b9NkhyKRxNxmkxWEhdMXBgwWaYQbJ2nQHKaVsu8JHGOKG+UHi+MuWYUNdeUsr0DtfCwQLMyAZd8E
6j5Cu8wcatjxYANPE2qLvWnawFqAu4syK/fWYL//qPkw7WThCdFQsc0TchbLSaU83Vlm9ihrlHqn
jQ1DEn2fupZxjFXEIEiEHuS3uYDL8pUS40pgbBdOxQsLWEqGJsf+pYeV6oDdi7J5mtK3OuyiQlm2
QU0x5oLe8OWQ7OIs7hcyzabi5LEAKHS0POWb5rgtkqi0/WLqnrYoGsMlvFqj2sCosWwSXpbAtBJa
lVQDSRb2Jwqgd20whjV120tCLWPUW/iapNh2+EzWYw33L1PijZXE5YqIw5o3koo0NqtmaWmZc+Hu
rQbD4n2YhuaTH2JvwSOeVFLKxlPbt2qqvuZDciEx0gjzLKYAWY/8H4Qcol00jhGup1hJj0MXPotg
DawaW5GX7zNRiD1iZEIy9HQfNh16lpZ5I4HfWfdaax6eI9sf1pLlr8vq+tRNDOG4qAm88yFAdUXs
nXmEjJp+LM7RkwsYlAlZdxp7pErEsM0LdOUBlNBr01lV0gcW5ISH3NExunGqNMi0JAUOoXSnpgY1
iRE+BqpYsgDWW27vtsz9gwli5+iH4c8ohGpfGXV/QaLiRYyEMsv/4eV2vMoom0mB81GkCJI1ioom
b16evV4/Ke0wfQ3uV5judEb6ARpHm363/P7nqLe4WZzuEBOSZnvEsiGueXClWi4qtSBwsvC+zuh+
sO8rz5HJDrQXI2Ar2xm8avP2Ljxk1tRn9KsLpIOFgoWMmSxKD4Ld1HybKLl4oLGJKsK4pklmP811
nANcprGY4RrmJLHx81cv9uWx74dsb9kdQzbtyVWGbinazkT55mucMmw6iRwgdoHOfAV1ymlWQLg9
jr55s9UQk+2czi1XXmEOXBWp7IzUtKXAAV+ngl5OBN/Iappn9hwkyiojT3JbDPJsJrTXQvTut1SQ
jBTolCt67mVI5SFtAsn2Mt4bDDAb8gbDTannF2pXh26HFm3KzN/26NUatfrmFkTA/Nk7MLvg/2MC
nbwDk7UfcoFGVMknSXlRc7IZslq7zIrDKPTci6ph7zcObYzYtG4p3LBc7yyMk4cUq+ZuVh1oZSS3
dkzjGc+whiZ6YaaVeSSLYWFMuTHWoL81ra881WpALhFHwEIwMQs5pEfijon6d58BGo2KjRVnj8BT
+NH/0PQlnZ48Gi9AYiXidrKKrSDLzwR/oVmrF/SbPUYeqGXdvM3OZJM067aEIFzUvbETrqdvhlr0
XwnvW+x39sDoSSruP40MLy5+pu/EBOULU+n9t6HFl62H4R1pv7gxgdkC64uD+8WQcEbwzN8I+82I
IQYJct61N3hhzZL0lMKV45q0CGi5wtl5WXXWU11dw9IOaBHmC9UiKD2OUc+1dUAjm5emN+uHqOsD
wFbgKlEYcfSA4+oMF1wzKHlqxZ9aiUDDsZcqed2cIfIy0e6fEhfvRYY8aA1Sh8jMhdLmYmXnKOvU
9opdhMYSohuwHSPsdnGHs3KL0Jk+PuATWEY44YGn3tLIWImACdSld1X1KGXdpL8uPLXmbXJJqThn
bWmvEQkaC5/oqEOllYssJXZrGOryq2gICAr1Y6+rF6+TCtMG+Jx00fs7PInZGPjhVQGbRT9xcko7
2JH0m5vEQdCvDRnHV8al4VImpsCdgCe21GgEpUXwhVkb1mbyk3BxjwvVIWIqaod/RnVqBHTjd4uD
OqCrFJ1HYYV3OFszjOPj5fHgAJvgO5z+4ZaOA1S4mhqq2bVHg/UQm9T6su/+1lRLW1X0bU+Mlym+
SvdEnlR/YYZ+dFzNIAEhrQA1oLZsCu9sJpb+MG8gwOXxH1enMc+9l7yvGeSmv4xqaJc+Qy+LydeK
RxryR9gDd2vtQxk6kK7dtanWfzM3s8/qJFFIsyh/Kk2q5SAAZWnzHqO2lv1jSVDN0hpkscUBhOfG
8aiFpkPFvN46o5eT2Wj/8+f17pZGy6OmO1gfdfhHBl78W8gepl5KF7wf1/n4JV3/u6xa1mOOCLtW
DMUy0lksgpLVnrmEWKE8zF4dK6thV8TppneQSTc17VMZuUzqOOOAC+h3tqU8eX14j5eg6yxdNzcV
fgnSKyDTTGCcW4++WoZCOhxOZ58Hbw4WDOsEHqDdjHQxtomr8H3H+TqhiXgMjGk3fkki9x8t1jJ6
YV+oh+23nlbHKFldQi9ez22Vd1lM67wZQgvvGS1vaD/sKSo2XsuUEs4zzcCb9XgMpZMTYxww1kzf
FARvy1mpUwnjV0li90uiKOt4VOwjMVbak9pY4Uudly+ijNOHVjhfTQWy/PxHbP7T2mTsuUOGliPb
46hmpOWrPyZM9tlmxSBfSDmlRTQYJ/Z0uvSmf3w/PXCe9saM3CG0ce5YyVNNLAPn1mGEROCuUgGP
gbZ38lIF6VppqpNaWBxLZUn1ayNLLJk7V6PY2z3GhtaKyjvf07ysfbi5ApaPcACyoMGGjzw5Vv/j
RDZJuAz6prYvc+HfT+K+mlCzyhnVdTd4krK55RZPDrYET/ADKpG3TKWE06cj650X47O3DFCLAUJF
MzEkow/5eDF1n5E35DfmZRYWtSY6IiOitqqGYMP8lSHQaOFp5cxu5sllbuaonnGe8fW2IBPMITgc
1Fy0Zx4Q3fmqxOdHirdAmwgpOoQSVLEfr65piCkdQ4Dws64pc2neM2kTayWmhHUGzia9ZIxtyaxY
lUH3XBD0ORd7IIBe6bZ356YQ/nNuaW86c/FDaT0ixeoQRDXKqcrNfqnSLVLdbqHULI78qPfWeMUL
U0Xm8KhIpaPpu53F4pFT/3CqMV2M5F5P0+kpo2AL+szey0mAcufWfFoExGR8nRCGtu1g8Lx5TmKz
M5Q+r0MaPLZ5VG3vJcWVxOlaN8gPZj7oq80Xu/R88ot1dz83CuPIcK7eXZj3fBL5+MxyDUC8eGC5
Ht26od6jGOuMsdL96yyo9+gk7fPkHITg4AjeERtBY6YEyuFHo7xUqUYHE84FgY7BuSdQGEvSQJ2o
sZyqk4coRHtef3VTR0Vn9pg3RcCYtF81hfoa51a3thDhbOZfRtHmW61O/DUpj7SWSQ9MDRofsm3H
k0Y61nIIZLScm9rZYDf0IZDYRbl4EZOQscrgCozWcMhz5O1NAPCByRiJAhKI83Q6JxtU9nlzViLO
EthLdHN8Bf/wbX79Uiv6DgiVw3upneMqo3D3kpUoyORw0kqg7IYnEYHF07LvTYtJraFbtpgrDpVg
OT8s/oJJil8tQHE2llq/iPzEeuw7+UrpgdQovHh1n/xMjfiioFqTvlvRj0hP2InEo5faJFLiuA1r
XGmhUaxMDFLHkXEH5eTonRJJikrbWkvY+zotP+R7CYa+fY73CkNdHhwQpPxjqiVbqkvrxvF/Bilh
OP/755Qdf/IY2pT5hnrznKJ6jvCs8JzO3QotcR4Sw6JJ5es/bbVHCRARJ1gCFd/Ps5d5DbGbilhl
Bmt3ruU3CwbsLY5rFr5o8W6l/c/a6jlMOBg/Bdfe85OFBr53Pftc8049sNO2u/kSXBfN7i8dL8+2
meIyCJHcO8n40tP6WJVVvXEj/Fmo1sftnev7dOIXaHT0mcGAeY7X+uOC1pqVSLvSjFByZZyC9KWX
VPrXMsHi00xZbBr5QH6P9JRcKnsnRpSUvkTIYAQjS5WFN9oWf/s1cmc/y7VlE/p72YbqncJEmy7j
4+vO7oS2TQOjBr3htjBJ9ESp0INVFy9vjSXEIHjs5binGlX3QUdfxnV5o2j5DKS2MsL3XgNLIddM
a5uNVOSPO9/aby5n2ispk4CAslndblJSS5pYMTtaHCizM0c5uwoO0kqJVe5SQOduksTPC//csaLZ
HyyVBDuuM7kJ5vbAny/plqrJYUdwpqT+ZNvU4RBMD+J/HjS36G1Pye3+onfDU96o2QMBGwcm8nHr
bxXDL7Z2NRkqMKSLEkenk9W8w5NyOaS0rqOC6guxvUbA4VHSUSBoPaJ/u6lBtMV0BrGPMtuoFVpQ
mk+K758v/zdnELQM1rSvspJwr2821oRzRk5lo17msQv5dVg8Glo9XbzDcYlwk1YnOoMeEXfUs7zb
a10ly8cN2pc/X8lvqniIuSY5FFyErem3pyENAqadGbVxifAWnWZ/j2fR8qLADR+iPJK7ANHIKteB
0ydGujX8NtlkyOq3ucXQMzGw8DU+Io7ugbFPS5xlxpfXM2/xE2R+ud8z9AfzrKDX0ANT7AT43Cu5
Ufe+0s9LD48mSReaADUMqv7miShUEm+6QjcusraIYQ0cAhnq6Oeo9JxqnT6BetASK5iVz0K8FIVV
Pnhuspdmma/GISWwQaBU6DySicycQBYcqd2dE4X++bAnpq+ZKAmDC4Ws8fGhVaHosimSwsRVrAjz
IhOzdupdW5gPaZQYsNH+BuUJ1mnSo4x4BhKGRGeEUJcyH7+WJe3bvg/WQ9YhLq26ZA0cx9kWY5af
fI+WA76C9fyyGSg7FkaMOEaPdKRUXXXno0x7ys0C9eGT3JxHGrtIWvKNjEuSWH95fnDQnPBOzTgj
eD79jKlTRmuCWuz2yWQxC0uCq/WL7nQxwXywpbDkUOqHRrJChFpuWsNNFhgc/u5S7y8c5b/m/woS
gVztFBCXR9zXou2aYNsrHYpSbAqBGzVLIn+cjZbk29DrV16CE691XHMxT/9zmX+fXtxdS7RfYYSI
8MOy3FBK73rP+asW4qqp5FAU0k35O1JrmSjizkup/e7r5V0Eum9RzH3CBFWhQMgNPYSAC2Ysoeo8
awGbUlsy/2jHgC6HSjxfKYW6rLzyby93cdlbXbjOHKYziBAg/aWlcSdT5hYjOC26JpgYjp/8j2nZ
TYVJ8kavp3ZrXFJpn4ouF1/qjCmOFeomdIfHIbf0o0jo1gcg06ag1HBJBy5ZdKnYGnSNF3ljKAev
MdQnwR+bHLxEI/6N2Su8ulUZrKLcLnHxpzGDdSR502vQTQNDFcnVsQVj8d6qCCWySKMUyY7ZJdXo
JCLOpOe8Ap3bFXVy/fMaOTF1bp92i1kpJHltClG6fRJH04HSr1faRY+JkAoG6B2kPpxmB4Vg2LJo
Em2LFadjauzbKAvBuxtD66y1zHwIlAy7rwV+z+9wXwkdm6Sbc5wIkFJ1LU1zMFVHzRidpc6kY9e4
NZmJiFvm/TQsQIp4XXTS0vzHuzSj1I8zbM8qwkfLVMhV9a17xO/fbQt0RKHSES4G1tO4ecFHe9QI
A+UjJ/lr2KJzgTKPJU/6yoM7ZtgRFTNFWZKJjZL134LG/jEqanOizbnIDV9Qmsgf5IbvpZPhc4m7
L/HEQmjHIuNmUl63KN1whGprdSi+Bxozujy373SoxbSe3qwgTPrptKsmVFhg7R/XW3J6RkMptH/B
LbjrDSJ4EIkyZSeT0Bs45k1VvlZiMnHdsNyX6tN8NjWfFCMarvXEY1NLV9vJwJL7FKkPoe9ko2lC
e2qbxmRygt6mjoLwxJL43apRhAvE/nGo1ztyNtvF0NKdmmU9Kb3ePz+Xv1smADybFmiaCSF624F3
6Dp7Sh9qF8/6y4eztQHelm8GU11AvrSJ3eLVYX3VjmrTvY1p9FqGjfM4G4DxKD/6xf2DzXQUvP3K
Z26UADjGN39zsDHhiOoFAWwXR45bBnvd0Yq9bqUk+g+tte2ljSY/QDP9/vKYCQr9Ov42jLzGfYss
OLP7Rea2b0Ds/QUTGP88z1Vn5sOdb+9zfc/XRkgZGNjpLHnbk2ytHEsSTrrLe91UG/FVj3BG9CQL
HRs3ItTWTbmXifM8KKjSItULHmJ/BynSuvOkfm7FwwaWNoxSGnhE2932GnAhNnGppDrnwSlut2/2
vWrG5JiaezdxzrKHATLfTs+IMEqRk7LyA8tYD9WIhmysnF0Z9dqiH1NEWhlaWIRSW61R43sXOr33
H+8vExM4YRNO/DcFFFz/rm1cxX5nIaXCJWGvdJHzaRLffQr7e24/g3kasVXSOHXL2lhERn6vc3ZL
yWYzggCuWfSVwdKr5OR8fLnbqmpD4MbKZe49KHCxX1O8NINIW+IJ0wLX65ACx6zzhRJRfSdajwiV
Pf5og51OOwIsA21SHXg0DsryWxwgKI6sfjJTwyWcXPJ0CuExSmNnqmb1/OfH7zbw6v36ud/TwgTr
e65w/lPBIG9EGluPyiUX+Xpg5Hxxc5J9bL2HFDppNJDDrnyIKwg3mTc7Pu3bWRhJwhPGpVIeFNP8
6eXquk8r400tUX3oK99J87eUqnqTyjenbMvN0LnDgs5GsKZ3Fq3cnMFuOkWhJ5qWrjtgJ3vy6Ykn
wIi4At+O0Cu174yaPjfUCfKkNwE7igXLNm8DJNzYTK1OFsal1ztkcoBZHrpwPBBUm3+d5THzTXSZ
haG11PZRYVdrJ8j7DU3kGU6QYrlbN924F5kfHoly5t0AttGl/i/L/Dl3ctXazvZ3btLnNQJOP/ES
Gr1AHvlbSibibz2ubV1cSqq4dRHQ+Mooa0BzPAvsLgu3BkBjCmfr6UWzCZOwWneK2e/jALf9YL3O
7fSB37pPdaxdphH5RMMr8d7bzvq30sQUXU12XNNVl++YrbkkrLSEuxboGGY094RGhJHOpFwxZams
kendrU1++0kpp1WHXZ+cmpsaPzNwK/oJnpOKufjSDPCfD/n4Uw/Jw7WhrL53xcPOXdvOFLNBhLOn
9fGqMrNkoVuFv1X7DmUqc2JQIrJYzrqRuV2JMN5YwVTdqzHWrgbbyJ279HlR4i6RS0YHnfmHeruS
E1yWW6nCeZcz9YnEa3TZZRAv44HhRRNP6tamS06RQL1XB3W29kK5dIwKbSMbpOdlzSpUy2CD29g8
hVW8tBOkQC5WJZpCMZ20WDyNifE1z4t/cKOb2JtYYlPOyBuKMLGYn77CALGXdT+wwTiHuQvy5w/5
eYTGK2TqbA+mSmONOvDjejd1YDpPCXSIOTXt3bFovmpTJDvQuRqfnOEejXalQw2udILQp4LIl8sM
x9M2G3OIFE1UMos2CaNWgy9eOESrNAEKAzv3bqrg7+4HuRYsarw8Qt7WuYraaphHAOYFMa9w1PCV
wQ9ssaOS2MCqnR8UA4GAXgwN6x3+QcdM45XXqdnyzpc2VSQft6spd4UBBhUkA2T75hjb6YU+Km3M
CXDK8oMk/E/tVOIsNnkl1JUZa/aikWO1FwG6/6nNH6FhKJL9vPxblQ22FMjanXPbb7YuW4VnydOq
q8BRb8nvQOyAYqWsKq1EI59MZBbYLlofjDtoRdZiHkBpxB2DOTLG6NQVtFwM3i4Tm9zglz+zBiok
SMRolSkNpXEht/A9+7NeApnIVPsfSgoIW0g37u3/v/lCyd01uatT28i6bTaji8lMtausy4RIgnRy
aFWIRU4OGnB+m+wWMVXBiRirnvMrw0Cn5QH58ZPTI66a52yqZeLsbsf0N48cy7TkFDcdTDjPfXw7
OGsTdtZH5vtQT5c5BDCp/dOPhrMUNagrY2o75UqBm3DqSc7dUy1FL/nnJ+53Ox37uami7VEdwTv7
8UKUUlOdya1yicdw2AqFHTcU+xAdCy5F2hWI2oZNjuOvHyOEUVPjNEMA43i6tWQGKNd2orvs18xE
fE9pt6Fr6hRJ+XkWd5pFxyaSSeLeaEvfufTf3Vs6zpKoH8pRkqU/XroAEstZxLIullHoR1l0b3Ga
OfbCVUu4aZwxGKvi3vGTH2mv+kfXhmdWdTqyS4ooBRvoY9r5GuAq/nUcDAPdStxt4UwYu6j5K9Ez
A46d262rQntm9KRslLBRDxMO8M4H+c1eNi2WBs+nzlp5e7TKDZGQuS3ti68SveEMSvvSVNbTfHpK
/eSts/2L39EqNAZ9i2NDbiIVg012zjoYXLP48L2PnbW7dAlADzKnFfUP3VHCA+v6yH368xW/19Mf
FypnqrR1+oL0fcQtqnloXafNOi+++pZymlNwlYIoXKkN10q1MINyfYWZMZ0wSuXo422Cc1IsdaPN
iIca5BkKFnA4bVircV0vnYbh+rwvzROs+UihULgvzDY2Fyp2Z3OoYLLGjf4mx844C/hVjybD7shR
V5meW2vPGsTCGoJi4aTBa+Ik9lFW5U8nFb807uBWJb14nV+t9lng01rn7uidY0t/6QUHnY7W/MpQ
KogGbcRDXzENGlD6xYsyIGw5oBmwF+AGlhosgj0Tvjho8r3V1K9zUyU3wLkphYdzraXJXIRftAyl
fgR+EDZAmZ9LM9uiF+r2vMzaMgvjFoFcDa8oz90j6tRfIFH9bRn22QZDCJJj3yrPftE9gKHkS+jr
7CnTcV3rTogiIQfOV8AJMe1enLuKSkZBSHNtkERvY2XINyMz2dVE+urjepfm11K1+oMNBGIVFump
y/DKxyE0r9EhsKTphvHBSKJjWdfNrvVb4mf5EYuwl9rbrJFA4GWcc/PaBqmyCWRV7TVz+BZXWJD7
CYma5NUUSRihtQwgkGm9Lw526TwOanoYQjSZQ1w8zkrgvhNfVb3BJRB7L8P4NqouBWzkHGu3hczG
4tdjTNlTv2xnEl+Gc21VoMPv9Kxbe+Y4oAoiPNXCxIYk2T3YgWf91APMouM9JddtVAwVD6XjJAKy
GSBMmsGP64vXZQbGjji7er6CTFRExlHVB04ExqlHBHyo/YJIiMHAmOLpF4Kxp5hJB6qJYXmbILPw
TJSRvk37BS+x8uwALEcuPm4DbBkrmoYL2SG9v/Nmfl4UafqpHCFICOP9vE0js0gxGmMlLK7IHWtU
qGTWUMEfB23A6quhiTPxpS6LNMCsg7XfyFWwLoylMWzTUy6/6GYtvgyB/+XP1yU+NVrQH9M0IBsF
wQHSgJtGi49hOp5yFB8ZOODhtKuF7jrlxqqUA0YPDI9Oc1WibDG/T21UYgfQadtNJ965kSDjfGcZ
+VvMOrJRJwwxBxKyVlWPQJ7pd2F0THb0M33cMxNf25XuuonwZsQJpCzP2Mzt2WHUy1MSlE9WawAQ
tfDouXGxqUFZ49gayonroD1Yo4lAxKUQ1ehr3FnuNXk7V6HHJ6eMJc6clGmcuz8+WBITTG42Q3OZ
S6R5mc8Hc8fJbdmbXbu2i8HZKHX2V1NjqFpS4NgnL0cEPpMk0wRbUiWDx6ZcFNpjzarrBNar78fv
JddIsXzwHe8yFzOq8Rfjsno3L66+S/tbK1gH3LAyVl1qgRSQZn+oaQOuANQk5+x75yrHWb/Smj7K
dVkCIrAVdAqp30Opg5Bg4kw81G5C7hwqKPTkz2g3AIWFzIKGOsbDVKfyErPdGmm9w+ptPbSd5a3S
0fvR6UP/POjydZaqDeq3rq1PGGWdZWI2GEDi7KsujB/CBITFECFbqdG41jOPcJOJihTKmiOv6KGZ
tIgzksZMKXGzFUmG2d4X9kvp4ecVeGuXg01ibGiLbZV2Syc/aIq+ZKtXv8zPR+IU6YZD1pcQDwwJ
QNqeELMCcyg9/LklZBnKntAx8zyfD4a+xJ7WlCdJPRblA1p8Xz6ioI93fIBgUzQBSubirEqwChVB
iessDn4p8sUT4lDhsgJCLuTjbKXIqgThvbFOa4amViqjFcH1/kaCi8IQUzFfc2BeiB7soZ8vO68T
l6ry6E5aOEijNtrYLfDj+W8p9LxGq1YWl/lDEVwNPzDtFHAdGaBjnv621ovngCbdpMnSMG0iQBlz
iCD9d8A/+dqrGX3qZeJMUTRLmBTBnj4p5gzbm2yFsa0+ZFXBXkPXEQM7Tq9+iE+Evjg7YmGfe+lr
e9SHUKD1q641xlaW9VNDWMl8IvFN60VH+fnSBr8Y0KgbO7GMPfw0UDMp77PXnBQjo3vdE/mDDA/6
b3xKAUEdU/1eKXDbXafiNqSGmpPWJVEit70R0+nSIdRK9eI2nb+rJAPIMcLqW5l+xHsHcE/41UOp
MS1gi+p2dlwZ75X/v8EK1/cD0k3Ow82//n8Z+6DrdDv/37EPL/73IP6e/vxv6sP8R/5NfVDN/5kE
kLwgcto7psPme+qDI/9HcGpG7CEQNBvz//Nv6oOu/g/HewIfsC1QN4ppI/w39YG/jZqQsmZqflA9
MB/7X6Q+GNMx4L9HYXZZrs7QbeJCxOe5r5o3zG16XFFwHpxlSiDVhNJRachEqDwMSOlO8dRraXgx
67iBAiJQdidliCfZtV7HCCwlJi70z+o3aNfA0IFyBSYpQx0WZmCXVbBTm/ZLHQTaqYEwcLIBjeMl
hYeKi23bt023LRSn+EZqXiTbF71O1HZhl7AIRr23d2WXrea1O9Tz7BD14UH4DPXGeDgZfRk+R3RZ
NkFkeEghuzty81kP+vHLodE4NTIMdC/TdPjjVmdGsMtoc9c7jO/BqbGa/szwE+Wcci78tkF6q7UH
kpmGawDdt8aVuG08rXqiA+7iaeqajVPWybYsImNhEE747Es33JhdbeOHnj5nCEORPBqssGVVwgFq
DSVYpDRtB4TW0AyV7jn19HA1zP9UkSn3nyf13zf6/6RNcs2CtK4IGpk+wX8/4dwVkcYkh8XDO0eS
/FfZI7O2kW2T9Vtz5BdptflJhP6Og72yBUb0NiP/xtg8ZiAil8A/2p0Z+vm6dIsRLJBATG8n5RZp
omB7YiIdON4dacKnuyBNWtj0cJi9aWhNbpMWI8dBCVX4cqs5EY5HiZO16puKM2vcnvJYERi364vV
BgnbVNssXV3zn4ak/l4S84GWQG8WCjgJsp74rc7gX22rcL6gqFhWpd1uqgESfBipLib91l1GZsos
sleLfeY4/RV7IuTj0V7bAxFloRUbj3++BZ/mpnw8iITG3KvHm3RrucgjDS6NTs2AmAeBphpWYlsn
nB1K2qrPVWNRzEjPw6arlE9p2osHNR1NTAwqZH0NcreswnGvq12wgAD1k10iOZYDruZKh+Gt1zyx
snaiJyWuNpi+IvZRXSCk07B8G453ZmgKNMnvs2hDpeYcA/wpVy8geO7PH/TT2G0SyjtzkA1RxRo6
k49vk1cYpg4crN3aSn7Iie+e5cphCQASW+qIx7frII2Y5Do0O7cY/rIrN/gJSuXS6EVCtZW769LO
vSWtHXEM3VY5+EEe3rnMT7ohLtPUSTAk+dviqH87HdSouTmqF81WeBqOfkRry9Lr23WM3HUzrwGW
T7+v9mODZ00J629+7e26klc+VNr+Cgvlb0Q6weH9FU+HSTWEwViT6BiLIX5QTK96bMx6wVF2fNZ0
p0eL4NERn9aBqtfuJTN+6oBKthKywHTH1Mh4xoL18YvXCydwa8yZ26aq05MZqMO26MEYNaOV/BiP
/bAkAmPy06s5vvuxaOutAcMEDov/XDYb0DqOKJdWpSaPdez5WM9Jsxy08QDzrFzPiXrYVot746Db
LuN02Q7qF1VlRKIyfvx42Z3plzqAgmabeln6oIhKW9Cjg9QgnVVSNM1BsZvyi28R5afG4yO93Ney
TwN+Q/q3q2gFbDHFPfnNSCk7DPm3TG1WqMIWhql0Zzq8/rFI4bFa3A1fWjnICY1+ZWe96kOZ/Ijp
hbAb7jSl0b5oyL7WoLbuPGuf7FbMZwg05F3Q0b4z9brZYIYgGfNxaMqtmLeDAmJyKL44CaEqA64R
ncHcEKXw40Ci0iaHu1E7QHWJCHxkly7e2wwIAL6Au7zztt6W4tOl0SEzGdhTsnyy66WZHI1OqOWW
zR7gTRJjF+/q6uDj/17WKQ5HaPx7wQF45w1ps7JE/ldfEo/S9zGUPvKi1upixpX8+cI+jXK5ME5S
qPOx3pAmd5uz7RGErBGJWG972ipbjJzVI/w8YkvImIz68+gSzjiMXeKSxqMNu4yiaIGgQM+kfMyU
Du94BDN0MJzxu9SiFfMKhyGsCzbFHLDcTjD/HFICDjA4OE2bWEc1wi7mC1AXDk7naqKTEjpCY0TG
8qeBwBA3JYL0/uxb8b1eO2O126M/PXbaxIwA0K8S6Hf7kKCzxApiZ+0Wc+OqIb5TDocgK5NFrobO
IZ2482b/TA87W3aNRX4ldpAE9vMiYrYCBNIhRPZqMZ7eGWoHCsTX6B3oDlh8lTYs2ipmQ0j31BYX
iYa2xQDmpXlsLB2R20BaumWUqOlWrZAYFwGE2cCXErVk8Jx0tbovc++XEdvWAjqvXCjAyhaRDrIB
fZfctHjUVhUGeUPRw3PWJE9RpE1CNcIVTIdhZtAWb35wHUQRr3pfQVzDTo0rjRxNisPOSH/iOPwW
SlAcoLKbFtlXX/i0ajN/7Zaqid2V/OnU1syT7E3IRPrgL1xiqRdhUoT0IfxyEfgAK3TZrDA2mgDi
vavf8qPNpPrpTMz1dDwQJcTIxPhpMfFeOf2bMgzeqU2UHVg442KOVw3Gv4ZGa+MDPqP4RddshZbY
QrO79sjsnkSqXLqyhsBGcE4zBO4+0JNjU/OjTZILROuQTJI5+Zp4ykVMMkQGjdGioYwvdXrYYCSV
FM2+ZL8WqM5SGsJV9n/ZOo/lSJlw2z4REXgzxZRTlXzJTQipDZD4xPP0Z1H9x71ncCYKSe3UVUB+
Zu+1YfV0CcxFkcKJmXEPjivWygy5ZIBD/Qya4Jp148+02syLPPSXrsV/V/MAb2eAscVUB6n8jqUW
ZllR+1XmNGDiePcEQQHruFtq5apa3k+vid1Q/4HfMAC90JiXLG1IR/wu7HSjOJorwzbvF4o8X+OG
QYjOh3G75PKuPuBGvoL9Bb1SDwlMH0X3K0v9OxvdG1xM/aAkMmjyzuYumZgI2ezlXUuox5obJ12q
NzYTwCNNYkunVzV1Dpy+jwzjCJgdoB+ZYvhO2fPauRGB9yPTCm4n9tPMIMQMQJCecAm7WXxxKjfo
40nfmct20RdtoCTDl96pBAcZkMUKcplUa4cC0vOV1K587tcukJqfCVHtOm/jNSuvnTlMEXu00o8V
4zM2V6x9HXEIadujcX1aFobEFvIL3zDrr4UgpHpcYFhBuT3UYH8ibOMptAx50c35vaPwn7tfprkQ
uWPJ95aHUTzIr8zsz5IpOBDt6grC8asenTe5rEdasYhwvnLX1ERxMitv6+YnyYH6lPPwnhSQsmQP
yoYMbwKeBtOHPBm1Hskl7UQ6sJrDGwID4gYTFGyO7dUHGhERWCx5aM93ZSZInorj+5Sf4AROSSMi
Ex6V+lokCMvHOGG9PZiOvzJsdWvmWm6PkLvnx/fSBOIwt+UBjbeaNfdIn4g00Xk+DPb64RZ5/2qX
b8KyjRC9MG9egTbV+6iU7N0yLSAkdHC+DbPTgqNJRTrv1iG5eHX12CtxG4nJW54drWDYV1tvJsGz
s7Z2+6yGGziTbPUN5CxT05+BHD0iI1bnlFEqnw1nPYnZVgIW9vpD35sZEkO1O1Sxoj62HZzsrlKt
V1g1OypdNRgSQlXA3Fi0jvartj2IeG4oL2aWVb6pl85vlQiewhbZTzs/xTIToT3N6SlnWfdhqRiy
9OUdNifxMSw7Am8y7A8sT22Qgpg+x9povg0WYEGOsJ3WZw3wfeIVGrygUZI12udKI6xgZXltl9Q5
G33dBnPiqJ8qyD5mb3p7L1alAEHjksmgGQ+uI8ks9ySCX3e8gzX43lV9cVbl+tG0ufacDKb67KSt
GRAHzUojvnOyRL9PN3INocvLDnXYlTaB8N/t1WOU/u2ROEsyhzk/etVs0bxnbzdtUJEYnc8hP306
xDJYo1P8mhzc5k2XnbE14RfTFmJoJhi+Q5/oT50Lo433DntOv0T2LJVjHms/jVWeqiy1XiervNxa
DBvVzm7EMul3yJ7sWJLiso0jl8mUZ6WIDDHR9+rmM+Kd9AWtGbAgMhmbHBHPtjnKc6d8bY1OPEkc
qtJr892wanZE8pnyqph7I1X1a+26R9Aa83EhEw8ciuq991P2zDnf/1E05zA1ZEBmpln7jl4y2wBm
78ONMy4r8Vd7V4MepqMLPOkxl/5UkLkApMV+XOe2PoyiSwIuOQ65NC9fc1d7cxst/QEJBiZ3ceZH
pnekopG5EVYKSjgJrenixfpp6Xgy+Cps0amZnXfa5nOBzMDPQOQQSF3VJ0Tk+c4j2nLfc7rtBm+B
UVVW3wu65Mil/Dx5lDuv0Haeb993wa4HokR+1qYJsHEV55JZNN3DlBViX2cpCAFv5c3PreLsKFDi
UqN/1HXSBumebNB6sn+EE9s/ttQDJzUz3t3VmIKC9U8kWtgjxfbh9lmzA2Vh/q9vyBVYCM8H5Hxr
5pKM1+g7mDPioVXX/z6sXjlF3CRacPsFTc8VQE7FHLXuupy53pezbkqCFGsPF0DWJ3e37/Xc/v9+
9f9/aZVQgYqpQZe1S7oOnlzBcct8WntsekP4lM79UZCKzVprktQCQ5iLLc1hq6JLodE6NBUJLVQH
97nVvjht1V86vTvXaeaIoESFyGhnAq+ILokID+hsU5oJ35317MmrJ+qdsiSqowZ1LjX51CicSbea
dmaVeevXnJYs9K5XLjfMlpKrl3wFRaPnXIhqnItocjDe8cKDJkcBE7YtXI7cWb+cQcIxX0vn9Z//
B9gYBlg9KFW3uppbCTFWj5p5lXXXPZmWtd6LVIRUiDg5iRCsXVVc/n0lJrc6lFQCfTnwsFBsg+vc
JelE6Tn2R8eWvlFbaJUwTxrpQgCTq8ADdWDS+1kj8QDEdXt3+3D7ZSSCfCnb7rSFBNLK+ulYasyb
eT0S6BS/6lgaQ8As4VEM1vs0KRWrCuFQ08g/ZTrh9a4r6m7beolh55QW3FZ21Lx0upcYV91lZZEs
yUu+mF2grf+eRLW5zI/xlCxIKc3kQpWMKb7U+lAfbf2qEkNagVmNbI9xt2MYyEyT1vi1kmTe0CE9
V8IlaKuixPXasIdwnmLEPOt59zxYpD1DvFAJB+jpYTyJe7Sd9bCYy+5Jm50ry50KYtMg7wr88hc5
XNdb+4Djjq4XeiPqQ3Z7jlIRjqUQCHh73MR19of6l1kZeK59LdqXuvHk2V0tmHBbS9nq8Sm2OCKI
0hUR9CnmffmiEMax0q1MdTse1a6/mrJfH+te/QNn8+84GPnDMmYytBYzvidPooF56aUPQ87GHF6J
egKsXLxopv6VCAFHiFzjgz0aL/2Uph+4PiasGtrzykQ5nAHB3G+i73//dqsZ8jTVmJgT1a6olqfh
vcof6hnwrVGwTwRgIp6nWJAbUNA53L4ck/L6748bVaVFQDTptpx1iLDnkLw6EPOYEisWFWlTk9aW
/WbaNe5vX7HmXaNsrsxjrahTWPUldfqWd2EQgbnrZQ4hkki4ZxGXz6o2QHxo+7tOc4kazFytPKIF
tJc5+6js35Yar/u6LuwDZWMGQppcLKOPOmVIH0eiRdY8yy7SHDV2bcP4isceL4CZGT5eHVBKQKL+
TdCg637fAitMEOeODeuiA3gI2ofT4v5pzuz5uUMhYW/ng0CE8t8rp5YQwgkXcALd7u0HbVHTAHYr
b4z+vtr6HIyWKJGLERrT9y7c2Iqxyia2Hb0SVxgX6us4u9mxAm+3b7DyvJnF/NiRB7Azx0qck/zI
Q511F5+YlWYxXFcPOXCX2HSm66iI7iK5KX3N4YZBthIfsi1VCFg7y7TUO09U+U6fppfbB8sUj//G
CY5GTA4/JYU6N5+Vqg+ZLNHCDgWZtK31LTyLP2y7+X5kyhZogybvUpUR4SXPRvU0MHU8dq33W+nl
KR0+5GRknx3QwwOr1SlwWvmbfTYwhVkARElcpCXx8kJNX1wKs4De56jn2/uf6+pffbo0Tq+/SY+Y
FwMbAk3af4kyVHHw84fez4u8/XSwuOICbSDdYYRnRFtNJ8ucrZ2OMCNcJRnOCQ/50Msc+UTdQYhS
N1nH25e3y/P2vY2kc8RcZW7BbPMxNgg3Ste8o+6Yx/dpRS/fzN5HU+7mqepPSzuWwc1jVXNP//tS
1n1BvErxNE2TE3TxVLz+X58xbb9aZeWw/OUMhtSjHby07e6IIRj1LH1KtPoCLVQlvAV8kQWX/aV5
MLbiK5+ww5qSpJWF6vRuLWn2kqrULmULpNdQjMcZkuWeKYbNTk807Dcd8zorFUjlbDSvE+CkgG3s
f5/dfvXy79lctLm314wxprQyytO/qx9/6RzpFXvKtK7yfVKKhsw+Eww90NttDkxQEgwyEG+I2Du6
iBJExz4rKTIKafBeJql2rlQUXWKUB6PXnQvaGecy9vkKDa64OKkx9iSjiXqfVcMvcyMZgSelM9Mz
eIbYhrWW/ZKOYZIDsq3vb9/TB3I8INL43dIeZrG0nwBfcm6nnogkaPQ7tinQW7fly6rRglQGmQd5
RoClVrbVo+XmtAwjXUhD2xx0wF7OzGG7Z8utv2iJobPJrvlcPSjguZXcF/Fudu3lnj3qfx+yuGY8
sM3JqSfMi2otf25z8mqVYj/bRQCbpn+ZeVaFZZeLvZqJU75Oy1fVqDi0tydcTs/4VPVTH25qszBu
G/dEJy7I0nxnla7c563yRy0lON3cVS+LlbFiJhcgWlK2JzO2vV0iTM2v27Tg4ujYqMwWGTjQRAHD
igaPQm7eO8BBQenZfaTL1CGAkFnDTqgpgq7eW1+9wnhq8yev637n5WLfWdvRlaMUOdUV2pBEqj/T
THtIQKZ6ah03ReWI8DxuSuPQqCQrEzFEcQKI9lwQLxP920fkNWDzfl29hwKFzX5JR8tvGbjeryxL
UInMu3aCXSMGxfkwxz9jWWWvAJcfVq3V92Uu812+eOuu6DuOSY2jcHfTRlWKWvr9bd81uSLG/N1X
HEwpb6hukqCkbb18Mtf3Y6HewditHgqtr06Q7JBqbLVCAgNzNxHWJa3C5RycklCbxmlXAU3/Koho
6MqCgNLaugqJjXc1SDTptf4Mv7+7NH9UaFE/jA+CqUTCMZkO80IrHsUjLij6rT794RAk5Ljz7usW
eZ+7PW6UXilCFQB2COaUB5ZNcLWv1dyQ4/aj5vP48m+Fp6chJPUkiIGbPq4mGv/b8glVpr6nRV1Q
hKEh6hol4u3Rr7ydf5TEsl6qqdhThgJIlyptvZENCB5EfNxA/tG/v1qd1umMMtjPLXwRt6pTXd0y
DVeIdmVe2ydNUtH2Ti6e2SGPAUEG606MmghvFwTx2l+3F3Baa/Nc9Z7mT5pAc1OS1P3v+F0zQoRz
b35uHNIiyrIdo/U2hdYFiOJ2tOO7PK1xBTsA8UFyHYVue8ASgXDWfc4edP5RQeI+awXAokFZnlOE
N4GBP2bfb52spSn1qVzdv+gw5dPKGBJUSKeHHiOIkxfzzg8xwAzZKfezWvyONeZwa6rNp/n2Nt1W
fv8uHSDUAJAaafq3v0qSJOKn0NEPiWksX6tFMtHsAZ8w9Vn97HF7LUminqAWDA+Wh48awtX7lmdf
wkR/wV/5PE6p3KsbcT4nwAljnLhLF5faQ/Fey3g9wcOFpT1M051pTMpbbFYPdhkXT6OtLpHnSNvv
YBvcmVVDEJsu5Hv+N18qfHXbpq3Ot0CRWJxS9L1RUpduMG+T11tvwQhqOYzFEIEB5ilKvIaxb/T3
2qZZnDS7ffY6ibmxBIzDEwUGcGydFoeNc0JaG+sB+4QScoWzz2eV66zH6f99ptSA+YnGiMn3Zf7V
5ot8nkss2zFvLebQod2mrRxe2/lDL1eyJJmWrLhmxvaPs5fDnUJsCcEVjNKStTtNvb2c8Xkk3LOV
Or15CSb+3h4HppvfWayuz1acyWMxm1lA1rUJy46Y7Nv/0yayMDCK3Nqn7Xy97VgNK3u8HUG3D1PO
v9SXzWXtJHDA3CCCy573GeLnYKrAC2PsNe7bXlPIM1J2+q33d6xHsK8FXQztiouSYCcdbNNZ5xrH
AsVQjBYKu18lmehUX7yKxoMy5jYyWYvMglTYn4rpFnjQvPS8CqXGqjX5GCqXL4MrYudYjLOQIfzr
+YA+FodhLv64GQw+hrkKQwPh7lrPq2BvQ8JLaCTe5pxMZ1bRSN62GAZH/PdZollB3iDNbhx9PpVC
WaOGw+iLNG56lHT8Ebn+aWWZe8hc468yrOquESnoroY2ilnUfVmI/okhPFw2YF/EKNBOTNYpy1C8
a8KkrFrKd4zBPYW0S1rJsE33HS8NM5MQmkKCeJfQ8L2dI0rAIiZ5Z3iu8UpJXZzN6TWZ5N1qDG88
5L4dkmcCjiFGN2p6sNrs2Y25ymOHKWu14VJsrQ+sA0JpBpyT6vnFutDyzfZhsLPk4HFEh5pBI5om
ySdL58XvvTQYS+NbqeQcpUt8zLeBhjExLTSS4tdqVifNzEMXTmiUs73zi6wA1ugipCvc1m9gnt9J
dCd1elArjOteZ9NYsViHyjlu5PY9MLnSr/iKOMmCBGTIMw4jUU7vpIA7QDKe2iRpwHEmdloKcmgl
g5Jw0z8NP23UqlMKLl/4ilIcck26gSzS7I6sZt/z0pStwPwyGc2DRKh60spA2XTScJ/00OqjRVHZ
gUyNFbbsplwQTXnh8XduEGq6GB5OaBhLdGrh4i2h3XfFgcv221IpbHQl0cL+t6Z2+nGwIFh2nQPo
2JcxGwWKQAlDiSgXsgmGGPAdU4R8t6h70TZlZKsefGrsUIz4mawIcsvLRI6UGzCcmeEf598FdKXd
yHZkznTC1uX7oqfsrbjifdTfe0scmLDAvw7jVW0DawDzDBPoeUggTuGnu9InkMu7dmXoFlDL67Ii
ug8Aszt2VweVhOrNCrRAh/0D6GKzIL6vWttTlpOmZ7Ys4LIfmt6vuMvkfjS+S4UTSRX22XSJaJsL
fFXkQQa0XWMUb6cVW7X3MdN5ObuZRU51JCW7eGtZLPiq9D4kQ5p9v8Q/Fnh308oYcqPQROyuzQhp
k3NjWb9mHLuQ9Pu9R4ZYyMGvHQq9Ad3BqL9K5b3RqP2+QZKr6zqBLgSTNDbaJ3L8kp2aNG9d1+yS
pL/vTN08EtdSuG9oxDU2RwXJqcJU9opG3ZRQw3lbDqRh/V7S6rCANA1Zz0LFL98Ne71DjP/JII7s
7sfKS2cUxFmxRyf4FpcD+TzjEipO9y3M9Gpsg/PMsWL8cSTglrCPnLIsdpmqnVot+xRzjM9lWdnU
8dKXgMohBI+XUaQ/7LRetnhX7hVEuSQdKIqfG/kHj8wYjpBwAZ5ixWFcu2r936RwWA117TEdl+8p
a/70eIXwRMIbtFwyaocey66eKHA+K+9Su5OxIw6RDd4sSDTjgWaXy15MYMzGzHwd0TqRGUYUn2w+
8Ygd+9UueL617+A8Gl/LiQEkddYdE/GyVE3oWB4JUxDea1V9Ks0a/M741yYmqnESZp7s9mfLyrcK
VIRrXXyqxOKZrjBgVUWNiN1LolUvtiT7bKXWyYpqDcH3QYCIXyxlYE2RcFAtU64G2W29n5bXVgIp
c2vtSxHuPpnQtZN9fWeLND4Y+nr0zOrbTVrNNww2fXVi9ls/4YR2GkOnaVrS1Mtn+ndMjQXhc/lC
ez4zydnx8rDwdKwkwmiOLnToN4LbL25vwkjyng6dSFMGyXZQwNo1nbnAf2B+kkqZfM8bQS1ekLgp
xJDzYhxL9kMucIdIa7fRCguqwIm/BSSzEH8Hkw6r/DXqnQNBSf3oJ1T6cmlQ6+L1YOz8htQ/CUiG
PJizc9aZ4oRdJj713M5PaVV9A7RKjWKGpJV3TMt+D7pEPDoB0uVRw6KMUI0+I4vN6+eT1HXqpm5E
0QvPehrgIiVswJgWAURsswOV3lU9jYWh7fWkJEk0b6OOjZG/SsULevQwLJKqicJePKQ4XKrE4MGU
5eMOIQ3bOeaSvoe+LWatFBbIbdaZrPGye54tTtHG1Pe5mmNH4UyuCcvRTQa3y+sCvtJf59oNxl9j
BuEyrkhdKNv2AZ9ZF3TMkcIGSKJUCZyeykmeOzGbPlbbbD8i0owMY+AymBb7QXgPmjT/wniDlDJY
vDJDxq2j1Lwy7WvZGce6K3i8u/yvaTfvXf2JrV93yJ36N6kfX2RPVJ9zCuOappkgz3w5of1dok5A
erUm+g2RWle0PgNzzyoseTsij2xt4h1JK0ckHdvKlYNkCaU2EtDZ08FIIu7qRnmaJAsYN1dVFm3Z
TGaM+5nNuhK2RGnWCpthp23JIhFfU9qTx5pnDMDVRtv3qflVaMSAxbileR6Gs21z2jGItdHt1Oui
+Ej0xT7x2Emyupyk3Kd6xapz5OegsrvHtFcG60RFgbMEo1yDQVKUv2wGkR3m/KBdSeh0GFbPQ/Ym
yyJKXR00fud8SqF3vjTivUcXuTISZ4WtoUaeQBU4xh9r7SOyaElTAjS4M9Y0aBWXUezQPCaoPQPT
u8+KST2nha5EjAEQNHj4aJyYrDkFs8+oAL2U3Z1qbdylft6rfXtoFtW7K5TyYjeFAda9368cgYyN
u0fmbEd++iFI11jfwb+NhJKSE0nY0qB10Ti6ZyOfqiNNYxrmSqwFsSnOyNeexOCFlLrafkxGQri8
Bg388iUSVshr4l48fnR8VslBFmOgGBNxGjMju3Ip6dWt5tz39Uo0zHxwKqgWRQqOse2/CLzwYyiv
OLULNiMerPmEVNcsKQAhtCME++TJdPMyko59Vw8DkVeNRKYvcjCQRQLX0QzqGejhOsxxqOTTbwEn
N1WY6GQSFoQ9nCdLBCyxv9iI9nsp7ZXkIZJ2REPIilcs5I+yZ0pUsVtb8TjrHvHrZnOyhLQPhIUw
1lB/CH0dGdUzncMyW0f6iBLPKBt/7Ly3buWFyKT4qTrmExoCw1ypQlupIYu3ZJl35CusXvtUbkKZ
dUlw5NgsjbfwhDLB/eE5SzRM2u9J1wnPHNWzJ+B/4MP6o8baY66oyt6o2VeTXCwisyfoGX+gT+Xw
PnuUAyZpSaliRt2qmqgXKfkkq1t3RmixgjpYMgVBIRdwl0J0FQMxvGazcMCqwPHaVTtMnID7suRU
kbb2aVbpkVOdEIZs3Vk5pX9DKxwtc/OKWvpcrx4YZ6pBX00obQbYdnHtp66xYElQkiBnUxcqOkCI
/BtgAfkIKNiIvWVCtNAowZQ2/XjN450Dv62j6ydIQ32Dy1gFmZedk4GQAg8/cjiPXeUv5NruMacO
cH+ua6PNz9UrE7q3ZV4vgPeTnro/tp761CAvim7aXHROUHP0kWt8uy7PBzXv7sTCYM8ZVHL+mPqX
87nUVC3IXf0qcQyzXRWUmDqPXrSoBQhvriKSnaR1Uobyg0T01wS2YN5DqLDSX+iH3qnpEUxFTWWd
zU37ZmZm8aRVtY/u1Inf9bGS+6ZYQobUzZargCyszD4Xe7R9C9cWEaHzU2LRetgjR0rcgQsBau5y
5KiepkY9bRfAkrEOx7kOqxxLhwZG3zMK5JBr58MAZY848GUV50GPODjo06EKBzoNMZH3xhF5oCil
fFW756KI75Sk/CyaB7XvPxXmcOGw4Hv3upk4VktnwEIzamxlTc3zdt9p8K4LJzslvTcGicSgVDob
DFMS1djPDJinDtmSXTOV5zoQSZdF7PPag979uKs+RjW41btLW+OpE1pDhqKDfJCl7bYkM066uQZW
K5K9TRy23xCgGHSOOBpG98pAxQ5c0blHxbY+ceGkQc42KMRPOvue+kF4Vh/14/wAuSf353K2ePUK
2gvb5AIhFyPNOEYyg3zMJn0lpHzajhsmptZzxaV0aCcuSMaiH3admzsjnuyDsOpnmZq4gUcbCEut
nEbredYtQo4HstE4Q3cJtEnAyw+iImvCmurLbI/nmfThB6umrqM5CRaNpNJ+1eE3DU66Db7YADdw
RtOsXwJFw99d9WZP0zFejJI5/SjftSXmQkPF1JDdiI7aJ2IM7sqioF2e36bK2eL1xv3aK6lvpEkk
u/69N+3Q6tyfTPc+ywQ5iSO8Y4wQPkgLT7LOnQ6WzJrAy3Qr2KyI1Wj8DKtHKFQfMzkFCIub4ZSU
H0zX4A90I9cgXKQK9jilgLY3eJperJ7QWu9BkTGZ9Dro2PY1p2o9SDhxnIBkFFQxc6DBJtBOtwgE
atcsaMtT5qqhk7jomHRdYX4/4ayeHd+oOnWnKcl5qIbfwN5zn6h26Bg+jyBs5I32prvZzpwhjbAK
8wU5cawUBYmFysxxCJ+emSDMcI/k3+poLflmc2OP1XLrUWGsio/AHeGVt6LySr/nJEaNrE+46Jrh
R9HZaq6I+7LWQABmumvQq9ZfZYtBt0aizIcZwMH2LaTMB0/90xjreEz0BGKAPds0jMWB820+W0by
wz7Ft+NaP6fmr84mdCrZ/j59SQbeM82gmDUCOyXWI61EoHZkiRIDsCmJjEc8kigSEJSwexk/40Sm
d1NvNVE/p2yIsLF7CDiY7gmQP639ORf8xq5EsNB+LtniRdZZ9oW+iw2DpDArCepY+TuyQQm81uYZ
qgp5Gqf8Q53ZZ0nKzmDt14c8N39Dr9F26sCwuU3TQ94bpV945Z9ZUL+4zcKTdUv6XcoregYRIED6
USznK5u0NysuC+66BmoGFWxFcH3oVjMD6WmvpSpp5Pz7HEXJId1GzymEJBRdXhmqA0VvVlCN6pYa
OQmB18a0sEOYdG7X6nkRi4y8SgnpEHnqt92561t+dzb/0iwqzSlJgRSjbqbuI9EPhotgmhH0vPgq
IYZBOrOe5wlYU643U79TDTz8mU7Qe0fWWqZ9DCMWQn0FAN0aVY6YngN5Vb7qjlA1r5158m0fZGyh
rFdFH6Ef4y0jnMjKcPrYEynJWtMcxqmEGVhoFtJDdggNY23LHv8gGMeorK0GLY3DxQS0TTbyYPXT
dDDQtGwVlZ9k9pmajIcVow1nqAzWH3ZosyZsPTIU3HV+ZxrPXEc/diqHed1RkmJk2+mdPe0Y6uVT
Qh2rlXJXTWS8jxpBJlrq+shK2D8wYNeNl2FprjXROZn7hoJQgeDITPm+3zb6JbJJCpwetBHUyEqY
chdrF+hBYbU9vCthoKOIbQLUW3WB1hRzGpRaRBR8H3abXFIqHL+1YWmXqviqh6mNTCmTsBbrrnO4
76Y0Pqtl811pMGhS9j2+FiOwNRB4qQrj2CMIhofaNb19K7IICCQh6dxt6qTuVWvND0rhPKt6s6I5
XvdGs0UbpBygptpyS6e/Da2VEUbs61A9r8yJd0zhyHIsm5OwirdsqO+NOE9DtJZXS7XCsVy8Z3QN
NDyTOC44ZLGVEvi0ZIA6Za32lDbUFC5uryfbIMAnkoVBV2yQpEB00F/RzgaDmdlB4vnVmO2uiHmB
WqkYXJ8G5VNJDYZJywkKRN5oTvE0Va8C+y1b8ee1iN9Ag5lBnKIGHJzQyrEYM/QVgWYM0Gcrx/G3
DpBMxuKireqVXei412WPaisxMduPeih6Fs1jHmTsESkAZ5LxqpqiwkbaZZMFw4oLM3eyn+p5IRt4
sPe2536zkM4X/SC0Ci2K4j16BZ8o60JCV5Kf0Xey2xHkwq4DlbE8zBVVrD4O4WIpL7LpSI4w9UdF
Nu8SMo4/zjool1p8lXF6RXXnHgXo6SaOf3XifkRb7s+py/8MywRJWfts5LIriuGu0DGuYqS7Vp77
l8DZwJtdssdJ6PP7estXKg6moZ+XsuzPI2eUS5hdwGjF8xvP+VIARaR58qKkU3/WN6DzkOlPycgw
2NSWi4IVf6dIpFPxOBy5QuEPJ06B/3hxoqmKigTsTMNzMbJS/Qcgx+cAO8G31LQM8oq4MDUf9jo+
OkJ/sD0PMapGDpgGdEG3Pq86mMu26w4gMehJFiK3utR6bqYaE1RMgT+R0ebPNYT5uTZGqsbZANBQ
cHYyLfba+NDMuXOnIvEkhWhfy+FjYWI2kEkZtfa5a8GmIH4mn5LT9LDgG8kLR4PZ38J/cLru5Y+z
qvKFxcrVa0hnISV4JUJQO+hOzxYxux8Qdt21mnXtJLrJjvI7LN2z1xHClmMtOXU0jlbpZSEy3DsB
U/w4sDfajDlNFIPwj7RpiPe0QiFihdrXJ4epk6oVGxMGBTXL4prIDpabLvGmur6DpIqEpDP+roMF
JzFBEENCO5m8RPBiq31csmrGzstXhPa4dDr6rjDtLoJ9SVCe8zQlZNoxAc5PGQcuTwdll+NJ2RFE
n6MzV7zqRffQ/sSJURy6wX2qKz00LRq5xhtw7IvpnUQTGqK++q21GTqjeNURRacHqkP6LqxFg6Mc
Kn6WfUocSlAj8sHWzP5izJ/jrFOQR0jOe7IfzxOwS1LDHe4up2S/qCFFyuVxjRWE5YzqVjz7pwYR
W10wpCfpHTCHs1PhLAaGi9jV0QswQWW5E7lnoE7rpqDucH7Q2n93CcU94ogeT/axcoeD2cYRdWIV
TrU1BEhSmFeKZtm3HrPwQUlAYlLvpNPgPdZND8NdlzzKrYMJ/DuyC8LNk3UhxiW1XhRVj0ScG0+U
DXcskIfdKK33unRWZGHutdBR1Sr2SifBiHcehhGarfYxluW1sDkcZceZBEsjEPWcRGrHj1NbjIfM
bPyTtkMSrOX0gKnDuiswFYRt0y54wFFjuuzvdqrEcgaTkgQBLnnf7K3vVcQdyR/NoXUUSHON9oiM
inEp4X8HUtv+QNt89jzeoXxiI4RhJFO6u4LcZYroh8KZftnI8JFyGnftOKCF5a2RTmbsV5xifg9R
LLINl0TK/DE2refeqeagUGcIaQOdg9OmwHUrmuSuUtBPNGxjU0nLylYohtpjd+l6LWSLcgX8k+Kk
a4gfv8eIqtP/25vWybORUi6PQ9PHd/MaP+SevtOczmYqgCE9re2ndYCZ2rjTnj4h23mLF7R6UWFO
WMrIQOeKduOdCmr8H4rOY7tRJArDT8Q55LCVUJacU3vDsd1uQhGqCEV4+v5YzGJmnCRBce8fH6IA
2YDkcBUWQvg8kssLkQlEpQfD26iJ4HM7pAIDsV5kTHnk0VhHgqq2bWT0NHL8iJKVzNfHQmanTOji
FRE6GSzg+KpodsRs2IehpaquGxZ0aj7HTtNyoSrs0M9L7+/FGplY6PoMVG0/MJ2EMJT6iWiSDnvn
Mr7nvn1dKFGhki2RF03yw+SkV7KqD7QRB6ecQmNLmt8C6RapMbbHk9F541LK8Dmnb9Q5PcncIUgz
k+I0tiZpafyM8Tct4fhSkUXHQDKkimjMoB0Gc6MehVzuuFHNexVyc3oEQ1/K6LEz1TNGaLallnOk
E3chrC44UDpfaoMo07az75DG0Bfj3vLe/McIcZsllFmYW25ss9mSXZxaOD3a/qyljxFkDE8RYcUV
yVvbIRTWcco8oBwr81/CMHlNa4zZSz99CBDmPRc9DD1VHobZHOdmfEx6S20lT+KhNYztgJW4SU9m
PnYX3IaPtQdmEghzOdUZwtiuCP6QTMOJbzxOc3Z2GQj2VWMlxDVwb7vdgvCECBu21xjJptpiifrH
WEAXoxe9tCjmWY+it5A6KX7WEDuG+khsAqWz3tkLB13EvKjTQMZPPCGBBfmlDWsqaSyvYZhqRu1e
hCRTIYlvU2xYhCnM9KQhZZABg5sRs6TnF2w+WzcmtpqKxpopca48RjQbg6ofLUDFQzAB+yESRii3
1rN+hz7t8pkBHOpI9c7l/NnpPzAC7tcyPDitW6Gc8eyLtL8CYVFu35twT4F3BUxsY0aFn8B31Aa2
5q9G54AWhQWhTs3n0JJHhDAsUIEvNiZPSD1F+2jwPizbpV6sUqdJNH+lcJ8JBaUp3gv3fVA+ul3T
PXTDzUXOFcNZP1YkUW5+xrmdyXD243AjK3p36UMpt7lTYr7Js4d28gMKEtLmHFAqq6NNlaNaI4GZ
H5U/TRCn8DiQ1FOh+3UygkeQHu9u9+V3jfNgjOxli7D51pKdydsPRINngbR2flZ+z0ocirzizTOU
u58yWqBaNvouccQ+bfU9HksuO4bnBX47nbt3xAQPtABnG89DZqJYH89uityqXkKk4BozYD4aJ/yj
7818R5FR8lC5Fi2kMvhK7BKBdf7ZJP4jph0OoAnvEBv3vHVkQclcvbxApabnPKoOs5FTOenZaEa/
c98Th7IeuIxhGfaRZ2JOCMsXJb5Wc9SqonfkYWWd0r78wel+Kvt1IqqGndNiDvLzjszojEtulM61
VMG1071zIoxhk3RaAn102R7T2l3hNzjeQqrK3TnccjF7B2K9HtAtUQ/Y7PkrKdkNx/zIzL6frek3
Re4RO1luXja8QeBFdGAj4RTHIukHBOkR/jzs2HjHL8SRODtfSnAVMi19AnEi2QiQ2erAaEB9vUtT
MIkyB+p6iM+SCi2GaPTzRAeuUab7sgMbRm/53eTQIlEv5yMuMvJa++zJdarlZOUYxPOUZ+HMA26r
nfyeWAkS+KC/tfFsCrN46YwvA+nxRtT4bcYg24ekFcZU6LALNSPt7cPgIyzjF1QzCTBhOdyJZYbY
gM7d1qaZnTx74DE0qTOnIk4ESo30RCxE9dzmz0sI4WJX0BcLTZuQ5Jc6rYytHAN7a5nUY+op2zvU
NzmC6R63FHl6pXHv/wU0zch64eEuxiOECVxPfSILnA0DbkJ1EXeCEzUfRvHkLDYX0V0b3op8ACo7
OaF8jgApDq7NVYig0HMojCRZEmjTL39JNdgmq4wiqFjcypyHaWWR1ul/LNqFZa70LphdzabOlIwd
LBXhzTNg6swiTKlOWz3R9QgiFnwZ5tyc08S8DG3wHImZXCDZfyWldUZ5tuxCo+13unixw8JDK+Tw
IqJgKxiTXto5vy1FddcueFgIL+XjRSZT97VxrgZU8Fzg/xpn6C6WKl+rMPMOZGJ82gg0YsNa8LlX
yz7RJu+o+iKJiaO8cJHVmuTR9SZcdzbWH8x2gj1ed7tCGteV+LYd9CegePcygKAI/OXsdUDfzgyp
5xZvEGOsQIser2DsdDj5byA05R4Cnbndeg3GXyIkX/2yOodZm24GtvrDYKZ3tKJ6c49PzzLjEnpn
gzMMcQNBeFXlzrRWlrwghGILOxELBi/B2WezHaLlyYYTpl02kogmWC/o36AV872Q7PpzG/sp6QPE
xmaq7w+cIs9Oug/99Ni70ys7VTyTYohx0OXE8qx/vaBeZhzvnHZ+9ezSPFgNpAkWQa54qsprNxl2
CXfhNkKXTZjO1s0I4mt79v81u/7YARxrlYJ2uNJiFTSfSa348jVtkk1wnXFEE6i7sWXIqZN7L07h
nYMh/SK1Hn9DyWloyH43LuV9RGBcXzC5mBqMGIHQi1+UyDgVuInZqAM+RBcvRiF30Y5Q+MFt5EHZ
w9Vxnfe8tG6R4Gier1LJh2XQ86lt3aO7FLT4Zd2qoX2Q5ZDuSru8y4ah3JUuA1EZXD2BgWoCnBzW
DhsEdtbGsrPPDn2zIloFST07PkzQLV/0wzDRIUPGBzrd1oY7djiTpqnbMQHy2heEvfkEXhw1TwRb
QJ7Wjyj1H/vC+izeCpOvNtPlMciDV5K658Mk1ZH8hupsLkS4ROiq48Ckjdk2DlpGB4GvC4ssblw7
Db+W3pZ0ntPum5AYQ1TwM0UZjzPFJZpsCPrm9C3PzF2Er95H0JoZ4YNdBEtchNC1CcleJEsBlxtm
GdOFuPqWFVE4GzAH7gDlvgi3dDZ555KpIOb3wZquPb6ewfHoOQ9spBY8wHUO3tbkAHqLOBEWQIu3
we05FafGo5gkj/pdYLBYulV37LLiHwIRN2bMNraIVfWWfjaFIzlz2otRY/FEDMfwVKRvvkpBlLsB
UaL+6eZHJ0T9D509wAMLyl85OnzidwXADWEWRD3T05YFe7+K17EVD+xrZutl07459nRPNug9yaj2
prPSeSMVVtloFfNoVE3ATq8//sTLMBfFC5tbHEnKgxSbtzb9ZiHNQRnWYPA5rgXJJmp20Z+M9KvD
YqGAazou/+FxpGx8ngaifOazDerYI/hKwuXQyf6jKIFn80F8eFX7z0wfgnBkH+gFxbtyTyJ+XLpo
l8iTfuw6/Urs/buXI64d25L1Lb9QcE4DdPIRBulv7Slvz613xuN5GQIEiW302iSEjGWgLo7prUR9
EoG3oZq17017/KlzvMNrEpoy3puJx6GZAH8jdMSfn6N6p/NwSRdctLw1TlhkOxWN2zwPLpqHMnpd
a921qacVTvs+Lz9ZHsYFbYfMzZJa5AHFB49h4qx9/BGtc/5a2GLZxJIrie5/W7KXYtecLqPn5/s2
K37q0PwFuPosovIEW5wRXI+6QU63hERE91+TojyHfodOTZ549kpUvVIBMyIBImfObYhbw2/ae/aZ
A3kjfL/bsp9DEGP8MlIokshmTw52xVzsatg2d12eF4HLtgfad9v00I1/RF6j0VzSA+mQ2Tad+30L
P7xGej86yn5Nbf06FN2XW6U/6JD29Pbcp00WrWLkox+BGUjnHwV44ICpQ69n8rxepTSbPFDTS0AD
MrE+ui3MwrO2N2piD1S6f58MnOstMwfwEk89DsmSVjgSFQDmVbnD4fvop+BshAKJjR+pt6CgH9Fr
kNFgO66R+ry67WBvAtDnwC8mYFlc7zUjFjIZCk1wrUAi5S8qRFwJWzFwgISbzrZBE3zQg6W0d7Wu
MAiDDW9GoevYQEEDCI4Yz8pecyvjGHerJ52P/m6q8vlkZ7+AKW+L7//tar7WBk7DpLtNkGfCoxCX
MF/pt/5FWPtZ20A504SLbKCliifb1syi+yYPsp2v8KXmmhpQtDepzrJ7fvh9OPoH20jK7ViyjjkW
ryClGrHcGauBUwOaqHreeG73q4rsvJAAizjjMQ/YAcYo/UwS/9V9dCMzeTLb7wCf6WHJCexx3ehU
lFMX+3lVkUONmV9p2htc37bXFWfD7AcMYiX/FkjkvTTIdB7d6qoYUuS7RrAZdwXShIRMAThcxISd
65+6mbNSG7d2Fh5t4JT51PYdOQQNdIP3PvQQ6pGxPhLRbQzYr7jomouAhTiWD76H8TyRIyRX/Qdq
bTNKy4MsYPhyJkD03OEwrnxQ8aRhmh30IZibY+nM1gbiRmbipImpr2XKa6ongkKiYUPZWxqP6KMn
U/xVioXYVo3B8evtA/sJIYF3sbLhLhjNG/9Dwd91LRKU1IAGJuEuAjUqqplBWpfxIrJL73cECvh8
wtUHCTpAY923FbbuxmcS3xMoEathuDQe69XI7XOYQuQ6sIPH3Cziquf5XM0k8TJ4u3EZ+b8yMZ/p
BfhqOKzhx6znEZsUzUZNRYJB86Wk+xHVR9kSc5YTZh8X3vRJ0gmhPz3akDlBc0NA1G2uVuxPJIy5
S9VevCUgTwIeKTc/gmA8dtG8L1NEMWyeRyuVxaNb6K+ixl7sJNlvshTPTeG4sK7Oqa3MHjxcI+NC
ir0xafcek+bB8H4Cq/wJe+emHSM2K+YkSyD8tezlgC40OI9P7Nu3UQrvyAWZxZWRiANlZwf6Y83Y
CnhSqAm4S8LJBXo4V7Ypj3jF8h3a91drJN2hc/yTo4cViz5T2XaqHXUdBuXeReh7BW7vXWBbZLj7
30taXywcVBzTyVlFVzDNqJE5FSkVnQ388VXXhSzC3RcXIH6Kck9Y24/nUbxN3PrG721xaiRYu5LH
UQDDRr7+qxqeRoIFDIYO458+B7N1AxyHf51zSNC2wT4ULZvexQ2cLuVLaRd75EWvlWbvEFrjlzZ4
NNDuts0wPUPqBOnJsfP3mf7GlV1vM9PbrJ6bjcxT6Ju1SZGmBXsbdihaDeSRhMsRLWpNN5fjHzXa
9JVn6dUCIRFOuDU6RD6KlXCTOXmy9e0yiO2puajsTCNfepADLpfZkesnXZsx0baXuRuIErbnAFYP
U683UCzlTOYWb9SdFyLMBTWQZzHeqrl5N33DPCOxvSN0h/g3Tz77XdGcRhOVKlgUZqP5LQsgThGg
jrshd9s4MZMK0QLNvQU11yjIgD1t9xKlXnTMPcJEmzyJMewmcTPkf3ITFbOTGhksrvc499AySSPP
pVIPi1xBdX7upvfcI3lOKaQBAr5cGBdPlCit1NtA2VLt3Q84+/ZDJ10+pu7sEtOAPiy/Ui5AlJRj
O7s5qO5BmAxmFBOtGnBHLNGFHwcCBFjCoAeWbpeN7rRdSDaBM/1BIXAIw1YeWIxRG1Y4mWpf792u
5UbGo4n/IttE9lJw8hqvWOI40dJspI4kn3ZB9F32pEggorw4Ck+ml6RA2LV1qNJyW1XJHdtjsU+C
auKQbTalvRpUmuRA7tgFbrrfWNH0x6b/fUOSWD+oeOa6xHintr5jZdsq779KS/+adb3mmzasl/P8
UhDEjULjKwTU4hPiMe+qRytxz0tr3tqe+TNqxAGXe8+cTkmwhzXHXAC1Vi3tJCE0tE/ShIXTmIoM
qMmlW+cMv4hlKnGtCnszG/4fAYAAKGUidS8uFJl0CPyie0mIEQoK9UjtSXZwxHMwabYfoNQd+ogH
W2oSRXz12S7900h4IfzdhPJwmXd6Nnm9zs0PWfCdoZAISMAHrJ4w8rDhaCQvqDWPusqb16FdSrrJ
l+XGk5T89kHvNfVxWGnKizdi1pi5sZcsOzQiJJ3FZkrh8YLEyXUPy9gM29Dgh2dC3JcNAruk5PhB
JDhJ3CoUdM/n2XLSbSpfZ6MSSL2iK7Hc6IfDPa1M1nUOsz9Gi6LVNXk5WOIawBmmbm6tsKreOFaf
yUZ3NjMf5eRtRLHIQ8ZKAvvGuMi3CVL9lqgA2Mx3U4IiNJicO6dLd31As+wSOH1cLBW6QQagpArR
4SdcIoCsrQrSSxH9IdeM/TXqHWYXfkM5D29mCK9GyqWI3RSup3sQAbltQQanCXi376hlAj3i7iFz
8DzlabL1MnJ2llkF5zDFU9aE12kNx6RFEvI/85/CuifisVRMxUnz4o2DRHie7kGjeSsiJ9xoi8R1
/wd/EXZ20pliItyph+Onzt2IIq3FPaLc7DjpEMCh7B7tHKNHGC3f1ipRVqqNuJ46sSVP+KeE9SeR
xc2uTWo9qDeO8pKpK7c43R5Be5v7KbCY7sCR1pztBGyBE9k3D/nMjVfkrxbBUGq8hDOqbbtvsaAy
Stauf06G786IxutshXS9+v8YfSDuHfqcO+mfQskbM0uMQoMt3trMvpahAeS7OuTM9jxnL4TWpXfo
p7lv8PFOGaYExO1onlRtEUrBv/ZrDXmquUFTpe2bbkKC4KiXa3C+sDkWG7MV9okIp31a4yUl1uGO
IzY6yTDIQVJKfDLMTBtfAOTqvKHVEU4CYW/w0lVZsGnDGmZS3Gx/gQcwKHmJ7IJEg47wDo6wLhn+
dSTs75LCfw0pON2UyGb55TPXnkcaDmFKxoFCwueE7MLItZgky7scwVvMFFAh5GAB9hrzJ0Ti1E/G
lzZRVYZjS8U1bPpkWV9kR6mN39g3v8YULevVTAE/npWk90+JPMErdMJjJi9WDql888ulYq/mxpAz
ONAEnIEQjufRck2VX2yl1wTgJhddd8hsG6rqSUv4NipScsJx+iGP9C+YNKIoZ63epQtpISDzPJP/
ES3mg8QGn5vNh2UpjvRlr9zgrzAQrCLdakgppD+DSWNrN1XHcHUeqoGzMlH2BlXMovO/5ZRYjHTJ
d+hE/Adc2+7Q6w0A9I2zqbqHAI576RLcJOo7dA3sE9CRaYizbuFN61rmGwMx8T5Jhq1cbB+faJ1s
x4kcLNNKn/05s4/O6sdpw87ATgqkQ146Uh1iQjeKyCVLmOkW+z7Eb8JGTo5bh30WbHXZLQoBfb5z
Rt8/Bl1/SxLh7XKTmVio/sk3FCPFzBk8ug8ED20Llf2GYfEuo703jeRWbIKAGCjxtzWb5yLrS6CC
8rcYu2ljJOad7xX49b0zl+chauyHoem+eiCOuf4UMFHTJHZ9099prV+m2T3gJ7gyOzzU6fgh0IYO
gwkW6N+HtAjM9jqxquCWapTsKn9ezThNybJslDjkGu0j8JTbsB4+fAfDTmVUf6bJAs0Iwh/bIAEe
y+icp+cU9Y2hyn0mVFyZC3oWXHNWa1wzu5+2Y2g9W/pbjdxieXaAjf0QnfEoUAjaoNBu86qz6oQo
kjkyONVz45yhouMxTxuK4r2AgPr63FuIgFikjWphwyKVL7NJEy0rEacAsSzHE2EklYEpMLp3Q/Ps
mdFfsunR6y/vxkp9zK27nLw+uAMOPyQDIIGlmAGCEjACydNaas2vi0jEMlVVHrHuMRYMlTpqZ/m1
1H4aYCWg5NjdoL/sqT5VQaoO9D7TSztjUrQK5jbPMrfrsjB2SxfXVtkew2BHsUW9AlVWPAn3O3K6
x4CyDhxiPMKmVElK54+zS95JA3LHJc6k5DToCxF1gWi5MZfNfpmy4chENsd9tw3bYVURnQLRlKck
AbdZpk7HptsH22rBj7PY5zAId/4auBy6ZLkU+mok3s0Z7Inc02dHDNGVNolnNTBvRaF4tir/amvG
X2Hx0WurJpy0tf9MDcJjyu736ZR2gPWpQm4yCZ6s82NpgloFEfmGIRkpFGQcqsiK4silcblA6Syb
5S4o5TmojdfEVbc+1MhesPMAO1JT1RgHHh2c5wqIpfX5qBw7ehSZYF3y052VGuve+zuk+pqa7XgZ
zIkEqAhU7ScCqooJIk139OF5rn/1U5JnpURga05wQtacfdSejcNgsfE1zWpPm8nvQPQw5Fdfx/yD
sKMrXyqYdB511bC3vZzZIKNCxaEhpQRkoVkPXCTCrrjC2VM0YvF0J6gefew99Quk8NUC59+CIN9B
HP4gJfonFGmaVRMdvO63boa3zp8p9+jaJ7J6MAZLeUhIKqrVjbQpyinXVcdjFydMfVDtJe8ZmmWq
t5jDXuoOhc/8zXQ6XsqFaJ0ZlgZ3AzwILCkJlgmCfeuaaTwBpef9douPyqQqZhR/PrQaYhuf2Cnm
W/MlmwIavfN02bcULh1CA7U5ZCkAbffDOGnG40pABy2BEqL8A7BJWCL/IRszEFkmmNRbo/uG7pok
ttjozyTjnMSlLW9hOVEgEeAqNBsz21dk7dg+f15vfQwZQyqW4A3ddJon8dnWWB9TDnkfU8wJwcgd
mWuEPqblqVfMAuTPZ3dGrq7Goox9KBGOhcUY24gP8MGEWynddz8haohf7pivuP/0wa/3ADUwfOQC
QJ1/5xo3oxvm+cbyEFCPaINq0V2pxWn2Y+me+9rfI0fekWBkwiVtHKM192kF51Ha+lRZnPP1MizX
Me3OA+TgTUioXCZT6n3JbzV7wla8GW8wDpimSW8D8wG7zXs36TEWXUFQODZxIgBz6MelOKnZPhQZ
OHXDXr9NDXeOu9jRKeOkkX56iHLGCp4PC0cs+BN1h1Acuwg04VKWB1dyhdTJB/YkMEBulsPY24ey
zXBgVWIGrOChlyd4PrV1rAC596SLYSVEEW+Q46DG7km28yn0DdJYRHfIZrJw8PdE1oikbfJvRha9
R+xrpCDXiL9796WBlV8EUkzfwLOVtyP+BbQ5q8wx6Ei/KRYgn2yW7yzYe7/PX3WEVxs85SAwzCSD
sk823C3+J769yDnmhsrL4NIRkaEOGKIWg1iZcMpyF+hlwtjmBfqQ28/ZVMujW1ivZWiDBPnEQU21
f8sN2ZAF5zv7KCpj4aOm7LXDbc0NkA/EG1odCui2OHUWAKc2oc3BKhGO8g4hy8JHJxBALLrduqJY
U7P0V+LNx7Dv3+n68QkuIWVdJ8m1GagJnVysc4V9SFqqgZcAtCYSqAbo9srRMFUvRe2ARlk9g7J9
jLqyO2hM76QyfzjlqG+d91PRncBDeFMgwA1K+3GC0kQ1GzzXylFH3oxdmbv7suFeQKw57VsrJQeM
z59N7Mm00BRVS32Yk+mrKOeA7eOPlXLResv4ifDiNmeSaNWlewhc+9VNYQmwBv0daExBjmigcQEx
6CNCx+qQ5CAtYUOLclfPYRwiptjDV7x27vwZpAAb0u6futKCIbYzinpSE5FeVR4SM5u3mQbVqEc3
3SR58V7w91DbQ4AF8RFPGiQTgSpvQhbcJb4i7xaG9bL0wVXZ1xrVxS6jgwpubCV06wWBM6Nelz0M
Y3NfRcbNs9Uq9QdFbFArlGmw46Wu0Z7W1Z+oJ5GO+9uznaMZJcw+W5socuLT4ygDsknUeO8nQ7RN
+gq63DsiJsFbvFgU5FlFyCaAMlESPRwHKCw7Sb1u/tVMXcKZyDEW8sUmqgpkSekzKVqQuC4EqBkE
v4VIgyPD2lr33DLuRgjdovDM2rSxUnUcURwd+HjX5ifIN+RNq1Co3NjFUhwxxAYA0u1TMcEHZBW7
bi4QpwShR5XJdOdjnUfDhImpSqa9SstnzsvlUHQTzooBmMPM7FWAdPZHRLptxVaQiJpWYItgb2VS
uCkQI8HgUG5fkAsIMwF5kC3DvapTCX0/LDvTLsTqtib+vEf1hqmjaiN3E5GxgCqzpDyHfIOE2m4C
ij6USF6nIgzQK2dIx5z6OFoz8rnWqWJtdWfRGPcDNU7MI6U6ktW9sYCNYkmU/UYe8zX01vYRnVkW
eS8S2KYOWHt6nUHz1xjfWp9IkTyNTZI4pd8C/gTyDEtzEKnvHxD5wt150a1LnWNu+M99pGzgeJ69
nkZNmziwvmEmniLffgLyxtBTEB/g5A0HD7pIxKZNkTxkDIB40lX3mEiOXNnYepOlpbpO4fxsrOav
YdI2c/UAaG2Yh3kgN9ZAOYMh62T4SNWoPdyHfpfEVspXs/zJNRmk3rTs3relCuPOXA5D5MICOdGj
LAwSZGoMTk4B6a+A5JL72cybFxbpsGIlV2IiTw1NkDsnzRlUEMSODPbYn6t4MOpP3xw9oj9nQoza
M0WzPsuDLPdqyknmXoY7U3t/ILWeMHgXtH2qDG8X74ldfhZh059aDDDUY/3VM+ZnHpj70uLoqrLw
pGdRbosOmXZDxN42Ka5duvwTNeisB/K/UcYJDh8us06+TcqOcOgS4WL6Tw5NB1up9S1L0BFnZDfu
cx7nARrXprPZ1yofrYpAlKVekpbVLKDMaFeYUBq+RypA8ZLY/QnG9d4isBlhaQMFjNkLLqS4r8eA
bOeMNnCOENYyqJvesxLmtuIbhWhKUVicKYLpy86HkMOuT+LSYShyjOL+p4WhdyfdYlkh6yOjZrTp
/LYmnct4S9e69wnW9gQGGsvVVW4iM9iMAZHQ5vhLaGi2C9G6jLlzN/n5zSlwQBI4unFZTRhLixBL
gx2hE3V2MvXYeqci2rbefKs6IoY5Kf+Sp/7m+ktI/i4eP6tdrrUkJDnz6FmdAvfDQDKyCzLxLwyQ
CBHupnZKnUEHOlJJLTIhnPSU+rKFt+MCcoApUx9g1ZWgZuZ8G/PkwSE5rhX4uyH8qbvwqmvjeQQ/
h845EoQMmitvoWls4PgNCrBwzoqu1PKrL93YxN6EQ3wnRfWc2vhLyhH5b5D/2n23nwmlB9U+dzUl
xkVLsYeoxZ/KhYDonTtOyXGHnPhl6ccfO7f2foiM2XUIK1i85E422jl2FddNFvYfrUl8mqQWY00k
EBzWCGUUSSAhBmWIRbyH0jPIJEOxYczJdvbxXE8jMb8WOEPYdgRfDveWBg5taxL7PNF/O4oMJFc+
9/g/NktlIS9mjSOUAdGU8RChwN22LZnIRVmfXUIqKk50RvYGmTLPWyf9x3mP2r0d6gcCT+PBqV4w
z2wr25jOgW7I3svW+CphbYjBxjTHn6QVEaQ67IFIMuIUI48EX7yadYqCXBbBkwyxPtTDozsCaUQC
KMUaqT8rhWDZLuCALNL5NCRsaxyr0HqXSMEHoUgxxIdHHFWUcXNUbQXnh5Mzmv27skI3oHzib+8H
H6N6VBbJOyAVsarE982kVJSIuYTGloKCbVO0IBLABq8uZSBOqonhHTChGh4pniDhVtSSD8I3+WRN
7pRh/KDHvfOy5WdULKFoVu1YoArelIgbEL7Rqh38Q5vF48ith13ovnUYX+Ks9r4bkSCd9sw9Xe84
KjjIbG3eKpE8i0l9e4HEqtZtIBBfW++OiGR045LbB/P0vRZkj/ZWHu0HeXYb/KgQUttsJk8ir9Rd
MKOeMHVyr2sDTU1ZXKyCeL8yfKBMC9VLmD0WvFhw0PlQr2Io9kxSKZ2ch5Djr4KOo8rCItZN+pLO
1Llb7jsQepOM56FZQA9CHo+Ns2xziVmPJIHXah77w0hH66nVoGMuqHHsJeJzwhe0dQtwK43ZMQjW
yNQsx+tMRMTWRTNx5/aYfQZzS2uivsejJADSGA5wjw61+kvRfMdADrXh36aG5/GY5J/91ENv6pPB
qjl07p9Q/+tBDSH/qNTjsA7yWW7d1eqVOWT/aGndC8v4Jpd7k0XY/Ih3/xxxTi5r6EW/kLjtecd0
GC880Fw9qrizZ3IPM4nzckZF2De0j7D0IanMl8vCetkv3TYAPZoMfbad9hdfwYuHdmGYxY8M7PWb
OZ0oZhZEXUQ3MdgzgLCz1Sr57BwMuiwi/4aUuiAjdB6Uh0+jsRAdBd2akaJIVZXEQizVc1D5/ckj
Y2yTfiQeXxFGNerssHlJcix4VVvuITfvPVgFh9gMX5KIE9jFG/ER7IL3HTFusZu4cYZOAxyQrBen
IREoPQb8nw1GOQ8BAOjC4P4CDWpYFwwbf2ehHgYGa6gK657GTIxcoziXJE9WTnUZTRy1XasQE6m7
umLQIwZpL3VPqD+6G5VHJuDIfO2a7NsAW6uwyKIEvgj7RboVAXUIjbTE+AAzuUnT5E81J/YGOTf1
gdl9wh+aIOgw2gmxN+U1Bc//DFtpjI5yW4ejjit6SVBSF4/+mgDhIY4VhLyULofKUAoO6cm6J6/h
nahziKa0/655CvSLjHVm3rqx/V1Y4At/xD1rqYgPxf+N5uJvVOCIwi5PflIEjOwl343T3c2RuUd6
edbEukaV/liKKSeFmOectbf9sMJRgFG5nwNn43QzCse6JSFlos1U3hpZ89a3LXhv9YQ2gHAYxaia
JQfBdbibivEBO8+Dyjgh29YyKGDwcNDTm4CFNDARM4NnweZwXQJ4ewcv6Tk2e5cFAArQPxjuakLT
+QfT0H1NbznvnHxJhvC1kJO5k+ac7PBTUNYUnnVuntzlzZqHUxmFGYsKM4lpg8Aum9kCV8lKMoR8
FIpE7D8wwjx6+QSiG6ztoeOpI2BvUi2h+sHFtighxwCQ05hKMkL7Us39TRr1N+jxo91fqqh8TVR7
TsoIHh6ohyQ3tMTv44DFwHCOvZr2vfrP2JntRo6kWfpVEnE9rCZpZlwGXXXh9H3RvoR0Q2jlvu98
+vmorOmu7AEKAzQaGRUKyeVOGs3+c853kC5aczvXND/wMjBoXurM+qYVjx0m+f8oGt7msr+4HXYX
qnBTMT/k8C/khHlMNyA8KLXJzYQ5UPjhauOzD2ReNzR+mOKghufbzO9G1rYpuSX4cWB6OWTFuiwW
jaZ3HpowumhdyxHDxxWDqqVN27iZj12qHnnHH2NmvqNWLtjRHJ5yFj9ZmDqgtLB+2OXLqEmiJn4G
rWqW8HLb8bll6gEhlPNrPGOqJA9ZOc241ogsDu7Bapo1zt11FoB/y7lN9RH39kxMRQFdRWJfXpxe
E1rt3Evl214wM/KXASNOh8xb7Di/rdF+9d2AXWs0fOVp/m4sNfNxEF3r1csI+4DyEC9rnH3SZMJT
JpboXv22e4uAKRQ5SUuOkVMEG8Gx8stnt6/XtRkhfOwHa95O/vDoZ8VNFI/7nqCN1aoC/1f5m5Qj
7lfxG7zUpdApx4wZI3SN2iFDsqNFHcCWVK8RQkUxvpYz96PeXHSUH64zvmII0VTs4G05TiHZKRhg
RCNnnAATi5WhvboVENjBhPLQUZLZMIXj2WZtorTe6LipWBMPjQPmAgNQGGp3WQzbHV/5Mc5mNiiJ
8axpw8vPG94jVOPHwuKaQN+QMTqBuSwXFMpKkzEUWUFE/ceaIq2cQJyt76Pue4bGEsTFvaxSmHur
eCC1OYawdqXN2G1gCejIULMSr7VhPtdhy2yGLLEI40Pco/otn/SQRa/JGD72HLBWZUsAqbsK2w8T
ahLxm2HdxsWTIfu97pBBkFhEdETSdTeYAMyq8mhm+V1XxBswWPugHzwxCp7d1b3kGM+J3DG3ma6/
+5iqcOEKa1uP7VahYl4qMZ5xLOERrtTAADq7LQpY3KRJMTFIbQOEBCmdDE+JS6uqphu/y4i7psEl
bIftRCe2V7raoxYjmNpSIlXhc41vk36aDnNdXkvAk+ziuq0lcU78TDiGNnvRJZ3ZobhSPlYy5noX
tJ73zuUGGIrfDWpT1nU2FCA3hltvADdIpwckrdhpngLVg9K3gydnEYJqAQeT4j0Mgzd2ZO0IJI6r
Xkyb0O/IGvzQ5SSW0PFQBdZtHE4JJYCeUO5X0HDDFFUdeY4jP7QaxgEzgseEo4vXoLUmwBoFde+m
Q6VGjftbiPjKarZ1TVZmtP37EpwMM2QOUKH/SbUaJvATp2J6VkyvrsY98tOlyqDcReHtkNbpWsvH
5/yhsazDgoJqOogWZaOfWLJhKlMUu8YFHCHLJG9amt/mllXt7fjOLvLbQadYYd6pWF7k6LwPDji7
URLwl6865XMbqgG4OAV+QS7YfMwfUmPs1kYNrCWhEkAPq3XZGo+VypBhS8gTdOUclYbyGeZgfPEN
498xHsrKGE6WhagPSXFai4xNG7c3xoQiEkeRiY4pa//Sd+XBwekLEZZ6GZQe92DCJ5jNGbQJWOSV
0bOxynT5bba8PRA7jTOG0FXuTqd6wh0DJclaxUrs4RWdTTG8Yb9ivxnWX+X04I4x03yGWZgr2m8r
CcBkFz0S9H3LVMcL9bA5YRPRK/NTaeMBjzaa4NhUWNjKrwqD5OKGvRoISuF0hV7P68AgbyCUZEu/
HzN552fUHF6w51f7aDYezGYMtj2pTLO+ZlnGWR+yW6zfQ9T0dcPjbNMy/fZI5r02M5Er0pyuDNx9
77A5JcPq92PvpZ1/prIXd6/DcsG5HHpEuEtT2MsUXcUsh/iyUv87lFwSWA5X08hMMxjQx/yEEbVV
H5O6VkCYgMdMpnY/tfVVryptx8P8Np6iTWira62q+42haa9zn56g+f5WbLRJV1Y2x3X7Akd2Kd2C
olfupDNcBqFII2XNyR+6s+vgmGzqhgwEUdJVipw+D/qWrgL2FKn5PoUBDw6MT1g3aDdmZ+HleTce
7Fxcioq+H5TVPZ9AonNUlAbV4MjquGbw3BngF502MtdztLetfseKma4quybICJwp0v1vu8zalYmY
tjM0zk71ZOyVbgNuaTQC25IRlqxs60qfT26H5T2corUQECO4qvgZeJrYIelEOfGNsf99yWPjqxRm
esrEQM9MGHuCaf6qsIheo5UdJ12bd+z6KF/RSyLX2HqkXWN+jiXTP5BI2LIRHIz5PPLMoHCpI3Hr
1VqUXbBBYihC8QKGwEiD5wyFLV7jtNaFbfqxcmhRcK2WK1wNb6FuPrQtuShRp4spfmFTXguy6Efb
ZMOvqwFJxhlmMnvtjT6MI2MZu1lDwP9upnFL43OPTCgPCF3XvW3ec+EbwIQNEtJZdg8X5L0w9B1k
CAZLmT1uOh6kqyZ2oj3RUPSB9goaD5tRHcYdKa5rR7vWdR8+6GScuzl4F0161ZRDjG2Mok6EbW9K
kDZAl35IHBNS23cNBUdkXBgtxzdtx+U11/QnR8o9RTqH/nJY6rws+S308dGK0Oc5nmCZrg8aAd2V
lRb6rnTCUz+lB2IRXmNqzRX99tuaKTAb0axhSIUHLcWsk7M7pWeZaW3uS6YCBJPlWDxDGe13DZVT
6FlIi4GGwaAunbXI62vSAg+No7EnGZBTYxk2myK8IU6JNqDj89dEz6deAu3lksYPtqLDCweSVL87
XV3Z83VPwo4ejyped+GdaS/gKKbf7F36jUQgpJPGgFsA31p11bWfZjMPtPFAWIRq6VbTvPmUaIwK
/GTw4hb4QZuqCY1X+8BUTnGd9RqCsNnIxSJoSRzqGbJBpNr04ED9o30CSXSCBelpaXnXQfaCA0IT
W9zkfD3PcCJmbHR6y36OBdiPfGzktvfDa2Yn96qyhTft9Mp5jDDJeT2YSspHK2zNxBbYG+DwGSp7
rbsp/BuA934lsDjggajdBnw5gYRyHIhzWWm4BQJIi8YCadU0lkZgxW5mxBvdIAOcFldpM+C+te1X
JurUzAcJ+x7Z5gyfkYhU4YAlgqgzqLNounAf41tbhdhow4lIHB1YCVH16s4yAdTRb2nEBK3K3D6X
pUF6x2Vm4KJkDEl2azqk2grVvxW4Zpcs0mka5kenNW+7uYKR4W/bxml2dAZ+T31wPUw9C3b3Gxn9
1hha0G2q9fxJ5DvHpNAXujEEfO5dN4iPPf6ngTCtH9Z3xeA+46SFydiH0is9NDubwTBUGtgVmHKK
/pMsAYMx1HvLpSMPk5TkOtA8NnUJ3851t+i0dIERN54suJ1kFqQD19NG1HfvZIUlP2SlxSiuEFln
7dt0qjdhs6GO/BrzpdgbZvPY84xa97K97kOfIRrD/6EZCPTWBsm04IvEOE6j6K0V8Fp4NsL7CdoH
tvmfKFo7VcXHsRluKtq6oJQlHyh0vBvyy06z66y1K5Sg+Q1vYbDVOKUDNoujaO1CFL1VPspdHexT
Z/xURjDspB4+GxHvbqg96WUFn1u53tzDH6shnq1EpfVby805KJL4XS0OzkpFH43e3uaaoIyZ6Htr
MerBcWXjFbUJlhQucXjLfO01/1Q3XF0BmicWPPG7I6oXpPA1RYJrpkI3XEWMi3DWjvf4giDq7lxO
2sh/zcxHwwOvQWYvJ5enDsZ89JbjN2e+J22JUFfay5yMdyw5VKL5SDWTIK85MsMx+eEpthgr8NmZ
ONWXZWlvPDohm5of9ayGbWtI7goz3GE3/Z0zQMgMLFm51sHKYI2rFHxS1T3KdoYfgszpBy+G3zz0
kiObzcpAMBprd5R+NVUKsp43qk4Ag3Hif6whwfhO9PpYQDdfuTZOO6wJL3VkdfAZok2bLUOfEQhU
YGWHUt5UJTdXPTq7HFAqAyIq7euY5YBMIHLMgx5VJ+W29rpz2TZUWbC1RBZ4tuO/yZJLhs6obwvh
no8lO7IvFi7cVnPgREfgheMMz3YuiRvICTWzeol/FsxUl3OS0JLRy8R8CBwcrH02uNsU1Ne0nIIq
5nC2Kl8te6DyzvZZIXx/18/EjjE8sufl4QL9mbnGPGOxD8OrPLazNTMW2IoGLYajTH5TyMQnMyEH
l9143ero8Mrh+Uhl9qPhIzdNPEdW5F+/DUm1i4oIiZMP8MJdbU/3VjDuwg5zwTQ7KFO3IYfQLT1v
GChk/GbqCEZzGb3MC1OPyR8XKQyCLErOyu6YrHOr5DgZM6c/IFTd1wNFerIvbmK7wv1ZXLkCEy3i
F4lp/dNnDRsMUDezlWDedSjroon4nDQl122074D2HLMPIiQvoiMGG9uLRIAmCIJx9rcsgVZ0RTnI
oTYZ4jKMZ5ha9L8XrjtC/4ol4cEGR83mgQFdwBYi8ZE5+tJaXBPuFl/dNQe/XZVZN2kK0MDnKhtm
H1S6JKzX4+37OfA6OQfen5GTxpTQ7N6zMTxUZQuls3T3tTWMG/iJC0iRQQ4KCh91n3tUZX10qQk1
iwkB6DDzJemFxPHxGiXGvHUaUlRV+1JE9Ye7PIFCMQvAsfOpSl9TNCo6ung22kyGNzihrgnajqJb
49wF8lHRLmPKz0AYeDOc9MoPTlTOUFI1zyjyZrOLYecbfBdkEXUwmHJuAap/iehQp/gzzIRRuG4q
uCTtcDTau4mLk5kbLzZe2dzTHNftjEnTzMkkbG6wq5+sGQZ3ZxokHthbRkQomHCb7wUHL26armV+
kwXnJqcsOW0UCY8sA5anYR+2s/G2FLBFUikBuLRstwKSvxWbIti/QFsXQRb7ZMha4gFsiQmJ8aHh
vxUxn51mD9i8ovPohtZ2GD90QeBdi5fxp2Bj6FoaurpiLZpk+liK4aWeRxzSzuQ54YCNaqSGPcVr
ggeQrSPBQNh3ES0Zo8Ky1LTnPImCzWTmz0TG1xbWGq97xvP+nEMAgf83husuqE+ThVgD+Qv8YdWB
40Z05lpHa69ssgLQMknJpJgXQHvsZhuuTb+cnDgW6j4kbMdl5t7F0H8TW+6LetrgX029aTSzNasV
P7rGmFsQI2plua8Z2rA15aKCWTbU0SYbyjsFBcdIgpswLN7iKmHfVpcfELJm6aqN0uMnItTzmbDZ
OjU5gVChDEeFuoYpxtLSqVZ4usa0XRZUfJbB75q+zesRf7lpaXdN3X+SE5+3aH3tupVXlHVn62EK
3piJPCn3c+5hrQ4+5rhAlz2VJ2QPRl+7sXXEOYONlBDto67Xd4MKOe8tWTLT71+WRUNmUAKn0L5P
4/jaCrIPLdQ/Z8CLK5EgaCEntTaaut+ZHbO4Z6NnUJaCCfaj4dEkiL8eq2lfpdVnCspsk4vizq7T
186JFEPTBGYhXVvrROW/m1FYAMuad8VQFwddwPORnZZieuDkz4YdNmvHIsPUY/WepkcKxEa2UMkh
HN8M1uEo72/J/f3GGnj0l5l8bRZvfsYtUUvrqVcjjyfNoSCTE0ms7GPQPJuLI3wqRhscJXOmRWZD
+mw94CTxOcHSrc/5c+5Cb2RL8p6Z1THOEXVNH9HK4TPSdcf0uBXpnuUypak30+OrhNYWJp8MW3py
S6oAZc8pe5ijHKs4SBcpojvhMoZrjPRtDKerscniFZ1znF1newluJRu/JaUqEmxMlcWaWATNVsbW
J0VF+S4kEjdl7X5yoLxODUkR5vxkPx4iAX2xLz5kBhesMEhkVPjA7E5fUwEB6SLv7xWsEXRI584f
2t8Nk3swODbGQE+Vkc2hgysRw3/kVa2ebbCp+2PrrhiZfpeUeCZ5X1JHwp3Nxrpd9SjacMoF71b0
kbMrxCpf8N3ret/YwFMRE/U4fzOb+tbq6feItM8mharDhGRjWEhxRdkTISygCNnELZth+FBQ9H7+
MIQKn2gNFG7MFXNTegECWd5I3CvAmPGBRuW5EBz5k4mnmT/3z5QxbqzeIONaVbh8eWkJoPUd+3HE
+nRX5nj7NeG8Y+laxw0jJmFzHGHgNMILIKKEUsixAw1KzO90Vnr4tKByuPVTDSbZbJqvuUXdX16o
LEmiBUn5qtgirGfJOqvl/sYtxKVuUO9x6WuOzkibFLNhw3lMmO2l+PYhxOFOX16wLp19AY6f+IPB
v07KmwSJPjWPod8+TctPDowq25hKs9d2v4ZCsOrN+b4g0gO9Dl2Ui+KYgdaaiIhvqsi4CzlDEEg+
KAHfjMSsS/5H7ISixScovyxOjitr4DXENgksVZ7SiWyhPayNkacyu3BcJW7q6aV8GrDHMyIcrp0a
3aS+asfglYwnhDgpPnr6UeYcfJOfKVwtY/cMCGYDU4wHLkM8zW/EzqRm0q8XqiLStB5wrtSqEu+o
JL7qm/6JyRbJ1AFMZK4FyBmIxzy7Bka62F0bT18iDr6TX1NAw6yXPoc0oV2yX4p3IpKgW6z9K3vm
aMu+SOPho86V8Exdlgj4OLn9oECojJnSIiSKrRaY366Y9sybIAh0odyiWZLLhp/jIiQqoLeMEwxI
vuQRGhk9MReKzlW/G3LjYRY9/qZ2vFeFte78VOzc2s14+sJtGwHrBTlJUauEnKKSo56PqafY0EpW
9HXEMHPnzteWpugN58gOkhzQKPGB1UijD4gUPmU3YjMsZf7MNGK6AhU0rur5tS6Gckt0smZmu0yQ
l08qS5/dAXO/3y4KJVkdsnaj9AhJfcPe5WQci009ou0UxYtwioOvUyLM82QdtLy6gMIJZmb4BgLI
KnBXGceDNsIJyekTK+fONY403MHjoIAINnwsvFmv1zpEu1UbkXA1WQag0rwI6fdez9xZdbz3ht0+
F06qA/Fm61KbDALM+b1U2fUUz9Va7wSEaOROrZpYpMdvvErvYV4x9h5D6iAYULUVr9SlfIyiI6qQ
PElQbhyDQ1XJuySmn5ZZJmVcJLlwaShS3yHdVXU+v4GjUVtjoBxFDl+lPpT7ABdRoc9wZ2R1YMiU
c60TEs0xFeEpqt8bdKyVMbv5ljW91/DViaC94BmCSITShuYcTfSPpkN74j8uTKlwoUG+5tlzVZab
OiH9H8pOArPgoQ2IFJtPFrBhO1UOAzFZkDDwq0xDXlvMRqnBp830PsKwu3IXQYJ6ogeRf7ddrlCr
aScKqfLDCwgZfNwQs5y3du2iuoKngpJked04k6ngTvKouRo2keCo4vIU4wll7yr/cWAyKjoQIdGj
6JwGIVbem5i9RB9uuhxDD1PZ57TK7zmX4IblXaBbapzshXWx/cmtxVSdTCWMA2IN+GQ74xyF+KPV
yFpeKvbDFlN39lrbcQ64Ml37JjOMDa28jNuI3XuayQhXNx7nTN/GVlbuMyGgWfVq1ZZ0rqPTTqug
PVG1i9cveu4iThaz/5WbDfuH1hPk/c4MX56tBeVvkMtZzW3xwYT0vegXB6kJ7pqKwIwswBYDd5fi
AY+WvFs/IthzHCfh1KymFIULfcIZuD8DjgNY7WnhBlNA7gd90FiiVnOiMaqKo+s0hqlsklD2bE4P
HNeGHAZ7Y9xVg/mZSe5AJ5vowJmj6kZYqb3XZwJhVkmC3GhUe3JcUd0QkbvTYpKzVoFelcc+Ci0F
Dl0F8TybWHQmVhxrQlQm2v3IKH1Y90nv7LrABUznR2/UXz3VvdM9BDNyReuY16Zf9A9tlyTcXjh4
cTAeOAn2zyh7p67VWiZdVnQfY9E106nnvRzgvs0OSkINMLIyzR3p5PGVCttykzaMSCjhffGX6rTB
7uRBAQ3gooUGS8zxlFhxc62mhmFjvwQsZkAKR92KX425iz/rWL9y6Y56zqf50x1RlDZKcRqz8Tc8
Bla/DL3aO9cZwSWmEUzUsi/rjdBatc59QK7UdokjsYTybkZOsG2UXsMJ3/2kZ7MFtuGOX+xt6bB1
Td0/oEshScWU2CKdxucC9+85nKaXop9pPqha5zDlsWsdNXFylrLEn/9nyOB381NhRxwXq6vVBpfI
hFY2TGzIwzlAM3GlAlJna0wy9W5GZvttDE5DEgbogZ8x1sGRzsDGoJfTL9E246jYhCrLdk4/fPVM
E/baLIKLoYEVqSUx4rQCR7z8T4mpaTsQl/cVZcSnesySU64YUGMRTbkTb32n3vvGTI6jkztpUBul
iuLoV1RUTRbcLU3CajR1KgztSpO3LIDq1rRN1wuiyNxSw5oAiM/qjbSm/irN3f4qBr4JyM1nbz8s
RYKhWHYcPx8NO4xyx6Vkbzvc+wdpUHlbNVYgmD3CBvbTwj+VcFsI4XHW/6lQzgMIeDn/bktbY3nl
T6CcZ/ImXmK3y5ekOLMtdHSiodGafqToPbeQyiWc1D/f9NmU0+nHIyNsO7lyKQJRUzjty1bb/zSB
1jmt24nZk7O2Y46ZbngZlAX6ffkvKWfgaUmbk6qbwE8bUJHo0XhKwrBdV0IPTsZgLQ+kFPCubVIH
YEfkqmlG3RvpglhYSgjF0uPJRyPOIR/ATsHkYWavbJ7QyW8eTPFhtLT5VocLuY+khlOI4WZgOBxQ
awy5EzRE9J04f5iUGzxkd9XyQGtM6rKISnXPsyK0ZlNLb3XPRjBWgjPk1qC4HAMIa+FPXVpghsmp
aTBHLgWbATyzdVbH8qADUoWjgVG8ZeN1FG2GUUVrgupGJtNTK3P/2P557WZLNmW5qBMSffvSlfeB
lYwXGdFAZy1XLraV+DypWLtKx/oJa/R0E2dNdLGdBHVCTNH7gMKyikp8O5gAi30fNfUph2JH0oDv
O/UgYzNiJQPbVEDRAqwGoz82HnG4/fPeh44C0t7Ah8RkOGZZ05FNg/7y50uE6uRvfmojDTMoVzFm
gW1QYAQC6f+Zpeb0PMGO0MuR/K2LH6YhL3L5uRBrVWMOkka2527ucXmO8QEdimGSNYN1kR3RyCL/
1OKWVV4P5cN//1ceJJhWlneNG4KmsmABn5hFux+a6tMOhbXJqGfyDH5LlwjBmWdtThtpXXkzAch9
WAfOURkfiBjjZRJldsrAY4lCNdehad7/fEZAbpbUNZMHWiuK86zr6iGxMLCFpfHS20W7TnWOkREW
QNmeuCIKwpm2f4gf476WGxok+LxkTOE5JsKVqefqYWyp+ZOQZjGt+4yiWnBTYWZ6Fqnoa8oWGIpA
XnVEdayhnV5nHbsPx61uCancsVG3bgrLbh8rjqBhVq5no0ZvVih0cFTrs3L09Ew5FPiiaYs1GfDn
OFX3Fm2mlVa+R647/a50S0dqGWi7sLtN1AQM+tMxOSlRMYCRTXxru9WV2bvuxtD94pb5J9kAamnX
QbO8G+5MLlIPwHlz2vUwRw0XcqQamQd6iskoh3f14NzWPV1dZTPcQQa0DhzZMWclQ/mcjd9+OG8k
rJKR7MV94Lvq3pIOBxYVvwK/0r1Y4wgctNWVYxC/lxLmk2zPkF6165w1cymdQtOPTaA30sjPfulj
qIWocQUrVL8JCE6z8Z/FCmxW72+pHrpi3MGJxKjsEkD7x5CL8DDWhJVKi6xiH9DdZJHn5jwKB0+3
g+mVRAlb27DeFQ4suL62N+ZUZx9DCtUW5JVxEUZOo8xYPRP1AwAZwxgMFPb8mJHsPYgPKgC0LP5E
O9hNY3is29J6rHDXei20rZsh6W4Xd+om6YcSyhNxfbsoaNTM4Nf83BaDmURnf5r186DpI3INNYHA
+rloeuneRWuN7BFIdie5YlZFvWStorMKU3obHYiD9UQjYSokp4/BPhWSPTT5++zYMmw5igkzTfig
MyYDiWzV3lwN1cFWdr3LS4i3KpcFCyXuMpDSO7RCtZ8Tx9mogGImAmSXzuBwE4cGyzzhwdiJIUX3
EBUzc6QIloHAAOgvzPvrEWcjCFWsMlGcM5yXLr2sLOqYF7UrQbBHicSDm31JKOTep9SAYCwqgGjo
5571Yte2gw7Pc74WejFwG+LbjBBLN3iYuZkGSADDOINQcW2vqinibWgk3owm+S2LtFms1Td2AlLe
wYILghhSQ9vtQ3ztYBXvavAS8FaG9QBE44yHy90nPEfpmKO0BK867ZcReQ+eqBE00eHsQCkFGJ4m
6wwJS6Y1ZThmxkwE4iojnJAm29LemzSQFmPNpjZzOAr1/mPnZBvH95enk/+u1dm8oLQYlnXNZq7U
XS3cYGdarlq5pbmz88bet6n+kpvyiX1Exta1dLzZwSDompB6BbcGyRQAsn2yz7gY8zgwLtFIo8uE
Wx8xzcHQqZ9Y2wrOZdiLci16y3hCqQZflGOwre+bbGdxUW7irjV2RVrgj4le0MGiFYs6GSUCl5Cn
77tMe42W9W9qxE3PIs5gtbqeEusSTgj6eqjPa9HrT4JplYc7ffF+2QmkxTPO4/GJl4MqiFunoPli
gt1Ju5K8sfMJ2oJ15FSDAiP5piPEjyUcw6QIwyCpHrklc7AOQpkcUpbcnOSNnWnfhQa30FAVEJAh
bTcFGICxxQkqopTekj44jn30UrJRxxwN0YAww+NYFnDnZwoDk/l7NDKbukp+LE+nLTwLf41p96Kb
RMkWxAf1YeEh0gcyhfO2sAeO7chOni5HJLzKXiYynvTj+uTS+zyaBBsdvbqrhLiw4S24a+rPmnG9
nSqmajiRSksjSs2XKRU6NFtn9mE2HOyt1W9Z+NetMXz6AyHSprFeXQ5uiaNOfKLtzpfJ3hgF9m97
egKERWVoMlxreV8dopbyyn5RK9vMYF6LI7hmENwq2jbinvQB2PKQ037zaLSFs4HbXFD/yrbLMsqz
4zjhrlc6darII3Bj8MIKBIpGJEw5y2zNgZ5qieWbttX4NAqNQ3JqSN6CuqB2jhJyOjdrKfZzXpKY
KeKdSNvPFkSWFwR3mTW25zGS5RoZ5yyLnAaIAcFIs059Aq27n6+zDIt/bUzHEtl15ybN02Sax58X
ksxwZqhnWN2ycdEvfm5ka6koeaQNlGViFaWE+xnJ0gPe9Ld2wrusOTUkSjwBWdXfEsZP18Szj9QU
PRnAIFaiB3dOipQSxUm/j8X00nARr9slt2LHGBkdBmJYDJOXqmNvtNSoqETi9g9vp0IfXqwYw0v+
ESumgH0CccueCSpb+iHR+icaxJ6siedldHEAYAMCL+FyTfS0sRIvT9/fKAHMhRfP9hwB+tbzU1vF
H40NZWwytnIgriE196mjo2xfsqhhnkcKqTBshF14G8/du6wZatHml65JCb/kyiYklhk31qQ/Who2
VA5STHyK9BWzo7WhHlDV3SFnd7CqCgZChcnsygfh5iiFAdphqA7PEWhbzPA2XtThvebXHw1JkmBS
bzTOQ0xpft4/Rxk4s6Nq6wqSZw2/a1JWDKRs8F/oLj83WVFXt2gocDzmjGYJXo8b6oc8x9essunI
LNa/C5gdtVb0VUrOEG4fPJSwcqgu5wwiCx2zH0Wvv/74j3/85398jP87+CpuCrIxRd784z/580dR
TjWAvfZ//PEfD0XG//38m//6mr/+i39coo+a9qfv9t9+1e6ruHrLvpr/+UXLq/mv78xP/+erW7+1
b3/5wyZvqVW67b7q6e6r6dL251Xweyxf+f/7l398/XwXrAdff//1UXR5u3y3ICryX//8q8Pn338Z
pvXzRv35Pi3f/59/ufwCf/91LOrPtzz6+n//zddb0/79l3D/JnRD6DoTZYeCDFP9+mP4+vkb+TfX
QiHUHYVJ2jQc59cfOajzkH8k/iZgNluGLhQVOcu/aYpu+RvT/RtmA+FyMNclbWxK/Pq/v/pfPsL/
/kj/yLvspojytll+l19/lH9+0suvZpsUzwlTWpYEzcLG2BD8/cfbHRTL5av/VzjWNJdMovaYS60Z
Zq6hADDg97QdjJXYi71/eWv++fP/8vN46/7tz+MX+9ef5xjC0PqZnyd35QEPI89Oj4qVMfaozdyE
ezAENo4PFhbKJ/68gP9y/f7rDxf68tv8m9/WNP760/sR6mljdi2Si8/q2IHO7vax3up4Y4UFigsL
U0MDSL6EkTXN8GcSUxnWI3uwS54xxUDpX8W4g/hNUsXTrkxyPOQ+RTptdNUMdEF4fWHHAnKb00gA
gqKRDL3dIGS8X44iiRlGALFPj6Rl2+HQugC4oLswXxfXGgdMFqqyHNLw1RkETVHvtUupZuWosSLL
P+WT9jabroGZiVFUM16A+tXjlW8PeJntMMQzVw2G+yqbij1BMWByv7ezOi+PToI7hwGrmXK6P4cw
CoWDJ42OuL2sqXNY1wTmnnVmHIzrWt3PzacpnUJa2tzIv9OahZuI7Adguo/8+D7UQvWcEYlnB9i4
waFU0kGuTJLuzeUIcg8nIRCnLM6pAo6blAQRobO7QMT+wzwY4yOSJxEKrdPBl2KD5pg6m5iVOEsm
+hHqdf/CKir3ZFSHC6YB65bTB62tfZq4DBGDxpm3otUdrprJsQ4dY06c9sWwdbOC5Jq0XPOOLHuD
ETOlQVQrlyxt5mT1R5aW9pfT+8natWE/uYCK7pyGc8wmUQHtwGbdsP+yhm5BcGaxbxHSqyZxBHrQ
TbtQghVoOwfWE7ENJHw/gKJeCT9+Hpl8kEca7PaeHjSUVDVI6fVW7TARq6Zlg6NhPvEaLQ9PsR2r
+87pr9AC2rsC08WTkZXFJinEm0Bi3rqFFWIu0Ixv7EdAgAu8QC6YUY8rcPJY++ftYCXZU6m77XmK
EdnzkehN6at3ds7F3momdsNgALujaTY5ZRVYEOcWE05bx+2+TOZxg4vIPzi2LjdmEIXYfAEQwyrS
dy5mx1sdSR+RwE3Pee+0RysJNYg9Hakjlq3bosETl3URG2WMjeA58e1HAa4yxh7NRtCfss4xHRPg
gGgRFex25kjgboiVe+gchkqpExZHZtWQ2KBpHtwY2nsWuvRhQaDfLUTKTSUigglc8p5J4nsfh2lN
jB1dtSIYBvlHPkxNOh3pnGTu+3/YO7PmuI2lTf+XuYcDO1CX0xu6m6RISiIp6QZBbdj3Hb9+Hsjf
sUiYaMzR3URMhCPsI/ugurasrKzM57Wk/joPTCpJo9A+Z6zJq7iIvJNfasq7GD3PExqJ2S1362rD
A1JzdNFL3apq4SNn16Enw94jEz9HKsA3gGO4It5DCU4PusT9uYe+u0nxFwng82BrG1Z+R4kg0nF2
JaOoJRukbBv9jyamIMFE24+hqpp7HT30XYyXJrhaotKoExI26hqBj9H6mINHccAOJGfCgw/lWA8P
g0d60xgn9WkAwZEYhtiFnWJSzxCK+5a3vGs3cUk/8cb6UCO9fKW6PikkEgw7jRQ/YAR3hak1VLUb
NYWwKhDVivohmfgfWbJT9JnUkmBX9FQXwA0IjG81fgfkNc1XLBCkEVgxi0ecazfUR6qQ7fhKApr7
CRE/6DqjVkt3uTzUz2VjlKdC79z7TArNT55LwLeLYv9OdoV+tAslomRh4olwY9qpWkMVmAv+PNjj
8INGrAzjpzqYiAuMlIGpBGxcHGdWlGHvwAKF5CKOhQsFzxh57LbaMd/YmhxRE4EoBCTU6myZunws
BVWkm9Ycg0OQpp2GZiXJsXkSP+dm3kIVKdqv6IMq74qYxJEe2d47uWhseK74/fJ5iCHGnd1a9CgL
RBEkQS2aRp0s9k+ESO0P1qjo0/uTKJyYjADqd/Q6Oymo1oEeLuvjKKJ6O6BI6P/IQ08kxp3v2bJ5
vXJi/vuEFkJomm3YPKDalilen1lybJDu6HFiQoXcjztu2wdpG1wLB3aGUxwvt6b/64B81Zglv27M
lkxFVDmNCeObSmVo1v683IAyHfCvj+DXLcwcDpSUylpM3QFwcN1fx7twJ+0pN9zy+rhlzV6J06rT
MT/2DVkWmoI/pVoGf7dmQ5jWdRSqejc5HSw0MrzIEt6IbQyhZa9f+fuYB5/Nr37+V87y/50nfJv/
SD/U5Y8f9c1z/v+CO/xiwv/lDP/vsvn6/Mp55n/8coMxcn/ZpmGQVoI7i0aMgWv4tx8sWfJfsqnZ
uLq6LuuqmNb4/zjCivqXqWr4u6aBF41/av3jCfOvdEWxVSF0W1cNeAj/jSesWZPz93tl2jSt6JYh
ZM22BRVn2mxluqOFErKfWLvcvakCxwbiMOojzx+8so4uZJvmXup8nlRhhIa5U/I07HkfIiRQ4cEc
NBJ6An1Xd+Rf1739Tg54/S+4DjYjRQhfItgIAhdKISdiqG7bYrjvobeOkGBBd4V7xQJXgOpF3VC8
0DWnpD1KNSx661BM6StcBrWouM9N0nolkqNGhEZ1Chg1753ue/cKr7JjARUH4Ze0V04J3l9ARp6M
uiWqrlufwwe61SB94Y6yqaIrU/4pq190uf9Ya2SITCGy8APsiYPbK9tfiFDSb3PXPgCJojRkqzRP
nmSQefe9JkUAABrV8fswuzER+Mrrp4LMHh9Me8ArQSGfYdIlJCiA7931qHHxLHldpzxPUv1WphHK
mFQ7km0QcRb7FiMrfW6ml+TsEwG3a5NimDoUpEiQgAiJPyaKGjePBcEyVwt5XaG8InpuoGulNx1x
G9d7rOLHvLgDdVIFHwLxM6dcPJuUyYenCKTiMBGwSY8yk62aP1jDbe596TPwFA81eVRSdhclVxr8
jjB+MvWPelZBOr1veemXh55UwuueemED0Wk05JOwJKX2Mw/gZEPmxOyI6InyZ08mDBduYijkHflE
fgjm6tkXyfMfyIt6xxFLTNk7RLjydknOBKmhYMRGlKxGRmD4Og4/ouxzazxqKSI0Gmc5lV9y9T0L
BfVEd4GVHVydoon8JtbueuWZ6GobqJ8kWA4uAsBqdhOjT0XsbdzEErzNLqzOmpFckeIKsl+Qi9PA
hekQNoe/iKr0APMxB17bBNeqlB8tTdlL6AkpWulQrXedU/wUYi3zAgUe1A2CB73RtlJLJTmPQfdD
qiGCYd1QBLXvKVyNPfIQz4U0eihmkDNQprvE1N4bYvweeuS7WtrHNB33Lc8dllEeppXdJ/xwCqrU
ey0mVMhDKs+j0LMCHWhYHzi9UjgW16CNVXT3RjQ9zqCWbfxICX5HlGqO2tmwJZIGxJNmWrsOGEjp
naLpLmk88WS7GZrgiyfuXEHRE+U+RHudiBz8rEVcHfIhDIJNlig4Pu7DqETvItC0ETwGKNRh95AE
EN2G+NbrupuaZVeHBOnlXUgdQU1SSO8e1ZIyAC5ct6lQuNzhoTboCOX8N1bzaaiaz5oSfRkicSgM
axNYt7oa3qoymoRk7aTNLibEXnHv8KIT8WrKdYW+HeyPejLl9pGNhal81pMHlIV2ZEP0JA1MfihF
hyTTSPGVV/OmTNajGpUfY/xUo/4ijxynVvcwjtZT4bbPuQsYENUjfKJbSzwSDD6rJm9dGCh87Ep0
PBgjVD7E10p8NBA4ywii4VGCjyySgVpHdoZd8vbRotQUGVdBZL2XiWxuFILkPtlfvNBulckLfa8y
3LUEkbc6Ef3YRy6J6KO/haDyjhvupkJhiYrFGJhMoR4l40TM+Q4Bt6zI4MHwvphxtY2z/uQ3n1+c
PHd/W+6X1/3Xnsb/2HNT1S3dNnUcwtmp75teWioawpBddbAUZKLaqzK4u9zGr4jBvw4NHrB0k8iO
puizeEZgoclGQImk5D2Rx4fkPiSy+ZVkucLhJeKjvukoHkalTnmguCXapj9sd+tuL/+I107bfzr6
+zdMMZcXMRwUSFJAU7m1UzwSJ5BQdLX95RZ+hYEudZNT+GUTSUzZXZfThHTsv7lOfnB3HkzNTb1X
9ly4t/L7lQanD15qkNDYywbjxuDVyGJcu223J0BMudMBoBEXv2vD6XbZXbwvb6iWvFkLEs0iYn+P
pi3jKpKpYNqExl633MlcoGVPBSFM3dsz7PltuDPJH9sWjWMeiE/JK9OnTk71vK+2bCmTE0MITszW
0ADVBAQvRTIKFc0nfe/tiS+IvXk9CU49Kc2Bx+WtfFB3w1HSgHJRibYDRHZ5xN9cyS9/xazfsj32
Sl2ibIzmxh5Sz87Ud/1T8+AfQN+Y19KD5Uy/QM732qk5kp/i39Th317zYoRuYfB/D8VsnQmtK5M+
aKcfYW247GyKbX+09pYDCMuprla6/Ppe8J+p/t3abJE1ScjlUabLsLn2FHluq4fhISg2yhNRgW38
oT72W6pTeULby8fiKRl3+Y/uCoT85d/x1v7Fv1WmUKyCEvjM8Yy70kgo6MXxFN5jW4yfqWawVhbZ
WyNL/pPKAmNZE9SZhT7RXrN60vOtHZUHx2ob3esGly6TrpWkYkFOW+nUQoMGdtEwZENXZlPpVrau
2RZy25CtdoRLDoUzjaey7d+pV6HzXw8hvfvd2GwmMz1GBaOUrZ3on6KxPXR+ePiDFoRqGJrOMP7L
0ENizJAlR0mXLFqqOCbSdHW63IQybbGZITAI7P/TxmwLGiSXRegIYAjIsDpBNDoQbTzCrnXQT78f
qPipf3g748+m6kW7s6nqCGKUrk+7xZ46+b2/Dc7tFVRRNnx5szZVyhvm7lUvZ3OVUDReAH60drpT
n5SNh0ScgWWVj/aKSVsbzpkDoFBS2fkZDfG2llRiD6D0OvTANcn+yvJ7e7H/HkFjFjchb9kmE5mm
IEft1K1PgbW9o+4Ko71ut6YBurBMjNlWNkqDIPDAUgSBSMTptlaNu1wncmJrd6HZvVcCacVSvmGh
TMWUhWKq01/WbIEkcRZXlsECsZH8LqrHWHQPK2t/rYnZqojCWErI7mUNpun3wBTvI9fGYY6fEy4G
QwxlUMCcAdGXjsZNHJZbMPIkacvSlPDZrhmvN04GOkzE1FYITIi5SQaqlkuVjEKaoFLkPE1o9MV7
oPBi630n1/7QHC93fxrA2ZS+am8anRcuHA878BsM2uuUs+wfvbi/tciZE2cUJW8vN/XL8F5qa+Zu
tCiMF7JCW+Epufr72Y+LCmkGW+XK3aE1pN+i975X87O7siGnL/+rZUvhECKOYxHPed3LUsPJKUMK
asLmWLXy1stu8jBYOemmXX2pEfV1I3435J3XCQAC5+AYnMsjFUiT87AyY8qbC/ZFZ2andlbrTcY6
5dT+ZjpiQ/DlMB7Vu+BkbwBX7SmS2a1M3Bv2zFR+tziFwl4uEjlCuZNr73SiKgf5mTpaBS7gjtLM
9Aqg3z7bTbfJCSm9o6bvV+P/P575v9jmL+bhXxHNm+f4eaiC51dBzen/8ndYU1HEX6qlaDoulWEL
fMr/RDWF+ItLJ66WhWC2ab183bd43CeWySXDJntT+eXx/c/zvvwXKSOqIqbEAIU7CGLw/01U8/WO
k/BTrCmuKebnUZoEidCMCsKDdj/mPOwpyaMQxorH8tps/fN5e3ayIghTjymEKqeHaZ6BqCk1on7i
oyxTSuMm5xcDfvf33n15kX+90363MjsSSLX2dS9oa9J6cBCA5/qxuLv86ekTv43F70/PtlJUl6ne
dU3tVCpkQAWFlB9xc0ey8tVovZNBb1xuZmEa7JlDZ+kD78NmUTsmY+Qm1GWMFAwSCr38+deG4Xcv
pmZfnBrC52HQpw7UcakDt8OYtAYUrgEcZCxnUn8W72VLv3+amZcNmFSb60lWU0VX7CRiQqpm0kiz
YtmWfv/MhA7gQC0blqkj2kkzE1jnRtFt7wBpEqEGK5JWbLa6tJJmZ0I7Wrqai7Jyuq1/gpMk8Tz9
Pf0c7ZHI2lCxt+m3zbX7DS4+DC8ZpOyBCpYNNY47c2WqlkZydvQluaurQVlVDsnqT6FUcccjtUD0
zuWJWhrJ2X73RZD6Sl5UDjX8QJlD77YweXioesQuomZl0yw0Mn9G87smHrKsrhwZbphHgN8dEaVX
HwG6/lk3rNmORxOBdIe2IYiMOvIAaYwimmOXymQ6emsTMQ3JG1t/7suShKGRFstQUSlD7nY5TNre
I/DYjQYA76otFHWqC9RvlaoIjxXarEDnZeqEFYBX1dDCA00Vz/hEqZRNJUrTUFceyQjb86YcVolH
GSu1IM8Dt6oPos5AkfVm+AAspN6KoIIsjxJRr4j2NL2n7zxDMw5IUsVOgGzSOahsjzQXKVZPTdUW
zjhSA0T2T32KwM/seolg8Uilw33gl+2tRw37GYBZ/z2IDRveog3/Cwa/an2UDCm71twqvKl6ZJ1A
NpjVI3jR8a5I9PTx8qpb2FbWzDwgKp+Umst05cJ+j67fDUJEK9O0tNZmpoEcAYoiUOt2VHibZMhv
6+4hzEi/XAsCLf32mUlotMGKLBWVjEahylepIrQMh+Td5YF57Yv+Y5h/PTW+sJvgpN0qSdPK0TTz
uwj8H3463mRl8IMq3ee2qh5cpXIgSD1cbm5psKY/f9Gc3EZDCfurcmoPkl3/o69/aPp9bBorx9jS
9yej9uL7WWykvl9hvOBZSkbipO47X863ibnmu08femtPzsxXBcgezgcHwchDkymhN6wcY55T/mh4
5hkU/piSLeSz422FEDLphZxqvCy5m0pKVpbrwmoyZ4arR7QbHfsQ01i4xVXmucFUgBqvXMOV6ZR4
Y3wm9/PlBKhSmjdxweOaNo7mPktNpIQtlFsbC4EtNDqQxaLQ92yWRYBuU6k5elBZ73VBucXlIVyY
oHlQPAIW1oduhk5PYtz4FhmbY7gfM/FnfoY5W2DIDAMfSZj/BFZ7NWZPpe9+owji5vKvX5qd6c9f
rN+wgjhtxUPleGZGKhwIHmoQL396moG3ZmZmp2xgi2NtdOzm0CcFi7dtoLpiq8I1Hnkmu9zI0u+f
2aqk6kvFICXO6WHCRJQvhysDs7CxzZlXQl5XBLGMD5upelUjwdD3jhdKwMhW1s3S8Mw2NhmvOsXY
SeVICIJRh3LKWu99D2KkidNr3bdWNsjCABmz+4gpK6PhUxMPhapAyc0rP/oZVQiXR39h7RuzvU2y
A6e1hUZVVJk30Gg+9CV8kYzSlsvfX5gEY7a5qdFSQx08hVN4xbWlNlduCfmzTYbbrow+XG5jqQ+z
EyJGaanxBaedm30tohGixWduDisDtNSB+e7VyFjm/bhyFGHvQ091IEPdDfhJVKGsZMMtTfBsB+dt
mrpVwzbDoTFlErSVYWX0l0ZmtoEHO1QLdOtxNEAo68oVcw2CY+1ha+l3z3Yud/NYs02GpiSECUw2
dczK/H55TtXpI2/Ynnkc2IsaNJQUfjqCVNA5ZGOgEihDirD2jXIr9ap/Dyk1/urGVXSMyHk81mHe
Ie0rCwAUYwtEV5GfB0QnruoQkca6pXhs9ExvF5Ar7Xiu0l6NuqdeVwbsdrDV1YrRXFowM6swBH5U
mwbmvkqVPT4kkj3pczuQoKrW9Z+ZNn1mEpqyK1VqPGsnHZ4k89lXxn0nC2iC/90rwz8+nj4zC5Ha
qyMQ3NqR4M5F5TvTK3fREO7tcFgZpoWlqc8MAxndth5qdMHtAvtTWmfKuTZT8R4pDO/n5TW0sD71
mV3oGxVUakITtd+OYEf0Qjxrokt2lz+/MNHz7IhU2LGuRBEiKNZVqwzUIVfbnABFGkaHyy0sdWD6
8xdHe2V2pUIJV+1YavUhoagrlNuVTy/9+JllKMMhi/yRIJcJw7BI3pluCqqCzTHofzjBc+vQQM9R
PY8lVCmbAbl6TpYNRbEro79w+M6ffO00S2EoBrVTlF+VDvhy/Vkj84qUrs76eHn4l5bobCdXsZ5U
bZ4TR+vlnUndbRJmd6NefLj8+WkvvWHhtNkmHqWghS6Y1E4UdcOTm0TKEba+eJSLNIR0AR2OUhXl
2qNgZOWgWZh0bbarQ7WFBQkXzNE8/6vpeegruNQ8RyiRFgWg3cv9WpiZeSRfaXxtIEUWInCpQIdt
Nob5bOZk+xvg9PqVrixsDW3q4outgSaGPQ6qwK9QJ7BnnX4RJSjvyz1YGqdpQbz4eJ4GcVLUjFOQ
Pbb6Y4tcRt98Gb1yZWssfX+2r/tM08A48H3JH2uqZFOHyhxI1sGpULrj5T4szcJsgxfcm3RopcxC
/UnleB4Qzmvku2r8mareSj+WJmG2xVGQdOtcpg2C8GghBs1X35Kdy79/YfNpM+9dGzvJ7KbfH2a3
vgm6Zhi2Qv50+eNLgzPb2X7amYmOrIpTWfIpr8JtpzzaQbcLDHPraQ9/1Ig6299x2CpmJwhgU1Dj
aGnu2Mn4tezLdmIxPnej9oc+vDrb1ihe9QhSq5UzdO7O9oNN6VLtbFkru2FhltVpEF/sBqtO+7Gi
WI2ZMK510Z0y1V1ZpAuTPNWivvw04VBo5DXhIlQDyWhOdoWBCmmi7y7PwFJoYao0ffl9qRUtFYEy
d2NENT61bVzswFJQtiQV6gedAmmjHMmDBh0j7hSe4c/kQEP3l91iZYcsdXC2043ObGKqCbncdikV
gybCkNKHwmreX+7g0tTMNvngQwEsQ1wQ3crsM3h5AUUQObrLX1/YJb9c8xcT78slpZ+trRAXyW4H
eGBpmJ66nGq6RPkI3mllfS2N0WynI8NS5q3haycJBDKefmNJH/REKpwOyP9KG9NWeOOs/ZWl+KIr
9Vj3VCY0mpMCNxXeNdWHP6c8dJPSRSWMPxHXujxmCzOizDa9po5giSpdRUM6hycpyKeDvna4/PGF
c0OZbXTAh5AOQ690gqA2Jy7vTwqy72NL+VlX3pfLbSzMxjyzrRzMCv3LpoC/Thkd2b5ttEUSY6UH
C0vqV5LYi3lAsXQcCjRs0VcOOgTCpApYA0BgICHHWAJq2kECWZnzpdGabX6la1B2y20y88oIdisB
jn2cAFemiqX+XnittLJNltqZlsKLPo0ILgKpaUtHmV5JUt04jD0SxODEn4pU6ld6s7CC50k7YH1U
gRR8c8pQYxk2iE7I72qwCPf+MPbbONOyfT8KmBY+OvV/2Kb6umciSQpgmX5zsqSOKkNNB2Jigz4z
eFiKFB8kX6Z/tAFdE7gLcfv2l5fg0oDODAJIZapZU3k4yZlyH/b2g6zGB7SpdzUw4pWuzTJd/rnh
/krkezFrdVXn6pAG7akDLP1ko+kBkis1BvJhpXJArdOsrkSp699tT8MrqJWkfzTbRon3ociQHQg7
mDPo1gNFIR6Kgsjlvs8SCf/5XfPE/jjKO6OiFBs2fqtdmRVFFxsSLlDZNgOA4IA+E4C/LkI/asgr
pdYlVDJKbiCvBX0XDIA8MzJ20wzl2Okx1aEg73IJqnlB/3atGLWVU3HBSMozj8Il98FsKYc7AeQr
HTXu1Kculrqvl4dwwcbI07J6MbNoJbtQnEaVoJelEbaDwRxKdX7b2TW4JxJX5I2Y0Ct/1trMyiRq
HlVDKKtOmGv9TaNJ/ru27/JrpHWNawvQOYoyndX/2dubPLM1Ut6KPIBv6qAaoz9bwy7y9mOCzvEO
Sxp3fzg/M7dCqL1r1sPIg7unvuuIo++KfDBXzOXS5M+MiiEGdL3Qt3N6HLOjbCWfYZvaK4GxpW39
ryy8uHZzSQ41p6XC4ujzoH9sPClJN2HByU/NundsCB18KAqTSixNTc++1GS4Z5TJU7nkkhmI2BKB
cHctSrq0HGd3DQ0YVNtLojylqoySBNjb98gSZO/RUEFLqzW9PcT98sOfrEaU5F6vfUOhfk3UngZk
IAVVhRJ9Rkke1wFb1O/6bOXy/XaXZDEzEVXilrHmm6rj+iHhauret3Aws01fh581v/naKfVaduXb
x54sZqYiBU+HhgnywGRkoeuSlQ+kk57drD+mQ3Q3dlBC/Gxt8Sw1NrMcTUdl/FD62Ym0HUhjJMbt
kY1K0Wosw+sEGe9PwlfScRPVuXjSY929jVsuvBAxxn2Rm9pHYjUx6gShMVZXfabX+9E1uhhoW1Ac
Q5MjbWWDvm2jqWB9Pc0auUVpHnSp49lwMT2tjiBSAMrtVNTJL6+kt7epLKY/f2FFR3Toy3rMEoeo
9S4oURtGo+Typ5eWz8y8EHMqEhg0MU/WKvSr2M3hz8PpCR6gBbVHPTXKbtc0hrLSlWnx/9v5l8XM
4qRVxP2i9IdTWX+qtexY4SYR+UcN9FatLUdH2Fyi/vdy55bGbea8WHEJF7Zl3Dr3OuiAcpXVykmz
tDpnhgTtK90sQQ07CXBeFOlh1krjMKl3ypIDgFJ+18gexqVY9TkXUsvkeSpkPCiKJICDO7pXf/bU
/H0D6JB1TnzsZLaxUxbprdYNJwvJbsr09nmrb8cAVUbL+4lrtNVUaZ8BCR4LjapcmfuWdQp5imoS
aj27GLmsaGXvvu0zyhNt6tVy1UsbjGbZIZAcbNys2GuWzIsXAg7q8+WJXfDMyI9/3UQ3UWd8t4od
WZ4UOCIoH4C+w07b9ImHKKlRCfvGaPTug2xnabtHtE79ZpTQ+ld2/cK+mSdc4oZ6salksdMqBtW4
CGZe9RhnlbJZ9/uYNsODLEZqdlf6O22PN7aNPTMygay1UT6W9Be9bXOb60GPJlThud9CAnO3kqgo
2MOfUr5LZa4RhFcAJiGFoKVH6F7NXmmr8s8OHHtmjKKRtz2tRF9NTrTgjAC5dZL0Fu2xIqluQDaF
93o11Cs+1oJxtWb99hJVzoQaVuB1MvQJfK9t7q1mlB9tPYgfLg/ugpWwZyYwhqaYRq7fOJFnPGsI
BH2qgm4t8Lj08Zm96xO30sgmjh0tVw+ibHdjGOz/7HfPrBuqN+Xohl6CQKi5U/JvAfGNy1/+dZF9
a7nNzJsPtRDJ7YJcwTE0nSpqre9u35WPJlok6G754TED+b4NukCB3Umg7hSDiXVMsMs7hO1g9wKN
DXeXf402tfrGr5mng8a27idAr1o0WTmPNmGZFzC3EUjZNrXrHVuuvldkde1G0exSa3Q6oRFHTAsy
Ogup/cTZ/70ONNPbJHmggF/To13topsjJyWv2boXFoe+C6qjywm+A9wBHZbo7d6VzMSpXTW8LkRe
PNZS737o/NG4RW2AYn014qhc6eKCNZnnN5LG2YHwQBs+MxBGSOop+2ZoSPMRu4SMBHQy5TVTsnBy
WbPVDjErpWgl1sjwQpA5+6CNxJR0HwE1uBK82O8MRC4vT9zC2rdma59gkgGrCkJSHPv5x9ZQje0A
p+x4+eu/wnhvLYvZ+i8GMUmR282pEI2+t2OUs9pG+jzYsjgogy4dzALWVwTo7UrrdeXGCKAGZxmb
RR+M7gQjJr5vzaDYt5QL7UQsmyjkEUlJXTNE348ryuUfumTDZsdhnnmZBAazcXq9lI5W4sVH+PPg
xdJw7YFmVnL1n0gFlSCvz8MmhMnXxAqiVKiu7oM+Vo6oyeao3ZjaXcXqPvToou2rUtJ3YRhbSAzK
47HNY2tfyn100LrUcKIYMHKl2+qTqvJPojMt5/IQLHgE1syZx3OROlLj6pPmWu2+Nm1phyJFcvAt
rb/Ntdj7s7NpTpUKks4YhEn+nR0qh0H7xNMkwnzkB6mAq5EPudwbbWFhz/M8Ix1pH1T5Ckeuo2I8
ZmoUaujOoMUiMH4t0jGZbmxQEjRuND2nsi9V4asWRt5eIahsf4ptI/ocyZL90x0GlJDRb71r/ES+
TQrUGQdZrs+8JpDGkwAt6aGobxq9/YJ6R4HHFkg/h7CUuICFlGVKY9k/UkgMwobi/kPbeeYjIjcd
UgNiBFaDeKc8JKjIX+76gvs+Tz+V0eLLg1gZT2Ek6Ve5UDXgHH11NgJvSkK3xlPt+tEBhSN96yve
GmBrwWjN01KtMFHbOlDkU8J1nVWNmNQP023qSeJGvyoGk2zUSrLuuzYpVzyPX4H8N8zLPBM1k3wX
9bx2PBWtm35zvaKmdVWlBEkaDYj2iS99AZsf7nMlkZ0uaNQfOvjtG8jT9QfuMrxQgzxCJzht1W0t
4WX3qUkys0Be5nOjcJO7PCW/3vLf+qEzHylsKlk00OlOdYfyZV5V9Q1FyAn6QL629azCaLeZyXmW
5K11BHVoH9J8tL8Y0ZBeVzkXVxe65q705PQsD74JzxJEnRwlyWcPXSwyjvr4nNTgWkdT7S0gi1CQ
oC/2j4Mr1Me8N6AO1paR3aZSNt71I1prRpi4CK1I0c1Qe2m1oerb5dXY7BiSAd3GMS3OiD0ZN2Hs
isPlcViwMfOEiiyUyV7y6U6DBXM0BG8OOoTFzwZvDO8Nb1gz5wtrcZ5SUcpNaveu35FFWSW3qR9L
h1j1uDVXQO6v0cs2zrLuJuCkum5lLS6cIOZkh17c/8M84+3PxD0wR6s/8xwPLQgBbjTd+5UzamHw
zJlX4MsosdpKy1naqcp1GKrWjafp9ZccAZO9qkZrN/KlnsxcAqMGFNn0cXNyiWjshj4dn1xt0iEz
ymGt/n/JRs38AtK+tMJLm+YUKr300Sr1DK0yjULuUU66vRcq6hdDQaOYotZOeWdLDVJgl5fgrEr/
n2PYnPnNwrVbzSus+tRxyR6EFl01ySAhJ4eeCgrVlR4fzTIor9w2LHckc6c7Q8tyJ0Y1Cz55Ua8F
jZf8gXmeMtIrnW4HiFRK3tcQaJVrG2egIJSx62cfpxcQKzqI3TapOujkjA/qC11PXqoHJTE2DhX6
ayj9rJiopfvEPLN55PaNSlxQOHiEpwz2lioNRzHIVwhEHEIETkQQP03i8pBeYbFBEW3KT6J4uDwt
C8f1PO+5Bpbc+bWPUSjC4H2MsOyVoOznz3yOiTb4cnP6tlJh3UlGtgIBZ4/iwjsfLcmTCdr1vu0L
60Hrq/TpclcWLgrGzNbrJFCIlpP9FOOkPrkVkrmjUejbIGtlNMyDci8Ib/+Z12bMzE5rppnnh5id
VnhHC+O6g6qN4G5bHWy1XStYXPLj4Yy/GkAksbUgxLk52ZkUt06VkLK/LdWgP+dhg8yWKXfSvSQb
2mOUSEGAqfDkB1sU8gMGy/7atZOmRxHxxG/Xugi3Za42gPXlagD4KtdPLaKJMPa8ePh4eRIWUllk
Kqdf/eKuqyvEB0PjFJHqjrKhPdbfVD1N5G0ppfZD4iJgJ+zMfujNKm82oVHZd6mRiXPictNbMTa/
sq/eOPfnWdmCQx7cO3pvtkjcbtuoPE3yBhkhMpNAePyOyx1EOzN36wS1DS88aiLvUVPSKQgtcsDJ
Y9kGYtv7Tf4jCwL7EcXZotk0MNLtTRhytYY5qMY3yH+qnzuEO96BXIs/WDW2ikr1GG0VDQluLe+T
Z3scg2qXobl5m/ZN9DWq4+S+aW39evQRprg87r9Shd7q8cy8AhVCuxGA+Umqs+DI4wOKGa4kJe9B
7nZXtRiMYJPqqvTUNaN+xNYBB8yL6DR6tnJPMUh21qy6vEby0j7FXWGEMBCTHpSzFga4DXL2WR3U
6N4d0aveaSb4QgWY8VYyRwob9S6og1Nnwbe+3J2FM3eeOO5Kk+tUdSM/T+u/WdqQfg1KSf5gDYZ/
RUgZhdHLDS0cuvMEcqSz66Kzs/GkaaN0Jyjj/1yIyv2EcSqkldW4FJGd55CHOupdmiHXZNehp9oi
XhKj0xSW9rZKqp2suuq2CdpsI0fDXSI13y93bWkMZ8Y37rK0jyT3V1p5eVNzBbsJjMyTqboT4sZI
+qhc6eBSSzPL6+rokeF9Iclc9+dAUg/ctx8k3zrpdboCTlmap5m9TSUjMM20JQMVOLOTjrJAh88c
N01I8u7l8VpqYraDJKnS8tqUaicP0PTN0dIqkTqU5XceEu/vL7cx/dw3duk8l9o1hOIKq0wcOejl
kzHW+l4O+/Fw+euK8cujf6MBfXZgkABTJy6gA4fq6eKHV5uI0igeKZxZoAwH3y30E/kkwHPHIT56
JMydhRIO5wCKxiaH/741RBXANOnq7gmb0WxQXpEU5UPvwXp1QdN236KRLJfU26mqz72HpKg2FleJ
kgOmbZwqm7TSjrAr92NPJV6s7kTQbrF5e4uCfzXO74lWHsuyurFd+9Hkv9FjweHpnQcpT0HKe+fQ
M1D/JFagiDsr6PZajiZ07f8wNd5M8hx2Ix5YrU1OI0zHoT/keb8N+vGcK4Fj+ekNwUpkDT6FPRXy
pttuQuSww0w9eS78ztD47Gfck+GIbYLqwRRozOXW96SRr9OImrKc25yMAkRHYa2EcDnq8Ad9kH+E
5oOUedND69kaFGJi7TGeSqKnpMk4gf/5Ph6HGmKsUm/COoMum12p4/jR7rpDMqq3EDoAyJ5j92ui
KXfC6D7rVf6tz25bAqZyWiItcdfFP3X3ezBmmxD9Qxjp4bEBViyUEuhDB4e03HpEldVIPyLvde1Z
zQ+u+xuU77ajJM6GezQVxEgNp1YjqOgfIc3j3ha7JLqPgk9S66LmdRvX4cco050KSo2rftTcceOV
1NLlzXZQPgeU5uaAnpDOPBRFetIQJNsFqbnzLeNEEdXGnTTExmjnxT+6FK2q6B5S4z1Z6IcC1yJH
D6hpuDJPio5lsu+tO7jRZ7Q1eAmZhKf7r5oiO5lcnVytP4V2eU2J6ab0/g9hZ7IkqZJE2S9CBIzJ
2ILP7jGPGRskh3iYAcY8f32fqF2LtEivalGZLyLdwUz16tV7LqL/rNdpH5TFUfwPPafjOfozVv9S
GxpmtT23MkwanZIX+5n2304LboF9SaEvzfyQRmwajqbbrfl4GOzrMrwHwlz9VMRi+ypF8eiqbzN/
AZPgmXxQejCJp0kky44rhRGiI31jgOPZP7vOQkypR7bzZsokHLZkHp+6EuRI+o0tEL6df4NjOh0H
dz4HPLKBzYOSBSeZEqNUp6/e+FzZ+VPK8cEUih/RgBLzTha8AxMuj4EYnja9PHRRfWsJImUoBcJg
pNGwhvzg2/Vu6luIH39q/s/Fm27erB4j+d8QAhedxVEJaycDh4eaZF4ya73GIUoDSRKS6w/fypBd
22IqghBO9P+xGdHYgmi9bH76i2QCRmM9f6EX8SS/CYPifzYrkfb46rBw1+fZDqIxowKfcD3r39bI
A0OB/Ubs8Nw8wwtJKC5Pded7TCyp7xo/vzrgjbc2jJ1UHVXUg7zwHtUYHXzY05l6HULHil2/ulUe
rvW6/kaBja31awzlg9081cUjyCrG62RCA78YZ4AeQ3Nd5Ih5MLhLyzQe1bleeVgHgvGyCqzvr2Hx
blUN3s8lBXMg7BaIltMsrJ5+dG73sGzbL2e+OcR/T6yLro9Bez+AFF6KKWG4XkXl79QCWGXR87rR
JRT5JQdDZk3oPxvgqJpARsJHccxRBWUXP/D/OA2T0paZbXcf+n8AJOwtnyCJ6Y9azaG23IMunKML
3SpyzGuo5icxEnFiYUkigHu2+dgnb++H/t+tohIzEooFVq8Skh8x4YP79sN4tIGpjf6fQP9bxC8l
ALYECEINf7lNfYDu+gCzlAWGJX3yrTBLIF8e0sBNwrY+TNEvwtgScCwfU3bXbeROkJtZSGhqacwM
kuc0Ck5K+CdcirvCbk9+/SkdfV0yefTNr1LQ9Dvd97gZiM36Mkta4pR45kGCaQWqSfJqCblkqK/Z
8mBv02vX3lUdAcfNnTWnX5PNhojinvHFpQqjBDId6Dk7EcZNPI9Tbs0TquW4mhU0jiyBRbhToju4
qEN66B+s1d5vzX0kmcp7vxZTgg7nsPG+f/wcNvWSVf9byse+WXZOWL1nxaeXOUlQwzcGtzqTspyW
DEF5HlbdXINhvCjbPUxhk8xAyxa/JHnwW3Z8DPJ3nVfvTSnulrCLm2y+rS1fCdLEpVEVMefjvihH
XkkRu52942g4thwVlVs+pG3326mKg4BN6Y8EK8/BcmeVHBNCXoO5AOKenaDNbUkpyKv7YUUvwSlr
gJ9F6deav5o+SGwdJAo0ZdMuifIxF4TDNyadM5kg5OmNRzaEkwD6Ij3zfoPDnbsf9gxExa3RSurH
yWZ5IusZ6sDD1qAXCSNxbjSG6tiWedK64li2v8X425T5Qa1F0sLsqSVPrskPja054O4yw48u9N9C
MTK0X0Xj27Dc7JwEI8wV3YeORg2Ax67mKxwswK6zn2NHhFqTXkO2OGVc1nV633hG3DcFydVqsvkI
7cn3scUo823Pk/0i+sXsUlE1z4Vdk2Le8S9gozqnTd6W/srUdLwtVu+7pGmm87NRWX43qtUBQFcQ
1eREursUeBRqwqOFumgnIEl/DbNySrxVZ9et87ueOxw0Z9D9ANnHn6xAkDknVjWQ/1jS8P7LdR6d
y0EY3kwsdH5s53qWSUsS4Dmy/fdsCOWtU1v/AESd7s8vw/pVLdXvUYO7ae1bsBhgLyR+dy6G06RH
n31cazPEyDb2caJGIv8xWvZeKO2Ybaw/plne1kj9XJ/1RKY6lJbS/TMxBL4Sc0gWvOBkqjWpPRtB
CH3+nx0F914H38qpT1vYX+uecPpSg7ey6votz4CF+maPMYiPrw4gDWUwSCoN8qVkcNsX83Bne9th
wMZz3y3zA8bqZr/4GK/zLX9ZfjbmCKG5iWI8FGLMr3U4dYnfCsL5NzEQ9ETeQ+7av1g/3tdlO+7s
cngqImnIzw+8mCyxNx/C067I5/layOCujMjYrxwOuDKa3malPnQXwcZzKitps3FnJAwg1j14u3Tx
vDXThyOcsy4HcEvezY+Cs1uH1oEd+E8tf/zgdcjtGRTJkI+8iMsCw0mQ3Z3NWPvzDqA1qy5E6uTP
s+iJ1RtOteM9hhAY2yI6adfaNaP9MbWVTlbVXRy2uxJHrtdoWz8qB9OZVvJzAOGKkZceUrZngpoM
AUDOvpXULY4fAwU7aAXWvvevFUYrWXbVte1/SCXt+qUH8mbJ+LqowTOxytNLXxX2ycoESKURvkAE
IsH3/5EClO5Y4og4p5rBiaupZld1shefwrbLD+FWe39rvW6JpGE+gZANgVYDJiv2uZsWXI+DzINY
RA11hZVuEGSn3FVq74+jNgdWdET1PPZlaIBDenQ+vcMuqVW7zcEOZjC0rurX18jNqo9yi7rm6qTT
GhzHFa8Ff9vLv0M01TIuo7o6lJHlPNlyda9QPMd15zYd5Ogpw1Qdj5RXf8LUhXdM5G6bBNlWtry2
U+Du3NKSh7ww9k02JR6uCGY9kx13gBSJtND1UjwPA6twk/DJp+c/kPC+FO4hTOXcnGZc278d8WPG
B3s+rLHp5mAnJDCGoCi2N/aegGVY8xx1Sb5t0bHv+kbDIu1tfYiUXVyKbgDGvPkcIaVaMJdrpwg5
ZrOuuxKPVTb7trA6xvZ8atNfr5hzdZSWh/14dWVxACDs7Ad32G54XG1uUX/oktaoFn0Qhgck2WnJ
eQxpyfmzQZ6AdTb7wizqLh9LfZJqHJ9nq+dzDOegCS5eFYJDsIC58dU5QdFyXJYSJoFHjdpEAVi7
COx5QnZkWp89EzX1ZXRFAUBiIRMlcVfVphzVChiTzpatOoY5LLs9Q7bvsLTrl4bjx98BXs71oRH0
cOx+WSV42Yxh0q6iLUbxmdJF7arcDx9ojkmJ01QwFBrGbW+G4Vcy+4GBJbRmGx0bGrMTy4I0hzhU
rfWeVY24h/HZPk2D5/wexpYlw9UibKB3bPNMWPLWXoyJSgDknoeXs8T6/xikDuQ6nudjRI929bNQ
/0DmPPsyhd7GFrUzRlfFJs3J9bv8jQ0M+VA3U7/PzLo8N3wRS9x43vLEVvdoJYEBDlbXQfTgj8o5
DoFt75to7E9ycCh//NW99/qwvSPBDRrbskwvunN+IAeb/TRnNC6JzU1+MLXujmu2dhdG//pqAsFS
vd0yi5KyC77n3Mmfq8oFeEv/+2exjNnXmMb4N4mgSsRPOelOXqeOUaPkMfB8nrBKDPAL8FwfTZr5
nPp6vYf221035Q6HH2jhgeBrMOIrIdwL1wAqFbV/6LcMWKKwaG5z7sVBWe0BhJ5lLrM8ripHgkgu
pkut2uplLKb0Bqk7O+QmKK+QyOfXTPXpgad93vt2UfCmz3b1H/UNJFjT/1nLsYnTeXgEPaYo61n/
8K1xvK6Be+kqzUExPGW0IHGgFpGUbrrunDXENd7o/xw4JoW/qa/cn39vYUpvamNwUR0sCTG2tLHt
L5ZCs2RUWwbmbnizCwVfuSj7+5Yn+DBMUcpXNExxs3n23ubPcUJ3H7n1P/tG9W6Rfnnq09HHzR5Q
n9jOue4D9zh243wSatM72YriYAjlSl1/uaYp+I5W2tldHWry/tvNJeNOf7cpp1IeqA/RBeQ3zgBv
fB1N7Jvr+dCmxjwU2tE3CfqbhdIGxkkkoh0w6HVnrHXZTdlo7ZyOSnxo1pc58rt/UWjkm4VMvltW
T97zEq47bfUyKaBNJ0MVji9LI/U5qmgN620AUJ2F8lD3brAP7Tx9TtnOvHq9AvdCuDVM8qqkFA0+
6rGzSXGAVZmXTfsrzYQFJ1BsB7fp9UFURGhWtIIF25BJvQICkVTao0fjKXxLxrb2tzhk/JeEjVW9
TkqlxPtD/yH+pqKIT1UM4Wy6MIQuIE+ToTSYKL0totQX0YCi/x/kb8xgmsSd8WnnMh9ZZt6+wRtA
696sj6F0wYtWef8CeiU4G2G241aXADLc3uKwJ9ou8LW5s4agTcxsT6T+TeV5lt0rNCG+llw950Zv
O3jPet8MesEao8cvT03DJ4S2kASj9iH/OT/Gem4gZAbTLlAhunvZfG4WtnPhk2PZqja7S7cuOJZF
FeH/4EOmDXPv3bnJ7+wOT9dQuf4+o0V6sLtI3YZicW9uNmY73HYy9vnT8eZ7wc5WTVbHnWOsXb70
OpmD+aMUnknaaloS+HTc6uRfQD6Ztx0DIWCWmfmvNPbr6I5Pi+MPCZsHj3oc/9qTdvfU9U+EEwY4
99WGU6MCSqc8/aZsQDYl8QdxkLtvJbzhF49Mon3vhNOuHssnwA08c8I1R38KrWMf9a8FR2LiEvYM
lJIDm++83a+NuQBql+dZ2eneWqbfs96cHQA+Xl32TOJCdX+A5G0PsO9OUZqyJWFE/e4Uabvv+83B
tmo7p3nKvnUwgqeqVfewDo79DGqwSnROUkbuyLNmg3FvCPHa212YsTKs8r1d++9DUI53ylvqUzU4
BMgtrXcKnQa+hD2/d1iwYrGA/5twNMDc3q6Oyu9htoJUiYLxNI1RkMypFd2XWZclnG9nL2isq47m
ctcIIuPS+juTfA/STObGVLs7cpC0J8K/xMGrHXmsqlxeO4tbREtn2dUbxEMnGx6ow868Nrcl5yxx
Lc67Tsh/ugdzzy//WIfDXeX0pjhN8J/f0jwo5T7sK/OA6COKfVMssLtkujxNBPIkdF7Nk+tv8z+a
CcEDUvehgJo1Tr8zQgfWeFa6P4foDPt2bdINmLgky8KE5smuQ7YIq9X67lsRJtotvedNm3S3LRlQ
jlE1e/rQ+Wc/fj5HXR3tXKOoiAkCioUizzJtHfW4sFV9zXgvXloQ7W+0iBUZE9PIWLkaXOdf0IRY
8Nq0j5tSF4+q/i58tz2ZibaxGPR2XFYbDdAAKF9X8bmIotw5yqZ3hpfaXk0FvpMy3o7eF+6GV4si
7g22ZHfInZmpZ2b9+I7LGXL4Uh4EhJx0j5Dd/zdgbtn1VcqwZl3qAuxGPpvr3PV0V1El+O/bJs9/
edlEBmvfCH6I23ObKNcGT4mzp/MKg3JXO+hAqfOsGmPehr4Nn4ceSJaziODc9RaHa2WJKyt0/s6N
Rk6jWa82nnp04HeqrwhfYiehZyG4rV8MKllp3KIlxHK5Bsg3zpSSobTQAlRFjqlV9/Rz8VZ53Z23
TjM222n0OT38+uRsqZvYi2ffkfccAGLjq9tH1RodiZsdTs5QAUpx+Mx/urHxKLY1uzThIvaAg3gK
A46Sa2M54dvm1Zj/ta3RDe10aD9du/b+BZsfjIkyBD1R3SB/WUVW7NM2sm8Wk9834xGINek6/Z2L
PgBKPhtTYwHXaHqtWri1vEaad0frtkkayQLOjtcYTjChV2OQhBUhRntypBh/bk20tE8klururi5r
6zqpbQ4Z3pYZwPNAtWUMFfQosPVGx1luoblb/SY4DZZL3l2uQ0hjU+gmwuZjTqwqTO+nNgR03E76
X5DTcMQyq/Ormbzsr56mYRfkUM+KimHtrvGJ42TFJJ3u7FlPFy4ch4a4/hksu5DvEk3uy24SpJgg
E6wBnCnsxFC0Qqvm/e7BSTzgZMze163Kz8Oqh7+DKp23bPP8f8vkAi6ya3WfZll9yFQ7P/Kxti9l
LrjwysilvyhMvpuWFZYVadM/eT9besys0N0pWRJ1WAbBPY468RpYXvnewcDdD0zi4ac57ocZqvQz
CHz3ewqNqnZ5gR0ucTe5jbHpdXAL+MzUPvWl/CucNjz2dlg8VgTAJj4hmntdpDc/r7Y/c2TjisU3
dttSQK0+tuP9pDWnehst0Skb+vJvpcfyFzAUyW+Qzdt4yBirUmOPVtY9DrlnmyQPB2ulyIM2Pbc5
Jei0ZH90aEC/WpU+EKUtbkvUznt76jUX+fSfRq/g6iATO57mn8QsVmYtLvLsWa4cL5O/na22UrvB
N20SLUuH6Jd/1OnKw5N+zIT/1ASDnFjqyZ5VEI77KoR1SzO+t0YxxVlZ2jHf5Y593AkHKPsw0g75
AZO8Mdx+rMbiakFtjad6xpZWdId51braTTOXTE1bsjM1V/WAkeeabzb6ftG+VWN6lOASnTJCv5vC
p7Btnxl1Omy1lt5+9DYuvCVCJqUAU7r9Gua8ePoJI6zFcqOJ2A/1NFHWNf+8af0FtOClXvmlREtF
XXs7Xxa3dPZutjUdu5JY3nANLnZOR1zo79DJT3KCLsf9muLcmTZ6qjlrCBZl9+I6mfwRCfwkwry8
rVHRxCotKGaFCRDAef/WtGXmUU3eXWl9tdN1qq13o+Alunni5WAPiW/TxyhtvsI83We9d9MjguPi
BNF1sM3FbXkJWWsdCWoLpvXI2SSPgkVwdMODW2r6UMN97AIV761kqSjXGd0EvM7bcV0V9uLc3PXj
cM0sEflHRNXp0/eZqP//5oHu/1zE/695oPi/7RgQrUQ7hoE6RVlb5LvQ9YBIEny0D+cuffOlKe4d
u6OAh50+PrdKBibWme7+1nm9vXRtb50i4L/mJ3TcdeKflY1j0VaLF+tGCQwn1NO3claW2I3FGnZw
Fa0SQmJkewc5D7i41hx8cUzX31/JTx2smGdx/C/N6zVIvMptUMaxIj76fWV/N2HnnKc0V02C9EWP
pPof5F6zTctXvdTiRdRV8U6qfiCJw1ki7tN+m89eNS57HJT4s8jbf04BOT1xePICW61MchTK/7Qc
6v3gLDOZANCVH0ZW5DGh9mk77Mbebb8WMZiC+si2bNzDMB0AKtmvbTOsXgzpkwhnR05vTdOldxZs
+dde+tsNwmH3ABV9YsFIeujAenMtL0Emnq5NGLTU152645cYH7MGZZX4Kluc2+Lnj9YslX22QeP+
vFxm+W/1yZuIlwKGXFwG63TKS+J+qVXT9M7Rvfu9rRO+WVsN412AbvewOLX70YdedspaWnfqkqhj
bsGO/V+g6c61Yj3jM+qy5iNcq/rJHVz3GAVNHyZjt/g331uteOl650tMggbTcz0YVJm894rW7XgH
3P6WuiGDLDJJ/iPmHgW5lBcvq7PvAv8q8ypMs49qHYa3wXfXd3v13ilWs7NV+B3qZlgUfxtBcqF2
o/VZDLN7C03NjdJm4Xx2ZK/2IJW9r5pBfh2rrklf5zXwwQ9XnfcSlUY+Rq2GccZbDYa0ZVX40vUz
QnkWuSV/yl4JNViK/q5c1/qMzcl9SH2XlrJYMfsq38l94pEdCzTHRJ8DIBEGIvhH75KKNQT5ShDb
Sc42XUGQDphhVf4xRG7EaSzY/Y49itefhj3q38leGH6rtU/zi9GNKxHUR4a9oTX4JTNwN6wOa2Nz
BIH+SXfzEEl1yjPPv7msg60sidrpWzCjfRxSR6d3wi0Zm7o5N37gr6pPrHXo4ax7C3prWq2uYjop
uJTq0nSXwXGCJXYhwN+x3yWJPhXGjomAWOWO50m+y15u/NIYln1I7mtzynTf9Oz3LulV96n+FRaB
f97aOWWOvJRQrAsKqLhbouiW6SF9mVC+f5JzsmvLnOuqWr84i7xyodB5w+AllunkeBpVOpuY3MPy
PgzwVuXp2Pz2p43JAOYtCwC47n6+EXf9J2gJ3lk3aIh6Dn4Wh5Zup4Za/EPMsElHX9zCTYrWuG+M
2fvfho2lbOdYWfOEEyD/S+ZCeuWx01D/fozzxeCFd9NK/l+3NSUSI/W5KFb5lxAh73ejNbp+Zrbt
2FHLnXw0RyuZil4+GAy1r4Ojt3dPI0eHOLE+l4g1NnxF/bvYqkHRH7OiHUPsLSNEvLxScdnRvtOc
CH83MWI9WZt2xH5E+YqYSlXqj7HH9rA6fnsYTObMu7JwbDzsndg+xKzG7zHaRLPzp4J6rR+7+T8r
l+pMzwA5KdT1J97BvodBzB1iNm/6U4ft+uHzinxoO7UejGrGO0t50QfIh+Ublrt76KbRDhIqV+ce
YFLIOHbdsNaPTfY9ZmIg4Z75wFe/1JIkn6Hw9uGSRm9VWPanTtvmMRoHQPJlLT+2SZuHuQ78F11O
ebsLGRG/yCnyRRzVYviqPGZwP5U36+WVzXhAM9+VSx7+POmZ1fGn0pLP24/0tbYLpzzTE5MTLkQ2
SWii63KNDKvLTPy2HmpUYzO6XbfiWBeyefNNv5JukXGMFl35li86xBayDvo9lRuDmSZNqxNore1q
z64ChSoiSMVN+6N3loql5di2xt6ClVf2y0F5EovD3LL7EKM+9F08ON6U4xc29UefZlN2Kkd3hR5Q
tsFbFy3itKmw/pZ+NOx9Pis0kmFGXAnXun8MClN8CHx0f6M0RI2SFWdBU6r5V19H0V+1OSsWBidd
3hQshLsequ2/jYHns9BjdReVyL4o8mPH2pTMu/u0MbB954DWBzl9hignZzPvOj+aGM79CNep2/Dr
8zmN1Y74Mr7Vga+yhq1sgjsRTNtB1yq9sLVT/QlH5gOOXdlk25DZQ2jTwI28S1F0j5Xgt4yN0zGi
T8duLytreDFBV1f8+j3yTRAtWxJttftYeIyKuCO8hwrZmn67J82owOOoGWavDVmzvnkiYML+TXa+
dyLJpt5tWyEZznfbvZQtJunMOI8Vuw5Jb9nmXJi1QgJV+hY4OXzdGtkhqIryIFkCvC6eJR7yairu
uwnVQg0Nbm/uZZOgD1mfZcvWtjOvUu+pyaejI1jTSVi39+BF53NxQ3WEcNlIgTY+1mbHghRcp6Dn
YfSETGbL63YpnPNLGQlulcA0b1GwDOuhx2iB7TUkOWvEY14/ANfjEQ+6FGB0a0/BW0P/k+5w2nAi
Bh0DMMfhpoyZEWxfQv+0pr5acE+w1du1zEwY0S1Rmj80Gtt6uTG9a7KGdrlxGvezkk11X6cW3h2q
lRWhCVZbUqOZoF7alno2mCgf+LL0b3fIsGEE5dDfu5OtZSxFFZ1xU8pP40ec4XUp+3tZT0RPjSkA
o6RMu+BZDxEw8c3Znno0hvO6ThtL7lRdQzz3yuwjf1vP7BAsMLDzASR1yGgzjgC6v6+Nn710jVPt
ndXqePOa/nmCS/2YW3K+rEHJoNbJ+vVhZBvtvVtNhKOlt66Lsdf91KThb2jF3hDDHHKOLS/jwSba
h1E6H6UopUacJ864Sz3+LauTHZaWNHwugxZoe2MnDcU/XpVwwLXlz4dxbTWMlDL6GIvZe+lq2b9E
okrjUNjis2r84mD3ojkGS1/sZcHIXY7+17wKJFKFQLQjDdFDYsU49Bx4q7rPVq9N+jFzTllgFy6Q
d0G10pbAwXY5E9qYnx89bL5jPXaBaLMjWpC/YPJZDBVswJeEhjWIBx4jY3Z57Y7brQ6L6U0H+TC+
rhOS9d5L4W2jp5n8Vx1m7lfaiuDVanwlYmUPmRdz0Xo16qaNRdhnBDvvYIY4Ib3IuJy1qPCWTdFi
yCach+53HXpW8wKaUx/V2Jm/hhEnekud6jrhYiUmx1QKXrPyHE70aZ2slzGzB0b5GZrEm9VsizxN
AJfdeF0J90BcGPe9P4x76aTeS61UtzNqgsrXRLMNdTqqDpNkrh8zFwTnAfWcImlZ2fqNzKo+Jirn
QyomC+8I22Ih9tBkZVix72W77IdQuCe7zIwb68D1/xvDDL8Pv9VJGwZ5TM38c74MSzKx2P8711i1
VFWZ53rV81vHYXwM+17cuW4byv1oe8Vn6erqgfFn+552zfYBYkqdl8wpLn7Y6XNZF8jqeeX8ePoc
sq64Zi7e0k6/29Ytn7I8fG8xNn1wWpoziqdFshj3U+3X1de41Nt91c7rgRs8fW2HzL7Yg66vcx8U
J3vDmxVqueG66WV0SsdJnL1OZG/YFaI3hzuPo2N1+UC78qCWkVyU1UdPRMfPzhkf0H4dW/SFgIRm
jShv1qfM0zmanam3Z19y6uLkUpuLFWEJv9eRwyFfsvp7HnOsOMs6+vXeHR0U38Cfr6NdFvuiFYx6
Q9PhwatTh4NDyW7AF9+k9B2d9vf1EDVPazdI+TMqaC+dXamTZduMIFLuxh2NkdaXzRLisnpqvG/b
rT5hgMSnRXNRuXEnWRLfpnJ5nSKZPzBSTa+GJJmMWF1HPtfLzEvgT80OQMD2tim/+LTUYr+WjRMd
GRAPVeKDV3seNBuYqT26t9rq2stoOROz0WBI5qb3LtJCVeXgTvGpcUuco7kbnhgoAN0qt/xf1ndc
d2q2kkGjeU2oVnBMCOdYlhWFnkGyuXM83zoiyC77ckq5OjkdhltjhgjLyho19/5Slgedehs562NH
qvVALpIaZPPQMRyyY/YKgivItxnfZN1Yd73lqOdgcL2rOzPzLZnfXf1SiQfErnIXcZzWnZzOkpjy
F+3rn3NTMYWNSXWdH7Ntso+k5uGz8Gh6ziZUzbeaPQfP6Jr/s0xTfHB5NxmJwRHh7Y7nnsRMNzKL
TF5kni3vwxjOpzkS6pqDl3xecEdGzBOLnDwMvBtFYqMGA6hnR5MBOjZapj7Vr1lb8mQR9EbZjF8g
3vpgaRDrqsZGr50sh+GviL7cxQrusnBrdsO09KcqXX52Kua2tuOgt9djN6X6denc9jD6nfveBVZ5
RAkAT46V8YSa1P5eoUNQ1qqGtC4eUCbMg+km/vNt+MA9O90Ypkd/2sxyTxG2JevCDH7pUM9y9U+F
asK9U3jZJSyX4paD+DrLZdR/o1Bbf6IsX/cMvOrEYydkulBqVWB+kIru5qYQGEa66BS6pD8QT56+
SKHqt5Yaj5sFSxuus4aoFgtXittv+Y77S588npYvTnrn32I17r88p93epsJLUI6yEF5ZnR48Nodf
GftXD2mtWGBLO2ayCammTlINVrhHYCjO/NTuTnShfeFhkJjrZBdnkvRAKRhg8kwN54VsWuYzeOlk
Jlu8xMjDrIWV0fLWOlbx2KI97XQRtHeM0AkXZhh3IPDBuYw0mdcwC3gXey/6CsUyNLsyMDqKg1bh
1xxzRJe4752q3NXc+Rm9tIMXTrvzfTcLlbFE1NS3qdjI3jKZ4R3qnCmeqkXtFYX3syJq5NAEJntM
+2q7lpSQd90o51tr0+nNXqQ/9VauSV24pNq4Ik98kCvHTiknKS0/3UeKJT9sBytTzQZBmSWYo0uM
GkrvvPJoVgE7vV3ByJVIwazA7WmLHhtFGJVMTkiSPNpFYJ2nNsNXG8y0o+xyX7I8b3a5o5dnE+Ea
UwsGqCxFh3erWZ6C/8PcmfXGjWXZ+q806vkyL4fDCejqhyBj1mRNtvVCyHKI8zzz19+PTleXRDkd
neiXCxSykCmFTpBn2nvttdaOw+FyNHuo5nTwCrdZ2dnHtg4CIH7D5INDFRzpDUDya3jedsw9/UZq
wxEOrwYlh3wvucqwLPjkN55yKCUNr7J4COfysXqt61H1Xac6ml6KzlKv7dFo8NDUKuMxbtPmq1AU
9VtfRfWmD21adRLPcHorfdGsgo4K6obuRFPoVBypL+lYy1gW6mV0jMdB35ZVWO5jwa05aLX6NTFm
s3UfOQLk5kRi4nQ49adurLsrpQ2zPRg+OyixddtY0bDPupVjwtc6G+xsh5X25IZR2t2SiEAS0WN/
WMfCnjaklz0U7sk8IMuU1l462gdhpv3XYpL8T0Q7zWaKbMlt+kRcTk0VfEENIwKnUuxqHXp6zB0b
oKvSPaTvdRaeqrhRcZDSdHEl7DRpUadV4ojHRf5ZaF220xoKgb6SqvDdPL9e0VtbpUQ0FTdKb2Tj
Oqwq9SpTei5NU5UuusAst4Yht/uGqKsHsbGba/zVpms0GYpL17jhIcRGxHZGK7UvKF61Kw5fsY7N
3IKBUUgmpkt5fJ1Lk9+uQ+wX7FVDP0+KIgPMGkpdOcT8QW46rCSpaTu9OWXQ6bT8M2egfN0Dpu1r
JMY3OhHE10ipGqeCb/zJsjtlLSLPvGuqUOpdpbQogTSy8WDnEXirnxrxMS/jHmFpiB9Gk+sZgGOl
QWUo5HU8Tfonbhj9to5+cEUSLFEFRYXWncjsHNiLUQRz2Vc2bQyy3WuptoulITsmlZx+CttQg88F
iSyC5HVMhkxxdA7JuZ7CITIlyi0ck+SWSlX43c9SRPllOL3EUL5hdA+Tfgck7sGr7sa1l/XKKijH
6YVoci4Z2P2acoRYC5BXN5QlzzWN3HLTrsarmzV86ALKqlRzVaen8r7OSji1clWrMZ0GtOkqRlDx
KHEOBs7Y5tE21IZuI1VVe4031nCD/fq0rqIh71dWWRB3xUDDRtBZa0mmbMZXacNtbPZ4gMRpclVJ
hs8hb8W3A23nopVviOixsQag86ABuad03riSZ4zEZFZ4H6Zpf4V3SA1M1cEtzQSpNGVlUKHMn9bB
EKfWLsrB6ZA6JPG97Uvti4ou6cKb/CJw5Z4Vewly7xF1pr3pNIUGatjHor0uPaJuJ+XeYP+a4aZR
APT7oUZMgCNMejQju7WOkqaawi1yoVAnFxxmXWUlN1pLVbfRFeMhiH3YoviltqsKrg2+Nk2/0bxM
2qVy0+/qXoLg1gLtXUQgoJLT5/bw2Mcy1bIkRw2uVKZ+Bdzr3RESKbeJis6FbgnEQNgOKGs/9PEg
yuIavmRhhPETmGPAeq0iKm+9EdlbWeWediECJAooUF86hV6NW3DATjrS188211limN+GuXAGi8zf
q22lfTL6YrSvG0mSXaXDnude6wzJ3gRKKENX01StuaAWMwH3KZpq+HcdapnnMJyGLck0+bc6CCRg
7SBbDThfnXxWJEMMKyrxuf+AF7lRuF0s6QC7sdddQrIGLBTS3PGHremBojtBiHK6sZEsD5QEjkWX
zAm7rqPUUWFYSJUeOCgWDH0t+7LXXRiyN6Y7v+LyJIWxVdPz98KDWiJB68d2RtYlYKIef9h1HJdW
hIZA8S9LHWbSraKF+YNXAnG4ZhXYlPZGuExOkEfAjXYblN/TqG5lNwuqseIFgTAcyoHizkobpbFd
w7/Q+PWqD3ALCoxRcuIgRbWo2VMfrlT8GB6AAMPeKU0i8q0hD1l/oFwCq8Tv+1R6ytMi2FUqRH+u
4u47rHlhfs0iitiIwwsJ0n4a6tFWM6oAs2ilK6Z91/XKXUgkJm9oPhD3qCXyZALeqLiPq6AVbjhV
6vXk10awAn0NM0CxTr0d9Nh4VnUiA+p9Y3gtDIWJn0abvpJZhnAljDZVzaKtKcY9QumIXQ280zX7
djyonkduQ81qY9ERUnNgoQCfD6LGIltEEaImkaj5LhWStzaJxVALGAkJIlR3Sv9THG/qavJvqWJH
5apioR3g0vnbgQI46MGYbFpFn3yIokNzVZpBbezAVXxI7LBu16noyq+1OTYnMNd6o9aeoJ0mKGPn
U/zB5SMOwYvU+BirajSuDB8WbCHpk1u1fgLf2QA9u0rCYXgtxVxmbf1eZpNm4dWUEwWF8oS2tlb9
YMvpRotdmoRsu2gST0EfIZOiVvmUBTFGRxrWG5eRV7RPmCfH1xrb8zawohoM0CpPUwx3Im/DaQPL
JdxgfiB95RAsAodeov0a3np8CCqrJx2jQvMkIjz6pr4pTurkU0JQQmrpUCJQyxMqGZF6IUppPGmA
PbqjVUPxAEkz2HTlgFYCNvNtJcByTT+zDgA53Qu3QQ9UqlWcK0xSfOgko3zu7Dg4xkYD96ZPjVxd
iUDpv6CfFgE3IX0GZmsIeBjVCKLXYt91KsgBJ1Vf6QIGfLUKaBQB5KQUR2AF+wBvpk03mKDJd03W
clh5VtG5uhfWPmBFYKz7ySvWEHtMYGJjuq1R/F6MuLa/6J7p8yVTxM59JzXWqgzV+pA1g4aaqCqA
YjzqaJnUHgMy0FeVsGsN2jtfhSPoeONbVusIK8lfpK5Sn40oDw6FlGfPdOeOX3B5rXdlN2BJ7XmG
5LbJLFH6vfjxr+SbC2sL0U+c1nLcb4Fk0l1Uqb3rgdMzw6BSvx/ir8Tty24uNbC1X7c0w666Olep
EaNFAhpqsnA4FpjeONaIyALj3h21vINVfA6m8pw9yF+IbLWFyNYvi9zIbSnDVZHcoYOqawycSkSO
Tp8EZzwU/uIl/nB1enm+DTO//uc/lP9Td149kBDC7BkSczc1tXIFSpzuzfkc+P1L/KshFgpVfzID
o7BqZUcBp9lYplxuILlAEmub7ox6/K+GWBS98XhHLppX6NTidtgiaO3W+D3am8pPf7bG/b/vunLX
P7p0v+TFWMEJbhb/+l/3ecr//nP+zH//zvtP/Nf2lF89p6d6+UvvPsPf/Tmu+9w8v/uXufzejJ/a
UzXenmq+/r/6hs+/+T/94X+cfvyV+7E4/fMfL3mbNfNf88M8+8fPH+2///Mfs9b+v9uSz3/+58/m
7//Pfxz5Z9V++MDpuW5YIMYfCjCuZtm2JRSN2+Mf/9Gf5p9Yf+CzZaAwU4Wmok7UmPUMG5uAD2l/
yJamqbYqy6YQxtx/piZSnH/0h6ErJn9NRmPID2nh+6/nvvmT3PDnVPin/Oe/v+1gbyxMEiHYqTRy
Vg3+ks4wxtKkOahMOGG9upHp6aa5FLPQ1qohKMQ+EVZQ9yt64Gaya6kJYkDboIq7iqEtim3VJ8Z1
7CXQ/M2IOq+jGqYBUyzzS23cxkOkR5eYR03Bq1RiJ+NMVl7l1MttwgD+RBx0t7KhJMqasga6qZqB
E9WBrVrnhYN7SDiCBlSBpsqIRabm1QykornAyCwYjlOiArFBOR3M3dznRDuEcFMKNxVDP97HYRPP
tOhJyc0nVa9AjE1vgsRCAAX8sjF6k789Klhu7QUL3HwKbUyNbw3ZJyWZvG5KDl6Q+8+lLenKF3WE
JXU5GnGQ7VXixeAh5GV0m2q08JdEayQkCk0NVMr0isy1nltaRbA4YLbC+brzaCjhrSQrlylMFXXX
OnIiaxCzuVUL89hjjUFjecsqYNn2nffSe0Nt0Nm7jBCABm2aWY0jhZPZfh5L2EW7zoQGrq6KJi/y
nLJs2qin3keXwAxUdgZxpoUpdW3EPhyisEi1bptwl9+1XLPgPi3lABeRgux3rkQFTpGhPtPHF7Oy
fhSXksCLbaUMMG+duM4NrXIKP9JAvDyfq462EumAI1DXUBQSqfAuYTSAd6yC1LBy6OsUgGEs+VTc
LyyzUpOLvtTqnmu/68rvIuxLWOGNWRgRXd98Syk/hZqW9JSaITZJ24YGZ9ouwjvB+DRAso8dDw3q
96QwJjQo0MyHckME6BlfR9UXI7r0wUzdStRWfzVOqY+rXSVTtNQsijsvQeeLz1LWVZOLSC8zrohC
vMRJq7JKnGkMrMBFB5NXtzXaY1rL0HopoiSDLMUtNbmM1iaRbbFq4Z8YboqgANwJRntwoXQK7J8A
7zyIpJnkPeECYHJup6J8kAtZhBeV4SFyII1LYTYVpgqnOck9FOlmrtjO1IyxvgcJyj6PdLEJHdkX
qA0qpfeUHbK0Lj5mldwOt2WoofBwTN1Dd7iv+T9sybEqHtZhmEMEiNrO7ptVrlVK+2mu3D5qmVk1
G8WuEd7hxUWDJFAnywfKjWFRq9Nc3U10AkOnx3iVf7ZCyy+JDjFwlIzBu47bcZoOfswz3lgeuNhK
l8NJ3yP0GFugm7rzY/ru1HaL9nGC04RsQg+bdWmqYAOArCB3AL+96J1RSmuNedE05Tg2lWxvh7RV
wW3FYPYHMZPtt3po0TotwCAALUIT1xoG0IM83uf13PEhrYRHhItsB/ZzEFoyvgV+FL/YnRZDmqqk
EhKrplOgqkKrREOpKGWyRgSLvLUTLHKydR0SLSreKZm+20IKsP1pKVLXaynILG/XBwWQ9gAqNa7b
UAGeH20MPT9RRiiiQ9eXtrYuG5O9W0BYVm/ioinEsS8UM9x7ZlOpbo2r0pfWyE3ZjVXOKCp7pJJH
qWuk+2r0h24NkQ3MBflc69/Z/OHsKPlwu/edmSmqg7ol4xihdiWZX43BNrJ1XQGzrgs1SfQrNksa
UDu3+vAlq30Pz60k9omqQozI4KEj86KgaGQmgsCCXorpZGJH2iQCtYHUmWXmigxTdhR4Q/pNJnFm
Kca6abJ82aRUAQe8LlnzJuykPImGg7BjH9SGZCsCCoWp30pwBaooq4B+kGPew+FPrK0CF/w1okgK
p0b1sus6tfkItUL0toqVcuYmYT5IriZgINAbjHqqA8m40S5hxWvjQylBlN4QPHrBPtEGeidm/Erx
WCPPGxxfFBOnH7Vz+XpkhaqbiPDcXFsUEskn6WMOHwP/0SBxekNryZIj3Tsm0tRSVoltmpGvBOlu
sp0S+CbxaigiKdwloADDYSojOqFmU48fh8CvuHG1KAHK7vROSncmnGNpP2fT0bGMFTM9oNsCQFX7
DOvbldWVahNSctVFtYpadJ7bRpnxj3SSL4pIFq07UoTIHcwP9fDKj5NMcr2+4z9LsYr0DSFP4tgh
0qmpmBEpK5r8x4HqfEkimmNB4IVjbLk5ZycJYp5LYIAJLWR2Hg1rUm4b27gIKBxeSqkyXqFZCzaZ
l8u7KMT0gk3TrnvSkZzrjQMsrvg+fkLdoIxnmZoqSccW9gOpcam4PsxyiK2dchfpWf86dGn5RTJi
9aDpMNo7T44uy8KDjGEVIxVdU1S4IeBfFj1hyNPhHJLK6yFLg4OCqu+rh1Ptuouk/lNEn+ijlRoe
B7QV6ZaL0xWK9ixuT5rvG+syFFigV1Szs9IeN3oQJVd9XAePZqOm6UHVM+rVHmHHlehCY259WEBA
qgyER3bT2PYaFkN5aU+R9gz1PaV61lrddd162rVV1SVhURc+kzh6m0zWvoeF/wXbpmQLawTAOWaJ
qxBovmICn9wKnGeucjRX+i7Sm0+llisXRtUBNUZN2q+qyrY2JoZXF5hhKvYmTSZxW2WVsScc1eOV
X4f6NxhDozPinZ6uSODKdQuLcEeBtV51pufBqvWMddzpsZsoIjoYBgYKktCKG0khH8N6YZBPidp5
NJRs/F2MAu4bPNPy0CltRsrWFXQ9H4Sxk1RP7FuIBq5GJj6LfaJ2bWqIgnru7F3g48DiUPAuLhPC
hAqtZhrdT706buXckr/gJRp9yiywnxW19xE6qkIhsQQtwF+jIlvOFfwytKJEC9f7Hc+ipOKWIrbB
5mqN7l6NJNMdRITCP6hb6kb5VIY3xggOhCWQVn2t2fV34zSLtkZKk04gY2umSN5grDPR6vYqVqos
XgcArTeWLDGviAOvy8iO9lIxip0s0BI15QRSYJI2T5rBlRBAUcK4INmYeZfvSNlVN6PDy4ZHSu4l
ozLvTM8m1ipLOx6dKerw0UDyUtC6WahoLLGEO5B0W1z4oehe0c5ONxHVnX1Y2GKT2YasOHWiKwdj
UihvlJ0krahtogOX0kF3ayk00DyyT/IWklEzTB7HfAuPXOqy5kKuSlBMrUlhCPumOj5kilQ9VFVA
xZGSQgazzYRk0/lw1bKgt1caGVhNcVDJNzEnnemakRiOWepJg6sPIeoSxVTi7NSGDT4MdgNAgGNZ
qm+KSUnhFKhhFT6Og5R5Js4DEXVx2OuxtwOdj/eh3HXc+iAzCW49nRKu6nRunjzY1ZeqxHOAi8L3
VwrQb77qe8Eu07QCXNav6vE7yEZ90yAHvoyNUJtuDR8f91WoWv4OSXIXr1HPCMj2EMZcROjlU58p
6UuQtrSRIcZLgTpV4AvMZdG1QRF8rDN92kaent+0vHUnL5P6OKFJLVbFUH6xvVi+65ERXYRoAqh4
6sorvF1MzMJJVp4qS/OvJ6H1X0a/6O6ovdsaWr40rKCv8ADfNVXSL4sia7K9J7rpRpn6Q1M0crkm
1gxPiVa2J5gjUv461aauu0hqK0R0/mBawumtxIhvZxfsbq1HSh49lh2lygtk2Hn7AllAlXexjk+j
o3Vpgw92wqq+98rIq/dZWOSla6jdZK7qTIoHRzOgtoLbBeM9BCa/yO6DLjAs0EyjIZWxrTLaZkNq
1E8KtTL2TZqgAjVADGnCQ6MwFIowCEcv6+7TOFa/JVRBvuCni/KhNaoBpkuex9/hpsASzToExA7i
HjxP+FK667Wl4W8yP/NDTplgfIJsLp2srk59VgjW+5uyilB3hCY7zihBheGM8cFb0ciAUWapq/gI
DAJyABy03DSHBw7xMqWulqEEeJMX/yLdVGeU4d+Ue5ME0xQahHoFey5ZE8umnoHn4bZBSyOxLa+S
4DgB+3EdOMajQFjQrMotskdX3uiv5XeqBlF/4dP18yjvzvVGf4+C/PwelqnoOt/BgO/1XgJQDvA4
UO+7xngNDQUSdw7+f87v+9wgC1RHCbRJVHHp9tSuMz3aSGl5U/vm3e/f6XvbtI+PsnCBC7MKi2Qe
JaxuMg8DkdPv//y5h5h//gb9Cga9JrMqXdFfS81j0F/L7ePvR3jvu/vjAWw6sujAA5oAClnORatV
RV9WbrexDtQQt9oWCG97zt13gU9+HGYBgHE/+r6AxA+5YTMEK38dO9Z1sCuzle+2Z8DQX8yJLcCu
BT08Nazx50d+89LqCsOpXJ7VY/XoDpX/pNLY68wYC6Px+YEsBlE1Q8G7QJeX5sEWihAVjqtbr6N7
7pe79jY+SOuiWpFyrvyvwa3mYI9xmX0p/xYQ+nNgFTjLgjIEQrWYMLiiJE1m7OLXwZFiD59zVMEr
+AdnFsbHt2jZOu2ATEO1FFCwxdLTEi9AwABQ32BoJHDogPr8d5fe+xFmXPnNPAmbeA/YyY32/q7e
djttKzbq7uzSmzf6+1OPYRRVU1SwfxVg7/0wDe43UcowvdOvFddwIjd1sp25zdbBGgnBuYXxvu/J
n/Ojq6qhyoppmPbScRzpv9E1DCe2ONo64UHs9a3qysezzzVvmQ/PhcZpBiJVBV7l++eid48ZxUxQ
78iOfyQORIe3SvflJns6v6fmuXg/2EzLtVRT1zQYFcvmtgYph02zbNcud0ZPTaiY7mOaNPnFuV4F
H088W4FUC69Ms8jMPyzvXoFgboSuAp0tcScYt+XWtPoWafBk2vHm90tQ+dVw8/JWhKkSxNiLxUH1
cYzzLnb1VeemyQ4Mdme4PSZ1R5NZCzck2NKN6Z4Z9b0b/bxGbMXSOXdVzdItZdkAZJgGbDD1zE32
qgOScgLBlMQW8oc7OeNF43QPVEnLZjXeajfK/veD//KJSX+xyQJX0ZfWr8LW6aGIXUkfFVDNq2E8
oq3JLi0f1tDvR1q0kvz5mAZvVdZk/MqtxVE12AUyY0yvk308uJOLQ+BG7Xi/896rDPQyju96f/tQ
4dXOwPp8bNEpdN41bw4VnyeqRZG7RJ9N8iWy7b51cYzxb0coPifco4wrmg7X6PvFOF6mvploZwyP
f/mCTabYUlWO6Lnk8PYbgL7FgQSNDoZlGeDTEY1XeI3TJKjtTXHOT9r8uC/huGo0VGTTGNR03w8G
R7AbLTtyc5iBm2qSy8bJm9j2Xd02i6OAdxG6WqAXZ5rFLTzzf0wtA8q6SaJqsHkW4+aG2ttFzHlw
BxBMo8wdtiJ7KXC49VwglzOT+ovT591o8yt/M6lGG3Yi6grXm2X1VakdCJVfKRdMK6hl5zbnL17p
u8EW89cKrBImnMznI2FyAyfZSFfFteSoN9Va54qSd7hH9t/OdUv5RXROwUklcOEA/FGuev+QwOAJ
Ms6UiELZUPtH8b6j2h0/KepD+GSv8U5cR8dknV+H6hrxbnaSoisS0XPfY565xUn/7mssNlCdZNFs
cedKxIwrKksKtSa7ObNHlI+3JA9LPc5SZPR2BGmLhzVKuZfT3EWgPK0yuv3uKiNtXBLZ4RIyymuG
gcYGmBvXKPqaV/Rszs91z/jFIfzuKyxOJzWz6gpDWE6KGMNZeNL495la+mRrXvNd9cmmCSNBzUmy
/9w9f6tEexm+oOnIX5tlAfZdzfa6OGVQBE+n5vK5WP7m/4elWkUnCvnrWu3lc5XHcf62uPvjE38W
ayXlD3xiDN22Bae3wUXElPxZrcXq4g9Fhlpk22TsOobNzObPcq2m/2GrquAClwXcTEuwon+Wa1X5
D5Nz2LY1w/pZ5P0b5drFocdSVWyTcjL3iinjsPqhk7w8RLKvyd/mHYrybRfFjnGjbKc13FusO84d
RPMC/PdO/DkcMb6Y40jC/cUCTZHkQl+bvpnXA8dQ6QSuuk/3cyx5LiFftPpgKBAGhPEmVyfvStXn
M/HNARsqiD6MIvz255lXO5zs6FUdiKvr6lN2aX5/M+s3fz7D28L3L8ezDcOSUZtZsznQ+/GEZyIF
D81n7Tq86i5AZZxmZz6Nm2mdrLPt2cd7HyrPj4dWSFZQH2pMG5H5++G8ERZXZlRMHE0C3GiTYArn
dmtlDXK/1c893PuD5edoAtYBlEXu5mWLjKGJ8bu0qm/toV1jY7DJHdtBkiRdeffVWnF8B2TyKXkw
rs6FdnPE/27B4GSnWIqNoxvpITvp/WOanWwEmTR9E9s5oYq3/UZs/nYu/+P5DFakLZuKIRSSgffD
1KVWwqCcvskHSH9PlHEdfcs6ecqcc/f+xx0nWCVvhlpcRgMNMxMKSt/mQBn6JhVpN3Tm8LEmyXbP
XX3vIze2tVBN+m6QdwCTcTst3h9wga+MmnzquoD4aS/UK4EJ2O+X/vtQ5uMYi+giGM3c1EPlBDUc
a9qxfPINaBnj7e9H+fDifjzKbAhha7JBdrh4FISIoP6FcsL1Zt/rrnXD/ro0D2I31pgenw0aFnnU
z8d6M97isTCi7fGMUk44w23UdbTJxD7vP6n7caOsW1JT3e3LrbDdcznGL6fszbiLg0tqSmm2UToJ
44uJmYmMs3CZn8tJf/02DQLtGVECd1mseMqd5UgOfqoPwR6Jx8baD7eDM7qNE27OHvtcV+92MVPH
CJZmmvT2sHVrMXV641cUhJWTgh7MxSQicbFKc6aruVL8yXzt77ItVJIz62V+grdHhyIMmRHhSgFn
secWg6oeDZInQ3sVfblW/OA6wDY61q5qDCt6UdP16bud99sYxxo5/vL7sT/uiPlc5g5QOZ1hYy1S
cKTyVEBS8VqYu2F4bAW9GCPT/fT7QX4xhdzZMxAE04tE31hMIZQarJRE+9Jt4BGtMcvay1+pAq/z
DR6Z+pkc++MUmhZQO6HtDA1yn74/IamW9wjtxhcjMlZx9EQD9TNPc26AxXYb9KCV5W58we65cq3D
HB34B8gJsDLc/EZdnV+WHzYa9ydXGoQ53h2Z5mKWrHYaW/wWX7voKW8eW/uQWPmZRbi8vpTFEIu3
JsuUpqfcf53PrPQwQ9HwhrfmuXc33xnvlvpimMWRkdbN5GXVeJJ28dWcuWL1ezduZDfd4Pa5+/1E
/eKtIefgBpNJkcFaFm8tHepKliLxqmb4dOt3UoEIXX/+/Rgf9o8+w2WcgfYMc37ANwevM2Uz8V8F
4l8zvu0Uipa4PGnZt9+P8yFoY37eDTQvyjdB4pjnYwAx7zW5iO7DHW7Yc4S4ia40J1pDPjtzUb5P
w7lRFqMtVkODjSlePf7rhPkYPmMJ1kpTuJen1xJL0t8/2Y8ix2JJvHuy5XaKynKUMv+1R3F5BUGj
vi2ujcfuGvTbNR0qYs+lh9XASvo0POIVsz6Pr5572sWi9CsPFbslnVCUewgei8+I+SGj5wfLgP2P
6vzME/9iE7x74jmGfTOXhgepZJ5LIuJXO1+FeGyt8oNyxDpsM1auY3zp98Wzt8IXb0P59tJbn5vf
jyHDYoLn4+DNV4C5OEY2L12/dlUiyXk9vXh3MGaAkHaZcy64W1RsPiwosYAcqrLB2y5mkh1rOxqr
6mZ88g7Vdf0Qb8FdXws6zGhudxkcYAjd//51L+COj2Mvbp8uFCXSb/91PFT7dN3taHt+QdLoxv/L
lSzmeX/zUoMWuixueq/yAXGLtsk2/iH89E1w+mylNa1l9/ZrueHkLg4wJQ7nkboPF9P7SV22JqUJ
SClGxi9ocGQU9x7IyplXOR+ZH/cqxTeduhu53OJcMJMZk+S4q9fNRaJhoUVeTB8VBy2R/mxMLkrl
MyfRXxwP/x5ycTwYAdbuQ8oJu01ggMLFmvdKdUMQwekQ3tuH7hZaBWYP+/JeXMClOdZn7pFFa9B/
LaB/f4XF+SAmK9RHvkK9zp+hfMhw1A7acTYEXFdrlfYf27J2xdHeV+ez519dYgSk//3GF2cFVqkW
LVnK7wVoLy2Msr25oZzuZOGe7jBowRx1FV+fC6EWFeOPT7w4HmB+1GNjyy9zeUt16lX9YK6VQ7TD
heVMo95zL/fH7n2zacaoobsqh2H8qIP6WltBOBW56k34yV4nlHPbe+MzJpVnltWZ1/rjBbwddZDT
2Iv812a8K0K6XGHsFJ15snMr90dU/GYMD/voBnu01+hCcPLo3qrfYrqyEzcYh9zYB22tfr5SDrJb
OXCHjvnx93tVfY/yfpjDHxHFm+GVDNcfjSO320Q3NKcOtBXO9rBM4BZflHtr0zxoj/Ku3ZWbglLQ
2VLsLw8jdS6wURH6WIpVEHTT7vLnib+eMfXhOAfJiqNeZJ/O4we/WrP2nIwqlmEqM83m/elr+3pg
B7r62rida9OsZ9ft2o15wFcrPpsn/mL52DpJmwpgilTlR4PWN+82NqEepar6ihnzIPd36JDdAvnV
72fw4yAKVR7V0sFDZCEvczM8ybCBqdWTPF1O9X1WfTPHc4nZuSEWUaUWQzUPbOVkzpUkeAZesqIb
0cZ/MB+kJywtilU1rGhA4f7+yT4mhDgvq7JNhmaAlZnL0ByGb6uOwjzNYK7mltvqc3wxQ4K043DO
QYIfMxt7Dp1/QNtokMTi+k+6qYr0QDzPTAcFks3/DJhbLncmylSp0FsyGCBg+eKaarWiCnG+Pw0x
KCeGWcq5g3KZaSwHWFxCIc1iKcVRrvafTflCINS15V2orM/MzHJF/BiGPBMKD5A0Eqn3u0jJZ9Nt
vT91G4xEkW8ThMPfibdi1a3rPQ3iYrelU+TfPI6Xoy7eXqZmMYLf/pRWzaqyDtCVVsL7+vtHO/dk
ixeIxhu347o7WaRqoXyPydK6a/+XYyxua0lrZiFSdwqGYIOvrIt3z85XpjNv60P0vnxdi+tZQhxW
ROFwaiAI3frFlUc44u1R714mySGOH+iORJr0d+/Mxag/9HRvDr2IohGSqu7UDHdCPXbWXdOfeX0f
stx5CHhVyPLwX4Fbs9iroy1ZQxgMnAse/sfIZZwWKF3b5vdj7aK7CjfnHuqXQxqaJlN30birrMW7
TOAtJ5XRn4xL887bttvciR3tCV/JjeoWZ0++Xy1Ccw6cf6BuH8oTaN2mNMvHU2RfC+WaVsyFf//3
l/nbERZHeiYjRQxMthJdMyfvfnbLMIczGeyH8xsyl46m06I6ZnH9LQE9+mblaTSa33uHhg232i5l
jvC4duaL/Vwk8eHgW4y1yKpkrdVrtTO/D+pF1Gv4mtSuneK9UaRnbiUKYB/Sm5ktQyVOMdEBqUui
FQR+qRlG/zlORns8xpWnBpeJp2EUjyem5PuPdhfRQoXud9B5tT2OS0MyfhFmF7V7K0512pdoUSG9
tJlvNfd8W4lPpoWNZdYem3Z/9FcpMrWW3j9lbZeffTXOE024+K4UY3+MckkeaguL9UzJpdtYw/mn
xFugDQU27EVDU5MNLT6mEgUmHv3VdUtfn/q+SovysbCGIfyaK6g37nIbl8/1mGad91TaJRR/oQd4
5I4YdqjbIcbiEsXT3AQQtaiW73NcK3QMJxA9rQosJ4dNrin1BXZfVuyOHVb+UPxDKd2YWLTt7SbG
oYXviiGHCJKBvo5Fj9OjYbXBDuteHhk7OlQNMQ156bMi2+lnamM1TmXV6EFvn6rnzDL8ZwzQWowa
sSC+FDIMYVeukv5r2eMExOxCNBGNRGKFFXi5SZK5zZSOoKuhT5iOLQ4mxwMODJ2XHRKkEzRpDMId
6oLMO8RdEZkbW4yxRFM1JDSr1kjKq3jsrHCLgFOzVg12gYdsMlpy1w7via1qjJm/rsYGWKIxwodR
UbJbjZY3+AfbusTQQw1bmp7QtitRquqCLX1ocv86hMMZ+auC5kJ2hKNYTlzIl5kC4/+xdybJkSNb
lt1LzfEFvQJTNNaTRmfvPoHQ2aDveyykNlQbq4PILyVBY6Qzs2paEuISAzodBoNC9am+e++5E3OW
IXZKh6nRE7QUnRw9JXHWNLgRie4in0KDO4tHUXFSUZgaYKkoJ6EkaiS98jTyCAu3iRKYCglesls9
rBdycRPU8kSNEpfjqGjd2z2+zPxHHakic4nIrFGn6n37thRafqfHhfVuEriEDoweM9lHfU9o7QRX
7nePXP5+wEX1mjMbvxZkFwf+JMQCBSKXldhNwDoDDJXXmKFxVKRDP/GlOKIae+UQB0l11YjRwjJH
AERm63fZ0OV5hReC8Dqv0/JGPWHHAq6Li0dSDL9Yo9VSJ6/r4E0VTZrf9BiR7Zt8XNaQErUcpIAJ
RbLaYVd3CqGBUpSn8Ee1aNa9tlaa4NSJMiVRK8wJWwibWCne+qBSfupRqtR3OXm6SuCZditFAQas
HK5SVceAWcN2yFVP0SIMSbJY1PLcTlpoEJre2dpmhvRcfJAErqE6TIOiODXtFGgOqW+4BXGiYvJs
k7bDxBI3obmt9GQGYWoQCXki+dLsobXEkuLzZs6CENXIiJ4bkB6Gq2Mgp/2HSYYRxIwMFXOs4VPd
xWVtGU/ljNHC4XAfRPIaa2LeMtYNdd8oAQfJcNoAZ0RtLQUsFlNn7IomSovrVsfMcJ60LjHu5VKZ
XYzSDS8OmSin1tLjGZx0qi5bqenNp3roC9OVkjAkZYMpgbgpQlsqojnk6VXtDCaHIAjnnwkJ0O/y
ICcQSY1Sjn5GS6KqDlQVIqMzoqvra6LLEgWD0wJVNQ24rirShQjvyY4hJqrFYDw1cwp5OZV7PfZy
LcXU05RRr2H+M+aqhVdVdR0RTSyCdvpUyloFk0MJJJO2U0+Wc95xSN8B+yE30pdyGybN2BB1tUHh
WJOOVSRmQvoIHbzVNk4SWVkmfY+7AGPlsZYGDaCHZLfGZiwKqXR5QDYR6JjdCUWch85NyZ+t3KKS
LICd4IsatQGinCbEl/U5R92AuziADYp8JmNuqPrnBcBAEntdkA2QZ+xJJ8zQ7UJVesNfWJDaCzIH
I8rQdWsAflKk5yqD1uIoyBwj0+ltUbTk5GYELR61yRwdbQkJilmITy9I2XAC0i+cgfEHm8s8SH11
jej2gczr6x63BDyt0ZcC5Uel5YUfVjI9wQkOuboot7YiTpFKsKOhSveQraiXZtU6jbCWvGpUku2k
rknl3cnqq+jOUKJt0OKCtelhioDKwMTtZmfJcFJsifBohAYOvrgS+ycQVbIEUs2rTBnXYEtObzjY
J5uX9ZaMzwehAClpDbBlxWaZc4BfxmGajLMw+gc4ZZiMddidiWKeRkY/PjswwORd4s2rrrG8o+vL
YXgudrcp+5IFsYbhnet445dym8eocXuhvUxz97NV9Oehn/0oArfLCT0SBNk+z1JY3uqmtLLuZN6w
IHy3guIGb6cnTeVvXqArEuCJXyeg0NVrS4IJslh7VW9v6z6A08opwWEZC8gPSo50KF+gL0bZbwVY
63WiR8sdKZwKTO3xsQdEIdWsUXZnNxsp5VmBaIFcpHUGAUfEio1LTUx6QtJaWJqPSU8B0Nt+qfTX
VW/u5ThfMEGxcPVzxksYiObdrnti6lJJ2coC2otad/BKLW1On9tRznDcFj+DoA3rLRSM6iBZKXAB
EkmJRYK4aDfDW7kk0qnTa/UI5xKYZJi2+p6eYbwnzjdfUTzcn9mvsRRzbGf3RPujORCABsBRdrIE
OGtmCcD4GdqOha58v65yvCuljrcd19Y427nqJKSrOou15nh15Tj/ArAIIEMnScJoRAU3J0A2FETj
kdYN5ItswCeTFQ/Eh+PUquOI8zSyU5uI6NSecoaUhATHLdGRntQA/rUtSB9JU1jPhjYBZ4YKbGO9
ld1aakgXG4LwISlDxlGNYUvfmDVRnXvYbQWWD43oDR5CS0iEmS+5K9f2rZZOvzsla7LjEIP+ACw9
1M11MYrIwyOdHNTIEgc5Ihmn1+xwn+DKtfjtMRh8mvJwZMyShmQVZr5qEsZohMmDOiLwnAzJAyT8
A4SwX2DnDAxxRbtoF8n3tTnCrNUOQ9bmBLLyl+1wucXZybLWEz5XUXnPILB+qlj/fjUivV+QPDq2
Ee6J4Sh2i56NblXBCzBLAvdMU8mvyW3aZhLTQTRmIynq5GFVOnGuTWGq/mwluyFNfkoaCfzQKRHk
WJm4Ui3QWIMswGEpBhnbQ0EORxXPttsYS+JalXLq267w547s7UIjyUCIobmWOvkHzs/6qFdhansT
k47lAqmq9syKXADDYb+PFWuXN6L+gDRJquFMXhuEcit3MyucZRcgMCXtogsgu+0emvwtLODmzcQf
6y5lFV1ZgwZbgdxSR7Z18Qy8t3a7WsYqIVmP5TyQmGTEoU9kc7snr+lVplIGnJDm75lJNOKWuGXQ
C8OIkIogkqIKTiYMma7JrmJFlln4+ltCtX3FSM9qD6ODVFXCA8vlRmih5nVjrG+SSieMOonDG6FI
xeukpwLsWtZsFWlUXfKb9N3S9nv4UAIwrZ37eZyidkK1fiT9qtzWlKN7WnZvw9xnv/hQO5a633Mj
lP0Sdjl5gx3P0aqb2Q3i+hhHWucULe98M6gfhkQaSxGO0EOU1jws0A4oB+v1Xl2D3Iws17ZaQ4Ey
DlXmygr4tVBeyOBe6ZekOFpb0pmJ9Opm1267JyZOrOx1VXjx3PWe0KvE55g+3iuz3MKjL0kkZP3U
U3YYGIZfMYWS/Etih19iu+c3S42EghEamWVMOJrDAEN4GpKQgK46we+Ltzi/ic0ufdTI369dgkIx
K0/ReywtJCHgVQCPo5TbagxQbtQptm0tUMNNFFfV0xBVw81SqiRBTkkmqQ7Bb+IhJxf3zGxR3dTw
NK/JLxDXhJJKO1zXWBwnwH73ilHY2yRp4dnEY78xlVJ+kPSp2ELpkLZVXhGdMXUZUZX4njd6U3au
WEjKg3ADllKDAB5PerTJRUV9MrWDNxQzGBQ6yoSdY3hrpOdIsX4kRLI66WjZMEhF6jdCxbVTTXd2
mZE6Mt5HFgWE3pbRLgoUO3tuLQV3pNJjzwSClLl61YbtgeqP7Io0G7T+elKD5gVX5+iRWwvMPTSm
2pGJbndLPVmRGUbWRO8quDTiu80w+xFNesDKanTza7FU+ZtRGkblqn3Z/DUx6sIlnqChhqaQtlMT
uiV/15E6e7RdMy474F6VHb8lUZd0hxGsXniqKpUdghQmis6Itbl2ATWFMqGpJJV/SyJHLnqQoiZy
05joex+QdtKyEQk7ANlWHIgnmQdZnIwgMsaHtrWsuPQ4vCdz2AkLzrn3mSwR0L1Jc1zJEMCw+ueH
UVmM6MRzL9PdmM1pcuqDXjaOjQ2e8BASvN8bxOxULQNPn6IJJ1sJP2o6Eb0TZ2TgRCgaUC2yleLg
uY1sNYTGoEtUIxgp7HQXaZJl7BYupu8qoy/yY4XgU9dB3smV4aZ4i1EDx8QiaI7VpHoEKlPPxPA2
KENNQ5L6KmkJzYaCeYtjGqRXYAacXoZdIl5DMehFtlWzyiDup2lk8JlU2LL0wabBIO9JlfNlusri
IG+POeJE4ihJmB5/d2xWrjHoK0Rx0FhOCYBWwR5w+hx0bjBh6SOwf5TI3G/qkB0Dcus82lMor9p6
am5xpxKVEvym5CEykB5JTyrNVKSSR3CgpFzVcjsaviQIsZbdBL6Nek8rbqh3JXGpErm0eZ6cyGQO
6WSLsW0fB6uX4P8Iwk63LLI9CYAkPpWzYyt2OZFsQ72/V4ZUZMRc9Cn0AOZXe/wtqwQHPoOlCN8G
WSl0/8/HUF+OiNCWfzpLuTgK7XtIfWh9XtaOP7V7tZl2sTv40+NwG/nfiowvz9XWq3EghYIULy0C
9vXnfzubLHJ1HIZB/UW767U6xbe629LHiIntdzTDEThH0s13JsB/aPBxUZOTIgOJM4d6F6eVOKza
Sda1X81zeK1tdD+5awLPvl6OOeIcKAnXgiMG13BBiOHK0a+A2/93v2RcR3i7SNvS+AioZz/ftp7X
0zLwCaB24nfE4+VZHrulDSLnbflNO+prg229GHk/qI45uKSl9/liaUBAvG6lL9le9ueHaGO77CFK
NPHSnsDiP9/Z5aGfcnGti1NMTqFykafJSxHdjtF7oL5J2eLZS/DNQeaXYbO6tnQDjRaKhq+Hv/Lq
yU9JvS+D3idwhMzr7JAXYvvnm/lyXr/ejc7rIFBArprqi9ZDkqpU6k3/opRX2d7YZJvuSbu1X8pn
UqLXAbJ2gL872P46Oi8uejk2oFYRttPzAq7WWxzZMqBqR/xeRQu4meRVQrvdjY79VvWkxrrfNaD/
aoJ+EovwATAgsqc0OHPGbPl5vIgyWap46V/+UsRPznDU3+zbgeqocGw3+4jdfE/WsS+BdZQcdrLz
t26yfxpFCPKxHxtYqb+ctudJlXN0PL50mWuZHuHo9TV5QK7IHe02Pc31VXyz6uck77tUzn964tyy
Rv97dczQBP987yMJIgTCjy+wJCOPMPXlZLrZOfCKI8u9edbcnpf10H/3in4dzxzJy4T48KWjFL3U
SiOVISNw0HnmNpwSRDmbVXo0VtBvXOlqFdzKTwS2LDd/HuDr2/j5SbOMKUQ6WkSty+al8KlJhT2U
SvHaj7dScWgBaP353/+6mJifL3Ax9SB+1GFAFa9rX6g7J5vAq/zhw2RSF3v5G93GPzy7zxe7mHvC
FOhLlAm+xFX8ErnFOURsBEUUowXpg2529e3y9eULxPGwviQqeZRMFvJF/zOLF444F/Gydl1TvziX
D8PRuB03its45V1SuuXTN9/oOgA/PTJB1rcq0wOxVFyklyPFXpSCPUvzmj5GJ307nOzN6nGqnpRb
bVvvqdNvUo/q85sG35fxyVV1Lrz6nxkml822OEvIElZbMqYah2aE15G4yAbA/+bmvvRxMMeoOhID
3eJ/BK58fvt6pZyrTmpfu+eCXcip367OlfQkDKfelxjLv9VLrT2oi2/z0wUvhowqqSU7lfbVOK+5
AwiYNvrePJNU5co77ZuX7cLZjQ1CxruOn4rlBPsWEYKf784q1ZAjNvWd42tPdeklerBA3PpU3a6F
Rrb9biW5HJx/XU+lLQvzTzA2L75Nm41CNBfZR9buZ6LUgC1893r/4xWQHBAGQImBIOTzHY0aha5e
ZR9siPfSWS18e5Ocg5N0VWQ78G+77Oq7e/pSzKw3pWOA4zvE34fz4fMl5QwfPmdN72l7srarps5i
V3ZcHTPEnn83La9L7d+Hx+XFLoZHDSHCrpSWfv3om27sW5KTuiSQOyNqG8+4njezl3vsF9mKGO43
L8Pl2Pzr4rzhhiF0y+Q7/nyndV0OdCnb9+I07BmZlpO7BOw/r+609rf99s3V/ulR6qaG5GuN9/2y
8M0TLri0697LBgfxNYgkjm8dyaW5Bwf5V7kn+OMQbb+56OU6/9ct/u2iF6XOpGAmHuruvXuuH8fH
fBf7w5NcOcBdNuFNd10caH9th+/s/19WJSp+spyU1YXPH0W7GLYh+35YtfN7/jF4q7boLy1s43BQ
TT33XUX89YtdBUayWFNhuNSai/z3HU5X895Iaveet8lvu+B4YFDFtxPn5fysXqiY1p//bRul1E2e
LlP/l3PNyH9YJqsCuKZ97wWOZfjTNjOf/i+chpdygouX0QRRF5OMipxg9OvbYpNuO2d1+9d338sJ
vgo+LvQEFy+jrHR9nGjiLdmn14pHBtm7rZ+rY+dzVgg452f9jRDz6zC5uODFl6oySIaWu1v9vcP9
endYhbx2X5+/1+h8XRwuLnZRSbR9o1c9ygzDkd2Sr/IWuJpTOD+l7XD1X7jcOnl8mtn+utya7GOi
GTMuR2WtACgyuZx8UN3aUfhvletIWxVh6Z9f8i/jH4u0gjcOMzmvGqKTz0OzI4QYbAKlQx4Tuwoq
85vS5Lt/f51G/z70Z5vwvbp7TYf2mBK2DAz4m2XuyypwcQcXo3zJCOav4+41ac6lhrTZupmKjaID
15TBvGnP/2/f18UwLzg17ZS0e23oJcmTvTHT+z9f4LKCJLKHUwDKVUSw4MDNiwkpjJp2bOvlNUM0
OunygfTDXQZJPOwX8NTC+u41+qcHpFlrdh47KwWC8ucHZBNKaXSl/DqHjdPozYlUTDfSZuims29j
3KESRJVCBDn7S3AmmwCeUl00np19p1b8Iq3+69b/9lEuXrLOjmti25DHA8EptRAyEawzlQPx7lcy
/1roHySYXEoVWKxxVxITFdMtL/L7NttkQHuq6b7tNWdZO2r245+fyj9MbzyWv322i0VJ0aeYwCj5
FUCIOjuEXhpPnAohy3gOFE98LA/Fg/WdL+QfHo2pa3RcsFtqmnZpeFbNyk5QTsFJvrIFAIqg8f98
V//w6sA7Y6XFx6cTMnEx1qyBbkAnja8k3Zse6ioOlrufDZy3KF4OklEe4N7e/fmSypeigoSmv13T
uLAsKY2W1l09seeEgUUQTVSQhtnFp3nkeaIibvfyjma0D0d9F9jjRjr9+QOs4/nz1EpCFPp53jGi
0+xLjV0imzQwCuVVDApZpLvsafUD//kSX45oGMifrnEx6enqUhVIbV7DF2KtOSOiiXpnvdtPkAK8
ye0e7cyZ73pKxrvx+O154peHSiImKnrBnhdvsHl5RkIjVAqjXuCjFWdATX5B/hdMJs6GOBQL3exa
OuSbeJNtv60Xv5TEF1deP9nf5nojjgxyx8TrWo/rboototvpjr0lEufhW637Oq1/eo7rxQTpZlQ5
GJMv4z0skuKUVDYZR/9R/FfGVmCZWtdIEneNn/8+d/v/ATf/Yy12/vN8m//1P9vuvWne49foU8YN
v/RvHgkxNiZFtK2uel/DNPnJfyTc2P8iq9KWeRdUuv22ucb5/TvgRrf/ReAe0f14PQggJqzz/wTc
6Oa/WMZWZ8Zaj1OZa/8dHglO+M/DknM7zkq5xko/MdYUjIsCIQnjLkLVmNAUS3OHtPx8Uw2TswAT
cMogn47TlPjIxtQJFBZU0z3sC/QY0zGg5eWaprkrs5LEvprwKLpixLG3v7Q80rd6hR8xs4qDRbdJ
iLZ3K6FErhJXqxjJ2NMIPoeyeUtljLfNUFG+ZPeyifQjUhs3ikzZH7spd8ai34RhiqIjjl1bi38M
ev5jWubQC4ljo73Yn+ZwfAmsrnNJjUcuM6S/LODUTjvWiXu02FDd5MAPHGE1aL4wv04wc920KQx0
qQ9S0DVuDVhRLfunLF9Y6Af7g8OQDi472ICuPBc6mD+zUK4tmwZwGNh7I4aga2tEWdlVMjpwpypC
rbpoByUvdmz7ECkstk340PqVYsW3oz44hX3GD9BsKk7rHTuKSKCHSSzIVicg+zaT5yvTjGhT5495
UQdbkKfPSjTwZXXPuklKg0TuuWEmgZcaWexAFylcmHmbuDF715DvphDhBqSVYru2uPMg+E0upe2h
0jsZlbBcSbNqr5P73pMAFJZocdE0ELYMPjNwjdG0PZPMfw7KYSUyR58qNFR7wvdDJ8syGtJxsYuJ
9ktYbL28ymR3sMbwhBhhq8/Z6Mga4UhLV2bOYM0/BmLEPGKtTzR/FS/v3opsrlyjkz4Qo63Ak37N
1k8Nr4GG46AHVk8ixsVSdInlLWHxCmTOdOc0T7wgUjzDRjPbBGlK1zRKwMe2iw9agIBoGHWDuuzt
WH5Ar9Z7aWyBByyVndICpbCp6V2rQ1U0mOGyHdpW2qFV2jUkETYGpPRFGjb6nNB6jfZlR5+XJOcO
wI6F+qvIV7a9PV0DKbufAvs278StiDoB6NtJTYv7GVL8XssuVJnIB2EQSm2ikJgFWfSh+GGpBTRe
+kelppHPg6DCEVLRODKh+t6cNV4CX51azqI3aaY0nOx5r4R17QNv1H1JKdst6dcuzeYQGVqhr9BM
dM7dYGw0vbmRtWncjFCc0V6gRpgs+1eeGWRJ9p3yQFz/UyTa2e0D/Dr2CVGo8G0C0JD1Tigg4Nxu
AkXP9nOL/FWEg9vbnXYAtTa4qTqYHgW2XjsqyDlPKgG3ZPbPKJZat090T0eYfmvrKBZnc8E81aTl
hhcHkWPNuaBWWV6dNHygIdzkbAPWhHiIPDMwyt4agVOQJ1pPdKBhz0YJCs1CtPczopVe7X70vUVZ
kCYeyqoWzoj2qqro5maTuFgzSXdLLftJTj+DppcDQiW/KUcpp/wDxlFm6Ajh6vklvEen7cbgiPhT
XwG4rS+bFoJpdE3tGJRbNdWmTY0YwcojssCr2wkk4pMppw9YDFrEyHG6beT4B3SCkjcwpERYAPLW
Jb9hpoAm9N1ElKRTAbXeYiCB1FDQag0GbZsuPWClNNX8kmnQhGjszaKiULdEvwp7ESUHKO8y5SUC
iYu0DOJOrBde0UWs0QkQyN6WVE+zD6B2Wx+iouImZnOI0K9vpgFCR1PfDjV8WTlCIJqK4KpOnhqt
2qZk1O8rNXrTzOjI2RRmlorhmtecbMBVd0WY3KsIPp2KqQFou0acjUUqFbLCTd+NntVNo1fYabwz
4+RRL7WAVYHXyLKk2kFt8RIkXXYA6Ksq6aavR7SVquGKJJCO5TBvuMlxr7bKOZk2toY4b5JQ8SuN
jUqtG4DF5tFTtlI5hlRzEY00XqFNL32ANibgENhhs/1UR8sBwwCcRjm6nfpSA2MQxqcgcgOjOqRJ
dSyIxXSHWPKWvok37VDUXlnbSKIqZCJ52KuHKWiOsoWARmaStqwG5X2V3Bj1mG8FqmU3izX0Dx2K
xSgydqJIJGYg5SoQlea0uniCYyVt7TIi87+rVdes8j0uDTcu/R6R9C4Dy8lPlCtafZpnQb+4UvJz
Y9aWJ1lF6s5wdsjTB0Sv61s5aC13RaKqRtY+xuaTgRJfzzK8onJd7Icu3cYZstRuDk/1THanmuid
P7Lb6DXjthzqDxkcuRd3MaccmXxaFSQwhmCvT9Lv0rBneCNMpUm3VSrIp8i6GEh2fwN/bh1Z2YEe
0EGVgYqTgHKWCpZN1UjOZg2xYh53gbRchyKA/4toF2jdoUtmhqsKjNMQqAmQezOGMtuFdMUHUBk1
FTIXAWpxU2vaVjWkFAaBSDaAF5Xul0YIjr/MItzbLZiqUsvPvA7WFmX7R6cjvO4l5WeUxqOngWQP
2+pH3Cy+UqfYZ7UkcMN53FL4bIFcdXgANTDDCyu30S4lE/1zjPrFS4cGTXNsIMKUOOcNEs2Jkyjf
V4vMYWjiUYp0bh1w6Fz08jGqfpIlvO8yY4e/xd7mMjNDb9me6LXe66ErO/BonTErH2SAGZu4YBTA
OL2NyiI5zNIAAkuJenR2W8wKrbfE1QjjnWFt+XGutD9UutnStPh6Gd6EddK5Rukpef+gV4G00aJ0
a4rot2aA2IUbj9Er7IEoDST+65UOlCudDrNunMhpeqDKSqXkaQ4QPI48gYg6opIVyY8UQWVmvGgG
GiYr6F9EK2dOYZ0mS7S7SZd2Yy32MJlA+3Q+isCXIVJP0BLKG3jcp65UnuYmsX1jiPm11NpXQyf8
dJIAZBTX2EtAYXfKsYiZA8YA/weRVCvrHCcuwX3uBCnHHdQ+cefpDL+od/NOUb0h8VLmQY84/BAC
UrkZRvMmrQfL7WIsF9ostnUE+Y0noW4mUp5wk3rNpGQ+tFXLHXs13oNM2rAoSZRKYJQCYT3KTwBh
490wQmu3kdo66JyDJZZPRhglXjyGj02g9JskzwJ/DOaf1DAJQnYJunESPy3UQG1IExoTZLKTkNK5
8WoI6osPdRjuQmC6GxUckty2jT/CBUYZeRMnHSwrdeLhyOPzMuaWr6UaSr+66q7mcUb4moeGryvR
fFoYYLPageyC8OCPBiojcEbyadR7+ZRPibnTlDy8KtTk2MBLcsyFjCGck5s0zEfqjQzBZ1QUriTp
gOJMkEVTru50vYw8WBGA6Jge2ERIV3U79+649K6pBoYbVSsnMNTs22BFUvU6gkuo2l0hP3Tyo5yH
4WESuKSKBHITQOMMRVahddV+UvAJTUrqZoVpHBS0hM5cVvC+qOCrxrKpI6VgY5FQy+orhJcN26IS
8lYy7Uc7HN+kKTyhKhw2kalsh8nO95GJOrbC6XNMJIzatWmRVKYjggRocpZkWNN5u8m3AQ/nDKzr
HMKzcqc6T7fQw8M2A5/evIeVdWpKsC3m2tlLzJe8k4OdaIM7NRoDx55Tr5TN3SwHuL4a4wktIH6O
HmS6ouquUSmlpy0LxUZBEH62W4yMVPwAQYsN6U/Gwubp8rC1w2kj7HI460uNzrhLr9AmY6zhHHRZ
Y5LbWnclVMSbdEKz2NsK0xvAvd3qZ9nI2rFgcXeQlB2jkZkDuEnsKmGrHjJZ31rErXTUZJxQFV6q
T8yOCWpHdUUcj7YmsY0xuI6g263HsiMty3gu2CpAWBrchB/lY1jv8MxV2yQ6zjI4ozaVNC8wNeYS
szzoo5Fghzr0zRjuR7uHSFQ1biN05r2OLy2aLL+lQPZ5UxJ3HKLnUt6buVVsurYcXL1oPhKjXHW8
U7oXVmH7aHs/DAW5vhg4suya9GSGTH0pwCe3n50+C3mzC1wqWqoXKP3mZ3nIR0S9gSv68iy1Ub+N
k+U+LAhjRByKhWNODt36LdhRfFBQdR5TvdyGRbEZa+21k4z7XLVmILh8XiHZT+CMfqc1q+EIeK+e
xp2WBx9rnd3U3Qforoi5Ro8do1Qzr4xUwxP2rteCibB0tdgYVnK7dFWwU0eZUg5SXaRbjyrHog4M
uYOYw8Gpq4Edm3IHS7vALtHW7mxrN6n0AYr011Sjwmd/YApmc63SrkV+rOdp3lr5KeNwZjdF3Ymv
szwCut7iJeNb0vQXiR2yT+rsXiShvmlH/azm4a0mqGcH0IZKO75Y9vJhBdM2jafFzZqSg1ignpi5
qMCLshpX+bhba9SDscyaNbW55pjSSoSaNRaJ5Vc2SDtFl3BQ4nPrNYrwMan3Q2oF26TiLWuCB6nV
U78bUTFIV0PaJx7QwsHthObbA5TDQqtvcZA1XthV5yjSrN2oRrvSFCzB4FQd+aeWm3warVq8IeYp
R8J4h9/JdXOb71wZxUYF1enZ46JQ9JBSmc8R2Ly86l3w87e9guHJYFsbwh/eFKIiV7JY9lOYvDUy
YmkxqkgtRUTcxiw9W0Z0zpKeqbTRWYpS/rWhZlvU/Wi0rgctpZ/S0rwObdGfMzgh0AMlt2LCcK17
ZkMblLpgwVkMys+0kfw0VCqfxro3DuNDMCWF17aYzAh5ZfPWNCaONnbFCZTPY0MIvq/209scNeXW
HNRrBXrYkd4EafThcNNS4Z/r4V4hayBWEul+ZED5eozoXdem115Y15Ku3LSN7hjXS99NB00KeKwh
tDJVxMygwXirSfKD1ZWvWhND6KqZU3qms2DYSfIS+8h575qMl8fKrddSNFQF2QPOKOabtn+kjMGj
qlI5GCsV0xSTBQle2GiWxbrAW3usXIsnLdO5LyWvjOVgi7DgRWKboanjzogqqJ2EkgdyvmkyHmq+
xI4k5jOoIeEp88iSaGQHTS4rRy163UUBnxzVcLssOjurnJCmWWfvKhntYYJUdQj1otpOfRoBxMIi
1mhqv6VuuzMDG4VxW3NgoKHhU9KfRDpWe+xduZ/E99Koa7uw0+7UEiKXkhOPpE2532XpoWWW2EkT
AZpypVxF00lMuXQdXiWi4uMUQ+HLlX2KpwjzD76GTXxYgk7jRe9+1PGiXHWzuaksNo5hbLdMdOlV
HRPUsPDMOT2q9/JbGAXxJkyOsxqpfoznyoykxMNvD5LSGBOfQ2aSRWILn2BmrZM1NTyG6WkF/6Vu
nFZuNFZXctUctc48w4BTXDkVT+lcZ04iFLSBZTRvQogVjs5xqj+u9lkqLg7lZ4pi7aSb1klL1Ecb
q6kzc2TT9NTiQ03UWJfYJ/Yi+5YnsDGlcGfxZzEU3LwLFoe4nBPcfvqvygx9sgDCQ99DcKt1rHUN
PrKF9c6h/+kOMkVJNgVeVku6K4/N8zLhX6umOMFi5mZyGOwna4NdaSfRCAnN9qOVOqzNcNmA3rN9
K7utDik3m4crI6732TBd55AgkK0vPZugir1UEjyHMY84DoLZHcZ5jyC3wJQnHTPTfumznigYUmTr
aTrgRqlMiW07x52OqjRP+R7ol2Aus97T0sACFFa+zkbPLWUOXXLd3maVEnp2yvGfYQ/HVsFAnZTJ
wVJSfGpFHLrEzezY3j/0yzX7xR1cO4LYF0TU8iB+mPF0aJmuvCzBC7409RneIvORTCUslEn1jXDy
mkhqNrUN5NaOuLVgNSBEKGuNQrntLHKW7Kz4DeqLVO0YG3qaKnfFj0RjOJUi+QXSdYML7EdZIP23
9YHziP9N2ZntRq5k6/lVDN/zgAzOgH0ukmSOSs0lleqGUElVwXkOMsin95fdBuw+hg0foC967xp2
KpMZsdY/psHHLJt1j2GbqN5hSVgSx7jRdMkO2L2WrNzTZMjnFHqfrntabPXrZkRvGvXDYw1hUsvP
tNGe6C2nlqzbYWlZbiYWagS44kvLw4Fqt2yH9nfNIsVukm/TT/CiHBv7mlC8e+bl7QuTVtvZCdiK
9e9gXUJuDy9xJxd8lGeJRYu2uoqKvpmTN/PQ2Bj+1TDcZedgTuJ5DeM6OLSeQvFjKHEYjeLnOmZ/
V2+qd8qovus0f1dmr85u4P41sFQZwG+6sH6WxAfsqi2lE9oYsdaEYYorJPBZPVN376jpQhfDtqvz
S9BNeifn/n7OUGb3TrPsA2/MDnU5+LuKC9ZUEstHWT77Uju7aZNnuwQvDLtufjCZjjcIaUkcRoTu
BT+fZj4pPDPyJ8vB2CYfmoBNrutd9GYWYb9FRn/aEKTM4yR6S+pPu8D8LHQqYx4ZgIk0GoeV8U+8
+sbNN9lyAAxYPbOJ2sYqEJepVHVkrAFJrW52crf84s7hU9VqIgvC5at8FFXT/LQZqjxKnYCj4m4w
07jP6hc1hQnzfXlSa/rmLJwMIqCkr6ELUQZQvyGJptEouy1pRgjZbnynZvvJC9VMxUzQ7l3XOy0Z
eDMXXX2Zqe4D5cOTOFfNOXXDX2rj92zqy+zHNzoq0zOhawpsj5gEvp5e9u37zct8C/xW9EZ4Je8J
faAqe+u9O0quzcOKbxvzgeLsGt2rGf7VVe4l0hA/u3kFHzNwkBDYl8iJZy9YIlvMRqS0kTg8VHc+
UKtRcMz5ftVQlVrSAtw123FSVpQay7irhxPfYhxORvDByxkOfPixwJvVpgzqtiToy7FOdul9051q
3OIXTIOeR4MMIVAJl+ryZblMktdnW8Ed/Zx1bPY8zWXbfW0tB1KOOzzKsdQzQ3yXcuuisLefcRaR
zdOpv33NNLkIXDu57x6WZj2beusP1mwibqOcdCcDl7+xaBI8lK+UeuDBLi9TV1mMeOH3Km2qfefq
0GPc2PUp7pCSQ8DPzOWJhARx5lteY+VzfhK+V9+Hq383oRGi3NVTSRhG9NMSFerOuGJVH4+TB1PZ
Nk91uXzoof9FGalhvPUqCo1lOYyF0RxH/Npb/kjZY85Jhdc3LX7IGhiVsq3Y5kWAgf+UyoszP/jt
9+uHxMW2IybuR+m9zRMmvdzM55th8a6e8icY/D6ZBT3LYdhcG0PvTODcaMIuuGPI49u6iN9D9yfN
bNCVCa6gNo0bchIrN/tRqBbFwlI6UTp8qExgiKbtXdYj4LTt0M0zLxLoAuv3ZH734PU1Auyd1eSP
bXGYDBy3s/mcUSOs0/Z9dNwqxttjUr2LZteyjrIdkBnYLQKIhcuhcQXPC4zP1CwXh3fj1cEpGddu
ZfPpnMGYXyteZYVwaD8Wvb3T2fgLvQX7A7VPuzZks6mt82KH22Vd0jPXKScDjqNdmeflHru0uQ7v
s0lUKvFHO9Km8yej8Z7csjyRVsHnC8HN4afvASi2KKAGMhbU25L1cy1t45nuW64KjpPIBTzSZZsU
yn0KXjRO6hu69hkYFnvK+sst1kvNoeOW2cGlzydsQsn7/7KQVNZv9mNlLcdOsP0zidrKOZRAN23p
BrvW6+/HLM5D+ed2/mz936olNn/BLhraLKTgLifXGi6COwv10UNLGaVnbK+LSUnJbE17kiL27ujK
ZMw9sZvvMVru3bI+GOvcvmBLXokloVdeEmGb4YerQV4kgIdZ/60oII/AE2j7FGQAyp7ez4AfdZmO
QVebD/4WfKRzGCRyMfEVjvZ4LLg/BGjKSyNEvIGsHew1MTzeecNeM0KfypCy7gfPUUucFZ7aO+2w
PqsWfApO/YjCmpFjZ4EMXFBGNpeZWV0XWwCQudIBC5gRTv2pNOsflLr6z0HjPA+ulEklpscekPxc
4fckEmFsDpm/3Yd15gOs+x/C1Oo6tLTSuNm1abAd1gGEyDwWH8uU4DQ7cLAgh6la+1IHfEzUmQ/+
bL+nLkCINxNzMfJmjMo8ekv2kvaY1MOB6IBOJhhHnTvlqEc9Ki8JBRGjY0/KZx0WB/kB4p/txjYF
Q4RrULi9M6f/26KV3qlRH+t0eQ+GEZ2L/Sdo5n0YNLz+3pLRprJ7WVQq7rYCZ3Np3dH/9eGP3bVc
ajuppP61Bend5i8MKkb3IIr6CKZhgXjC2qEzwgos1mOQlfjdW/2APTLc1e5y6CxiWGq6t2+Q6atu
wuyx0xwxmhv9CKhN8QaRegC6z72hoWramPRWvqHlRbK0QcB6YaLIDMI5OrhJlqcx3KgTAIBXlQwi
AlVIowksrvobvWofCTuQsE4/nMr4XKE8LFX/IVHgZKw2sqvIcaE4DqZJikVtM1N11U/jZPc9ZY/K
d+MtUOC32J7JY2hfZtiu3y8EcPkXo2SWa+3l3FT0xzZ05nZdfpuN6AtYAvI3DEbKhest5jJ6nImv
4T1r7Y9C3flKJmSh15gSl2Zna/6shPi1K2+J3CC7+qv3XCljSNpJcnFPnZ2onqTWcgKXtIy/jWo/
Q1Irjt68RVnVhsB3ZX/n1PPMSuX8SM2JSJClCI6ka9tRn83bzvbEl03SR0KDO/kwss0i09fjA01H
0Ht5EVe1FSShpZjYxnFJgJCTeeim2MSNzKvsPBjabennk+2Wn+T37KwaKzg95okGlFfUZ88u3lnF
7c1qULwLoPXdYmcTuyCOpQE/tJCI0Fr/0BUWMk7SDA6M23e9mzc8+W69d4v2WvMunpzcPk4u/d8D
dcaYznsjNtIbnEAsRFCax6y1nCO+vlgpf08qTn6fBsEpD1IM0cG7K/s7a+iAgEXxAH9GRIqsn/Go
3tcDp8mglzNnPgn0s0UEiR98NuQe3HlOc22d7KHmM01yayigkuXPfqJltk9xhYfGyXHlfb0GgOnG
eMd6mZ9yCQSCefdjsXiCByW4kEs6acvqk++OHwvFlbJY9hP6gm8yqYjScZuHjJfV8vznQgznRm18
w727MMN+7RkND/gvfO+gVDYUQZoXX00+iCTocw6mRYIWkIKDTmOM3H/EvCgioCkW4ubxx5NbOafG
NevYCfWhqJ6hK95Jw6QQTAO5+ZsUkGjA3r3lyV1mCJadBrA2q9s6SmGT2JAZk7ilq509lMQx5YG5
59A/UlBwJ0Y9PtVZ9id8GrKHUCLJzdkvTLoC+C7M0eznLyQFpmQ6eDRQuU94h9lfeEaJPg52pli5
uGbzfcYnHY8aMFTCHjhZjoWmaisY9tF7YgyxiL3YB275E6czYGbIeLba256h2n/wQvETLjFMyBm4
s6v8magRlShlAi+JjYyb1TwBMa53sy0rltauh2BM7ceQCshAGx8DejvWk76JBAFDxExkT3QI5Y/5
wrBXWvUa5XyVojz7my/br4lEm/0SkGonanXn+QbDnWw+Z7W5CSJEWKMNpQSIyHhauCQ1b6/c+q8t
DPJjFc53udHhnLFxwWed/TPkyRid6i0bWEQJ3qF/t/PHROZOxfkbGw4J1wSkmvHisR0YZMjUTa4J
FJEfZI2pAKhipAw+eKBBHsi4y2Screu+NvrvxmQUK5y+39lO0SUoPIH0Mr3uUw9RZ2n0XHRZeie4
uzZquX1CIHYm1HRF1sQlYIoJnTFNyG0ji4FKeNYizdS1ysTXU+wULJ5+7+2D6qMsffNEdXtxUGWH
a9eA3m6WNDIVXe0du2cGZrbrx5RsGrG+2oVlRby+uvL6XdiiqVWvWMTIcLEEWSYF04nTEEazhebL
6DFljzOB33kLhjtUDmyIIDezBs8zXbcmVb4diIuFA68m48c2ADv2i5doMmLg4LM2QZ8CyLG7VaHd
ysUXdVO6LgxWXa+puq4pAke0h0efiOGjEQwTTGV1StFGHoSGVXcPUJicKsVkIinJX9ZebQevGA8s
gwizMbrMdWIOlMw7jrys7pOa6uU44KFPhmbMqaMmeJFBbjtspG/vRKjMfSXltrfC8VwNZNdoy8Bm
XndHYyFSQxsL6y6BI9LpmHuVHJLMhRJfG+NMZE9JZT0yG7u6KSMckMesYLlumu4rrHM3zpzZAxtC
UDSvI3iys7eQLOxGax330417LLPYSR0mYL/m+QwYNzz2OYkSIXWs96Uk1KdDj7DPtawi312b2Cj/
TJ61nK3NufF7v9ONZ1K321MLxbNbJte6ktP6RJIdA/kl09WFERgBQe4956H9Z07LAB7LOosJA3fR
RaRZTMQWoUOY6p51vZL1Q9D43wh69L5J33PD4F1TxjmglnHXrBPWBXWahjE4TwLI2J63GYIupEQx
0x4/mnxYRZqd+lol68BUpDPGG8VXsjDA/+sS7tkHb1A6j7obQS47nzCeORprnzOnX3+HrRVlVrVe
jdtQUi36bmuMr61pqUKzmbwydGOYtQRbpXHPR9BfzFPn8KSFGe/9Nm/ntaQDdbY4kxvLScY+/cy3
qGin5bpAlMXhDDlb1utvmer32Z/mRIT1Mes6lbTFbBCvZKpEaC12WWWrQzhZtNOMDDZj+zQ4mQa/
a8+b6+QHXd00IzNCHVL5RDS3HFOaeubB2M+rNyawQzKS9viecRvEQVrActp28VRf22glCO/F3QCA
S6nBOcCXNU9B6UOHw2ISJGEAw3s/ZQ3LWXUDGoCtOBYuS03XoJyRQpF2pz5DmJt4qMqVp3OoyY9j
riKVK15xSEfd0jVJL8C0n8N0HF/a/ofujLtswxmpii3p0JPJ7mENavegDPUXzKpPtrQDDbYZtMtC
7Is1/a4Hh7izcPlRZphzHBQfPbTI3G2MLjSVxkW58uGUrBBZ9lN47nDxK258gt5cE5BmcgVPYLNN
BJnVyTq/WRWJEqzDUxJoHvHCyt0T+ogzDVybyTgmNx7SPAAgnoLn0RuebSu/FKVPZip3a0KC4AgS
6HNO7fvMOA7FEF7DFoAS1fMuk93Tgs91P1kgPWwKICxt8RimBhY46L4o92EFKS1CceSgcTa6cgev
WsVmKJukWxOJboJwNn+IhyRHVPFcFBT5mo51FZ6xJ1Q6jOatkEmY8zEj9Dvkvnia82UAwVAAKNl6
sTiArLa/lGq7yoEoRAJ2/LNLYSpsR/XcEx4dB/32mYtmPWRNlphlfZfpxb1HY0gSJG6hynxZVLjc
waOe0FVOO+UVJAyRPLcbCmKzheHcrro58jn4EGsHUTotqLhpaHCmi2wZH1BU3GjKYk4Ci8y/kf3K
rw2eittXyLFA1Ay3RJKZ5b/JJHhLl5EqkjRgbjHaiymrl+5WLaH8MmrrmfYtq/OjVKEi4YMNUrH8
QqX1ZRjDp9PzJhOjxFVZDrA6dvtpIvrSTkYSvOxQBrp/RoJiYt0Kio/T6mlMm/xAqSN4Ahv4VDlX
X/9tHUBURl4LWM6ASW37dT8UpbPTxPvsNtLNwGnOs6vbh7TKiagL+PCL9lit9fM6z4cyxISwFL+1
M1rcUflrN6ILZV6NODfm2Pbmc+9mb3k5ppeyuDdnh7HXK+a4stK9KDznXkCr7KTIrctizkxt4+wm
iBx+ubWOYXDnXd6GOsLUeQ5SD7kcQVWo20G7urzZec7Azet1P0TP/t7U7osa1JEUxWKHOBM61l7C
pLSQuSg1nCWBp2HX3BM5g8aTFeKQGX4yCpuA7ZLPILAycSl7kvs6zz4X5tOQ82lCQYMRddI/ZN54
6cUtU4oXGafBssWQA9y+YTmiiIDVBbWX+yJ3TpC56lB4a3lR3H6zg5gunZTNcyAKdp+ec8Tk321o
YU1GyNh1TCdup895se5DF4w/a+yj8GaZzB7QnrM0bVw78kfTIvv2zrcEJCyIOfohZdZo6LrECDbr
rmjImfT0nAwBf4rgOlY/W9yrgpSgIEDsOdkfXl+dXTTASL++VuI4E7PWBzrm0nPH8OZ7e0ceem96
Abpt3oUFjozKcgwkmVqlekHsuBdBWiNu8t55AghGIbYxzPWjL9V375dwD6aZnbR/6Th3ryxnRDJU
5uIfUcmYzAfLteh8nvqMLVFA1FnORjplXb8vOaGFwQZTHjgu6ktY6Km8C4Zux0wwx7AmD4aAX7Oc
nGRKyJZAAY5XzTGVxe9imwncGp0DechM54XV77zSZpbp4q3zw1O+AHzqkPu+yUKUo+wZ0QAiFI9O
r5PqtiyoomBUhUvyBk05x4A82Q/oZ9Nt9SSQmOGq70/+2h1Xvg9HK1g5Pkx9nuz7uWP1RrdxI7X8
z3JomcE29AqQvOzStfnbY1AizDA2ja2NiFz6BCBdLtnwXIE7u2Pm7actCwj28wn4duzEuGV4EkaI
zs8rwoMZXoI1I3mmDh79TlzXXvNsW05/txlFsrrXtNoe+6rLDptnUatMeHyCnEHdgl3PY2aryNjW
H1WwDMnMjMaFK8pxP9+kEjR3duXEp5DN5wXc+2CnPXFIEKfx2MHTTl57R7j+sFv6sUyUGWmpP+Z8
e6laYz64FnJvYx13xJ/N+4k7vWAbO/iWUyeIaylaqtPrjWb12zHykItsG2O3vl1nrdGo1+7GRtIi
uyNjcogZ/55c7u/YBIKGesgvaZgZ9w2qvaM9I+hzq99TeRtJPT1FOkyLKGOMi4SDTahzpy12LL5Y
0MfxwJwTNubRGOanmpjK2y9URaGP5UyqvtAlkcWBOGdieSO8YAbKJbesKe3DVnFhdCVSJr7fcVBy
aRBQZ7X2H6S024HgQgQz/mdhMSKAVzcn2EdEdE5Fzu1NFRRk4T34eFSR+7gj1hltPdSjN0Ri2A62
l88/raIbb+dNTA6FGZmpdTe2q7Wbaoc0t56eaJCyCmTLvhKcNdgBRAYV5IYJ8bmtY7eXqKV3KjXf
cq3Jk+3Zv6RuTvbasam6wtnPgm9L3kkyMrGILZbzmuYoXDcp7Wgkax10nVL1SdhgC+6+ZGxmvhzv
O1nDtFDnyo1/LnVxwf/9IgdqTzfvnv6Wm96rV3Da6pQhLj2i/eCHq0W3b4leJ3AqODA4+6goq+/c
OlRiKE+TdvaYsJDXblofguZIXJralaHyd5gqjL3pW0fdzObBLqZXYvE4KHp6YdAqRrlUy25u4CaY
y285v3GYmeNltZQ4+r17LtwCzpwBdJcNoYgzuCgdimo/zNOLq9dut6L/39vuymeCM6Dth+IwzvM7
GqyjZIHbyPYkcXUAt7ViuE3L+Cobrz/1Qr5VeTM8pfx07jzGBigyBfcmVF4QforUJMndmLkErHo8
j6mdrA385IzUYj+J+7b0JVnX2VNDai57vOfF7hru26URx46ejx3cwlcagkWyixOq6Hn9lXEWKUSB
QWKxywjxCOxMyLIxeYHEeOjEhOKif8ESV/jPzlz/mqZKHFzZwOQbT4pPMEb2iVOuTNeY77rwgmNe
sdn6IwVYwdwmMqwdrs0U5Uh9ym00ZIN/qtO5u1f13GEHMbKDtHPOcl/uQ4/Uv7SunrnEqqTz5mSV
3cnbunPmp7tJFz8HYS2IdgKuMpq/Yhtol5A+k/q9anqbcpYSlBErdwnZ37AmrUJE1rniyXJaLAjz
m4D0fldopvxQXe0VCvU2SAO9e+/qJg/YhpMO1Z0zjz7CDSGO8BX1bhjNJUlNuJfF5obz+g/2jG+z
6rpT76OUNcWPtIGEzmtdIkEh4UkpmOgMlQGXCBOB002owjcvGsN2PS4S+aA2kRWzQN4tHUwU3J1x
tpvSBwANXxpjqEl8PrHXWbyk5RvBM4IwlVhrAGgKJNSM7V6sAndLuVwW230ksTapfMDdVbza6Gd2
1qite39iMrwZdpiqhgbR44R46SbxIe/6cUB5HImK75IH4lG7nEwTsktZLL+mcuAstVFwofPdGVBt
qW04j0XXi5MWLihAanNQNeOL2aj3wf0qiQ2MAaGNfVt9Es52wy36Q1eSvh6Gwzk3NTCWXK+Wlr8t
syRQOysTNoXfNU0C0WKokzdqOtTWrgdiquqoLcFqtpJrsx1MPBgCVXhpcRTUnvhQM2rZFEm819ou
Z8mvNtug0nAaoN5DcDtta4ZKO0VHGreF18eEguh9N4nLsP1QNoYSI80GoOj7ZQrqPU6Pe3q7EayT
Ml4sKjsEgjV625DBZCKs4skYLh75szEE/BTb7bexNg0LX5fHLoAhaO4mYiISc3ZVZ41znT6stt0d
oYbcYXxjWhJHzsAULhFxPdezPYxzlFodpnavYlfPk0wiySTK/FWQc73TtoYqW0QXtfn8BYjlJlWG
a4bOMrax4RP+20TN/1ltlfe0NPWJbOCFqwRoV6ny92akyEmM7MPVT2bmiBPgN7YYLluulAtPWPcA
ePpGS+dPIcRDHvQfed2XL6UXEnLOd+wwlpCi1rtcsGClOWtSGuxFlzlRnhMhvBTox8MV1iMdF31l
cchYW/Oc7onUDKKwrvuDzts5drm4U7c+9aAMcSuLY4lIXC8jTzVJ8YkLTkloZ5gd2c8aku5v6BgC
VKRi071BQHdsmStatKAnXzm180Nva8V+48sIvBMAdh6J9vaNisBU3t1mAUHekL7jGtGH8QZxhNtU
7+Vqu6SEcpi2lUDY5xDz3yh0wNof/ZhVuAVK+u1VjpcYDS2GSwZJ1of4ryzXnE6N0VzJUp3Qtzjs
ir3LMqrLGNkCQFi/faeDbbFUjnC0oXmwpurBqcoeUtAcrhuO6mzduEnx+qxpUmfjwUlv349gsHbe
0nTHDUq8NoS82BrfUmOpdr+sLdKk34LI8cOoctAAdywit6hV5BCIjCCpuZdpCz1RopNS/l2r7fZi
F5C4c7rAM/WHuWa5z4h0BvYawtOyrHt4Tb5Neq4Styv+BgZ6xFm55Z279enF4VFdcv9hGvz3XpCM
3Ht9vlfyttmNPDhFUbylEm+Up/MX7hT+Der9SRkdphu7TnSTgWZ6fjSRaSlG1V/sBwuAKboZf5a6
q4/DDVNy2pegDzYUCWSG8pC6QVXFjRWy9j2sq1U9SgNfQCoQlFm0p+X5o28uLvtM+Gs0qvswzEh/
Fi5siXqzvOFRV+Z4lj6OAWl2X06OqaSgFZuIv+PmlUViLqYdhVtYJTo1sGlIbnUnQJ67mu43LcYU
AoAUrD3Xi2PWvGOGLoH0ZU1dveN2+2HydFRBwRwYx9vNSa9cY1sbqnPqIDKs1v7mtUDIa5p3YQ8V
yxJHAJVo98CSw7kjw7q0WNWRiSI2DrHQ14oU3d7VH3ZQ4SXqwVWzFhX7tGrrWN1impsmPDfGt2kg
W5UzXLRfzs3zYnFVq55xviR9fwrnRxKgq2OzVj3msl9kX4tXczsNlf9U2ySNp6UXFcZyKlI+YhG2
Sa5RyeGFge1H6nicSPfk6pqZFXW73skZPrAJtYlV0YTMJ6+8N5XBBdz3F8so9hCr3Ffj1DIlNtkx
TJt9RqkBkAgVirCzR7GmX7LwIvRSkKq2/pa97e0aWozZoVGLe/qmbh9Q1Zu+JD2kHe9bf3Mhxeb5
OriVpNoB1saasXIFvXkVlr4ygP+QQ/7YdahuTVAqUpdJvXP9DPhYtY99Xl+pV0cV4DUFKgb/INqX
ujDXePWMi4dUDBMXM5RG1qCHMLtjR2NClb0LYO/4kTLbI5dU/08/+n/Kuvza1vzvv93+zBetJ0Mu
s+nf/9u//NM1/xrasf07/T9/1+FPe/9Z/xn/42/6l795/Pd//LL808af0+e//AMGR2yAT+oP1Pmf
UVX/fBX/83f+//7if/nzj7/lde3+/Pf/+tWqZrr9bTJvm3/xKN+ig/7vzubL5/j5lY3T5//5h/7p
bA78f7OB1og4tP/ha77lx/3T2YxHGQKRJhsEkP8wMP8vZ7Pr/hvnruWF1q1dkvzS/83ZbP6b6wV8
zIKQWKJWguA/42wOxb9a4JFjk7EFounZJDE6YWD/h5iBUd/co45wDgYHDJpZ6fssyqL2QnoFoL+2
a0MZiX0ZFsqcdxQ/OCvYHunWsUku+fa0dKCLiVVBEAhUuymcEufP2N8pb/aGH0G5bnqXWXKoj6xS
2/ina2zbOxSAWOGftijW4NSjWcRvVjpyLR6H0cC2BXfPERSDrLgYgqaw09+B7w/5c2DiQU6EZQiB
lrkBRkenWjev+eSk84NlF0N60Qh03KeMb0mNaciUt4aBtVFv7bpN5tHMp2GhbiJ0ubcnm9XwS1Yj
w8QMqJtfJHgMA+/mSvuJb4DhHXlto8/sZdZ2+0PLvtnWY10DfP7OOzUNXdyWVNjEs08Nzt9abH31
o5gXc7lYkgx/1Ab5XI5/OS6CvkN1ziC3N5eUV7JuCpMDA5J5G/FrHXymfom8wd4IivydmcF0E6ln
MAusgrRhuBzuv0dYGn2qpDdgkXHnpsn24BsmEBTOmaZXu6WzF9Sb/VxmN83K3A/zF80Unrdexl70
zWFxxdRfcSOKBkhADympm40uOjfpdKHFrcapr9u3tWehLaPZHvru0GM8eihcHP4hf/BXWPTaem5m
O/h06rS2z7eWiLkAQcxrGEpRmdn42Wm7RFQ495Vm1GlHk5KeCnzXwXVY5ZRl8/99Zyfc1jAOmyRp
6hV6frqBaal763JlJG7vLNgk3WA8UzUCx57vQwAS4OUbyqVQN+abd0tnjJpU582lDOx+wBQFX37a
iFvmfhmdbU7P6D+XSSRbPo+8N0tZC/PbSKmqOWZjGcoXxN9KMO1bUpNansFWvSC0y17IjGg1cIlp
tUdP3OKxdyAX7Cbsq3gONpSK6l7RF0P0ObVCw/tiF856GcgM315yRw7bXwpbLWy8cm0xxrBaZjM7
LybZOUT9lROrdA1EOC9402Zz+rJR49h32iu7/ikb8yF95z8ecrWxagF/EFs92nE+2GE/72pLheE9
AvI0fagMTAYMutXKKkJfx0YI/LEyVrd29+Bq3fDYilb6ic2yrV5tT9ZWCF/eBNyYaE8sRBBGP2jn
2rWWy9yKxYu6BJwjTFLsOU6xpU8FIsKAlo5cUyuFUqCnOgRcSOD7R9JJT1WekEtu4NhvA9+QfbSs
NBEEjF3AC+ebKZFu0xkRNiJ8vhLdXuQecwhUmsrzvZPyVx3STpXlIwNji/fRH7nRd4jmWYB2/pgv
04cBKolaBnVYuCtIcl0Qd5E+iqdB8CPbD4PSU7AnKRFjCRKfmUTuaUzD7moomVUHfyP25OfWd2aX
qMUpbg4dz7Osy2YS6PijqnnHr53uyvVVDNr09ivU3sSPV2Ruf1hkSix6HoyQcCvDzQREXK7dk1+a
Kw+nahqBkyCFsXdi6YAwx32LTSxqZ79ef3UsNNRFWKiTcMCKxnpkxVuwm/cs5inR7O3Dgv8luyOD
3HXfV6FVehx46spjUNVrsbf9QWyveiD3i0wDK6DWYNtyBTzpGAvK/w1/Q/U8ovbhPFlCGq4Ah0wC
HLBMpQIbOviTrF6RDNrLU9v1PcHpE/8pBMGFrlOTTpatcp6catAzFgjCnaXM/Oy41fyAM6qpDMlH
5pbLdoRlxxfhzos3iCj11VbHVj9SqcViTSj8bugsF92xIrfhgQQBMhi0BpQId7gQ0HeGOhfZz9ms
GHBXyh/BaQgTsFqkR1WD6T8QeXGtM9vEBEwsR56wl9g+lm/Ma6vqH1d0oWN/EVNhNeNVNtyzrwPN
LG5w3/UOTZKHZchu4EaxFKWHuQNqb33Nu9LbonyzMV31iMm8t4aaI2o8BtOe971csvYzdzam43pz
PDqcHUQj1nFww2L403YM6/CkY57lD1SSSN29CtEV23kOKggWj1aF6ZAOY4nAeXKKJTzauWXlhzUs
GnHiZ2kzYpGWbLtUTiMYn+uh6X9NcMz2xfdFvlxppeIcsUeJm6GQSIQPeDhdVhuEHkQM8c0K73W/
ivGtwRVNMnL1P6g7jyW7kSzb/sqznqPMIR0Y9OQKXBlaMiawoILWwgF8/VtglnWRN9mMV92jN4lK
UUwPKBfn7L02oIZV5bKTaFdGnwbpXiIpXOZxoJafYPTPCXYT1YnNRDxbtDFCFPAnjj2stsNAy/nE
D1dywsoDy2shfwzDdDPZheZsCpqIFCOVjRKf3JZeOwcZ7eYi0+viVM75gILVRtnDnoCYGLmNh4HF
LJ0ddAYbnvgU3QdTnLsvnl2NOt3sSqnXoNAERkl7QEtoASTA7BiWfXOdF7poz1aYyO/UKgjFWJmt
6Ql/wK3oHQmkgWXHPNDHcA/1Ks5BmZhxgToYzQAFTiYgP8zqUj2PY9FRB7ZZR8eDrL3ZPZMs0PdP
NcE0pHjk0sy+EgqQoVcdOEXcakOiChwjmpbtXH2aJyqUqsE4YNbVkg5BLxWlU0YmzaIhz6i4JJjw
NwbfBLATw0i8757oKkmFksbYDUYls7zCR19o+7atxCJio/ikP9Fpl+O3KAiH9GXyjNo50n0lvwjf
JPSCR61D0X8W7KXIGjHxCyacHpOuJVgnIWftKywtNz13kFqal8yccA8UQRtVr9Poijhf2/gB23HV
ydo9mHqZhKc4T8aJ7IUmQnHZN02xNqngE8BShKyQjZY3TbkyHAHEHVU4TcPEyMrkq8UDou9iOYFW
nKIkHyIOxJVIykfU+gVxbCS0dt8dZ1ai+hq50xTtk26QyBwIq1PXXgNdBBvDFCxdkkQF0a4Zc0La
V9lQBflNBG/G3ngeLoJd19SC6hJack3jqE0H63OHgGC6M/uISWsFIwCs9SbUkKWCVKkxk9bLxiYN
FfjZocQEXbK1Im6ywpEjz41ImuRB4Z6u6NBqstxZedQgA3RU3ubHVpiEEoWCeJGdKql47Msoq8XR
SyxX0boYynYiaceeQqAXo20i0ScS55OKPXRnoHGhxKmiydEKUD17Ia3CyXaqmlVxVFaYhdTngix/
Uznr20tW23XvByMz67nOuqJEWzA39Ddx2kK0InkjeYgr3dGvhCpjeWtQNHGhBXgJ+SyxV5qUNWu2
cbfcNcqqeSv4k6uknXrgN5BChnNdJOQGWn3trbskzbt7wBVaiToWL8Cjjb+qvB+Bl1SbPgbO+KbN
Rl68KCbo+InTvzs8uXoctfuCLLF2a+ddGZ6bamyxBjvMTTSyHHtufIjDrXGeLdm1XFPSfcsi4czX
UdFKY1+Hnib9TuSxdZXUpVjiIeEM+o2UVn/ybC2IkXgOqbFzZ07MhwxDSYVHXFJkQcfAluNUxZZe
3emukXu73p7N6SD1WVU3DSKYad+yUepPEYDOGiVuPkp7K3tMdm9VnS5wC3DqCe6lEJr0m1uYQXIb
B0pVe3r5ULnneXLwGOe1F1vfWxP2NWV6r4vhiUUF0mh/8Bx8cISJyuzeUo49YPurqdAe5zCyxFtA
u1w/4++Gn+gTS2ir+SxLtxvmradoeVCfE1Y5wqUxq/Y51O0ku1Nh7MyfxnSYsRgXbjrk656ErgDn
DByigxrMuVlxpAi9s+HE0/CErD2j5xi3kdJuY3zPzq2eOXq0bxQ1l72iokYggDF2Lbcb6dwXjktR
dd3M/Zhd6T0JNddGOmQhnkRTLhZnZlD2Q+iOHijBR+Kb0yRBuLNYacsrlxmy/+KYU6l2dZ3bBmZj
1Cjelg7bkH6bYlyGFApnzm3zSk1c3H6cTcSMtpN69lFLE316UkzGtU8lHAGMLmWEfhWhd3i05ET1
JG+qfLgZixGFcscusadpyhLj7dlfV/K+TmTePLZN4rgnTSvEsneADTDtdZnU8pqZy+GMMBnEsqwy
C6PsaZiLhIybNh+aL63ZZmpnhr0RbEJH6623LPYowmktcZFsPDg8kHBX9+MCDOEYhpOwB+teQsUm
PnWtnMyEth9UaQR/f2zH4rbK9Sm7ltOIYR//RUXYWJuCIXsMDcJ1YDPU4Gh7v6ASCdW+mgRZVzQd
F7HG7Fn4SUQ0bFwVLIEBILqZPyrbqXZVPUTWVZ+2NHhbk8dxYs9bZ6lfzAUCVTvnKHBbcOBSdwbd
IVwcCdl1FW7lpo9PmIDS+k1EeZfc2IU7zg9a0tSwKmyntg85tX/jjPcVvBQ+L3qTVVqgrh/QlGoQ
8fOgY1/tmK6GBalMCVZqOmtYV/nIAHNOFhoAggX+VLWzR+BcInG9tJVh3gAHkfRdJGrXnY0lGfeO
plu02Cyl5m2H0qvYNjNhLtOO870Kv7djEujUefMo5fA+Va089aovx0OazqL3p9jM8mO00LW/CWXO
KX0VtwWiBZRMNrs4JRV20TEHnFemSEeKiPHTJglHH5wlIzCEEXam2zx627wNKudosIDl4oAoOo9f
BwuKj1+x30Fqn6XucCjC1EbPkGLYN0taC1XfnsOp7pw36RQlfWg8UJbms/Gucmw1U1y/RI0RxBHH
lE6yaEBzr8MAQZ9Zk82byXneayp3h2Id0nmefbpzev5ljKssxo+QjSqKr0rUBpN5burSnTdmV0fq
4GrY7c95zSq8bwZVFme0TZSzoLNMvEZZUfNsN13lgkGrHNbeDd8URYqVqTRJ/0dGRch3mKJqVhh3
gzRB8tKpKba3E6tyWW1SfIntF0wW5EwFZR1bD9psJ851JIts/Ab8FQbKaKJXO9hF2CJUEcFIAwjf
jMNBVGvDVF0xpWNtwlbBXLqxppA9FHr+trxOtJoXEpVW9BjJXFGdn8FeIHyaowzrJY+LUodpeNoD
yvpU29qcngJ8soNh0wEoVTtf65S2h7cuQ2h2MEKmU3+WSRH6bCVra4MFzBvux3pIiOBxI1T56A7r
uvRLPRfWuyeluh8dg61RXohYPE7hLMyHqpgoYSOqA/wEFMeIzOfEoqnB9sR2Iuus4rFFu4PoTtc/
Ey6KRrdxFrfDFFOMuHcsjrM3rWb0QXIVwwOqNlRUq9kXYwm6BZZTeRhaXPZYZ4Y8PTLjhPzCM/yU
/VCYTU6tPNZcSgueQQexY5my37t8mI2bPEwH1PZ2YuA3BDM2PvW6RnBVgRYzOkHRbNWNKJPUpZmO
cmCLOJCDSVhwdILMw675JudQC3mkdc1wm1OlRJzV83VG/lTGpbg2K2phwXpwehqiq8EbqasgY+PD
HjdzhwHqaTZDMX3vl74dSK6io4AQNtRiVik5J8kbIcO53XN2movFwCca71lYdeQizQpVr10DH7NT
7KiBA6pXufiqjrllTTVOXkxS+nYqZ1tepfjDxu00t2nzKY0TxCSIRoXWKz/BtmZ+Nqqgn3HdSD58
rFSyInOt5FSNACRqNJvST6rbXzzQYrReutYVTbGpyh6DmnRmE7lFhMjBHJCEmnaHzNoYMCSuhjIK
p/tiGjz1dXZoqtJbk31zgDabh0fOp06MS7NAkBtxF3G9Vb3QW6jHwloUJL2mpZjKluOcfGpMremO
6JLy/HlAsknrwCWSFtEfBDpUIlmazN10ItsyTNPTnIdF1D60Mk/Kz05jgZaFIdVF6QaJYNQpHoHW
0TpIwOLMfjZZFrmRzDGYKr24d150I7Ejv47JkjtQZHLqUy+SWWpyX5pGiCs6rIeq8/aiL5s2eKWL
T6fh2ZFkPMkjO2thec9o3sIq/OLVhSNo8tTpbPHM7aHp75zcGUO1tS0CjKsX4Ux2H98HjTbElU8u
Yqk7X60Rs7Hrq7GLkLBrGdKRjSnaeIL2EA30Io5VhXgixFFvtz127mCiU+TNuQ6GwuAN0rYZxKip
3ZQYiCyEnt0Q0tel/9Q6EHaCKIGobwrXbOFYSXu8RR4n0GAq/ksIzeZWeiFGa+are9fr3N7P0mJC
mluadfEoOqa7vdOEbN53hKzN3uNPhfjbvzCu/4ee5i2lnK79z/+4IOhKYUsULybwc9KFHDwnF1jy
iiZoqEaV+Es0DXw624d3mK/Ge/2ODMhuhYJvvaRx2ZvwhWqR/vXP4/8KKf7n8JZpC9si/sy9hMvm
dpx1nNQSf0Q9DKZmbajdkGBrGO//PBBs1J8otstAxLZ4vNCGI12DjcavyFxHIdkqPALoOdHYLxKh
IN1m150+gqT/ShX/axyIqi5tAt1yuam/jkNxHwGOCmg+G4m64vhcoCeYnFu3nsjhTbTxEIZS/dV3
omlEu+Y3T/FXEvFfg9qWbtCncFxTyItBK7QqgC6G3HcVsghtZM3qKIkH0ZHzOAsCTX0Ey3d/vqO/
u1K4x/RoGRBC8AWoeyBXro26ijtqaPE+GEZiOXujBP5j2sGRTyh6Kvug/ogP/itWmqKkwL/qejxO
wUOFhvvrDSYoA67SIBI/Ori7KV5LJv/NuK+20TVpQ9FrQsJRsf4ob+Xy9bkY1byAaY+obLXAYFSu
a1vFqDw9/9+7nYxgCc8xyBwhShYw3a/XhaeIM7JqMj/NQngMSTxVD/UwWme4vxpcCjABw8rq++rt
z+P+5sosk/qgwbAW38Zyv39iSQtLefSj+synvo5Qk1t+BJimffCyXH7ny9XZ1vIBkrv395clH9EU
99RZfRP53ndSiKevU29DESvzEpkf2uwP3pPLt3MZ0DVc4QmHK7Mv57XZ6CsgpLAlndjDF48FmNzc
sTQb25fEDsYI4tPaRzY+VR/lG11ikBmaiRR1lTAtW9qXT9KqPfa98Nt8CYMiOZh+uo023jquHrUd
DLNN+fnPT/Dy61/G48PnQomkool6MYVTgg9GOBTk/qQKMVqtKTnclUGRqltqOxjXdYz26mhODl5p
An3d6eXf+gV0zO+Cc6yj2zb5pXybv75CWpazMo0s8DHr4Iqk470Jh8UDONkvvcShvqvYmP95zIvX
9q8xXUYjFIgmsHkx5eE2TZIM17Nf22TLs1shrLaBJPTnUS5e2x+jGAQr0n7W6Z1eznGmRHU2xDpb
YLcB0FB1+KZTFe8LuzYPMhTG6s/jXTzKH+OZtmO4Dh1vwfvz6500FdOLAaHFB1NzF4UdQdit8eaA
m/CmN8+QtyGt3Q8mnt9do1yY4aRy2RhILyZUwygz/NE97ji966iMyCJtNyG/xJ2Wl9TmvZaN+QfX
qS/z5b+g8nK5UIuzIpsPT8DnuFyOa3qlXdD2IAYP3aG/WvD17kodiHTa//mOLr/9Hwb68Yv8NL2N
A9tql/qi70DiQJMnAnFToNLq5YxyLXyLSRwv038zWumf12fRZ+WdMUyUCL8+SNGkHZVIrm+JBCLF
cJ1s8nV4XpJN6Ul8MOP85glanmcRXuiyiXP/9i3khja6ePT8IPEKvO+gk7GBJsp9pPfuvgPlgK/z
59t6sQrDzxECqBToKvIpCeG7+PymMSicyLVmv1DZ1gE27FYGXLv4g+/vo2GWf//T02uoS4KGtkbf
1L8r/VCaX0rvgwjVi4Xib1ey3NyfhsAAXQ8Gogvfq5zklcNqsBI07KALiWEXLoeP0oDu+ufb99Gg
yzzw06BClNJI8Kn5Drz2jUelOEWHQcrqddLR1Sfa8OHPA/5tulx2S7wfBhttKd3L4MIocoe4iMjA
NjrnKokLCL3FB8/q90OAfTBoD7PPvnhW0BwZt+1GH6Pem4Ol8xi0pvogRed3L8RSLYGFxEDeZYYv
mslCQVebkRu/pHRg++6uKtsPruSjQS5m4cR0uklpyyC1vouIPg3cbeB+8N59NMjy7396BaYOMUCo
80QGz5tW8Wy81HzHkP+Cm//Bo8f/Yjp0A5lpL1ZnGu122ibF6IcOxnMjylLwm8b4786zP7bj/xrl
4o22Eon6e7ETY8ATe4tF8zCls3urp0gbuczxhWNvdCNAtW3CtG0P/7uLvJhvMRkXRYw8yNc8Slih
TiWvtawPrvG3b/h/3UmU4b8+sjKf67kJWZ1zw/Z2clTWscUG+T+YWn+k5C2bqb8nEBJB5YSVB2mh
iYc7pEvbXk8PWW5+EBP7u/fv52EuHliJCihSywweWZVaJUJcxwI8G6KL9n95QRfPZqoqkuwzZwZO
GuLnvonxD9Xupz+/AMuv+8s6z/v30+UYFwc0u9QjldMg9ovahAP3HDg2HfbrqngYk9uFk/jn4f62
5F4Md/EquOM4JRz+RxQ5HaftoVuI11tPFj3Ge/eDJKXfrRY/X9vFfGR2QSNB1Ao/jajhydZAChMZ
Prau5yF1/BLQ+f/u6i7mJs0htgWthPB10SMqT7DhhI8FncDO/She6DfflGPSozaEo1NDuDy8UF8u
UWmLyW+boLwu+ibbAyRvNn++oN/cQYfdCmU2S+cIKi4uSMq0MZoBEAdVuR7bPvAJmPLdda15ap30
mY55WL78ecy/73GXSozUOdFjgXT/FjDXdp7n9gFhBnVQ78zsLaSXYLebGmC8wrTuDuPRNvzOLT54
N39zSxnXJc6MldL+W9DcmNakCeh556fm6xDd1NVHL/9v7uYvA1xsmSotsKDH4SwglGIP0H5VEk4C
KASRwb5zn/98G38zT0kKPlJ3MCQj873YaXZGH7qJ4Gpi7bYj+zu172ly/TVF/VvC7f83VfZN9a14
6Jpv37qr9+r/A2m2YTE1/ffS7Ke0eY+Lbz+LuX/8ib902Zb4h7GUTIXJG8xStOzp/tJlG8Y/KFHp
VEhRTknqf7yE/0ycsg1ipah6cECwl4/O4fXAzNxF//kflvUP07UNMqw4MSDc5nf7IY3/V5UTPft/
W/W8mIOFvRRYkPNi0kO7xmHy1+W4HprAy1twKVhiIKobX+qyuU0gzcGE+vLTTflNgZVTsLlM6T+t
MAa7Z4occJlIg9EdIZbP7qcNGznddQY8ETpUEbd3EOa2Rme4dxJw0p0bhQhFvATKFrgeqFqUJnau
rWH1tYJTIafeR1DSke1oNXeN+dXO8OpqEs0qnpToFqFeRF8gcDaO2R9URaWvmrvmysxIk44VJ9YK
u1pRDbhACj1/FskxGDqKkQpjnFrAc9N//fAW9akj4aFXwniuihacqEgOhaIZjo3NPQa01ndRmnjg
J4P3LoHGFDnJrd5031F+jtDFGoImoADtpzBmYlTiCctzidAimtd6Lyq69pLuFQzDY9KTz0IT6WTX
g/4YNaaDWroCPzyhf6wl+KJB07v9ONnZ0sDU76EyiHvZ7YYKN3OD3fIg9KS9S7MMvGY5n+ehxInC
2XVfW2V6JyyLHWRsnDAfCqZsEoORyRi3LSSotWdP5sZIvfE4u9l01Jcf0TCqI8idTKvuTAByQdbe
WKLIDoaCwBDPo9rZTdUfU1TASNjlLIydNLQHB4HuGQ8WeU528TTCUTukCV3XzCoPeTNlO10Zj7i/
xAOYFHujPZByoD21ZaM/4M4EYnPS8yek2OiyRwWjiubOIbFbuZ/yTa8wmA76aD/ga8ZSH87dThPi
UUdVfhDbuvfCsz5KcW6pCK1tHMZrSbQHRS2yK5C/3lZGQ6yWBa3bHfX2MSnPXeUMD1oQnKreJoZJ
NRiLa6xRGNE/JZ45wCRx+xMYdLCSnrNXVHTvW5VW9yoZnL1mHaMWUndfA5paVssDW6tXOtXQ1WNR
7KjMyusalU8tZtgDI0TQEtrBY1VHaG+sdIcoXnl1zkab3TbWaXmDxwsWPspNnxK2OIWE7Z48TL77
tLEObWap2x8/+rY+9tDKzv/6R/FgEso10FpHuIZ9Fc/AU5WEKGpkFb8ywkbWZrkPsvTLWMZn05ja
a04ae7frDnhXF8qs7QETcAFFlF+sFAi6l6XD1tFLpIadjsJ76Pn00qQDH2nKa8rObAFm982W2pVN
Afg1qLVvSR1n+ySbyAkoYT1qqPvPQ1rYCA+aeN2U5KoMWXqFxNvbu+3onLr+MZxTbLydGcPZMdks
jclT5AYPMLjVcwzZIbBqsF2TgN4X03baGBMAI76PZoXWQj8oaLcr0/Wmu7idJpBuhE1Jpa/qsTOu
mnpTFyEiz75T4liQKLDVQjbOHOTH4zAEt46qOWEXQI9q2fjE7gHlMJODPWYPRaTGtZ05n6aY/nYQ
WjvbJX9AnxEHR9AmsLMMe8IyvjfQ8y1UV6u8T7tb8OSpH+XiPgfSvoGFHRH2scIEiGvSXelx2a3b
JIAD2+OnjdrPcH7iLbWzB6E708ozQjKasfiV6fRUwtr+pGvwrIahxvNc2/OtWbePSEtr3zBMUGO5
Nj7MtbaPnTZ5hU1Ak4IcJnhZx1g3259+/PhnSWPXG3Zs4S7VLHEoRAfaWiwKPo86pUmhlPC+7FzI
IDkjgf3G9d5lC8B/GOwYz7jyHRrDmzots+XAjSpGTc1dlYWnpjBjkK36QwKn9LGL8h0zT7szUziA
I33C28YSKNGKXVuN9N+ZHFEt4H1DPduelREgyZ1L0CNi1yr+t8g1568fZjKv27kdQS3hUcMOaTwt
lKext16GIUr2IyL7sHSTU8of2YrBle+U5sdtnQXNGtLLchbDC16p+t61xuRa9jpigQ7cSwSnHzFj
APynhkcCfPVET7F+0K3kpiWk7XrWJDDUpj+rSXqwW8d3awb+BNsbGG7tia2sOahMihRiuvXPvQvj
JQkpGtpmPZw6CdWsdtDuxi3tyygx6OQN3cGMWu9TGlYsfLPlu6ks92VbvLi23u+B9+dHhQn7HFQE
SXRSkW88zleaSO8C3YmWPBkoSbH9OEW9Omq2NG6hnkeIoY12Vy5zOpAL43aeVLrjZOXn0FKG2f6S
CXt4tvFOnoZRkJkiZ/Wcd2O5N2j+4xwEN4e7Uj9EQnvPDIzxcdhQTeajQQUn+iecM4/4ruIveEMi
1Dtl+VDaUNhnzJZ9EIzn2gCIEkBHeQRXCveGiuMXxABrOxjH7/FY72pCoZJUjF+obryxrtmP2ezM
Oyub9X0O0fhBhMjgywGXRJC5z24CqrKsMu1hmmYYf4OnXSezxWpaSOtYtS3hSASSAWkxPkFDS1+G
kiiGkW/uehj15KUecQAhLIXIZ/enwI2Kg9Zlid9lU/mucMT3uf42dOa00YP6HBn8q9Iu+6ccebAf
q7je/vhbUTruTiUOuS+TuwXQnt79+KHMMkWcIJ21dLO1ky54t7Tv66t8+TFbkPQdpUP5MUMdJHd+
NxlXGP/XRmWGV6MFuq9scIo4TG9Ya9I3HUk00wJATEefviCMk1e6s7cBuFx5Xm5f/fireECKCadT
MMGk5hCcjKm3rmtEO6u0NKqDchzozXmrH+nMYeX2iD6s9Va7pf28EbKwH8w8XwM2MLexJaKHWfX6
VZIUt20pUft78b2TifQATvxF0uj7WgXzETCZ87x0vxEAvqpRM7ZBi8ATimK3xlgnQHLELXBZF4dY
a4Kx6rJtkA7k9Y6F7bsFHCmwkOB5mDnhvQ3HsoyzjaebGGRs5PvZ2FY3JTjEmWTITdiCHp+42yDl
/KjsNrGWduSUwAJdGjorO2kPTu1Ee2uM5h3/pZmiQas/CCyBftXq4oSFrDsbypLbRpubXYBhAsLJ
hNSzTe1v5cGElyAawH0ov8fbHz9kkj4jM+M71WFjo0n3robecMHfNO1VOp7igOURL01zdJyhfsly
rPJWbn4iTOStlMVrXCCSslhEfV7I8oQYeSGo8SPuyYq2QECxZFFg6BE68uXV2Z3Zlf0RgcOXH39H
FM/dDC7/PM61sShI5ZsBlqmNojWaDvu5RxS2KfGuXCde6h3tmmP30DbHrPL6B6sH4W8NhfE5E0i5
80r/3lvqHFiSwOSut3dlLQluDvP6UdOLcFsCXrmJ3NTb1a508Tug8+o7J96UKszuagNEJbfI/NxW
6npxb7Bto8s7a5ZzTQjou9nA0hHDoNb1XFpXAVL3K5kBKpGmfi3ULFYwPqLnzouno4MRZN1MqbqH
uXNwdGh1pS3NG8ssNHZueXecUwfuqQDDr7XVdO1E+WvfOlcTO9r7Aob7fTK1xbYcwS42lbnWeUcf
ndaUx7mC0ZY4UfnQNp/jIsxustooYQzylpnc4Zvlxt6gzq3WrlmlbA778YxYEj5iM73xFVc7yuzl
ATvfOQtnYrCKUW3Vsk6pRFxJrCoHLPnj1Y8fE0QQdgXOvI3qdJ+r7og9Rt3omjOj7iEBaAILVlh2
+oySLcK8AbWg1Hvfmx0cb1gzSc+ym6uK9WobIPojBSCKTl5mlFtYDG+0pb21ETXJTVrbBNrm2K9L
z7qxyaV0i77CKy/jA1iyUl829G7jYCs3mwNUus+Da043Y1jcxtCYHozuHp5mf2xaS+4gup56u5q+
83+B99jEn3W8N8SpGvI+GyJYW3htTpE9EK4HEWcjnKLh82gH7CL6dMSxWB6y3pu2eQjHrbXRXOJi
yF8qozX9MA9AK+Nhu4KJ/N0a9OKGAxE5HyxPbhoWN5VTFzdgeYqb3B5vjNGdjv/6R5GXNcy54ya0
G+tYBLF1nJsmPxQQVE2jcdie8qNC7L3VTIwCcWMpgO9MOSVU7FfycAVUAeJm+vw+yvXbtNDiV3PZ
D3URT6cPd1pkmFdNEmIiS9NNg+nAbwtMRhACMawN7A9oc9v3eR76kxHCULAs/aGqJ8TKU62+vcbt
/LmJuuyO3N/omJsJhaY0bl6rsiSkpp/Dc07k7Q7n1gSaibQuEEfpfcgj8+MKaeMA2GttjYRGNBok
xtLMPmEJVpBJOmNfNPuiiqcbdzDHG9YaKFrgzfd0ZGY2laTiquUDiIDV3TfVIxtad6U1HhNii0oH
Z0O5Nik27/qWpldoPDpx7+5GoZyrSpFkFYgGB1Na18kW1LrJ/petgBjTRww1wNOnHKqjUemHwoKB
PRBteKrS/jPZYo/DcnQOFpKN3h4dtPbf8izaEUmrPltlRhAOFMttytvhF3YUw+jstPsIl9YGrg3u
bABcWy2G6xCmgSX2PXYhfwgMLGxGKVeQA2b4KWRXQAzrrxNk/RzdZ7VtWtoM+L22bNvu+KYsoNUE
6CaVPGO0mLG2Wa+VwnyNlAfoDWrKU5vo2i4DDuH1RXLqDf3UyOkha9WwEzNBiQ7G5KPEMWonwroV
aI3vKQvgO18yBBPXIvUvjHbaDDFQDtMWp3BxHUN+uSsxEB5MaZWwiGx528f2kdave0IIH7E3DT7Z
SZC/z4QmMLl9ZbHiv+n22Dis8QB5xkeCrLOvKjLyM2IohfDiQZLU5laE8UGPTbY6VUwteGyy6yb0
hqMMnfoJXtee021yp3rQpVWVTds+mjQiWqPpCSOSvdYzFNa6hOpkdXG1cizs8+VobJz5HW3vvMZu
9dxK66FoHNI/FNNOlPWnZF6Mt0MD7rIsdTKYiTrsQ+11sLtDBuxvLXE/cvAzSYTQdMJIvo9m8+LW
DsJ5wo1X4LOp6kIgK8rwK87vO44wVho2TAbltWafcyj4R+uqS7t8ha+kJE9AjushB2KvVA2rDkOD
3ehXcYVY3horfVsZ1gsKpyMQYHtnRRxsMJ2Sz8xMvaeU8lQF4Acz0twcbGJO9kyblf17pRvrOpgh
bPMXTiefnNgcV0XVNjvR6Xfw3s76DA0F91q2ClJFxIQO9RJ+Tak/zrrDtEHi9kJJAdjBPi2aPvXX
ZqAeyzq7yvH64NG58dLpG2k/ge+B2WVG1ECidO5h6kOQsXUo142FY5PYAtxhhOJ12BVImTyaZHVv
AyO9Hp0qO4QlbjLUdGTI5asqF/CLiWYt8T1EDdkWOY+KvIxwg/sG7FGXsNCnG5OUhf3UfIY/wB2c
JYMjiJ4cggTrTLxWc/YQY4YgxSZa1ya6YxeU4KZtr7ss805Gb9w4Y4lWd+7PZjgZG7It4foZJrkD
Sy5GRn7oKmN3t85ZaVYVNY8VAWBbcCrIYqrG71K40dxlEg5//LC8uDqWCuyN3WzlbI94WiswVpWR
b1tZncfWeyLtiSl4kO94fxDcGp/wPGdrAsr93PJAGoRgXxZtdxVO+DkCUL/GszF4Bz3V0kNOZALi
fiAwnG9XllEPfgVdMCaueTNVibYm1tfqvjZd/C4mC8af3jyhxb9xR/nogbJUui1Wllc/jBqhq8OG
Y8+7Y09UFGW8Zn/PhE+aPezJeG0lSUvasnlIQpHszQ5dvxqhIUxq1djYGGm3vkrKKasw+96BWWJv
jXR3fMhUjYVGHapR3au6fptjl6zI5C5CTkjyUnzG6nLGAsX0oJ3SDtiC250h4qdrMmYf7H7Yja18
tyv11ZiNZwvu1NBE38Yu/AaSAq14oq4NfWrWHoGAfRBuFQeUtWvn+HNMiDQB3Hn8aYC4m/LRKZmx
IJGnaxh2yUmgPfdFZT5FmKeOnpLNVhc8QGeJVDMsYI8a+dZZ1i82lOQU0irMqpgsZ2YF8llIAcpF
xd/1YMy68iGdPmPNalZN1rcr1iI+4CmCP2Vxa3NzflA24NKkCoBukkMbtHgLswJsnFV/TlyxRDvJ
79iFr0DxHKXrPVKjgMau9cRvi4SIEfD1sA4TazMjJ53Md0/PMHBn0Zd56odjX4Tf1ehY5OVF3Zqt
/gyHctPWJL9F5PAOTfYpi8glZmF7cUV2J5OBDEcB5zYYO/B/3t0Qee9p4PV+28pmDWZtN03pdzGn
2bqcgcclsfs6z84D7vUrdPtkNE7Wm+p9jFNk8FSQbTCbvVdFXF6rwnrUhGWcoUsbwI5gB/xfjs5r
yW1kiYJfhAi4RgOvMAQ9OV4zL4iRGXjv8fWb3BfFvdqVtCJhqqtOZbbQ2pNetK4C5W96aOQLw2p5
/3Z32PEql2ZqBGZuvkjWe/w5hYiqpy0Sl2TovccOYKAX5udk6r/Mqqz8DXGGa8l0x9Ju5LYWuwpd
0++LRh8vPBEeM7yd0eF5zCcIkSPcfQhX9aj2nuwMOvTd+Bxp/aWt1tRlCRPRu/XGtmDn1pb4lxvN
vw75Tc4NyJrZ3ohPYtX/NhLS5gAk2JUrdNa1PBtgIljibscntV9jV5BoDFiq46HBjmO+SJ76LAQB
SaEZl6Zs19og7ukGuhUA9LA0+nmnLPJQlWrLA6Fc91YZPxXLxLMmGSs/KyqfLnJ9ax8IOcgtB11t
9VM5tajT4YKhlFbdRyN0BBd83BhPMPnKlDDPQipdTkD6sXYm9p0kXIsKC8UwA21kk/XLMVk60SK8
xcqY8Erng5KsYLi17lh0dmf7YM0UpLIKFdScbjPgpTPRvYPt6r5G40JHikOcMPikW+DWkTmEdonG
wiGv6wJCTfyZRhsrCDa9vEiFqqkWHJsGk+8DAv6y6qmfs9ARt84u6uwnJUHwPY2ruduSGSiWVgAu
FQCW4umPWmwsz0E2uXfph8Ec58BNtEeUAFz6IVBy0sSHXgv0XUQW844uOtbm/Mn6F0d0/tZezDL7
roZEArRJXI0RlP6S9NOtU6fBn0ANBwUds1BxiBzG4oEvrPA8xvlVXW08jbL3wDPdpm5XZsUx7Weq
hmk3PvBQmtH9DPr0mg/oHyVvFqr8f0kx/7NzxC28XCyPmcXLmJTHBtSBp0qUXHFPE4BieKcVQ7nX
xLyTFnc1O9d5aPYKwDz9u4uG6NzOz6uj/nMG88eyzadmWX/0lJ0bxWIRBX3EuZONdgb8Qb9oW4EC
LsoG27yzQOLpJ6sr2ajrx6deSQ8tBGccNDK6ljS+PFtdNN4m5vdSJNVOUqzOegmZip3fMIHwXlU0
lIlIa9A++GsCI/PgRzZhb+HQM2xEYmo1sweKr2nUmjN9dg18J088jWWCIIa0YTkrCpTUCUEb9+6U
Q2bb9AoRcZlVXGVZs2sKyIWZ+R1laucndfIdUQ8Tgez3Zj86R0i6ndvQHE6ykaqqpZk7ZFhF42l+
mmRvejOLqCXdr7010MoeOe7hFch1nuZLZu+qxMJHqclXLkVL46uv41L6Kuxdz8ixd7EVvueijhgX
D7cKOQs39Vhnd2MG3J2YGcHI/38SIqx+1XGOdnRINofyQ68gylZwZ/qtXE7baPShHinOrTXZCqzy
5MRRnnlOpMdBLPvzAAqUjeDyqGWOZHMWi4ylzx8ILLV7a0yfqp2HaivMj6bMcMLqtC1jbew+gDZl
N4gwe5DbIzf/jMGPRacLtMPDMsb1hRo2PukJjPKs727I/wA16v1vJjWRr1fDjmF8HthR8jsroidr
yVYyNek7yy2nNZ6P9qJ2n3NJfrEokWs/vnTaX2z/sEdQ5S+JsyaHtV9oePRN8mRF7Dur2rtg4/ds
UhUFYv7R1I9cRwdLY9a3cIjbE2KlacF3na/hNtAVH/BXY1ECm9nhjB5b/ZrSS3LHdHpOReP4m9bX
eANEzLyFDiddKDVUH39Wv8KRUpJzjrLjWHfDcDSLwBap5XNwowVW6HZQ5Lx8LeQFMVXLCZHQiY2o
jNo8kkHN3odbDcBZY3ZPRiDFrp3qNwN7eaLr6b82t1wKqnU/aEW+N+jxupFI1VMhoXl3xlJgJ5/7
134GJT1Xd1licUgzpzyJatmL1ZxDFqGLcODo5VmjnANK4ssQETuFCFedt4ymimJiEDfN5R0DiXSL
qKlPZoltA0TUtKO8xM9bMiiCWAsuHpBvWyaXDegQYzanDcb68U6EKWBJuePfwzEo2Drs6XLf2B6D
qrc8VtA7FKna29hs6CS2medoxPbkhPhhx7X/0jP++JYabepsHY2junKI1otkhwPsW59MJZxZ4XaT
gVRhZ8AZ7LdhBx1bBAJZ0I2VglAXZf8inbV/Ia2PdSJdtMP//7fWDOAG2fwJ4CtoBoxYlPbUb4v9
xBluJ1flO2WY+dSr5q+cZtACBlxn1fWSAINoLP1qW4yGImDbk8GS+2gdNRCJ7K0iQOD4J9RxPcYK
zzm7Lwy/t3mLKrpaHMAesICoBVuuVy+1vm6XWTIeo3XMgAImSZT7Q93OB6tzOiCDDS4eNvfOf7ZE
jtcHl3Ww6byqwhgCM16S92oyQ32ylXORlpfYZsvY4nuEymtrF0GjNik21C0siEIda6on46HotRjQ
1F2muhNcZE59D+o2RoXcaeVLAjDVh9rGOqip8vAbmEwiupc5h4iyigq4penVNPEGqBOuSrq/rLpP
q31SW1xFkETo0jFcD4Uz/xrhVD1vHURydWZgGOdpqCyWODV6ut2mfG6uNlU4Q72nqqmKUzYCdATh
qoQ2q6te9yBwlfP/6Hw7uUOWSO4Y3n85UDhAPgGLZhwWaMYyfcpkvaccjHkMd/KoKTDhuBF2qrwn
1ezz+74PYwPFXiErVxZfk+ShI9pIXkWbK4dSVYOV/RJAnNdBYSCtch9YfzJWMoNx7tbXpO/gRYEt
8RQr226zzJl+q+99bRkcJsngDc3U74eEtuZyFAvE5hVF8Nzf2O+kKbrhp66MBlR2V51QjTk4N+Fs
Ggkvq6YRLw4JSL9EJCS3OtqrecGgxv5CsE70Ujv2zFBK/ihPVel1NTHYRyQtrIYs0Wtrrs1p1HRW
NVaNp+pKM9ZM9eNUR7cuFRCWH6DfJYbiLQYcubbS7KL6LceBxdIysxpWcLVnEumHCixdYpX1JVXV
lvZ8tQbLMN1iZ9SDZBNEroCAXkFlFztoLWzQj9XB2err5qzYHuXvKVYMZmyL6a/KboHixObc+AO2
DnZOMkVsn8IBHiAeXA175bs18MAUVGz+2jEhLugzzNs6nLhafYAHDBc5wXtLndCmlQ7n4L7/qsk9
enTepAcZZr3WKyA9Sh/0IJOrqCA5rccILs3yp1bp4uuUDfSDgFIJe+8sEYfK6fcayaO1Tl8K1FXk
m/aV5ar6NppqYFgrODekDcOqzLvErltWNWGD2bcG60KIQodDPH645sEcJfURjL1+regBubbgMNQ9
vmPdXnM/y5xTWY2Rq0XlQk1cDUECZd6CM9vVTgDqimvLmoxjOhSTu0q73+Wp9cGbL3OnnpcSgK0w
WjgZTrnyV8AHhqbnCN9K8xP+vDfZNCDKJv0GfDe0kC2GyWoOXkv+uJ3JKchHJ3HCoHYbaHUziQI9
FcP1h/oc9eboqnX+sRW3msa3P1sMFnIMMr1aqX6ZOIeJ181P7Oi7cma2OJkYCkgSTjqQ4sU07maG
lisPkKiD6xFN+Qgjd65actCtrYk6TLE8aEG23wlNArif851WIcijjnwAC+P7jEiF81pTvK6F1j8Z
G3MdSMdHg1ES1OXVvloCaHvWINlMVNrIClGRvzWNpq3gUbUyuDsTaoB9L1b7ko1GcW7YDQ2mCgd4
hkfZ3Ro9BEehHHgo/oma+FfC6ioSOdUGfW3BJ9ZWLB1gZ8h3iG8Ni4Q269CY84UyVqxII4j1+6Um
Kcam6ohfjS+d82Ghp3/t2SS5g6aJcMQbXaXtkDMyXhdh3k1pUffp1eN8amm7/3+oSwyta9VNpzUF
eLc+qHPJOOk7JnwXozI19tmSfxa3Do2fpNpLZwgWtbSpRJdP1Ksn3W5WD6iVFkCnxNNZQ2znOBDN
SDfnkSWtmZdwNnLp2f2jS5ZuKPyi8bec8mGnwBf2xr6zKDsJG8U457y2h/GwqFmYssv3JGZUz8w8
ov3Al+jw4HUt4lV3pVS+oOwOR6Mh/mBVSL7/JIsuoVRSBScl6RUjSu197VTnao065oBGTjEwacf/
f6igG5OhHb9a6TCu4oDrMhgfj9mj7UAv49DyCzezAE7BmSNYnUHeeYX8X+7mh9RBEcnxYtJ9c2Tm
0y1QAhPkyCGTFOUWSY7Z9iiFx1yUyApxm1HwJm7MOwSjn0k2r2ZZil9ohtdZdE/WAMSyriOVniAg
Z7aiRxTeMZzpxoLYDHXPBSylu5LPwKjniVnK8olXJjD6utoZynjPYlshJxQHqaX6YgO0Ns/96CUx
8iEhFmv3J6Sb85MiM257MIwiMnYjDdtXbGIt37/ZAktv9BftKxXKuq9r9W2NxvXdqLSQt9L8rG/D
l9rJAu5xsrBHZYH0xQ6ebbrYJbDAMC80X9mcoJqxjDvsRuPO0KbzhDbl/qojWlAouYJuRfIAgvdl
KYs6VMbJCkpsF01b0pBWvzoaSH4F3wWnfMED9nEcqNCdEc2SaOwZ7ZqPb1GZkmNSl+pToaJeMeIN
bPAyuEtlaWc0dUqAT6pCLYDlNWsVzadKsM9QrECCa6qk0JlKgm3ai5gYo07c6f68QHhhMLqc/v9f
I/PTXekov00JXmUc92m99UQ6ppGBFA/WqDAd77H1so1UyiWFkb4qvwXG9TUZkkeXDaS1LHacfdJ3
e43QeUKMde0hNihQhHh2hvKMEi85QqL7Z0hL380yCoFvsi3WMjU2lfRt7Npkp2bs5fd2YFt0SSNd
GH9My/ZGpX82+KQJEjo3QA9bmA0fzjLqfpo9tMsx58lMo8MKdsbn6JYRIMjRbyD3uCm8AFjZVK6D
uqL/PgFiMX6tIj0UGoOANWuMkMGy9VrF8UqQxzlZHDl2VUx6IZNV61WLgmyjq4hbdJknASgxJmJ4
J/OzVk/Q5oBCjgAVvFlTwxr6i9sWS/eKkQ3rbQvVQXKVqIOK/BkGndTH5WSiHSgRK/DaeuzmMwNn
agkTYVxKT+2VemeP9cHC8yJKsHHDWK0HbUo+19oCNJ436sWJtXcwK+WukdmLoszCJbvONUlSylPr
Mr+a+kdJZvsF4mNegnVt0uS7NpBNcuX1+2WW/wpQspRtFo0qe5fLWdnjQHpfraE4Til/9Iyz6tCV
heENsj9ktyLb5icxqR3fY0r3MK0OaYEcrec9ZiK+i6C6QXShdOu469zZqv9YZHy4pqnF+DBZVFCH
mqvPUA9yMi/TH4eDNcOoI5GlKjAaGjODzV93XNcRxcTKhwM+6qAbEsdK7jQhOVweAFlztJj5iWaA
CAI2Js73mwWTCfEdRwZ0jdpR5OMSAqDMh7a60ph1eR7eshRay9Ks2V5fMj9dq6dqfLgkTVkHdpYg
jE0WWg0GTpMxm0x3q6vxmrb5PV5hukk15Xt1+Or0pggF7DoSjlH8aGAAhZq/eV0dy4oheOIoHZZW
fv06ZeFSJj+i4d0kKPiTXu2uhin/yXnLb+qbxWPeXWFlulVC+2Rgvu4KjTgkHrAVzP0EPSWy6RYt
Vj+fN5tmR7oMcCv2UZraZ7NrL5WpunKOj7bBjdw3Hs6y7tSbvb9s5BNhkChnntCcRqp8+FzZGnjl
I8JMxyMtTuLtPIEaNCtiX5ZWftfWYJ9of88Bg94Tqwx0ndU5Zqg2/wCEmw5DunVQgfCXTd1yAeyL
QhSF3k4Fe0V2gAofSOYYVLGZ04E0lD3rcQGJN2c3ICKfCpwaZKY98GGEdMXkV2MCuipOnputFpid
rHsFLvPcMvfTax44nWY2vDAmvhUI6xCyk6CNYl5JGFZ2FnP7YpqM85i8jQxTp5ihI1xa6VqoIv2m
kM92hMJztOf3oqfPxHCmf25qnsDCYBBlO/bFHorPdFPNAOZE0KxVjiaFT5aN3aAu4ruqf+QJoqBU
6aj4Cc+VzvzM+g2Q1FrG/mqoPucfeVg2BEdFXQ18bY8+9NDfIJh2QTEpTUACcfpYtOU7reualhqu
KJsvSOF+wn7HH0h2rlvYz51BqpatSYMWQk+y1DauEvUeSVRYBjRA34S/7A1z/4JP691SS+42Y5jC
BguQI+LazyJmMJMzvcfR9EtQyPocfnsarDlB5zxXvGoEdbdeNVKoVIUtKRVluzG3o0Unf+Z+GF0H
kq9fWQuI/NYqr/ZkvbMV/aHMs3x6DNEaXg9+1KDWMjEygNVyS2iUJ8JcH5nxFsMB3Gc5YKlhIbiV
WWEB+PaKUvXRk4tp57TB3JjMxASs3tLsSDg65BPBHGN7HaHJtGZ3WAeK6xhtATUWMm8lRjREF4tG
Kjmr/3/gRhWXpLb/GQv6i0LM3bGTB+HqfZdfB1yPtczElZJII+djvsu+HoKqgI835nEYxe2NwJhx
JE0yHHKdYRvj/2OdDW+RlWXXZuiOY9Zcm8Te2yqqQKtKLkVGLIYzYVMJHmr9p1NZAcx+tGA6OR9n
xaqeN0PoZE7tUcPy5OAllOr0RutjqoiftC3tAzRe56rX/d/R7u6i1TGvVUxx4yzncZcRDet1NSXV
O5aE4jDH8bRdl9Vb2xU6n0mJULT5bemznRUxY841lqScuIBZptNLTjKWXhGeXgB1fkwRY6QFrbCm
JingPGF7KWUHzk8LsXQuu54Hk/4FuG4K5Dpf2gFaHmM0niV2OmE5cWUKyA6yHTPRlqJN4cmwm+L4
RcRji8dwUwhUzWG3IAqhpoiOsLZAwP7SCt28gT19rrP6GjE5jrPx72JomK8GIudFhH6lprBRo9+b
xrdCKvVr5SXrUjL8E323r+3SuHHa2JlOXgYZtKPHiSOUVXpXjV5c1KJi/iwfMZBM4RE2UvqukG8L
qKYc8fu97DcfnJCzV/KGEQkgP7KJkxOkIPmJT8+uVurGKXlR+uVjSbMdGFrFPxRRmey5G8BULpQd
WWmv936VR4BdKW/Wsg+YKCEHWVOFc27be/kAz2OUMJ+0sn5ZRKxTuDBmb9Qn+sJp2A+ghjlDkJfZ
0M61yb4yaP8jp52Ry/aouIBhrg3nMSZxCwWegtNNFgmCn1qnVS+pyUV8nAw8RNNDERbzXIFilp0h
Q0ZI0OyI5yEMw2616GGSpnZiVioilcGb2dZHJnDPm60+6aPJS2GDuhsPCY9zAgXBCLsYi9n6Rmbl
JjJy/pCVcH0a5adOQelNmgkfE4GZjpu5EAFlROOrJd1MkVhsXShrSZegPwGCVpFtlKcljqG7ZSpF
QaQ8myTFjxzP+2AW2+KNRnpLTAYz9qL0ASjmIsS0kzDqZLwY19kHPAYAIpJhwPD4rxuw/Tj8o8LE
UwSK2h90Y+NJFX8728gyhQapOosmjM9j/RdoY+v1sqcYQyqnthxA0hzNcVQ56tkmz+Vt2qjx8ccO
DxfOgZ10xLXEW5DNPc9tO4OiSAepWrRbrzPGcqyW2Su+TIaDk7ZDFA5Seg0SqXz1BLOYmw08RzHD
yii/W7b2MimkSPXoS7WsnO7opPlzmxivEPc8KqN5tz3O+GWKXpWI0B9FTbRwmJn/6kCx9AecLW7u
KVU5+bRMu2BAv2SkTVRY/Me4qI0XuSHbM7gOedKO2H8QLS8SVHm5br8sY6ZaevhReh6DFfVTT9/F
I9LqU+JKn7d0KO3to+pM22PeBSO8uevLaSIwT59yWIJM1z8t/IauiZILO9Dc+EIg3mEK9T1Yw8Sn
UP1RqJIxfo8h286Wm+s6LRHKYsnd5LPCck8Tsm9O3v9aVoqceIi7N6B/TFe6JeE9o5HBB0iaLDiJ
VcT1LxlAWHKHwIXaHDboJuO7TLtg00QZ9r0ZaNzaXinLBlAZiSzNbrxIz57SqIo48VRfOcM8F8g6
rW7TzPYQ2946OfeXzWFQwDLBkdA8gcjhsClNFEAzerbs3wBGNN9MmYgWX926Eqy2ZgpHfpYQSmJz
aue1M8jlkM3ynUsCswAOc+CoZA9G4lR7xVnJCdZ9yoNV/9kg6HtTRFNFp77d1a2luVVLDFGLm51K
CHwHjvlXVXSMm4vQWiOasLTW2Q/uQzk3DOvzK+fou+bVwnph58DYAWFMd2VLcEsRVYlf/ddmLXxF
BMzdxXxdhjTG9CjOOk8SFjSY8G/VQYeBcRwXddy3bHa4kNPwoaYsKFrxds9kT1ZQpfDpSKv3aJlb
wuLhOJXvWizfKEfjvUPKB2Kn+RNX9MgLfXpsw/ibAfs422pu00z/3hiE7zZnY6rT5OGUFJdVr8TF
2BqxY/2t8qO0e6NDzVr/xBbmYufGXtrZywKSCPGh2u8ojXAoFlt2TZLuZKjGkxB9dRuV+b5t9VeN
5tNNC9ox5XKchzihI1frZNMl2UcaqOFw0nrxkrC5dGTZBzVAzZICacwYd+Eg6O8zwqvFQz6CAHNd
s/icVM1usljeoU9UA/pznjTKZMzoxI1HRuUFD3Te0WQ5t4z0MLXXsac5eSasdBiNEd9PMisn1gIR
UwmE1wSYxIkWiXUq9PmXaSqwq9F/ZdsmjqIWv7ehLX1Z2W9g0ObXxublBO6Smnw8WY58uB7Nj2jp
XBr/4rrJjRpTc26j+AeokaaICFIR06OUkPmXybhBiVGtlyyVJn29bg7bTnvVaKPupoGjVcXI0+6M
p0WxF48MUe05qVJ6s1H1j1vsyRwW7dxUmgeVP/P7biWwY6X1HQhhpUoa+4nhm+RbvCZjoUOrj5R9
FDjb5pdQrXaob9mnKQv92g1lIHV6TW0hjHP7S2gEBdJCyhPrV39m2Ms7a0x7lyR1sjMV5Xen8Zt0
NT2CXI9AxVplyk3DXIshrKI3ZqiKmbjX+q7ZM09jWiTIgbs9m2XjU8P6EMehZCeAsmMj4OWhTIL3
txXVfEIsCXW2de45yXtqMrDmVqWvxsReboG/d+1iOml2/LccDn32R1eZgNhZ9V2NAI3GmdPdStWD
m+xXnohPTROsStmJGiTj+6LgkecYzkkZPiQOLtsdytrxGsk0Y64ZRQw9pGhuv5LYx3noAHeibPOT
lsfl2MqFbDaTESu5o9xhrK1lv3WTfzEqJ4pgPKvROP9eVgjUjiUDdYj/ALWVoUbg1d0GJ/FrpBju
dpWLtENOUZcypj4kZ103Mf0KJxJHRGM1DxfbUlO+j7YOlMy5M1uaXWrwydON4ZStghKsa49YE4a9
LfVvJ1sCabC9Q21UKsbrvM6cTWiCuWW5USgtr4aK3HeAq8/lbZ9Gs3omRfjRqtAyDUvVgIctg/+9
Lh39atV5JexPzrvrvYoTTnAf2mY5Meh1iQEQwGmMNqxHItjtWbRlFEyAMXdFd5+YfD7CgHfSkzfw
oviqxuFHXYpAchWXtY3UhgMJsYP5J5reMfapwbyd8Ft+4Q+J3NFMjwC/6IWwYMqASP5oWbSfmvoD
BuhecF+6G7li9gNxLXsrKynMy61/ec05fuPlpTGbz9YjA68mYN/oCOe8YEjFmJcpYli1MqDQOcMK
JQ1b5O9yXXdLgUK5pY3Hh0u6xQDeu7DzMJO16SHzxIYWLJsDH3hpgo3gAhg7PtWYv7P1KJur32wm
3BuRvVlZ9xc2f+svOjm+OQ0WAptNFJpLGjJv0/ddXx9Wk3FC85TL6a8+WmMApxzk5hfR2FsLPt/r
24pWRzm0JHCJ35SdeE94ChiISHa21n/IiQ5HwdDFslNSARmhr5k1RXZtMq/SH1pGIiHcWHZJ7u5h
vlnki+jr2qPoln5ZkxmaNw6Lo3ZUyt+D0Q3cbcpvTrc0ygcw9CVpeIIHNLkeExTDxtPuPOdMbv0+
Gu7SVl4e38iWbPK0GdPL8DOW3bDjoE77YiWTazWwz9luLTLKR9HjsM1FfloYrHlqStFVzXxPUfUk
H+ZudkPiPe4IQnYLGf7c5j4Qz4wkl+DT2iai7W19GlC8us30hwY7PYdV1PtyDaEdRzt2Dq4zlCbG
hliOV7oq6GKDjt0fXmUsdTjTRMZ38mNw366xcX5hGvVjWP1hGLfUpWV9pqFNEkUyOmF2eHG2iptc
XMAGvtcbBb9DE2OZP0qx2bsiNpED4NuLJvIMGjODdmEabphXm0lOLIZweHgbel7IBoz6oO0nOnB5
8sPBj44IGRrXNgbJvC37VqvyZRw08415Cmzyg6Eo4pW9yXvOZGJXOG3H2ya9JsbQfK7ZCTc5Qb1u
0TcSczmKc+yGdku0LGFobIguwvoq/uKJoTZbUE/RvTP5qZQpNGFuWDU2xFMN2WEtb2yBL7wQuEY5
Yv5ugKu7o6MYbqu/sDAKyp3t4ZFHtdnYpp8kyEiRUmhcqMm67ywiwMY4ozWuJ9TsU3IhA1jtCTHv
SnTS51Sy+IRWKdrsvcVgdof5gc4MF/CKO5E+Q0pgcKq9cl3+cvyb905GDzav5sNmUXK1BgcPJAY8
w4z53VCQUqWdtu5bhVve5o5Mx9i41WX6WY32Q+iaFAeuE43DYdV5cBfp4pYX4CI2Q63RRvswcK5b
8SrDNr2pxvIyCP5zSd1+sQd7kDUFwGSPAUMxbIhqE7tpzGNYL2n2AbN2fFQ8DCbo8Lskh1oWO9OQ
6ekbXdZPw1CcY82ZXi0Jw8WEJvReYjPUcaANXG8tDWeWEhPTl4b+jquJtr9ikuOsxh+Y7umxG2yD
AQCWdmohOz3VqiLCvpr/pm2kE19wDrDgCfeoAxoJk0u1e115KE+mGAkDk6zPc6SPohTUNhL/R96a
yD7M+BitTwsjuXOVxp82CFV3m5v0zkol56v6ACmLKaAD+WTpsRmoFjThHF/xmGNkm5IvmnGeU5h0
H3LjZBS66uIs5yNSSEO1sXpgjYy/t4IYjdbES6fyBqjY7yON/UyTh2RbPmxwmZQ36lA3SWiOKgtm
Rl1VPi2MNpRZ0Slb0ksStdlZr61XHXFQYNGi5e7oT5Yas5xX4hAfTG8jfXIptu2vUfrQcB+bR5V1
KYoPJE3fyloYX0lsS9oWklFwhULNGpXaU0bCAiwFsjrbX2aNtpYl+1Dl9P/Yq+l37Sp3c84eeUQX
IuiYGeNcyd9WWxlJ1cirw4jsOiE3WA3i70pjvtS9+p44gx4Chm+P6sijVz72tDgZsaC6fNrFV8sn
8auNBIcf2bHB3aEkaBvzTS1ueWyVuxThg0txmboaW2I3swtwm0B9XyInnEsr8e00bd1iGLGeK00a
VFI7iAHVrKFRvQx1EpZCO1cbCQcF8TOddjzOyoIOyB5pFZppXIdA0muyOM5Rj/jGlng4DNyZz8QZ
2N2xU67m0Q4yzEKTJUY3HYgmGTHLfRMdgdaau12+rPt44kygOSwY6v1vozGvKlK8Xd5w4khARfGa
sjwg5sUus7N3EhyPD28d9kLV47BVhsjLk3w+k0J9LlkMOw2Ztjc3MppG4jwNj1U+ihtE0yzqHEpT
+202E/pnp8w89bFObKbapWbkpxA2dx1eQSJFDFdn4dDkAnWt/jqPNN9SQKA9WtjrSHNgy2WYUmv8
QfmTIPvA+MpHCD2ffWxXX2KxLwrCeRioIFu0f3kNsY5aSMaySdp6KZwQbxaOxRCE+LrdgCevGB4s
5ro3bD5QnfWIzkE/zhK3DKTGzzuRwmVN2n4ptvnUiV+rbdFoyrntI9VB9prrdhhF9Ose8zQWFj7g
Vf8zbSum3GhImbFlPsrMCHoysHQsKTW2a9wInfMwkx296vfatjp+M2oPw0z7Y8TdlzHX7Ahp23eq
ZqsfPa4eR9JK16f4kyaLcrQUC8i2SWYVy0vtmzbt5c7m2aXI5hp19P9EXQVjI83L+IXQsT/Sb2YH
Om5aLspJhqyUgVg2OQ+jQ6sPC8tTABDpp8aSQzi/IKTB8YTZ1A4wDx1l7Xw4rH6mmIjKOWlPaymx
89kzk6L15jBYofuv5BdniB06aRyES/tzSu3obNphpebr7tHI6RSDk+kzKTH0Hgw/H6nDKoiJHl5T
tiAyQJarvdDaznM2Elj39pss2SeFwyw1tpwdghhvqPGUxa06HbHFsIXraAB8TBEMOtqhEeWtRwSa
I5MYAqVBmDq29dXRWKgFo0FWTKhBI9YjlTXXxFhSXCzKqTM4nDtdFOSk7n2DZgJxEubgiwGMf2bu
o8aWed9ifR+1X/mCQE0q63NBBNongz6xteMnuXjBWPalDjR9e6s5QEOmQmu0o62af0D+/XVMDbKX
Y7viN8kAmy6isYX2kHsxoclDVK0vq2k/nu+HdS2ZfrTGqSjJpiGB9eZsIhxOE2C/GQR0EPkawYbv
AlxCdmYTyteXnHnbJu9j01r0q2v7WOHZeCQ/zUWvLnTU/3IFSM8AJspvlzzEUWQSnXH8xnR2Ao5D
34P0MgzqlCmBWbNAx1VncsZlTZ/TchZdNsAClUNOkbpjuRi5GhJ/fTPrwQp0TCCupS5/IVIxglK0
1IsL9W3puJcmXAlunWd+jHPlnB/pxaGoINdAPdcdsGnKALPaL9j15pFKlwXqljeRaojUa/RZMHRv
FTaxlL+RXSns/BgjmWtJpszZUoLaE0Jtgkwm6gFGHBWD1nGfA/Hriomwpjn+hXsDGz+V7xsRFzEl
i9cqxjPBXHqqTOz8giRy+x9H57HbPJYG0SciwBy2TKKobMtxQzj8Zs6ZT99HvRigBzMNyBJ57xeq
TkFZeZElLejjobVrlkJePzG1B7+KDljEizMX1PZqghqUYROt3x1/n8hJl+meVAvzm24kF+t/6W/C
Ol2j1cJsRKBfnr/2eXZHmIc8p84Sx2Sf7pREftmkQMdOkUjgW2LzENXmD9U0gtqtocEre16kDrdC
ZxbXTEizg5l+V4z43ApVptvGlXxCwc+GNttHcvuToZu5MPwYGXjStIPldyDvLbYhl/WZh5haKx3R
r0yM39K2cyQWt4iCU3AqUffW1YRbpwDsV6I+0JmgkZPbWKUF72tfRLZhjPEX+z/R2Ug7d+jhGf6M
DO6SGJUbCWVfbLEMt33oicpRXIMmVk9djcGjGbyGVCLIH8UEdJDK2SxxJVcvzB/UY9wshKMIxejk
ZXPBik4iRtu/YFhXdrrQxh7ZlHeOF9UeaUDdyvgwZVaqCc1CIKkX9FLRGWnPRnoBuicqLgvvKnEm
lSNbC8gNHiVHWR7ElHQ/Dq5GzUTjhzxXqRDnd8W+MevFKyphcyMW7YyA512ukmDT9spBwlZoY2lq
/blWD6NQeSxEo6AHFDKulkfRV9iMVVcXOQ1ibSV6rdgiB7NBgCTRrIdUhNKLhDD3x7w5zjV9AEb8
DBv0Dt87Yw829QyQoALkRe3ppN0Ti0rBZWG1RPkSxh2Ogzgt/xFwgEmXjKVVTavTphWfqYqY3kqa
OZRZIK1isxyBkP+Mw4bw8dpEq3ESDQMxpmwGahQb7qBh+Uo34TpJybZf6uaDldHKePdvSVAjl1qB
BATf+EJ34kx9DZs+7fYSUjAoGgdxvEktFBwLZ4GjxWnnGFlUuXWCSZq8VYTOKAa3vPQ3nRlwHTPZ
btt9H20M3aV0cJJ0VD3KeCJC1AU00KhlB5oERuINHfqrPm/SAaVrKcoJAzTW2uyYUrupUP+3eWyG
Xa1Ml3aWdzza434V+H0LSqHr2M37lRC2wwouxFaq19yU9AMFhZsUFbG+wyoDVupXLx0RYWZJvBwr
wChs7Gqu+OkGNUIIq14RQrg2LJjrqHaVEfFft2Utzx6znYgIThn97iM+HVGyoFn+MsHESRiJHpiE
XldcLMGyJqOzyVsf9I3JyIIYzaBfmaA92jNvYnXkDCT4IstTEFTX4x8l+HbAjioecJl851KW+yQv
scEpMPE5JoMoV+w64cC+iQ22BWoCIs6nPjTGAWHnTxqtGo2Z1jjrsJk7Ra8ll861QsuzAdbK8BhK
aqRd+tQIvzCz5/sJU/VQ0HUrUtPuJoKlOGLX2GvKUUcjrC4XTJj4Z8kv/GmJeOg49wazuC9lqTyl
ahdkchq/rVUsH/Maz9T//zXqJHNnWQ3A/8f/qtFqUlHlxX7g2EFmLdSnpJk0G8fKdEgVPUxQxoVj
YhIZkqB4qOkLyjqKwzoighJTMQGnwpeQKH/wL1J/0Ig6jDa/ier3BeGYXaz9V0rAvMtgkMt30ley
LKX4DNhRDuWOtkXexsGXSDMeBvHFYNNJ0KcCypeDFKEcvn4HwH99KGJQhoOEImtdV7KzKKAwvkki
2XWkpZUqArQxJQwiGXV3mmLxVk2Y68UxcZVFEg5LW9zzmhXIoOKAGg3O6mWkXcuFEyYvgw7psE3F
8GoaLPNZtemsQOoZ4VFpReWJcCT50S5lSGI6Oezpsdelsmg+U0DUD78ZoU5nWewQCnwObdcTLiRE
KAv1l7x9S82PNYn90rzHzCU2ZiNEOzPPxIBHo6jqt7grj5NhnvouDVQp9Zv6Y6nLQJw25DrlgXpk
FyPJbc07IS5IHsiGZQnitDip+kdGIb9mmoOTubI525XL7JQldCvEEXNv2RijXhpEANtiunqCJkQO
B85eUbLuEiu+foQasLT7pcOxpWDlWTrc3+wIljepJ1ujHxzTjF+j4aBNSKbivbAZKLXTUCrO0jC7
AwtXo8UWWbKxWAbl0E84CpAKMIA6VnjY6i12S/4iOdMds32zmIC1ADgQmoctIu5lcZkuKRl6p+Y8
p9/moHqtLARtRQvI+lMAaSWtH4LJmCk2WSv1waKt2Plq6KR05+LGoLD7SDTexDVpvLq8w9BnQcxe
YqSFQjwnwlEZ4V0QyXZsLOtA64Et40to9Sd+e1cbDG9S30gJCsV2cAritYDqXVnYA7EbXiQB1bMa
8zdfhNc4k5/H+EXTqh1cLA88ZCR8N1D3AqwHVfomr++kQXtGPDMfpY0Q6Bdadv30VEp7XFrWhHXj
RcNfiVUTlTMYBGftZlRVi5vnDergGrHmt2E+Fy2wBow5kdtP8Lss4cWQUG/lJ0AHRYYVP/s02W2o
eWPHA9qGzXRo72M0VWiPLSLHhbrxN8YhhUl7MYb8xs4wNbTcyyHrOhckjcMG4g1woD0h3xbI0RsU
lATVlW0Oju0z8lo/xxtPBbSIH/jcHPUhB6PSs6znBvtEUx4kRmnwJdgnMXpP0H3MdqXPXqscMX2R
HonNtmYKwkJ28NL6Uqrladk+iadCheiQTb0rFskR+Ro33RfKZp8ZWrgwCzNIL9MwpjIAOyGw3G0A
GUioc8hxd7L+J2LUYnENT9VzofLzIAssUfup0Q7w6icKDg9XmZ8s0UsjT7sJlNcw20JEw6nqPtCy
TfpSWT03zEPz7V9a6weZVPJYO7HRJ54bkUTpksNg5x0I1YTPss7PIxsgMyZ/uHmM7Bzo0/YSyZ5S
RccEFlqmQP1ghpzrqt8kYZMecJkFOvHg2/KO6jyIqf6BZ1DrKPsaycakf8ftcy59keK3G8onkSFv
bt3l4V+vpb8Kz2yV/WgYmcQmBPam0aLpw1cjHgRCrySOmpGvSn+m+XVBYTjFaUFRUgOYgdhlSxhH
2DCyW9h3PHBidK5asAjHlGcp1w2W99luxtgWZ56Ax1S2bmM/fhQVnRFDAtbZwTqveyV9HYqfR2g3
Dl+RhXDaXMTy1JAExjtnJzJb/fScP4AIEy+69tlX9xLNiqANkLouRfcKPixA9XEWtVBEohpVV7Nu
dlKxsmo5tULIC+Lk+RELhDPJRDzf1Ybd+tp5U1o7pLQ4vb43i0sVB9VjMLoQJTi+P9bgcX4U2FCi
3hS1Ux/t2CQjeQ3zJQ8NlPClxX3XMwbjsyWYpVsslumExPQLGWqaDqcZCUI5+xMrbYJBHUk4ov7b
VdUjsxnxLLO+9k0uBKfYlcgcKnyVEr9HYCL7zDgWBYzGo4xtvQ+gz3vt+vNYBw7TRzuMrwMOJGte
XWJQqMJdfI+BgEYY8aaLodNnuekOyRZo2Rte5JacdoWZ+TISZS5P3jLSSVVgPbp/KdsIi6FsbJ1H
E2VODYRwzl1ROwjYqxuYeks+YEE7zZ1BLKZm9+wsmDwwMsYMqnvFjJkT4XN+Bl4SGuOli3jpiuRk
tHuB4GLctPJ6gcuDV2G0JSrIKfM6aEhaFw4Fw0Q5depBdmor9ceSjXBMO977IxBNXJUc8H4/qYwt
wF7kXvWPCsjR2QaIiWhzvbPi4ffu/UI0DtQ4kLceChuoWxFECYAjSBbbeXiqkvqWgv3jpnbmFCWB
gvwqv4wLJ0nUh5S5joUjJlaId2SSScyttxbJ/gYP+4abeSfS3CBBQKjfQTy7NAhbEZO4GnqlRyxa
hRE60j/WBUh3RW3Pth5Skl0nt7Kjn50iT0VmmiHNlqmvMEywbxicLv0nLfcHeiJDl81yjQ2IT3as
3XdUf4bHk0ZCk9cgKS2kH5FQ3ap6a6XMr0jHU3tcIwOG35YdKL71LFpoJ25AfWxdgWjKuVUlNxgG
NCXuFkd+0UcOIhBXrB4aGOYXKzP72oaLYvfkjQumABbr9+FNwBh+qpV+b6J2HnJpbyIfmaU3EZfM
Jh+m+JnEdkcgYThhaWmZz+RC49bud08Pc7i+XruKu0ERXiBJsJXiEiHgUsIBiTH0ocsKk1LzMjU5
dY+t1kNmNc7BgtYHyd4MdK9OUYGUZQCEhBRDBm8Au/JcLW0WJnExhvTITiafSmwHtMT8xBflqtUn
8bG6z8A0+GwyaMG128QxvvBSr33I0nYsezxRhSvINSqVibqVBk1Gb5aljy30myi8I9YysEKP1a5d
90XFfgxwLPt/JmD3eDiP7U/U/yjzW9oxv3sxFvEZsZpPqr1t0bYPSeSONWb4ZP1WV4v/HnTWnzYh
Juc1racOK9V87/TvWUTiWDP7EJ8K/kaVNzXpmacf5K1+lrRrNYdzz8RZKw+9ckEz96BReWV07Zrs
ZlapXUeH1Ew9iF9ulTTHPDJ2lPZhlQaNJr6n+m+qE1HrRObN7M86gqTKsFCvLbA+Z8eU2zCTeGtY
seRry8el2B/bQIFFXeQOILuwqV/k4YCqMojNAlE9IzMYm+aPWp2kaiQhCPdUUfjSWMFUSqgDMhuU
Qaeee1LM7TSDCDt4Ma9bbkRXmeM+KY0zxLCPRIbOkVvYV77Hgjn0g2q6Iro5lQycsaILZuLn+Xrr
VTkkH5M5Vtgt+4jJcKOgrYrOvZoj1P4TNsVht3Qoune5/6eC9iF08jwlAuKN90Ku/EWZb1dCRF2g
sIacMwh/+H1xCNdnLUNejkl05Rrvn4gQcqXJ2Cta7BkmAxEkAJzq5pzsVm0nyjntz3vbUTchP2DA
Nlx6lbnGgmBueSPxwR/Rgz22k9BDTjSbnmRyCJd96bUZZsTOr4dO4h6r93WmejxPPxbhl1Ks7Ol/
fKI7acUP1VjfZOIiESMMRM88TCUWb4h6yHk5tejPFF9SJk9tpoTd9j7r90L9nSNEigKwHbh34N5q
GKrGRrCCeZvhiC+m4MWR8KvG7YF8B+rHFzTq95lRCIuVX0FA2KWVzH4QAc8M1AAnvOgYGy3swCrb
CCxY9DnckeupFIyBQafq66l0bBPhBBGqMJdDYqif2yMuEmiAs3Cu6+KxrmWchrMNFYZ6mBKfugvT
X550F5Nk+mXN31FTUZ1C7FSp+VXjrj6tSBZXUlkpGYn3hezxylvhymZ7rNFDKXp325KY4WeBrJtJ
QiS5lkH/3fbP0ZYzFqqfQeEiC1VQFyDWkwVHmJMjGRBhq3c7HJmaduy0ZF8v6x7bz6BggdgE3v0j
jcpuraVAgFiYXbqk8Iugha66NtoRjqkXlxSEkRl/p5l4MZgUsKLaAx/dder7YJ2tpLchmdkG3X5N
iWE1AncgK5zJ1PxiqHcj/08tD6wBEZ/VBgMLyra33CR+bKd7AHfCz/YQSmXMjEk3hbbckBKsJDtt
DTat9xqZqfCjsCB/MdjqV92snaxmBiT5EToMHhalDIpJgcT5LeCCblT5XlTVM6hTT6T5K1Ucljzu
IlQjfQJdJoeLuhdrC70nnyXL08BYA1ODiSSMngXiSjHu2TTdI6BAj35ThP7aE+WqMy6HcqIiWmOa
/ACBjnuCeC8M8ikCZ3euLpOh+Jq62QPC6qF4zx4fdbiCM2OtnEDva4G9NbGjjS+KiL2iM+hy9cs2
Pj0UIdL0pRvKQXvsFuPPVaH7HBe3MW7ahld7xauGzvm9KjPO8tUxmeClOiIQ2qX+1GC1jTI9VFIK
0m2/DecCzGOuX6cVUi2rfUt4a2BlYK/xOX62+mAJ9U42u7eeRZSKk68H1oTVgHDoPSN3LxK1QIYe
nHEOr8JpE6bneame0jyizwCFvlW+Ci43afugJqltjPFMMcVOo88OG4lRjrYso543+K2Bb/x2UIAh
5LgzWO++TcOlBx0177a08yXsP2b6AbDyGDPf67f9OLNWVK99/9R1twf+BcKwoF4N5bzRIKFaKKCw
L5TJxLpmC+S4GCcQi/5WFC56DWPd9KqIDhggU/4AtsosolBhkz77SjwjEmYkWQVYYxGVLhn2IIkQ
0GWGGXBCewvVBGVcRSXdkPG+Pkhx7PJS/jZZ2perZCe8Aw1nA8MgX5Zjd85ea0nbxQpi/OQl0ijK
JQgjNzp15xGY/jZJOzOuiJwGyopr3zzmlCpWc8PCOo9f3KPZw1uA4xFvZ4wOteWU4/skRciOx39d
o1EosRZMdAyevyKBkfjrc0RKksQgely8mGT17qdE7zyNiS3ljdc3N+S3e1N57FBRtc0gEWygxTYh
yw7CrDkL6Rg9i4HsWF/SgVhNAJPR6mpLiSiPxO+uu0piwLoSKn2IreXQcpP1aelT4gClc9jCvFPw
o1eWFLRmPoTSvR4dH/kvmzifkRgAjTBDKq9Ui6BTYMluSrdXP3SGw6JwlnAsLHFNSWhd2eyyEpZq
pFkHRRAPkyFT5FGnbk+xFCoQp0Q2OSmDFcaE/pBcWbypdtd7PVhjORFcg78M9RqL5srvomCGBhwD
rlyHJ9oEudUBe+1XWbdTcXW6Jr/L8RVIRN6xbTnXYCIi/RPvBjJBSBdF8zYuKECexjo+6GygWPU4
VXvoTayHuOqJsW9TvBBvkTLQrBuOqvV++ShkVEC+MVkZzGeG8gtE7OeiHnQ6uqKKAhnnj9GqwRxD
9mb02dTG10arN1VVYLGHNWooYsxZ6rDGOdUwS4O9M+hXC6oaz1tiJRhreFHWirv7bIh/JEwFQgko
dI8Gpiolv7cokzhzTf0p7p/zEid2w3DZ8NlBZuU/XQCG8pMnn7W1n7v6AkzFjRj4dxsDqpkpz3iZ
JA59rzG/YkncAxeyS6CeRY/Xwq1jNxdGR+oe6zbTYTgFcmmfd8dhCIz0KFFOTmAF63pB8QoMjn0m
lJVEDxKWBKymfDKb3a2XQMxPu3Y0wbhaX0W63jd58Ec8d00ejSfiuo+qQA2ma92xBuLpzOoERGkU
n5XuV5smkmH1MoxkuFHKvLSeJUqTPzWQN6xZ68+gFmy29qSjPMYsWpgClSAwwXrJNXUEP8u6GJoe
w5koj/daMwfTwA9MgL1KI5OAVezxS4zEB7vNw5JVGkl+hGfFdP88WT06xUTJd0usPudNm+5bLNEp
AgxvzcrKTnNTDfpEfl46As/RXVYeeq6YGSRsq0yNOVHRcCLkmdFx2FZVi15flr9wFSbO8vIrbWsm
QwojFoUNWsb2NkKucCGh52wq2TmeFnUnjUzoyslkHqmg0ZndBgZoMCJY3W+sm9RSMV0Sx94K/sAT
Y7vX/qEnKDuXEM80JMAcRSizO9z5Q9ha7c9YI+NJcV2r8ZqcIGC9VjPmxcFsx4OQMTSG7bpX9d43
Nto+o0jNl4wp5W5UM1BAde/qOj0DWawetvLLkupLAE4Gz/o0VUHKk6P1FuYG6419w9NUAfURJfGF
cf4rgRNIoUiDgKw11ohEh/Iu6bTj/Nz1ZmJmWNC+Vcbw3bQz07eogZNvvNAljB6Qar9hBOql6SQ5
TR8tOwMZjSpOO3lIx8vDzdAUIi4MyOpwEfQnDvInEuWAPdfAg0eRM7Gc1T8JUfoZaLyiR7DxOfsj
YBGDsa1nFvlStoGOnZd/6L/HEP1iQoC8Mu6WBYOWVEgKMazSd5R0t0E3mp8ChDOErb02SuV+Kqht
pixhn6Ql3sodXv/WAHWD2aKxLdfsagLzmiVFtvvoo9MAFu3Wlk/VzUy568e6Ro/iQAcZb/fumib/
JENgMbVhp5WTrfEgUliz8E+KcD1U/KWgcpEDyGVoMX6tISSql0yDmrwJFd1rBsGnGzOGtHLl6Gmc
uV+JQvEyq7TnxgTglYSTTa+vZY7mdgNr8VPnvRVIk/APqTf9Kdsa24ii92bOuJPgzgBc199FbeWC
xMjF0XDTtZhDR0kZxyAmm2VxdpqN7Uaf9/+SxHoUPhPXyrJ6jSgLLise9j9r6uemwG+oTDxCAijJ
7dlEy/Z4LtrJUoNNBVBXSla76/ToZRZgcWlxEZqJfkhjAVT1IwJXS1/RhBuhiqd3TFkub236Y8jv
0kLJ71RcQkJ3klZ92SlbIdsrMqoJPSdYaqCYXb5Xa0bQ0aMiXgBzKZp+V625PK+ScSqaPpStnNMP
P27dSMwNoZDbU4oqBxQiQt0hH30imTb8+NybS6JLjBzyydYrjH8oEeYh+QIHzoG1zPVRHt4nCOKR
Mn8XShuYKTdfK8fc7MIB7amt5N1+Y6hInLw/bspJaImXAiaiaEW4jhsaYQhrOhJY5aIkLUPTW0mi
K9a7sE5fhswMJXn0ckSv8VT4naHAr/judAXSpISoKfMkZFuwAwzSCFv5nwZwtpOb0KywldK6ZecK
voyT1CAKuaADbEce9bqvMvDN4mdGN7ikV7/hXmuLFf0913b9gnHER0AOCpeAGdbiglg9aelTnVrf
9MclmBJdrPFjfS/qD+kPTFE/q8f0ggfLymZ8NbscnfbWYF/4MsyL1CFdtUISHlhKlHZcjW96ku8g
SeHraV1jeou3NZB7kMnRD9O0ex7VQZsah04iOMRbO7LYl85P+4ivls0WTNA8x3+lK4c0EYm8zf2J
kADduurDsJPll3b7y+WvBb3nDJaqoYmMmB9HDKyldnUwPJ+lj7KhejgLlukp0quKaWYB9/74mirm
LI352osUZeOp22mYIJWdOH7lzF2gMTIGZ9+aE8uQTw5skOvGkEFJ6CxADmadl3D4bZj/ReUPNARy
dG6nBSkX/UVK45d26I7zPpTUe54AwkFONfN1Y7vD4Wc9TYxt8pztICLxsVpsaJuhktmy+WmUuyrb
65pXkE4d3ZTudTGPOg9V8sBu/1bmtm8giZFlQ7OSHQumVQKNW1p6MVVDBb3RTJdrIR238QKSxYmb
ymnm1lkVIPXjTVa166y8EHeWmvf/p75GACuDWQwr5o5i86GnMEfdsaKnCZ+KlisoOhCTrsspLzc3
jSPH0J/N+iyXLaKILVQHqDd5darA3a8S/BeeqEV5HoOKEWOetMChEN4pCKcred8i7qA1K6IZGxo7
OF4DMTvRaNPyAIbnvWSIgoaMvKEkZchhOE0i7DcL9Q0yMFUxeNqRnwt7YB6Xtd4C7DFsnko3V2lN
KPHLn0x9I1qEXhDM2QD/xNdnC4mEx8s0ar0z5Z8ZOqVCecMtv1NoMXpEynYniKx+FCjrQEaZL07D
rmZ7sa34OjXGrJQBJc2NdFzG2qbI9mL1OK5MNEzpactN35rHfw1NfIWYqcAZEI4weyfmSVA4nYVd
c45Acjn05QeMhW1GkWSGSC4w1T0UesjgHWZTmEScukZQB/3TGhl++2qBo7P5AlbzGB2NT9J4qVF7
zgNwEuJdZhReWeOaLO7K4oTqydTwFyS8I7Gr1sEWXZOUtIeMB5lA935mV7QjcwWKL0Oec23eUp2M
CFxYRArYfFtpvKOGNpaTJDB12Z7P7Aee6vbNaJ5kZJZAKB1B+ejAe3UK9icEZmaEiHovZP0R8D2b
39eMTR2gKo9VNcTg34wDdOkhSKe8UYhdxS+BCq8YBy7KTwG901BwcSLfXCac+SwzLJTstXTWpa+2
+Cx5RcRoh8zIIRKb6BPJaYF8kMAizHz201h8tJLmW9QvSw1ShKFQJqPqaoHOFFRc5o8Y43VhJiHm
icf6llT7Dhoxr5OGEQZaRJc9Qiyk59wU+XFqupDu0Cb9ZVtV2gHrNGTGeaBf2sT4qJbPcP987hnm
ziCMUvxyjYi+9WWSp1+pba/AgpM+D1NjuXeFtMtgO9Fd2N0QvU9Z5Wj5ctab5HeSkzcje6TNMN/h
S5wtSqpEQU+0GuPfAo44LUksAksSHYwFEG9ktNxiimTrS++SHXSLMNiK23XqFW+s1E/I5rfhQcWk
okvORmz6huSxOH8yRxx0keVUvYxIBbddZuvM56d2Oa5WRq0zV/+viqZOwI/ENWg21Kb4CIrhZUTc
COjlLUeYI8lfk1R/T3CRi6E4VyUdIndqGY8Pxjz7pTRMlE9ZetOb+Kp/ScOtw3wW9b+FcIiU5Fvt
xbCXUyzH5scsLL68PY7K/CNbCPvhm+EA/+hHhk3UtAZP88PmyzpkAioflR3it/xa4eJmf8vQv6Oh
mRITm1AdxmnqjjGCHYthetNYPML6PrbU3Qjs0xKbPaHmLhkWLEo+RKlAYby+zUV+H/v6SZiNQOSt
q5SvHhqFJo90LOZhW76kEVSPAjWqnvcp3O0KPIFublQstmjXv/Ox1+H0OoUnT84YlQhvG1syTHbL
6X5LQFk3Tx32PLlDwT8ml9JK+DeGfZOAimoPwsM7h/dWzpY7mrzQakanPd5nld6RJkechKsubfjl
FKcRPb4CwSA27FKyMGSnheHiUDfaPVrZEa3fFIYS/bE7gBwyGarDl2MFrm6U5mxYze7cCRNRSSkF
62DzDMGdSx5kxgblEP9ROc919PASt72IuyVW/6EiqLDSo8CTtktiOUrkxe1JyUKx/ygs8yYSP78+
IQGnnk2lw9bp8HSlIAPGXx8TtAQJx+xW/1x53/w1eSF3yEVJfBh1YyeUf0MlBY+XYkrfkuZZw7FT
AbWKS4Xj/oJQFb6FtnqAjTQoiqeyvHStzwIEGZshBUYO+dnFPK63eJ3gRI7cnSTpDSJWGxc2L1Yi
g4tE8TkaQaKyzsLNSm6BAoDmlr1yeONYF4CsY4XRmF2igOQWcwxxR+VaoRYmq+CZxbB+5BHoNFt4
lX+t1gdu4BEEIY6OTJ2XP1uIQO30iOCEjbS8Rw7R/WWK/FLIGqAthv4y3BELI7wJlmSU2Cs310yv
Ap3bzugA5XUlS8reuA2l6vwUbAITU9zLEr8MplsP37rY7s2kcUgP2Bc1ZqpxZgjKXT8W+zJHTgnp
VZNiV2JUYrH44UZhUDA3AfF+xZC6KX70gO9DOtEqoAldXnLU8y5q0qJzosgur8pf9bWix7/UqDEB
jAhhul/3/X15wXC65UShQrJw2w+mAhZy5sn5iN/rO6/bQ3F8tfbtFfSujaVlxaT4hJwYT7Za3GN0
CzM3Ob/jpYAzMJVIiKaV1LeC2QmeJbaJ1JIri7NF+k6jmtG5Mf0Jk6t8zixvW3dzrBChwHhXjxK3
kIzlmaAzx/pHw2FBaEdiyuSD5QgQkt/yiqQO8xyNXyW8wT5ntSutntqe9OcaI4y542cb8nBpuFnt
zmuwiOIsRx2wnRbkwCvQdrv6W9+hEqBTxndBGbphh688S/koH86VgLkv2uHYxo1bmSbiN55diiCb
WoHnno82bQTz8AH5KHjOx81vWREWIRl1Q8FnQnWI8c6PGleon/HUIA/AwznHx0L0LCmgJfXmKVTj
g2AeyuTA7dese4rieGBuHAjNAZUQOpgRvlFYQ6vjB4QMz7X5XvvDCZOEHNm98YvJ1/hHHhyK2RrK
2BywOWGMwn4PEl67nSXW6fGpNb47k8npctBHeERuCw9nj9pV0s6r8sJWOS7uYv+sNL7WvnTcXTSj
8XPzWauBZh5H7ZLX+zi/9C0fYUGzDjNnvEQ9t8fpRYt5E97EzC+1YEAVABiDqi3iD9WfR/6plp+E
5VRCq9eRAUs/UeELf83gyyIwPq+P7eSJkwiBNGM2DHwUg6mDYh0VG9uW/EdCqQgEyPReUBb06gvN
wMBk2jhR+KE46TUOrJ0GVXnH9sAsTyp6fDzI0Jo2B/+NyhgMqaa0i3ICEelQ/bzwcW+38lFjy5m+
SJGX5QGaTnXYtYUv93uoNnN756Dg8Y4wRPCckRTE4oKJWfwNJjtKUPDw2JOm4lfK3RydIdsb0m59
nktn3Q7zm8xIPkGZctYEb1ZJbJoQYrvWZ85Zi9cAD5py5xGpmgO/bj/wL5+iadfVcCxZdnHSBnpz
2nhd4uikoaDeld2ehxgVGuPwW/GWoE7I9l33+JMUEhDfNqLuTEfbtRqnavKliSd9ORj1oe8DUQhN
IlGLkFNdMp3MpfZZH9rGx1yiIo1lfeYPEhPauPNGblYJZF/dtfHPZjhSzWXR3DbDNRvcWa6+YnrZ
ycQD5fuq/iuUUJFDMDsRFNPt0g6eCrLkj6+C35B7svXM3Fk0V9HPcFv4eYb9ckb726BISnaqRWUG
DjbZMUOs5MssX5ezI4I16FzaL9a4QrWTNq/pfplkGxDkhn0XA4b0MlAYnEIZqwBvwuiNUu5EyclC
NsLWXzkKvxebg/6NwI+MMhQECmK9mm2k00zPPeWM9Us5qPas3Vhpu8ByrdYWqYZynFF2e8F4GF8K
+NjTCfsWC2+egOhn+tzI/8ihYDkkZo2V3aDSkyGlsbhAoIsrznkwjlRYnsxVwgmhOmFqkg/qraMd
QsygVUR4YcO+5M/4quT+wL8XIbakoLc7nXmKi/pGfxP+Um6UbQ8qggLeGyaALLuCG7F+5q3hTyeX
Ztox16/ghhb8gq+N4mefD4zfuwJJzgqR64lUKYOD3q7kH6BfZjZxsPzMgAf5dsm56fDCsrFCqXAf
Zn0/MMLjsCPlS2tRNz0vC32hSNvNVAiAvnx7CEom4ckgEAL9ED4W2AI7Ywrk7tQiOsJ8JKJgfqnk
HSu3dAxNzmBekAJOAbGbJFe6nXRaGaWl4nngkFHXZ5VlpuYtjORVTDdBVu+6nuPDBXyQX2f3Q6Er
tPP4EPNlvZeLz0EsR/sydgskhssVzBnblFYEB3Db2MqwtepC5olW6zAfIL7Ukne6Dl8bykHC230k
aJb3cEWGu7jG5rUlDjEGE/Z8fHi2Nk8CuEucUy1CZ+XE9vHOFcktoYUAiIPExpVRTE279OM/js5j
OXJjC6JfhAh4s22L9o6mhxsELbwtFNzX60CL0dNTjEQOG6i6JvPk4C1H79THVHg+Us6AlE5zhVKl
VZdGhftzFTo+SJ4K/AgBFulGl4vwhfla/a0RXffKO0YBx08WhGLtcpKujOZoRBfBg8NgO797n8W4
lBUSGdxyFzKl0vk8WNoNI37S7XzUakriR8jivXMLchlDYLUEKVaHn0Q52gSd6ftK9fmjldE6Ndcl
LAJ2+b+9tuL7G2HAsar5CJFJPpTmbF4t7GPgUFhUEjNpcbevms80ZjWxo4VCzIqLx3wSPUO9xJ0J
Lqg1n0X5rdarrrkTNdPxW5p1/yPIvKE+WfM68VrwsYkdDw9RJNlndJ6Qn7GJIOtPzKctXBO1P6R8
1NMVWsRoMoQihXAhj0r6sPljyiWLFdZxZbNLgz2LDJsegkc/cC+mtwcqz9y2XeeOz0FtEVygvDOw
H3KUt5uEDX61aPHLLtjVDWdOg4Ghi8TWfQcuyBIUa9dRRzLQ7i3IUkrwPjo+Qjxz3AjjdyKtIMbS
fen+8OVBD/gum5Xbbkfv03V2AjS7CeGh8UVNMFL/MIpD1B4ZYyUqk0sQSkjL/BRBQeM8mLwZrxwX
/YWbOcf3EfvlxXgrre/c+Robv8cRLCpG3PxHJegv5B9AXCCiursSRZeD9n7TwMZpfDvY1+62Y8FN
rY5SYzphx2Tp2XMt5NnSRD6OfWOhM85Y8w5xxWIvE9AYsDOhC58W9AIl7woKGGuuEvXpgB+LIw19
ag18hSMS6yv1sb5Mn5TU8lKdnduMgdzZT2PfEquU9MtsQhgJo+GuODzwa0hgdFDUJQ4Ar2voUn+g
/1tl6oUCVXbMf7CEL5gVF9UvRUnsfGOt4NbhzVfyFVlnqbdLq8skQN/SMGwcm8wpsCrrnh1i8In1
dinJ5LgQdcH2nOsrZdBOxviGe5uKHnFj6z3S5BUGVLTUn5Dg7J6p4AG8R8N9p52wK4QMTLpVk62s
Yt8gXij6o0mWBkIO4tT69lRFF224Kwm634pznRgRXKMONZJ+TNCkvEzI4CeYvaGz4TGjrippIYEw
l8MBaw8xtrwXHHe8dNWZx8/p6Sx90GEAatCJwb3ahs0pUsmonHkSPHTOK0/WvhwKVgHQpObylccq
KrYUtFQA8dVm+v80vUW3T48kR3Jw8FfGLZQyvOS6wSrtte/3ZGmwkNnZmAVxbjtrY14fMl9eGnh4
QihM5O1y+hxhigL10dJ1yUIg/vbkCrwAqUjhz3DmdqivU/4Ye5iz6lWpiEtAVgOHluaWFbOqLGIy
mZpg2EWeugureC8n6YfQaYeKUGWaU7SBSGzRjdRrm7Wq3ar3Oc1jtH65tPukR6pAKIx8khJOVeYQ
F/4Su2iw+ovSI8PLdiZjF6YkhuYv54k2mE5ayfgEbWUGpTHYUhiJkoHHOAw54UDuLs9cqdaLyVSQ
Vb+IingMC0ewV6xUh9BuBY02HYLsrjA+V/V1rC/jIOkzTkX5RSANxzs6u+jWcLKXxYfRTOti/Myw
b6P1LD4EJ+9I/lRCyoOiuahfEMhoH5ZowVlXG7fk59xpaxV5Qb+zGIpVoBJSmfDRZ9QZsNewH6UO
xwovS32eOP3N7tk6LWQicyeIj7Jqdlm9dhqyETsLwg3rFhILmExMmgxcj411dTOoQTwIzsDMOXMW
vSTAcDpmTHxY8TYdk2wFIHq4kSYKuJVZX2LJLuuHH3KbcpZPr7H+XTSkToSEW9efJgQXUaXLvOuZ
fUHjo47jsxPMPsOrUN8NHSvW12uRXU0LWAELxm9hnpjYB91HV1mL1mO0dx2ATWX1UzU+yMZC736f
ojdEHxsCEe8ZqmOIk7Y/dO+ZWTPuDC1gIHNMuEm7E1GhypbwsZEsBaucrJ2sSZCyXCIUzP4utcHe
snBrNBw/rulR7+Ol7yK5CU0aAz3hdNbcwg89Ni7KIHJ2X31BvtlAHehyJrYSKcuAm131Vko6cMxg
60N0RVI9u5Z1XbO5axjQsnv8EwW7obbTfSfnVLInMFfUHqjcUoXtFJwPo4YUULOirJeh1lDGBS5j
MdTvBHJPSsJ1FSg04yPLUQK0l6m1jews3SsQUVn9V8fB5tELj7Er32KoLqFnBahArFsw4lewggcJ
FyFCYIXtvA1nrUbdbXsu+irdeRf/M3juI5Ik5TcwjVNpp37g8hmEao/JkRYiFu8lUopS5qxkXQ2W
lnY1ixajobEOBsZbrd2t87h6tTiViE/Cx7yTpfkP11tHN9RtLMPbZWNzrqT53SjhjSTYtWcHW61l
YBBPdD+zwWoajWgNCAWrx1vZ4kYPyvaguuFLrqXJ0rxTaJs1FNxJIYdXOAzGRtW7Si//s4Xz1ZFp
mhTGphuzA2bsnVa3v21gYSanjahYfRWFs+zHCHuCTqup70WW/KvU0GD1MocKlsegM1DZVC5BvsNR
1yAJND8DZ6ZVlRNKoRTqpO791LnylVQM7ktSvNBv4O/x2hJcV4jaxbUJ+yvbfUB2LfuFOabtPjjj
0cKxu8pOxZDe1aBPWIAnBzAbeD4FRUNLwoBeMfADmW5uOkfZSAV4mGaZNvNWBjYEQaONn2uhgdM5
M2QDRAp/eB3NGu9tkzaHFHJaQe2K1541JH7dFRJHFf35SJyZScpV1w1Agvg5avqLaka3rHTe0wGK
oMRHAPLhIPP8bqjyMKuDKZJrVyNBPQmxuDcHT2UdUWv+EEY/aNJhlQMIZEQIYa0h8gZnzZEN4Jls
EszWHC5gRUlHdo1uF/UniyFbTQyVFfDTLx2bpz8/KIV91j35aze8/47yHIJ7Pc51bnvVE7DiIaN+
OOeTlexJqd9nLtLtQfLny9YWY9Aisf+Gxjq0cH4Vp78JKM4Ld+BUKbqDRuJGipw45cOTrG4LRrvT
dKlYDiWasRWN8wVQEAsLgTWQulA4lSl2Gsb6aZB9SSd4Tzl1FxECLr7FDRTXF8D5J21SeG/sYgcR
gP1huTdEuLG0eFd5pLREIGkZDIZ3SyJjlX+MPE+BOZzk6D7wkRptewOcTtaFAuItoLfU6fF5jPy1
QUNH6eG7bDdV4LcGY2YjW9F+TN4Fmu3D1RhfN+a2abli5+lYTL5BxZyxvctqX5dsNZ381ETWNu0O
zdj5aS4uhoGT0vJeYy041cnTmFGQ89rfQG2M+StvYz82XhoDG3bLhCKnXesYlCXHFNmkCy1upBiz
CSSfQ24T9GeSxEeyokrKmVuX58wcMxRCzyH5SvuPKengjR8L4xvuJpyoaSFY+UJ58vuWoKSJuRYb
QnxaKFIL1un5YK0rCpBYIBqlEu+wS+nVQDiRi78kWCYY0upZlsCVYtafFdoxwc9Fi5VVNUR4ltju
ZKwZAaERk4lOK2E+Pgl7KdVkGSjFUh33Gmlu8Y8T/msEtic6ZQ6zjYLUDOogWxkByAR5tVYuJcds
mJbroX827ofhfoA+I2p87UaPKv1H6AGjnp4+C0Vmlx+FiBEamishw2MTc8C02S4Drx22F32OtTSB
EwVim+TWpgBBVkpmlSpJZo0NMRYyAMkOWuexCialjeBWQtE2OhRrE2gPL0BbwUEZv2FyLaxXIdtz
aYSb2PooCtTIwmP0+wcGk8ydaAvXcE3UCRpOY60HFa8aQnbQWAOAIDEeq+Gput5Jy1guZ0ucw8dk
CvapMe31oSMWRZL2VtDVsZPT92YffGrApVlBHMt2YndaEBc2ottQQcwpA3tKQOZRQJyydmSdsk2I
kQ3xEvaSRXzfM0YCaygN62lSi2EkIJHFHJqHygnMbnjVhyMOCrADhbOmiWTQAgJlGXpiqVPvlvgD
l0nGdNVSVzX/NpFfVT6eu8AEk+NcdRbtbYs1u2cM0gt6DYkMPZA7Ts0rIiQ/TKNtVRRsJOhkQU1d
TYabsct/ndnyWAzXuD5bAOYWXqxuQ4n9I1DPDWHanNFXfSKH0lIONesPK3d/ayRByuTeKUACjPuq
7gD5Art2whFNUF/pIzjOquBPsft3wogO2qQ/7GjaY0E9OigtiTuB6k5KiwIA3tGuBQxSvYQs7A5+
qH6J6BTU4aYPlHOx9Tpu4dKHWHrTh/zs5cY2nZrLZDPSZmfjad59jBv4p/C+O/sYYfYfBiA9kDxf
C4wrIdKcGJmyQdINYLWdA027oOkdPMz+5dGYUtAvxVn2DRrkhzdBlWj7L6x+TDE0frZYG3AUpm20
M3qXufKPZKpr9xv2w2c9andKYa6soPxTW2TDcfgyttmGqvRCj9fSibQKOn3mdLajvhq2Bt7F9Pma
DKTUP1W45zEel21tAFFTfQtAiQVqLRH6e9NXTynF2errA3mYhAQ/hxQNs64foV0SqN5zRcoX23KI
swKZFaGsRv7VTN2TRRGl+dZ27iIy/HhQSJ9ITxMbaMg+YOicR85ysu6Ce8Nc1spRLTm4j73qWXX/
2m48TWn9KLrpqerxSZLGhP8e1mb6LYdrS8JpOLwptHFJzRQJLz845vykTzxBySPhhzuEVOl5vHKi
6g7PjDVO2LE/Eke4V0B0yZNv03UGhExoN97XDWqok8TtkPEaWpHx7Q4BI8cKXkz8pbZiUcdiE4bx
rdU9cmlJerTs/pIhXmeNTDPUY3sjT/hVJ4oBpeB5ULJHO3lvhRo+LMbgGoM6aD+7XHP+VImH1Emp
qgogwoyQoHNXWJRViEHeI5fGiw5aCZYwFI32LEoW/QlZiOzly8wGkh+fOmTFeSC/nZhHHo7rihWP
Qz/BV52HQoAGrOE+zELm6QFt+d43zpvXxO+NW2+q0PhpBMqcpCyfEZIBwsk3Q9OcIFyST2x7Z8tr
rqOlL2N28GqFtsqZDvW8RHC4w4PmHyIIVXV8y9L+Ra17oQnjRHePTVkeHXPWWTQhJrz24pqbFkty
ntnewpL4axCT7CLWF4R5pbgL2lK8QZd94/LaZhg2zOEVBtR7RSxdKbNX5Tj0zdmt01dRaX5e9jyl
qMka7bvKllE0+GlpIgZpxaMK7kEgfyiQUDR2a3P+uElRxzw9oG0rHyibvkbzhCjx2pf13tLSp84P
CUwrQsJtPXds0Kn8YAoO6cjDNqo/4GN9JYzR9597UkdqwE5pxw4tiQ/6nBJhoZStOo22IHrUmXYu
pbZMe7ntm+EcifZ3lMXFzJRNYdf/SymRjjEfDVtmz9lgkKa0sgPa/8b5hOByNebZgkcYtTX80xxx
KbTiZI6IN+H4jSPK9fIfUXMXHaTDZkrxTrn5kboi1I13e6qIvXKZWSrd1i3nqiM4lKE8wkeCA5Et
W+9IuuKmZLLZKxxAEBnCTPMblC8N+9QqTmcbEW/ebG9KP/IELpD+V2L3g8IDD+tHdhuhHHqqCFG9
g5sHGvmWZkxqcMWFSDEEggFeWS37InyBsG4IENuWW3BmLedgyGkAF30lNg32GpVxao6KQcRsqNy3
msmUgp1uNDqsNjBMYJbY2Sqc8S0tlEbxRzAspcKnOzCDpQgbgw48GMyDFiWEBdqygqCJ3ZG5hALE
JR0H8sWQkamR34NYigjvGzCY463xK5iRuoYeoUSi+x6nSBb45tzwH1RB8mXHbZ5UJBmFvux+qmZc
9UzLK0BkLfqsziN2vmYbyLbJ8NzlNGYQ9EmGNK/pJUioGvvmANZj14uQniyA7VZjMWHd7BTo28z1
hDimRkGnIXhwyINLS2enlDeJFSvtXofyokDlaRKAtsqHw1SvQR9rCQtlFF7SOSRkwLI9ttuE62XE
+duaiMFZKyMxCwwwxDAEsE12g4o8lVD4ObcUwpUb4zWjQVSLN1M4S4XlWK23K7Iq2AYOKDndtR2G
lyTpfKVmhNa3e8redXCWaD1TjpX5DQhgIQs4qSpGSq6R1WTnP0b4ypwKad6a6nwY2X8z102qm9M9
qmrYkw+yaRufM46+ih9Cx5RxligSLNBg8U/Ita0E42G9Xds1ojK4ETF7DQeWp/Y74s6dCLniSDSt
G3IJw7PZl1jbih0OBrKGMpf/6eWbUe9i3T6GZrdH163/w9m2Mcuf+cv087gUW0mDgD+/DDCBdDCI
AQNcArgXEXOoAlkOvMPmmytx0Ysj+sZFjq25+RoRPKkhw2PrWxYUel3GBuQW5Dwg76n3QK0xVSfQ
BxAeh92MdtXTfWd/C+Xayi2/00heIf973btZ+Hr3i12k1r7wx6bxP4kNLk0u5OXqAtDXHTgTZ+Km
rMip44bLRXwirOwUYarAztnsvJBVZC3PqTu8AnBCxlKdGB4zXQwd7UBeMqodJAp3VRE+WHNq2E9R
/gjESfneYS5myXdXXiZ3+r/szrJP3nFT5s8RCa1m3uu4A7juIflycCWsHbm0p4vNK+mh87SRHzCB
pJjuEVAU8bhSkew347tg/0StwLLotZxp3tkf6HSWQq8VkCiEtaTKMhunV0WyDEEBkinFjcYs1Kp9
gCmMXzVE2cYZ/l0KJ02fFVHSW0mkZLg7EVX6XYZStnrzMNjF1lNBtY/tmfU7xBqukgZNUjodIxwm
E05+CcFNYLkWkQYag4cGTwBcF36rtQojdzMfKMSsrg10HrXab13EJcxXJaQBQ71Egcd0lK0fB1rU
4CnvHZ82nCyihn70GCBS7Ppg34Fml0ywSyx+EzQFCdzHQhGqRCPlFkpz/UjnY6r2TtQMEBh3C0B4
7jAsVSZNEg3eVLL1CaFa1rivkHmOup/BhLFR55h8vYIArZJ9R1+nexcWmisBXmCHDZmMgspalhFm
HEzJgfJWIwsdWFLfbJiv8UgDiYuW85ExGKC2dDOpLEUR5WoIKDzu6ogxIXJb5JybKAKmEDMWxBRB
tFcJz2AEk9XhSrETdLkpYLmK9UD4aqb4fwMo6CJm0ub5sWBqkPpCEBnVE3ESoyDotX+jm524MdY0
jdsCY0lgFhv9wACNNRnNyKZiGTOF0wrQOzHCFXxc86yQWwuzwsB3M47Q+gDV9FG6y1JjW/FHSC12
Y4iXuLRupICeSOmq2UIEEXSyrF/NmtK4Sg7QmjaWN/+zmeAJR6sytj22Ka83D7Njl/TrfathRgyJ
sihzckN6KCgq2VnIY5EUw8QkppZdGzxJTC3rCeS05hdoXKXWrcg5X5loG9BH+ISn4LWuF/wma1TX
bVTDGFVWtJNb8KF3yCCbqEVfxE0f9fEOVva86k2cNyF/s5SdQXdzZikwZ6hpfwhmzLz5ZfYisHQ1
+Yx/XjL/Q9Q/rswc/3v8J8Fk9rXcKOpvndJ9OS8jYyPAgJviu4GRw0vWkmZgFf+6+gbK8H/nEeoY
G9ClatKHU4sSQ448H5sMfGf8L0rBLvaZMKxDJ92KD4UeK5peQuWmToh9uYERLB1GDENheivct7S9
WspPGAAxRQJjOeSTvcmc3wd8RGFX3rLbm3Cb6rdcvMXxrY+eevNLZHjW/HPaZ2W8TQxsDdaujUKU
UvwOCtJV/5X05B2aqoGVSo78u5dXS560eDtQT3nx14hGG3ij6eDh2KrDJQyuYMcxkC9i9NA2akN9
Aei9fyCsMrKrKh+T/sySX9uEGp7DzoNRepN0fsNLFJEuuyGpeNReNcJke9gkDtLTCvKDxsa2c39p
2szcD/MSK1y79BKeIISxcffbhntOOd8kEY84Nm7hZ6LlPxbVfo4DuGVp5ML7cLqXuIMiM9YbY9QR
AADAy/JtQC7HyL5hRFiQT1x5WMMiUDBOinnEqE7edSDXxVIA+ngQpXmUwtJGRJxSgvXLVzVollgI
N6rHyjZlk8ikg05a8jF4jBj19GZOX7NCGGA4GAfeK91aNPFbNz47AdAOJktON+dg4Sw6Jt3ZS+7S
yF4mZmHaK4Y5Vzl45cau13X/F9sfDJQ7waJ2ru8cpjcuwl5EMyCzkWKiLkd0OMkK3alc5iXVR2ch
fbVWs9k6Sc8T6KJeXwOIdKdNqjJvpzjJCSHiygiIVO1PQDX5Zo5F+DJUX1y5iv1OghuP+kcWAoG4
a/HPZDxUFPFm92sZkOHNBx+nMb3k4taVf9UIUfziurvMXQnGL8Hr0IWb1MJMzNUrfP4g2XiTzTGc
41MjD8wMoH5mFcqzZIUm1JckeivXYfJw288ccQyAoh7zZtunIKGoLvaOY/JBnSrbr7Q3i8V9W94K
apKMEtST7yX1QGQsS2VEu/LlssS2kWITYLSwrRuvYy+uRH2iowCJkzxSYCST+laWlNoomHD/hD1q
bu9a9h+9xh47P3jNxSpvE4o2N4T/wSxc5JScOltcHApgQ8JyljLyllxTm1V1jdDG/mchDi+9jlxa
ZJLWF5H0S2ARLe9uljGPjF5c8ck3hDHcDp6FsvXyzxoVWmO8D95PDIqiZCUSxd9MpFZtcjXbczN3
j+VRyqt0bqG584xzlFz5axptwnKfmhe0+YOCAEcBFI6s0KRLx3DNw4Mm3pltUWbFYo+qMUHqmQw7
jEDM+Ka1UMedKYOLK2lF295P0Jo6Pa7JUjnPJr9J7AYnf53/ryLTwxTV7LhRT9KJ0qv7fdRw6o4n
IAxA0smeiO59xUs6YXmFtKQl41GP3b2eoM0w7f2QHsOB2Lnxw9a1bQ0SgmCsjexptTSDmFGN5ETt
COIZ+J9KOIEGBgxMC0B1SwOhmJpbN5Bsiul2Shd5ZnKFmn8GFP4dogENIibdTnuPY+3GrufTzJrt
MFuy8MPK1t5ww1aZ3MXMNlUGTq4E9uaVh/gsGhPyUnxxelI4IoFidPinN9odqT4uiOFdDXUyS8YN
/F+/S19jQ2dNCVGoTBhwFlujT+5Ede7HXtkbc7hoOBxSyqrC7dbpDGhvyuOYzc0ax82cFzO4/0ou
NTvGdCfHoyNrcpWwa/TJU5jhC+mmt4786h6bmbDRienBloxPP2d8lenfCkK2njReuAjzfE2bLN8J
etxW9r4AmBUk+XZKrV1AiWPDnASQgR7d2QO+VyJ3lzTtzmBq6eiRHwakuIAdjCj5dKJGSobaIHKM
FoelYrJ66ic/cYOHZePEM/JXXR+UhW51DtbnXdiyIC36/nWq2UyGbP1JEbt1Bl9SL/RXe+bBRhWD
u4AnAOER+052uLOYi8NxWPfLsZdIRRpktkQ2UZdpPxVJnJY+9yj1U/RQsvRbabTdYc51zQOmKllY
PwzFPNqy3WpxzRZOgYxinPkmdwlKmZKV4bJTYbBP0Gbz6lOonT+BTZ8dl/m8MJr5Wr1FOzx6XxKi
3kiU1CIURBUb9jWl1nXIeOASmC6NQWERwGukBQeqvwKZfsTeeOu1HjbVX5d259RgzThE6l8HpY6S
twKbqSr5x1TwkJrup0LppvzY4Dwm8qNqQB+DThLxbCXC4NgPX259SN9yV3mxEOcFqNeaprrgZfrM
sY2UOend5F+xCmQtgFPCEtr34EHqsju+6TpmscAsIhjOjaadTb53uD7n3umvwlavEXvCLoEuUj10
OX3VMrpi+Pisnk48Uouy7i9mlQRITztoX6DuHwfOMSOHLkpnzb7nYLrjXUDZd6zX3o39oP1NoYVV
rvIuVPdq1tndog9EKbC27exgeVgs7a01Macvu9tkGxe4kkfbSI4jyz8BB1ZIskLVfc2Uv4inY9BM
27LL71B5bMJwcwLOVSVkWKMNjziJnoHL2lRKTPY6M+MCXHtOK+cU+ho3yroamrVB7IXnbA0Y0xki
mixxTy1a3lgJtwNpukQOAxkPiJ6ASN2XrEVxGXCwg9i4qi1RoOTSSy4eMrWAhbeLSv3T0o3HfBOH
9mR8FwHgp4LJlGRhUGqtn4QUws6LBDfSpF9xN+4mVDqJCZYzttdG2W7m3jAC+uJOrzZTVottLl/I
GrWjGlVXo9De3XRaTsmr3Sn7hO26C9lqDBHjG4tVqt4M5zMBEgYGnNyAGJcT+1AwnSAofDv3LoiY
nEflmTibGYAT+I3xaGXFUEVMpgsAhuz81BvzPm4hYT64gge8/wjscQ9sFx2kto5a6U8CFaGpMT38
NKfLgH6UUCLk2RGMU+H1NyuIb3BCz2BVfCIuVcRI3RSgYUUA3cbEQUZYMnK5cRXKKAqJoXsmmYc0
hMy/JMNAA9TToNJKQLMjeC5yhkzwUGxIi43Pra37BWTQiJe+cvVrwi/Dtq+B5V6zFvU+6C09VRCw
s0B+2k54CylxYU/ugdZ9JOTctVW8y9kwSGn6ulIdR2gC+ox+VYpdZtCeOeO0C2LnWNY/LVJeUVnY
NbK98Dy8CFjJVfvkDsbRekZXO6zOOr9Ast1IS4DebtzcCKdEpX/WqJpLcH9DZr1No/Yeq8pHOGTX
UExrEHLOsxzTsyXSbSZRQJLKZdkM6DCW51q4L6zmnUbSjGAW7WLkXjT9HUQw50Uv13RD/FP+BpAK
gDKyZnAJIVgqrpOzm9zPgAOpCLdmeycBuNRPeE++ShIG66Pofa3ZxzHANB7Ho9m/TAWHtg/CNE7n
qijgSAFNENzD+j1JviNAaha/2nyexsfIx1C4jMdoX9IieOZVz3cNUlfa13xdijuoqIlYP/NbYn+s
XjTjb6ziRdxck+SzGR6MXoenVlym/B8rkIHi3ry3js/sjZ6v6p6Ot821ndR2irtX2l0Jqqf2lk5w
UsePHv8m61Wn+CcYN7jtm6G/ywbMIQUePpFW+QHTxHH2g+EK2etPSuRBP3+7I5E75m9Wf7cV4rN/
OqCnUv9xzbvGY4sCfbaWbZCt18g18tuUALN6aeQ/qmwzfiGtG3cZxRXuQkf9RYLAurQT2XqaRxYo
B1O8iH1GWVm98Yfv4iMkOm4zNEl7Uzk4xd128F+eWhLzimtaY63FdNPQLZVegM3pD6/Eemp2MOTP
BMotDSjhqeDN5RdqbMpeKHjt04IWqRQXXTnC2BDTlxSHpvvn9PuQwk9wRDD4U1hh94cs2A/jGXRG
jZCLTWR6arHC4knV/wbJj2p66Nk7qOkJKWF8dNpT2Z41L8QaGy8M9zd23X2Gm4n6NwDBE5gWm9WZ
5bokw5D1POk9yNJrmKhDdIf0Mn+8PN6lvotC9KSgI1O0WFUO/f5IfadiXDW/LZd997vW7PjOeu8g
m0MFeNoBTfIWFj+t+zlBJu76d5VZXlsQOfY0lWMj2Q1ckUQnv/QWsDTb4eT0fu5tFHLoycyWu8i4
h+6Zgj7Dwm05wB6+nfJDo+0DZ2GKrxTCsHYN6rM5rbFtVhHJJpzgL2XFyLv9tdw/Q75U+Z1Mp6h8
ZWCvBT+Z/mipolkv8g64TF6d4J4pLJX0z9w6hbTNTQDOb/wqzdPQXpgNZxbMliUM0sbClPnKSzMl
uDdeNHkSOpR7TL0z++7ej0jc98H0EVnH3D0gvCpapqrk5lxsxrbuO91LqH0mWJob3riBAXuRIdC5
eKCvmHMx5rmY8nNkN58P6drFVNCCJGJtstCGdGnmv3O/PZ8TfPNANhlSjFevPI2c9VDd4w48/lcu
vmJIMfPldlY4/oI3DxUxyUGoZeJ1l5+yYRPZP8Pw7um/if5nOw/J4zUwctdd8muwZ1dkbsa0yF9d
D7irWtkNIq/qXQ+OCrQZexWjw8bxrsyKaKyM0dU1Qbf4bXDp2p1sztl0cMSt1c6ufbab1zy7OuI9
QZDlWcbCwXqieS8ivQJ8V6xLkG75m4yDUcOZUfwFIdgB9+lCHYmhD2uM0mE4Af45RfZvne3JaFeR
kKrXVLmO+guQZ1oEttUDzrhXPnoVwwn8A42PRK/eav3FDE8NNmst22DaGgW6oJPdIzx6i8I/z3gw
QLExDkpyjIovnWmTiaHSZOamsqNkqgQ391eI6xBiPyjfcgalXAKu9xi9c5V8iOlkwK3R3rP6Y37B
8Jiqs/dNA56q/TFR7DFYjPZLyrA7LBYye4TG3tRPdb2ZujObtgGTuf6IMQ24wd0r93l69UaEPatG
vhMFAh4cYdxBY9Fp6geHol3bacGFxUfAvFbiMhjO3QwuwETZSsTfw1SBQ4HWkwWlvUqV0CbG2Xoj
0f4ZuqiUETJcxwlb3Rg8IxqCUI/RXBJtNOcu06YSOi2ce67Yr0URfSlp/T1m6VpS7Gij+HWoNFde
90xx/y0qnRmGy3JRkPs7ESDHkl69Djbl8SDFW5f36O5DFeJICGbcddwVISLkaOeEXnk2WdpV4qxz
QjrrNj9pegWKSgPUroWIYAFq84nUSsoCoUpWkO9N1Lozek3pf9O6QkQEr9sxImtdmgJBeoCNgi3L
H5QPtmFRNqMOyI3HgWSjzR8MX3MY+UizZIxr4sFIzIRWLrGUFS9fvrXbckehHxwyJsjo1beKrK+2
IVdJb6z+X3gSt4EKsKlZfUabKUeA67RRxITD5kGb4OPhZoUsPslN06n7jBgVRrv2VXUr1lEV0Jlp
pLeqhm1rueMZjqupQuy3EgbG7Yg6P1PQr6Md54dhrQIZ6RsimldDGbebVnIg6jENVDV5v7nW6psU
qlmps8RNlJ07ajE4FrGScQ4FQrWxTJrRyDt8HzrjkKsRAY2ZYF6tKEeTIoplaU41SJdOXiYXA5sM
hz6MfLX6EkTe1i1cckoESZYuQ92urmeyT/hPYvFux/GzVPCzNDMb1yqKgWqjPLgpWsky5AiZP28o
/TuXcG6ES9wXfU3SuPfjMCxXCwByFmi5GgAuP/d41ydAlxTBd9uzv146tGxDC3nZGUbuB+gVJJoo
i1HDBMPW/hDX5ui3jfnXuG5B5NOPmWczpaNSlrJTo91E9Pkm6ytU3w0jdhLbANfGjb5h0lmob6YG
tnNChyAt/RBp5b3um+qu8YCzVgYXi7urt6pvC7YNUT7iwJZE7LuSK96k6ezKFLaBAroXJesyanFF
1Hb2UqAKEs1zwhAUGZa2JRuRU1MzVhH60uUoynpLrNF6LBxCvfpkwzLSRXAyT/3me52MaObwTqFu
xH9cnUdz20oaRX8RqhqN1NiKmZREZcneoGTZQs6NRvj1c6BZTNVs+Cz7WbZJAP2Fe8/17e9GMmEY
ghY/ImMB/mTV4wueMSpLYz17VngFw1JhWCR3rQqre1W2LQmZ5hA173pBVBkokKNp6VangTyu2Sjr
LoUpEAk5nrOU0ifBAQzZ/7Z38IoVQYaQPOGoLYaL3c13+ap9ECZCb9p0B9eigw8bUt5LRt54X9jN
QKQnCqpN5C7qM3g4E6bsKeWOdZnu1C2aCacDcsc3pj5I/Nu5VNl1GJZfqi+q/aLSg7BcZ6sBFOKL
d4pTWIX+IRkIpipVTLoLWs6bueZ/8fuJmmhxQC0Dg3NnanZZlg/HlOjIXRMJfNFB/DGV+KCAGQWo
ajLxaPoFKf3yNDG1OxQNy2RvsH65eXSl8IouUz0CYdG4R8rUYo2hbSZ8YM7G4DoHAAiWGrSWDIOA
uio4B2RiUYPED3DYEOb39YWrWmysNIfOn6/eat99JF8Gb0Be3JnSZ5eRYSNIzJNdZdvCZcXk+Znc
px0m9BwpuXQxrTSRi2FWEOtS0z7p6KaZRr0dbXgY6HG3Xci4a3SXYeNMPmJjWX92zljcVDWhEq7V
4Z5B5Q85P96Q2ILYyJDFUTEKU0TkIjdlwCvYOZeFdcxa2iTPhFBc2BrlGYp6f+jAqrXRXjKuQyrN
x+AWFesENspD47MjS8y06QnjIAYx3XXGw0URXqcBiXyvZjD5SKsAaZuTmSt0tNnykSZkdFlg0vdM
Vp6z0n/lSjtQsn0zeQa4uriMR834BnzfwYJQXwFefXhZz/pYDVQC9t8IwoxX48sgg+eEtuoxj/iM
s2zuuYGSUyGtkSlR/N1KDFz9zFZyQoIAemrYuHS+YtCPRYmFOCtH6HHhY1jCdLMiLFjMLXi4I1As
yJTeDW3wlunkNnKsC3M3K+ApHdbNhxndF5BCTwMmuj6PtqO0JeD8llxR3lx/AJ/Xi/CrgO17cIfs
XDssvixmE6iF4mtfcorY8iGV5jyz+gRs8ZrxzN74mIBi39nVmo2AmuNbOSYMk2a0LYTI85Z12BtZ
pRU6f4HiTxqJv3wpR3ySUvFZ2l8jY6Rs9omuh+xAynC3k930vd6no5lbvmihMKu73k+dU+pAFBgI
cWnIotuowHsIYk71oDCERxfw4X3gth0kSBwfrCN4nNw4LuLgPnPEoVuqtxU6D2EZrbcQ0y63iOaI
jdyG6bqeQm+2JEzGvYVNKRKNZw/adDh5lLue/JvCfUbgAyV9ZedlpftRLF3xoJFiTu79uBTnMJ+/
knqQxLUw3zPRuk0tQnIXytjbQ03l0YtZKJ8DkojOVO9UclyKPKsiDulXh6izxl0zqbjj913Y4q+j
V2zaf6VhThsnjb8f+wsbXFTcvWIjj/TRb6PHWQblESF7wAlJtmW5m/tA8zBk7W2KFn5f9eC3gi0k
yaVhClMq8/triqoXNteddj3A80K/RBo2UgLtC7ntcBuygtEOVpCVwwn6ORrZPvYfBusJi3ZmnXcI
mK6ajisIFvpc7i+HQ2akLAy7Y2To3Emic7ZVCd50Qe46Z980ZJydl2hh+xk5vJuWdJ7TQCS39rjT
+NplgCsp0GSKNS7eNJaSkCR7/HLtgzvxPkqtnRtvit6sxd4Yh4fpkBAEOPiIrOsaz583c07NeKgD
7uPIcX8psTzWlivpjfXtLOuPlvyPbDJoRhLcuNajCod4D2yet4yt7sweXA3BV2yH+xr87KnJRIEe
9MVExdnTWJnGpFTcPJwJqHb5dKIObhh6F6v0KUsxb8UZ/lSIN6z9FcYBounQT3F3VdZzWQEvcPvu
b9uvkB3TPZSzP25tysbM8pEZQTWryfrKS+9QqG5keAN9dsKwXwQfaSBBHWGHQS77Ei4Zbl3GDBFz
1m0fZi9pqcjZSpuPHt34tv9Bi3S4ie2tqMuvGRtXPGag0xO2MKOy/w1W+CLC/CBrak4ZUBy4/iHj
uQvQJfnsh+zJFVyWYYi+e/C2Wg4Z5qnnyBrVpg1ewww4KDkv/+agjU+zBiPHenzlM0f4onJGox5b
EN4kK7v6ebim4AGanwLCAdiDZJ6HB8MUBLOGMiSHxbmtTP9p9HBfZK/Mdv8lsTmmljmR/nb0UNUo
8Wy3GGYmPbI89lp8x8M/L/sOc4fB18BKqcajna9Tg5BU0CEoPkrff0VCwZXBZ5E5OB2LuuZWzfCL
58BnZUl+lgG2ZfDwgGUQ58FiWZsLB7b3vMeUAKCZVZFJ5nNM+dsPNOSt5NNwVHc3eahVsli/esTB
E0HA6AZj3VFT5EGUGW18J6wD2EGezJpCXEBTmRsohYHlME0Ov4L1t1UjTcCS09qP7raefQ8XDZZY
hcJsWxb51YuYXGalcPhFbW1KT94trkGzIwj5c3NURg0HeZbR5LPuJfWGXF13/gd2CotE7KSE29Bx
IiOJ3LYjxSW2D1T74JUch+T5kN2oA2Gr7XFyCHIUpYulXs1vrts+Fc2BY38nuvFfUMDVju/1AojF
+OgwtRmOsvIu3kJSeJvr7c//Ua/fZqmzhyib34KxpmvSLYe3g3e+RHIwReD2QYyztREf4xJ+xpJz
tmUqfsOcdgkrjooWY+489ifkL1ywnrkrABfbpNeoBp1DFmGjtiz53FfYaJy5ov56GCy0d3E/9Btb
NK9JQ2mXNpLE0qJ5aXswQTbunGYgfNC3MtJ5JA4oK4eeERD7WZaYymqdvfi0rehw/pQz7XbyHXrB
uO8cgIcJ3WRPttNqwIJVU/lnP2gnKFGV2pMDfuqtYTq7TYJ13aDq7nxmmSEyjHS8hdCNxaAZX8TC
pbBoHxzsMiJNd4GQ+Lj36tkA3RXLnuZzoakYvyLG83GCaqnlUZBYyP1gDlc4v4b4KfKNYoKa7XtV
ZmjZczbTqUEEC1Aj8F91Lt7CCcdNRUZTH5TXcQ22iYrhvecZxT8bzcsg+SDd+R3RNBUOe1EAAA+j
EF9uvCrYe/82F8lrljAbnOIW4XSNmR/SDzve0do7dJ83s0GME8XPbm69WxEO8TR2EcTZbIlbN/jy
YqopRBhIkTRgzSmCfcKQYtMXcXZQGDAt7V1i6I8MIFBXdioMb+Z8deTI6ij6BXZa80LK8kY4y2fd
04ySWcNMxz+rajioaQRamA/2doASjUIdpalCeYO+sYIEkFvY4qB/v9g1MZzsIjRn0Ye9ItKIF0Og
LElOiIJHYWV8lHmIPT5O9hkkYNReQbgz9Xxp+qE6l03LQ5hnxdTfgqiEryBT/NhzUl7woRAA251c
LuI5YwLR5eBZSacaMFF4ydEsxd/JoSKOfewHc3VOi/FfRWzlJmwladL5NW+KZ1t2zjZ33tBa/dJp
86JfyytVyUqrgb0/J8iaAhKnGFbuxwBptRMSIEiH94QY6zufkhh/f/eqWwa3hbuVfQBsOstXBjSn
ADNl+HZ/Kq+6kV2wnzPvtUG/tWTW36BDPu0N9aGSKC0WwYnfEDlQpjyhm/GXXTNtJfwdbERnjcde
+8SUDAiyxExl4ZK8riwyL0qqaQOfllG3xXrNCdtdLO/9ChrsaLu3bj/pzTnrkhfadfCncZpcYsfd
B00m4QZjI4gdtiLpHqMgxCzSw5hk1O2DcW2cNKOndvDXZt4e0mGc8i0cmJYryBJWS5DloGLELmYL
gfVD+PWwj9agxA6H4VJQczjD6+AktxzyIkaqYAKWjW7naoS0oImKeRWqeYxmhkoR6wBXeBL9MTXI
3ELI9V0ZyaNdJHCsNIlPEZjhVRyHlxRjjz71PgJXC4qJpmsZ6xSnjqefFqu/Nsj6LIfQAyo3hlvl
30wZZr7trRnif6MWf0qylmztYwmAf5IVy4ut7BfgsbQMVYKlyEbz5XX3rQF15qcY4wscVf0EW9Dy
FqJj5fI4FFTVRJSyjErCo8N1QqlsnSyCssUESzinnqva9M8QJ+90c/wbUk2HwTmqRX1qXdQxlk1A
cpJz9o0rzaXexzYpJ3PMnzWiaGMBwUXPyM9S03Oh2/vMWh5WIV4fT/wdaAayIU9OqXVtGzLzqso7
Z/Hw0oXc760ayluSsje1cthiBwGCmWkSN1WD7LbIUyqNEEikVyFqaO2JfyYZU20eHDkZ30Oy7rTl
Pi5rvKuSyTMOQ6wDHOut0/k8Eio8bJJUhEDqnsqeG4uylmSyAsHHsyyTFE1/8pCuWgOsRvlsj5tg
/ZNCvG2ZIc0vUtbpH2llMJFKbXZj+NRqnhG6dQlxEO9BzBHkOZ+kEuF6bi9unF3KafjDIwbHWo4p
g9nBETfkEUHdVxSZ2zoO4k3Qmwc+i2Sw3kOCwD2MwyxJITFinwR0U66DQ0r4OJvokuICZUZ/jRu5
n9dYjbJ5nU31qHsMJqlwsK7aH1EiaL0UfxmdN/u2nV4CwoyYa/N0mblYmrr/jeGz3ZKB+YXy8qXT
sHvnCotDKok2WyRVTqaYbBdjsLNME2/1v6auHxxLnbzAQrxTE/sCre9RobVZ3QH9RkQu6jkyMcYi
oNscu3c3lctZS2zC1QiSAawrVAiRMoYeH3VQHL2mxVjYUpEP5eqJnbBkE+rgobjeWk70J3QZEIVT
/GQ5xzmVLygpvgm+ULt5hFcf9OQEuuiwE7JNbjwGJ1ZMixuFE3Sm5nXAs/+yTF+BitnZCUbD+Roc
MrGZNTr5yNwUY1NTLgyYGXVreyK/mTgxoCc5UxkTP3BWgb0oA+gcAvlW28h5Uw3hr2TWVGIpzNtC
qH28c0gKRjxIKdEQo+LMwFBHUFhMhEndyKALuNmXcXz3Rmr7z2iyDjnZahRk9N763psdx49Mte4I
Db6Uqct5zTOGIfNWg1GaHI4lb2i/OyM3TJ9/915JQARPeJuNd9HB6lp7SNTaKD0+aUIYdrvnsSKs
DwNOeuMrc5obZEJ9z3rE9nkGU6GuM8QNgAdIkwrsZITiZyOsCPIgSVAEt+EtoJspiuyaWO547oqV
fWM2izf/sbLqw2NOpFzvpBRywQXvq0GNztDUfpPp8CcXwZufJhv4gROaJ25A1QL1SdFUk+9g1rdY
As6AH/0piM3FWzzdIjfaMlP9LJA59AieNBZH6ebEzrYhpTSVyzLE1TZSPIZF4z+P1nL1CBGggQZJ
7a9nnXOgkDMwTVJ3X6HJ6T3iEDpiB0DhnyOd/ZY0/khZbQKmRrZToS/VThEWZkokrmWUl6Scpf8m
mb8Gvf+tIu5Buva+wtBf1a/DoLCaU31LA3hm0HAh2iIkS2N9Ic0EfkW17kTx/rHdhzRq+xg4PHmw
m6LchY3zgh8WTwK6sGqBeYB3K5MEOaWjc874pPeTD04ywaKospVVSLLinGJ+0x48zVUjQ5rb97Tg
NEP8EC6w2UWErK0JRb0n13QdPCu5k+J7Koc3PyqfKpLlpZGPoIize2ck9sQK4LvWM0jUvFuenCRi
3hOv03f4s8l5mTmiAMuG27aM3t2pfI8yhKRzxAhwBe2VcQ4lM+k+WgKdigD4B25nHr9W2OOroMLM
MiQfy5R9Anx3ouH3shQdOn/2MSTDrhQyUDUOYc9Xw01Jxsh7tn5uoYrIdIGM6JzLvtKvDvsZr4YK
bnSNiLUh+adljrRzu3zehg37k8ql5mk8mO7dUHfrX/DPPPvvPaEeuL5iNj84LYi57g55AFLbWRY2
xPkvr2UoGKjgwdQNGgsrltvEPpoBcmcZ1vF926v+hipcHmsHvVae4aavkCWjn0R4TS5ZejQEjPFR
cn1GTuuc+ooR5YzCGvYm+0l/VoAuXSz0yF/hIJFIPFOqWtWNyGFUFdPsIG09GwS/DC3RLmdYFRmc
8tZ2W6NAhddGhjdRozs2Zjknerpva7bLoQkh2El2wk7Jb3dcKBWkkUwCpkdLRC7aeGHvMUhOSTFA
j5r/Ngg+q3r+I9dsrtEC7bf4z9wrf83sC5S8hdwWrElLwgOPWTO/1BL35TChUAsLmHOVGzABaZhA
HlvFd3DrKtmhEVq6f6MSZw/gqh2zPLEDoN4Z0BqrUvM5gKQUyFzvo1J/RH5Z7AqXBUJlESC/cIF2
Sf0LRsFHXRswVQNzAt6VxkooYId49dI9KCIKmLBhjSo7UC6dxP28sG/YlIT6xp46hsYBSKkAFg7e
k9MX/t4NWI5aQN8LztCNXeCvE/dj59j7RhHB41Nh+l33hoifIBr9YuU4GdrlyAj5VxH44MLwmwVT
Aw/OZiVqV3+jaDw7XmVRVLIRN8tw39MijDmto7Ymcv0CEFAFTBVIGZhB0i0hc+0mswYMlFqum2VD
MvejO/jvbcwMzLYA20WzTwaw3Z47M50GHxQwfNdqO32XcRpsEPVHFHQ2pi1WjNar1Sz6ricTG6vo
dOgd68hg7sGadb/pmCFiuycfkMiyjWsB7XYwnXMn2jsZjE9B6EDpitADB7O9d9JFn50S6WTNamuv
VtFGNeAWWVzmFl7WsdNTJJmDHA4Qfq0ATKfo4TVhguoNSaNdWJNv6beCCfdkbTvWxxdbM9qpUSW0
7bmfScwsJrO2t9ydJbqPNBupH7ySsOoREkZI1FTZ1kwhoGY5NkuUKbgvhINJ3iUDPE7ES1lxmzYU
kUWgDBbZ/LGrI/fR19ONF5M/6ucopZmFEpYToPgluItEUroZ9nsVvCQ/8HdNmVdbp4vy3VjgWRgB
uViONA8ejvM5fRhnTx49Scqix5CRWZIvjjYxxdS6IapN7VmPmd0cFRS0Eav6OZmrN1uX5lT49a0f
AZ5xLI+kHtshqmISOwI0CBuZWWvFrfXJJO+7L6EWKr/5YyUhGKk2elVAZ5gI8GbnHVm4mkshnWaY
pTKA1J7+HVzwLonwv0wgCL9G19mMGGmQGMxBBLB+SOedly3HkUaYsCY5bioMCGkoUFDDG3VWo08B
5hbRN5YPHtVbJM0WAXmFKz/oyH832TKB6USfvrRsecqRaNnPfuKckB8uIjjitpix0SCqafnIPaB1
ifc5ZbfTzDHpJOMVji/rgfg69C4M11DgIDMxYCvDXnP58OY2IBaqfSOA2d+gynuq3eJxtMiSEYn9
u/ebR3KrmFLwhnFkM49lRxsxcYA8BCw4zNcld7S+PUvzJ/Xmp6RHuq7d6mme3GdvXgzjL1g0o2+/
Dl5xooBnb21wVLYoi/ljs+iOzhzCProRAlJwdS2P7RA+d+bdItPS95dbkknkDaM7mBYAzgbFdFcH
izmWLFsTjwjPzsd+0kCMlPZ8ZtIUs6UnN5jpIt0oWTyDT5JIzFRsNdRNEgjFMiEZbg5mgacnbzTb
NicynJhEbpOVO0zzoQaQliHfJveZDwQgTIdBohhPPTflApLRLn8lLI+i4l8cdqdqyO5bHsX9dx5y
fgcDsw7DbqqzztIMmsFbAVeqq7c5y/IDVVtPmYRio7Z2Ivce07T8HZXxO1tAuB+G3W6I1inaxzT0
Ri3sy5iSIQ+L+SP8u4gIvTp8CC3J8xNLnSN3PjrNjjp1qm6X+nVq8EIKmNNd/dqPvotKGY5qSDSJ
Q3R0pIgtYU2unfp3gXenpgby9IhecbrLYO6XyJVslEcxc5gcQGsl+a8CR5y1N1752aUPxWAY0GFm
xQAzULOT07pNsfyQqcfc9svWzpHI+oQbHBnQMkCEThN7I9cHU6uYXaIA4vsv9bxl2HIjQPGvs0AH
8nlPUzfSmnZ01nHqbjCxOruUUXEZhqAGWAg36bEi1hYmL6Nyf6CtZGzFDordN0xUlITuCCmSutD9
Q0LMxrAKFDTQmJ22bW1vXLQuZb7xWrZEzZJ8aY8xcBUepmUZbuaCUR45DWZDTfMwZti+chLLqQBh
TSaEyCJWKKzWI7/JA0BmrZ77QxeGHNr+sbU+GkyyvQmweKT7hlCyArBdPtCgN/n9msgeIpSdBM2T
Ks4DPjmebbc0LJrPOL6LkR+Y6lMELx7T0WLNTFUlwUQp5xw6aYFjxP4XVwLesWrflR4cypc63PtO
jV0UnmdkbPrrCJVMGOe7NVd1Dffzcf0KwC2zhUgXHnDGABNoQElnX5gZ10x1y+wZZ3V7q7zfCNBK
T/mkwqKNjHm0ZQSROD1++DAnmho37/rIxucA9AGZ5Nx/2I3+JSMei7kXXKV2PuoshJpv0xkBN2mk
FJvEYbRaNCm7bqt4HVxn71vVVlf6WQt6GGcGC+hGq3L+4ElQk9gIW/Jxw22T1d6rJAxNdn3yy60x
ifoDSASWudZTXyLbmQqz3C4eSmHj+wOqJVefSzJEwb3A4yHtmxYy5Bg2jvUZZ4N5cQygmX6kx5ne
OWzEML/6SxY//rygDJ8vhkouCqzXopiSexGM2GiQ9l9jBc7SlNMtW5L2stjQmIIqqm7rkV3XrEz+
wPY4vOmDWByU1XnEDkDhWALcyyp7c5tufLK0crbGmYNTbAxJnpN3n3qNQo3UNAQ88CkwjCnOTYP2
hxvljPtn/h0GUvHROuM5iIf6df15wipGBzGuH61+4ST/G82LuGXbb04BMZ9OpuoPt0+erN5xH2td
YnHj//756SX3fZJOWrVLzcD2SzctjWeWHEsPQXnP+OB1RaX0VUk+pDME51hwhzj+kn/4bk3eUhvc
u50179l31+/JUj05dqAe2Ha1ryM8z5+fZmLDnL/B9VP1QbtxZKJ+/cz1symqjmONQXcKKND7CYE8
pvAQvupaj82Vt6OvhmdlLLlvUDc91zV88d4JNFf+LpkS96+cGoa1SqunNERkUk1M2HSfxtdAA1Qf
B6e7EeHY3eoFuU9HWNxrOubeRuHEeA40igO/t3+PvZvdM24jpMCd/X+SGZ1+EKEnHlXehdes7x48
CSKNP/m9S4Fdi0jpW41fqytGGrW4mz/SZvlqvKR9YPpnntpyvoacuG7AenqJDz1cEMhds3O7WArW
mD08FeRfbZXlfTQtgt+ywhq3NF1+UA56HQf1Ao2Q1V+gy9ykICiOM6LyZ4usxAAeWWI39amXeuLa
gXtU57o5ZH78vC44joGbhHdzMvwKHN1fWqyt8JimM5C2xIv5FS2t+4Enec5w8W7OC0285XSe+0Ki
ikpxCJXW72IZ+crnzIANhnomLq5dCF+uG4hiGYAnXPMSUHlP/UuyAsDvn5cyQCK05KU60Pve+YJL
XkRyvPiZWfbxokDjcwU9TK78ioG1fU5I/oAEuvdORnAhU1SWdEHk3Kd4rCbuVuZRvdn5UVNwnUj3
tm4aZCC+2CtBUGHRtb+miMwAOUFFX2CAzpxVSQ2Yt0snwgCEhF8yLntAGPCM7fGPbx/ciurwZkmD
/cKKeydcXx9Gw8c5BSH4tOyQzCNmqFR/uunA7a/y+ZL4MJDho2SbBaqbuPGbrj85cN6CddmeMMJa
4vo+tNGpU2oDw7GgBHTsyve2uyZ2S0pVZkbHJkwQCQ0mDVCyoXMdhY1AZpHdjrr8SY9VfDf5YLFV
QQlcdvOZU8M/BzkAtiTQ8y9UfvjlmhTydy9DEGPLp9Cye6kaTEi9Bvjrq4KRo5CbkVn17Txzjtej
bi8O3EhVRgtloaBVkRYCsRpsBefZqZ0kDddsXwI4a3ijriE/NkoisPNzeEskN+k6UGcgEtU7wzGq
gFz/GsDQI9BlHg3U0+qSp3mA/dQPQb1L2FuyEhZ6kwkbcjky32Yq7WfpIByMuR6+hKyuhZdtrRm5
tOtZ410GbYU1LGLtfrYmxlktIhqanD3fNju37t5pfP+W9h4TriWDXcvHcSrc9KTV2H9IB/aGwGTh
8YSAIeQVd2oF1PirtR12QRXQT8dGU594aXtkqILMxBHZwZ8zdWwnl22tEV1zPyfgk2wgZ+A+Oja7
Py+4KSBCLRXKu9/saxD2s5u+YoHiSC1mCGO6QLK1vvSajbq1oCxH+aLOzgzQmhC/u7pA0pkO5sLO
jD6yyTqCHY24c0X6ODSje8yCIb+D9alvkrar9z9fulae390sLkQoh5vkZgE4ueo0GVhopoNVIIkt
tPoXLITtg/Kw/dmqwD/G1foQuPYDUd34lwLdXfT6ItoCEpSQx7QtvbNSdnRCgpL9hRSAlasr5ieJ
5uAw9s5fLbyvvCvbSxj6GiNJKEjZqXJqkv6UUMlugRHpF0Lex4NstGbJB6Xbrf34zkepcNP7ln0N
pQNvqiAMZQiz+b6cJJgLte8nT/2rIkSjuZytXRdCQY11RHLV4ix7+YaaKWUI/iVpI0er9y++LOv7
caCfDSeHWnvExQVww7vVsDHTjmZnsNHJ5VPFfCrsCSH2xWs4rtJAH4p0TaN97vx02KVJjXnHQo5Y
WYgBLeB8Qxdeai923xrynEzFFVhFM3SYDJ/GEjHdSiTwqmHEGVt3yJriXjwO0aoZIexWWPvaL5kw
eZmNNo50qMTOLxon1CVvw/1QReP6WLupROCzsXbzS2yZ/CJMwfctaXskcp+3ySNmZynt+sjl9EfD
grmfJNNVvy9B7OccfMqtCZ8Ph1Neq+E5bOzmIfIVjWBCHZ/HZ5qA5OIXLJrqQ9z04r6hLXsum4rf
SngVqsX5Ro2BvGgZTRdlkSSnIXr9vLBCIFWFaa1iHH8bM4ttgGScoXECuCbly/6Qk44e9WBfPDcz
zyv0aEicAYWXEx11dhl4yN41zErYD5rqWbWkmVTp+MAD97Jgnryz3VbitmOSQy5XEfr+ZYkscFLr
C/8edCpJNW+Jl3Y4hDJaOR4ycps6LN/qVji35fqi0+x1xpd0GEQSDfCl+bmfX83GEmBXFj3S5VWr
w/WFgRvQfmgA9z8vPz//8yMtl9/zQPX9fz//86Uj1hAiORCwHXYRi9+2zUh6pLQv81nd9xBocbdm
x1rau8mMBtYwT4C6oqEheVdiQZEoKCJuH6Wah8WPsfQvUXI/VRZy9CW3i50q1gSFXiT3NtzB+58f
8QaEF7vvwf/w8MgowS6dE4oze2GPeXqKqq9jH7U3rgXFLjH3lmBk5vXr3fMDd1pfWCsvexXjkUhN
NdwVzGPbmLKnGzoIqlUWXpd8CK+Vh2I6CwOekbJ9cXGxHWPz3vn2eLa6fDwzNxcgnwrvlxGKKnAI
I5geWXAXFNGHb/M+j43Q4CaSR1RjlMLrJ/jzI71++fOjTjLKYVsDqpB/Z7PaIeshPgnZLKCqeSny
HN/wgl8vRX8Re3nL99Hi+vMCMhSPbe9eZiFOThw1R4yjHpD/WJ8hDTaF59x260vWdt1BSFZbnld9
h5k7nXqvyUDmyG83a/Tlfy8NLtejymxSnDtlxMo4RWoHfYDgEx5rtDGskYc+/ApFT44FBwo20e8p
jeVbwICMQ2DdL4ak1YaYXZMG/0bSqwFJTohHyG6t13TBdpkmgI7LsXteFTYDjexkRcPFzMK7+3lh
vZLu3KWFqrLE5R94xT5hCQNbbAnhsCJIl3Npi6pkxkw2M+1AJlEvvv4u6Lm6HkOQr6JqH6CaOKOC
Ubcsb8+qpP+VXX1tOnOfYSbgnuZpmk/4nuZxZkjjXVEZw2OzUFe4RRI9z6g4N1IzHXAK6nFhecV6
+6iXPKxYBZGCCLnjs2W++hT7oIhKtwdJNHCkAduwakJCFlyt98xLCPUSHsRTy/lYzKwuXVGEKODp
1HBYgj+LfFLXgrh5z4TTcN9Q53QQDEskCHvW9met4NtPWMItmqytXUH7DUB4bYkIolV0lH0S9yKs
yet1c/Ey5ig8DIOmaP7doobZ4OtI730QGZe0E0/8xvfMqPkkZ0j6EYscFCm7IighP/WMpTpIrbsI
Zuau6m/ZjRLanTD0aGBWlqkPSDEQOC4S+4lJydZugr9Z2NLTmNB5mHJym6K8LwjdiD3C+BymLYkT
PmY1UQ/l1NFWCeeO2ScZQOtFAdmnYgMaYyI1fGSRLb/cjIHSyA43M1N0dKZW3lWFes7S5/RftLjW
Lqz0tAfTlL4J/hq7ahGkc5OXtmt0FvLk8NAxRefa+ytCtabmraa3KnmJc/lhvIrtdiFfagV9KiEa
9TytscG+rM96wFxUSnENUro2tyJHhKouOWQ5LUO5YMCdWalJJCw707cAPRQZkVnodncqRJDdp0pA
zhpohkvzIiQuetGRlwhAssICxjgkcX37PioLed9KRHlLFO2z9ZEkGdqFKMIRtWIMwkMEe0lWv4vE
SXCKhWpr/GG6Q4tSU5OiJ12SI+4AsRsTqzlNIICs1FkDE/T8UVhib1mt/RxHZqVD1TQqOJLvERY+
gsQsj7U9QIYZ4vRlNAFKjDY9jpFi3G0KvR/tIH117F/CN/K56ursFQzwpYU6fNNoUq4RdM4vyewi
RY/H78WB2o9qTZ7ZxCGxCcH388lT5Q3RcAiHZN46BWyzMKyZXaSJ87LQTQNsYi3UjEK+lAkq0apl
VO3V7Net77G5cxPZX3Vh4Z0r1ocJ1dkhTUX2pMaawWUiCmwiUGJQuE/nJB2mAzKsjGlAGL/JCPYD
kOd434/BdWK98QTt4ldkW+ZLirWppV/31nHBEsn3sB8Yh1IH7rRVeHuDBgdsPDGpYWPVuPYN6S5m
+keAqPnv2fpzhDYWdrpxxHtbKL++9lXek5AQWbufL8u5aK7l+3+oO68lyZEzS79KW10PeuAOPTbk
RWiRIVJn1g0sJbR06KefD80ebvfsLndoezVmJI1llZWRGQE4fnHOdwRIwHVANB6Vn2BqqV3JlshB
OVjBS07akDv5eEFbe6vMTO1LFxs33isCCqhAaDBgGMrAjc/6/D9oQsaNqGn1sDAC3TWhc9RsH+/i
TLPuCufWRebG7HvAkWFWbEpkJXdeRkIhhEhEKKghEZSp4lavp6e01/oHzq0vfQAD0llhsMt1I7h3
tMVE2DR3vpl/eeWjY+Dr6s3GOCSDRuE3F53DzKH0FpMGvwuitHb1iwCV5IB70gnFc1b4bHTz5upU
sKOKXNd2WoEypTZ09MAZGk7RlGLb+eNtPLbOjeu+hAHSZTmS/eOohIxTeyBChYaYuSA5Psb4XsX9
GzpE537qso0H63UjHNPfpCpMnjnSj2QZWu9DTZiIYwGmGNmWoGOpEH4hDXwubCfDRU1AcdDn412g
qT3S8XwV0UJua3IGH8IaJVfQ92qDo5nTeVJYrfqB/ixavLk68EcTBvOZES+71sghhDOMcCSJTt81
toWxLiL6FSooOgTseS7kU0312ItBNiydVh9fwBRFo1Hf5HGoQMwhuKziGA1LBNMWKK4EYCK9D101
5t6tB7V2UrdaawE4khlYf/Iy/D9Z9JOssa1nAkPABkSPDls8MuMTwllyqQc5rKziqUCyBzeECIdK
KQhCrtGvHa3zdoFN1zGN+LUGO6m5z6EtmfwfhnHmy6fqq+wDAWjJmChi1O8VV51rYO+5s62wtu/0
ErkC+ky1C7VQnoYM6r4dhOYFzYhcWZaJUKWJH2l9NWBxZnXSCu52WVsEHqkivOm9+CPPWOgPJThc
Jr9ghBQNqeOm97zBxdkxVbX+8cu//vXf//Vj+Lfgq7jSJOJCUH/9d/78wXtfR0HY/Jc//vWhyPjP
b//m71/z53/x11P0UReq+G7+4Vdtv4rzW/al/usXzT/N378zr/77T7d6a97+9Id1zvBjvG2/6vHu
S7Vp89tPwe8xf+V/9y9/+frtuzyM5ddffnyQUNDM3y2IivzH73+1//zLD2nI396ov71P8/f//S/n
X+AvPx6KoPjfvvzrTTV/+SF+dXVXeh4CUaELaTnGj1/6r/lvNP1XYUpLeJ5nWY4uXOn++CUvSETh
X4lfheFZ/AvLdKQppPjxiyra+a/sX4WQhqPrwhS4Bx3D/fGfv/efPr//9Xn+krfZFQNgo+Zv/OOX
8m8f8/x7OYZu6ti8HccWFoW19Oa//3i7Y442f/W/WAbrRxfZEkK0xXRjHd19vzE30wm59vIPb8nv
L/1PvRRv6R9fCpJXB2goWJjbZu8dg7W2JJt92ZzjQ7z9/3wp3vQ/vlSoab1MfnspjuEN+fGwU+q1
3DTbdIteZvGPX877f7yH5p9frR0C1QTAXocN2sttsrW25qbeqt0/fhUcNP+H13H52B1PdxyDS+fP
r1O5Tu068bcuWSzsjLDWySuqGqwYs0Vd10bad3CFDFxjjV1Igotglw861PsaBMZ58lx9adcYuiMf
2YnBKprKoABiy0WC39us1dEpi+ZTOCzUkyh0ntj1kE7RWcnOc0BtV67J1C9le5mgTLtQm6DFrLpa
w7+M/0tThb+x2dkeGk84m4EN9DGG1bDRsGOt+gaumXIRTPlKVCBSBBkHZQeJJvCnDXcJWvGgnxN/
LfAuluAilF15C4iIuHK3srf55BlfkHDEN5Ov7rPKcVEJHYxk5ufRytSC6ty1NBShD5PSHWK55Jlb
PtiljK6ZN32RWwCdRbCI0Ut0EFPTVzjok5E+wZhucicZTtKX4bEfGmZ7ZtPD85EJkTSjk1LZBnq1
5nQfQEBY1rDQ6Swv9Np6uc76aHxN66ycbtGrusajmQ0RKIVcj8mUFk3anFCZQH5rAwU7LEaAZqyx
AUZodDScVY9l7NWY31MCWylfidPq0iJhqWzURTD7OVJ8dDl0LQOCDpm6SHFNp9iXluhYp1oBj8R2
GrT8hXeui1eUaYW3EKUW4bqKtfy59cGyrg2cLi2szpad8RCqGqXdMFUb06/mXjXxDJr1Hgy31uId
9PFfjWTRr5J8CLeqFVV7k0lJxhQ0BlSlQ4r95MqjL0clUjntAxjZBOlcO0XBeqgyplbVqKPVl0XW
qU8RSEUmWZi6l9QbifMrumQzepS2VuiUtrmpAgfsnC8IiO+i0xTnfnqrmY36ZtcLuSxqfTakKi+u
ZoNEpIWt820hSjsY4Zz/5QdkhRTM5wC3GUVykr3IikWVS+MxDqzxyQ5N1DehneQPWKALTqAujZ5s
JnsEXElVkBlV1NbVTaSH9EzNwx+deevZy3HRzQxx6z4btO6CoL8gKVZSWC1LT4vXItb7x7azqOS7
xH9pKnD32lRbO7sQA92lR9JMxaIYS3ny5OhkMJdt6xzLKRVfedz270WW+o+MBuCIdFFIOcCAhOu+
SrdtHjSoTA12b/pURqgp4IFMIgSZN7i5PE7I3R6jSqExdpyejXjvkUEODyga3+PQYuOWc/KjCFDs
rWzlarM50kU5FkfZ8NrgrIEcMKavWU/nCHJkVgi5BUgGWZFrFuBSzpdRThhmams6JVI57iIPh46d
tazLe9dyXiEOU1PSNClsk5p77tmfwGEkzoHl7hCvWG30G74STlVvBC6Dl1gSiuohKNa1sHyp3VgH
8wd7aRQapLIYyep9JXS2VVEYs+WayKAmNgFlSMsg/QZ7O7tAdj/Fp6dbZP2lOijqhYbGbtcT5nIJ
sBG9jsLTnjMZ4Hq0UwjERRIA8rdda6Mj41i7BpJg1obFfhxHucXiHj2VY6rdy95Bj2L64fSlIllD
tEvQQMghDdYMhXCXhzqdM1Jqn9K7D5AQIqDD6p1r6MD1sis/BtF7HzGulE3Bw3uW/sv6bWDbc80s
G0ueZaGCqf0cFRD67RXU5eyKAggpEjc141/H3OUiha0Z6Pot2zlUfrgHdj2jzW2PFn2NNG841pml
jn40hO/OaAdHlBP1u5VWJgg6GPXfDnKsqwUQ4hjFypoR67inHIQdAz6yc+1Oxjq2RthgtC+3kCBM
iLsIOpjk9Z80KhLCFpOxFsnuNhE1sQ7YhPZS9WgFh34i30UosZEVGBprjNx7/KPh81Q47V0WzFys
0PfRNzWAgtpar14wupgEm5sRsQSeOqiukGe9M/3DiI/1WAy4N/OQKJAszaAhZbK7ywygKKMxlK8N
7jOTGxnkpIZWqw+yYQ84rgY0ill5aRLJtUZqgmiiYELhrhvTdBkLWZ39UOv8v5EZI6ItkyVemBcP
Rmz65Kx1YUVGXdFySFTex2h1GdqlSCNJS5jsHyfP58mdG0BYkQejDOhqEgIyXgCULqMcE1Hkc5C7
KIEdv4JuzC2C85GegD+n2S4NshvTB3NEKpR/MutSW3MqVJQ61CN7KwkC4A0xOo+pqcutRid0bCyi
XHIZeTeWyHIk/3GPDRSP4RsyfEa6WuJVLyDaWeRVtvFm1QyQuU0RUMK9i4ZbLbPqx37CiaAaMjjy
saKvCISmnuse+YfVB2onrKy9NTsdeVWYQwJr7PQ8CH3a+jgAVhEG6uUYOJ8Q67Qd6yDvFREkwWdJ
KeLtqLQSZavypxsDkgVSuiG9c+tG7b0wwI2M9jgH0JcRPRPn4PJLjLJ3SoeYZ3IrH8Dz248qqAPC
dmdYauEidjLxV0CxEbl2NDvf+uqRKdPqBawDGKMg5qygGKTrQGf5AAQyr9UugV3JTzS1ZoATsJFP
qM6inVcrH5M8pplPfLIenXEQMln+rfL6p7qe/15Lcym/8vum/vpqTm/l/4C+Rsz1Pg3g/6Wvoar/
+lMf9NvX/62xkSbtC3pG1wburJMaR1X8t8ZG8DfUAq5n43g16WHsv/c1lvmra9ie5bmGi5RVuLQ8
v/c1pverrkud4tYxXQs0h/3P9DWOsOYa/w+dDV2NKV3BeMIyXds03Llq/0Nn4wjCjmzaMsrd5qIN
DdGn5SZ29WMt7rsSX46pMYI2RrwjzsaXioQtosXJX4VjswVVsmzrzyZuVxhD9wnJWBqs5BF1lo8c
zJ5TytLX2D4Fw20a7dF9LGKFN4rUBr2endEz8Jrk25+OeDO1M55IkEcCxm+zMZFItymM35bqoHkr
Q9QpLQXbCPHqRTTc2+h3E+UyJfqobGTcmY9Xs1t041M4ETedqJuk2yteAeKg1pC001aYb38ODdhU
0HpueVdWzwj/7n5mwQNNPqlgJ+ndR5BPm6OBr9XB6BgJ3Kbuba7OwLJtayafbRmxwPWsFzZDcq8+
aeWtRTAPiHWyRx0Ll7D2M09Pnhz5IcpV2MSrGdJfOC8l31S2l86+89hfG6uofCvgYhFO6beAqKJV
YakD9lcJZsX3dFIGwPXCkdS2qIaMGqd2ulf6K/ywmChcUd9B1ln22NY7jJLSPHTi21G7BsN0WQ5f
HTgNA3tym1gHMyTqg5Telo2pukFivmChwaScOK18PedaxIxOAxZpOM/mnqKzcKI0GC7NOS6n4mg3
nvPaQQv+KgO1dIw98o+x91eGi/RCHaVz6tDwJeZzlH14BnuY7mA5KUq+BJ3gxBqhv1TaPsKPbxmg
BCjBCFZbNGxhJx9sSUiwEjqNgMVKPsfyQo6aYPL4dXqSyJ/MgQ9hWDGsrWlkYlMHHOHx7qYUy9Wq
mJfBu9G4x+oOGtnd11Bna5WSYIIdpp3QXqOh80+ufY+od5miV+zwInstW1tsyL3sFz4YK8bSLR5x
BT8DOj1xRg0s4XgvyAOP3QdseYPxaJjWlezH28m4eOjs2S8tkdlS0F+G+gbHyHUityFEcdNHeGWq
S4mWFWf5TTZNiwomUOFCnqsxAMANxcrpklfzxDYUWHUEIqJGoLzFckODQ0bJoWM2WLP5Bky/6gkB
cSGsCuJPBlDVo3S3EKxYsj26CRcNkB+S0NY6xot2gOAH2qnwtOPMjMhnQRJjQvIc1rnhLWsc/uSw
8OC6GrPmMpwQpgwrHQeSjlM3Cd4cg4TYldoSdnJqyNlyn+IKBW0JDIKF8s6qyUF9moiDrG5yJuHy
lafuOYSOIaOSi5f7FVjc4GXHNBLbVL7V07chH6uU7zhe+5rVjiIfuxLbrGOSUmdbUGm20BYQOUBW
GAqlD9wGwk/B/hvuUZXVrun7h775NFCsBuCbuujZJV0A19nWCRPEvvWzZs7mKB1ZyCEs8VkOlwhW
spff6NVDSxQJcLQIfyyIj2Wn+p9xcgC8GE7vDqoQ6ROi5nPpee+pcUu4yl1H/Mxowm/hkip5v+3i
0SfZHdXFEvXJkVYW2LhzSAhXYmDf5jV6t3QdInDHFUZwqtnhMib6+OTG4EXzvD6koH2i7LvjJGJ7
Ncx7FnB58ORRylj7pHxXDvnXXYp+AEsC7FdGYoege+xJF5Fhs4J0P5NwPOOS2eFmmEgMwPZhWunB
5LgIWOR1k3HysRjrKNdowTGX09hoR/wbNmiyPl4MkdqBp32P4am0zssUoquvVe+irg3fKBPtOKvW
cUfR1qQBBDSHbLBc2NwuTdJu5GTiZ7BJoidgL1z0vikWtH+YmZNglZXqMAnnZHl9djYRnfZDWW6F
b9hIfMZrXbPkLwGPmp2LgW36NCcSQORoD1vP0upTcdC0JbZVV77oVfRBDg8IJA1XnwfiWVrRk3QA
S8SB9uGFNkQ5zJdwwY/K9h8zK6kBhJCSarNs3uXQZ4FX7kftfkyI5yJaq6ObCVa5jMGpIicmuFNb
mcoA8BtxkA9glXS3/RJqYmuQWf2yBNW5RwceEfEb3Sc8uuacEj0zCIFQnQ0fdc5Kykqs+eGrA04V
VgYiUgwB30GsezuO9oxM2QTWQW6BOpl2SAEmQAF4tMn6affVIiLXc9XOERsVWQpDaYGXQYZI6KA9
LMxbmWr1OqyxchSHkCxQICrj0qozvClV9K3IsqbTpEK2Uiiuhb6v7PiLVO6Gd5CWY1egmwBOLyNo
mxSJTbNV1nPjvw6Y/aA4JNjzidP1IRMXqE533lB/Er5Sa+F6gr8+zTzrdPSY63T9PkRhHiKv+JDY
j/vRfA/NwLyliS6WdaK127aOZk3x0B7aUv8aBE89FMth6Y9nX8c51ihG7SHQ13pjpU55bivnm8MN
pJOo3b0bYUdOw/4ujSrnjpYZUR6HfcREQKZNexG+020Nxbo2Hbe4WHHCZuDHC1oxM5pIMh+8R5RE
1QEC3s+469/lmA3rcnL5YFmGlABo3SZ7UD3N+Hxl1BKMD3d0kz0pshomnQBrq3LvwvqlGWLugDln
MDLyHZFA0QoU+LhD3Xaxejr62AyfIZOvMomQtpumZtuxw37UuhzDWcD94YF4cQR9XUg4ahylhIe7
8ilwnJBWyvGh6NAljM1HlQWAyTE/KN6cubqHKt9jcK/Jbk3qJyRx6SmsxDPWeXelIeuQrcj2qaqr
Xb+uRvyq4CYnYhc6+Fu2CT1+SM88DM++GYQXHzrFORbw1VAh4ohwySHK3qyKID6XkYBVzXtbk96o
5RodDG1ZW16wZgt+Y+C2XdnpmK+bxOgvembej0HClCafyYUGj5eZ5qe4pvZeahPCAAUzpofc6hW8
pHJZSx2aix8jkEItA+103mtbo0FEdtOgNyMXZ/BVsG8Hnsd8GYE+ddTd+HHwZDsJ4Oobt3awE+Z2
A2cSVKNL+lzNF/NERUwQN0x5+O2oAYlU5beLkd19emQqAm+gV4qJ0LA76NSa0WwAPt9AWu5OXVGh
Z2kgp40PSey91a17lma31WoDLrNaGQ3wPYEiSO5MdXBxkfSUgiWqv9lBL2VBLXREdRGzQzP2roTB
HQMZI2omZexCaRm4q8pXDC036Rxekk170bzhlOzF0W4vqpqWgAQWGSem1ZNNX1TEsh3S8GcoPuzi
aIgvw7t42BAoGlJ+g1Ddu9m9htyVjuLCZpFf8pIF+yC/8XRtqyXfdnxGPUxCOnI66iVyUf0S7pd9
7cShGYNVWcIeKw5lkG86937ezfZszmcXciPMtxGQzxAMhw66sjSIBMr93Qj8MvOOacOir8neGCVj
FOHiTTacM4tAazaiIwekb5elQE/9Ct9kk/HpdSBhp6PSqqXD59sVAUK6O0poB895Qe3aEMei2T9L
kgl8+1wJJhss5q7EfT/YDWB9rn49OxiVvW67V9XVd2F8GVi9Ms2x02xDnYP2HmMJkdLoKhYzkrhj
9Q/zvW31jY1pWEF5cHpYZeoAPg991wLh3NrU9KOpH21RPJiC1BHg3Fc2eusQelAiztborVX16hHw
qpOhEFtwkaztpHkHHUtj142AEkjMEDcg0nagMSW1T7EtQdnoFklR8G8oJ7J8U+NFmTykt/lhT609
gPsrm2uEQk9wD+XexBT4FDYYS6cL8WO7juw58qZl+B6CxDL5zWpIivQVw1AtdC6qLt67+q1OiFDL
BM+HY1bboK4xFs9DLQZ5WK3jDLEHK4zhM1HY9MGEaRPAjfarJZJxxAQT1+l64ClmO/hrSI711nF9
DIK3rgbZc9XxM0SUnYD/UtAiJjhSPC7Ydre1qCltbqfwru01/NuPGrEuObFnXfzk29oyoOLHioHM
gAsOQ1csxT6NcDpIfzlhBZtDTzrosHVyJrgWv/4a3y9CdsSMQ8o80wkuYcbbW5pbH5X9QsTTU9uB
xpg7DIYVCqFy4TP0Lt01Y/tqBADRmzCZ+CkwdIrQXjcDCxw2LWLf2eHSNc6BdRXFtcR2pmlXPbhz
zWvX27Ra+j70DlWPRTt6lcNM0qo3ukEkibHU7fjQ40np8O6qxAWh/2lHN75j4/+9dTMaAIJrYv8n
sbMrwKiLkuksA2SqXuCvmJsNE9Kjhh5BL++6ZLy3yzP0g4OBPVWGzi5XJV7cfK+7IZueAX8lvjP3
1BbtM9jmrTEcofg5uAIq5thD88LTa9GCnozJacjp0JozaRYmoykttg+olA66PHEzxva0JKl6VWXT
MsvIBSdDLT8LMZFKs0eDgQ4FfxSwtuCnHVAQ9Nax9N/a2FvSbXY2vl6fn08PNsJ5rNhtNV21iei+
Khmai4ir1sVjn75YdfdoQmltHWNTjBcp+tU4wtyT4SUv231Je5EYhzo3N61+CrAe1j117gRfOYMK
AHmle5AOOTv4R8J+7RH7bdg7o413mjY3DR7zd3PfNoSr5Q8K7FHK8nFGpU+sfZTD+LMu7yGHPPi+
2EbT+1BZZ0kHP2w8tpHjJDb5cHT4UQ2B4dHfmSEgvUZxETnNWti7hJEEdNjVMACQJfO2uxthJHTa
x6SQlyEgocVAzEsH23vVbqjbVc4IAks5Il0A/86mtgnJstLwEgCLYkqH84GnbagwKVzy7LVHBgFj
dD/z8apAXrI+fi8ijnYROGsmgzdVnh0HgqGyjYgvgbyvMP85Ybt1AA9N/spirVfqj+UwovCAs2ZZ
N3Jf2zWLg4kUIO04zZCTDOgHPXzWtbSQxT3HAiQtdZ+T1KYjl85UtqFFedLDYG/aNWnnA67wCuVt
TpbM08hEYSiOI7KfKoDkeWfhSCO/DAs/KAPw8OOYvHhxcExJkmoT3CnYitE4+XjBPSIgykLeOvqN
8CCGzYGZYK8WkWP+zFzeevNSh9rJ4WwUAXwHKHD0jONpntMHJFfEpretCFJ1UFha1uPAKjPLGqpJ
ZkJBADUvMz4HyZS05SNWTzLlQRMQ7Otrn6NLliOiRlR6pAlMty4tZJYVa819Zf2BRxME7+dgP6jp
pY5hNbjgb/VH2/9OI/aspslp73FuqGUZdxujivJl0Ra3XWQexfhdQUORAUMLuoTAGj7K2Fy7I7vB
poYfGtbEElPIpmvpYubL2P/JkRDElEeOINw6URtlDc8jlmd92DAnvqQRuZl1zUSie3HH7DJZW3hD
28GbuJIxLYLEt9iHdM7e9uyVYd5F2Y61CBl3XO7TWaNhaqg5OiMF5XZIAQ09CXO8TWS+Eflr7AF5
pVS2opLa92vwZhPHMWCr0pnfDZOjvIQu1RMOwOpj2NvsWntaNlMe0mTkrUKeZdwwTllV+skftwmY
ug6MZpS967m/TuvwhhScVxF6Zx9nMATRW4TwuBUUpsM7vQpYj5nnydpZSJQtBOSWzJYOaGo0y/No
am/lJ/27psRGabruKTOCLN0xM6uwt4GWjFml1PpGWPWuCHkXgHBoRY4JjbtYVgdCfZadM9wUzJ8j
F1CTgk90y1DchpdefqU5FsRoJ2LvkBSwBMPyRi+Q8tCNlWinDcJ5yvDWH68s9jlgOVyNS2llxyKX
90VPr3gF1XJfascG4GmmVtwV3HJ3EfTaQefxU797Yftg4g4DxrFqSrKvvO8W+3npL4pwfO8KDD+h
v/IzwHMsE6I5SFACO68eeY7W8bPvvbfOe9icQR5ksl9PbDmzXByydu9lJCMis6pWQnth6/8cMbWp
p4JnzbQyqmEXGMVmBIzZYRDPjVUlQMQEO1aNS+/etTeQo12xIV5BESnr+TfmFbAniCkazQZCGONR
FJjgWuvxPk0Ydyi4Dm5vb0d+R+GwGcLLW5BukllnQXPnIJ434UZ0WNONLj5FyBnsQh6MDYzQhUQ8
joWcBboBeIW8tCeoDovIv2atXNxOcDvSCB8QMDNgrTGRNDUpmn1wr8ujG7Jsjl/YzLOvkntkjJuS
cFYnak/cDQtj/Aw8SjaoQSU351TzX85B9OrA+/YFCPNMcbAEPoHUc+W1mdTtIE0GytSENgiVBM7V
sJGUKjn82qQFZs5mrmC9woKYeMln4UMY7keixL5x5a2lgR3XWeOZiWuaW9VtZn9Pj3sH064cHlT0
peskKCH59Yeabp3sTA/JYuev2dbD9LgO7OCLEERIDpcA6LhmvzrWuAo9ZgAcqyMTxiYtaacvSYCz
D9ylyNlSM5MYx/j2bkrBaOVqHYwFYzJ6oDGm9U+XddceMrCZTXKJ8fPOxGnRhktCdHm14nZs5p0y
/4SWNEP7HHTx8qOBcYJMxTlqudp4ZEziP3TY5jkcR4lbLYuvgqOPxxLUh7VubJgNUbOqfceXt0Jb
gvctIV4H9MoeE4A2ZVhK+pUi3AbZiNVt7ZIah/wQP4dhAPvVORrRPsjCU06QF2mt/egfVHI2vVl8
sTKRWcwxzBVjFbNZ14x/TLhIlokRkQTahHQefmHVHz2Mc15R7zoX1sl4LmeMZsgU0v0E9bUYWyZz
ec8Eutqa2biF4QZAE7n8swpJ40I/o3XA45nwxiSIax5JMO2q1GuCWsdVq8l13bSUi6/4VHCcYHby
1napdp18C4Ti3iAdB6OVU+2kvXJ4VoONzLZGCm+wetasrdGmlFCIiHkbhvLUTzpDOIxFLN67nF1/
cxriSzS+OVG3rFA+zENfD7Fk53LecKp3KBbSIaFrP+Qm7o2UVeGph0kdACxo8IgSP+O8WAMMUWzt
RbDz0guASI1dRh9hlx9waOfdqn2KyWCKOq7+5iajxKiKY2mfZAq1A5QqCnudLEeB24tKumz8XWk+
5eriW81Osvlv8ofS+knQ1jLlZ9OjM96NmRzIfqTDBHciPFfvIOUgCaV1atMPM3qa5pxIIHPAspYh
Vv5Ota+o4YMJAj3pq7QyFDPbFKZHDKpUOjdxtIfdUhXlmoXOpI87VvsIC7DbtPl69LQ9e2fweIZD
ZLB931n4natdMGDP14+V9hOwPgvNjSgPjU0lHn/UGRmWcfBpNF8pkBjaqDa7K/txm4q3kKyz+r33
iC1PKIRQ7pBuxpzb2OnDi+1Ny6YhWyA6VuFBD+xNpIo9ev6lgOIfEwsw+nKtFGJPsN9WuVKcPY3D
pMa9R7S04EEHdqKLuO6yVTBZS+biWPtgH5E8bx/T6UuMPAWIuRrFm1PvDZMTGCsjgMQenkqFWy8a
/Mem6Da5U6470fxEvp7P416NMGymn9N0b3FutS7hq85HzjEODwS4JGMAfSStLj/Z4Kn58BfIfiAj
w9cTFbazrYAhElJ3BXa09ZuMkJkNlN6sL072yAAH9UiykaJkTYEBFB4COyB3WAPywrXFUTHFqyz+
tOJx7bn5sdFOZfUwUMkYhHzi9OP9+alZ+N7bowGnkMHQSInajVdl9BCG6+3UePNIhWdG9Yxqjc4d
a7wYjqorTyM+48xje5NdYMc+Ok218at2YUyQofE5M2BsgZx55cFKSqhRGs7m1zAcqNPuw+REdsES
dd1Tw7XkABxI89tSXPPywRzeuwoHNIk9BjmzldazyYPmERxzE0db812WhKSj+WbIc8Puc4Hr3YdV
n9bx2g56SGneWoxYV55JurCcHWy99sMBYNINa9vKt13wCPn4Pn2Z6gthg8wO5GIyu8eEnjrR9WtZ
giWqAIMO06E3n4F5rmuYrFPr3gXTW59xcxXusajVTccEM9GIbBYNCGdWkTrvOFL8MnuYwhlLRwym
O9avg46aPWQ6BlNwtIiCQKGMUmoVgECV4+tUtKs57nvkUVtKbef2hH4M7xPtohk/jT1+y9UoCDKT
2aESUD0gNnjVsxGzhbLT157BnBN6cFO7GzcYYfSq+9QSR6r0g1uBmC4xVUtgPjI9I3bE5++QBo+7
1rrBX+25wVNHzW9xLpr+c01L0A6AuLCrzoj/CuCpalGgOTlzbmL6aL1j7TDG3TofvBVdJZzv+NFk
E1cQb9U6JLkO/bKR/TbPr3Hy4IIhUR6jOoTrAfadBPrt4PsUO+5DmFsLTzeB6mRHwdhbeAla9Rdz
CCkgw13vuKdekCZp306kdg8F40uaP732N6jxyYh4sD1/HbuvafXcxvbjWA8fLeoG75wLwkBgSOIx
NQq5ZsC66roD7rEpcxhT5xBhHp0IXGTz6B2bMry0YYkE5yqhmI32satm8CnrbagE8hKJOUnQeMQl
LMgaCLkrKegYBnffiaMuKsm3IXCQuOuegfqTUUhCYp1tHPZgcPv3I0kZXTityupTqXhduwRf0ftM
dXyEChq60Y2Tx4QdsU6ej3/caDDCrIEgWyBN403T+ftZztLH4VLiJ4DBRErzluHmns9hGjedgQzX
7Q4m0/xAvPIg3HUfnAS2ugvaGwQpUXcZvIfIvCcjiAeu6D55EmvhJYmeHMRKtbuZCEpLb934Oo6A
Ma9ZIfHRLPq7stkF4b7xNupRmPukQ825S7RtDBbUI5AWmKrL/MN+q9LpA2juhuxV7BXmRkljKRoF
Chg05oxpH1tm4aTgaSWaxJGEF/Ng49UWhcIDHj/HsFgKaic2d4x0ndvevTYMODL7fsrao9Zn2wDD
N+d7M8WnfNYRlONdhIAAyvObN0piZ4tNw07GzAgIEWLdaZL543mS9npefBQz1bjPSa/h+deV4MCY
MNSkq7FwAN6wlBZl1JDy2dyT20msABvyAFAJS10e8Hk9bNNKrexBwbFI94b/qk3f9gzghddk0Dgr
Gb6QzrCelAOrjKWo4BjI8HHaNwiFmbgR9lmwchxahnpXCKdvgXOvefmdKW/Nhgg7d5Ww4lYFk08b
a6/97ComBynsp2ljG/LOAQ6ZjOPWct6l2LVM65tcrJT/pY8vVPPrLHaeDcgvgfipo1xW7ZvsuxNn
gckyuYQ8nSTnJr4Ax2OwEy4cLrwJw5+TC9R3JT07bWzZ/yyTNxu0bUi+vCg5671mFaSk5743gJTc
EVhR8NqZDtOOWY8h+VRuI/exABGmkAesO2IrLPK79ZF7Vx6jn45fXCIck+gT4tmakr0X1mveE7yc
hV9a9R9cncd25MraXJ8IayU8MC1vWYaeE6ymgwcSJuGeXhu8kq70T+qw+7RjmTTxRexgs8yDq08Y
Oe4/bQpzlE0q+yVyKVIvg23Le1szfnr/IZqI7BgG9hJ4JVr87Soyt1AHE4a0WoKkOTD9jtjVof3q
EccJbSvY0JmnLpPIeSnc5zD/LaxoWQeXHDksNQl9kgwa2SWtFCbsXE2bN9zN7xBLVoFQZCH39QAR
M4cskuFazOistL482Tx4vb91guiptMeDZ/k0Ebs7oU5e9zwmIdIBWgpnu95/dfJfu+A5OHixt0nQ
gJsMci4F5eyuYGtaK2OgiQUN3yg24y1ulbUVAfjfmKwALJG8LFznekk5xVwkx6XWhX6dOTgzH3CV
0+JMIxVgu5VBiYsL9JPyqZ3SoscGQljWX7tW+zJaf42Z+ADGCjWTxh2ZHSZZLnSB2segtc3rdeit
rdaFCJg9Yc2DezEhXGArGOfA3E/WbaPqnb4i7tXdRTTg/uQPkJ6Fx93AY2TUQvDV4pqj1IvtMeWm
Ax5ChsR0UVTV2fSD19G4aRQExHp55DceJeCb1uO7eFUT+S6amNz6vXV47tJx5xq+4v3VIXpJLj7c
6n85Ru1yQz7nvrmBSxXclULKCyy5t/1vfaIMXcVbzHM4kQ7NYJJlbp4hGmxczAeJesVXvU1L7Qf8
Puk3/7GUDJnoSyEWcIkDcSn7XclxwwqSlqMDFrqm2rZAj8WI7zCZjrqt3RNj3Dc1gCHwmqHB0RFN
APf4tlZb0fQPmDX3fXQxv0tE315k/1xGHjwtTvkgak7ghv5ohooc7XiqVP07FJsMFmAwOVvpWfuo
Ae5h99vQi45UmrUMicMISlB3NFjOiJ0tpO4i/DOXtHtnb6oAOwudSdYCN+kmKL2DP9D14LLS2GCz
YgVWrmEam0+AMFil9Lp99Ab1ZQbt6pg69b4HFy6T+1SzwWQFSl51c9nWRhNJvv8MrIbZpn7sEQiZ
Ldz9FFrwCOAb/JuP8UPl6o5fZF0b+VZwlDDNdjWz9iABLTRDf2snipjYtHRtenJtagpT3DoalS8T
e0Dgrjh97iXeIaaTy4x0fw+SO5bXVq9PII3WnaA+s2u4UbxD/0DEp+3Lq8uOPxvnNChUOXKadoI1
PRdrkhNrO3VunVIb1xjo98Wfc61Ak48cmLEodY9pNFsvQ869eNL7Zx0sMMT4haP6dRx+R4rTCW/+
UhfrmKtjZR1z5ooFDcu60X4MOW0hzXPNYTNOzD30X5YAtdNspszB2mE6N40/w/StNG3PiQmyZLCZ
Csw+BgC+tCt+rGjWvdsDYLV9w5FMi44cS/q6eSnmT17Eoa5R+8n99bAvFeWwpVpqVeI8gu6wcGo6
0DAHZa5LB5JBwaK9MgNymkXGx9N3r3pHKTPVC+m252oSlO1Hm5a7KIGTQQUXCBRJWWrSYi4v3r2W
valGjA5DbdcV9ImVmwHNIuckwKCk581B4XarVbhTb20bndNxWAU87xb1GTWX6wa1BasF+CYMSPka
AsCSkPxOm4dwofbCogmq6ApzgLlzv0nrB9ua6InwUYyDI0/Igx7w5ib/QPgui9UlDHaNTu67d48G
EQfbCHe6j7+rAUeHRI8esgAfT2pEbvAsc8hXy7p0DhK8DPy8Vf3p8YbEEr2cR0Uo7diCyreifCGn
dIFgzuaOrBD3N4nrtce/5bveveBuHpCqyLkZFk69Km8VsA4Fhs+tqbKhc6BI5SPh/WVTFggI75b1
DmKp5wUwY7Fye95S1O4SFmDI8EK78qruIB7r59S1F6DynkgeH2o7+CKARskDlNLY6u5aar4bDUcl
syBFiwYDXWldj4A+23RbKe1hGDkVFTlq1rQTsVgYnJVwZ4t1kxgri6hvZ3ALR7+oDFD61DbWVf8Q
eyPdBuZeCxFzqOxLuUUmcJQ9TuIpGkLwHQdqk3Mpy9LwmWAB5S0T7he5ulZ+QYWxSV3AdEim7xQD
2wB9qC3NtyDZd8y3RuvV0n4kQsqAg9Ev3jx93AIzX/TV9wi3mTYJPbqAjUO/+uNAM9F/0gZ9N4Ir
iu34JkNr5yrM7cs2dpZ+GeyrUC0Txt4GPrq5D7Ezl06U7K2UYkq8cVb4aNr0hu+pO9tUiv+Cr66b
T+k/Gom2k7a9DGhCYMw/iXso78bwry8Qhax1QoMB/L/VyDPb6xi+zOamJu/HzRFS2Bk4yrYDH5Li
3wyrNTv7Mcr7Y6RR6dIk5zLW1r0pt6M3oYe1S9OmrrubO0YpRYCcpxMGtjSyDbaz0xiU6JwEad/R
tDNVa1wHMIqwmMmpvcFWfokcVn3XslF69FMPld7vQZmXnv/Tu9F7jbRe4ljHIQEGlsVPQaShU+SD
XL2qGrIrxGdIaZ8ZUKdm/cCCSlBGaDmcc90AUNXiUemCtwz4d8RHM3/AHMq7AcCCzMarmqrHqozO
9mDSIWbgDxDH2c7oyUUPyacTXx16bS0PcJ7hihI9oKitXaZy1rtrdpqNxUmt1PNTlxr5WptsiyBC
fXUIBh3TSITbqePy6gzipfet7zAVJxoi37smLF+9cIBq4b4U0BWWUrOrnYgi1FvIyFbikAiD/QKS
oFnMRqrwbms+ZVQGB18+xJwRFmWtyUfRMxml49aE/VlgB+3M1v5QPRAO28q7s86LnU8NtQwOlcUp
s2JUheydrsCNS/mM36l4QwCXMT3L3CRD9LgJ9W5gLLXFqJFlrAYBnTVDYAJCtdtvT2kBh0bPvwcx
1iQ6AjDYFrz9cuuzTCFsJ0oFK0/pzcqL3V+2Ycz/ROpRQLn5WFC1COI0YzE06Dt1uE0z+Rrx+U0b
dEDqAqCm0+dMR4/DcXKKSOLpwPWDF+2kR8h/1rdvPLQ+VOboLcxuQzkcOfmsZ/uFkcq9E4zrrEFJ
Znaazyd0PDz8gTghraVILh77pR/uDLdj8E1nn0WzqWHgPUv2TfDaDsPGieRecJ6Vzr6A/xKh/DHJ
ZxoPjyek87zrg2Me9tmT5WFKMXrxksdcFvOX0WKzqRM4p0MLdTNhXtW6X13LEuYMVv8KyKMAK0qb
QOL4K2jV2Fqia29I7oa0Hg3zilC2h5jihNRvzS0ZuoKBJtAIGHewb3Eigi5jyFWmcLSThgaAlPHO
YBI3C0duwUOD/IgH1eR4yUzdyepNaD5WWJKpZsLeiDY+4HyEzzDo10gk9UGvhs8EQQqWXI2eBuB0
iWFNe4KTOZY6hSexdJljpILLXkFW0Lk0Ot4FGRVPA86XMSTS0nC/iVZt9zWhueVzRS37flKgBLH/
+ehrwTSuCXwx2jvPByvEQiCjBx/mAuA2UIZMBft4FXAQclkXzI7t2xJrF3BrCJIWMZbpOETc34x7
6FzB01nPZtjuIBWWpOK66d6gdfnhJ8U7K49XK7H/aZQwKMY8WYk/Qqw8a5VGHqeCb9dk1AtMWIb2
clT87hA8Hmb2Ms2wUA+7Jj4M9kdetJuyVPvA/urwZGs2vhz/WU9w2DuLwQYwTIqqDNn4JTr7zmCF
TyCB9hukz+VQbSkE3Og02fexXGWEaCbmfBqCuWe9Ffa/BOqq3z6wwdbyKZevHqJRJ5r97GOdygNM
aMZ3tzKC001YzvRAdtFabON2iTsuksEyr3amwbcjmhNl9azbkqFdTvdcKj56MQNfXktEWzMFJSWx
rwRPjqiZ2Lx1NOTobI6Ng2oAmGcY2NCtbAFRadEwPY+LoyF/uUJoHA5IbY4IIgHX5tq5uGwXppvu
64iJ/rSYpeeiOUhsOCOUarvvl9kjitPIHbiFxXOc2z2Ci4NWL9JxE1EkMViQ1Gb//ken3yW54CGx
CQ5tHEbb5bSOYDiS6OT6ufe1YM0hns4Guc0bf6mxO1pIz9E3sihkqBN+BxZ86PHFMY2/I9KtBjON
jihA+pFLXADlhfLveYCkMeDAflxV/8qc4AHTi5yRm8jW5tx/pXXMvbAjxNVm4Kkx1ClAOXVoTHTf
fCRcFb9JnprB5tfwqpSYn4HpQSsETY7aiY7pQjv0XidEaVt/kE1yLE25cGD2FRIFUb4lzb4iGNYG
h4SgByKU1Glz+jGCK8wy5rYdm11vnAfBOZIR0jgsNSIV9rEnKdByR5cTUFS821G20uqjGzyBiCP6
RpV0ik8ue8qT7pByRY/k40gorP6aKmz0xrWKvqv40GBywmeU9ufR/wk6tNVQQi8umCat57IQuk8X
zCk2Ni5bGPKYJwuMxj9+U88z4H3Gh7jmZq7Z7cbxf52M1WVC5Bzspe38iIiLYU8NId8FV/iqOCTk
iHXrWQykuSAORXAzqc8JCAA+g/Oh1LhapJSeyl+coIsCiBh3SAtjTYZgtNEdCSt6WOYs3fph7iaM
gu1k41C2tP3AUqLETasAXuCm0S8mV5bG244Y0+o3PXSOffYVcppVLT155cvQH4Wz8catiCk14a0z
MWVPuAKJSqwcKJskQeqNSXt6lR98lM0w1Bf4+0Yy+lDF01822oVhd5uQ1dKM6bMgsq2SBtAaRzud
Lpq9mT5Nzk/T7cLsw8bwWX2Xcboq/SX+Uyenlyl4NiVGEpto9s6lf3bpTrTkIRc08SCvXnl3CSbv
9IZbSV11X2NP9ww0NWevj2DAXS/WVyWz2sotuGxxE9rYQRYRjaGTrZ7dc1pb3lIGfYgsP6aw3p2J
VmWykIqxhB08+val55JExaX1osWggnu0dpLGVDhV43dk595L03GTCsLqjX4JhwRDyUBACaQapua0
A55s4CrD4D0w2rafVfthFIm7pmgpX/UD0pSn3eAGhXcr+/LpJmSAxlJFWJqkkgP2LC2631yOr07G
7ok9jFfwVoIOoiP1kYY1bxspZ+OEzbvOYPUzrygAzbkpWIyzuFiCmzQUC74WCbhRRh9ucrFUdMT5
l1CvLqN6nkPtFv8Q0wU0HNz0mA8D9gmfv4dxBcKtwUTaIxIlPodU7IriXqQn5UOxAo2vvF8v2bri
Opbp00iIyCmmQ238BlCemBJtp/63dXd1/1RpJy/7trTkFvP04ol2Ocy/pD1WV4fgk1orEyEOK03v
dCtXtQvHuoO/gjTG4pZV+I3pyXjxO+vB9z80cjta9zdYnDdHMyPG7lnrNOpPtcV3E+XAeLCf4OPu
r6XoipXBRbaNBal+42HKmZ+3NFilU+ADeqsk1tiSZb7B/0bo0aHXNtM8/Ru5dWvZKj11cLrJEV/p
yN5HGkee3E3YH5082oSlbR+zIZFbdv7XVls1WdVfbEXllDfx4oSNs0tSzd9yUg7JLZ3iIn2IO9Y7
fERsfjoIayhWjxnlUAIs4KqExLcwpBz2fsUHpKXLCb3Hxr/QJ4RrhHvNtOQUMOaUI4sznwV9YaA1
bipzXGZ9M2xgwrx4sivPBq3P6y71+oWaspNnqrmN2WrvgfXAAOseZ3Cw9bChZ2F2bE1gYTkXGbT7
tc6FVDLqR9WDPI8dfIUHvYCe0/cRAFhOs80wynM2YT/HHr2LqvTTNzAocCDWt5zp9j51C7xSK7jz
TxFeYS+91CHRX5tb2TrRWiZM+Yc+diGXzM/RFgPya7rSGhtmfVoxzk6zHySc2Y+DLZOPLQMV/kE8
G4R89JcytnveQ1e+uZjTngd3pI2pCWV/r2vMM47CwEeF/YHmSoqYeDq5dEPKNRN9G0Quo5kCQSKO
4OZCaouryKOxyy2WU6P5FKmGiBydg+SEnDwnv7RWzrcTToqhGJoNN2r4Q2mEAyPKHgli7PBLcI7A
+AmIDz9XztZf6+V7QSETycBDaLHzUVt9HQfHPLlOxhMpgRcl/k4VOT564FPQ4pjN4pGeQibT7H16
jN1hqKh574L4+PdjqxIWckT6OA4p08H5Ic00OoX/vvz7yb+HzHbHQ2L0LWPJ+cu/n2wrjVEKfH6/
8n2QzRTeUQ3IlyN2m4KAMRFGp0wAInFFhJDMTLMRBeWk88NAx8R/Hv5+7r8//Pu//+Pn/v5v2/b/
72+TxRQdvJpqZ96CS4en/zB2AWYWvUmg9VL4Qlavvfp6SFoh5sAH2NcsacYA5vyfL0Xu4u32RU1x
BmX3agrlEedhefzP/9BZXgVpBS8bD5rsycbZQo2H/zx00FKTvsMbbBDTqUfHhYXOV/L/fvWfH0JJ
35s48rSky49R+n8eTFNPl4YX0v0w01ZtLFcIs/aRidq0xRodFCOoaA2m9t+DnTDrM+eH//Fz5Maz
vZbDB6S/na22BR0xf8U9HhkqHdEk0DMs7jWLsS1MMMmDXW7BOb73gUntAQVh7UllHkDAEgJgaUh4
3jxrkbKtozekMZ0KZmwze+0tiijM/+/H0RBOx+j1v7/g73f9/VJV8CkJdKdYT2LQTmi4//tBTbI+
/iiXQVMgkuPfQ++b3IT++2OT54D5qEI4sMgvbIdA/GuN2jiC0CRW47kVhtbMBkzmvcq2xc/AvcSw
blqRg/iL0D+0pH7oTHc96Ulzs8w2PjC2/TDIBeESw6GOscXbgpsRK7sesjOIsuysDB/ii45DmYzO
uqf2jMtQEp2cxPiHQcfeNJaYS11ahFYUzOPfAwHPBhVIw/qgZHUc4tzjS40FVBU09Gng+GvzGE7N
Z5qGLe5ozDJ4JZqA9gwZhs8hdbYM4dLu6DLgQrDiHF94/Tmoa20doTAuaKPZlsAjjrXCGFNp4j51
lMfkVFXnRY+toKFrznE5o/kYTaUzkkSm8pu5d7MpC3NrO8DGM1HV6yHMXEbH6pIEVrmP+ycn8rSX
EL930XGrABkUbQ2K21GX4mDv+jFG30TbdsyX1+bkb3RtWFFQIvZWEXM3M7lbtZpxCVPSfUKIfjFB
KTsY3HrBqjNc8MZ201ZinmXE98JHNmumNqNusOI0ljfX8jy5rcahvY/WsY1KH+t4Gj0qLOqqbi5R
RnM9f7UNFROAi7CPhSSL0McTrarEBseAyZTddk+ORpwFa8rfLwRtEK91Lpv7wsDtYpats7UztNbO
R9EZCSV53GfWXRVXDPnKdjNYAWaX2qfGEK3p1mPc4jSfv9ciUWtd5dUmyjmCJqbm7HKnENdC43Dq
VlO+Jf8zXX2XBjoz75Do2+ld0F93c0hCzjzP1ACKa+BNi6bkt4T7QKJQT6+lFOdukuYrr4WxLnPp
LqOJ0aSly3DLkVatDKfFMpalTxC4G6ycs9c0CH8LMdpHA6twkO8Rh9D/07I5w+rTMGAPL3Zep5sm
68aPmHyMK4v6GrbpffRy766jEMlYc5klKPfeGiaFKghHkic7GgznZvmVc3Nx3nI3pL/pvz9XJbMq
DUpi7yoghKoRGCFFe+0m5vfk3sttgjRy/Xto8qjCgpDeDVNMZM7c6OJMxikw5tRoyY21mSthG52a
iVz69WmIzXSjt/D+YqsNj7muhUck8nxLf+zAMB7FxmUjbKNTJp3wxAlbmOcupct5auZelHlcimUl
3Nq+K884Z+S5CjlFQN4HOJ/VqCoctDdNO8AonNHcEPwKElB2DfUISa2pq5Lu9wo3r6swxNjEV2ja
QGBSiipF3Yn3ZpKd2/ndmE54n6cO84euPLyKrdlWS0eFn2aKbhb6Sj8SmySIOhjMZwvt3LV6c9II
hg+WEifVWjwYSjAmVEgz3tlhSzlmeuxeI52pKaVf467Bou4TKLylWSSWstbJ5c5/VpVTpGFb1rWt
6H0Aa1XfDK11r5D39U4TVEdYYt+O7vDmcndikurycXm2gf+evRl+YXEAdBLlXl3Hbu6pG7xmGNGZ
TDHu4e8QXgueWIs0oPEJUSHlGSipU3imAkrHVsyYt0oeIOuIY9fcmzpDJ8p97yEk+XoUrdsc02GE
V+6UNLAK0T1kZdUBDwlvTkiem5faWuVjFDyYKe0dBidCmFcd8HmcO5ShwputM+cWmv6LbEfq5wqu
dUbnGM/wHLu15e1Fx9qMF72n77G+m4qgKdy7c+m3xm7oe5BEVZLhLxqfOqz4p8xG/EiUCWI2n/5J
Tz5RQIT/NRHVUYvz5MmvCdggmfCyp8+clfJ1wClib4i0W+kmTpRKy8+SAeq1YITqhk+eHxtEs4aa
SGpuA8DBPfe3SAU2onkuE6wMkXF3qsbaAfnnCoztT5ElJGvo1mN/rHJebXCdPWzyON1nwl0HOs4h
m8awrTWWkb7ogH6tvSidkIOZgXVhax1SDAkUm/7n/eWS4tGMXh1QHnFg9kN0brVTY4clv4XaDUx+
lXyHwCMuVJMC9O0ewRIhb7UM/Z3KvVTRqJ3/3lA+lG+qdRLolXQa7zie7/vOT49sX826kq7zFuOl
n41TckffdX6pdV3bFh7U+eGvTyOKwovzGJa6dglZrDZ63BdLXVb8cP45j7PFzjCIPvgBcrHusH12
puk+tPNDZM9g4HgS//lEj5119kpj2rcKE/1QPvx94KaeMWaS88d6XUsQRGtOUuNgF3Z+hIXAR+qx
Zlyt3uf6rp6xTwzCyAOJjmKu1LhwgTEuAAo4DRSUKUaVs3VmZHYbtDH+0jj5z1dNS1tGpDBDIvuv
wyFgWmrzsPK19NUEQYdTzDBXnu0Y+xRUQBjVxnJoBSnAjpD6MHRvgwrLcx9jZvNQ0VIqCRLSM/E8
YUkfhrarVqH0tmZipAiu9nBtR++3iVwKHbwsOIKyoB4z2Ixy/PEjnYaxxtwEgXCXjklTdzyjj3Pa
iNdCmwFL8GUZgV1Nxpy4CAXp9gCQmRUGDEB7IvZDSVjK871jZSOumI56SyQk8SKCCUijBVVG5nOX
e2woKLojOTibrr4dee3kkNmYlZvUJqzF1u83GBIC7Llb1+o2Y95fBsNa+UWzx7zLQWe0r0Si7pWi
sSWikBlA5cYQ3Ppk699hvD3RDLsftj1W6UMcfFh27j/aOphbo84SmL7g4/Bp0nmDpzGPgoMTqGU0
kkErrFiwqkyXqa43HZXkiGWS7o7OvlFau5vA9F5qvFs9LCwbrFARjeUmZ4SVm3MuYADtNbRn7p/q
LGYzSeUR1NE48zt9cCl4pl1zNovAxR886P2JRZeH510syZ0cdFN76LuRAN1lNFN2uErsaQ5hHa6v
iMGATVpy6MAFHHx+S+lmF9UVHDPSL/AzIdg2ikpSVTAqy1+AXiDCZWvJzdjxCoE3GDh/Wof/jCSj
0RT83cIpgqPfGcZO8+ZtZ/rswmQvBIqk0OjcVmb/ChnPXEp9OutV/+G53LbapmUxsvCvewrfrZDU
vbVWta8Eo0ELy206EH5LbPtexI7PiKnXlrnrngWfmrVOC+5hLOnXZKKE2JCeIJM+aka48ofph/Zc
+NKKI1wawZ1PNBpQtex1dCCVYFaol0IAvQ9H8ygIHzSskTez7B8aq2lOoaU/hIVfv/S09JGi5Vsf
5c33JkD7wrUvYYucNxU0H2U4xw4ZRlN26xZvWt4twJWpvRMbmwYqADpjtI/oa98w5pjdtJRwKdt/
jwywLWNan3zKix4CFHSMGca60OlS4xOAybK+1UmmvYsm3hpe+5hFxkXWlExneXPQCP2RxKZBjLok
/rl9cuG4Vu9Il2t7JfpDoQvIJzlYid6engYYko8uWcYTp7YXZUa3v+Pf36Ev0Nv0oHnGp2dK7CeU
/cV2WWwZQAy4hMytmoMGAtzXdtTHGLcAnnQ7VjhSS7Y9L2GAlZfnAdsgY6q5emZcG06nNoxbQfhl
n6KtXpwI8EDgzqUcdUuTwy1I6Oj2fErlDFnuFG2uvD4+oRpuoZ1w4L2M4z9KJ+CriOETiwC5f8dv
l50M6MuMqlmsJp0mAQz1/Lvx1SpO8ERsPMs2d834pY81fUl1fucJV+j6TKssv/fWDS9sbSX4wokR
bq3G/XRLyz6K4XvybCxY46E1DVBlsfuuUz2xSktpn4WyiaOPR5X0cNq0cCWqBIMZQL1xKHm+DYtg
bF//aLAYVmOixUuvwfQY3SYbP1eME5W8SNXRw1HpYHi6x8FNp62mkJYTdSUoTPGvnr9Fo/GrW665
yBJprnIDcSsXGO8TLOFBgTN/YjancBd7rLiAL3V85Lz9jlBATEbMrZm8Nlwi1m1C2ylAxcW3P16L
JvsqjWynXPJchc6LCkEtWea2Xq/rhEFXltfaEgv5Rhg1lSieNOloGV4ieETOUBVL10k/DHfMNlby
7jNU3faqwRJAD5Gf6xhzaHX2C8Xlv9GeJNgyMt7ZG4WIL1EZrmjFhF1nG4/NpDNfbtaopaLM2jdR
Gz963menlrC3b7ANCg6ecEUy9iyZbe3KVMcRcILSQYNYwZpKthq4nL2xuyRem7hTWre4Tap4j2yG
6J2NobAPGVx7aPLkKFkAoW8s4zQGXJ/cDY6ldfkbulqwLZKKWk0dzIAf/php/hbDc914EeEoVPxd
BHNtLX2oPKMX/lq9QXtySgze0vSf0omQmfvhn041XdHTlFYWzGtGTjKOEZ3MGoiT39OrNZBxjsry
22reLKenZcCuPiufw3swsoNrev0xBhx19IZuTVXiCsNXJE1OxF0ncGcgggVZs4RhfGoZEZdjVKyx
eJNFnoLNoHcPRQ5yqVqUTxqlP0wtmL8UzRsXHqI6tHAq17yD2AhWN5ru/9UAEzcqzFD4WeADp38L
ozl0qNyfsBzMbZihNCWkzwS3SHgg+l2Pv9LQeWpdZ2t108uYMlSqmtxEWWBICJZ+UVl7y03TVevQ
nJ4m0bOWuowt24QTTPnPVhHO/BLb2+DZlzlapAfGxraGuRqxviWGjVSXVBD5GxYXD5XVn9ERTTEy
QdHFppYE6Xs1/7tia+9K4jZehvtgiMwXa0IYc+xhlTpfdZq7B38e+05zWx/XfQ+YQSbqtdVULwmn
0TU0jG0JRjUYaOBNg1UfszLEJk5CgDOxKbndMQC2pUlJphUzZ3aQc92RGJ5BRl9PiTc2fbXCPPqY
DO4xxDhIFyhUhKBFe+v8E6ozwd6RZkhtfJYVIfk6oq4h6fkLPXpTfTEm2FK4t2RB/WXNbk7jX6t3
OaFG9yM1MfW4SAND5aLTImZI/ml5EL8NXfs0snUCfnF2XgSQN1TutmTZcnLuRSTygdfQewJXM3Xc
c4kltuDSLyit8CD+eCWvdVJwawO1/p3VfEiUK4luiBNsyyV4juwARRtDe+DuAv0Ol0Ysu4AdrcFF
BTtUl8VjX+PY0Iql0l1KfqPvMBq+clSnhUVTBNQiakkLLOcsc3hY9eqf32A5o6P9NuXjoRBimxRF
/BTjGe25hPFMVmBW+4ya15zdhV0JVE/30oLJ20eoS3yMGc6KHA8HbLFoTRN5twSfckT7MpdpldAE
mj1bRb3DqPohxL1v5SNNfWASQF8uPWUu8ZXPTwzOxHocD13J+hME1k5UUbdRQUmvaVLfrCR691Jf
LGw2qUXTFMes7vN1Hv8bi9RZmyZwFnscbiImsWAEHe5mQGucR+utm9CJh9Umm7FrdSOqTTvwJFWu
tRVDuxYCzpLmk+5z08cipp4S49JWqA7GsvCzfe5bRAGdu5S4R7yk+YkD6rfnNCGRMTyKUPFVQtzU
NnUHm9yt5yMQFDXZjLT6ypK5+dpS0CGCR6YsZMOGc4ouvlKKSUrVV9SvdTeYrNGunp+/zoVxo1OU
vIj85CB84qy68xR59iltNXwOg/qtKAdfOXoHM6X4SufUn2nRFjkQIF4I03o1jNZcgMcFqSqNb9Vm
V6xzLcIibLsxCh9SE2GvnJKLKUW+jELqy0PnlX/kxIQwecvGKAeZhOdmtKYzYD/0Mk9HNeQDsJ2k
vnJrAqykfo+uzxwUNldfx7g/E9qUettZcYteyvmEB8SnwsECeyrWR7qDwEaMDmQvILEjzFR8OGUp
0EawJEgtwxnT4/VMyZ5CEXntfDmsGR3wRq4rKi5Luc+kWR+1lNkV3IOpyE6St5NnOv0uHdQJLurN
wBBnFe6bTqUQS/NRhf7v6DCQA4mIyw161GhYjyhtgA4jk507/aC9tt6GefuQ1e5r6pagW4ptUn6G
mjzzWf2o/hA9aJMFKRsCTZSe21IcvdA4Z4k6jWF/LQIDCDLnPSabNsdFwjx852SPXYYoNg4q0jIK
5E8FDYwaweXk9qCBJLsrAIUPYnDII51eXDTT+eob+Y+SIAps5bgxKblAW6Y/L+wPeb4vbY8QTP06
Ml7lBXT+JS4vuTFZzWpQgqJaztfUUBQFZ4LMfOihyVACt02RJrgENjRsz6AKQFcknazuaWrkMx4f
6t8ajv+RXlHyNHntoWFX52D2gfcMaEdoAT1ANjp67TAteAKecKn7eeJfczNalT0ptt6TMA0N945h
GCMJTosFbO9Xn6izzUKftZfeMF+ckO9f52gcaAzmJgVwMOUTzj1lxMWsYbfCgsE47T42JqkJqmwW
Qopv92RPNStwpopVkrp8gODorKbMqo4ckl7rgWE8PJg1tdPPBXdF2t7kLs0qf9EDXoGMjpBrEjpL
m+OkGZ8TgbHWCuduY5jUXcThf7JCFur51HvPtZq1wM2YmBjAc3GY6stkqLKl4yXQXqE/4bpLuR0B
Qxwt2GFgw3ZT79/1iESBo7nTsm/siL8MRbdsGxhmFU7RBmNcjWqdop0uDYff3HT+rjJpn7I0rnQq
MUCBeK+5fuvdgDMiCJIFdbl4d+tXb6b4GF3w0jTqQ1VYDJwW9TUrN6nZ7vTM/F/UnceS60iWbX+l
LOfIhsOhfJA9IEEdgqHFBMZQ0Frj699CdnVXZr627qphm93BvTciyCAJuB8/Z++1Hxo5znddSpR5
Lvjpqc0Qx5vjbmzabm0RuWYbN3WUnHx/RGXcTiEZgNYtwUv+ehx0xCR1+ikGyWrqEiXopi/sGVzI
gRIIM0cuxto+0aIEL69skPLdtWyerUQKyHq9Bw0YXTxY3aCP3rF6UfaL4t6n4bDxY+e6W9S+RTTW
W2inD20BJkmlEqmnT1d8avSrBoCijwhmpwIDbVom3uOZkbx0jEPWs5h3pThwE7KsAMz3Q/urDAuf
XSAAmuiyWLdNsAsikJUlHavUxbzs2zUOM1/jHbZ6HA5WXVKosVe7c3rP3A4bkMIapaXFY1f4nAgk
/ci5hHYlg8+MtiA1JaQT5h+PBH7eFpJ2NZEz1ybpdFtCydZ0+cqda9Aj1uN2wtHU1ztWWGJqSLTW
UCDqHSZ+zWQ+7Y9Dct3k2XUDTJ5qOitv45HaCpBxBp67tPYxHao0YGcPazLca6BRIsL5M8lwK5Nc
3/sVbfmOiepsEjlFfO06vatwx62pXTBZSxyM5O2dCFbYcvYjyDe4EHWN6JUslsKg/VrMYOwKMkz3
yje81GEgmSd0Z0TG+GPMYFQQb1BnwXOKWiFZput+3t1lbNJB6pUZGjh4YwzYT5mvkk3To0EVYfqY
u5zaEKQiU8LWDaiRYPlTKDCg+A4cRt3Oz22ifelZqeEbccZ14JZAw4urdhDvHW20deGTtxgrcf79
X5ACCy9P4ZEGzBQ8h1EKuVpDug9YMn2ptyvXQbjVTJgdgzRgSbd5o/1ha9iQecqUkTgxpT9tM4Cg
hWvXoKgnPf0H9CRSN8Mlklzi5Wvm/qkzyiPFXb63FYKf2MLeZpBwtg4js9vqNspZPT8TjGYxHkev
NsXxdsaOuTYcqIC9cA/Bsl2RTCVXXYBHKjeHbdG3NyLqj2giD72WjOdoGn8qTqbUBUDZDYc9s8E7
4Puos0tnPE0JljHS45UnodMiikQSFLExLZcH7JYSrM3C2Sko92TavkcdwWekQXAUHskkSfqfaM5f
et/MNhKENycEbtNh9jrscKVBXT+YgCrNFLFHjJhH+deMihg/uNGi0cYBwbLYt9+6HjxnEJ+umpnU
sTKZqJvaOwjYycmu8yvfrZDaQRyMkjq7Zkr2UunFsLbCEIKQtvIlrVTqFxQ6tZx3ps27EWfaC6Xm
dJW7CUONmVOoG2pMU7jlCjmd0sGOzxSVY0p3eBp9QTWWj7uyz/aU0Seivhmfz7q+JtQv9HgwibgP
d6i1b0W4L2gHNTBiuPdBMs3RuIsjHtiSsxdLB99tvgQ0ILMsMzNZS8VlFrZZsKHHwiWSHXvdoTUT
Wp7dwemwiP7DDkaUJtHEno8bi9QlEy3fhDS+AvjdzfpnyX0ZkgfAssvr0PP6wYeYzom74IiEwC8s
5/CspzhTZiziAUIndvmIVRXrQDbULtvcuJ21YDhMEZyhefyZmHiuxq5xtzbzh5MutHMaW8E1Olsg
OfHLoCK5TSIZAX7AP14F0ILwd1TN5A21SY1dQQtkuIZyrI92HXaPBmeMF5lo0FUYjlel4OLna/fh
gPIIFkcC65ZffUA2mVNWSUQfdbksGKh1kjLj52PMhlVw5kgY7U27erQLIZmJhTtzZGnuJucmzYJz
liJoMRn3gfHgqFqB2eqCOKVDUhzqiqTVd70iQK/kqKeIc0FeYHxMhfVh+ryOJofoMoQLMdFKNtIU
76OV3De5hb8z755qG0f5nEOJLYFYoB9i5aYjkqTI55S6uOTXxrNxYyfJJ/r7Z823t30Rv0+cLYDX
ExHtFxBFRpyhU55zy+moF5pqOBLNiRe6R5CVEwPSleu4aBkUIlYn42XunkazAedcTAc8M9dI9hH0
d0W7SfLZXoP4fxJ0nleJ8NlJwA1uDR92Cdf9Og5I80A0Pzj02KMAW31TxCAHOVz1mBY26UzCWdz1
u5TR4Fo2ccYRuF7ESct3uHgsk+CePDG2VpSgztKydesT46pxhXGQVT1BNmm00J5a8VPWETrX1H8n
TO9qrvAYAOD8xK6AsBR+q969MYMgSRqPU6V3YjMk9seUjg8IevBGVtuqQdJqTA8pc3zP0e6Udmwk
LVKI98yF0xzNdVEWazsiCKdOYeU1fX/IyAk4BdTpuR+ZxEvOizKrxTWAFHvOOC+LOgfLD/fBamBD
ivRWRflbptM07adWYwnqj/PgUuxr1rAxdtFQhmufUM59hSCftJF4R9bAO/3iEhIEHNvW6r+cEqyG
jalPH5psBwXcX/UQNMYMDltGYsqpwlKEnJyXRCcf/XsVFT8kryoY3v68I2rkuUKEPGQ1G3UOOAk9
zibqQ6TVQIUGl3hguz0nBZbBmaSyzC5osmi0ru0SZyPJkIjbxH4QLgw3JHF8YIbOR0LKGTbWhAMG
6sNLhF2EM+g5DR16TrV5q+fGS18j5qwqg7fCUfUKqXVAB3ne1I2w8UvlBRJXTAcTykrqLkEABEtU
RF96ZfsWpV6JkbC36A/5uIXDJbrSCBDJaO5iiw/FV5oWTxUssdzQljhh0AI4ffgUsgaFyHiyUTOu
THN8S/MEH4yZvNpmRWZ4E1z0CGelxkm4azYF+UWrui37vWHpN/7k7Iu6fhQGLWlGhwAUguuO4y4m
o/yrrIMRIJb7JjN1Kcj206byVnfjxy5EBZ1oVQ5CKV1TQ+4aCXprgNbBWImpvMW2yv3PraHjIsJc
ycBz2PY2uY6tSyAGCcYIGOgG6chhykTDuAuw13VAIoJCPpgt/uV+0Kj6OGIrpsQY1UhZnmsJN2G8
JYjTWvjfd1qCEytBKSxM87luK5cP1UnXYfqh+d8pme3EegsMBHQpgQTi/q11B4Rjj2MlRJMV9MWp
neRPZPefbY/gMCzHbu0U5ZaJIqpotWsgbtqa+c4E8BLovc9lB+kcmHHmIIsNsMfkPqVoU31oUUf4
bqEO6Hlu7aAuT1NL2UZUx53WY+NrNdq0wTcikFM8QplTQfSBhel5NiLy8+iia6XzhpqMk+ZUHTJW
DnqrJtJcpiw1rpB1T6jRKuqf1Vs/mKRFGexLPfHsMQ0R0m8vPiX8ukffk8ygeHFXSPSL/i4hRXhd
5oyGBmTT2L7Grdlw45KFS4/KMUnWHH9ft56ybCGwkx/Ubvweo/ksg2s0PVs+CGuH+ADLnT6xgOF4
+IGaAbewG5kxZvIh9hkkZbT2HZfGurBcvKT1+5jilx8sXXgCMovNS2gECT5MwgGSmWDOrJ9cka/Y
+mJtNd0p5fi4myf/sSNz/dR2+xHe4bExyi0oqPBgteNnUNsxQzWCUyYOacoJewJgEHbKIblKWZkn
Fde7ahBEISkseCXqzBpt7tomt1kDXda2D13dNiwngWealmJMsoYCvooREKFkOdNLOhAKAUivgvzd
6c3iD4VZR5j9k6rxDrba8JzS/YHHpm5NW79LTLg7te9+sCrTC5YzwpiJzavROgRLwah5fum1DZfN
7EMZKGkjUTpioLsFkDpdJFx9LybTZh01cO1zjcBN5vbtnrKDvoBhhp5U+Ude8gBh+lwxL2WgiUQr
iup1p7Ugc/xqDz0xAV2eHCNSmjBMEdQUVQgn+uq7pUk8DOJ70OCq5ayivATm1g37STOhuDGIk0nH
GdoEFhN75lBmRfamqmnJ11glB6boS3NPkLqzHelYFeO0JVoXp1ZPSQFbfcOU7qp0WWE7+1rjNa5k
rbDMBePOyopiM2Sj5RlUWlGPcD6PWvB7g/6e2SOwfhAYJqKxnM7OQD8FAFzlevHo7uoZnE7BAWOT
x9rzMLFozTYcDOw3kB/oublILYoWxNcwZy/zTFRv8d0OztEIeLbUkrsJlBVPRPs1MBn8CUZZ5K5F
TJwPuUaYeIT5K0WcrQLyQ/VgustHeCMC0c7KAVxa6PkLtYe+ISQYasUmzpDat/0cMpt3GSlaTN+b
pzaqHmrkRMArADm1Ex2yTj5wvtp1UgCBJ2kMfkR+4rhBU0VaG43TD20NnFAjoisYK1f+PD+y0pCH
N5EdELOiN5GtM+RZDsYJTgTDTok8ZhWwauvQU4SvTd+FXwsHZ2UaxV06nJwJrLYd3eoxZo5+fi3C
t1EzDmaPSs7QOSXnecfdZ8rriK4pBRYI/xw7i0X0giYZwYwR03fm9FvFrIf7JnE3y8VR4pVhkpWh
pBjH67B409kh1yYTJ/b96tWgu1Pa+ASLeHqO0q5djx0ry2AWcPqJ+galH49f/BZXaeTcLibgYWyu
gHA/EVUO26neJJHq93Ou4QSlp52SvIxeeHhziHZbIXmbcpJXNZq1pe8UYG31c61u+1ABDYqa59CF
K6oe8nD4SKDrb8vXOaZaKVuAvE5p3xhp+ErRWa4LoxabznxlBRVoIofz3GpnDXQoYhfaztUNN+HJ
Ga09EvYOIaCNyUYxmR/y+KsUuJ3RWQRLG0Grxm0oOGrPEsmRUPSRDAN6qgPIT+jywsjM08KIiWiU
7+XCZk0+RnquJDYV1FkDDrg+pGOaq6XFNOyjrpLAtXYcmqBkGba7qywLnG8Long28tmzl0ljqz2L
tFS4Z+gEBUSrHrTyKU1H0ORQew1KJoooKCOSoQxTnJ1ew3iOZ1YS3THpAYr2JJgvTj3eKTkE6Xqq
xisVpPdBZv1k86nEk6K4yCM6k+s6JHWa1NkV6bF0aEPaO1TYePsqu9mnmbpqRNudsJYuB3WAi3Tx
T65rvugzt3iSV/0mtj81E5SfsqqbQQgcGkH3GEr6BWWfk1YL+WTwWWNmuq2rOvM93aZn4tCOZAAw
MINymNIMsKnho13MhPkS+oMPN6BsstzxMaV15IVDH8MuoCNvCbr6lFmJ1zlwbfmw6+rMUAIhgWt+
Zba4cknx2tLjwWNR43hugC6Es+nNlXWxA7yJWHANDKwclhhCTQlNCYkVKiLNDc9eAvLfTVl7Z/5f
Y8leDXtNm75DWb8QY7fjYHM/khxSGoR3jeaZO7tHW0WHNHSBt4UWbXDsg67feQx0eoSr3HnC2AcW
N5JDsyQHah5EGbHWua/tiCtxYZ9Kb8z6s0yM6qx1+BzNsD5kzDjtrOl2adDfiKqNNlXBQXgY/INr
Ee7GiECbGFnFoYMouMP0mPbENs/LRHUEH0AGL/ULr1Qk4kCgJgyttDtQPXqGouPsNMYnajqbN4n1
gAiDTTMzTQemqHlFHn+Go3aXF+lDbPYvs49sgJ7wZ6GMYtNSmJWttUd38RnXKjkgZd+keO0MWbce
ZqJmr2x7Y4xAvMrwQiqQA28mv7LAqOKh812kkDjXBTZHqPnTKmtxrzQVoGmFlJ9B1nWgz9qxM7Un
RDkfIbTKTTD0r2SLMQMIn3TAt+suw50hHuaJRoGFyGNOMhDQLS2BgXbbPDq0+NIU2B/y2aRMXvyE
Er1GXEv6kngz6omOUP7O/u44X/lYP8maUl3ziSyJm3Opdcc24QBSjPl77MJbzMQbCZ4JtyQD/qQO
5aayovtevhR6up+rKLlClL/u/I3AAr1OMHS1Deh8bbj0UrzldXtrJuYzaWb0oCN5RGoNKbTwRiyo
nNsvWKYfRI3ap+kNMKJWvJEFmlnBLMGxOw6SQr9hTNB7Bj2XTcQbq3dmgbAiv63ZcrUxf55aqzw6
A3+hN3QU9nAbVei/uwAu/mz559jCPh4AVMLKByFTjMlDp7vMUmltju2Tr2id2g7aY5Umr1VBdkVc
VhRiW4XvL8T/XW67GjYO9hacZdPClIAMTG7llR2hYMcDxAJZj1Ah4JBsrVsS6Zi0L6YMozKATZrF
qzJpfEzTS2CB4jSK8AQQJuf5zGpjdGfbIeGoY4hgYbP2Yh9QjCsEJ/kpwJbbLTsoza8hxNneGBtS
O59JTYGbG9E0yl6RPFbbXueZ6IqgXkc5yv1j2nzZbsaffEpuVKaqlZFNNz0SMC+qY5q44gNBY3Yy
FEaXmrY7lyesDmmREo7t3c/tWz1Kn50HeoJqD9YUAnKMeJHoKLcYbsuxPc+pXW5dSnLJfkd5OWP9
16yDJDsQQfvtUC/FzRQ89jLZtX0vbyw4TbaBCdvt2OP1EJ2cFdUHUcU/okj2TfOcJuW7E7YhlK3u
XPj8Shnpf8p5KyXLTYVU00vDdmkcl3zAUu19Q/z4AyMgo6o9McT0tjIoSAFacYR1W7uzHgDQP5cd
HCYw0V5uc7jKK23TR927nWQ0VIbxqm3TfJt3reHNLYJkhzRREBiuSxS9EvK1FJrXUap5iAyfYp0u
rUH8k6eRgbYishECHJmMi/wT242T467OvmKm9F7kOsbWRMGULFI8kU1fRKFQeLTjYxfNvHc0EVZI
OE+pYc0L0BXH8oIGc0CKTXopVtDmbfEUuejgaG3rnnToPhsTA0uwCUt2kHZo4aAjQ9hgrPsIiJKK
fOfNMqEp9i69hN591mnV70qb0WMBPeuI7zkv7HKNoqGGi9I8l4XKULSCjAi6yHMWukOKwhlXLOrk
SUFo1aonq4JagpWzM2GgdLF/zEL2bT3W2JVsy1m5FCO+RLXqEyDPoKLbx9L4CIaJzpaEO1hhugXE
4YA9p28w3kXRsB/ilgbYQvGaIrPCIV6+V6XDB5JXhGIk1ncw2O+zS1ZOQQwpjFHEpSJji7CSq+uC
gfw6bdkECml9TuotBnthYKbxwGotBjLjEVxvvB5RCHkSDb83ajrqGGcxbBmQ4zISj1omgiN4NI9A
B0x/IXYsNwxfOtOxPbbLA7ve5MlAO8y1utckPV4MGKo2d3AmtFUQJ1flkmvGbAMrfeo+0dNH49jO
XJpCows+VASUUCsQGwwIEaApAzvKycr5HkHCk9dDVs+SqslInDnV00i44mqO4f43QDvpBLbWXSu/
rKL7sfggtn1mu55IPkuXhj6pResUJUXko3XkYNiRpwmzi8Ats7dTFqUc+1mhb9lDfOpaNJWuGDks
mbaLy42BQpMT/RSglkCHLbctOrC1FuTadpIML6Wh7/SiEVAmnPPcV8ZOBNAVilmu225cmzI7W8Gr
MzTXoFFONkC9uHrS/B8ai2dpZA8cYCOYE/SW7dQi5TR+6ixmfHUZfeMpeTWITYKX2BG3IIQFUgUA
gurn7RQyD4qi0tjrmnwimqyws5NT4GMpw5L11SjJbOByTtqFd1q95x2r9oQ+q7dRzzkCuBWK9Dm4
VAESymaycwZu4VPeNftuWVDc7KTV3VdgTPCvedOLGB4N2p2V9eWW2kWU0tn2UfxjxUa56w0d4ZiZ
gMeYOXOzdVxndWff0OQ8WPgCjwhHMSH7JHkyTYFTbGNopUVyzeCMRVohGU994Nnhm2lpryMniK3d
F8/IPR8apbc4xO6VaOrtbHQ/xogXtEpI5TBzpCglF1u6gDnQgyD/sQ+u47QHBigznxNPPt6PKH8y
QZ4AvEYGV4EcD/RgvpA2bfLgg+ULjPiCwVnck5d5yfobnGVjvl/cLmE8vRCDjZDnrTUHhqKQsvTy
EEFOMjN7FwaIukp1QhiBeDEoj9T5/DrFscNsia8FDClQYnNNhsDcJWfFQtKhY8xgSstlgcf2Ofv7
ukv2vcreKqqCaAxO05y8iZklSRu3hftWGxzLBx8Khgw/Eo196LPK7VMZ3VVvVhmchXgJ5Dt33HFg
F0xhAMFnZDKojkhqbiiMSCyvP2xgEg3JjsMLhlkC/Lr+SfXjNWN6r3QXQQW/Itzkbshfq4p3oeM4
YDX1CZRDYqbrDNUBmwzVqb4bW9TDYiNztVW3zEY2lgVSIhV3FB7vdW9uXP/s08pUgXlnQSrJJQXD
okqwR0YQnX/yU3DGUfaAg3t0up9AMgbtlZxIXI68QYmDHcd7AoRfrBKMA4VqxzvDifStQHVNGb+S
nbELnfExaJJjnqDjrM6d0X8Z4kkQd8RqssqjZBMn3J5QR037ftIDzijTKiTxuctvpokj0L8et/pY
ZPz5a4IqMaWfBYmVURC2//7PJbLuvoubS/bd/PWhlvDX/3qs5t9//3LwXXiX9vKnf2wQfLXTXfdd
T/ffrJntH8NS/9kv/u3790d5BPP/2y+f8KTb5dGCqPhTuKqhO/9TGOtD++vfTlHbNn/r8q+/3Xz3
UfPL3x/48PXbL7//9PelaX/7RbONXy1J0a90aZOmZEjzP7NZly+RhgoxUZfEVdr89b/CWYXzqylc
3VxKDNs0LOcf4ax8SVemINRB8KjKEOpfCWcVfPsfs1ldqQyLvHnloLlmVbfEkt36h2zWoDEcK3KZ
pxpEYg1kc2uOunEjHzl4/N4w4GgAZs5TwmgsP0mJl2aqqn1aGgf8Iru6NnZ0TfaMRk8GAChAq1uB
YGW0md5zDh0z1GEFeGb17pYYPTsBoRVGf0iHATboQEdRdDNT0mZTIvGLAX7YSLV8rTmGurtRNlWN
3d+4hnwre1qrA2xu6GX5Tqu0bT4To+Sw0/bMf6gSvW58FCO+UJF4vpY+TK5+zQrCFo7+erp3dbnH
0uXhnF6NEH84ve4aF+VCGdznM0ZGEyGBwdoTEeDu1biEtbrfVPKTxLrPMKBXQJYILWSvVnBvAo6W
dK81md1aDoOfwDm68Uc/PGakO6DTRF9uskdPZUTESkv6Tl37qykwbtxU3feMJzRd7LUhOJKxfFKs
I4GjoGY1R4Yrq9SQRMawQWkE5QS9tsGsvXa1HncZx0uacCXpFxCKSXRjZDoWewWVYWT4oDc9Rhoc
cz4BuxjzWhAhmBu9P1zt5/9I7v1b3mXnApFl89sv//1Fg/WL0aWyLdew/nzRNKmc+7glcYLGHjXe
jqpu7XufwNo8zHhrYuBWRMqtwg11pfO/PPny2P8IE/6PC1YYJAorpTMmcf5ywTK2QKGQIlAGFMKx
eIpuiuD8v7y+PwcW///PwU37x5sip/ls1+x/nvMQnq1ttQPwt0eJdhAb9Etbf/0/P5+hjP/uRVmW
ggSmlOkKlp8/PmEMpkA1jFc8jJAPzaJMCZk2SXvnywiK/7hWcK1LqpyRaUVlz5u+Jf8GrWnFFDlB
KoNihUE3II7pwy5/HMh3ZNNgzkMLnE37vPVmiFtuk4JyIqKAZkGTazteJQSuaoOyCI3KeN+m0XNS
3NfdK5E4qFKBTjzpCCJR+ZxQs1JROaAunqBIUc0/DQFzQ3uRwCwjRkGMjQFNLzSrbR1ll8SgnaeL
Le0iDFTmoSDpYzIgThJcGCn2M7+jn1w85G73FBfMbThci6LiCn7rAgggQ1y9hyjQZ/QwBiTdeWFO
skwsqfBJzXxLdPJes+srq26PXe4wCMZUEqpH3QjPdGqvMKgwWG8o0LUItVdvdk/gWb/In70H65N6
eDe5jxrzKrWfi4xASCNldGhAZbLZEPEvYXGi3ck7lo8PM+0txPZAvhBKlpSEdohcIfwxhH5L+OnF
DRbiLVVgMi5nSgA5E+Qrlq6reIp3RkuaTu3e5uFbKh4Y067NZDgLZTw6uuH5uOIYgq1Fa9wRoXg1
j+YV7/QRqcPaGMxtIoiLYaSUE7TrYKK1QZ5V1XDAr+TNzQyRKaVeiljMYH+G03DVk+HmSutmwvCQ
ODgr0Nhlo7HpbAbo+HHR3DCjuvVpEOGZ2igohWnHabALd8uSBj1hg1aCsRT2rcj3Sksy2iFUy7FR
lZOt8xThjltU/6SUMgCHI6RyVFEM+8uScbGN6MRdWkxGdUXM/NDiw1rm/jQcMZGZhHfOvnUTwDKf
Av2xArGj5b4XDNVRFWSGmIxGEaeU2FtyXitte6CWZgu9xCxBpWj3GiBSyRpXtRAmEwfGbHkxK4wo
LmuRvpgpBlo4CMx1I1smgVwyzGLRsgO2vyUghKYo65UVPegl1q74qXRuZHhDBioHWmZltNyJ7zmi
w1klfIPekwNggQXvcem0Wx1vJcG8mDXBmQOvwdslOVgqpvQoHgOZw6WzNhaEjjJ6TvurbOqehhlZ
0WR4LY04Jt4rhn1Afkwv0NVDIpmVGilttsvol+8Dh8dSP2vRebGLTCEtaYs1FG0DoSGRoWD5Ix0h
xKK1EH7AdqRQIEra9Qr9ue317w5JfmdmJyWDHQo1vChiPxntw2ASwEF7UEelr8XJWXeclaJnOfD0
ToajMg4fkrg95aRHzT6ST5R0v69xS/FGsfb3TYPq7S/F3B//+U/Wibfld/7Q1t/f7fWl/D9QLFrU
bf/2x1r076XgUuz+9supSLvsg3PtHyvE5Uf+s0C0f4X2TeWlY1PAMGqy1wzfv9eOrvjVkRwvdJ0q
zzFsy/5HgSh/lS66AiX4YzrKpKxriq4NKTnNXw1DIfiyXWpLIXXX/lcqREN3/7w5WZZjUXAuz2ZI
yYKm/rI5OQn1bwqmwpNVWDFQDbscZ4quAqk0DAIacrsN7qrOeWhKBvboGMuCeKhEG5E5B/0tfuWf
mQJLOv1P3I6BdjdaaAJwFYzoH1nkox93DHYqZjIj6vRBSXFrUoqCAgGdNd6bsGVsbBm+TpZEkOeL
MiQyjHQ7C52JtkbS0LTJmXj3j3kYB5SycDjG58wdsBzSAUDXdOnxVKfrCqwkKKNYt2krjSlT8QpD
V3rq5ojbPspFUN/XYR80h3E2oAQhxfAleV16V/70TR71O0tGibnktjrjtoVk1a0c1ZdkrPE25Pd9
Gc/mYjtp7/VErwBVtwpNdQE41trqUqM1lYGsIMWpwFnHQDfuaa2oTic6fbZt9MOwKtFgJUroXlxX
NkE3STxqR38ISOrgV7NTDJs5qSQhdsOS1lpQQNQZF3ZYEjgkJa+zHiMj1aCWQM6aytmAb9+mNETj
dADNGQMOnZ+LMNGj4FNvMvXu5DXd5BjJyoJez7Q7q7JAiRZj4WorDevWpfStlP/pihyzugx1tEG1
ljrue8DQbKE0QQR9r0s/orQfG0wPW2x4fvxqTiJKr6vaIkawNc0E2WtP1tjabDgoMwMNG+Zb9MZr
GIs0l15qG8zThsaQKsCRtRpgEaVVwNFZX5v5PvULwWViUHg+doNevUXBpLHuN0B+Mk/T46FFe52T
VMsFgCZHWcw41kXaJO45TJZIpDJmwPesVdw+CPMrodQhmSL9R4Mag9kIWZBDyh6VHxKrlpiMKu1T
VGB0qainMj2iEauJqYngTOhJ5I0ojLIrrlFcOMiTmQz4dMt3vaNmG6J+1tHctpIRcgF7BUpnLRI0
SPqU0dxe+IEVHqoQneq6NodCXiSYGbrz+Blb2vEdhdgYEQWzkS3OlSuTDlhy4AaVLi5GNtpilffM
HiBnBoK+i1UHdcjXdYddO0F1vLOKpmFbSusIK2SnImbHk3Tmd6kDIcdlplny4PLawm3m6hm0aloi
PRel0oPwSblxPtNKc3oICnIOXxRtdnGpojpVF79t4v6Rjk49fvgkb+vbDrrIfdMMRr2eBqUwaQU6
8uGhmQeijWlhImPBebRoGxjJzjTKraHd2LS70zvCA8k2y9vct87aPGokpTYR31PZvop3OooYcmw0
3n2GpV0WJ6AnoVHTmjKI9/EMH3bfRp9HpR/A7mJdR5XauYxwI9+nGGo7sunuk6BBfsOJ1LKPXQOK
ZGsCYzM9oxirGBfANJ2apHRoaqGfesZAYwAkYGKJhyd3uujQCAdJsw4WYzol0JnERS4/6QG0TvpD
WIsRmB0NtG9k+YV5FcYZntgZByzn6KF163zvdsjhopWhcAXuQhFPkAYkCclIO/md32BIMXXPIhBw
R90ZXfJVGYSkbyOSQeH16JWgU1jCT49mEqDHLfKyrDaRY+rVR6fLMXhEoU7yUT+ablN58wC0KEUs
Jbr6PpuR4nw6tes+6rFBxtyc2xBgBFntrIWl9eJTuop1UJqEQDe5jfoWFyVThgHnGXJSW9ecTVOA
kccFUmpvSWgqBj51ayNrafFhwPGKd31iVfeKpSZf1zNMD9jLQdHiidExKVAJG6eMRu+wWWzSEX3s
Jjl1eRByGqG0OknDQIQNQQYDt45BI3VS8RWa5vRhjbWOU80u+yuT03ftxVozPNRmYGzgkI3nRkl8
lSjeioATxxD7UIRN0oQJXsL/dV2lIbQIzcSstREgm8DvQ4hqLmlv0iG0DH0Exm6aDbEZRtEke0ef
VbInBLphQlwbyMB26F/jAPhrh9BmVfu+hOarOWV/tIcozfdoR+33gZyR4CqzQrUo9tG3VD9tBTDx
qeEiaEnHwQexruM5ZDVpn5ZA48BQ50AP73GlnkZlw9vOh6MzUXzNhfE4khiPb29AWMjyR6XXwn1m
zDRaSNqThim63ZT6Xjc10nugZB59RGnMRmmIs/m+trl1bkp3lzftXVyg2YBtCVRLn8keJz+Cz4Og
QhDF15oprpIsqlbOJMG+BPmtU4jnOgmBSDArF1P6PUTjXTUjq51p7/NBNN9ovS6BbRM4yM6UMeEI
J9keRdPQcDCxBeM3N1+kkUsQmLj36jTZ530YntxF9GdRw2NJWXw0FT6/Yck0kVryMNBydpm5r/D8
QxvnAsd32gavukXz1+UzIW283VmJ7xzRt6udMIrgruUWDbw4L5Fs0uXNbgdhh2BS/BbLY1h+BVaW
r0MN9uliMt0ANbpERKNehWNTEOU6VjyySvAlZexj+mxiASrb2ynkdJeltFRHLGuol6P7ApgiajDr
hsW+vVDavGpEa9GwkschSx415McbLG1E/42M8XwrvKiiEsRRj+3OL1BakWSZrWqnUFucFsZ3G4/J
7RwNP85EatViw113qXPUsvDemDN1bQMiYAKBxG2BiyXdOO3qovQRLJWXtEjMe84G4TNbTHZsQ4Lp
mPZbr0iRk1M+F9bOovO8b9kecSTmH1NNT8kpO0IEK8fDkINvTuKJalpCQvJaTz6aXr9OU1CTIrtp
0bdc5Rjotr3//9g7kyW5cW3L/kvNWQYCYDcN7z36XtKEppBC7Duw59fXotKsSopMk+zNy+7sSimn
00ng4Jy9166bjVU5LvMM/2uMxQuQBsNtyUBsM4Mn8aIl3bGbbxt4WpsugDY96Xkv+wRgIv+K5pmq
RpxDuLneC94EJLL1EfLasTP5i1nkWxUTx9MwhZBtfp04RBRrmm9BRphxQ0JpJhFMdE65T/PyDpT8
qY+8b7prTy20/1gFcJyI8cTNvI8lVLU4Lr6mVgbNO46+Zx61AVI354AWq+C4FnwagsnimbYRT6N5
Z6RzmIb04HsRuYVCMrEDnsUy8FBW5tGJ5GW41Fct6WOkhpP6ORPBNaUR3lHWUJlGuFFcjmFdPGR7
6AoCuYziFR5qBAGYCd2DXWLBZcQZPGki3R6RGLWvQsvhMVKdeA/KOHxM5hKUM4Yd9zTQBqEADgl4
COrSzp77uqNKomO0L6qU1AbqnJiTHe0BuOPtaTB9/7Uf6olIMj974K/kd37nM+SunZhQeEZHcT7V
e0pw/732RHJUFFnHcg7qG+LOok+ozeebDHAMgRyl+8PVfkZ3lsgtlxZvdUMtmmm+rI2gcEEkglWy
bz8FUWjyY2mXi7iehppJGrE9M0dfSfNyM6bzAmgbnmd/Kqmj30yJDGSj/IghiO9a+Py1mYdHZ46x
syMS9wCeVRMKlIGEooTnNinTMzgdGOQVUrruKu1sMOZjq6vPyWy57LC5SLxDU+WEtW2bGeV7jYTb
IORukakh7/Ht6D4hA8vC3hKhSpRYvSZg3lPSbsXYi3uIBAY+kxEvc2I6doJan2l8wCvNGuMz32KG
6yKyatEQLTVep4sk51y0XXRh2oPX9uiAjCEx6aijHPFpR0kaHCfqGrKj+tB+qyz3NfXtcqflBD7B
DWiUWW1/m3hsfzp5DydJ7yudbsMIYZBx7ekdu3l9TFvSiMD2sf+OcEuLqMB4QUYlKhAV4FKvBAjp
1D6zHDzlnkaPNZnmrlwxMZTCDsuwSE9mEKeqF59KxH1bOEaMJ1P6fpVWL51xvmgYb7fSqx4LvM5f
YllD9iwEm3Nnqi1I3fFoW9Z70Ezu7WIPX8lmeBuHdtoVYwaZNEmwGbmCWNeu6C4LvEyHlhf2mjK2
ZTONCUMYERDX80yVCqRnT31R/FiCHCltkKHVw9Wx56kkEEbFvX1fLyl2J83YMtXGeuA8AUg6GHKE
w01L4Vj4NGTqrGB7oqTj0COwc0QUlPi/iZpgEGcRTq14FJu0PZRN6REIoq/zBg5R43kDYo6QsEkD
KwGPexU/BaWoLp0eRPqkIQCiqUNNTuaG72J7sbvxe9MFI3CNKT0kZQjKtwQaXakO4LGPTGv09/m6
YYRTf1No57uH6VWjQ3FCZzPMOUNcO3mIlHqn5fm5dIbHHlHKhUzwy1D4TRfhEHzuwlV0R7wMG30f
7PLGIfuwkJ+lAubq4cmgOVSdXbzQmxGRwKZ0OWUvITEiiXsz1erGWN0L1R/6sTbemil6Tuv2GLbY
+PsOYbKbfe0laI+SwiEV9m2o5VXA/4mr/VQK/4Ahg/6yTSRSho9kv9CCzCAsctQacfoXBXN4OBLT
nD2VQ/99Fi1z17G+pva6NrPoiGanDFBhRjxFpn8ElYUzbsSVZzJxLaV7yrwAe1m2qN2wCqs7X106
kSI4BtD8mDgnE4qnLsLO5XIdrkb1B8KTUZKFknHQ1bfYXkDMd0Dxcc4Cl3U5JUYAlhATJApiDTo0
O7KdjTVJGlXd9EVN7tZ4qCezEQIsppznJHKfOxivF9WMa6Or+qewKw782HQnlagP5eQNJ5rF8DhY
ZE/1mN93y4rgQJKSsT/sbLIi61SybFjpTTAw8LZnpjlmSANAJUTi1sX8kmKLF50h/YkoajymqHRG
hCQckZ4waNwLt0WTXeGZmMdS7hzRfKOz0eLMUfcLdhN7Ek8adznnwbOM21vtBJu4hBVH+kx0XxvF
CGcs4btxdCV8w6Jx0TY+cJg8u2t0qYk8Mhl573L1SBe9d5Wnrcu/RCIJQu/5qkqQfOYOcdOiB3MY
IlgbCuTUMA8XBPWC/HXvVs/tiXkaV+MDqXBmqOOj8C+DytlrMetDjjDxZDgxb9AYn8KcgLLF9l6c
JsCDraCw+27wUHk0naP8eibM8YJTBeqf6MXRMyw1Znblkn2hcXDdOvNrPrTPAFtGkIEooVNBe50X
7Mi6Vx99gwbd68Oc8y0QkLYkhwyzNigDlhgolAA5Gh1GLKjdWF7XM22DLA+fhgq5VF2Uz7ZVo7gm
eFjbxAbNPf9kk8t5X+ncYN4LqishrJpBRNIcGnvUbDle/0K9ykixMWlBKeibkyGhlmCERjtrV3dS
ZNkNWU0jp2iLTRrUIemzownfmrnm4Jd1qH6desaZ0ck6/Nr1EBpIFqjJthcKNBw+zWwQO7LSJtxu
mZ3sgyQk2gmV3yWwGJsixmLmTb/qKfF5iXAK/7D40Q6zwCQYwUy4LVziO3traAN6TfOaGV/j3o10
3h29amiPjtsVP3Lbcs6d6zenTiD2yV27P8QSogSLz4J0qkNStCYJcFSj/82XrQd+ZgsjJ840f9DQ
BkK8GosIC+eMozFVl1mRtddaWv2nwnYNVidghgxI0YHZp8AO7EMSJKhEtDUG17mdRyeYKVjH0MWG
Bu5WCMNoUe2taKW4XWQY3MWxOycPNS6e6ZR3i7paEh3n3GCCHxibyANsfnGT2tQ0B2tMIgT5ZHPY
JJeg9XcVEhmXI90lRcS0M0k3/YjDFU7T0uPOFnjs204tIC8dWO7G8+SFBbPesZb5KrGLp0ZJ9N/S
QQ1cjPiEdZrcRka0qE+j+wpH90wkpTStOVWSgnV2jcbCESKWIdbQhJylXfV1Tke5byz0aHoiPGny
AUAVKe6o5qbvVALqvL1jxr2Kff3TlMobPKX7rCKjwRPNwW2d7+Czzjang8FYX7CLEEYM7HKJc4GY
vHqlKLjFiQCf0k+I96Fntsp7SoSkIE1c+MU8ZaD9EBPsIxXjaQzVVqJe2VOeXveJT5Xvpp8N6RsZ
ZeSGTiPS/qw/ujOxz1lwtjx8GegyUQcO897k9BTxulf32ok72nsAUIDG4q2jt7vzq3BEmM7JIdVY
fTrjqXOGMPc24Gxw65QSCBeNBQaMcwlZ1miuTrskSrtl1TFk7/OrMYYQUZBadmMJIl8kNEHol3QR
4rrkthRMWGLrQBjfVa/jo78Mjwq5FSkW90aGpItbOJcnnR/jZiRBBE+xDFsyJYgDsZcs24WuF4Ci
wB7sap2cahecnh2Gp9HFNTq51l3QLa/tCCBjmMKnVLH/atl9sox1m2YdKSj0WbCKAPEohcRezWgo
IW6UYSI7W4iDd5puac6+VQPPsxfeeHFxnzJHs6VziOb5IR+1g6G3XlMFWNf7zDrZvXyzLAm/lWHd
4qIpC/wvdgJ0M01IazAWp2HS7jAjXs3ufN1BeV5i/9WdF2zCyXObyyMt060h9k/HpK4t+CikwJPj
m+OC6/YUhgx9PI88E830MWrPxTLBZ2nuW8e5Z9m596zoOfKaHw54vYouQKQoQEjJuMVQCe9l4Wwy
e+YH/H0CMNUAsQq+lfHZ2v2dDHu+y1C+zn5638xhDWPGOmmSZUKc3wMCM+Z7aK4Vrx9pHCNI7Qrp
b8Bvi/d/m1bFFi5vvIGVSsVhHqSFMjnsdgtxc5IWvk6ruxEuTZ5ANtEOeEUamHdjad3Qq7v2Cni/
ti6+ZZb4lLsEDc/NsW8DNmrnmTW/3bYVdnrSzDrmlv5r3aPN9jtSa4pBIIj03FubAx7nkRkhaogJ
sQ0zyZBbnJBQ6E0Ws8HWtle/tB0Nd0KECagxFIwNHpO0gWQ6nHtsYZ0/HdNKwIukomrC6YyIcY/b
7zLzAYNouicLrnNcFXArp5nhH2/+awHr8CIqGQciECOalF7smjA7OtVX2A4HisrnyFeHJa3e8tnc
0BS7irAVJHMHBUjmhGmAvFv0zkxwM4y6bXLsbTOuc1qE24zcCOrTL6lLAFMabvKF/kvRffVGB5++
gy5cS9ignWwPaiTVqOAklQ/NLSlrr16dPBGXRdRR2UTHuDLv1RBlu7XfTjmDTa9ITn4JoBRq49vU
hm9dhuAhip9UG+Dy8dNLN5pukpYHc62URHgVh/1VYeMBKZD/qlyrnQRIThBj/VRKut9TWX3VhROc
+yJBPrTWLHKkN26n5f2UteE2SGr+a2eCAbX0d2Bg4r2UFbIbwmEsYhwQnmM+r58yt33RcHdAGTfL
3vNc/D+udejbAiSocaq9tqIH+j/fSovAb8u2OLl5a8G5XGJ1IM8eBcM41PcO/SJktz1cBbgFs9Pf
9/HE01FFTx3uCl7V+JjgOvIb+eQnOa6OvMJ1bo2oZ2Hf76eyHc+OCNK3qJPzNZ7FGKVw1iVy2zBP
5ydZ4XNh3e65LfLMPIWmAEMj6iHRbCCyZ9/0MKwypXD+RBYBTPXapuhX4aKvXBrMj0xslgddzcu1
yvt2HYnRbsD71j/itUVohFn3qnCF+ca8AXzHiC0eDr0IicHsxfS5g1hwBLpNKvsy2Z+N0eYrjZW3
gURNNuy17TLEYArh+BzSNWhuHApyZOfkzuS44WLoiP6gykPJblwh0t54KsF40oO1HhvvyGH01qnx
4LU96YCLsDkrFE6za5Jxa1seveHUQ3MveUvD1ePpEuYhAl4T+h0DtjGw55k+28o8MgXkMfV8Mq/K
TN0lSnUXdEYB7zVNvuV2xfxOLh70HOAsBDqE4FX7YFW1j8ihgbTgv86Fa7j52Rc39d4q6mNiljIH
aysyNYgFr0xBtrmPn5Kzz/TmJt6nGfz+J4wXaMYqsxOaVOBOPIS2/WYa9R3F5SYgOQhxPb0CPWSv
8zRB73SBB6WNREUdUmrbziJOznoQnSzO6Cbh55sGhW6CsNrYQl8BNxIKzJUXydt2QDjdSFBUBeSz
iNnppozwy7ls6qsTB0lJQkKtm4IVL+tLEgCgfTB4l83yie7FbeGZr7kQj4nT4Czpq7fFncWNjYsZ
7/djOKEQtlp695NiGKhI9uWhm2a4kfFEDVOEwhwdWhX4AHE0JE6dbLNhWPnCXD7dkjvIg81mXq2l
gZM5X4RZ2wwlScuNLJz3qknKfyJn+mlsTnkk40dVj8njhEju7EheeumP0y3+gpx+b63lu8uDDG/H
T28juoUhLqfVtV4RF0p7OE4fEZBHN7gLq8uWKJaA6Y+0WEB1k78XJobZOlqheAsMgh2/CZgA8rTC
VGzGOzfHeVa28PtVAbgnshJ11SHSP9mL4pl3McjaezZf98ahL3uyAKZieXT1dhzJTcTOmEG0TPKJ
6DniCGFxl1yeVAs6tcSlgMJYuculT38GfVJ/z9gN5oxZmq5mjVDY88qJngcm2Nk+TYmh0dlwgiqm
IP1h0NxdzapUV/BTyod8KssrIJneWVWzPAYk1/2Qo4ouB3tu7sNVRweLO2v5UDA69fWMoZ2fKfaf
MswcJBqVDZHgMQYmnFbQ/QPxbEUEq2xZAe1PKgN7ltfGXdtP5U0nK+sQ2sN4xHXRHmxtzGVlMy1r
o9JDZxWQthPWGNoLb07vYBmwEKdOhxGPu9Q/F6pSL+565mr9mhs6KA4LJeJySi4nuRnGGoBm3wGv
9l0CbJhP70ebedRFoQZsKwtlL0av9OSMdkcCeoMDD5ghezrsA8CgdZifQlQ6SDz9YgSsRqYJoBn1
o8BytNKwO+z7uoOxZHeYPJgr5EH1YOctoGZkLxj31qRlOj7PxDjAWx+iMfkCPyR+YSpLaD2jBxh6
DYswqIXle+Rb7jbPSIFVFlL2RqzkqGScXtMcNh2WOXGdFhOCSx9kawpR91amOGONu6RQTusKSaWg
+7Wf+ymCZ+aQr4z44GE2t9ifw5WpIFtigcbAn4mNz7wR50gbHe2pO5ZhTqpuWNKzu+gGDPsx08j8
wWkap9iHHehRsoKIc7YJgfketsF47lVPekWYSyIOy7D9EtKJwMFWEOomBkXc7LAk/nWdq5goq2ZJ
v9hAdb6UsaicHeVM51y6WAvavS4CM2E4SnmXuQAODRfD6BLGW/JO0KquyaCkvjM2+4Q3qHDXLDXa
tRk9N30SN04IrfBiFgTD6Ks54YhoGpJgEpfjScxidYpptsx73sb4Gf+RrLazzhVqCqRzxQ6aWGvh
CZkDd+8hUscEQ+D8cw6uBp1R35NKR5A7Irs8oAF40TolBrbElIqM02CkBDUz872LhpAcjtNEMUS4
vyJ/YHImwzeRUiGgiGoZzzhDRWHl5K31JaR5m18kTmTBVqlzQGudjJR/XrzWu0eiyAFw4KwTrK3p
o4cyAMUA6BSieevenjl3T1TfMs89eV8otUC3k/SQv1d4snGBWCWLreuSSLGPip5mKh4PTrP8IQIO
5Zq1ExUuFJV9SBQFbkf26G1b9trdpcIvCR1i14WRZDlFc+2Sqgl+aqIZ/NVxspwYgarHVw71vfzc
pv048Q1kzoDE5tLmiwh+2yZEr1GQnFoxbQmDd1nOzo8QIS+mThqF7SVfoLj348GCUEm/iJxThBAb
y68W2iZIRnqMeB2BkY7oymGLmjSryBWljXTq8Zu8a0sy5xCLmAUmuuU5HNFAgCdmlhrohUWjy5Jv
BSkaeFe7oCfTNgdWEBAYHswPdkdNLXCQwa5IEupW/LCQamMP9EMP6cvhTGr5Yo/Nj7xHURc4mZjt
bgKAM6SwjG5PTnCQ0CToIvAZ2xwBDyfFfAQSa80NaOoIMP21wwy7uULj1sTHBf1KxkEsJW2Ph5wW
NaK1EQduqgF7hKThUHrjZUyma6ttFu+xkoD3sG0k5tbtF89ayVGpgzsOWcedl+It2HGKWy1rUSS7
AzfCY1qGhYOjb2pN1PiM069SDz9QZ9XDcrILOoSPzL2T4Vr20UBpA1gRCY8b8mQyhEPTMTolEkU1
CQDNOb0CvEhJbGW7UQesybZLybAj3o+slwGlOo4mFDYBpIfW+hZD9VRXNUIdeiD2QGOpIv/j+7R4
cUi8aEXOtpPO+7Gp/PvBqnK9RbXj4q2UGRncSOhpSEIVYMRUCLBnsA7G6RGZEGJeWm3ps78Ai7qH
25m/pQ5C0RNR0nHzVCCCAEXmYshNRRuBqyL+JQlfYCdOxGvHLUJdwAPtxPAs7tmtiT0mjQZHe/EZ
QjXFkLbiKKUeX8XzouNPXwcLsDZU/zH26Fmnxt14eRy/QJCjaWVVaRveuaVcvo9Nj3C7kCDWucfJ
8gmda0Qmnj+MNjh8E1jMGZpRXKvUDN8acnJeQnp+3sYqSpobDP3rd5E1YOyofTukn54zD8D/Eg7V
F1olnJQrvoB3qGUKeLfRTTZexDFJThuHTM/8EEnPfw1Gaw7O3YjReZfrgUz7wscBuP6iPVUTPA7c
CT7uMcyZ0mk3IcMBkBdY/eFS1xN2bc91G7KK/Bm9DJRLQj7RuRT0XSN/JdfYhgQgEFBteBUGQMQ3
AFgq3MtFnDjb2O2HeyO4nxeMrYK3qBbWtRtZy+Ns6NVw/5iE4L/2ZLRRXRFYFw3NolXhYN8MCnTY
Qc2hf0p6Qu9RdFFhixQW2Gb2FfvVREqJcyZIOxC7DpJNesNQTOCBzssJpEmJ/LbuSxo9bdKA9Ip0
u/Bm5q097cToBtFnozrG1lYO7463hVVg5hF7QAWLrgj0B0Yozca2znliCV+H9yJ8jEvJXMiG2+jh
yNVMcgPHpeRC3OrQVo0CPJaMo0LINpm/dJcwfthKkAGP7WYIUv4OI+9Ub0zQLPYmoX9T3EsEDVce
e8Y5KOasPYihq78ydhzXFHil0H/bjDD2TpTayXNeJGG2LXUnOu4DsL7TbPKJ9cRfguGin7rks3Ks
hESFsi7v8z6gM95YnmEqtXTVvOt7gqLWYzMjkwmLPHiqKiAW1jcCNB+Bbm1+sOxeP0vJ0s6spWRD
yQfevR3812ymmBchbKGq8KFlwK2gHMiqDN1JQfjXZhp8anbILLbBpE8SJloRLzz4vB0tHYl2ac+A
6sZgZysVoe9XcVufyK8hxanoJw8FChgojkZj3JJizX2nBVT0hBn4vtL+ZRcnkX2OiU5NNloWdaKn
iwbFwHM9mrQ9TkWIZ9PDzkmoHtsQMux8HDOaYbW20MBgpCvwpS5DnM//+Md+0/z+ahRBoPqrV0Mr
dxWoai0cKX1buR98FFRURa9CWkNRV8i3jAJi2EwZgQmgyMv7lpJ5+YuV4oM7RGOBdnkpmTkqLT2h
xO9GChpn8TKDbN1CAyKCGjLL0aO42WkRT++/6Hj/wwXzwTn186N8vFPc48D1hLd++V+cUzYNOxr/
fJT2CvHg+fQ0VdNo5jVVu6fpHe7LSM/bzOZ4NTpm6f9yc1fZ7S9GGD5fOdxgz5eIczGOfDDCcFYL
k07hqQ9xI1xU6fCOGkRsUaV+io24Z1/L//KJ/765ytGY0uhl8aVtud6RX76xKSbcHYCStkwJyi3l
0YJhHdWK8LCC/fnm2iiiP3w7LYTjakfowHdwGv3+WVECQmKgr0shM6Pn5KPg8OxsclbDxhJXad/S
XcsMRdbsQZSjz0/SADShP1/Gvx5gH7uBg9FOuY5WvEy/X4Ua0IGNgMVJkUqbT/Hkp+el11gNIs7X
VR5Yxz9/3vqtfvtN+TDtepJXhoQRnqvfP483v4aPWVIs+41Kd1aTIAyb6Lj5f/li//FBHmF00mGo
5fF2fvigYGLFQ+HLCN2I4dEsdXwzabSef/469r8/BoCZkNJBSIdtXn+QjvdoZVOoVOmOOC+1LzFc
HzIbGOCYsJcaGiqbyDB65iJeSN4Oid+jn5xpiO6ej6E3rGFy9h4OiD9f1/qz/X6bf7+sDz9rmYV8
2QHYCOx4ZBEZ4/mlB3ge1RZR7ovTXWdRlN7BWpR/ea7/9Qr5PouFw6BXSonk/8MnLyMHRMzsamtL
k9/gJKX+Rdq6zaLMf/jzl/zXvSe4lyeIRQKXh61+/ja/vK01/DEe6Qz0ZazKqyqcgzu0zt5fvtD6
C/56K7X/09oaOLYmVgpt5u9PLKL4GINOLGmWhfha6CrYFJrK7HVvkZdEwPBxbv7ymR9v4ofPlOs3
/+WbCZoUUL8Le83McI/GTybwPzTQfLKet/+zm4i5cV3qPHYwl7ulPrwnRiFqj7wspddsUzUtbmbQ
6k81Sp4/f9DH78SLiLmCvQtCsruWR79/p1Yge2mbPt4TiSDNtVMN6YN2J4GqB6HJ8M/X+v9unP9l
C16pP9hxCHjpPrhxfv4n/9hx7OB/a8ntDwJsNY4j1vfzHzeOrf73uvPJALdNgDXbZfNDBrg6brSL
x9t3FYZYH6Q9r8H/NeNoiU/Hw6cjNBaagICn/4kXZ/2HfnnZPGlT10jt8WE8ko4rPzwkQwSfZfCm
8EK3xa4agnyT+iA8K9SFqHk5HAc11PyykdDSnLTawDgH8hsO2THtkk9BLRCuybg+YjW4r+LAvvrl
Vt7989b/Wu59WO65PkcxBxHYJ7hR2NQ/rG5KBQaELDhoNI/5dd8XYK4f6PcQ7BfrVc6AWBIo7WXm
ecdBNjkShRw8Xg8LAqfyXxb5n6bZ/7c0/XM1trAlv5XD1s+9/22Z8KqR0FkrsS5088YK+V3Fnron
juoWUzyZaNJtkeZGpKYzL+DYjuxDWDDXl56+Vf3cNlV8rmmLbntK9q3v/e3y/vVjsjC7mDU1Hn/h
YsH//fKGCtb1IGDuhfPOOPN8gAsHJl5E31jVemi+ZbhDjMTwtSsjclbjtxx1vKua0+DiQNeFPFZp
cs/Z9i+/4vorfbhv3AGqZy+QXNzHMq9cHDJVaKVuxl7Sxu+wSZCBaQuUEM7iIS7MPWKL7WXD4/i2
LH2HHJ42aZUlV2NIoLTv0dyPq+xLTloQhoB6E+IC+/NFyt/rw58/Li+B8thPeRFc+eFRc3xjEjCw
8BELehQLJzokqBiTXObduxjQk7q2eUpvfU7QJxHOYIbqZ6nN8qmI5BOnPmb6pnvHvVdvMH71n/0C
KnGe6IEwheAxHev59OdLxin37xurbWpZR7O4YJeQv//ioXRov+G9oB8QLXuL0+JmWcOuiEGgZ0tc
YnmqYL+1ffRMdmdwsFxmpJ1Ob+kn6Id+siICInTMu5J9n3CVvkZZeOOm4lMaFdnW6ehI+h7+By/X
9Vb0Tr+NEygtKinjM16imWkGA9Ba2+ZY+RyYwStXR4Z6MUhWR9xP2/dliuQ+T1qaNITS7iZV4gix
MAfTe2uvXTEc7LyCK6xUfjdOEFCzwtkzqJuuSR6/YyFkGuWBvUZhWV+E1OSBYzFXhLAJtJ94sHkm
dVD5yWXoTPYlT98xGvrscraIuRokvXQmJO6BFi+Kp6mWt8iLSV5f9mk9gYeN8Ck09ooshzAV9gVA
CqvCHFBX58JD20dv1NzU/FXa7NXKUM/JHdLZqY2WcW83/bzvsGLklpJX7tDhADcA04K02Cd6HGjt
r1CIwpyDTIChFNXW8gkFjTvMLXYueV7IeN9EI9wkJ2NaHHAYkH791gNJv7b1jDKZQ32eLXSQddJv
56bbRQx7XmKnQo+zhPDPc2f/l4dqfWY+vKzsWKgWwXj4/34PzNSnMaPhVcEOqXcwpPLifYBhdYbe
shzoSpTchFwyoZkg2IbT92qkGZHRcfv050v5+cp9uBQOZDb1i7cuud6Hx9v45NZ1yWBhMDc9DSpm
nMuCaR6dOqNxBlVbrRta/ITgDUH0lSbr5eroL3QZHERUfQ1TEgUs1Q7HQni3P3crhhlwcZULS2LQ
OKWLZC8zy9t6Leo/XvfnzIXySjLUdQcCnGjM5C/1n/qv+0vFTqkceFhfxboO/VJr+j5ZGNGa6xAv
3UlQO/DtggOr3p65HOg2TzF+QSbYj0u3521+sZKS8WOwhluhIsLwhSaN6Aa9VXM93czVZ3/wonOR
t+7e7r0f1ijJw8W7E88196JKn5oF09UKUB09JoEI09tthRB466TqMUHuiTbOXP7lp3PWyuHDb+d4
NE1o0uAzVv6Ho31Zxb2fWbV1ocZXtzLqoHrlX7j+cg2NDqEXesC0Xj67qo+PwKjwKdQq3C5DAcSF
t/tzajvf+rBAxWpBppstce76PAEcU8aABuibtr05jkUO356ElhfW82/Qmdpz7afYCHBYWGELD7p1
7uJ2gNcLzySyLhs9VZ8RHcFUEEN0ueTI96bJv3f44wxD7yffi+8TSUOJOBlDGkr+Y/Yz1Hu92luy
nq/d5UjnpQOeiY7QR1RhgHS1ncbnlXiQcpELhQ2JLY0VnhtQojs6+J+rDpKaH1bBgV6ZT501Rcd6
Gt7sKQGkvDzyUdm5mpscAIIzMRd2HOxFKclncx2f9WqykhF6eNm5V/UQyWsxm/mU1u5dOgzfUruM
ztQ+xDOyJONfHCngnIn5n0qOI8TIS79vnjziVJ9AU16DhTnSoLsWZewdOaP4wGtxlCbRcE7j/DWM
OvuMDnygPWIWCqs73aWwmWGT7bD2iZdRJh6DFn1XWzRuaMPJ54zyb+spcPIuAcV1P7Q7o2HYaMUA
NiRCbY9wRxDySNcha8o98rvwM7O9rUP8TxXQ5A0CsgttLAll0O46D2HQPI2nznq0ame47czylnPX
97hwYXGW9ob+8BEvzTe/H61nlO2XcrFZjKL6ldCkjiFPPx0XnEEOj9cjq9VzV9q3vujsyz7U11nd
8blSo51lJp1Gg3tAugfHooU2Kpe6PGQ41YgfSJlzsgYGGD9C98RuhWIk/arJvEDOUxfbsUefjKrC
Yx9QJCfE3ykb2uepUg8/3Y1l6EeXk4BxaTOIuzPREJ6D6b5db5rfOK/aHlaEZ7and3IhjfeOZrY9
RXXHCNa0HUlE7d1kj9XGR496kCvwSDWUthK1FF8dTeXIiHnJLO5rBArRxgZ6IcT4TuoAWmJL7C1m
GNirxJXShG6qJD7zXgLuJyKNSpm5TATB2ht/RMRAFbPgQwq84G6UvKsGt0qIXglctt+s0KDozBwb
5xKNx8rd5OlpHjkhpASHnPXgO1sCd2b4ltLZLiGyqSEvgDjTFD95NNg29QJhZomMeYz5wtxa+2Ew
TXBALOVid+Bc6mPepweJFwezI8KGk5ny7ZhWw4MNWmJjef4ps/rpjjk3GQBp3p2khRYxdJPh3dE3
ThjflizvX/+8lNn/sWA7dCiFwwEJl7f7YRdiYjqVsySUI3JR9gzhuIkK2KqYj+8kyIJnYtQ3xnNR
3HXhNpn9ADYsFGk/Rifzl0v5j0La5WChJR1pLmRFO/y6dwwmsCuWIaaErVD7avWOjWvgmLHjzwaa
APgQJ0EGhuMElUC1kV598ByKrLJo7wq8MVss6QdjY6ZVsRQbob6EKQOvP1/mf5bSrli3bdrI0nc/
lNIEgzgosX3mj0zwtvUUTsc+l9cp4oYds3lo+II6lAkZyTlu3O5y392Wjf1et+XWytm+mCy7F+XY
eoc+UVDrveZrNBDS1oQ2Get6iq+027/9+ar/63em7FknDIwW1v/9fnNd0LwIBBTFdD0yCSPf7BjM
3bVurhoJfDWeNW+Zk1nbNoJaYMfqxBOHhcCP8rs/X4r3H5snhyXa1QGdA5gbH05ygDst9AzkeMs+
J1plMj5ZJgc0V812WBpgTTPHIxwt9eXooy/C6FvfJSaGwu6Rf+TBywGT3j2K1v/Gct09JcH0igYR
byb2x8cYX3Xr1GQdjeGhQkxqHHIrZJe20F8rcknCZed7WFwJDU0uxoaknIJkyigLYEDZ5db4SKhL
yrI6gMUzxRGkiybSN6WVydPoLz/yLLL3pAvtXRueT48aSbiBuXFzb4cz565NBAbutZs3VX147slu
qtDeniNMLKdRYwwE0C73uNWvKvA15JFXl1FRf0M6aE5tVjkMeq6yhnTlCivXM2l7p1xNT4bmy9UU
xJg81EySFxq/P/8s6veW2s8jIm1eh0kQx2wbVO7vT0iBJVzJdrEu2nUhVxCXUXe1l8X/IezMduNG
si36RQFwDvKVZM6ZklKSNb0QkmVznmd+/V3UfamSG2WgUY3qariYHCJOnLP32kMKl6S28IOX4hxW
RrdpJKAQJCy/jaXclE5LUJ22IDQSEJZ6E/iVrmH7GRzWO5luzHyjgcg2AuMV/cNtrwFsAALdbboV
gWuPIEbqnP0IEzag7wpAMOb3pcJjM3YSjUpVXPoUcbUeiL+sOF9TkW9lnO1o/OeLHsgb+e+fjDUT
UAdkD2zjtgGillGFxvhXCdtrQ417G00KPt0BYSzDS7lB7UFiXmSll5SKqlx9TmmQFJtJU4MjuYZl
PLyFaTI8pNG0zxYCLYpSvxF5HTJnxzLAca48Mn2m+hggdwyrqJgDv7FBFhEd2hq5qFUoz2Io1Nd6
fGpDrb7890P+H8vAOohTaQkb9ANU89u3hxaQCEykPbi3h9iPVTbRsLKRoxJ35hq0eIQA5skOjnaL
uGUG+2mDLKZ90Geezl8uZu0o/fv2czEa2zmHMcYr3+ed+dwQVF6vqI8yjK+1TUS81NDtkVo8Ej27
VVvslZp205m0xCqa1RE76S4Tv3In7P/SjPv65d8vxrIVW3I8ohexIoL+ufs4kmFGUnIxi4jwb6R6
u2/y5n6JlSMyPrS/+a/CxsSUDPg3bJgQEOD5og0xQ8BA0tegVKvVCN8OE4oTSGXLH1ONSINYx4Yc
xY8ipIuRDUtwHFuL6MLFnO5mJN1I90LmPL0y7syMoD9MU3w0Ub0p0abezeyKF1I+eQiL3LUxwYGj
hYcDJ6p6S2Cp6o4gUey8/1G2WnCcnW3VxDimMfiWmMHw4oyQGLViszpQcUOQMF6GqMgU+yCajETr
zDynY+BaS+Hs00hr2e3JHvvvJ/1FOPx+c1f4IJpBFZnOimb6582FszV0WR+xoa9F0QzTjcUaEEq2
rgMFyo/jgvQFsAljQo0Y2hiLFZIPqBhWsTwo6lrCiyDkbvfHfKL/SdJgu1USdPLKVAfHqoZ7N1vt
e4GQC2SXRblMEAXZL85fhina+oV8+ylrb5rzrVy/oq8v7B8nXGTkoscwvGLP/Ngp9l3Xq+fQQoFN
k/zOHCuIvARsdEq+h62w4jXlOVn7GqXF3oBPsky6/SBoA+Ij4cNDaXGsoyjw7WS+hnqrPQ0sQ6Ir
tK1A+uqSz/V7ymz9VQ/3f3kqf7ZUjbVDrkJwNPgA11HAP5+KZkxqOsz8FNLfUI0pzrhN7cQ8ZXr6
yt6PWiq8bcL6yalGzZ0Q14YoPx5Hi3ljTB9wjY44GUH0VDQNoGEV320TEd9VWcZxTWJz044MaUo6
Z5sVsBqdYrxNV3l9F5BK+N+/Rf0awX57LnT4NRiXNPsBxH7bviyycfOxpz8cT4aCVrEsSXQJnox2
CnyZ5Hca3kxGqlJsS3KfOKnO21lNvhClq0u0iO/S6VMm+DX7+k3T5l2ZhCp7VAs1TslXuQuJFul9
gc9XdsNGUWDwFwMxDbPa3/2y4BujqW5fiLbHSjdCrzCsMD8MqWLeaxZvLB7B8GbqoLuUk9ntZyKB
4Gggz0k16wdqG8dTk9ssz6yHQLDwLiYIEdYp0E59ZQOYWF4HBPNN0FWXpdXebECCDzJSH+aw3DSj
Uz+AGiTmpNw3ilHcWMs0nKdGmr5EDrkDMwFqSOPcQ6/SXtrzKpHdEXeieG2mvAo54vrCB6dh89/W
psnpXxx0YkWJhVPyXb1DtZRUdw60J88ShHCOZYUVCNGSTOgmhMW8c2ydMXRnm65V9Np2kemybcXM
rLYmGcig6WfWXbm6Wcgpqhd7NclMQNTnzDcmSmSNkfKboFmVFYZ9CDrcW138Savc8YkUG2+pxWHl
mi6h2sabJXPaFmk+bouWhlGMgmMjDBt3f5AqML0b0x+iqtut2+ncm8prm06lW2f1j17pzBOgKC8n
kPvc5vUPHJCcEs2p/EsD2/6zoGKPlVCO2OXA+lvfqguZ41BtCfmBPAifyW4JDBBNb56kkeh+T2R1
4nDSd1X72rXLPkLh+lgtwj4G6BjpJMy+XdsKLAxe4Ayw6VbB/mZIugBYvz5Hm6yNMY+rA2kqDR2b
ridy2euQqb7FMFAidAb3YYqZq0KxhVPU2IXZkLsEdTunmG4sThsanoCL2DGm6Te0mOSq1uroJj3O
mFzsG4SVB2PizVByfWcMo+1lqPCQQtVnOoBH2RniknGKvUX6yyRh7rdpqBQflt7QRyXkqgqG6g77
gelpEWyBlRDtiUGIfTB1RwYzz33pMLq1qnCjymLYVHH4uCyGfo8ai/u1dEeQZ+IVUoTjmfHY7Ei7
m/HAwZ/Q4sLZJOjnsau8LkG0wQwxv1lrGKckANgF55H4QeBkp8lcrqRiqWedtvJ/rzn/c8kBREjR
oFJL/SFpYttKSGLX6AJWMxRjEIR+GMYOCwzTgh4sgzG18hUwC73J6BQPmbglmUj3gjKwNkSm1qR0
m3LbzBBFB47fGm6iOw5Oi5vo5rgdY9GiDCX+SGczgw1xSsdfGskjG9Er/V/2tf/R0jQsdJvsbDpu
KlvT/r0ZNLmYhnxNmG7bLN4kXXKJre65SMqXzgiQteqkpfIUTII6m5gmEx/b0uKlB9v/NusiumJQ
BCeCmNdJ8xZCvSxvGye72kI7tOvTGYiY3ggzew/VwdnO3ZLCbavGXUlAqYgnDqVN8Tp0+ofGXlpo
6rx3Flx9QS9fiFoAxgD+Gz8RLcgxLe71AUpUbsJrDmATmfliPkZhs63BHXpFN+l7pkdneln5FUNG
41OZHFDRT5uyBar13++B+ueHvsZ20E2UhmlJ62sh+EdJEEe0/dqECaBJ294bx/aStOYrGtUUK1H6
iPTuKEI60YMwL4EZX7tN3I6PRj+9pYKLz1Vn/svW/sUh//duyCUxi+Q4h+JNfm9QR0M0jPqA23PS
oycQMk+IaGzaviPNNmLI0DETcjmmZI854+IOIqIL5wzkbmQVFzZafyn1v4Qf36/HUtfhPv0dasBv
u/MQCCCJaUbTRKXPyAW3XmkU41NIyy59KYKc3PWgVjb8mt5bEgKebZqGbcJFp0VR70UQ/cxajmCk
hO4gfJSYwpb7iUbbtYFsvaQk7Wnsf3WeYYkOiAmBTUNJKHT6lQt+i1jxhwKAAKSoQ0L8+Qabm0/W
0bXTmmumBfWF7JGH/34x9PVX/fGrGbuuijhG/ca3HaCzFIlxifMlnkovrkEy2KZ9cKy433agVSj1
MQDNbUSey2KkPsqgDOrxct8DotbHCvpCmj52s5ndZCEq1ZjpzaFeg8jwENfeQHTGoTff1Ag4g90Z
T7SLgy2+3Q4qR7SLjH7VCM8Dli1+nj69EHtk/2WTU9ca8Y+fiNpPRRcHtP+rW/aPd582ehFjNiQt
KpBviqSbOxMpNS0NNeLaop0X82IECVHcNds9yrlfAOiAMa7ftyiht4RrSlfj9P1msBZcwBuzJ5L0
vx+E9udJk+9TgofWUFsgJvvWWmyb2gqdgZZTZg4/6EDsIsXMDuRpgmMnpwvJEjZavPoVX2Kh2STB
zSRLZMmTuk5ZOTDtREmaeZpgRRlTA2jUmEybXkKLk3KX2Vp/GB3xwoZ2/O8r/x8f8qoDXAdq68qM
XOTfy7ISysWpLD7keVnCg1wl10kckT+7olpIIS5u88i82EtuuKt+gK/e2Fg64V99edQjoFZ/uZ4/
zwxcj63ACrAtyUP/1kAAuYh20aRA7R2wqTk7+DYdAZkjLPGXdFLPImLkPgr5iOVoph7R3mLJIOTr
mPY1CXYWxkMy2371gP5ydesm9e+3UXJ5GhERimYwXvym+FGFAcnRNlDUEJZyjgg8cjLY14wkXwPd
osk4K8GKh2yoBZ3y0CNBDn/Mivn439fxJU34dh1IUzUUUPxu/uvb+4YBNTHHks1U7+vXAKATMvdo
BDHeLHuRO8VOa1U6v6ad+0RQE3VDGhzOQE5h44K3I1ZgVrdmdz+q66iBw9uuCuxtDyJzAyG1oEdh
kuvj1L0bMm7ZKeqTpOCRS3Ga2FKBBZgAGGsTy5Wp4D+rx2cBbW2LjEDfNRk2GjssT0or8ZXkLVAj
XEswSIyHQUuv+HyQgo/hTZES5W7rYDJF0NOjLapHOzAVTrCy2wCO7KDJmSDxBaaYvAVuOASL9peB
/VfT/9udpFXlcNqmTcSD/f6+geWxRwUr1pQMjJagKpfthIClR0hOgq8vtZQILhjK4BrXJTIF1DRk
RFUlCq6HHCTSG22t+yq2PsO6GA8clcKrvqibRhjpKWkyy5ccg5jdZsFpgsPiRcPU7FNh3TUsXWmf
HtVu1vYYjMBN6V2LBOK+MEesQsDjYTSIs46FYjMLGf2IRUVITYah31Fy32ir9koKleHpeP52ZkTs
p5JF81+Ovt/SENbGLUI7GNYa+Ot1Iv3tZcPSpc5JQ4T6XJjyIBYjOHWqGp8wLq2piSTHb9na16o/
f1hmi3nJaLArTv0hq7tmI6IJGYppua2s7sOidXZlE2c4IJsJnCumNO3dHjJjR6Vg+d1s/6ZpiMk+
sz/0wtaODGOVq4JyFb+urqAx7V/7akouA0DBi1Or1jZo1+NvPDHZxU14AdCG+a+7TLI9ocEh2isd
8hN2vvw0KLC0SPBN/LjJtfvB4t+Y0H28Jff0aaGbs5P4w/3Inj9bY9n1Wn/Xtjp0l0b1dWOGO5TM
gW9hs/WirntNuw24agl3UMvdivnfCTDoU2UWfpVaLmW9cBNPONNRr63qKnFRanb4tOCXAGVs60xB
UaPE8GXggcVb8s2mXcaerScPGlAVmBn9iX4P0jy73lcyaY5a+hIuH0mzNobLpgT07yjn//+Lo//l
sf+P04etIK60kEuyzBjf5VGlUcFX0vCtDuG9EjFEsYtPvRS38aBiBC0ceLSjOC04YZqmo+jBpx4D
+DoCPUT6i4o87ucTSh6vq8tN304P8ZS4Ua8F17xcdjhrqsNXt87OY7hVWouFkoT2/14ov0WjfL27
jBw0lR2O8gHZ57+3N3QQWlrD7Af67ZQ7Wh3DocmgBkK2vcR7ZbGPMrDv+1lsAjBXsMWCYjvCTnTN
S4hx58xlOqjBTRScS/mKRCw/E5z68y9X+ee2wjjkyyijIvVzlG/bCoCJAlc9r0sxpYNvielHOCP6
qHubuLY8HHF9oZgLFqIXcOAHO4DL91MVCA8vVPiXW7bekX8viDYR7oqGqtXEWPL9jlm1kYGkJJ8U
AYpXO4BlquJvm/yfsyCWEmXdwdZZAcaK9Yb8o6qr8eURpSkjz16gobmc47o9G/t0ruNycmkT1Bvc
z8ZJL83Qj0HT7daehIIDq46zuSe0OftNUGhwTvUwODcppWyuAWOGYVC5EczxfaersMMd0UE27Lpz
uBuoKs7WPH1WMSOgLuxrVtoKXZweaDTuxvkn72d8QvdDd3zEft1W9egC0XJOStiz/FvVsFM6xlNx
QoO7V5b+aZ7BSDB5OGrDA3bw/jzjbdtKACXuOOpvo8GBgOheXyliYItO9g5RHYh6wwXE0JO9IN2O
GS+bgePvYM2J3ynW0xTDiKvy6qgtCAXrOiB0OOwPcz1+6DUpRUV2pyPU8g0zMS5T1m10dFZbFrRg
Y1IV6xO5klQl4UmPHqOlRSuCNgbrt/bUkh2AJz6XYCg67QB07t7MaAzmTXjpCo5ISYRh3Jm1/A7e
9LVujAtT7/BcNPOFWI/Y7zvMsSWEYFgTxCf1qHcgF12GYhS+PRvppiH8hsFVyvodl9F9aB0Z+VWH
IT4NlQPKIGcKJIbggQxxmANTcjsgbTms9vWLhLLv1krQbMCTqKc4bjnNx9xPL2wDuTVh95/5KOAu
LsWFrC71BDVWPY2kNFpaVh8jUSknrSYm09DD0ad/ZR51apRjwwIc2obYTeDGeI5j/rfP989VZt0Z
gbmrPGvGzva3RvcEZIe8hTDyLMt41+cwvjWW4QXqmX7gRIM58mdnxfNxSFJ9FzAQ9DJZiHM2twAR
0oXHlayaToXRTZaIeZVwcQTT5MSwHMMIJNcz89hkP6JrOPLCAHbtsDlDzP7Zgg1ROZDZ3SAoFizb
HYEo7ZB33ERp1d6ASDxZy4sjhhRJMME2ypva5dFBknuwB0hyE8tY2WtTczMGTnMVjrnshvJYaKZ6
1vTuUsxenxjBUcExe4zyX0waUoz5U4VeB3r5NqpMkJb1QdpRcDQwzJ6ilCWUbZlQlUJot0lS67cA
Ogwm0jdJA9QunqPyRpVNeUMYwkdYmDcTTTm0LlN9AFp+Jc3qXWkhLGNUwgyd8WmbMaGDqtnu2JXd
eqzjbUV+J34ghGzhITGpU4uJ4FNQE/DHbL/lFwYDDV2tXbtkRDnCiwsmP3WWYR+rJJGP5QUrO92+
horPrMjrDOecphEdZzQ0ymYhBIC5Ok56+iDDzVjJe9UuEcpCZ8Tgbar05EbfrByKusYCcsbkNqpJ
z6w4q52IWQtR152y0QI8AZaW2jss/nI01kkZ/r5W4zn8UqxrOs5O5fsxYDXLk93J+0RcU+Am5Bvg
P2xK9bkFwrXtWwnzb/4ZtUhXbKXCYmrBmopjjgZGLp+Q4C6eDnnFteEDE9Ae8XHUW+IFPrSSJk4V
qz+lDnUrE+F7GWBUDSvecbDIGwzzyyYtmUA3kfAJ4yYsrqvv1DR4oAz9BNV6jYLwR1UgcAYqxUa2
E/Tq2hGKYhWs7PVl2SR69GxBwPCCV/pD6aHLwCPibNrispw48E0dgVE4fWeeQjjhwp6Jmq4ytdtO
o/hsWzrx1sKiYaHoycDrK0rBqDdRxNZoiYyXabTtowGqmGVeqW9XmOPebomElEXvE6QIn95aGBli
MsvHx3KFPMxEUMLEIkQ5QKSUWObPFWQ6dzCPEfdT/Ruhl+o1B9NF/9Arv+etdAeF28OEvq4RKDAz
NN0Ycn1SlQ+EqW9EFgDbkiQNI1hc76XyXnWdTUUEt1VE3cl+jBHWb4vVO98vKQitckbvpePNrSIq
yQDjCAnuXkPXLNKN1zYnQkStp8PKsO9UffKnsk3odSpvc7bAwoOcodSi3NTmQ8PLAXpmPtkFNIzZ
iTYIgpF/MSiB0kV8pQnEeMjMXT/Lm1omR+xVmhs2RFeRvvSGdO2sRuIibNIzjYqbg1TFIQCMw51o
jj1sUji7tPayMPF09O5jwQhgYcv31Uq8sAK9zrnTukaTGV5HiFFp8XfpLCkKEwmayrplqnxDJne/
CRIko0JkN0mc0deMsaSXIrqNNPHOjPAUFJrfR/wxnOVa16wmnLVkrTgS9fSAyxhvtwu8+5C3lN5V
3tsbEKiv4SAflio9GnX8ISKN1G9TZ1GNf6XOb6OFFSbTV8fm1wbqtnEo/ZM8Vd1O6j+CdiS8JYdX
L8L6c2ydwW1Z7gga8xPQ4PxaBw1n9qzo0T7JS+LrlSHbFGWlEb8K+Dt5VxNxqUd+au9w4xYx/LKS
YZ9OnGSskP9FzeAqwG1lYEWCjk6HMQ7T32NTcoON4keieq0ML1rCP+3nmvwUfSXaROFtqCbvzlI+
xMD+fTkwy2h57HrL68CdHzxTXqeYDGeLksWbbL6XdAqOwUS9yFEPGfGif2qVSVh4cyJlu0IPrS2e
HIHlqmVyAgxseErzFi3FeekQTMgsuIPncx+qOYcf+wRGrWRYRPqqaM10K+iGEgW7DxMJl1ej41jn
C1nillg8GhN7OZofCzoN6teeSZpkNEZ4pV/dLqyJ6wyKaA6HHl0RvC41HgxlwXRaF5D4GuDHWRm/
TSpd3Dl+/PpceYLRppa2J6MEM45lnoOIL6nA04+PdfjtBATLyoY7TtCHp0pSWK3gXqu7Rz6eG17C
cCPbCukM1FYRkmMeGzwMkTW3Yd29V8gCgTj/wteA9kqlWsMR8hOfaMVrHVd3ZWd/mnoB38GK5Ca0
+cP1vCe6GGwWEA+3MdNXUU88lvweCMFMm9h5F3yUDr/HpFLzItwKbno1556oOGLR7Ej5nVYEyoGg
fs0hArpTvBD73iGXTFW/gNNCmEeyCYr0qisxHu8K7QVKRDLBl18tfAx/2qPRyBn1l4cpNfgxwfSu
faXAa+WzJLQZnOv7xETMjfVnVbTvfWvrHlU5BePwGUK/492ebwpWK8IMmGunPGgMUTt7MH6Z1Y6U
C0hGWc6CGaYPSqUC1YseiNZ4qG0dJn3LKk/yPPELTgNyp/oEgXGfy/YJRNkGsBbN8oWaFvnqWVPi
c13waxXJXU9gPrkBRKFWFU91pcPvlHTTK1tctUru55HlNp9l7l+qEpqGBRebP8qztFr14yDhFadX
6RIpczTQF/JIcZwnaZF5C80sIPGuygBdMGPykHbC1e980l16vFqs8FvpTEx7y5AZGLRAdodyR5jL
1UrvRAmbLBEFs+Ile6hacbeY+QAlIah9Yd4K0rP9RolgWNrFB/HNhUuLjjC4Rm5Ke/pZpc0eETLC
+yFKcTLzsmFXvwPe+rshGwUoHxAaY0BoEx4hMSW+mHlTgWA9QJR6xESL/S2oUD5UTEQ7utr0hn7G
jjzh/9lO1oBNyRTZLl6Zm4SnygwpXdQLgFEdA4BZfyCT6wV7EtAxVPVeUY+nyiDvuy+3s5NAU414
Z2DCeaEdAlutdEhNA8Ice3I2+rCttLB2TbgnXiRDi9S7gCkTDyusCQlrjWfRAI1stPQznwBk0db+
hZvGG5UBU4vW2igWQ8Ba61/4d5EjoW+WhRJlFYBqDtpjlXeAp/RIJf0TQjK4WApmL1TnDVkdmUuV
/nOoMJ+nY3ZeIj1cVdAzwoNlO+HjcZEiHZxO7TeGUKDdls5v2mDHUYENjHWdUzxUfsFaQKoSvLjO
vlHz/jyCVZnMFoVzdEvS5GujQCA1JbQWMZivNOFoVKY0OKXqsFlVz6Swvagzxg88AQESGbtyYdL2
Sf9ekmnmTRYFoDO3o8/WRfIhSbULbadUsRg1OvRPSye7NbWa91kNiYolrLahYdJ1C7MwAydxxhOO
n7OcJmPwZOfKWzPxMqphNPKHaK8BX7c9txC1bcIU6SeJssFXgzZ/cNqXMkCVBQLviOsarv4CgCpn
Va06jA99rT93+fzmREHs53P4Mjbh4zyz+ePiR5vFh60EWss+N/G4aCGNhLbtGyvKXZiHdOYMyChS
5BvOEjTD8n1QzBiWGq/ol9+4rQO31whiqzg0WhPIIgtOTG1hBFs0YoZT0rY76PJuG/e3oqotF0Av
LjK2sBYhEt97RoVGiTDrzmdT1a+KM3XbILhrbWwf2RJxeDbDW3JSV2SlbWy67D4fmoAcdvGZKQy6
0cYPngH4jk3mJIfW3FHwPaQ9DFwom8vIPpll5YuA2Y8vTzHhbds/qg77Dp8fjpTxHSoSXFyTEBOd
se6IEiJNCTiwbvs4fGiB2ablTJ7bSFonOB6MFQbHiI4arrSSB7C3s5f3vyqVGGRSvT61+Zy3fH+B
SsKNxmrGK/AMHJa1DYZYIniFUwbsaqSQqibVXc5LiiQms905R23GexqrznMIVqg3B+ItZ54hx9kn
Wq6Xgmyv3kH6ALPZ9hciaV2nag6dg9mi1rL3kQxWofKLhxyAU4p+ivGDyYvDJqElmeM6XBtH9Aog
UmeR4uM0QeRKZYs4mjb0UqMNmSwIP7nKNhUnkFYbwK5Jcq+22SvQAPIzZvFY5MomqotmDYFAch5K
oH6kDO1C8nzEiNZZT+/VgSBMZ/lp1PVvHRTYVs9bL52JQ7PMAn7iGKaokXSvUJgeLAUMbWjOrO1A
mefKd4zZ9Mcuon6pZHiYRngFBQ2crYxZ0VjQXRopNItL4y1HzRYxmzlqdgMKKiZhryOMOS9IJSIT
gA6Aek3rCu49k4mNZZrHlp46CMFMJ4lp2A1GDjmUAUZck1oa/SDTZxemuuZCHKm27fRbVWo4TLAa
G9whPofGDgbWW1XBurNmTpRiHrb5gL4Hu0OCCOMncN7otq5qGyH+CMRXIiOd0oJYYMP0OtwNddTs
GTEPp1LTjmNvj5d5+mAyG26NQmP60jhbVdWSvZik7wSyPJhpeBk4pbrabNJIqnFpWEbzEiwZuSGK
XXrtMu8hbkb/LwANtCtj6GcHyhp9mQTSagjeM1Ge6KodLXUlzIcLjRxShhU7epmT/Kg0NCM0Xro4
I5lOg4ib17z09O1dhzsNuuXnGMhqA0/T2Gql+VhM8WeXENTaLM7ZIPnajFtYaRYVe6EYVD7Fblyq
T05Ct1UKk63PG0TdU0qJ2HQv/B8LIijSFWv/SEaiApPJ6T2r5o0o8S/NQf0CFklwfjevVkjsjt6I
xDUkMRdhi1iLRy1h2KXSeRC9MxJqwAJRW6cowo/djy31yIzoinSDpgfNno4ogZywYwI2s2JxhqaI
ZxVdlPYTD13AcbGMYaAQd9BrUcpguGNizMf+mBuy8cJSvk0Jmn3Qa3CdN/SQo0vASIcIHsM3i5w9
YrAOdv4VwgV43qaVLepx3lcGwQNJ+z6seNG0yN8Ic6IiWo9w0TTt4o5QdYB7Xm6qv5OIbmaWxiuz
iuV2mA80tbaByniuHOrfLRgp9gLi9agmYPx6aqZuF8fmRub5czGORH2Lbitti10umFtOZoeuxtgb
gH+UTvWSNRFRGKAaocsXdyG0hC0fCOA7w3iDY9ZxnqRwWVT1o5e0qL6izrSkS30DtxTT6uh5UadP
ZcKxnHUErfUqKvV6dYWxGCHII9lsDn8RatWtQK19vizAGPPktU6TvWWmtWv0D3Pd3E+mDn0QIF5v
zjXDHomTUpnEOSE6Yk6ZgoQNhsEoan5wmLTiEduLyvzbmvK9ok2HsI45T5fknJDB5McyuDRj74OQ
dEml6tYDmT/oVeZC40+2Yd/hoyAcxPzdyKVxwffkvjkSnmDOCDgAN+2GatrNw9jsYf7Clmmuqcp1
gPvjZM5bCoqG00VTQavDBb5LLtmSKN6gws7NtdB4qhznV8+r5VqyGdhAdX5XXkQkv9kxQ9eRRtRi
EL6im7sKiTnDfpT8CttBPaGQjPUMUbx9IyrVuRiEqxVNrtA5fsa4yNPWE3ljqoKn8tWuKMubfnJN
ILhbeMIc/hUn38Ea7IgMdrtZJYeeLrava+D4SyF+hFoN4EFzHuEDAOsx548kbe/CdnnShiTbdUhN
gUAjsw+iBmquJm8k5RctboZ0w7zwwZnBpc819na7DXBhEAUz5g9Oq/iU5YTY8w+XCQ5ls4N8d08+
TUqY0S0Dw9Ir41Y91XN34zyqgB1Qk6MhpxG+H4263dZ1/yMsmdSFujzF8wJ7G1xg2dDmjPho6wp7
boRjbq/lHelvKTiFOMc3szzkSLP9WZ3f04x1TyGQmkFO6mV1/pFkUIsjTDNCpRspBv1oGxMhT0l8
X1f8yYPBGjKlu0Tvx13kIFfVk98kG/S+VUONkaLznbHMCWiuLuMaoGKQYeJSIIWriYa4PdSuYfhz
iRzAnKMJm7UK55Mu3wfZxsdUBG8tp89DwNjGEKyyUwlafWz6KxvmW7C2JFKzjDlsQOJl/d7Rtnzs
CvujKt6J79MwGS1vYxVcqew7UinDY8McftvHj8w5d1ZMGo++DMzqM4vti1LLpk8cvBd6fTLMlIwZ
o0wJCSdSout3RhHTkZSW1wj9wqHqR0FSIvtLiZMt4p5R+mgxymAOl1F3G0kn3i4aJ1JdO8lYxNvQ
ZBZDQNul7dQrjbMnKPPE3zToh7NIHlkgMQqHdAMBJOHH+YTN4w6oTv2owHqzkIQENvFgVPltFagf
ORbWrgs/nZLRh9FdDfj+mPc3VcTxqqs9yLi1y0loiMa3EgKKx9/P9Aqadc61sVHvqalxp4vlSs+z
J24tfMc7Oe+0IjgUhbidcnlXqYSp5KqdIYAvz2MZN7RhPDARa5ntLwWPepmIfpH2Rg2SjzGuLL9N
wksjc09nvMQ+fddNxikfB+OCYfBCznuMbDs9VE6aHkNh4wgJL0QTOV6/+GZD0L2uBDeFIxa/tVE5
68FVgfLnUg9lXOcu6ddVp71tlGLYs0syxpX2hMIxOdjGTARASNaFm+nbaQHZjhO1OdZt/aNQp9VJ
XydUgNmn7dSfsRnz9qqs+U4EBzUtcEeu6Um2Le9Zwz7qbHSH6TEo6B7kqULjd2hWnmH/SaYwuQ1y
X+X1G50q7cYw0o8gHT7oXyt7p2A4YzUamOUipcAuCo/QUdoSYAkpEpXao1ovPIdbv+Sv6OQ4ggiQ
jP1PDp7jVjOGN60hTw5dWHUqJ708wS7lICO0Y1qZy3bQV2yE8rtZ/99K1/+qeyvZtrXOI23QcSiV
x5QWc3YXv/VZLS9mP1Od6o3E0VWQI5SD1R/EG+DL0dcl9nDRdTVmoZZkxzJ5MtFvkY6++JbOtyso
2iD6pTvUC8zJGxsx2zNhkvHGDIx4k3X+NEFm7qv6XVMaUowWm7AYS6fjHWxUBz47ihU+SpC3jVYT
hxKf1Zo+2GT1PzqNcDQJeQWjiFRwHpMcgwglnhoigTon9C2zHTeAPFIv6Im/yeJhdKtJu5JhJE5J
mcGenNjO9MDU93kIqHpK+n3a0DFOIqfwwojZKuL6ihV84hjldBdtzthWI2pdsYI8YfDSC1no/yoP
9MEJucHR07TxvZYA27bkD8IWPPj80WgPGwvREiNRqNBxJVHsjd0upAu2UlrPZteeY6TOS85igKIE
j3EycGDJpuQ6FyhxlVDoXsyoqcnfSG+suQjBnmoD0JXiVcIoQXScfFBlK0dzbKacM71CVP3El6aa
6o006ptMIQs0UVAolBYEhgWHYZLRp+BgKN26NS78aPs4h0IeNa3+nKyEmD6RY1XEfuQxcl3jQEoa
HVVvbS1T+zAzgrtbl6l5TsK0cs9WcV5mho8Ixev/I+w8lhxHsnT9RG4GLbYkQR0MLTewiBSAA3Ao
h376+ZCrudPXZjZt1WVZmZEk4H7OLwPvsXfko0wxrwQogkrEEuB8OxQ+JUgH3GpXL+fWDCmRISw5
dOqTb3ISk+etosYEKZsxikdzTpkziUQ3n9BIM0vu594p9sJwm33aFuCQ5ON9OaWbbWu/eM1XMVCX
6w+xjYVSG1uYqM1tRkA33MvAvUMUf3In/1fvxfsqVGprLdkPNoinqXP6aIWnuETaq41hiun5ySQo
vJ2Si8XNITun+tMNlKA3UV4MXxjwVdTOMHZQjfaVEzIK3Hba9thMxZeVVL+Fv2j4E5TtoNfOKuJu
j0GeXbTNQtSPnhOlXaStRnI2E5mLTm1QQJ1V6sCVdOjUfOWdvSW9L+rmvDCNwICocUeh8tnuhvVD
BiFzq+lWuOYfe+4/Q8mk1hSOtxXGfAR6f5M8PDerle914X1xQVDiFLb3yuaqaDWvmLcMfD7guoHr
9KTO+yBfmhhcgTcnbYSJ4NB7k8Vwh8SExIPBKaO2uZM6PcT4Ic0q5yzwAE568dCUyWvh/4odg/T0
2IMPR1jmKwfji8sEgWEWvFiSTROHlN3SHBOTPumW4pBlBqWQxBGULaKu1heP9aCr7aD5E4I5/VXR
/TLYjTgEBgRGqbGJIN3KcHaXcGG9+itsHEaGyL4T2miPJYk0vAYPhbdGQmpnjLrReM+dlAINFfxo
Qq+YZdj0F8mfMhHIs2XA+gNj++JZ1BCh1OFmynWkfYJ/5/mzmSXDXs4t23CPD2HekC3SWQw6QOCV
D15bXOI2fHa7gZ6Fc00fxk7yZ1tCTQzyFSOhg1vZVFGAkKrt/dclSXgmnB5e+bXxuucqX4UjFODy
q8h+GUcZcHLm9A9oARUaOl8J0qqoGv097+m5dXvxhqKXmANswfit2qYjKYUKLRPj2ybpjOM4IxY1
+r45uTUBTxR9kAJfYGxyS4nnlpFzUzkZeDXmM+1Y5S61RbGrLfE6M7QnYemSPlZRz1sSv2vU3Gv5
UkfOBFzC6W3xG5L8OKsGJJdbbaDKMMJSfTA5ZAjACCywgTkgu2Mykp3pwYW5a1KU3WXnufUoH15d
ZtOaz16UKMMSVLTj0MG/0uuejvEJXPzeSc07w7Y+ZNnXl1Qk06Z2/SdBeWehnQFHmV/AymQGhX8L
V5tP95RRi4gz+DSYd1nCqUzYPhER3JjIZO9EuLyrdga1H79cEWZXObsHYw6TfePA5mSj8dMCC9JR
EGSAk3hb+rQ/c8R9J0kuMV26V9Mfd9PKVcTVKpqfpq/AGR76Zv6OS9kQTUMeGQqwjaec+IZbATSK
AO6qoxW4D98ngwvAtr96LShzDgvjAkt/9FTiHiuswn6zHAmhC89zF/zqZPFiBXeKf++xrsoK+CT1
2aSs+iQH44D68oT6uIkQW1y6DmVb3tEtwCOQeGDMoEZ7yNiU3GnjCYw9SvoQV83RIYyfaSm4eFS1
3IlxeQnH5topXxxGW1KBzObKLvfH7UyaE5X302Sez8i63PI4+Zzadlex0RCZwSuLQTdhLgj+UioB
Eezw00HegZtZXCcBstQjGkjj0KbeY+yl+2LtBgLogmEgDxDhUMYCPt+zHpCzAXS907PI93ocuah1
fzDJlsPkGy77uKYELHT7txBbzZNfiGs4zSfdGu4NWPTYm2A0rru8W0ExMxF6VEtxP+uZ6RmN1lmK
CeleXbzWZEsf8sJ87ZbGvAygs6LS7N1L9duhIU9WFCwtq22P7ojFsH9C1TM2kiBBAM8n9avD0QF2
2hBDf/J6amiKqv7OZ8z7DFo1nN5JkTMChXa0arZJJ/HgMcqRphJxFRRVhVPwUoaQxkEngLbAHkj9
4pkOGYPQz2PLaNIr7xdHTgaJPwVWvp9C+xUzHFYh7wuNBCDEkD9PKasKNRdHPhjcMgxNZvUnsNQb
ITMdl1Zln7q8f+DyhFROYdObOLh5fY1Pn0ghwQwlsmDb9y7HQtCfKkV+emEDqVo59KmXejuXckhZ
/Q3QeBzSdu3bm/tfXpY315hGXGYrPjuLxu5+YOdcXqe8c45ZEtkBBLdT4Lu0bYGlJNh3DggDHsWn
HpHN1uns+77uvjD/PaCBwUxq0KxczhNUGGtymwa/DYIoTf+r8EF88aLt50r/pkcDNpewBLO1P0Kj
7jfAj38JeLiGuCCOzEAgjxZ+Qpc+XYxIJ3+y3ahe4woniGGqgK3t4NTetpzBAqBbuYibPcEcrxjj
wj0XyF2aqGJPkhH3Xu49MHBdJos3twss7JkcIDAU8IDdTFxYueK2vsn2gv+IYTNY2wuor4c6I/8o
dbIXIgKwDXf3SCdBgf4Fe3mPZblS0jCVUaKWmf7a8TVjYJAOIUSLLD9qB+W0SdD4trZAvtrwaDBE
b6h+AqKZAKPwKFKCQ8dMQUyMD+1PIwMR4aPa00L1W2bC4mmjaEpRjw3nh+uT1rdqverSaRcI0vkV
GamE0IknqcOjGZwlVz9ZISTOp3CObH7HQLmfhHb+JfMmhR/XhwBsicrRxYULsoMvohpwYjVk6tjF
HXDWJ/814XKt+KuXig7XtDyG07IlWRtTrXvwh6SHP5cgGTHReg57aBOryJ4Yq4ntB9Yr+Nel98pb
d6CSq95CgOGPmvK9bX/oVL8YPUB0hl5041TQRqrwP+NGZ6Qv/C2rZvpsZ+eE0f2la2bnHCfWd6eT
c5dD0hTV9N3YhPz5+Wlq7hbgmlUwlBHCBCgEU5Ul5VeRTYQQmZRGpNo52fOTEvodgdpv+hAgTKlp
hp06ehlRKA5RwVuC4JlIchDB2ZtBR5LhONX1J7005cmWtDoqRrj193BkmB+ShJpGa7j6psAX6fyY
Dpn0wH66dSnPWKpkF3f8+jTLfzcORr8+Trlb9XMbXkz+iSpy6DQMFMZI6aC+aNMg0l4+uFNq7IQB
Up76ZOgPvl3gAbIpMjGLx1Ykux6Uc0vmaLn1F7aWNLCRFA36N5fYD8oxB9nviuHBNrhfyIA2KqOT
nRi/yLXEgZLBbj+O7xOto8fRZDOj2O3Qdj/2yHtt1voibdhMrM1JBGb/DIWPID7YGe2gKbijESrD
nmc4Ke1d4UmGy8usjF9xuRoezGBLmbfxFCpx4ahi3pPZG1EjH1mgf+FFLA+axs1Evg9B+Jj3wEUG
kt5NbpGzT+fFNrX5JJz1hVNtbQNN5DDsQF0QES0FOilN5fYv+CdKgJx4ZUVYk5uMHDWvoBSlguck
9CTbwQ+c2GJZedrVNBx74XacsQGlaUnDbst7NDoEqbWn3CjAwmE2PW1EPerFjTfU+cGwt40FEuKE
lK0ai/2RpcsFRf+4qUQOgekFj/7IHI2PAcxyhD0MqW7y0DfB+6URvw8cN630PO1Tj8+gOToq7Q+L
mH8h9+jcHL1bnNd7ImfCLOiPjlZ4G2b0vXkAIJVM+DD7mV2X8yUsCBDxZ4vjGuhRrhghHPcZv9kE
xVdhHm7n5kz/7UthDi6URAkvF3uPyWTu3L4HQAtszUhDyWLg0ec9opgdKSgcJ77AdPnlqWqP2hlI
AAXQzjY7l26ohV9lj7BEoJyjg99b6uHAF2HsdUb3RdwVn6TUBTxfpCt25BTalHpvkLdCzVKKoqiH
2Ha6IIUnIHLIR+fGCs0UTXM0nWOvI1Q4OJb5xX4kOsl95fECUmN0DpEWRVMLbyRL4436Ciqv6Sif
J87qpoWKIRlLbWKV3xux/cb5e+hMgrvycv6iWYn6DnPxdygAax5PzvPRRQtrGYC9RRk8DXY1H2IU
I2ymegb09RAW9IScU2w0gm4t7lOf+uy5C49WHdwYzTr4giLc63C6mzzanhGA3akxfMU1ReaGbHZL
h1Hefmv0gPJJUrcyF+xEq831ousxODfjh8KMs+W54k0GHdnUhncnYsqJEt9Io0mY6x8GOK4/7cIV
UV1Wh6pwazQNakfeWokkCUHhYFLyjR9iq8cF9F7DXHstv7h+h1xNDm0LszHDjhfNmxlW1Z5BDr/b
UoIbtsipWi8/okflobfQU5Yed0knAKBo02AqmctDUw23cCKZlCXL3E0k2SDJpjzLovo7mWyQ4pTL
nvZJR4ETxh6SH89lS4q7gLeJ7zbpyz+2SN5HO/ijYlYis4OearLqRSOW2aH4/fTgFyYDQEUGYu9l
9odTVF6Uz200kssAA2/E2ypAP6aIe4qoGF/JYlqoDXRNBYEj27Tg80ucigyi1FrVeN2wd8sBVaJX
siZPY7xmfaJ8QX5LR8BRWryDccAxM8w5U011X6S92sKHuWAJ9VNhVeA9vLUpqSXoM6BV2yG+dWXz
4ScoNpLcgjSoUbCxBmYIPng0TzBv86ZBILu3YCU3pt04EVF6/NSuL6N6tI/tCJJowfvGEMK7f0dl
IEfe+zDb0KKtojR1/1BRcxzsHGZda7xOyztQi7nty2+/AFAbBypAKk/yLdd5Hanc3w+tGZVwnYRO
evZ54nisbKgb8kRJoJLUoZJCAl003lusXxvDt4Eb2Pg5upn8Xb852egzWNL6rYx7gMvVc51y8154
zBn0AOc3HkIr1LxlvXG76kHJ/ErH7HyhnhefboLGwUaTVVZilyuu1byFGUPvIo7d0APuuhT5WtZy
AHBDeia74lSa1TrPosTuDijm023Yoo1j89hD/mdXtNEqzC+IGeIjBvtnrw8tAj0QyIxkF5dDClqi
ZXvPLU+rkCI3FYEKATEFqzTFPfDaGMFLu4/3VgIE5Y35LgyopmTYeRdoV/n8QS8qS/9OTeuLcICB
+F5qvhK0dW7rncqeQ2DaeBJymMBSufWS6i6dMpOOTYQK9MaiMEFMEJm9dT/Hd2NMOCHVKRiGjEyg
aGgJMkLTgVJBH3FO6F05Jd8FIiwlcGeaPTsscNWHZVP8VpRMacUKpARwUhQXQ/o3dAz5otpMDkBr
Z1qwHkjVIpzuXJyVu4GZGHaBpgrbFcZjq/P2zgnJ2KRnihcZzh9p+gcl2JsqKNqIVil9wl/Mu+x+
Lf4IbGuATHv19NJIlg6S6vgY/enBGaZ+NyF1Im2zYw2xj+jpnywLOYPkIj14Oh+4ExjDiT8iwGfq
8/XoeVcBi+Fsds/hmOy6NvxZ86H7nIYkBIeTYY97FKxYfJd6N8TF3pAgFWnZggdVw5kG24EZuadT
jva02TNBWaeB34+YCHYKpoWXcQqvBee/1YuXBe7R7UcYCTIuciJ+gmo4GiGuMYJyaZ7D7p2jw/Vg
sTd5jgINpftrrvP3jjSDLSYLY5eXCZKgoLzRjP6QuCGMBjg0g256EH689nKdzKT/7c41MqsV8HWL
VXpkVr89tTwm8UQ4U95EY4UXeHGWcDvhXfg33sSUIJEYOXTbrGxeeBwXYmKAcioio7mu6LWZ2h9f
z59BfN957F2twr1ULvdlm4QggfC6VUEGap1Q352+4O8wD0UDDVCwWaSpCaAiRUd2Ex8rUcEslvy/
Ah9HMXfzoaxIgilCA6Rb0hGc+z0zTAwRraiAWQs7LkLUn0mKcN9jbQUsZwLkIoWaKvg7ANeU46vQ
8ugwgUbLhNwhLpzuXHsUrLXQ2GJoUSSEdrmTJ/SUzna2k+dZgwSJ5dX3imynkdU2OOa40a2929Uu
+aeEtFem3UXFxL3i5eTWIQJ61D5yDiVcYl+UZNJVawOz2jUE5x3ttuLdsdUfhNbElNCzBw73EiDQ
p2+6vvNFfd9M/gdr3l9iZVHyQPxtrX7BZDjVRiTzPgIAxR4gmleVmi9divCzdwhDLZT7GMgMmjXT
d6jF5NZMvIZlB8jXmgCfXMBay9aHEJn4Ghrbb/kAh0Pm9U8SWuhIFvE3JY2/fc/apqV7oTDtpywy
vbOgqFkQsOeY4NCIo7/54dvzhA59w2qPIsKivlabf9u6T6+FVF9eDPzoo2xDNzYtD0ZYRDTgDTK4
rwv5kA4gZ4EkWdQI8o94Rkk8KPrmDPFtx8TrdyF3WVasdG1ePqSZ6754aXnDJPFXWqAzLpbQ7yHg
CnRJEiwRP0ejGM+LqMND4qJE6lp5a6R6nRajOfUMt6MnfqfaVFvs8V1ERg2IgKy/xsa2L6DRwK9G
cE+6hnspia4R2eQdHedEeOiA5hGqcrCG4ZLo8mAsKYmFwL1VZpP3QgKXk7dP0s1RMVHTcUAdwwlC
nMi+zrx71yPg/Z/leCBD9d7uu/sRAdIOJ9Jrh6kBxh+FlbFmCaOViDi1sn3Xei//fgPL7W9g8+GO
LJqZSkl+DMjBvR/b4wkrcR0tHYUEKa6zSDDcLkHs3VbPf1VohHIBteSWCzurpEDe1IHylv2AnYkf
rWq4bfXk3PJcW49hbJ0G1ecHCxJyP1lzvl+899x3iK80hSS8Vawqf7QcAShbjErLIyyVAkr22BUD
8vVhdis/Qq2xo+seNKWmWyJhRyoDQ5+UzUmq2tKjYAGYyLffk9lyIyxJaOjY2WAR2witf4ZfYll2
tYwP/0Ita6Gyrc9vxRjN3T4RiLSNjdzZtZK5mX4zaiETVhWdP7vKcCL6I2kyHmzkDF11JVT82tmT
eKm+BaLgCBVQfP6X5pg3tzwtguOcjs8pKMrBWnx/77UEWUhpWCdUoneZERuMYQsW/6bLcIIjpCGo
k+K/jlsobFomeT0hZCwnJi9y1BMDJ1vuY07K0IjV0jhZa0r8Im2UVx2HXEy50E5PYUiKarOTBZwf
/oXNKh3buHh7TrE5Ud3Zd9yJBOAggyQrtLYY/tMlk4c4ppVdO6ba01tNmFA2XCtD9LAsgHm19mAS
aiqER48TohqXyKHz8CUNxTY0H9pu5N3W4ZfMTeJ+s+QtpJUcR7D5OcwDxXZN/daTI37DpQz6E/gP
OfA8csW7Uc7TM2ZvwFPixRJGjDcqsp7/xZA3bvCXtIRya8HyJiDy196yMDUSwjFMAWdCwtdqJmu9
ZAuglCW/c/bf21IxFlg9j0tHlFoUj0jzZzPmNmec/SD3+1SY7W2eSOhFYMoIvbBzUBMFfZi22Zcs
1F0p1ol8aYJLkCAXCe36WNim9z7qdAtkF/9x8ulDZGySnv3o2MhKDGzUm7k1rfvQKv+oNZAZ1BT5
P5V0txZ7glxt2CD+7tFX7lMnabmglG5vMhmc/VX6yB1m3qNnclFtpGFUd8uVaG31xk9m3MD6DpZF
muMSBB8tFC2T+ga+D14LGc6lqhgC6YZ7K3vfofLOSnjJ+BIZdrqbr/EuWA80MOgHhS11Z/WxjlIV
dJGnungDYlhdyiTZI1KtQQZHCz7fefFGZ6AiFN00VdVXYY+YJEaxL4MU1K8PssiunnAoDG9MkITX
+S1uA6+8jhbEdIMg3KkBhfpX8kSce2NQdEOwLSaT89H0MKc0fCNYVH64Y/1Wb4t2t74bV08SCZym
qvTQWLI4NNkg3lJl7UIi7JcMDQHF3WWKHwaWDwBHHPHUB89LzlZPgTQzkB92EeoY52IiUpjZBH+J
1TrgpwrWSBu3LlTyPq3QmwwVl8M4VslRkXL2UPROuYuhZaJkEU9mIoY7gX/vkEyy2IXlNaeOdxtz
x15zYqYQjLIJj7E7RFVSonAX1MZadvPkL9b7ovObWTbFfpgasrvWtzTE/vxgZujgxr8FIHYS9uYl
Mf8EpIleNGq+pUf36I+2uStcHHgcXe1JkkcANPlph5V9ppIhKoYu+FCosmsTRtMoVbOPlfOnLqfm
gUw9XH++I6KJlnpgK3d66jMm6eEyhuCmdWFkD4AwOMXzjdnG2Rk0ajq6lFbEhpc9IQS5mmE3blhI
DLKyhpfZdi45m8xhamFMiWLbWokw33B69ceCgAPHG40DIumj8S+2hA4ZB1oFTYdaonievxsE7Hf4
46ujMUg3SjOI/KE1PqWD5X9FE113yB/zyrc2Vmqoq98tBauF7PYB9WQni7gp5qC4PLCADVGWyeEu
ZBWrRSgOUEAspw7ElTaGyxCgLO3YfExLHEfehaOFSL7V3i6o3exA8j+F7quSnVdvj7kBIV0S1Nd/
4Zmtm/X7wJvojUgKBOl0ZzNT1emVxKVTvdSf5fA2DrN8SNRw600ChNDCoFNlfCY6YXjnZchbcjMU
zMwo1+S99eHKpEZ4VcXmcy7SPSkz56xr6gtv39Fr+/akHbgBNw7FwwQDSC/RnNyHPSdI6Uyfdj7c
k357Zi8i2b4jMlx0bsBLdIdOSh8rIMkLAPxXlmc8BVI5SBNW61n+1cbChu7mecK3Av4bVj++Yb6S
/cbrqoqPdtbumUR2IDjvzjOb8Q7VyBTF/oq+dSjCOVrsB5GXn4bFTT5ThXFduLOPLk3eh6wbbqB/
+bUMqEKVoXWenca/lhUCcB9ssafm+yJGMkWRb1ZbskBomfHkc54V86kZTdSmU1neGz/eQl8JGN58
TSYYIiApaDaBg6O2hvS5bWGYbTk+Oo7Izz6xR2flwnLZGrzRKQuBMADjVBY3AInDwITRX4cFGUM6
jcldT6rDIexxvDJ8b8iN6UmsL7Mx3KcxsH1ofDU5DZllk08PGcW2JTb7tzLHRokDYL32cNUMdfaq
bAqc/7VS6AK+x7bW4DQPoi+Zh+4OyCHdqrS+pnABGw/AY1Ni5cz1yIBQeeVxsZf6kqng18TQtCP1
GVNLmIW7MaRagzzZeofUnux7jzWO6NxfhCRj7mAt0kaff4/ZW8aIhe1KmhS3yx9tE+/ap7ETzYCw
6E5SpnM7e6R/B5siux2vEgEkie7ecJ1vaHEFt8ucB2qIp1u/pqrVaYUSj2HdZ6/tlzmD/A0mFCig
r8EMRE8N03BWr31RiT+VkGe6rv+GodUzkAhEpqobP8XMYxYX5zwgK6XX77opJgproDzIjvljYKuA
JfEZO2aV7AS+Pd4KRuGZEuCqevaFcB+lN4GRWHxCcKR4kQZe8eDL6si5NvN02Tu0Z6PjB5mT2Yvr
TMO9w9/Aa4Z7vr2XpAUoMrse2aNN8qbp3igTx36ZiR+UcLsZQ+aXw4WtE+8Hltt8FbP+Sblr8Ya9
p9gX3qcpfxmaOjy7CNBwF/Tw6H7wAVm/mymu5cnVy8e4/tNcm6wecdyfkyImKN9bqHmngyVC0spx
SgU1FtIeqQr7zbDg3i3HIL8leviRxcJgPIsw6oE7L05FdDWZJjvhS+sLEc6pENV5Ksb5g4y1CAB3
AQrKcjIbnlOLins8dvpUhdC3VX1M4lpdDQtU3vRJAZMJ6bf14N5VAJePC/Tb1SBaxgOo6QESkxLG
cAUaPW7cnpSp1lnV5i5z4DL9KkTuItqEO6V6BVDCDc+1kOlJDVhW5Jk8Wm5JTYrdwnC3SU2y+K2u
/2AZT9d2djLV5qY+keX4EZdFfsbXUx0aras9ircrWz5/a6XMvUX91cb3a/B3SBpRvkm3Tmhe4pCB
H8AJlnbvWbKYV5Nwb8lkUxUUSpuJw7pfN3m0UCtkAE30IjhlzRhebNLDMZXQnpImT5V2vZceWRNi
rZLalXImQCBcLryr30p4/jlDMk23suAjrO5UPDx3cUwoa8wb2/Uj7RNO+bWYZRDhj23jmTQMBLdz
q8RZUGiE2tT3+RR0fSvmg8PA8qhMvg7fITYyI6+9BJY5yhKANcmMu2mBdOCr9Hd2Th+lMN2f0uqR
qMygcTRbbAyTKu5MBph2/fxFNGDm7J7oA+uPkCK4Q8plbUgCYwV5p3sVQHLh0EUvmJ7L3P7FcwGf
C+yfWZT7drqM3JzWc92/Bw7uUoKbQBn4SShPJ08i6NO/AYOE0cbuzRt+W4RMbDMzV0dC9YkHkrRn
hRoJsh0ge5mql57wv4Py5lfWNbF3MW3tRhiULUHr+HzJl9/P4yp40c06TJnXPknraETvTp4L6nDn
Zs96Pi6V9UW8MfYXK3zgegGGCdr+kHQ8bpM5+cjj8+bi608fx90tsGaAWTWfJXLEdQrOto0rkDQw
JxG+tzcMQ6IuIaLQT+dPMcpnWq5fKBOgzl4CpCoHWYdKvMj2VHHuuOyMdiFLayTk+9+VXvgQor1B
HEoXHxfj38rEWIhS4C0YeYgSv6RBfYBwMTyQstTkcR2BRw6z0j9jQLwE+OY5MKsXO6Z0yxgIkAWP
B0k3kncvYJ0iPk29BEwoIHlrvouerfgola0vfa2tJ6NCvdF3OJxpX+c4yzmjKlgUOWvnOrsZUCkG
gYltYTdl5OAQDvDva2t7A+ZEVM9NxWvCq5uzGZOD7mWCVxr51KXKxr1Nrv3TbPDZGROpyxJh1Npg
a2d9uW354rc0Yy3PFIXjJ0z3wFADosHbZMzONavRRyBNTW/o7qAqDGrsxiUVUWoG9xT9rDI6v31t
XHvj5/Fr2rY3zqHQQbytJUt+yhazrT2BoNWNKbknEBdBBVFNGyzvIWtTaF/qgg4I5KvZhHrKzqpo
7lyxixFyHdxFe1dd5KeBMhbRDPZjS3XTtp7Ps5f5vwbUYG77BTs4/1a4q9ekCuKYGHWZnToKLmLy
Q9JUXc1cDPumfZeN6u5iuvcoMoq5aDwI/sJGhVXlrfdUrWnHs9URK4WRbMbE+OTnGEIpTpFXMixC
82PouvLBqNP8WExmu8oxH3o6GZ5HnwDAZUKz1IBS3rXyEthLRKwu2u91jrG8MzUg5k8wQj4J/kC0
fuKxW4+PzDCbW5ON+t1HHEVC5uw+DCkPiuhIq7X0Uy4TqGUCybZxqpIHkaizyIqPcizKHxlb57Yg
DMeYkkezBDSpXWragT/idVH531OZ/rNADTk7VbM0sFjszOa/LrL/FlKEtlT6PgbOLUwe4A98f1KG
DEtpRIBZdWYVzQ9UKXAQIHCosW/EFaaEdh6PnekdU9q9oiF8nxeDKRLdZW0Fh7Yn1jGRM5XVPHM+
ScybcS134P7adUze1xoRRtRpzU3bqPH/+BsF/9GM4iMk8uzAIocmDA3/f4bd5X1oZhWw5Gy0z5Pl
34sQJwlEp0PgxzaffMBTru+ToCqsEOWeo1oe+Ks1oZsRkmU0t5DSjbiMrClz7swMTWgsARlkD4av
NRHX5WK/omGxz4jtSBkRkzgkynLvk2FYi/+qd2K2NSYK/kc40O+24hSYM6e8Utt3Dk6da1ePWiX1
Wdk8B/S1qAs83FeAuPLMZgID0xCnMnQhwC2h78ns3bcK/7CN5GynfCe5S8VE+qpBHEyjjJ/BKSb0
qkhECxITj5Kf8mzN1uXfL/XsL10E+qQbPLuQo49tPk83pM6w1lXoPSz4TVxE/FeVoL4ySXimdiTq
2EYuyq3MO18vQUTemdzStWHcu/BT+8ApqR4LrFMzkyo49yiJ//fn0v6PiEy+RbL4HIvEQnttoP1/
w7NqMJ8MiFJuCT176Ow2OCZrqR0WkqtIcEXEVHBeraA8EKHV7buUV780bUTeNv5xxyDlhzujGtDe
F4TzE8UYTJyj+bHH93+L6ZxIJDWwAGeUji0pyYTj51g6L3i4hr3s23Q3Of1zw5nR2sSDenaH8l+T
86dR5zmL6u4NazyQQxj8X+Ui/7/HN/ApGDJcg1Q39388vp6enYzY0PXLxiPPaFMdlrrpKVaZbW5w
jtklBVv1C4cBdAxBvl3W4//j0w//I5HWdwkvo5LYMT2LiqH16/lvxwK2SWP0khHFW5tz+CSCjFfU
R2TmGq+rngnl67Ut+qs/tcZ7NyxvOC5QqE3TH1zjbzjDw0/lp78mq/YOq8uOsOkGg/VIEOAJtWGz
6RYLexroNsJwtSUuipQowQC+iP5NWtW3t+Ct9R1qF0cCvB1qn/B2Yj+t0bxhKQcXXwc/HV649xBN
xNT5ZSNxA+Xwd2SHjxh5iXYFuykdjH8oARnAen1DIbTRXoY7ZJTElk1RM8/jyY4xrPSotBbsmDu3
oQbJDbECmg2YgwVCxyLmbXGjvxbyc07Q0jpYPrd5hjOnC533IKWVKOdfx8bqoYdI6xaAKLcS3+uX
WFF9tOmZzzfoy2ogSKzwM5byBZtgzilA081TwvhIZAoRuItxD4AHYZzCR2MCx+vqHltNTmZvshpB
F8eVwSYQODbI7auBlmrmLxApSTdqr1KEQTGBaaUXRsMg9I44mLVL9RvpcxbpFnQmDceP3qVTicB7
8Po6jAzpveD2RjJE0otcu5G1Vttcz8m+W6f5JKmvCFuvmMKelEnqsE7oJSUe7sMNcACtJwvTdkdS
FarBjmkw4LzvA4ScSIJaAvDOfo7f3pvA4bOAqApL/dSW8bAu1LnVB8T3oC+KHX/iURgwtQvvvFjl
Q9YGM7TPeHQX79toSfRJhvp+9OmVbcs3x2g+pcBxN42E9tqo/JN+lFvL5c+1cPEg263vLdI5FjZh
jYuB9JpyS6zrs55MtHMWAt3JvDVKTSg7U7VnE516n4/Wmw+Ub9R7vEnIGGsBi0wiwOA2EMg9OO1I
0w9+DZJ6KpW2BwhW1NSUKnDHdAHF8K9uW6uD6mlkAnqMVIdSuW/42YKwWp5YxZanwMGPOxdZdiYJ
GW1k+lISQ36sa1RatTDiS2PxfU6gT3t0FxWV2vFEjqNFqpDMD0syhBd8puJmWTiznbE61V6o7pJ4
UXdD9pjVln/moTcuXWUTAGHazKlezuPZTWAapQR8KdIc1sW1rJNrWsktTHnsc6f+yExiHsYKKLR3
t+sxGnJJEQrq8a2yfhcVkqvaWbVfBLWuVjvGvBGTXBbe16yT9+ngP1caDUA8e8iuVzWFkXtQboW+
Dx2EAhJRTFT+F2nntSQ3dqXrV5no6wMdeHNiNBcJIF15wyqSN4iig/c+n/58qNaImaicREujkDqa
IlkL2++9zPcranYV+uqzIvXBnRykv7oxNXdmwsXMb7K7BhE9PJCBrY3ybdwGxSYSdOAsWpBtJImk
iBAowo4y2qk6mxRvCzis7iEBkZFxQbztZkxEsMqEJteEJnXXVLoflPGTdpPhTEJ5Q0Yf8WeXdiS7
tCp0e7XWzbVJkoGUIS2CULvereRh7K4yAAYQCCg3aHlBSCEuFRD/j7WJq2II9GtZnoqtyMSy9VT+
2reacgN05JPQJ+Y+CxNSvXzQWmmgVjtyL5ti2CG6Pk0FLhVNNzZb0+QqROKMj6xr9nXQK7R4yNiD
kYDDJz144X1WEX3zQkW6phrd1Fqd2KMKwz1Nf9WtEu7CRChs02vuI4X3GBkZPND0wzOl8NVVRhYw
xZVD9yXK1wZ5R4nXjfeFp5POHWkUCiZNdBX2zbiK23J4EE3fbUiceAKS0VZRcsPp8AnCYn1fl4fH
A0widsRmJ+QH3sIUmUxV5/Sg6aU3YVd84V4BRjTUEscQ/aeqib4e8hyOo/JVmcJj+GupaggKJ4t0
BqyPgCSEFQJAnZTgJMIN/A6FLOLhpii4s8QImw1EPF2jNoEAlvlrU0r1A4y2q7Fi+mZ6EDnRgOcW
QZrMbocs3oU5sVsyF+FWCxreqJxjRYRIsjmMyAV2OhVpZOAHrxRcu4YGAVwcFGtbF/jOuwLgU6ZH
r5meKq5QGsxoWBJhRL4GoM/AzWT83UJPVmRWmulzOal/T67Wy+fvdMaf4Emn01dReQ5ZJLuh2X56
+vaNOaLj20UkcYMxqRF6hBed9NSEVNKWsqUHPeQK9G7z/34f/p//M7//88fX//Wf/Pp7XozEGYNm
9sv/es5T/vuf09/55585/Rv/tfmZ376lP+uLf+gm/F7ldf6rmf+pk5+M9X98nfPWvJ38ws2asBkf
2p/V+AjeKWnev4J2TH/yr/7mf/x8/ynPY/Hz7398z9usmX6aH+bZH//4rd2Pv/+hgmX9v8c//h+/
N7Xy7388VeF/XL9l8dv8r/x8q5u//2FKfwPZD1L+XZvAUgzECfqf0+8Y1t80Rk4C5WeJuBt1mPNZ
XjXB3/+w/kYWkqlahi5Z4M2BEvzxH3XeTr+l/Q3EoaWI3HkNdImmn/ffn3Yygr9H9D+yNr3Pw6yp
//7Huwjk73mkW7KGao4BTnCyJhnzpxAR4UQ4JMPoqhslBP9lj27q+g/VF1atzX3elUobZpX1EyTN
Aln5XcJrZttUTSgl1KcpGk05ncOCiob1gYJmt7eRPWd7dQ9XRGN/wWHi6etGC1dW6fTB8N7WE3sz
PGk0GJJnhQCWPHWtmBveSRUJuy5VtevqqoJ8vE+UZ8UWn6kzXNAuOZUu+Wh6Ji9APJdKVnZyYu4m
elnc1z0U71+P5t0/Bvd4ME+RxR+MqDN8cg2TUIfrMbrRQOFj0RDT+HnZwvSZF0ZMncmLjBFZ0JHA
bJFJrI6yN+DuNsK+dj6qa0lUnSRGUfLXZZunO92frdJE0ZxmqK7jjDmdJaXcWWFfYDMhqhcgXkpq
naNpo0ORPMkMD5etzYQ2/jRn8qih3AAWNcvw1Jwfdm1XBPXokvwpftXuqmvqWvcgpveU6EVEk22K
sm39G2X8m3LBMSGdgkw/Gp+9qZpO7Op86EmVg+AWD81mULtnT7F2gyFel9Ft0Ec/xyTYtZ3wWsn5
4+W2nxvd46bP1uPBK6SEziZnw+9t6DuOrzyrKHYDDYADgYhrIa8RIP/zVDk5VI5nrXRubbD4ZZn9
R0G5cGa2zRWvbKzg4Mqjzdma/KgfSnv4ll1pnQOk4jNeayRmkg0pXpfbe9Yw9nTdQFlKFWdn6ATF
jwtxitLoNWk3FCJTfTNot5etfOxVXumT1isMeVVFNO90QpkhrM/aGEs32vnbeE8G2BqY0HZxd5u+
9nRtTt4AsJ8GAk2T3OCpnbinAiovu9ItXeJjduZA8qCo1IYQtFO3BpN34Qoy00yZZuupRY7JYw9A
GvltAG6THE2bwj6nJn9qhVrUqnVGp3qgLG5peZxp4uTxoSvx3VnSvIldTOYA9Y2jS37s8/Cc9y4v
UDvdkcfzin8SlYqFI+rjjsq7BjeLjl9I5LCejR0J/CDMDLZtE93YqZ6m6xcsnDkECYjISIIZ5nQW
K7OTYcwqKZYLBerfmjdUDZBlXW4sN1dd/1lyYwr0FixO33w6TzCoSzI3B1yg4nw+Clrc9DK5degM
P2v+7ZgTJqUqvwme+vbH5al/Zoac2pqduApJIgjP0zjvk0Z5oo2mBLGKF+7q++pRvwrX9cIU+XjE
nxqc9SbAJRTAUhpHnT+U16+H7usYvGnxt8sN+7hzGCLybZD7kQdQtfmtCeZfQ1Y5Zmq8a4KOMxyx
WsTAFzaoj9PP4HpoYoTkMO77s9aUaS34fRYzN+LwVVBy00lEKuYvt+XMtejEijK7NkgI1VSHLqEx
rrfRUfbr1voXcjrt4lYhom9DG9jJG0XgwbS0g5wZruMGKrM964AmVSjKNJC8VgeohyvGbuz6bmgD
bhrXxYrHng3WzlxfbvOZ8TuxO9u55NgPLL+kyWYX7X0ZpOhBd/z66bKVpdZN29mRh7QZDUkb6oib
i3ybe9vcfw0D5BqVhQPm3Co7ac00jY7sxFldFSMiyW523VyLLlIlkUMKzIpg/hvYcqJqS+N2Zg85
sTj175HFui9U8CyMW+1K68BOyEXYyGQd2PrKW+UO7l0ncJV+JT5m/cJ0nbaM2fZ1Ynrq9CPTYMg8
MzPo1JQge12UpBuP5Le1HtJh4jdycDq709Mvl0fy3C6Ns3tS81Y0Q2SbPrUaCKMskDSQvR915KTb
7U+uhKtxba6jr+3CJrZobTagak+IsJ2saSuKTGzi/EQzHHXl3bX34zZ9XWjcaTxhOseNk8bNRpNn
kczVQRjcRtJKoIC6dnvIhmxLGNK/rvtBuik92Bpl3khoAR28XQHFz1n4iHPjetzDs3FFitTQCRJN
bUZWmB4erAd13GieI7il07yQowKMwumKtUT9oLz4Ojy31x7bnx31QRBBnBPo8+jwi8yvT2m/9Hha
HNapC46mbiByVyr+e1j9q3oDBv3aXCm2vO2vlsJj0pkGqQhOM1+5uxiKNZuyPSChgxa3g4sPvCED
pLJuicAgPVkJEJbx9jmarHR7FA/1dZ2NeEQpwSRWMZpgaME2RGjB3BUWCOKFFXxmWzz5sNnslhDV
EetAK8jiAQs3UmLZ+vore0C5yqHvXZ5X54ypXLAIXRsoVs+P0LAzO8qilcL1LW0Nd3eNr10Mk10N
ye+ypXP9fWRpfowWImdJ6WEpkBCcIOXLRU24XzBy5nlq8FL5Z3vmJ2aee6lH9R+kIEfee5vmmcXg
el9itvt0J22CW4ARTvCVgPrSXfjMmamqCipoyEfJFg+Z09nbUNl1UNB3pt4MfbKq2PTUdnnwLxZG
7MwyMUmM0Ug0sCRJFN9VZo6WSZob5KgiRuIWJZDHKttJIDCdRFbWBdxez7iDqxu0V0Lz3eh2l8fw
42w5MS3PrkJCayCZIMLwleVNEWYugrqw4Ug8ajrnsqWPvXlqadabuSlJZSiOZEFIDxNqoLTQ96a+
+LKVpfbIp2MWF1D1BgIjboxC/SqBPtk8c10g7Vsy/5fDJs/2m0pvcLcTF8GT2L+k7rD9PtiDy6t+
Ja6MhXF6j+2f3gJOu2+2hwR+ESXtNEcQoyNIZn1PDyvkdmwwEWsqEfDXdLb8OdhmL6xHfaU8sDhc
6VN2Iy9cvj6u+tMPmZ2dpq7HQpuJA9CNsIS53ZgIQRwWQ/4fL1ynZqaBPloTYqhaITKWbOYbfzve
mG/a61pwO7I5XmqCvSvUKByLtMqVlC1MoY/n8qnl2bnYal0haT5h8IGMapkMz7J40+r7WNchDD2X
/cvlGbu0LmZnpOWJftF6DKyiB+RY3tbA6dqv/zsbs2eVIklV2A9gMbUCaHDhTflMq1w7LK2IhbbM
T4Q8m/bMysrdTrFRtRVftKtwn71aN1Rb3Zd30dvBbTZLS+PMhDRw/+AkYQsxZHXWOGgwdSS3HEO1
FG99kxpZ0iQu9985E7pM0gcXR13GOXI6GQnjduRfqCw+3YLF1Dwn4fh82cSZruNH/zYx27iSA3eX
zphMlD8TCl2C9EdapM5lI2fcrTj/jqzMtqzET5XiYDHZol24zR8CJ7a1jb7O72C8LE2G6WfNdiwc
PJpokCj1vqJOOw0NDH0wWg7u2jUfzH1nrnLcPLUTPtc/SPm8E64XGrdkcLZlBAL5n8HI7GvtzkFM
yo7d4C7eDDa5w/fx3VKE48xR854fyJuW2BQT8LR9CiqdSRjSPsP6pMIfSsiS8MheGfovlxt2ZvaZ
ikgkYEr6slR5tuOmkzSLT7UHxP0x/FT68XtJjLkwN85ZmRw7EAtUlTDcbNvTIs/X0JstXOQiXnSx
vEF+5epyQ871mEp3kcDGjY7H5WmPlRXoTKWYLoz5FyFGwpt0pC4I9n72+bKhMx52pJF/W7Jm15o0
KrV06E3eyzzXCe9RGbPVFKAmrmEbGxItNrDXULWGPH3Z8vuFaT7rjy3Ptoo0GpT6MGJ5Ore8+Ecg
vlCPEq+o6dhDNn1gRtrBC1VTCDQVuNGaT131lj38G5siHUCEkz2RN9EHP27cgV+SstoNSVJEqzG/
GXJtvdDWM3uWqRHKJIrKiKKkfDqedUgaeKjpNT6CntyKFXShJwiTlG19OVwbnwkzOp5D7SE8O8O5
Tm4lFyjJm7BP9osOhHNrX5uS8hSd/ynzmJk0xAmpecV0F1PWoWEPW/kLRU0bkqNIWVNXmb3oyjtz
T6D1v03Othsq47Ok1Mvm3Tdfgq6MVxbKTpsYV56yRwTUwS1FcsRagzjsLJk/t1yPrc/63mwPhkJq
MoXr1q1KGxEfuDy60w+YT+RjAx/uJRHoXlVlcCPrPpXJsdQHbR+3xqtIJZXTeofnywbf78uXLM62
h8yQikyWSECJU/8186UnTYx/hLrqZFq4LwIdmRn/Vs8+eZG00XM4HJn/vRHIV1GvIlKhYkm/ZesZ
t2EXb1C1UFb/JxvIhtQ0psWBpBo/3Y2Wt7Btnt1qpkAGq02d+mt2DNQoU6blYSoc3hmrfFW6gIHX
7Y1+j87pCvHXw6raLIW+zo3Nsc1pchxdjssmg4oRlvg/KX6AyENeFOjIW/KOoTZUgChJC748OGec
K/gC4d5wlqukUM+vQOoQmMEIi8Wtjdbfh1CnUJECCm+IKDxkAWwYAO+MSVtBbg4NEoGrSPCf+h6h
uAyv5SdLRBLOJPHOvvxlZ/ri5MNmFydfQXsU/0qDF2L83BX+LZXgr3VAiW68ThZsnYkc0Au0nv8o
BObE2VGsU3dIhoo07XjKZ9JmkZwo2OPQF0xWlAqXtr7mwdC/yrfZ98vNnIZ0tjhOLM92G1Gr4dCY
WE7ZTkzjU9juLhs442g5bdtsR7FMI6j0HAv4zmCrvZDZsPJ239m8Noc9bCqb2qFdtKLib2FunW2a
QXWcyGHCxWNmGDFfKWl6pXa15qlXyBclN+1y285bUE1V56qmah9Ohy6WZVUza7eV/J0I8B0A3sIl
7ew0NH6bmI3PgDRm5BUsyTDy13DCf6jh4K8i+VNrEs6vwAgs3K+X2jTvNRVYRuHRa5ZExoYwIZMm
ePTljjtzwltsbP/suNkhIIIsEfTcB4gARyK2aseSVMcj/HfZzNQ5Hyb3kZnZzt+j1I3YUDbAqQ/R
iW3R7FBKWXjQi2qSRywL97K997j5qUHLYrpNL8b3KTE3iGhM1Tak2JBQ+1jxWDBv4kfgqBUyWdth
i05zskqoD157nxs7XLdX5b+RIMUnqIpuTJHwqazgdA9vK0WJ0KMYYRp+T8GxAA8Sxs3ldn6cI5xH
UwAH/JRsUPpzamM4hImpkq/rHijF8sRfab1g4Izr8sSCNrtoU7Ce+0qLBUKp1UpxDlvLVjbNG6Tw
v3DpkafN/GTcdPyjGvmBxPFJIbRmk14JsjQcwTi7+o25kZypkK5BwcJBUImzVrGlT/5N7ZS7xEU4
tHVApF9HN0sv24VFMW8ziko1W5ZVu6OEeAVFVLk0CQnXC4tiastJWzX2Y3IkeI8Z+J/fg6BHh3yu
CNLB94QaQMFh1+kSFZYqT5kk+OYHZImHtbBg8MxgYtGEvca9ziQNZPZ26TzNG5sa4bOmHN7qQH4C
ab/xrPo2V7IfAXJnK18ob9MQKl3kgWQ+xLc6IO1/dc5OH0FCj8hr92O2hhLVkaJr+KpQUUVPrBBA
QeVLKVjTxP/Qt0dGZvuanECLH3mp8VwIt9I23GgbyRW3wcLyOHeltZBTpWqCdwlZDbP7AjroYRT7
7Z8vJESYASL6poOU9gO1oDviyFwe8BpXsBdTqkZX5joDjKpzZVzyVpw/3o8+ZX5ACVkFXo5PYUk8
x2QepC6QETQenMMjlaM20Dibp3jhwFxc6oezKwYOsE4Ct6KSHHy6DwXs6FrXEpmThS55pAy5vBo9
gVFVVUo5Ls+fJVvTnni0bHTUJbOy5sga1J/5mN8rTbAZosVr/7QWPsygoybNRtaQeoATErelKZFj
it4i6bo1eG+OW9293KIzD00m0e/em41ckAWTHJBGwYIPoy9Lb0MphJczPsdQmVNyzlcU1TQLm8G5
btRE5gtjZpry3OmkF1BMC1CWbinqj1TEu7hAt1bz5XLTzlohGUyVZf5JRvTpYOVtLZHzzh5Hufen
gBQwHhag0bv2H5n8/2PO5TlDOvE1AomknavGzFBzgMfXqRWxPOHVRKy0jh7R+Po3+uzYyGzqGaMQ
1bB6GoDMr3n/UIgUwrYvl3vs7EOM3UQhf9QQpwjvaZeJnTmIncx7R7vzNtmazPUcH8t0+BEGdWGs
erb/etnmud3y2KR8alLw5ebgCcD7gvxuKF5jnB15/iZnuH0I6FdEDf3FYP70M+fr69jmbMBUaoRz
OaOZYG2LXepG6+xbs1I2yn7KEfQWltj56fG7U2cjBwOqU035gJ+gKlzrlhuNfSgW/NPTz/jYIrxk
Cg5WnRvfaS/mVKemU2qsKxxexTFG+Dj5t+bfPy1Is8vYaI6w6SmKd+tSfrYCxO+KcV1XhwU37vnO
+m1mNgMRmY7UasqzyEbhTpeil8okDldFCBtdnncLPfZ+XznayhsZvG1bRvgc9Hov1GQcyhCBLtuY
Ns/TUaGciHSRyVHKjWe+A8WwXQwzhb2qJ97KDxHrDa9qId4UoJYvWzqTtYYpnZxacnk1ikBm/RYa
ajoCrUIvF/Trqn+Bx+6SHIpG2J5MJDteL575HxfRqcXp9486EEaY31TIEOKbMjcEx/YQgBxtj6Cq
AxbRXmjfWWs8ZcSpQIt8/dkEL4Mol6MEa8Zd76ouquoO16p3x4GwHF76OAsx89vafLKHgJd8avkr
sr87R7XNG2Rbt/VGvZceECZ0wV/9O/U7FvdinQIlnbQQaapfOu5P06gjShWzltTlluHD0WW3Tnb7
Z87mkof3PeJyMjVnj53ZJdWj+ASYLfhFqKq0UHEomt2QpuRQG26jC2s3D+Fdv120++G+MbM7a2Vm
lCDxLIV0HmoTuhVVUvB01nCcrqL1n6Yp5oamsimfl12bl43jrjntYjXxKE0s4XjL7SPVfivJexOg
1cjqd6u8z/x//R530ljS+0/tVVVg5kNIJ/cEDeUXmK0b6tKd8EuzWUrVnvrtw3gaFDIjxINQw9x5
CJxB7L3WHF1RGWzy7GEy71INURN9HbfrEE0NZfxyeU3KH7a3qXlHNmd3RzPRRqPPNCTWHG8z2tFN
s86pXnoD7OKUOKnHaNVcqU4IwmqPLPfa4yEtrvV1ACJ/pd1f/pqPvvLZ18ye75olFCibGPTAPtwa
tV1/Dd3iWw9KzQ224hbfEsT68du/7GCcmZ0tpEqqIj0z6XhBONhtL7ggRxY2v4/5OTMbs0VD5jzh
vCJENv6ufekofAk+J+vcTtEvazekBhH3vp4uacMndBKKW6CYr8a9FTqXe1h9f1FemGTzbbFI4oMM
DIr7eo3k7aoNRQih0E03voDOVzsUCB+gQxE8lNQCbepBExGOSvo9SqYgT8BK2lHhCd+oKYhftKLX
wM0BwLZ7SFIPFKaNuHiCOtzxeNYQzY77z7rZlsWWFGUFHLBarmQLmiegSPHrWKk8jKDlXEVmY1yr
VR5tUs0/+E6ldznpe6hWAQ1tgnAbI1z6jQBLrLptIPUe0j4ZBFYyJwXBLvKqihxJDNGuNSasYILT
5RVRSRnihtZlcA1G/cFEEVJbyWljtlej5CPYmVs+fL8awcxH+I4WjrxECG583eiBCY/q4ZsWaXDG
LAXlURTVHLP30WIbvPwhTyXlTRGDwt+1pqL8PKiZSXF9jerhJqbAHGGbQ0rkhX+0sROPHiIqQSYF
5Sc/xWm1EY266680YDuROwKCh5EjczautH70tp5ySAyE0BWfOu9O1jZBDL1sNBXjLoOARqwyrJsY
1qJgPKSDGL4dZJnAtXZo4LT7SMOj5SuPB1johFlevLxTu/vasqovYd76SJCMIYhxSNWjYKNeDXMs
avrwcx+p7XVlSMNXRQ0zWGJQapEwVZ5brU/uwtpE87yHfHxvSs3hbsxV4Skw4Rt1qepv0nxAgUoV
AEd2icq0KgYyPmPBQJG9HZq9FpQx+iEIoyCIlt4WJfCIIobiFTIVXdkrTODXAW536s6cQ4LaT4nW
hB2UEpp+SQ0zXk9LyIBK9ay3aMk0VlXcGX1gXNdVpT4e8rJ0eUAayH/DpvC0+vDsjf6wKUtuGyKa
IsgjiYWJho2XyCApu2IkQNkb4q4i9J1tIy1Jr5EPBVZkFQJF41INBb2HSKqt0XJNpR8m8qVIqcaw
uFeeIpaaayitYPyqR8aCwa25ib5kEf/XS1uWIX4/TUcY1rcIik2M+xSd2SEZIbJ0OPzXKgwZaoC0
QJC38nS6aJHQPCTM06/ZWCA03gQgtAxTW8vjEKIAXpjmNxQdQtMOzEQsVhX0wJUURMaaNwMkoR4p
qhehSLXgpsi0w+iwkBFiHyCsAstHG9RL0ztKFdFFoSB2pUFGulJGr3TKQmMvF8ze5mnK7kQ/bcQy
h9csqVGrbE2lKpAwpkAE+HtS4M0QwPypVaQ++UoEFK4Q5GrTZCgoq7Gk3Hkj/I6xs9D90tGDCtAt
Rp7jAEAEhkIJHM+oKgH4jJhQzpJKwLsHYNkvtV+WdiFRTeahw7PL5bD4HCrotqw6Im1uZUmG2zVA
tFa+l10l7a9AuLdUIHXyDRp0putlJWicvu0kwOEBkksBPkLA4J21jTuBJ3ApAi+yRbEekXSYBLHT
QS+uS1ENUNWM5P6LJ+n68yGQlJTFX4NCHcRr4VCQmqH0PnXRnanUgx2wxCWnh4333OQmZ6KHCjca
Jsle0n0dPiRbmetDGLy2NCRwxqwZvpWKJzoHC9a/XirI5EoDZfcu67C68sAWCQ61kF6M+DiazRBG
1R7IVkjCgl0VuXoPpLB6zHKd0ClC7XadVXSC3I4okjQHswkdJHmK/C4tlUq681FBwj+iSeRbaIh9
WhDw9kmjop2ql5m2qjVBAB0ZJKSFomQHRJdV61CPDlOm0BqZfcfyg9xW5CIyXSMysucQDOkWceK+
cCg77iHzeY1DmWjvjgJMeqVVNVtKvbsROhEcwwNq2Mha7WUWw5doEIYbIaxjRKtiQEhoLlC020lI
MIESyTPxGSXF9OtI4N6Bh9nvjUK5URpTXJUEhpHgamKnMMbopjbiFj3XilLxDA1sNF+QdbGSByWW
S7g4ErzLQpeuBqt4hr9jgnmU78MC1dZCMvdmo30pYHywEvLS9sj8RSlWRWaqj+RobaUm611MzT3w
EqgyUaY9IBeECrmeaNn3Ls3a+8CKmn0UIYmmqLl6DTyXslXLEO8zSwv2lQcPvoYfZKuF+HmQUEwZ
zZrHTV+CPsxy1Ra9RHjqWtX7ZUBZcwTJ+nWQTLTJMsHflIOQPrUpzNEOlEmIoIuBfCigzj1sBPBI
JjJ8gyeZT3nZEikcvMeWBRNM8jNtUD7JzShNLnB9FaQI8Gmqb+6lAW6BZpYHwe0LC9a7jJ6XqtHx
usmwdOFBqUCZZm3FwEQqFMc0NH56Y16wZZTVY19UsOpgjCBrBvJNPghoxSDi7v8Y1Ma7IvFQ+OYZ
iFDdHzyUNR9UH3A74hJdihDrQa82VY+qSzSgvNDV4HoQz1GUfkT2NQGMKOuFEyOm4fYGEkLwlhqE
ZUbUGPJBXo+HDg1TeMef2FkzhoMDCnGs2JY9GDVW3Ndr0Mc9ysrdHYKiKPqp1YMOlH5lNGW4ryoS
PGU8eJtW4iWtWbD/u0CNf4Usq1tfoqAj7iiVLw3S7b+1KHA/hJXivRjRIXuNgcSQ9ZXCB+tk8kYU
E/22soYepgCDhWxuunKjFPd5XvRrXa6i28NgHq6SsHhPUmtH4ToPRi9+EJq+6PakN6a2mOARa7os
uI0StugcpQ6q0DQ07W/KtszuJ21aa01wAAh5jBAghQQtL2OvCsZtzjIZtm3bBxvy+0AO5ZMoc1Qk
36pxnMgrpSoN170Y19dmXnIKaV54UxqCuUZBBPgY4BqyHojYbDulCG/HYlgKlH6MGpxea+dBqIYq
TcLKXJ37vbono3IvXSNr4nToF60gqa7INLch4j6YkY0ww+XL7EeHycz4zCvHZalvjBQdnXEP5YsE
+0mba3d4+DODr/kiLsWh32/H89szjlWqdSgWNslqO30N9t7QNa2sA5TY5bfZutu26+y2IvNhKYPn
bNuOLc1cMwJS7gR/sTRFn2vIds4UdoZCmrxMziBxKy696889P48tKqdtk8gKqtuWx1e0a3ZTKVa/
DrbpejEV70PcklE7tjMbtSzQVXxptMz8egBwgjxW5eh7/0rZcg8O3SkF2EPRjCKwv1Ko+cFnOLM+
uY2OXF4HOYgipaOVU4l+8kNaTx2rOtK+dwBI7/8C1OXcE/u4vbMntjSqsR747xbzF6LAaJH9TPcB
TvmpHKQuVt5rtVl2gH3wf703lGQjyoYUgkOzqeq1dZohsgJgxet2jRyln7USzfCo/3F5FS7ZmU1U
6vc0oe9BEHgoz+sG0llQhrPD58tWzg/b79bMJmdCTl+eG+QRlDlIPJR5u9pcCMb+D0vut43ZxJSG
MhSklIkpFrb1pKzNt3ojMBuNw5ayK/svVA2fnxq/Lc4mo+YPunQIR3I8nPwNJnj9FY+AXTqDm4qk
lqzk7XLe/VJPzqZjlsudYiBnzQURGWcIiVnW/297cubHCQLTxDfJnGgc0gCuKa0K1tN0l2zrRbwW
Fwt23wtHPu7Lvzty5sFpGzEs4pKhS677h2ENyGibctJv89vUrVnUno0Qpg1zfxLxQM1qo3+fymdj
3LPh+DROFYLuYohqckVe+qiZyyfj4k61Jb0wJJ/EQnY6zdqMBinI+ASC5mvRoTzvU9obKAsH48KS
NGY+0iTRINfkYFxikDHmPmnfhiUyztmZa8rARGXrPV5xuo0OuQ5qMsNEhdRSmQevPlol19QLh1DX
jP3lxX/O50tM5J/GZlNW5jkGWJUHc1c/HEyqHvFPwbVDs3l8kgsY9EW74Bc9exZCcoXAo+saOJzT
5gmq1ZbxhFhC0gnZn0fRRExp+KQnj+LhuoJJqcQLvs+zy/LI4mwGR+jxJuGhB70Tm1yVEMYrPl3u
xSXv6nvxz9HRF9eUF0e9mrnFd+PO+FzfptsS/Vv0rFaHBzD7BA3wFgAbXdgOzjXtyMc8D9PhdEIu
jOCjm/gHyKBPFpfphaZN4/FhqR313mypjUmK22vqvRqNNcSMP+u85lbtw+G1ugqvo3pd7iZB1hd5
m9lL0KSPSb/TSfvb+Hy5FQo+RyVnsgTXabLSPofb8VOGv+tmVHBcl4inXudrok3Rv54ZO7M8O+Pb
LvCpFuf8kFQ4dc2X6Sl7uWfPbSVwoMgnoCSHf5mdUH6RKmaK4Iw76VrC4bS14kpV7i4bOTdBjo3M
1ndXmhO2mtEr++5KEapuJVZVsTRHzq1pVdQN0iolVf4At+obYYzyhu1Y3fDEjHbFbjB3FnLY0DrC
TfEre8vvJWkj/ZJems1fqAc5N0eP7U+9cLT8dLNS4P1iX9wPIZzjVfmGMuM2tr8nb9YmMIGo/ZWw
67kRJBRpEFE2QAHNs6eNDAQpcFqaLUzuA1WmilQPrVUQm/9q3J/ZaJmiTh9TPP2BDRXglOEqyEW3
MBKUTWCMkh5E6qJzebacXW9A6smOJc0eBN5s1ntg/drSmBa7m94KKXqYK+URb4IzXrcdKXLi1rM5
IJbhV2dviMeWZ3fdYixNHNPd9HjoWRGrpltNz06Deh7Qz8bbsslzS+PY4uzeq3eBF5APx/orv9fJ
PRTrpWUx9dZ86zy2MJuWKX5ATyTw4MqbZqddoWJNXQqu8l20XzoIzqxAqvooxNUsXaS8b7ZLU/am
A8Znu+Khue8oaiuHKz0O7jrlADsbnlJaJy9jN/y6PGHOrICJC0oiMvncGJ7NFwG/Rz5kjFrSlzvP
57Uppg+xoSxQ6M/FUiVJMikg0C3zIwOr75D77CcWJJm/ruL4LmpFhrbXUsCWm25lfdIl8rAmHBCq
jZajQdW0nHglb7Qn8dYIb5twoRR/2jdnQ3vyQbM7hdErQxG3LTtO3GymUgDdix4gjb/0Rvv9ch+/
Mygu2ZqNra+2ltq2OJzGfXOdbv0tsk2o6YHq8R8sN96VO+1n91g+iVfLW+vHNFqddv7u+Xd5i6Ot
NfIQvPamd1Rvj27+WJNsqV/nG/nn8I0g11eEV4t6BS3H0R89Y1U4JLiurC+HhSvcue2Bo8WcEggp
1Dbn9asW2P86Q/OOzzisCYr+6bNpncMBX0Zh+4vYqTO7g4TeAUl+FMeQdjI7nS2xQF1Qw6Coh1dC
anwFRf+v00emzj0yMj+ddZ2KGMAZbrLTQEkkqInbBHCehI28JSqxxDT8WHsx2aNK04Srwmqd5/AT
mw0RrsbeVKqJvrnbXR3wgSHweBdudLam4hZ5GNdfIxG59deLz7aznXpkf7ZqxMAP1UHI4R7tpiLx
cqPdolNpy3egNzlbzMfw9fLaObc/HTd4tnRiY4B2V0OY14z886iHewpoHNzrT5fNnEtBOOpY8j5O
LyCIhkpUDNCxxMG5DrjSdsrWKW/ITd5SCr9WnX6d7jxSd+J1RYpU7uCX2uULrT33DIHDMEEC5QnK
MCeHsSeZdWBqvObW/rZ7Uq78BzSLr03QpsImvUM6fTnD4/2N8WF7OjI6O+WKGGmWFnFNVwhW6p4C
zI3/VXnUV/Dnu79AVj7f10f2ZitTJwUBN+N0FhA9WMu2tRbuBqffyC+J070iew9Z4XAb3CF15xAk
ebDQl/u+7Hw8ewIcfcZs7eaxSdlUrHP0oedT+rqdo5NNrIBYerK9PL3O735Htqb779Em3HVZTxYN
49qwWg87zrqr+Ka6wtY6X/vCoov87LI5sjdbp3KRB3EjsvlJOvIc5bdBJMsvLh8uN+u8FYuKInC8
pGXNrnxDFai97+PoKM2eUrq3uE1ceekB9D/03W8rs2temgwGoBz6DvFqh91uZeTbyfVIPGxHwWgt
2Yvb3PThH1fEb5OzFVESrlZiC5Mk15M9mO4n12Ozn0ri+29L1j7OQ1kXKa6WFUs3eIjM2ieoiFgP
SkpsARyS0B02ZWU8yZrnohi5MGAfL5mYml4iqM2oBufH6TRMZdHzlKQgwF5R9WzUxAUfYl7+ZFvp
t4P1uSAUdXmKnLn7nJic51RZXiJFfhmThwxNwrhjruxFn1gYInLc/cgZJ3mu3bHvHpyYLJrljMxp
5z4dS5luJWNwQirDB5t1b68h2ZX6Fa+EtjBXQ4DWiUGEsrophM/JkNrtwX/RPOEpQ+Z3oe0fnw+n
pmfTyEPqRlenQ2Waud0zK9FJrsa14kZfF9OVz9nidkX0CImnj8zJSXw1KICsuVa78jbtQ/CEsPsO
wUuZLbxcOKem7WPep8fGZg2DhKIGJCZxoc2e9P7aiomNFxISrf+ftDPbjhvHsvar1Mp7VHMCQa7V
VRccY9RsS9YNl2zJnAeAJEDy6XvTmX+lFYp25J99l86QhCAJHgDn7PPtG4ei0o8u9gt38uMLaTDD
hL8BRgWryD5ZMuC4OkxNjQ56WwfHjm7qI/Fn1zMZOBFrYuDitF0D8skVrkuwueJ37I96U4fMQnMz
tKNYVPOHbr5PBOjRlbwd0eVFoBaxFhFZgxYttL9OmPnZhWOaW3ejVzbNMWvMq6npb4dqvpDuPRMs
HIpkEzCNq5j6lE2S9lwR2O+hGzsHUhRqDoGw2xZ+RZMLI31sloFUmyJWgMyAafUBCVkIBqeXga59
fpr65OzK3bolKqto8QXSCF4dQLz09dcP+szEejfmycRy0MpcM47LYwRsa7Y1Fmc/9OLeyeImjYr2
QlvJ/3KNlgllugnY+mm6xLKB0BcE44mg2cI9vIvauNnL3eK7O2cDo/aAbn99hWdCMDbvMBJETGLw
6zgJwUxkhMMiDRokpSc3+sz7r/OS9t8zgToe0s099gh6no2eXlEOp1NKePTrb3B2Cv35DU5Tsi6c
KbVFoSBJYZJq9RgpvRYalKDphbv7cXuACfTTQGvI+mnTk7WyNa0KN1cuV43xrTO/tPTTr6/ljM7/
/RgnWxAD2kW3xEoWDtHsE2gjIasQHs5i8bDR0Gkwoje12iU+iaCO/v/XRr8f/GRpcbMBHJkZd1LV
9LVt6k3WW5fOzWcCEUIQ2rU1FHlAYl8//+kmNi5DlosLQNBh47U1A8497QtHxeVVu7e8CQcRNPkW
AGd52UVc4Zmtl/Fu8JNtpDtauZV0g0QImCsPUN94Pd4C0VN5vx/aL7WHn79ayEWRj7Vgp3FyR7sW
hsfzUsJIxrXgef4AewvInO5Z85jU/MLW5Nx7AGHwf8Y6iTWyK6uhbCoJo7vSVw3fCdd5YF27eNAo
fr4wT8+99j8PdrKATUKB2r/gMVIvuYU3xYwkaX8Hg7cBciCYL7CweBGf09dsga0OatuX+ifOvYuA
z6C5CPfV/iDOgW6qWBTHjSX2i6usAEuHp10qiJyL3j8PcvIymlmZCApXiZAmt2WVPeUOeOxp/ZSW
hm+Y0N/BsvbX9/XsZcHmBUYvLtIEp8BeyDvAHYTBKc451lY0sDdL9WybIKZfGOjsxPxzoFM6Y9aQ
zrHGXIaVuE1g7DINcC8vJ7TY4L/x7//TZZknkVMk0uRWhtGs8t5gNxYZgqZpgl8Pcm7xA8gDO2Lg
LdBlf5qS0/KCFiVojHi7kdHJ7SjfV9HKg+BBct8PeC/Cyz1K61t1srFysY1DxWylanxAPpW5repK
gxmH4rWnkWszv/SqrTHidASwuQGV+oEPOM2RtVIDBcECrt/0xnCBrEHXkJWzPBbPW3FEauzCfTx3
RaZBEZ1BMkTC72RF1/MyrXQ4GIeMP8FPMRjMS84OZzI0YCgDE8dgoA0o1I84/dMiYM29st3sjzSj
vM+i1ajF3FlREebXfyNUgGNoWpDwoav84w5l1J3JajEtMtPwqgl2W47j8eZCReBMrAD+DZQ9NHPC
GONULVjXGqW1BlOMljg3EGXksHpGnrahYQ5kx2irTT1dSsOciRbvxjyJT5SkRKQuxuTT4qEY6mUt
fIqG7MLCcm5C/HxpJ4sYunqdqmWQZAAGds00/li39oVtwaUrWb/CTxMC8suU2gWsUnhhe9JNw2qp
vUVdYreeKSeCymaDtGMgTMDU5mT34faLQjMCQDvwW9sNW2R8/bz0nJuVBNkGSNtfJ4+X5Xk/1Ban
rzCSIVitUJxFQXq9/J8uz1HVQvg6rLZb8RDo2oxZuI6Y7S7N9o8Py0STnwaOEFQ0BiBX74cyCyWc
3MBQ3QRpvSYfe4NdYth/fFrrGDAJW439UOQ7mRDT2JZwZYcBxtKYyGYuBySwPdijhr8O6B/3GBgG
rdhrcWD16zkJROhKKDJeIEqs3lH1boBI1Yqqv1GpfDfM6flBN2it4xCDFvY02Q0cav9kNDw7yXdo
Ifi2CD0JMum+dgs6XX99gWf2o++HPlkXXfS8zMmCK7TiJJ4Oq/lLBYZR6MYy1vbpdXYhSH1c9d+P
dxIw7MRFI1XTT2FVQ+q4WvlmDX9Fy1/tT+1qItpYl4wBPu5K1yFRI0NLFgPU4+QhsoXas+10KDkT
KG6NQduNrnk7zU29X3pU6n59R8/OzD9HOzUBTNSEph4d/SrtRNCR53pFjvVSbX89ytl3zIEzFlIq
wHadNu9anKBxdcWeZy6FBj1lephZrLzwsD6uKOud+3OU9c7+FDQKNGBmrp6gfd5t6HbSqyxsykxc
NYvebBeNFoFs03RDEnopKXNp5JMoaVSsbFwDGVxBR+mblrUpVB5Z0G6jAcNbSvRZTRUPfn1Tz9SK
3l/v+q1+ul6YqbcMHam/2yHpPc6GK0BsDJjjcwBjV4Cqe3MpMXZ+wvx5k0+mp+wkQX/G6uWTPjHI
C9d+JLO3LkzL8y/Bf0Y5TRrrgiXNguRZyGcrqEHS83v05kAXBD/fyoGQ5de38iN42H53K0/Vf7Wp
VJvlxboTdkBLDZcD+o6ToKuhAGx3/C0/puhs/5H+zyOoHC9rWf6X0PbnJZ+EGmWRrnMtPE3nyJ7M
A+BEvg0ERPoKWADk1X/rOaIIsJZukN87LTr0oz2nVOI55g576NJi8rQ6C/WBXeKQnJswOGSjLWQ9
fMKV8/0szcsCLut4+8OW7WvjsdPC9NKLfy684AQI0hvDhhWb1vdDdLWRGm3rogiffJrK2+oSCGD9
iu93I8i/AKsGMvIPM5OTv29nZYZGJR2+75G9+72xxYjwjse/noVnclk/8jwQK8DiF7LCk9UtaQsI
u/iPcaagkb4VNhDK1L6AfAtezcHaSwOl4WWI6LllDhvx/wx8Mve0KoVB9JRi7pXfeJKgNXj2W0d4
VQ7NK9zhL7xuZ2pC7y/0ZD9kiM5Y3BwnjLW8Bi8OM+juwchcifo9jFo9UIoCdytj7F4gZSAPF+7z
x4oQliA0aTNrFcZ82PJxuAsr/vu5V+JFL+MxUoc6utxOcGYfi5GgPnEMPM/V1Pn9zMx7nuUDh1dW
A2O3XZ7kIka/vfg8tIxHM+D0gbXY5Xc6ZPo2dwf3jmANPfRkaF4vXPM6d07nMLWg8ALPEjWNUzzh
yLNaJvlasdk5sRtN+z7K7grvr4Amz+QVcNU/jXUynUAHRXMnx1hThIxs8ZrB6y3MAuZrkeVs1nj2
F+Ln2Yf606Anc2rKFzupNAQBC1K98Vj70iPHFYxhXxCOnQto1DYAXbMtcDRPsybTBCvdpMNAUy99
p76z8zul7AuvyI+N14fn9ecoHyD8CSyhkgEzR3eK8pAlY+pnIkW76aDPia8VCey3hfzkrHko9KYe
m0yWvtm0b23a3aIvdYbBJBgJdYKejqyd2lucwME30N3cWyz93uaaCAgRuudWjvKamlUxSQS6/Su+
9pmS1Oe29aBNWBSsqkzQDDPXj9nq+eUuw3Q/wgrDm3U6fps0nKEtp+HblCkkpEuRwQyJkO+0s13/
78zin+7KSYTsszG19BH3fhWRGb4N7x56xWKCLhbnwmM+P4ttRFx4qwNAcnoGXYTjgiv7I0glMRTX
4KUi34djKGRdgfWk+7BBJdPuUk3hXCymQCQxrDYMsOyTxabMZ6DjYVYdNmKJGBruu/lILJw+5se0
vrQ4n1s57RVXCm0ygtTpXK6Tpi2Ils1hCk49zsFXRNpvF57Z+uKdzmQorHHuhV88TOJOXsxMjQnc
hjGTV8PQ1U6iU6/att6u+9M+jwYrKKzgwpjnoh3yN1i111ZlVP3fx91hLqyeCBhJrI2McI7wpkcW
aii8k5uLhfczm38Id5H7A6UUWdTTFEmaFTkHNaYPi4N7L6GOx0Y83Wk3q3VzgcPUbkSk1cMiJMEl
OeCZjQkMQZAWtLCMQT1ysrw06FlxFQgRYUocL52J1/DncYnbzMQ7P3vu8lxN9NI7eG5Q5IoR/5Du
RDfcyfOUDQw3BxvMfi2mlc++mZF8WBGD6VG/K+PBg0FH4rGdGbbXzRGSjguPdl08TqYTjNb/HH6d
0j+derKJA284gG1oxO0Li9Yjj+Wp3BPQsF7eJp95Qd6NdvI2Cl3q6FSHDIC4G1W9pNPfSA2hboGk
MQ4g0KicFjBQ4zU5UCdQ5IyHXmKv56JqcolEfiZ/bEIU4ELKsKZbP6i8h6rPFju3V7uN4sEIl00K
7z9Mmb90tDi3jwUHGZlqYzVMwpjvH1FbmHnaopKNRyS2wwEMEa+7T7aA3mxlaProsYqtzV/IGp6J
NMh9re+Dg2YchM/342oiA7GrrderRLWy3GOta1DPyH3gYAAtaYMmLv6oC/3XOzhq/+//xr+/td0s
8jQbTv7572P+TYAU+3347/XX/vNj73/p39fdW3M/iLe34fjSnf7ku1/E3/9j/OBleHn3j7AZwHS9
Hd/EfPfWj9XwY5D0rV1/8q9++I+3H3/lYe7e/vXbtxZAlfWvpXnb/PbHR9vXf/0GPdpPr+b69//4
8Oqlxu/df8vUW758+I23l37412+69k9r7UFBWwE6rF1m4YSv3tZP6D/X1DjqClCvYL4j4/rbP8Dq
GLJ//Waxf+L8C6WJs7ZlA6yCd79vxx8f0X9iBUbrAFxj4OQEsO5v/+/Kb36PDr8/FNyJP/79j2as
b9q8GXpcChTg78LIavuNZQEBDF9Nd/D31s9/CiNmDqiOnhuGt2DfRIG/8ZyhzQLUIQCvH8erhXwd
BmGgJS/RwfeSpldbme0viTF7UrvKrYcUc/yKJ8bk5XBlh/EjNTzXVkdm3BVDVXu0qQMB+58QlbzC
KzXn1SmmzwsrIbLN72dpJ5up/ZYtXAsbaY6AsRtPvVzarejGGLmdAruLWXh9x9q4Aokk0CoF81Mn
HT1D2G4MvJnp6fW4ActmOY7pEsGCvAxoZbFYF01MBEBSsp2pXzcEVZXJmCKDAAkjbeV3Dbnp8oRu
Fn1MPYfPG27nwx58jxitlkee6mUkSUkCOiej3/KBB4q0aCw16k+N7OWO9wUM7ucKvt/IZRMu0T+c
pcLbG0YJWFgxjNGS1l8N271WaTLF4P80wbRYd1NivHU8AWR+HGk4Ww8jOtbRMio9u9O0wJjsAXCZ
4g1krm91qYZdbsHv6qDbgw6tJ9M8Y4Afmm3n90p3SNhJFLOtdPEZXDC8zKjTXUfKr8Cq6RtHqqfJ
Jl0sknnrpC0slnpxPdQFvltluD4VVcTH/vNU8C9Zas4eLEq8ns/pTpVDMCs7g/Ir32mZpgetkVxN
yGWAmKUaXw7LdqIlzlBAPKYjO1D0N6F3fD8v+T1wJEkwle4RIi6A0fJc8+2+CJReNZFNQIjPRGeH
rqM+jdhygYuTcJTiSQ+SyuTZquzv8GL5BnU8BZvB69IAScNu92ldz94MRmo4Z18tgWxjqVt3nFaT
zzNwZwoDuB4zzBVMu3QNSsO0QYtAB6mGZWafEhiIbqpa4YHn+tUwDA+ihy9y41sRTXHyT584pdQb
zX4rczioOwKdhrxp751+enbqfgncTIJtZZQ7UgE+ns5QcSa11t8Q2XpDpe81g7g+aXMay8kCXoyl
htfX7h7MT4XMzHwFJtyGWzi4dPCsiMoJTLdWQNhlqsYKpXrsRqZ7GhbDcNALBkTPzHdub9zrZtdc
8U676jM70guLhi3o2l6qLHSYlYmXV8AnaaXKA6MhSQStzGM+A1KY4yTsZVZ61dMnZk33i0XN/dC6
n0pIim9pymADSuAamY3xvML2zFoP+LBy8MxG+OnSoId6tJb9xMxbjWTPnNwayyrh7rXPhqyTQ66p
ezLLqO8atc+WQfmVsK9UMw8bOsjaw63rfPtJqxpAc5Rb+qDlLgEdyew7cnA2ajstaJfOan2fg1jk
93ICCmBs4TvKrI1eoy0WpwQ419E2TLI0Tppuvq1XkUNmwZKCQjKbiTuCmaP3hfLqyYVinyamr0EF
1RDHjtt8+ZJoZhGTjn+Ri723yl5urKG7ZUX/NtVDE6Z8Mg8dBUpeH0CaAg7LCQXBoxTzQSdWc4OZ
BlODPkX5oWmPFRyoy5l63TIFgL2kfkNNmJqMRpzosWkC3yYaF8gQ87XrDKCtkqzd972tvIXktscr
xJAhhfn7pDkIiqmgPgSNZej043ZiyVfTrgJXWsMW55VPhQVEASXzZtCXK5pgM20N7bbXMrQ11iEl
1MshkOPa9NKNcBt1eOozQyVQn4x4fEO+AasMTZ3gd4qBe043oJc7N7sIR8jHuui+ZviVbQajhBaV
IyI5XnvXiW1aXy9a7gagAz23qd0GCD2mP/eVn7kSAdZJaDDisc3ijvYc0b80fZ5PjUdksdFG4zNK
Yqhdqx1xEjsoUicJ4ZfQR/Y0o3XQ0LzJLmio13MHPCxig8Jj0wEh2bDRfGV6XiD+8aB2lpAlKtth
hkFqAoF029Jghp4Ohaj20RqT27RkyjdYf9T5tMvrNCoZLkYAZxjnjn6T5zWsMNtZeTAmFoG7UFTz
2Y0QegZw41tX4OcmnYI6yZYXV2PQtrhi59QZREKpVXpCTo9NssnmoQYJL1mQmXN2DWP5tbTJDcOW
yE86eL0sw7izVZ7j5oMyyZAtCC099zIyyJhieUyqbk/xP1xMhnDuLTj7CKhmmL2EJv53Syc4OBAe
VCZ4VGwokl1F9kOjlfHcQNZGKmzaWmDb0fYDYnGWJJjcedV5hA1guFW+SQWYklXKfFILGoNiN/o1
G8Ms7QAHZChsFdx2v9j820zm3ZzKY+025C5p1LMgjPqdOeYeQFfDPTrlYIzmOge6uJ6LzwKn6HfW
kjRxMserPm9lCQ4rP1D4wNU/OXTaIiz2gZZg/e0rcid19bq+7wYWl42EuCsxkywuyzwgoIl6k249
1E5fwb4xPzJSKliau5BxyH71B2m3uZXDPqrX4YbZmp/bpMErNPeAXeuqCO2lqYLeBM8N1PrZPEq0
hAYVHzCramv2hnbW0Q2Bt7mdQc4oncAout637Fw+mWKJmfDHkj0aYtF8SJbwgDvhc2E6V2gr8+i0
Xliv4Tg1j82WwA0es46+LEJFjdUscaa0t7JCJ28JQ+/EUUFbVmGT6J2H/IkRazla+BZdermhPmet
Y+xmA8hIxxBvFA3JGwXKWpLT7ygH3FI2g41ZgCcJUdP6QUsHNHZYDI7y6ITwwYcsfBeLlJ+lYxfg
R78WhbUR7UI2BohkV62T7uGDjf2IycH1nJrbSS9EgKK46+nDEHekGR9ma1iAcIN+ls2VbzHM13Ha
DV2dHAE68iBRgouHSu14dOuNQZSMEGt6z9bptm6JjFW+3AOU+UXidvG+DM0ZxTysxAeMDMG1MvDw
Ek79SWl6bGTYE5UD9Qr2ohB7AhO7A0U8VpEdyAMiXBztUy/Z6AMoust6YwxJ0VZY92zTtwtQzOpK
v1noUSPFurDzA6c68oudcXRq58adM+rp7t7sHSdWPRBQBWtRZ0e1NZQz24xL5nj2ukDWgxvmiExF
rfbczV90srTAqBTIvxobKG6+Vk6ymqZgHa5Eix0Ce6HNknqqK+t1/b/KJ23aGc58sI1p2jhzt0GC
iG9NVeNtzn3JzMgwun6vK9Q363TS/aVGA1MzTUebtAdONou0NS/poMOFbTL+skS8hyoxi516QKuv
pgovTTvpTQeMfIN3ESG2A64aWyvrGtnFuK+HoMyBNp1hSOFVdVt7lcG2NhvyO1FpD8DifR0TS22H
BVBi5NETf/WT9CzZ33SL6SLg2bj5/HsB/OUd6wB9g8baCBq0DFgyq26xx0PGwJz7SIA1NWfl0UWS
VXeybd622Iqb6jXLl5uK6a8zgyPyPDmPY1I1sdaMEfCO933e9Vvkgb0krR6tDny8nMh7q4nNLNbX
t7TKyA79V7Gd2ATPc/im097jrN51Lv3CHafyZGEGtWlcFTkFk9EhWMBtUwJLY4KMuugHm/EQpOAa
PmgN2rKTFnUfe9dCOddY6SeqGvQi2fgt05ZpmDfmpqty3RNYKq3kGalrLMJGPwU4+oSztlR+CYST
xzMD/ZrDaPrKwv+Ti+WjA67cwx1pxL6NbrUUxVYTDEN/LsIOh+wYm9Ea+sBWgi4K6lObdb6ua83e
1RsjbHXLijq6Kudxcj5YORLEaa3sjb1IGJeKOaCug3oqIusd7+hd31Xjvh5xh2zpaOEkaHo01bIf
tMq5JVcDrbcdp+XemtH4p1pUYam6hTlhkFaM7aduwCJbayEwwPOmLMxvGjaKkjVPjk3eXOSwaS2A
aM3bF11yCHr75rrXqnlvJfOBZ81Xxu0xhn3RjUj7erNM/MUZbRlBXTrE0zg/DJSUQQvshVq0cBjH
ZQfs1aYB/3Kp0/SGc26E2JXcon73DJUyisPdjHVJgZzZFVddpd/LtabDMuonqY6Tl4LWYMEW3ClQ
oHcnQFC7ERoErGg5s17X4+Io2j0HPnZu1K3Fag2HpBEnGj0hG01H6rcbYORkmq+8IdWVrWMPlBg3
wAyzfVHlLFD5MARAj2JLZOhfakxzj2WtFjpA0fq1Y3hcR3ejM+Jiq01GOnZINSSTUzPFAQffXeWw
Tqg42KqqvBGttmld0SN7CO+4RJ+WoKuWTwLTKJVgxkhN+5zpFYyXmtTLFRanEYdmDxQUN1yYDxqS
3MlU+eXM+YZXybOgwgh7CYYllV+RXLEj0sELVTUSx78MHV+mgR1Bhb8jE0x7y/XzUZmxLpcsSGlI
e5RYxqb4nsG9xCn2piwPknGQ9SdngHK6kR4E+mFhmwDlpTjW5YwHgAr3sRBqN2Int5ufQOPOvCmf
ejS8TY+jBpDqcgvJxgsVVqBN4CnjFe1wbg5yPQXTstXTqK8BjbUZGn7NYY92K3wL3HU6jkk0GoA9
140tDtnMPreYybnqwb/HOgNss+JeQTEvjCX5wq2UHwYU2j2JQDFyMSJ9gCg+dNfmpGXbKaGRadh3
jpY95rXCIcpiUSdGJ2iBhQZVCdvDe1iW6TF1JlhkV8XOdoDflsT5NhEN7T+QyXlLg5nQVa8kBbjF
obzwBzFsQc4cY1E5G7TH77Fyf0oZdggSK6oUfedNvZl4Ss2ZX+LmdE6O7tCB8qDAKxu2LcIkJ+AR
aaL81ousiNpiO9M3nRR+YQzXDXquSOMhFTLFlKosMAmMOLADQnmkKvajsK5bTgHKyLUnUY8PApBb
X8+gt3RH+ztxEErcyuZhZWdPUOP4INYCm0+nnarSm7nBKq3ZR7txs2Dkk29JnWKrErjVXGw6pZmY
0vvKrPq927Lnsr7r3bcGgFfRq63dj4h4OU4a3bDAP7hdXou+arcVavsBRRLKA5HXwaFfbkftkyvN
194xv9cI7GDzZp7Qyu9WOZtxYWJ5zsba77E1QjQAkVuog9NpERAGS+QKG9LlKUpmlLjU4D7gdkNQ
auuwNHV4H0hWHS0DboztKhVPJ7Sp6Utx7QBY2nbpnZriwqXD0eDWrpHkdbb0LyZxQBMHjEEXIMIp
5Hu8fk52yEdGXT18m7X6xTU6X+BVKgYdb3b3XFHrptWLPHYACKbGTduRoMtIZPRiP48AWdtEQ3LK
/Y6TdO4NAzqcmyQHeH2ugVnr7vFefh96O/O0XMqAOEPUoL7npcyu/SSv33rN/qbypvCb8rESeMJy
Nq8YjhlNavCIiHVvisXaBFw9UkvyHWzfb31dPHM1Bk5rPzSwXcUJ1NgC8bjFPrGLpBLgE8OB2CAm
PHzSRA+Xq77DtZY2VoNxrK4z9F5XgLGDat5jJ0yyamOo7FBavqwmHHqb/JPrACHOclCZzbr6LGHw
FU5KvtrpUgWLlYBN3D+bvamCyuCHCVDyAFKXSPSgkyNPSMKCHPho2wfkw1qkHPGp/kkS/iws5yYd
mqNLCjBLTVb4xsCMoEhWsDRemgqMiai0vlWNA/sSczwAaHQjW609zg1iAoTF6Aj0SkDer7nxWs3d
w0SMMiqh87SH2TrMAKsvbY9ES+qGNkICGhobEI3HB9RS6mWHBjCEuRRY4hTtNjPyL1aVYTkVxVZB
hQtyL7RkDn9YIEb0ylI2Ud1VN5XNnrHsvlViSpFnsnpf0fS6G4zFazOd+bYYQS3g6N7ZZjn6UHmJ
IzchB2y7NFhXUH9MzSpist9OaRtMmk/sRPcLrfoM7RoOWePyQhPlydrUD8hHxQTAarNjSKdTaewq
V+5mLel2JSVVCB3RnlE+7AbImcC5rCH6GZ4zS8wxvAdMgI7x/JkJkvdkJF+XLLkZ5xguduO9qIHs
NSerRj6hnbwBjuSbMjdNXxbYKSU66r058yAjbHEkSL9PWP7zutqxMr/L+tGJJ8uCMAzHA0ss2wxr
fpCVOSKQRErJ0MQdn5KbRB+TkEmknThtv5tYrePiK6+MZYe0XzuYgVaOSVDqM1rheOseUoSphrjX
9SIPbjV+YYCVRjlhiLkMkMTmoeDDsgPl3WBo+SyLvT00QEWUifKpZj4tUyM8NVWVj8WU+bNS3wfC
npfGvss0Bwm+8R74qTpAXkfPl8c6QX25A8PW4nWksa7CV3Lu3ITHqPypmzU35AkYRwSGM8V6rckj
Gk2rQGk9C4i0/GzKBPbLcHiY8bp11NF9MPXdoJl4iEAnvM4lVWBW6UNFwGNCCh6me0qDUYGDrCV2
6LCjT2Dg1KKSpwsKWLuhbwZi3ebqMTO7AHyzCpJGW/pfcOpvfYe16se80vuSB0PZm55m2n5a1UgE
zNmVXtnFoeEMWeJCYXUZW781C0xKp92P8OS7Tksctq3BgpsTOhu8etHaUC+aDmc6BhvwpAOClhGo
2o2x2QyaYYRyTRAalgqFSvOoLgcArjtAYpMq6jSaRO4Eqk7Lcp8m/d3SZQ9QO+wNGH4jR0NA20nb
Oii6PEjL5kY3ZY/AqXDOLETcqxJbnbT77AAlVWf246KraJoVoPAZzugoKm1QSjgyjuQ9LAnwskvr
2NZRLpwnpH9QMuB3YwJjg4a5PufdjNxf9sVGQs0z5HKX6wInx3Wz41xjrwI2uWlFmdKfbR2pqqUx
Og87B7BUlwm7Z7n4dQaHbH6LE+6xWczygVFgyFtsd5Q0sVyy7xNo7r6ROk+jntzPPTODigCctoDq
3CZOJAQLu27SAjICCTOiS9ntd41+THvbuF6m+pC2OZ6erNN93dOrBEnRbtDbzVCw7+WsBxpHQLMd
uIhoFnlEe2qUUD3xcEzNN7V4qhfn2eqbl26WnpRcBBqRX/joRoZbF9GkHCzHOgcJP2W7qbHf0EU8
ep2QMEjQMuDJ80+sW7A/G69wbG+R6sh2yHjWfgc7DY8soKMtS79bdN6HC9Zj0NmzOjI1ZLaV6iq/
ahUytog8Ep0qPvZJXWXBoT5zDZ9U1V0/VXKfSueubJkI1IitirISxJoJ381aNDzO7l5PjZ3eZU9Q
PB7QazV5brszmz1vJSascvZkNucnba2YVsUrFw671xgZvbFRCoR9clemrh3g2SL9VRg+zQf1FQm0
0apC0PuDpCr4QVpgOSZEIBfQFGXMFPucS44/kWLtcxDSmuW5mOCKkszqOuWd4Zf6+Bk6Cg0r7ZRj
4cArb6a28NsCGSXU+eGTnqMiILvPvOpUrIzsc1+Al5WzvryjZfoJBghfp+9axiLRVelGyz91rlkf
GiYwN/QuxVnZaSNYq9wBwdLfCtfOIqrJDovXsHfH8VEMZr4jOAyCxwDDKluRR7hK79NpoKGVtlbU
kCzzIfhVx04gsplUBglV9YZNCw1LaSD/QpBCt9JxeqqpjVJX/tI2ZKOs6m3pDWTAlNNfy4QES86f
6xY+xH1WH7pej3LZbTqtpjFHU92xuoL0AeAX3svbpFYw1IKf7xFKRd9scUuKMnH80oTwSiCN5XWo
o21kZX4WEkpJyo/9kmwhV3or3SnBwQzzSrmJE9QCKihs2M1wcGW+ZcVVwoYU9SsFZacYkOnJy7DK
eII0fWVt+wak3OaFaZN13akcKSDQYgHYtx0dBjgmQpckgV64NcpG/8Pcee3Gzazp+oaGC8VMnpLs
pJZaEiVLlk4IBZs5Z179ftprsH+pLahnzT7ZgGHAsRiKVfV9b1J7N60x9W+aSVCStFvsp9bEn4wa
3ZoKHZ5XyvNvejeSM+rlRUAp7ioJfWEhoFuaGT3mWO6NtYEPBc2T+qofujviOK4Gk4ODOkeTS7/8
QSubNwynNK8vS9XRExostRUvDk51LTV+dagC1tzJSB+CbL5TB6jwekKL0RhZg+KgMkFtbittuMYA
/77hc3TsoKTELIvqQgVQvdZEMa8rReYI1ik/0mzbDEPgzfki429p8rrYg4tIjTy7Cp4GiU68RDaD
Ww5EMRBqohV8TBOnNCgxTiu09/j4BauJOrLqFZ5tJYvX57XM4r6L+iDf1Il6D3f+GDqyPKpmVbv1
71St/EivD0WelyyNeujKqfk6Vu/JsfEnDSzLceqZovDNgYiRoDjg+D7VyqVSZn415b8Go10XsCwd
hniSS00GDQL6VGNUr8YoO7Na3ffoOJx46TsXFPuStBDIcOHw0Br6qjaLK+OJAkQR2yawfvUyXQUK
5bnwh1p/q42Sw3qwFva0s415ZxrptosIPSwa7U3NVzEhzLibqguHg1bLX+Je+8mUnueSB4vhiaof
OiETijSUL4Fld15TWge5QrggeXzvh75bXuU58iqRHEh06508H39ny4Q1lXEzLcVNaywsqDbLr1qk
O0sK5cNoUi6DzrTpEK2zoYq3qd5IN8HxJol12qiSztZh4aWkFtXyYAYX01CFAMiDTgsb1HuqxHwR
pt3TUNXekgzJRRfQXKNVeYXutdyIPNkBIO7m3IyuNKt9EnaTXUSUGO04Y+FkRLbXgQ1R2cfEh0SD
F2pj42hl2G4HmxQ63NhojfCUBP2yPWEUxb4lOYeWf1C6kloZF+pQVp7ZtjKli9leGIlRupquNV5b
1xLdr7soLF8s2VrWsGbuEzPC223RDmRFtWuc1Sk/acs5qZK2GwHtdwcQtC9T7YrjquFgbS9tlpUd
cyCKdNE7oZVeNPN0PWeEdAjOxoKz+K62+5vRGJ4W0oQ6g9ipqDVo80ycgFQ+jFbfDguQSqbLlFRl
7JYjcrHS0lJP0UeA+vCgTYT8lNKCflIG6dPVYd0ISs8mJxZBaPJlmRACG4Zmf0F6b8FRgdMW/YMt
ttSGKyK2+dbwS7lIvU7uZJKLAb3/hKyo3Q8RBWS2sKMLCRvddiIhJ2imbT6YEjQGApwaHG7cYe73
EB9mFiO+p5mtYc9hsCRwqlC8TBA7MTLD0wr8M4gC04Ho+KOfSpCDlHzLYAw9W6GArKfJiy0lvQwV
IjO6dOLfArrWYwdiY6WrnLqaKgbfTTEuiTuEZXiwe1b9SZGIysvvYkEeT2NQ41eNHK6gWkHH0cXr
pBfEKRVgpMD25pZJsVUz7LFTKbgKJCW8kFhIOGVvtTmX10dygblE1Uou68Bp+/ohm807mNX3i2QS
VK9Hr/FjnXegrKo10KzFdjsU1NxZ+qopgENmFROwEylPetvsFtapQEDCgJdUXUCLMN5l6XdaCpI5
mnjmI39XdPsRvAAfRGl57lsrJO7E6J252kBABdKJlnUkl55OWsqtNnUbtZ9wwu4SidkwreI4rJ+N
hOMgEWEycOb4Pue/yzr9ZWTTD5lNfdGG1OmCl4rzxZICNRqQbd2hT9YcN5tNNrS+CHjQrZwkOzCg
h9yoXkhNyy/UNv9lGMNF2eszQUfK7EWSunA/3A2pZD8CZaB9ndCFjetH2jJUuWr4gLvHQ6qb91Jq
soSksuEE07QzGzXiDJlETkLnyYGqEu5EIrGhN5bXZWF+XRD0AnuNtBSZPBjLvEhT45etkUyRQtuU
otbaolum9dPSYSQrSTu2+2eeWzFlK0H8pkPV4tkp+VbjpIntogvA1iXFyEWitKTZ2VkpLcqBbCVz
Me71VOtddSEnQZZiZw7hO9OCWmnRBC5S5wqgdkvRlmzKGbi81k1Hw17AEXWX0rUKdhybrS0P/XlQ
+USlRAadtYFFNUD4sU3cOoeroCrvI5D+RZJXTjfNvyW7fi3p2DpNz8l3CIV8Rb5S5sT9r7xUnuuA
s2Vx7LmizgEcdGoVUyX6L699EdzSKLqSgjTfzFVLrw7gvwpoqil97yy9m8gZUY0Cq4XeDtYhRRLe
ZfzlwEjex7xC+2DGb6GZCXDYIqSzTBqMKLLLPz9x7sqgBDapS84gibBBTmu3b9p90kW/lAj8hrzl
hEJJI/Mk7p8VPdzJSqJexuSLQUj9ZStythYBXkV6z1/UBiA/aZTTy7QDlRUjfXRwMpiHC3DNkiq7
4DnmsHxZ5wWQefDCacaZrSHYh6X+InrVMevgLiq1km1u4mQSHiqV7zXGuk9PHxKsey6ruX+qDViZ
A/2lYX7ozbx3IZhjrqUlty0vnOrnpkvkxR+r8hDkpOlpWS2tM9XytaFkz1FqJF4zq7Fqhq8YQfVU
zk1I/7WOvKUeU68el8GbekDMvjAP+jCEe+QcikN0lVOmRnyjhHSnB9SAjq2VCwInKA9Nne4VKX2E
VZRcTHXbrypjAZw3KcbsJU2dBD2iNzf24olGjT3q7u2gZ7fdstDsNNT3sTfomOZhv+7GZA1GTYN9
uirn3gHbZ6GrSSSLzYFFnqc29JRDxvwosxU5wZKGW2N2FUJK17Xcsyjb+iNRf2wmmrjLVAECzxlr
V7c0PnQYmnoxexl4kpsrRu5IcqPQPgm3L1mRJNdN/ihNtyX94iGAwx/l83sg6CNlRF6VMmeXvs7f
klk61FJ9BSWyXw1ylK0AZm6GIiZR2CyoqcFc+5n2jtzrbhTF13zk2XOTEkNplcGaSO/bWi1Q1qpi
lTfSsCsHejHMUb5oMWpb5AgvSdxIrqb4da4ajq7FLY3poVgtlRa4QdZsDVEPj/oRyk/NCtQvJHJP
ntL9XFcrnNlvKE9/E44Qb2w8Zhz63LSocklhfYgerbZT1mOx7POpJwksCaD7QtbCJb4rWNN4fw9D
PQuvh2TnRv30mqsUjaOZPcOBU7fBUv7opkMuz81tWvfxpteE4BRUvPTdLCgs55fF6rLLJJhVtxKV
E1deVUs9etukBQSnYUy0NGU99kxbcxifgVTSdd8V9Ozs5UphTxUKFgImmYIO2gwkGF2+TSpNWced
eOhn69fUdNqFrNoK2i0zsbk3ePZeLvcg0bm205skumrL5UnLddoBgTleDKNUbcsilrxhuNeOHeS4
uJQgjrhBMwNPdawgKaFpBqOHbclC14CWBbQZTPrTmb0v5Sh+pkijwas/JyEs7KUz+rU0O7XI4PNE
yTUBdkg2B/23rshXEtl3W7nJLhcTe/dCF/shPmhJVnEGsSzPrkm5lbvb1h54v9m87YMO7tYRRv+v
Us/rpcNFwulqaDlEQrzjIc0+ON4B78JzMh6xUN9k5UD3bpTIzBPr2lTvE7u4XMKF7vnAZJ+OAGra
PEk1dIv/6okZSxasUUlhhMUxZZTB1LNMc4KiOf4lI710SYRPPS0cfQRUMqT4tRXJXW5lN1CRZwcD
9iOnJr8wsxCiDhViD6ruJCgT2LRDGsLTrSKy7iItngSS3H9T4/+bi/uJZ/p/Sb6nXOD7MufHKb33
Ey34f0YX3vwqj0Tb9vS/+v+QKYytwXdM4X3cxK8vXfyRKvznn/ybKizJuviXDCnYRD2hYvdgobD4
N1eYs8W/mIkoU0y+FJ2Y+X+4wv86esdgJKPaGrIS1eaP/psrLMnyv4gppC2K5QLnaajG/xFZ+IRW
joOZbOJqZMk6Gil4UMc//0AVNrQ+bKY2r+86kvY4BaxLu+aUWVFLtiI1XSsrpHXd0TwocnXykiZ6
bMI+hdXR/WLbfGGiXVvQM0ybTSAL6zUFtrKJ2zFb1UWReHMnyPJb0mIlt5G2+/Cov6I6fyY6G1w9
+l5V1lHWo2E1tBMpzNwEqt3iwXkHuEWvrLoqbcvVS9t8buG2lHYMlWQRB4PtzWqbm75EdQolZZik
3wtvYD1QMzhNNNlOHs83OIJdh7mxtqsf31+ndqLr4DpVExM+dJnku4q/pEgpig9oT0LyrRTMY6q3
KXGP1QL6nVT1e6RoTwCCLJW98RAtJV5FdKPoz+uPQCPpWjeyI8G0vJP1+EByb+eWsXgG4rhL9LE7
zJpWOdhvOXB6ncCWV0C+PkCutR7qaPkRZ+3vzoBg0eQCZMuYf1U9HNhZ6UHczPhVmqBa1xPU10im
S0mqZXkXS4FnRDneLtNZicsXzwKdhqofHwTfxanEZpxH1kib9n9YKH67RClLurZpLd7EME6XWVhJ
e6In+zrtMR1KIROoCr3/Zj+GuubWdhm/s5K+FOWD0JDX9kBArt71kJRIYjZCQOwSRptU7Iok9uJl
gdxDO6UlIjIPcr9Jhj28m21FgTVXb5ORXZBPScGH+bRYT3Sto32eZfuMVM4xUZx4uoqau0QR1E+P
fR9tSkPQe5vW5vE0JT3SYTVk0jLNYl2TDzn8RgKLeBE8NLmaO2Bsjlh9qdDbIzXd/hGNmIZpfjGz
cXayk1v3UT2vjaTeSDpPIkk6T5/kPazrnWFUF2T3+nIxbCUleAib4jKwkSxmfYrBmmVuISPija5Z
m7lJN2otXzd0ZyupYTLcx/lGQHPQNbESogFhERIUl195Vj+nVFJhsmnt5tCa1m0Z1xda+4xW9yIb
xwvDZoZazTaZyxs7bS+SrLwR0YR39OQpYL2FAqXLjC6zlP/oblZ2FbNGIgIWsF5AXpjl5NJI8pvv
vyD5jyvYB2kUn5BmKbKFW6eQVaGf6sdjtTCCMa5tX1ErooSxkyQHyp1UjP+rxeLkZq/DbHZAW6hj
6elh13yTWq3JRko+qzna5droMpg/jfYi6dPznDCt0gQob7DylQjFs2E2t6pS4LIIwqEdWdxLbYKu
mG4IYJCVz+OkA5iCcwI6wutdE4PrdgGdZAkvsx4CXjw9jRaPR6qekSN7DX3rIaQ2fxT8Si1kjxL1
KsufjSN0QsZqnqjrwoKTPkH4gNXpzbN5MIr5renku1qRVqb1OIw0wrrORLw63Ntz/wAp/pLOyvOY
a5qbaf1qhOvlqPKzwD+C5hMB1FjHgP2YZu2LCIuJLnEr49BKIVc+royYo3EnB/fIRG5M2jY9jQHI
KgWYybGIqqmPrXhlSK2f2svtAHTR5PmlIPzb7sbSiWuG66q+9lSRY0ipQRctpf1MCzGs4xsgnfdE
ppDTxiddJDPVJJEsWfxs6ul1qBH/EYjV0I7R3aC3xMHGFgWS3L4l4HaJ9aqJ5WrRsvUUtuR1L/0R
d7w07PyWTGhkuzHsFo5uS8JqhzftqM67TIt2bQP3SNV/n5l0J+pH5pwO8qWiHj1aV/Crz5tjXXLg
jtRS8Q1r8tlrPEjxXpbTjZV5zkHlszlR9ILhKKhXjZm04YKq/qhK0A0yzWvXRkMyoKuDP7b6f7y4
o83Ih527VSrLUO1c8ataxuG9upqz9zYNns1A2k8oBMyAwiQs1mN3VwqN9wTlZQSDhy0uZ/t6pLGn
Nxto4uecHv5e4NHDIvjDkJEnyNHi84UVeh9rZhUpfmjpdIAPIy7trTR6zKznnH5i2rVeO+bvisRR
N6UDRhl85tn8farBX9NSZcwgseXBBOTzJVjWIiv41ln+sB687H24iVeS+za5wU8sJs6b7Z9KEP8s
TmhxuV8TsxUEx5/H01POUFlmmX67iu6ti9YFRXhtPcvpfPDX7fd3d7z405Xww2Cn/jEYhQABt7bp
l+XvrFMcXblSm+fvxzjK4U4GIfhD0XXxR9qsyifnwn4pG22YGxUVwOgk4Xs/qLQqiacOwhVJx1vI
zTsajc+pegiN1qM7+5Yg7FlSaZdmNwYyrcqAZNLr6YWW0MbKK5zQJf1CzWJySbNzH8Pfz+Tz5Z4I
Z3tFzZNE1CovvLjvfbVGim27HcEahGtBunnGRfvXePv9Qzo1kPuzPuDjCplaCBsd3slrh7tLq8Lk
IR2V2PQIyEp3e0FYCvIsTE3ERIP+RyK2GEMo2/7cNDh+4J/nAff8z+h/fH8+LAA5K24H6VH1F9xH
c841sFS09TCYlKrt41IDKOQ/RauvFZi5Xd296Kaxamg50EMi/6JNf07aVZqTuWZlMD3Em8jzO10E
Dt2CVQXAFRqDP6jBm5jvKlV17ERew1Ojl1o4AmmERH8rpV+kWf201et7A5q/kcT3mqLuYusp77K1
wnJotxhQH7elSTqIwn62tWZNTL2XLfWmTC/JKHupRPeYqd3sBmO7wen91pbA9KrxTEyZ/OUs+fDE
TlamtIqCUcla1U8i4eagAUd8rEnN6x5zh3BUVqoI1uNcOwOiJZuskAylx1weRCP2SSPOrVLnLue4
kH54gVD22kIejtMHVK3YFzsaobjoq41rGFvIsEQXoia2PWn9/bz9auLYAvNz/AMU5u7JtIWZrys1
rpW+qN5r9actP8nRT/uc/fhXd/dhlNNlatQ1ouVlXfGlBIPSCVnAVQxu8f2tnFqJ/HuL/ude5NNX
Gg9KftSF+6Mu0GMAm8NCbbXKleIgdCUkRoMGya9T1xmdVStCiNgSIZRNftSF66CDZKzJHhAHR5r6
HWbddtYqOO3SpuiLQzjIPlHKjmaOg9vS5wzyp4hEvWy8E81Fy8/diB8gDH4I+jZaCjlr34aOc3AS
WTdFLZ6l+JwR4qnB0F+3fDJtZoP01amlOanL7/mRz228DkbotErmg2k4RdihP4K0HpTmZZKZazkt
16AZhxRJXaMoP/IoBv2uNkUcXwcUed+/kS8/so/v/WTnSJo0rLWS957sNBpk1Cs3OCh4hO00+z82
Y+tRvw69s75LX+1YNDAwitCg3cNq//w1EWgixb3oFZ+WPExezalaa6X0+7B5hp+6N+x6pSWEAisP
aMcwk4AXZ8TK/2ZLsClTjo6bCL1PHcEaVetz0XAVwY/Z5f5Hv92EK+veuB5WyTa4Q1lE4nB8zsv0
y0/6n2H1E8V30JFn0CUMW+Y3Ve9rQIx95iMlPddx+fJI/GGgk+8NSsYsFTYD5el0U9B/bOP4iqih
jSmzzU6jmw891CgouQohCojkQrrQ0vBMMiDwzwy1hR7tuLxWulj3U3TZApqmeerBWotBIe34vRpK
rxzB2cCwvIZ4wv98fn46np58PoulFy0KQMVvxk084oylkeKYmjcomFddEd0YTXGYRcLBR/IK81dg
il1AgyXr4uvOkM48z68+5k9Xc/K1ZIWhl0gHFV9FDj+qFGD9eCnB55Ihp8O6Um+sQoNa34AaXgZG
eT1ryXNRr+v20mrkTZWzck0NWiX9P4tmPa4y+GZr5rE1+YXzCy4XQw3HRPZJTqW6fu7PhTP+OUKe
nF8+jXCcah+2v26pQcXhlfu4gL6Mfu1KKw1bK3szHRRH8qwznkcnbid/3dDJrpdqckoPjhuqzZ+F
9lJwWjkzs45z/5sbOrVdoLOPkKbXZR8BzqpWSBKwclBY5c6sFTdEv+nAMJwGc50FOkTsc1PpizXg
4/M87ZAEuJJVJY4OnIGtDYLWw3QfrwIPC3dmlievci+/i57P7cDnXiPmFZ9eY1QatrxMPFc0Pb8h
RmPUCVvndvSS7f/IC+3cUz75YlIp7Cq7ZtoQUPGWNauUONZchQYj4CLDkdZidDPQ1dKjfP3cK/7i
UPPpGZ/WGajx8XplcPifL9ElVIn33s/WEtkxhgbvnQg9sT2XqvJVnfFp1JOtbakXqYkaW/aP/nZo
zSgvJTcdUX076mb01FWxQakK6fJcYsUXq/2ngY9T7sMn2lsRuQq9Jfu5XF2qvbWbh22+PNrpT1mR
nKnO/jOX29Nv1DgxuUnhMil5ynio6WyyHHAdqbOHQGudbqaEDxv3+0/2y/tTSXrXIIBgR3wylyAz
mTBMBEuQoFCZsrt2yrc9YiIFJHtWZK+J7e33Q365DH0Y8mQGlcsQQdSRZd+Ihh2dZqDRc8m+5+7q
ZLro4PuxCfTkwwLwAyP0zDRZcwrfrMQCOXgYznR8jm/l87pnYEyELzdWMwYOTCdngrhuLSwhZqZn
11+jCVuV1b0s56vMkjapdC6HQ/l7ncOHDFcycBSyhEBUPk/KYRmPZpSN7C9mCatBXs0m3rZxBkcy
W4+VctcWC2m/yUZFwjUF2NwW5eWoPHfRtTkrrlkp/pxfR6g1IiNdJen0Y4LKGEUjbp1vJZS/XK8e
5rw550d3vK7Tx/Thuk/PaPGSysTd9Cxcg/pzwIIhgybeE8A15k7dUYxCmiQo/D/e9j49Lf3k5QA7
o8wMGTUGy04t25my2Pt+Sn/1/j/e2MkOoOv9RBN0lH1dPJhKed3BZlFINCXvxo2rc8ldf89ubkiR
keGaKtv1aYpOl8rK1LY521wwo654tEt67ENUI5N4aELQ/ATfDFQMFf4Erf44TURxBDIq1cF0NbW6
sqvhSptMNDT5mefw96f9+cpOPu0iTtJwzhJe8KIfxmDZ2OY5k/gv59CHmz/5tCMpBD7D5MbXkupB
goUX26kXhLhOZNMNGqeVaRwyejPfv+A/VfRfUxekGAdAi8d+erTIiHGcCzPkZDOCJ5XhelCUjaxC
TVd/hMHV2BBZiWazBxBZGunh+9H/NLL+Gp0ETo6kQvkixWDgvN6LQPgwVlwjbXdzx6u0zX1FwrZk
D1hIktwAfaeeY5hVt5HxIwtSJ20nFtdubdavcTC7dXVdIvwa4c58f31fvpMPl3eySXYWadtFagk/
WbqfXYYOozjkIb0wmd7sDN970FeNlNx+P+oXHVpm24dhT/bKuciiKqaB649adTFnnLVyyakM7E+0
1zCpV2MVXrUKVMBu8NKkuDEJLszFzVLQGw3UraQdIjNbyzrTdDJ5ocl67n/PkuQiaPj+Uv8+NB2v
9GhEphENp5zuD0MRNggShPCt6Vo1NL+u9Q2MqPX3o8hffn4fhjlZhkwtoy6VZOEb5YjM64e60D7T
5EdkzM7YXw1AfYukbpBSgxmFHgoGr6jeewQW31/Iues4OVRABlYVtGrCX+rhptAE9lrnwJ8vt0Dc
BzWFZurfYRhGqk2qiBhi6NVf3XijtsllkszXSRJ639/Ml0/VOjphqhZeqn9Ztk6EM5RZ0wugDcpM
VB3kpBGj5E5sn/7RtjteB2dOZV/Nl49DnnxQcpnhb60Mwjfl3yJX9u1UrFRdX525s3PDnHxAKoB6
vxyHCaA1L+4xdLzwEs9GjOvBQMyc6gWfz8I5h998tV58vL3jBvfhUG00Q14MQSv8pqucUr02Jdgp
o7wZ8tuyZKOqx42avXx/s19tmh/HPF7ThzGzBKl6kXKvSZK4pWxdJGb82CyaFyYt3NR+q9Ed/X7I
L6oWdot/Zs5plAqyxGZC58x3YDvK7+ZGei2vMCRxMCMBW3DlX8oaYuv6bEH61cfxcdyTE0/fZbpq
jYzbrtKDbm/ifeJNDlwBV/ZhPboVo9sMfNbi/m820ucbPlmARN8FuSYm4SvdsNeW+06S4BCMoB7r
aFbXS/BTaaXVUs7+/+ZJw48ApLZ12Fwnd1wDJEht2bActAWGLe0+1tCmmIcqR23f6zssEjfTEF5p
WfYo4zsimzTJaRes1T+tazTP0rmG5NfrxodrOn0YsllaZlYx47oNwHg6WV7GPAvmZMdTBHn52YfA
Hn3iNVhA4f62LUVyNWRniCNfLcY4NOGSrFMxsP98nvhx1MahpeRMQjm6TOR5WyxnNuIzI5we6xUz
VYwqyYSvjdfJBGG/evz+9X65Tv1zC6cneGUpaVvRVfZJ63HzuDqk3XwZ1+dW3S+XiA/DnLywoksD
hSBFgYllB1OAhkYIgppV69k8KshTt8cq7fs7k8+NebJV2gpMtGFJuTUXyWrZQEmwnDlzcJZ28o3m
Taigi/RuVLzwJsED+XyKwVe1y4f5oR/f7oeFESuJTBQGd63UhJ9gYQGcCh3QbI3NqJ+JjD03U44v
+sNYsnQUFFq8yB79YVXdhNXZLL3jAzs9Kn+8nZOtU9XjcQLZPa59yb25nrbxhsOPt6wg+v8PkqSV
c7d0soeiHYabLsfC7yppa4/DTRtGEF5C10aU0SnvsnaZVZgIRKhEA/WiSG0bOXnrynNYeDWayeOE
dqWkhtmsXenzcjnnw1um6H4e9E990QuvwalofWbeHefy34/JOKZkoKizTnNngfIn22iPlw0/pMPh
O741PHjU5kbxxBbToTPjfbkl2QYFjEZWBtqUz2/eUOd0USN98eVr4S5e0ZMZATfQWSJ3cQMHmqGn
3oAxb74f98uV48OwJ5/0nORDhGHN4ueG5ZTxhZlDyzrrv/0FBksyDXRmChqYyfKpzXduG508hQxT
pzst7l0pIue1R9Fig+Q0FKdBNq0kwDC0Yy4lybabgxVWHflK0aRViNVFDpusIKowtbG1EMlFpJfu
KB2mUrNx/pofUrvB/qcFj+3WVfRqdj+MBtph2T1EOahtXVxqwfJjHJqdbWdo5OYr6KPrMN8Z8CDT
em+0pB1h4IFFrergbHLQQgjOhCPcxYuFuK1WcRrD5LJPy/1iE3PVLHeadjfIRzVwR/9svlXsYdUm
k6u3cofUeNrOKsZJ8cjppnUnzYIsULyL+K7V502Uhcidf2Gme9Njltw0DZ5J9TYTN5H4iYmHOyoo
c3CqaeM30/w1l7BLa7FNZRJpZu1izienl1QvKScuFI0c5gRxjfMiWRbGjOinGi4yed7lWO7UpE73
2ms5mLdIhLFazVaNpTlLOWxH/CXivthoTXTddNnGliXhpj3IMIjU7JSgL1BS0+4yo7UMx2c5KG37
E01/7qhBPnlzPR2GweCzlvbxAHoQtV6i47MmL3K7lnKko7I83Q+0noHLsFoloxGe9zik+P5KyV01
KI/h0D9ZEsYr1hRuW1UNPEsbHruxxx9x6V8HLFK/n/J/nzqPPaFj6BsEedkmleHzp0bUcYxxtt74
Ztoiw6Yab3DSoI0rwPNKK/IK47nD+8LWsVMBpfHZvl0Uri4UUChM4j/9BI+XY3P4gOhvG9C2Pl/O
MmFkIqS58RsZXQ1ZzC32aUOlON/f9l81xckwJ9sYhohGvIil8XH9uAvVdpXXLX1MtLeZfjsMT1NZ
7W1STb4f9W/e28mwJzvabFZqFaljw3YTbEYk4gqA0+COHk5vKM5a91wgxV8r2smAJ/sblEEtKBB3
+QtO4eidnAJhXF+cXdOOs+TTBnEyzsks6gvDbKtGbRDq/9aM4VDN2Wppnkae6NzpzCEciBr9MQyG
K6UJvLGK8AvHswn/ZhWObKXG25kc8+8f9xebrSFQa9D0kQ0T6cPnuaRB1I3DMFl8o1fhLliOOpzB
X74gbximqmK/zUpuyljZfx6i1WMJji2O+riZQPX1w23zpO/Rdw/7ZjWt6C7lN8rZ/O6vioVPw568
1gRmoB3RkfexNFnFW+yat1lErjHiKPh7NkrXO3V35mF+8TQtLPwVUAQBfnGqfCkzQyQT5s5+HJU6
9j6Yl5rGHpeaNTYqdy1GJQZW57Nx2ZUZ5DCx0VAQGnhgN2Vyp4/8fhas47rHRWb8YWjEMrTGwdYI
1gvG7ZzgShaomLOkEtf/mJbDOgu1LVke9ST245huwsXEGPEmjyHm4xfax9V2GtNDjaNAZnWr+ejY
YAf3si3dsb1c55Jx7lRifnEM4hEYwF/URvR3To4lyChSfUn13i+lQ9h3m0YVfhWJ+GiatkKFymm4
RTEziJVRyNdoa/jACWFMJA1vI/gz1JUDukaVbWg+igWjwm/N4k7LG/zSYrECGL5VG9AZaQ5nlwiP
606LfTMc/EgNiQhTnlTjXQ9ulIZncGzZ6nq1k3rJ0fNWPtjmbHqcZVMqxBkDpC5Cc3hlhTFGd2Fe
uPNs+3Oz05QxRELyMA9xuBkWHQkiAiaj2OGgGcjX49Lgg3rU4nfrxahwHqXD2WPjSAYbedYEUGEm
BGw8vc36SyO9FRg+jUF7Iez3toSDHpvzHRICJxvDB7GUXpbEN3MaHvQMemMZrPr8NY0RDmgXrU2B
/TosFtEHhSv6cnKjAnn5ZCMWwQ5D9pQAqUqv7gddvk8XbRezD5WzhgARwkNb7vPIWo/ya2ZMm27Q
rpQY1miROJpReFWkYS437RY15oRUvely9zJ0Re0Q3f5KGO19UYT3GLqvurIHf0OSrwOBTPPKxjwk
MsY9+rP7ep6e5QzBakwuwwhFahisjbVgM2/PsVd1AuOG5tEy0KlzQOllc6sS3AZzLnInq7yIkVKP
aX6YMB3Mu2Xbp/J9x0eh2c2qzX8HWX+ZWC9zYewxI3MxQXdr66hLt6yVjMWDq9RdjN44+mGnje1m
4WyvdGS5axzCXjRcjpyhRpPB3n2o68R2UVBqHBnVvTSpLRaZ9V0Ohawo1MMyVHtUMKskOofO6uc2
mJPmHOFKS7RUcuPPNWYSkXxf6pKjADLia7cu41jCySDFcrjbxCQoDH28Kum1xDLniqzzsJlameWb
FZLGoM3e8Z2beCw288H4P6Sd13Lc2LJtvwgR8OYVQFn6opGoFwQlSvDe4+vvALtPiEQxiNP3POzo
HeoOrQKwTK7MmWNGcHAHSGbeQfb+TNK0E6vclvSrADFaVP0oAeKmceBWVe0WLW+tOwkQXqhs4LXB
fwiLIqDVdGxi0vXmoYRXNmrdAVbENpJoatUu8qDb5Yawjdh14Lfhx+DHP2tzuohgdHy9d55dZzgd
2ThoGkQbpNI4+PGU6IuuhkdlVKdhHC9NqGlpkx97GD6ytnIgfXYO401JGwZIk/NmMdGiIFEPxDWC
eSN30s4j/TFp3T2g2W0r//z6sd5+94dT35Jkce5Kkylm00GwCNaA90GWavL+zrcCLiDAvGV6CumX
OYqq9FjC4AP6bJog16F5JDC16A+2DU9+rEY6aJKOC4FfXkN72SmYlUB9/tY1/ilUx0Pp6yt10MU3
wH+Gn2mp1BIAhpO2WRyZaUqFNS4kcv7NdyX/XjG3DExCgBSsHBOL0PJsoEUoJClU/gBBjjepNDhR
1G86Bebu1LpD0p7EqkfUFNqp7q0M+0lq6MPZNJ9d75IljQg4StQ4m0pD2+Z9+eAnMFY4kkJMiHv1
Vp3KlVl9fnVQddPAXAnzHHnOpS6eNO3MKdFHqT01NM5fTihoE7t2JttzVVv+jtK3vWwc4Vjt1u7p
n4UitBehW53ldubSqa5QoypUA7VFCA4RvP8Dj2EldDzPtLFkCelMFBr0y57ZyCZKBrtBqetTmAyA
RS7j6PcUPQ7tcy48zQkv1b9P9NfE1+geHK7NkmxOBQAc3b6SVweAM1dDv5ZxXHpp0S3Dj+LgYS6z
4M68tOIslknEFPWJcPQeW8BtPT6mqs89qTUgHxSeY2j1Jut/ASW1c8Gg3N+56LofW2P44xGFQJx4
FEfjPwfac/TPr8NCyTDotl5MBFWIY8IOKiOm9U2xqCevlfE/vzi9G2FxzFilHKd9E1J72U2hje6f
ZGd+CZp0L9rBZq0k8paB+bCxzQ8026PO84s9brFhW8pQK53k1ydrGm8hQTk9KYZYnmEYvoOUIlCo
jarXeZw51hhhbEeIZQZXcl/RHoEtRTs+F+KLX0ID0tStD0W+Iy7womvL0w9ep27TUgGFM9ylQX5s
/ddaefl6a/7sHHj/AIvdgABQKEbNq07aQMoQ6nwUGfd0YrlJ5T81GB58Pdy54GHxwhYnQTCjNCxR
4D6dyUdm2lEmHSTCEB3i71YJMEVzg2xwSz990od6tzL6WSFpHp1lgQMhsL2zBg2htkjrCDrXask6
ADK6yOgGka1i5pjb4Sg9DV7nsD0+Ymi/9uSLvQjPV00ik6fiNKfhDLr0mSuGUlFLhFG3hPlk8oZi
06jJU1GPtxoUOaobLYxR5TIWxMdekL5BmyXYrr07cBh7pVtVay9exdvpI5GiJZtjsU/MJIT3x8AY
08KOUEq4ySEyhha+CiWmTtxCmq7AEikn3Mk3sN5cSxv2X3+Gpe7kn5NvvhhxvM771OIynCeRrulB
MMEEfxktmhY07aXAPQnY2E7qf8FpdfNadC1wTFUm3UsEfzQ/uobyo+2xLep+4vJxmTfNpgDZquUI
VL7+gctP9RYCvPt9ixBgRHbSR5k33qje/RRJdgzA6esRlvL0f1+Bwv5Lxz4Hx2IdwLhTJsnTGELR
YTX+scLEbZWtARTeHPDCDFxIQHl1LxZ3fQ/Mhd4pFRh9pxxyfeMNrxiDQDJqVqLCT0MSGjz/51fN
L+ZdbKDQ+ppGpTreFFWwVbNvemJdeXlpN1DypubFINnbWJb79btYG3QxG4okGCMrtkbYvsOmkriV
WvhTcDP0qbKM4LaryEnbfmUSLk+Ksy+w+MjgY9gONIatN9AHnXC26KWSa7couqsd96yvn3Ip5z4b
b3H2eaJoNiY0j5vGlbaBg5eFYOvu4IwuPJzf3kZeUU99Pon/fsvFSdipgyBlrTHe6Gp4SKI/0bAW
wM5/w7vD7+yJ5g/7brZ0I6RcYv7xRhm0vZjobmq9+uT4EdM5os4l8r+2Hy9HXDYC0NKB3RMQu5uh
7m0folpi3ejAVCJo6WoEykrMsLgJ7hRlACfd2Zx8rtivTp15cX7x4EvVXjOZPhJc9ofKHVzJhfBq
2HQDUHCCW3iVkPFe2y4+263lvwtz2QvQlChcs5bJ48Gzy3HgaKza1kr1cvLQPbSOJY57n11KNP+1
Kv3gVPre9XJtneiLnaryMsJ3iaFnHY+yD2DC7mp3nrWibdym7cplYWVS6YstiLQFm1PP9csPvxUI
USUNAkEyA/QgCHfo8/0/Xy/MeZ1/9TEX248ktkZv1AqzWI22YSxceFzDxKh1hTpcqVOvvsvFnmO2
UlQQ7o83Gq0jXkSfFwk/bnmiTJppbqrGvAIyt+wdpyH4kfjVystd5oPPFtBiE1J9gnpx4mOO6ux2
i8n1W8uDV+/IqZ3wgXSRda9FyeoiyPxn1L9Xam2xUZSlGqdDPI7EGu1rCIIdX60Y5HDlmpr+Q6ww
ncCM0qbx2omgKYTwZiQ5fIAISxZAkX8Q/F4nBSY2VQRmMqJUCCOmDdRtI+FKg8GkLLZkgTOnEf50
zS+xajYtOctYB8MgCBtLKPFeqYGb/O7bWx10Wti9etqNkeg3PiCNwKSgTwWJm/FxKv6E0y8r7jZZ
DJEULMXXs+3TXfnvq1juYIZUZKXuy0zv4qlLMkdGavx/G2ER2OlaB7i45WVXcHDj4g6vqc3XI7zV
Q86WzLuHkD9u/NDO5TzCPO5mbH71SoQFDsKW4lqEMxdXvdNPNxB/A+MyFCLXhGw4u5NJExXo4ZsX
kZWjci3BZG3S1yr4k3q/8Rb1k7uq+CWqxcop+NYN/dVvXWxfbZlMGsY5LG+4MmTUAnm8tBCwTr6x
i3Ps5NPiajA6B6vmlQhj7VMvdrLZQROotj7eTLiLtMO9H69FkZ/ule++w2Lrago8LpSOyRQmf4Jk
2Cpq4JgQ6wRu9eBPUWY3K5/+8x3s3ZDzT3p35utJGBhizeyqN7jAOdnN2M9yC0fYVTs1d82VqGl+
gq++3mLngBpbUEbhCcXhwZOvy+5PWa5cCj8NP+nY50KozG02i5dYgkeIRYUn8oYfffSEHacrGLQV
qhxwhuVkybVc9iuP9fnU+Dvm4hxQJiEi+u84BxJ4vTVOOPHaprtUEP276f4dY7HVm7VcI1liDAL4
fR9/q/hSmIpKEQju+8Z7HvR9iGlEq+U2AsvtNJ7C+AqLTLuVwdBmk1ubN7E47GJPYDnj3WrAAMgx
F8xWLh2ff+O/P3QxpTDQ0IIkGHgZ0k8dpFJtXOEw4H69Z322VCCkKzrVOBl6zWIbqNVKTgK9Hm/6
VtrQMbrpb8P4x8jH5rRxIn3lpFfOZpVGpzoEQO78ZBzOrrjYGMsdDtD6jZVEt4nU4ApjRnvNyDqn
Eb1b3G/qvT9YN6aIGY+ZAHMKLrQ4gA5nGIlTi8W+MmjuzpofEa6xBjZTWqhDnSKBNFVYbnTaPe1N
uzjTv+E5AEkmC8u9LhXVdhhUt65EqGse18X2gov+ETIuJ2er/ay94snog3EbYuOGbRrRelNh6bfy
ss/eNouJygLwQFlW0C0t5l5Z+yRkwzC/xzDYiYPSMev82rKElwYRmtEn6gZYiGyPEdXftk29TSDi
T9zKAUQs5UoMtWtfaiEuVCbdRRjUaAc8ZsUJWrUAbQxHGhFrIjwdD2aJlUMHJjSNNnlK3a3NbauH
tu49CWa6D2kagdTlGFK+FfPpKQYcNwMbaB/GwhY6BRKqwrvzjPZpwn8CxeR1K7Qns0i/QYTj9YUX
UgTBA79IxEuu6ccgjnFbieaQH5SXNf7OCumQx7LTBc3RQ50wDN+sTNpVbfc91DAQ0NHl6VjW0LdS
Z+EONCHkUwvM+0i1mj+c8M0qosnBV/SINQd5MEyKe/3aK+JDHPk3ZRZyL9XQzZu1vq30csaZAmsH
k1BtTAhrX3+6s1CNkocMBJM+AAOqx1LW67eGH0yepZwoj1z6Fh3Pk7yjd5TK8H0QjyvgGOUs+P44
3FLj6+NrIeZJomJZNJ2iDLPhqGBDwmUcQq/ZHUhfvfg4N9MqP+J4bdMEuetC+SKQgF+Kyd6A9tvV
0z5pJ6wlcbCIwx8pJMam7AuUcd1Dp5tXI8bmBBwjottnCm97I60RlwCcby1I6oSN+KHeN2KDoagw
BJteQJuLRdqahvRsS5ifVVPnJjOL6b9M+VDw1fwM8PopMibX78ddWP1WVG8zWs2VZlyozbPcCyv7
0NneuhhzEYO0SolvWxCopxEDroIX6jfPftOtIA3eOg4+HNOLYRZnqOmPjZn0inJqsKyXwtes+DF4
wSP2z7vOxDaGNkksERr8PnxgyMAs9NI4Ut56GEUWqyf96Xtx31WGMwzd92xQiA8rQNiNdAVYhrU/
bOEJ7lVBceDJA214MQvD5o+cqBndBr5jrvOfTfL12E7PcXRfYvEt4Phs4MOo/lYQFkVRvPWQDMoi
XQPc0MMchCW+BzruSFNAVxMMwY6bRfOzD9SLSH6uKFPTd7UJYTbBJXQ12T9Ew8kLT+kMlAjrDfKl
SzU5dVQ0S+U+KK81ATOuSnGDPlk5vT6uSjoDNdGay1h0CZEzZf58jLq8OisbPxYKOmrCi2w0cf6+
xT/HTvMfAuj/r7eA89zk4msuohMp8/RQ9EIV3oG/xxyrmC6pdPfFpSdvQWa+oKs4orXT3LC+h4mn
z9SZaOUIWZu4ixMkjEIPK1B+g6G8YgN7V3EKJrG50sTw6fbzbkkuQg+xoA8smnz1FIqim/nXhuhh
/1EdqBP8Hxfi4gsKZldMBSLZk4y5X2SNh1HwLzBpWBlmqTNDLfxhk1neL7NWwaLJMBHb+xNsILG3
9bh9EMz+ogNuYhqbobrGURWxXXkRWe0hRYLixzF+YrjTpd0qXnS+bX6xMyxTZRhpJ4kIt/AklIoz
CM84fthh0zrdKF6Nnr7tpsKxfP6VVjhs3vdfT+WVWbRMm3Vx0FtjxvanauPVEB0jOd1S7lyZqx9X
JxSOt3duwN6TaOE9U210oRCaYseZSYLXrbAxk6PKaZTh4Lc1pk8PXz+TPN+uz1/p3+EWt28jNQXg
0IZyKora7Rs8R9udbuGcbmDgm1WbSqXI2MTcKRS344arEeSpoe7qCsdOiWdv9pLJ4zaTrD0os02r
u4I0bMQiXYnrP19cf3+n8nHTErpAqVCCKSf8Q08xm3ScsM5UfPbCw9ev5PxWuvgCi2Ou9Dyh7lNm
/VgD4sR0VAi0fYzDQACdNsD5KcaCz8MCxNMhygr9ziitzcpv+Hym/33cxRnYJINYq72qnIzspqUR
Ly6Piv+nyiwsyVCzCa/Q+aGv4iFbFis79tqbXmzYfpkrqeUx9CyEn6wLg+6eyE9gia/VapZyh3/m
uqWpXKIoYp4pC/JpqlQduRvUA4KqqvB2lqU+DkZBRF+0D13R/cxR2LcxcB5Zu5HHado2QXFd6s0B
97uHxMsIBYr4VjH6G62L1tbismeCH2jBdzeR2nI7py1tcXCU8FNyQ5ermykZL4FV4DJZ62jusmBn
ihJK0CpCVGM8qpgD5Jl5YYjiRRB01nWDNRI2Q9WVVEuHtFMfEbNQf0xRunuWcNkV9bU4an+80rgZ
eEGbpFEkOxTqP0oduoMuwOWMDvDtkNaSQEbQ5uKfcGyNxtyUfd0jY4P/7nPxd/qguciV4rWzIsB2
dEZ8PRPP40xsluaOcBoW2emVxRvAr0NOFKUrTmJqPA6lsR3LHKt2PbM12CHpmLpCTKTSq/3KNPxk
YEU00PzqVCoQbi0GTlU9HzJJaU4TdnzYr1/rg/LajjX+oFA8YeplQNqTZiX4/GTxWx+GXRzizAaM
34LBOxEv0h6DQSftGEE+OpaegFU1uG6pxxZ2HYTzbZf1tx3ev1+/8rdH+7gn0w0kEdvruHNgGLE4
3usylvnTND9JLe6RmVXsyrFyJ7NvbVmWIzdhg4L+nRi2qLUXUd3vqyF+gdz8WIEKo3FYR3CKM9pG
SMKbGHTbf/p9/xNAmrMGbya7mIu9uC6UgL4svzx1wKKH4U+uj3urCB7HPtg3cDvVgcQObgOpZMZ2
KfuXhUoDTnej+z3OXs3e739F0yrQ+E34tXxtGsoZhR8mGvpyxsiqH0cCMD24euWu9OhmEcILPCG/
paIebiCkN47eTb8lg/aA0vesLdDo+74ZXyFVHQ1huPXy3mKzL2ih55STNexwJzjm6G+xVhEaGnv4
VtmFQQZR6609V99yUwzaTR9DROulTW2iKy+1mN7l7D4Qre/xOF1oo+pKJZKe7/T54tQ9oCNV3WJ6
oNJ24+fDvW4mj0IUstpTW/e/TZjMjFjotoZ1I9QHk9Z22cDlceTvx9xn7tMjD1M3lAjLaQdkmGtt
dGwlzdEnxKQIAIbwZ4+JdjjhscYJSeywwQBlj88jJnLidTKqG4u+L0ibl3E+DHYp1sfOqNDCIjfu
tY0XTlhao9v1xTsVdqCMF5M1BnsTbIMjyrRzVNVL4kEzUXlLOiamab7BgNgew+6XEguA7fF5N4W9
pufMC1owPIwOtorZHptmugyVWxwjr6M0etJj+CRD6gwTWoBwzJHV0eIfNte5H11lJpz6/tmo2O8l
KNkxku8hEnEN8vpjIbYAslErF22xTUTPicN0O8KixYJrEJ9zXAgHfpmn3wbK7zoJt8U4bjE222RS
Rp6UC12QXrU4OpKqp0rfxLdlN9VulZSPY0XreZ1xVQnwCwU/wD+L1tYq+Uk16t2cYhEyb1+Ww2zS
tffqbldl4eRK2RFW7NWQyDucd3fUAUmsvQRlf6Uo/m1izOYaun+tj37tipGkb00vqe2E+8imxQMT
5wITm98ar7gyKZ8ENYhcPab5SzdXWwrOM2o0Ob1bKYtNbihbXbRCVop4BHk/fceGzsZZmaweXXQ0
c3B9OVIpnR7Vn9lVsLKxn5cN52YGUZcxVGGHE5c6Ss1oag/+W3kqaOZAvrlj2m50VyGotIcNu5ar
7o2VoO68yvRxUGuuib8rNQhT1dZmFpQnrM1uEbNfxifJLe7Hq+AGcL8dH4AwPyc32E9vEUhv+RW9
43Vb6h7Wyq3qLL5CQwqEXJ13dxpalpmbpMu6CcuPEsuIHgPNCOPY0dGmduOXa4yTszN0MdQikqWj
NhRJS5boF/29Qpdxs1G368LYhQSLA4HICJiXSjYc5xTUmB9frtHIVgs7Jz8ZxquYhnZfWIe6mDaV
0l6ivXIqb/yZqtOuleMfJr2PSas8e+ws2uA9eMkfkh62YD4W+WVHdK1nawY02sf5fv77FvMdTmif
qSYHqpwY12kT3GoN+o6wGyTsqieUo2ihGhPo2Fhtow6GXqVsTEtweo9kN70E2ORI6vToafpBjWJ3
zj0l3pVSou6RVCczmSQ69oG54Oikc0jKcjVgH9QqA7cGkQaUxpVhs+T6Y9FrTlI8tb4rY3rV35XG
Xdb8FIzYgP/YEuyZePmoJ6+XrrkE2r1/W5I6lIqT3PpXaA2PZfNUhJGDBUtc5Yi8vCtBtI5RvBL2
fZyk8xE//48uNnLvMp5Ii7pvnMJIGPxRPFHVsYsq242heGsm3gWmpmsh19pYiyuoogWBpvWieFLu
SQxtJDc9zjReWkuc/MG/9Z3CCVdTQmdTYn5AWqFhAJtsdkumYKBmCuQhBo3SbaPJjpmi3JrSu1r1
rj1cmgkFVi72C+H6v7OQbgAZPJai0GT4cZVoVp+E9DcxCykOpI4U2JBlUvOW1KKPU+3car7BRzND
t3AM2tUnXmjGzsdfXOxSQ0blYDE+RfVNe81VBMj/hh42AEuOQcjorsnUzr7svC+8e+LFvgCOvsNc
vM1PWpju9UrEjvdpmO+s+krqbX51f0O//3k0HaIgzcQSstyPr7ZG/5laOGtyXf4+ZEcvecDY5+uo
92zCvD3L3yEWb6+TG9/MPZ6lwHgmhSBSpI9aBi89AorQbPJ6DbvxdhCcPRR3T1ofIbScQVFESaIF
Yp4vfYdDzTNCnt9t5ciCdZN0qCgxWJFK7I+IM8A7oGBFcDNepWC0Bh+zgZcghJA/Uu5Jd6GH43ia
OD5Bm54qOKEam4zuJzMbj6Xos+Y6CTv6pxQsgNEVsU2pd6/EmqNU/aHumtY25JReuRtBeDBwIBt0
yZlUTEusq8JK9lOl7yj8MYd+xgNSOivQL3xBai9Fr9rhuoZVUauojjRZr19/k/n8Wr4hqPFQvA0J
6NWyDltUIO3qyspOEwB9W/WOXd309tdjfLpsgKJhF6KbgNqW7ZcAAwZhKBlETMwtV6I5bLzNrRer
lvZCaNHvV323QGkX5qkyDlUArCf8/7hzMf0sNAXAvRQFksxiKXVjVHllbGYn9Wr67kMLeSq21Pc8
THbt5BuOkRszBL3CbYFvvFb+XySC/1lf70dfHKCDONRYtTB6Q+dvfgISobjDPsbQETKGcSxvow3D
iityG/OjUPFtWMAfdFKzsPXz+iEUC20IBzU/Na0CqS+4b1JYeMarpPzWu6cgeAhiDKWBHsS06gda
5eYNDeCawpxP3Wg2wgsHBzeLcTtSJsNMmzJxWDQPRWSku173KdrWuexG0rHHBHoX97G4t6JEOghG
BDhXLGktmZ2HzUNYAzXsEulHCSHEln152ihK7WC5InB1GTCWptWz2KQCaIt4O9FN2NDsp6H6EkZq
Zc1Ptb1KErruI4HEeHOFR5ld9iHKS+QR/iMNHtcxRqm2avYVotMW9F4Jmt0chdTRpOCFEuVVNGvT
p5IfrJTMN/CxrlFNB+ye4HjiOBaEiP4jqW9qG1Vgs/caMXByHZNQX8SNSwjjjYa0FWDE96+XyCKJ
/M93mnXnxIAyyZqzm7emTLMynemByYHnY7XFexaheyaI5sTGuPf0jGUjFjb3NpwmzGMTCtehrO39
llBqSvE0n46SHt2NgvjS1R1mrEi3WXWbJIj+fP1r33aFD7sGfEpyjvQMKaAezvupGzxxG4yHTilC
9B5qkUdjb5I8GMV0qGiaUWGJJL256WmbzoSnsLi3FMGpCGydNk7u9DyqL6zR6y/aiWNg8IUW9aNc
b+XRU6FuwGHCwxUfeArN6ms7eTYG0kD2sTDTAlscOtvIno3OpGBs2GWuw9UBS1DqrlT8me3b4tKE
fnsZisVl4xcPY9rtEIYgV51nj0pcWpD2wgvQrOxyiq4VLzqGhcxdE2s+udHvwrq9oxDyJNdcbXp0
4QPZI3yvCeSoepN+xOLAAKpfahQoET40ylMmcr/VCtukBTbIqu+4rrkcAWAbxpUgaNG8yVSZ4y4W
tWXC/jjvcerTphxKoYfp47Z4T7JaNxQe6MmU/a2x94/FRtzG4laAM19v1WDThc4cAAruGjT7493o
/Icsok6kwbo2mkTlmRnZMR3/ufLQgaiQBd/WzPGYERElOBd+PfnOTqzF4y9SZ57uxQhmoN4N+q9R
7W0xWIOfr40w//t3F902n/Qys3jBQvBTE75PibzyCc8Pg8UzLIKtcFSsASstkezBfBD4GNZR/C53
Jg2YWIwe89s+5pvJ0LN23ubr97c6+CIMC0olzPD4heO207YQmkR4gcIzOnJ33MpuNR0N67L5nezW
shZnoezioRfnrypVmqL6PDQGJo7v7zKudnr6czT+G+x8npezB61KsUxHMHPWVaYXSorfbIotyCTY
3vhA7vGodbIN0X4XpNme+tfTyjv9WGw6G/JN9fpuyvRjLBHbMuR8MZCf2l23n+kwypO8X+uhPT8q
5sfjqeY4Zu7XWkyeKmg6sRPYfMtc/ckWVW8M4JLmtLfG7iDofWEL8UOcWnuF48AN0FRl6CbSpkg2
YklOuclDVxrDi6qQdqJUXiGqBmocs1ZNK7aBf+QrHdyLzNE/b4c6BM245GtmR7ePC4oq7RBq4ZCc
CIRtLY4cWc13ov4sRe2GbHvSRHYdHRPhsZQLu5ePQ0YzbI4Lt3ftGwCN6EPSzB+y1dijlt+EJQyt
mu4OUXMpLlFaa9uVXNf8Cpfn2/sfvAjWtNHzJDHpk5OFuj0Ufis6WDnveWXSzPvj+SiWwTUEOYkm
Lj4khEvF14aJ17KpYYbtp735ULuTM22yjbg6b853NcJ8jg1NBzJAkLHYNwUjtdqR5sKTFplOTnNV
qr6sPNDaEIuNs8+z0rfIvrOzKFvTvwkEN3BjJ70ktPbsFosiKnSrFN1Fseff6fXuyRbvUYxlAexA
yZPZ1O/wBi0QWYA93qe/jQ1eoy6lNkO+GKgCkircraGalE++I1dMbk+YjElg7xbTW40CtS/MIj6F
8ngxtN/7gXy4kWBuO/u1Qtqwh7b2d1gKOVSGMb8BnyCRHI3TZ9Wj56D1MTLXv0F0djFybW2zrHe1
wtFmirdVYDmwKYifKqxTJTHE3T52JzFUbAnT59SLd6b52rUq27i8ksGS5ymxmKAKQacqapCDsHla
pLAya+7aHdv4ZE5XoxLRitrddBOgDkl66dTuVZ+MArew9NhFz1k1wBrri8y11I5mg9YR0xYDMizz
+kJyG8FIXC1Vm41o0lopZsVOLY3YHuNgZS/+bH9868zC5oLiHxT3j7uN2mtRCejtbVk9qbv2GOwa
tzikOCXiHnwqe3uCFTlscrd5jDb/K1rk/MUXL+7DT1gsBDUSwtSLEKP1+vdUwyc5H+9yL3Cwmb5T
Q+QPZoEM99tYYjI40naoxrbhD/g3oGmVmvsp7HdtQe+5gPlvC28IQTEi0INWdPtcaV/yUj1UKed1
8UtFOPf1Kj4/pkV+O7UNqvYzFGDx0Y1QLsU21ZNTXGJ22z5HhuzGI8jAtNh8PdJ50htULZ3XLB0Q
BGxOi4Vr9bARJ09PT+Q2bimE2zorpxH7K6m3NoF1oecKYqjQ7dtnabpp04MAQyjtA5qiZFeIxk1n
1reTeTt2vp3H5uPXP++TQOnjz5vf1LtDPZ74e4XETE/IQDvtYA6/yuTQGkRM5YUvQ+cAzAB0Fzt4
woz8JgqvFeEeMcvKz/hke5k/h4iIAu8W3tbHn9FJgZWavpqeCgti1WhY6JsrfEZ9mrKj6wLMYapX
m8Igya3djSTk/WENOf/ZnEBeoVig2AHULHsyBM3QJjnnQ03iLf/X6f3I7jsMR7v/nO9kSrwfafHO
LQwG1Ca0UoKbC5QNXPiMTYMmTulXkpGfLFEknH8r8IslWqPrnNSBGpKinoZ6dlyObJmEcjcaNkyM
lUvLZ2fUh+EWU73J48GQ54qduitfOO2N73HlYF+9wT/11robSEc9DI/l6/+C1v3JLm69XdPRkUsy
OvKP80dpvSFOLLV4i01pI7GJMw6qPW6pLnG/WJO7LCRJb8cx45k6eQERW90lySAYDAhRMuJY3eiO
XqE8ZzPINNnGCgfEEIHRUVHny7etF9oKSYLUyo+63ODZIttSQC5ITdNvpO+2xKTblbV0fmUVESGp
ZCJNmEKGuXgXmej14tTkBSGX9Qvp+ncMdZzGpDLuorfDawoyLklgvF6rHVmfdULJPK0WJ8OHH7CI
LMEwKyBw+AHy0Dq96DudtLaE1oaY38G7baspNGxDlKQ4JblIKxE6l3paOSNWhliWgsXWDKfOyHgK
8j8mcISgH1eG+Gz3ZauZiRS6SsJWX6wYo/CMPGvNudYSPAxM29pRGlCJb3x7B1bdhb9da5T55KYi
mXiNILmgHwA13WJ+aGnkjwJsq1OoFcfQeOjh4Qq3qrxHwGJnkCJ1vdxMWbUHfOkmcSPS9fA41fl9
lNYXrepfgdJ0VK7QqrJRhMAV8vyb6smkF2m0sWT9KcxWrioLudW83OafTKijzmak6jKuj+Nc85uc
jWwIPGeS4LWIw4+ge21besf67EfSirZK424rKrbXxwB1g/3KqjrfS/kJnAqGaMKZJnv5ccbFIY3h
ecBby72O6Dt1S5XiY1wPto8gRgGgaJnPcgn3kDDWyXSUikE+Xclc4DSl2COj2dW98qga4X+fRCBV
iFx1WebOY1qLtcBtP4dFzi9D/rOhYqi4OEj/tl4601Ec84I8oBNjIruiTzivU/JN/g5riQuphFHn
aulFbIFR+tzn0WtMw44qY1XjP8yrRZDRbNTUZC2xYwtsdsJ0DLPfEUDVqj4EYbNy+sxL5eOm8/Hn
LL7PKA+xHle8hXiCzSA8RMpzKtQrgyw6e/+ZiO8feo5j3u07Wa6YRi94BSih0E467u8GXajZw0CJ
I0yDC7lCJlL220hIVhIM59vRx+dbRPza0AdVPavp6vqnJ/3Q5f8eE38cYP4B7x4tLlGYJR6PphfN
XqVdOrVCW5BlNx9Xps7aoyx2vWjoLEHOmDnCWF5lSXLdqYqzslzPakKL2bmIsQRBaKaiZ4xxyHee
hBmtXnARK1xR+zUmF42FBKzdNX6+VoxamYaLzZW6qt5MgsWp4ZW2SSG2ygRsdBM0+mjNhufJL9bW
/zznzmY+fY+zgRDypeXm2GQYleH6VJw066pSoY4nNZTaew+dHD+EKmPplLr0lAt3uFs8qM20coX+
5BRj5lB65n5DBC8ut0ZFkKYe0T+iKcvWDZdpo9J09QZ5MAOsd6hKTJv6Nd22a5vypzPp3ciL5ai3
8ahHGSO30rFKnfJYOh66GzuLDsGfOStSomOq1+50qw+8WItzxSJLOyZXoGUPWXsN0ZCM4zEOhIdO
UF0l8bdKMB1H2bflsrPlrnWGFJp26u8jgKgrU/3Tne/dS1gs3KAvU8Pv551hY9LnmWznMAJlY+DO
xOWGhlW2KuRyzIWVkc+jbj48bL1Zg8znXyaFKilXMcFhyygQcz1NaJzcYBuiT9HEPX1uOHz8txat
f/ffdyMuQkszan2pUXnzavVL76+srLbNNd/ST+4xHx9rcaDG3DDiqGJB4YY9mOa2Gi40j0jWP7bx
Y54Hbh+GTj/2bjlJO0uPd9x6rgPSHWEoPvfqdNGKa6ftW9fQ2SL/++BvLQjvdue2bcCVK+wrqYAa
iBKxNN7GufjNahXHGNhiYKsIGcRQbNLMZj9Z2laIp0ctCo9zB7EfIjeI+xth8mG7KpvEF+lfNQ8W
+JFYugH9avvZt5q2BP0FRByaxrACeka7aswU6gE4ViFjRK4vfx+Qk1jDrsiFQwYJVS8PNNQ6pW9s
6Wu18+AZwZgd6/uIoEwf452gPIehgpjVg1iER4BZMsDYPnnStVa/BCJ24rPPXWvrvTxnRw4kCB5X
Zuqna+Td61tEB2mV0AjbMm8iXH0lV3R0E+sO4Lrlo7UxrsSJBjWnsuULc211fro7vxt5sUUBa6wq
peHDRQehchXXP4bOuIU18I8FztoCWTRSnq0QdbE3xVMYi57HeOQVWrBYx+j/kXYezXFC67r+RVSR
wxSaDpJaoZVsTShZtsk58+vvgwd3q1GXOOfsgcsuu6wFixW+8Ibq2NG8xlW43gBFwBKtgv67Yy3Z
XfmiOOkmfFxFgnwtppxtIXVxJsG9jZVxPiHlt95Br0q2I/QCEOi2/ZsOl2dU0m2K2BQI7bVS9bw7
v9spi+gCVlIcoAXP7sVS3Zesm7r8m4yTU4f51kDa30Suyhe0X//lClsEHIA9O1MN/70xaOXRrU/K
3krt5Hq+hrq/xS3zjLLQyuV/oVF+PtGLeENsLE8LDD53ALgz7qNDiveSNuTbpn2zjEcZILxc03bx
s4PiJ0eJmvRg/B2GYlP03o3eAA4S3pEuvx2LYSPywJp3WpmZlVtCXZ7ZyMaKhcEHqTatthVRDXdz
Z1aha3GHf0G2bb82K1/BWHP092nTLU7wJukR9s6ZFV+tXfoIR8HoQOzfx/HzKCTOBOjYC8Rdl4T2
IPxNwmRPnr/y2pcSxk/PsJQZGK2+iuOG1x5HRC1VoAnerSjNUp/HVsYCAOEJevwb0Xgcgz8pN2iX
+pshvZqaO18IkJdbA7f/u46XO8MC9oh3CYDLL8av/uCFla/wRNJwHUIX7fzBEXofHmx53bRbI2i3
gvgajNZ1BAM+Dw14RPlOHu7CSnxIwuxpAjRA+cq7T4TO6TrVGUCJD5gfhyNC/aCzsfFBdeNKy1Fx
PAwloNEcZRv9tsm8N18BhSWO6pMWTYZtlfV9o+Urk37pmP/8hvJ5DjPoYpzE87HTNvoupNNgxeJj
rO++/7QXui/M4aeJXJyxVChovsxxT3LwKlv8i9pH4ASSnZ/AZqEA4gb4poxban+c81T8EJFI7839
/6Du+e8g/fJN5RlZD6ZV/KJu3Fj5FGkTlZG4MLdpQVdqjD90E+HwsvP+TIVyF5ohqg/xNix0G/gy
0j/atouUv5Xobc3yraqFbSODNvLVbYfiJ1hcgL4v+DFvROGvbvI32pWAnn9cN04AQGxS9znCDig8
2FOIhnrAJTo9CCqrBRffRIs/qgGBDCC85bCVzemXmRswzwJ+cmuPuYCmkvnQGSEsxHYfppZTY2pT
5xuEs51uSu8DMttCgTyU/NLUfuPH6PSqN4Us20rj3XuWtxUj9XduqXfxHGCXXbpN1Hir1ulWJMKQ
kv5ejMRj3ZW7aXgT4OPJ47OM9vWY76W4cCr1NZF+BvkvMWpQQQW/k/rZrlI7LuT2Dw2CG7mIUL4Z
KeD2hyKybCWz3DjGKOJZtKQtZdxN4EfXtRIjnS7TJZgS7fcAetCKvOt0rDGCT4+aBKgP0AsOlSP+
SL2oHXJIXQpGNE5djg9WG72XhOt+LLFCbtLwrs9qga8Azakq7gSm0uQ3tbYzPzmI4OByzso0sAVh
sPMI8lrhtkX93grNfTBIz52WUaQ0tznI2lY2QA5exQo0Hf8hQrJyFI2DNSS904nNn8r//f1+mA/w
8zVILw396xnSRx5iLoIrxQrbxFPz6jSCuhDq5Dmr+uu46NCxehHH4uhpivv9iF/3uWLqsOgkoGHz
74tbz4p7ormkrWaTMj2Pt7n/y/CElbt1bZDFvYWUqah1WVOd+rKxOzq/WdHD6VoFSn0NWM5fZnFZ
yVWedpPBOP5LdoNAIjY990Smxd1sKzdBs7cLt3PlLRQ5bGTGffr6/WReyHfmBzDg7UoAHr84JQw4
waWaVFcn8aF1hxvERPRj8jjjtCZHg0RrV+yRx+RY7NYu6q935PnIizCxj7tcgKz7z3vCEaWezKaG
S4O/HeJfMZHJypvO5/9ypdKskRHIQtn0i3S6n3FwVwXj1W7vKpvZIVhwi71yNeyy5zUs2Pzwy8EA
nJsUrQ0q10t+rjGgEmvSpj/RtnT8BGT8Krrma5hNvfE/QywhWVoQh0rhFewDNzv0782jnDtzu63d
eo/DS3StX0dXHKurScbauIsdH055MoQNr2Y8RvQthkNxN6sLQ2vdYCmXPwXXzXG8XhPmuxDWnb/u
4nrH+LxuDLOaPx+OdrfjHw8eonengCRS6ZSsodAuHQCfZ3dxzdelpNKbYXbb9jSEwBPEuyRc65qu
DbLYArg2ZZPHqjwN1VMd4MdXwRFYswJbWYr/ClqfqwdCXQiBzPfycoHr4R5rpJWdNX/xbxb7v27B
pxGmqkQmTvy3IvQrZR/dwYdzTFsCHLhmuX0BUjEvA9w9ZtkF8Qs40PS1yKtl7hvFe48SihRNiSlR
YV4HifqE7iYMWnFye5kucDVK6LxW15pICS7uAGzLrz3c6Kz3bzMicNkXf+m9NzkYVpaH7+fkX9P5
fE7mdPz/s+PkRUroQWI3kxHyWIpE5g5PBQik8b11MhzdtnbthojZ35U35ragUmbc5H+D3bhX8Yw4
1nfxxtpom+8f6ELX+vyBltcmIW0U8kRk5dgQ9X9Doov7wKFdtKsx2ATk4eiP9UfnKi7QpTXI6oXm
yfnwiws11/U0ViqM7qvkLez+CH25GS3RTafGQZrCNbWDhDSlRob4/Xtf7Hhiv4ANzIzzgn7A4v20
OP1Gi4c6jOcKqT7tpa1y15vO+C6x2yA0y24IaEp7k3AsRpP1ybNAwLu3z1cEW6tcN+6aLzuF24di
qYVIiYqV9eIjNEqhN1XD6hVK6degWVdCGj0BPApsqxayfaNFdtOkkpNIKPWRlT/IvRfAj2KCwk5w
2gFIsRd6aO6EypXSj6zr9KEQcrstaUKWVbwfKq/YdXnSXmkkfM9CgwcM7i3AZ3QVrmj+UkdFhbam
8BCEyc86jbdSG1Z4e1nvIIHiXd/j+Zhnm3S8pTJwKsVu65n0ghFKc/O+fmGzP3dWle2FFnJBlm0E
JYGKWQuKS9d5TgPF2yxCalGr7gq/cZJM/Rt5xMZmiChtSnLUIsBENaTIun1YKMCcDIpBcX9v4g7c
df1GGI7FYKTI58j7JCuxWQ0eU8kj+O0E8oj+WQqtoz6GJxTSJHu2M6uH8VCJ9W8pHDRX7qIJaQFN
tDNFf0mqIHJMBa9V5CQ++uG+abLfqpTvfbX8k5USNkBZtg8K1XNMK4mfkG/KNxnIw21VTu/y2N2X
moF1ddP+gsWouOhdda4f99POL0nbBbAYdp9kKdKR/ZWkwrpS224neuZvHRkqu1GRWy3qpxygl25x
TU5IHaC/jaK7ZhuAwIQiDN3vV/yFnY7fCOAP2rI6AK9/N+mnFT+oTRQPEX6IeHHr5Gm2/F46E1Qs
VtGdtdOcdFu84PRyl60GB/rXy+Z87MWNNla0wFhp7Uk3qXagBJa2+lvvN7eBopxiTFsrLd1ZZSts
MTj6iPvR5WLtmvrek+NfYhYfyhxuYSvB7EXgQp4CZui9b6T5RHem9BQp1aHLIHplx3QabGMs9wIt
1wIhrHoSjlIQ72QoTVWD+ooR76E6YPQ1HDC1/q17030ne7+iWHrPZbwZ8x5qi1VuZUF1R6896oPx
6qX9Tam1Ooyu5C4CFZh3tYMWAb88sCy1eY80wU+Izz9FP3wS1fZ3j+p1JI73ptkYOLthexCuxSIX
2u3nh+fiDMvKQYmU+exufJf7JB5tBGZu+zf/KtsjUx/xHtMeEvkm3K5F6RfgF2djK4tWf9BGKlwt
LrIgV186ZFOCNnMNcLG+mmz9+jaNT4FnOWN516XRRu7V3cpy/hq3ny+pOYj6tJzLPMwHeWA5Zzf5
bbb1Dh+Dk5wAOjvr6/dClCkhNj3fFCiSmsa/A/zTYALip20q4RyGC6irO+EV5Cj/ObsetxKBpnlC
5fP715s/3XmccD7gIqwNSBQkCIbtKa1PcfU7i7DmSRr1evQ0F3meUP9V+Pvvh7wAez4fcxHbUvso
5VbX5gMit99gMO48R7GnLbC1e8yfKRDu6NyOP9Qfk9s9eKi4rVKrLiyr82dYHBSt3yeGV/EM6i57
gr2xm1uH/c1s8vA/GO1roH0+2mINoaWSllnHaA3tH6RMHEtyBFe1KdM4OZ8WaujDWmq99mUXEWCf
xIM/BAq+d5JgV+KVNx6MWIN/ih/49KbXEcaT8Uq0c3laUXgioddYxkvTJyuqshjLVTZL/1pj56CG
bxWOrTqWxr4cPCqjaMMhdcSy3yvTbVCuKZeYl3YrhsYkvSYyS/xa7NahRrwms9pTWwT3Is5zeVIQ
SXk5qh1NjoO1lr77BdZwXhO9E9TY8pDc9Rr4t5x71pSRakwzyBuRkXOX6+qNIYY3YqZf9WP63gtW
j49Z/Ae0z15quEKxzfG0yJlkJFKVdNtx52bij7a0tqH+aKHxHMX9JkBONVR2XhPu8/ylR4qKO+oq
M8XntE8PgZJtk/SQqfq2tIBR6ahSaYSBpriTUyjLuAPtzREvY1HZpDo/ja5okSt7TZZR9qXDY/bb
AW6nCdOh1uQ3/DQlJ8/BJSb1ZEv5H3lU9nK2y+OXFpBdG0D8NADsD7/NcfjhC/6NZhFvadhsI9dk
FyUKlQN/A2nZtRTl/vvNf+mCVnWEWOApoR+2RL+3idZ4AipM2ANTptaoKSWriL1LUe7nMRZnWhRn
wAIjxlB35lV5hSwo8jmTk983u7W+xuUD+9P7LM6ytm+zMcHlmBYrlovmaNOJ3hvuHM/LG82JXGuz
pnG8Oubi7LJ6D7kbnzHz0W5dYpTZkkc/xKgFb0pKPZvoSnj6/rNdPMA+veZiW+HT6sdtGXTUI2uC
ferNySwJ0q5dtl/LuRyUSHnPjuEWtdVFglJm2lQYBb7ORl5vIosYzK+9AxzDcfIdgYZiSMBkyi9G
eF9L94E+gElIXIPCTxrJB9n8qSGK1SlrkK6vq5ZNQynNVICAgqBfBECxZpEZ+lBeROrubdMBGfBX
mvUrQywhv0bZVLI0igmQ3z3lZSTYtLXDWf8KTDt7jSVy3MurtEc6LYEPgjxHIOZvLYLUmzCvUUNL
Ahjb7ZhdFVaY3iVxXD1IMoxrtFMjW/QrZCQyDxUsNDDdaQBVjVsNLZAqeAqLMgOJmj0aTfre0KLw
Ffr7ode4kjdm0MJN1N/v8gwD1FR+qjT5ehr6fZjfpZp4V/rCy4hP5jYPPmI/f67EZ1GEXk12cZtb
2UNuiDT2jPR2lA2gt+ovNTE2NH82Uelvmi4+TZqxDbtfHsB236qOU3hSc8BXw1EeHpW6vTGjwYZ+
5ZQWqgQDimWgAVJLtKPhqYhnyhAMpcRwJ5zKi2ZXUwQfm1c1hfQemJu5diPBK0MKzlHb2m6yeucp
yXNKZTqJYqcH2afXw5uYKRvTzLZ1JN32hXkMELKX9buAtpM4HuU05+huT1E/hleAQRB1qPBAb8dG
cgYVNY5I9I5loB3z3jxyq1GAz6ZfhVaNNgKdwVtZyPUV+LfpNvUq2YkTWqGGiCRQ1bURNPhyN/sA
ZLW6laNi9gmAkfcrtO6zuY3aDXbXe+9e0W+kGt2JrHoo+bsIbLzmH+XxJaC8mPR3mZfgfTjuDcCz
OBA62PVuxOl6bFLc5V/1UQeH8yggAQ6VYP4v4P/5tAnae1DuYFNnSBSYlQrTFEGXQnoIDfVZbON9
UFf7SPjRG+Gh1Bu3827k3ATEXRun78+otR20OPbJZGHMB6xuA5PLAN1lSIErW+jr8XS+gRanfTC2
vi5mcnKqCvJ7GkAIdqU0ArP+DsnHXZSsAebX3mn+90/5gJT7Q5oGnAoNV0svPRrFCoDy68F+/kaL
g91Iklb2MwaAyuOk1Z+xkLdavHKsz6f2eZJxPsgiFDWDCJHWmYjrh6YrTwfd3/dRcD0KP3320fer
4OILaYhSo9+gomC1uEF0BBv1UuOojqQSALhm102400fvvxxmUU+UK+Q1SWOSUzDdFwDcqmxyZGMF
d/211cG8fXqXxbUjBdNQZiqDoKW7NaT0OuHYraV3L16NmVaG+nd1fFpo6G5VfqIqyQng8l1BEapC
bcxLbmrxKW5/+XJLfUO1PUQvQqV3pvpFDN/Q47ajYLivOeD/q4+4VFGPEjjdRs+q7IX7DM8an3Jt
qCf/3TdcqqWXjWSWjTgTWXN178Upgt2YpqEN//3LQKv4uv5NeL5IMxmqbNF2PN/FYWL6ghCKyKoF
MO18avDV7y5/orGNmIE+vaoyzGXOXIiGAHmHnZS8CzWgWfOq1a7akXMZifNK/BtGxqZDCRB1JyRV
EnmwtexZQGxch7tD6ZDiLZmMadTEQLGU2Ekw1whNmDTTr2zU7TD/gyv5uyIFd9iiO1UeHXV10NHu
Te/MhjKojrxlF72VSMf7PR4tVmR7lWHX0q8cBKoUD0+pj/S1hYO21lU3Qv9DDgu7iaoXPU993EjU
Pxn1VQPd32zugfgeDRGFBZN3EU6VkXxjjO2N0Us2wgi7Yr4utH60c6s+JYATpjznh+DFYCeDfxPU
r4MPKEx/EeT33sNWQ98kbLVYA9En47GjPwbVh1eeRsB2evVDiH/GYgbm4YepGbsZNlKwnhv/cZxx
D0a21/vbQvtI/fzJGERH0wenC3NHLEA2TLEOXg5gZiOU20yJd77/2un7moJqOMV2nT+I/o9SHH7I
rfik19QWkfWWm+yYSEQOxpUK7k7T4y0e526LpHAa/pHQSjXHmyC889U/JpwGgMlB1jitmm9lP7+u
4+Eu8pLbEmhsHX0AbbiJE3k7tf5fDJLemLCb1B93tUVkEQou2DpQdPGhAC9jiuFDVJWhE5LbEple
S1lw8oSPFGEagUuipMeD0cfEDR5QzvTS7raVtWcdPTDbqJNbJdI3IXpUsjhsPCuzh9yz9fDFALRZ
xPUhphS+0fP8ptGbU+CLjz5eMh36f0L82KbvhnEdZr6jI22SjM+9TLdNjYrNmESnTO17N6XA3NK2
942PWvdeMqk/IiiOlFsAObFCmAVhoCe0fR4V+YfeZvDr1yAaF8oQFA1NGGY0OWCaLZsuOsJOldQ0
4skQ2BTeKQEkj90lgruNbYKawR7WrO8i+Wh4lquMawzBr4fp2fD/7GM+Haa1pU85bo/iCfb9Lhll
28/zK194yLqHlaPl60jybF6M7ZSOABxye+cnC2DwHOD3lNNdEu5kkGBY7UD6yFtCuWOo39OzQXem
3lBuByK0s35G9iyvagknYtgaXafdWrFYvhAj8Uiz5beOKPsXRI5MgqBqE48kCSVgVBOdBb03MjdJ
9qXRGA76hwkONLAb7Ql2QBfq7pia77X1p9JflOA2r0O7bIYrr8VRfpRQYdZ/t0jJx6F8k8TKNkVy
yo08P7djqXwVxiTfFnm8djdcALfNMwtLH3LkBWMotZQ7qexC4Hy4c/ZD6Za43VcxHdLOuwLMuE89
ukhZnP/1R/o2AZGwqFd0d1FalFE08kGeV2DKCasmC9GzWnbysHTj1HwSYP+I8S12SJiGbaakcdPy
wcx/hLXpxlSjFP+xyFGu74WNhBYXxmquKJtO0AGxmnxg8RVajgCr+L3Jx60vGhtzOn2/si7U/Hl/
viCJOLeWvlQf9ZvKKM1mzE/Ddtg0T6l0V2CGYzgIKH0ojmRugsoeMEFcWz8L7eW52M/Axrx15xqR
uiz455pelXWFiuUscoL9W7SJ0h/B9I9Qom/ju0J9VWvEL1aCgX9iG+dBKn1I+lWYIiIX89WuKpWS
NDJo1FqP/n62iQ2PlRvsu926sNeF84mO8Cygb8EnnVV7zrct2uGdUsRFeaq203baxNfRJnXan8pV
uQ0eghUm/gVYPqPRTBDJ1y9UL1ROIPp9jGaVEJRcJXXSFJpO9Khv4oP5gT/EtilZnZCl4Evit/xY
r2QZlx8B4C+wufk5lqtJ1UPa62FVznLe+8y0xaNy7bvqvb8D97trdv0rmnTklfvITXZrIo0XCmZM
wKfRF1nUkGudT+haUn7vNioY8NkcASCEsBsP8aa9Hn6ubJ6vtXeaNwqnIGKYSPgt++xh2BoZ1TEw
L8dhE6DJtxEHGxl49Go4mmOQdYDqNrSPdeoYKfIlDhGcvkbx/hp2KnDjUDmCtEItbRlFa3qZZ1Ia
1yctQJ5ODLbZ+DZI0eH7l730rp9Hkc/X8sgCL3Mvqk/WbGHf505QlE4tJI9qcBq8fIvIO24w8sr5
dBGIg/rYLNEuc8nI82N9umMNL/XSegjpWiV2fAsjFm1NMgTqH8PBup72AieVrDjyh/yjgZdEfos0
0Vp38utdxwyj6Mskw7My9fkLfHoIGMhdTKhaI8Lp7+CvOpLY7yEkU6D6I0ux02YrF/7XesD5gItM
Aum1uBu7oD4NCDskkuxM8Zr+3wWGIWMYOuuF5JPDf3E4tSYVjQLtxtOkNqR8nX70tQ4HBUzlpnIr
crdlPRK62S9US92+Ct/NSrTjEBxcW330mbb/fn1deGUEdCXRmJUKdG35occ8NTQotfAs4QZHerYX
18TXLx3Hs0YvmBhNV9F8W3xG6HRN1dfAYmq3JNkA/WlHr2S8N/hRxFsTLMhKSnhhZ9LfpUclUs1D
nWcxxV1G6pMFfnWSZRhrk50Lz331+P28fQ0NZ1fL/4yxOPRqua/DJGaMRgK1HUgOpjyuhKAryovb
74f6egSY4hzymbpBedxYnu4U80s/StuJrnV1mMOEdlse1pstX9/ofJjFG/WNp6UWKs4nP58cM5cO
St1cyRmNguF/vebOR1osCKsKvGFUO0YSg70yvLUM9P2UGV+bVOdDLHZyGgWdn2H2cirGqQCLk3tb
bOOflb6PXcxxYSg1E4pgeR/dtKki7b2xlDZCQS0+GYGx4C8yBfAq8+JkdenRQhhigpBqkNwYRfE0
De2Tldy2BrD7e9m7DUBLmVMClaHbq0jC1vkNWi07kuLWb6+tWt2H0vBeC1Xoior+KIg1RXIldoSO
wLMbhemQp1Ll6GlIASq03krAc44uDt6uSweeN7WDVnSjWHhFwfgBuhsn4Og2NcRK81DrhBixuJH6
U6rKtmeeNH84RaOPTBnIIDl0dK9Az046yXn31Kp/BrWkFvHDgrG0Muucx+cx3vmkL4qDatgzq1kz
nRrywkEWtnggOK0YH7Ko3bblWjv86zY/H26+Pj5dD6ps5DHp/XRSUbHNyxbbzg8FZN33L/X1gDwf
ZXETDqUuGLXA7pNQOvJek+z9+59/AaPPOYUhCB5XOn9Y9myHqDQlRG9GUgEUfSmS/CNbb7BYps7k
ZvVW3CDevtHurX6VZIhW5YVvppFO6qICiQeNkfNJbAqrxS87GU+6LjyNUfJgiBbXTbxFxP0eE7On
gE5Zmt6q40wMyijG+ynKA5F8SkqIKWVtXoeS9Fe9Eqn10XJGHGUQvFcdceqdWCtbT3wrerR80ycr
uJ2tiytoO1OYYYV210JKtIJncfyT1ppB+ie7QTONJHcaHeUBsWjjJLeYjrW2P74ngeD2qGX7Sfyc
qIglxgdVgaldyZi2jlR/EnyM9UG/K71yLyYQUQ1/o4ovQG267Kb2T0mo7S26Q7kevQvoLFfCc6jk
2zRrkP6tbAMIWJi2D3XPgW6oVITJSn2MD4d208ukSoqY2LpGvm0eLTHD3hltL9iWah4fyzrez54h
ni9jyYFKFYa0k//gV+1eL+iVoDi197GgHXgqC5XS5s0TMldTUExp0FaJh31RkZt3ynWhXul6chXm
7e1gdrSK5GOJGqPdWN0x6l648B51pFDNWHAFi7ILftQbubsujcBpBuVGp5RpxjWEbsuRihDB6D9a
111rlrkrBuDn/p1XPFilcttWzaHibMjyatNJ1balq5dynsnUnYTO3CAbSgne7kt93xpwkd5L9K8i
uXbTTEUO0YeLXmMpUDkahk15RoevvY0G2CSTiBAZ5Tj1nSrCtmh7p9GfLONUB8VmIjnS0hdM7B4m
Wb2DgXOYwkcT6wTbaPSbKhmeFSvaaF6MlH2suHhOqo6Frsz3W+7STfepfvXv8vh0cLShZsFEqUWe
qbKDnqrs2NJiuIrHj+8HupD1npeqFtF7rUQy3jKlePLlBHX5cFv7D0p7n4gPCs3+4tnvNLuAOtvi
hfN/GJqTixxfBej2haNSROIUV3EknZQ4vKro0ii9dvAKtOEa60lEvSMwmudiSkXH0F+TZDXO/doN
N1EMmVv3xH1ADRaXgRTUjT8WuXTqhldzxIbiX81cUzSAwgnLZ4KVR+AZ274ONjvt+pXL6NJHptRA
rQF8uGwupUtGIM1WM/TjKZeOtQl2MXgT5OOY6e7KRF+6IHQLUVoUmiAeLQdKFaGXNbVjoOLaq4Ah
i8mujYKrSpNmkip96F1kvpcIHoaqjIirPx1809rVA1nV949y6UL8/CSL1cZHgHDV8sopnHRqDVGi
OmK+du1+bTcC3v30vvON8mn3NErsEZAyiuXfyv1D7r/HY+umourmfrNS2bg8t5RxNEBnhEbL20mR
ujzqp/FUQ+Yc07egeP5+yi6UTtihqqjP6Bt8H5cinjqu7lbSIScORODWVMHPcabaWyBlVDDwZKtt
6yo9IKoHzmyju8rh+/EvrdLPwy/iVFLffhp8hte7bCMXPw0aC7X8XoT/a2DY/JqIiqNgA7dGW3y0
IRjrMmo58iZwI4jabMRuBWFzafEZs5uZaaJaq33B1tYk8Ab6hKeAlCEhUA7prBn9GkP78oT9Z5jF
Gs8UtcD0nt6DhvVeL3fbVB8Y6rVcW3pr77OYMU1Dhx0Je4T6kdXMtacMr760XikeXqizzN/lP6+z
SLqCylS0cejEEzq59cwlMrbR1nJiuJK/Y6c+xjv9Ud6SM2/8O0DtvYODxPcrcN5Cy6D98xPM8/Bp
OyfVFPvh/ARxtkE1UKxmgrYrdq9+KiInuuuy0/cDXqiAnL/zYs1PBR7pQsVKKdFJ+BvI9rAR7P55
1hdSVRcFGQCWYN3XqgL/wKnfveniRvJTYZQbhTfts9+YrMTGRvrwdrqT7yzi02v5MHO3xI96cx8f
Kaptg3e0ehWnwnvi/0CzPJ+DRe5iVVKKh/DAHFQ2seyQ292NtU221q2/+9B2tXDlM7C/XTO9uCBw
cD7w4kRV/FrRynqeBKfbpNfBQd0NGxbdptvPdT3DzQ+v4Q6ckWxrTrUjnVqr6l2oB509wrIFkeqT
UGDIB1dt19wY29nyIz2Y9v/M5u0CX4bRPlH1Fuvbq/Q4LehIn4rcxmIZ+khtPk4/iNFhzfi7JLE7
8aqNbvB6HXNb3oz7bk1N69JRApUdZIKKffAXViOSLCaC/J10yozfJuBo6x9PaI2E908oarm+MdOS
FDI5+EHLy1LrAZ8n3iidWmHc13WzT5Om2nhzV7YrJs1Wy+lGr251qgI1XW10Bp8Lv9r0Iz0xBdNC
5UFsokcZAIWRaPt89N0hG5yGfKWMurdSvymUZtdm0Ubsq1u1TF8Qtf8T18lgB2qA7VKEL3lnOv+M
MQxUsQH0CTSsEQa5aeTkR9UWL1gWb74/TS4dX59eetkMTvsRL4mul055qO6iSNx5AFXLP9Lk3Xkt
yN3CQGJ71RLsUnD7edS5/PTp0FTbIhljk6nutrDq91R97MwWrrAxWimVXVg6Eo52NLFmFVmc9M4H
mho/6NSB6sOo5z/jscHrpNz4k3D4fhYvxFmfh1luyUjrFFJ6Kje6L+2n8l630t3KCBc+1NkQiynL
9EmUa7GeqK1rN1ZSwDlUHCXTQWmUEpQ+xd+rZS4fuy68n2rxo2y6ilx/lABGTi8Jfb5toVqRg44G
Z0X1pg2J4VjVC5AHG6QaSw+/3knby9ropt7Rw+yqx2Wzmm5bAR9mrFalUHwQUxoZ1oStT9SjIpIn
PwKv/VHVyNtkJSloEpmRK2jC6AbVuO0TaRv4Df5QMFi6zrWM91G3Dr4l4/6tr6zkS98Ap3V8kWa5
Boox55+6F7S2byZtPIV1eqjVekv2tnLXX2g708v5NMbi2tGCJg07Ux5Zt/6+xfk53kSPM0UYWuhG
e28ekqtxn9CBWEnGLvQITbzrDPAi+KhIX8xCcnWQshovtRM1GZIFmWs3ewy557aA6utNFtv/A7rX
pSX3edBFoCEGaT9ppTeeWuob0gPrDRKyP7mDjIwl5NJ94XqgmOkg1u7k3YtbWqTuWsf90mf9/BCL
zwpb1iqzkjdPtHpr9OLGoIT0/d66RL8+m93lZ51itY2QBjoZ3qGO3aFFKzQI5Xssaw3jZ08zq9ON
a88z1hC7F19udg1B4h+j+mUzK88FuDaaP/cMQtuanv219tSl80/5NMD8AJ8O2qFrJVjDwogep3Cc
hnEnoWeYwxf+fgbXhpn//dMwkVamZiQG0ymLsKd4HmtKnPLzfzfGYjWqoqqVCYipU4SUlF6+ReaP
SH38fox5MS1CAOnzdC0Wm5KIRpqEvEcqTDcJslCCONpT/lLgUTQrfH0/2uVdjWS2MkvzS9Yy5/Ol
MlW1IJqwO6C4N0GrKsE3JPJV4uOY4zc+miHdG3z5XcmWzyxz2Ch6DHJqTSmbQ+T8zVVt1g+XJdzl
ZJSDrGU33suRpkcxpbrD+eiX0lngH2WorGPk3YiSsAtq81il2YOEkJ7TKH24K4pu3OOzVduQBV4S
IcWAOZTJ/nXtCo7bH8GsI0eoKsooOQRzWY74z4A9lTz+CEuK4qoA9qryhY9BL/EJqtVrAOp/ZGr8
jpBDcfbqnqvES8t9I8tvOhRyrAKNTWYW2zGt95PCHVTFV/i9vLaVH+zVrnWbqbsLw/hvD5ffCWq1
sK28pOauACnJDeuhC3Ah9ZXbIC+vJx8rWmGkOj9pkmtN6JVHTYYztNVhYtfmrlAZvyOR+rLcanez
O2wRj4+KJDyImnClCvoRWYGjJoBIbCJkO6XBxIx+fIjyF3mSb7sOyvYjjgeozmRwsgdtqOypReex
DmSJODqzwCJw0BiF4bsQ71GHUbvBLaL/R9p5bbmtZVn2V2rcd2TBmx6V+QCAoAsGGQqvF4xwgvcH
9ut7Ujc7U6JuKbqrX26mRkgBAjw4Zu+15uolfwJ1b5pAwdok4z7yj0S2dmZ9JsiEhP2MotaJ9soL
1IMVoUoGz0OenIcuNF/DwfGjMP1KmEjhDmb0xbZwrertotx2kxj8saS03yfHuJRXqEWnbIKSOqzz
wrohldMzNUF4ouMq2laoqE618aNpc/6VuhLkgirqCBoafZyk7TNUYO2wLCtLnbeTKd10hDu2QxNM
WnIjh8mxNfWHUaFhmIWHLov2siz79Ol8wiOC3hgg6at+V9eubAp/AhFfDDylZLVUxWHu61VTY0Ot
u50jtx7Bi+iKKw/75LeJZl3NRnnq+80ydQHxOrdpNrhzmNBBPspj8kUbQ9z9zgojryv1X8cU/Kot
v+b5gHmQSKJEXDmz7VLGXjV56WeVuTqHSZKt6Pem8Gq9fl70c+JnRT/6UNgYQzJtW6GAk5X3SNyh
uvXTnqfEIaEbe7duSa9RqX4BuaePstLrAY+UhlkHLUTkBKbNCjnka1N+nJcWMEJLTxRfby0OQrx3
urVWquRZakDLjohBu4H3qNJkr6+T7dLB8hkYzvn+PIS04lU0um/Ew8rmi1nscBUCPjMIZscGhAZ+
cLE3usqc7tr0QJ2JXiVBENFVWzeBU+oelgoS2DK/nRTPmMdXp2q3glGq5tOeXezamRlWErVX21hT
JILblkIQMAJb/8amizABxr20eD2030p+rQsSlCmqRI7jNcYxrkYPxfI6jB4ndYsJzlYJW6L1y3gq
B0ga0keV8xXNXl5k7gCIO1v4FmtpH8q3i3rXpWBXz2pc3m6730nljndMChWv6PdqF7OjjA9VQl6S
ndzOIXJ/hbC0JFhM4ly1DTTGTcgzUupon+uqPyq539Erju3kcQzpDHa2ayfjrhREUimLl1uBAp1i
oc0qtV+yYt8Msd8vj43zpe2PZZt7lV75nXZbVgTcG9oaq5LnOOIAeY6V9LrR521d1nt0kCT/2Mcx
r13SR7cTkB0MCVeJk26S8AuzoKeQbU/N4mYyriIZjXpLe1nLd1rPlCmGh0GzvGUYriu93FLs90XC
SVqjo0I4dLytYjxb+nOf3+jT69x/McKPLhw9xCJoM3TuPgykXn9tTbFeshutuxPOuANCPBr6tsyT
Y4eVeu7OkXqOKxf3cz8RbxKuHCReEUTiRSOXr0XkN94MZAXqmbMW2nWY7JR+K08EqCVUd3ICs5qD
oS8rM1+w2J3E2Y7gSF45b9IZpqTUugl2i7S5lfPUm+ddaAK4HZ/pKiuS4xaFtDFjaU/UOAJnxOMc
YJorgbY0dUJ37r9OlhGktb5utWqNM8DTIRIu1qMiKKjp6Xquvy493sDhNhPmg1No/hyfMsneFj1n
j0X1Y0Z+nbxjDCSGzJuikN4pkgOBlJC3zTgUyo5gaBK3XkKD19Z+6Z3ObeZtlNxM8cOsjFu2SgQf
P1JzDXNpFcf6OinkVQt/ucu/GkX/WGLYac6Rr8OzbOWBXjU+J083lKNbNQPjPpR3zlLvk2SkR9l+
LVG3t/Zy27er1HkJ08CIrE3FBFjV9cYQX+f+FFdqEKqJX4WsZkvrS1FLZ1faJfbwkGnTLe1zV02K
VZKbm6VHNSbjhiNKrMUmWEnalzSvV22T3jhMPC2BanX2Mg7P8RmpFiMVmpRDlMODaYajQYPSTsPj
pOTbtPhSpQKL5LhuIDrq4kY+e1TFcm1XZ8hWGKbugBMaewVga6s/qGeTfstIMUw3dR76+jwd2YBQ
65uZBBQKP5WFBPccSGX3a0tke1UQBKyWYmMOpt/beADbAVHDuGyNpEON/57EoE6jPmjbKAgZWciO
V5GYeUl03mrlOlHa6DBkBFWUToukd0Eobhqk+c7XfaQfm1x6VAqS5A1bqfgmFMszjAJ5SLMbhR5C
+tEASZUy32ZIO3nY1zFr+zQTipM09oK2POVTHJ34bWgPNWPWBvvUs/j0lT9GgxcN6RpMuJvk6o1D
EI3fTRr1zTblJuq8P1i9w86mnN8RbDyaUSYRqMhecba1cCPmBv8dADqoyuecg2QxXUPK5k07FG8O
8US8AOa1Qmp22nKSjibGaxYXdaBkSCE5ZvNRcilZDWlMIGaK9z2DaHSqTIvkbFF8ywrihVW1zzd1
12snZczPRoo7NkHy2ggT2//9NvV8+vlhU/x9awgxgdYHfVD0kOdizg+b+9LRaMGLsj/S1jr05hxk
yWkIRRDN1i6TxT7su6+/v+LFwfOXK17UOlpQoHFlhOKor6NNsbO3Y+Ds5P1nR8vLSvqf10Hza533
/OovPJPYbAW0D64zBNbROS5+HeTkv/vRlkVaDUhMJTDhUwzQZQH3l8uqPz9QTtV6FFuSOKbbdiu5
3VrsCb5DzZ1Rtv/0Ji/OmL9c7aIRY6ttXWoYz49neTGyDXUV7YTbIUf1ymumzVX68Vl5/uI4+M9L
GpwjZNLBfzGkK9VsR8XsiKOmv4vW9DKt9MRnZ7XL09PlVS496YsjUInOfHtCjBCmSs/S2s2Z8mUD
itDPGSYt4fU0CGQoZmpDnfpoS+EnL8d/82X+614vXets6xeFMmN/5FzlO90U6AyaprmOwsZvge4l
N9XEqqtgU2Bq7cFQ/v5d+atnzZzhEOt6ZhJ8f0o/vJ2GlTjZpDX90U44WrSbkKiP+pNj8WfXuKgi
hE0Y43mJ++OQXClg6mvh2SQf/v5GLotr37/PH+/k/Cl+uBNbjztzCtl4pSD4jCb1DIm+Dtf2l6Lb
DuwvBHHq4SC8Itddy5i29oIMI8eUpx5y4zaKok/a5385xDBomdRmUJZRpbn4SLJWqEot+mPGFm6a
m2BodzaY9BaOcZthjqisQywfZbEA2j2zYPu9Du369w/mr2ZDBxyextkc74lx/vkPz2VMS8kZ5rk/
QiZfx9JrLcZdVDxF2VejeUzCNyxIn1TN/2rK+OGKl3bburPbCZdUfwRXs+vaGGTC9NlN/XJXSFU4
6NFTRyVvWNbFXc2kEqZtFWUnS+qeehyIvp500YrY5cgjm+A10wf9WliW4amqcWx1LebM3L+pGiHR
SkwJcgmHxyp81+1wJzh6kePB/haY5MzLzz68jT4KpYQpd9eWEAwdGUuQvK0RpWdN6cXY0CykzUrR
rvNxbybo1aTHsov8yOkh2iXaQyXKvV7KYCLkDR0/3yKlkSqiV5kPpfxslsZ6adi4SsJzCmUlQkrC
OEcXRVlPUbSSpdde1dxzpnY8FV7n8EuXN7Uq3WTQ1kk0X6fJcei/RHPxNpv5ezrXe1NRN+qi3A0K
HO267jnx4qeKGOQiKq6nFuJNxeFMa3kVqlo8Znl0Y5l4rnKHM6gxioNajZvBmo9Gma1zeXhPF5A6
jrpqQ+16km13npxl05xx2lKeaoEaJxnk7+6UpfF9xu4du2b5SYv+l7nj/D2fU+oYvewg9IvvOR3b
HDB2mJ5Ec7MsHyVm4qj/RDtx6crCivXTRS63KE0fGsMcS+lJAn63Nh+6Aykir/GD+ma76Ube9Jv+
M0eW9cmNGRebFGkiu5eXJDuNarIfJrE2qsq3S+CO6iM7YapkDcMNRarcbDKhn5b8TlHVnR3Xu9RS
TkXPpjI2AJpVIESW2vlIa+VaGatgIW22SDNXNiKKgiHngfABqt9HQmvCG6Tp2qzwsgjL+VYCQW+z
8jBa1Y0z6kcOEWHzamIJbApYGq2ymwf9ZrFuFPlxCIHHJw8UkbwzEcAYn8/2OTOLfdFdq85rA4pf
0hV/rLqbYio/RnGUSTSsqfL4RTmIExsopn3T/giz4Woc7KdETq/VlN9TDVtAIEcqaF8US2DOt5bc
a7Sc3mWVf1S6bXnKZ9kZl8qPX77yi02UkkhaYSmMK2MmYI7CiRE7/hA3AYZJA8/2Zh5hbKj0VNsz
IuTdcD6MmXPSzolvWnkvyrWuZP5AnaYQN7+fsD8bGRc7LkPB/RxSgzsVzrWBME9LSRkNP2PWWr+U
bC8G/cWqXKidviiERJ9MQ9tKquZ3qhxIQl/n3ePIZFXIViDRsnCMlt2s/mYU2LkwxM9R6SWGHa0X
bW69qh2irZ2blpv3lGO0RXlpOkW/su30US/vVIoSqZwdOq1YEwS8ihtALUW9l9InDU2ZCL+VlANm
0qGL6HWodktDgTDnnAIRtY2X9djkrxkD56z4LdTaS+mdWYcCymxtGweh2341WgdpVgxXqD05Lckp
1UOiw6rHwYpXdaSflG5+qYzsGZHbap7HTa7G+zZFNDzB05/VTarZW8IP/MEW+8jucRgbfqnP1zn6
3s5e3HFCmppTrZqc9e+/6Es1yC+D8GJ/oGaJOaSGw+QWmGt5Ve3GycOeQ33UAxWM/cmVDiGexQRI
4Lhr9vqevPdPVtK/GG1EpOI0s75ngF4KRefQEgjgWEhD5YZmLLGymRexQ/vkVs+D9qdTILEoP17m
okc2TqrRkk3BdOcpuObcc6C6cz14i2d6SK6uG1/xQrfcncU+8npcmSGOtk/hYhcNmvMD/+lTXKwm
TrjUY7/Aih69BvjBJg/C52Zas8r5TJQuke66Cwtpnd58piS41CJfXtq+OAaHWad0oZpmJwfs/7Zb
x0dqL9oaddlGSlefHaF+2YL9fKP2xeqyON0y9A5XU8KdPXd+Bvf499/oryeX75fAR4fgRWV/ezF4
kTnmExi87CT87PqMfewqrzigXlnjj+n9T2F0F6KPPx8geFta6OylzcudQD06ESuDmZ3UQfWSlOJj
OEcbY6FeWPmTVfij9bVubpRm+uRO//JZ/vvCl7sD3RkpyLV2dqr6N4tgo8z4TDt0aUK5vLfLzcAc
Lkusl9wbYoc2UILSP0auPt44/NdfSJtVbTYCrmBm+tTm+WsZ4/xF/nB/F0uh3KbmMigWD3ad3yGE
DNd1MD2CiUSe5UYnq/Hy3edljL+cd3646nnC+OFYEinTHErJ+arxtMqnzFeab2mu/U9mtx+ucrHI
Sbke0VI6X6VJ3ay/MaN9XAW/fxP+YiH96fldvAj5NE1tGjM+cu297XiCp7L8Vhj3v7/Kr4fJi6/p
/DF+eGBZppdzYXEr+joOXXmFlYBORoZYUNvpA3Q7oOr/r9b2XwbmRUd7VjWrQLyQnbpV9sL+vvDm
+8pjWNKxSu4bxibOnckNj7Pf3eJyB1b8yW1/Nk4uFo4wKvsO7DVPdyu2Oge1VeJN3sR/Qfh4qBbX
0v//4LxYJwx4pWTUc9GkeYiHa9g3cnH3yY19Mq1cnpK7XNZg1DJsziDPUlt13rCZbqDi5dcMVZ8G
Z0bXcfX7q54/+C/LsOWcQQWKDavg4vsccj22Jko+p/AgtsomOoyBGRDO+MllLiUx/xw3/77OxbcW
W5CSIovrWIBbaN9t1NOZ8pwdP6tPfnZDF99UzEG3ahwudK71KhuxMdZc5lMh4KWO9fKGvp8nfnj7
cnqnhUoCIi+CEtBRLrdn1S5ci+o+8eqHnFOi7ZGeIrn1wfwfnE+ZYf71NC+FHplIlD6Subi8Q0kC
CmBn7eNgqFfCbVfOOt1TMww/+wr/enz++6IXywKRc9kEFoAXL/fq7Tn7nLPe8E4+HSkW86YJ9+Pj
ZyLx/2Yt+vdFL1aFmT6nbJXf55vqxbjK0UVnXvoQBkDjkSiXX6Mgevz9K/HZWFUv1oiIAdTJOk+3
eDjzLJJd+UhDfVUcP9vCaOdd189vn26BHDjbyQ0QlpcqGcUq4mmoxHBSbHqLo1VfxUN9m9rNwUmb
N7ML4TcBvJeKbY3bVEuSu2QersiYHlxZHmWIxfSPDeNEaeikSXBNSXIqXaXJUaQ43jCNgZqAZ+gQ
GpfEasV2dK3Lr23CKSbXKmZssBKrWc/GP8fKf75N/yv6qE5/3kL3j//iz29VjWokisXFH/9xSN7a
qqu+if86/7N//bWf/9E/jvVHeSvajw9xeKkv/+ZP/5Df/8/r+y/i5ac/rEqRiPmm/2jnLx9dn4vv
F+GTnv/m/+0P/+Pj+2+5m+uPv//xVvW4HfltUVKVf/zzR9v3v/+hGAz7//zx9//zh9cvBf/uUOXv
L/0v/+DjpRN//0OT/wb9AHuRYuDFgx1g/PEf48f5J6r5N5OYHeIiscaBEj/D+XB6ivjvf+j2385S
KhxeZ+8gu11GY1f1339k/E03wRY5GntgXH0Mr//zwX76iv79lf1H2RenKilFx53wWX6ePBmBCgUX
FVEo0ngbFeHF5LmMU1SbjY6qCsXTPks1yVfFIHulBBdVNgguLbW0CTql7VbGubCJR8zypzrOYOqM
na8JpLhFHyu+1TY0UaaBomBhgNlJFrEzZyXowhT6mgM9HOThF7C3yioe5drVpP5gxlHoWXbnN5NB
ju5Mq31SrVOrSSDEk3ktl62f1sgl2ie8deYumlXftKvQD/XC8qh8qUBpfdsY6YEN01YKu2YHwCFQ
pTBatxF24cqyH6XbBdKka2SUgjVdLlbNkDekhqc+pWBqn+htPL6nrSOkaTNloB2U1AVd0F+HtvjQ
jVIKpHDchUr5XuXAJuyp3pROfsgsM+OTj88wxTdRzkdbxJ0pnBtTEQ8JwCwFwuWmSkOWi/C6XuYn
nucAgq/liNQk90RumRhPbyVxbmznTrSSdHsTqRAmJpzUjRrFft5ii8jOmktZyjQ0Afop76Ojanca
Sr6udqW0X5XVsK7S8qmLq2c7rekikCEaWwqGtqXLEWkNT0PdiqDEBw4Gc9lpjhnEIRoTYwJ9pww4
B3t1V1ofur2iWoz8KELC1k8bxW4fitQmeQMKLJwvnPHqiMhgkO/6uqF9jGKgGBrVt4pQRqbTvish
8WhS+U3TWtI9qvkVytbL3M3vc5z3qz7eWqGsBG3I5DTL8NHabsj8uLGQPg27qkTXY5yjrtuKcBAn
CVjXG+QRE1YcQVpfKrWl36OVJhF80KbcGypc0MtUQCDCS9MYGisz9pFMSSo3L6Jl3aF/kvsUhzTB
exqHqAJjhktpu1hn6rTt00Uj11Mw5yp6uiLvJ91UUcTnCjtj1aXoopmkSxRm4OhnZlxXxTx1bdU4
rB17Q5oQIqEKuRvImZPZjJRVl+x50JZll1t2IOlVuzZUqq0St+UBZwgSyX6cZ4CVRtd6QgEWlZYT
uYASL5Ku1rOfpOQRGZwmVuQ3JIEwdPjMFkC2XBb37VWkJ/u6KJdtZqI26VPxiIHxLZXhmhYFlf5C
n0j1XFS2BEvefqGN+VVPr5tlSl+yFKO9GBFqSE7nC0pffK8leGkYma3Tt0+FKJ4WuLINvSQvrFj2
jal4pHz8uLSt48tz0/qlHO+KmybCtKPHoQIFAGIJRNVNZBNVro9zuS0GCrvaoN5U8riCZAS5YXxQ
aUWkQ6KtFjVvyOCwqiALIZ6zHkbQGLUrpR6u2qb6po79rWGIDMSGGa2Qq/ICmOOVFcuo5E17pxlL
GiQJyamGXW7lXkvcxdpKo55c26IO4sm4i5FFrPJwHVfQTqn2UEMfO+GXJVOUbeXDrs6d/s//CFED
tZ9t+oI6+pTecggTqO5FGT/0HHNCufKUWftGiNS9EiUfORzVdToYjUsIt0+CqQ1sy4i8TDZCt2gd
nm2YfxUVUfBtjPIGrMIqczY9NZTAytAYUt0MGfNuO7VIfCbh56Z2XGrz1rFHmHd9RHBiWZClZVAh
KyXTjwvzK1ZlD5nKsXKiF8kga1yerhaFSKo4l1/O8MBF0pE7vkPhU92xIsI+SiXq2ep4TUvM62rj
IezbV5rdD32imlwm21m2iHbQ8bY6ZIWQ2UMTyqtKpYFuApXUeNrVcQ4qNw7qyKi9CoeXr0jhpmBp
8mwbb2JI1A8iW2KXchy7dR6ik+u4taXOrix72DLkEuYE1Kh9pe8cpz+OnfECON3TKbYruJPqJEaS
iMVXGMVdrCZftVqDCSO+jdqCQMjKtm0LVgXNUJnovR9ryz5H8ahG0Q3Q2QcWJNpbZu3mOe+Swufv
qXO4Wvq2pA4ZcGUs4DjB8cad/01tyrNQabhCuqhzUJ5y2Q60RNpHswjXRe8829o0w8cVFAALq1vN
I6x9fYhO6pLNHpG0DdJatff0iGBi4gmWXalX46o106eOyky4QIjVCn12yyoTSJnfhCPiO6m6d5yp
2oagKDzdTo/5iMyMthpz19CSm4EvLJRMuNHoctA/36FCNJ0J1a2ugGIPX3VZ6/x2IMc2Ys4URb7X
G7CKet3om87KNzOaQImo3Dupz68I3GCrTl4vpbBw2UW2eKwGsB1ZqRpBV1sP9QAWsxMz6rimulEq
JmnTQlyno4NrqurUf0QjRvkiH62V1GsIPAdL8swEKDrezWd4OYk3NNldsxhvVt3C8qi6r5NJuLGV
EkGSJCRvNJDnkYpWxdgSOmrVa8KpnqjP3/SdmvrJWN+IvoXWyqR83i2gv2jI5paSiSgxnSINBiTN
rWN5i1dUC/SRV9DGNCRih3ThjSTEaeSGeTeBtc/4lAgrMbn5jYViypeMKuid9jXq430W7y017ZA5
vphRh+G0kB+7Rn+uBQ2zwfliFmJYFcgxV+9paEvbZDBe7RYuYyqRVxajPqSTUNMyYN2NT4ZQk2Ph
3DL1F8eJIApdtsAAE+RQmGXlN3XpbGqtZazmfeOONonDanw7T+TNxrF1E6vL0dDCR6fsrM1U30H1
VV3lfKXeMVN3zsZs7QiaHNo0Ibe1rBqlOrv9QdK9ptWLK61KBANsvCvS0dg1IgmS5qT1Xbw1E0iH
Eclp8cKBQFpO0lBfp/pwmyzXRguCfBzR45kDKTWxEoUruD2BNqKSizNAniCYVueANpO9/bab+40d
tzdCnFfYKH6smuQVByJ64En3otDxE9FKW52lp4idzRhp9ItzsjVNdbmJqCKuMvwRq1Q1JvDEBaEK
A14fo71WZkXxnBLDcdc17NuUO6lV7vSOFJZY/CnKn4T8SlfuvV2aq8yG62RW71qb7IhekP1m5htP
2qO01F8qmIA+mKPeW+Q1zXjDJzJAbKOsPqGz9dNQkF6zbNQ8bjx16NWNYUn7dIgIVZ/kblOGkJFL
e9XoJHvB/+09TTHZ3ra64LVhFtbMkgW98NUuvVqseykaLfxx8TenrVBsmFUfKGb0XIf4d+X0Y7HY
XNq2REDgeG7HQ4ImU2v2l2qxV6Ou6H6SV80JyDG0OXsMN3qaIPbQghlNtya36nZ0jABeD6OVJjSW
zfTuaCC19ya6aBBeQoIFjyx6LUsawQRWNOsIE0E3Z2r6Tl+qdxOZ4AUD8gSEbNONW2ncmCUxOWrV
zHyq5xIdsdvU1b2mAG9mGWBvpVI2G3CNzKn0XpUTQnPrvp/tAE0Fo6x5dcRDpNoFvccsdLXOotSh
+32DESHVq/tschB0jtY3swRpMMdxMFmAbYUV2Abw5CVGah+WjJJa6xBgHvv7PqnvOqN67rLHKWfD
Y0z17Vgmx7BRnyteEmLWxo+l3MWU+ugkynT6nOTdsKZ4U+WAcKSUF6RJCSiJ0vmpJu1ym1Zv06Tn
+1Zxcl9m/Hrz1F3l9KFLmtRN15e7sZr3amYRMq4RRuhgPNAHsgs7Gb61ZN2EaNv8VKakP6HBQrf6
2Ksq/5uMTBBLc5fTI3blchxwqOf2eU0yK1jRnA+WDHOrM8GuQdy5TiNz12uERgyyRLJE/yKnqdfU
d7I+sDLYPXBuVOVDSPCRocNjHu2zbLM39vaSBFPWp2ube/BkOUm9Fo8akk7hmtGIu6AP3xRVK/Yz
7TuuCi1onOInPUlv514nJYRJYe41KWhVgkBmjAhYHJonaemywLTS+7AzrwzsNO4ky2+zfhrbsvKm
DvJf1I2PKac05lvdXGVjQ8JP+xhFtsIckh3B4G2NtBlcUmgeJHGvAAXyALse2o71U9gcn9I0DSRz
QMbbR1/ExLbFTSS2l0kCTDtMHDcUtV+o81uiE47SmHIwNrg5CBhJ3DHkO8O9NHqlY23lriQaapzv
Yg0QTpeMV6PmZEepNVeNNpQno44fhNRPO5w2W70u7YBweew2BFepUq24MT3kM4AbF/DAVqlPpsAc
sm+9c9Kd+XVmvFeoJ/o2rdzOMpEj5dWDrCLot6RU8pveAGpcAsDqUpxheX2X1mrhO9AoUQe393FH
2hTbrNZz9KNGcIgnyukqipD1dywO2RJp7pTW22kGoxD1BynqxWoZu20EUcvV+rgMsoqnglGbZjlG
gMV5GeSnNJthAbUYFeYC3ldS0/cUuCEkg5OeaqDpb+LTaPaza+fn4VCwZx/HAsKTtjdSsUHUBq5Z
Yf9bXX3/G0o7fsiOsarHtaE3XxZ7fgiJnpUd9Wk+/5pFQydMEdGDLL74loY7124iZd03UxsU0irU
KevLqZXQbM9C35g/ejpfrlNT9Kc04BZ1FSEwj0yvi7O9Nlf9uogQiKtYE1hbNd9ktJE2kx0dqaxx
6WAgrmfT8EAS676GB2qkS69VHNxF6bwNtgJ9QYt95Pa2O9bs1yX4iml0RosJbCcWzuIOR3Fe2ZmX
nw1OKEXuZ0Nn52y3B2Fp7JhL+lUxZNQxnneTEDvdnnrCiYMumwFzsWODcLbsUpLRXHD0s6cV0Ys8
01qH50o6Du4njf8LGJ5NUKjLbjHp932fPs1YXah2SLtYRDlLJbeiRM2VmX4jKurDNprbWYydOxUx
55P4DinpzWSMiEb6rdWOGycP3yf1DiDQddaWL+WoXWXQuJlzEQhnAOHc1N7NVlWv2aSpbDuZoVMp
PRaTKzdq64ZG9pjrktcCywoaJWnYp83RthHwxEqJyaWCq6bYntZw2lHSIO1kwzfaZw6jIXyA/Es1
ZC+ZLrW+Ya7VpeW1w8gedBipwyK6n2zlYyYd0YvHtCKYQKxkp3rLLOhpysEOi8TvdEyC9tA+mR1y
jy4t7iRZKvzcctbhkrJDyaS7Wiz3gH0kN66fFSKECrINNnUmj1t7MNfVOXIlawACtwQQxewYbGn0
i16cmrQcd2PavxdFIpFHFN/FjADH1JBb4CNwMJBwjMkgqIGEaw1Z8ctR5lDDHNV0kG1Exlw3xfjQ
TaHzV8N8N4V3DRO5p4dZDN4pDOwsfNNtrfGI1kINl12Bi4uC9K4YqyJgcZRWzEqkJbVPImIjSa+E
9VS5kTT9ubKihlPMWshRTGEFyl5ISA2eNwXQuVVB5DCgQ07hgybwlhgT23Frak4FXjNvHGoYz/Fe
KlTL0yykQ5JKK0ddpZYcX0WaditpHJnUGpOXtufAXmMhSb+FS3ybVsMqyUaU+XJlYcTYGFOa4rUt
v1icFW1r2fa8n9gcjtIcEwRF+Gx0iKXHEJD6IHe70nAORT+Db5sxQ3RXzlnDQ5o3k5gs7uJBwQ6T
HOI2NlzsmUe9pYaREvCQ9BPMOvvYSrg+JBnE4NJZwsXYVKxsJdlhxllUq9hYTYg1KIJII3V2EBHi
O3V72i9mgLoL00fdfPRq4pYK+4xKiYI8A0iY2hr7/ztRsnUcHQSNda3dZ+NOz2aCN8ai8NvulkqN
ESg5z3EMp4ktYsx0SUnKCyHCRVm5m/XrHp9MsbT5KSv0p/TMpJvHVl+lPMxiMt7jLtF2UA28aEpv
zSWjOxobs6tEclAbnKXnuVZ9oywCPITTqiIVwzWz3OuW8kGkmrzW9ZnaCYd4ZzYglFgkDza1s6Jd
Fq7tfGjOdXl2TZZxYqNv4u5A+5lqvZcNproVnXko5vLbNMzNSm3ng9ZO3+K8bFdDM11ls0kOVova
DtxNXb04mvxSm8ubUqeSV4jsbtTrTbS0YmXJeRlUMm9MD4DPmaOrWmC0i01tZVXGW9lYOGKT+X6W
K9/M+t2kyidRIJhhgxjVBG2NhWPwDONdnHX1GjfnWxKyO505QfcLRrWqGlW/ZW7nDSIDMvrSj/qd
YRVPqS2na+V/k3Reu7FbSRT9IgLM4bWZOke10guhcMWcM79+Fj3AAIbtubKazVOnatcO1IY4OIRJ
cOhq4zXS4tGta/S6pali/6yjfTKZfXPNuBUpnX4+8Fp2zU0NJ9xKmBCbOXC7eaEzlBHHMaT95bKw
xulEuzSZSWwM8oV45xABLC4OsBB9obH2XSr9KvH0goU6bINsfI+nGrURlig41r3q3PQbvUeelKfD
X4q+MM315yj2j6bQI28G2fRA8d4BnopNOy/DzkAAJK6ogpVb1SaUjUtRKi/9GLngJqaNSeJkBxOv
IvM7Hykr3mN2PysgneJiGnhGTwuMDVO9mSyZV6gTLoNEm9VTf/NptrxmLiryGiLcEwbJGzJzY5S4
vJVNTefb4M6pSt1xmRXZbxUQwVwuv4ihid1JZWRprVHhygE2TDHOssBlHc2saLGLcqsH+FBVAe0V
h3WTyf0u5rFasSV52toRTw0lOSN+tDa4/afkgHD4ZLI82BMacxMxl6A5Tv/ztRRXvd5Bn3JtEysh
chvATlEGPQNIx5OOi3wxqnqXLNplCIFVkprAl5xx00Qebc0IpujHg4OWBhe9Fz4QmkbY85Sxn0nL
fWyXTTf1ImLdzIS7Jw62aBAgE4imm4BCujv00tcSXHwnlcE2FLF4MNoJVlCpKlCDMh6mrhTIHimm
QWHp/mIo2Q7wLd1IAv8XkGHfajkMqTB+rNn2Fz3SibozzKPazItd1aSuZupMTz3FoCKT6gstd0Je
R7KrqkwCvQh6XMRZ7ZCclzuagPTJCCsMlaQh2GZQJ9ZzGg5ZfxCiS24kxvrNmDZh2MdGmJOdkERX
2YIpH3OA6mqGh1d3CN/QV+JKnwArIj4WqreWuEQrr+s1ze9cmhnQi8XFIlnCpZeil2rOBqfVmkOU
Z3ch83OBW0saGkC8cPmT00j0Go3nkVU1tsV5ir2qlZl+08ZeLczjLlY7N66i2pcmubbHfr0epPwW
K5rkz4g0ZaF8b4hWFZMXq0B9jF/DxPZGYPJJRxuUqgHNyu5pzQUxj/UBqMLwifr7ofbagRUhcc5A
msemusdSeR9ILxSH5Z1yVDhBIb4ezTqVuUy1eKtKNFMRnh5kwJIFKK/Qw1IifS0XbkdR/RlUsdj1
jfonKeW81Xsk8lKSsRFv2M+gucPxa5qPc9cfhqB4DFHCjGeak13mFvL2YI53LLBwYo/uEui4a9ak
z/5Otcp+qBRmmm/sWufIIidIlCF2os1PhcqWG97zopi2LXswQjtpNcmy/+ojc9VVftQzEE4lUsHV
JnFbwtMR+hp+r5cXvbLCQw6hdawE4HwFQhkZYTnCb/3alMHR6FE75ymhuJkhHaZVx2dBPFEkLFQw
9GOJ0zhp3MX7VNhVsjEd9GTZ9J0oe/Vi/UMKjci5XzNoZKP1AnBboY9kD8NZYorjbS5M5JvO2tqE
qLAuY4tRwtq0mjmfR6WnaZvNXVEB/LTG5C+Teq16irRizXsl7nqPqdGVS4BPJD1E+3b0oWKOCtiK
vKypobG3gWDLEn6KxcTVp0Bw7OtrsvipMRtokqn0WlfuTEHPfTHRBNwxk9ZZVObDTi0RPhnYA0j9
pGzF0EQKWyuMTRmh5CaZmRdplv+0kG+pJArCESZDdeOiOPH+s7wp+n+i1EDqSpBF0Bs4dYpYs2ed
FXtyuDJ1pYDllFwpDk/jlOYxLraW7qoWOmM5z2hsENqTV+r0oUkOy/p9j2R7Mum2rzMRhfRi4lXE
R3jbJYvHJpVOce0eLWbwKn7HYS1zJr361y3Kz8T7HaQ1K5LgK5fVZ9Ua9zlxA2kMN2XOpQ7wDJFq
0feLpL3XnezNFRCawTBpSvN7lyuvbWFqNhYeOuYTUbrB0fwRRY3kmEA8dpZ/TdFP2TzqxdG6Cy4B
i3lMhkuaXlS89FYTAoJbLfkR9vFGDK6h/KKneyX0VxZ8fk5BSo1DL24F/R7U53S7DPtRfxTSPWNi
LdHGYxlxN6KjwWpAD2+j7PNnOQUDWyVJu5vmA0nrxurfovIp8ZgrNhWYquWLCk+fDK1YY5ItnGpi
91WDlH5b9b3UT0vvKuWtMOYN2wUAkQ8zkjcyHovpqzjqpyAghAZ3AyV4LsFuxF9fxd9pDoiiuLeA
oONjLs5Z/TnQjufzT6Fi57O8K+NLoT6IBevVZ7D8BeqrZrzHzUuZRluLVO6RZZ5+F4xDuhx6Mo8m
b7GOOgpQbKWbuPMj8ziFe4glS8yYcrCa90a9iwi09BpD6sryUtgLwWAn7U7smMXeohFPAuVflT7x
jdoY6bED76muon6Q6x+xfDWkfwXgUVmnrk7GavvXd89SvC3qPaz+EvW10HQKCAFp0rkrPqPwuwtY
tdJACHNtp0tB9Cf3ns5feaXDDy3/FoMXWf4OgIAC9SlLd4UMEBmwMsH5QX0OhIOlbLWklDRWzY4p
UnG+bFMyTyMNx4kCGJ4YmpktgSU4lBMMYkYgOjhf1adEoHYXP3MU1UbKKaMdn/TfQniW2U4rif/F
L4KJH5J7vk0GX+3udXecrWtQ8oKfTPkZ87qpxyL0TFT1+5Tg7HA/KG/deNKp2ikWXFa0MxPPiLdT
vFVCUrnP/MlU2xvGZTEvAwgRQMBgtyMeXc02ruttOFRONRZY5Rf2OH72TKKSNBKDam2WmPmiZpkt
fGpUdxHwH16PHXJBq8DXzH4bOdQPnRl5shk4EgDSknEVgDkZzB5yss20VTUOCqJ/wZagI+WVrj8w
Dsb9h5hWWqnIyNxOqNwVbF9z+SY2ziy/iWcN7JrDxyEw586vlxC43E+Wa0QOGuD/ujzzFum9k98j
mo2LmJL5e82aTyIP/Mk41uWumwi9cjs6tFlxE1SDyWGIzwj6R+klC++5xiGN4eL8WIPkoIwZymM0
3bQJC/+nVrPUfmw1SJCJ/C42pVOCSkQJugX5HlqbumntJuBf7IP0UtxCDYBCpa7l3xwRKTnk9UOq
Ps3kMYl/efYnyb8p6zwj+WxmUDbAhkz5E9lMdtAtlds8fk11xRXLM+FCjwFhyYPeSPGTi1Oy9vX8
baoxPm1AC9gyZNArdP1zHq8mgHoIbhM5FD55/pvopUWUDCrzinznftuM4k/BDrscGQHLxbEwHIyV
yIe5wvzT2WUCGig9DYdcr5iYwrpzeYzsiXGPuYki/Ip9Cpa4JK/K6qKAeqqbeeXHf/BJ3Hj6NYeA
JOJgr+LHEMyaF6re+pZXfEnrucTJBt9DHpcV2pHEvhSzIAL05A7W8/AbZCejeRr1n2a+m+Jb2Z6y
+rWaL5X0khTncHpTgy9yRjYRCPVkvVWjfCjB7fpgVSfHIa1UKW704sbrDlhn99K38NEiZSk0jS6L
LPinwc7JSFYIFNN00djKzOuFhV4UE/Ym7/HJYbMxEKw38BZ/jd0XO3gXbGtDS6DeZwOHfNDuKkJN
SlplX/yYuBgNjS8KBB5ha/RSK4cWKkW0vJkFZ563Hk+QlE0kzRYeJOvG8Cvu/jJ2Ihk2t3L9PTTb
DhRYI15yrT0mdt3w4VbhnR91JmDBvUtQIytM9giD+F0LivucjOw2aXMT1ZHWXGekvEzceJD9q+GD
sF4uFXc4D0D0OUrMsoJJVrLc4GoOu3yrtYpbcppUuiRBr+xsYrgt0J2wTQmWGopORSeDJJKpMZpz
Gr5gU+OYnvH4arLE6IUIrpkjSAozTjzB5PHawRIR3L6tnDTJd3G62J0xOHqPnAaflxYWG7Fv4nOW
5705Frz6xMSw71e7mZtNwUWn8jrlLS2xhFM556ANLItcXSWlg1uVrG83CoDicV1oc6KQYP+n5Qe8
kqc6FK45EPgVuppQuwk/sGHmEUQuCMGobjlemARY9rZVj7ZZKKy2Uz+ORphOH6HGITZI9khnMmWg
kKSvmMXh/ii0nykpIAs5lzrmZ9isVcZjpO/SMblYfzm55e2djnPI/M0OMO9/rfhgGEcxuYzap8I5
LoffmQ0Ck5otQDVZ6JhmtfPm5WNWD2K8eDUirIWIMClxePnDVNp0VY+vVIUY7YMo4E3J0DNw0YoU
0Kot6YvAm9pvOSJbi7cEoDVvMKIKoTkhG5QUei/KY5YQsIrVChHXuHFadofVTdXjhGMmtgJCM4AC
NjEHxTi3PJHJuq//HTN7VyBxcFLWx9vhRWrl6rbr8TgagGZpjMuB66SKNpi6h9NVbR4p3WtCK2X9
Nv2HOVKnVT41q3F5MNiHwg/CkCVLc+xXaxvdCAye36pSN7PxEojfovrV5seo4v3RQ16J4C+H3qRQ
mgNg5J7bAXiONjR1FF7wmCkmW2q/K2SbXfR/4t26AQdXQuqV6uFydROJYQjj5SZwVbAiAdQh+IIt
vhqsqRj1EULVYwync5qt2753eURmxY3DMAJI/KrFe7EVThp3agstIhsqe6whkmSAkaHqqKG1D5PK
L5cRSwsImRbCIYIen0mZcgetZ072OkPzuwoATIb9punOJHCApX5fQoAQw4HqrmzSSrfVEp7YEJ8E
oziWfXRuKnEv5sE2GNiuSu+t/L2EkCRA3WS18q0pPmBn+5LG5b4ceYvmyYdLwGdFNBVOBLvX+0om
Aba6h2PEUmmxDcnT48qf8nIXaaSzqak/g9CG+NMLsnoyc+tm4jWDRdrv2M8H7IFZUQVO3+nemj8v
diTH5g8m9TPuRxcTjldpGn7AfjKcFt8Y0ns6VCc5Eo5lGF/rwFUJ4sEFRdypbXBHKOQbWnvu5Pbs
ypV0wubIztXE69rZ68k/7ln/aYthxwEkKyJ1VYJc0TocpcT0MPkBUksg2rWsQOAZxLjmBuO9EzO6
dgJnl1x6RmL/XssG29L8VLTtMazDg1EbrqJ2vhmB95rKWy2JH2JqnZtWfcCLPKsIsMvsM87yb23Z
WkZ7rqtdi0GVhMmQlJQHOQJ4pzHNxHx0wnx5RZt8zQoR/zC2IgwBJ1WQrgJr0UzCGnzfNfVnIyR/
tWaeizF8yXRHr5p7rRv/yD845OEICpacwmDeIZrC40GvvzILFJnykQEDwlLToSyutX00P+q8YHr7
koB8c+iVksL3vKvTclvW3yJ79HTAiSs5TwFTzPCvSQ5BewgWJ7e8HI6VBWCJpiCDNXGbrV0b+fHy
iHu2I37W3RP5paSVaI9N+ojVn9ignJfVpmiPg/becFxyNWQzDnSgHbBoJTvRN6tPdZOzLvgM1XMb
vxaEqsQshbGZcUYANcypNhGoykSzwN808oWUFmm/kXxJ/gCfcXJ84YLoPhT/iLCzExbuOQ5U8mxt
nnQr01Uc9oV4SZQbu1Vbj/w8v8Qe+wYd56v7EP1V060auaUcJcWk55m0n5xqCvFJ2ViOIXryKeHS
ljpAbuVsxVfdBZnyw/bMUfIXuiZ1ZFEOoRTOp1uEMJrQ/ONCszHhLeGuuFHCZytvVeMlowDnUrrp
lafc7CUA0nQnFf7Y+1Dj+F9MyouWgPt/VpK4Ez3GkfJPSd+aGG6nW5pbaAdLsosQjiC2L+p0o1/M
+oQzGw4CdoVeBprquBG5209UF9PyqWm2UnkNzDrpJwM6gQw7+HV2BHFSCjdxkbeNuySEqeaQqJp+
c3k5QnTuAPCCmNHhpEDtlIZHZe11NtYynI94PmqRgfcMcI3hDp0j/Mpg3pZTtBV3ARaNt9xCUmt8
ppSL+LZCBj1vhWhup+k5Lgc92FnSJXJhKepXOn5Tf2mmfR59TPJDHV7rhTnwJRc+Yv2V+ahZ3E7c
ztazop0vpFMzOXxAxpktm33s1e/85l6kXfP0JENJTfaT19uxfjDLc6feq4qMMHXx2vki2p1D4iuD
yDxd6sofxMM4vPLH8M+btUthXk2ccltPmy+9uRMdyKAcBPr0fJ+4mr3guuPz4hS7ODpObCmrDGj1
J1/+CdqjHr3Mfs6QsP5FwWsr3aP4j2Z9tHwluqXddtbuPb3UM1R/x9krrSd9OFYsH7p01nVfmDBW
eBfNm+EIvPe/lRO4IqZ5u84TiotRn0J+FxvQLXvwM/Ht9sPyX8z9J5UfOsD45HUOi+LYZAsM0syV
3Vc/o/o+d/8aAc8rR1LP2rQXkgM5hAXCJl7zPj/1/UEMboX9zLXMVvqR2LHPSqO72lXxvut/Bho1
o7vHAQYRcOHM4ZGoJxnLAOuL5+8aEkzo2yTt1q/CJ00J4nLyEs1+RrIkNYOcRfRTnrahL2UvH6Qp
19Hb4GlYEVwXGlZjQz3Cs6w2HHn9dIRpN/q/YvCh24Q0i731JvW1PQy3lilXJuQIwzldYIbErZAA
5PqoWSyUt+xxNkb12gVuTp+op7D2uGv96i+QSERmcRSBj8TDW9D6OagEzOWNcUsbcHDxImVbLdU3
rOP0fKArIzFIJv8c9G9pXoP2NEVYb3ytb1oxja4ZRw5oAp07Cy6bf0pTUtWfcnOIlR3Y2Ebb/MIq
ZzB5L7BVWL+xE+YHVblsChT+46UNr5HcbwzBdeXgK2xOjETMTSX/GiuwXdWeow5XazwQjqV4mK17
V00sJetNA6lxKrf5uJuFPwMuRiOAtse/o/Av9nHUMD5mOkwst7ryZ/2AH5givDY1PFsollN7r4pr
Xe8Mtu2+pPmmxdLy0DQvbX1taJveYWMPFuVl1wqvkUPBdeThxLzIJ0ZIzRK+v5GF7SzSRxmc5OYd
yg18v00Hb5/OhVJ0jrJt3/uj+Qw2wFvKa9ieEtADnpctOjOTPmnzO3A2DxsVnHN2kXDmKUTz13/7
aXZ6sl8HX6Z8VNjGJ9kjVP6C2RswePZhhGbvJVgrmFV3iC1PbJEFurGHowMt8jXQ9vG6lGGmpkve
FCspe74H8Ys03CLqi86910Ngo+Gm2Sv1PXHSi+bkcK4T9QA+rTALwigt9V3Xf8u5Xfd7K7z1y2He
fIm1C7WB4WRvtoecxducvw+pH7iUVujmqMFgZJW5mzJZpu1f61ZOg1WaCmNDQGcHS3aD5eoCbXc+
CtpZ13Y6yq5+XzNFjuovs5JIBD3VoOvvGB9UIjxYlocHIztIwbHUXpUUgGs7Ff6EZUP0Fkl7Ec7H
4I5Y/ByS0ofzLw2XjDc00t5SgrSnaF9MJ4sHXwoHsT0IzM1J8hMuPwVunIL6tjLHGVDs0JGZxd+o
zjgzBtveclY6Kh9gctCB2vR5R1y1ITR7GnTUxVSJrOMGlzLGDNNen6bypEEPY3esLgrb3WF6zpEb
W/6XDiZO1+Zbu8onnnemnuv+75Pvrgp3OIZa1d0qcVFyjfEpU83DEUq1P1TXtnEMaR+G/vnKpw6R
YyYd0aleAQsTa4d8X1Wcu5XF4MeNb7oC3gnHRdgORE+ndry81trOas45kLKFQRprhRsA3+rYtNHK
TxY0bIsrh3yQ4mUs9xzcjlWQtu/T00SOlmwPPxCpNkgg1sjhafNtOipL1wttdIt1hGZcpn47KMDo
O8F6Tcn1yK4JV05oByQEHE0MFUQPVkfAOsgBrGO2wnAS2OgqGUeLQgwDiydRlrs0A6y9TAYoSEnY
m/bWZdd+OCs0PMabrtAh4RnSeWr90XW0s2DtPoST/6MhLV0iLoy9BgjLRLXgZ4hdBZBVwZzmx+lF
wQ0W4ciLQUe1DT0FNUfL9LytNIxGmTic0GtgnF0lqkF60LtHVhKDxI4xhc59zqabUT07qF0Qqhgl
vgMeeatsS/lLioKzCQrXa3sxfsGWnAI/zg6iRVHZNeYrDMaJilEcu/jKyYRdnysjM/urfNcijFRt
c+Fu43jktb22Gr3xISyH0i3z3WIcNUwa+dXmhOp8mLgoAgrWzO1xijm+JntbCJ92ii4t1i7L9GJE
eyHbRdlb90of4zaWyyu9KcxjEe0ENsOip3YPFtOggHi3zvQzoBcihDp9D8G8rvYFxnZUJ0QK+Vng
wGDrBQXjqtD6CuIhkh85/Y5cbEdli46EpteSfV7GNPfgmwzlwZzOo7VfbPI+8TecQcjtmCeLJy60
TtIcpl9j2lvGMSSYIwycUQ09dio4rvC3+srTQyRU0ypBRF4oVLXKOJudyjco6JZ+bGs/ZSWqbBV+
SEDcoC9OP0UmOjL7HTE45INnQpdwjKS3CUlSukuPO68OC6NlxKrdwG7Mf0rwM8lvnczgHZt7uICs
o+75dOmw/HTyBt0VzCo5P0AfafgM2UculBu93NcsudzIFcJfrnKd3JrRK2pPjd02dnT8KqPhyxzf
RNpVZQXK2Jyo6p0jY4+hb67hf2xX0q0hnqa/iWoefbXTQ1hORvI2Oz1i78faxC2fYXszI1YwXopL
RuLO9V7O8fScCe+76MU75VJTcQjgkgk+xB74Q/9cD1TfoT+wNWi2SYu3NTevrnNYAsCu4c2Kjpmw
E+e7qn0O6dpD1uJ5Fq+FvNfCk25eEE8phCEUh8VmvxycGBM2bcUyv4PC8BaiQkU/lONCE7gmt1mx
XJKG8iqfIBvSpmdEkM+Yc/mxkwFzU0aUXaK8lYyMGkscHKzX2coAfmdISMKOzvdtnE9mhWcqdMnh
ZE5Hs78qyaFXtyBUPfwTkuQ5WbgFzh3WNRLMNj6bxQAd/M3DLeYNi4OtXO+0WyNcU/FcoQrmAaqB
h9AiJIB1GD6s4abtOI1ysTcGjnmf7dr+3wqdCv1Huvz0Ktvg6YMFk633Z8YeVX5Wwh26Ahol3kon
s+mgkSOtl4Oi3Cf1rmuHVH9X5ReZPm0oPrrmvR4/E2G39BRMQiSTSzueKbj0uAojCqaNbOZnu5+v
QXiPrIeFmm62idRkIroOTPHSkWGwDfYT7EQjehNZmBLIFgC0F5dlb5r+0B3LdgcGbZcKaorc4dJY
C9AcY2L8X4cs9x4vaJjB9ucJ9Fg7ZJstu1SZXbZGV/EqhbsuO4i6uwjnyq42vfASepFLedHpSQkN
YeBlVp5ttqzwKYS9aZ0zdH31rVJ+VXYAGXuCmZDQBOKzbD3U8iyX8yYZD0H1XanXdKGjfoPiXBAM
nblaAay3i83vRuTVfZ2SPYLbDT7pzU40GPAOrUarhCpBVP4BJY7iRLuHCTcUBav8l2v/yvBMcMmm
woxDQQnEVW6F/4zoV1e3E7qzYZ9VAPm3uLnV6fG5bklPYbdtlJuGoibNLjP9UD8f4+FsRb8wAcRv
lRtiwQynYCOzBhPO1H0mCexuPxbSPqfyyCqxXT3RL3rrT7SkS/amhgdZ+G5bri5KZnmnfaitChwF
gkN5lJuHIr5zRRU67ei0VVs/098SlsOCcF9vGTgDxJtoTPQsD54DBmAVnHARKBtjMEE8jvX3qr1L
QAYnljqVelcnZadm/2rrmo4/TX7XTdqEU2B5se4DLlPKv5QcFrW7YH2/RvbZbHoRImVfS+6vFtNd
ug+IpNvENnomioa8eEZ0QuDlljDXoscU7mTNF/RrQAsng86SYWSLoKhou9hIPCsDyYKnJ3DeDqBV
XX/KqzfdgqcOn1fH7BZW5wa7P6CTj8WBTKKkrE1vmLlvFOslwD+qfvbdp9l5ve4l4UFR/sbiD67S
wHKRPlZTfteBLc/2wmZwigD/q9OY79Xg3MyPtP3W6ve2x4j+yReihPsl9aPmKCn7GNtyIyQ0rj6x
O1DFaww3oX4tekRL8zPuSLJlBAQ2QbhN6mpe7ZbqOBr7QP5ScHRqBlijR9zs4eP+4LjmJslTtgkh
Bio1lZscRXaNbTJLY3tsws3Y/pOHI1pPFv5/Y35gMO51utM5dawGotb4Gzemq/TlJh1/ma7speOJ
bH4F/XXyYLnLrxMoSLjVfcvayfFNhXVShg+EpnbIeIK2X+QPTJYzgf2oWAv+JdwnrMWw/QCJXX8N
vg4pcrMFtM74XsqPULiO0k2TjvVMzaLNR467GcCMpcXPUcgEK+kmu0aKJ40w8L91M1o/N8Ss71Tn
PLwtEwhVWrpReU/h8KzDmiJTWaPeLvEhyzd/0rhPqSv4MSvnfnhd3eBLUgWC8dUMYHsUT4G1RXZk
KIAGx7V8m8kfHj2aZGcOGIz4iTXbwDp+ydWTtU2qkwG4SBsM4YJ8SepFkQBr1Sc6mDI4pNMv57KY
XgQAOuZrzbjOiiP8mYuXfuQxJuLbVttlbU4agKP1x1o+d6az/OXmlk1Eo5w4CZK8xyjSDC7UAKrC
jEBDYmJl+qo03tn6Rx4Phvnoo7tZnUZ921R+xpVoqO8NUKsGh4dRTsCKv9DeTTZZY3kJpgM/bMD6
QN/OzHI1LWj414NLkybk6ha0MuMEYFN7i3GYGfqrcw8kKe0q4m7RpemdBHj6UbVXXUEJtDHsEMeB
m2A4cLjJWrJyVl5u0xz/++EIvqbXMH9J5lOU/9TjeW2StZDw3HSEl5naU/nURj9lBUwchsUFoyWx
vXb5bMl7mnXDH+dtR2/TUGQ2oB74wrSc0iigzvKYSL8gz8nEopsud9s1n3IMneVNld168Fvr+bXY
eX2hokQujoHmjSnSqcLtmL4vLOUKaqWRfY9bXbuwxSR6AV6yku7SFz3z1mfOwiI274hZ7EgcaNpJ
Lt0W4UMf/nX8rtwb9pomDQgQ6VyiFdr3N4t/HKI908cnsdY9a5l5o3/2hm12UGbeZfGbln1QN2WP
FSMU5x2bOTTbu/VtFuRDsx9ehU+quZZtO+miYMwA7A97mpLsdyU8wOMKaxoy5EXPbHdL9oikD3oF
ad5i/jgTV99f4S2xun0ONqNi891rP6YCUMKuZF1gwF6cBJfw+fU/LLI/SJYPvhmhfBjWkX3xzApU
uU3iBY45TwTIZa2ynQdjGdrVpwGhp+s+uQYn45CToLV4Efufrwwp1q6EZ0Cr6gys65xktmMully8
q+olqZ4AyqUBs3S6IjaMhcs8g8f5c36sfOhUgVOatxVCqtN3wDpdOVXWqZQ+pOIjOJUgB80tiwhJ
gBnZLp8J+1ipeTHTN8G6GJ0vz6dmOIgoOeiQRzg+8WTnWrgeFWIakup3VmOe4KsCVJK13zVSTgu0
1mqO+mawSeaYPrmlYCq+8bVj7LTOeNl53MbeXL+tk/ME3kZvEIE1wiVDTEikBDWhlva4eUH1/2yT
LaYutpB9JcVXIMOeQZjTMwcbe8JTOHHbYbpxXfPD1puz8XR3MJ4MO+h/1U0/MPmU2GSJl7U8kgoQ
lbfKXNw09AzrmS4X+D5ERaTyVkdmPXhz7FVQJNN/c0q2Sn9cURct2vfrMiA45fFH229Ymon0OsJX
wz9O6w8z/4SczDryUNaXPPrWYVhNyakAoDHClxaGu2r8COKuFC46q72IPQqditieRPkeO194yYIa
MxnWb21w6G3DCcLLkHrrnaAvhB/ASug1NqPfi/Iv0N5jsuP7p6XvannbZd9dSHe0n6rvpf8UsI1F
hMJXs2LZE82a+KkFjwjB+YoOpNLbOsor6iOs9034AGq2i+TAfOiaK031CwrYmo1OQ0lfgckgjtpE
RsTkODzA5cv80INB1ER/rO7NrOd5b8hHD861VOzQodo5lTprSttAWT3Q6QbgHhiq0DL8rTuFfqId
tEizf9PFZmMmxwayDWWu/h6jbhNXz53VX7tqL0ewbbIXgeMKaddG/tgLWH3DzvyXmutGl+TNgnOD
q0QQLHYS8nry44XwNGrgSp6ceXrtxAidXwc4+LWHOIqRY33fZvVTrh55ey6LXyso7Z7JLU8fovih
oecLtBsvGvkx0GL4hYt7l17TR7LcjIkrHJxzS7wA6h0nWmceKAxw3ELQfP7zlcw2BJgE2jp1b/qB
zcxaFXgT4mKV4ET67FegSIQzPbzB7KItuBjRPRZREu7QQLhZcYuc7yxAIEI4CoDHQInP3EY8GzCe
pilzVSVEzWvZmipvcIRITRsFwxRdAYaYcnXrkDFvNzrt+IigEGOO+SQp1Bo+13QIy4/1JJbiWbSA
8Jg1WyDTdH4jsshuMaEJduvIvQ4JXBO8iNz5ADkk2MOERGy0CaQPq94tgpdgILZ+ABlUVGfdPK6k
8PmZWNthfkBV3ijVZZkpGlB8CU465rlfJK5kuJV5zNeWAG5C1V90rqpS/lbSH2B7Qz7UxSnXthFC
R1EenPVuGOQFEG5HhuQE3mC6hc90WEheph/Fz9btbbm9Q911LZraCkVOzkGnQzP0rT7vKv05NOyP
ePxpflO6VwXn09bLqrMp/61PwlBe/sfSee02jiVh+IkIMIdbiSKVoy2HG8LtwJwzn36/M1hgB1g0
ZtyWeFin6k+lja9F+N58xWa7ykauaOnESEilkpQdvI/6lkoHwMnn3xRj87rNQbmSxmGtWAwe4U+o
bRs8r2n2vhTsgfESmKNehQFYsfSqOFrje617EbsUTEgdGmtfGc92c8b3iIrPWuF7g91Hq5ieG0y+
nTdJ+3k/S6gZqmZtY0ZPMQrp8Y3Hq6DhExuD4OIXxJeF/B46t6B5QDK4JsrlYTuQWnCyT067aftj
Z/3k8fv0UtdXjPj2vDVWGBT5rxUQjZt+mF6JxxY/ZaCHYk6hU3JUOjIZW9Zn3j2m+SWghUsmNAc0
rwWzs19vRwq7eO6ICwW2V1oyas9/loU1s7tZxlO2D3r8V67/FSOD7wy8MOFSPtXyzhB+vVPEIN/Y
xVphkM4Yd6zwEpi+fRjYLRLOz2b5krSP3vxDlR8MezX4p1W4Qlagf8abyt7N4Sn4nCB4Bx7WTJg3
JCmb8hEP+4Tk/fqnwmOExJ0btNERCdinjl0uMaVKF2Tea283LndzkNNqej0NfHAIkhuKO8H5WKln
BPt5Y/ro3WQiVfSXKX+t4z8Nahjtv8MJUeBvFliQtOE1Z/huIpWIDuOOxGzdKMce27ZymzOa0g2L
Y7jzXkpCKyyNdTrAZvLS0FqxMOZDFFez+1K4YMab2vFmFYgNMA/3rUrfGOJXvdsGSDRhkgm6WbaB
xUigU4mywKJlK/jpPO6I9M/Cwrp0jmuHTMnm1p4ukfpTWywzg/Y5OQPEwdcS0U1Ruua8dIeCFzX4
UMhPMCoJpWG2dgAstRmn92sY3GgZFhseA8cUdlyy52Cmy2ElVX9N9OKM7CfiTt0BLIMnPiavcac0
3gvHy4BJNOfl6ElqCfdpd0hR06X2iZoo42ufRwPC4FtF3lOalK7q3FotwJs/pTsJSlJjbwJjh1fC
fBKVhY/R0t56mIhY6FVA3RFd8D9IMSsBtAM2lTXEJsudfIwANmsw2HS1y0j7KAgM2ivKTWfs1INP
qf7XLFyTx9EdvaQ/ylyK3N+xx4Vi/DfLgH8ZhMcUyTkdrkKgHXTdWq52tfkcFKK2sUXo01sWvM0D
M/yfI71L2XtRbwwWUhnbSfbSxadlZlHovkW8NO8Mv/ck5OeIMbBv8Aq8fVF0jV9UgHDm2UrH7NUL
G9WM+2vgqkCSpDdvuty5qPeM+V3MhTgTneYi5s66+df+pVQQA0hrQSvUlBetYYbksByk8q7Uh6z5
NYIzWFRJKlBx0cXVLe5ae+Rya93aukO/KfWd6GTIFi8GfgCosuwMTPJbreO1Eg6eMtXI0vF4Cjsf
oqVOQ/I3fAfyl+0cInYqlcq/wjzzzTDDxNRaHMCukP+A+iWs/nNeJxRpEbeBSDRQ94ScuDhY1Lc8
9nTtUvWnIOQnIk0NyrcYD30xlMQA0I7L3GIRHaACBFlinZ2PurnXiDtsgNR9RHE6elmc7iCJWv4w
41dtZLQzv2GoiI34fUWPar07w1ds/Iw1sj/jp6fHIg1mPQfcXzD3LBtkRvbnrY3lX/L1DLp1A0JJ
c0Vs0ICE3ZBXp2fX124FxsbyUTZQ9CiSH9iZOus4Dx40vYJVD/1Zv5zN6M4zZTGF29AaJU7htt0p
m7VV/VFQsVgHyFc3ePX8a6KIYW3gqu6vDVN/j/ROsSFis68mvwT5FTBzoMmLSKPokEKNE/q1Ylg3
y1VwYclLJ/1p9dcS7hIuRGWFc0wCoUlpN+Zsk4CyJgq3dBqtCw5fWPOqGtM6VABJD618Ll/og1JE
JfKjHSBWqu0ofSgRDDLzA+sPGKhGvnMK44dZun2FcaBQwNznTUKlzmo6kKxH/bQhuSYiuBHhPriD
WH6MwwCFmnYbopbaHjJ+MDsJLayNphLCOemO/CA/DvzCdsfsM6OQkA1IKAQxXuvZ2LYvEyOt7gFw
O8aho/mOr2JXw2KcHBq+Gq+4Oe4lIvFW+dqqD4ArJr8Lrpg1+lMaO11kmTBhBPNZKa/ivGfkdOT1
S83DL0dybngJqoCz5PPww4e4l4XeBO5KnXfi4ffBW0sKWlwyyUYsWkNXX4DsOAdVZmSPeIwWoA7d
Dle16XzIy1Gr7rX0UhI30++D4oOioJENHT8XuI2WzispXdkBwqyidYmdtqtocUnkz/sPshEY9hCA
AmYK1wsOWq26Ysdzjewguq6oN9Y9v7PFDS32/C5kigkR9tgIaxIfvCToZoSkR3eJ24/dD1s9NFmL
5wCPS9tKX/wibX29zSFkBamHoBUOqCDLR8NYn7pqp64argIxZZm9sy6OGJMAxirJPARgqA4907Rh
gwYFHvgbFgTODBpSUlBG31XP8tXwUBkvcoLu4atu/IBmpwMBxY+1KgDr7bRbdxHpcOLYgChK1u7T
xg2klj+mcquXE5FNukFPMWSuEKVmKs8IFXRt9+vMB7ZjGRfSMJ3gmhrSeMdfgSO6ya+Nvl/AdB2Z
28/8ZnRArWTx4g72o0v/Qq4FqAPjGmbXTgdzRaOKlymyPmss+uyIxKP5T8iixn5DdWZ+9kppH9Dy
ciar8LLk23h+TM5jRpYYDVBpzAPXlBKAXRVh3t+ydqgIh1l5NuyHaZrv8kOrX40KaQhImjnR5CMP
NBY2rom3ClhMtsmESHnLk8Kdrk0EOxQcBjCzAYS4sCyEKT1Y2TULPg1gx9EAvwc1tfaZgSh1z85Q
B2Nx8RtkMvaprRI8RDEVv6j7JbcNhI68lpUFls4BMkQZhboqh+OmlvJm6yWpRl8qiLxUXv5hgl5A
D9V1QXqT267t5DqnT125zLDMwk4S2X8d2QhSdOXCWaJpG2qfioSztflsA08TUVePFoVHTACOPD5i
4SeA7rfRSIBsrQ0k8QIAa+Jm1a1Vr8p8mvTNbJzYD7lp1Dde4m3tnHvzvUGcMWe0cyHqcV6R2eaX
TGbeuHiD1gBFwp9k0sP/i4ovCIhW39I9SAGUEsUlk3ftxF5BesF1T0/8VQvIzjpoIUNXsx4ZJUb6
BeAn3bzV4zdvspy52KpVaZ39R6299tbNCApfJpqlwljX6DSjSwYMPLq4CQnxwdgFV2cRMJqcWos4
F9QqaHQJCmCBFpvN0Wg1LkBn54/OW5MwJLQGC53PRru1DL7J9JMmMl5Y5ngtjVOYQ0ZxOjQ6GkdE
rVftd4gg2+YJpklFROFPsAm9uNgFX4bQUh46sGW+zgSZH7IX2ZLASz4k9MVWyCcM3C32hHUvckdR
/tv4UbQSZlvjhoEhGDeMQTmrlFbMY+ztWDGpLE+iWFQA8yvZdIs7eQOJSLzkUPqLWwjM7ZDOzPeM
yIqcrBO6w4nWUOpPdv8k5JzsHnZ3rjKFlTe1s2EXykYBAGxrae3wFifVsVjQmnyrETvCPak5JzhC
JG7ObLobmB2qsll9/zbtFWKWn/WR4QAZyufsnFKcaekjQnhlo94w+72o1mricR2tdLERdhXhUHf+
NKKGiLqkWQ/nwnOCn1J+FeiQ0sx0Vo3nlOqm17kJ+O3kaK1wKSRYlMqjRSRtdxsLGVrTm1WQaMIh
fwvrIx82rRf6WnEVpSCKTuQ5Niw10B1vmPcqIRbRTY1dOToLiA2PhdDHoIzcKqyodO1NnPvgjhF/
NLvDfKit9xYI2EwIrsn2Dhptu3g6BYoEHj6SpuAeoUQWro/ipNo3s9yV2V1t2BCh3FPLgrhGf4Jo
ftSqA4GeawahiI14DZrzrdod+UhMKptePeWUwJZ+Us3+tOwrIFbjp+ZKE8+BJnyNmW2u3hWFLzMn
eMVVaNHLi6gbXflw6qP4YqvUtz44b+IKyPpbLt869Vw1o2vZyy6qyp21yJt0cYgOaXj3Sm/k7lr9
Lam1CQpCAGqdpglFoBCd6j/zZvISNKA4SJffBhWZZeza8D3UXhoEz2nXI0f+kLVPRGf/fXXgSihe
HZnM0nnH3KaVXzXmFBIsJJDpOIDGA1uarLe5u8WYjMr8xTLXhc+rV732w6+EQGjWaJc6r6ye46bf
pIBveEnIzoIuvVSVvJrMuw6uUTmXESCjfkvCv6Kn7qMjoUbn07PgZc/IwpwaTKILUndl2xSb2n4t
272S3KLhT8MVX4YdmRIk97CjqWP1CH6RNVomLfZBaFfqbJK+ODFUIc7vjvWIdmXB01HAlpV+0R8H
tsExR3A/SjYpei50DZB4uyH8Q1n1f3XrmfKWRDObYa5fR8lrXfyY0UuYvRO2TxsF7Di+JBOxPvON
9sH5VeRPeT436BSqV/KBUAtubcJd//TQj1mrdfvB0qM9QutGUg9mj3M738v0RjCl3k8ui4vXMfry
oZW92gRTWP0YdHcmjpTiyQWgSHvgPoqFBxmHLfdgEyJNgNYqY9xMlz2BGqX86diXIHlk7UWDeMe2
jNmF6UxGiPUIApzxqm8kO7XZaVD+qOQRqqb6zuKj99hgnendUHEkQIGJ4zXbxl4n28y0Q/5dFBdi
4u3oSQshhTTQTERrY5YRU5NndQGDG4OXBha6+tAldtTA9ZrooMS0cMXFtqqWS9BukGIKuZCkemFE
JgypoTdRwazgUzZdVO3sFcDugUiDMcOiuTLxpDeUwCz5aaabaIinHACxGYAeUlzAH3Cxzm+1fl1M
snE2FR3TgpLh7CB9MA8h/Fqt/9TL1SqeBebHWg5XbOBdDVTAgq4HizcAKT352iZElRStk4qbyUZ3
wWNhdw0yGaYTNQdKOqCcbNS9hTsKZqH/sdsPSH8H4zv7RbfA/201rL9sas6JoKpVVx/nf2C2lk7z
27yxeZFFHCwRn9CrwA/WuTtDpokh0mz/Ij7x0sIBSc46XHZkUGGBQxvD5dpPV2yh2V3rcXSg7kQb
SNotDSd5DBaEsPHRQN+KIjjUmMsQY5t77pkw2Tnqc3EXT62vAaYjEWk219919a3m20h7sFaOZEBE
RhK/3mnQTlgDud14V5CCIvxRqx2DYJJvu/Z7wUY5QN6SBah9O7iRzeZzLO9hvDXKre2Gm1ZnCloV
iHa9dFdMCItmgJ7/qtkEKjKV7UbCrBfvoeLSCbVlTzOkvNT2JdavrLuegEY8uflSCHjJ2v+IVKPc
m6607mEKNrpbkUTUgFPzYzfkkIEfpKi3SMzDrLMi1AzpDU0O7mRw1YmeZGcgq8rLvYwlOD21bFVT
9uN4JAyYvKRXknFOAauGKat1tbYYWGwadAcXIa18qSB37TGEQaIr4N3HpfWm8RUb/yqDzY86vLjQ
EF6MOF9fW7mXeTl/76+zibwo/BCDEFNQUmw139jokhckx1byWNmU2kzTxJV4EQCe2D9iXeUe5pGy
BVtW2psy+niqwM/MJ0x7Xfysq7c8ewc3LKStGHaVDRefid8XVEZp+Cg1XJNJ70LS3gAhKvTLI81F
1ny/mvg+iw3Y6cgc9jWMX7n25xDpNm/UC0ut634r9b8tJF5ifPJJNoRLuUdo8Ycd3gFf3Mh6V+0t
K3DJJN3Ib6AYhrRtoj+ybtajmq7qR8TzqGNfjshR/kuGHxkxPRhQrj1q89rTePONuJm2m+65vqGo
ARp5k7wtu63c3IiNI13zZQb8EL2io57I512n7QPRCHejie+K3Fz51dCugH8JPRCaXHJ5CU+WIxRE
0ddXwQy+0c1vpleQKbH4BLgsPod/HRTtIk08FIxkaBqy+T3vvcF5Rskziv46kwXh9yI4zjKt4WX2
Ja82DpV67HPsl7RfZCA1QO8mE2cPpyPB7+ibSjmygb7kXhu30uxX6dXUL6p8H1tSg65V9Kc5R8Ct
st6LoON/de0T24Wxbksb68LRqsnOzqnc1c6y793S4io31kF2noc76SK2/VZZR42UPwhPaCUslsuz
Ml+caYu6zTBeDEAuozoY49cMcF+rVyvfiw9OPzYWNyHlI8G30s+NBqhwVyjPU/SjQqUOqMWcTVCR
kwAvscYZbqNy7Z928SJ1XywG2+RApukwo6TEJMakrXNOYwJb04VYOP20TISOu8TDdJztcNWPvpOe
4KhdvIjokCbStV3RMaYMZsAtYwVIcZmyLRopTrkRXwUavxAOQPOnRWe1n7FdNZsYm7x+UNWLE+MI
2GtExIBwdnfiYwF5HwnoxKK+8D24Enw0Hf7v0l2y+Ecl5mmQ/pxhi1BaaKJZT7ayx58gB2E2Pifg
frSA+kTaDBdFYHw6w4fCrvSVg2qG9Q7hSSatFUmL9JkW4i1ZL7zVdJsusBxSBjcqN4K67/F0IaFK
pL+M7gBsdm05P+WmLZt1r5POfKpkSfQuKEpVCoaIxfPm6KuEZkXZ7oaEpI3pq2a/A5HEylv8Mc/e
KHlh+ZqQhp58j8T/ONoWd+IGkxwJpL+oNFqv2pZIxYx3sCt0Ya1DbxqdCrgx2h1yzdrmhBCVF2Yi
fENHEsUNbspn/h+ZGmNNR7ZLnI+g+koWFk7+8v6xB/cQAn2q/Raod61wJ3sVNjBaAHykIrQ92wrM
k1co+5SN04C1nKkYvi4lpNdndeA6orsOhZhUCdbkryBJ3KnZS91QMtlSp2eXuN+VxrEmgMUJzot2
49dTThYSeTQHsXOTYdSV0TkK5reCoAGJMOuDCjPBhRYJHKh+6jBVRvLl2P/GgbYZ80y5IRM3t8kk
WC3DCSnmYHwUHVe1/CQtapUoWy2OxN2lqP7YnAgRQKp4KHzk8/qu3iY+NHt3Yg/xtVVeOS4w+4m2
FyJ+wzlflepayRc5+4REQnwuUbKt9DAC3zfS3yzT/UhYI7lYFHTGtf1iSTuyPXFEYzY+jJqNMnpA
YPytG/sxvU3lukldXUP4jNFqKr+yU0bfHKw7Yh2yuygBc8Lax1NrvjvNznAwQ7o6azFQorCGCo9K
c61fbP0HgCOl9PScItQtKErXRrZnVBAONB+K2/kQW6tiUgIHdLxldqpVjQycXYrfoOQYAQiQ0y1l
YJULab1G7ls7Bv3SQ3Sc/+nlVf0LKLXOAankzDpkKC5NYU5ybmn822YHLd6EJYvL92H5zBH4LxMF
vaY7BvFFmsp+gRBE2/oOoBuKBlszzl7duJDkE/mJv+Ch75C+IU5HZOJCMSQqJLfKOtYG0FK+FzR9
2oTSbPQIhFTA4PhGQ2b7uzQ8EVZwE76gjXQ17dPpuRdUrslVa/wbYx5wDloseaLDmNMjhJPb/8hI
AwWMMX9bPKY+wK4Ne0k7m/KVg+2z/45Znx7I7/TfDhhAYJ5cHzjQWwhxwkRhMVGgR+rWDl6b4csp
flJweQN8dJOxvVZwrhAsFZNnWO3m8a/XyUdHBUDGS3ojniuio6CxGFAzLKiDcfXohOLLHVhk2Pij
uouJt7RvqfpPsa9mjq+YOH27AQEOBroO0GvlHMpvTvPX26t+O2/H6Ui4TsravuU0uAPsxV0Wj5ae
biDQQC62Mgbkgh0M+MldgP1I8Q1f1f7iH0g1Qd3owWWhWcweM7aMEFjB9uxhk3VvwucS5ij8Q/CB
08RvDTK0SAjhzqMLZdTuBuuQ1Yc6uSfh+zDCEZgbjYgxvusgPHYj4pRoA/6NzWVD40/3kRDDSKUa
D435ny0koDBBgAHfPwrYZmRTXAN852hHTs5u3CLUy5KNxLcXXFPOunxKxjeGQLvcSCYBHKCCYC7l
zKSR7SzTQ02FqBrUQlOIJecqlPonyPrarLfdpsbSeIDnGzAmp4xDRA13iB3ChgpWKm50Qxjfd4cM
dtT4SLkRIvkwzVchcUy446JOYpXfHzR81O3JvSfxAly1LHYqAueeBBdm3djBYkMkZoEUHTVNYx1k
a8ti8Slhb2ewJVStW3at7Zvh14ykIpZOXClZ/qbGdwB4ZPFMlyg8cvqdVVw/7A4BIRnLLduIIevn
XTa95/Glku599DGwq4p3g4UzIBztdty2ui/mgzJzUXoN9Uldo2kv/EL7tRllyu6rG+Ejm0NGHhFd
fLs1B3Vjtier58PVXiAdqN1Q5JzNzHdk753Q45UEKM+ZBGdfReEuInRf2YzjcwTuGgfkGuFFZFlo
5tkxiYXbp+TlEaQ5B7lrqR8ZHKJBBZzIHii5qKvVWzd/qu277jk+QikhWiGbH6ATjRUQeaIcZmM/
NOgXzXxj8Ndjp4VXBhu9NUzZSx1ivtyG4x74w5LOeI0BuThyJFUkLVHiyKm6Y/PEg0XQYdOhJvZS
7dz2RGJRuPzlyV0kmh/27KI5ZNVzw86h4ZfGC5dy+Zbs+K8aN/qpCmNtBDCuCMiw1DhIfzo3N4TJ
8UeYmIj8z0/zcI37t2z4JjMQ8wAbkjreM3SVrRyspO4z6V6nReMbPwXdnj6+uZGXPXLZjbAptA0V
5H+6+os01HiURV/1Q9DbiRkszN9C6g2NGxJ3UipeE3YjlUgjh2th4luVtnG7KkHAmImSB00jOacJ
/kX72TGnjy9iAh6Hq2ZdMQSKJS+Rrxu/XbbPwFYUJgoxV+dYoCDTiBoJZghcZC1F8IwUKsSyj6hx
eIu6zxobruZPGOS5e/kYEfBkvp2HzaTy4Ri4SiLqr1G1WaZNKFjuFW/gZprgYmE/9AfrPYTGY8i+
65qmPDpzzEeFbnaYVlM7rZ3uM0QfIxMg+yMbW2anuWFSG93e2dImTO0rzknKMy8AIjLy69xYWkcV
PDmPERtl1dd+Zh/5iWiHFAIpAbLsL7s7ObqQMQXurF2ZcGQYRDxX9BoCFAyjo8MhEK0hqY5u03BJ
ED8SA+MO5Z0cQRJIznn/mD67zOfj68mdpkFtd7zPdfkhMVwOzb86OQp+ykZYQIL+isYgjw6cLzFb
q/05NS3AIr6u4Df+x24TIcGSZq6P6jbpLBILorWEILy/2uMfFgUJkUYy+1Hqv4aWL/yUS/upkiNE
EGlPf2+j96Zpas2/QStWmUXkAbOQcAHQ7LJxuinuqk0BIkK4jT+EgOvLjPM1udq5c4nSvZ1/THTd
bZWgbcALmL0J1KGALOabMBLMqKGr1UTijT0c4rfMceDiqh+Axzj5s/iN9Tqr0Um5x7AqcNfEuK2U
j4bbqy0YQ8KbbhDmRFJViLlctJyCAkMCqbMzG1uwOgCr3JP6VVVfpfqo2IcFzaWmurRVefZZ0HEv
nP7cuFeQQGXxAd9smlvZoXGW3YzbiUYUkUH1CcNv7Pqt0m9L5wAsViCRAksdfrQa6MBgkRDc2KKA
pIg2O6rOccUIoOiYgRussYzl/dN0+zZf25yZOu03LAFZLeZHbn9V02cBccZKWr0FP55dq7DQhMAS
azwTqmd+Mk28SONJVHlKnjALl1xD83yE36KHISaJvT6ql0zUlD01p9V/MW0Kzwwb3dzmFk+/PTJJ
Xlcij+LqQY1ea62Fl82hr7pj08D4ly9/4i1BRZrav4Y9cv1zWXG4bVJ/0Es3dOwjLvN1Oh6i5kCf
MHfIlAbAO/AsEfY6i1y9TeBK9G4A45lyE1N6qlPvCLeKQeNDRATVnG5CEYuMmgP/x5o/FgiJeKjD
k1+RjjH4x60MTzN3+68W76E/IToBVmFdsZFuE/MgcyBmrjQkFRouJ82B/GtuvMnx1UAEruzol0eM
g6ijiJc3j2UM53MXfU4CovMihJ7620R2XltsbX2vM7+i4kfUScBe4iJnMXzAoxqRJ83KFPp9eSVM
vlO8Jf6OHZx9FJr6jA5FxnqEULso/cU+QGuOwz7C5CbERRJbfrZiKKP3AkHAjMhofCgSEmIvQP+w
XOwUd8DkXaV3P9r3kkASDTm5uo6cd6nBOEEsg4zK0ZgQQ04R54J1ATLH/5pYLz0Jc/FPpPwLbNLT
vcRjnaQC2+8KREONz/30LoWgtPQgyJpHePEPSqmQJXNSsUaKEidZm6fJjoGOPxKhdfEzYUWECeoW
GQ/TvOhvMu4ARTvkhEglpAFV1T3ibCYnnNy1hI1l1zUHpzYJk+o3+ezbuluzX5z99jTICeyRZ62B
l/i9YF8fU/FI+NRqJK/ZyDVauasnIrh0F4dnE8Bs/UXzaCDfsLzeekkI0QEmMEEgyXeg/SAVp/NU
8y7lf4vB5J1vSHkhlGKlUbqn0ofyFPEF8X/e5AXv6nGcd86iIXoiZuTWw7gxXIBib4Z+n4j1CyY1
+mpLV9l8DyD+nQukAAtTnGk/Us5meQ1F3+VnU4aTXw7Ut9BA7CYLM2PC5P0fF2G5lvXlsFcrHMG5
iaGp/KA969ysDG0i1dBVqrOUAFMo+SbXCSoCysPCjDKEo/HaONI2G1kUtBwTRNwxFxzRbtGKOTmM
7l2LNZpNBqp61MsLoxaxdlykKhrei4w6qNgRTCCOmA63D1VZDRRYo1831iYBpwkiT0rwEUIC7HXf
3AC4Gt+zEXgV6RwJWEhCvFoGMZHfZQH0Un/H5iED8UUIK+/EfIUSPUz6w3GXq0voXNLgtY3+lUPL
YjbvrA94BQCojGsBypJWLEPgd+kX/pm+W8xu6sFAjdqyA6BlZq1RgDPdY++rtaPBQ8NNW/l4iWYf
2XY//ROFtWOtQ1RfCgnXh1j1SotYIl1ju8sRz61JqkBV/6Tas8Z+/DTHt9pCt03ohrZ8BFBmRvGj
WXDT6uKe1U5ZWfOnGFQry/Aa9ebIe/ANy0938B3dWvcqx17TlxrTbpo+RGxbljIjIim3PWYARE+8
cM+xeAZ4LHOT0U3hr9UyLyIpQaLXVbfRuCkI8zbDdU3vVnSfqmURLMZHDCi+3ii7uAInuiBm+8nM
kZUQ7N3tCwYTVn7wQ7m7Xzlu8EsizksbPwzlnXAe3rqAIRMtClK0/g5yvWLIo0AYpHjxUVo6jA58
1eJVsAmpmT7/Q0TzRyKxjOtfTgT4fDKtvTZ/oDKt7R1Of8N6hHm+mkNgPzET5l9h/K0JZDd8Rkgg
+9bBkw/9nV/y/tZXq5Z9AiUJFuJH43PBcqC3L+mMeoxecO4Ia4lRr7w7+sNicDKtF6HzdfKLLn+M
5B9Zfl2TXErMsOJpw4k1dJLiwxvF5ndGTZtjHX75lSBdtCz5Thtoves38wdDvU5afxuzIYjZegxl
Dk3rssBsLbAkEBSJdk2R33kPRU8GgIHug/uJYDDWjlWYUFULGgZt15J8Vuof6SJBc2zblittuxRf
OYSToQ38N8AYQIdI2llWcwcjo1nshY90N7A3sGT3zqeK1CA2vs3kM6hv84yKl/aqp0+W/cEBTmEn
G/6bt5h5sR5JGl5BfPYu0aGwNwslQY/Otcmjr97m8qti61uCDlHtqosyPEfBj2xFdVTgd6IROaz1
B4zCVkbUIPGq/Zfi6w+Iiw2ybjOrLCbAjTRQWQ/DiJ6fXuv8ZgWZqyH04N/iRkEMe1OqQyOzJxnP
c7iVfoKaDoa9ZIELHDP5ZbMrJGNVh99F4tATI5JC0N9vW9cBGD0JGswhJ6GrrqX+q0xsVGOnmD74
ETN6sMA61i+p7atXfbh1+qUspNV3SRhVvxM+JpVsb+cN0G7Vlhfecku9mc1AZB4YysOs9hPrcsE8
2n3ef9XEteV5yXMiPBzdJEvlSmEm38hCEnsw+lcMH8LDvH+DWxcefh1P87RCAgiVHOqfMBPE7TrC
fLWHdNV5/tX0XaMIDqRvpdgKABjwP0ofs6f5IR3WC2u8BH2dRL/xeM2cw+CPCf5Os8ZgwyS0GqwN
+FCbbieqbGLS6vuxclOdq16cGXk05C0ImIlYQPWhc3xjO+DSBulC6ohgHiqIjGqbjECKbrCIODA6
7viiEuzF9swUnQe+KGQ06eewIn7kH5BeULv17OHnIRPoqpkMrs1vob2XHfiu3HuzFG9iHH4I2oiI
oDmj4eC59zjPGhEdXj0kpg5ZPmiqgmN/wRr7lDvS/Q/SP1B4QmTi9h6W32yn5K/iK1xbuNLI/ARV
686wRPzMZ5X/IIBDYsDWJYksqUuIkoHDRO/bPhjBBQEddFfBn4YAJ1N8dLLvann5P94XYbuOEvbj
+YQVSuk/U9uF7I+quBSUD1rlZDf71nwGMXUgfxY/Mv02uxa6s9aMI9ly/QLGRWvlR0ynStt5zjC6
ZkaWhXrF3gbonQOICW2QYI6GnO/8ita+lAL6RvRX8d4W0C83cz+2PL0XyT5K2Zm0C1hPYXbGe60f
auWhIj5dgAqbqtskCIJUTki4SUgP4uwygvW8A/8xhKMn1kfZbkVwlYQYtcKd2dViQFozRNMDQRsk
QnoufROWiyCeCQg2OEemZ9l0++k5uxHAn5ERkkJ0jg+h4wPPUVNSSxg5qMfCgNXCYdEBo6bQuACT
W7660UJobL+Jv0mJ4QofUgs5J+p0kqD4fkVfCdbC2jVXql3a1U1ZHgQuzZZK4KUs+KfWvPC/0/JG
Oi6sEEkaGb9Inb8r9avCXNeyQGARljAu7oyoLRjXAvfgUeUH2+eOxGqt/CwxZ1ZHGN2p/DVajJw+
rEkbLF6Qf6YyXkaGPlg6izdaW0R2JsvCTKzFhEENE4GHqEkVwrC6kpvXZGBFvqJy8fwnwATNjN4Y
wqnlVAkSuSZLXqs6vRibdlI4ndD5qsrvmCayPXTmKfcJ8Cp2rMfzBosgPl9wcUAxCuCrmPVyhoKZ
8J6CE4pUUPGEM8eQ/FzbLd0J1zs+Yfi16kR8Fh4Qs9wUIuqZSISjZCK18fqaEIN9ht9DNu4RDiDS
ThGUOuthchh07zWpGRCmQGmttSOHClP+pp0P/QPfqM0YlllXYttXQX8AXTIwIdnUmm2CbEv6bcd2
G1Xpmj1j4DooyvFoYHUo7xSWXn2Jzfcis3cqDzCBKOdwAhf6fXXUZWACw9c5ARbqJ9V+xlhVHIjn
O7U7jfOVZlFPtq/LehruUUQU8z+bNO2iVV1Wem1qlWrHugPZpMC8z+0W3Cm2LxqXW0qWQVN+y/ZF
Hn1JQebtpvZ7QzPc95wx7Uj6nFeD3dEeegXLWje8l57TP5PqwUoKkvC6dUWi55LAw5B1s62K0+hI
6EdBOQnnqimNxDnvHPl1+U/FJW4U3blAFc0BMiKKqmDGEZZaIjlVPYQ4YpcZGLi8xUSk2g1uXKzT
OEHkU5NsNdnigP2kjIASqTPNxZze24JkuXd4bSlBkK3/FRqrbQAggafi8H2szupXVG2J2yC+nWuA
WaQkGs9rpQgg7IiRZxUMhw9kAv/i5QplOEOct5RGJ4ata29zdbHT19H+SYbvUV62LAegWasyZF7W
3Qj/x9x5LMeuZWf6VW6cceMKG9hwHaoakOktmUzaCYIW3m14PH1/OFVd6pJCCmnWw3vJQyYzgY21
fss5IIhlOuntmi078xnMqQ+ROAKQrPztAdPx+fk8HbUFFwQJA3FtzqmaiyYWS98NcRbdtyumPf8O
JXhqAlkz00M8GN13RrxLmH8U0atGCJx6ByIlOc6ivrgETbh3br5G90SiWih+LDpcvYdYnxbR8GaR
fd4cNe/Hao+GvTPwBPhPnvlgaj9cqFN+iRNEP1sX1+3ZMJYYCU384cbC6YOtmTIEoEKkTHdB4EiU
n03nNRDc4aiI9HGnLeNVFa9ZJOcH6rzV8crRgy01/2FCuFF3eLLQ61sz3d686NpqNkkY2g5u3wCp
EQnhvWftHrNvKQYo9JfMOOgOQh8iNfbl0HP8QgshUKJpApZ3i5wuui1eDSjJNqQa9MaFMVEEMrzp
0UH2a5NoyCz6EiZGdHGxVQthhgtqvA6wRNN62FRrxBnlhgvR3vbw+lH8OANnI8NoBO3psF7rEzJa
SUpZsyqRBhPl26SAHRHDpd2AvD+S8XwbiVOvA0IBMnoDCQcPDk+CgkslxTvHUxIxDWM54xZYj7cd
N5zR8w5k5iuc0XOwZg1SwvRa7ngmdNEGkD6ZnuuaMMljbt6n2UNLlkB0wH2jVSuLyx06Z+mt2crn
1YgweyaJunzI2Jgp98E49y7zBK3epmTdFlyUcEALQiiQqw/kb7LU1fEj4S5D8TOAijjsGbNTpTFA
+7KFS3+O4P6z0PqZ23qfjRtFHxuxP43L2Q1v4jcfWf3Z2ZfwNtgM01cY0qGC+yBZetZ7hopWXX/n
3O3RB7bzA4ix0137KbPHHhEDxQ8Akd8hu5pL12V7qlmqXLlJypdwuIip4M7bVVx8cXcQwcsUHt0X
6W31KTzYhlp6I5VYzzUZtzNBDZPMQTvHJeo1akr7pHkIa+ckN97kfg5+mgWccFo0SDFGkswZvGe0
l6mM+aa1mc75dKjQiyEowhVsrUWdJlh2wmhB1B6pArj/8cJ0412Hir+AESvVBsTIMlYSfidrFZ3Z
BcWKIJ/15pFc0HbJR1ZWdxYGLdLSnUOL/tzgHc1Y4vXuqhOLEKHwG5sjetfbjnXUv5u3F9KRZ3mz
261ntkVRCqksrkOe/0qUwET9TYIIv0ap68HJJho3JnFPwIHTireKLAJZbyUVhcWXksRmaAiveHxN
XBKmw30ZSlrStc0nCDcw85IIyL/F5EjnY9bRNRRwoCcBh06ah4RhKbDMG7Z8IlZvaxODcICJiFyQ
dkCAwRpCWULTvZoohoZ7k8DwgGKPfnhSxPeXOIK35lNB8Fj8YBngcOOdUd4LdvCSUSF5m4gMROPL
3ImGWz1N9Oww54BTm5zpXryRajk0d3ImIuYB0X2945eZJCruO0hc49XjJsMxJzYzcZDwACP+0bWe
KISEb97D57FXHSuXuvlFRV7ojFz4kq2Wpc4cr6ncQz7oNFtcg/L19+Gjj6g9DwFXkjcnPLA+80kR
L5jKlREDghKw2G/9i8KRv8r1ParbVr/P2+3orPyGbMlN5fPjFuQBgDKZ6c53krVVnkp2kcHUUT+v
gF8n8rLyQ8f7GeIFxB7C0i0W+mdKqiAZXiR8H2fJhpgD6kMLLZ9/9dKTMxx3er8ieHeOe0GciUIj
LOmJfA6YYPx7NVKzusmQolSb6RF8hv6kYQH6znnEIheH55Zbr04+nP4zihcdxq0a2OGqwqNuX+ry
Na/QS63nkMN+xbTWwj1VdU8UH5Fk1bpwV+RVVSWi85XvHwFD+uTNnL3WEUwz5ltT55D7sYbL1BO3
oUHqfZiQHwJj6DZxtjOnvSICNR0WtaEYGQCvw+NYX13MGmSp03jqc5kQzJCSIrELuBDlseYxuCSn
M3wHHEohAqjgwDKETJ9DT0LnzhE35Q6TTNRca3Ea5ZNDWgXePtShib8OuGE7oLxtUe6mYZdHT3JM
N7Z8K4xHrk5DYK9CyTlvsBNSoYpnu4MrhZSaYdoQe0tcyRnuiafpvHJNeGH6W1pDbkbjQwl8Xau2
vPdobY6Mh0G8G2hNau7tqF1MdnTrua8jg2BCadLG93dNeDTlqwjuiX/V/V0pj6m9i9OjHT15zhUB
W0tGxesktoiRw/AhAccXzl3AHWDuuKxL7yEEVgkARa1PuKJRHbXmYDE6kyeh+1vMzNVEh9YoVnmA
9EiOQKKoLrUXl+rUAXfiCqBLknmkKLtdSBaiFLmMNJ8G7W6atpp8MRDDpCBXugZKm74OxVPJtlXs
CU1L2nm+6MJgCf18qx4H5MJ6/8UbqrW0SOxz5Eg64fWKLgg3IgmsuIb6D33dRDjW9q4LN361LOQt
SdU7YiFT1H0FCk5bv/MJuW22s/DLt89Rf5oQmljrvHgfxXJ0r4VkEl/wkIXhcpudKw76A0GYRv1q
RlejeJyI4oJg0daRXKZkD6OXXfILGHbbgJDyV3CoKaXAr/XXBZ91BpI8Is/3ug8/5E5YTikFHa8u
sQT2Qs9WvY0pgddZdXj7iHIA4Yr7S6juBrxTKDU7lDSskYQN2+NhoLRaETkCsKq1GOkxXMV3xBsE
7YCXduk5LyJl5DqGCY4tPBIFGRou1sXgXRo/Ma+1x4CnOx9ALVTkrOZ7vnTI8LtLUSgBNi5dc5vp
jxRFjs0dwc+1dQTGmuw7OhRBYPFSkXX/W7gd/qQ9N/NEGOx7MX6lLHx2RlWGfkE+i5amPeZ+c7uo
tReCknCJ5MVFJ+cke2qdr4mrQGOCz2YJY/+IPiGKmHTEjqLkxHiaJXUu0aqP/Ep6OMlYhpSDE4Ck
J4Sl7JZErC/8/jzTFpmZ3cbG99wTEounMbyipTYD5LmkABw7cVYpsMhRNjutYdKesbriK8PcwqBv
OxsOh5nSaiMCOx89MlF5q8X0kjU3Xt1TFARBw/kdhjwMPKBd9+A3e3po+LRku56XeuN6CjMyAkj7
5ycm5oE7h0gUn6zG85xzRSRWMzMNaXVTA5CltXXb8FiJrRMIz0Dokehfs9i6SedgjOCHxx85P0NM
N0n2RPRnMEV0NJzs9D7VX+REyNdwjXcaf1y/K2iwhcRWlLQfGK/C6m4Ey2pYcgv7y2O46oPT7wsH
6K/ZiwAgn1ueustrihR98L9z/qyeCPuZ4G60J4j7Cs20WyFtYSMHZ+2Mm0F0AA2EVzxkKzUcq5w2
qRVbHMdVy2j1G+ZrFy24R0YYHkG4hO3sE9gNuHq/3EJ60I06lXeqR8/PkxDtdZK+4f3KUsTYazp3
fDl/WFVwkGRARHi/5/MugEri3TPssxAbg40NnzSmE0WmAQfH0dC/ZyCYYDgVv5juibOtJkSUjF/v
zcBKWRcvoQb8Tkj78JlKjIYEv4UbBVzt7WX34vLKxMtMTTrz2WmdQ+fWYq+29xnTGvbnetcbnHez
4/LEZTIlW9glDjZCRJhoaMsFzBmJ0qTPBpEiGcNPGNoI+xQkOrkcOR5odb4T+p43vBie6E9DChTy
rr/EaOGZ7o+yf5+GvVDUNS4ZAF0dII66B6g+1fOz+5+qJ810DcjjV6gXIch2CQPDsLcI1T5MAzoF
xmegTYASD5HhxtmG3HLdQ5F+W+Jh6JbknnjfIK9O8V0V5yS6DPZ+bNdNc0Bp36MZrNGAacdBXj1g
UAri6qvktsCTG/8IHQCwAHaqn6b8wf+0+oUbwbQf3PAOxKTLNykzTQtoEtEUVHxSYwtNnbJHwQNJ
iSSRXGmIjY4cK5SNxA5k25jSwTRcGRmazF1Me4m4b0bgotWUrzEdtBoSHJIDkUyZjzni8PqhS+6i
+HVEOlInAA5Td6OsU6MhCrrmyB4I9CsgKB/mrhdgHq25VON+Dmtn6BkoKNrB+jnOwlWw4ucouPj6
U1N91OYlMr60iKx0hPblPmH7WvErw/hOw6+nuuXUbQK5qRxu24S0+KOfE9vymFYoJrFpgll3W25I
MsNgwIksJr52rF8GBnpFKEu7xp2BPT64beYXYnfhThFj4eqXjpgcDqMRdObklyQib226uvl8hpsG
z8RqbvZt/GGTU+wIRAQFCQiDedc4+LQ86McoQjtKTYmzcYxrrD17HP9Ezc5yw60A1asHbpp+PVKm
Uf/IuFwp+BJ73MBzZLgOe8KBNoZ/HYplq9O5s056jbCeoxN9T+jhunI1jFwGt2V5y/yHl6hMt5y+
tvfhw0zGj266oqjFrnbU1q8ansURKQLkMCK3RQxG9UYUvVek3WDc76tj1K6lzbZ4wIxqZ5ehznBp
zVK9VR6uSrZzhzl5fGyyz97gQexYbE1zNBRcP9NWTAU56GtxdLoHGwd7rT40c+kOs04TsYsi88Lu
7mwDJU18qiSXlovfE2PUQRAOkJC4jPcRazXRU9x0Plr4Dkm93JKjyfog6XXoEEhiBSHWZWYds7Om
xXQwHgYYkhavcNQ9Nrz8ycLHuSC3qnuME4pQgQJrIvomZ92RoF2tu2FHGFcQrxLn0npMPswXAmcJ
LsCODLEQMSamFutIfG/mrE2SH7ruoJnXsv3ILAJDH/t6p40p2/kLhGGMO4bnU3pCCNuYRwt9jXOh
hgCCpOfsJHk8i7jUmEn2FLnI8VOVBxeEWfFmrfthb07HcjiP2qc2t3p/pO4K/J4O+knfyPgdrY6j
E2yCjZsM17M3rgvOxxyTgYmB23uq6odxH+UvPaAFGLUO+s4FZTc/ZELaBGuqJQ9Q9BsgRilJ8uMz
vxTkgyDcSGd17H/c4gU7aQsCFn74Hhf6LiUgQ6L0WpU2P4kcDQbL+ER/pgPbEfdnZ7gfqseif8q5
Y+qSZKPxQ3NIYcR/n0afWbkksdbhMwt3frPRDKAZ59O1LxawIjpyVgbkM9TLliyyCyO8TO27RXCL
EFcaDxpnX0x7z9zJvL5FJ6vXi1vEQ1TJ6IjvZ8iXgHnLPRNcw9WQI7mg6KVBJHEqCeoNgOtKFjxb
PvX6w5R/Urc3Tzm9udF4OM2xgjG2HPhrBS3KnwT9ngfXMXm0nY/5lgWLjZ9nHzX1j7cV+wpkEVi7
pS7K2gvjnuKvaT4j8Mg4xSqKXlukVhlP+JbtPw3BRaPXeQrFdcDyS8ZZ0KK4+PFZs0m5EKcueM7G
79SOF30EyDK4lO6dLW7iYjkQqJVmhIDflRYRxa56GMcLza4ZBR7JB58AedoUOfTwNAOLFa44VCFk
hqLctNcpQdv8K25s5PrQteQ0lC5lutueWmMG0iT48JDiMY0id+dyZSHiQ1EG+TCOD+z5wJtOqRvT
MyxHxt/UWvDO1lwp8V779yTzZjWn3TbxHiuStkiRMb5U/lRCUzjIafUre2NJCCTMerHlAi/lM68+
jfa0oHOfVsOZHOkG42HwmlEB5pOiDIt99QKc77gE7k3c5oTfzixK/Fn337yNbX/nuPsoe9S9NaAo
06YbXTLjjrfK1Y4ApGFAsMcx90i1PmLH1FZFdV+B9fr9vtXOoHoj6JOrlnnnr7T6QsRvy25VnDiK
KcYGB0YsrOqZbsHsPF84AbZAzgDzi2OQDTugJjVa1BahqdVNa5T7LnufgCSxJAWbqSde4RBZTwI4
pYVg6AnnwRPn8AQjNe0UJkQKvGj2LgsKwBAWGEJ9TZgGiKElfxEZrVrz2Hf7aT3FO351OjzO0xd/
IBkUc9YJlF5F0P7WkHeKsuTuW4wHX3sqnfPoHeryYHf3kAiEoibjXWR8W0nDHXiv6ktcXwz9qczv
0n6RgFPlSBoX3CPBQEfEj/Cf7Oza87gL19q0IWRelc9F0rF2QWsFhPdiImngAM1Ht7iM7l0J4h9n
9wYYJDpe+RGS/TThoQaWJ2f/rZu2yYRoacP2g2+n0B/i6jR38lo0zU3gakxVqJlJWRaolzvyRjet
82ih4+Vd5jhNs50+3BniRMFPED9Kf1p7Zbkykpgy3XOPdN0EQYuZFPgdfE9IolhfgT4aPIqiXWG9
p5lz6/fuyagHNsOdIBzb3FrVm0mEvSe1rdOCzDv3Fdx3iVmOpx+bF1oXqno5SWB5+59OuxDcJcPz
iMwEm++yUg9lny60xoX4brfArHb3RXgf4qukW7Vg4w3hX+uEwCVNNUiYvobyqzTJhVg15j7FQTeO
WLF+JEKAPPhGla/5WO/fuvK1bcCB+dOBZM8M7hasFkq5ZO2FLzr5fAboMMPkcspXKj40JG653NrE
jDo2i/V9wFY63kJQDOQky60uWC4S0Fj/nkxNMzlhA6jVIXU+pEVVCjrG9DCV294+VUDRuvGSEB9C
9h6JneYytT7yGhYLdBExlEfGLeN88jqkT8IhRR2vm2TKH+m+gzYRMZAsMnpxCfvX3th4A7vQY/Je
uIi0Gk6dkLCo+tNqGVq09wnTsURT4syBQP2eXmLETK5CvLOKeMmW4jmvEP581uSuxpiHDhxAZYnq
D80lh0w9nYLqviAkSbNYibS3LHlDacaiUoJYINkDhfFoHoCbw2CHKqGKlzr8kV6lHF27nlavftOY
q7Hdlf17NWM3DVq89kLIoel1gMwHnn0+wHXK/Naa7z4w2ARuc9v0EPCsUWHyNOLJ8PdutlHthnYV
Hoo8VHl+hTkCDROFh8FlKJ6tkUExubQkzvDcgloO9NNsUsyRisDVcpMZQOxUoq/mgG6em/P5GqDZ
n3X2mbUNaaZggDB37MiX3n6aXRH6hqwwcm7gQ/nLguHeHnZl9VwwmGgdIp/hY5bWxPWKMkXQfx4N
Prr2HhDfRiDehbPR91mbYzK0z9j/cYCzCvRHx6J7mTBJaaCpLceRPzxI48lxHgodNIP3ToDIcADS
PFohlINSkie6iueYAJ9f63gN4hxEyHNKEqUA6Uut0Qu3jbPnbHqGrD5N2SawSlbR10beM1Ohmq55
9k7TSnLah6RXAP+EHkWh75M6R/aOi2kWm4sAF7fNY5fWM1ejcxz5qaJfnIvWbOYgjQrI7acP3lQE
dItAPwNX9lYeBQB0Oj2iWYvHl2HYsbi58qz19/34pap3L/r22UEqm+4CZ5eX2DseCr5Of0jnEfCs
88khXJ2fYjYFFesm2gfNSRfvwGAzJkb19I3YFvPXfXPhyYCaswSR27OmBLIfds2QkA4NsAhOBMYq
fvn1x7/89V//5XP438F3cVekY1Dk9V//lf/+LMqRFx82/+4//3qMPlVRFz/N73/2j2/753/01ytx
A0X2X37Lf/qD5pfzj5/Lr//7y1u8N+//9B/LvIma8b79VuPlu27T5vdr4A+Zv/O/+8U/vn//lOtY
fv/l12fR5s3804KoyH/9/Uvbr7/8Eo77+5362xs1//y/f/H0nvHvTt/le/ofvv/7vW7+8st1/zR0
A37CFJ5pWp7JT+q/f39F/1O3TVu3DdswdEc3xa8/8kI14V9+mfqfUBCm6xF0Z3s2Nbi//qiLdv6S
Yf9pStfUXcs2DdOQhvHr//7d//QB/tsH+kfe0kxPGkD9l1+OJ3/9Uf7tg57/MM0Q0pFS102d///5
fonygG8T/yvWsjFo+lhtnNRSKO2q9hyGfrbF0E5kgW4UDLZe05HK0judeBpa3S0Whqq1tZ7k89aj
FxQ9KCr9ohAwqxKazcmH2TzLInuRWGPy0ZttR/KCg2gkiOPuOw0jhE9NBlPVQ9L3FYOArzvOZ15x
wlR+TAlRAXiZ02f5LGVWHCW167dG2w9c6D5PyRSQNJiE/p30ZLnEclRMaHribMwCGxhhGdFOWW5y
ivsC7U9QVgidMmWld57tiM/cYmeNszT9mKwhfjXiRFlLuzDtRd9k7l4TIkb3GtmcnK7S8p2Vm1RA
GF65s5PK2OeRbJ9RwqSPlVFQntug2kc1JkXuLPgD1Fwg6nQXg15zzvA21F6NTOGlq+nSm+UIU7SZ
rBYVaB0l4tTyzy4umfhgu4YVUItFOTlpRCoeFzI0eTYXTbPPMg1NU5qSTgkjUw1LXSJUMao6ukSd
kz2bg8GtL0UwHmJJQ2cyNfpB2BmtnIGGyjoKAk7tztDu2qQT2yqe3OdCiuptHMqAbioqHisgUz3F
liMGLOylGbW4+KVD+o0YjVfpjJgq2qJuFm5LsEXguQNLbgFj6kVJeenCwb7rUr1Ti7EZEoO2eiMh
FjJLQT6GpMFI5VTCw7kRiFmqpdgfKtfAkzYGXoNLr8Nc0hs9JQB92l6SJlf3vmXVVHQIC0JUT8xm
qbB/sUr00G9NMhrrWHWKmV4LMMwPpWahSPDaDCArQaZEhyrhEMUszZd9gRXCBC8IrXY24UWhQh+p
uhRdLKZGHu2e95I5uo0fu3K+qyArwM6LscAcZXfYOnxpJ1CFbgFQ1U0DzEDN+34TmJ5NV6RpnuOm
bheDO/fvjqk1JbeZ5/trp8UOZiclspax7J2PqizkS8S/Osahh+Kx98GtvcjKjo7fJIi3egMV9JjJ
aG9KhTDF8Tv0tbg2x30TRNqyFLpAoN1a1Ftm5VBupTIdNhulCGUZyeSkSc3fD6EsfNbUOEUB35sE
e4YIWVepWXXPSRBqxaoyG7bkSA8wh022HXxFpqgQ3Rj6UjRjWKxiw6H+VlMG3mp31OWzoyZnxPJu
2QiFglgixFJmSJCTapNyRQ+Ai9ijox2VT2KTaxJxCJ7/8r6QMVrDsFIlJgW3EvealyPxiobqrHqM
9Glc0ISgVW60b1Tm0fooic1LJD6ZZT3kCSVbbiAoLsgJunIUGQpKzXGJhvDmmLvecBhiW89AWdZP
lPxZgdF1FE/lfKfO/vTVUxaQr+SAqAjSe7h6XQiiXU+GtS0i8vjIT7G95zRywWkT5VJlg2jCu7en
WPWrlqMZ38doEF8wdAEjcTSLIchxxhUsw85kfLSL7GxaLTelHWYRmio96uldHsL2u2pTRHBTYprv
UZ4Qmpu06rWws4zyJitHLOugk6sGAxSiKOOHLGstUuEGK7yWQVV8ByFT/dRpZXGos4EdwtIVs0po
zMeZVSRnHYw9WARaEZ01DNLJclJTFG4VZy3iIj+U2xYCHEJW9RgwK6tQV2HkAC46PSqNSf58gMxz
H+eB+ynTLHtqrCz/NB2BndjPW8SbgakBeGkZbW1V1IXFwkl1Y1hFVYc8tsNlRmEkerS1lD2kUeFH
k8BBZof4XFzhEeZqdP2E3GeaPkXWdRpSKUc+uzIW7K0V0Yc8Fp0zTw79qCkzeVG1WW1QnQfM6yG5
q7z0kpPCtkoQ9QJJB0y1NrwHmdSaBSlngpxXQ5guSFfU9AvLsQiJci0R7P3EI5o9LtyuvuV9nCYK
bWsWvbhjuY4CKZJVRmEpBIfmxPRiBzG65CD1rS19WCWKY5xhl8hN89ekyaCk/cHTDpYdeyl5sB3h
c7ZeOZwMTgkrHUiuJYQGIiKJwja1tdlabINRmLUaVv6W4owbN5azKc+SHKTFZFUvrVUXSJnKfNk5
omaqVGoX6lryXKWtBksaGMumCaHX8ql+DwbPJMnBLtZ2aPaUYIZ9Qd1fgXU69bzuQQglHUqReEag
ma7RB5OZQVIk9dRIso2oxq0vi/wjalrOij6rgRfGKvI/4jGXxqlyYzLmJl0NX12bcgc12egiyTSm
b1FKHxK+yIZVltX2ilrf7Ge0NZ0aob64VuZgLnU9os9Iy3RQfpWiThh913tzDEEMvg8XatUSwL22
CVGdGk4ZUhBQcUy8JQvETHBysdbhBBtK2/4UnnIQj9hS3PUt1Tq3he4TqphOLS6loHOeA6+1kSFR
GU68M8lfgT0+TnFVflT5VDY3maxjoHBTLiE1E7KdGh0pTdzmJXwQrVh8hwopVx5d311WjhiWBSHn
u4zLgDynZCBosLSBYwMWb20Y7YfQ0jxy0Ud9lU+FQOzs2dl77NAh6PTQLqqJ3X1h0kLnNhNkiRGT
zcWfvpyaFgFXiak6a0INYbQ+cBJ2bbywCm1uAFAR8gYPPN5WRn/TKMIwLDsydn0aJCfyofWLE3cO
C4FrTVt/yk2MnkXpR6jZZgnCOJlw0tWE5ktT2UtgV+lWRGa5rt3S2DasEhsrGvRd5FDxGXopN7LS
fX1Yalj7j00alMatbyg8EVS58OkOfd5+hhK61nRIdNStCHfD1OaPMsyJLQlKoX56Y8J33eXIsbKo
ntZmbeU+zrFAe9MFxXFtXPXLoZLpLssNRcxy4sEBV15HHjgGLUtHwb2oUUwD6fXhcLTCHLJ2qiU5
0FzMq1CDPqDeJF0ZbK5vI6bw7yl3ycUx9UFD397HGwOB+BofAwaR0fYRFScxaYJlOK0aaTpExjW0
5QyZGO4L0ZL+nqviVFg22sXAsU5FPaYE8cNaJsY4LB1ZTqu0FclRCA3Ji9ejD1adfkgy3d1GyCgX
MsP4DKXg9BR0F9ZKpHJcWRJ8tC1a0nrG1ju4aclrahGflCbeHIiPmv4HYXG93bgMM6hqjc6qLp0Z
ma8qjB2QG7/dSkY4wiA1msndKccJ37bWXcF1jEwoCUcuCi9URxm66bmH1t+L3lOvnuercZfUlh5v
Ii3DCVQVRX4fK13Pn23TDZ+iKSUurdDL7CfQkFeImPppvRjBpuFnIWK6RiT67SSIsr4RGKqeDKuV
S9/zRz7XpCE0Dz8HzmXLGCzolXKcUDQlPFQMu4rCTZqRVLLwGfODm9S3R3J/oPEJWoSPw2dJiURh
xzmgLSnVnS7q/Zg27tUOu+QShezjVSpwsTgdcaVlQlVkMRALJJoK61RVut1T6VfddkgDpOmR5SIs
baLwvk46LM4e7TklzlDNmV9FegdCYiKcjzgYYx1rwkF2PQ8F+jaQaLh9P0uy887bpqbPI8wMbeRw
raoIlXabDgFS7cA4N1lwifWK6PYcVHXDk4kamYgeBzNVefOhmNCiL0v6jrHkw4V+ol+tGaD3dLhZ
3RiRSyVRbz21ZW0981TvSRF1xn7XkiR3sP262Xa6Vh9aW/ksi43Egj8SpZOLCleurervAln5YWqx
AwwqzO6C0paPmWyTi9PlJd51ZaAnC7xUvrhB3W/DUYc+dyq5cQJXO/dcofvap9U5DjBoikgFyKvj
ynk1Oxu4q2gFgJeMJtKPOjvX70Su1fqlUrK9eDGcqnSabu3TZrbz7BH0ypIdetHYJ7fQnGgd8KgC
eUgGG65NpLl9ncxwegzrEBd8NCIYrhhsb/PRJp2p0/jgO4U0AdO2htPWS+pHg8cY0s6hTF88y5SX
sSm0Z+VPCbKRbLotg5r0CGkBy5qx1xIbaVOvkOXZoZce6ilN85N94ZDRlqWotDpujcNYk/W7aqU0
X3UCcZ6nhHYrgdGX61IlNjYQw2m2XmiPJRTb3G9kRWN1iyoJXLIldxaEUsZXkXCMM0ZEW8sS/rbO
mri60ZyB4NEqyRYso7gdPNc8577pwY0L9psk9e9ro6+vY0inYpI2GQ+5EbG96dvJy1BOxTYzuTbQ
kHTuqUwMuPwhL0hYKfNJ726Ttm6PkSz7YyB00P2pCOA9K8EVZYYIBqb5VAMbLuWRIx7XgBNa8bVu
pcE4P0YOkmcTB0JsDPJgsnzt8xGuLClbxLQhdJalO4rCwzH5cfuG0EhV9R++JpjdwqE7ayxF71aB
zkljW0Eaq8RItI4onWtHclu/8BybIyXl8fBu95MzS7EgKQpCy5H+9I1HWVYXRTjO0yJ5Hl0FOh+y
VR4RjHTvVgIdFafEolOa4soVTY39S+wW6DZNnhLLwE3UOfQLPzuXhBhiW9Y6Tbsx02FcT6VO34Lm
hSenJq/ZjYd85xkB1YzRVG+6yJsojHKmO8PSawQeZrDVFaeWac3L8/8c4fpvYFfr72JGfup/D3D9
fwhdGQ6wEiDffwJdPXyj///+J7Dr97/4G3hlmH/qIFOeJyxhC2Ea/wCvhPunK5jk+YrjkL0kwZX+
Dl5J+0/hCUN6LtASQ7j+b+CVNP40TNvQPdcGCJPMH/8T8Mr0PPuf0CuGKVforuEKYXi6zmuZv/7/
oFikZTL6+VV163hH7hPW+taAAXbFXrmwi00aEtKH787I5mSmZmequNuw66y7CdbEKLSRRCbQ3czI
EZ4N6jYv1VfAfEzFtYmgStBMxDyFjAUIJ4zsZ3ecZVWsthvbFeeELNpbFV1stMxLhgFQgcrohi16
hrwh8sfwzGRRKbRamrIfvBgLgot8I8+gFaZmolEcGiCTLuMhmuIB2lRMAV32LtGagf9tEXFs6V1L
fF22yRyFfkYMlD747jGL3WljYdDU0+HkD2jMuJ2/+tbBlVuiah10dfEQDd62DYU/hm8stB56V+uS
a5rrNGwEknD8nn0nJ5tzYE7YujHCHRtA3LVKAQ7m7KXNqVtsNAW97ehyBr5JZ+DAdTBFmCF4PZRC
gl5cIwib62eOK10zOpEunJETlOXfRcm6r+EWHtlEbnnkMSzn4ZtvxdkyonfgdmrRdLZlKvCkmXAt
MkAgxNQV2H276mdjoD9V3yoZtbXwyHdounSt5zu77ndeGT97w5OGfaEO4r034iDkG0HhEgwlqBb6
xH6j5TZDRIQDpUnS3VTNFb6IGLPOr6ilalBpN2iv6EV0FctVwAeU2TOmMplvvfbQW0R/tLKObmRJ
HJWANbVLRHFtQxeJ11WrzCw+qrkAXR3CgKB5Wc05tF4NJkfEpnIgluzGD6hWKjA5+O/+/yHpvLYr
xbUo+kWMITK8+uTjfJz9wnAoiwwiSnz9nfR97OoqR5B2WGsunxVJ/TSMmATcHpNfkDHk0sntONuH
qIQo4ZvbdiJAXhzLKX0dJw+hMqxYN0Ty2hMtM61ChFlVu95avgQfwaRM19qEHNBkejLOfNdWKKrW
fydLUGD+8sHslYUwdyT1O1aP7K/PCASyvE9rsH5nNz0iGtrxKLMwb+aGNb1DdWe5r6eCq5MCZ8Xe
Vx0rj579uOvfJhZRMRMTsWQbSCJj5hE5aKgC9jjLq/FitoE9SIkcmPwQW3dRNt8EtQTSE92FdvTu
z+zmpFMBiCBwfPae0g5vi+ci7GTsdVL19Ffb6Umv8J92IUx7/ZYZbl46JCKNPR06e7gL3PCps8PT
4PwNsLQCeBN16ZMKnty0E9hd6ysIzGGWM7W1n74FgI6MPvs4N6TfX0K7/ekkMut6ONJq3nptttfp
izevbt3q2tTqMqjsNGJKYCyFooKNIaEzzrYXwW2X2c8yCNA1jQjhJeL9tnTeVScv/Ko3wPaD9tvJ
0TaVsIvYF1k/bpS9y74mYEFcdf31KH3UnVPyGXmQgS0ytjf2tVVnE6bhhaINnq+r5q+md0+DGVGv
2ScXu8cVt+QQdF/WZP9QqH3MA08sQdVJy5HETpbVuHNiOHbE4gqMbjgHkofRFTDIKuuxmyfS+orw
2hHFa24DXQmADqQlqnEnrVDYOfqjUhja5cLA2Rm9TaSL7yORH4Cg+uE9I5IujuhBC4a8gUZRMnlP
WRkgqxvpJLNVlwJMynaxjjsTOvTYOXU+IOGKx3CTav3WeeZuEjXQUCFfA6Na5DnutybwqewZvA8p
UQYBYtagyX/JCnGG/GfEzGV53m1c0RdP6FqEHz0gy9iKDkIsAN8LCk4+Tu8f4wJ5BbOna2cIn+um
fsvmOMCVOd97G4Ysg93z4w/8iZzP6NNdJrSgfZ6BuTjK3maizPIybCTlWXXuyS+cBd9U6Zfs8FFR
IUZ4jAOIK+P463ZI1eQEB64w7EGaiqeglUhIFBVnL6xrGedYz7C+21H5nQUpi96ZIYFgzDQgndDR
t1z/kKHrex+r98Rx34ymBPb59MJlBq8H/ya02sO4fg1RRq9q8doO2E3MYD/SWV6TXOnvOFFdEGLl
RaEoCyZk4L78tHOm7+x1wwZIZFCSxaErl0wRr9ur/oeycqUzzAD+ZkeSwvA2tX67SS3yL9wC52Cf
qzezhGhMe813Ol3JzHlRnvXZLW+xdVuWUPiJSvLAkVkjaYWo/kOFwimug6+siqFF9eoQDMt7E9Ff
lUtzW2GbYx6yyZrsJSrM1+wZmwWH90gHcOVoasAuiDh0GgzAGl99WlToj3qXAjXZ+r0ESRI9+4bh
Q5OvUMA0JhEHW2zYjjfzzKrGQ2NXKJylUsMyTwDUoZrlwo1WjZ2Y4TGD4BiX+H0a3L8KI0A/N4DS
E8HYqwJ80DyqkYa7DdzXCefrkPT+vvZh7wRh/Zjk1iutFMKzeAx3s4wemOdjk86cw7LYqEn8sNxl
MvtQg2ftenpLlFa/kXWyW1r51MnopEz9yNu7yx0Y4mnB3eaO5bH0YYcUI4g3mwPCqfRLuAAHzZNt
2rMCmzysDNXUQP2NmKN6uBh45EFLQKGu+bWIIfURThfbcFLnMSDhMsrVe4b8DXFy+OnY6smeyhdm
JcclRpvRTA6jte6s65LMtVwiTXA56ucyY8pPcHPCLehlKtiNKq+uPBldC3vuDmRlQ4PPSD/KQGFN
gmABe3JQbZeHqE04fbg5N55E+h0vN70TwvzvrXoLz97XNoq4jIXSPOwGtkWVE9xNlUV7oJ2/sNdH
AVFCM292JNzsBH6RtQoVLd9D5vQD63U18QgwXYgc5FC5u9hKvoUF25sPHWN+znZhjfLezZKcCxTe
TJEDM6PDR/8h8A13l14yZFkMFL4qJ5OzSYCvxfZXo+OdkgbP8kJVINkZpfl6YybP1pSgz+6GN0uX
jNkaVKJNDpwI+OrBEswpg9RBg1YB4FhzPyeQt3iiqhSNjmCXL/aWcN+ph4qrQKU2Sq8S9wrOCxjf
2NcWf5OqepdGHLnceCPS1Jl7kGnuEnOPx2utqV3v1kI+GsJdiEtizmDr/9QSy4W/+iItvTUlsNM+
+ce1f9IwA2nxJ+wepUFf2t+ppTrzFCOdlkdPCwx4Vcqdo9haOEkY7+wOaELeEbauhAv/ud2GooJg
OXCIRVzc3RTj+SKxVphvWsqdhY5w/WyDnk8trBoKggkUhX0xZbuPXDALvhSE8bEqo4a8JiAEKN6C
3Koou6dhGZPtVHYfRLaFZfpXyOx+6ZJXLasfmfr3YQ5iEi+Cvz5cVlkyAPTTz9B+0FPo7lkiZRxj
3SNV9amtBX5D7f/mWbxrcD31Vbqyqetd3sYW+zMK1pxfC7kc5ZExAmhSoTe1BVLYRxRVR5W3ZbvA
6qIOfuLUfoX0jrDLf+HJR1fhdyCh2ha9XvncVj6OhgxdibI7pqXVl6jRVDUhFJBohPPS4L6qDWdW
mk3PShYPNFA8fgqJZRG9Kh38dH4aU8B3u4nb9JwDmO0rtIFpNn+1gq+5m4e7uFfusdIDS/XCetZq
uSzGkKKzGGb8isFS7Vd/ORLvISwZivp4XHMb5vbUHXMKQ3s0zCuK4TNMOC65fLdeTZBn3KFvLQet
r6yKa7eS7JWW3EEsZWzvKhFogByW6rtahvupTjFh9rDa6r5atmmLgs7LYUvM6LkMUR6APgUrlEVj
riqZLuvmJ18S6hf7FHS/JgHGIBhZYPvggTdQXLoWu/qs6vrYT+10NbQl0SkN5rJ6cAlCn7380Eh3
IY2gfYxzNofWWKC5zbv6aORH3parcwgPS29xcPTzIo+9AxKNQvuAEug5oY7fV3ZvbYg4v/aLvrpV
foSGFslRZzflCZ71OTMYrgN7pQdQ7HHRbI3OeJpkO/PH9T9tY4Cd3Vs94GyyUvHj65ptbzWAqUCA
TQ9q7ZLqRjQEd45ojxjDHeOZWJHAwiMfVzdRCE0gYIa8WadhWwaof3bmU9pYSAAdQokDVXhvAXTl
njzb7j/HrwNZn1Kp37jsPE7Wzl/tR4b/tpr1G4TOjdM4WgkLucsPrm6QpLooMQn/mqr23+CzojQT
26XSQIByvE3JqmkywKjrFhaPK1Hsd6F/tOsafwFL4F2LDzjWV8rvjvNCKdDmwPbiRMA+oTtE6HDX
hP6HCOZo59f1k1Wkn20H2MWsQZN6zp9MjwBaMNMLeiR/40oECt/FDJg4x3qyi8b+MDl2enb6Y5iR
POXkS3Mn07nf5BeG9c1TQ7Jz4BX9ORTYBiT5cvPMTqCrDVKzDmez1TwIhuZXIYjKPvZ2pk4RUrAN
2SKXudfcsdsWvQ6rRJbyQe7YpFMn9D0pgJAmAosUAkrikSZnodQfol/ITzZeyHYPEnmydh82zv60
5myn+I4Y349HlUqifVIWKkFjX+eVBUS3EeF5RqZF4txTQpZ0GjbNSTrmyYimhPYC5NrY1g4lW3Pt
hP/FY2bhVanV1yihkw+oNRlD5IC26V8XVTP9z4Fwx7R6yV/shOG5MfMro/x1jc4sQoQ8mPM0ZldM
k5uDN3ckZXh83JQlPk0DZ7IFhWOUaudoSgnlEcHA07VpWWhwb2+bilsw9pHxzZnkvedgChyU1mXh
2mxvfHFV9S9p/BmlBHFSRKC4HWiUquPoo98TMwIxXjXGqctW6QVtXQJiqPEiRsWpeDAM65PS31Pj
Q7qz953KooNduczTrdLaRBFK7nScb60czEIOSz8L8AuvnJ5plgh6PEuAKHJvo3o8hgWnS+H3z3Vl
xxuxRt1FdvNnwJWhVyUQxiIwzsvApbAAJ+HSdo8N1/LGjqdgp3BfSezVmU+Gl6BuMezq4RdwPI/q
eo6CdMOaHfJ0FAMmW2kHNs0PPe14lUiOpCQ0v/US8i5gZXAHY23LCaRXJLp4o3Qzb1iXTfu6alYF
CIW27WAkCm0GCdNLaWFBVlVJ5VnJXZjmHuGy9E+siq58x70uaKk3fsDCYd+4XrOljbWu/JDULu0d
av6tw4iYwNAOwGgCDc7lJyMWCY5rhtwZtnjhrSk8ZowM8th4iAebszVQdHq6ftSF/W/GCQJFknEq
rSm6XuS1AdTNUrqEGY4dU3/3wcFu0IXvlW7/hOL1qOrG7FpnwM6DHZ1p0n4JcvY6cfBR1vWmAgFc
qdcgnt7ZQVXXXYnbPPKbu7wlJqCZYHKUxBhtWsLZMQ98UZY1dYKhxmHAQLTuT46ZpC3nl8QD4DCW
IMXlmD54ggHyOpQYsJyVKiMfKKCJGTrrWI/tkx5d3Hr1rsrDl6jK0125BKvNDXbSHPIpMxvGN+ch
zm3nvAz5o9M1/8LlJhREmiBdgzaj8E9Pk0QvX1xPI5IvhlxxW3ioQPCb1uFA9FP/6maw09xyLLYk
IaZx8S9N8SaBaKfVRWPfrFuLMF3sKzeWXyK6mZJcb9q3ISaVqZHxi10MPwaC1IbRN3c/GZ9d2n/2
YyS38SyDq3SrLIYworElx3bGQ+azoArKgM9Xw1x55O7llbeTt5GUJdHZP8KU31FpiY0W4reISRt1
MS/HFPGcafMByRywt7GAE9Mcg5Tja+lpXOyWiBqLfxX6OLvrnLNqBNs6guucKmjjVd1hsV2Sz1g1
2zlwLlFTfrrK+3CLx2EBZzkKJOmy+0Xc92KXBqCxk70grO5cn4Oi0v+yanhnORDjNM1pYUgQGYP7
SuR/gyO+Z5RB/vqZs7T+cUx6rOtyj1ZRXzmM5NG0zNfu4P940qFSEs+LcS9jBninoZTP64R9BkvQ
JgAd5VseUyHvEDf9U+Tmb2hYUNmvf89UUME8+11wvsOSiiASQOuKSWBlXQ+RY6aIcawRfTZUjSin
4WosTKAllKedm2M1Lr0T406QiUPM6qSArzblA5ZDHgdtljUGp03xz0QMUxDKLhnHfCK5WMN5X+eI
gJHujVydpKupV5WRXrUMarfYLhoWHnhqQxsj3fKRmYhuYfJ3YfOmUGdfSW/i8JzByMNYCSGXqUU9
5aX8FkPw2fru/SpRa/sRi04zQ2jgvLPo9sjGbKH5NwCLmEpdwx4RNbymZpIIxv3iJ6O1MDJ6Wmb7
CeVauJkm+l0rypBHMpXTI+BWJHNbIQCwRvkOvu7P1PdENnKPos/C8rkmWJZjdrYNw7XapJRxvjw7
AWmKZvzuA0aH2oEI5ilMdqF70zFhkT0Z1x1XPxhpYHkznhkSm/rmIJhOLvPCttPet+v/9y3xnSTd
3jHjczu0R4h1h0iFkBS1YCoMObiZ8p4hPORqZBDU3N7fzO/B566PZ7LNaiefGSKyO2S/OXQ+2bmS
P8j6d4vB/lXb9EDdZ/zPUf4Rmq9lmFHJ7JDP8CaheMIWiFjbYgI9p6upIwcsFtmQ9gImgiwZN+7K
tfQEqhe8qm6DJtJN47+yqb4UviTJuCJZAJxMKb8M445bR7vfKu2ILLc5gicHdvZC8IZr6Y1dhNtY
jsdk5eE4g9MiWqwfy1q/eygmS8FRMEbivrXj4RS6gwOp3pz9Ij4vbk+bFs+wq5IKwbmEDkOP7QLf
68HibY2FbFyK9n7ohlu7Gt3tGN4Ug49tnOsdnxQejsIDre8WJPBkNxF31h407K8BWjv2fLHTEIWb
jrttbeHTk49AhsH0rHds2q1xckHURIyRQdboBpCeZfHCDdp7WHKBEYSCA/s6R/jEtkANw5dVBo9l
CHTfTtzdvKyeltKGUViPv7lmaNQGDpmlHSaVphWfXhO8hM3Ilrbrd7wiHPGkRLmFrqg5ouy+7AYq
vOJWJChwsgmnU1foOzcxGE4T+7mK1lKvSR6RioJ7T8Y7owt/Q7ZPl/VvgZAX1KJ0qcqGlIY5eAJL
jyCiQStcZJRLOKIiaii6BRIAunTv5VvPWNYx6nHJtjU2KphVSZarPQ8UFIyIxFIbJ2mGcCerx5r8
b+AC2QhPy+cO7kOPkGUQ48rUzW7K07cSpVmZeKiqOoZKHFhgtPIP9BJf0gXpoBfrZfDZh8CVhewe
YUlpFohndko2tq4/GvIBdd9RLwc+IYsIWKmrixMn5yvjChV543kZAUsjoWw3BcauNmQlnNlDDngZ
FKvtZ091632bEmSgr3DSNtNI1uBkcSgtkMUDdMzb1I2PQ+D/c2UC4qcv041T0StGaQg/19THXCOO
ZMHKpFpppiAI90xIJ1PbkBcaX1f7SapX0YluW/T87JNELdeB9ZspeUA5SV1KBvzGIYnVjaCbxlH5
gGHqO2OzplhqpSXzQwO3m7kC0O92JE1gEubNFAGu+qG/Sv153nllzSrFgCGP6SR9uz0DxgPKpj6y
bCRAYPYOSVIhLGJNEjDb2TJnZbsfNL+J9dVh196rifwI0FTlDeHmL2UIKkACMqxqT7OfyZyrLlqy
vXvbR4zA4iX5XZbwTlnLdAJZMShVUgJpJt2oNHy3czmy05uaKT3tpchYNUsMEgZEQeDaVz4KTs4P
+7NiLWhGppJ1ljabsS3wR8cPiTW/oCZ5LQax7tgq4vAyb9WODjTuud4T7VJkbnXmXNFmwOEVwqYZ
h53rtlSEKv9JsD2J5KNnRyC69AWLAMOwzv3TyfBtJ0BjEoT1boPaIkWVuhVoHRnf+GTWqpg4ZqLE
tJnePEpdSgfvcVZ8U9b6ePsdSyjggtQlNFdBCiMw7hmV5EOI+RHtn8+M0IsDkqHKbG/342PksslK
DFIppQiCctoe6OS51hTixLDAD8hxdpkE3AyB7CDrrpaOVbxjWXsUTvFu6n7i1nxEGta91YYee1Cm
sbkjDpGHQLvx59PU4Nl0wuqOo/nPaUkgEcmnqSnQAVdwqYy4OQAEtQPxOfhcNlL2X0s70VtU43Oh
0n+AS8BJ1h9xWPnIRydIHR7TFR25u6mqkptifDTj/NGqKj2azoRnjdEelTtkhdS2z0H8FSIsARU1
XedzeJPLjHipERRRhCFRBYN18EuKLEJ0kcfxFtphBZPQQgVHowiSgzBDSC+2O5BCFj6l5XXNod0J
flrokGEYxjj9W4opU1TuVWvQsGnz0YWe4dgsIHXVMfet41x7yfxcLOm/OM7IdMp6yuqWl64LWOL4
VfSde+w9+lm8cSMS8xjwyRcEOsA1V3uSd1ysnPglibN2BAXuMtl2FjxvVR8FjOxkjklMWYfadHeh
SX/GnlYYYnWzWSXMYYDrAIEwN6ZjjqMCs0SXjBoXkVoS37Q1wREDnTDTCmzzU+5c4oJ1hlY++H50
y2n/E1jxczfGuGBXrE4D44E1V1DIwyRvLSCWu5Fd7i4tp1u9BK9SWfYmoXuP+1iA6QzHq9Bfib4u
T5ZPYav6Hrsr4MuNEwzMAJdgazvRZ+KgeR3B9bcwtPJUHAOEA2B4IlDtZvwofPuf13CHUHtxE3O/
wR09l3M1bw3XLx2ZOvsLeKiwgtQzRIc6pQsbK7HmJV1NDorCAkvIpqzXcSdprG4H3Kggk6Hsu2MS
FTR1brtqUxZeBFX+VlH0OW5FWzM6dCRL7MW9cV1+UH4xVgA2pk88L/3ElG7wmn82NiulJYNlYjHd
xzBEYsYwtruhT70aRgPvMtEXQADfjbvSbBcMYqH3g12PuBf/Fiw+yPBp61g21Wm2bhg3PdTAvPN4
l8Lyxa2ZZPVqyj9JbaLkF77ak+JY7kUu77ElbB0vse4IXNxpykQsAsy8HG2qXWAjrY+89pRlsbng
vjikQ7ucG6/dB7aoic7BbD7w+kaLs1cORGmveGySOnwEYovKCQGhf+Mv5hIGdnWgXyWvlTbM+fY5
8Pd5yoxLmpYfnqGT7i3qljnIyz1O0t8srnl7/Dk6mzIgXAuWZlZOWL97feNlkKQnC/hDOpEYOyUN
on+MlQLDSVVOwzZOfOaTOkyWs9fL76jW87YKrY85Uts0RZCJL0TBT8g/AzaAKoCMry24uTpnTzOR
tpCZ2VAvcqHnC+vPob+RNeAhTsaryZ8HeK/4oRMHQRS/rC0eggnvM/pWqEBOADl25S/22aW1gmCD
lL9snqoYRs3cslrsNKLEGEvDKCU4leF2khq9c4SukqQHi3GK7xEY0rntds7JeJMozJ3Ed4+1FhFt
KNPYcQyt64aAuCKbZpz2pWaHh0eSb2vexUMMSkZT0M92RWQM6WDtLB6mefQ5OwuYS8H4Qpu/cAbc
YDvIGVxxmi+tfxAxckKHN4wd1qZfIgdgVlUi4au/Ssvr90TsBAmIj2UMCKhxX8soOJVeN16H1gwK
PieTYeY6iyqmwEGAgbrJX2unDzZypC3yQsyjc4kI1omjzzaIgIvysy6HVSAyGnLMSxXeFkP2GTi4
YFpBkucElAoZ/mdd5ZA0BIWO78NFwl3apaSQLNGcn2VO2KPvoMkpg7dMdHsZuge9pOEJew6LjyqY
d5Fn4u0ygt5xfHNwZb2mhOJHp505xCsXcB2ISblxBgW8e1lop7z+r1idB1iWDmNGhTrY1Ysd93Sd
aqCVH2r+eoUuNwXADB4N8Y+jsEW73fje1jWJ9GJ5CqMm36D0eY3VzDEp2rspqR84996RSa0adxaC
wUxYkVBnZftPbc+vwl3UX+jAGfLr8DiL+WuozbFeFJzHGDGIbMw/n4+5TWi1t9jlmLOGoj0Kt3yt
RvaUfWD/OIqRe6DEPS6gV/wI1GFlSELoQnYIBCUn43GsfbxCI54GKJhRta+i7titynlVgWm3fHAu
auA6m8LXOuLEtRLrpRF62ky2hZkPwnLR3+iiK7dNhFkWG3M/aJcKhMDiKgRTBsVHlfG/yFTmNMUL
qnMYrLivfhLALn5GKmeLuheKCDvUQ5kybO31fE6C4TFt+nPr0DZp265Pw7wCSwz+3IhQZNOxBFYQ
0NCdLjttcXPixkaN39aPkybkiWoQl00To+4v+o8w6gm7bACVGc6RAbQxZdcvfINkHs6JF56itnsb
AnY7Pnf9VVbEd1gT0l3s+VRTYXObD8mXE0QcFLN1RJ9N+o7Ovtsh/i2i6i/zLRoPtTw1lgvUTb+N
FRp9l7fKLxtW0hw321kUv5L9l5Ut/5I+I9KAYxtC4sQG0HvAouxdF+78MGvWn+PgM2otl++UPjVq
GLQssn9Qc849VKAdtQZW1mgm15cWcmSbFvCO+aNC13JfUnddCW/Jbia3+kkUeWidTXRf0EXXHSOI
pLa/qm5YUIlD9BNvKLmg3aBlV+1Jd/yI1m3lKIsj7/O6zAR00rFEBwpB5p5arUpZychpLi7lCCq4
L2E1V8FdhUB749RDsmaSTcqbGY+hWols+4vSiOX7YhhLEGhpWL4advthmH50nICKXpS1bY5XqAzh
HKcbgb1gO3Txu920JKg7m3rKGWj2q+McXCI4h17QkxQSC/jI1vJmwTzCtLl7Vg1ZNoId+cbROWz7
dvaOfnIZEdXJTm+xnWL0CEZoXU2Dz07DlR7BlnhIeIKnsIFF083vzVxz4Tnxb9mRnFNOxwXTxDEg
21En5gm59Z+gSoyS/H5yWf5KlT2WXfOCC4YYxG71QRbj7TzZw5GD6VbkN9ySE4Nd7YPUghuBPOjV
T1sK10Lv2OWz47/L5fhrcvRzmG2AdcSJ3lY5btXS6ucrxjOK1YldYPzJRsKpctdRZ+tV+DOx8Q0Z
NX7RsKitDHwG9zXv7H9hnxbEH6jHoAVeYzu4udtJ73I9nKt5HeVaAxCEBCR2khcUWUt44wYkVpmY
tJaR7hikqkJVRLhvKa3uKluqYhei4IW+k2xSM7bgRDiVXTz2LCpz+RM4BEcIQ3xzWSdbCRQmkQyi
pjGpz1lBl6jHfudMmbr4pCiLuvznxnX17VXLJaxH8esjIA+xSfXc0Y8ltSSVM2y/2CJ6R4vd0MsH
9gj4/Ok6eHRDGlCkxK8E8Zw8Eb062MBOxgr0Xsz1uZMm/1JW+ahrGvagxenXYJPaK+27OyZ27PSX
B2T/dSzk9ajUN1K1rVNG/pk1BPebIe1A+6fMDjtYemRluZ9JgfUI7xfn7Dh9Ra1+q0O7OPFKQ8zl
ND0QQA6tZvBeMBLRbLRMdvqF9zdrI3HiRH7zp9bax/mIWrxZriYO71PCG6iTvrjP2NDnA+O1znQM
XpbEbBiJhOFk72SMDyWD+cQsb/yyE/pZdr1RrA9iBMNWpf11iI2Ndw4rdDWO1jnpe7UL5tRgObS9
06bp3OkummCmkIq1ZdxkrpeMiZ3lFF99iHk29ZLfLHFJrVav60kGotwYYRPXkznIVMpvJACjmhix
U3wx0N4Xqk7ZBJorWfXuDinCPEZ8p3F5G82MsI1QX2HDBigTkTlGNAvG6ZaDWgIPrdP40WME4N7L
6ztn8g6d7x8YSfzU2EabAqJvGmEbYl/AGHX1Hybo4tzkOg4USXoTASxMM3uLLd6Iagc6f7ur7LBm
fd/xgyhZGS8cV9LN7npggYtFjonCrcOeC1oO0gAvxe+yEMZTNRESpbq6K1sVHbqgvnX9+cUTkFFl
zEMuMaTFVHSzWe0t3YvHJQBX3cAl9+WlkerD+Pf1PHkb0aC2o968Gdv6RlGDLa17dFoGwHFL/F41
M/RsUedhTlI3ynBkp124jwLgCvNEKZcRtRah20+6yELbC1Q+SBnDFkaNm5wBrh+ys7J0dtZxvFe1
cs5RthyHbl0UZOtGYNUHSvK2bcF2Xfl0EB1Ei9rqLqpA8ALxlqPHJsUxDR9HORxLK4T2J05ot4BQ
hbe9m5y4Xcx1r6mCFJKlBLFQVoD7DdqI5jqkfDPITfIm/Z0AhoyPZV7cVowcLYEWSBeEofJrVpLJ
SM64A08jWcNYFFv5rIuDoQRAgTLyUSwTXQWR94UQ1D4N3k/eDh1yUYg4uZEoTljkzOOLk1cPsaN/
1y8yIcEpCMGBtvab6yVPJpLPBhUpF+4JuxbYpfQ5HeKXyYtuAiNPjeBuqFO4xn+xGY/ekl68zLxo
O311y+Sl6v0nQlVCT79JFd2VmX7BjAJF84lxw0nDHU3s6C6HnW4K93rp7WuGvydLspUI6Se64IhP
4UGsV4rDFzr3NiTBrw4actvfREwWrK4FwhEf06SAkeTsbCZ4mFrYUwD3mO/p/s8T8dFt+4IJ/9up
UvwqHXsMyyWWS/L+ZYqWNU2pZnDWNO7Rz9lmxhN3ZtqAFupT65Yy+9klZW3omDyXZrOSZcOS75V6
10H+yADoROf/3ln5o/bGp4VraT0QWEhiWgrdad+W33mZfHKn/AUFl+7sjSSbyXsEIiwdwhrhEDkZ
TLALycvq8oYosZx1awCMW5e2aK5rPHrKEHucgivv8SEB0olvqeKC7nv2ry3pvlvteOcpuZvadIdl
D50a+Eg9bNIIkV+GRY7jOG2YyJKWeIv774aOrcCxWXrjJxbZc9Clb027vMY58am4aWAW/IUh1OHA
vu0JMvYzl2h504HXcfVRCv6lBNTb4SUkisdflZqWf6OjnMm0fpsj62I15sz35m0DRT6BVd/2BfAo
CN3ifcrEg1qpjrYXfCRF+pa2w1cx3LnefEEw81XR7xU5quO2uCwfy1L/q5v2fkz3GuJKCdXI5YfC
K7iLoOH45OpGst41sXw1EjlCPl2yNj5XbfYYRuKweOVBrcoZuQ+HhKyYtr80+H6z5KSGETxpeBMM
094HmiwdWNva3SDc2qBS2CX9Y0gRNWjwMcAYkdScUyaZdQWgel1Lf4kmvuMm3AkSzkoMDK2TfhmG
AYQKB4CESHPrbLJsy4cmGZikL0++G+2K0j4qMz3ltvPQK+vFChi7sfng/79FPmg9mjCLX6PW00ts
HmKj7hrjvtm8kOsLiFbtfnT6XeAAekumixOat7qoH3Tw//8fI5ZKzljkwAWrD/9+9ORjXNcPtckv
Uz6/9kV2NxXNyYnHJ7qRzewgwInCm87un9DjXdJ6eSmH5NGwrui9O8uwgUL4WwsyjwrxJvKdF4y3
QooHUSOQL9c1TXBT6uxiUr54M92h47rDNsjPrN9PnfU0uukl7eI7UUYf6zECTZhlho0TcbpofIVt
9pLN6WU9SaBUbG0XMuU2Ct7nFhp18Tr71Vn2WPs3vR5e+r8lRmRCph2vBnVwOd+Z5qG3p1u09VH/
4NcvNDG3c9ZsO6ZORaAXJDuMHLq9zsyNwHA8FPmDHvOLsgzhPIj68uy1kfZDao93aow+OmZmUduf
bI93ihVk+mDdl8s+tPE4jeayHnPrX2W39cwG6MWdpheFNKSc4RwP8qL66oHFzSUQ2SVAMSan/1H3
HttxJFm69RN5L9diGjoCgYAkCOTEF0mQrrX2p7/bkP0nA4744VmsdQd30Ku6kpU8YW7q2BH7857y
8rmDNa2YnIx18JUM8m3TWqc4RtbQ0a/14jVGj8D309vWGm5TDbUqBlZV/r0m6V9QwzUT6SR+jyO+
Z0ucEq8s7R6qOD3Q3fXUdPFtlz3Ern/Uwm/+UB7qwTn5VfCkhd4pqTijMWUwgtA011l+GpFIcU3t
q9E3COtID2ICxN+faNW11G5NzbunkuiKOrQvndZ/LYLg2HPRuTXI3cF76k1qjbn1/gpM88UwOmit
cEhb+7q3fgx5fMuj+b5OdDiV3r1Nhb2TJHiB7T2Pfx4fVB2x+AIZrCtxasuF428397KNrcY8iT+L
dXdXlN/KJqV2OXiCifA1zsY7MahRD255vlVqsdWG8Y6U42PYNA9U6L68XTqy9aKqHS4siWH/idLQ
h8CyXuiCvTdQTNCa26HJvqdlf7BU96Hs1K2PurdC5Jro3+B0a1kq/vLHhtrkVy1sNwn8ADf0H8VP
SKJ4Z9fHVnFfxI7iW52URvnaojAcQ3Ntw5OqDFd5cVdp7UNX6t+tIL3Fk3ogNwC3Mtw1roxoVoZo
MctGbr+ISfYQ+EsRlRiJ4Nq6dOXk9QM1Pc/j2N6HkvyVkpqXDHpZbyW3RQwRq5O3fWhsWJlcENEi
HNwvapbcJmxQcU/SXLoV/QkROzIPuzu3bh+bOrg3vJ8tRzIqHE+6ZBxsmfYi/jUSn2/Xaxp5j41c
n7oyuaZzmW5xb9sX0Xddi/4qv9ojeJeNG7pfSlgCbnuDo/ug99Kdj6AkYna3idF8IXl4EsV9JLaq
fKA8O4WH3D7IavjcsOUk3TyWw03jtF+kshfszoxEG8rKwg0RP+ttGmHzLCpakjQqy6isxT5/gFrM
2+801YPUPnqjDI3SuyeAgJ/3lxiFWadAVNU73Tw4tnciif/Qe95jqEfPqi9/TVgUZW9S7d18qRuX
hhEhwQrsEtGi6otuqTcl51YhEozR4Dz0tnyV+BsK3Hd2yb9h4WNpJlUj6Ubmj63si+75X8Tlpari
lbXWyvR7nVcgMzwkG7xbkxcVySPvSUuMDVCDladJ99BRNhW1ZpkFDIRTJ6m2STZeW0gPasAZCr1Z
G463C9NgK7QvLV7sodEcI0t6pLBin1jZFemPo6GMGwcJQlgVeJXRnbjZSyfZOWH1w29yNBGtbWd6
T4pE0ZSk6DeuUS69PLmm1Z5Wijq77eC8hsprA/+BoiiOxfyx19PvRtk/JZr1E0UBFIhveprc6Wvd
yqaGhkX7CNRmqUb2MdfsrQ7MEVXeVvHujUFGVhgGHKRsq4ifG6TyxqLfo8Z8CKisTBr8ZYCKOPZO
vrPlldUT8kJVzaa4iDoW2ph1pCn4Fyh1QkUW6om6XA2UVwYCCOTqy9RpjhCkbjVPhL7MoxUq115W
H4dwX1rIHI3GjUwir0f58pZLIjgRQN3FbnOk2efYW+g6EKiu5SsgKqiOGhSovuZ0CctBex8bX9n1
wU0RbHT84YraFNukJd0rwPe0FEJ361IutnSM732KZWTCkugcU5H15HkBNHwkk6X6JMr/XBvp5Np9
VFwSyGpCtRS9i/GqROIiIfVK017n4cJQ6ynL2aEIEPim3iKnwjMDgy6+s/AoKUuUHe9IXfsho2tG
bR2Og+FgtNHJw+ewje+hU92bTXDfhMMdzQaUvOZbx+BMIxHe5jdxGt3aFCHSH0YyZ6Sq0+eXeKQS
qJNY6iaFRO0Pj1WkhpxITfslq9sHTaIsMkT82KlEQbNK1CO882KOG8xFz8kgoQWOZ1BK0FL64br1
092oUyF2Y70EnkX1dH5VENrqTeenXsHfIjZhGsp2IICW0ZDkOK/WUTiuXuiRgIaDxXHWyghP2XAY
KAeytqFzrRqU5pj+HhoVqAGaf8iXZvwzh52oVtlaEr+Sf15AjApjSJA0fqt5v2rbuwaaXm31OzLB
lLOxvPgxHn0ikfoltQeqhmwKNcm+8ta3UBXq4RTwty5Bo7RIyqHCRJc2IWz7oEkpKNPxuiV461b2
niapflhWg7pWEROpkWJXIiIzrl+tShVd+5s8bCE5D8gdQv8iReO6YuPC0e7tg2e45VKHGB+1+yyR
b2gQO4wdWqKoz1dDsVKMYdf58b5WsjWAiobqPSpM11Ghklek7LAC0hBuSpW+HI1OpRTO4KvNG9xg
A7UMya25uV81SlypFGCdUurqwMke7m39WnwB/j/hL4tZSDyd4H+5qgdgHpV7b1v9kxRVW8uRr6FT
rMEGy84hGI0NUQUYq3Fw33b+TtLSLa/+l9QXTzX/Lon0l9C9DyllajP9YDXq1/7GtfpbKvtfXALm
vLLyFoi2vbHkK4OtP2YAZSogThkvNi+5bakuyMFURvnXGPpJGFZbsQpiGRS95IS0CP3oTEI1hkpd
jj7cUSBPkponj8iMgpAXB4RY3w4uZ5Q5B3Hh1dRgeoML3hKyFkLQHjK6HVzsklXol/d2hGItr1ya
97n5OvVGroKTZcNfLPofLgxdIx4OCr86o1tRQ83LAaYXGquS1haF5yqyHDs6POi5vSnc7oGEya0S
SRyB8rWRdxSp6ktqcMGz0vlEx45wTQuPAAfaSB5+KMRs8cfc6CsjtKHIcq3R/pJYnKaJtxnowBg6
nQ5CHgr89yBBTLBkGtNu09b62gx3ANOueZEswmPnrqH/EeXwT705bqmjXpc5IgoDwO2S0xQdJ/qk
RJcQ3cPruII8myCIwT8e+diS5W7ZmjD06aLmkUPJuTl8FzUVA4WM9AVvxUXYA+Qb2uR2qPRjDzwF
IfIriXiff0dE4DDoN15LsWBGCX9lnxIdYK+S3wShdqPaSOYhrhL6DzkZXM3bGKAtOm9dE7ACnNy5
N+PAa9DIt4M0bs2xeMk17y7n2gvKfeQbRwo8iaABI/FsZGC9LbiLdQUrn68KomMpmRytAT2XMOvo
nFq1FIZqYbmqpHLrInmgJeiykBjvEp3oVrdWkeqzZSpYe/8Y8glAJaTjsDM7Y0Xb3lMeMnE4eAEl
8uI1x4sF0WfrgZT+12CMYIFQKfJdLCq7cA4FBdGqsbf7BOQ/gleUo4SD+TOM951Mcq5X13Ka75Re
27y9DvX6weMpE8Xac5HLV+BQtpLy4rr+Xu/SdW4Qx1OPA0sFtuHapsPZaNFQkK6rhgxQGaPUg7LT
HojeraHSgawbO03ihGnaDf8i4JaapjWOHctFA3ns9haa50lh78Vnqn+Fp1iCGcTHU1Ey0RZvnxxb
MJ1WLkk5YourJsRTQDuLHznAGolDZ0vEYcFa+avhn2mRv+1pqSRAjTyxSksUTgD/GSJCqHb9xs5e
ALRszMze95J3p+raTSXrG9uHvi01x4KeQyJkKPGZZBCAWumQJdwv0kglhj+sej/bUSWzaERLXiMT
Ssg34mBu4U76ATJHHKpRcfV2VstMuiNvE6J7gNY2hObXjU8Nbf72NYYQdb0MLKvpHyEKbXXQ/BKI
49rrdrZNhVKAlGErX8W1dYrS+BCp7ZecNFw0pntLRSeKpzJN+lzX6pXv6lQMO/ABKbYBOktP+GZI
jVNMapxaxWMVtOBnRgTHS/53aDAPwVexkqMqED02N2MeX3e5dGc6+Fo6hbRUrlSlfxxbFl2qrsld
74RgteLlV2r1rHakqtpqmyo5AmTfLd51kAdiGUFI+yrN0w3101siSSsx0QUqU02Q7AYjPcR3Iz5J
FKMhBorK0G9kIMwUQB0sxO7yrD2lqKXAGtiVg7x10a3yXHsFG+CqgJVMafeNG1+XWXYbBOBugwS0
eP+QRzx64Bb3gbMv9XhPvewxkZAw1bBEkc1IX2dMaYXMNPTUpKqjvRtSUqa43PZ4rIdsPyCmtqxi
qrb0Qn+N1VDbUmGUhbkg08DnNG7LMG2p5Xe/aCqCC3auVZsrt7f9tTbmJIgTXgIuNfX/V8gg/y9R
bVUFXMYnaBCqY+Pg2znX9u3f+BsNYij/o8MdNGxFVKzBov0HDaLL/+PYjqoAr6UoxNLO0CCKwh9Z
MDsUTbdty3SMf7i2kvI/JmQQE6KIaamGYtjWf8IGsd6BQQzT5K+XZdnWHLLLiqnDIHkHBqHs2jTx
NUC1a9ZWpac23hpa90jSayebrXKV0VBkbc6+z//Sdc9puu9Zuv9rVNENUo0WjqkKeeXcaNtZiloW
qk/NSyduenPT4kD8vRD/5rNcMCImKf9N7P1fKypmdIdePdsQQz9nnhRNNkgeVnD865X1zBvOv5XX
ANq/Sk8FpWnqqjwJ3WDj9g+Gd2aYGT83rEhNl6U+hn1Irh2kKDc/fG7h4tA0Q3EgtACEUiezxunW
c3oya3Ldo/jaJojHM2EdlY6oK4JU/K/MTRnITVk3hqwIQbHgi5UfQvTVUBgI5WL3uR2FZf1xyn6P
S5ssDLVVShP0GoX2xKwX9i+aMqxddYoR5q42noC0rNFmISg5Y/htxX1YK2eG1fdTluGn8s5/Mzz8
ymKKiBf0ElDECwV97W6ofaR9kw6SBcXhBPXDe14nS9Crq5kPcHE7nv0O7f3vkBJ90NocskS4l5/M
u+wEIXSFsMt1viZHcOu92BvYO9f2zARf3JBnZsWfn20VzUvKJCCNROqCsprkaNCaPTMy8QU/+8Ji
6s9MJLSWy5SuMHurccONT8frAX7mQTtEz/569kNe3iGct7oFTtx0JptfHptkUCL2YP0MxG5JrmqH
AutSiN1l+0O5IES0MuZmTyzPj2P8bXS68bV8yLUQoyaJpj28wD0axtR0HdJ1upWOM190boiTQyCR
7CZ1iWTSPrcYlsTxj+Bh4g3RSNTknWKZPYph4lP8wWIBkyJrji1bFsfP+5lMTTWx8ZH8ha6Gh5j0
Hzt2PTO2SwvSMSgChzJCdfn0hogSCv4LigwW6hZ5z1/VKV0pO3cfLGlJ2TSwpLb2jMlLR49jqo6i
WIahW/LkBNAand4gGe0EOOVALq47/RdCQzPDurS9z41MPl2YDGZRKhipi1W/EdjxRbJDUiZZ0Ju/
sLbglzJ1AWhoG92E2xnj4i+frE6bZleHkmIue9OaGK8cx1IodGWE18Wvcp9uwhUFTl+0rXEwlvJu
bgtemMJ35iZnijoMWmYJc3SIIeh4Yxq4UP94Wbd///JzL0K5MCCHHDwBUVPXhZf0fiHGMork4LS5
lhbEBW7p44g3MOo3wWv1Gt/h8v7BkM4NWhMtgFRPeTKD/2aS4GTwzLH00383JmtyA3ZRFktxiAmx
8BN7ZW28A116TzRD0OyEIuLculcuHMzvBjVZ+LQDWHbeiHnapHvhHoUr+PqPSOqu/L/mrF26aN9Z
myxC1QYtVldYo5Bog35qudMP/RE9lxXhNMpZFv2v8degLk40Ky2X9GovP//AF1alI2uKDiJPsckg
Tu4FMxh1w0mwX+o/iWkV8sypfOEYeff3T64Aw2nkoaOuZtGh1umq16MxEBSacf8uubbvrExWPtIr
WR3QGAJVZFXRpfELdh1VbXR1L3sQQYv0RAWTka6r23LbzPhKiljlk3ME47qjGQbYeEMW99LZTa6B
5OmTEuNqrdGpT6M3GCuJ17WrPGhQmEwd2RjoOE74n/vV7wxP5s6AK41SKoYBo36RDPOopsbiT5bH
77FNpq90FWVIWkzQ5rOqqfuIovvPLVzycd+NYjJ3AWzjMBMmwmN6JNF9S5BlEayRhyR+jkYPnqa6
mzv8xV/6yZy9zenZnNFSk7AuMapvvV26aXfdptqX2zkzF3cXby2ZO0ZWeXW9XxqWrg3qKGOGunsq
WGvi1l0zd4lePPbPjEwOLLXv6J6n43qBWvm34IqTY0ld2tLMUIOX0SqeOzK0C46WI58ZnJxZxG2c
0KRhmI9nUiUIkZAO0R/JDtlp1Jvkg7yOj8h33ic764EE1j69zR8jY4FM7jLjp+GtJKtq391Y41oT
cRf6gXaReltv554xl2/Es186uXOh+nlEnsWneQY5hLNdXEMWWpoLCCj6kT7xa3fmPL38bQwCjoai
y6ZgmJ4fBoDNlNIRt4diqjvw4ciRWMtERsw9mvNfLq5h/R9T0zXsQV93Q/E2Ah/yTV3qaKldZ1ti
gahrg1K8rp+0b/EJnYstMJ/o++fbds74ZGXDjJKQwXhbA/W+ua7ZQOZGv5qdQXHAfNioOt6Zg0dj
O0JP6fx7gsTsetl4s+OTn1JXvr7MHwmOBFdkdVfmyiBHQxJ/pS1ROaS4fcYNvuwOnP2AyYQm4MVB
fYivfMj3/jJa97t8XT8B6UT9eO4pcXn1/DNae+JQ0apG+ZfYWTJVCPAbb3MTORXNBGggzyzUy0fT
b1OTCdQMurDZHTAbAUJZ6U9KHD5fIXMGJseSYI/IjjjXE8V9bh3vMYrS/ecm/n/29+9BTE4i1Hki
UxKrA8r22tcWIjpBm8WBZEm5DDj58tXnFi8OylAVxdBNhRClcHfO7o0AdF6CxgNvzIae/O67T3bk
cwvKxRV/ZkKskTMTMJzUlKwvIKv1uGn3wX1GGgGq4K9qGayDrQI/inZ3KjDha67reXdGeA0fdtyZ
/YlX0Xd+XpUZ9oEvmQsgFmDUC/TqsQ7/7ln+QUOJT8U7lNOluptziBWx7j4zP9nww4g7qr45jMtu
zdGybXeEnxbJ7bwTcHn5nA11srch/1eV82broB/UJeTApX2Lluei/EY369qcc3XEkv9kbMZke7uZ
7BemsCciWfBFdvUCMO4vEZagBXBmg192rH6PzpjscPjXDcgBrPVjeC+D3Q01RkhbsoMvZ0e/PFQH
cl0mNeOgSRCeTOSsZDRKCoSrjGLm18xsHGNyGvhuRw+3WFUGFQpa9NA6Mw8N5eKNdDbcyVkAezfo
KWzn3bZybqKTfefs7Dv5SUxqIhwiGGU3xjal8GY1v2suPnNschCES6gMUyfngupntHrUnKYNTY8x
6XpIVTQCpIvPD4dLX1ERYHVF1jVF1SZjHJGqQE+DMdp5StpaIWUVGPXcqXrpFgLaLgIzjkz512Rb
oFgl0ZcvFo6yUg/wrO7FuYrYDdAB647KXXHPLtFKt2aGd3FDnlmeBhRsarcrSbyGpZ175x5Q7MWZ
lW/ib8YS+dCVOXPWilzThw2pQFKTSfuYim5NzlrdqD2YikwbosMrvcCH0v2l/Ss4Rbu0XKGVtyt5
l2ycZbOBV+3pSwhd+NXqguDz4/ikLqCCzDoBlw5ggm5ku0RCA+VHfvTZBQB5Cka72LdyN1438ZPk
XGVpy8YZqOAI5z75xck+syaW3Jm1vnVI00ZYC2kwW8BaaSOaDZfRtl4MG23dAyD4y4XJuP0XQemL
n9+mm1LVTetj2ibx44CULLb1rf9q3Piv6Wv4mq7Cjb7/0fFqR3jVXJT39Xb+dLy0k1SHI43/05n5
yUf2PTTaaoEOr+tnz/pKX8jch700ODYQqU6DqLA9fftpPJMyJCfF2kLhyN9GKIAlK2BSzTf9iUYn
fFeU5K1nC+DMsEo2c67zpRFqsuqQbTUUG2bJ+4mld0NLQNpwJDXZSwe4LNGj5efH0cUr5szG9AkS
G4ZftG9n7g+XNp19tS2/kh3ihJBveGSt4zWKuzNGLx215zYn15oHYhV9BzEu96vuPWqDtCjaubCj
euFg0AikWpahGiYT+P7jxYU92o0n8l8/nBv70GyjLSXNydHfqVecQ/eff8eLU6Voqk6AH7DP27F4
tgfVLFVqL8MaPXpA2+5Vf5xZjZcWI3/vPxYmu9wMbRSEBj6al9LhF1LngbdsA/LJoSD1ngHWRtn9
d4OaXIk1vbA86MQ8FTo4SCmGFrWgmwkM4+eGLq/Cs8FNTnGP1HNlj1iq1pSEhEfzzttpO3qHN+ET
Ls+4psN8PeuoihNi6sydf9LJErGCJKqQ5xFWgf/eUhu8NF+rlbKMbrPNsFNeZkZ56aCmbMfSLNUk
mDRN3/tF3qr6+HZXdevsV7vijuKiJE/iPuj059NS9jCfgRWnxIdRnlkVC+tsadZEtbTUxKoV1UVH
caJfr+VglMFe0Yw2+lTW2E7dwFau/I3hguv4fNgXd/uZ/ckpJtv/3ymWoH1AU5PPf2ja5nMjH/Yf
STtdd4h+47/JujzZHT5d40kUOdy40ObMYjdARPncwscwgjBBAk83ZE0EiSe7oYHRPHimJV6qbbaw
Nsouvwr2dHwcKfmfz5tfHNGZucmWALZq0AWFuWrdrccE7iORi2RL7pWKN3uF8Mcy/Tm7JT6cMpNB
TrZEbFUQRyqspsfuCaCnay+1VXSX3NXf60UAXGq5rpHHovialtfZC++j9yjMI3qN58TRDUnt/VqF
vyPlXWmLb5wevfuW6wjiyk5+HtfFZn5rzNqbLBt5QLRCLbBHGaGHr9hdC3fVFYUZ6T35mtl45ofN
8DZA4GLwjC6Ek00TRlUx8n0jJz8GCFg4HZV148yWu7h2qBCgxpmo9ccQZp134G/YDbnRg2ugTzO5
m9kNFxfKbxNTvyEZMi1E6ZF47K/hVyxdIywkJ6t2r5CwgUiuLVuLZpdtqR1EIOcPvL+3D/nPEN+C
EGenWplpENYC7Dc1HLXy0PnfPx/hpW9oWCaurYIAjaxMdgJQRHRDAvQ0OsM/mXl5cNu5nJc6PZkZ
w7mJycncDp4GgxYTzoOorRh37hHdkjVyl4tgM1cQo84NaHIOK0NsR9SHijwlBwriJ6f+Fob1o/Ms
QxFF8oSSJGsZHfsl7Qn12r8PxyVAF4fn9tVcVuXiYXo2dHUSR+HNllgqYKcFb4bbce8d4ivhbSr4
m8Fmzt/8cO++/87T0gsF0KiSJxhDxG5fut+j8FWrjk5fz2y7tzXx7qqdGBITfrYoW1CktkeJNq+h
5gnuMzqj5evfDwXkQy3Kclfpfff4bT5Nddm0jZ/Lg0j/WIDYQQNMOocxVmt6w7ckcDY5ue9ua7+g
phUsqPR+yu/Eq/8PtsmZ3cmQU0etlc7Frio49jSeNn99bkDssw/f9MzA5Eowcy+nc4WWeK//plUv
ObX2hqQhdYa4hXr1ua23IM9nxib3QdbkIXpVGENh/EeLGsUiu0dkg94rZCICFHV25gpJnU23AhtF
FWRCiLrbtV/UcdMXm/zL3D754LuJBcUTT1FlzdY++BxVUdrpKL6uX5lf5eKYlTaqyEdVVlaWRyNO
IG/r2XfvxYMCsWRdYCYUexo8cuREUo0Go4VZ7kHKnsgDzJWyfrRB8F2mFIqUqky97sSZMpy4li2F
yschd8Md7wrAJqbbzizOC/f7ezMTJwpUteJlBmbAuKHmsY6ugLyvux+0NYzrZEXkZzuzgsTB9X4F
vbc4uTYUCd7QEAD+hPOw6vpVBj6cwtwDzSRPkJnRdqFAyQSORAR+g04BeMOvcz/i43OKUhBCjEwe
DyeLB8f7c8hE2CX2HU0kALLFtQiLo731dz2WfFQhO6n3nw/74wmLQQVHQyYpqtnTSAW4qMLXdAym
vNaCvKedFf5uh0jAn03pb1NTx8OzgqBKIj5wfKSgFjmEaO2tgUoeOmPtLcvlfDTvwtnK6PiOBFRV
0/lQ3G0OXZEBnRefszwCPY7IpaRr62rcAWJb1WC6tyXcb2hWj/8ixHZxqxgyrxsOAku3J/e2btdV
6FcCJXvoEVdTOZLoyeQYCp/sm/wbIMZ/cZ1cnFBQEjbF+FS1T5+qqmUEMmKxBJB/0Fhe0oLIAXzF
3K6N+5A+TRS0nrqb6HW+GIf9/2ELGRoNATQD0CngqFPfwEWMmtp5zp+60yMYJHBiQNEleaha3ULz
RpJnKKpkd36ltjeG27bVV0NTFI7DpEvZ2OgEQNhzuPW/RZ0a0fbc+kCGrDIflpLjtcRGPQiOxCbB
UDg3dSDDKpUzaYw3dO+rL4nnN8G2zHIlEq19kI+1JXBBCu/BWXejaPryG8qLUasK0GdaOV6kaj0i
ugBd81UoSxzmK5laUMRD2j30sKyTwVLa1nCtkg0uqhVwu7GWkezp0IPe+B3o22BllWOvGABTazvs
V0arprm0TAhxIiijSarWWUt9ROrSWtaKHpJEH5XRKpWliJEK6rKsps1PtQLM+Ny1FFPB561ZPPCO
Ubcxql0uy4P9zOujR/LCS0yXgiZ0XaUaNB0YsoomX9cCTL/w/MAxS/qRB4epblTXJ2+P5G7GLHSF
0XPr9VogumNtNQVbiOIKZcnLbuikKwrhhmjnQWBN7xXATypEJdWgNcrMtdy+QU7Dar6XURmY6z4q
ZAVFBzsx85MdcoZ8h9tVADrqk7i5T4YgMkB7eHUmb0zkIJNN04n6m0bKbIyS4Ajp46VaOK7/KrwQ
+FCT6Spl3j2sr/IlR88MWesyL27ijI69HShkzcRFceFO2ChRox+QJQlMuHEsyq+a35r5fWiZQfiK
wLUBRj5HyXhVBIQW6civ42w9eEnxy4nHEhVRHSL1S962bf3SQdjV1vFgG/VyBGlKD1Nly90X2Tc7
c6f1ZmbcNU1f6MfKLiqYPFkfksrKzRH2ArCEFLpwHUWx+Up4o/f3Xtq7xm7o5Lx46ga4YjS+ezLY
VkCSvltfBTz7vmVeZ/1CYxPeWw0qLzmmWTAOp1ADA3TyIiOhlc6TnOLWTqJ+ONSdW+nmMkvziB7x
UrgVi8EyvB4uq60X6DwoI2BAC2lmuC2GNnSohkhhieg8ioqo2CKyKAdXUuWTigEtnau0naHA7rQb
iYeg8V0L9Q5ZpcDtoCqZWte2jzoqESq0J0CQd5xtNXLtlq1tc1U2wNjTf4usD1Lj7tpt496sN+TC
IvVU5Krt7TUDGe6VikBu/qxErMjrrPCDR60ZnNvO7tChKb2Qv9BPFNJ0UkFlArJG0OcOJaI6u6Iy
JbD7fa7B4nUqXwffqJlFlQ5oorASG9CliUoMpYV5sKK2MknomzUDE4hqNSpLPWwse1dDZPNuUjiK
6BaFsJc3OmjMOkayxukb70pPhmLkNRX7dLnmSm6WL2aKMA/xIPR3E6qGHJbnHVhfRfoJFCSj1RAZ
guivDBHc+kopOJh+1A7yaX8NigvJei+pxAScI/3elVxtlY7jKrprxpj6y7sOaJQBgTXRgVY9DE6t
Bc6JM8NGkGIsu0Bu+MoSsLxVWTUKnZYQNORSf6wtUhzjvsYJKx+bPNOl4aHIep0YToC4B3AlVfLR
QOoiXa+3I/jaMD+4CIyjGJSMevYK79pCDFdWMx/NrlHXZTlfAa00q8dGt2rl2kXQUmCqB5s9vnUB
9ZXwFNWm1B/GKpekeK17UWsRVGkhuGc1sIRQdd1rPy0S6rsEYtZvZly/S4EWC5+Et7tFdezUwSzq
Kqj9hqeYhIZ5VpKn0dLV4H7/3O+54GAahBx/m5k4mIEU5q1fY8ZSFggiDevm1GyTa3cTIqmbbLLN
fLPCxbezxSahtV6/kPjSLL1tKe0XD3n0oV+52g41fkj7NF7/C2sf3Q9GeGZN/PnZmzaUWzWzZKxB
hBwWZbtE5ot0KlTRcUkJ4CPBne1s19SlR9+50cnzoIicPjMrjNar8gjp1fneEwq0rrJre9UfhmAB
ACBcxz/L67mc2+UZPRvvZEYd4shUPL+NF8UQdV0QgewPhEL25SKhxWbuAX3piWfhBNFRqVxKMjau
F8QO9jik92gqUJsW/YtCyovhn3M704c6COqssLFDfHxrPcPGQQiHBy5JTQCmdIiMvG3bdY481737
PKawAZbWk/4MaujgrZrF5xvn46oy8e/olhThdAWa+PtVlcDiGT2ZBwONWosg+SEZ/cwB8LGinEeQ
aRuKaWoUHerTfqnSy0yCBJgoaeYvluFtd93jsKO2xt6ERbUcf4FVXaXboP6TwZ1ZnsT19Nq15E48
UTITzII87Mrg+Q8+35mFyZugGYlTALYhGVir9PZVnmzdxf0obz43c+kV8PsTGvIkSpenoKsojqey
IPJfFCNZIgrK3QizxpsLnYnlN303n5uaLIiqrbj+R2ZL5NqVlXjUIdp0LXOEdjtt/9+Na7IXYioD
kTzAGI+9b7BjLUm+RblsOcQzYfJLH5DGK5HTMLmGpuVibSeJ4ggxT/ilacP7qfKW4VWPkNjnI/p4
ivBEPXuvTZZcVat+myM+Sg2IyJw6a22rb/7Fu/DjtfrezmThEWWUUl/Yqdaee6r38aYGQU7Qenwy
H4qjTgHxv0jTXDotzkZnTtehM3hopGNVv6sSpG1W7aPCGI072OvENhu6Lk88D3aff9PLYRTDolfP
1m1dnZaEhUrREF55e/erJS0p6heyQ+sf+oNzV34bHtCf2VdzOYHLQ/1tc3L9IGlNgjNmaabDJqz2
kHUrIvPJ0lmGT5JJHoxmuvVsifTlaf1tdRK1aspBUlMxUmCXGwiCD4JYt3BOaBffyOQax2bl3cyW
N14cq0lnhQgDqh/KpDo7L/wcZSSyfea25PJTdtlSWopi0ew2P6TLubtWmbMo/vzMmQE8XYniP+Kp
ey53C07ROtyAMgHE6b1qfFtp9R932IlY3NkgJ66MHMSuowaYjLsB9PIa8YGZ6+aCQ/jexGTNaKyZ
whffESWHbWZuEJC65qm+QVoajd5oM5clvrhazoY0WS1jmFuuGjOkQKGav7mqwcgCm57ZfdqFG+H8
w02ONAWdgQL/QayO7BsiatUdTaUOL2aUt5bNK1TadJvNbflL15Bl6oqjUTUpM3XvF4hPf6dkiE/Z
Eb7F8RSNRfpiXEq/9N28F3T5hDkzN7mIbOoWhCiavxh/WB5yiQvhXEfLfO2j+vEMXhFBhWv/oM4V
R330r8WK+T1M8e3P9sEY2UrcC7vGwr4LkMZ5Hh+RGFs5y3oN4/UbOQVQEv8ilnrxQqSYTqO3VdF1
bbIBkYoGZP7m9+moXkXfpO7VhCukxv9xSxVzRxWvTR+tZqBtM9l2PIR9pfY5R+1reTmuDHqSfZqD
US7aBXTnz67WS3vC0U0yxbqMU2tO7NVAljQ1oXU93Gs/nB96ujaZSmsNlewX4Tzp0G6H2Ybki+vn
3Opk5xuDggxljFU0p9fRffhSHEIiwwUpKvSAV0VDIvmPDtFzo5PtH7pDSNKaWjfngUM0OTUnkiog
t9bGViMAD2sNwPvt56fBpXVzbnNyGIRhFsWGgB9IxORa/9RI/RpmWarMZQAvnToOjwUUFGzINtP6
7NpuqSolNc26yffVTrsx4o1wR8Xe8JC9uCFT5e7jB2mNimXMyWBuyuvue5KtPh/wxUP9/IdMdkre
em2biK+s3/UrZL9X4/dgSyRwmbzIsw6x+Mum3ve5scnqNbWwj9UAY1pC1AfxuEp6/Hw8l/fH7+86
WamErRsztvmushxba4J8qPcgitqIlt/PLc2NZbI8exy5Fi0EZlBTV256k1AD899ZmCzGRPIKE1lD
+qJMaYs6HnoXmz+wAO8HipFGpmCagu2qwoxdl8rEwk53RnqrwPT63MLlowPSgCnjw1LjMplyJVN5
gUMbXzQHgqLf4JcMp46OqDVyiiv9Gb206Dn9OecNXfTAKH36x+xkHfjjoHRlidlqTY81mlbIDKzp
zl/E3zKqJQix/IsE3sXFZ4v6dD4mSaXJrZ6VKSFzieVdrSF/I2+zSVf9riDc0T+V9kqkDecDOx/7
oMQVdGZ1crnrY2QMZcQVFPn6+IoszK09QnlH1P6q7+zx2s2zGgynuW0H1CtNOfo+ROiu/NE8/x77
5KovIoBvpRh7uXLvipMdISUimrPpsutWhnwj7iV32f/R/Xs2eLFLzzyM1tCqTBcULlG+6NHKJy/j
zd9G1Tfkkbz7o1fM+QefLukqdqJGfHB9O7COkPj9JTKW7kpfDMSAkg0SF/+iFO1CyJCJFjEmCjWg
mNkTu27j+AgAvXmq+Z58QncSwAlraSFUgm77Yv4dfnFBn1mc7KKy00q3EhZjKrRs6WcyDihRPHy+
dC45iefDmhykUt+WvqpjRPaeU7lcmL22TqLxLlX3uTvjeF8YkCrKXCyDTBCVLpNVqo0B/B0EFxeU
N20HcJ0tBaaqM3MJXbga3lmZLMr/w9yXLTeOZMn+Slu9owb7YjbdD9hIiiIlak+9wKRMCYjAjsD+
YfMD98euhzJ7kgzxCtX1dK2qzCpNKR7GfhY/7kpRDSzleR+rU/LnAmX1kMi5urD3z1vRgUR2THTF
iHAzC225I81hRQJjMFP2pv23hoE7G360bcgiIqBiNnTSKz5Zml1AbheEtnVs/+ePHGBEIOPTkAQD
8FlY/Tgxi8ThhwnsPmWgGQQy8kr59vUWOztVR0aEl1TJ1Yb8vCJrgP+YguLugkN3Lg18Mg4hY4Ua
K8SlFYzDuIJq9/cZ2K6AXEjed2engN0XMT+//Jfy22fOzrFVMWNFdYKCHl+iRkWCYfqWoAzZ3/c1
ZJnogq9w7p2BLVs3DNvEGRK7zbKYwsXhQYC+ql+cbbRp4ZaiKsoh4kvQovML9tsW//nRtW73QA1M
/PkG/Je6RdIeMoiifb0pzt4FyLk5CrwfG8HbqQ0VROJpHmPuIijgKHLcuPqgXBY6uOq+NnTu4lbl
I0vCC00Uxkz60xkZofUGQvgHBOA+WRkH1Vqbqv93OpbRlHlsU7jplKTtWc5tJhv2UN4AuBE4HpD1
L2hqBf/eUmD6gZYRXPsTe8KKSR0rqcWZKeULqVslucdeGsS/u96v7gB6/3gdIymcZVCYb2MQMv0F
T4g/R5++A9KoeE0Mju3hK360a+JuiDI6DxwUB2mW0Y+3w4q9QbPFS/b1XX2lXvar5TTVORcXUJvf
ZoVXMoLwdqFxPz19ry7by3qfr9OLce145q3a+MMGmpm+sVBaOLt5HTSgWKqtI/8gXDdDXFqlxuOc
Gm3E5ghFa2hSkyVSn7M7FyfddGTe3fYpT+VI1dyhHeZnuaRt190MnjzJA1Y77MsVcivLdHLnjr4K
5kENuRtYFCNjnY4OUqfcHcjyFQHOz7TJwoE8ZwLZYAV8WpyN6WPUR/ukhJRG7FQAb5lzdJlV+lqd
4gUTZ2cOqS8ZADP0rcoiPazmtCbpoHLp5g8EgXXAVryPM9nLoLL+S/DBs4P6bVCsASlahY4rbrCP
XrUidhW68MSdN2Dpjq0YSHeJnQo2VJnjroABaBp4s566TB2X3hh+K4kn2AIg7982hIca2s09Mk2w
MUHny81xhLwEKIA2iLqVEsjImy+lmc4dJGCJgENW0CtqiU61A2YTcL/CIlpmPHm8M/p723xZeACW
jAg3hARdFghfwQikLsYkQNYOqkjdYd4CoORbwBnaT8kWVf9wkVjz7KIdDU9wrxCn6EXOG63YuxIC
U4qrOezdKig5VB/iSrvksBh7L41WWMRuAmG43XCbARB98XqAtjWkbx/tjbYqXuLB1V+bEezBi28Q
f0c/7Z6jwQqXIlPKwiR8LfVD/cL2aOqiLiRwE8QvBSiACPBLLjqGZre7SgIGHQXwPozX1vVSxWlh
AhyhjqhAaB5lBXyPbLw168tovJ7+TvoJdASQeQB9sA7XVnjfpcqu25ZLPEs1xMXR1wNBmYVde37v
/DbBf350TSp6ZmdVzKdzJUGypnJ/pift24yFxV4L0tvIWyoZLNnkU3tkM0nKsp4S2ITG74+pHTZ9
0ay+Htf51fk9LOEwJpEqDTH0W0AZ0KyTht0B1fZMoYTztZlzKaiTFRKOXmVTqGrz6ZsgVQ+qP9D/
o84zri1OSNyvymuUWC+WDp96/gz8Hp1w+CQAyHN07wAmd0AxuffbzXiHvEgVuTqAtLWnXELAGS/R
9NSg2dFZgTFSs/35/m9BusyTCRCOY+MUYB2M8FW0WwhhQL+MU9E6HuSDX6zqg6byLxjl4/t0Bzhg
XYITCHpvMUqRUkvPxwklJ/MZiBWkG/s74wkgxRWv6nnaYR7QeK09ACR7Bbqzv+GVWUfGhROT5sms
QFwPJ0ZzNp0We86YBka+lBg+t4NtIA5tx7BlwHOEs5/JdmdDKAwXLNTpTf0gqz+IuWTkI3/weyZ5
G4ICUALoTlA+Q3pBJFQFzmNO6kGWeY0S7KLYvInfAp5v8zJBiP93TbQHedEd2UwhuUaCEzmoarW0
owVP6vP34Dv+6EooWedkRDZAUPhiRVfVHQ+dnGC+mNHNDi5xIMj8r0/u6R3EDaq4Um3kjsGmj/Yk
YXohMZw1I3auq/etqwC0H6W7ry0Id8NnE8JGaQrgfjWGubV3EJlC4wznk+rCbI/3EvSt8eLbKJAe
cYv8YQQfkIo+KMiwCG9SgvYClTKK0m8w+kiKA9vCPPSZbXQ/fdN9VLsbZCjSK+fazN2lNIVQZfps
XYi1m9hsxlLuTDwlWqjYLrbtNyMYfBBa8dqhUy253/wDTzcv8mI2KJbwH5gyxCMycai33qIdCaqc
gYpMTLySn3jZcNmDFELfj8Gd2BIWU1fUFjUnuULoS3/EsQsMKegrnX0GGTBAlpIH5R1NIJxmzvIh
osRad8nhOHNWkXmHaDBvw0Jt+GP1j87IWFApKyiBPA5x2bYNpwC+M77FqriNO9z2ultfJtBIf8jW
gCLu6kdps7jG/FgIU45bl/fyaKC1+uSRGFCvkiymq9hh8N2tsF6hZSiYsKl5wLPs7vHn4yt7wrTn
lKHEU8MeZ2Zl4F0Zwr+CRePugGgGDybkRAC/5kIk+PnR1Bp5XktGr+GZrGzojxnI90u2DpyWo2+a
rM2W3IZz0wiCCbRgAar7OXCMZZ30pmYgq/akfOdopXwFH9a6l3bSKgNEVl4MVfnRF0d4ZPHT1cCg
+SvrkFzUV+1G2wL25uYbM6QXS1k9gUXr46Rwl0AF4wJOJUYnzKVqNrJZYJsOXnRoEvDTy43rfE9v
AFnsfSXxyQy6TmNbc3jWo7xJNw2kryHwVKNzZd0AMYKttMi9KyRwPn8t4Xaa8842E5mB9/X7AKQB
chw+nhiP5qv80jnw1hfcycm9LP/Ha41uO5wZneOTQS0mBgpVE9Gmik2ZI6oOMXPJeobYAjhaEh9E
TyhRLkW7nx8eSLqYBrjfkc8x0PYmrIDqQPsJ3SoGynTVpt7PGzCnhc1Wxz0l39nbv1AU/bSfBYvC
5FppnTI6dBIwQL2P5jlM7rgmq45zWq2SiyXM7Udj5sluNlVMKe4gtKbCO/rgJD46r8iM2ekMxlLw
6c6+XKp4Agw01rSy4yfagKRCndduIsle1I4rOv5Scfp/i+ecOuDYTLCP288xkIPkHDHceTuyP1G9
QoNlVqLlyu3HbQuqinatHTR5J2NJi8XO+FNn8LM9IcyQWdPScrZs0L5p7iwRr5EGd9aWrvdPThEw
RzpIrmScXI6oEpyidK6KIRkxrG5QPYvuWpyUr52iz4+YYEK40Fst60doiNd4QNByCxU1Px2RAKq9
9F6+h6LijXk7e7E3FS65jYJ+RFuht+T7fT4gJhSldBUcf6oGaSexp5lCblRumKp9QJ3qmznCO4b4
6GLylSABshJkJ4sO52f3SDAq7BlmlTLV0qj6hUrPAxKkq3jFlQTk16VbWLzu0HQCgmRYtOHbI+Fl
CCFiYdAWuXqFP9RKiPldRbiO/WJrrCDfFmpeu3L8dAloJK7uJ6tCNKilIKLEoUUdzLdApYKs9UUO
9H2meBn0VnfFOr6b96AdmlwMGpqmrqVBp9ZdlNMRNjK+B1bVtPEPLwJrYtlnjHFi5hbveR+icz5b
a7iOUm803Kl07af+kPrRnrwubG3hkHKfG1c9KDIBzudMjcICV2kzQsBEBfB33b23m/7WedIvjO/o
igNwwLrpH6H1HsTfRqQG9Nt6QyHe7cZPKNMEX38RMZhS4VMAdQYaRVxOFohBhS/CYsC+e+x/vPXU
BBNRFoK/MUjZhkSu7HPRm6U0kuA/fbIo+E9T1+tR0sNiUdoeiTTcufRigBBWZi80d3x8+aOr/5Mp
4SokWZPidv7Y2FB+Rse+s+/C2Z83QLV9sGgNPo8Y05DfwuyiC2SAT5dzMKcpCBTihTkWzldrOGj+
TeHBjWzNRqipFn2gW88zcq41BFYhjLyQ0RIvrZ8WIfeDWj2IZeGEn745HUUlBRxN/Gwld1zLGM1O
hzio8K5P4XRpA5ISLF4jwsP+yahwXad6CjTKjIUdvDnM9zr4zllYX46B+qERtRTjiEfoY1aPxijs
3BlN4yDRgzmjgip0X/b61i77OtQjCLwvnBLhDf81NDzflg5hP5ATnM5norOmR/aKn5LkBx8Ych1c
YOKvcbmrZ48IFOlMRYM4FLJWp+ZISkCNGcMcsb0UAslPVecp6HyZ3fku3TuZZ4Nopwh5BrvDevrg
YjCQyZ536hQmLyMYRpb5IMRrEtONjjlUrrijaIJE7PQ79V2eGXmKG8tMsxdJUW9SwCgXppmfR+G8
wgaoLNGDqQGMI0yzZINRGLB01VVAwzy8FECGc4jeDCLGzq+CHkQbnMw3WTouZ5b3xK4w3xZhrB7g
IWPnjr6lojsj2kxXs6d58/gXWjPO7Nxjcx9EFEceIfqx1TrtYE4tpG2sJk+WiRqEOpgLgCAxx8O3
7YkhwdXuQflcFREMsYBGV1yuhGfpBsWPs7CPgtlT8LZbGzCZdY17UBfpts4NlGtros0U6SvNFPaM
URt9rse4f8FMfShofzWU7HEm9GFh35xbv2M7wnWnt4SBsvBj/ZDH2qAnPPdaFyK+Xnc1rZe2y5nr
HN2dv0cl3HN6Xk5Grdqq23YK0EMFKa/KErLaVn+taSW96LIJrOx6+/3rUQrpjY/FPDYr3HdE70Bu
r8NPIen7rP4YCxBJMHT3De9ppDyXTfSgmfbCDjp36I9tCm91NLGxNqF97FLpuSDQJiqWnHzR1f00
LOGNtudYqgjaGNxWRTefAYHRatOQVaE8GtaDprXeqGsrk8tCs/smmdZfT+rSWgo3zlCnGa1LGdbT
6jY2y8skQY6wpep6MKxVNqLl2ym74Guj566541kVrptIo6CJoBiyPF+p0RuOiZtG6J2ghpdnysKl
umBMJEZ35hzcKQrOIJi0VyODzmCeoT9LgdFCgRpgxn58PTqBtujD3Tk+H2KdIEqNsYxqvqI+DydI
MEDIOWjRz9QhZoI83kZzCy/ZLUX6SyMVbhvQbah0AK+P28xsVRJAHkYjC2S73vWWem+MS9KK555p
8GOjW8vi/QWfejY6HEiwaMAg74LpanT1yc9jG2T1VcPAV3GpojsF2TrdzzcKsguB0kMrOyDtukcS
i/mRBpJMuEbLOZZzM6EDbIJmKxWKfiLuPFMSMqkMuxrwDBuxv7JnUGjX2bwBBcoqK5duxHNRBHIs
YPyy0DwAJWRhR/eNNlSkgcH+SUYK/4Grb3CNSbtZK16JES6G5eduQzSGo9YFplE8c8LBRYtZOlsW
biaEqmjgDAnd5MgIIj2ahIB3ObdQvwPU3JgCnuTnmfavd/kZFw1cvAAeOVBr4vntU3cIBEOKNfYD
opi8e2a24RpDcQu2Bbd3Ju9rUwKU9OeBMpB5sD96CAC+PbVVtShf9iCM5c/4ne41V1A7Z5Cm4Kgr
LaCxB3w04HNLDva5y//YLP/5kZtiDTRVyASzOSt8XY7u20FegkKen8bfQxOmkbAZVDUzbEzqIZ8Q
hA2Nm4DyaMxvvp5E/kGia3k8GOElS+KCAv3I16vTDrFSbhyrX41Fv/nazLnIC/vi94D40TyaNDNt
pb4eMSB+Jyg+clXPSerZkA7jjXFl2C23qS8NTTgK1KioNBl8nWIotOg7BcRN1bxUQTtrRYH0iwJS
AZ7UPB1YH6Wd3pewkiQ9CacOVAJ2PF1HevO6MIVn98SRJWG7d0whBvjO+BSSfVz4TXchP/zMwIMj
VvNwh+Z34ARbhhqevceMI9PClrdbometAtP6agYsC9S4EPDw1dKNnmKPo83+1hlDatEAcgd0d2Kk
pw9xOzugUHOtpgbtVOq3vblQWz57jD/04VHr5Sn+04UzKcqAbYGFiw1Q6ehSaOhLPsbZvWFDqQIh
q6wi331qQoragenaCIrAMlsrCfVLxlZgf18gKTg/kt9mhDM8mCnJCFoQXDpIoQQMjaMu8VmcvWs5
mt1AJpRXioV6COg5apAzwwbPhYJ5K4/DRt2DKY0E/BCrYDdDAL6h4LL8W+HSsW0hXGMmahLNBNsg
GdupIMYrFODxysWM5zn34NiOcJQndBKD1g92OOdJdT3t5WybfeciXcYqv1ZeRpTe7stbFXXp1cLZ
PreEx6aFs93MRUPAOsinN1q11/pbZgKACO4fPNOD7MsqwvulM3b2VKMVG6kbFMM/99ZOrVXMTEWm
fgyjVVH7CQpc4GK91Ly4w5lO9MX6u8anUHxujk0KF0lVGLNhxhBUHjzZ43gOaateTIG9YhctBOeA
P3ofUfxKg/aVK3EX++l6xCSYoXMwL7WDGlYXAIMsTb96duWPZkI4qBZVWTsamAnDNVfSE712rprL
5Ecqr4HoMcLmdt7yhEv73j+w62zfv2urDNTgNSLp9KlaVAo/uxuOvo5woAHu65sq5bOk9/AAHgd9
KQO8ZEF4jqPBrBuDfOw3NIzLa/lCc9PHDAzV5luJDjlgXkp4UroLRkgzC61iNT+QyjXXy1f9Wdfg
eE8I77TNwDviOAB+ZpflXg0+JKqCLmSXkVsEvBloKdPOP/CrTSjc/FqRR0meYHozBUnu/NFy4jBl
T2oLsO1YI/5YyBacH6GKKABvAG8SE2a7jfpaGmvMNvh/X9rO4zCMfFdtlZXpUvC6QwtqkTft7CCP
bAqzashspinf0gVaLaACr99brwbzu4Oy5QiQ9qWZ3fqbnXpq6tGLX/WT/zop77J//Tf+/L2spobE
SSv88V878r0pWfne/jf/tf/9a6e/9K+r6q24bZu3t3b3Uol/8+QX8fm/7Psv7cvJH4KiJe106N6a
6eaNdVn7YSR+K/nf/Ks//Mfbx6fcTdXbP//4XnZFyz8tJmXxx68fbX788w8gJo/udv75v364f8nx
e7uyiMvsjXz6lbcX1uK3FedPB6sC1A/Acz/rSsMb/4lt/YkHFAk/UKOB0hikFX/8A3SvbfLPPwz1
TwWER8A9oB6FNgkL1xMrO/4jXfkTLzLnRnAQD/GA+49/D/3655b/uSqYil9/Pta71/XTe0HiuCjg
+BC3nXoqwNmhkZZE+W7SjHQs146TgeowLArS9eOVFk3Ejm+a0og1P66NDBzs6dRqEJiQCJEmD3TI
XQUeUjDqqfOqsAcQEqN4GvdvHWGTTj0nNydw3xilZBYArcxlZqF6mUV9Z/m2psfwIGJwzkHKeFZq
tfdJbdcN3h97jpQXLSJzJiHUyqP6JU0bub6h/aii9m0Xg2FuIt2JQGxdONPU/Gj7vJsTL9fB1okb
u1PqCHLXXT5JqFwmnVPhyE+0nEZ3rtt06legC8VzR0DDO2fgiLTsVAM3adNVpjc1nVZswBgXZVd5
Qwu9W4PkswGdMBpiwDLsIT+ngaoP+PKoVVxDLnstnOPMqMFoR5MBep5jMUnoYQCUxEY3P5CMcr2z
e0uL71MLU/E8S2pVoZSqaln6oMf6pD/HVh8p1/EcGcWVPamlk/k1WspAi2dFqFYelAoNJndO4WTJ
NZkMAyyzeTHVRZBGSQVpRpsl0vfUzqUfcgRpzA1Ab22/V2TJxgmywD67AluHVV4iZ5qRsFYhtLjV
0sFOFNe0+1m9mSt7Tg52NwN2AxjroNMdaE3lrPUckM9Gft47SVO7st1I+XU5TyR7BfMyi4KqaVK4
S33uICCJGaj9GlYUyt08G3qbg1XGqhWEs5IWB01Fsmnd9U7XX0txS6s1TYGkveyz3ABTKy3SRpLD
SisoskWsM+YU8NK+6OrWjzpoQw6eIelznPjQiwI5qt910pSMHrQlyp65pZ6l46s+JXOGJ4ylcTQD
A0xSCfyRSmVoYSWPhvIs0xIaS2Y1YQxeNWiTtjbMmZW7kujRvMeHOHPty0NZkB28qIqpezDm6NDz
Y9aQD5lXDjg3gZnXg3VLpXmWSw/PeiZfdqSVpe/x2DEkMKdak/JhjTRcXRPfaad4sLel0abmY8UI
yJPX+NI9uaNW3w23CoEsBuoRrJd65Bc0teoAerUmrRxdG7wrjuzFo62gm6HP2iYC4rjJJOU1h658
8cC6atKNtWbEhfUOGIrV5q5cOJGxtTJlSjcsNxXptpmoBHJgO8lH1YNsS/Msm9BnY97EOn2U0CTN
xviB2qnRXs6aKZVIwsoRI3c6NN7ZXin1Co8ZGLVBseu2/VhWG3wWUULwICbKjW4nRrQB5miINqk0
5Im+ceysa7asnDXyAmhV2jx0gwGlba8CkgUxmNQwxNE4rpqUvnYDNIh9A/NloZeiomVe+2DBTbQV
FJiiYnALyaTWbYbFrsNUc4x0HzM5hoCPLnfFtwQqrfQu6nI1fcvktILihmxUVeklaT9Nz0Wjoyzi
Nqk8yVsjqgcWNlU/DnCDDGbCq8OWHKGdoaZQbxwU0qHUBXLrSHfBCU0sr1T1DhmLJGmaO6stNDWg
dVFZBygN6MmrDJ5hezshrHV2o2XMdUD1Jte3JbXbsnNp48xyiw9Msn5XdnFrbUfQykivI+tL9tJH
Bp22tZUnyTqpjThyaWSQfCUpVOvJig5pPQwblRVjt2IWU817Va+N5gediiTeF2WVDM/geibDDkJK
gBAC5soabcuktmUAwHe25bdFZjb7hMSxii07dAgXS/QQI1PXTKxJAG5OJanbx0OapPs+N7ppb4Ok
euhdonaskV1TUuRxO6G8XrxMHCl2WSdtXmYelYu+Ix5NzcTY4cai8lpqjayDOBfpae9F6C8eKs+p
TZ1ctnE/QFJ9VIl5q+dDivs4kvqpC0doPJoTTiPSHcQFhrdM9ok1zpUPNvfRdty01NvpWh+apNpH
vSnPh4FJzlAhjh/M4UHFaXT8rsrT2teKCS1kht04Q5jRbrAv296aHS+bnaigrs6Qag4c2iT9odbq
ru99W09jyInkOcl1L06a1HmXNVxSl6QACXrsZqk12hXgCdgcncukvk1dOZoneQ/EQqY9qPZk22+a
RCgF7IqOyjNLZpau5saSyV2TIPi5rqF0E++VZBqUiyQyZ3oJBGhKtxqjvX3hyN0oX7AUbOOPuBYB
80nzZqgDIpWxtSqrQtGhMxy3E9SHkQAdD8zp9GlXt7byHjdFGr3XeDjaXWUOE9s2BfTkbqe46YbW
TaoJ/caJY1Vo98isrlRWRaZ0cjD3GYmvzRmP4z30m/XkiZpjrTDPqsoy8mdb/UZy+d2pxuwVZJ2p
XgXSoCjFNW1VtQ7qXp8kONJxDFqcqjYI8PFSZdEL0Le1fWj0OnH8SptlNcWcx2b1mhNWsKsoa3to
N8zS0JAtmNTNGekrJyFbBo7T/NrpQNpwKTNTBuKo0Rm1HstJm7LtgCJRt26jqZN8U6W9tu0iNUXY
RvUuo94AGkPnKRpSmq5lOAA0IERutdZPnaFuH3sKVbVAb/pighZInMdWFdhUKax136gSkIfIKZc3
GrZXeSFPRRFd4dFm1g20iscYegJmksu3ljmrymXcOQNdGXNpqW5dyNq0i2ZWt70Lzw+Va23OqkFy
oT6fkhowHjvTMx986P38bFVoHf3Gcrs1nrOBzMpW50qE4ZjGVk6QjC2j9K6skEDaOgW15btETdV6
k9K8khwPd0KWfaOx3JENakqWemGCuqH/blhF5eyqmklY2bwfsmCQ8VEb8PsrxZVWKiq40B2wJSnf
oJygNd+yPo60qXfxTkIbqRjN2LDAG94mBQudjEmVHoKKqpuvWVkmDLlGJivZJQgBZNPwHC2uegDw
rEmdt0Q1tPqhaPWoPYztTMGvkHZ9jFyUXudF7eJhiEwwdI6N7LSuRiFxaHgGajGR7OJU58Xr3DNW
RGEJ9Bc8EaTUx6x7hTOWaAi4U0fv86CL0ibKVjNukEJzS5DXDWFECjqlYc5SJ1aCSTELJK+ZmhNb
CfI5lZzWL1v0OkGljxFNNryMgqm99jGF4GhfS52CSsZWLpCaeKdwIcrWl0o6K4ePKOA/Cojuyhz/
ijHOSWy0eit5HMHEv/T/YSBkIwX4X/8ONj7FQeH/+Z8fbw15a9q3f9y2Ly/tW/GPviz+sSNpUxZv
jLydRFX8w35FSKb2J8B/UMpW0X4DzkeEKD8jJHTm/AmwKUB56DEwkbBCHvBXhKTIf0LrBl1soKPR
VIiyIn75FSEpf35kXnFGUfmzQQ5v/icRkipA81HV5JKWiN9MG+zgDuRfTyOlKANwcSwlcrCM7hIt
Hr1bwMFeJ1Raz/It986wqydvGuhlacsog10N0mOtlauE4BgUNQRy6JNTkxeltDo/J5Wf5/MtNIcD
jTqHLrlU4xfFqbzaiFwbD2FLgmJ+tQAFxeV9q5RmUHdVKNfvXXadRVsVssBx5zUOmHfjH6MuQVPi
u5Y9QzfSjyaE+L0BsZTcz6ERAGFfHC+0a9mKC2AIPDS4kqjC9ONbzrPG+C/pg4S8dHONWj96gp1d
kv4AQNJj+N54Zm+1lqJ2mN0iStsp+k02xBhiY7/gPb0C4m5TDL3vNOZV0eLrZ0WJAhbVgcWI3IGO
b0TC+9PqO7yS75pheVBCfU6j+LU014ayzujgZtOhV3aOcm+hYy+xA52hiwRPXUzvGwLphwkaLtdq
dAkMtwc8txsPt3Z2NRQbMheuMd1W+nXVK+482BdoU/E0A009dbSqOgLpkegyYlKQlijBm5UcKBDT
dNC1VmbUh/YlLqxrpr2xOXb7AkIzyKGXyPBRU4aGTBqWZe9N+rgzlHI3yp3XNnQlV2ApUaDsBvB8
jEhWQaHCGm7U1kCA+MhG/b6NHRR6IV9j9Q+xPYdEhURiVH/rDXixqIe5qlVf9LR8MNrvkdm5jgPF
8Ca9ZSpdj5EJTZtUeq1K/KTNX0tdeaoRmY1WBGqJRt+nktFCsTK9ili3dez+3TaSYNCCptuk1n1C
62uNPFpR/zZqpVfX0bqKhq3RV0/gi3X1JvNYX1+2qOIYFVCnZajJzANbuutU8BYj3R+HIqi6Jx0F
SD02PXg4fi1VyEi+VPh+VhZ5tNK8BI57pWahUfZrG/nCPgGiEiI5nbEzmr0Kifs2ay6c/IbUpZsb
NRgX1lGTbNsOLQeD5KvJa5UxUPHAP/Dk1nwyCiuYem2XdflCyZgfzt+Zv5+HF4LQXEzNMY1PnBmE
P3D1pAPzWTzKVhuCP8fXuIyCCa6Vtgi6+DqLswWjp1Wgz0Z5zuWo9KmnoOUBwQY5IChzab+t6gzk
YAs1IOU03/fZipDCxvtqDxB9IYeoncLepgb6mPNAuo310WMJwROPRxWi99bwaivVKjHvzAIy9Jo/
TQq24iud4g0O7d8ZOyI9iCCCfQVX5+nYHQNpGoCNyaFjr317q1TUpdb10cNyJmslpFd/Df3IiJC8
MmyVTYWikgOGaIM1Phj22jbyB82VnlVQdBdBWbhLbOSn1djPRoWKjSnFjpmnWFUzXzn0Srd3Ewlk
625hbPxjxB0LhJ6KrByqbugnOZ3AZobnPmsTPfy7KwjJhwg9V9YKxzxGl+ZS/8rZjXRsUdiuUzpl
M+thEU7xqq+uJss5tKXk4cgDA1r4XW4EDQFH0oB6jSJ5tpldOGoD5jbHzXM7cKC5iTehdsvWDBdm
g9v+ajbETd4gldI2Mz20YYc6pBGaAHls+7V566zMkHVutbOXuJnPHd/j+RCKMVKR2kjIwWb0BtkK
52m44b0A+eAaO9NVIDLnAzVeektFCqE/6+cGO7YrFA2MLAZHJrc7huYFRGxWHTiEI5QKrM3Xs7o0
QKFSQCort+QRC56qd42D9/fCqW6+NiGUjz8PRvCa0LiDpJAFG3WAdIBbfLNeUV3aGFg1esBOBg3k
YovSuRvxaALFds0MABDbbEd6SIbxooeAVsWAOEmLnaStk/kw4TJcGCW/aL7YnoZw29F0MKcS+lEH
fdXjgQ24ENDoIVWmoS9yuWPk3Gt2PEDh3quRU1Ar5cMcxzC367/W2LuwPwzhChr0elbrCGZiAmAe
/UFNqLYYi4DX0xrsv7cI/GogPtAmLmpW9rFdyxGyRge6qXLPuC02+RqigmC1h7iRGuYb+0l5QNvR
srT7+QH+r2VRwlJv0V9s9bCsrhSoLSjgNnKNrXQjof4phwCh0MyXvi3Ro54ZryqjfY5DQ9BqKvZX
xe1gjo5kkkOeYYMMT5b2ZiBjTtQmsLtqtbA1z4wRZSdwNRicxw+Au9N3pAJgr9Hlih6AvwLDURq7
8uhyWlQ0nM57bUKLT/wdyjjjkl9y5so+MSxsUo1k9jQaJT1AeeV6gHywB4/QHce3NJ4vYhM0Qwm6
xUlUbnKGFreR7hS0A3XSYWJs6XwufRdhJ8uTHg06wSTED5gC5kI9bQ0OegBiPdtl140nvy7hIc89
pyfjF55Tmpj9pGUYP0d26KNrWRdcVIOF1j0nPYiMoAxjUFL6auxOj4vmz/gPIFlGowGa2SyUDoUh
o4exUoEcIh/mSeYzIG/RA1Ci/SiD2ABcCV9eejHP3Euc2BmslBCSklVd3GsqEKggLodrVGXeIE2h
gn4dCarmEqQ+pfw5Kx03qaODXGobeX4qVMQ9DfSfsuoizupXXUccmj5qsRa29PvX50D9NB9o43Sg
QaWAAwLFMrEUP2l200xoa72e+txVy8HLa92fHUTVSWF5KHY8QjVvozpyIE3VK0LPiyxDJA0lwkqv
1iBd2swSWlxbZQ1VSn9O9bAk45YgE4Z+YmMVZ9KSz8Nn6+RR4d8YNLn8UnQ+a05X0WTEiOLNa45K
iteZX/56OJdl4D+9mIIpwdUxMzCBG9ClvB7m/ErWdkMKURbsmBIpTbOwUcU0lo7kp3tJMCl4OWA+
ogRSQub12D3ZVexnwBcW5Uud5Burb1+oqfkgIF1FanShDemrOrceOGm8keqbwbIfvt4dnw8r5wU0
QWljg1PR/qQwBMlXXJMAtV9H6bvtpAeiSs9poWR+R9+L8ccg/WDweJ0OApwNONqc97E31goAHCiI
eo5JFLdD+dVVEn3p/v60b4VvJiyN9X9Ju67l2HFk+UWMoAEI8pW2vVrevDAkjQ69J+i+/ia1e+e0
KIZ4ZudhY2Jjd1QNoFAsVGVlapmfiL2inNHGvWZptSu1Yd+N7YmhkVeKaDJqV2g9bJVEulYBL++L
xIjBRryyQd8iKERKUPMi6DdjUPIbd8nggfUVDS7lLLFtx99rFt9QUoFZWTXiGrIsGsijSIpGdYeO
urhvUh+Ni/ApD7u1X/LNcTCqScAEgUcR6EagiTj7oOVRlilx050xM+sQv0fFKhBNsX2r20kROjJa
6AIYAY0ORdAbfaIYnNNDxBXos0LsOybWytZMBr/c09kPmqXRXgGhYbUvuvNEs0Ify+twn1jtpvUN
tItBUyGMZu4krnyjVebPpte2YpZcV0EQRR4amWeNPvEewzIFinT99c9Gvr+yv65vPp3XJSKBHuz/
ry8G8BNyyI2lYBgeCsQReAo9u6/sFavfot/M6uxbAkxyNAZoN5/FXbgZPuBOJl5dpv4Q7NYi7Xff
/uJRcwxMpkAUOOTYxq4fjap/09KVLZzu6A8eMn/LoyvT6gWruzOHnJbno1IXYWr0SgrKtV1b8YhP
mM9FyQkw3lBmCnathgSqmruTYlkpYDYXxAWhHewL00zQ+F/xw8X1MZmiRq4BkDTX+OkaKexjEuEG
JLXRkMTOa8EquyfO2MrtX1zfhaVZNNRUnzVilkyXnxp6hLIP/WsqQ64437fv4eR8F2ZmMYblLPDQ
RezOU7lhtJozIEfTrZ6UixKDPA1PUL7a4qX3tvYmX/gSfTU9iyZZOyZj2mKFxPWa0CLE30XkFylA
I24njnYOzdB3R6SNXh7uWPsajDaworGzBo1dvBQXWzCLLUENJQA+nWncV2YivpKuXwuc8tK1AMcE
ARU1dOfmKaoaAL+eBZ+BRXgvHGBGcMWVXxNd+jraVFl2nd/WpgVfXI22HtKBqGl3blXM3yqNzRhz
gx6fCMytFxUgGpoHBVbMaEX5hgaRw2noKGzctdSzWF9YQ/ecfYIDUpv0t4mCkxg9fPkAN7pP0K4A
LxXAceJ+1POHlOPl39e2gNK4CAwaFEjhsyk6CphPD8dVr1mMlhdbOS3+YnEDQEf/+QZNcmnNHXcb
TOR3VnHzB8Tpa8c2u4Mlpt7iiOZTjIH+N3PC6+m9XGHiCoNlw37tJbN2brO7mEG8IchFXIgUQwc+
V++aODFZuPoZX1vW7OJVeafmo4ivQLINNxoxAugRplviRIZE/oCLd0YygzLHZ4z57Y+zC9a1tFGk
GP6ocwNgrJv6On/p98oNWLYgbeWbPUSk/cCQnldi28o6pwbspask45AAGZlNx5cA2wNCrdZAtWow
KLgE8C1f+TZIK645n70kEKz3Uw3nl2wxBXlEjmZSUFU3x8xc+w7NZqe/7ak2rf3iGiQtHQsAKnHH
nU99iakOh28fODnBp/8H9tbWNiXvF/Y0MUgArvoM1pIjGArYIicpsmizzsE2ucO3HOL3Dddm4SsC
bEoDThe5nio/tKpbIqjgmQ1ZdQx+dcWjJgwGsDXOz96ycvnm5N9pSbtcw2v5LMTSseKqVagaiP1W
rCynmBeLm4UULqCA1X/6CFRBdpKly6AU0e14O4IX2AQ8vz8K1j+k+vnuLbPI4gXgJMgKbGn5Kz2B
RlB2/CMx1Cd+FqeKzFla61ctvhQuljkLMZC6q2pgJpFoYhYyOeugGQZ5V242GzA8NWCikQNbsgtX
l5y1q7GU0WA8F7RkKIDo8ueM+oWnFhpAfAVv2nMc9JZcALYUKgCQOmmvGuCDMqYpq59dB6IDCy5L
YZJCYpKRb7N8eC2HQjZK7TlLFbMMvGNVgD4kGEpTHthD0TwKkWrH5KbA4zGOMF9Tylu/VFwvhGZc
Tp0STZYOFNTjGAGV8BDkV14gnlTxgDYVmpyYOBOKO32QzFYXc6uWCqtUW5AShoAm1NKRE8B9wcCv
VrEzxtVGrW7oCAVopFIayzBTJjsRIuBYg1IBBW7ONUMGmlDP7LIXzTwlhoZNaXuG4ZCPGqDJ9s0T
tjQMXSFU9hK58gBo6lrd6hPVJkNhVnIBDJrk+h3DUOihGvwHoNQNH9hJ3COjKFMzH4MNbr2b6tAO
BDJACN0SIDcfveekpiYBA3Y+iGaj3ngtQA6tDEhYE7sotRmN/sFVCIQx3UoJv+fNLy1XjiG0egT2
UvAMyl7D3ZjS+zwAdBDIZyMKIKwRd67SgJsnuGkx+KLWg+HHyraoNLsQ3FFtD/LobaVUtD2IoFVE
sFnyXHkZMKryS8wwUa1XGw3/jPXAxI4aOgClmFq7AeM6rKBsHgIICUN5qiPlV6+BMnX7SLUSVhlh
Qcy+gKpooxgo9djdwJBtdUCiQQoUeihGzUPQdWYmGv+WqAabvoYSShChWfMipPLGlzt79Ao8M4st
V6Hdo5lyqthCeQvQ/qOft8ckvkHJJYg8vKm4NVDQObHOimtoYirhGdxmcAVZuIp8shGH4FSEouN1
otkD61FjTzWoNaXSRpSB0E8f0qq+z8vUZhC3Tbz3srvuyQj6pOA0pLU9RjVYIuKrkjbHJtUcwVef
gqlCxV6lgZsir4xRbtxkxL8MsDEbXGCybQi1u5X8zqlkMAX/S3SnJbpbCuImZe2h8iULyARbL7mZ
dejDZ9CcVZ5TobuCCrSDcpOZUsVM9dgs29wsUhWYntog4ZMP9mXuaYbEOrPQKjdvO6uPb3wu7RNa
uZmAl2wEjRDae26ehFaZCC6GD5yurz6qKtsBugSOx/tYuFEhVkHYg9pB3UEK7brmZsIKVwykLeQo
LYl7E4O+LWjRNpnQRkrWPGeBsPN6+jDGiNfKVRVtkvG6l+659i5GIeTb4yPmWd59zo2qodtKkZw2
7F0IgZg52aV6e5Ay4dBLDKMT2VMaPvQZPyei5ACma5QJNQu1fggY/5BBTFkIA8qCOIg0Ahkec1JF
2o4s+xCrzG1IfewGIKN73SCshzWy0QewlwFvUAmgE0tsne46+qgFR1lqjCR47fwPiXwE0bMeoA4u
8G2Si2YBLj0Ma7kyCOChHnvntb4bl0gCw+oRLDOAFADu0goHLxQEK4WrEQDgo0R5Uoe3VrV15V2q
QUcIMDSoYm9637c6mdkKS4xaTWwBQTZSXlMI/qVsdHpy3aAVUmS5RZPS0jMJbzoU51vNqgYRPf5K
iK/Hwh3oEbMkTkczu/GCPX57EOyimtlafJCCwhrB6OFz6MDQGw1MiAC61zHeMFUMLcm23mjjyUMU
YDUGN1IRkxV/Ceo5Az4kANRRp+NRJVclIM8vfutw8aMpxG2FBljJIGATHUm5V/lW7c+q9qCiyD3q
qd2yDjgWPEq7naT0btqndgzP9bTYkbvrtDj71X0jOF6vOY1yJZYHsFcZY+b44V+9/tr7pzA6RfGL
hNkFkj1kyWuDSR2PFAaXn0JIm4/ZPiAfunhg0quq3VfeXVwhq+lyo5WvQjHfhr4Cpb3GlLl2wxFg
tLo3/ULFXXrw1BrwLdHsoLXLkBNRhdpiyG9j3LoUqrCZcqf7z8Q7RkJp1YMDqjQjbsCg6RHAalVE
6MTmMUBJImaCMCvUiQci4rXfCEYOiyFPTDVPTU3ynEyOIBEtWky4LoU7zA2ZapdvJB4dIlzYLAZt
73DrRbJNhOSE1/6WyfGjJAOTh+3NS9XhAzMB3rMDFCo7fZdVjSmAg0bPlYeRlMZY3feDsNOUdsv4
/VCj7TDIe3/QzDFojY7VAI8FG1mDOvTOyx+8/inV0GMZ37s0NwTAdJtzgqnKWo8Ax7K9wH/BjJFJ
8a0j9YMXl091NWCuojeasnal6DkuX/S0RvuteVDLQ1YouGoScpHQYPwm7SFF3zUPoIcAPY9vYK7A
8MlLp4AsK1dPpCPP4Jq1QRAMcO91PjyOvIHmEt40jN+mUm2FAT1gigJfdKDh5cIoQGWslpklxq0T
F/2mGPStJyk7UWt2ibKlKrgvy8LEeLI9MP+qKm+EUtu1cWy0yZM/3nLg84oSYcKHdAGioJCF9ojd
Y2JyElDr0qJjwlCAZqaOLk9Vao4yMEcXj0Hgg5CmdPKxMxvfs3L5qPS7GACw7CkAtWiJaZV615Gr
Al8NXcbs4gnTQiYFLk4A/rDTr3NMwTHkG3Whm6mibMf2uveDDWbljEDcxWKGLbkhmu9GUm7BQTos
u5Xlox7BpevIKD1+4BOfuz6irULdQZXMDOPshDsKPsxqg/E1oEnHO4CldySjuxjzVAWTNwEFVLI1
i5FsIW1gKQB+CgDgDbJno7dpJfloQPnS0MNHKX0c4tpU+Ns4aoYoYGqqpls5vkpz1FfK+EEr8Dbq
c3S5dl0EeHYNVnaBWHj9HjHtaQfcc1Uf0NPgrwD1DDGpbIndg5rejvW3WLqROa6LgF4UBxyQpROs
H5M6A6g29lJxrwq9lfsHmgAlpLEtlwEBxO/ukxSf2x5yAcegzk0/O6QkuPcqED6l4U6Qn/qe7CMO
DSgUVQql2MSBb7L6jQSJK7TBTcUfqII2apjf14G64aGw9dD54Gy0c2jHRPKIWYMIXA7xrk3f+KPy
ziXc/n4w4yR1fL1zRYi4Z+j7FbUhwH9ArkIaf4+hONdLkm3XVm8+mjkaNAJj8Z0AP98iK+m9fJeB
ix8cSig8FBgT8E49RNor2SUIo7Tx3QIfQOhhmzkDJ3b4UejIJ8gmGm5plRpJylH3ufHIfZmNLrIK
txk/ROEgBqPBBnZCo8UuuxH/BZIRPH/3A+5A2eVQy8NOUvH/VoNTDwH6mL3lJXNV3pwAu31MFc1o
KmUjlvW+61GORPaVDZWZ+jGk48A5ETDQtkp2mNcGBXlXAgaiXk6dBJSpOXreGmKDnGXm2BZ2Fuu2
l9V2gytcBC/jAMoxxdsNUWPJQ2GFAtC/XbOpCorn0UaptK2gvAlodykBcdqSIkwqBkXWiIECJ0PE
GLsXjqYvQxBIs8pUlNqsoyuKPCsfPjTxFUNo2sicKDgOBDAghcIxMxODSAby+ZDvxRJ8JlP+L1em
F4D5QTmX49EXIwPxri9xfETcZFw3PL8/dQQVNtU/UuCus26XtG9d+xBwinz61guOfRQbjfaXqri1
eOvlktVrgumXuiGE+xTTmzGTXF1EJTdnG0ycHQFSdgDvM8Wuc0nDtxgbRITpDE0cMPOG+BO8l9iQ
oL0fgteKnfISPjOK4RYVW3wEtV9hEZhyi5yH800cj47egK7S9x+1UsYbRbN9TjYhcLC1WJhJEZtZ
gKoE2JqaQsNbvrECsCpXHqbEEpxon+PbVFgxECL4u5akPNZjbXg1OWC81tSwFLmP3TbBYBom93QF
oQbiuumo2Bq95VkPtdhHtUNCp3Q7Rb4bk/dEfxWbu8wH7JXkTp5+IEzZonLVp+IWQ6dWnDWWT3fg
BYIT40DSwBgbPMcTPL+Y7CCFzcKVJ/FSfQEtPEwHozmP/8ye4AAcplVRsPZcA4Oe+x88g15vtAYx
WqplU0JUMH8poMycU3OL05RywEU8RAPIXGHH2qxbK3NNpZ55febSxqw+k/Z1w8oKNjhoc6tte1Wa
mFH1jdGlO2w25L1Wtm6x2HVpcVbzDZIm5WSExYmk0wdNM6pdqPoGp2oXXq1xyS1bo2j8ggdGVb8B
etUG85ADQ0tk0kkjZnE11da41bVG6/4BRclUhfy2nRfmZpU8PVY9HzIzKJpvgeJHb8Df6m7jZuZa
fVJedI4LS7MaXimrgdfXsDTpvmBM+Ojt0tBE7OxcaRPc+kf9GN+Ngj1phGCwAKxHoZWPGAdbxS0u
/hIgEIBSATgCSBrsyUWNhpRlWutyhrnoCB0QDJhE6hpCZ3Fbf5uYI96GWG8yD9y9Z0bxQMKDZqQQ
CPI2gs+sHKQYmLLdpigI+EgNfi4HLTa2puGZ/67us058sTocpg9UTY6rbid3ZbJpKrt8UBxIpjm1
wy3BpeB78WsQhe7kzWqtb6n0RifmODBxYAKAzQJNgHFXMarr9qweGyu8qc7DfRqjxl9sxPfyMFiK
3byEVna/pnS9GOAmpVnA4NXJy76eaal5uhDEPSrSY2AV3UdLRTSS1vQ6F4vsqgTkCoQrkG7PMYUa
FKEzTBZ3Z0zbYU6HWlFWmBwjRKrEUf9m4D/LbQadTTFNbv16RfhysZcxqelSVUZ0ZXPWLq2qR47x
G/RLAVUiZuZETglkNG6MCDpxUGy+oB/8+LNDTTXheYS4sDknpko83fOiaWcDSXeaBAIWeFXpeK7V
bKVlsnSGQOFAFUrClBnmwL6e4ZD1DeoCpJuwLxI9SOzW6z9WFrNkA1eDQLgGsmUge/5qI1OqhlcS
ViMidxY06FXz/EqJM3zU8UbM/5JqzABXFC/83shBQJFWh1Q/dQ3Z4q1mp16xU4FCA/+iw0buDPlR
S328B4adHueY1KdG4wHlyHSMq3oWyE5RtgHBkVLYoD3Yhyg9guFu17EWgFfdUUEfPuVyIKCg0pOK
ipOsAjdKXgP5Nok3VHgolVt/2As8szyCdy3IFJqkM5UBpQZVARH4e7WpQnkX4lWYdDFIGm5DYGlV
TF0LA6SXNJAOZdWVPjz9vI2LjQTwfIIaBXsJLtJpmy+CjNJKJAI0oDvnyB27DMI4yb2kkG00ekYd
Sfus3em8cob4pua9K8uCVUyqMkPWrIW7xQO9+CWzlkYzCvmEkwTmgzhl2jmRFDlAib/7SDx9QcQs
VANaBGTnvXAP7J2DSfwDK8nGwyBu7kmbnzdm6dMCMUwwyIgT7FibfVpiqgc9fhBcOCnMQnpu04ef
DSzmB0jjxElaBhDLeQgYQNRG1J535146oOJrljvorVteu49O9A8kiZTFFU3aQAC56iK4Vr+edNim
A7hLROATpMYdB20boFiv660lqIIpoogpjA9y+6qUm8AfLSIzhEFU80tv34l45oIsWox2oS66YKvB
aWDIeEwh9ohOhZ/jxmSVJQbiZvT9TQUeLIhaWXguWFEP4ac620ZAPmVNvge/rr2ykUsL00TQ1EIE
CqTa80igxyBcTEosjLzEYMVq4CITfbd3N4Hhx1eMMnT7te7QYgC/NDr9qIt70+YlzcGm0p2pFm+V
TLXD4IbXyjZAeQD0DoYgNtZYJwbIKMC907qYlbclPI8iCWCUdLBW9mAptl/+nNk1lipPBnJ8xM+B
JBJQwcRke2nf7kE2cAhOEjRuAPvDVO0a1mDN7uzSBqKX5Rz1oXNV3qUYki2G8KjGyi7P18Av3y1N
GjoAmqI3poKDcua+RTcKETDayPUQ5uu9r6Z2QcAGBvKhn/fye+NvMgQzuPQieMhmWxmWFYi7IbBx
FlG4xTyZUUFjD5N/vALxh7xNcIA/G/zuv18NzvYwyqG+KdYw6PHRrADRykm3Es2mzfn66YcJYJM+
33NEnM80lEQcqzSFCapG+POCwVrIB1bcDOPEpsKa0OdMNmBqFMMezmjSIGOAt08wgIvbIfteLFeS
zieoRge+agedBQZtGulQ45E36ZFh6Fp5UdBbMyWktKuqNN8/JvgB0GHHOCUUTL69DKgga96oBVhw
eV3H6NNJL0xaS+IWXfK3kfnboBhZKOKZ1wI8EZ1B9AUWHB2JnAC8oKHfjxhBk4BwhmaMJW1/dpnP
P/3tQAGI+XwbgPt1dhskxWeVT1V+VhjKLMp44+e1zUrRktpmU4eZkbMKA8qaAYnOtViz5K+KJEJY
hGLcB1+Sr4er0kEVUCdpz5jbN45QYdvQzTSoAZE5K35ex08tOe+Fvfl0ms6FBLRnPp7tRWxo/G0o
MGOug5PQj01UpZyft3bJcxSGmwJScMwQzF23KjHKXggSP2s5ukG3obBr12b8lvzm0sTsqa62mtAK
HkwI/V7Xi1OTumGGike/9nj9jraZbiCSukl/FqPcMy/hXpRhCFRrz2BZMIfXzEldyZWgRwhRpnLl
Nix5xaWtKaxeXHkVBC95zmFLxtSHV0ZW2628KqQppZ87/aWJmeNlXQP9sQ4mxOvBnHT/AAU5CsCB
IGe+IZu1ueXpz30zB7ZqiqEgiPbS2e41ScFjzwP4hLjVVoHkXucEf4BT+j7xiWBJIJoGNSUJOcwc
aSKCL4/o4yc8EJ3lqTalO+OjDmhng2qYqfwatqhFm4hiP3v6quHZkUFadZBpi8EApCqgaai3laya
zbZ2Q3e4AhOfKBg+e59Ain+ALv1eWPm66tlhxuWY/AfL6h2hHjwJwUMHT5qOFHy3xBwUJ7Kmsx2w
F0iZEEyLHRq2IabvHNnJnyF9AOzdaTWyLn3+Cb78iiShlI1Boq9+PCQSAVkEqluAJyA3Rt0efXEA
jkZmsmuQc0xn4QZbDU2I13VRgM/D/u50f5ufq2mSooo6NoTdOQMDhGBrO2VPfUO4aVOjex+cxh7t
/oRm31txXJdtXfR4ePv0GAQZHJ2lPsWojdybIHMoDgzwQ6xesP4D4pYlKA9LpuboLvRjHPTk1n1i
2SEv7M8yoSLzx6ApcBO6XRxvJiEe5ZFtpvEJVE7lAyie0TY1EjdfSY+WI8uF4dlVZ72Y+/mIqw7e
jkkBAlg6s91l+94U3P74B4O0S980qJj+vdOzqwf6w6bhHAbzX4oCURyDXCM7srBUG1CqVrWkmwZc
zuXtH9AWLIbRC9szD28Kn1akxC4rV0AXWdUZg45H+Zm63cE30QZZJdhd+qReLFadQsHFpwGDVp7k
geDrjJ4Z2quuvtff6SZ1p4m158oW3NS31lPAhQc2Iszvdc5LfEXTjRDYgNlptAOC3aBf95xxNyk6
eyZb4YlevLiY5/hkCFckFL2+LlKXMNSIXicKilvqcBcp0VG304MGuV9wHu2YlRzQWbWGm/8hiOP7
DllaEbS3GCP9arcRkRzWMeyOV2jeA5lkMmKqH62GWu3w3DnKL2A1AMoH9/bKQ2lxgyftFOT4MMzm
UyyU4mB5XLRnjeTXAiUu0wDBy7IN8WUz6ohVT5BAljk0xsezBTU5EGwry19KOyioePG8wVQEmadr
6NXVGUZPkHagWrbrXABEmG/wZ+m6A7w+sZNrwI9Wv5xLHn1pdZbBxR2HABuD1RK9nfImfwngycEj
dNkx5TLexxaIPdDn/5drnblYUXc+kXNYBaWrblRbXoFBy2w3wS9ADSE8uQNDnBBhuOxnu0vp6uVi
pyO4uL4jOE5T0cPLu0uAZAHihDCXizXALWT7s6W1w5x9fzhthoShKn+WlEPTPwj85ee/v1DthJdc
eMvsA5OPftyAFHtqqTQH7ZdigbwAiAIDoISpRpK9CM+xuHJsa4uafVs0P/aiLoNNVb9F6g9Wn7UJ
z8UDQp1ymlsHZcG8DearvqBBUx7icfQgVCpgjvdBcVBQK13Zvsmt58kJpUSRME6qiBC3+OoJaRIC
8jd00/Zh8PjE3fAexfJPlcOPxPwf+rU4rQtzs4+kB06kNpZhzjuChGDj7/zDpIPVmKDuMtQVL1+8
0hfGZl/FIeoKQS2mtYUQkC/fqG7Xa4rFi8/2ixXNR0l458lC28JI62i7Gkw1/U5wp4FQunKTFjMa
itCPFzrmsymZXaW2kYS4IGjfTQXBdlvcTmUXsD6bEUYa/0AFeOmpeWlvdrMEf+zqvMC3QE3PCtAm
lXJmjQQK2r1a3osofGYqdQTxhSPXWfHK5ZP7vdSZV2YynXh2P5eqQufP4C/SxrcBCrUHSzzoD7EF
fe2V/ZWX79xvozPfZEJRQqURfWHvpcTw0R5QcdFUnPDUOpITmFCkf9RvwEN+HCCwBVgkvnzyU3FK
7OLet6j1L7dg5rxVm6oyUMwtmv+tBWFXq3SDq+KxtFB0Nqsd0HnP/XnF5nIw+HsH5mUZMOVqoRpg
QGJqYUIy05o4UppdedCcYb8WCxaDqIrnGCApSHM+3f3iG8RqSY+I2OLpX/zqIsC5vJuV5SxlxaCW
+dvC9AsuLGi+jylZEcvBe/Sgmul1TAx605rlVjoCwYBS0+PPFie3nAfTac4DzWcwon8raIO2kdZK
JjZncAgSs24w8hjskiI5gd4CFM3Smjbudz5O1BkuDc5cVmqCKIO8TXOW/dgqazTvZcxd4PIAlEyK
zBiaeg9NcdBuSrod9cAy4rE9ltC+q4frsck2UtYdEx08H2HfGnJPInDIhQ/JuFPS/jpP+r2f1ocQ
DZ4eYHoqiK4IdFykr3n70n2HwANEojALiIfqLA2SmpIUgthhHT03y7qzBuG+IMpKdjtdme/H89vK
zB9aVVDGnvbNWQ3BMQo6XaNrt+AZhwzbKJ5ocSoCzBrk40oZbcksk9DM0uESEBKbxe2gZoWH9z8/
dyAYTxM8eCPlpMb9NigDM66PFaVHGbX8tSC6aFcFRQSk50QQNM82VedK0fiQLjs3iNoRBgTEnIHB
POt61ADAme+DKhSN9sBvXzspj03Bl69o59tjDSm3ELUpyPTCHYBelqBHmTC78tj1zxdm8s/5iTC8
NTQJ2BDIZc5eOj1nck5J3ZwHOTiCZqQTf6kM3OQEk27eWxDKKx6wFOIv7U0B8CIiyEIDotyUN+ey
eOcRMsQUcB/MQyneWma/FN0uLc02X+Ohl2gFVqarN2n3KI4rwW0p1KCZjSE2EcXgb2iTsogjoJ+x
Ei0GgZbXG6B7c2ReWSQCCFoG2P/nk1q6oSD0RdEU91OT5s7UFEMEVMbYnGkLcH59q3m7qHj72cZC
LqWhSo8WHdY1oYVm37ygkAiIJWt+bsIXtYqM3m9uS8wl9YmEDqt31Sj7qKk3TO/X8u3vjgjLKpTE
xc8OyLwwXCS9D06nlp99BqkNVbbiVLqSQ8DWUcbnUbURNO3959V+98WvJmexm5YCoFgtR1diRA2h
B1B9RDo3vHbNP+8ZwBKD3s4n6gEIpa9eX4OGi/Gix0jnTn/ibnxskOCXd9luHbP43U2+mprljOXA
vZCOMFVJ5wakV9KQGjnGc37euoUyxVczs/ywJV4L6RCYEW6Tu9rAi3mvm52Tb/kZifBK0Fhb0+yg
xravesI6fq5B6BvuY3Kg/PnnBa2ZmDl+P3HaRwpMyHC3AZMMIkAceqitXOKFx/KXfZvjxSCLVQFo
jH3rrqsDxIhVM3fVOzAlAWCPUtY0IN7Zaywai3frt/spsyAvDi0ay9PiMp25JPQNOfGcEOQFxENm
X1KIQkof/8t+6ro+VbEmIravHq/7Ook0wNfPfY9HUvzBvNrk2l8/G/ke4rGZKOtDZ1gHAe8cVdCK
hZJ3/aeRX0mxb/SHf/f3Z3cJ8ipRNEQIEB5PjIE+yuUaZ+fiyVysYHaNQrHXx1DACsLyXGGYqUgz
sw0fef6iCxjiQu/55xUtQGy+btnsKmkjFGNohiUBWTcg/bKR9WC0KLHGPZjYdyBE5KNTXIfrco+L
0fZiqbMb5ke+14P0errEGACZRB9/+fv2KnE8S76D3bSxQXUJoclVSuEpp/ia43xZ81xrPYAqrh6G
WHO0rVVDT810B/nvO+rWnotE3OlXYsniJjN0ejQdsBAdycFX5291KY50r+DnvMEYmQx8ellgvKc9
hXKwkYaPAWXMbAQLoQDmnAkiKGAwDaJJBushSMKCNVaRWXADVgOQOBRzUdCmC/eklkUBXG2MntAD
M0k8QtPlJVvjNlwzMrssXqWleupr9DT2kJFPfMAIbgdvjZFrzcpsa6H3zrKJZhRKWOCCrt/Bjmcm
aI7/fE1mgeXbhs1uSZCIXoD9pCcZU05CSwBifvznFiSwr0JJYgpc82yulqSWQBCHngoOXV6uW7HG
/9lX83MRlyamRV6k2r4I4RqNjPTUKA8MUyftvdb9+nermE7rwkSoEwDqc5gQw9soeSz5Wj1kFjS+
rWHmVC1VOzqUIj3xHdmNVn87QOLM++xhI1i+AhkD+RZbwUDwyubNM+FvlmeONtA813RBoifW6NNw
O2j6Rc97krrBUDq60xJ6n0DbwPA67aNu1wZ5ltz88uxmDoi6dBZD1omefOlOTs6qAqhXvJKVLjn5
pY1ZQA49wNZbECicgvIq0O+qfG3gad6++9xD+LcMyRTA1aA8+tU9Rk9U8prp9ISHPr2lT7XBXYgz
vPmHKjL5u7QDO4SR3qKvw1ff3rOg/832zPvlhJQRHTx6QhQyq23mBFa150+DlVqBvYbYXNrKy4XO
7kEHcHrUhDCWxo94XBkphvx/vmnz2vO39cxuQuhnYgQFFXoC35Vd6RsULq7bDUHemLYuoPj6ee27
ubao2Q2ogG8H7BkBXW0A08Cqhtr9eVFrFmZeLkIdCeplsJD6FW5XaAjBCv/zUvy4PJiZj+dpoxaJ
h4Mhw5UfQAWrUe02ALRJ1dd61UtX9rcpTZw15DXgbLkiT6Zc8KcASWWCoDfbMtuHxjtgFiL8jocO
587Pm7hmd5Zpt6lCM5HCMfQYrMFp5EDw0EgE0f53Zqb7dhHqgyGfhBZxlynSRg+c4TWoVyDtuRJ3
11YzCxmtBIFaiL7RU6R1ppdwwwePXL9yVst+h+lBJFUaRkpmW9aoHrQh40A91U1uxvJHUL3+vFmT
W11knP+9rL8NzDarbjJ8J3RfPTHQqWMsxhwadYPV2HWQWDKE3Ks02rXCynVadvbfVmd757GCJB0E
7k51fsaTDFSCKfjcO6P1w83P65uu/k/rmzb4whk6hcqFnmEDxZZeh8V1K8b26LeWj9yey/9Mv3qC
GuufA13/f1yTz1xYq8WMJoUOaxVohs0sddAWcaTUQB8hsOXKkq3sBTzia33tabvmi2RAeE7c5QAr
zrP4svLqKFWwnYJkDDaxIwfFeT82fFdE+8kXrD94qiy5/6XNWUQMKrhOKcMmxdNM00xixxBzAnWq
JT8FN1AShoLRFkS3K1u85K+XZmdhMqxA6dEkMFt2r6TQNxkIbwKcZZxkp6ALrZATK9Tq7c9eNC+G
fB4suusqmt4iwD3zezj2VSn4YDDCav1TVd1B82sCxhHLu8qqB4SZ/Xotacl1L23OribLfYKuF8Jl
jl6A1E7yWM8Q2jQqAJ9rsOL+vMRv5wl8MBDloK1G0Q/SErMrmQhxHEkBL698tIZy3v9V9hD27OSV
BseiGSaKDDLZuoqQ9vWGYLpTCEhLy6v/I+3KduPWle0XCZAoanrV0JMH2Y6TOH4RHMfWPM/6+ruY
c7DTTQnNe7KxA+yHBlwiWVUs1rBW18g3pXmTDfGTQjqBljDluzAItpgzKdzWAbMgMwDIVPu0id1R
fanV3EZCwZaApdIP9HNQJMH2iSRy29dJpiY12VL7Q6N/KcsPRV+cYgFFoqI/9RZgqKTauX5g/Ntd
odwiOddWzmgrWVpS+1IROpGCnsw8Gg/SoDqxghlshtcTYcIzjfY0aPbgVH8qlMkpQuVYd9N+AqzH
9Q9aOfXf3wNOEgLgd03ROdOMFkyTKbWO76kfO62xKwNYFoZvDaJU1LYO/SOIz5L0S26WGMCu/QXs
v+F8BAyRt0Qv11ezfaB/hHCKOvUJIMNGrIaU8NsWyDcBjFR0n/qYeIrs00G3rwsUrYrT2ZqWYZ8k
WJUFaBYan9S62hn11+tC+B7b/yrNn2VxejoXrdFPFpYln8z0AJKmxVa+p19ZE32zOCijYp4P84fO
eFCfr4sWrY9T13pGyUGKsT4dqR0zvQfUoRNSQTjD/sja8P8sj33E2QWczNpIwQIIwwdDcFUHrlwU
3vV1rN+Kl3puMDs4kxE2Q9i0TP3gTKjpBLNd/Goe+j0b/cnseLDV3E3IXgU8bPAkgl9YXQqccPb7
mXAQ82J4mLLz00EuFNVgIodqRoCEqYCdIwgsREfGbORMWB0mE8GoEY4sAXZ3fKg6ww6Dx+v7KVoR
5zYIBop1gJBgO1WC5hV5fFTJo65iZSJuH8Fy+ParOKCDFLLltFW4K4dXcN4fAOAgsGOBCvL4vUnS
SxIYxXFCA7QBcDmS9H59xwSOlkftBTBjiclnSKit6lRnnR0AOEkniquWw//6Kr1UN5NzF6WeJJoW
YcvMEXgeGP02AIVFw/txFHEOsWO+Yrk8Xm9bz0NMmXugHaCZCN4EiuJG2Y+A/EJ7oyMDxbQRHRWP
sfFfb/i72QItBStuDASQFcD4RggFA4U7Ls6E8RcJEHA2+dV5zVt3AniYA1SlR0mMhrytKH+Ec9a1
aEXadCqET8mbMgF6CZzv1xVlO0Sw2DibgXoG2ikvDXhEcwRI0dsaveFBAGD+9Kbdmy6a1MGnCkgo
BOmYCwYmmsBvbCgosgqKzMI8lOf5dq061NNGDxF+NTEe+A2i8xClXbeevl1f34brQL0EIBMo/4PR
2OKcIdCrJStuYQixWntjXDpj/kMChGIkPWjKINjMDe9xIYw7rowubRgRCKMNzKA4aAC1S6Ap15e0
LQUJSKzJQKmTMziaZhOQbClc7vyaAhPNSIBULcqXbZ0Pqvz/COGuYjPOA6Ngt2QM+H500Nv99J0s
H6EpcO2ixXDqF7UoGKYRgv26SwG2/XMEwGoBf3V9yzbsCAfzZzVstWe3lKr0IdCPIYVaX8bpLuwq
gQDRMjg1S+LRkMsY29XJ34v+vtV+4YD+pQxeu8wykqZBZfe6DKQ8jN8Fla2GH9e3av2OBSP4+V5x
l+0Ikg6TRhDTuTOKmnlrRwrAErQn43XwqsIFhnDqiIr6gv2jXL4RPKeJjEGV2i/Af9Bkjw20QZdF
DY4iKVzArmgYD60NWE4MB15Ojt48N+h1ur6BIiHkUtc6q8yJjDYjPy6VvVqMYNmOHIx1uv9ODOcF
ysAy42zEWiRzXxgGUPUAQF59/3dCOC8gDblFmxrHYgHwEK9/e4kb24j/pcrxd5DZ9Apa3iGmATeM
+WndMP6Lfpe9kV3jDB9/da+ieIyJWoJnmboa4daWpZyBoFz7CXp46+FLuQiunXXYwMaB2ZAksLFk
FZxal1qgWnmaTl3S+uMCay0H/SkrjJ+KNANlIPIyGoAkrwEsoZb8WqIaDZV0Ny6WS7rxOObzbZwD
E6gC59Z4TIx4f/1UV94Q34aeO3B3Y/YNzZxMg8+8YV8iZ2OGdevLaCnGixzF7cW7LmIdVjAZlK2c
zX2t2rHjUlIzK4YMQIPdt/fpYToEt8p36vau9pm/F07oTiInvLkuqhoMGh8QNnxYraVjlxYZZIYo
0UnVuykKJkQCONOuCzQF1GxRpP4cUeHJUkMQQYgkcGpTtmCVV3VISKoSUMw/TIAsXT8ZkQT2+9nh
j/0SFGYPCUPxrM1+F37+u7/PKdcUzEMyDewQ8OBNf2aG8i8XwN3l7UiLvCHsEKbYa9A40QK15i/W
gLlFRIw6oSoPedWbS9MmFkRYYACRso9GEakqYVfNxVuG2QeLR1GwwRD579/PjkGXmy4fk6b1W5Tw
3On2lXxqPQZxigcgvbnmL+MrAMNyt553oKl20IAC+HPjb5Z59g3kUhUGsBcUY4NvWNCyIxdAH06F
nJRMYa+tk1PoeY6T3Ihats5gj0n51BsOXW43XvaUgJSqXoSDTUzB1hIBzgFYGZX1yF+uKhiXWsWQ
eOvny6uZor/ylyZKkW3aEMP/+I8IfgQfDBjYKYpFGQp6AfIPqXz6CwU8E8AFKmBfnDRdhYAlXOwc
/fZtJjIjnr1VQes1rkAAprG+LqDgcIaam+HUkGDpfDNN3/B+epD76CEY2hspzfyq6zDpMbigLDuG
SufJweDmgFcD34ozG51b1ekH6EVf0L70NV7GbzLJUHUogFMIpox2sQA4PIiSx6vnP/tgTC8CjBFj
KqvywxgMRTAsKj6YAmevD4E4Pu3qQjkhz+WR4tWM0iORIsEDZd07A7FoDcBZM1ewolQzsrqeFK3p
fIwSGMgwdMe5k3cm8sqqOn0L0wRkpZWLbF/qUWBBXVcE5sx4ZQaKLwZ60JrPKi+XykyWssnVAMWP
RcpsvYWZ6uaBNuFNpQlCvS2dBgkpOPowIaqh0+9SklX2wSItZecrcueE5nKks2hMWCDi906f+bxQ
T+ikd3Xn0+pGau7z6df1zRL9fW6zZjQoWi0tOl9qjzRM7Bkg09cl8J3iv43mbJd+/362hKTu6JwV
2CWUwZfbbLeUhzrxgA7pjscMUxM9qsaCkGBbBf45GD5TgmKjgVEr6J81FE6vsrznw2j0GDISOWvR
/rHfzxYnyVlM8qKCgaGEWPetM5mWYAO3nLOFDVRNsEZbq+GlomjAIItGFl+bb7JuPCzpN7UR4v2J
pHAhQhk0lh5QSGmAJYG8UrFTrB+W12HUUXPqLwG40VMPQ9a5oHK5uYFnq+OyAP2oqOitSzu/AP8C
EGJBgCFQBsIewiuHcCaCSwJYUyiBrQIi6GP9Nr/1++lnnrgWku52jcmWp9ZVkIzEpBMA3yXGvATy
HyGm37YZnH0F5yy0NE7mKsBXzCfiRCAIsQOXTYHMbvMY+/9zQxrzwH+k8X6jLbQJZLmwa119VkuM
WEmisHvrarFA3Q6FBFrsCo1OI2ZZB3rS+VNp9U4+ZW6dl9/mGiwa+vcRxFMmrT+oWgnulg3TxpAQ
ssoMVhVZSk5fdGssytbqGr82codYzQ9JeymNfRdoX6/7LZW5Pk5tLiRxajPmFumseGh8OobAx2+a
fZyPgRO2SWNHJHsHFh540zRNflBJ8ZkS8m3OvxdyXCJ7Qe+IKVOPGKZXxNU3cGc/9QXigHGWwCJT
pG8ZqJuCJp/2jH9KH16WuDvISu4WuZbZYHdBoop4GgBxqyAS2MPWOxOYJpQQQ1FVgvz8pc+SgzLN
QsBv+w1En+IKfWqS8z455gsoCgNbvwHjo1sK7HxLKmvywPQlHvgAu+ViJ4xfgvtDQYzZvfRv8Vvy
UJ7S1wpA8Z+6ZYNgDIE7eG7ArP6/u88LuZxjw7U8yL0BuarlT9pRGb6OnWhtbMc4VbmQwSml1YyZ
ZLWQkRyn28wF20UE/iTtkcFfmN9D8YAB0z1eIOYOZQOVAEwC8jC3Bt4gOu2txje/UpA4OKqt7xcX
9UogfZVO8Cv6nHdj52kf5CbyRNNYGy4bnXMAvjQQYymrjoSOKGm2BFgtNV6s/KAbd9ctb1NVzgTw
nQhha0RL1TMBewLoHe2mTN3QK76Dx2yPXlfgMKaO5c57gdjNTf2zLoOLhTrgXNdmB7Gtp+y029SL
P0oQBdIDQMQtBCxkl3nBfIvpy8L0ersVFAU3buDzbTXIpVkGfVXlqgTxcXg3AQCgu1XHo2CJmzIw
303AdmyieMUboZzQ0cz/s8SX5piCTDr0jHtqF5hLh+0nXvNVhPi37lxGzUU5E8pZIKE1yD5mvMyG
XXeUdSfxc2e5ZyhgzSl1ZcUT9e5vrxL1OSCPoOuWZ3TuADaihhoEmsGDrn2xVFD8iRD1t5WUFQH/
K4SL/IoAM51UQiZAfwwPuVfexXdH8kB+McBOxYtOpQl4wevHt2l4ZyK50+ulqpXaDOuqgkdrPqig
nrougAfwZ7E6jurPorijSsfRQqEMEjQ7O4aHFriB1v1yig7dnQjAbOMiN4hi4j/M0QCqgbO2OCYp
LjskjGpUpkuNwQXdWuFLWxWCXVtXZ1jN70wSZ1hlmGSFVuGkxgi01EDcBi0byjGY07bBs2qjaS0G
m6MrCsE2NeRcLnfPlkmfdJ0KuYAEntz0gBm7n+ohd5qbBRFEC5Te5KSOQvrhLe0/F8spZolwV9UM
lqIKTn3+UE/fwSYt0BORDE4Ts2XJW2OGDDaMUBZu5ICy6mN6MvboMEFJGgVJUKR0P66L3dJ/Fq/o
mFoBhw6fAAwirVkCWiAJH9yq0mgHuqiEu5W5ANj5HxGcrsS07TsU0ZCKrVObtLWnp/O+Atx4ogIW
Y9Kec+mZ6uWNrFci38z+NH+nn4vm1EWnUzxkQcXS/4NbPfR3HaY7RrcGDXC8ExUPRVvJKUkeDzFZ
dAib6hKNLqU9irqc1j1xzOzOtpLTkQ6RLQ1nGPiwA6uSZMdgfvjK4GwoUC+APNqB8eAdfaTfRYa3
qZxngjknlmhxI1st1iaDza4s32aqOFYhVJVNB3Ymhgv6aF7SImOlk86VHcVNPQw6ayCSmVpHfhh3
M0Fcb0+IxsSwiKIVck8TKZGAb95BNEhnA/Sm5+gsvFuAS195LQg5DnjNutn+b66f8wNlL8KzXEcQ
Z1qYgdzbr0FLROJbUwTTIlgWPxsP7vBeS6Sy9VNEQBNgesvPTDT0xk7lipX9fvWdLYLWhpkHzMDH
9meoPcop3q7kSxvl6GLudtf9lUBDVM6ZzHoHTjoFiliEAAmb36XkO41BVqg2gitOtHGc6zBz08jN
HhtXxt+t4m6gL8okCMrJpgz0HxETL1djlYaK9cyIs5Ag3hm7/ZjOX0kqy+AaNu/aEXPjVfdE9dmx
wIHXxeop6nvHCEBWGCngW0YRXM3cNoXh16XXmcvPIQtvK5I9GWPuB3XgWEH6kRj5ZIf54v7FKaCg
DMowBIMr1PqsDPRhkM3WVxBgdAd8od3r73ouqg5sbtAfOXzKRQunrtMKyKkXgpFk1VOzkyoPgleK
SAoXNi2RkXVZAilTYYJ98F0LX8ADbl/fMpEQTnHThppFBgRUv2hD8JeCQrv9oRZP14Vsx0fgMTII
XrIMUfXSnzRqWrd6YCE+QjNgckRn8a/Iqfc6qioo8ts5cbPWNm/kAxUMvm4v749gzn3OHTib9ASC
Z2QizIekfieiN6xIBO8rl76OrAYiTAA+IfgEycWpsUSp4U0H82cH+dZbpW07jLhCSoqJw2keQTRd
ehp4MbNgev53p8XH6xh8mBoUD6HegG94a36xmiuYkePb5NvkdcAtkcAaiUFpES7QujGcxRFni+SU
sQb9dzuauHbiTzCvq8+aXR1zEFsif9oCnBfNNXvlk4JM6f8BqL51jCrKWAom9FHc5uGQurlXjSlQ
Wr/P6L6uX4dJ3WEc7S/uiTMpK9C/tEItUEHjS9bCQ0YA4hxvZKD8ViI85c3lKDIw8RkTCyayLy1O
qppGykps5RjWdiw9VUMHzhDR2PfWFQtqiX+kcOYVdLSLFpLiwBT5KA9vuvRNbjWg4cdOVH6/rpab
KwKjhIw6I8ry/IR5HSe9nqYqcplD7RrgvG5VIJlicO66mK3UkIoZdtadAyH8oBoYVEOrziXk2/rq
No+iuxKYWDnUMQe3Ompo34xGhNSyKRLoy4CtQ7/vqgtXllpNRhq18VvctSGIUMYZQMSZ5ERT6kn1
4uWVqJN/y50gMfuPSO7g9CAmKrpjGz/qFTsAx0kbPhX1J4a0BfeLaG2cd2y7GpgYBk4tTskpMpr9
HGMHx12GAcDJeslnUQfPZmIDjICIXzCxvu5eG9M+DPo5gssvvpVNfeiGCeGl6Vl6d1uH2c0CSuax
KQExnRwqJRIkiLe0FHkoGdMCiECQ77i0uzYEr/pQo5QQm8lJaQyMn0+opwle5WzX+ND2XAo73rPQ
FrzwtVkmDSuNvOh59maQYpdF1TdJT05aaTiJMTtBZxyum4ZobZxPCbIgimp9anxFMr1ouUWxGszi
orfHlk/BcD21TEXV0VnBhT3p1JKmyQikVNptF4LKHZgRWeuYVgt+UlEz0+aazqRxV86ChGWWREvj
S8t06i0kKc3OGYeP6zu3tSaMhKJSBqh5JGS5nZssSW+sBqWsSHqNQXpcqdQLx9IGCuSpHETGvV4T
cLiwc9A/cAwBTP9SO8JoMa2xsZKHRfns69vGBElUIgoc10u6FMKlFRQz0iu6JOmDbFbOlP5IehCK
hNQesnd1Gb3r+8f+2KW+XwpjKz7Td0Vi3TglhGkArIyT1zwUwARsZIMuJXAWlY2WEg1ymD5QLf6i
JNEXfew9K9BASl3Chrt9gDe/Glh3VROLZIvOi9MOJda6sdDjFBySDmBj1dvysa/t4VC7oPOmfnbf
ORPwwYUENptHCN1HP6hhqOCEu9xVihyz1OVqAgpQ4MSBfSuXUkfXEhfQlgdZhMSwtUpk0FFEUlhJ
V+VWKbdNOyS4wR+GGCQhYWmHcYYZpb9RFYZCJ6P8aCFc4FSlUs2kGqY8fUhby6HLCNCgUhDErb0v
mo1YkCgzdqNV93Izxv0s9VhJY83oBMHoGPasbMtjUKoOfnWLWHdm4Zzflo4CngB9e7hcEAP9fref
WUGy9NNCCyl+UBABF5VROOjUTu1sLg4doHyDsd8HMd2h7vPZBerLdRNcv+E0IDOYIBhF5QAby08n
NyDvGMdaix+iW5mxRzn95OSO2u8YK7f12TiAvqj3xq/rYlfxA6SiUxrJCAuYoApfSy5GS451K4ge
+rx7SMvKTcCto/eZN2ryaSSgmUl+Xpe4XihaDZB1JghLMPBl8bnngaSGKhmI0cNWtbVhtEsVDdpp
4U3dR6aHbidjVqpTDyMeQG1FwC4EywwkzBpNER7PgSVQt5Xh/P4ehpuA2RNGC3hppl0QpWOoIZQP
ZsmWs29RPttUF12768fXpZh126bWJ22MzNI8YiU5Uo2D8mAG8oFEgWua/V1omHdmXjkNMLjaFN1d
auuWs3GsVbrPK+qVeoXyytfrp7G5eMDvo78Q4BFAVrhc/KJLljmBptxfstJOpzuje7OEIH4spLi4
XrB0ADcDGF2mCDn4KiLwlrR6wCCcnyUUh5jZ3YK6RmouD+2kuo3sN6YCRmLpaZHIkZRC+qS1fKKi
folHDbhs128OaZ5mKWiD3i9H64ieY9ecU08Lwceele4cTK5eS37VjLdNLO3NORPEdev8vY5kL0OU
wFyAjGcB55rnnOZBYxi9X0VfGyOylbj2+nG+mUxMnbVfi0K/yzJpZ6a1B5Al4Mw+qwaIPNH7MN8Z
kbA6v7rt2eeg3QCWj1oyPN7lmaMpQCdTZPYoOeE6rBbwAXSRHZ50tAjMaCYMX4AgAERTQa5ow/Ah
FwYPkFG061h8lkprk7KdsmHwp1hKHCQEdqGB2nUPfrVQfi1o7C4JOcnD8FRJDwB2t2EhdoFPJO3g
LOXbdc1fu3u2DWefw1zjmbuPq3SS2nQcfIMCwHPMnLq0HBO1lX74ruW6HcUYclNyJ0yFiZgthdQM
tHzpKhtP4Vv8x1ZOM0XvB78DamyN2SnwG2Msp3HbfrY1OXXH7E01Ml+t5ePYfwgWzmLuS3MEfju6
r+F/ESwAo/py4dmiq50EpHQ/fDP3FrFRdNwx8o0Q4KUhKmSiKtK6YQ+0geiiwzrRJLVuYq5KZVCj
PB38vtH3haY488wULp8nZ6QzWrkib6KVqyZaZ2OO5jGdo72IiGrt6FR0J2PROHULDTecDeotHWY1
m3p/mgB4BEIz+aMJRFnETSFQcIUggpDxELnc2XQK1Jo13Pgx/UGlzFMmQL2lIgbgjf1kOS6KHlYG
Lr4KFeSYNEZpqijLGWVkW72WuV1l3afx4vTj6IWyBpr5snldFPWIvoo7NaqOaixosmER+6UWURmo
m3AjGKAGUg7T8TPzgW4Zoz7S3o9wRddqfMAVcJr0ct8Xo+DRv+E5IAvIUeio0Fj5gZOVyjTDZ6BI
PsiT3Rv3UxXtDJqVjjaYGKEjzW40HkgGcJAE4HQkA6xNTp04a92QdEejEIUwaw9KZdQ/EMJgRIeN
6lyuHUUDqYgXpUcfbHqPoRl3sZH/K99ZMdZ4q/Y6ntS2wGpXUTGYRX43Gv6+p1eRWp/0hRwil+XX
XutVA+hcgHfhl7UtOeZt8tllNtkBi9imh9i13FjUCbR13AQBGwUhiGIQ3mmg1VG28jZEe3YJXg0A
XJaL4qTWKRe2GW6eNrD5VXQ6YWgasIiXu6vMM0g/q5zdT9r77El2egon4HYZd6MLnGW/2fc/Rcvb
PFEkcmG7CvvHuYdmUnNjVCn63OvQGZVfuvwuOL/NDUSMjXEOE68b/uHUBWOdWaXeYVXFcyh7rYPE
+3AYHPpu2srbtDDE5l37U5RIWDeNMcU5E8w+7MxQNSWRx0DTG7RUVs/Fj8wt77T7gqkLIJAmO/sq
oqpatwn9lmhBKIbBwfrFJUhiQ1vAeoQUISMJ/cYQQ83jUDnRN5ANObJd3GVO+P369q49LxLKVLWQ
tSOglOJDLGVShj7vW3Sm5+D5yB6UAE0trWi6mmkB7/POpXAhg25mmRnNWudXITwsopIcgx5T8QGS
AGDphiKTX4cJl4vi3EzaI3M8WJgkMCvwIi/TrjMJEDEVtyStrZeBk9UKy3Pdgj8xk4VE2qu3IY7x
bLU8L2bcp0tQ11itzEi6FrfagTArdZGHcrLZDsD94i6ehnoV8pSqaheaoFSwfaYYFIa94PnAx6lL
GncaMCw7f8h2WVU7RfetT56v682W3QPKAn8Hvff6Cve+acs50+oYdk91G4RDh0k199dFbCoNaJMZ
aB1BkZJzZ1OfDmRUpd5HWvk41RYGd3Wv7+pdPEcOGrkF4rb8DCPHlQmkYW6Lfc6ZuctyXJkxMAh9
igB7TiJbAyVHDJKRMRPs3aajZrPOFKl4ZCz4O6GtMY8mT1jZsKvfiNPa8DFu8Ct1ejew+we9s/8G
1xFaiSwXmLCQRkA4yW1nNQKINspHzFkdzEelQaOQ6tYfzQ21u8/u23gb3RSvIjq17ZUi+EDQxRiI
+EZ/4OAAyKXEpo6n4CM6FkeGYakfp0fzmdryTr6VD6J5tS3tR4rZ+g/L82pGt68zNdalqAfEwk8q
6bZJf7VUBGy+ZeLIxOAfjtFYjas2/dRrUSn3fhARu9E6RwsfclS+e0J38YBXVyNA3tkyBgxPEpBM
4BgJb9PF2C5FEuPtEeN1pRkf+jB6Vg0qcTV0w17UO7C5PHSrqCxUJSto+AXhILDHp9aXksHWLP2G
1Og/lG6yMTl1kuGVQpPY8iespwdVdmTW1g3T/bDU5oDQHM/X4rjkyNnZyW6ukMd0IBvjUW75BYBs
g3fdyWxqiwGATLDdAlOCj0j7Js8qtOZ0Pqliu8ObOU2/1vR/rkfD9pBBQbbwN1gTPywhF2NvlRST
SiEAyozlU6sxrWmlxzR7qjBhc31JGwEvhtNlltJmySPeu+il1MZ9hf6yJS321pQfAN7oWh2xB4C9
6fVzqFZeZHYC97kVLmGwhsjopkZxf/W40jXdVBM5gKk7szN/M27CExzaLnwAr4YbPYqatzcURpHR
3YnZYtQJ1rmxUMrHaDQav6p/6M3rjKzU9W3cXhAws4E3Cgdm8BdCSKpqrFhPhOYrO+rIH8tPySGY
ujiyoQHJjUUzo5tLwqA0S/eBAoWvjxlZk4QTYfmlanEyxGPGICrpbLgR2JiF1zxjtEZ68fKSi1Kz
kSWt6/z+BAzt7Nk89a1t3RRfmp9Il7/kz/1g98/da/UhcsubizuTzIWAilrA0AI8/WK8SUardpRI
BLG1kZnCLOCZDC7uUyeQk2E4vvEt0u6KOnHlOtuTEi07ZbZLWwAao+ZeDp842uN1ZdlwI3jQw9ZQ
3zdYMeRyX9GvHcSg8MNDWwFFBCNqsIA5l4q6LDeS4RRykIgBKTDucr7ZpDXbasqQfoORkcbGJOk9
niWO9aQ+GXe9mz5M97KNiWbLlXbXF7iRO8HMDmpXGqt/A7Kc29uRpnoPdJjON0KW/TR28eQExa6M
vOoJOHoemuFL0eNyWyhG9XTUAVHH4S2iLfKs1wzMNltfFvBW3kVfEEJndvBO7NTVEiHlxtYxAoEG
/RkIbLHRXL7ErMnczIBlA4QIUH6snQxK0qwSGOFGoInpJ0QoCgO3W13lwE6uNC3FlTMC0W4cSjsu
/Iq8ysKe3K3oC+k03N8W0l3KakavpNGwYAtROonG+zRi7y4NlXCCirEWen2EoQIajEBrlp+sbHhW
yHLKSX2vGdKhB3eFLVeKwE6Yllw+BJl94HkL7mITO8C9cGujrmI04ap+UbT7YC73SJHtkjk6pepT
WGZfqDrt2okIXPk6nLmUynzTWWivNySu4FlVP2l+yDQ5kRoJ1BxIYsEdpfWuTzNPYC1rbwcLkQkG
mUz8DzWiS4llruX5UgQqppgGzN2kj4HmTjc6cJSAHjujJClJtmigYo1eBdVhmBcgUQWcEuGxQSZp
6qbUglC6Dw+pl3yRcttylENTnSyn8+iu2dfVSXPlw6g4wmT1Wq0vpbPfzzZZ7UDqHRiQPjqj59cM
M6Y6IWDtDgvIsK2PYNjJ2p11FAneUqnzVXNXWolCrBaY/121ckj3bKXkYIqOdHN9cIFgelOA6sED
OOaLoRZmJKm/h2NA7OtowOE2vdxpC4faSEV58qEJT/3fbu2ZaE5/tYBqy8y2FuwDnuLGqPja7bQv
mn0g3wzO6Oq77g7zFoWEGE9gOxtOBOd6Jpy72iIJsJXBDOGoermKm+067S4I3lt38sod0KSDQ9Hf
laUrfDuSDV9hqagJoPWVIl/BOWPMdgUVGpRUP/+cnfBQ7PK90T4Yd/Ku8MYDZhoENrupSGfy2Pec
KbAGSFxiVpA3y6dE84bBpu0TCgBgerCcuEISNXihiCOM4+Qsnnmo9iIM6I0EIKYRMaBuIf5DupOv
DTCbVjJlIb6p1a9Brt30Yebgw25ptRwXKdnnHUB0gugxIDdleGMGo6MDvbzpxGNoGx4MiXo0rGBC
n3GEcce+JPoQWF2r+Obd6Bm75dAme0IfDIcxTywYQN7H6lEWMcls3PjmhVjOi7RSPxS90SjwIizo
zlCQsOmxdaV9vtMN4YW/YdQQZzFYPRlz17xRLzM1gjwiip8QzW3zn1RBTUb6mVbC2tM6J4mF/W4e
VDS8WNbaHJKc6hP57R6Z+8jvwPi8K3dArD4INHnDcggQAllPBkoBq/xSD4LvsdM74jetx7LIpQNe
b8VWK8fYF16xB7zlX0hEgEHQrLZVqZTreRnnlBJ/eW+O7WP3vd/FD4FdeOn/YwqMqR4XRKBM+EcY
5w6rDCBvRmYS3+rifV8atoTyezuI0N62LAChLpJlFASiq4bPUNKXIqwD4reLZJNEOrXT8nh939bP
MWQaz0RwLgcItxVSVCECE/JrNm5qNXEHY3QJ/TqHwjPa3DZkc1BSRoc1Zk8u/ZsUVrKEYorqq+lu
1t3udjgaAHgcKPTBlSLHely8xIt9UQX5d9S8Oi80sED/gVKFcualYAIaZTUZUhWZx6xxG+vYzRjD
b74A9MNrvPRBb70+d8pb872acZEyfrTk8W/ub6KcfQXnWQw6haYSZiw+ifDIrZ0kB8BCtKu8EF/g
Fq0NRoEQodlfAJfqOOYz0dzOo+9VD8IFonXgg2IUTSapyABZ4Hxtj7nntZQaZRGa2OPOpbOHufm9
5HR2ejt8ls+h0+yFweaW5wRQKkFOy2QcVtyhFkmolamcEl8NPQtgttE+cmLPdM1bBmYUx24b3LHM
T+4LRW+5N4xeI8kkm0A95h8RKqJ5ope4IyhDHMHcd/czNrzBURwM0R/zUlCw30grgD0QoxcquqBQ
2eGT2HMozYEEuFeAY5puHCT7dMl3ldIeSV9hKhuJbFI7Q9MfIzPaXXcQWzarotcIKSi0/gBD4NJ0
YtA7dkMA0YocHOX6NWwaTwWc83UpW27oXArnhkKzbWoTuS4fOrSLwsibh+8JZjza/DHGKNd1YetB
CFgD1ZEhRCoBT1O+YTMGUmFe1ehe66cJyadmcDrc7KMe78sQ4/xL6/a65NFEcwxa+cs8CPZ08zzP
PoAHd1lGMsyASpT9xQQRrWxJz7hAQAGDtqWicdI6eeiS5HYKjWNlicZ41sIB3EiBYAztpSZMhztR
sEWnuRXlPQx19IJTeTKP02m+LR5F8fMqnGWCELeZ6O5HYZfv/YjMWgMbEpoHQ6OyaRLaeqUfTCod
wI7hBGrpjjMGF8z2+frxrm5NTiynS51ZJ9TKkEIJmsiOAgC3f1wXsO4KhAQsCBuIeBht25w3jcc8
qZSAtr7qD7co6GY7yQv36I4M7OWtPWboBkiczl1+COSuQNw4uZyLVUZ9iYsWCW61S54XvTzRQreR
jbtvLerNde2Gge5peeAuQvbkNewnJ5sd9tnbBP2WFZlbFO+GneSPjW1+RbsxPal4jkWoHAa38w9k
pjUPUZ6GNKcLl+/Mh+xOFtESr62XfQmsFu1TKC+soohsMDAEQ0cMfIIwNatkbyLTXp2Gn3QxJ5sO
016LAAOuTq/ykt8pUvokOAamQBc3HT4A+LvgbGVBDAq1l1uB1jBlbgCShHtcR57D+Bl6SKPtosP4
RRJThq/uVSYNMGWs/RShLe+Ai7mcg6IBfOmwm8J9fKhxr4LxtNnhsgEPkJSIYfq2LOhcJGdBbVlV
Qzuh67X15vQAWtWdchhsXObZzrSHt9KNd6IZxi1fgReQhhkgvDvR3nq5p0GAToIx0tEYd4qROTKP
4w5Vjr3IJa1zCWw3VRXwPqy1BrnkSzl1skxksZAmZzkiLI/1KHnTjeWoe4CyOhGo10U55O2l/SOS
b8bIwnnBlD/UJWFoQnvzmB4V7/8RD22qJUCEAHmoG1TlbzVpmLWW9OgWar0u3BfPIIgEpp1+q6H3
qrVTIXzK7yhnZQd/BPK3WDXqZj30WoO9RA55cY2dihJOYpOX4gkou3ehq/26bnqrYISd3plE7upq
+yDXmzDADGH2pQqeDRO0zW/XRWy6F9RPZEZrgx5Bvsygddn/kfZdPZLb6ra/SACVpVelCl2hc5gX
YWa6m6JypCT++rvUvvfubqlQOt4HsGEDhodFiuELK5gWXmc03eA++eVgCyCGP6Wt5cdaSnDxoAF1
OsHK0NSYx5FpIVdj2KFdNLSvpiQ7LYxK/4vpTMHj1KpUJszjzw2vcy4mi+7m3FbWVhhiW0TlXSJ1
nsLZ1uLyjdaYXpunn3KYoNIDwYGVH3BpW8JsxpDBkAHbel6INqGFnsshgWCXmhyGMka1W1deupp8
ZlbkZ9VO7sGiUOUDtvUzb9H5Ltnn9d+wyBSwbawvQwENTAncMj/XgINx1AFBjNZ+y1yD0kBPQmD1
QeYAle36UPq0BeeH4osLBIsEBM3zKovdW6MN8jemm5/zVn8uBcj54TupTlyuAX9VgpF98Kb1Rxkw
Cvjd82hwNfgz1Qo5RPWfenjinB/tqN5W43GQWwdcQlejke2g4SwgnKK4IxBjnD8Vot4rmfpaCgO6
o9pRtYAttWtXyPLWhDnxkOUPQskdqphbZuQgsRmqY2XdRy8/FW3lkgzCwIl0jGNcDuML09pbe7A2
aHW7nfzn+rosC4vTN5g4Uv93XaZt8i1+YF2b5gDCgRAvwkCS0kAfi72cEDctH+WmdSXZcmhRBEB9
bCOjd+TQPrDU7db4jBeOnIweIuCNaKijVzq7QnjbmZke4ZYkcKyMh19yvcJAXqQyYGYA0oxpalAb
XxRtRGrLcsqi+ozL6kExcm/oy3desyBKmFcb0kqp7eJ8vg03W9dEidqoTOIaNWPi2flUrF3LVi4c
H/QbEH/gC5Klgz1XICSFuKQ+pwe4GxuBDoyKP2z1zIlaQLf4M4MlcOeQPygkruHHL64maG4QajQR
/syLwKNQBhrHuPHxCwC6pfJfzvStzR5l7amJ/obyMexfDaxqa0ExJY6Ljc6rh9i0znmseJXNwN+0
yEr/9B9Q8eyUg4QDuDHiz0lDZRZGjGXaJ1Xa1Wdl1P2KyXeKlv5iAvvW5OaZh+9ZCpu5RtkwYR44
RPDTAoBaXuROo8WfaToEPCZBQU0n0cEnS7LE0WsjQMsTZDEliPUYti7WH8OuttweXd1MH/RWchqW
+9i8qELXWaCV75DWd2tIIFTIdLrytxpDiBRIz1BzOjU5Ku1HW+2prbsGvpAsfUjlnTomXidZjtpU
jmFn8PgL0bVJ/qoFrPG0fTzAy03ju5Ed6rBzLDtxeWn4psS2IrZv0AICA+xNq55kUe47oDRKZD6g
ukBQaEd57BJ+34zcMdtn3qi3NdySYwn2xSlEkvIchKFyHyndPcpEB1pVFIyyCAlghLxFOKqNhnc4
uo3dB7JOPTNsNkpe3eRt7xW9sSPaU64+muDWmKjIMxXgHtV2Q/pbh90imhKSrb5LWA+tlLb5oHkV
AaqxuGn7vwXkfYmS3xvV5PyoHcakvClgQWxaW6t6r9pTj1TGlOD2bOZeWZNdWid+a6fewMHdtMMa
uxuqAXDB5RrxdCkLGvVPkoK+EHG31KFi0IcnO4Mtz/U786seuthl6KR+daAmQP3PO1MVVWNztarP
BXQhFLavDOWpb25FAqRYEpvbLP9bF9zttL0CkDa8GnZQZ3YTafThVrrNVMOLLMwgLt0WVOY+8UdD
/pVbMKjskUDAuE8/seEmhWKIVCF51Z9ZPU4GzUFqCYfpcPCioxthbFgABzGFki+D9vNwwkPkpPyQ
mYqP3r7He+pLWRnw9NjGgwN/KVCLS0f02HQgZvYkgaIlp9jqkVdK9jGXFK/h1tbMyKsVH6G+F4yq
tFEFYDJG/6Q0g0+KWxPXZdFX+3AUrtAah1AdBYQiYLEdmJF+GOT80Y7UjRHnuxAyGtfX/gt2vlh7
sHQmfV+UTr+qKN/eq1qK8pJDLOCc1bXbiMIF4PhsYKPUehqwku8AaO5QslUjmCNnMQBFL5oA/bfB
HMvfrRK5UqW7g7lV2Hul3dXJAKYs2XPWbShDiVl/HgsEyDDyzLJ7u2xcldzHbEf6wun00GF4iPXI
ehIDO9lW6HYFWCMGTnvXvYSldKeL9FjBAVQMOt77T03cpIATFLUERTEDbcMYuljci3FnmASd8GZj
6tJNq5h73f64vlKXHiCQmkwoiiDKW9RCJR6lYSgjozL1e0opPvf79QEu5E8Ijb9a+2DHLxBjWqdE
tOsgAlMao5Oa4y038huWxBuOEydX9gYU0oDDrPn6sEukEx5yxM3W5GuHgGGeko7EpIkVQz5ed5Lf
5U5xMz/2oBk0CVJSl29wiYISEflruEL54oT/M/Ccbxwacl5AvXfim/R+/NZsIBXX3douypLdXkeO
2kEuUncAjMWx+J90+8mFQhOmjvAVRQ70g5VZhUOCPmAvRyhwDdhiRUVe1T77yO1sI7rHZoooTYjU
qa8kNp0WHkC22Tmtdm8md9S4kfRjbcbHahg9lTZb3op7Fj7oneGKih4VrXmHU+5GrswgG2CklmUB
oWpgFMTLFfQmK9A2Q9MrtL+yaXnYEKD7HqnYG+iuaeRVVg/Ceij0auKe+zFIVKyqj9LwK5XeZGXH
SIDWE9Tlq32ex28sa1yzL3wmMbfqmRN191lb+mHVf8AI5ldhnboR3pRviUBxUkrvEvMtF6kHCIuH
0NQJ08TV05M6mkFZ3sh4iHoC5/rE+kVqHNgMTEg19q3xPgFIP8ujT0nC/dnDl8lGFWykPiMIkLTX
Lr8ToPuFmsAr/4fbfjw8Dtq91p+U/qm3/sbaaoV5Cvvm1xcQlqi/4mgiiZ2VCgdNMe1GBzyc7KcO
RWO4k9NC+AC96U0HY7mX64fl0pb9EjqFORUS53nWU5uVGjZK0517aLjoJHtSY8BUE8WTe/Tojfyz
6oCqzslaaHqhOIaUEhVYGegMoHCn3/Xtlo6qXtWh0zHxGPLHWnbkrX6P81k47aneQ3bhpl+j9iiX
VhY6EyCFoAIJKPwsgdAV0sdVgkpVneTHGDL3RvVXB2jVkCrHpm3l1PbwO5bHu0yxwM2Xe9CCrUdk
nodML7fQw3R709zWkrkntNq0pHvXVZB3NXJv8iL1rn+XS6G7iuwb7X4gJkEV+Lk+Ri8nNoxSsA0A
5q1M6qrRm2GUm6xO/5tPgSIX2B3oTyFgn62L1dFSbUsZnKO9GXRQRB43/CXZ1P4kGd9o2wh0gZWX
4VJSiacZFUNramcsBClyg0O8hdntOU1dgb8CM4gD65YVgVV5BnDSyo3crwPNpnrB/HBB6QMI6Qlt
viCy6FIoh20NdyWEqb2vuP2pO8Ze/iffwv1Y+4vigrbNN7q68jEvFdyw5XArA6CDesqcKof3ys57
FSD+qXhZgrwaPeQvjYdo4mC8gAD1X2SyeM/xx4LtjkbZDCo5wTmFAqXTc6v7OWm9PJI8Hon7fvys
lHWPpEuPDuQFgMuEvhyogLMqTSdXlSQ43tuSGA9aaG+FWXhZeyCcBF0GMzG17z3bEpuialeqNvLF
cA+5HHTtJvz0ws+B1pmSMhkeU0A3uqZ8IPq5kSjqYVCSzfTHSFY9XAcBMyp/CFunpo+GhJSuUON9
Fh/LwQgsCf17nG4emV7Fmh2r/vTFvVK9M526BvZEXwOQbYUOpBw3usXPgL0a7CZC2DcWr3EfVACj
QiI0IKW2MwzxYNnDXRHelnr+CYiQE9tPqv2mjMVNAty/Fd9miDwHsPHrVN5kDfgqyMvjzLin5dm2
mSfz5iEsH0u4HFIpfmyiys+T1LO4cGryXBuw7IbAqFRZiBrfK3i0VmHlKkNyjrzRVlByGo5dfdOU
NyJ6C8vQiaK3ros93XhL4syhxh5wkbHd9fRvLsGAhj4bkBOq1UOpnfsSPB2BSXOvHu5TSMEq5iGt
33ooRnFquS0vNlED/x92l8gBk49FArVYtT8MPHNae4QqPXtuxODk9aEwkBcOGrwNtWw/wvdCKKc2
LnyhJrdN8tjK+D/I76EKrPajK2O3yu5pvI/4H55jOZAJl4nk58gzrUbsavogkga6DeXWyEsfeJGb
SOGuVR8bFfJjj6JHQFe/d7EE+jmELHba8GkOvxUuuRLo6nVIoATLd60qXkuI/IgO9bQWludv12/t
i/fat2dtnnxA7bMCQhjPWr+HzgMAnvAgoB8g/v6VXVQJtpnlrEadF59SkCknXXkQgOclDbXOFaRS
0NMGxeoIao+b2QikOKx44oJ5KM7sk0wJeGQ9c2t04GZ2qJP6xsSXuT75S5crfsb0aqEzjzbrzydL
EWqHgiTUdhQoXxPUfOqPmK4AKrQLF/j3MaZn81vYUMuMWLGaoQsEmB+MrlLQvf79LNAcnjSpQE1f
0A6N1KrSLINoalZ8ZGSfsNypx7vrY1zcJpPBFeAZaBAuYE2NmnM7UvAOsefeh6/Dg7CcKFB2UJq/
i7YZiqpva1jnS71v4BW/4BNAUqGI+nPpmjYkrM4YIoqNCFp7NwL8WTrFxj51QdNthG8+9ygaUQjR
roJTL0QzP8aeBbVF2LZWaIFYOanNV6cKxXzXfpm6XBzZ8SMEht0sDsDKWBv5wn7BwHjx8SHBD5y/
hApk77QIJMtzioJ1jItlWGPBX8o2fwwx/YRvW9LOoEuYghT31VQON5XpprdAnwbJpvKIubUzL/Vt
b7iVz+oawHpatlk4gz0KfQh00wnoubN3PlJTmKqosNGuYMQJe09HbQ0vSQ5Aa6rc58nz9W174YAr
kIhQURtHn82aswNNNRobUPgqmKa9Vf1bqz6KYe1kXCgbf3GbTYKZTTyln6uJrqRsF41ZIXfPdwMu
UMNRPbE1vJAC3wh4GEzFAJ7WUfZz1N31+S1ZEOhhT8Tq/zf4rCTPezRkZIrBi9ERgar76oEf0I0N
DE8xtvyzOcD1xG9uGsmlD2vd5ktn5AvWY6DlBUG8WcQfsyYGuZtBtjPOHRkZrl4YDukbhwNgeX2i
0x812zcTBmaKloCCADzh5yLLQ2V2sSWP51qBV6AWb3NKvKSz7/MIyGl4WlZp6fei3lwf9sL+kUHd
MZDNaGjgz8FwdQIj59BsockFg9syt50+zlyZvf83o+BPB0IKg82rPymgYWmYIKPlmBREwJxExkha
610fBiyo5SpiOv9/oHm1B9V2uSvgZHFuItygWu6EY+7EpEVJEYEdV97j5L3PdoXkClKjfdAGNPub
Re2W2pozhje83mUcoSfyO/tRru6kpNyU+VGQ2y7a2pNmmTo6fHiB8S2x3LF29RaZ59k2t6HUuVJ8
k5lOTm7HP3V0V/bblAZyXDhlFtDu1GZ7+13W3zPEasktzEP1OHWE/UcRHqzJnKr2Y8mRy4D2f+L6
NcFRo79rORi63oFpq6soxaaRIUzW/0kt5nU4iCkuFSW/qYir5dTVACeBetqftP4j1TeKcY8YOo0O
HKm0/JtUm0Z5LpRggIBE5bTlCdHAOOzjfFMWnhIelfQGjotk3NslPBd+Jf1jOASi3Bamn0ILHv+W
JYHSHxu4EyZ3PXgjUZDWrpV7GXNF4kEdzCxPovREvqXKpwlKi7QpzX1Nangden27N5J77aGKHq3s
U87eeoI/CpLFp7itvFDZyeVjU2xzaWOUCQRrf9fMs9qnwrhpgP9q93IZeyWv3AFRb9NagYpaWm+9
Skq0MTvzEIUQ4RCaV8OzRM29rk79GgbFaQJtKMwTeOQoLR1ICbiaebKaX0w6MkvyRgOtIn5g2R/V
9m0V3IT8M7furJg4nXTu7EMm/dXFUeF7jaLkg2aFnpvEiU1ILBUPSani97yAS9OSfcjvcuVNVdUg
gVznwH+VveWY5ntt5yj0qY5ESoeMiJpRbctp76qN6RPtHZI0ThMqjmmNbmbdXz8PF66vH6dhdnG3
zErkQQMDuVZsLzLR6GGHCElXZvXB9ZEuXSNI3zWgyIBPJPM6Tt0pDWQwoIKlhsI1h35LC+4I/t8E
gt8LcbN4qe5SVmiywIR47aj5cyTuZIgKXJ/LxZt4CjbBRYc+w7z2okZDmbahGM8ZfMR0KQ+SWHeU
8KHuoP4CxHtDwMhtnq4PeiEUhJvI5AMOlXvQLub3v5rakS0lvXGqS8WX9Xgbojw8KCwJGhrfNIhL
CxhHFSJ7GxS6x0P9wMJecSoL5J2oS7cJhyyrpay8Sl+Ilp/PEpiz+EEmQKfwaZl/2LJuIugCavap
xKxzuTrCoW6XmxFwtX1AWAuhvALGLCm6Xqw7FCl6fqkCF1ArPoyw35SlaJtAzNMcUXGnoVtGOIUA
6zflW1rVzJHQ0jeG56ZpVj7iMmbB755AfojBEBqps52SASsgC9S6TlOvuK0f8hFkfwavR7gApWyt
sb4M+n6ONoulO4qeC0AjGE0rfgn4VuSpHmjs2CAf5hoEg4bBF5lx0xYQw6shHmTVoy9Ivk1A3SwS
dtcZaAar3PrDaL29vrOWR3P6bWg9AKBNgFya/vu3WDjMpJSUuWGfiJb4wLzuwjJzc9VcWYPLC/6f
Yaa76NswLdFZQTsMY3Sma42q00ALXCZgmUUFNCTXRDQvDTexFVBimpBl81psGA1cSG1Kz3Kuwvsd
DHbTdDVJf2HW1HEFeraIhzODGgeP2+2oG34lnpMxD+pi2GhhfaN33afO19zPlzcumI0WLl0Ub1Vo
1swWuxyTWirxGJ+r2AiM6D2xkGogDGHFmgnRV9lifjLB5MMWR6l2yWdKoxhGtJ1Cz6OGbk4bcRRt
0m1jsV3BtWPdjdSJk3iXKo+alK1F5VPU/XPwSUkDZUUZskcoos7mCYFtKCxqRJzRypf34IhtIi9x
RQbfBUd3lW21sruWOeOXcsfERpty83lLxKyppqV1J85J1jhaCccWaeWtXB6TnyNMM/62f2ODlLVW
N+Ic6uPeSNVNW9y2gCNcP4wXILOoLuCZRBUDki6LMnBuGbnS6RmBafeRuHyX+LBlodB8gPBoclve
FSyAYtvaqMttOY2K76VCSnBSOP45uURux0HuMSoPuKe5qHV79n2xp3sk++AbK16XO+OLsnZI14ad
raktVA79bAwrn41NdwKQLt8q8WZ8S3bEi/0ocSwIg95opS+vJBwXqvuYMfRWgU82kRvPmaB9bEmD
qRYCbV+5cxU0mYEWTjbyplX2StC66/Kul7bopIOJsaCfvcDCqQO85iAcMp4bKBanIyBc6spNvmTT
ojXzfYjZeg7qmLaC2CP0M/KdGVSbehv9FrCEBnLd01eSqeUN+3Mw9eeeIRkytrGOxLk2ii0JAZGS
ut1QaIHJkycu66/XT4ay7FhgPAsNC0RdaMzMb3S9EaLUGmOEsKd4ZS/mGVAuH+L6E2Hb8hovPuXM
rVMHN8xERFsnB1z8BRPDZvp7AqvMZkyjSNJCxOhnYTtNvpGNv4oLaTqkI+5f8hfAqVsYi9u/2uio
qa7saze2tyaocSEMRBXn22+Ydtm3a0iWGouEpSzOeDXH1JE95UOFOoofefW2eQXApbbcFO3YJOhK
//oXWB17dqkbpGlRzh7EuUBLoQVAywNMI0M5UvO4z8xtUVpuBBNpF26QwRqT6sJdoYJKDWD1VIAF
MvLnxPUqUsJ4oOKc1rrD0FSNISbbHUx9pQ93oTYI/PO3gWaxWsnBmoWi/wgGQfyOuNOcwAfgY/DP
5HbclZvoKb2fDFIhHvtyfYEvPDEYGSJeiA4Qtcw5lkyjUmIUTJw1dGYS/bEbZS/K1sTJLt0SGMa0
IR2LjbSolocyDCINEy8ZOC7M6TcxbnsgJ3z2TiFSudrquHBuNRuS+dPfkNCb37QNhbaGoof9eYDl
pSVJfpJawEqdWgLnCmRQiQU8oPUqt/bafr2wnj9Gnp0VIyGdlbdSf4525l8Tem8PxR3DkzaepaO5
p68DcDUPq2/pssSEKuu3+c5OSSSZZivDLPisEN0nvDw1EtmakhqUUeapxuiHMoTLFcBCRhvFmmRz
fRPNs1N4dEFJAkLT2EKopM2zUxYbOpJA8ER0BcpsHdCBoeGkqe51TGGOwayjIQ+/WtV4uz7ugvY9
DWwDjoIkFR0LtLV+HtCsUKUBNiUTI0YOqn15y7ljB/BruEs2th9CFkbd2/v4Rtnqb2haSLu1lZ8/
sLMfMDe1a0P4F4geP4AhWhHjToPq3vU5LqKGryEmOiukHRA8zC8hbcyHqLZBIQEnTw4AyNxTcKBb
B+ijSSeDBe2aut9023wPpDHihG+HsBBCeIAQZtce1yTCjRCS3iP8GKic3IYx1P4JE47dZwGCDeCG
1RXn1cVF/8+goOsiOVagYz176OBqA+WxBLQKcI08dlPCeMKJH5LCBd9I3Uibid/ipB+98NT36ys8
P7LzkWdHtoob3P9hM7lhp07f34n0JZTF2mec4qDlov5nfrMjClYGCesC87MhcL8vg8xwYZFW+3C1
2JYu9ci/7RN8TQvX3PRyT/q5s/jaBqSzzmVMqxB+kulBJI6F2qLwvNbPvXAGoBf3n4FmEWAfSkrV
TutXJKYbZbdp+Hn9A124XlBVx5UNhhGKSPOOpN4UtjVO+zFLGVxts30P7ZwC+n6qKO6iJHIy1J5j
QldShWmbz76YCjYLCMBQuEQHZHYMyFhz1GxtXC5R90cACZ6q0I1g40NnfopUcq5PcpE743vhbYRU
L6x+UJqZ00B5wauUteBxpZnYFTLd1yICIoc4XLR3oFnfJLwC40dA86r9uD72AvKGsVFHmxydwGkB
iWe2V8IybdqWjiA0RdaRsH5bWzKw/kw9QSnIZ0Wub1QdcApBPIqisYuEGMaC4BQIF0YaD4Pemxur
I5CAEd0JxDvXiCCCYaqvWpG9DP/+lZ3ClUmvD6nN1L2Z87PDXm86m5LhlKsWnJYJc6qie2wj46Wy
OuB3doll3oIt9WFqoauEGnoR9S2rWzTMojRQsjUrveUOtdAmg2zXlD/rCxMEyIQWPaWFfrL0zC0p
da2hgHTStoBApAg5InfkC82a5tyFpwHydirakLio4VgyX4Y4q9Q+qrruFKf5cRTxoa67W9ywPgsR
ZoxVYHQAAcGWu9fQzwF2xjDLIxLgFbbM8r2AzqAB4gmqmjbyzNkrjKvNGlkydCejorBGQk9UFT4E
qDwl04Hhbp468W9LqVBqVDTsMrAq8fwvHBdakXRVN4bi1IXNqVU9ub0HmhPtrFspNf3rp2OeBRjA
yoDpBccznJFJrwr3xLf0Z1DCegw11p0s9jKOgOwMEO/qBBwWVo0k5lfp11BQAprIZeZSD7Yu6sZK
8BadCHiMQI9qTpNq274voF8x7vTmviqUDZA5d0KxXnit+j1H9+9V0bKV2+jSD9FRwoOJyWT3MG/B
tpKIMjtP2lMqcQ+7Z5OFpXd9WednZporrjtwCqawBv/4uax1qhMWU9GeCuC+ym6C4Rn7vukxpyFI
uH2C9NQtLfLd9WHnr/0/w0IyfnK4NRboXkI7gIOg94mOm3ihBKL9A/OS9uX6KPMjgVEQjqIyODnp
LqGOzA4lTu2oBfxcDyivPfRSHD22Nw3NTx0z7sJmjWp8YWLAAEPaF7gLJHPz8mc19JSkrd6cBvB6
KDU2BWsDJbm7PrFFQQJ6PKjs4rtpkDNbsn2juh0KKGmzE4XAE0lw2En+KvTuOSulm0KGT7Y6HPIR
qswy0q9BcQl5SAz1OWq0OylrN7mRHUo8H53NnJx1vQvBw395H339RMRsOEc6pKjmALOWVwWRYEZ4
orl5EgkPlOhkDyDpgJMqsgPNXlfWZLH005p8G3C6Qb7dELIA/DBOMWDrNalDU7hceGCbTRJs1Dd2
8r16bGyHHaxbuumCSVwQ2kUvsV+95ZtV/NY8F8TsUcxFPoTU94tV8/PHMFFH3OoSerIrHXLjAEBG
tHS1BgyO6kXPwXOq+cOQ8d92am8IpKKuL8biWP8c/ivM+bYWRk76ISpzeoqoGdSiAkYkBcWw9oWN
dNTggHw2t9ByC64Pu6gw/DNtBLuQLDZRqpnd0rzJdG5mBT0lOvEGpm7haV6BvJcHiE6DOCl3rDP/
aloEVa6xvWEW8Fe68W/1tadfgV4pYGSThSLwxj8XvyxJVTadhU6+jI5/CPRouLk+0UvrCxQXBELR
QkT3bNqL39ZXUQcthUUfPVmw6LIFe0kjkTi9XDlCqCet3pRxcxiqfuW2XsQaXzP7Nu5sj9vMHBgp
MG5rO4CHloHeAorYEpTqo8YpPCAkesj/reymxT06racKtBXOMmgA8/KnnGql1vfYzNUIclbHXvQu
cklRbWKl8SkEFS3IDVxf4OkTfQ/7/5koUOq4usFHXsTCcs/rglF6GuvAtlpPRsEqq19zWATQIVnB
qV64OSa3MEgQQ5Idecb0tb99zSSJBjPWJOloKW+GBhh5YXsx11Y6VdO3WUzpP6PMz+RYYXXpgFF6
+c7guWMpn311ltoVSuUihflaum/jzNIIK+rHgbQYR+K2I3TDpRG7UcLsjVXWYTB03yAUu0ZqNhy5
wvXPtjZH5edKtmREL7/D2DK61hHk9xL2i1fvWf6vxcX+mSWYBKjYQjV8joqIWQ0ohk6kY8ejEwU0
qTCLQIA+AfdzN2+MoNZVv9ELz+7boOuyx+sTvbg/0eQ0YYSLHTqv2EJ+WZGyQpOOo073Wv9HHoAo
A02OoEYty2sX2sUN+m202bHvCiPMWqpIR4L6e1fSey3XgLqX1q6X6fMstui3cWYX5wCmj16GqnRM
d+0uqQ5w3wIrF5qskLKOgYu16pUzsbaM083z7eRpkHQmDbx/joCZOKoGvSs80RWP3Ki6ZfHaybi8
jBYst3CrQFdqFuw2VIoSCY6uR0sqbguji8C+JrdSdbTjN4B2Xa1oofo7+GYmjiqo0lHbHmg8eiZD
atusFDbWfoz2c+r9oDSsVnTpmBQPZX0zKrddslbOW0YhE9xYRpgI7xYUM2bf00rlUG3A5z3pE0pV
BlMZWLcqPchK4ZbSWQZJIy0UtxSIhiB6cv2ILHDziIE1OK7APBkvlroQlTD6pEHTCqMrd2SvBrmH
MOyt3iYHewOQJNrK0cp8l7sJsSaa2Lj8wK1Y5EsizVVtiKvq1E8wuh41aJbv2wQEnhG8SNqupf7L
KODneLNPiFVk1DSb6hTrKIhq9X4U6MfF1M3zyq0sCv+e4V5AteD6wl6YJlxRQRhGgAVk8DzIssyw
ZJmBYZEPQw0g92Hg47Uk880IEKawv/+3w2HvAE4CsiHqKqh9/9yoNu+ZOlAJ0TOFD254Z4UhuK3J
IWsGT2TJyuSWx+LnaLMXpE9GUkoFRiuHm6zfxfZDvAboWK4fcl14g6IoO3UsvpBt3y6dcKxsuI3p
6rHVwVqsEDVFuoP4B2Z/qlPY1L++fotdApiBqYKvC54w7GznL1XJOAQlzGI4prLtgZsVg6Frji6L
pE1eISpvpcKPSiqD7bZy4U3778d1Pht5/myAQhHqMBI5ZsDjqrkUNJGx0jRdPPjTEGBr4JiDm7R4
B6kW96maYYhW/wgH3OE03dol7FbXoqdlWDMbaTYZXDRC5wpGkkGFZ0hzhyoNGvkjH1/bvtrkTbez
gHlYE/65OC4cLFBYhOTb0sY17Ufwc8J0OPY9RD4qEXTWRwYOYE72Wv3MGu6nwLOJfuXbXVpY8ApQ
vrAmZe/51R33RQ/S6DSsEE7Ww7wtguqi/DTEn9e35+UJTn0tVA/RvJuzbuoeGGCrY8OxAri944jb
FKC3xoMqgrRoAjOVt2HcuOGq68tC7BKPOiAVYDJ/gdXQU/h5sxRmbut1oxpHCIn+CkUOI3uAuOMh
RnM6TZ6pdjeaZKNTeiaGQEBnukpjnvUxOxOr3KTdR4e4RJfUl6Z6ZZbwaMI3wDJ6BQLP1ux31xdq
cTPBPAxXBhpyk1HywoiqaasM8GiiHAl+KWEfuv1A1ZW79uIYE7Efnx3guXnakwyACDUIfY8dPUb5
U18+9uqf69NYbizbUHHtYd3RtV0Q/0TWSBlkhZSjGT4BmeqFEAnr+EktNef6QIusEXV4FD+wrUDg
hqry7N0o5KTgeV5rx75Rfa2o4ZenOUBBOBlYVjl8F4EYWBlycbNPQ0K6BAztyXdmziaJOjoAmdhp
R5o2DkR9tgM5tA1Qp5ayldduhkvzQ2KMWjT87IC3nM0vIRUEBy28VD2ggQDFyJ3+MErtTtaSILKt
XZ0hWb2+pItvh/l9H1L5eWCyrDOMLKPakaQPDfvI7KchecWZWckDLg4DYRJAnYC4WkjBQI0laQVH
d7msH1u5PTUFvZVNFgAAyf6XQ80SALNI4zgCaPZIe3ZDm9EbipeuUgJrDSK36K7BMweMd5isIxJV
ACSaXTYc4FuAfU18LhhODI+BkTrdqXGHbXPUbiEqPKnN5IkT3YHK4U4cx/huVdD84sIiMsVTAunQ
he+vnetxwYEPPja+dC4fJWd46D+iB/Ve3tib/tH8iHwbUkIra7ysGmHqEO3AHoW2OYhks7ynl/oo
V3NIF1ot8zswccCz/5AfYyPaqFp45Ko4YeWcRLm3+mhv80lmq328vnUXURB+A9qqgHEZU79wXkMi
pElI1Kba0YDxuNnCI7eqHpqxegCp4ggvvKBHIAYO+xpP4dKVgAYKuoJ4xJcmiXFlGCwHtuwot6pr
KG0wRMqmRd+/EA940taaR4sLHNOcyhFYbIKXe/5s0xFPdqFayrFgBffCJj3oHfuoO3mN8HLp9oEg
HkGOBa1NsGV/XgVVkVlDVhfqMbZTrF3jMEEcI0SlTBlgUpq7o1qv7aNL2xfgdVQCgQJYys+EyqBR
OkyBMzR3TtYnVP+gyu+F3v/h7Mu2I+XVLF/lrP+6OY0QY606dcEUxGQ7PNs3LNtpMwmBQIDgefpN
+sV6k+tUVabtzqiqu/RyhglA+vQNe+ifrBpy9UF+DeG6QE/ORqQv6Oh1965eTKtKBkwNPz9XzZZ6
qi14jWnzOg/tgZVsM2XiegSLCqb2g2+ARTVh7m0QsfdApmW2rHxFum3XzLv+nGbc19r20/f5FLfQ
QiNL1+H76Dt+5STVrjJ940mEqwH7cqxidPjPybB8t7SweZB9ABe0Sur//sZx3ih4n+T0WM/Ztpd3
HkwKuoKcgch8exVnbWsBhABA2bqPfymOxqERAlNd4zhpNy2arosz+qXgZw6yb68CvUmYOILe/iUY
z1pnK4ZZ/NGZeVDPT6WNxeOcAwR8t15dtK1R7Jlwff18Qusih9YPz3COyQnToB9A3kSCn9pz0Jjv
r4PiB+U4nCo+j969HmQOqDvSI9F5kLfQpCsfJn7s+LnoYuLh/1bQYdWB1/HvF/oMdJsImGZMYQlM
3oWUN1J8/DlIn7mRn6q7v7x8XlAtsytGj0b5UGJTmX1a+dAYuYA0evI/uRQoB3QtPL4A6mohzKLA
sXScdM2fyy700jpq9DJu5Hjm6Pn2qWEiBe4cIheQIb8vabcYECVITY+rI6kqMfXkZ67wdR67vhgb
0nwIj6tRyqddQ+yZZDpvzGMKRtvNEJHDfMwSmhSbClU3tKlgZmbGelJuurhyfY0H51DSX+jwa4Rc
oYKQXUe2DZvj3+9Ss1vNYT1ywz6yEYNSv/cn0BEJFMl06s9vIzxviPLbDXRNoQL3P9CN+PkNcHm0
SlfF1s+FpKyd3syGFg8hP0ERM8zT9kfHZWTNZFs2DHCkOXba8RIiR7tSbyAhCieQ2oJDrDkQ0Mt1
+DrM57ChP0+Gz3sGZ9VKSgJ88QshSZeNOQoLiUf67MBXb4Wu2wF5BTop6GMQvn+sAv/n3cm/O59/
vey61X7ZSlrDiaHBKetIOvbWURtqtfZmmmmYT23cunowFPmZAvX/c6sO7hHVPG7300KvxiJlTMcS
IDfjozPHNAaV+uhuc0Sku/a+vM6T4dJ8mPZnTWO/v9v/vPK6BX+521Itg/D6lKIwAQt2Y68GCiv+
971LwLLuPorb4aA/6mH3X9Ar+S6zhBHm2vdFUv1FU8qzmAO5HJQQM5CBKZKtqozRcYskL317Lp/n
5b2Q3ZlI+d0B9stFP4vyg3zYaBaG6UflmsEMXf5yrCH89PrnIPntVYCssnGKka+kwcXJyzTPDXps
wEVwvY+CobFxjvfwTXi0AalCl4miOvgy/axb2XVwMaZHDwLKKKF9DCrPHPdnLvGzBfXL8mCCVJPp
jPRoizaGrO5GkTODpC8gdAQf3AWM7Fe32a8iPalRuDnNe3ocYTnW7Ia7/LI65WERaM86CroqhOFR
ZPiQMAjbML0WZ46zb97Ub5f/tN2lZqhmARbsyPkYZ8BPKRNCYNo56tW5y3wK8k2tSFlDRea48D4g
jfK7/NF1zk1uvqmZwKXEugOIEtP3z6Awi5h0cl2kAcuYhzXUjpRuJq1tBWkrfNzpmWf3TfCAsCTY
A6Bl4/D6zCSfZp2RQUcp03T59STvy77z0WQ18mI7GRxi1+9/3lVftEBWXyqcB9Y6JKJfW2A9tzjq
h1weBQgL41Zs2gfv2fXXAzo9h5E0vq79FSOJjBpcZMBkP99dUy5Zy13eY2FCSrYLtYNxEver40V9
rDbpwcEsPpSJdrcEZuHDYzvkJ33Pg3MH4dcw+fv3+NQ7mqaaamWN7wHwXWx38MFSP6BD7ueWFWR1
GlSYulpSP7fz9e/uHxkeKEeAHCMJ+9QmYy7UCYhDuyOOpoiaIjQZu6rNxIS3Dg7/qMv6V5fVO4Oi
8+FsK++QNoVvNK+ueDPZW4mOcC2fJdBTxNpmoA2hTghG68eCEThloMTCo8S+7OYLOJshdPGTUMcR
+X6d35vZlBSt8sUAFsNyxbN7na88zzIBeAewOYQHtfjV8KAvMuFGGcM+G1IJuu82dmi1EOBdfkjo
UWdQRBnGV26h9+zFoC75bvcKDRDqfgzjZevc5XwIm/Yadik9JM2zi27ZDHIGEMfazg7blP1pbA5l
tn43x1cL5KaQiXVUD+h8Tcib3Rzr0gxNKF5p9M4WN6bxZkEmkNssBrg4Lt0SisxQCqEC6tSAwKsZ
BB+6oY2XSGgG1kLd6K2eDCO907vRbyYITDUwExqhvFRUuA3AWuqgMqxoSNm2IgO8MhafW9f5uGcz
/oCuBx3y/QmZI9VezRm0JXTjZRFD8CKaUDXlH8b04OXQKV8eYMsXagxGyHMNpca9ghCMtsiAjU/L
sONeHroTxLoLFMNZGzmSh9S9K6erFCLlrizvNP5D6NGqeV4CkE2c0h+tB4hri77327HY6AMkiEEC
GdznDGx9IP6CxtZ9Z3r2AKR2YYEwSDgzzR8KquYt1S/ynj9Pskgauwt078aEf5KjAXpd3TgQ/UW6
WyNQVtDPmaHx76E8q0eoqDsvSwm54qG+qjMj0vIrmeGRzLNPan1TtROetAfpQu4rCNjM7kc3jtFk
LQm0/ntbxhQTCA2owhwEoPFFo3mc6iLK2ZPHYHFZVZHeQ88RbZlG21h6eyDiYfDgCtlBG9LKDoNm
7WiZxxqqASBYbqFyDElnFnu4PRP0TpdlOwu6yPAhOQx4jfbAIguSjXRoIua1ux5Ycgz9/XYp4rIV
CXp/vtKeLLiJ5hRKjpJtvWbLoI1jwK5kEN2NRniwTPmdY46JDoHHfoRTOaJOOgRV/6bqk5t1vg2p
VWjdBakL0GRqh6zSwiG3t9DRBbkeMuxoVUoIBu0nFmbj4qe2CY8AcsJmsDj4deArNOUcW5MVVSn0
kKbcn+rRh+DoUWvfmQQhDQzHvupOzHgs1rSJPuX6+jcK5ks0ATrqXFTe+DQ5I/ZPKU+NScNBv2vL
OvIEJOpVHaVyL00IdE8kmgcj0r2jpi9YWiJ0nCEcSsj/5nVMFsd3VO0LQOFbIxkHKEx7MpamvRlZ
HbWutgHYxS9hYlYIAvUbqHSCREyyh9o2fG/Wt2VmR0X7lFYvogGfGkFEeS8p9K2hxB7w7CPToflZ
VI/oCAQVFVtPha69bclz0z12HbsqdMvPeH9rsX0vCgjvF3HhPCtx5Y3vHrSLcLs/zQ9Tz5cTkObW
jxkr2Ky1AwNii1AwPaC4Xr0N095q7yoJz1LnSkhrS4rJH6u9rLdd924sb07/bhRP3XK0YRaiex8L
okzDb+u10oPcnKvCsbyYBi1snF2DFFLLQF1m1tUMmVRhv48dLFqqNIKUPULtRkDry53Svad9TBSC
XKa5ScWNYzUbx73JKxmQrAuK9KyD0Vqd/F6owX8XzVMADVbq22fAMAw4Ks2dIRJqXa4Kw0uC1R8O
P0Xk1rLhHDPrm67479f7lLJZhV0JGPFAlBRZgBkMG/KApRA0q21YoL+epcN+exD+cn+fcjeryFId
nejuKFGEQtPqotmN+yIYQn5hHuwkj872/b9mi7/f4Zp4/ZJ2w4WNejPFFbtQhVZsoSHBLmWyajan
vtqAyTTtzz3Wc3f5qRPiGGwCtGm9piliHapA8tx06pte8G+39bn2qrxJ8EXDizM39q7Y60d2o0VO
YG2mcLzgu/I0nL0rumZHf1iczqcsJuvTQm/XxblqQtPDvJsighTO3ZEDHi3syvMd/L1C2DpFVYRg
CcmTjY2ABKTTDNMYlL9lUsVTcta552vyjIeBnBnwEkwd0CH//R1rLmtzCaA9Hob1CHta6iadjKqk
2FUBhlqF39yCxTLnUekF+Z7thjPJOwj4Xx+NZYIItrJHVqGGdRX+ssq6vKiZWegYo+knb7D82myv
PHrfQ4rNWuJFgVdJt2rY6aWA54YeAjyOjsTio0q6WOxXx10iCuG5Wvux5HdDP4XQOQhcLfdVf1TT
u47YzpCNuJkTgkl1R+zXll2I4d4AoYM5XdCZyi/tIVbAhcyq8VfpKXtNB/ox5CZg2XpRbOaSRUvj
JOs5ghMM8nevzngkDEpwwDWkYFogJTKPlaSxO0jfKqyNUXZwOHhunVPn9f4C6h8ftzadj5a2BBjO
6+WFBLFd2FfT6uqD4Xbbngr57JhXKds3JSi05L3VqgMcm49VP6/MTN+Y77TusBIKXbgRjKY6af1Y
4mydrkWuJ70wok6/K/AYvU5u0sGMBBQFnfFlLEsMziF60b1n6l3aj/X8CLdDvxNa5OWT3zt1mLZ3
oritoTKSFiricFvIJh6XRvrBgYqQZA458CuZvpGzDHIF9j3YYhXZpmByEqN/dpsLClaeDrs622a7
3LupGFa2io32tnLQSXR2WpM9aF15qIn+VEhwywnUrKG4p0l+M2nMt2Fzp895aHN+zLt273U43MF9
A3sxEOWBEjOszR8M46IqHSNRYupa8rAbIRsKkw2dHAYJSWT9VSAbdfmW4LTilPhw0QtgEjPX6Z5l
dlBJ48oD6iYrH9wijUpgNDuW7tZsnrO7pVJBCv77RG4N622cHUDGH4DNj3snIfZF5SajC2I+xLAb
x42qGcYjUFsXj9yxkPSZEUexoi37QgsLTGQdmKQ1ZTSjyu4HeQZ5/pMc+CmuYCa97mBYIa5Iid83
z1D3Dm8XDyudw/5zzuMiH7elBFAMgNh5fuuE56dDPDQpXtYV5CkC1Tyb+W1W71b9RfqBpo7vJp72
kP2AxVKpHgDnqODPxEuQPtzxZs7khlEseDwxU0a9OPDhkrAHrm4z74Oo207mG2OC4mEvrvIchCWQ
51fkuN2oaIQz3AQtDHICLGEzWEOEzR7zYboDTAUCk1WUZdUOsun7Bi47ns6Z32QkWpYnp6ShBvtD
W61w+uxNQ6XXN9ZhaNpVicov3NOy3DG2QOPaXo0znmkjr3jRQyCxgG2DHtt9BbMe2Fsg23NucrHv
u3RTqgKix3xHs2xrdH1sw3HJm3ooK5jBqOFIs2EMMbLwf/U1NFOzppRHq4lSTcLZJw/4OQjImiJ8
eXsrgAkTJnQvPte2nlDFPPVzf0ylA1q+wjuqo7yvfd7e/bln8c1RbsFV8T+u9Kl6n8e6NISFKznQ
ax+gnQ61ftNNoz9f5dz9fDpMSO82Jsqg/mhrEOHXtLDujk1GYaVxdoD6/aWA1oGIINAQ9NOBSt1c
uAX0x48IwS7sfdf0q4ZskQiLrbcBli8Bwmtz7rj8JjtZuz6AKkJLCGTZTzfYiGGpxJL2xy7DS2oe
OHn88xP8aRb2ZUmgz+ER10M39TPqydLyoZxSJo8562+ZLEMFclebyRtHvRHrQBoSOpMXVt0LY1D6
s4fEM5CMA0bYa25QLC349Yj0ubqnXflklQSU5TkY7A8GWBHI8DEjRmio90akOzno0OzXotQwk16P
FWzFivRtpA/Z2MesbGIxwklQLzaFhtr6zzf6RSpi1WPCUY3GDo5+SMh/SmfpjPKH20ZxRM1/UNAK
pzFC5w0qELXLL1L0UPxuk0bhny/7tTWJqwK/BhkbSBN/0ZTRSC0yni8FxtPwJIIP0KTPEemB6EHc
yQZz8+fLfVMk/H69dUH9ktygg0NdQXCXy5u9Wxo/SwiGeuyeLwH0ikNI0QZ/vuLXjb5ecLUewcT6
G7GwBWT6wbAKTFJkMtWgX0z6vrfv/7tXgTCigfE+ApfufZE5MBd7rKyUQocy75AL4QTUXmZ1joX4
Tab++2U+RS2dmXYnHVyGbcWL3MLFPGw2dgjpywi6xnXYBjz47xcgq0w2IiXELS3yBRhTjaOkejlW
AMa0Gx00JEc/x8v+mnPjEmD3YsqDOesXCCUwBTBNF7w6ih5NOaONBuqhx9L6vSJo+t39uxvS/35T
/5K9g2rCZlCo+3/7V/z81rRzV2S5/PTjv1227/xGdu/v8vjS/uv60f/4r//2+4/45D//cvgiX377
IeKykPNpeO/m6/d+YPLnNfEd1v/5X/3l395//pXbuX3/x19vzcDl+tcypHB//fNX2x//+AsSnL+s
yfXv//OXFy81Pnc91P/3//Di/etn3l96iY97f3cAy6IrvwvTqZ/CH9P7z9/of0fzHgArDyKJ0Ep0
cbTwBmnKP/4yXfwKMDO029HdJxic/fW3vhl+/or+HSj7VacCSwMfdKy//v3ef3v+//k+/sbR+2sK
Lvt//EXAe/h9p6LtCE4+bIJgPruiCqEb8ntoyHs1GemoG0EFA4oQfNMykTS7HPXU2gpRH+qKRF4G
waPUg2IKdLD2rrCP6QL/ZzqPYuNmxlpnjAHUBkSolnw/DLWWWEb9ZIBQEk/ajIa2Jfq4S03br6ue
RCJbHgRk2e8LgNW3XAH5DM1c4k4u3E0TkOHtKDfuqUOQ7HBIUCzZ22yAib4oMAA6g+08potgabw2
7BcABQB09kXVO/C3y4+ZICzwAJmJ2OzdGpO3XeWkIORhIPk2rUt491zXjjCPGmnCxRjB8C3LQKsV
pur1hC1tw8YA72Zfe2lQjEMwV7QG0bmXMcdJD5vQYpfq0Hbko3Ez55SGEySEoyHrATPqk1aBteeA
2R6NvX4Ny7dNmWdWIGy0/Qangt1PeuMp8sB6tL9SBWWiTLleRKsRE3x4xsAuz8PgaNF8e6HTztMH
FdLS2jg1/sNSwSXAc9lrNil5AsMk4cKD/plTXhNebIdmWqIJdgKhImZEqfLH3IanFoMiwhIXHA6o
Tl8dCECLsNMheqylO6sdSTj07gOMlDIoCRURqz03SO3UDvJ0PuhuVewmOLGaw2Fu2BUpXBqNGHb5
Nr+AmtQr7FHgx2M5WZz25s3QmXogZ6cCXmJ8ksaH1aCDm9PhBBz1Pi3QlC+svSE9GAtBjS+wp2yn
L6r3iQMedy9e1dohnAlbIs97rzra+NbUiqhxnlRL0wCdGRpSaziYnegD5kK/b271R6E8mRSYPPDZ
RPt1TPtYGm6z1xXdZjYGCZOe5dAQGSOitNVkbsx9SdG+bOptCSJ3UlTLsVS6u3G79iWDro0/i75K
ZANNub56mTO4E1Z266d1g8lA6lQBvNiMobLC0pQoCgco9ObzgtLwoLXEO0JB019qnsYSJGvM89GB
70Vp7rNKPk1p2idAJl9PNTtmKaZXBoPPRC/1x6Fw8ngsxgwB2aGhZ6GJkMswUwZawrozo94GRxrc
Ryh1MzynVvo4neBUO0LKazRqn67iADAFCMfWkP6Qk83gtE00zXDUHaXK/RxOBSHJq3iBy15Aewhf
CqHCuZSFr8+uQAMB9Gum5btyMgy0psdHY1gdbQcT3mXilWgZ35S6u1rAspeRw8RBUzLyevR+DWQu
riJ27FXLozv0BLJUIyJDRx/0niKOOHfVkhvbqZF3LZ5srtVZpNrRiVJWXKlJPKfto0YUxPNdbKjm
kqczNLaBppkY+vJDARUCG85b4YkrWoTaLbJDLWCPAgTE/QTbjqFqzSRzWJFk9UlAnq7j9B6sF+j7
c4CVPSxs5AdtZHrTRVdLPe4y7o+NRg6d+9KXttzUhQ0+pTls+5FB43lid33r7YdqCcelXbbVQGKN
0DRumPHc9iVeuK9s2exgPR16ipf7otzqZekGo2tBTh0PTvEGjsIdvZ00DG2YXSBeCvMRYL/LZcqu
ZkTmpNTUGLdQzi9rsNO4Gs2gE6DkNw6k6EYt8+loJ/OCNUY5zmfHessWyA4WvBFAyU6nCVWjz9M8
bosZjSrF8b5Gkvue9NxY0fGaVMuYsBG8Scn0+8LA3gH5MA9oIRy4CMxHXYqX1ixUMpH5tq50FU6y
WUB+ns1wIsXeKtPyNHcUva9lCiu3l6E2DGE7pUWszTAOmEBvb7O8Ctsi74PRnCPDw5IyHcimC/2N
o2O+q+kCB9vCC83U6kKLWVVS17fLMtIrPrBHBhtqNSwkJG7+w+5aJ7C9fIBrswWFD2Zj1RISGdxh
Uepq6O/UbSiNYjj1LTEuctgddP2M5uVUe5FZCPihzbSC2wTQ/mbdI8yTuonKcYvv58Z5BjXBfIb9
mkvrOpprPMDSqwHlcrI5BGHnJi+chzJt9UPfZuBfaM4JMjsEdY7SNproX62uWbswqQracXhclqxc
Z03wSaZgbYiFPFJZmRsnb6AAl3WHcbjNUEgl1oLpn9QzeJ+YmAAX+E7SgksPmfJ5Z45Dn9iA4aFz
iG4KzJmx7ngrQovw4Qp+ucrEAax32V0uaH0ruIahpQZzGqgpAhPYAZZSZUOY1Ya59bCqZY2jh8KD
9DDXyy3orc2RLMQfOwxrgLR3LuAX/VChCDoulpqwLxdMSPIx8cypxfn1oHO4aTGShxDAyC9st6Bx
x05QeE99JuclMWcI3hQ2KjwLMv0i7bUrIwvQ1QZKcbRN6MSZT1ORPevN3O7KIgdlFpblNSjtcFa7
o2530Ct4Fq/9VKZfCNisvZj0tpkxEJezQeLcQrTv4ZATKAHXLTp1eVIuUOEQbmzSsb4zocGiY1g3
UjRIg2pg5paziu2U/QYJ9SL3kaIks6y6WOsU/Oc63fHTtsyvJfZ5onVG1Mth3sqltGL4kvJrHXLu
QWPY6tmx0cpTGRzLl/EFHrZmYIkCPumYPfuUiGnj9UAHll0+PDaddZoq19o3qKTRoPUuRo6mHs8j
zKaGiBcFP0AZqTzmdBYhUQ8eI8uLW+26bBGPPbSUi2FJkzbXmlBSml8JPT+2yM0vVSsxaJQWA3AF
P/YYcYdMc7Sgb/TmKDvRHA2Em3Bsyjyc2toAeJ62kWsjaHlQDdpP05xtcOo/eTIdD7mupsPPf5kN
BnMWxevTO5JioI5n5aIC33CeVcfceVVEWTeVhECbprOosszutjAwYuNarsfSpiHcDAXM23ucFDAj
jz2059aZnJ5FnXBfjCzfNZMxK7ScsTRSDPNjzAPNo1NDC86wEpFBpVCr6yfklelJGLu+L4qAtv3l
0ksTnXbkXVp2MZpNk1g14AD6AOFBuWSJ3aCrTgcPoggNHFVHrTRWz4UQyFEYfyPN24oFPs8em/Y2
9R5gd48j1NmUZrrNzJmg+UuwVJsbqeDtMhsx19hdjaiF8a2dhwJiOIEBdTeTtH5bepOPPswj4FqX
aWYy3zLHJ2E/Ql3wyhBNMKHLTtMCfu9pGpp9t/qW27cgcNmbnklgE1wbfd1Lz3pWmji4QkSc8EM9
ooddo8iCopoCCKBDMqs5QEIJEHkhNINWSkkbBL4qgo0Z3OpHghYJkaFDGwP4iQaPWw404K54yDkA
p8wi7ys1JYadE9y/wA+paZpDLbUCMuF24i+5C1iEmx0HoqRvGuNhFNVudtkOidwhzZygtcHPbKsL
NkxJLdyNEH1iIbbL0UkEhGc67RET9KT3vJgv+UatgODWCuqfvuUKM3LgkBxNjnhrdoNQhDuzxyts
xRFeq0L587IATdFwNMWQDC/5my0a7nNYJhMgKxsSzJKFpIBrElx96hz9evEq6mwFioStdzWh1T8X
8LAeeWCrJtRdCHtOaLfvag3NDLRo4XcSrYHT5EbkTzBN4NIMM4waZNGEpq0SDXdIanwvNOIRj9C/
Gvx2bpCdOOEAnxx7AJy1XoYBU2SYtntm7huSJs3Yv1nqrSQYp6gqHJG1L8g0dC/zaxj59sWVXb8w
DIV65GNdiRU4iaBRnd+qFT4CzyIAEjxjPDIbkJYVutyuc5f6WRmn2kO9kbowqJx0dA5tmKdOtrnp
mztHB/R5bqtEb+5mfuhz6TsLLJmpEY3W4EMmE5p8V3VPoASVwcNuqmBCIfAkpzkxjQwCHh4AFc6F
4COMl/owdbx7W5XPVUlPJSu0SJd2Bm6h32MYtYH5IMxTRYX8HG3z3vJ2eInAlHU+EMmAJrwJXKLT
8wtzENvB+IHWBDbCIzdmqJ1Bi8wYtpMiiNHUt7UaAIQiyNrWH2BF0WNjzkvnOzCYV8ht0CkvBdnk
Azoo4K33ysij0QBVTbqGX6t9bpZpAliqL9eMO8NBiZJR7QiKBs2TWkAGqD3U6LZaZT8maYMRlJZP
weLNKqpc5FaimgFGswCFeegG78Ywl5PTASrUSBgQSWQSwj0Wt6LMLy2n1zH3qrMQ8XU72uRusTK4
8c4Lnllv3OQoFL2pcvzSmuFL2r56aU7CtHKBS1fwWNXcurwsjJi0XR3mi9IxrYBiA/AfJ32anyfO
MEsz2UmTNayqNGi05uLehoAOqrtHd3T9esyKIPdg+z32ZofYeWln7hg51XDJdAqAhr0HMuSltLqj
o5bHEraeOE8Cyihc3YXx2CnffQSXco0Ii0/nvgrJPCqUDuy5FfojtF36mMNnWsMtrjyi0sywpl0G
HmsxrFe+rO21yw+l5RHMReA4lqQYijkSDeZEHD5WBeJGim1YKmlsWErf0k5guMKzH11vb+x1mTmd
AtDHw/El8Xg8CFX4WZfeZYW37D27fZV1L7fQzv7IhfayzEQFrBUElZkelYTWW5ia2IGTMgQTuzkY
skaGNvN71WvQW25VCMhTkktLO82VlyeGBme6UrP1BCX64tsGOn9qtoykQJ53ZSPCG+OVGjCAYS0P
zS6tIlFXPGS2A4sUbsUKyuHY4UHNXMCpFMAlSCHR/YB7l5114crp65vUPFVFdaodhBkBRR5IHbhx
yg0UHCyDzIGHQZNzAQEPN+BMThhINiFARJdkmmu/tmotLstJBilGygHyEEi9qhFVsSXCUYidavhl
jk0py0dXoHnowErMXzD9zDR7xdP5FX3wanRczOzophTCDhgdbg24qSkYaBbYDeRllQMs9u60wQGz
4Pdee6NQk09etQolBfDVrbIbgPkUHMpsDoAWStfivRcvav6RqZNnXkLeE/5o1fw48q24a9QpdQ/E
i/saodAGLxfJZvbcLR8GCE0miME6rN/mLguRCfqets9QrbQA+hhZETY4LosJ9KedDitB+cLmyxHi
dTk6Mk1zWw4zquBkaIB18vPq2qqfG5h08SFxtYvYyB7H5SEftlILPfaoFbdoT6Dmx6jcW0d4M87q
6xkxuzLRbkBVHugOCvn33ALoE1Vohv3Em9useqjTmwGD2Q4DdDr1L5n3WLqYmyVucV+lH6n2lmUI
lMbDhN6NY8MOGacPtoovsm03bQTm93PM4B/cq9cUl+V43o14sNROm05tGbVmtJiRJ3eWm0z5o8kf
mHN9VNleM4PC3HNrS9PBzwE74gxWg9P9mqbkcBg9DDYgoUnuJE7OfcuFuFl6MS+Rle1rGPfp0zWr
4JFcPhYQVR8pZCE4BZQq1kkMvgdc5npMV+qkTPdLeVtU92U9+QOkFOD9vPggxeIzL3XGAg0myd70
MeqHTk0wlt8q+5qIPhQtekbpi6C7gcJrPVECkLFdb8GdJOsDrS2irt1kJLY6w9cBxtOGKydmA/ov
G8PYDfNzNrx0vcDh1WAYfXK9i0rczxT72AU5x91nxdFUL+5w6OWPwriUtRWUBMMfI/a6AB7XHUIM
348YZZsKlUTrxsv0IsHUnbzXcYJPMamCyZYRujjlnUJTad3MTzm5hvGnv2LxXAgXFfPJgk86MiP0
RYKZ3VvVE8sOKXtNi6saOVLTw4dQvEL3iPNNSg/usl+MxxaLdrQv5nbL3T1pEJqWuO1f9fpgO5FZ
XbRoL6QnGIFAV6j0F3MLIl+F+fmAXRRS7SrrrW1b2b4NJzxjp1l7nYMIhcAFMF6gi70aH9MKg2fc
ZwhJFHpMEW/rzYDaYXEe7eq5RNprbprs3UKbR9c+NEAza/tqoPuWxyzbe+YPYv4oNbnWs77jbTD0
HpeQjRhcJum0c8YfEKcx2mGbDe5JALDYdTfVgJkbLOwtsAPow6Rdt9OH7aa7FJZ8+nDZZzcozUUF
OxFQH1G4ukhUUlPbgggX2OL/sXQeu5FbSxh+IgLMYcvQ7ByVN4RaGjHnzKe/H427MGyPx6MOPHWq
/lRfg7Jj3Zqg75WWy2I0z3lOA6h9i/F+khOqkGhnk+lUlm8muwHh45KAUsY6hfEaGImj9fUmLCVf
HV75PTk7qqar1u97weNmtyTiN8q3Pt5xZQcjUCQ3mRYPG4X3aNWVvTZWg0i40YuVvwrGnZ8hWmc0
05nwZbD5SKDNk4AQzOJHrh9S4sf5raRln8yrUd5b5VVBN9vTbpNMZNXptkiHbY303dpzyMKSAX5j
5C9y8NYKf9H0z+oOguwKrYckZ5Lcbr4G0bug3Av1/t8YCLmf/bXWdabPjK/acGuq42QdS+NiCW/i
TK/+rzZuknrt+t08bye2cfWOaDp9dMta2tTgNatPRbsXwK0Phv6azpc02/LzRiQ6iqsF20YZ7YwV
SIG+r5aPMCVw9xzk5zHZg6COxUFm/qvylmXklLCjOH7qIdfcVkz4I74HuSJUi4WWKHkKdzTdCTG1
5FMAY/I7+NEmyyunqbahou1CPUrByWr4f3fafO6Lg5BuDPXeyOzNnDy9y+wq/u7rK6vaKj4+VbqV
uU9qUHeyomNhnazqlFfXtD53vccbFPt71m5Nyecd6fNrkR+H8SrEnx0UR/KT1A0tzE1VrnN1e9fA
hkLqMBwmslL5uwo/++FGoSHnJDPPQ/KRx4dlvtfqe1sdhXJHoB2bi8Zll0Sv+ngsucQGoKn8nxHe
ZzQ79Vue73Mc79GBuCa1+i7JNhs0qj3lNbRWx4GVADsdluVRCeGj4NNu619io9eCzD7IkpFQfDf7
p8T6tLD6py871vgpLNcW5kdWOHSkgXbOyRDTfUl0wTZSdR+Uhy70wSicBb14uJuTs5w+Cwm2x+XV
W80j9GrtrKbXPH+bh3TDJ6VXm6C/5OQGTXHm5XriFvO/MXzvw4taPHJpJ5douZh/VNkHtjQql8GP
jzEn6GoA6igWxOO8qST+NMuNSnXwRaLFSr+K70p8lJS7JSNaFr7i4bWhaRbIscmm9z7d5yFepJ96
el1g6WO/SC8tCvyQbaU95VVDuBtRbkZlW82/KRG7xY8avsT5e0eYWMiD0yH2DeozZwQYvgzxjbjz
tLGmSw54mEypLaUnLmXE+zw/LjDvGHYAjgc+dY2Vz82uil8lZvzC+u67+9K6ceWkaAiXO/cXn0yH
gj9/8K0s4+zI0laN9iZ6teBQVF4e/4wSPQ+4nTU/OwwOJfcz9+Zcv5rTLR0vJt04b4mvYCm9eXhk
+Yyaf70Uc9IK5z0mAJbF5lw5PL/lB3cfCwnsRfctbKPZdhbeNQIiQt8S9iyTJTYW8ReXqtH9aUys
JIJ06cuEzDwhdPjQtI/eelMNr6w4jmPLZl0/kC4cujDfIkcMxF05fw/mNpOPWmSn5qZfnvhsJuEn
My+GdVJZ5crBb3xLtHnCtflHYvDvDkvrB4UXCZew4hrT7UTgD31kgQ+iRscuZ2eeVwXYr9lMoCFz
5pTSXhxeKaeZ9VzS10Q7JuvhNsg79jvtNNKYZKT+YdEirpGeaownW+Z6TYsH/YYiPsdpn9X+yAMh
+ibrltOIVWx559bxa+XNoasuGq3kln+Vq5BHidGfMTIE9jfPocFRT//bW87TQGOtYrsd0MHuRuUh
kDihA8k2me5JMxvHC9ilqHHq6mgll1Q3kTGuR8Ygmc8Yrq2KMp29lKyBY3vu5Inmt94I0FkPIzgy
mqeJv9A4j05mfKUYXAxeljzbff4zCK9jy+NX3fJoU0gbqwS/aHNXy+/j5DXSUQXlkfxRPNWI43Xh
fR6/B76WkGmt2nL7JcO1r+CGJnFj1PtO99p2M46v+eTq7Y+Ybbtu14ueHjqQIMBp83zD0Eq8B83G
P804ZaPgaEjsRZenWAlesnJbjg7zbSb6cUMfwoXI5tSp/VuiTTj5HQ+UzGAYUddKT4u8iEXe7LNK
0Ffu0sKb4RKb4NQbLkeWbW2q5IOMFKFbhrs+mLY9/RsgWk8qE/OsG8t+sOyC5WSaZ7hFo0UNe7LE
e8s2JWyie1iX3l8BZzYS+fxZBeGPHdSi/lEXRNmeCGXL9IuR3cJx14ZbfBx5zSBX41o59dNpSj8b
w7AjdSsOWzQ7wPZ2nFwT5TXZZLXbzAdxb/pJs5szCv2j0p55/K4397K8ist2iHC4e4q5L6cdL0Qv
/dk4GNp9oVNAujs8KobCcl/2eESGl17YttoZ+sHumEEWwKokYX/ONWkfbGvmRzKZ2YJwGAQ3izGG
+CrnQKU5vivGd5sfpPyYoieEl5TzXdG5Rb9LFOAFvESjxfJ5jbwMssHf8+wh99+a8hNVXx2sYEqO
fV9s8UYY0bXRj217zJAc/SnLI9HfxBK2SgS+Sf7W7dIAeOqLXl+n+J5lr0F1Nrtj2SS2ZrN8Vjnq
tDXJ0ezu7LYa1H9J7NZkhtT7efB06aFKv0nyiHssyg0ZY76EE84kOMOuGS/cOTp1x0A/pMpnJezZ
qxCg9I69YPGb8bqMfwhj4Juo1ElqW6ID8oU3ZKLvKg9l/O2R0WwjWszepMrBD7F6maY3RjdZPAzF
vqrBGGOQaYE/ltREW4zeJv42Ku+LFjsMTY4qfrDjjd/hAvZAD+70ZBct59g6s/LejqV9CB1rvXfJ
0WpQijqJdjHZBAA54ubSh1XtRutjyo/tRMezzbJbrkoc5R+DChkLb135oQgLfetXrfg852JxaAqW
g36EwrFbmFPSP8U6VeJ1mjdDvwerwBA2WVuc5OGKzoczX+PoRHEFuvbWhMdYYZ7aZuw4HX25Pwbg
wstXb/AZUT0L61URr6Z0inlkqt3af7WKrxoHRhVw/eXSsxN75l4f1p3b6M1y1zTgJxBYbtrpROtO
thVciDQ40yDbDYOUrNJEeo0K4tq/98JbLFX4RNfwtYR96f9yJoEmeeEDz8cXOeQYHirBlZ3FVutz
NTIZV/8m0iX0lCImXWX5RY5Opfoylj6R5aq6D9VDug+mF407Phc/OJJtdkb5ZYf6WczfLD116nif
dQ8z/MsheIqEXczjJ4sQbcxmqXbuMygz1rx2cuZMGdrzBPyovKdRxFasS1rsodvDA9Du7Ah2L392
UeB8afEr7qtQ9kPLqUtP6A6EJmdsC4p5Wwp3R5OCydMRFx1rVj6o/yDY/rN0YKNmr8X5tT4mXNkI
Z91I/Q100UkQUY/yfqlPAuUovEbliS9LDbfL7C7Ri1BAtCKJyv/1Qubw3AEWXCKX8Zrdep7glb2L
A471wErmUX9n59kCiA4bSP/kvTK2SrDX14623WbWa96WPIjQnvwV1P/0/I1+pCzvFQkU8aETPmxw
cUj30wpck8JwN3IL6T0N3/zLoOrMyy1HTztGfyKXwFQ2XjYWR2sAt9WvpXnkFp3Mz6W7Lu25EF8t
ZYf8nP3ksGLptTb4JBd7pj/diJ5Y/4RgTBAbeJqA99Gw9zUsNGA8EGc3vRfBSZseWvWpdV7Ugx4x
fSXXvP8MBzY8Cr8t1sVZTlxjPkLkrY8Oq99H45Cx0Q058zoB5RNEa2bH1keVaE45YrwgwtdyrRp3
3aeYXc3Rk8enFjxjbJ0BC+CRX9mtivcLk1eW3I3iS67Pg/uUobE0jwl5+qgDTxN8Qz/OE3rNVxlg
pf2c5535KgpHUd5HgU8LTSdaqbvFfFkkryy/G80Xy+9kPAv6hdhtu5V27N6Ow1tIj1E1lc0P0AJr
z3Ml1Hy+207fy8Ot6v6S9k8xHiKQ8oBcxoRdNfChVcVhid7L+E0af2e+ipYbmJh37IZIR1t5V8Es
THwUW0l6M5fPBQCMLsKVNBDj/FMwdlZ9C7P3iueglAVwdHcZHO2/Bhp6ECjMKvaa8LHiYqo6O2VI
COkssStg8cL5hdMhBX6HTXDB7CJxRFYm6jcDj7aCvVS9dMuGwxPRxBjXTC9JM33Mxrtg7Ur7GWDs
nbem8aLFb3F2SvU9wSjUt0xh/8TNyL+qhmn/oOlbs2bm2Zrm56yD5/ZuQ/2UAkANYDr5YQoM3+JN
1DaFtV3k55ylwFsjuSGLLbNOh4g/dtxdUF7bnbGlZBXcozFrgItupBRdYXZl7gDJYW6oZIyPX9qc
bflIxWlfVXuNjoO1KovNoYolwS7MLflAevYOuDZrL9JybKo9OaMYxbwO8mKo155LlzcgkpxX6Qfs
ZNq0BF6giOq9ka25YubkCed9w7I/8DEA91h7wU0wBuD92Ccn2aVAKMKm/hOTfdNjxfXk2jey5yD8
m0d8INM9TEOuCSRNiYjt4TXBVKHOXxqXSnVWQr+ptrSvQEEJtvW58ZsWCBqizqj2TA61fAlk39D+
tcqnmD8KXNfJa4lCFr9H4urjT5M+uyDz4ujC/KhzFFhkL7vTEYBQfE3qLW2pYG3b+VYEtzHfttFH
Nh9CfRMl31Y12FXkS+PmYk6nIDtbwUusQTTZsvyxnnsL0pFSdWLQbv903U1x2+peGBz6HC8zIuHG
GxQnCf1MltwMQgfmWk4Qffd7afDB5UQwyMAtii2zymJsyn4XlDdTfy3FQ+i3qivca6j29ktJDDfK
1I1EWRJs3hfPoIUf4lBHJy0kfswY7FD5xAqCGwsIWT2o88sqlRJobaS1iGcA53hGzL04ngCcoIgO
BXUkLd55sNs64o2yqcPaDtlrtDys9MvobR0LgnL5exPNz4SrRVkx0e6qTt7UbBsG5bwGmgf6Su1O
fatnZSNkgSMEoJLLV2Y8NYJQcpL/rWtXAzIOjxHjCpPsjqeztY7T9Mb2Ek/NZTeYbmr4r0cEhpBU
IyRT6vkhHFRWMMByXww+zti+RhpNNTtvuQJxsjiNeZ+WB4YrV61/Rkd0jHSje8MGsflo0yGpAigq
26AMw5lZgtVAqxCTaAswYZPyWyoAELu8IhDwWOsbVIlm9ZrRhQV14HSGAA6je5MNxgupELP6sGVG
bhMkLDRrqeKLDvtS+d69yU3qmyH/Jg4Cnu6EgQQ8ABXR8JKthxtqoZugr/VjP9MUbTrpWs2PUPRG
71kTv2DRVVQg+32DDI7ZX94ohi0l21HRbQhRpymuPXO/+BTGtyEnU4B/0YkWGl+k0qsinlMHrthV
I5MLR+OW7um+ckebvuIJvWEF7ZC8W2TaN/JlfTspE0hnh6g6cv0sYTkBQXRF49BK2EK50PHOycG7
Zl1qtfXMMjmW+b79HppT1X/wUekDOL66l1GGW+Y9qz4sdQsnZg89p8OJO3zi/b+OTBXcWmp0QLQl
MAbx4weRsdrWx8Oo/i7Co28upvatpV48/wsjE3DnV93I9tLfc+uZC99GQ/Zww6zh8I3Nu7rfdgd1
p+N0kflELfDrNV1dC3bYEm0B57WFubNT8fc80vE1BL4lkJQea5ZvfAx15pELVTOmD1ttxfKlb4FH
oshqp6se7LzNU69wa39e7GqnrLEVXbNdpk2Mu7s99smOr8yI72F9JsFNDD8gAcZ4C9raVftCcrrm
EDIbDM1BLTa509k10+o22NExMrBzMYrcJmG6m5LAKTF2KSpyqvkxhc+QLW1qDX8rnFW8R3H3GumA
VTix+qx3WiDpOr/ifEG9Yac5vYWAfQiQOQ4Fp6NN14fX2lP9PtlHfrlVy33lj8he/NG6KfMLq9ts
remJAriLgBdZ/CvjdlNGP22PoHuVfEYWCwKysN1EiT/Vb5z8ss99rzgm/vLSjdi/Xk5wpslBTZjB
t4FwNLUPq5+dtn5LXtTqGs3va/VhEbZcHlR/9MTcj42PjCo+paZtDrhDUeA2zcu0AQ2vb5Wrglax
gIg7CsR2E3gLW+YDwRYwNsjGpz5dFMMfWtpyjRQLelTUarvRYE4nc8iB1m4uluwV1S5Nwdjv5fSi
Cn+B8giCN2U+Kvpe75FK/s3dSSp/9PhLwQYYjMAo71n2F+hQhud/hY1SAMgBAM7STsyU9BjhBEb1
GRfPQqHYDf+QgZL2GCMH9qEzeOWlJ/txcrNAWKJc9qp+XZTIrrTiD+SIXl9QL6OI5s6eGDT3iwvj
jlnEE1BLXEX4OZI4xLMALEQCWA+uU4weu0ogQSdG5SL4Cdt/4vRai5dZuU254LU8KjW3u2aXMFtX
TX+m/FOuHQA4nHE8NvCbLQMv6hYXeBTojqyfsNrmnyVrOuZ3Fk9lWCMbE5al+msqHGPhpi8+muKu
TR+sdg26jYkMQZF+8erZQr0FEi4o7Em3a9WXuuV9ljcRmSDGRl8S5INgND6V0e0A/9gHPlcAAUe1
vK7LU9Eu2tPFpEXeRX415k4vqs4CHzNYtPTFKS63fUB2xilbBRot2onQZFR7mP0bSUV+WHu4Szbj
r/Vv8jRH6qiXQLAJVEL/UWRugFpq9MXiOig/IlaYhfV7cXGVc48q2n+bXGED0H8jB3balF7Zym4L
QLYIT6n/6Iw7HW/DMBKRMbCSJyAad+xekbSRzDedqV4ZaKXYN8kX2FXHVPfJSIPXlu3e5YBI+q5u
P4LqJSt8dp/TqJCQIpUFHcYKGKdOM7ZbIfgXa6cw3iGM54mQkJ1izFY7OzeuFipmntThQamduLIk
62JyaIMt1AxI+zUp7v1kEXnlZJiKGlfix5PzAgvfQsapn1BASG+m8EgdK1XbKD2FWhXvKuGYIugY
bOaV7lQoO50tHq7lhPJG6GSWUJOBgdyTWkLbMAkJz9pjcltbRZmL5syPdnmxA0/xW/3UtwdiGDrl
R22eq9JMRLXU99xGEmDoxBJ0GE+TshO+6wW9DC9cAj0ZV+wXzi8iIr5a++e8d41GYXECOSxcNQK6
wgRtidI0e2zsnrxaHENMu19tKm1AGtFhbCXjman/2OSQVsdK9dUSFzJ+v+mMHziIj7VFGD2aoPsK
mIi5tetyRmsMwnL92uQfebECOJumIeTkkOXvvfHL0q1qeIqyOxAtTtBxKexb1+TGdvkUQXHc1UBP
mU5c0+3Tjk7DoJgSB4F0+EeN3vL+dn8fkpuKIyH1JTf2aHUWhjw93WcK15smsrR3QSPrlOajU1ob
0pahJ79xK5jAewW3XSdRSJTYmSAscuEnheVFnUXBtTpv4EvQer7tCNaTXzQ6D6xHNR100T7CVmgj
5AjU396J12/IcINAduJLXXXeDJ3CLle7kh5FDLa+J8TEaLaqdApzVgMdAasHhgV+qGPRL0HWyQA8
Ki2/0X3Ed4MUjBH4o/VEB/03kR0eHHMa3wyai2AYXRkDQ0y3h5GOABGZqxAdxHjMVQs49xoCdi5+
ZNgodIfyHGwUSJAjWbD0iBHaRwMdffbs2TNHeU9crgNfsj5BCiDOX4LsR5ziI+s13Lm4C90V5MuJ
w133mKG+aW65Js3bNGPSwtLBHhNHkn51IrJ8qm93bnC7IkVnQsB/lBLWA46rPevwzm+m2wqetXBY
uotkva3rXWSZoiEeApXptHrUAUnsItd87bBVl0u1avwMYUgy0pDE3iD2G5Lh7FL5yIx/RgsaKF47
pvBY2+SjC2KcPwGc7eSrHhzEF1hfWaRcuNK4DeJLi2CbfQ1+ibCeDbpMRTwRvKiGv3Rw9JksoFBV
uewdS3ktgz81VFDfb0fr1M8rK0ZhyXtM8KiMTT/6Gw0PBUC6+KrO+l1gzNEHWltxnujf/y8Y+Q1N
ULLT/Wx8/HehQjYWGKN/Kp6zcvpZA+5DaW8Wh8rahTzE/V+kfoU2VMeFEZ2wQH6QY9Wn3L5YyKSa
8FsyXpFColkLQ8oNu3a3IUm4ybg4eV84DXO8LHxpyd6wHN4PE9jwsMi2jzMugPgeR6d0uSj2APH8
kWf/wLFd3KE7eHJofQEU4qIMN+kq0keAfqFPxLO6CRU/T0ji4lMNyz+m2AmiYb1QRjBth6gSJA2c
hmwgMor4n/DHEHXu112+zRC4BohuPKFG4/bPDLcwoz4dlzYfJuZuniY2BSc0Xazoc3P7a/6Pq0NZ
wy4XVgNpuwWkTCDwSVA5iXiBuifr5rj0Q88y96tEM0OYxao0wKcJ3/5uqODe36SuusSpxeaU1Zz+
PVbvqFtsJToLtCgG1yApAd7MJCbCDm0jrhm9AjXFZYM43RUMxl/QSLZcxOFHL9/i+asuf2XsK/30
pYsvDTYlEH3CH5ozXVtQ3GN40gFRwAq+6QpkAJOdWHyHwrZrUR7HR33adPnfIH3OKI7zMHAQmgFa
/7U8AjkRL339tW5vB86SxQ+Vt6ctBxSsyBMVPmEE/IB2ii2SyANwByaTDe9k89TvpBDYbb4bnWo+
j9WbjvW+ak04nF8sSo3laxHMPuvdNgx+Td1voDxCyVXzz8o8x75KPNHLtDV3gfoQig853i+djqS3
JewJCk9DInWfqMuMQiUeGGB4J+bc97cSdy2IsBwjV+XO0UKiLxLIjp8h/zYgIKZwzePKSbJ44ZOi
Iq+I2/xpGPt4PsnayxI8leqSzY/1j7aELxOEoUAONJkpDyEi2ehuERQ1M9RJOyRVdqbfmRLUienV
lZUD6khd+lCh16FI0/Bvij+fMLWEX22Q5jFs5PKeC2DXIQHRQIiyfm+1rF5wkQg3SuAplCgUBmX3
1QQAdFBHZfSIR2+Rtw0QwYp3zNDBE6nZIFiCGuPEejWKN2YBO0+8BCPGNvXz1EfUDi9FS7wTBKfG
koKkGdmqTwb3boSOt/brW4mMTQ7JUUTfParGrxaGmr1w7A3/7VGIGdHXwiQ+E15VB+/LB+Rhm75L
fL8YjRBoZxEDzkEQsPqWGwwCS5fbcVZeWBrvNO15mJ4z4/Tsr/ORwislBoaDvgbs5CzzUQo4S6iF
efaAiHL5wP81TD8DkpN1EMoqASQXfFm/rle3Npy/kMepMOTp+Eybt7C8tuKF4VtNfyOBliN5i5Y7
s74UfU7NI0OytMIXfX6HkxRwG2EDstn6DgtnbTK09lvDG2Hr9sxwcNlCxApfqBpKAndrPYioXH+0
ZnDX1wLAin5NArbsL2tfz35OHDorJ9SHpxIxb4UEV23voXxrsYdJVObhFYatWY6Y/VDACtsncKVG
R8BJHFUi2EdymqQCEBVUVkRz5pmLo5gIXn2hPUsVFf2mmh36XsTw3beJD1hWWF+Z+pxECfA50l7h
4kXzMFc0mvm5EV7qWXR43oJpT+AEGaXdfAnoFdsPUbyKwqVg+CvUvUGuDUFRqnUZyFOKq5vcb4NF
ccp61wHxwObaSeO3vEv4jxVr8hY3hiXNcRvhbmJFqSH/yfmjETfBZy3cUUYZfM7TfE+7nHL5ohgb
HfkylANwR2we2DGmizsV2qlUCxfJvWxQMkT6kOUxzI+1Pqq5v852kWVbLpad+FAlV0N1s9k3yt7D
Cgr2dhDqXZ37crrFs0IjVFf3NOXRRW3BuZMm4J93Q7/E2sNAspqSWBLEb4r52ccKwX6jfQ1Nb7VU
z4RsgI/QQ6E7m9KvFJWKO23qeJetB+tDYguva3o1+8dxljlsDVPYqnkMpacQ/XbyIzYYb65J8iVg
lMu7GETBREYUgPmiZgiB9urPCAEPJSLUbfOrhDUHwnA1a7PuI4TP2rTFxdAOUnEA4145DOwS61OG
FgvMw8sqTsmuBCmpDkJ2bAbfyDcpDHLa/DIF8sQn7PEW4x9cYlG06a2LpCGCI8CX1qS8m5rf2CyI
JjbbFmmzXayzlrrviu1sRZuRSGMIJvMlSl6S6dhN91Lf5voR5AieaV1+jNTFIqrPje/FstHlW8Kv
LwRL6n3sxOk2VZnYEzbFbFkoPm1mj9eC3r71+Lb5PM3dZO0EUodO6Km74Y0uHsWNrUnO2ginAwg6
tcOaMzBgGviZgGmTtEXG1bXgwscKG1hpbCV8BROWNHN96gsGoIHWpUuwgDphc2i1g0UB0XBNfeMr
w4i773PUdAKwhkl8fYM+cTNJoNvLX4AmioBC695wvJpOZ8JBHlE9WH7MS0w2wzaZ/rU3Urpp0lV2
mLNk8I+91+g50smT5c1ssICMCtTU+wV2hWkMigmd1WNhLQqYqAGkL+UnOgashn5csEIHse1KcI2M
lx5cTHKUhK+gfs7651zpjDq9ZwSy3bWAbYho3lI6vipqsWVABRtMkQvoECZMW5QOM4/vrE1btVbt
Yfg1RKxNR4or1hsO7rDVd4Pm1/Qntu7PXjU9rJkJoDjr8W6GfZU+M/ozaGuFyWOhS+wBWIULOclc
g5uI3dLNUZFfU4ah5a4MvwkVRiMycUWKs8MEEDGiwVRipO1s6CGc09T5/hHZRelXo4C6WURJgyDr
mRvj15qG91DyGzrCRzitbjO7jH/aEVauFjcMl56eHNYV01B061xRLfQ/NCQZiUvE55rip9Tu8/Jq
NR9rw1X9UuK6+DMxGLJNZr+CI7/C8JNLFYbWmEbNbirGEZjyMEFYVmOE4Ogx3qEmEtsv9vySgeo/
49TnHkLR5WnaDglPh89t2rdB5Eg0s01wTQRIC7tA9+knTzX4h0ACF6UBjXle13Zwga+QtfM0YEnE
OrH/Q9DaY6M/G2KXavlTSSHHd9Bd43DnMegzf/4q+kebn0WkqWN5T9BeZWj4WwonxJSjROA9BM5H
0VFm7XaR3FfiyDRxNCA2V66lgfiQ8cPoUF89ZZZ3ZY6sr0qc3DzWPcGSKZcjrVlcbZC/iAghrEBB
twTSvZa59rWWodVAOVf/s8thlrStZf7G4j4qbkH3NcO2Fwj513NimSiDGJFIuct+5jiB/EVu/Ggd
cl75HtlHCf+BfkBRvLDytPi6Zu6OizvKr9OAZgJmbS2nCwhQ167CECb2ufuKYTwmglr2K+FdBm8V
D4RAxstSwavy3jk2qOi8CdQHDiHq92P1V5d8Va4Y7VTjOqHu0XhN40uPfsR648C2xTezT63c4+oF
lAobkCFQwDKsqFdymmRKX9S9mur39wxUHTmq+oYdm1i1P9bmgMqSeaacQ/unZkhtI4jokb1GACOa
294y0p3kvSiB/rHhp3sN+y9Wqdis3/hPfG7xdrI+dargBxp/Ga5NfuoqL2v/iuK3D1SaW+T2/dO0
djLdLf2b1KpO911Qg3cKp+I9RnKPOfSfBAlVBaFnmKArHAceL+GDmlPPdtNvE+W85tF0/5JxPxIz
hmX1uCaSDsavokOB3pr19jsM9WUSHyv7H2/FOoRlADUcbxCYolU7eoAoV8+9sUFkqO1TKonKf/d4
qDhDq1gDkKnaESakf2jhdw4xOHKArRhAAfcvFIojpF9kBLuKDmKjeMKwp+ap+tnsCzDuy6ptmEif
nsY3S/Ji02MUHyDyuFWWAVMSP58Tscl9A63QJmaYACuN640Qr4YKQEYFPGdLcwroIzUHzULmEHyZ
0t9SMI/5aDjsJTyhQgNxyZ2fTvWnLSkv875bjile6zE7D9HagBQxqsiPtt6lgp9SknQXozhjf/0g
oZms1pV1EQoAThPJFrzPO6qAujrXeATr4RvATTN2bfwOoDYmzJskWyc7TrNZwX2N/lrkE4v6g+xe
6WVbASgvdsXsCsW1WHZduq/5DmXyWgN+aYYm0e2uIM/0QPKwrX/CRNtDd6Bri28NgUZRkzJTQc8j
4Q8zk1H1xoc2Jcfa4zadtytqE/RvIjkzsrQSJhvEClHrKhF2JsiEELsgCiduodA4WiWEGtX5PUWi
Oz70GW7PZQxoB4anAN0ihN3q9DtzKS/IuITmJQM9YRQLmMvcYd42SGnkmyL5eo9siu6Drmvt/VCX
j54QHqFD16qP3rXJ2VgJBjTcq+VgpMdWZLijOZzPQ3VCv+ICK4uwu8BNQvYkYQLX1rsxeL25wZGl
axUSwAfaYYB/GZtQ1n/ofzJbFFmfTBIkfOPi6lwDFYeGorxNkICzo8MWJ3YWdffGW5yxOpmt3ybe
xCPG1Ye5STP+VpeEcE5lXj/TRgsPXsTocyIoO/Oayc/IvPFITvKOzAbfhBpTyfggBw4U493wiOwY
jzGDoQg5mt7WesrFNSBWGP+iaidTphj0Bpf1Y0BtJwlyuIWbqZRfwfo2mzfL2jL7kZk8FNtOikkF
/x6Q2AMfR0y8Wvmv3xD0EVDvJwfoA5V+AIyILWAITMq7iVXtB/+lD7vIeDJ73Gtsf0AX1+e+grxh
iMlcLX8UZBGSbfbAlsrXCtn3yQuhc0BuqMfvlH5yRRDOluDTI9gnRoWVgRDvUZNtcnnYpDKq2XAF
XxaDtM2oOIsWik3wNa3YadpFiUq8QUh7CECW69//sXQeO5IjSRD9IgLU4ppMrXVW1YUoSa01v35f
9Cywh9nBoLsqk4xwN39mzoyRM9gyNiZ/YoZkKA8FpACXrPVwgLmCVUShnuyi8Nd3Lqoyzj5Jp9DO
rbM2px2RYd43/UX77cu7OKfstfk7EPMmzjrs9F7cIqOyJjrHpDWH26wo8qgY+1iei6gFEXv0f9kP
LYVeq2m3tHAzAglEs1pDkjpkwua/47NSz3m57Ble8iwoCzOcK9PBgPWv3yqoTfVpufR4yRUVo/Lg
jj7Tw5h/ZvNgaRB1DBiLNXOILwYAufftOC0pK/aMmRguD07tX1vaUCqTFQ+nAKgi2XTHDEQl2nrq
s3hHbN6Mgpm6wP5XVhnyGVjtVPGESdJWBe/teCoetlad7eYwnmNC2zJ9U6/yFTIK1z5WlwM1g6dg
jWfxCGmLZcf39iQHgTCJD343uTt4GrzF0kAvJJ6Pas4PPoP2q1E+/qnTzqMBWiNdZObBzGEW4eEu
w3OwdFy1d/bkWnB+XUze6Uw5KtJhYJ/kdShOJcArNRNFgpGcBg9ZsoJ0TO7cRTHSUKp4boACTHjO
rNISIXhL2NwE0tVDnSjGIf0IHVp5fBcIGKAzBFHM4Umbpbkq/AUGDvrvNc0AoWw7VkrMQ3aLTD9O
8Rk672O0pVdOwmuvrEvpKAQl/smpupkoOZs9I+W8RfrT3QghpzpQ3WBW3o/Ntcne82yXr2Ugh1VA
ljOjX86cT1tbdx7ETfQdtkeJdaDpqjSW4+cYvhmUqeV7Pjx6OmAxqRZcZ9h/gmpw3GjAaYj55UvR
PZewcW9y7a4kTtl2fv71/ijysfQXLohMMRlh8fBBqFNUoX3Xi2nZMUPBRs6g4jHy8kuXWL5IxWGM
1xR4JoDa0eveJeNDTQdG6+MssL356P9ExoeU5jen/8lbRoRLadERAdete+lPVIZp+CM3p/qXYpeR
WksPnkWPDiFK6m8t9/RkXGGGdYJUzK0XHjX1JBOQnL4TbwJNM6z04KiaCxn38+TRu4VnpgfcA+Sk
jdOp197F8KTOOCMou02LNF6q6DDdYFJ27fgQyqs/KOnm3V8asPpgGcS9crmVjHZ8Xr8KaKh1eAUQ
SVNaPAHYTfZnLd/pZiyDKI5Vj+IEE1jMycnwcQxp3XMMflRFMOH4a16lfnSyjSh+huwiIDBwo67b
jsHFhE5upE9n3CWlPGvSR2gQYYQ57dFNT4nyXmf1pY5WU1r7unvV0taMrk5yTCYDaZQ3r78iL+IQ
YCS81qWlOAIoGR2mNlW5Gr7I8y7IpR+QJPZk9Uv9eahfGnSffirjs886gn5dsIAipyzZkzvIbCh1
wAm60c0A4lpGSAvNVRHvlHof9uA23tJvTpNMhbu37Gtr3sLgL4yePaOEFrwL+ZJHpDKYgtHi6vx3
zJaPKWGvw4JXiF/cL3+6ZsHEngPjswZQbFNO5/I8SS7vmxRdTO0syQ+d0Z4FHC+I26S+mVTnQXAU
MznRDDnxo4ZojLWLr6wbe81So3LBRcKU/BYzWKGjbgpcB+Y50W7NSBERf4XdT9xCl5+ZAsA60bYN
mN+MSmE6/GdK667eKUDP6LxE18bE5L+LNl2ur551+3kbTGPuLZArjI8qRG5uf2HZRjiLCzbGQd2n
XO+R9BkPn/mRKX+oUW67X4X5LUZIFhrOxNjLysADqhA6bZwJ22JL2EHo7DSBWixIOslhcapdlrxV
xavFZJk/Or4aTXmci+Ddyu1Fj8auUmu3f61hiedcIV0qWFn0naJ7WtXUMs0eialaRpsQWBumlcPJ
93m67YXj/xI8sWS8XcFFQyZjKMTc0vwFvNc6BUjjPOidhoAS/AvXjNUiaSuAFsIoX3w4hAnYSTsr
sdiO6lEKL07J5J6zQIjNPUD4tqnPRXyoM/YcboMl1SkXwLBC2zDjxYh9ruBqERqJ3q/xOogBOdym
UFY0vhAlxs8PmdT0Ww+xQGAapADG9U1W4/lUfcrmoq1ZUBbo5zKDLH8kEbVNgss9RQTf+sN9zDny
MOqI0U9bUtChDapzUWIwKoRIrmDFqNn0fC0Fa/Qjo/qwq4FS4kehubW+OpPJr/WtsXYFy2uxQcOL
GEX5Eic8jrCJ/Erl4KAxB5A0KG+hBhWzLs2v0frSEAvUuHBV6dTxzhjFE9mVyxGctnSpfcuHaK47
ZiND9uH3GrO5YibxH5gmXyNT4UrfM9mtZ91wbnQK9Rn2R0tf6uVGIaO7wyARsgzBqv/oEEBRZkqZ
zq0g4JMZkFKJVjJdqXoRH016y2764vcXsoPDhUKvLYc9zwFHaEVbMTNOqnMmwqRtf3L50VVvmbQt
mnVAcgUyJngf81HiGMOl05ozjfp7yA6mf2d84Iq9HC1HQ1XwUjHEkSu0d+CMCpeiJD9H72xmv35F
uRPvDWnbllhXQGrwFi5lk2bEFfKFf/O5JzpuyrpbjVwW0ZwAluGSkilMD2xxCtqkbSgMhj1+56T9
GZCNYmXe9R8S1SUTZ0UjLByabxkkrr3CFI6y7p3+ERbTOaQsJWjGRp8GRpK19xp9x7szSs3IiBpp
8OWFlQcuSZF4lRo2RzCYISKsB063bIQT8s0m29gmE7R3BX+iKhzLb13TLukp52TiVPzGNRFw/8oA
p9pE3qplcOybt0jeC6SwiHummBmk+cnTrsF48tMPw3GjaRtLEsUyh5PLsBqM1A0WFUl4M8wR6pbt
MKMYcsxNuZ/9flcmxAoRrpE8UZ2jLbbsbMCxEF+a8YoyxrI8JuqXVruFs9+O6h8XNdgQutGyXAeb
QT8nxaP0drFzhNTkoycPB+NvPHRCaBAo9+RJsyB5s4J7qH836n0C29NdxIKwWbNmRv1O6OzmgCwp
dpe5SQBIJXpMt4AM7a+Wtte6VRAncOLGvCTGq9L20P4w8th3GotxGdetRjIqTVOI8FqD1GI5YWCU
+c1KVSZMgzCvHOPbsnjyVQQOtzbnSzW4aQkWOyLnDM8SAogvmvHDgkETBQytIJJ/j9CntFeHW5QU
8H4OcBLMY4th37xnjIc3i16K4cDaX3Xdb188QtoP23SL9B5Z4OEGi+RfeH/nER2vL84nqupKnuk5
vfKCNpu0CUQslDYgQwr3nrms9jHobzGDo67RFn15t8eXSbCjHJLI8su2loxKa8FClvxnbErAPJ7W
DEWBEluOkQdmL8JWSjVfNkHFuiFYFlrRsMg3tj1teNbmrXpU8wsjEbF0Iso29jtkhTjQvJJP9tbT
NqnTqSDkIxCzmaDATVy8xd1JnK8e5B9xju6vBE+hJ5+e8htHnEnk0bf1gU8PlReKb29Wa4OJUBCc
gKAad9AKRsEdtH23SCxr1ilXrcLPOVytfKPZF4wJFVYHXydr8ZoNzP0Yglg3EFzSxTj6oy2RSUSy
vY0NVxce7nnikPQo9H9n8e+Ty7Q17/iC1ezoMdAk1REfINNnrj5kDuYFQhfUuXXLg7pizcd4lpYy
jq5Far2ryR/TeTN6ESfgg+vL+sXu1mG+lxIIqnbmOD5q4cLj+ihSdr/U5TIYqRHAKQv54Xk/wZgt
OzyEwJW69KM7f2H+8IlE4Obnc9WiJcFvs1HbxjA3SsuZ2d9iOlTMxJPyFFWjFn4kLiVLff6BLcsr
WpDQjYdrxSRbAF3JcES8aAFEmp98YkvQXnwRTYlTT1cJ0SEdpnQWKcLht+RhyOahcOC5usOI8zom
HZ3IKfRJtuBgmp52OWdgwMnCrLVaEP0iarAsXvcnThhMTd70fA9mOrzX7DOAXOMSnRfc3iSAIfbb
c4cTvrSdeSelnACJuxmEtbty/RIt3n9XoHbjgVTAHOMDHY16170tb7n0ydMWUJw7w0+C7uIgeAUI
uXZRf3sTsnZNvBBvfUDOkrCNEKpV0YeAjL5LMWd8sh6K44QS0BF67vcvCG7J5TJi9CgMK4yM+7UY
HDThV2MJh6mdPmtf5BM5SBlYY3jV60lg84wOAeOwQ65ML1t11kXPSDcUu64895ugN2gbMbA0L2y5
H8SwhLNWyLcV/phkP/It5sMnzzqvLmIHm6jsDanxs4orPAnE5aqVzC4+sy/fQtNr/riseIjCRc2K
oslWXQ1KJca8OQ5oHVSoav1mjsdpxXpl9SUtwtVkHISQUSYrb8Wty3xPQEIKmT4tREbMlehIgC1c
XbZ9C8UPwV2fEQWHZuotvepDlZiyaDCXJO5UGLfOrQ/nYv/FDQEN2p+P5Bg/rejMlzYn0M/jsgD8
sGePyjt2rsc98KkbX8j2MxXtkeHaHGRZ5VNwnLmiTIuw58fh+yP/EH/fWhwaAWgpgyyKjUb75Z/w
3OEFY+6pWVs73A0GUmWPKqZ+jNo5ldp1blkQD/WqV0vQuF0dgOeckQ3n9MWuYnOUBtCJ89g1p2Sj
FZDzPBydnc1MKm+9fOifnfktnNVm+Mow+/HJyMz0E3FS8Ho+C4ebPQcSojVD4yDFlZ/UQeitL2IZ
a57vxElQWSQhLRJQF3v8Uns+iRhbvPWRVRI3MMSS/iXFZ8c4R/pRSveF/Gfld03EGTHu9N/i8meo
fDJleHaDXZ2eWcRW0XySUFJujfiepbh/V2O+p2RGoGaZC9QCYwdY9JhXGCmH9/1RFoeyvLTGt80f
fJymzQRBkChC9KroRRrABSrgmeO2GkUWtyN/hXBNKRwtCZbgXbbxVn5ym4IrQT4RoHKz87pLoglx
lTzZYCKfgOlhScADWI+/mbZWiyGIG6AONNp2FlRO8bxnPlYyE4iOkpGRLFKxKyVZWFbJQTmubFla
i7wvAyLf5LjgV/Ak8hJ6h76C2p6Uq4EZf0MxL1Nc5e43e+o5+DimSRAT7w9TsBHWFqBLrFljhMiN
5yogJkQkUYS9W15OdiDQXmItBMk1OdkCrLbyUPNChV7kSSqcUb15ynurbfPqzKBeL644ZiznPU5Y
cVdJyzGi8eiCmSa7DrPPZunTXXpZh/lsdG0GTF7/wk2IcIwi90EnS5oVCiMV4wn/cInNmZ/Zx9wc
MgZW1bthSv8Yb2NCkjtWELc5Q7pY7WbOXmtrRkntjDbILHeiE2K9ndFviwTa0yW61DiYoG3MeGp1
XUT7WN4Y0pKkX/k5GWvyek2b7hc0lGdSnz4sUNBknW1wc6h7ggdFc4TJeCQqBbizCZZW12yc8KrX
QGMNk/Q1kf08TaGPa5ZZ96IXP4vMkU9xZ3cooFDxXcFaunze2e+0e8J6kPMti3pYDWgUpXepWMdp
QNl8r6Ub8VP90/aOODT7kIjM0e0deG8nmjlsy8iIHNeSdg67u2AlOaUtG2wov7A8zGV/o5efrfRX
RHfk8Cw/d7AcPkK5ASqoMIlFMmCl38GzAMuPffKp2lScxH/WaDbYNQVVZVHYVuMvtSlfI/0ug13z
s2DhIptHJYNfouZq70IklhK339Xj+0g+gghSBiW2W7bWPun+ivKmQnuQj8WzRdbnUMzPXN6ENEGv
E+xIqcUU1pznIB/Sit12bPxa8e3jDaJOI7xkrbJNO+XbJ4JCt4vZmOMY/RzwC86++uwP0ztKwk/F
nzR2D2u8ia+jMp99yFbAhRqvnGqlq9jMttm4jxF9NcGfMms0ZduNOU4rwn6jjgsxf1UkJ0ncURgj
wQGzcKm9yJsQx6kibZk5O+S4EJ2NjvzMDHwgx9Zj0unjiSfXusQsV2zINC2Ur1CjrHB2kvxZdd+t
hvqYsdItI7G3trhNC1a4gZBCRPrBt02eGNckaMotEddxs1PLq6ceyuzmARJ4BH6JkazPVdvTV2QL
QgJh7QzzF6HVL64IGTo3fbLQnCMpsGBbIuvRmMnfo/1JJ+ly5aQegt+3Ob5F6qchN3OjemlMDgjI
QZYc950TklSAEAS8KmRPv/gT32kovciedAdsHgQPYaLecDzzRTTDVkb+xFGR0swbaz1cpiX67Zst
vRXOn6nvOBVy6eXBVViFPBuzF5+M1LB+hSYu6c55dDTZq9k1dDQxmSSreBEtI4IYGMlosPOQOaF/
0KyNZXzlzadO7VIE10lCcCAOZ47AhS4uASW2pKtOV4VOQxsRNyPYx+huZ3v+FyMDRfCIHRWDrb3U
SOO9zWbanEQpK0CHmVv2Wqk3Mf0vuow1HfNOo4mJIeV/whRyHKKD+iGxDwnAWdLsmDKQ/JMhOkZS
BzASuY3Mv6JeU7ubwJg44EOdA+2gNXfL+AuZOATNhSGL5xMLBkpon8N+H3gXv35gRUPwXni0OWYh
8ffS2XnvZN4JIgVlkcEEV0Gcf3rdITAPWnuuEILSn5hM03FdV5SVjT3X6tBNlV97TmSp9wOg6Sa0
m1FYQOYQ8hMJSQDc2TjBS4qOt6tVbFSY+zLQzAbg+awSnVVKH1qtzSrrbTDep6naGKYGUjktMhs+
JLkT4Y0hYI5knpb41yH56ChgwtkcWgcqhoN6n1Ro1eTbF0TkBLwM8eQwXPstwj/HuKvVXfYezt+4
HOfMWCgiWU2JTVfIf463o1avcJBxbMyuHZGwXwgc5TbyURYdg/nAQcRghHgaGKyJ+DDjp1PnprbF
JRHRS890c8+gWvLeBL1udU9tuqrGS/j5Jk4stfnGmiUadvrhKP2Qgq9gfPYjVq2dBLTNy8FDqUIH
13ZGRYCTDOu9cwtrnEmHYbhYY+Smfe8+mNaFfzWMaP1MwktWheRmfOopYU+zghL7Rlw4MAimvjXx
1t4fNCPppMQrmgzNxnvW3OTqA2GBOmw5aYhhqx7EPpffWM7mjg9j19iXkitag9rDgwi5zsUsnZqr
Kr+C+seO90G2gNHd9/0q7IRy6C/MuVTdAufCnyITbVHqM2CTmQoAgK/RCC9kb89tnCVez9i84mra
KOq2J7EcRpdULOwa3Geuwl39ScZ2cJT7I/vpaeR5TpoKQGJp9281nk0uKnEvoxaAaC3lbJ8k5O5y
nhHw6f+o1oB4jjGPd2MwLwQJ+rOzDgAr7bQXSUGVh9nrS/aOcnEsCt4dhHXp22reJueBetowa7Hp
wIaJlblLgjst85mklx4hsa+wdUyPsdxI47pT7ylmtqiaGSwsqOcTCa9XaqZ5/Q7nReAmYV75ylkI
ymNSriOmSmR2tXFcRe3mDsP+zGAsfLDVHeZmPf4u1C+LZqIEfeRvzcgew+avEmETLYgglNlvVm8g
mbpiF0lHwrFnFWZaZZ0nsOqclgbrGIABxfeuhY6r6Usj3HjZe906s9Hx1xYqlgB+G4+vSmL13lKU
XTmRA8JrDswgvYRmhdthZjN60L2j+CR89T21dvlEwCRT//GQh9W87t9rk/xNSi/L2Xnmnq93DM54
H2CVK0i1CNa7YS5hS0TYxQsN3EIqjlK8aIenBd1CRvss9t4fjK6zyzhni3K8KYtTptJsncQvEIUv
TQZImzPoVR6MxAgPZrLBkQHYYg3fwzpEPqKZB409Iye7MUmNpXSu8WxAxyuEjk/FIrCZL8wybR5P
l4RpzhkNTvO5sx0ekPRTMghOrF05fU/1a0pmrEF6lK9/Z/VRK26T/hGAsKkwce2DggoWRHoj7i3s
5xRCYbNkx5FVsjdTdiXWX3ksStCI1nSIbzZ40WUQ3YlVe9q1wdcfLcROGbGmNU7uCgJuXWzt9szk
6kHU7swwvmr5kOEnbvZjxnnlv43lU4V1FHetysOYaRC2Bug6UnXHbB02ATKOw7QE9Y6KjZWfDJjw
kP2OEFUcVhOxgExvgl2Uzpvklspote6nY0eEE3GSj6wRhMKqvQ8nOki8uci2sHZz4g6CcqvrNwGu
yOGb+GydHvNRdW/CTyfFH4hkVxE7MyfRlZv9Yyy+FGvbEnyTfFXqehg3YfgY+1dav0nZb9R8ZQa3
EPOGsdpY3E6RB+5wgqbCfbRryleOPs0+hn/doqKS2H3oS3KLqY+52/PyTPKhX/3YeFqz5j6hJdG8
jzrbBLsvXznl5c7QR9TZj1h/72Cb5PZLzncIDlzgGftnTY/F20hGWxk9PtL3nNwwq7+lvRBLirul
RTiiug5E939mq7bUP2xjkbP+0c8vSbq2ZzQrxSnW/1rZdG2shN8meN/DWhgL8vzE8NcLfvrhAuw5
iY/U2nbOvcTYwsYH1JVPnrOyBEm2Vl5I38jHUG+FOGTASbCxgyaLLc3wFKN42qEGylcEWT4mxzrb
moWYeHfjS7yIWD9GdEwMzAppVHQgYtuw9RXxQEjKs2TS2uk/fDOTfGwhanwbak/FI7FUSnGD7dT8
oKWraDrJ2rOQbhrehpj6GByD6dJSIRzRWKR7w3jLs/dkOljaAUNhFb+lHGGFfYG6IXt1RcWgqyvT
AjA6d816GM6FBbngLOPiwQqEDBKCtrwmc/s/KxYDEg77NNkK/b/heNKNpdj4ErN9ZNE2bHckeNL6
EBgkJGlrLoGlehaXEOkknfAejFidqZicfaTcqp7gofe64rETnKiYRXJ8LSaDdoU2oo6atZr/DKzi
hG2OEd8W+SJtz0POipTdwDJbnHzRh4b7GLcvUbreSsDJcXAYupXUrZyOQSMpGpDFhX9uQKCofr6t
t3jnazvh6Fca7g3B3W3Y1Oir616fZdVKk79Yj+E055AkbKgdAnaXss0GkkfOXAWwfFbBvyCVR+r6
l1q/waQkDmnmeFb3m/s3cveR3EKZCQ53Q5jfbAsglWlFvayfVr2JkNj8ZaZeLeOEUyP5yokgkVHE
EaBK/5+y6dj/cQfokPKJjFs4zeeorgyVIoWeYdlWHyn4LbHcw5FBbadu2UDAhGMDoAvKwNzJLShN
H2z8cfVyrWkUIruh/aWEAyRF2eWHDbNrEoH99ggWjyjnouGuMv1widZERsYxTL+5HoL0bpH8I/3L
XIn7PdNWmCpWefbKaiJH6+7Lh4KH2GQ4bA24NN9H1AyLjGulugBPpfI6k0WcKitKnSVNTGMdLCIa
o86mFZ9c3f+ruqOAA0iEANfmc/p3PZ2EBhZl7xa7F4SnaSKc18D2lr4bPUoUlmssn9Mhba5ZcfcM
Aq6+m0oEWB0LIHUT1a7Wyd75souzBlotbS32BwVHRM003uCwCULSxU6NvqdWSmsOIYxJuHhZ5vUp
syAIfMMRiQ+E/7AWAgXwThpAMvwU3s6mEmchQ4WKJHPtNAx9BnI9mE5T2WVQKocqJJFIaCK8/rCK
+Gj5PJeTeRqIF4I8LcxN3u2tgKC3h0NVQMpAQRXnqFwFDPu1Y86D7QGhbBH4C/i9Fm1MRzgT7Uwy
6Kswv7ZxjjsymU/1iygxL/0SD3TJRo9EQ9hakJZoJ+e2DmdekCHxr0TaoIOcJrJYqxGTSL33S2SI
s2a+OfUXL70bYFZi1s0B2QCHaspH1WIKWLXtn4/JmmLJmU8NxDKkA65bMU3N/JvGpxM450HZjEud
xfLY5XPYoWbhW8/fb5n/ns4w6X90wWpU9qLqfzxmYFCS8w5yjrVzvbMlfTpik1MKVO389Naf+BlM
Mi280nfr+lLnyIwLjxLxXs5hHvNv0Xe2hIZ19witUlI/yVGWiz3+dLKI1JGsHIdXTluN+kVsnyfM
2dKeY7L1/QuMoi0fNE04qZFE/F0otlysdH+Lbjcoj6Z9Js6rdoBPb7l89L1NER4sxEO3IkJuA8E2
a/KfmOt7qq+lvtC1Xyv7yzTiGdjZs2yaj6h8OMmX6tzlWbDw2wsbG9xxqblx/i4zVRCcownXYA0Z
1VaOafXVtgeN8JpwZ0W0pUvcdV726NAGlMr89xhpPBpELri+ddYMjBibPiBUk2WIyZzgF05ZrCyT
v2jRpND8g2arUxNozcr4ZuRKZg2MIWlAwjBuLngRrG8kINRcqBz2BZgHy77X6TXpv8PxnKs/fahu
mvraVBojZeKAWMKjW59Jv5+yY82kNuHWmxgRFMpdvpnwD+nm39XJZMy/ieSr1HwZ8IbDmiBpHukj
IWdadbPzfUf7UDnFksAbQrKQkUWforbfOoaN8SWyX5p+VXenJrnIBIHlexkJFDHLnhtYPyIfTY+z
0stE+LJB8cVLma64r6Pu2I37qYa3Zfd4yiuFbiYTg3XkCDCpwQArwmtg/HEokJli6WtW2Hj+L6cB
QN3vBKQxIOpSqHjYIfXfjpp5Qj3sGTzG6jtpAwZjyLqmsut3cbxtpw3mAjf8S2ogolfnMdL6HuqN
wrAOH3y/KMDz9FfCH6yfx/BLSncqh0VPxOBw61BQSplqlqgFHezWyX4k71wYy3oCR2L4tRdeVxXT
TrnpJO5rizP7+A+jku6oR25Wkr25bJOd6m9s6aka7IlZYdXYxLi+DGiOlhcouRDyp7UQ8yKU9jKF
pxwJmCZBZHjgMxVOgF4mrG/PHq1sH46Eiq7AIxckTmTdq8fqXmc7S9kTFVcVB6u4tDMyCWERiIcp
7mp9ZepfYDm34M3nUbrkDoWTavrjEJ1G7he5ZUEOtSODatLu3loqxry81/XbSD1fX63q6nCJauqa
7MAUkS6G0RFCVSldDfXBfiD2RocBO6+H907nwJq+GfOL0O4GWgY83+5qnHBb0tvNDfJ3372zYcHF
pZAh9SFM4A6kJdTKi3PzRvwF6whAeOgulvdn64cJPrrogfs4seRgmAXFSa2XhQacQN211qOd056d
YU+25sjgnfx21My4e8U+5119tGnkVXZMdOHJRK0vsgZ86KVpGynfpvpROLCnaqUuWNTbYfsi2OYo
wTpEAiqgv4iXabYiHV34ZrThZSGzxkRQuCAxOaozWcf9bjLXjrk2s7NSHiJQLels0sEVwOZPw/hQ
xmsqbTJnZ5DfVSOQKvVSCkrSoGwCNmD+sAQ2R0pCNzM/FE4By3sX8zLieqFTrewt7E+EdMy09DCV
2xhTSQK7Q+u96LWL/fnvAxxvWGoX7P+LvIPs3Pruk6QXrhjJO4BWZwp4HyhzthItkx7fhJ854sWR
sXLW3ktxPkNQl5pYZF4JTsZ+aRl49HZ+8CMS5yqSAfJthgfS0d78Wl7BczvbmnXfHtnnjuWy8TI9
BfW1qIVbyNy2WDlG9aV737X9CzYzbwACLXBvcarozYkxiB3R1s6pkUmvIsZWG1DTcSwrBCKyhcmD
ON4OGoPya8MLY+5T+1m8hoT0VAvHEP2FTMQe33ZAlk7APpIWgMXjsRx00jIwnGT8X2tvs3p2+Ont
EnUaBw09KxYzhioVmZzCQp3uavs4DeDhc6rSmKfKW8H+4Eri79aoEJhuhOrNV3Y6DbdtnE2WWwme
D1CGdFx+3jwg1oDFTm5nbhVzmyI4ZMhjLbpZ0bOfjDhCc+mnmxy3m70Xx2jtLJQl45m3ZnxF7DWm
PRruZEWKnfaGwVhJYwwwjRyPB+qXFP0N1j+piKy/MGhwOV9ka1+w7WEOedxZ755o1EmAYvy0cEhD
lsmV3WlXNXxm+IMsbHdMGcMzqX1jeCzaZW0/YWjA7nkdsbQ641UJ76RLO+imauAdC/VTLGvhBGop
VcgSaBFLCX9Kh4vUHuX4Ca86D9CZiZmKd2CloXmu3WCJZdzAYG64o7f2mzlKXbBs1rZ+DGi717q9
iOITNXtK5EYLbCxDwohboiNd08FDxxWht4Qn4nAFjjbsAESY2Md3hmZaSKQD1Zj9AkPnjmqTs268
kpxXyQIHjk9JcgekINNXJQLUI5TA2gdicBEzhieViiKZMOF/vFDAKx0f22aJYkWXlyaYCZa+9xw0
QnmPY7smBiqGaOqrtXXQ84M1f9Af2rNpkRPAyKwEswzrc1ask02MLaEaGsV6vu2Cuw3yLjnz3mOr
0geQYeQiSIYX0cvDlKkIs+qxMpDKnw3og79maFcMe1Hl40SVeNt443k4p24rjTtiankYNTL1yE8z
rPXzg1WB5DrKPXD2OelWuUjYIpXIeSTpUrj/imufMyvacGt8/fJJTM4dZYhXh8hscm3/BfaB6xJq
yyDSAp/JZSK1F8FwJm8BK6tv2G6GxT8n2F629YXJzWhoDasMZtTRM1rJJbl5NM88k53D2rl1F18Y
mbw08sFpnoEYyYvwjVfOGxJM33HEYj3hcyDlEzecN8+Hwxhsk4ruWUiyJCl1p9oCflhpA8FIZIew
qoboebz1uKuVdsWvTSJNn77G6GAnOxB0j5gDe20DOplXnCNu3TBx2/sw8iSCp9o2JIDYYEnlkUEG
erysHqMapZeZSE6kR1aQpMwvgEKcQPn3FPfjvAGHEfIkiEofr6b0LSPwzql34bgVBmSlXAgzs2rv
ivoSalsOmcIB7iTChse1etT4c/VdSpEus76ypF3YOhZ9GvTASGfFaJ+jSu0u7OIoxmveRu7kM4sU
wRQMIySD8wJo/j80WqEk4tsbSBglSL1YSE9cyl21mu4kRfpQptlwq3TiSvxD2HwNzqoTjlnmj/5X
li6V4mSmW5bDYJHEbwqifp+KuRBevHQuUeOrhzh59Qw1CSpQlZXC3kyaPXpFgygqAfOPyr013oQX
K/rIob7t6SK6OSs8SvPIVbqDD2blsxTk6ZebSVnb3mN4Zoiu0knyblW5s5y9bKyiCJsz4ZjNCHBx
TQTNHaDBRK8nwQJM/gftO3TOJoPm2HqPVsGKpMMp/CkljrbcdAfpLyHTL1+XLXGOgMF1gXvPuWby
Tu/ZHUgXR9zuUR43jjyXCYUYBeunHNrm68DH0FCX1tWZ2MN8vJTs8hn0U5QcZBBb/Qz8kpTNDCVA
XL+RtuHlLcsP9tPwVccMDHyWUIl4sYCntV8IX2Vef6asHVQp+jk1iUPLAQxQe0sKQz9fNTSwgp+U
TjWgh3QTv2BLkkAqr0b75bPKNMR6qaYgLKQixmsA9LaCbRzXRryU1KeOFMASFCG8lHsLlIxGyMLn
GGzYJzdraAIhz7qQu6x76QGJ8N4pylcaOa6DgwUC254C7kbAIHpil3BD2SdzTlJe/pLi2LU5RBEm
RXCBUJK4z1PslOG4YjTGVYqCs2rDNXuDteqCvXmgo7erL3L4BAlv3yZRq3SMSY2r4JgH51u02P2m
JL+j/tDbfpFh1/ziLfEuXbvr0oOiPYRtGMXWj3fmsFV14p/n7F2Zml+9fGvNLx/aIQe2VWoSmJE+
jHI56gvDfBsZphJ9F6gr0baFxlW4l/RyLvmHyjky3l7VkMeMdYgpEHWyYl965Q3x3oIN8EnjYwjM
EVo+c2PZZ79l/6AgSm7/4+i8lhtHsiD6RYhAweNVJEFvRCP3gqDUElDw3n39HEzE9u7MbPSITRJV
12SepNKNGrins65Xyr9GXKX/lv5O0fmbJOLeQ7eZTb95R1szy1n3EeEN2Tbi/VKJo2Lspre7Il3U
Li4wlWX1DjAVREgmEblzmbi0WQMStdm90R0zs7PSM6yRGIAmmh01O5NR4iV8SYf6qvpH6H6zpgvG
GnU0v00iXvGYwJLFwVeNj2Iu5XSNR+w406EYQxeYZUwU7ayU3zPls3HvOJhNBg/aLQs/a6Ct1h2d
QTvfwBJnOfroneGQ8vBQ4207jwYs1LTNa1LuMqQzYIsNqurxO68RobpL9kvBb0/eig3KET3PLA0H
EUfRY/N/ETM6RBw57KihaLEfh6cVyNNcb6jxNwt/2B+oVnti3OMVGQ8jM632kOrrkgmzRtH5U4c7
o0Aqi7Yr2bD9cc0jcMmXptzNfkW21/NEmxbfeq1AcIgIaLH+plfbpp25yWbidSkviIyRv2rpQJ/V
tknwtGb8SHCkWOc/ENvNlvzIbQGYs2cr+8jEjNVkEWDfGw2o7t0ONHZoLOO4jwOGyFGeLzQ6cguG
cO/OAC5UXF68pVXwUS3S0MuLqp+0hsctg/J5cIBAMLoIzeNsmI7rr/lrHq/47WW/ovmBjazlLDFA
LjI/rs5g3Ofhpi6vBBTQxTb6xQWCm1MF6AgcIFnNm4VI/9Waa9rT6LDCRrQUbpfFQWYn0z5jXCQq
9hGwlaOeWXQlLZeC59emWYF+Xck3RT81PtrEnrX6l5Gss4DllMQIReA1iAbFQIrERE4cRoudC0Ov
MvvXwUHSDozkdPkIzWsebyxtVyq3OkdbsTNRukCOdHZOitBHXzFXxq3ImVFH+6L7Hal/0+iUdCjB
M9pR+1nFHNLldiAmiLSyucPSxbNKMzAynwlXn02IVsfCFNqWIUfsJf5bZZVPTbDrJA57ix6MtUuP
MzLaVxZIqaLiTVzmfXCvTOdUK9FfW5VfJJdwVwWZsTQVcZmm2XVErZhm6p9uuJcwnd5SFQBVJYA0
MM/XIvRjobJvuIirYkvc80nYm9HIv/vpqydN0uHD1QdyuQLlZMGSn3LrvU7Bo4Xd2mGeE5bBPodx
H6XpsaKSlGrLSlU80IsvWlz8YGL6q4OSFOwq0kL8b1lM7gYmyxL6hT8d+lDjMsUGUhobl2VK2/GF
q2IOzdGjtfbQ/y80qR+P4dCeOrU92a5YB4Vz7bVUZeHScv6uCrSBeqigm8EQ2sXXcJjWijDAjbpr
NabcVIazxi4SSYaTu5CJbK9rLG+gz5pZmz1nTaU2/xwjYtVgv9ruvNuhl0jIP0f45qIbG9N8a0v8
okD+kJmHTJ2s4lpqkGJHWHTWAHxxWEU5NBl7XOcTOheyZ30H6RVoST+o1sXEBphVVKN9cxgrXb8R
KZmD+rjrVeWYhNmh6CTBYdMmQSbYInwQAfcmW4Qx7clec3mokP5oqdcW+rql5ywBvEqD3jiPL1Pq
PDoXq0dnmZdi6o9hVKzNALAvemQ7EcuhnGNzChq6Ca1hgvBROVpyZ6R8I6iwUnxvtGBu+pHgPhmC
4RRgCoK2eTBhCKhxuWpsmKJwH+c1Rh6J19oFw0ZGGfHEXsxjJMPy0PPVoDABoKeRaVmuo9zGeAaW
CLQ93GKvcwBpsb6YBMn1swioIotGcFMKPN9OdxDGU1G/J4AqxXz2/BM2ABubCIIanlbN0pOJqU9F
YXABxlRKLG1BOn76/+ayJEG2YrLXHy5RyLSc1VKE2jA0aZNQBsYOi3KTtR/URvYWBnNjIzq5yUdB
XzW6dM4EbQwnpUH/QDDkZEGnAa3VYHQ2GaharInHCZ1YA/M5jZdRS4czgHdlrV6kxkIjm8IBFzZy
Z2uUG+7TRbtUkg4mkBL2CBTmn2PQYRXup0+x3xbtKozFi4nhihM4UOmN6TTl5PnTfkw+y6n2eKEr
YjZXiYm8bqLQ7f4ZDTMlxiTR2bEPvtxnuD4YplIpL5Em6TW7dc4PG7/CMHej4T00N7YgA4zNJbH1
VIRf3XSl6E7jtwKPb0sGmbQR2TGbQIYmlX4ZhOm6Jt3B4R1J8HokZAC8+AzKfNWJ8NjZCBHGrQHA
LUhXNdpOg0GIkqoPJootx+L89k4z14YoBAUGvo262jZ429DOzy9O0tAmOeeD/t6RYdTP8kv+hYVF
qRLRh86SloS0QRZjJJqMAZJ37B4jNVULb2/Efs113eXLoFdWmkRv6w9ehgRvwitgZ5siZP1YM16j
qUSYXSBRkCNVCWggDT17JgCmYqJMgUB1c6XGV6lCroVeAIIAmoeO99zINjpQr8KPD0YlVmk10m3Q
wDEYXJXWrSrYg8nfHPCxxQxD4xs+073MJl1OrHPzOQLSpY+ueQM53MEXVuNVNnTGdCLCZuyGzDQn
OcNF6lCgXbeh2NkQjEPqZfRXzZ+RPh2sxDOdotaYB7OsnCtW9vciea86kLP6HobXHXJ9TScMEIgS
MftRJJNiRuSi5xJjol3UlIY2OrBhrFcBuL3m2aR7GwDawLyrZjencmvnvFYdEImu2pu+U1+cqEFZ
ES0wY+FqynlSmgoV7VcnvsMAlmjK2/zaO6SY0krWK23AFjIRDtBr+6T6aCxcYawR+ua799+74eSG
j8Q9F/pbrh1r+SHKT6AVTvVQkiNffp32UgxUKSYNC2N+pAmFRj1Ygxmg/2hoCQb+Ph+8tja4MpBQ
DP7O7XzWU/+MHgxw/9siWpsnqPNMRI3eEu6ZwuYLhJ/yNeNDSePLULLR156Zw+whEY8iAu8KcwSr
xTKCpOBnmA1yQgmQbeRQxAf1Z6ZasMw0raOAKDXawI5HbtFHViDqk3x231N/sa2vFDV0Mvmr2fzh
GhJdybcJUeUv1O5tKyBbMHMLGcZCTGpwOUr5lDVTeyKhiDbI/voW8aSF2kF81hgNCsAh4lfEfw5T
qeIrQwYa0czd1fQblwJXAOmQr0p8FhVMr0+Jqno24WlXGYFdx7wnqnwZa4DZ0pfthCO0fHbGwxru
vBM9XhBWxqDlYoVALrnIzN2gvgbFPSVIF/hRtCcCVljkCPEEsvUm8SjfjoyH1HCdspmNLyI+dxC1
XlrtQxW0/4oXshBM+IyAX9j0cToOtbJem+jZRn2RSn/hsAloqELDEn60SoiIUsARw0Cq8l7gqGzY
FpjOB/8IoR/WJ+uZcsoMOVWLs9b50v8vxU7Q+mEy17mxWyf09MDaZ/S7pl0sQ0ZxPiTbOKnZK0GM
HL78bkYDJi8Ne2CNoQJNIYJhQhFZaPMrGEki8PPNkJebuFrO+SE0IjYbd2QVZ0ZVSkyYyskgho02
I92Q9wY1GsTyi53SP/RHcm5GJJS9l+/wOU6pB5t5rti1B79TyVfleLGiQyCvCng9NO3tXsW9iKvH
yLe5C7fvkVT/JnCvCtjPljGFKe7zlzwtvipsKQEvOXcHfikk60IQYR9OhKxk6pTQ5UbptIlQB6Gr
0OieEhWUvkShbjz0qFzq3cXwc08XV8V4KKRL6tq38O9W+i2CT1blk5X9f/TUIU5wi7IdKVSB7qkZ
noX5mVWn1g7gH5kEbdAe/uqcIPmrzIh6+9PCk0Ei6fxYZumvaj80+7se9pp/LoDP2PsMIYzQmS7+
JlXhjdpbHB+UaFvy/tbBSpeOZ+loIsRfx/Dbf4d1BhS28ve8l9I5ME1gbccyptmr7oEoHnz3tbOv
sFumt3K+ZuXToO8b9bsoPtMUke0ff2Z3POTGjSdknD5yrtls/OkR8qXlF6DfJL6hMJzgYqonw6kJ
6CYtWdvaw6OmDkhJP6x14+iwSGHm3whOxE+V6yfC2V65F7VlRnX0y6vV/mTlphwcDL70LRITH6Hx
2cS1z2aqLB5aaPPEPLL8fRzBQfU3s7nOFYJQ0eJ6OfZNccnidGmFB01cO/PWMENJ4BZfO4t0s53j
acEp6q4axfu4j0p6uRMJ6fze0tn2oC2mS8h8xNduuvNZFWJhcqcm8RlDG/tEV2UXeK44varbGP6k
6VOkG3aarXFN0XfTrJvTWWu2OPB0ba+SFiKiva+OmGrXZfsuVcSOhyS+OPnO9q8hgzeodr2/r1hV
dqei9Iwa+MKuNa96i8hSfUzWvUe/ILITFPSKltERDG/qc45hhzfeF+9NtquLYyI+5XRSh5vBQdDK
B18ZwTGA/7l0fzXXPIgJMRs35vzH0elF6+y7Y61rx3eGJmDYZfCndG+M5cV4lBGL05cCLAIlWaAf
LJZ1mBdZogQYDpld9vm9EHfihRDAnq0ICxK+w+migIWclxZ3y9k2DIOMQ4LXN/IKl3WFeWC3PbYf
KRv5HscPne2sd6VujNe+eeYvqviiuneLUaxjMqLMONGRJiQXs3rY1imsYA69huU+DVHxb4cJSeQG
uJ4TXkLki0RGuPo5Mp2lr1KFr7nkWIvbqH4HaPl9/2ol34AdEj7RvEWXR5bLUFBrcXp2N4Kwi+w3
ga9Z/ou5/tJjGMhVi2LBCe2l8N98Y9NVaFC8EsuS+1Sq7zF4TtG75eBNVQ5ueqE7WK6pQELYxhVn
aa7/K7hrHDxYA2qaOkfL00cryXYrD57mQD40pR5pOGg78+Q0huTU04HGrB9C8YzDt7x7t6xHMbKA
WVXZCjOQP+6b7qAlXwbb+ewchFeTfwcp2wwUtPZodHeVeyX64XCszaUW4ElYSNZSYPSac2EcGbDU
TIoxECIzRZDwTFFQOv7VZYFW+9dIUD/B3dBumv9P5QPIH3wjyvRqtHygfwWzMkSMfPQ6Il0wt+3O
QFge8K29OMM+8J9GvSsE87H8awx+GnVt9oy/i2M/nCLiYrptFJ3hGdPAO/2GjDrM1Rzw8e/8NLWX
uj0G2kGrPuixVYieUfSuwN+kjDL0n659i9R1iWqStYa7T3I2xFupvfFdTYqfutoiyxscMkfTlxwJ
EsESOElINWZ48iYx2wiwduK1xDmZchZ3sCHB2UJqX1hwnlPoYYxCl5SFhRMsIsdhVvU7P2Dz8KBo
mBUeI3OfiTVHW2u8FWQAoF8007+KNb4kY5IOcIESBbQOr6wQO8KQA2WrWky7UKRymjj9ru4+8UE0
EzOunS8ODA9dXNVR8KEx46YCfql7rML8mgZj2Ubpgo6aTNWt0xI4qv8ac6ACNU2Pti+GX6s6s8qe
E9W2X53sajJYKHZhdJ/bNF5sV33TpQbw3B3GsHNh1KEYtSvyMnzUV4cs+dVxJHWMfyXGQlPe+/GD
9i6n/IkuUfpKUFvme2U5mx7SgK32wYlvRvLbCtb76udg/BTmT5n/lQj6s4XoSRXchf0/Kx4WGFzn
/rBV/s2Zhyl9WFfdDO0dLlhNFaIwzA+vGFYZo3/pKsJNvKRkSSVb39mlzdavQZmtBYE+NvCq9TCR
DX9t4pvjMOz+CN1T8laRuwBVUYVxh8SOSj77S9xbi9K3+OEW5Q/fB9ccDg6gmpkxC8n4UjAVkSwT
D7xcy/KAGhBCafHEUdi98NCE5TvPQKKfFYxZ+dvIXC/ZaOZmzAhHvcvgYMOEpkapdhV/UZKlu3oY
WGPrI9cx9UcFbhwRLtnokMn4dEocCWxo2Ee9sMGDvqGREiTX/EVk3yMGRJwTo41yZWuSL4k6rSmA
fShbfcRFwcGYBAVrlJoLgUdmRAov7Y+NUYwrY4zQg7hfXTq9u5b2VqgVQyaWldr0dPxuZh2+OlwC
GgrnNs1OI7+SU/MWM3WTtnHsdGyjvQM2KNrVus4jmyPm+PErkwpi3JoxjDh3SLepU+6tgdqgyA8+
KvrUYUvsANNTEH0jBRhAVeZJdbFs/3Io2vTQmvbsxlqFamai37EukW2gnCPfil+Cfi+CFNBITdsk
8UZP6/3Q64deifHQvUyO701j4SkMKV07AmGIijKEEBJ+DD4tio0ZEG0Bjta1aTbrtCOEoiqIrzbF
suiuEMg2kx2ehB+81k772gwQONyRlvvQpLcAqHT3bNzp1FEcNSEggVhdtZSmbTHsSvmlohhIR+pa
+E6tts5kckyJZC8ztCkmwmFC3azu7HPWC5p1tbthECjs8xgMm5TRXhMCEUFqNbLU0WEARc1TzV9n
+a7EBROTGpfF2kvJElHR7nE1wgEb3+Mow7kzHVo0HGLANNkc3Okhk2A5ZUQj5STykOcVG+NCLRpU
yeO2jr87XGGMbGIyJbD6bfgovTzBqOLP1rj8JwCGTDtaYF+J/0yGIWSCQrXSkNcF65gflOaE1NLo
jkDUMRIvDQ1hF+B6pRs9l/wyi8gvk9bQpBgrEDraGq5lZBU1eTNdCZTfXpHNzHnEB80sVqNu9AfQ
E345scMlgKjpu5uqYP9rE86d2uqvmNy69KpU0zqXJJW1wUEX486p2xv+xCkfDsgzD2oy8kCJc5Y1
rzTAa4OUOpw1uEYhRQzk1MNPyKOrSrZf6SjvydjflOZ3cOSmt80HeF3TGa9akOy7ItgY5Gg1GHub
RD+URnVXyuhXSYi7smZ5b90f3Ic9FM+yJ6bX6r+jOrsVgu8OdSk2/95pL70ynHohTpk1ncIYiTGn
ZBMSs8cmzLVmm7A+/tTwnVqSjWYNvrpC+JCRgpSUybOuCg4R1hYDkQwUNM7NhQw20KIjmevcq4Am
VposyWEt25n8aEpWR0dAZ08mBCuhpF8kvWLuX/Yyvo+h+pfoOuCvuDvV7t8g+lvnGK+5YUKi7ZaW
MW16kr8zs1+66nDGYYYqQoU2phsI8SgvOl502pnsFFBB50hATRkvfb7TvaWAn7U/UTzg5Emfun8A
LsN2y5wlMAZkzNoluknAK1HeNVneCLWBCa0f0qC8tS7ms9TQPvIx7vbaGeo+t2mZfwT9VGGj/hmU
8d/QE4yCQHFbgp07cGW6TOVdxodJ275U5VxuINJJcsLZytiRB9+fHrZMyW4Y5SsBiAibFOMlJ9U3
bHDE9ZygWUnArs6+VWDLIZJmDYfmZlSbiOplMRWsagyz2hXRh05IlYuwHvAAeS1y42jhxpj8ne5U
22qE3AttBclnU0R7jZa2TVB9oT9JHdbtTrqbQpN0ox5an7GxoFO46rEjbcrXcd/BIClYj6Cu4h1a
O7Xc5n20nAqc9k31qo4Yx6MQ8EmwwFmytfX+YAWw8lVl6YfWpwTKlfjpQvY8Z2Tfqn29rqyWyEwc
wnVHFxYdJA3bKPMdWJ2rIMCdL/9qsrEkGwIZ6r002s3YYn1q1Z2I3oeOL7eoxHVqh081rMn5oNWO
wrMqxE+JSDfbO76PshCIcDmsyqTdzlIAxvItbxpzR7LXAMgP8dMKWK4b7Dui6hIU1a6T089EQgLP
+MU1rO3QclfOCDaLG9oollnXYVfCG48aRqTTsVb4vM3pYITq3gy0fWtD95DQ9SkQbLb7RvTVQ7tK
YCylyFTCkRrbgvTTH9oiOpWR3PUgJweB5BY0AtZBvxiPA8PG0Gw2+th6SgCtyczXEYSAtHFPdDX4
s7aBUp7mv+0ApXZFRIpwz4pDnszWPzfs5KthWiWOwpBv2NZRjUao2U2sAB2mniUofCLjPaBKRJEK
a9GA2k8CcdEqwDrnMN8loefrJ+KT+e/Q2MJ/6NqLltNGM2dpTmSBVmCPpPwpBvR54M5H91+tv1dz
G5k+c2Vt+x+F+rDNV7w1IrwPUjAEBmjhHyrm31X5LRlHBXHHkJ3BlvXZVNYyYXgwXkLOsRDWZCmU
hQ2pww0FnFUWmJCysAGrAgeFe8E/27q7noM9kF+tfpnh9abPDEXdGbi8uuxtnmwG7tWlX9BBawz1
pWvmF2QwGS1JXq0r8Gf2M+CwbZids2GnwQ5bcg5hmejytcE9RlXUjOjbj6Rn4cmnDjqEBE8EgLON
EgRx7NXKFz+E7IXwzcnuBRdPgd/WJma3WbhckkbtIiY/pOOrXa5adTPRzlL5NiRsG9VbLDZ8HHWy
U/yzCJ6V8afpyMvvtvEsjZul07tC71VR7uo3Tf7j+54GEK+/UrCWgf0O0w3f0VSjGTt4cibJHXOg
hGUolyD624FpGbN5y0M2jglGZUUcx6cBlZcZQh9nUJBhYFBs0ljagtw/HnBXebFauIT4URooHI0N
bR1rdk+q7pR8RBYTpD/+IIyAXIVx7E57dKAjNa4x56gk95zZsdNhCJH44nqQzfXsj/6oCRvVKJC4
rMt51sZU2Jy+dUCYBRM1InsMYnwU58uOEaOxL0oDJE5+tfiOwoFjOV6GubVKCOKpWM9ZSkJGtbvy
L4POQi52N3JsMeOhCefNRVdK4gJPEfucocnWpp94UTM7ZyvPYn7tdPQL4xbpB4loLIjJ5ohx8Or+
B6hlUh9AwmZAioMd2OSBCbsf6WiRmkVgEaCB7d299s5vmHIpqmzDIO8YjJLNYGDp9ODtjzyJuK0l
PivfiORV0R5+lLKjeKbRr6p9iJaG4uIPW7J1XS/iqHCsU+R8FSZwoODHGC9OesZ3wgqRQn4qoBLL
7xntpmFpa49De8nYwYysr/7vt+nknPQzkC+9eMuA/U10Sx0chKR8ywJc3x+UUanzL1DfLQ2eyCPm
qBa3tmML0+Dpt1JaJKTm/ZtlH2w+htCv95byL2mIE34L49eJtpmgjEl/8HQ4zj5UXuV0DxqqgPor
0Z4xS4dg+ghy7K9wqtnqc9IsIstccKEyM2fzrHwQBoUY/RamuJsUKCEfA0tZB2Efj6P7bHPVm2KB
h+teoZOpkt+BdJZOcOjKPzM1Wfyx+h4VjJwLxSCoihlpkdzRwTcoXkzrK0p4aVMARJM8K4ay7W9s
Q7hH2sE6E7sLYvqlbJIlOzwvt9zr2CTr+avUhuVqZpA1YhVQa8yjt9opNmaAhnGA8CU68mAhocao
TxHGaqtJC1dMlTDLhNh4sP9p2cottK2rkDqInnewuFJFuxxNfxcybfJ7Yz/Excpin1ooAM3IQbVc
RpJG70VcwT1EXCMaSALhn9WzDX8nSvXYB/3rwDYuMXlYMD+nJHgOYbylZya9iCynzmFlfQsizsvJ
OEmj2AjkG4qPap4Swxah56ipx6smczzz8opauS/XWWStJidB+CI+CwnrpBwIDod856zH3jwFFV6t
PGQDMgsgWMkEjwCqhRMj1GPs26P+oDxYFkG0asqbGcakMpJqF6K5kV44seXDruybKOwQ+CY00Kqq
QBuMPY0/QjTwhOv+vszO0skOWKBBjpSKZ03uG7+1h+5JqCieU2sxqagCNLggGkSsMoZ9TcwVpBDT
gAoHCCEFyDRp6IEHDmDkkQkLo7xn1YYFp0hWcIsWNVwwcx49N+Uyp8ShNgubw0ACTJT1p0ZOqxSV
RxZBvgvY/ndi2Tfjqu/9ncIECG2uAC5V8fOG3t5IEJ5m0q6d0QbqyYpdV88ts7TJT1fuoiK/xPCN
leKMq9ElX50u2wJSSYOzMot+M/bYXlBkNK70OtCRKlJXaWuIlyZcOEfLQrnO7jsH9RY0zrpkEsTI
YnQekYh2aels6EtaNV/aLdFviv1R1+5SZTBJnc4vgir4mkSbYap3oUP+52JSDhYNnUVZFbN8HJmB
uIB/VGrJgOD0355JkIHipJ8tyn9K/K4WTJ3iYdnji41t9kMYFV2JHa77LmHSFGfItA47ON1a5POK
Om4RFrPfJaItjD/skoDiL8lyf8Qpardno3232BLl/ra2rrH5YyhfHT1/rFLNiNcqvkV4dzHn700R
e/prGByDPGZLOHW8pvpUmMpdRtWW+Uy+ikmizmp5nFvDopiWLn6dgZCU/KoDlOm8JDp3IBUS+akN
90p828lR737NbDPId1XxIv3ukOCZrWP1UlU/qbOdx+5j3m9VOjldOUT9EoS5L958iMHlq9nGq5Rk
FVH+xOzMZIPgznm24jCbjgJw6ShAVec761GEX102GiYqQ9+YJSfBomnzlWsTuv4Z6uaiZ5QXs5vr
zR919mZiYPKMtN1JBd+cpKB8c9VHrYgF/wPwHlaEuTZcNEvYEszXMsODmO4tQfYC6jjaQAv6JCWJ
JXAIqjXhRSSFV0QYswWbf0yaYp6wR9aTLg3GPPHeSIn+XO/IWb/p7mWMYOxTXDbAvnEgsoFAiqVa
6b+W3bjQ623DEarEJqt56SVsIzu8RsqpFmj8+mYXVKSwRLANgoABLtx9WJE5ZIxKa5YV/j1jYB1m
PTLuw9pt2b/Xa5FN68HVV/2gok0dvKKob4r+5XNM2wxewZRLt1/oboT6q167pe51lr/UfemJxlh2
seN1RYkm+0sfaUvg4rjuqZYPXwtfJveS5DZSfRvK5+BVeA9Ux+dQ1fE9JD9Ni+Et5uWzyhtq6kDQ
6kZPmA+x1Mk5j40Lo2F1THjD51IDuwcZe71LcAoq4hIZKZtccJOw6skmobHO0Lmk4bhOfYb2wWeG
3ClCVhEY7xpaYVRWJelnU5lvxsYFj2Kuhhg+E2oLOZHvOA4EtiO+x+xalGSbkahBTm+qIdrKMKyz
ucpZw7scj53KZLpBhfI3UIH2pB7N50kEt3pg94v/bV6zV93ILfzWsCHKHNYs5rSqR38xFDWxfxgp
eXENZouWjMmErbNE0aLttYRHmfJaWYQa/4CrjlZ0Hcu3IkL9hpGD8q5R9l0HTuhfwYYs1zDepH9a
Q+ktPqe2JTwpWKI0mweqhddV9otBBz4NRNcpclPY04o7i1ygQwO32yJptAjaQ9U7e6fGYqG1a0lw
xpiCDjUKwXKDPUxy6OKQJKi24xKYziDnPpGCpEydzVHb5SI7anZ9lrxwOuIqotezzfqSGMZzTMtj
ARRsEmdDwIaxeTRetBJfxHzRm4niTS3XTM2opBpOSd+ui5ZcpUScAje8lZ14m51HukTkqEVy7yQ8
FGqBLYSIeu00PwEi0jbdqP4jv/vo5wE4M2dTqSMPWgPjywKzJk+WgHqXl7t+si6TcfTd8HuK85vP
YCpV6nfmdUyec0j8DUgJv/0HsjFs6luSGygoAM7xUxUx/syDwbZpT7ELXymaeQHVKSC+Onm4LZAt
F91y8kjdaGVji4qj4a3NazAnVCv9RwK0pVaMbTKyI0cRhawKc2E8enlQn7WwQKSe1HseoEMnLHQm
BmcakmRTfAqEGLPNQKk+VZvdldlDup32ooi3DFJRYCFad6uLtOg1TW6wsaqOFY2ojMiys5KPzqgQ
ZwT6v9opPTMI3o3AfPNFf/XZxbnqnQCAa8KbNCqgtlzmaS9yrVmcKw7NIwGvPz2ahsZgSpZYe3PE
BxbFa7XiVefVyRTz94CyMxP33EUMI8aHqxDnMmi0TYVM3u0pWjsGlbFl/PVBvlWT0hO99Krevw65
/caPvcVGcNJRRAUlYsEe7aaSwKpLKfYtqz+7Lja9llKejddrJWtOHVS/AYbDqoC8iJQ71H/CmuSw
itwgWzkUieM5xSsM/6VDHkTMwxax56zL+mBDxaJTn7dmxTVAPT6yRdPbEi/xVZ+GyxRhFcPOp1So
yGe8aUiYPAIihvFRAuyEFWXHDSc0ecy76QMpHPX5eOSbjzbxQ8XunDDeZG25GkmRb02aucm+xQgo
VC0C5xof8VF7DkBFK7ulQbrGWa4E40eDSCEKDQ+NK4tecuX96j4xxm8Doi817TDG7tFsmMS1TInz
vT8RGN7DMIWuaIEVtQaEPzrHYql/TzRzAnOW36t/lZqsRG9uok7fj7H+SALVM1tzWxRsPcloBfSP
8sBLZXAXTXNCB/EX5MZSD5ttAzfe7r2Or1tHhDqM9qQJtyVKkRBtVkS6WKwl3mQ232HjeL19ReK3
7MrkVFHbyPwwuhkLIhYeTGVhlm9trFyjGTAOTS95RzZB6T/GIVOWFCTn3joIVxAZLwH/CJo2pleq
1VIykyWNLlof0pMT1a9DviFGFo7k4CunNAMSqiNI+XacYaPz/E4pTkPgG5KtsUM0bsxln01IXCZx
KHtsca2KkNfc48N+N1v7b/izCTbVHOZRxpHNqIB+wYRvYTjnqreu42zfbMzfebqmxf5eY79QhuWl
nOyD6qunXB2xYo7rZgDEZZGMnXeXWTxQ0lX1ygQTOrs4GXS9DCSV4SiebtUbUdSXoAfKgDlbuEnj
0Yy81AADROADKbShMupeA5pAjN0enHBrT8vOcN7zCiuoz/4mj+sFMwmUb9PKOWUZsmuHejXAnIBv
JTbQRTXFzUWpJlPUBmgL9Q+zq7yBzANuK9Z9kbWInXbXsYOGYS/GGGyNS+g5Lo7YZSPe+te2pIuI
2n5ZpuNhYCVE4vuzbMiJq/dOlm5Mtz7oQ7dNdOjMzCw7MzpUIdLMljB351gOePQOIkSflLG/6k0C
copto0D15dJRJKofizl+oy3IU0/x9eVcgmQeFKwLmrY5+W8JgsVo/GmL1CtGdwFKTh+aTTrlXox2
apQGUVcObAEdzIS26CrLU9XOK8Cv5yYffMquy6/XqoH4JR+WKQT+dFjTTG5rUncbZvwWMd81HTk+
zENJMJVKV1ZiWMjjTxt0Yo0BCIyp81U6UNw/lCink0IbIVAkB+GSj9iTicX0L136s3ESxV9ZN+AW
PgeyGfwl0fMufr0GSu0IZnyuugsGmyRH9TSiJlMFcyYu4KqTzEn0WbKGCLt8NhWqLORbkqZWJ501
kzg2CtiOE2MwNvMSg62gOUrJr55CHNRd5L3bOlwdlQu7cWHelFgHka8ikqRmIDLlp6sOGYtuJ/wa
o+96+ujmEVEKxtDC6PMfY2e2W7mSXulXOcjrZpkMBiejTl1ocw+a50xJN4SmDJLBOTg/vT8el22U
G2i0UTAqK5UatjYj/mGtb8Hz48d8r6whrilyubpw6dXsG+tD6GLr9C9t1lBZFzKfYeBue6izn0SW
niznXvgk9XVZD02bAjF1HVJ2BkHuc7mFDRLRUA8rPoSIDsyRsL4aqxnPK4OjL8qQAXkDEGsf1v5c
vwRdmMbSpV5Pf5Wr/+Hm/WsBEiZ27CwOVgy/vWj5+rl6c0VO6VU5t1lHxk8QahSlIfyTyeK7BXwk
NGIOI8W93wI5K0OGNTWguZYfodYeZWCAILuyNSSasrlx2v7OQIJUbYZod6iCQ99fWQlXmJBzuAtK
VJ4Wgarjum1VCt5kqYSXsmZhc6iIH3ELR5wycCdR23CqOYi+Q40OM5dVzr6YsnP2nPTkc/mQhkox
CeE3UZq4RaRVsz8FjLZ1bILEXNWYC0UgSe7EymwF8qOdAlCtM0GOSfHkBGRWWHr4BNoXj4V/0I7Y
hwKzMgOmXUiDUGXIBvwvf9zgIFl2xZO0UZB9gLZNchIpPC7qX6zNZNKHEWLY7K0PqlvdWE9aeoB2
FD1/fZVO/VXutadiaqiifYQEZl2uQvxbaTGe88I6h7yk5pHzXdgHj3mVQOgQyQiKLn+M0vQ+cMq9
LvHqr75Lq97brEsQB+D5BzSJEHCykDM4IWFx84YeJXgg8+GHqCw4V3iahYNjo+3D61KDw+pB2dsE
bkyCsbXwUlSB2/+rqpyVaQCgQM3cITaiXi8PL7qBtWraPIrZ++369yRyAGe0PKJ/1N1qwx3P/V8j
MbbCh+7Pd54/9qKExzS/zyWRCWyS62MlIaO5KW8S1T65eYMNxZuPsuDhcs10aQWje4yqy6zPy8ty
SI5hwBi5DOixVGFPp7lUV20DeiXLEmTjcci9uZsVnM/cBopfFQSCrUVxcJYU0EfmAn5Pxn3f4VMM
mVTv3EUOx46nqN0Sj7zuQw2B3qt03TTo5Ul7G70G+uMs1jVeVjya/qZyIpfLGbLp0FfWvA+b+Wtq
y89eEMnhO4YWnSm+YExv588dqd/nxRoSyFW43wlYytZnWT0k7GxdU17YLSKxgPlhG7bXjm5Zqg/Q
cDMNoEsHPbQwnBQhC4Gd+5MS+kv1NQ4WvSJvcN6rCYn21MR5xeytU96naZpp34GEtD1epgG+1gSp
xFnJXCyJpzBlIeDeaLSjEft3P3/Fnfy0BoPAqF7SPxGEZq+suRcnefUQAtSr+uxKFK3aJakuR7wd
leVLM+b+yc2Sq6pmkeYDz2oXwItd4J8SVizxWNHQuVI+2hDm2PUdHbJFmwCwPmO09dT09jfKjbV4
aleEQ4sCvzhnq0s9vN6EEzMdM064ax1qISKFyuzdK2C0TsnTKGDmpqw3nRqR5eio/ZwS6mHx3Mve
/8jFeJl3JBFUq0eUIsYJ0f6ekuT34jAPmKkLsgbxXKtpS1EOVCqDlRzcGFqtOLCR40f2W8K0Z56R
9ORCxHLZ1NQC43LmRhetC+7csYLXCG7eCJHGyEcd0ky4XvLNWVNyYTGoMA8eXhNnXL4ct7VAmxAv
CDVLBKAiuMCKxF7ZiBTUJNHzZHgyqvkt97EZ5yu5sI4MruvmSTOe8vPRQfLNr0MGjP+sY01VfBYG
/s6tFSB+m2hhqyNkzbGq5EphU3MhyoUbi22tS1Y+xfQyRu3eA2aVlBYNG9rpQQkqm7rHezs2aCpM
S7XwEOn6MpCArg0x3LnOQNmMqGeTOkCLNB3mSrLQXHLAE6t7NYfQLUST3nryNXPBASQJyNFk03WH
xEZASMhBUTuSV6OFgBEE80PvNleuFHbcroSZst0yARQbwQo4pOkvivYXa9rbMqyBAifWuQCpHQ3y
suYV5+Rk5mSK5HHkzQPzEyqr5eLg8Ewbr0E8J1TwvsX+rMquhSVXIlXu279eiVbme9G5F3pgbmQ6
wtKGHpGHZ921yOoKyi7mp3gWhhJ710xvE4TegB70oWXGUCCewcI2EPTi4T2cWrzvWyWke+9nZBB3
RuO5oxp8p8jfO8XUy+n6h8LB7GMExUrZrTCZwPUgunJk/SpTxRZtVpjqdEYb1UH9InRoWftzNzNu
XFmc7C2uOm9JSMRm9GJVSG+m8C03iBRnu2JV78kWDcj1uBIIIsKIsbwFcQ4JshpxIdrQurfXkRD6
2EcFZvzuwaD3gbPEZklG9UuVdGzBXAZ06V0X2N8sBx7DriNgMToQ7Yt4P5pK9KC46Hyf0z1wUA4m
gTplbHJqQw6ZLol2yLrhgucSs2KKIc1sRJ1ZQMGAC7jkFermMQpjFADPhd1fOb0HtohIEM7qC4n4
l2btpeIxZTumd2lG1kdj7G5v28QM99mXN5JasIiWng8cL9u3dtcxL24t78QTx6Zs5q2ezGDIR/b+
Ra5YO2BoErW1r3XA30sHDR+6t3YhzijqPpHVMlk1cBw1pNy01j9HwZTW8vEYevRPgUqQ9DIbGnl8
mNE8yKIq4hHzKwV4vZsmjEVRPii2Ec4jGNE6yOyd10UFAcXMFSuyaVEsoqTOGdS3oiHe0okASKzj
Ho/hkpR23A9fXpVQBMrxxeOUag0cm4E9j9fJxwqR/+hWgMqX0d8vfQ0LIbxXc7AFjK/QBka21QWS
jdTYL7lLZSSdSSOERpk3oKil7l73oupfMM5pmUN98NW92xjJQYZ8SafBpT+w/U1YjQ2r7na8STFl
jze5zUhbeB6+beGB2SouiGHAbMhCa7TM9Sy8r2Rl/zB639ZibPatM9P/gjGZ9L1TU5yXEwT53nw2
FgKVNdoY+3Qqg/2C+HVlD+hFxdHyw18UDFDjMt6JsiQs18qeHb1EDPeQMy1NdJN194XdbhkggKHS
Ad/QNM5PDewBqdl04yIndkjk6+5h7XWB5zPBRiiR0XpZ+uyFrjr5LjPLbIz8Y24KllojHoiolecJ
V+qVBTWuKPNXt/Luls4m7rr9Sg1XpqUFn6P/yOrG4522Qh3JnpvKWa666k7VCb8NmznNMMNWC0KI
UrSso6oxVwlFRCY2CTtjIbJWGfNAUJhzrYj1hSvgLC3HAbGZ4cqATZvLSchnk5SAeCTe3qyyq61W
5H3DBj4fTIN/ccaTvtRvQb6FMJbsGQQeCoi7jNNt9eCK5hd7l8WnnLNyODxj5zFQTO6L0E1wDThP
ImHe2er5Jh1DYmUSV+7HSV/rrmdsFWa3Qs94sai7VMbeoegM8IxhIAiG+XRjv5FFke1qXzQ8lzOu
qqn7wryIOnbFamQn7l4HaX+RFP590/fv9aiZtKHeOxpkDePg05XN/l0QICGe6hpbFG1IVITOMRmo
4GymbQ2HuqzJ8O1ztc02LMJX+3C7RgHfzVH20xvSr8Dtl4PdXa0ai9BAoXzms2CmwwE01Xs8kQwD
yoFmsuuvrbW5na0Ad6urw1jkBLIl0EUMHWKelMyIJkxNrmHCoCM0uMuF7/Yk9jgR85bQvtU2Bbyr
4K1WNNBdgToSc2CSVaz21HAiDSfWrgXJxaHvHQSxylO+a5Bp75zZ/ZjdgTUpRoNopc20cnffmPEC
XPu7SCOM1h0rKF1FzIe5ULAOSZf2s9+kcB3ZA1I1NvBA/ymR6LuzNDwLTYglsFnLWFj7KlhexvTD
asvXympf+5xhQRLhZKkz8xKmCnNbz69fGfnseE95Bd0b2itxgQHn0dTvHS1+r5SuPMbcCLnV7VLS
TvsZhqHu3QgpTXkssvpUGgPpEJcB1s/awgNnR85hIUsay+OZSaFvJNfN1MFthc25/f1UUyYiMyS0
42ragvF6yaRcI8yLQUsnETRf01jn+aa0SDdtcprg1vG2+nplqtxsBvfBmDci1z8DNEz2Gl46YxFP
g9ehV6MYYbwSDyMRlmFNhbxMzuOsWJCT4s7s4FN6oQNci++ujD78ciaWcCGUMs2QADGQhItBtG22
lbzMEVkykTsQOLcmdN9QUn40a/vo28MhZ760K6Z7yx03daQBDVj/qmYQBil7LaNWZAPF1gfOGKRd
h7zuHmZK1h8HwA2oS8wEbrLMcZL40yFSsDyWzCI2fGABG4BaGsQVSW4TiMo2p/VLR1pokbIuNnkP
bc1BaiLPRd4EOFGqcl9ZvLxBjq9Zh/LkWNwi0yRm0mfVKRxCBNe2i08qDA9rgzMO0dfLXFYfac28
ae1YkiCZ/BXWBsuZPFpzTthnGLHyYOaYVcnpr4/rM7Un5vmhLu0nV4knNhifGNQvB4/KWri0hWX1
V5d0StOKl5ld5LjluwsYlXb+Ww3+rWkfcwYFAGp4ky3r+NJa63flooqxsSgm+nme6H1k1z/XLo7u
irLMrOyC9L1oJemAxVtNsmPY1nG0wgSomBAMpYemJPKOPUTZks9+5m9f2bWgQ9ncJgvbEMIxVoZF
G2lF67hxLPpbMR1Di5gB18WCl0doDmyb04p/xbzqw6Tys0TNmmXpS1pGkGsfvQkfp/QLP448ZHd1
hnuyQWbIxcXyl2UnR0E3hCpuU/PmYy+rUvzDrYssM/XHz6mxnk2Up8f615DkM9lrV3gB3v10pcU0
QFpa1gZpzQhKpRNMxUh/k+IhNtWMyOh9mKH/pGc9aQSQSJy0pPzbDQPWTgAal3Ic1R7AK1igQBIQ
b9ck915hJ/we+/Q+k/ZFrwfM3RQwtQetQAxG4kRGNKTnSO1Ln6sl3fc+qZcBZoQmiU5tROPSTGG5
9zwu7mB7S/XeE77dW5FMJi5HfmdR2D+7IwKyNfi0LU+w3YI4zlnlLW+9wkvqYdfbqZ4vye1TgIIq
b1xNc7kMTnnZTv1LGT2XSl7oqtoV6NQWP+e2mwvGgJjCa3agRVUv+7WlEy/m5vfQBS+OOnWJe8d3
dKkVBsXZR9gGoZj5dXaol5nSY2BEM2nn2yWNNOnZ761RfZFFyzaFBIdmjcHJDRBH6Qlq+koxOLhq
joOEItkdKbZTlbCPmuMWrqkM/JduktBUXVnH3Egz633BHpOri70eZ64Zl53Lt8R8WKk9UfRPns0Q
k13ns4LmQxTKwp5jU/J5xUsfMhzp5npiP91Fu3LMeMf3ixW39Oxr4yTIF6YvYXHWdYpmaF6Xk9+A
fOwC3m1DQ+cvfVacQ3rpFdQecxa2Z8ouGn76rQJzDk1q/bQj6sAqbWhlHPfUe9NG6UDVkRBPw2om
3zFZxrns1L/XDjFHWTo085558jVyIgQDp3p2ryMOdRyTvDJtwivnuwVWv3K/Et8CQnSC0NmEDM4L
MD4lE9G2zcJjAwNzbnBOFd5hhubgpvZdJRGKN4kFL2kmrHLo4aQ0sGQbm91L7y37uSMtllrQyap9
kDYJwsK3wjyvHmW/1i6OOQH0wMWyihuUZ81jh1qVQPUNFI2qqxEs8Ew3sr5wZkKee4X2yDLBOa11
rErejoVkFjLl8IpSxcRo6tkWMYrDE7Eh31SIgLFapp+hCIKLhmY/yJlPMyLPV5SuPlZ6M1T5tRmt
h55z7Kjn9t1tWbc5AZ/X84f6cmadb3KX35ddU7E6y6MK6vo8moPLdqg3gfVtVdvBRcYCc+fVzuWS
clY1qepO1IcnqyMTWlUMee3EolUgBapQ0Gm9RQaH1XB8ucX8GtloW/2gTc+iOgwZ4GNDQ/i793Ie
j0xAO64H2B0T70xWXvYtvIM8nisMZ11EhEU9fa0NpV6ftHeDhalJs9asQ7Iea+JmKo0eLxt6cyEH
7z5cxvqxQozGEn9ghXVDrwNZ3waHnKS4PPojJ/6ytytCxdbmldkWZZYbMrOhRF9WbJ52gZ+RC5/o
wu4MxQ2/0eaRMVRIPxu+eolz4y38q9RzaJS7YFcjUthhnzkxksTRehhTQjNmux2QlTAsWpsZHZdH
qqWmQZ/T9CQ8H0CfY7+a1LVQFgwXa9J9V5t2IT8PcjrNqgD1G2QbqHOiSnLPklpQzSwJVIJm3Cc8
la4+1z5/DgUscZgc3R49P+cXWaKtlr8clJqDxWNmZ97Cvnb4zTxnRcMF9pGjtkIUHZVXPdm64eQc
yqY+9aX7tdYrsYAlJ3xk7ZUOHuySFBc5b6jG1P6cekBJ9eReTw5yX6f6TlQz7eYZPrKL6VAAevSc
jMXPghg2pSNunbog67Y5Nl6INFYblp5VdlmAAQGjjKOmCYInz6vbo5ZzDKdEnQwVMoKR6LfmSduv
6tXNu+qkRr19y7TJtFr3jXJZjU4yP9a9Sz44AQ9IuywRm7Qkp9a1ypPrI3Zr+7nYNQDYQsbGJPtS
Ki/hJ8aqanSg5oTFJ+8qEGHryNlfrbtFSeDzHiY4RbfnTBOKe1Py0BsOl86g4OfJJgpoxO8x0zBb
3ozSlmYFhjUat6QE3aGZppyFHTWMWy0EAqTaYPtuDonu3+yB3igb059rOnanjFguj9mJCRjSZklz
XeKjS1tksmpFVrAsy7SbWhJztPVUzExvQtO6J+4e9oFOtVdEh3dlvl5n0sE1r9YLeC973BTkolbR
Zx7+nFsI1L6NdqNR+k5l41O5hFCsasH6BTVvFXAurdUmzyzK98bprseMjYxT8rZpRQ4OpbpPCzTt
Itqs9Kn73Pv5cXaXn0Plf5YO/VKiUWTKmZ09LKaBsJop543JDqRcwdZ5LHNTJAOon37bCaT00iWB
JUDSEUXzZrUbsjhnUXdU0StHZr9zaL2w0jCcGiq9i8Lu1Zu5v12Po944/kva285lG6DHEwbFfCbe
uasOswTg6UkYAjpt0FIhmSus9LVVVF56PLihqeM6iicP+aRPG1t3FNqE44bcZNFE/E0KfUsBV7Q6
9gVpCLx9u1twxBwka3ySUC+zYlhOK13Yjo8+9ypEmCXnCWwP7zcyxGIExDJVKMHnHv3y8tz6yXDM
eVbPwqE9117CLDCi+8UteVcF/rNT+P3eWzU7x1TuUwU3ZrAIXw0QrvdqzfcRfI45TcA/+pLtnhoe
dIEKFQvGXC9QMYOv2WUEa6L60HmYNhaVPM2pR9JSwUUjh/S7EcZjXmldTCohhj7HIEOsYdol3NYL
ww89E70pqKyh1dPKdQNjx+hBlLSlSV/w6qcofUZ/aY/tfJVEwcSNboPAlyFBbGW4H9pti9cVyXFZ
GZwtFZ6KUJftKbH3Y71cLxGevrqS574YpnNAJ7ej/bNfK1LQxwohfs0FghmLEUBQH0AFeQ1PVEdQ
pyGcCuTB5wzAti3a3ywY872rrJM3CRjAEbNV+iF5onfAmc2wOMu8+8BAXmgwAeCvR0+53Kay9S9Q
UY7n69J956g+YJkWVrxM9Hap88wEtkNh2XMiUAuPvUeWoR0nS0bihZ/um6lHv04OsWsFCR9T3K11
Px4ylN0B4KY+4vVEPEakxVTt3dT5VaZNtWfraAV+RJCfeZiJWDMQZkjFIBk7QIW6Fv13RtVz4QTj
vUVKR9wV0YtOkg9luvzK7cmKUEGanGdWAwEFoVwhCUTDT4eKr+aETwWzT99Rh7WoGQ2NNOim+ES7
AJ5UCPANcm5Pfhh96ck/z3kcOZfM7URWzWAX4DwtdPSsOIJ4iC5LydcQoXeZhlBNvCVz2TAGQI8s
G/zb2ln7tNRP4SKA1S8gqev0sxuR9VV6BDvG017YXgREfD73u8tUTupuXnFnr1SzCPEK7ilygpRm
36xwwpR1dSsnu4znlMFlgh/gopt7/IPcYIJJFla+BWgC6rUJRsIxGIF69408BeFYxh4KrkLCfxAi
ATpUMaRmNuEHUFr9psNUykIUR5R+9R2KCDmIKfYDMx/csn7pPrM1OioXD4vBpTuOzb5cHtYoy/Yh
wvJY8GqGGqaCysiLU1UWrw3yJS7kd577d4LDNFX1/L1ISX6ThT9oZb8cOVZzlVoUqRZECM0CSIv1
puqCuP/sCs89eL55knl1teLvXAdW69iZ2A+SLCY/HGyi+9BoqNzW/LCs16GhX6zbFfhdgZhpRm/t
AGCsleM+RnT1MiXUwcu9Kz3QYGZyuu4tiLjuJslePGTUtJU9Gc/UigOSNkaYgdht3BBLfJXbZBuj
Hpid4iPHDY7YARwdF/+mPEYpmqLNjHqmMFWO/Mr4rn+i00gj3F2RadcLTvlTHrBSZT7KRMyr7o1w
r9vVpfycUGJsPUyBAhOLHK183Yo1TmGpSme+w3v1Kr2g5gxM8ZZ7DeS7Ds3gBNs94oWpzXheJs7C
M31XDEjeVwsDTZ9IuKkJMvUemOkmE7PzLgEWOB9a7fcISNMLNK7gnJOagboT4hqYOnDvKLgjRViP
RPI+JLxupaMrnPIdzNDcAb0ISVB7HA8o5gijyWpzyDuOj2k1TCbCkuMiYf+Jz+7gduin2paJZ59S
iMKmRfhJG93ME/mBqMQCp1PHpemfdQuhCbvnGJcd/20y4rljb5IaU+3HoLqxAMbFXb5vkajFyKoz
xBZcR1lUmis7PZA/rK5G6NKcXB2KxgFKWsdox8qOjeL0ifxyOuVpfyvHgGOq8lFO+uFTokpE7D2j
kaEF27J085UWwXrybZa7OJGtsx9//Ns//v5vn/O/q+/6ri5YNFbmH3/nz5+YCbtMITv81z/+46ku
+c9f/+a/P+Z/fch19tnVpv7d/z8/6vhd37yX3+Z/f9D23fz3Z+ar//O7i9/793/5w56bpF/uh2/w
Vd9mKPq/vgt+ju0j/3//8o/vvz7L09J8//njc+suts+msrr68c+/Ov/684cj3b9eqP98nbbP/8+/
3H6AP38gzJze9Xf2f/2T73fT//lDiL95vudHoY8Q3guECH78MX1vf+P4fwslZbbtBK7LeF7KH39w
4fXpnz9k9Dffdh0ZSUfavvB+/GHq4a+/CP4WiBARpvSEGwkvCH/81w/+L7/A//mF/lENSNyyqjd/
/nClw1dv/vM3vf1ogS2k79q+EzHRCkNHCMHff74/ZJXi453/06wqYJJOMyo0srIu6apzlbTHOc+3
WEz7Ka/z6DhoMV20DfMZ9uc3pY9FiPVvqnEYug5CmIJM0d1aE8zoF/KJ49JnODq+dEtLCLG/Msmb
1/A0WMhlWmX6G+NSEs5Lf1lZ9OB2RcNXhH59K/j87M6cCG0dIKtwZXDe99mTo1fmc21EVo9EHdsw
NTh3W4agaTPW54egXcPzdp6IuOM76AhD8KyRp6IHdl21WyriwkE2zRb/3h9I3BOLfSr19BjYN2vZ
2miQky5uWEHB2YrDIbkol+i7L2cGTC3GZWi0hZn8s7lDbpeF+nIh16aw1U+dVPeyyH8qk/FJCslO
st/8i4rGn/3zOpPB2AnGnSMfzRqai7uXHs8sE4AuTIrrrMGOqsjh4XrlcFxYwc4W07oAf4buX1U+
fBX28lu59efglvtWN5uc+FTV+WEq62tR9A9DWV4W6XzZRpAuN8dWgQocT/tzwwghCoZPtyeLeEmB
Zxc9cqqOxWGDwMhe7sSiUASQHQN15iXJsoeuaJAyqIgKpP2c+xDsadxI56ZrqasyOryd3bO6dVCQ
JAT07efl4Kdoiyv9EMrhVsjleajUAXJ1b9E2D0Vyy4TpqfORc6ngNV98WrSWfUxNhk/gjdV+KNh4
+5X1phPsw2PZPDZZdpG5rNPqjJidtZHfzBv869ayLpwxJQsFELxZmICgjGfZ7zMyCkvQ2IMPOIO7
8Vh6QsZlwlAkpSNMSiDrXTuzweT3OrW+fRJV22AMlRZ0fMzX3UAaVUB4dmsNT9669D8Z4b6uNqNs
r7vPFCtP1VAus3eiXdgFyLbPCrGwWqFpPktMuUd7RemylpcsUqwzpVhL9+PsxIvc1oUOQ5Ys8jKM
Kua5oCtjVNVvEsrpM8kic6FaBjsFbUGqIjjKQ/PCFpcKNdyTwruTE3wj5TB0dzPYaD4Cx6hNYduT
5pVgmF9CLhwGICwEzIg7wbnOrGI6czTC52EuryQisrOJ9dUurKb1zK3DtzAPgAJZS4qCAvda1UfM
VllCZ8J/SBByOl3CNGcmfqHW+rlcVAN3lozuOVS3VT/w/SvEBiyOyoNXNtYOGKq/4pBCmfWdBv59
7mbWMTXpFyIuFLh5d1uViw3cA7TQCks0R4B4dLV8ARmOt2Ti99pm8YxBhTdEKovx2m3mQy6R5vt8
yN5Gw+5lGM48X0Hht8lLlX3z2v7Vci8oxzKnwVnO7lKNZHIXNqpVzD9BOj9Pq/7CsMK2OkIrChSB
JyGc7vjAjQCXvIcB9FCdADxbhP+9GOzcE6S+dPOpNehFm7m4tQVjateCa1GL4FSoTqAwl6Rqlr86
rC5oppYzUb6waqZhHRhKU/txnFqIb/Uyn1RA8eibjyGwWZjl8FQjEbw7k4FxkWKMZEh/XJnkxH3A
CGHI04dlaz0yi6zh0bTz0Wlc/FfuyFkG8ouIk7gBGyKLCXKHBlhAmskKOZGx8C2acnxYLq2vHxAi
laUdapjevzQ0SjJKNHAcfz+7SCui7rr1aWMWDlG5LBdILDfkR/WYAwQJ8oFTgPkA9iawEQNv2dbB
6+ajZJ8Mb6VMsp41YYqELdNxWI/oMisKK36fNxEyujNEtHHmIEyeHfq5NkJQaXGE5GGFhtjh2J8W
UnWrGz29YfeHaeZCE+9RddqBvmeQKigJ+RUliB/PGjd80EuW3rYmhMweRiN5Q+hHE4T0KF7ti7rS
zcXIF2sV/fKELFQVSSzt7DVvKbiD6J5t3sL/eJoMhuCGNZq7yquy4ZnMBCMrZodP1Gq8p+uOQrOs
EFbfR+pB5HlyWm1Oc5cCsA2IfAi7X6br4lw6V3NPI8lkNYuVrj04eCgQi+XGqzeOCawgNeQ4UNZG
Yx3Xyea5dFZJ0wBhqqUXWVHchg46VraRno3Eo9M3eYIiVafidjH5lZiTK5ptue8k7Y9frx1JrBA6
uVWxMzqEfVnM1vi/qymE7ReQB6PL/Da1w+tcTl+oGsuccjPRBP44fHYyokOuXZXehnV5zlIbsYsq
BWb84NyzK4LhZ+erXhZvb08uov6C91K1+jrGZ8DBn7biYIb82NrZbZYn8OlCBDkgj7mFJTLLwR52
jtID1xyThC6cP1J+/i5BUD6ryeXQoHGGBr2fvOwTmeVeGJxUHbVstRSAZISN+AWiWjU0jLPXqgDu
kz0Zse4dsBVom1JSKgq94k9DMJhm8pvJ8HiW9yjDeOqQ13Xv61qsB0tmR638d9U7pM4xk276Cul0
bzEFbEaEJqwFkoJ8stLfJCc0sWPNdt3r8GknaESQRKobH/vKZTf9ksLI+zUEB5shYW35WsUYFZQh
PKtoQNK9YyvkBX7VxQ5vX19zGiNp03AyOA7wkcViG3GnDaPsrFyCXZSwXbZKCCqa0izWI0KquV9/
i6W4tsyeixaZrQ4iVBkcQjmS8Tlj7ia7gcGWbwiK6kDqNhB9L8c2QSnImICsC9JHNIqf0FlY59Vp
EZc9hHAbuslsO09dbr4yQZetSnQwCbuTsUi6mwCNScLKChEObFXcZkzGMA63LAzz6GuYwzquyjHh
3ZN99IX9Vo8LwxmNpSAj4Chl2avNsGkbms8h8zzmQMjlQE1ghCSlyFog3aU8+Z09f9mtF50GxyES
y2PlyR3anUkVgP5JiVcuGhvFawljkoxjMNQ4jo3iJBewBHUNbjKs8bgODRb6vgZQwJjCVOrGQons
Ntt2Me7qrrpMlXfbeMjvVt4mVrlM100e/Cpgfp+vtodZpmVXmxrvaXGr2HKGu7TK37XFi/pziQCe
0R0gLfb3YybyU+P0b0HUfY2jqYgoQrI3Ko4IZqP4y4xzJEHoQ2RiRlsGuEdUDO4Sh4d6jewgZmM1
IL5MiPVzUZG1atPT+wxD0+mTZRdbeQHyI/F+rwB6dWYRUiSfUe2WO6tk8p0ZVplta7jSCLCKNJPx
jDvKjd5FDSRNRFgk/OC+LXqadO4blDx5pfXebFtcNwP4GQX30qfSCw2YTDW9cQKNPMM/EzzugNwc
920OSTncXtpbytwcf6ZI39rhqZfX6fLZlNeeB4bv7iOXH3nxHqYvUwfoG04gx0aWH+GCVtxIfUNB
x75dwnqlzKmxE+Tis1E/mwC/ib+fiq9WnE8OqEgS0gn/PTiC+Hj2vyqMZ0hl1Xo1D9OljUG8YhFf
M1ZBlbKbu+BuTeEwuS2WNRSa+qEDJdHbSAob97oouhsTLqdg8s5TPR6n6AWtP6XWDUZ2m8+hkcHY
ac+TjeKnBQDeMlEdUMxdmgrgwALvYgwPniBCqx3iIH/vmclTm8SjAEnozwjb2jPfeXNHvD/HQH3k
AweX82ahZ4/MfQRdQGTUXfVHaF+30Xhqndv2YXIbantAakwNx/bWhjTR+TUZPMuhb5jElM/VqHay
hAdEe0JQ8Gr/GrFEdyVKJit94Dd16CHnkG54PbCX1LrfHVagreJmQs1BCFWuuZm36yE7m8tnnN87
B5x5GLz8B3PntSM5lmXZX+kfYIH6ko9jRmE0M9cy/IXw8Ain1ppf34uZNQNPj+j0ri6gMUChUMiM
imtUV5yz99rlNO2meOZ79Zr6XaYzlcyQeW2c1CZBOWV8oAKjs73JS9BRLQkjEl1SiGd5pwZlvwYJ
SuOeTR4ZXY6FJbWUlX1KociUrnFdcy66a27Bt/fX+jtpLc3ohCRQvyG6wQDhkjCIUhNjJ4mTeexu
Cn0UMnDlFiKeaO+4PfFpQEWGoKZcPk7MTA8h8VoUkm18smeZMBSE16bD0gUrZx++kDSd3FLZZauC
IbXLjvjO686dO7ciHog61E35rBKkRt0PN3N4RbKMicsBhsdSgsAHyXcYpVeldWL5Urbojx1TfU9a
bBpM5ilDYlGlwcicTXxOYXmSCEYKf9UjItIuuhjZfbJb6clDQTG4iTTl+baKr6blQkMOmIj7Cgf+
dG64T3p5HBunVZyo5ObvDemCDQEYjn4+JeZpnJ8KxNv71rPGB6O+Z2ptcy/OvbDwG6Bv7QHPycjK
4Jg3hJbk+BbYKkY9J1lP29wUZ4h3E+7T1bNIJc6Pa4S+j8Bxv2WZ7uAR/sAiJ/Sf8BHREiBF4pHV
KsW3K6zH0kAyQJDQxXb6Aij+Xm320YqRx23N2xUYDY5ki1Zhdm7PBD4cLRrwd/n1eIXkr/3GxIqq
r2PB3bTS9CF2TBLYJkPrZEY40Q7UqiJBFZjJDP0HvHVgnS4zr716TNcxQbtokrhbjn4DQWaidDuA
0pnd2b4QzaGLaUH6Zoo18dTBL2SPa3hLGqCXWLIjmIx0BI6DMgoFnXKU8XnrnF+a9VA0b1P1I/1W
XyG+LxtHRjFxjTZCf8CbqpX3fCOu1B7GzjV06I4X+cKkA63wVNh3MtQ9BouoP2bqkdeq6b5nij9N
hLv8qFmxmTusmwSWYkiZEEI2z2vZftXaPW+h74V65K3L+rMuw3XEl5vfQXGij8KL2F+btHagn7x0
WG0xvzLZtdAe9nH/zHtGibpIA/CBdBnpzRSnsLwuyERadCBOZLyfpjUQlg+CNln3JAml811x2W2A
C0oBdyt6nfAa0A61+gEPE6IVKqb8h7gxhGNXxhtU4MzcWccIkS0bHLTSHmfaXiKAlghmVyiOOWL9
urW2/2aC/xaFrmxAlt1JrP2vYXQBOhB9RCUHVn8rvYEMtotvGTI2oH+8weCdr3OiGR6jeN++we4j
VZ1KZSTICyRqgy7KvgvdqHRZoEn/Ih54obWG53t45TvX4J3PgDaPWgnLyF3B5dMZTwI6bCawNnS7
tDCJ4rKuxsxLAJlQu37ri1vLOFI3VeOrVgEI7DTldRs5NfIr9Hjse54pnSTvzB3VY8EOv/XwSBJs
z42JgD9PRCXwWewlWi8oGJleePpk43Rns4T14SyvBECr6CuwUwH+Vpjc5+7GsP2s97LIS9CQAdhm
k2EbLkrs6pJL49maxEIarqLScPeoBA/DmTidqfKrGj5kgtnBT6UHzfYpqrFxHdtjn7iy7S7GDW2l
OPOa3O+164LLjpyiPNqkQ8heQQr6LqtPpM4KD7WHm92iXOE7khaP7LW1O4Rsj1bPpCWv+pF0V/OL
l/ByQY40ShcidjdhFE7U7hAzWZQ+mTGZdqTtsbSPthXwuRPaqiqElByQVcOCq5w4hrd/mqRbhbk6
Tm55f5qUBA3pOocbN+PX1h5V9d7CY5CAsYysoHtECUCLXSOcQPUJI+ljnxp3njiAXcPhzArBR0od
IpP3lHlS+wifCSe5eZm9AHLIl0fUyxX7P6L18F6A2t9pMhEdd0VDOp6PDSVELoUxraWgB2ECDOoT
MUAQcXE1RtTwOKzRBThoRF5CMroT8RXRNWbpUVnrWGMSgncQMqBZp780HSH9ZDp8KGdTG7P26Qc+
jUU9kYwFi4o5Y4BuxuyOTfJFfcfHRnMD0VY1EoJ9FV/RUcVLAMyC7o+055NiJ4FslXOCwclWeIX9
A1JSTvYSMvvKHTEHQcNDDqjt+qdMsMPVdhBuJO2grCRr7pYLHIIiO8srZtnt2iXpau5ddkWdErBy
L5jNzR+G4aaj3xHBse6L2VGsnceqG9+kOBZkT658HMrTkNIM9Jl4lzzorzM1IMoe7op5SQfIBlZP
B9RNuWjbpyFbSU/N6tbhlYoAZj6t0jGOTqn+PnYBUlxy5BfDsxX8qTdl7FbKDTt0NruQGt4S3ecz
w5CIF+OKB01GXUeGnOEiVM3xn2LCafbUbkgWjB3RH2X5IFdIxg4Sy5842eEFCadNx60PUkIp0nP3
lGZncmagc4xtYFtX2VMo32AP4CN0iQAuAxqeVXW5HSvN9cIgsBWwAuCq+cRlS9KFrATScGwXpk9f
Sx8WJm/UpJyS3vgU65H2J2C2wiN9U4o9rXZnkNQnvdkr91tyWhughhbpgwIJofMQGnNBBAxH43dI
ycQ48gpAohqyA7O1Zu8i7Z58q5D6Vusx5aqhy4rN6j2ND4rkJdGFTpu59UbJ45IGTM8WjaldxRAg
aHW+ADdOPSNkIr1AiUMBpUY34tNlNmoH5PssLhBIdhRykDF3+++U/LSVc/8eVAltUXvfI+4khZMJ
ldmJ+hf5K+f8nioMsxPfDQstXwg7BEV500ybbt9ltFzU6i27WICzd3SVDP4XtYiB5CnjgFdhBsIT
Bd9bgGxgBq5iJOkNpT9SEijnX+VVMBpXpnWm6dq8yNFdN9M125nNA2xApbsjIbTPriB+qUChKDcw
eVE5dRftaJknyjFs196U5mIWBxP2YIvQfp/XOxZoczrw4SQjmq699TNiJm5+qsyoSjBc1J7+wvYE
NbxCTthw5vGGxzYCPYGA7aSRgK1dlBweVXJfLgtO5RQ161OlH2OdRDrqOZS0onNuIVm5qHI3Ve4k
AhU1r6mI/PaN5Qk8ldYfFwmhqEeBHck6OOFpk/G43FFhHzAeoCvDO8wWqsWWwYSHyWeHw5kKHC5w
muAvMdBa/hjrCfgkVEqwx16hwkjkYqPgUR4N+0KDSAA+EgiBh7HG7ln4SR71i+ygg8B61OULNiTs
Y1WYb90zO1v+FD+mgMxM6XOPTzQHMYXGBqQNWbzIqIp9DUdwC67eTZekEFKDPQPVnBxet/aNTees
LO9NMtTsIPXvJd/MpBzZOpIFssupia+dfCVr7eAUhOTpV7LuYJONJ8/I78s/diRWd5u8Lug/IRo1
t2Ew3KJHSIgXfoyf+ctWcOMur4f5StgFO0GilArUrw/yI4Xno1WdqNGxJhLB3FyKtxWu6m2IYoXq
p+GA3cud5QEKIUS45ZItI4eMyq/JtmEBmWviV0/S5vMWaE2NW4U5ZFUI4s7IeUVNuYU8VhABiqpx
LbIrMnYKYdIFWLdE7w49RrS8VYNZstxNlWSgcbRvNOpdpdK3u6XLL8pNKiNfq2kXRAVyfA6IA430
nejWoDZMVyKkYsukXPdK0HEEJlDnYlNJgbe+C9cgW2Hl+AgPb1GoKT/yZ6yhtI3VCwiRyeOiHNHt
sHkqLR8xnU5/HnAMfwL1Q05a4U5td+Nzmtym30L0ZuzR2QmzmSWiCDgTYY8E1nHYQtWAlRIvpDbg
S+ZbxHJXqYFGfGvmaDZzzb7E69FscXVjc2Hfrdb2k6zQxce61NdThIZQxWyJGjMd78T4VFFvNFb1
INT3IbN9VU9Os4E2cHhQ8O4/atqbPSOxkpn0LpMSVq6kHJYWnBSaztqd9CsLYUTix1J4s3bfWtoT
8kXKG4UpNLySKKSMFP2QkpfvVkEdiupV00tHeuOEYmOQFdluMOhlRHkROPKMdaiF5C6N58ZqL5Fe
xjqctoguNmimBvnQTG4wUDxiFcWifB/sy2kigWsd8fL3u1BmG3lFCkfDRgMrEhvVRFNuZGIPNJPP
B6/+HTmH+D56C/J8s97PITxYUqqN9WQng0tlOhgW4lCalNQaC+HCcDbm9hYqRDOkgcFkPYNKGDGm
UdpAicpeAIL0ZUQuEM9nvpX7TASz7djgqANkPFNXbnHmSLOaLTqqpKyDfoTUyxmtnqwO76HSAUvF
72nLPQj48DYpClIgqYQZhvRsx9/6PETDuNgSybdsttl2tyb9BbodPSrwLQ6tBIDZ43ZDRWYGKhby
y0gqLshVgxyhs6OZVBnZT6rW/pSk72qtCc+upVfzh81cW6cqQr4x4dhE/opI5h+1VUC/H66roTtI
afzQL8AqFwVZULm8RDqLeobKO9UE50J0OkPEjNO85D2tGeZCdrFqHTTULynzb9sfszjh61Yk7SFN
avWwxkj8NAx6Hm0nlwKfQcg6pUptgYFQLTU9nuTnaKBhz4z0ISPWztVSlC2dmjjAtu9MNbqOpPc2
bR4wi9WxdsJdcdEPz4ZWXA9ASpdq1WBgUM4ZG9UfbHGtYMO8xErrs080SYokCWjIBJrYNdU48tBt
7Uv7WBcmxcVQob1sokjVQ46fiWCab2BKylmJOHk0c7eJr8MROpcY0SOmYQeAC5JMbLNaWzOwluxt
KkzMYNwJmmTDe1z9iFuUZl0MzUcr0fwSi4jhFfYypqC6B6vVNyBWFAPJTyN+okXETA7Zrx9yzNqI
OXOMtLtRQTaX9Ss5zjlJaGsO1a+mgtqUuFlitki6YAer2K3uy0bik6OH2v5WTHZAE2HhbF0EI8p+
dl3xkx13BVsJFvolWxZOWsRpZcV4HNT0SUH7uFskPEuk7AHEBk3lqIUGMkeX7w0coTttMODTau3l
an+rNQNdLMov/J/a3m2z9Gxr1L0lGnM7u6YEWqbTXg+1FyUzfuZlSemKsjtNm/plTUgDbGzMCFVY
8Xmp4OLr8UbTEf0MaGmlnKarZGhuvO3XCAYyIgArKbGHw8L+LoNoBxwRTXpKPbuMCWMrhxTSC7Vq
qyu8PM7I9a0eEtNyJ0uHgLAIFLYzKZsRgRIEsVFgrWyqfUCwECC2+6pixaBYiqAwJiQRj5Mi8TpP
1uNkcVqwWz6zZjC+TVYchJr8XSbM0Vi27LJKCjKok4NkkMdHg8crcxI2gSiiWjWVh+gayCy2lzlj
r4FmOITQwjNTWR5T+WQhi0RWtKL17ed7IwupDRfLjxyKNYsp3nJLqLA0yPyORPEjw2DoiRnnJ1JW
bxwh/rcVELRioEZQWpKBNbx/CKfWYr8YcpJRnrFoW45MA8ZTBF7Z+VwMmPq6Pi+9aZrPxnbtYm5f
1iJ0RYtjXa06Dh8sc9lYPIrBuJsLzYtsFvsKEA0ZLPjNoGGSI6RehtbyPoCWnG0wJ7Ogq2xOJHra
ArNBxM0KUSpI9B8WJhQTct3eWIuXTnpAvA80NH1HtxQoMQp/uWqKfWMzsysjJzACHek2pH63RPeg
1yy/Ta90UGA0y02yU1Z66Bs+3p7JaKIq7eXTeI2t4WoeKTJlgkIvCzcUUeug3ShJ/iiVJmHyNuFp
8Em9EFoD5+zZBRoYmFFVnHpl+b5gBJ6MIubK5EtjjCilEBuBJPBdF6wcPUD3boBVsBJrKkSHZzVp
vFIqns2EQgEt/XAxH3vV1RNUEtnMVr/OmEliGvq7bKLUxFe4g3dfOPEW7ieE5WnDdYhG0Y0RTO8G
kZz0rYtZLMtTqEvXuBmfMU91TrvG+LordtY2ZnQ5ZD/WYYwFsYEtSk2omifn0gI5uSjgGLNm2I8t
Pmz4ekiEyXl3yNKg5+mZ5abINuJnQ2yztoLmT67bh3VBzS5bO3nO7iQNB1OcUNjVBvILNMNiVs3X
fdqwBqrgztbQpBw7lY/omutjtIDGrirKgpRpBnBGaczipoPgmhYKR0KRL63NFq8pAF51wqVwGLpy
s3JsbolBTGKVaG3pheRKZLOOHLIlgDlyzBqr26HWfUT9dDURNxdDFjNEcUzl7mDM7IcKvLrQMTVy
UGHq0anVnlqDCnAbw8Np8MBYs5X6RflNI7PFqefyZcgoSiLZAPPdXbclFaqsgT9U1w9xZvx4teTy
RWkXulTKtzJOwIhkNstsnT3NOLj2ZZ0BayfVTmejlkeUp4imQdWHCUFeRrI6b8JFsx2lwWyECiqR
oRJOSU9WHHIiSau+F6P9EKmNdBzai7jHPy9X2JrCAuIP/jWkugZWJ8uOA8WC72IXgJTssQS6kwgw
/C+DKirX0CjiGkZ7GCYSIQ3ozsMq4UcmZHI27e9lnxsHmrdVMgMimdq3JZx6Zu6RM3R6Rx/yZiJX
SGTwiumfKE6D/hKrV7Rbe2HuSm19K3BCb01tUn5g3Ct69NgqsDCUEScDinLy4nFL1ykQpmK8ylgw
4HKwkkYra8BiGWfbqN/mKQzaCuGT2lDHKqLxUpAFArYGyx6a1EDodPgg4V4ju71eYYaoKoMamir5
UcVpZxhCwfu7i7ql34tKOSSck4rWQhS/GigixHwYw9jAN4H8dApRu/B9Lfo1ckqZk7z5EpbSzahp
ft/WT1G0/kRSodJgoWGBrsoCa7g0WbNvtBZbIm0eU0H5k/d0PZr8DvUMJZIMQdMIUayYdZ2g8omy
3oJgnkBXq+e4QdP9nMvix4TnY1dzJWSHCNqBcrLi6oVyuOvFRHotlqdDYYSqY1rzPV451Ae1+n2K
wcWLoSQ/owEwU1Go7pbJtdaOI1NHLbcrQlrozG5zSIBJXcIIaiDQ5xgYMAG193ozRt4sVZdrUrFO
Nm8y6mqXZR6PnaU/6a1+gqFGq0TBO9Er/XAqCvvcsKThBEDkOU0lFhEkg3+cXUs5IVZyFcDJY5ZE
KXwYrFMVWe9hlN+uiPhFi7UhEbEKYQtkY9ydFAFkJFvxgihtD5UiFr5OpXkjgWpGhFH1B5nZRU4E
TtQ8YAuNA6khNkHNyZsZpEeRUbOU1Y3E27Nst/At96hpLD8rWL/Szk/hBKInOlQ2svApJrWUBAt0
JSXNuWWJIz//rg9mQbwHFp8kwY+ndI4qa68W515VUhJ3Xvl2tWzTSUXWRAuFQPipBDMRP9sKiJlq
jn7UGhBUM9Ig8UZQikqKfZLEoeaMY5oMmYzdktYTDWAN18KOFHohz/pCdguNUU6Wevhk1eZl0yN/
llM0v/aDVVJubfv+u3FjDwMnmaTDsmNg4lsIwF2okaqVu87wME059dL1oBkGb+Tcf8v0jQcc4tJM
af91DUxPYTTuQoBcqLUP49ydW/y+WSJAEcZnpEk/GokQiZBif3nqS6qxjU6lJCJBHnpw4qE+2M1R
86xZ7CbXTO33uflcGyN6HpqmDeVb9Gc1ZbhQuFDqYd6lkbckKqdbHX+viBvAFNyujk8vbfFp9Lp2
UZVDiTufUgHAEb53SQ3q+Nu0Pisp+vguROxVZ49xearU4iZaZBp8wqD/v3nqeksLGmNb4is59yTY
7AV6Sjylprwf2blmJaQkNYJaIa0raEmUybPdg5bj8Jwm+gumV9dIVLCLcX0qK0KOR03B3Z8tvjxo
d8My+mDZgG8V1PoHolaWuXuoC3GM8fzNvU6zqICso7u5RiCEhTfR1aX6yQLwoCKt4oUoVuaR5SaM
ZDOoLcjUMs2VtgEz1eQhjZbFlSqKQfXMCXqaOEzYyQH3L/BHpXTGNE3JRrJZq+LWxfMIJ4Ww7BFn
+tmaUJ2DeQC6p5uHQkEg07MyOF07v/WNCH1kwCV9J5suTVF3JyMaOZb1tnAlsf40i648hsIIlFKV
8E3mr1CIbEcjJSmTQiLSRsPD10UxvWhbtHnc66YNJV+PjfZEPnznrW14Hsa4uTLNnGOFNsSUIeLh
RFRHVHE+m9OTPOM2koU4ZT0sl2rFqgNgQ1+avSxN5cGc8u0cfgHSkQprNL4iPKxhKSTzIR5qdgrw
XvCmVrXHsdYrp0ycyWWmApxl1/qQlhe4Ec+WXRADJHdHu0wQZJkTNZUKHzsqXKmJo2Mz0GqzzDcE
2FtcKXDRdAF1oHAKiQ07PQD5YUuwrnd2MdkeVKAJTc9K90QjXKKYu8OoNTYOPL0/Vht+WdWz/Da2
OWulcSIfkaQBwo02Bp4+pxztjDXH9AJUt0pjgixrFsxavzX1ZTogOyaaZ4QwhNXtAg8QgXs2ZYkc
GjWVfCYUSzYOsoaus1KRTaVrliMnVt3KFlchgV0XNMJ9kU3LVb293w3TUguIAu4oe71uZKuIr43D
lqr5fwxRznbrGQntSA6PmlcQRaoBRVbStNkA0eSCdOXs553yMtVqdll3zXsfzrcINA3mNZal1ChG
D+QuyZ55ZYJdo48FhjHhq2SyUk0wuDr/Tzo6qMkgB41ytwQgZo7ZAlqzFG3AXEla2WA70YA5pLTQ
HtYC60Wei+xgjhZoamNgskpDL6nRAm4ctYp0UQzXggTmdQL4oo4Hgi04n0gFFcGpuUCZrVKUgc+j
jdmrVVC+JR4jcqFqTLIEtRireFBV4WVkrLQiszb11Ar0wwhCXI+Z9UQRB1M65eQucB4bNwnu0msI
WZsXaUb4sExpiT5xYT+ihsqhIP2vmmLZzTqYaElnz55Rl6UrLRYC3jwkb2emjWYmOv5RygeFsI+G
0PtXkCx+M4WkYkjmq6lRjsDo9aohRyhaNGMdOL4roKbFqY7anltU+qOS6adxy69utYH+NeWlvFjo
IttsSgUl3pG/4QA2pHKm1eKfJdo98VfjHbb0Azp9dq05khe+43ex0D3vxLuKIv2g96T4YqWBG/Hd
lOwnu6BOmKvWgq5aux8b7W1CRpuREFHrsjgZc3RkjtSRVSdHbiL6gqaydo013bclthcEWFfDBjeM
UvQk/fTcwnjCB5wQbaaLfh/C3czYq6A1wtjfZucxzOByzVsMlLa+m/Dt3LgnalQb2DhVQ/UehxwR
FyY9L+oCPZGe4ESRXo6SEBMMRtue39sIvYCQhP5/tIcDtNgoSOqjxt5/r5nkEOOFoVhAQSyZqTSU
+rGuaeblU9QcErbusSlGaCEIz9Z1ukp19ElCtGT28O9GW6POkc5s8GOsNVk6bAcZGa5XqXsCIE8m
UwKJOhW+KZVm+A22L4UCEiK0gFWD2UaqO0i++dDbdEjSWeF8pMT0drqGUJ6VLq+abInQuHP7DPkG
XWvTrsYrK8IaJtNYbcEiJHZIbaMMeR2NnNjD/ABmJJWH1MmLqXJyiQ6BPeL+k1CekWFHEKlJ6Vc2
D9aSgVph5Tbpi4V9Fx4S89WQt5tW4UeronDD9fw0ExkWrAskMePnLxxWwu7KnkLCTH2igL1QLiA1
UDddcuj8JsVDhCsA8yr2aRT7LcQvW2JYTv5kM2i3to1iUppCgoGlOois3oBgA05xQnqWlWi6QYwG
PaU9QXtwxXx6MBpi0Bo5X12gTSq8MIuQKo4nLlIzMN0tGpRJp4IxlUADm7WhbUgaqzmvxzL6CZWq
eGQx85VmBoFampv2EJSxwTlVJa0M7hn9SFFyKk1N3lkx3YzKfA+9LbqxiV7hr0YlrKgRDbzuiXU/
uh+okocEIbEyl3YU+vgFyPDMaVbmM71RAHuQ33gPSK8Oc7/umCR6OQkAhJV3c+VhQyD0u5Z42xF4
ElL0TJITVMcsit1Rp4vXhBsWUO+epph6OVBShWMcYIc17Vs3nagXhK2Owr9GAodxgL2hishHsoiR
2diFSEhGLf6WCBNFVyu9xgOvqTzCdsg1nWhrUnbWnqOGrLmNymbSqmyUBIpvFB0M7pRVIkzYOBgt
L0aSDM4opts0jsg+EvJt3XBQ75P5JNWdj2wccSux8V7CT8mxCx06cq36imxdtSpuWxHqlB8RrxrL
/CQKZfFpHcgk0crmhR5zw5KELEFTg5y80gVYkwK7h4QYOC/WLsgtugq4+5DH2GHo/e8awv4/9Hqp
KiYsTHH/hdfr8Wf7MwFs2//8j//Tvn5Purf453+4RdK+9j8/+r/++Gt+vm4uL8P8h0bQvGJahrAV
WTHM/+v/MpR/6LawhC2r/AFZU/Be/dP/pZr/kE3bwHkr4DMBI+dX/dMBhp/M1BRTsXSyADFtGfa/
4gBTFPxdH/1fmmLJmo2fxtBMU9H1zR/2wf/FvNSOuDd0ZzlqXu0V/ni0fUq6O9sZ/vQP/nmr/uk+
++g2U6zfjKVrhiwL2YC4a9p/HSs304o1hS5k62ALPhac9hCT6jcEk/n2XuyFn/2YCZLin+rn1hfO
h0f1u/E3L9vna/0wvpD/On6GAQ40CePjM9iPwVY8c5I9HiZv/kktZP/FcLgE/3a47dZ/uLWlkcVS
pzNc52aXUXKhQ5I3ndHtyBzdo53790f8ZObDl6OvAPd0R78YXCgavkQcwY4+8B46mx/ul9svLvG3
T1Q3NJyKAoXB5zuqsVwOqobfavHrs3EfB5afHKBROxb2D2e5mjzAjIfmu+l+8Sz/8CX+8iw/jPzp
5qJtDut5ZuQKYRW7y71Jyz3yOfspB1g2jnw1vpMyeJwf1MWTHkjecgrnv/GQsWL++pA//I5Ptzxp
W3OCaLS90wuV0J/InneRazloM4Mo/k7bmQf9P/uSdEsYsq3z5Wrbq/fh1bIHbYiags4NklisXKTI
fBuvGh+Pgc+ytLOP4Yk4ixV5BUur3x3+/rH/9uabimZiF7IVIcufLrqACKySkmg4UI9O9XPso7rz
EBx5ySl9Lmsn5LOipQyT6nG+kD1ajF7q//1v2GbAX278x9/w6RYsTa/JC3tIboHirUHu9BRtwdR4
7X675QhGvrhqhYn6b0fcftGHmz5qa2HrxXbV594zffqeZ2SazghDnpD3nexoD7VvfTGL/PYyDR0G
CXO00LXtR30YlOyapNOr0nAS9F6b4SWnS/DFrfzdRAVY/f+N8WkNMPrBrPqeMbZ5EcWZ09xEbraf
98i7rtXDl49uez0+f7sfx9tmlQ/XZPaNpFLk2sYrA9nNnWqf7fU71QMB4rd/blL+61Xnd1/ox9E+
rTprjPPIDHMUKUdm/XPtgTG6zk/0dO7tIwQUJ99H3/+9O6p/WmlUM2qMqOAKO3dxyWNwySV42uZh
06v95qQEfz/eFy+J/mkyrNJxakvmA0cp8iBjA9ughfr3hvj0yQ+KtMzadhflWSCn52ijN19cxW8/
aWHC6ZENXTYUa3uSH96LTOojeMP55GSt8oIp/HpC81fSNjQMLQAIj+g8P8Or2PS2VOdIPJw4l+uk
KinX/+LVsj1hR6aysJmmaquf3tB2XoguyUgCxExykAbxgh3z/u+H+HXn9WmMT++lYqgk0HdgIqY9
wuZL5WQG+o7Su5cezcsvxvpl6vrrWNqn95GsR6tYEwjK5Zkg0KDxx0N4rp6Jj/OQdDmJE7rKlfbV
8/xlXtlGVdgWsLdUABB/GtVYNWT09ID/uEIapg6EAawILFCgioL8RXwx4C+fwTaeAVKBZgedwo2n
8PH9yQdzzpZGMRzSPWDjXdqIKr+4kdtP/svU9ccQvBtCRl9hyZ+mSrlORDuXyNtkRIqd3x+SID7I
u+Tr9e2XSfLTSJ9ewSwrp6YiDtmhbP6susmRqELXOGJ09DEBf3Vd28v2+bp0BQSMsDgQKPKnRyVy
NcSlav25BGyPanmHgIjem0TNQ+TbF1LrDefGK+6678YXj0353U3V+dY0jROSpVufBk9Bt+VziSqU
PpbbXiuH/rAeh6C4+3IJ327aL5f5YaRPEyW0LIABnWQ4adCzZYhu+uvE3V5Jg3PPjKdrhytmH7rS
YZ2+usW/+xo+XuWnGXQ0ZX0eMaY6yhVqqYNyCBlX84WvcRiAyfrVeNu1/N21br/nw2xq4RIcgYdv
1zqfFcw8rs2+eEUksW/9r9b0374/H27sp0+vEbYRljkXp/vRQTvYLtQ07+thfsGVcJC2dI3oDEXw
uoBT+etF9arVFrnFOGmQHBDwE0buRG5/Ei4afofyjAs6td+RjvLVFf7+LdU5pm8H5T9P6x/vpwl3
KEoFQ6t+Hyg77KKHiaPj1xf523v5YaBPD042lqmrihgnbrCd4fqD4Svu18P8/l7qmiA+dHvvrU9z
WbhkSOP6bZx837kr2uBbyEeu2PcuKjdSRsHRcWxCuOr960fx7Tl+GPvT7Aa5nFbGwtgdLrFG7Jv9
fEh8w1dJm3W+Hu93K4NuKQYHNcQ9YmPwfHx2FPxN06oybIbKW6I/Ts3TF+vCL5vM7XooyVgKlRw2
0p/ey8K2YzFN4JW399I4ZDe0I5ILOehd3bNO6Yu41q6T738/6O/eE4O9EpezHUDtT98ceV1ma1vJ
9p4YXuf/+c3JX27Xvxrm064MFqWqFIJhEMxCMbBd7b/3Om636PN89fFyPp10QlM2NZKzTJbW5IDS
PHKRkm9HEPDlIKrzr+bH370ThinYJpg2KFP103h0LmwDVMl2+6pLlNtuEHvEsDrN/bYG0K34YkAA
rp8XOl54yl6GRW1PkWnTfbqVshgmG7v54LSEnUSXAtzcLgMfS0DQWggdfCLqNOh5WgNhO0aBrjRD
+TIvKi6Z0NKvI6Ot6cDz/vWn1DIXlWq8sMqLpBmS+z7v1srpYwIegBZCbqBKXSpz6VgAEAskNY1F
Y0qfC7Q7soBCBLXsJbXSHoVMqup+OpKYIjrYBzANDsBRQ2Q7i9H7Ouryi3BGH4U7nfUTkZpssiuR
tFuRpI90E4EMj1MAHzy7jO16mXfSYP+UR1m4aWL2hCXaHUzSiLzMKB2f8ENX9wVMdxqdQKDOYuG6
9vbSWGTYrwE2eByFq0SU+cw88S7B5HujedAFtj7mB5zsl41uYbZZaZNbhHI5hC0SdNtaJPvVg2oE
WakMt6XAUY2IALOXoWKSzBqQNS0lgsig+ZYrBOyk6EDn0ApRm60C76HZoO9dNZgJFrov/m6Ahq4A
DGPGmf3axCsoYthHzbhPJIkqex3Ts3cBruKXAjAA6zAvwuJQspWiE5ujV6tbUhAL+j0r8N0nYww1
n7QexBhFftu2K6EKpQHZGv+XBTEhrlNDuF2LeICHrEk8RgMQZJQTwFoo+uLPKEI2zGwUHceFxhhE
rcVTlzlX/HFKIXhowoK61a8quVA0jcqFAPtSltrLGIjE3gwburok3A59SHSJgMLeROYpKhG5ZRbG
FjJClJfBQCBSpul6zzvHuzHg5oyT2n7oJ7Tyi6E9ybmRn2jHAgCHpIrXfNnazbt+lhDHJ4s4l1GU
PlUNeAV6UqR57WuQS/neatcaAWyHIiGlh33QI8smMS8ZnWrOCQXJ4vRS/wMKNEZ4YkUM+zeeyTUh
5JN4lcXExR42kVdHZosXA72iHOMk1JMG1mwTa4dMmRHPakKGy0TOwX7QI0rZPRLNMrRSZ+a2k3W6
TiSlLAqJK4Q1SKxyBW51BOUe/fyQ1tN6j5jxoJc5qbe4o2O04GjG07yH+4UaeSSbEZ1J8Z+kncly
3MiWbX+oYAZ3dI5p9B2DEezJCUwiKfR9j6+vhXyD0mXKxGdVs0yTRGcEAIefc/ZeO0KPgLCl1spf
U0RUQ144OpVxea7CBIVMHVxcvoelD2wAoBMR8Kh2asyLfoZrBQ6rE6GHIfxm0iXOt/DVM2HiV7Zx
0yXuTWckr/3QbjS7yA7SN/CGlkRiiH6fMZjLgXI0uYMJdYARHiPBFwggRUGevU5YY1H87KbhXjE+
nQReBrRBR93AR4lEnoAPZorY+8illBKKhXFKXUhYdrZKyKGoaxICRbriScF/o3sDNxYpF9zzn6S3
rDNpoJrqMeTS7craDznEEH8HzDaIJyLSbKN8AnGpU7OnjjGesla/6cvklw0lky4p5uqI0OnR+PCt
+DUzh2UBW2+OIc4g0jt29qOHBwcxEihr1x0cjL3SxJIj+l0AExfrBkKnWN1qukvdNQ03gbB52vsZ
oLTQlPhhRBHRzRKZWVUeY0nq1ZgFG88joxOrUeW2T74v98kgdggHfgFK/OloOilWjbf1UhtNWj5e
pWn8yJIKTYmWEPyF5CGS2cFCMlAPhFMl/qHHgWT3wS5QeKKSWKM4qnGUaYzFmfzZyIZVwzu5mzkB
xanBVz1l3TrxASeYhntMPEKa+17BKTF0eG1kNM6ywk3s5qcUPTHkgQa6AsJk3KkR1M7R9sN97Wbx
Oh704GwxGF34Q5XuIm8iE0WaCcwj1F4CJHdg3LYRMeNG1kGNkeMj80n3BF0XHyrsCzLfTFLZtfbG
9jWOzKy3KcPC3E6lvg46A8ebAqGj194i0PtbR5H351aHXJd35QjRPa3H4kCAzIulELQAaR/KkehX
zGarVCdTjOkKIx02yWVRdoRK5R7IVXzFQExeR+nuibD4VXlJhxrFSdZMnqYLBEFsd5qLoaQuz9xZ
2dLNLG+LHunYhcadoQd4hSb5mdeklFZDiCI3Kz5tQWp9G/vFoifft9C8bQv3myCMaZUDZiaK5Ngi
BUGW+9JVUbyycq0+9CO5SROKNV8w5q72CROolYFS0xOdvirS+sWJMNLPSUt5oK3kvJ0gfNxomoZ4
CkHHYjD0x8ELsGVA9GCvGon1RB+OFh5H2zQJVL4uRgjg4zDAgU+hZXYUeY9iwFwT6t1a4vAneBfT
t2+ePESz2HN754SaS6u4HmI8TrWNkwvUOfpfRuS1zPcev2uYexhcU6YJLk0+/Ufl968eRDD4iQy8
J2HflalHXoSj1lVVbgjGO4RZth9H5yP2rNdUgHNChWhgkEh7tc8iALcZg3nMDNceXkGRNDdeVm+U
H540pV8QAiHAkxDXWpdnL6uGi5dn+2wKdgVmpUbzThiWSNmozZdclvu2EAdHap9Dky0r0Qx7p4nK
59QNoKpY0dkpiF0rs4Gw1Ayy2ogvPsVJlM8Rb7VcN3xUStZgYaBp4hSy6pHt5DG430K76CRzBiCK
FAnLVV08Zo13Z8cwVApizGl2TmsnB2gssBngIom2cQ+40OSOboQOwMFnv0e+KDvjYrUm8X7qIeqA
tUbJh036vONnT8xZHjzpHdrEoP5Ph8/I8t5B/x+b1HvQSjO7UQnPSyOxJQ6Bfz9E7qUwjEXqlz9C
Bw4314Xd/gmEC7qUrtnmOde5HBwcxPix6wy5CDGcGLsgqccRT0LZQBPib6ImRqhRwgZvGqy0Dmgj
ycvQy3NCqi3Ms6LGXmRWR32O82X8cOhC4vjiqtax7eqLws6tY9mRp5AwaVPqcSJuOu2iF+UYb5OB
lzWIKg5q4xOKhq1fKbHC7MVrzG9Q3A0/qspZ27NcMzQwEkJPO8/hiCW5BrZfnARBUH6JTt6R/g49
BbnDzj8E98+gQLQqN4bwmXOVqxrjUkuS0GHOAJjfb2JyDlXIG7t0tq4QZ83nWNqk2cadcxYQRihV
QTpyOUm2vdoWrXfM/OSYOe8uyXGw+rI72U4vPqSMFiLbwm+qn2WardMyBAGP+qQhR2opTOsMyBfb
d5cEmz5MFIRLfThPkP2gBIIlqVA6tyLahQVqNMe57wIyT3K9J1JHk8jrAfGQGjiQGFam/ibtUpRZ
UAay4K2tq33Q2rtQH+SiDkK5dAyaYjlefhlu4knOmAHrHMvgqRDDU5BXbw6gdFCe6mAoUpXLyTqC
QBx2cWY9FiO2e3j2viVP+FRPzpR/TFP4EvbiKlrtTcsi1IgGEsGwg91CON7Gcj0AOQEhCcUuT8fd
AD0t0qudLWEXifjOMlpchM62z/IHJxpvbWtGCyUThADnoTQ8tYBMj6kUA3Csl3vULLybDdzCyWgW
KxlXNwzQoNyNGHE9cDUlFYMHST8qt1mdwi3KsEWCa4oyXrbNsfJeJlk9Cw99nK4dtTbZNKpZl13+
hKyBwyS691OXuQ6chKhH52/tR5ezl8lfGosRhiCGmRHjmw3McWmWNYZmYS9Ns6NVhMh3qU/iqBd5
uXANl7x3eBDKp2Twtv6Ixn50+0vYJdye3Y+CW2RTmya1tuuZByefghEuZhbESyce7zgprnvsJlUR
8PAY4rnInR9j5H1q7rTXa84/ilDKop5eQ6986id9WyvSbWeVDS1kgMsuqRYmivYwky7EBhpnRg00
oPy0jXETRWLg7Qi9qnGnk2MM+rI1mps8Tx6qhrAsNYeJa1wKUkr2kDM/SooolJmgMMEcajk5Pbbn
nS0NVifZxVMUHJxE3bQTqJcuI/krNLDaAF+p6xraUEACOeHL7+U/0sEGsSuhk+vSxVIjErGra3nV
ElLhelsHIm3cRzhq0z4FezJV1yk0fiLF5Xw8cE/FBraAzLjH1FUDXIhex8I80CXfIR3OUF8XV7+c
tlrKTu8kV1s4vyLP3XCOB3bjdsUuc0dvI0qs0qgRb1KXOk1XPcYDzEU4oY1zlmCzLIoxXMvI3Nm4
p+DMXd3S3QozKXhB1flNze4aVPEu8EmYymwSXp3oluOEjRcEAy0z9CQJ7g132Oo5QjyjuQvIqjgT
7Hgqon6NumoNdZSUbDT5HDfrRVW1t+OUjqtWlPeBcm9NEU4b4va2mYc4zaaaWwV9fzaqssKipN8a
6Gvxx9c7Q6rXwMWsBHqSex8yX64Tf6tp47YpIug5Toljp5YnFYlHs7Q4x4zarZX2n1aD7JZ8pl3s
+JtMhWi5Cu85iGp1EhPWlxwqgRdru6j23guj7naWkARZTj09DVKx4ATJZK3HGsZwAoFBPk/LoDOf
80TbTxUYgt72Ysg92c5sx7cO1duSl6RYtmV7LbT6asZpxnP5wJHkrmtJEw7lp1Hh/JtS4wZD+CFI
g0cDz+jK0Ftz71tGdUd47p7++4Zxrz/jY5GMkjC3FmO7B+e9s8cRtWtxJ1W51YLylNi4sPypWZIL
6y6m3FkD3WSL7SkShvSFiDIE82lsfLLPQMbCyBl33n40E5vgNJwFpkEMJRbmrdZlezt1F11XAURq
X7yyBn+p6n1WpGBOyEMFJ8lgCGXmSA5UmM9mh9Q4B3nzIMP6WVbivp7kC3mj9YKkl5do9DGmzNUZ
1tlK18cbfvdiPZnBXYTlA0O8yclTm7ZVOFuk4F4F2C9W3kRHoyzqT09XbyDQftZWhJ2Piv0mDehE
Sm9OKraiT+I3yfzM81fAflv0HduuTJ6lCe5Y1tgnrMNYceoD3Ym0ejdS5fCOdq6y0pdOkx88laz7
ClG+nW+c8aEssxvbeTQLYwFyeZ2pH+RuAPhjK6RVA1ut2TlZtTT1cjla8I71udKUh6ke7yyH81EH
aqYHLBbOYLZivPqmcZukP/UKBO+My/T0e6sFcHrIUd9n/CQbKEgLKGRENw5P1yAAUWs5cyQPdvHa
8qGMveyHQ2ZCBXVgNk4g8iUaYhWRsdA+NvX01OZbSZ8hry4DQTMgjrFhBx+dKAQQw0eYegtvaPb1
cB914I+6F5UztiTKUZag2Hr8h1C8oC640biJSUDR0LwG/WViMxvGa8gxKi1eHU67mfuCJGwRsUZr
XsY0It1zz3/FkwVT9edYybXRsmOaFp0xkgZyuQ6Ut6l4jWURpOwwuYomfJFqOIKIgCdVmdfKwX0y
uY8yEywjOKeqcTM5pJGYSKvVecxsYKYhljTyGhRLLIGwM80udj1ozCa+kgBJCEdcn2G4Hrv002aT
40ta+LP7SsHZBSTsoPpNwR8SZ2L1D31wybl80fDq55ssDR6KGTNcpvskJCgViBfq6w78idGSl2Rj
Davtx6p8z7EhtopP5PjPdUMIe0kZDrVM9qe+zGgx3Ujtlf9pI/wKkgATLGje2WjeMm3fuyE+7NtQ
vVGahj4BwmNwGZyWyqPCzgxzF/ZCf20iZ85l8JynEUEhbpqpftZF+qBDOG7hXUW3c6tCDCE0ONTj
Y+MiTfP6W0LnOAUQsRWlwcYMo1uA31TCF91wvEs5YhtuVXNTCHPv2tB2+3JZSxol3KnIzieQoLYz
3en6MRg/R365vq63uFtXFZceZe8265GpVxgIfszIgkaptURQAO6TAyn4K1NftXl0cTX90g7nFFwc
BfMzSZG4+9FRxOLBw5JS0/no1cFr2IFMWlccQErHeQo7bgTk5Y+uCp5DO1/ogAxL+63ELTrK9Dx5
wZ2vqlPkgsBy9adIH6/9ZP/qJKzySFuHE0Etkwz6VWmIM8zmTWKIZa5DNhRl8JzVgB5a1CuozMuP
PJdnwzz5GflNPm+iADE/uJ0A5EVA+7WE3GewfJWO25nJOrW7yG2PtZUd6jH5OUVuRuhS8HOgUdNM
9IvKd19/kTZ8L7d7sOi2WVjXM2urGsjBQQ7ziRiJIo2Xsfc2NLhGYL/Vw8xJdk7svktsue3JzbAh
Ut2Qj7UcIOC7tXdojOEY9y0hmjjcKS3XxRSzE/ibrize4yneDjnWZPPec/pzrNOiSdNfkrZS5YAW
wAy9MOngEXMu7n0BgtivuFxaeHHC+GEU/T0C2cVItg795sfKze4rrXlWCfrKAaAKUaiAYdT4XI/h
7egTSVLyZcYkuTdR/WZpaOWhQPzU2vyjYVds6/48xDQV7SR65ap9Wh2AWl4QlVFf/Nh/B2OO7GPo
aNBqAxkcEHNy3d83raKx2aY+jaCfMvowJeEmo/YYZzDx85ROTdBgSpGcy8EUk52XVU9Z/yLaX0Ya
zvGMwYUY+xcX2DitxEeq4IURiUsG/aEHbdpqEFHlL3qpt5247YePztROQVw/GrQUHPGWy/6pzMqb
vnAgRHyMw1NLJBqWzPA6VOIpnvloMvhFpByRKh0OIgkINU0eBvfOzsZX2wB6FrfWbSucV5G+G2Px
YJPATZgtXW5tAOZRgT2W+bOqgFOMrX3XTPFt6bofrrrESn76+L8IxSRLSdDldpKngu6Xj7RrkUk5
4nStyNkuz1Dk8b+0W6vhR7qa+RE1xYUH6EjHbGkmv0QMRs3OikfyvjnB5sk54V/Ao36Y6uze1bw7
rR3v0PqvdY7RpgIRAJBnpmz795IbJe6iyzhwNm08Qqdc3MuxoEODzLYsDnUUHWXcfc7+FzIcMDWM
y4quKZ1T51zQpQvhYbUFhwcoTOGUv0y5yniCA+qWVOAzUrdlUq1QwuPAw+hsJN5Vt4afOiZ4cpq9
24z9y9cBSU3bQCAysfXZ4HAefO02nIIHAsc+04C3pi9hEzXVSrPdByR9d6QavyceNiWv5+haejxE
fHnTUybVTgsZHRR4OEszvUYKq4rfhL+K1jpkIW8vjZ1kSe+QZ8SUH5Fn3U1m/CCsS53+YpILeXOn
F2yFvU/VUWB0FmO08XOayaZ6QpdD3J/MHnnvY45GtInRWmvm+7rsj7G6uLTNJ8JdOM91IDjjdFn5
UEet6MnDHh1QT5iieoV7uhqIrFAwyGpD3kor3QLkXnMu2Y5sZRn+xIIEiLgQzwE2BYNfI8FG4dh0
JDmeJXR6KkhjCVkfUQvkKA4+c82Ez+ARpLimsYvEUsyof0lJ0ZE44wc1zkXvp13LN5qD26Thdk7S
YYMW7dBg/aFw5QXZJ/4NPjfwHdh05jgFMw4uTZTXCy+DvRha7gb74JZUtE2tY+2kf793csKYetDd
rjo0+J3yCTvEVN6oKAKOQfoHABTlTpehsK5lNUeFBDrAalr+mr2TpvkIQ56AI3CwSeUGN0rrLq2d
7UG4U8lUD0ETvWrYNxal1Wu4wcFOJSUvUFscE7Cuk9Ffu3GAH6PP3fDhVcMOxcioWuiNfe/DKxaW
cWTdM1lNHFSV9pj48SoAojUmDPaG4cknNuEehn18qDBJihrbh9KarcyijZGqsxaVB14wO9Uo6Lvg
1e32ms//tiSoA9yT8x7n4i7w/eYad8HMrsGfblvxtmnkpmiNja5Zm143YU6LjW5oS2w2G7uF/J7H
75PewAwp8PMqLa2PplPTpIpDWW/DTua3qqTJoMket1MQvdppTj/D1K9dXYijlmpwVqClYBWG0gvp
ZzhG2TBAaXNdUuq7n0lg1KfB6N4UZ2Vgjv5r4Ze0NZkTAaGG0jK0GU1FkeY7Cw4yfWJmk0VM8vJA
PvGR4ueiqRKdsDkGG1/G/db0/HHvdUDTwRJpR92a3suJCGDXt3EkN2W9cEYVbr1JZtsK8RWcNAt4
fj0at4zMAFLRs9vxJqyvvbKvuNsiWC6y20vainsAEmiCp1As3QbCVVVxJJU5HARpT8AQVDEQ9WUq
fFDJR9q4JDRagIQNqlhthNJXypieCOW2NGV5W07jR18wx7T64Ukf1dyhw+ApDXIYYpvE3zHsunPb
1Y/OXDQlCs/pUAb9jV8D6xOmBpyd1+LKjgYSP4iMN01Ig6kBgj4jD3BrKK197CO63LFDGLYT+vtE
Z67JbjCHAPop50iDaDHhG4R6d/6UnVVi5UfskcVRFiC5Jjr3cIxi+NE17inS1ayl5bnhPYNE+wYX
U/AxJlV46Q2f82FWcxoN1BwVIgN4gEqufZ0MGpHbPXL69Cp9WlppH+6MNP7gvHg0MiM9+bH52I3Z
XRm1NzCOiNAR/AgjauttEnfDJ87k8T0KJntbT4pnhHxEUqQTnLB9h7oxp81JY8VZ6dMAAJhIMXeT
hBPM5Kk4kw5R4uUjOdPmV9lODqELeprSKldRGF3soSfxMfV4gWN0cM/K09QzwTu8JPEmdijHsIk9
tCYgTWITQgLbcvTEAQ9PE7k60I35y+QkeS8DX17HqLTncLdq7+GJpT+MbJBJxWtkuOWB3Of6luQM
d1uGMj1Isi3Yt/ss3FimIS+Fis+DZ/wkW9vdhFZGbFrGZCpzDKaBTNiMpGk5izFLo5PUX9pIkCrb
zpbMtJgE0dpAjBSv0rU0aflIL+BtSAo7BVd9l/dQjxzhGqeiawkU8Mr8GEq4caGpFGAs6h7lRMZZ
y+gJpG2hY2c1fPMGZof8CXumWrdO/95VcGci164pL3p4h6H/MkUl4IXZqEfAMGmmQcPGPqUfTqPb
L8p11XE09OTODGk4jgybjyN3OuzuKX8uLJeYxiF+Dh1kBSueH48Gfp6pA+iC50oQbgS8Lk2ghwyg
ci1uCSYm3nCpQs/d2u6kLQ1jEpeO8J41cof6vvIkyNIpSoDV1lXK7N2kZm/wwb1k+MxfdRXckNrJ
udoPQXUNlt9SgDSSOaHh7YhGwFIv2BrjpH0bfTQRgrt93Y0mh8yhuARtoN/gbLqSrEHGIe91iF8I
wzpqTq1LHhLhXe3GOmmNdx8N/Qv3+3Jw+2jnBeCALQYY8ZzQ21G0RyV9m6Rhtl/wrAObch8THdaW
6dPsIE2lgB03AusTWXtpJ/8cTBWpHCkWhJGTbsvxLqKI4accciGfxSAOqiGrt8KpCGYgNQhFqKkz
de/VNt2nqoTz46v80c51xr6RD0U1PFaKoO8xDHdxJ58njzwrE+dnlB8qOi5C09bZ5KHTymeKYYwb
Ec9l9dyD5VNRAs1SCLjsggadLBmOV/1etNTFgL4ODBJve9y9gE4RNSgYTICBsIqng1OtE4sPwEb3
2miGfiQxvt86RTicNBE80xZec3hctI47MoRrvFNqx9o1INJp5QyUYxnKiQyUGwbeUjZnn9kvwUw2
uBJf55XS+iBbDKdpVwSAERo/OS9lUmdbPbTbQzzAsHMTTgBeRI0Xjz9EC+YKpJmf+m8azcwkGpY1
c3SBoqtHC97pN4EP5nw8EnYRsoH1qnjTOvd5CtkYi8Z6rPLp6rrdTVM2x4IDoVZcw3BkEmq9OPrw
7voM/K1sYwYvQlObMa42PZf5kM3sdVc/9TYY+wYqLnHfOpTKpD8ZFG01A2oFYcBjTItkQntqZbBl
xgVCIDmRugl/V91Oqbx1Sw4QRkt8c0zXvdHfC0h+gC3u8w7g5jDvHtj0dpoEswcuP45+uVx4Zmzm
2lTRkskoWVXTlgQM4Jn6qs5p7QfeVhVPJTzsGuApzJjPkSO1MMHPV2oX1vhSUH8ougURTbadaylJ
6oKq1xBBmbt17idIpXuRxmirRHR0qpQo3ZGQFZGsU2b+GbGrjIm6zVRGsEP0MDqz1T1bzksrKgmW
lPZ+mrwYQfADBYEP943XXvzRRi8ODe3sbE4IWCI1PlGTouRcuCFVQtkv5dCgV3DMVQQ3V4BgJN13
obsv6PIomM+TkR6SjqmeArnsdE8ZcSrrssYyK9VTWGRbMyLpIh2hEtbw5+oRGlXyPHbdh+2JvW+Q
gDontDFTA7B4SJySAqLWN1LQ1nRt2mTGOQecYVniruoYr7rpzk2cz9x619hpokJAQwNDVwO09LYI
uVaTMzAjH8YfiebclR6EnKF/JNqMOQDaE+ETp0NmTMJYJovuVORPx9aAWSliyoaw1KYbrXDtm1Ev
t5YM3xnefQ4WYPgppGHYF6kJGVGDKuJ86PEgoAcm5W5iFOv4IGorvS+PMEzUJvGjdtM5dDnqSn8T
Uw393uPIAsMD5YlGN39CQESZDuODWecE1mavVQbPCd04qw7fCFk/IWta17GzoaTmzeAx/yHK8lqm
I7389MFuBjbr+k4GwBmtqTyZLfQ18keZFxXveZQysE/6c+0MJL7yJGuxe/IqnUg8Uz1Dy2Fr716L
zN6Nkom+H8NZyocmvNDGtx9k4/c/UKV193bQP+UBdU1o2aD70cXse71paTFzvCnS5lg7BST4dgJk
qVJu8IyHvGro3HV3nsjP6Kb6Q5W2l7BhmjGfzCcru2f6QhtJ9MyxNY6ci8zvzI86v7a5A92VMKwx
DdD0NC+Z2WysiNZ0bm6tyiTix27y99SnJsnK4BpnLry7qdEUteCgDpXFW18Pu3PgUIrGk30wBjZ4
L79IKkB2L8KIie9c6hV2f9+Fl1uybXakKVNiBW70CkEAZvSc9GnIHOiSHpwav3iKgjE8Egv3ILMU
1JzncPJsod9FRBiauQ3Rb5DgWx2lr0xB7FxiVdo2CzVCaQ3mmf0W/CqN2sC5p9gewMHBhAsj680m
vooYWytcO75kvplDbs1kasLYgI4SMD2NF7ozGkA5svosODntMoPjAmh1m/3KIZHbVSV6hEyLN6Ps
LKgftMOt2Z1uICrjGD1eWp3kPmtOKG3uEcicwSXWC1V3P3SvDm9aIlAmj+FsFjr3UiuIYZYoRSaC
Kleh4aCdQLrFsKZdj9J/7m0XCnezYUf8oMScNonXPfmuRucwes9FUoFyop/ao+qag6jfkl4paLqA
LEwtoCqAOcE5SF3R4Lg0NDxQI8NwLDMTenS/IaUl3ZgAKBYayFNkUinKHc1eo3pcVW74kSQ+MGc9
IjcupM9RmXB49aKwln3UYuoIqwepJ9fO7X74Zrgu8OA5MgZImpBv3U9+t+qI3SNEoX3ouoCPB2aQ
bAetWuUmRgbh7S3ShzZ5avnwNZzhpILwR6jRGbM0sjPEzIhhpIGiq27tZTckj3o2/qx755y648+8
cDsqSxOTWssz3aVSXwQjHGIcKGqRWo2zrWr4TkBWKPIaXhSIJ571lBdzrldvwRA8thHLuwzQ1lnv
HvAgwPo2+/jaWkQausgJIRgq2NMZtK2M8rKmCV5P9lnVzVVmWnmD5N0lCZ1WgM6Bmb/8A1neW9Tq
j/VgmrvIUseuqO4TuirLXAKtImQPrIpNLg/w7j7fp216MrKQIMK62xSeKteTIH5g6miIVrV1I8il
45gRvuSBzwCAOCaepaxGVYbISlivUMoeqFF/BQgWOARjSy+aj6EvSFtIiWYS0cpFle9e+aFTD+pG
JlY80BnJmc+fm1zTOBmAPZpodUhOV47+mQwetM3lfyUeJ9c2sk2GrUZ2sczxjknbm14wpTcN+2Ew
nOI21sorVrUnDmz6OpWMndKqpBs5JooJFcrdFtzRKU+1o1Eb7UJONOBSw70BCLzyNYg7dDyJTHFx
qxXNpfYZexSMH9g82596YqaL0K/ZQYvo5+B6R75fZqKhOAQ5SRLM7j5qcpR5gTXG2qf/TNxG1b86
XkYQXJEQDrzkjmVz+7uwXHyVfJuGcvFtoVbGhWYo+4tcPoI12vUDqazNxtx2J3PZbsttunXWxRpz
gNwwYF7pO3e/+taH9NWg88/KjDt1hypCyq/GyVaVUxGMcxgBxubyzlxTZa2qHcKZRbof1jy0y+ig
XWg/P/z9M39Vg39d+IsziBKxdeAd8/a32rWDFixT3xlRZ9/G7wL3/7cEXnBQZrpuqflb/82Qk5iI
MIrKJ+t2H9+VB7icK0QTi/yBoIz1/8Ka/mW9r/a7umM22elcxeN8EW3yB7z92rkBk4rhKFgn2/Yb
hft8W/zrA7qGKSVGMok9/T8/IMAqVJop32GhJTvNkGi+kJQSGk9LyaS1FkeHv1+0P94tvy34xUWS
FRaBgBOKJje5pnSj7HxZD8UazUKWvqY0nv++3FeTxz9f6G/Lfb2AfuPUTc9ypHQyvRjjLZwsYNhJ
/s0X+S9rzpeVvl46JKN6WjGJ/McRZ/5ot+pif+j34C2tg1jPdwvK6G3xMhnffET5zTV0vzwHVlIa
w9SxsnM7O8GDPU03irC1OmBjHhbF0djWJwCC3LhiOR3kXhyqc7qBsIha/VvvyYxA+dst5c5//tsz
IwK3D4gY5pZ6GZf+rt16q/5V3ZubZuuu8t3fr++3q81P8G+r1Z7XQ+/iAhPtBDMTVahOB8omFOM1
JUwrKM4mU2A6Y4Qy/sqRyf19ffnVsvf1sn9x9IxWLoepYP1oz8lzRUt5XSNgW4c7tt8lbPin6oiI
sF2JtYGEeC+P37nc/rgN/s8t7n5xqJQQo5M2ny9/U24QTK6KfP33D/ndCl9sN7h3I3QvfEYMdYyO
MRk8/t8W+LILjb7eMoBngZw6cyovPR25v6/wzT7gftl2YrTp+VTyJYVqjg9WI8Gt9s7Pg9Xf1/mX
IX6+HyQJ8AZkGklB/WWh0ay1OI8iufLoZi3AP6+9FZa5lbNlJL3qbr5/acw/8esW/vuKX7a4XreV
TELeGbZ4gNi3EpBVQqYBiY+bodkFabP9+2ecL/dfFvzHMvXbIwfUDl7wHABvjFAdaRsHT3O7ocq/
29n+uBDvXg77+Iwd48tt4YzuOJLJRPQIYw0P1FB37Rg+pNX93z/QHw9POGExBNoKfMA/f/7bJxKk
dtMWJYSPGn+DUaQjHY4zzImwug3ZJ0sCtKa9/eL8gs+Lt3L1nQv+T3cnhzZciLYEHOV8ecCyBhlI
4PKNFuP9OL0YxWUwn//+Gf/4XTLuxgTvKkNYX7/LNGG+oVhCC37QaDpbuMwSl8BB4iz+vtIft0T5
21JfHoHat9oRNqskqrGH2D8ZXbmy6w5QZUpUmCpSSS1XuxffTIZ3Fap0m0yJ/kyKAYl4JviN2lJv
3dToBKKRohhGUKiYqMVsqkZASlaYHiZiMNGS0Sf/++9u/Nvux+PrWErZBh45+fUYrSfC1bXcFKsq
zWhTxGkir/Ql+sdUlHpB+3dytmESmRsjHMM7227mZCmzOUQptoK6aKbjlMRkCU4ZpVAOp7Acc3+t
BcgTrAoF9TiDNX3LSQhWHahgc1+supzRIhTEaCdcbCDSmROm4sT87FKKvZiBw0uYmd3T3z/qv8zR
/+xUipvd5NiucGf/55szRapmw7eb31zaSwZGjDHAAX3r5luq1p9OBJwvLX123BqW/eWAUjtx5bhR
K7BhQ/PfDDtifTb1yV8CdF/+L1dz0aQLONHK/vIwSSTXkTsNYiXeGbbe+IcZbCSYAwAZoq775gAg
5gPGv3ZD93+W+/I1TnXBU22wXLTXyWGkMNxNO1haZJBdyNj+/wBY/Wm3MHR2xPkO1f9VcOVdWBtT
Qmbi4Lxr9kEnLXS4fnNz/Gm7+H2NL5dMz+0RNgBroBPYm1dva+wIjFvar8zdKOoIv92RDPTNzjF/
VV+/yt8X/XJyDKs0imqhixUd4ec4JNOhBzWUVlvl8wxlw3dPwHcfcr60v237Q4BLN5SsJ7fFPjzG
B/tCfoxG4WovZhSCxt355i2/O0798Yxg8Frmo1BTYmj+z3WDCtkJawNt+lXsA4z0zbO7FNtpOa3z
VbxyV9/Rv/7FwZqf9d9X/LIlI8SrDI/HcyUtxFLIx7eyJ4Kl9MPX1hA/i7Q/zNjlIDDfSLC52A2R
PAGuA6a9yETDPdrBdZF43zFu/ngnS92CHaQLyZvpP78IU07/TdqX9UauI83+IgGSSG2vWqrK5X1v
94vgXqx93/Xrb9AzcyzT+sR7XMAAZwADHZVkMjNFZkagWy+HAFSLzxUK+rvEM+Mb08VrE3jQER7S
4g4S8IIaba2cxcH5H6rGcZf0SD6KFUsoZ3E1bemJV7emAOILU9D7gi8wuPNDuj4YR2YZ4+dSncaZ
nw2vOEMj5aUmwloLr0t7uGND8zptZYbF+Oyok2MMHzqcQMMczLUIbfXMqMTC9Reo7DB1/nnLEmUO
8D+U6njkxZVOXoPvucHTUzjipRJErD+2A9FqMUHAlqBqFl7LTZm50OKMgp0dwy6I82ApgRhpe1ln
jyZ71mzz24hcGgfY6tQe2NaDm65FRzCYBUNMQrZatIugCuV952tr+XvY+ix+D2T6Cn1m35ul1D+X
PTy1tgRXJKtXCYTILDerqoF5qM8YRgrNk37ErVN3NG/rs+quvJjxYQ+uvn35lj+hFcjctfiSML3t
xV7NZUtgzjiVtdfrE/iL8eKIfhRIb+IKsfYC/fcA33KhZLITXR+uHsaFrZw/RaTwR7TiqW4yNldV
+KAOw4PAqrUPpPfvB0zOse8yLvjF5aTFMsV5Z2cxvemeZjfzoPgHcp3Kbb34Do+gx/oIzQZRbbAa
39iXy3+Rufg2pr0fWRjgcNVb+qa4iReizAqwor3n25pjPkuuiKZlNYdq+IYwDF3DcBuX06qKRjOa
d3A+9eYJsy0PwUyOSRfvSaZf0TJ7FizuavBZ4LH9XZyHFD6sIdOh2ooqDLpLFxIqX19SzqI4es1p
jHsZ6NmY9XMCdnB8px50axDECLaKn8sG0PEigaDhVsZNJuW8NvZDCzO11uyCU05HN3qllK6l/FKK
G928izASEOWKaGe/+hTDhDtpKi72LJPLIZo60EirMYHGmOBw9Q11Pzd7VFDcmxfWbW2jM/8c4n07
03wgxsU3alzAK+Azwx0DtYjGpZfGlBStRFsJ4JUddTAdndmY4UQBAepQqBKKzP3qyJ/xuBRjmH04
ag0k1fpdcOivi8sJbTapzXhCpwOYKN5iJDYh6tePMYZqENy+g7JDNjnfUqCJlNUJFjkFHVa+M0G2
B7HqM2gvHwRezE7FFxfCfuIsUp1S/tYG+ghS046BjMtTTFvt0h2kkb3gYnToLtsZN9JuG2/VYxdw
XFxoayrnaDvAO/EeM/Bg9oNO8h5AZyfB8Bc16GIE/YoGLzE646Cg0wDKl+gjwVu2hh6fEbQTFgYT
QqhM2JByE2Ux5oNf1xRRCOeD4m6Fi0Qthqezlmizi4loB2rgdvGoeXgfd6dDdb5t6ErGhKeoH1ic
pxh9pUDfjmAg9Na/ROs8ddqbyiku0fWl3qRP6av/AwOH5+addCFAXvecD2QuV4+j4vtg+53x+Qcx
MsmX4D6M2KnbocXhUCO35I+iGL96GhfWcgGvlA1oDcnAHGvcrJjE8fH52Sm9K7Dta2z/vKpcbjby
KaZhQjFi+TZ5Boikor+VCxEHfBuB/S77dSIcl6cNNCK2uEXArLbbQ8cZMjqFw+7eqjP9vJOF5E4r
H0WfzeNOYQJ6sV4ugEf305MGJnXw+93Uh2Y37NAmcuz34THdk39/Ew1UQvFIK+POBW9unxNm3GKw
pTGhLm9BlpdYDz0aIzO8xAgWc80vUaeqFqj3NGJRDsbQogTNVDl7DpoLG7U546VjJM+xtpvcYied
ibyS/Yv8eV8icidh6ktVwyQlKoGmhLo16W9T6DWJ7FpLvEsUzvfHAsPVBgHK4JDf4Z/yYvLQBHeU
rtpzfzf8CO+so3lIb4P7SpQjRPZxpwHETXXWWEBm79z4zMLNMDSt4J/yjiALdgchZbgIkTsQTaEn
ccRWFOqzIKZ4rY7B0fDAJjM7YCOAghs41kRJ92v9aMnL9eUORS536YThVWBqv2h/XecvgXroQjbK
KWJmXd1KAt5X0IZZOA58DZW3ErrnAdVAswjD0iCQMyj6NwMPrwumXcQTZriMQBSx16IaKsV/YLna
SYksqK/NgB1AnN1dNftkn1w0Zxgk3gfiu8+1WL1EY79mUR9bBiQaKxlo6Q/1tjwjLupEkLrYGKFi
9JfMc3D4x5ft47+OShUwIZu49yFc7q3DGlNrAe6W0Zo43qCjCnoJUTJeN0P971/Y4TBg5MMnukw1
dP9/NhBM9haduxAf6AQMFeiIcyED2YGpIRcdwFWjPpDeL7QXSynJcQJeChjVQTBorzsWaEqgI+ex
F5r8zdjnHshxXDnsDuJPObIOjvpQVtDZLhvcWQSrRD1EUOJ0pb6FtFbh97sJmrEeAjD69yEAeCAk
qg5g0JOObR0O56BHy8EyZZWXE9XKc8WP2EQZ5oDypIn2aVDi2k8KoRtugpkn7UjmhCEkjNBfBTFg
dOChLWrS94HB/tESBNqt1vQXdS3lF7PZNhcRTYYzqQdTwBzn7c7vDLBrWCPk1msfZHXo4LjZdqmV
ywFstEYN8EOzYvw9nS6Wvxnavoqr/yw/Y0gPiP4U7zAQ/ZsVdZKqP4m/ZldDxAKTi7lWDPm/voFz
odWZ7sAl0Z6r6A57zEAPfxaCQ+NI0NB4wNNRKfK2tfJ1aS634ZkyDJYaR/hqr9gXlTUfGsw2WT1B
Oy7IIlhbdDZDQDFtW3euowsTVDrOd5YcgjKs80jWFX7Jq5LmoQala4Sq9xIaV8VgKUALEnP28lKU
4lbzjYVaAZTSGprLuaNspBXFdx5YtagS3kVgTMuU0Ns2SV2rSygiEvuuI/gP+w0LL+oxzxdN6btJ
/ynygp+YQrTRHr5Pn5VbEJU67JsSpFCX5AFLvAuuRSluzanwdIKBHFxMIDpyPwGqP3VZGTNIa1Ot
umpjxvOgy+MuwCSoR9CvDvaFZr4xW9ARblv/zhbK10hLaBZlFtb7Udek/TxhHMCLH6qw/0sdjFRd
9zZIRfZJWLwFTurlYvWPtS/p92yA+hmXNYTLeX3RVEHto0eO0XVLNmbGfkGMOtZ/5vW9iW8ktAT5
eNku96DZlcZ9A/4R4ygqENf3nuWk//4KLhdmtYarDDQFv38RqrC8Gp3siIjohjvdnZ1UPrBfEe3w
OmrLx8KrzsOfoktOViB+2QJDAQkvVD3xZcYVkAU0w8E4UoP0h+jQqa/YhIxdBn9i/Jjt3V5LGdQE
fbEFZ4NmFBdBKrmdcj8YFFduDBBnZNBfAClV8LiNsnZolyjcoVVbDHaqZs8u/B4a/ycZRVFo9bj8
Y4bJl2lNG9ehj/EDt9LiX1oA4o9xPFpld8gk6w4sSF5Vjn+2bVrNNbjuRxjCC5mB1ozP5wSfZRGS
6ISli8AYjh6FFy3MfncT5l5Mc2eMs0fBjIC+L0wCQwx1BlmuBb7LKlUET1Rr5fDyh3Auq/ijHgzD
DOOLc/OtwvB71vzIU1Rs3TdKtiUSC5yL0BAEDQYTAiAp+JCvM8hjy3+TVt9tr+yq9y8Wlot9xLeg
Gt1iYSGsbA/1awkWENrealRQLYjWjQt0VUyKkqbAmYLWoQ0m7aWfSXIXpddy97Zt0rp/fvgKd6Ch
+K1mRQ6oBhwVUVuc1zPm+zC9NJHGnvVdZqmCgy1aRK4qAbvIMMUJEEHyAcLOHyomjhXlhZLJ3jZt
/Wx/mMZFEAyCWSCMA1CAGrHTLTsF9c82BAsPX8LhwiG48FHlpTzPFu6PtPIWb2tp3HoGrZxIxTNx
hZme5ByUfoLruvXA+I9ZfMd4oyeJlDInrIluy6DpRIONnYSCAyXYJcrFkHroGgljs/jywpDYpGFo
rflVKwcZoxbbSygyh4sREhTuW4z64YNSb46SVp1XUKEZS/l+G0ZkDxcgygDTebOJnZpM0Hyjbxrs
j/YcVhikPdtGEhnEBYlc1kY0bmF/WoyWaD5Ss3zt15LA80T2cCGCtFLcRxpQGunZnDJ8Md7EFQbF
KREAicxhP2QRWRUwAYEMBUApxr7BrIc2VrBhWJG3vWoie7ioEAUmxRgfYHItdAaMmg7NiymDDiH6
932RlrxIFZQLCzlkC6y5BJI2vxFwPlHlqW0f52JyT7OIiw0UI8pxo8PjJOt315s2LX6yQU6MlZ92
gviODMz5g2SCtWyNJHP11ACDOya4icgRVpMSntTxcgZxE43Jei4dIZHL2egNVDKWtAMD4T4DwW+m
exaJzlJ19421W2Bx3tBWvl/ILbAGEw0g0t889e3IuC77222c1RSxwOF8oRnSUh9U4GQojqCojiGz
2BRNF62eoAUI5wiYY8z7DFLi7iwdaRhhJgw8uGEmOEACFP65Ss86yQh1oEwYEK5AH98FmV1CPX17
xUQwXF7ArBhJSIiyPCVPGjifmIx9/HsbQ7ArOpcSMII9tNWAjkcTHZytlroUzCXbECIzyGdnthod
gskpIKQZ0k9+YJcRdep++E4M+Nh6/mO5DVKq5wU2xYpNKDx0yKKgCUArAToqv2OQhq4FGd9MeM7/
bFDcalZCVQQBf3gFn5JD4GRtIvoEX43SaEn4Hwp3LuOxIpGcYPdBneNETWeHEH7xQV8m6pJf358P
IO5gmvjYLSQWPIe6AFPFbauXYOnJTlw07mRi7NtK6xgoiio5HRhkmxrSqkMoODOCVVO5q/pZM+Oh
GuAFIdjpOgnzktqvFiz8mBc/yQne28EWuToFTY+Pu1VUvL0BcuHONabSbdBWsQ2z0vyMFPrhBu9y
qQuczMqjxCixbugBPKeg9vLlemck0mVcRnBv/yXxm31eGo+g7/cF4ALPeL8mWWCPILxrM/DDuUGE
ez39Ga8RzjC+bVsoAmERagHSxVUzGyr8vBohP4Pp11nJ7bb5uY0i8gv2KxYoeHgYe/qefbraaaLf
mPq1/fa+hcL7NtB66v7nNPHKP2CyNAfCgDS8mnZS4mjzU0gnN2qfUSvstsFEVnExYmqLIBwnbFAI
BYpR3sntZZvdp8X9Noxoi7gIUZdgcIIUMW6YJww6g5gdjwWOX9beNsx6LvpYOi5EYK7At0jGjpSe
OaT7EwcP2wCC5XqfqVg4gWToShmryESGCh4ocK53ILTyQR0/gurtNCgud4d6EVC9ws5IoLFKH61S
gRzMZQBJhNNw1M9+Taqs6xIfWzMO+Ogeb8Bx4agYeo/0WoAkcAL+pS6rZwPMN9idTFFdEF3YEEoA
fbmo51kEw5xksUe5P5FMqmAQaEXtOAIpGcIBpm0E+yM4pu+vaAuYNA7B+RNgfyLpWYNMRIOsVOKN
1bhrqeiUikxibrnAAitGTkzm120Itj7GSwKNCk3tT0t9/BDaWHZVG9UwaepVZx6f4tp3e3oeY8b/
NJ/jwoEk+3HfmDhGFc6pYmV7BWxzbdm7ZvKtb4Z/IgLhIkJY6SAtZyaREXf9s3SpZ7JglEMQE/gr
HpDLD9kMhna3Q3uLEr8G4MccOtMxh/C0ZeOveRIoqKk1Kxvb8rrXMLoB6mZfvy4KQT+bwN0oFxIa
jEsVNfsGioq/Fj1koKoRtSaIILiS3ozNWU3ZB1AI/lwlL/e0NO0eRFPbjiY4pHxrEIShelqDuMiN
oktQ7tt913pt9WtIHlFoCcKbyA+YyYtD6gcGmX1mEhQDnKq+QI+Qg0e3ECXktlEiIC4aRBRP7YHE
ooGG7pzmiekmTMZvWbvexhHtEVcbzCVRZ/KeGcbQ84cedFiXmH71TkPhYoHW5LU+sxIxK94kcPAQ
BfxbmGPfRlkZrrAg2o0WEXA/qBo6OD7vDiY1wds2NZi7NqNruc2cQYbWeYvHh9wCSR6epO+omqNB
Zb5Lqu6Xbo47UN+8lkPLOqxBoxRABHTAE1oUXwxNsqdDeV9mOS7YzMftn7q2vctfyh2NUYdCQya3
qDGyFzL/tia8AIGIXJoCwZqIgLhECc68JJ9MAPXa3SiBiMwMwS4GfSM5FTQirSNBbU81LR0qw5wn
BWMmmR0raYPyalTuCC4kaXVNoNqwvXRrHqspHzicL1XNBDUlDRalFkRd8l+Dle7kUv/Wun2gcDkl
CGqS+TmyV1ZSxxjB9A3OvWK4CaOnbXMEy8ZnFtAthmaoYNl8+RLXq05hvY0NuFln6zSL+MQyyEFL
SgKgEjzfMqjpUsixofE1NL4RuhYbxJ9CGW3SEAZl9XMJ8Tv9SpffTHqh1vfbC7cW9pcw5PNhTxqS
dj6rNCGO5EAmwE7I70qH9Jt8n0y/t7EEPsenGLWEcmDK7gukBJqbBM/f+X1SJCfuEPsVi+RCSUza
pmRFbcM62EF+NhkuqTqw1Yv6aUVex/6+gNJGkDoMEvZIBsV+kj1B6swey/Moejlt4bigIA9R1GEA
HEEB3USgc7Uj07cNqOltw4jM4WKCaTVh1pSAGZsfknYG+cb9kLzKiKrbOOzU86+LS5/josJYZUmd
QpfWJXrrNRB6xINSBCmKYQ9mfCQdyOt8p796Acm/JSiDJYOBEZBZ8WcEj0inqt5glGfbhgkWkB/A
0WMIv1LWdeH7N35908stPkH+RieeI41L0HJqWGPFspFGIWkis5kmGaoOp9nCBQYS0wTdZ3CGCiJQ
vha603wFFVw7DEXvCKJV45JrMgShnrJIB/E10HhetLqyj4vnqv5Ok8/SCbjIMPlFg4tRACmT5jYG
WD3V1gEdJgRrH7YXj/3kDQ/n35SCuo/MHspveKIHfzUjwJyfthFEi8aFhLKU1IawkGDQxsYgtS3V
gadjgrsW3fIKojY/BUX0clRzAqQExfqs1W4NMZYyFtgjQuFiAilqkPmxSj33X/Pe9GQoBSrQ9N5e
NRbBNvaFf0wiCDaoemALBZ35LN0a2l/Vv4sxHkhaqCjqz9twguTKU1wECTSwMBCN5BrgQzc7VL2M
9hpcVYa/tEYWRG/BCvKvS9AoBMlGCDAdlzgWIySM75g61WkmcWEhUi08XbKUB4mUmcl2QSoEInRO
WL1OuuBGQmQRFxhatGooOYtzUKW1C8gm+XHm+BBC2TZJcJR09jMWWTybTDmw2FdECtklNU+hu4JX
huwB4osnIrFfskDqO5XGxYjFS8Ejb4Uv6ngVag9DIRpEFfkdFxzMqvvvk/aUtG5soSfvbdZ+RMHN
8J2mnUVI1bmSoaxSQ4NSCDycghRfr+wZEuRm/7a9Q6JjywWHogE7UO2zHaK6nYIodUxvDQL5CAy5
WYcSTGrbeAKPMLiHLaWYCqNrsE+WdjelV5Uau4F5h1lQQTgS7JPBXVxDvQX8swxn1H/T8bKLOmcs
nhSCxjhT1IiyepgY9ZhsYsCM8GG8m+ck0SW0h1T+fadBthPatFYouq4UoXA71eUNlJ4TkKekUH9W
+xczkUHYbH1nfz5s4cM4CGEkycgwXl7qT+0AUfICZPWH0DcF9ZzAGj5+62pVVBIjgLXCO5rchCC6
q9HVt+1sIhD1c1AoVRW66S0axfTyzyj/KqsnKfh7GgQXtC0JamGqBIi4jV0thAokUjitRL1bIku4
eJ1IYKaqUtZbl8qOVPdeUYFgMjp1wdjPWERRtdRo1LbwMUnXrlq5dacyv9Um0RX/Cokk7sEWXsZF
a3wyxGU6AIeQ9k0BGQ1Y340suxnn7BiawdPQycdE7d2Jtjea7L9C0EQQH0QLysVxaI420N7GLxjB
3hfE0OpA70tiibof2L58qYoWhnJBfJQgk1gzhiVlevIxyVtBrvg0B+TCQhnMoOBgDgh5RzvEfbyM
8DAM37nuXewYH7chjAdZFwUw2nzTzLdq9KsKz83+tNPER21lANGyX2K5fChsGfqTHxe7Knk5acUM
LirEk2XUGqPaysmNlPzNjH0B2ZnTMLiwMINOv5FUhLckPfpR6iQl5BdPjD0GFxQ0fyrN2cKezFCX
jEOMvIHBJv/OvOFy57mYAIoNyc8z7Ile/JqbEEqVe4gyCirs1XT9cU54QkZN7drIyMCikkbkGFkE
Yl13oXFUk+Qhgz6JYHdWi5AFGnf4uykbWyuFSb31qOmvJkSWtRwM8tV3esaWa8cdf0igaYja2KGu
uunN2pkgpwZJshMXjwsBfT5MmBUEiqL9oTU9jjN6yce7pqm9MelOS9xfiFjQ0pnFBJ5NY9Uuup/q
GLppcL99fATuYHLVW6trFprGcEQzBaOlGgFtfmXnuHy2Ct2uRFcKAncwuYCAsf1+6GW2SyM4mtuH
oCs9Kt9n5sO2VSIcLihIOeZK38+rb0wuTZ4q5U0eFDsWvjOJgLjAEKa+yrh7EBjmmzIpbSv/PUD9
UW4GgeeJgLjYEEOtrQNxFQYLmgq9xNDFyIIdTS868o1XwMVBMtkPWRQmYDFXp5YlhqaCGmABBSWo
nzaWiH9eZA8XGAJSJJMxMRjzKsgOM7QaMgXKxaI5E0H1wTNkda2qFBIrC3L/V4X++1rpbHBXnbg7
XFxotbLODaipQbTtdzT3kMfa60XsjLkkiKcCc3gqdsjEYcTUQExQpuexBMONCcJRYTAVbA5Pu95K
UGevAiya3s2QS0U3aXnpZz/zTtBKIbKGCwc0a0tFaoCTFX9jAg0eXJtTQxAL2BHcKAwtLhaMyVAn
UAhBPRVpD9LgH6ppEECI7OCiQIYhefgVgzAfh/BeR5d6V1Sn+RhPhg6hoUbtWASAilddXOYKwcPQ
7Wg+nRQ6Le78F0NF65h9MPTzTVW/zlDz6gxM8kKachtoddFAjaHooB4ALzH7+zLQyJIVlWiWBsli
C8HOl8oCMY4pagQQoXDm6JUmyaHOzFEgt4du23mAQJiIz2Q1iy5s4aKZlltJn0bIomoOsScNGt8D
SHJ1e7Aw9RuIOk9ENnG1zmRE8kBblrOHuyABFbtxbxgCNxBhcBEtguBQCWU+rBuU32LZcqBPYxPR
i/c6CqMMAs3UVxq0osd9r84Gi6xJcUL9FQ/gdtS8fMfRPkDYj1g4WoXX4Wxm03IBpL+7VrYzBTLS
omtRkSmco7UKKafZhCmaXByzCLuik4vZ/1YFSj6M4TwtgcC3StmAVJG+9eW12UElbvzpN2ehiLRq
NW4ukDgvG+NQiVMWbxS9vzPm+NxsyY/tnVk/Nh/G8E42ZElEBhhT4v0nyK784O9sFfYwQeJa+OEj
2CA+dU6zDEWNAGBp8TLOfyZ/gi6dYKZasGZ84oTwty4R+LKrZdDzVOdjTZPD9pqJzOBy5kzTMGjZ
TDAtoTIONflBfwPX8TYIc9YvOfNj7/mc2YyBMkDeDA9zCvWy8UHWf+lWBun5SZAERAvGZ04lwGxh
BqDMKl9xvevSsP7GSC7IEP4XY/i8aYCsUGt8+HE1ofQzIkfToQgafauNYgHDnf+ohsw5ZVfTBXpQ
MCFbtZMLXTZoL8fu9uYITo3FhYCoCSsaFDCoxMvvaGGYzErtuJ6gPHkzKY/bYCJP4KPAgGZxjR3R
oEJ/8NFo3mJ6q0JOehtGZBMXCdo80UbommOTxp+6BLX7zgQZw3Nm3pFedGO0bRLUrz7ng3lq46EH
WQa+q+/N6m+e6J6k5ramiSocERD3bZ36ltRIbNgiIw8zWsZn8yrRQzzZ1ietniJzMaFPO9VXJ3hE
R39EdWyjAc+Z/MSl+U8l/M6I7sd5UmSunq6mXsI1CMBi7a8eNkfkPHuO/qhKLYgN2z4BStjP+6QH
RmyprDgwwjsofdYQzBjMu3BkasZ32+4n2ikWdBclghmObTCxI1VohS3T+6aXD3110evS2TbQdvRW
ZPZDFkBQ780Gi6VvSWtsrQQbq1nZsfT3NBQuQlA0K8ZVgaLXDOdz1Qo9SDce0LUuWDWRMVxsqNtK
Secaxvi4oIK0Pa4JIF+pPp5mDBca0JyeRCP75M2b2JGt0Eabso1ma8EZEhjDU7AlRWOEYQQXGHDf
oemRw5o3fEzhbFvD1uT/zqzKO7v+wgHKRI8sKCQg+ASXZArtcbweTWKX1X00mA60OE8qF5T396EF
XldCs8UvWEe8CYaAOd23GJpT+/A0v35nvVnAKF0vjSl7tJDi6R6siFfy1L1JNPvWNe8/WVZ5159Y
4Jh6bcwR4yeJ4tEO2p+Y4bXr8WF7j0SuwP6+ADG0Uu8pOz4R+JMKJXBiiG03YCPYhlmlAlpEUn4s
OIzksJVZRSqDKao+G64iMP5Xbqba0p5pIlqiBkJBmHvnGl4YVoWxpGbswA6JDz6/gzrHHpHAxxcL
6mAREBcZGn0ey6gCkI/WsV6vHWq+EvqgxaJXPxEQFxx6SvqkYnWDlIFNF8rRuL2eO8MJE0NwcAVI
/JywRJVJUSk8vI9kRwkKSJ4/WpBpBiOkwC9ESFzZMBlyoTYGjqwKB1CHS9KmmDw9a0RjP+s4OlQD
DLDoEn5QGKOmfZazm56pj5yZFE5Z/c6rczqKpoLZJnyNeR9AXMXQ6UMWUQ1AxqB6mNc4pnLo9QXZ
16YeQCoYrRWD1XsQHBZUyusH+QOYqyDkvEyCnj2yd3W0o2oMebykuZ4m+VuJ8AOHCxhULzLVzIFT
ogm40a8i9IBW8ct2uFgthyAno5u4KNEVnsKQsYgY2YQuJSuidojHR5qghGj/xmDhiOtR4O6rS/eB
xn8t08qnFTSScQU8QXkyiO0IJLlz8K33wQUM5+tBaoXSSFnrlXIbZc8kL9wQN/S5/61umwWQ+jmm
z7RRRsMCUKUcp/CHMU4ovyI7xfDe9jaJFo5z9rHKMcTBekCJFtsNOsKtnrphl524P5xrx3oToUWS
jfGiOUlCOGKhqdS+VRUtlo3z7EmGBIXGJkXCTn5JG/8sk9rLkArbVESrxmLVIjNBpDCraAtz0rNm
Bg3Pa5j/zF3om4M8Ei6CeQEvtmsncEUvNyJgrlSee+hnvvO/DPRlVomt1a/CFwgRBpcNw86s477D
Iqp54mbac66OjinkRX/PQF/C7GKvuFxIwhx7xRr35WMLhXnyRDACk2s6etdc6BLukn3rjfi/mMCc
kVnC7te7dNz/z6oy7/u/fwoUTD5v51zKDSHMO/MaIwqRctd1teCdckWHCq37FkXmQk8wyOY5jLGM
rV63mv8wyEKZwI6g/5udEU8+F7HHrnZR6RCXBLeSbBk6zwQ9jZo1Z2khQyRk3sFJdyjZ1bPWozv5
0DyLlGfWEjPkTxRw6WOGUeZfRsCtH/Y6nqzACKm9+NWPZBr3dYcRbSF/2No+LZG4Y+enY0M7pZXd
MXhMNdNuLVE4FNnCna8COpKdwXYJ9bMTy7Onlxomf4jdSrm3HXlFxnDHrDcntHT7MCbJEptqv2pf
1Mq2jgB9MHicakAF97NbwxujYkKid1XQcxqp4lFfcFm5tlxobkXLgG6oGjH57JGYIJyAaDDIJVGt
VF2+S+dwb6pFBIGT/fZ6vRd4/CldgjFzF0E3Tvp+Vi2ASef5RXaFV/j5Ihq98j64LQ/hlXTUz0PQ
XpyH59VDfA51veZaxYCB4BH4K2ENahqDMiUVRpH7ZVXNNoeMuVRB4LuwzJe6Aw2qMkNLvFGMPLMV
SD0cksQqzzBtHXvjJM1XajFWb9uLIfwV3MobM6mlrMevCM/8fXEsnMzpduVVu//XMmvMXAPqnZqi
YKN5JwrkYTR9VYG5Y/Ej04ZzvI8KioMvpeI7BMp6Q0b/jskHkGyS9BDNkKOrThjpy8G8MV406u9Y
VTw5MQRu9DUQc2hcEGkbeczAUjBCIbx3oeZmBwjEjMY732tn27v05XhwUFw0mSs/bIgkjxj4BatV
1BSvWk5ezCBByZgVpxrGBRRDUge8GMGwRK/7A43b9NBEzQjCwLm/iIZMeRmwzkcpL8Dw3akYoo2k
AiMrnRU/n2Y3l9qDecBVcjGP7qCVoZPM1Y++kc4mo4KzqiKOzC9R7vMi86W/ApoWw5AA1uEbJpPn
6xLS5dv2iCC4sl/tE6Wm+KAB97D+0wqs2yb+19PunBV8rKa1NDYzXEWu6H1ZtY5Puv0sq47UiioR
5nWf4iiDgnYA092wTHBvf46jNDCnEqQTI6qD9iLsne6uMJzUlbwWMhjjk+yWx6Zx/fNaGEu+FiYc
NHcgptDIItzuwTFAo98+5CjyOkj8TK5sl452s71rX9VdOTTuQFALFxNyqcLQH+a+vWlwYRVCdwdU
Zigr38tzEaH9V1p5DpLz/JiOkRRa7waamo3b+XCwrcmyM499HPRepGgukz+OhHIxorXlC0yrU3Vp
zADdeNUr9cbDb2r7v//zGSKyk5mx4UL8RL5VDVTLMDoKwab6jBySPdlDU/Agyj1fvkTYaqJWhh67
rhCisr8vMj6a/OPRKMnoxqO6V9PG8xPZmYTqw+z48tYwCFxUEFSwOpdLEY+VvjWjCS2eFagOpZam
D/kASXaK62FXqQPJq6Uyd7JIKj0pytLHCacTNyeTJHqWXXUgU7Es3TQ0SErzLI8Z1MszqKxP2EWk
XNwzHDLPP+vhOkTd49vI1SD9Se8EJ4VZ+GUFWP1OUcaZkAX4vNBRNSbgv8rQfLrXdtZ54DE1pcnt
XMWrIdWtCu5b1yIQlhpdNDoTxuQn2KD423WWIo2uWSTGU6UHvaM186tRKdIZrUhwrCQqnwlsXN1l
SiEWCRlME/Lnn20sMux94yeINcfokP0M3RYahoozX5b7cL+NtZYvzAUUV6miD2mycgsOlfj6ITHS
XdGKrBFBcEeDtH2cZcyapIYkFQ69naIt0YGADTgXoNisHsSC7mvH0dRk04LSJtQr+Gq/T9Qqk5lZ
2vCjQctQEZxXoeij5V135IsvLlC4xQu7yJz1KmSN0LZybXT2QHf+ZXRlDq5/a2rn6Vl9Rt+lhqKL
DNOjCUQjMBMSH0ZPdUNPNMDOksTWz+EWWofGjJz0MDpSrxXrJcIVVv2sWF6C2wqraHfbnrOas5Zr
zCVnQ8WoUZ7DevnIxKrxaZjqUItrbYoJMmiK+rEjFTtRoF1NHiYGdVSTQlsI0fbz4VAqdZhIOaL8
ONI36iQe5pn9F90tajd6KQMnEGlZrPrvApCrd5pZK5I8REklTZ1x4VdJ7knFIGqm+fpmhQyytIs7
9APJ5lQ2J1Ru3rybPOJGkLexnGbHCv76UvhxuO4tH+vIOS8I0CYQlACv8eqzcD/usjv08buSM9zI
960nu/q55HZOvhe9wihrKXlpKeenQWnM6USB3O7Ki/Ksuhr2KrWp1yAy7CSP7NPIQU+U9tTv5fPh
XBWkEJHhvN8GeAZQcjgQ+iBYY+zQH3UMAYQeJYNuK3KtEvS0S9IOtK6t4BZChM1VlY2SRn01wfRO
K2O0S+pHWRkcX5MP4A9Fs0y/l7RcdA2w6sC6gstCSkzZ4B/gdaLHmlYNI7TeB8986/ZdcEwc8PlA
PrZrnAgCYnuRbg9bxC+xaIHJndImnbV0yoDZhpmTJPtKxqtych7pok+E1XpgAcSdTqvJtBpc08yN
yW58SLwC+tGSN+xUpsI7+g7kOB8EkY/9m1vGfTmqVkAUCsza1Wvb2M0H3ZV+IujbGYRqRUv5/lq9
Bced1IgY0pTJgKP79izyZtlO6gtteqsgGTvtoD88nZlyZEO3vhPLu4ts5Q4rNBCMWCLv4MNTuSv2
YEu0lTfoPuHN4F/3dbEYuNhM7mjONenrgHnqrFYOGf6W6VUGYYS2Fx2J1fpgAcSdQ4hzx3IcIgaw
r7vefzRgGGKtqzeHMnMVR0OTAORTRPYJt5LFh8VnAu1NGljMW+Oz9ozxq3Xq4CoHyxtR34U1LqLt
RqMOxh6c2olHR5g9RceFK5/lRJ5Ky8APgACddhe+4OnRxjeDh7ny2ctcSbil63ntY6n55/0uLypV
S7Gn+uW8qx8w5emC3t4mtY2ZIUgCi96d1qMd4pxKoIIHEenPSzzMiQxJA3yJNcqcMS79wHDqtAxa
dzsKrLqQgVcSiOUSqmhcEMBYJAIuWlLBNF7fq/FNnad31LzdBlk1ZgHCHf0+butRTgFiFC+m0dqZ
kNVcZAZ3vgOpVts5AIIZJ24lqVDveY46wf3GajZYmMGdawOdCKZOAaJYxXQZ5patzLeY9swP/Vw+
bC/ZeoFoKhCbVE288fBzNn7ddZIad6xATP8UxxDaqUwDPnr5f6Rd15LcOLL9IkbQm1faqmrvJb0w
NC0NQQ968/X3oGevmo3mFLTaB7lQRCcTSCQSac6pTr+Ry9h9q22kcZ4ESCCTMpqQhiMdR8YhPr7o
boXstoiYXagX5zuMulVLmUKSHiUHyXazN1ZH2yUX9QD+O9E52jUM21ANoHzqjsrH2bFiJmAHhKeI
h+8tZjsw4OX2ALIT7NauQ9qI4Y6rLVfZ2mRwDyyLgJx6UHsZKKcll3lElukuRZWg3bQ6Uve/NONO
bgaeSbBtv11pxW0ZjIfX/KiG+uE3mHxF2nHnd3ZSq+pZpDB5SpgmIFGcD+CXR+tWYP3NtFv+JN+F
nAHyBqpqWyZPFNCTSjKUpPsnWOii/jCF5CAL8127MfxGDKeYRgbNyov/iKnC/tCiZAvS58OfmIeD
ii2YglVUXLj7qlczhbYs9mEklLqHtt4H5x6Aab6O8M7MPNHyabsROoh+8AawTF3js1oYn26GWEFk
UBlGepDBIXuczEG+1us1PQ1mYfpLrzzKgzl40mSmp2lEv3G61Pmhx1CfFE/99dSoT/ma3MOwHVdb
avMaLOCqN9EOac6S5r4hZTJKkKbuGZWlRGCBfUZBPnfzNTO92jYkz+ylxnWU9DVdJHLUc03xsrr5
2Wd6GRBwfPvLrMonQhXVzfJBORgG0EbOLz3bwU9R52YhuIvBXkgMXA48ex2lvFP0+rbP/2uoFhbu
bURw18JkVn3eNXgN2bK6BNNKlUCN9ahJxtI/r8xbA+ZnbVBgNhUD2TyeQraaatCFDdCGFCGrpXWe
diAPwJ9xx78n3wybSxb+ICfjnRe8t4qOrOKZDRNWEFd+jEacrigpEMBnH5U0Typ+5kkWnpewm4fd
iuCOCHXsoiPsXigXlyW5q7CMyix4XfAE6iPHly6p8Hm3d0reZX6a9Ci6srSGnLlQy/qaT2HRZN8W
G29JHVRpcoKZj1zwct69/oAPjXq2rBumyk9H5DIYaszFwg62R7y8HmmYBKln56GxuLiZIpHr2VVx
I4/zcJM15uvU2zMmzsbci22JXEqyVD8XRdOu7qImc+pOsxIH6JMdRcru3RtbZbnDN8/aqtgjlC0u
lZCYQR6QkBVlGhJlbu5Prsjv7UVojoLTgYS+pgIA7KOdVoslDZTBoEuZdTHNpgfGj7ZtvbLsRPa6
96LciuJOPRmrWEstiBpDDTS+ykXsO5590xz1g+PPgshz97J3EKEjCYzrCnH6R8W6vFElXWcJfI0c
AF18KiOtKsJi+KuOiRcnmqtMwUTU27SfDudPJgv9eJ+zFc0pOldDgxymg7NvL4/tuqAzrCttjD9o
eNvSJIRnEGRDdndxoywXjJI1U+oCiOuARPyWdLdpTNyl+RoXguezSDHOqS3jQDSqYk1LzApIpA7z
XE/AvZV9VUvFAxKJwImyPfq8kGyaHQUfeBROrQlsmdQkqOHJTm9f6/ACbglihYMzUC06v2f7bkZ7
l8Xp5vSxkgBIZ/a1G+cmPaCohddDg9klv/QrT5Tb2dUMhR70PIHYXOGrk60+VHkW47Gqly/p+Ojg
d9EE1m6eHr18pqnhOaQYCqeRmjer0xI8vtSoOponLaShckFCFoOCQbOPxNWXXTPcSORuJECo4s1v
Q2LrPFHShBLoUzPZ8BKiCe71z62ZCCE2yvHZhdJc1AaIgiyfgfhQO8VX+CNgfTLSEyCRgK+geXZY
PrJaZN27oLwTbeG+xeiW7DjYRESoXKpz1pEKqNEE/ZaBNC7XgyF7yeUSaqCkN8Bc8Siw0N3Tt5HH
vZjiMSvGgrXq9L4dyUHhE5/EGPN1y+SAIUjnW3MsgiQk86mKD5po0mXfYt+1ZTfXJoPV2RiIbAdo
64wo4nWZcpPVtUcWkPac13M3ctqoyd+/fdJaJcFBjGkWKY1xszjYvfMydvNxzkYIdzvEGsYLJNaI
hIJ9ZF+NvhZ2EfQaMrevUcpCGfuyjYz+RnTfvp26Tz5tI5m7HBqDjnnGumi6wIyqxxz0eEET5dH0
9dUa/TFQkBwjd5N2uBOVfPcdgqE5FvpqFBMe9eMW9haNqzbHLcHeVICNUxFepIlHoO8SmuEg+eJs
wq7RbmRyC92siWYVsTn7tMGgYUIbTANSVGDopbS24TiYT3+ysxuB3PoSc63GQsXlS+Ir81QGx9pz
PHlw3fxYIS2IujNLPgq3lfVGf9rWjVjuqhqbdEICCmtrOStKoJZdHPBSN+7mFghgePeVl86cWsQt
x3n1VTQJu33ZxoKnG/Po3Edg8EizLLh8FR2RnO5dPUiI0PvJTyop9ldQeKTlQZPiVzClEtceptfc
mgWsfjsbbJmIH/FOt2W8dNjCbPwCKdfKspcKbVnIiMHd23MfaKM+uDZYo170kcYXvW4LbXlnvS1k
etEHYlsKJpk5W27XXO8sPZ0Y4PSgr9OVY1zMtSqDSHkaXNU+jO1RzbMw1kX4N3t+30JjGsarkP6z
0PzzUWO1Wac57iBaj8gtwDwO9KXzZWRbyGkSF4F2ouYP0ji/Cy4sPab/SCuvq3A+jKfVi9EaRn/H
jNlP4y1oqxu3rIUhS4bWv+k2PTNput+hx0b2W5SZnKPolbxzqXxQjvMOSG1olTNAXCkPfrFcroYf
d2Nw3iWwbz6nE3cqUHtxQFoPIa16OxcAU5ZySzSEvCfDljHGoOHJD6vgIp/SUelK0mTyswUDjPOX
JCkEWrCv5LXYSLC5c9anppnXTMKaq3dt1rh28SiV5qEedcEFvLcp6Bl30E7tsLk4zr4du4mdtJdG
0FXYXrd0T/ngnMBPLXBWu+fItnSIsvD4RFPXx3PkVGjZzkG95YPsVsaTLKIhi06n9oD8BepwwoBt
d5M2ArlNWolWFuD/m3wD/UiWdikBwMoKmwhZtVBtM/+fupTwahCINbmdm/IsJUAamwAw5KL2Vgwn
QKsGuPHDCkNDObDt8MRIQ6HcXYt5V/dTIp8UUy7LkNsFSjh9q+8luMSA1azX1pWHqFiDGmXr6lVU
bBQpzBmQ3HflyPhk/XzKb2X0elWECoyHbdWn07DRjfOKWTYNQAKDCNYptx7aAwtgxF1ye9GatbFR
PissF3QxYxNyiOqCfYa1zNQnNVDc8dCXQPV0h9BGFmr9mX+lwl7kvUcOpNvoLjVxq5v8fV5oNam0
SsYlp6HJOhoI8crJRqzKUn2N3xauTe5LK3N1dHpNgHnqAmJ7i/9bp2d/yd8/hotwapkk9hrjY7AI
63WKbxnih9HqA0yKIX7t/LTp/LG+cExwJN/MdPlNu35rqf289+8fwvmNuQViF2nXCUDfB03v3Cag
bxFtc19/l9wOlZbkUv06enK4PGb31gLWr5suu1Q8tiyi3ru9MveHPeKdSi3TpLSxLKAQXNwMJe5j
F0le6hUo8rCD7Qv92F7ItTEL/u070dgsDWuZfK1HlezWRl+hiqlvA91jprfiyk6bK12/Twx8Uqj6
ubAXb9ezoM5q6+iONTC+99Fz20mPZuNMmUAQ2+UXUjYvd6DWtE4VTmU0ykQRpEV3byQblH4yEnmY
TuQcymjhEJCcOe44r92B5tcYFzvqQy2aAd7fzY0kzq/Yem+Nk2MwI8e70HQT9WYk1wWGAFida6IU
Xasid7nvZDZCmT/dhNBVqQOIdjFxQRDQ4RnrgV6iM89jbT4WxcQDij0oKJHyp13emDczWizFqZtd
m9p8A9uCzTegm8ocGgVLvDb1+iNNTee6m2U9yHtHj+QyLr+vtF4FkYa692BBRfbXxnKGVLVJa2qg
tf5nuZ+V/oBOfXcI6mvTm0Pg31A4utQrj/mt4fWBdeq93Nei/FZavb71xOMfu1cXktQsHHEUmbds
zH5IWjJgGeK2furs7gbkdCImul2lHUNXbZQz0EbCbbc8F41tFpBRaVNE6uHgLPIrHZYwS+k1nSu/
0cyf/30IjLIN8DQx/QqkA853F8M8YqYsR9JhKS7i1jg11BAxxe4d0q0Mzi2nS1stM5NBCuUqbdGW
pzmHKtOC86rs+R5HBr6pqhu26vB3oqaX+pzHCVrFkmI9qlaFjupuyX9o9ajc5rRJRc+HXZ8AOXhj
IueIIhTn4UttxORhXrM8anrNmv7yaPRWbw4Sr/TF8/N79ywsEBMlGI7Gb1y4KIFHKy6RYH/r+tMO
rJA/HNuoO5xfxzeqAP4a3crh0pf2OBSyVmC/QOWVu/2sOldZUqgRNXv7Sz6Pi2tas3Q9DU1yzKVi
PErKrF5YHfnRZmsSJAUgDBt7Vk62k5hBb5T9oa7sBwUp+zArHSWiKUnAF2yTG6pOeCt3xU+iEPk2
18Zv8dzW7mggS6ljojJU13nx8qbD4SZ2BQI7gFcT2ltKSCmYJ3RnMaOhklJ/dszELQxQD2N+L/Xb
ygEDxjCanrlqcjQteucVrQbI4OGpMTFOrJbWA8mqOZymvDz2bfytKDKUYpqq8SaCxuPeQLFtkVrw
TvTr166cVC+Ox8HNaQfscfAEAzBm7cnPrJn/oh3pTxXm8FN31ECGYUgWCi1Jbk2uBt7vwjXWyUg9
lQBztXXy71JTqeH5XdvzTygtqWiLsAwF7Tkf3XSrDcqYSXCYShIv0dBqFxOalQXB9e6FhLl8zNoo
6HLTeRMkUi11OSEwjYf1S/ec3Y7H/kY5ED/+oS1+fVxAxuf2Xo+mRTT0Hc+ruPsu3ErnDBNwSsRU
UWZFYxWMDuPReBSaru3ah4a44pvv89C2LjMUgl/acmuKs6ZLgw15ue1pbnbV+nR00SDu1Z6ZuWuN
tkXdlcP4Aom8OykqAnqVhKKgbtd7bj6CCzx0lJ8se8BHWPPL2j0k6AqZRWR6u5HzVlPu5kHIVhlS
ByFdkF+vl7npGsC28NKDgTeUfmugJYpVh9BZ3HiM8OWxQXcUuesuklA4DLB3C26/hS3IJuBI5Wyt
Tbbq8mlZPeJ1T/SmedIz1/TtB3D0DpfOqb/LH5IbHEsRtPDuMdqsNhd3xGbTdOBRwWqbvauMqlf0
/zXvHmdV3JW7mkkDQnOIaMmTVjwu+utoCGbURDbD3bjoP1wTkx3TXrld65MyXA6V4DCKdom7++rV
WM2SQsQ0KAE6jtJoreIQs294b0wGkHgArpbMolrT/pX7vj/8oGgzmlqZaFg8VPfgrYPOSwBx5SYR
K3LZF+h3F50/gUXwBVmSxKq2su3S1uvCuiuWu/NeTfTzOSezKlY2l8zc9TZE3tobdBGK6F6r09aP
8dODXeyg2XaCCPtKP033RYgSQGT+MII+MMP1iXqO34bG0RQEZAIr5MPZwlnyYVogtpNv1OwVbSSp
IgKzFclg/79xFsQiZk6YPei96hHWkArMRetPnpkbl6RzXqGKa2TMJEhZCtVVjWsbDCSgHv7fDIHz
C+kqOXrFbjfwErl1s3ji1m6RrXF+AU9zQ24UiEDX4mHOjuksAjQQHlDOL+R4Gk5lw7TQJ08yVHdp
nzQVwfCS4J+Vp/TFsaBDNBexO1H7KJuql0tfzy+lwDnx7M1DrNdgoMVHpPNjrRhRQetDWz/LuX5J
1IspNqPz8v4lMtFscCig9oNa+EczlMY5qQtnmnDCEoYviZ5MxCZVdsSb/HcS1vtm/0vepwGuNbdM
KZ1RaTJcsBN4yX2H/BZL/c0rWlT/SoeIjayI2/yYEX56GwAs5z+KvjVXbc6bpox6oqgQ7KTzT70q
Sw9w/1/KqVlw8mbz0kia4H9bW77qoM6LPBs6klrxlRKWwAYY0ezLKl1jlPii6GNnYW1ZQaMdCoh4
EPOjAoo85tXi4Ale2gZG49ShBoe6shydCoQG5xXbOYzoYlUNwzEArSVbXGAH4ZiWdTAZXC3GdcFS
8MnzeQk7x+CDBPYFm80a5IZ2reZM/tIMCNVjTJN6gFvKMhddDuqxbZ31aR0kO/H1JhcWYvelG0Bw
wsy6hYTgR+kdaRugs+AQZkfpy/w4RcNVfTVeFC/FhXGXP3aP87X5UkTmk/4HERb0fpfMedLMLJ0l
iSWkzdabhV7W8m1PL88v7d5L6IMMzpVmM6DtM+ZigJTxOhVuctHfFA/ty/JVu6LP4zO9r339RfKV
HyKyCLZu3BH8IJnzNWqFt5kVx5NvxUjjai9Z8jBIi1uP4XkVVfacOiOIZ0cEnF0/Jsmbiug/uRyP
w91w1V1J19VLHBpXymkO0AtzPzy0aLVVgEUkC07I7mF830eeOFGbWskELviEmbi7CX0h9nXdvQiU
3GkX2K7mWzJke0bapW66CkoCeeRZRy9cd2+9JKfkCQ0/0xcUUW7JBWAkvk0H+a4+/MnM9QfxnBNQ
lEJqKLsuu6C/1Fu3+NGcqhtC3P7QZK50ldwul8MjAF9mN/ULURvl3m2NRJIJMB14IICgcWc0zRSb
1Cry9V1gR3FUBklgJK4ROHjMqn85fxJMQ57DQHAx3eWo3Ml0LOQu6gSV3cJMXTv9WUy1IHO8c0F9
kMCdSzOZBscqIKF0nONIi6NepxcOcUrXnKdjqnXH8wa0exo3GnGnEaXqHOEn6oA1oVdLTg9T2161
c0Di+PG8pL3G5a1qfPIlVjo5U1eIYi3gbD5Vpa78YEWsrVBoGrtn710vjcu1DNWcKyoKRb6ZL6aX
rioNiGI67oAEoOC1uhc9fVCMewKpcZwP2QLF2MQXRnrQv5g8KUDlKcPiqhaUjHav3Y1i3IlT5QxQ
xTMMBFSMgWObUSKkqNpdO1x4wExX2MwQZxNaUxZ5mUAfW86DPv/m1ENUraJHyd6zDo1Vv8TwUW5c
j7IEHmi0rwweyPzS++HaTLzGSwL92PjZtfF394Pe22jnE05h7aXGPsjmzEOS7AEIAlARo6IHS698
1b4yCf07J71nx8ONWv0wp5uqeQA8rwsgL29JT2hBc2cDfwXRzZLKmC+tDnYHf7O061cFgIPKMPnn
z4xgJ/j6YFpO0ixJWCIr/k6lC7zbDP3hvIhdB2CYSJijzR7DKJw91UtWzuRNxGwAgzX1lCpzB3N1
LV2gzN5cjw0AoF+imGlv7iraKppZsn6RFqA5hKLG77G2DdaPnjVe9V3115/iDsbdOM5EyUFBhzYi
VU5BXU3GSgbyGcaa6S2wqgdPLZagyeLbPKWHmqRh2sYi4pj9m2kjldNVwiTjSA1IHQd3Do1QecyA
BGJX7hTqYfolFeZZhRKZLW1Wt+0MakslRUNq4ZmAklorNw3SqHbQA6tgpgd9bn+QW0Ln1vvSctdv
oUydQQqIHGMAOs1/zU5w3jh3b0PAm2K+zdAtmx9Jb/oZ4GA2hjIRywWWo5eg0FW/LSP9khZZ4tKl
ERHm7R4HYGGaKEWw2QxuFfH2L6bFrJBABbgaBvyLU4L0Y9JSwcTJ2xP3U3S6EcSt3ah0tDVBt+Fb
vdX/TeuBhHTCtPpcmfqFvrbtoe3M0bdxudw3K+KndmhFHem77mXzDVw4U+ptN+oNlB2ofTKc7iDN
2QlUM4IYQySGi2lqJ44pqaGqqT0a9GXILxP5r/OGwo7T59VESOZgqhb1U662OM+r1iQNRJCiuTBy
Ccxdf9DSCQwGCw9M3IloIuT8yLIkRp/UA6qlRayFjVxdkoqCQHoeRH6S/aTPyrxL4nxHsoKGAbW5
tyRxUN9X/nyIH3u3PsqXPeCLrB/n125/e97FcSbfDZjqMhcoVk/fWxmQDHG0TAIZ+95ps3qcuXdV
i4PsQMiUvmjN0YzSQ37qD2N2UMuvDPOljUQdTGyZzi0jZ92jjubiLMFIZ0G/6jhZOmp751du92rZ
KMUZ9jQC+MmcsFGjabdArSG3BQL4g03HO7MFq2vXSwcpyUQJ8d0Nw12G/nD0agOr46Onzyw1KWnG
RnBb82jqFUikl/V+qten8+rt+6iNIM4yqsIkdSFj0wC1jxbtPGKwE9OxF9bsWUT5aas2gjjrwLsA
cNkKBFkxfo2mm9tL0A+JO5WgnBl6N8U00BiL6PH2nyQbuZyJoKOkjekKuaxxVrlk7X5oZfXIRRmK
2hKEsjhj0at6BjnQzOqC8IReerJ93TUiM/wTEHodMwsbvbgIvlTUps5H6KVH5klys1eGKjl6yNUl
GCwWAXkI7JEvauGSTm2HwB4tULzR74sOeq/x53lb3L2XGa4jMOiBkcePnRdVS0sAVcP7ZpPixmqc
uynp9cpNDClxMRNkfj8vcN9jbSRyawgQZbVzShxu+TQ8s2mI8cXxjCi7N7w8HF5E6CT7z6Ff8ix+
3qTI8qSeesgzXIz8WaoLUguvvJpdJ1DuVjb1lwKNazoIEZYFmloy9xhSUQutkhaSGXaU/TdrtYx/
pKDTaB5V9FELURL+RaAFHFA4MQYr/9GBVUO16KWJsK4L3qCI3y44HRdcf41cVbR+Pb+VuxcB+kr/
XxznLy1plDu1gH0OSPMjI4jnjYi7YD8HsJHBuUqH6o0usTPARtCGa+ZJprA5tm4ZJkIkm313+a4Q
5y6twbCKRWWmok80Kjuih0uq5V87OpgWRkRlsgY2wExyF7Cz5l9WowkbSnevvo2+nOdUhhIAHUzf
rH0El58r6RhHWw5Df3CS1ks70VUrtBnOfSp6oeYkg849GjuyH8xIk5/MSOMvvbccShGUh0hB7vhb
+tIqyxsMnyYFVZd7Wmq6AE9xO/UrpbPn1KI+Q4FEHkwd2KA6pR2WVJseegOs0MMp0/VjnXyXJPlQ
tCKkon23/cuK+DHfdpzsxplwCvFg98FKfjPV8wUgyJ7On779PPy7qfCtXbFay3ZcQS92yRqqjxfq
peN+Y9OhyUm6ttBw2LrDjeIB8g8sDnkoCgR3FWXgE6hSKaZucWeztGItaeYSty6IDefmxzAcuvzx
vJb71/tGCHcmiQLwcXOEEOYAGHxscqou6iMbRBFyzOxaCqZ8Ef7p7F3MnQUqj0TRF7x2WDM34z7q
1tFj8MOYsXX7IHZrjN2MEii/bqz2tAiHjFlCkw/X2OQ9pjccTTH4lIphzJoWDwULL7QQA5iNh3T/
l9XTwyworpT/nv0Q4cxWHufApa4tc5QamLzxiHC3jEYoG9+kqE/XvnTMREdj19tsJXImkzeW1agd
JP4HCjxITI8e+sA5lT5FuSheBU+JvTtqK5Azn9G2RpWaEGiaIdpXXRO9YwILZS753K5xLluPyYSp
c4jo/dFPVrd5XoIKBEU9eIbd0rMwV2JhuPcgRjAULidnsGaqpxYYRf85HAzieL0gGM4uLxmgz3Ah
CaqbosXkfLeiNJVVMU2T8b7F8IpuFILF3Jtg2pgkuqc/hjB01uhQUohYtafc6IKkmm+I2XvSSAKt
Hr5M/XNdJJ4c3yhoGsq69KKp2+chJlGzIqM83iVxERGp86Ty1K5fBFu95/HerQnIXx+/LpdNUlgU
zig7JgeWP5jBhdAGQOmGe8Vzyr5fp0ihbvtHFbmtZOY6tlnIGminGAKA5MvyuT/mgRSkk9efWKsW
jbSv+V/nVRVpyoWS8Tiq5lqi2TtR6GU8Wl+XxbqZKlVgUQILRs/8R73iDBPENUiw4N6BtjW+zW90
r6yNo/f0v4ArLfAHeyHedh05BzSnhj4XNXYQQaV1nagpsNqAR+NZibVc2qb5omEcya/wQHF13XYE
q7obzm7Fc+6oqtqmHh2oyyiOdOB2FxerR6ErBSWB4Z/fwz38hg+HifNMZqmO69JCGhvoBFJTaGUe
Md5IO9joavJAxyvRFOl5HwH6iY8bKq0J7RMVMp1+djEG4GHoMvof9eL8EB0bs+xRX8ETUguXZ7aO
x9fs2YmQ5n0SVzpERsq3Vc0SQJXX/m0d4yh7LcI0sq6MwHQ7zFmosScyUpEXfAuKNqcd4FRjVSwQ
+E/QU6Fh12sadwEjl/M8X5QnEgJpDBf2kT0kUzP1B2E0xDbq36+1T1PdhpKvoDHBNxQa+kBNFWRg
xLOI4tKJel3ZgIVXVPBl7vOcSM7pUBNv1yrHvvaFR9EsFx+XCukVOaz94ptwio65zHPSONeTtWtW
xQmkTV56nRxY+752P7GaztVvDA2IdOMcD7UHm2JuBskc4tbP6uJ2zytQRZJn58sUIfDyMFu+BrpP
84N2x9oDxaWs/UAFqIbIsiPT43DuQCNTio4Hlsyn9ZdK0q6agV508XAhO9PiatQowj86qDYKBw5C
TdVmW7Cx41nNaJKpyC5NXvPMWHWSO5ado896iMdsuFyIign/clTfJXImNJtTTof4TeL0luNPThpg
QFmOH7BcwhTIbu0V2MG/NOSMiFQGyQnTEMXIwdMZMo+XT2+YtAlGD4sn6OkLTXffyb5L5YypbLMM
bFeQivntx+QwRPWThIOSPrJ1pZF0FGbRRBK5i0vVijpNmUT22NT/foMFyFwHM5bJDy2gkZH9CdIg
bq93JTlzxbgWquoFE4mWTJekxaGWMEiUJ3dGbwkTTcwwPnuDd2ncveWkY0uWCq925nLre/bONO5B
LxG1179jOLvriaZgFM4V9Gpo3BW2ylmWKqx2lwD2JiBTVlyZzWILwqvdE/8uhc8go8+6H4oeheTZ
oIEDyD3Mwrup8gqQN7dpFP/8cRfoxI9ENFaaS3HF3LfUhY3WDa6sF7YggNs/4UBR12TgNBqyzJnF
ahZ9IxGYBduo8cg2il6wJKfGeJ0iEa+TUB5nGEtBR6AlNP/Io7cs6pdvX+vjW/9fZD2eX8P9CHGj
Hm8YVW9TOcaWgRH0OF2np9KTGaeuR0+/Afmxa/Xv0vjIJk9y5Ma1N+WUMD4BC+GCLaYTZYffWsy9
tkpFVVFMBowhUMW4xRzWUhpjA+i6LNs4HtOThWETNq0qoqnczRttJXHrmOZD2SmpzCStIeAZXeK3
ByPChOeF0B3vPpbeteKPWWeAi0J5g8a/6k6Lhzs+bLxRdnVffWVXeX2TCAHEdg+bagC4C05SBmDw
x6tVs1EfVVKUvcoRdaGyA5N6liyCprh9xX4J4c0jljK97lSkGMvsRTUe6viqKP9HEdyTGvPA5pxT
iChI5bdK7GroWQTlRvAn50pFphJ5PSRbecurMfpWwRPiGJ+YPaQnx1sj7ZR4WSCmJ2GL/+ky2Qjj
NmfRCKWrBWEsTzBE40GLuuNvAEHs788vpXjDW/upzUHby6KPJTAuZeDzxX4SVX8zThvJN/z2SWTs
ezOhDOzp/xeS9/KJQ2UjYwtp3OT39JZqbot0BPFzb8p8+0fzaros+0SQnTnF3gJmpvFpvlIvQEUr
uG92tQeDImAXDAuUWFx0qRTjIKHqhsT+CNSLNQOYpUoQKeSWd9549t9jG0lcVAlEd8lYWziT4hII
jIfuW/GKhvd70x8wMwe2UTAYzg2QX2VXpsibiiacRYoyX7AJo22VmMD1gfgyb6Oy1K6cdv3LdATA
fLsPvo2S7Cs2Utqp6+a1VVlqxAqRhnPnwkA3bE08Uk3eaq6D22t1cH5p96/XjVQusJTnWZHjCZs4
Oi6m6Mpr4Jh4JJSP7eIloytFoJyqBPsp0pQLIUa1tRqDwQQX+hgMk+Vmw0+pw2CvOrop7r7m6byS
TIdP7kDDOA+oIRVEq9z+gXsmr0rVwMC41J2SBG/MuH/BNMoJxACCN/S+qbyL4jaxmGiplAs2EZCP
aO9Y1ZBq+ZMFwmtRHLYbWzKoKxO4HPAGnCQjiRHvsWQwxt8vl0AOqhDoibe5V7jkWgWMEMvox4Fo
fmj33tuI5eyl71VFKSv01o3j0p263sGUPyUiCxFJ4SxkAc1bgjcPXAsx0pu60Gy/trs0PG8X+34F
4CSqChJyBh/z8cgN2qzYlYWIeS485aFHCQ/9CUNEfCcwUDv4Yj+2wRoAEPOtfq9lrmg1d1uRgNr3
6wu4gKzEnLEzwp3Ds8XRFM2H/uRE9CRGKdk/6BtJ3J2oaxW1GwkbxyZqWmBerS8sF6B+kSIQez6J
emhF8vjYZYnLKclRPnh7sVpfTE859C8pAK7GZ6RbIyzm+c0UCuQimRRzGB1gutlDQfasLyC6Pf0j
sAao9O8I3E0pva/o21Ni47Bzq4mbcsbeaTfAd75KTvKNFSWe/juVpr2IBoCt4LtRbBXt3txp11JZ
G6sRU4ljOI/IRCrRcOp9FEHQfb3cDq+AlpPUR4rE/eCtAaO+FgYee2+V7SdwJx88MoW8TviERg/z
76qXXoDcF9zvYGMrrsEl7I0nTG/445UT1WFZ4xEz/gbu1Z5n2H4Fd2SdkaytDS5IX8I8BbBBVSqC
e9pz4SqWWTfRFqt/4iVD+wBIJSuMt6V6U8tuqpH4YEu5/NVc0+FJYLS76myEcZFNrmtkmdhMpHzK
U69dzRdGs637cAJq/XUBjOtvEXvvXR5bHdlnbUw3o02nmwVhrzNU9RXql8rR0Z81PK5NQOOu8jew
vpVxwDgsxMnY3Z4wjNgiIQl8KwAfc5GjpdeD3jcpKyAo2mVmH+JRe4MltBHN0fpiGZDm0h575YoR
mye+qMz5BjrFRwRohLcUNuWHeSDOGY5Y9yFTcXQBE0kihs/OWEokZCrbwHYAENn+nuJ7kc9GLj8b
hNKT3ktz88/7W/Uq3KK3i+6CICWaT9l978ngWLbA7YEs/5Won3G3HrWVznlI0BoZuNmh9QJ04Nvi
ltHImiACHzDJ+cab8Bu1m72Mw1Ymt9WaTGdJq6CxHmG10R6aRAZG434D+nMvysODHCZlo4VD5jHT
HGqV06TgMq8uKZL5lXaZgBVCCjrfAokjBnGUK9qFGjDAQJ4YCM7xrnN0kBC1GMw0+lc+HigwvmUE
0HCY/O/GFhCApLYf8sHsbEQw84JpR7k4JCWRAXSgOZFWN7FLaG4GxGjXyJCX8jvJB2MUBNp73gUY
craloTsIhJ1cdGGAe5E4Gr4qgz/OzCu5Fg0E7d1LGuhqcSXpIFLkJ1UTxQAGgNRhzrKrqavMzT3R
6GPhpF8WYh8VKfvbbuUfAP8UoXrv7bbGHDRw+TTtU+G60QrLprTHQGmbWa5R6QC36dpja3SPnWUJ
G2d2VxLeAnlP1J3RofRxfyUS54qECo4fm/Hg9/pM7ycrwRBSPyhdf2HqmX47DX3rL2hfBvI2itCx
p1qalvlF1QxXFTB2M1c1c3QpGGqcCsZu9vwKkKyBgqji1yeIQmqQ2cAGYFSzvtWTR6QVI6k86s7N
shBPKYXgD3t3JIi9kUNUkTxHPuLjcgxp33XI1mOUEpGyuxJ0hhU+Sj3OxavsoCw73TC081TE8L1r
bTpMSlHAEwS++I9ijYVYizYDz6PVs+tpMmwXGYgssNkCU3C762ZzjxznqS8Rx58/4bsab0Rz0U+R
LOqkUBwlml525EEqoqIUvB21PSeioasBTAA4T/Lbc2VzKyNnJS//R9p1Ldeta8kvYhUjSL4y7aAs
WbbsF5bTYc4ZXz8Ne+4RBWE2fD3PqlLvRQALCyt0uxMzD51M84fUbx7cqzIwYr9tg/xTdtP4q1cd
0V2ImIsRifQHBRFCFXW1V96Mi58/q1f2hDqbzL+J4gXQuJoasv4GPBS33kmGwdLZwMDmop669B8N
/f6oY9zq23e3AOPb5U8tPGuQgcLsu2XjiHMxkZMaPYUEDzaXrXqO3n9WkliSaxGmp5nU1H8wOH9N
agNZ9w3jxuCsuwZ33MG+ZRMS3b1+lL7xhMu6w+J27ZRrm6LowOpCNIoiZA3RdO8pX61DO0DeIj3L
GimFe3UHyO3VfnWtuckACPGnsHTiB21pfzaOFl5eJyEMwQwjEuC4X3iht9KsNGupMPeaaGagTcNL
revP1Km+X4YRHvodDLdUq4KGL7D7YKY5RhsGKAPMYO3Ihxpjtnlpfm6NVkUGcrmdM5DRXIYWvikh
yKRhuhdjmpAle+tw9NWcMnPGLdPSAdTv3ZCvXq102TGdM3LvOnUTTVo1XzWlrYFzsHOSsxYjJats
fRdaE/TnSntKcsmHF3p7EEPgYgctLYZH3v6qxRi2tbHgJ9a2VAKM1JFgoA5CngrMeGoWW5jyrE5D
vESSz8GOOR82myCKsHSClJPL98UoWpNVs4JbEEzeyFN61QMUYP3NOfwhn5Lokt/jcW5Hdeu4Tzvg
acnsD/0Px7yHFCUuOfeYm9d1YSNHGrl4CRZT4m8LPVATZOfmg4oRqznLJLuBLfY76zGFiVS3gTtP
4x4NqlMl01AkuGQL0zdn8rHftMfLX1ho8CsEfwMYEFBtCh0QNsQSJ/I5tZ2D23xbFencgdAYXDbg
QbAsDAVzeyhBN8HYzMyYcPuHNcwuzWMcMH6CHlolVfXwdyROCJ6YJKSFSWR+1klv3NKhLoKUXv9h
lh9j7TqVaW6JXNIeglsiSOeotW51OK/l8KlZo7LVHmyZwqXo+L2CvJtoQiELDbJZj/tJMw51dzcp
P2bQptGCRiCY9ee2OV3eFYbw3EGmHJVAbI53nFRaPbmNscEsJs3OmE7T2rNLn+IIMl4JtE19SQpP
Q9Nz5Re/uFdzipsFRPLP2RNG5EEQ8vtJmwS9tItdlAYzdz+O95Exmcdxxo9Tz+D6Ay8oE2tFxRyV
Xikvj/B87LDY+u8ipNLU06lZgcVyfAytbIPy23ws/PSjFf4eSxhR7vtxeQGE+YK9jex37XCdnPYb
CIFwBwVapAwge8/CZT1sfdhjLAH90Mfevk6RqpAOecgs5vJdZBi71TRwaFaQSal1G4xN79MyCe1B
WlIQ+gRE18hGu44BvvO3Vm5qsZRrByzMJB0KczvUTRZ01AzteLjR4+EwmcXRAQGNVxGoWTSx4Zu4
FjejuoqXvvcuf3Txr3FcZIkQYjh8K7pRjFmiT2zTVzNIdRLqBuZmZ8+XUYQNHybkt4mpI+MHjYS3
Ritpp461haeMsZmFPylrFk6N+RH91mjkyo2fjpmHajGjHXCKX5B6LIJqqtilJ3vRimJsBFGMd86A
cAIfTnWsFkEWUEW7qCDrX4lya3b02ujn81wnwWWrZVjs2+/282LQZkQWBa/nlN7kY/8TAm8fJp2E
S1bH3pSnEjyRy9zbxp1buyry2WmBl+nnsjZDp2y8pPxWr9Qzss3T+iq6bKDoItgDcgd2IIqNMAmA
cQm270ZdPzWtHtkF6L4vAwkZ5+CSVQNlHPRZWhzSpIN5famQkM6vyUN6nx37u+oLuW+P6p3yYJ1r
ikyiErhH615G5PpL/48PSPbQnG/IY73WU8P+JWVS/2TtSclXcp4O+WYEv9WZ0M+a9mhyT07NSTkX
KfT0/kw0Sfy9X78Cd4o2d15HtcdPMbOTCzFPzDYFdJHcg8JdBO04AgEXkJXxTFv1AhE5ZAYg7kPx
IMZokR2C1LgJ6ywH00hfXfdZnvtZZw2Hy4sstG4HzCVOk3nIl2wBMDHbs+Y4H1XaXcVF//VvYFDN
ZQ0yCDO5j9hYEOUeQAkcZBladDWkZbvpbNNe8hmFLs/SXnG4KCl28zYfmadhc3ZmEqmDV0ZOwGqd
Kr1itIGX7RJ6GwO9pAajvHlHZ5cWiGoy9oKDU/Ud5Sel7qleIBZifM6K+i96Lq0dGHcoyi0rk7wG
WIJpC73fPAr64S3GmEf8kmuJ7PgLt8YOjlszvIYqZ1sBl17TaLllfW54238kHthf0dsUh/VBNuIh
LJ8QZMCYKqmJJBwXu7sVxmN6c8U9Pds/XDWNGnvyq3GuA1eF8MySNK2/UeWlnihIOyA9F1saSiz1
YbUtcAyjLalsryYy3U+D9XR5qYW/DS1xeFOoSNPhGnt7s2wYz26GeEZlsAeH2xrf0lhXwS2z3SZj
dR7UMfdqWvlr6z4aRXU1K8VVuxmhqfWHwig+9pBn8lD+DDOtk2wM0UrBRSNVjLyRi+v+7S+js6KM
jplQCPLNEenBp+jeN4r9F65ij2K8RWn0MXFA6UADs71NXAekXAjV11kSG4miwj0Kd39nvUMrq84o
yL+O5lIeHPoyogIdt5KUpPCb6VBvwIQxJJP5hGtVkUUdNn0LFGQAo0R/IhBLj6by4fKukcFwd6hC
ijHB2MQWaPZMD3EGPoOKNGbUJWZ0GUmY0XF3FnHuYRumpIUI8sbevVDfysKaBuheA8F7MJ3Uo2Oc
pMeVLQZ/TbuGiy3H9CYRJ7zdEqk29jpEVjb0eEzqab0uzuTUXBuY34zwygdFECqcfzUwsAPl3/ea
PdkboRYqyKjwjvcqeEVCJ1h9x2sft6c8lI+3CM0kKMjopgqZQsKZqXQVBHXjiQYTUU966jzpNJNc
kMKby33F4Llvdc2tlc0AhnVnQtYPZDPXTGmEQH/yD8Z7RffWHo279l26DSrNZ4rX5oyn9qzjib38
dCGlcHbRN635NlrKovhxO8r2DPtW77bMzk7OV5UonFeg6adBFsePrk4/rrT53GXxbdwbfjEpUb/Q
u9GW1QuFafG9xZz3Wpze0CkFrnlIjtAGCJzgF7HfdwjxyW5OZsM7G1ExhQCraSOLwpzC7g2iGcqg
9klD8abur2nAGvuNx1/TZlH9U9qOJNydOzTOxVgdFIjzHmjlaYziA/GHGzRbeQT9zp6OJos/6HJg
2+OdgSxPCFo1C3KQ3FXYNRAE0lr4l0S76bcK+kpupM5ZOKeo5qzFeVuuQItxVFM3KhVX4uiYPZfA
ub2rDuvaO3NFA0gfe2lfnFrEXi7INpY8l0AJj8nOTm6zks4dtMYGFGYH/W34MbR6AI4tLzZO4KoN
Lztw4TruwLgdmq/T3KMDER91/F6CuTSb/7kMIMz1uDsE9gt2+3ImalyUKxCGcM68Am763EajDumA
76ufD5HmDz+YJDkkVS4jC2/BHTB3IFAQTJbOLXEgVud63Jgstrp8y2kho7iXAbG9s7NQ72uIWiwM
aKCnbQNjqakghpTNCQsZUlz0USG9TFxUibi1siZtwqRTx7zJeKqHg7OEFOnJ9XMeKH4cDdf5sT1Q
+z4ZDuuXsQgK/Q8ksoWudPcjuOWcII6FYK+nwVYVnu1+NVSMXzW487MwtTuvsTfPXqTXr9C57VC5
tayoQdYMGgy4OvQzG26lXnbDaOYwBynnYGMf8v1hf/3Q3ILWM5myaQHaGBS346kM4iCPRvB64GL8
8gdNPeIT/4rHBVFGXNdjNgMPooGNVzVXTFJWQdrX6Y/1N8wCgD8g9zIkaEOpIxfbCn5WCMqi88Tm
1rNwm7JfrIF92SVk8rFVZUNyLI7UqA5t9Fn/gb3MU7//vq+Y3GpS1ACzFYqpSHFnx/YuxrAFY7gr
H6QtWuJ984rEraRKYzBwEuzWPhgwWI+85+l3gNMzLVz/bxzOKxi3jHlqTXobA8yckFfezrS8LmtZ
0ZD94nffzmWUPjqSqyCCe+tsnA75mIZd850SJgMokWtoxlt1qIJy+rI5wrenu4Pilql0Kygu59iW
ZA3tu/qDG+HcfbIftVv3Rn9JWo8RhUCVSspqIb4zdsjcsi3ZuGxtDiMXv/mISb6POcjSM4hOIt8W
Vh9YF2Pt/52TQaaeKU2jisdH3BS9IsiSrb+PAisLraOngHWaNeDWnfc3R88FLzKxML+OON/hvi8C
/KrMO7w6Qb8ItegzSO5O3SE7mE9TkIGpScqfKepYfIPIf1fX1Gvq5tg84RRCXnY90Styok0IJW1P
C9WjYYcyJnopKHcs9Io6qPEBVD2UpzXQgs7Pn4pnF6RsWkiRZ5V+WIF/eWMml0RK260k9oQPq7Ra
5vU0Lb0micM4Xm9jY43MuYl6Rb+f3Ay1ZyIjaJMazL3c6nTtptoEPJsKbRroTazH76ZXDhGTJi8f
hm+y9w079JxT2BvMc8KRNYZ+uoVP3GrJiNmtAX1N5mBJ8o4yFC4Gro3WWEaGYtQQJ7K6IMllM3Ci
AY43lnDBL3pB0ZGesjPRxMkhV/ruqE+0vl9tp76HDnP+3Jate2WWg3K1plNZQ/nUcSVpGoGPxY9A
Vssi6Fd3+eHK0YwRVpZ4aSDX4Lfkx6KAYnNFc+L8QeJi2RF/v3CvSNxWcWol3zoW66vn8h7q9uc8
mL9ZYfLB8FWvuIsf2cyRBFNw4++t49td3HGel55hzpiyRIH5kPxsjxMa4FCHvCv99bMET3AHo7sF
bKy2Be5mfNa3N5ZdxlTRcoTHi69FGCMJ9QaqYVMAcofDovnFp8t4wk+KXhqEMqxzmWfsqQcy5PPm
bkEygHfF3WZQ90DAy6704DKQ6Dho8NwYWXbQKK1yztQtwTZbNf0WxEpf3ClOjQF3qlSS5RKiYOwT
k2loV3B5VkJ7a5LUXZstmO3iNJeu46WIDLy/MGUHwpkCau/RSXqAWEh11xXUceK/QkCDK6oWEOLm
y3pl7G7NkLXIn7XY0iOGyfv+7rIRolwkdLFfMbiLZnMwhpErsOJ350Tn08FH5tz0ULzAcWp/usrh
MqTIUewRuYsGmrrbnFrdFkBrAHIYU1KHem2QQLc2MDpq+SoLyQQ5kDcmcv6inQdnKzaYuLWgFGqj
NLJuiQZ1XkYgKXXGEvP4jEtuQmGQdEAzD1vIVJPGq5/D/KCBwDXYgipajg1kq4sXWXusKC+5N5Nw
Nw2Ju9lFPxWuS9ygigfHWITlFJmoAjEZoG28v7yOIt4bANqohULvBW387BTunvCgwk3yxh02+CjG
8A3utmBiM2hh5Scn5VDUaP6RhSnik/2KyRzZDtNOFlsdoHsfOOQp7787iczxst3HXy57o7hTjVZJ
SN/VAFBSbwlNkCgXHbp8iG9dNYf602xBecvwlztagO5PZp2okP/mk3KnMUmMom56oNPSz1HM00PE
fXfV83xkwmrKzXJq7vrnJpJzSbD/fMlu7lQuDt2aSR2xbasebAXaagcUCV4vt9BWZpiVE6Q9tHwu
byHRtYOuGhPdNTZjkOXM7YjZOZBvhLkm7tHi3rELT7Vlfdaiu1RzDFdzICGGaToOZYiduC9WmDaE
BMzGR6QJQnrb/gNO3PZRTtkuPog7PO5TqviCpp3iXMQ3zmG4ZZmQ2ZvPoOB++IMCgdC7YboGlVgI
Rr4bg5hjd+21AluGpcubc4PmO+OQHiGuIn1iCg8fa7plApSm5nKHz6UkU0sHE5eJ1oTDxOiuJMdP
ePp2CNzpm9A20RdWjU9XDTcFBENNlC9z+LTVId6m1LckVSWQwj24g+R2R9HixmkxLx+k2fxcKzqa
6abK8ZsZUzKXdzu7Z94dsR0Sty/seSArGYGksmwcWMwN6JjJGUFkq8R+xs5FglebrKvFYJx713qJ
0Yd82Y7LADrfFDekWaaj/I9FmdLA1NEGKWs2FX8pEylbRIrY1dxVZuVN71QVlt1ZypsuyZBQo/RM
V/u2HVRvMo3AsLVvTUFlM/+i4hMouV+RmS/ZfbwKND6pyi7RZT1OzmdqOyEpn9L8bkqJh75o0F98
Xpbuyhllwz3CuMG1mZwC66ngK7SQkUZPqZnjqxpN6dnjdluXyedKN36WnbR2Lw77XtH40uyUJUht
JgXzGhNyfEw5d/WbE4420kRyylWRcTpjKGKd1y4GeN5+1sXdKnfJsWVa50ujfqiqKzqbQZ3LWFqE
MckeiNv8oxEjdYROD8Qk2S1KepnHxHBmb/S27/ktDcdHNCQfLp8H4cfcgfI0A/pgTI3Rwro5UjbI
L3YHN6TnssLz0ED/zfZJGuuJnP4ekTsgeZdYMUmAyEKv7atxdE4sYl8+jAeZdcz/8V5rD8WdCIVu
69B2+KLmQmw/1SxEJFN1bRfZU9m7NcRl44fL31PkX/aI7C2+O4Mo1+R9B61lUPBmz46TVJ4JqlfZ
q0CyJX8lpHYofVU6BmVbkuXwu1sjIMnJqJHFZ4SGNGzxpkt8u/mDapAoRwwtrX9PAz/IaWqjoXUx
PukaadEMkmOfnFkbyOq1UAcZPftQh1ty/QdFBFEaY4/M3a9j12WZQ2A0m7lnhYveBXsRpMFDnPvV
07913y6vpeh21cGkb5jgo4Fz427XytpGl+R47HVdft3U9fe0d/7J9EJWkhXv0lcczsH0ThlbpQ6c
UR/DvoEiqZN2ftcqH7K606ItScP/n2Gco9kqE43oNXvFOslLM9WnYbTv89l9vAwjzIvuPiCfCMrX
XFnrHAkT+wknPXSvFiRFv60+Whd7b70pgvxnJ6Fjk2Jy3iUZY7POK2BWGADCWG12ZRyrm8xXSz+9
1cI8JImU6fP/cKLoqUV7nENUnf+gdW3n+cSi5i94pH+GFEHhj2hzSX950fmQnkvZDJsozEBX2X8g
+V5ey1VqXPWAbBTlYGE82rO79Gi3M5h4c/1qTMovTWOmUFgeRon7Efo4XcNEHiqYIADlrHXSaiy2
jW6B6zxboIofc1lTuPDk/YsAksy3XlR1enfTbCBUmLB6GkqlDguwIX7Wu0XqS0W1AxAssOFETUOn
Hnf67GqrRtcAFqSBQWTkxllgj2UJcXnj1E4zDau+j48g83w0JrD1D7InntBWjIygP8+CejTPAFDB
92xph7RVOzXX21pmaGYhR8NqR8lVLwTC5KHhwEgTL9e3H7XaiDLbNXtKVttHPTdOCa0w92w7J8mx
FzpqFvsyVS7QNXOrt02QGOuVhF0R46kHSQZ6o7fvrJ9X9Qj4TqVcksLUA8gA/kXkDn2RW30Vbyne
4t+NiM0WjVdV57V31FNCC+Mo6BQEDduJxH72JMt7CE/DDpuLMWoQ4ZRWi9i3bUDNsbUP9YgW3Muf
VLh0uIFcDAr/mp18u3RjARpLqwdGP55b67lQ763++TKEMKRwVPARqBrSOBa3O9Iu70y6KWvgDMqX
xppnr++786LgO1Y6kWRuhfbswNjfd/HL7KRoytGxQzYzcscnq3wytvNle4TLsoPgooXGMrq6MGFP
4lR+THrP1mWrIqxdgcTBIhr0bvDpuG1nrHNiVXYGN0Woch67pLwaMOHilc6sHe2uSsI5L6i/Ncbo
T1Zdm148bJrsaS7+mK+/gt+AhQmK3xibPxs2T1EaD/PVnoEFvPxBhZccyFDA9oeHEBIo3Bd1FBup
MNf9pX2TeaX5i//WRV1HH44J5BjkIZ8u8iQgKUGvPlg/oCrEmRZn6AMqHcLIb+KDEXQ3RedhNOhT
dRh+Ew75PaR3IF44H6BfctVB5AxkNXKWOeHvAHEDeiow1mc73I2HLm6T5hBDDYpSS71knPrIzYjq
bTYBX2DqQLdhM2bfSGpMVNNhqT2n1eJD1cYt2OLtpD03lSKb5hG8F9ESZphQPXTRkf+OjDihijPX
q2sGOUmelk6vPEWLMQyWaqXXm9s9Xjepp0OyAwwYxQ+6uL6elyum0xTbb1pnxJxADl7maZC4EsGy
YdYHmwH9KoxOiCc2zSZUfxbbBMdhMwUOkg/K5gaFNYVWrYbx2HjrCJWvJv+wmKB8rT65ReM5GEbK
wTuzQv8mNqHhlEZDaXnEJd5i9v4yX8/xj8Jw/+tY5u1PZSu/80QJbWs7ZT91srtwXCd/s75ePjfv
j6emY1zbwjiHBTF1vonPnmPTip1+Dqos7e+TLienPHXdsEjWTmLMex/+Forz4QiaQOFQdXOwoIMc
5eznIq/DdGqjDJKff2MVy6SaOshr+alPtULHrQbe40DDgcDQpzfTL+UmiVje+3DYAyFbUJig+x91
mreL02N6J4l72KOoubdk11sty5kJF2eHwHlwuOO+pxRmdDXx6nHxod/hJYqM/uh9sM4MIZhnN0Al
BRaYt4bYnTopNENlOj9ZEeh1fhF5/82c2FsYbv3tLclTDZ4/QB0G881NgNlnryw/ucpHxZC97sSL
82oT+7S7k6O2mVNAhhf7ujQiZR08pzL/a1amt/ZwN049NJtia8scqPY4eYaNsZbOLO8nC00h3fi5
6rMwdlbZtS40jMmFu+irh7PnFmus1UFTOhWo1blOXY+0Mn11GQK3Tk1hQ5dmonNgjMoDXZazkWrH
y+dTBsGtzkJooiQZjMh0cGviib/29bfLEMKzg7lvzFqCs1bjE90kXtx4NbHbWkxZriT1cPmctfaf
yyjvkyPYAzsULgTYyiGFbDH2gD02zh1pG2fxrWHLrtNE3bx4XHPVy2kpm38WdCS+xeV2QWkkuLZT
4OoHpj3V3rnlzbqBq+A5uwYNv++ge3VOwFfuyxjlhV7cRG8unqNwFYRbOsvuMBKRjnMwQGb7Ki37
5jSZblN5mCTbTnWWFh8vf2JRIIFCBZuuUtFzgk7It0c5NQdCW8w/snbkSK2DrPKMI1P1LnTPeUmv
EsgZ+eUBo4cSYOZe3+Zn8ZF3wNwBj5uWTHk8YHFddOwN31z6AqoIf9k+JEMJqg1ECc6hyq76XGYy
2zbvkfEIxr2MGVCdQ86Gyk5ohuXtQUhhoNu7mD/b/hyqAejQyLmScT0JijPM1FdAts937rJx6kxt
FHZaksdqss+9emyMT6SbvCF5bJZbs8BslLJ4rJ1F8pWFt88OmstwjEtaN0MOT92+qL77UqE9MbKi
qQejsIMvj1bs2FuGYPyHhssTo8+U4AuPMNFMsO8abHyPc3dOnKeJlcMXoXmEpeSMgB77wk8euoDJ
xi/XZuNZkBlKglYGzf71u2XeQXM7u5yqYl5NeFrWV1J+NqIJWlWrBX11NajP6KC5/++57rHOO0Ru
YyGnMjtDqc1BUWVeUx1BuRQvnezgMO/z3i5o72DuCzkWwnnFRKMuHn3YTdrTFDIpRya1OkBqFSkC
CFNJO6VleJw3zMwmK5oBeGg6B0PUKX8p0aCNWZQiUkC3LdfmFbw22Xd8tZDbNCutupqmK2JZCAFH
yTEt0bjohs6M7UrDjVFg/91GZS2L6O8z1Xests4GimYlbhA/rYaLEbPFuE3NWvs0JFp51PpMC6cu
e8HN/a3N2thXQHJ0lWrqFNp2/oE2W+alTbJF67A2NwRsN8ek7UxJdk1064JtBeSRWHWwaHE7Ws8L
dZqndA5IhqAbY6ll/92aTMkGYy6B3197FH4XJ4NhNE2GrH3508oxd2NAM1z/WhbuYQP1/yIZLReu
NorHjEzLQHKBF1rbhmGMCfi0gvHFerFxStO7+gidAR982Kh6Slda+BXRl4ipSZDv4Qp6642tBfJy
qoGXhf3UfVTDwS8e8jvFb8MpA9MTiaogu7PuL/tBXXTnkB0ot3Q5sUg3M1CQIL3Ezxu6Y43AfFhC
EE8FaVRfgWxhzjHYRX09mh8R1xD/L5qBkeLb/QhuZavcbN2R4MplVTQTrKPZg7N4TjAEyqGKkEyQ
fmuRD4bGAuYewLXguL8ird3Nh1d8smikxivuqvoIlhx0MBWK1+Qhq/oyJmMtR55MsoEFdSBmJ9Ii
IPwCQTbfId8PS2qvDT72HBmRFWPkuPgJKw1MlCT+eFOa3nalfb68wuJtvAPlnpOuFtOlYaD5qT1p
GMnNg/WK1WTTY/xJnh8TXex7G7lbQLXLFMRLeL3qBP35yZMLaqvZvNPt2DP10lP7b0OX+pdtFK6m
iWSTatguHBAXTDig4bVKGyaq5WF2F69SZD2vwrOJNm6NGCDBAO/y27O5kCyDuhx2aNvloVFvFpKZ
TbhA71KyR8RAyF/oBuYrNb4HNNnKAjxSJUxBLNQlzYOul+Fsp5KSpPCLEQ3/X2cd6jxZe9uXTTOW
OSKC8vu85OBSiYPLayLedzsI7nrWaZ27lQV3jQQGRA1Snx7J6XctXr2S7zspHjN5d6QTtFtaaQ6T
1DNr1l3QaLSgd2+F34Jut+ZXYBcKJTYKvefORs576kVF8FgAJut5YB6zek4OQ9Cd5kMSyWYKhCdr
B8btwbZe1qwcAZbnj3l14zI17/HGguiGtQ2Q9/pUp4XEQNFuhBYNZl5tsIFb/DbJWnVNt3YCOfY6
QMZ+nSAwp86tDzm94S82PhwxcscQ8yHISr5dPkxE671i9FOgGnFQmzNEeBs3CbehOP3Fou2Q+FKg
phTDkqxAGtCMrIZlUEzQhhkCpiYG1Wopv6HoqQH2NwudaCgbuAa3SQwHc9lqaU7Qp17AzTRmgRvV
UVb8ClbH0IwyzZueSOypx0GScZFBc1tmWdoyNRoDpsa3Y6P4CGAbr3Oft+JD04L64vKXFTkV0JOY
LAJEyMTnXyeMZZVkBsVV5lhfXEyTeCjKS0pooiAQ7YSQNMBMFEhHuW2ydprbZbU1BbGJDel+N3Il
Uh0SaAqYmbajPUiqgkK3sgPk871uD+bqmQH2gcH0voPKz78RcEwQaMSjdvvp8jcU9DLBMPQwgExe
xSg0XxHPF9LoKwEe60TD/Ke3XmtHJk3N5DiZOjY6N0IoG8lOBftwfHSNfDbI8FG5MUAh+/b8tQM1
FUyu/E4+FE2ojU8riIAPaBP1p/hfOo3NN4qrscPUxSBZWcHuQXoJpXn4GbCl851NqTJMXbfSKSCp
dUZxK/VWK3+4/HVlGFygUNTWOrPENwSj8w91XX2g/V9ECohkwRsIUTJcrXybSEvTpUbVH2bUw7np
8sTrBieHxvgoOduCtngwt+sovTN5CqZ78nbFtlqxOj1hhxsZMpYuMtBT+L/ha/VNHr2yHcDtkDd4
7DLcXbCVVli65egT2FYgwgHE5rCCsHV7yZRHKJeHDXhzxuQcT/IRJ8E9hCIVSwOikxi7g4M2N0NH
JyrWbR6a5b5ZKutayVf1Gk1V0nmj9703vwjxbcYij3uIj8CUFsImea9MIDvrnzS6Rpmuhm1ch1ld
PmhZcwJf7bdZj69rMshIPATsGhpOPhpuoBgAfhl+tIKqE3jyG3xj+2kcwuofDbKa1TkJyX2TB8Pn
5JoxFIEtCOyT8yMe+mfz8fIJ0UWfev8LuCOSkVkhWYlfwAYla+isNF5Ro1DqdV+Gx+aRCW/aN2pU
3KeJlyRBMnlwBhFaZU3f/iqnhhCd2P3P4fw9ggWibjZ+Tl4mmClGk15XSa4t0b7eQfD6PU6V67QC
K23QLF/TrgVdLCaV6O2y0cPlbyv5tHxxYkgLNZ9qHFhr6czHAqN5523dIHiJLy6pUkk+G1/ttiaD
LuYEm6zWOhTDfEvU5umyNWIIGxy+GJbB+5K7MDKtrgxqsJu4wgtvHj0duabLEILwBafhFYL9fedx
nNhWKCO0CNziCxgDIt2aD7T/NM/r/TzZ4WUw8eq8gnEbX60dFzwIBAFoO2sngjbXwDLTNGittZJc
tsJPh8cX6lSo5qkOV0M2oDswrxNEPfrkdmorb4FE72VjhJcDCmD/QnCXg2XU+loOsIZpy4PTxaOf
GIV3c0Jc/UmaTtEFV8Mejf19t1C5YqzrSmHQEA4fMaN5pocVad8cMiby2QdR2cLYo3EvS1YXgtA6
Q1Mc1JIrcrY7CupHMz22RfsMx9Rut5pVf3CW9UtS6TJObUGo9AafLe/OWkzZbtTp8G3ZhJhxVRyW
KD3q0uBdDIOnF8iymX/iXF+fTMuYE7wbdOOq1f5x8w9bfd/qaZBum4cALrQxyyXZNmxb8Hc8ptb/
g8lHu5W+LiDzByZ70BrXxlV2KBFSbKc/UPgWbhp0fWoETTkgruUOXNaRTMHz5HeCACl8xNbFDVPJ
a5DolMmniA8E5G4chxBTRSTxdtHKCcITax+z9EB2HNBQEbo+BBZ/RbaH9Ke0OiH8koijQUCOpBQi
wrd4hrIuiqv/L95yEwfflRvsz8NylEEJ98kOiTt8ytJas5ooeC1gOw6HETlq1loqe0uKXkIGmt7+
tYg7diljF58dWDRCycjFfGkYY0im9twNr4PqTs6FIzOMO2cDtcuqyHaGGeBn6g9SLR/hUlmWywqv
NqrN3NaIk6mJt5rOwVSmHkSpA7Uf7zIEXJpleBrMU8zK07XV29LZS8zs5fKhE148O3juIs2roSvm
HvA9CI2bdPDc+YsJ2vrLKGKv6UBXGEIANq45bvlmFPArV8fX7NcaKtAY4GqScwLq+7Z6Waz50bDn
GwwFzo6FdOBWeP9PeG4xK6IzfhjA5yekgQ0Ii2XIQdv/MJ5GGTe10FbwwWKkFr14oC3lLli9GDe3
SCeka/OOeGgG8tzsccyvV3BFj/Yj+EE8VKw8kswYE6pldMFCeAxdQIzTAN8IHmdvz/5srTZmD1Fd
KKwi6pFnSbp7Ne/8qTrOtRbY9pObavdF/DA7XSD5zuw78h4cRE5goAB5lGny2S1zGKsO+mnMq2ov
eYxxve7gQA8S8P1XFU+0JDAlTDWiMA3KL7YD1ipDR1fcW3OnWKFDpTlTsNpteZ2lc5L6m90vhT8P
1ei741h6Uw3ZqsumsvuBsxRk1KwDXbeA7nIeNh2MpdnsBCwQBl6krgru54exWb14QpIGJ5Zssjqn
4Nu+QeTWVRvHRR8YYmWQEwbWIXewSNbv1yOAt0rXIbyoI6ZGZwJ3K5ZFoVtlPiCsJjqGkfTNvAeX
dnpv1JTcbHa6PHfxWoHxAjPxd63brOckpr3lazOZjkqJ7hHFscvnOTdUT8/VCpPyVlrNft/M5TGj
fXKTgLfUQnNFRlG3Bu/ewSwd9ZBPFugRkpKiHcPQqO65WlkebLWq0LmnDr7j0uZcuHbzwygr+EQt
1pYbDIc1n5Ki/j625fx5IzloLZWtWBWPxgP+PWjDlRPoXLbbPG+a24GCzDoljBmKGPA1Jk3K05yQ
PjtrePlnXrcOseapejwhbJyt+nGc7UHyNBIMZmgmu8h0JGPZ44Vz96D8K/Uyn6ZAqREb637xMb9v
o85HE8bj2HssbFVuzAgqwZFsEky0gfbQ3EkhOCq2WQEaZWzNgxJxtGJ7yzw924b8FtqjcM8mhB6o
yLOs/RA2X/WQHo3bFeSN4DYM5XwJ7Ce/A2Migmgw0ax3qZl0zqlWkRFvGfdkpJ9HdACQHNKYknMh
ij5YrzI67jX0QSJHiN+xC7qbtMjWpNAgFBb+pm9br6wKI22/KZysxbNOl92LaK32gNxBbJOpdgui
jkFX6nhpfNH67nAZ4X9Iu67dupVk+0UEmMMr007KsmTJL4QtW2Qz5/T1d/X23GOyxbNb43kwYFiG
itWhqrrCWlv14JVOTISPbv2MllJRen/UbDpMELvo3sOYHkX7c8fiM2NJHLVY1zjo5pgMAmQ2Hu0h
JJ4K9BNkK93JD+zM1QPXfChV3u5thFjI3YE5AB4ZRo2tnyogOtfUFlJn8oQZBGBgEkdLHmUfY7Lc
npktFQ28YUC3g2oLmC3XRwXIAmaMiBhv37R0xP611Xi905sS4NihDCpjOPhrCboB+gt1Mls3wgye
n7ZWZ49CXHD86kb8qxoAecOAMfzABwQDPQqKFqQXravpP+v0oeyfRfW+tH6liifkb6HEG8Hdyj4u
BbKxg0jSKq0GCFR36R25Mfz8MT8EFXqdJq/bBWhGtHbG7Kl7Ywf+jXbHR0TZiIVVPFsx0iOi/vGh
zp50ZtObYwf0cCG4BzYnhlaaNnTUUfYv372teRDMGwI3CzYLHV0qc70FwQyEIu3RcQLWsVBHOlvf
TdljeJL2uouB9coJLLv+Dn/wiJxrapfEAYE3bmTHi4y3zPXyS5jjOhSxlNUDviRFfVB1KjoqSPuM
vPzIf1NtxaZLvdlsp6CNKcZOIU08is+AUj1RSGHVl574rmHTvi00YxOeGSipyjSALGqz+7vsPsO1
B6ADgn6K2Frs/ybwX2nHRGj12MYoHJ7XklKh09CXtuY1t59gY9iyaUvtmAfVPOZVJrWQFR9qQPv5
4bG1wwP5Mn/jp8G520Yt0sL9KcQsh1yCMHUnvJU+hblXdsbRPBH+5OrWJVwqxgRIqH5Iupiftw1w
Cj/rW3Bx4q0W/sxTO9rT2oN8o3y5fB+38jOrnWNCo2DQBqGtzzuXPNBbEN8mYJVX/R5g19w8F90b
NmoxqU0FW7AK4hgmmugxeKnh/UBvf02ASyY7uTsjk2c45Evz8xP7xxPImBtDExQZhFNU4PA+FzZS
sk76CCDoW8mZMpA+82BGtg0c5qBMIIFRADZGxdAk8lxYOpWIR/er5FOvaz3kJ9BcHD3jXnrIkAxO
74evuicfx7uqtXmP/s2DtPgERmnBACmLGhpwYDGeIWZnR+2DnnHi+W0hyGoAMhkAmCygg9w2lhEU
EFKYvS9VmPlRnqSOczzpYn04L0hVYqZWxWijxtjovtUK5AnwxDWkNrtCE4u+G9ueXJe9ULtVNpcu
yIFHnmeg63NBKhurYXYWELM00Q2eUGcOdKD3gpUe0LeksptSf8pUjJKbqVNNL0Fdv0bhS1+aboFM
lTUL+7pEVBJfpUMUcT7sY8yPThZkkNCfoGHejSXzljpQheeTornA4e+AwD1I6CYPlQDgLrke7GZZ
Hnn4DhvzIGuZjAEM47KVk0nW3PA5vJHQQkNR59LaDq8b9KbSvGD8S+SVBje6MdZSGVM4kCICT6+q
wYNV36f3wcEbmfxOVTs9eKD87Ivqd7f8GPZj7LcWzJjDpohiI1Yh+P+xzQY0tfOxzTbGxakcXB1K
lWl8IMMWI0OTm3nW4FeSB2Xf7zvfOOonPnPKtkJ/BDErOVtmb8bGpKH3FUUTTPLUaED9BG3CR68M
hSygPICBBhwtOhOaz3WaKeU40B2j7xtQJpQewRANmBJvY+675uMNpdIAgyhiEBuNO4yRHaNe7xUL
TQiUDSN148fMaxpbdyiC+uCTu+x1vhZt8Wv+9BcubC2aMa5ZFlai3jaaO75NDk38Ry7qey/ZleSh
Z9r97yfAUKhE9h8ZRVEH6iOzf0psKOgeS3V37kPHMuY9AOV/aVqzT0ReQv6jRV+LYs7+hNJyU4aJ
7qJp+AHwkyei649l1u8vhxzUYqyt61oMs3dBF5W1UBMdSTZFsYEJ9NLrzfNlGZuqAAoZPhiFcgQa
+IZF2CYBKkYWLKxaPk1XQ298rUj0Ay0WP/83MYwqfYm8XFhATJVaTlynfjt9U8AleFnKpjU0QQVm
olaC9qbzzxfaaFYX1wGa02gQg6kEh2LKdz6JvWzytWO7S3cdaIydYLb1zOa9kz66YGzXQjhz3qUC
VE8dZtrdcCDerD+T/NZsG+QtJbSZ/7is6ea2LWQx7j40qxlpSlPDJNrgZPJp0EHY0XNmLzhC2Ne2
qQYNUtVUIX3y1bI+SsrbwGPq2Hg40GXTQNWDTCdATZlXyjSNZqrkFrVQ4X64Pg9IgWchAiUo795u
5OggC22usIOYVwI13vq0Z+GkRkYc4v2MCiHlrqCvS4BRnMkrhpPGWcBt3VBbRVu+RGlImddegbJd
FJERhuIMxRHf1qXX2j0YcspdY/qXz8SWq6R47oA/R3+yhcTMWju9BoSKLHaqG8mJPU/mF5CFJ7Lw
iC84tDPIq4bnOkQbgsLrWtyY+8VdQ5s+iuQW6uQ6E/tU2EO5CC3kB6+q1BYOhYcRkqthFz2a7qzZ
9Ts4UNzpxG3r2LCQK7n0BC/uO4BippCMhuIKe3MnewbAHx9ytP1ROvpaPspuuWu51PMfX0prZZlD
ZOgRplKBJehW6H5TPerXaBe/gFAPE7+fyL/wBDLGk8iDnIkEqzvdI+90yP3C0Q/K9eiMHhLmB+6q
0lPJ+J3VqjKGDESLKELnUJDekvELBa6tPf2ltjEl6Sq8O0KX66M0CxS9GDuir6T1Hhb6mI2JIODs
YPxH9JSTAgKd5gkEL7Y04TkfezGQxW3eTBdPLHNko7pPzakKsKhEddPsV1Hujf5xkGuHcys3rKhk
YHgMj3lUXLFya/06sezQ4p6rYI9MiINEbH1odoFb7tVXFV3ayONJ3wHi+V8/OnFIF1IZBwEgoliQ
wK/ixmgY7NWdVAJzEjXH/025s0laXEDgSBAdbxAVDlezbMP+f0qupkAnV2nfZJhP5rWT0AX7cGD+
qHY2uguZJOrGTANuhtupAGcHhY2PWpUXA+5OHftj2aqxW+bcaSGeVMaUh01TwZNjQelQdHPTPk6/
Csd8RTTzPqPY6NXotZ8e4I2DB57Cm1ZuoTBzQ5QB+LaWAoWF7Jth3GsZDwxr03PQF5amYpJAAtvS
+ozqaF6uiqFR8SYZPO1q3svISiqe+JV367Y8MM7lH0nstTONKJjkGhTxqP1RInAP6FTkWtk1nUP5
GbJHXpnsX5Sjs6nIptFJibVyYOOe1aKAW6RPIIn2VXnAovAwIHv4m9uAXlMZs9DU/zLKBagboK6J
20AmL/xePU9ec1M+4q7HzvSCHgOM7Dd3/Dfy5vlYiGW8YNgmqaDoqIlVGGZTuszO//tWWliThQTG
5dVoByitCoqVBdx5jHl2M+LmMjbi55UQxs0NZR2rE7UlTTjaqnAqjYfamO0gaZxKefoft4o5FH3d
tPkoYs3C778nerPxTKI++P1z+ZC4OXp+eC1+vH1ibDLplEIVZLpPXWKX+bsec2aBNlcQ1OwKUCPw
1mddTa+1mdaUKWyUFNpTShzZijwSBc6YgmYhID5nETcDhYU8RiEZkwitFVN5roqmxSJ0aAsvtRwB
OOG4hl/ZXECK2oaMEAYf2EwqJrCFCdU21a0bspOHZHJytb0vYy2yTbMYwYzc7rG2X6VGuAoi41rJ
1cjJO/KGRvA3dLDVjm40r4E0zrbRBlddEc02JXWU4+CoF3HqTF1q2rOAqmxYtL6ZAyYJUXXtqGEK
yid9eK1E8V2JysEutfLQV6DYRpACOBJtUModZ3Wp0f3g5zDjAY4tDbEDO24/zYKitB2iExqGDaOr
XNHZrsq17lUChDr7E0UA2nZ2SSRrSRrDIHIeUXeOLkpEmv1e2Q1XfJO19TKS0HX6j3KMRRGsyBqk
FsrR6mZzk99ivh0gFYqnf+X2hW4e04UsxrA0hRHmQwhZImAD8OrbFU/meRCpfvhEFyo99JfWkLEs
eTGSQhvPmgET4w5d+nMEGvRkB0w+NzqN38cZoK60SFWdOm6n++YVWejKXMkiVoSsDiC9mwjmNurE
ljRh4oR9m3bmjxA27W/1WUQs4Ku6sSBeV4BSNmftptaz3SRM97HYcWbBt4MGOrhJ4WqBBsQclnYQ
VIGoCICm43mKGQjmltcfkwMNuyxX5LQ1bD9nF/KYA5MKoaZ0APx2rUe9vaKQBOE300WLWrIvDiAR
/Sq78ifs20Y5Gm52IZc5OolVRXHeQi7owg/KD1m1aRkVM5U9BZWS0R417A2RZ8W37cyf1WWOjCWG
YmGKkEoHqlQU9yOfoAwOAEpgW4S+zFvd7SP6jzy2wA9sbTGN6OqSZ/M+ODY746ZCenOyE7BRUBVN
L9YcjjGlR+TjrfwjlMmNBGIaYg4eQqMDOuw91EWumyf9td7X6C1od9G3ILQtLowH3bBLUplHQydP
GP4wILXPe6eKf5ERHY2A9oyE0hu0Q179BYLH6ghpTCQ/ywRw1fSt0Fu2Be0O2j44AAgye0HnY3Gw
jnNj82u5vJPL+qpCakOxoYpGxMYTVwd5eeipB5S/YiTX7mm+yzgM95c3ddsM/dlTxltlsgUOygpP
sqyMdlF4nc+zQ1s3p0aySVBy7gn9bZf2kjVCppYWWQ4VrTHGRDeIwqLvU1lzTOu/OMY/SjG2Rxws
Y5wkiMmvxivrBDRkmzJ4S89/xVu1PiyMvalJo42tBVm0FKW4qQ8n9SWFNDSX7lFyuLxdPLPK1qit
zhCrIcF+0ew8RdHB2Ghpy90+NmzracbYaOZ3+9Z6KAyOaM49ZB3WlOVp0FZQVJOf5Wif598xaO2G
BjJ3Y+4JvIO50SuCbDZadzGoBHeFlCzO0iJFIQu5VqQhAmPlNgd4KYWMU779fnSiq4jjHrfs6VIY
/flCWBCKJC4JhKUkju8wiSzLTtwrcce5AFvXDe8KCSRNaCwEGP5aTpiNmhoooGJqMZ8RFw34QwS7
6jyB3GYJL7O0dduWwhinVKvFNOeVrrhjOHmKMbiSec8nituUIqPb+oxRjWbJtUqD3kmtNkEKpocx
Rpba2QOd8gp3wnXzFt0gf4xWKV4VYnO/FkKZ/RoUMJNXAoQq0s3cfbfy75fv2VYAioG8f5RizWIl
FugSwe8v48wZrMitC2JL9bdivNb6kwrMUTXfXxa5ebWXMhnjOIRKWuQ9ZIamUwfXQQ2AGwkPav0O
TTV15QiTI5TO7MnoWeflq3mbyFjMWQg6w6ghO42FQwpIFpQ0dxYADi7ryNs25vhPsdLr4wAxjdjZ
8vga5iInSKGLxHoYE9D4QNE1AGNqMgejkidJHFNIAH6rLQeKXcxPAaAZRsQml3XZ9DKmguZSdJcB
AoJtkFEFo9VNumZag0dljKrvc06QZ4mxg+Td0mFBNM0vA83JeaXgzXVciGa0TMZ0tiKgkCEmeilA
dKEaPGqgjTZhmN+FCOYGpBq4Twx0ruPlbO6in7KnuAmiWgsTlcVLPt3SQJMWg1WgJEq2dDDu/upM
Lr6AuQ8myeoc4PeKmw8t0PbrTvOBxBydzMj8q+TtUlvm/KPkF9QTXVBjRsuKDq5q0bhDX5Y7xJF3
BtcXdafoTFxCcrh8jjav3kJN5k70UgW6YkJFmzspAH6V8JqUXy/L4J0XxhPkkS4XZq0prmlhvNKY
bJLxgBs3RQDQgh4atNCxkChzkJlzOivYrbayrTw6tg3vlbW5UgsRzPvDmNQuVlJZcWvtSipjV1QH
JxJFzr3mSZHX/oxYIYmnHFIADdkcy0Rt3WkIhZ2uDjxinG0TguEFzD2ZJkYYmSPediht9wThgEGM
lxA4BMhHeo2SvgjtIHlELndEk5B+GM1THHa/jC7hlLi4X8Ac/KaqU6XpsW0tCR0ylI5SveaN4KhE
t0n1rQa7tIjAxLAAH98o75eP5bbLW+jPnH0iGRnRepxLdTekR/M+AmHOMUJUO5ZHCooseZV1mE2X
/9raPK4A/kQfAzDPUO5f7zJQkaesBxaZqwjkRVak6yYLM44v2sy5gIjiHyGMeoEa1/qUINdKW+NV
J/GKpwyj27VHswJAIeNZzM0yzVIgc8/FqsewIq0Dg7bkWF3TTLKBMg0aJTjx8uYl+UczVLPXyxcB
WhMkDFRQ1th5Fx0BReKKMicK234DLMQwNx4Z4VFRO4hpf2OG+iUBSBZlGkQ6VXeEL5fPI930D8HD
Qhxz9Xt0p4NjDOJqMXJaJQNHFQF7xoj2tzcNzbaXpW11WlFGm/8cD5Ud1s4I6cyCQBytGEYYbpNt
7Sr0KBrsAOwdA434p+ZW/IqOK46NowfvkqL0diyeOwr6m2UrR+FenUEok1oPoh58UeXQlVrrUTWB
y5p0OmczL984VaRHaiFTq6VgmGRoa6rFddUPr2jOf7i8ottBy2JFGXsqDkKDZwH06l9aYqN5TXmz
bNkjIFfXkXs0FSf63iLF+oZuazyU011c2DGPII93NxjTEkTKXIUTFK0iQAuYenXVT7mLkXuO9dyW
A+x8zDgAm0dlTqsZZCiTNtS60DJLZlvWVaQ8Xl7RfzFhf4Qwr7sp7lrQx0EIzTf0hxywsgQDFCoS
m/oJw6C8ThaeUszJjPIIzYcK5LX+DPxc3ZFOwUG7GXzRVxzZju/TXcG5hzyR9OeLgznEajECiQ7r
aMLr1KGXhxUavDgruX38KdyXBIhN6bzQCyl50s9GOCGaRQLssRas71XCq3bxRDBrp+oVSud4trq9
Jv+SJvCyCjMvUbKZpQQh1j96MKtVWVmq9g30aLzJM/zhem4crbXB1u7MAM0eR1vsuWTBm8/xhVDm
XhuFqBA5hmZEU74GqtDYfZBd60JwsgYLwNk5MGzG6TqItdfL53/7bPzRlrnLmqQOiRpBcJ1Uu0S/
q7XCM6DxZSnbfg6dWwYdAqXJrvURbAVrbhKCU69qmFSaQ+BSy9oBqFEehq4nB4A3EzqP2ju9nZPD
GEzCyxBa2IA0i3ifQi/0B9ew+BRmf8tEKytFgfXSHsOb4JgcA1c+dL74MqNONOx177Lqmwu8EMfs
7NyLeRRTr2CQqzy/Lqs3lRerbEdFtJmZDpwilmNUEtRcKJDfQB4ssDBhk1zlmXaDXbjri+hbCrbr
sQAPRd7ZM7D+L6t37pj/sJwL2Yx+4gyQl3CA7LqcZ7sYouukL+5zpTJcoZh1OyiL1zIMEnsa9JvO
Kg6z1t4bxoxnlHbTJsZr08lfKmQ0bKQoPdTvTlKjo2BuqDYgBvwoVkw3Lsc3dJYWaMuuX2ctAVfM
1N50eXebjuYzGc3YjdoKFCND8h4bEYB9K5BD10+Tmd1MxnyXFvTLUslWBB1tkaEa23Nm1m4blYXf
Fyqa7fDk5qzMtmfBiQeMJqaBP4x0gU+5m40csf/gKC/Q1y3gVJ5HwKQrzvhEbpMfl7eCrjS7ExYA
IQBaC3wc1WR3ggT4RyPSXHCuAsquf5YD0U6RQrJR/uDRCmxFkkthjN0A52Ikyy3RziwvSWgPu+qb
dDJf4UfRRK/6lR978g9h4D4BeFoyT46oksc4VyC4SH+ReAAiTOjN4X0Zcpzmlq9ZKsi8NOIGzLFW
FEMOOrOVvnRJxYGK3bIMCwksjn7Rm0WQStAkNpODLM9uPzxpA0eNrYkzcOP9cypYfJmySfVoiKFH
cD1eFcfotm5vUCP3ZYDoVF/jX4Drt75wy7d0Fy6cRYsJ3Sq9jDuiQTf0Xu6CdwmAKqlzLXvVzvDK
9/I5uE1vqp+iDeTvw+VbsPngXypM7f8iDqm0pDCLmi7rIb1rHyNXcBqQRU9f+G/szVgBRH06Om9E
oFGxo+FlGWTSXGFx06saXe3v5pk7s7erN2W6/Y0ly3sCb0zEUoPyRyaztOHcDsnYQaYJ2Jfd7Bc3
5AYgPuIOjhumRvIlVyO2ilSm6iYCBqzvRZ9yuvAaTjeP7+I7mHUuSRz2gpFori72R7Oc9lmqfalb
ZcfZT6rPh6O0kMOEDkHWCn1nYT/LztEx/ZH77b57U9+QnQUfD295N83LQhrjSrUImUoJMYI7DPEP
kmgnQLage8s6aH30clkz3gIy9trKAryfGoiKxq9F8UCAFa2OPDtNd+HS6jF2WjYtwegLCJHvm/f0
TsUNpEmTrnOqg0LbW93LSm16veXxpJZhcf2mTG6nZsTxpC3Q+c/xMT5fwNlJMGJ7zW/03rTTGvAQ
4WR1eFvmGJIaNKBWIqBRJBoiTyJldygKQ+Wcwk17tpDCHEKlDvRStiBFQF+rHVag5pSTAeuIHg0l
zxw8iP1uKP/70XPc9YVY5jQqWtml4gSXrhYxio83RvLYqxw3dCZk+3BEdA1Y9Biepbx46x1TKz1F
XBWgYdKdvBzpi3c6ZhGgmajyOg8wkw5mMjEhVz5r04zYBTi5eAmhXyyMbeRuBW5DzMYdBCa+RHki
MfABpIv1B5m1GrcRyD7dbGjuijS+yafWD+fE75P0v0/zQZR6JujD8JXOePm2V9MCI1mqC1KIU6Uq
Ti/0xxyPkcu3YlsjsBvrGF9D1ZXZxykGiTT4Q1F9l4efmRzujNz0OkV8LvWAs51bTy2o9EcWY1aS
Ng+6EsA+cPhB9Uz7CnS3ceX2BQkhN/R5E7wb928ljjEwpRmlcltDnFydlOS6a7jNLht2UhZxLNHV
R9HM2YZlIRENEjQmzdBob4ZPjrHktOY9nQeI9uJJ7e4CJxG4geZ5cpG5Fyu5zNnAxEqYDRhjg1yw
2Ip7zdcOAHo7zCdUDzCfJ6IFoH+vwIH+EtuJ+zcdqZBv4g/mEPGCZFLQQVKWZgVEOeS6w317iwSE
PTrKETrbucPNS9FM80dt/0hjMtFZZM25OkJb8Qge2DM+uglc2doR99wRCJ4s5oLneaKlHRjLIAuL
espAcNN6sh+j6Yz7Nt5wgKtVZKxbbUTZjEEnuorqu4pR3/lGtyVk2iJA/fPbz7cqPit5jKcA9uAw
lQBbcPX7YNd/MURXsfz5q453ke7rkgOo+aKzJeIkPnduZvum/NlDxszUao3hHczV4MSee5gdIXYA
WeIIuxiAN/muRUKYl2nftjeLY8rYGyHrpTGEGT/XgMgpdYGf4eiPFipAGAR8vWxIqTW5dEoZa1MX
TYV3NYR16qMwGz/qLvuh6Mn3SSHv5vDzsrCtbPtqL5lYpg0wKxbR9UwP1otlAprTj4Uz2Y4Q2rUn
+pJhl14Fxp0+PEaDJ5o2Qdc/Fwpu602z+hDGFM2xpMYl9hYfQvbG19/jzwI6JsV99uOy0pz9BIbZ
2vvKVi+ko3Xez8FLTpIdw/CIALkrfCu2Y45n3IoXF6phAnItzkgGxE0B1hhgnl4f2JRGtPTm9wnd
0+pXwgVNokv17ycIbTRreVUpWWMWnJcSg14g86Idd3wbtxVVrfRi7I4YAlpUK6EXjYPpFLkaFk6/
L/0B+FNy4QSH2hvc3AtfKQKdcrCS577APBF40vD/NMy73f4F0ReKwf9cVeDerHUnDYrFzQzdgV7s
YOgFj+PWzg4xAL3zHW9neQvNGKMRqcohqrEA1H3R8eDfgN5chCi6YZc2lLE/VVahc4YeIPOaPEyN
3YFHho53l3th9KrUl94VRzxj3in25BCg7IS2cGd84Vyby34G7HrrtQ2iQiwaE2tLZ1XKOzoVEz/T
VF/tYEzsxFtd7r1hbJOgj7qgdVC7dkdXIKCVFrzOT77QKE9Aboe3zlu5Dhl8noAqNlQKH8AcHiOI
gqSORKxzmn1Ly+hHm8qeFVvwb+l1U4iPYTUekyB+iMTqAQz2t0pvPaTJ8KhEustZ7M09187jXWA0
BUTOerGbWh2QlpPoYo9ud9N8o9hu9CKPCfw6L8Td9ukLcczeluEoajHQF3GXf/ckJ6NNkptEeVQP
dL4EfdCak80PpD1xl52nKrPPcp8WqWxANmXbzMGxVtn0AT/5ilcI2GnuwaL2/cN90pFiwpMa2Dxs
MUHX0mo0hBH+PGz3qRodQ0G/kus6dCqh9VuToIxghl9VEM7YUZd+u7y19BRdks7srKq1U02iCZ5u
LL6heSCzi5o3qLoZJi00ZLYzadKktICr7RZ6Gbi6nHduGQgI54s88y6rs/mIQDpEAxsYJpOAOb0+
qZql5bU0iRRMRPKjl7GwsYs++ZZ44IlwlB2ubIRuDwqa0PyIEj6549Z2WgDixsSQboITivmATiED
InsZ2D1XFDml3VOyg/bm75Kh4Hz7I4nxrJGiDWPYQRK9lOnP8jHyafBp4JWWetnjJyhUtjZyKZHx
saGpgBW2PEsE+KFux+GTCCAadHBSW0BaJwmfup/8eIweQvaQLuUypjAxrSxqFUl3NQWAfUpnt3Fp
dyKe1yTlHKBNO7+URddgkU+TpFDJK3TWuePL6MqYSUI6W8EU1NmxPGFq9+7yid1y20t5zAVUElSi
wxjyqNtW9r95OOIjz65tbB0ITABcqeh43qoWY9bapAlrVSHoppTywe4aeQdcvDvY9dfL6my5LeS0
NIVmkgDrz7qtBADvUpJktAr3+01E+VlKz9rZjwXSIfpfDK6t5DH7NRZJpeQm5EVAKklOqEy6nQ/G
4HN3R+k0pz1HwY3AYyWQ2TBk9JR+7As6nkA5kiQblD4UodbAnCxYuvgZ160jCZw9ZCaxbyJSrswL
QSuGAcB1UBEV1CtSI7YF2u91DxDz6k7/1MjxxoUDCwTNnlGUJKBiry+BmbdzqsQ64IGOwX3rF6fB
KQ+q138tT82L/FYdPoP1tylUs4CTiQQX+tgYy1kjxkFLWy+7UVQ6tU5sMytO7Vg7slo4nE3c8PKA
u/gji7GdYarFhVl1smtOJlgK8iF7lqJcvTWiCiWdKO6vyqk3/agVyVVjtABOEUrZKUIxea6rSby/
/DnUATL2bfU1jF0tYnNU+36QXRKPNuipDqFxKLUvVosp7LLi6L5pCYBGADIq4LsixFzvbWQGai0A
vchtInR9jPJVNTVf0q7kwB5svaFhasBGqoANkZ6ktRwzAD+eFKsyHj8T2L2yXXilHWVbPn0CjGnz
6CxkMQuYRYmmCQ1kAZj3an5TUG25oZTlxk146IjdApbblq/41autxzuUBIEJLiZg5ljGvFiJ4lGN
JCqYjummrokpG8GrkV0DnCL+/jdZypVERlVgijStRCCxB7y67jTXNP3TH61d7uXX3CzlRjQDaYZ0
xoFSUBlZb2JVWpjRo/r1Ps1SmgdlZ+1CR+bCcGwbOVNF8hVnEriYTJAYGS1or4KArmR5NXmRQxuF
KBwmWKnu/y7sBl3mH3mMZrM5BgbAZ+WzGR+BqtDuC4Bgyifejm04eAgykAZATAjSQyZ4QfwWlUFp
ymcHTxO9CuCpZS6I+UYgDzQKGXhvGkoeIGdf75QyVGGNWB79533uSID67ZrDZSvFk8Cs2JAVHShm
GkDeq8ZRM5u9HHP79+nvYC3hUgu6mIvoSzfEzjB7yDi//J4prtqICBqerrfpsH9+k3q0ppIeiq+X
tdtq3AASNBIJqoo37gdiIMwt9FWSYQFB+ITeejoI2+3oOxdwYOeMbnzkXa+thOdKJmMj62FW5TGH
THUnAmtDAVqKojt6DgqfsvlC9vPeQjNFapy6qf4xJE+6IThBfS91DzUIVAm3uLRpzwxNQ0c2WhQl
gJyv178ZhKwI9Qa34rF3KW5Y4IoH4Xr2YpDA8PJjW55oKYxx+CboMHq0V8iuFTUPmlbelMnomZXM
8a6bIamhg9RSpMw9qOCsleqKegzquKbRjLkDDjaIsS086SkpLkwZEhg88vatK78UyLhYSa+GoMgr
4KQfgiM51nvtTEHH4wXa3q2FYkyYZnRCb4klFKOxdndDU1IqUDqnK3XPB/jfuppLpRgDk5EWIG8Z
hNVT7kWmehOT5NCn0o4EoNYZtX3Y42XGuZT0CLD2YCmUsTlqXehzbEBoDPCN5v7/B+/rB5lfJaOX
7YMsWGmacFNMhT37VqwFyTxj17RbvG5BgJR+FR9HZ3AVb9r3vMH7rTOC+jR6BzGopQIcd30oB7nW
gmYgstuK2bgDXmZhZ0SKd1Pe7PNO73xMxmeuCY6ISZx460r3ilEVGNdAvtcAvoZ2NcbMjm1NjLnS
kfNHx917W0XilRk3ADgxtWAnyphoqFoFaEac3dxY4aVYdoXVnsRdEhqTW3mzP2P8E2PB1/1R9tud
wOWX24goTODLAX2aog6LmCFcr3CoJ0TWSN6efUnxoD8P18JN4tCIQhg/QSC0cR3XAqn6C+dVAuWj
wYA8XBdeS+YRvv4k7TDF5OqnTwQwH93xWhoTCKakCtU2hTR1p/iBYIK5LrVzoEX0gCAlsd0bIyDa
7j6Rmf64jaAZx3A+VhW0fabOXEqMGQ19IqVUT9E5U1IINAaFWKA9ogHu9fKx+Wh4IA4BoULRApUP
AH7An5saUR+gaFCq9408iB6oeYBHkxtIOs2D+aVLwJGYhkTZX5a8tcQWRvbP9EZ0EnW9ocVQSlkW
gX8qkkrd1+YssYOm0DnX4uPj5czariBnCQoIRL9rKVHdFoWC5ibEVcgwm0BFBFZgexXWwZdEbgb3
sk6bpxSw4qYKkiuQmLBT5pT+qhbauD3Xj+fAnq4pglkPoMdYRGDPSzxtvAOh3kIe432HopMio4Y8
2nwgP8XU9wLeJ3z5RDPAR6O6lsUYVTXMR6EKyO+TmWZ+0l0BbG+YnWhXX8mePDrhkSYrdfVZTJ7A
evGJtOxHl7X+BsYp4wjXdVUk9F6G+/gFeKRoRYj2AxKyvJbQ86NobcepLCBwITMEjCoWtUkqgiBv
ML2CtRWfs333pAr2MKC9o3OBole8YijUq7zMJW7qKKjUJQ+SWznGa+FiCP1vOKno5+C5qAErAckF
xq3IQqJWihW2rvJo3ocnBTje0k4/d45+AhePGriPyv8j7TylsTC3fTdQDgpIO2caK6f0i10ALLDC
nZ8B+rzjtXucgcEvCWQcCoiMK0xz4XSNvuS3j4afusA8c6zQ1u9aO7VHdLhM9vADrUtOhHg5O3E7
eTZN758VPl/uhc5VZg2jYUXQGaGsCmqe3m58Ay/yBHv8F6UpBMzgbwAtJDDMrXPNfSEtDBpND2qs
cO+TB0of1R8LpP4+UVn4uJdrSUxwGSVTlZOzJGTdKY9TowKo5G10JKf7Gd/zQD83jOBaHmPZJ4la
igiaNR7m0g1/BuA8udJ25QPo2vj9JB9N/FocczHmcQ5DrYI4bBzgZxtUj0GvIwDjHoyttvEde7f7
RHbqoylaiVUYz1JYyTz1FsyDDuzMPbj4XPOqwjgYEF8+cR8/esu1NOZ6BEZvdCJdU/lb6wpvdBcj
VwaeNrh2iV2D+e8vfMtaJBNxCQpQi4sWIkHluy9vRzB7aih/yZ9gotkoSkMWcqaU5d7UkdRcu2lw
X1tToVkNbj8azQDq4ZjNE6ji3PiZviPr4bZ7VAdgqvHszkZmYi2ZifTGNC86UkEybdmZ3dQ1+js9
OSFId3sK4a8dRHUvxNz3+YbrXgtmXLcozyWGHyCYvr4QYcY+9WWqb4Wwb7xO9o/ZgLUwxndb8kik
roMwQ/Cz+rtS3MXpGyf22TQziz1kfPNEhlkSM8igJVMBcEh16dI3Mx00ze9lkZuu3bwTC4GMXdMq
bVTqHALbuPLrKT4ZEvn1PyrF2DIjjsxBIJAhX2NCxRHs1EWhxmufa3TJfsLLf3w8rjeKMWZk0MS0
KiDvlOE8qoCUKqJ3ehgHV3O00Wmvy19CuA8897KiG9mylWA2UO6FRqpQ86f34EXy85+AERH62SXq
CaO0O+orVH+8KYOrKfxWpj/NH6F///PyN2zQQK+/gTFyRV2PUjviG2h0B74y81dxbyLpgowdoIw6
F5yY0QH1K0NzP2HQOeeXpS5JhypPJwXSachDz++cwMbSgFp0RVQC77m252NEvdaXsT1AHviPRKqv
PNoDkpL5vY5+nGO4S23JCYhdVugD2+XH+r6v0CrNDUM+Bj3rb2DMkJqXwMqK/qM1Zh/T5Axpbeww
U9c6gqtxDtq/GFxahpR1WrtilK7j/yPtupbbVpbtF6EKObwikhQpSrKCvV9Qjsg54+vvGnofCxzP
4fj6+MGqsqvUmNTT0716rTBb0OVC/F60E8zDKHa2VbtNYIFHY9gb3+sahIzdC7/Ji0HhQcb6bpoa
a6/GRTORFSY3mmJWjjT5qb7Pz4RwgvSydg+RlTvidI9m06S0eV6YHRltPoBywwWUp7LwP1tMOZZn
hGEESr2+RPwAk72f30dL+eO2kBcj6zDanzcbxC3H+wIJDCJknY33/ECTTN91CH89vZQ/lo2uHcUR
BsPYfC0b46kbgTPm+AjeqCiHnEJ4p8/JTUYUkAW7PoPGXkDCGZgEr8UTlPsOZF+d79NIeWQLbQut
3sNg0YmPVnevqv19nPKao/5LOPDLDN0gIbdglO7bf1cr2WX//KQDQkb4hSvJyz7z77YoP5vmKGel
OmyR7FapeAQ5TLi653swmgnc5g/OvqD7Z8WlnLSE3GmLdEAcAg052bm9K9iO9H1AlE9ZVkUVCrJG
aoCpOyRQqQWQ8Y5XU/kvYeq7HcqBxFL7714YDoNHupHm+g070cOL2IG/gOjFoalc6WEJbo+PHRW8
26X8RppXatYLZofr2O/0yh4s1UuUz1F+rMaEc8J4q0W5jWooI0GKQwzLABNP+1aDv+P2aBgUD8RR
IM63UDcCap06UnWWF+qi4GWRogMAJxg5lcVfjuKO2zDDPry/LNGPtEVp62iN8aRvCWLxk7bLfdL/
J+4h5u3EuzGIDzKPepeRG78aHg2TBCQTZLIihqcBo02w6cN3cpihVwecRHzgorSYL9H36VTIcd9k
Ehatm7Vihj0i9wKkInDwRKU5tcUdr/j2X26w9wmlTtogAB2RkrzQT9R9D5kqmCNNSP1TcuauH29o
1IHrpAouUf5l7ufgin18V3P1o5j7XkbRRgJBE7RsqNtLiGIoRpJZXLX0foyLO4m7UMy7a2OCurvk
KAQogqTwQKD3qu1q0c88gmdBYRY9qec/qGMwHcfGInXS1D4y2jmFxd41QI8eXcTUYj9/m1IvO5Hy
O3leW7Vfn3j5A8580heaYExhsZbIj5SV6FUiSAv6N44fYe6O99HRdBChCDrvkCxZS6Dsn0mbAgQE
POVzwe8YYN6ZG1vUIcurMTJzYmvBwxZ6ZoVjeSkgSO7q9UF5kh44Y+PsFYs6aOZs5HIrwV73w9ot
MElE8ABYwJvTFYI2yHhMmrz1oo7aUht5YiUwCJC+XZUHY+bd0jwL1C1mLRDqIWBjt29PtRjurHbe
3541ngXq7hKHFI5XJRsCPFMICmwt4ZLP8haG8hOpMknGUsGGGGSvhMGBKNslRwBZPLyX9rwyBNvj
bjYe5TQEU8xUBe0LuE1GNzwQvdDRJomi7szPSjPvy40xyl+0uj6oUoYlKhukwQoRxMzSsx7V3u11
Yke7v+yAy/36ygLnALgbSW5xOsQPgAPczU8FUODo6zxxJ5DtJUxQKoDLDQzr1IKJDSSiJBVj0mz5
sB6LQ39HklLtUx/w4GjMyAYUkQhpUADUfmvvlrW01qtswAtTrMGmENbGHFThKqg2OoQrySlABv3Y
CU21S4WhdtGwn7wIg9YYzu0JJutEP8WAtpJ1qGBDGlilDsI4o+4JNgkSEJPGwB4gmT/SfyPr9Jsd
yOcRLjQZRU/Kacj1okVGjsBUDcZ9d2p3iw84kx0fuEUF8sW3LFHOY16aXFhMjIiws1bda+0XQeeL
lb2EdvaQe2Wwfh7vM58b85PzdcswNZXKMIxqkmGIrQuGwwlJaNRqEpBGTKMtmB/lxM5FR0Ox4VvS
uQoeo1wKCeauAoXEr1mmdnAkKWYDOmuSmTLsENgHIk86HXNuIwPT2WwtUc6mifNeLczLeiY7tJ+E
y6EAgSRJGVTpJ34DKzNW3hqkHM4wi3pqrTBICAol5PkGFfEkQP/fSKth6NQl52TwhkgrY/R5raiz
gY2U7gGvsC0R6QNS05Wc5GMd8FCIDHwcitLva0cD71ej0tVRvWwfyQclp98iqVp/RnUcnVK5tw5n
NT/xEk0y6yLcWqWiFUmstUlHQgY7BrgDPEG0Mfdn087uSV3TLB1wgMV+4xIBylZ/k/VgzrxQ9rQl
GNDdC/cU3HZI3Hmg4pkyTOZ2nC47Cxx+0nof5TtCoUWKHl052hbg6wmfRYAcjRun9zed5jifxDT8
d39FqJMdLT/2DS8BCi27F7xLOsyPJjD2cTNwHM+hUy7L7OEe0SzUuYLwMra9PZe9E4lR0C2Ll8Zg
lw6lHWeWWVGqAj1TUbUIbZ5OrfuypEklZAi6CUmxBH0bucTLE2I6oIPs3lZOkMqKFrbWqDVNslmu
U5J2ySGEGGr1LipVO5m5+QLmbbYZFXXLjMOAft0eKYnRj3aaaZdgX/qgdUhUf1XtxV0ze3ruXwkJ
nBnZ9WzzNi9vnPRCxlKxLgvs561lS3rhxNG3uX3hrB3zzG5GSV00glwoYb9gNkkdWyocUzoRio8E
uZHcdOd8N535hUG2O9xYpe4W2VDFpWswNjEoQLBDHjZDag+IL1OvREseZ5CsYGy7ZagLpmzqQa3J
Us5fRQ/8xDupsCHwGFR+/SLw+MJ4xqjLZRnautBIVTnf18/abtx9HQBfEf+E34azeLRQJ7Q4m0EF
psPtfXQxXfSutWKPRmePAFyH1Em/czu5OYfdIMPf5H06Q0EYXcNmeBqPBlTPLjmmj/KFH4CHauVt
FLrlKJLA1VlbmMz0aJwJCYK5bw1bCWS/DQTF5nGxcu1RzsWQuq4sMoyOcALMzyTo6T6iJGbLO+sT
d1+S3/bbPfF+DOjOyiYfcnBZwxo60z+uR2gaICwAQ9Fiy6AN4t8N7MBnY5DyKVne6kNKhvdTbSB3
pdAJP6nP5Q+DdBsFk8oTj+BtF8q/pKHSRuEEi2JQ7wkEW7mQB/1U5uROKO9AUH6l0YZ/64pk+XAT
uUl2B2Wfn5EW+N8+xNk9L+xhBxmbSaW8i9wqSDhJ2KONV+Ft3gVo1QmP0iP0B3dENzN8Up84Do35
LtmYpHyMpLSgbiDrKOzEg+4RdHJBoNcvU49eWYK+xp34V0xFiCvf7ZrUC9owy6hP9cv+kfxocTs0
PxE8fdo64Rd+YoB3HE3K2QzjmDXaiqkl1A0FCDkH87VB6YPsVVE5J1/+t3k1yW7eODfoYqjNSGpU
HTTTSzz25Ea1+wKsYUQyswzy4kkNneEQnnKeJAAzO7GdW9r1pIYiJqQmTngOhsfkUX8gdxQa/zOH
F1twJ5YKbrTRGpuQ1MM7b3jVLorH5AFk/cDO4Zb7macSnXngIkTt/bc2jH4eI6seNXDIpvNdZYkI
E5dUcDlrx/Q06GcURV3F7qclOYcpAUxYhBVCNtc+5Ggbj4LwA8ofKElIn/5Ha9QEtmUuqOsAayn6
AmrkgL+uh2ZPSCiQK+XEL8xIdDMyymsTbvCoRMEF+Q6C+csCJRACecfNI/FmkPLVqlmDlJqMSQ0W
r8CTzfK0FclmQrJUBnHKWzHy3fT1p8pYLhPdqPhJOU6hm7KmUVc4TquUiGi4AgUOQe59cJFF6C8u
1tyrTEs+V1YDCRlIkjhmn4lOmq2FixeHdmyyfn7Srfmz2EdSZXPWmPWMQ/8lgPUS2vTB2HPtDbRO
bvJpnBDqSLLTiMseBB1u36vnVgJzSy4nZzlE36RhnSxJ8eOx/aAI8o9Czb4t8vo4h8LDioSjXYs5
Z+bIxPw+cb8+jO66CaMmnENt7JCSiiJvgSQgWhky4w4qo8jX5iLIjKx6CD/MalI8cyaFFbMAno71
gkKlCS6B60lpjULUs2UmMad6IO/6DJ0Gg2val3I0l2yM6am29qgrXeqWyMh02GvBrVrXdhf0dzNa
G7oH840fIbFn9n101JaMEi3WqnSBq1rn1F26cHBUadjLUno3owaj5tEdIKo154BfssG/L+i7WWqn
tQuEP8QMgyRCpsCi4jYHoKBBgyyEjABMAgxdJSBtbpM2+wj+MkwD8Kq2U6UlwXhBnfBlSIfSHidL
t6EOzqv0MGEMKkgKCCUSWLBUaozygCKMlsG7tO7qz6QVFR25MfCnYFc8EddZnC2Xpx3BjHg3Vul+
CjBsLVWvqeSiQ6ovuifkeCSCkKN74MIRY3OfLMTz/7aW7+OkGc37bhqFLMI4K0idAtwLrbLzEABp
D7EytUB3KihMdpxDyVzGjU0qbhHLKtLyFDbRKXLfu2EQO8kBRSI8zqAyjMzXy18GZypocolUPJaV
ZpWd47SSkhXumySI+2dSCP2av6JMCFwK775ldGrAA4PImFDemDLaY67djhSaaqm38s/oaHqKnxsU
U44GGkSgJiNiF2GyAVYtHyFKoXjCXj4Jtc2rB8jMeX7/Cjr+FbM86rsIX9H8IFRCA9bWmZwFLXPi
AQ+OY7snkPzEaYfPyXP5BNK8QNsnrzE3Z87+ELBRaZauEe2Q6+lYNaVSZiS9XIC5nSS3Tr3V2H05
cxwTcy/jev6PGdrZS2gMHIhfMjQ0yiWLbWgl5y5jO3gNAqlomwWDNg1cKbtIXzsBLgiEFM+qFx2Q
szyQFHHm/8HpZMU4YFT4ZY0+KXUrRIp2uU4kSEfl/tg5ytOFkyLQQ4cHXWE91LbmyG26eVAYSWNo
fQ9zZTzcoZD0gH58tBlAx6QYDQ7xm0TOwG+eZzM2spobY4UAgZfVxEziTfhDDjI39OSgfu5sSAT7
UmTPj2gViR6k0wIoNy8xdLkqblmntqRhNQpogmE9RmvBclpUW34JfyDtTpgXYjf+En5YUDhzp+f5
RbT8HLcbZ7dytxK1XfPMqBdxwCeQQFl3+tiOIOsmn0klqa/4bpe5mXTJNCxwG4FrnXJKCdLDgt5L
P9Mp855oWo93hkca1orY5iIoWXVPPG3+NQepouv1rVp9rcYB5tDWvS//RbBJXn/6i6Y0eNuNJfrd
DTSS1a6XgU1e/qlxKqe804DOrv+Z/i7ptrVGnckI6qZJ28EauH4SaPGhPvONFMvlS5s1N0nE9J2b
wVFnskhqqWwmmCMp7/pb8QQWnAdiL/s2uYtbuPULb0J5JqmTiW6OpUtLmFTl0CkVxS6nzDbawbsd
BzArcKoOng+wwgEHoFEbcoiVaEHBC5DNVzBcJU/6o7TvPLMFZWLmSV+IAhs86xEe1kEDl/UIYWZn
KJw2+Mu9+utL6IKn2A6VULT4kh7C8msyzocoXvaKCmVAqGsB6vl5rcTjBA3EoAtTXtaRLOFvvuh9
Huj659yo4P/qYb3zlI+knpE580ELkAtAm2zuCP7teWd6eRBiaRK6oi35IjizcbzLMlayoMPvWFHh
4K04FmtQCM8C+r5vG2IH0RtL1EYq+q6CXAAstR/1QPS6x8TTU5AqhWe89tAEWP6T+FZt8wbI9qzQ
JESjKph0wDBx7XpyuYrrmaRwtPN8BBoIAZfwTw12+9RLzlwBIubybaxRDqEZqmJY6ks4WxHGIDd5
HO/GAxEMaDPUTLlpf6ZnhcKYhuZ5PPQV6uKIYl1BF45CsjktYcXb1V7y8CeSBGR9ftuYG0PUa3Zp
pRm6aQggh/hHWXxv1pVzBzK34sYA9YCVa7nXFbRRu2ZpOE3fOuYKYk29s1Mt39/ejOwbf2OL8jZd
A/2NSYUt9TR4JPEdutMDicOboL0z4GmmPYDHXn6Em+Wjntib5Nea0UmQwVJabR2xZmCQeFU/kxiD
5PlldKj+UfGENbOaCEYuvJYlPESomTWzzErFCUfPyF/mDo1aeu2ry+z1Rcdx48x0gIYQFXSbCv5c
Kg4bf4J0WFf1pgW8cyM9K2YtEe207LM0aC2eFMYHtRghutd57Xhah+YxXYpKsBNLvQOT6uCIqYpm
rlz5Dq7ZA1TRrITzfcyZMEFuAVIOC6qy9CYe1czUtRStcZP2aJbSaseK6Ztp+rHNE654CcuaDtpd
IEcAMdBpWh2AKau1k0PSsh4GqtOeZxQDehtkD6Ag7YOotE08v8Q/gFKwDuvWMvmyzTKUgqD1BrEc
yvnTMIeH0lg4NxVvcNRUCm2CiwOs0K4qJo6lLPf6ND/XsuZleu/ePq7M0SiGhNS4DF5qGqVRF3ra
Gg0KRCtWrk27f/Ikfb1tgrlx9Y0NcmY3Myb1TTYIE2w0bR99qsAOfddIouF1qjbsVCGvnlU1FAOh
aZIK/2gs6KDNc6fNDZT/JfBm+1ViouvRGEd/XVOAdbJR+LbWHWowtz+VOfGbLyWztfnSHvI+XSWQ
2ZBbu5U/K81rlj1qCkcdiXlxbmeERIYbO0qZxKllwM4oufqhIOopT+bZOs2e9geEReS30dcLuPpA
LQv+KSAjqR1rjetQ9QmsqdX9FH401Sch/X574pjlTp0El2ApQSJGodY4TusyjHSpdyG3gBqrcdda
OPs2pGj80ks+VFCY4ybVmHt3Y5NarUgRS9EKQdtT6J2nomNMjzn3JrNDdDssaqHmbNbFJcWwlA+z
DyJqIgne75THBXSxeBVcqn+p23+6PZu8gVELJskreJ5WDEwooRVk7Dv5620DzASorptA5Mrg14dM
z/UG7HSriPRpJM0Ykg9p6cA0Xw2kIglCpEIHY+2pIm8umaMCoz42oq4BlUzFb0TpMemSrnejV/WQ
TnbixW7tpfcmNFBkQCmET9wiPPmVv+18ciFBvRfVFvptPICoojTGHp0SIBtFLIKXv3FPYpEJ2jK8
8ilDmgRqtNDLhcQ1ZhZB4/Wk5lY5pcOaA9hjdYaXxd15Bv1c5I7dGAZa11aHCEQdH9Mcl6+tWosS
1KagB025nLpFHXwhyw+mtsy2GQ9e3XZf5ETFp+r6i7GGSWD1Bmij5ELUnH4ylUOxos5kaHGtO6FR
1U4pTE+3twm5Z+jpI1kMcIBZhgy2yOsBTf28ghm5HtwBgrBm/CMu9ivoGhB4dBr3EcNaK1MDfxup
qpkAjF8bg8bS2hfDOOBG11u896UdkQOrUKd1CekNLy1EwlB6bFtz1GKNYlp2uFBAoNRVhxWgPk/o
e28pRAdiysiKSUtgzpKfmUXEOQhk1n6zjJwmER+TdLxHrwc651mnpjFmVUIOPotmb9JTrx++9OZr
lARDywkmmFQGJIf6H3vUWa/TZamWAvZIqFS6zSnVTpP1Gn5DFcnR0OhQAxWCr5ns8ZOIxJHh3d5F
TMy4JYP1TAdRPIZMbaNOinMILQ0DZLSR/5baY4YYyp1TxVnjca+s1X3ZCkRYunaWafVvW2ftYQuU
oKoqQ2MFMc71bOdpFsvF0A1oOmtQhh+n1TaHRd3F5pAFRVsMPsiP/gomCmZV3LgS6NwlugpStUot
qFOD/qhd+RECVl4NqK/21NuC5RTo1PlCqk2AO/lK5Zep22qcPcZ08JZhkFe5ohu6SS36kMZ9OLYN
6e+rAS5Hez9EI36ShlZnPpiDef9baFW0wAcGijJ6wFFam8qqVqDQ26sHLObn7hS6UrACJKfvlFc+
1xIrVNsapNY1NqWp7SBi686tCURMUylOWBjKP1pfmneqYOQcnnPmPnof4GWTb0K2dgn7VpswwHqY
bDVPoC6bO6rmKul+Urkt+CxnuBndBRa0sbbqciwrMqwR2MpaOMZbuEcm1FWP0uc/4FciLod2SVtz
lO9N07LoKx3mkBlD/QOU3A/ZkcgU9k7hRz5Xxpo3PMoFIqGkqL0Ie0TECzLWx/o8ohSKROvo8Fuh
GIEHnuaaCGQCWq7wTr92AVqqj7hVox67pO/scQFtVKwm7m0/wzpxV1aoOZRWFD7FAVZ+tiN3QQrW
uK/xPdSAXWvPC20YMf2VNXoGIx2hBulaA49y/8WKW3M/i7nmofeseeKMjLH1r2xRvmSdB0uTDNgC
IxZuZkc7DgC2fxCcJ29GP05X29JpRC2ZN0ZWeffKMBV9hxAFXiQypXJAotQG5Nl2WtpEXAitp80e
bFwnQnFouZVHdlKHuvr3vwlM8BUmCnZQIgfgirq+5hpB0CyiaY+QSclQ5ch/UrpV+zngx6yXtDB1
Fq/MUY4t7ItoUUMMWrNFRy/c8TmHwoEFDjkxD8TPIMx/LACv0R5XT0z9SAGSyBky0ONw+XjY5+bX
wOm2aQhGoUJRYuAEJVEUtnZHkmkkfF4/V37xgX+NMJz6dux0QhmYHnFZO2JRyV15vG+Kw2hKXtnJ
nKCIEf1dGaIOK6AfhpxLMERqgsqOiOgRWC7vScBKfUgQioE+HWqByGmQo7Xx42qaDVmRAJNFOmaH
z+pB8Y27dZ94gpM4SWVLB3Azm8Aq2NxmQZaH0HVcxfgLQrc0ajVW8VBo5bZzP8pBGEz3RDGHlHiS
bwSTFbnc5zjTA24tUj5pmPPFShpYJJ1elST8LNoBrKQub8vgzH9Cw8ryTVublG+a16waG7VGKb2M
zsCUg8V71UY7W7J9VBa6WyxLzYkoeRNLeaW1zKxpbRrwsAml24WRraBxZBgKzoXCgpXgefC+gOSw
bPbOoCn5mC+wQ6Yzt/aqCfpeSBVIp0g5CPk/afNplTHHhJBMC1KAp8R9r3wSp8bVu51W3enNKdHR
bcXb1YwHzNWHUZu6M9ZaTMmHhclHCLV/VMtyn4bnshictPynWyaHcwGRC5p2iduZoDywrA5K1aww
GIeFDXkWf1Rlp5gsu04MJxYeEYfbtY6e6uVUNn8DRbkaLuWQrXyqi3GCdXKG++fxTBTmSLACnfa/
w9tuzdFet6yz0YoHmCNo87W0FcjS9vYvEjSul+ecINrnGoleGXENe8QVos9W8c1H9EOBYLw/xK9G
ADx/71RgNS64/AWcdaXZmMCSLSHlDNPiAfcqSM0jLwkWX/fbE6/0zLpZdANS8Mg9oR5LVycKZbHK
SIVvGkrZaaP1UxSBHt4Qoa3+9W9268YUtVvVvJD1NO+wX1rU9NUad3NhjEEtd09Z1z+AGMA4gx2/
wVtwtCFGZdltZXD6zVj323a41J7NdbnNYzJcsqhEJBY8pn9wv3FmlcZRdk0epZMGM9koBaH6Qw5n
O0LOUpFGng9gPBmgUGbKyFZCH834LYndZVmb63D0QgwqozAgkLp2131EtQfPaF7oyb7LgGPWROQt
wItM3WVmE6+FSiCwl54PJE2gF6aC0IV0dhrP8ctfpKOQGHm3R91jUR+Gi7LCHuGhku6yC20YXx6Q
BRW4skNdXnO4NoVJ7BBnluySAzxM7CcX9h3RHQP5rf2DXo/LE+s3D74ZHnWXmblWzot0mc70GWqL
bnVPYHbF9wUAxS+GNyIZMn3rT+0hOw9v/HGzrizDVA3kMU0A9+l8d1iEmZ70ERASouIa0nHsvw45
GnR1gG60g9WY/m0nwDp/yJxCMgyskuDToJ6ck1WBPFWogBjXFRTdx7tIbRx5BD/7GJ8bc3lI1vY1
LxLOKWGdR1NC9gXaejgsdBum2BqrXMoFUMbV61JBHVu+T5R0N3e8LgjW02BriIqfFzMCFF6AIVVL
gxXwT3mJ7NtTyFqyrQnqBCZiOnWZChN1BzhJ+yBN6tFa0eYplbaYPacir/jH6rWSthapM7iUWixH
cgmLYX+3aoPipuH8GFb9myVX+3zANtUsV47SyC6LYpeZ2afbQ2bOqgzwLimSwM9RgVWcZd0sKBki
vvk097Id5Yp72wILnSGLJlIhigbtG4gkXQeVch+ioywWWqAF8we006CqBQ09BUyjaIEmeklh8s+F
5tpJzvnuD1gQGH786gMoT1DW4xRmDT5AO4s/kh1hXYikC+Op5AEXsnAGzEo+A5gBbRhkoEUNtYzr
AWtCWAzyoLduLaX3ymQFIqD/rthNsZ0UaKiY9MyRjehYGPrBiCor4Ew447UgS+TW0kj5FX1D1/Zj
U67zoUkIrnC8UFFHHuqiM17TkGA2vHL3k/eM6DRUd9Y+PZBOMeO8BCPSDRPnTDE22NXHUG6pHAth
TAp8jJx8BV+ZHaPycHu8jFN7ZYFyDLKOJ0uPKp87VgC+h/1kI/L6uoKByC7i7qMJDSnIRHMmmVXi
uLJK+YpIihM5m2OUZA9m4YHCo5iRpz1ABAONAHj0tnZdBkPsja9j4jQP/Nofb2LJ/2/eaoowh3k8
YtiiXPmWda+OEudGYXknjNGEQI5kEEEeaiNBNrYbqxoH5z9pqHVX7gxgmJddzJtP1iHd2qL2STgv
ahwJuC6VD4SfmDAxlG/9YkOjEa3L3eH2nmEFW1dDozbN3I3Dki4wR6hCSFxAoJnGaXZ0P/MtV3y6
bY+9WO8zSe2WsVx0wCWxWwZ5BXNHYn3sGp13mzDPvYp0K6TBQeRoUI52maCmqQ1h6yZh9RCP4QE7
5JQr0ePtsbC3xcYO5U9lUR6x8WGH0GuR5ilCYUootvIDD6/MKvLIkFyHNJMF3BWAA9e7PBbRtb9k
FuSJ3SQ/CCbeFoRzbnSUwuuru+6oATTMS2QxJ3JjlJpIuQRp5NzAqNSBPVoXvTU7tZLIOV6MgO1q
aNQ05m1cy/ICK+TBJF0SgmSzc3uyyN6iAmGcVFECPg4iE79d8V2dR6rSKmAiALW9itwNedzndvSN
kPjzE6rsJdvYox6jc4LC2FLCHnlXlGci1kF03KHpfh/v6qDkUoEwI4ztCKmnZ6W1MZS6YbHzmjLQ
7Mzu7gi58xCsxyEQHFB4VQ8GMJmrh9rSB952YS7krwHrNOQjE+raksgEywHpuxp3g28c+DUl9rkD
15yqo1OZ+JLrs1A3cZPo00o2THgoHskyEvr0/PEPFpG9ad5tUYtYKvrSpytskSKH/EooCICMOAqB
aLdB5PN6IVj+Edq8ULLVZTwj6FLnCgoAlCDk1jWTxdhNY1Tu4mLK9hzPxRqVDBirCGlE3GgiNYNq
nE7TtCAyu5AMgSCqq5wRiXAX4YnfB3G05yUumRfN1iQ1kWqbrKIUweR/FFai5QD62d4myCfUqA1v
Hne3h8lyXzIAQSr4pQkDInVtl+0iQcgJ/YcdGB+7t8x6Mqv/v9Q3aS94t0Fd16aUzLWoGK0r9rmD
FfXL/jh0MmckzFAagAZAuBQRb0u6yVuKhFAae611ixCI43YQznqs+M2Q3pdL6ZtV7Apafte2gMUC
u3Z7GtlLtzFO7RZtiqIqC7F0xEFPp+pUjV77g3QELrtVc/Qnibc/yW+kXTXuOjRwGBIKf3TkLmTW
UqhQAQFuBjlRSPaKdlna0SH1a8FZRlAW/9yo7XTSoMPIu21ZGwciz5BvBy4X6DXqss0ESW/FHOYt
6RUgod5E+aSQedPKivS2VqjbVW3MUpnJIIEb38eDnbrCveqSXjVdAushN9vMs0fds0Im6bFO7LXg
f44d6c6cnP5AKA9RyngbuWwSLF+Gmi2uW12HN6PJlHQjVSdgrYAA7MDJkdaQspHvxVkOkuiuBGXN
DMC8EcWeTvKxSrkHh4MziTFo5CQO6Jf1JUgHqZaqoVdYEqlDmvdm3ragrHBrZf5eKcYHLeH1epLJ
o3esAR0TEYQqYFURqS2DJPcoSiXSsVA18au5exib9kMO7aMh7zjxEms0aGvCcABvMnD/XV9/XVvU
9SoMyPyuaENIC2eeOe6G+GJ6MFsLVJS+pL05Z1ZPeEDA5Kd+EBTZNvPXZEqflElx23XyOC6GNX3I
iAAgAqVcFaf+ekxZL6ei0cFi50k+cGKN5ZAAovXGHJBMSMIIQQFNCmW/8t7lLJwxwCnvpqnpXKxa
MaIJppdDeUSl+F7amUiK2KHfvipOAS5iXoab5V6gdKqTKBQAYHqv9J05pX2B9FoeLlA7tZyqTlE3
/BuOU4D+ILFjkAclwKTXk5oWyITWI/L28uPkGX5yiJKvpN9Qhm7SbByjyuWsIsttbw1SF0XUJK3Y
tqQiLOS1ExtZaRcRwBOJcq4L8ceUj2D4VMNdUrZnQTJdHcS9ICh2QxRrxnY9JgJAmB1aAxWoW9z+
NtYG234a2fKbLAHwY7khhvi0RquPELx0jXh9MczMR3/R/W1TrB2l6BbujksmWBUpx96lVbsuJfCt
kfRcr3Igq5/UfD53sukonWHPlujUubGzosQN19BBz7K/EJVYVXK0TAk4X8MYOUAQCtlvSDoaIrW/
Ac+rlHKWANqRImdcfsRmHVi1YDcJJDQ7cJK1T5mS3Fn9G7qHnqY1doxFOAxq6eVpapMl43wQI/gE
LykykYQ3AhRUlKscBz2VzVUloB7yjNV2EBhxRnskQpQP/JI5K3y5skctR2upk9KvCgL4g5TYeKcD
8PYTHqkeUXEJeDE81yB17oRciddhwABJAat5NL9PDZQ2e5tIiKl4dh7+phv0aojUwZNrsU4B7SZT
SqhGlF0U7YkTk/3KF+vDXzz0rsxRh8nUqrkyEpgD3/cRGaog2QvBH/BQ83YK9Z4ttLSyogZ2whOE
t9EAclDd9DMR/CZtw90drxKokBcBdfFtB0a/GDpjHiYQmUEmI3kSTPDggFa81lRPLyM7tbzRfAHn
iWPos7suPwp4rbBO7Q4NFSu6t/N0sKFLbK/WYIuW7MjDnYJGsqH+PJXR0xyBCkZX7pJs9Avte9WJ
O0URPCONOF6Ycd6vxkBdpZ1lRpHVY9IytHDp5X4RHvQBcKe5cm4fZFa64coS5VlCRSjKlexzEYT6
qCisNpE+jl31W7Zbd/lbdQTAPvHkL7kDve0X3jXKSDfAPKRaCMbK0C+ft3HpWiinnZFp5JFgHgiv
K5o67mVuRpZxW6uWZmk6akN4R1qUu8oSo7Pabu3dqqj3ohS+xGZ3EIvm5fZsMmIuTUKYDDYmHYEd
LewMiquuWUxcGoVoScHcdpOjxHIOJzxHeBqXQmY3UIE4ma1WSRyXzNgyGirgYMwAZF5RaajckGh9
ppsRbFsC3ld5C/XcVtVOK7hZXC0M17fbY2VMKfoRFMBBkORAGxQVXya5uE5qhCsJWQ65sItCqPy1
6jK3iyyDt01Z1zGeccgEizpKe3irX1/9UIkDaqqYkfcjfDZgQUcnUupEwZxDMRcyvY+6l77wXlus
w3FllfJdgiDqRZTCKolo0TDvSRbSb97ii27h65UbfeudxNdTEBaNPrxbJX7hfQOrNrP9BhojUixF
Pg/G2LrwSDN4r9IHycYBLUFqqwTq4IBEs3UW2wGQjnc4Wdw3V7YpNxSvYWvGMcZPIHSg2HeUysaP
INznvuApgZn7JLomEt7hPXfk5MKjHPmVdco1iUquhiqZ/XSvmzCv7MwHgvxUgkFGVQqEaj6hhmzA
EMPxiqxUzZVpanMvYzIW8zL9O/BjdmjveiCAijMPV8UClFxZojzTqEPwqyWDnP3hlaCjLxvbQGtR
9Rw5+aEMKi8/8QbIcLtXVqlwCs/ScrIUjM+skQ1dP66FiEaT1cvq87T2ph2rkx3VPIZF7n6igiqp
sJpQIHt5cqwzIXEr0Vuj7MYvpFXNCAi8FmDeYx9MIn8zkzX7fTuhaE/SssASU2NOhCJM424g+dLR
jfNj7TfosUnQtbmI9z2UmguOh2TFkJjld4vUcIc8DIcmhkVkFp1UPcaoHhTfCbFj2cBi4lrPt30y
1yIVQ4J71hA7cGZijKJzGWN+JlDpf8eYuMWX/9Ei5ZiFosnwQsAYCSBKyI4dnNP8RpjurfhE9K+5
s0qO/a11pJxynOggAW37n4VcWERrWAni+dHLm3siPGF84wyRY5AOKNvGIMqHF4OT1y93IKb9Qnh9
1fZEFrHiTSk58r8NECVJ4J/I7frb26rsl16Wu58DLCPYKwJgvbCMoq9JsBl7XI5m1m1ubWxShyMG
58aEVoWfGwdbdQqiR2Jx9EbxTC458An8VYeEvrVKHZA0LypDaC8j/fdIRh7ESy6HEnZxr3vrp9ur
yYLSIQrUSdINVCASTSsUNSnwbTJcHzkijXJAX8y/G1ZKMWAjQB0dlFxBDNniYYf+Tp97SpkbavMJ
lM+HNmGRDDE+gRCqY4GnYHzr7cU34lOBN5H8f6R9Z3PcOrbtXzl1vnMec3h151Y9stlBHZQsy/YX
lkbWAcEEMIdf/xYoj9XNZolzzy252s24mwSwsbHDWg+fP/K8VjiTN2lc4H33uaaOalf2emsv9JAY
o/XqV3f6X0ucNGwSN1FNy1EiCOTjUfPFT6I7xfpBdODFdzqr3c+ecaL5ND0szbjEOxWhKdnai0it
9GCB3Onfw3RBu8+O0jOBE8VnKlGVVxYE9khlq9ngZaq2xP01N2Fa4BwSOG4aqp3lyXssy9KKUCIg
Omtwnx0QX5cOIn9FoPDrkjvs4WfzqL0lnpq5/0Ea78xDXsifvFWJWimKrXPxVp1bZT2glkrkR1hH
tjO8GkntiybnzOr9QuLktdZcC8o6GSWKBFtlXyBJRxHBxd3/fFRYWKahsBqwuQCjnkjCkCipDaJ6
5IsNa2GMiAoffZfAEMkA47CIvzWjYhELxurTUgXglzYZ9X3bmfASxvCU6vu090zwGwunWVevY2WV
2cLyWYGrfL1k680N/wvBk+Hfq4C0w+AoVg3xEUUFTzRAZet2gwKQsnEBWeFytgyGPzMgL6ROui6J
iiRXwY2xkn8Yjxz4Xx1kupUhJs61vG1d4+fnDSr64mTaRFAVSMhA0XawHp301TqPKoo/ZAz1ubqu
nSL2acPpttCaZjdQJdwVZtR7nwudy2OwkN+OHEl4i4HiNnnMPLDCPIGZBzdatSMoNUQ1kfwt3CoG
lkWLTTkzc1gaIkaohdMAlTEF7AXmjcYzGokorqACSzVA9QpbS/HBZgd0C3/h6eYa8Uze1PTpmaSF
Sgx5oo5albcCmhxw8n6WYGaMkHO5VC06N0iQvAsPN0JwIHkUL+DMH0SMQKnAJJcjhzh2DfmVBYE7
kL8+f6w5rWZYGIOoiBDEihMhqEYtY9Ig50sqUYskF65tL6HGznVG3FiBXlEMU3UmY66CaLDbI43G
fmp7j2V7e2OtIyhPE1mdvmKupDdB/hrBi7GIKzj3Ds9lT7qklbamqg2QnUVPck1fWarB75RvPn+J
4i7T4YaiMtHvBWXklEUk4ZlWly2MJS7HzEO0/7udDnf5oN5Qq/8bfLMW2gr5vxhkBqzty26RpIVJ
5BwZPIzCXiJqSv2WRebL5480++LOpIjRcNb5WFsDHlGCFAVRdZsY60HZNm3v/++kTOYBJUCKVZLJ
xcq0T9IgrZzgGaieq8+FzCWuXbyxSQdUaJkFSa7gWfJ4r8hfFeOvIbrLabDqSgogtKNRGO4QnRIO
P2F0OziPWWEsJKbOjbPzVpt0xMLKwrxQ8aRONPxQe+lel/8OUsjFc060PrC5kiruIEPkvoYUQCHZ
rgpcEPcA8hpkQaUb7MGCgdKjQF0tQz/MLScu5E+sCMLagrTQISsLKBpgd8ZMN3ilmwC8gHqhsVa5
S3fqWjjJ8r3AwV0mfptzUwKiBNkEKFwRHtlJv7VVoG8rBqztssAiXM42uu3JvHftePDLr6IYMT/G
G3YAjNy90uP3IBAv+PWWpidVPOxUJ0AXIFnEEvURU7AY6tg8TJzR4SFA+mO/JTf6d5T3StY6UB+j
IvRqJAQ0oWsoT0Rd64A3QwDTBxGEXJ10DoBX2dW121zbdUAKAbbVwtib8yNbZ79wSu6WJsj3NeRf
7grhbiuKTaG9OL6AIwP9CMCjsh2PFwWP2U6fvJppckRYsRBTN6wT1JbgvRRScWB9PRzyVAJ7p2Tq
Xjw46Wook2pjqeohShCuIkF9R/XuOegGHcDbdXhbR6DoiDR7pSZZ7et1dWoCW9tJqNP2q0GJXSkk
jVvyPPLyfAC1hWYGax3uzN7tEoO4YVUBo8RpMg/26J5JAPQYcqQTMeQZul3UBDugYtQrZun0TSKF
6Ze57PysFXlld460EGSf0w/njTHR6ghTy1IgGoOQdZKARKJk2wU1OGPAwLqFyw94/qIWfDI8c6SQ
l40KxC3nUVmj98F1/dp51YsgjFhOz5pxq4qMEDEd2gJac6LwBlvhRcN6jmhWsYNfE9GsEkhpf6e+
AHIMBTwRQDSFt/ZyokKSQIH3hsyh1mv9eI+E/73kAXZurfkJ8oX/zks8EzcNQRSmSkuQ73CsQgUV
aQwalfTYwAUvIOD1almgiCtMBovtaMj5hGltmsC9unw+4PmqsQ2S+VXluKJU1d5l2+hrv2IAMguW
VILoZZ8Jm8zHZVElrarj6YTnADV/Xno0VzqerdpIWG4vdMglaZN5ubWBSaoFkCaYd5Bpuu6ebcwU
AuYxWqY7nTMDHB1Vm4IwfUShu3yTlgqdaxdIz8mqRHIZoWbgOkjMfAAKX+0iGkqQuBR2kdsGbf2v
wuzM+75t4u9wI8uHuB2Sxybo4peKBMaCI25OFTuAuwTHCbD+RJrN5U8LIpqbbcAx+r/23khEt2pR
/IO5WqQvG4CqccGvsmC1zs2VCAQDaRgJvzDMp10r6LlC+yoTK5phrcJcKMBLnd2FXiijfk//zn0B
Iqrnfha7cfkcWnf9dilFYQ6/9OJHTLpcXHVp1yLTcFxWsQeRkN548S6HrpB2S7PylaEOTgOg12nI
1tHBZj9VFhkBllrTAfdbjq1kW6SZstGIHXhOBJjnsuLy3edd/EqrA4RQhqpFw2JtAL1x2a680AnR
CrNcDV0bewNo1k6Rw4OFuePaqwExyEmFXjeQT21MlVKdyAyFmBAjbbE09Yadsg2Qn6Nt8t1wXHZM
zT3VubhJKLTW414JOgtmgoo8iPIE+jj38/d2HQqcPNFkOiRJWZBG0JkbrpXAyRd61SMyLxArExGj
EwlQPxaDCS9YLPIUTXKhAieSJ/pWhUehsBJIVu9rgO2xm8IW4eXTcGO7yCOIXAEE3VpLD7z0TifD
oEUNWanVEBvDbG12PHSFc5F/BTEs/GC2/3d8YZMnnXRO5DGofYAsVThQOuTDfk0BQbOptpbX+abh
QzkuI+0tPeVEz9EKuiiLIVKzUjdJSreqlrLVroc4KnQx3lCgC2cmnGCXQ87s9c6SlBq4ok3l5j0A
mdg3arxRZWmyXBI0aTGQCvVDa4NxXqmVVyLQtUNwGOUm9w2ylFt/3SkvH2rSVHlCm4wbLV/xovca
ZdgalXlsu3BhkXq1ZhF4JmfvbtI8Fk8dZElDTEksGyXFaXiUaw6WlCp8pYqZuyUbmudIC3P/8/F+
5SISglGsrqIiRJg6E9PUsdOIlCEaLYrSdd5l677IOnfg+i6U+++hgt7yucAr61QIBBqHaSAJysIK
7bKX0MzgTdTDFu7W7JSCj6FeZ8i1WnSsX7nwJ3Imb1TKrQqAoZCTHcC5isxCsRDPd9UiH8o11tso
CUtfULNYojzo8onUliUJUTu+Cn44t8Y6WZOH8pStmGecGhTLBeAqbTCyK+DcRYMbPQTP/XYpYnE9
vMVb/fgNkyHRBZlMqA1blVK485tvBV1iKp3tKChK0IDaAnjf6aqCW/1gj3QFQW/JTyUx8p2RlsGB
a3qwIaZtv2iFutSK8+/2TOrEsWI3YTAgLQQrp3xV+2xbY0Hv7PmjQ+BcYUfzTlRPS8js3yc3uXBl
opbO2S35g2cmRbxeGxiscCgYyKWYdKZUzVuVEEMsddhXvrNAcEh9hkBt5xUvo1RgsS1Rl8y2KUq0
ZMdAot5VIUjSZb2aI8kcoQQsCzBVgBfv87E416aiFFi1HWC+X9VK8AAARmEU8ZWZ7WUjWvH4JdVP
Stp6YayvPpc1p0ihZJBeaaDyGLWll6Mkt4pMVgoGRaqnTwIa1WtM0GA6dZosaJjrZDUMSE3Bqs0R
fRVr1EtRbdkOdpp1IAZbFQcHCb4eJvVg1yAMSzx7i2w9zUt8sjbBu7lk516HYoRwcN2JtQ4IZ4yJ
Qh3CWspiSWYrjaz4joOoUfrKDcTVFYC4KYvm2pyaOxc3WYTLgTkUWaQwLPbTk5BmHZ2N8CvYS6bu
gqTpW3UGR21C1FmsyElYhcOW78VDyful1dH1wgSvEB4F2RlXClcx0binhdXHEoM3lTy04NeUbwUE
sXiqdrvYYHPDTDC/AFgeBOjInL3sLTZVVEAIQFpQqZ51sO9VTwdPWerJu6En8A3KyMNYMmFmRp6A
7NcALSC4D6ZMoingsaq45hh5FlwYtrMprHgVAWVMl9JNmLOlxrvyZRjKhbyJVT+ktOi4CXmtp6xT
4ipbeix823VQU7P9n+cOCWmASsEMD8UC1NXLV1ogvy4uA0hD5Am8LrEvAaUJqQEbsa6113nm1rAQ
lxxEMw0JxzPgoZB2LAOoc9KQiMaaDpVj2FB+c4h2god22Dq+/ujcm2uECddLs9OMSkOcF2F0Ex+6
OU0+RvjQMao6gD9oSE4wrk6FFB5ZaT99rjnnnkuDWaEgZRz4x9NAoRYZtc0MvE1utZuyu4v6evW5
hLkRh6W5LGppUNyMKufLBnMohYMmRo2hvjEBEOIPW6SWvaY76SbypdViWZO43eVKD8nvcBiCyE7M
CFMw3mFgaaPkKseqeVgbazHYnAHA5oMHfQJTcAkrZPb5zgVOtKQRsqEKQxiDUUl3nDPNLfv4rmYK
WND5KY677zxBhqJh+5aRbzWn6r28zhZs/Ll2RF2nZgH3BTnkU69/X3EHxK4a+idP3KR41JFI83k7
LkmYuAcGs6Qm4KawMMqHvzhDbbNDXv93IiaKREkCre4tiAhz7qKmxu2Vh88lXHsLoT3O39OkMxa1
YaDkDb3DuOU75VAfI4CvHcC2LjLeIx9QwkMLasMlq0H88utO+dE84uWexV2VLC4T2uHJhIqUj3kH
P4DhixpHADOTxYSYOeVx/pTi+Jm4xkiY3JR4SsabvxCnv+t0pPtIwE7/O6/ThoWHrocZZzrVoDJc
G6z355I9g7piLaS7AJcRqMWYUp27xSl1Zo2HhMoPkZNOMmAd2QwGnk1EIEjkodQexIJwMFe+c0Nf
88fh+C47A19jvlCifZ02j/6DfyBswCwK4OTJPCC3rCCsC0RDyh6oKTAHtOt69x8wYc7psXNJk9WJ
k6UdmAocjoLf6I6pR4HyHaws+NHr8l7+shxknbMuL55tYl1CawI/qsaziSCIdkhvTKSKtatom90v
zW5zysQASR3Sf4G4KI9h1rMOCgzvzCksiFKzV2K8ae2Xzzvm7P2RRAFbTwU+pzkZAJnKci6ZJl/J
A0oMS/2eWOUC3cOs3gfmA9z6QG2T7Wl6iMxtO0t7S0RVhHu2dBm4roV/9qbbpLdLJvLckD6XNun2
TWBWGjPwRKRiPpjifWrFrq0/ff7eRPed6qlzKRP1yIPeNKmKZ8IixHkKGGu3RlvuzICpz2XZ5Eux
otlOfvYOJ3qR9SQLUNguBrNYfVtbJBA9BWsBWkbX7Hap2822ma07wNsEPgnsx0kXN/omR4upIAkH
w5QFE04SaPXMBU8A8twXoyDXj4eVtQbwGsfUQLg+VY9VrypDa1pisSFYwzHXKHvkCiQwRkSGYEdu
Fn3s1/3kUuSkn9Qqk1VUvmAlpXe5D61ttm5gxv1NkqPuxf2fdhcI03WBgCJsYmMiLGVmifC2zVYs
eAwBkNbU1papX4fMePhc0EzDQRLWbQ5w8oFPMwX3rTJiIvUC5jCid+81tiIvGAEDDfREf8c9IsRZ
DhKTDVGhMOknURunXRNh3ZYqZFX1wX1u0LvPH+l6qF2KmJiNHdKG4GoWTxTpXqoX69523Lqwt46y
5DyfsXogCyWMGnJGR4fXpT0Q9p2W9QoW8sL8CG7ivah/Nb9YGw2gKtKOPS4us6/XhJcSJy+wrkEf
xysMtOEVZToeqq/fACBxCLfN2+KgvnYeXMqavMlSCeTc6SALTvQV3Wfraisd6528XdLB873w4z1O
AX+siNaNHYzqQ7gpSi9/q7ZgL1hrb8venus5DI9lIYFT2FVI8ZiYGnmDJXuq62yl8p/E0ryQLrno
ZnUF8GwFOJmGpcNU20u1RsvYgITyQJNXHu2C7NvnvXzGX4anOJMx0fCE2MrAOGR0wEgCoChX3NB2
zQ4EJdxvV/KhOXYEJrD0hYZuFq+Wesd1xpawAACiLGAW4bezJw9ptmWhOQmBLeybx+xQHeCI2eb3
AzwG5q121E70qapcgu5Zr0Y6I4RIwEAM19ORbelf2vfPX8jcOz//OZP3EdGCq7kEzdLHz12VrCtQ
10eG5n0uZcapjKdWETzGultTdXtqPWIeryPx1GJMCKq8aFchfuw8xJ7zg96Joh9iu4sVANeup0ux
k2Ef58hEV4VYfdP73WOyDkXEk8I5GhzatXCzRT+su+y4VKQn7ntpt0AuWFQAO4a8ajzwpYIb+tYU
HZytFCrnbqYQEHAheQesAbHs1mrsRqBBXJj81NmmhA0h4OlQczlqizMjVkpqg2Y6Zr/Wi76k+x4B
bVGTQ2NXo24v+cMX9PVV4xrHys+6J+WI1B4vX/8naVmzGt5EYh3cK8LcnfbysowKuSvQrVBDrd7I
PtaYUPGApK/8+K7bMIytxRLb6/wWDK1zoZO3npeVIw8BbA2BICI7YilGjwIpPnAx3kGF5KrwgtvF
Que+zkgVcgGOCocVMEZBa3/Z2g01+6Ku0cuqVfbarI7QxTtEx+7yveGayELXZLdRPLoh3d5W3d4N
3cX5TVg20w53/hMmHT1jVWMaJX5CBtZQwU2mbU6Dr+8RqlkKEM0ZCiaAQG1TFX7kqZEVZlRj9gBR
RP6ulPdh6LgqOWnZgi0+N4QEbgTIeYF2AACCy5dq22YBQaOrmm6TLohWTNN2gdy9ZkX80qvJi9PV
xF/QU9eredGUH1LFGDsbQ72ehrzH8mLlyODiCULza5kx4iENOHfrxD41ZnQyjPpnTlIUaKWxuQoR
ynYbqfje6yocvdTS3VoLY5dYVQTg/jZdtZGkeHzoFuMhYqq4bvSPHzuZkUMn5jkTP1bQXWXf6w17
Mh5ykO7JYOp0SeguLSBmVcz565n0dBkQmJ0kohX6Jj2BfCVdsRLBSXrvPJTrfFf4/UobE3tFebmN
v8QX2YqhS9ZLv2VO253/lEmPTx3eOAHHT1GMr6z5Dqx9QEcsqNRrNqxxZH+84StTDgncoXjD8k2z
M29o79VPFdxJ+wD5igD+uKvuFduXMa09L7l25ofZb9FT2y5OTLm1KZ5P1rIVCXu3jxE9ocgNkraf
d/p5/QWuQQRHZZGzK5TLWadnWllSOcOI1mpXxDBKL94Xdyg83LTfq8hr7zqvPBBPB+68W3iBD3yE
JdjD2dY8+wkTqwjASAmxKH6CYzzU7bamT6T7uvCYs8PlTMZEo8Q6qHF5Dhmlz3eO6iogdI430hPk
BeB1pncZICc0r7gBtqonoxI6QIgsMhbWWULK1aDVEX7DPA0dqk381r1WBxrgRaBhzAqWAXO7Yane
5ZqGUHTbMxmTBi3yrpBNBktAWFll52aP1XMPrFoFGFfOSbDrxPfxBqhuICRMsVLovuRgXP0bkF6T
3zFpVTlH8hUxMCGLym+R+58oD+Fa0HYbHg3WKvyHu88bed7wwGxh6fB0iEKpy76sc8seaP9LJ8p+
/8NhrsgLL78FrnQT2G56uzT5zs4ZZyInmkjTCMygACN1cIjmqpJ1YIrzEgyK2zH+ndnansQWsgrz
YUk9zeoIBOMUGbElA2lGlw87xLUeGjUWM/VNegL+o7J3PKlzm2fAAt/kB2DmAGu2ll3G/c9f85xd
bZ4Jnsw8Vm5pYPkWK7XaBmLWawOuYA4j14TpGS6op1nVYMjw58PNrWFhePmQKbHCzsnQicLyC6iq
XKN6sOwl1MclIRPd4NCBtvYAIQq/zch3s9lk2uPn72yusUTQUaRgC2f9pGeSIG4C3mP9zBvtTTaz
0G11Z9tU1rZq5XL1ubCZZF1IEuwdIPOxkI88mbnMrGg11WQyKpQsl7dIHqLhW+vQ71JiU3cI82Nn
Oc8agCdsBpoRFrzQGssUJVAW1O6sk+Lsl0xTJetiACkNQV8RxAyxT2LXyjeWF9wKl2MdrPol99Jc
W54LnLRlrtLQZC1etA7oF+mLqpcuXQrczTQmANSQxAi6BEC2T+uuOksvkBxZ5ijSGY6aDGQ7s3so
M2nN9F8q7f+8dv+XvLG797mh/O//wvYr4+AoJTAZLzf/+0hfC1ayv6r/Epf9Pm1y1i1/gyYv3t6q
4wufnnlxIe7/S/7qpXq52PAzlGz39/Vb0T+8ofC/GoXgl4oz/9ODf7yNd/nS87d//vnKapRZ4W6E
suzPX4d2P//5J+hlznq1uP+vg6eXFNd9fSveaEZJ9fbHY/XyUr1lfzQs++P/pW8FjV+ubvT2Ulb/
/BNRlH+gOlYUOOgO4i0CdKh9E0eAAvAPwA4I1DvUZYgEiT//yFhRhf/801L+oSEtRtC921jH/flH
yWqxX7H/gRE7Rr1AYuKAnPzPf7+Ni3b7aMc/sjq9Q0lsVf7zTzhrL+Z+eDxxd1kA4qFQCdU2Uzdu
okRFprSx8ZZr7GhksvbU5QmgT8LB2SiNqT61eq6u0qFwNuNR2ZaU96NqkWnvR5Mk/nV07trxVuPJ
c9diWqIEqOek4fl+/LCTBLHtj22n6/O9JT4m+yIy8H+fKJUHM6u6LdGH4vDxkXDnfJPqqbRn8dbJ
He0Z0FbpAfM18SSxmfeZjAL6ECSRZq4/q1b1M86q9pZ0mMTC0GdWEa3joe1/GDz3skpxnhvSrQ0n
Qiq3K1uDDhTgIdj3fR7sx28mdwLgYwMq3/3YjgNFu2maCOyqMvF1C8DBVaEBO9JuB2XfJYqVr5GS
JTC9sR2a9a3EAvlfPKbRto/07BANITsk4iNEKYKXyFz3JgfGzfHDpAUqPnksle74lQOrto0P47Gk
6ySfoOzHJ6Rv1ghT26eoLJo14YF9CsW3oes6t3CgKLmyYaVWfnXkXLqrEgZzTQphKPKGnRrxgZQj
fFh57xo8A8RD1ZKau3pqpisYuM5Gq6qTQqrhRLikPyqMlr7aBGRddIXxGBLeHgkvn/I0DVZyKBvN
QxxH5U0HDFs4EYCFn1QPeI5mmyHD9n3feECMFdehEdmNm+agAqDzk4vGGyUGnBEFY7u2Ayeqa9C6
37d2fP4x7uOq1Z0dGPc1On/61ea2duqjZqsrbXJbaDR8DALJ2JTAcfEK3Qwfu7JX3KYtu1WkttUm
jyttD+jG+gaJRM3WVnJ6MrrI9DN7YA9qZ2ueIcXhc5xYmdt2TrPnWS6vmNolXtSW0dfxW/L7W9lK
9H3fxzcLLK7bKAlNX0kK6ilWZmycMKgBEi+226wxNiR1yLZRkMXUYM51JbB4PVpdnG2Hosm3pJPt
Bw7UHjgQ0uhn2AHtKg/TH1XQK6tQl+jRqNTgQDRkqAYI+6xZrRtuilxWxRWuGRednq15orJT2Ifs
JFsFO/XiI7daA5DJBaC6xIHC7kMF4wZHpLAyXDvnr1bdHfMg+aFGaYusUSeXbsRmljVN6DFrkG60
mv3A8MQD/d4sMr24L1H6ow0pGOcqLXf1WFf2UZbEiEzFDCsocIy873w/HpXKv0yehlsrNZBIjAoi
lCRLkY2Cs1epSrtjbAXaKe0cz46sZPjaJC0S9XJK7My1SZW4ioHKamLE/Z0zGN37R6avcAU930M6
eMrzYgCtJ07tks7rdLXfJBah9wwBY1fti/SVtmTbRXX3bJTFycryTSz0yPgBrRfsDaFHxs10VCYf
22jA22DIqGsVSnSoGiU9hoVuIavRGL6RQD6YpWr+RFTkUR8M+pzaDmCRjCA6sKFIjxRLlfdTm2w4
RHrKns/mxl+zzfns8l5z8rGyhDUOEBYEJJFrZmJJgDDHpaFsKQLjygztNzBHJjvqxBEikw7lNxI3
2U0Vq9gev063p6eebV99nV5b9gPoYqtO93VtkJ/qnDzkRt/dppRGTwzAymmZegHrAz8RzTx+KOag
Q4el8SFLqvf9qYpqbXc8aosrOmkE7cB5H5f9vmK8ftxvqAOWXOMVyzLyrDjmWZs99naBmt2GtfdU
LYpDYIbRyjAr/kLi5oZ0GvkKRFe60+0AfD+FzV+afUVJ/FKmrFxXlNlbM4nLr5KU7tIodhHHfuzI
kN1JZmU8pGF9JL1Vf+sNI9wOIOPxFZRnfMuaHJitRRnepnDUbgtiKZ5SIPruFH34ownK3ktluTs0
md0/pnF+Z4n9pd2FvpwOwQ7A49nzUMveuL92ImsNjh0wpadx+EOpbtu+s74FfYbivLrQ/XE3afRd
FXE4Uxy72lf6EK+CltAfmrrkvwHwzsS2QcUrFmcIdgAzH4UhUyfSgBL50pRN+jNSYi0GaZ10F8nx
8EOXB9Nre4T0TB5oD/VgYypn/Q85cUxPIlV5GMpeewB723OPAbtWADOy6pMgPhSaHB9SXvz6Nu6T
7PQuzgaynewfz+1qsyvd8byPw5GZ34FdCW985nbjPrmMNjys71HoxfyurtuDXKXGIS7syE/ZQL5V
ZnRricFtBHDqw/HyPJ6qArPz/dRmUM9OhS/L+gkcn7uIp8qzGfTMV7gSroqwInroSro08OzOrtsd
huS6jXTQc4pvcqLHQCCow1/fLo9Oz5M60BHEDFdcnsfsUrlRi1r37MyRD1I/nH84XNlFmlnsJvs/
zo0DLh/GTazvD6ibBfFA3PfwDM7cbtxnsOxWbRNQ4IlLxxuP+6eXpY78IMVqCwqTeB0MSf8Fk2fk
Aeim+Aa+KOrSym7/hTD9cYhJCLCMuHIplWrqppS7leEUDwpNC08ysicl6qJbNZTVp99bwvvyRGn+
pDZpdKuILXFs3FIxU32c+R9dNwgJv+/yIY9Awrj1+9iHPHHsY+v3LzOyxNrFnIKsRqHh0eZE9zoD
YfvU0slx3Dd++/iIxwMk0T0TCOTv582dHHZBsOBuGWGrz6YRrJ2QBwckEeCmidqVKSBUF1JJDQtN
+kkj+bEaCvvetqLoWMZB440jGibBa51p9j1MH3rMf++3sb/8vb+BR8VjudoLE+K1s6hzdv64XyPW
awK/Q+E8OFUy1C4Gt3IIfnez929inzyUuR9RExgBYSnjRNGpx8Pjx9jbxm/jiZgddRcBeNxx3Pl+
c1sJMi8HAMZKYjCK8yTmbtY42R7OUuMxZZq8CWUN4MZiU87s5L5SovctJnZpAQGwTJeyPTV+DKCt
soPe2Cd5Vd62asu9isbpa24A1C4wux8pzGT/4wzT+BkYN2Vjmzs4uGK3UkwYWR/bXFuwBsYEJJb0
hGViZQ04LzQiFrsqOGRVJFRMW5HXPbOgg+yfEkkUlPYbyEH3x4UhUzZJrcIvIpaUcbxtDS594dRk
j7R/aVJrH5QROZpmAavw9yYPZPzgqA3ejzrUKu7BuQboG2lrDLl60PQEtJtcVg+G+KaJfeO3cd/H
UcYDafNx3vitpe2Dkg300IJ4zAMmVbeu8qK8jQfy62M8wGqnw6Lw3/vGUwZMst54gBtJZ7iFuA5l
YL9uM549nujEvbPgfjUvvaDiHVtYHCIBDIUtgNydlgkSo6GS3IXaTyOriFdSigTu3x/IT0dPHber
Sod1yImvIX5z87Erz9AwKLrV/IGCT0WisX5CYraL0tfyqPe1flLFx7ifRnriO72ie5MD49EOtS1V
oVK/qh2p2rGBWslJZmCnomr6Le+osjOYUd6WXV3eIm+zvBX7mW722/dz40iPb/U63jd6oz4NKnPu
LIvui5ZrT1rc23fiWC7bZ8dKsaXr7ReGfukzVcp3KOqN9uO3qO1/fUt+f/s4+vGNtFa0jwG9u1mw
hscyxcsBYFtge0LugSyQEabxs9AKgyTq5eJnXGVDqfsWd9ZF2EvHxM7vuNQ1u3HrfZelBINbZHW/
Iihj8pL3bXH2eDyKKWj3rGLXZ7Z01NLQaDY9SCE/bjMeGM+lpqqvKtZWYLkoIi9ig/TdULMHxgv4
V+Eg6SsL/xPtrlOz/AfwOAA6XmXyoxwOnZ8xKTjmXI52Ks3ynQ2+umOMSdNX2qh41NIs8voyJD/E
HcPYksUd9YDED7YWFhtd4ppbtXn6iuDQJu/a/htg1QN/kKz2RknM4G48IynM9gSamgjxRNFnRffs
9Fo+WGOfbfOeu4ZGkvXHkY8TmVonqPcDnlHWauW90zE3ybvwUc+d8FFta9AkOXa5Hvf9PqPq8nil
dMFDLtaPxhBmCP4EdFWKzXEfTSzUZDuw/axxxUl+b2dYqd2PJ477JCeKVoMSlffjgY97pePCNVN1
Vyml6kbPQz+v7OxUkw7rYfHNUlN24kZm7JWc+JP94xnjQXHleOrHRYa4shBX/r7teMa4fzxNpd37
bcddk8svb1s6S6BL9qU7GppIZH2jtM5GpTlU/pTcrDJBPt/HWfAa99kKaWcggqqHHCt0Gct0lI2m
+3EzB9ijaxTRsGID1oTueHhyYmSHFshOxdX5eFIn7jGe+XH6eMtxc7ylzY3bRNXSNY2q/kR1jYMu
IEjqE9+Pe4ZW60/xuNviUbAmrdy5CSZ1oE6IK8bj8NrWrmWBa3sAYMzp/fCvuyjwIoElJjV8Rnxe
2Cipa6S6OCgRy9PV+HX8KKUk2KcECek4KLd6cTg7+eO0XhwJkdSxlxKfco7bjbvevwY1xQRkacE6
KBN2LLOsB4HiwF0LvrfjuG/8MOBZ6MBEhnPs1jpwuS92ZliFv/Z9nBiixur9DuM+hxvOQrkVCC0v
l1/oAWAqwvIL639oqCvWTuIMkeHwSvpXXMZ+Bd+F5kqFna8UVgMPWswsH3OJ3TjdyQY+ICYXmnGc
Os4pfarlYMcbfp0/7huvHOjQnZpXaBJx1497Xd7/XSiNrL8sNGncpeV9Kj4a6yGU9fzu3WYQhgOW
4B97iJ3Gdzw66LXqdWiX+7hKjEdHasiq1Bm4MwPHeMwGM9qbuZq749FO6YxHcYEeQA+Mu+BxxQWI
gSZlmW1G20ZyYuBtGzbbjpskzWuAuClsKwvLJwz+fXT0vH8cHT3v41GQWV5dq8Ry9sTSNt0NvPsr
ABHLXSiHgDMSHxJpfg48VoAnga3xYG0nzS5Si79S5f9T9mXNkepKt7+ICGbBKzVPLrs89wux3QNi
kgQIkPj130LVp8vb+9yz474oyFRSbbcLIWWutbJj9xDDm5YKzE78JjVn/boAc3qYd47FgA5u2tXB
udF2fyBdAIWPLs2+dcRatCn13qYJ6gpZwzep6ukSLxf6ODQefXRKtYozaZ2NS+WKYyMr6HIMCrzj
+tFdxbJna2rlwyJweHxu/Dg6k/lKBBlKfuFU7W4TaGHonxprWpiwm998SC/Z8GkCucIp8WwLm408
9afD0DbIbpTYzRWC39tW+F1qot40yjprcMj1Bqxc/Zb2/Bz20Xgp6b/Vio0c7+e3PrJiYAAAK496
OBSYwi85sH5MoxaypepDtcj0o/+pslgS+io4YZ/2wIM6FQsi/V/eQOPDVNjDI9K23baEhOvCmGYY
xFPIpuZiDDfH9wY03HRtTOqw4JQVwYOx+pQNj0Oe/iqrpj+4gyXukFv9nbXSAF3ycbQOn3JVVRTT
NR2qcnGL80wWK+7TVRNDxLjam01YHWOnXIrKXpp9F/+7GWtoF0oi1ih7BSev4o8muW8G4LTvs6EV
d8aChoVaVSgTr67VgKINb/Hc0d5iwAZ1j74v3tJc1RDSfWp0exznPI3x+7r097FMoycZia9+b7Sx
HQKSeDE6dpb+207OqAj8/W+KDkRo+AC4DFAWyG/+Pa8ZNW4ndRfyj06P0ZKlabuTdX9XKF1CY5FR
dcp4q07mipcM9KC2u8N5rgv2Jng26zEtdBJ7l8quoBrA83or4pjupTXWJ1JM4YqA4PaIN0uctHle
/0VqdQBpvcMGq4oSMpTuD6J1kTA7uHOREzwhic+Q4Yo06krYkTQTKFlJWGl2z8CEism06esU/RQG
t8x/uiwHNlTTejHNr57bENK8A90Tw80HEZ7EdhS6C7mxs0Lnx0xe+BDuWNpua1d5qNpT4LWFH+yC
yvJeZRgdUzcWl77S46WQ6QFLYPkiyJmQqTziRynRu/E/QzS1GiCyQR54VzlbM9HGAypEbmZvrsdm
FJ6eIFObbm4HbXM2v5npfEo35+4/scZlIkJLrNJgAPRIZPpwG6ZB6ENd1du6li76uGUCWj9/Qq42
oShYhem0C4rRP0/huOxZ3Zy82TIuibcOtEvVyVhYY377B27na13YIEL+8ZkQ1HC+Ob3uNiNyvO1H
4dlsNUoV7jwW4vgldPZeo/37ArlLfeC6Zq9Oiw6Osx9a2HynoRqyQmaOvnu8Qy4KoMSzX7PwwfHl
czj7wZhHtTJW6YZZBGI4rqZouJo2ytGHQY3hI/N4/iz52iSe/M4xhskf+TSi84wxqjksGz6FZfm6
KWK6+t+HI4i1fdktzA3LQghxE+in20EYfoEsKW9kImaT91FTPC/AUkVHM1jRVKwbDaz6zedTqQdA
fNvfMayqIFSI0uOfu0zsF9PEB7ZmSVXjVyKNfKTWBO7oECMxOg86sBcgWKm7myvMOzuBljzbNi73
r2HUC9Fu1O6ihfF5I7T7gyZu1naMFtdCdfXOUU381ISWvQo9gYrubIrJb7eljCiOHTALzVAP5EKi
ox/MPgqc82D7J2OVdELrp+B6o/HU4bBNi4LcZ3H+vbBrdqhDJJ17X6WJKYHp+QDyxWfPvvLvcTef
FaByfa21fbmv9yJ9CEawAiYre+/LunzphsFaOS7FK0Vn6Smc7GFZBaX9PvNHbacPf/w9tCR4+/hz
aNAMIB0pNW6ilgJlwwd6F81DYyOda9uQXcwrehcGDYR/zayxx0jd4Rjo76zWrYB9nGPiIaCQeSgl
WuppBqnnP/c1lks2VQQcQENpdfYm+W2CPuFLEWKb5tdIjhmzFaO/ISVlK2N2bpWvvGhMN9fgKqUL
txragzEzq3kDKaI/h1nrvNCyW0Re8LNPexQTwUh61EGTn0TovJm3mHGhNnfA+TY/Ex6TY1b6F19z
1DnNgcypJxvsHuSSbie127HMzLqgaa2/nNfAH+Q75eTRPp5SrD6y18W+ySERpuw6QQtWlNx1d/Dm
IatFh4IhriZecqx28fLmMlcmzEQY0wy2JN0hTR3AMMsCZJusjzZuSrwV53n+FnIOvWgw8U7lmKUv
sT5TMuRvdhqkhyllbGFMN679JQntemdMLtlhYE56KdriPe3Cv0pHk2UWpmofU14/S4ou99Wgvxk/
FEnVHsix/+onyKnvc8ubElMOVWEMau9smpqoqYaaiVvZ9ObrJ7kVk72zOts7pTbla7z8bBS9Yd6G
+I+Z2gHgfI2fb8xshtyHvka3jVucpnyXisY7FXHRrDKF1rrQ2I9OCsfwJBvH5h2Jg2kBsFd6GJCZ
fBYAkzkqb9790vI3hVvJdTfZ4r1x/VOON/tj5NP4evs0h325ve4tCGjCj62Svwry4pg3kfUJ/uCh
4XRS1MTbG/gDdgLOuZvQE3kGTWhG5CKYsEuM+qw8k/45Vynk7XAqx+EAxcalyi005i5QwDI+MFhR
wSDPcc//FsaCt3LEySehwooffH2ZkNzjCydm1rJ0vXwNGVn6aKOv2zzZzNiHdAj/jUxuWByfN13Q
s4kAkYK2sgfGKU6Vf990kdpizcAG8U2k/rCosf862AM6UINLBBnV5HodpkFwGIgAuJdCTzswU9cA
M3Ud2kBsijFH38iONpuhZtU1ES1mM8J3c2WOXCkPxYZbXbUyB7Jw4L9ni6HmDzEeVYNfMHgGcwXJ
u+eW9Pnu5r9BIcb/TJp4g4m4hcX2+FxM3YWjh8/Eyvy5LNSKDGjL5zoVnqkcoGgva/VbPE4KtC1F
78p4vIZZExlOtbLchdnwYHdhr9MALZJvVYjbTuhLReMW/GU79cW8fTLeU/m1inH7UFcNR+kV0TlW
8s7UJet8fHCscnwFKrFZ+UUljzH6QxytTNOVZRX1W+e1d3mHBD+YsEgQs0xmlxTv0sQRsjn7Afa+
owt62vxLe11Qbzvdol4wmybMBZTpKJyBJTzVoMKgEHJ/+y5nun4ehLL31y+zFwq19SAkl5gQM8j5
iw9cJtD2HGSK2TLDLdZ85vWhsQJ+/byC63zRTRT9BKaqvCAT7aCbQhCvRBwUFzOgM8W3qfbRJG52
paMT3aflmzHMPZSk7s6TcQewDAL+2+coVtr/ssUKvlBlUHkBmBBKuegc40KX/x+nllKVXZ1SLr5J
6tZ75OXoqfLj7KQ6Dc1VHD6WQRcwdLOfnf9t2kxIEbx3nS8O5qAp43MfZsPFGGXbQj42jejGmJbq
nZOdqsv1kFuW9s+Gk+w4tFGw1U6QL1KlAshnxH229BoBmmCrw21T9K85jj4rnlMAeKYJxDV/dAjy
h95rxPxib3zhnC4otIVaXNpsjDVpv5+xdsA2jYPACsh55ycsjf2HiE4r80PVLjIPdhmiq9x81k55
Tx9QyF6EPBsfTUTrVyjgsIrvjNlA93E/zokeYzroSJo0ZT5uKn9iR+GrpcRu6S4UGlnDRiLP6FB7
XGW9hR5nUc/CpZnqLPtbLCJ/q+MMQnhZRrccveWXmVJgIJBuWE5I7lyyUg9LNV8Vs4+nkXuyzLad
lE6Md2SOUnpF7wPqomwyD91cXzJ+HPrujTXl9gp17PgQhSW5n6zh3SwdHc+m9SAgcea0Y3boZRHu
KEsfZKW6k4GsSYjU7mjcog/ovKSbAS0zH0pI156MdYswkDdz15/PMBF5pnTi4YlPbuuiWexcp6Mn
mf744jYmGVx0ihyuc7cl06yPZi7tf9wWS3PV+Kehi9rwbn5Ziagojx5qdXucGwGGKYLxZDscYJmo
Usj30Rz/qUHx0lN/SGrZ8L+aWt7HaC77K5QfA9MhUBCOWHEgCH900vnGwpi9Z2WYLRgKHnvh4kDt
Wh45abcgp4JIcsqDju+YUz5EJfPQO2z2mQkWPYYUe8DBtuYDuIIEDxvcbHNLzSlWrXk8nPAteIgy
6n//c1FlxdVT/OdinpIOOVt0KA+hXUUnCx1Mp2RskVrsA6vFUQTO2AGCc9nIFM1PRpI/5EUQ7IWt
8oT20q4WnR9kS8su47XZHGD1aR8Kfa6saNMAxHa8rX8E/xtr7PfASjb7haG7SBqhw7kDmOWYl9UT
4t+c1O8/+nyWtHBQ7EF7tW5PbOGtmhY1JLSMA3AfEbx38qVs2/JU9z25C1NfLMqGuDsr4njpRnFw
EDi5HiBJHh6MeRvaxt6MXkV3N1cfluPGA2J9enHart8g4b1C8o3eQb7av1eoZN9HVhHiSDWRzUB8
CzzbqBjWtAnthZn258Bc0QInjwyFzKbYRHkVJ97gxZuiaqe9UzN2rEoJ3VqnxZcH8h6LLkjJa0OC
72oK2E9RegmJAeNDWyq9tZpWfZQWsBRu34E8gKR4Eg28feQWTWJQSR+qLmoeObohruy+LNdm0ssl
OadWvDaTxpU5zEokEpI7Y1p2NR6CDJpR9VhKgTxN9VwVXnWaGsGWIgAed910NriONcohtEJ5BBIX
qKGYS+M0QzlPX69sN+CQAkTx5RZjTCy34SbylbUvU+qSRPltvqd58aa4is9pU8fnYb4Ck8FaQOQP
1PXZHEuutmmbWQlOL2RRpjmWlUjpN9dF5UyRVzG46SFTolswpHia2i8maJ/YYJwHbnExQwa6W9qk
9xaSzhcZMHVwdPvtNo8G5tFqFApCYPM9rt39FXEF/ZGEAGC2qTSY5GMm/pIB6LFQWubHfLTJneNo
NF6f8ZX/JUJktrMehf/m4Xh2yZD/9HDIeDZWEWSfrHkOOw2UnOdI7lirmzXPQUWg/FkjiXuoeF/c
98DMXZ+3pkLSXyETet2uG+Ax64ZD6gOwl4r6TkvHegmiufvMNDylVjdcbIftqopbLz4L1LHxKicZ
56hCjGRTNFSszGyFFsagHgmgiwUgBOajXagg3zuy/3Q4GMaBb9q0+P0TFJkHFeasLJKujLyjmtxL
X5Opwl8mr1ZDiFKvM0bdxQyol94pwYOVTLtzYIArbYcKGYWS+QrUJ/t4dVY64JvBRSk1zQq8wsJZ
dskt2b3wBgYorDWeC7oznpv7FkqdoL43E1XtqDnUJla8GQS4EdscOj0r5Mi7BOjS6mcHcJnD05+k
BlvICaV8DqoYkH0HDXSUcJwDsRLVL7BJtJZXME+V7+NwGp7tjIBBmUWf/L7yIF4x8Y86q70LXj4L
u/LiJ5Np4XNfhHwUF2MVKXlzhjS95mVcJEEXQ9/wvZkcMhkvUYirNsbMvRDdpXLiLs2ngYOv9wTs
uySI0m49OLxASjNGrThtg6Pto7LSQt0EbTck/cCz9zA4Zfbse3iBCRdt/eycNyc9V7hwmt50rZX/
IJVXJ1iC+8d0yqxNT7XeAoU0XKop6hMTUpTItgAF8q0aLfxFBgrwmlsP/5ID97/m67CZJDaBajmI
jeg29VXu0wOuM3NiUX3LoeYQDk1/73hWdymlW+5FVzYJUEvyYnyCdA4WfTT3MaaZmDzy9S5lOVvN
Y2k9BuGQsGmBbkN1maC9/Z8LYCvqB8/O3BWyUYAEEE92BzOkddCseWD/NVlWd2AZUSJxidsd7Hkw
Icb00Vj598zt5k/3mM9Run3/3/lNdEr6kt90Cd5DYP8ABz1rlX79/+pa9OQea298dwdWQwPWKRJv
3k8482Cu0DYLr/Xclpc2J8XO+PJ5UzE2ASZQB+g2xPLQEWV29mUenWrohR/LgeAIxDMcRkPn/OUK
WiPu1af+XP3/x41uu5ZBNm1MnTIAIBjd4ZFYM8diY2Z+UR5MUdOYpa+KT6aZvQXf7pV8iJIvwTcz
61r8Q5WVLmzlQBuYc36OdLmtZ3SHGZCv9xY1BF42SMDSx2qK2Rky4gvI0TUfbamtBBhl+QCehrsV
JQ6RNPJLnAs8LynUEP4o06TDX/tHCFZ9Uleq2AsHS3IoOpFEqmJvmcaSb1HlbIzJFHmyOGEPzEUx
Dui8OwhK1W95xbsttXpQDYxZTFOCvjb6NBaDfvHYz6Ke2NtYMXbw/Gj+ZuOjwTRA4/DI7vZmVvsW
OimwFoBRW+E4gZ/AfJhd59D+mX+Cq+nHTzwa2EMfs+bSDcFdndFgFQRFvusBrFu2igQoaYj0PodU
Lfq/NfkHHo539Ln1Hj278HYh+qCuu6Bov0Xkw5KEfny5Me2d1//9/XeNPjX/hP5DigrNsIAFAQEb
ajtfNdwnD6umFYf1S6iwF3mBYpq/7mgR6jUapvZDnx6s0EsPdGgeaJb5G2MZPyprpE1uNtg0yLwD
BrYdR7/eaaiDJYz6vF4Qt3cSkk7dzhsCdWnQk+Keh/0iayt9MS7G1bAeLCaXxjQTvhs/hm0PwOB8
EwE559jR6dlYZlAppGurFFmVAZDfVeGCt0SmDhJ8fTqtVAGoJDaZdNHasjoGACO8Qmd2ho7qZyDp
sl1TkGJBhyGQMxxqWrg+Qbun+SG+PvLmUc4l3/h+e8h6200CvJY2RTx1Zx9Fr+sgSt9N/CqoPk3Q
OcTcQeY7TDAT4YfjpSH4MwL8uCHrUZyKy+aAnm6/r1ozY2wUeiO0HY7IdyViAL7nQEvZd9IO77/k
AYx58+U6mYBiOxoPx+voU8pAulmDKlvqQ8mK0T0YINZLVqTffKz9Z2P18lz5PHqu3bR+sAk9o+xk
vbg9VQd0MsoXbdBbLyAp5ZsQqdZuBDr1AgIOu2CtLh46/EFoaQePVoGhodAnjEXRHIyvFmhJJmu9
SQsxHKzU6g8W18MhrtxIJDfbXN1iojnamDj23UHJBAQ1R22vhziK5MWepuLZwCgMcMJc+bRvwKmP
gTTXULtMMqSSb3EBBwOss4oJ2wPHPzt5ECzCFjsobzbNYMssODNfPMyI3r1ug5wkcijTUztAue/v
YUUjdXJlx0FUyD+UXUvPZmCqRbtCfW8MZAORdkZm+YVDWX3HprH20cYKsSSfi0++g7TtbMb4Mh0i
WZyw4hQX1ZGk4mN1bywRljXqF/m8GhUXM9QVSlwT+FXYXvzH5wuKvbyIFnU50BNr9Y8uHYDhDUVk
LJEX3nNhTZ8s1NyuVle7LtC+6ae5AaSoJVKv9TIT4bQPaGHvzZUc1XS9Mj7wML3EHisA9NEnfE+C
SOw9DpW7VUh6hgYD5trxwVOs0UQxIah576JG652q++roRin4eJZO7/qxnlYWSp0XtEHLlz6j8pkF
DUnSEXULNeQ/C5wnvwfMwddZSTAA8iLxhxyHjq5tE1JmUHPXVX+sGyv6CGn3Cyqk0Ru0AeLEF079
zMESW6YRyEj/e0H9B3M3gmgm1KzmRRWLKabnDccniZQyTCkbm448U5naiXn1jqJvFtVYVHuTvlYW
mKrCtqu9efWa2Trvfs/aTvV79navmXUDtetdLh7+2/3m48wN1AXCOGhbVx9Yo4BrkZQlXxgBYQ/I
PQ7DAzQUTRIrKuLx6KOV4ALn5fFZtGm7yOJwfPZxaO8BdrUs9+z7uXidonzaK8LniixMZArtVZR5
GoskzDAjgNI3sjlN0uGvQcAXjW6qTR/IeJVJGm7B/Wk2weCGz/0UXMxBUMsJAkQAPD8WYxBsO3QT
3mSyIM/W4F1yUKW2WUD9raeavd1x9h5YgOaj17Bz8j3mHijU6FcxD4eXugtfTJb7T2jdsd+hZEjB
251Do1i98lFYSzAmycmPQEteOhW4UwXvDzKm2NP1OotOLkqwJ0+O0YdbT5cQD+WH7TU/oTERvnui
7iHqlE6vYK2BEhmGw7MiIGHUsds/VgXTy6ZHksK25LCKGuqfGbOGNYDB9C5thb1RvS+P4eiTrWup
eB9HpN57Flc7Mo72IWoavtUhyIBxzvNNrwS5E0VgrcJIT/cuYMEoAY79hRUcXc3zSD51rYuzPPRT
X7BweUlfK+ctJ2gB04nR+kam6Q2/SfsdG4ATmRryMxjrtd9zus9QtNk2I36dwWfVWXPdPDDRfKjC
c96dzIcsROY0+7IDEdKpRvQhhb9WkmxaYNvWKiP2O82CLa0i+jT2Z4WHezfFutgKUKXBlOrQarcb
yu9+0ye0KfufukF72z7sxXOeVtnaDSzvIBuWnaIsqFeV3WSv5Ri+jPHU/7TKYt33gb8OeeFuNc40
C+6V/aXmqbf2ens4EKBZsSBmYt23VDx2dYHlknr1R9BMa7T8lIeS59WClCI6oPBProMxIUvSYQ8S
QG1unkArqLFFvyxc2nWBSxN0vYzn2z05sUOZf/oYExzlclxAwa/auVbcLdVot3epnbv7PmTuGjKS
9RMAjwwvHJ/99Og7WqtO3xlezAvVMvvBbSa2tQo/2vpW5t5baAm5yBrSfHRZuzD3sCj61bs2fxa1
X657fPUOgQdmtuUwAggvVUhHtzZei0W9x2r4mJvdxzx48y7F+Nt+egTy87fr5kdV8tFYY+qCFFHl
3fUz/p8+8yHmX1BD9VZ7gAmEeRQsQYHInvqh6e5kHd27VkGfjCsM5L5DMflsz64obmsQKHN7YyaL
IKoBJ0MxwJixq5GPCzc+sYtu0alhBXrdnVdN8hxKSz5Kmh+yqkQayxmqbeME3mqYs1qgThfJ4MYd
mhN7/aPbow35n7BeA2lZQ8CkJHorkKar4xEoXreJ2qMKgF0zgzHrUuPvFwRsifSRd586PLsv8j2o
uchXGpc1Bt/QMEL+9k0hHnTAAJqVmcUuQ/yLbDvyDH8/oEIBJoL8rYvSKh5Ox/lHl1yP1RMvmPuM
+ieKMWustWI/TtEmRN7toZlf5FMcb0Db/G3NczdrnjORcn6tq79F/vM+E9nNn/nnX/hzX15a7WZs
2ZSkkKdxk7QfUV6Jj3Y3ADMZhfrOeMygAYraWEUFKYK/T3RhhVOASRRHUW0v45btaRmAyTCX3PCA
87ugTbfGMoPf5cEGC0W7cAKKnpWDjPrFEEd6Q5mzmIBbAgewj89E5+k+94qHnBXx2bjMlZWjXNNn
6OV+m0B2q12zOtNoftmt/Hpy77N516rrBq1nSqsB7IQFj9Qp7AP2D2Wia/ejRZ73KXein5N06XPr
DONas9TZO2kZ3Pm+R4EYzrqd4GO8QjYK7C0ZXIioxWMp2KasQ/4asrE4Bj1yg8ZUwCti1QrkulVM
vOrJzReWsw+56O+sitVL5KRc4O95iMd8DPhd1q4mpwNktLOsHbYScjXUIMFu9DT9Fbh8TCD8JlfI
TEfPvXAvHoqt3+sBJRTFQQkBNCjcVuiVt/kvEchuQnsrddwNiDzOehISRQ23rk84A4tVLez6Be+y
HyCKpD9d972XfXdfgVnsb1PSZjg6oZmTS6rgfqy4sy+QKVmBdBG82cJaUxXU3x2r+h2Bn97ez6Sz
FfSIulMn/G5B6xJb8Bnyi5R6v6hanJVdAZALMKe5FY2HK0QupX12zLU6KjtrMqQI8kRaHfigXRFA
uWN0f2WOf4c0c/nRghecDIDCvkaiYQtsSssnPeTOMsUvc1/lsVwzQMdPAa31VklAWXQ+0EOqAr6F
Hlp0QrqxWhctJAHwF4Mog4eCss7qsFtjDw4ln0aDG+Fyb5fZln4rFd4BQsXImaftSYF/kBi/n3bT
0qMKYfOKpBr1KcwumwBtjrCCWZrh02TwO6wsQfEu4194tZevPv4LIaLQvmeQO1hVYUSPsmjau8op
00UGgt6HA+WRzA6/57bNF5MsYyCjYnffQaEXP6zbvJa8vqvDMvxeV9VPZo3tE2maf1P6QtO3fyxV
kN3yISc7N0/0/9GhSqrSIVXP9TPQOvGl9V8ir8fCC7mMfTCgVV1Zlc17nRciCS3Zn4ex8R6U60Ba
A/5yKleDHpcUPIyFJ1S5MwcRY+Zd8Nk0syGXhyYXD/EUVcfUycc1RTOnS9WW7UIh2/Hu1dNDbnC5
cbQTAWl+daH4y9NV9GqB4rmoR6feofjzC23X7YNldyje9EJ/o4RdOigGPbaznwKMD0V6T38bjk2R
8vNoI/VuTvS8nOz1OEH005z3TV4ABS51yl0R7MKK+GiVzG2WNIFXbEg1YGcJ4jhqlRFrfyfTyegs
gZYejqRgGTZIthqPxk4zPh4zFfSoSqAF9JcJExKKELeYQBm3alVH6ln64b1BEhrsIVju1XF2WSAN
PFBBKkhMROMS5Ev7FBHZrNAuHYch2xaQAMnVD5mDuepmwS8SNZcijaw3CApAcrlonfsJZHWs/w5y
cX9uz1Ngxszt+J+73h4Gmf+rzYfL5Ons3PvpuCW5YucOtAI0uQ7ZW9vmco2ekfXGajv2Rkn43qf+
eJ83U/4YgzZr3Dpm0RbiCZD4mW9iGqc/323To09t+Zrzre+l9VvMRXhAlbhdGFNZ+hH8m3MxCwKx
Nr0jRdA8ZaOsDqPjDUvjz1h2BqiuefKkXrIY6nt2Jda+lNiCYyd/BHj883Dz2USiCzlv5z5JCLlN
GBNI0XEFzhJZsrHTS+XW1UPcMLRZQaEXL8p82ORF3RyzRvNdiW3hvgZy4eDhAd16Rd9DI6RGi51s
iABfnuqVrgt1qao4XYiIdc+l5GmiHKd/s2lXJnWhvb/cdK4BC/6zFd1al2lKkynYRAGwqImn06Qv
szxLbI4iTErk9z7LH71hYsWvAWCKnamYqQ51gbQvH+y5msajfJ9ifXswc6joXOe8mRT/Z87U5P55
X1y20IwemXtlD8R+HgJUGtOtQWCCG+vtuaAgZ80caZkRa+2PlQDUFd/I/jG2sx228dkvMBV3NOX5
O3IhDhYKVd5VceXtbUjbrOvCJY9Riyp2DmmWn0W4wNNPfrROYyeTy6zLrNm+kdgM7FUGuaSswX6z
cSv9zpvskMeVPHV26W0IMnkJEp/ZL0BOa+Z7vywh3zmKy6+kR6+0JuqnM7p76O3kuWLnpT3aO1sV
PUApJV9XtHMOXuvkJ1s21Qqgr/LVG6sX6AD0P4FyWfelT//SJXQ7RKjpPYgRWGkaRrdZO3gPhJYU
x2I3+CDjN2yZQTeomDeeckNTCJUYD3N9cpz5CmYCiKDfV76jFfQN+JTYOgjvh1G+tyJWb0Ok9Zow
H7nGGYglHX9p91b8pKuxOYLXhCb20s/fel4Aroavx9aY8dSe+i4bL20q5cPIy0d3joq5V21rqSFK
M5tI3iHzadHvLBj7O9QT8F8h5jaOf0BSkNEkqDTnyOXPPjPoflhakJw6G4swkm/bim5QK/AOValA
uMhIvPFFh5XBrqxl5/T9U4ke94ndDuM3mYmHAt8OdMizVmVZzjLgBVorekP2IScHxP4s95/t6e66
MbDK71ioX1Lpe69Coh9xXzOoss5mHA/9wrLwpF1n8WuN6MnxL60ETW/6T3n0CLQTDwniufEdunj+
g+HtjBMo0mFjPY0xc4Bt8ryFbqbhbI91ue/GNl2DLsmfUo5tie/W5IcALjCTeIhvsRq8xp0u77At
QHgu2JNoaJWgMVt4C6/RkfX60RUIrvtr7PzRwcwm6eZ2jVeiNpt6QOqr6iCR8f3ZSmevel5+k93g
L3JZsHu/bN0tx7ljm3GnuM/AGl2EFs++1WBkZ9iUm5uGkZTIggKnMQE34c4rgQjq/IlkReLO1XkK
waunckTxd15BzNwfS5fT17n5PqBc/q3VLyBzX3cfYJx40DCwAaebNW2/kH+Qvkl9wAnJk4fSLqRG
dSleK/RtAMSs3AAo9n+0XVlzpDiz/UVEsArptah9sau8tueF6B53g9hBgBC//h5UHuOvvpm5M3Hj
vhBImRK4XAVS5jknxYGaEtxMfdp0SEe20+FqKVzFAt0pM4FM5KhoEOUekKRkPGmci4bD6LMbTMxN
U0oPZfLGlrhbkKWgDdT1PRbgPX30LRuLTtp3B8uo/WObkn4lIK3xDKmSaDHtgn7m1RFiDN67HpQb
HIP8pFubDvb8epBII/wsY+o8+1mFpX52b9tV/N5JuaK2wK+kjsqAKIBhwO777rdk/MasVgTgsngP
pkpBi005ObWJiyKDVWruUjONTx7gAmt3lMaexe5LHCJKlgFkc0SIjh2AD03WRj7KpwKcOLwrpfoZ
At7cuviCAI8HvEefPMuUeSvOmo9BCITz6yBsW+vPQUojBRpIdTWZza+DkulK07bpeqXQNuQTCrgi
RQIA0KZ3Wb4qAOzkL2MbfUexaesonTTZj1XCsNhFlFGEWMuKYYi27hSDrB2zXHi1YtcYJOSlFtN+
87nKvKU0gd80DIt8Q3k5MeHc264d1g3iKVvqJf7UXTtJeY7c9Fvu5yHk0cDVFcJ+hYxheKe79EE3
WY4yGE6dHG/6XWHbQZfLZlWoh7Rz1CGeBBCRAQGZeDqbD7ovjfpqmxZHPKFoj32b+VikE+A4C72j
NVFQfQI8rU0LcrR7Yj9rq+pM79iwx6gZxM7OU+c1HdkaSTryaA5+fGli+ZhNJLDSFWxrTQr0xmg7
K6ODHlBZNcVWIv6+1L9ai6piyxTtrk1tzUm1Cy218ar2F+psYvMCoP4aYRyCLjSNxDrVwH8+hOW7
o3zjKJjyT3qBG1tr7pv16brmtSlpUceyt/slgtNYzqRQd5NmAvU0EQNdjaUadpnREnIF8bFK4vzR
G5Ov/SN2fUPh5Y+Tv9fl7M21j5kCwj9vwbFNu3jl6jviebXD0p8updObWzJ6+Afk8bjI25ae2jQu
n402Wul9piq6apcjPhzI1O4e1RBXm4o6yVonCsM0dxZ56rJjio/stUjOlWmpF6DPnq4gGGC9nOXo
GOYaa2N/n4edcaJ9i+1l0tbfvDY9R1OsE5Vw9iQvvDeZDgmA4ozf1yEPd8wQYsMj5j5kRWYvKLAq
7629dlPxqwDX4a0oHxAMLkEi/OPEMG57vpoKoBeSxVefom79NxPkPp1yAPZlyhH5CLdOX6dCIGVk
cytaa2sPmmRdqh/UXxQKe/UQ/84AVIL2LkOttiNkozm014T/1uXNSmSt9XteQiuaWel4ybBIAhCQ
0HXGJXvO2/5JezQ5x4aVZ89tldWbjhZ8Z2Vd/dBNwTft4UN4ovJ6darwTFu2k95IMx2kCTKNGefW
klqxwr6eJOj0CapTd37ynA/8zrGz+qxfPiVaGFCd9dd4ss2t1om+tD7HhSG+iH+f9WGm/197XzLB
bZD5sZCo+28tJMczhBGZg3oa2b4xLNnteA5MEmNuv+zLhBw0MUKfRV2IDZALjhMKr4YGsGR9uO4K
yP6AnAIePmITh9odKLLn5lPqp2xF8KjaKLdN1iQsEBWeoMUaZJxMGjdtCX2iGoQ1DlGjA8GT9cV3
2UtBU/tet8xoWDhF8pRyRG0sUoR7PLebZVT43hsY1+8+gHKXignjLh17FPgEw+xOMaNGDGK4xG0v
QP7r3lG9hb01iKwBu9Cr18TpeMCb7JyqSN6VCVjonNLyrmF+uE0s1N5rsDvNsYdcqa7uHwdUDTtm
vPvNGu3+UdWFHSRtj3LjDFmFCu+6d0bEwsFnt00tVC6ow/aHaqADl7t5hc8jcpbSYs13C7/2wq78
V1e54QZ04GJD6qq7xKQ6ZYDyvmW5s9R5JbOFLpGSZXz2k/oijRjVjwdODmEBLoo+4PUJhGJZQ25t
4glNvKr+l7TxvkWGhtfsW1yGENp0zOZAfdXeIyWGV2nH1crxhnrdpKF73+DpFMiwpmsqgShYgLUN
1aYu9R9oaN47gMF9twCYgbJ6WSxCv6qw4VHr0qSvMQq6/qCUl4taNmKVjF2yIY1pBXgCyFeGeoaL
xo17lJlUmyaqZbzonKe+cNkvrzcu2BRvW2Tnl8oHY0GldtC2VruQeUw3qduyQzmIYUsopOzHslhZ
Ciz2TPQLE+jq17HohnUPXNy6DDvswIv23q6A3xMAHf7oUnmmSLb+RMoJMRufoVpdTNdgg7T7DLAY
zfaDwx+0wEKNPWgL2XGI4uSiD3VtWgcjBYRv6koNA0UKc+qtUE7LOklfgX8gq28Drc41KaonoHKf
rIZl9xBRMp9Lw3opI8u/s5NKnJTXnEEEAKQ/TxJs4X4mZlccTR49MPC6d5GfcxdE7NI9GghAs9UY
k/xNEkSNq85s1rppKHJPK2wPid3Lu460wyIyiuLNNRK+bMwuPtisOwGmSYF/hoqYZtDEDGc1NJvS
Ko42uZIf/dqYIoiJcM3kottQG/vN8Mti2YfqGZmR4r7OkmesTsSdGhL8kkZp7aUU/YtJ8aQGNDzf
IEjyjveuvOS0d07D4G+9zI1RhYhAHRhnF200VSgv/eD7+2pMfyDHCA8JhYQd49Alu7ZR+HJYKLAm
FyFqzK4qRJZfsIzpVoDe47U2NYlDWGAyqwOjZ6zWnFUqkK0wIP9CnOJwPfXdDtskrLhogLJUSHZF
eEFR2whieVfJmO0Loc61Srx7mrcb7D5XqGb9XkoLK7yk/SFdrz+PbV4FdkmbdcPfxgZA3wQ7HdUl
4pd0HyX15bNIY3asQxR19OsMtIq0A4kkwSMdEn7h1pQ8X1T4OZ9zo6vOxXTmu9Y5x0P/oLu0sS8F
qo5IJwp0E+Cm/M6wmh8pUsKl8L2nJjX7nRSkCXQTNUNQX5em3xOjIE/QFpYPeVcG2dSqSjA2edR3
q8EcjOM4HYAm+zjLUqff9DH5PnfNbrMvA6MYqQ1c/XOkT8QBKN5fdVjR/VCLZEe7kIESOuRb7lrR
SXIuNnHjpHdIJaq1Uzn1/Ugbf8VySHtIGZ0Z3szbMi/zA/SI232Mnz9qnpT06EApdW0rc7wfahRW
DQH+eOjGFNLTrjSfquzSNB5QB3TML9C1Tra92zS7JGLtveIdR9wra97ssDiZNX7paQZsgVWI35Km
cwIg9fKzg7QrRPdHc9tXKPVclzbodoii7iyC2aRnTK8MWQfUd6zvBBsL22zIT1rljxbWEIFAVPAs
HWMFcZHqlwtSWYxn4VvU4w5lnJZnr+DdtlHtHcVPaZPaVG4GD1gZ06eILZDYfjU98cMmefKrICeg
NCGwgB/zmSD3/ObHThXUvSUeIPfSreusLY90aA4MBelWYWSIMxhGXVAIZALqcgjissl+mjG2WazA
mgRVpIo16IXlYRwd72QDR7KMmbS+uVKdEAOhSFQyC4/stTBJ/Z3H3riS1Kz3CFP6D4WQP8GtwIMS
WXvsiAW55KJLDg6PoOSX9+ouZ9P2xfN+JFYVgZbRqq0Vt92GRFgiQbLo0gGl+zsDTG5hoRLvg8pd
CYR5Y64b1Ph+RXgCCRJ48GnhTOsyv9hSlMABiK3pR9nOHxnZWWNSHvG/TDfKbMk9c2u25HKSqxoS
tlU2V8eiAhx/4Cx88lxXnP1m2KdgpkpHLpwa6d4IdfxOHAJ8G2SQ25UGd0X4LJdE8nqnoV8dhM2B
FKEtRK0A/RIdXXTQNH0yzb54MMMSIdPWO3hNnwWO28tdh9oQq5FaxRuIGD+RdRnONQO1o3Tidz49
c72ULareqAJuIw6rUKp61/NebYY+LR4iWzLEKzvxO2ENxDw766eBlEVtcv+5Nt1xZVnpG1UNaiIW
Djvn0wEEe7mwE3xRQ2LYxgKBIGs5Nn61isOGnbUjY8Td0MRli7kPkmzgt3h4sEyzaLfMG8iZXue+
TpYRaxMB1dDL8VUZUbyiZVWcjAgBQPADsX7unezIEvabnzrsxB3sr2PxODoOD+zRhmAtA8u9Cfc+
o9apAkElGKGvDegJRPFZJuxd0WfqvpoOfFuovFhjc8y3FXYKS5d09ivkTr87zTD8mqrGAKmMhQp2
242B8iaiZeVKIvaNx2UWjXsjw4PaNbzLgOfI1lRGssxqYj2TJPK3YWoUEGks8Hu1sm8AwmTLkQos
uMxKHccQ6JEc9fnWCXEG6AGl5ZqaCuVp6q7roaTUPXqln29133ywBP3DRVAbcTUf8C+sRqBIKMQr
FVIsCt/lLz1E3Zd97jnnlMXYogILATz3JnFGUARASAC+B0KQ0q7lYuTtSTYOtoCIUD3myDMtQMoe
drrPyh2y6McWpGKDnhOH+z+Ri0IVhKANI/oQOVglc9v8bhqG2gN5Ou5dA0yTRQjtZK6m0ERtSCwE
02+G4NmbNGMA1gEHmoDLFAHweA9Ueg8BNIcE6UCbFQGG3os5EpJRzo9mNRQ7PqIcC61MY1n7o43U
HgsflC8fIhKdwI2OYogDGQiwpN0mtJrygngaKMlGXYDH1oI2TrBqAqW2eSalSk4D4hoIhbTNc1qV
9I6l7hO+P+RpVGDzgA7+B0Pcn9RiZipYjV3csu6RANYEcW1IahHetdXvukHi2FyVvkRVUr8Zzymk
sRaO1Q5gJjjj+doHtY+NnVFgLyYXbcBuARopBjRg0FPJJA1Mr8ACeNJIG5hfH7su+zjLnCpdQTbS
g8yXFC3ysPC5nuJJhO9VZvZrSOZDF9GD5KRhgtqdWyw86QO+BmzXgWnlQFvk5DUEL4A8ubS1keLn
j8ciVrD+xRoHiKPgk9l5jedfdF9LS5TGFOO2TKgNgSkwu7qMIAs/QA3OLKCpUqs7ZJ2cs6mUFzhh
HF1i3PVG+SrbGtha1nY0go2mphDCPRCsy94zXbymgdxklQ0uTuK+9SD1neL+XTklEq2dqtaMInBb
8dTfi1BgLTadWSnkc66duq0PrX+HLK9a9x1vVwibIkVRgQkpjewtTOP0NxQTmBRRjPYFz3sraJMw
egQWha/cpAnviYkvBWqaYHOFBHzXALzfeXi1TE19kMwGqhaVsqCmqE324JN9IZeGzOyzIx64K0Bs
NAmkV0J8wJBEgHKyyZpsFxJbgr9hGRw1BhEPcFMvW/LRcC76UMegBGK11a2tyPzoa9quQ8LGrndD
1rhXP2lZd0jokWNaemxdJRNO3LfcfcsRaWHQsH6yYiIepJALEyK4T67fr1hqGpdpoR52wnp1gFg9
IkAQXpteledBomSyzu0qaaC1iwoYFeT/N5BgypCLLX+nYVKicoCUe/zWOHbM7nDxoKQRKJaNG4+F
9JA2xkuclOmDBEPS7RrxFCnVPJVAI1VOa91VkdE8MUd6QQ+Najxh0UQVlnBj9QjNhG1455UAVYG6
Fd4VCXm3xjF5jfKk2XEzRkaIRekrAVtm5UrBt9oKRgS0O2O3AnoFVpSZgMptajya1DUf8P4AjAXd
g9+DtxiXZEGw0Tz4xgjAYO85W88R2RIqIgSMqVRAsAnoMfDAyXOOUALqV1Bzibg+rMq0NlWJ17uR
+h5CLDH0OwETXemxNuujTWVV3eo6tgPoDG97xPkmZ6zwxLocgYzX1rRH7M9VY31tAqaFF5YazLV2
LmSG/ObgQs5wuq4ZpcWq6RAYu44dBlRhQ0J7o52dvrWXTUzDqzUjooO+RV5vr2M5ylnWPVJC+k9I
xxh1Hts23aAYzxbly/v7HtL365yP1ZGmB6BP+JMhUHfOlE+G5fdPeTO8gEXFTqVbDNu6B3nTcAZ5
37WQoOM9A3fI4OTa11rf6xF6ateuHmIFdy6SzaFZQec2wY4ZQPN4TyWV93qOouEZNE8KvqHFEOR+
IbHE4/4S8OnsEEUgfoP19nuB4NT3qopRDqJ0vPs89JItH+i+bcf83Hnpc2em0Sv4yPYedS2geM2G
6LVJ23aNWLtaayvAAyJAjpDttbV0m8dclP054tR56b6LOo+2dozaW5X0GiiGkGYpwFvdiARJTtS0
gAwSq1AdZJV4/h+n2XTqWnltB18cvpy6uVWtU4XwQeQ9hCBhvhD8eY/MBYx3YNGLg2/bJczKvW4Z
nnTvk0g96FYyFpBALeTvutXgjwZ9m9dIt9bxy9hAO4gOyNHpWZN2dNYhkCnLhBjOvQrNj4Nr7HxD
RvdzNxb81T4Lo2ftNPdnbmetYoVM8Y2hjBJzUYdgC8zO2gXxCOx1oGMmPy8X9tgweo1lPYMPv+ay
VW90JOFybAFqVlZhnkwb4S5gp5cUWi/gvzdxwKdiJ/qAukofZ5njUfy8C7zDfdQ/0Vbr8ywrc7Ya
ehBKbgzaWVtlZ0RfrCD7oPwKkQJRCcRer7MKgVqnYgRwrwOpGAEWNRZ7yIV9HBIsFfbZdNBns2H2
mw03fv/AZZ5+BCA+Xej553G6OfvMV/oHLjdTzWP/8i7/8mrzHcwuN9OLaALm3ZhvrjRPM9/MzTSz
y7/7PP5ymr+/kh6m79LqVb3uYv4w/wm6f27+5SX+0mU23HwQ/36q+c+4mWr+wP7V1W7u4F+N/fvP
5S+n+vs7hbxDg9WhUwYQCMHSjk8/Q334m/YXE1JRGFVk9GPUtd25aXmd5dq+Dvgy7E+voDv1VF9H
/fUdzVedfUzkncfVbPk60//1+tjMYOst3QSr8/mK11mv15mv+7X3/3rd6xW//iX66i04EF4t+/V8
1fmubvrm5u2N/uUQbfhy6/MU2pJN//KbPm34B33/wOXfTwVMfbdUqPCzcBMl7roh9lcNEPGBbsb9
JBngFgLIHViB0fICs6bh0qCitDeZQFE/0TCsKCezdhxUBEwcwCtHkNSbvV2iZtNSm6N+5boZOwHz
Cwad7upHlh1qhlVgZVf2xlaOv3SRVArA+wuQZgD0cirXdi3mpuu66ZJu4OxB0lOfesOYGsFc6M32
PwbOXXMpuDB0Eqgci+x7yIWxcyH5HBR5nm6Qk0I8yszLB6Ayt25dtHcQWyoeDERfjh5rz9qmvWr8
cteMNMMStPDiQbvZKUqJxQi27LWLHZpYIhVYmmJW7ZBVJTBcbgKw4HQRbfiHV7dpf/Y9O0QQ9U+u
zBSUl+zwR1Q4iMAVVJ5GILHUgkD746TbKDYZB0PGPsyzwf10Ia4Bl3KASyk/humx+qD92OcsXp3G
U/XRBpJeYLQ4TYIsgD7VB0QJIVI6t784pZSegL5Umy9jgDz9w/1LL8QVMxoMjikh0wcNf5R+I3e9
xf07fZahdkXfF93pph8LIr7E+hTfoZsBQxsf+zSCWsMfc2gPfaiwvYUKFOk3c58+izO/34IG+fOm
X09SCXpoqpHstVF3+Zlc56aSuxp4e2AmkSdEIScPH5EfFKRh135t1P36bD4AXkcOujlqATx9SpFM
CZvkY6weJlweLrnTtKh5lg9rQAD6gCejzRbQ1xPnRW0hSIKiRga+tYBQI2xHhnXCyvYsI7M9N1bl
7/2ePumuuR/yW09e3lLsNeCqDzngyGviRn2gppG673oNPdPcqa9D/Uhdr6MNZjV+y8tGbDRNV59B
FOrywde9oe5ChI9Vi6vteq45u5q9C1lYoB3aJYMuZ4wc7t5sHSeDrnmdi71RGwTnoWE2/3HeWk5j
Bto9bJt+OLSWTRaR6POlSJwPxnRqdIwiugF29HxwKgGxTkTzddcXl1vmtbZHCQUd+4urY4RSD9dE
bMgXLDh0/lE4DTFr1wFRWmSUHOIJFIEKkeZveQl1oKmSxuwRE8uCaLDMA3t3A/pJc4DP17rTn6qF
gv/qIQCyLD+xQdA0OhQkQuZoigDil/LAkUWFcOUfQngQZM9RV67tr6J5ldaTnvxaZMOufoBayBVU
TwSk4ypxmRQK1rxtkmUMqfc4AFKwABwkT5YyZM2lkqq56D5r6utA6kbJIcRo17qtzTfzDGZyL7ow
2vVEyGNvev2RSWSIF7qdQIX+QO27siuHYnk1IPgEPMDgdz9iFLdB4t7uob8cVct5hq5IPua66Yun
+UL77qabmNzYGPZw6T6rhH55r3xUEW3CMUAMwfryhrm+dpACPFx9dPvLyOtLRobcDCKAngIw/KCP
ayBjmmf8VYIXtimmYnP6kH2eKV1Ubm5rcy/T64ibft3EDrrfAPn/TciOjgsEPsGaYiAx5y43TvOh
CMVH043aRQeYyFEbdf91bA82ThCNzbiahyGqHi77qraCq9qtC8IhaFASYoCuwzlAwFa9Mnzx5qgu
j/Zt4ctjkRTYmHJR75Ixq3epk1HzQXqIHZgDaqlrn2ZyTDVVQTEgoztk3Q72cKe7aGyXARajEvIg
wjLzgNkEesWDP27xmrPuQWa17/VZjjqg9si709xvo3TbMbc9aBfBlZkA1S6sofI2Pm4bFD90zgeE
9fCXAPW95AZErK9m7jJIVX5eTXuL6ZJDaSAlg6vNNxA3hTj2wr1e7Ut/kdVAx6Aunhzt3ZjxGhof
qLvDuhxClUZI3m2U84i7XP6gbSGDBqT+c/jpyx1/vPGV/rcGl8lq6ClHFlIAnYA4WsYEwklFtHWg
1ySv5ppwRCSBdPjoK0GsKocaFXamEdfBeh4ZT0G9OqYLMVka6JhZSz0jGeKtdrkdMs0Nai2H6jtG
aGvp1cvM9v2B3AOzXqyogNAw/nXkncTgiVhp/T0mCXQ9PJHd102K2r8oZrj2wHN50r5aruU/fc1+
9JCmAfTBsBtj4Vt4JWnOgEDVA5BhUjQnGLHpQFdNWzXbQFt9CqCDtuqxZYc8pMkclzVBiHkCF3ny
RTPVk0K8HhH4Gvipuamt9VSJSlvzElVlGheAJmFB5Zd1CzfMxD2ESsDgmc5mw9wXT1YgOKwNScBW
0H76IKHGfDWAu/E+IsM3Sokk6jxAX+JmJn0JBbUTKEJjYu08XzubbgroK3GqAWtyfLdaEQU4HidD
8gYeFMrBmG8RPgAkCzmkhmVnvdWeBZBVpR5VKcHPM9IMmfDIevML00fy0wxPUTaaKICIL+w0XM9a
tEWzGxDv/WezhoMNbQzDQH0fLB53nqTexgp7MLOBz1pAP6w/cptHr3E17qIa0f6WJuNTWZfBMAmj
gT9X3tkdykZFkxdIi1g7E9SY0VaW2jX+FEyprXpKsPLkUVu5a36ZslAFEsWYg7blO1IKGTIMrASC
3u8eTAiO7zoakzWKXZEXY+R3+j08e2QAfu4q7nvrWHgQXXahTiUXzejVG71OHhPuHFy/CG7WyiBV
YgU+mqZz8JIP60eftnDRfLGoAa+fxXWpjoTP1inFYzqVb3SyDCo6rti3pjTk3WcTSdHopA9j4e9A
jq5OxEA9O0xUboVF+YM+MAA8qhRYPN2CtoV9qt324PQuCsDkKh82eSd7PGQxYMTv/8HPszaY6m9t
SkjRoUhMa+6rtvNP2kXZobwjdNzMA2wypls8QcGq1wNAZfaCFvLpV5/rdcf0virL+DqJA3nH+1gh
8anvwgcMH2XbQ2+hffUBqOlsCWyTXLvT9KNBq2BAVYRHI1uaCbRdy07IRxU1dsAlCt/qvgGI2yNQ
Ue9s0nvVXXXpQiooN0/+1CWBTl+nDcEqcmpW2PQ9ON43bdPubgIeKctB2WnN0N2rPHyDdog8sCiS
BxUOQKHrU33A490wUNfi0+HWq/60aB/dDMs2qhe6DakzvrK9sb/OOfvkZaLCYB6t5/Ua9XEf1yl0
u8r9J1M20ebGhQgTb9SIPcdeg0oqHXP3tDc4sIOjiVN9mNvarj212YdU1oenbpPZ82rSrkhIqMCK
oDOinfQc+my+JGoTGE7wp1fTntijxlAdBDLRtMVw70NgcJkMVrrSzZ7F6Oud4b6no7+Q0KBY3xhC
mb3HyLfsbvvLYR9XuXVoiiYjKKeCSQb6aKtK3kV21AKclPtrhp3lBaL2zSJsRrnTTX1IO/pgun1y
1K06SaxL5w3LAgWE7supxdwouoCYOQ+pocJx6jpvGyox8oB1LVQGWP7dAv2bB9B4GfETsSH2p4dP
Fx7cWK4Fz4FTqpsA8B55aXwzfgQRALjK8FEfnIS0QBB54T6b+qgAUHUcDRR3mZrI1nf3RWTva5d9
DLB7QBg8FBLUXaCi5St/7CEbO/kDe1sc+9L/NfuDGgh4F0F1u8mh7msVRH2stro5tlUHMBrhgW4a
NHMeiuolT7OPq0EVqUb4kvg7J2tToG5KB0EbOtUtg5Zogr8siZaQWEfFsqmPlx5AxHPb3TkgykGr
Hw7h5KC9dFMfHE4S4GjKaHljmJuo3eKuY48AI/jiWBR1cpQToVQKRbJpgI69B+DjspViXCMLD+l6
yuOLyekiUVX+X1Y91kVJHu2bOTR61ONB7r8drz1iiNNePeYrfF5fG+c5AAqGli9A6AxS/2svhoZX
2qCE3oKAvHOiRrsCMyOCkIAnf2/aJNonE8Z6ob07wv1Axc5w1ocWqqmnKhSQtW/VuSAgeeRJmG/0
PUFiGiUZvOZ4bVGk0YThDYtUfxyfVn13+Z9YM4TEvoztprFy+ugKM/W2yFVHYDhloN6kVbMHXBDa
UgDAPgxxkPEp4T/1lGbC9mQofmnT1akJu1VWU76ax0SyzBaqjz7m0QaIGf8/zjNfe/jf76frRzNw
PCiU1ZnnHEthb/rE9nZt6GC9lfW9c1Q1psHSK3OOGXGS/QAKMMpCOkfdJbX16qPda5ByVlbLwCWZ
hmhPPbduGgOqRyzrCIJPbVqrle7U5usVtfsAEtIK5KtmwSlPP57SlQLOZ1G5jtqiJsYK1e+4GyCo
4e55nXuAbuOZ30Z45aHEBNpMP9+1HbEcRVdV3bbbj3VNOPAdonzGHX4g0T3tMroeytaB1vEffeZk
QP07MHMa+9pfQHkHxZInF1Qw/9bbXrXT43WXHmDh67PENwWyKNN4bZB9To/EVsY6yQfwOWR1BFai
Po6WVx3/rKkN2kVB1Zo0I6i1/7uvninj0XefQBGtIY+V4RiBPnMBWrmeFVNflRko/vdp/Xs/1IM1
gApGMJNmqxttLN20AeM1Cg7A7LSO01360MR99KUMdwZoQRY6kG3Lo5PlRyCfIb/sujkwzoPrAMCc
PDpTd5h36V5hLx3opleDeg+NJAMA5rF8tS0E4REFguDo5IwV/XWOEWuac+LHjxHISq84pPjZuljH
oMIFyVHvbVNW/oMICapJzk2QQ3Z9BEGTjSHY1RpBrOySENc7QiJ8OI+QSfGU0x0ggqbOoYuD4AZU
sGtuL/2+wsNrSEh6HOnHAD1KH6iTXYfqlh4/eGmy8gGlWVa0zhDr7NSmtLhzqUC0WnUV4mSu56Gk
3tQXGm4bVCURVxdtUJhgAWW2Yl/Z6mcXedYeoWHnAlHTvZnE5snqWsqD8lWBK3ZpJ5PqWuNkkWHb
Oj7jKKSdq31q2L+uni7IWkCnu2WgrznfTBZB6zsBLKYChv2g+7OWtUGNEh+b61TzzWizvsHEz643
Mk9Xvlos9XdFYkcQTMDGzpn2k5Qb/RZQf/C2DGzpF3OnpUbgbvV+UbsD8w1PiNZffeYpZsPcN0+D
aj/JYsTvFLXuhxeE0F5BqDSe2lJ5m7Jzq22bN9kTlPx+2AA+/v6fDgNHwYsmQlhGSwEpEzwZB0Je
WgzQjImzJHX+telOTe2srdp5bmrrzdiSAJ7eAmMdyM5zTnkKPNAQ0m/At1rhPrIglw4SD1S+mspQ
CNMk7gmxXeekvcXQLtPGkYey/ZWVnruPIfF0AJMU/6raQJ1KMEPLBiJi6EUd8+GAkJC2qslFn+lD
I0CSulpu24S3zp70v6OkGQEvevLT0+k2gkgdqND1PlER5NqjtM9Bg8bBGa3Y2A41AvYj3iNB79UF
/ZVlbn4AGrhC6JPn+UEAERWkfmgFepCgGVvxruNYWxW+4Z5QqxmsdanAAJwqpE9NqEapexaHHYqQ
sw+rZ/bNZURpgBMIeK/YdZbfujwZF1bJw9euAxzJ6kv1GtbcW7BWFK+hj7KDZRkxVFEQxsLwwNnt
HDCakDZgewvVaa88bTdJwmvT0lIPUKv50pytmlf3T8dmWcQDX2JL3k7sT6cDPMZpuIW1AvNPZFI7
QfoMKHaFnOFBRvVK9w2AXI7Lq3kakveltWqmGVwQulbMspsVbYxqC/kUukpB232z0+RFgGJwMfva
vpd5nS10f5H37jI3ASNnE6gX9Gcszaxv4Vi3e3wAApVK8vQN7DaxEBEL74AFHB8qo73o/sjO63UW
uh4CY7gIF+26cwEnaqGz+cp/c+JkeJdjhHIFeKxd+qodt6h+Um9NN48esB0Ehp4U5J3/ZrfQP9Ge
kDdTF5JAFuZjZQ29STCfUNNxCQmLDByoz/LzuhNUg2yllJ+dgMbz74vaMAIj8vA2+zyLCoRKdR//
PJut17NkKE9dAXEsHpFLjNXrDt9F504fQGJ377wkRNVGVA5c3Bh0UyXhpapyutO+/8PalzVHqjNR
/iIiQOyvtZdrc3lpd/uF6O0i9kWAEL9+jhJfl3u538REzAuBMlOi2l0FKPPkObcI8LwjE+YCczrk
8QPI/cpHq83TdWQC9l8JNI6lRl0v3cHPv3djupwcNb7GUBdbT232MULoEsn/jCCeqDxNlkXCoSYa
G2j4KEG1uQW7TYFfkWHyS6Q3HIKH/so1wQk2iyhz2pz4ehtC/ihGf4ORuIcQnKH9KtQO8oZ5gB9N
3p6UUbdoCtF7mg/T9NqoAY8H0Z46LbXLBiR87SasHxSAiXsZGGwzTrXxCRmsOcJG08+iUCAe8lK0
RJWoD1uabx0q4F9RerYOYNbtHsCjqM7gPt/ZJT720qxUtXEVkyuKpYNt5l9BYWcdaNT0yYSeymEH
Pndxj83lcphalCUjiLmRUG4nkIerbGRHJtGpZ5+VK2qBBj0qtsOQU1lRl3PAfGsReJ55QoPiMufW
YDwmkVJrsO5XHjplQItLB+6Z5p3h6gOw5gXuIjgFttZhaCnovxW4N6JSoD0Urnva/+u0jCEC2aId
Fn2vjRqvib5fg+zLRQ0nd7GtR+NC+XOKunJzk/ScgLuFul8DrUDl78j+u+onhZSpPR5yxZ3FBBaO
FQWS47YUncWZ2KbvS/0WlgUXI7QKkWxBucLSVVe4q67zynu3zrHRdLJ027IuXwmWYKdp5mic703o
jDrtN1kX4YYN5gQpAuhTk3Y12bpwmJajMYorOf7TZuq56PBDa+othqbkrZDLXo3WigqPN4LouWz5
oY7JoV60iaR8pqrl7J65o/88n8ubjg1Juplzuq96bzNU/XOQrEB+uXDZmJ+kGga+zgy0evrlH8NM
dxmXEhm6fOi2NHoP7XQvcqsP73ZakUZkp4j3eLI7WiDpPZ4uSaHhq9eAgKnWrNV0qOrIW4uhnRY3
G51p/swTq0LQ2FKMG4CXEP36b/O6QKIpiCJl1kBKS2b+umqyjzG3FTsQr21RjfoBvQTvrmnc8/z3
oCFYr9AWjT/A7V+EKtscRqag9FEFeJ86D8nzmw0Z369R3DYLi0lzLTrc2YhdoBb2DwDqh0sMaDEw
rNaCOAhE3BRHxwFPKEXRJD8ewL6gqcz/nNSJ7PRWKrESC0rfTol2tzpT0JCCPPMiq73xROMY8jib
QaGUSDZDx3wMRNf1Gncrf55NbuSELVQWkX8D9toG8VD600HlbW+Uyr6nw9QN/sqXIl7fbC3a61BC
NONFUZoOtsWQapdaOIwOyFaDb7VFzrscIzA4auEw7mU2xKhfKeCDuR+sDehsiyXZbmsgJwfck/D9
eQ1yeKUVnliMV019qf79ekAB5ZtpcuTvDrxzfEfpddjfFm9C/Axqp8eXL2Q7MCiBEkaLtoLUsL3a
rEKfte9cRAkVeohDtlcdQCYKoEPqfzRRqJ4IsLI7T/x1rdvyv66lqu5zmKTWXcD4wvdc8UCH1Kqg
eG9F/ZuuTVeBFIlNobPvzbx7GIYivB8KrnNU0JKRMfRVIxPR8xiJK9TiS+st2kc7zn2Frczv0bfr
0QxTr0825Yzh/Yj1adTX1ktS8JcxS/zrKPG612Q239OQWnfCyT+gC02cqIenSMP4mloHGlAQBzM9
ehmdp0T3/ZAd0dE2G4Caal00gy17SOetLIFfDs2gGHQgv13qtpS+lI8kLmS38WGsruLXqEWfn17D
ROfVUeIyRagrW2ZUbmKTA2QBnP49L4ZzO+XqQCY61GB12kIPm4HMEWHIPIJLPkWc6QI8kBl+c9eM
TupDSRiy2zvaSmT0iKNTOoDDMVp1lmUtaJtCNtqW0NnNdpvxm40WcFD1W5hB1a85GkABGQJf2AfS
MDSL+vvWzA8znRjaXd8IwyrVrl2XgSJzgLjgxkD/5KbVBdIpq4sN2gyyTaOrqTevitn30QKCBiW9
ZIk+JX/9G0yehuStUXKcvTeYPMHpUaXl89zfHPNS2ptN+CZD2xDZLXQRQdPo01SDqSuywOgfDJb7
KerZKwSZygs5+44tQJLHnpqiDR8U41sy8wJCfLZEH+7IEu/TWJliX5p1tiKvGwtjHYcp6mj6AhG0
j+cLzEuO/m8XQDHxwwWSQAQbUJkC9Yo2l+7o8myJIdIuNCxcAPqUxZZ5NtyBwDM49pFKVsJNkm8N
GjkmBv5TCME5G8kqD6QWVfY8Gu2VAgCg9EF2EduX20zIA/JvjYVNcBg5n/OpcDcQd8HXygVrfT4W
4IfRmJVBg11uB7KVEF4B7225vdnDpJWbBkBJ5LkgDvbbVBoaBKbUc9GnC72o94XVQ5rgy+T2cVsv
eq1PQQev6pGootM2BQSr04ebm2xqivlqkkgEkeP3JeZ16haFYmShVzZrwaP4fpD9IO6GGtCld1MM
NNLRHkG0t/r3FC2HwyQ+xFRdMm6zLvw2xGN1BlcyO7XGhgaghobMs4fX8dneFFuyk4XOOj1HZoKd
8G5zM8cQlASnHYqsvyz6Yb2b/ZdFYwhiDaVIAn/J0Dml9xS0AXGjwNuOY/Y6b1GocKIPv+0/0Cj8
GaJfwNNqJ/BlbJOkI7LFv8b6erWGJ6/zDoi8835maOQKgKbgkNpFg5RO2T6KHA18pjGhGaVofPAI
N/6T8tCZDsKafyBhFzxbuH8ih2dFxylt2wOzAYSEfpH9iL+5XHCjM38Y3YV0vvQct2FvcyLLiI4i
TiDNnVVqbUm1VEWFXTEy2q8d7s+LASQul1YMoPMwY+y+eDG9Ch/cD+CLVMtcgMvRl6paoaKSXgA9
HvdeoIwt80V1Daywwc4HfVh2CLplTR6mEnk/DoJ9/m2S1bUG2Fad6tq14D0IFPP3jgxVAdUJvECi
P6j1N5lb2p+ydjznKsi/Z3aGTkq8vT2AX7NFjykiuGHan1o5nCl/9reI9zX+MwJNbMGyRBfwKuiz
Z/BSFPcEdOjXJqpbn1wlWjSA8ScCVFTc9O5GcGzNMIeitgH1hBrGxh7BXtWDb3db2+WwrCoHatsa
CZGWybwoze9WtKgCWpIWJQwFGjv9edHeUv06hWgJoMV4TTF9eR+bTXmEtgF2IBAnm4ckUk+8sRZM
yJ2AYUW/7pBdm9rULI+0xPs6ZIKg59JPDQt/ZtD3ewA9ovEKJB/xcfJYdhFaSK/nvPzecyCmujB8
VZMZrXJstOYItzOHBQdIJwTSbuOJFA1U7/lU0AGIS1XnFhyQkVOUP70ZXfBgQ+bSwNaFZqNo0ywY
OB/0Azn2VtU4Ib2miuJS1OASJV3zvklHAKr+dLSegb2EdsTIqM0zsiHEt1g74rR2jswGD/FpRKqq
qIQpHt/yO9L2i82IAjXp3a2iQZlfu+wFSqHFd2T6zGUSqulsAd90RAM7KMLeAsohWbe5ATyfkQZb
1fUb1+z8g6ci118hXZJtShApAmUEjXlyJwbzDwn+PaAfgl5ljta7fc7QxE7/MsCs1zbQ/y/9CKaP
mx3cOGsnz/jLX+I9bWdJWAHZKMBFVoHeI89a/Ep1TpLGZhC3C5SNXQjaIXcR1ta4cLyig2RsY78I
VF7aDklIJAfOvO3rBbFsgmcFlFYG+A5p6HjO/57UWA7AeaU6IUlVgf5WHwzwVAJeCP2MbvrXph0p
ZMqgCCMBezK9tQK7cW0FzTEVSl25PpSjuxZ1BXZ3PaIDAP9OIvDSqS1h0ZuXHrViGoHSEXwcQPZB
Ejk+3Ezp2BYHOZhfyEQHrw+rfWCybp4pkpbvy9b9CYme/gDuT8gY9WM2QBy06pcgQndRY5I18u3a
SB6KpLM5nMZOXPwsc9MEXiYbj9gyWetmGuSCsJaWRPcN3svhoTHF0BkdwJIG3oLseDODvhcAzrrv
3ya0AhLbzWReMuZDysjoQh/3ZIPhL9e30Vo1cbBKM1s9iYEjj+qGV2YCy8XHGuyhnmUcyDlJ00RD
JYTWyRuA/mkH0epoSd4Aj5qTp/yv6CxWTy64oB8hB1C1bdsvq9a4NBLcYhRZuejOblRp7mkd1uKn
I1yp1uRlopd3FvpdwYaJTwQcR3qfsvqOlqUIICFB2Gc0DzRKShBRYsvZHGk15Kx6kNg3CjRaHvRG
HejhudaAbdjE2XOEZlYUPBLQREGJdCfxRd7boNE9oSsbt+Y2rp8akGMsTAlltgp/tAgJnxhyQWJl
xum46+MSgAudU8V22lomCW/AiodhwSpuL4BmyE54KIGvpXbQbGM4/irtUmuZR8UvgdyHCEDUFBuz
bKACrEtwhi7BRbo0lyMHFA5jdyYTOT0BAhszdOSGIsjh9SByovlkuy1iuT0wukV/JrspDAlJGmhm
oV/fOrZ9U+5qHl2jyXBA/UWUVnHBQGRlgSN1itLvBZ7lIFfRHi5CnEILJtt40A5ekBHczQin0zkU
1JXluu9RloI89SoMX3jVqcstBaAMB20BUWLsKHFAjkQ4I4SwRbvCDda+J0fOBGrelfUCgoz8zq+q
Eje+kG2dog/PdQddg8JNIKgQTdPSbP30pZNBtfCnIvraBM1ZSiTkF+P0WmPDh79q1aGDZGh+Zk7x
yZVZ+dob+K9F/7J6xn6gWPEyF9d+qJAQcFzrFPBx2qnY7+8aM5RQ5WV/XLkanY9XdvWVDV6fa1Uh
z1Llryjaf7zy0Gef0rowl2npDJcpKTcgMQMb9+QYW6dSxldb4nse9hkDGXYbrEHxHx7R8z/coY4O
UUGZmvcZCM2Wvmjqz67oXzRoG/P/AbURKp1T9tWwDPMlHvxsxfCjv4/zyNiifzu9S7JUnMYundZu
OFVPPo9AGM0d6xuENN4+hoWPYURx/K23kQT87WOoKfzjYyROUP3yMVq82JxsvCcv+xG/50ZCvgJF
iOIJVLDV1e5wW9EjJzRxAJav9FV5JhPetsQqFHa/pSFN5xOwSjTs7HGejr5uXyz1VDQGoMccpMj+
5CSrweYuBOKt4oqtFoAJnfsIPQH3cYh1EgYiSAeytXGsUb+a6wokx49AGBVXL3qbDkkw1BMTF9kE
pzePfee8HYQ+ywB/94wB6FI98pJhQm4lt5E41R6Q80C1xzL3JlgqV6Tr4FjILqAEMh3BBgtNPfM7
maEuCqkYHUU6NRRVTkod68a84r0lWiZ1DT5MJZ32OGgGFTqwbhjwfgwy6AT0j/ubA9IIiDbfo9XY
rqsu2kGus1/ayJ/tqXiXZ+C+AsNEADJU4KzJC87rcE+Fv4JNkOMNQC/rRdF6Bg5MkvNFFMlgWyVW
a69I/N3SRmgqBFsSdiexeDojLwOL26LT3qYDdqaXHVTXQRJ2mbj9xIilVo+UZz4RhS359Ojm05Hm
e+Sv8yAwPEfWdmujkQywsEi6ap114FCiV8D5bZCMY1JDJ0S/LFKpnA5ztNPZ6PJFaf52CJWh1qrG
26/k3i51DBsghUS9Ati1qvMwe1FJW6PVD3bips2SEEwWTT7bA6UZxoJIvWr7Ld5izk+8vkncw5B7
GTVjOx26jKFbRPYJ0m2w3byxjiv8bgLYgXaLZV7wc2zhwdV1Ep0Wyh8/h2EUr0a7YHdU3fGr+2lS
4uW3KOmnurZ4l2MHfzXwn9bbHgoXQeI7q6DkKHBqYVZpi/HaKPyXUlljYNizUXlttA3/mjum/QiW
nbWB5w00U9z+aOTYr5FSDcstvM4xjiYirWMD2ZcS0HQuDuTtcvdOgbbiIY65Q2uQeYC06JEXWIOW
tJEHAx4pKxYFrzIoWPX8sVZNA/odAJUaO+GPFYj7QdYSLKcR7LPLxh6gaRhF/qZxvDdvhm01TSXT
3+brCHL6aLBbu9CkQe9A63e1/qeImcDcr5zmiH+KmDnLTZe3R/JOujJOXlTHEczBb37z0q+Jhtxn
H+f+LZh+a7irZUd5KBN/XJZeaDwZsfrjTI3szSbfz36LM1JouY+iHbeizOwDHwOQ7ugvLXAQD6oe
1aM7dPah7lUOVUN8OVvQfdvYvXyw05c5+jdepuACnYZKeua69nwkiEBicpgEZwfFOm8FSXh7Qbab
429D5BJYs6B5N7ddTt6q41DI/s1h6fVzPHFXXWBD4suw+IUORZU/oX/VB+LxXxOdgdctXIJTPl9X
pJdJxjoVoE3xAlCg/RqdcIDdc+/bzWyrOLldofCrtyv4LrBbmjUuXLKY52uacQv2jOIxlsXeMMCy
ie6ldNEUY7rpoPIJLbmA7bvJbM6mrvQavAgPZg+Iga704kkrHgRyTpBZaKDbqiPIUQhnb6GHbJ6E
9uJ+JSBupqwpOkOOtFsYeVh/6WqUI11W8EMRDfUL9Mhme6ugUgRBImfdZG3zpca7qmVV1YNdRmAr
KhSQxto+6OnogIpv0xtIrj7GXv8JIhfVCtp72aM0kW6hM7JJbVPaRmf/f+KMCumF0gTX9Dhyaxna
E+j29R3N3U6D6j47jKuDMoFZJmuWF9ZylLij1NyGfsW6n0CCHUKExwBB3qYVqbUloYvJt8+uVZkP
WTFm94lgP8hMUUESmNvScdRnHWWG/tYugIepDOcR75rlwXJxE0A93n0kW8X5akST49V2bfcxhVDz
ygfqeksRNMFRSHdqAdhHsukJgwf21jkPELA4AYgvW4O1m78ALt3uo6Fla65TXz7sbud+tFfYFr3q
+L/Z5ZRDfbaJFnzk/TkrZbDJ2FCtq5IXz6AxtHfQpQyXPOqKZ8lbNC37sb8wQgzTKUJSogY9JgVb
Nvh8hkKeyZnV6fSQgYQsxquThM7Wqogr9sR6mVyl38ndkHmBiTSc193VeFjmC2nF0d6xt5YrxPCD
HEYFuqtDwcbubg6HbB/0ZiBCBfRUAxaWqR7PTlL1L93KGx35Yhqig+DUmC9oGNe9Zpg0IAOrvVAl
rSGugFYWGhYjFMxiVz6iMh1eg947kRl/XTAUxQC511mLJQOooBUQgtmR17fUa+SobpPl2N/dHrfI
juRqkSBDAi2AD49hetreHr7RuNZNvR8CyMdJgQXOCTIv87OaJjLkoBOQIR0dsLtjD2nJzaCrbEU/
dg/JFG26nscXMvVmAL1j3v4gH5luk262Xyd149QcrF7+oPj/10lJD7QY2B7w0XoRIE/qj5cwjQH1
qIW0m2+qjQ9GirfNxzLqqqcyi/6x9FtX47fJIsDL5Al0gvY89H4dkvcWjIyVON2GMkPHmZXHzSo0
9pGjO4tHO5juMYqpz3j468j2y3Ihc695ACSELd2Cs2vALLWBrHR7BBHccCcFxHJCPxAX5JftlQHA
xPPUQEhDVU37LWj4XljA2y4qwLnBTwCh0ML+BuUd/tljPltmKLfNSw6Gpn30y7cl5QTAUi/dtyXR
Un6M8d1NOiE/GxUbQM2IM4UevAV0DuTnUuCadCa17a9xlT2BJjYEYely7Aq+IW2wCGmVk+eD4qIB
cfKahm3fQigcipykFEaaYXXB/NO7naTFPCQw8DDOUrwLnoISssELnDgRnj8LSHXMJx9d/yPGBODn
bpgSexP3dr/ikx/tkzBUn33IWfeyqj8Jq0pPORiiFyN0PT5TWJJkxh4cwdDZdPxFzYZwl2Ys2nI0
K67QmOysE1nj/7rOp35lVzl0P2isOqcHrYjjrEeICkEX1JvWtulvgWX6Ebkq3hNvPUBX3YXO3u03
E9kn15rjieKeTK4GjIyw46ka78lOJnL+X+2/rY/v+IfP8+v69DlDQnS8ry2ZuwnR1baxDM/BF/Lf
wwAiW8X6S19m4H1vZIDSRZl+a20/ytbAtiP/0/YgGdET5hh7SiH0kvpQhUlxl/5zqZvlfbl5egpK
X28soBCu1RCcytXfIlEvQyvIN2Qj7YQezKdnmZsLe2Dgxcaj1HZia4/SqDnjxmSQOwtXBP3JB8v8
c9LYbw/gtH4Lm2FkOizsqv4E1hDvOfs3bOrGP1b7NYymV1GM/2IP3357wsYYCkyXrnahSW83/jUR
iXMF2lOifxhf9Mo85h2YLShSOHa38zw7AFciw6ZEx7dTAqpD3oLrlmKU4XqLVgBNx1BjmWP0FcC+
7H64grmaw3MZTUfQRtxTNC07hrhv2XNxyBTj3egDteJERrHLoYP5yaxRkoj8KD7REFR/27bokkcD
inSPhbJXSve4ZrnN0PUkqgUNp8mydyBjNmdvPnIAYcay3JGXluQQ3DjRUC+pcnDy0ZIl6HXyPu5O
bhyBFsUIkazgS0Z5E30QbQGYOOTgjpRL6eN6giZeEm9oaGVcHpgJzaKh4eVTjLrRo5PPqRQKaBtQ
Pt+mC9GYy9Dv11ZnQ6UwTsPr2KBVjWm10FoOoJ3wOwCN+wHsD39GyKA7tCMe9b9FADmFtLguefxl
DR/799WY2NCHxztLwdZA4iCl4tkOjpOm3R9SY0NE+rNt9oNUHyT7TQsWWLc0rK3bOKhKMLCaog7W
HH0aomQyDwlhQ5gaLt3ZdMPUvE8itA5FvZtoRKHvExnaEY48Rit1yqpLn2cHyA/6j4AG+48+Y5/Q
xtWeQBLrQ7K8CdbIb49rcna+EZ4UUladdpKpLPNz5ecMrLSYnSVuukZLfbuh6YEpLOxE22/zbD0J
UhpbwPuTezKZwYCXKhA/b+kTjEPQHzj0gBfkpTUYanClyYYrmWRtoINI+tmOPgLUtZs7l3kmACD/
fiKQ/kD1y3ggS2cWUH2avkVpMuwpASdAkLudmr6eE3gysbszHrRXctKXDNVYiL6n/EpfMJ51aPv4
dboo6nrFPQb65jIL9gmeA8DuBvsubIonl6XlU4H3JHvMxkvc2PiOu8xZuoyLHTmBkJ52NogSljTh
fTruVwVIXJW/DrwqPdv2I4EmGB5CK0B6J7DvgO8+a1BUbuWYfAMN7levh74PiEbCfcGhxujnufWK
ieSniao2gpWbAjRTrgwzZXtXQ/Ato1E7lMUtDb0QV9SF3UVUt/kmAGuBhAzS5z5LbLCd5qhg5FpJ
Sku5aDuQteyD/dd41AxPLGx5v0fr8ggIawakgs78/ZYDrP2kXtoJCho3x4dkYUuZQF+CVbNMcA8f
hgpcGjK6QsUrunoWqix4PQ63A2Rsr+AIQM7fQ+uXDMIjRbAote7H/uukXDdd5iH3NH34z8iXXrp0
NTtwq5ekWFqDlnSbFpp9+grNwJC87aHeHQ1oetM7O9yXPMj4xd2ehi0zVxyssM8Jdh54bfkzjB4V
gwsF7bDo/hrW6NUIyPwepvcx82pkp4savSNuF6XV+gGMykMmAZyAMNm2m7LsAF2w/FBYhrNVQCFc
uKwAY6+s4LGPkLpumFt9YQn/knBZ/2xS6N1l/sgX9ggIdMurn33YfFEGL78UTZlCGifzHxXDj7k2
eH6BQMXbVRpr/HgVz0nSNepgLeiPXxvbfGONgdK0PACzRRwxH8zQhpxpZf5mo0magiOILUhshME6
R+7tESIx1Z2Lkg2EeVznkWyx+NxJZ3iQFh4HoQvZ4XYCF9YtHtJXgDQKE2+prdVe58PL0E0QLa2c
e1eN3p2tX1Y9YDc2VqZSlLEncUGxfQTa9VfjLB5PRltHpmvnbhRB8KPKzKMJlpPbie9ZsyX89+SX
mCoN1aeka17pHZnelulFWQ0QmxeRuSe7DIMLtwNgH/LpSx9DduCW3qU0sLY7DGLnjhdvqPNAyU91
DKUKSEVYqwR1RkjOpdPZjoS5pAA3/JR1jbPkJZrVWxHnSzGZ8WZKXOdsAHE7H6yQ8WMonPVQREhv
kYNCJOSWliV+ZBuyDej/W5luEkOYrheXQYIupHOzcVOVAn+/pjKQgBTqDi+N6jPYc31IVLrGXa+H
jG2acPRfapDXHNwA6n1ca0dbxeQvewEK/8k3SjBh1T9rZRuv+iTI6rcTC/y4mYAgiGuhulhaufWp
CbpuxXvhXKQFbYGsTYo7FAzA6BBN4bpmUEVIrahc5jXId2ItT1fqsz4A2htAHoxNC0W/dDSt9X/H
UCAd0hRsJ1xH3xajM158LcsuxHbLPtKWc6j4dM+M6UgyZFnK1L320Q6TfC3Dt0VvTt99/2se+FDA
cj86ry1kGRYgPuKP3I6CjQqAsZGgMTyxNEzWfSOsT5XRfy2qEWrmCXjw8Fb3HXTP9mLUkwz27ySA
b8cTGnpSMGsa5qdpHOdJkFWdJ7UVElqAmxjRkB2SxjWW+STTJXJO2SGORpC0k6eLUvV2Sq4pM5FA
cYvpzh5RQCt1W2VloBE8sSC8Di2w5BhGYNAwCtE+GE5aL6ta8FdVyIvvotdrMcivgwi6n2iZ+ocH
bvDJz23wMAejc8l8M4Puk+B3+MvWp0zZbC2cwH9kqXhJong76foRHWSlQmBrOPrGaZzbKBdn7nhn
UQXqQ8y7mwdc3dGoM6E436lw2hIkqBqhUz60yOjNCCENHwIly99twgMDBYlSUzDFje9zCXVE61Hc
f67ntnhHD7LuCP4NtKeYvrG6ZVgGx3wCSzowNzpJUzoABVauB6oyjY7WB5oUQdtpfbNNaXi2jNcG
2+67JAhr7JJNY8TfMF7Nw1EW3kXJIkXnbhIiXQDipEQfyAEmu2hhuyXffojG2/KqVflwugW7vib2
zurHD2EQck/Wo1u04AJ/AUFMeBJV7dqLDvmAfWhHLzVj0VkJ7FtWgN9vPBsMZHMIeq6mRZpEBu4u
qlgBTwRRg9v9aWR5DTLrNd2YOrI7qnfOZd4VK6mDyRPlqMAtTAGAYCrm4N9ufrR6wWwLZItoS9ds
h56mR4xZib5MOjWJ+PDmIqO0UgeoPmAz9BTSwPsQxwer4isKdBML7UF27dt75sjZNq9gq3rXQqbN
4YuiLiA3YVnOfZJNzc5Nunxf2q66TBCChEZc2nwZIffoG7HxM5DNzquY/9r5xbikSYWXNjuZW2Ae
CXt1sbHkPKkwvRPdEZyy2yFH5M2TIuDa7sNUrRkU+haF7lTwdKcCHeqxWSJpFZ5sR1rA1eitPbg2
OOiv0HoAQsa3OOyawFwi6gZ4c6R8Fu+TzSqRW+ijQd4Y5ZwLMMPjpchkc2IeFOoFKzyI74ACxUxa
dVeF5pVGnjbRGXhL8l3v6fYEPZUWIUdpxNnGrAG/86O2fFslzPNuxXpkUhMriJJ16WCjOWYMhIS3
S6G2hE8DBM2OVhtVuovSVJwFSBXWQSCTNf2iKv2zMpPyEUpu7EijNgq7U9n04P2Djw5hY8q1B8TF
Oq3CNxs6V69RZQTzbxFdteWpnuwLxdNPEeTxYh1z2axvC8lI3NuQLT7ROkgOg35D+SmSTKBUqTX/
lZUl/wiZ+vfuAPFuEYG1nuzCc/2l1Vrs0Mbl+MxSvu1UYH3JpQUl67JVWwrLUELPLWzs22lgd/+1
7MSMeuFJ0HDRskUkyzubYIGt0ds7dA1G68Kdug2xkNEwRW79w5DrIVGWmW0TrW/eSCIpYZb/xHgs
PA/QFLoTGf6VNHQ4suWVF6ARQXtTV3NE8hq4RD00U2APhabppyFKBskpq7tsHsZKmqe4Nn7OK6Hi
cU7j8iuNYuG656EzP/nTND13peguBnTEyMctm9+3eXgm3wjk4n2rbHAG4Ipg1GiueMHaRSBYeU6M
yQCmSG3IVwzMevBAGEjzerdvH1WXLMlXT3Hy5BX/1PjmbWUKrHsflcOjLMoMtFz5cPA0uRNgw/Yu
ZU4NLR3wRc0h6KZpbNe90igtcwYMYGJtaDhYwHCXWXimEU0q8YK+QIJgONCQlvSD/upn6ZPStCf5
0GYPhs7aljV3tnjBGCB3w+v9iN79M4WgKMPP0KDY3yZ0hTC3aAQAgkIvQoe+SMS8SFw0w94GdHkB
hokQpezaW6RNCDRz7TjGghkuh8iWCFdOP0X3dV5F9+iWzHcJ5I0WJsU0DG12Zd2fyUsHClZ3ZRh7
93NQ1uLm0uI7MK+bhWBKMt0s3t0m3a5V6stYKShsw6x0V2i4AoYkjE12cPHHeX8XKGQCtDaNPzz9
x0Tl695HErzuzG3a58POQ7fQY8zdHzydiu+lGaJy4FfPBejS/haQtf5zqKp6DsCDd9jVCpsuvUKO
zdKDDx6ZReJB07604vrk54b9wsRmiorkpW7G5jwmMXDa2tyXkm8zAMc3KEbZL7dJb0O8rafIZE1T
dZifjCML8RtJeIX2PsgjfTj0EQBvfFBQ+YWj1c9WOoPMu3/Ghiexx3BFlpAxvOdkVbWN8hJqeK4T
QtY1F2tXsPRZFHgVTLq4+1EhV2Uwx/lHoIxV+yr94nZIauTAZ2On3WN7iNfvO6tu0Wynp0cQu5mn
T4HZPqPkMazTHG/7rcZCeBofIVoHj0u/P9PIN8GmMHWZWFrKAr5De/tAvnnjGO3yjVsBMaWnvs8P
g7HcmCEYTBNQWCMXgEb4Qfeo5DZoVfADeUTdPgBXFPYCg8/M114+kT8Ct9uK2eF0oIm5nthRc8s0
PjV5ou583VbRdEF5dvUZDWMvwu80Go7WBK1tsHCAn7Gp5JHCKGIy4mrb9SCL3QN81C8Dt2hQ8VTG
3BsQ5Wm1SCxT3ltDUJ+BfTGAZkXp1JN1he9nrcVJ/51hx1l4BSEgOMxz57svAnGgh1PfJuEZMmjb
juNJv2xZPGzApNeubq96eoIn8+5AJgmavo0Z2ABJIz0qUm98jfJ6D+Id46flWkcIl05fBJgFlj76
/S/gzTJ2bm8OO7SXArWpJ/ku+hZTs9lPI68uU+SUi0yV/JTrrtQsATxaQhJoHr3bXeGWYlXI4q60
waV4I5kBLBS6Pkbvg13VLO/IkePrta5yBzV+FkHJtTfVqQFD2kv/Ty2t/iVmYwyOXLCihU1ovwjw
f21SS44bCgJr69sc5jXOi/XdifOdbMrk2jc2f2SFDWB8boK+qk2Tx1xU7RF3nC/knDivT6CoPpWj
lx9tleUrKONCYFEPwx5PwMX/Ye3LeuTmkS3/SqOfRxhtpKTB3HnIfa+s3eUXocpla6dWavv1cxiq
zyr7c3fjAhcwCDEYZGalMyUy4sQ5dEmNr8W4hamRoU8w4kC4Uwn18DUZW/YGSFx6aw9OeUmBH100
rad/CateW+WlKfbUTZCxgDpm95gY6ggGnO0iBDPMFz8ue2ArdHfvhG58RNUpX2I7tJBJXT+NWRCe
dW3wQKALGACEZJuVlrvBIVdd5VYrNz0owzPildBECyokw4DCWoHKJjxQ96eboVYDWAzcaAQqGKs3
VHaAYavIXz2OmLqKmMd61QFpJd1L74n8hIo4vvrpgZQESgDirlty5eE3oJQnD2gS5a9B+bEGeWhQ
nAMXETiScUPS7xok09ZjiRqQPi+NO5TSG3dp7W0qRClvyCOLYguIA69fIDoFnl0n5uMCd5thT862
hZrseqiAucJUmlGpNRGOrNZ23o3ZsuDapm/ZiwlNrX0COqZFo5hh2OgXR+pCpMZ6ZLL+6Ab9EG0i
lCqv+rLmu0JAMIzO6hx/9a7Ou2hFB3kapS6d1mdnu+n8I4I68YKyWo3dgCo4Fu0mqlwNIOVMHmrb
co86UFtTdizxQcnVI8NKE8hOqbNq6KPtAAzQtNI84fc1ESmCKuEqCbHtMVMA3cKsTa5egidaPzq3
pS9gAobg2Jvu19nUxhySCHbWLYMmlfHSCbN6FWtNspn6RTAqzvLI2k99w8fDt8zFhZbIM55ch17i
fKgmA283rZ+ixBYkdf0hjY5Z0CUn7HY+mtGNAfb5vR/mRXvMqiPZaUbjexZoVHWimrEujgKbj60P
wWAHtZSWr5kLsjE1gP/+fCkAilrPNCB0hTA60qhA2oVRdj+ygT30NWAyQ3Qja409kMXSxj3oI+S1
VqbW0stFXEjnSB4CGYlVVUMJrdIqjh0VSiXrEhxSNDWElOwBxVjegrooiTUu/+GVHKuU1wgQlwpZ
eE+mDJXSY5kdG9VEvYW+HMIMmKExO9IVDee27EFObPXgbfw5JyB3GifPYizA5/P7JY1rVVuuIaUV
be00SFakG77PVHVYge/Jyqz07iwBwD+zNE1WqW5ax57n32s/kSejkx9NENvyRDbugl+P2emRBkfl
IcHWgDjaTxca6VFBB0pn8Kpl2u2cphpbJzzqQ/lS/6wst5FmIBOlqajRGlBUKi/qkStNHMNmmjhl
tP5aa17+17XI/vMV57XMv16RVjaFsI6oxcbtEzejMkHlLSF43Z9dHHfMx7jBbWUexXbic5dGkRAP
U7M620zrzr1Z+3s82g6NGQOxQ7bp0gVAZR8bxoFs1AheoJ5ZNSgzAEnpc9jgBAHertoZHjXA791Y
ey6aMn8Tlvvs4ovwBiro6QJ40unilyHd750nSGUc1LBQM//DEv/jPpAAQ5UX+LvXTDJ2KntuL4jo
IQvTcFNBp3Zih7AcKLsUhc4uDf7kJ9N9iEbTev7TJN81q4kd4u+T+riwngPLjk6dQPGlzLT+Sk0T
OSm0MpezZUQg7sojtSFPQiX6qis2S1EYWyPCGZV3xvBpaiqXml/m/rRka4CrQ+9VUEK9gorpXUs/
NLaJDyJYstnIUC6qxhGgBhXFukVN/d536vRp0MatKE2AWpVdtxJvtndB/mF3wNi2L4Gve2I5zpA/
7bP/r/a8RP0aZa+mxJfKXoHyEprMw5QsK0Fbe5Je9TDnz9LWLLctc/vlnD/rkMJEFDZyN3NSTNrB
SxrY/ZFMkz1c5j4qyijnNmp+cgqt4mF+aYkbzrYsw2E5L1P57eelaWAw0mlpWkgHlfNVcnM5GqgQ
rPmIwGAKSMolLThfalWdoQ6g9y/TCO5Qwx51LY+ZspFfZfpQUASCZEsrTHNpgZ+rdGD3QUGTWvRn
g+3ptNJsmtcso2SL541zpEHgwO5ilspTizL+VZ852HGrjcy088CDrxhspGaVyQXP9C5PB1B1qS5t
V5gIkGvr/ORINu6C4ACg8BsanNzUuhyp8M1sE+aPeVltcD8vS5M8DcGsuKsTnKOwDaJlWzBa0yA1
zc9l/RpHhaHArqpvNLYvGuzsaD/jBsBBUJf2M9TlbtuhEAmpiblLo6hlw+8lObkBTj0tKoi3fj++
eg2ORIGjtycQimOPR31HGemKmsgXkIhNqi1N9cGyjseGmkL9eQU/B8G/1VZ3v9mnlT+9yJB60cJx
RbdBiKPd905wb9qt/tWBEKvns+hbJuN2WfWxe4Hgb3MCjQfKCYfcezXKMzkwqBIvcwec8mVfFGcB
HZEVDfCtBY2pNyg7lytedtHZC4PsEo7AHiC1FX3j5kNbGOOrhaL0FXRshdo2+1ukiBF7qCHciWfu
8DXT7XoRJVZwFYLbFxrAEQC1FWpAQ4ndNFBo4F/2TdRR9OXBMUJQKzIFgerr7o5sXcOAshva4a5E
ZHBjBVp346eheWNU+m2tNrUxUknU6xot3GhgzIciMEQeA8cxD4iq7KmoZS50oS7UndkB5OfTIPmT
nZoBqaUDi/jud7taFuzQ2iE3mt0nf2WnF0hGLTyiIGca/G06qneRP9a76e3N9TbkBkikOI5Fup2X
NYGpP8dutyy1uj9zjoROD0z+TevjcY1Cs+iuTjzAfnMoNvSVJ5aGbRTPTl2hjK+r0q+uCxRA14lv
XgLyJMHlD2mLVZJkDvRD75AMinFKSetl4Vn+D6TOAONOk7c+ekeNXvloSzmsQ9waT6Uu8qOB7Opm
dG1sKkE+sAgyt/lmmcFSG9PsBzi4nyQb7GdP6xHcR+T9wjVd3+c2SvcdnMluY+G2y67Rja+D3e47
bqQ/dGc8yMErvwK0CYEusB86sl6EXTve66aIt75dJofSqZMb2w2DleG13Vcg6bdDkaTf9SH8ItN4
eGq7fsDp0xAnz5D2Cb/sfO20Tv7sSIQDlavVjPvIccNjWUVsWQSxBAU2q4+Ra4z3TW3cg6eDfYVG
M9ScfLs5QT+suANN2xvZ8ccgKtOW3VmAtu62qkMAqSN3pXkorgMBZnDRMhGdSyPEYd+y2reKrXkc
iW8A10AmSzmYNR+2qKEM17GZiCuKX8Q191HghYBDgXg9y64GtNfcRZHhHY/pDZlQw6UhM915Vrjo
tXwXaE286RToA//V2q3pptECYePuYKnn3jTgo1pg9PMr9ULu5+fMDM/zpDTHU38II5B4/lxIIGG8
wo8p3mgEEcGG+mNh8nFCo15kbvWNyN5GxcdZJHI4NtlCMEX5NhG/TS35UPOpX/TBeKyBdZWGe4CE
zYJxsHjkqXWZMAsjpDEQHIg3hHEIhFmfUaDxRINk4qFxNq32w78Gwh1psoAdtcplS6KjsPPqSx7Z
xp2JoNnpD/a2FJ/tsdl8YWn94V8CALQk9gp8b754fmze9QGqqaZIlvDb+oPfFUmQk8PBDUqYBCpV
y8C/0FQNuCd8+4oPJn9sIcm0a1DCvWkGy/gy4sYbSCd8wyMM9Cl1op0GycYbqFS7IMpAQbKaiZxu
/tirmXWOwFDAi2kmOTAfRWA00wKi4kbGEB13/ppJr6k7gCjSTBa6+pca4CNywE4PtRfBOgsq+w4I
8XiD/wzv1CUR+IYhXr2zaqtAXiC0oBYudehRW6BXtczkG6SLNkPhjAFqEsM1OLqMb7GNykIgZuMn
NurdyjM78ybvAm3bjm1z4GUznJBnh/i4k5d3JW7zKM9rxQu2EQ9+AnDvIrwbZQXGsMIplKqI/VJr
ulj+6b2N0vrbewsK/dN7izQNIruq9otKt8K+zpa1FTaHqThLdYGabw5U9lWb2h3qSOp90SVJt0Bk
FRRyFK5zK6dcWxEYAyYjR9p27fahtkAaW+DU2jibHmJmy7D38amTsc4jPKMDdhqVilevGiF1Z1MH
EDt3in5r9Y44aICEnDsu+zNdUSPjHAxlPuereaAs/beo1v1FVjn9xooDa+86RXjnDqqkbQDVL5An
J5R4Fs/kMdiWifym9Yjqn24JPfbg0ONWYs1p/U8x/umSnEY4UQrAiSO26foQx36w0Q0I7jLHRQ2K
n65LBSuurbpZGA2QgS1gQQ+cASJtJ+MXcvN10JyyokAErsVZI4qa5tIotzZALZ+a/ie3Hr/8rQAU
ETJWjnyssmyLUm7k9fDL25gsHLeZ6nZpsYyhG/KciFI/JCaH7Lg26i86678PsedekWjub8CmjYp1
5W8ZHl/W0kHmSi2bSbEl/yF2PpbNETfejRkq20GtDYbdjQvM2BLZxWhPR1vqFnoc76eDrxpFxUb0
qYtYZrSPSx2Z6BLVpS4BV4OItQvDaNnaE55+YoR2xUOi5RuUZ1w/XhHqNMegQZwmHc3mhCIT0Etk
IKo+QaDTNzdBgaLy3Om7DY1ToznRa8wLc9sLU6KGBU0kgvac12WOUv6UgUHG5f2CjFFef/hYXMpl
UdfI/ipvGpBO0IP/EkoLSYHkLbTW5Vl2PsCE0JdaNjkkGrsEaH6k7nGJnVezAeNbs3ARmuwXZKzU
CF25QMrs89K5me2FYYL6YxqV1sooADTssTNgeIwfa/qh4ScUnpvExm+OLkP3vrDSGApniJtTgxxV
2iGk+1e/Ab+QAK8/WT7NpP6YRAY0y5e01jwHQkIIxavGzBxrbfcpTy+gB2s2OrjAL4XhW2ddPhoK
7kUNmelqDDtryeNBrCPsVBycQXz3NAbZklwSsg2eqKDfE9rreYUq0h9xOglB0+dKsdCgSnbwVENX
QcIaASYFDiPOc96arM1Y2YDvKi/m2FA6r4cd+ZDJZvlfs2nJuU8+1M3zjNnLeYQbTr4yOAQlqw4J
o05EH02MaGSFenn0094tQTgUfJ9sKY2QO6ucfNNm2g+KQH4KUiZRBJWfEOTpDdDsJ5wdP0czfwtu
0mSXBY9apD0BBW2dTQ38gJ0VDlCKH+JzOaQC3EtSu0URmrksm9BEjCcNFmCMFO99kKwBUhTAfkQQ
rmF++F3G5Vse8OZLNSBvr/FQv8OGxwX3ZK3j/zFP9nhotWDBqVDN7yRrjocrfg9M4LOIu+E0XWqW
1A5GhT2VSEpUEqkRangHZNYAWrwep8EmMlG0BzqMFwAvbyHWWd27Y+GdUCxYLcmuSZAv5lVY3iS+
NV491mP/oiaE4ApAxihnRxv1xQ9uDjndThePQT5Wix6MfCdqhk7LTrpqZht1ZSfrJUvNTT4CEN6J
+lzzIH/0gIK9q11/qZtVCFzLquIifWR9kz8i8gp4YyHvyDHI0wtQUu4N9aq4eu9FOUyLQK8OtKpp
iN+hWjNXB1rciLo9ddORjStggewtdRu3QHoQAe4NdYfIr3Eaq9yVpV4UXKHRHtkNa0mjyMRrhzIH
vQWNuryNzk2DHSqN6r1Z3SBkcEuD2LpGi4IN+i7TNGsE23JSoSCjOjTYHCCUlCX+Gd8t/0xXWld8
AV92tzONnI0Ls/RbBOAHMMEbGQ6GGZSZ1RU1AVQBDn6EZu7+yW+eRjPIhabN3f/+UvNL/rbUb+9g
fo3f/GjAqTu5b417P4TIsgaVkHxBl3MD4g+2yq2iX0AoIT3OA04ESvoyz/6aQv152FUrzl26+v0F
0gYZScMBy+G/XyYsf74xehV6J5NxflUy8qq08wW3jdtRRji7qTcxT6Hu5EKXNKUo4mcob5Z7zYry
awNpSIZU0Ekoxk5qioEBBaL5xXIwrQ9bR1dxstEganQe1C8A2GhZbyqZoFbi51yakcdAy/WOeZ7t
o47a7THFnYhedR4YQK/T8S65CDfEzlyGLV8nReQtp1f8uTCiVCjcBod3R6+dSoFTcmnEq2kpmhzK
l9TpwptpqVQaxTqMtHJy8TTvYoGEaAuGCXngUpeH6cpJ24+rP9jIpXdtJ8UPG/OoET+vZhtXy8yr
0sBsK8ESuoxt/OJB7+bdFa0DbqoQTOrU9Vni3UkTEtpdYt6EyqOEvNoubFi7pMHSdr27HPGWrOz0
8zSpk1AKRBEPIl+AiApZixvXsi6gSSnfi5FdNK4X77Z0LqGDCwGL68f1yYlScDN5ur93qv6RAOkE
Qw8UFh2RgMk+m8iD7Fk53qDKfKEPOBCkLL6CQM++jaPYueCGtKYeNdoINufUat7bIUiQ6WuAyCu8
sl663AeLgZMFxyq11Xm+5C/Nz6skNj5sdNWmNn8JwyFd6HnmvEyjwVY3vPtEyuSWMZbcgvean+pm
PJIJ4hDJbQMg/o2PexlU8/pgSW5texuCjOlKXtQ0Vb1LrLw7U6+P4uS2Evlz7ggwaaiVydTX4Kzg
mhnsZ1ubW9XSjfVkSy40kMoMRRc5injIRmuGJeREg8ZOVvOrBo60tkkPBup5vcBKzb1j9MBrGS7e
cJyP7tHmzS1Noz8JuIgSSqXFp9WNEjS88fQW5j8hwYmyA/vXZTYJv7r2nhOe5ncmHT9aGKBJRE0q
PjDyrXnlLzSNO5/+qtL0ASM1QVdFLtR4IzhAaqM2pr+KFnVaD6J7WSaX88vqjXB3Wgnc+vyXtlWr
HXS3+zJ/cAiQgvdfpvv53fWCeTd58EJrTf+HXl+oqOtwM3XHwj6AYaNTxTTd3jEhkqDlWf8a182D
mWbJQwzJxoOj60DoKjv07Cwtby4j9uEAf7r1pgGV0d7NCvtRguiOnHRuGsuG69U5spi20lieLSQE
+O7b3njqmkGcO9XjhTdugBUBc3LpGfcV76urC9Krxk2MezK1Bqi9giyIjmTr26DYZVGuL6cJzAzu
e2PjS2mAiRMQPeyr23hPi4MTNzkgKmIsqEsTPHxZNG70t2RqR4QS076ttrQ4qk2yU2yJ7zRIb1eL
jCNSuMHN9OqN1QFtFvE1LeY6SXfR7eJC/tR4cfyaJ45xol6P7eHWd8wWdCL4g0atD26BVFnRIJly
SGQu7MrvD9RNxsLaORGCdeRCb6FDZZw+3pNBc6Dx4pWjvqM3AFoP/RDIHkdJnKm66FmPrPZ2tB15
Lcbu3e887wuk3Yc1FAGHXdCjG0ptBdItYDRjzzsVVQYFPlRQfwFPoQ1K3Kw5Fm0E6Jp5O5lbKPDJ
sgRfCGI0y48TNyjUdhNOb8bmJ0h9HFtRLD4B9ay4hpi4Yd1peNtF4D9T/jrQxZusZf5QIMm2kzUk
fhCl9R6UA6W2sQd8s+uvGoKcbzEDADLp7B+Jld406WC+yLgZoAdqiltuRe3WLc3+4Jc8QZwi0cEa
aPcPyQBlXAGBzm9qOjRK7R8RpjsZgsH4ivob30rx1Uh1lCSoOvLI1cBsYSQoPkvD/gkaFeByhn12
61T1eeo5SCMioDa5cdTekxuqIz5WG5TbvFoUf/OJ6ACSxwNovlHeoS2y4T1zQqBLPfMZssMlQIlG
tqv7JnkqW/vkFEb4hnqedFkAHn2Rjqmfc2NAas0aorefM7sUYhQ0M+cBYNuWpa+0OEaCKBDpE12J
gCfTVfcH25/8At3Qcd8s0k95No1bwxHMYLtPWb0px8aGe42NfE/ptWnUQZZszbQSZSY/c3TkTKuk
Zb0jex+nCzEisXsp2qLYctAPPJtZMfFZ8dQ11onlVnugkCDOm+YTnxX20rDHDQi0TU97Uv4u4mSo
UgNMgQ05eJTNojPXCju/DLkHHuwyTP5Fv1vGcuFH0j96CWRHAJVJ8ks2MiRcjG5FA8gT5pcIGoLW
Kh77FTBU/nF28wcWboYgdZa9jWrODkCNo8za9iHsTLEGS1m/mbojiNhsXuEtmU77IDtjBIFreqJB
ajoHhGEo6rqlHq3WJ8bHarbRfawWWFqwaaVoEPFyzWRBnFmQHzp1rlFdqFfrab2LvaxaUpcaBHlB
zBnUF7v0ANhUHjUIxJa2khIh2x/WmDzUhF/X+NOrWCW0X4sW3JPhYBf3WmIciZvBhzrpLkGt1bpX
Pwpo9EUqFt3dlBDtvre78ahD/HWNm6NzDOsgXDbuaJ/qJLeedNClT7R1UuQHsFAWqwCouS/k5qel
fTL0YOuaeYuiev5Gv5i6hnBFiZjFbaPrzbEJWnelB0n0JrNzXlre1zYB7erYjNFBz1JxrybSeJXk
0NAxAReyooTvkxTr8Nrk7wECPmHYdG/IlnbL1vbCa+IaBsRcR7CMWvkIEeXkw5dBkUVCjlGsDCRP
WzD0gvvD1lc9XVk4qnZCuggX4GoaVVdW+MqaHiruLsqEVANSTBlsawB6t6yxkZSVuBM12EaA398Z
tx7uM7elg9S64kub/jPCZljVHEFX+r9Mwza+hbKc0uC6Mk9nX1Nw7UJMsftqjr2+lEncQUsv6HYN
b7WdjkznTYeS8CXycuNL2fcn4tD2BNg7o7z7qpcp5CBRf6F1cfYgUHqP0m1cBVUB2VDckh+0WH7Y
5lG6ErperztRgRnIxo0SJRrZgd6yz9P0xMvqdXrH6k/hBci+yCML5Q6KBfGjlxWnPNe8hxiETwfc
UdSvsBu+Knuq42lhhqF94A6oUn61j0hkLHKjLne4/fVnbPj788h4B31oO98mZhEtSr2PhwWNOGE0
LpqShdu8G6BrpkEHwfVUUEt1Z5uTpMMO2LbqtlVNDWJ9ZC9goy4NzLa8dupN6ZvtklBuhHfDGfjW
sbm/J3zbbNeceNzqwA4vUqJpnZWtPKu6RW6tXguJu0egGeaNSJi2jtRVwIePK7L9aRTAUtDnACu5
jfHtObhIHWzq0Skeq0q8W4gyvkdlvUEgrvtqZH6yAn5quEjXRWTPyOuNSB2+NMWoLXw3M04uMSJQ
oJj6DBE57HOCA5mocVQUma6QpoCWazFCiBbg1U3sSFQrq4I7AnGRDQQA0L+x+BmBnPziqduvkOaL
OTb6LrYZbsmF1id7W9fwlCgTaKC3dWBDTMeI3338KlyTs9fCC+OVwVh28RLdPYZjXq97KSRqvVEv
DjXPd7vOfgx52zy4YdRsfT/P9kHGoJSmFiOP0YLielSzV4T245XvjGLl6O6wA4UgYdSp8YQo177D
zDV1OxTv3fEPB9tiW55lgIsPzf0ofJT2J1G2R04DBYZQeLiFMsiHrXTOmh/vRcjXf9Ks8C08atXg
qFLxjgj1FSCLnXaP6Bo+hS4KihXV/idIXe2Q6zXxCIPKE4gUq9sQwZjJRl0aALq92VlLzQEBQmu3
5iPKwNuDbRaKm9pF+LCCNMTc5SBQxOdqnWMrAELa5d4yUQzjkGp94nUV3DusSU/tkPhLYvTmf9ll
bqWn3FLyTIjAr8Hlm0KUsFjgZ2u8gW9DAvNvpldH8gFcL/iPSFnU3utuBcIhdasdwg/fNgSjsWXK
8C40QF4tfSSycDYcv9o6lHl6OTxDLubDTkAMcGROdvIfReyvA21EjUHTJDu7i8INkhzI67kj7ovI
lYPdBkUhSZrujCRrvpBH2ET2NoY43wKbrWw5Uc83mt5v/9gn4nnky1Alw1xvZ3JQw4W8hvoZfaSy
+tylUUT8uz19/mXU/W30t7mzc6uWKl1NbsdgPHQDkq6QQi+PPSIAG1EZ1r0AJAwyx2J8z/2bou/8
79ZY/rCY6z7K1MDJMuj9E1Dg1TRHZoW2FgMqlej3pg92tY21MEfsSe2BpNrwdKpJvdFa6vrrXDM9
11UXIJPYZyXEfWxUXnc8qyFQPMiPSuzZD5oM2Ju32aOt1zq+p10FbprM2qQM4OIoKYsziuDFGrCn
8qlyjG9U2qjxb7htJe/zHD0aw5XmsxfJ8Z9JVWtAGJebuevVfbmBPHK4SZ0gOLEBpVesfyb0e563
kKYL/eHi2m53MiUOMlHpG691MjlY/b3eGwtkC0ogRPCTyLHDRFjYLk4kQ5OpLlNdGrVa1HbSKM6K
5iON/mluwkNkLjIBAlVNXLBNwL4SArRm2bvHUurYaip7V3EQBgzNSynd3PohE8e9gx7tCgy3QXYb
BqqAQUYnMHUz+5tADfEKtBr2jVZA9W/QnOQxSPNqDSWp8YySr/TAi4RvxyK3rlZcsGXLePjSmuIu
S3P7Bwr7gW/05HtY/jXdCSXgG21igsgfzwrwI3gIxXjZiTWtD/RA/0Q/f7KbtuBbp6gm9SFvMLMr
aruPQkAYaRYkyoqw2TIZggx3hCDRPGAUNgQ/tCsYbMBEVQC1j+DKomRRd6RuM+QfXSo9xNPh8+jw
a5dGYx3lYf9ybj4Co1OKbAVq2xOrHbH31AYLaEQosrllFp6pT41y8fNR7OPEiU4GNp/EZxDL7rvP
8vDKu96+08fkQmQIluisLWCj8Ya8hmz8jiq94Iq97eRFZnOw4NWn8FI7159rgb9i8hJ1wTfSra01
IpQACPeV/hxZ4IbD79q/FWENPm7c/M+okUEOym9DBF066zwCKg5xxNq6a/K6WeaG6L/EnvXaek7y
3SwbTFd5KJaWOCrpyTv3ILTaB0yHIFuA33RQgxulG5AmaY3o7Bvaa6r59rShbBMjO+Vx+ErbNDog
uKhyXbhWmxxos+bZ+A6iGL5YE5sX8XrJ3k/PWoVHhWL+InvTS5R2KLvducvZleyQ6UzxYPDKBQh7
xy2KZrJnB/LiwnDDt8xHGbQDLrZLnIbdxUUBNaAGTfgWQxqA6eDeMJ3I3/46MzGi8Soy61lgZ3MG
BZM4Y9crzjiBxDvWa0+uFUVHK442gZmV92kat1eeOAC0dFAG7RFzWVa+ru9oVGtZcwoC9+s0qg/8
vUbxxxGbI5xauK1B8hIRMvKlBsR1G9YJ7YZ6Uenx1T//8b//3//91v+f4Ht+BYw0yMU/hMyueSSa
+r/+yfV//qOYzPv3//qn7bmWy5gNDgvmgX2Ecxfj317vkASHt/G/wgZ8Y1AjMu/tOq/vG3MFAYLs
PRZ+gNq0oETo1rN3lqdYFVBJf9ckA8pwpXTekTpH+lx8a7XVdI4NujA5omJlm9AOq2Os3QFqxtIL
H8Ns6xKvHORS7UU4lNF2UhlMouaXPuqILyGAMPM2I05YvEI2JoNACJiJqAkS/7ONnMssXen4jh8g
Twz0rGqYyPqzpZo+bqpNjpseGJn+Gk0r+QVk+tmOtTp27CzjFfBIbju50FxypgWgpqAv/v1Hb5t/
/+g5tzm+WYwhB83tXz960OPlWlc7/L7pomGHJHAA1JQxrjNbK1+qBEkTtZ3oRtRBl65dXcmDo+YJ
pdo6YGJ/9qqErx2y0P20Tqcrmg2rlxAr1g6M1eFLGlXmKraS7uxAEvNYFuDJGJCbehpB+oyPl78r
V/BPA+OtXHUfSiNBOpzoZ2ZUw40MY+tg2ybuuShpcP7D99Kzfv9wbB1RX3w6NqAhnHH264fTuUnp
Ajov7qdNOi8Y6vJz+wkZivwWirLtLUr1H+l2GNVC29Atj7rKC3AtcTsU0Co2Q+8VMWC55iwTYE3D
jSkUNcQaGGu+mLI6O2qPiIfinYj1/JlpBSSDig6uQ24fa+caanl1BdB+g4Q9u88Vm34JblvQHST+
kWygDEu2TQH+RxqlCVXUb5ji5UfUDKq1VWSjbs/KlghOxfvREWDt9wVKHnsfnBlWl1TL2kcVYdjc
Q7ue3f/maxvXmpt7F8odv23tSWHOlMw7qEGSnxvbANVJHYIe2P7qJ8OOvledlz00qkGksKhYDAIw
dLKIt4sWpYeHzCvEgymNaqMZY76mUZrddek0Owd5780Ub7QLU1+bdpN8IpdvG0fdlY1mQwOlqYf/
4Rthe798I5iuuwb+MShmOyhDdiz1c/p0p8KdxRxAJRPcMzyiIB+n95fOAL0y1RlG5ZPh1eYrbcJs
re1PAfP7ixZ62KJpFaQg4+RMqrKTSiyJx07ysHRZeUVRLBql9hYBBAjtnTKGuExSHmkSDVD3X9qm
xQI98bd17QJlM1huunO60Tjqtmsc6cruE6tciGgA2gqJIn1nu/F+Hv6bz2SwK7n9D/eeX2/76sME
ARS3de56JojoPP7rh5mElW6kme7fOX09IBWbeQsD9QtXM9I8gL4zY92mnnjJdbamvS55VFWIKr3O
7sBwC+JZpBELF7XHbbGrkWdQ99lK3V0/NSgyOrcSWm5wIDM0PhB0MkKE04JRLKvEAL2rqWe3hpdE
Cwq20ICeaR8DyM5EiBKA1l2zpVjGRQEuG99LbzlwLv/+U/Gcv33FLNvRmWOYoNzVbeu3TwU7KjsQ
TcrvdMjlni0lmAFqkwQQNqVyS5yoAY/jVV/cRnxMV5+ol3MIGhBdMtnAn4fCWBdU8kSt7DsDcHA9
b1Z1FWvg4s7qJUEBcwZ6DkghB0emEINxsHVk4TzPXjUHOs3RId3YqdBQ4ccgxYi0YEddqWydiwql
cLD+ZiO/QoWaJmflR7ahdrHVtrWXStF7L5xgtO9xG4auiBnEYOri5Z5GohIaW34FGS4a/eTt2XUN
gVzbO4XSVF+B4Su+TsUmNutxJxiAKsqu5z3HPQJBRbCm4MQPwn4XYHzmLtra6+9NVUBSoBAZqVuc
lFRPjXUDFJTSBmE5SISFgQC9c2f4e4h7FxfZRKCZHxv/6GbOl1TI5o5MOR5dqxQ5jA11acBIUUKl
G6///jtisr/9dDzobXgGxAU8ZuMUrsY/3YcGT8fjbrDKuzA0VNRZPMd1Fb2JDqBDv+f6FZmfCPA8
AIDBrxe+FWDEQH7//1N2Xk1uG12Y/kWoamTglgTjMEzUaHSDsmwLOWf8+n3QHJuyPpd3VxcodATE
IYHuc97gf5Sklbb4pqKSYVvR6z9HunUv2MBMJzdTIjiuaLFYQ1wTk0KuVhadaN6EZTe/9KGNqkiQ
b6PFEa8slOKMTCxQ06XIDqPdO/aicrMUsxrx0coxx70sQjT6nFIWsULeREDNNo7Ot1wygiJfazbR
bLU/Ua9hi7MyqusbcYhA1XxIDahuN+q1mSEkgROYeqNe4zZXXH3d/Il6XQZjs+mGrLtdQl5ngpgD
7ltL7A9Ns7snS3ODa9LDfx0h8XzonYZTuBDZCYSC/aoG1cEPS/UDVZF2yzPV38lucYz+eUmua2gd
8E49OwhZbxntb/dp9WAmArwMl9OWXREQii9PTWfM4EaxbpyqPnxFc90An0O0rrabw9SQEYBWYK9R
v4j+YPmUr7K58t+SftY8XxnTaw42dN8VvXaQM5ktGcD7TIPIgme3HCEn45PV++NawzSO4DTcZGc5
yHqzbqdNY+rdWrXmzzrZIPuNjNKF0G9zONEOE6vm6gREUHKjy74hAH+UzpBt3D6Y4+x+AGK01rE9
hfAnsE+121rdjxEBe1XTde7Ayb45UXNs/PwNMkNyFTwOnyY2RnheYHBtFv0rea4AO7ugeC2yucEm
oOx3smhVaXdoeoDjsogJs/7YNGIbd3rxRIRd9QqR2s9aVaRXUdk7dRrtZ1k1Rn7r+Zo/b/WlTjOq
BueOW3d/SPOLVuYHGazFNAh1w9Q6yIBRKDNkS1072mCjewEhnMWSg3Tbh5KrT1FtEtQrmoPu19WP
Xkt+0+PZgfPa+Gu26cZjperNzkgbBTzQjFwDLM5tGXXF87/NkyaHMSurHQGLflP1WOLlUflcLmwU
YJC4JC9ElFwpMG1s0pyfFHXyYGIcIPtaM08pJ6rIyY/TV6covHkqprc4gaDhVJZKroUdO6tbA4JG
wYt0ETc009KDWDQeh7qtycAN/ZCcm7io1o0q3Cf0ScOd7pQRjjPFdEo0ovNAEu0XSyNRYBWh8x1O
1SbNAuNH0LkPfUtGRg4HDuA+GUEY7QA0zdv/fhLqv74tWTUYQhe8GCxVVXmm/PNBSBiqarVR6TGM
VwmxDj7pJUkZQG7q0Q07dY9UGBERWdfjHRW2/evcWhWGN6jkW3apPsV9znpgqLLfC76VgMuM93sP
MPwBiWo/2tuLxIrUWekQWWX/07sbKarSLQa28gwLR4xx10HTZLd1hA76eN0ZU3LpwlZ7lA2CDMjj
f38M6q/r0uVjMAXrhuWfZckd9k/vA3scwXk7ort8Ytptd2GS8pMXOB8j4kUYQNdm9DLvP/o00D1j
1KtfHwZyRJkC8pe//rBEz45MWbz+71s21F/WObbqqI7DX87h4WH8z84TpqmK0WAUX24L+tm3a5TQ
g+gbMeF0CcqjtpPsKtcXu7+q5Tu+VoFS/W91gG7jrVroXfQNq4177yZubc+MqhyNpo0Mc2a2G71p
JlouRbqZwgbhYFIeXp6o4bMSVJ9nGCEY3tBB88gD1fCm5ezeL8ci7/+yHZf7h3skxOSdzjbYYGOh
W64hKP/z6zxM8xjVs5nsJx+ql7nWMWXpZ6y2bRaaBJDs52EeMNRdCCdDlzwCequ/3Hv4ijGTH9LG
1RD4uDZqUBmiccTKKURgOuWdAwu0CF9MkVXHYWmVRXkISARP1hicQkPgVfX3+HwwE3jCqvpdDA//
/R3QlujCP/+7/HgdG5UQQ7NtOFn//O9CtcgmMlnB/sbh0sv1LSJDbN89a0FO4hINlXo5JHPQoANO
fT/lcNoQqF4lFiqOQdcjzCdswtaBpu8mtJxD9gtQd38q39slJ8yp/y/fZv5I+hIN+Ok/YwqN/4nr
6hoRHsNxfo1iCVx9CzsKm13aJcaxwy58DVIIBNtgBl+jzEUCD+C5Y9cwJY0xWsl6EED2Fi1GEtBR
Hn51RZFidmRaF5Wcw1tGXlR2ywszfwhCwi6yWJjIUjfxIBB1jFgtj215JGP2HbBV/CMrLywaeSPl
gU5Gync+FqnhNZHB7tnw03abiao6tWlvH0kiD7u2NuZHuNmBx6Nce1/m6Vs/+jHPn/NoCkqPFsnE
sryoQcgLBAXJ/gLQ/uwESXHU+HWrS3ioQ4Eq6M6z8laju3GRvWS1LE5dNe9hP/8m62WVbJSHqa98
T2XZv75dQVY2y5SNOvarLs+Dnaz76WKO3e66KW4efqrL+jw7taLyzKHCb1IOkZcyIX/ttLTOfq6T
fRSzLhYPtJ6Axf/eNVbU7Akd4e5YaVWHQKCCmMIcw8VRhZ/ppLkH208zT3GpEa5PVB+ZvE7pH2S5
cIpg3QZqxOp22qR+Y+GqNifTGgFl3ihWm73YXWifZ8O/WkZIaanqUl9dNa0w8QoxM/I3gfGgGNmP
e4/BFD8QwbZ5tBsJ60VGkoizD62NzbKcw10mQjgd0YLOPMseRlole2LjBKCXRlmnJ8aG0FX4eLtS
5k7bbJpm7zZHxIo3nuOrXe+iJkEpbhmnNU6+UV3V3txmKPzqScff8j6prc6RB9Gz3MlZjbn0L1Ea
HB1TmMUaOiCOFKU/7VNxu04b+MYJ65Z32V3OM5LWX7UIaR5l0Q8dY2HtgOtcbkEeqgA9jdTSTnJU
4ATKvi75m8i7knW6Bh2BXPdF9o+MCHEOXw09+dlMo/9NL5ro5KANxzOm32qhYTwj9Gg86zNSWPhJ
uJvWMsN8PSrJCseW7El2AWOgQ2HDjTTStGKjxUa7c3vUhJv0t3RI0+04G9HBULTySzr7LEDs9DcQ
kI1ntYX2gOvo+Kz0/Xe18pPfwEWxlMhb9eIEbnJldWqtZENujT/6ylaeIr9ITnPTpp68AJHxB2eB
Mxb9dEGqDxn7kT+FvEjqvxalq6O+Oqa7tBzcXWMo5Vest9eTqP2tljZQS13SOEr7MMQVuYeOYOCa
p0t8UBNbwLHmIyPyKFblGIlq7fMQ89Ugf5KtqhX1nsXOfyeLoeKCZ8J49TZVzXe4IkZzcdxOvGCI
EW19jUCeLFZ5La5QGve3vu0IPxurgGLrN/rvcja7tJUdJrvmml24+qIpo/Gc6Q+y7VaTw4TIQLzd
btVR2vzIngWrleXO9ZT9FSIi0IYaXprEYz/veYmJxiTrdvI+ukIYJ93IP+95sJwrcOL8ds/L12GL
tkGxkVdNTRDss22TSV8usBzkfRNvHm739V/3LAeNjfI/9xwkNYL95N2ubT5uByUxd13tHkpyc3DQ
uhJgh9KztJCnU9rVwFbJiZSRbe5d2eIoBWzFPMXW7dazhdQRm06Aa9uCC1nmGEBUb/3IeU/0ECNp
WSeQFw1P8vRWW/aaWAG183Ml8cKIF4CevMRNBZ+jRuWNJUj6Au8yfakyHCkH90l2ADSgbwRUqo0s
liLRnhksO8ohOIA53hAO+VbWNQ7J4i5aY4U6HYo+XX8OY94mbMHldBW621qfvojAbK+Tau3uPbJq
6vhvdsVeztXNrXvmE8n7dVWWD7KfHFoHI3ZsYmwOsi4fxXCajPhjrubu4OhV6hHZjXdGO5pHkeTZ
ORhrVuqj5+flwUkK7K1Enq3SsJz+DOdtmtvNjymdf2cHrX1xCpILce3nYMIRvpsbg42l1gZPo4+O
TN5r2TdNdcgVMwjALDudVvstNnWE+Ns5e5ZXHqfCPMbxaB2QBtyVjoW8kDbbD20c/qkPWkWaVEHc
0nLMc8RbY2uUgQqbDsvsKanctfDBPCjNpjIQ5khBWfzmBOKChPaS/iRq44x8yDFAgTDSij+ULvi9
wtn1qzWKZG0Mk//SoE/pYcMgoH3Mn9eGxV8ef7lu1AXOE3wIaHNhOHwBJQzBWQVR8I/rYdENn69o
yq07lSiYo36+rdEA8fwUC528V1lwT736G8S8ld9rzYfbQLUPUY3bC2IZX1zDOlbZMmvtqmtnxuhI
H3v1mkcJuRw5klikH1bTi++q5dHGTHojB2T5btZi5xvUkhSDnKE5ANN3XmfXepTtsxUT01Wr4RKW
hOdhN+J3vlwpcwOEvgz7lZ9dexhFmGwrrfa/+fX2NlB3+o3WzcVRFUS4MPn7ersRULMrJeeDS9gQ
nDXyN+timRDg0rGIuvzL7ITTXoMKvs3arvtIymklOyg6/Dy8+7IHxJeqZ9fBfEpeqjEhbzesGh4D
MBAnCwVMTzYoZrN1eWq+d45u7BykSndhMirvhcFffrkmEneVN4dOSgoXxA8eydXt4yowVl+Bdwme
LQWHGn8xEZYj6hjED4Gkj3a2gt04l/UeF5Lpy1zgs7J80EmGrgICmNnZmhUXCF6srWZeSW8kq96q
CQePCDzBvggSbMNuiW+y3ybaCcSzLFKXixCMbFAD+0UZMedc3qa1EpvP5XJwUtZ2lR4rG/n6jNye
Buf30Bqb2wu1zKJ5V6D7s5aDZK8e9O7EcvIsS9bYubhuDLyGi0LbscxVjzCoVjaomLfUUJSnJCgf
VL8P3ke74MOB7HmLRda1CsxJZONGtlpZkHoKqbuDDD6CJP2Rlo64yNIyowaK4i1fZkSeDmF14pdm
xXX/IounIX6TkEJOYE+dU2f2rE77atT2g91dtaUBrhsksp+albHc89C3DnMZ42EHLss5+ab21+kU
WrjszOMfgfptMALEvrs+Iwjm6sk6tMN27fCO3FW6MJI1dow7rXf0SwPf5HmuRXjWM3H97JwrJPzG
LvNuZY14IQzNqsXpZpmsyfEhFfFTGrnpM6lxAv6h+2dnpbRpnZNttLbhayYv1BjF713ZqhuQ6GID
3llHicuK39NAsTaZ4hYY21CsBiTZ/TApT7I46toeDBqrqMI3X/K53BRTnrwHYU0mYzH1YiGdvOOW
4Oxq4X+2xumYeCg2TQfZ2gv7N6MI66scqgSbWRcwFtKqfCT48iavk+VGdZQ3lS3zQxn/95uSrRnR
R3lTCgqfLBaSaudPszhJlOcN77kUcxLgK5+dzE0sQHa5yQj8hAwNFJ8A+9LJlmIC94luneSc0dLJ
zLLZq9pgw5Z+DSwpfgEHMr/poN2TFnawLImhYImGGrssOap+0GeR3EppOZ30oBgeZZvfulf0upyr
LGmBeKmQlryVQFW+d6OtXmRbHmTf1dCMbqrhAod5ciPGcL5dQtTpit+Gf5La4Ais1qvcnQCELDfn
dwWaBWrqPMjWnPf8Ss0M8jSyFf93flMpSNsuEG+W7abrTJxbq04OpMaK19my412iCNWTxSAV7dmp
/a+2sCK+xfiUBhNqY7JRtFyq0Bv3mDdK8TomfbHNY0L0snXw9ezUTDzRbmNbdFKc9FV2zXKkygnU
s3BfLhp2Q7/B8SEl+85ELgoMR9D/aT00l1THWiBNMtUjv95czAqfX0A5nMYhGIsJx4btrbIKXZqq
Rn2Ms944EHqYsIRb5hAAQTI9+1oP4WGcwagjjpi/qO6QXaoovAhFVQrAojMbNlXHTmhpNaOmffAn
EGd+VhUvsg6jq29mpgHEWqoid8A0ftkITXKCSYW1oBUNT1/GjyrQKT/E3FEW5Qit3IZJL55ljRqy
1pvMNNnKtnBKhkfCILfusscwYnjdlUSSZNEh7Ilwf/882+M3pHLak6xuFWCNfEH7oywGTWXANIIu
IIvyMNTaq96m6VleyZ2hV0S8vaAscaPyIEwP7w2PL0r6OBij2Oii6zc8aapt3ha2Jwf2hao8D3/e
/rdN5c7eBNkcWB6zzLGuXZM03mnhlL/I7mZOYlYTs/Z5+05gsAcy390Ev6k1fFH4+MEaZyeUvW1d
f0zsBZmtOMd7lTxLRnsLkm88y9KtCsMN0objuINQ+zkcnX8d6PjUr1E6OITlaG9SA57DBAr2sY+d
7HbwG2cxXPCPblcgM5M1yN2NY/7ZT3e7YdvZGPu5YRl5QxKoZ/LZ7RkkYOYlYxr+7h9kmPneLoz+
P9vleF7NGZu/tNiS5bK9ihTRQ9fCzZfu6PeiFNG5F6EOIT+zdIamSGeW32/3Vjm2AZbp1a4YDw4Z
rGujqz9kSthyQiTa6trayZQwq7bzhBHBc8sqVPbyY/ttGtArDrLB3d48lDT1re+i9sk13Oop1dMv
EglTxoGztcvS3Xa8OknJriYLWiUk42J319lKlTo7hWxbkiQKS1BAf3WRGlvJGFYeUjjjZhqKZFrZ
bv6I7mF8kACpW52ESVlj23g3czc8vwGIlCMK6JZw+NAQUg5nA8huDnEG3T/9TbZiMYbBMb4OaTIE
2zEgTlcqA2qaqlaIc5i4G5Xs2KO+HCbULx6DrPw+aXVylCVZ73Ta51BZJw/CUkZvYtN2NXW0jiPE
qR8mu+lfzaRrNm0VNtthKRqKah+sOIjWsrUwYvda1cZRNsqqsu89Vxfqkyzhl4M875QVD3iw/zyb
ULdRUFtPOGW3z0py7rR8eFIX+/MhI4Xu+q1YyTZZZwUKNlbRQEBo6S/r3OTc1p126uPsch9oTaNY
yeIvA/XcJC3OIPhgA2GK+fNKckCc5f6+0BwnveSsExBdUAlhBfZeUXLtIfcH63/OWOFvVdsH/dUS
PSKSRpRiYSEADxiq3jzJUjcq5gPGGL/JkjwA+Z/WMU7nOz0bEOruneC5J566DJbT+FGrLL/uyOub
BNXtZcY2NM3TMCjhsxUCkkpzPCDnL5r8L8XIWntGaDlIoPLxyUNc1w+pritnWZoGeLTjoH6Rpdoe
+lNdOPMuJXN2ioIQR8nlkPx9ZkZut2uT6kP2SNXqs4csTmm6No0yxpbQaJGghQQ0Y1m7clHLvgxV
6l7F0pAtDYUBmBVBWGj6xeBeIRt/joDt+mMuNeg6ZnroF4iCrs7Gk4H65aw1z9kCU7B5tO+bkjCK
7CDrhkUMSAELexvUFIrxZLvb3D5b5ri2Ei0CLJ0bF3kY3BEbNjx0tz2GSmzoaQidBeg8LS0G/MVR
J6Qm+8lWwIWvPa5se6mslbsWliiW8yCFtVwVjf2VbJDlpVXxg9/BfMK/D/ESyt1Be7mfBcoUeuVS
pwS0Gon7c+u931iYJ8xuvofDUH0QnCUdwp//Qt5Ve67IRsr6Gg96wmZNuRdjVH2EbJOysbS+9B0L
HiQ42XIv9ffhOS41DzXQ7MdWQ7FmxsfpnY0EAujLWb3UyTNZJ1tlv6Gvw19bHXf4HFvUfr12h1Db
KbMOSa4NEUlCif8IAGUjq+718qyw2uDcOUazc81kfjVS/6xg0vHHcgJkcpAnmMLfauwaJ9+bFbnP
X6KLu/Co1Opj6rOHiORfTp427oxZjzMNBEj4m1rLQTbosxYe3b9GOPxPLzcqkI1xCxgPffa0Ymx3
g1Opr/wpld2QBrkni2kD0tgkbLOSxWZM2KaxUgjqSOvWuqJthyGOwQ4x1AXhuKr45T0ora6+yonr
uCKwuhRDi4ndnFi7T4QXneDJeURgbFOG2nhxF3JQMmIRKszA62E9kcr2W0N/RzEMScMkK9eqmxrv
ipUTrVXyCp5bpb/XZfMxmXr6GBD/fP2XQYo6CS8vNOucY6utKHHCWskLAlCX/GK8SJ4Ms8cby9pb
umVuM0XLdxMYb+LjvHxlUW8MdlbLy1cWW/xU13MWVk/TlBpHLXWVNTJQ01eBaNK678zsRMilfweT
lht4JsheYWko0M3c8avrINqL4FN20ntF9pKD/62XrsAFyVUrJBqS9O+GcpYzlG33eVlZ/OWy9GrS
odhWyqB65A+zy/0Q6+jBleJ8r8lU3uMrMFnrujbLk2zAXSS/QH7vTgJh3695xm+Z98wbLmHWPpsq
c5uQ+fza142XLpil2MbEIChb5xSjBHsdeyzPb2AmRvp1nLylVfs5UvWz20jZIf17ZKVl+m2kRDth
Mfk0Fe0+wqvitybfjQhW/ahxolxVZW+9mah0bIp+iM51pSQPtTJqW9e0ihciLeS27N74vZu7lRyV
FNNHF87Re0sw3gNVFl5Cg9SqahK/gwSbPMeNH66DLK2+R4ODygOZs8TnjaqUzdc5cis0W5rwilxk
f3Dq4oNFf+ZVo0EsCuMl9J4m5xsLTjC1XfRjMTpJYL195Jlqr/3CjB7V1tf2jpNY+0JXSRKBv8em
dxg/DKvAxoZ3q6r4Hx0vhE413YtfqcVrD4VgXeIRslfdongVpKqge7rzujTC8nWYBnFtcUvkd1e8
yh7m6OyDeUofZZVVu806dpzwIPvPQW/uqkxNPdlKEL+9II/2JC8lq5xw9LDa6Z5kqQ11F74RPiZy
7iiqla2FpzLSsNyMFegFINjym+w7Fll9ySITxnek6JjpRNkroatLn+bFNz0CI20g6XOsHQds7Qyp
o1GLb5M/oebZGXwp8PL4Worvsruigk0aHRb2sogug120w0ehd9UeZ71mK6vxMfVaI87gUmTaodDC
aiMn7RXzWPBjfLXyFkqebhzAkCXPSWHg22MA7m7sHn+qovd5FVa8q4kmP5ctKKNw6iF55UOytoK6
26PipZAgXcr/j4NvUy1X+9cJ1AAX0LgtUF9ZFBtamP3oWbzFKmJknVqaK1mfq+PslcGg37rV+fhT
t9ZJf+5msVg6CNbJ5ymSluAkEf+IktZdNbaKX0I7G+8C590cPegvQrjh1bKqcDUvD1HWB/3OhZux
kUWrMsnDEyg4yaKvv/WB1X4J9dq4jFmQkMZkst4yIRN3SBzG/coi5/87bHZPaDnBCYBND7Hqut8M
HTc5rBPFM2It/XZMWuXBd6vuAXK3s9WjUnmKJwTfQjje38y+u2hy/JwgAzVE9R9ljkXFaLcDCq14
D5e+m1/scuoOyFhP+9hv2ms2KagKY0XyhQTRn1nchz8CsTc1nfuoVO3NSZ0RNxp+e8pCMovjSt3B
DOiObTjj1trn5iZC+/NVLA8Kdu/jd8Vq0LImJoZfZL9PdOHvJ6UOvLbR9Lc8ap19WRGEkMUJSNk+
UZL4VsTkVN9rbpPcikPArzTD+swTRWy8pWIkW67nOe9Xiq0ZjxSt4tbZJl29rzBSvLVaddDubSJC
t7FhYbPOS0OsBpexpUX2pJlU7B+Xu4Lek2Ebp/S31syESNo5AhXKpdV1y2gfqMp0a01dX9kFvSpu
rXMa+ztS7JAxlplrm0QIluD6rdVUcXo2NQTH5VRhJPSdaNFRlUXebepu7hpkC5ax+TjMO830MU1Z
rqv22rjDvg2q1tQcGqds9/6Uv+E9NI4rWJbNWR74836exfrVbubx9GsP2S2E8roikZfuZLEpMRnO
QxPTpMU+MjM05+zOLTij0r/y8tVtxFGsaFsFiJ/KStlPHoIi/m5HIEtlSTZaCvqTXTZs42X8vWuc
EotKY3Jh9zp51mriVcuxNL3P3eDM+uCE5rGJfN54spsfw7mt0Mrx5MRqxsNnFcEez2BZP9wv5hfY
j1RK8ZiwIf/p+lA4GkSO8ngj+94vZmvJwXSa8nSv7wIlO6Jd/UVe+T53lGvOmsCYepvDfvFtFaro
YrciD0qE00ro4pI9Layyv6rTNDTblSxrWGX8fWqSSkO/BckBXck8AcDidDuVXdsyVVZhix+fbPmP
6do02ml+QGphueS0zGMFHbsiWTYmxUFixNU2auywNkMH1x1U91AFfMtl0TITm31TWJyF6QZfajzc
ZL06OvqhqgXLWMBXX9UGKpjVAHcG5Wy8ZUQDZH2SueNhDkfIgXJybHnIkYArJAbCglYlFSAPZRu7
p3o5yGLbmtVW+BDFZd1QVSSpyfGXK6EJg8hUbJ9ju7XPSdp4navPD7yEDWJjS4Pl2/2GwBfvlSRn
nS07yhY1wrZx6R0uY+/18sz11c9hsngbWwfm0SjQXP1epc1umjTlBKQhdYzsLA+TESFYtRzkmayL
SBh54KDr9S8NSI1DQFzGys6x0u8mURbHX+plDzmUNLm/rVku3674bxeTY9Xa/U4AcYnMEfpNB3/a
isUecVoO4Lo+D6U0UEyhlRysQGxqWbz3GfRArIWrDDutseOVqZoRhtJ1cLDLLN0NYZB+ifzkSVJK
5saP+Vq0P/dwAaP/dw9fqVpvmlvkYV0URN2uJXjVBvlJE/bG0PHavVfZaYw4wr18H1FrSbfXi+oM
PSY7yfpbZ3sSttdnONqZXdc+ojUPs8XAsWMkduKS7qvtPbZUxaqazPbxVlnmzQ5A3yLkSl2xHJo6
jTbssYUnp7k1qDb+MQlq2rNYbJwWb6dRmcQ6Tf1ufa+LndC2b+VCejfdm1QVOdWVHCkrf2qX5aZB
C+OX6f6147jcgWyRBzmjpTqfdfcivzpe7LKPk1c4wmwTCGieS8ZlXJXBVJ5H3BjJ7BSVeKjgpgg9
pChbOr/ROi9oa7iV/JW3stKqrcUUZNJjL6nRPtWH5rmKBM8SLbIPjpsQLhnq5Elzvso2WQPiNN7b
RB7X9zrLxMcjymHTqYlZP4dgBZ6LZ9ldHlLdZdkuHPt2DVlnhCJGNCRs9lrhDHs1E2Bgsiw9E4xL
zw2xj32ICkTlF+rAd9fhKFtkH7CcLXjsHh3npbdsgDupboteRzIsS7VjYSZ98+pnGP6aFVZ4rhO8
ZGY0fqgZmPXazFry0BWmdGkAQCJvpuNUQapn4Rg8IqSJQaMCAzNh67waMmP6A6L9GhLKEKzSbgBr
pLtglgwEBdKoe1V8kni9XiPdYSO9LdIkPijLugvuUrHRx2l8LRvA5JGFsr7qJIfbTBidElzxEXzs
+PmlWX7x5wwR1bZ80E2NPK49pSXZob/K8kwemqgp9kajI/YUBGfr7wOhNbjvI4+1LHK0nXCaD9l4
r/+l7zxW4YJt+9c57kPDxOmPePJt5Nz3enl2r5tLJzpFyGYvd/DLle518maSGellBxfCv7s6uRHt
KitHaCswmzPCsBjV24G+HZ2s2dTxDH4/e3JtiJxK0TqvZa49ltgvXQWJ1NemU+fVbLfpQz9k7uvs
d41H3MXmM6DVaAZrq7P832hL0V28dGcFCI6cKe5rFd+Y8DfZaCIV9Ozzc2HNfaoTs8SGLeCnjvc6
R3+RsyUDBZZBluUpMunDEUTrwvsY3bfMx+c7HYeLLEHlfMlyMVxvpdAgsOWMj7eSZe+zuRBPsuQm
REgsdANy3X4Hfw5teGjnqzxoAGE3ua8LIArU5ZXx2VCDqMRyxXE2rTA7C4b/0oKoyirgCbW/z1Ch
E3CNg3CXpxFm9H/PDDne3eQ66EsXE07oTpmxQXvMemwB3TwahR3vJ8OGWdaXQEuWg05U5JxhPa/5
7EZYlVLX6cFOr+eR5Skl2TeODG1VWxF0dex9HjtMk2JlPIloGryMyNZ3VHgq1fpeo7TniSTTTrpS
2pepJ60mGyrY5vh2io9+MOFwzu2fELKc3dS0xTHDrAERwPtpDDz7SFq3mddxoBXHVrXw7hoV/4Cl
AzFnCJWWWZevYQ8MnDd8fSC4V75mLHB2NVbYnmzNIBee6yH7QjA6bdfdMK+cLmqeyyWpisrMvDJt
XBz7wMUUAIYUtiJdLo6N6s+3Q5IPPxe/K7OVIfSrBA9EheClLGf+XIQ/FWXDL3Xp0q90cixo5RB1
bjc8W8x9DRxoDEMyHlMWbuxQ1LBio/hJNWuYMFVTfW9669Udhf6adKOxT2zD36Zl778r0AhGoDTf
qxnJ0byf2kssMv08ku1cV/WYX8coFM0uCGCi5aC80MMY/IPaJHhFNpr/qC0Hdk3VZViIbDHh/g0Y
WBbpzYBrDI2yG6/oPwlfx0c5hzyEVgQIPNhCSwWXFhoz3uZIGRr69E0vS5Q2SaTjCtXFu6gHEe73
ZniJ0XG4FFWI5mvjW0QiKN4bwqWYGS3QJx0TpnuDYpnVWQG4aVc5yrl5Y3/VAx+t5bC2HyyIxe9D
991aqn08oA7dEhwkS1CtQDAHexWuKwpYg4I7qqWcIA8bmyHISPwsDbJOtpoq21zE2ukDHLZao0G4
UrLZvrotCHHHNqLvYkqfm6pSXkugXftmNrRtWuXK19xU1rLDhMO211WJcZIj/RyojrRewWbkOVMF
+d1PK4jWTHnbJfo1tkztSkRy2AaZgoPI33XyrI7Dar2EM7aTO/VwCNkZ9dPo8MVkrDyYdapd3OJV
FvSCB8QqA/R3GAv7D7ueumTDujvdGDD4vPuoahkf6GW/aibf3skGeSs+2AcsfAJE5hdXbBsqvtI1
4ZcJz/drX6rBioQ+Aed6nnZ21dgb2c3xSRFYhst7d2n9/x5l9lH11mG+pOha/4g4Uf8IGwGpDx2f
ZDJJp3t9F+UkiufZYTtIN9mQpEKcCLEe5CBZz/8X0Yd2WEJctn4l202EfXCsd2GKr1JUJ3Z36A7Y
fypBg3y/6pRf7EaxvN4FX6cHYXtocIzag8zSr2bZfI7mE/0KeviHHnR/Ml1wvun8SQVAe5GmCU1c
nCIfQ8+7NKBsaPvxmqeJ8LRUBQzcOOdJRVVNKlLFvbYLROScZUnWL1WylzuH/u6W+NXy4v+wdV7L
rTLpGr4iqsjhFISiLdmW7eX1n1Ar0k3O6er3A54ZT03tE0rdIFmWRIf3ewOEP9MW92rWo2clf4Ek
jORlPSxEMu2SepL7rQlddI1RrudDnSwYW7r9Q6t1881acowsqboHSKqW03ZSOtO8J4W5CLez5N1O
l7wgh2c72+Q4es3wuLaTWxdKC6i25nzbWlYExhC1DxHbm0LfrXnT2RqnMUAo3WUQ0oOt+ZVX/Rl0
s7Wn9Zq2Vrpgy7RWHXdCG63Nd9fFtlNXCDJlybvcFVQ9bCamt3ltbV2qrr9jE5s9bte3/GQPxMQz
66xXuNCIngdhAuDzYh5iCkw2YIrpxOjo8ko8FkvAidGnyp5n1Wb1aMpH6lLqjjc0PmNrp7Ow9Rk3
n6dmqCBX6mkw5zN5e8pASkD/EXeW95SebQabZwdtdzbPVFuz3DmYoOt71/HsvVlmH1VSKZD0bSUQ
lCePlGNPGAHLZy9icNfQKP7jAnSbHQ7Nmm4aeFyY03V7pFjQjeoKA0fd5mtNlDEnvr1aTY+9APyJ
WRooFuSMKXlUI9KO28jcuaUOipuuTPKjMz3P3roi8rD2jfn7WGDM5dnQmyV40yUqb+wzztz/kw+N
7VeJxd5LpRrxKXbz794Q/xBJ7B0iqXnHNFLAttgOM0tKfkXLmyXn7GCvbAa3nU5JU/G/4p/jSmKK
TcufsZN6qlAi7gW2B2kE+7zWXntD+8fTdNdXYYTtzD4C7VQcvzEoEKkzxJ8x7oNh5O4BJSjInOqI
7cIzRH3yPBX7c+qEvr4IBEAUIkJIzw7C02pqd1Q6wnHsmZfVLLlM0BZ9UXaPPXB8DGL/O7UKLGZr
owvjUqv3Vafk/mhCMNWzIcBXEqKT/K7Z/fKjq/sD+YWndrFuRtWoF6+F28rkNISebApfk/PfqP/R
FLgvs/f9gxU2n0X7HZfBQ+IV34YcMole9Uhxyxcdtpo/NoTL68q3uEgDq6mZVuqO+DFh/siKD3y/
9gafTOERmjc57R+VZcLOMt9RA9RnKMfsTgh78c1kADJQlDHQlyKDYGX9o0t9gfDNmtKTpQi44Dti
0rAqmGDnnLCpukqv0oZZvcTU7ayUjIKp7A+wRX8oY1G89tHfGgvdAyK0NwV0lHXCcq0mAKRcroZT
U8bksTg7VdOv8DH5T5YaVybgBSiS458siZurNhuEoWWv/TBob4ZzHmBQBkokXjV0IbsSZ4PdxBgA
4mmeiBe/mst0LoVKEleaX8eOzCcNiUy4pHwZFHqHg4RPepbxyau70NEJT4zKhogcc3zuNdmw+Ozq
g7QxHRyG/gnqx85s5hEWsnnWSlfxVSlzmHb93VlKCpZzuez6qGjOIhlPTQ83F6slSrPQ15VePY4j
GrPSLCC+wuvCtp5qv3SIUKkoE3U9aXEDqQwysq+uA82Z1BzR1/ah6yXemVINbBiQAuuF47KgYzCJ
APK1qNDObMvdYOwVlu5RcwLD9s26m2FxqOfEE+jD61rqYT3X7blPMU6/bQ9rdG+Z/1/nFl2loyjt
4dCq/amsALpgR/Ks7VW07fTnC8RkBCWR7ufTMh4QexSonc3GJ+p9wkdjac/Ck/re6tWbqlf1GSL5
wh0mXeJS2B/v2hmSSa/Pf5irbGQyi/fcitVNnpWBz+wXn20dc4UiDqLKIYMqc3+/kOf0PXHZwM1O
Lf1C/6nbzl1Eva9T0zvFaFVDJxl+VS1fj/CWp8q0MfCt8G6mAl8Wq0n24N2aLJX4BxO8aovXQi51
mPUQkZv+T+7gWQJR18E2tarCRZHubWiiU764yj3C4Dea5UUz+rfC6so9ziXfuyJTQidq+fIwdsT9
Z3hUbTFQwqdQrbXlvZXDP3FjdjgZSvuQ2hRUqrHfR0NTBLzf9JLn08GTfCB5hWeLnlvDY13yYWmZ
eM1H6vp6zdYlEoc0yfcLgPLRFu1DnpdY+6Tl21ipgVizYcipJCaKzDQqmum+K6OHpsJVIuVmVLXh
qYq0D6k7QDVtc1HZbwT9MgwhykXrrOiKALNPzVMmMLlouvqv0MrSJ5PaUJu/uPQk/mQmRJO3GYGp
8XNXGNoRh94m7q0dDsil097VTLzXpip9z5jY+rr5VTp2vG+MEX/hGG5q4+UnXWORkLrpR9d4i9+n
7hw47UPVZb5rz7YvvILA97xy9yXlnmsPZbGJ2+5aWD1oLnYkmKmhw+qEiidl27+B6Se+GKwPo4xR
ZAE53YTqHccMzxO3PZfK/Mdz8L+yvO/WmBP/aYyngsqTLwXlYibnKZgt6Hyl7rkBMPR0ZOeVUV3D
zSbL60sydozB7mTuCc/Q/X5N+jQy7R1B9wR3tXkwZ9fbJdVAdkaKOFWMyWU7DMJKLlRHL1ne2EiH
7Rwa73B3UwQWIEt+bit+3zV/E8N6t8b5V6N31MCk+QAZ+1KhQnRmcETTdusdPgjfWsJGQ6fIXrEV
t64T073fNVlzrOI2f8pneHiK7J9Fv/hmn2dhzqJupyPMwhQrIeFLG+HS5nbQayQr17owMARy02OT
u/EDsTQRbj+GvCxebp0iVmpnIVPtnIwGCk1ZLJcyScdjgQnyA9Rw46AJMT8OMo9ZzCJrhR5T74eR
YERqTVpYJanzlHexDOPmse6R9ZjCpphKACTeGSyJi5qcQ4n5b7CyIIMuVambm1DiLSGsV9vwiAtc
RP3WtsdBsckbKBL3raNoHzSO1eO2L/EY7qEBGTORTFjkq9+Wmp2TVg/lh1JTE/XSbjpVlmntkLy2
fsdw+TFZKH0kupYPZMUd5GS4D/BUSf3rhfHBBEayIlKtj8nuezJ8hUq2pkV+BrjIR4whis+wPn6A
p7NhS+vhQ/Oiwc9hSX14FlZI1uI2H3HJEIGPYf2BhGzCVBuLt1gxzgQO6lf8Jz0ACSfabc1ELPq1
UFARTfJj6dIqQJdkwumOu31tTkyypnmWNnviKDaHa4eJ67Xlf71MbrOHcMZemQloV3k5UsvMsR5Z
a4MoeU/K0iivXcpHNprBYPMusRhKsfKeRjySMYXpY2NFQXHzgRoF7TcmQc+eTC2woYzvVVVpCU5p
f7hDRokZbxA0/uWdms68H/AT2cEUsgPSsAx/0IzsVluj488iNcIUCNg3rOGgl6lHJnky7pfqOqT1
fOzbJLou/C9KYj/AWXzLZCSeAFJ7H08qpqxGUW9YoePoVyxPtjkzYZfNHAAkwK7DuZvCFDtZdUj6
ADFDtzfWENS+SAIU8enNHvvy5C0krWLtSAZLtfxT9iU5I+VyqEnlC+fKe4ccvOubMUH4wv0fLTB+
59oV/Cs23BACh7sFtrZjh1EqYz/KAFrbBh8cwcN9kiAZEhEeX9qYPdlKetXXoTvOAK7svG92Pd6h
Cj5sTNwC4QOAAF6skRX0Xu74al5SiGR66JLIfhkrD1Ddyvdtb1T+WAJqlF7s7lIC4PyWynLYysre
zW4znDHqsB8ToSX86BZ4Cy1wmWYyoBYsoW9OmTwURg1J13iYsaYLB2tOLmg76gMLf4t3dsM3rT5q
OGYIpY0uHbcq5lDVL9NZeoLYhHUcsKKRMgFCnh0t7LqoPJSxyAIzeWttrX6K50n3QdT+YfSmwjyK
+VxY/jAPlS/bWLnZVdtfJ3tS/IJy/WMrRhHg2cw/rnpnSfRGUQLzpF3zBNoNuaGH+FM2OFAWFgHa
jqbhTI/npY8pratq6RV5456fxHTtWqqNxCh65zhySUzN3UeM3A9DrGT+4Ko3E0AnNOx59rVOOXde
+SaE7TwUnfKnmfiiJkszHs2qLsJ2Tn+3BvydBlNxknOeyr5JHrJhnHwlmR1/ImWgY97HFYJpRbXz
M0HeUThHpAeJAaV0H0WErmHdIRzljzmZ48WMoG9NlQxkP1lBK/id9JWenxUxIAE1AEbnqTy580Ay
iFvWD3iOXdWGLZUBVcQgElEncgOyLCsykduXZvJIdJlYPGnN0B4Q2YZyUpCs1WI55lbWQq2sXru2
fFZUCG8YbLcHp22/ayLTA6PRTO6wjJvPM29LP6GSW+KTG5NatGKi/SDTEDtoVvCxNu9Udh+VJ8UZ
jZJK9Wr5p20NuHIsC3bcFGgoyFkPlmkifaj3vmdRYfqdM4B1YNM0ZXhDt/aNUul0nSAZ4lnU7jM3
fncwqwknTyfNVGThMsU2m+GBD2gYxN6OIzUUTvZOINC0q4HMQixX1TCTsAlLJcZoRa8eigk/rDZi
ispt0/AdLOH2SjI4QZcnXSAieQCDy84p1ru2qtsX1vgPhF122JgnT4amKYeKG8mP5qcMAseYJ+K5
ZT8bWxSaDZe6iUBX0tUtO1a10Vnps7OrjHg65JWt7RIINr5wsZNNbrGYLJY37RDkMCR3lpM+S09c
bMttwg6LXOrWubofkOMdF0f1UPxicsIYjpRmSPN9j/H70tsldl4JWQz4qe+jWQ1bx2185MrZPvIs
RpJIxCEuT981fHfCum/Hu5YDC+Wob2pdJ+rL88gsNTD+qqNk2hH+eOercsFY3B/An9leKCRdzMbO
yeDIxIBysPWdhkSTBkM7Pcqh+UziXYLPoHMNFLiBkNq7JhhYUuxrCwfzGicI2OFl91JnSLgMCoEe
Nf9mgkGfTebsq6ykzZ5oMMafn9gsjBeRZM9KVC/BoGrRo2iN77ZJHX4ZqnPSp+JUzAzXpgKdq6Sa
UTkXh10m0tML2bs7jRS6oK41HJHKCOlcBE8pbc+dXkDymjI8HePajzBYPagKe5ahtprPg7XAgjDL
nGgk23qOvHTZo9EkDCNFkNovCjv1KU8gAnj1icjL/jyNYjhvj74OsW325zyBOoWmhpnaAW6H336Y
i8w98OVWZyNTq7MN3rXvlvI6Y/Z7xhJpOSc5mzYPXVKwvZrbUQzos+lQU2DEhuYCeuH6QP1XoXnN
Oa2L98bNAVAKc2yOi8zZInuomt1sxpa4n8+j0eNl7rRk4dpanvuWhTuLXpinQVkD8arDNC/FmVmk
YBM0RaHVl++2hBXQDXHJ6wO1tOTs5mYZKLKU7KXc6LwdWL6yDpXp1QJ230eK2pyXvsEva7QODcPh
uVFTuIuSZalfN+Vrkna/2q7oPz+r7dH2McnFwvt8jhYX55deHKI1jXLbZ2yP3LW5RvPxfe+aqph4
0xzsKRrPdvyGqKlioAs1rP7ZXVCV9Zzk3SjiQgtatU5PXbdQcF922pg+a4qXkGbPP0bxzcKGEicI
VvBtG0UBg9T6BurbULbXVGG4wEI3kOkc5b5Uo+iwZPVxbGuMFQpSERN5Gjt0iQqLNWiwk3He3gFm
HtSFneWNsl1FXoXhLsH2sNVkxfY3MnzZQaLEKgT592tZeGytRhO8hkCqM0QH/SzQmAeVg46t/uku
2U9wF5dPNsJDbtAtl90xbTKwiEGV4rR9V5U+ledmPWzN7WBi5sHPfP0q/7/TEUH0/3X16Hjtfh4F
4GJx0KoxIGz5O5uTPmhNXOFCWzExGCnS41DnHkUdLogr8r9LN8EsffYbr4GfKZwayh2HAcbffv4t
yJSgAjhpSvcQZb08ZUqOnfutJyZw38vhuYiqh5Rx4IxLNglpVf4DO7kYoLxFptWTMbvotxZveOBw
xQ2dtFF8iNGUE+JkeYnqvGDsXvK9NsbPDlWxKL+Tu/7WqK5xGFaYQLWs/DzF2EQ2jX6ZNaJtDggR
nHvfcA97gwtfMi9fvU0GSfxAESOkHMaTUtopt447X8WMIZvlKC2rJnBGD/OGesjOkSrw5e4UllWI
sS58NCe8YBTLX6g6+8oEScs1dD/1YvOO41FRVenZK5fffNnk00BaPZljQbamnnQ7SYlMHzvvOorF
OAAqV6jGgoQtxM5q2vKm5ogaB7ZRgciqxO+zuLxZCRVnjKww7S8OCO2XHVUYj6swfDYmnG3JuNHd
Jf2A9d9coiIxAyKRi12rLPVDinGGoZXKe8Uwu3emxj1l5BI9k51JTdpaul9TKg7O0pE935l3xxHl
gVugOEbg6O9lEeGYkCg/+sisAuxpBxijIrsqKvue1hvCKpPiR1zJN5CkgARu8/sQi2cMUZ0/uQBP
Y17QC8W+ZRHLlyJOar9RiW0zW/snyLwLFsAY5ahdfwQseaE0iMalrxFagZbsyrhNTzqO8zsnN5cj
LqbLYaF0sIOlaewWpWtDlo+7shqTg1qveIcHIlWAtHait68Q/YkrFMNLgZ7ESEr5PVIqGyU4xQT9
nlZquYpXZKga9vLSjur3rtU+irGrcSdHMEm1nzoMWS2Jm3j4AI3FDs/l9FkkaY64NZ0ZpMJuzrNL
nVfjxVrRuxmq72g09dEbGuWN6OtQeAaQKoq9XdRn4RQn8RtMwZ+CoKlHs9GVV0O1FOIz1DF0+xxm
o1XKfdZM7vcG/LrxXLj1bTRfAD7jXWZipzRQQT7iyL9zcXL/0XqjETipo93YARinppLtoUV7dpdm
h+qdSvifBvtgy0t+NwQSs57WjGevzKo1e8Q8esYgno06AtpQRPErq/5gKyCpkcrKXxrbu8M2jvax
dBAM1wsZW0u63IAYfs96d1pm0d3HtnOfe4wtZAGfmaDp5oATOMPRVv/OeLPnreadUkvL/K/25+nt
yq1za2+H7fKvZ3/1/b8vsZ22l2gb5zErU04xyCfqjzXU+PNhORJ3vLW3R9t8M0iVi7b2fz38Ov91
+da3Hf6nb3udrW/WumJnqNXks7fL8H4riopJdX2oOixhgFP/3WsMJguC9XymQNkNyWP7V/vzqZ9H
MVMGVCxlH6eiPm+Hap1mR7PEfGxrm+387zbu1awih+ShnPX4xdJUbgc3NwJIRPHL1lflNqN7Yo6H
rW87qGjTVTlGD59duZ0+xQxjX0/qSG48mbj5f/ZtJ4p2aajvrF7H64t/9iVK62vaoJ6++thxBpjZ
G7fSzLRQulV8sCqsxkultq5qZarXKPckU9/U/Whc7T2HiHzXVWU6L5HIQ5sAoudyXtg+xbOPxVv5
XcK4OCQEQB4pjKBaRp1IyN5O071hNzQZWEpUPNrl0D6YSXZwmWMvJHmyRFrS7IRy7JCy5b8UWLYe
MHd5K5rMuSI/VEOFbRfDSmw/jt2UsMJXH9OpO2OGkl9I7xVE6kDkhkW1hIan2YSe5PjHlcsP4WA7
yQft3QH0H4uuUb/jt1bsxGgXobpoT5Sbe7aYPTaNZToFLe6GB7MpqfSoGDJpOkI5lt67dBjUt9oZ
IYx26aqmAEnKyIcigio2PpLqt9H2LTtlCI19bL0vo1ntcrRzL5nEpKCayp9g+fNl62pivb96WX7a
WtsBoXC8b5F+77brt76u1988a2gettYgy4UK0/TYdbMHT60TuzJPx5dCRAUyWDmGSjyOL1ufLFns
Qo66bi2PVM6LrPM/2ND864JlwqoaVBIOyvoa2yHX/8rREs/by3jVIk8q0YX+1wVDT9yDqTTZaeur
uW8fOiW6ei01/Lnc4ZcYP2lLrhLimc57x41XeIJhe+uLLfmcF1RQty6rHGDdZuWvbVzfuuS4zIFa
afphayZzW77MoOKfr1AQga1DVNo4rxvJFTroU1IlzjFpGV+xbPk36fbzknZhfa5F3776//c6IP4C
OqSh77fX+7pw0OR9ohrHziYfAxycykcsA82TMa3+ObWc/K1vOwylWj526yFOFOic+rysnk9Ic/5z
4utiLV2cY6WrT19d26M5i8rHrz43yf+oXsPqp5Ge7zZt8ljqlIwFYb2fj776bKWDRNB45+0KhQrT
52VFXGdHRYcM0+m4jieVSRiKmndvMUBQGLFm2G9NTZQ5aQg9umvHat9EFK0knxUrXC+Wo8iPiRCQ
qtfmKPqKxGB4Jlg1sfcS9pvhZfDbShOEeW2aFNWPegtzvxt7+20qmvEoFFZs29lsatNj11TzLjbR
yg+d7ZyjhkWJnYLOqYomMEnL7FdnKNiCeeJ9a1m5lt7XOsHWkm5kvxqmhUtSlz9vXWUfs5rIq+Vh
a8KYMgMyHL/X+Dzs9Kn2Xi05KFiCSSW0PM991VgaHdWCRd3WLLF6wX+NRc52scFw8YSC4bKdjGB0
vH7T+VkPwTgb3FdV9aSuL5p2LHc7zysetguJJWZNN/ckIxFc6G99IzNPKFpcqDz2956sBkQ0THnT
NrFtc5OrOxFw51rG6QbkIoFh68vRydq9cIYM7mcsDwVuIa/x+FxVTb73FIKhs3H1vRztOyCBRfFX
68MSVtabkg6gU5n6rY9TZve5yN8sbZpZ5zPKERqTsRY3nMsikTvjI5q9DcpEscWL3rGDJoJjwvzZ
683D1qqrsXl1jBOjowxtsiwdWEFnR9c95FspVtRFJN7aCSQrqylJIaPRj1oRO4GgJrCifE4wwHQJ
ZWb2e2CsFRtzWc7n97k3isDU8/jo6TvMR90ne82D2Q56djRM5WYUzbdeV4jicev5xpvGhqOcwKsz
9i6KgSwyoXgcxHaF1FDHQxDXrPJHVwxPUVSrryQZbowbvzG96J6Da6U1a3VVqfl8Zg120XrYHol1
jWGX5mNcxNlnlzZF8qwYw0vSZr8q2zWOLTEWV2HhDzezxL3kdf7B2rv95ZriOky59oeYjX3qtRab
pVs7Lz4L8oIadtdBl7BS38Nc+Vu88q9F0fgx2RhvZtKeJETeX1qOMZzylBFj8qLb5QVn3mJfauC0
hZIUoTsmFUVv+Y1FX30YXIQMovME/vRp92QOZQMQYMtfjfihxot98FptZecX7m5WwQiLRJQEZ7uA
tirMWHvRn5dkLF7HPlnVhZk4b82sxm8U0sQDynv7Kepn6lD9WKPVMKYn2Zirvixp97CCk2Nb4xFi
KcWRuCdCHDK7OQL6NaG5ysrZmRsvLP358ws1SAoUO0hQYaJQ6KeolfmJ3knAG9s39WdSB1/ihRHI
YKjdx5FekvZdwPpStOpNdzo8a/Pi2WK39jYsrvbctfp+O4f1qXfpydD2J/t3z+D8ZgrHu+cV9vxE
ZLwNljGTok0I83puwggOrJlU07Wl4rf4Ug8g92troFj8UpDEu7XwA65eWi/di6iy3rqyJmy3yA/b
ud6z1Gcnao6frcqsn7txOZlqqmJroR/TOluu+Xro1PGyJJ0OXEOr6tthP7iKjZeRbl8nXXPY8865
D6KDZ8DWaaxnEos5Zp7zS6439lUdNc5Gc7eEppQDhrVrezu1HShgEvM0XLfG50vldWtRVC2BUfNR
HMchB5ZsBYFprtUIBEM4h23Ncv0DFAFsnr3SnqlaQCeiOXU6Vy+uupx6Mb9+NrczWlMNZ2ml1zwb
PswyKU85iNd1GOp/HXDAdEJy5ergf06Mqjc96ryVr2s7w9EMv5202odAjrXI+iqyAwya9ATDADOK
b0bqTnsxIKbUMjW+cSchErCHZX5YM4y2vu06l2ig29Z0a/MJxR0ow/r8r/6lbrEvamwFX8a4YSkX
aTsxRwLFKYci6QoIxkgsx6yiiLz2SZPREyOgGDqH3b3mVvFWRbW4bi3Pm6OVWkki+Xpy7BLloIx2
wka66F9Vu9AfbXI/YIx0kF64ooaWyub4vjVEQ40Jv/rlYWtqHVQOxHjZYWtWc5GcotGDObw+ExvP
/LaM8vMPb122NQeyyeKXrWXlIxDriCfK1pRkv4e2uQLR69OFbVVntBi2vzUz3bGeGiS4W2t7f12s
HzM7b562956vPK/JShTyNNf3vRKLZl2rwq1ZES7PT7Mg7WZ7b3aODVKCEdTa2l5NRsNTVgHxUlim
tGZphRoodducbYoFAMlzzVhtlu1RtakMxYR/vjlTOftJHDs/IBBfGh6RScf91FrLX3CL9xkk9HvV
IxehKC/u5Hwz1bM09MnorK4wOLJjVdrRuTMWcYkiRR6pQxbHEhPPm54n7xn2bL+72XkxZ/LaHbf6
XeSlTeRyOp21ilBjN4F9A/Yjf58oxLcg+GwMtNhNrtlUJDBx4vhCifSQTMurvRSGjx0n9I0qsx+7
pS8XP681ft7cqUOW37aDYtvZDTQUi+zoh4PDYzCkKNDdsaaeFtcDhCuo52joVDw2e1QsXjddIMsv
p6atfxKbqZwsLZ9frb7mZzc9aeTBv5O79qtY3IACPc7dVbQXtvhT93l6k4nEtzZzlD0yffW9shKN
RWu311zdfhP2gZJY9s1YlnFvKDIJXSW7xIr3i+W6ejYb+ceU5c9+Eiblndo5ajBGqbK5BGdhNDY1
SYYDE+IHTxjpPyNFomy2XKhINcVKhxs7rSdvpwvKSzVEgJeyPIDIJ5T8CD3vioTwF9yJqRJo3+ol
9o6WR+UT4nsW1gJ7TNOBrDTChW/bIXqw/nFRfV/HQnsx1PaMEL32qULFe7UEEbOwuwR4mcB7Vdbm
jWPcpukfncQT47nsbPc45z32hxME5SYAZ1SOmkJdDU1TvUc7r2MPEhnnX1A91GsGArbDX8neFXax
5sguJ6ZHLDbt+Hudu8190Zm06dJvDoV7yN2OADHloJiTeJi85NdcELo4jXjnErX4d0EGU3W6Rxpg
3AbWILpnirfawaotcY6tAlReVu4uLlTjHebnz9FKqr8mLpjUgv7Ivq8RfwvA+rLCHGLsel/FpO5E
ct/4opaafKphqWyt7VBbnbZHOA84tl6xHaJKh+kyeZcIscoLNioatL/kCDciTMhiuA2aqd5nSquh
p1Pr3poWRorXPMELfj05wC68jwZi7MkeHrYuA/XBwZF2vWvdVLt7g9HB8oRAtLa2Ls2wMHzrsvS8
PWGdfU4GMzNrF3kstWh1+6z6+xxBaTVl9by1yKSKw8yNiNBZT07sbKhXd+et5elaf5dKBkPAwZJ+
69PJCDkNXmGjouEJ24FFyZ5bg3jR9Qmxq8xhWqcqbASuYFWdPPU61Yf1pLIephHgT0E0cNquAOoe
z1GJC9TXS8ZudsZ8Nf18z7kcy0B6831OgDtmS9PvbUQ0WtGIc5YLZrqyS/7anY2vNGunF0fYL9n4
uyIT9xVMM5gNayKapDBeq6n6JVKMJrZzQLRqgDmld4Qxar7aGnmGyuCN4XZtYejxuSamJtjOjiqV
HuLXrUNkPjHfV5Bhmjk/e4IVBFI0+bIdMEcpwzqNyjD9T58+y9yPaw/zbluXL3M8wfKKPLy/zUMm
pHF3y964p4vCoA+n5bQ1E8XrT9oCPWS7RBtt484ENju5/Ly+aCkjT7i0Hu316XXc7KG7Rxiio22r
ld552Q5p0jLateN0cuLEeenwRr9OiYLMXIeAVpox6mgSaQ7bxSCC4hkvOfY0UVcEsH7bkA9oCiE2
/+v1mv5vmStRiLIfYhSxKS9o6XQi7tr+s7n1dWazazTms61FiGl5WGoIdp9NPeJZS36IIG7ctq7J
WCjn9YlKrEcd37e+eYnOWsGNsbWaThmOndWUXMEf3Q6DPd8qyCGPn12oIEm0Gj3fcAr55Ljc5h3e
Wfasmz61XSrFxhi/bAdPFQe1NJbr1poit73Kxj2UeibTYGlXFLipHX87W0pm+czSgc7aNNl/9Rle
+sdTVSa9oWqfNYmq7I9DtujUqi/bgd8RDh4D1eqvvsgc3xqpTg84+qgvQxwlD41mf3xdkLJPwXmj
bQ9ffS5xZd30+aLtMGJYgY1QYE32/KDL5KmbvPzKHJhfKaGfB0QQ561FUKat+ttDLxMvWmd2p//q
255mteXPpovinVbVOSSfwnneDm4DSuggCEChTl+lKpB0qcU04y5Fo3pvkqi6R2kFvOYl8rD15bIA
q0ygmIuirIK5jlSf33502i42DTJaS1yKDRP6T6USh5UxzIZxL5t7s1QvHUDhI36vzb1MMbk1hRIF
KnJQsh7Gi9ObAx8AJwX0qR2FVJhSmt3c1blJbm3inraTWxc5YxrgfeudtHmsrrM5XexGDHyfo/HW
mmN19qamhxU0x/ljE1dhUYWKOla7tnWanWbFC8SjqN2biuE8DikSjWSI0jV+LCTH7VtrRCV6+OEh
qoZHa4hxbBfUpNAl/Iz6ZG8JDA9Si51OyQrAq7T6OEn79+IWMNiakzrEKCcUAadbHfRdxxok+D/G
zmO5UmRt11dEBN5Ml/fSkitVTYiyeO+5+v8h6d5o63Sf2BMiHSwJkiTzy9dUzD5SB38hNVmNoITX
fSBBJHX5movdPvAxsOt1MOiy1J1ATLwqpRXsPT4IBLhlIOmAlNtWPcsjWnO1ImlsLsBOsqV93Ktv
rLsYbEAvbHJNviVNfMSMWroUTQ49tu3sY9JCgNO017DqQpZ/Nutk0J5J69vPY2Iop4EdbeIdNcFE
LVsl6VDDmVrJPU66qBOzfTvgBuDkbbSqR76RLIavcntX/Mp5nET4BkgM5lDo8B497aJXobyTMEZZ
ZcHbOI4v7AhtglrJd5lZ2+c2wQ2GQADJ5TB0KMCbWnFGtOwLCIseF7q63eWWj4+rqrq3Nv3FZfwT
civaCt3nbm3pGju3maRcEuaqidHLdy3myl2RjGcDwVnPBySSSFguRiqcvCE6VEpXnsrGLbfYR3ab
yrK8S2yX40au1S9ej38AiKlm641QNOQxvxvAP+6Fqr9KYVAcEtQaL8gkgivhm7KNK6u+5FlGlETt
4G+N7torhvYCkODQlAgy1mW0Tst87yS9c0y1odjEzBtYWun+SsNNa122zcEoJkSg1yhbvTOjHQDh
H0g1fZ/MRA86u+Rr7la7Bg7XrFFnI4JHvzErCbheVNdnhSM6CcC10JJgxd5ofO01E7aN/KOI1AFe
nV6eO4AGR2kKeGjVXcyolWlazRSFbtSwDxL7CLOkEZIRQVfLr2ryvTWlWxzD80UcZR2Hd9DLf0Zb
K07sv8l8CaMSzTX5NGSF8qTD8NDp9mz3mmUXgb+xirWW+sGlSQvv5PXMMBKF93fw8eWJmxy5vW7q
vXlCyMpq0aSwgleMeplgRsRQzaIs9745/LB12b70dlSvCQXWPqHQGeyAtxp7S6Z19FofRwgPMo2S
YlqWlVOk5AtEgHTdhcGvKslxyQ70A9/yNgKxgrxVueOG/iljLGJ6wvDsPmDKURfGI4ERdRWCLtu4
YfXs2BUcM7vC/U3WsqNfMg6Gkr4eu7Za5w0xgTJ9RNNUvrRBoFzq6WDpGFZakDDjdOWrnrvVG5B6
vqKyQpGshrHXqLZeFNlrQFm7IPN+Sew8oMQQoChEKONna3T5W42sOR/tQ5NiY2fZcJpUjz0QuYee
6jA9vnoVQJ7xzoqkXrPvWeT6DVvzZIUbwGscyj4/bxkThHozQC5+6B0C7KXaDOwKe08Iq/D5rAsQ
Sq7cgMPXw0sP8nKFbRazChaFTSTD4dFrgtdj7O1MZ1KfLdpfnu0mCJRpwBttNQbEoKcAD929P2LV
qEKYXzUKVKb6dwdpMAD2u60c4HylaRF1tlZ6WstrhKazrZw1IJQbCQMWRZaQj0QvxvNcNhZy+3ko
hqfeN6sLocZkPTYDomhJ/QB7+YlIc7Uy0JM/OoMKClR1jaNl2ifJbZ2TFLn2yZhwOkXYfK9s55IH
DLN6JTGMxUVxGFFYwkL1WwcQdV80zTe8DzQ4waa3lfJouHZ4FV0sgsfZRCD2YvU5tuwz+IeBWXbv
cge7bz2rdqIbHvClMNyqWuOuqgwSRRIWBCpqT2fXLTcOhV1kKyMy6z3Q9QxQnGMAuuFjsIPMfLJS
NqXUDM0tpGOfc6OxifJkyiYKw30+1Pq+LQvnPXZe4DI1cu3+HM1yA+edb6kzQWSkn4HWrlMj8U5q
7+GPWMjVhpW6c2gBnu0NcKDgTtiSklwWbw2Ee8vICHrI+oY549Xpje4x7tAossghJhNta917SRPJ
PC+HosusOWsy8z+aJRQxbL5uhsvc0ekMcIx2AtCzcJyd67nO2ndQX1MY+tYsmVeq7PEqurp2HsuQ
bVNmH7/iVN2mXjSc5BH5JoSi7kro/TYmhyioOhd0i0VnZHXGh3g6TOI5etorF1kv63vX1sOtDqeR
m5yTe/W9DJjqFmW8zz1L9texxWMEE3aUatYfTRsz8zCCtyhW0TnUs0dD681dnwasv6eDa19Hp4GH
VivhtmrusVVFJ5/lwSl2rWCjZRAAYGMHZ8PU76qnwd5wenoUdo8diCvie+G2k8r7iEElgT0WZ80k
cKYkB4EBM6cdaajCwBJ1Y/K6AoH5n4PUsF/Uom2aOdhlaD6SWm4OUqNPnJowC34NFrLn00aANKpb
1cXWFcMtOBKYgTpwrL0WNNbgdQMrTpdzCY1cEJQ+0lGzc6UPj7I/9lA7XHPTo0qzHqYsMgXDutV5
WHpsAzSz/BheSYP05KiALnL07Awi49ANMFKAK90avblLNf5PqR5GGxUTzXEtMHP+ROA3wJ9trW5I
4RSM9q2PFYWpYJM8OGzNncKqeBuBG73itQHaMPvud0H8Kqe4xDj1Lztz6dwiSmBNoYJyVFnpxHQo
y7GVqzgMfMIAWDnSxhWt0QDHXi0XRwmwpwtSYChT/SQug2vlS1B66TEJc4bsvrE2GHYDD2FLARBc
Nq4zFNMCKzN5L8y1zpB37RQovSVAAfzXul1U8XtIjrjXkADrIRr9Nx8pOMRHdwPWchvL6iG4T3gj
ANqbSOHpov8bS+u4Lf+wrqnPdZfsy77kMwkqMLKwtJYjSEI1PM6yPFr+1yzNtS9IyKPI2T+pkWcc
4k56GgkCTPRWeV/ok/FA+E1utEPo9D679RsnHJ2jHxi3kK20dawiq1TLKcJ/Gohx82zr6nBR4vCl
l1ml+oWHjKIPZXgyaSpcdG2iit8DCvQ2K0B4SdnsTDa8wXLl5iwcEQ9/ms5SnoHt2khjSwMLAZ1x
Wplw9WncVpssNp1HWADWgzy8jCD4HjXACGbqVbsijL7kTAyQrwyAVuZsporsGKsJc748AaApSfuo
sX3mT1oM/MXYpF6jrYs8aw+wI7KXRi+rQw9bZC2yamRV4I1LA79QqboyXeb/qRtzo+ber8GUhn0W
xuMZ4Y/HdgTsrdtm9OAh5fLgVUrJzjBSmFZrxVujNIt9Dg1c82BnSBEScwl/3sTUsDukgi2fTcbM
W1ljn2xZRT9oxDkYxTdJ8tD4gMW+p+YLpmX1MZkwM/mEq/NBWBx16yGYcKOlNshHgBH+hCQVh0EN
3iRJc7fhf4pEuWieTK9deco97qtTQ6dbJVnMUQA9KxXktFIW3sbdDThCHgz/JaxACrjPfeXFOw86
r1lrcIu6/hmhctQN8bybdTUERkjghhKdBYMdWih5T4IboqJxY0iS/Y/BrrwTuCxj3DJZ5S8RSfFG
GwVcsoNIRiMRJFhY/HtdmYH2tWsVBaFc2g8TpJC5bHLKWuDWXoXXg7uKJGWKI1DqgcXasqvy1ZLS
TSR7OOT+0tsOFPN046rpiiK14BNNJZLHrYAqisJ+TIbkIFoGVs2dQRbR++v8erqIaKX48rAyrSTe
iL8yQmuaDViEzyZXv71XyXuhMGI5a0ju3REM589men69HliHFDVqsQcsDpG4/yIZskRmSwvjO5FN
kmLv55KK/8z0N6XgPj28Mw7iJ8WfgfOyHxQd4iRtsXXy/Jc4L+49OObTY5yfsCgUeKnUZdfFmEij
S1mfq80eqRU8mQB9zNhf0Rug3bJD3Q9xv5XV8rvAA4tDB4y6KeHXEU9FciQpOhMzosKKGePtais2
vWecly9731qYi1un8nmiJhKiuzqqnsWzNyP7oSPusxtLjWHd6AL09pi6s72VnWKL5V/to9m2PDSw
wyoQ6srbiMclnoZI5Xh8RiuRFL3A8FWXfeVm5WRtesLX0QF9JpLTASICfUPaF3i9M7Z00QgQAZgz
VsMYgX5IirMtHClAIttaepqTY9yChjKDg/i9vqqIUVebsI6+jL16EnduvktQS1eZEQ8bca/FXYnq
jPV/rSC+MmEAxDMRZ4iUKJu7g8iLgxbjGFI1PhBNRB+75kk8+Llriluz9AZRUxL5XBVg2DfiVog/
Um1L7k/tZeqaCDqzXKP4UU+2IchdzvdXT612BHil7RJmA/S6Z6VIa5i2/i4dITrX6vCkTkOH+Gwn
oWntR28ECYwd30qGzokSboWekBGl2f/zwx/+BpHE9gqyu+qrc8v56aEmg0Npq6kbMQSI73uD3PjB
BJDVP8VweeebO8MpPrw1H0AVn++gxjZeFsCaHKud5qfKuA1t/5vUJPJ2ucMMgifVsqF0L4OL3D4m
mFjuxN/SusVDbI7yDo3GdlxXiX+pO1UC5jGNQ9NrLc4UqX8tc5p8RDjAjzaiJ7RhvGMKw9Jl6ghq
j7STDsd66T5TA7MYaaCr6w4JtoPowX1jdIchNViWFNvU6jA+sidw5b/+rpnFR9cHK+ykGnCFCZCy
9L0xvNrqBGDUMrOc5G0Y3qZhWfQkkV3KMqI/04hkqKO1da2iA7MSP1qexBgp2ovD8rZ+6KJzUtSP
hdMdnEpfi54wn4KtwF56qys2CMRYyIK92qPQfVze8KUvizKR9aZeKLftrgKkt/etYCfqdNHZRYvl
/M9dUOTFUxOp+RyRn5Of6kX2U9ncbfPCNP8aerCVY4M/1o8eXLlVDDwmiwG5tSYI5+nDoToQTT2V
heqg7vChYJ+eeYF44p2pYgxqPaRjfbeYG7A+vKhELEY5w2M7uqeAUrqyORsTVnXs83va2c1O10em
EpUqb2QvI3bTIjCzYoN3J3gHQzrZRepjV268IH+wMC9eHrz4VZGdX6clLwqXbvLplKyL60OL/aDo
jOJQTsO1SKkR9CU9hPMk7r64SAaecQCzQrdrXWj1a/GWwGqnVCQ/lHa29p4aiCiJdcuAa/AWUt1X
U3ApfG5YE0rxkTg41JBwwjf0kfoatMDdkTHZinssDuKxh9P0BKFc1shD/CMd1JMTaslOHvtzpOcI
lDnNQQwyCqN2DWc3Rz1342fe/AXQ6l+Q8pOjuKB48iLFSF9PbBgz6H6NnfOIWZw9Y5bdyHx28Tzb
paJHLIOBrMjWkfOWv0+te2XTDhDvl7uYJxYjaTR9ZhI7MTauAV1IkErgBbyDS9aYiTvIj4om7K1B
OdHQRekVYzvrmInJFnjdYj/Y1nEAmMN+7h56JBrFgblOcAybZ1fzKipQvIw9N1WZB2G41LdSi7Sd
uL74u1wz6I+1+jBqab2Tde0unuryaEUqbZqfoTYEqz7LUPqHQv7XAm0ZOCTx7Rf5eWLH8jTHkYbl
Axj/rZKYKez8Ou2uCLLrB6BpxUmwdrqgKU70hT+5nyTz8xVPYhljlgfDB/p3DD1TH5xyY0CQRhbD
0nA4yXgJbEbwDQqB25xbJp6M6NaeTOzRAB7sZviG/GcwFw2WEX15knOHnsb75SYstSIlmvz/L8Vc
rYe9dF2GevHHiOw8F1/yIjUXjgG2H0xoEWYQE12pMQ8yHouiifjZecolkjhs8qrNSfa1/4LVzx9K
8Xd+mGXM5+apvQYWcGFDEHsMPvRi/srmCKFr8ZqMGXIwa2/Qv6G1QjzZb6NDVvm+vBXN56Q7fUED
wCCNF8/zONFTxYxuOSxlw5iw5aCgFKkAE5smYeLfWQ4zSlLkP8xl578+H3uYONc+Q9etJV0BT9+Z
7FKNa/R6MzahftjiD9HLk2qr8lFMy8SkTqTEYb70NC0UWTaC0Lz2IIAsjUWTJStSy2F5jEvZ8huf
zg3S1wahDsYwxkwxcDYAAdKDyIs3jzsesYyf6uc/fsyVbBVInfxhGike4dzzxu8eRPuj6K4BSrqA
pqdn4DcNkhuip/xzUpw9D1WAcqqDncebz1QQD6bIsoT7xAkRBA9Ru1Qsa0BRIQ5LO5Ht3J+dUqbH
+a+fevJM9ljemXk+M3dmUeqoacP+yX/eO5GaW4nk57w4ab7qh1aff+DzWZLCxkZtvigjUrNiXFlm
D+LcfypbmojaeZ4tkstBPI8lK1LivH+96ofljGgtGn76qX8q+3TVT7/kTQM+RnNl48Pom15xPJzZ
qyjGea0qXnhxIJQCORMaEYv3Kcy2HJayMcETFPodbYpaIzk3EsOtuPjS9EONSLq6B0KILfi5R4uX
Rbwny8uyvFT/WracJt470e6fyv7XS7ljOpH7sxC0X7+xcWhjWjvNhcWHaznMK9kl/yFW8U/NP5XN
64npsvMviOt8ajP/Qhc5F0Xq/siN46/F0CDWoCK1fKPFGLJkRWqZkC2NP5V9yop2botgQPtTKZFE
iDITIh8vJ3vvTG9FF56TolTkR0LZLKuTItmpTva8DO+AqaCNL3lpnGjkIi9GfuZCHhElIzHsOXTk
ekY9rsXwQPQfSdYKZeC/6GrzoGHKxBDE6JLlIyRMxN82/zTcLl3BEov+pc3SDZayT91FZEVt71Ux
IQsbplcnj/qmsdR4XIv1bwTAgHBR1L94dRfs5jde3JTlMA+rS17crn/Niorl1RVZj0DKX8O3yH+6
gigbkwjshBLxGi2D/TyxnuvF81nOrPAqYfGWHA0CI9oUIfmwclyaiXPFQUwMlqxIfWonBtGl7MM/
Lmo+ndI5hbQdtSuowMcSKgWuAaIFkXJNAckxfbhyHPHqZzF0uUmUJAdxZ/KoTZPDKFurKrGMg3jZ
lyc6v/sfgpkfpgpLU5ESjzfIWiJ6c6M5yJVaiJ5oYYBMiopWdjc6OdsxqLkow028onOcUvSAflTD
6l28yH9FtUrZ22KdzdZJxeZgmibHCIlgWOKQ1sShrNitXC151/Ak9M98Y5VPusPWaGBAxoC8RD4M
VfH2uuqeBWfbYAMgkNGuEXdVPJcygcqkFtlLHsIzEXxydXrAY43oTj3HMz/dfnFTPzyieek633Wx
ZhHJ+TUP2JwcHX3YirssfnY5iD9gyYob+6lsXtWJms9kzqWlqF7+JdX31bWJtd4KG0Os4rzUfWuy
sN9rCAFuVRizZKGeIUCaHfGZpNZQ2TvTLGR6plrHAeapRhHeTaX3HCjJXpmuIUdlcs29sl6JVmOT
9AdpzPWN3CaA9LouW1UBr7o4OImtr00HgKcCpugSR/ZODnwj3SIZhOEyK/stUUlQw4N1rFSveoCT
xV4zorEQzxML96JQvsRu/zIh2p88ZGCf4N+UG1TjelQ5yIqyBMGjJGJ7ouxRgQjNIn4KHQtlQb25
DiFaCBawhZ3K3v7eMdzxMS6qn/AdD62u5G99quOqFbvf0pwpeYkP/Mn1ZJDiSfXSOqPx3SFaz86u
67HhoNSo43TdyqvK8ks5gullSZ6/qnJsrlHUAV4VINslZ5MtgE4oeUyNAv0mWd4USASjDJWD48aI
sbj1Uw2hJMwEOhwF/EjZV5mZ38YhKm4iJQ5JllnonqUpwsIE4Y0s9DZ5gfyQO3RfdTbP9rU8Sfkl
cqFhR4ISx2YKAK9sl5VbmIWoXssQPjUXI1EZBcNNnWRggpy6Yz1cZfYJpAbbaw7B9hrVr6Edgsdu
OkB0CR5dOfqGrKZ0FEV5gkk3uouocmUIn2kGuzWW91ihhv0osxP6GEuKsh763mMFQUVoOkCrYpN7
mWIpiofsaui65qZEjfMwTocyAbZn0rdgV9NiqfDVJF4ruYUrWsfujD5gNtf3Krow7u8hCsbbnAPN
gfKvRZ9bzi8Cw3lAZSZYF369QvdU21qKoW+GoUrReANMn2mKfjItoM7AWpWNaqpRvcIKHhkMHMBz
x88vBVS7SzUdliz9cx9lxFA7pI1MuGm5ekpHPdbWiq4pJ3HIBu/vwqwtpPXgwHJ3/JhgM6IGL60L
YNQ2+/Zr1KXvGlvp4MKh+/Nu6fCZQSaCVsgKVGLa8TfbnV/8NFK/DlUEWgFBnBevT4Bdo4P1MCrs
JRtDZJwLO21PahvWhzgOsxuPQIHyX8tPVS/RuZJYv8pa+1KiGnS1g+ihM4sK6qtUPoUtG0cWYo9b
kRUVbIW+Ir+ebst+1WLcsRqm5qESY8oXguWazmMHmyJLgnbLmLH5cLKRfrPiUT+LS5WVrtwsxz9A
DsOpM0EWbccHp9gsf0HtRX98f4zm65baWD9UTb1NZWRt1i4Wy62XPGNUOBK0zyrWyqZ+hmhRPcE9
b2+Ejo8ih9Fu/YRpHWSopEesaWohyiwt/3xSZL/INnpcuAYC1Ib2Q8RiSkow6C7op7WXsiOsnMeo
nYgKCyWLIzKYEWg2boWqS/UesU1lLbLi9iSxPH2qLDBh0/0x+x6gSzFN9MK92f+Z/504St29mZVw
zqb7h+o0iLxkcPCnp8/0nY5yikiKQ+GNMNyXvOhtfY2E5IdCUS1qGsgdm+4B4AwIPK9bgevCUiEv
GJTU8r0sPf/Qmp2HxrtffMvznagPO7/cxSqqTcUoWQSsJRu3cOKBx8oLvEszHboI3RNbc/cfKto2
xk7mzXPNcAuFITznfYKH4XQQKVGms8rGssFEUS1Uggq/wX9pKE6ZWy9nNz3mgP/LKbHdga+Qlf3n
y9RNhsjtvb/lMtHA9ae/TrQWPzJkuVpd4nriUbDtqBs1DFgUKa/BdEgRmLiK7OC6KBYGbgd5XQ4J
rk/VuYxy+WppJFI46J358DXsI3NyaBNV8fPCwRNjkKST9WYAxUdZStR+OlVkxQ/XqI4eLITA51PF
r304I1H1bZMD0PhcMf1VQx5CdryPmfkeY08Kcmm043M9FPHZ7gMAJwrKm03CPqPMbsU2ynzlWc79
7mKr5Y/UV+TnzszkZ9Uvbw0D7I29aZguiA7y9Ws19L+sslbPJtCSNzvhUmzm5NcYNYO3oJC+wEf2
HkSlnntXNwvNR1EHUngbQ6h7SqeWffkWdYr+orhB9qpER9GEb07yLFcV9MubX8bDpfWU+NpPB8T9
1G6lRyVJsxpXjNmg8aasaAPRlI0c1/4tRx3upTaxS5hL8VvilOhoK1q9FlmtrbqDhmvqJtcNFPFX
ptG0T9hYIV1k9Oo2gFD5VrXYIsjw9fYTv/INKFi+MRNXP/RYZj7mZv8ChKb5auTfR7uyvxiSXZ+S
PEA6yVSbr9UIkEK2jPQRER20dP32j2eZ9VcgW+pmDHERNyv3RQF8hoZt3YH3JBX69XbEGha+8N9F
0CL/qvxUphoWqNhkvOSdU27xa8tRmLOyl0QyzFMVNwOa2232osKYfsL6fSUqJWBsLyAwvsDkla+i
yHQr9hfsLt+LbI+axFFxhmgtsmVo648ju3QiJ67YdPJVRutNhRF99oYRXEJm+Nq5RCsGWnTposJm
pleC7mGzAYuHrCfSstvC7ayTqGlr19nqSmfQ73A7GV1GHgRjgrdWLto1HJ/gJLJWIJvAFIL2LLIm
RkT4QKruRWRHafhu882/idzQJo+M1+mjFoLvcXvv4AeddI+TWr4GLjRi38WuqkuLR4A+W2Qn2nvu
1K9RWMtnwArdXVVrXpUQVfkisi+igShHF3GXS2VyE0XioKNyFJgQGMpGxXA1wz02Mb27aB5CR3tM
9XtVZTu7sQsMC8stMub52Rys7Bw0kOUmseD8LMkcqqawkZmVh03otIiOm0H14CsWVuCD8YJCWPxV
Ngpni25mfhBZODpA6tXsLdd7JCm1FizB1ExpB3eFph+omrTHXVmuAYoX8VdQ1MkeOr61U9n7+Goa
2jm1JeNZ9xPrmkcGAIupWT3IvwfQkkc+bcqVaZ2CGxEpezqMSuyuieBV4Hf/LluaiJQh1b+LVlX2
/3S+WgOAaczwoezH6tZLBXDpzEb6DlSXzpfodyq7r3rfmW+V1aMPlKrZJfE1E2XjIgYR141f2sK+
i6a9Fl/KQHPeyyqVN3YZGtc4dzBgKUvUUtCFfYWO9FNC/GobZmsb2NBFznmp7D783igAxAzNrh4c
vfFOkmlF+yD25WdUVcqVuLw1vsu5U/1s2DcCRqSH6DAO2oGYbY7qbm7cHRPNcV53C2FLJV1FSZmh
jItG1SVnTL2Yub9pXTU8lYiT/1UxtxHV+VIKjwTwMzL+G3n05HAj6n1wjxdxtdCyKTQL6ISFpR/n
rKhWHSXqd7zawdzSU9S7oUfGXjY7uNvLJQxLP5vAy0+Wb0jbWMlUbKk662CA9z3idVNdFE23dmaU
DI8DPi6btparV95GGeiPbX1j7nxHm0f6UzkvdhcxJe0zY3d/NutM/wknEbFInXGe3sdLm0QWJBVv
3JZFUd5CtS4PulZ0p8CuDdx93RxbgsZCHwuwKgMfzEw1RxbLbd2vode/RoEu/ZZAWs4/lKQKUnGZ
8WuIu+++JFnvilklqB0r47Nvog3OFMV7gEJt75NJVFyW3PjcxqGxJxwQP9hQgcA4VwbxMwYy0x39
rwzA3yAfSr9UDx9k0EnMsJmER56t/05QRlab9sXDmqOqn9oGzDI6xdWLU7MmbNpCeQC30QDPwWEJ
3pW1IbjmugdV1fCg6q1J0kCOcYtTmuQsUpZVsgWIBMK1iZB1wb/mSbE65yWNnXdlCKWr3joO9wD5
3tKPy5PINhrKc6kVNkc1bBGmUpiXHZscqFtW2c6rByF9VXS+fG2L3H0NyvGranjqTeTGCQFuqcaD
aOoo1jlQDPdR5PzW29dxHj/pmeq+uiN7iZlRPeeaZb26+95NrK8hn8p93cv13qo771um7suuNL/l
ILKwzCnKQ+d12Ts2d+vWCOwn1pEXTB6yW+lKiOd7kDea1ldWc9lUEWTsOOOsOzFZ+j1iRwMvEcJr
WqD9FnaHBmJqvuU1r0uDSiu1TWE2xq7DUvDWTAc6xrCp8EbeiKyoYMM2u1UjbltYVp8BO/HLXlOA
bsBwdEXsLrtp08FEivdsS9o1tYrxiSjAe5MHw7chmIAeNXwOdKCQ3IvV93Dshm99GRjrfioPpvL/
bm8jubS0d22X6wBPW1eejeDb39dfyv/t+v/dXvyuWnQwtx19q6dGuO5YsN/zbijvqqWre3MqQy6j
vIuKlMXvXCaaIBRZ3fOp7NO5fDmRs5KcfajyTRQHY2JbOkUl7+gZyV9lMvbRTqrvlmaisg8dZ1WW
8A28/EFKagPCJJyvXik7b2vxrm9adGw2Sa9kD+LQ6zyvrH1TV0pVbFU/ki9eARGPQUpkUGiXL/V0
EFlTkyDdz/mk2LQs19B6/LtWlC9ZcYYoQ9vunAYA2pai+UpLPmbQG3v7Ied2fW+x/0CRzPkawWei
U+Xp0XHhkqq99TSYrfNdQ4COaKHTPRi2jeFohN5KFssBu6+wiSEeH6tc2mmqM35BkaHbN1xVCJ6+
Qcs6it/wE+B8bVEbV5ywnZvbKGx0TdfGvOJB5a69ghsxcB3QtJ1a1f1JLX00uyfDHeGoM5vrGH4G
OZfFl6gQhxat7q0NyAomemsd9VjPEdep3XtiRdIdgehmox4cbMSicUTTRUM7BhFyS18xBYEXE/bl
XiqSds/iD1l87U+h19+QGOm+BCFO8FFTtw9B1SoHOayTo9vH+s33VDwxpHx8i/34D6DD5A8n+9jB
nyRdRx0L6987fjJ7rW+8W5FV1T2bDprM9NDPkEucGmjqREWqgGwYdX5TYnjxSCbL287JmptoL5ph
8LTFNHLAAA1xmmjyZAcyj5dsG909xDrwVaviR0SHMIgwMEbTGrnf4YNW3gyvifYF1JprlECq0Hp9
vFg2yGLY8ebZSrrgmCFlfHb0wDgS9shOzjB2p6To+6MkB/k50TKMfdw2uESVi8RTZ9mXKB/wei0J
kgRN5O7CupZxYJDLne1kPURXRJcRgGof2Z/It3FoNXcXtSd0g8EOMuKABira9nlssPrB3Ll/CQzk
kRt91TY+QSkvk18r9qDXfi9rb71to+WN7ukXvGfaVREM/dXFhwoJ6jTeFIMfoISFfhzfJggfbjz+
iCp76+JH9s7udYWuTTBx7cfgGSzpn8CUxx9SpP0g8Au93PAIlHu2uktqPs5up+/b6Qp2iH8HOLAc
i4eeBZU5INIJxORHBi5RbfTvDlgDloBJd0YbtX8sMVKf1PhHRNfKq2MMDVLIvAGsjPJDUikIySDe
199C1FqYlPeHVJeCF1dyrJulwKYVRvC+3kK5M9zu0Mbd8K6brJ0UxXuxM94UZUgzZAPk/j0AALj1
8q49iLPUMDqWWqecUkvpNsQSsxOMoJCl6oQMNhwMOdx6NRfpA4KIoolIfSg0pxpR+Llmad4nQp+Q
H1iuI8qKwoaHxgbeOsEx8GbkNVaOtdS8NRhYnnpXTpCv4JYk6G0Tt+xgekxZFO2c7VBn+FxOWVUf
IC3pRnYUWTculRXsxHCFyQMkOdNiUTAd1NTH7ynXh/zcO1GBgwUpcVjaiJQow2mc1pUKRKlLQWP9
D+eNCEblENT/69oi++GnLXwEjsyEVh/KllPE7/dBPp6S+L0afP+FMdddZaFlHFUXbkWbas+yY7l7
rfOl9ZjymC0nCx/NIjuInDhJ15znukmcq2FIB6SLxpvTVFAK67T+0vZWsdI6y/tee9ILhCLnl64o
u9RmOEAHfO0pqRrQAFHeJgn/EMx4QB0k/FEEZchnp6rfJ7v7dWQ0+ZU491lGxP0KUaC4pkrh75Az
HVeRLhfXpULUMsH6q52OJU9WW2u5eQMig3PzdAVximi4ZFuzt1ZWV7Jn+Z8f+XRpqY/gC6nuWwxG
FcHM6UeWC4hs3MkHNr/C08buJOvS9B4GRFiH4vgitT4UEtV61FFyfIzNafRVMhAGum/PZTB9sVSK
7YNFqOBqyRiXhDJS/3N2KsOpu7sG00GUAcFUtviisQsy1S4Vop0oK0o52ekdrgAiW5taug2Qhdk0
4UB4vyh/BBAXnEwuvyreAP2tzYc3K2fRXg6V+5yOabsBKtbe1SZEDdPqkwdbQ1QlRMTtOhhtd8hA
1aLgGIDZx7bqaMQOmiDTKN5ZcnBLY7nYJax1H2W0dokYEL2OjVIisJ4lr/x1/pqYt/0lMlFAMUZd
/4an6LtbxebP3HBPMoFMDyUceE1RGTGVfs3y2kS+jyADGxrNn35wLm6aZj+1Kvwu6USpGS0B0IMa
MowWNywdqQUDSc9kTLpXt+wqNM1ZQIja3vLzs59ABRS1KRaeF7cdq5WoDWM/wfMSTTlRO9RmfCsl
/Vs0XYkdj/QhLotnURfqNjEnhJaYkwcPeS1LtxAnIdKeMQYPIiUOcuJ9HVW5OC5FIoUbqr8J8fGZ
z1pqZSux9iEbUStRZlU+cpN2Be8UcdD10m75HblLrtX/sXUmzY0y0bb9RUTQJAlMBeosWbbLvSeE
yy7T95A0v/4tVPfd+gZ3opAlWZYwzclz9l5bVPImXExeu6SkUuFEepwyr2ZEFDI8MXLj5LmDcdLx
UeFZT4x9voCKuT5xvZlcqEG+tr6m1bS52f37HSPUvuqlhmz3v2/zn5fYToqH7Prm/95NEdPhK2eu
g7/ve306zFP+xH9euUhN84nDEoElPYxg69trY4tFEAfrf37x+sTfP3n9gHGhhztPiJe/j1nXT/Dv
j89exi4YOoN+7OI++D+/079X/8/7Gt9FBLfh72dYt8L13n8+7Prh/n6m6zN//+hQF3cpYFes4nu7
d/VTtb7s+oJQtLR5rnevz1xv5uvmv94V7gC6YfztMRG61YZxR7VBnNrU3XZZ0vgtARZRgtUs6spP
u+pmGHpoGpV+lHG47B1v+IMsdw5ywIp68qXMjOhIIcmj8OCDeeNwjPP+uy1Cb0fNdHJBmCaNmQSG
nFeUrfclNSKy02GjtZzIAc0KcPiuR4+xI93KbbMX1pkHTHjPolPeRnHYwfWYn9qwQVw8PBvRxJth
84OInV2U3p2dFP9lg+qJhs42p7tVCfMzrsazxtRzrohEnEEw1OvAr9IYOmT4fQ/4iFmmetkp0YyH
ts+0ez1lyVuTZ3TfhCdBLUK83PrQOClsUnl2+/cxgxCXzVKNxfHfb0V08oKiBblEbqp2f30CD9pn
v+C4anqFlXN57JrHLhfj/Ugh1DstLPSSJfm4IBkBXpbyQaJnrSZkhYQcYg+awYHs0E+bCaup8NAb
2vlFGRMJYOvNnIcP7YiPv6hOTjTaqP65qegW+3jMpp1ZwRq7PlZCYNgvpKzRMP3/jw0LhQRIU3Pf
kKJXuXZ4V6w34Ci82mnuewmuKe/h4kzUMPfLepPkVn1wZ2feXH/kDGLdp9AoMAx1fx/693gnxWti
99bN9SFXa0y4ZNNCXGhXba+PXW8sMzQZE8FsvL7kP09AzLPm7u8fvj5smxXz3bkqj9c/fH0sjMeN
9Hor6OeWifX6Ia9PJplenmwJgHB9yKatfnEcLRijOH2o6m2FIfi+N4zkgZn5z5Q04XE0rFtA5Pl5
Iqzq/nrjLrD+wVrZu3+P5bMqCXGDzJ/pWqphaQwtMq+Hm8zO7Hua/fbf3x0SuV2qkPSjuO9I0XJZ
tIU5GUOLXbv7vz+TkNTs2ioXPjpfno9r2zytxXPauXeLR3WgloZZUTOIe8/LtDs7OUXrD1aS/s/N
ZLfvA13Lm1nk67IQvw/pfwgz/r1uyqAc5Qun3usbOXolya5I7gm8Gy51NQd/96ilTiK0xv0GKnJ3
V7VF9CBokj2YafVYh9F0ur7sekNJZm6IBaoP1x+vrzWgrAd2g3L8+lvXx3BU5FgSslvWcJPv6ZF3
n5eWdw+Xe7mxrOEjClsoIevjplMokqTSTZi6OP+vL4OAeWRyH99eX0Hld68nhnVKFva/ak76gxZ5
8h6zqHNPglizNWKXLINpce6vTxg9cE+9Zjhz/fH6BMAUcWlyCkaSNzTIsXHPKNmyfJVw/s2Uff73
2pjeKWFmnbPPzSbduTOKCXCW8UONGyIgniXbWg5kNN/pm3BneRbkcPgtD6CekwfRd3hDrYz+wUQ/
1LVyQoXWLJPrDbXLQloWaZ7mMlFt1BFxeBphIeFK6gsBD//PvfVH+HqvZU+WH9kaHvq7NVolJBz6
5nqPuOaC+fVNv7qEhlXCeL13vRmvQsn1hkUtwsnrg6Brh71nMvGeUoAv1fwU/xVerTpvnbK7fdPN
hTZLzyp2NT78u6FGxupw/bm4uh6UKF7FajwaVidNu34EsolwHsmr/8huALtBg6QpAHf35npjNv20
EHDUrvyN/71r5t5XkpkwMLoS7OP1aaUWHKLXuynYGZD/WcqYA3A+Qzsoe3+3mDsTQZLBGUldyQjx
uhX/Pg3s5bR2ZfawT4g7wGGGfUFstdnSsNgNf+ZBfIfQIvKq2U/EfwW28RiR63hTDerNYbOeEuLA
dr0hPuJZeNtpVdVmvE3lnTjjFNvr9/23ta/3rv8BZljxVkRsK42UtJM+mEGbReLQE9R2I62qPkoW
CVmTthtNH/ajkM8539q2Jxz6mDp0/sPsAkZLTe4CpF80O0hbTMyrKa1cFdfO+s+63iuANmwbsCBc
d5Vx00G2iBrJoMuqIfFl+XT+z4bBosx2k14HQtExfE0rQvr9NNya2P4SRaxtLftcje1008Vy/Htj
iWS6Cc11yxXzR2GYzQ2W3+bGKxug49e7pespY3u9e41evd673mRO2KB28qBhrNr5ao1jqa0Ggw5F
x/+5Y9WeUx6TAhDA6hFdv+b15vqF//04FBZkGYPczHD1MC2rRvG6Oaqr5/R6t19oeJWFMwf//jPX
/fTfj9d7njESb4WBl5N3BSeQG2uV/f27sQcR7wdhn7JVe3/dD643yfrjyIhjtyTd+fpQHdqEO0Qu
1cg11kBdEw2kpvj/qqr6lRtdS/qoVeIBW11jf+86gzkeMyBfmOTZpisfohHEGFxvrj+mCRRiI9F+
WkrK8UQwZL9ZOkeRiqKl08lxq8AipquvpnkTFUTrxuRTB7rbsIox9XBP7+fby6cno17ButQj5MZW
BM5hpZ8ZnW/NQuEbzW6Lqok3MMoYlC51fJZoYW6jcPCZt3ebcS4uhcElovQaO/CgrJ70pvc5ZdSM
0Oks1s1wBDewLm0X/QH3vXlYRhKEpEsmrfPat325EwxhULEPiiyWLtolPUGUotxoqmA+gkww4ILL
SSO9E6Yh/dmYtW2o9cTCKHMH+x883fJsifxY1jX9OyKJkk68N2NDZuGc78AvJVsbo1/VD+c4avUN
F0ecyXFVBR2GjHg4A35FT5Iy0tV0Rq9RSlMFL5UPlC3Zjc2aEd1bqHBpUTCc9pfaHMk3drugBlHR
ufQa1fTTOWwYV3lEpfD7i/LO0ZylfkLAVlimOlxTIkoTg3a10gHfWil0fEIzG/WThjiydZRU/rTY
7j6EdaPV/aE3YzYCHLpESLa0iPGKd6NAFzO+eO7auiQIknqs+3a4dK/nFsOAHePIY5ntLW3GCKyh
9x9GbU9FsfjMHz8onuOtO+PfrzWZwSZCpuMu1J4Cb44LHg35Jl88Kr35kLkPEwikAxNP/YyYlvQM
lwQGveQfXePSxTM/RACD3cjVydoaBMwpXE+x9tOHZMu00+26B5mp7G/zePlj86RfdlwoGxbZmhNe
KnP4agroSCaHqG+MirCmeWTeGDsk5uipCGiInqusIwFX4hPDwR3ktBMsgSl8yfTcl/2KFIG1vJnM
/jXkehFAed2Qy0w+aMEIx+VvycZLYEIsykeVM0P0sm+HRtsVURc+zBDXl8b9Xeek6kV69Dkrbde7
LARHQwVrAaikFZ/Qyu1sL/7W4LBuqolsYmNa3ryGhgUNSEP74xCRCNfISo6WQSfPS/UHiAuub815
EMbqaTbcHUG4yEdipFia0Jm2skLSsq+sMYbd0kxDMMd5vdPcl1gry42dFuG2zUv6M6rc2VKrzkvM
G449ncHEMO6iKe1BU87HQf9k5R/73uyo7dA+dhlRrS15XfTzt9Kr341egWcBkORahB736gVFrgXs
KI19UjyLDdWg4S/wVzcegambfp6KTerEB1to+kaB7JKpeAEk1ghEkmC+cuqjRg/KlPQVF2KobgwH
w4psnptfI099hlHTAnWqvtPlbTEz4Gt5/IU4twg685kIxWeFXpKpC7TU8eSBTF1nG/00uAG9tmke
HFpmiIBlaP7QvgFhIt/T0b5UE0P73DsLk5cVxnhr6VT/nNPTrSJ1uK+7c7gMBMiW8554Xkm6bBkf
5t8kZ9OvfsrK4cMYCJTX+/lepFT+w7LieisagUSjM+gTnKFLIJMDmmHAhhH7hN9WA0Cw9FOxkTZt
TSiwZmnHeqLIioXR+P2eba8HuUPDn0iBk1Xv2sIOH8g27LeMdlJ/apxnORWBVQ6cCDQwtHn+RsZ9
HhgeA++u7ZNN1xWv6EUxOfasoacsIS8J9aZsCRJec2JRRk/bTstfgPk/gE5zN92rkhDomiTDdz8e
3cT8rrTsu0jMr66xCAtsIfPrrKHocO/LcZh3bsGwIDHQsrs5OqJ4jt4MuqBTAexvnKtHPW0uzdqo
Kud1EPvH6hyiF0Y+cIxUtlNiA/eu3U6aXO3O9Z2K001SSbolq1C3iaZjZXBRKNAISeB9sF44a8rI
T41jWyR3DkKMTZ1XlyKrfgrLOTaN/OwSFl6TuI/dvAiEnh8QqtAPCnvyWsYQX7073vSkmUWgqoMG
Bfp2sFKIPKPKAqmRRm9q/bzR7HIKQkv7ciEbxaFCiJ5YW0GolNk7cj9P7RMxb4yhC7GnC7C3FzqZ
cflcTvpOkOq9c2OJfhjNSmKzm2nVm6dX6Y3yo9hdGWK/lBVDG89f5qXPA/gzT3G7fFWTfDWr+UFJ
3yxks5PRdLuA5swk5LmO/ElDytsKjLVbdXAGK5OJmuiOWRgi05b7MdECNyHr/n1O6g8vyp9kPZwn
iaZRH1/iPj90aHCyiX0i7bsdSDbQNOocAw5E0AYYrc3tIKtZgWttYLUcn1Dl7fzQdNVIE3eGGQcf
GmgA2RWR/TH30wfZ1MXGybXnzgVk0yfme1dkXyM4PauZ3vGX/UG2iy7W2i8qOQ6ieJqxkfu5Xv2q
B+DlCRwmlaGoZns8CkLE9hVjADR/Fr2jbtkzgASm1h2jYXgg04gMQZf++Ng7fzrRgabgCkvGNlHv
pQD5C0B5o4mRyEu9BNuUn82+fMhA82yMZbS3wvP2k/SO70UHoA/a0LGa7B7efoZYfkYeEZOjSRr7
iVCM6oJvGAmfAzbd5IisQzo7dIV7+0sv+nOmj28DH4ql32uCCAPSZ/7itdqJM98j4rJ6MwwOmz66
GCTTV7a579PxMFXhrjt0Y7nr2CycJFj5MzucNsz2Eur/ERSwU18SulSHnjw1vSNYbPLOWQXrc7Ay
5inlbkw4ekc3/JPnRChn6NPKqX2VQ382vf5+cHOfPIeHuo8+7IJ1IxYyohvG/N3BUw+ftFI+oxlS
HgTRnwv7BhMBsPElZUNrjFQ009a1dATGw16wzjh6rJar4kL0aEsdkOj0qjhchlfZ01RecnfawOG5
y9Op2zQOREBdIDiyiuipkvmfup/aTdHnY9B4A4mRmA7bWD8q3fvlWBSRcww5u4zUyeqosush/Bh6
jrtlMHcSmLfTqVuL7h3klCwAcSe1nGloE4ISRTsFcvcVBiFCp4gWmkXvsFUWG9lhMxJ5snBCN4pg
MB0Pw7/rblQ6FkHx2BUwolSm6TvTgtnQtckvAuD7ELY9FzgqyQfvW5+G4WwAImM1Zh/csH/SxAx2
0xs+RA9pfNYSdC/DR9t5u0iBFO0SMoq9zAtyWgQtA44cYXxQ6hoHD0VYI1K/iegIDLpe0LHODsWi
3CMhk69OAryHK/ig6m+jpzaeRw7PCr5OmpyFVpEwN8JQTNldmuSXweknwJ2Eqon8niVpzlFS/RAy
Gm+EMTBWsp7DziWopPxtQK5zlxaXhEEiWJi45HOWt0PUnCTFYtSXF+UxNCRfBNTVLQaiF2rtF5eh
hW9Ha1aEOX3NNiuAzFXTxfW41Mg5yNxhTRjkai4JkEo7OKrNa2Y2HB2jL9tFv7NVMVGM59lGuNRg
Mke3ESU/in52f7KrlZBlT/DepvHZrsatYdoThRWhGYkD20EO99o41cdEy+6tiIKcTNrStMu9RWeq
aZaRgjZWe0zaVieLgIbQs4yj3/CtYKdmaPZio+EIYKfRfmj6fSZVdgylNZEM3DOtvBQ1GDMQ92KT
o7Y9LHbUBh1ETG9M/XSxb9vBQ5s6/LG1G6KWzwnBrCVNaICPaO+yeouV8T5VQuz0snkHsnAzlAvE
52pFNH80guDqyTMw61fxcy0cKiE0UC5Ngk2jR9SdVQJmEgl66e4RLdlEQzqjn0rMPXLGFWJ/pgMI
SDXOZLZLcyes+cnU5blJOQJjtnAmCJVgKvnHdkIV5D3E4WIbG3KfyOljmW5QzjznKFI35II028Jg
OxElfsGJgWxkYb0u8Sr189qCt181yHyrts2HHvJmdifN2EkCjzaerT2KSuwUgNv1JFVt4KBihZoR
UO9XuhzpHxknNs06gQ58V7H125TavAtNBSwZCylEQ5aneQ7ejorQ9tj7Kw3vAIUJsYkx/hVq/D6J
YSRl1o8l+3IjJ9r9NtQkzpu0EG3wgqb+kLi6CVXOCTJSTjeax17i2OYnDZc/ZCjXJ5UxtTYZ3M9E
FWWm8QtgXxEglcFAaRmBnlX2+gvbhB5xYJoM9t1sL2y4tMY0HRxDudQBae2Dmuugp/RvqdGAo+5P
WsLeVrVi0+X1c5qX2JHkDWDMYKmon8feI9WXJsVG5vF+JHEcaudykUjYa/E9G95XXSxpgJCtZjcd
HpxyfHe68QuS6GGZZ1+axkc1JTa05BFEL+aLcGpt+CRj6TMH0WvxqDLnYehcbBlpcavcgQFKozPI
9t5TuyfRvrCewv7XIHRQ3TBESRAjcUd3wmCKy9vcFmdhSA7dqCfPiTlGqzt3NasOVZVjECf6PYEj
z6YiFdMbyl0Uz7/i0FZoAZ0HBioEuKQhzOblzfV+uVJDJGKuLL6in/y+TymwKTDB10VBalbBDMWW
mPONagfmDfFeq8vbMn8Gm+cx7AwP7JN+W8fWdkoNVmLK4KVmUm41U1q+e9NFADtp+qFdIBvcG9Cc
lM52bPQ3Lc8ZtQzmPpxg7k0hYXg5GLTGGfxI9V9xg/Teto7UF12ZU2CMzsamqmT1Nd7p2ZFK2oY6
nJNSlXi+USnJnyEPIfc0P0SbWzaW4btu+j078VvMnHKeh8LXFGzA1DPnozO/ViLJt6G5zwUD6RIf
Kh7UaCvJganE8JaV0dqhZuUfpvzXPNn6XBCYlbQGnVby6rR9iol0ltnzNHH1tkn13tUjJYeSPWPC
jvFwTEi053gwlL/rkIyMLK4vfRTvLIJEdt48nerM/J1rGHbjFPL7yhtq+i8USc8MxKudhkZl03DE
bz3NYW3ocSiNY3cp550HBXieabej52qCMIugs1XYAhucCDlTrbTD+5eH9EKS5LsK87PuaEDN05pk
odBm9JR0hxjAxgbRkrNpK/N7tMBO5c+GdMp9VBkfjqEdnGWif+Kh5rHq76oCdQqv+xvezCcV9bhr
zPiygByG7JtlPmmwUAiWuzYmwvV+4mrKoYjhsPxEEoP0W/2Qb3kJPSKWE85RBkHnhXJePGM6zS0w
EjhzZMlb7Z1qxWfJPwskykOSeeZeWyOX43o+57YO9T0ph12SsE7Tqf3renzhGEUGgqh+PR3KbRvN
e36PKfgQAb6Nj8QKPWeGqQUkYO1fMJKGm7EJUQ99e9Nr41qv9LafnGKg2kSYai8ozoiuxjpxyjOP
ZSqnqNCi4OXYRGRLr7dpkde869L8aAy0VAWaCRq2vyo23qYcrQctz2gZCutNMbc0olEFpP+sPBUv
Ose2eIoWeTByCnQREcrH2YkKANIea1jXhN3aDBZCY0jCNKzuvTh6qP9w4g2Z/Iw4K6dYPeSClZps
8dOkI7EoQn+LW4IaZrMiD2p8AkCa79Bw3aeOOjNWwOin5ReRR33AIvA8ruTW2Xo0PqPS/XSG7qXT
2TEz+4Xsi0dTloGIyCkkAhgKOEGy803XcrRg60Ihfugs/W3o7d+ao+gro3TrLLLrUp1mTMr131kS
C8eEOjbDJWvggHMCQAa3wpuN93BdvLpadF4gFYLUPmemXGjcdV91M+0aR3vJiSTeOLE1+mNF4a3b
qBlC9haqmKGsPKziQt/YIr+pwv53KbBQxMMClBL5Uzs8Ork4WYXsfFMbqKlK5Pc6gOop1bRArPm8
g2dssYITRZ9WX3ERHwBX3LRJvNMz+zt2W/pULVNAklSJUkz25lxfMkmgaNvkx1oRmTro9RZV+Gdm
dMhFTRK67WSbZgye0x79W1gCDra3fITTEN85SYlIeDyXmgHfSRrxBtNjOFq/wh4LRRj+LKX2ZBIl
NMkqftKyD5iJpb2YvhbpqLFG8zLDHgus3vhyhv5oesljNTJZxwH43Yfrxo7zj9lQr1mJr5q0BehX
Fd85GS9zNt5WKfK8MPqkhPgkWDXeOJXa2fX8MdSrL0/nQq4VHorApYI9bqK2ozZfO5XTnileHFgz
rVk9MQmAN+kmxB+eTSJF1pXnIidOqbJ/Fe4omKBr70s0nvUGhLRX3pqcwoXj7vuqcv1iBHJX9ttk
TN6SvBX+T2PXX7aV/w7rGq2lWT0U0Bp7p+DkIlvSluwePN5pKcdtSH48Kie82kZ9wmf0aGoKcTrO
X1wWh3kESxiTDZqmOk29oVTsjWjOF2EFOjNVGFwRXpBy9HW/X6aUpMQk2y2Rc8JB+SlF85Evy52C
88VYTd5yhLzKDFqbNgReWaHBdKO92aa+Mw4IjjXSotLlgnnpBmrtsm9sa2uDN+D6Y5BHmfuuydGl
Fl0dyHSAoo8MfHIHIOt8qdryfk0OzRuHfsrGoqJjLy5vrfxlEFlAgOp9G/dvsWIEvu6Cy0zEFMIS
fRdJdhT8E5clD/d0xN9Cp7/Qub0LAeWzSsCHljfGlhSiUy6Kxz4234tJChZ6MWUtfirXg/Ikei6M
ZfJ4lQpEOk0Zmsf1gdXYI6Hab3WffrH6fcIF2h/B5pOpvIQBvpc3uz63dfhOeYAeI6ZECWnUnzUG
Oa1B2Mow29nWLcwDKiPaeulsUTI0EfmQ2rlyau3CWvN1KujtLoOzIy+7DCpbjqzpJ29XLKBoFpFn
h7K9LSuNAQFvsHUz7Yt172bGCyGS0D1Mi4ZvsgBZSUhWNLnRjUpGFo2QE5jta36d2sQWz/Z+7grj
RsuZYDU4EZhEOCzU3FjHnmHs59lrjtjjkk07k8E0GVbxS5s7oPFO1u2vP/59DAx9ynHZ5WHgYOEA
xF+bXKt6wsadoiLLYE1/mt5ckQDjJsBCOtPsN958rBws6ZicPiR9ZEOgP3WsQTvwfXaLQaE6iJBO
HxB7ljYvS952e0WF3o5cw1RLAzLpH8kX/hz6fHV2cfVZtPEoDOXtnfDHIbPTn3PjEx0Z15oOuVuq
i4ic4/xdGwCqVhalvRyNP2HpctBQYRdh+NtKxeDTInIDsAHCs4A46yXfSXJacpubZFxLtlg7xQ4a
vtD5ij3zS3XIt2dOwuEQHiExA0inY9V75quXAf22d/Ws3Tbrn0vWCYwlkU+NkO899wV+HtjDkmSJ
pfTVnJ4XXf4q6rs6FWqT5uNjGTF9zl332NaClqZzl5m4yR33u51sIP5Rcz/b+UO6jg48raBtOLUn
oUej37UWR4RHCjyushvyMcqgiZqJGX4fUFyPHNbWsVSCQB2b1dvBimIBbAJlhy4hEhhODRM1sxwI
jVG7Te36rk3V21SsQYtTqvahVfyMydLd9pA2Itrbus1K2Yo8LrCzxXzAsrZerL8ls3PrRT9mZzGT
bclDc1lw1olbcnpMH4vxJbQS6EIua7Q4sqINFuvN1MNymKrJd72UtbNjjxtmqvs00Y3XzONsDTuW
1S0tlqkgH8pITmKg+yKVuLDGfpJ68doVbr7VWpEgtIjeYIxgYXfNPW4m3UfowWlwFR06xA7ROaRJ
Nfhr23OrTMzqJv9jc522LhrBkHaW7Qky5bfMk8UsbKe78nPByV+MtCpDxXAFhAoWdybuYz+xhtPI
XXLL3PUzKQ0cTerJyAEC6hbIF1XVyKpoWNn1d5Y2sF/K8ZDP9JmN3PaOpjj2RT9s5ojBVLfQfHKc
7HOgycfVptI2JaKHLq/iY5SqtYA2320sLhu6lRG4k6m914uCwYpp/67W0VP40dBh8Y1Mo3btzx09
S2Sy7U2ENXCgGHkIJXtlWdHsHHR8J+qi8Nf5aFTqrVfaUNJnxh5yTawZGjp+yTKMzMvYYSAjZPs2
hlJBebeZ2mx4aMhMDzrijVYg/4m+/G1kN34+0LeZIGoYI21Naqn6mKoG4gdXhLgRod8MiX7bj/qu
oKbczA7O6WQhsVzod14trL3Qh2YHIfK4NKmzkVm5jU0CW5aIi0MUie400m/PXATuaTa9yBKRqd4/
MzXj/18uSH/oyIZJl97kFW111q1walNJ9IrawWKAItGUybl3mJ82LU372po0TLHwIHOv2C69xcV4
7N5A9GxLe60/K6xxizraGWfSPKleSrlYB8esUDOLar4R3ToTapHTEL+Bhs/JWuranDxxvBtbEbNb
aKPAgN3RCORAY5kl7ZcibwvfMcrQB7lSouXE9VqnPpFtJQCo9ZC8yyf+RDZzCFt5a/tCiDVPoTnb
In3tJds2NHp5SJMMAROHPTafl1byjRubP4mfiE5MJDmtMZKRrnq1PRthcVacQX1Op6h60GmhsEeV
m5D/yjbOOnDfXctyj79t1POOoBHF1Jkqy2HWs5VuXflppA6ChTvxwgURq4Mo9wyLLRgxO0/dVjHh
LXhlP3Up+l+FGW5VOr9aI65L5ajnLsTriQyo3ZcE0XCK7u+mZOFF2o8gJYi2TvS7tuQQOO5wEzFD
pXHomYBRopm2uay/4Tezieb0XumDRvi0iwNGucRulBgTmho9rUmHziRsZCBhs2RPtkNwaxxIuP7r
WzH3nG6m0jwCKqkWygqbfU7UxvcU2Z+6+aOm5Rv0DOEWgMLt5n7ppA4ZJ6QPHX4C3+K3hSl3eo6D
gpEh9JoOkwl9D21Ul5EZsyTFJ43Vtou1d68V7nYwWgLXkqy6ZfLnbPPFJR1PMNNh7OXrBpUO6xzM
vVSsrGv3gH2EDxMjC7hsH1MrnG9kqDPbYOkjSiQ5TlRNOw0WPDrkx17L9V3r3sO4oDDU5xc1GYel
0+kKT+1zr5iIyLH3zajs/Gn0DArFfOHTR7dx17/nkhGZ9WOq5N5ltc8imKuiUhNSI5YDw8QAOvY0
avZDi2/8LiKPRKsIsybcKRg77but1LsVkeuVh7fZgLZSDN+jS0O/TmnBo6586mkKkPfmwf0tJc0P
61mFLA9T6A1bDDqf2upei535NDlEFxRp+qCJGnq+PbPLLXW1qZCiBIZizeesTPyuLv/o1vi7VzoV
ixwPBuee/QrdHqv8N9oN0iuhnzLvZWVsOu0vvlHKXhWntF/sfB+DwEVsGGRaeih0Ap3b0LpvOi+9
qTr2basJIjbyZq495IEMwY3Gs7dxP46X2t1aqGcDdxKkbQyf81zdcYVNqYKtjaixz7VViQ6k3s3p
atjtWXcQ2oZAfqm/U0xWLBXSR1P3Qj9uaL3GlZ1wj8ZJHlXDXSlx5mpf9NrHDy06MH3VQTuJi+oY
sy1T+eU4K5tFsDRqO4R1iv+KoS/7yFu6u2S9sem+FShpb64PybwhyojOQ51Jvm23RtCE06FA/ogm
1+RcSrC6q3lQ/Fs1B3XDeTisjad0SFL2A/21Ay8RGKbp+JF1cKW0A7F4r1ESC1xu9LSrrhi3bchC
phjxQaSbdqqaYzN1T8qpl72ZWslWtfllQjLG7JjpnNXmzZ6Dh2Bjd8jgCE/MapnEUcJxjsWlD6aC
7vDWarvhomr3V16yQcsl3xS10V56r6/J8N65XPTdGiZLz3gD6thdG840+Wkz9vH0exwMKOIOY/l0
MF4sibKw7j7qBpILji5KoWLrtc5dwUQsqBfR+RSt2xDroGLECjNnDdoY/6TtHIRS9cQX3mTtMO0A
f6NcDC/eEt1GkrUKy7JdZtaxP2oZ/RhjvDHIH6DImf5wygUe5bj3htU+NENGG0ZGL/nM/FNwXYog
SLfa/DORH5yGlnFJbEsFfVlEOy0nGaEx3B/HRqNZ9C9Tr8KNAIPsO7PuO93M+dlavsXkHlqLmOz0
x5HsoEuRfzUT3lrd6an9NEKMyjk6jVb93GaIKXp2LrN7wsdx8loUPlEYb8OkheIxmBvHE1+r44RC
HDpJ55mWH5rO2UR5nTN/2apIHj0kPzcYFZ+NNWY8qjWm7RUbwBHfXY7ZEh9RRfN1N4UuUJs0f/Ik
c2rTIaMIFsiNrOY7ZTE9sEX4Ht+jQOGs4ofjsh1MpPuqvZ2HLN8jyzjOKrwjLgTrC72IzJiQ6ji8
ZzTPr0Vp/2mX6VaI4Y4qFWxxfMpCXsHeqSEI6naZGNi71+qMOcqdTGNBOdsVdE6sQ2P3R2MiB72Y
HrV5MW4HtEAmOuBdlRyKlhK396w/ZmYNm1J2r1rVL/S5Mi4GbDcTZ2aD6Kl141PPLO3/kXZey20z
a7q+lVX/8cYMcpiatQ5IgkEUJSrbPkHJloycM65+P2j5t2RaY+1Zu8pGqYEGmkiN7u97AzG3R1Vv
mnMFs9gosMe11DTOqp7ypaMHPC3hVYIyw9Knr8+rDbJKOzCTfMpjWYXfX3xJTOzEvEHDcVp69o32
Mdbjr00VTDz96qYvuS96iHkhfutrc6q/+BpByCia6fQRGTQNjyc1t/2ljkQZEQYytgaXuau6NcAn
etizqInuuP/X1teqqJyVT7yAMC1B/9qRF1LPtMrwn4d6uK5V67lImgd7rG/IQnhLNZLQybcwznJQ
lCo9pgO6MqN3yKNKuAabOpBsLA/sRZtOJVN+mayz5Wl7hNK+Kl5vL8sMnNiczcoa6PnM1JIVtju7
bjARfzgbtXFj8QZlfr5J6bg9U/qkteF3xM0yIs/lsMllYG3Q34PqObPqB3ymiEZn+WWprxWPLyd9
OurKzjbVO9SPs69qbINNH9zWDoHUyXqBLwO802K2n5FGAHae8mSpzyQ0bTeYnMMAJG2VKUgjAL0O
SxlMrxOcDcakLKIwOBS5hGullp6bsNXirEw3zWjILrA5g9FFv2wzc6P0g4/aWFFiwVJeqxwYhTVe
/1g/q5iU+jA6cXcMIF47ZUMPvxmL6DnIy1l0qtlpmcR548qpm0RxGN4yCZs90Mb+XpkCZ09kYznU
eI/bRqi4g5XdBkV11FqMIJCp5meEqz4F62oTLYfvbRzMmKlQSbp8GY4yxlVafI6m3hXwb0T/hoKM
1UASY8DcCeTUpmykwu2Ly2aSlX2Wdus+k/xVGTMoK+ptnimMW4kJh1nI3Rsy1w6mQ5jSAXlBmbly
0Zz5NsbtvoztAogjxZFq10kk6Mrdp2So3KqrGQI0/lFSGPT3Wf7kk9ArI8woHV8KV9KoPppNeanL
zTZ1ktFtFMa7SRObxIM0yEIJiixef2x87Wuh732NXhOfQIt02HcHjEOuG9DcO+cZj5RHgl96ad+T
QdkM2MDBadlrTEoDn2HE4KuXEFYug16+DPsWtIeyK/wkXSuEB8zUPA6qM0N5GI4WJUaKI1jXolIf
6iG8BWHJcBQdKqPpIGpk5kU2aTeeFl3r9Clr22o3cTVtnEI58/iSQxZdtjkJMqwp3SgiGoljZxRW
C7UctBUwSkq2z2CnABdTp0TN4XKHebAZO2VtNQ2jEoKNDp4Fi0JKzvWhevKi7imuyVVE00Ipr5Oy
bXlpoPx5+Sc1MJ/CwXhuuxy9fnWlyUmxQfyefNmIsELJrN0MvhKSJWFfZBXBM+lSy6fbwLDuI2vY
yqq2KwOGqlKjniO/A91DB6PT8kE0artdnH9XdMkt5YIPBtIQnaOvjZIvrNx/rTJkA+Ovuqbjwxbv
COpemRaRuKTJHybPWVXjpG+CRrlz8GEtS+dz0M6I+DA4l3qAFADtcIFIh3Mjxfc0Vwlwp/adjIpb
6+WXCB51IK+6m7IjFtP4kGFzyzxAHMPQziuuU4gMC2caz7PWWYWTgYsSVciYnGvopJBmtdeGXV1r
RvpY1XiVSbKF1j6ANLm7dXTCy5oDrcCwb/pGYcBmrOhyyUCjkQAMV7+LMeiEboK8mKFVj5ncriRQ
qiWuoUOoXpqKhWcouoERMfe28LbzJ4+8wMOUxcZCDzK46VB9vNK4KrX6wqgGe0mukWk3pnULqdSO
SWvWbgamp7dBPg7NXm3JBvukUyrpG0oOWD0SW130FQqS4FJVi1vbky9PEoV5qbUjBE/fGCoF37Vp
0yrtfSoTAkMVaWakbySI3bVjMihhoNjDVpnTgOhJhchOyP5IcIDRr1d/KW1l3Vb6eWtZ6KEUOEPG
9NkIWlg5Ac22OfSF3hyUPGwPBCAm0nq9tAU+0i9qqRh2aa0X15EuxddMq+e/xYq8hv+IThGfTdND
C9ILfGVZGXK9+bGZitLQudgalpdiFXAA8hCG/vn1IFHvR/Tj9uAaU11cE4cpr4GL3RQy4h1ilYa9
60XpyNuXCnOtBAPTNb82WL0eiEA6LP1elXaiHmDr4Woosa+fjyoWcEu2AYRK0tb8MrGuNutmCcLO
QMbl73VJaC8VRH0uRQ20u0bQLhEBbSPuL/Wh+7Fgbndl61l/drJeZ2yAlE5PQuvv+kppomKhn5Mn
VS9eVydYq134IIzEQcX6JB+xngqMI3ORdaGW3jHC0/O29ABO5UXfnImi6eTx7AE3ueEQtbdO5Sd7
tSSWmPl9y5ejsa/wQFgm0G+aZWYNh16m8xW7jpVTL33AejtRjBIn2kBs0FcvB/a9/hyvQoJmc7NV
gupcrLxUFU3ZTvFA1kU/iJb6EMvGybN9AhJU79sy3TKdlpaiGMI8PfSOepeWEr9Dli+1UqlvxHEU
9iSUUZXn4kBGBqivzBxvLbY2kbEcwfTCqknyK7EwkrJaxxWvFlJZQbBszRytiz6tl2IziOb8igbD
bYUHM734XCcNpwDUFUmt1+PE9TgwH8g2BCnUddNo4SUh9mCd90NyJAU/IweK4gqJOmuV+2F3HSOp
uapRVbgZq9JcerBvbhl7VUu/N5P7hugb753RPwQTenZWYlifssHIFonU5l/0qnjGVBa6ZJU92F2U
fhuKDNpgpD1lE0D2xM6/NwMjipScChmOfNnJBR3HJB+9gRHNojonWgUkN0WFRjcj4AdYEzPc6ag9
5ZuAXMgziYi91kzlU1JZVxYI/69hH322s6B6lJkTMHqrnc8qudtFHCXjOix8rFEcpbzCTB5dzcSi
C5oNl8U6Py6gVE4Sg5+uLK/EBsVXLDoJr3BFUWyoQoJDkZ9IDHc41Eu9wh9cE4jZShSb+QC5pdpu
N9go6v1sA6/nHPg0eTSjL/NgOVWWvJY0BRXiuY44vkNOcDOURvfyU8WGrPbaTVaT0xJVxPEHSQbn
3wXk+/MSPBuM9O3UxdhFkgK9xC0o3balEWEJWgQHXjPJbaQhukHEIFxWitF8SRPpQjWK3idHfDXZ
XvC9TI1HAN7OQ2+qNhbIDbTZ3kqIqjjlXspybW+pvb1m8trx/qcqeXGt+9R73ScjR8olMFzYA9yg
KZ6uMqswPw+mmi99v5+uHSXM146ZIreT1t0Z6H57g2uzd4mtab3Syli+B1EYIZgUHEs5vs4mVb3Q
ihShBc3sSU2QC2zjoLzgwSFR5OfxRczUaaOhtXCIYz3ZtCUqKUlGgiuN+/EQG1qz0TJQBZlO8r/V
lfSgtKO6QdnGPyiOam54UazzOIYIkNPh8padZYBONgXU/q1mRMEVoxGGdIplfvOTM3QlzKeGefii
bvzxWlQNjUkiKvN31aGrT6pq0JyvZTy+N11j0Pu28Q3oqegc77NN76Ftitoy4QyxjoDnpiuLPnB7
7EJXRSWT9fP6q1StcVaOvMlVw6m/EgvsZa2lhpzEWhSVuZ7SwcT1tcLYFHRtGHdHxLJR9fF3algO
L/sFEUFlW/WqM5LgTxNufghVEekH639sCgfZG3hKzAbtbY6LChjLHjIwvIQrDVXhFaCdwRXr+tz2
rhjdg9FHcZOcEPXEOqvXVv2IPJMo9YGXXiBRthUlcSD4ac42wj0PODPHEAtDNzyMm3mHXteB56xI
5Zrqrv1Zj/zHSkXa7lKsKhw7Q9Kt2uYVFupDkjQrWe1BVxBAadZSpHPvsIMMXNiI8DGlKSaWpdaX
Fp8FgADzSmKT8fKlXJcVAnzEcV9qiiLC+YSa5sXrIcSG3PCbS5OUOprTNjIwfX2peKO8FYH7TEr4
ETyY/8NK3zDlraQQ4hc7iopiITbAQyUdPO88TQXw8dgxd/48AS2DSrvoiP9c+mkJrAXVwC9EDWuS
PEZ+VAuEKowJPk7eknDUrOw5U3PnKvQh3jgl8XSxPrWcG+Q+5BtnHu6WJbQYKWipn+X7vEAVyhhx
m/bGrHTF+jZgRtS3xQNZHAtxogF71YjUZWpgOasEvbSvLZ6mhfizGXEuzYYOKXND2otVVRSzVZRf
/hRrX7d3DsS1JJW+n6wXxZN1hmoru7SM3d4mhorv1bgP1PHHQpbrq7DlXCcdvHgaWMYnJYJ8IBdx
8YWk3ZOhF+ajZGX3jaI0O93U9I2tRIHrpBqqH2jA3+u5QvoMhkem2vSnvoIuU5WEDzheYmpMhwkq
Q3JrbdzbqGx5Y6StQIXT/2XDxViW6fNYIOrZ1uon36hlEKS5zYy9l876h62qdMiKyqTuF3Kv+Vsv
zZhaN1C7bDV9LBzlM/7k0jWC2fk+U5EZDK0JQMLQrsu0SB46mSTaKCXKWoLC9cX0lhwgdduHrvKL
M6WskrUMQWyXt356b4/jjmBk9qj0Wg7ryfP2adBF157ufxfNTarNHSyH/NLK0+7C88kyDPMO8+8A
QUlOKwIbmJm+vkFO8muEJOlBLLRsaA+l3gKvNWwkDiRm6SUAyYOmhvqwEHXgcs5/AtOGA6fvfxR/
HkJUT4viIU2TfPt66EQDFqxLXeO2JdSAYZh26LY4F6KUxRDQrA7Ze1GMKlAswFN3vV1fWCQEm11N
BAR0mBwu81KqHsaOvGqU6eVnayJvHQ5J/Zgn6QMwj/4bFs2HlvHoc92ZULIyHwf7fFrkNjSBhcRE
fg5HOz78lnQAIWP7+ky3T+GJN/CUZ3G53CpRmFOVYhFiLb0RxdcNcSKl+CCDs+wId1+G91KHjbiG
IPW5bQals64LIL79YNa7QGvPREksRBVjrieK5cwu0nufeFljXYWDLO0yG15XCkudWXqHiIIK+WoV
zptFnUry5GWSEBOtDIM6fFa/MaWXzl52UZVkWam+cflSmft0oeAsYVSGdQVhiIP8bONl/95LK54s
2qiBFOyHounXywYc9rUfp9m1N085QrkCq/NznV23zSomBAZ0B0k4mCvqsZJt+7xUo+ocLssDc2Lj
VoZWhd6YeSxqC0nZCDy5xYN4LjYaqNqvwIEUW7kAJ9h0WrHJLPCuSaP5d6GXW27RIY6gRgM8Kuid
mOd0UN2G1LydElA2Tu5Lz2vya95z1jEk1arGuE05lgtANj4fDC1YFVECgQikwA3RTHfgWEfN0Iyb
qfIInFoqM0xIdszNEXXX9CZaiK2WRqZzbCzvnPQ8AqNhmFwUtVldWCDWSKFX4dfSSs+qLDLuK62w
4FT4yIFMafhQSAQQ5grWr3uSS60JqtvBV/AiL3ua9FjLYqzVI7klIu5Wmdz2CQwlBDzDq8jz0I1S
mpwUSWJt+tFU9xHfCOAwaUtGO8rP6d+azZjK1oXO9XGtONau8gT7u1CWrNthlixCj3dRlrq9qVtv
Ghfp7MHQWqNyINWZELhEdWtelYHgPxTz4qVeU+k53hbSjz3ElmYccUjudQ8LQsjt5LhdEInttam1
wU1holkRIvTmiqJYUEG3zPaakf3MAkJ46LWCWEcFRSccSASk33lOq+NM2/l7M0uqQx/0qRunSXOv
htE3casV7Xto9MFTxLNKMH3E6GLex0aqaK/P+yQWMYUq0uv7SZvTB733rGcv+2ROoixUO/2xT2mC
S4mTbA+lytkrzejsSXmS3+pVEhJllPnrmG9DhRs2mzKx6fRPBsHaSmrDdTKUaYtJgQ6PD1fdRc3Z
o/KMj/roI8KwMGSbZTaveF00SYgBMKjX2wkirdsOOK7X4aCd55kau6ERSQ+Q5C97nsInI+yOet1r
D/AWMtLi9W9VvbS9FENXPRiOhRP+qHpyVH2S8VjPy5gw4qNaZdqd7FXFrd+9KYTdo9KZ6ssWxXmz
5XSfwin6TV15gFCmssNZvJYHvrEw/kmIyror/owVBAHCeVE4EQqT9qWMbte+iuf5mvgzQ4NWwlP1
17WijDJ8dTZphKydUTrLDH8PZUTfJKSKz8jKS2diPcR3gqdipZIONrrIc22Sfk62ELVaU2mNrahQ
i7XiT7EobYNcmdVGiwLljB/1xZZR8b+0ThXsR/r5o8+rsU0GAnNKWmZHL1Oyo/iLUeh9QzL17HX9
4PnK1tZI3Itdf60L2vRH3Qbt3gUaBy2yw7Z/EAsDoU+eo1R3rTJFu6Rp4X6LP1/r1CPpjtM6YrMp
G4i1dBjLhMAM/VsJ8fd9ljUy8en5T1UC8SX+Eova59sFPClYvK7rVHssD6/l2JzidZSiYyZ2huKI
UtPJcQhXkqSpa5PuyiZH9uYYDJysZTYOMviaAq4Wcn2dEx4RMsiOvhxkxzIZLTjinrZyRjV9u2Hb
dAj4va4tNM1akWnVVmJHsUBaOTvW22quKVbUPfgwkyHHBp5GitPMw0S68YAZQrkQRahM+abWUFoS
RVWHMirB1TwXxdAMV3wg1dvCUdVjnOq3YnUfot3a6HjIRWM2PtQKqV6mENZObJUM+RInzekKo2z9
ps6ml0M7id7u+6gt0FNiJzIeo4uuEPPR+WcpCWqCuSFpFz2+Sg+qhzPJ779Wn38tw7BgTSZpeHj9
teKQMb82rRFoLmHpb4QSesrnYt3kPrjoWSz9RR191lN/LZZ1ABPNAUIjtooN05DQs4tyImefEyXJ
tqI0puWerhKKT6K4TsRYF1pgGB7RdhtWNfFsd6itEShTkC49hAoucoZCWCd5BumHCvksUftlR0sL
wE6X9uzrER4NqQ6P4M18phb9VYz/xTkC8vtWGuwHWaX50RlgHTnOseziu3penTnwbKqYdHrTxvbD
0GjRkkB8eC62NmaEJ8YY3/sK6OlGx2Jn6CX7oYI0ts6qaFiLvVS1JxzZRtGFIyXO/RSdiyZtqZPP
UXolAzg35UURidwqkzaiOMbj5wnfWTSs6uK29j1XNOk05MaUCefrtkvUex3WWBzahybRyHjIMuRi
jKwOOGVbh740yL1EiumBC9VvxjHRkRv6uXmQwDC87jJN00gnisS+wadVM2CdBN2NH7TdDUZLhA4T
wKGeTxHJGwxk+vHxtYbSend9pCUHUR/Xk3qjdRAtRbGaDzhncedjiX36KjWWaIo4G0czNk07VpdD
Bt+eAQBQ+0ribZURyWw1038Krtqgy5/wcErBCfqz14AO23ZqbIj+fXRnmPVXR5Oyp9hTgb+Y5SdN
NUq3QZnwnGikeSgmpcQDybG+RFK5ElVLmzyf2sv29ZTgDTfKIV8So+qvp8LpFqI9E5Ji0pnlo1cA
VZTKgcGYFBv7GlKlm4em/QBw4CCqNpH6ubNlOIiqqfCjiOiIc8i9vlxazKP+PoeYOdTLOeQpYypx
DhWsobswK78C3+3WXhnr60SOpy3ggHSlIuxxJ4pdFWcrNZDVO72pf2ydHF97U5RjtdySNErXsJ3J
k2hSdC/jk76SR7m6AAzf70olrrfIJqMjKoXJykI379M4dg9AoPXvdr2vE2l6bkq6CUTIIwjl7D05
XnVRE8/MWwQXei177NMy2KCXlSJ/l/TFOZE5LKPmv06KLSLP2AzrzZJ5ALXLsh9hR2AD7TWpeZEo
musNUnhO2sheJsRdXbG+tFWwQBCds3PNyN286bGM8Fv20JwQ4xdnsF8O0O80S8dVS5nt9SxLPtd1
sKBzqYx8UDx5Nb5s7KpAcauqQ5Fg3iCqiK1Op+Z7Egio6EckqFACWyeVbxx04psHc16IYpD05n7C
XFKUxHpRQ0nJH5H0sVCmziKo7/O+fY7HUWCk6wDXm6UQYIfpelcg9H8T+gAmawWchRBCt6b6znTs
+IZ0evCyvkisZauo9RfUNmCbd0+ojfMNA/5y5Re6t/WRDtrYQZLdxD1JjkaSuyetl5cIQLePMqpN
K2QclQukU3FAa5NwPZRSfV/Jyp1fxT2SOhhljZnzYER4qESKFZ+3RdnjAaKNqPaP/pE5BmTszL+C
Vt6fa2pjXhnzQlfBLRr51RiF5qwo1h6AYO7h/4G1rPS42qkTw4rX+m1dh2u5Ycom1ondugAU/hi2
6UYUxQY5rJ6RrTfOXqtZIKmsOk8vIW+aV0np1Zd2Jy1fK6Asw9AsGr+9HqbWrHLTTJD6xE5iQ9uG
wypOAg/KBQcS65QmGzC7DtOdKHa5Z66zsAANIeON4/jGg82Ubt87gABEsR7HwEWpRt6KohXndw3p
riNkKu8Ghvq6blrjoRh9CGzOtTJE+oHUBRL8vvwdGJa8iaqCKY1YJxZhmNXncK6gLVNXnnJt7U1V
sWu67DNYYKjnjqeuFNmOrvsxM466+rUltgBxBruKHTJmUF7njXmVx9eyHsormeyQK9a9bPCKz9qo
KntRQkrRODrZV1FdrAkNRd4xaH17nCjJZVARjeRWVtdBJG3qzz4cqpdjMLkArl1OnyG/2MvKITMd
kfpX5g4oRO/15rXkeS8l0VcNqFy8but+Kf3cT3RyP2uK/cg59TdqT6567gB/1nxpb942C+68s58z
+KAf/X7n92N8gNkYH4zYu27TsdsixxIfXteLv17WlQMJsx5kA9VfV2cVPf1ClOup+5b4APPxZzh4
qZEfxF9iUZcjmipq0mIg9vcGT5HD4U1Zt8JtLvvpWdTjQ/lymNcjdLU0uko0a/fNxxcLcSwGBd3i
r3/857/++9vwX/5zfsyT0c+zf8BWPOboadX//MtU/vpH8bJ69/TPvyzQjY7p6LaqyTIkUkMx2f7t
8TrMfGor/yeTm8CLhsL5JkeqYX4ZvAG+wjz16lZV2ch3BrjuuxECGn+LyRpxMWe4VM0YpjjQi8/e
PGQO5mF0Og+ooZndOoT+zmIx1s7UruMDA7xWVBELOy3tZVaB9y0XUtg7DFQwCUjWfhTrF9VkaC+L
dFIudLrWM3LDXGvUkvQLUPnFRlL8dvFaT2wg54aBZh4imVyEBEWNbFtmdn8wsnQ4iL+0n3/NNVBO
yRjGgTsNmJocPFXZNWGbXxUhUFpPH9+UnEzeGYEzrv985Q3n9Mpbumaauu0Ymm2pmm3/euVDYwTH
54fWU4WN68FU0/yib+XkAneL+W/Y2zX5jXlN6RojzmTANgakQ+bFj9VR5SAbWNbeQSK5uUp12UDw
ZqivnNCqkFBg3eCZBnBSuQtg9f1dLtrqW5lULe4zwX0JXP8yJBt+L6v3Sdy0dxqkqesYLLdYa7dN
dFA8KIaimCgkVQZNQjx/3seAe+D6SV1B3m+Ne7AWyXKysmQvtmZ5/Ob4Q/Hm+JIm7/q2gmjpKbie
el6DWEfdHYg+//lCO9pvF9pUZJ5zS7cVKF+6/uuFbu3MZsDqZ89ERHr0Yrh+4gr7qcNFNZCygNiH
Wp64xq+b+xxZ1DrLzl7qBXULUxgd0bNAn6pzwjrwYWMeuNQcW0wz55WdPeOHxZ+ep89/WuqPWoVh
Pncl467SL5wdmlWa29nN9Ng0i7EmHj5hELOWU7Xdtalu3xqechTbU2Y5RMzVAianZ15UyBsv686e
Hr06vh2IMd/SB5wcMAF+cC07GkDD5ZCgWzoZw7GzrOC87YuDKCESOB5/rO+O+DyjwNcVmbfoNJQf
gbloK09/rcKujZ697KpKerWaGJ9s8wiUR4B0CBL24XAte+XtOCgKBm8dsSS7mc/Flz5Zlju2hvxZ
Rv1/C1jIfCmaY3iRwWG90WxMgsLcSDFMZe/3jjrvXmloIYhH4z9/6f5q0R1+y4uxCv2gOSn+6xB+
q/IaBMB/z7v9rPbrTv+6zVP+/bHK/3igX45L8z9+3uqxefyl4GZN2IxX7XM1Xj/XbdL83Y/PNf9f
N/7jWRzldiye//nXt7wlL8rREGrJ/vqxae73FZmX5Od3Yj7+j40Xjyn7bR/DJvyt/vNj3fzzL6Co
/2GqCuZbmmMYsmUr6l//6J9fNhn/IauOqeqOZpO/tOdXLUP7LPjnX6r8H7Lt6CbOrY6Jo6xJd1hD
02GTYrOXYkP1Qq7atAzL/uvvM//xBXu5Z+9/0ebm33zRaFPTDUtxZHtOrJuG+OK9+aKVoQzHCgVD
F+28aBEcdTff8OEGKyev85X8EG3eXJp3PqGK9VuDhgq/wNRMQ9Y1S2x/02DOZyQeiUW73Xpa22cA
kdf5gY9atLJX6D2gzLZEkhLoCTSdD/o29feTNSDQ6zofEYueTZ8/Mm/aVirLCSunV91oF25H8NkQ
vbeIGq7wcoERv9RSdPoWxRJwqotKqLaYHYjn3xIt/3wV5k70dRwxX3Uuum4pmuzwTBjG3Am/+SEO
1AW0OUrVLdR7FNVb+fzPx1d/Haj8aMCg47Ft1dFM7aSBKQZ7NDWN6sqb5ry9wJVnpR/LT812PCLK
di6vM7ffS1vzWt+0S/Na+uBz/c5jxQkS2eNTwsxRm5/ftydYmuQO0o4rXXzqVjL3eAL/v4Uw6Ybf
pNVHl1Mx3ruelm4qNvM9Q7dOT1cOkyiCRuDWrvVtWg+r7jJZeytEvJhA80QVS3/VfjAYVOR3GjWx
VuZGWihz2Sfn2AJ+8hKyqO7wKTqOBwxJllj/ghfdWLs/3873Tu9NS878S948Lo2UK/Uw0BIzCXQu
PwU9fFfv+58b+eh8nPmZetPKpI6oQFW0Im27FSTCjXds1/FR3f47fYBl0dnIpuLAMz59OnS7hPLu
zzoF7rBSVijE7VBg/WyvkIJeyqvqS7YxVvLedj84w/eu45t2rZPrOIKVQStZU13Clxd4sS21fUC3
U69ifMiW6ipce0vng07nvVfdcnjRNcd2FF75X6+qGTR+FwDZcWd4AsLOrex9cFrvvuxvm5h/wpsb
h+OnrUO2V11n27rKOnVtRBU30oK0543H2RGfOcsO3rJf8iacjdt/p1+13v6A+bq/+QFkLVO5qfgB
jE9dFeWsBVzRhvTtsr4LLou9skEcyq2W41bJl9ZzeYnh2Mcv5Py+nXaqb3/FyeQsCrN+1ObLoG8g
2WzjTb/W1+qHZzsf5k/NzB+4NyfbN0zic8dS3Tb0H+QS+muTNGf4Rq5QxTp+8MTOT8efGjuZ9pQg
iEp5PqdqhVTwtt74Z3DCd/pC2qDZSEp19ecG3zk5YsY8qbZs2OhxndzJDHNPSGyZ7gbVwQ6+S7AB
Oov/zvOf23mvxxbfJU2XCSjbp53nWPVq20UlJoYbdQlUvFzkB2ygLtJza6MtQbJeSk/wqT9o9Z2X
8W2rpx0pbLWoH9pcd5PdeA/cYxmtpCXWWovBjbaAyVbe8oMW3xnu/NLiSaca5INqSUOhu82qd6dV
TN5lUZPZeo43gxjsmF+ZZHxGSPGjW/nuuTKwY7Coaqp9OgQY8cwe9LTRXUhEZyNsN7IsH3yX3r+L
Dh041p+yY5x25Mic4yNod7pr3CQMqZQtxPS9f8j2w3J+48ftBF7ngw51fgR/fSVMVeVTr5gMWgkJ
nDyiOc5L+Ugi3JWsJyJoK9U6YOD9wXsgIjmnrTiMJRyGagyNT69eWVnmYKKNLO5bfq0/5mcBzwrT
w6tiYTN8sr9KHz4tv799pibTmsJCx1To5GGJh1ynVRoFNsHQblO1FnQ7e4XA2wdvwjsX8ZeW5pHy
m07MmxLFSGpaCstijfLmIgDEHeZfPnj658OcXEVNNqFsarZqm4YINrxpZhplqUcAAWdXd3RLf5F+
CVZo4e1MNECW8Mo/etvm7vC39hhaMOMyZMV0TvpmaPAIYhjxfNe8K/8an3I3dvNls++WCO3X63al
LZsl3sIX+cMHp/revTN0W5vbNWzl9Ds/aMMQkPDW3PZsPEOFaQHf6mFY2E8lAosu7mxX/Vfg3hd/
bvad+6jLCNVYMleXZ/XkhEevmMJ0aDFr6PCM05MlBHzfdjZ/buX3rsT8pZWTrxAvAvZeEa3oBXKF
6ULmgfk3WlAMkymtbJlIr/36PCaxpNl+h/5932U3eoWsaK5c/rmJd26QLr9p4uQkEtKXYNdpwjP3
A+lRGyt02SSCdvvndpR3HkJdUR3m9pauEyo+6aB4PFN0Iqr506bNn5j1hKTAFhmppbKqlzBErDXq
1fo6XUvd9n/f65u6whd8fvqZ1p92IZ0njw2gA557FYcTxAQ86+zfOT+mlAQobJWxwun54RcHh3QE
e1kt/OtOXQzn1VN22e3hi2kbZYnoFYiYW2cjrwCifPAovvfAo0bJoGGOApvGyYOiqUDmjfl7KnXO
CgUE5JOlcWM31QdPi/ZuQ4iaonrL6J146K9PZN0bFrYuXMgEGbkjH7rmkCqWvNCzyL8vzABlzLjO
0SSp9TSB0EFgt4VS2m/RwJaghSvw60oy7jq8eNVXVuTLUWuJrJwEGhLA8RxsjrRDUkInWsoVeXh0
8AZrFfYS4rF2oh3zNAo82AZKny0aD34taeaR+VKR9u2i7fE2WumBF0bLKagh78qFr+4xbB2XqiO1
C0fDB/GDO/9Od86HFzT0/OmlSz+584aGBYU0ZQbdOfSPVbRGg+V2nrMhRbK1pw/6hPfuwNvW5hf6
zcejMWqvi8dkVr5ot4lXYAHXo3O0/+Ckfg+VmJwUQxhuNopTpxGwOvRn3EQJiXOtrY1t6MKvxNXu
ylwXm/rD8eBHrc2X+M1J+bFuSH1Ga7PSXbeLCD4V23yXr4pNuf3zmb3Xa789sXlu8aYpx0KNNvYK
uD/VzsBaSUMM+/+vhfkXvGmhrlVFk2pasGe7ACPcOMjD/bkJ5fdZ3a+35+SZs6V4gkDGBStd80zE
cc6yne5Gq2bbrpF15QLqq84FoLD5MF4wX6GT4QT9mw6Rm+uoyKfP+1i0Q5bpiHPNzzvKA+FW2zou
TkbX6Wf767j/qPMWg4Q/NXjyyAe+7BWIRpgu7our4HO8BxK3DJknhLCeN6jH/+9v4C8neNLJKRoS
UplNe3LYf6o0+64xHPWD1/idx/CXNk6+u1PclIXW0kaDB0ebXDrO9z8/Iu982Oexj2WC82bsoM5P
0JunECOPqq6t3HSDdnhCESobs0+KoZ9B81U+OJf/y9x57FaOJVv7idigN1OaY+WlVJoJkU703vPp
/4/ZF10SdX6xuxoXuIOqiRInuF3s2BEr1pIuDuYvW8oqg1R0dSJ0LeLelYcMF0zVbuClP0gfVU+B
Q0OTK18XGw5KXhZhtSmIKGWcq6iTt15feXqZ5bkwVotNFLjMEzDpvenmu+qGuPqT5f0MnqKn4Cr9
PnrqlXqACe1sXMWf2uvpYG7sl0vPIkOSKMNyC5gq+sxv5zquBJosR+Gf7qs+ogqEJJdLG46DVJtd
O5JXOtN5K8P1/iawDLgJDZ30Lkssrt5FctIVYz/HqODKKEgYqYW0POyzdbkRTb/fSW/trJxzRw6r
1IvFjtBC3OoXdJnT5A39hglntjrMzx/v3AvObTHIV6tUeUBwrrauQDZCTOgt8srUgacydFBQ8eLb
7DpFWeRKvTVv9S/WaTpWj8ve2no8KO8j1cW8SXBP0KiCxn27mupI71jfMd4zsJkrWvVI++qn8Qm0
iquf4qPowOg7HmECdcJdeYAV6Difkjt9N5J9in7RunZMD7Id3w+bFZL3m/7tp628BhThyqhUfNoQ
Z/tSeu7QoomUxAGOcxDq3x+vw5ax1TIYSSh1HEniGpjATvBuzE4LytaBOAaUr+7nd9RZlI2z9N6V
vBmhunIlIgADWDoywhut9uBa8SBD3HBXF8+NIfOi0iVNxnW8Xd8W76439I15PiyTAAzRgqSP9/PH
k7dlZDlUr9wvILyulOAR81Ql2amSuU8NuuCAX39s5sLdyHy9Gsxqs/ZD2Y+DgZ3aRTTeTU5G7CQO
5KP7dg9W3Drq3scWLy7QK4OrLTg2SaVWOQuU0JtI7xIcKhvrs2Vhte96uEflqcOCXrxEfb9Xxq3U
/Mbi/Kn5vFocsS3NSK2ZNKt60iZolevnqX78eJ62bKy8sxkhfwMJ83JUrc9xW32O2u7eCP2/45z/
Wo4/JcdXQ6mhIcl8DTMhejjj0xAcOD32xqG86BFfGVFWmzmsp2CEysqbg+C6naJrE1XeuabVKAkf
gPFAgTnLG8XaZZXf3u9vNvafmOPVwBBh0yA65FWlaeqnXhTuC6sBkOufeolkTtDsu0CnkU9tNuxe
vO1ejXVZ11d2lZoufrS3WDd12mWx4UDOgsipBc/Lf+mI1ri5uTY7QZ3Z6Ao0dZbSHBv4RhUz3Dix
F3cikZKpaooO5mJ9nqi5N6nBiMaZPlj40E2ABaNWbRzbCxkeVuwvO+tTBUqsgwwQOzjtK4Ns41WK
XMo9qONd6FpOcbUQl3rQYV/Hp61HyQWfsVS4JUAhuqG+e65WJjLU6sCbi36EfVSnP2Ntszhz4T58
Y2MVB8H+3KpigQ0a952Z+uwoQGnijJ/bQ3RVXLXfYXC5hxgMkd/NB/LW+FYnEIWjtB4SbIOCHF2L
MjRUD2Lv9aDlHekFpjEHABmCWx87sS2zy99fHQY4RAtdWswWPTSHXC1+1W7szi0Tq/Mm5dDh0EJH
sFfkd9QL75Va2hjFhQMAoEQmGKEwgt7qysSggROFDg+OU53EWKPbJjpsTbSRG7tkRaI8CDxQgvt+
bcVQc0Nq0ln3sqA8IiGNfFd4NuEN+nhJLkCFLCrmS+Hc1BRVXqM6iiBHW5YQxtNu5dPg0NBFWRex
DVvn0hc+QbDsZW6++ez/U9tZOeQ3dld7QShLuUETW/+TowH+6AQnyPJJNNQUYKvfgqc+0pfsBHtj
79vpYbgCOOWZXnxlXdHe9I1mjCu4CbezA+9yR9RKTTK7EuVZwvb1Mwgtx3qmmQOheYi8d+Az3ArG
LdKsqTdtArXe7daVsZUPgKFoaVTSdI9+TLoir+Zoq7a9/MKbaVZF/JeBLAgYJY1s+dsjFzVjXVRF
bHoZz+rHWPeFDKIjcQyf4VwknQrBTVns9UiIkVEJTOgxfJOsWSbVrYMuTGfe0I1HW9PGrnt3LQJM
0SgfUdCUQNeta1balBpWoSwvD2d0h2eBhvcjGLGddRMd/Z+IEshX/ufhrLkf2313qBaz9CguIEGy
zesshmrlrdl3OCCBrsOBdoLQIgtZVN7HZt4js7Cji5SKOLcq5ZDVHbk0uQLVD8jZXfswLdqSDF+k
A0OjcS9AF4JInUwgsjGplwZH0p5nLkOTgIS9XepGDHFWJg8sKfDPDdjYZOEOgwjv48FdNGNqIgBD
UHX6emyKMiXk7DvmcILS69SIN+q4ETS9L3nrmiZT5VNpc2IW1zao99SjWFELazz5JDvdzYIfNJzw
RiIFItuine+37sT3uMXFJklIVgvUp7aePnhx5TwrKV3FV/IJIeXhhVZOW/qyvINSt/+hIPbhom14
lSy65aB88vvhsJUrlN65n+UrdBk2F7I/EjXdt4sY+p0MF/1Msd+eST4lJ/2Y2miYnev9VpXnnfNZ
mVp54GkUAimFZQza8uuQwkJQWBtb5V3Q/ccCKRdkGRRaZ1ePFgpYBbkPEbirQd6j/xyj/zhCIYy8
D7rbXdCh1Kts2HwfN66MLh7xVZAxTaQqkUVQvfqn8Yh0Y/ZdfSGJ2N00ezqHvKD1jNBBzBv1E4rU
m9nly7P615hXC9go3dSPJeYrD6bK3QK8A3V71IGISY7yLB/CreT98otvXPxqwKt1FMs6xl1j0bzu
nun1S6kZRQ45JNjLCeS2kaDvIlcMUpmUZFEB2EyC8u0MRw0sInoqA3qJWn9npK18Rwd0tAs04Hdx
h95S1Urt7mO3c2leFfDboPjANKLk/NaongtJG+cae6kVbqoa0c08aVrnvzOymkqpGOJEGnTVU4rb
2X+ClOTj37/o2F6PYnGurzZnV1BMbcH0/qk99MepcKI/QMLr2lvAZhPqW273Y2tTXnDZxHZ/zd0q
e9RMaMhqZOvhJREDe/Dz29II74sAMPrG+JZ82novvra0uoOEvJZQssUS9CWw9Q3oacxXSfAcDr0t
TV/9sYFIETbdfiNafp+4WvakBjRZlWVC2XW93ITjCAQHE1t+qb4bu/w2dOUj3Lu9pzmJmzxuOc9N
g6s5jQMaxJIYg0uNUUuuFHc+J5Am1LsF5DqUbrofN4K5d3mT1RhXk5uWKXdvtuxOYuLs89R9TfNT
1H7rtJcalP3GUl48cAvIR5Y4be8QCNDj5n4Lzh+ksr7XdtCIfzZu4KRVKUUvhUBSt8avj21eNGnI
qinyvgJVt3Isg2QVYQvOluZ18bERrdChufrlYxvLurzboZQBQLapy9t+NYlDQEgTUOla5L8dc4CN
GVDPaPQQm29FMctN85GpVW4zbocoKjN/AUIi/8LpO5Baty1wYGcqubutU34pduBBqmq0wYgWXS0r
5zLIVehTbOTqkSP0QCVZOMeVPNCabaWlW8eBhaBn0Un5Ds2ldI8TV++KOTE+a3MQte7H83zhkmC7
LiA7EaTru0BGzXyxNnxIMf1egboKSSkdVbxB0297GTZxJFA2SniXTiQWl0Iyu4cy1jraQHR0lNGN
BGPQu8jsuK1E7npB8bb78Ft8vdWbcMGr8oaR4MqjQ4y31creBB2gpi+FnQG5KlikEALSu3Mf9erW
UbwQFPISNQnqJXIO1vruo+8R0v2AZ8t0gqBzNx4A2V3VNtwVmw0XlwbFkwwwK4hhXZGXI/rqgirL
cDSoNBg8T0IHVWqnVJ/msN64Zy8cQt0i2FZFmSybuq75l2lW+4MaGV7+E5Yj2xef5+SYwET18R68
OBgiabCKdEOR5Hg7GHWc0s5SSCEaagOE6FHJzlrz6WMbF5wy7TBkKnlw6dQYVz4rFLMp08WZdKiV
0QWQzd7C0hYr1RlAxV7RESM3U0RYPrZ6IZAALUHXkcmtzkN23eFVCSHS7c1geMqj8ah/Uk/GboFZ
T/kOdoefC9ZlOCBtu2H1/UZcQvllC+pUukRzNaGFH+ezNfP286+BfTrSAdCnvTQctddb7Tjy+1CC
5jWLsck8acGurxx1zsVU1CW25H151T0v+De0IDrdzuieI49u2SawnmaHCo4j2ukn45h8/ni4768j
nRW1lhc8/4F6eLt9BIRUe79PSfTJ0bdAziwnyANl/7GRP3v97S2BFQAVBp0ApJvWOYk4AJEgiBk5
oBf5BV4LmMtpiRN+kg3bmdT8m6vJRSHNmRRnftCuqytIo5DisFMn+PHxp7w/Lm++ZI27yMYsKQKN
LxkV3Q7gzmk/FTBn/HdGVpNaSz1aFD1Gouyl66+SBiUOfWPh3iMo9Lcjkd+unD+3DQ2XGJH30k/9
RX9GscKzbprd8CW4s176b/KZzrzdxyO7uF3+Wsg/Gc9XrjNWArPuQ7SvYDBwLP0pSLeQ3u/d5tth
rZyzNiuF1qsMy4T/IH7yX3K3A+J9kzit1z4P/M8BmPJ566J7D8hZTeeycV6NDMbgdEB3l42x8/eo
mKGv2OzRdj/Vz2hAXdcjj8ytfMyFd/wy2D9AW1FasnVvjWbhXFe1COJIuu3dHthA5s4kZIbfAWWK
KrY5DxKiXbxxLbQbttsd3zv2t/ZX0ZsK2WEZzCynT1dX7UqFDSHx8phHgZMQGHEQF874HRrfdPF4
H2+lyyfxr7GvLhVDQftuQtDQa/xHKXtaKmzR+PI3bCwko9A90OW8voOVqLLMAuI1Txe/WlBtdqZb
b6WfL27YVzaWv7/aONUotUkxYYPcmicO92GASF90Huut2uflLfrK0mq3SD5hvFRhqf8pv0SH5J5O
iysjdaEId6cDUkf7rWaE5Rff+e1XFlf7I1DDTtabZf6S2SnDM6zlTl7cGdmPxmi2rvutiVxtiCmT
+xk59mV4yo5HLoyM38Jb3UU9kUMYOIWbuPlva7OXa7nQPxjk+kpIDVVQEw27S54+oNx1yPaqLZ16
b/ZiL7zfglJcCOI5dX/NqrK6Hma91MR4mdX0qvqeH2WPHkOaxzJ5CePJ122dtIun/JW91U0h1JI4
NT6uDcYupxheEvSys59F8VQWCMzXW2+UjXVc3xEWbflDrC/raNnNeek3NHYp5fOzxSB1pAHtpY86
2vZmyzjeLaS1hFJQECxo+7cnUShkBSIZMJUQf5+4ct1kr96WtkJyJHe20JQXjwZxE6nBPxw+q0VU
RIiJtARjY82RZ16z3kmSr2Kt2Bm0mh/7sQvPXrbMK2urJaTLKhNlEWuosIPWLPaqa/5cXke5s3Up
Xbri6X/HWzI24x2lQKLUqjjIo+7FjSJfI9A27Yag2bpvL3n/11ZW17zp+5JZ5BOAYStz6uBK7zS7
mZ4/nraLQ6FtUTNBJVITW61RjyIX30D91UjSIzTNe3+QHv+GCfgulnYjVX2HjAsTyZhMYkmvDpMv
cKUehSD4/rGJi1EC0cm/bKxumLJP1HBqsTGwy1we45FudyR1MpfS7dEiMII3GvnErLAVRD2kw3Yd
5dKZfv0Jq6sH0fQhzyM+QYq/VeaXHA2rTrLT4PPGUC+uGEkAkg0S3EHrLEAmaGUVzjpB7Tf/XnKN
zyioHHRXvTXgKMVroAS4/9jk+/4cxgUXF4UoYA7EYqtrB6XgWY7hGWF2zT01sfRXD+/izVIYWypy
0V46i88F9D/oeYd7IbIlGyXs/hwchystgDwI/JHTf4dru7tFpVU4ocN0/jtcB2+/U1vekq/iDAUx
mBgoBfD3HZwDkZP6dvGQ78Jd4jRfxMfhi7VHO3neC8fNpNslx/pqirTVOUpLSUx6ZCq8sVRQSZug
pWydfgxgSkOCtL5tJs1VotTO06faOBTFVnvI5RPw1xppK/eXaY0AORIfANfws7mfPBSw1d8hDh49
5xM3ihqh97k7Ra5/87c81Svbq1tlgiK0F0Zs+1l4r0W6V47+rzDQDx/vw0vZjtf7UFt5xLA2wlpM
DfzucUht9GA013zRneradJdYXJUR8nSLx60cxEVH/Gp4y99fbSua8mvYXJe1bWnPBxWfIKYVb8UE
yyFaX82vd9DKhXHbIFJQMbile111qvvyqXeBJ9xA5AUOBw/2LO8i9IuvA6gzPp7ZrRGufJfSqGqc
Al73OvVJH31nQv5UC7sNK5eCrNcjXIXKWpvMmT8zj1SHkJjT0lMbx8duNE7gMs/lUF3Var5xv13y
yqT5yassKB6eUm/XLup9FXGFGsT0JP6u2+7OTPor6pUHPduq6i2TtF7A16ZWJ1CQhzIw2ha0h1zY
stRc5SLS5wjM/0o785aCmPfxol2Al/zpZPjX2FbHzqKokIEcWloEzf1SYQ7d3pYftVO7D3bWRhnj
0uIZBt2ZEi2hADJWxuZkLKVpyQiLChIvti8nzUOpIpNCZKdnbi1N7WyXchzcSUMol+7HY5WXn383
ua/Mr44+wsptI4mxAe+KvI9uJk9xYSp3ugfjXDm+mx/Qrp52E/xDiQt1PheMh1zkj4+/4tIKL+xi
ZCRlRJLXObo2amgbzQegteNnPZhs5JO9IYffM86dtNp9bOzSmTTB71D/Wjgl1omPshyHGRVJwzOr
yY77Zy1HpDfP7P/UCpGEBQRrgZoAd1sta603w9zXNVYoqe5aDiEkiWbl9aKyEaO9H49BVxVoKDaQ
bMJ4+PYk5nIDh5Pfo2kx3gQx7TfWA+JVG8O5kPLDiqTC7wtqknLMajy5pkH4C32gN5xIhpdP5VPm
+cfxQdDO5XeJJYOTAEkKRzp+PI+bhlcbtEWjRBGi0iBGQn0GLbtTf4uGtEO/1qm5SmjgCX5Gu600
6vKrb4/F2+Euk/7qairSJDZnmOQBe2tOrIt2H05/a0qp/lLkAj74jnuLVxwSMCILV7tUMK+ML0YA
FqraLw/yQEY6y4m+FrvkdjOmeu9yGBxbZWkVRhR0fdykQhdTS2dv6ondnNJjgFqDrTvtsYJLxkKC
bhcd9S+yKwokHrcwgheCjTfW1zkP4IB1VudosJjf/MnxkcUSvP6Y7wRv+hU1h6C+Dg81fYibw5Yv
rSn9lQB+qQPQDPt2TY0mb61SmZGP+QLDkzeT+fB3GTCl1Ps38qsXj+Ura8vXvNpBFoAJQUdvjX27
yAy66uwEtZN5IzwePemQT9VuvI4ew403xft7mdl9ZXZ1Tuuu75VswqxupW4UPU4Q9Ug1YXPy9PHB
3DK0OpfFJPnCMIuMT1/EImokC8LD2AonoxA3fMDWVK4OYx+Os69Mo+GF42OR/E5hMIin+/9uOMtw
Xy1XBh9fYUrYkKV7VAQKCPDb8Gh1G2YulKPers8qIkyDfEKjlUMfHsWTfuKMe1TaiDQinnk3CbvS
BAWJlOqLsYf674u4E93FwW1FpsQWG8dhFTXC6jsZWoNH9806hAgjGGMEoYYpO+hajJfvigjpiKGq
+qt2jpMro2nFnaVF6n1jjvq+LXxAKoBAjvrkT6dMMHXXhMbpRtMh2Q/UwtwnhoroamoN8Q0iusND
J0jaqa4a86rRTfko+Jp5VU6Gf+giCwZNy2yu4mxGmr33odKrhv4Hj4fpJMyZsrfE1v/hp5p6ttrM
P2pVEMGYYSi3w9zWp7YMfitCB7DUGKFMNKIAWWetcdvSeopwtA706LU7dGl+qzWWdYCAHrwI2h1O
NKThoUzbZl8aY1PYyNrNv1CPm07RwLW+b9JQv1eaITF3w9wMX6smq+9QZikRVcgHLr5ICqNrI1GM
zKWa2pW7EBXhYzwO1pNgVOlz16blQyBN06fUCimTF6J8qrrQOM85Wlq2OSIX7hV+oEz7QOqjG7nP
q1sx0KQbU445USR4kFVLra9KHZi/Z99X6L0YdPjTjB6V3knu1GsJfZN7Kx4tKjZinIw3RiHkz5ka
DqGtlsn0pMsh+YOmHT8paqlrbiWJzb62JgTd4qmrW9eY6+7KCIIFe5v76l5EXuCb5Y/iaEd6nD0F
lG+vpUo0XYRcWtfMZsgNTan94WdD48ZprR2VMfV/5Ch1n5mXcS8pNNwko9nojlKqlAgRwMsd9Dr0
RxoRB3kfoih0bKZG+qQPoZXaopqFyONm8/Rdm8bqR9pHvtt2pVCd5bQZnZKRFnYut23qoLKUEpJr
vv6Q++JYOcUYB0+NAt+1HWVJiASwrnwKpXm+j0jaum0zVhKqhJl/FSRVgGBQuiifpXmi7GJeoKWr
B+YEiF8sPKupjNRGQGvIHFnUgtMcMDpzZh26uIW8OTWinYSXc6JsKDyllHuI3mG4kotRcKFiEVxL
7GWvSAjqwziXHZhzrbNQtBQPS6N/ELq+87TSkI5mif6NJavCVRiNwT6Gp/xHNUf1VVCHJfribXxQ
jXZwYkQyr/RIIzY3QtqJgHWfaqONPKibxW+YtIfG+AqA7bYANOdM6G25UxBEx5p65h7lcvOYLB8i
K0VxhF8caT/ElM61HAOxror2IIextkevtT4AKxKo+AnVTuI94gqTbxx7RDweu7asXWHoTFuqAvMU
x8itJxmQJ9Dkw6MEWkd22kkva1sX5nkv+7l/TKAFPtXhmLtm0oIr8EcVMEpZOkguQqzT1r5i1+ao
Wbu0yxN3nKfgPtR8MvZGHA41Uh2TDr5DqYSXSTQzJ+8aWAFixJNkCPDulSmjsd1AzWe263Ser4Mi
TPYKpDFoCWnQFBnhFyWC6ykxGfyAsqfvCkWPAHWvUwwIDVtovWJoTkqEaDb4A5gKD8YQFs+t0lIR
UZvJkSKzcSKfzu0J8Mkurix5F7d9d9+bUglB+4gepmLNk2uh0HAK6zE+TMhCoJR1Rmk7/CaayYQE
kGy3lZAdit6Xdvy5P889jOD7tgqne9TIhbMoTr2dBFnkTLjSux6RXW7SQj+WJTKUSJ+YlChRno0T
sajtKZybs1Z3nHdIio/B5ENM1keJ8pihLf7SBlFw7ouhsNW4mB+yGuIwdNuLnTnO1k2r4DcEWQse
kkmwesdI5uLQG0K418s22/XG3H2pe1SVTGM2zxlaFA9dqOqOFGgjas1Ra8tNMd2Zfm46WpArz41f
QiE/DfA2wF35YyrJBzhRGSZnX8zj+9DwdXjZ8u6LJqDYDOQZHRs0lx1rCFGxnKzpm6o0iP3G4uD5
RTSeZ5JenpSkc2hrpQ7VmdqKzkAka+fhlFo7VUPr2G6sUHxoYLadH2YjTSBAHOXk3NSJcYyn3vyq
i/0k27TeDD9SyQwZfFHfT7iWL2gFB5+zCS0k1LL76z6aUQY1Byih7BFu/fJkxaI8XplDrj1DfCjl
9ozS+i16bvIOsEr8C8Yj8xYlaDFwhiQZfnSGNO17IYsbZ1ZlKXcDoKu1C4gwltywq2Jh78Oa9I3+
OevUo1N1yIJI9fRYC3sbpiODZFvTiLaCPvoh1eX51JWLnKs1BIgQdaI0OqM+IEGXqQhFFLp127aZ
ao+zOND8UjR36YBSx22sDC09qVMo9F5kFP1nQWisR6vT5L2YoqLRov1Xljzj0WEqoeGPqrvesoRP
AyfWniGsup+57vdNk5OQbpvoEARG5Y1j6b9wN5roNwedjaCr9uArob9POi6UIB+DTzjp2VWNBjjw
LPc7oYJ1Yu77mCsFhT5J6fP90NKF3BGKOqEaENX4RumFPPuRygw70jrw4Ju5VNxBzOE/5LFa21k2
/0TIQbBRG9UQKgsjbstp+BYCid/JSSijrzVbd6M110czMKDXj8L22iyFB3MQfCe2OuhUahnmqTCx
Uppptdx/ziItMOxU7/UrHwwLzNizKtIzNOpAn0wrRLUzsSQigsg8G35fjY6K+m5tU8xnqYRcHCSa
tyMIsDRfJUhE3Cm8NzsdXlqfW8AuUZkNHVNI9R+CmvexUxq17+SK1n+SJgVHBaFwYjptIvetEwpa
+8Qjrbwe1DLV8bt95foDCUMb1mEUVmphtA2py5FAjnXXkML2Du1N7gK4yT1RFMR9nszjzzzjIizQ
blE8GVzDkypMaY4EdiIadjuJfepOij9Ou1nvikd97gpAFcPQvHC060+Z1gpfaAvov/m+jlJqDWfY
bpY63GmaGC65I+uPFmB/ELPBn1xz9KXD3ObEIhHqARk6iWxw6T6g3w3+PjhdtKq2C7U6a75Pb1bc
qpPbBmYQuhkyAaodKHls2Qj4mMLNmFfjIQ8r1NvkVux2g181h0RS1JeQqy5E6DYsjoGZxfdJHtKf
lLTjt4RLDV3tbtpP9dh7cV2PthiUutsa/Y/eiMsTfZ/0hYUyN3Mc04MbR2KNknpeuZ0fRD8UddJ3
QZkUx3wG4BOlHH1HSohx1bBIvhBIxpnTzUaW2NEQoOOSDFr6SHUt3olDnnZel1KOEjPUtTT6/pzA
NKOvZW6BU8gmpGZ5c/kEksHkaIVV2UVhTrtOKzsno2ftYMioTCPTJDy2RW7thm65ZBIkn3PI015y
TT9IMiGKYMhf4SV9mqx9GqgDrpagWXI6AT0zn+SStNMjQy0dVaz8HaH6nzKEX3+2fBHak0Eqb7KB
9bX9YEhvujmqbjWlU91Qr6VHGS+35y5Kd70+TW4YzLpqt0k6OY2KCDtYXMTiIxm8w2jUrVeWQ7qL
0rYnlAO16IVmSvAjG81x6FUK+rhxzU76XIcErlc6DwKN9ggrXfYpM8vKciQt0XQymRaTOCjWPtSU
5lGLk/ZbO0aaM1dlEexZBPNAXC3dkrhrb4e8H+8mve06O8lKfU8EjLD9GPSnzK/kn2HpI11HtV9+
Sawib9EOC5uXj5+EW8/OVXVuln0SkxpP6Vwe7T4IaLhIHcL6v2FFpeeGdCR8gOtG5Mjsk6xqsOJP
qjtOv7Ted5Xy+39uBPIvTFDtAJ+wenVq9RTXVsljvfW/Ke09UkMEKD8+tnEhbQ63iWYu5EYUBd4Z
aRFeny2jtLzJQUfrTjoEXuIs6NW/R0oMJesra/qqJpkRrY59HVlgEGNAsrvkBAn6LtkvnWDl89JB
kTrK8d8Arl1IfEAkqi18NPQwI17xNlMw6omcmg1zKe/nnbQr79pf2UnwxF+dO7n9N32H/u55E7hz
YTO+sbp6rUMOKVdzi9XwuGgDLNIPdrGP9s2u98qHcV895vutXNKlFX1tdN0nym0Y83CsLDKUo1v/
Qu/twEt8P36H29rdOgiX5pXcHOCZpVuezu2381oYdZ3EPgfBQv+4GO6RcPXNhufRf9yST1/Ka0Or
VE+s+EVnDYyq8fy9AVDoubhZWLQTWOqU0pnve3CH6oGAcgsNdSH7Q3VjIYgFLE+9f52rl5p+pqoj
+V6LxLvaP3SiclT86tqQezdG21fkncvtfCcIT+ZknKbRfxaBSNum+lCjF4T2ouT6JYGTWEBYKQhf
Br88F6XkttlplMS92cnf6up/SlT/C6I5t+Xv/LGtf/9ur7+Xa+2c/4OqODLH6P8vimP/zqP8tSjO
8s//qYmj/ANKRZ7tOAD43Ci84AX+KYkj/oNGBarp9EMs2HYNH/EvSRxJ/geYLYm/UUkh0Ft4v/9H
Ekf/Bw3ZSx8YJRYR5uf/UBJncUJ/1S+IyfDCmkZVgWQwCiZ/TvardOZk1pZsao2tXodImdky5A/S
Od9lgBaE+55Ehp0d44N83irprwCG7w2vTrGSqVVRkiWpXaLqADb1zPkZL/SqEwwPwW6TzG/5vY8G
uk5DV5S8WpIE4n1+RNrWnQ8Ibu76F9FFM2W7ePE2afp+eKtUtEjmze/wStFzfVWqTnKQfwcn3uxU
+Gg6E+1/477ZGuHKXVUhGclcaez4WB/ThBazP33Wwn6eUluGtOPfaFL6A/h4O6tw4/6pKdJChKta
DTPsEn8yhdhW4ahHfJzeV02EDRzqxCywR98y4r1e1P6u1WELtgcxSpDXHeTBSQPBGp7DMoLfMOa5
8ZIMJDYlIxdu1H5Umr0sg5O0q6lTYPuF6Rds7UgOw9YyIHgRfBGfJGLA04Dg7/Wo5C1wFP5VfWOO
eafaE1iciHA5Vk7mVJiPQqMOt0Bag1tVD0SdQB1tZ2jSzUo+12Oth3YXyRqo2i5rHqAennkzNx2A
LisB/I4OmzYdJVK3k910CsXm0DLj617tp/aBNGf3s+WjxzNdOeFNbKWBW9OIvY+Sodi34Vy4cUtY
72ZFNMAEoXUsSJHL8s7XxfjYdnQmGuYkPcV5FyFpqEQNen7x5HVayH2dWagz9UTC2k6LxdJthli+
E3hOjLBX+OZe70rkuwt9PqtWV0K33IgkKduTogzSeS6H/hhpcfZbM6dhFwpZ6aV1mzxleio9zogZ
gRVLJLqRyY5TWeCdlCJNb0LBRZL5seiGfi/2rXUtClp3LFNIvHWj0l6kUJS+VWhgX8+pnFyXg6+5
UtRNu3LqEQcVRPoixrlzKqmDtyzUc+tQGIVxHGa1vBuNJnsQ26S+nuN+vPV5PX5CIhwMm54ZxzEa
TW/uTdUpQrIWVTTqp6Cfi5Of9eFx8oXwuwTmG8VVkf6jNFUBvmU5m9uoey+ZpvgewIngkxAqhu/o
ZcbxdVyoE0+0dJwlr+Ph9FnVSu1FiVWI7nqzCxRXm+O02jM9aoFMlTxT8M/6orqahWb60mRkje0O
J/oAAEJ9YLBxtyNFW/2QBqGiwToQ6x8dUg0QSKZTovJv5wQmx74PckcNZjP1qrkK73JVjk0HNi0V
OWRqBTzNhTj9rdeamdjytJQ05MQaUtcKhyRwpCaqZEcR6InaWaNvfFP8OH0K0OXcwzonHXsxl9Pz
HKqVcjuNKjrV7dDkpKgrMwtOZSKHSJm2WXUvFkXzlFVGcj/LGv0bpMJFtCqkTt23mSDs+tksTzG1
hskVjVRc6D/zZJ+bnf/CfI/yXikS6VhEcXZGOLoyvialrCS/w05q510pVsb4qTACUd0lRqBC3iu3
ceB0TQGJhyVG1lHiiRjSd240XysIeI9l1k9eRGZjr5aGku9EYVSf6FKvA5vMTB85pBcBKPltHx8b
sessO+hF3nuj2Hl6q/P87Llvz23ZVl9ysavO1qQTh5WlELt6KEWlsyQ/AkefK+s0WGMDS5EYmj86
XVAcgWsZsJoujtApVkkBnUnezsZn3v75s6oO4XOm/z/2vqzJUuTM8q+06XkoA2dz2kbzwN23iMjI
yMjlBYtcCsfB8RUc59fPuVKZOit7RjK994tKUlXW3cD5vrOaaUODAwrPVQ187WPqkKHvkngA8TWJ
N1SHxv2GeN3tgkZ3+DI79+Ar4Lz7VrZyq1lf7pTv9KtLViprLqX5Oopu6WvU9qBguyjLvSmass59
YNdUt8BZVA7wdYyj+UecTNFDsaTlK+p12bn1anhTjWPXjA58M+t12Qir+lp7tp6jrLW7Yi4RFAmg
dUuo7C+lY8hRtkN/LEzRQdY+C+w8WkS7PhPlrUgyfymXUAK2wz+dIVT4zFuWHdG91e+HFhHaKDKn
e8rn6QZYyjxE6Jm4hL5Mr74q5ckTpBJ5M5JDMzKMx9mC4xf/KmCtZBjMg5g1f1gda9FxP63ymgIB
2nurww3wG8DfScltbn3xIxLVuvVGmm+ZQQjtAnTpgPvz/mbVujOuWl7NFMPnnjWgNDo+DjuVgU7b
A5hdznGB27vdIEpG6HoiDVLlaSPDQzZ05paXSp4gtpfbwvjoqFWsPvIpinbU+Wa3xGX/0oe0fxgA
xG1RpIFaypWrWxwkdP/RbLfWCkiXGyNOPsm6LS7vu++izfhpANZfB4Pu04nM4jCNqT/my8S3uqHZ
ERoO9pIjKPKA1hFUBKyRO1S6YLuZZN2lbdd2O8ty3MYBBvso5JDFBu/PoyPIwtWm+TpUCojFOv4I
HN8dzya2Cx5cZAOmaVMJUV2NFfkhjJZvy0bxOjV9cUWXKZ4ICsFDxygwsx11mzzTvkl/dFkpz5MU
ybbPXfMkWic+cp4XN5T1VF/Xng71nCXqG+l7s+smRH/LYclRLY9acRxmZGMDCaclACUdSbK8AQke
9sL365YULj1lJl6ujuv+y9qx5M3laZPUWejyN5jk3D4b4D1HD1i8Ew26Qqmaphcxt2oTNWLczqg5
3oBuLOoONNr3amXFV1SL6EtrB3lYiMIGhKn1HZYkdpOBlz8kopdaQPpReBeKwe8X2g/bpJ1REke6
+VNOB7HrVhZvK03LPUt9eyunpLx4OeurTpu5bknirnrtO7Vtw4Sne1syBNPwIWGPYxfB0jNPyyOX
rLgyVFq6WuI9bzmeKrpmkKVtGW2bcpMYECF2WhnQCwBXuOFKfLQhn/Ff9QTE/72Ops6c1s4yWkeM
wnGBB0fTXoqGLA/ULSl4ohUnmS82/bg2p5Ea0jxamXekzmcKTrYckBmy98yarzlXyFpJaE+QVNgw
9EAXOGE/xqbN0j0dK1z8LAeSvlUyX+PXShI5b2WezP1RUIvr0paLiGv0WSTpTtBcI7wRuBWO62mQ
/bLrKDXtHr7a/iuyxBcJPDApPnihSTmiH9gX2Tdxt+BvEr8s4TrfGwi3rW6L6dQlqD/8Rmgb0vdw
Sg+XKcX9k2JwUrsVbMVj5PIcKIRDTBVpY71DG5B8igri213qvDjRgs3fomJdH7Ex+VuVpuuVD9Vy
CA6aVOo0wvCj2Z2R7gqtX7/8yBXpnhAgq17KhRMg6hGCSwvi0I/R6gcSdd0WhhhUWmYe7AMgwu95
Nbs3YjvX10GG4lCiL3ofyKzeyZVm+7XL52PIkn6HkiS+zdpm3XdqxtPVJtW2soneWzIU9ezybuNs
j/SrGASIz5biQnwge20DOkE8a/Y2cmj6kyPiVUYOf2RGW/1EhzHUbGLwkaQs2fBxDEfSMFxWHStf
VTbgmFLSfcfDy16maCVtHWahb/2AnyYTFd05lQGBNqDXgh70+iCXON/EmNKOf9tc/2eH/wt6tP7Z
Ev/BIOjqLfxpjb//iT+6bfP0t7vTqETUKiFAXwvotP6+yEc5/Q21tiUUzghjy+55c/9Y5FFVjXJb
RJje5c8QkQK1+scmH6XZb/i/KbIeYW9HllJW/jvttkALflpwC/h6EOIADykcIvldS/oLCh3iuIOX
tE935Vii5LEpuifl8exhbQliFFz+ez0RByMI+Vemzz/vun+8MsLF8nsaHQilX1Z5WbgZc1OELs0s
QBUI44z+EE9rqjc//R5Pf18rf26k/zNW8ffXQahKCg10jnaAX1HGZJY2qKpD1doMVcGdQesRUJgN
0yHPtHiphIyeACuwl3/+skgm/PNXe//FkUFJkqRM87uU/ZevtkkdV4zzdRcZlvMDB6Sd4ozvALj1
Q9zwD34s465uddmd0SGuvmbW2Ran7Jjp50TZBowthsM7weRxjNSIwSg3dNFhV/UzTD00wPrV61HW
OdZit0f4c+zOxmYBmgR0cuSk9vDV3lQ+wv/QL/ET87l6SWdTniX43S1EOXTX9GH61PG1MaBo4qK9
8Laj05ultOx3iPeGNymaGCj6Xj5oEqKvfE6hY7I6+mStkxIuGda+2col7weHz/gg5CyaY2Z1slWZ
Kx56Q79jr855PfR+/aD99Dy1cKAiL6SF1KXB+hAxLH4MeVO6JOBdEVuEUxtSgC/KmepD16TpuSu9
AL9bDocSgS3QLM06Q75CFrnh2N3/86D6zlZHzKt2+jAar11WU61ltUWNcPXa6KlpHomezLRNcFpv
Bj8PH83SIhd9npI8qnumF/6WcVcOGzlzeIDc5JrTVLj4XXevmt4BVsN3MKzqSx+P+gsZsvw9QSju
E/cp3Ue4jS5jMd9Dec2a/16KJW0RnZO5C0T4yI9Dl8A2lhV7SkOYauhAkl2U+vw6WFJcUZiRH03m
pKhVO6qDAgxk64WzqAWXueLqFS6+8oDxdIFSawuxUnLk/ZweCozMOz6t1Xdw5eNDGw3j70qJ4jxW
iziOxMcbKaMZYUzOboEisAfMkf0xnWh3mqd+7WpsgulRR3baajWzfQC7eyXwHO4sDx62KIhj9lWY
wkUje3VrnaZYTwPKUxH/foiiWL84cK6nxiu+XasWWuOV2LVm3BdRHcsoPHLRh4OAMX6DZ9SMXc9L
+WOdU7JFBhFfdqxL0Ig6zjPy15dygvQHinD7NHem9dmmEclwE7lvHqu+6x77pSCXkM5prfJifOjV
FL3TXVJt2NSg830QoVx2PZaLt5Sn+bRzpVHv27J1WB4RJ9yVTiHhpbXPcIjG7xJPyMm6BPNsaizy
Yl0WfRzactqquPHHKYYxvVbO2vOMfrfvBqT5Oz3a8Qmi1AVutaH/HSfBdBUdCa9CGqitBzc8VzNL
5loWE70kqDc/FCMWXShoVLeRuhgP5VhAiYgf/HOWaXIQLWPnXhqSbzsGAc0WAif8HDgtAMoxvymD
tpcBPNvrmg3Is0RK21EXHZ7y/bxuJxh0DpTl5JLlPb+loaWnRatxbzIEiA9CNI/DUIJhVGT4liTr
cl2aKRzVGJnvlZvZRaLyG3XJrnqyNs3qe7g1JvQ+aeuio2EzqCI7zeMaHwDIpQ9j2ZGNWdl6WjLC
3q1zwS7wlNDHMKv4SzspuvMRZIIyD8hKnQHf1caM8znNuuzSFb19CUva1C2ifNFnjiDLDRU0HmuL
47QOMdOP1K4TIEBkWtMqrDdFlb+tPTGAnULuDmkc0muPqwxTVCkOS9pnJx/U+DEM8STrVrXtY5em
EQNOQ4eztS09TlMuP6poTI6T8ckARncdbopbceybHhZHo1Kca301jW9WE/e10EW5WcYF+g6cdQZf
ShGxj3Bc5RcxGwQrpzbstUzaXUGQB4s8H7aT8VRuPMJ9bj4UuCsg3nzv1H16XDR11wYNhNhnbHcY
cCW+lGCfNzNf03OTqxQ/hCVnxrJkz5URN6ixpodR6/6p6l3+ynHcPwXt0F+mcK+FsCpgohRHdIHz
qp/a5pyW/XiuYGc9l6HFVtfIqroS6ea9TwGfTAz3P6VR83sMzWjdpQjYMpqD4h+T9iWz9L1NFnls
0wRrINFiW7Vt9sTJ4HYA3OhZxOBejcmHtypChQUEXeEU9JpcJ6dCB+3KlL04rTl0dlFzTZp2eRxE
x65VtZSnNOPTVY4xJGOwKh063pPPwbTDbkLNdVpnDMK+kEMZneLqPIyaoQcpJjCDp5M+ahqKx2Hq
YgehVNFA2plMH2dEmkDV4Lu9LvQT4KeplpWIb16Er/0Um1Os5bhLZrXsJ5mQboOSpegIvMIfu1am
j4bO0eNC0mLPXIqV2GXFIxiU+H1HIFDt+1Vt3BLDesyWCM+7Jv7mYe3eOJ8BCetJsbGSRN+LIVIP
6A/xjwgn7j5kiTenVkt5iCv03OkcWq1xjKtDGGZRRx3PPqcJWgqgpburOSCXdAiy2+XhPuLns9jw
LHcn5HvBDZoyxNupfM0P0ercu7SaerZlSC3DE9Yg9U5itP+gGZ98bUS3JmgvqfqTtIO56/KWEQ8G
T2uDxwM0lbjWnqOSi8e+ccVnXUbRkRJTPQg3xK9iXBCOovLpfgmsENxgqJEfbDpMclt2rvoyJMDY
ItxQZtPM2fAStZgG9oVZUboqAvweR94GPW2QAJj9bgea+t1CTc5RqQE+extBVy12OgSsWtUUU7Ph
mACgvkmEGOsR+eWIl4xT+8N3awqau4voxxh1bChkKbAFxa2UZ7la8iQkD+smbzosy2KO9VvkmhbW
Zug/NOCRZE72VTKPGGpiCKotMmi+u8HmP2JBewhEhio7r2Wbv9jeTGfMF9ljbzTUPrZN2VgLCOe3
CGgsSkDkrT5DU5S6k8B2Bhkpkt2gvoLGK2wKh8ozPCwmhrPdROVr2Wog18yN5p2rGmjQsaTK2kJm
8xIYQVhtNWI5A7qRGLLFUJ/sy9HTbtMMqVRHn6btAh667HAa6BlYnYcy9JkUc/UAjI0jv9j007rT
IFIQ7F/Z9iXnJOp3s8og9TIjkK0dMsq6dy1vhhPgAXRzTFkV4PDm3PYIbWhKLIZ5tUBdbHUGy2E8
xsVBMqvbzSpVPG5mqGrpHrXd4maoa5C86QjiCwDwWPzE8zK2u0jS7LPC/CJwLPoRGlSDhxqGJCXU
fqXReIjiUq8bSKqnAp2achH1IobxxfImFbD1IyvrUhjVxZueQPezwUNn2IdMqwuGSxV9y4BMBOBd
JTmGSOCpMAXunzDajQycTB4DfuW8nKCqvftPGCA13wW6TysJWbvPo3M1xP0HPZDi07wyXBCjs+t1
AVgGfR0uUwTXmPKRYoy+ABOCH56bxO40xLqHWHXopFCz8tCB2+k8SgvooVNNdejaeylHgkRreCjd
2uNwNCio3NuRVg9ANhDrFyWIjOKAZn4kqC+4NqnyYZvCxhBuKwTqHNJAnyMJJV61wesZnCxz5DbA
0ZYZ7SU0KjehS/EbucSsqJFw0fx5wLJQPeO04+iEx62j93khcfGD3218XcpuxrlAyvkcuyi+oGtz
fEi6BYWmqctBmfUW99pYIOAQ+VzUvnKMQpA1y6F9z8yIjhbf6+aQVdW7sdTilJIC1dRtp0Fujc02
1tzB7QsnuPIGgu8oGvfQy+bvKxwHUR04cR/7yo2AAROUgie0rRVKevZElsPHLOmy53UcVjfXJon0
dIrCgpyluJLVvNNTCz+DqabHQfWIrWaYNRwuxYLYMwDE5DVjKRnrnLTo88MV5j6nFU83bdn4j+uQ
88dIxPoh8gZwWc7drULLgkeOlo6TY7GUDudJxudnPGSKWqf2Hsyfm+RbY+U6Qt0m9TPklbT+X2VY
k/uMVe5Az/G9cis9KZ+Dexr1v7KG3enM/6I7IcbIUmhOErTCgbUHWf6LV0umURNHKeq4yzYsx0Xl
zQ0LI8LQbTbv/weHceH0/a9/SSgW+/+/mOLph5l+BmH+9o//AcIU9DfkXyADNynAJJfxPZboDxCG
Jr8BX8GRCxq6QiXOXckwSuPYX/8SAYNJcewii7VEKDLS8oFg/CGnwIDz273GGonFqBtEvBncfv/n
f39b/rP9If+AJOwv//tniCKF/OJPl0haoHweuaeoosd7uC8E+Ps/CSpA9LZxHgSoyChqygFu7UmG
G4aVlLy/Z3hUbU0QWCMuDSSt/rutRNJ/82ZhuFcsBJEIjQhgbgyw4nGJH6asL8BkDQjeqTYTNPYZ
2yYsidqT7oqZ4EQKZQtSw+S++M7WKIMKdU4za+Y6XlukuhMWIO/GBAlb4QivxJYFtQYIZFfZR5ey
iwZ3P5RhiYG1wSxJA+aTq3Y/EROwcPrCDuV3b+OOvlZGSo1iYGxKdisTOeXP4G549YpJqs+rumpH
3b+JUbHwu8iloJ9oyArw96hhEDEcRm2R2a+WjgZTK6g1qWGX9Zb373yqlkE8LRxLWvpKSadiONsS
FqlPko8R+8a6UkBAUAFG12hvGFgjPiQ+7vlzy1qe3Baq4IHAMtuZvLytlpXTQ8Z737xviOpn6MRm
RxFtKiNA5bXlyg7LNvbBtfAaxFn40A4+LT6OGNqFvAWvB/W7tLPDcjg0iX2fTClUumUL88oHKcgi
2sehJWvBtvEA31Nfr4yR1GxIUS3hMY7NaCzImKTyV5r1q/lSdBg8qzrvq4V/CjDfTPtKdWP8IS+G
NP/cLUyKfssaaUqEBbOuelh7ldkDDrc5q5lGD80pUG+n3xN4yORz5juJhzAmsfJxMpShxSqCB0nb
/YC3V9w4hdfbACxfc1nUblzW/Bkrd9rt+1HHCxwtUfpjLChMIzWQCd987JbAIeSdnJnbq6tw4ELt
roBoHvLOKY7HFox+gAnaZskhETKuiT6PrA3o88tUzq6wk3UEqIGl021G8NWwQY1DP0GTNg6EbIeR
k3eQ/y+k7vsxUjV1YzftuhR7zQYy+Za9xqwpl30/JRywl2iMJLcVfdPq7Aztwgk+B+G2IH4hE9dV
BdNKXMxtOLdrOsITWbGUX7sRVMMLjFMsOQIUnKo3K2bbfaQEbv4PHFRqsdUr6/KnucUyBgE0NMvY
sNKULNN1zTA33JJ2WGKT1BPr2uQcQ0NCL1RMccC9XHqymRvu8ku7wn91Wgo1DCeZDlH0mJEI5YrA
iXKwzHHsCqwcPEcFEiywqqknWmLkTPp86Rtc/YVvH33i13JvsUhlj24OGdLLF+iTn3B5OPIInUlS
ftH9QobT0LjenVcPCPgblY6lh5SXPSgjzQdRZ0uI7gxWQafsHexGA/zaK5bL/Oo1ojc+8KF3yVHL
ziynslzxDRn4wfiDIFwh2HQsGdlSLUtgAVVlyBeSgyR6sgqf5x0VPWmeGwX2/mta6dxeCNSe0W3B
mxZXu8qI703bY/tcK5hkzjOupSHUoo2a+TFgkufnDjyLf8LDuo1qrdfVf17vmpuyhrqnLD8lRgu/
IaEZYTVEa4TdCSCmPZgTRcFkeax/PVaiEkr2iOdNeuswEotbS2cGeURYpQtAN+asMq8LvtG30iMm
4iy9mHu6G2msAIxNzvEgNmVWBBwswADVYSWgD9M69inSKooM/pm6x8BSbT1aUfvPVJqk+V4gpD//
Aews4+zmCDDF5lq0CwbZrWULHBpPWYFhNHJ1t5oSiGQEVSYcg1GiSnVisS78Hj4Rmz+XFWLIt1a4
HPXRgSFU/XdiejwK6hRbE/DFopiRzliTksEFZYq2W0W9zmsf7zvtOnlTtlTxM9A1Gl8NUMF+V3So
SXgXJeXqknpOJqlRVgJRhpWbshmLvq0B/eJkqfuyiqTY47ERjdi6gIeI6zqs9u4YLaKSPijViPRD
LhZDH5slEfTBoN2mUHUB1SB7EfDrwf+Fu3fS52HouobeaFYq895zPVt7g39FtWY36Kq19migx1G3
shsn+SRWEbzZJWqhBUJZXBjFl4YKFh2BoZTsPR2gTpJYSalfL5XPYR4eam4nnkJIXFViSA6tIiFf
t9WYBqc3xsNluHUZREPxO68aM6QIMRdMbjs9cQL73rK27BFHNz4eWOV1jT7jLGQUwdDwGOwWaHOa
jYLCRR7DbIT4MSxqAOyRg66NkaU/ZCkDwSw6OGbqURcKX25KebTi2xhnX+R4DOPcwybpsZtD4QCV
iD10GUcCSmsLBEylC4TmAkB+W2z4PHh4N1mIO0itfGXH9cAnR1owJLGEw1DnfQ+9A3bMHImHY1t+
HHxlGBoMWjj6AKVq1Q70BHeunb6sElphWMHhBlN4fliEMBEGwPm5ZzSQY1RmPNwNIjR9Mxyu+w0K
QHp/TYdl8i9GTCxs4VjOMHxgIMLKuDR8Vq8daAXcQnCDJQlM0Szusx94+HbzC86NGIFO+DOjgadK
lLE7dJJpwAmyYL09xAHWv/KQkwn+3F3EJbzGsHNPhdngET7dEg+B4HAKDsB6BP9IO7BvjmMaAffe
hHv3ZChyADb1lJLgEB/dlCP/DgamKq8JNCBxUqMngAPxjSuUIssd3rdJyL8gln6pJi6Qal2BWMog
q0WaNy3jX6STDnQK7voq3kG485TI+TkVLa5WwuIDSHLoTziYHZ5Ue0woJxqpjYLYBIuUbeuGA2vI
BkOOSmbl1kOKcIGT+tgN6mkxWHJ/moX/HxzY/Z38tIHc3yn6scu7NBgLCJafP4+XkCOYLIt0vOva
2F4SCuFbmTTD56gdUF/sc9H+iyCCX0i3eybNPVUdEThJUiDO5Zd5llkyYgYEsj8vCZRcoLgVLuNo
bDfZJKqDUKt76BqFe+3f+qB3TTQKRCDyR2URwLrqF2UpgZxOTa1Frogd7qq9YJ40TdaneCHLLlrn
4d/7nP/t9X65BNZFVRGFw20bOUaeiwAJIIxLI2RycJJelXVwcEwh/jvb/qf94ed94Zef85dXhTTo
zz+nlpGBNKgwO0ctzOIDnnFuybM9iuFCnbT9uPvn3+ovv+b99XAJIew/pehEg7D8z68nBstGLE96
x1Nm3omuG+k2aqrsEa7f6Enz9m4WhVKT/Ys77P45frps/3jdHH+lmAuy/1ZnkLDMjgOUauh9FhsE
dfDnMCX6qqDSOfzzj/iLshyZ+AkU8ne1PS4fCgPHL0s6CamFSbwxu3SdYNWY7Ak5L1uY7X6EYnkB
2rfJV8zyo9hGvkfaK5u/StpjYgrA3//2Xv5HTPGXLP3pV9m+ubf/+AFY3IWHN/Hjr395/qGmr6A+
/uMCnYv8eZu//7m/L/NYvAts6ki0JCi6wIL+j10+SX6DToIi7hJHMSpE7uv6H6t8+huqN2I4f+AK
xA8N+Pq/Nvn8tximCZRAoF7vD6nFL5v7P93k7/aLn67ZvATAgJsE6o0ERTgJsk3/fK+AHxzlYKCB
U6jYSdd1FB7UMvItr7LL4guLy3lX4tG6l7SVBybGvIfXN/AWuuqpa3YcIlu1Qe0j3azBB751TdAS
nr1EwEQdIc1gG/VQO1yBCcPRGg8LfSLD5CuI48USdpJ4JraY7GNxSAFSAq/O43vURSobufGDJGil
BSzsYeusBOo7IrhZMblIpOuFGvkfrgWH0iMWVCibZ8cRWRY5lORLAR8CWF++43iEyy2DBHg5Ojuk
u2zxFg2/qls/k2Zy436FX7ar1ySsUe1boyhEDhhMdgm0MtU2nTjvnxG3keijbEH8HVBsiQr7rkVY
CQS/JFvjbdfa/nFIk+bKQREOBl7XlERQfSI2a7vyIvd7HPWNPxkjfHdQHaiBXWEpvt1x0CJ7h5bq
PBy1L9fqzFcS+bZmyagQMIt6UM6fFzO74pkgBgQTDWIpUvHUQkUffWjXYJDSDSZ1uIRpVdn7roNb
9gewZy11XaT47r5TyyKC3thoZMClyVL65iGNNVpkyjnS8BBMJA3RpsGlOAx1vs6sAejijIg+zcmq
1MVhtEC5CCs9Ivg2uEpmDrdFkd4d+yJRqYfXGTr9fqebDHEkIIsgOEOMloe0D4tnNzU9Q1WBnjGo
03XpZ1kPmVnsXLt5zuVDbkRJH6HeL/tPcQHr2xGgP4gC8Gnt+sI7Id23HoSCY3Us+qFKarxCq961
PU2iBKvNXJGNblwsv2UFIrW+Ueib3Vu1wLu4L+Gk0N+yObXi1nsMXHB9476GYdCFJj1gISroOW/5
MO2hoI3MZ2DsA9+BA+zHuhpoJN73KufDwZiQxRAYFOQ0kbY9woXgdV2W/VyeNVImu2OzLrapCR1W
c2RyHMdNirvEXlfDCohDUyyYJ0yEGjR/NfHiDG49yKuIsKZ8V7kg7JuH8LI/5IhPGDeO4bn8nA79
JC5RCo/wbWERanIK6GvYabAzE2dAb5SeKEJ4xkNQDUN1ADIxKLIjOE2ag7FgqvYrpmjEnKRRue5S
j6xk/OKla+MnPbJIb3Squ08sXWDZgM+iR0jK1IzY2WgBMXfoNDcwHogMipeCU9OceMcRFtQHaBi3
MR9BpZWBW7HvB9WQl46OKhnqTMCmENWwRxf866rgtH4SNAWEY6MIyKFLkW8CWso5slsaO179vEYz
YBqPLDuF7RSrR7++Guhyx91clj7eZXCAb/GTwVAfoXUDgWWSY5yGOKP/LkiJW4YGqrKDmOb1UzMm
ydduiucXMbQw8isVT2dXqMUhzicNyDLKR8xdxBP7BteahuJpLRy6zEuW0y1CFVo1viwtbv5rC2VU
tp/meEpeXc5NvxsLJDbUsQ7j/NQkhBZH0FhwlgADcdm+NP1oXhaHRIQ9PjJAybszHK0KwiMzGoxF
h8BOXub6JFuHp3c5VNqdXa57yMaRWlFtM+EzfSOZh8UhdiMYXRENPEWV9YwNzc52KT71Pdrr62TU
SFENK0Y3qMZd1R8Xubb2OGsjuwMZKVNbaFNMgjlARxrcqqjy9Sghx86gv6bUb0cxISFqYrkWN6zp
HrxeobUGkda5tLmZHhgwWuRjNMoCd6pIPQPyYk8Q2d/1YIInq0dqgF86yGm7YfHv8VMEcYqqYExd
4lC2B8ahs96AB8SBItTSDRfEXtBxQ1FsALYrzAwZz4QA/NGWNEcuYxCaoQLeO0JN5mfx2lAs1TvE
cKE3tPR65aduhOdkj5vW29fICZeC20PSE7gv3ev9Go1zdcQzRhW3doZsHmEHwJUuDEaul2zBw2Dn
2YR3HlYoHE55vFi+0V0uw6Hz2TD/yPsFKLY1QBguHZe5O44ZxQummKfUG55xpX8UnBThmqW4dDeF
6O4KLwSJJTVpA+RIRRfuIAm0e6itV2Pxe5Y4jwaHtav8VhEUuKjNkCxZdkH2FiJbagKHhXwt0olQ
iIOyML3OJuLxU9S4RWytWSp3yylBqk8Mjbe7ZStR6SUZxvaT0equZh4aLy4cx09yQoaRXc9plPRg
wSdA+C/gYtHSOTiJLy/NO2GQpMWj6YDbHhBgbnXMwIPzId56HD7uAvDbLFe6NggMQcVMDxRygaRD
PnBEoHDxf9k7r+XGka1Lv8q8ADrgzS0MnUhJlJduEDIleO8SePr50MdMS6f+1pzLiZiLjujq6CJB
Esjcufda33I5Ig5s41BcI1e2a8FTqdcj0kinTZNDlusOnjAtQ1bfjE5bn8IqFu3lOGO8Og0Gkcy+
kVhDd1JyvW5Bc9Dsux8KKAP+jPnoc5LIiA4wCyDljjTeJlA6qU7uQkVqk/1ErvSA+U5L433HuLX7
RfcaINdoSU4UTLrCsjox5APmESt9feI7DyP2/6yttlGHqseVxdJPB7p6CEkVWQ2VB6dLpQRwKM1L
yEx1WRRcs8OK38ihAobJyUc19weWhqjxZ7luUDjgZpMLN3HY+3w0Pbp5mpeC/zfiKH/KMzmuka0U
U6X9/6Kb3XadnOkUwv/z4Mz/VVRZ+8pd8B7/+l9/U4LzKv8owTVmZjJqYepvm5g5aK3/GqdhQAZ8
ycQMbTKiZmcdY/2zBDf+oFRHBGuqdAAxdGrUzf8epml/kGFALU9Lhe6EBgT9vyjBmQV9LcHRWq+C
a5NXRPPLq35rPox2ObIc4R1TdWZBuC0SZJOfsQDTfbGkjQREUhqT97gXDdWN0hjlATOg8zobK04I
brjxp/sp7aye/iqqWobXLJGK4SVNmOi6J/KurnEY6DrAP5lKlej30JleWq1q01eB7ktFuml00uda
XcAkUmjnjce5VZds1yHqpFXYZ2LB7WqoPYAOt7CraqQXH0mWfB12wCKZOo02fB6cgWvFPkKiEjRh
o1qrtsVkGySS61hSNESGPH5JkKm4HjBJNkP5OMSrHsKXEAnY1IOVVU+/soyBlu1OKIZTkzCkDref
ZymliX1alol+7VzJaDQl9ibsGU3pI+wcqNkbMciZwra4DCxIXAWSR84PUc9cihGNE70OAifV5Ero
EVMq1LyY1NntHYt+YDyxYV6Xk8gWFecgrcLGLVMzN2d3tBBRYtIVYpoux4Hkwg+jGpH+uL1NUNtN
nMgONUxdtaUOuYbJ+QbqoK5/AIDUKm9W6dC/jw2C7yRgzy/sF2uU+/pdSPYydIHCGQAXUNxb1YNe
iX65yoxkdEizNavpcUgsDa8z0xlLey/CIZHeoQ1ZxnvXVeFIYWFWUnexkLHRn8NhGkY6dnTKy5hp
iaosgYMvSnmmg77Q4ZyLubUeFiN2umNU6ln/lLRIDv2sqYqto022cu1U7G7x5JYcGvTjyHR1ONLu
K6ztZON/qt0oYa7gykOWzLuFg6GGv24Zlp0x1YoDhkFiUMhkQyuABiEjk/OtvthZlQeZZXfRLmU0
wJ01pBw8rUnBR4j+wbZ2LOG2tG36yAnPM6rH/iJS8lq9AOTOCROonKMVoCyRclxTPgqillBO59sY
hpPU+SO94vg+q8fIuJISPUFSIaGohpgUl+QyutC8tOxFpHLbHVijm/GzhUhmPRU8ld0FZ5hcYbtm
UEWJMyBtaY5xl+j86LADjfKuknXwX4pqLcO5cYoh3U2L2dJKyiG6AYELZb5hWRdbaTTG9mBlmWO8
9FgMxaZI7AkArSjR3wca03XpkW5sbl1LjmFFt5U9SBl266HLQgzBo7xgAAe+apaF8Bu9GN1x1EPl
ypinnJlcEX2oslQUFw2h1OleEOZpIIFMDH0PlK+LQZhyD1BzqEuJWRHFjeNcoQjqq/OoJiK9l7Vw
IsGEsUJ1bJIhMq+VqDIjFEaR2ocHNC54mEydLvXg6SEVbMBZrXF87rW+PCZG75RBMkfMfT10ycDF
mDFn5e2chJnNLqkWVBtu2mCP5wDfajiY1UhE1jYe5TBGSFXIRnIlU+hNaHqNYQzUXAL1oSNlzz6H
fuGkxFEojVDcj3ZrvXXTOFZqkPJwDrR/a0YKpE0w2+Xcs6RdDwlNWWdFbswTO1RePahW/V6oKBYD
i8ABtJaWPg54aZewzm4EwqtVJx7FdUHcKL5YgjsUFMs6SxCGxYAbLzY3fdjM02s6cLyePKli8V5c
Jyy5cVx7Mpb20lk6jmD8oa8BEoT9PJpvbRO22PyZ+mcvaGgkCORC+cdZc8qc5L7LYys5Vl3pMKEH
yxiBZTU7bZEfoR6Z+oh0u9I5wo2jyfsy94D4RSGuFKr5FmtKhfTQ0usIHxw1cwUBtFATk6NFqbQm
0jfqbsVK3XApsC76xcAxJfO0damA+BWlbT569hqqiYcyqgsGOH3N3YbdbaSlEPmRkszzQ5ppJtOq
hG2I0/qAgDezt21Y6Ua+Y5Y7dYlrRkUvSpcE3LZ9SHFXjs+l3DrdwVHngWNim9Nu2g4tx0LZU6iU
UNaXyiA6vg5uCLyNKHln52DWs7zseKk+ftT5d0Rict05v4rFKQy/CxluXksq07LWWxiDnROTeaeD
Hp/h/nPB3KbZWbVWZ+cILYR1Hvqu1IPBDlE4GyJMdqasx+quU+canmYVqem9ja7PPvcIbXHvscIv
PbqDpMXpnoi+UzwzHBWJIs9uNYn1YXLim86pTFPfoNxiUueyf4fSblDGZlY90UvS4JfA0VsoNDSx
DC9uWglV/axLajp6fULSrnWYCqe3hz3O2Vo0JeaRXuoO9iBM5QL3O7u5KylYwlG1dANe0UGOrOzT
QZodlcxrNZG9i8aKtY2KNLo+MC1L5K2RY5U9NDZqgI6H2QJiYNFjMj1hMeZliiNrjPZd1B96tJvV
xRZXi5IxMd1guW8p3ONVmx4b+IEqr50NpQrKOJW0xHWSRIn26KwNu92KcZHb11nqJ/UYmXIWEzhE
k/Cqp+shXWMQCXUwfhrYBya+6B/m5UKockd4Wl7Ig0Z/XwrVIF/yDPzdMFr2AEW+nuzhnd9NSa9z
FDb9u2apUTm48Eu05jVpa1CzLqdfCWSAxS46vCSJwx4ZdMgq5PfZGaf4o4c9qQ48eDSXKg+7mMOf
HElkWgFyUCvYwPhbTXxqDZWeKFdnp+q+4lRhnuokEcUtGh0F2SctsKX33NHxRbBCaO+pe+qPNo7T
Zms3bMfc8I3seGGDO1Ggl7dWaW2G4JT+FmpOeQJwQJmfN/qMpqNNGvmlpV22klsdJTy3aTq123l0
Omsn59GYjbThTWu5D6soa3lJdGDlUW9p0Lry2glbA3ziLH3j7mobSpCag+rLXLW4Xl1Da9OTyZwq
AuSH9NpjvmHorwtLEokqg4ZpVzcTbXoSwlwISRoyKatKF6VuUe2buZHbFx4lAQhHNTvlsapCnbqu
xY5EG4cxtm5fjnSLgKKiMxj3ROFgVCCpdbLgCopxRvwBL1Ox92hXlNQjx7WfUtfqbZw+YOlsi45o
imk7FRZHSZeXD8dbQ0a+iC7Clkf9guwEpLVyLBF/1xJwVnlRnK5VWolf97qu4YwCUY6JjDyLojXK
S0tSgSOCbauXazbu1mrQHJfDdM2MXZUv0P1oqx5/IriH6kYk5W3k1Frm4+Irhh1rEC6qTaMVbXNC
tJ6L9w49R3r7309B/l8DPq3RVf/zUeuiQpn/6wvyaf0L/zhV6fofBGqTfs7IlDYfFrR/nap07Q9V
ZVFjpMnwQmFI8e9TFaP1P7TVuSkz00XhaHEU+vepChoUllP+q4LLcv2L/82p6ltEp4G9UeeVOLvp
lmVo6vfIaluNcuDlNoFURBBKbr1BLsIpxu185Lf7PEAi1v8wzP0TI/V/5n//ek/KLdkiMQ2j6NdZ
iqSTB0+LjbzaoD+aXu73O+UsvJgYuNArfkhyQin97dz450fk9MmEU7E1fZWJ/lWEyYIoO3TwTNxK
B0Mln42yzHGGo0HfyoZW7WTFLkRYliFOtKXuPJp04ovxLBc3Tr1nKwlIjz8oi4PDUD+a1aWwz4Vl
UIcJDxFY6rK7g1pdgLbsUucl7p9oIO6G/FC28V5X5w07k9cP9yAvDkWs+2MnvRlqep11DbLxKKj0
C2f4wI9BF88bhtwT6lXoAJDoladRjXajUPecFk9DPLxSwp+NcDo1IcyQJZNcqNLHdEy2K2G2s6R7
FDCvaave0ksJYuckidCNtZZ/PlM6nBVGOgkDR0M7c0YEMg837UCEbwjuBrPUaCq+014VwzqXaQM4
DS7n1g5gq8A1JRsZeU2Tt7DCTRrsTg4OBvto55iXqOPwk+GOZ0PeWE7i6Ul3tlrnkNu2X03OSVTP
lYygPE+wVMASxkFwFSMnjJkiQWSkGzmi6ggPi8RJKCXRKHlarGdU20FEcUk/NscR4VLQHbXs3Nef
iRLXHs165PCG4JMPF5oW4wlMBRqc8ZxJsd9Y9hvn2o2R1ajuXnP9Bq+Fl/Q3EUwKWt1+msUblH4X
40rBEc0GSaSfptyOirUrCY4zoztMFt4w1gFFq98ttmtUdMJir3ZgBSlwYycDoEvBHtMSpOXkyoMI
pRs9qqBfhelZzfrCY3znSXr+UOCXQxkLnLooqFnarT3glc31eYOd7zrUrY+hd5Jjkq6n3IRxQndH
WjZpDkblR+2uFEBtErHNovhTJk2vQQSmX4emRVp3A2V7Ok8hvddZvVtmh9RDiEPiLaLnnRTSTucb
jS1tb0GLcdrmqqpktxG40azhkVsf40IR5GLXFR8FrgUaHZ5Ri/PSvsorOwldU7/EN06eaa5l0GuM
zL2kPZk2lUxyHHXNzYc3TeXWKsPTnD4z4wAzA5g0mZXLipQU2wnGlOLAwSKdPjvR4udm4gBYX3w0
dK91Er8USFp7Y34cp9dVIMh+2O/bofnE6QcxWtutJLFG+bXIb7h+cP3le7MKtym3Jj1MV1qkF+QM
vlS0214WXkkp0i/OnrrZ12LOt46JlGm+04FvCEdaZwt8XjR+jQakgmOkM+9E3O1XGpgqDxfGwIQz
G3eOFG3rsYeRFPqFBqNU2iozSOUCagNNTSwx3gKQq15QpFn9Dl6Mu4SLv2DgKIRMngXQMoxcOqk8
nPvdSPoAF0Pb+yOVk4A+UNDaua832U3I/0l80LUNjb8tlgcyoM8j/Hd5ehRlchOG1p6JFUj/5QHT
LX2SEAU1HSggH8hhKIv10F+6jFy14VZTx10hkcwzMOO7Fy3SNkaStAbcGnFrTxYknGbksgAympSP
rHmWjAh1iMEwf4bRCzNVLwKuNpZAO6kHYWK5VvuxNP0m0bUTT4inqgXmZHPcxJW2I63gmdDSMydD
1KfMQLIu3+i1uVFaiOJLz/SFKcZlOCYvLalWdZXddGW3saX8pKXZJpGUJ0ShoE4SA9tZj+lE2Abu
aP3S0imfWKr5xsg11uMLFfVcCsCMkXV8x+kmgLlWuKmjBnHYk3YZBbrBJAQKCH6Ul6WkRa8kniFV
VGkShi1j9orpcmmI8Oucp3wUj5Jkv2Ir8mCW+kO77FpBIHbVvWOsv6m78aC2lJ9R/CoNxiYW5oOS
V6deYIjOcP6lKPUpeTWiVyYnoKnllsk7yueXJmIFG23PUdoTEz16X7wx9qkmfm0yRvfWTYmMvey5
M4CMiH2sPjI+dzm4wncBBAREzzLVzSScXRPlHMwSf87CRxwn215gCUSyYix1wM7H+2da7jMgOomC
ObY6ixcGDdtkEPxBHfc9qXehIAikWi47ujBNrHnqMp5nNeEpU9iKyvR1kjmAo3Q26NBngU17cYl+
rcJ+23j5S2l0/Y9d/q8ap//cjA3T0hUDXqUma/+hcer5zies94YbCqg5CG3K5FXhqZwL+nZh5meL
81O5QYX1V+kGJQ5vSf/O1iikNPRjX/f/MWeFaoaFuAtvjXLsvHwjLjLvHZjMBlDBzX+XAraWN1/f
b72ev5g+OitTknji/Wy87I59KVtXf/8d/hm19bWA+voO3wqotijTwSSEx4334db0ylu8BO/6qfe1
jdhHB90fNsNxX2zzx/FN96u9vcOZvi89cWk+Zrc/8Wl1Y32//7wehzLXVpFPfbe5sGfXSzTOBl3i
dyRdgZM+ITzjSPUrr/tgpXdN9uQyUMXR/AIJ2bVhnBE3ddk7s1v2+kOlaJuqfjc5h40KrT0SP2L9
k9gDrzaeGu4SJzKDBTl2lD5gr95CJiKqpAIKGO6kpjzaY3dh6o9Q9H0tvFZDyV/0mYWrR6Npe/T0
oEVoLgd8+tMRvUn5AwKcHw4dSP3oqnCS7Yh5zqCGccKCznvsrlFOZXlXy6+adBtnp0g8z/jftLdq
sL2wezbre22a3MV8qZzukYABL9N6T2OomTYisFDPp1Z0TOtHaxZI3B7nyfD7PD7AibtVkxUrxQpR
qvgPCtcpr2sVPbv+RMSZi1DBz1ILYMKnk1z1860s4SlDATgmCnVXDmwi8iif6QVTJh50roKzBXx8
ltg5O2VjHLAQs7wyNlbMO5o88AJFgNlcJHu6LZtcX52wlzGli6X2sJFSPxqaTWgop84RKKOf6Ve7
mkEYQp4HrZE8Gb0YdpyW9xQo9AoSlqz8Acn7bi0BNCBFCmSmvNNQbqPfGT7N7h59WDBbDYm7YbOj
QeZZbYnvJQlAbe5TjfpFyY+9Im6qAq3KAmq2WS76jPqz+EByjhcS1oA7RMtxZuNK51MS37PpXZVt
eRrxnS7wOLp83nTmzbg6AkyglVp60Eht0qnWLaoRxZK2zqj6uvo28Y3TBfGzojqY4pIUUMww3Vaw
jyu49XEbeOWa17FkbmR8yPWuSkIPO5RXz/nNRA5PKNKgn6YtWgxslM8jnu5mUryEWJgcw08lP1f6
Ay4nd2FmTQfRdVryg2aOU3QINZEEegscUTG2hpzddRXdSahslf5SkWCS0f+S06eumX6ZyrJLxsKn
McnxgCYkPceZBlxOv8SOiPyinB/BobQjRhKHtE9F9g29R72ib3D0H5P2l2mPHkW2C8TjYfWUpna3
macbOCw74DToRngWzIfeebDr555HKMw/Jxpb0dKgErsOceqsf3uxdEw3oHAtDiaZN1jSU7i0V5UZ
1PJ9X1YBrUi+iMNikH9B3aFGkMlC66ZIGDYPv5zo1MBO0wg6tqsGJdBE7FK+SZNxr1iRn2u3WvGA
Ssld9JekxodLEIo1DQFTZ6/ndseg5M2CyTo/WT96zZhuGv0xsa6MiTaisBiTGL8mKTpPfEERAri6
4zTQN75OW9qYslND7AiNthHTMdLyoJbg7GTUhebt2E4+1H+UcfhSbPAKVORtVO9Cs3B7y961860+
534bspSY96NkbBdpq8uWFznmfQn/BJvURWQSpR0qXqRN22SEc45wJjaWbddfRqXhq+n0YPbEC4gX
kX1kjr3pma27zFcPZvoQljAAY3lbG3sQfL5ZSlv0M/Qvbbdg6BM6EULq8li2jd+kjl9jJGnml9aJ
/akuTk5WfsQtU03lzIzIxaYQMBZEhT1tSSnyUD/QPrrIuBUlbMk28qTelN2ySHdR/qbTmJOXhJ9r
OAqyqBRgFMZU+QWRILJNTk7hK2myGSihZbvYJOrMCSWsAy1u8FXcpElyn/cvSm49h6yvOIhWDmNQ
L6/od2+HcvEz7htSiO4mR30UPMD2gCGdmOScFpc0jYSPl/tRo7xh+vEx1BxPlk59zI13ibNsGD0X
nGUgNF4mRMjaBEmaAlf7YwjAZcJfHzUfg9MwDLlBoLABc3tH1uvRSectok2vj3C2h1ASpthjhHqt
w0DtpGIvMwUIh7dBmiBskt0mPQ6Sddk040cuy9TsHdgj3dUVeY/0yf/7rVr53dZoE72CSNVU8bh/
az6EnECkCd+X2/vhuXldfICEh8xjT+Ds75qblrDMn4zJv2mwGLDC0T2T6OIwuv/2pkkcD1xLbdBg
0TbdS555EumgxkELWg9AffP49x/yNwXWl7f7prGWVFEiD1n9RmHLFoj3kyCfH95iveRvJYalmAhJ
GUMhBpa/faRSBx0aYS0Eurm4TMvYXAzEVkR+yoBRzAcxdlusqjeO82y0GCKyGXkmPgWnwEYmNkoy
bizghPNnJ7eQae8mjmN2cuc4iPGqvamXD7HhPMbLvJs14epGG0BHPqioUjToDk1vwakNNzBwODqA
ZlUrmZ4Cqnx88Ov6zWV7f/+J/7wz/u4Tf/tWhSkrzEn4Vqf+GC/xXjHHQIkG8opwWxhwt+Jq7QpI
m3IMz2MGjzMcLqiCdzZspSyPg3qg7cyptOsa2CL1Ns8Sv6p/+O2/Jd3/We1++WG+VdcOIOykNbnM
fN9dFhfJ5Vphp7ect/fGweBGn3yycIPk57v8t7cdKbiw4NCA/8dRwiG8jaWEgfWaM4HqMcjO6S2c
BRfakC9OOnmfP7gJfnrHb7YQkyGszs1u0BXjIF3KnhzlP9zov1kvLAW1uSxzVrGwZnw9PNToZ23k
FIabyr8YwzBQtbxiefv7e+ubK+KfPxqwdpJjaP6q8jcpzdyooo8knibL4r4imypHhEyA5s7sDi1d
sI79UsSUVTNqGy2/F2QsGvQP//4yfvd1MqDCAEIPWkXe8/WzSmDIWokpBqKZ44zSGbfxT2e/9YN8
e4hQJeD/l+W11f09dqU2pymNWxqVym14ZvE9hJ/lFRlyHvCR+pMH2pd9WgsvzA+BAD3//ef73eL/
5d3Xw/BfToKAsiAihYtJted2s1vviQ/d5Y/DO0/yAcjXLvJ/soT9pqFvyKz7EBEAGWCb+rZQIvfL
BqFOppsfpffYQ7Z40bvC0w6aZ29wufg/ZcIqX21Lf95MBpk6tuUY8BYQaX39lCEYL/ivBiM3Rz/O
A1pb50CjOQgLmLCkbA7mR479NJUPSfzhzA8S0ON2fKGZ4dXxT6m/v/vO/xSJ/fMsuk5i/vqdd+Os
mePAWVRT3HJvoU/q3XSTecwMKUZRW3tr/IHz/NOm+5tv4cv7fvve2wFuvu3QQWkY+FvD7SzguRoE
ZFnzTzvDb56bL2/1bWcIxxYa4sRH7ILohhqw9Y0nlZDo/qjd0Yzc1xsytLxuIw4TCXi51z+kF4rx
f/HT/2ax+nIh3xYrbTRrTWY8zrn/cQHj5eT7OP74+4dI/c2bWKquqSouH1kHqPH1B82A+nT5uug2
6WOXxex959l4bjvFr+J5pyOANqTEc5LlylkwfRvzkbX1c8JHi8wrSBXp3i61J4JPvDYMt5raHaue
XbzlqOvky62Ikp2Tmpu/v+rfPYaWajB1YpXFn6l9eyh6CxI7sarchpo40YEK5rDwMvll0Dq/kF5U
SQ+MsoKKACZCrq6IaXUV4EEalJ8fruQ3S+CXK/m2CPVjZ2JzyFllk2RfjNMGbiAVL8dS+ABpUW3k
FRtOiCCDseIehnFQkowmleVGb/JDnSY6Z/FXdPCeOePUMe5/uL719/u2RFuWhaVUZfWQ1e8P7FDM
uHg6vili6ZaN6sVe92vdxXucUkHv0bn6Ydv53RKxxuwgaFUgwFAJf72jkn5hPdPg/oNm9vvrJEh9
238XnuLJPgXyBufSD4XDb28HB9sY5YqNqut7RZ4r0KMGuB3Mv9z4LtnhEb9fbhoyif10l57TUxNY
Pzw4zm+OATCKVlku8DnNBmfz9XOSQR0WS25BvkZSsspa3UFKf8HtoimQwtBr9hCEN8KayEIjrEKe
9obUXtdTs7HpDaPT8QR0S7MmBrcLQ6rmeqfMBItbug8ZdK9ZzQZxy1kw+hwZm4HuQhJDlLI0BVU7
HZXlVpV+FQwRSQ5Ef/vgMAkYa3mHc4azNe0WbNUdyD0yYTy1ZvjMmE8Ga6fHt6352Y6PiOWWsd0B
lfcHvjszrA7aGi9uqAeufDXnrprdTZdCoJFzniswoSajjWncoViCipad7OltLFPP0O8XGQCsMXok
DgadHOMHaF/Xvh0mMIZ1v8qQDJc8z3wVYRHRGl425lsJ6z3j1u2EpwNqCFdm8QkqvP/3pfIuJ/cV
yMyJ/NaxX7YamYwT0VvTvWL6qjAY0aEe1C+L4S1RjgJk4sT2CIYvuTTRyE3oVoZ8g23VzwQuoQQ+
RT1fG6Kj1wEtpLhd5jBI+Oz00WCN3SRULqV5BP3H2E3yVEveVXW/saNbjU0gJ1mmrgff4mpMLb6O
7fc2Ii6siAlWSV8qKC9N6Lg1U6QBjtlsG6uSsr2a7PZicsq3smajAqd+A/TfBYjgtbUce/GybHJG
3MJ86cbK0zoz0OMc/Qt44kYJL22dBSyencu0I1Nuil20lhiN8NBJZbZX+ugSpafX5OUujC8gwWFt
vmt14KLoX7A0uiF1p9p2gV7RLlt4+HrZX9a+ksDdX9I7RtmpJ8VhRNA4K3tjfp/X12uLdX7wyGLq
5eHg5qVDvHm1KdoB6DtopOZmiW6ksNtE0uzpGW7Iiblwqfg5lpes7oJFzYjt+UiFeS7icR2bPBEn
6uajHaQiu4A1sq0l5wGCkB9GxMvMYHN4CWBJ7uoNg73KuXCC1JOf0iLfyl3vTtwfqbn4LQ1sJKPH
buasVhPxt4h9YUrbCf+K/GanBRHwtQ+f5jJzrqPprScEtzffx0gNbIXeWPoc9ZWXZBeSGXua0yFA
EptC6XYJP2EVlqdE2PgoURyWO3u4mUsEj+gG0tTtm31UvY1cw6Iv+DxDGIEjXeybPruBt+rNJXey
eHOk5ISTso5krhO6o6H4CTdcQyBFTpQ12s9T39xmofRpDVUQGY8LPfGWjJMVV0m/TYoHRsBr+/xe
rl9BCanJZQIsKKrvVZlg4rmhb3kw6PjojK8bMKlyTSWoIyi9m3LndrRo7FoEOiTybkhPU1VvpvYy
xc0/nXMoqjqATDGJQ6/cqOpzWL9GNrTy2rO0m0kJ6Q0ibNTJmBkZ0bZeH57G4rT+IKTeuKItL02Q
+3loBoRae639oIc589t7XtG346cMZHI6RUTRcrBmsD1V103/Uq1b4MiPGzMsngzwfQImI3uxPrwj
vD3jx9xrdXQ1F4911X3aZYb9ZRU7yIFiMNcdq71i7JbxPYrQSpRo+C3Y3PPtSIiGENeiuBPalap9
dqA7I3S4Bb+wrUXbKSPFAQ47J31wyC0N0vmq7ITfJSBgIhKpy2tjdefxu3E36VUERdPG7Dn67XKL
8Y7Mir1Be00fsFsa0m05P0yDelTgRTNnrtt3J+qP/chs2XRcmaxwmbkwVqeNHPNmuL2I2Ek2vZ5e
tZFwgdf8AlJ0YxI61NeOB/Nmk5t3CC53DgTcNaFiMrJ9os+edNPytmoLwTOqglghuNno6MOYvlEO
V1H00BFXWCVzIJWmp6YkGDQdJ8xq2qQVj1GBNnYxJnTEkqfpMtk60TsMTry8XeILmtw6hLAyJH9m
sR9hb27Wj1MBfKyN0Q07dcP0i+lFR1iJArd0mq/GKqJhnd7IXemFarjPFw1o2q9ppGs6VYdUK14U
Ia4IF/Z06V2jBLIaZ6tb7VZTaN90EoqUJybdF4gEt1xjYIEbA8btKoZ1OdTJ2ZGzQDIenZnBvUW2
skmnPKYRajeDL6R9Im2NRrkmFwXbRXU7KeyFduk3xpU176RkeOgJk+rXTKj+IbySRMTw9ghYnZir
QyIv+yI1CRRpITWjz+2tnojm+k6E7UbqhzcbOStwyGmXZfoJMOahM5pNIx3r4SUChoMa1VuMyGuE
/ed0voANbGfnrlZOEEKIXD9DYPYS+cEA6wZbzSsThVZWGUj1e9yt/NNLpySrZlQwvbL5aQidF23T
G9dKd98YbLLwOEPreZTyY8ypDbSV5wxvIn2w5mSzqNwa6p0oNDpSDNj0xq2GJ5mCLiRacrY9tbio
GY+n3VHkkyeIABNKslvyazk7pYZg06HJbcybKYLXa5yX4j1j5CPUwdeK2xRPTQVZur3NhOa1nbmD
oAtUlz62uI2h3VdOspOkazI6AJRdW/V8QVcfpGjvReh+pqTfZzJ0cwBTvan6c/haojypxyRA+gWk
ljfJmVKm79l0m3cfoOBc0OXbclCCnk/UGjPYYiQJxeBBLjg6QgmMrN1UMyPX/iUcGiqP0ccNj2v1
bkTFELLq0qkDjYIyYFVTI/SBykX0TNBj5wxTTqIxAwO8NPN+dJtmukJ0vEsMhe/0Ps8v4zFZec6b
Jr40YojoEEttu2uw8mYbQOnBUI8bfBYQf2Z/qJCxjW9JavMgpPsF1VPhWOscK0B6dGJgdswmiNJ6
5oYa6CjTQ92sAT6dQD/ZI2lAOqYYRgVz9T5k41Zljcsm50J13gRfD2J3V0LUYYPWjNnehHVp2sIf
pDstnTdmf17YKhC/GWLcIs+gAEBam2VePb50SNgjKFmkSAMJ7UhcGytxg6AZOFdzUKYLJIB0KLVd
mIXXyPxxkjT3Xage2jzxDVK/rGGXdYOPiT0wDd2DHeEVTBv1UEeVc9lLW/gGQY0iSdHem9Vkk1wN
fFVVciWqT73ezvY+0l6X4jBoyaklLSdn2trJBFgDZL+QnV2v3krkC8YMtdC4MB6hPGhYqxXEsSZx
aiz++ZWDOSqvLBfxuNdrZ02wiS+vigP626w2WbaPSBbEieoBR3IbwqbNeJtLZTDTig2vl1rGLjQ8
m+mzJi6mctiO3Y5DJy6yFsg4GTpXTOnkSb0gPNxrqV6Sab5oe3lTMxhfc+ZEPhySMPJaOeI5mTa6
vreas61yPGrlBw2TV/a/2TuTHcexbcn+S815wb6ZSqSoXu5yybsJ4R7hwfaQPOzJr39L+R6qboNC
ouYFJAKBzAx4SKLIfWybLaMAa8nPuRHO5rtrf0b6iSHzZ2GmrucbePbaE+dBtMeSNbpbHaDcAh7s
Lkvan3NLv8TsQFuIV0QZ/NYJhf7BM3pV0aIeywmbSxcubgIw1kJnrlYdDGij/14M9zJ2Oy2+FuO1
0y3weMec909dWKZpath3gJGOwntwV/GjDWHUnhpGZfzLkCi3cd3xNUiODTZmfacXkvXjYfL2jrxG
2R4MNYvfc2wfCD7dOv3saAw6U1AOJPWqgy0vivZWF83mvXfqc8NXA4dj0D6QB+pyqCIN+3+1dZuT
R/UXI5BLZjt9znjLc2N8SWzMRVG6U7lTj/Q+2LsmOgGCPNkpVaM0MBZbW8PnVpwzPNgCkJkKJGCe
6E9y30tvPitSbF2LijM7Dv7mKPyfwg4HNscxVUKOLlGuf9OQ1GpcFKEZJLQ3fdC+6oFGL6m5Kl+d
kLsKAs7fHoX/U7V6qHYW2gqAav75tyPiotp9HWmQQadNvZvPaQBRZNutPpY1rleWU4R1t38rUf7n
iZ+jtwv1kVAowdG/FJ9/kkUnb2ge3BEMGV+cReun4YnDIxJdx9kiSKGB/u2R/z81JNzGtus5NlKw
wav915OwV8PydHvim3K6SJ1Oqc90+ruC6Iew+K86BlIPKRUX7Awu43+nN6V1vIxpAQpO3Uf7PszD
aa+EzZpt6vZvLpP/9FD96096fKj/9P7NU4GFUvCTqj/Njn3iZ3zI+eDY8n3GR3s1Bfqq+2FjO2//
Zyn1/xFG/0t7wNP+7x7/Y9p99f/q8f/rT/y3yV+3/+Ea1EG5nobu/s8kYl39hwdkmAUwc+JfTVH/
2+Rv2f9AnAHhZmp84R9fgv+x+FvURHtYG1lyQsh60Iv+Xxz+ONz+9fvmqKapkSZg0WKZLpto7d/0
LsLZnd4l7UCfqM1q8DVL2i9b4HWJEhMIhXqMmMljCaijyr9mWmSnXMnWOhMY5h6agFqr2QtzOxTx
ja42Kibqja4sR6UiPAVdInDsH9d5PBuAf1IzntbTU2WI/dg5ry541qgTARPIBgDer6V0d4Rmz16/
Ind0FgyiQy9PJmZASB/Pg8HDCDqBRlkoKaGrtTz15aH3puuiN0fSqbdkdIFytLnfmvV+qOdjjNdW
5o/TrxOtpPHxOOQSn6hpADbe5dTd9exZUUxcCNGXHNtz07RhVkT7OWJNSX9PReMND3EJxeUyaGgv
k7fOBQKk99u56H26iTOLBIiJe+YpSzAbedeu7vdiVne5DUT00dMk47OHt6yDg+cO1StOn5JjSuGs
7aU9iib3Jd6ouMl2/Vz6I7NnNUS+Yrq0OE6BbY+BCs8/hnksdQ9v234mn1x2+WVYon1b2hwLx29j
UG9J+1iy5Dv5qgkpqVsYYbsILDNRj33OwAYnH2Pt8+yZzKO1eGoY0/KyIKJQdOekCAUjdi/s2EcT
8QuCclXeXms92nD5fgCP3FQcZhcMR6JId/WgGWu82dRaLX5JVLWLzJtTfORcNY/dcsUgXUTemqN0
71d/qYr2vEHC560nHRHpG8srnvOBK6BoYGmOxIqK0d1UHL6M0fldWQ5L9hQfXb5eHiY0S4VJ/9Jn
b0TljljL4GFQXQESPpUIIk1/62w3SPBSQ8P4rhJzwtNOURC0Txog1cAjoRFRODhl1R4a7FOTUJvQ
ZMGsrl1neUut6Gy1+Fmog9G8i9PUge42z0OMEh91QVtb+4cLlvpNZujokEHNtEQoObLk/Vfd5p8A
PkmaDmLfaMqW2gxKhNUKbxIA/riBhGntk+xqjfO6Zh/RFspBxZKHIHyE0rIyTSvyB7oFcW6JFjPQ
4qBQeqDuu856yUaOt3p0G5qBHgK5tjOcNYgnC4hlc2IglvPLTM46GjecUTmOWNqm1JHHFwx2NSWS
1XeP3xx7EtYxh3leyS6JcQe/fDeLeS8dr6WGSVwTnRiKpjyN6UHG20bAnKqEvfPSMmj76pzCxurl
AxbTfIG52VVO++Qk1aadf6mF/RsMyXqqMSymSnSWbfTOQadc0Tbg3jJH2Yyy2SUph/SO1orVbOlA
neIGAzoybR8ZO69nlJrvND8GhjMcjbaLVi2frGrhgZ/bvdY5F/oZniNAh3QHBxSZTIBlrPdKSEwN
8U5x4i1uF8op0k+9fm1dZmY7C4ToXqXNwFpTEgnDmGzsK5E+WFwXGinWyvKUNspPImYaP41TpSMm
Z4+OLua/bOsWBBuQYMBlGRvFiL/VfvnotHid2PFPYnfZahwqqjEQPZt0OFmRfe9ssAguhxiTaReT
vOY3uVn6c/+bZoln2cRb6UW/SttqaSBpiPeoVWDq8c0zmq+0QP0BqXA2q/oX7vvasQ8qMImVpuFf
yLotKByiJb31sfTsCDraodiwBYOBcJ3N/Rbf/a0SvsiqAkAuDbgF8m8XlXspfxtRvsPVeFJNrGfq
nn4E9mX5syfbK5QCzy+d4WoORHsoeTHRV5eCJHulcnqoX0A23+e+QE0EfAXBawCuRAPcNTdwbo5i
q5NKVDuMh2DhxPBlKtUmczQ/kYQH9PTZ6B3fGOa1qs6vDodOoyp8+7F0MLL1BAl9SikCT187oyl9
204VX2uM36XL1yBfJAI3KXkoUZSUKRyf4+mr1DhuoXP08ruMf3sDUYpq99CGLI40463L0zCidElB
zeorlkaGfpBauVctgbqOt1NPnkfJwVRIKggz9ZAvsQ7rosGlYiNbWfO+aN7BAazL7HPgzmbN2vpx
wJ2ZvRuKOIXsw57jV4Mvb1zaPX7E0LbqI9VBH3qGYwwn0rvjKEfZRYHTNvuJ02QzLD2JFL4ei/dd
2/MfgFDntuLBsKilux5GPXSibPZNLmUnsTmFJDbs4U3uOsTU2/6ki2hfJtWboDRLg+BLl5xPUJwE
FL1w9VoC40JhWWsjwjnN4wblNrFIz2B0H4SqjRFB53Om5sNwqz9KXfzEjnjPxvInItg25hxZuly+
4HeDDp8Un1pTc9jmfTSu4KgkSSTiI83srKu82EDY+Kpi+e2x3/SdeNiaKVuAlPe4pl9uGZNpJUoO
tctar8qD2gFhzpC4BX9hL7mPjkZdLydWy7iS1j1Fdfunl5AWVPHcRrc8jamBTwQr3aieArWe/lB9
fqL1ZQd59FdPsSNxr1Ak87cYP+rO9mckWTPWN2aLnyjC4Dy5bO9kdsvRNSutfB0zX5fmeqAtmtvQ
vsouC+sMG4fiSm2VLxzP9HBtAePvFpbAY5m/xKDzV0v7i4ZpkrroaRUnVlREfs4YQBTD/pvE+KXI
DDoxdQnN1pmWFnNx8iVUmqflfJVzHRQtqRhb/3I67aibwxuLhbMyQBTJlepVKaixdzM0HPNoCtBU
Wup3FRXnhQ1tD//PWmjfhk3NAuTnAx3IrHks4XcSobftHGdd0tVim9MeczdpI9vUV7NXhKO0gBcm
W7es9qVV3byB0JBqbAddXCIHf2sunGMsFn9ooIBROX0wI/fN7XozcJ99AtU/seLuS1JyUDF0J6T9
7VTI5mCTniJRNa9q8GTrgebAVa4Wt8eN3IFW1gPijyzdrzN21Vnyg4l/VyaF74zOzhyvVRS9ppPu
q9Fw1mQRdJLLODMfnuhKP2kKTgzaqkGbfSh9fZeRcTNIAyQerK20xJP6uE0mSnq3FcaABxkK45hJ
JWHEakKnLZAgT+ndR9NhN0Kcp0jXqgfIA8NzHabULpndjyb1wDRP5fzlsPPBOM6Tq3BWUKdDoS4X
2MEXEFpHndQAldG8mjLDMBBvEtd6Kuplp8RB4d3lnN+tyYUFqx8aun77AcmzwkvOxSSQ9DrejCW/
SVs/9yK748NEy0bC0bvnmgcJoI9NVHinUuT7dD/HL9Su9jLFP+9dpakfFXJqfTzHQOkfesZTnHQf
tK4zv0TxxmaUchpxUY3ko0UHAfD9O+nadudldeD2jrc2SY1148ajMIcbTfVd6x5ANvICdgm+lsew
JVqs2G1YGE5QWfUnXw1Ae3faTL9Fi/gLXN1XHmscc7lp9SKDyJY6tvv+r78WT9FCDdRe2bvpdAeS
frc7e7oOS7dPcsM3DfR8ysKywGhrv9SYXRfjsZpAWZY9kYMh3RBaJDBWy62qYu91Fm5yCGiFfRZ8
4Dt9AnEkltBZgJSWUJZYhaUKqm70ZkYUIWk0hVUwmVo3vhWCJzyIVTWqroQluQgqI4yK5FQaE6iE
R/SNAuYY/Z0Rl01yHdhmD2CzRSVlk0vx56+ojL7z2NrnGm7NtFX2YzGgNc0mzU7D7yxfuwmhuMiR
L31BtLE1VAiprDZaTQtLS99NGg5QaqQQPRNuaE5PemSOg5iH77pGutS2iePeK7rkfdE5yO79j3TU
9dCixs8npWY68U38yN4BrhrGFVynA48k44/kcRPhBiAcG4A0QfWQDrsc5G571H+BsOlX0M3LdaVj
DZBTqCUtK8z23UvyQ/fOBuIKR31fCPbCzLx6k9wcNztaNu6mJdssDgk2NiTRnQ6CfTGi2k+tsst1
SgV4oBl+REB3PVEvaKru9N4tTKYwJOrZ2INQ6ajJtsOZxZnb2Rvybe8R0bQVxyzlYPC/MNGRiU4P
Cp3ulIsylGqACjq57USJSD90e6Uml6cuHcWrJkP5vC/TNowhyAnyec6ESylyN3qihJE5rrrJ2+je
u9Ypm8H7NS1oiVOwSEoNTLd7JZW7UiaQWclLaqoBVV2B4vAwS3LFb0V8TxAUF1Bac3RV5yjnMlyK
Z91eqg2nt6OIhvc+qV7KSt/Ql/6Rg0CpZhA9+XM9DLjStOxmeov7WK9ka97Cm0PpShKbNu53ruXW
97p+L5uSASWiBI513FJa24SMcDhN1i6bX/Wl2lFB3Adg0q5yeoz5ydrmkKsb8o9JbrVwtwn3I6tz
9mxxnQXFuLvTGEOchoB4/tKR1aGnx7r1Qxs0UxuOHaYtI7+4VLsBkQyLjDqFR/QRAI/abRJvwTxR
W8fcjp8LsQD200/2ZO9UTWHvvnacgGdZh6xNijdcHO1sNq9tSo/fz2zxBVjl1Z+RKg6DZtuIC27R
E9/APN+YRzmcKnbZgLkCPQLZCiVJtd6agg+NcbYnpAdc2LcM5+sxdRBFQSsn8jOX63G4SWft2N+F
o+4dEtFJH7/MAw5WeujMRy2pxnBQYMMeLNj/j3q1VZ0kL5UFmZQGvCGfzxTzXSO3eYl4BT0FGWae
+65+cLioFkYLq3vlEL0q6ibI09+wFsLIqY9ysp4T3BW2NSDKFtrAxt46MBgUPiCrM89cbscsTDl+
llAc+a/579SZum2Wx36Sf4/5i1GS1KO87TlWE6iUy64mpsOsH/l9OUC4L387VsejYTwIaV8mw/gU
tXcZJ7GnmewmrPrQLMDRrEp+aK1ztJJyvcTaYSBicZkN0qW2GHkMziySKMZh/dbwIS7D0cpUfxjo
eLWMJx2mFRkS46K63YW608h3lt90URxt6dzQiayVp6afKSCrNh1PPfUErT5d+8ksKC7tvmO34eMG
2rHq6PjGkOfueS2+Sm4ODg27GoPGis64A35CnTd/ZTr9skm9g1h1w1Him9aiMvGLQMzyDZPOB9Q3
n9JcH8oPx9T8ACkGji/rvkFuCm8JYY1tq8J8sdn9dk+z8BZ4Ad0l6w2cNQy107Tuhu5doHZYE9fr
WPNDDbIxjfHRGuWWDCpJFTX1RS2vUnSMEs2pSLgJARh6rkrIclPVHSIvPVhE3NqOHVA0P3Uda4xh
VJ4cBgJsHeSgrTh/HxP9FsM98QfFFiFlTwAZlJNVouS7SbpHHzB9t43u3mCSix8pDFVJrtlM/bBU
J5ubLuv4QyMIBQFfeRpc29mmtR0f+8JfwLoRj84v1HeKqQjbrKw5JUi/zIq9SuifEe3QVtk3rbUv
M7OGnudBW3jbBUsoDz5xMntLWTnAYy1XPKmhERPEohPzDCJtO6SJwmDzk7OVN5ei3uQiD0fHuMcV
NaTF2fCIfbX1Nkki/nj9qbWzX6cWu582pDYoaBOXilSZk5H7HYO2rys3rCiF6b4A65CLU65eQ2d2
YcOfcrmOUcMSs1/3pom3ztC+s5zlNVy7dYzXWx1sv0nQ7iaYeVOHsZ7z2UoX/c1rG46i8JwN7hBQ
S065qhDc1UEjjB05hOZZB2VnGUHSmSfQjDCjXutmhqfAzch879q6WwnOOdTFHHG3pyIJq/GYecmG
8Z/aR15k8V5Hn7X6VuUDcAnoNFOubxrSSZU3rXsdI2sCaYX1LGRt7tbWZoj2Ls0FfhU/MFwCed/s
782AOcMa2mtscQCUj6JoS8JO1Y+QW5+HqW220Gj3Wqqkfs5xQtWq3Rjl70brXZroTWHC4TCu3Kln
9jZp3R6LKPoz7SSKhdIDDXJUHf0uX64GEGpX7X/cWjD7ZCaNwVnuRyn3rRoTArWsKD8OyeZ6Zh+d
LH9AGCH0Gce+fuK+vO1mOM+xr0jlse5FZeU4jbq6uIafj90Keg8tSYT09fkL/ZaIHF8IrkimWeee
zfF3Qajd0CGVkCdy43WZbwxHuXR94lN4dcot92ZmxVnkDstN9XdGFxrXkaYdixl8FszrVa8Oh8lK
kecyC3lSdtuag01TJftUclbqjIK5dr40zRsf8UlBfSiGwU9dbzOzQWWmc6sxkJkRpom+iSoW/TZT
P+aX3p4DyzrFsch4HD0ty8nNB8YIYLDkCFQi8tz/seVfHgVdK2+EXRUP0i/6zFyp2gtqDSts7htm
TMB/rM/CmwCOXydnQYKM0fl4FOasjwpEjerRpDPU5fFBaVPFRSjTXi/MH72c9t7E7GvnuQ13Iz9F
aMqk4/dGi9hbx9zXpcBm5y6bajJ+sB4m8+hP7rubR+FC5epK0R/9WFD+RTD+hVJyXrpuN7Z/1Y4x
uLQBuMxtfk4XrocgsU+woy5djgkhw1VYc7oUGcW9xlZlVpRkScEPKvVx6O/DCF0hpfierBSI86EK
5jaY82bnORvsbMOyZQZbV2PCyF8HtLpTzbGaFnZz0+h7rc6CHe4F+caeBLOGjKZI7jhJhu0Bu/2S
bCfbWJd6G4ymsiFbGOKs02IL8+7st49JBOHKqF8o7QtxJkusCq4aDmqJa+FVokjwRAuNFEJaUeKq
knD0sbEl9wISvN1trUg5AMpYaxMpU7XdgJoJZ/VpUp97fqyI3nPw4BNiLmO7r1gqnx2IU+87Is6S
AdaMR/dSD4fIfSowb8I5YcT47lKxK+xoWi+pOEkoV1Or35MC60ApT0znNJgF9TCH6pCtM49E5xAF
KrVQbLXDwta59vgaYenW+uiiYbQq20BJ6ah12es7AUcM6HMtjoS7qjkvnljVsMLNvrmOUN9tx96g
yAPngYSdvxPpmpyaI1+3mdGx02NWfZvLWenuss9PSF3U+TylbRHKhdChvdw6rO+Eg1eELgzVxWvK
nTnf6pgYDLX4KN1qr0+fopntkBKXA/OPQ5mBsR4a81SVaDpLeZsaSsEc44nQ8znKjWM0Rn7UAN82
NKDStmro+zhzziw3scvK9kPDRGpKVfenntsRLPpfpsMjP64rjEwLF3sZ3yqka4nURePrypjjM+2x
URADf923MwKFwgKoNrU1FWOvc9R/Dcno2wJfS9TYxV40LIWxyq6jSPwabTJn8JWQDInkR/G8HQSG
X+nN9pFjOv1bOLbsbtO5U9iw9ljYGi2z5mc1yVNruZYVQeQpIv3ySwjIlxNYECyp2RKKSGxqbh9x
B8hnIbIwfCgdpt1mU7vQ/ekTzFmVGM7W6N5ok90s9d4TWyyeA64Vjc5h/EU8P8VYcyPH7XR1P1Pr
nTFil3ASgv++qdK6Bl9C3S1KgArPZcEoq6MsZcWzGkNy1aRve28aMJW81gKsCb7FlmzQnI06zjv6
HFE1xaWMh1WsF0e3hGUACMpeUakA7yOLYIHoDyXRSQgUG6kklShPadp2cJmUhHCC8era7XUYRw4Z
jXZbIMO1aIf7xQKZzsg+BkPM/oomXuZILnFNaxHzGtKrFpD9x5VthYRw3YPRFK/OZGtICQr0AMES
oBlGCig4MkEEUDU/klq/pluuxlGqIwfE9UCtL6FyN3uyKFkgEllBMOh9N4Vp2uL1i3Br/1UQR2I9
n2/VHeI4PQJTOj/T9XcD9Ps9TAzKczs5uDASOxxmPvpUjk9z+hidc25YIhZ7V4nZkU1j8ZwY20mv
zKPC13puI+cWZVVLsvzFjZSdJRzrp8aSk3lF8+GMxWtiWr9c00+GVjtntRHzjlGH0M/VzeiX7KnB
h7vWdN4Sz5JfhNLareJ2hH57AVImwqOecX8rdLj2TcdkoUTPXoUvWNNFF6SJ+inIYfjDOLhrFyl/
/+Bc2fJhDrEanyjAHAygg9dGxUC8XOcmw5SqcRw30uHbUocdk/ToxzEOxs6Om2Mf/8QsQEO6sT4i
aolRI5YNlYlvfbsEzPot0SaDXWjdsZnD91XSyppiFSbOAIBYdr23lu14M1X8OfkO0mG5IUHd9uA3
nb7YeiUxKalpK/rZYN8AqJm1FPZYjB8fkNmxjfcgHuSAsSZXsDEPv0zdww/Xmu1q6X5Hbnlo1Qxu
UFmGcQcRN+qY1/Pkntqq5TslGumkMtFrNHcE+mhQF6omG7JEfIubl8SrG6oNUKzJlgXTktNzFsXh
4Hi/VaNmEKupJc3zJvVVe7iCbII9SusCbKH6M3HmJNQlD1v4W7dFyZzNPD+e2Da+adPxGI3gba6a
FK6nld2UjtnLkAYdUDhvAd0dGrU68f7M3E5ibV31E2NtV2mBnioZGB86WLwujfYZH3cndu2C49I1
0QqlruEojFGT+qj9jXERFjDIhiBrss1k2xrpFayuYFKFEf1ASiUL2FZgxKyT4Djb1hWll33UhE7J
u8Tek7vY88K15rsRx+NxyWmLKucNWykPIAatIhNmY46uHkGRRF25zawiy7PsiOKfIRPdqcJosoH0
Oi/J9CdZjmkK2HeuxEHY2LFrynjjDBdpp4l2JcZm3NhFfIUdPeyoJqnV1uHaK+BQCU4xdDsgY8Fc
c8vf6WNYauCotlzHwcLYrKiN2OKlOpRWBw+kwwrVA1+mXoMF7vQVCxXkjd4x7pi13Ku5d5zsud7a
vJHr1ME/N5q/lIUDMhzZTUtP6ezQEWNVIy+vZzI36OKTuYuKwnA7N+kOXfzbk+KzsaNj7HUH0Rrt
JZP6tekfmukwHasE1DcNL9O6srtAeIhWBkti5nh9Xc0CTKtXFOE8itfGaCa8meoUejo4WGt81giy
nDC7W59W2vPNH9wFrZcEglf69EeiRNkqr9CNbgu+BKo3lXAxuVc4cxMFjWhfHKMWPDp5IMxq4WJx
7TZGOblhzcZ6ylINbeuYojCuTcEFT8fOGXa48TRrCo0OdS6Dkd+uzMrxtmk85sGIruRHUQJCugZv
N450AkHaaBq8A2PmTAFVOzNzmsKh3ELIiktaWxDHVipm1VW/4A8wlurMGI8JejJHnmIv1CFuIHQp
fzCMsBV+oyMieR08YEi6bHeq0NS1o2k5fBSNPB1UbjX6Vdh8zkvfb2yvnHYpERm7l+dhUjFQa/Wu
m2y47pRusoujT031MkSWB20OhXBlNKkWyKYI+tQQvmcA7BuUtxLYAW/tRaNdh9UINHDjd+42pEoa
9UtmIwsY2lc2hvmTewg1/WwEtYmRsegD9Db1aN7m3rX2UGBZ8pTazo3MXWK2bkgTrhmMihKv+tZW
tks+ni1u3utsqK0NzbjOcwz457mLhj+zJxof+ygd2FLnwKHVhzEr9VNdbnPDwXrQel1AnMUM2xE6
zzLM8yWSfF1nNb9m8PXwFxB6pAhJ05dT30v9PIm6D9BOHyCxvgkBmxxL27hJOKd+XlvbDmcsz8c2
DtxsnDb2CGkOH220tYZo0/T9hKWaX2w7n46DMfyp7fYeTYa9GVQl3QpYC5t5srA5lpKWzfnsljMU
aQ24RqlORIUcGmuabikwQQIc05Z1AW94LQDVrwo1bw9qykLGLs1ik3sziwkwSLWG58FLNQ7AbB9J
Jk0Iy4OE8Gw3Pge7mqiye++ZVVEQgPPXicMbwpjRu9zTiO0tPBkgxXm6c5419peRBQnNtHA3DNOP
OzmXxK2PGT5kNsJlFiiNFa0iKaqjOyX4VyjyJG6AMXQUlz7tdHAGThbEE8sfI9MtFkPaDzCkGXPE
J7Ue1J0o4guSkAt/3EcCY585PEcxPlO1FLtHRViYxA9H7egNRFSOstCrxwkuLPE7z0WnMmanzNNY
yuPJaYKeyvLVoNKgWdTK11IZ5TnTvuyqoQottzZcLAdP6m5gm/PZLjo2SCCER17K7lHuwOOFY5FJ
kAqtM8rDaDr3CEMXOh8udqEjYdEIgEJEfERLepXghXQCiRoUaCnzb9nz0PGSG42pzNslm+qEjgs/
x1cSDGUxBvkCYoLjsBYaiXH12G+dtDLaSUBVmefxrDKqx02Q5qJZoHy7CX9kZD8mrMI40vyKdzvj
5pKaHR69DEuM2g2IuNObWnvcJrLjqNsWMSGDE43E449QpmYL9/l5rdUuPGiLkrC0i7sdXsQRbFPm
nMza24zAToBVvwzTlDzlOdMJ98dm35WHWRk4WgjaXh8KB1Xoq3lw+5fCsI+5K7nS6+5Vmz6TJrWe
oQsCosl3btuQ7mz6syisneYlYwgDSHB0BgSqU7CrxIp1YMpcS6fCb+51Ia+bO21vIv33WJXZMWZ+
YfEBdFojDok3kgNSF+qFhwlPlGJzKXRFkEgQykpLcxV8ZRLKC3VDRXtMMHitsKWYoeNyLGcJe59d
85QtfIuKAetQSVuWUiKAiLFY9lrcfTQiMtbxwOwi8HWgk5OtH+DY1IUCf8Z2/JkcK84Z71mLXPmY
wJwgrcbO1yij+5T4vhrdde+j7M/c6GlPZlnIKkY7Gg3+kqGm680G4uP084cWVV+G5rzRW2WCn5ov
PYpD7mbpvUvHd0sk0WbqWUMb5OAJgKFHAVKgGSt2OLrXubeavOWtnqynskHfcFxoPhYpI5060Y2S
6NdCtbjJPiIbo0FkuWZrZPvQ7K9a6iQ+ecT8IeS7CRW01MOv4z7H9BDzS4Gk22VOzXpZrltKqNaS
QxNUqbTZDxnsWCT7HZQi/kz0ayrtmvca+1//ViQarUFrjcJtOK8F+QBbXJf5gQdJEZWmeeC8wCOf
jXqxTu2d3jvqoYAtn/NwP6EW0AX0jsiNUWgQj2RBVZ1GjWHGcpkTmmTy42qBbFZses4zyG3atc9y
bAApf+s6c+11jqhySBRv8We20niQSszeS5YccvXFTur6bJvtfErkYZacr9xY7wJlqvTnZOYXbguc
+fIvr2zlQZK3vduE6QCIcxeeZITRSY8uo4aUC11CfOU2mjL1bYUfDZW58WQebfk7OmFVYqw3LANO
HoVw2GOE/miAivwiZnHkFU5yjBmB//t3/+ffcUCaDhMGFN6wo8NKmw+y3RqzBCDkPhjfuSPnw6Tx
rACYt0aM48KP9XEzGCNdhumkwcAarkqLv0od1JPdErZU00ajG80X0wSY39Sao2fNX2WzPFJUVrbD
IaOyRTh1Kh2HKotoSlbeKb7NGYSnmUEaiGRLlWMeV/jPLK32MSsQ4XHv3mTwUTBfEwGg3GHc6Ynh
W4turuq8oP9kaAtfq7T7ks0S5dr5fJzxQzKXCsdHWv9ikFSCb/LsxcNJuCQvp36YARDH3aoyln0t
J23fOeXJpHhnD7Pm6CXuc2NM3rkfS7m2YMr7ppfWe80mca9n/XNtD8c2JbPJUYWITpK6YadPXEi0
Ah5xb19iVk2Kq52G3FBOQwcd3WK0YCMW0hrTPDcklwfBdnypqKarNdcO48uio2m4C4Y403TjTS2G
3dJ0vq3TplIjva5qnCuruE17dnNmFkpXsOwwIIIuVDHsM7PZ24Wm+67Fi42daFgZC6q6Qr15oOgz
aOgo7zZgqjgaWg4FdEu5lW7xmStM1Mnc2FsdvzWxZzqDCImIzGPP4hzrTqVpLspIhVAmJpnFW/VL
73/rXqGg25IyURbJqJ1Ez/lSWRtG+2RVj0kclslosRavXxV6IDBKYsmt3EgLc4aI1TD8F3dnths5
kmbpV0nM1cwFc0gaFyMwPUC70+mbXLtCUtwQUkjBfd/5EPNS82LzMSILJalVEZ2XPUCiUInIEOXu
dKPZ+c/5TlVd+WgTbDe/EIWlMDMEfiBs/kpfMnBqRnj4ZvdVNuwGgvA8V5udWjX2lyxV81On8i12
OsTpPIiu8/GqAjXvSXqKznTFwd1ZkBGfzGvDMVkUuqdsMriTkb0yFDXE7DTxgkljhxnPJ1NXPCvD
Odml1pWpwVVqUmwISp/6a7KkD7jiX604dGE8soQ5DE9jwbmyFt+EzVpbDdE9MX3Ascqz0lhfBjS/
qvaT05Qo3xxFXM5OmexCMyB9XZg3BvudJZBhth3Qn4BpGqrM2qkGjXGm8r1q2wNTLLnyk4a0YOtR
p8BN3uoMjSrMrfq0cIgtsVFYckFvqREBGyad1do2Mi9sQ56uwQ5+VeQ5NPisKCl/CozKMwgzuEad
CTdK7MRlv3LrpOWZ6jS0O2FHXnUFC2ajsBMuWwzFGFGieejX00NJQHrGctU3Ys+uOw5E7Roj9RsG
4n2T4wgyolJZF3nzZAIrhEnpuFmOATHHlbmK/aEiTL+Mdzit5H6ZUgaXXtYGIWTexqNSGaPXK+pe
5NqAO8O+isPxGpf2sFaXoCXWhqm+GPHk0n+8aqx5bTcGUWXC4JJnb5UDedS5g1L1okbnbuLucjJC
NN2Z1udQzx44I39rKNYg0D7cB83A920uXsJ4sJlccvQI8wuN9sgL62YklhxbuApiqlSh2klKNYFd
ELzjeDV5IQREsGzCRbocPDZy41YP6bG0NBWEJ/R1n8wbJQg8//Veg4/ZSS+0LBiGUecaQMplOKGw
9LOxNgZWRZSls1qvMJrCJRyozrpx2umQNLToKFrxlMfaBX2RCFeZqu4Hxn5QI/mtEuMsCMZLI3CY
a2kxkdVknyf1Ix9TiQURq1MZWpspMqHhmcOO5PpNLpKZvbfTbLCB462px46s1qAgXOKoGJcpW97D
mI4WlQyxiioeovVVKNeFA+I3hGuft7brhMT441bf6gOBqVIvaTU0WYZDpTiYdA5y1zPXIPyEC2yM
vbQLp3XH4dsV0WUeUYxbSu1Lwx2od5S7NwZxKr/IJzTNGdJq+lonZAr9Bgqh7Mgdmup4qONnQr+4
VcLka8/vz3Ai3uBOKNZkwC8CPJaFcisdV9oN+naf7iWNiFuIGTp3cPJMMWW5K32yVJ0sTwVfTDzq
+lrN9dEND2HE5D+tCIxWGb+Q31oX+cDrAdVGW3rOIQhzD6zFtLW35RBcO8b5hDX12hadBpw7PePF
DSutq8ONXfbFKZmCL8mAYstmeK1JyNDILtwI9JieY43CUBef9bFqX1KtE7uNXoHAXCKasgLiWZbj
Plegcs12ZS7MyA3dJNYNX4rVKBVnFfY2t2CON09x1DOElShRnK3Cqm3PtdwaHQFbekmGCzrm2ePd
Q2Qot7DFzCPxyNDrWuTfdqB3KFKrvQDqfxkDGq3T5KxmIpzwsHoxkZoa2VhrisZJNT60uX0RUTms
htVdW1zX8Uwd6mNJRFNhvOZTIyz6R6u+oQjzumMtVci0ogVXdokenWyC6an2nzR+6xkQdCNdyflf
cb77KcYq4slOfxkD3db8Q5JZLh0vjB8GRoDf/fpainI9FK/j0oqTdVvHfy2Y6oW8GdKhfgRwaN40
hyaIPRK0R6uxiS0kh0zrNhIjXQUI/aoreP6nttfwwnufCUqBU9TDXmDhzE6n27Yw1qp1ymyxcXD4
D7p+YeD7iB51o9qYnC5xGW38QP9q07hQLS7vhEOSUd41AZ6OWDmXpnppjfqXwGLs0NKmQ2X2N21a
eJXJsyLqQyD7BwsXAXVPqAfhSx53B+lf9m1xEXRMokZ1P2PmhYZ+Yznoq2b9Ciskq78k6Te1OIuY
hDjGl7o/9qXNqEJ8KW0i1nRgbykCvdQS4Tkhc/ByTTnauq/SVRpje8aRLBiSyfuiC3ZJ53t4IPbA
D87UKYHBHazGSq75JRXhhp1CxSyZzeDBxggDcBWpEXKoUDxHvg5RdRmkHYcuMteqtgOTe0AHOJC5
ObUhI0+Fvr/itIQoDGYZ0Wgu3xdKJByiDbiOLGWDL+Ec8mU6xld585Dbz7PabvQOT3KN4D9HOt0O
SIaa5d8kNQJwC6NBymCPGnnZUGhhGADab9KRTX9lLkNrE8WwX5rOol03EezUTDS/2PrayvbI2qPT
v6Sc5zjfsWyxieiUbDF/7SgCI5g/S4al2pWvM7+oFiYxScoXkeq8cYbLgQ/WxhkND5DVN3TFerMQ
F62uPVsVSwYNyFu2LK4l+mNZq6syzp58jN9K+2CyhSrZuekUJhnFaSw1oivLzCTzUnwXGd/p2vLM
jn+1jK9jjtFZbyB2oHJMjJPdTs0fAiV9GvLpUgzqmpo8ovzwZpv0mVTtQU7pWQwyl8KvkkfWVRJZ
Vz071KCednoT0ocQYUCKjN2g2JJBKSsOs8Aj9qGOzfq8lPt1xD6wBLi+ySMicK7aqgSvNuPCJg5L
Fn3YNz5PaRkcRkz77VRcoNKCWQ7XZjZdNn74VXWmO0nWHMGDQIFJIVZdn0Kj4kZju6ejg0XYSABV
MikM9hB41qWh3CtO813LMIyKHdZJ1E/Mkou7pa52TmVsLBxYOvDluIuJSCv4VplxUI3cNKwxXd+u
HQysRa3s8z6nbp7zLdEEpbjLrAP67bGVEBO6YJ+bEZthRrZdAguJHXDW21+oZINXC4+9Ns2ztjYe
kulbnPtulabwSBgvCtfxtVu/Ho4qZRT5pDwmY4YoaJ+oD7jmDPoAWJfGRT/U6JGOz7A7giIrqITo
N7QKH3Oc1pZMPW0C7QqKJqHk26CkFpJOfw4vpKSAbReXxVM7MjVoS7jLdLatZRM9vMnxXf4MaL4F
0n9AMy3pOOiD1J1aphQwqKwllPsmTVmkMbVnuTG7TKWg88V3QUjipvIxaxXKdZJEj63Bh4/0S3kt
qbXuJEo7WdcOd7w6RT/hVH8rYUmCg3/+1/J3vhUlujoW4B/Nqf/8t1P0rS6a4nv7y/9q+1qcP2Wv
zcf/6N1Pbv73jz8OXgv3qX169y8bKN3tdNW91tP1a0Nh7z/6W5f/8j/7h3+8/vgpt1P5+m//7VvR
5e3y04KoeN+YRP7xX8cvv/Iz6qf06XsdJQAamredtjQt/bjA0olr8lP+imTafxqWhUGceloLvpjg
Yx1em/bfSHpSoCR0wLi2xkPGlMRn/2qzpXZJVVWdEDaqm23YKknJv0KZOmVNPMHJZPLDQGo5f6t2
ifnWu7SwrUPjEjqcT8cETCn5ye/vOslBnhN6ui0cJ+YIMMiiz0/2THfAWogFMZQxKNKwOGRdQtNn
QZl1AymooB0cJJa6bXrfkftSKsCRzB819y2JixR4hxmD1ShFD3UjDpLpehRajZmQevjAq/UskS9z
oaTOc4QuVZylhWzCgxFRLLvp6lS191MdMulPRTYE52GmtNNFm1mwQCuf2M3OgvhlH5Kxbr5TmGnh
/DWKvTG2Mxt00KUcm8yqj74jsykjg0r0vJc2nshcWGVdUnOTRDFRUdQoxjVsOphNtMTkOI7PvDwv
Tfm27yaNuMt53DWVc8GDmwpueLtppzyVxhxZ3hDQurrpexuxBZVO6/I1E3MflGcVxRRkLI2wG9Xu
6VNr9UbE19Zg6YkE1l7k4jLhPBqe0jQge0cLXp3bHK1oM2XiqNvlNzjdU/FSZHWoHpKwNTGW4/cf
c3yRTRhci0prQfHOWhGcJhGbkaegJTVHyuGi6TooJ9yxejUwC+rQF+07DZNxc8pUP1cv56Qx0tc5
rrXoYfJVNiK9TJkBWpXSNSudVEeBMbaYZ+yfMoJnJBRmt71DI9COYmw9PM9CXGq3LbWCxabxTXbu
QcSul9FI2dXgLhT4yxZvC/PCru1yFJNaxPy2dSm+JqTp5GFs/CBa15MTY9GRnR+xlMd+t5c8Snmc
KMaIyX+mALk/VWOlFjw3+N8NZbTjdNT6GkWF4tuYw3a6TLccNDTK3Gk4NM8ynkvY5I1Ysl+uHZvR
uaamqNd9BTgoabH9ALzr5O2oDWCPSiXlN3GiCWtLnkMdR+YWWCiGVMDc0Nk+cjhEyh825Y/q1bDK
TdgujGqZ4ADsxl7eF9rJdmazvI2YP4VHhpwFGIeKiwb4FSTYpxqfkm+37Tc1X6p2ZWOC9KFIUiJx
MhEPUIxw7OIjDWpcGaqoxqM9KzBMh2Gg5RYCL0fvuU6grE+xGEFtlFMJ3S2v/G9mE/KHnSHI7SiN
NuSrqIOITpOJjnhUZ+DTajyYALnS6EFaM9yaChs6Caa2HZjjO/WDPqtLeXHS8rsx+FG+4kSsToE+
+88xKjEE0y7YyrzsXam0whUNroGMxDOEDVU2hJQbJcg3VEz4VyFQ2ObSnG0Gxfj8GOH7Q34eUqsQ
uvNgmJw9E6N6HVJVfqVGNyzOiZepNjCjJrRdsypsGBmtaLr7OMbhvAFUMZSwygoNYdmoWwoQ+ClK
8K2POhtLdGW7FDePARR3ZGfSPr1FiS4cMJQzKYrk5OhK1sFksc3uELThqHO0yUGROzZ/sGP59UG9
Z8KIvYybO9041mgmqOhx8yibnkB4SYf1faD0DJiTlJoEdFfeVwZDKNcBJy+7EVAIK3ge9R5OT+jD
GcON6wX2nHGKiH2jXXEfAEeqMVG1Gxy+uc+EqIucW4rEUxXBa5AjfYq6CC8i1tt2g5BQI3PGgpJL
lHOhLNwbY3AHK4/IyBsUXUBQSRgKzWGN5TGrejbeOr3F2IR8u9O8pMuxgyV0XY/bsijz2hsSn5is
NgBku/c5iDasGYTd4Y4YOqdNTqxYsunrZLxhlCpz5pJ87XEwbd+EmlfG6T4rS5LFsVkXl47ZtuMp
zLB9BYT6psjedo2fOVSTRUlY3wU5+PStzmMHM1lhk5ylx9bpz3jQS+3IAGAES9MZuBJTgnLsvYgB
KhsTZdD+Oikpyf0U4OpambC/klcrDONgWfjnyzVye2dvK6ega00ZrMUXx5ep2VkB+6Fbf2jBcvWK
lp6UTqUEg5JONv2EmYkEtHwAcmumymReSG0mL1mphmNcZVqOzDCZpWhfmowbrT3PGpw9lF7QAYe2
w3Loz9e1reIXsHD0NHDkFFXDPhOg0uUpvgwZlhG2YZ119sqy/bY9tnqPS3ToRjg8SoXUTVlSYaov
ehCYzRYcELiwig9yPnQhjKhdOZK0urMalccUKm9jB1uswjgnzb4cSYZomN0e+2pJZ3ZiGJR9PcR9
586s71gui0q1GDwNCp3BmF/Dp65hpTkU4WiNWNrU0iJIgLfTi7U0U9yQyeb3eVrMMrMfLKXvwTzY
97llxJnn5yP9FkpHpcSZ7rQWZ4VqMoIbU0f2QkYu0+w2Y9cizoq+1eIdM8Ep3XWjnDTPaOtWbOLK
l/JRiU0t8Ey9UvlC1YvkyXE9PO/4VNsL3RmYJScjjTamX+ZERqtaYHO11ZEFpyXsjzRTpIrmtYnA
UyALJSjIyIx6TM7cZFLcUlMsvrBCa/lToA1qO+zCYlCdU6DYPgRAvWUlXpcqQs4xzTQDuksfR8KV
dUMHQ5GFGKaVzAhOVmJHDUR/I/fPplFNECMlG+yV0tdgEgupxsRIUtIm8IisINp2POdemhBWHQY2
0kMbbYpHOnyqzvqOucS/oKeceIAfRsot3sRwCXXi2PcCMekk+jMxJcexKhLqkbrAvLKbJBAbW/K1
O5RpEfXQOmUSrXvdydJzq+LmgErb+zUClFOwexnNIta+ykIl6JtFBTmLpSkell1RleX0bPiJMsL9
02w99mK29ZiQwjHJLoZkqGIvYgCSvhRUKXNozKtZ4zGyCO2SaG12ZTgYukgs4zEXRCwnM6M4KmUE
uMIOlfT3oq7tgo3OrFRemDCGuNOZeuf7NA3L4KTTyx0/Fq2a3XA49scDSiYz+9rP5+/LUHW8hq6n
6MQtLbXFzF5M9SqXFcV8Js93qt8Gw8gwsDAytb6qvuAxwrF+HKbbAFWseuR1VdZOKs2MQkVb93hU
lKJoUTdimxRVG2dMk+COFTNNLsKJTJRmMltjeTdbWqptYiMJ+2uHHRWl11Ntqie96od5Z+YW4kfP
kbjY6NZEKCP0+RFLVDm2I08mpqaWP4nIf+uI9Z87P/1X66mVAGUc/sGdR2Ey2ewFBfOvT1X/9/+k
r3+8vP6RPv1x/tQ/Nc3rH//zr//39Me+SZ/ylz/+uxs1Zde+vvzxVL8+/XF38+/K7t/3t/v/8fbY
9el1f57DiOJxpmKpt6Vl6ZrqCGhGPw9iP/6ITJzBHy/lszSk/PMkJv80NKItnMZUm8O5yQv56ySm
yT+Fww9ShSNUi79t/R08jm68h279/NU57kHK16RDzGeh57w5/2tNPweSDPbGsYl20ZoIhM3t3dLZ
4s5Pm421LS8jYCtbgXfP7Q7WeUSwG4Fmbe8KilXETjuzL5yI2ebarly4lAl6Y+YG56MbHcdv+tV8
I5oNrT5YszfRrnVnV138uwg+1GlhJFj17X1un+xmr/l7+vFWncAEezeC2TPurBDj3qUFXs6SZ03x
ZDMo3GjFLvC/KDhKm/hL5FwzMSGgClttxGvpfJ+jW3C7ZDqn8BuVzpg2Qy+fSJzsqoqDwG5ehzQH
kSMaXob8LovZbKzhVbGcEYGESjIx4KInFPc4q/iqg7mIZzPlFECY8KrVsJit+4nFgtgUjw/mN1R6
hfs5OeLoCzz7pZZnCek+mALXwTfqJbTT8v8Rb1b51dK4kF8Vvaf3XvnVv7a8xBtARF/PMBwgjtk8
IahkGMytPFfPgQk2N6oK8NgrLpTH3ryX14THL2odnN5q2tfrwLX30ChI+FnR40TB1nAqr5n0gFN0
i01V0mKcuXp2UtzqWOCLHnCrus1NrnwBEoBbGR1ewbl1h6qKuj04t1m7Qwx8xghLSvVU3JMCTdSV
85jhCyHnsmnvlMvx0aYglG3/S/nKKawo3LFcZbfmOj10RxB1J7Yc/i5eD8MLLTIgIAUucd5DQffW
mSEuCn898FIBUF45j4iV5kvxs/b4by1y/9WWL2qof7Vcnb3i1A6LtwvPj7/xl+Dj/EnlhaWCMl3W
PkeH8fZzndHtP1VNmAaMO5Qd2kD+ucwouvwTXhdwLJQdm0JqldXpr3VGEeqfKEc6vSQ4CGyLiou/
s9Awvn0n+ZiWqbNFVflxdBmgSS2r3duFpqJlORlGKFW6Xtp32Hsl2QVUHA9Ha72Zs6hmw6uUzU4f
63GbOXn31a/L6YCS1h7DvJAEgItC1uumssy9Y+TKlWyBgse+qI4BfI9tKXS02GaC65uHWrZkv+d9
PoUkjsfcKc9MqBH04hWV/zDmEv9bMweUCrYxi1OKy+4eFkrVrJKybrdqXI+YtXKex+vaHsOjUmTa
hkNSui9qi8NB6cRDBt3KGl70Up/cURXqd611gKzGgb4lmg9LdahUh4O9qjA0mUuEAUgFTOOAnvW0
0OrQ5Rut2jVtUTyPSZteUZScXipjBhjdHgjiVsqs7q1WEQ+D1XKq81VjPDpFZ+9FmtfniuOH51Zc
py5cXs21MKJz+ow08FeO1bZepajBMRi6+AuXaLGul8NZBAvwmEdsUFCcaHXGg3JEsBFnQ9ApN3Gj
snVtY7k3S8JUbR6ltVtLQu40LLLPhvxCEtKhe+ymzfzwwK4NcRwF5MyYk9wt5qo+DxyApYzJm5U0
fOtLytloP2QoMZUJZDMcSPTXqAvu2KYdURS/Pjja0Fyl9tzfSBkXd3qd6YcI1Yik+/gEFbzYFjym
no0E52sl/MW7JOKzoE5QsnzEGTxzHbgRmEMbp5bGa2ZJ6TJeJxqkSzjzkuqHCKHMFeqAKKW3w/lY
kzuIO+ozVCcMM48JYvOEwqE8BylMHnBUJDcHXM0eR//uqNp1fcZ4a9hi9022ieUIqGhjvrX0eryf
zazdajW+vyUVRuZqiocj18tec2EjEcSNsmEzTW5EoVSWGRRjgtz214S9sVyabbKpg0z32ip3bioL
+0AvkukS02R3WKoTtrCxQsBoPbM0uwuMF/qJyGfTlrcN1OjZaXJK/KA21GtnwJBhKe1wF0cctPMU
Gk1mYHiu9MI6M5Es3blqqke1UoL7AXvLppViIEY1jOpNFvXxMx7lbK+1erWr5zF9qNmKPNg5wXzJ
TpuzTRAMt70ljTXcjeEiVnviM6EZHwq/MjA58HXCMRReKhkOCYezy2YmzritClVxRVh28MPTEs4J
rIrcoL060gtnL8C5HQxS16gES2SRMvXnZJqbfRFnTDmxsLpts1iLhcgegn7BqBAG8XQ8nGeygGyQ
m5px9Bti+vmU10+J3Sf0QVLRp0mVQAJCxiHwqUm01B9tpM3sCVK0XhLnnafj03zKZtLv+UhPaJMF
kMwbhs2TreLpmxAE60QnRjtG0VkQsUVHJ8Yal+F60XI13NmTH1OkVmSXpOoV4GyUJxBbs8/DrnJO
KYGwC7UFZE/MY0y8cnSka2QW8dHoR743po4haMFS9ew+MmtoiL82WJQxhU+bUSdiNiDbYRTIs207
6OoV2ALs+vUYwxBpikd79DMADXSvp73KOEoPkr1u+zYzu0Y5xnrQEAXkRLoVVpPhftDoEtWUmliC
MuBQoacWjXsgMUMqGtJKdFFixD/NNq0EnLfZE0WtcaGVir0h1us8iEIbiRNRa27qcXmIuwmQ2gxn
0FGK9pxwQ+f2CZTDKo77TcSPOoYjGy9ZszTrfUEVb+fktw3Zqw3vioGzPJ/v07RKr/nCpyQQOhsu
uAj3cWk0Z8jaTPYDpjTX9G85FzTtahhZTQcQBIR2v4OZ5scZacMpJbWt6+m5b9TJMRFBeszTGUdA
lttX0F3017Zo0LBYQOXNZCiNZ4/NfDc0WTvhfAWZYuaNRQOAgMo1qMF0nzaW9lRg83ysnUB7ilAe
zpCsopPN2XtvRJCgDdHkG1+Zh7VvkMsxKPDzBkXEt6VRsa8VNn4fAWGRLS7NrHd9qVjHcnFP8Pye
yGMFzldrnshYC3qZIl3DBEhajSKErohuCzg/XtwZ+o2MwvAIdkvH+0IT7nGip2A1JqOxU6xJIu0r
ZS48ORXSs3FUPQEgIL60FHgYnIYDwOAo3vsBC3dGHUOfQg4CD8MXQiK1gywaSqbM8QIhgOXRMSom
OpZnXXfRziJQiDIWNFSMZAhRaykIVIkoNq2Qu8qmjy8zs3mD4drZ2abJAw2Wytp32hj6mRFSfoL0
2YOla/x70L70i4qO/K5TYeiY8AQifQZXkLziexhBeJLsnH05st7oKmEyfGsnMqB+HLKGa0Czuxr1
k/oI7dBNpdN66FTj3mnb6hpBlhCmr4ZgeUj0gCUL1LbzjCzxr2oTa1cUBxWWsaLdmtYQnYW09iFc
Ikwtqoqxm7omUNch3L294XfM4H/s1P7WdvT/zzO3xTbvXx+xXUaV0XPXRm93rctf+blpNQSbVjrT
2F2qks62fx6ODe1Pm2+HSk+2JP9kSwaE/5hS6n/yJyYCqsCgodrLj/vH2RjcrIZyClOWkJCh/70t
q/6hKcnW4YpIBAUmnwYnYyaf77es/GYDASoLgz9fqW2lLGOTgHm6R/lidMfyqN9r9qDusiYH9jXR
/upSX0GyoU5BaZOljWnR1XiOMzzX5Gs0q5KhPr7IfBoia5MmReWS2DPjI5KtLg66XRD+WTg6k2Lo
88rQW06OYJ0L+CySLdMkqbGPcrQ64GDpeK04EUe7VnWIOph6tzdizadbYB67rWbPBnQyH9Spna7p
EMsxPGZRRi9tLC77hj1iw24PDIIGkKkW/h1LPox7aRG+S4faXrNZzS5bvay2Wpf2W1XowhvmqN44
KvJZylZ9FWg5RcmhUpE6sOmsAFPbos6PbO5qJ7/qI5Fe6lBlVgkhMBBFToEJjP4MFC/qwEoOlLOT
i2+KE2dnqWbRgRj2JgM6iUV0w0punszZiPZafDV2TrKrhEh2uZ3oGwft/TTG7fg0ElC4m8K48HKh
qKwt+owJpe/ac04LkRsqACnSpumZV5JeGZPB9xDVxhWThM5DnycQqTq+coirOLgpZYi7PU7KZG9L
9LmpHsFmAbx1W5IoV7LJiEn7c8jmoAzcJOfpnJq58tyVJh6sikDGbWVIP1xDwh6varyyr6CYiJxV
pBTnKRy9GNf+VQkSdZMHMQ4RIUMd41ylgHSah6k619pUtOs48BkAFqFABEezjHeDtM2jNCOHZEY4
kbmYewzAM+R3LNOWQmaS44dpZJVHHzQ8i6i3GlhTirrUFzUzo1w3o0HkPqQ6lYIapNjb3tfKcFNj
IMBRxb0ewfoIrA7HfaYoByyw/UVlJliddae7xrevs6SbBr7VITU8nHT5ZUWV8bGOSKdhBwFjhnKD
n2Std4gbLW9T/JAZKX+ttQUmPyvKTyRVyquydtQr3Q7Kk6YW5nHM1R7nPjsHxmeQC3kEvhJBmU96
Uls3pp9V8OxC7bkBcHqXy7r8LrRqfi6q8TXgoUwvG4kjOnjHy9a3wy9qWjUPCdyjTTaHUbiZWqMx
r2fFmp0zDdV1za5NlztTDxhsIZPHA2bJuR8IfdlVvOtBmxEmnQo4zIqx6Otdr9IT0ej6wCDFyNI9
3oVa4mPKWgeXUBRyI3VsIx7ifLaW9vkcF2kaRRaQijIEKorOB5si6FDI6GeZ253KTbm0XBcB+0W9
x/JKxsRpn1KRi/OUwOtrMTogC0iAV1dv1t9P/D4fjRcahgtpG5aBvcNSaeZ7v6SJpopISg2wYrbB
Lvf6ndg2+3rb7H59mffEeZul9P1lPriKwEbFgswVRlo7CCip8kGWJEN/1U6GuP71pRYryzLZCYp8
8bz8dS0Qa4S2mYVwK71/SaPgYxCdqa+GNefZ89QNNksJL2Ymj46NTXZnns/33Wlpwey8aDt4gLIv
oQd6KAauv0ku4lNsuoHn3P6lQmFMwi70yZutffpuv/nVeFS91TxkYaeJhKO3kuRD1hCbgqO2y+/T
eKddkTtboTu63T1fTY9yg9vg/tfvDOLNf3hjHJ6sCMjgDcUP6feNtGunIEztiM/akduua3ZV+Uz9
DSA3z9Z6D+bsry+3MNt/eb3lz99czx+cMIvrHvw+bQrWujktUP5X5Rz3jHNNvufk0HEA4HbdntSj
eakeu2cyPy8/pb9/+abrn73pb1/2B6HJD/xFWx+JF2wA5x7DxwkNZtdfimO2tcQqOQGc2hGjddNd
ua12pCCOpLjNVXgFbfSouPH61++LtnzKH2/Qt7/Qh20EshN6RMz7AlGdfseJjiEXY/y55ZV36ZW9
/83lPvs+MFGwdUEgV1c/KvoQN9g2WWRiWxcIzQaKIWNa3vul/9VcU860c15+c8nlFXx4hbZYJETT
sFALxfKRvPnku0w6sV1Vy1uuec2qOFTTFhLkqd9VBMpX1orUOBU5nGrv/M1vrr18nL+4tvGx8VYX
shYF19a31hYrBMOLYMfdRkR91XjiANrxNO3C028u+8nNzmRG1cF7W6bD0Pn9Sx6KojGHjg818mG1
JSR1WkI1CBBM/khhFy2ejTlkb4WDrIJDbxjXVZDvfZIz0N2T8eHXv89nH7pUTfbKqKvC+vih6yw0
utURuwcpolQ6m7ffdbrqn7zRltSwB9qYAFVhffiQkYmjCL2Y5aRbhftpO63ZgbCsMode1ZcEX1y5
X7qWY24Al3TH+i7fFfvqEQDh775Rn9xv+FqWl8sGXWe3//7Nh6VjqVnKm29AIlkX51CBvjI7esZ4
5p/ZW4wABwlwDfribztjfjxOPtxv7669rLpv7vXErFPEQq5tcdo1vfiq2XVr86Kyj6TSsRJdKN/q
s+gLO3/4VQy9UnfcaejBF3TODvSs1p5Gi5vhqTsO4r95Fn5yU/J050svbUHdxo8V+s3vluMJUsGr
810AiWAMtyKiQrPVf7PQa8u9/eEteHfvLzfjm8vUZV/WMlje/lO36eD1rzlouPTIZRux5hvh2e6v
727tk0cZI1LV0RhX8Ikvx8G3V8yyeGRHxpqmYAi4Cm+ZYa2zk/pY3wsQKA/mVvdANJyS54UQ9/zr
i39y33NtQ7DBkLrNsOT9tSEOAwNTeLVOEwJAcl6qub2BA7du2/o3z65P7ut3l/rwMtXZ1zjJ8BWb
EdF35In9NV5QfZPgqttgYVSBCLOs/fr1fX5R2+YYbloWs/P3r08ac22mNpuUnDKPiGA6Stw+NA8R
gmyrWbe/vtpnT0PbNDQdVpdQOfJ/2CWkvTKzxeXtHA6gg7xq66zZpO0p+eLb+rtn7yd7AWQnacBq
cRxLFx8uBgsoBGcisBfqOQNINXspmXjiX/3Szki88XDNnOm1xQfz61f5o2f+41fE4oZhI4wL2/h4
ww7TCBYwYRPilg/6tmfoPd8K6qzS+9DtV9ZFcEb13tr8Um8DT86/+UT/g3DBVSWNxxbqhapa+kfh
ArsRg0JnovH4wGdqHXIPVHO2Sldiuyn29SE8HH9by/TJovDumh/WxXasAS4qPIHQmy9oydvOPIM7
Lz73V+2aTqvfbHM+WeqQeYTkaWcvms+HXR5TE18OxBlWSTMRaYXbBha91tXffJCf3a744bmSzZVU
9eO3v5KjBZuL6wCJ8NKipia02uaVtsoyhiDD1mq/OhH4c2yigu+N4qe/+w0+WX945Fq4QChG08SP
/e6b1bZPKwD6kt8gH/qLHsRzDzd7hqMTYxjNSNTkXXUQs9jHqu9qNQQIQwPpzbFL744O5AeF9Piv
b+/PbjB+J5q+NBXCluV8WDPg5qRppHAsrl2McrRw0Qa0pveV9q18E7lw4GkR/81T/5N1CnPs/2Pv
TLYjR64t+y+aQwt9M6iJA96R7uwjGMEJFoOMQG+GvhvXZ9Xs/VhtRCqVpJMinzTW0iiVSRoBGAxm
956zD+svey7VppH9ep2iRYXQexnTjLuNWx2qbNNQkkdnPNTZJ2O9N7twQKCJQRGDyuZkIRaFFDZz
GSAn0SbSAOKoOZfC0Tcf38f3LokZbOEpVRfHxcklpU1GKyjGNVrDyRHkgSdUqW3W/xI3pQI/7ePh
3m4SNZ0iPN9R03KZSCdPrcO5CcoGCTh03hjfuIYu4+MR3t43RqBaqjmGQ0FXPblvpeu0BC6N2iqD
tG5A2SiR5saN8p9cyIth9NdTwURcGikxw8TucGa6WEuTp48v5N1bxcKC00Vnr2OejACMcO7nYtBW
DnyeCGZsQiPw4yHevVcc0VRL4+BkmMu/f/Fe6602Wa2JGxj+IUgK88KRSKX06pN79c7eSQNOuSxh
qqdTqjrZt4ss7cLJZpxmPQaEXa9hGCBdUlbJNfrH7RQUQRoBukTjlW8/TTtcnvjrD+Gr0U/XT7WL
vF5HGb4icHqNofZnwSpBBz9IH9Ltxzf0nVXp9Vgns08v7LCLad8wFqTenXGe0Eq/DQPKb08gZzYF
nNOrz0Z97zFilzJcVDLsEo2TlypvDC9v6L9ClaLgF4Wbsh99JY0+mS3v7Ci4ONLr2E2wLL3ZpgHA
QM+i1tpqusYZvNU22G/RwqyAHPKhNaytuC/XyvV0aJ4RFWDK3BWf7E61954lX1rUQqZDnp+1vDQv
Ziz19pBqZ70cu9q9egTL4Y++u2qu6KLtPn6Wbzf8fNuXA60FyN54+3KA7pWJw12NsrPR7r9Xmncz
S3OLf2cfEv9rJvOXj0d851TzesiTHcWIq2JEhowgKADAzAEDhtySP6puxDq+jj49xb4zcbhEtqZg
ySAo/f57XtxNm5wfmYVcYulle244xSn7zMWf//F16a+TOZf6KNe1FIQoDSxirpN1ph9qUYQjqz6A
v7W6htVM2Tuw4ktb3bTr5fVPNro8K84NbTVeOXfWFUrF33/Df/uff+NA+OJxLMbQf/gxF+fp//nb
7f/8v+eme358Zfb8/TN/dEANi4BMvroen036eOST/FO2t/RG2YEglmL2U2/hZfyrA7ocnjxV48Ea
Koe2f3ZA+SEqInx62fmiBOR//55o7/QzyDtOs4AaF5GrJn/kyQZFUOyT5dh9lXE34fGxjBCwThNN
eD9W+LIUca70E4RcVHUDohJRaErB3s8eDePa9BTC2QwSKfF7W8ko2Ky2XuFbQya/DpghjB3hJqXY
1PDqs+MYVxi1E9OCKKLTIJuwCbQN9urAQR5WXLSJ2oTfHaL0IA2kCTWQxs+9Dl0dQWg9gUZbEQ52
1yGKUAo4KkPGmt2tprIyO7nrDHti0teq3e/yrKttUg5NiT/EEjNhP3ndWjdgj4rqsmpS4OWDlpLR
SzvUm5VNXSUGpB2FSEi0E+SHwqcVSDYGwsT4b0OiFwmTq7reIe4kdbA3bUcLRtwKllikBnA9sQ4J
W7rpU1wL0e91tW+xeRghOOU4S5xNIdzYfCyoY3YAlN2k2bekIdTOytKzTvUtVIwGsiJ8Xj38UmwQ
ZD5WvbKua4l1IOvrGSitWyb2N1YD/uxxSqqgaCagHqsxout05nRWKSsQzVb4HGUxVrDRKpFDKVYD
1r6Me7K2yHb22oNSD1V0TKAx6HsbjI63Lgc5mjcpJ6D+IDydmPuaDo96WeBJG/Zup9aPgAJrlsiB
wINbc3BqjoFdj11yUR05G5xVGOF7kcALDROjht+LIKhdaeR2ZJczeZ3lsS+hge9SBGdl4KhhfQdk
hx1wKuKUTwB6TUBdBjwXlFJddTv0NpgZUptIlIfkBJogbhpwUmGpDfEGItpI6kfT2WmgNua8kKIJ
qMIT1NRfKuQ0I7vrxiNxg1b6eKVMei8ukeIQSuKhUus57AFWWOfJgmbi2DE/doLOPqJ1xblSOmKO
gqqHh2XAdyd6C/tYujGnLoIHaJSj5tPzduynvpEFE0lFMKWAHauDPCTyBOI8GQrlLwg22rwFxjlm
95NhRnZAUomWkfEu1bG5JaZCEDcyIewsV1Ex2h2R95GjHmUN6vRnaOW5DsOkqpZYwHJYfvs8h+O0
VqMRpB/4/iFGwG4D4LDITam7ltA51MNEps6Oc5V6pQcrqBjnpFpVDXCMB7vME5equYV4bYdFRpDt
ppSOgmpNgcBi/7A7ZY63OFYSJ9uQtpcRXUAohJqB1ismqXhf1Kiuin3aaI1jB1EXLjiysZqEzi8y
jFa/yH47jHgt7MnblgVEjRishlT1dK2mpL9diEqmMW67WNomqMzOIRE3oxbt7Kq0k/Z6dgsvJgas
Gkpl2ieZuuh4baXEmojNijcvWoftBBy4KGfNgECV60V/B/c41r9PqbDEldXmKbI5rfS+l7gOLzGJ
c4bOVHI7IvO6jglysaYS65Y+eNRtscxCd7dmDZR4pRtkfEh71XoCqo4rTHijiK6DRM29QB94bRMk
GTIwxETiY9Z7wPRFa3TJCpsSEXCsedl1WJihXGPBhq6LARoBAquIRtnUrXSQW2wdh3MUn1MJ6T9F
J5EqM1gaV6vq7+noCtDC/aA8OLHTQT6ilRwTv2N1Kusy/Td4XOmcEeXumqJaz1i5zi2+QORZjLwX
iJQ9JJmKBeVLibJihIRtQvMwm1rbyGkeyA6cXbUJMCTBppu8SY83XmHOmNgAMtn1djRbhJ5qpaXu
jQ0ttj9X4XY4F6Hm1uOunLHhPyqRZc271CysKOik4R6z2C5IYsLbUX2FCo1WY55zavUeVqd8KzTe
gaOV6b2DOOu32ZLlSEVAA+wlYQWszZJAM49QsWkQY/Y8icXbaPejKNbTbzMn1nKMnXGDY/ocKRqG
T0+3C+2hRejmHcw/rKHcHXB7Tklm6EpGOLe2dQLn5Wfb2LFLlp1ZWReeIcofLAG4TvvfDtQJnbzY
G3MvF9bu4lItp8Qrtilm2Hwd/nayYqaHuESyRKZ8N+sGt6v87XxNf7tgu9hVqFB5en0heei5P7Hu
Dz5UYKNZTb9ttHjysNRKMNbhme0BuoK1v9huvd8W3MJiJgaRyOP0mE8GnD/BlwtiUJKCMFYz18G4
UTd5GMh+Lm/iUEnKYxkjET0IJXGJlc/4/b4ikvBXik4fWiZML23TD9SXV1NaO/XebhYzcVvg5D2H
hrCsmpj6WMOdmdiAau4f3UHAFUayBNc2jlI7W5GQzS1g7zKXm1Gm1GDmpb2/KtWWZnf52+1MLBOx
xNhT42yDL1v55f62RTuLQ9owqhxkaC0gJ4BL1cCh4OGXww9n4YXZ86ITimt1eh7UhtS/Zm5K92GY
hOOe4c0jH0EjMuFHOBNmFkQMPWwK9Dv91u6a8jHEk2UdwsaN78ukGKAehm0anRteEZEaG7JhhpMG
DdxHlTGizcXtjdzebvvmosPqSm3YojKzihRDQS6TRF1xaCe7NFDDoDzbxp3sM9y6US+2OVXu5txo
Um/8ltN3Fr+aGabRWW8qQ4tIshIqT68qCgq9w+wsUTbmePSMwiZ80JUaJstREgEQep1urPWoS8eL
rjdtypmyrb/PqEC6zTgA1fYJmJsawAKVK7aN1lX4rYpSJy2OZDt7bWS6WW9CEj/ldupUC6eTSvcC
SVQSm+tZqnm9FgYch7VsbHKzh1ZJU1KFcAmcTeaijkWOmZDfo0c4tlKP+nVgR7BXN5MbZ+25qzk5
5kyFzC4kxejr0a4z21B31mAeNS8BIT6LdvhHMf2/p4e/LT3Uf62e/J//W3WPrayTxwWvKn4+vlJR
8qN/nCHAtlAR4JiMxxAtJQeCP88Q1t9pQThIKDUElNSuX7BejL87LlVHj9o21B8Oh+zs/3T+8PuQ
CGE/xH/IKWKp4v1Jvrn6o7QDNOdf6jFOCEMADpbOC0cI1aNowGH+pEASxbVj5/0z79pAKoPckr5T
bY2b3tfbM0vd03d6SD5t/Jycev8Y1UCTyPqDxPL3TXlZq3BdvD1Z+UygHAq+Gx1BkHNOeNLavEw3
MDsoW4TY3sa1vpK3n/UmloraXzWvt2OfVBImfDllVD0vVZJmS5zZRtnqu88kVvpSgvxolJP76jR8
j+fyeVE9Jbv8TveHo8aKtQ4DRIGBWGt+vdJ3ctNzxgcC+2mJ5tNbfNrx6Tl+5c2zW3vN2czp59oa
oXasmKxfhnS8hQ+5mWQWGLBg9SVvKjMBx8F2DVJiyRLOagHJOso3sCE/TQ+ZulSh3su7sh6cT6pJ
nz2Q5d+/KLXMhlvygXqezpYH0u6WB/J5yWp5qm+eB/FrGsduTinmyVkZZoeLovM5Jb5ItIHonit3
EQn4L5aAf7xer4Bd7z72F8OcFOF6QpEVlWH27d6sVnHgBouoyvqyKNo+q22eVFQtCLT0JWghGmgs
rMW89/rGiT5Jq959QjS5yQ/htrsmOiAgJG8NI3kz3AKF++zyXlcc3o548u6UAHcc6TyZD8Wj7ps+
ht2feH9X9df8RvvyvxhveSovnxpLk22ZGBNxT5qUx06eGlZKtsrWE9jog4F0CVhDMF0px3RHCsDm
U0Hg8k6+GW1R6SxVHRUh1uv7GeNfN3LzieoJebzVBRF25/KLHRhbd6Vsl1Lj/DWiWfqpSOrNVbIA
stS7rOmuTkfrpDIe1V5oKQ2TJhxYLAhEYgUcf0XParBYiD99iPbrp0ir1PJs1PkWU2cxsZ8KUSbA
HXXHWZPCwWStmgQarGjV4SDb0rwlegD4vqLhrdpbaSP6c6e1quxa6dX+mm0qUSXA1MnfIRROH4jb
SbGxcJSGxzrIVaxG6cGYLSgJeNy0dZZOnHoItiGLQhuJiVSUTH82u3q4bppm2OVJge+5qM2E/14g
Qa6JK3IGbYkri1vvjp1VtS6hBj621RAdwnAwEM2N41M8Z+OxLT3Sdrzmp6HW4J0qMZx17dBCiy57
ewvBxjpmpTT5uuWVDNSY799wM4G5v2WBGL71ZRtdprMKNsOMSJ/u7VL7lbbKtBvRxh9K05xvmZwP
xZiMJAxrsXYOvqtFZG7JKy1vAEnrXfatyS1MAzohb3Y5uNmKLMB2Z3c9XiUpM/EUc9Z/yMfCPY9o
NwoE1xLRo5eDAglYWtOQ+5OoJqzlBIxo20uvIihb0+9yOVSkn7DhC4xG6Y51ChCsHJo6UJoYV1hD
GI5DjlGQa7I8z1NIHgHAIO1GoaaNcAOU+Ly27J6sSU9EMUmQ1cwxgTxgmZ3ZfUjuHPWeb2Ku62Qb
mcm0MzJPXvRhGz3n8zg8zcQJrxvqV1h/Zgp7YyufOzWCltS2ZFzYggyLzgIa1XRsWK2suJ5mfH6Z
M1nnFdBzSOoO6NBQoKuk/RPQ9HzqBUCXRKf2I4Fn4cUvfjR1jBV+FAdhANzHLnfIauOcWJB4OXYB
burjKYCbgud4UuJt3kzRRq9IPe+tvt17cT9v1eXwN4Pl2Ndg5lcyjwg+VyrCziobWGgTq0enLJEf
zQ725HaKrtSsEk+kMimPdSSJBi2q6VIZEBrQJlLJc+/cKN5mIUx8vy+I3BiiDKsybpgePjXP6NJJ
Iw9lAfjR1oGIZmYWxB0Cr7D0ffxReb0s8bqyT2RjhiScNcJlhNfLUpOSzSuBuGrxTIStdaTTwhxT
Ltpi2PVzePbxaK8/lL9Hc5ZvCTVlyH9veju1i4EvaSALye+Kcgk2PTeOIvnkk/+mWcWmk4YJnW66
0So9s5NrAoUzawLKuXqW7LI1mC3/ydqmu/j6s8V1+Qb+taYvl+PYXMiC+aAHqJ5KfTTgrI0awQOW
81prz80SiO6o+B/fs3cuR6PQz2CLmX8Ro7x+RKWwsS3XMJLrFtoEIdYR9A2j28x2/lgm5cYFqLeA
1qnm+o398PHob5ZzFnPbpuXAraSH7J0MPsWxmfYwH7C/Wr6eas2FTG3xiaT27X1cBvEQJiBOUk37
ZK+RelRx4jzy8S2tCoDEJsnZk/z28ZUse9LXD2uZ6QxADIKmQT15fRtr2mMEiUH+t1UiGQojvyPl
ocRP6MYHadvRZnBVAkdU/MufjLzAOE+G5pTlqTreYiY9BMzXQ1NQr6ZOUAC3Ep3Kj5PyRYpB5xrb
QbWn53QeygoAHA0RCrDZmsowwO06lM19Ta2I4uFsu/HaLtRE31RDbFh+pKX1o7BdcColpy/s7bpe
40Mr4l9eIVScTSxGV5NqONswC7VvRWVIf8yoAGWgJKmshd2PULUF1YKJaPvWGteW03XniWV535GQ
tz9Emab1URc2vspwcNSvSqpJuS5CCx0zoC70vnzwjnx/+nOtzs27yqHCsjLdtv42ti6lMHLQXXLm
sPlBWM7djjJFcWWZ1S5S1v0SiViWhhguSulFv8jBUuUni83J8fP36+k4JuoHRIe06E+3XHmeZQ5W
fR9P2oZ6hm/88C48HyKdP27lrfDdz97Uty8Lp22GopRmI+w/ncdxZg4prRd/UaIven9tN54X/rKJ
nQJ3Ux+VTxq8b6c0R3nwHpqmIo/STnUkvRzLUakB70/73sblIkjxyG5EfGl17aqLxs3Hb9Dby3NR
U7LQ4cG030q/EJfp2G2IKKRwbco7MX2yDLy9HH4/5VCN/epSgjhZBkRs9cweDq86vx+adj9TPXV+
avG9Y97VBFZ+fDlv2v5Aj9RlK86ZDZMnMNrXr2UUmx55Y7oPleIQnbNn8NV9z+HZ8jkBfFqXeKMn
pAhiaDq6TDwoLCWnkq9KNI7jRWxoztwtrNGdHZgr8AR+6f+zCPLfwtnfHNbtf104W+M5BNf1sly2
/MA/TceIOSmGYQ9eeueLtu8PUo5h/x39jmG76LxBXhk6U/PPlrv7d1Bc9NaXFVyjs86p/E/Tsf53
lhYX3hgaC6ar7vw71TLcCyefCRq0y1eQD+2iNn0jOB0LUfRNnZHvvXgYG8dovpEiG38dRKlu8uXj
NEVpFcSL9XG2YVyuoriEgRKaQ/nFXYySea9Vj11r2LfzlKdXwq7iH/T70kv8xl0wLXbLgnidc0uo
89GJjP7KBfR7G+qNgMqe6jdYI3FtkqvTOndSFhZwzUVCbYbqepyYuB4AW70jtH40qzsDGC1xcKXt
7gbAEls6k+VxUIrj0LFC9LOK/yMTErRDFa3HtoNKmBEEhWMPM+dAyunU/coSqQVEdAHCGoCcCD1n
uMRyt+xq5iUkEVbx6N3UFcl7M2C9i3pJtDfG+YLN/XzWdx6h7rP1VEeGduOqYloXaWJuyfWb/Bhy
A1noU+0baR0HDR8ogt09ZTXlNonkk8G213I4Bks22iqHQb8bCPQoe8JOklZ81ePGOFiW6kHFjWH2
dkSP+pkgndyrkju7To+ZbIgTcntyJRKCB9EjDutWGji3jZY1TAx8blrL3M2tYFGxy4YkENvZp0X1
w3TK4U514txd6bFDN0Kr78u6RjtZD+pKcXGKTKNmbTlHkh1WyWjtdMmv2k3vDSN5wHi/Htolywix
Kl3cst9oM2DUmmYWpAdBd6eoAKDNOinvrpkc50Kke8KPbDQQxkMnuks6irPfWsW2rusfVmMHad5N
uywaDZIT5uKsUKyRrlhi3IIhvqNrB3YkdA1uN8m520kQHkJbKrUEk4Ri3wo8Khkyii45V5HGyS5r
3yQl0cyddWdZBFcAe6HWgpqrKx0tKIvu3tDrh0FPLvhcfZ9HEX63FEGQgSc84ihVCX1Xe2oiK9xw
Y4td3WZPDqejwHCylKCU5DayJhpjVapRaazAJdWzfZs2BDAEKWTNdFWBFw6AZto8lGHaFrjpt20Y
OkE74dEaHekG0BYbHz3GkmGo6Tcx/I5jrJbqHlHYQNpaJDeN7gzfoGXkuDdtMrlIn5KBN1bGzmrB
w6ZJV95rZklHtQKuQeDu5MNtIsC9Sn7kQ36sACffykbt/LCN+0tQE3dogun9Zu137nkc2DEZVGTG
y305Sny5MGzykGi+ahYbodf1WaJP0ZpfIM8IOVSICCJDg6+x7EiCKKiYJOhSQtuceej20WiM7wLy
hpkrYuXosj/AFtgmOvnqsHNWgxEZv1KtQhWpjsW+N+Faoj33SI2X6i+gldVuQYMBihWFR0pI0wRN
DEN6Bey4QgzrUs3nvOBui1ZJvqta4V2yWinHCsTxJibRcJOUhDEDgMdLDUbJb9zc2tRlU56HSa3v
Q43jd0Ec5lXopSGmjK46tMI1OWGDDz3Mc6dvq1DOd2WZEFapCqLpsZbv4F0nDxNByM0GJUv5k4hX
3nDCg5mVMwlLRtqP+Mg1aLx+m4uS3M1cSefASyvgI5mtKy3IIwBMQWNnyi33XJAP2BuUp9kkxDzR
KHYrerkdOZWidPs7TchW7GwKMMQ2SpfMlB4UChgtw75XCKgjTE8trrMcsog32NEztR0SherGQe5S
9NsRqXxBkoJNg7gZcSm1RXmZjwoF8KoDUpsQm6ctBQ5SSQikN9TLWKICMPqYCqvUm69Z5Wb9agjN
bmPEGoEsPIxbKxHDswyhs6cEerCmabGz79lX/JB9Uu6RYfRfvQGOrI+/vf6il8VMVHeb7WuzTW90
U+13k+b9rKrEdkhSb4d9VrbZqqVWgZrGM2j2OyzKYvoxKExJcpfL5BbrOgFB3sgljrXfakV/JRBL
bWaljCiyTIDw8zJFmFRQVZTKeImqgPQ1OeMRK2Lr0jJE6ptq4RGEabHyKLk8E1Vs+5aiudcEyrnb
YW7Um6ks2uuwmp19U832nmUMKLSeNTtSavTL2DAgDmn8KvJPiC0akqy+LnVhBWje88PYxnTSJR8o
tXda1t1ZboVaamTopOlebyNn3Zmkz08asw+GYxoScWzUtbXRRRtvosZKLwSWbVyaFu/YIEmb7OhE
N3KmZtkl0Vod+mjPF9AJZgsQkOGxkiBwAH4QYbHRXNLis0bnmcMaODjpkpArKvuCZxddALNnaQf1
vNan4kkpyUcC3oXgbQJn95PqdLlTi16lvEkqi2ekLnQNV9LOidATI7P6GmICwzrcd/UVHioeTz10
X1JJ8554lnRaiz5vf7TjND5NrfnDTmLlFxiNEQ5aFx/7aEyIPad1foGZzvNnRzfOa6ctg7R3m12U
yvwYuVRQ5y6KVonp5vswNPLdkikFyu1a9bJjVZ5bRLrCzpqQk6t5/s0AzLwb08rbSCnUQwJV4tbx
dGa9EvfKU8YB8qBHuncGqC0F1j6px5zcJQlGU3rbvpfQkD2UW0Kq32Olm3fK5GR7pUNDQKCccpNq
vWhQVCXaz8EbqQ3UKXAth/T1C+Ixxa8uUr09JrZqVSMA8Ympv0e6F28UrWSvxHtJVZIfzh349D09
cVIS6ksIU+3AH9waV/qgFTslzfX5LG+HAg+GEnXQ8fKGKRYvmUSamhWw+0l/9B0ndb/2/ZgX28iY
xXauQj1gtTq4MbCVTu+I9LJiFXySZQZwMmjPGKxQupLaAXdmDIyp97atO8g9SxGw9qa2tzmH8cCu
knKtjXa96MczKqsQjFfmVGPioi5OTBICA0KqdG9i30a1rDWn2NxWRjSoG6jx8f1oS1UEVudY37yo
MvYD90olDG1s2osiFG7Ba2HVl4rb6t/MwRihvHSu9oUicfG10ttmyybTOWdLkbcbTo3JRdUqg5+a
jbsvFJNgxzEGily0Ifc5abepwntnFL08VLEe30KurgI5xqhALHXOWMWK1BeGGj+i/iqxgLf1QHRd
ZMGdGEaEgXVOgs6qNI3oIqvAbe+aJHG1c3dwpvOodhTtTocqBTHDsqtntnsujBOlZGmys4QKd6YI
ka0qtSV9e54GAqGIkjEFH8CpGIOMiCzSgVIL6qpGvYW3yLGQcwpFz+WuVyCDrDgPKnulTYpv9tw4
xOG5jnLlFLn9IKpkwX9NlcxXIpMpqpPQ8DaUfgvrYCpdDbaMWbOx2ojfqcRN/52oJ7nPuKtL5ED6
Xasa9V6Jq/pXNCr5MbNKvs26U41od9pSvy0bO8IFUdvlVR2b+VdSSJTkTJFLbQUB44R3uVwEUrS2
EadAyu/uCrAdv2xtqL/N6cAyOETiPMxS71jETXTFxLFDGGkEqO/Yiojl+2Tce00mA7hyzteenduD
xQz5hjgvu42oYETcvTFno6xWB0vJ0q3VTNo+r4v2PCK4aV3NUz8EVT1n3+3Rldd8t9GxGYpdeWDk
xtjyR8+JWUO9ob1U6HkVfmFEgOcGM0q7leXl49fYdQlqN4xeXQlg3rtUGwk+IuiACjfXF6G761vj
B0FHCL0IKSiOUzplXzQ1rUI8PVQB12bDBxDuYFodJn3KYJwXqrH1smI+VjbHwDNnGK2bseoY04xQ
U6Bsj+n7yyS6It7EcNndCn03xlQBiBvviI/p6DKUnb7v9bId7lVeGfvA66veuVrdXEdaxwfXyNSm
ZMUghfkIcCzGQamZ2kNNSlR/1mnWaDyqpNXwgWtSQxDIhZLMUS7TQibPjZ3+6Nu6gvbiqWuFdFC/
a8ErG7bglBNrWhSQS0r2ZId1pA4Kqn0WdT1LD5y21+4cDxZ+1I+uutX5bpJWak+Sv9wkJa7LJUC3
CZLqRaG6bG49JOWkPUxNdVYVuVKvq6hMz0QkzK+5VYrLRI58JIvRCg9ImqeL2kPNGtg5G+EsGhrQ
m1VHJ8kmITNtRhTGbUorRyGxLsuT4co0JpfMtlDxi35ybySxlme52s9nll410QbBaL1RTKXZm7OV
IEolLXDVGFlKkJQ5r6FKTYdsgrUp76MwignPDAtSQOgtrTAGuRdOBFazc1i36oTkaKhaR9secfap
yaFKZvNXLARi0LxziCfH75c6hkPaaTWecW6a2YcqChGQcS6bBxLqzRu1s5pzjZIkouyOXECOpmKf
0sV4ROlUbdBsFz8IssWTZhl5SsyyjigkLIt9zptC/03o7p6domIxz4F75hxLANwN7Owzdwqmwhk4
kijKnoK4OJ/7Tn9u0mo4s/oYbD6y9nuTh7IhQng869GurQk5sthcy3TTj1pT+ZMmm1+VVTqHorLz
XTrBFzVIW2/XbJSVB8WT8ZfeRU9FHThz70m0MODU1+VZ2ObWLjKs3kK4bEalPxdmcSFoOD14EyEf
pM/p1kVF9OVDO4dKgGxtqFfKaKW7jjSUI8oyY18aRfY4jNCJhFGZx0zNowve1QkXmG2XP1JDWyrB
rUY6jXCzr2I24j5osyiufAPB5w4s6HgD7dPBblQVTYvRNKbCy5RCd1Llk7omtg28rVMkh6EDlDT0
pBkAHXUDYiXKbev19Vox5LC2h4x5TXeGGB7LTvdlWIwbG3PRrmp09ZJWpH5nOpm3QUS/HIrDMV0R
7KQe51Sdtskgu/t+iu39hH74EoV0iKRE6R85QQnSng2IoLgOAiiY3gPntPAqmvBlkUuUsW8p6EnO
itb6jstnxzdD3h/Zevf24PR37SByKIvCW7FglmRBFtUtBw/9Qgw2lYgQuW4SDJltIHLvCTwfC8SX
qiy8G5p91YWTRdNtxYF0SzJ9f6/kw7BLrUZH747k7ipXK3heBa1UMn9aSz5pRhyHHHDZ4l+Y0in3
MeSy+qwZMxle6loXI/FNFU/xDt1YuuolenmU0kWG4RUtplVUSunrdpzq6xL0lH2TmKC+/MS2u2kD
bzgyN/Rhh3zbIOWb1mandIRcL/wKZJ9dnDgrzyN7YKtkYazvcW/Lbh/PTl5uGlJ7vCvFy4fHwQjb
5lJHMiYDVw1nhfZzEZtQblPDJhubWOBzQoDS8DiRmONtXxTurv7ozLySu5x2TejRqPRNMJRSOcW8
eNLGy3K2LkRK4PpFTWWTYFmtpJ98MfdkUm5IRvTTM6XffwaceFuEez3qSa/G5aiiTQrG3LTv2QZW
bRE0rf5JV+39SwO5gAoPpsVpoyB1kAYP6O9WWr0v8pm96tooPxnj/Qv5a4yT24esc55qiYshrSK/
6XZa8/TJA1p+w8uO2vKA3N8EHISEFO6Xev5LbVXlUo7KuArz2npqvlYXcP7P2Coy08M7bWs/KfnK
vjfZKATe3cdjv3dxfw2NTun10BZR97UCdXFFhszkp6PGup5X3v7jUU5EUIuBTkc9SVGYDi+d3tOe
Yah0vdcmXOF05hj+HJAo71db5cYM3Ev2deaB9tvR+k9G1SzTgo2JN/BNl7zHiOFFNOxX8aEN2n2+
CYPw4F1Y6+IwBMZaIBKa/5EN8r/Vav5xqS8HPVFfNeTxdZx5ycj2ByhqGSfP3fzDW4Mv5v8L9KDc
mu73j+/vO68Bndi/LvRkimYOPp2mXC40P+gIfMDb+H3efXI/PxvldJqWqlCriFGS9qDGZ5aNVH9c
/ftXotsmHksdwZx2OlG0EfyulMxHgTtlXZNl48MmJE83tdP1x0N5b986UExU5NDFo+49VWy0rh6m
QzyaK+nqAfEdXyhSUhuxH6fKvfQmDyJimlz2evyJB/idV+7VuCe30S3YYrA74DYSpbbukBMdFWKq
PmPJnUpElldOR2kAo5AvCwkFr9/sPJ4h5Zesv5mXB1ktgsIWkl1HAgWH7cTH9/LdF/zlaCez3ssi
tnIRJ+3BJwM3yNYCwmhKyxaCf9D6lu1jSrjSrj4e9vd0OFk5cazp+H8xVRvoEl5fJKnz5hzFTMlp
i1FugzHsWPEP0i+2CPt9Nei/upcjSKWa7mB4ozzb9Se96vee5ou/wDlZQEXryT5d0CIIcQ3y4+Q+
NaPqP7m99NV0BEaLEsc1Xl8n4ZMc+HNeiwUBMAeQLcozZQ6Kbe/PvvUr37VHT7lxP3lD3oEv8j16
Mexy8S8+TPi/yGuKGdb9ggbc63zO5bswaALtFwe8emcP/vQdzG1gbzp0CsjL/n1iCX8BnV51SdfF
fX0yr4jIahSRW1RweLKcsKMJPnioc9Qyg8lx/pOHCaaKlZR7/Vvs//J6K5W4Rn25zWpNtPH/J+28
mt02mq39i1CFHG7BtMmdJW0F36CUjJwzfv15Rj7nFQniIz7rddm6UZWbM+jp6elevRZNKoZ1Drdd
dimICias/zMxC9WjHpdBLi7cHp2fgl2Nqp8oU645zKJbnpmZBRnZb23CrCPYZeqP8k7bcvkdtXfD
Bqn7x2hXPK7inJfCqcagM3PTsmDambloa/mJzHybzuw/YpNMSCHOSCUBdqrwIL2BMIyg533XcBbT
7RTcZZs1yOzykn//gJmzdomPcABiUW6rviqpueFZtuIeC3kazvjbwiyktjEA1AJiWNfQR6RNtM6R
aezo4wkcEhR20jjsRgmcz8qduBTJz83OzgCkv56SpriMyTyi7jBo9BAlf3nN6nFf28GZb+ZpUQ7k
p+ITDtvp4bHelBuw3M+Ca6T6+WceY8gCF49uDqnvZXQx2l7OrQYfbb73fwc/7J/BFkHYt8Db+qdi
Zx1Q9n3U3tR7+c76ony5fQwFEGGecwsUIFo6Bn9C83Vp3JsGcwxrjMsnBkf1j126mR4AlVn31HAE
p691SrfBK+SyR+9ZhuFh/PZmnFTKWidtg9zdOtHa4u7//kXO7CZJ64i6GYPcLiIvm6hSN4gR3F70
Yuw5szDbcD0NKDFRPwZifG8zlFdpj/HgrXirsnhKbF0MRCmAquYERnnCvC9Au3+em+Dq2umgeR/S
5Htu7+qA66PcMjO0Na1TYwd3cBNsb69ycR9h+uK6YABLmaskNTTeggL8lVu2/RMp0Al8wW0Liwfy
zMLsnPijFuToSOswq8TQhcnuUKDxllRIuv9929LiFzuzNAvjhp5LDRgLjn79DblRL8ndzl4Bv13h
qUSmqJ0ZmR0FGi306Cscr2ZG2FV3yh3Nk539XYNaWdomK0F08eD9tqbM3Nyjq10EI9ak7r1qyDQi
GeUIHId5BVin42o3JOPh9i4qKx/sFzL4LI8J1MmB3wCbekJnzjUP4V3IkNcoHXwPHuN+m2/HO9TY
tC/hpxXT4tq7ylDPlgvq6Tyl6Ivkf0+1ftD2dKWi5+6u4yXoHJKdyav3bW2obcX959M4zBzoE69t
vuYg78fwISvMu5U1rW2n+Aln20nLXvGKHhOCuk4wlzbfnOyIogwHm5l9yHASUsaU3stKbFlb2+wC
Lr3Y9DRhuNCbrQKYhq7I7bUtHThdUKSSZsNWON89hFo6MxPvmGTc91HLbPMdk9crRpb2T4dQTODT
dHC1s/jRIdvjOClPs6nw6+/OKNlwQfghPQe5AMMRV2sZxOIRBwuKMUZchSDd5RframPq4c8RzzMI
vZmwOKWQhvoflF32Kq2W/paO+Lk1sf4z//BrjTZWC80gbCvHyC6afRL326Qy3+VSTCzr6s9KFb/7
gy93tsTZplqm3cS2yZeraDOhTRmW39UsGmgr2+UKIHr5+/3ezVlU1qZGkiRnIpyU9l5vUfApuw30
kfCcfL+9qDVLs9Ac+k3UVBR13Ur72y8ASEz2ZqLAMzrF9ralxRjJqLJ4REOkdFWii5yuDwvou349
MbNuI3/tXip5O6LqsKMjTTbmm2jmHWghrYXnpRjJsDTsWkzXgcSerbLomzzIYRCkOugd0ruINLDY
CdZTqCKYrVuDly/gQ1Xmmf9jb55pGdARAwbEXr3T9hReYu4C8wcK7vCxGWLEGU42FEyf+mdoEfbT
j/au/pa/X1v24rc9+xWzbCyyHTiUxIbrXeoarfF+sKNjqFeHcSj/5GzozL4wMwEZ1XyWsFLjXjAJ
8zRSHk2v3OTRVydepcxVOdbzqw794P9YmR37DPZ2G510Kk4fFWiJJ+45oJyfBS3x/wcKfDHIGEyi
qBxtWE1nTjOmWdiHnnhIU2dFVPcAR++X8S3aSk/m1oGW6gTM4jT9bH6u3bC/4vPVQn+b1mYpTOiV
iLUL/xlfs2N4176KZ1K8Ycjs3bgPj/Ie8vaDt6lXws5ikY26wf8tWfCZncfVrp7omo9UDsWSp2nf
vg73dE132TuFBsGeyYhN/LyWTl+NTYn08Nyq+Oxn0Rzko9TKA1YLHvZi/MM/KU+jIAtH+mElCC1d
8EJWxWJUCv3T+dshVYvQqCIc1ZYy5RGmE2eXTLq8A/ANBBHFtPjZQNBzC3ladrTtHObcvs5Rd88H
6diiEnkXAv3dQXDSrVRtF0+rzc2JQoomHq2Xu2BPLUBwkRjQC9ogmnrUvE+THW0Hb60ELi6quXcZ
TP7qbIDOQNzMsY1p8FTH68Gtle2HTrIgymrtvaLVNnRc6bTx0A66ve0Luy4m0gSU1KL2Ph9/ATep
GdPEFw6bv6L8O+ReK5fLwuZdGJhFBqlpmi4dCXVqQlHW35tOfqqcdhen0spS1izNsoAq0aAya1mK
4hyquNglZbixzGALJn5lTVdTUZwLmlroRNCrYGJnPrQYD4ItBHVwNyzyXdBGezmtwOw0r5YvnwrP
g2vJ8F6szntSKUj3CtjMKNt1tf+XMgELu/0JF5wGkhB+h5hNN+DcvXRPyaB7HDYtM6f1qxOod10D
FVAt0+GOPqHHubb2hW0+Nze/QXWj0ltEdPmgh+qh/Fp8qJ5Zo33sNrwA0k39I98Hu2SVv3rBUS/M
zg5hYvpZ7bSYlYfxhEDTX8wEhCs7uZQIXRiZxTunNYI+rzAi9J3Gx/bNpqcR7Uzm/UdaGea3+H3d
QFrmpt/+9Tfk0pAVE1EU6lLzt0eldMYQ1x31MAXRctPfDGmzdSTzoMn+wQMledvcwlMHc5rgosVp
4Nm/dBllBGAlG5gLnGOmvvny0xR+/O9MzLZylEG3hCKURZDz7IoBCYZ6BJc7FOhJ3jY1o1L51Xdl
ObB8MphkgvufXcpB1haTlbMc9eC/8x7lk7aHC/N1cFEJDirE/JCyGXb5NvUfIOAM37d3a9QUC97J
kC/EvpDm8LD7lTacXZQmrIHVZIvvVxjWTg8r7RgqcbuSBSx+NmBVv/J0SLZm6zSGKNWqgIvIksFC
pnn8s1dhqOK5tZKWL5xxSMhxDjGyhQTC7M2oyxEKujLnoLYNNytlqhZtYbqpbm1HY3y+/fkWKLYZ
vDyzJn7N2eZFUzIys4U1oLM7QcUjfeqm+/y1u9NdZglD3ld0LjwU/fbyfbCy1MU9tSwmw0EoWFfc
Hm2dK5Wa1qgrRYa6rxOpfGtMqFSzTFodphXHana9456kNszWL3A5Bcj/RiD7yMUDQz2pQG7vFbvx
7hDXnZDLc6K7vPPQF4vT6rGgJwbmCHZROXCmlWRLXAnXP4SvC6ofZfn5GCUyC+NI84+3clE0Owki
VVhxBb/Fcxw4X8sKJcjRV7954LDc2x/7V9fuyjRUuBxTQ/D8zEIP8wahU6P64Sb+9LdaMgYHnHIb
K+1LNvkU4luTKkFffYH2Pdk5WXBP2/o1HHXv0OjKFxTeCcNgEBmmz0PyCe8pDPL2BC6zcFWz97d5
CPNGWrePYYFKZGBoDN2ECGt5ZbVWPF24eE3gLWCfDeQAdHl28dK/sG1popZTkRs7oMIeaT5vGtd0
mdYuH7RNgyaLt+k35tPtTVw8MWeW54VUFa7Wahr+1zKYcmWbv4b+JjyYrrLRNtG9uRcCafE2eyTk
rhhf9OLfy55XVNVaHTpcnLceDWnv1EIJ1Z1oRW/UO/PdbVuLO0y1jPsc9NoVvZBhR3JW5TKRIUQS
C4lMSNzgawXJ2zzVZvMHtyKkboyNwuMBk8fMNT2uZXQuSVWnxDgW7XBfJP1fsp3+QcTB/9EZE2Pn
6pzJoGBCAo1oorijRtIe/LICOU1VP8MypK84yuI5F28J/qO+M2/M4ia5ga6m6HSVT/GpgrsL9P3j
6qt4KYiqZ3bE9XgWwUvLLoYQMKMr3Q97Zc/s4N77EP/UwWHEL/keIdk37XjbNX6lRFeB5Mzm7I4q
UXqCFRubQqiw6DZttUn/gho0PDRUouXgITqZaxIgi/54ZnN2Uzmp5kxoW+Ah3vAQGvpPE8YIqmfb
CDbkGka+22tc3lZoEGSmo3XynMttlVBZRQKVYkPvJUff0V40aTzVjqH80ZE2YNZA7QhQzfwJAcNb
UIVqSVCGF81j+pQKcbuFPLhwq7c1bN5SrqSK3qsKvaBCz/xyVUHGyfBGjIGNpRdY1D9Ao5dr7rGU
wpxbmbmH4aupAzsrEK9du1M33VH5EJ/Kn9qT8ehZh/Qo2j6N5GbDn3yzs9XNXCROC8eXFFZXog2f
R+Npknk8mMX+tmusbaLw1LMTN46doUYmZizpq+5TxeySFQtLzsf7FlIHRDMoEM5utxYSLx4jhKne
SWgNtvorg0bHogb9cHspi4ZUFc/Dw4m6s6UwtJ36ZU+QL5BWKeW7Vv0YMH9028jSfmlnRmZ1+8yz
JrUngXel6gt4czXPVt6OS/52bmC2Xb3lk16iQwOnd/USqJycsezuAqZPXMMu11Jmlc87D35n1n69
iM4+f2JrQ0fmTpsFrZZxh9rG4MYb5vyFNEzsrsJDlu3RG7NMx7CuVDDSrhmYE+Y11+3jJ30HV/Vu
3DMW6or67qrqzUJ9FxDWb2uzM1SXdZNMDBxgLRo/qajDe4YrBJe9bbjpPxf2ppZfWp+5/idRYf4P
9cf/E8m77C2/f8DMJemYQ45n8gOy1uvdSgnfO1b+6bZHLhWRLlY5c0lNzpXMNDAiWqnTQ+y7xoN2
lx+kjWDY1MNdsFsj21pqBl7YnHnpqITWIKXYjI56fi/6/bDBoxKwC3+MD9Vhrc+xuI+izABTmaXS
4rmMUmRAVlRkPIu9oDTh26D9iG76ymFYNAIEFNSeJhhGRIvp7CxIfRcZXoeRXJEOsTbtg+Sw8qnE
/+LquNE/pTlGq9SaE0CSaniAsDFR5K7/Tgjkhm+U3V37s4wetnq3tm/L3+nMoDiPZ2uq00DJmDOn
I+dvq2O2Tx8byv3pQ37MkQtaM7eEpQWgb8GCzCSn7fxy1TNz6BpYuZ9Tz1T/8h7t12mLrsCr/cV7
aH4RbLZbADt/C3FS+T58lqBNXKmwL67XkQW7pqojkTsvQ9sqnVtThOdh7x1kfyP6jgwTCx6h5qdz
XD17S/Hs3N4swmgpDHocf3H2+p1BtWi48x66jUBmSC9rCc/C1YDcE7K3DJIY6MDMHNSvmMSMJ66G
vE6fQz19SAdYwkb/RzDWK7fQUlCxVMiiQQqjEYqxS8dJE68ZoowDjmzMVgi5F8PPjmgtHfJ9Wn+C
Tf5x7XJYuL8tXaVTRHMKi/osWDYSLGxKyLPJMGvXb/7yWn3PQO5KyWLhlF9YmUXLlOm3NIqxMtaQ
HyICkBz6zPJX4F1LL+sLM7OIVRiQcar/tMK7rbWHS8b5pPsbjgZUlQf4f3hZuO2H6nW0TuudzZVF
zguZdh20dpqxyL7zflLw97cZ4O8/2kkGpgxeFSC8Zy7iWeYE9wVG4NnY9SUjiNXaeV52id8mZuEr
8PqqQ0OBeNlWru3ZR6SU4QxRditxec3O7GQNDAPClYG3/xpva5lc33j+KT7UW3XfcN9sOmZwmPx5
WktRlo40KTE5K1X766Gm0ctDDZ0m4lX5anVolcvfa/Udoj0r53lpgdTJSFwpLDPTMTtbutWUmTkF
BpVsRIsA2hvqKxNl+9v7uGjFAfiEMB4tznn0bcIu0dSO1ZRtDdnF2wgzbq9kK1aWXuzcoL/NiE09
u2Xk2A+1RpSv5ZOYY4go9DLXRnclPyZ3yDkUb2sX29JnOrc4275u8Huvp3joNln1zgwKBp81hC9U
dzDslSxkzdQsPpVO3Rg+DBuuFNUtw/3j9GKXfvjkSzaK7s4arGMJEHCxmbNApTGaKBmJWBo3WPZF
fRPoFWmTP/hHZeNvNOif79bwAAvhSbTBGWmBHpYG5yxygL5LzapuWGOabG2ldu3u318m9E80YhNU
3sz1zDsPeV3mDuP2VHWQmjJGV2FKz+o/3/b363VgRIwqkMyRN86hBkMyMT4sFQaEAOWHNrHvyFFX
LhLhWZcZ46WJWQRkoHo0+7Iy3CqUdoH06lftLreOFHC2rZe5t9dzfX4xZqHvjsClJTTtLg8WRCkR
tDIhU2vytLUixTXhO3a63b+3Aq0f+AxQGsjIzzxO8hrHG7XagKzhhzU++BAGQJ9328ZCJqop5H/w
y0InyQ03i+hN4suWPpIr9Ztpr4hRUbgUGFl+Lf9i/Ojo7BBz2aVgbGjkmQ1RakOPfe1XLGRRwisc
6mHM68AaPPt6Y9lzq0ikh2KgpYIOA2h0eIIz2PmFhuu0fbj/94fr0uZs5USmzupSBfgCxIJPU+GZ
75BJClYulAW/VAEuWAKdz1j4PNTXA5iG2qP9olowxHu6cRxT6S6xrU+DPjzFMdJ/t7/ogm9S+GAG
kbfTwviaU6ex0dbkT1mQH30z+txYFCtWB92F812cN5M5X1G7B1NLwWreVgLAKCbJ2L3gWBxH02WO
fyc9AWfX9uVJyC6I1A36jP45cXbQbKy1ZK7C/8z+zGMg7239XBSxpinai4sa5ptNI4oHECjd3tHr
0byZrZmnlI5Ea7jGltGq4E+bw6T+PUY82aLXBCYiP3zNwmCnwGXXwUkDocSuAUzl6yads2o3Rcz8
x6kLc/E+spOVa/D6XhI/7lc7jAa1Yf9KsM8ueT1N+rwWrcV6R6WIQZMHweKbbP2f9oOQS2b+dF2h
YXH3z4zOQhPCW0acjRiNk/d+gVzVpGyd5PtkVyt7v+hmpugPkSupV3TIMC47YavjZgIg8o86jb5X
79ZuwatTKjaRtiwTNCoKePO6Sd8aOUz3REFb8jZy9D6dvg7mX5Ea7ydf2992p6sDii2kl8XMIxzI
jINcXh59BY9RDSTPtVpnG8jZvqOW2CKA+d+ZEXfymV+MqgnxaifMyIzPhbusecnkv/47G7N7UB+U
LGkQJHEHCFfDXN1EqJwaSF/eNnOdyLJlFEoEZTQSsldZORIOXd3SRXSn7+3X+jXfeNvGNV4VhnGr
g79da3VdpSsCmwCZDtCkf3SyL7duCFozaQENukDp+r8SRBk/WsH4/faiFo1YzItb4GlFue7SiCqX
KiIbeHZboNLB89C/l8s2Xrl+FpwNwIEO36vlQIM9f+BWCDmiH8vO9dGdMX70tY9mtBKBRKI9uwkc
cXjE4wwL8xvOrtDhU3KRGCMlIJvSicEKLZm2BXcQ45SnPooPt7fuOvqIc8O1AwiAGpo227pUD8pC
DmvqqAqF1Dbe+0YHokHbDtFKP/f6I4HhNkAawLOM8PEcAKR0dsmDlLVVosnQBp+hRVpZzJIJcOLw
KPOyNZD/uvSDSDbCPCyoPIbWCOledmDYbyXiiP24/EI42ZkJ8RPOQgFix7WcmJgYQmOjt191iYlr
CE9KSL3Q4739ca4xfRSZz63NgoKDmA6zOFjrT1V7yD6IzABiwQ/Rp/ihfPDcuIBg5Q/0yWdmhdOc
LXKA5zgfhdmYZMtGuFIZ1U2MpPLt5V1/LhIrm74ZdxLoJWu2uraMnHbwClYXZ8MOpdrgVNnWGl/G
tRWOE14nlDqEFsAsuymSwik0mE0ZjdK2ECeRkqcrkWEhcUAFhFY35V8L8vA5aUXbaUacdEyP5QlD
gXDr9fC6lhIPzVChUJDs+zzb6nIVkFrle12Knu3+R0/XxHZggYMy+V9vrIjydBRQQbFASF9+v2yC
2coyQ3pQ8gN45S0Cm2ueKeB6l+eAFZ+ZmH07H2n5ogTy7uoSMCbcZETZqFZ9qlbWR2jsDooTwdzW
PNrtx/9ucTPnLCqwmfCJ4jVI7iAq53rq2izwdRhmccR6pKx0LpU5OKorbM1CNJegaEt7uIE3muc8
wjvIg3hk/hOUq7Y2Iij262o/kYwQ1xczLfYMHokeUVv5Yj9D+XGsITT0noPq6+2dW1yWkHYUcR4J
yJmNIYsVy4ENAARIq+1Sv/hugVU0m9yV/MfIgybMabuVeHmddBo2z1ABAhEpoTG7XypeO+hsl6K1
XLpoprr9UDz7hSBKth8pHh5DCK3lQVkx+wtFNttP7KIAxIMKNPucgCOTrCGE1p5PqBlPE7C6bvQh
/X1XNO8bIN8lL6kMuYxeqVbuIOF+V4aRniSgCVGJX0NcZ7GTfrmHvHhK+Rim7EPp5BlSsraxrbSu
2QUWYtK3P+o1gBiGEfBl/zE4O4nT4NsNIUc8WrRxnzgHpT0I+gpnFz/ER/gjExvBN/Nz8i79oe2q
X7C+2z9hwXcvfsHsRE5TXZdVwC8AgLbp1fet+d7s16bfrttss3XOPAki86nuGCKhuoL8wZZ2zcnZ
CdSAus0Oa22v6+khYQ3RJdAwwF2voLVNVPthZyCGlbdvkvU90eMTZdHNoNnuBIlzhjR72f2Q+ydv
ala+6LUHUaGiUIVUIF03bZ6SKfD8Gwkaxm6YoETv8aw5moM5vEtRSNhHfhqslPu067ggJtEA8FNA
BwYuz3dWFqyDnQ7VyVHsK3Urc6OYJxnVOH2bn4L3GZyH6Ji7w52004/+I5TXwF28l/AvANz7kTZy
upWZG0leVfgYYeqrN1NOkYlahb+PtPejtbJFC59HqAuKeYNfmMd5xp+Gmhx66D4QTsYGcmbHyTZZ
1MjfG0WScYpIdR3yFrjYEWdTta99pDorl+zCS+oysZhlm2UaMK0ykVjohwH2euip9Y3gaiu39QMc
y2O9XZ85vfYNbIp3NY5JsjGvYyaIl+NwAIOH8cWOItc3QBM3Jqrh/zpbvzA0nxVk1wuekWh6M1by
TvGbl7LLVjDI12FDmDB5vJOvi7bvZZZS5KNmFYQ1d9JD+dkGpXMYLT15b7RZuPu3EQpsFuAHsByU
866KzKqSoljFAAZcpYPiln30ZuTjW2rG32/buc41sUPtn3qhSe/GmtVy+smRpkLi6KZhP76Vmpcf
O0+K97etXG8cVlCKEQ82ESdmrYxMLyqr03zTNRUkFFG90B5b3Z9eI2dUVpx8aUE81UQaxJAKIJLL
b2QlRoO+GBIfeRe8OH33vmy94+3VLDxyEB48szG7PmSnCxAKo6MRPHTfIaeFPfwo0D3WE4y64xfl
oO5hDTuu4YuvjxL4QLgMDJkHqUY15HJpxVTHhZWXhtuFaHC0VXkwjUxzHb3+6Afa9vYilz6ZmLiz
dPgkScxn+9h6jj3osJK7tRfRgy+jT3ZmfkMBZCWWLy6KqVcSORT7bGsWyu2p5pUtyHiM/t6XlZNm
tvR3w41XByufbWlFOsoYRAKAsOjaXW5fMAxRoQM2d6M6T3YQpL/AMRtsHa1e2bqlJemC6oXtA8E0
f1tJqpeWuUeoH5Xyb9/SP2d16RH49F1YrPni0qKQA1PFnJLFBNHsZPW23yX2QJuo6qjAakbLVea8
mRqcu//eHyiJ2RBI/RpkmwUKs48KGIYHw0V5ydmm2gR+J5/y+7TIpTV8kvjmlxkp7wqcHIIzlFnJ
FC+/VOIgLBh5Pb63E/B2IcO+R3XBGw76ttsZsOWMDFyaCC2AgHHT1btarOXKPpxGwv2RjZt/wNRv
67GPsC/0yvWPBZvKU4BxU9fM99JGzF7mW73eULBLbTeMN+EfDIMLOb6z3zCLMdB3MLsU8hvEuIv5
kd7KwThIp/p5HQG65K/npmbb7cGTV0piuV38QZaqF41UEcJpt1KLu9tOdN3qE6sS5W8qkoK5anaD
xr6UI0OBKetZ2gulbjG8EL5B8I9UGJPuTem2KzYXV3dmcnZC6izKs8rEJPIqmltoY77NlEh54EWb
HyWjX6mKL7zjLpeoXjpvmWSV1hjYi475u/YgxuqmTf6yDltcuOkA1UEDQURjamd+9G0hMRCB43OL
UWqehRbbg5Y63r8PZgyOkWczPyDTiJk5x1RFU1PZsMwrvlbfwWyPQJEe5LvSk5u7KqaWcttFFj4X
mD2K1rD2oFQ3zxcNqOqMJsFe7lSjazN/7JZm+giU9iGXyCBuW1sIn5TaFIjxsHU9zV10kDiF5Hsu
DS3zIZL0bt8CLblThe7NbVMLjURadJANCDZIDVT3LILGQM0SQJBiblbZKw/KnWo+SAzTMM8VPBVf
xZMkBAK3CR6NL+HfSrtif2mpvM9wa8a2roG7gGJSKy410TN9mQpzJ2v5NsikP9jQcyvCac+KCak+
aq0/YaWrPhfogUwF1Nr9j9tbueT550bEUs+MVGXfVDxjyBlK3m/FDpXEFa9f26xZ9O1rr8nJWKkl
K8beT57y5ktrTCtGFq4ZUTyDAoiOIMQGM4foqHqm9DrYqynSkVuPpWevqpKvsDjoj8XodRu9TKKH
VGnkHSpZa3i+pTVSA2ZGljtW5dBd7qLVFWafo1zolmr6PGnpAfGOja2tZShLB1oM4AqoAGnzHGNU
oC/Nemh1GeHOtnYGCoNgd/dGHX267RWL66FbA6xOI+maI9MzW0lGp2E7pbJ4X1dwOyZIDkQZgMHb
hpRfEJ9ZgoCarKMJGVYhaDv7ck3lZE3eUkPuh36MNlJObNwqcSorWz9qxo0TjuoRAQ3/CcEhCRaD
BjKw1Grvo2oInuzGkiGwkLl/BienmEk7S1F3mqUNP6pmsF8Y5FU/26Mn5W6AosdzZEOHmaPKcGcX
cvI5dIo6drnSoGsxdWnYIXClvFMnxY5Q8irTr6Ueq8HGSRNrp7Rleyri0H+yI0lB03KQdr4CjtJM
R/uTZ9bWTzsatMdSSUNrI4Va8kInMSTJ6eNBc4NoGj7asRm3rpYP3gtsmdldCvfH58SQR4OUzPZe
xqKbdvB0oUmZwoZd0zLIdG2nR2b4TjKmeK8hh3fqizx8bNRAejcMhXNExbNxFdRSDoUXZbww4qT5
kdtZ9oEoGTZuLyOviJwh26E3svMVYRXlGKl6nblt1Ptv4PWtR6WeuIRYxQNqm+H96Bs5f1tSQgTX
Fp5UxgePktfaf3ulidZgO+bfvCSARhZG1PvAIuQXrQb/p8nnM0pZ2matgxIgejr3QZW1W73weiiy
aoeESJfNnZnb77WxZ/axZTaB5nf3WaJ1/VE2e+peaja5bd72muv5JhJTStbI2b8deKPwxUwQQ4MC
5H41J2Z30VCEIc9bbWphp7Xk6WfrdOgC+s2wkjgtnScYnxT+MSksznsKU4asxthhSi/q+0yH2t+y
dmqnvr99mn4FgPlhIhdUeGMu4RybcayUKWmYOUoQWN0Vx3QX7YdiF7wXuZNQok7uUCTcqtSP3BAa
7mnXHFTGod7ib/nKmpeC1flvmSVvOHIYTiW/hSfiY6zZuyT41Po/imGtCL5oiN4ysYV/eWNfBl8k
ohTkjni3BSkD9UFuSff+JPdHsEKCpLP/e2WTRTC/2uQze7MsmLTepA+MvR6MUOO4zrN9Kp4H1zxK
bwUis6+MaVJ73+Z7yGSibbNXD/UpOqzxPyyVTmAA/b3u2QbTxehUpEb/edoFG+2eoz98so/VrmMq
yhc61hmioFBg3d6ApZQBxKYgDoBZmj8u9xuVZeqsFY//spZOlaiNa9JK5n9tggIv5ToBYTSdK0WF
KOwJZwo9aFiHAL/liIt9u70IkWtffkQh6Cymdrh5GCWY5eJmHIGSarCgSp/a+DuXAdgrlPdATHrq
WlH/ejiDgjXdZ4tHOEQ5UFdcblmgABhQ5V/DLbyCgZX1EGQNrv6m/vSO1kbeB/cS3b/WRUPW+rJG
Mn4dfbBOF4zlQvl0NTehxIFnZSNr9RIX5VikIH90wVoPc3mNZ1Zm7ih7ltUX4pvVOwgRIWCUJlfN
9n33KIgllI25dx7VvTgUJQiqcK3QIU75/IPSZ1QpJwsuqfkTLhzCOs8DUhaeH2G0SVU5+BSltn/q
Sm16V6u9dfQVNTjIY6W+T0F3ahvP89fqiguvcodvzPw2c32U+uyZX2UxY4J6Zv2Ds9MyV/2ZfUn2
DjE3eeom15Q2/vOa3sDCc+jSqH3pXmFhKFPaYdR63z0435Dl6t+Nj8Fee7Kdjw4cf0zX0jx6n0ob
q9+ts1cvQCD4AYxvMU0FqIPa9+UPQP2345XGDwgYw+DS8b6EDB2R022Vnf08bgUnpnW8fYJXjc5W
ratlXQ4lRoXDBZvifdpuE/1Oj5i1HTYC3egrses/rx2n6/vmcrGzjLVsFWlIVWHXyctDMFjyLg5L
bZPZVvkp8OQqcW+vdCkaUkGD8kZUXK9nmOWxQdMXg5PtMdh7pwb9vw7pLOnMgljy2SswCYKITrpJ
w7w2MiZd/W0ZBV/+u1XMfMRIhj4pofKjyI5UuYq4Iw3W2yYWv8zZMmYekYYpA4tioyDWenSM8VgU
R8VkBFtJ4n9dW7ncsZkThEqDMCxZpavp6dvkyKdQua/GGsIuR/4jUySrlDrASc25UPQA0eDAZFW5
1z0i9cMhdG3UpmN0ZW/v30KbXazqtynhiWd+EDemOtCY+2c2h85BsYf4e5Mf0x/K2x+IB3ArCjQ/
E2KGDNxjlkgUWl/VZsMe8jJ4RhLnZbT8/e0VLR2dcxOzS6kcTW2yhdZOXSi7MoRbNSx3f2CCr8IK
mAChlXm5Z5AzwDbVU6TMzBDhchoURzuJSD1vm1lI9+hWqQwxCcIxC8LaSztj5WueP/Ui3Gl7ddfB
dPU12SNIfBLsSWiDvRUwxK9OdyxATJgdV8RcCwBO3jCzc6sMaj6NTkdpZdiL3pzxLT8EW2sHy1X6
YB0aZ9t+Lo8p97ryI3gwvsRrCiaLK+dSp34jgETyvOzh2HFi5QIqGDwMe22f7vI33t8I59I+EDdM
3WyKR0aUfqzs+FLepP/+svOHhZfUfq/VfFn51B0R35Qfy4O9bXbJU/UU3Q+P8p3/XK7kMUs2AYFB
68ZCNea8Lr+yKntIuWSUAwBVo9/Ztsq+yGJ9RxuqXmkXLp0NekOWmG6Bo0ebOa5e5maVZLReVSe2
XLOWnu2kX8E0//KOeVp2ZkSfPc7yCXVj1cyZ8Eo20nvzEVH3Md31f4M1gaxH36bla2zdia9YHNYG
kxaTsXPjswBT1YkmKxErpD0yfKqO9SHdxJvgq51sCjRPIcYM92tQpaU7iExHjJMTeIAVXH7AJE70
KCtp9mpT/jnNo+eJ6WFNlrA8TH9wpdriDciQEgzo85zXS/l8ksRLTPFLxDwiJziWTaSunIMll+QB
AViXIMcFPfMTNQ3VOM55Zw5lPBydpo23iG63x2mo10DBi6ZoaAFQpIxqOrNYk+VlkkwSdZJKj9q7
ZCq6T3URZ/dhZmcrtZJFU+Q0kEcJ+IE2K9kOYR9MkSiVKOhO7fzB/BKlZbyrLGtt7GnREkgNukuA
DYAhX3qEhkS2qfY+R5qC3h6p4gmMUlfE+2YQUuO3g9bCoQZkYDAiCt6eUcTZx3LswMnkjMdk5DfG
ER1pC27bdQTwwpoU1I8ghQAeZ4CuvlxT7XlWia61OFnyhpmVrv5AMdq4ExJ28h55sLqDdAMN35Wi
kiY2axZPKPKwlVwIdCLnt23VB6HUTikgGz/uHqTQUU86YCvNBmE6MKiPoJtZIvw+6qZrlYH8bBS1
dJcrQ/xNzULvUZELv+AVjD4GtJVwD1l9/TmdSgfRXwuSeb+2X7So9Z9bIw4+yFOV3akhQ8NSXSrb
KUxRzC4MlXaaNPWQ3Q6x3G38Tg+PRa6Nm5a9XmPGWAgo5yue30Jd6oUonLLVlHl7d4TvZKva/lel
Gl7qwVrjZBb+Md9fauI0z2BUQTdr5qy57tvjNHIsSoAfX6sSmcnAULIQcLuTHtBijnalRburMTPr
ZOhQfa848AKyjvFVMddFew8Q+zwrzI0UVbSBHLfb+3eB4uY/q/tuUz/kez/eVIdsszZrv3RHKSII
yEQB0rirNVt1qPRTK9rM0jMq6eFj+QSIEWeGqHPvhzsHyhxKaR/i/dq83NIjFttw5FGvlYH0zSJe
YTPrbWi/iolCeTXZDg/ZPuYUGYf6WG2S1/W0eynLv7A5eyaFhRVKRch6xxOktbsJKiXzPTOugEH6
u7X7cNXaLCIpaigHio81GIGCl0DIs+0bpFIZazU2xWHV3lJo+r2jgLwuQ9MwODpNJOzFMIw1R+m7
vhOsgMPGOhgnkwJUsFtLNK6F2USREoiLYIwCSGDNvmKiGTm8ZmRtIhyGd+mr81Ts4g/KN+OJbsgp
+paS7EibelvcwYXvkndsVcuNkVvwIQ5KDtqH27fAUuZz8YNmn9gLEOxuGn6QIFlQtuin2juwZ9W9
digw37w5UFyuNawXj67KmWUUBmgiFZ/Lrc8SNcj7hIS5akbtWx5N/mNshv4hyuL4qa5y6o9KZgUU
Z5gL+lw2UvXcF23x06Shtgc4P360gXysPAHF3s8iGuQ+NHrE4CONkdm3sTqe6UkM3GE0zXajptJb
bI4i0vMYlMNj12j1SghbssigINgVbn3Q3LMYKku+9T+kndeO3EjQpZ+IAL25JVmu1d2SWn5uCEkz
Q+89n36/1Ozu38Uiiiut5kaAgInKZGZkmHNORFKGxWouwyelqOb3VpDlXqN25SElRuANKfT08/1v
vvHygwgVdV48CenayqrGxPshMlLTTXU23S017QODxpGgu29m6yNf2VGvP7I8xt0iy9gZjvGCBJXI
iVq/pXaOxBiidvsOa+MF5GLR22cyni6UDa4tMp26QLkXdI6d1cZRGsqjHWdvyqr5PEAx8e+vb8N9
oMaOag3zpi2Lkv21sYRQV4pn1MMXx/puSUGNoEf7ES34ZGcjt76XLWCGJhUXQt3VuZSkOk/CCPh2
k7TwmKzp2c6MnXBpazEgVJCoJId3mLJwvRg5HvrAMGLT1VPje94igaZX36Nm3Omkbrkbat04PoYn
WupN0mOMpZXaY2WCJDTt51GiQIp+l2y/TBCbHvSEqbTQgJhAOcWm7dXFJHtNaZZns3DCwbXUWXmY
FsTgl7YLdhLqrcsoRMWgcwGav8leyjRI6YfnppvAvPMKiybP0sZfjdZ8SqIaLQ74rjtfdmPX4e8y
0oIQBjbXOmHKIl1SKiOGkYym2aWdOqB4qD3x3kpVM/6JMYoFLE8TZKvVtR86JeqyllJqYj01smA9
/DUae3nZ1iNOAeh/rKwu/agpgMkyrAiVCs1fzvbj4tmu4UWHwtt7TnetrY6tGmeZaVVYE+pYI+Lk
g5t9tt0G0c7Ckz7ev/BbDu1qbSv3kjCU1h4LrE3H8KV+adHwsz+aIA3No/LPvjfbPB2vtlL8+6sa
KyPOp1IbMRd2j0VTfZvRotGsYqdovFW2owvGI8xTyiikNSIKxl20KAlm3oAFsN6qAGnc1o0Puade
hrPQgFwO+mP8cTkIOOXvO1G0H6gagukSA9JWvi2YzCKZU4xn/dc5+juA0J4be0NPNjfylZFVtFEK
KnYhjFSt+Qb9kL/MKD7FbbeXv2846qvFrAJYSwl6kk3sDMGnSKWZRi30/hG8vxJa39dHYtA7JWhk
LJQIO/dF6/fJ15Ax2/etbB/0/7thlHSuzZh5W4dthJnei58b2nTRUX8XHFFPu2SHMNoV391b1spp
dFOWGFGNvRxV5EAhUe4rN0t+P+7h8yBqAgCEmtH6jWuqIspjo8A1qfrRmXXDzUprD9y68YroNCsQ
jxK1Fc1cnYG66FFRWBqMzM9A2s/KyGh5RuBFUuSD8Tr+wZcSopQC2S24DysHmJVD00wthODskr9o
Z57Qzg8+ak/DwUQFP4Y/u/NKbn0qAJQ6PAEhfbMuG7V6LsG+h84WJPqpMJ0vUVieBzX5cn9hm2b4
RLTIZapT60p+5LRNAytHc027fVAC4x1jFD8Ngf7b8JFrguDKM+hpV6b5CGvE6Cxfz0PPyXYiHlWc
3eusQjSvaMZyJCiUrAlExWSbSVESkwpehfKxqABz6A+6VxztS+ZOXn/J/SFzGfcK6zZ6mJm0d9qb
G3Zbq+E3CO0B0Q/S+Ov1fW6WTq+7iQMflGZ3KhskB+p+ZjqxFKooJsX2JZXpQ0lFgOCdqkQ7weVt
WI55IDo6wmbobegr80bTcUILImXaltElCqf+2Jto8Cuh0vt9JU3e/cOz4b8octMvZLuJzFnw9Xrl
XumaKM+IZk/t98H5FYdY3nws6l9q2n+gakpcThYARghcCXPTVgZbBFmkoiDVGROz9J2ilVmrc7m/
rNvnBeEaBQQsuD2B0Vl5SRAVSWyBWnZlrblQQX5b9PNOp2dj57BB+C/07wAgrjNSpoN0i10J2YSH
7vG/ik/rB+f5qPrJIfCUnSXdHkxhDkkMU9S8udDXH6qrpqaXFGjwFoAg8kJlgYfWaqdJ0o96oT7I
aXqp0u4xmad055G7ddSY5oQQ8uDHbphpDCjuYrXgNZACBi22qVKc4fp18Er78TRNTXma62hvdMLm
eqHCMQ2KLb45mIneW7kSYZRI/zjq6YET/BKbaEVIKS/6oKbv7Cz+p4zzHX+6kXix3FeWV086wlFT
OgXstP40e6o3nuL3/w3ysb+K8jvF0r1LeHvrry2ujmtgJQ0FCCwGnxymkj8QRfjUg+e3Ken/RzH+
NjkUp/JH/OP+NdnAlwnDlFNQLMLhaeLLv4qbrbBVG6T4OMNhfjKSwSKnkpMvha0RklGeu8DkVJn5
Nf5YjGD0iTwexhm5OBi5XFtzenICCdl/iHdeM/Vfo8Z+hy5Zs/MwbBR0YS3zuGmIENGZW5dhGOcM
m1bjLBTSURlP2cU4Qjj7NKjnsT805IBH8zifgWUue5ngliN5bXn1ZYxYjktlwLI99Z4WmW5bfL3/
DTaSiuvFreKSeUiHtpYxkbpBfgpO6LufLC/q3OagHhmW53Y8fRVlINmN/f68hzy9DR+uzYsdeHUE
FLOqglnn7A19SyRp57U7KDWlw9jZcSMbKSimHJrHaEAwSvYX5O6VqT51JkmuxTF/ogN/JFL2R+ZG
qC6jqfYv1ZbXemXt176/tlYocWiXWOu+Wq4QsVfeVMfpIyI6CApYjatSzwPP5rzbG167dWYEmARt
FjhbhGTXOxq2UhtnNqowIcNeKGa67bJD9N/yja8trK5tEPdJ1eYodyRM6BHCg/0xOufHPTTgnplV
yLdUUd909N4xI6YcpCcxMGp/4MBGr4jm9KsNWz1tU5ZOfVdjpz4soHCyYywhwN8ReSVud9C80pd8
490wItx87PZGtWwAPa+sryOg0oz0KOyx3j7Qs0bHMWk9J/GsZx2ZUP2Y5W7yEJ06aK7dsf5ifbx/
/fcWv9boVzqtCn59S4XSslddqmNwiUp/eqm+dNRLRKhbPUkXmYLGZce0eMiu4+3rla+cW5Ml7bCE
rFw/6f+OJ/uinMqL5plv9meobHmZV594TX7KYtIURXzioP6spP9m2WmXerLpXl7bWHmypQnRlIyx
0fktM4oO9Sk+WaR3mjecJH+3oCZO/73dW4XqZgmJPWp/7V58zvzlR+EnvmBBh5e89CxGZjkP+ZGh
DjB6zU/3P91WwEDqCO4BNALD41Y3s0/UsKsGYs9JbaxD1/blsZfNb6UxmYfWtFL/vrnNB1iIO1jo
PZM5r4N2JwziLJCxF39uSreuvbH2RAdMOgyetJyl2VO83N9vAm7GYq8Nr2KxonDUDjo0R3T2WuNo
fBXqsWLwjwM2UDklL8phfrOXA24eVlQVbUNIFkGcunbgUq/FtVXwZWXQ5YalHXrp00xX8f6mbllB
UwIDSEvcihRPPPx9G0aEFqNy6kvJ1+ue0XF7wnIbR4XWFbIIsEqI9dYD1lqmZhbSxGtkTX14jGkr
+I4ijY/pIAVPTZyrO1WPTXsgKhETgjp6k6fM02xQamFZs6m/q2vZD+vpNNmyW0fhTty8ZUonbBXa
LYgtrWtv9sKsUk0j/hvq5iEp3wd6etFqQCjDP/c/1cZVB86H8hkRMqMTjZVnKVPLhOMB/kxvGVIX
FtIZ7Tpqe4lxwt882TrFgLw1dlUQNxYIhROdHTJZhqOuvabU53MxOz1Ki4/M/bmAiae8WLwxaHMz
Fsr+mgg0UOvtzZ/eOJkUYeAWiAXfkpECYCxdb2F2iALPcSZPbj9Gybv7eyr2bOU+qQMw8JIFcgnW
+axcz1LUAM8Gti5/7qUxhOeLb7lvZOtNYF6GhjYvzSoSh1WkVE1TJvfMPXHN9wtiDrgq9LXaxz/t
qaJ0QqeZljhJCinktd9IkrZtrM7U3FLNv1qV6uK+j2Ume1O17C1MZAU320cbDLSYTUq07sD3sy3n
/YAtZpK/D06tm/nOc3scmHZZPRTeHj9jcyMRO+EcgoqkjLqK0Qap75K0hztqxZXzONBxeUAsY07E
LMD+hxlqyOSRxJ81OZDfj/YcvUTtYkp+pubWQx1U+V7wsrUBsL/IWwXb7IbAMci5IjE+RIiFxecJ
dWdftMynw3iZP+g/Mm+vXbd1XjVqZAIKgHbOehaBo2ZLS9eXu+jU2kVS5vbIEHrzx/0Du3X1NEos
JkR09K7Wbc4qnoM8jGzNNfQFNIfZ2A+4ABL0cKzLnS28XZFN6UsonYgqNbi/6+PqDLaTJLmKrXE2
DzkzkX3o0NlOrnKbhmGF8hh9TlwYuKtrK2qpNbMpRN1kvRhCF0Wv6ImBi+P3Semb555q4bG153TH
6tY+wqIkvgUzAlBldRUtyamHLEDWTUPGSx7ah1nNKCcb6bff/14UJchmeVyhAarXqzNh9M89qCF3
7pz5Ta5Ujd/1Xfo4m83X37cEdo/smXgPt7xakV0z9VotWiZYLwUUzp8xUz1Sea/Ut7Vvr62IF+lV
0jzhuZZ5arjmY3SIE54AOT9Y0h7xYtMMM8koPMG+ARN5bSYf2jKKqw4xPL3wJbzIPL8z29r7gy17
ZWX1bC+QakfNYcuAWDwyo+mnlunPmbaHjttcDGATmGSGjbLD6o2xy8yyapyCy0Q9CGv6mQLAZQz3
KBtbwQCVZrpxiJmDhV/F/LYdgGlRF66rFrzrysCT7OF7qsyPadWf7m/cpinBWkLbFnbrWmCKS7lM
poOpcbC/1FqRuqkZdp4SjI9jOx3uG9tKLhDLRGJDYElu5TmpJ0/LKN7o2VaaFDJeqx4KbaiQtm3R
vlySsHrAgU1PGnXGRydXIz/p6+9LEeqfqt4KYYv3CKK4tBtCX55UbceXbFT6iaCpQSPagV+GL3h9
WsMxzGyZKau/kIjDZf4U+aknwAzJG/Ushrrf35DbaFME7HDuYSEwgNFaHdtER38Q4JbmosnsdQMo
G8f2Y12lYsUwH/XF0L7cN7i9wFcWxQl/detDBWW7qsWi/NCAZfiFXp0eRobrmMfiPZNHd1a4EU2w
RECdBJk4z5vgr2+sEPV/WWNEeOeH5/5kXuRLC3qViYu7mfrt/bwytgZ7S9ac21rFaS7H7luTm45r
dtpzqgz+zjbeXhtWIy4MlGkB1Vx5ta6qli6oeHRGT+COCz8HLhu5+YkKrg1ElabloX1jjLvR2bZh
UGIob4jOpfj3V98vmJo8j3JiobgLnnKpfd9M87O41y7Yrw/3V3lrC9VKCE5CmV3citVZkfSw1iYa
im6TWn8DtP5L6+efY1z+O6HIft/U7YfDCFm4kNcmk1wH71MoLVNh8OH6cfwrXoJPNWKZYAiVPTTK
bYxCEMQT7hBPO7fSi0UjV1E9T6xJUeiyPqvly9A8tkXJyJWdAG/TFA0XZOagst9wLZJEiZd8DlFh
iKV3Ujd+o4f305TDZxO/doxKWAL3N3HLoGOi4UQoxETV9feKLTMbYVdz1bTczyCNDeD/7XE6Ktob
E9bMfWtbBRuKGoLmAN9IRm3i+ihKSZN2FTqr3IH5XxCCVum2XnIUFL8ue/h/y7u2zglXThEjcg2i
zJV/zkutnKWcJUaF7Wn1TKvQOOZjd7i/tlszFDVEfidGHyAAJ3b61S1TsxkJpZnKxpQ3z13DNFBd
CYiQpGYvcBEe/jq5E5E5snlcZyqa9uqp12LD7CWD+2xL3Y84Dw/6MO59qa3VECGL+hN1Lp7f69Uo
Y9upQcvlyp1wcWEo/5M6aD1BxFF3rvHtCcT/4hjhn0Hn5ZZdWyoColZNF9c4jLwEOJnxHA+1ly25
13c7VYVNW6LwJKpdCHSIVb/6RvUU9KOiCF/fhZ96p3loDCXyTRP1jNGuvdhpxp3VbaBWWB7YG5nY
YINbQ8pYSkkyaJSdlSOyVl/mzGUQxXyw38uHwo+O0sHy0lNzQJUz9mMe2cgtTuYfHE4xJBGUv3DM
a7CR7rRSo9vk53rlnO22ZKhl6OfLHip589SIeyaqe2LI7/X+0qkYa7kWnjIcFG+Wp+YRuWQmrFXF
9PH+dRPHYn0JdAMCCOGBqDqsDmgTt1qsJrOGHqEYeh1c4gtzXE97Ta7NE/PKzMp51HVbhHbKe5ZH
snxQExv48mxlwFMmapa6+kFrpb27t2lT4GCEYC2av6tdLJo8RtKGiDcONOXM0hMviMPaTRtzYGqZ
3bqTUr7c384tn/I6iF1tZ5q1joF/5IDUc3fEcZXepI7qHjf5Njyg/KULZiY1MIXy3vUBqct5kOCC
aL8wXHnr0nKlSU+sjCAWfd7wQ3SQ3T222capfG3UWFUyllQa0HjnVMZT7ubDwOylt7a+s7SN83hl
ZLWBUkWfAhFyjn5uMEvsIZInv16yixk2PxatPlGBf54Gecfqr+h0dQ2uzK7OZyLVQTLbrC271M/M
Yzv/XDyen1N7vn8+NtKwqy+3LtSMzlTkto4hxoj8DBpX8+V/mAjhDQd042IBQmm8PxL3RbxJzJqH
HUIUtnLYQ0qlJFDwW8HQMN1eKj8YVmB52qhWj3KU/dxZ5ObxhLjArBZSzRtqYKQ6o06lhpPyb/E4
+YtvnONPWuMNsqdaTIqm2Qx1jHK+vnczNs8oPTs6I+LZXefUdgCLXB/wM3M+hV4Wd8mlaZb4MpK1
evdXuXHVuXsIdpJMU/pa76mTDuMSB1z1OB6fMyP73GjlzkZuXQYuOVQMNCTAo688mNo6E54zF9XX
/xl9uA8NUMXNXZ/+13bEUl+9510cLEzIxU4G0iE+DJ0r/2MDRDPO7eCrtYs6s9dR8+67py476CkM
GZr3rrnjPLeOjUUTDU0zQswbwgvthWrRlVSDAd67TZ/4iTL79IoOHOidj7cRQZP2/4+ttTObo9HU
0xZbQpMkUZ9Tx8+In+lGHpfYq8dTqR32JUk2oGDXZlfuDYYWWcKI2QE5EMl2h/xTQfPu0LyZvJyX
V8+PjewFstt/ycUP2AXBCQPrT/163StHpypoX+cNP4AUxR8uPbAWIU09XvaP1dYFQW2PBIWXivd3
9UiVUacxgaMiJwqNp6Vv/DAM/ft3cGOgio38DnR+Suu8g+vkNciW1A4RNP7fy2lR2s5YTn9Rz3uu
e8u1QBMTMSgdA/oz15ckiKKgNWrh1ALzqY2X51KT3wAT3bkEG5oxLIm0Tkyf4n1fp5LOpKaRlosY
k0ufHxB5ndRD9aMisp1Oje2b5/FcfJUTb6/CulUvogcqnBoMGEG9uV7h7BR5XIhKbpYRaJdETwA8
soycdkq/JF3b/cWjgSCeVVt+y2gMd2qSf9IuDD6o82DsdLg3X8rXv0Z4i1dOyShlu1UA7rjFo8CV
xQ9iXGFyUC9CnI3Y4FDLCHT6uwTkje/MrkM+givKULw1A8gpTZo0pKho7s8IDvpIF9D1A4LRPzZu
+6FCb+HtPnRn47IwRI2bScpLPWf9moQWd9KWA/QojL+1ovbH2D7dvysb3lWAz1W0CURte22hDRdF
nccBpfh4kr60kqX8lEagnJK26Bclavamz26sCCNkSVwaIcewOk11E/d920LkRua09NqpMd9A4zF3
IrdNK+C1FXgE0BnWt2VmHI8lMWfMjbq2+VgvenNO+2jcCds2isUCB0RZWoyhIyu7PotFhgSxGU1A
E+Kp9EJFKh+SYNAeu7a2ESGKmjPj4uiAoC2ys76trwYGWADsqeSiWXJtebGaMehVGJhDP/6MlCE/
KgnjopDo8Sx73hu6sXH2RZpNDR+8skEB6dqaNbWxni2CdYtwtk4hQbKRx7L3rrb436weoSsz4qO+
utp5NDuN1GFm+jn4wLqOAvndHKSn2Rfy97uP3sYhubK3Oopy2fRN0GNvCB7iz9VFP0zn4Bha5+T7
dBBo8/2IeyN0+69MjRoIJYt1OWZss8FQUYB2eW67T2oLsnCq58aXqyF7jgLT/sRM8dyfwk47y2O7
F5xuHBuh2czVE1feXlPLBLXXlmi1uLY1IV1QWV9nW68QSQx+IIry+yQNSNoQacSjQYd2ba0Leykv
rVpgAhll8G6K3OxtfJrIRutv+pvofXC478o2WinXBlcHSMnrqagcDGaX6dH+rv4jBphZn6wTIMDm
tC8TenuAru2tDlCjxU4kq5DoGhDkShFS3v39Zi0mcGI4Z8Z0Es1c3wlbgpGUhUjFgYzIvkR27Xw1
gkVPYAgsy85TsLkcqv5gTETva304tWyulqJn+2Sp9bT8bHBG7n+hTQt06n9JCxKWidrMqxuuqs1i
hI7YrACZPUsN0rORDdaOI7l1V+zZKyurCm5R9YnSCkJyHiXqpUc+6cKQudwNY7ncSRg2ciRhS4hg
QVdDPmp1BPS463W95vtUX6W3ztvoXXZBu/WbGG1s+82hVd3oOfucfmwv/O2we+JvL/S1efHvrzZ0
6UNCzQTz6ecK6hMABbA4JtjpZAIB2x0Eoz09xsfdJuJtwnBtePUlS0Rhp1jHcKNpb7p4fGvzurJT
L22hHGsawt0cvUvaVPICaXbLaQ/AuYEcv/4Bq48cL/ZU6g4/QH6vPuUN/UU/fB4P6iHxI59K1PTS
/zStC7WvQ3p0/L0ncdvX8OwLFDdP8PoFTphEE092j15q6HePEBzc4NKFbvAh+xfU82E+1/kfXB5V
kPboG6DIvHanymylTaJ0gDvn2Ms66DDzsONBb58netuvTKwcaBf1rTJKmBiO/3EbBOlAPe+KRO3Z
Wd0apcisLtSwk1y0Y8xMDATRn2sPZ+0lz8MXC3Ej2Zdqt5tcIppwt8u/5YdIC4WmnLi7662c9LTS
MwPaux6ny6HU9cHPtMHc8acb1QS285WZ1XYGOQBCPR+FwunkBw/1g9acoqOFcJN+zH0jPaHy6d/3
sFu+j1YPLB9gnRQyVu+Fpg52YM+0wcEvtASijDqPprA9D2Hw+9OYWJ1Fy1aoxNo3xLBungCOSLR7
lrFxHq3R+dbbcuzWpGduYcfJzsq2XJ2mWCrtFXCHN/oPoaFIgZGDRp/H+mwvvedoNHhmzsz8/v4e
blqiLUeBQtQQ1q9U35Z2PGcsrMrlt4r0VTJhAqa9H6i7g5233KgmeprcaHCHa/hSnJhBlVS9KLHx
oZASYzkHMewsPrY7r+LmaSTFo4+KkgtLW106syEaCzQqCO1hPigf21PpOS8WMzMCt3+bf3De7QbY
twE9ZQOiFtRfcZA3zUfHriqd7sB/2B3Va6EQ0pJzOP+qz3Bl+c2eYxGvznUGcWVwjTYZna7J9BGD
mv5jSY1Pvf3PAGmdBPHB1L/fPyWbLwBIY1EQgCl7046b1RLRyoBghnb+UYfxIpRImoOCJlv00Lvx
l/v2fgnf3Czulb2VN7H0JVKtnLBGBlpiIYOmeukhrd3yAX2Xx+X9rKBU+Z+kTHDAZ3bu+Gbvk265
l9drXp2hVFJiPQj5DVnw0C2PTFn18mBvwNZGxYnP+Gqlq6hG7kMx5YadFX5TUF0CX3lJL/pRPjv+
tNO1Ftt2b1tXkUwdWPLUis/Y5YnfmJU/tTvqDVubJiJ4yje0H8DUXAdplrkMqZ0ISkvpRH5kdQ+t
IZ2TYRezs3X8TcoqCo1oWLnrZ81qko4Ja7jITJE/G436xdGLFytzfrZp/G/dpqf7J3LzO1GCAI/h
UJS80YVycmZPjQmT0MYH62d8rlEE5DbMroZq2r4Q8eaFAz0C5QRcBpW41ZdiUN/Y9XAmfglphhMa
t+cSRUvrpNEle7BKbP7JeX9tchVlpiiltjp/wJAlpocgcevJhfVXPSc73nkrIhKNfREtoHW3Li9K
StOAY5DorqjT+DUxzfINgkfaQ5620aFZJuUUBfToZr2g8tJne2ivrSePmhzIMtgMCJOvbtzioIGn
lJgfk+ZYVqgpdd+cufIWZ29y1JYl6BkKdSsmf9/osYZSxJiqgJio7O3eRUTsVFmodU/BdKznaCc9
27p5NsAMUlqhv7ru+0WtMxIzMEPF7tXcU+LYueTK0ADTm/9A8gi4qJD/R89c4L1WlxxVJccYLUiW
adKcVa1vjvDKiufFaXb945bL4iFnAiYZp3jOr22pohitScDJ5If2War8+pcc6OjbqHL68LlP2b4K
6dZbDvVExS9TJaaLem0zr1QG9cnQsMSQKN5yYpXci9F1FdWV6un32yqgAflsYi6gEN5c+UzJnGjh
pChvauGoPU9Bkn+aiwShoDlI9xAhG3dPDBTFNZus7GbWIjiaPO9kwH9x4lTkImnk50p6yGIG0Oby
h4BBb27q5N+HyNm59RuXAeYc5TEuHqIy602dm7GY2zJG4UmpOjfOnb8Rol7QkpUmv1KDvVaOuvFA
QGGgmSB0rm9lDZ1KTqZaDO6m/517Y/S1fkH/S0xI0fmi0/lnfLFOyXl8LA7D9/ljdC4HL/2WveR/
j5cCicPTXgFj44KSphA8MS9RSHyvXDqY/mFQe5rK+my7Vqiy0RKwPrmM9woGm1sNgB90JEPtqZtf
n9+0Hk0z69HZXgpU3sss+MtRkh+V031r53ZPMHVzWShmCO4baIM1UoucrylRU0LIKEdfmkFO6aFS
yvzYEgUc7z/CG75AgI6FliHRBaiD63XlqWFIbV4jZs8JfmdB8z4nxhjvwPC3Dg5hhaDW0Qe8UWZC
xFaSBqbvon1D1pDJDEyOLuVoACtSQBi1e6TPrVXxFjJ/Ccrz7RDNeaGDYpUy8mRW54FPc83p8/19
2zoPyPlZ9DPBhdzgNJSlXYxEPAO9mh5bxZxRXwm+2ln7UhfW6Q9sMZQW0LdKHXwtaZkWUlf0KeUO
o5A+DFb0xVLH0rWkMKavpwU7daLNldGXAuOMT7sJJQJE+ROB1AW5nTwYYf7Nrua/G6MBVlBnOw5s
66BT/hSjTOhGEeRen756MJJFnrDVdeHzHCAVZjUfjKb9dH8DbxttkD8YHmIJ2VdqrSs3kbVL3nYg
tdyuav7OpxxfWQx+Cf12ClGBnse8cgu5/HLf6kavmV1E+YZNFErY69X1QHlsMw2Ip0s3fp4/t7R8
pYP8IUaMw3hg/s6HPyFMXNsUN+NVRbeKOrp+oUPBPxvB72nyi2lEnx0tkQ73V7d1TEDJUEmBxA1Z
XHzaV4aGwa71vBVjjNXwYVH1Q551rmRn/jjOO9qdW7f5tSnxU16ZmmJVbmsRRUdqPrjxIL2pil0m
2LYRHBSUXCKUdZOy6fuKeoNBTXFWXEn/ywDYeX/Htg47oCtA27rGGVyDYktJrcIlDlHhM4bBl0Id
klQ1IL/LPLOdO7xpSjT+kSgUYfnqXvFxjLYNuFdanzw1yXSyeuMtYMcdt75lhgadQboNvADu6/WH
KacRWhf/iFuPTohS835on4fg9yH1sFYEzYzCEzjH9WrMdFIGJc5ANxrTWymNHp0m2qMIbxznX/gb
1KeZyc4rdb0UKdLGggEY6NjEen425bqSXV0q2tibU2NCQjBdftw/DlsWgU6CzzA0MZhkFfGbkdRp
swzzwanHS97Of5eBc2Hepu21RbxTpNj4UJw35nGJj3SLMC8Rm1WGBCEJ01qitzL4JjEhRLko5Sjv
PFabptAlR9iacP+GtR8P5dxqGY8VOAK3HqkiJeqHSlGP93dv47oS3tOCJrynOrgmCS9tNodl1dIK
ZMazO2v2g2XXy+/f2F/UG7CDjCO9qbyEag7a7JeibvisIiak2g+G9fn3F0LTVADawDnfzDC3EacM
kO+i2zjM3/LF+doW6l48ubVZQBXQ4CaAvRXgt+SwUUshFWeUAxTUjMnA2c5WbZqA088fCCFk5tf3
J4mbNEdnlBPWDP+kRvGiKM0fAAIs+5UN8RtevQNSoWd6lAgb7xfVtY7LOfWU03ysnvuLGF31B80Q
sEZwdrGJ0167t2FKahSVsQfsAirgMj/Jo/SeCGPnCIjwY1VCpA8COIb/BEdp5XvUKVtUSdC8NGX6
YCTtS1KxNCf7YS/jx9aYd8A/W5V8ckYqYUwsBnq0ruRLslH/p14DqNv6287m5rnR9N4+5NqsfJnR
i0SfMpnMs4nirZ/l8eiaSZsvzCWUwos6h/3kWnWT/aVaZni4fx023AcVAn4XpDfu9xoP6bSD2U4x
e1E69ol5c09FWC7uWBc7T9cGIJIrh9YNVGlolzcfl9CzK7pF1G1Bl5Aqq5+jwuufmHHzaJz02JX+
Hf9Waprue4SHDb9PNCikwNFFJHtYBaOg8ZJZ7XvGzFEyY6w9FS1SFBWePhqxtZvV2fn+lm71uolp
EENiGAGNm/Xb5lhDjBQcFoXkXFe4zptlfBbK58sLXSnm+ETn9u2sHjpUDGX4TbuBz8YBv/oB6vXF
zcaAQYoFPyDt67eNEqfnNkokTw4F3aqotEMrd38nTvp1ho1FLlD19M6ar8ngcBAjXaUZkf3MkuTS
h0BX0qD80jDIN5bVxG1HMzr0alS42ZA1fj9HALx1u6hdguBnZR4+x07hZ532Xe77T8kcHnBg31Nt
edbS8MuEhrZrVJiBQCe5VMwegiH5Rkr+vbNlv8jKN3Jbvjh9diksw+t1eEVhrf5UleyzXsjKqViy
GGi37rhhTzrWpconLefmqJP+WUQPCF1Fb/ul23GFN7cEcqEYpgxvjQbqzVy4vspB1Fpk7W0wfJXj
6UUvx7daku+Id958N8wI6R1krmgH8BRef7dYLUOzDonvJAaMJIAhE/msh6V9WYy2yd1My1WGV6R7
c3O2VofXNYjExATldaDcqbqFmjTP1VK1XjBnPsrpXif/9iAxVidcAGR9SCVMm7penTH1Q2QHpGdz
qrrO+DA5rasQtCBzshOOb2WCVCFUACzQauHErUyFVTlFVcAFmL3lmLV+9LcO0GRwy+SgPTmn4dkx
vfFLLu/ZvfmAuFDYytDRHIryN6jvIDaqWRWlSTH2SEzTio5L6LYGX81LmVgRIKOZnWbZQ5pR39M5
uvmMv4wzDU+092nirkKC0onNqlSYNikXETNNYCdUiG9PX3e825Y/5SZwUvHmQmrr+jOqXVTrjc7E
MO1tFLiKb53jh/BJByqYXka/e+7+Gs/1ITrdN7tndeXSUiNRMifDaj0pb51UZrr7h0QltGqtned6
cxsFeA/mpiaohdfra+px6uKMtLFY6ouk5x97tb4khrHjUjYCOCYq0/hDIhDPsn5457lLskI0BYBU
29+V2Jy9mOmCL/e3bWsxVObJfxV6HDfiEY1dOHkipwCrVYmHqFHkiy7H6YM0Z7l/39TmgkzUkanW
Uh5fQ+uisO6zJMSUYbRuIy1EcXv84a1DwFROOEUCRA2L4/rTdLPJiEyZeaPO3PIuFXRTyuSfSFPe
p2X06Q+WY1EBFNMIGaQjuhCvgt8+0jtgZCynjt5n/T8BVfj/LwNr7lKakSCO6GK6mf7YtJOr5H8w
oIQqn1AjJ1/jrInD8WoJZh8buroAP9BTd47Ut03YndVU3bmZG8U+2M2g3OCxEuauxb5mcbwyC/kC
2wiOxEMAxL5Jc+pXXfYUJ4iXmnsDydcNIDT4ydygkCIZLMLJ9br0pCx6JA5cR3qfl8NlKU1PLT4t
5ezKo3qMkn/aam8Axw1HSRiF/s+YD7ITZnOt3B4iA1JldiQnIn4N34h2WoWAvXaIDvZO/W29o2tT
a1+Hym1fhZjqHdlTpMYztPQhG5mWo9UPfTO8LOEeknDtJ9YmVzeL8EKuYoms2DBDVyayqoYXpdoL
NG4i47WZVUbZ1HXRxSUrmx/6USjPStmR0afzX8rZRPUCOFoSuum7/KNKvPhrltseEvZXEfh18rf+
CavDs8jJMEQDP0EQg/6PLis64k/6N/vvWPflCwyN7wyExnx0yLzmKL9xfCGKaCmu/BIcsq/6M8nE
LjNt61S/PmDC+b26rXNlNeogsm0pm86Lpp7r2QaeFwG7msu3MSJWTji9LM2847f37K5ipSm1lDSu
sSuyFcDBZ3TGD/p5Tztg/Tys930V2+poCAVLhJmWKN0MUneX3vOrrXDv065cdqS0AWdYmHgYjuMB
vpnC9FbbF1PaQ888Jy9CU6XwlN+s9omlURkzRHJAwXkdeDURNOUyogcgpQPgZak3D6nVKWhRhdHh
/qNxA6r5ZYuXTzSnCE7WvSmnRinHFj2O0Zv89IVZ9J7kZW9a36GvH4Tu79ZksEeN5BcrhPriTbM9
0evUccRnK4bm5//i7juWI0eyLX+lrfaoBy3GXvfC3SEiEAjNCJIbGCW01ljPn82PzQGruisZzEl2
z2pszLKyyAzhgLvj+hXnnpMVwX3DgfUeUnarb27s9mz/GAiVALRPgK8Lp/zn7Y+ZA9lCiQJfvImO
PB1msiDDZQZyTNCdrtZ3/5aaxE82P1KA/xpVu0kKo0pWxXKCUQeKEkFEkicJ4FG47BBhg2QOUWqi
zIA3l0+LOu3kfje9PzH1n8a/OVWaKu71OMf4/CPn3+V5b2t1S+vS1ZuZ5Ub7zVn900lGwhBEgigT
fKnf9zx0WARtxBMC1vaogFbn+KD7d5EeW98s53Jg3DyLSLDx6D5D/QVIiRurwqFjCeUq3BgQKCav
koWNAZuITAs1Qu39GxoGP1tKJNxRUFhU4r8kdlF1B9uKsGwgMPAP8Kdyol1DVP7AMp4QkSPtulrJ
Ts+XJLG4hIH82Fh9B9n42fO5VD7/dRU3VnyIgXuOeMzwIrwhd0xo6MK1qtmh0+3T9XCV2m/s9wcU
4naqfxzyZqp5YajHAroUkARAfkuFLIbENHd2fLtfgcgztULWkpTEx+Z1XaC5BB2wUIgyu933dHxf
CH6Wp/jHa7mx8oClpRk3LhtsMqsLwCphSZR7Fe01PkMemfhkfOc0Gm3UjXHwCX9WXW0g32FEf+as
fbqMG2Pi+6UINYZ52QuRI7798SwDcBUR3pW/8da+sAHc3LN0Y0OKsmoBncZgo6Wum/dUJMW2gdKh
znJnus/QFWkKVKGLJMl35uMLpPN27Bv7oXYhmPRSjP0HEQAOvEXcWrFFMLKR77Ujv5tY6cY1RTBr
QOoC48l2us/Z6JQm/yFLAj771a9NyM9M4w9b6baanzSaFoqLBWlzcA01Wkl6FTLhU/9utMahT0EP
Mvbfypl+SR3dzuiti1qD963SMKxsT2YesMhdRENGGj+FDjzCtTCS2vsuR/0zx/jHDSvdeKV1zwn+
xzpG77EIERRTEUng7irbh/EQ7yW0oljCu/IusujfOeW/lChu7/rGbHV1qDZRgXUt3sOzDOnRRYQU
Q+sSnaEi9+GKf5em/sZgSzd2qw2gcygtdksGadUyyei/+78gsPjj1oB5BgQT6KFbcJdaJnOdCri1
vMEAcwXio+/qfT+JnrB6fw1xs2eKKUmqIF5gNeOpiwNzDO7Dmae/fh7ExY58svM4VHCygecdpaSF
YP+zh1T1miaXA9TgapCnoacMDiYb0fi1iCBFlLd0K7GyVTpjuRLr+wP2iwN/M/yNac/COtY5A8Nr
7TXMc9r37XdOw8+GQH8XuqxQzAa8+uYpMJpWndMBAns1FGQEULn4K2Pbuwn0QdDX5goD/Q6G8PVx
x139OOTNxp8SuW7n/mPIDh0aKvox/YfAnunE8KxZPuSFvwtBv/oIN2PeLGSZNEOjVhhT9ZIn6EF/
RKG0JXztqFhDn357Hn43sTdrxymRLyjCIiRI1ZCGItHXHUwL+IAGhi2z5VlifWfTlpm73a4/zuzN
GcxVepKijgRNbikmWiIx6AqyFDJFmfbdKv50qIXaX0UXGBy9m1NQAQJ+Knq4s4WROEkVcVQLlAmU
Tr2lBNU3IdhXHwfLh6ICKBOBbkOF4ebGMi0SRGhdwqfdhPZCX8ubNVNtkSLhv1t8raBm0raI4GOJ
jFvFlHPmh1/bgq/2+vM13HZOyamkpKH+sW3zlfousaUVbSqh7iaZpZ0/fk+F8LMthKo8uEoNEY0P
t9ank6tCNFLMcTwoTE4fclQvP27qv17G/xG8Ffs/9kbzj//G7y9FOdUR1OVvfv3HrnzLT2399tZ6
T+V/Lx/911s/f/AfXvRSF03x3t6+69OH8P1/js+e2qdPv5hINbXToXurp+Nb06XtxwC40uWd/+6L
f3v7+JbzVL79/beXosvb5duCqMh/+/Ol1evff1syAv/149f/+dr2KcPH/tf/bMOoKKO3L595e2ra
v/8ma7+jdI55N1BXgp7QUhYc3pZXJPF3yOEAPAdAOqoxH9pGeVG34d9/E+Tf0aeIej4aDqAcAsbw
3/7WFN3ykvQ7hAxgZIHwQuspSuPSb/+8tk+L9Nei/S3vsn0R5W2DT39Qxn560AHoXUTqUPdS9a/l
wzidgGVWQRehwl8zzkYwVe1E2kFs1FNY8oO/AfOQNtVUrMY54hBmA6JUmUZeCO2DFEhJwvi01hMz
TgMfhGShqHP5HeTvdMSOMzQznSBSK5V0Us7zOxmJ85pKXDYK27qUUrTRJ37D7YZerGIPfeaNsu25
SgyuU9fJnESzLFD1mQV9mUYVCMnERhTIIMKjjGyctCCEdpUKcAB5p+WCDJ7CMVZKwhfwAflTbPRS
eJ6G1o/mtTh0oQbKCEVJYhkyxSPX8t2h15ow9WnVc2FsbJVM5uryJCXgpW9ec+BwUykhZdvpTWnq
hd+p07YDP1PYrn0/Lab7YOa1xsrUSirdoa6awtHCoQ6Q8017oyOtOsTt3qhFyKJ0al3UDofqW7YP
OahFJCRr0x4Z23GM4xjFuGAuFDbDRW8fjdGAc0WLoTIixwi5JENCEUBMp44VEcXJoB41C517PlfD
wy4CSNyj6heYpdikTPHjiLN5NA/2riT0IbS5ZLF81fpW4x0+CHL+CpiIBhoFcNk016Es45mKaAIx
dio/xiNU2RpFX2eiUqenvpu10JTjSApB3aLnojk03WCUZBgaXkWGFeIkRbDAM4bBjIzI4PahIvVj
YXJ1zGe2GEaDYkWzlpZWknJFt/LjghfegO+Uhsd2EGa1pHpbzEVNq1kN1aOkgknCTIpWLSeba0d/
2s55VSE6GqqlAQDdrP0gecBYJ/02rLLAp7kyhUJIBgUQQcrXampsIeleNk6CcmvyJnKZPlJpNnp/
x6mxv8/itnjUZlV+U8esLzYi0AG4yVrujQe5x0TQxpjxhZ0c9iA/rgCIJlIZFqXTJUFY0QRCnYif
UiV/qEY+UmjLBRN6xZpISM3RCDNIyse9qhFZqQRQQihpVq5COZLV3BTioO5M8CMBZEbVWJjKlVJr
TWD6OYclr0tV8TddMRqFGxmN3J/4OfPD4loUKZx5POsJKuFJGb9xZStwqxErnhPAyebUKf0xFS1F
j+f4VW+Ba913Qg3AX1u3nE/Kzm9FMPPGQbTV06oK3pGxa3R7FssBqqJT4MsxDUp0iOzkVhiiDCxr
0QxinlpAWm1WG7Amg6V/qsZH9AkNRUIq2D3F5tNM1kD3K5X8Jenz6Q2Pvd7TQheihsVTHYw9/BYO
3ZhKHGQDxKSmqIH71EehyIPJbDQGJvtJ2kZkMPQMTa5R7edOPSlRcV4SFiUDxbXY2CX2KATUw0yT
CyLpmYpKh5aUMxsWbk2WSfA+WSXmYTKRppSL3uQq9aPBpasbr+GjvrThn6MWGMHe6NSYQRnJKj8I
kN2q0jp4itJIEe/zxq9bRFCq0R90tRDjiOZBj0b7BgW7wG4VIygecVut+qR2Q5Ot44aPw4LwXV6H
ZibL4zSbHKQlcGO+or6kieZpfCH5L4ZUjgINopLrrSIp1Nhq+jQMsf9D3YpT0EabcdhhZhV+WrJQ
hZhHVOmNMDGVuNQHos3T3G/CMBSFbacksrqfW06rPG1KC0Bwxaa+6zNVaK25kWfByuEL+VQHj3Fj
RUGUSKauB+JMIGo0lqTJJj+goxC1KZ0BbLtEYyjWdMj1GcD0fsLuAmcwqDXCIOXPENERFNZ16Nyw
J0OuS09J5TbZlbUYtWhETeaKtjqAeTSfKmOyRbXJNKvROtyxUPU8AaYJ7VZJLc7ZeeLqOrCyok75
ndEi3NqVUIct0OlSN/26nubAP85NOOhm2xuCv5LHYpI3aJoxhg0qzEVwGUp0BFEuDnPfFrOSe4VJ
g7tIjB6q0EmsNdVKH5ShBLRJbbSUJTH3ns9BO94rQVlODvqWAsVsJyA+2NRo4+jE3aQVdjP6YRrB
7a1anja+ouQaycD6guxjUc3oA2+Tvl4rfCi1LngLpsht2/h+nHjkiTKx9tQOJ5+dqYUevyRIB2s2
AFPVzMCnmZREqpIktiell3huYRUy0h7KBZqR2EXDN/GJa4qx0jaa7KvjPs1T3Xf4vgJcjOZ92RnF
OZO7wX+sgNRRUYgpODy1RJODOPfm0sh65qt5JbCwFIK7Qc3zmuA5jZ/EdMSPOHTwjBCEb5HB2rwB
cx+yvEZnjaWQ5AdAk4TQDNq66Ky4KIMnfhbVjGgSCMlWhVSCSR/svMMf5Zf/yG/8P3qDnzzIX3qX
/w/6jQgufuU4bp+6uvvRz/x4/x9OI1hzfwd/Llg1FyoqgMkQS//hNH68srTICMB7iUsz329/+9Np
5PjfFcBTQZOzMLQviIElBP/TbVxeRM0APNxQNkfJRBP+I7fxo0f5L7cRHAz4EtBNwGNEnWChqfuc
zkjlIIOebO7v8bCR4Ek1jV1XRkSW7CKBku1Z2pWgNQRZkatuYTmFk9SRyjGgXOAV7nAQQUl4gegf
4fUtP3tJsVebI6et6nai3dIvWVjzIEMkV24qp3hvBApVyoFm3LXvKyuXAlIqr3VyJzSrJDxEoPWH
eLfE1LcM5+8pmg+1DtcElzDzp1Rg+UqzEmh4VmCKn1bKqTNxJuHR08AQQI3nmBnHEPrnZXqIRZDr
KmjLJmXJmxX46sSF8F496tw+qwVTDb0FvQJBL1nfc8loGY1KtUQ20wmwrf6NV2LGibPZomvPOINt
FWMorBjOqc+Rotg0gjtGO4UrSOa/RdFFzTZ+TpTMFbKYBL6TdlYibfukon22isKLzIPmqHI6zoKX
RrjcDXXEiR1NeQdHnpBDzYyQMu5ZJwm0zE5tua04rxZaW1lXivAidCjT854S9azR0ecq8Qj/YtrI
IRGTR6FOPTGwy63QHRtMJVoqkApOVmlhVz3oNotN/zTA73vHgTvULNcZJInkl+RcPWQSFVKyvgPT
OYupKFuScOlHQmti0Jf60kZUdnzpNUGp+AXyqbQHt+7EBE98hnzzWqEytHelnBqbdCW/G74zoS13
53dm4SluYksg7amf9U38NG0yiCLP+17b+ILZ3o2w9jRSNsVrJtOAVieR9XZ1aqHgruF0R+HoxRBK
2uxaLxit5rVbNZvGmret4zvoA+RZSzMrYiPaLUxxXWi4+D6gsXrSoQaksMk/48jID31ChoRKAQXW
EATywfzqR9Y4lqCSd1u00HOF5esz4WJbCdCA7ij7zk1HEp1ClerxmcemSyKrLiGnCh/cErdyQMKD
DH3u0VY7Cz8Y3FEOu0MH2pDKBCxFuMuu/3lI/v+naV1q58BJQkQLvTOAEoEM4JemtqjfizSJ8uYt
/dHi/vRr/mmBEbcbOo+oGOweC+j1LwuMV5BIAUpusb/QDv3LAos6PrRAjFF0RwFVNlBh+acBFo3f
QcG6aEpC5wSc7IBe/geBu/i5RPvnlQOtiptH8xCIAj4b4GkcxaD08+jaAwmTsuCQLsUOGjKORjSB
K/1QsZlKFHzFHujmW2bpdIz/SPp8yvn8mD64qSh9mT8Dc/Ej7KUttdLwuSy6Jtu8JZk3xMS3JFu3
9G3lpLH5w6r9mb34NNySnPvx1LlZdeMm3xuEXeUbGYbLN7xdWrUz2+pr4XFP3DZY+1Zult4UEH2b
ekgCfCeWfJM6/HqzN2deLCYRNyKevcar+3xVi0gbGi/Qi2e5VdiaqYHW1wwvoGjfKe8tFa/v3ym4
i5/TeF+v4CYTXHJQQjUKLPpojSD1T1jq+bQx/TUo1Ri3zd58Fj/zKxSuAVZOne6EehPtv0tfLvf5
q1VYVukHrJOKcARpDKxCu/HXJcDZwbp1gXCXHkGCZvNO6gXP0U50v6OpuEm9394+aCQ+Dwz1em4C
1j26RpfwgX/z99hu3FuwGVAinuHLkoQnw3dMgB9V0dvbxQO/KD2hexOtNp9HBVGnOurcEF2VU4Vx
k0v1zG/VA0+zY/YYnoBNWAodR8OUtrmjeMIB5p2165km+8KqwTv3pu2583fsW8YNcuCP2TDQn4KU
LkgRlS+VayEK8OzhuhJQN0kvReFyL9U2BPMXalgIWrzY0lyZ1itjN9SW/ygoIUkaC8337SqkC5FV
DH1NV3EMK3HUFHKbZGaJgwpDTtDnXawHO3OaY24J7gzpZQ8+Eoo6IZWszlR2wXFmy0g+DE5C+zVu
mRjb0ELkaOesscOT4s4b7b5edQdIjT3l+xaxKrLs3RP/LtqgnaASC1xwewOuyFrWvii7mKrHDnLr
Fa3sFN+eYlc34JlsTIXFNlSH9vMOxTMzWog0uq1kCUx/r/GVl2UkmWZm50UQjtaAqko8UP+Z/l6F
iLoek+GNNzsqAlRRbNNzy5DRGMwOqX90EqEwhR/ErbRXrwHoKztas96aqAJFr21iztfOgwCDSo37
7DiY/qExC9enoR1Y4rFe916yiw8J5tbimGghBQrBShftabsIAC9px7kdra7KOs5Iuead+i294/Y1
av6rMqXKrlyh1b0hiauvimO3RV1+3+7GlbYad7yPvBJR9g12NVo7MuJUDZWtIiToOzJBdcF8BKqm
+BydDFZdhVV2la88oBncWnuAK0uyfWxyr8PBOA00f5F28jrKWfEUntV1coRrKnqAnHAGKTfZU3as
N9llwKWHEcDAuHxFIPxWP2pM9vqXcOM/DpdsJI03PQkkuxP3Enyqfs1ppASRs7GN1tx2XCcedtBD
RQQrc7qnmulU2xtMXARxWOdA/WebY964jQwyxgasL6S6YD9tSys/VXfF3XhV9zhIuAAIjG47Lhb2
lDwVLryn2Bue40f5mBAD/ntzmTw89SpttmiLGvBcqjWJji2I20l51jXWAeN7nFeZXWlm6yR3oMoP
TPGhexFXMQw2j7oPQIbLbhtM3DXcwoVeQG+IbgGsmQ6U34675DJayVbAuwUGEh67sDmUh0nXQZac
z2ko0DmDv1u8cPxaBCsr4XcziGCbngwd8H35vrTKHfo4RpLcNQUEzeMJb5cfIpXye/mB9/xDDm7F
U3MZV/qmp63GgpWyTXc+U/dtDGigdAjOLXBB9+Im3yKw8mos28446AQk6B1Ltws8Eo0p0HN5AA06
6Zj6ahzRu9xBU6Mhvj2zeoUuGsA9UiuAH567cA56U2XJxt91rKzwLeVMZ1N4j63YZ9IxddVNaaob
lRmwaYccuJ+T8YhxBFBqrIMHzVPPs0b0vb+v3mIr3Ol77ZjdBWvkIYVrDNgDEFt5QsdruglXXEdS
9M5lVDZlu192PM4upuIJHTrS19CMrDA763MCw7Ir3oel5ydc6Qfs1kfdQwSHpvL8YTgGj7krtjTM
bNDnS7Z24Cbqn/xTvM23KH/slcsTAB4u56U7fdMYRDHDq3IUjtEZhX2osb3rp2hvZGzaaPirIMoh
2IBP6VjR8QzbcUhXw0V6Lg7JAQHckd/nIZZIPwd36IUwMiLve1I7ka1vwIhm9qaYI5SI9q2ZuoHt
n2FhokPxFt0JW/VFd0SnBRhjFzroP4lIdp4v7RYKbTQ9TGduHTr8pk4A6YLayC7Y8Ht1Vdzlu+FY
eLCaz9BSO5fnZtvQ9JTZ2lE5SjFVcEniSTmoAotR8B29/MC70al7DnyW7ITD9CpjV5TAFUzmi46y
92Zcq/fVaYTzB8uRnJ7qC3YoyuPSERKdeGRy/KXukjO/Ud28ADamOmF10bzqAq/MmquA0J4/glNY
28vHwgG6Wz1BiCIArrp/8NFAjEd6FQJkeeiYNBERuGO/J+VxYvFxuK9NaT2blSW98Uw/VRsgAICg
aoC7Rp4yAGdjYmlvS69c4masOJWH9g741/AtOElIjCE3ic2PBksz9wzmH4OciHhC621+SS+jp/Kk
P6Y1xQzfAVmz4yxlj8q72/W0XGc7aT+s5UPx5Nv5PnHac3AM+BXMA+wGFbeFI+wznQj7QqD6sfXk
jeyWj+VdfhfDMPvXAp/H4E7tcSu4k6tmFdAWbnToqC8Dm58E/JYBkYyu19HEYzMC5DqigEtiV3ZF
V38eUEt2ehSr3tDP72swXNymtpD/aK3CNV47J0Cmqy8owCyowookDYjg1TbuCQ20I0GTbT70RGwA
WcXPKf2u+fwGdvZPxwEUB0jhoBHDuPHfInGI9SFroqv/xk90gvJMQmoUOND08wI2uiAmMs7y4ZtY
QVrq+F/8KDQ5/zEs0lSf/Sg+afqhjDGsdK/b2RFUPLDdMORxRtNzsY3ciESP2R24udQNJL/V+2yP
qanX8aH3ODs7c++ik5wi6zvJI9TBf3ZlKMGCFgskxcBJf76yUk0zHvws0fV+tdNIRO5P3vPFirbQ
qTMdNG3S0S3I88p71ojbEAOQD45Cs8A87ZGLIfsjPA+6EylPFScjbr56bEhhZ/aZLIC+I6DIzoaj
O2T18X2rK9EQpfVklxFqsFNGdv4qRVeKiygNPo9EvABDNMRzPdl0C/vxkJDdTDJ82tKICivKk8PI
0s1oebsepxdcA0Zl4uwl+vJm7R+OL0ubJN5vzVZE2DMui4i0IG7P1PUOX/oIhDScHtB/4V69i4dR
zxcgq8gLuiroDuOrKzgbBTmnxHLvgUgl9wDzAEfnPmfkXrBU3MAOzS342pm87R7hbJJDwS7OeiKv
3uOMW2BI75grizxtULSAr8Os1/UFPhfxcDvvT5Ozdl4DMEiigYqWxLkrmcEu9/jvcXQiUtA9uMOs
gDmXGb/swLQeHBYf9HnBdgOIPJIU/86RlUIO3on1zFu15AxS2EfDeXTp68gk/NPjiPvh4XO27LEF
EClkgrN7hCgswxRTKF6AlVewerclRw0N3rDdqwhLKbPVSC18f0uQA4ONWn7Ym4pp2jqh4/ohJidz
vQX+2l69WCN5cO58epIo+PlWDdmjKAUpOfu6PbkD2ZI9OkdbsnEgMMfR0qTrzdo8bnSyNth9RVyn
I6faXCnmBm+iygqnrRnQ9ycdmcljBMLgktglaUnDyOkF7rajk7uceh3Z5sR0IC6BlRVpR7cnkTjm
3etsKZhOaf0SMrs1p420hml+Itu7abFT5BHuvaVi3sw3WyUlOQVYtphcDHitOYFLA5Cv/aZRc13a
s2euBYrrMt8KamGLcpgOzttutmsCXFVJPayQ+W461H7b+ySzzFdPIuvONMjd1jfh9hxxAtigFae6
VZletz5M1EMi0uyBgRsoS4jjJcQVqbi+eDqdELp42LI9g/M9wSW/u3j46d7RsF97ptuttUWkoJGL
5x5Ksg5NFhMTnQUkJG5n7i4Jgzv8LpHT/cGLiBlS7ExE4qZzd6HmHpszpVv74Q5JYPLuOvcDwfTi
uNo+QVUIC/IQ0IcJUuDrrQAVFJ3MOOc5O8WNxC7MO2YLa4GTiKS2g8nWnZAEbJ2DMj0jHf5WGHY0
Me/MO1xda65TejrcPw/kAgZHzIlGltgJ3ZWrnctjxVTwRmrsAJfvVOK8KbcxTMD6u6D5Q2Lzi9n9
wbgtxu+HaF3mUClCBTu6Znjm70XvfmbPXsoKzGLJ8LQeQwq03kIYPZPnM/ZMtnrZdFa1uupkA5A3
3B0c49jf35wHN6jZP48hMKzI4AsF2uW2GYafJhBKCH54NZx4M60FGL3Looamr9qCwZeOBTtaCet6
G67lI7dB3/Wvs0kfsNwvM/PDBdyY/TysBL4NufC6BIAIDVnnYRKwAasUorYIDI4c6tNucFBhXKrJ
WjrARZZZ7duIszl8RMIeUp/jXcQ6skSNv7489TMu7uv8LBnAHxYurEB3pdXRsnDTslkmgpCiOMpP
bQlbHTOdvUF6obrTH6I1/HZPRQscZ87PIByQPV6walfYiieeIS5i0xVuoIn8H5yszi1M/Y7fSite
I/4bEG4PHboGQUHEEsF0UDI8d6/xEeTW4LSeyJOBWs3+CXX7b25Q+emx+8P83+zMqQZ2ZPRxg5dg
K6/Dhwi03pAwXo3Hnpyh7sSCtc6WPh7drXGIwlYTzRXQCdJ4oRV44yF/vq5fUOABgXtKY4rotTOr
a4giMIMjhfu8amdtNQC7vxvc72CLP3ejkAYGZSJ0DUAI+Xl9SiHUgJ0Sw2tw6eELQuy1JfBnSf0U
PmbPMS2cX28IecnufdmvqLih4LaQBi057x83RFsMvdpWQngtmfYSQhc1XCUQp1ilm9nCzIlU2igW
j4KcKTjpR1JysELsXDCViy+6QOZ1Z2nwy3MgGycrvkyWel8eAzAB+fAHIDwh20ja2lFIqoR+1xAg
/HQ7/3D1N7lLmctqJQCt+lW1h5Qg/yJZNeLjzIyt2tTs9tI+QddNZMZ33DU/9TsXpB1AnxBq+Mij
/fAc8WEcAXu1TBuaUjezm3jVi3pqNum6cb/LEd8gkj8e2kWebBFdBTUKWgs/r1EU6pDbiNvwKrzk
PREKUjwitrpqCZmPBYSEvNjMdbNBl8frr3cHCvw/2R+fxr6xZ1NQg0FXM8KrGwA++1QHdiKd55DB
nPXzPklJWh56VMdO7YMYr9NzJR24Du4ZhD4BY64ZUiRz4SQBmFtIn9AoNRM3BI+cPcHB48FqRIHh
rty+hLsHIDI2fQhh84lAEAZZ9zZmiNaF0wQKC/yRLRBMo5vGD2kCiiYSpsDaCiwzyz16YeFCQ9WU
TutFVZ4sagjhXXoHblM3dgRUbV+riYQ9CTB3eOMA7IIb3+U4iXOTh8stOyUObCS4rAm2MT3H9+We
p+GKR1NYgTScCruV0sXhztFOxuMKgOXYcvcFCgQ4WD4403u7fEysICQRPtC5EAfjCQyijqj3USqX
+AdNKwMCECQPa2RbyNjCW+0HUlsDMc7Dur+H2YTLpCxX7wE6xXh8MT7DJoYoEX/KpxqTTgq4k2ib
BVe7um8G4jsZ3D/RCihPahttPh4K45DrGohc0xltjKHnx3j+1Bp0/5Sz0pWB3OZyPLduFQOcjAxU
+ZwyEU3768aMqXGegdFmY4dWLP44AtwPQ4hrhWgsKEyijZIR8JgEA41RqF3VxVoAORv2Ih32A+bx
FRntxVPSVBNpr8h3tddxybUq6THSkeLUwm2IftUHiD4rVIBTVED/zoW4xEjCNS+a/DX3Yg/F7mfD
kXb5Bk/3iLUdV+0usLlr5vLH4sq9dm6l2Pkdf0VqBPFlm7DW1t1qPz4Zdun6Z82M1hlyLl3FAgQe
/AMuO4HnvJy6SFhArjhETIFDjAN7EBX3FUsvBRKL98a+c2C3FCSPx94BFikooY9L6pRG70W+1USK
17KCiZM58FRHbX9gEroTemY0JgiQVCSUEccDpNabLdKAyDY35pAv/zjDHE1s1PD+U9GYssk/5aGt
oMh2XwPvIxLg/6vZRFWXRccOjTdIlk5wVQ0sJYK4lgFjoHrSimMT4rEKedDyHkFXjE6Iicq2HFLt
BY3bwE3YEFFi0CWxtV2LbFQFWzzAtIMsw4k5EiM8iam06kgcI4lSlGYNJRiUuM6aRKA5PuCwQy2d
hZ6ODveIJ9oKUCtQ2MPDXGlLhru4LM8lFT0wfMD26DRA4RBZsnuEk7SFdw61b6ajXyL0Ogczh8oS
YHJbde2vw/0SRJWb1oCXmyMhvaotBR7PblorCGJ523DwpD0gu+PGNojlQyoe8TTFHlB4rrHCE9Yh
7cM57cFY4Urzl2k9rqJ1fw3wYc+4pi1FnwjOMN8bqPxoSGyB5bcbY9escTSZgVV6PnK0PUSskf+m
3K6+W1L0+kcMstTAshAIDerjUQiY7Ha7ErlcY7n3JUhF7hOYtJQhzdyQ6jjvVW9Y64cZLLPH7klG
dB+YIavd0o1ofUnQ8MltUc5zx9WEsjxsm3gQtzXzDzMToIIqWNouPOPTiH2RxoxZ4tXu8IA2bqvf
AJFgJh6KJxX0ZcCQpnD4//C09EKXbgrp0peGqS/8PvKiOw4aaWaJ2KVk+h4kz/mpG1bp/2buPJYb
17I1/Sr1AqiAN8MGaAB6iqIoaYKgKAneezx9f6y6Ebcqu7pP3FnHGWQqToqE2Wbt3y3rHJ1HYUu3
zgyTK8gTPtetes0CMoHsIXWpAPF9aMuhcsreVjfxKyNN3pRI59QXJVgol75aRPGlH1fqPr+akBot
aF2wio7kICi2fAiIrE+QVKiHYhkdggugtzPwD9SDsDN4bMmxveab1EUKtigX3VL/VZ18AShq2MO+
P0mLAiYm9NhiFI9e1AOhb6rrIvbhc6xdDSDxfDIhBzhWgF0Le+DzojLK0NyVHNkme5CBVnIKtI7x
er5QlJ558cPvQDddfihZ8CfObrVkR9BXMz8A968bVpUVsax7NEGsLfq6gPIHLdGv3YbfPPeYjoLt
sAwOgvs8YE4kOEXnIHCEF/KN7OnRbsQPWIrlk++qT1jktgz/Vbtj/q1YLoKvapmjD2FvslbPgVYd
CN+nrjQDm+Rh6Ga60iN+3guMm4oXPJ7b28yYkdYZxwPMOafMMV+Hfet9NT8S/j9wkx1lWGh/NaDw
ZKI929rDjCm02wyd8tLY7Hy04grcdgeFx5lw2qZOcHgCFtgUabdRJbZ6nXciD4FdgV+I3GQbPH9P
spHO9zs+yp53E8PdvBUX9SxvVGf4KTYz/8BaZediowD/M5VsxC326FrLyCEBkh0QluQ4rLWvwpmu
6ZF7gnBRXNUJ2RwRky94+hIUW/CkA0/Tr0Hmx7ChAPioWtukUcxb8qKmi6mmk60tTrYJkN/Y5Xf3
qbg5CfctUeWr+IiSFf10I68yxMKfAdTSEpZx+Bx+GP3wPM2zl7BMhyTyBB2jcbSvYa/qXHp1jh/p
Aj3Np3Ib3WRTXVu3lplMwTY9iUsVFeNS2rEn+pSRhUXli6KKJ5N6wUsO0vxS7sx1dMhZWc/qXl5H
4NTH5PAcyRXMpvHaY+kF2evXmubIhqObl7rxYmM/G5u8cfLWKVJXKFh731XDNfNzd6R6C7/gQEyw
PGRYrS1/sBFD/jhsp6iF9/JA40tbimwN+ucTMiTaJ2i+HtkORDXZPUNJCk5uMPJobxG/7oRzTKSg
4TRQp91DhbfBhFheGKJb4xAurJd/EKSr8TSShyEj8ijWJq6vetlunn09i2OFebeFeX1KPnSP0iLY
/agX/ZhurecydInsprLnL4TLDFjaFkJinmbQOBDB50ngueoJB1Gw/2F7Um3jIJ/YdLkd06u37TbC
FL1tL4XDG61+/A+i5VC1udlePwV7Ap9JRwUqpOAZ11pzCL+s5XSCnqq/+u2M3NerHg2LLCP3F9qr
ru0e6go+p7I5tnYfPer475e6XDbP5wj+rH7zPc2DeMGJLtPRm7q0WI16l/tCvKrvwtzlOEvNZaz5
uUmdCWrpqTvIb1Sxj5TyajufxdFWF+jAFJ7rh5FvqHw4l/XSEt2c8Y+b08c1auS2WjfYC56ReYx0
XT0EVzk6GMu0tQtKkcomKCMvN4F6UQeb+5ZYoXkMzMjKngieNG3WbrV8Xngy2q2wQHnIsOdb/MFB
A5/YEkcvDmMjielL60tpSc6zo8YeQ8bIqqYMfTciBkoCybarnMjVN7nXvLXe82xvYDvHR9y9pEeu
o/uoHjxqsViJzNxt8/CPDSK466PgHYCXB0xuCE1HejD6fXYFpu66Wiu1K7Pqnsz4+QjmA3J56tFp
V31YVyhM/Ion+cSw5mi97tbpawiaS/jCkrwph+Kb4r7fDUzOcScvK8Z575Yu79fvEBXbkoOF7nCY
EfwlPqPLUd7SpQ8Fkp2kTTkhA1K98Gtd3qwXVscPpvKyuqZw8R8ZM8ZNluz+4XcP5/kku+71CQrF
e0iEvZu2qDjGWT7iAXBHsGj2Uza/8tv/VdAKcE555EceteyNlAUfMLCVQDNYm5U2AUF4ijlNqoV5
kYHlMnjolg5EqDjWWl18JU5zRSLh6HdCJnr32b/zltoEPLxUr9KyWNA+84N5bIte/tXaCAhW6qlw
TC+8VI5Cfc+qnNvt28B0HjcDH355Pv4vfyMKy/CE2PIJpDEe0HraJdisV741u5jDSvKt2w/tQO3r
md8W/LadffaudjA98cM4qF7Gms/LBH2z1nRJ9LpdbnerdGvuWtcAEIEyDnu8wv4rUxROMoFwtQxb
IaECWygeD7f+oqhwfC7XU27JVf3QDkw3fWCvolWNY37MfEGkLaLxWZ4smitLvMvA21hf+YKtaAW/
u62uAdKEg356SOxDDA3mb7mUXkpI9HZbmnZ2Hl0Gtje9Gj/pklagK6SkJVvXuB6XwyLxol38K1v2
Qz6WbgtjWm97+wY+dbCuxj6QbW2PiGAdH3kGxqGOqfDLL1aSpbJ+sEbkbvobfgVeINjKS7sRGia+
eBLAkM/KoVmIHz/9V3wxNxYnqNF5zqJFdYUyQOZPsA1txRDK4wPW6Q1nUUXQyMz6hGaV7efL5UC7
qu86h90rZCffZL7PG2D8Xb5VPqW19NKsfrSGa/EZSmD1HV0JlzmNRSB7vdolfc/+Sb9K3zFepIAX
yavfl1vNIKeI+YFR7CJtk+WwVjDr8DqLdtERVwKApS2JruXPLnfgsKuF5UgvwZWVzvSCNaSyhxT5
5WF6krmab9iT1vPNuDUO9glneMkBIvW3gu11XpXZSnzjHLMsV68Ck5wN86mUgaj6Se1n4zZpXXau
bC7q7/JDvmq3Yu3HyIttZgmrbq6uDb5bX+S/PWKZwg6FZXoHCeI0eBgQRwj7maX6V1prS7m0H/kt
XKC1fugeq84KPINj5A+c+p4VCYwAFAM48QNWWI5s5Z4vx5+W7dVaPYnP7EnjAisCDaCXxQzIUaZz
f+mUx2E1tVnR3SdwGgGaX/Fq0LpXcqh+fbumJ7nlWG8K27MduwqEz/TRLy3iSEYbLNralG/xi7lK
gQLMlcirhfc36BDR3ivwYlafN/LU2UGej/2XP4KP6JGjQ75yNeGu85SlT8oH6jnT7fexm6DvPmhk
Ub5qTgiwr7ryFs12bC/8bbvu1zqLWnfMN/EmefSpG7CPRI5iLcWd3zHBpWX/NhARk53ghMH/Oa3a
8rtEnfXMfbCV83z4mb4ZTjerfW4hPC/Aid+nRFNdMrtUjpx3mUPPqZ8cUDqFnFrAht/yAB5x4zFC
mINLBKLNAV+5cLzK3583wgbDea2yZTa1b5/Bx43Ka3nfbTkI2NprsYzhGJbdpnOnLcrsmlaJ1ao/
AOmvlGW6bNzOidfmUt/XK2tnQsSkjhC4ZYFbEBRxo/qnCGV++4KQ6ZDvWsg6ttyv5taf63xRv7Ai
8/j9JyLj2/5W+zG3d+tH57MV8lJ4w89SX19ZpoN4vD7Ii3LD9N605+jxj1fmwgrRMJmPAQch2eY7
HRedN38icPLMd1QDdnEyNs/+SCI9ht86L+rtLLIZtEj7g8ypyNj4hph5AabhKKy8TvrC4PgAlV4c
ddibuwJy/CCemh2AsXSKWQNykI9dfab42yFGX/Jdr+Wh3zeXHN1GB1AavbJ2me/+kZvjLzaikpz/
kGN1QD0Z5yPWhIFkGnOv7lP+j8gozp4BB5F9jZcdI0ZnByt2H0/mLrZ/sT94UJyO7A7H4mO8l3bx
rb83Hn4iFBOmzWo0CkvzGL7IDzQ2FAaUdNqyXFrk7JiXjpPuvbY/Cs+3r+rW8JRvC8l6vuZvKvly
dvljHp5n/eofr0N2iwW71JWUJsCxcX2HrIJOrJkdABqL6DJwuA8WgFvCR72vzwVnZdU1b/TL3nTI
l9z6c7IHdqtVf+48kC+vpKfzvXzJX6h/fmLs6cGquFTC4j4zdaoVu/9JBuV8TbRl9spouNf3manR
nZSlutNX/R2XAHIblpVxGb1qG/5uchR7n95rl4QS1oHoneXZ2Ai/YGalLb0NR1JaSmqlo/yVc1gs
ryhGjhOPP1lQioUuuginvvqNw1KFGsVKltM23vDiCaZq9+GS3wURQF4hJ44c8sLzZXW5m+78xvek
trVWNhS7IfIhZVNz1f0bPwSnymN8LpF9vCa3+iF+Wrv5YoJuZZdpC0po2v2eLjRe+zYvdTu8KZ+J
468oQ0dYxGbH0rOkOGNE6AfxpQFPmTb1CtiHPN2t5iXANKVzH/e8EckxfkWKAlg/ViWXivGYnMRF
tRLt9FNE/eb5B9OpZ0f7Lb6Ve/A+/kyuENuYsTrFVZbVsVyTyoCAZ60eQHfk9XSW1+ZVPoN5Yl5e
5xvjp9/LbE+Lyc2OcbVKHu1h2GEJ8YoTiAL+C9D2u/podmLtie+JN76FLw0BWzx091qvWZm3hErY
5WFYCHvG7O7Z7VTbPCcHPIIJqmnajXeTnAdberCz9v0G2bcdeelvzrLQ/hj+cqLNDdHwI9Zwu3yr
2XXHyu67xUSZDLDI3Sbr5zbx2jn9Y0BCxDlyTYmXN4v6VLxwcF1lt8bN1+i6wZ2ZdWfG+958KZBX
BlAc7PjLytZ2wfaJBgEe8TzGo+KFO/LRWCc7cAF9DcK1TpFjizzYmAo7lMEovpo3jqRMhhq1WQ3+
ZYDrAn7bgmtiUD+FPyneD9LRWSMD0BLzYHyMx/JBvfIoeKPVV/I1n4ovJVoTz7sGsAal6PHN2cNZ
+ra+AbGnW/3TriVwEmxOlN6b6UsA7v5A4cbGe6qAfs7WhwZ2B+rsdO7gGDvp9ES8LG8CUEGSinwU
PHVDJbaP3kBcnvqMcDdBhCunxoWy4ajqxJsYqjpw2I3ujXedbsYiRZ0KkoZbHLQuAMRgYvxEK+xB
zriX2VTR/Lzmy2f3QgZV+AnUdFGx4LAEhEudnSZgXZYqm3URcOcOL7BvP4WNsOawcBoimyMLcPpb
9T6Ra2T9PmM/H8pPcdGJQeEsi3roW7k8XZSyLQKA5ZBv7eq5h9Qr4VQ6w7e4G/Ey26Nj7KXPeTMu
n/s3kS0P1Fe4kp6L9w9yqPzK5WmQ6Qz+T4TCoWw/pVc0yqPtL9n72kfjplcEzaxK7dU4PSM/s6+B
ZXyFy/X/TbBI/4Gu/Dd65Q8+tlaedk19CG/1u/SwCjv9oMB7Hik5jL4Op/GafDVfzMu/+Nona/MH
6/dvX/sHSzqbQ5oZSg9vVj+zDdU7ZQTHQOYUX/zcWlkpsVf9FT0v/wfaDNW7qJBkLyI+l/64XR9/
fTfiart1G32N2YHDanPOF+KVXtY/1rJbtUvKHFC5e3OSt/W6XMfjXzDE0n+693+9hj/unfSIJgxi
HvmwCV4o+leKG3ySU/xWET1neX/xpJ+6tz+f9L9+2x9mFl2qxcwwuON0l7iRW79m7owSzW4+80uy
lzYYz1Ca4vuijIk3wV8kl/8nOcK/PfA/zC1l00xirozhTXCzQwCXYVfowl1/M8105LNlVjtP2Wgb
EB9PeCl2SB2/ZarNVeKVbrXvt53HzhdrC3E7bAtKBeuU/MU1/icSF5c30dmEij77Ff0hHaxoDaF1
WhXezM/ZsuuTuqgOFZDAYmC/O1HYZq8Gmhr2JMwEf8Fw/hHV909u9V++XP6DcJfTbvJliy+fzvrn
cBZfcETOr8aj+OWA070jGQnfhE/1W/we76xB/xgd/yOf8v/qmra+p9E9/xsOz59797fi92+X9t5G
TRs9mj+zbP7Nvbz+KZ6BMf/HP/r/0Lj8FBb83wNv1vev7t+ybp7//L9Mc+rftWf0Pt5jg+aBKkvK
P13L5t+fjYEw7BDK/+z6CnP9X6Zl+e+KRLQb8W6yQSdtuiH9t2NO+TteOkt6uvCe7bgwuf1PHHMS
LaL+bYJj3iGFR6dZo0EyIUPY+mNJyyda35pJsmyrXPz2xXFGqh4SjeL4szrm61qyipscGADTcx3p
P4GP3doudEUghqBW8IoS3tsPhF9rEo6EKjl21YTGJO4NmuFobZSsSQ62RhzNfXLsmyYEChr1rt8H
YZMcC00UctdvRJP6pssQaWt0KiAE3yhuluZPGV7TQEs2s9Hzi1IyVVQ1tdYeZ00qbqlQaV4lWDpS
4qLXfiPCeAxHSZ+fY9R+0q/UVjRq+i4L0vekPxPvs5Zv1VPBfAuMYlwIwwDY3SpxcIg1YyhBBgyy
V4KmaLoXtcQDuep0Zb7VSTguiiJrd2mvxj9Z6WcLJSJb5FA2IdcXkupzqAeddiZD28tEZXYdfy+I
Gvmpgsy4BnXYY0AT1SQjLizhZtp81F59tew5qCjGfIsbuX4PCB5yjblWvFLUtF8rKZv3NpTHt6iJ
i+9GrE3ObW2m3y2107EEEXX9LfaaCGdOaBFCRRLFyFaRerOsYKdyxUtJjPAIMWgkcpzb8TxlMpyA
3hYpNWQ8oSkQeKyHLJ8HLL3DJB9n+j/ivTXr7pH2ZnHLZd8n+zS34tUsFNAb5lSnL2IuCvWibUyw
kAKRSWIbgjHcsyGLgvWU5QTkTMUQHPS2ywFEgiJ5DXTekSaPHRjFZLVbWTAyqmC1ZETVRlfchnry
P2NFzD56QUY64T9vKUo70ZX9dnwbmpaRVYvjMdV63JtykYqHOFSVh2bkfEldTfq3Xvp0KyF+Z3Yi
OWEAx0qXAG6IFS74IghcP9cAT+e5mhDZR7nyXg9dtpfNnk8oTW0Aw7GaWl4JRmk8tMiab7IUGYc5
Ncc30YqNw1T6vChdpG1QG6SD1zUZNbzRplFhd+Ls/yhCousvaqBY10xsjKsvj6W4Ik+KUjefiAy3
1WA2KG2DUNCduYz8ACTHCO/aHBGPMicymhBB1n5LXUEZEkQjPMGk1BMHNJ38GEHqGLSpoKf7QSW5
CwFbFVJw5UXx1qoN9u2yad08TbONMhUoP4w48vK4IeJszCviBtouezenViNyZ5758DAYOPTQZOiY
Mq/frNwqT4Malehu07T5Heqx2U1mx9gTKz//1GJmp1BrwaOoe//HylvFi55J4a5Itg4qgG5CEzP5
/ZW8HUa6hgQJ9cM0Y0szk8o6GdFQvCVd3FSoA2AcjKyMcMp2MVHCjVg2v37KtdQ0bL5bLEjI8IKB
4jITE2lX0LPvd2xNloamUIafJCf/pp1SnQ48UROctCIJDmbAK4r0WLwlasLpRx7frWZgFiUZ1xBb
auiR1BQcSishqEg1kmlayE0Ixi7k0/OKk0COt+RRNTurazHUiqSF2aOmhNQ5sSpyZKKB7q2MjMIb
uhZcrhQSUIY24EYzrX8+ubHh6qNk8KRcLVfiqAg3Qs9IJCIESfqWtLI9mhVjKo/rBvZQqcUbbXhU
mGxhkI9qpockzUzGo29JulHiMCudZEya32JOYs0ZpSztV3KqCTea2iH36LRedxgN5bvkD5LulIHO
MFfkrD3mNPc+GbIGFTyqVMcTIVSuPvOIs2rq403YWHm2jOJM2ulSIX5ZxAGezSKtNnQGF25+OTNN
/dEA5WvDjKfNOAW2ixKRlbIbJ8U2ikh0R5pbNGTFSPDwQtAw2I0yRxBlGI05L8O+Djjuqx04Y69O
82nUrdnFN26+KdWYYAPInoOY5PmJHUKWhHyhFqlEeIHQMHrLSbgZkR9OG1WfB7IeWgEJ0axOGuIX
YzrGc9d9q+QH/k5ZZZSOFteInGif+9bOev2bq7HwU8tJ7S+CKhuwVYajQbL9lBkw9FFCf2yhyYcv
AuOko94M4brQ1HGdRlP3YmpG+hCreb7gtZa8rlbLc6w3PdwnYTNXTaj8ez0ooLxmYBm/shoWtR33
rUSaxlwdJ8NXtijg5AXiyNrxlQwIlTi3TRYELbSiWVHL4ppn+fFjf942vaDsfcHsdlMhkXjdxM1W
VnN6ZlhRuM6rblVHo5PXCba8BFKtBE/RBxUw2lC7S8FwPPWtIqw7bZ7X8hiIjhjWwMGhAivcYOC3
aWpjxajZkgSFV66sBbqI7qei8/dtK/VwIXrgWTQecAbTpDVNnonSqUwn7d4IWHcIoswPRSaHqyYX
NPyDdK1ZWHXcL7vAxCAYqmCmSZt/RaWR3EazJJSbcUTCU4YCoG9br0h08xTL2lOSFJQXWYnMUx5l
AsRUM5DzIVpnLZDLTa4oFNFJkLs0kGgdhWyvalFNygAAITflMYxZ62Z1YC0cuwHKSy8mZ8wka1MR
kbUqtFrZhGmAJqZrjFdhFoOdXkbaKm66YBEkzGIj9OONTwDbp+IP3arA0ryI8d7N/b001IWi98m+
NeJ8F/hGceylqnYlrR643Txdz7Mv4LbsIFfRva6DXNVWHUbs0jRwLglptdbjQDvUGmgP6TTgCYNS
vtCdj+ncZoPTEJaHnAV4Wxcn7DNZk9u61RnrSVeQqImp5kW1Cpqv6cVatGpU8q0Fa6U1RNgV02cg
Sg1jIUwxDqomdrA2NjIvr8V8legR8sBCDvksEHF9fJ5HWH73eql0yLeGaj0SnfbW5IF/LBhxTtFG
0Ucnah1pgVx5XItQLWPUb9MEIoRACHmZMX8WZWzhKp9TBBrUK9cujKt7LSs0gSSqntLGQlQ1Kvu6
qeB0AgPZQSdlnpg8wenUh4TKFX0T6lLOSlv76Bpznd7P3G+I+WpXi5XqRYPY30n6w9OSCNmSGDHi
Q2YT5bsihhvqvmmXR8+6JO6r3RTO6V1pas0LyTJcZJXQLweLEqGbw3Cr5YGGmUsdPW0y0REwwV6K
JBc9Yp90T9AstDHTCD5C5eBM+tyuy7yMlrpBFeALUuU0nUmabCirRzmolZ7RpaauX4ow0oEMb9mT
vyLWpUU6Txy8GnU3b9VOKZfG1AH1C6Xi6pMIFCTyTldzGmsYdpIWz4OfxJdMVOLLLDH5giJVFlpo
KGdd9DNXFupso0+Fsp3bJnNjVUK9FaSaG9JeAYccZeXF6JAiaGVEjyW5MlJP9IX8rqqhvifvsHN9
q9HeR9GS7oVVqQIRKxJiFOK8kpbtVguKZZqFz8DA0NoVo+pvxZ7WPH6WhB/tNAifcdygO1LLub/G
wQwxU4xNfCSucV5OuCdMUrvwXBdp0P5a5ZS/h3XrL3Wt4XJySS+9QGoMt6wFqhO+tF7NPhrMTAYx
TiMjXaMfb7ezarTLypz1WzgJjZvFWbHLfbl3tLHCUFkNxYKmQUjrQnleT0FQrugZUyxCtcS1WvrS
zfDz2TVJGV9wAMek3ajxoaO7+SehBemmzGLMqFpXrlL6KblyQQs9O9NmAEBDT6dVVWrpZhIT8zRk
qninqml/BkMzl8WYx86oGficxhS1UjVYQN15vbNKwDUd1tHIGpBTSqRVMZnDm1/C76lFVh+KebiM
T+cj73LlExa85aUXe1msrUVtNT9hxmyQJn3YZ+P4yPpOFpdNNQQ7VjH/EiQRLvc2sF71QRqQT3Hn
t5Dadt9Qt9DLI8rQiInJ4CpdPZyNSZK+k46pqSkdhGMcT7zjScmADWcNC3gkBrhIGLcFwiLKQ3A5
Letq5DYZ2XTLgNzDiDWZ+XbOUwqns1Spab9tpKpKFO/Zt/Gct6V6ifVq2LHSQFtpxojV2AobFKGJ
hjJqGFNzU8+Z4NZ1T0TRyAXZwVyilx7ntC8WleGXMXPSFHFuTRFLQlEqOmFNtekledagEuwKVLCd
Ut3UkIPxaqyfjccrRQinhSGmir5tdL3dz42ewrxkafBKjqfoFSorqdWNw2sdS+0hn7rgnJWpwvZj
iPUumzJhX1EEkbM6BrlX5r4ZLVs9QYNi+H4n2ElaQMeGoxqcJCtSkboZFXpUsYL+11P5GE8qWiyz
hFZs+pKO65XCJFvFGbF6L0EZZEcp1bJ1qNbAt31VV54/KFV/KipFyxfK4E/Ag230S6Ip2YcDcmfd
HIp6kVRDvE9lBsGUFKVTmwPedaEbF3mU67IjCP5LmwkKblmBcC9dUYW3lv6EOzb44Gj0JCspRkST
qUSRrU1TWWjtguHTV9Nwp4hlfvXpx/vVKcPsxkbyE2WZsmgCc1cSjrEYxOGbQmz0fFnZWon5pjXo
LMvJs1KeQC+oSMf1CJM598BphmVbievPJlZDN2QxcGKxHnj/esbaCrTVDtojiqdLp1rXp6UA8Vlx
wKBDLGk1YGUnB0Zla2yyi08yGnZa4cX0G/YSn5ROQ68Wmm4IZDqKFEaN+p7LwuxwnrjG/oh65lla
1vK4VJUwWVjhbDpxmi6NdlQ3WSq4Qgj2S4vlTaz0+yIuTk2o3AKjRtExBBv2Xss1epRHUYQTza+g
dOuZ81ZSdByB+ERZsqo1ccLzasiyj6bvaIgVPQy5L21ZhjpOZ4jyLK4/RnX67rrW6Xq0nmb+7Qft
Za7zRxUm1jpOmsCZkKjP02eupYdOJH5M7M6RxFI9NsjdLASzWlJ6zfgxJv4Z68xe7OKX1AycXkdy
oWhOYTzMgkCKIdmYmrbr8tmLsvBCMXNWJxD8yrqYde1OSrhIhPqXwhHZeQzD3aSp4rSJjnDesBYi
Cb7rbDa2oYXyjoHrxVSCTW7BHwTTsk8Qnus9nIYmbqskuBSS5ZgRNp3QL1+VfLpW04BQOqleVLNb
dXW7FzpYEwOOJcIF2LQnkKu9lYxXNSAXTLDOTQ3vXx1jAVhgphO9r8223Jp4FDQCLzLoVRbdMuo5
+RG0KvfZir6XmBliARODPC2suDUdKSxPgZHd8mnYWMXwY85qCFmlHYU69MZQW9bTdJZaQhBk8Sst
szsZcq9Z2O37MF7rfbWu1NexaNYiuZSkJb+YlqE4sp9VK93Ir9F0MRHXl8S2ZKjbShTowvxK6nXf
okwrA1NZCBZKFZUL1AiZU4XnkZCr5qBuEqiWyfItGZtHaEirFpVMg/qeJAgBTrMZkCXJmVfW2e8U
G9RvPsEfefWqxsarZZFBq9eXwW8WJY7yKNuk07tf3SPlwzLZklsyi7TKMUIFoRzcJW62Piyfn+F0
5oQEE6uuQdPsUoRJ6vLDWIe3pJvmRcUhjmFAFu1dw9vk5zjwUnIHhoPeENOSIvcahVWiCsup7lwF
0009IdoR0QQnGP7N6VLXmFuL/D3VW6eNjuzDU3gcyCrQ6F+nc4d1QLXjG4I3t/kq7GK79m/STNZ9
YKaulKnrlkoviBFQlPFCbZvFOIGjBSjOs2KdtN1CBtRRKmGVadR25sUaDE51ZOoEOFqNK0lgHCDH
TakhdO9jd+LZmRatjRq8zJIEtaWNV78FdKSfaI/c1A+VdToFC6M6WLLoFvNK6SUvjgNQgOpVjilL
YvKl5mQpdhH8vQ/6ONVnpUepapnfMcfJVCadKjf3QV7alcTpTD7ALaySWb5m6GPLkAQeYu/8etrX
Q/kyxihly+Fr1JOvysxoFVZs5dLCfVCjbyixsze/WV25kUEVT5UeHIseyWkyLrQWR5EWrDpRdEaw
nbG7V51Mjql6G8JMhf5Tj6UBGTuoWbqIfYRRfmA0HAIrEkqCNlzmPRtI2yo6ocuNXyJdUnI5WHAe
bD09MapVYUTthj02Y0Km/qfIhPEiDl6dxVeklOoRIZMCMIzod4lT6eJWaOdLk1jFIjZEzB1DdmuT
Ajo3z1S3LeeLD8KE480MkvQQmD5CsTmkn3Y2ac1nP7DSzH3Di29RZemRvGlC873Gk+f4EtpHkUhy
py6UdEmkMThFljS8D30mv5CbUyK59YIgi+iY0LMSCCmnNSR45kAx4EtxMq591dfuWkkUIw03reJg
FaKADK8Y5ruWRWH1qQtjMLAlTH0jLRuO3POySaQKM5+gmDS1yVspuut9gVsnJkYXScsUFq9RUcj1
j9+x7aQcBRL0LQSWaRdR43iHF1sfchbDPPffE+pZ/zVv5Ymyi6UotYCHDDGZAXw4HrMtUVj0/VVL
oj48Delo7NKhZCD6ooI4M5Xj6u1fGITTPzm2fw12e/J4/828AczTWN6i6zJ5ojL9Q4w/gPkQBOh/
s3deu5Er6ZZ+lcG5Hm7Qm4tzMZlJps9Uyks3hEyJ3ns+/XxUVc+Wsmqk7gYOcDAYoNFos6UQyWAw
4v/X+paZiSypidAse6nuN4pZud/09z4bEH8f5KyZmOidMWaGNRuC0V+5rEK26YXqonT9bmm2EdLY
ry/qsx3v13gaOcQqMdYW6apc9AffoaqpqiHkFnq47JJJSjkUyD5SPTjsqI95PFl18fWIZ/3SX0OS
3msxngL+/uw+qhx789RDQI1bQdlNtpN0Bd5nJu3/iTSp6ZedPTSZSwMpC3xM1sWzXmAjh4QlArb3
fLxm+sba4oWZewIqTGvZ0w7+Li7rD5NE1iRuJMd4C+zi+cX5Y9v1Jp45HUuRJSGdaoSrr2/gHx7Z
pyHOpkjnm8HQW+LMZcHymm5ZY1P1hOfavFJyEMz5zdfDnVng358X6xqTnpIq74Bx5ujt27DwpBa8
F+amEjrRXpM4My/bVTtH7Yaa0C7ziRXqP6b9XIUcjmDymz/ht54YOdbSxPN9DyWiofV5lmpSMYSR
j1XLdpfGalyN+V2JjrfcsM8HgXr/zXCfVQXvV/xpuLMmd2n1UVugZKlsyWEzS8jePoCWEW79jRV8
l+32p2vDno1+QeVtk8+XFYpwZZuPP1+HiNBffwEHCIHmv/s6kGcM29OkwKX+ljwuCCltLBpcIX4d
6u6AIxwXDCCNMPSiq+8Tes568T9vJengNE51iZwQ5ex98AfX8GixYI2lB1TjmDJybFo9lpQWyv8i
RZU6gMv5LvjrXfhx9t6rH8c9e0mMjhoQGQkf3/sE3xB+AFKsuNDv3vs/vSWfBjybom7rJgnhIzgN
R5xZ7YUzXuk4qnAArYRpwYnWINyv2tM/cY//sMZ9Gvpsupr47fuWGRQi83MUR6Yvu5qyEAl0G+B8
AktefPOCfDfi2ZKg10YTTU/116oq7sHc/FxVZWdY/1ur6qcrnJbED1+pkFSgiCCGWeI1z1pYV7NE
Tr5DaH47Vc8+FZZXBk03vRsxKJ4erhziPc+eXkZprga2fK1spnfyX8zq+u0VUc8UIxUMDY/N4KxB
QifPKXLFDgg01G+cWnGTff/0/vAB+Xg3JwXEx7tJn1ho3V9TFSveZY3wDXCObHNKDJD1Mm9YW2e1
Qcjbd0RQaZoav72Y8A3I8zFRWYhng0v6r8GHZYNrh+6cH+FI1XZ4bfEvVAuPbJV5hqtz6dpfz1r5
j7P2w9DTSvxhFqmep/Qq1w3xfeElV+p82s1jhr1YszDsIMmEyElx65xy5RqsCFza716cP1y8hkxA
VeBBSyqqtc9/QR8FxhhQprb84pCVhrppdEx4HDPgGwzKKjaVp6+v+U+brU8jnr05o6f1epJNy5K6
idj89NzkaUKP+39i0f3Dp4ydlmbKXBtKKPNsDQylUh3FvmenADnpEOJt+vkpKzfC+juIxfS7/p5H
hmzR4ZiIspIOxoKd5Nnb2pjd2Kd4iwiVB3B+DDGOlMnz13fv8+P6OYalT7mL7OUI8TsbQ2vMlPYn
pXVa8voYXXjUMpC4gdYX0xhYQ6B+c8T400V9GNA4Wwp0n7oqOzCalehvcbcZ1EOEIJp/fVmf96jv
l6VSSmMKKvC/Re1sTmSiHKuNCpzT35pltYuq4Jst/jvV9+zhELkgTY+HUEzCwz7P80gLQhJjXYws
NR5nHKLRFuMbwNQeEnQ2z7AdAYtUTrTWFvV8uKuAOQLvSHjlKBavzGRWe8iBE0To30lG/3DxmsJO
RDQNSyGe7OyZJrJapWbMvJGG8ioWOEO7bmfcfH2Hz7Yf77f44yjvN+jDUhPJqViZIY4/vseUaxys
jeZOe4ToOI/tbjWmztcD/uGqCJXSmKUAXTh+nF2VmJlKWdYme2Fwya1WRfgXxuXXY5xhY94vSjdQ
uGmipMJkfFeufbgoXUB701f4Lm6LW+JUiX1uV8VySk1obeOtPqXLb7+N09blbCJ9GnJa0j8M6UaZ
a/WhidcT6b12n8M2mHZU7UrfqVfU77OL5iq9+W6Zlqb37Kthz+avogghrzoGJZyZTW8cBBEbL4lV
O000HUFKV23ZPoWJcC3TpP76Lv9hzfl0xWdrqJJlmum76JIoiIlpuayiAzXOgOycHGP6+1j/klz0
/83sBZMX4At1qP+U8iH9Gaw4pSdO//iP9yRE6S8J+aVCoKEssuqTVfMPeaig/EX9wJhO9dJ0EJZF
JuMvgajEjxmqiXaUY5UkKho/9StSQf3LQMNpUX+A7sSXRNX+JX3o570bsCaVhWuCgEKk4/z2Loj/
8ELItJLTkOiOzUR/CHQQcLlT7H282O4V6vvZtJ7SU7HgF324Qxc/J//H6tf5kvZzZAIi0b+yzmjW
2cQUWjNI5B5It7nsbhObovJkKppYuz/TVb4Zbvp1H17B34abVoYPF2oJYdGq/ZUYAzWZ4uYnU/OE
djRfcJsNuNn+if3LtJp8NebZ9swtfLHqqcpSZVARaLRX0xaGBqSThewu8Mdp62+uctrtfjXi2ae4
8FQEg+IV0Ol1ejU5so0Tmq75sFIvvxnp7Avx2/08+0KEqYeCo3+/tuFGcgiSpfBmzL3YgVRgwzuX
fi4u//fYjc930xSRSlNyMyQKN8a02z+bMDVRX3GtPU53s1lO6ToqOG8AE9jzACR9I/r/PF3eB9M1
djRU3QgenXJLPk2XMe8VfSifUId10WvaB0id91/fwT+NAEJPVWQafsSdnt1AqS5FdXSfXPdKLG5y
cW0Or18PcObd+XkN5MRMG1t+P3rzz9cAqE+TlfqJ3fN99wRZeWNeYAE8GZsBXljgFNtvxvv8cf01
HosS2SwSZT397J4ZtYYOq36q7Hwt2skqOxUROQQTzhUodjNz7/wT3ttv1hHqWp/m/DQsRwNOQJqE
6Ev+LWS8tUw/T+LnoPeaTdtE4a3Wq+ASK8Xb6nWLFa2w0LsTfuCbC9ZnPDSNKs/6nG2qHOk9alct
fYpDQV23Xuc/odcznjw0cZcILgEvllm1CHJldDJRo3nkY7W3PDF8GMeqFGZpbhkLMsAxDbumBgBM
TgQSDxP52AaV/FRLdSIvQ1Hsyk0xVBYtHiI+EU7r6Sn2dAvgv9fKgPiJvb0cBcsAi0279snnVNDM
koyDNQLCLDIjaB2CWhzKGESSmNWWv09lNb/PwknQ0WgdPdM2hx+jm5HTKXKM+Y8o19cUEwKNOaOV
gnszafOFEnb8RXpfq7Gjjrl43blxe+zVML40otJy9InkPdDIqb3bSkk2mlHc18C6RMXC5xuLtKCM
vLKF2CwWZVp1d64CvKyOiZKlB27w03UyWhepOBZAYl0jQRRQuR0weg4ggGgCSwy2iVmaeDsFU3CX
KCu7qQNZDt1F3ikmElGkt5VjZLr5lulx+xaYuo9cShIr3yaBkp6zJDaVsPJ8n85G2LSmsEr1Sn0I
lVzHSl+N+JiqWr6Nx0b1iDXwQSYUcVoCjxQr+q3SmKUKsvgh7hay1+q7PujojWmtq/3Qi8F/DIoY
t7kQK6jGgtgtjrVXelvPlZJXwpnIK80Ec1ardJ1aVUomaRt90VzBmJ4L7AToINbVuh6s+JISre+0
fibuxkqAM17lTbiszJJ8BGrg1oNYauJKkaJdaPXLRHFhDfPVWAySOC6tWo8PSuM1jtairZGR9pwG
OfRxPAnWsvPr+m6oc/lZCPT6weiF6sZA6H0KCZ9EbE2WJS2XToleMtTSMy+2inuKp7gTQzFonttQ
CCEHtlVKIERl7bTYgnDBkrhBvyiTaBPrFoLLNrgmfqhgsZVawU4tgWClMQhsckrrGdGu8hadPOUN
ebSeuxp6i5TSasLw2hb3jRaOiyYJXgZNFK+YHEA2q5TI3IVoueVSGFJt42m5QmaT1vJYGjYKL3km
tQex1uGKhaorzotmzK4JqVUOY8ir5iUuWgupqW9zo0Ayng9GY9quICfRXO0kxR4IiJqZvDiIlHJk
MLmBKWLqvAKnsISXUenzh2bUkn2RyO2lK9fRKvNboiFpTqKOFqttg1B+W8QlqQp5Um+Cyg1sRL3q
o+wF5b3V0fEXXEnZNIUpgJfLjOay9jP/bozYX8QhPldTwoxR9h2EQtK0WGldwVrHUilfTS3GZSZ7
2Tpq6feGigxmsW0H1yFSVV2E6KcKNPkG6xdqC3uQKnPfyJkw6wNdBGVIUjSi0m7rZ+0NnhZPiJmG
knpSlBwCUR/6Wws9xnORaNXWSyvddj3YG5aY+/NCCySnN5Vxjb4vnHdaA4feaOkF6mSy+EVsLmNT
R1alZwRDIL+/aNsgW1RuCqNPDat9qumqNaNH318USEOfVGRn4MeksncGqbNe0F7nLwYhnPiLw4ws
OTKBvYehVkDC5F7uO1gwclJvUAX6didEgi0mZm232Efus65Slo1ZD+o8F2IwQHGhLKTEjx96t5Ed
Q2yFdebJycosWC1L0Rc4AnclKDpXDiAUSSrII8Sg9alqSdl222ZAIanXj15v5bXthmb2amo6GR1V
3IkbUxpLaDV+1CKbDos5fhecnhHZvVd6VANVGQK5QR9XGXuCovOrUfDz+0oa8xviQmGEtIpnbhGV
y49umKZL+juGk6kKj74vcnXVwZ8+jGYIRVvMJdTuKMwfgk6g2xparmr7Qz+scnlaI3AgBYtRLtAH
qyzP5cyoAneRdn15STr4eDTcxqQZJmtP5MIWOLyDBiGwSGwqeoqUusQs8rV2LRK/+zxiX/qR0QV/
Gjtf1eZa1DTXVdAaFEsaHZBJGwy2GGTNDxHlHZ+qVr3TEkV+FOUCV33UQE8jn9ibFWLTbROm5Y2L
beg5diXxR9E0BhoDYYKfatHtEJOrWyvI67RM6p2SgOGVxh+1KNvIvUfrZm7DfjCuYwkNHwKbAdlZ
g1ZgjYCpPZqVFO4KjWcwYAAFyVOV/iGpwogVKaIiuAw6mXQLucq6ST/gushb8x5GVBKZk3REK650
AeHYLPK0AZBLqN5EOasBl5k+l2rUAY1yvZy2rE80iN4ExSYxZPOta11hI6ld+oYxiCBOtSN6MhQt
DCmGEpKz4BvdG8nI1tEacczXtSYSraQ20c4q0sDxA1FeB3mNRkIZLH+tal1zmwyh+6xR6cddpXvh
Y6l02p6vvLTOa8Tdil9GR4UN5krvaqqmGjK2PKOiNVPSNNhloTE4llr1lD/GBlyt7yfycxWN+oOQ
mdbNqJkqbitfdLq6p7jcuOB1BUUO0AM3iRNiHFiaXSrjoFPqFNKD7K60CFVBUVjdwc3Jy5tlozIc
C9kssVYMNWBILdl0QYTjT46r+rXxemE2YFVBme2GybJMypxPhzSg7JvJXSHuclO2httaGcVH9vxu
uRhbXr2E/59QzRHRt6aQiKfNWxLla0fOTVUF2ok3MMHnECn9TSwNOIjYBYEsUSMgCH4E/8NT6phV
Xyu8CzlPjUu2sBKnJDHDYl+IGny+oeuhEApwj7ClwMMZ1HqZNXFX2EMyxlxESyCzJUUhEaVJ8aKk
CsuOFmdoZX00TXDmCLiGuNfEwbKq5OICuRUmN28ElVEOSgPCpla149gplHtltUv6eWJ20SkVY3Ub
Jymh9rWgD0uPDDxg+G0or5Hak1GU6yXmOMkocQ2lSWIdBU9ttDkKef9KlXuiW2OrU9a93gcrMdfw
rY9loZGQWln6NmL5eNLDvn6TZRaqWUv+tjwPjELYBuytr/2GhNyZb6nJwfJrTZ80plI013MRyXwj
mdnz2JojHjvLyknk87Jd5ArD/VBJ3kEWqqaaS6WhLCutaLDJS65LZFnaAu0wvFo0+SwGAuqFLCQx
XBdMDRxHW5bKchQr8SFPRhBoud4OkFxzfmCWjOhs5xnfkIVB7ivCNPyCc2QtMM+qsb3K+1gNHrIq
lqPnoS2LZj8kUeevM0sOQHXiBJ3LrdfbLbqnH2nfJBZzoPMNm5Rt9dbFH7HJc14zoUMNi8iRTW3b
Sa5h4w4RX2sKz+VMNgpEZq0Ym045GKhum6wtfshGTW0Xhe1NoGnuWqOAz/5ZcKNq3Gh4DtLZqBTx
FvdRD8omSkK25wlOlVnlqyma2K4adSTsbiguMr6+HMz54N3L3SixVg6RH/JoDDnflkHbHA2hc5GN
hnqH/s4tt0Pph/JsEELr0VLNfD5irbyz+At2gaxz2ulNrGjzPJUy7VgQF06Im6LygfDCWF4pnAfG
A9sLzbrrxTxUWCeFkUgjuulsvbWeb3NeScbaT+V4G3suMUACueCuYUC2qhtFlGZ5X8HXwulBjrmn
9vM+649F2+W2GRi8JXjFWnEdBJdSPfCV7gVzLuvTg2tN3UmSVmQNi8w+2BlW0icLmW8tqjkEPbdS
lod7is2S3ZeIQnmDrLmWVoBgSEGfJzkCZ2t66RFHNoswS7O7WpFotKGZeellQssQ2nmA/ARKO2JF
FKOZiAsPIwILUYQHJx/ymVoV+c7tfXCnZRTfEHrqLnKzbxZJyE+AYIAOlJTKKhcaYGWdFS7TRCJj
o4mtlRynhUMnpV/hLYakopuCbWV9shHMy0YfnM7ySSLK1Lk4COJOq1Prgu07slXVtzw04DKl1yTI
uzk7p+7ZbHRTnksYEmhPotl6NUpuX+ea6T1bWY/AMeRAsXljYWGs8N+G3dhcCVKlyfiUG2C+GNGu
cTk1ZIECdpNbTj6zciyEXYVy8qFWQ/BEA3RiMc78vaCx+wFuVZDvg9d2I/lWvPjmGP65MvPzPGxR
MzRETOkWTYnPx/5iFCLfqF8r24OgVu2tw1RYM2fGG+EGN9Za+2683+syCJQ+jHdWc6qTwdP0+jW4
7WWIq8VeuoxIf0mBX9Wkjnx33v+9bPJ5tPOihiJ5dVO/ug1gORNKJMrWXC1m39zDb0Y576F7ppDE
jfYisMnCKE9w5KW+aQjOgZSM6dtf8A0EvwIo55txfy+hfLo69axKmZaB2urjq7gk5y2xO3Ani+EG
nq81R4uPdQ2JBBLfORWvnyP//9L9f1Ad+vAQFk/1069C/USm+M//2D+9PGX/4+p/Uf/8u37//jO/
CviS8pcu8qmhis8Kbeg8kl+p9Pw/Gj13WmSiOKEVGOcfgAf5L3rWU3GfLGWkburf9XtZ/ksSyS4W
JUXRiXImLflfSEQ+q6ILjEKfQFG0s86uF+G7LKyi3XKCs13e8Uy5wZbXeRzLuwsXkmHn3jWt023r
dBdZysOHe/SH6v1ZPuz/Gfe8aomymcJKlbXblmiYZhNLV2KXHVLvRvLNlVjI86MGTcSN84Xu6YvK
6FdGthGIIVUvi3oV8w/wEZ/r4w8RnE8TpwAr83mmHzu+Pp1qrgwL3m/0gKY5Sr1to6Jj65+//tvp
LH6qGP79x5+tVIbVtLj4/JY0yHUv/gi15zh4pGagDiSppA8aHPf8JZXejP7Qvkj6yvcWY3chsg+A
b2ENF51Vwvg7CA/BM/8tGVK+aKtR3knybl8LmyK5MqKbyEKNnziysqF219F2rhCIb7LH4i1SyV2C
57TOQMOn+/SR7wkWPGeioJVLDqwkvk6I8AbU9LiAOb8bZ/ANbTjLVFGFCbtup0dh9jxFj1EGZ+O2
C3fywIfMztw7zVLnhoxlnC4iLt1ViF1JetDzQxzfpP0mEW1DuYkmFDUpoDF7FU68FBlxLs8GbRE3
86o9irljek6rLIZ481jpUKPhJ2vBFOdZXEKUNyr8jvgT+ZejVSIOOKz5AIvBuPJPKKeIgwbIZmCh
+iouAfXfgMKucQlJVMhy18FPoBa7Ljmo9W2RbqJhpWgrKV/p/kpSV317UTRH09tIxVJs10r7iuF3
IcP8bFdJ5kT8i72DNlz6nTuzCJuBebcSVTt/9hfNDRUELbr0x722jzVHnSWqHVsL7bIC9E6hyO7z
eX0rYJGt2lk9LNTyaE2OIUfasKBLOIEKKA/BQ6frnHpmLaA48aUBkwl4cDJ+mBBc6cDDEeW3MWGk
y54mGWTPHMjBS+YezWeVekWKQR5XGObTfoXk576XCRqwpLtOxyTqHSp3OVTXVVLMRwn3SFcsXKww
EY9d2AdEWGfbJHLnA1J3WGRI7pextuA++YQbL6g2hdBBjIUfYxDbpljQbkf+zbLl0CHfEzvxcNuw
O1aig65voBZULfRL2WntCv5nvIlv2D1tNMdyiMyxrYXuzkV1GT2nwXci1M/fsb/fsLO9R69zAKpN
KsXCVXzhboqNtPKPykHbE8Bz6A/pJt1LF8l3jYfPTcy/Rzv7WoZ9iTIjYrR019xSG7/orzLCqT1A
ruGhPCQPAyi3cm8esn93xGnf8KGLKA9GTG3FbLbSUSQlQr8d14QQHaO9vjOP2iY+ECy6ku9IILj+
etGSxPd2zd+9vb+vctrvfRizjbtGAr3QbJVjUWDmmUELrNBk3k3xw4QCEGpDUAvqnuSWQLF1sdLt
kXBrXgFYjM2G/80pF8q62qQ760UhsKG8qI9YbbfpRRDMtdiJqYuDBrBmvYQ6aAFX1FsUEsURB5ak
J9tehJd7zhY2GuYGru/Epjbik78L7nRPBah5xu3dnQLqhJS+mxky/wYHvy2BjByNeSvOd4fMORnV
so+cZlhjCZqkF/LSE3nndnV7wh0oFk5eLzV9JVUb72B1W5ewItgSyiymHPc2QGvmsm85sw5vPdm6
FBiymf6mY0TD9LtMTuIep5TGhu2puMRDtL0mdADMX0q1eC6zc9vXKxCzLdvGe3jew8VAhLmTUGTQ
5g1DrhngyPmMDAGbiqC5yIGoEgCBVpOlJKZQsGo8x5SXRULl94fF6pvlb9Z9VL3E+UOt3MrpG4mr
JXakcNW/yPtuKzxEApyKhURhd5nom9xbNSj5f4jPIfEowRviL+IEyhfveXzAPdWiphNmyTN5Nqfb
gISObNtHjy3WRnIkAJfoK/4D294S8my8EvXpP1DbZEJUb8QZjS8ByaLBylsVADdOljp9R5A+wv5c
VdthG6Wz7k6/FC9FYn/9a+W+gXlOTYtXMt5ncHFLXqJ68VoSR6VPObdHOC7KTOpYHh2rnnvFvGWu
gLRl7Q2IU1cIVwa7Sfp7CYqd0ApHPqGq4dRnU36yo0NWvEeotE7vWEfxzb8g6g+fGXTTKaRoQq5P
iT/xfWFbx+aWMHaeMEm/CoDLjpxrcz2RyAPyfrjEfG2RJAg5RAkWfLkx790NR+ngPVYRTrWTh2eB
SHHeA+86pYKZxaRa4PhPn8Uf1ra4zB/KByYBTYAistVwWZIQXWEcI6CZ6Yn/EOLi3HsTnRRi7A1h
0ILgmO3aTJf1tUYVyD9iGZhlN2Cv+VF+gY79jOCnSxHvYewoJ/HC7PiUXmpU/C7BD5zKp/CgnYp7
6TSQzSwQ+EUu+jtTPkJuAA96Mc6uCeRYZZfCveFou+lmTskp7uaxXlOJ5ScKkhsmtdcU657PHqDP
O8217tRL0EtgaB/6+Utvm86wi15DcjIe6qfgIj64V819W1LqmEDV+gU5Et5s+m2QVjbjhm/WAmMa
ZrSnSFnWwSIk/obSB2lNRFU90zkCdwj1Yqbq29aCsAzQlA+/iG1yZHsx04dL5l3PNziwU87YTC8o
6qkDsoLA6NcQOPq9SO5jujV1EBhQK6UUKjCxy051le8557fDkuD4ZCEssx1v4rhMdgn8Wp9q7k6z
hYN3CoTb7NEgpgS4TN/Mk2RBUArZLyBCmfjyXmiXlQJxZx4oTm/RV7DBLkSPqu2t1I3ihOyW9LV0
J90R7mHXlGlBrMbVWiJzfVw3h4KEn+RW2I4X3al9wcbYQ+Ule6VY8EZWw8xnJkO4gcP9EuaL5CTr
E4OSrA1ikApiVGNKmfMSijcoFSDS0bYpZpRCqv6kKTQeYTpcyCQV0btCOg+ryiC2arxwh0OP5w6n
l93hi7wDr7j1tvWuijZZfitLD7nxbEX44O6Me4AMD5VorAqQ4gEwUTGbVdfe8EbPNA3t8CY+wUu5
rtL42UgzIFXzzJxNaFn+jlW4h+vABnVyv5n2AHabZA7qoa/CfXvdXlh3LXWneVYUj5lcUf1x9Fxe
CJGMAsbiwQOI/ZH8MB+MS/lCvBiOyUioIPs9AEEv9ZP3UF+2J+++6C7ijiYh6VEyNIQ+X1DKqTPZ
bgr4svXcDR69eKml0qxjmz9hheZZcKOWaxzLcboI2EKVl6lAefXK/FG/qsSfYOou51G7aw71UX3Q
r9jkNMO9KugAE+gb9vJawk82+bB7YzY8BcGRVprXri15FRPkc5m9hu62TVc6AN8r81Zsn6PqdZDW
wn1yW9+rJ5EZ15IPBt2Bza0OFehZJsSbagz3h1c8o+xJQk17OzaOmzoBBjJI0z27z9xdGG2/y9kK
U+HfW9WrQkUsWqg54W92QmoO9N2bPMaBAiC+vlMXxl4D80UeHcs2iyyF4WCpW5eJ5KTuVqkvCsnJ
lWMjLDkZlVt2zwgsUSCuomNx5TqA+P1bzZ835SImxoD8qWGeD4sWFWvOVs8eulkOv4KNqGer7VaM
HOhOcNX79mZMmGHBXHzg68aluTtiQU7ui/fq096ms36bpxdD8qBPLHWCFgjRGdat6mgDe9wFu8zO
W8LIwrtLO1xVZskPMmz8aqlJlyPMnnpLXA3rHM80fMNlDgV7V58G5l6+8ssnRdnG7i5Rn0kicTkA
auvK3HC2k8qboEznNFMJmFtFNTSfGZwLyKnAPqAKKuG2j58lBAS6zOcZ+m1K7kN0m9AU0fvXwL3m
s2mwgakd4TjcsjaeDIr6vPXCVmkOWnOITlDlL6Mn7ZjfK9ljfI/DP7sLrgDr3rh0BqX6FsVVhh2g
v5QeL1iT7HpO2XiRFXZOkIbm0wHtec1WaTSRtBF66Cm9qYVqrcyOXBwFDzbOIumuCdMt/uWZSIiH
uKZdORJcEV2UtG+G1fDsZSf5SrPshChBn+NJl143Vz6/Db3unbQXr4sLmY8ZipjB5tTRI4uAEX7q
XsAlQ+lm0hWB3cbrkcSbeeMwIWnf29oOqr1KrqfpVBfkuoXLzF24HBOIYbmqH00XEIgjyEsr3xrq
dUmolzqnam6QdrCIqlW4ShbFs5rM4hugdOYWiesp/iHQEN8zwz3A7ezDqM4+B2/hrn+AhpGCj7/x
d9Gde8hS2k2Q0eaStwIqBfP5zmJPBhEhnzY2srwqjBmIAvIWBZoqjnjJYzZxf4jz/xnQVQozMI1b
GkvQ11mMxEZZ6WZ4Eu4pUN9AW+MLEP3QMbQ3cwnYX7UXdKqsG/yObHJvZczW7HKcTqBT26a2QK6n
2C1zlDeq8CAVT2BR7AnvF6t0syeH5H1XlnAA39633/8F5bHDUxvQPjzHov43JJ5KInWRL0StTZD+
ePpUFZt+4GdVTDD+0hUDRb4lUl6hXDZVmX+WxQRJ++tXZQsXIgekf2ha5b90Q8NdAacC1akm8xO/
NK0GIlkRYT/+VXweKnrUf6Um9lv921QtgkhVtHtYLOgZfj4vKVGquH6T7jUw66W1FWLjmyrt58Mt
BfazAaaC+IcDmacVaiUY2b7SIIGTqFNIWz0VVoX0nXZbEd/tA38f+n4f6+zwh6bEB8On26qlFPRu
RnSdUHvIvvGCvR+agecgI5KdshyrK9OENtmB/Fknda7cQBRFN5KGOdUIX2D/IjWL1GQhhk40HKMY
9pqqZdo2gilB2pQsRrzgrXXj52G/UseE8C3THa91t5SPSUm3ONBRlQ2qnC+lIGlXXpbLe+CFeY/o
BqyDEmniolforBU1mBQJUAQhjIlKaLpYCiuaZOzDvCRWia0ciSQJg/rKK3TyYIZct4twoDdZVRF7
IXr7B1mNCANotNjcx4bVu+ukGrLXNsq1NzGEMgBYTSZjTVIyBZhFwbIyxnXG9pkJuIthJ25qX2O9
MbrwVm0SBYEUug6rkaKjAY7kyfVNbCOeIvbETpq+1tlhqLeQyzTXjkXXvU70BCeypsNsF8PWg7uc
jyiFx1hhd8mlbQu57FZlHMNfFob2UPaJZltowthKAG15USoh3qcoE0nEMHvtUOdD8ZCGpsDZFbxI
pTTGU9NbNJB9oLbgDDJUu2M4HmQjCO04SgUny6p8aaki7HWN5A+ltSDGD+m46TyfqL3cALSSeQPY
xYBW3qaATrQ1syy89XsNPJkkj+LaR8P2o0d2tRwDEt5yUS/sWiYOSWgk7UkqheqyM2DZ0samd996
KUnOlgoSp4ECKJaZeSkX2Aa1JCSwzotRqIxpGj76nmXthlpCOFY3xTMKs4i/xU9idnKpRrlNVWKA
REK/5S2prs1OpcSoJwRFFLUwL5VohDQkmHehX2h7ALzijt0g6aJd6jtQf6059t9gGYb9S6/GfPUz
wmLGgG9Bz3p0YD7ne/ST+anwyn5V1SmRYkWlbgCuuRupk3lQgxdshyFvFl6l6oukVXU7r9G5dLrW
vSa9VDqBIvOrEMejCGCno0nBtRsLmR2hXjv6ClHChuly3AKSZHtN9NAJwCm7eOv1aeeggFDmPZSh
1zaF+VlnkG+U0icmILAEKqAVEEggCzNPiijFZSr1EtkbmBx9ayAJmnSAP8wqGI9NF5LXEdUtuYrI
NG0MaMK2jICZ5m7Xr9se8ihYLxnRJuralexHJDeoXnqVKIIWLUM9g8pUu4q5U6UyYt8jdwO6fViB
iJaVdljLft8dksbV3oRGaU4pjfhNKvv5ra936B3ivjwO9Hwd3wUEGI2eckAkG6yFVDDsJlZFYtfK
+CloaxagrmixNSYx24VSdNWFVHvMCKVNymOjdhat2zIxHS+BVEvynqSsNeSmxIGYHSRF33BJENVS
7ooop8na/d8cncdu5MgWRL+IAL3ZVrG8lZd6Q0jqaXqTZGbSfP079TYDDNBOVWTmNREnhgXW6JBl
T52/AARQI1rKsYfIYzBFnIgZMKJiEwnLv3vCSziEtEMAQlQTXDG07X/DEEYLtYqF77xJmG/ourLu
XR0SZxf5k2tuDAMdkpV3M6FA9ZhsBlibH8os3aNrLPNLwYaXRs5A37lYbvr4BBjRR4kxfIJDAmwN
mvDC2TG8TXOFxzOQy6ddWnOM1K06gj4F5tkuZKcK/xHOZw/J0em9AsNr1N0GL4U/keX1jqmof2/D
AvFzi76wh8y1zRsRnfyydz40lyZK336Ok6mvtuboh7Gb+Pa2iLS++W6abaxO4aevLX1oURvtnCX0
0G9mNfEE87I1/MTczpDznlwj6ncNr8UqcyXjkUKK17JzSVAOWuNcciyt0qEItupxduJAzLKDLqR9
yZw620ddR+bm4PVPrt0zZanRmFxUa+pL06goDoICnKpdjj9GtJCmyzL9yW+qhMCpTLjPPIr+m0wX
0m26sT4u2eRfMkCnkK9mDiu0B6lfUbtlyVmIhXkPOKEXKgXnlGpvlvxMWj/P1mLvdaHMTQMe7Agv
UW2HQZXI6rAexp3q5u/JaMkzysPC3lbaDp2d5VVesF54AU+mbcqfJhqjjacLRIV5IZFulkb5lKtM
ISTK25Ne+v6wmM2ycUWZD6tI1A8VllE9o6dk+DOWFR1fsBA+m/XRPGxcGQCHMYwRZiCftH6OPIM0
EEg9oAO1Y6eHCYHtn06EtN/NXDN5ylQ0fxmBA+I4jKyd1kbwwJDxnjpWw3CkD8zpXMnCOOZmUB+z
UOJtrM2FHFXHVAxtsqjoN6En/H82molu1aQlCXBjR+oywJ1vEwUlQNOi/9UjGkd0gubZhUSMkK5x
UBqjREAjnASnunL0DWatPPkqCgxmBH3zvZQWU55M+NJaiSKdz1XWhT9O35HrrFGjjzHIn/mNKq3d
J6ZqUDukDfb10DlCybPuwFUdNk3JbL1IY7EPAAeHsxRZcQLFTEDRWFr12dZBRfibCxM9m9OEgz1r
bzkLtGcMsOWFw356S4uAIVUWjoxfxdDCGwM791vUjnfwUjjj8dwK+ZyEYUGodps2Tz2b/nuhw+St
jYqIAFJNpLvltnSlXjBMJxf661fv+AX9KYuBXeDyndlVNqIqy5pgp7vRPNuQfFY4DwntpeT5b6qm
+cUy6uAq6orORi1jclpSpX4QSJfn0A/FzbIjN5aJsPYm13ksCzrzwR/5YxCYM2v0/a0BU2hvhEJf
w8zWcdCxzOF8JQl4CjXANLreAbXtbpQWX0tRWsG5r036Sj349GkGhFPoj77z3M24JTfLrKLkoI2J
Xr/llCLTqXSX0zxZSMBFy5i1qKzmWojCOcxTOOw6LwgvmTFzXalBb0oRBvSSlXCZoy/8mr5kPj7b
EdlNRIKLyPfWTcYdlTX+SGx2aZCi1AfpUWjm/HKCClwblX9NWlo5p8uZnqb5HLfIxW+RZFYAMgn1
ymCk2xre8peuU/+p4hrf1SMi2zSpHRQ7AkPwHHUp/eHCb1YWOE7YWbGBQs9Fht54O5Ga7XvlSue4
dJbUO7vxjAcOT+Hv7eUy8EqNo/uOopo01yiRpPJM2dKv4OpHkPSa+hv4dHhwmA/tpK7Dl6IQAasv
j0wacPXErQIm2zeDJZ4kdgN2oUN1TH1TtHFe9f4O/nXx26QaLELjGns0sBkfR1pCClOM4Ac5rwtP
wD+uFybevENxYaYRpCaOkqLQ1meFtZXYqpTje/EiBiqpg8xdqm66UgUul8jP0kuTEMju2yLamnlp
x+Vo5MfRpOoe/aj8yCxdbbyanPYqbJebjTx9zYdl3sAw5rHvavE0RjPjd2E0x6B2w9OIa+HNEcLe
DibwR2wW5osZzoSzdUJ/aiPpI2bd1nI1psxmLmQz8Q49EqcIvfkEmp1d3DmVgLsiYfxENescL6HO
XAULpftqiVhZlyThnPvQ8XZ2hGXBr0MyF2pa+HoTLWrcgrVNP2yZwHXK+zCIEZki5qTiW14doxFx
6VlIFLWX+n/6rsGWkRtFTj5UNoT/2UXaMoJumq2f9mXsNb3xlVCgbHtDGa+TkennpYGktnK6wdjB
MQxjaOD6buLboOwO57Pbg5Z3/ZHI86D1zsGgGLZgZfZLooGC8Mlc7OpIIbpcsrIDWGm2KVjkMRvv
DvDOY5JLIHtVVu+cSKqD9JEJpq6Zf3ttLhADFs20KgLhX3Se6jzOsmj+u1RTjp08l125HaB8HhR3
O4zLtLuA/py/mh62XKF78Nt1xADNivQZPK93H8Mcp0VntUzIBHrWFDrhqjLm4SlK0fxXSUuUVmfA
AyxNEhhlJukYAjT5Y4GHvakUioCBpZsHT3+P7jT/T2FHuhqDr7ba18yInV6lvwJRGanqaBuZtULD
XJOjMKHwX0IC0InrOFijsm9ETTxFVVGwd8qGfOvbLbo5vybfr7KWda3Fr0lTASD4BnaCKI7a93do
PpJNFmYSbcOAU9Q0xT+eXpOMRSdlDo6ivydye3BaC1Rknb7IgDInUUW4sTRuHMZBHWOuTESUs8Im
aTTqkB9Sgy5f1hzm47ZD2HcC8ZurDSTp4K2x8/EvHH4OcgSU+tPMGwOsHtXoDRSRhnMcSrmtosza
hsUcwJKdoXYGCv7dPtPDg+tYDvLNTxLzDP5yelVcTffOZ7JPIe5/ABblYaUZRVud1PlmcZJg61g9
aNnUGK1TnS3pczL40XcfLO6+t3xnJ4Ip+I2MkOSUIGget37aPQWpUSD8y8pLzd6+XhehSs+9r8eY
wbW+Vqnnr1UeoY4MH0tDqLOPnAn62q78V5PNgZUM/Km/dCKeR908Gw0I+LKJktg3ZfOwyDB4JxSF
OfKM3acfKuvg4ZpfD5bHnC5avuuoEyRbp4yjyxz9bm73G0RMrJhM9zrlzpfTMa6tzSAn0nLs8/E/
z9dqb/kdaciNaTbqCI4RwQaJJ1hROiSoCCe1c3Uqy/sUtgI10PSL+pX0hk92FTiQpPv6MOSokblN
Wh8xHHXxiCiW2a9uf3WvCAHHlYglohvP0azNZ+GgdkfmUPnv9mhGl5KOmmrS7E5RE9aX7nG8rGXl
ecy4A6O+DSIpDnaAA2pVNCLgw7ELdi69wnEawT2Ph9qcf0fBuhoBVHQHT4gABYR9gVOpbKO9CyV2
gChcjj1dQEL7L5PlKsVg0HvNRXTAkm/yPobRcytMg91HA/vL6JMjQFcETVLkv0breO/9lCc7G3V/
sapG/ogJSvrO9pjE8wUtG9uawdoDt4+ztsZBGAkC5LLR+wrs1gNZXLNu6PuOBYxSup3WqlIaaKNA
RuxmQbDvuWt/0sZBlqOGbv5p0sc57C4UTQiUJUZFHrjqeRJLaAALG0v5UbfeVO7MJIsUPOIO01kx
LRryr9tZ4X4y8q4HkZg11r1C7fxf09Ar90uVhd+B8JCCh+6/tKro76aUTRo2QEX4xMryI2bqALaP
fRWQHAt4NcGwRXmdFrEn8u/RNz9Hr/lv1u5+MZY/U2vzRmECkeKWLuM/w0y+YFjvDE/uhNWcqU1e
yRG5SEDMfTjRks4JCfZ2+jwm1q5XJsIVlxUR5ZXy6o8eUuO6qpdxT4ANu5cAUXaJ8aPOOWEMvbAj
0ss6CxekPkNFA2cF396U9XHg64s/qWOX+K9VnRaXRPUklBdYA0176jbksWTnHLkFbSowLVTyKBtG
WoiEcbRDy3lqvKjjCTP/q5wCn0BXfVgqRaNcZdmmnLN+W+KqJFCGPDJqhj+NwU+9KDtfR+HyL3fp
blycjX0JCshZlkMS2RxuCSSi1Nt2pXkLsvYtmAi7RUhtu8lWW81RTWJfZ3rnddOhApAUSLHJFAcy
a6KUCjQpmeco7axzNSF9d6erkqyggqjEK1rJs+FP0ZXUmWOiJDMN2ptXqfx8W4/ij3a96Ud32bhu
uy6Nzam9cvZzAw+6f5EzxaRC9Pw9GzBFg3AigbgJIZAbzEsxibD36D3qTYusRkJ2WGhlE1mUEuJu
iuuHFV34Zk0BHbWo7FOQjv4uYpi2tpIHZxp8fYxtllVOQPqwXRbGxsNMEbe+J045vcxWjJGx8cPg
pdRcmDLvKAXkhGqmyZfXycuwD2i9kXMxULpPbGycJTsW+QwXIOzbY2S2CwnaxHBUZX+kmhq3Mjeb
nUpYyuEFdrfMC+q1jLpX1w9+FA35ruFKXTszq4Ym6F8GZfy0mXiYpoSK9QO/U5c1IOiaLFfmLvBA
KVdYZCIhCO2/FiEzFqXbKk9d+yCiAENxiMabh6s+cKo6sWkpcg9cYhoms/iV/19Xms6nkw9fYR39
aef6ZGDIYGIiQhT7fo9mg/iGOStI+EzMT7g6dG59xprUnl8o+cU2EosXMy3wLnMRNvGSYXGlN/fR
HtcEAoJ7Auf9SSVhrqUtvM2Y5+UGqlGJeLIl47KZEOX1Su1xRXUEUaDs0anzZPUkyZMuyOZEAJaV
Ttw2I7qeGmFj5RrlDt1Dte09zb4c+ztbaVOdqJpA3dWBf5rSttgXk3Gno6vWWtVygzf3T+m7PGqu
ry5GlslDNRJ2v6Ccj2exfOEl3WhB4iWc2Jx6c5sJ+w2CMuugB/OorbuXUTT3YCBG142eZw/bBq/0
U7IEe8NN3jIl91lDr9U4+baqZbpy5Pympf2s6+zTLfpDHk1/J0VAeVi3H7PpMu+eJ7auRfFvbLk4
Vb5//N5l1N8hAR0rzFi3qS2OWiocQy3QbAjaNvnhc2xi2lgFEg5kos61lnhi2le/lZc+mTQJXOlz
IznaU3PnBKg8B2vvFeU73vFtkxXb2ejKPW00mR0AUDtmVcQ1rElweO7nfG9b06WQ/6V5cq07MkDd
HoVU299wjK7TstvPj8gW160Ylj2AUEUK6jpoPuaZOjhv9TkLo7jqfoIMz5+20p3K3FOPppaLYNfZ
M3PNQD6ifCDKecEOMnfJIKGrrWdfyeOUeAenmmkgkVoYPgbeIkEanKvjIryDS2Oqg2Ja9a1+d72B
arCO9C7xWMVJX3K3FQ0h5diSO2vfhH+XLDhZ2BdWpBuUa1MZf6gjL7A+q80CfZjjSL6nS4Qjk+kV
xHiZ7oAuvydN+pEkxmtaULqkdIcrvBRlbDw8aqq3/pUDt8nsXVsSHYwSGVZhAg6w859yjjYhx5ww
HDzIYffXCjFfOeGbWar/LLH86Tod8f4a17Bc+JDVy4SazW7lecmzrxYs8MoVztYgt3aKlLUaepMJ
RIh3lhCy1h3jig56wXqy8gzitJStP6LxsRdtk0sUkXtjTMz4rdh2qu+KcebwWIMb5PMMStwefYss
w++siLZBHrDIR/fLrOB7FnhxQvk5OPYOTN2bheWet7DF8xJSY1stC99ByTeeLVjTRWcSwUHolVUT
Vt9RzvVM67WEGT8NyHL898QQD3a4ex9cfgMEXn/bOmgrZXNXLnc9QRPa+XKxkjl+9WITqlQjnHDC
NMboAk4cGVzGeUJ8ShocFTl+47GHmG0n6c1ty8cBUPynp8Q9WiojZWu+JXYCL5CPBUB8zifiX2UP
d3N09mPv7khyOMrHSsNEWhuJq2c3p2XKjx0OIKvQj1vkpRm9+EE5DwP9VDNYwEBJgzYUZ2sJXic7
u4xL/pTTSo85ZLfO/sIlxAarXhsdkRJLQIhHlqMAo3Dok/zUErhWmkw3gjqe0jwOdb4HkrmyGQ2p
v/5yHdEOVf/ckZTspNvVBeKOB3edX9735Rotv/nWjWMAoDoIEd8CLDGKdVJWzBosjbtLmoTATwju
2lspw7MiZitgo1HQ1J+6+k4+xT6aE6Dt2FitjWWxUHJfQFVv2/p1ShDKDJ/5bG8scxcE6E471ir0
pJwDZX+1/OlAoEgsc2jfndrOi9rL4NqM7WvbjltOmZXbGziRGC/bb5OH6CmsXpkZ0Z8hZeTCTABV
ltxtFPNrnONPwEV+5wqqI2uvft7NCCpcA8+/ZT8XJApOECeVhfHbcli4yKtEVeGY2IK4WhZhnybG
FxyVM0E4eq0Msj5tAKow5fsSkyD+XbKVW87L1BWb3iTVgwCLqUVomN3hI0DQD0gh5/EO55sRYNkt
7Sfz8WCG1qdIo0M79CciJ9+V5W7rosAuxjMRTvtaUaHRU8JxG58dp8dxnW0yBBjMlZ9CEhyjol0X
uE6NcsbJj7w7RPyKORucB6u+qRyOQ6r4Y4btTHG+op861CYJKJTwcYDk2qBwCZjqwZ/nb1069gJl
/7HUUTxECX2K+Cjn6s+Ueh+kasQeIVmGrW8B403Y7c66C7rThL7EnUysNv4qz1+yGVPsXkKBMfHi
lNndtIke+1YFWAX3Sw1UXB8VgxBLLejVnov0ktZWTCG/EQid3J5DoWu/Sz7DVBoHW4qrSvv7mGwn
Kz8IMsNEG70auffjZdGHpLFeiaTdkWI4sGwb3tLRelFOeJ2n7G222W3QfFhCgRAuzVNiIMJoy3Mi
rdeWyt2J6jMF9qabio+AK6bmh8UECq597p7sdETKW8XS8Z/ShYPCI7ZvqvZk+V2kbdz65Z/G+p31
4qlIiZBCOsPyhMPOPyXOzJwrrM8VeYVctc2T9qp7h7bPLCwGKpzQtYXpPTo8KgUxs0Yoke+NC6Wk
l7/rGfgAE4ZCkmcpaG6ipt8M6KAapub8kCxAq3CfWiEo6OE4Bwj8q1wcXLK4uHwoZlRzInaEwWi5
nR17O5rBhzkMP6MlLt1Q+6ug718Wk6O4QzHohQrFPNF3uEHN7TBlGzcb2F6RGUYBndbmlpCHQ9/O
r7VFPoL/ES2HpWF8hSO97Kx16f/1GlgpIYr8AJlxl64X/n/y6O5qxna5+rChD+ZlsdbdVROl5Qx/
x0ZtljL9IDTkCpjknvALw57/VGyp5vwNJUWskj+yyV5LOYFiaPapU9xLYv3stvoxZEK/nmxTgdws
50kqRhYGIBE2tZF85V12XqL5hIX0yrZ5pyYzzsdi69OnDWb0bqJlg22xtQYy1s090RA07AlLXv9Z
hHwWS3FuUmgz0Dru5mQx+nOyO0Ewt3bpSXCSw68z4vfwBvbT+YCSpzCGEAmXeKWD2ZhZfi9MU3DU
tD8QNpgkppRYbCjQW3vGLZPJXxlYr6OBg5Pjnd4Xa0bovxce486Rvy7Liyertk7eYB+WgEEDMQkJ
O21lVu915vw6GrCMTdpzx9zO8I5tjVNAjS8pWTKoDH+TVjylZsBgnbJinLzXsM/+slwMYv7ZEDtF
jp7IL7aD73+recKvUYTXiJnyzn3g6OdqsbbFZL0ZZU1kRZv7X75toWvwvfpQNEW+4YvKD07i0a9L
Q0e/QvR1XNj+FUjUbnFz6DbV4r9AkgBrU7o0rcvPkABBKBmmrabO2hC0CR6DLjkJi6vVEQpSN+QU
wAzA2t/+ik7yU89br0s2M9Z0QjPpA3g8rDzBRD7Vf3QUPWeh/W6O8i1bBiLbBqqc/jkMkrgYwud8
Eiy63Npf91H6kxfuh4Y460UTgbvyM2l+CZUg+7K8pYx/RK1PUk+70EKGK7TGZ/we+Zw8jnGc8uXf
EHL8JMveU+JEjNkp4Q4ibgqlZUohSANBbS47MhpL5ayZMm5Yix4oPOiqo6X4qLMoLnSylpCrJpPh
vJF57FeGOEON6g047zuDHEhh7/tiOi6FfWUuGPlQoBIjdsYpzm1WP8aWgSstLjJ55yUacILRBI2F
xATAuH+KGJRMKybTe5Pr2/TQGrfpUdbBGjLRrrdMpubuyeZBDRKDx8WBQVrePKR70TBc87CMewgl
tVFsPESFagZR1h+bEPE46wd3RLTavjaYmfrUP5vTTzth2654pbE95LJYJRRFzfxbT59kmm4jB9ky
iyXzV7MmskmZUSgcG3QWvfVMau66JsRoxRQsnoL/hkT+VsVb4567gjM48DbSIKS2vAf+39H8tru7
7f4fHsUj8SZkHFlpPKhuPQlcAqc6YJI4zms/InJFbyWzJ2GeBjq1IszWWarf/Ufen2b8PE07FDCM
x3+q7KPlU3LNsxyBDrjIAcN2hdaXSvPH1YRPpR8aCYxJtT1iNDCcl444jxauQWTdYMesbSR9QbLt
u7NusUB706ot3+qWYcpAtB3oKo+ScNNK9uo9BKga2E82o/G0V4GwY3IsxUqPJLpwYbRg2T1lolP6
WjwUFe6b22FM4czo82Ad8XAtqH0as15BdVsnXr9/jJ/Ie0Q4zoHMyxo5f/z0ObMutXf2QPUvBOaQ
FEngjb2uKuMJ2gqdxTMBvetC7VSHG8TubW6OYdNIfAj1mkIAt3pwM7mvTF1jSXNWBdlRFdoEP/H3
Zkhb2x1mE5K8w63gbxsbc33z57HvHQWlRvMqkzxmATBSLtbJ2UwxdxyD5XWo3swF59aFnLh9YF7t
6j3vqFEi3uxs3ShidoZN4HKfnZr+oqNta1zb6lT3hDGT5pmUNynuMmSuH7vujTRpzikiVlYwdpEo
8eXXv71xJXY66vJrjsdlwpniQGCwVIhuFldAj671zXM+wuVsJj/ZkJ1RPKBjcVckH8aNKWKrePSz
n1H2TR0ZyzY59f7bkmRxB99RZDG50RQx3qkzLgY+Ecf7L8Dc0xMnWrOYkQFhTN1FJ/88F53BWG44
7NYBiTmmh9NPXBLGGJPXrXX+pEiMpJtZhW5xmVMXdBHXy+MQWe4kybDouQn3L6M91FTduk5ukfpx
WrV1nHqTjFGsSqL2huIY8QkHTrPPkX7WS7JyH9GG0Jk0oQmhWrkKfXWKvkDMV9te6nVpi+MkMUCF
iEByxMrma8SUbXKdo2RDmBl/rJogsKq8e2m/DpNX8uPWXpatbedvnpkbf/gchosev2a7pzaoDk1y
RKmVcdAPHylZn81CdwiiTdAByyyPO23ykpab3FmOyHIeqeOPwmeFpIkNgrlZ8nJb5pKYFftBUnjy
er5eD9CFvWe0+4QWhGQk5or9P7EM55EXgAN6z4ogXprptBhqhRBu7Rgdkn2wM+STun12Asb23IP/
UqgAfTx/yjD2I5r70UjAbLVXmpo4NLKDHIeDH3R/Rvf5Acnx6t8o7djLV7ug4qkpDflEkPpPa0y3
0qnIN8bxqM2QOwiMTKDfqxHHhfLfqywxoVcMTP2ta9Pw4IGTbxCxI63PBvZpEIDkBE4qYpmcsydg
zc30oIxn13u2KGYarz+XPSyE0kMuU7g7k4qM7LF1Y9vfpu/RMZr0HfTZ7LNqwVm7LBsEc12I0L5L
qpu05G12+ZN6DzeG15soP9xjIKOLCGmBRaN/g4I4M0b0EEoOTKoQJJrdfqGG4JhZLbVL2NeyrP2q
OAe2dRnN/CLT9CnqMKhZhTtt8qH+RP31pufaIgnyZ4INQibT3l7a9azHvUH7qXDgk4u3dR+dg8VM
zqaogdlDaha7BsNrSG9vz9xUh1QRP8SERVtZffetbsJ2RpsY9B73Yhp9mtwU67nq5R0sGneEyv41
RtNeuomtpZUmh3HBj0JnuSaQ91qMPXXQnMyrHhTJ2pjcfNWL9DWoxa6rMsnpwIzEtnBH9Xm7K6r+
vVb5ta+ZLAwRzbOurSOMLwosB10J49CAMMbkqUjgYVe92Ex5/UlmIKMkxYwjZAe5uNbTaLns6JBC
roq02tiEvK6Lgb2457vYk92mOg60fKtZiSPSTXKsovZupqj+iBTcRUHy1zBhuDWWstd2lzzgHEG6
JSIKOUyknUPK5JLtRx28WlFRHcpxAJq0JGuSkf7l/dwyVNUFCDfvYyqt52JOrlWf3bNZfRXm8Jhk
RfA2Auyyg9BbsG3PXcQrKdBe/NSdoZ+b+hSl4kiP8NeauTBr9jQEq0ITgtVUAf5O23cXCM8x9z2J
7KK3Gw6tFo8iy2efhDKPGZ30UfaU6Btx8TJ2/ipIIn0TdlIyn7VVdAYwxK7JDLtLLSSFqM+p/xyh
bblqkqvxCJdkejtoBFxGeB3uWyafP2ou2p1T9l+FMNQ6G5t7jTjeGUeHO9b7M2XDM9sdXBBevyG2
8jBYTDUG1HZTixUz9MctO9PXqgVFktPkJSoH1Na9KmLIodaVW93YJ6MUe69Kj02Xjhut3VNr87kX
NXd6dUm98QyRchslkAQrM5Z4vf2hZEjbPlbu1lq14x+Z4gUnYncPCCG2iKlbN3X4Q693T5X+gWVw
l+ybNCgglXcYtKOTApoD1KvGeYbNn+prM2bTa4A5LvEcRLbObvLyWPXqsFQR25e+IbFVnjvNFBBV
5MosZ/B5Qx03MyPFovoDrXQzEPgz1A8XEo3IWAQP0dcf9uTHiu4pmJuEVLcUjFITh3ypwhX/AtAr
KAvufpBcmVixRnFIB9DOLcO5xvbyV7jmvnGTnyHMXhrhn4LS2Tde85zO0cFyzJtqkCU2dDLWUjAp
do5T6K9lWDi0xu2mVeHVzdSO6di2YJxlTl8jY14fBcMcZlczf+wA7e+hxaUKNzAbSPyOKNB8fmlW
PhEJa0SfXsqCqBlaugz7uW4JHerDDSmMfzvZ3CguNjIL9n4lLs5kbnn1N05T/Ouz6Tamzp+5CU7a
9m6ZMXxZRHXv5GzGSe4ad3K1xSoobG6w4CzGTLGAUJ+tbl/sRoCvc77TCFaZYXUIO/2xOzENC3EF
gfSZEMgOc8jS0G1dNpvQZNb5bDL3QCGdJdyTjX8wFyvYIrpUW9Iii/ZM6imbilSh8NollYr+IcWx
sthlK4X7CyTV3c0mKOom0MVdWmaUbNwDVMtMs9s9eu6F3X8iESTMtt/yQXnFsOndaD6g2bDe+hKu
Ki1mGu7mduQDq3T1ViUoVQGXmzXoFdom2Sv7QgEYnqNKwGcV7IM3eu6inLu2wUDTWLN1NRT7nwSF
BkukrozOyaAJry6cFMB021jpXZQRpsumGjZ2WBd0+oO8mWwe7Q2qi+w/WuoS4CSeXmEThrNCQ2Xd
qJhwIdnSWZNg/nC6ytQ4pF0brN0GD90sXXdXO6waAgeqZteo4hRmpfOzhPV8jKQbfD70whbdWj5d
pU8SIz6uUF9SydeIHu/h7R1Zvzdstl4Yc88HsOLi6CuHSkDhggSt5+8Htx6MVeC6ZPdW0vyIcoKL
DbRPsSsb55jmCyvusNc+fq6oOHoTe9/5gcp87MVeHCDYu3FMTRog28H6lgp2pKgGBUbQcPrx0XXf
gyXIj7Mou25tIgD8bgUlbN6mJRVchjCLkFNwNIkeEhYhvc1MPsiEc6mUQwTnaE8MA/3kb21OCxzY
wkdMU7eNC6fOsxJ4gYYm4bbQNaWW4en2uVt6/ZoXtnPq26bv92k0owCNxm5vBVqfS6RIm3Kwq2fT
OTQzXUnC9oxo4uLNKheWQu4yHwmIZ4RvDM127DXj0dYDXpe7UYq33O5PjWzmXW1G5paVFtCF0dfR
X+jo7dEXKPWMhpz7hX/Hh6XxqM+1CaM047hEdTCjxWrEf25izydi4In/nLueGX5QhXcH5OO6r4A8
cXMO08XPAw9pXGqtrXAZnhOnbV4rvsN4rDPjVqLkP0mGaue2eehbgiDdQ8DEGviIWExSxF6ZtpaX
zCq82EV1hzFUzltTDA4eKG0au3kk3Z0Me/c3HBWqsCXSN9CZ9YfLq4C/18uXoxgI21Gt/SSFCCko
6uDUN5belmM65DD3xox4nCoY8/XUFTiEsxBCrVdTv89O7kzrsl2CfwCrEb5Vpv6vzkfnZybbWYNp
qeHmeW4zb4SlY98wzbjOASwDaLT/SPd/nJ3JcuPK1XWfCBHoEs2UJMCeokT1E4RKJaHvezz9t1j/
wFWUQvztCMed2NcQQCDz5Dl7rz2Knu6ZQJWUnMewxD9u2n6YlhYE1keZIG2nkAbIy0mf40kOsFQg
3kE7xwuNydBggp0RGkugLYjmOjYfGYLuPQ/URqXhwQ8Cedz1pTDcCvT0Xmf8esdj1enYSTRx9Nyo
F1ESWvPYlmFCtarxgbivWOstg9wp8wiZDnDlWXlVrjqvEY9SGCp3BadncqCErL/oWo0spI31U5Gq
T42KUnhmZKI5avZQOUXUEBSvdOpaaCMQtrr2kzsmNww/MigvoJsZ24Y1azrbV+/AQWWZC4uYZgVi
PQ81R0iCB6dv0L16oyhIh0nobtthMpG0Fx1KfBsnJ3qq6TMfzvi7VqFLgqgH819mKuQU5+atlqL2
GUTd/QqqTl1hjZA/2jJr7tuAdq6lQQiNora8C2QmW13f26/9KNt3jZwrC49xH917Qw5ffGXsVGea
PHzviCjrOyrB8LdqT9Om4CTmd/VCTpeTHU93TAHY2nIP7IsPqnkd0iMLGfZ3bBIkvyD8o/m/UqT8
JUwmJuyYTMRTr5rBqvF82Hi2LCjoNW+iWLKimxFs8U5IRraXNEaqIWMvpPlNe1Cas93WQlPj5gOD
wIDuDibLFiFqZpi7KIfAPGuHlA4VPVs6rt2QpwDwIjHNRQWkRVdwBswRysUvA6i+u7AZpBsl8DnJ
jPQA3d5nMMgjkttNFtYIFFtruPd9S3zWVZGvyljNj51n+QnCNB2NhDQqAV6pOiPV+E+29dDigltU
URg/FlVebpjamLd2WA2PudLgd+VEVa4tdZROSpuM677TKsewwWou1G5EaQB5mgFHbHGUtkLc1/hV
lgPf1DP90JgyLh3gKxi5CTVYQ+rNS2m2D34pm49ekoVPDZJeNsuSs4fuJ6ajDIbj45f1RIc8bIxk
7zc7F45mhFr3sWbqCKGqcaMGmHP5QX3GvpJ6p5ej6Ui8GHOzp5U+ZHHsaFTbd3nhN65X5+MuC+Gl
z0oV/fMsI/IW879pZbUbcV57IrA+WpuohCmxgt5hKac5IWimQxaNbgIFlMBfpsNvSFOXJDZbwcsn
LEPHiKPr4g8A6y+zndIIOphytRnaSdsIvxYurgMwTHFeXYG+aUC5/gpPsBBjgjckWoNUWw1Cl3EB
dwkbvB1WZGx6UBb+KsaDNWcfWnTAmHTnnCsKMpjl/pe+6ObsDwuoDgQab0A8Mc5227md78rV+HQ1
Pebbv0vXWOS0MzrMuIDqdDk5vWZ4/rt44FAw4IRs8SYtNUd6uXaxM87sy0PQTA11pxCmqZsX5kYP
U0timhL7Yu+dSl2r3mONL9bTH4M0TG+oSs6nFAPeAmK/VTdCc6CbtElCiYaYaRlO3HCq1BKdtp4N
8xFwpI/vQKXH6fUjzVr0alUUs26EzI7A0P82hLZRpwH1QwHQvINZkw0r8pwDxqnyDVucsdQ077nU
u3XdVshRtMczz3E5SJj+dVE66LxlFrvkA1bBO2dm0ryNRl8nCcPmSMZBNhFvLfmQgUvaptYgbbQ6
WbZV5oged6QkTbjA6ifDgFKfKN4eUX/4qsr6eqih19eMYGb2yFdpBWVzDHBHOrVo/pTRrzIzr5/f
9++evy4r9GeJNND1P3l3f73vqVylfnBO0lKtdlV2ZXHL36gv2q7SnwvET1deevW7l0tXydSwFLJY
jMsoVK9SNLb5YBuif9lilJL48kWw9IwO2dlEqldEo3cetF2zs1utuQfCny3G0ghp62SkgAdICOqq
VG79TKT3fhWWN0PF5pNWkf7blEW2lHGXLYxIj10904b1z4/rz/f/t0H2/NHqqiDtlHsAMXrxvtLv
Qcgs8/ejqHPyCaCCoImAKaIC7aJwTgz8MF72UcaUCFZxbgKlw/+F649iqG3kTymGQvfzH/Xdb2gq
pgLLUVe+RrAa6mjZWiw2aMiiB0PI4zCPBqLSQ4RunOgLPX/8+YKXlufzQzA184wi5J3RrQvLswcd
W9Sl2AxaeFt7+S+hBMoV0/M36/A/lzi/R3+9l0L0DI1zscFttda7PVXmrIL/8vN9XGRm/r8lGOUK
adh89Yb2J3Lx76uoRoz2GjzLJ42CY7ztH9IlR9KF7mYH/75cI0XalE9XLvovDvDrRS881iPw4K7S
jE3VYFxVWphLwP7TElZ5FXVz3Q9PVh+tLAyQ+DX8h5+v/u1z/euOz//9X3dMWa+EkWRsJAD0bXY3
Jg9qdeUGz/vD5SdiscRqiiJ4rJdbqK7K0sDcdyOUx7i8g/nnJJwOFHmmMDr87+/GIqNHZqfi//cS
D6mWXkepQMKMf295v0W+TNEr/HyJb794i/pFUQhu5iO7+OLHVokGvTA36m1w1B9LtkN7ri1txLwk
R8Ez+h/eSVvYmqYK1bBJBLq4XtZrvtJ6wVY5Ga/W8lwJSPNsC/qcXaVe9Itz2hFDHQaGV270X6zd
n/fynwtfvJfYk5TaswMc1LPYmp9jq84pS/kyBLqVPMZMspIZW+0csM3Vu/7mnbEN1aTokmVLwYf5
72upc5qRFMAstAgyGXRLLO0G4U87fGk6zhvg6b9kONjHn2/56zrGAqZCbLfIQ2Mpu1jHEhxOPofC
rbDz/ijZGLJ8ws9//XyRr4/VtFmZWeHZOTT1sszTgrpSpMbcsDl1rlFjLmzzYSCkN5fiVWLUBEpi
l0dUNEKC//nSinr5KapCx/KpmYJHq9ED/fex9kPTgMJXtmrV90CrDHBUbTktRgyeT2rWqC9YGNqC
Q5SNiq4yyjObLivcoqf47bPMPl35e76sPn/+HgC1pkkVrV9+r4FimpRlzfYMi0axzgBdFYvQgYs2
G5w+BdY9i7pF+2u68kN/+Q24Lic/RbENOCL83P8+B4sjv+1F2rYbGjiCNInmfZv6eyH78qqyRqNY
lFWXrnrGHVd+AvXLan++tG6b7GaqJr5EW+b4h/4sUc0CLmK4cL1pXrOGAHfvn30GljP4FPvYLTbT
B528xc8P/LvnbQuavzaLpMob9u99R2bapha/f55CEsiZ6SV4HR9+voZ6/kr+We9V8eerZVpsWpZ6
WdIFIm9MdZC3NscdzHmDyXpvAIJKbc9hFNWs2sQs11AlOcbQiZ9ZfdGgXvD8RVdIxbLPh2oxyj7M
OaVWb6NYDFu8cLlbBhR8Za5qD3UwIPwtsHdfeyG//dsFgYkqYYSCkubfB6QkBqNcU4DXhyPb2SK6
zZHknGJTTRz2hGxuTkbNiCSlwYR6BiQhs4deqqcrD/GbF1TIhqbQRzVk9cuiryrFODattqWZZ8kz
X1CCq62kwwKv5S0JMXT8RianKz0F7Pjz76d9KR/5/TSDRqSunDnRf5gwf5UEUmGOrUbbDq1ytsIc
/jwRD7K3SzhhoGcOus3Rl+kWw3ICfrSMkjImZmY2jNZngBMP2pvGETYYzGVhpBiC4IVyclkHXvRg
axAogNdkc60DzqZlAcMN/cmjAUtkD3PGWnv1m3PzQWckVwc5E3NPgnLPdHGmThm4YJ1ZqlniaabZ
6P58538ON5dvLgQgwV3jV+Yj/ffXT5OslsJObLHzorq2gprwFbm95RGZbmB23pJOUYpwP+TvrxJp
0TV10aPXNtXVWE2G056niSiCkXh5lXlQgnPaUdD+17Xwnx/oP3/m+eX56wcCayeHBrE6cQlgTWeO
LjXFQ2lbVx6H+Ga14EX4z3UuWPd9qiVeK7StKbXomsNDj7lyya6GhH/ifGuHnxo2eZxM6tMYyPzm
RYoMrHory7aZVSLLZyTyLVDbPCEc+EU7D+LdsJas6q4LFXy8av1I8XkfomBhaoLOGpIGskP9wRut
7rfZhcZCtrU3zddq2GhnC6SquJ7lrdXz3NcegsOQBMtWtUmdMrGqKv6nVGDjz6Yng3AaIkPQ0+TZ
M+6zIxKOXWhznqcNNc9xHwAQw9dnTRNvb6w/BzmWC7g69ZXz9NdykR/rHBktOIlRAl8uuWoe0Fqi
pRxkGQ2NKMk6/C4j6urCrxZwR3Z1JWaNbflzJQ8ICxqzwVWnuCQHLFUXoRRHxn+/CfzzF52//79e
n6kmEigC4GzQlKvO3L1CWhvSFUL7N++OyXGYAzEH0PNK/+9F1Lychkyxt3UMTgVJjEDNPNpXVsnv
Hq7JIqmwl9qU4n+2or9uxdf8TomrYHduTSmLZGEX1A50BVx1Fi8YW10rxr9Zlv+53rm++ut6qUdq
RqDZnPb1RdoPT4mMvs9QFzaDCwyHS2zVu5/XpDPF/3I35e5kA2s82ZPWZYpmS4vasunCaze0j7Vn
5IIC44CoaY8MoPeXmZsuC4e8eKcz2GnLebJFhCU6En9mxjPaDSQFOxiu84FYazIx9sX1DMxv/kTw
GyYQIAIBKC//fSoFkUWabCi7QcWmhN10AqoFjMbe2Xqb4JiorVXU+uaVJ/P1DWNnNMkvVs/DRtoP
/141QyMQmnq8Q8Izs5JtbDrEKF05A127xsVK22RdoveatqPzYa3QO0esXGO1ytROWv38O397Jcsm
v/5cnX05eqhTU0bqxDMs9GAXUJ5v5CHwHvlGpfnPV/pytFJ5brxMKqUvD+9Pnulf73DYyEPoxzGp
AVwoQcLdppCddUeWpK0iyVcaZN/dl8aba1FnW8rX17cyPAbYBJg19VIdSL3UjXUTh//D74RvjmqT
Gar2JXPGj8owY8a0Q5rfMVdqTFR8aYsrLlCXPz895ev3aMjcCp1KjnCmfvn40sqWlL5Qd4me+CSY
xcK87TGOb0q0QFvJbPqjjDnHpfksz9SSsaYdEsdlo9e/8sZ8bVbxQwIrpCug8oA5Jl98AADDsu5M
8umseoviVVsUWtPcBLbIXVwcqHlT2zgZ4OI3TV/ngMjkaqanzBuHvsOxoMMjTz0Q4K082fS2i/9h
7zMIjDKMM0eQze/yE9XqAHXEMOywCS8VznXYo5YA2pbDoZgDKbv2QL4erbgczZ8z3ZEF87J3XTIT
N3njwXE02soke+tFKvzwFc+GgioaJceb1ATJXujRcJi6vnhI6ogexpUX5Lvvy6STbQqFt8S8PFvi
HtC93mdfd8rHVyAuSB+INmdfqhz/OPeIvXUr7v5aoPk3HxrDI54yL4T59VypTcK3GM7tjaThc8bt
qxprvzSuLB7flMhM8jkd6YZCI0G+nM9YUW0oolNYojwkcZIip6+1qkElRqBQUfoX0o4EwWE9WDpC
anbsnWHE1hob7XQ0K93/RUtEn485M/K+QNLWkfkaz5oawcKVH+K7B8KbwA+uGACSLps5BGaodSz8
PUSSdybAFZhFr3CQvdhXnskZKnqxRZ+fyX+upF58iHptZei1dpYfEO6r6hm6TTWbFVTKKOYVmHxp
BVY57G66NliMKS6eoW+PBB/vNUg92MbrU6ZDBBmioZsz+iD5wGyH2VScoxhxnrd6kC8TyHyLzG6O
WdkuNdhiBASXbhLam2zQnrCDwgko+MgHZv0KiD9f5x9GnfzydPLosv5XENRH5HwrMh9h5lnKPe8R
ILQJC0gApt9U2lUWdEdmlPdlIB2KLB1mUMJY5GyPZh/OrNnUqDMVBaMDNQZ7BzgkrB3mSs2HjTkY
w0fLEcEZdeUXY7piGZ+N6YHf/h7IonVaEy9krvRrYkqmhamqvusV/j41qzvdisCapa5cSaBFOHI4
DOeunWau/EgXRYrZkZdcWOZOh/7yiOCVpw0d896AjXSlMPnSRaSnp8tsdUxFwL9e5pBnZZC3UxHs
QwE/xs+zu2Lwn39eZKyvNyN0hbhx5hTUC5dH9MySDZs53b5VbEkC0IJ9Y+qlwM2VML6lW4fzcOhE
89YWEta2K9c+H/v+PSVzJjQ0wVlGhpb7pegufTPuk3BPd2YtzAYlZLTpC3PeMss34ncAlwBLZNdG
V2dLtetVrRPG1SzCP4NgdYZ9mFzDcS76PVWh25v9SqteKe9n6tCvLPmO3OpVk0CeatC16zC5NChf
IyiQGsc6X1iu1DiTpRMWohjPwyQtZaklWzp49/Wzw2cU+9TLd12HCKNIH/1gVHFT9ndSke+1pHKn
yNglEiEbE4p42m/maO6Dswut7uYIo8gXKAiAxQ0xWHOfoDx4BuEuNRFH4p/Od1mKu2hq5n3K/1yh
IzFGM3pWM0kGSCihab/tszd9Ova67trZR9+2Gx/CS9wNM4MxdEmAy0xA+G5L7YPo0Bs7B62aTTvJ
t2BRI+y7sjydj3Nffi7LFAavC/+5bGoUIfhHyIN4KeKdrOZLxsyOl+CW0torb8a3V7JlUHyqzf/p
l8722QU3mBEUsDORwFfDkw+0x4lGUTh+mBSvV17Eb26MHVZnOzrXs5fVRZZzupj6ZI/nP7mzTUN6
NYOBTclIfPvFtv3+AVeF/Wwh3rw2KPxmxacKlC0KaT4A07jojAy1bET4tveWjKJ6IgGz+5VFpfPz
/X17EQ44eBIYxkDi5f7/LtQzU+37JNorRkn0EtHo7ZvMhIKWOHzO/6GCBolEaqOusnZ96Qw3saep
4RAQvKnOGrxxkn/bhNd6IeeN8OJVNJA009PkJICc5vKOpCivptHcqbdMH1xlhfdi7p3+/yZI3/QG
jH8udrErU5mZSg/p2Jq4WKgeSdJ1omZa+inSVEvf+HYAeLN9CFXOPr16NHwiESYMbv/9rwinHHXA
eaEGVv7vr8hUJc+wlO/78LzS9CsS4JBsXjtmGd+dS+jZGhq6GZQ6xuWzBfHUlh7xED4W+6hKw3kS
yquA9HU/PwA8RSi1aFoij/aVtOFPnYc2yWoobFUNalt46qkA6Jct5fh30h/7x+zZsxGOPdh0EJpq
P0kPA9YWpHYlK7pFv+4zAxaL6Hd4q1iG9fipJmdEjuJFKx294SGI3wiAzo0DRNKZhAVk7IkcIKM4
xKhg6zz1CEvKMq4fJU4lXu360VyM8CIq79h1hAeExK4l3TqYAqcr6Jm173JICkoBGCXOHd/KHkx2
dCyeEtLSxlXi20G70YKnVln0DbRup10yVKP4snpHyxdWez/lThEyS1zES1EtylujXSXxatQ/hmFh
C9cygzlEYif+tAEjhhzt5lX8WGW/aBgG2t4o93Igz/v3oD32Le4KN7P57m8EWN3o1gOwImZ42fin
SdCLv+MvGLtVrDjWrWdgZlqKvR49qN1Wkp6JmMv6Awk2QI3SyvXF0gxmOVAd9Uzvm2eym5MmByWQ
EnATyAA7nEq5zcFihGsz2UwxWC6sts2u1I/StM/yJYFvIt5q/W3v3UfEnJENWJ8T9WZDt/Awn0ay
Q0M9eSNixQrfYVqMDel3Wz2EOOsKyKzezsrWLSCy8kaYT81E831GiBupDWV9rC2E2KTYb2xoQ7BL
Rre6V/UZMWTDPEhOJoxZaDv1Jm+AF5Knd6roSImbEUUfHn3DyXEN+lC8llhGhOkSgwT6UkpgoW70
GGkdMRsEEb768GXjedZ/GuB2mnUr70W9MQLOsXMEuMSPo/Ea7HtPfcYcMcZrC1QsIG8DfFXtyOaz
V7n2E0G743RTkdXnL7JhOVk3ZFlJMKzVXpvlkpPbc0S6/KuKMjP7U0SQeJ4urAlPDtRJBKSE+gT+
O3I4dJdoFen6FzKDOiBpL0qUYNEtyN4APHdsG16JIT8lVVLhPyZvhYmItc6FWAEAfW6n0s0guNRJ
scLtgw32czQZ24AG6ArQEoRmu2i7drVSnZP5Am2TZM2usYlCKUmd19cVeuYoRjMKhQ6qJOZjXvfk
UbYy12sPuMji5PSHtBdLTo3taRqP8PQW1EO1qThS+5LniWsDKk/q+VSukGSX7S8P0w4x79Ik+OiO
XbXm466SnS/fFPJxFNthOOjjnVLsqsHho/C1uY2VGet1dpP6W1uAkFj30i+tQErHoNhehdk95l7P
f0rLbU/cTeLSaU+rz767Q7jN6pF1GHWjtZ+6nnzQz6GI0owqTC3vJXAHHcMkTyaNKsycydvG9l7K
gPxU8awllaeZgCFPr+kApPQ+CPjk3LHbCWyDVsewXIXRREVJh3Hu4bg1RvCs4hUSrp0dDeuhhyuY
t8+BuG8p71qCVEQIsA2Sgky/S5m8A228nBS0YWcXD5V+SqObqNxNagdO60YnuYcFpknfKpquCBNR
Y1dOiMG6bZ6Gfg+408oOo/SkpqcofmjHV7MaNqOFFpaIymKVZk/QUGT/BvkVOAUvWegGUY2Tq+WM
l1UH5K2tHFpUgDZugn0jb1p1MbGmaBDkyQPdQWmSEEhH6SqfdlHogliATVtyiur7FSQNGFhQJTJp
jq0euz4eXhAZAM+UA26QEK8g9GkQkniYuwg8+LBFZTRLArcC50AJjZM8ijMngcAyWmLhBYcAhFiS
2DO0F6Ad4wV4DFZTDSo1Fu9WNlzgFXG3MTAE14OElbZaKgiteyI7PX1dhKcOjXQOhSAnB73KTsPe
r9SZnC+idlzgqe4k3BEI/CUIYswECbUK0WXjQ67ju4AwK+xiZK/gLK/c5sUuH8BbcHavRhdG5kzI
FOy0CnwPdXvrmNKHbixL2RWYmrnvEfrR+Gyaa3M6TPojfEN8CExpu3adek6RuLVCj8Kpf1XFRxUh
I8cF/qsil4wQGV2/QzhqZqt4vFXDVRDfST4k4EU4bsph05cQ8vRZD7uw51uhd6MsYwMH4ZIZ0yht
iCGt9Z2E+Tw4Sc1iXMrNboSBapJbtcJ8BqiHX1+ZjWxi76Jfl5AU/INs3qhGg81sU0pQ2CQYKdXS
zxc9STlKpFypzL8rJVUF0YHCt6HJl03LWFic48n/HiqqZE0eofF4VnirDx50iJ/rnW9Ov4aKbAdd
oaIQdvGl3tHjcZziPXxdQLf+kGyDvvNufr7Id/fDkNYCfnHWjl5OHFIP7mlicQQtKOqqNuu3gNC0
ta7p0ZX+9TfdPOPvK51v968ivOxH+hEyn2eksRqXwS+suoDKugpl6sgXx5D8ygP87t5oHZo8PY0h
/KV8ojdVr65FDjOTiCRNahzDP5smo/efH6FCk/hrOW6eFUgcY5gGfJnbiIS4VLUO9qVH0dEBm4o9
MU8ws3p+uZOUd1tPiA++tydr1yPlUA3c38V7bdR8YURr5smpxZaHz9M4+RUZtfVU2MsGIuTagmPM
UoNviIekO/ofG/uYGHwvSj6zzY9RGtgQNZKw5GYjgzQWSVC6ecl+JBTHy2HXArjsJ7oCrS/WUY1J
JiBcLKtWQb4yC9z+9j63P6t45Us3ITZ1YwnItQLVXJaUTEtTuJ7k3yDo2hLetOimPelnvuVAUvYI
4czDZxniAvRYoKiIBmcaqTLeUSLjkZA27FD4xydvgdEKlqocQ+eZYeAT7BXAqZJyU5WkXQGCWrQf
wUePWTXYBETwGMs086hmHDj0AJaL6cGYFjkVXgse2loXE5athezNpTMd1OT4SMSL/UyCLiWcDiEY
dxX5l8YC5gsxnlQrQ1vuzyzySPyWxkPbtwxTySbp4N+Dvgk/0vwkwxuQIAc8+GCqdB6v1i/rx2F6
HJvfdhcv9VJa6t5jQ+vOT+8S4KB+/Esa3lPMTkyz5mb4okprkf2ug7cI9sk5ELgxnmkecqtBcGeA
RBA3PUGmJuJ3+As30o4NUScYsb0J3hryWzaZhhgBOulyarZa4NgSm9PGforkO0tgLOK3c0h0K8GZ
Af+kCwigoCCMzSKhjg0Wrt8+gM1B6VZGxzybEzYswCYCDp8nWoqyhJLODSldRxDgz0SsjDbII3tY
KJo/o3T2rBfOCQyY5/A1onZGJjjgdacqQBloO0nb5a9RfOtRgyZQcCITjE0HSmHpR28CdlOgrDOc
+XG9MKrVCASOLhS7Ql8xpP+cKC1LtyVspA+fQClUsQxZf6WXwTFTH9vgZujWHMxg4b1V0bZo5Hmb
ce5IMW5oJ2GzPao56hBtoRBMJrGDpDnnCULvNIyPqjWsNfumPqcb2c2yUDNHNZ/pzBy05jmbDgCA
KLjCuSlpM6IeZjB+5yy+jlJZaxBtWGtPdr/nOD9PlZdS3bSVq+N77mHAYFJ/jKa1RGBHVED4ltjP
QDkGWU33ja13qPlJY0usanDgbSscOTvzsqdnnxDtnmjmAcN8mq4qM4HEA4XmVvi7gbjVdt0rd3UB
3nyHVzEc8XSR9hfrR1l/jM4YcXgQkLtBgsBDyf1thM9s8N0GOV8WGOtKKwg04C0MSRPOOhAMMaZF
3GjqMU57lShJMK4q1NDQ9OflOX0QdlzQkjaSRe2xlSmCIgAFbXwmbmCv5eMDoHGIkqcB0v+gJod+
DHG27wZ/LbX7KlyGsr9RuqdEP8K4XpzrivHTjGGpcz4syk+rePGlfUCxJKkAV05dm8xDAhnHyLXE
UpBRbOTrAKgMTcri0Nm7OhXzwDtZ1NkkJ/JlS9xZvs+Ijxo2cfckAdSI4agd8xj5UvUbzGwgIJzE
i2DYdN1La7105SmP3mWiboJNzx1w4BEyHrR1BARBVlZTte+bO7CI+GOXxDxNA2Cap6n6HQjqV2L9
lsrkFuanZvHjhL/74FRKH57/2Pb3so9/C+MshMrsNLbrQv5l62vb2ybSSvSQYdp9ja1dekgfrMpJ
xcIodwkqadG74cTwflng8iahHDdwCnrH4sC0Iegz9ImMgrFG/uxxMu8mjoD2Z2HvjWwLcsFpp5tG
b5xSehqM3wUZgYR2rDz/FIc6PNDdWNwqoEdw0s7jfmOXJ72j8X8EEsrNCEF/eG0/pQkNUF8Lfkeh
WEjQG1Ix8hoQt9OQ3leqj2GD14agXYsIxwADO/9iHPrLnJelgGaCMnsh2TE6wXTWNbCTpNZRdXa1
LJ33WuHUIc1h4yMng8PnZVUWTV2hGDk2JGRMxaFSllm26mqCMKSVBDqRBu+sP5TFwY52hnUKfEeD
AYl/CLBmauG6ekjP/2byilVp0VNi6+WhCzFSNu90QVeTCHbwvGZQCZxusl2lvCnCYVPDw9Pqe8pZ
N2+lgzmIGb4YhMCPUcD65WkOAvZ1E0g7yAPNcFNptCai3LUJNhJmzc4DTZTehMw4BnBS2rsmRJay
oFCnuzKAAcLdNOvYguQ7vWDyCGOmejeH1wRjdX00hnDNsmDbpzimwL5r1H0Ptsnr6Hrsc3PftjGm
3bvJbziqHMDMbNg4QKPtdGvtK8fQcOycxf0hMcAZugpwKYnWOz/iA8SRcNhl+YsezX1tYRT3GNuj
dJH+tqplupb0Fed4jtoT0KojpMkqg9e4DPWj161GThTBU3RKy9txcME50e486M1zc6exQZmLsL7X
xS7MDU4txUzYnxHk2PcGD4gOO/K+QerSzboPoz0yCgsCJAD86m9F9YSydFSXVkmWg8JLgydxF3Yr
iZhTwnXTnA+VSHFU1x9AwNmWNql8G+UPxnCjFwezAjR+g4EcowJuRizrYNnhqd0qozuY9QzPbs8a
VROkFabO4N2rCq/8rQ372O/egOB2RLP5pFPqpEZm29Q7iOpWLo86q31iLDt9Sf1Q2Ic43JbGSZh3
cX7nJfTSUgJE802aT+tEHpd+EN1jnwDWS+oF5AMLsK8RPQRNzChlnkNR9GDVAYgzfLIjmpMIVyWQ
D88wZnX0BpB75ksbCwZkEq9Zg5somdMnslDQTdIH/Hg2mHu1nvv6TY3nmoXHBq4LQHTrpbeasVfM
O7LTQsUNq1vW+sF/AVcK+8cvt+TkkUNEKsseYokzNc18um1J+vbvBS+nV+ysgjS5YzHeT8mm++iZ
C2VHqejmSZGjWXyu2Kpphc5B1IQESseOnxxBFAA9EycEVlYvb3IFpNgAyyLs3DbBFgxRpovsW77t
dR9qx7G67wLIWdMyam+mBy33nJIkVT0AEhszm1GOauL6AIKLvV0VbmQ9j4ZjAcKtSheeZiIdh3xb
ECne5GBjO1zC0KDo184TXPzhJFYpPGqvZAsNZ5GyPpPq4/plwMfXMfoBWT1TxreaAPLeURUnIx0Y
NFlWrwaGwJxQWNhRLh7T8a6HLVaQ0lutFUrmCQVsBHsvVm9TGpIwSrLqtaw2NklhZfKaaDdo+Gde
uouLWw/6rF29JzqI/ZKUsuy2INogXVvVNsRhmGE6kVkJHuviqYFLWh6a1kEHl8cUwEsGsNULvMFZ
7x198IXhEkoHodmR2Bnlpq9Xue6kw5IVgf2Zupdm00xvPjqcniXfw1HznBSKVWmBonZ6KGYa/zI1
nTfcVtpRYxqnTYnTllhRSKzyo1Oinkr7ZWxdA2m5vW5o3RrgdvhMLPD103NlL4rxtVYe09jNibqy
VVoDAQepdD6RpBfyGePaVIY3XfBHG3ueKjaIvt/J9Io+hm5XcBIxmU5TxLPkqoDk7Hsz6YHwMjme
18qHXW1HyfV1GGqQqrOTGYOvMzcVLLvokZLWilybCASCyNUNtc3QLPU7b1pMROj2D2RoED57nsmP
DgMdAuGq8t5WHf+hSZf1eIqTuVlyuFgP0x2sHMYw41PJxxAtjHwH5kuGuCQ70eQ0fIWNE5lzoezz
Uwwr5nyAgqxMwb+uZOzWVBcgvZb9uPYU6tZF468a1P9ED5oEVVJWRBkiWmLr7gtp41uAvI+iOxnK
hiMCURVO9m6cdxeo89590h9I5STCKhKbMDoa0cEaN1TOZU9MsO5oK7vcN8qT398wrFL4+sJ0gxEc
AC/qFMwqNMTe/ei3CBU4Afdl1N/D7EBMKLZRB2EQxcG9nw9vpoWDX28mYmC6ucrDE2Jr39nUy4F1
KonpmiU1KIR+29ub1vucxve65+v6LKR+obLVy8j7J3jyI+APGZDXZB11H2l1b84U6AzRopQX1fSq
eHTx6ayRfzSfpE1cOE110GgTacdKv++nu1Re2OegdBwjwU3kHfRkY3W0+N0yW1Y20dGg7Ybl/1F3
JVtuK0f2V/p4Dx/Mw8IbjCSrWLOq6mmDQxYlzPOMr++bJfUTmISZlvr0ohfPCz+bUZmIjIyMuHFv
q8OhjxW/U1HfHm6C2hFDm2u/pNxrg9olmDdwWN9iEIQaDzxoykDpFTyAOAmnAiqM4eDm7WbAGRW2
Q/Okcg9BhMzFA1swN0OEq0HXL90G8VOdfwU7sgek81w/QwPJCOyxftTDG3JSiodBd2M8rZtkW0Qb
vQEV4tOU3GTN/di8IyVSFLt958jfgFKVE0O1q7eklwSpW/6EGS8JqfUYgUwJaD60a3ykfh0k7hOi
0NRbJCF/D1CYFO5SENYoINyGasZ8k6fVu5H1mtNDfcvJwGi9E8sQxNGiWODtVqIvIaKyj2k9D6oS
R6020M4e6vQGHTPYBFkIowkmrAAWUGowFAIR5YHUoxqmqZGLU4UHerOD86EikNxBztlNbeiqWkAD
En9AXPr4z1qBKxWVpXGF4MYWNZxM8/tEklBRGZ8hBmj6ICuVfxSk/g8Emu/Lb/lzW3/71u4P5f8H
mWZdWhSW7EN7+K9vqBy3090h+/avf9x965pv39JDfjqTaib/p59SzYKm/BNDdegqG2SsHwJJ//gp
1YzK3T8hYGcAGK/yaDwL8Iqfas2caPwTaHlJNgwZtUTofOHfNUXXhv/6B6dAylkEwAazKaAglTCo
8zt6zZ/Fwl9daVXSdRk1UfwxMrgNAFXHn750D3/o+AkKbcJJ9HCLO6k7bvIjHkRes609MG0+Lfbn
4ccP/1feZQ9gEGibf/3j3BsvzVEVxWjk+lIFkdUpaFF+7upd2ktfpKn9rRLp/5jBYDoPMDHqFdSJ
i0XUD+VqFk5pCWU8OwE4NmRhYc8BHxc26IOVSmPYYlpHOBH8veTmGA7VT42HPhrQ5ijZoXNwrzyA
2f5PdvDvpSlUiVnjtbKf1QlmhUd+2MgQ7NIZGK5/4xS/bIjnTmHIIzS/Yl44gSkbPSOAFThLfEEf
YrZEu/4auMXN9UVRDfyfmykBtoqJLxUMIJQbyhkQNaPeC6dwO7uaO2/4reIFmK4NmFhRag700hbl
g7yR57rUdrCVDC/CJFt4iD8HSMkkAzQBEuoZVfQg8xye8doXjkfZQMpR/7y+YmLk4twtFkwOyiIs
50PLyULWCGBDRZdbHh4mEXKu1218DuzRRkDfgkE21VARaCgj2dBMYAAThRMGdG4KHzXYid9U4CGG
nICTRuA9reXbSZ9cCAntoKbnhqHyfZ7j/dz2r6XBBybfKE6t95CgSxpIEqn6rpeDQ6hGeEQkqlXO
k0UqTCLE6fAUArOdmul7IHF3g8RtiGZfm8yugGKbpLfHCfj00ii3XaNCniSUH/R8es8C3q4k6CEC
9YGdhtCJWINXeuSQZ0ElBDyM+7gYt+Un0ShAEEBiosJBHiB5O76AKR9KLc1jMWT7FI/bJPffUiAw
4hr867qyr0bovQGvJsrtXdLGNyP8zEzBmqaU0QYqvg5Go2zM6O9CPE5kOdtM7bCpQu0OeCGwY6Eo
LPjMfIAc0WufhUSWxbcHv2ArVuBZPk07gAyc0PVd7hG9QvMPnX3pAqQNsrCl9KHYB92nrXKbOUDA
3Y4W1EgwIhTYzJi4Ft6X1kgmtLDGD5EQG2AuPKF0E5nVASNdmJrPUE40u3eo6eVPqRO5AmOgee0s
gSQAQ70q8HAGHTwqCLo2HIahTvgfmK3gEKW16ydpNSIuTVAxQ+HaOegTxIzRVXco/WzKIwpOMgIi
RMM3Yun0f123yFoTdXT1Wofi0TQIJ7044QCnCQOOtvqlFntG+WBVSvoIXxdO7fDWlF/mAXzp9vUl
UDMaPwKtAuwqUgvCYkADdWUjRvMTcz2fNyTmMOx623hgbhWejC+QrTBbK7mX/mJNQqytjGRUhG4D
yHeJukryWh1EY0yEE0Z5QVEG+bNGMRvU3BirI79Dn+KlHcol9LKs6gpjfid/73t441jBLvKy23BT
uYmNhz5jN9ccAnhPFe8HzBMB8Xl+tGZOCsUqxbJa4ABS7rbpGQnN6r4Bo6eJmKK4xNDlmlzlk8Tx
J6UVUW6q96UPJqGh317ft1UzSG3Jl+FRyKECEup7gI2DN/skyqD2hHgtx7323f5/Z4SKQ9CuK5uB
g5FEL55iHt0SfXYkiI1fNyNcfhSk6CKSeAVzrnjfUcmY1KUQIpe0HB4Onm3Q1rdbYQMJeXNOdqBw
3mRu4AqMDbzMO89tUslZEMeqr8SwKShHlZBx5q8xSJUrheEPK3nSuSHK48S+SQK4Y35Kb9tbkpOh
3g/ms3gDTJ7NImdgrYo6TXwSl708QEi2FU8S5t0FA+13IdiWPuObsT4Z8c/FFZVyQVCVOlZVV5Il
dJoVJg7DK87f+yTuGQZIKzH8hcFQgMEpF1ehf+XnpYCmstPediEqzjeCKzvkZeCDytVU72uA0ECi
sCX+wcqlLw/YuXXK95u+wozSLOanHET1QgsFp1PDHa4vkazgPPad26DeV4qudI3iY4Ut5Pg6/V6S
7xOA6xr1FFYy4+5d84zFbn5yiiw+2NCMHdelWI8oNY6hpd40fNT8thoZjkH+5itros8y3zcB5Jim
/ASw1y1GT4FPxXj/BIp6/1lOkTRJ/a4SBIazrLkjqFg+CwQAMCu0r4BQooqg7H6qUGSf9edJZRzj
1U+1MEC5gxRC0TuBvPFJzJq9jBa6gZTYx1QadAzMgPW+F87HEH/6/sIc5RlVhQGEBIJRJ19rgCRo
dmMVfUVzlpcbV0SrioOWdG84RRTa111y1e1/GVapOpemzUETzthI8MuaefbeKpiKZpQVBJYRKt7X
jY453BSrQ5EalFDANRzRzwLjvbYn8+X8ph2s7si515fG+IQqFfH5UG17FZwhJxmCc02wy4z7qnqA
cjs6QxJjGxn+SOfS+ZTMPZQt4S4jyCHARcqNDIdcPc+LD0X+gsV5zmae5xMfexjPgl0rBCwIXEwr
O9ARYixmNRAvTJHPuTDFidBBl5MBzghUexmhU67u/DA3O/8DQrZjv7n+nVYjyMIcWfnCXC9Msz6Q
vQsTkBTXoPOfXQizY8DTdzS13oLxd5PNx+tGV3OQRQShGUonkQvbLIJ3CPedE2wEQNAdGRgvU3VL
z7CF53gXMz4h65SrVFCJSLFGjbBSOWkAZfoGFnB3gChbWKZWWnxTgp1SaeYcFYxoufKkwMWz2GIq
vGh6wUk1eIFPHFiiQJwFnBbIYjMPPTjDU157iG/YX8D0vNFZlskhW14PBqCCmGTBja6IGBOiJ8li
cPWX4gApA9Grb9ET2/l4SIOyy0Y2xKSqoj2JNkbtbw0V326QRYgLbeuttAGuzOM8KNkwHJYOLDBj
8Ojfa4IE6oqLkaSi7mQ/L1r/OOaQO1TTxIFOpat08Tbmo2fMzeWMu5yOLrRBKpKVuphIggKDUvDU
Q3xpYtQR6fhM/z6VsupBoXSTVPrHoT7GowtNYDMdt9cPHGsNVPyaDMwjSwbWUM0dFKt26Mf+7wxQ
UauMpDrEJQYDw8EAx31QVNZ1CxflDHqfqEilgax6rMg+CffJk/5aef2bCApyc7LJmxwjM9rpusXP
5yl1fM5cjbjiIjYG7ZjwnYhFZUKkWH2t2fo0eHisd3Yp9l9zNRQhLTuh36sCHj9muuBogZa95MG2
n4VjkqgNCnr9ACXZNFahJJRpBtg6lQRwEuig4CWJHrCuATMlJz36xaEm2FkF4B9ADWCYQblxEG79
aPChul5oKHZO/jYC+5A7lHi5KTURy61VQNa0Fsi4VKmPhNzNwK1hlF6d152VZur8UXIFf+hFIMNK
vu83tQr6aUCZAyeW1OkBUjoaQAAVVOlnkR/B3NXJ2wQ8w1AEBPKjndpvOh4H26adfY9TM80EISIU
cbNOeIwEkGQEYR/vGvDie93UYIrBmCFgC/L+4LXWZuEmEUXf0jq078sw+UtOxdoTuznDNHEiYI4t
iV2lwbD5hL4142BdPAY/PUZG7ENfCh0V+k2ThI2qiVHAHef7cts/zBhfhMzZ99qEjB2TaWjdGsb4
JN3Q5EsWvRxgOE0yBJzjne6BLH+j3xK2T0APncDWGadh9UADV6AhBOrgn6GCBlQwxnCA6NlxKk9t
e8hURjGC9ftUwOBBNNjX+OJHyTgYcEWp+HL9cK1GPZB3YuBeQyuPvpo4X4tzOe78o9xBuqyJrEA/
Rv4feQBmDgxeI8P99GyDPuuNFqexfyS5Lyp5FiSRvnRus533UINmfJOVCxC9u1/GqItCVKBqEZUw
JnukaNhvJE92oSnFSGTWPg1eXYSgBRSccLbzqJQXgdapjWwc+9YaJwgkSgrjxlsNtYKGiRBwZEuQ
OaS8yy9AZZYUvIGVTCC0h0pq4YovIJC3YidE1+MO8Lzr7rBuEvSqhg5eDjD1UhdIDMEZqU9E49ja
hBkscsCv2ZpA8pGy/71hG4yX80UKSoID6BL/NkhdJ5EGhHAKdqJjvM1flHeMJew4qzVHcKIQht6v
ocPiIlvzD4yJ6JLMo658wZTfIHKIjTEbR34XbaJd4E0u5ivYWR/9WPlcmUHYQnkeNFf0YHGH+0nW
ogEO4vY2vp8L4RS0yEnwA8weTTSHfwuY8W/VLbEqQqvCo9tPVr+4LCWICY/DOBrHnDu0wENmHwwP
oTtQP5b1t4HP/H5hoGqFVtMrbF+8TR86HC8ZHX/Oaz2oxjFO8lpwIinmz7V8dn4XpuaIz4LJx1rU
6V4Mv1Xax1iw/I9lg4oWoKHye8ygGscGjfjJgq428nMDHgg5blwaePftme8Bcm7phGa5LupcJ0lZ
zNOMdZErSrC7PRK1PSh27gF/80h/077+zdbXqAuyYIA8APIQ5z5hSHkRx2VuHKNWBSCrf5SbxlMy
jhERL552P1zjlx3q6dGqbTIKemUcp52/A7J3I3jpU4yKLyv2fhbUzndQ40FTTlhyddRN6AtF0f3e
Ry2bfLU2dPjX0sUoN8iiQhdEhmj+A8Ru+Zb+QVRyTUwZWSzXvDxm538A7TZZEXN8YeAT+m+C9hJU
jOfV5Sc7/33KRbhGEQrwdCMOJ7dysJuAZZXb79fdgrUG8u8XxwtjbPNgGLAxDYdGfgKfzPXfX4nt
WIQAHJMsApaBzsy5gUzT/VGHMNmxdvWvySuUKMC5qDnN+2d0x6wt8/G7um3gh0bMRdcQnA7nFjmN
q6Vowmn22wSFwnwjtAMYEgzWNUk+74X/SaAXAXEa4dGkPk/ot7xfJZNxDF6TQ7BpPM7hn/V7hEEr
cn2HsY+X8QL7uLBGfSiMnYoAKyBeVA4a8Zv5BmAFK3zVPMGpPQicMEsl69v4a3nUNjaVAqnYokWM
x9Dh5rP5/22+4/atMzrQGrbY19aqRRkMbDpuS/2C0HzoIy7iuQYfTu13ZaU9xSPEgprMvb6VxOMu
vtsvMzTwasakZZAONXYSRJ9AM1cgYkiN3upD8BDJb9eNrfv/whpV8tUgn1gbEqx1iPPNU+VxVjRY
vYUiugnMxobDwJd13ebamcYjC0kVxFUAHqS+XKYKGAvSMuwjBjulWtg0qcYI86smFGCtMD6MVjn9
5gkjTQMCRjCOurRDRdsxgonxlS5q5YSyVVqYoB1eGpO+QfXp+I40FJMAr1CAtyFvusvwYLVkbNzp
8fq+fbaCaM8AWJIMX2OAGJ2388ihCEkmFLhAcaP4XvxR7WUgmK3icTxhvMeD1K4lRiZmO4c37SEG
Rs9RGEiUNddc/gHUjZJ1pVwVPhLhGStujb+K1g2NtwHo70JiBea1gEI6jIT0E217lfKSkRukmtM6
nG80joCZE27AC77FGNoWrP5QpWBxLJKL/2JzF/ZIqry4aSq+i5VYhL0iB64i+VZVj1rynoi3vHAX
QSP8+rckv3ZhTYc5UECBQYh+w9RgNcsgP2gcNS1+72pUe3kDuuJ14cCjGV9t9TAYko4XoAxNBDrJ
N6ALp7XgzTqOJcYdCE1EyFjNWmQEM+vfFii/yJu2BfVTiExA4FzF+PCl7EOqWajX9SO3MEPdaEER
FUOYEjPu7Kanzosxv2OrDxgG9eIbFZysN4HbM7VSWPtHnXRflAwe4n3YP0xQbEt3BgE6XhSzhblP
wCDQ5LZZ7rG2obIKvCjUCnCt0hxkEIXOgw4FhKOENKTKDiEeMqw+/prDL2xoVEex63DDtTFsVDyY
jd7U9DBPpalpd3FtxdP7dX9f28OlMSp01QPeSYNs6Md4utGkdyX6uP771BAC2I4RjpcGKBesSiUv
RVQzj4Jh+ph4gqIeiF3AoE1gCUnjRA/Nyzg54CH5z2C3rAVSvlkAptpWCpxkzpDUc9mdmv0mKfDP
NWp4TQDAhCIVHTRmTAyGHLQAjvVH9gqin9HWzNJ9grys52N4H+QuNklYWbnd6tIWZqnIGDRZHSLz
049tJzsTSEU47U+8AxMEYPcFxSCy8PPYG+mFoJbQHjtCeOFRaasnAdDa6w6yeqIWJsgiF+F9Uqds
gIqyfuw7yEzHu0yqNxVO8nUrFxekjDorEJpQ4BGQHNDjBgDv6qk8zeVhGiMHrK/PuC6ddgQ/0CiL
75LPCu2X6RtlkFoWpO9AOz4o1QE5W2EmqN7MRyjkJVawJfGpwMQwGC0Ze7m2SvKs1VRBQU2ZJqee
+qit/BxGQ83TuA+1u22K3G5AFReBD+L6jl5W+2QN5UUwYIM3RVEunD43kr6LZKk6YOjdJdW+0J4z
82O2QLXspZ5yYtgjO3Z2M8OeSMrMhOIGFVrKF9VJVkdhSmvsaHQHPiwvtfWHBHyiBFZsxw4G4ALW
Gi+cEzbJ61NHSEerktYBCAZQgoGNPjuQxK6xKquqrcYDvYepJDsMEJp4zrgcqxaytlJJx8QWD3Z/
aJBRZbikxeswyoIaGtzhi54NL9JQshAlJOzSu7mwIVGXTAPRx1Ac+urQ2qpXPwibfvNRIVGtn/iN
+sT4dCxj1CUDyGxdBSOMVc7g8IfGxMjqm/FYPyUu2AdY5ZWVU6Atl0b+mkVECbomLtsmrg9RYjyO
I9D9LZiRkcMNt6mGh6GmvTLWRzbr2mZSrlkX49wAKFMd0q1owR83MqZIJOc/qP6t7SREtCSIaOHc
XRy6hFPrqIUyEQ6B/1iecpB57oFisbvb8Wspm6xa2cV8DAqomgJQsyGgCI2CNzkgi70UCk4U5QEH
QPYk1wAWM5Deemt0iP5dpv/F2EeyT/Q+Lq1RFxrmb30oi5Q1rAWb1E7QiPQt9WVwJ5tQEYFox8kY
7aWLgj5ZoEB0PiA4jBYj9emmIZ8xm1FiQ8FWFHfAkgyR+L0Uuaex6UHMJ2NWXMN/2aqHP1nswjKJ
AoutbQjaOuwQP1u7ScESZGYOIEIg8REhNIwZ/xFGzej4J1YBg4YcHr4qpgPPrQ5VrydzgyvC/1pu
wWrXPvtb9RZTrQ/SK8ZlmjdWxrx2GglCGRcSgB7onp4bzLhICGQZGzwX07tQJPtRnCEdDluy2L5n
xcD4oGshe2FPpgKb5s+JPNdjdSiS1uZx93ZjbuUtgwaZZYWKaGrSNdI0tvVhRFZZcd8zDCTJ4Z+c
B6B/0I2RQKUMYO/53ukj+KUbuSHnAbf5K/qRR8Nq7OBBe03s8lu3YTjH2mFY2qNcUogqruiJvah7
EssnTcvsdvgmpSAxzW/56UvJf2nAYtSMvNf2oh0CDBWCykuSP7RuD711r9LB2lD/Li4FR3T5V1Ex
KMxIyYjHXhfSYz5GZoRh7OsLX/maOmpRwFUoAuAEdK+0qiEpbVRyeQBiuu3vdOkEGqnrJlaOgQ5N
DnD0QR5YuLjTK3+UZ61EaAvAGzmCTASkCwrYCWvlQwgYti5hDFAowQGHcKmhSTBI7ZgeqaUax0YF
v6m3aC+nLkJYA5E4N3tIH3WwrOXW9eWt5bsGQigErLGFEPKkTA5FNDQ8qlDEVe+JdjqIY+96UzZb
R3ajd46Z664tEpg8TcJ2EgloOkvi0d3rx94n8ZO71w8gqnzLLM0yHhtwQFna9voCL78fpi0w6oWs
HenKRa1m0nikFQZ01gZFtpNQsEP/A2X37wAivnBhyJLoXlnduT0qiRmEGlTrYVEf1MfZJvLv2ZfA
A8OEi2fkHStjYlqjAo0CurM55OGdjZG5pQ7+Zj7dFkJlyuCSTfW//AzCwdPDaFQg9fsapqJ9fXcv
D+D5aqnAU82z1LUVVtvl30cjN9sQYhlSxTjmK056boZy0jGeh0ZSKvIoq295xFNc95llHCa8Wkgb
X/ZBA3F9ZZe1Mbwalo5D5TQDhkhjaKBAoC+0FJD1vM92YwJY5imOXG2rW6SJ1nDDKg0wvyjx50V2
AQ5yue8w93/Q973NAwCib+UXcOLeFi5YNxiN8Mt743yNpKK1MOZXfhcVc0XuqRaomRaoGRWPQBZs
lPzMeXoIM3hXo8mjagLaB+dmFCjP4YGIM8jn38AB6M/3cix5IsRwYiZ8hlzgtC2okSLr/ewH0u1H
aZ4hHt9l1UG5Bxe1C/A7qJt2pI4zbSA4wXAScpqvWaM2cOCHNpQxIH3gd+02dfu3KbdSUsjEkCdQ
kezSKTnQ1wySL7r4Yl0AetPBEMqDv0+eqlfQg3uJBTpC8IHYpEXCgi2seYiCMI1pcFQEL1AEGqq0
fAbxRSyQQMXB8QLcTO0x3yskUFysa2GH2shkLMdGLhr+q3Q/WbyTOdkX7am8gegt8BjyMd2zMEir
BomP4PEADgGa8aGEKFau6DhnAQ/FVCTwBvf9unMwLNBtx0JGt0Xo9PLAgRovSCBspfx+MQBJ5q9F
0NwOYhuHI3SFSzh7sOm8aE9gOc2WzNulVvf7qQLRD0SDBTNqEuA51GXTlHiXG/HnG9Yw4X6SjdvN
S2/Axb4pv/w+1g4BeGmO7O/C1fsmnOY0wtkKy22kboL+t78PMgJEpM92GFrQ1FFKByjztAlcLg+8
IeNMOWIGo8vwYEC9A66EOhuKYDQIlo+hbqaPXIlUBwN9mGxvZ1u3wVQO5BTow5XtdY9buTwglg3c
oCihxQdz1OVhDJWmQxu6/FnaS20VmkoesSdu0i+swcE1c1D2wwAwVFeAq6PF28RmjkVuQCaX3xZ3
JWAeUNXaEkh4CbAAKxKt1C3hdlDkUVToxYnovJ37QzihtZl3WNxgBXeiBVEOx9/qt9ELvM9KPdZY
OG2P6OJJQPlihYQP6fLWKkFqEXeJclDBHUgwGE747L/Ipv6s7CDgsGGhf0DKcx4EPy0CN4M5dAHk
GxcwPiFs/dnIQuUgtEZyoxtq8hCJZQp2Y1+yWgW1sEyXQadZcMMjLoLkvp718TmrBXC2JWAIy0tV
gWZHlaHcIiSt1UGP84vuz7WTDKrxlYua4Rm8oakthCkwZ9Psv8sKJDPRZTFakPVLPvi15p7z5mwq
XQBCPzCWOruDUdcPVRLBmRS0HGITj+bAFppOulOUNLC4VFL22gCFMxvSvC8p3n2CFeTzoFgSGAJt
OeIGS86UGjyBoNYA+E40QauVgYeSH7m/oM8dPLZ4MGxzoxs2QpMYHyiVCRYHQvyHpAOfVx1y8rs6
dMr3MSq7h4Ib9ddWDlCFnMG31yVZ8nWGIM8Has3avZAZyVPf+ZHXVE0xWEqvGGgC65hxEnLuOzBE
0QvIiJ4Gvewhgzxk2Kc52CacH2xGA81jqRBv66EyVHOapNTjxlQ2/SFq7BRU/ZbBJ4qZ8zHY8mWf
u2miKHXByhs7MSe3oBVNIDzXNVwcWpAOrVKwQ4MuvxlU/sFQIHFXZf0730s+FJW79pQAtGz3nKjs
0wFEFKo4D5amY4YhGtEgBc2tMkOzREeLuS6StyGT5TsjQgmmrbIQBPyG7ijaBHXKelScYhS655gf
BivRU8mcZ4haRmFR3ncYEtiPPFiKpU7VzKYUp+dcazHg3pcQcxnk9laAIp45SgIINFMVeWcn5PYw
Qkklq1P1RZqzyJkEDBOWAcpboQ91Hi4dRtOYwDoJWEF6jyIqaPqaZIZ8fTc/cV2iberqprQVHSjY
JvQzcyqV0eEb6SRMWnkzZvnXBJtxAzIdAGR8t8b0/wYyirKZ9X1vSzV47oYW/IWzPwOOPAccZC9q
9aj33biHehr0i1MZghc5WM/LrgEddRBkli/rgpXPdewWfAzdTLlpHxMdHLNpCTrFrAmsvqxbK8/V
j6Q0QCpZamN2Gytd76DdOHrDqI3QHy2z21nNfDcDnZwjB0bsmzVANo6slpwr86lyE5Z+/cGlqX+X
Gf7RKKXBDI3IBxM8Jz9xxQRexk6vQAMZc5gpwVShCt4ZPrQlOZG8AIN/YJHpB6/O8tIKDREaFUmc
OJWqtE6h5bVZDjrotae8lFzGJUGlkJ9RBjAJ8vZGh+SiaCJXotQ3DRi4ST9mtkEk6oAYHPhkFC+r
+8CVGWWg1UC6NEhd5B2BAwYFofx+Vz3Zasz5BrHqpnyVLDIM8rsXxcUCqeeG2pdCnFSw17uDI1sJ
GlztjYxrV3QBWLaLN8aGUoneD3uoQJGpOEQPGlvAZ6ofgyNRQk7eA0mcQMAFUOIJkw7tfjMwR6M+
4SWLXJnYA0ET+ALgy0Ay0KilcAiawp9G+cAnIqac5DyC1gtmeEAVm4IDyVSqknNKJUvBMIn70i54
ztikuE3uIjUPbuugH++Cojc60PMOqQZ5oYL31MSoXIGL+10aFJNbpoN0GyFBe5KrYQRCoxUBzoiH
6VmUxsZpdOj/hLKUOqo8j6Ze5f1OSSXdaupSuW0xCfgQFZN0b8RANg/d/NgO8vhRlgZIopN8vhcF
vn6G9O49fjiyJS3MGDM09PP9c5NQGORJYx94fHpSo1fGRDZmXjzEt+UWbJ+71I1EN/mSI6q4YEB3
QEMtgIVjYDwJqYrID7toPBoqZG3RC6SSZL6CdEjGz+IBgmJj8ggVhzRmVMrpcshPGwo6jGisXgKh
S51rh9yoRJzgwSFVpvy+xpjQ0+zh5fl92kKqincYTr4SNUDA8ssmSXUX2XjW4IKXlU+b6HqAWdb1
H/htCklTU3ISIHZYQ+zMVVI7Cfr5ME0xA3gQH7l76Bfda5Odvs1e74Dyy8y/obQFIazry1w5ymer
pEJV0ihSOoEP6OCXLm/shO6v67+/FgvPDFCxKWtiLm6hP3UQnpVngn3K9hPYZgg1FOmGlx7fMeK9
eplUnlkk/37x4YJ4ivgyhEN22YTpRAQGaH5pIIYWWWU61uZRr49pqDNVm7A2pf9eGFuee2dsHssA
VSSI8m7KGn4SD1prcZ1JyMICp32bDRsoic6eMDuEmWcW4wbzm1EPDwy/JKGWNnDET8rLylP/GqHG
ZPUOqT3GX8Av90cL1dE9AaRXvlDMTEHy0fhVJh6Cw2jnD7kbuvIW8i9W9RJYiZ17LKzmv1nj3xZp
7FovyHleaql4KD8gQLspduBo3gK32eKwJe6wYT1V1z/lL3t0H04OOrwAcvHAc2/xvAfpPWML1+Pw
LwNUvBohFjICEioequ9JcTM5nCmYscs56Q1XWoSl3ipO/0Eda9UsGg24oEHRivz8/LQ1s1InTQqz
Ch4PJiin8Z/FkwQ+TMVRMXPbAUM0f2HPP67uJ0oyOpqN6A/TL/+Yq3u+6HTxUEDoWM1SL5RbVnCk
QQU/7h0VD2KQlnymO+eL01N/mrsO0RGjPmAwE25Akgyivs9EJ2ksxhdcXdLCGvn3i8AFNkYUHkZY
gzYk0rhhD3iqzVlgmn+RnPSrf8c8BKsWNeTEKB7jH7rCEMUh8GwyDjrkDUjxuKwc4ynY+y60gCHN
5yS27lsJC+K26jK/rNJ1wgqqDBg5r3HY569QjdHBoin3LKExulbz49uBv0+WRQAmVJo3qMvkTgyM
klw8hFev8/Dt/urcYis57FIG0xoVqbkk55JyRLbQOIIbWikSLw1XXLOVAShmlXJpko+LtVEBGo/0
UZMjfDfhOd+CvtzJdtAQRHnSjb6A2+c1BVcFeTObrMYGa500iZCeSF2Yxlhn7/IWycQKgMzyDSRJ
0e9jDQusuuevT0jn/aibhFE0wVEMEWJCpRdrIiNXWL8GwMAIkTMEEZ7uBuNlzuuBgmtAfsy3mhvf
Q2HA0h5JEZ5wFLJmFFdzPBmTsihZoukKxPv5GZf8eMDoFuxVjnbPgw0vcWJ0vFAesHg3vCmemV9s
LY9dWqSiitb6fqaQqzW9nV3RqbycN8MjhoE+6ZhkiCL9UdhcmqTuhC4T9CQasEiSrtcPBIcYbWV3
3EfM4dnVEC0D9QvgDiAEwJOeb6g6z12YB+NnCKtJydL1b4cPMsCVMOfuVr1laYy6Y1U9nLqkhTHZ
873QKu/9bX1D2l/5XeUGz9oL40ZYi5RLe5S3dIWWTSMHe42zl1wULkwQPZyEO+hN2hJ4YqFGwrR5
eeggJg4EHaA8qAYDxXq+oUbu16Gv43EvpnYc2iRlHzdtZqKU10Jb6B2CBaCYEBk1k8uVnlml0zE+
nMEcNFfSQY8gZgXsTK3pIPdgcYMzFqdR3mJoKFMJGioloSSaZfyU9bFz/ZuxFkK5iNz6gZ6BOuaQ
ZT7kOhxoX5jjyHhVsYxQftGgpjaCSEs6NFDAhUiYMUJiTWMgx9ZiFRpfoHIiJXrx4gatxTjhq0mT
Dul78Up4Ekha3nFm44ZP/g2/YY/CX34eNF0XFqlbNG3DtOILHYWs4mUUoRPFxEmvWoB4JgbT0dW7
iL9IwVHWRYPsID2P75Ir2YGjPnQ5xhVJyE+/crb0298Ka9JITQaoQpBiU+dpnCpJi4VBOvD8Rm7u
+dDJ86frPkePpJPot7RBY6SDuvanauylgwZEE+7kL+VN8ADY2445LbBym5xZog5Q0Usjqt9YzWAJ
7wStAZVIUwRe45Oq065YpcZVe1BgAC2IbohI486jEUBcsqSmiEbqfrKIhkDsZlb4JoPMrEANhmlv
rXgAHgvInuIqQa2RetJXcW7w6VjJB6g0ap2Z3MnOfAMJXskUPONR82aHEIOnzEn7tcMmCwqamCpK
qiDMpQxHRlMmA2dIh9aFdk3+EpJunw1xzcKsbkU3czn7d9Hun2nk0iZ13EpOkCJ9IAc8MiG9DtLu
yKveITKzgayAq/52ZBQBqyVXNYGI4q4+/5RaVAYgC4W10rhH/RS9nn04v18/CSvH+8wGtSLwPys+
x8NG0dz28b1Q/kklEn8jeE4wRIvqN+WPRYLBLDBZEf/XPbBcvrU3taN++KbuZhgp1bY1K0Ml20IX
v5cWqXJWGMJZ4lJBxLoPUO18H0YbAtaoA3GW8BWKE5Cqj6wOCr2PbKKBda9cLJf6ZlEiBRLXwzi/
06CG+I7gb40b1e4zR4eQt509o9zNfN6sf8Vfm0x9RV6sKhTTscnpbfhguJUV2obT2ILHuy1IgYab
P+mgEMj335+VCtJCAd1wCCPiQnXCh+apq4C2I5Q5EKq6T54hYG5d99PLCxwpFo9Cl0LI32H6/Cz0
SaOHbTigQwS1zRwDcRX0JdqROQJNsg3aeUhVhswGgTuXpuytm6gotLkl6xJcIm6Qlw7e9i7Gn7dI
/SGMdn1dq+9DoJM1mUyXA5VBnQ+wvfWFDuLog/FMMuTka7T/6DBGaULldKew0rkVc0gbwchuIEvG
/UDvo8wHSRZ0yOey1+oOovVusOeR/EtI/ocNawJjJf0/t0b5ZT77PISAcBmRcpBgN3tS5FL2wk51
+U1zM/4m2olEyrPVUV7ZBjnSCjlDn+1r/KK4jafb0z1EIngMkeE6YMTnlcN+Zo7mkY75qRmikiTH
iCrff5RMxAfjUE4/VRx4jUnas1LKIEY1FbRyBv6hJweg4cp3QRki8d9r/o6D5i7ID9wK3at+05ph
ZSXTW/KA17j7uxC8n9v7yzQJQ4t6myQZ81QrHJ6pgC5AbAmKc7c5QD2zp6aWkexGRwHPCWv08d/4
7C+z1BHRgyCq5conJQfuQ7kt9votyEtriD3Eu9Ti/pu07+qNY1e6/UUNdA73scMkZVlW8EtjLFvN
zjn++rso72P1cPiJ3t7ABg4ODEyJ7GKxWLVqLQHi9TyWou0N1SAZIzRIetkCx5zYzmjW6IYYVXch
OyhMyZWg9SgywdxQEXgISBLilWoBldIfLaFMBt8AoHHKO1s8+8Yfp6wdpMhErd4HWTzByw2P0ihw
PCPzMxwHhDMUhwQhmmsUtD6YJwNgEpDQU+8YoMPTDQ42Ti2yHfjBNySvBN/m/BbAt/kwwabtetUD
rzegZasXShD1mC0H7jpphRB9kR0maUcRzYjUSEGT7xuALABmqJlLkfoLpHj3yTHWPYxU3fzB5AMN
iKfXz+kCmcewlqg6iC9U9dhgsjzfOorbQ8B6dt/vItzq5ImEEHbeUNWsdAM6dME35EZsVLaRTptg
izljQSBouOj2giLw1L9D2kaoj0H5HTnLlXEoArG2AKcNjyV/WGQLGfE4lWYho2ZZGi7tP0Il/hGv
zIPuz+0hGtxyT3m7/kDH6PzlcmqY+chOBNkuosMwhJ9qqHNP/vSFcvG8SnfZo9rDMCYk5n2xLb9/
fudzD8pqxcxHViHfCZAeSsJ2TDwpfJpqUdJNf+HMjcB3hYIUOjFnL4dZkYbJcYh6lBQwa0a7AmVu
5R4nX90M2/yLyB73uKzMMdd8lbdar/YR7oUZSNIEXVeH7Inx8vm2vecmn62KCTBGA7RLY4XKcXod
8P66RM3e6+Gf9r4J6kvjzX6macwfaFDxPpiOnAlgkfdxcfrmXt17jQaamg6PP7Q+qZicDE1DqfTV
F0hu3Omb6m7+Lrpqeb65tkj/opXFuJEaOdJhsaiuKvMHOOVAOnzZ/yOz+Tr9v+hneftr79baidyF
gVAJ+YSCOTgWnhu1Y5v3cYwPF+1rKqwgqojRnWE/GX4Y2j8YkAPXL7NzU6ONoKpPgbHZzwEdRUB9
FKOvkDNcAnOX/RQdLW78WhtkN24sDCmp3tsTQAiiAgxIqv0Qe0BAHrrt+LSInJLn+2uD9N9XX6pC
WTFNnUQ95m/IxYbLAlTxE558yRMVcCjuu8WtezcXtin4n+5jZ5kcopPyLo0l2K3CKzu/V0Xtd27W
tV4Y8+Lqa1uu5QQ7qdxkexT+drS4kjzKPn22C9+TvIgFLhkELFw6CnhzT7dR0ualnVR4Imhj7inl
RLotn4GzPOQbNJUeBJGEhvYzt0RCCdZLA2UrtqmULk6d1JWlHLvnX2Wc6nv4BbaAmxA+ErgrW9li
PDKKxqZAiVY5NnjVHYjXfu3QhAikq+ra8Ch3s6ibxPWMlUHGIy3JsKSCOMpRg+9nzXftL3qAeEWt
LDC+V6UUDBzDgr6t9ovfbwGedKMHFN38GCRhQt5B7hZCJQHjpyjcYk7z1DlsE21NvJKVX2W3GLyK
5m2xG4LxsvNm8YAddwM/zLFZJsoektJS7xieQUz+A3RoABVIwDJvl2Puz25ieqKhPm68X5lkcpGm
bvII2rzY0fIxr4lbNBe1AQy8KXh5cLMtyPP+bys1utWrcKUU7ZLTqaMjarVjUD2091RlFtKooOB2
hyOagL5zK3zBiXaUuQZiq5FaBcVOnG4KC4mD/CosPJBE7U34TOVhbll4xkU26b+vVgotODuqenru
0JLLAxpRBgtTy2gEUh7Yn6GXPQvCisBPNebkyWZdTBCUVI5kr+cQTkH7x1dvjdmbfUqIIkoSRCtk
jmFBIIWHAAdzCzD2g3IJfeKdYEkiG8wtEElDTNSBOuZ2umy98eu0sx+K3bvgp99ttcQXTdVwL9SV
hzLJZD+kVWhmsFgMhTc6hqcMi4sZKf/zlZ2dOLABAHxrAVYgUwwYc+IkpyF2YoSo3SjNruuf5qaG
sHwB8PHD54bOL1JqCaM6qF+iq3VWUrQop3pKe3Tdpn/H4mImzlvuna2K6+bfX9uMNeaAS8M42aSB
tT7ztWcVw/oQaN23ekAf/SQQHe2zr8WYY0720EMKdgTD0jGHYGCZXmP01FVEjn6e1TFWqJeuznJp
FD30M9DrIZdFic7L4tNZsuKpBA/tnRKQg6gIJPxozFGGkkZLnAHrCq8ALQNndbGbN+9s9+hl/fvs
h1kfc5LjNuqaUoO1xu/ACQ84lA/IPKX0B3CaiO6AszD1bk2HRoEMjB7e+qe7KUOLu7M71O5B8zn4
lKa428k35hcdTTPH1/af+z89rye5FrUGxByk55E1ABp4aq0dSqUyax31yulrVE1eU08+KLCAkvti
kTIghhp8bvAc4cJYZHZT0cMBFLiahphlH1rA2ChZxYgmHZSqBfGRhr+zxVkoiUC+wgCXHhNF7MUy
orFo4ZjN86AFRTW5kGlx++G2l0tPsC7udwN1kGqAghnwSuas5eOSankdo5V2UBvkkhQm1LmoftV7
Wu4V5ST8M7Cyx5y6ZYxSeBChUzIaeiFkQ1rP+prDGAkwug6tmc8XSH+P2UxQtqOjS11FO+tNxJKl
JhMF0iz6pTZeTtXx898/r9dj4mJtgLlaFmXIpJLga6nf2sAEFT25qS5GBbUtiqwnB7JdfghM0m/y
2ZqYs5aGoZPmEM84TpFfXS4+IMZ+uFeuFQNV2D/6agKLbFMiyqK6GHVYlHYjcNrQvX+Zb37hn+aL
3g0Fm8q5R7GnJohTgSZTINN5erwTDeOnDUHLBdOVLml3C+gGMCWXKK0v2Eq+e3xYOjvWEBIiGtxf
v1Ih0QHKpIvUSxKARmk1VN45lbvcCmzS83v++T5sMulP4ejTmGBsCZtJVYOABbxQwD/beP9eoQh4
cHgnGLpRKUGcBC3S6U4aUdWlqlKgFQ/yQWSs+Tb5ngFej5k0dFVEMEdO5FpbcxgyLbkYlSS3G1wC
2uhpUeVWswq10BCDj6lLROrJvJiM+W8L/JUIlVS6+3RxsxFnyUASBMq9eaDyIK+tr24iD5OwgpBM
He7skwGBZdO6J3aR+WQqgO5gikAUMaS0x7SnnPjzYtV07nPZfO4eXFNUOgNfC9K87CRX3yc2qXs0
pmIMMbsZWMi7CZTSuV78xZWG7puFji1afqrMCluElRrFBXBgRyOvlH0hdyDw6ey58cH2rt4qSwPi
xXyyr9XZaIJ5iFRvsozZ1XJpFgRp7popcSB+2ab9/9MPOZoZGbpBQ4dCq0MvUZTItyDV48mpkwm+
JC/tQxEUxFr4jzPtXkwEE3Qq2j3oN1rPdE5z6ly9cievOJLd9LP4Kex/cIPMh8l34Ngq07QcMs8Y
vkJt/ivaZvpBBzMopTOWbwb0PHESyUGUQvPu2fUy38/OyiZVCEbxC0NL2b7ba9/JJk8CkIGUe4qc
snN3rLaf+y3/NK5WSTONlcVEUu3G6LCx6p29HbfhLSbMugNF+sc3+r/UHvgV18BXBpJAC7oY7OAJ
qkVFFM5opvXo7UTN7Akpfbh30MoCc6+POAh9OWAOJIn9qACpznI1Jzd5L7jMub6xMsMEaAys92at
wQxQHH6sA3BmC1Jz7uH6sGAzQRkypEk70Uk8tTd9g5T+aL2W9oPg63MzBAQsW8YAC+4a+lesvn4X
QwsxMWBlPPSBHCBD3je7cEP10JrtuFPvBfaoN51F5JU95uLGrHE+4LsjTL4ZAAiO2/yr/YAZK7Jr
oCYrC4DR/KixMsdcAFmaRJKWwrnbYPIVP0MvscFwt+lK22Yb3SiiHIG3PODagMagpUnAA0+3swqr
TAtT5CUGsKQSGPlKT4Moyi8tD6E1nq+vrVEnXX88tVXMQoU16aJE0/Ja8Y2LzI9LUHS4r12wBMWd
CoFHYb+Bly+s7TJOE+Oug+IgtWtATHMGUd7XxoKuwZWGcrbAYXgOurbFOEyJGZZpWSKa6Y1v9H0K
JjdPuSPXlDnmDwAmInuMx8iZREI9ppnlnf4u/gbWj11+OQDOQqH7onYp9x0CQDV9jIBl4exJTJpm
0Rogn48G+vvvo2vtVymA5rf+BTOql5RjWzhjwgstCt78NHsA+xmbQaDdDEaTrMMMWbrXykOeXprG
QfDduDYMCxQvjgxlgHfF1pVvzqnVVEkMG9BMDSuviV1yi/jihbfj7WS4FXS/rgcIwgnTdJFh5lCg
NWuoEjUM/VwTY2QHFUNCxJ9kDzwZ1rd8r4BtzfK1H4IFcx2HJicASig0rz09jFMU4yOH6FpZX5Te
K27Tg+0PnmS45vP83icTYWy4wQ2k7L8tMlddETuAKKIkC3g3leYGz6FX7Si79z/2tv9xhcyd1+TQ
clYJVqhfZSp67j06uKCT+2bdzb50qLbCZIj7KT8WyD5fZ0MeFytBXxM61YBfBOTFucg29t7ysiNG
LOWH5k8iAHUQ9opabSsL+xyGMmwq+iEJALSSq+3KKwuS5wsakPSRLha24iZ9a4v0VlmdlZ7Yg+Ek
+JD212RPR0ntvQrqqBLVlWYrLDByHRVYQY0OVKA8xmTtGcZ4ImtBZ2IMA225ji4KDDqrt7o7Dcfq
ukQhWnoQeA7vQ9JRUtRxALg+q+ZMeYy51QYLzIlXv41vIMdELi1hFiEGtunZgXxMdSUkHOMtdG2V
OR9DVDhSPcF9uuc+GPYxVEPHFzByAQLabZ1bESyZ+xnX9pjzkZNUmsElhPFOB5JJulf403f9R16i
umNv0s0sDAC8bGNlkD0fdVZnsQac2BFiJMrr/GigLx+CicK1n6GyIiwTcJ8Ka3uM55hKCImamQac
O1DlQDe5O0S3Efjb/qACwjuFmE6XgYRGLRUVwNMzkTpyS8iM5iRooN8rjn66DRM3+d769msCRQbn
ZRRuKNdjVkaZgzhKpt4kBVBFyb7Za/6yC3+o+35DqRuqrX2tCSHYolXSP2h18q0FT4jBArbH+UL5
KYyL6JsUdG4FsiNkAN/De+ESuUdxtUT6F60shmpugn+fNn2/2KBxtTYtoISpVwXqq+IlyML/ABvN
9dOVTfo3rWxKZZVlKTTXEcdBbIgGSopCHcXyUdlN0TEUbSmTMIaahFYfeDyPJpg2zAawQVFqw/cS
wJjA9gfpPrY4p6PH1UQFAqhxUz7G4DmV0L5un+tLJfiTFJH/xX6bY6tzhYrupFJr2D0UAqLmkVgv
oSLiRufmoZSJ4p9FOcx5s6xWD9MerdZhAwYkoNqgprcvMFkNcj4vuXNuRb3d/8MixNcgGmAjxWcS
plq2OhCkIXrFbzOBqm4LaQTlIvqpfrEjv3nU0MqrhBS8/G/3YZS5E7oo0xxiAISmv+dMyg5NmtwF
zVP7XO7B93UjC7mQeK80gKd+r5O5FioM/UfghgQAk6DFVl6jPId8VH6RKzfcdQEVBC1qN/RE1XjR
BrN0A6mdqplB16qhagUJUs1H5RMaiZrlyZmX3xZ3YaD8EFz1gg1m4ebga1diia6WvrhNNC/DF9qZ
Ki+pwLr1IuKk5ibBq901mZBdg+NS7hdA09Qr4yaB2nQU5B7NntIHmugLe+r0HLDZ4doeE7FHZ/pn
fQlYTB1Md1c7653xgASitIkfyX47jsmE6qgHBnWgdAeS9sNIb0Zh/ZafsXy4Jjsg2rXN4FgUkkn7
QyoAtNJ9elmj1kgpUkUSIXxrqIxrEOniTFN06QCdSRWukV3KGFNpUUxVX4ZDcV1unL16L3BE7oda
WWPuAansAUxTYC0CkBwtlGWHg67dYfQVmMVEUKzjfirMiWGi1uHMO3REktsywa1ahaAQ6cBst9R7
wYK4tyjEuCCeTZvabDMjjA1JhqoKLrY7GdWeXXSwguVA7rNdBjaDv6p+Q5LjtzkmUlZK06CHP+Pa
Ud0GXXNP/UrjluWpjouBG8OrbxzInAoWyQ0fK6tMsCyyMFFm6Loe07fhmT6FyMbxyJv0Td1kmDgQ
9ewV+ntnx/m3PZQqTlOTIs/zATypFBmWP6pvpHLH6/lRfYQ0NKjSQVYEsDV0UUCC9tAcuitR542f
UjsylDQ0sASczViAz1DKGrybMINHU+pko1xnR1pqcnwhdJK7tx+22OkKo45MM7RhC5MA6uxmtyrC
cw3tDhQNqsWzc7xuLYHXci+/lU0mrSB2nfROpOBgAICaksUb+8Gd7HnTWH+XwqxsMVeBVRZ6X0qw
JR/sg+Q2kMWliZkPbuDDvAcRmid8YnLP/cokcxvEfVclWY0tpe/2xbd2FNWePGUuHZBJ7vqnvzsg
wI9hwB7h5mycwyo0qY7VCVHgatnQqfPuQrnvDuENFCaAIIuePj+QvAUamLK1MMpF2cKZ1F01w64i
5aAco7ByE5TUytD/bxaYOK1Mk2O3Zq8cVQL8dWS6UybwwfNhEXTT14tgMk0ndmY5IliErBzaZgMq
0+iedhBLkHWFkT8cmtGv0l3oUjj737xH1saZOGrXpjU2CYxnQ+23zXPX/Ph8A4XLY2Jmqlh5RAzs
oNleLr1HfiwP2Sb04y3Ea6cgbX1d8ZPr/4BUWC2P5SPrp3nGIwnGpV22fy9CBuFmOSzBH9XmeG+h
tTUmnJRgITdntaEvyfy6vR6v0kN6pT+YX3LIUuOe+poDgu5+vr8im0xYqQtJbqQQNrPxqWoadx7Q
b49FnSPuQUNlDBp8KoiDWAyqLkk4Z1aJY7DV7yw3fANYE9k6MmfI9KCc8wfsg7z7ABDU3yaZhdlm
GhaQTnsvsdiNm0JDFHON6ZY8pgPoqb32yx/UdURGmYhp2YNKxf8UMC3SaTQKycN4zFeqH5UE1oh3
0OdfTxVtLP33VfFhbmx5MGSsEoJD2V56Js/DQ6O6JvGW1/aRSjmqgXZh+7EXqWhmgU8czENfu3vg
evai2ivXlVY7zkRTyGendlPib1HyYZOOQRoeszkWrFhkhAmoXRKZZC6xw5U0BeWweJmtXqFVKTDD
TefX7sNE1TDS9DAza4SdbxZASpS1Ur41b8Bl8wejM7w8Arn1e3PFAg6R2bm5gYpv3CD5HSaIwdqF
S5IvMpiUdBGbKtddVoaY3ctUZXCiFAmoUo2vlmwFvaGJCkgiG8zOLaAla5MSi1G3FEmWbOwX617d
K4d+31w5e3Il6oNzXQJq9wYwV1Tjljl0ZGjQ7ctwBzX29zk6TCXoyKbt5weN+xI3VkaYgyZlSdgZ
oL+FfMngW7GrERfQ5QvlGmDpIGpAuiA626JlsU4RL0ubLLCY25VrjvtO19168T9fF/djrZbFOIRa
GFkxzi3mVeTCraGBKAoK/IO0ssC4Q6zoUWuWsJC/vYumUzy7/qAZuLzpyDERfCjek2f9nZiEZCJt
XVQxzFH51fTgBOOGoi9EZvjLAhkUJIU0nWo6nwbeRU3kbkwQH/I3ymfSb/PtfFPQueMGoGFhs5De
VuxLDgN8AGDjzWpggafmIjOMMHST0uyfFpmVnXU/3tJrpbv6y7LTyhr7ltLm0EyzApE8uYyuw4OC
zksHblvrTvZp4iP0EfoO/WR1LPeeudSjOncFBvlkKX8xp77eFZF2XyWFEWSO1O9mJ36i3KIQGwEe
ELrnqSDenx82vHOAmAbpAsUdsvtbVhhMWDCNc5whhjIObtzcTdBd/fywcd7D1AqAEJA9hjI26zRx
NZd9r8KKCpJIehCWbb1PUI8qxKxh1NFP9/TUFpP/pJqR6lmtZ6ATbR+HSxsMzHhPoSv5pmwH/B8o
zoCxO/Omm+Sr6B13HlVg29IgygA2U2DcmYg8y52VD7qSHdOCPBudtRtU0aQM94OtTDDxuMgSaSG2
ilY5NHFs6AvgfxYRLlNkhAnBVW2Gg5MZ2TGzkZLL+kUql8+l4ghiFscv8IT7ON0W861As9+Vo4Gk
ZkYl77K4cYLkzaGH7fAHTKU04J46xqkx5uOkipx0RMvwylB8p/NQGILcNyXSMn84xwGKc2BJQr6M
goLoRjufyaRPVRwzUwbnBs4acxdUXZaaOLsKGH0mCDqWhwGiOO9SDWSnXOmyO+/6XSW44oRWmSsB
wI65TmssuNvER2SKWgla5F8Ueslj33vKW7LLb0QMxUKzTMimPNZJN+S0+EZ7kfmO4muNaw3CFO2+
CPIvlrgIdn7wTjaYFY7OAUu3CmheoXkX34OFgCJ6t9G+vQzdepPi/f/vWYtPPymLko50EpFqgcUi
dnsFZEUgmYyhMhN7o+Z16W4JKPuccGKH68QfnqQzJ6ZtbW0IE5iFIBkZwFAe76yn0jP3CyTdt9LV
6Eee7BYoaQ6aKIpzbWMGBDh1QwHKl/HiIpnqwgzpJrsXloNKI8E203bieAusJ0j3UB2Y3f4iFYVV
TpxwMFkJwBlIzXBXsQDMuS+R6S55jh5DRD/vNnkygGUdtuI7+dyTTk0x8RUJTyVJTZkf5eTJzu4z
ofTS+Z1/aoCJrTHJ5V7Li/xoGcN9Ik+LCx2Eq7KJ7odG23SG7WkG3ieTkbmt1Qv4084fXDDugH0B
8kHv3Kun6dTSkAz0GVl+JMOzTa5jfV9Vt2UoYqfhbuLKDOOlfVUPVjRHOeJd8WBtlp1xPf9wvs4b
SjQPQbGLVESg/37eTqP76cqY6L7gCT61ZpwfJ2PZTKl5kdbaxgzDw4zRX2izBSAfDwZ7ujMVqDJ1
+Qa8pl9GDZzw4VTvlibcab3jj425iwfzUJbRK+3MlRDCs0h0J2n5nuRqGWRG+bUwFOKm6J707Sj5
SlJ8L+rEG+d5O47VD1Ut/KVrd2pPoBmoloWfmTnYIcfDYPfP/WR6uL9FJL6iDWe81nZyYMIsfNep
fcjGr5ZIboiXEKz9hnHatA4NK+sSHECgoGzlaTbwSN9+niWK1sA8yRSjbBOZ+ubYf0/ybdj/jVeu
c11mET1m3AyjkTKUGeMjZLCp3LEUyPsw8+IQfIyqO7v/vlNyml8ziyryWK3NBJnvkkM7EFCuSneb
5VusHz/fPM47/dQQE5wlqCMWfY/FgeTHeWeDI5to27/qN1T3WAzj5EWS9WYyyUVMlnooqzCDsu0G
2olubO/HOshaW3Tr0FjBHux1Ts3soNPVixNbSHjJXrpR0fCl/dFfFA9/UMjkLgtTTwYEOG0ZE4+n
AbLspMHJLTkDaLMB3u85hzoerZ+C0xZjOq9tDwE52pgVCshxl7kyzOzn1Bsm5jrxdBgPBeijMYho
+1CEPErbPym88c4zKka/l8nkaKPdy1Y9YFMHLfdD0806UJUVgk/3uRGF7cKGxYInJ8GSsggC6ocK
hHNkfPjc73k2gMGR0TWTAT9gM2snVRKc6Q7fawzvoxiaUNb0Uick+NwM/eysE67NMF9nyaa5SFOY
GRHdu1rx+kj27OYuHyM8zUWBiueEa2vM1+k7MpFMgTV9C11iOuISH3DllFfqvgsUb/4SQkLoUd+J
+tZ0FeerxBCXqgG6dcZUGw5apddzkx0tFeJIy3TlDPE2lHK3J7lrhd1GHezd5xvLX+qHSeZ0Y6wr
tCwCk0ZZbNskDPTwm2xU2ywUzZzwP+GHJeZkW6kSy/lYZxiHfbWkGyv5ltsjypnZrrCfPl8U7yZz
MHr1v31kvMVqYinW4hb72EFctN6lnbBMT8tsn30qxkUKdY6mcK4yFEk9YMBQ31D3oGhdAkpTLsJT
8A/Z7/WwI5NF75TjaGPrwvlK1g9Ne6+Hm8+37Jz0Fhrcqz17fwKsGjpIi/tYSWBDvQsxSJJtKClH
cYOGp6cDQfE4P6PCeCAH4YuKJoaf7OR7wXNleBjjvs4LfKzxkF4XOjSlE4BT+o2xtV3J9tS/AZtB
GBIU1LRqT3n1mW8naWorm61UHCV0qTFvIQXSEdBPymgf+6ZgWI7j9mtjLNVVCanwPiFJegxHKG5G
D2l9jfGeq6FTvw6ECCI+Lws5scZUhxN0eQu1WkrKl4zxSUqYLAX6Q3eA8u0rxSELkzpOADmxSO/V
1ecjOlGjriprVBusVwr0qT36QKQYEd0d0l11BMOKL0GZdyvwWM6NfWKZeXFYxdinozWU75I+dApx
uqC0SfQzhtcikjnOETwxxiT4bTePeT+M5XGxt3p1lHXiRongLuVAS6liKVSDFIw5wguYEKkoS4Qi
rVkBLWwf6hSI1mrxl3sZrJuNV6aedbu8TIIWOXdhK5tMrCzB0ZrXaV8dbZCi6ZHqO/ODhYl+wcfi
nPKTpTFnzoY0tVMWifqt88Nt61Y3aeTpex2HrtyoT3PnCmv7XPf4WBhbkipKp3J60lW4xDWgIosv
0c/ONbbSVgUrpmholHsKdEc2NWB6MJLD+GKCprCkjg7Sxaj3m+ZGTwq/bg23w/Pzr3bywxTjiQ5A
jFJh27gMruxDsVm+g/G9wVmz3fd+E2QYvgss0l9kIjS+3YdF6kKrI55LNYje4gkR2iMPlHOtrEGv
uBjvRG+5n/0EK+fLf7TJ5CUqsdN8keoSBcURU3jdTe1NT9o92Io1j6LOxotYlKDwlmmrgOpjpgKs
3mwrZjHleI7bNj1KtXmRK/GdrZSpK1gXzytXRtgO16BqhZV2XYq9VDbaZRqkmBC76319kx1A9SbE
m/LO3doecyFI+jxreUTtHUx4S0bcSb9xvC4gO3VXqBu1CoTVQl5IWduke7DyFzCwkMnsYRNchHeL
X4BrVIJmo9eB37EIyLfp6x/AoEULZU6gDEaqXpphtPGNV2MD/uB7B6U9lxIgAuXz0/rx+ZcULZI5
hnKbVv00wV6cPsWx5cr9Fsm7yF1Eq2KO3qCqiySFfXq0FDd/bMAxLwWmP2eesUXkRKopCps0DrNn
ff3tmHOXDs7QhtmQvkMve9BftRvrAEFfwbOD08YGCw/YjDC9qIN1kxXlKLSl6dJ0To/FZbyDAsDP
zoE4/Aj14Hk3db4IcMlNjNb2mHWFupVpiR2hbYc+tgP30F9SL0YB303c+SLzhIPLvLzPxpQ2lE7A
AiSzOqa2JlVTItspNHKAKFV8ZfOr3UUTI63yNECioKFE0ddC0W6u03yYZsGDYTNCsxv1Qpy/CEy/
adBGO8ejA8x4Rqq7MCgM7/PDIFiswUSZItOVYQBvzVEtX5068obxrQaxf4IJdTUS2OK5jgXCaw0S
CJB0QQ3sNLzUhExSKTv1sQAAM3bbRwrwdlBCPMibP6m0cU467OFaR6qO/jl7L5TJYKtVq9RHNby1
QUsCqLVULqKTzrkYwJQJ0TRgOgwbbfrTVY0YFBu6FqsaPWgqUQhft+uSdxrQIhh3sbAnyrnuTgwy
AUzLzcHqOxis5g3FkYS+cV2aO9SijrOvumBQvhVPbXFX6YBiWAacxDo/9qGhZFav1xDVlj1KnSbh
VpjefqFoRZcfJymDbPeHMebMg6OKKK2DdHpxMlefWy8eD3OFJqxQoJK/LEuj5FFIAdlmpFw2eQVa
PfrxJlBnKu5y0e0Gr9zXm+JKOOLHOd9Y14c1+tes7tfU7KYhaY3q2LzSoUJyYxseJWBMrmnvMTM9
EQqI6yorg4xvDvpUKkqJVNqpiOxVkirtrGQeNp8HEd45Wy+Lccixrpt6AG/4USG6m8lkq1X3iyqU
gxKZYa7UxSpCUjl4w+nfpC+Yj7wmngL5WV++1SPfvqFJ9FSKRWFFLsI44zDrQ6/0NlzkMACCQHUr
k++YD95028KD7tXne8kBAUBfZPXJmKekOdugELPVms4ZyV4D7b7Eb75LjYdpVygjPqCG7pPSa4Tb
y3NOSwbWCPqIoBSTmYdePZKSNClO+Oi10MEJUkgGQqB8xhw05V2IfEhrC9bKc8+VybPymATuoyJO
mqP2JT1Ofpnj4Tw9hRs8FmYVGkbqzoxcUZbLCy5ro8wtZMkAAc2WhQ3Ov1XG7dTc1HHlVZmgfMSr
CaDz/ns/2fJYmg0diGTl6jht6uN7LwQzxHQWJn4Y7mMfPDaCggD3fl1bZE773IRxaBX4gp0P0RYV
mD99n18qHhUwJoEITyX6eMypB8CQGDkx6qOm3k8Q4Wjm3v/cPzS+CQz36CaVemRxE+0MAHShxQ3k
TvctSB202vbM5Loj91OiYBDtWk1e0zG7tNtHo4VMR/jY2a+5kQRZAdnL+WsEpjOTuA14A0AhYAfR
0rmZQ5CGN9uCLNtmuR71Y1lKXlkv3pQXfjPfzcrLIN1/vpL/49N8rIQp1pBhtnroUdHDRaXOWxcv
q8AKLDyrZrECIXffoEsLiRuwGCNZP71n8ES2Sz0vKziC7NHsVQYtP+rBJrJmAEIxeOaKNJd5SBMM
RX3YZMKkkZmZ3VozshLAnVUUg+srDVBn1BBvRE8d3kVARVkozyKQrexsSCeFBvp9OFnmDL3svAPp
FqSgMNktClB8Q+hm2oAkQhWQCYmd0pYh6cL6CFIeT1UqV1OtQHZU73Pv4H+u32bYtH92ujkLqRmr
mzaK3AaFE3xugR+MIEz/z0rYPH/UGmkxUpjA1If1qnrdbUFc4945mu5cuu1tvhmfRKU17lVmrYzS
m3WV7sgL2GGtEE4P4u7Rlx/phLPtT/cYGtLwnwfffwLz1MPnaxXtJhMF7SwqslSnR81KPHV8SVP5
b76XplhUKBlsqiwXSy+TeJIVbGYnN+6AzvYiFAfivOYtSIiCUEODZrbKkkE4tjVAuJxu3QaT6AHG
uq7tQ3pB1TZeTbd5pBAuFYdLvhDhLng+byMFsBQ6mINx59OPBvCqTvTJqo7JUgVNUfrpoF8NaSfA
U3Ej4toO4xzprNkV6B5roI0RpSD+HAX6SxU42yzIforufG50WltjnMJZuqoC3zTdz/BOB0ZA3UcP
IPII/gCzSn+LqcRAXBDICxCfoYbAsgjU0PW0bfognO/6gDZyKLvF67yZ/Rr4aVGKzzvaturYoEYG
0g8VIOaDabURy+NM81NPeTYwqUYTxqfBa5DEqRjhRHf4QqReyjljNnTcQUAL4gIIwjJJKrgzSWzH
6D0YzT40bxNV4B0c9wfTs+PYGgIvlQU5dULgFSwz0ZIKpXL6oB4utC2VO/oLX4eQJR7ueJLp5tnT
PZ56TS16XCSVnvu9Bsy7Q36O4yKkWaF/L+sSa0N0P1eR0ExHo9HmosKUH309Z5viaWlc9JwhKvAX
Q9hUnvNjVfSEr4zlEsY+yjIsjw5qxmCvgdxK0F1o95nbvAEUA8Y2RxByuT7oQN4S/BKmrYPy/9Sk
ESdqVi8p3pnEHb0KufseLGrX2uK2/vRGLtRdj1Ld53GeE6hsjHCBJdLGNPPZ030KS6mfayyzqO/M
4cYCSDsxRSk1z9HXRpgohQQ/LzINCzNcUO7Zb5gJvbJvq2CyUZSb9wQUmNPL5+vib+ZqYUysKgC3
66soq1AF1BsQTdg/wdM6ueaekg8Ntg+580w4us9fKIZZbBxplD2ZVEfv2xCDUBLapA6ICYxbkKC7
n6+L/71+W2Afe1qD1lCdYFkkvq/ViwwdZtGbi7sIR7UMHVye9tl7YSmmOVZ75L16f1+Ft6klmlTk
QJARlj4MMGl8UzVdCY9A5nnX7VNw52pbJSgO4jFdvhOsLDHfI+ktPY+LHCWwV3NrbeKDdW8BKwhV
koBqfjq3S+L+Ta0dlB8aWGeQXuMkM8eYSIVMMnqMR6981L18l/jDbv6BuVIQzMXEFbIVcd7iJwaZ
4zXWoROSAgajxxR5qaS6VASietreOhXq3tMxC3rUM/3PPZGXe5yYZU5Y1hRdGMv4jNNr+RiBsSzf
jrcAktCADI1MARkO3xymmhSZpnNn6DBgpiW5WPQSHa5fEl+hr+6XgwJroSd8iHHSD3R8cXOaSOAA
XmYW1022CSBmC6hDDkUxWh6OrlrN7TPP2hooMzovaflXG7qySQ/m6sohyK3ycIlLqIfMHiVerr3h
oiw8Axqg8m4Q3aecUHKyROaGC4tcmaHTUx0V+daWI7TREwzwCtkIqfcxt/aJGeZJq9dlpBI8pAFE
QMsXWnCL5aoPBnax8VrwGokiJCd8ndhjsqoJyl9mrinF0UqgV/YVjWyB33MNUBFqilRRziR5MgvA
KqD8KfDGeF38PKghL+fKtxnYweoNLjNM9Ar6hdxPhQl1Q1cowoIt4RRQYqvbsiuPtbwfk8c4u8zK
f6t8bYITbGWCCcpjG6mOnCBZtMutUm9s1RfOZXA3jgqVyQo4YlF6OPXvvsg10pOyPFZG63ZS7ZJq
I/g23GO7MsE4mwlqs0ieS5QlS3d8a/bGrvSqJxzcdE+7jQ26BNv/aJLxNyy3BzF0QV8OKdhDCjRz
gdVG5KViDo3XP2ma/1cmDUOlCD6kbUxwItZodGGDUJiAHKXw0zvLcosLMHv7NkV/Ra4mOsVcB8QA
9P8s0k+7Ck2yUmp6jfrksdVHt9Gf8/pQ6I4gt+G9LzFF8GGFcRBrDJdyVHGyYgsx/v+T9l3LkeNM
s0/ECHpzS9dG3TIj3zcMaQy993z6k9B8u6LQOI35ZyM2di82QtUgCoVCVVYmEXEBJ0OGxo6wF/k9
eMZzAtZMsOqLRKCYvqdlw9KjDliYk0YYFL9pzxghwNC69MiXXWd7/qcp6oZemkLrk1lN3xY0kCQM
XOp/IV6E87taDeUTrRqJgQZZgrcXDAp4YJiGKoG8y3eLJ9vCTvd+cHyQmXSs7FEeMYEhMQSoDR2H
78oNxtVQewAuynTFG/Gle9IcdRv6f1AWYN4mKFhD01BB+5suJk5hZordYCwn+e43U5XgFFsyjEcG
5HlNYqbXWxqyABFja2fs64JUBGGgYdvS8lYZfbHdZwYvYpHwcHY9rmxQcdeoStOaB+yb0Dn9Xtds
VGPF43IleNmVdcJrE4KwoL1AJPmDcRPmEVgZp/LjQZ17qcHLDDxL6TUhnU2ePwBDzh9UWDi2aF5p
vYgSte2ACBkxq2aTgkR6rKEf/EQyOJlbq2I7CqEUAA8sJDCpWKJWeZbh9i4BJh09wGP9uIbmwoQZ
4NQfr7hFbtZTAwjyT3vUzdN38pTJ8Zi9TZIdPZBOVeg1nR1ugLKZPNlN0aviLpIZV1ZG6bsnwcJ7
yEK9qYZDuIegWhm5gqc0hItV2KgHqCVfcxN/nlXKZQcpFS1Qi4gnyB92BwJ3TjfaKe08HXz23XUC
UhaFU0JgRpvVQmlHNYRYK03cDBiWDMGdKMzQTbJGp0t4k5wflyd9ICXRwrvXEhVwOlOm+kQL80TD
mWg97bt0qMGYBXKgTf4AIB3UxHhf88Pvz+yBrgFKOZpogbPx69XaBkEbhHKDoiqkwmP02OxycVIL
LIrpnQVgayq7zXX9Kjb4D+GsGLc8N2LtpyQrRBARFVCNZtcFIiA2xAZJk2ld19CSt3reKBb7o+IZ
Rca2EbTpmYOmSDvQDuZYpPshujBuPojzKzzEJWd5jH3hB+d+Yp1/okTwP4v04IHa121TpUjLam/G
wQAueB8eVZv0CmOfN+XAW59Cgt86PxqAxpdHfEIkgbgL860EwccfKhCf2RboCs3lpZ2sA7FeHpVR
tGMtj4KIt2KWfqvBISTXGOwEYREQTS7nS7JyaomQQiq6hE4oXaauNFUo4i6ST6MDahYy7ZNhLgZy
5YujgK8Vc3tcPmTWxUsGVEwwiBl479Ofs1XyuYVOM5KL/HpcbPkniDLuq84WdwBoXfe3gulhpoJ3
FiXWZby2S33VJo1Kua7Rk1q+k/YrSBUeIJgGGh7VViAtA9WFdtc5FZ/WiHkEVwumsjcDvTD0i8wF
sqEQr71qnWFbQfJ+cVTAXBF0djzRXLbHriySX7Ty2HSIQTlsWcSi5BPuCC1wdLfzoCQOwGt05BGH
87aUCnNL2Aq6lWECIojD2EbveWPEKpQTi4LzkGXuIdoQ6CyCaACqoV8XVlgTdDAToLXyfK8lMwj4
RntS9nU22qm4OJcPB3PfPo3R5Vgtn3IjXnA2ahUuEj8rEuflzzNAnQTcG61ghdimoqrsEKD/IL27
vATmxqyWQPm82ukLGl+odA3KYR4BWZV2hi7Z/80I5d8hpkPEwuqSt7HJ8UbojXRjhrPqFnPFk+dk
FgqhQvOPA3xkamvPDpQgUvuP+uvoVa9WZwe72JmQD6XfE6hee5eXxt4hFWMTqgmGELo2M3dT2i6R
Hr0pQod3nWWr2ctlC+wd+rRA5VvdohlTv2DkRVgUN0oWXxoz26xy97+ZoQ5OmEV1I0PnEGyIra2A
jEi5EpL3yzbITz1LdnSkGSD9hYIeXQJKI63qSgVZuV529jD/mpXWve3lyZ411Gh47GJsV0AVnqhx
A1r8EQRXrtAaUd7pQUYeAZJv+ADjvao/Rp/okAuvqP1fXhxzn1bWiKesrGWFWNdyVkRvlrmVu5tw
uUp1Xu+EeRkbhOALspfyGbAgraJKW8C8SHh/gtmGXs57/LPKMdklOXmFRjUaDGbLWRjLxQHLhp6n
BHJKEEh9XVhQzMIwCyFcvNPsQH/s5N3lL8c0gPY7mv0mwOY0xnwQAkWyqgLTJEliI4a2HQ9HyNob
Gew9SLNFtBDoer7edhjTz7vorXpRj2UNPNd8jRwNuo32ax5uQMTu/IHYq8xwd3QriJo60AXA63/9
cEVb9J0xhphHBZM30ahRjotDmD4qJ+RyQrGXaIDmC7wKhklffHLQmcKg6sXbCPaSKHVGNbGnpeLc
eMzEgdAh/s8MfeUFSRgrnZmTd3z6JjvpNpM9ywMkEDog9ngzP1fjX5kECIQIAosow1DP3DTpux40
nCn6xyYccBM5+V4I7fFW2wAO0tvFhldwZ69yZZKKuU2oWMIcYGAGUMbGNlGMDD28xiR79ke3dPlU
k8zdWxmkom8mj7mVVm30hrTINpdNgSdgFXDp7FnxAwof/3xKWgC2iGUhN5YIhBXCIb2ufCJskoCT
sHbL3kmuM8wfRbxGE7M2sjZKHYMuFWKkm3AZaARUO93p0w3KyNCMgeryr9KdtyjHBAEXt88M/wT3
QubdEVXoYuGyDHESGx1pPY0emXrCAwkf9wZMYZvsGD9fDmKsxBMtX3QN0S7EGATZ4VX4b9tITtPa
ALmV0doGQN+q9NxMj6N1F4GB9bIt4g30PYqStawCQCSbMl00mPS4Uq0lrn93APxhq2Cylw/tYVbk
13aoqpZZhFOkxGjZpJi+K/fTe5fbJdGek935qkq8y6tifkGMw5F5MfxDFyKGWgjGlDSygUy1e9m0
g8WLUCyU2tjjxBTWcUMPGR8PVWRRpOFlkwghF5SR0UJRf5lBZCvJTuMSj7LWgwoSejTwBlNVyGFc
eUSzFJ2UtDHePJLmzVHmBOVNu8i2pe2T7Onyt2MuCG5HyLNBHkTHyCUbBIgRAMhjiLfW8KTId6r5
etkE8zwpimWgV6KJCigPv64nN6x4WBLYELbmhijZVdveNW0ydiNwGfKZIRiNfhnPf4A3z3BlQzRD
4mtCTSU44jFOmCN3yzcgAKNtss+clHN6mUFKAeILVI0agC+0R4Qhsp9IKDNSooKMOJlAe16+QcSB
lDkaZ3z+gylJVjRe26SOV6ZoQhuIyHuM++RW2y5XOSqN5WHxCGnEX+kCgxR2tUbisCuHHPO6zawp
zd56RN7vQJdjqlzdAeYvvvyeTxmvePMUTL8EwBdYWIB9AW37arKIIT5f9SBWyTvoSQabznqeQ051
mO0qKyNU5i1L8qSWSZyBNR4P/tYmEmGCY3i6hJ4ocn2XW6FiZawEt/zPsqijIAG4mohpkb3FkdN6
S+Mqh/ZofYsdBdxgM96aBAPDq4Jz10n5iwSRRWEw4C/LDcmDci9LIXeq2uGHYKaZcKljWe+19TIp
hxEDtS3NGmnzWH3XU/BAC4k95DO4P3tHxBU3jBzMKjvGoGVjWYaonXM1L3EDKb0cuYJ5lF4Iqkhw
YgeCSaSP+QfK3KwMHc3Ef82R/786Eek0K6VmwBwabx9DHtp7BNLt+gB+vseWw6zFPgufxqiz0OHt
3sQhjAVg45/2WQaV7Ie/idGrBVFHQdNqYazIZHkn+PEHe1y5CY8LhDCuQTx9xZ3G5H1A6iCUWRIH
cb6QDwilHXQqt8L14NQHYVPfCDtuhZZnjjoB6SQmkZ7CXHSY4B6YI4TO6GjZv4XbeSO0EvlzdJ6F
VyOuVRQtAOajsnIzElsxqMrfq1vAsQv5lNGxRBv5K0Rc3cUzrzLUlAJHKxzOTrIuB8xrgVcO9znA
1dTZi8tsDETBwCNrU+cfY7XJvYD7IdJtYd/9SYuWvdpPi9SjJzCSyFCbGr7jht/S3G4dCTdSitqZ
btloaLiijVr0H3AZsaIppiRgmYAmz+aip24WprJC/DaPA+aQXMwWOGCH6jE46Ve6TW7D7MjjKGDl
0CpB6mqEMP0MrBuXlTqpBYpDwSQlmzCqBd9Qxp/iEiRPup5k2zic08OApxTG5XrDvry9rFiwsk4/
o+NyaKKhyrC7pmkn/W0J5GQ7chmxmF/2c5EfCf4qvkFHbK7QmQbRxPdes1EEA130JjC8LsRLqMbY
NKhk3erIa0/xVkeF1TBKWiA5YXacTn3pKeKDqW0vf0DmZbj+glQ0HdRRngpVQPJUuw3I6PfdDQof
hxHsIDn4XcRt4MzfODbJS/UsHsh4b4G6Q8bsHHUmFSXWK4BsgAghCKUCz2fLkUOP8N4VGy7JNyvY
qStr1HmUK8z2VCmKEMUBrwaC6DEcvL6sDRE5nt+5wZW3OiraFWPUC0WLLwrqpgpkK6WTO3nmkGki
weVxoLBSi9Xi6EpEFoRTXCZq8Vao35P2oSqAHwDkC8+91tiAPGHD2ToG6hwKdxDCgm4IWLw/3Gl1
EvqkwYuz/sCfDO6AgaJ0E++AkeDOfrEm9r5Yoq7gHCqhc496x9vwPYYkXOvkj8t1cP/6KuOsOSEI
6C8vjXnGVyujrmAl0hKML1U5JF11WwNpEyr3ly0ws7L1x6Ou3XpRjQCynTlAEfOvaUegZfoNWoU2
YF7c3jb7ZK8WRJ0yeZoKs1SsAh+wkT+gQvLoCE9mbyu/hk3qgr+64hXvuUapw1bKctUFBYpFo2YX
MsJJ7kG37CfQO8jwCe9WfcPFtDOveAVtVgB7UbGlC1SqXg9CWSclLtz6SX9CGzZ0wo14Q/L53E1r
7rg5c5WY9kVDRCPzKTQQQ4waQ5/HmAw1D26zS734lLWO8Dh4/U7cSngyeZddh3UTrAzSOIyiyZW2
BlzoTTdyZy4PISQ7h+502QjrBGCODikakDtAxFIOEwyqMEzVWCEsJ5vJCB/6MXv8byYo97CGbjaG
FKwj5jT6rYxS/ljfXzZBfiV9uaxXQYXfSZiQvJNObDSZ4tUiC8FLMBXivqljxY/TrLRVk0+ox7pk
MHSAChX6caiIUdFDUsK6NyC5hnp+/USAcpJhS3eLQ4qk1i13LosVhsHRJ2ro6KCTRDtgps5RXS2Y
GhH33Q7Cpn4HbDa5rWtezGJlsyaRa4AMLrBVtCWMN4XJoFUViit9gwm+yl9swVF/qA/ZlTG4yy9S
t7JeR4sTjlkXG7i2UElSAXU/ezNk0jCXJshx3zIjPQhRfEiF2QVm7nsD2ZWh7G+EMOG1BVmus7JJ
8+oJY1jNwVKIpwwgMsLBo21RwYK4THcVvfdoWaSvxb7Y8MTEWYcb6FiwB4BMBSUP6twNo5yYqYql
6um2H14tcVc2nEPB3EUVfTsCxsOeUVleGNZxLs4DAlbW7yvxR4ABOBupsxeG7a/L5+8sioD2Q8Ij
BMVTtIzPWCyFqo4GkUwYidWtEN/kvFLYefClDJAfsEpBRqiHd7UGA8WhwWhnfZRLXz+kO1ykTvWo
TBsegPn83kaqAxiPATQ23lYmTRYGRndTzc25wOuc4NIyJKygnELrzF+8bpO2zuUveOYPMAf4vvbB
IXn+ZE3HbhQiKyjelMXM/aYaQdanaxDuE8SMc7zPXm+UKSoep3jRzZqoFeiAEDohc/cBAt/w0B2s
PfuyJCooJ0HdB7MAQRbp3ryTHdXJboheeR7bIAa0Uy4D4Zm/f10XzduamiPEKA1ol0jNWHotBDu2
aAMqbgAKJRvKRtxhkrOknzJINee0QerlrkH2OPjlNSmcdtvsfxPO+fNl92C6owbyOkJ7CAjI2WFW
pFroBqiktB7pAy5bKXGst3wnurmLidm54fgje/cQoYDl1dGFpxMseU7DuiiMAqORcuQMMgaBM3e4
0g9170BvXnTlK16Rj7WBOrStkWPpJkSDqO8JQTSpHFQUUXTUY+Nlo4FFaE4LG9qIl78m67BBMgRf
U1XQkqHnV8DE1le5Ba7KCdAwsXgctW89DybICImSTpYiIkslt+jXiBVPZtMNFiHgVEO7AxmCFfES
b54J8j1XQTFOcsgUa2Lx1nXgAQGbbsC7kJkWAGzWcEfhRqYR3UYvpQv6gHhOqD+TMrEllYcuIZfQ
l8wNZwjQbcK1h37f+T0YJplaGSPi3s3g4nGZuDHKg8WTgiw+5CqUstaztkaFviYp2kjPsB6tPorR
KRieLjvWWTIByC2KcXgjo8QBQBt1q2eD2lsgBCre9HgXZmC90rbAUTlTc5ii+8umzt/KxJaFDixJ
B6HPSL7saveruanLfNYADHSgMj57YCn0rG8jlFdt/YVop0de/y7t/qNV8oVXVnstNzQzAyt9OQNF
5XS7cVM73XtxVc1epn80NGM3OfKopBkn9stiqdMENacQYwz4sJaxU2fRrjTRluL+L4LeFzPUiUoU
LYqCHKsbneAuec3c6Ea5Tt6AO3KTu+SRJ2V+3jnFHkqgMAGyCk3us9eXbLZaWmmQFAPnnQkGyGmX
3kVum9hoG7nNt9wdwW/OWyTj2vpilDoEUhmVcTHqCR6yRJk19uLH4mpGWiNvZ96AxHkbwBAVhHPg
FpHUK2e94bYQhTAo648VZrZg628oDdS2+gMiacDhwWGC98jTgLfidTbPXmeUZWovq1YXki5pyI3Z
HaaH1BMSp7oi3LnDJq9cnVPgZHgolqfo2FEQsZ4ppZaDqQsAA+dvzQA41wyuhEH1Y2Nz+fzxrJBF
r46fmi5QizJSaNBJxQOGFj1R6e+KXuEEF6YZdBGRyxMIEP06kfMoLKIBqdvYH+T4ulq8uvkrEwQS
gfB1zuOMEUgAjCzAMcV2OfZ6tgvz4lYIDE6yy17JpxnKC5IwmBJdgEjIlMrTxiinytMTDRLYqZZx
9oYVkSGvTJoxkirheXC2Oa0INDM2J0begpZoHEJxe7BQDCaNoNHNwJtR29Ujr4rJPmQrw8pXrzAk
zUyWEgJs5rHaGdsS47/9q1zZrS/62XbG2FPja6/dX+QfWC+AQICMoyZGN2KGpjKGIhPF05Rnblu+
pgFP/Z1xn36xQGWEwArMA664/G3GdVPrtT0mj0p9by4QTO85NBnEE6hM5IstavdEoZcmIcVEYK7k
jiDmmzTFLLC0S+rOv3yIWWEf5Rt8NBNIZEhjUk45hrFaxjI0gIYXfU/K3OBTfUe51FH20ZYQrNbP
ly0y17YySL7zKmzI1mR2i4R7JszAwBi+Qqndbdv7LPy/zwCSqLuyRF0unQGuAi3DsTaPlmV3+W9V
nuv2VW09HTwCeWGrnMjLeht9sUk9NM00DGUlAlDGuBdM6FSjke4JT3HjjgflseI/bBlZ5NqeRgp1
q68p1X0djS3WKN9p3xVf2U5X5o/WVfbDtWiLV38gjU1878w3P78qTZ+YJFomtkAgvVk9RtSHByQm
aN4H/pDZxhOkVDkpAm+B1FEA936N0UYsMM/u1fDHwM1dSUA6Xw8G0XFPos5HP8BGVYusJJnyt/IX
VHFALxi5ltOScW1CLvQH49rsD/hpkFqREStlmpBAkh0InyHmbo+pI94HN7of7fXFvnzcPiIfvT7w
H4B7D3ndOYd/U5DHp4mmz+D3TwpE4HSMIA225KFRwEM7sDYLUD8MNJjIPM6oGqcE72Z5RIZlBZMr
iKAzzN4vL4cVPZDEYYQBZTBELHLHrv09iNMQQr75G/71ECrDpgmW7008v4JYaOZ8OtZ9jTAMpWDw
5oPrirrKZqlq+rEEllBSnibxPQhSW9I5c24kBp3tDrRaoIYM0jiNhqaQ+U+p6hDp5aR7Rcx3AlPY
60K8geb2DyBBr4Wq4b2bmLv0aZMuMy/QEY8aEcWp0VHvmh0hSdRf7fhg3ixeBpr+hZP+MvcM3gdI
JlBoZ5xPWlDLXdJCDnOKhrs+DtxAxThkJfqlGHFK6OylfZqibrMg6wcrKCUopXZ7I3qQeLrkvL9P
XV5DooE9U5YzPDljrxiNLaakOVki72tRt5bRRebSdFjCYO7M/kaqnpP8OqseL5+jc0w4LkdUg/7d
FOqiEgbFEIQJZjp38QlCL9iljnnT7xCDeIUV5lcDaFRCco2HCV0wnBOr7dsQEW/yhZsJ+KvMn7ao
vh60fe1XjsVFJbAqhqBf/LRIftEqTExzF6hF/FGiTHLHGJD8TtvAV18UDA3Z3eZvWBzIB12ZpCLT
0iXZgtKAiAFrzdwkRANQugrc6DkG5HHAwDrBAv/fwSWUVcrhwwRl7VSQrNPkY5yQoLlTB9QjmPDG
5cUvWjFD4mqRlP9nXQXyDw2AWWkuHkSxcqYycmZDv7/snWyHIXpdKMGCnIvaPjC4VlXcIPJG6SHM
n6wp44R2tvvrnxao3ao7JciHjmhdWyNEndplvlKLoQFrgh48GU3SernVAW2VBvEvVZAUe2kbw5mk
qeBFY/LJzm6A1S+hdnCW2yWRG+TDrZdBymcjPGOiTYVGa3Ydv6LJU4BdQXNSX0+clFsS4X1oaj9n
PY+jIka6qt1ApcwHTje3zQfVRmOE0CrP9viu8FioeAumAlwotxitweuGxFCn6wJ7KjdBqNmadT/F
vNDDdFjUdT8oesHPS4U5UROWOe+C+aRJdnit7hVfRv8sAgG8BUib3R5EV9zycHPMEI7pIRnMkSoq
r5TRVJRyZEK4JeR0m4hASgRgrBFeRy12/+KcfBqi0VeDAsUwFBMQxJWDmr4HEifbYn+9fxdC58ZK
OIi5MKp4zQzxtBXFfvYxqz/twK6Q+X+zFNR5CNH2Oa2cHnSYsyyQJCzdvYwUKL27/PfZVwL6BkCN
ico5DVRjdnnaqwuKPJv0Or2qgYoLHwFbgFrDU+kKO5FHjc6OMWBnhjqrRsDHVP4YTeJktLECR3MG
FxPlDkQoMOyYACbB1RFlvWJQWfrXFhUxo6GNs2GGLUKURMZsBGAagy2hngAAxOWylcqsqLWyR8XP
tmw0bdRlC8QT4q/f146yUfa6/wEu5rg56zxh/lbVwb0GYSK6/63WmGefQmxd14IFQvTb7nUsb7j4
I5a3r82QNa+ShiXtImueZpgJb2XzyVSfzO7XX3gh5sjIYJyC3aLz/XiWdAEMBMtJR3ks3eZ3pQPV
ZQXUJCYA0tVGVjcci6ydUlXgJTExLZ0TvwRm1iVlRUK83XsKZOOCnXGEMQfcxlx+V9Z9sjZGxfZl
FKssGJb5lFk3hfwu8gQLmfWVtQEqtCZR37VminKVloE8vN40z8XsKpvRxRXpmrkt8prPTN/7/Hx0
J18N8lToZGE5xeZ9qJwwRQCClSAXbc42sQ7wamF0wznolEjJAZdE+jiBtAagfdROTfhFuStd8Zk7
+sR6eK7tUc4+dsEoWkTJPJ93S/6tnww01h8t4TiquSP3sdO0yUYWe0dtIm/EUKVpLdu5OSpVD/pv
cDq2swNpCY63cvxHpUJm0TVI+0ARdtKhcoN5W0nhEcsyD/lqP6lA2U/NXDcB1p31G7M9tcqvfnm/
vJcyby+p4JhYuRRBVso6VcBxQfx4VzWe/tbeYboM44jJjQmGHqIZ3JxM1ZmOy8lQ7WrDLcWzlwp4
O/QQNAUwmq/xLBZkzMSQpaKDqNnKod5oiVNCZs3pP7gI72K3fQcwfHAur59nlxypVRw1FKEuzBhx
VK0gAqhf6x1IYi0eGY3M9BVwmaomcI/n9FJFNNdRU6IyGAa9ZwUP6bKF/JKi/MqXhzRtbRMVyWyY
3KrR/QSTbqAQcTRwxofxJpB+JNN2BEB+lErHihu7xqCVLoM+wgiQrvGwC8x2DAB2kJxBmR0pEhW2
pigFf6OGuKhuktsltmPkH5GbGUBNSo7xlLs/QKLMze4Z3VUC6/vHKt0UkUBEIC0JrEaYOwBvSpja
ONuSLWAUIEi4k/rsDfk0R3VIOm0KBauCObEK7Tn8Vkkvlx2LHf1XC6KCVikbuVA0H1nH4AovlZ9v
CGNuYM/3fzNViLf1+vNRwShNxEEXO6xHP46e7pi6g8kUH/06DzgKfqWbdWyApyVAHWA2kAl/PTZV
NqtxVcniqSnMt6bVvutG4JVBzWMdYG2TBqAwir4G4Fv0TZNqI97TGG44lcprOu5m8fnyLrHWQb4c
Xu9YyNkYmCpXsUJ0nE5oQnsFfn7T/iqt1r9shfWKXFuhgkzRQhgzF4PllM5o49S3Ya05FtjPgvTB
qHjSsLwlkR+zimhdJgxtZWBJEupHNdhtlkp1hvT75SUxnyigNwInOYRDzmfZCmUOA7Mx5hNGBnaY
mYgtp97XG8tTNgEo5WJHvuI9VVlpwMokHSLyudKLMuiX0ywKijsVw2KLYw5aFjkqLFtRFGM7jnHi
DYWAPODyeplfFTNYYCQCyO6sWwAKCSmrjHY5WYN0bAzFi/TGV6eJU2JnvsMMjXTCUfTWz3oGS9VO
VmNlIiiiQSV2227iI6GILu7+gNn4DBgPn1zbotxyMYN6kSocLnUD2hfyMNIP3ZN0FLj4MWanfW2K
ckpzTBtRmlrpVBx06EFPwKt9A7wPrdvsugLJaOryu3+s2IGgAdYI9IrRMiNbujoIZSRkYgPkx0kc
1H2bt1uhS2NOKkw+EV0QW9ugPuHcmUnf67OM+FQd+jQ7SRrS+yC/EZrcv+yBzAtlbYv6hmEZRZB9
LudTAmqn4bbEpTxAbKN9IBNRXIgVuZ7OVgYhCjLJCaEeGpKXaqKeY0wY9/EueSDCwQO2C3DMhjB+
ubzOKTPpAEQXYElD189n5axKH3Q1hS9i7OomQ9ZHpBYj34QUEkieSld9R0hp+D1pVvq7tkucaOUk
2RA13aIiWsqb8o2knZEbbIMbyTHBvTvyVb+YDrNaJ+WULYo64hjJcMq75hBeE5HH+A76FAr0CfYk
OwDC+z55DHk4eYlkbWf7CQUc0tKwIAVPJTxSkgbFoEhg36wi83GWxPl1WtL62EZq5jfKpIdupS/x
Rknl/KRPVv6g5VYY7WKpNZw2lsofmamkdiGqxt6S4uTb0AsY7a1A2ACB5ykBkiWdzLfLPs88wpAE
IgosgMvQzZismfNQ0AXzVBWvGh4ClsmLt8z9X1mg9n/Wpi41yhqBKbbnt9SD0mi31W2CXTR9yMzV
fPkGVqZLdI7+WRTlAhhrrMGpE1qnFwy9g9tWcH6SEN9sePOu7IixskRFJ3XU9FIpYWlsSw81sNqx
ivG1D0uvVxPA0Zd0C42s665UXwKhe9C0/qUVJe/yHjJRO+v1UnGrLQtFq3XErXEfoY65HTfSO/pc
Doh8IlBsVA4/9P9/bMLNgcMDHI9+w4ixPNWhrJOrLQogipyBsEq+wXS/AuL+3O/fxS1XwId5wsjR
+m2TTk/ERChjaTR/x+c6BJdB5EqHzMdawVM+eIVmd+Celu0enXPDHhTOXcQ+4qsfQB3xMp7U0RCt
+dS5AjBEpV2iiSDY83ESIbdqizeDF7W2hkluwGN1yFRvubMrzBRt9ROoR49USFkMyMWMFh8UFNFu
81RPskunC1AjIrmh/rKcsn11hH7eluNnzBtrZZt6AnVhA8DkZJknSbLJtEe/mbZ14Yjff5eVufvN
Sp+AjAFiEZy4gF1Qfq1E8tzntWmerHsiHSJcd2BPzm+7DS/vZSaFa0vkq68uqREiOUrQIwwGxxlM
39O22NY7kLT/CeKHFXLXtqjXvxEtczLFaEKpR31TT6Axl6AMUSQOWA6irfUzBcvQwHuznNNgIxVd
WaWbQ7KYSl0c4TWh34XfiDYlmuAQwNqMPsGiRdezG0IKm38fs84sqhzg44DMEVpgVCy2wswalkUh
caLbSdsYBnU/9bmRmPwd+vZd26Ei8ZwU4tzqOJro1b6pcBPkNqoLXkCEg9RVfoHvi+s2vLVR/pnI
sTVYMaI/WVuLlxmhoeWbYb4E12ujvDPNdLOYM8RaeQOiYIzzRv5gL3e9+4ftHN63pDxUCcW6GOKK
pIpoQqffpshengUEWYzNqy9ZiwS12ITvXNl7jl0avqgb5VDMEb6nkDzqQepUob8UXAgc+/z965E0
ZDFIDXnUe5wEwsveX2du4puKbTk6mi6hMz3GNyIPLczME1Y7qFFRO4kB4l1KeGfzUh2IzOmwhUwa
NLohQM9/DJ7rT5DDDjJXVA0w7HOmqFPhvoayqm6eEuRcuCIiR7NszUe+7zZb+WEC/UeHjiCeNjsT
Qw48DgTmPn6ap/fRKtJwzEQVfZ8RAxXRL1P9US48AmN2RFtZoS7jdM4K/H0sUj8u/uIWePMWfuIX
75k9urpPcBKNE0E9cce5BpkOJIvgNiagqTMJIStopTzNYVjdDAcdw03z+PG00P1iD3EWp/N5N6HM
ymgxi/avSSoC9EWSqDkxOQCdpUNE4Dn2sgcDywXV6y8Retfxbedkd/1zfi9e4er3OGtmZfHrH0CF
hKVVIUXV4gcQaYHCla6iG8EznM5DcrsJ3ZjXAWO6EHijPqR+5LNuuSUR1mMF1waoIRy5KT05b3b1
LHBeJ+yTsrJDvU6WaVDbPICdfo+hY2c6SAEuxtIJS8d0jWOogigyQU7Z2M0m+hl5PDQk25c+10m+
wyrxGAJ5HKW8R6iV1atKHK7mduSkbcxPiRoNkCeYADob5cqmUp3KRFBOop65syz+LEIAeky1/gu0
pQFyT6K4bYChl7oN2zgBH4+GArkRHJWgtDGLx8m/WStZW6BOgRYUstmoy3JKmrvKepXq61DlHG6e
CcrPS2kMl2IOpFMVvOnmIQ/2I49ggfxKOlNZrYIWzQrKoBCbRFxOdXbfp1ezkTjy9CrWEOFLZBsz
QC7n7DLTdhCuGiKBnUB+5auP4ZGqFNPvyg9pJkNTCmMIHWRzFDBD86Ij8wOqoGPS0dcCoxYVlfNh
DkxrQB3SMot90Ej72lT281C8XF4Uzwx1oeaQzxg0ecAVUwg7WQ1sNW8RJ54vW2He28ZqNdSnE5dY
BouFThRVCDXYsjXd+QZdOsDl9WuBg/Vl5nlra1QwGsWknjGWs5yUm+iWzAIIjn5YnB6wNMBFfW5Q
J8585omr1ZGPvAo+kNWs4175KIVjkj6dXMvXrupjdyU/5Id2194ojrSXnGyb7YVbHh07bwephL0J
e71ZIm055Z1vJEfLdIWI80FltuebRCwCXP1QNvy6wCLQFZB/wEuUHmmACMbw5BbAKxt4YxGsMb1f
PUnXYF/TwTWZ++NWup9RVQg5YYv9mf/9FRY9lRMBQRo3unQyh6r1FbWr/R44XSca9esgbI5d0/lq
F++VNuFdo6zrBdMK/3wAizqNmRSC6XVETAZh790oImMfIuX98iFhFVzN1f1CRWWrNhfAcBa80kfp
UBmhHdXqpuymTQ90zGVTzBOytkVt6JhMQlgME3lNTofcwKxCeGqAawPbyl0puLHP65qzvHRlUKf2
rmhlK+xMeFCZ/9JqbykaB7T3HAdh1ubXVqhtkqWij9SPLMARnerWMu14n25Imj77AZBgEuYLn7mI
ENbpWFsl/391/Ntm6rQlwtrEySt2BCbYbY3WjjAjCi54Pg0Kd5lUNF1EHTZT8jE9Obg1j2TCipDX
CD/rl0K/whnEu/K/7iAVVGWp65sKOsgnrXjN29NYH/v87rJbksyGjqPrD0nF0aoWBFMrybrQfR7U
RwVikcqVOt9qwbfLlphl17UpKmouoSCEmdaSUm96rcQogSZ+6qh28aQBbvlHdMqsGLI2SeV1utHU
xtAjRa1AVrZfDulecIBggmqbslec/oaPteBEFJ2KKGNnzr2hVtKpRkLj6rllOhYYlqX+u5TqT5wv
yjsFdEjpQ4D/U/JF73rUNAugSHqkYt7klX7xyG3DcczR41ZpnghW0OBrqpv+zbgidJwDZKX7B1Kn
51bFyIk680yIZEAB0lKQqVCBBfx5RtsPOo74XYTnYo5xRsNLyAOZPI6L49/FlJVBKqZA6MFS4gUG
lfvZIUVbTCs71S9C5cyXYGYG55UxKp5MKInFcQRjQ3XTSY/msI+mDcc9mGd7ZYMKH7m4jEVQwwap
8TWjPx+D3azYLbjmArtz5Ofqp+kI2yKFPLjNsc3bPSqu1Etf6iM4OtFuGP8faVe2ZCmuJL8IMxD7
q9jOmvv+gmVlVYFYxSK2rx+nem73SRJL7vS8drVlHCFFKBTh4e7NLEeGhBaxRhUHVJLXkWv//N7g
6vdEAxMzBIpmf4EIWowZlcx02Avfob1FeX5fRZurWo0nF1YWIczmVSGFE0oJM5XJzPM1/DCvDHc+
lJHTxFC23uTyWTUJXMmsPWloXwB3zdSlWhxjYdFT58ooh5nPE8BvEFKaUwew4XjTlsDR6rf8x+Sy
V5WwqDKMESbt8L1MVJpDwYtoGxyZ6/nQhZWFf6cFGdCJM+e+xcyYMuzm7zjLUc09qP8C0LL2dgV8
9D8f8s976SJl0IhkN0mEVfVO+ZQ3IJ+OnQIcxjPOJNxZH1B+djBrvsscsZVFr77FLm0vvN3IJZaQ
dN7E91kmQXk2XFB5H6qT4fOg3hQ42lrqwvFHY+p6ztDs0oLsJqfaGSoUEBDJz+HPufQ+usZuFg4d
d8rN9164tlCwdNhgK4RqyTxE+Dkva7MwKVBAyN5rN+loc6Xs6l174GCeGoAc2uoorvjGJ2uLdYq4
aysbbKHvViWbO1Bf6icymVvT02u5H0oQxPgjrgEamsVJBWFsXaYV9OaGzFE/zmEwwzWz5wTU0JB+
Du4TL3PIv6m7f7K6uI6qaTIkM8Zw81y21NCkTrQ9wTTdTE7aMH+zbLnmkJ8MLvZO0hp1JBMMWo/C
a96bP9x7Zgr30HzjWGyzQa70SDVwnGCWA7WWWYLx82HJaiVsiQl6RmAEIWvb7oZDs0/A6b9FG7e+
gxeWFnE7z2upAYVG8Z6O1AJ9TL0HdNn28/N0J2EIAn0pqJSDHO2/IElYuQixSBAYqVDjBDpwcXiG
ehrrQQEXW4867L5BhZb9Gl8JxiBxF3aBOA5s695fydNARK8BdUgMmXyBCVqaPY6tDkI2cbACHZWf
EG2T+Yaq4fJbb5S1tB6MRpj5t8CbBhnIRRKaVSYTRt+m7x0KFTbosYc9ZpR/SE6jUgUqHO+lzzVK
7jYizUpyc2l2eUkpWhpxWwev4Yzu/CAI5Ylr5nQInWGu7Wv+PKUMlkDth+2qD98bX7kgNbBvYdFA
BkN9dv5tF1dJwiZIxmpN8c7U17b7XccDTcpNkN18MhYJsIaZYQLv0E3yhRu77EpocUCU+F2FKt5d
gXGn6appsLLcD6/yjXrTauS+sLYkxpbaGBUKSwXz3cG8ntt8xn445HsVPejtLt/aB7w0tnCKMORd
HJlgS0uV81i/lfWDXT5+v0frC9LBQozamSJ/kSaNszCbxmEq3k2BQ1n4/EfeU0wFuZYPL4CGyUbK
u7qmC3uLeD2FIy4hAnuSkdKu9kivOAmyp++XtVKQ00AG+PeqFkF6GlpS5wZJ3pnRODy9q7rXqrmW
R7xU+j0vj126NWG+ui6cccDsMaECwdLPh12WmpwokyjeBxnJe2TRjARZtNGA2TCybLuaUHpOdA0f
T4CTqhsRG/skKKSt8ZW1hGH21/9dy7J/boSKFNqSAGEILnD10bI2lrH298HxPWurmgSzuYtvpWFM
dlAkcKBqtR/2D8MWAcXKZ5pZ3YAAnKUWvzTHJ1JH1TDfmLo+dN5YlN0OsxXoIBBV2n1/0Nb8B3hQ
AxSKGDrHkMX8Wy6CXKm1dq8yXFwzKmWeNQ9VGj+XpwRgRNFS/f8eU/F6Q5cP/DSAZP/JTi7MJfKo
hyG6PRCgaRx9jLEmQkmxNTW3dl19sjNv4YWd3LLLepJhRwvyK1z8oNPoeweQN1zHNS2vLZNudWpX
0nFw2YOpUdNmtsblnIquRHLa9LiPR8D6SH/WzCcL0lT58FMZHFFsbNy6Nf0P1y9i7Jf7WOZhXzTw
1zrHxAp5lM1jF18X9j2GI9V0i65u9ZhguOg/5pb3sDbpRai1M9cslR0QoFHMowe6Zwaly7d1cOcg
urgTZ5nuv60tLg4+FAY3U3zK3sH7YuZ5aHd6CkTu3NYSxy2BnRV//mRuEdONkddmxQjIgOPAZLcS
+9hwspVyIZ71iKvojckKtDI/n0Z1yhKI+k1gN3wSphsB137MfP7MnLjxBx2HUnXwHH7MnO7fbdyF
6fkcXThCxCqecBt0HVoQ3UF/+ixdZTAIEChmwjbnqdci1+VCF5GRMKWLSdxDFKbs90LPruKBAz7d
y/7GF13Jmi6/6LJFzQu76loOlrCYQQFuxraFP6OS5mh81pDz2biOV8PJPP8OqQ+gltRlz9hQJDCi
pKCLNhUao0HHUMggr+Zb9KA4LXB7/e7fcLCCyOsfk4tDGbbQfJKMavaBYj+4cw1DuUM92+NOFmzx
Mazu24WxRb7RsL4D9zL2La1SyqqrVNi069yNTVt5JH1a0iIoa3UvgNSGRNEYOxamjRiNe5q4dkRN
J8aAKXjsON1WmFr1vovFLa64nClqNthK8T6hBiV/FNwCw31Ns0FsLHDtK+K6BpAUIpJfOUGEwPNg
GqF7MIXvaJZ54QA6HHtTXW3tM0JbGtIXNrASX9IPw5Y6yWzG/B3zClA58KsgR38leZrffjPz91bJ
fC08Gij0INUBjh4jdJ9DiF1Bk5yNHUIImkdEvFr1w/cHY22D5oG6eaZYVeTliMdY5rrW9Bly6tpy
kBU5mgTwBzjfuy2Y2qojg2MYcrQ69A0Rij+vJRUKyZMeqWEChOMJonT7fQ6q0tteAhxP81u81Ith
K1itbdil0YUrF5PNAFeFyBMUfu9UFxOSd+K1A2PpH9Kr+3orXK1tGHYLnIYgsFNABfh5kaTlXdl2
8DMlClIuUctizvc79ue+X97QFyaWiIGkj/JcqmEi2bNdc8b1HPzhUvk3yhTzyfvPWpb4AKPLa8I0
RCYBfYguyCqoKUiHoXjfWNC8B18WhFFIiLAggfuiAq7WaiG6CLSajWd/aB64LE46aDrm60Ryt+Sp
1g48YDTIE2fEuWEvPApTTkwm0FF4T9VXKzGpFd8Y0o/CHrburdWTB/0a8KjMXKHLmmaVjmE0Wvh6
ZQ0qOwnN2MhLHSnziiexnwcuy40Cw+rRuzC4OOq2yUFaniDTadCZ6R74lpLTn4v9yz5dGJhXfJHP
YC62AvptDkaBdYidKgBT9FwUsgpHveucAZja2LP3eUwLr3ZYQbdQQat7h/aCZc7Vb2ze5x+Qk5o3
dg4mNkyWUgN6od2EykP7WjPubpzJ9d3729SyE1vIFstEjDPZ+eyOAxxdKE7/Gj0AbOUnBmSXtxLh
tQvMtMGyCCgSUNnLPFWueQRBjgE8dpYIjLTb9TFI1Yj5r47lhZ1FUiraIWwGyKegcxHt8gOgJGcW
THd6MOf3pUxJ9G8sWjLBAxfDwFDnWhwb1hNhDgI8PPY9GpXeXCytEpr9ntErpd8fyRZ0bc0RbBXv
QUgUzCoTCxePWdVgFAmOUEn3ivI6bgm+rP99w4JqvAIs/XKy2ZCMAfxmOarqFd6zylOpbpG1rR0G
qGP8bWF2hAtPy8eM5zWfHy1TQVMAwdS7wdzgu1tzpksbi69UgbHN1mehgUiCTmz9wLlKM7mgZbgR
l2avXIaNS0OLExc1ejhqJQwVp3nest2pwTxuKXYbLru1LYvogMcPV0wh52Cvsq+JI81Q7XN4Gpz4
DnTJXuRvVXTnH/7NwpYPc6GOcR9as9xAxn1eYcqgTa7syNolbHwqo+LRlCXv+0VuHIw/o2oXB2Pq
Mb/cjXhSqkN1nJQ4GJr81Ot8/72ZtU4Vos3fB/BPTeLCDimsSRpBh/gePoIOp7wSASsd5aotjjbK
DuMufA//BXsW2KUBdkftFbFiWVWRUzuvyxiE0EZj0rw62uB7759zdbPZuBbaLwwtt61X9FbKOmQA
6j3q/tphhpnNWiJt7tlBfWD+v5h4QX4to/xgKeTrpGKeNGrKrNmbyUOdFY4tXaniYWPH5tv9y2G8
MLLwMvCbgE6iRlCaoSiouT33mDtBt1/zgUY26VY2v3oQTTCFg/ER3C3LoN633CibJkG1QXoL00BG
FNzUe15d0oWN2eEvDiHPICot44WCvBCEtdimQ+jPM3sg1XGzYAt8tRo+QBUO4kDEdNzAn621Jh6r
Y4sVDdGRFY9s3KwHbVmY13uxntqcTFLqYBruMJ1buNm1ltAPBgL5ORxmvyR3K0D9CQdfDsXFmhZX
byUlWaJXWBOeqzOYJj/juSrQUc8xRpr/2DiCq44FFA0418FW+EV2i415FnId6Rn66S8zXjy5V3nQ
uCZyi8RD2bfdHFxdq0XZ/5hcvoUm08L7uEQ8RFljbqmFLmhwOQ4LTn0WkA2tjbUutwHaUQXX/qwo
vVRHE/IIQLMVI+IDJfRhQBkod4p7ZFAOblAa5b4UOUWw1ZNYOTcGpjNmiPrMLb88mTKbJKuIVYAw
QBig55QlW7CrFW/+ZGFxMls9bFQjbOQ3nsbXWmo6cj/41SD5GydkZbtgB4ww6OoSUBctrmit0QSf
ZsLy4qT4HMze8n7GWCU08f7dR/vb1PJkANPbdJg0yd6T6ajW9/awxY219s3AjQXQGF6SGGmZ//3C
m0cQ9SeKDDr+LA5GdrR0ryw3ml1rpX9E2H9sLPJAfYo0MeRIacbDX1StoWudjOs5XoTOFlHrSkL4
ydgiIZyyXh5JhgXZIxgzySThicdizyQgMrPYVra2Ak35ZG1xX5VVr6bT/JYDgAECeuzAdzmG6nmw
RV+55j0QgZgfVdgoZckTILKxFYmK27dWCTj87mO2FRXWTvWlhcVS7LwwQnSMQeeeB3+h1i03g5j4
FdQmtzkeNtaznNXPpjhnbI7pEF8Dfbun7/JfAHk/WPfxbgignvfMnr9329WT/s8XXAJsJgxTCS7h
YEQRenj1uWaYutSc/5+RRQiyezFJpY5CJKlOU3w9dO4m2ebWl1vchpZVkF4wsImrYUar8r0e379f
w1qJE6Pjf581a/4FlzGhT8sxnKniNUwTES/xu8bpaOfwJ8PXdszVb6KNvVl5XH2yuIxCSa2gJo0c
KdvP6tp/FQP5JpnB7PuLROKTmUUgAkVNBbAc3gNVy92oO7GkgDTHR197ufSy8RE33MlaxCFVqqt4
UrEkSLjifX2n7khC+xclo3NjfAsFv3W4F87LumgieTNL0/HhYCWlU2jS0U6yjeO9eTQWV1/WyjqL
5iKneq9kjgWE40znLARlQedUe3H9X7C6zj7zza4t70C8tQghFUJf78wQ8YYCi7vrMDhUeEWwKb++
kv5BnVYD07eGNOVLBYunUpEAbwyS1SdymNGwoTvekOsRtBe5b7tbL5C1k39pbrFx8jBCAticL3jw
sc3aWdFeCtrN62P+M8tveGlmsW9KrYWxyWFGV38PGJHDo5+G9i+tj10yHhnSse+P/1qQurC37K72
o6pZvWShDmj8Mqq9pdx9//dXD+Klgdn9LmJUr3cds+NZCMBlV7PCShVEmBogO/s8eJYv7SVpP/38
3uhXJwMKFfU4oFyAmvwyO6AybRihjJG8D/pPE0RicbbT+i0ywJWVwQrKfeD2wvGTySIWqiOo3zMJ
PcDeyXOIhAJS4w4tFa8atXU6kj/VxnYLL7aytpmFFXrJugpupSUgO9PSqtBsOLYiFNpzNKjZ6KnT
4/dfcOXpAW+9MLO4WqJE11P5L19WbZBTxuD9rhxZc/WJjirApypq7lFBDdn73vLXtPCz4cVXFRWT
O8hHAqFkAoLdD/atrOmnuiB3sppvodvXjYGLAIwE9leNq6ItQetgoF2HiPWbOAp67wmm5naNC9lV
FcPGiSfdZM5WxXjloTwv8m+7y3J/osSctxl6asWp3f9hP85+xO8zF5F4VrdeW6uLRLtrlkCGTumy
1D+2VaISKHm954I4tfqeD5GjNedqM5b8+UufgxdeqgT0uoDjoaq2xEVJaqRj1QQzUC9t5sjTDs0u
TDiH+/5mSPbxD9w8HTTRZQBQtyBZytdVAtAPOkIDLB0YL1t2lvW0m+R4FDNDrfjNGsqBPr9nh5l4
Tv9tgXfpFP2UDJr6Wz3zLcMLT2niFOJobQc6nfRximxX7jCIYRyFEXzvGCuH5vMKF54xJBKHaAxW
mOyt3wLqpXO9rXvPXe5scpB9ve0+25oXfRG1J9HEqjSTxZr3ZKKzckd/Vf0KK/qXilPv2gfzcRqp
/FDFNNqcdF4pCH+2v0jK0rDnHalgv/OB+IEUxaw3MDn9CZh7zBKpW4Hga+ry2d7idrczwyalDXs9
hp7bh9aiMbQW50oSgLiQ6t5Iz/7cDZ895bO9xTUP2rxI4TMNRuXNPPwxZFh0X3iTqx+H4xyGgBB3
5L1wiZ+71r3yRHb6Deb6ttLRFRZB/BAFQCcUe+C7yzK4gBCMWvT9vHDF78AwM+dt6WFG/AkXJfHY
a/aZh0kf/NeXbWbxlZDxyf6yOj4qSlNENjhOKiPsrsp+6kE7otmw1BrCiVTcNdFg8B0oNfKnmpnx
eWzG5KGPC8kZJtBajqr6mI6W4mpy9pol0qFmhvKx4XpfsyQ85ec2qQFEK0rEcy564Q6jwcHiGYL4
d94ukPJ50S07a1T7UB2Zomax36Lf+JoGfja4CCpR05vMyGXyFgHnltz04DfKK2qKkCbpM6DxG7Hl
awz7bG4RWixwG2qqVMhvU1c4Et+PukIZe5SsaiPdXCkxfba0CCxmk0kKZrhnEhPz4z+icNPvCCOC
2262ksV8trYII3Frh5rFJ4Lus+LrJ3ZoMHGcoAT+FxOfkVNRuvmzvfv+vMyf67N3fza7iCbELiKz
FGDVaURO+U1ooiq4EUH+OMZ3NhYRhEvZwLQ2ld9aHTRqYfqiAOeEGV2vlPQduv5Oapc3qjIGZaxt
EFWtOK0GVVBIeFt4HcwipJ/doZnjSA4Sxz9NfXGeKw8iiDzE6Hs7AHh9B8YGcMSMm2iCr+f0s+HF
h62UYarkiM2G2Z3m1NeVY5W+5YZAlz/owTzx1YcukPTp8/c7+tUfwayDyiuemUj1MXj4ecVDHelG
aA7KW4KkreSDhywVZBhMSSjJ9efMNG4SmWx9Z6Divpykma7y7wrPUq9NtBrvNd4BZ8htF1BASirL
HXTtXMWaa3OTRhwFEvVBNTERMxiM1r3idiSLHVlUXiqF5xYigoCw06pODxGEc0DX6uWl7vPeeihG
xDMjdtom9lSk+ZbR+kNvurFGXqboJim0V719iAfrbtQK2o7pKZeUQ1MMrtXpXlNK1AR1tYhrB0ir
JyVsaNI949my6+oaYBk7EMVbN5YOH8djxCKMZxS7yKheMrUAn+KdrSRO2FdH0FRLrX4WFqjycsUX
GXPUmO9q0Lco9UCzsXItywpq9HNs8lJzYOuY5usA5ZjyU5Knfg1plAqjapVxbMd4xyWeQm4pdsp8
csoC1cM2pnFiQ1YFAsOpjr80uhUvaCRFu3EY3kULWYGuFU4cPTT59FgUqJPER8OC/iK/mfB7+FS4
PNZpJd/r4amJLEfMU0hK5k2h4oCm9ljGpjtauA3GzkkxjUy60jEjsmuK6lrvOa2IdTNOv6SucyJu
+b1lBHr4i8Q5rUOwkFdQYKsAeOMTsuPU9M3xKWlQ/hyqc988sVTdx6I8NSr+Nel2FYATZjZRrmKR
cDOr1w6jWkGT46UjBg31yrOnBDPzqdO1yYFJ1ZMuDDcyfmcQ2mFD4TVNR9Fz9PSWOKoAFDjq85MY
BofbQDKMyYvRp08sVzzCDSra0qnk2mUZZFry0FPKguaywEOwcYZ49BLDcPRcP0hW+KOU81vE93uM
aIJKLHKlrqK6kTkRec7k6L3LJUcBy1gl8zdLgENUqV2zxLx9Y9PRmtxUARNt8SI1DTQlAenqb5KJ
4/QDCFUTOvY1Zg+v0BKrKNFLTsPmvq1mrOBJkUCU0XT7qeh9kEED29ymRyMEk5PeOJI5OrHQXAGu
4pBnAeapqWCtW08oZ08gG/+ZpBakJSMaGlDajEFL36duZ+ROTNpDJbK93BdexMogaW+U5NBWd8IQ
51YHDzrfJ9Ck6hXJyy3I+uBfkzi7KcPoGpWcW9agwZWAEewOZBt7jEHgq2Rvg/aMP+pxDLClpPxN
1NILU+Gk8NsJD+x0fMhx5QPOd13iN0n8JQa2M5c6h0nT3ih+m0WBtpzp8OTNECkFdNLLG3aUaySQ
AhyMJNmhq3KXaeyAHr6nhx9SXkGAZB8q2a6ysgCEnG4TyrTSLSpLO8voDqH1K8+0wKzrH7qSeqVy
23e/m2QK9Nik2tTc2lbulsymKXw/SnrKMZgNZrq0aajUd49N8dxmigPePYh4174t4WO0kytMUHyU
DQkSZgaVqSN65W4+WNRi7a6vwQkqJloUt8DXOfFQ01hJnXyEnnUE6pqEAgR4H+uvopiCRt+NebUz
Mt2zOwPdiA7qVcNVRmJaWicF5yxKVTdKHhs0LHVUjLtIOcs6pDQB/y6YoGnWUoiJBOjiuobyAzM8
Z1EfLI6eeIhXv2F7GqmOnWm7NdSt1ZtR9TKT7cwOXMhm6nF4d5veTAVKmlblcvKgzu+Esbmr0uJe
0fZazRwDSTpk4QNLaq8l/A5l6ikJZadrhjcJh4EMOVRpEydrBtp2hZ/yVw2DDSKSnd48jP1wICX0
AeTCk+XCjXlH1YJTYb4M/c9S4iBm6do7iSsfgMre8s50zDx6T6fqqDOMQfLqdVKxO1HkqVbrF2F7
O9nhTmqg4iWhyaYUtGkxfE4OJBf7ij/VWuyjykXlfHK18acwooeiihwAAb1RhF4xqwWAFV/FZReT
m1ztfTlXXJCFOZVyFRvdTVxnDgexKYdiVallLlcVr+8nmtUQjM9o2FpHFbAhQ9BJxhOc3BXQuUrU
Y69LPqCsjjxItKgOxBz2tmHc2KHwu7J+nKTiZHUQugeMz8ILXtt1+O0agpbAJdfE+j7ChobdQ5eJ
aysrApP/7sv+ox4fFGk8JbbASONjPiYHHld06EBo3TpWZNJJuiFa6XTqTYfZESvkrtlYx1rJTpmd
+3+MgHVTUvHsiGIEecvl3QjGn8bDUPDRjm/KnNAinJ0SpHhtA/xad6g5VCxiLDqNj1ZZOjNCryP1
Lkm5U0P6T5czdOuzo2ifrOa3KD7MCKdCfomb5Aas4k7GNIrxmaPR555cqp4cM89s86NdQIc264eg
qa2jRWrfjNSXYTS8VNSumtjIAAYqQRUvbh9zolMz12gfZbh3bszG8FVWubbIH2Rt2HUShreho6NP
yU7AvTv0XFW79rLJuoW05Z735bvctK4pgaeWt34VTtQGlSHPnno5D1BycbkeU2ELWjA8SoeQshSP
cSV1MTztFiDXFcNHpJReZHC3S0tfThJEfpldxQTRmhftsdbEWS/lG7mG6GjF/aqZAjkzf7eKscu6
8FDpZlBXsm8S4wrKpfuCm9CKQUznseF0dejaauyHCNllYz3acfyQJeNOWEPvREI82Cx5ykv5PpLK
m8RUnTTGSGg9USFXiEoykBMdxuZz6QbM+S+VJfxcCQmtOLkHCfO1LGN+GD3BAWqC/RV4CL22nvC9
0wcpQQhJaql25YE8Tk1e+Y0Yd2waHVUu3Yy1v4Dg+Gkq5p2qh0/VUO1aM33pQ+NuSNOU1l0/p2la
YBfJIU/Mcx6Zu2mKP/rUeOtK46gKsjft2NPSskLZWPsxqeItaTH3mwjzYDHzKpcQB8gknkXVQv4Y
Gge5otKqaT1M2R6iovWSfjxlErxCTk7VJHsKAyzabBQnB8M7hTzrT9FOT/AoX0u5RybDTVp2Sttk
b1bmIW9QDsxF5hRsONY9OL0Hjn2Ef5SWl6dJoGfGU6zwALH710Dw/0SQJ+5R2x4ji7uVXt7og+XI
+PIAjBSUp6lBZbN3Gej+sHZwXDB+r4rhPYWQnTDSm6oocVQt0BQNmTJRgEHQpBIjRK6jG2nCsSwa
b7S1MyZLSxobv/VOSqhZyBQUIXckxfCcwuDYYFx6sDS2i6v0g3RKEErpkUWdG5n23TioVwn0ovwI
hQVAu27jvjwQPfJxFRwrjOMxVv4ym+Y5smwqhcTtm8nL+uY0pbnDIatJJvSSBobZHoidgbUWwb8v
nTDsA4Pj9EvNEZ/MY532qkjKieBAT4yBkXz0WAG4SVZ6alm5FWTGhMxPVpLsKq05pET/qENxm3b1
M0LsTwxKv44Z2H4b7TxZ0VVnJA/hGBeOqOvBSZnYR7bkj6l6T9r6KCmFZ1Ts1dTGazQ4PMyOIUlO
LZD0KzsrwU2MyKbmkR92zU+ZS1ejoRymkhwjXffTFqenaxKvypk72CqqwEkQT9yPmvaK5NrogB8f
GTKS69RSd3WCU2LZB4yM+TXXD+HY7M2EITplD3qLG69UdoJMvZupQLsYQ32sRvKoGdljVMe3Rjj8
bBrxgCd46oyWgND9qJ8a+AGIIHc4zL8rPFiLDM/Etr/KyuZUj8SVleKQtaVN0XRxc/yIMFcDxUp2
mZ26EEY4mBYGUVrLG6XiPikUqErVmRtL484gkT+03Ic4KDKdrH+zI3kfDdEhrnHHF6OjW51bTaHX
pgTUXLiBozhoCSgODQjdTGG8a8r8oWX6bRZnzqCSm2GSXF2Bj/W6I2n9Y0OYp2ThY6PpP/KxeQJv
rjNO8ROBVlFcokxXKZ5lS/fYilMVNhCGChmFhvpZiwx3bCPMD4iBURPKTm6VSM+R2vzsaia5qZ6e
0wYVP2bvQ1BAu7xq3SLqQaYACcZY9hM1fCitLnT6oSFUz61fmAf20CHyrRKchT0Gz1IF5Pi1eoh1
JLD9lPwO43IXyvF1VYKLFq8rnPbzkBM/G9pDa8TXLbTNNcYe1HBSMNyQHWIO9s9OPygS91SslfZG
PB0x6eaqSoqHghLemEV7Trppr3UhCNQYAGmMK4Ii5T+mvPRkNTuO0/ARTgOERwalpU2X7PMRCAvI
tuKRgg0GAyqU3MHIHNbla56mH7I+OCAbP5AwekjG9Ci1uKsh3cKS7Kk17WORikMHhoIiEa/9gImB
XMrdukXsmfLwGc3LVyuUAwAGvLQCGC+0miutyvdlBMIi3Ni16Lwy0xx94kconz9GhEHQyLztIImE
26m9TSR21tNyN2XZvpPaFn/f3sWlAhEVi/3WQ8uDaOghCskVzzoQshbdwSZQrAgz8tAkI6NKJQKh
8YOhh4eYAacsOjPGiyNE9qbvpVD/mVbx1VSJHVfKk2hT1QmTgcopuE1yG/vcPRBjPA6SfIVR9jeT
G0FDyH3emK5U8KC1sX9M3Ud6F+HrJS7utiCqpVMfDl5W8pMWVo95TgReZeGPjgDiloZXjVafRnw5
XeWGZzX1Y4+ngVKYT6wQbpqUhtsX7FiGyl1ld74Sq7cDeHOs1n6E6FhMe1NxpmR8jXo8oLvERQZx
zCLZjyLiVDpSV2WUg2LSD+Mk3ZLQ9jNTuHKuOlxO3sGa4Y9T/avRyzOKzjtNq3/Zff6W4qYsGRnn
l6tfysVDX1Zvps4ga6a191OH0m6NV59p+AOcghXpTimKXWINENbps4HmU/dktcM+DTM9MO2sdcmU
7Yy4aQNF6ZxMih8TKbq2bZQjRv2GVN2+M8rdgJA/EdMlNur6JYgOFNk4Dd1LVlklongmnJAP51oq
H7VMoITVgNdOxiGK2Y+k01/qNn3tSLxXCbwZFDE/tU51WVu6UVWfmgqkHVMSBzEenB1vEVIjBkZ6
K36QyegNVrSTRHcnDaBakKC0QvFi9JqxuCXAmVcsvKqbMsLQXnwlhuIOc2QoaUh4YtX2eN2Mtjup
4BtpCv0cT/l1Z0uHZEjf9TThzshGJGGR1wv9zKVhj7bcaUTBgsZc3reJ+VsxIwSd+KcUg4IpVgjt
9BBURXr8lE79Y0WyyKlI50GqMqSm0v0qkpq5mYG0wa6LO8ahEUhYdT0pwwGvO9VrOjY4iQhf63G8
iookpqQGA5JdWHQqBHrBXVw6WizpjjZJb0qPCpCi50+paZ9AANFRu0s0p6/0NynMLdpr/ant4ses
7I/jHInjqLypRfvLiIr7QhvpMPWAadbsYSLyY4ujrk/TnWpJnKb5CEUrpVdoV1Z+UWY7W9hIwwr8
okI+l5P6yxzSt14g/mjc/NnwyZWtCQ2F5r6pi0Dl5DkdkhsDBRsly0e3GbPDJFc2BUXJwUyU+7q2
n3ObPyYNAIJD/KGO4dto6tDtRSbXG9lZrpAn6kI5qmV9HnBg9STx5HEM5FimmV7c2mX5NnT6Vd/H
73ppXUUtc3MDEy9aLM7Z0LwJ/j+kfUlz5DyS7C+iGbgDV665KrVLlReaSlXivoA7+evHqbbpzqT4
ktPfO0zPoboVCRAIxOLhLh2gIlAZEDMAYZRiyEVqsTjJDGiUnToO9ir2Qf3SLjhCSCGmyAmjujWC
NoK/i+A6eLVX2m6DePmVqfGvCkk9VnYUVSTsHN2iyUNCuMApx2QbicIRRDN2gskNileL5fHv0ItK
Z4jGe6JFh4oodunnOz30LFLWd6DuyNFeIW7Vs51WC7vCw9PSNe8Iv2yp7ZERehU30jp96GLxqRMz
DHbnBL9PIbt6lO/FoHpIWfsuexAvbLild9S3ehG1JCkEiwWLBkzwN2ju5SHmVlFY02kZGLKSHTMq
HkimbFOPggk74zpOZ3cYEKNRNfEMXwctBT4aL+K9Nw6jAe2vz1LwnxDAIylLontIzbutilqBp73Q
Cq2ZUBvxIsZ2ovED/A+yacgb4IoItloF93oRfwZeeKwG4W84+l98iD90iq0Q+qcgQjGGUuVe9Efo
Bvc+EBex7I6+ZxdM2o11aIaJ9kma+r3PpMHq8nInVAQ1zhyhGyoX5ag5ILS7L8PRLKPxty4OoQXJ
9seM5aba9W9DlLzFKZ47MS/OSRQMRqwWR+CMNr2fn0VfLY1wrJ8Ag0JeA3xAR6jJu8w3u6J77njw
yergBSHcJyXZvixTvNf43EO/UxjZD3Jy0rX+UA8ggGqCHG9Od0yQ1vs9/euz4K/Ey+a+TrXSGhg9
lglS66jWPwNd36ijdoJII2p/OTSopaTYcl0rDOrzTdBXJy8Jf9GWWEFSWdTDRF/H0Jnq71Rf0A11
6CDSo2uY0czjV72uuCNjMB9FVKl2QPGnGRljkEQLalxKDS9MAL/FcW1EZfgsRbW19bH9aqi+D6ve
rZXggeYiNxVt/JL7bOd3KiiopzhnqPqNXMV3lKbHiA37rKbF0dN9lDaDHL9lwBGlBBWd7qkUos/C
Ux1Z7x8HoS/M1B/NzBseI613JIQ8YpOqp3EodkMOit+64BqeXa8zVVF6FfzR6jsUhYtBSQ1PiexO
osdR6u6LLn6OCM4oKueZHrrMS3d9SV0tYM8el9mOx6gLelAuEgt9wxGjiiTbSEiaRsq2LfPdgA1m
6jEzEdXHtMg0lJnr3OWVDCnfUTzHeYpajtJ/0hRESglhtVkAJm1kbfk3QoGFIrrKemoFTXKCpoap
cc8NM28zZrWVCnlsJEKx4R1eHYS+BfG3iJQetSLaDAHq53WVb0fK/6hl9xCJykmQ2Jb2ycPY5du2
kB7Rnn1HZfYXRW08irNN0UZ/0qQvjIIhK4RbDkwfhTY56h/rwudWp/WZoSoe2bajwl06au/EF1/6
QlI2QQSeTEFKTlINTxmOY+PIhTo+JWNvpmVpNSgHuYGsPAxqvqtzkM+VPv2VMlTcBPE45v1HEoW/
0iDZDmnwhbHSnQ6dOUT3Ls8ISp/qa5BKlipzU+A4qXJZnxh+NmukNzgKBzWw91gSSxNeXrNqMUaP
HaUaraQDqrPkMW82ldDcjzlYKTJij4P47EfkSfLQ3Wi4gK5000mWiFjBaHh03/vJnVQm+zJJqAFR
xlfqpdiWtkAkKcd/04a9NEGEEgHKAazSQpOE2qvf6W6H4SZz9Kq7tmOuLI/HVPKevEB4S8sa0ohk
eG5HGVPG7Jm22hNvKsfT4NIjamVNjzJerD+3aFWhxg9vqPrpIe77HdAvWFe/7fn0PQfwhvjpPscd
E5uHSHsTelQLqG4mATEbODF/VE8c0rVKmQNZLdo1U12KumDkBXY59vuWjXidjiPidSafkzj/JfaZ
JSUvZR9uUWA0BYIgKfEcjX5yMiLPRXkqBl1u23TuoI6miPxKy0BolUNkVe+cYogdUSAoSPam3Oau
XxG7zVVbgVG/8FwdbZ+qJ64aRgc9af5kg3D2wVnOmuzJZ/lDG+p2LA5OLaBIE380TW+3AGZQGXdJ
fxuU+oVFSLO9CPWTcZ8jfgAGEHkpxkv1wGp6UJw0xJD9eqcnj2nJTcyV/9IbQErk6EHTm0OeN1aQ
PUoBao5y3t+PxbjHGIzbIsCvkE6h09Q+UZW/sgBVUZbhNAeup0gmQaEz9X837R/k9Yy0cJzyWyzi
L+rariRIWAm0VVCNRGm7Tz6FQX9vOr5VhwHhUWVq0WPe/WUqqLDHyh4jIPolYNH0xux57xSBZPG4
gTu0mRLYXGGgY8xQEEmhzAtwaFkMRhbVOHbomEWCURT7pHjjoHWrUVPWm0dOP0YEF+CYMxgiO7GG
RmP1SXJx35YaHl5MDDRkF2fqNqwfxCp3CXoCWZk4CeQrwyJHlfVD796H4EBiVFsSBc/taFH1dUB4
mPagF/LiXQF3nCH/0LOvsD5RhtZLqmxJXL4k5YeevCMmRLYUmZToVoPCZx4rJilR+kVSioOjC+MG
ZwCZmvCCEBcdTMlCymVpkKYoVP+5H/FUjiiuolJMS2KqTY3+TWSDmM2i6YM4Hj05NPF/RqjK6OLJ
RiZkm0pFlq9Fds4QdSKDGGX/wZN/owpuD2NtQv/MTPg510uzartdUccGbQW7Uf/k/h8J7yvzpCPP
NFPrgZpWQNvUnKffHKXoCQSo0+mC6lTq7ykCyXyMgRXAuw1oL/gvOl5zNf5bZ68h+g2SFqFmFRv5
+Daialwk28CHqIcgMFR6I3TnWtfPBLtNfsv5c4/gpNDbnQK956HZZCH+KMLgZNLKQNXPjAXf1nDu
azwTFZGtVK0tIL0NReyNOAR17bAlSmJIDNWNUbtL2GDUAQIXCfKYSMkF7J6IRlJDBQMuwQoBLvGZ
tikga6Uhj29DJPRx5/Z+ZKJGfEi8Zzr4VtdpruY1lqDgyY1LxJxSvNUq4cmHxx80mC7olsaqlQSq
03bE0EL/2MeiGw4omB/SYtuFwRazCj3e/eBX7UkPDQe1EokducPQtPiW80/Qnrm5iuYvrlCFe9yX
zZ3oA8Gb966WvOfqlx4gFQomStJVyoBF9Jco/i8I6ht5dwHvkUM17oMUIKjKbl4n5uoMMh6So5ox
CGTXBj8XIDDXkKfp11xYQ6kxEjwB1mqrSUCpHNqoKkL9Jb//P0kmrC1uhl3qGgotUQ34RMVFyg2V
1E/MET5MNKChtUZVsLw2WZJA28EI+aG7xdSWoQHxbSy4Hy0d6qWCOSH3cAxTZ03faQHfg628MDfD
g9C46UKVNuSM04vD21so9OzbPVRYAPJxBFfZ668g0FhBS/1Eg0lAC1NNBgkp+Qn8BiWoorYhl88l
ml5NelK9Fa6EpW28sjBDSXUqHqLOAy6CbTC98c1PfdTtANITLrjcVgVLFxcEJnXgdsB0Aj7N6xNJ
acGI0mWAt/FPoXhK9ZUNm/BA11glbNjF35+deC0qAl8qsWF6AJXgkMGt1lJv9KBiKkKFAJTMv27j
dRbgUdcmZ6e+BBy6G4YWVXxX24HWf/MJkUnMa6wewZ+QpGtDM6Re5SHVxSjyBGgrG1cx9Y0TWcId
FJUGQ3ovXlWzf0HvbW3A5yfE7NrsDLHXcUXw2qwcz5kHR922tkfoY4tMbGUf1+zMTiL6ejpyKSwP
sg9f3i7ciAZ/UX1De9IYxp5j68mLzDXqn4XRiuvVTQfqwkWiVOePZYjz35mQ0zzku9xkZvgtkCDa
yY5B2PL2Ote+4syRDHEa1zIUDM6EtubQFAj4Yu+EA3quK2rctvUT03W9uBmWLGKMRl6ZSpPMohGU
Vqb81rr3ACABgMnKp9vGlpDUl3dvPmpQh23f0m9nZQ2m8qWDPbwAJYpoDgekku4aGn7t0+lzXwJJ
8hitOflMz6MjO5iSB2VTuSltQP+he/x/UJhdegWuljhzLyhOZNkQc+ksQRbhDlwHDsDbNg2t0hZc
cgD5Fa79mgD5is+czxv0YjaAti+HT1NeM5yXQFl7BCYXdcNr6jPPglyyASlxLp3Vk7SDYO4udKUT
8i9z0phIzDXI8dKjQwkBGFwHDEn/QTZYsRazN300ngeID9HdNONW79SHEfQXvrMWBUnTKb9eHeRq
FQV7NHHaQrz2+ooPYdrUuodI4Rt4DviFNW7KXxU3JgrfaVaxN5FYc1N9GCzVBEO6Lbn1L+XAEJm9
E6hzCdYqEefibwKb40SByED7NftNPg/yTvO/oxeKRwOR6KO6923v2dt8y0vdo67FtrLRgHbsvz9P
2I8L27OvrRJPonkE2ymwW3yX9S+3HcHP83r992cPhj8yReN+jVDJx8tEikYzc1qvIFZ/vhbXRmav
BVI1JR+Qap+j4b6Tj0r0mtWrhDo/A9prI7PHIRHiOCEisLg1JiaIDdUxVI7vpjnT2h1+r83zry1p
9jJ4wIsqPZmWBIGX/pDlaKWvTPQvfBoKdk8FAtmgxfxBRST3WsRyuSTnviSvVB3uxKi1b3/9hVWA
XA7XTIPu1k+Z6LaSu1rIWukco2oEDApFRbLQndtGvplBZncaViYuFhmMG+g/X9/pscyLIagbCbFQ
sdVMoIwsz+3uiieWQtNcddGJMupjaBGjvMsg47n2ii9uJCYyQf8G90XY7GSkKJgmFeYWAd0QDOa1
JjLH20tceE4naP9/TMyOQzCiQhLU2EjgU2yg4Nx6r97Vdr791q+11ubtF0gQr+3NgoUBOTst6oJg
EIp/ABYBYcQQKoVAgrdmcAdg05Ygj4tc9vQq7de4gn9GKpfG4aavvycKfwrgnHQ8qzRByR14SAzZ
bMWehQYfgCNW4m3J1yaGpdtfUSSzCEIgOShvgQ0+1++g77XrA0DsW3Ej68YkLshsGZrfk1Lj9BRm
d8WIiTAQk9fG2pDWQigDzk68iBM5PyjKv5+wiyg01QVZqCDagcxZdYBYbd8g2HOaGGSGLTb7L9+v
caIsvMFXJueiHYVHJe7/y2T8mNrelsCeZ0y5OrAh5sphnnZyfl8haoC8D/SxGKqd7fSIFoAWlCI5
l+AtF2wP+Sy3y6jhlUGkkQG3o4vpfR0pykFSSXVkflSjRD0C9Yq52ZWweOmzT0T+4EhVMZA7Jzsa
pEpUVOCJzn2wr9k+KNZG3RfdE152LHQKcxRltlylyWGdBuQ87Mptcer31Aq3ucvAlKrdTySwwZ5s
+AYaM8FBNYqXtWG7JSesQ00CTE4SagfzQVwg3fygynCXgzixmhDFMiCKx37NDf/MZWQKXjG4KU3E
pMo8m5fTsSpRPCXnBp2qA9o4vpnkIVYaNcTuOfm6fYqWnATolSSwH6gYMf5BTBQpBeB2mB3DaAFu
Yhts0MLc+UP5Cyk/gM99Y7bg9rltdGkrGbh7oTEFCm4y1zDpw7DyKo0hQSw+62YvQnJ0eL5tYuk8
gpuNADkBxaUfSuX9QNqYp3hMegUgH/mcJStElYtruDAw/YAL9yK2aQ6sALxrUW5RJo/ZxwSVv72I
NRvTv1/YKHmOPczxXCX6UWZotKGVEQO1fNvKosu+3KtZ3BdIpBLCIgQlkdl8IfF7H2ygdk/1RtyV
+2mSNj8gAdyWto6wfiLgSp+gIbzywZacJ+pU+FzTXBqobWeLFYV6RKiGL1aCjaHFXH0AOdrmHZg3
23tcI3ZeOB6oAaJnIYlgaPsx607KuCiLupTPoYKXof/dJ5vbm7pkAEzpVEOlkeFGz19+TrzEZ5UM
ReQU8L6vMl4Zel7wE4zK4ANAsgP2PDbLdmKfFVoC8PZZCDJD1L4IpqiY8isv7NsL+XkGFQL5HB0p
1URdNo/KagDrs3hyEJHWoU2lHKPIPyh1b90283M5VyN680JHlmMsdhQ1SAP3b6K6aTOAKvhrzVbc
3c/Pcm1m9oiECceMcNSIZ5mCyhaTG/n29jp++lMYUGXEmMiPwf43C2LBHCfRDq25sxYWIH2h7LGm
2ksWJw8eJmhkrmzEol05awvsCddGpx914SdINdZlr1UiREknouZJeNjfSvdaZopua4Pr44Vtxfv2
1+2lLkRYMKvhyoIwQv2ppRdUEu/UGmaBMaFHacecHAG1sgUAeHifGKI9k6yUVZZOIxQ8oNsHF4GD
ObtWmhBzPCm1eE7o91iWGpSYYlprKS2dEug2aCgzK6ilyLOPCDLxGmXuRj5r0jPv71p/5ZBM//vr
yA1/9uLvz75X6Av1pL4tn2XBswP9sRx/c13BiAMaw+z19lda2jEdPDpEgXAzRfJ4fTYUKjWRWsFP
JCQ/KaXwBRTeUVAz97aZpfuL55xhnhg5Krior82UwshYEbXyeQwjM1Yz9OHDTTE8Z9lKkWLh20wV
J4ZK5OS75zpYJWgUhYoOCOs7jDBK3FCSFQsLOybiZIEpQFVV3NDZUqJmbNQ2IngOlcLEeqEeV1qq
uuK/F61oiE1QRYN/nZ8xMfUzFoaYwvbqjyTNTAzVl2uie0s2ZBWxMuiNQLw75+LTijZt1C5BEJSB
I88J1L1WrLBOLn2OSxNTuefC9Qh6C9WMURfPmKYwAGYxeoz93T5aC5GBIsqICiD6itD/R+RdZH1a
Ri3iE8CM7KlLGO7qPdIbB9iX41pLaOEgXxmb3c089YYC77qICQQR7AJ+6LRq25nhMO5ETlaO2kLx
G0vTIDcFtSkJAqGz2ynHObIKBZGwd5wyRjSTXemX9AdjRlt+T/YNRgsN9b+nFIJRiO5BIBTp2o+7
OknS/Gs/1UI1Ysy34h2zMBdqAFu1EukvVFyubc22EwBLqYTKC/JCR9uJhwrEN6QwSlt7B6mPRX1M
vK0cl+kJmDlXEWkx5GmYiGRRmy7FxYnU0AoF4E1CsUw66v5LVvWWWh+q7lWT75XKKryVkGLxwFzY
m/79wl6l6L2kdVhhU5VmzktAVt8LuTPS7r9/+0Rs5lRzR3YIiZ9rQxjDx5CcitCiH+6IjC/n33fK
SjFzKZQQv2VIILqDbHBeNUk4yEJZiJQDox8G2fWWZBYnPzYMlPR3ggtmpNO6/uiy1alao+NqYUBw
trSYieKgc39qwwJKdofBoa0iGyrwByEooSe6j/YvV1clj5ecFx7Af5udfbrM04I8R+h55pijpzK3
kvj1H/iuSxOzx0TkMlfjDnWRf7EqikbkALmMiiNoebZr1e619cwuWy+Sqg8l1N4G/jpmf7w1cYZF
T4zUjE4iNZizmUe3YstaLwWc+kx2kglSuSNqMChkTiWuYLfG2bi0GrB2iAwoDXireUiR+QLaWRXO
u1L9LrWHbk23YOl1vPz7s91ioBNI4xEJZxAd+nyr07tUX3kdF/27BqVpBEUQNfkhGqyJncJqgJXP
3llzB5vvOJSssv2kbjlC+xZigu6aCvviR8I9gktCJAZXOMsMe501vVcKE0JJdALIhkONpv6WDZcw
kPcPyP0BFAKxPxaJkPZHgljEBaulWAOeptyk1Uftw+u+rdyipU91aWP2qWStjccgxpKETY+2dAvN
gsjC+OAkRDOFARNfDVt5mxdtQhIGIuwg3wMd9LW75VXIKBmRwXtdaMdFZQussXM/sm+vbc3MdAsu
ng9k04MGcP6I/Lp5wGyGhikjAUhNLv29bWjpndIv1jP9kAtDKU2zFiN48rnWUitGF1a2eekDy/N0
287iglCKBWk6HmE4iWs7NEyBfq/g8QZJdiVV2NbhaHeeYt02I07ffP7OAzgA4B9VRf1H6KQVgZiV
FCUcBGd3umgk2+qOYwDcCr7Q+jbkh+hxcCYFpgHcl5sV49PHnxtHxX3KDyBg8EO5DXDIVMUY0WQc
AWli6HixVLu2p3J/cyqPa6C1xUtNUcqUCHJtRZo3twEPV+o8QHu/dabOFXQtc7jexgKo1Qif6s5c
WeBSFIVsEetDjo8MePYVAyWq1cYHQgnwBVOyof205w8TSZTsptvRxqzvRLEZ2b4FkNuvFePTH/+x
uxfGZ9fdJ+ChyHJcvc5UdvFgTBgw7z41W1N/SI+F3VkYfjgH9prrXFv09O8XV6TiLSj6w0I6ByXA
smGTHHH8jlKsWGkLJFri3RdhbQ8Y57q94KUrc7HZdNapG6oWZaO4Hs+ivtWUXa5vpbXgcTEQv7Qx
yzRUuRrFlsR4uvEuRM/AaYBTWtQNIkKMFYNm7rDWoFro2CioBPz7DNFZbsh5X5ZyXEvnZle/66fg
vt5m2wbzBVZsx27jFHuUlMG7xPALJpWR8CQ8397YpRDi8hfMfLhHBZLINQeOkFWKzf1yeAwqnaxY
WTmudPoVF8dG4UmXNhBmPSt+D2j5Ni/Msf9N5a/Ys26vZ+2gzHy4mEQeb9OOnDP+QPKXmLnVGgh4
zcQsJk66nGCkc8RZ5M9S+KqCvjKsV8770lN0+VlmzmXQwgFmCoT7GH2oMeKGoZNGla06/HN7vxaA
pNdHcOZJqgHjzE2DSp7Ue05YiQ96C0puootHUasOORsiC1Njm1jHyL7a/75tffruN9zYvAegJKxA
4R5Egmrxq/J2SrHyCq18qjljey3UWIiIT1VCSixP4iNUusy0cf6/VjEX9lRqqeJci9FCI/cYnSLB
P4izLg4Dm3mJog9FBRRMcEzdi4gZfSV8rOSP22tYcezzkHjgggItRcQ+bJBBK1aYgpyaOYGP9/cK
6BsgY9uKp9s2V7wCm3kFDEJ5PgGZ0pnGCthSwtDWMnHfpcJGj1Gjb+uV07By2tjMNwRD2dYcue6Z
Fq8JuBRo+n57QWtPCJu5hqgcvalwhMLojgBLzN3A0e3mfTQB6ANnv7i9bW/teM+8RNlhzAv/AS8B
iqI4aMw0yY2Wv9y2srqqmYuoZU2ISAP86XhKwACwg9aC67vqEdNWk0jpOuX0qsVZmBGLagY8RgWL
n+yEQSSX2ZBE75x/bWR0XFVSur2TSEWvHyjKIrTxNNQFmhTESFYJKWAZCVTqZvuxBMvXv/SNV2HZ
KwEAstFru03OxwJDjRhCPCg7YuonFNSrL6WEEA1Y/e6Ax3nqPsHV3tqY/ZyQqqGzFoTcfmpQCL/+
CR5NkqBg+Lpoo5uedl9g/mwsXxR0KG6fo8Xrh2BZ1EA1/FN5noitzlnfk3OVg85U+hsVK354+S27
sDBbSh6KDWgAEmSKWyhvmyLEMScx53JVv2XxuFwYmkdNfpLEfgUIig6Z77x5hrooGB5X8BOLH+bC
yMw9kpAOGkuBNGdNiCm/qqOBkzWp/E4E1CDBMlLJb7e/0JrFadkXYVqT8RGyn3BfeAkgTfBc6ACf
gi2QPd62s5yrXSxt+iEXhsKkKopEh6HKTu86FxxUf4Kv1tacYaOD42vl4K19rZmbLORAksIQ1pTs
r0pefPDm85WdWzMxc5GNGsP1D+ghZkQ8jOBzCgP2IjTjP4kELvZt5hcBaM6qscUBZ4B9gBUpkN2s
WVNiW6w1g/Xhfy/qHKQX6jyUygpNMfHJ/9Dg7gPHd7UnVJMkQFyoMeHzvcd6tYu1ePygMYyRbCg5
KNLs+CF/b5IObHEYrSCBifnd0QjMyPIsxZJO/KDvRFw2R7CalfOxFPsAWAOXhGY2krHZrkpeHuke
QQg8QQPkDbO7b42d/x4ep6BS+28z8231KeoWvYJgF93S116lX8CwHRB9r12upcoLto/JoOUFo/u8
LFenPWDKaYVky4VIpRWdMCENXRN3SmH1LW7YWrdsAR6FlV1YnHmqUC88j43InEdMcniD4T0obmvh
CXPbfb0h9/GWGr4JWllTePCeBgssn5iT+Qd41uufMTs/KtLMNgaTKrJp/TSBPEBkIT2Lu+kFAGlk
Z6xhLRb92OXCZ34shlSIwkvcR2HDTvGGY+DbbFNj3E17nberUyWrBmeuTFKkQmmnb9tBUWGSMkie
WkM3JwhLfPpHB1akaIRCuxiIgllwUqUVVXMpRKKLgISXgaOUj3EbrNy+xRiIARmLqQdUXwFcuX4M
BM2LWCvWUy2LmKMFNXh3snfXHDm4vNzeJA4Y7NTjaPq4/phdz/6BahlODvoBRP+uH86Rq16S8Zzm
GB4B5R9ofkyPg276v1c2ujYyeyNUNM7rQIaRpooMD5AcrX4W1kAT0wGYZ9TgMyWKDI1k+gNlDFxO
1OYMmzmhOgMtAFEtBhX6BMj20GDh6+2HfCmku7Q2O/8Sl8Y+imQMiWVDdmBlh3nGLluTQluzMjv0
epAooKfEmnj4nhX3cfpwexVLj/flKmYfRsnzCi8PkDkRPGUKfrSB49VRPm5bWfgyGICBPhBlmFD5
IfGcgZ9MTmSEcygVOL5yz6Fv1YQnH9wGebCSWS+sCEz+OM5gPpXx/+dXaiwioIsQ04v+aw/u55Bh
fKDQNrdXtJSmXZmRrm+u7IcAndQIFLzjt/KZ6e+mxgJIYLbhNJRo3ba3MCwC0bOLZc3C7jDL47bO
sCz/DnQYEdhirNZRgKoLwXpu9I/sAayWu87yzeoERb7fa9XvJTzf1Q+YPXRCkGoaZgim6RhgJpzU
Hn/XG25NIxPapnzx7DUU7tqHnD1p4hiqoSiiqZH5+4mgSe233ppCpCRP32nmNK6WNbvGYzXkWtcC
wRoQsHCwUvgIm/TQelpuK33lVHVW2lVSjAetLPeSyG3EHe+JpLhRK5w8VmGMsi0i8F812S4WOidM
+SaRyy36aJsuyo56hJ7IUNiYDvgFLP2IChYhjsZztJ7SCGhpZN5uJRAwR4I0BEwo6l1VMXWvqB2G
oinfiiOozcauc6CjYGsJGBwB8n6VakhRyVwCbTPYZ80kLkEdpLwmEjQiNKQYVgEKokYrz3zg+zRQ
fBP9sNbQYkbAp6d9eLX4ybpcBcd5ZglVAnadTMUaoSmfQJQC4gT6Js8yz5F7UA0VaX2AKOOn3Fbg
XQSTRx3EpsoxGhuBUAuN0JOfjhtSFiDUBeF/OHj7qqGnpgToE9GT0RZpaKQ5d8tUsaqSbyWCSwP2
ZzBm2nonOmwoTRALv1GtfKVCejcM2V0aIepuOnCI9mkXub4agHNoBHl30FJDZOm7GIN8BZw8z3Jb
35GqtDMNna8k2dC4vfOI/lAE7TnBmJWTK60N91QYrUBNWcPEqRyDvx3/XSOWfbD36MTpfNSZgzHR
wGjPTZ5GoABVrbSUPuo2fh3At90wAKHCIDA0LXrPQ7KNuAKeJSKh9iRYQwVATFE64HL7PajYRqlw
JCXGBGNzqDtQS6Wx/J4orZPqGATlvo3QY9MF6R2mRCIjk0cn00qnkaidt/SZdPJjp0AlAcDgYzuw
uxFU/p4vboYsBbWI6KB3cYpD+SiABCkKirM6Bh9C3pS2mqNuI5S7pE0GW4/GFLyTgRBaox/lT2Dy
+kNK5Yt5lWckiR8BhAxaLwxEPHGNvvZ18cBlMLZVNIusNgRdqufzrZZPcgCapFhjp2yH0T9mSQI5
DCWJTR3c9J0PkZZGzl9k8N4CkQZG+S5onsMyeQBVI2a0S3QE+yGDUEc+Ea0JdkA4pAD03oUm4Jcv
qj2Y18A2XitgJi/qYOOBysyoR2EXj82jV+gPCZfdPkmBOBq5QaXgwQfJoRGPZbaXxSI3k6JzM68C
y9PYG1Dnw+khpx6M0yTC0QOyGiclLeFESEogq6G8tZBDArVb+nnbTy+811fuZPZeD4Nc+JkOACqT
si+w+W2zca29vGZi9mS3PCZND1DUmYDFvmghKbGGFFrzvLOkUEZOAw4k0GTHvASHD9mEYOwBz+8K
nGxlId8lrYtKiIaZojwpUOlEcPgCbnyXje35n3wOBi1PsNEiyJ2tBLIB4N0TJgwXUpOAfFDBvG1g
aasgrwaVUEiRahglug4DSkXqRpYBzwDKYwpy6TQCk7O0Fj4vZOkATACmjRGYSWp3FtOE4DaFQoU+
IatAc4i8UnX/LwLG01s3fwuxEIAmAGrBINvsLaRKAt2MVhDPNE91u6aSjoFoAKmDDByzhHl8BbO4
FNQgVkd/R0fJA1nI7LZoGLfVxRi7px3ZE5xE8CzZsU23EYZ7+sfGEXdQXgggfj5ishjSLvbtj7eU
UiK7Q9sDcEYNMJ7ZvuaNjmJ7gh6Z99JPdBanEAIjoNsykrvM7jaZunJalmApVwZnUSOjvkjiBuQn
xFVcTM/FKaaoMZFxlLbk09/2D/EheASv0clf5aZaOKlXpmcBZNr1Hq6yioxWOGs9Hvdfeu2s7Oea
jVmMSISeBYwrU4qebXObut1jgnlezcLjaTE3AknaamS8kFtcrWt2AwUWgg69lrGlZehkAZRLdJDf
Q7gPGvZrA0LL61MVeRqqotq8Z5smBM//9x5qtW9KzYAAIeuMvkhWkpilaBtjpARkHdMcJPsuO134
xjDRAxpEQM5HW38T2/xFuCvePntztGs3+jts5F8rn25pGy8NzrZRg45sBZaBCUI0Qpczhe4bdLPe
vAMEuoDlAQHzBA/EtlorhhcC8KuVzpxOzjtRlQaoRPbOtNL8GIJh1ahB75LgCkIX6bY9ac3ezOdE
Cu2VcdREzAvUgZUcIJljFk5y8m1y72/HO9mtX9P73PEd9BSdzGXb2Lj9ExbdzuVez17wAY92opQN
Wv9GawlGZXBz6ipiAswOnWDllV3KVK82ePYG6mVMAUbD8By4ELcFfI2y7UQDzJF2bg0baoNc8vb6
Ft71S4PzYq/msSaJKDzNGL5o4pNSurf//jdn3+ydujIwc9sQVImUrgIiKk1AIePzD1B87mIa7Fk0
Hn2wxOYASipB8DvvxJNeyGv2J1d5y/50xC4uJ8AocpRXOELe0XOHI3qlgNCKO+ZCAGzjrxZ3l7zO
xXGZF7UjMBHJUJ0cMej7m+hvmZ6C4/JxZU8XQoyrPZ257hLs35kUIKqUnybVWoiHbAt4gdwFoS50
YtuNbvpb4tRoea+WFtb2c+Z70jwPmorje06lBcGAaDbY9EEr1UASOLbUzlgLcJcXq4gouWoUPEWz
K4F4Tk+CAKXkEujMEKIVkJjtok2R+pZX/PaEo14w+/YGL3/Ef5ucw3EEUoVimmAQxKPALBYVfVPa
cueNa+ipNTuzu1EpWS0UPR4OqPDtZBkKcqiLunUsroDX/x9+9D8Lml2CWJRKzY8QLHYmddNXkH4i
jz7Im8Ca4LXek3rkBw/8HZWDcocT7PhmlVFj+dz85ydM/35xD6EiHMVeBT/aOr0z9Xty8JYYLXwb
xwRFDEG0lbb0si/F6MvEswP88rxNRwOBNlGOV7LZaSAEBHZ4opjYwnN/05+tMWkt2gP4CIQ7oNz8
OaM3QGsBqAWIE6Of4mpmAu/tPStGvA025f+Q9l3LjSvJtl+ECHjzCkPQSZRrGb4gqDbw3uPrzyr1
zG6giMua3fdZEUpWISt9ruV6DnP5iymQ+qpNIadaUIJVd3zMdrIjbXOrOkyPX2s2mJYGJ+rtZ7Hm
K5A5aSjYy/r19l5aApcEjCww5Rg/tTJghxxU8JkxlHXV487FUB6XE9JMyzUMYap3YIv4wj+T7exV
BgP3X6HAogVB9AOT0ViyoNMKv2rTCADqv9O1ZMPdA/tXexSszBmBQVKywE/WnryC7AkFb0SmV+Pm
kZ+pMWDgATbRYuyql76LIF24/Zm+8lja5cGtiQAVkLCoolJmpSk8sNyoqFz1e0Jnnmyaw7T3HeD+
uUQVDZtnDpqs6uJcJqWLApDENfBmTOf8F5Ik299rTvgNrFu7zo1Pxl8lSHNxlDVRO6BVjxkmyrLs
XfU2PWg9WlbDb/VTzRJeSoaI8YLB4JGsBAqwo6V9Fz3H09vtb7X6pGYyKE9eY5u0yEPIEIsfo34K
kr8Jf+ZZOznkzOxiw5rXciCnn3OHgBcmGwxOHch+A5n00x4Exi70SlViUSSgEgQMHLcqx+E8k8hZ
NViMK92u9a3Ws4zE2sWpgkhWG8kCLG3cB67NjFSEkQDSSWKWT2QAQ3uqsFAgHkHPg8Y9q8u8KhF7
UQKYtrGySU9f9DxYYVoe7qSW24ugDx+o+Dq3tWHt9tDY/a8IOhivq3r04wobRBWG+USsD4A7JP+o
x9fbYlYNxFwOZSCAyjaWTUTGje3sGN9HHyVuLwYde3sEcIFvESgzpnskFoC2ShhdAVMg0FrQWKSe
U11OsSFhVuxcvYMYcFu74d34I4RzFA/1NmU5/zVpGmZYyOYcKB/prRePC5M0D4ExNZ2MZ3+bOsa9
7+qtCcpMZIus4tTabADUEIBSqFtiPObLPM6eWZy0uR+Sapz4GB39e94i2QaICN9AZCWY/K62Sbcv
AQC35IhbUM0x7MhqhIdhRUzT6ADEBpgM9c5VPZW1Fpv1tRPfi65xrAEdKjvg5LMVYDLqzwX2mtpN
/pJv8G3vA4cVpq9WQea/gHLbI1eOGQjjgJcCspNjhuwV+MuWcgeIvBr1JHLtEsParD3JuUgqNfC4
YvQbA16AxxYAqnIKq7KzqkXYGfxCMsImNqWzfsMlilEhESDo1bKTurElufmOzAUZzNRRWMt0APAh
ABJDxHekbZocZE3uKcgdCRQroTXHaBDYpx+iZ/FDOccEtzdFcI4ix2ez4Rgje0RB6Oc5F05Zbr33
1Sk1SF7X5k4N+s3K999kLdnznbyTdP7ptg1ac65zcZS+xlEUNsPk8+dC4u7GDrAcbXuptHxzW8xq
XDKXQ2ml2sRBzXW40w5Wh0y6c5bv9pve/g1dy6qQrRuC2TekVFLSJ21SI4CJEcTs/Fd1FK3MLr9p
n+UdZ/HPoG57MjB2ED/ohxDvgQWdu/oi9K8da1Iip9cj8ibXFU/xIB6zy30Xg40vthhXSmbMrzXl
jwzyG2a2bshhxPXWJxEzDOte3zXO4ADNdP8XAB7o/vHYDFURm18B3rSV1MhVjWJYWX/PpE8ZQIgZ
+INFnTXxveoQ55KIHZgdSc2KsBsrSGr3xTF7SbftHYK9n8WBxEkSupuP/IG1CLr6AgygH2oAfrxe
KM/kvEVjH3WNAg3buARQql5YQcxyhKsa8UcMHVPkwD6pVBGeaXwcNtULiZP8b4YlA8+SVG3DEwus
dN0VzSRS0QXYLUEMpkGidmp2jd19yG61q7ErmGziO/FBeqyPXG3GKDj4VvONe0hc1topedRXGjr7
BdTnTMRyqgAmioWd4hUpmJm1P2O0mkMZ6AAXr2/s2y9i1XTOxFFegosnKQ0ieL4RGFZafNEz3y4y
gBUqGNESWYwDrA9KPT9JLFOwWqFiW9ZHDcNynMiqCbOuj8oZMqGt1GpCbJ1hdCkYfUtptmMdWRHI
xivYlSjWWDaF6MStL0Z5H4/PgHELCrCvjgYBpAj30pOGnYj4xHp3q16WgOUA6QC47QbleVCOjnp/
BCxQow7tzmu58iOWJc7sEqPFQIQKzjIha4CZH1bvWMoTGH3U1fKGzkOyAghU+QpwPWkiHyR8yM5l
N30qsDNEMnPlsd6Vgfl3w8bwzn/EUeoC7DpfAPccijYm6J9csA3tBzPYqHa3r3fNXX/4mxRwLpDS
Hq3KfYSoSC5qjBxN/rFQIUs9xB1rnXG1tTCXRClNN7Yt4HLxzIF35BQPBCheclvYFdBuMiLNdVkK
sDGAUABotKtIUAmESFZC1PV305ETLIBwNYcScW3jDuoDy/Ot9p7Rav9HHPXVOtGrREC0kMBTSxBJ
yADxjp6rTxmZBOeCD33T3YPrFX121sTKmluaS6Y+3zgqvpBGqIepevSz0xJM44LUxwhYUIdrZgyZ
CuCrgMqhXpX1KyVpjC4MUCnQQaKn7zCYb942y185D21UZiLoMj6IZquyAHk2krL612CPWFUDKaEH
TgPZ1M36pTyRthq7Tbp6hSowB4HCCxIDelLCi/QAlWBUCiS+cKLmUESTIwcfjNOxpFCRLV8UuZqp
ZDzhC8EnBKIDCBtcecede1vHhhKWvf89OYIs6bOTUdHt5AdelndkZqAHphRIPVRGWvD/+Gb/3J1K
gs9ZJCbWfFWiXIV3ZpgFqIC/TzacAQC4Qa8n3IPTrgQl3yvZLwTcAEP4mmeYne6qbgqOSE4PkJMI
dfUKAmSHBwccwjer1YZnDBU+B2G5V2ppy/iSa/52LpcKV6QeW/SAWSEBE7rq+8B6ecmt2IqPhen4
VmFllnzwmdtEa1HLXCoVtXhdiI2KDg0ZX9ExFVGaVfU8ZQ+63ltxxRq9Ws2L5tIog+arg6IprSyc
QWFYWAWmoo/qviQTJ/sMM1LaGbWZBpME5S7ddfcgP7RUhuNdNTgaerPAg1Skq3bQJBkjH2YwbLUA
dmdsHXTM3uiqAs1EUA6pVAYvyFJcqXLiDtlustO9fxhfMxRhioN2TkoLeCf3yTZy2i2Tq2kthAJh
zD/no+IaTpb7SRERFw4bIlraAsDVzMDwIG5ZIRTrKinT06YArBozmAF+xIgo/1FWDuNJsG6SMjRe
P2LCW8KgSWVzghm8gHbHAUjUhuTvnSV/rwLrqJu8DdJZnkk4sGpZNQlcAwAPvYbdCqJE0KscVR+Z
A/+j2+rfQFN++4BEE65c00wE/RwqrYvAAAQRbe5K4SbSP2OQhJM52duC1pYkJR0wuzo6oAh2aaPm
ZT3G8puvQrnw7rnYxLJjNGYwcI4tdbKpzdmazdxTX/9+f6RSJg1TQmC5iRCa1U74JEe7/rWGFZc/
MDhzDl+ip2pfH+sdoXVk0wKufj4dY4IqFgt1gS7UVwUXVYRsHFiAvjPo3xuutUefhei+Wq1DJfu/
YujEuo1TUfMHvLdmQyDhip34KtmlNX0a1uT2trqJXvlNu+u+sdfA1r3kTDaVYudVIooBCnaYhWxs
5b1/TX6or92zvxcRH6aKI71m+/Yl2nuMd8m42q8Fjbl3npq2STARddYi0PiCElVpnspuc1tlV63L
7HCUY8riMDEUoUL6CVcUSt9H/98PGqNKjno93gN/jXPHg4InGAKUOpPwKQ5R8Pybxz37/5R55LhE
AP0Sao6tgYgzOUTKecLeDzi8b1/U6iObyaGMZN5HaQ24UlwU2By5+E0rgGp3Esa73rsoioCZfImR
p69////eHEacl9FZqAhlEjY9bq4eraaD8Wj7Yzqyunur1lEHmj+mtWWMGpCfMVOzLAc+wu/ErqmO
cfqgapdiGrdRZ9++wPWsbiaIcthYUffiNMUbrmzNJJGmv/c240Zyir+bX9Znsij/HCsGGEBayKod
6Z2Q2/YPA+IBDGnZ3j1rVXz1QwG2T4QD068hD5tO1abEQx9W5jNTjFxV+5z63e3bWw1bZzIoH8Zx
mZLqFZTB10FqXPmNVUbgjssUl29ap2142azFgCF0VednQinVkNVRRp8EjuWrqAgMYuxauZXbbm+f
bV0zZnIozQgQkfu1ihwu4atGA2FyI2BFCgCEYlv0T3nTRI4HGB0zjlTN1NVWe234JLrLmp5ZwV25
Z0IOASpfDI5g+Ib+KdmgJbIHo1ttkp3yLhzbO9+Re1N9me6NM5m4T5zsZ/2JfXnm1NaKLYZszE+T
zuI1FkoRKmNlcJhpCo4AuPlaViepifZtsIpXsJYDBoNx8SyJVOSgZ56CnRwMNRG4Qs4UDikIz+9A
43ohvVOArN73zIX8FXuzOCXlcWouDqeJDFIBqkI51a+BJZj+XvGxrWPVHzX2JgkHQv2pGgwDtKLN
C8HUE2oFMVG5DtdLEB1ql+yKTE60ZyUma7sbGCoAXgXIBdEVp2coZcB4ZpUMFZLvjHLnPYqYhiPd
WbDBh652x++wf+fkRwLPHD3WBxYAq0gukAp35/LpSkxLePXaHqivxrO6byur+08fYtr3oTnmILAl
IwcBGU3CBDv5GYXlOdLLbd1ayXgXv4KKmmJZyEcxQlwvjPfl9C2p3iKQ5nbNR5YwtHjF/C4kUUps
RBkQVQt0BJr+ratfFODT5Kzm9OpD0UFUCN4BQcJY3tJJ8mEU9pgBQ7I5YGzDUHdBqTm3L2y1e6rP
rCAlQ5AKyUsUyGhssQIjqHGITtoTWdQmzRv5YDxgo+L/UyYxhzPnHxZSnTZfVV0Bj7F95ZCxpGDd
Hka0GRuLjRW6cpHS/JDkkc4EepPmi+KAx5F1+6J6api0ByvaMBcgU1FTyjdhjq03ZOYYJAvq5wSo
SL74d98KwDCkmYgNKUq7g3zkcpQ+xq+xSWUjbFMwNQsurKZFkjwWHNf6of6Io1Qcw4eyJKXw/tFw
GKRTUm9i5gQv+R+U2cDF/ZFB2WXslTY6BlzRu3itX8NDuO8wShKEwNcg/MVMN7DiaBfiKGscc74B
kgNUiMpfxnei7KUV3wmfIeYF2p16Qs392+BGjmFPjIRhtWU6Pyi57JkKVlKlgWGY9EyAmt/fj470
Pb8ElnRIt/5etrm73neBriZY/UuFcqDuKCftB+PdrT+DP5dNhRlY/Y6B7YzT584AZOLU8ffqh+aQ
Urlk5adxyyJWZmkQZVyiTByGTsW704sHrIg7XrrJR1ZvlnUqyprIwZgoXqZCSPKW8J/txOJcYykN
ZT3KOMyKmqREU3ROxNgyyk9P3oqNmxo/NW5gWMf1OuqfJ0Hv4eq5puSej0sDJPy77Aqbwq5Hc/O1
mOh6W/VUH7PtYH1kF8lqAKN0W0lWPOj8hXxFzTM9FQyw0BcgUAFCWRObWOK9SxED11mCkF/c9arH
2IdiyaOMjBEaGvDQUCbTBsHu5Ggbcb7bVKMpJL/8kTEBtV4qm90tZW4MTZDqTsLdimTdk8BCBbaG
3ToDk5Gcmx9HBNr8Gys4Wwk+F3dKWR1dCesmCEjHw0tMAXgkxZtfvWAh5PanW53PAwUSyBqRUKMy
Rilq3+Wxj8FBMlYvKqb2TiqBZFOocOLKJtx8nM0CxFl74WQXgoyiI4WgmZHAypTJfO7jbSDnRdQg
Bk8J+jiMg7GkUE88ioBRBIbYEcaT4DLVVnICmSjwXQiEu3cI7X4rMd7B2jebH4y6y2bK/UEiI1Ce
sO+6e30anb6+y3V/wzjbmnWZCaJDhxgFLAm8QiTdbXYdZwWbZovFXCDdybv0aLj6JovN7JvxoN8b
L7dlkzPQzncumoon0OqTk6z7j+jajV3JJZk208mz5FBvHDBhSeU1ZOXR6h0OSHrBKX7kgDoFDL8M
rO9kLnkAbljhKt12YmHCfRnMW8ekHj3f5aB06nHMfq/uq2dv18DhZU8Nu6RADnItCaTYsoYJPWAe
LZ18p6le3TcwntUmCs0KC3vpt9AVFMwkE7RA1uNbHTRBwPePPMqwVF7ATQNxFRVa36KDfO8J4tzW
FpBiMsErV58E9mfAhwe6W6Qky9MNHmA+AwkFE8HXAbiPkklWmSmvWgHLYK7aaaDZgTwQWGzYc6Ze
HyfJQwU3RFbJhM1wxKDxJnY5UJs7WF0/8nYRm0Ati9zWuv0i1m6UjJOjFgOUCvApUILFsMiA2o4h
a0y1AdWOrMv7d+2GzJT3h7/otSNfBykjho9R9qFZVPNJQNpMCGckb5Mk79nAghtdm3pcSCCfdObN
yymfeIMzRpRapo3oTNuwNP274BcKoEgZMqs/gKWWNfi7NtqykEqFfTKXpWC79sh7/4IGJIsbmum9
eJsADZPMydzpgbPr7egyh+RXPMVCNOUpDJlTY06FpwDo9ZNkD9t4i70H2ZzgK0pUZJstsHEqB35+
K24aV/csNTULbChiRyGTTVY3hfkBKH0KFE/Loug/ngs4wIAdMqevvG2ytH22D/beE+v1rATE8zug
SzGT4bdyWeP6k/iUaq8jQKQYr2TFEgAgBO+EEJyA3ZP6wL6aKkEhQq3Gx7K3yRo7UCV2ySF7C3fc
Y/aKHTRMz48stri1phiBXSPMwwg4rmafOWES44AsmBBHkjzI2IdutnAk2r1/FA3suRI7C6AQ5DSs
JGDVMsxlU7bWqIKCS1AoBQTE9Nsy7EMX4Zw17iJs0zJumNhSypMsTkr0fPZw/ST7zw0T8Pb4MQT2
JEnzUVzYs7zIirosis+U0wIpdz4NMiqUQnbKh3dRZYWlK15xIYC6OT3OubzzeRHQpK3DA1HG26k7
9ZmwiBg2K+VcMz4LadTNtTEwbCYVld7oSExe6U6eFZ3ibzn4aT5KG8hjYMIpx6NmV4AKYayTrEQ6
qAr+qdhR5ieoQ6BqEjov2dXBg9Ntwx3Q1basiGr1k83EUFYFAHhjAd8BnlhZNcWutNT+x79XwPlJ
6CmtAjuFERcjl8iOEtAFh229UVElkLHZ9BedLARgoKnDdhUMCj2u24gqHzepBhIqNQFWWuh0YXQU
QM7IONKKb4AckHhgMBcLB/R6WiAOtY+QngfaT3wRcizf1Gb46N+Fx240y6PgVG7/yVqaWvtUImq3
2GPE7vEVefkoyVo9FKhO1OXrZLzpGeNUaxo3//9UbA0Qe39KhhiY+XEqg5wlGu3QG4S3WshrV0eX
xZoUH/Ol7dgdU0ViVStYx6OMh6xGg5RMiAmr/CSO+8B/uf3RVrIjdX48In9mBzuv8fWpREsVaa/V
54AtDF+LBiYkeJXRSxHebotb8zALeZT1qFPFG3vSiSMIwGRKnSArvsV3HmouXzO5LoHc0MCswsgD
1y8SKKmYSNL1Ky7ythyjDqPkqEwq0k5NM1dRS5NxuNUHIPMg58WgEAEyoi6zDX2xIXhJxH1mxyY0
vT2UxK43GZAXX8ioUH9g1lxXT0YoIUmjmscyzFLqaFQdPECP+tyZ8AHXbnVIgKRu1KAftgi3JmCF
eMZtrnoB0DX/I5QyxF6bjl7JQygwNRWz2IGwe9PmlmFhvjTeCS5wgl1SY2550zgm77cveuWeAeJL
MmvQs2LumTqx0cbJOOi+cElU1eQJ2kA2OUn/eFvKWutmIYY6oyaLiZbyoXAhkN/+9nc7QHokzCRk
7Ir5IVf8+EIe5XV8YeQKhRyL8OgBZdMJTgaKxyhHOiOzocg4HS5zqTZVIufK0AfCpUTBHAwom0K5
C++waPBVKKjyI7M8fvuzgcl0KVFP604fSpyv3bdOalgqaDu6g7gLEpCeZPf6Njn7tsgKallSKQPe
iEhzlSERLo1+8ZtXbsDIf8iaEWQJocy0mAL7sk9i4RKlH4l/L6gfQcUYvmV+MMpUT5kU8PXvD9Y7
pNcN6JlDtq1ReWxA0sDaZl2rdpLcGTOcgPQQkEMvP1fYlFmRTFD/ZvPFfYxNaJKFqHa70c3iid/K
T4wHRwflOsYNIU3FcDGyniv21BagKUBrTAn8S/uKmOgQWtJjuSMdS5Eli3yReQKwlKXQyqhKuRJr
aqacW2u0tHfOzDb+I2FV7JzyR8OEnafDCDJWDJxJtBUNgN+j6rK8TFClehX2lVtkN9Xu95oNCVxZ
Y8VXSkLLoZRk5AxOS7BqAheku9ULZhSwZAOQIAcp4yMb+4X2PRAn6YKO2gp2TOH0KB0ReiGutb4H
SraqmykCfiVmqT0x5osPRYmgjL1eV73qt40C9DHlvetMkeDHBRvuJ5QQ1MH3mCwBV0Alm8k3lkKu
nk4URRAWY5IO1AjLjyYFQMkCvCP0UTpyAEfBhqLJUHmWCOoCM7XOgR/cK1/jKzogj04p2oU2ONLs
ftcMJi9Y3j2r8bwiFKCOEhaCQdtKEBeW5+pErcPaI/b3qvDiVYopq//WdUIvFhKoj9ZVXVtNraCc
BcMk8we1lf4U7kcsjbcP0fZ/wFQjVpzSEgxxoLQoaaKoX+1CCbmoJhxQV9F46mwBHYwcSE7bzip3
KFjUFmtJ/arm/XXAP/LoGlDXAWh8SiGPYBp2u+j5N55h4TLxDBkno5VQl/xp0CtRQcUUNZkIyg+7
iP21ducL/8O248pzm18kzdQnNG3QghhZORtTcMz04jsvlR+REsNhR5YeBt8YD4Do2tWHA+SXboDJ
AvUfSlMMALX2XQLGB8Vsf9UTuLy0LXnfITbMxBZoSxG6av82afz6ejOhVKQl6hgHnHSNO+ta9y5V
vNuVhsh62msfjsBiEXJ4WBA6LpfFth3w+LAlu4k6czoKWx0boxoI3+z/ZfZi7SLn4qgzaYVIsuMJ
Di3EnnbyI5ha02tZ+eiKH1N0SQGAsQYkNozDLU0Hb3RZUEWcRBDakNvEbgXk0v/Bj61d3lwOZXr9
WBFAK8Bz5xElbh9gAvoOGEVHkO1geIMFgnLVDiH6MJdGDOYsC+YHsak4gc8vZNciOwrvZPgnsNsI
2HreiRQuygc2lO9VhPVbLDhC4F7I1Aj1ycrM68SpHyWAUALlwmldcJGA7c0BdJGACR1+24Jhw779
4NY/4D8yr+YPshF0CWNufDmcbKPvfrNFMQMRlhzygWdX6g/FkI4A2L80QA1RNgTBg0AYgGrgXkZQ
0h1aOAMptDQf0R3rkOs3S7CESfMHoStlVQZPzvpIx81GxyIAPVX5SGxKahnfxNYSbfXz309zfX3M
mUjqY051JGpKB7TpQVLNfuwdPeSt1meCQJG8jDaY2Eb679HowqEYeq00ZnVxAfHWEVjarg++aBFQ
xaxPKNJdCJwIu9oACifdOuMK168flBEdxEhAjh9UW82PRgcYzZkIu6xWpl6ovuVLSrTV+RTrcn6e
WXFXKR9y7Rt7vxt7S5tyzJnoomcKGjdaAMjpTU1CSwgECMm7LIy6q2QgE5dADWsJGIGrtXBwlSoY
t+1UsLqBV70i6jz0LEXDTa2nBINCQKafig9MA4CiAWC2BHl1uO8Jemdos2zLilnGJQKOH9VXScMA
+vId5Dgz1wA3/xxFT2qJRpj3KLQvt9/0mrovhFC6F5bpJNU5TlY69SshDrkYh9BBYR6d1fe+M/li
G7IZyujaIdnEAAgjCI54dOOxBbQ8WtJXZSlFYQdfwH0PDVvdY/L7Ao7HfWqRzYz4QbSjJ7HZym+s
Kaqr5QJdI01dEc1yDZi2Il1q4zovGPVJDdGHLDxMcwzbwtGxjM6/gPWOYTJX3AMRBnpqAtyPtJRy
RrUihcJglPo5CoBfr23Kc/jIWcVWNbnHEDBE1R0gwTbMetC16izFUl4pnTIAU4p9dMa6b+CBJxZT
vC7/UW+iJ2DMCWhWgWvEYokl/3VpX5ZSKYXF2otUNEncnpWMd1S/3rdqw+hYiddB5lIGsTwz5wBw
T88f/KjFujZhb0UpAw4iv6vdYQsOdKfb+o/9h2o2r+Ox3KGM6AKX/KjfgQAkOrN6PSsp8/LHUL5C
yDipjmoxOstn2XOM78ZGML1d+p4C++0+/OC3zA39qzoHlBdVcBQCZEXUVTqIGtQ65EWDa0jM63S7
6qTv+k2wBZOV9e9TPYgCQAQ4H2Q8l6/Dz29aqTuhCPXmXASf9fAcewzTc+3ml/+f0lEuKNtIEoL+
nCo5UG1SUw+EU5qEjlTUZlpINtAjthOX2QyLR54craXzc1FaKtZto4IOuzu3lSnvZcQVfmyGVrgb
Q1MhdWd2nf3a8S6PSiltoBR8y3ltA3PX7JTtF+aMa+zRfdwyDrfy8DXsKQkq6SUgLKQ0spWDOMjz
oiK7qRsZe7ESKm9yZOoPdWJhiDnaBnvNzligRWtiJZT8gBysYv2cVkvfL70WTGDxGdmtWZWNhSaf
VQWidft4a2JkAMBgdRSrxTJNAtl54HCaNCE9J9y3NAQWhXaPwcd/n32JaIj8kULFn2KpdgpaPSlG
twjlAUDWHeNJcQwAdvlgQmLoI1FzSh2xCwuoEgDOIOKkt4PyRo9EvRqqM/ZJLQyE2L7MGsNec3lY
pcfHAS7xirvlvE5O+q6rL+NvYgPX2yggKyfgFiyrwZKlUM0B8C2BJysWuY//tunyO0SAX4QNLPu7
cnXIRlBkkzCqpV3BOedar6aRUXsfRZzdAR/WBQzm7l9r3FwEXayJGlUf2nLyPkIJaFz9fa55Zjq+
3hayfmd/DmJQqXFpRCr4MQfc2T7baUgg9aN38r/GwFjqdjUsg/BncSJKu4NUFJSA4zkAw8n7yW5O
JXA120350p7+JrMhwmATUMhAnkwnUyCvk6M6zKJzmt83QLcHWXPZqawHu+IUF1KoblvgY5184tr6
kgG25mviyXiKDTMH/DVnSx+Mj7XiPxbSqNg1zUrApXlhg4zfR6kJzTZ/H/emfhIsBQmph41Uhtlb
0Q+MrMIkAUsX8TL0fRn0NIZSt7w3CvD6qsu9k5mPyU1fBHA9sWRdm9ilKPL3udcXpnScgkq6xMZ7
4al2OjxkYsSweStKuJRCOcTIE1s9AM3fRTn1DmkA+453DDFSnW+in6yw9DpkxO6u/LXqielYhU7e
tK4Rg0js5DMXN52Zx839FFaXTFGPSVQ8oa7Ies7kCS1N+lIgpSG6GPdBY1QZur+ELEvYcpaH5VLM
iDkZs5689sFmp6OH1Isx9pLRT5WLkQB9gvtRcyAa1V9uK/21pdXQQcO8mYKXjKYNpYB1l3ZTFvjo
pOjvwniSu4fb/38lkl4KoNQuyuNSD6Qqv2SJFd8b0Ac/t9RjCXribWqPZvvG0gqmSEoHR61vQb+j
15ciN3VXsCesOZ+q2vqe/EIkOMRmoNjMifeVi8RyIMh9MeMEzqqvQsPsecmCmpUGRq3OofpRh5dI
Z6zRsP4/ZQqVIs3B2tTkF85DUKvU5sjC11h7u4sjUNodd5JURZ7Uwf7prg9gw22HbokoAdGUFKcH
1k4q40hf69XzK+urqQyGUrzoQe/Kib41vKfb2rfyhMBtJ0qYBAN1IAB7ljYvrQUBbNgFOkCabqrd
nR5kZsRVDDd1XfMAKfEfKXQooXZ1l3FcnV9ySXOUCKlOZXLBSR0yiwMzas8a7ly9t5k8KqhI5TbF
1aUSLJ1vGjnmU1XGqyUvhLJzixMROzj7MiXwslM1LYXLJOtOOaqCZWCNcBr4TVSrTJjgFatKmAdV
IlLFJBZ1niH0ZD8vYIMI9xF2yK3BzFBHEQBMEJ9YbZ5VlZgJI5c7O5on1uAHGvCxAumnOO3x6ZwY
zLS39W7FMS1ORBk9YFt4VSFO4qUDoEtr+CYY5s1CU6wpfqjzt9vCVvqOqHchLUQGAAQfuMPlkUJx
xDRijvsjc8vZCQMLZroTHPnAurs1xZsJoh8sj1HsrkRR8ZKCIrKu3zlWY3/t48wFUJrQBWnq52ko
XVrd1troIA/ZLuX4C+PCiCGj1JtYaFQ/wBaD5jBl6AqNjzPZE4RzKIwu12AQovM2GN+3i/xtgtgp
1uxglK0xqm1wGNuD/tz75354inPVKjxgOsS5XRjeThRZq2krVzz/aXRAqMscl1dKmV9isTcNkQeH
W725fXzG6SXqBRie7sVFD1LnaOe5xMZjIeyePd2y8i1RAdZgdLGYpWIad6mVHnpnaR4l6rlJQLqN
tlkp1ps8E+zbp1nz9gs5lPb30WjknM9Llw7g/oDD1j7Db8Fr2wP1kAxB8WCbZjw41skoV1ygPRKp
MpLuIT8p8aMguCELhWKleq8BBQ2QA8gLCOYFdXtaPuZDgWWlcwxKMbBC9netaukPMTrgvV3DK2/9
Z2aGv2KIF0Kpq6yCrk/0SpDQRkKOgEn67y12BOUN4X1hVevXLnF+QOoSNdGTy6HFJebTaUruCvFx
iBhjQisiwBisYiRUxCgS5giWGtigv6qjCKOeDWPnRwex3orRC0P7Vt7rQgZlSuSqzDtCyX4xtqMl
70UnO3Wf4OjZaK68EVExw8IcQyTjWLQVVqoWgFcakuLeMhLLV81uF5/Fh/L7+L3NMUgAsBkskT/k
DMj7NbFgYQXVjICB/iuj2XBNUeRSqp7b5tiqbyViD8nfMs52nYIDiemPEIlyALo0hVoUI8ESnrvc
lDat6z3wO9Ucfo12hl1VVq7AOBSNvAdXU4SBBy3kpF+tIFl8cF//a8YrXdMMkBFgOAK7lcLVymEf
TUXdRaN65tWDrB0jcc/LjB2Ytdh9IYPS9TFUpXQiF9fvsWXRPCCI2vLP0q/gADzrE+va1kKOhTjq
9WZ6qvJlV8uXZEfgpErMl5NJfX7LCjmu8CB1OA8sY2P1FZPdAsgql4+4qFAhFNIuvwArZx98ZB+8
irHMYEO2ipInxRpt/jg5/QtvjlvWJiE5xTJOWMqmL7XqdK/0Q/GSJmpjhkO5lcYnftQEsx2/g1nF
6iPW4vRKg30pk7pZAxUvvVYb8TL42UPXF6aodhuPA6Fk/FSnNeDR9h42AD3PAmigqWe12XkvbV0D
jq4xu+jM1c/qWG0waHQIOdlFC95K5U9PVS0j+zlUsR0V/ePtV3udLSx/MmUDsSA4yfIoj5fO5xxe
CB7ycNiCz+nI66xd4WtziwYzKvgEsw2dMjpVEGMx5DJfIpHbScVWKSAgGKH7tUVYSiC/YJYftKkf
KVyKGJfHsrUiR1bQbBL/x+0bYx2D/IiZkJ5PQt0IUKHQ2j3n5WbQ6YxjrBgENKcBqK9oILEXr3jV
+Gbw4cyR+gLRZDM8E3rlEEvqnjk+81vWOuPKGMVCGo3aKo+NIXlaI6OzEusWmWZWMeAZmRlqqA9k
+Ri0S6PZf/5F0XspmKpflaDGa3RSkSvevQCCpS3nSHe8BLuQA6GCFSKtaMf8VunYOasTMTH6AQVA
oMS7gx4Y3/i8181IDnyGn18xPgtRlI4IehmMfKcrYFYBXhdvgHFs0MFtOU1Anw5B2ptWQuEWYcx4
zWsWdyGYsrglHxpe5ckSKYNjYXqjvYUglf1WbMcTmaaAk4SpTe6MH9ld9MgyudcXbJD5RxXtRuCY
YE5y+TKqshpaHfQgZ0NVBzvkOWRBuVBYlc51zu1HeG22FqI0qp+VjGAL6/laOtfTnao8Z9Vbrp98
I7Rvi2GcSKNCmmgcsRilh+pZFMODlNebKU3ulWBiBLtf0ezSWS2PQ4L7mU0pyg6gpEqunMU7/Y63
FMlKflQt0GiiwFTtwVJPCWoqmaP85HbMeOA6c1gIv7LLaVUbdZ9myBzU0awNK3+Mf3rbxpHbPWA0
AbTFsG+MW9Wp00bomSQhpq0vtaJYCfbKvMasjPfbn46hITplXLpEaf0G+5wXrXzTg0ep+9Yr23aM
GWdZSWGXt0f5nMYD/BM2+6dL8x2QDS6CXlsaMe8PBvdN5cIHMb/XtQNaSqQimzTAqtfgj7g+RzPV
vQCE7fxbBYQrYKGdCoICx7BmLIFUWCPHSTICMay+qB7m/Xys57Wftz/Wig9anokyHUKaerGiJfWl
Hh0uN1NAsxSfAWguQkAWiYCGsao7yC7MiVEtXfG1C8l0ATjRE7nNStxmnJhY8MRoMoag/aPXmoND
COmYXu86TQL4ExgXDKABqtcTPK0vFQhTPBltQ3EvbQCsijJOu/FOBGFkNLkXxtWy5JHXOLMtUZMZ
idLjtfXyptZsPsF0Xfpzus90S4p2RChY4y2G0LXXNz8k5YeMQKy7nhvIE0e87aCKRNjGCb4q8N/8
wDZw7C9I08xibcevflF0t7HhphkoENL2rAr/j7QrW44bV5ZfxAhwJ1+59abV2qx+YciSxX3f+fU3
oTl3xEbzNDxzHvzgcISrQRQKhaqszLYdswSPXcBCIReZXSuqLd7oGxFv0Aq0Jjx2j7XjsbTHRJqp
rTuIYg3ZWwZiabl/JxnvVqcBkb0elhboL1hs4RBpUhhpZfWWID4DKQhVG4pWgoxq+Tw5fE47etpO
7OFNAEFagjcv6tJnSrFq7cdZ1aXSUfOhLKH6Xpx0Vo60ZdAxhmZgfq+PXI1XNzu7FhirTAwImlEp
q0yJ3uQU4RNUi1VpTRHvkXZenTs1YzCpg9DochdXbfYm3ddX2htw5I4JGdr4TcQcMI0zvPB57pDU
ooRxDZDM0SoCE7CbNoqlFpK8mOHrnfmq2WQbej+kP1AIdLhAqbPck7HGfMayEMY57ccQ1zmqCSIE
VxpwuNPiY+vGvwZP3xcYd858aFxcPvQcw2xtS1FSsRgTv3wjk2wVquTN5XuRXk3FR2yK1mRG7mV7
/+W7QnjaoBNOwGOfHosi1ZJEHfFd8bLehHZ3PW6lnWJRvAIGLXgx7eyYf33Xb2tMHB2RVnc96cM3
uStdsUZ6lPNkHs7zQMYGEza7tuzAfaSkb1B40QwUZ1rfmy3MkAh2uxcnK7sDIUXwASaq0ep+/asV
yuDHx1QuGlJfRJuLMNM3UJeZAHc5avWNlt/q/Stnw86uIrq8hQFmw/QmhqCoP4QodI3gUsAyMKZu
2qPd5sBhlPfDlpcs0aN1FskWFpnISYYmTedcTd8GIbCb8KdJq4V4s+f7gkeAuBq+ZFDCa9A3wydk
TnnaNobYDkQ+Zo1ujbW+yeL5nkzZP03Gvr7h32ZY8ZoYBUvoBHfmMWrfp+ZnWXKwCucJLWOAyc77
qAjDxOgllKjjx+lZoSRodkCZdo2fBUTGIl7ud3a7wSCIH1AYAuW0fKYjGKZVrw8oH4JuMIXObAbu
dXUj2ujtQsuPJxV6jtpirDHHOAgrEsi9aB713Hys5qZypLRJt4IvzFYEVNJ+FoBSa0o5uxcUP7k2
DX3aUPX235cPg7QWT5bLZs662YiaENWThDgdbKt9G1rdMTlMkT1ch1Ceb8G5Ju/nfX4jOfU18YiT
ozpsm4PFHdk8S9boJ8H1JIGQFEPfLNh1Fud4qM1cw45TusnGTgJwOUAX0C3d8RPKzE77FDnlP4aQ
nJplM+9olqLUUGG2NHZZ2ECSdrIuf+NVX16sjIVwJpkfi81YYeLJncDBgRz0OqkQTCGXDBeDgIHy
jxU4IeS5/Jgmc3yUKo+FIZqpN9NRiAqzcQr8WfPIgcdbx10eE3J8OWubacJQJVVHD231r0HbjbwP
t5AL2HDBCmvxe/k5mYdgpfeZOYRf9gY3CayWzltRAvLJqV5rkH3wwvcZLQ37NZlkhpiRJNRhGLxN
tTVoh3l6SUMnfgy25W1/0G0ttUnqqdVzJ+zlP2JAX4vq30uWWVaVBtqG0Oqc1LfMJ96oRSjlt1dx
yBmgoctgr6mlFabOJAAAJSmgI/6KBXQKd0BDpt7wMlHeYhjfFMS2Ks2sk9+GKQWXm1Q5kxEc4jL9
5Jy71ZD+d0QBU9lpZtb55dhGwly8SRh2mHcxhvIiu3NKQBUwkcc75bxlMZf8OJa9ImMKFl+vqWz/
mab0MGda+kZyBNSw7gHw/Li8xPMdwzAlqp2mCKYdtPiZoxcYfgmOZYy50+jdbQxQJIGRYxNz2L5X
DsCpHebIDeBdSGS8HvCYhXJ4a4MOU1OwuvrTsOZn2tzHNH2JGrYFilcw4diXl3l+NZyYZ7MNte2G
sEhn4ShHZEMgCS0S1x8rr8f82mVLK8Hs1BTjnEnfAEAkdgJ0daCFaexpJa21pvd5P/+lccFZGt2h
0zNH7ak4vkC5YHyLetUi2400JdCmCncDRuDtZuhAhvBeKIEllLUd97weL88ac9unsDTWsyxjBKh6
A1FSAu0/XEXda5uCJZBgHwPwn+xLO73mpfXnxTU6KLtYKRNEJ9TvqmnGl9VSl3aUNBspML3nQ0+3
/fJ6QLsFEHn38oaen8oTq2xbqQeCqJONKHjrS5Szk9wyImQWEbfcs34SMUEtGwr4h1k+jczMpEGs
OvE4muCpzl+q/ANK9xhTjt2IuALKldB7tCYBT+5EhWRKbom9spHLcANZPUsVG7eF5M2s3ZkGr9C9
fnq+fxoTmObEGIdOENDxxOmFfoZxrwH8W6f6vzs734YYX/bTRM+DBCl04zbPdHjWxHNftBWPjhPx
dXLXt/bbHOPMRAcTOjiEsC7/Iepu0/aXxOtkfeH4zo/nf2yAzom5QqSuV4A9b4WjoLfFdsjKVnRI
7ye4F6tJLA9+3vk/BkkTrqJIqVVbU8LK9xq5IJYQh/1WCUztBpQ1YJ9Vs2xr+LInyslDSUr/cSTR
eAi62jyUoJr0yrBx9ApqkVWuW+I8Z5siStR9UkTqtQJ08nVpZIJF4jD8efmIXPQPrJHxj1pXRnRI
G/841O9d31plvvOF3It6HmDrvwTX76/JOAjePHo59UQ9ls78RYYh2F/QHHQEqRIOL2+7eCaxMMZB
xCyAlHkbg+1DUWfPHAj0fv0K1Uu9MopbPQa3bIzxS7vB6J0Nvqlye/nDrq8X9DOmicKbDA2H0+Ce
RyHa53jE4UDUOwVALii8NqDv9nyrtXswMgWWwWM8prt15rELm8wFFhpaFgotQnyCeJLExzzjoLh4
BtgjkeU1KQDoPnZ+bwXqRx5+cj4bzwJzU1SmXE5t2/oAHvj39Q50k7b5Q7EiCV0YUNc7gSd+XDa5
Gkq+PxrbyNXyEmWBUhGOCak9v/HB80SsMHj436ww7qC0ea31BuirOq1xS1C491HuiWLASSnOoVW4
aUEpgCIGymcmIKCnbmcSCRIRDQKjrxN0Nn/HaHyUxkdMKrdvDkMvWnnY2kLEvQBoGsj63sIw+9DV
al+O0hlkQaoV3MxXoZ0NYI2mI4TSu/A2IllsMec0bU3NnXljxmtRDDNwiPcSldJjU+EI12gs67Vy
lDKMMgt4iwqgIMOki5w8X97GtSRqaYn5vHXvl+XYIYpFQv9ppMFeEKudAfV5o4nAjWEQXi2MHtmz
z4pVIdOH7OoZf7rSjgSbFUKifddeyc68xXa6zRW9VSN+04xnjZ7ORUYaCoIsVym8h2yMDbUm7Wbb
gKrcn9BCrNSa4auLtTFXgtGjqdOMYIMhm4DKazkZiBkegD18yQ+9C8mIPfk1PZbX6uvlTVxpwJwa
ZnaxwXtmCuhhxH0g/zQ0K4Kr6m753DiJb0lOAdoEXm9i1Uf/XqzEPuNNjHHXaaeoxzpBFnyjzq9D
9GMG++Dlta1Fs+9vivnx0x2slNAcQLTlH6fKfJ9U6aouhswK8vnHZTsrrQ98QwPDavjfMOHPUrUE
ADLMMc3AlE2S7Ewvvi237eAE9Ptlt+m1xEOorPrmt0GVWZnWAN0jggv5mO58w86d6NhvzWtKFZaA
tsTjlrbWbiJajVQJ5sjxh3lfV6Db8EkJkn3Kx4cr3I5bW0RqByIaMA8J+3qjx9Y8bi5/V55V5rUd
6QpIUnMJNyyYs8cc1NXcuWiOCZaUIUmTuofMvXoE0FMlGMUJj5fXsHq+Fp9OoVu5CCOjknT6JIKC
ctjPgPSBa402ixtPnezkUQUbd0MsXsK35vgG3BDkmnhOnwn5NL6o9nlPLz7yOuUPuR/YlXnPWRjt
zLLReGmEiY+aJmAgP4IRtT8ISWYHaWSX5CEqMq8WDCvsrgWxtMws45zq1dO2NMyESnMag2LuwRuq
KF71Rou6/q54b3XK1Gvz+YlWXWTxMRkvDMZwHJWwR7YiCVYmf8gpF7VEj+ulT8nEYD2V9d43QDAl
6e1mFDSvCSonaAGRyLubPPYfexOSchEwy6Zk/ipLc3d5L1eWKBID2t/gcwMXMRso20YWpwTsasdc
uB2H5zTiPb1XEqITA0yuXEsgrBtqgAmEsLFN5Qpp+VhUtto8BZ1omSYPBLLmIycGGec0oCmg6SmF
FYCwlIp2gL+GoBsNIdpN98Ilc16JxyJBy0wBoQye2mx8lIuE5GYEiAbZT88t5DoSYBia2kEtx8s3
yb843yfmGJdsC61EL4sWWeTE0dvPLI7dZPpx2SnWClVLK2xsJM2Ut+ksR1+NqPy1ehMsGVgX/Yf2
4L9rmIyEphT3Zlt1xe8vyYZLHdQDg0Y9pf85uGDEw+kGtYytPOho2tRQfOKROdCzxZy9k1UyrtnM
8RiHU5O95VcUL9gfot1w9QesQxwXURiPbKJOyPsadoRtfYU2LpjZxb0BNqXEMbkv/pULgHKKAzAk
yuCzYROSsRBjDcPa6tHonnxDdTR9T7oPjn/QL8N+uYURlsWmyoxySFVod7ROCZUV4zf4Nb+glslH
/yPf8AqnazWo5aLYpEfqhqLLxEo6ps0Ok2Q3+VhZYnavFK2n1o+qdJO3D9C/ADtkYPsFCPL6X8At
KWkHAe/cmbXREqGWJWlAGFVA1UOvXe9t3y+dqHvC28KRhdHzgy6wiP5gCIbzP34u5tpSpQYDsWWt
grJzBGUnbQ+WvzB++LPZZU7kmP/r9tAkfJF46PJoxmMAe3gK7vtdeosi00NqqWjN/YlQxkpOf7I7
TIqI0lEVT8iv3+RMv88TjJhV8VUele5sqpy8cK0Nc2KLiX+DqhRDO5PsDcKBaDla+vsM8Iq49R3Q
bRuDRaPv6IpuIqCaJg6cBGTtMlv6PXNbR5MclqIJCGeLcVk7aQIgfdFds2bR3w7JDHrSLm03c+Y3
nAf3Wh1tuW6WnFQ0J8UPNay7NK3oTdvrh1a0y8yChhgwsu/d7eQ72a/Lfru6ryDTw9QYRj/PRu70
Ws9UdQLPspRsddzZSdBa5uzKZsTZVZ4h+u8LfzVzWRraLICQF7oTwXQ/hoEnh7/FxnQvr2j1YkNc
/HtJjKsqCuQJYggJfDXqoc0BOjFUqe1ctHU724EqwZvjjdpyo/LaIx/ImW/DjN/mMUh7SRcjc90M
z2WJnk+wnwovAeZK3UO5+x589PgrIMDcsSJ6vZwF64VpxmlTKchBOYZtlC2g2QZXAgB4fjGgNhFT
Yaw/KTtzTLKIkgz40a4luB/U5roZDlnzwNnHtSt18TlZIj8/K6RqkurwbfSglWZ3QHJ2Xg+kTm2j
ts3JkdeqicvNM5nN0/Vsivw6itDXjraQAHqdA0t5n3bTltQ2Z2Wcs2AyuxX1oW5ECVCj8m10I3s6
AFGO8Srtsh0FxUZeCFGgTfzE7d6tXun/8RKQWrKFmXzO9aCusEZpU4BImlJmZ7b0aFiTM18HHhcN
v5qnLOwxdYwqi7JJFikEEXig+iN7g6Y18j2lBDM4RG4xkXkcXnjVp4vHkK6S+tUi0viyJA6+iK/b
ezMKCx9D55g3ZNc5wQcyhwM45ClZcQlpiLriZAG8BdMNWJgu1EZVqi4Edjwor3Wt3SaFehWJGqfB
TSPYfzvtdIX0aC7MoKUTFD70jt66Nnk2xOF+zKt9Y1SdBY40C/1JXkjlOQ5d98JgDJxV3jdAdirX
8nu0lQ/Rk3zdupSjmMpbc7eQ9x2Zy6IuQ8HP5g4o/08Z6jKa3TyBPPgjfKHHX/49WSaY3jl7dyme
0Y/KXBuYJo7Docyrt87st4aRvYdK+8Y5+LzvyASZyJc0uUnxSujfpU/BGjbiNtlANQfTIbgZ/mD8
fDWGom6JwQINyqTs07/qfBltkZqWLuudekVnQlJLu6WlRD72gYatM7dcGGMOni52o2Akkoxnsuol
e9OlvLyEL9Oz6h0LO8wpm0kaZsoA6HS8o+yk1X1xbWBuz7DS7eCAgHDvu7xx6vWkYmGTOXJJGMhG
5TfiEbmfCHZwE3IUY+r2QutWZeAMyS8JNEkJyg/SZ9A+xOWHPk1u1Cn2ZRfirZ25OuqyAl05mFyO
ebtX6txKJciSv1628TU8cGEjv+7KxXGvK72ei6iFzIHvlk4Hvaz6VjZBESc7yX0GssxRtYTaq3qr
Q28UvS4MNXGOCmedX8jixU9IaqXsE4TStwg86YdSaYaXViXZZ1KLgWpdXu8KTBkzQ9+b+1VuWhgr
5LoNyhgwbyroLdnytj2M+2ZXb1KMY3NsrYaAhS3GeTUzi9Ogh7RDphcbFN11q4gToBEk8VaNio2Q
pE5oFPu6avaiKlzn7bQX6vimJxMP7cb7xIxLD3WfjiGImd8kUvmWFgPTlvbqTSbFu1TtP4w53g7t
eBN0zTNIEd1RCZ7zXHuK1X60Gllw2oY3yc3dCPqTFxsRmcFkYCopxbRlvZMwXRJYzU+MCl2le/OV
Oxq7/uBa7AVzzYA7oaqFrJRgTgMTNuR46eRO57TP8lcbkFfjWKtbomQPluOvRtIZfEoyzVatwJMP
VRtjo72NLfTO6XSSb3W3IZITl+NsK1t8Yo/ZYinR0WUZ8SxI8CboMNX8iPZfbGV4Cakb89ME1xrq
pbya29p3PTHLbOMYJ1PQ9egnDXYqWfkdBKVswVYxyGPhVNnkwLu7eetkomIhi0pa9+jIywR4VJSB
0rGzK/KL8zlX8vbvdWFij5lmQ3JHR1LQ7FEtYvdXQBb+Ul8o/JVy8JFHoL9upS3vZbKS7J0YZZJo
Qxu0WZxm/+grXhKFVtr+TBPNbWMoiwe+w1niSttHoiQ8qqpAD/WMPd0EsC2uE2ydfy17w8bfvWtW
/EPh07TzDDFbNot6KpjypB77TnXS+M7vAzduDiDVzKIW7SWI94QvU/Z4eX3U4ZmbTVYgGUSZR8G1
xlbya1Fo/CzoMWypEluH/8fy5rKFFVc8scCkeP6YG/E8EHT6y9nGMKLnE9UJQIN32QxnIWz13k/r
mJSl6h9xzvKXIFKjazC+8GphawF5uRq2Xh8rsRHoWQ2Pvx0xSzkCkyGDtp+ySvO6HudCIZimUhUD
/E/QDAQNKePoMaQWwsYcpWPoC15V6lY6lK5OBrsqq9uheBiSZFun5CqELk7ul/YQHdXh1ah7Owa2
NIXXXP7EKzt58nuYm1oGp1GtCFh7bipPkhDt/Dh+9If56bKZlaACiSBAXjCoboBpjTkIAxzVGArU
vSNCdrEyWlLaevPcbgTgIC+bWl3Rtyk2qaLVxTLNaySPelNZs5lEdmOWmz6RuCnVuikwTUNWGWoM
OvOaiuY4M/xOoTcdyjcYaOutEIkVUNg6REIFwTW22EFuu2etH4+v+W2XOX6F3JaD2uD4KcdZceM7
xU0SC+jkDgLLluSpwIPZECPbXf6wazWHE7PMJspjXGEGH3RL6Q7QV6t5EnorcQXRHQMrfBM2lVfa
RWM3gg1+U42DF1m5IZbGWfaNVm6rDpgq89gauziT7/VmdkRS/oDAkKNx+4YrkefEGv33RY6GlGlu
jX7ykSyb71LmzL0FxQY6IY9GjDU2Xnf3B5pk9PAzgfvEKvW3hVVNCyBxJVV/UbdOv+kY+eQBTYw5
KF6WRveKNaVhFF9GoVhSIRlxakqYB90YBhxIOm0iHiDkjt5kyRW1XXXVpR0m+2x6IZ20kJBjBD4m
J9/BXb26tZRH4Sl4DEDYIOx4gzRcm4yfRkZaEYimqseitq79DdDrFgQxrxNkMMHHF1yFA6PlWWTf
kuCbVxMlxca1Tg1mJig7ZDZG1icY24FgmjZIK3Q5uBCBlV2kgCYR08FQY4Hk2+ku5qARjEWlIMf0
Krxq0Bj7SaEktIo0vlClYiW127cc8pi+XT/9G8QAODuBUZBFnc4sMXeZ4OfFVCbpDI6hCWRbuDkP
vSUcRZvKMfPwWyux9sSYdLrUOYK2zoBM/5gHvwrpRWl3DY++c+WSQntIlMEsSAgG1plwrijj1Kpz
SY4VEK1GCC/NXmtyq3Hf4qvbBhw5eHBBWmeyg0Kl1Jd1DwDQEcDF12muQLpj9+Z1Hb4iZWhcPEDH
vVKFhBNC1+o7VIX5b7vMYVSixvSnrCd/SWYeUi97Al4MY4gKWo0VoBCzv+34teqVsHZilvmuWQPN
llSQCV5KEXChITpG6QudpMseePOIa6+yE1vM1RhXcT00UU0A01f20MIVt9AIsVsD5DBfkyuerHKK
VWvv3ROTzCEU41wpuqmccfgxmfATSkz76Vb+BCeG53Nhp2uhZmmNHYJK42RIhBTKApSiQvf8fQjl
on6bHmgA76G3yM9ZV6o5JyaZcw46diKEKeKpsvE36FEfem0f4WaifDv10xhveKraq2f9209ZHtYA
RP1SnIG8DARmG1GP8LDPIAXqa6+XM5r1A//3eZCZ5Ffy09ivKlQqqrDvrqQRk12JkkROIhIQaqqd
uLlsbyWrOPmQTFahjEkZSVRRHvyY71ApCKh0w+6yjVV3FBG+ZKptBYIY5rTpJATvG8C8SErbAuxT
zaaFigy6fA6FaPCKElxzzIFL5rps6zae4Y+iN+9Ea5ydets4wkY71JrNc41V/4dKN7Sg8WbAHyZx
Uf0CUkMicu7yHbqtUgoaqNih5Yn+s1DA8Z265uu/SJbwaPm2yXxSSRfMqCuRDY4eveaopDHkSjyu
qttaoAS/NySAJBlSkl8J+CL/6zsl8lGVJEcIM5e7DCB245HKC8/gFeBGSnphMhkgZuG/jTFhq9Xb
MAGvwF8IAkoANR7yw2h/fcE7HpXJqpsYoM8CNpPOjLHMOjMQxBnoTADBqL3u2fRSz/wBmcrGk+1x
I+x4O7Z2spfmmJNm+KQZxnDGTdfIlti+5BjSNNN9obxdPm1rJ3pph/HGBk2KXCbgVVXjp2og1iBx
GSfW9+n7yzH7NANsMY3IWb4CvlaBON8T3AawTNWWO2douAXVtei7WBOL0CF5r49VmYMPZsosjEy6
UXDQA825/OXWqi7wv7/XxQ7UlTUEyjIBwZAKyFH1JMN5h3gSKNW452rtAqPCA+Dlg+edDVERv+kT
MUWDkEL//U8KslAsTIEjJWgeAq4s6+oH/DbHjk5lfgFh6QHXV6jH+sOQ1vOuNYzwYEoTj99pxf9M
ms6phgiFAE1n/E/o67qCPXIk1bve3EXVlrNLK94H1QENJC6YDJGgXniadpO6ziCgFM3H+T191L2Z
Pmxuy2fiAPF/z7tMqCszIQnk/DJGvgioHgz2QdFq3dyHDR4U8U71mk2/pb1VPmnFWpIIV1BUlGyo
tio74B2EjZqPfTgfx1v6cKES2YOMpz0q3BByD5zk5fJXXNulpT3674u43oAgjgRqSo5SgRaI3znQ
iOQcp683A/vtZOoBsiRrJuLsqQ0DpDRalwawsQETOBUEzcGl4mlOjapFhFK+AjaXEMwxlPW5B21G
vCUv5b3/Q+X8kvWvixaBhCcUBt005qUmDUEWQ+abHHt59orkUCZPrYrKSfZSAJI2Pfn+Tihv4uFu
Un4LgP1d/tYrh8+kDYr/t87kdKoppn5ItPkoZoXVhamt64ql8sQk1tIQU4FOGtQoFTB2sC/vIYly
H+QB89F4wuf2N8MN+tQtDkX9xaCYup1hRXwV0VW7BkgJoO4OsZozKkq8gLsyTHEeWy+qbLF2JDdy
s+vhTrGCuyiDxAl/OH/tWIKWxFDo05gQNi3xRdJmLRRykP+3uwrpJJjqQO7Py0jOT4kB3SeA4aD5
SiA9xmRZZpFnpakgce1w79TTUTO9y66xUnynFiByDB5Kqo/E+EZrEq2Wa8QXeg+gpGfRkoXhDF7/
bPtWDq4MsCfuLhul+e/puTSIhkUhFwdVIxRtT89lalTFFKbidPSLT2n6IXb70nwcu8zK8xc/4mCm
VtIsWJMBgRF16K6fl/WyXFQGdRzwFqWCi5SQI9qUrgBNW2EncL7nyoaJuBIgFQjaGpBzM0uDvOhQ
FD34TqbotyjvDR5jw0okgSssDDCpTzcrBRii8PCUO9ASV6mLMSkHU0UY1PowvPwINB9nPvc8ehg4
U5hAwjwFnk+sh8xAZHVdFEnHXvo0zGez7YBN/hfTX6dW6Idd3AfCJJIBly0iJM3zSy928sYW5E3j
EA/EKXtJ5bBBraDNTy0y1zjO7ySarUBLMD6m4jfII2PMtzkahh3ACedKFtK8n/pnYBMu0I33TWmu
vlhtllQBSWu0Dab0IVMfSP7aBv886p+uj3HFMi6FYNARorRBcUoJXMshmV71vOCV0FZ8/sRBmOcu
lOBFNQY9zFF8aB1l+mLOrYmVHsCuV1iaBz2OH7ym4Xn8PV0ccwzqcR7HmiBd+Sst+lMur5VItVwa
m/fPAuhwJpKTozjIdtUXh7h763zPbCenn3WrjXl4M863ZF8AxVyYuqwk5FjLrT2Iz7Jyfzn2roXD
kyUxqYgfTHJaqyN2K3AzDVXW1Om3WWpjbsYdjwmXipvj6hpzwYRZl6UDmTDdr2h7M1Ge5aG8U6bE
4ayLZ4cJINkYN+FQNbTKObhYldcCZLMR9+WNZEXOfbdtXzkWV/cKo7hQINPR72TTy1yVgyZVg/ko
hFZ5JdkjsmbMa98YD9mVuUfr+sB7wq9v3sIks3l55IcBpp5QDbmF9gR4t0OvPKj3oKcGepz39FiP
kAtrzNbJKRl9oYc1Wscq9hog3AEw1e0dFACjq/pZAsWxDNIXeauIrnZTVZvLX/i8YoFDvrDPbGlQ
130n9YhgsVRbvfxRVVdD3jiixKOr5u0kcxWEkZTpoHnEQ0FvbEUULTH95+0wuhZId4GeBNf3WQky
0ePKLEz6Lf1NclAJzYxnzPg8i/fynoAaLCzsWOfc3WvpwolZJjarhqEG5YB4omz6q/FBfjGQBZVo
TWtIiyMnhTgL716lXsFkdycmmdBslFXZTnlGjvJD5w7POcpoCfB1TWHpewksBv8iR17aY2N0osmx
2sWwVyV3LXmSUl5LcTWyfG8dG5PNyCj7QES1CfLno62X2n2bReAMMYeHy/6+8pKBk5iKAapDCboF
7HynOuW1YRrmfFSuy6vREZ36Yd5+Tb0ZqMskzr/CTcArURrHZKWiQiaSOeNR3Ai+EaFaomzCu9EJ
c5QhBRekn1b7po9O9cCnO1xd5tImc67BBCcZQw2b0WcU2WPj4Ln223jsgU0UBqe/MVA0fOHGzrVt
NA3kkDpYBpBDM/lQFqZFPzYTfQdUz8Ze34YYgnmfbyzQ93iFBwwVzzPXHleAdoJWFCh8FaACpgAh
G1Icgmp8OGbgHyys/g7B8rpywhvzpkVlZXC6O+XlD+Zv1gLn0i5zTcRd6mdqmAyAasheA4Wb4ceM
WmJrjXZpkd4Cb60deLySzrkuEhx3aZbxpbEiRSCr4QSNK+1+cMUGoinjNrhSWyvZAOr8DKR+hqw6
AE3hS3DLva9WdhhlPxP9JIylqsg6T7NqSTUGvRza6dhMlvTp73MvuU4fKNK2xjDpp3HI4M3c0Xa6
iUy8k6G3BK1cVPHR+GdWHRZtX5VhNgFwIAI5CWG3KwoLBa2Jo/345wFCFiVDlVC6VSG9wdhK5FTv
AC+YkPbKGDUed/M2Bn20nb/JX1U6MGtWvFR7zYuBZgA9kySDPPxcabX0+ziYUSJoMLkvKraM80qx
FBHoswPFrq0KlQ/N52vw0NWcfdmFYeaVpEx+0uo5DCvXAcbWTC/a06kZQjU8IdrIBQCtBaaTlTIh
ImqJkHUkg8FN8zw7yaGy+21rxc8z5nT8Xya3J7OW0J1YZO7nQekKpfnr21J1hea6/xVdfYWjO/2O
O4OwdkCWO8lczU0wy3lP/AmNwuR5AioGffJ2W2cglzaoIBydjuu4knBrSchykWx/HiMlZkaG/9SY
MI50QBjEOFLn1DcEuTm3t7GSzqH6gnIg4L60ccgsM8jbpCUVHodCbnUQ47Hzu8wtkINU74axGV0U
fpyGl+CtOqtJC3USACyaxgSfeRwIXov9gIao/j468y578j2whfQWlLA3JldRbHWRC3vM4eghN6uO
RJ6Oovy7Bp2/HlmcYENvibPjBx1bBTk4yLzYwOb3UWUomDcEd1nYW+2Osmjkh688Dl/wjjs9wLPH
pAWGEPTZbOYDTp/sgdnhkCKK7s172aWDRiFP3W7dLRfrY3ZsKOoMlEMFtVfvRMyL66hAbmeqmeS0
176rPl7+oKunb2GP2bFy7qMA7CvDsTHSQ6EQd5qNKzB4c15Na2awZ2CIou+Ns3odNIWiMlThiKby
PqSplZhPGpcabe3SWxph9qqVwg7k3DCiXcPXnfw2eEpBXwkxXT7G9nxiAHImUGaivSldQoJ8eq3n
eVOigzkMmHHvHTqEWn8Be+I9N3CsrurbEjvaXou+2I4FVmVcDy5Eo13IzAVgx4ZQ9ZZw79U1f0cf
EUV3TSIgc2FuG0zKdIKo03SFwkSc1EPRLKHoyE26V2NLcy+73+rtBogIAMGoWunIkk6/Y5IERinO
ZERWmN3IV81TZqs3wVV4Q0FL4b0GyB3P5NoS6RwBWkwSun3s1vmF1GhV2gzHaU/bb1Q6iJ4v+paJ
HF4Aob+fjVcyGmx04JWqwzDJUSqVehyPMDZ6xv4bksLFfK8uamGH8X3Jn5tWN6idn8EWRZHE6q15
U4BhInswd//q0qaCLbjM0G8CBIbZNqHVZzFTemwbwlSKifqWjsgVlZW/DF4G2+A4d6Dtc3fZX9bi
yNIu/QyLGnUZFFowle1wzON2V8Sq19eYWw55BUn6tc537Xt5zK7htFVGQ7C8pvcdovtWMPOuZt5K
mA3rk7CRclHqjhW0HK9N1DwpINh0ewD2ZBeVF86E5eqSvu5N+iQw2OHrJI3VIJLl7hgI6GcRq5ce
Lm/NatoI1T3czH9ZYPYmbEtjRqzs0LugPS1MHGRwwtQqdpjQeeUiHtZym6U5Zo90uZhjIk0dePWB
5gbcq7AT29+O+z8sPK7ZQysZimMgc0GNiolUciCEqCCF8Ak3R5fcHQ+jbplHCvyngL30euZVAFe/
6MIkG/ozI1bMpITJbj970ZaCOnxP3dCHBoWKc/ZvfYHIBVDjkaj69OnZgvbe3Bk5UoFhP9kTytUj
6oFQgJL3OYKIf8MNImsxy0QXVCcyfaWyd404lmIlzH87jGjFnrErXai4OcEDF+6wdo/iskah86sy
xyIBspIobRubHZ6pNG0U3HlDGXZjvP250Zjekmz8WNhiua2LQjV7P8DG1c7odG+lF2G0YXZoOQlU
rSACs+YncwfE2y3hNi1Xt/F7naxysYRmcxXTdUobKg2U7VHvOJTb5qoAv256zcsY1uIKlLBUmo7j
hmORTRB78MtBM7pj7W+q7FaS3i67Je//ZxJUDPypvpYM8zFDKNYg2jWH28sWVuD2hrxcApPzhB1g
xBDE7I5C5aQ7ijOib0E1QWUqRQOKWBRrxPP+lS7eiVHmkR2G45BUDb5bI6EIF7moEoOnZU/K+0SG
3F+oczLwtULYiUEmftVTR2oUInuUhFrQhHfX1U23CZ33EdwYvqf/qN1mh4Hhu/APSkSrJ/3bSVjl
TZIaBpqIWKwCrh8S2F+z5pEd/ghsvbCnX9HL5S1dOX+ApqHahom/L2bC01DWoIWuN8XUHye/slr9
twbevrl6zpsnlEWty7bWUtgTY8y9h1QhCRIwRODAaapFb6LQIardWsWVsKn3KAp5PKK0lUOBOgJS
dBV0v5BvY0I1nlKy3hj4nqH+nhmoWpg5Z1X0WDERTCEATlHoHVQ22QSvwzCIJoxVfyRd7WB62Mrx
uC5w/3BfbSvx6sQS8/l8XcmkTBg6lMC1EImk6YlfY+yiasmfdEJJ0jlrWysenpikP2mRRc5hUqZa
gBCJuUyvuim9wtZiyJl179K71Fv0SjBc/QHwJo6r8NZK93VhuC5qKZEKQtNmGSD8/KE/yP9H2nc1
t5Fr3f6iruocXjuwSSrLChZfumh53BGd86+/C/I9RySII3j8TdU8uUqbQCNs7L0CKsGTDzTaA2SE
/r1vhH02UGadoP5Sqk6ejYfZ3jpD5hogSwmGxMljdRkJpYErQEeZiXkJVFXSqzLEzg/a3fJrvtY9
MAteUyhXEDjxeMt1hrqWLkJ30DVxsTptZH+ObsGJiyX0ln1iNJUF+BQ1QldRMlSAkSm3NBcrxbBk
zlGN/irtztCs6KKnPvdymeUZLd1tm6MFQW0k6rZP+rDFAO8bmAK0XgEZkt4tvMpwYXb09RzzphgF
dgDFAOCyYCN8vmqSUhviTrOXw7rem/PT1G5V5fHrELxUE7BBBZ0CcFLgoM3cDlBfyefZHuiMUpuo
NHAsF6JzGrzN5K3jK1nwdUDOuxjx0C5wZAsQSTb3S5J2tlozo3WufkeFp9IdjWTsvg7zP8YFYXKk
PYAUshVQHRbdvTzKSGrhwCyB9p0GoF1u6MO4DIVvEk6OiVF9RmOSlaYjtS3pH7NIgbzA/L+tIbBi
G8kXenfy7gAUMSjIFNvugmCDKiHJShKjjEHQAlGDAhjeAAp6u3zXPTkgluONsAqe39y77jQoM8C5
VzvNXPIFyEwJWrfgCK4upDJk9332umuAwP8REol4d/lpSPrvJ2fmomaTVa7xclAf4tf2Or7qoOXt
abezN4Hh/XK8zYLpVZTV8nJCWiL67+wy6VkRS1nXtOWCx1Dvq94I9N/8A3plmRd9UwL64LMp1Ep0
msq8e/c0LrMPk7qIp77DyWbKiXYDeZBoZ+RtGsDjRUN9RS+Sd82sFbfSMtVr5iI6WEUibdSONLeT
NhkBUE2FT8YVIu4aSsl7iM8s2wrFN9cYe+25c5BkzuZqb421JT5QqtnVPGkAmef6uO8lVdr1cZY8
VNkaX+lVlmwme4bMHRRS91Ecl+BlKuXGiqF86xSZtLHQGrzLKqv4bpWJ49mtTXYz/CvceazSDVRV
DG9a8+7eVCbnyhmBYUmXMfXLvjR3lpNkvtGRdmeuCXxVCoLrkKj17TSUaOBVZrGD4Vi3hVKs/D6b
RnYd2TYUjKuiDO28MNw+npxA7eT0Zogj6UquMSfK2jae09TwV+hya1MtRb5XBwPAhSQ3d6SwwKBd
I2lXrrrsdwnM4DQn1vdjUmThWkPjyWgrwFGiPvb6ubXDdsosz9Kb1bUWtXkz+ziR3RJ1h00uxWtQ
ZnEaxJPmvPaSgVcCbJ8Do10B+S6IGvZYuBCc0Du3iksQTlXYplnwMrvWpdRwI7UrQme2DFfRSymo
VjN7iAwVer5VCe02qybXdT0OvuSsQisWXiZCT3sAxXDsmyzEIlnQFE+7dDz036lPZ/yQe9bNCt84
1YcUhtCNm3tY2Sg74X/rEpqO5/C0dJM5HIbmPqnup0WAKeJekUAx4QVK2902/feTQ4IMZpkSgkTH
xGvbXF15gZ+yALTN3ZpgLHwgtymB4zyGFq9z6ZgzCkDtJk6+xbLhztHLLIl6XBzFO0D4TwIxWWKR
Zwa0leb5YD7Yrbv66ZUBMc2gvte2ma/ey4Or36FiHTR3DhTId/JWeLfw7jF012BmZdjQv2FrXRL6
KEndon6hP8y4NTtQN61b5ybZFntRXZJ7QwNDDfNkKCHZFxVynMEKKWPcY9m17KmoV0B3zpv3Uqhv
UyHli5d2nAZjpjbHVijSIaFpR7TP91ROQwkKcdOGt71O4zDrEbVWGRdltaC6OwQGTE1foOLrr4/l
y+LLpbuIyfuchhSFEVlQ4DcUpDrMxVHFU1Y2tJ5sA0azzffRz7pwm53qL1sRn4CbBZzEYnvnVj1m
ZVyB+qHdfSiF3C2wo0Ux9GYOKsQzAMB0cQALUjneGXIalUmDB01KZ2Cp8Kjf99erb20HMMEgveop
+8nP3wna914lKtPzP+R/p5WluJezPhRIwAagEybPef/I6XbyN2oSFEBvVoxv5QbUbGw6PG6odtD5
KdMWS1Q6dOsNSFhVuLF3/4zbERbK0CXZp5vmVTCrvKcUXm3AnwGfpAEBdx4vXtcCvyKm1Yv+miKF
6oAqBtBu2B9IFHC/IVBCtLeIiiGLFQJu2bBJRAsXKeDJuJ73ma/vrBsTB9qHV4AQYncZEWJWUAtB
hVmhKFdmfMWK2k9fN90hkfYkfxlmUUrMm0AIu1DBLBSzLwyQWtJlTaoC/mS4KwRgsc936m72pJBs
hqt2I/hcvJMZJS1QX2zo+130S+c0qau1MUdEK3erjxfGbrlzQBtCkrcVxOKO7DMWq5YTj1qcZApi
jZvRX4LSn18t9KeMPU5mMYyMfgj2TX8yMlYPzLLjypBTByrcWPj1PdmveNNbgRVeg60R/II2pGB8
vLvgNCAd/knOoFfONMi1jYLoLtqn+xblAyUQN/AvFyBu85NZZNIGq5BLyVCj+VDLqTtIN+r88//4
negvOBnIQPKpzgwMRAZmhHoAl1sK9gOuGbadf/cyOhkPs6GsGOeWqXSA+2E4jSe5wy2V1LTBUCqJ
j2K2DAR+vBG6CvAORtRzkReBMnfJqFw1JZrbaEXRDtKw6MHtVEikOp6y7NZ9tq1DODi4gonlLsnP
JJmFPk8ScQYtR4ux9fsUHVOXKkYh/W802Mj6QwqpenAc/KZ3tb9BKUD08jNBp/f9yUeVJ0nSpayZ
EBscSD9BCjZuaeGiDHAL/M01dxqNvVuJohCnltCNCExwKtJAQk9ACemDQN4Wngh1xN16J4Njth5B
vt6rLW5VChmlNH8lpCrgoh3+gWU+P1NQW4KQIzJLNP2QHZ1PIvTvNdCMbelNv4nQCuvA4psTQNib
UH57tG4A9nPXm/GXNPqDXz+SjbMbJ0+wiC4TMwq2ppawsPmA9BfzG2RIiyYdnpxvtNJFyTiEtgXo
shGcZ7QkwQzWBKPUdAwT9VgAcc8H21hOkbZVjA5/pmzjXrYDZwVmnqzPqrX6w7R2kJAStTovtwg1
oVShPQAqN1AuzOmm1gVcrZKyOwyDtLejyquIHBTk8etJpD/9YmhQkYHlNsiy6OGeD202I5Ia5Zgd
audHC5OdsniGpSe0v+TA6Ibg62CX7zxIzqJ5hMoktHkuuLl4+iSlnHbFYR0dd4hbb523EojxzvL9
60AcLtN5JPpLTvZ4OSip5CytjQs2CtUjCairVWPgLC3cBYbVkG0C5A9VpuIggpXxvpuhgwMABjdK
lmxapC4pNHujKj84GYpp2vcoedRiwYLkvBNApQZ0DdK9Npz+2ML1GrdJn5EiOcQvZrjSzo67QuBP
/5Y84uS8KW5Eo+LAJ9EMQIdfoztAxwlzPqO2ZFnRYAwJzrE+8aGYCIZBVXj6O53MlCLtBSvzf0SE
oYH2waZgcTVZOsSjtJDkkP9qXrrb+lsc9OAG4wNC+KWy3axxhUgNejwy2wGj/IzJHJ/6mo5RRWNG
gATSd2yMl1DiGqG+GcN0U+q+YKFyzjCwrXFB2DJcni+MmZQyqooqSROc19EewqlhvtP/SMLgcjpR
xEFFCkFMKCNfPBA6bdXG3Kw+QUSr7FogEzghFWecfohaSRebncYDNQMKVYqGcMyhqRYjlMU6BYdm
7Iz3pAdQI520fKto4F3LUFT413uCCUhP8ZM9Lw9GXzgL2p31+7z5KK7cJAlE0DML2PP6FlCDb4YQ
SHSROzFBmeLAbMY9abtxxIM9ubc2TQiS0dzC9kb2s8DxhQWCi9PlPJ7OJC9Zuw7yKM3Av+BJ/qt+
Kv1qH93L97AJj977l9+WN8Jez8XbCFEhgAM7SgegImTd51NrNIOuzlU/Y/PPKJo1NzV0sjQ8m+Wt
6K69rFoxsZgtaCjzGJU11k30nD0B43OwUfJIYPtR3vZee2MJc1HeJ8RzD0I4IDRhEzILdVImHaIb
KAr2fvWiBsYVQZksvqb2KW1Y3ihvgi1/ccZ8DPAzHrNOUWMaUekGKKbH4w+ELa8K69cPcNbGeROh
ZLnb/nR07AIlcT3KeqLg8VfuRqjTZX77Q4d4VuTOz2jUCfJd3q4/CcfiUSRFGpVWAWSDqPsFXsIg
cLkShKYcVZBL8DYCKqhAkgImjsOTGVeUrX1eSNBKAWvIz3LLT+18Fw+iJPPijUk/FgRZICyELBPl
v/OVX7cEWgd9jYqxvh/sl3ayXcFy4C6/kwjMG9MkTtItZj7TGyBEMykBKNwb9zKylAk2ALE3CMEL
l+kDHZWhAGFsmOhystjpIW9GTWvX8ZC+LJB29qfbpfLG3rWvqb8OzA9Ly6v/EREk6Sc5u1yZqMxI
1y6DLLzSDigLQLs2NHe0RPwHDIKLnJaJQ5fOyUWgVmYlLyONcz36RuW2T1LnNTf5DarfnhX2t9Lg
o6EKDr0wf+AuF0sB9BK4BuPCgznKNW1N85RCBOnbkgQKJUPqbnHUAGVINwD6C8sGvJhIplE4oBvv
goo0kBQMJTA0cH4Z71FIoBHTv7bB+us3w0tsAMVdPg5gpXhyoQmJhOl8gtM6JXO+oGBQpsCIQHA5
dCLP1MByHXwZIpsODEH0278b6ElY5mYgYBxoyYq7tveTp+XYHaivXX4NrY7qqffKcM1cYZWaO7no
VVMQDgTuP47Xk7VU4zLKpgUftAexbDgqfvrw/yvjUth7Klw074Xj5JwIAP9/kL0AqwDa7nx6YfVA
Rssc6IUk3YGXCH2rvHEBFw6dsLuTX4WZNud612RQbSgMB8Qv9jiwlXjW0VehNQpYh0PgKn52nkEU
geimIqLX8+73s2DMKaAkI7AVGpoNA/TQkbXArpmKl5YkmAMtkK9Ep87/CAh8ERitKMezb6XUbpe+
l4v/lD+7MAIgjabZ5pXjF57gOOccPhjeZzRmkQKqb06WhQRNUcBfWuCEWJcQX+8/Og1UQqO7Xnyq
USKkJHKW6llk5qoCe6PRajIPB+ObHcLkPuie85sRbxcKjI7fJSED5/KV7YClcjJW5lN2/RxrmUnQ
zASBVg7KDbTsdN8KDYAacYtBJFb5lRAUS0tPMbxFFqQA/+PLOqbtoEUgX0Cr2l6rV0tHq53yIqiA
Kx6mN1Trq9yj/S94X3A/LEBcVFaPMnOYNBEa5RVkXYFVS5W3KL8iSebG06vWH7TqWbCGOBki+D+f
oZgMMc00KR8LpNvjBuqMxJN+kOf4ujiiw5m4yw8hk54fD69s3FlICFgol1RZ2uQ0H/GUDSozKBuq
dw0snGo0/oQZKX8iP6MxtRnbgMTSOiGlgnFnHGLZ4LNZjwAuE0++H1sXLIVNRNx19rJn0dlKj04m
BcHMfsZmPqIONaTeMRDb0v7R89txOST14998PbQXdXTFQMxk+364/YntZBR2u1G+l09g7V+tt/ET
uZ9DWJL4gmjcs/skGjObkpHH5aDigsp2cpAAIvpD3+loTxeBGvnCs5Q7fyfRmPnTKnmNZFLMh+kh
U11YjZneCk1NYgWQD3Vu9A3ZtHbQQAVScK5yF81JYGZLdHA3qyMZwxzmeEcgngPnBXe2KjdbtxN5
+HpSuaOEBisFAKKzyb4IG7wr9HpC41Fb7qf62SBhGe++DsHJhYEngEAQnhSAm7NCr+A7wQMohWR+
2w3GQ25ZgLg2tbSvpXENlCpS4frlFP6SNqDsrMmvr6PzMriz8MwttSijNuUxppP2QKgUQR5Unva4
bBY/w3m9CKUteVN6Ol7mcsqtuSxHJ+oPZvFNbp6V9U6VRRuPdwHipQYrEGi/qxcM9hhNeOgOF+Dz
PpeVmz7SUSWbGBA2fw5Q+71CJ1fw3L0EvOMKBHwY7zc4q1+6yEBM0ypzmnwrMM78RRvHJaUk1UjA
kxIutjZ2BLyACk+kqsl72J9FZja+UUbpIieIDNflym0eC7/yHE93sxQQA0pjE21B7qLR4Zhr6ZCy
ARaXfuOTXFguJrWKFRubH3rVBG3JYAbWEVyexS+D8sb45w/E9em6YA/s05jMKHvdSDIzouvmpnyq
N/ED3lPXNiyeaA+2CEUPON4xg5ebjPEBMnUBf5dUZ24bFdoVhZpfl5bReFVi+nPrqO4io82ThIKN
yNsXpwGZc80stGZNlQFvmndi+b0D7AEMgnz7vpHcVPO61G1+mld/oMpEJ+5iYnH8UFwYcmIW1bTo
ZeygbNIfmiiQ9+0uvaILCDZs6y0EMSd/hR1K/+z4i2jE3C/6GZiFOGmpkytQquyRpk6tKzmA4eVB
fjMMbgMt3z9yL+BOsolEFZV2uASxqVs8GGazZCskg9NjDw7Y0nX+rL9+/SlFQZgvuchDQYhpYlzR
s2U/WMUr0Z6/DnGJncZpAxF35LooeV36Gs5NE/VyZ0+H+Njt9f3ao3c9Xw1v5HoO2v383D7Woch2
iJtlnwZlBwb3vBYqZj3yGUOCc+4U4lANdWlDcVpJIHIz5Z3ip+GYwh4E5WZQU+b10Ejjvlna17aO
RTcFvd4uFj9kJjRqRXiJ8J9mo1RW3aTiYJRNUPrkJoX2LF196UaEs+cujJNgzBGWkrpMqwgkE1nt
rqYoe4jH5IVE2uZvFsdJHHq2nRzPLfw0BjmGRIwWB0C3ql4PAbLqGVp8mgthEPtdCdbYK0KREBj9
u19NJrM+tHxw8kGXoAPWOxu9XGXANlDnylf4ARZNo7jTIMTWcQ+Rk7EyiyS1kyyqeqOH8dZvXil1
nu33634O/kgb86JNh40HJ1haPoC4vKEzc5sXlQTHGsytHuJJ76b7NPwzuzje6j8NxExmmunEyou6
P8TrQzEdO5GvH28xwvMVRHRA98wLeQmZEGfR42w4jOV4PRqovhagWUW2aDHyrhdgMtCfhsGXDIuB
88VozPDXM6S8Pwytm+ycJ+33xbYpZTfazPAlfoCdUbBcCfXLuAM8CcxktpHiLNAPLXCvVWiGWTeL
JnmARXpfbzZe+n46PLo+T/aala9DUueQjqFo5xQ839+lbGHXnbscKI0LZUCINrIiLkrWaCSSFyp2
v25ilFKCVcFK13c1brGNvmnDHCBP/+vBcU989In/E5WFJwJO3sJgEnPY+xbu52vlyvTJtfJr/aDn
/F04qm0BxXEDjWJmc6mFJUNsuerRdIcve7DCfbYOslsKlC3F9mG8sx/2GhQyBHoXFATPP12btpbS
9Qr9dOQWZbK9czttZLjw6FdlKMyZRdGYwx9EmUqJuqQBwzGHqN14V9hu96Z+jz28CwahGRVnvXyI
4SDXAYzBYdtVqHX26aAu89G04HaVvaumKVj5nP11FoH+gpOVn1TmrC2aMx2abjMOv9rh2pq/f73+
uIMAqAs5DhxdgPA6D2GNip406wCJRbncDVAg6ydbsMQ5x5MO8sV/QrBJaGQmeqOOTXPQ+vinSrV4
6zFYNbLPtUzwRORcj2ehmJMQJt69SgZ7OGiz5RO9eqqm/rFU5oc1URNXrdJRMDbeyxDnhaVggRsg
hLF6HCPJ7DmW9B7AGX3f3sMFBZLwWeZNm/JWBglJfl1EMsC8QRqKBR0mGx5DOgtWi2uYBqwTiqFS
OuwbxQzLrASnLN2Vw7Sd0lVxv14ivFWI9ppDO5jg1rLXSxl1dWHUMk758TGFlL+TAHOht3+x1k+j
MHdJPWsTSc0J52B8TNN/Ynu3rC//t4EwF4md9cQhWodXwxDKFXHt5mZoWsFsXbzcASJU8HmohCg8
1S541r3ZxHBrcfJjcq3v46uagP2QwRmneIE3a/Sd6jSL0viLVcjGZCYvdbJZboooP1IjDlqcJyGY
TqBb4O2+Nd5EL2mVztRpGsrGY2YyUrpJKxcpP1KMCmULoCcJ0qGl7doMZRGkGx/3SXJTejJEGpHn
E7dXNuT130pksD+EOSFzu3Vm+LjkR6Xbl+gQqvKuGH514/cFTZF/t3rYUOxdZo2GNNp2fmx0K9Cs
xC3n0lWjPvg6DHtasmGYS0ydFMWEXld+lE04PDSpLynAyCjtBsbpglBsYsWGYnIBw67KFZ6U+TGS
Gg+UFjfNVX+dYNRa4y7ob+wRmrfy8evxCdcqk3XbZWtEOt0f1S/4s750AMlQ/eSa+LSHLi5riUbJ
3HAKOKtmV+r5cXRKCobTpusuNdsxGNde8qY4sd2qtXLFVXNbP+TTlG+/HjH3i8LQDMVLKnbC0hCH
Qc7Sxa6XtwU+VE3jFbkCod3vsjltvg7EHtQf3/MzECu0NUIcB2VtNT9OU/WmFL8Gedgak0grg71+
fkcB2pa+ai7l9vWhRe03b5a3GIxqxX5zmutqeqvL96771zqibCxmrfQ9Wp5Noy5vXUCQ0UHedpM+
WwGlD+iy+wcyxezb8yMgxobiFTVrY6tXgx0X41jgWxnuFOTbdB+HC8jEf9Ap564K1EMMYNDQumL7
gM3aK4Ze6svb5EnfpHdAOwA9SMFvDyiLrHWnu/KhEPbkLp4bvwf4GZY5XvIhyVNdqpY3iuuAKP2H
Xh8kMqjoSHEQ4erZ7PIjmqHQBBl0abhsnWeXY5YNAKjV+XFWBsAOoi7LXS1NIhHZmH/pngRiLkB1
KsDNjhCoC7InqiJBvHI7VZvU+03+GCWh9jLvA4I0APoadgJ41MzpuaalaWWFMR+l5XZJU1chya4A
wSZvhBQ23sY+DcVsg3WENjxBKPrRsCBTSHLQQ7MNMphKvunvlHMImmP49XHCndTTsMzJaaT9Gid9
mRyXhwqyjj/pYnEeU2/4Tuu6foYej+h9KhgpC7mFqkJFhtHKjkqjeUP3Altyry9fvx6Y4MtdJLR5
3CvVHGXHyEELdSw3aw9TPZiCRi9fB+LedcCK4WWARyJWCbNG2hQKo3geD/hwJXSQAZqo/RbolAUo
kc52IW3y9n+MyCyVPnGUqoG6w7H93hwp5319Nf18h1yCGpKnwkYVb4cDBidTtoKJbhX9oCdP1HGo
YKyht3A9IbO0U7VG8sosmf8i9zJNIMNQmYG/3cc8n0TJU82uS0ONj9D13ZXJCjUKZZMn6sNfzd5n
HCadVMq1k4cyT46UvVk9NuD1Qp4b6svxW7kvPVEHjLvaIf0EY2QYZwA5eD55StFJPRkweRkpr3oJ
LHBVCeaoE/jG8MLYMG2FqyKoVTiuzsNIyCmjpOiTY062FXm0uk21/vh65njL4CQEu2/z2myHeTW0
o0SQY/V3sy5SGuRt2tMIzFw1McCIhjpirqTCleF3OVg7pX2Z4Tr+N0MBNxONbTzf2DvL0qBBEKdm
cqz1PnJTJd0VpjYKgtBtyD6gAHVGN9BBgRv/nX8SZ1mT2JDk5EiKV0N6stDaXbJnSfYl+LpN6dPX
Q+Le+miaI88AXBcde2Zdj1ppSXrWjEg2fhs1Et2F+iugK+YW8B8R7Ii7Gk7CMYfCaoOVlUkJtqsC
BcoJEpTomv/FkMDLwidCDQSmM8yiztAv1lCWG94mqMrqINHm3rCxwgitakkoc8kZEDAOKPEZwB6A
OMR8rnzUZxWs3eQ4j5pv9IGaVZuvx6NyQ+Bvw2cVJfyLZgGMSYxshVzS0XyYXuAHsF3d8ZrCNR34
OayeWWJ4Ttj8hLzeneNb10WYwMlc9OV4KwWmqCjVQnAS42ThqU7XkL5bBu2Y7YYjlFo2KIC78oaa
ronVQy9AjcgPz6Ix67JVkrkc9VzDoJVd7+ePNZil9VYJtVvdNx7pyWuCumtMrvHz6/nmnIlnkZkl
OkxZQ6WUooMM1dKuB5QjgRyWIRDb4X1USgODKgWS/AvqYAIDmwiDjI9l80Q6mOhWIoY1fxyfEdTz
g0SS5qQYJGQYStxsnGlxjUJzVzsRLE+6m5jzikoOm/BXk2WQgJkNMOUtZAbaqQf9l9IRqSkk9MM2
wh4Mp7B0FodJXyCFbRdxpw5voFR/pwbgqJvBkmD1PnhzVyKyFff7nAyLOUTqKC6VdKTDsr9lueLL
WiXIXHgpoAqOAnYU3gpAu7ALLaqirrT7Hk9Y2aPwi8prX6lHS7MjmygWnr38HXwSkF6kJ7mSZNcd
eKwI2AQmGqiUcg/n1ScrBIDgQfhG4K6/k2jMwljUPG7NaOiR4Y6oBIKefkBHHLa50kPrth5yplho
/sVJBc6mlFkkDVGaRIMQ8NFUVR/WY140Pk7DvK9t0S3DGx3o2tCCQDnAwLo/n0tDzSXoaxjjG7ob
7qJlD52e+/Mai5RAafLCbq+TOGzlxrL6xjZa+/f2Up/jgJpVyNflQym0fuIt+dNQTB6l14NddRZ2
GCG/OoCCRqFZOXfSQKrAwwcHxoWsr9wpRqWqc/827M2Q0jQdAjk6XCO2C/YIKCupr711QlVa7sBO
wjLrflWblujKSOfwpn0qN7Mrgdplu+AvowAtnsgPV7uLj6ZpJn2ToLrBXpUrKWUrT5fhTb0ZAW1J
YIyqBhnEcK0g3WW36/7j6noTQUC4GxwgyP/GpRNxssFbq1CtvqdxQ32vo4UbbcdAgQQ8Ne76101V
ekWfRmPOr8aS+tQoEI1am9DrOdraLuWhw2xOmGdxE4LTaMxHXCprLSd1pFmd9l4dh6P6bL2mD8Sr
t/GuOGKU2/HGob7RQugVd/2glQeKuIm0nyXdW1maSNpaysfOcH97qsQP6P0HyPbuaHUMePLd1znI
R2//YgUB2gCVBgWKgmzzUHFSvKoLjLYnB2t6MkmYdCYEPnZ1cTPPO3u9H0whBZdmBF8EZVX9I9i4
oGWSr0c5rK+NTRfSQcKtA7Z6krBHzssbrM8Rsuy1SDHiHtX+7iNvoJT7CUAKVYh45t6yp3GYNGh0
5LlcVafDKtU2eHSkOXY/5ASwUseHEZxAoWMA5wUHhyGgV+Eaiv4vW/6rkKYsjrWueBLMYQoSTKG6
TfHSSw30FIHDMgWP+A91kIvvdhKQufWsbNK0vlM7bI248WRwHuWA7KdbZBQQEDIO8m56Jzu6M2sg
z/Z/gEnmJWenQ2Zuw15dtHloNUzy9ymgyRnm2WsDSnkClk9s5UFzhy9GzBYVnC6tnL6UO6ROykZ/
1n7kpidDZi27rW/JE0wvgmlr/EwzT5SGco+Cz6lmC4RDDznMJWusQ1V1V2uuB9JoPAj2PncbnsRg
VuzajF3aEsRowQlQj0OYhyvYY5qn/SMWjOSVcjU86xTozqBYZ7OVprSDY32eZTQLBZQ1civUkB+o
TsuwieB7FNRzIPYnvwDs4+44i8qMccqgWwtKfPc2b+Jt5ypXa+JCkKLf6njYdTvlRr3qn81MmOPw
rsizwHQln1yReqHFTpf1HZ4R1LeE0OKA3x8/zFn/6tKCAxdATlSxgb5oz6OlrRRBnLvt3rS7IVC9
+g1c2TB9Vh610Z9BLgdgP3RqN5Zd8/Ff21B/zLEB9Q8ANGx6HJ0HH+e6LAp5NQGxotZ+ylW8N9Bs
B1OAEoTADjYFySpnc4Cb/9+AbK6aJY2lNBDUO0zFGAwyrmRT3v77zXEWg5lReynkZTFLuvNnHHMF
rEza1+7DTHiAaajgjcZJWM+iscu0cuK+djCFYAfFae9OILG3hiAIL11EFMdEB9igDQEmkZrmtosJ
HNuwJoEhgMROeV/6+YN5v4baA9mZmzkcnyG1Ywu+F+e1dBaXSamGBNK0MlSZweYCqLzZRNnirdZV
oxy//mi8WQRTBVL4qoHan8N8syZR5zJS5+4Nm97twE41tWspTv2vo/BueijcOMDVwIQUTXVmGpO5
l+zeKPu3HEKVLSyQAHVBaWz1Ipeq2IkA5dyjBK0b9DjAdsIzkH3gJqgGD3lNH7gTHtN5MH4IE1Jh
TDiiCPBr3NHhLAE9HOU3UH+Y0dkNUo1uwsIvr8nt7/5z4ZKdsTdgIRILxdZ4e5maMQBqDTXTCzFo
tBRVoudkPUJO2NX1R3O6//pz8RYFyLWQUkSZG89xZjxOM9RdUSnTUUuXWy3PzWcjG7ZrYi7/fB2I
+51OIzHLfIyiVYHDS/dGzaooJCn5Zu4aAKD0LTQV3wTR6GJmUhNU71FOp1IF+oXccxlnVSZXXfcm
7+dr6TVDlVZ3FW96qu5EJRbuFMJsVMGTDz0imbnL6gZJxAzn5KPUqk6QqmUeKFE0+kU3O6Iziv6t
i2EZtoOLDOQ+iPCdXyYOsVI9KbD85H267ZtgVDzI13ynWGQYBTS55/izaCo5iRBwMf+Nyb5HOl0Z
TAlMG/Qm0NeDFiykx65qYDwabDBJoLDOe2CeRWNOqX4GS2udEW3Yx4/WpoTmA/W3qH/U2xaebVT1
s77Rr+CjLpQI500urSKhWoCj68K7MHJaKR+AID2M3513yZ3CdUuNEqO7+UgftKJWOm9HwNMG0njw
q5VB2meGSmJQd6HSb4KtPP1Cd3trBfLd5Et7+nYXPZ85q/QsGHOHtppBLAgUm4fSfCmG+06b3db5
Jdh1nKvsLAizFYbV1IsuSS1g5cmx+FluKsjMyD+NB/i6Bjr0dSXfuBe5hXDOSB0GA4YJGAu4YGyj
qW5LhawDplFVnqriFiRJVzAs3tzh4gQ8HligSyEbpxrrwVAbG2rIyRNEqtzCpyaJH33nn6orb2M/
F8XkAJ1wvXzGZL5XYmv1kGeWg8XR7pp9tNPC6gniX55QKoPzijuLxHw00oxGUREse2vA8JZAD6gq
iH2t3hd4nwN19LAGFBQrXP/0sGIOs7PA9MOePAKcRoUCZoPArb9u+tFFWkIBEXTNzA/1y3JnhbHX
3JWB7CbPjuCgEX1T+u8nwZtVb2qitvYhcZ6NNtvMawNzkkn0GUVhmFtPNQtznLXZBk24UULrO1IG
8Dtzr59853n2ki0cGt9EsIUPEWt2ZpEKqRBMteGv8JHFnAwOd61hdlMzH/XQ3pMAlP1puqF3bbWZ
tnoiC0xfeYMEvB72w8grwVthVlBt5EO/mMZyrJwg1l5ry3OS96/3ICcEajiARwCKAY8stvjXtkbb
k7xYj7XxrqY/ZciJpmP3F1/rLAqzIlelKCbLRhRIsua3eJnef3RnvjneDBsY20PXNRheraevx8ap
VJ1FZZZi2g2OCa9o+aiQ5TYysslVMrJTiAqvGufKJLBdqkSlTc6heRaTWZe5Jqlp06CYmmr5jaOS
IB/MzdfD4qxCPLfRFlfRMoefGfvNnFWbslWzhiN0tGlpOtnk3hqhHAXhUuH9xrlN8cBXcBPQZXgJ
AYgdZV2muVmO7QfEvvPIs74bIZBvXkW3QulJuqTPd9h5NKbYN0uatbQxoqkPqNdcK1spMIL8Wv7o
usZ/03dFPJOySUA4gpwKs0a6SW4jfUA887kLopBOZruVd+kOexoG2CIb28vlcR6OWR5WRuLRoZOp
SEeLgDgwCioIuDYvlz1ebei4IpkF8fiCmVNp6TQZZT4c05nkr3Wjx36blUVYT4Q62baaqy6xuon7
CnpRdiP5ZJrVXaNX9o2yWAt0JPoSKg/OBHbDRGBzqK/mjbFMzs6Ss8kniOgpMYn91UiXn/1cmvf2
3MWBoqexhw5sERamUn5rchvlIAhGBVGky4WbWRPsc/VK2qRdlexRToXnntSpvkUK/NUyM8NajhtX
y/V519aF444dGW9IrhlPlZRnVxKRh41mzhC4q8vRgyOTBG+pygqlemj3fdz1P/ppNL8ZmjRer3kF
lvo8wBAqGnE6z/mP0epVfx4i4sORS7uBvml9NfV5utXAh73ToiQLZLk1f7YV2Kq9leeBTLQxTHpl
/p5iiwQFjLdfhqFStwS6Lu9AU9Zh57QtcSUydsFS58Z2NVbDi8gyB3DVinHAyNBnbrv0Pq+NKIBE
S7HLIF0dTs4AyaVEGTxVivqNM+SGW1VyudftcUrd3sDFUi1G5ql5Vbo6JHwP8hIX1yXsn2ffTp1o
8NqYQNdaqWdzF/8/jq5jOXJcCX4RIujNla69kVr+gtCMdkiCIAhDB379S73DzmlHQ3WDharMrEwi
az/TE8JxCo/p0O7XZTEQsPANzuls5AchfRjmLM03ckdZ5TU8OJk5gbcyZ9tDy9apLN6DS+rb8bB2
AIPcDT+38UdH5h6VUT7NKuqKMZziM23D5fWX/oaFo5dks2yOgxTpXEJIBLfrxjeZJVNTTbNZ8w6e
WsXou/1xar2hYmGNvW3lc5gvBeE1mln71Kbkg3D+a9I9We8YUi7yAatXBZspyV0q3pBfJjKWpiYT
W9wcYK6PAzCxMyMWggxa/0y0fd36Vud2xdZvM5jSGy3N2BB4WeL35IpmYcsH17z7bYC4DTrhdffD
5k/TW3bxO6R46S0GX+vouKRe02XRKILMU+YOP5K3KOicLMWnnnOLBAEm4vm+BQhpG0T87ixtclCD
RspSO/kwIO5kgcUH0CIwbmlh4LWISxcZBA8sXp+3ifhvUVtapan6iGiwlYH0ogxr0r+qsT+W4uuf
oajZj9x9qm2gsrqFvyT21PEdTBsrsOww/yDhjJWeZ8PMwdI/QtTGfUS12PlO/9yl9NldXfcg1PRn
DNzxEMadzjoT/3XrbcmQvHkNobbM13g6JYQ32WAcu/cGOT5p7ekXLA26Kgu3eIERfTpk1mVd5bYJ
EMJxdTOyyNPsLv0ekfQ8E0FwhSdeVDBs7X05MMLDX03ii1Q9zfw1QtCfrN9ry/7VPg2zWck5B5I2
ZDQx+yiueTHX7nvYRQ/tDK8+KmSOz/OPqx1spqQtzspKaVXHQ1/obsKe5orINifypozO/J5EG70N
k/jgmqe5neNgRwZ1qjXCoFXryP20cBw/rEbm8Rglt+F3F2YYk7Ckg2kyuFUHpRabrLaoPnqBna5b
vX2O6Swyowmvaqd9Ik37l3XGz60n5kPPCAhD0sPyJ+mPLXdlqZdeIIvPO81J/5EQiMQ3J2bZ4q97
Oq7fordbQbv6Hs7RScXbTcTrN6Lo58zr5aO34w1m4FvFUqsK2rQ3GzRBOa9rl+HZpzMNySu2W/Qe
G1LOCY/43xyhfbEIEtWi7q+j4vBU6cjJbimsMttYZHBllbs+0KZY6qQtJxn85+jZLaapbvaJBz/b
uXsNJxfJF6x1Mz7RG9nkmtnamTPHGzbE95FXburzoOyr6MzfpfHDbLL6NRjiF2a8Otua/lPP/Kkb
6JzP1huL1Cd+EaxMF33s2TMPhxGb5MFX2gRDgf2L7iDqmL27YzfdTFN/0ZSrD4kk5CfPgXdEFNA/
qY7uagm8o+czVZg07vGzO4IM06QZymmsg0PruFvWI7X2NEGlcopb1n50vjc/JUZe5gVYTbOoZmdp
azKSqD5XPhIBt6b5UZH3d7Vjl6XdoqtEsHA3tyHZ23X2LtsWkBfXuAmMFH0F/wxO53u71s4xoiny
aReUt2RjdE987PQxRgZU4ZnmbqDdZ61bPKhCImApcYfk1PHWrI88nncRv/UTtLprs+5ouzRPMjK0
P3ASirBkHe+Hoxuukyx66eqm4JtcQP0HY/RY4JqgdxLvk3eNtV0PddvNx7ZukBHjmnTPoHjbi9HE
OSc+L7HC2uHVhtNvFYrGrHs37DX5pgG0ZYfODUCOOqozUbbUY4DEL6QoSufSN53RR4mCZkoNVfZy
MF4iXIQWEjAcfTsYNwti26uS+UmP4cDGCeQWbNT67EiyeYUvB+xkJK1BZ9DmidzeuA2qSZ3U8ubN
+kGGPwhJzOP5s63jSqYKLwfKnVkK25/1EhxjBENModiT/mVbV0hmgQCEItNJc+HzZ6g6VNQ3Ij4h
JS8bhtNMbEY8Jzd8rqK+vzT1tjMbXGK7hVRO/JPEcJ02+Bo3nY2B3Iedgb5t5+EHsehuJ1o4i7sL
pHjQJTxjSSFrYd27QAU3ke1FG32a3OsQXJb5NyUYMci+l4nRvaxtUKyde+DNCuOdsYJXU64cmCWq
ODoYHG9UhaFwuuFl8pDARYKL9GVGJPAnteWLm+xpslxjRG9uLVxJO5Yjn6kaJ+Vl80LKrguxJeG8
ov4XTTyXHRP4YrFx7GN/YqyLUDvfMgV3QvGedp+xeHXxfovtza/XvVVLpQIvr9tlV7v1gTLPy0Yy
HnqFcB1CK4fWKEjD2hW+5neSnpvWeUax/jBpcCexrrp1LpSaT17nbOgX/WyhXRamQpcBIHIl9JtY
4nIz/C+Pkh9D9KWOydW0W2miKSdifvLIWAUL+5l86A+c5jlxPpMxypDR+SR+K0pDP23s5b4F7jjo
vLf1fuMko1y+/e6Ru0gP7e52ZncajVnkojvsQdik2Bq2w8VOXmbqN28lmaqRmL566IxE6U08TwfY
fpI/Il1xe7t54k9Z+Bv7QR0cHAAtEpRvD+t6qBr2yh93NvT+OXhrIKPOPDQ23oxPJuEvKQ+K1uVZ
OmqYN8EuaqV7+M5Q/I9AS7Etia82D5CQtMWswGp4rpJPXmPHORUoc/vNRTu/Id02bdB2sXNjxSVe
2KWdUK6WOuPrRz1tF6XGrO7kLnBksTQGZwFqptZ82iX8MgpZCRMKWMKffD1VYoA8eEXJ8HhWmzpz
nDcV2DLxsYtO3AyB7pBbeAWF1LDv111vp7wJ6j0Ij0fa1ifNEC5RR//c9A/zf3QS4UpjDS6V7kkt
5gx3zBKkLoxZltcYvY7t5bEx6NCcZxPgvVYIrAXpmK5nVwOSS/EVzskNm4lliE8efaLIWju+aY2O
Yhwrb4pz2slTN8f5SOPDIpfdzMMCK73noUM/bOihmyDvZtHR4TbrOvWqavvMWnXoetjyIvQYqdL7
2INAfxqrWuOibv6lQ8CyYDV9nozJWUXNbY3iWx0sZ9zIVRMihaGhbyK5QEX4JDf3oON/ndQFW1mp
XHjAOOQiLT+vrK38Gu1EzVWF7mwfLOK0rA0+MbbzVVgNrltSrYt0gMQkGq+N21TceHdGsagY6124
DOdw2p63cTxYOpS9JVmdwF2DrYfVcW5dlLx13LzbuckMHiuQMEVKvWJu52piboHst2xy2c4uuClp
gkPS6dKm3skY76cb2dUbgeSOdZUm9UsL+ZOH/imY2G5BSzd4zpm7w3MXLBWBoWmPBOC2Tw5BKK6e
jUo4nuBh22rEHcp8c1ykewEEWPVumqd4UMPqXNi2SrV61Fh8mJ2poJPNnRHbx6BTmphXfDCvpsbD
oW6i28qTWjxWGb0N0aulKLkIDBusQsmNC+IEhW69561f78RBRCbCeCGwPGLQOXF4vfnKL3/9NJxx
PTUkgSsvuyuHQkrqQVcm3J1n9D3clspvf1jvfnDrZOh0D2OLz3/zqnbhf7ia97FMMVYiPLFhu049
0KY/iXW+jjConrpSoXUZEIlECH8QDsmT4TmnkEy3zp0JnS/R87a+gMq6HI+8+2d5X80wcxp+payp
32T4tlmWcAH1QqjEgW6K3EhXxxcaNv55ww76oXFw0cLgY8pdZdKSKoKZALUpR+5iUCE3IPzCeR32
EC1255a6dm+CeMmsqqfciZt6rxvSHheHzfckCWsMINAMhBurKyzcxq9zpNMD4pGgQSNJm3scs6Rx
ve55w5C0CzeXFAgAmo+egx0pJRENDbE2BhpkFmZx50U7r/XdTLfdeovWPrp7IsCYOs8zTt7gZrAP
6o9+OmtcLN5cuOOijhabeUfIDSOE7K5+mzEfxwD5B8n3sibxaYC3w8lES/+uPK/ZURXuMMDljt9j
HywCPMLTUrpoH2rpHwZGq7RdSjXFeAi4wQ8GAu/2xlG4m8UrDX3eGrgaNvLRJBNwBSzFNMNzQ9fC
NOS0ifuob5aTO9cxmvKuEuy9dT74/D1Ax7b9RpSHFpNgmyOHKJdM5cHs7qE6Kdw+KSf/RFK4qnUw
ppQzRlpYMSj8FZqUAkjj70aq8co++S+Zf7ZR7K3/b/DSI/ltQUbz2kbRo02Xl17VV6Hrwni6dFAx
V0PPI40OdvAObeIeolm/Iq77axD4RaXeCy4Rc40G4TPZcEMufqnr8FuO9rCErJCEPY+tf9vmdR/b
+omysHRnscOWIAaQfk8C5yVIYc7t+4dg5BeoZ7I5iOCrMCLhO3oXUXBVLlKPZmhYWhAvrZuj2StS
nXy4qQ6zWqBc1WM1LuG+W6cX3VJ0zuNJxA9nA/fkNDW6niFLXVriv53vNsfGd3ODoONu/QylvXpr
XMqtPi9O8l8QqUfiO3vgD+cIeVxR4O2jbVkyk/RF/ws9rDQn0/TUOPLcx9MOeorRkqfIJTtEAkzZ
IvsMpErpaXBQc1c0zXgXjXwyeNYuUTd/gzwe1dvrvqKxz3Vk9xivs1rFORa3ytE6r8n6kQTYEOiH
g51EScOg9L0B6elxoQQ+RsX3ARpTptecpw7OrclqP72yNt5bw8uok/CeiY6ToyrRLhWjU7mooKzD
n2aaLxuJC7h17ToEn/eL/Yg2jmvDPyhMZ6OJCmdIeqASW5YG84Ga4ZZO84GE9AZlem4lY/hemjLY
zIXBTN7xxAP0+H+cDYduqHNgYDlJ93pJESIIsZX4sSLeJ405NB7dd4v9bVufFUCrdp6Pw7b8C5l6
GqQ+hdQ9Gh08xysWxGuOnPWoorEsg7q+6mXYNS5iChXiYTg6ari7Omtzwq/9MusOS8iDqpwB+9fo
Fmp3KFxcKsLFxfk7kJsuM0t8mlpehQ5W3P0mfQK6++6uawkq8Ti6t4nghDSPsJGvPgZrEzf7pW6P
TQx4YHD6E/ebKg7e4RuaDXFwUSmWXpo/fjcfmnb4bPspM1RiFMKA+Fsg13pP2PTQdi6p6Pcwfzst
PZZvY4hhsLXo06CwzVLoXt+gHEdaWVdGtXuMxrRwh65Q6VjUTL/wBDp5mTxHrTwD1bqEPZZR47Fa
lrXkbVBns3aKBn1dkpALcSkMlWzWjLJYnaRYLcsH54Ggq2yFEGwd8HLCPnq0aGG25q6Vn0lH79yQ
nDqldi51rip2DsLX+Rj/6/uwWh2aJdrdI0y+TAdTKD0cpo0W9fI98ynbfJ2ZXxwupRByNHjLwtIx
dD82UY6nLId5Kxj6bzdN8sFfLxOJHh3a8NUnsGeps9Z3jqn9FnLKXAGBXDxUQiNVMHVyjZZTBhcX
wwtNq6blBdJ+c+KtOYCmD5g23DoPgNCoX33nt+YoDJfzL3Z23cz08n9fAYt/0KQZ0tWqRF+n2Lmw
uhDM4rlTd8dMVFqnPg5RW4IEwcSPZxmgvXScTOrp2ixN/huZVQ/12e/cUrT6A/5z+dotF2PAKrRA
NZPpKZgBQY4QwDbzwxpZ+QYa0QkLWB3b+ysUwOt/DL6nqDJ5TL1jZ/1d6JE8hKvcQP097UzFFrzi
A7kOZHjyNudQA/5sRuyE0/nVrGEJ04uRhQczqmeI/Yu2E7nEv6AGeSL+XLbRuHfRijQxboY5OfUm
PfL0eXLWnLEfovz9ik3SsOtzM5PXGZCm270KOn+3qXypMZuPIVhlp60IumcDBYtG5wsKagIextsv
t192/ZBU7nxTuKbAmB29hcHyRuYADQDFrafNwNBHIOClNpDbpA66xitLwvdFDK/WX+70t5khwbcI
uy3zdcKzNuU4dxtapPFNwD4NF/N0ox1yt3FiAJamy3Jw7Zgr/m6UvBgF9UnEvwQgRK/Dt7KJvsln
j8Mp33jsqueeV6tYp1yQFhkEwlMVT4ioXDlNjzSEr7dbU2+vRu28WO4vz2gTnPNCAVzVzdyMe5Ks
MKQg4xg2pQwCTipPhrwIan+owoVixXKr7T6NOhrCfmcezKGFke8L7Uc8MeFjf/Z61x+AEnTRy2Z8
aQq07wmGnAhzdQbw0W/KyCFEgxDozJiHPHDE1UV92cFZhVQhls9woJ0FzEw2tVSEGJQX78HrbTyK
plFH4whkvYySY1Abh3nKQ41mDirFUeU2/f16uBiOvk0bjO4jzacmIHkarH5pptot4973DrHtlpLY
MDq2o0DXW/u+fpGtrJOcTe16aHuz7JONdH0xuQMuPzXamw4iSdGN9rjgbA/vSiach4SO5+wOU3ho
ktEpwSNJFOdElAQuH8dm6X9fqbQ+qLqbb2z0Z4JwisZ8zYi9bbIoGeZH725nvqXLKQk6zxZR0iEd
EtBFEifDtUvqD+yvezBCiWKMQxxOS8Trb0nCkBXtyb9N52mAKzVEA667HmQ8O1nvJACdhiHA4fXZ
dQkxJsJSXmbdrJDBrHR0DCFqurSh3Iohqb8gpQXy1NU/nQ5FLqD+K0mCyhkoXnDqYJGmduWVouc4
DQ5WQ3ls7oA06wMmTcQnOCY6yNVJf5bRSS6e9VQBWErtJlPTj5Sj6NJIIRKgszE4Ad89THNEstgm
KNKs9svQhH6fpWyenlXvi790a+NCEzS0fQ9rIABSOZIGTjHIK4xuw873W3wK2HZfdCF785oO4qcB
zfCxbJ0smyi6wiyujA1oCIE8AuVobOAHEYrWSKuome9dGgNrXtje65Fy48zvY0B2fkwO0o/zNVXv
c7M8K9wpiNosAjEekOpUDmz9TER3Vlh3dkl8F/X2jDjRn75pZJ4M7r1xvKvPvYMM1EvrQnfjpg8p
CR6kPSE+4KWz4kkTMCgg59oM8UYnT3ffEQUiK6aXGTjRFAMunt57Rj+4r587X8EX36XTQSsHhBCV
8LTteOmL9tBOwN8BaHoYBW3R+dNyWgchC0+s3WHRkwQ6ouOntPHTg2Vr+6os1h0tNrI4O83+/Elr
/Z3Oa5O1jr2s4fK3nQMnh/fx1xLVuFGb5HkMTGXX4Db8HiAhZ5u53LuwwN55YKZs7RGH2QXhfxEV
ZTqC6hjhPG/UU9vFz1L697mBIMIfobge+F7FyZ20HnJpKOBYYAkklD/pjEsbK8/g0RKckhaGwWl7
bt0IG2rA1LNu9C5gTQ7c0j3YlBOeLMoA+ZeuRUxzEiZ5YjQMbdbhzTX6gJHoNJPtWUf82MXNDtWu
zqBjqMBtmSwQSDPw6Z3W7ZMXinszxteNzpmYplMKyXiGvr0wo3doxuAIrPNrIs1LBDCyBSEqo+hW
h0jjxMJ6iaDO3UrSq9LkuK42F/O0oLFmX/OSvOoaRM06LHejsX7ZOYHIwcceyOTuw5SeWu7t2pqW
IDIv0gVqOdQ/kfZE3qT+YUkoAgPkzcKjC6i68+JNmMxmATAr2S4jWvx1QeRq3b4kZL5NdbqfGg0s
0UZfkUqe4TK+t958jtPxjYPgxWjPkW1i/rZwyeHJdqZ69rJtCeDi4BJcL8muDvzTJOoiWsICkPB7
5E87BaQDNvQFCepdssQrCMjmFPrRC+TAT7OtD8ugC5MklXCdFyiPvzca/FPEnHhvbh1ZPjiLf4IA
ajTiHhFf/MSF89Kk7IsPuOMwnl5Gww/zDCLHhTqudcZnnIH3tuvAIUXxDnqUv50HllmHUQZZ6V1j
roGG/LX3BrA4EiOgYgW4pCdfNXGGhYAt27iPcbVOv1kUqizStPJ1+NLKqPLG7nW20QuSrXY08G5A
xO7U766I9fuJk/EIDlVlcyw/e8rtXqEcRmF8XcgK7bSr9nRODPI+lrL1yYoK2j7qKSlqsmEmwYWe
4DA2vrpCWSWyfkUWdWOxY7DJ5Kad+hFtbphR0nwmntq1tPeyaEoPbjLkIVrVLhlYNkfImIwY7vRh
sOhfBF6JbZ0uBMgd72a0jdN5tnNl/KkQBg0hYn934GKaLFhiADu6yz3Dj01rLr6SB28TYZGq+tW3
yp5mQatERTeUhn2Qdp+LdP6FK9uJrf0ANYx6ss3/PKKXQkXtFxf4XRmVyPNlY9mv3j+R8J/UtqSo
BbzvYJHwHKv1n2TNM/QR5fZ7bZDtPKr5aIX3GOrQgQOg+zaE6xlM4tnCvoVgtUbEwZPr1qXSaelM
HjCg5t0u3j9JwiMzat93Ei1o+B7VMZogMX7wIKmcVdE8YRwezkG3GwX/IJN/1KH7d9rCs+35der6
e8f6Ci7FVzqJt2aMniWf/jomfEYtfTQdv9cO0qFGfDmYblvMP+FxGKMXOrFHy0wWhsEns8BK6i3h
Zz/UryrVR0His+rq/RBMj6jZ/ogo/GFIpI9wy2TJihIetfxmYv0p+ujUsBAqwZGA5YtO2DYvqYQD
FQJcPDpcHA6hXdNtR6zWfwmR3lOZvIyIseAdPTPq7qhc/njSg6jE9rtwAETjhbgxJzZjPvL1DKx6
/MdS5wFuVMF9sI3Q48tPKshHqPiT5uFXLcLHZkIQKz4YDkpekn640qg/D1HXVUtDb0G68ryPprNR
yAUCp7vhBdFRAmBOgdgTv69Mvew9Tg4plRUDCZCNTbgAjY7dLBRgnhy/guPMJxr8PJm8b2mnm+ss
NEcdrLM6gjGHaXmZOGsJJcuBJe0jctDighC4BpvziFK0cpHLdwvjRwf86xiixSfqs1Z634LeQBN1
p7Q/Mz5IMPag2/oNKVdiAEJvQsuKYOIHmsgdYtCP6zbvBrBGtUqeWNfvqL/dPW6OcguPmxuVrFdf
1PVP0H0gyyaOvmc7AX01gNtZOrwB4b/7JAHEDwlKHujBZADlHiObAVO0dbbMA/pOT7Kic2MIJ0Y/
AD2iz/Aa/+o4YIWuBxlSB8nrkpok55uD4cnuXWMACjgKkc2QTThOdOji9jzEaRF5dip6LdElRgUy
y4oQGFrt2pOs42OHP/LeZ0Nm4G7ZcmEzgVqIOwQaEc7rj44u536cXwRbwIVDbjuH9ZFJeTZNEMBo
GVd/D27Xmmqx5uGxtSlWyIJR39FqMbDPPXgsQebSuvKEbPLHNiY7zBZX7KdclZq+cU1+6rj5Sjr5
ez1QuDHCNGOmYGF67v0dwJ0K1ZzljPgcEn2rVv/1pNwtQ3tlFjOpS5/RMV9Ck2CiXfyXcEwPTiL9
DPjBxc710U+2koXs5tdvwtJHOpI72dSJUxzDiQVnG8J/B4OYXwqIzcBHGZ41rvi3muU+8aEGkuS8
TJ0usIZ0VRt562vOMqRDfvMONAMm1p9JrkcfQgrUL4DqTC5A9p1z3LT4COO60hZUdpz8J2J2hiXy
ez+j4I6b83cJQPMwmnysLcQ+UVS1XbIbIqdao+1i8DUlERQ0SNd49J55WpYY7ufqOoBJBVgsLz6d
2p0VQW7MVIEPuUQqvoakLeRAbtQ3MUJGcLPq8dQJcfVbWnmt/FCiucsxuKFvy2Q7HWB2Y5F7kpZj
jxdVOM0+5et9dePjBOQxYGgkAkFBNmFDUNRffQRb5WaQH83oHI1Hn9fBAzbJ38lv1QhnJfJeQ0VG
Igw3FkqYzo9uyLV4YoFzWh32ar1gb8X6J9rSPURTf3gqHyhrL/O4/EkSGYKMUzsfAxD6O5xErcwF
3pnfupl0uXL1MKJ5GV1xdsgM0pEK2CVK9Q+GSjKvsY+Bg4ybWg1h5bDgoBaXZS1f34ZGtTlLxg/P
CUzmYZQ8iTTEN92JD8WWJ8pxu418OUWoqMXc1SdfgHcTazrkXAK3qdvk3sCwS63p0zqlLEO2ymVb
TZPDibpgEan3ok1fY3CXRfiL99opuvSynTNC2Mm0CgENKbQmnmP+gSkCJj2Mf2Ky7vzJnKYYHdG4
HtjvZc+WYN9tQVrQxftxrPigdMElkWA30xiEPTT8lobqPgMT2yWz2pu6/UkJ+4icWlds2u4kCf86
DlieOnpTPJiBEgWvwgSVXGtIACQj2SySAt2Fn9EN1U7bBvPd+OQl7X9u3P9H1/QcwP0v9ycQatr6
kPrY+DrU0EiMv9D8Yr7ZgPc14S62gPvtLxH8k4QQ6eLplr1eI5MpvP04c3dn3BJoCqHSC1iAE9KP
qEQ4d65sVG7CeqkSeABkbrCUyeTgDh0/l9Geg4my3IYzSF9IeKaoJ0BjSLebHd+csGPxsgbbJdzU
UELKwXasH18tdEI5xIc9quKGWLFknTNa1/+lotmlYxdn3MPjks2BktAPTdbJGY0/WpLMXbwnD5hZ
BZYT0TwbvKib7ZNrQQ8ReG3KiCgWyU5TEAGbGjRWvhXaDQtyGi+yel8bF6xFG508SZCtV495t41+
vgVJkBEoKFIbPykINzLMstPOQADg1u4O2kdkmYeRU66j9gtlGhz+MbrY2H33en8fsLT0AvqueCcK
Futb4urH1I3wqXHQ2KQi8jISUHSQUv14kBTmdOSITuvI5zp3LzJmE9hK9daEGJICoT6Fhflns12m
tPnhbn2kcbqDAvq3L/a+rDXvk4w22IkDep/7twAXGzQfSbGoBT1j3bzPWr11HViOkRR2iV74AMbO
TicsZMCM0qff2Gt+Vyr9hJ3qrUuhcVhHyC9isxai38ptHuYr78UXxvRPCTEnLDNRX+N1cI9ig/+i
51y9+X8cnddypEgQRb+ICFxhXqG9U6tbbuaFkDQShfdQ8PV7ep8ndiV1Q1Xmvedm1pusa9JNyqJd
4IfuH3GlldDlamj1a56nTII10g+J6sN7ObL2L2pz5Ezo7SapebsMEEbmcwZW7fxAAB0SvXyZHW/X
LQrtOq7PeYNNHdti23hRczIaZuSB6pxjbThGzlitJs/ct5X/YsQZU8/135ZKKFDl/JjOYuRhndVX
0cwcCDNeaFelm2nI3+YEtmpo1Sp+zDGXjMHJu+WF/5Kiust/DEe1cH8UWNnMaWEV7hIW9rKXkc2F
3qq7dJhua3R/e2VbgVaWGzuzCmCxiHR4ycStUs+e6ZveM4O1QP74OZtQZ6hgdVCyB7DPYBf0pHlL
8/7TWuKbNk5/NGm+ubl+oatZO5Z4b4uKW8dKv8bIvfOIYfn17TpKsn8EpPhuBMRN/NJF+t+6qKwA
tPKkBpA4qfE4j6n5ZkzONZXeyoEsDXJwwWcQEMpG7v+xHqkldP1Dn3U3SOzlI/PoN9Chtt2oMLzo
EEKdqZ4DUFC5ZCff9/YOe8xDWTsXSB8oEZ/6X9UVZ2BC+Z+90cHuhqHgSyv9lWeXVyOG5Z0z9qrU
dYI2q+iU6l6GJeYGYlcUQLgyYaYX6yKjfzd8lodpix2aZsmFMVxNhzdxjpy1nNq76CUXKr8sdfeh
MebnHC/eGOz14E0bJ3EpBPQHkCQqbaUNUxJGDQ2wG68aV1wlt8pWzU0bdk18QJN1OVVx5AXTHLuI
CRSpe1Bs9ghkm6rA0MRHRv1btcUSTGoWYY3rameCuZame61d9+Br0b4tUPUft7fU+5/ScSqIJheX
WcBQpMfSRgqzo+k+YQlK/oqgXnq1iSaGZCXRiCAB4xM15QN7cg6ZP2doP803o5VxIPwZqJG3Y4hd
Jpo07qvXdm+xDbcSOdGHkhMGVs/M77is1maJjxtJ90xo+qnPmZjvYR8HcWtSFdrzk+qaN2vmuU5K
eczNBcMi4pEFwgyruWC8h/WSGv73VExvTFM5L5OD2h8ZVVCn3bOm5tfEctZa2w/7yXdGyi2R8SYa
x8LtILmG4dPJ9XM9KW4Ko4b2QJCizERGExrusaxTIxzb/s2hGoO4K/8ukcrCyG3VQfCaH9q4hod1
kcvshf86TvRVFw0uIChuiR6juY0JhRHTnncOtrEZT8dB+iuNXi8sShtcM1n+Go4895Rks1u8Iblh
3Jfv1ST/qkxC19KBrofJurnsVg5qkI5iEdgJdg5gZfMpN4n2qrv2Z+8bJ9Wal0b2R83phrXnmvxD
niByixdfsFSh177lgg7jJNtM5euxG+5eiYZkdJepb2+SZ4XTYWsarMbEzJf5vFmgheLaPWdz/bLo
TDBfevHX6oaL1Zpnvruc1VMoa4U27nI2zwDllL9pGmGdleoBHtlYoIP9ZdjGuWoiLlf77yNhwbPh
yNAYdGMtM2+n+4/PPvI/a4uW3ouQvvoh/YeIq4dT31yzuNvHVnOyXHX3RHmYp3LT+/Fx1vLj0CB8
evku0cWwyeuSZmAxnxm4A5Mjlqs1OLuMok7TfDfsHOPXwqbDLde+lZXKfSX5YwdEhQRdYh2DMk+d
+1TXeRcwq/5LYpXAKqUvdu28+E51NdIIKB0PWLd3/DYlv/X4GpsJS1IHLajH7NOX3Wua0S603RFc
gCloKP5lV+ypxbd4V4eU8pJz+ULqT+y6ymfQaLJczEWetHz5k9lmzzU77g23Ore2uZnx1aBlNzbe
KkFFbPVi25RcRaIQR0Na2EP2ezQxdNWNJOxafqrZMCxQpLmsLB2lSBu2bWUByz9ueIfqfd2Jsdgn
3QQca6cfpTm/pcIiD1GP8cqdihcCpd+qMPaS2flhmRk3tvm+qYRLAFnfDnXVbr2OteWuSyq+ILZg
LqzDlFReownv5sXjVvMgQ7W8jtbSxSvx5oJygVPTqSVwVFl/2TjpqmjvmUHj6FAOF1X+XXIX1YDf
lu/MYR77KjSWctl1pfXsaN0vO6gRN+ulWE/pOO0qNdiXbmA/fJYddSx5HNdTKUBG0mnw0J1igGm4
lsDS9OU4ZPJSDDzP47y8IP1wlC9Qqe3Qnu10/psMpDEQkraRPz1FbeGEjlUAM1J8aLZ9UexiCMwW
1mps3gYr3ltu/peYwbcQ9Z82614KTa4lHBzF8sHSx5Pq0ktWyn8L1l0o4+bc+THVjtKxf9j8mE45
DgtVooiXGrFm3ivD+R78BO0TMCepqzmMGyfiALV5rkeBr1zLj1qxCgIAlS3AfX7K22adaxOvXUJX
xaD5/pp7YLKaW/YwE5EHPWJ/pZH46hQ4d8Ee3q2e5p+V6Soan+Q3LiaNlpAdioUOcz/0IvQLPLJS
1551zf2z9O4zGbyjWSRJSBz2Eo+gxykd+cfE0R0gsLzY5sSqEYnRDH51KmkKzagNEifBR68F6KX4
yrX4xfHKt+xxOycCc6QfJXVghXhj2X+xXc8V4Fjg++rbHpQeNkX26mYU4QYzmYPaiefQjrMS3br8
Y1WYirWws2Ds7VuSd/c5n5+YWhKHJsOYfGfCTh8RDfH2SOmIk6Rbh5Hpt77dpaEhko/JKIswM5hM
h+AcA4XYpyrPPmfM9DCNm62j4lMq612alwCuc3pQE2WPXq9NFd+YffeULs3AL6msg6GjkXVd/m53
3huKVBe2vG8mj1hl1uWqVeUx6divgWLyWbXdJZpBUa1putYWdHauJcfZWu591X3kcYHIYu2hol4y
bPxpaY/FnOx1UX75BoTWbOO+S3XyfMpeM4I+9X5F5J2ZonrSlWGEZR9zcfE+ZP2w6hJThk4NdwL8
SqXnNYcltmeYtv7J8dWlzbXvpNPukDMS8z6FE/TqjTbUO2vU/01UZljhzEPDfrODssk0yLXptVaS
hakTG8Njg81ai/aTLxZOC0iv6Kpnb7CAA9o/EncFuZcCx3WqvUqcXTt7HC0MUy761qFJ1ZyVmVO7
MLdhDe1+5belnVPOTuYL9mnJVjmmV1C2DtfC0W6jA/gVNaFRLd+PGecB5itFkwCvmOG9eRRGZ9WN
zXnU+gtC8RM7ejZO7D9Lyzt5av7StQrkKhHfdsT7lnbcOkJxko4W2m6+81LhrDt7bAK2daxykeLr
i904cp0IPf8z+gVdenYypfuaGQODeDGHXTd+La3lafb6rdknRwgzd5XnmR+0U3LrpunLkupe6oS+
VJz+/i8ZZ5m/Xbrq5ncLRuKyFUlsBKmdrGPTPFuD+ezlqR80ZvbstTxylnMsqul3FOWEFYmuqLfc
F47ffS1R3kCgVGdl9+mmHqO1W2RxYC/DdrJBv/tM+2ca1fci5mcTH8CutVcnQyu3eIqq0jpLnIHQ
8aZtao9rUXbffe6DyscfaZte5tGEKFqSc+67TZhKUAnF41rKcusuDwlVWDebLzpwbd5yOf0x0PFW
3qyfVSOv/dLuLb3/ShY/XTlu9N3QHAY+tlVMucWbPH5xKYaZm20WjRBJO969NvtWnLwkRtrf2uIL
1rr4aymH57oAKU9di7QaQ+YbZ+vnGt02jWkQZVTyhu92QCnOsyx0Z6Ut0ZtZFheR1X/LKGKPaifl
yvPlYaxKuN40CxVysYkQifXAB5b67l/faW/poO9Y8L7JSGYUynnhvd5OQypCLueb2cghaCvSfOlY
cmAO5q335ZObaAd/Ev0G4S4NzMHDn/ImGRjRuO24UbmiqxfCCkd0152n+GfZazXNDFy5pQr4Ol5D
2cg15fZpRjULGQNyHgoQYyFVgO+5M6ZxpSXU2tb4PPscami5aH4Tp7XyrCvu7lv3CPFFDV1mx/4v
OBLSSsP87Lb6G8Kbhrg6bus5O7PrlVmGbTcHdt9dSlzxyC0hmmdP4UhHbdh67a8w+rM3tGxp9YC5
Rad/u35SQWsUXdgM5jtg3lOCzb42fPHtRHLBQy+vusbKJSxepOQu4+93BTmMVMMhajJkIJSTlDiZ
q8AoaV/uZle+ub21t3LtQoFVAPv76Oej9ZFX4ruvonU59zJwu+pVW3js5CBf0AyusVO8ab75Z4p8
Kpp0z1aArZkt5FtKPo9GyzGgMHK7BqOwnARGg9duhuUxmc/oVlox73PdPE0JecBJi+92NNZhpIRL
pyEumqazhblR+8XSqnAUKfmegnesahTmfT/VoFXazXWgabryNBXotqQBb17p0nV29LkD+YuOPbq1
r90c29kPk/tJzuRJefHB51gKjAG/YnCZ+94cUyWefLN5kvGQb8CL5oA9AH/lbK+aejpWZnot4ubV
s6I/jPHYTxlnYtQMK63rLomd3Qynfjbi9ieLyGwYuXWO2/bJ0k1A3fJ5NJN12WlamI8IPml6LWv8
vEWxnyuW/W+h9JYEnY9nnO6gS7e9RCNsuDoIKF0YDAM9mSwbR6/uckhDFRWHfKr/abBOphU9dyYg
oUjwC9jPUVEbkk/4I0Wyy4xHQeJDyjmIF426TYrPMFpKVHnyQsoz75Etd/kY/QMu/XU6w13pbIik
ZrT6zzJOzpE2XSyruBOgenIawelixKSSqHWrhYewHqoXAZF2TJuEkYP9QsfvC6Ay4yfV2DFj6Etz
SvCPTK/fWfPkhgZdy1ibt9KIr5nd/yt97gv2ZHTrXNhHYTr1VrT+uz8gt3sNbb3Y8ypfyz4rgjL2
2KEq8TNTVJOiNagXmwcPMR9UPdxEyj8z9ujQJokKKQrfU4VCzCZMO1QTKTRXOG4456m56pB2KEHW
mbCvbsQEDDw9T2Kv/W98lbwZ1RLveuKhTHT5Oxg88d4oQuqYYm1VfEcSVm4e6wuj1441jk3gjwX7
zkhCBqXPrmEbDB4dciccMCyrv8Uzb3PiZecGaipojebLSBdjzcG+TiVaQW+t6k5fWdPyT+reNmGZ
Dbqh/qa3VhN6iw1VaBgfaYKgaeR8da4i91h0JnhDYb75DbhJnct3txuGnW0boEKQAo3qTl7r/iuT
dK9l1oLxHr2NRMNCK+vG0F64za0O30OUiO2pakMQub8M3n/1ENLRGOe9FS9navoLZcxKRPJF5tG1
Ecmbaxd60BbWHwrUA5/rqTbEEUQXL7J0qrWucmw4zfxjNC5diGyaTZbE6eMOtO75xCujRjwMjAwC
tImqcfnSrRP1+zF+1PXp3rVHOFDwdzs6km3eU9e9FYA5o6KCJP3/5MFez8N37i7vc5nck0XUG1/Y
PEVDHrgPT8sFVMygYSbhLWFSZVs9G4/OOPLJZ9dYo+SJ9Arq0YUTF91wnT19bzvVraqHC1Y93/js
o4u2uOvFaSQDLsxHbcw/Vs21j9gQ38wATW590Lz5kDoUGbOKL3mKgV+Du+5Sh2VcSBIRt3QPXDN1
SZkHlTlholUiLw5ms1yXqHrOoQY1n3d3IXa9zeukfe785gEC5/nnNOYvcpnL/ZzhsUV5Supmav9Z
s/oTtboelrzJO60yu1U+ya2gF5ij5dZHL9rSrSVbpWzkpk7ba6o9dQVuP/zEySaFoctpr9fuUddT
cJjnnIGIZh+tpvYR3FmYNeByyHZVyJt60VN9081MmNezbSVIuhTlTtbieWpvC5RSq0b3TEjhva48
qGQRgcch2EL4fLbKCGevCJfWosfpQ0/9GBADIanZTRsP+8ZpV9ko/1ml9iNTtZ4WqSOPoB2WrA/l
EZuBYsc3X9kbdjdjWKkcQ2vZx7P1d+5flJ/SimtfSfYUUxetGL5Sso8EGItips/eapQ2oLNbFDXX
olesc5m3g31N+urU1elVJtmPDkPoM+W3lCwKTfNi7/vU03V6MyJz1Zhsx82Jryl/LYmIMAkv1Lqb
rQFAkNMYnehcl+nOFt4YpBk5NmIALr3FCNKaeVnCIwFZxfnM2DeS9c3GZhmAXvn30aJjiOM1CPRJ
c9I1RuXaA6h0lFBBPGKisnJJ5NMXy75PpS02A3EhOzOasB+n/ejKTaIjP6jFPWBz4b/KHQHindSB
B5RHN1bnG6ciLzbHoevHGwASUn3JDSF2T6joYqF7r8Y2WY2YZTP1IwNQNwklYOWhKEn0+jxnE1ME
2Sy3ne/tCvhfG3JxdKpLLLlPEWZNU7saBp9okq2xdHbzOHza9jQGnWOt8dtzfDbsG20oArson6dk
CEe0t8lP36fc3Zgx0mVdbBqzPEaZes1ibe8uxUkzps1QOStFiNyBzSJ9AzBeJRqbPpKQBbaPmzlk
jEqYJiIAciGs+tqKdjfMbMmIp5VRfphC/Zs1bVeMD+SNXyC1fkdD7lgcsjLR80fLCg3S6souNvrs
7iJlbXxi7S6J1KmtkIm7a0rYq5HpGbkAuzV5VyJbDfV86JNyW/ofdVcj5YzP4JMHpg/LHcMqYIFM
rQ6Lsbi7hb512vyI/41iAzX+vLjc/q3CPPbbUjsstv61SNIJba85tMX8cMCeOGu41AV/mssJfaeS
DzJO5/LRYQNVtWN2HUb35Jofc9+cwR+/fXv4aDLrNs7nRFlP9QwP4/0u5d3Nx6+451B4xKDb61iC
1SDlazbNVTevnfoLBynMRuDtCFW/9oiqsIiRoqbQtEfFNzprTvN7XPpEO0xUasPYekvzJ+V2Kokf
+TSv+UQ6tuzAyjruohjQgA4vZllmyT47kgJ+VGzzPtqqhYCkx8fRzpTP8coYUBTNn3bBZITlXvR+
1bbgehGg3GD91hmuJfJwTwihyfNzY6afmOPvuRf9MXoKYV9ZrFSo2/eIBWWrOIpqFJxx73kxIiwO
LB0kA/Qgg9S9rpyP2Vi+ikHtS9ctd0YGdTUkl2lGEDXfqkZfxaiwloxD8chd1sgKmb7KpdxUollx
v69T17g6ybtZFUTRCUiSspBZE2Tdl1dXd6N9N5LX0v7Ka14zo+UsJv7Q51urKLc6aFE6kp886xEa
uXO3on9Cm8MxQZZK8kMh2xu+7tpo4pDkd6Db/RD4xXDFEKEBL+x95Pbn3LiwKDAgLsVHRMZsJO03
+s/ZnK/VTGZORNijHXuYptDX2GvmdetEIu107toYqG5Ec/T8ZVvEw7py+HyS4WwV7TpzklNTzRxa
RWjIaQcpRz4DiJofzZov7HEHtlPB/gw81WkQPRIKaJj27IbgksAKTMVB67PI+rU4zHmi7zRZM97L
eSqEtU3b8VRyeNsAwVRctxLx30uK39YgEBWN665gQIfhEaVXz0OlX32LO4FpCJr+J7HnH7My1lVu
33PhB4U+h8r4UaX30fPEDDUqI2iVpb/7uRNiAK1zXlSXgaol/4OSUOLAjsOgET6wYo9W4RJ1RKob
HNZClyocDHOrZQ9YcQmxuUOlq30v+p3JmAKdcKmrfyW1sX301EDCgdLGS9aar3FqHkZITqeGm7Xe
WXO+aiYNOk5uUnfexoQXffe18Ju723Q/eiRvTBQ4l5aHrjO/ZDpxIxZfD567SlowJus9qv70vbtR
JlRpDCfBxAmyQVPgFd6GtP7O6yWmeHP3+elQFf0xJjxMKJsJL3iSi6peirrlS/PAP5KN22m7JhJr
NqBsRtK+fTxvSc/zQKnjkDLseSpXUYkvTMiiQy0XXheoHINiZkxANICjQyKoPqwp70froqX+ZrKc
EL4qMOA7Kpf1g20fMrFyG2kst+H0KCRzPfN2z9SOQwrpk5UFyugb5OFGN4iUTtdyeCPYU0IiVPOy
s41+5dG+lwz50Ojb5yXMC4pD36V2y2hIuhS1stHe0u4jIc1lg+faiXuZK7nq0/bYiMef0FCZyLXb
WrtKM8+ayHdCtOuCyEUVxdQRxcFIsq1iNIgx8SwzEJ71P+thTjcx6+eZYBPmRNWVADeX5p4xkTtf
U6u5ijbCnsJaYTM4iNFjLzaszzgmcXPCUCOtBZKiO/eC5GzaEQWytLBpFOjJP2m4O8/vt+S1kNN+
J61YicZ5tsZ+5STiUHJSxk59aa2JxHaGPDFjVsBANAihOV8TdOFpHDRwIXO9kExmdoF66ReWc9BC
7PJ8Dnvf/NQ7+cHgjWAoBrY5T1+Vyw06F2tfZ/dE2sHFosnl1lPE4eybLMsjfJrVn15911m2W3bx
0ajNTauTJSPm18l2M2n3mFfZplQamSiTIbexQZQKxAnSVj8n+QA3idqFz55XDo2yvbZNGvu5eOun
7CIa72BQ6kxO+8naPKQ8BjDMRNJrCrLRYAYRN4YzX+PJDEh+r3VrfHNJ95UE+XyDrspyCcx8Who6
yGz+2MbNYCpCYxCcU9Z7o73MS7qxayApkUNtwf0AyQlrVSyAo/5vyRwHNeGDOB+cATw/y0eXGbu6
X/Y+KXfHZZS75mz72DjZBQHT/JcYDBXxCsqa66VZV5O4S6M9Jd2n6Sw7HbWm4y+gONpYzB/Q+TG1
Ua5nj1lmKRear1aT0PmM3bXrMTgitVdZkxxG42gN9T1tQVlEt3JiZCJffpmzCmsTTs8ydxUygAVq
qLyc+PECcFt7OVPLNDpKT9vLbtjOaf/PrrIfnPPNwt04IAnODJ9gTGogyV8XbXnXwAKpk0InMm98
gPt4sk6NEdtBr3UbQ/obxxj+Prpm3yYh/siP9V+60b2apk90h50hff+U6uOTzeFjOBoetgp7S56Z
0PGemdpumV5t5Dk/ZqgSFAViT3PSrHY7uu24qzx/JsRcdTvIQ5eQm+6f+hZdPY5HDmQmd79Dqo7H
SfjHskxMYLDsY/R9ccr/R/aLjBeRhCBpyyrryM/G2bp1bWfXT7m9a/OCozRpx7+WMRZMr2J965SX
3Mu5YEiVpyerCeB2O7cediquJEITFk5SXlHw5p1VYAnRE/6bmcNEJM3Td8WipyecYeGHacc1bKu2
C2FYxiWIh2qg0BTmtiH6fqYBb+PAaFlmWaUNWcjeXPYJejOYaR1vNae1wtIH3KrZyI0UPhFq6SYf
mdcn4WsUpDUZWSSvsTuQnVfstI51KwOaTPNVO4l6XUw6kI89UclN7eIA3eJ7ouXFl3GxSpKrWbdL
nE5eO9Ke54ZyptgvwrJyoueODYEAgkdXWtr3ubXoq9MqIdybkWK6JV6Ta3dlT2Te3TFr0tDzlH8t
bYiUriUzyl5QpgpAfrzJWCaB9SAG08Lu0BQASLtZkQlsRW9tG1vP7gaTbqCPhuw50rBkhw7fZxxb
BiKV9tNcg1G4iUlg2cOrYjAPs19SyWSp2GCKIePotyJ1kOvhxpBEMkmEnIrANLJ9DVf5OLrzDXGe
4slt0nrTlmMbag9J2WvfWGSfgkBx7gIxcQ0zM/dvvTjNxZqL8dia9KZNO7iHhkWnJCex02q9oorX
KV90w0SI53sA2ba0bTmKhRFAwHxNHfMPcfIIRbvNrUrr5ZsrbiZg66QrVs9ChVCiHhjOjuSWD07L
lmlGXpGeGfqMCoJLBE9iSYof8Kol7O26WucN7JOIoMhMh4NLU5lL6dxq12q0mBNRiWlfeVNeAYZQ
t1SmBgu6jNFrVGigR6ZYoufIGJvLYtP1jMWQXSThK0h7Jk/HQR3lGUHjKSEVBtVSffcuVos/MyEk
1s+DtaQ7ot8GRhIh01a4gilYA/A0eFl9mjBxoRMbDwS2sELdJji+9EStNSsyt4RKiAVPi9r6WZ2l
W7/VSaNWitln6GbRimRciXbjOu06GUpOXr9UxqusmzxdPezdbqdXptI3UWvJHhqmaokvsn1pZ06e
v/ZLOJJQclndpO1CSWa5Q5zEUYu8ibabPpfSa6C0iWVCasSbTJMkfdWsaChG9VoMtk2gsLCmrwRV
8MiYx6/SjrR3s84af0XQoTpAxoxvHozSSz4lJn8V4+S+vMSbno3mMeFIt3IGYeh9Eq3zedJPelsw
3K11uuxiDQlDIsrKI5yw2N3J7CSkWMsIpT337Pw5VFY+hRhqy3Tp+mhCtkrTuA/sxprkUcadXI6F
p/ErzkJTVAzt3AjCSBnaO8rXQiy0HJR2i0SGB1HWXkvCcWKmBBaHHT2VHfPATkOdNAsSsXCviWEP
1oYilOeaIYRCrOAAIieU8DHNZs7yvlmlLSa+6vP0Zxni+JzoEWymY07jZ+om4yGtY2QtI61boIlR
3zVyKq5KSidQcY5KalHyVrn8AxFWDw+bQhwYS9deOGSNu95p+iZ2aHBW2cxg5WCokOuZHGimxUkp
BOK1bs51t1VlLzHaFVDX2pgS5t8QXmi+x6JZnB0Cq6DJy73MDr3R4yToKvMxSi/V9OOYMqmILWcT
co+GRpd4/kq40/TkmlH/b1Gx/5HTqDG/haw5J3MTV0/Qaj3V2aIfFlHMIJ1Ms77B/zLPsVYl3ESW
ueIt7TXaOAxiZOdEKfvvFI2Ck862+ysZX6ZnOjo4sKVlLSEQx3439H7gSPDGdmcsznyS05T2fJNp
9TJFk/fqG0V9zNl2sO3QqHZRJaqbSpvZYriNw8A2Y6nzf4MQDPmajP4Q2ew3C/SlmD9Msw79qaZy
cE0Xz8XvRki1SXvR4YFQwdvqPk6z/9L5o7e25yS+OE1MCGaOjJ2Kkt8Z36ZaJ6OrgMvJOBIlBMmS
Lou+M5zHQzSnXEAAVJAkhb4pGJi5l3HCqiHHti4pbCsuBWtMX1rfrd6swc9+YmPM1n0y1mfm2Qw/
HMblBxy6c7MqYOaxysA6a7+9T+k0XlRiQKRIUnqNLed9hnFGv6ozlayYoJpshhJ+j8KKXtDak99C
RvVL3xjMqVnMx2VcQcc6FDxsOkGOPvZwcPZq9NxpX2hTk4fLPEuy9Ew7JT1QIZTEozkgKLpoMHNB
6tPTZnXUPbncRjxJRvhg7+2Z+FmuQUN7ZAm8N7uLEvIkqfjpM6M+DU2Z4HYII3+M4nK7U8v5yUAU
a1mVGg5OIuzkPbKaqKYWtRTsVdevgSq1IEsbtFpz0mFYnTQqAmdyfuMxmQ6urw0/1QRQvxQGk+6W
ROvK1aAKXIJKZivBZNY6UH6cvxtzLP72dA2bpHBoMSQ3A0W/Pm9Lq+YxdvLuKY/xdxpLaPwIRo3v
CtNczhRxvNm2jP+lDbKe5nXVtmwYY8sNtPY1Dq2hyHH05WS4ICUm5OrQZu2Pr83ZTjCbPJw7UifE
KWJLhr6R8KFqQDhI4xECmUO3oOqoI5sHwuhEs3kitG7uxlnNG69I0oc4x/4RGjnPgBYw1K5Ku+rO
nLfij1XUcboigceshYFJaf3kOW91R4FtesDiBI+i9KYDKZWhBkn44g9U+0bBOBY1JJxSuZFiBXUM
ZcJEmgIcoAT/tOy3DXMuDpVGC75b4jF+z/XJOAzAg6jQFkVXxmGkn6BLzJs0CvU8DljsSo19E0gL
tcFBuL6aNtXf4NKJWB25pnJqiL5rI4PiDIachNEg1Fmm7niJMwd0arC0ZCc5mXEYUu0+GZ7zDrT9
cK400w2yxfeOhVGDBZVtvnGbqDnLmiBmYaTmKTUK662mnNwPWhTvzew/0s6suXFkydJ/pa3fYYN9
GZuZB5IAF6WWlHITX2BSViX2nVh//XxQdXdSITbRVdesrtVDXZMzAh4eHu7Hz6mMmU9Brp5VzLgW
RX6uc+KK6iiUyQ3/T2oO1G6gRRyf01CuDkOgnmKa35n6qYNgFb2huIVrD8EWaHDg7DCkkh0tuxOz
yUP7a4xhg4vH0fjR+2r2RQJH8RqzglWfOemPk6yVZLrVEGxUv1G9Pm4hTlV6Ttda65TgVzRZzS+7
n5SnyKdSVSnECchrKgUmkjLrV0B1ysdKM+295LfVvjSkyVMKhf4f3DcAc+P8q6E0A1BmJ/90ovn1
yQnBl5iK1Y1uJyfceBaT/59UZ7B5Q+jKTcXrnUOpOkG200dGBG27GPdG2g4/p1YLv9PbNWRiXftz
VBJ6GfAZ7nU4DLd+Wx9PUahRplPMT7rC1CIB0niBs6XYRSOPwmCS6m3cg5+inavd6KET8f7TZ4iJ
Lp0Opyzq7s1Uh7ev5gOd7DL+xHw0mBifDuNPhyntXZeevkqqzMKtqvsz1akYFKZNGdHRAlgvU+sp
b3w6A6bPb5zrToXOA0sL2l9plphbhU7eZ832AX9IPZ2uMFDy3WQl9gFwkgSxdV31W2jZqj0J5rTS
hyDZtfDJ3Zq9JQPNmbT1PFZA3iOr5lMYdtKqTWuKL3U3fZd8J6q8Ljbo/fux/znwzQSAxgAerR/B
q9SZTWezUU2GY+GG4SiqvMY1Y9LAojrFNpaHZNtoeQV3zkmnH6SPCZU6K7Z/AY+DZVg/lRHFjHL6
7shm9b3IQfYwfjTYdCCBpKwVOv3cxFZDFNECHpNxMWVMNLQTbcRuKrQD3blop3aAhwEvm8zCW0VR
twBH5Owui3zkVxUu6twttNx+ymqtYxDWaTU30er4izrqykwZVJDVJxWt0fpkretxso+m35g/zLab
y05DDeOVAcc8upWa9WdlaCMFdA68ChEk76qu2SNbZO+sMuLxEHZTGX1TqtbeGnQrijViztq3RgaN
6dRxuu+1XvMYZCxeR72zdho8DNuUtFYPDNepe2WVm+0jXBjKvoLk4VYPVFRx4xhKgKZNeHwb6ZNR
W/6aiZvXqR1PsHw6xi6MRn8jBb3yHAGW2rYBhdDaorVjy6AOeMAyg6BbavmZuc0fgKipDpUT5E+W
P61gIYUQpaL0OVA2ci265LdJ3ESwIWrzjGtDk7bQyifJqNs/0s4kQ6tL3rOG2U5PIPR+KQ5kn9SI
fMAGkspdpdF+iPpRfqyBVj2PwEN/lZVFE05iRKn0Q6iEDTpHEA2G8ekT1DYmbSwl3NKuKL6rQ5rc
t70US3t+nvzU6La9G+n+P0B9ogBigsxMykjA+pMjeaZFF8pQlOprI6d/dL1ePsRG5jw4cPvulHZo
1jbcD64xnqgMSsARID9QDhPTWTcS7dJ1yRXj+slkb3t+e7xOtC4DRxBwoRE0oUEwimrj2DlMYqmk
tEyb0y+2RvKPSMnbXa9SSqj9hrpHnNHlUssx+qw7Qfkts4BeWmHiP87TkxtoJsYfJFvwVCl6HkJG
2jMPBIVr8hBXsXyv2rABgVBjPNtJMqTgMivFjZsk5ymrW+lagrr7wIhV1wG1pNOUM8666uhp/eHU
gKM1qkaHRGUUa1Sc5J5x8+El6czxzoFKixECxYGfctLoDxbdT8MOFGqgnXqjBK0Jm5HKU6OCcfqU
Gb4XEavoaCT6FkhBuSrVE4zdxVStDYKN1wRS9hMgmbyVy5quOnHJM4o6AJo5tD8Nv+hv5LbM7sy6
1HYw4kPuCFXl5zaVu9dQz+XN2FTjYeSFuVKKHhKWgNW5Q2MpKwpOaeGNYfMpLPLq0XYGE5+gQWFA
geTIz2PUqcc4zxRwVRFAkli/i4NSPoR6TftASdSd3U7VPk/V3GttVSbHdZjBlZWWR5ua9/DYplk0
jggL6Fb3WfLt05cA4nY6Pkljr3qFrqfUseVAwvKG4Cspm2qow11rV1CV1B08mpA4rOKqH/6UIRO5
B89SePZUaodJdhoQVVNzF0qFdTswP7cZJNiQIFKnJZgr0NnMOcCIWkPaj0zZtsHwJS4lmGlsw3me
JpU566mRof3rFMO0Xb/R0k3Whupwl4BZDyFMKf1vtZKSy54S/z4LoBNcMYdWfZZyhTnl1mDOMnEY
lIvbEkrRPNqkbW3dZkZgMpPd/Rk1zLqVFtiYcs4hNW77jVWbD7y1tS0TTcW+aUG0Wz1hrc0iM6CJ
AS4HogZYfCoKgYlFgjjOfXQG5crbfJj012DIZXPtR/Z0hLSZnpKZvVXMpOqoVjE197C1B6qgTr0v
5T69r+hXgn6kaGgyEXnj1BaPInpYuRtlTr0zw8zcopBVf+75lq6cjMMTcJ7uEJp+tTHTKtlmVZ99
qShwAgdt6zVMAN9guWWQt+6i/CUGFeJvTr0cPWjEQnAGDtXc8uRrB9sy4Rb0w25vMPFJYVKL94Nk
Gm7ZR4S8KGqf+sQxvpV2KYOxm1rPJoH8mhWSyQBCA0rjNBbwzvfBoKeA7k11gsDGZwyq0weDCF4w
gsjTFizxXP+S4rF46Buods0SXrAGKWgA7775xEs8X+VAAl0pwvJKj2MHkhO4qvXJ0CE0pNSs2NQv
vBSoGEy8ECF8rp28XxA7uKSmcKZ0YM1aP2dyLAO8g7Jql9pxCueO21qPis2//9v/+n//5+fwv4M/
i4e/hCf+LW+zhyKCKfn//vsF/VBHo/Etm0gjX1Cx1+gsVn1ZaMfKPW1o5KJ1HbiSW7qUmlfxzbgz
9gsWLylgnFsUJCKyuocGYcRi4/autkk9VMSdO/C9m1lA2KZmtyBVp3zUgHm/RkHpL1ZHJ0nkN4sw
Xm1QkNtE2+4G9oOVsq5X6o31UCzp/V0UqTBth7QIr9XfRCPPPp3dtEbPLawduQM2KhrisSe51Z+l
srZcYwtjz03hUZ3ahreg1q/vsDpLPIkaI86skERcAi5iCOs9dVSEI6WoXxhOPH2C0WCj7p27dDMr
+9pfkq+tx/zwumZ6cdXdyhuIRHfT0/XfoMxfUfgNOqKlqPvQvrMMVdAoSzQImdG8rl4oWxbf6i/t
NvYgSdwTI+iKbZ0D5MWb8E//ZcHuhbW/szv/97N9nx/hqUqq+qJv4wfGZ1xzn//i5Hj11l8n3/+J
NYK9aam2SaNK2OlQB0gWnpL6xb4dNtKK+/RhogJ9C1rflfbxaem0zrv2YVcN5q0595Q8NcEeGNsI
Vt26fNFrzQ1qmEwV7cGUQf3Z2m4mptU7dEAkMOoxfbnEcK+v98JB0pUz87PTn22uFiZctIVZvGQS
L22JJEd2+nlMEcru65YuiKo670wJgoWt3LbT4MjVC3OJW/kx+zWfIucm3DCSSyEOhPNqVrAhkVqI
Txdi7rlhXYi5FA4SyZoglQqqXwbcjPjx0le86KNkCAiMW6puWnOEPNvGhhmxVu/6gmkyIEebcq+/
KX1b0b7fQG7l+guf7VIAZE2/Dc5rPjNoWAyzmEFTvEATTQAEYeUhlRZaG0bg18xrbNVdCgP+ktr2
xRhwZnZ2pzOzDa+OCaB29RKXX2C6TuEWHjToBfUlZ1naUOFKMSFDluuqzl/sr9OPWTqWxiQP5pV2
MNbyzd/X7Zxd8/duCocQEQTHHxN2U3K+SlIFehGC6OHz9QOwtHfCUQsTR07b5kTLijFdYzPpP1QH
An4q3tftXDjSRGgD+SvGpGfZ0/ffyK5pIip5WLwY8oMBt8ygPffj63UbyoWw9c6IsBgea5FUR1WB
KlTm2gpMpMA6S0X/Pla0xECYnE6wGZtVqa1MmGUgtwD1df03fNQMdJBohubZUDXTssUzZ2U0eEvF
H17S/WkPhdW290wvWdTbuvDZTFnXVOTmZBvmCNHl49pv9THXjklZUKxnQjH706BiFBTOwoIufLh3
lgSfb+hLJqZFUqNaoIrk3nzO0vQpzOqFeHjRDvkaErWGYjOK9t5BUuZKa4dO9wu1WvCPo9m4dVsR
teQ8XfDF2deE282Uz0wJYaoewJmcGD99KcsOiPT9PGRT9l+ZpkdzqV3Ikt5++DVrwqeSVEMpM6gY
XlDZOJz2iSvd1TvfG9Yq8uoAvBbFFS9EqXfLE75YQjU2mGQMpp8mb3RzkpPodror9rlbfl26xi7J
2r2zJhzsnoaeH8Kd+DL9NA+qW22hp2II1EUI17Mf2wVvVC85Prpe6Fs7Jp/ww/mqeKePDTln5Ojo
TaGu8sz/ywfpA7lvQVXTK8F7uXqUlzA9MokpGS11HTv/MdWQg9W18kMKwsBldC7aOFmcuRACRjd6
BTM/XIEtj3LamDZaditDO7WHlAGVlQ0t9X5AG4f56T5bcJBLjm/IMCU5iqzJspjBn1qnMc00ql8G
7ZfcM6JQQeGgLQl9zj4teuG5FSE0KmaEXkMiVS+gKV8DzTkwZ+ZeD30fFqLJRHjSNtnh37YspFJS
0/ZqUJXZ80h9vPLzdW/DJKIsvHgWrChC3jQpo9zERZbBGg+x6b1FNV19+gcLMQ2NyMpyPoQi59TJ
sEGm2fNkWzD4Ro9VWe6spFxQeP14Xc0bdmZHiEMN084aTCsZwtVAuy1P2Y3Plrw1DilJvZ0vRL0P
N9NszVIVG+Volaei8Hm6aarLymDjJE0OPQBBo9e1ZbWOJGZ9YyN01nPrdUPl3j7YuuP//Fubiu+p
hmqrmuboQKM0URn8VGvNBLaofKmbvVF9n4katYXvJobaNxvoa5oWbxZd+/BsUfWRoSU1LF/C/Yhg
9ayBnN7o99NacYHBf18KRmJR482ejnAEYAGNLRWPbhGMYVRPWvVSUWLQ147HjL4HNchmfvDbN7zM
/p6Q7QeD4ilWNHlKTlH50oY+mjPRwYygPpP6hbtYCBYfzAiuMjF82ErGqXxxqBPayozg8hcCuRDH
30wYIP0sC4FNh4Tw/XV/KlVtLDJ/OlIOjIYREYqXGu0YtNOuu92lpZzZcYRwIY1Zpllgbo6ptLGy
PyR6ddcNCMnE20JMmCTon0DpSgXm/UJSrcqDICqTFznLMvDm6R29ssNpjLcZRGkTpYsFg5dKHhj8
fQUKYaM0yjBX9bx+oXruOivHg0vBk5/NT/NDRDrEB7RxHqvd9WUK3wtOBwejlmJojjK7vPC98iLW
gjLm3m3t7jaB2H8C6dBVp0OfVQvep8x/S7yrzmyJIZ5ax+iAjuNGJH3R/6zW3Y1/yFGUDbbKAX3N
vb6jon0Lz4yXvV5f5ofbhWXS/rI40Jqtf8irQZ8HfeJzTQIyXoX2ZzOGwKBeckrBZ94289yKkKEN
plmaZshmGqGFDNHPwEb1COKKEh4C9eX6ii4maDrByVY0MJCymDGlRqAzm0btSP4s3Ue76CCt6RH8
kjdwJ22WxNov7h86J8RDg4ee6CZphaRNMxeqaOIhjwU1u+H/sbCgC688U/9tQ3QPCKH01gB+gf87
K4gk17QSbxDJ8JjDXXDFheW83eBnlQUklJ00ignwWYLMw846fc2Lhe8zh2zR2c9Xo76PHwB5Or0J
lYopb3AyVkVrXFtLpsc4Y5n+1Jijvr59lw7yuT3tvT3rFMRZgXQyTKCfggJoUe7J/RMIwQU7QuDV
nbd0Ay4hE75Y80Naq+SaAUcL2WDeHiL/Ua+/X1/Hh08j/H3hKmyRLT7R9CPbHOhWMaWR/wjs5+s2
ltYwB6qzz98HdJh89C2eIVoKZuEhXsDXLXz4GvMqbJ7x8GjpKjfIewtSbKhAn6T0GcZ3RdqVuedX
x8A5XrfyMQYIZoQrg4xPg40PM/ZXY1XuM3fYhadVt3a21I8frM2CuYv7draq+dud7ZsFqHGUwiB7
7rz4gXE9N4PicvVXH4QWHP1Pr//8L9oUYqofQWRtFthkhPgBdcQNmDx/T1Lrov7GRM9qXCzQXV4m
yvG66ZAFib2HNDFsS6+S7BkR71XFaEs5frm+qiULQnAohzJiwBULkgVJLEN8Y7qQUSof4s+ba/xe
hOCBkwGc2Yqi7FmmOBHRkoPVY8P7eA0fgZvuUI3kKU+vYbOUPV9yfZPsT5GhSKC1ITiJ7citCkIw
fc4QeyvvrOZ7VvJmbxbixIe7lvWdmxH8Ih/AEpCkz1Svj1MKl8Kuje/i8pdsbq9/K/E18BbxTBsS
OlvXZzSNEC0M04hAKOopHth8K/9IN8N3+WFYEzOYU/iccNtqC+6hzh/n3eUxL+63yQ+NW6giKW8a
UAt55U+6nF50J7uJG90oO1BA31rm++PVsDYOCOOt6y2cgTeJvVoqVC+t3Jpv7LPzjm6SD4qQn9Gv
53dQ5kaM8a8khNVXyX5efnSPVNr17b50NM6XLhwNO/XVEaRN+uxE4Wbq7nvoTa9buHTDnFsQTkbc
5IYaB3xPU96jGYlC8WcA6QtGZqe49gXnZZ5t3WQhQR80LAPsDnQ/xW1l6Bmi1fVeifqnojV+Vqay
Lop8qfgw7881w8Lxg1miZuqG1dm30k+QYdOKKfMnnhDrSlmNO3t9fTMvnXaaiTyVgZfKjjUf07N1
RhloSgkWHaRrZRAqrmEe5Q6V6+7HdTtiDeDtFJ4bEvKCFApV5oiU9DkAHuMlj6UH9/dJXvUPDWAV
F5ogV1v6iItGhaOfanblyyEUX/MBoPrFVIsLSRljdXSECw+a4H+SXp0t0xbftaYMA23BMov2cTCf
/aVnw6Vr4fzvC0daqsraYVIH5099dLPolTQ33Qm88+vgIKSVdruF73bptJ0bFM4zBZ16bEwM6tvi
ZbxrtnKwM1z1h++NHjS5CHZCkLc26wW//PiaJoSe2xVOeacgSZ1UOKa+NaG3hn1vBUnDxnE7hu88
+0mzNsEa7oCvmrZw9Je2WDj6ko2+VmNxAUJRDePbJwPFkBStOBsZlI7pS+bHr+/xpZB5vlThyAM9
zkujVdNnq4es4FcoGZvrBhYOuS3ctRmkCqN5wilh4ZbSzw78PWO0Adi69NEuOwspgqlS3bfezuNZ
NGF6zOcFPcznLd/LL7k3vJawbD7B9Pmrfkw26baCZ3NcWN7FNNqSf5sVvlhZDSUqaJgN93ApcdEy
33an3TpbdA6fl/o4l7/Wb2Pi19IGicET3CPpuht7Mh+kRvauf6+PDfs35/9tQ/hgqCZbveX06XOO
SJM3w4eqrb/XNVCqK532FCTW6/774vvg0t1zvo/CZeA7XRND7cvn+ywfTEo7PhK45CmqB2no7aK5
OVaJV925OeFKCOSwq/1uPmgeWHDePoCsV/2nwgPHvXDElhxTuAgAFwIR1jAVwfmZl6BHphCdp4Jp
zuufbsGQKsR/JQSdxB6kzwOPG6UDLPuYpwutlv/mWvsv9xAfOGo5SKkDrfXzafNXXqfAKryeoRza
urlnuGERQbLg9G+Qs7ODja6wjN45FoGsKD8ML/xZbR0oRtb6yl7JzPrD6rFaArItneu3NPvMqlKH
qPLMx4Chx81cUZppUt4eQIXXvy6VUi+9SM7cURWiSMWYyWRZWOtGZuWab374s0ycda/chepS20+4
Y+bqtEWDWTEoMczlP+F282G8qrIO2EVZqC8h5DjMdm073XIZJryJk2BjU7S+7pnibv6HTZpMuk65
ER2M96le0qpTyXRv8lLmRfOsSEa8j3SY6p2yQm+kDvL7NlNTtx0s9VGF0eAQGyd5rUIBySjfhPjl
wu+Z13h2/MXfIz6SpKEczaqe8pc5OZthmRIIPb6uduCqfzKDlXy3YFE4nB8sCsmTlsIm0HfyXxaH
T9Qi4BG+idajp7kApdcMRWwWnVg4Oh+MzkH3zIklp4MIhxcEVXPQbBu0uipe8+mNBsobNu1dudXj
dfT9+lKXVir4V9k7ZiYXrFRXDkX+qDKSKS1lhkJW8bYw4DQ6TT1ZN0zRh5WW8qgyYePkIVsIJyJt
tmkXesC1v2WfILBfn47SRttfX5kY/Gaztkozca4eUKBQBTcudBg+yz5OXpp6ZR5KD+YXfyPvs72y
Dm9Am39euqfmPyj4qU33EhwNYFYH1Y/3HzDuCsMopT5/kQ/Brtna+95r9upuCS33Vh//aAf5Ioo+
FkSHwsKYEbfSSlOA6U/3zMmtCvg5s8DLRmjf4C/wv0Qwpmv6wqG44Cms7r+siqdwAtKgBWNUvPj+
naTt/fK+sZfSmdnFP64MYJfiyKzuA2wVDalB8tlBJ3DnLXQepZfey760D+gsbZQFD7lw4FjRb2tC
WiHrpQmBhpq/tKfXgtlxOgULoUu4KWYXdGSbvjkgAdo34qOZ4U1pYB4WcYfyOYq+IW8Ej/TBl2GQ
zt3r7n7h89DYA55Hc89SgaG8dz5VDaUTLe7xyMDjrvWhMLH7b/mAiMh1O2LK+bYmxbQBMduI8tD/
fW8oqeEr7jRJO2ZMAWytHwg4rJJbC33PlXpffptc8yZfLwXHC5/KUWY0HhMIBpBKYXVynVC2s/Tx
WORPg/9dXqqiXvr7mm3PEUN2GC4UjlQAP1Igyc14jO2fkfFH2y149qW/j6IFoQEEB73f+eudxXaY
KUethIMSqsJDfHoNovvrX+Xj39dtRUackKqlbZqq8PfDXhoVqx+VI5IvnXNjZj+u//2PIZz0w7Id
9l7mH7HWqwJl1O2uVY5A+niXHeLpfoh/VJBcXbfz0Yvf25l/x9k+mRpyRWg/YodRN//zCGVSt/iM
/ngqMWIzxq4hB6BAZfzeSNYkXO1+KR+hiEYbKoeVO0X0pO76aJaFXaVGtL2+rEuf58yiGDu7cogQ
Dx6UY2JuJutpRDrnuoE3pMr7yIms1ww/s3SVdoaIYoCnO52grdDgMFoxTQ1DySrfMIy7RlJD+hxs
h7W9oo+yy7fVwiNDyFBt0zFkxTRsHXAwd54pHE2GMp3AGAzltS/rddsh5dIOK79mZvMEDDRLILdJ
F7ZTjEFvNlW4CEiJdedjOIAXvKC4dVJefch/v9mHZjsydr0q9jNyZ3KZDgKya7vX91g4Ax+MzpfX
mW92SQa76jQpr42FKB4TpGrxqbLHFTFl4WsKp+CDJTEpQxm2CU6j8poon239Th28cjpcX8ySidlj
zxajaD2gcdRMMAGnPWrkM9FeThv2H5hREYpxeLvo8gfM2iwcX0258hp1UHd2d7TiVvn05V8yYghP
6d60q0YJMBL7W8Q8IXyGIAm24X/NiuDnugqbcWOkfP7iIalu4LCbsu/XTVw6Surv3TIED2Om1uj9
FreuoPWFt2mkBdrB9aMZz0V4X/lL6YmYIv/laGcGBUczMlOuJ4s1dZ7lINayMrxmK7mtBy8r/BGo
8XjWQtK1aFPwvGzUThB3J8rrLC281V1ale7wOHcu5oJV4Dm765t60dPP1jj/9zNPtxIVdiDG715n
QZ0AzrwC8ozwnxynMyPCvaXBwN0gnCy/trD6QeWQVbtBSuJ93sfhQsP3Yhg6MzXfbmfr0aESC6xg
kF+lKto25nemiiUO11C8/mv7NjvrmZ0+bJ0x7CLldcwf2sKVtNtSXfCFpaWIFzHaU6Ua1nMQurXh
APQfYCZp1H/NAUwhPExWgASSGiuvqX+f9PsQEYPo772NxHMk3oG5KnXpcMKE2XzKo2c4rxcz1Pmz
nl3wH0wIsaGI+xoe0Ux5zai0WqgHQws7opdRQL3Z9c1Slr/waUwhMoRhX+rRQGSgjtd8Q0I1XEeH
mQJyNQuCwP0Lo+IaAP5Gv0W0/LrniTMCH9YqhIjKrLpZVE551UdTu+tMDaqFqUie0Eg1P/WqM31S
zZHJbqgGoKiJQjIdxyjQTeEYHqRZ9GvMG+MhVdCKpN6Y9Hd5mUhfpNJX1oNttH9CLm25cVVloGj8
CilLO91OPqQ/TZn4t7IymLewHCxFosuhj+FppjJ1HeyssK6T1aRciC1R4mBuo12FRs8GaqHgU+ea
3ngDkVi91Ga8GP3OTArRTy5RbDyBh3+tGFG0KRQkDSRJ/UJMWrIihD9Jj9S0iqXhdWzgXh+/hJDq
Gt1Cx3venQ8nAKS2qcnKhUnhSMoyq2Xc7TW0X00ossG4LjieWPn8y/HOTAiHjNp/XPSWLb82rn6w
vHSDoNU8hl3tm6fgyVpY0IVd4xENt+KcxTIXLHybomzUtlYswh8EwiUkMFK/CXv3+mG6tKZ3VoRv
0zIiQImXOJ5/CnZQp2wLiqc/4Vy/O20XS1MXMph3xoTLye4HbWhajIV7Q1tHO6jm2vWcVDBHP66r
feHJjQuY35O+9DdLRYL5uhAc5J1x4caygKMHvN0I9Pt6n3vdTts2++UMZumzCbcW3GBlm3WB8lrq
Py19HcU3tv7r+ke7EH3PVyK+F2GUaOOGRuyrfAISZDQ3FpS8ugQJcaz+3VAPdJ+qLHUVW7FUZh7F
2ko2l3Nq0x+Onddt6j8UqDJdouOLv4JJ00u/DkfopW6XPpYYDD+YFc4a3KpOqcT6cMw/ZdEaDa6Z
biG9QUsSKcznbBN5SxmNEED+smhQjKO0CPed2A2zA4RRSHlPx274HtjMQg5/Xv9sH3BUb1t5ZkFY
EyhuWe+Bax/Hg+JBObONqpWGNjGT/jAQ7kIXVnFzWl23KvjjX8uCw002GCaFSEK4qk9BYLeOGrbH
fgw2cvcMLSkJ7kKq9mHW6W1pYFx1RWc6VhNTHN0PYqkq+tPRv1W8bDfclK61RQHosFzsE0PWXytC
ssSyKCsZlliNs05dMtBiOh3rDWTnj9ouuR3W8EEzfo7Ez0LQF6KGaEwT0sMYITBYriSMNcnN4AyH
U+hvM9gyVlWp32ZJgoBg/23Mp8WajXDKP1gWXpTBqA5ZE7PM00bxTl/qcuV8h8BsXbqQuSvr012y
MSfOwVKf4r/ZX0dDHFGmaiTOcpunqMqhNEUfdjV5wW4eg4fI20UxYecsdtTF0tRfy2Qqw6GVaX0s
6qdtgdhQbfZH0Jv5FkK4u/4wS2VvoHC+8b3kNmhRT3AZt1ruqc2+f3YlfLAtXAmaH9eW3CbDUbmv
vlleDqzLcXV0OFbhjhaQu4SSuxzVzhYrXg6xQe+Q59nRPAaQ2q7CH1CpQFmTT269qtfIRW7+/umn
pGyq9Gopz4oA9KDp6iaDvfoICeMBPUuIo0jLzWIhV7noMxaKGiYVcp3hpTkKnT0HU3jkqU1op6N9
O3mGFx2cdeNl+2A9Q4uXXgCXIvW5MSFniSQnNqaekyEPXxv9YYj/+AebRjRmqkalVioGGLLHKvU1
tT9SrUeZ+hibBQq8S8VssVH35n10zP7TjBha0iGu+6o0+iM9n0P7Ndwka2vb7k9fFwG888Ui+vm5
JSGUFEniZ3HTV8fpJzWwL4wxIjWw8p8GtwAvCef99f277A1nKxMvugDNleSUjkf7mDzCSvJV/2Lf
+ysmujb99yVvuHiozlcn3HBaPPUWYsoVGUr1MkFL0r1KLzoh0l8NX4ONswgHvbidhgXRhUzT+gPq
IsoqxWkMQla/lteMsK3nDS13cKhDJLN0gi8v78zafBrOjlaZhLTaSqs/njx9qx/AXx+G12wNva7b
/KHuFp3l4uk6sycc5RYmVCuvsQfOHZLYaB1lq/6WwVdmLSie1xvFXEGGuv0nPnNmVjjUdVBQX05J
+Kafiqe74X2yTld9NIPrae4uXeuXD9+ZOeEpomqtw3gv33B+9/S39h6Kaxr//4P9FEozfx1zJtoM
Jub4n9hP6rqEFHrkmM/3eHQ3bcCfepZrP6Ml5zpb4MMP8oq7fKHoJHZB/sOuDR4bmzqz4e/9BumX
up2CU8V3hLcWoghPkem4rJy15bv9pl75N+EBmpYlyO1F/+Ee+E+7wqU6NJ0NBWM+HK1Tv+8L55Ov
ZwtNpYvppnVmQ7hHU30M69RsK05g7453lL3Wp1X1SXNhV1/qYF2OZr+NiVRObTDVqpMTX3ibejDb
bRSkyWdv2RVP0HA+LhyEhf0Te3W1Oo2aHOl45o+RaS6f2lqzDT04BZEwgyD4rttGXvX9utUlo0LE
tp0yV30kEI6zWP3wqGne9b9/+bydbaIQpA20EH2tf7vsTnuFyf2IcGJ68WGpD3fxlQVmmClfvJ5a
mhC/1FZOVC0iFYEGfm0SL5vP8Guu/S/5t3Bnvwb3ixfQxRNuGWCJQCEoH0Zwc93pIDyWT8fgl/OE
RV7I5r7REf0EZig/BQ/9F3I7eWUim7Rw1V56ntg2Q5hMXfB6FF/now0ZvR8q/XHmIyLrcrVtuJNv
wu31z3fJPc7NCO7B1EeTh+OET7Y/EHExqq/X//7SMgTvqOQuDK2MZbxNqR2irbGd533/0SVzvo55
nWd3qX2qtLDXpPJYoWsJ6CvenHbjffhN9VL3f4BMvpQoMFQvg7yhYPOhvxmBmJdh4uiOcs9cVqBH
1U6LA+TLwokhEuVkPspon65DB4XkinF1N5oCpMmhIIXWqhgXM845zxPzQEYZNQo5uqUx7P9++ZM6
5FMH1/tRv1UPjhc/IWh2h2yg2++WjuEljzk3Jey0YkgWzPaYso0bCz6QcOnFMR/ja2sRjnmila2R
jxiQD0a7Vl0oo1tIuDeWO3qnl7heD7flOqI9sXT3XPyoZ5soJCr2CSHPqbDbI/xLMA97waG+cZAj
hBh/k+NF8tKFenmlNMmZrQIlJHJptEOtqiMCN8faKiDDRta1PbZGvbl+BBesiEwaOuA9dJbS7iUH
w9MhmBCrXxrc9LqVSwedJfznWhzhJdJ2RtLATN0RrwLKvwn8acSrxST2gvcZsqqi+ML8tfYBA6ml
zphKmsU+DcD3nktpabD7wm5hgIwOOiRL+QBFDGNf6a1SGY5S1NAWejWaCP2lbGG3Li+D725wlIDv
CD4OrqaTGBIejo2pFG6pjT/zLF6itLu8lN9GBH+erHGa+izoXqauQqFH3uRZti2SpVfTkhkhHTXC
tMjQumItSnOnQDgT1tYd+nLudQe7dP3zZX4vR0g/aa9NeZ1H2lFPocTM3OI2uHUeGf360TPpVX7u
b5aAoksrE5LRQlerIYW0ghKhsZK5gssnnzfTwrouhJ3zdb0lWGdXl5KqkS93pnrUt8FOorEA+pup
ifsJrfWVtPkHCSFYTgdI5VzNoQr4/qpoDGWcmM1Sj31k7RCGcu2iWlrSRff+bUNcUq6qWVBZbXdU
t9bPCmbhuQSir0avfPmrcLSULc2uLNwZBlhEMH2QKYO3FXzwVMXm0KukhqliychQntYDZI4HDU1X
6O+tbAF2edExzswJrhjEpoEwF0EiUmrPiYP7LkzvmCJf4ii67PNnhoSPFZjACxL02amAJDww882A
VN7K3Oir+X0pv1oPS4NQCzspzqeWUYqWVx52L34L5fYp3cita1qPRvDngtvP9fWPnwyGEUrqssqw
+3s/LCqt0LNwOvH4Kvf2n/7z8IhuqVub66WM5dI7z4CvCSQrTE8q1CbvTaFB6Ved2bf0MDSvOsQ8
GgANvvUV+t3SBl70jTNj83E/P85GHNiZntJtko5Tda9prctRWDphc0L3YfcA11magfATJf33VtrJ
UidjrPS3d7LO09VgxnbfgfbU1u092ZHz5fr3uvAUwpJC33p2Ry7f9wbRX/anzFC6o5TTr5iS1xOd
kmDMVnk5MbHSb66bu+j55/bmEHO2jXYX1upgGi3FFYTgQ1d2wx/aK4r36wLebK97XO6PXHJ9SC2g
vAHfrusilD5lqrdM9BMpTNoHmyQqvTK3v/ZxeULOF/XJhRVe+oQKiAYT8jd4Z0V+p0wNTGnI5I4D
4G/brQLdZ2ncRutpPULxhBpMuzhncSFJY6bst0lhU6fO9uVERvG0ceVfqBMkUO0Zj9UGnMP96EH1
gmiai9ROPgMAgRstfdSLO3xmXzjzqYbiKQpU3AvourrySwgFlOTGKDB/HRiySh667fjdeVgs9Fzc
ag6+NhPv0scUwuj/J+26liPHleUXMYLevNK0l/d8YWgcvff8+pvQ3l2xIWxjds6zIlQNECiUycos
tUqTZxPr7hA5yO/KLr7LP0bJFk+ZbD4DNPOyfNqj379S74w0TJrWD7v7PoPipXI3VlABN9DdW3hF
eeZHXRmjXEHUDWEa5UHvxwn4NW2tD/t7vBtVAkmeUXivZQ06sdkwQD9KutOrgoeB/MJEgxYxnl1E
y8AbYT6SnsI0YkVOxnCZMKc3uC0GdY2bcAdRccAJQlRCa4gGo19c3TfOnyX+MI6msSbqqvGlD9YP
cRX2BjLxxm1OhENFM1FR+4ukVyi5PVSVuG/K8Z7Zo65Q10li2A9FgSgUZNjZaZwhV9sNkJCEMgn4
sVXLyyGhldR4qfNbaFvZYQskQJVCMKmwZUiDt50JBcwGWtReO+0hc+T2bQ+V+FM6dHsrkA6TEW37
/Km1rsL0uxEZO6sDo8+82EJznM3vWfI4hK/C8N2C8FER5l4B/mMxeU27hXNfyVourZW6rt1odU2Q
4doUGm6q+lLkPEI9xmN5tpvEYay8vFA15TxK+ez3ImRUOiW5ClIEOFM6cyK2L4w7OKRQN/rHBXzE
CCtLUzSoeRrgkLbe5IpedzudmpvEhRaTEw52dlwcEKjcQHJiKx6g5+UBM8xtiTNWq0kqKJDJRQFf
NuWG6iTTh9kYUGBIUdYuf5o9hKg4iGRWd2BthEbFy3M6VjUJdiCTt21tjM2fpJ3ljZt0RK9f8pJD
e4wl5/JjxjgpZ0YpH9ShpjXIydT7gv5NFaAWlL39bwaoqKpN+qBuErXxzeJX3d8V3KYK82n6/DZ0
BU0162nQmxyl3ncIMKt3gys66bHcVt8C2Wlfu8zuT7It2lxcPM8w5VDSfEhK1C5733pY3MipUE5M
XdNV3XkzQwqFQESrrTmdeCkT+5MBPwDvLaG+TKVMjVLLoaUigkwFEAOMUIPjUsMwfCVOBShW4Zs1
RTIp/xFp0JTGw9t8RDhm6GSCAxQx1Ni2ja38jFVubZKFOTmzSPkTsW9Ab1iGrZ/F9usAxZXmDaK4
sSfthh1Ugd9L1dGe5R3Y23kIEPbd/lwrtZ1x1oIIqpUaH5KGYvQstBvZeLx8B5hRxWo7qaxzyETR
rGSh8SFWhGBiNh6g+XyYasNDr+AVbL3uZXvc3aT8lSSChVfrcDRHSExCJdYhNAtyBpakYF+U7uAM
qL6g9pK66QM3aWPFbDLY5Qg+UcN4I7Whk1pX0N1cSKwKo2Amkyqvs3sXIZRTqfDO8TfOclk3cW2R
2l9oc461Wakq6cfnXgeSgXcdZ8e8TaHoZyfvzbXxLvziN5JZR2dtl9rmeBrSOEsGgkRDD+ZxWHb9
eHt5bZdNGCIFdms6UYjDDgFpXhwXaNVJV0W5uWyC+fBAVhmiTpiCB76MWsakp0OTGGWK9pwKQYHm
IdgDWWB3BwtyVkAL3fLGplgACsR9SNYsA9DwL9OvsZqmcjfLuq+jOTy6ZKoIMriOWO/C23oTb/oj
ryPI2kcT888oc6siSHnJ31dRRBWrbamFc+un07dJyreLNjh1k3MuHuMgIsOGGoksE/glffTTqFIW
OcROBsmLoj7poeyI3UsHDd/Ln+yDbIYK8Ax4f1ECKTViEpU68VEaLnVbNAnuGILnuxD8OqndIx2t
D1pny4imwS23FxVHDb05BswnOfDGmliJ/tlvoI5Ng+20MjVL0HWZXA16nQ7pH3THKrdz2Q5eCYwi
5Vx1xmdE8w7NChQ0ZJSUqc+ozH3RNpkZ+z00G7TxWde/i+bd5c0lv5ve27UN6inSDUREQinEHzgU
Zdft0j2wh9zOJ28plJvUpyQaE2hEoPq+TaxHobtfVI7zYIEyMC+NRxxD8haeOCq6M1qz1ANNjn0R
AvOA8AT76MUExgwSqvwEi7VtK1skpljdMGii9nKeF7FfxlcBNDsaI+HcLpbbOFsOeXlWJoQ0K6B1
nMRIGUkqkIE1VQRx3HvyLEIxTNgb/f7yUWDc5zOD6rlBSR7S0ECc5ydjvQmEB7RNY1E8NBrnQ5H/
8+XIrfaOOtZzLgYFtK8TH0UgqGomtrnweqRsE3DuIErF7MAXJ59HdSGOS+yjpDlg+wiExdwHu8nJ
rqGhh44zt2hEvji1KhOEGtBBg4f6Kg4xKX1etJMUoXijHkADBGkyca/fqBtxFzi82RzWWcfSIJWN
8W0d3TlqD8NOGfp0NCJ0Y6IfUFHfj9/zvQK0a+z+V856UjcBjS5K0kDvw/lSns+KRfBUD2Ph10Jt
Xal1mw9OG43xVoXg9cPlI8iIHQFhUaDejRxHRgH3/AiKpVnMZQKiC3VYdKcx01/Wkrz2mACxy7hC
eTVW/vthtCQT5WlTwQsG8ZFzi1M8NzmqqbMPYELhWoVwiKWAR5PFXNbKCLWFuZk3KrTfp/e6T051
W2/CUoVmrrmJoROai9xSF+MsrhdFs7cZWRWB2qUqPgCioteCz8hCVGpss9284zEZMe7amTHK7dbp
EEAwGN9Mq+OnJgpfmkTm5O2s1/fMBuVuzV4u2tZEOatzU8iyA26RemEITBUhjqhvpcmuttwbTX44
daPPjFIOGAWCQpqihuQVoqNsoJp8LHYGQLbxhgvqIP/rki3K91ZxmOP9z4v/xxCXEE2GzihJJEaw
8didatffLl815mezEL+hWW1Aq5haHeArQtOKZe8TNepSwN2qpYfLJhiPPkCYnyaoRUULUHLGIg7v
IO4UjokBJuUBTG1OMScdp3DGei2JJAB6qhjKQaRIncIhTtVILqzETzO7Q4AGyCIg0UT/dzwhE+Oe
Dtb2wdvD0WNsBNAIKqAJhlacEzMsfMhRmK6U6MKmlOfx8fIO8qxQ3mnA8z/Ui5n4c9ub2zwwRa/s
jMa7bIURA2IZn2uh3JNaSJ0styqsHEiLx9xDUP7ATyBZiwH9kwkydowXg2/q3NWCUVWDJg/yBTMF
S3/f2j2oWC6vhPUuWmsb9IYFgwQ2vrbwhV13UsHFKe/DW5L688ukrOVoQNVBccoCcRK9nHKKNLGU
CqQ/5kMogJzC+vUHi1lboBYT9RAkznU1B1iJ8GMS0nXU57eSlx149b2PARnaAa1tUWdgKcdWkoKl
RY41ywfU/0cIyDdgoY2PwRZEmeAs1m87O97rmQM0U/pa6XaoeWaDwspvAeSZ2wvQOggmTSTNdDSf
5WImd4rRfbSOkzdjR/rh9etHAXxD5ji4/p71SiNrMDDUR3ikaHRGEqR62TVT6ltoLL7LTn1fD6Bz
DEDbIx3Ct74B9rlz6ofsiiuzzXL/UC5H1KMSyjx6sWradZaEGUZgroWH8l77JmIC2p5vRgWktaUb
mnaXcC49801d26Te1NbQem2qkfllp2CruOFBfpMxhdCeCB32fMyc5QfnPJP/SJ8xAHogf0RoD5F1
njuAJheMsG/gALpNDfqWW2knOCizRuhpIHDd8GqdrBOEmhyRCkIK8EWfeGxVIc5Bp+VPKOfK86vA
LQqQcPTLgjChhfuPA6rKlEdL6iGN6jpNPiKE8Jh+AId/53oynzcyqUXgUDBHHxDTFEbovIixP297
L743dqWDrqX8mNnJ/bANb2QerSlz81YGqdMRpQEw+ZKU+lIfAbXR2mXNebJZ0QFqG7hvEEEE/yW1
eeES5IsaIfLOK8mTez9MVFvEfDXn0LG+kQkpT5VQqWGglAoMyrlCzJHM07uw0w+gCfGGnbQ1Dt22
33EssS7x2hK1ZWGbd4FZ5aSlpcBhtldgGCNEsIRCNPOLK4EDQWZu4KqnTG3g0I4QhrOwslh7NIbE
DhV35rLIM0/eunNNXVpjiQcLuddfBW4C4bEIve24Ka4Tm9Becpt0rGhkbZB6idq4t8xQyAiwuttj
uHob78loNU/rkAW3Wjd16Vyzi7sqV1qM1RAocLtNr3oBlKgCAGvjbikcI3Y554OVT6wWRuO7LDNY
UDrATobvIIBwx9IBH7Oc4XzItv7NjDaX7bFu8NocdRyzKMq7MMLQpTBZdgi2a5GnPcyzQC7EqkIV
BOMCdRQ0ilHUm8AlUANYcHkNrGr92UciP2FlIiuzcSxFnPHRqfYLXuPIja80RPWSozndNvA6bmmP
GUOuN47cu5XNsh6CKs2n6R1SEdcj8ojcUbbjqfgdLgGmz4BkKZk/Ry5BO0FFLrIxnmKS9wnfJUCr
BEzYF7vkPWvtSMNY3iw5PIzcF00KUtFBAI7mAKJXMN9RN8xKl05bRMT74nbATGB4lKB3CGFRooVB
RqKK2Gnuqider4zlryxos4LPAzQNX3RvlTqUyqBAypTIkdPMkZ3NvZ1Xr5ePDOtQkogc/RYMmHyJ
G4d6lAg5VOGnSl4fqr40XaMveU1HRq2U0CgTfATExPH1zs9IB0i+KUXV7NemXjpdqkGQNRcKOx6w
tmAQOAxGLJ+4MkejJUxlVAswqzZ+XYE7Mxocccj3CJ7tWn6ejcXJ58RrOo3jQZg3YW2Wejv7Mm7M
uY2Q5HrdKXgGCu4+PCmAv6IewS2BMD/c55bS9IKTWellMMNYqaFmO8h2fShDBwKFEAXwp8zWA3u2
Q/58M/GDdBCHJhaG11TQByh0KbUe815IBBwYAmzXVTtxzcFT7gWfCKhn4b4beSEJ6yFAzeVjdBsV
R416uKN+EEcFRMi49OgZO6R8q9q6bf1Gzs14vknfzDDIZ5QIffD5QQUtJBieBgy8qNvZy3fJBuLI
qhvcSJ64k9tjiarg4+ULyEgszkzSsEKpjmZBGZoOk9TqAVwM3vTS7cJt7wpb9QTBt2teu/PryTk3
SB1TeY7SXhqK2de1pHIsbXQnueFNDjHihXMr1Hs6dXVRlwvOZ+cW+/Y+PsRX38uTuVFfsi0XOM1c
ErhsQJatwZvRrb8U3Ax5XwXILBrQkgR+nB/maEbf07TLbLKn6Ebs7jEWZJt6a0+DaOdNuTGlJ86n
/Ho3sGZgbzBcigGgL32UtoC2w6QujZ/sg23kaC9RiuAvs8VN4emBy52P/HozzuzRfi5Rk3zoMiFH
z6v3yCABdN6KnXKooXHFK4CyP+jn4jTq2IxN0ATJNC2YRuzccEean+FpckCFgmSUW134+tJjaUAX
gaIeZGoG7Wa0JZTGQlYSLG32ZC8DchlCuaQ8KduRF4Q2T72PeYRWBskTtgpjwkzPusGAQTxhttYh
gzM5rxLbuaxMUI7MbBqUQGcr96cNCKsWt7oR7tEL9QBDi3b5Zn7hQaS/hhDnm0glI4W8pD1YGgbf
KF/lMXGy8pue8nSsGICicyuUz4z0yFQiLR380us9KGYZGw3Vp+xlEretuziyK2IcQ/qR1HzoOfPC
gfgbOAeMPYEG7PyjdUnbREuN0Aw8Nsi7NwtKJKTdBpVRcip56Lp/+YImRgihKAm71B2QwdeqdUtf
+EVsdycZCDSw7y34lgivU1dweTEg1yDlRXMrrZNUw9snb5t9Ljrok2KMbHESywH4Gvkkb3T8X77m
5xKpLGUxLMQx8bL4QgTAJ4id1J8kjbAc6wrsliSTKN1qO5r2+Ac4HHKQPk2TK7q6goYeBWBwkRu/
W17C4coMbsTx+U9c9MoGdWK00BSstsc1b71CdkEY1DpEXjWb0e4bWzfd8KpeDDjO+aooxxJ1pdzJ
kUr4KJSNcVz2tZP/1EqgQRtPB5+ik2/6HWqouie45cN45LlS8v/PA7Zz+5TXaSYB6t3DCAxjD23m
clNK2k4tBTRVeSBlps9WZVxDMm/zZfLZSCJ9GHKE3aOjonSEKoEA3gj1poGORI7bwRO4Y7q3T3v0
DLSJzjMmIuDeijFyUUe1I0x1hzzID9sKqGDgYgAPo8NPCaKj9djDxyxjbffqtVCCDCDk7B3PCOWp
MwgvpUqCaGke3rVyr+o7c+QwzPBMUG4aUEFB7DKsYxDVdFubaX81CDpkkqdw4dQqGZkQQRbJpoj+
FSj9DfJbVje5bRdTS9Iu9LWHSvPUJ5CdG06+FzVPuuITjLFCkzNz1BUTAj2wzKUJkSEYr9Nju5UF
e5RsCeMpIBlMPF6swHLLZGjOxAoxFPilSjpnOBDBEHfvqo7ZI8VNNt2L9aQ09kyGluGWeRHuh9Qa
dYsxP45WgIWBBxmw3/MdXVpVa8ow6d6Fxms2s2Meyjt9K3rgtd2gyOMk1xi1QHu/tOVXUkH9nR/B
qISgKvzPj4AuzfmPADNlHvdRGvn9IXksbtMjuAeIENOP7Ni6+mv8mkEgonT6438V/0XRAENI4Ekn
RDGoxlCGi5SgX5K29ZtwsYcRzKkW+FlA0MJ5HRi+EpG7pqIrTmx9nOvVuTXKsI/nOI8QdSaPaW5X
oPnE5pb7wquuczd1+5flJ595hBF7npmlXnl0YPO2UsLUz4VsbxoYqCqm/eWlsW4/0RJBRC3LaBJS
V0RbjFZsQXDiI6hxJ/LcLI0nlDwdaNbNAIQWDMg6UnIM51IRUlGGEDWVlhxp3+D2uv2BtRbAu9y7
/Sn/3tQ274Fl3f4zk9TuLbEeYxQYJucDaD1B53MQHxB2bhB4QryIlz3/izkTAC9Sz0Ll6vwSxEKD
QlZVErRQdSLDHTXmHcXbfC8cooPG+WzkcaauPdb2aYwKiZo2qOQukHO/nuObJVU305i9gwjtJdDa
fQhun8unhHEQ8cKZpGMGXSCwcZyvrZ/SVCvyCIjyGtjgrnerenPZAvuArExQK8preZ5DWSQHBDxn
BG2FWGi81e16P95UjvDGgwWzP9jKIvUYTfooGH2rYT71Ds1AELXH23AP8b8P+B8v2mLuIMisoPyB
kOHL/G+QAWc+ikbjR8ptbf5se145jOGiAEECTQoEnEBnQjfo2k4dtAJD9mApKGxl+QHufOijDLaO
STDOp2KuZWWKuljJkLdTHEnkU9XPsqOdMnfZhVfGDAl7AhIptqCgv2yTPGP0eQcuSVc1FN9QRaG+
VQqQVSghE/cjVVZscJDdoA/kxqLsSFX0aOUJumhZd2sZBSc6Yp5LBSV+dAgx1wRW5POjP+etVCZR
nn6E6TlGqOOf+gnCDM+KJx6NH+HL5YWy/PHaHBXwlUHSxXrZAiA/JxtLx3BY1lwVQv9w2Qzz8IMh
wURdCuB44MvOlyW0ALQtOaC95lUM9XXhnjA9kxxOtGOXd/jZmwiILcGkYiCdrvOHUVxJclYAt+5N
sW1myK6iTbVrcdeeSwABg/v0T/bx0yJdAsOclJoJUpP6QnsowpMl3QW8UjvzU61MUE9aqcvlNHZd
6of5vlO3cXQUGw4Cm3WpAUj4e9/oYv4IivggCdvMR5PQHobtKHy3gLEdd5dPA88M7d61MdHmRJZ8
UXiYY1B1jondNIoXJbJ72RL7JFgyiJAkJE2g6Dg/d5EqLmKkZ5mv3ZA3cpyRCy7XoMIWXe1JBKts
UHBMMj/TyiLxZqvYDaIhg5nkeeZH5n7qHqzhvU94eQ3PBvn7ykY/olelGcDIIJd/bSEhiwkyFwND
1+UJFJ3XCyaWCgyx8cJf5i3+kIIEyY+G6U7KbtiUktkYQezrTwo4gXMvebA8yDqNLmEE5ladiGOn
vfDaHDlHq2V2swF18xYjBzIa1Xa6Cw8DSCQ09JN+CxrIPCyqpBC2Vag2WrR2BoQ7K0DJc5Txnkgd
29hJto655oP4SgoH8YN6zzmdzAUio4AxDQwHNLZAS+KxKkfMvoxk9AUolwlY5ckRtqjFHEvOrfuX
5X1ao97RvpYrdayxnZ0LydxNv62vAvd7707Py9VvBKjEH335ehbaIDqWh7yI8lex0RgKUDwEBxnv
rG9hCpVw5SrIHMglHTJpc3kvWT4FiCRAxmRNRF5BHc2oS7RRjBHPSQJqhNVrEqBIr92roPz53wxR
h1LMwmIoB4T5ixYjCHhUy9ErwQTV/wGDHwhjQBZOEIaAqdFNwKlIyiFpO6BirYOg3QTT9cCb3GA5
kpUJuumXQFe9Desx87t2H6WSq2XfrYCrSUCcLH0SUKawPkYpwUdDfZsmkoeiXzATBekDaPj0jopB
gKazrfe0AT0MhvASbgzAWpmOwVeQGOlI2mlYaGslGLdVRqCjozsJysLGrp9+XD4JzBq1oeoAuqoA
R6Aice6fUM00KzNPu/dl2gihO/8CNT9YmtW3bHYS01G/vwtbMrX0wAOtsRYH2Q+AMojYAvpT54bB
R4piPKnCdA2QmAE0AWTDk4X/LgICtCcSTKhiQuoa6fq5mSwBOKFqYaasfpXjW2e+li0nbmK2nQmM
HZrGCm4tzZq/WE2owlFEeMosy66vJbxkhlc8L3czMufEa/nM7yyvuzJJM+gXIBSWa4ibwKS0IdmE
/pYde5cAB4qfJW+BrG+1tkZ9q6nKi06asECiO0LaseVkF6iVwUvdQcnbLvzsiRsAM4xChwP1I+Sb
Cil+nn85sa3rstYN4W109O1YY/Km3qoVCnPtCR2iTb3voBrB69mQ40BdczyecPQGKO4hGUt+1Oq5
jjuwWi7zkvixIRwnZdgn7b066E7ZhgClcyrVrFhEUsFspZrgE4T2GbWvOEodoCFj+FEjyyATAPmI
4hi9Q5IWcwrcyRFmLXltj3o99XkU4iQVhLdoT8ZUp12xA/kQCpyjza3tkN9O7+TaFhW1Nmmh1caM
tRGi8uq23XbH5aBuht8oWrNOCiF9R3Uc7JdfmPLEuYzSSbCEt2Z6ieqDqH4XkufLfpJlwsSsEjSS
wK0Kad/zc7EMZV0IWhn50YSsItEd8PJlaANftvKRQtKbRmZHiSQsmKLo59LsNEjPLh9F0yLyBmsr
gEsC6laWNziT1z5ODah2yQxEcg/VFO6sNCu8kpFlwDo8Garj1IEEb0GkzskSvM0HMvchXpWOda+f
MlSU9J0lcElBuAapE2kmwphOTRz6xo3sgLAcNU2XMMyLG8Vrrqw991gyPqQMGASunSUDCkF/yCYR
UEeKQjw7rg5atWO2sa5R9gGa/V1xzF0FJZ4A3Jg258MyzQJuLqGOBQ4u+okQY6FregNmG9dSvdkj
cHAjcHoFfHIiOm3g7Ii8FvH6f8/kZDi0v+3S74Q4DSAJUWA3b25V+XrJXmTF/4O1KdhNCVTsJEym
HHVdzyCpmoPgDdTipIybewtYLTDJsh0c+fug2+YudbOfvKWRJPT8riCvkiCMjMxYBgM8ZbZruxwq
D8BKKOKDGL9zyQC/frKz/0+XQ/oedPp9OYDDVH2MlKcgF+1x+O/hF4zAqQCVqiC3p4t0tZAbZq0v
fyH3W0c5qs/tNri1HPlm+DWfui00XORd6Mr3nI9GLtaX3VsZplIAKe/7XOrR8I2fR0/bkIGYYBPc
KA6SRO4pZFzz82VSUVjaJFU89yqB8ksbwlWDEckjJrqI2hTum8hb3ddM6tweVRKMIMQRjnk3+elz
tGxKjFRBeuRGcKa7Gcni8Az+Oc3+I6jVuV3qTIqgvNUmHetMTsVeBnyndYI34UnBwwdV2I3yxvmK
zDvw+RXpZt5opYmqdFKPfg0Z/Jh/xvoHbSPRtB+uutIJrrlvFHNvUVYG94qGMImOy+KhK5AxN0Sf
MLqFJo/XgHsXfLGeactucddd4fy88S47+wR9WqVX2gyGnFYiVko4FFVHcSW7RPcB+qD2vOcTVHLt
US/hghqLOBYgIFe3oye5/XZCuR48YKCPVY/WG/dd+ppfYkwIuTICQehufRkZy6MkFqe8JkOHReN2
+57Ijb9pV9G1sK3uBJc3wsOIBc8NkqO1inQbTWkI6QHCGDUGY5U53DUdJl6mcC/W0w3mU17GbITO
XueFhTLbhTbxajlfY+3zX0DFVFNjhnUxo0Gh36F9lb2RSc/umD+BZrXaQQHJhfgYsNhoiieOyO1P
M9z72YZTDrCqAzVdJljvNg0Kc9cC+qvhnemKN4tTPipOceCr4PFsUm4wmsuiBWk62BxVkH2Pe6tO
7VZ94jgF9lEi9EvAD4HPgjq6KVDXIyhVRvQpqsfuljjbDgGOcCc5ytNvIPkYTwl28tMe+fvqJMVC
NpqJNY+AjIgOoYshs8+EgBvjgRvewCpzCzE6gsF3tN+hp3BuLOrHplMn+IHBGJ3cEnZm3m36YeF4
VqYZAj02EdjAFOXI9XjJxm6G3ESj3zco3JbGvcLLKRgYEFyATyO0T1OiIe+7EgKl5tNf0ajlLPv0
oAoYPDCuFiheQOeMgC95PDiMxPPcMrWLoQTy91zG/FTvzKCsk6DMFW2aY7rXN80VF1v9dRDy3Bp1
QDJAnRvRhL5sK0DSsgw0vBBCBeI4qOu6KHzJjiItiWPWiXaUx3HGVFCUc9rxnA/6BWrQCt0odTPk
IEGaNQilLcxPTfl++eoxnuOzD0r5VFEF0W5pQua2Hb5N6WEueLBn3irI31dXLVVLXWgCrGIGYgkJ
k5ceqgVzzJsRoAnJU3eCqwi7SbEvr+tfzgtkwAHlQXpKl0WKIVNSKYtHwK2rvXHMXHDQLte92+6b
bS/ayx99rE9zlG+WNGOp5FgEl7qITFvN7DjJHS3mFnXZ3+vTDuWPi1Ae07hocSiAzoXAmXSsAleA
iAB6rJic9aK7KfG4w+hM/6x9WqWC0yBL+8kY29EHJyWCNjLnr9/GCC0kMNNXWx7uhfvxKF8WCiZG
JYMMoo2H6JYArS0A5ePH3xOaYAVOuAP/rI7OONOq6YZuAi3l6ITXwS8F+PXiRb/RDgTWDd79wPuD
swmgjaLAyRC2VuojinqFDDRVRr9vNsF23A5H3Z2/S409oeGVcmf7GeEv4jOUy/EEGShgU64zNkfA
iDpx9FMI1On9zTTdF2VgFzGXeoh1TtaWKLfZT6MqFBMm/YRd+U5SNAw45GgeTh7SFy/5yWMtYIaE
gNuAa1/EJ/yi1zjq4Ehoe3UB4MbpThU0gY3rDsXevfZnxOQIdD+t0VruVTDM+ThiI9W7BTnhskte
hCcRBfMKGeHywDklzM1cWaM+mzqoUIQcoML3QdFK0kEQYepuhjAl84S9zjuVLE+9Xh318XAm5TJd
lBkZr4nEDAUfo9xlolv+jLfF++xC6GzUt0Fu8wIkcpupxB6pCYFLQf0YH5K6DuYoGW01d4s/WcOz
FNa3hdof9F4+Jc3yJM/hTaGbP8SIxz/NaIKQlOjTLuXVpHro5W4p/2JNIVHg8LIcCQmBtZ33YMHZ
cMForE+6tkj5NSkaZlEHcYo/IyWUF6d6MG8H8OlLTpzYwbeQq77MXiOmpT/ktUB+R37R6vnNliU3
SwFzW5oNaj/ZKSBJgTxNdY1t4Qm3vGYE6wwBnfaPOSqcCATVzLUZEta1dhyrjSpgDo5fc2Y9gmsr
5FesFqWVKngWsgiPrYTpV/EZnG12t9PuxN5OrvVNCtXI8Y5zG1lOdG2TeuCDKZrRvkLypW7Ngxji
MpIcRb0Rb3oXvscZv4lHy1V+cMwyl4q+Dma0TTwYdKUSCmwmBisiEH8EXrEnZLgIK4xN861B8ULD
sJNtcUl4mR/x0yb9HoaKmUmSAN50S37Gc9G1qa0N+8sL49mgnBu0DXtVbBLklaP6oEbSUQayqkG9
97IZ5tuO1sTf+6dQTm1MJGOYFqwlObXPqjM8RLU35Xbrds/ha3WlVt4f1UXQBYTUtKoDgEG/7pI+
67keVh0ZE5vAV45ExQ1+iN/BAk9gk0757Y/W+GmQ8mOhOfdjXU5Y456wtug1ZDrUPXFjkjcTRBIP
E8f2KqslUn4sjWcVLXgssfU++DtBt6rkSAHJgFhj11Da5WW3zJDwc1e/0F0LqlXVRgmTOpzndCo2
pmLPP8bvxI8V25nHWcDMdNFWRX0LempoaVKOM+/0IsEgYA/HOXrBr2mE/ihSCOudRDNodU52Dyno
LHRGw778PZlXAwBYiDJjEgHN5HPvZibIXbogBFPI9F4OV2nuVyrnWvBMUM5MyEu5rxak8bk52HkQ
ed38Lus8lUpmdEaYlv5eCfWw66UkV4EYo9ZbOdnjuDUTe7xF/fNZ3ZQ3PFY29hcDd7gOuQBMhHy4
gtWrIEfaFOkEPazZqMIdppP18hdXgPKrR8cf3OGYsrv8qRiUKwghVjbp964c+1ipwfO+QO4FI+fA
opB5yUbyYgv8b4RJf6rtAKS27mXL7C/4uVjqkBiTDI5UBWP8g4H5ql9z0dtlxwNdse/5annUOYmj
OSvjWSRT36g4Lq74Ds6HOHRA4rgdALXZLMg7wQKxvbw4ZkC4Mkudm9lKmmQwMzwO4E+Kgi60MbTp
BlL6OAzZtZLHJ3TY3MoCq9dlw2wvgwYBsglg+L9INCdi0o2agRJz4EOibC8dLWc4FOizppuQO8HI
3l5gEFGuwzMBvA9109UptBIJj5NmT4ghGpfozUtgaYccm2abr0JmD08jV4eavAdf4u2VWeq9kPME
TOaaOPulCnXPIkSGG5vXilTvBQDvXdDRxTaaF7zNJau5ZJZ6NPq6w8AgVNf8VHqDCKfd1IJjCKMt
hHdQH+bczI++/wVrNK1vJdVS2M7j+NG/Q5ve7gSnqtwk2eRo7WJ8WvYsr3YxMld4WQoKlWOe38WV
a+Y2L4hj3tXP/aYhCgP0hxc9Shc/LX720a4rrlWTg8thhokrE1SYowdyVotZCVaP6lvYTugPpJvL
V4NzaGhFMKvo9DlokNoH1RjYndnvZs1yo07fJUp2rNL0bpBEHhSOeUMIASKuJDJv3GrqhlS60kSg
l/pgX4LOG5K06EG5tu5IyF2By4/XK2S5npVBOvYFQl5ZJry/H0Rnf3MU8jWPmY/V2g4V/yqNsZRS
ZJF0wnptfynABZeOhtz6e/FLcqpr81g5bWfrT5e/IvNJVgHQBOU/hOC/AP9MNQTusI46oFeKRwOD
LoLTb4bn/uY3BnNZh3Jli95LtFyVIo5jkl+T0m/kCKJNxCfyfYVQWN2Jnc0Fr7Pu2tomta/iFA9Q
fCLreyAVjNpPUDMxvHa0U1C+y3Yy2TogsJqzaM7/trV0qhEIdRfXYCfF0QGdrqPsjGuijyuefkNh
g1VIWC+Tik7D1IzNYgJtUOMaSDJUjCGGB8tbDuiGoIXFuxXML6mAnoGMPKO1RD1UiShWSjKZnS9g
5ldWYkQ0nHiGfdNXJqhHScNElJC3ATkszYnMN0+7wZbuSny1EhS22ZZXdWKmhpj0/WdRlG+Jl7iM
szqQ/EgCSZGKcl6zi4BncoggkfbUbHlpE/Ns/mMQ43vnziwEQR8G+EjULd2U2TfLPLYy734TR08/
e5+LQhxzbkOMp7pMRvgv62Ea7PSQPg1Q5xrdJAf4LkQIzDn0vDVRD0/TlULaZWBGB8R8Bv7OlMFR
Em51u9yjpNU9E6WzzBm47R1WMGFBI0gH9hBFdDp0SqdYzUtDkNDewT3PnDI+hF4l2loDCpiahPtu
DkZ4yZGy699AzTC2GQPwILpQVcy5fZGUAKQSbXE9hfbCNr8u3PQOHMTCT8IIGB2a8MC7f4xdPjNH
xeG6VtVx1emTL9VXSgvMWv3cTgHvW/IWRd1yoxf0SWoR/EKBDC5lfiJwaSIa0N82W266xnBhZ2ui
LnwxIf1tVGVCZWbZLISKJYEMSOUVgFJi1l7gQ7oYXuzMInXhIcmnipOAlJ70eZo9qRqmT6odPIAy
Fars4YaXHnIM0t1ytVWtGuqsyGP6b335ZES8kJr1nK+XZFHXvW3KKO7hOz+UlgQbQg8frwBole94
SRnLX57Zoq76FEtjqS34YOqd/EsFtN0CGZFxh+MBXPsI4RaOayGHmnJlZ/aoN25oxKkCb1UHCny7
w2g/tBvJsH2IgaYBPtrMHOsA8u0dL7VmL5ToPKEbQcTqqHMSBZYsVwK6ncoNqd8pu2CfOz2INQBg
hmYMdx6Nebs/7dHHJNXFxYhLBA7ynby1JBdcTwDA5E7yKz+B8nbySrfgDyswb/vKKnV0sjpTe7yN
EyKlxUXP2o5usiN0cbzIs/bcPeVZow4PgOoAp+lYo2br2794EyI3PEkHc1Nwn3bmyVktjTo5McbP
IiPB0gAZdSwFYbT8ojSpvWjK/5H2Zdtt49q2X8QxSILtK1tJlizLjtsXDsdJCJIA2IAEm6+/k9ln
VDmKbrRPzks9pQwBBFY715xXLukFN2TqmBKzMLCDqaDzWSRj1nWrG9aqZG681ZV+lynnwPp5azUE
2bQxXVnvJ2zht0fxacEzq5mJrJL5AHXdPtKO/ZYlPUa5wxqgmOQ7ZJuiYgvBq2QGfDmP6ngCZ6YL
eECApnL85+d5+dL+u/OzR1L1lFJQFmFWn777y31u3/fV0/9piXPS6XIVb2wo9mpiwgS0L3XxrpNr
Q70XbfS/B3o+L+kOjZPJXluxofmmAv2mC8WcErQvClpozjMb0JPz1ZXP+P8xMf+cnnP2HOgwAT9k
2xOqE/mmUNHylQPM3PxQTybA0xMwYldWvPK5HPJrXMiGwcw8bZnfmnJvLHuXfy+65z9/rgujIEAY
fDrK9ag/FWCztipa6gDoZhzNLpA6OKiX7byEy15EkAN61g7gJioD6NnlIQeVw/VhkNVm/f46XASF
K7biN9BP1gxzT9bot9ySJAE5kgeWciu5Ls9yqVCIvf670llEVgzuMswOChPG8WfucLOqMxRfuqCM
/4uh3suX9N/VfovMutFlQpMogywvq5ZidZjui7CPrWSFVVxvG1801wTf0oOW4u96A3z0XUUKwIyg
cIKoniVMhj0GP+im3Dl5YGz/fHUu3s5Py51ZtaXWS70ZkRlhwKWyT3nx3oxXlrgcKn1a48xgDWtu
rjR8MZWUd02ioHekJyudPAotVwgdrqyF2dtfX4INdaPKlWgL6Ltl36JX7CJUMlAvL69yBF02Jf/s
C+nlr2u5tUAfQKAUsFIyGwGvAm8MPqyA3a5jcrSK/CtSCj9zq99e2acVz4zXQrWuVT7qOpDV/UBf
IH92Dl664mF0zO3nwYj248ew7TDs+HdZA7H+A2YiUEH6dbe+KShvdewWhvO+2MyHtSGegYk2v1P3
dHd1jnS1i7/v9d/1zt65WbCmM2yx5gxii1gwasPpOU+hbLYvovx4FRp2bb2zl85HNLe0NU6y0gFU
5XFx8rYkdV6ywNp3oThc8wuXOliAhYEEEtYMYKPzPmdlTMtEdSA2ZphsRBLIiWKeVqGyg5wCmKLv
J4xH2ICnvP/5zV82oZ9WPnMXwNF3hA5iXGtY8udAjx+bR5BiztHKF3kth76607OrM1TEmnyMBeNT
6mFxr5AAwpCmVuQANVJuzE3xcDXsvWi4P+3x7Pp0UL9kwgEoewztj3XeZbAC9TVLVsIr+9FCAzm8
lnReqqT98kXPrpBfoTbR+nx8Wx76SF9ZtirouNQv4mZtXXf3VSI3Vz7lRb/7aZtn9juXOWtY81N/
ytytTSx6NG7lXsQYILoCtF3/1G8P0kZvDqAOgJrOWQ0mUvF2wGjHm7nQ+9Hy96PXflROu+UQZkD/
7rZvimvm/OKj/LTm2VcchhF8NhpAOFBIFRBAEUkWSRvU3v4JBNgp0a626C71B0CB9e82zz5i7ecg
2DRhB2gdzKF8t/dzGxjoTW2KlVc5tvbOV+OJna5+ynUvv53vyuQB1Qt7pUf51cAWopOFPcJNrrgH
cPyDILd/1r+XkdpYEb0vb8zALdNr2cRlj/lp2TNjYOp5xyoTdh2ShPMTusz8wEP/Tb3zIciTvwEY
A58DVYGfU6C/aYi1javnXgVbYGN7X8iGH6qQ15jipfdG3D/+ldv6vN6Zy0SrZ1JOgfWsg/3SJOKB
JvNx2a1IEsxm3V2zO5fiKYBlQP3rwXX9NqOpQ9BcszMDMDwKkzMfwJ4SQwoy/fOzv7bK2bNwHNHb
taGhWQ4UiZUX4eQk2XUpoEs29PNmzp4C83tRGaBR/gmarDbzk0DwhgpQARGIDiHO9YHBayuemTMI
bXnCZzg+DvS3U9yqq3WDiyusozoQsNNXYN+vr0zXet/TZszOWd1tL3ZDcW18+9IzhqrKPwucvSew
zQ8tA3HZm6tAkkPGwG4xUYXtuM2VYeprWzlzq6PR2BkVwLS24sfs35PlSmv7oilcqZdBrbHKo54P
h4nSh2rogN521o31C46zeslkV+0Mlpeh1szoNWTFtJ0VCrkCHAR969W3Fm+GWyLdJm5I5SSOo3k7
2erlU52x/NqMy6VsCUMmQOOAEhR0DmdfkzV6bgmKWZOVOAJYA4SIa+HchzyWFjn3f351F+Omz6ud
f1pTEaZ1LsYVduUdASmjg+kPipy6QXHyWtR0yd1+Xuzs6+pmySfuWqgS9mltvuni1sDw/+Q/QDIr
7PVry126thDqxLwOlO7Atn3+1ocip9psjm9gdEirso4XwV9Es+pnm5s/n+MFUmWIENpQJPRcHSJP
5zi7bq6lW/j5OuE9xt03GdapTPmh+Sme2Qf5oY/NZDyaXwdEhk7M0mti0Bcjtc+/4MyANmULtqGq
WH/BHDfoWCmkFzQCZcwQzVEhQrtKRXqNOP3Sg/286tkZl2ZpDLrvDG+l9QS6gGDoryrLXgqYPi9x
ZkCnrmTetLgD5kAGbI3HeextGeJPhGlQjLtGAnz51vz7Jc9S+3zqjBZlUTADqA4gPCuHbkHrmHHp
T0VsoiQU//nqXEwlPpukM3duDENOq1n+J0hSW/dFQLmHo3nl7sqnn93HBN3HK4uuRYPzyOzzomdW
hts2ZY4Hdoey25Zzec8dLV4yrw5buWwhb3+y3OVmqatN3V7b76X4/vPSZyYHWtEjXY3sKjMIgnVI
UwdjIrdrZnjNAlysZwByC1Ql4LewAGfXk81SI1JBalDbaEc7gagh+vH37kFuxUm7+y9i7dWE/Xau
cC3gR0Uj+bd2D7ZGFHBM2FxO09JnG+Wqg1E20ZXvd+ndWaCXXZkHL1BHm21fl5OJzEVbRxLXWaUq
NE4eiYsyrqFUhqmeYePa16o1l5zT52XPvl1Zia7qZiyrXkZo6ayiJeNd82SHHRrz1wp5P6nrfjvM
T5s88xeZ4w6U5TYYkLcdGAHUZpVlNxO2+6t2JPjfwNUHsKZlnxfuhW5jxDPHZyswqJTHS9Ku+oOJ
H9b+cYzWmaxrUfVFew3lMx/isu4lemc9G0a/zNs3781IDEzSgOdIQdsAnIdFgNZ/DKTD61/cGmS5
NjjVATf/jfG55or3ENjp4CPEFjuFd1obZw7oMlYNmP+Cb+jSPf284plxc93Jn/UKKzbQlSKJiNq0
aiHO2kLOBxOYYHbwv13Z5CUD/jPZBN3dSr98VsO0QHSudbOOGPLHFI3vQ1pGU4DZQQydAbtyS8Km
CjBTcA2ydXGna477P8ue7bQhC5p6FaLwvnITCAvsG/faAMqlJaCPbRLMl15gwgWCWs9GtCDfrPqG
T1969/nK0V2yXqD6xOQcWtUYgDwzl3WXIQHsplVgpn5H9Q4sHLfNxoHwYZgFJUQx2eG/mI+/5OA/
r3rm4Bl00EZlYTZRxuo/HLEQW3/DQPd/YJnJNbty8RiBayLwCGi2nl+QlhLZco5xIZ6P3YNZt3SD
oO5aN/ei9XI+LXN2IYjw3YWOS/sm+uGg9UUF4rQhnkBq2rfqzqzMKshFrgLVNxgcMt0rIemlb+mu
9ApQuyC4NGdxzJDlhMyO17xNbRnJDGUQGszOlbrrpaP8SVCP3PACZStYhrSuHn2EEXJjEXM7GM32
yp285HI+L3EW1zp8cYSUEBIYd+Sj37Zpv9Eq+AEdhd3rkN3LCdFKuf8/Ozp7AlXPJwlQ8moiCUbi
y2S0Ivuk4nVcvPyuRPjn7a1f4dzFuebK8OijvIK6+a+5u+UJRiFiuur8rUJ4fkxSC6jLqw5ufUN/
WufsMjZTV5W6yBpklSaGqpYQ4fqu3zg0KChMcQemmSICBPtmBUuZ93/e5MUw7PMuz6JNEAk5hOp+
A6CBB8V7FgGivw54rSUrR4Ysna+tePFiQqMECpxgnIMG+a/nOgtmq6bQu7fqh3fKUgCiwRqufZ8w
zW1GbOdf7XJefG6fFjw7YI9ZTF9yJNKLlgWEv8zTg381o718kJ9WOTtIu/AZCNKRQXcRFNWabyBP
gPoXLAoIHML+NN9cbelc8qYgyP3nINeD/tSHr6ER0XS1qcC+7u+rWwdQ5LXgqPD12PuYrNooTdr+
jSP6vOpZ5NfnniV5bqi3NgYP7zcZYHjmtolXbvQ81CHbyB6vQcQuvpBPGz2zM301KgkYE9KwnEWt
Q9I+v10sdKpx0Et/1yx/g1LGGMI/lZ5ztsvW9zqzBPf0W3ZYAA0b0uotQzLEcUPNm2Z3vWt1+VH8
s+A5VXQ1GaNBJKL3iTy14t4TpyvvfL3kv1mZf3f0szD/6bJQ8DrVSuAR2EfUruI6bTZzso4W64BE
/lVy9+n8fpryT6v1aN3AgWI19VIU4UoHY2zEsxU0bUjC8Yhix1/4IpBKraVDIBnWOZJfH4PSHVen
BOXJ7qW4XVs3WgwKWQyzwY4VV6k2LqUIn5c7x/Ll0KPwZh2AMBudoiw1W3C+kXuo0WLY/x3ghmj8
OszR//4bgvsUauHAQtsIX86e3sQUJHw5sPOr9PSK1sgi55sBrwRN5oPx+n9c7ezVDa3ZCqDh1j5q
9T6/o/RRh3IMvAd2D5F5N6jkFYd7ycH/sr8zB69X81IZw7q/HcMMEAGWaALfqh514d/BhH9Z7Sy2
7QvoQOsT+g09JJmdUCTcTJpn9xE9W0wkxHRnYeSiv/YNLxjtX1Y9u6dy6mwbYPP1Gw4sMJ8w0BFn
IvT9KC8CCn5lEjcpscN2iYxvV77o6oLObMDntc+NDHN7pQofc4jVU/8FQzNgDtSPc0LCKQW77OFv
8uhf1jvz9OiJd21f4XuyCSi7Qj9AcDWadeOJDMPeksAriiJ/0By163l7b/pLEY4t5mlrmtRc//jz
7i9EAb/8mLMoQKkJcZ7Cj+nJUz0DTNIo0Jg5wZ9XuWwY/n2j5z0CzyhZaVD0lPoIkJkJqigVyBzY
GlLVWzAZpsOGXXs317a2OpdP1pYYfBFtjjXBQDmE7e3wlhAZ6uTnnD6QeN19fwBT4TW3fCnkAas8
RBlBOgRt3vNIrpKN7nc2GoPDrtkXP5VAyf1PjuTIuqHxtft08elgDANoNeL4qB3+uk0LirVFZ+DB
2izUjRdZ7meMDan/fXKGTf2zyvkjccxemUMNEu2meTX9J1e9C+3Hny/J+j1+e4efljh/F4XuY9oZ
Gym9t6W99cW1WuCVkzp3v8tYkNpbsIc5dINlP1cxexUPaIEHox/oHapm1RGc2QqMQ9e8xsW7iNYO
ZEIQ26OZ9+tHEoM0lVHjLqpk7ZGtTCbZ3UrCulaylsMMReFr9wJSLu56ZL8d6adlz57AUsyu3lGb
vJOGdx/aYjMeW1ZBMV5dQ1BPN9Fe3jgu7Q8UFBMnAxJCkWBMeymk18b6INGJKTsfamQ+ph8CXeOj
EVBtqjXgWLnxSO2x+1rmOUCETaPAeZpxOT8Kvddui6kBrN4bpiMm2MfH0jLzdxdo8Sowi7JpgmLW
QOoHRNYiorJ1qyqwbMXbBFrrwNFhUMUGktS20EiQWOV5ESZGHhw7E3ZoL2yZopagYUSU0iKowJss
4KJbvCh3XeBvuWN/QQvbT3sGDuygapwBKH8QlrzbE+9f+3ahh4XZ4DhDbyxpeUfaWEy9v5lro6bB
lBuMpDLnhh0qiJXIAIrseqoKzmLRTv6L1dfurtMMG5Q7bltNgcR/wAs+8JvChKJUKO3cfxC57L8y
u6BuUGOKKvVzZo+BqVG56UEf+whMq4kjsulrtwz0mSx1DVywrLyj8Fu3DJyMV0/V5HddYIihPBRi
5Kfch655YKpcvhtGl3sY67ZVyGVJxsDiBRRvBm61ddD31KWhNSjRhZVvgog+0zwvnKiHpnBtQhtW
z2wKGSwlqwjuyOSYIlNeG/pL7/PAdDNA4gYyGEHP3SqUJbrnGsL/A2mnR99kgI3JGafeaO2jbNiY
Gi0H2wt3Hxo/r5JuNHWc7pIfl476ry7oW4dwqZtlCEGrAG+u6FLdLUtWbzC01+7JaJofOIu5S1Vr
smrrGepQzMD/dFSPJsqzqKmKLKhN2XeHKmOSbnJNVXoCNlPWfl9YNQ8bU/oYdCjmUh1dc1ZxzVtx
KssJ5fia55iAqHGhx6WJMk/PAn3UuAKfq3Diqc/83TxL+2FmevnSVNr4qjPhRlAvKB7RuHCs2M6r
7uTIjH7F6F35OvWNfRCL1dthbzogUR2I+70BA1xiVmyOp7zLE53z4VE3V5KBDqhRvK1ZBTNQlZvM
KLKbYZEm8LGdbj9YiPC61AF73KOSQ1cGTFPNaaznYqPYXKQluDa2LboBgO/ZFTlqo7u81s5s7Iij
qZ0DxBTOd3a9KupQ1k2c3si0sLK5OCE4Znd+U80+hE8Xbdu3bvFlYp2TACRR3YBXtH2ywZEXQyuy
A42vyMyUGZoBSfsmr/VQaJbgkAsvcnAzsBo2cgSGHjyMzn6yHbEZNbMMRx/6M6Z066iel+zOcZS4
1XHvELR1YCPhJnpljmIT+A7s/lErFLthuN51UPlOiT/m9Klla+Wm6GakJ7xq0MngtNkCQtjJwFXd
ctSaBsSu3DVV6mgZuW9c6e64rvyoIHS+A3nbEGetTr/2jaP96CnpN9xox42W03xPas26Uegggn2g
UPh9bIHErSus28Foawt2Q28TQfz6pe18E9pRE5EHk/UIRHktvjFPA51f5nfgO23M4ySKDNatU9ND
bswl7BiOtwP0GP8k0gs5p/rUslNF6uHIFoeFrLTVYYJAYNhPTa5tCBVa7Jaees5nGD3mt/UdKO9k
ti2V5uEdORX7schJO5Vu3iWsxoxUUpCe70HK4215JbzEru0CENlmFjzQqaft26lRAqVv1bZBMdLs
NgdXLaBCTClUxqEe8UhFMUC6wBqdxM0N8wuCGBLm01LFZHLLkPB+jKGRx7fcKRFvu/by1FlaD2iY
rboT8xvrTuiCtqFcmiwkWubG1tg5Iui0eoTRI0XcegYG3qXCPCF3po9eyEG7gULHcD8xP6yW3nzO
XLfCYBfXbFiU4qaByiVS1MCBIXHrNHNOrg4Y9/KOwtHbPJGjaTuRZUjUbToCbt1SyHvqqxovmWqB
WWsQ19ZdULJUxnjjLLmiwTKC2qrXNFQHnYE/lWY2xWMxLcBs8GxbNS0JC0/pcd7PQ9IUPgSVM3iI
rqUlNA6bD29YUMUx54iOKsKQTDR2E+TuTJPFDQQXI7YoGS9NawesEjTAtarjnOksgp0XVby0ol82
A6r1ecC8ktzNldZsJc3Ioem8l3HyyP3SCcZT2hnd/O6UBvGxMTpbSWEaGWStzbHwNxkCrh9WNi8P
OPQhsVUhAyZs/WlW0DIMcgyRxg3LvTvTk14BNTDdBMWlBCLpxe3LsUqUnfVNqNBAjCSEU2+0bBnv
EZtat2KCFZzyQoUEY+Cx6Q9OaoAQMOxz+aEXbXlQXu0/TjUZAqIALs0KUT964N9ODeB6Iw+ed18T
dG6tmviBnZPp2MB3JspyAaVmfhfbU7uchFYMgZHlTlxYA6Zq3RGCyGCsTXTUkQM7gxcOmQF5PW0o
vBP4ePWdXvjOTQ+AZgyZZTOewJzyUdtgTyBO1caGAe80uT0UF4TFI+gGlKGjCwgx+OUSIwaQgUVs
KzTIZLx1Kh+TUdoicSfDD7PW0tMRrD6ByvFPtIaOyVIJ0B7OQgsKnFY6LqIMAPoBm6z0/RuvhK1u
vEEFnpnBtGLa9GngLoXbH4e7evS8WMPUT2hp4D8atZwBbFioo9GUqBUPNg1lVTUJ9FWhXgBF2WBE
YyCmdqnFmRpfattBm08y45ulcbbpMhu1wmnOoqFVPFZab22EHEmadXSCMXbq51wUVlCB//pGWrmD
wgMcZEtr81lf5izQdM8MMrf94XDpH9yyMKJe0PFEnHr44s022c9LbQV5Nk2PY+bRQz4qAS/kuqcC
oiB37eDUiasoTZxBP5meqkIvg7CjGMcHllXmUarmiRdtHYEwtnyoam/c2hlcztgx7YHN+hco2M6P
xpyrXet6NDVrl/sbe17cH9KZxA0IOOyHEsApPSg1wzxmltSf0MPDkxnn/lZQ240hZ1PHnDX4PnqX
RbOngYDEzcVmyLXi4GdzE/NKyrSrPRWTsaL43vpL7vZfJo3yGKA3F3fS1U7Qcn4pOjLHs8m1O/S1
2A28PI2ddtLfuhLT8Sxfmk3V5MOhhQpEqIH1L+JciM08SUASWhf9BVeBqMPNGDg5EcNEriAwlDUb
SiiHUrotPOM1o967pZffOtl4SabcbJexrAyIV/T7QY78Pa9XIULH/+Y55TcgLpqwnimLvcx9yJgh
bjQ3JwFkpdgdnAnCaEfxW7tYICRLx3I3IRyIZTkuMfUz51WvK0DpXeZERBd+PPbtSzvrUJsD6Ciq
BFdJo3fAhdYd2D6KZvxa6w7CVLvYUH+6t4QnA5ToEJLK7Mh8tq2tAT5xAsFUHWOCLVamFcnZfjB7
O15os9OVlubMFAHyjEenzCOtJF8IF5E1zhvgXveTmm/0rD4uDtpcqlGrjfJ3hGgF3JLaqcK6RX3l
lDn2i42YOrCFuM21H1Nlb4ulDKCrlOr1EDtNbYdTBust59aOjHK6wVWL24rERJQdQmhMLWjjFHjV
8h1VqnAd5wiQ+m5kjemFsU1cA2AL297wpk6mrt5o/tCHALECVtJtZyp5RGeeOq74AfNhRIi5vzXF
GHOzXEJYso1PKLge7f60tLoM4fbi2gWDmYYmRZsD504/NNZ9tbQiMazqMBvuPW3GB8H7AXHvcNvN
1WtZ0wfB1jJgO4SFPeEB8TbOBhnRrt6iwhXYlXOqFW681416OIs+tDh0eBYLxkajr8K00m4ov4tu
BsRJJOuvNZVGA68lG9kADO7nH+bMP5qxeFuq4rvdjQQjmqhXV3Zq9cDGZ9oXF6RswbQg3GKZSkmL
fRWz/cXom3fNtW7RfdrNI9uKedhrrPcDq5/ABCCzU1VmATPBR1A11Y7L99wxt+bQpVAMjZyMRlR2
J2BL487NUtcF3X2LZlhpx8rLN7027zKF8JfRmI9A+fAhWrIG6FOZ5IgOQWK/0YW7I731MtLijsmK
pGNZpqQwE7tyd0zDadhDBclcCfbUoqQhcccUvjfidPyh5WMdWqZ203nzbWNbjzWfnrQMmeOUwV1X
g4poNjxYrrPxhnHnd7oKmkaLhsxaUopR1qXK0FG261Mz0K1uyZ2v07geoPBa61tdqhojBvpugGw5
wv9Iw/9eIpNxnRwGZfa+6naz7UQdTDq9gRW68WyniEbJ+bd55MuJWFm2ZTQ37vp6XjWgUQle/QOn
wB5bw3RgE0+9PqMh7dsfvV71yTjMsY3IQKvobum/VaW95301p3KpIlNi2srlJBy07GQTMNxZTTkG
UulhW/AA8SMy6aF5axc9bRX7mIXxhC7AGhuqIfa5XwTmol5lbTyYlX2jDe5uYKgkUidG0mHHDGla
WLbaHAxu+wLkzcaxljivu5BBE3F0auR27hTny7AxOADalC03joGA3e2z2Mm8vTmjCgA88I7m+ob7
bsJco4x1BR2d2YeDhK+eug5Zr8zTSU5hoeP9zKh4SIQUvMtDVVm4eOWjVZu3Vm9GlqbuGTfCeaIv
VmvcZ404OIwfywbGRxbD1kekjI7XdjDrGz1HrZLVae7rkaY1S5g5WijF+NznetA1NB4HHrKiCSd7
3HXIXzAXFAljAttbh9kDA9xEXl8FxK3elZPvB634oLxEHNQ64WiwL0D93ul1dyQlKA8sZyN77474
sk3oonGQFxfR5HEUZSmGpuUcQEYsFQKcxpZnB9RgH45f3MzldCym+oYVwC1l8HEuhIT7OvWnJeWL
uVngSPWFvLGGRN20BBZ+IkEcps/F3iDj3nX6jSox6s78O60FolqyAwQFHgbA5JQEYNbQfshh2S5l
i4lijD6iN/NgNKjh1Lad6mL5YSz9s3LmRI5NbDcAxRh29orUbtfoWjRL62Rz4+DhO0hqbobVkDjg
I8jMG5AIbFHY+NL23sMElDk26ISzzu5RnthDkHBXDuaGZYYTDp6IcalT6i1Hf5rxY6yDl4M5oigT
adDqXmjs2RDG66T8Z7B+fYOkBL4aJvNxQz2VpUZDAtvxkO2YL5ndBbbhRzb4VG2H8mBxEOG69c0w
4eJlzd5lDGbeP4GI/JGtx+h5b7PbI6ucRxiL2ofh978ys9wROIPebd8tTyJnofvKgYpFJ0B0ZJT3
kyfeZC2iXuqx6ZWx58gNLk8ofe1pQmAgsyUsiX7g/L3PLT0ijTfHnVZ1YQ4ruIVmlCQBI7RJUO4b
A5T3VFiZ7pJWWvcmWh+GknTtbs4ECTRvzF4XPc9PhRQq1fVlPCjUa6GdCkcIojL3SNHWwiCEzqO6
0E38zQbTOJowDJRxSFYcFo9SRPeCbS0oQoYLsZ78rGWJ4Ws/FkvU4bA+d4Eqt2W1z0yU26HQnlyD
i3DI8dqWZf7mdi36ceWWZtaRed47PmYk3P5gkvZ+9tnj1EP9JR+Oc48Cb6lA0e25D0yWIuibObIY
vTfNZVfUa33FduEr1SZHzbRwtNdBNzBn05lbm8GDmMOdU3ldQOw+mY2hTawRmGcT3s8c07wwb2cr
L+OmsmVQlnki4EohK1uEBrXspOnAmL8Q/XuhW3ujbt/LUW7oCDL9uj/VNcoTndKessy4RVUtBkf8
VsHkyxyeoqjvdLt78IriTgjvhdfrA0Hibxr7iS87o5nupdXHaimjNp8Sg8rj0DvfWGU3gZchqi5M
lJ7yZ527UdHZiMLm2Fuc2JfdjTGJh7rOXkmNdMBlAOVz65ZleGR1Heo+nu0y3Iw135YVnjJhccer
FLY1rVC7DE27TPt6Sse8TCbLOjQmNCnNMTu5zAx6VYZQ0w3LBbJuGuyL7aZQdYybbtxq+YtqUJ/U
ll0t1R1QYAfNKrad438YMt/hntQhaYrE78p9U9Q3dB0dF9MUse7Fm829QpJs5M3OAQOVGqbYN7rT
1Pd7IrNbIZrH1nHeUYH7CsaQB4T+R2fsikhk7TugU/FAkNkas/WwTP6zS9WDvhTPpktjwvh2dshd
bbQpgsYXtmjfDMn3/VQepWPeGWW1LzqI75XGAWbvnUNWRVN24rle3C95HnRZDSoL60GXtoI74Kmh
vPvCWGJPtzczyfe1Ub0P47ydhbkRkFMmDgldVh/H0rzrEY+HtWIJZqGTjNLjyNwWprNEUbA8qXnG
HeOJnXdfilLAPnS3g5eldce/wyJtuDe9W8xN9Qb0tK4LNjf7qzvokeFnMSndsDDHeKqnm97tlsCc
va3r5wdfeQdnyuK+QoTRo/Pq2TGYk4PWQFUhG2PdhhYVG5GSVUnPkPN7Vp8KNmwXVcZO7hhBPoB0
nvADNZErIfN0yJJ6bbkpK/TDTLKhdR+1Q5sWlrmZGQOhnTK9QAMwx5vrBD7hjc/WAQkPynOmc5N3
9a2cm5exz258IXMUrPNXrfXvqNfvaw8KXJr0jm45yYA6Q4kQAvzNOrv1+/LoZFjWBIaJ5PYHCFgf
OnfMQypAc95leRsRv3tFtfW7nWkaqnW6Fnp+t5ETBVdpI5HMgYskdHqkeot2sri9663lgBp1vyGz
9cIxeYRuZQcSbqh1ha2v+wGZ528DPh2K6FCec4buuai4jLknjtTBmy+Zv0Vt7w7AqC9c8m+0l04A
+OWDhzw1dZh51/h96jaohE7k6//j6KyWI0eWMPxEihDDrajBjaax90Zhz9gqMVM9/fn63M1G7EC3
qyozf0rLXC9sQ31ADqAGmrfxYQGbJte+9Zom/aobO1rYiXPaF99DP9TB0MkxMGTx5RXMzKLVyEjT
x+FS2J74rVh0eK2dQX/OUnkDkzx1tf4FhA1uBs3usjl5TIpvtxL6UXPrv5lBFG7hUGzr6U0T6XVG
b6fM9egbnZcfm6JtXpw52xl2GW0cEKezWT9OdAigsozrxoucwtWiIp3GZ7e0l8Cd2bGk6xUmtVwq
QeVI99wNGX8tBvFdr3lZOKzZT+chpQA8JF9gGP3EAopKHgC8zFz+ItOFE2jAVuYR05ccWmI51Jq6
viRDuPbtfxoA+W5V5WftODun6RV/kdQLSVxI5G75F0kY+15ZPspqwOc/lHacN+lXmk8vilg1IJvm
0qjlKRvnuKeDLqoRDilfbrIwnlzPvaVTd2lV931QeNNKsd31dNq7Tf+dak1MbvFdb6DVZUltFcjF
LXdgv0XzN9uATZmo6r2WlnuS1Q+VqAGB1ZdiMq/dJneOPr5tTuPgTRiWmFjkM1THyVjLktpYAumQ
iTUOtHztbnXbf1J3DuKRozG6sZuZe4IvAkV/kBXS9xLvvVrq1dd182t0rL8kywWtPX97eofgetGK
QK1bcLVF/QFXuPV5fff04iTAMyLDa0kUbN2fwcw3Ioe86loo870xCZxH5MbuXdfjhrT0cLNnXcFu
flSpx+Y27JN63RUePqNyrK6m5BeZA1mLA+SByC9PMhFF0Lj23bTbu3y0FtYyszgm9XZVZs2xq2Vo
0P9zN/a6z1XYj8sl4Vjn6a+7VpE9537e96Ehsmsu2A2m4LzbgGjBunKDI1B2sVoUwTbWTxYCP0dz
/Nko/MR1ol6DBKj0K+BqtInspar1qFrdcMldcoCc9kPxeCRVVMCzqX8quhtoWhcZdL9FrQTGmIZ1
aoedVX94hf27DmWQT9NBratLp2mh21uBg9Cv67docpedUWrhPD03DRNOkV4ccwtJ0Q2YQIOV0Ofa
gIg1fql4kWpavlU1rq8OZkQQYbR56bGU7ad0laehfW43JpnWDI1NDfW5OiwLn3P1rmOl75a5DQwg
vqUbd5VodhvYWy84lN54Lw37kHjgACgPcta5eLYVMXbExibCZamCNAGUrMdt1zjqvgC00cR2LWfn
rdOm13FYICan8p8xUiYLx+Q79IoP2tTndnQTQG/lvd/0PuqWlI3y6nplfzBL4dLVQXJVvTKG6iFL
DJWYicHci76ofMcpD1phfnbe8s2ryMtlpYfUIio+NbaYU/bU58M5YUzy58Jo/XZUnkCJv3GXPakG
2whVxVp91ZPRUMy9X6597In0PlO/kzq9l2l5h+/9b8vIU+sYeGfnn0iTS7Kq+5pxvcisszGZT6ta
AtcOQa13n8pYv+MNnH3e7JREDO9e9NWtM/XXTJv+6COirjnbJITWGhirEU4ChaxKXvakDqE2OJcO
pnhdySSxQdhcD67SiJvVA09vj5KhuiyK3dTocVKL0nfc8i49Y9e6eTwLJU4dO8orNSAQ+egVDKSF
wtyuxK1Z/P9UbCWzVDPyCcoorQy/WbMDPWkaaDlBqdu/Rs7v5fQM4uxP7AbLOTsTHIcg83bQ2t1Y
1S+EaoWydgJ9SYFH75ml+rQvscxkoHRz1LKF1Z2e9OGrHb8VNQ97BdgGNjW2pPDFaEZugcOuVwNz
YbWFUQd9O19Ka4vGrnuySwGEfyOcyZ/r6sjWn3+Zx49p3M560x8XvTmWuhrOGamLpHYatg6Q2R3T
zfwRy38wt2cbOF0H4/am7reqyCGQsEljH0GuBfXqBLMkGqA3T6DG7eC8LmrJVo8+xDYWDFt+NlN5
MBjOYGB2cuhDdXGBMgza+b9p8dnmYm8NzpMuyr3WESLdpVHpSFoMFX3Xf07n7k3JhA2lmLdfSfVb
rX3glQBcozyRAbHrkj8Z7FHmOMe6YY/sYgUPIB9VY5ybXZyoNlnDGhe7lFGme8+pN563rolFs0J0
QoM2UDtVFiRLF1ZM45iSYzNp/+hDCxrJ6tQFO5GYzpqS7wr5XrcvJWhHIjTaOi0eHcLCCjfYmH61
5adG+OoW5fNSG5/0vls4r9m571q/YAo3TRLh0iXQ7Hy/giuv/RpZ+s8AC5FMOKacLhTZW+Iox6Gw
D6X+lWvJc1NPl7Qml89kqlu2U7t1h1ZMoZMvh6UtgnqzuBLJPgW+dRLzrZyscO3SYCjv3vxi8zia
I+R5mfhiGGLWXh4TYzg5U/Jube2Lma7+TEeVWk2kZSoqh7fapN1Pbw4jUSHU594BL8uWcJRkGZWc
YY7aWLpnd3M4EAupspQ6YwzkQBJxux2WubhMYxcJB82GO+6sPtl54G4dvVvpAfLaVTRm2qUaTESY
8nEolZ4qZX7WGWRUjl5hcp+bbtp3/bCXOeHUlgGikXmBCvW/lcV+ae3LOt/EWF9ldVaNFHkaWB9b
mfWVD12H7KuLvVaLBpUvevsWnndLXe00ubiJR+hPjNkOzfTKLpZi8StFi2ULmOEph22TkTeXO234
dFzjZiK30BkJivWUiPw0uz8MBUciWV9UQP9x3nZ20+3yx9Tg1my4HXpeIi1syjyoVffVzZHP5V24
iSpe8yKc3NWXG7gjD5tFF/VgMSY+lLMZ0VT88yqwijSei/vI/9whCMvxWVnTepS5F6P+JwQImwuv
Q2K+anV2t3v+tUlDjgCHCu5S6HXcF8th6vB1qAVh+hdF5Hu50bXl+b6YtR3/xEhWhGuwrCkVh063
/3WJFYqJpqtjb/gIcW5RE6dLufyybPO6uV5gJJg3LMYWwmuUeY/V/NBo6pud7Ef3H5p9X9H3i5ij
zLrZKjDr9KOVyVHdPtTSecroaNWXWntT5N9NzfmKPwa7Py1QHMXIwYehuUzdi1iA6lmfVCnwVN0N
7Xqgqfu0+CZ2NOgMkkYVLtsY1PLbZGIS1wLhBsRhsEyJb4GAD+huRoyH4xJb5vLHduIsYebn9g7D
9tEVsdZ5OzCujR+Aq+xyHrJeQ4aUQYsUUWK6QZpehQIHX1TBqHys5Z+kUPx6yy69be0nJB25t7MN
2ARPmZmxkUm51Umye9RiztYI1qtSK0Df4bfVL93EXB+TCcWmPvu4Bsk+9t7c2aNYMtQVKiqPP+2Y
+P1YhbO27TvTjVoL6lH80WfEX/USZk4fujYoHRxaw0xlqM2uhp9TTbAQPbtsiuvPts4JXQ5OhYmU
Yekht+mLr/93tAk4NAUCp21EywyhQJRpQVM6v1FEgrpq7xOslVYgfxx7dDhaJAvr1nn3VF+PC5UL
m6FwvsvtfRZJCDMdtHK4e9phKZQvWVwGg6dB+24hEFlB7BF+480hk3TJnGVOaoAOxLdTsU+mD3X9
kVKe58bee8tXCXZW0eBYs8mBKg7wdz4iF1/rn+vB5af9lLQOWEkX6DZMte33Kcjwuu1da4gK46PX
STVytMges0Nt4Pc2uev5QFYrA9VXT0eaSiOq1C1Osp9t01AzJLtctUO7plXwwJFT4yyHQfOV9bKS
OkeShT94YJbar56ylKJ1w3FblwgRdzzWjwV423XW9moyPCkzy1b6W5XZkeSxz+oPtbJQAtkfTrbt
645hU/sey4OsfrWWTlN1/g1zvWdY/RQuAV7NdCh5aFm7UVX/IRRIdCVksf0+XcZjo2i7Yv2zQQKw
Ts3X+zpoXTPQFfDhNAnmvPTFRKrwVocT5yBbgcWrLmQo8ZNC82nWw6YX9Ey7vlVDU/aB2ex1d4w0
9jHVogldZUUuMsfZgwfWDu7o+q373NqGX0s2qmSjD90SLEob9iKNzOz24N8LcVnMPw2F3uWlrpK3
br2Y7fsqLvb0WSqvZvdPeBN/HiMKq37azzHRg7kd/d6Z4Kypi2ZPORgDdZ6PkAsXr/mD8Tvi2AYG
e1XatYnIx/JTC+6j+axWy59kG2XaH5G9Wu296VMfGSN8/C2RtT9rl6QQr/mE8XbM3pwFpG/o4FRq
jq+zc2cSx2sZ95u371BVyEGLVg2D1nZK3JkJHsGczWtbHdbqYxb1ToBrWGCIsq/CUfvt9D7OOJfV
eEIyF2T07tr6XaaXqu8DmRxEpcT9489l7Y5p3RtNBkWXxl0GoIFCrqqaltGuvzWbcqHnuua9soek
eF5TcZKlEaZlcgGD2BUQZq4RydkKUt3jznph0Zv30W1Dy5vCRsv3W6uTUuh9Vuyppvzwy4b0BIP8
GHdE5I84aym+0mr+zXKkIA5rsbgqdnbTpzfXZb9aIi5m9m9QtnBN+r0m5C2v3aAy+2BMGggwSWZz
sdMX97XVq3MGIFAmA3o2KyKNwu+9S55XZ7cF7qzQ7CzGea4/q0y9jQazDvNQson7NvxxSyRJ8gFA
uRSn5MneaM5qBwkrsEodtzC3Rv8ENcxjgBSiA4HSjUAZpoDqe82nwa/EeNNq9cmaQXMe1KDFfa+y
m7EZh8b9a8glBECIFU8exbyc2dXxlWoIE+vLVE9hVSp7pBaECqc0787XAqQym208LvVhhd2tp9/K
QxCVLjWAxrNjftn6vRw4YR6xNLyRegNZoXJyvgv6LR2xJrNKMbAC70MlJTwpLmJ0Lu5MA1Zrvj7i
09zQHy6fOTV/G+EhYb40YwyHQUEWZLAJyfBFl8XpLMIGe+pkPqvDa+uBq5ZbnLFsORvW+wPXKNEy
NAog3nIhx+a1HNIY0SXNg3eV2xl9aDQzd5eFc8rTP3OlfuVwAh0sHyKe0BR5pAm0APk/Ez0ftD7N
2rmqqXh6uqsnlzu/7Bf3fZFoBbdTnusny/wupu66OTcoSrT1PJzrpzasIfKdvV50r7JJwH0UvPRM
qKtOy5zEE9TbBibEni/fya6L+p8xvLSsncnoFaCBnyzxpevZNSNpUtjjwVV/HuQXqbr+LEvq12uz
amztHiGPtyiB5SLtOqwwGVS2GVi2FzuZjqPyfWiJ9qYQIgXbr3QAVd5GZe6GfeveWR8UOGhNmlnG
bfpPGQqO2UzbxqOUicWfBaEG/bGe7uNDTJXyr5fprpiYFtLP1bny7vGv6YLRHcPMfXeMX5CSsKum
YJwkDL91dRrEVLzNpdGEWfVU5q+D0qIIAgRwPrWeEUHp4VP0vT6xRqHewnIV52wZg1xYUZelcBJ5
YIo1JixjFqvfqogecsxUJqgpppW6tvlzI0Qsvjd38bjZx5ouAgnudRVEt8+7XB983aaVqQJ7eS4T
1Ju/JQlsUoH1N1MQ0jfPOcpuCaEjuXT97sGfz+XJ8Vj10LifupMEbRJrxccw1JGYRZQsxqFYccik
JOpjyduSIRqGh4r3w6yjtc5fzaW9pVDNerbeikw71MuP08pD6a3nSptfkAH0XfM5dMAOhCWWnT8J
5abKF7oiX6jucRtX6L2oxB0zThxWd2FgqBGVkoK0NH5rfKTsXEPywcDvHp2O1U85alL92Evnj9CH
sOuRtNX0OrD8VPjQanuftnVKDhY/mbSww0aZYhrls2fUp2L+tOofZ00Ymf8Ks96XxU0Xf+f0zqvh
d963XmK0MpynhfreK2oA0fUyLlAq6JGYRX1dfKZZdrBGCBLb2bdiCBLNjDf+M61uMrMiHQZjKMdw
zoHSk+JPQSPjzc9JTeQ8X/QEOTLqtPHt8p+Tpmd7tI76ck+S9a2Ancr1J8VUD53pxaC40UgPbyqv
nfKxTGyUFrch+zIlqrhivj6oHwdSYFDBpjZYhHGO1CYJegYEbT2PyadrveX5oajhuBT8f4O+H9H9
ucpvU+UhrS+zxK0rvr0s2S9AqNpDQggL5BbepbEPTbL6ae7S320gvje5XCvS5yynZfgxgg2hgmS9
w4gMjGBVv0PmZ9fnhdCwoghlBurH8DpQHoV6cFhqzvMwyi2qW55xQfmFUE8YLhsSqExqXz+wwavn
XNZYWw3Ko/Ll6GWYM7kmkxYP4znntSIq54hUgIwQRlK7C8tpCypJa54PJ0W/s1zKVzRxMaxX9gbR
wDTgblnQVvN+W7KdKudDPtYUcPeyZk7cwe3mzm5YAKqMl6Q3/K78w4eMSUQ4K1PDW8zQ5zEi9hjV
EAMnVKeuUGQAbM9x4/hNdbUbGiPSDb4lvQEcJ9UWAeuWt1QrcdsyjXhJBaJnWS/CWJ+9Id8jWD04
5Mn7BXNX72Z/YAOOHYuSOSFI4BN92ymZ9WmZNUKFRp7FlgRKoexz9EdSjOFkdPE07JXhx1A6N0D2
nQdrqf/q3faqevlHp86BuYlYR6ccNMKyAxSGYErS0JjlqGS9PfywP/w0IA+wq+SJbMonY/Supqnc
2EYUIJaPVmPZw1N/eFRjeubPtBDXrumjfEUoULAMiutifA62Xfh2Uwx+1yb/PJ3tgrq4saN1Cks4
j0JXUYTXrrnblseAoWlDDHilP5roEgC5FLuFCkwG0yFblmhS0qOsHzWkKkirFcXn1thi91A++Q4m
xWHczIPsx9pfazY5QL0GZPVTGJvDoC2XEe4AWf27mA2wsrQJDUYl84FTwtI/ZPf1vSmZqIyWIqiK
nPPkoYxzW2s3iVNvfavOj4FDTxsd36mYHNQ1RD8TFduXWz8L3rN2UtiGzCKHT9d498QW1HC4c48S
4GIjLbGQNRSlCXaI0F8+A2/7SYP2ytiTfh94qvXJnmpeMDVY63ZnjW04IA9vR4T502mUpM2lfx1e
c9MUe6UuuJ8fffoE8c03x1eQQXoqzRpXbh5ISX7FAi7o4COsh3W3lstrp+dR4l4mow1b135CrsiS
LBegtbYtyx9wojTruXVYfeqy9wmGJ7BLAIGeqVOUp1bIozP9NPbFI6Ogdi9qpR0anSVbXMLV+9u7
8Tg+b5ROV1wabNmupKsRsBEedhQs/fmflbhPjMCwjZvxkhlo5/qL2QPX1XgtXUrR6AvrlMjJLytU
MMWtJ6yl1Z/NPLL6LFo9dBsmK4Rvo3pJeJHJwuZ+T0FVTOhj3jWoNL24tMZ1gmhZpuYolr/gqkHR
i3ilUCXmc7I9Lc4bIbb+OHH1u8rXlDIcctLc87ghmAmEecrLzTeSeJ0IRqamWLyHlufsLCs9CfM/
i9as8AZY+oNwiMRWQZ7Q4mmIKTLNb9l/hp6/gCYtPICG1Ea6zD1uzlZzTPL6NufEd9Fs1IqKtuKa
AT4PYjx2pnXtmBUb0/OnjCOw0hwBElg8H/UkKHA7DXkMVpIwn850SIEN6V9iUzBKYrrwO4zmQ+yI
9nJETKVve6/n4ek+ljpaitTfNhgCxMTFOUsWSL2gn/uTikGwZZw2BwttPbpn1uuy4GWe4hrQfKSD
dTN2h5dwZ16OSjEDzVO/U9O+JgnNjyX25oPmUOdLj3A/NcVu1jncdpqg6IUt2xF726E7akDcQEyc
0Xmaa8bMtDYuTqkcrDQ7Wpzmftkaf1DEfUF/0uuogwet9AdAzGayL31rgRyhcmm650JNf0dpnC01
PZqqe1nwWjLNlgvK4AlJZTmeq8kmIFE2e6xYzzLZTs00jaGRGTepdN/Jov00SX9q7fLblv0Lj1i+
00f0aW1uIPFCdK1PB8whdlDV8wYNnHNUAXOXhJ9KM5tagIz7ry6GH1Mun0Pp3EdzOXXSpSqNDsai
ooRIX58LYf7msvshdvvdU0qaT0jeLbsLw9b2/N+/rjUHVq6hC3pJ9Be4vMgrxnPGq2UaEI9bfSSM
7Ws2UYO2b1NynNSPDmGSl9DbI7aV7hDY2hYoyP+GdOFkVDuTfZDG9Gz3Y6DPew+jjoAsK6wgKd47
fH+IHYOHZH0FqEBUZLskPlkuL9lFlvelUn/NRo2l2qF526n221Z925keSv0Vtt93lA5Z8uSvgx2q
uh3AW+bjtgc+528g8wEqmtXUzEGnojR8VLZ+t4b29o2NLVjVMVIM/ZaZJtccfoqoUi1ZnlAZB72o
fReSyQH7tk162cYE97TxxQDSDGZYDd9GkhM+xHdb/avFekgM+7r1NhKwPPRWtGXws4Z1ypKfFRZH
zsQBLueacUatOZ0gxnWqB61K8NOjj7Fs+iRtr3vlesPB4Lt8GXl6adc81ux2t6VQK8e6/K/vQSaK
uMvxA3nFtYJGs7isJS/Coq4+IBGhuNyrNxSsavvXTtK3wrwC5zTVU5J7x9m2b2ZVMllci6F8SnjL
My4iO5SRPwxoJZLDts67Mdc+yRGAbAEnl0PQw4Yn7RgjjA3HNIm2NIsZJ3zP/rSH1xG6wYDGNqX3
jHcFvkZ72hoARgv8qW5+moK4EcMAbmDP1ZQd2rZGT0q9xoK3zOxRMr9Z50LzsYYu3Ky6fOXCwIFj
7DzOlm3hICjrKEk36K7iNM7uDiXLUdVhuEoD4f0QbPQ1a31PkQP4SU2yyTDzQ7D3AmegsNtgVMtX
u5yDsuqnQB1GxINac2kV72DiBBhLOyidimbfjUHf0ZdyEMBmS5WfDFZsx1LjQlN8Fw3a+hAMbDMq
dRvSLYlSw3xy6x9FWHFl/20YmAf6lnXR0V6XTWj1HznOtR5EeVXGQ6qaN9YGI11uw0p3QOLo0GY9
KIv0sAzmpfHGsCznfVFVhzIdePtwCXboTU0YFOSmQDliQ25lWLFl91Fb13TlTmBo9Z+qZgPOes8H
IlKH6VMVw121+5tML+tg7YWYL/ZGv8tFnWCAWqG8TijZUvQvyL5wG3pntCBR3pkXo6nOtEbxsrIS
lAgoDD0B9EJgIf2zxiLIkg0IoPdHKY+VFw68nepYRYnN3jQzeX+cG50OFA4sQFIf2ca0wyuHdWOI
e7E8KUt+ocO7y2yNbZlFBhYv8dABmOT8L9WpxvQw9FW8jcQsbwwC1NsRfC+15TWxaNsN99Tm5U4t
mkjBTPVAg4bOPSEJjyf4rtUJofCjdiEwwX0XZR02Rn6UzGT6dsNl5zfFn4rF4MhuP/pE+g9Wgfj4
3WO3pNpONOpcP1ifofG+h9Z9Uxzab1weEwLmvqz3pN8CH1qAYzWi8WLviX9i/bOY6S7Ltdj0iEev
smObVQeBPGKT3E73YZPRzxsSDZGAuOdV4A7vEuya4PpDP0wYlrpwrux9Vv/L3TrG1ITsPQtKkN5i
zE9d7p3V8rOvEfApXAlZB1XfgFYjlrLYtNRlzBOvBWonQ/mw6TeSpd3PFb/RyHdWszw93FOe++UU
Q+SOku9Uu88t2zJU45iiVNdsBPhatWtlSwL6slMpYDQAoIwkPsxEzMh/pc7ysQ7FJpfEnrxoSLfT
Mr5rk9wxBjwvCHodr4vzJdltbRkazGpzYyD9QQwn05fNeTLpXqdHQCqzzWKK5376mTYDX9QbYnQU
px1ZYEqk23Xg1GpQ5F3EirRbqhL6aah+g20iT7JAogObCnlI1yw2lPpoofKu+mWXz6RToUxLUyQ8
eXvqluRlqNW7NWpBt1YxwtCKPd7bzlVuWkIOUnrryauDmzRkR+OV7ulXAr39KXsFSBn99HqbnTLc
pjKcwSmQOobFOi1+phZHohT8ehWR3ABupn7kxeV89XgzGm7CWLyly83SYL7pt51F40y5t0FzIoyn
h0dziBl0t27MC9JFZ2AfWhzLrAeETbP2+LiDrjhraO2nkS61EofB+c8yllDDfValrp9tL/2m3RMF
ZMjCf+xqZxMSBJfw3h6BXevknLfpq5mzWBTBqSm7Axa2T0Q+//ApTBEF85TV9SFfPS9I1ewCq/tS
SOfeACdaSn3J29rjve/2cwJDbCnJ56KI0OmqPUbvH4Vo6wI/oc/If802vBaaUPadA78Iz/iitMAd
DrPzqng/tgnqp6YKenjx7mCS9VsJbvnIlOTZL/aaun1Bh+f8TjREDXQTqgd7TyN9GlYbceXkYR1W
Rmuft8tfxZTsfnWGItDFhCWxNiTDbdcx2mcnvWEP9Nb+4aNi9xznm5kWW5ggcggItVtCYclLVdr7
krRV3yt0RmeBccyVxgG9eahhLI4mad3zYnnRpvpqZsZHgh17zcqoqTO0kFYkAJM3xwrBrtwU9Duf
DyWCzKLPaFiq9NmR0metH36IC9txr2Wnh65nhqqS7hStjqqmQTNWRFn/jmUGIGLBZf0xK2a4ZSiZ
8+aoWD82Imd3TXdzb1/rBQNUxgYpddm1nh5ZrCPoUU70i7svki7MpbN3C/WgaCSIAUGW0w+mP99Q
lheH7rvDxgAc9ElGoy9FQ5iMlQPZSRnZqFqCwUaf3NuIQczlkFTV2aaXwZqyUylD6kbBGTzz8ngz
pm6NF93da3yozWWJiDs7NzXP3lVoeFGv+6pzzrrEDDszZU9DGlhD90f2hISKNg0J0CHmI2e0Q5FE
UPt6E7b1nXpJ7E4VMenkx1H1kImlWImSfT17Ni/F1AYogN5XdYNpWz8BBHdLZr2sdnlaEXQZG0jT
YtHduXIm4NmQeNowzftmD3zkbTYmw+kRFl42RqjYRrFLliVuLAgLbRxesbDdc3W7ehPKvdrNBuAv
59RIeWUJfXmisxtfPAeFozdQL7PWzZiIJcR+p3LUmkvxmChJ0Q/sTqK4wnK9Sh0aBC7NG1ojKJrq
XR+m07w4lxKTAr4UHDUz7YiFPLFyfNt1Xmu5jdGWj4FTrWiDvH2Z16+FxPyUqIkeDiUHuMu6a4Po
ZVhV5PFNVCvtC9KqMjJX8yc3seLWCFJSjAZtp6NtBJnD34wFX/ORekIwkxvgqs7FEsrdEpzjfDqY
Y3ke6WrcmS9NQVE7j+oSrjlXU2YAEW37ViQL7uBmZLnIJt4GYb+JRXxWw/CJNCN5ygtQfQHKhayR
1l1hgq6vG6qVbuPXbAH228z50iSo1LwCCuYk1KrrX7buPJWzwdYrR3XxxI0MBa6CllSOz6jz/21o
A4Ik6YZ9jcX2V/TLXjNIY62OrEHCYdTFpgBtK1krxTWpzZzik+17JwsmvbysOBkQ34eLy4Nj9VGG
kKxHsTlzFsblVUMC7vQzWqTnyX1Cy1qeTMf1WjRyxm9mug8tp11Dg9O5EInwIBh5jRjj6b1L86Qk
abSuN3DjYB3caCNKACB/HXgSvCrZ0XjbHN3y3ajSuOqUg8yqE2cc4Z9e/NOY/1LdujQr5vKxskw/
t3XQXjH+6glvasPuj7a4OwhoCZgILbMNO60/dQM2R8eJ2s781vEKF0V67fNDw09Zd+jJldJXkhFh
lg4IPoSFwu+zAH0n4QSoJmmCt2vLA6nB5kyOG1ijezfwFAQTNj93+I8jBG0ZqyZeZ4lkb6TRqfTx
xS0TipWOsvN/HJ3JlqtIEkS/KM4JZthKCM1Dji8rN5w3Ms8EEHx9X/WuFl3VSgki3N3Mrv9Ox9cJ
37xY/llc4NKY9zVWrLZkjlB2Yc1U3TXKV5d7SVr9rauK3ROcn4qPZf2t4vUwxMHZs//W0rhgMz/o
zNsGisqz7K8rn1BwWnuMlxI0egfD4eAHobHe0G+aMT+vfbD1GmfvBA3WNTobBml2/XdGAPENioKF
aVLcnALWrNNNAG5yhks2119uO4RVeyowVcdYQbiVr70Exi6e4krx2hZxlFf9Q63/QVFg2t3h3OzO
VtyGI4gRozUKQkQ/Ol+f0QX+efn4ZuH3JTgZLnSKTq5vcUvA3HPQKGLka6O/P8dD1jiSMjM5ZRAe
m19+Ut8F5rO8AhviybBNJwZk/sYu10tFMmVcqz1Q54hpFE2HjoIUN5+Phl1g2eUvR9B9MXv7HuO1
rfOV8aMgdOrfnHi6erGzm42GrkVcRPZH021zIp6NmfN/KWaqAURH5Ba9qLMuMCx7/G+ZpJ40fqCi
cCK7wkyKAuAioDXZpYXsVRRlcO9T1b7JfGV8mZDQxsFeL5+j0ZzbuohIUGyVte4gEd2tDE55zavR
mdc+HvbNNL0nwiBEkYbL/Oqa6twGH67nUA1M98WVlyFZPgB2EAXK/2UtkxxbUnRPwfDmrJrCujnE
ffHeAHTLamQgy/ynErJReS7en/HgvGPq6Vt7L/1YpokRd9MzEJ8RqfI8O3kes7+ctXCdlOmhWvRr
WRqbSTP/K4PDRCIpj+tQQLVZK8l1yFQzc39nAmsIc74et3TW91HdmW/k/z/yND61CZ+nOVWWPubG
xJjc+4x5lwp6iCmnOpvFSxoktwC3s9eQqq8t0mf+WzIRZW+p0LUfps8+Mq+AGNidJxGHcO8UVvw1
zxbbfA2/+ZoTfex98WfqC/oO4nnCRBrqRroWgvCB36Iqt3e+watroCqmyrvZwfjIRudmd/bJFv37
iOUv9cmEEpRuHGtf81aksrnWHiV1NYf91HxNhfno+Tvj6flYpFGVMhUx4kNqG5QJK6lbHSVsXFtt
+KoMnWpGfiup2bj3Q3y1eOHrrdW2aJD0WYdMcLqWWEO3hs/BNeT3PMGW6pDPSDzmCVM372ONdcrm
xR6fVd9QnkRT/RDPNHAn1YlUzF6bU7+PSTSOrviprOa9oHxlKv9MzabrbfHN92VI32fmuR5j6ris
HnNhnHpCN8pdLstaM9YYfriSLq6ZjEtrBmCQ1j/ePJIhca6Yt/BFItFhodaO8c4BHnWt2+Mu8Om2
cP+OmY1m2+QnGsvfYAVYdVX3GPn5TzImbnatuxwN3Jb98FxkNvafq8CjGUMOMUVPcWoz6RTV1s7o
X/oFZ4ZLr9xkeLqMOTmJioW4k4Pje27vAzmnjbRdbzumWblfA1tsNHqyRwPFFceEuuMAEX6H1DVd
rckJbc2XZ9Sf6aCCDQYoJmr1fYbessF40jBA9T9ieo/QKJI/laKGVqIwmbcY/0qsaqLgzXHsDgMa
k05SxanXvnG93cEo3OPG/9RGfqps74b5bV971S43DH7iqnwza/toD+vWa3250VPxzkg7Z4qLZlqA
I9p6nh8Vdf4ovPxXV+O4Wg1ZM1pJICE8lbtOMMwFKPNakKBlRVS01NxImeOHA3nyjQ0WZgFnEum8
4wF3fB7qJP0I6mo5t27wIZnIRrzRf218P026MlEB67VJSOnwpUMqUb27700bpgkPRZsnx67sj12V
A4HKmPOK8o/IE64KmtWmdh9dj2vNxKveVM0/KzZqTvvmNvfyY27iB2wYuvBUvVPXLTgpCShXCRX2
OHfnYh5vC3wupy1zUmjDH6PJ4ARNR7/Ntr4n6B5HddFV6W+zUbEImem96goMkx2Y4q4hbMzd0Rf3
uirOzppcXPqBMe8+1gzv3kINOCr3nBtUy7Z1ko34HtyAkmN0j6Puop7p2dopZDYzzKsBYxJlMfuu
tm5qXGAAPHzhUStNh7rto+k5HRHBD0AkL4aVRqTxPjvVHsbcPtAx9Zt18hBWloODriFbToLRgD8q
2ESaqpPy7cNqNygL4zlmmmzmXMTJclzT7HUYXgJSxITtNiSWPueOtGel0FZmdU5XRu5+73HWxbvS
SDnMVfMzW42fjZmGLV3yAKW8wLu7wgywU+unq6fXLEeUbDPraEzGrnO6HyqYeQYcwNnlR2r2h9Gu
3wmabPxy+ApM5yBGtO1izaKRTM3GUC54JCuCVr7xvemE9x87ar4l2raNh+6PiSq5ztXb0Aw/Gl9d
AjHf3Hl+n6GQzOSFjDi4cGS8d5bzswuWuxR5fNfgLjpSH+gBw4VV4fWWDJb3jEI/mL8/1k5ezbm8
j4I+Gib6gFtWc07VdrtdDe9iCMYQpkq6dw41D2dyUm2LDNZaXLUPEzhAvNIGUZ4O1qskEyDBz1YM
cnvlIGXgzvX5rgz96WfxtVnEq+XR6mucmYawtl1Lmt1zCZKsSDDJ2Zv1bqoR5XNiXjXPfM9OKbNS
pCOXK1CAw5ARR1gDyp0USRLPs4F+qYKn/jRsVMsCs9TZBHa6NQNwonq4DLVN6zHg8CC7zdafAFcH
2h/Fhbb8TZAXdL/Gb14OmjzmTYVn8EGI42RZ/5joHCq3jQwv3gxrfq8mN8TncXYVKk09PvwhPfmT
OJmw1hqT+K/DzuK5CIl9cEr/MqzmAspmn7XomXSEYshuqg1uK+ZeNfuo6s12NosYWXK8u+N8TNwE
gFB2yfziaKf2da2fAoV9VaW8afrjzMb63Hjnbhh/FUv+XTtx1Mnu5rV5vKsctYn5L7faC8HwHbuY
Bz2t9g1fccd5Ezt5KHt+HFhQpxrqTmL4L6MSp5koEcGvY5AFzB2MkyuI4ynVAVQYz7o0v2lczvVS
hXGSH+YRe/v4UhAvWgy0GafZ5gHZ9mLeNniVV3uN/Gfq1aAUkxJrS+r9s5cVh4rJgZtvWZqyKZKE
2DznrjHsc8MMVTNGuU+k0c4gEeTJdXK9B/3p2SUcxGP8J8/8ncKWl/IbGtoniphj2kK3Hrv/TMn8
PNcHRzjfnE4f6dDtehoXTESRcD2GBN86yXnSKZB4e0z8kqVMItuy7ovlbvmZyTEnr3mCQ7P29kTs
Tr7PygUDcuJYht7qXJo2fVS1u29TljQ39WuuMdEPOIJW/6TgatjtL6NOSQMX23wyLyRsyQXa7z51
gNkYRMWsvZhFOHD9gu1AT5wihwYrXsH6qYoLlym/1fOOWkeF6SLFuW1XPMFEndah/rQnKCUCj50Y
Du1oXuaFlmyd0VgMuzoPwXBRY4GzD39xorB487BKrY5Ozj8HILgUKoowaPpcN6WPNb9yuz2u1njq
dbtFotovGa4pZAY/nbcrUhTmr8gU9n5Gbljg+HEREXZ544J/zKX9mo7V34IpRZbh4QzSNATSdQdM
8rfA1rcRZfNjWv8VefWWD8OvgXCMXGGNOOZeDMMl6buQlBS+l3HbsRGIwnXXCTrnjmxHmUHoXbdE
4jjtiApgSyqb8qZEf/CEuylcjp+avtefQm2meyfmwMCV5uC4ZFtHWFYdNng05pnqZMX4VJvW1ZIq
mmN0V9MKA1nty1FhznHZBC8y5DofH6fr7xPMCq7y/gDDiLe58Wr02PngQV6d7m+VolRN8xWbJVOq
9WBP6iALca7NYefN/ot6jnPt5bpUZIJXdBORXDAdAjNSFM/eDt+w8IcD7KZdH8hbWw1ELMFJLSz7
LMZbg0bXt+k2c6zT2JaRTmrehjiUcr7I9M2wm8+GebaJKhur+lIX/KwpfK3KijLiKgXz80y+Zwxn
MzR3Ju9vk1Of7Ornkq77rkrCwbFPc0JR4hmhOardPAdI3eaWJDt5BW48ASIlwdnjCyLgNEf2L6xl
p3RJKBpaYnK43vsODEsbWSZVDjhsRL8qnEdstD2S0Dx1r8IqrjD0qHk5fqG0sUOWB55XENl5blxE
pTYKdHxZ3fTM9buxGfH5DWGfudzPz/hG0GJXoxYhbuVnmI+L9Bcd09HFy+u25VXOMiKJeHVyiUGg
P2Sesyvm3zFNlmqCDZwlirq1pavQJHqsV0OqQ5rLXS4ID7cLRlU4dO1y6uSrz7G75po07/A2djZX
MpPsfriaQh28DD5U8Ku1SgjKuFGaxAu7eb4N8XiHtLXX4KlrB7FU/KwR8qSj/pQkAlaj58RovuyW
2BNCMftqDkmtIsAH0MlzGC9+8lLr+K1vPFRk9TH3w9sS4FMLgqcJ9vGsTJhEfvn5eHETEcklR0Hw
9+Skd/X8leH+mgPKfkd86DU7xrF1m6ATmarip7TeE6qYzKkJbIldkxroXxO/xEKM/mnPbUIck9s8
5jG28jsLWE4xOZqBuU9CoZfX2cW3zZCdtXswpRt7YeLIWs5EYBZSWUR6m8P03cZ87CzWMavR7wPj
bHXtvjKbTY0ZpGCFRu1opr79L6AnhU623KksF8Tb4ZGemyNQ0J/TqqIhDUDYuDvtVaFGZYb8da+1
+IMJf4P3KYJdtc95MW3+kFw125Hn0y7yTYcADhJr52t8AsJDwTIxzVe72fzhYBjzA3nuCvx8gRfO
IL7YL3NMM3mYautCdY7P0t1o2prJ0uehn2jTRkQK9zKl3vdkIp6OIDjM4GpSjLVJfW7MNayID2SC
Kev8TMxR0exKxN6C0UxVBl/uMn6RTj9xy17EaD4gtx5wekScKNfVLc6G5ZFSkoey0zdRLO9FwQPn
rPsMaJwsrS/chvfRYYGDHxxNiBwTQ1hvMq9OKS+G0YPGxRBoc/eI4DtJGjA8uHSYec8WNjzTf+O9
oVZhx3YQ/E1UEon8h4HcEYzePi2eDKEGqFVy95PpjRo/ej4wFScF2fV3Pahz7JqXzsCfYq3QGrHp
ExmBAPvL9uUamp4IlwkNio1xwHzFndjrd1Z9FPiZi9yOeM/Jclj7aoDqBcVi6KFhMsEqIQ2sqLBL
NROby29eRf6sMr4bLDsq6T+Fh5shcz6ehyTN9+l5pmP6yTZaBT8kIX7bt15tY340I5iBmog6XR7U
nUKT6Br+Leb6RcLtQGXEDNp7ThlsD+Jk1kUFwXBXkKiiogfBear7+bdtY0qbAVENxnXwLNas+ws8
OjtKtHPNlftg2BN6ej2nQ32spbtrkubFnruDuda/iGpnVE/9cS0xQS3L1Z2tQ4fTVXjDy7SypLPn
c/sNSKy+i8j5/3IG5pBZJ6Oad232429F1PBpsLiOKBnOTCnl9L/LqdiTvf8xrMshVyXkMIz0YnG/
WdqnQTl0e20XYZU7n54wWSKn1UdDy8a3/KqVf9GSVT+wdzFQqF/1OF+DZfxvXebTyJh65Jrtg5FU
POqnVe3afNwldR85oE4VO65jULv1YhyH3tn19nzymPCDZTgErbrg3HgMQ3Y28KmXffqbYQhPhMtY
ZduxV2KjMbINrrwDUmQ/aX8ONJ0Jh9TFhSOjq2pXVx5Z8vZQFcuJ4cl773uM4l0eG/L7jOMWw/ld
1M699fiwpfHe6ZFLp4D+Bg4F/8NuCMqt73OD6p6xlAo9N99mgf1aNfaja/FhFsuHNrpz5xEy69cf
Fvz+LJFvCcUCQMqtzKC24c7Nm29FllxIDvW2fki6pFxOJxZWg5ewtn5XPkzIwVp4DIoI7hfY6ayh
OXUNj5EvXzpcj1NcfSUjQD50ahEYp8lIo9kxYXe1HQDKETZvy34NGifQGVuLEW+HO6LDksTFsTNV
xoged0ktw6Bto1iRjXXYOgqSyentQ2H0+zoAiZujlLaoX6AV2LtOINK+VJSUCwGhtgYM40/31HPu
qXZ++axqzMb6UloeQ5jxKuLlPYFIA6LsNcFqpp7WQRyv5x7TXpyqPUGk21oNl74mhFG340/sgXBJ
639DDE50SggTk5wOdNgTg02N6j9Z2O/kSne697fBnP+DBUoPM1HcwYiU3Wk1NGbR5Ka1c5M6PS2y
ujCXf5SNCH1H3rJh3HGTHZD6bojZLx22wC69diyJYoi3z8byVqGOt4PzXtu0n8lIxeLadliY5zSm
LJr0GXTTuQjWPWCJv8lUvCq8SRgymc0LsF8UGzW9OoC/TGxazJYMBvfWDJDFbvcF/Olylh8WoZ4E
KyUIybzRKJxTNGE29tE6BvdXO3GtrvWt6ef3NKB6x6Dkr5RFeJy7nIfOD7DVq6iBc2Uk48GHi7lx
AtBMWXtAlz1OuXpM5UyYbwpVziDXRdTJ1IgFpyHQ1P/nKHmwhXlLnkIhuUGVD3dzwabjxtc4kIQ3
zJ/j1MItqGBeeUxTzUufpp+BOR4dvHxePW+CGrBB3rm7ObFfni7/pvd28H93DhkqFcensZ5exGDu
oeEhrykYNwZP3pTgXLPf0rID7OtfGQKiTjYvTsPkcXLHXWuSNGOrObpRd3aS6gAjfKAZc49uGVwM
AAvSWrerzLjYGORjndHkSBNippzAr25VkMuPhzcdMAK0iZhYw5mWEV3UPqUO82hFw9mL+geLJC5e
572uATPKxTzbzPgcIfYZ+WErfXrhhyvc6W1dkJBF3dWoPYNGkOnUZvKw/nEdkIykjn86vr1anJ8O
DMMsTsI0EPDMGxfkweyNo4lFuKXOBy9xXlB+eh/0xZwaJ6CY4Zg558SfogrUSt5OiAJJFPNHlbp7
vpZvvSWOE8qwYDXA0x2+TZt2x7LBg8iHE2rBOcvaG3kQJgggFxPr3QOXZFhEZES9SW3WYvsSW5z5
upBw4MSi7I2vvehAlszhMI2RYRADwP0HP53Azrrr8W7GPY6pxdkKW++dRYWq4PbI5WtZdAdgLuQ5
/P3s06oxS86ISvCYf+ZuQMv91s8T4IrS+3Q9MyIK+XskrqsadUmGbg9oemuglmtZvLReRpZbXuYK
B0fH3eM690bWkaOwV5IhyXGSTa7a+Z6JI87fNujlTt28JZxjupNhTDkyVAutD75+qwpeBq+4+6OA
6iAegeUCFhYMwUgHUPI1tv8BxIsfES+Hz5Jeh6Sg48670XR+qTJ4o2bkp6D8BGKEiEkcsfpqW3kd
etrhvG3ufjP91uRTc2ljGhPHUtB7SGPHPU6Sn7YFIRUg5bEkhiczOJS4HU2rC2FjRCN2j8Ej29pZ
Oy+xMaVQRbBC8LuE6Y76fYnrir6a4fzUHJcSekHQXJxJkr4ENEmi+rT0PGdJIACrfMVee/TpUwDE
8thnBwbSoRyH8GmvTdDvmlV9Vi1+tYGQK/6M2S1/+9gjVG28CjvZ6cX+1+CZqDlqBXhON6922ple
PMv9CArA5YTvtDZxZE572+yOMMa3oHo3HUai2UJMM1ZxmeKYW8HamlCIEZ8vDoMiStqfLSlBsg1k
rCRejywcJYMLmwgkgaKcYeKMKVrGE28dIWv4piYRDs8gUwOGKcBJha5TRwmMurYvb92T36Oy/od2
sAnUuHQyda667j4s4svo7WvCBLVo3WiGArtU+DO9+smq+FERmlmz5pblnELl+gkcGTjN1GGPG0A4
Er0bMlIleNvcxCRiQWPY9iHiXzRr9w0Lw73Lsfw/2TGA0m6yni66I8NOd0fU82kac0PDQ2edadDU
whUA/z2pgos9N2wZWPtjjHzX8LdmGSvqpXWtk2XfpfrNM42d5+lotZrI7tmiDJaG/+9onF0mLDYH
dPVAG3jaMjRGpyBU7XitTYH1AQOC4RybZaRsgiv85Kr0yT6e0P3oZn0QFrlnbFYNo5mCj9UGXwJc
Qznn7bbEARDnzV2DKO/d5SGkfSQoTEWBs8auP9JuvFol9n4TC+o4JSyK0D9lMj0yqO44IUCksAdj
7orPFmyOHEjqmOBnqya4Kp6WuaD4AXhYYpRpeED0LI6GVZlbnY1nh1iQiAnCIoSPHiqh2V9H1h14
SfEy+QsvUB+6ONy07bHu3H/ofsCBz1JrC0CMY2NmX3eiWi9MdbcTZwEH4rbX5clHLu0W56JzBD47
Lx9lZ/2sbIkGhOYNJTdlwx6yyZINHKjuTRhJ1FoQCftn8BW1HpEwSRjHMHlt+3xfTvlFduOJtSA8
wdUlZ1HIymrhvs7+WweaTcklyx34w0vd0KmZxwdcDs8oiKgwhDE/13JvxIAZluXbgw8ed8VrFVdX
K/iSxkBgILP3sRVvu768BlW/xWK/T+zpIAOMup6FdZJnqLY5LRKckvFww/eyWQN50Pb83ttVRCg0
tDHflemw77D6LBPm4cJOv6m7f2YpuxWQG2Oj9AnuQsCa6l0LE3EI/GOA2XvAOqOa/m0YR/Ay9rVw
5svETMHs9csaL2c7YyP0NBMP9OwPlGYkK6CjTZF8uFXGHtnKfhZS5GG/B6JbwPDPS1EeMnigTwza
EM83JFdWq3jfwFV3uZeeFAPVLisppnzWgmEaWWJ4u92xaHLI/eVpsoiQa4IlQFIvXGl/bRCoEJX+
ELe45FlJJm4hkOw18970sFxZwdEBqWAD4xMz59xIPjNgOP4MzsAdBe9/TVTBwKu52Q35iYL4ixT4
Wi1k4VxAWM1edU2XT1Y/rof9CnuD/UX3PgOhtARRubpnXujPzlm3Puk1q/C2i2t+Wma7TalhqF3e
OngGtTHfe2h/Gttilpd/h2W+VIbz0A5pFeDruOxACK770TXDxvTwNoFS13jyClnfKx8QG+jLxhg2
y1wdco+7Q2TvZbM8KjhEIGk+piB+zcfipAObvxYeAxmeOLC/3JV3eV7zF0yFzLbGEwLFwRncqFhJ
79vP13JdMzjl48OulyhXy6Xs2lNC5aLIMvA7RhrCNJaX7aKt05PVsOL3m1PWqKE0wwX7WSiwvxN7
L/wEPcG6zc8uDdvyFOgfeMIJLoKC4HucUcJkv0LYnMmIDL8dKY+NSDnfkuOwNISn2hNvd9jMkDy0
R1qLSJtcEJs0+jLebNNM72w3PWjvH7JAhG77UeEzNtE9Bm38ZQUD9wM9V9/+WB3rztgHni5WKVSY
mrU7I29lsk7XavI/8Cs/J3OcTGYt98ivMIYCHpunK0RHOWxq2fnw1rq/qZsRd1Rn16mPinc/WeQu
gAcUEPVdx+ZtaYwXJBtqqnITG5AABwKYTb91a8VVGQBEMD/KSj2KgnRAr8Br4k3tOIG92n+wOyAs
fBWZORQKmVNANuCNPSaU83GurCOzB2BBJSXFT3/KjkvztZbeL01kkD0+2EHL74BySlh8bCv5NN1k
M5KpIP2xn3S+RwC/1AmjJij5csD/txKdn3T5+jR8uG2Fb6+44Md8yeRyMbgH87SJBO98MTfh7Fkn
A+bUHK/R5I98lcEzYQYetvF3QLQOa7NGsnPecbHuSXRs1qo+sm3tu0arH9fxN7hR7NbQ0voWXcvd
tfZ4iZXXhm5DuLiG+pcu3XLBVfdMA7wshRE1WXsPxpEEHfxDItR4PD4Glio0Q3bKh+mAfLFRLnhJ
HUR54YWgFt5bYZ3w14bTUEdrj+cVzwGWQZfullQ9uNY1FZc+Fp917sKV4Pzw2Q9kMNwvx+WgRuc+
Yieoc+sUQ+bjxCU8bBOcxXuIH5EcGa44HIw7JEbkY/M64TyvOwWSzPkb++O7UXShE4M/Vnx/a4Gt
BdmWMsuaJPRZRoim257yYvohMo9CrWPjitqX1Rpalo29PjgmJbRsu9o1lss9YOOz1R7pt5ZxHuvb
MRPixN12RnDobXuXYtkRNIel1HgJAqgSgBw5LySSagpAF3L9BRdMyL//HLuD0snMrYuUyWqJY6qr
BxrKFWPsFg9FKC0sRsHa4sAa+n3nDAdmB6ECEpO01lUMmoPD34/AwAymv7ECAjLMpKABqBTcM4HX
7ZQnjk3+fNyql5HtFXViPbLM/ioXi46JR7EZD+NQ7Z7UtrTP3xvsEcBlMFAMdAV1GHjcInXFL6qv
MSsCJrd78wZxBZjERgvv2M3Db0sRs1w8E8ensv7JkuHrwOs/OQUbBwxKpnZvI2uyFIHoAsBUxdJ5
0zt5zMqFHUfonhFMtisAh82CtaKplmPdxP9GwzvqMiFnn1PwKW9Tye6aYTtNyc2YidwasIK1X0Xd
0FM4myfHpY3ruenSXD+U7HeILZ9MNWkvMCGSrGNt1oPZ+Vc3ui+6YUnpk7yu48Ok7AioACppunN8
WnaQT6U1HLzRvElCp5ueDIDH6SlE/9oP7o7C6O5PrASrq+tMUSfxKTSd/PTxwswrSYtseBijvJPQ
uIx9j9vWfHm+lr4jyBs5gBcwEKo+LLl5QIa9mVgzE2BDvLLYL2E6EXOmrMXdSSyoZlgtR94aGrmy
zV8qk12D64RoFjPwsr2f5DXLZ5Z6L/EM45zDa9LsuUpuS8dGssGKf7BeI+w9uSU/sVuKCegG+84Y
KVto6ZINDEQgHmW+3DrH3tKvHdFjHiY1eEfx6jhHw/QZiYtdQojJs5YHgGWO5Rk5B24QEoOpF8q8
9Aiw78fUkvYNlrcSTJ4H9iuzuBz8lQC6EQW4xtfB2htjcsSP8uBYBkGnlxDTUQgunNYE024viWem
n7HZqsgfCu5x5v6pYJNQhfPWGSQLicbzurTX1pA/uzb9K2bn05bOt34mZPJ1/S9fhztvHJGlqW2I
lY8nDQFtAGACKffQVBp5y3gxuMeGBq4RGQ12Tp1SY/3iZP0tlLiO03Jd53ZfArzHEEoQylRvOPh/
BE4WSQDM2A4o1Er1a2nt33VfXGYx/fMS88Up/aPQFZn55iuTVAhY1N5mNZ3Tarza63Q2XOJvHhaP
wmeB3Bzw+DjWWfpMQQBXQtd/elhEr565Zk3qvvXZxCOuHavdCbA/xJB/LDODAOBtZxRWdzPbGT4A
mmBGztaa7ARTXzFV1zGzXjTetwIwi1Xpx1jgg0lK/+EVzX9u23IPreCOmJEs5nzqWJAhA4AqBnN2
sBJH2bOTYB5upbvwgEBNVubTvF4uRLWbnW/i7JwWZHeWyWXIS631Mj8xw1CfN0BorhOz86zDUS79
Q9xq5vVBfYYPywIT55pKopOsB1DGUuCQphtdelKQg/vd2SpHSryQ+7Ka9WT5GogE10qW9CFbJD6I
mR46A9nbxiTip+LXmDGBAkOCGvlGH7CDkXMfs4QRINVOZj9ThwGfqDH2Axkoe7aRRkvjLFABNMFD
WuInR3H6Mhowx+4Ckdm5lEAk7FV+9Z0+AAN2T7NMGQyt4kPO8V9bJT96Ex517pufdRV81N7yt3bn
41TP53qQr23NsoXZzCOMEfegkHvTLOBNQEab56PRs5wgnyRCUvOaMsofkNCQ8Mr0pniWLgq/Lmc5
eraZoWiYExVslrFuB51c3T0rTo5QhEwm9YsbthmZ8rFKzr0qqWfZGqNq99///XQDBiovqO9x4MNF
Ux96Hs6Z0G8JeowqIRaMwPeqpfljIKgaEhZ/rI9F/GSlyIPZFTfA0mEK7tMkJlbNSI3gOjXvuXqf
8z7SUkRKT/+xw+RnWjmkfYsjjN+zljA5KQy71Dp2TYWjxXnQjmEpwFxS1DcHGy5Az/xYs9hiXGlY
F5NlSc+dS4zl4uPQTJchHR7KS/74nUsqvg1ACfm/4wxfjrfQhkP4wov7KT3ijYaTYpNt7lbefVo2
PPyhe+s8nzxc/JWZy/syzxk3Zv+2FPKatZIRKTR9OZptuAIwQ0hqz8tkvyckX5xs+U4qmEDkcZBp
fHLf7mHG7bHtRqPaetLdQlFPQz1NrHxi/8BSYluu+/7xROM3yXIZg+ZfWUI0GZaTSrJzKvG76TrS
XMnBKH4utILNsA54lodvRdWJXyD5xxH2PmvzVLUmHmL24XGTqIoZ+Gx9tAt4bWH9MmJc7i4gkr4w
Dt6cfAWTkEy3zDsWwstSZi+iMXajYvZpKqbn+jWFYsK6qX3fj7eMMAWxjRNJyg/teHvmHLQJFcNh
wwiOuE1BpgqGTvJYOMXOlTQQFTlE7BtvIwFVn+0sGxDtzEeL9D+GL9dusO4++a9pwiHZ8QnKdf2D
W/DdYIVqihDC7qq/bmXc/FncVT9GXp3+7Bz3kaCYWymAE5ydD1YIvscm46oayBEnnUGyT+GWQeD6
Qx9FKd4hWzr5rdTqu4EugRGX04XrDfQBud+0CPH5YY2W52xwHxhoHtAmcbbAumJJQ9i5XNMWHWNi
aLw//+PoPJYct6Eo+kWsYgBBcKucpc5hw5pOzDmCX+8je2vPWK0mgRfuPXfkOY/JWoxxAbjNJvCc
h7wnOmBGBJB41YsWWYW0DE0MGNRFOgzHMRuusyNPZO4eMIR/VFJ8qr45wGFFSAiMJsKbHDBkVYTU
O2Hx6tdQnHpcZbadHR0JSdJH79XM9bOd9ptgAkYZp68eFU3gmXh0OtDCnccgyr2MA+LfCKeA6Yxf
QWfmC8fh+KSm2aBov+ZiXtoW60Oeu942N6Nqbunk/IAaO1hm+eiq7gWl71HF+S4lCo0hOSg+Xe+M
Ul5LNbwndf0zUNhQFNFoxuapbFQIqq2wuXLru6I1OYdt+gQe/jwZ+YZZ8qvr+ncyGXEMqIJlav7K
af4KAUMM8fxTauyaPY4CBXwWAB2CUQz6afo6j1DyZjQbKJZuDPg3jD5XVo2SJB1Y3fbeH2DjGYqB
eLeteqtiSumKMSHOKU7yHsTlnajVOc33VJVvcSU2E0RzZt57PViHIpl2TUqBlpEKp4CDTqA+2EV4
/2R+TzxhUi7m57k3XuQdqgFf7EpUJqMy4xhAZUVsu8kEsSgwcfHnUhgG+RYf8l8e2o82JxqJVulK
6/7PH51jJGpuIu+jIXhwWYXNl48yZKEL78Ur2kPrImltIUOkLItpW4qtbyMBHmukCmy48byVp75i
lG3bGo5MHG+GDA+EvE9AWDy9klT6lJf66OTyDUP1h2rbM14ge+GTTwLKAfGjFTzpvFwPncRPWqRf
Zk+8rMwSZu4T9WDqM57RDX1LjtArewgKRIRWrt6ZDbyhSBeYTwz0jyxzJucYDsGxbNBnFNGlyItj
EGLu4BJDfisP5VzugULt5ogaVGZHwlARebct+kOBNmHKpgfcJse6lj2pOePFIxFQNAg6xuodHc/J
xtnYi/m9T73XqTDPTcjKzEA8z05+1efZOWJKbkuN8M9NVx71Iko/e5eEM7QCX77HfX+eo4zVeuv+
NFpCoICvIIfyn47LP107gBuplTQfBEobIWsAwUHwbE0P868PCDNJcTNMc48gLPmuZL/v5+yE5XrJ
Punm6OBzEMXr0HfHpKueCp94PHiXyznKc3I8DFAoYuDWMh8Dw2PXJ5/LPnsdB2c1E2azqFLS2z3n
tfeZ7EfOClHtU8XAvU4kkhycMrgThVqx6FoxjPuUtvlGNN8HtNnsiCTnTY/dg4isl7FG/jrU7EPF
JUzDc82xjfcj/oldsOK2p7ejXWE4tRAXOfNP1QT1oipzwqRqUiDGfZdkXxXyujKONqwkngdw4C2I
DHwlGdSBqfvHXPZiIKBiyrNLjPGmioH3hUhJr4/fe5UydaAZprMRqIaMvLw5huQMxLkwdeRU+jZP
WpmV+LyhFEUzW9IxerJtBqVCxy99l3zOJnGtjFk+fcNBOMyWpRyGv27S7Kkw/IbuD0Fd4ILFtMPJ
8pDW1oPw433FIR608jHzMhs/PoZd2+ZnZsO+jXAaSRVhO65XogUaENvq0SorcP5d/9e7iG97dwfZ
lSFlW72ZNjx0QRWda+fipHw0u2YemNKHfILB1h+h3djXuGybo53J7hRmIl9C9Jo2eFP5U3N8gZHL
jcNywBD3/Irpy/DzgyXsfVmV3xmJEQtmxV81oJolkYLUjYl8LEfrYI+QHRv7TEFWsXlqv/rSfGvc
8GbVEBFGslGqwOK3gdhD1/dpDpUBcNQ9M992MSfWvwJ7V+PTwcUyeGmQ1517iJb94CNmQNvUEnUW
tujxh+Bqz84d8QMVjr/R8rsHNF+0NGW8FoVGZT4v0VKcyyF5H2f3KQ2Y/1p4uS0shexzeAMTFkgd
uN6egFk5tR9SxNceMbExGXuwg6vWcPZZ31wF7v5SRMcwIam57vXuf3lz7RP/Q4rvIbCmt7nLrU1t
qSO0EgBEIB+4R/szQaPsnqvqFaLlrxmH79MwvUApfiBcCWpPfu8arPoXGdE7/JZ4S9qmc7St2Hsy
Ry87W7Z5QXmx93plvFV9ds/3u9Piy/hr8hnPIIsOFmM1HXmQ8brKSBy0h+tCjJwztXtVNveYlehD
0/Jy8WVzSqvYNM79WM9rWs3hZJTluRmsfRirv6xiukUW17ofAB7rCV1QAPh5nKcjvRORZmyAg4QV
uWumj0aKTgVdnsTpBrr+XQtzp7wO6kKxZcL9MtfYbJr+qGzxm8dMPxmXEvoREwlW06eaGg9MBPPQ
L3EnTR7BcAovoFfaT85d3ZpmBYuxcYTeZx2sIX0NJBJKXZ+0LnCHVSwXOiEjGkXj3PZIOnpaQ+Zr
27zp/oHh3HrCWY+1ecy74MGCT2qOzBNy46Q8HCUQHwIR46Z0Nlkb0DRhew3HdmHlDENRGUxy2GOv
/mkl/pJ8qLeuFYLICnMkt7HXLkss0u5sHGVrHVisQAeaJgJDWY5QKXQu/jVg37vCjrGRF6vZZ2jY
TpQL6Zf01C6r5kfWeSfE72jYAupOvFHVUGyrVuzTkQVGHLAm8NEEl/oUkrcgAn+de9UOBwB+OUi1
DUUsprKki99mamNee7nhpEG0OZxYi9ymUe8dGrM48fe+AZIFTVAu9q4LrYatK7ocuQ8TUiPR3t1I
2LsS9IYTzC4+Etu4ktZcLd2QMKl5+NC292zoBmYIO7se6V1q2rs7oCA1wt97nqZwx5e+j1aCYD7t
YGIwjBbb5rgaS3VRoPkOQDGpKwN7YzqeWtH0/6ZTbaDWa1pEfWpbEfaJ4uUvBC0d2eIs3LKAmELD
yoQAkTODeuW7yS/yLn+bZIWz9+H8XieFWzfxa7H0+IVBaPIRhRWnXnrZwlQuCT7FZdLm1xCgYMq0
tR6d/Dcrrb0D7SB3Gb7Ywb+0gXReQZPl0UZp77vPdKCcbEw0J2/4apKG5z2eH5OMfXDYYb4SFTLd
cULmoixAMpGBx4AEcyhpWfdc2gNZgSNlfJMQEuDB/mNqx7hDVNFxFB3vTI2P5z7mHcIaznQBgiCt
U1KOYhANuXwCUnxpMI5LzWxGx/fxvYlzl23LssfZgNUCZB6qtfNkD2fTzL8tQxLJJMUxb6m7sOe5
dXLpbXEt3eh95n8kIT0gXQES3OEBUp3pnUBz4BxAZ7hy0bmnTf6EPJstK0u0GNZopeZj6YZEaoQJ
phBQQ+azJC3nx51ttr3UhPVTq9CykMIz1ScDFAJBD+wqEOYZy1j7xb6EF/PqBvqpqLAXJ0IYazOS
X75VQ5xQUbGoBYSteqpd/LMZpeEAjzYszVc/NuDzu6idvYJtD8LWPmOv14amvENN4q2vbWRZKROd
ygBXQ1varWSfVytvxEo7mpgdks76IFAY5iuV+F4jk0jByo2gZIykOAMOZDgzB8GtTRFKjAyCgLup
8lAYic0Kq22wSiJaG/EjIuZtfgtLMBERatw31GTLWqkR5hdR94WY4tciABpgOImxTzlgtvnI713A
791bU4W8umXhmyk5n2kXI4jASO6auaKVS9jv9P+3OHlDIBF7AGUTTyDjst7jcI42IuxbBBh4kvwU
RGOvu2RlVDkhda7DnpLcNhIzSpYnk87x3VcqejHdcFoSQHTPcaFQ6Rv0E3UC/pwQ82AlrDyBRZ5D
zxfQ7lyQ39BnZLNtKmpDX2HMo7WxNw1s2KeqVu121FT5JGBhbmoy7yKd5FZUD9ovS/ZSxuhfJ781
eZBozWM3N978acze7KAyrjFG0YuVmf2pdo1810d36ftAfkxaT8lT0EfmK1DWbjmYeYLRvc/gJnGh
wwryAZZWKWdFmJC8kWvsJIYOmH+kridvpYtAvjR8oqWphA+NgGy4QIqo/1gFsxb0Tdq2HlbxpWWV
fVI5/yA56LL47FjVPEJpFI09wqjL5gfTQAfiFJ9WOD40pTZIyKCYWMetycJIEwuzbVkCmA0lEeJm
At3qYOqY77j+ORGZOLIbtxEOJOWTcPX0nGSYU8eyBE5SVd99iwDPGspgDV2H6bkFCDo2URYjkBp2
kygJwwworJtkUgstBprdtvQ/+D/uZOoykIL74kdmiuM6jD+t1EiJORy93VjjjHFIFVo3nEeoINI3
VQqOPC98b2IUx+2IB0jnRrI2qvifQTDJFCMKMapd6AwIfel3Fn4zAoCtfcSns3WmYWcSnsNS72xx
6xSlQ40pscOgu5DUmKtIgAnpUeJ6IOlqxlo5cstEmBup7JubhU+OYL9hs3u0cueAfOYF8sZvrcMG
RZBa2xGJeUi7PqAiMl4vCihfY/KE/mrP7OQy5calH6z3uVG3Ss7tSmbZmdDt61zflR1mRXKoAdwp
mw9+EF0tADg+TxFaTLUbTK4ImqQn12nJSrb4E3HsHZjbHmO4fEsdwTPsQcOwn0ctxA0IdrQnjIqE
BmI6YhDExrVwEY9HBZPpTH9ZmiXK4FsMWubxt+mJ5Unn8I42ir4bptc+InsqcHw8d42NimA5JJhd
Fp6DFiUf+qsiz4yGI7hxMFC7GdcSMzlw4HoNJPTb8qqfSJjess75KD2Kcl9yZhc8OnWSXoex2gW5
1AtbmQcwV/cQVMSwRgZLDalYH7FwkmJLfP1dzX9pLWwXaFEfGkwIEE9otnPAqk1cvpSED69M5Z3r
MgNgULqIRwS2ESfASk9qt9GjkuxbAwa6utBA1aw759XgVWjCY8k+2xanwSnQM4IhKyU5V67j/NNa
0waChALkzCqKwSU/rD1J695RXXOPSjbA1OkY3EU5to2m+3DTsVqUWnIJWZm3Fryd61yAMcjt6VNA
lqhx1Hlx81rBTMInpJEkEazRjfePuENiQPN5PykE06RCyOfZx6LWp/eKrMHpYcYYSJB1LCKnebB9
iJftjLPQMlejr56zKEi/GdQApMZYhDS4AhElbqGFbJFBpB0+z3PN1RgTKZeI8MkbnL++M08Ba8p1
aQjrjOaEvNB4PqqcR40c6oNAbyoHzgRvKD6dVL3NrBVm1a94105oXzOau5A1vyReCoOv0Wffs9/u
+256aOb4GoClG30IDMUE94z5CiHCV8vmaMIhgo/OaB66yH9JiaZbSMt7wsm2H0Jqc5Y4PiYfd2PD
kfFMmpsueWes9yKBkyyY946UzOGPrut13lfvKWmXSHLCc2Y2O10Sly30c+Oyx9LBR1aqew+Kkt8J
wY1aFULN0ntTCF54NyfSWkcsjBF+A+JAYXb5qzFP/kURpu1mKj9D08bfmjMjUt8OShe8i1CMQuts
Z+Zd+Qq9CGF/4thrhAjoEb1Pn2O/mRrYUyJ/boOJpHdax4UzdXsJB8Cb2s/Yytf+CC1cBuiQ86J+
KLhL1lVYvkq/e9OKhPMJlWmEhiu5RzjjVD7GRXsDdkCUeucfiMV4maopIBrW+xqq+9EfIsPpSwoO
+vJ3R9PX5ukdaN1cPCf8NAfzVJfwOWlyF+Ok4Ig1PyoZjqbbPtZG9Vi07icZsNssQRxhmlzBySz3
E8qpkTim2Ku3MiJ3rIkawocyqPYjvoR0iIgrTN7Lqvn2RmjQZF0Pkf9E+iOnUnkLh+wGDGvnZvqU
97CyMWIRfRv8oDVjH43sk/12tCxzpiLj8FaO3nMAmYowiZHafSqeyVoFdN+Dg0LfgQNoMFjqN/Wy
KuvXrrU5mnK1yPMw2cuueKY4WSKuBhXS+MTQMS4dW9xNY/s1mOm1niGIjxDCVobnHnmEmXgTz6SK
F1AffG0jNwHS3U2j2z8Ele2+qou1OY/nyuvu9HFqiBi8W2O5T4LxouzR1tijfvUoaEnbxLWVvPm1
9VqO6s3S4++g5ltfsxLLq6cS0BNbSFbbs0e7YzIiDcceRbDh8lQwzwKaYjCKRTBuecS/cb/9c9zu
p2mHzzFSF6seL/yBk+MgxVPiAC2VmXK68QnezQpexLQ19nkR3AojuslJblBWYZ0MyAd0kD95jXge
SZhSjTxFxj0KRDJhqzVw+oz9GYqtU+hE+6A1DkMzfMWID5yJJrBTmCUVpnZXGgmbku4Mwhy9hZg/
K7zvtVHvB3IyRpHzC4JSdV+lWC7p80nEkVkglVm5yd1f4twdI0SR5EXGqDvnTNT3GGr8LkaenotU
cf9lxNTGIn8hom9d6+RSM1A2uuEyG6wC3UieCscctmQ+eiyO7DdOAZar42zSjIaMh8evnolWJ90H
LbFtxnidGL1yazT9+B5y2U5t8Bqn9pNq66XK/HPuj9M6MTn0Qt8nhwMYdg7VwULpFSAKbKK03JVl
IYCBzpy3d2dq8eH79Nu1OXarxE8/KycET1exA+e+Z/ndt6cAzRHwlEtiApoSlovozsm2LbLDpTSh
AXgNW8z5rvo0kVfGdrXXd0uHEuAmvZCmXfONcVWWj2nObs1qGBIUZRbuhijdujmXQT6gzC78hoxu
/S3L6JhmKXnl3mmq8xNZpQBTnO5xIAXd6gCQlCPkw2h8b7Eo2zk4a0jeB/bOoEW89Isb+iyDmd1I
Hz4TklduPCv4DoPiJwqISrznpK7GKWXJ6UXfnjAOUeO9pX30oiL9L+/lT500D9w/t1GHf9aUvxqy
eajIs1uUTm2yxLiv7rRz1owsnJyuK+jee4k7HliwsWK2uqIHIrnM36kx+fBtSLCBPS6MmBVJhweL
mnxl9/5aJi4GkB6i0ER4dufyRpY2OPV5X/f+NYOcSSogViwq9EXSIvUk1daP2cAMtYGUKA7zu0J0
5UKeaV02iMj9UfC0XAuCQIx0THdw0bbjHL3HXXpzmvmIx00u26n4jfEgGDXZQw4iu4QIXisSKETN
x3BwyNYt8eW2AxcuG+VRMLRpZ/ti1+gqMSycnaZ9KApiSssx5gBp5NWs6W6M+MB87hIwwZzuQVsg
3rUiEY2fnYG3UJ9GYH40fn5sSoMQZ+L42DiXNFmMTNuW2sYmd0vr4WRiwJ8h4HjddB/ruM59lfOa
VuE1s0lSGyP2TmNDh9q7v/jyn4umGneeKdY1LYGI5ZsY2HYpFR+GSL+6U3hzMFazdgI+b7UvMhp3
rqV/cLK85zH4OV863xNNFgGxCiKx5qGt6K4yjwO3t0f0L41J5in92crOnVuSKYI5PLIsAmueFrg/
D5ZOHxxnnBfRVH3c5/RTn77C/ySdVh9r1virjJGmPfiQ/Zgx1gqjjC3Yjkz+GVm/9+ahifAUFbjf
mCfZeouK4IjBY7vPpufBccdXItzf2ZrxSMHUIZMmB6RuobEzvforl/2jHOPnYXYb2KKeVd0F2elz
lFbglQfsm7Xvia0RomsJkMbM7tGx0MdTi4S7Di5m1Xpryd+AJ4CwO276ZcWLNCzMQVx4LVfsU02E
dMxYpn45oIuqg7AzVtKabUSldZS/TXPS/lnGnQKR7vIopjlB5/g4wdStBpPcQYNterdshQsIaTAd
oncCN7yE0Dn/Yp7kBXTLF38kFrG2FRKn3P/wdDq8zikb1o7V23mevHLTShYGRmlXGyH4KC0gRtRy
aDe0Vh+2MdFSULVQI9DXQQaKk2hT5piqnTc798FWcnQ4f2OGiyBzdy2spjLJlvfluqmyA5Hp57tp
pyfxy0XgHrjTTYbdKZrnXRDYwOCjKd1PHWK5LkV97URHCqRzFsxHwwnu0Uk7x3ltW0o/pFb07jgj
9IgCqn6KfEEdhh+dHnRfCsLPUvcQBfM3nsaDlOGzZbWrjiOEemntaRQJg4Nq9054InjZw/kRgkET
aEB7DoMABBqBf/ilYFp6IUe2AXmTlOYsOTqMN0tmo6bv3CRGLIEUAqr1KivtU07+wOTWgD7Lre0W
Z8OqPkIwETCWjjYE3SwnoKIX737t3KM0FoAxf8bEuAG8OExGuxFFdhSoApGNHOcW2E9iKJK+ZpJP
0JdW5NzDsTAnn28YLgoSNmYlCMriNcDno4JDpFwCxTEiU2j+M7jyXRRUcS0f6z7nEI4PyJbXM7he
SThQPTSrUfLgTE7FqArLdFXueoKFjJRcMhnD5eeRT3qxwgFyUH783BU+3y+yHEA+fdV/1pG7rWCY
C9LoMh/rQbZ32cg1Y7AfRnvNQm4n+uc0yU4Kah40742bufuWWDDfSE+NRxJBxwx3RDKg8u6RvNIV
G+SVmSqeGT3zNdrnjDxbhWlqlhhKNGw7yln0QX+TIzd+YgH+YuaexyXfZ8emJLqSu4oXwPyXReHZ
9l0CxP2v1A1eEiX+BQNAHJ4GlJLVUdrduekkyZnpoxp9d6mcIPgIDTrqDlvmSjJ1Wg2VUa9xukK/
z2dja0InWCLyzS6O8NpzlJr1pqzsd2fofutYcfXeP2cs0XfFIzIY1rBjV6zGFG8ZqjC/Ly7DkBET
YZ8RaAgmHDxn8bbL1YOwbimZq7lB3Z8O7aNy4HFFLgiCxFoWQVhePYtdHcAmBidmCZPE/Zkn8lZj
zVOMGOqPwIwNup+bZxEMa4eoyqzNFJOOq9qXZg54qu6e93BjDiOQFHvndu3eKULIIqHczdjWQTJv
k9I+2qG3LaiR3bR7v39jgRpeAjM8+v20SdOGVJuC4hrJBklx4Ul7w46JM9Mp+lDW4myYSnx3JILa
yXkIFSNGIq4bnEaNhcw5IFs4YnM4tBfEhyhO811Nm9f56lybLHBGp3qVsWRoIj/Y4Z/dcb5PU9QP
rdgmbdCkhSEQSllWsEHFtQurz160q4h2dDlk4kEKBCcVHkOCssp/lpELLnC8HRApSPrRQD+tGAF+
mVWvnRj+kH1hT+UZcoL80w2dK5Os57phn10ylrfSVauLfVgPOzQkyCmJAcqdF18A5W6RWQDS2mX3
NKEuNQ66B7HQ5/TffD3U/CNSQALG1EjqXBBvgDHB/LIJ00mSW9Z2DLCa6bGdq92In25ZBykEzBRa
TP82dtPNa7x9V/tkkBhP5ixINfvskxkzQn31vPpV1O5BFhha++Q2V86tc5wttvhxkYVEkkr7hhcA
5S39D3ueuXCuTpTuewHaSvoBzugoX/ddcKQLIh7GXOPBOMTEIHeN8dncHbq4mnhpvytzWGV2C0gY
BSTJRe3N1erRTxU8lE699FMTop5LnxjgoHW8wwi5bPZFfUdnmH8qBz8ny2PIbJ5ZR82xCAPqBHlt
PTT5NTTpw3VOAlJ0GUA+mUDqEl2yQSpWdyQmv3UiLysQIFAMCnlsg5oOSv0adfNZ1tGXjFiboiQK
J4u3dbiVPGxtgD3ZH3d5O38Bxt/C14fnIKnk8W/mfn2xTOy8RUseHAiP/EPWSHTIYDcgxnCvExkh
EIta61h7m6ZK3iYNWdtBkhtlq941+NK6XWVk6wksoV0GPFu0PMmEKyf3901ebtwh2DcDiYZ21r4M
M9m9KjrKIvyJIlInGiwTEXjQLj45dEcS+M4EdSO2SRpqx7Xplr81+WT4wrHvJClgxtBmSojWhHjI
tYM2onLHtcX0PujnJRU/q4eeOoHKppXfSEf3oa8PdkbBOVdfqSZyBA9xapIXWHkHF8yeaektZ+M7
yipGwWzv2mhvEIMrEN7EQ/xV9CDsYfz0VsAAc9imMD7Y6y2HgYPQazYUG6i8gVi7DcPa4UFSK+To
WJh1L6XRk2syPFdptIWhdVfCPudeYRBuzf4kcDYTq3jTpB0xks2ki0evdfd4tLYBwVytna6i0Hnq
Z+/Z6dwXrdq9GJrDkAy3zKJJT2wQq0BGnPCC+qtaohFDGuScSI275/4ttJKawwcydRc9Gxn4Cwv1
r57HnY2zO5R4sixnBt5QNV+u3WxRrRxZmC2NuzgaZoSTPkZE/8q5u/Gyb1SRXXSdXIcgPM0zo+ls
SqFUZGh9B+DBxU8v0oeW4zFJ422W2t9jIrdFVp4sqOsWxm4vDnCDOcU19K2/PKrWEXDxbPafpRVt
zXb8Ssb6bUj7Z6G6X1cMrNKSK2Q3YIth+T0kzsaGaM/xt+4Jo89ClBu+3OiJ8Bywe6zpi4e44elm
TXIwkLimQ7bWRfSSzR70FtIfiL0cTdoO0CJWWNzZaOxU4yb+1zook9vcOFvuRJNAn62NxIJAk65s
IY5hq2Kc3NmiGn44QLdSltARgIbFIOPm/NHi3kc1cU2sDItws7KK8t/gQzLztOLiDi+M4M4TuCzF
Vn6K/SMqu2U09GuwBtc041vQ7vQRUSIMbW0zpKS+7Gmc24o5gcEyIk68NTpPUi+Q6ysh30dmEhIA
PcMFaF9Rf619WrtRHoAFLF0QYQmz06mM6TA/ZunvzJiIg6K9Oqmzip1iG9dMpR0gx1n55Fj6EFrj
gXLyZfacl5L4h6Cv96HRrB0sRl4mz3dKXe68D0qxOEvXbRGQfSJ2KnMvxiA3RIr8Akdelm0yEyPO
iFD6/Zfu5BHJCIz0tD2VpniB/P1nEZUlopbC1DHfHGjnjZM/sPO9pImFGCqHzelW1S0kUs8Y+nOs
yRnKEXi22F1DvS0haiWBdSbdb1MG80WoZFvl4XvOW07+AjtFamGH1soTxAcJb93KdhtW5rKvNO3T
dIBlfFTCeWcdciiV/KpDUkIqUvZKOA6G8l/FmO0M3b6JKHqYZX3zq1IzoDfgFnGjypH45blw9xUj
bhj336ZHuqNro/JOPlu6cMNITnCvEZv4qCLFzwxeubkrWALIFS5hfk7+qu4msyDatX54NoiXaqsR
UofOY6iiXMW2qJ89AvBqkrlzK31ml0dssniPDGult0WMaC+j8WJDiyQCDBToSScm3rM719guUYPt
VUooT5QzvOYtDRVwqNH6Ls30xY9mtKb2hWBgjETdib1zsGhkvqo9NgpKXj3feUq64B/+jwV1yr5D
mDI2f2F+nwoRCO1pjFSM++uHBAuk5hzu888SDqRE1FCzzzWxlqm52SLDWMoWMyEqQAjhjJH1Lh3F
R6/v3u9h6dQ/hP9ubQEXGefEULcHv2v2lacvTYcdSYt8MbNMGiaeWAV+sE7QB0HVTjLMMi35l9LG
YMu3UOszSmIqN7h1JFkGPQQMjXW0ewqxyoZ9t88Ka+OxvDVSlwGseRa5s7JbcHnkpVUTLE9i9Spz
PefHtLSR0DMaTfbz9OyJd9dhru1xElX8l4+J6pdFB1kD7XHc0vf0CABdembLXhohPq0MxSThOEAn
94SWrhT/nsXrtuxxPPoAC3ogb2IzoPlwGrVmsHDy0mRjGv2hienTi3u0acLcJ8TGCugHYrHeyHv6
IiAgyV6ou9ucDPvVNPulhp/jdsicvfKzIzLN74c14e6QZZhWEIYbhX9sq8G7vA60c9zjq//NjBNm
MBtJa5IgHCNoJwvXGcGsnV0AqKg2JXN6OSQLp1dLpIFnlttLGuPlYGFo9K1dQ2Ktr4/AV4gcYkWd
OCs5vyYVU7PY4k5zN0ZUboUbnmfZ7FuOAuwXWAbmVcRILmudpwHOQADbZQSs4KI3c/gENWlniKk3
g5UepZ8eA6uDjrXxicUzQKIUIP0inOFRwaoPJNmknB2Ap02C8yoJ1+V0jWLNNiC92BPmd0CZFp7k
8kZP/kDdeOeponZx2bSDKCyAS4TsbctipQk1M4HehgNxRMW+4UoxaF8TDLrYr1MSPIvPEttxi0pw
InZC5ydfZcd2Pg5QI0weIwWTnWHRRzFLWgXkGwASmVpyJJAiPxP8gizLWkWafKogQUUy25pYnlD0
1LauIrRUkQraj/YxY0uOtt1l9SQ7YHsWhSTwUhfhUwC/F/0exi42A1nDdjEMCHbznRylH3sVJiq1
ecAQPK6VA2PD1RlTmGa0jr2pre0wMplQVlccjHEkZL3E/IZTPJ6/g8gmRs4GiEYubXQ/EkPGWgYp
P6HpM/qYgCN4ZOzwm7EJ+Jqc70Kx8GN7c/TCmJ+3P+Nf3TFPumfgoDqJXlHj0I22VwH+4c7EDBua
D7Nc9XVOTGLEy3R/4txjkWzGimD4yFsnrYIvbD73bfUSBw6G8xZ7cLpNkJtOFax8ke3jaFpT0J1a
YmdGGcAlg8OJTg90vpndGSyI92x4shQVlTbxJAhuA7DmgLBTET+oyt7jll0wxLaR6U6oyAY0Ozwe
W/aLS7w3G8vYdfVRez1Y6NdBwy8FJFCQ4NQ74V9JclVPFQNn9LVBuEt1AWEfXhCKJrtosDUSwKW6
RynclZ+1m1if0fEsTSIoy7b+ahDchXm4s2CnQQcIHmublyyvkIoSoIkAe4XP/eDGw0Ob/srZvYUt
UjoMuMydw3UVOTtp493DqBpGFCxoPHDGHD0Xw0LHeTCQTQqZWSQwmpJqLez5wyXjq069RwRxq6n5
hP26MuhTnLDZ1HW988X4M1L3svQlfw4ruIauyLAoRSYmzOSYAN3yzexqM+/xEDSSPLJSZntsY/QJ
QA/5ofZ+pqC6kF0J6MCM6kdLEz2cjQ8ZlpwUN6dZ/eIAXVHNrlM8utOsMJY/5URikMjNXO/s+twQ
cX2sMmc7Rv42bjW5FzV8jf6xUhbyAdK1p/RiOc2LB8aKF3IR3j8Ajlq2cBsUp7DYrLfG4ef3moUk
WyzMTUat2T5L8yP35F+YEmhPgKiAgmdQ4IOP/I+j81huHImC4BchAqbhrvSeImUo6YKQG9iGbdiv
38ReZ81IJNCmXlXWSdAnosxkOwwfCeXCRUyKusrvCXEYpnRbLRKMIKtl03bfAkJNBDo7YhIp7BI3
EVgUZgktkrdND6jkf6+U/pTWw8nUiiOoiwVXmY3SQfQjZ7bckV0gwOxwy1TJU5T0mEbnyVS54LK6
7P3xxyvrzyHsEPhL8AYk6AKcVLr3KFh0rfy5pkhSAbscuH6ncU29aLhLzOgLdWGlqvzYo4qZ7FNu
gtBFwySLn4BfUtsfsfOv4ASMM2dv8HpgO5ibyTDLP6r8k1qPRUy9qjVHKsJy7XBfMGmBIsdA31dC
eQDbOEs+mO1Nlty8gV08xZcQ51ffMy+BFd3AmuziSe3CKluGiHc8LO9Rc4JzulMRSpEmn2OKo1r2
Z58hRE2/VGSBkEos1NZpkcFhANmKPmoznITpluh7QCL/Rh+OogaHdmLdn8Y9WNGFij7M/p4DDm2n
8M+GOiEUtlDknyHlk4QuwS+TgvX5CoYn2ykfjQGsKPZWQWzcJ+/C3djM8YEptdepBdFc86H8nn4S
6GUCyDUAxAbcXi/cK4VeF6SmnRUzsOvV6yCilVWqtbJrBiqoVdukhWpnTWfHCp58ZKQRSmHa99ch
7868WHTu8Ky1/RYu63XEX1ZxftRZcZL+VNDeOU7DyqKb3K9PpEe2GekEYE5Ca88h7W0GxCWlzSXI
Ntnx+dBRvtVleTCUt4mKnW4GEK2Gg8IE4FtoXfOGRvsqBiOQGPo6wGg49Xx140dqtJfBgsUvGMB7
YDQt8dw65p+XhNuQSQ5GgWXB3oQtYCmzcd2mczasgSdIE3a/j+tLhDdbr1/amhoPncLG+dTEbmAR
WhgJhkPG3NcBNdfJU8sKP7nBpQuMm+Sw21MaIyaIEelvFFMkCPqxj8s1E5r1SDsk5zJauv5K/TTy
81oToBgq2hoyEi7MUIsC33ZOmFiAfu1ScvgM4m1Zw8ArG/ODYT0AqsCj0c+JocwmUi0BapoYUghC
UkRXbVy2TOTfsr8BUwqOccuJSDR+fTVEx8gEVfnNVJa2toFJzcuCvm+kxxiE0iyuZA52Qz+uri2t
Kh9aO6LahJ+jAQRnMmvi6z0CAX8h7d1EbDcQBnnWha8x904pFMlkX0Px0NhhlF+xcYe0auSKfIej
VZhhPMoEIhxylMMozaYQHlutY0Ai+YMYc/RBaozdbxdyAlDl0a74HJ3n2QeFSXA7aeZv4aTU2jQr
L+7/2DFXVf2ogzk+KYDtxivqhh5AK0FHi5vU/j+1YJ8ed2gohFyHraRrU1D7orv1IeE40/fwKwRP
Y/7DKJ4s5W9FRRoXgkBv+GpIp4fpG5tzIsZN7LnvER3xGXRBF9LWgAg/c4Ayzhcjvo+QYFg8rgb9
QJwN8ra/DRNzxQGIy8FL4DOm0bOlKoJtVkWHRqp9Vw3cuOfG6UOJQJQAVqjqP6N0z6bxllQfxBHW
IoTk3WabjMUtKELmdBDam4XPoUh1FCK3XwYt6A2uabQlJA8KX7g6mt2rC2rOdZ0PH7Kj6VPo1kwr
e56huRCEE0wd1bEg9Z/M5z2ZHZXhMoXju8JNW1moALUJo1WuG8yDbY2hnp5Bza8fTnXJDXMnlX+L
nQ9l/FM1QW1cHuDSoth68cjxuopdiD4Yh6puNJUu9YkKnzzzp7XyV4wKa9ek+4ry91WpvSU5ZxWL
1uBhVmI54pTdtgC366QwxuCRyUI+DU24Cac3NMd9kPMae7Db/FcIjpvChTxYqC8hSaQ3JeKlHWDW
pk0Fy57NzX/gHZmqhrsGfjO3XjVm8T1AMG30ckWlyEp23boDPorw4TDpha201KkDdWy5KnR7PnUz
tuoOZfIequQCj3HXU6hhjvmai/P3lA+3KQvf9DG/ltWXa3yU5mfTNJuczR0zEAbQ5pYFEaa6a8dL
YAPVyarun2/4t15Vmz720MII8pXL2rY//Cp4pf9qkXL0yXvyK8pbgS6/IZ+4gtaw1thqSULndfNS
a8GJF5sqK2rhqbpOcYELJ3DWWH9v7RDuO3SXyineeAOfPR4NotL3QffeekR7RKejgcDTCpol4nxj
huk70tqTM2HlJ4XhuFD4NPPZ6cejRr2vtErufA6Jd/0bWvyHPnHOi6ZvvMhLETBsrZo9Y/8La8lD
1/NTLIcLadRrZz6cQp3wtF6gBK5V52x1Woa8SO4CPzmnAF+of/xooaebJAlDBpYOcJ0h+I05+Yvc
2/jW6+Cn66C31lMYbRIGl8U8jBOsv5DiPeuVpo2VBrFRm+dzXgnDckDjZJ348mm1KxlVTczTvejd
MNUqZRbAVQBHaLSKHG+Vx9iNyHHoLqwUKglF9+oFxiYy2jV2+k0FBkPCYxiwe3f2jE9nElYSdiFA
OY3ZvYJFHfeo98w5PTxnsnBfEtQnD/1+0N6GdHqzJbXOk7bje7pplvNia965IcoCWIg8830qTORq
PEUYHSh6xmyIUlU7f57/YtY/VfdJ57FSrz6/t4uiEAJgd1FeyMuQn50WuU7aqenbFUrvtiyPuvlt
c53oJAB90gc+59CA7QoEzUbE9dqoqY7z5L8yP9nEiWPl/D/SzAb3UA33IsW+Hgg8sSH6hW5C2tBP
ym42ldTuBIquNXzNiRCnhI/k8kSEP5PBydbN9hGHmCwyt1lc4RBDo5ucJcxQP7S3ihFDa+j7oNbX
Ql0cFS+Vxf6HbOyOvN4wS+yuPBR6i6XbIT44HMaEVkcthQDO9YNchF0kK3OutSf0wlu4HQuG3Um0
T8UDL9N+/F/NtzYR/Egc43Cx+MuV8euw3TOWWZRJvasn8BJ2tk7z4mjP8DuWvXzax26GS8D7N/fp
RbUQS+6AK9N6RMmDGPF6JAEcCciVGOs4058mjQbuOLq7Bc5eXFeauNVWcsscjGhQgQn0LXEqLUfZ
s3X1e30sf0Mivn4ynNyczCo3w1WWPKF/7QtLHifuRV5NlLVu7iTq1n0dvxVg2ns6EUbuqM3JzPc4
jguqJ+Tgg2O8VsMxNJstc5ZDWZU0pug7wDU0T2jqAxL/wU65sbRrX9kEISFK4pA+1USy5b8qZ8Yt
nkfWxXE8ucmh7j4ZY3UT6BxonahZMaaoGcE//Ew1162ifbL1Zo2mT+4m2k71L8XbmwwfU2K7x37G
HfXQt1hzsY0FyTUNrt30PoIliHCa+tMpanPqp2ogpz31qdPes0Bzm1vk9IoxpnaiYkLxgZY9kx4j
WY1txAOya/1TSmm8AK0TRyX+4+zDco5W+talw8kPnJVf1tvS7LddeQGVSsrLwHGnb8mIwo48dIRT
oJQ08l34ajlykDYkJy3Sc8MvqfNjnzrUCESgpMNbmI270Qv2XmU8EgweDhXsymX5gJ0nglMX/uUR
cuS8Q7pYwrd6F6+zSSx9q1gEw6vHW61fOwJxLgpenGxj5CZkjJXlcSL1Lln6Y0K7w06/Yi67IG2/
zeuTrp1Ke9V753rieCIPbocf7ElC7DN+Ya4I8zolv6N1D9WDoPC6ZBQTMeXPpmcLdphmOvsCz7Id
0B/2aou3tnixjZd00Fa58WtH1xJnWOnvjPo7nv2BoqMKmnxd8E9CWqxt+NFYxzW1nSbGOPxUxAeX
g0d5h/PkY7YU40h3NXoG96hZvxCdv/Rp12MCu4jCE2fvhaF/J/V73vyLnSecnXW1GztssMVL0aG4
lmdZ3XMTnD4/1fg2xD8yMI4eDS9xQYCric5ZUT3hfXtJhvZNlv5KBgzhwr9qHn0FPWxVYltFe8n1
r8i61ZRxMvEkg0U3q/5sFdqhNAwYdyOHPb9t8w0HlfQp6UsciJP95rjo3NzSYLbyJ6VK76YeXfA5
O4uajk0pWXlUSQNC4QA5KxGjHHrdV9ZQAC2qXQIGGvKLk+YhhycalSXRNMInPw5FuOtIusCVSi3Y
YHrU1h4tt5e8QLf0dE4TUmbWHiuRXFSZ1DexdKJtXSEGFhDnNpMzklXzZEEigyRs9VPEUzyLg4H9
pHVm+jNk/R/mnPynKHEIU9PkfIG0smENABr26e/UYs6cpLPKHy5MlID5MCW9XPsehqyEmgXf1oLf
Bgp/Sjf54JJ3++i9g60fvYz6zgGSIjhgkxmZOWTU7NirBiR+z68ceU9DGq4c8m5TzHeEbVLK15yv
yxKXuZwG2zF9oulBmN4ccFwnnDp1KFH1bGUYm22aesThtOusuzXptTG8s4F1zdIE1Tl3opALbULH
IrOdGvmpK6i6STNSahybieo08mo13ibXfgsUihrpoLGv/f9XlmM1fo7dJ26kZQcWNh+YWZH1VjUS
cYr9ZUjnXAadvsFvgWjmcJTuOSBQvMwOvSqpG2rQA+G5UmW9EhMBBx4yRe18oP9W6r1E5x1BiLrw
m0hPbBrYMTUORFGs68o/qZRkYQ4MUOqcsTAyduxswczd5R0bWCnd1twWIkA8QIFOkeHrKL5EMICn
DunOwnUxDpvJo1qW1mqNduqBTHZRkOJtkCGx2UWjeoJQxgbplVtNjmdqnvbxyAGd+6XtDVuGZXuJ
7P8ydZY8U495Vf7wjQV8OniaAPta/zhhdY0g4zEi3Wm63i3MRO7tmnaIAmK6EBlfqrjzsf0JhyYv
Y1R72TVzK311UbhIUlGwqktz2wzyfYidN2ugO6QM4PSQha2M97hhhUtNnxit/ToNFqkTyk6i8JA4
w0FvnIMJfJLdxjtZHu5nNTH/LYyvjKqARhe73qrWhluB4ecyMKQ/cU1NTedyMJmm70R6J1v4/1pz
gP+aY9IA9YN5ayQ4IqjxEDthWb9OkYP6xDzCLMnsnvWGLBzmWRnrW51yttgWMcXMxTfqw9XQtN0E
XQWL/J/SR3SoJnpMXNO1ftoKwgtNq2+6qpg9tpSAdD+jl5Dg7+4l42AC38vYMjCzBQ/MKZsB7UqP
+weZ9G8rhjuacAIpemApE6NGo35z6I6jrhtHQRV8CxHelKnduTliLOnOXcsaIfQnxDemKn7LyFoy
DSqF+15mLjhy76jXxO64GyGyQRfJjpNlHCqj+fQGi4unufNy9cqZd2MTf08o8xiTHYHKSy2olLRp
ieviiywmkNyYWgwc3HxCUKuiEVoqHCAL43aiLzMKQ8q59A+e9EbrIQ6276YHdioc1qVeX8KBzxD2
kxmw6/PR2aYGjCVaOz2F0EiImvXaof4owA5ZUxx7Slaq8SVqqbGc2dEGBrlZbzXoflAR67P0uWbj
66pooa6Ns+bFm2ki0cjJKNMBSkdA9Zh40x6zEx49vcTVGZfPla07JSSnu2I5hOm5MtHmSo18gqi8
v/ko7pFCccZ6V+ThBkz3szLn+MV7kU9/CfipIqAdEDtfKfL3kYVeTBXe7pJofsWpPdwknUkLIQmq
iiuugSKJhx3l8tDpxns4ggGQxr1oihNRAZaEBCtJCavzuUuSj94ATIAtbeg/LMs7xqF19EHTiSjc
kLo8+XZ+G0f/aCqxrfRknVTOs5pshkdoTCVDC0PuPdEzqh2mY1xSHa0QmwuTzNm0mnLYBHZSXwvY
hP7kss0MC2xVO5MCJohmuP1pP3AbuMjGivM3ZpFykSgYqV19NkH4DIXNjc5dzmfGsQHZ2gBTD5pi
y2azliYaYx86x4DZEktj+BNFyVFqP0qOTFnaJ0UfiY+IaozfemOcoy4Al9Kde/Fg5EV0qt+OKvqK
TevoBeZn12RbrrVcMjD8N78dzOIN4Kf1ZIpP0cd3Cx6tRum2o0+k2+AfSSPbhC0t3JEsXkYrmw+I
h17NwRkqu6uiXDFGovPMpcqTWsWUeVrVAR7A8lvPpsah3ykOcSQM3qYYfByQ+d5m/0LHobeFlq4U
v++44lYMcN1YW7TNdKW/ESZNkhHkrPCh083EsB2lo/v2efldKz+yZOwTTDB6CtLZiF5N3mPbaM4W
5TPsKcimi3YiwgI/D0rKoaW3xU0zSMdcPMz5pNzfSo0qkyBbl054xBpyFtjXw+JMk/TKSqs3R/MO
eUexkeZySy2RcwcgTNpeWcYm0GG5g6TGURti5ml3xcSd2ZtOiRX9thMdp7J5DDgYiOIuJsOg06l+
BdpDBjv8Jx17T5chKUOBDJ2swyq8Ebe5kwe5T1XyFdCtVcJMHsa/GDGD8Co82eQQhghMwLixH8Ks
lsu2Zeaa/TYG3VtYsg1kEhRDwoT2jVILgAa8a5JpnGiA49JCrg3uNrTDQ9QzfYDEQg/mrxe737mr
PdUJKawO2wWCWbCMZXax9WePulEPqnfZqbXL7yR6imgtKLD5eJQmdwu32YdWtjOs7mo52lqwGWfK
20XZhzZB4NYKVp8Ru5G5FJ5NB9Cwoylm3zoSjcn9nosgRjjXAF0ISHkQP+MzSIOfCC+CgIlTWsFh
AvZsV1q7BHRzRHqE3G7uo9xGefxnUW2RciJxkTKwhLIETdPKs/0f0+wekfHSDOlOi16MvEcXUqva
8K9Q5u+iyn97H2IFcsfWSMrvWJjHsR53UzgcZdH/SS/4/l+6NNRzZmirurd3GIEIdPp0FHHkyRDr
Q/EqMwYVXDaDDjFSh5EazlH7HGBA/3AZtWu68RIVMdq/h8agaJow/fUIAdRTMcWeiPmRt8+dfNc5
NHx0nNAFzC5l3Ef8dgUHlT6NbsImQYiNqsE06+PGHTT9lqngM6DBtvL1J4tSAel0b2Mg6cwr+P9k
nKLFhQ+XChx7RsMvQo18j8OsJlYY8hDeDCrNwhwPUkpwoc3mxCTtNf/SrP7VdAhaiTqWmtpUNabR
kH4Ji4c4IGxOkGTX0K6qEfmlhGw1WMUu5KbXlpIflOFHlxy64Qar69CD1iJKbhHqxUu0jilDxLu9
8gQaBBUjMY1cpknbeJSdYmqYFGQdS1bjoq4I8HjRMgxBwY7ejWdqaxVUeTnNhl6qNa7x18qwmAmE
eNVn0D5pyAANXJr4lFhB554ZugaSqX1hJM/7bS7LMX7tGJLQJ7OLYU/ohIUStrxRgSARNn1D3P8Y
01owhFx4MY01L3jPQ1uLWUy5Dpk6hFm1xFR6Dgux9rrmmiLoppm7ySmeUIwsmyS+DBxyWyJDjhZx
hpyOAcfWeSRAl9ZzRrFx3YdvRUt2Pe3GU2+moFi0i5V3a5ouGjAbScPDQd6ERV5zX/SGgz2Yvlua
wPjyE36F8TARaA0jZ1d30wdYULqGorPtEtIAe6tcce7x4Sdo1EZh3QJ28sAPtv1MWO0ufkRpAsEE
LRFrVTy1GkBkg9ytPru8oMiMdfOXht058dEXFFsh7BOuxAF4OJpnMyKoUX6zif5MILoW2kxAhGlY
AHYZmFH/XzEc02M24jJN6dOUX26pdpFhHwIwPolktDIREC3nagsbqDNSA9mzdCKFZSRq74tsJbzp
HI3atjfltaL1xY975GW6iywwagm+7mCyriRYXrKaXjejuJTDP1dla13cogpgEZFGT6CedxgX3K9U
iVPETTDB3l7otEzWVBpX3V5KeyNBL4/pjzuQTov0TTaKt9gDIwePCusfw2GuHIn2wCv4HDAj8mL7
xbLwoFnaqxqijeuXl842rrpDwNT7wPJ46acOFSiyOY9BfCKZNq76hs1vqp/jhE7jMWZjQ5vHLRrF
rHkuvhCnqx+hZAw4Ym9dtqzRaGnhOY9jsGtzA110xjWwDDTuLtR/FTSaF2UAzNC4VX1+Gkn0j6Jh
OXyrRwRt7Kx0V2G+Z7hDGFXPgqVnzid49gc8HhpKBysbg/DdaP2a8biUfFitzcDRJtM3T0VtYmkW
UwlAXotOJhvT7Q5Gb58qfToBoN1amX8ZCEI7ns35xuE5GQSoU1dHzRFrCX8O/MwB1P92IIKNSRGz
WUW9UH9I3XzTlDH12fHDLoc3vQRFaPM5UNjG3djg3Qzvijr1Vr/VyYfdM0n2HyFi5+jUxyIx7qWy
BUMR5zkwShIPRvDV17B33Em9pWjmAY4VUwK1mDBCbqNMFm/QiJBsHP3d7OInkxzfApfXb+NHMcov
/edpri6ZCHYSAgEn9NPU1GcxOj4IP31dFP1RTszaSFUt9OiV+zqTBPLFXM09B/NnU95jYe1LASUG
/Up3dSj5PNyZ+wIPAEMPokIryrObaXfPp4MXt5YOhqzJwtfRNY6WGaxNhyT2SJ+slrG4U5ie8mcs
WoPKj96Y7Rww7UHZVkw5YdnNp9cAr1XpEQGZjf1lmN1dhuhDYZ49BsBd+TUy9pf1BEAgWGb17MpF
JxPjmrnOLhIcBE3jrBLrbIXYZobqpQiI0ButA8CnSRc9IZXCMU4FP2s4ThsnUyCpWQmC+VHGqlc1
FYauYVNyDCmpl9bwNDuGOAJ5uWe8II6fvWZBy2EN7Um6nD+GYdOn4ypt2q1bTZuGMUklBe+A3PVY
SbAUH8J43IaT8d3qfNz6WC91+WVH4cM2vb/GHG9BTCy4TlfAqq+ggy7EUo9REr0EUQiVXcPsW6J4
EM0v1FPjo0KGv2HINbONH66vs1Hpd8sjTRLwr4Yb1yMCPjB/pgvKzuqRSESIoOGeaUfY+yXzzqi7
NYD0qjDbezXw69rIv8M2+gpHcHg0nSymyqC3OodpAZgho+Qes1+cm1/ger7F0G0a03/t5HisDXwQ
VgXlXYcXbmtfAiggBo7ooy/y19g1jyTsgSR8SQCGDicMMB8M+vwdibI9nBDkbjJ5vKgiEJtg3ui9
FvPMPMdv9dc2bNa2ZV46D+Qjju1GwxDNAa7pi6dOyWs9px268Nqk2dpnCW8ZPIj0zvxuAPgdZ5s6
4/pJpNDB6w91WctqOP8uN0Og69juXZoY8GVw3imy5Npo+VvT4/M23RmFXcXw9ApGxxxdcDpdWye5
YeYiR4LHNnV0UGFld/IBEwAju1OIefT4tgLH+G2oVWvw/toqWDgRJOqOwXdspd2OuJuJStx/tVr3
Eav2m3rNwyiq5zriIN0pprlGT3cAEDYDYm3h0sShd5zxrOA4GBl1hLZLeYpzsUYGPO1gfULDgZWR
nop5aAQr6csr8NVGJdpmVKHNhPMTJ0y4K5amUTwAIDEMY9y2ofcRAfDknzFLnEdy9hzOnbCEYR6m
7sdWpDuK5jtxaO6d2+UESn4KaSxsuFNrffkyYUPnsxKfmRvVK4/QKd5N87Uw5HVs089I6YImB5bn
DM7+FGJJ62FchfVH4Png04P60659f+ma9kqTCh9H3C0w3AreGAOQCCE18D9HwOjvWIFpRwqBmVCj
5W99+isgMpqHsOnZmn0ogZafXNsiPPm+dlSe9ttDIFqF+fSdmwBiWwb9diP/NL94bgL7bwQQMjGe
H0I4HELIz6F1aJ6TUL+lzXjP1gjYGhKOs7RtfWXL4WSNzWdpQyzHLd4uJUDtgfPd4IqnwSlvmid7
9hoo9sTRaPOZo+NaF8Uk/RTYdlbaXRbbcyiiqg69btEHSGnjrBusy7jYQdSymIMns/EEiy8kJADy
0neLVZzCgcPGXisulnl4h9ICPzjvnX1GjwbmeTySweA+RqHRNVjz0dQ3N+qz966tsTU2RngvW76C
oUpee089WgocRdfYH+BEjB2Ukb+S5SVPdGhiYUGiF4V8wtxvS+PJovUWJCe6ATjA1lfvUDhjTqQm
peZjg7nb3kLg3EE6OGoaSoUjzRifG3Qtr05eRI7xpw06KoQDxfvt4HnXjBZtdJKgFhUHH8/k+aNf
8J6IYguu9MwE86stu1mKEOAbbe8rD1BHpuZfCUGB3zuPfixG+IaOfl2y6PJgdj6Sf/6bN2C12pB5
Zl9pH4qMzTQwsvfpmNXB5WQMXRet7eLGYKPEvYenitE6dFiW5EduVVxvEU//wftJEGwbPFVz+dHg
0KjbVOJUJbzCozaW7/5ojKvJ9mr8qjGjrxQJUwXilBv+b+lDEbXa51KjaFEKLgYm+SUtaCKqRPCS
TBA/3bHb1j4xmLCrj+jtKD+5dwxKhdkGX00CgrDL7fcAnClm0c+wBrauFy9tru8MEwKkQ8JkiQAG
38L/zWPnc3ArMM3WXE+VJZLi745QbPM6jtW9JTHkEKdepE2zB2YN+7RLjvRppFx0BcFm+lFL52SV
NhDN6sjLf5xaiNT4mmvoK8lQXfxpPE1+yKYvaB/PtCdbGzCZl1vHC/m+knMTqWMsyMu2SXFw4wRC
a7ZJrG7f5i0WiWZPXeNqCol/GCLeSIkNWcRHgx4ssAIcwKPNoKWrLmU7k+BYlpDGLqUfPDHQIsbk
PhfpsCGTTl6io96tBQRXquxdt/WvNpt+WCEXKANrK+XnnRSkGJxN5BqwMBn9h4MjI44cpFm2tCbB
qUXsDQBUS0CLi49Wet8DnpidwT6TBKCv4aUWTn1KR8bJQbec9Hw7NGI5wACEynFsTPMzn+J3Pwhf
Ak5MGSHMQIM76fB0MueJEfqa1zCid8P2fntBdF+r3/mdbzqlJui4RIZTVyzJ2S+BP5Nm8eMtPOiz
LcU3SttWRAO+Zy2+x7H7bpEkMEqMFrpDfNMuX6U/nyZZ04364FHgYsQWe/9EmmA0fyl8nI6ztNJR
Qs/Jf/YEMelzMxNbl2O9ySj/SoyOsRMOG8IpQOJfIopAXB8XBTN12tTyo6O8WzCVK3qMzYWRpN+5
5FPJg2dOCt9BYZ/g/69tRX20wIXCPVhUchMrctcD0IwpOpFIKBfUgT9yl4odzLMAXtddZbrLKbPD
NSgFBlXNwynPSq8PU9O+jFAlR8t/43v/HuL6XckYcg433rGknBXMn5Zzn/d5NLGL4tultmWa75Ag
JSSw2YUeyEcY8Br5UwIBpN3VdnOxW/aoWPRIZ9W2oRqzaZw33cjXo90d04p1MHN3bcsqYkQmGwbT
/qj0ML9nF2U7+5ZVY0zHd0nMj9jQVUn7q3HbV5ECjdfNH4liJHM8mFp9ppnyk/7O5xIbj6m6n94O
WKPMAybWJxmMN13vv8rO+bKGEmSS8tc1b5TjEgVwaqbqJbSoZCSdGjTBseqnXVc5nAH6Tef695YD
kRDV0jUUlxuTc4re0/sDJKRLxbEapos+2OdOc9+Tlg4x6S6bsVzbEZd0auvotUSYJFOTk3lrmAO3
ubWDMvaRBSVBz4Gztpvkp9JPHz2NG4lZr6s0udcpqKqGyNnKG2K5DGCmLT34DA0P1lJhm190GTPi
pjnAdOFywMOJN23rptMfYC+4Q4pDyxAFF92gz0dLz4CBtqGvu5ynfaKGE4y3OPcPk9NT2+jvXWJx
/PbmLmf5/EurqNspP3730jLYFkngvmmNXyxtvSZFYjTY76fiSQXGyYUsIiKfMd0Q86tBiKntXWXl
B1tM+2FoL3h4r7YPuU0gEFFbg0jSvxhD+6HDCRM8diy8M/vkaHkUggTylkU2m+mwoaRxPU3lKwml
W+prm8LRH23a86zVsPXjUOPe525VFb6krYtNvJqALY1fYzQS/xuvuUEUpeD5UsmBgo5NFbNyuQ2O
LmU/8UUAYbmr1Lwhk5zHeTUYaK0a5VFvxxv/7acq25ehlOsIXYjn5GGN+cpWzql0QctprVhmFEAA
kYVaTLBQFc5vl/gvel49Q8gnD4rQbtbtpcjLdc6VLR61rxbQ6aJy0g8U6IpElHcto5RlCDJI6Kiv
vqtfzRglmboCqps4cw7xOaSwapgnAYm9z+b9Rme2EdBTXpMcFpq/qJi8R33+5DuYqGUCFSYg97og
LPHPDkpKamtn0xSkY8eoODVmxO0Vhp9H6ekCwuaRkLX3pnUBBWC1Grai4B3mooKZdaSA0gzYLrtS
Jw6hk8QzHiJ3MFmFP7Y+fWYSDKM5QVPLjWd3itdlnxzdYrxSRnitHQsIGz5Ci2uej6mpwyXhGCAh
KIN+qnTx7aW6yUSW6s28mBP17t5RcJRTkLK4g6Ky2VsV6XWXrbntMKW6822BI9/8AH2kRfQ0eAMs
ahJoHpnjgvhyPk8Hgn58kS1829DZejb2Bwn/Uu+5AMueFmictnXjnSjOu5hNxdQ1wLMn/y/dIomL
qhvsVGI/2ylimR19YbLHn6H8cxGPTDY9B1PE/M/qcLq0wK1LoCpR0730vPFZV+wireTwSjybecYy
L/xhWbr+tUmGW9xi7A6EyekzCPH/uPrNJieca4Qs6+QrrcqLk3kfYCQOHPsOUeJaCw3rftuF28Qo
VyYjMBdnkkyad8G1AewrN4b4NYKVR9yJTkom9jPdXCk2HDvFfy0nLvzJ1Qkp5rLZqCSDY7NZC79e
Jk689XGdFjFxTVuR9QChbnnZBxnAe5dD7QkxtwazijcofHBu+NzSL80+SHiRAwOcH58zWsPmGJrD
2qQTNHKxgkzJmQz9OoCwbjvR2qvGU0flo40an5L2I9SxrzxU+qq/ljAW2QpfRyI22jSuLc/Z4NTd
NUP7xTFuU7GtpgQORxQd22uehjx60ZXGOT5+cP3flJHDpoKBvPKNU5rLQ0Di3crNg6ZBH4Yp4Rrj
egIFGFUlNinGJzCPiHKK9GoFyabWm0PmDc/+HAPBO1lb3YZDOuySaMupgGFUc2b0+AgCAXM1nAcj
8MtJ4002rPX/SDuvJrmVJEv/lbF+HthCi7GdfUggVQmWZJHMF1hRQWuNX78feGcvs1DYxDV2Wz90
N/vSMwIeHh7ux88xmhfo+G6ZKLiJalTXtGxn8bHEeNwGMv3LBB5wpjngqoGfUn30pPDVm7oH+vAB
qYajEEHmzD/Xgk2yuATFghEhNWXEj8GJDgQnA+Y66iaM2t/2Oip+6EDKHTeWUOyYR4UugxQ+D7Od
Dn14lY0olUNLApH11RCUt17c7ihg2bEFsFlGNDgYb4r6ReZhVUj91moKfL6/ydXontcO8GOv/lzD
ix67GWCvH5aZPI0jZJlJTJl/NCBKpD0T5i9FZ26ZTOcxGH9Jkc4kUUOFDjFZGIhHl9diRClf0HdC
U70Inn5n0XRrE/MglqmTwZEUGyipQEERKurdMN1jtEt5XyQfFADmFcSvXLlwB6g5vcySUS0qZJXf
7n1fhCHF5Jvm+zqnlRpB89UK0reKkO/G7t4I5fuca64MwkMXF6++WX9tC5h24TDdTEg+bs+7TCLa
gOsPjfDY6z7qyTEWhK01xvdCYlW2YlW3Kg1YyjKHgAFmI7BE24NcBECoAkuUCnUynyCD8wUDVx4Q
3bJizi3jwW7EJbik8rNvtadcVIi6EgiPBhZCuGUEQKQ0Um+5m2EkDO+VDL0wV6CMC0HPA2M7UGHX
DcM3FU8K6buZMDsCTST6fg6l2hdZ4hgzzWYAlFVjGIddsDIxsLFGi5/lyrsPJIo6EfWDKvipMR2/
CQBdw855m2hMBtDi6ZMKmKe6Uw0yEkvYt5MGBZpJQ0/52ze35J5XIYONm1Z2mY1gViXq2heh55xC
cMc0waPkFaS3I0cIImWpBeDldvFLC2MMtT46pPWL2ArPYyDcRyguWJ75mGndYzioTwhhktCXBwku
MrquPTP4Az8hqkApZMwQQvCv0OYpXlL+i15Yu7iWW8cwhEfoBm96erQbCGxKxxOGD7LhTz2+e6Rl
aKmiDiLHHwyMkalUH0oamJKMcHTXS8FTJKHaW4DKlLUXYfDqlwyqmI0EgLjQQOzVhvvYA/5lKXDA
IccsGEF61FJ6W0la7RJRFIg94a+JLZg0a48alpoeDMXahmXznAOSB6QjGHdDEPy0cHVTthhrHcwr
nxewEymoXjXhT6WTmAFTqhuG0+F5Sug1CkHJWOVoa1DSE9bUe4oU6Kny9bLwKOrMRpnwSFr9K190
OzbeZ1OqDMQuAtGuPf7xYnxiaBPKEV5Zu0qD23uEQqm0vuYA8VsfZlFBqrZeiZ5qVvTtkycX8qde
M0ZbVGP50QoSWpaF0INikJ5SaaCi0/rdJ8lT79VqoDHhPkZB8UFBa0rzNLyBHjzTCk10tLwueEqk
+vPQNw+aNxHIuhG9IdMxM6IyIigtlBGtH0NtpIfbxNS+JoLBXipHtZMARpsiBeRJHSqB4zENk48q
yvAykyM4pyfQZPQgSzaG4S4qYCZDmw3FYlUejm3buLskHYvXvG/1j5GYRk4hld9h4Nxb6iSHBkFd
zv380haFcD+a46kOzK2pq6deCu8tiPSrQfsIkU67kRK/+K5AC/E94vmMcqDcFvdpXDM3TMNS/BRR
Tud91dXA16Tar3YoxSjaZioUQdKbav23qGjItTOwzjVNlgigmKlVkCOaefIoGJ0ArtFsveY4RD3T
Y+6o3zcDIiBVKDBfZKC0RYu/6wkz5dhAsyN2L0URefD2WBGPUzOK0biEmDZJrzLEZNGJ1zQXtjy1
Vn92RQxio9VrC/GyvESEOAuhKnueChk/LJBQJdtQK+7OV6aRBsMqm++6OUjlNW9U+jwtTaLCbsfc
4iGP8HPghJ2nDa9G4uX6dZ2rSDkPdWnGe1w1hWrU50U0KkZ0JcrU02+7OhP1K4ZETGJLEks06UwX
ErtUGCAnt+jMOUKtWM1WUo1R4DGnBPdtnFFohzQk/e7qcvZk6E31NdOk7pufJM0nyMNFylACIpSd
VcB9raXjll6+/DnsGHUJPQvFndRvdhJEPR/Nxg3BtOvRlVGPDKQUo5vdNhKEa5te7OW7cGIFCkpk
cI1gkLduhYaX3IIVysOi2ZZTEui1GU2ujvctjBNR/ClR+3jvdTr46BTQjR/EuQ6iJu93hd62H0wq
4a96hyY3JQ1Xu27MsaZ3AzU+o7XiNqVjyzmAXVcZmQ1FLfDzqGg+rUDDQyEG0S78xrruZINOvcuA
Wx0zEwodre471Kcp1AkyHw3Kn62oY95A3ZSxGoI7aCgRGkW6ADu9hTIsSYTuBwR0tEo9SU3uxrpn
Kj0SkYoAAeVBeY54nHqEnAocvJub0yRkkH40oECS9+YwgG7QDR31mgg9AmnwlOgaLrxJgdBooVCH
tORLODTyh1IfEU1OvOYkM4IEPkUD81MrEcdwrAFL/qfol40e+X5+gv6IeSMKorTrNTRs6vEL4lVM
b7Fztua6rfOv//hf/+d/f+v/y/uR3Wfx4GXpf6RNcp8xv1/997/Uf/1H/tf/evz+3//SVZPDDO2t
buqGQq5iSvz5t9dHCq78n6X/5HEJEyVkVScxG45s1K2XRPvLJqwVE/JbE0mrZaICtPQUTUxQJZpN
WVC9wNm50c16qyQqlTiCOCjH58uGpbXFKW8tV23R61BU16dqi2DljgYmBaLHwG4cWty7co8wrPx4
2aa2stjpJ53tpz+AChDioj6p5pM7Xonea6nsLpuQpp/97ptRmtZ1XeTUy7NvpvrgxzUyl1PpwJv6
Pf7GwIvDULAj7AMGUXfu9o8MWoooa4bG7O/0hc8WBZOXDmEvgjzyHg7LF+iWt5Tyd9lRsas76DTt
y/YWHcb625wlvjU3igoXHxCvE8WVQ7OvD91O3aEuteKX0uR47/fxt53ZProNJDWh3PQn4r8TfiHv
3lOh3gr7/jbdry1q2RnPVjU7BpaS68mQjz3OyJjtc8UEF/morW4kGzzrR1e4hmBrZSdXjc5OwJC4
VoJEX39y4Wj17fKoHNrr8bFy0IksnuHfsdeNyotn4GylszNAqhN3plJNK5V2qp1sIdYR7egRyMom
u41u46fERutrx9TpHip63GhrXCUOBe2vlx1pdfnTLz1zXC7LJpdcKiDQDUKLc6Vugwfr0Wx5c9r0
EkVHZ8Z7fdfXHEt/a9brk6QXXH/aAGza6Q5t+01ybI4iG15cX17k2m4bb40VlmoGli73J0Gk0tjl
FTN+GphTVymbP3EnooChmIDCJdBrb21JbpOhSyp3J7pl4w6Kaz7pwXV84Aob6WrcSj/gtzWcywuU
pr91fk7PrZpvrVay1mbDqHQn2Jt3kemo22yvO9lNx7TItt/Wdngl7yCS4ObeXDa9dIEooi4ZqiYD
oP/l6Wf+I2Uw78LmNZwAoiMrld95tX5/2YQ+HcH3q/ttY+YsTM8kUgrb/qlphOSKMWAPSFpRXbdC
G4IIM+lGGF5HUyppTlWEes6oQloxRv0A0hssQ6wFDMkBtnkB5pAeZAHYd9EB0Y9oG+zcEc49JZMy
pvSibuJxQxu0kJkhizTo8g1BvW9i1aD0C7AMgZjqyEgY4CYhBEUjoimimzlcm4qbX48Bekg8OCwm
zXwVGvLevNF7E7wSXPwfw7E8eKnEUxC3aCc8VTdEGVxn0D6YQzjcuZ47Ht0YlnvS8XBnFm5oSzUE
HkJtftOTHuwbVPnBRyhIf/aG1Ty0BeK1IuJ+FG9F+Yh2ermz5F69E02405pwqNYcbencKqKlS6KK
Cq1kzaKlXOv+0AMU+RWi4Y3eQ9RxRZ9il+ysP8oUzo3NoiTD8CYkWlZ+St2jr4E0OsjGw2Xf+pUJ
vPet3wuaxT+viURPp1Ny0k/uHrrug/u9vQe/sKNpZQv77Eax5U39Q3BQVnaGr6sndyk2KXDnIPJh
iMwvzTZUGzQF7JhfnPJvfFTHt5Ewdsa9L26CG1gSdzU69BtzLUotnqgzq7OddY3ETKt07E7NYNcO
U+1O9yPbw+FInfwVCfJDdbi8z4v3jCKRTcsq/0JT5W2EqisjUiEey8nIfFSESe6P5C3XzPFBwZ08
l1cM63ab1e1d9NffZpVZokS5W0pkTetPEDq4+3znk0+gYlpuICBwgt2qvcWNlRVFUxVLlnR95k4S
vUfegCxT3etXwHYpjnuH7j67AdZqpw9pc7eao0052DsPJvjLOhBNhnVmOVpVU3sFK1WdQHy1W08I
4zsCNcgiWIsgLQn7q0yxrBuA1cVLSMVwx8hAf6xVEQX2lY+8uPqznzJ9jbPLQIhasdRdVg+qnfEp
1RZvYT5q8k3R7OHmtSF9DB31w4rVxW+sKLouc5B4Tc5cy9KNqoVblgfaVXBwu2PysTz0tJzZcTqT
4fWqL09O837HDZHrzjQ0uDreLrPHXo3wSHcyb/Njfeceldv2BZ50W3heWdryt/1taXavp27r0v4y
EMcAv74JDoSnm+YbPSKn3MPle9nadOgvLWu2j76olx6N5+Y0Zl+y6CuSH5f//sVXmaL8vRp1dhjp
xFJO7bVpNdJO3DaPwVV9sOzkyFgAdIKH1TC3GFzPDM6OBpXEOstrtzkxe1BuZCYI7OG22DPU/GBW
W3BkiYMY2/1aFFjZSHV2DKJBIeoAxT5lNWBPmEJBe658q9W9nI7i2VGTPC3pakpOp2nQc1f1DrAT
B3ogBHt2ip04wXqSuXy6f3++2aWRIO7KjCVu39npUSaxzeFp+6o6U61AgVP2wbq57DBTXnfBIdVZ
MNVQupbMImEfdRBqDKy2/Z0W/Kyg3b9sSFo50eosw6w7OTM7SW4J2+0xvaOIuFGuwkOw0/8sWP3e
xFnsiOjCVKqKJeAp9shXi+/KQ/CM0p0DWeUfPHzOD9wsfPSdFeoxpbpTkNE5ldzug+YZDN7r/+aH
mkWOOE0VHURed/Kr50S4KgIFAqm7DinMle+0cqC1WQSBQLrsxsGbXLAbNt1Wt5OHzC4YTtxLdvIF
vl97/VJfdEOkPBRV1iVFE2dumIlpxdyI2Z7QSqos41ovvsTFpzTq71ZWN8WFd/5+Zmjmhfi6H3kp
Z1rdl7Kj7cCL7QMbkqTinttl/0dh6szczBVz5lcEQ627k+Eb1yX9krzvnMtLWoyEZyZmDqjHrlXB
mtueGAO2RejyQvXpsoXlxPLMxMz3MqYX0zgh2DJsZ9M6tIVg5++QDd9WR/MQISO1le5XbC5GQjI8
0EkKQknGLPhmkmT6emQ0p/4z8+t2/1TcttdQ1PuP+nXIhOz9WpVq0e/PDM5CL/ikwhzjgGjPTEEX
on6jAtcWVpL0NSszRzeZC8mHgipCD702nRhwFT/S+OvlzVs2YqiiLouWKKuzOzkNeWlXncoRDltm
tWDmDR4L/XTZyP/HK35bmY7a2fXYw1HU1IbWnMIjaNBqIyK3tSGsX6E47UAfVyMRkWxc+7JZefkE
/zY7cwxf7MsgNv32pN/q++DA4PNO2TGIDcjS1raNA4PjRtyBH9w1B9FhMtbRVk7cYskWJY+/93fm
KkVoMXAAZ9yp3XW0nzfjdX+t39A5/6YVG/8qWvmcyzutidB5SKTDujg7f5GgM5rINCbnD6nkVrgS
NsF1YbvH+BMgmQpNopY0fDUHXzyCv83+utHPPnBWNbUXQ95/qh1YIklGwp31QafGXxynOhfzYZc/
7XLCpal0giRN1y1jFi0jyLSYGCD7kfewwtr5ExX+rXKLKv1GPeQftbUYs3jrnNmbhc6CiQhmCrAX
HkE4fqweih/tAYV0SAN28LxsyRa23R9edmdmZ58z77pC1ZqiOwWtsREhHRO0l67M7lIEWy/v6GIg
+G3JnN3lrQzKD5X2/KTAkRBF0F4MVPvBrF42I61s5Lx/B6So0BHEnRy0d7wD2jE7UO63rgOmyp66
XMXdcFAfV6wu++ff7mLKbwOQGFfofOUyYy6UgYUNlPhOcovG3j7dogByMLcr9hZfime7+S7yAD+u
I7E8dVfNdnooKo/JkWei7e3Wopy0/OUMCO4pIZEWTX9+dvaiIrBiMSHKgbjvHd0Otqawmfprxl6z
oaGi2gxoaWVHF1MJ7bfReXIkFHlbRgpXoBYrdzUEQ58AvZcrVpbD55mZ2TGHpsBKPZm1kWFutV3q
eFfqEX3lfb8PdsraIV9b1OyQG5VaICRP8AQc4IgvydY7ZXsGzB3tCuYHeFg2xvNlR1mzODvfkPCh
eQxJ/qmMtVsdDhSIEoPNZRvLdwJM2lwHhimL8yPX54WSj5DX4IxM6UzPbqbDHhmP0TaSjfbmLfDE
lSfI4rrOTM7Om+lppmElbn8yIZNvZeCXg3N5VdPOvMvOzyzMTtgoZJail5S+46N3qOi58ubYlvvV
et5i5DizM6307HSJmiy1peHmp87Ukd0aH6RJczhyf2ogxxozPXiV+EXxECROow8J3FB5Gx+KTP58
ebmLh/zsZ8wOeeN6ktjqQn4KNGAhNdxlgMLyT5eNLIeSMyuzUx2V1KFLdI1P/o3UkL6HX7IrQOq+
YwBB0L29f83Yx5e1wtBy1V83KZqynSL16Ld7XOdDaHai1Z+sKcm19QfvZ7CDLwa6zj2akbaAICJT
rbb/AoFuW3DHlzawJXtl9ctO+/fPmD9nraGyBhmN0pP4EDzKNkKc3BLABgDqweDu+LD0bNaMLn/X
3zZn+TdKsSpkurhXr/1IklcJskmKN5cXtmjDADlDYdkyJHPmOwIkQy5/igvDOxz2ox0LL0n78u8Z
mbmOJvsGS8FBhah8zBCYqUUJ9qKsXFnM4kcyTIXBZEPRNG127lH60hOv9YqTjy7HmPlMNtUrJpb3
67eJ2ZGvpbBMOxqIJ8oz3zrZYuo9+wrMZPsnO/bbzOyzeGPctpU37VgHZdSdO96Xw9VlE2ubNfso
ZaEioWhMAxVMzNS1AiXsyiKmv+FdGD77HPMLmgdkE0j4ll88C/JjoDxaOFkDGvryShbD/Zmd2dXc
oa9Nv4rPru7rY/E/4V5cTdyWPj11JTjiuCtlY15cavO6TuWwq08hQhdQMfjuZygALi9l8e1ybmT2
VawqzcoxtmrSDPUKLmTaYPlX5M0A8iQ793G1bSEvfKNze7NvZGmASgQo+X89ziRnuvy1LQQGu3of
7/+o/6PSPVUtOHhk69fqzy5MU05cBX5YenzqNj2qW+8qsQHxTsmo/ukPsSvn9man1Sy0AolmUg15
73JbjNeJDV3aTwaIDrHdr6WIS4n9ubXZoQ1ALrowNAFe0RAVibnu06MZfoQZDrDmba0erewlaba6
vgplWUpEzi3PvKZH6crXYOY7gdA7Fg+0TvflVqS7YO64DbkuV7x00WvOvuPMa8bGEj1AvoDN9s3P
/qbau8qGBHg/OOUjld2VOLJ8KM7MzQ64ahblqI9GP+XeJdXWam863b34jX29B1F8v1aMXzU4SzqK
XB37uM9+YZ7KjXctHQRAQRAbdTRQoP+4XXuoLcUWwwT9iCKCKL17p8kD/ANdLBanSEepT/qqNQHE
JN9XPtuSg55bmbkJLVJZNYa0O4mxdi1U7VNQJjBSQDSryoyOTVwb48NoKd+MuvrY1Ua55jdLd875
D5j5TdJ7FjQOPPDrbzCzQBNBJwxODru34w/NMX9Yh19Ka2ue+U7hFyyGp9TJeEqf5S3U7mRt+Yt6
s25LXlgeTX1a+3SauSWUWf7BsHxXwOgN46bbMREpVYgtptDdiB4wInRV6+8jaqCfMkZiGF1E1mGc
uHIksUEX0EoohdXVl7CEPkSBvQkd+1FEilCP97ULtK9CbNruolrNN1IkZI91KStkxL3qRAb055dd
ZXEllH1N09ANXoazA+AFoVqW3IQnGX0V8bUDLf5vGZjDYnVBga8/HYpTkjwNwTfN/3n57186wr8K
q/+zAmuWPMfxAM19yXdnOvZX4cO9zw/py1TWhdBpN64E/+nozHKdN+amiHl2swl6nzHV2asnr412
UdVeB272DN/EvZj/STnuja2Zm8HBWegyCkunUqRWnUHlm3f7Ksr3l7dwISa9MTP5yNmS+OGuFndW
eYrV8kda5wfAfaDhVPFw2c506C9t3ezanAS5a7SghlPcmDcljGm++ayONdP06WFcvUtWPNuaxUBf
N/zeFFJWdaxvAFN9dI+GndyYQFCoaXKZaMfLy1v1xFnQY5ywNVCPmeqLOhhw3c4+MhNuvYKmYrx2
l+71dCW1X3PGWcwb446Cg1uXpwq2bG84oC0LOUW1USt55Riv+cgsTgSZliMLLRWn2vgKJ5VsvVbZ
yv5ddg/Iz9+6oTuorl4wwX3q5RcBihzJNK+88ac0Vdz83Fn5WNMPfueMhqxYum6iZz8PfLXeykVU
gENBIOIG+e3dxFZ+dHfjwDB9CLthfgXL4nbcJjsh3Je+cgxv18AUS3eWyhPj//2IeXCsTbgIBalt
gEmh9GhzIhxY4nf6LthVK7iDpQLgG1uzOAkhSIjGe9eciuEAecAudnwnQ+jbdVDZPmbf+9vu0Kx4
zdKRMNhbA04qWQKBPTsSQW36WZZVLdhUhWFHsHe+Ix6hA7Xbh5ru32r9ZuHUm5BUUBZgOgjw3Sxk
woCRSUogKae8QKSLMdU2e73sOQsn4Y2FWbQUZG80RI8b042u0gjRLVSrRe/LZSPLnqFIkq6JzK/A
aPD2MHRVNgy6Pvav8r6+maDjSC99gBaXyYe1lHTpI6lMp/xta7aiYkjFMm6yqb7O5MMrXN6ug1wv
H0lCldJZf64tbCEGVV0UJ8+Af/Xt4tJQTSpXstRTkt4XMaoK35C3vbyBayZm17TijmmbSFL/mkJB
Wo9IVTBigMg8hGsrPi5PceldJDlbzexTIRYKu6RQVPi4+BPZxmsRrbbDNDYCX1i7qTfiZ2EPmM69
bl/5grdrj5jFuHlmf/b5lLHR4cYS+lczhSfGvVHTnyjOQKxebNt25QpfjJpntqZtP0sVxrz3Zb3S
m9eSKjHDKL0MpS0iX8AG8mo8mLXuHZsiHiukTRmKBjRvrF0Ty+6qSYZJg1vTQLy//Q0yVeJOHjni
sILb/r2wgatyrz2mPxG+cYRjsbLkhYhynh3NC6d13Av8Obd6V7yMkGokw7c/cNWzFHyWqGQw8Jnt
lH61sUh1+ZBAdmkNK+dhqYn2ZhmzSGx0Rqm1LXn4XyA3JDcYIQdT592b18PXNZ9caiK8MTfLTCiu
IRfbSFPg174hNdvsYTxsr1vb/yDumPt0mGQOAPBf3sqlS86UZEUFBwz4wdBnvtEGLq0LQZwIBDfV
FgUKyHmc9hMPKJSeByr49V74Iv9BLc+UVLDyeKMmWXO0s4gkqMowbH1KfrYOnNBOtUfkjtFGFCam
V4ixkilJ0+7NQo4pGRKvTxXSvXfltdRAMyQr4pDctpc3PN3oiW5Np/lM34RpZhp6WzRknxWo5zcI
xa3m1gvR9Y39WciJR28YwEKEJ1jvIdbWN6MTbSGUB6IJrufb4Mib5KkQV8E8i3ZNU7cUKiciU51v
j/7oK1U4+H14KsaDl+8iCdkK7/uKD01/ybvNZVJAthSJvf3VqDqLcUODcwVuGoLWKW9G5rb6w/hh
tCFDsutbz/mTHImpnd/2ZleV1Ne5Kadh+KsyWz4DCgVjCBvZZnyhK7t6RpZ8hxYbCDlZUmVtniEx
Xyd09A/jE1xZv3Brla5uIhiVpPa1gcjeU7crGzotYL6h5xZn3mI1gSio6NCdCu1XLw8V8Y8KslKg
ATmO92vt9KVQR4ebCVmLJ8I0GPXWS+KqY/xCbkOy6mEr0Hm2GU47cPzRzturIrzrKynAwjPsjcHZ
F+ySrmsjIY1OJfxdMVNvMFBp3R0EUis7ueSaUx6tapLOoNd8YkdJS1nSQgxVCCTbRQ0Wwt/5NSVZ
X9/EjwjgxfDqOCtWp/169/0Ia0QcdpOJqLf72UIJZvpmF3F1VC/5juOwh7NzEzndaid0CRlkyvIE
YRFNRaXw9NaW2ediKykcvgmj4x2irX9npI666bfxIbchtdxI8E0d1zqwyz5zZnfmo4orqklfZOHJ
PyqN3R6lQ8LlOJDSAQm07lcL64t7emZvtqd12VSDNUQhUDIUP9hTaT8hn5DV2q7eFtNvf/f9zmzN
EgwthP0nQ8SVgJY+h4gjHCYyVxuhAfd2cKb+T+htte9/4jV00UxL1AzZnM9ACSU0m2GFKOH0JeGE
tQNQOwPj0+L1Kj5jaTcVRnslDTuqqs+Tm7zvpWFsQhqDSKHso1tl790jBsF7aRUEuHQHqVwMoqIR
tNVfL7ez66FvE8vKodyY7r60sbuffyEdNRiRWltFuGEzHMVDeLt6TyyF0XPDsyhjlFE0mBobOsGg
JvgaJe5tYA8T9PBqrVyw5DMw0PGC1nQ4GefQyi5LcrGoxOgU5YwQfxkZnV7xj6VYxv1jGLTvLdKn
2QmQWqEwqjyLTgG65FeKE+6ij4gpohdMDWsnO8MBgaMVm4vf7szm/CRUGWlFpkWn5AVlNxv+E+VT
ZqtHWFjt9IMCl59tfVlNShetKhwF4Bf8e/5gEYNUjMqBmCaIjvE5OUxYFuuj29nlQaXRVG4KaSMe
VsP24ic0yZIkchhZnIfSuC/EHE7RaS4Y1Axsy/tkD0VltjE3fx2Nf4C2Xoyj6pnR6UednY48UiN0
DrIUo8WLscv2+QERK1Kn8p9ULhaPhCWJmiUC63w39dcWOe8auGSm+7A8QgrOiWjtUgapR7twddxq
cUfPzM0eNVmIGp8eg+PW6usy+9RCz3bZQZcMaCL7R+5piu+A22Yg6dCIlcOpg0N1qybQBcKNvWJk
8RsB05YVslsC2fxsI5fp+26UTjjtllNQbeDQu1ad7JjR8FxDhS8v6bex2Z7FBkR1iA0OJ8GDZgo9
5K7+DEnAGjRkKaslkugy8wsEk3m9bKwNHzRqVJ0635O2QZZ/CBFWGQYFEbzgkXa9cpSl6sflz7V0
sM+Nzpwd5tF27AShOpXVZytDIiC/BpX0J5/r3Mr0K86OlKshjRVpefor7qsvKMh/za/jjfq53Vvc
487lNS16h2ExWDUNLCggG9+ai6ABG4Qqmc6UtGse6RVv5aN0Bbsl3rF6cy+4B7Z4aIkaSOn3k9Ij
ZPKG7wYnVEp7Z3R2zT74UWj28I10aBs4T0W+XVngmskpqJztZzUEFWhi3lsCNIeOQg6dPhkJdbrR
7uQNIgB2eru2qwt1szfLnKW1iFShXZsHU7pXk1sGtwPkQP8gEZp++yzVe2Nn5pHCUMRF4hvBCQGI
8pjuvKt2E19D1w1acsPk9VohYuESf2Nv5pudAvNurEQxiRcsvVOxJfkxSW35TvuSOfK1dS9p9sr3
W7M5u8Th1A9Uz+ISb66QZg/snO74drraeAKl24QPuPr5Fg76m2XO8sswlDktXhGeslDf9MPXZPzU
rWVciy5CtV+TNVGipDOzoUpFqXpdHZ30APGF2LJhWoSJEPGGBA5nD6HC/qfh+munYdFjzszO4rNe
h23ly1Jwkh/GnbEbryM73xZQbEBttFp7WDx6Z8amPTg7ekmURHolhcHJ8yRbgd2psr6seMeKiflA
e5WWht5WPOQSw1Hhe4FgItuHkyoRJcDEd2JAxLa/VdbsLu6jLgIZVKk/vpuhU3wmcnJR9HlAdluD
g5deN85UM5pACKvP1YUHD8h2BYJDJh6nEdi3GykMWWMUWuxPSEia28mD8SE6+gfzk7faUVsq5VoM
7NMn5UHOMZidcUtTq0jpR/9XulB8gA5lx1j743TelCtlmz2tT+svXUJvbM7OeKv3qCNL7mRTvRK3
wZbG6LN+J+zLveeMa99u0WcMFQIdLiLGWWYr5B63wkJL/FMg7a1v0lTLvAI9VDi9ncHJ/wIZ5arR
X/fou1B9ZnS2xKyL2rgL678AmcKdSIG63qa7hPHiegtj8kN17Pf+FepM9IPr2/Uu3FKPETQ4VHwi
1SSDx+xbJ/IlOPgFs/GpC6DRxANMPdZwhTIOxdtrdVhvyWV5vrK9FsyNqjWLb4kWJ0IyssnqfpLV
Zov7xyixNVu9Tm9X6yvvjyNRlC4DaGGRhsC8UiwPSdhEfV29Mk2gNbZ3KPbCVvhRwi7hMOn5de2R
9/6GeGtvdvF6g+DHjTgmp9TbSzW8ofwnZK0vB7fJJd66DGBaSVYnkifVejf13gpuBj+ajz5AARMc
4grSj7L+mq/Ob7//VDxCFN4HAIYRbpkTpvVoeAtpGvpknC05WWVnty68iagf7dZAM++PHqYMmP81
S9Xf97nVqm2KOpb8U1R9VcOXqP18ecuW/34w3FTYxfet5qLyUkb4leoU1TcRHONtuzbW/L79++vF
xtMeVlKGV2Z3mlRbca9BJvwrPe+P46HkxSs75e1q12XJpzFD3YmWOcbmYSrwiWAQrnLFTCMxYALI
7HjKU+f6BxOFS9bwaUlUgG1wn83Oq1BKXYYi6rSuX3SAzkhbiaJh8pxuZWBNz5c/1ELIx9NkTWKc
Q6N/N+9LpJrgK3Jk+rw7AP/I2wLW3K13M/70YPsK/sE7YOnDnRucHVm5iH0/1THIdl5Nw8rtQdkP
N8mfQG/eLm324aq0Nns9BXtffhPu0A+axjORjLe7z0q5qY4l+cjag2P6OvNQcb642e2iimMJT7Th
n8yg3+jZR4A/WyYzPVSZan/1FbfoK2ffbuYretD6BA3rrzNQ3kcPAoxe1oO+y/fu41qoXfWUWcoq
hkWQWaOGtasWyYrdBNp2D+PPKWedSOEuO+ZS0D3fydn5rqowytKQCJXUAfqWkDAjx9Ob0qbzu5X4
fnllkvgOAldkuuwlpD3hDbLdTAyjvrkrbtxNyFN49Y5cio2oNcKMyTk3jHk3iWjcKzFsiSf3tnXq
BJ6O6bGvKptuFz4qaGBv4lX8+0I2yVnQKIbSwlWpM8xcRUCISBR1wiUkSYMNu6u2Q25+7z4zjpZt
hgx4pryJP3ZrTFoL0IC3hmdeo6phNbQBhjVe/QGAv/YTouYm1MNgElTGYMLhau0ULn/Qs9XOnCdv
wkbxpi1udy29ZPSbbyce24mb0Xv6g6mbN0ucv31ilCaLLsBafKP/pOGyjW4nvmN3Uz/8A/dZPPS/
1zZHcVHTCKOhxZq6T58jGp8Oaid3Fd6qfAzu/t2tnDN4uUnTh4b6655FFXaaDUHp5qjsp+H2f8Ae
vba62QursbzB0hJWR40B5VDM1YfwZ+OIjnu9TvGweBTP9nJ2FzUDCojoJbCX+XUAM2HxejmILYCm
3rrG7Ary5cYzm7SdvD+/MX9OoIZvdFWRJDtMY7RrX2ttPbPrJ6yjUJVdPlab3Wb9k1l8WlnPUop6
FkbUWRgpKmMwIihZGdOF7mfrP6UHtGgZ2Vm/ANZCljqPHI2o1OAjcYVvtaN9nqpcI9gWRpRoGyXP
E8IHoed+rRmwGDwsGNNN8MEWxdhZ8IisAqncMvbIwKZulTTV6em9NzfZrjtYh5UdfV9Wo+cu0aiF
ORjs5Zw12Gs7pW2npN964i0qbnH4T8qHaWCn/xA5wdOfJA0YhAoSsk/ABXOYhlr5Hsy5GIxvRnkz
lUxaSgrRMf7QPa+fsKXdfGNuOvBntacoZSrKR/b9tYX/J9kGTCQyq/OgwqjvOcYK9cFC0vDG2Cx6
pH2SRemUqtdZom/9OP3chtJRQmhKz9sVW4srk3ioTf1F3UIe+e3K/IHXvTgVg8Jj8pg6yqf6q37T
2+WLtFU/tbVz2VEWXroKf585Zeno/M5f1hbqOqiMTBc4Euq1/Bpbn1NtNTdZCL9vrMwCYltnYy/E
vNvU/Qgbu3ib8fiYSvTja7lvVnx/bUmz4FjVGc+tliW59U2DIlMQ39TBWgFkyQjlJR2CAwpp5Ftv
v5LRG4krGoV/0odxY5kPRYumVSxtLn+dpTRHOTczC1aj3idFnuHmebUlUVVtIDSgufWGQZSJFHp4
Wu9urBqdeeDgB8VYuv6UCki70RlOk7ZD5ZRMYZk7VKic1fi/FK0UShQqvs3o2tznVcnzm17GYu2k
x4mzMXRcXvd0caqb/v+SdmVLbuPK8osYQYL7KzctvS/ubumFIXvG3PedX38T7TnTFMQj+PiOI+ZF
ES4DLBQKVVmZm6m1uOFq5UpDykpQpEBijpSZOdIFBF7mMs0RjaG6+TG4qIs8pVDgtiE/Odogw2wA
WSj+4J6DVXSCwesErAlbo+v0IIKcky4caNQCF4UH7bEGIyLEEVGj4xxt6oLMo/HMGBMiVWgiqwE1
NpaB3U2vQxhbHWi7ovln2Zf2dU+ljnhhTCUg+UdNCxVBZj9DVWpmpQ2DYyXllpj87AbfbodNO+Mz
CtM+6pXddYOrcRJFcyh/UfmYC1wgKOHlOGvHAA9+MPug1jqKlvEXqNwxcQ/OFq6PrnoM2Kw/QTv0
Cj8/8UMErWYMoyR4zbXxbb3LULJRXQjtQKBPwiuHDnP8AUpIpfSi/xplzn+oghCuEVSMhLlUbdir
Nn0AfKBkh9t2E3Drd59loIvPiJqUTou6wCwwsVOQxKqtwjI8Vu7giqdQsop7CbVkw2kBtLQhlYln
uQeFvNQmz5wPuhoEFraZLLOqakh0yYh1laS6bfFUk8euTm21hgqzfK+ihyapBwkwVwGM01Lptjnv
X7D6iQ0ZE2TUgyUW+a3raaTMhhAc54fZG530B66pe/kuPU2O4YVu+Dfv+9JIerHdXwZ1ZkiuhAa9
YghYcuOiaIU3CVWZAdxsc31reWZo+r1Ilsq5B8a++wzon/3qDaSBQazEA4esXxyL5TARJyubuprD
nBY81A/IBDqFndjSk/lEzweS+QPvYcJbGBN1wCIYgOInorkSFnbTbifP3IvbkLN/67FmsTDqOMsN
1HLwLxLYCXf1LdqqW92d9xTr9Ttt1bVsU14YY86gUXdpnMt9fixqw4FOmp1EINwaDDj9t+t+sb4u
aEPjvAMbCGjn+bpCRapV0YfDUxDiJ/LRScChJ3q5C45XnrXV47Wwxh7wWp6L3oQ14xsagT/BzIwa
g++VEx4KmKkCclXmXRJrMUWREMlMlVJZsmC9UWqHphpmmLzr3qAWgErtXfjdN0B5QT0y/pvwSMxW
91QhSKhREQOsW2X21Eig6dQ2uJd+7WniQs1t84nH8tJv3Nbx6gKhg4OXgoGeH3vv5qNfRGHWBEfo
h/a33UYAL9u7fszf6GQ09Pn+bnP7D5xGUdEZRycO07bsRSjqhdFMVd6csjekpPRO6nIbX/BJdtNj
5PAo/NaOg6qosq4BEKahrXTuo02rNKCMjopj5fvQutuoFdLB5q+g4Dwb1rxzaYfxTj9KhHQiSgBZ
0Dc10FBL5L0ZVl0D/RDNQK2UkpzScLYII1peR34QGgFu895Am0LeQp44AwZ+E25RQnSK75xPtbqm
L4Ps/aIrRSM1Ck5c6ZSF1d7KOHJQc6bUbyFFTpR4LPPuNPo92DttsUiduWzQG6llSLVVxyp5z6HW
Gna1o0vc4jpvacxdk1QkAdWiUh8FEKC9jrfDRtqCzqa3i1sSWRV67IHDu+DWl4YhIhEjG+hpMdlY
PIkQH5moTcydhvHrFNwLYJS6/tHW0naUUP41wjjJHKOOD8nI4jiYqaOlb6X+1GuiXaTPrf8HaEQV
jGv/GruoMRtJmOR9QNt0xckEXmjelG+SHaCHldu82cvV/GBpjXGNPKqTAU3BAJ2zIHN8jK13m9BB
G1LHhBTtRALDHN5d3851P/laIeMnAknNOpzM/DhlP1UlsonIPdZrMXi5LPr74liHQwCm9xSVPeml
BPlAt/ExSiNa5KWj+nZbdHN5lwxvUfT3hcVAGoUYpFz5sdbxvso+AoMHTliBk8AzNBTzQCKkAnbB
hN0eD7hENKYAyh6/UFf+Vt3TkXV+xFiPiwtbTOjNwEtVtAQvVSqCSKkTZit8Qbv4EVS+Gy532uop
XlhjHnKUzb6IMPSI4rlD9pInOzM0UnS7cuQ9BXj5z390S9PJCxPkEKCoYPHMFd6vsWiG1OTgUmGP
6hsd9kheKXQ/v+Ox2vyXDf2yx/hHO6RSU7V+g3fFhLwu9/rvkGSx1X3hlXfcXv9K9R6u8mWNcZWq
yJDx9FhdfktsaClAsiyx5T2VVuSdZu7KGFeBim1B8ipGvrMDItZpviWJ21rZLZ0F7lSugsPKBBuO
gYHiJdSf8C5kwWRza1REFA3hgGsGTACy179U9vheUyYYLQWpAjDGbvl3CoFr53rgWmvyAByiIbcD
9EkCO9X5IR9GOdEEVUdC8mQ2bv04vye2dqsLtzWGkpzCM3c9r3S61hw5s8lsbxwEZjdEiNDhTttn
22JPKT6SuzajKbpqyfikGfSmuO3c1TO5WCtzJislL6dQyLDWYx1ZbW+ZXvJkuqDiBVEtWsvgxKvt
6fvMhR+vRtKFYeZK7zAtNeeTitj98OsF1At2ZuuuiTgAuGf2gCsp4aVlq1f8wihzxftdL6e9qCG2
Po3ehJtXs6Xt/N3YQfccrae9vh83iVP4fPTn6lX1ZZmlqEmJJOjCmBsotAoPg2ap2+SuF20Z4i6t
XRiWpnOHQDmflmX0Cnt/atMALjXI+1F+EFTPjN7+f0fFZC75dEimOCxQzc0/wNa0z/Dm0p/JKxrL
+9zNN7wnCcdpWHCTKeRxrkA0/agqyp1fdmDKmDmnn2eC/r644aU+yApZUzCXGKUYtpndKm95okz0
MLOZOgruFDQC2qJLqUkjzCv0SYpja2yDRLbme00JrRlM1Nc/z9palnaYtRSIrqVQ4HoPVOBsMOWP
WOdcN7EaLJc2mGCJED5rsp8gtXSmn1lgNXbb01nqihK9u9K0wTnmVhd4C2OjJQmzMRpQqVFf/BoT
97BKiRuAM37Fo0d0Em+weFK76ysFMFHTMWcpqmyjtSy1EtPNUQAQSucSNwVXBDqtt79gKKbDk+JZ
O75USOY/5pijNUEXJ+5iXzik4QmqhuqUWymX4ZJnhMmgs7QKUqUyhUNTe9Fb8wYGXSdQoQxAsxYh
2Wo/6GYKf3GcZvX7LdZGf18cMtIozQRxFVqqMVTIQ+uevAUYHrBIyaBQTCBRuKkgzybjqHMb/tOV
geCg00LnJIKOOaUpxZN8Sx8LvPc412FYL41UNZIj2uoC8OAz+YToVQX1U+KlW+U9+42saS0j1CDk
gmyXspOazAXXRU1cFrT19Es9PdlIuGAoshXtLk7Z5r8s7z+2ZBZlB3lxv9Am2KJIMNnDhh6DjYah
Y5qsdDfcD7h2hX6tDbiAc6dpZDlT5aBsT62T9tZ8m35WuXs76VFx6zd89M1qzosMEDEM2q7ihfxm
LfrmNAVicOxqq3OpNILgDo+N091iEJcrj7DqoBicBrAff0CLer4+vRjQkIYE8VEWb/P6uW0V6w+O
nQ76CV0F+B0gB+YIGINRJomK026kQLE6yTNUYz3yOD4DB4+DN6M1kX/jptM0ULG33dIqcwxAtaxP
xRTQ4lv42D9mR/M+QtlSstVvRW5x3ZJnjsloCwXpezRgkeMHJfSp7OyO8s40EJoXdjyAyqqL6NBD
h+whKD0uKIQquZgkklUgOd/ptSOgI2lRgWXInDTeeA9AHedKXz11S4NM6DRVwJHnAnBr4BLAdojr
VrJp4BwAZ4o8M7Z4ePk1t1waZJwmS8DxiH4lRguCuxSo1okkHL9c0RZDlVmFwC8YiSC2zjYLYqjf
oBc30TWZpgWOBLIndv1oTJCpQZTGmat/ypOFmTNiWmC589r7cJ/aCk+EcX2pX/8O6lqLaymtaS2c
TlGoRex0uWx34jPnCK5652KpzIXbNF0ohyl2c3zwn4x9ggGpclvSd2X6O9jktftgubOMt4BEwBjj
DuN0YPR4NIENa7yasuehmMSNz2u5xNIW4yi+GtbiiP8fa09/obMHdvOc7M3nOrDqEIXveEtuIJLM
808aFi/Cy2JHmfCCJ8Go9fSjTft6J29pK5ciEbgv9LW343J5TFyRsyhSjDxqQYxdvgZoYzVW6gmu
YrU/yUf8PJ6qxxrMVl1j89LdlRm38/PBvJW1OtRBboevKGyDZ9otBEZHoXkTjsde0i3zG1iuDHt6
0DfEKTcDGg0tt72wss8KxNwxJqmDOOmCiMaMi5F0UxUco+pHEIf2lN/H7XtYvVSgIAbzlj3yFDck
nknmPKpTnGhBXAcUPHxC5V+GOqSV7tD5AicwyHcorD+CeDR48T6nP3iuteLRZ0tmDisJ+jERZlwl
0vTYpS7lSfNTTpl8rTZ/ZoQ5or6eqJFff16P/mb8K3XqyKMTSZXqBnbsdtsRBObc8stKHDqzyhzW
UYoDZHT4moMtfwD45aGwJt8lO4rgV/i1iLV78swec0rTDiVvfYY9dIqcEZVmzKJ6vte7tFjJmwHn
fTfmqDaNJKPW0sTHppU9UMA/gGfe6Q1hxwnmK9H1bFHMuZQLRZ708J/MpsTMaenqyLcpJIk34Ld2
78OWIWGbkLtdwHyTSIji3sdzsPlpUp7Avb9rt40z29WjCDVnbjRfybbP7DFnLxPASxhrsBebVnDf
7mj5tf9ebvXMhczoNuBPJvAsMqcNdRct0nvsJg3kmVt9M2KLgGbrXnsIb8InLba5VchVR5EwNIm3
EiFA0Z1f+IGc5gox0cSXI0gX5rOllIBZ+TwIOnVu5orCSPS/ZmQGbSRNYaMGmIA6ZnPglL7iNFrv
RgCU6b5mXfdJ6nLXTDGPpB7qX7NEqwa+aboj5q9BqCUICqiVS/A0NWA3/3Hd4PrJllRKRIwU+AKV
IGehqEaYyjtpd1Vlt7sGXQhMeGGGbIMpYT5p5qqbLOwxh05rcED6vmhOxt30Vh5SQOQi23+Inysv
e+DTOq/khPh2X8tjXUQMhykEK82p7yuv6fqtmhKOOvZKZrEwAYjquReCJVPoKsw4HUcNINH67y5+
rESyVUc70QaP87l4xhgHmYagC32hxZ3qzR6qWN54M0FfusLIGsgxqJKvuTduQjeabgEhvW78+l6C
Yuh8oWmB8tkQqsJhkA9TD0UoXeVYWD9p//laIJc7txCMKSGVjq3s/Ycq/TG3hev74LCVIvv/txTm
1tbx5EOZBdtYQrSk6jfdzHsVrbWEztyCuaK1Wo8GsUORjM4azY7sCN99R3WjXe/WVnwDGOE7L+rz
nIO5pWW10SMAt+KjPMfbQXyo59aZoMtRxRh+NTnfaj34fn0r5pYe07wXTIy/HefIvPfH4D4lkxcn
onP9S60HKAJUGAg+dJClMx4f1FkjIHeF19kQRKRzrqYLcjzjQQPic+DXqagXX4TghT3Gy7u+I/qk
FTS1ynf/pDpOeqNvjN/QI1j9YgtjjMMbfarWUQUIxCzf9kbpiQbq4aDXngzxthS4bIPrawP7hAHs
iiKzQKqJTF0g1djLX/MCiSs8l1vwIm1SN3jh5TyrDoIy5j/GWBAV6FL1qStwOwPRZVdz58x4SoL9
jOcgKxPsALJ/2WEcRMn8eZ5khRZNk+dmg+GwPfGUrcB9Qq0ncQtLjGvMZaRFOV3Rr1G03JHAiYJ5
nODxEzOocIs3XIuMf2RFUI66Asyg/IBx3cb6xXAtb0DAhMq+8xvzrHS3Lt3/azeZyDiA/lX21c81
inYElkbUw5AW00kLLjyYZ4sJkdGodSpiPG3JFPcdvpyCaj5FtJr8b8ezxcZGKc78KdCEQ+Vi4Hqj
2egb3+ob2RXfebDxNQzQmUcyobGOAmEQ9bQ9TXvZow+LGbS2v6SYeG8l+jmufS4mnZKEMVMisy+h
0viYRD+agatSzokZOpNBzUINiioZr/jeix9RNYlzS3kV7gZHy/FQGraqbF2P+Jy4wcqvK9KcJyjm
4zxLr356U5inuuINC3K2jS1ZQimRdDFdlLJRUDl3JMxt99+zwSooacnf9RNI/jgpB+8ss8LrYB9O
gsSk5ZDKKd5+IX7K1gJRXNBbmIV3hi2vCflfLs9/T7PBxI9SSkltVshzCnj96EgO5YgjO3VDSSl4
vsi1xsQOv9bqLhaQIIa3eoOGS+75SO5z3QFRNgpb3HPGcU0W6YNWWZkIEyI/vc6m+wpcwGSnbwTo
a4o3vEGm1dz0K/gbTAARGnQ8a2Eoj0G8KzIImUQi2p1OAQ736/7P3UYmfBggJg2MEk8k9UV4oW0r
38lvPsFLrc2nc+UdNyaCVBGA4lOBCDJphhWPt0TB+HHEeSPxzhsTRGopSUutRqQHaYk9a4VVKTws
FMcEC9GphnogvY52bQBl7HS+09Tt9e/C2agLQI5alVA+AaeeNDaSlcVAFftzMrmaKnnXLfE8gMXl
6IkxBImIa1/ckD2dmwHWF/JUokOpXXiBibdxTIyooRjZC12Jb5PsAixKLnifhn7di0tKUTHEjxlO
CorA74vGjCEHnSJ3o48Mrd6p237befo+3fN4ODlmJOYh3k+aP5t+2Zy0srEKPMb9/PvYnTSMVGpS
ZRlS4simz1EUW/WKr7V95gKLtUV9p80Dwt4xiGa3AZNLAwKX1n++7hHrVihPnYLxGIwdne8gSeRI
DMSxPJqaYDcYSDXI7PgFDz21Xs0GveF/7DDBoEh0ISv1oD1JL2RwfHDy+7t8OyUeHZrOnNIuQBHF
iXe8tTHeodZ5CqQo7vuAPCnhNlU/SPJ6fft462JzCmnWJGWKJeEwv0yT9ckJ6yqPcEPIzf0zg8pb
1noB4Gsv2RyDNKGSJaXoH7QJU2LBVr1BMp1byNBo/3xygBxLDEt/5AFXVs/zwi69NRceaZZmSKqm
w4O5CKwMKFCTN/DJ+WJsVlEDn1AlqFUeTfmvaHgylNjKBu5jlWeFrnOxjmnE07iNGv8g7v2NcEP2
PUX9JFYJ/aQREj/QeuYzhvGM0t8XRksti3stROSdg/sYFLDybSxwzjLv+zCJRFeLZpX5eIm0WX5X
64MrpZHL8ffV187CB5h4kUyDmhrR5B/qX8QAXvZtvq92KHR95/r5etj9N2YYTMwIalCbT2XrH5K3
/lOtuhsgBes0lTVQtlkNuW330v4tqht1p1Wb4rv01/XV8r4ZE0DMZg7MbBDR5wObVtWlDmm3GRgv
r1vhfDY2v+hiJakNBe4IRcJdK6t7ZdB5zUR6NC8vyn+3kk0x2lruu6LARdm45Y7Ywyb2tINu0+c3
FHu4WBvekphIMeZK1pKs9wEBSwlEiUJw+hiH9KbrMNQheoUz3WQ6ZxvXJgPAl6IRDZqHRJI/n0mL
E5alsz7FZSscao/yCEmO+A2oY6DF7cYhXrgVX8Wtf8/7eutv8oVZuhcLs32pDJU8zf6BbCht5Lj1
PflzLoefUK0Ik6lnS2SCSJ2TNkh82MpvMbbiSjfjrjjNDqZMn+Uj1dgYMohKlpsUVA+87aXZ2oUL
LdbJRBezq2e/KH3/kAL6jz4cZKbuFLSgj/Ne8dCVQKj+fv1grF+uC5NMsBm6QIu6EssVoDFV2cNb
At1HjD/Y6U+t3o4uGFO51Frrt+vCKBN1VDFrgKkFtW14K5h3dNRqBhlVkduFbEuTNbu0jTtsudFu
dX81TdXRXgWQnCUEnU2ANysMmBzEDYZdy1fkQ5jEQys8c34xL3ItXp5SwBdB2krFASCJweZ+QDUV
4TjV44lqFvoleCUoB5bYA77cusQz+j3hMh9chlTY1NGsxjkFEzthPLhsJTKRoBFPSvWWkZugLi29
4bwJ6Rc691TYMDU6fk25EFllljbKk25QtenUy8Tyu++jDlbOMnU13bd8iWxmkdf1WVsVVJgUA4IO
GENl+8Vjn+bySHTzGOu72fea6JvEw5ysgOEM0AVjVBkMKxj/Y986U0Na0o7ddBrBoHQvoHn1Njv6
loC9W4oB9JM3s6ttoUMTWWAjEr0KBBm6I+04Z5KGbnZzKTcBdVORfsPzcNf1EoRA+kg6xSBip7Dw
/ka71awKWnOB9wfSjwZkjb+sMUEHOgR6bSqBhIqFgdKq2lr1u2kDHWKDBBGCGbxdXqmlQZZQlfCe
hMYxNCdp/rOI5gJemv7k+yK6yDj6BxAioAwPLBHKd1b1AjQ/Zz/ZM4iurgTkFDpQQN9SDbhze5Uw
KxDWaqaT3FV3RTo+1M3EOQ5sGkVNULY0lDbRmrnAYydSDVKTtJpO6Y7WfNqtuqGsbLxLnz11rBlm
5yI1NElXhtNp0j4SlB+j8kYZJ1dSoI+kblPj7bojskeOmsO+KSZIcaDgzB4HPYgnXwiL+pRXr3JI
noIq2VRiynlC0u1fevunFUhdQwIJ8E8Igp5/nlaT5yCSh/rUtWA5FztbkPtt638U0kE13f95RZj7
AXs7hWFDC5A5WZUgDASUmPVJJX83Hf7++7nglKfpcWGWgyIJZq8JGA+g48Ysh+SKUvhBVJ/qdrKJ
9lgrpd2kD12xv74Unh0mJ9KNLiazATtGBvXuaEuie8gSWpj85mUlbI/OBIW2IooAIIoEwZGlDfP7
LK/UPq9PPcRgs7y2iLQd6tCZC8w33MS1R+YbkNJwPtXlkZLQMtZNTGqBMJ6w8b7MyUiSMa5PGURE
RvDRm+KhTUarEZ/wGhmjbxm3W80+vICK0ICvlEGDBLQpOKjOPdEQOkUqYAqPVtS/nfEms4sfEkap
yg1fyO0yKhFIe8qQNgP5+uWAA6o1ZiyPGX0utN3G0B3KF64cMGHbWTWKDYE1VxZ/jO+iPEnVpRZ2
2c4uEZN8Msv00+5t/4rB3q1x2zlUzp4/unwZQc6NMQFLiZVKHPXcPxRo90M7S0luw+TH9YNwcZ/8
WpEGGQhFp8MbzGcTVDxKSiFoTrWXdrYCeKwL+QtMGPmySz7qe7LlxeHVbyfJEDEATwDVoT13lHFI
ajMVh/yYpt+S7kmDSvP1NV3GROwbGOtxMSsYb2DTxhL6oX0E6NpJSFThWc00gleWFL0QJQLFs9aM
W63uef6/+rFAC6iBlRDasyw5f9ARXCaiYB6MBqgu8lJXP7LYu76wi/fG58eCri2GpPDBIHh3vnWC
6o9tEBDzoIOpO9+YhUUTHH8Xv4/ZJtWs7hFkpi/cQZjVDV2YZaJl60eg2Sl1E90tBSRrULcHytEe
b+qb7GN+ynaYiLGbh/BJPnDWexk88SUXhpkbJ5PlTk0KzTzEOwksoMm+/aTo/0OfXBii98Uiq+pJ
psfhKJmHSt4X5F0SuLwpq/6xsMCcMwnxuJ/xyEEnQNvrUOVyZku4n5+lpwLJ2yMkDhwZipA85BrP
LPNYHHSjx8Siah4kBQAlPynI3WCEom34mca5U9dDyWKJ9FJabGLcqIVSJDNsddYIIvctJQ8yduKu
H5yZvoX50NuVS2fpIIRpfPjBHAojVN/hmeUOQ2EPqhs+13j/8jEwq2ELfGAIkhBdAlnX+eogAkBS
TcPqenm0yvglTXjfimeBOWYaYlbQgqHukGgfhLzHvN7/ZQKM06SBnQLwQlSf2CH0KDXNXpfH8qSk
5bswlz8Uf3RrU3KzZrqtI/1+qBMeVm79xlwYZRaldIkiJhF0vlpHtImdQyAuwWOQAq8gbvR8PWCs
ertmIO8BizXeE8yNKWujlEeVahyyPLDytrYwTwduUW6pafVLLezQN+jC06uqaoexJw2d7YjuISHo
NZCRfazd9q3AME3y8htqTfTvPE+N6df7Whvjf6o5ljMBL/MhOPUO5VAT7OAWRIlu4pgOD6C0ukBA
y3GaDWD32fwRkG/Si01lHsZ+MzWQjG14eO/1aIHDhJiHZP9ipjOt+qDwc6U4DXv9h4JZufvqrgcb
V5450IsdMb3NRU2sRgsAADGIAN/Q2LdzmRp+EDSGcVAf6h0E70FlQQV4CdV82V73xIsqHb2qTYwX
gr0Qan6gEzx3EaKmKJqDQuFg3KUoaEc3xTF0AFQ2bqUNhiztIrRyzfbd62bXvtvCKtsIDklaYCge
TqIUP/X8jYxv1//+1a9mEkiGaahAQjiMvcZUEOEbIzWwGQRUeDGl+ncJrpcHKtCeOFViG/fXTa6d
aRPPZyT6KsY5DWYjAQPsO1CrGYdwfG/Cj4D8DHk49ot5LXwsxEQIv0EFBSOxbGTsBRHiLkVF2Y9A
JhPeUrr9HDNyIAhuvrXAiQ5O/5zvkV5hwJ+bXq18tDPr9PdFNAl1UiXYaR0cz5JHbDTeUNTpPP9B
RoMWqqs273SvfcUzi3TPFxaBc6jTtvJ1PJ9AnQB7Idh6jRfa+KhROuatcOUTnpljsiuz7Q15agPj
IJevIg68mlgdnP+6n3AXxbimP/gCuHEBgig/lKfmTaNipJt2L4CE2KGSj3+0KngMCIhRf0G153wT
dS2p8iwfilMvFHY6QxUR8JtK5MLpV91jYYe5bBpiVIrRDTnmVOris4OfbaRnDE7an6fOBTBqd30r
eRaZq6bOA9UsMPt+AjTdktKfvcx5yKwaADOnooIfC1Ue5lOFiYBinNEaB2PSHA2dr0rkBMLPQMRc
lwiEXyaYxDdE+aMUCdaQhLQ1M/0cnX6n3oSe8Wqe+toSa6jw0Kw7eOGKF/CWx4SsKARlbakOxgH0
C3MBLQ3atjBap/mgtCRgVLN1gcuatJZp4f1OXRGEccCqMYdaEfu5jaYiQxBL7rOtv/O3LUbeaDfI
3PF6M/QLsdu7NMYcaXkINFKXGXq0zWRn8r1EnFB2/PkxlnPrujeuHmzU0MAdi3tARGnp/KCNZVPW
PgQpjuSu/VQ1Rq51GJ9G8D4UGJeWHzn2VjItFKJR4DQM4EcvSFcHrZ+LXM91QAh8dIYxsXjwvRSE
w/1meFf+9+ttaYytKPmz2kn6aOqHUHwEyaBdV401xhwj61uIzp0E9zBRp2O2sJ7DUFK7QsMVY2xo
ex3yP6PdvxFrsvi56pr/4y791xr9fXG91Og/geho0g55cK93WM/Ec791Z1+YYJx9SMUs0wUsiNKS
Bdtkn9wldrJrXkVr2v6v8xw0PUC6aKiUoAYai0ykHyc/NSY1wnpSsqt02Vb6aheF8p/cYEs7TKRv
tSmcsXHZqbPTXfOmfib54CokGHmo8aTl7iL97Ben2ITGO0ZI4fGsukSPDHWYCK5M0BltFBudZNAQ
UGFfyfZvQKTJqe6v+QUBoA0MoXDEC/owzfdbUaY3WZ9ldggW71h9+YOzi3q3joo7xDLQrT53vair
IIEuYEXTfnIbCwzv35uD/zI5uRt4UeFcN0ejHLt/IOhESVgyJHBKM9bMDHAjENO0pzRoHnxR+DuU
5MAa4uBV7sjhuq0LHAf1Qly4pgqUDG5OtsKoDFPui0mvfdIW9btor+2KW8mOLfGm4EA71z7U0hQT
3SWhIK0ZdNpBik7jfAiR4V9fDN0YduMUvH4M9ChQo2VfR5JZRX079NnRT158lLYDFWLS08d1I6s7
trDCvoZaiOgG9SjTidvPcba94ej2BDnl0OVOAKy8LVHP/ndFLBo2ByrQbzTgRycQxJYAj85QpouR
vqdcjQ/O5n3GxkV4lTBJ0UxDlx1lEAXMGzPrNnkmbK5vHs1RLr8QCEwNHYLmaOycH6TW6HEbtQHF
IEbbaB9tVECxEo+Xaq6v5csM42mdKjRlFsb+QZIkR0heNczZjAK3CrXm0AAm6TLKQqKIKt75ahIl
69VIRJ2w/zD2c271sedjlC2wop3oKbd9shlHa0Co5RyktTIAxGZwe+A/yISwOkVTJIZqGKPsG4Me
tXqevo03tPyV7bQPEWwEoWvcC971L7d6Ny5sqkxRFExcepiYKD3EtJ9uUz0wEaFC8eJ99507G62v
pUsqbg9Qq6DtciFLXIWCmVYKOkjKNDU3wCfgIjZGf9dHCcJuYkyWFJrythEiwxUhnHojC5NqT4aB
Qe4kE7xeUtMj0HgG3t7ZeDsnpblLutbc+8ZLpOzMKZPcACC2m3AYvk26Aj21oqwfu1mpHyqy9f1a
R2Oz0eI7kNGUrqwH+V739bG3zQxY8VwjpldKJSAog2w6fdgNb8BMAoVSZqgODllVb+YoHW8zeW7e
FXUCUkUxT41uZN8gGFfcjYFSWWXblm7YScQj7dS/ZG1V3mlNOG5zEMm5rRpAg1kICmscFN8u0Pp6
mUYDu1/KwVYo59rFeLJ/q7Ty4NZl02yngAS22EjJY6r2mVsaWukMgdxakzy0tjzMkQtlAWFTlmDf
r1rd5DnJ5dUPUjaIuOAPeKsu+lVJJPtFFw8KEqj+H3HBtoH4iu+JH4Y33bSxy3HLVYvoWlGAkEwL
6ednMO6CWcqITJCD1r0l36JNC6ScZkWQt7X6zW+kN5cxjCqhARcBJIZ2ieWKUzGIZzyUDiGyG9Wq
3n6JKGZ2czDFzVRahgxpJHohKO/De2rHPP6MC8gnyh6o/iHq6MBGyRdVQEUJRqPAvXGIkm30DKZr
23wW3trvSL5LSyOgR6bSijyQ0GW0O7PK3nt1rk4z6o/yYTQeOkjB+BEvF7k88+cWmHiqFlMt1Hoo
YzR9dARLBqWosVMcc1NAs4f3nr68I86NMWmxkhWKGdehdkiq+3m8DYL7iHd9r5qQRYr8Q2vnQk4u
IPmsdAW+k9ad8vF2Cp+binOhroRlLOPLBhuWlQgkEkatpydK6U77trGjPZauianfnMtZf/k+PzfG
fKCmTWXDj1JyMMJdBEk8RJZcuTPFuyaVOUnwyuOS2kLlQUZzCog05mALRQbauapO8Yog9ae8S/2u
4xq305Ps5ndiYHFhd5f+hzx4cecwaUNdqO1EEQbITrrTp5jtp97lZ71U5dQDLk/TuS12eb7ZY/06
BiNGjLOQN7F750TGy491boGpVWXqHMdijtZi4/qb+gVTaM0dSHCAfp9eASbEoI7oxG7oclUhVjNk
gAlxHwGkdglJb/UUfFpzQVMFWvMGC93NACS6sv0NzYbVfaSCQ3ibAUnI5mBi3qlpO6GnpN11bvoI
CMEdRiITW71D3dnr0RM8cEknV/1kYZMJHWmAKmaiwab6QGzBStzCBhkkwKdUNO1/lhqgLzRadATF
BGiWLxiF5rGJoYNp6IiKgzsCHRQ6ZJeBv1O5STe8x/vldn7iW3V8PcMEyIVxy3Ruxi6ZUSxIzVx4
8oV59GRZSHiDGSuREQmzbKAPiGVd4D9zLQ/0XMmzU/sjup8dEywk7fcM8k0lrs7Zllxy00B0s/yD
bEGEpC2hwEZcn2xpYqi0SKrCJAOMV/Kq5/xBeMbowJFKtdcbM3Z527mSK+AZiukFHZk6kDXMdhbi
mA2ziZL0oJdWYQZ2U6H0F95JxuCJ9WQHKrGyaPM/n3wAX4GvBWQOohEXUKUkJACCy1pxmjbik/CC
BhRSBOi1uo0nP00FZuV+7wm58i6hiFvIRGBUCnJnbEmrTlojyrsYn9XpO9zhVNR63EJcFJlJeg9S
d9p34obtlRTwzCpzHNu6g8xu2tNWRqRZxXNjU1lfnEdAcGmFa8fr0XDXSf9Fi7cyqbH5WQA3kl4S
7UaWbZHyn+91uxlfyF+jDUZrNFB4OIS1KxELhYAchFvBus7WN3xpVmUpRy0eLT1jJ3zQWQkMhnnA
+vjdptz/RrJ7WYBAbiGqeGTSR9gFoe9cBubcgvMW4xnK5+Q02YX3lJ2Fr4hOb9fz2sC5KRqaFpta
40k1CVOjHcz5Ph0bSwufpXlfckUaLqP3uR0amxZ21M6PIJiX0CJv7wz30lbbjbgMpx0iAJcnhV6y
l4uiwEEAPMGqw2RMylylRE6QZWpC9GAS4QZUWQ5GXvbTnHpdBv1BceAF1/UFftlkzoPRDpKq+gHt
w0rQiUHf9z7YGDj18rd8w6PEWLswUKCSZLTvMQjCckYk2SwP0gQHMYTHeoBW5AsnmPEMMEmZLgdZ
A2izdiidyZY8muIW3+h4Aub3bxOQfPAAHZ/wrotvtlgSE7QngwhGJcTUQcgeA3vinlDp+sj1D9kW
E4Q7KLxvTN0msh1vE89sHV6Gwf0nMLmblmOYB888VGVHb0gBeoOuj0VLz0BGbFCCwIsIMhyov3S/
2YZeAYXilCw2gd5si1MiRsKgSWGUnUpHe4IQznDf3FHJ78YxanAX/5YmwVogB/haggAobTeykn0D
EYvejwcNMJAeGIXMAiuqU/0faVe2HLeOLL+IEdyXV67drd2SbLVeGG1Z5r7v/Pqb0DkzZqMxgu1r
PypCJYCFQqEqKxNEDWn50XD8jfSRaVIjwFdUK5A9Ut86asZSkuNWR3L1+tLd5j4hTTIwKYKqlm25
n/sy+WW0Y2kY3jAIdB/YJMoYqtOZtWpoL4lVOF2Lea8EyhIZQdwmyW5oQ7ymyrzgdekYVs8eUpQv
1ZUQhfGUiEcZxMEK2MS9obGBMCeKbR/ZVgjBgNTWnpEsL7ySPOvOOrNO+ZHWxGaoj5N41B/CoLNH
CBYSefNwF9+Krpk5AIPV9ufb/PHRqH3e2rzAb1Z91K5tJx5zYDZI2ACpCMowrlXYbynEeFpbfQnt
Em+fXuV8Yt566QxTr8NVr2XYJm1es7FbqGpgbiCwguRYuP27WXu8Sga7HvTrqfwxQ7c5q60VKVI7
rNqxtyDMAJKx17raqxo4TggmrD707zIQha4ecsXBGMH5bKepRGjR43nQpF48RvKdPD60OY+8ipVq
nVkgf8FmbcIqyVW+VuJxfSufwHF9nz2YgDl8V22Mw31NNawLECdOJYqRtp8ZpVIEJerGZI1mEYUA
zc/Qpug98kDgtSlYQfbMDn23dUYxyCu2bzlA5vvJAvuovX75NxtxkjvevcKqFokoWiJ1RLUUUDtq
Ye0EHERv9dpHt48oHGavgjdislDx2nfeRcpcHl55ePuAY0U36EZmmuASVUsL5aLZ7nFv2P2+BHtb
uVsxIH+S/RQgEu6eMtJIvJMxvgM+Rjxj6SQ5GsJ8SeYpR3su0+3yniTJsy2CHORGd7FQB7gqgJuO
3Il41lkQddFSMaukmhed1DrW26USzfWohHdJ9gY2AFSCU3cxvubz6Kk1qEoMsAJIIZoJt2bhi/li
q5X0F/mStP0zaJ8q5TrrC2tF9ledJFfZGVpgfVmOndvsm7vEQlW6+f55wGWtHMUe/Mc9Ciwlda9J
IGbplDosMKPb2MX4uIT+nxtAMoKKO/5h/IYKM32/ZKOUNfoxFTAKm1VurUbOX5hAKxxPK6TpF4xA
dSxmRShFBZBdRHP5LpkE93MLzKsBQ3P/NUFdxP0iz0aylvqxtcD6LnpdULyX37N9edva+lV+w5vi
ZJ12jOn9MkjdvTmqqiBTBpyq89LCUb31CsR47vpTvAZEjYs4ZXmBoqF8BFgtAN50bOmB3y2Vti1O
mvitmb9F3PYA+cr0ta4YCCME/oz+C/WW6po+G9piVT8KYSR4lY/WLQlept++/0ZuyHj7YqBMxKvX
BNE8avjnV08cTqskEniTHNRgfkBXbtdgHrqGetRf1Im2pmi8VpTPGPKsUVAY/X8owyfUEmUuWzgJ
7xc7+GtFdIJd5sKqmRmy3Vh/M5RTjokhmUdNx7NBvT7TXpDNGONVx1n/oiyZPfb+pL3+xVHafBo6
IEgWOp0jgLIoNJV7EuPXXRb0dnxb3IMz3OUFuI/eFr1xKnrtZIbYQJmZcgWtT3R56vDKHX2tsklr
oD/oL+vNb1RcWPu3MUW7AlAL3ZpAcvWoSHbrkvF/oXNyXwf7/9OHTNSpj5ySrzBLvssnS6R9YwAF
lRzGeXEiOU9OqHihUL3eEmpL+RtoTlZuakcQA59ZpDwFGljiks94Z4uH9qnwwr0KjFh07Lkz+szI
i+kMyEviP8qi1AUltpI6Q7wEINaDhZK94kpgABwP9Ve84KEzxDvNzMRna4+K9KI1S8C+CBoeAdWp
+ZJB3AOlV/Ab7oxDe4DcUGn/sZQSaQpvbVIuqjS1kNeRqSGXDEHIAz0M0JlYwQdti81NJFmxEcVl
ScKGgl2BHuWplEkullQnB3DyxJvqPbpeHcUpDxh23HEOO9kt2k80DUQjuoarH3AL/HzzBDCgDT+E
KkoRKHaAapgo/mQZWv1E5ZJofRWjXT1FTn7In2fuUBbrWGAohRAhoPKK4d9z4+0iJrNcLRq4h4hE
d35nkM8IFWKIKk3flSNnrazTj1YPnBQgNuwu+flmrWIcLxkECUjXcx2cHnQ4aGYF1dvqiCjy2j38
NfKtP0ZQKqjZY4HkVgVyjlpjl+b5vICn+mjMIUBsupY5Q2imvLokK0EAeSeauiaarFBtOV+bjGrS
WtaKjHREPchftRL1nbG35f0MQWs8U3WJHAxesZ71HsDINshUCGrjAqRMeDSMrCylo5D51XBnhj/a
yisB0+B8OVZ2YoBRCLgMGdhNutK7hPWImaJYxOqy2/RN65zkJnGmCl9NtltUWN65jQ/m0gzSGwRx
CwIKdTCybA7VuC7x+u6/j/FtVwOxFM12rkx2r3w1ButqFjE3CD3lZh3ttsS8SnPbqqmbWvd91vEm
dVnfF4gU1O5MtAwuEsB5XCOxlxfxOONtY3dfoNmNiaPpX+4zc3V1FLgCruYgc+M3ZqkHz6wCNBLO
g/jxpiW6orHoxv4IDJDiWF9j9Nx4AYl1SAkLPx6YeO/Aoc8d2VinKa/IE4vAxFdUkgC6QFhoC9Dz
kSjYPcqiDe1Bnisz75WtYfIFNtFh0uYiSTVi+CV9AjnY1SL7/bcPeRmcHWeo3d+5Wdgb/Gu5VEya
cbQa2USVYvbxjCBasYShYvkBWhPNGW/41ABsR/plkPqiYVSMcV3hKEnLVaqc4oinbMjeSAvzLBjI
INVf6uQkSjVlUY2aKEbz9lCBJg1DsA7g22knEW8jiMvzkgLmojYmqZxAC4tCWEwBhUHD2GupfCX1
ZvA3MWhjg8oBTEOq1SbHxk2O9IJ2gdMFsZt/TxwFjCmiaPMqPKw1IYCCbUwHmPfiRdZonRDlYiod
S5D0RvONAa29z5fECnFbC1SOOLS1aRU5ysdqWNwVfRnbUxjtBqU5TXnz8Lkt3mroY93MZi3IsFUM
cRD1CF+6ySGlYjreBtUkU45n9L2+ZlMjHeN9+dQraCqhmmle518xC4rP9I6x6/uVC5JkrWxrlfI9
KVIyKQ9RRNUfBrC6u9WhIR7fg5UCzH7ac+YKkFDkNB5YURIIIGRuyLhFQBHOg1UTp1WRzDhjZoMe
WoMWTm06gpA5n3819pbifrdwkkU80Ki0QsyidR5Tkzg9+CGEFwEj2IjG0i1oNyWnd+oA4FneaWY+
KQgG+z9WKcdMJLGqBPSxMImNqe8Yo3ihizHzU31Lpp/443/s3fxlj9pNjLyXSyTJ6GlA4NlM8MqV
gC2v9v/PzSSetLlhVHU289JArB8ANiIRBPROGQiWV/QZZ4hKW/fcS43sFJ3eb3eSul6SVVFKccJO
dod/VKWjZ80jM4YpYH7c78Y8CpvvRt8tCWgQRQ3ZwuSMLhEMtjpHuDVQRYJq9ozQn95wH0s8m9Sh
l/KpE3s8T48LlBDfyPtl3k0zsvrxZ2hjODowjj1PZ4TnL9SRjxPgxkapyU+9uRvAQj+a6P29cbyF
bQSjHJhnRFeTnqJPSzXDk3RGn+QBrUUMqCjq3jzW3uRCVHe2hQMozp+znnMn/I+z91+zNHWw2BXt
GOUr1uZmt53d3zVEAtbwqv2yB1cAvzz3P2LML4tUjGlEZcpWXK2nDDotr8mXKagczDHVQfNCsD5Z
5kzfuW7DPhi/jFIhxijxSExaGJ3vADEIhiB77ia79cjTs+n/ZtQXiFPC5WIhh8ezgjqIKqRdzXKR
ZcA2rZfhAdImQFlU1+hcvsQHbtOS6Tsba9RB1Ps268ZGkpFEI2yrP1UHxUK8mrJAu2lGu+7s7K11
6nft6XOnZWQUugKoCh4oKPQr9HUxhJWhNWIcnbQ+va0zy+mH98ka3Uj7U3pUVGTOLFHfr0nU0qw0
WCrUh1i7qVITiMaYc/2R2EFFTx1wAiDugCcAPRkdW8ywmYx8HY9RpweWONyqmE6J9WwH1XevLDvv
891jhLIzc1RYSQzBEkoZa+pDZHuhF8cFxwLDL84sUDnsiB5SmlfzeBzjL6Wx2lK12EvCm91iecFm
22iIgG5MWQKGuuFYymAAW1p7lCpHNFA6LnrOglgt7O2KaI8rjbBvS1WQTxBUS5zIsOvaLRxxP7j6
S3VcHjM3K23rnnfVMZeo4YQhJcLgPl3VyTGnMoazmZ3aztPWN7F9SNbdX5AugLV5Y4U4zDZhsOpI
igU5O8XhggYnUh+dVzdixEFQLqCRRSo4oLykgq++mpkWxtqCSDF54FT3wW6uAcge79pguFo5JTji
XxcHamONOrX9VEbW1K8LSv3/tGKyPdiQ+LRBzINL5lRJQ0u9qBcpQo8ZnrDOcIktBjSgwQ3zKGBw
w+sg71Qca6d9zwGz4ncYWEcYNRpM7AN+DTApdcDyUFraolayU9RGoqtVnfLcjDU4p/48UmzM0Je0
Wijp0JQiHEMwW8csZO0OWV7043MrrFwAQ1j/XQ1N8V9NU2eixYn+ttdfgwnMjx9Nd7pfXlobTc67
ljt8xfpuW4OUfzRKWdbLVC0Qvhs81LmInJDuzocQqKYOgJvSE/byFf+zMcOIJqPejtlZCYTbVKTH
ZHqo5kVNVtp9ldzMm8xr1NeOLUjLc2/onFByUHT686ltRd+apSJ+lgGmVoFm+BQnykOxiLvWWgLO
R2TF/K0NyiWj3mi1Iu0ytD/BbDK7jXwDIZkdoI6Y9xnwoIqu5ldMtXLuTqZZ8JEBt6paICSjdhSz
okttrUZ6GsPDkKZ2tDaOHvNaCMzztrFCbaA5ockllQj/ZSX7k4Txm7zhnDXeQqj901CLFNZVJx3d
3Trct6AfNsFZ+zdfCWVPCzumYr6TspIJaiWLahujN0F4M4GHvW/QglH3HUQm1asSwZjLmsI6baaB
KRGwriNO0o1XYxgLFGGn5AQI46NaRMJOmKTHpjT9ItICca1cxShWO0mr1JY6yc/zEFq2KsaBVOtx
7K1AzSdfGfIgMXgc5uS70RcFwjYySYs8X+m2VI7I2q7ynJwG6dAT6gkh8vrpiAn6SH0be43jrMzz
v7VH+ZGhp0i2QmwF2X6iPAhRGHPEhUGYgnuneGzfwdLNyyKYAXZrlvrqQ1yJU49EFwRAiydgyjVI
cTPaCU4lxkgG0+4jrlHyO6mtBRs4KooAemgGeu7nSUXRGtqsml2Hl0i/l3ZJQOAQfO52xrE5M6Oc
mxkEWZuWteqOaja9YMqhs5OqRDNxLL58fnQ+UryLBaE7hEWhwYa5vHNL3aRMNUie9VdhV+5FD4Jj
HwxOhZc9hBM0b1sPek+rh8G8g3413hK6NF45joUSxTS9ZkJNARAkAGnO/wZw1AuGMOBvAEdVUD/p
zlza6051dctWXgml9rJLvlv7P5YzwTPozC7lt0MyJaZRrh2KBOmT+bM6VM8iZjofw8fkvvT6wEhd
rk3G2TTQaiQjSOg2wv75WmdJ6OeqXfVX/aENoRc+eSsuzOhBvF+Dzi1PcWcvuKUjV9vzwgIj3IMj
HW1O6POBF0KltjkKZWsqlLE75v1TKj2nDTcDYST2ZxaoDdWEaOqFaug+Gl7zXj3oiMXJTX41pZDD
IO3G/jkGxJvHJMs6LtuVUZEAZIZGlCt9d4ROqLsIshf3uVNMhfv5YWHB1rbro0earWoViFiZ/io+
6ME/ep3SbbInfHviFa/8yFmURj0u5l5IsjDMu+O6In8rZVeXSydSnzlrIr+GDgCbvdOoiCYqDTBe
BbyCiM6M+/yOUJ/ofuZGPo+tk1WsOts/KqwVpSoLhgL/IJ3o5ja7+oeJ8QNCgHsTkpfcUhXH6TXy
880rEBzA65LJiC3kkoCqnCenbqI7FnhxiD/K32PV7lOOozCNotUMGgSoBF2M/lZzNNXt0OuvazbY
hvxgJO+ffzVG8mHoGwPURyvAxJGqKxwxTQpnBrHCEL6KOlpQxZ2V/Xm35MwW9dE0YcIfotT6qyF+
HQs/Ed6kPPh8OUzHwDQo+jFADDBAO4JgVmUVmfhKKeFb7wItwkt6cBc3J/V2+zeeuayPREYVwZsM
0QjQJ597BjQHrR6EjdbrTFrWHpJ6jJ6bd8neBP0YwCwuFy7EOtEWckZwLuhA7dDEflUXTzX5KVYp
+WBqcUOMDVwJzuyYwGKUDzF4QrnISvbebqxSJwC0k0mbJtBCmn3NHTzNJ5IzqPC4ZHfJmeMFLmaY
3K6T7MPmzLViMUxZA4u9K/nkCpjSwHIGd9jHB+DOi28c72ElZVt75Fra2BPrts5zFI9fxQBI7+sM
TGGW19fBfFjc+FZxCGviEmSnyivQQudZJ2eNCqDgoASlswYJBhNUb+fWyyzURAixzR+AMzJX3ONG
x4ObKDClusP1IobfEv41sPYqAA8BXHNubwR3X5poo3SKcrtXPQK3wAt7v9znYG4Eh65oC3serxPj
YjehDYYBDRmHHZ2Tc5sdyP+KZGmlk6T9lGJoWnWNXS3v6hjan39LliFQJoB0UFaQk9JI6gqKnFLS
5OtJzg9t8TIOna3pj0pncuww0jAgp3/ZoQJoDsGYcWnb9dSZtd3UGGwBe3TfuBMyXvUtm1XeG4lE
SdpLtgapKNot1jzqeSKelMcFcn14q9xZXhSoj0Rvtw1E7uuIEWxw6E2V0IYA1kYn1brcD3E3E9E1
H4TtbhUUQCcI9qoGRPERhLD2Di1T/ogbyz0/hHhAqCcBoU65Zxk1U7OG2nIKXyfP8FOo9RnZTe2N
nobh7Ohu+KYO/udOw3oJEqJ4wrP0YZMKANrUqUrbYK3RqbotXaW31xBDsHb+s8f8kLgb06uI1+vj
rZM6EnWrxhYeNMtJkN011ux1rHk+wzJhAjuggMIU3/Hj7baJa4kS11q8xhLK8/IBKtAZ0ECgxxK+
5nb2ZOh26g2SU/9FVQivajzDoNSH8hNdTBFjpUuKxhBPXfg4T9fLysF0so4exKVM8EDgPwZazmOJ
npV1MY7FekIv7DlP6xz4v9IpaxxEPVY98LnfNDqXApwVpbdWqaeJWFeLnIiVeDIe1cMURAd5r9+R
bjAYC/m9fLIG+rSDlgAUQfh8KMNQ1jp1tLRZgHOEzwQYPADs1BjXyaFwhJZkGbbuQ7AJGrmhMyzu
X5yGrXHqNZT3ptXHnbGcip/QXfUJKA6jdJB7D7o9YX/gEQYxj98vg7pIEfBFaZdbeg6DakAI3Ut/
/aaWEBIn29s6A0jeePPKrOBGxrCRuOEZfSEti7m+PlE1qAKuxndBzexE772eL2bGOoAW6YKA6s8g
FK7nripLnRbPAtQO5UBCJ9iZ92g9vytfek9/mV9roCN4YZtnkbqXNCGrQIMHNccSFG7qo2VyCBp5
v5+6htCtKrrU0MVTbT4P5k954JBHse5vCDWi7ijqEpq/lO+tTafEZTzgw2CowIz2ifa9au5ADc7x
caYD4Kvo8DZAp2lyByEc024Em9NJf6hWJzx0gfmULpjS6K67fQ+vs+67XeVxrDIucejbwagERQgI
8VC7V2kT5gkb3G1qAKbsl+gQSVfhAK1NoluQvpuik/Kekh+lfiqUnNkkX3RzCchhq41jCUFK8j5H
qmeDCeBb8WDdoqai2oPbPJFWXNc5JQ+ow6rrnpmmrvKombvMBPcqOIlqlDu7ILzXClu8R98RZd3W
Wa5Uw9Y5z03We+XMKnWZ96OoFGJOFnworxWfCBvjMShCbYY8zMpDecNrrDIOxZlF6kaKLa3MW11d
TlC7t63OT4aff+E48BqM65lAdlzw7YVmK4vpikGR8EZ7GeRAQT4GLsjYViY3XjFjuXznLYrBdQbe
5F826WKV1kf9nIcYYiLsXPV9AjGxDHBb06+feYUdxgPszBQVJzW9KwaxwvLUYL6WdiNUy4Z9euCB
elkPyzM7VHQcyqyL0TMjlP/qYoun6iF51tFuwAx8H1T1gfeSvVyXiuiCgvTHXYOi//nZa6pcy7IV
ROhqQNwfG4iOu8jldWFcoGd26E9Vrqus92qsQ+to8opdE2CmDprPhwbSwSBus/aRaP+xR56bpD5Z
W0gy+BFU/biUV9rgFJGN4w2c6JodMLUU2s2P3yi5XMZPYhTkZgDlob9PtzXLqokaKwKNivkM7TdM
rubVv3qSrZ0/6BW//HeZiMEiSi1guZRUjGlRR3uVoPHV6oSAwjULDzKCoys7ujO8m5hCSxunsQjd
fLwDry64MDiX4eUldW6cygIzJVnSrjUBk1vvzeRdhwZ81X77/ENexq5zG5SLdgWgC5WQlSeIs3sd
ELhZ9/S5hcsrnVggSgAEC3KhEG6qgqFX+lye8gZjK4IbS52n4ygkHDvs3fplh4r7Zib2jSDiUzXr
ayf7Sf8yTrvPl8KIiedrodwBWBKhFguNuMPo9vvmtUIlWAuq++qRS/dw+eI4t0V9/V7CC1Gt1H9s
EWjt8C7cNm61N6/qdy4XI/Nobb4S5QeTWFjt0JBBUqBNlluk/IVdYMAJyZE93C+9zROJYNzTZ+tT
6Ky/FfUhASvQaVH9wZsByfzRBYJXvMymU68eAqX9G/V8zjoVKm6JvdIQITycKR9XQPMlHmx8w9vO
nX/KYBK4Km/ULxyn4TimQt06ECEwomz52Np6r4w2njagYtLt2k5+mL78scqHz23yTNKJZqHGiSSB
rjArgSIuHqCMbudcOjZW7EDiA5kx8tDHkOX59ZZXQlxLoawfc8teHOVldsWbxIsGV3zMEpQYph+J
r5XO50tjnkEQF6DnDBUOyMdSVruyr+TRwBg+wbmrTuxUz/2huy69accbH2Ukzxgb3diizuAsDybg
ItCQ6H3CaxGDccWqPeHbPwji4UU5kOJbCg2D4+erZAXNrWHqOCZZ3qZiVINRI/oyQOImrZAwh/AY
teLtJ+tEAPgCRjQZZaILLht10ltJaKN/8ryOcEwGoPdHjWF4Am/gngu2Ief6/EGCPUUtmKjiiYpI
ozfXQgxNQeqr0yBbtZPOZnGNLlty3Y9KfZUKg3inFVXk9k1a2FVaKD6I8hreI4Ec88/+COLam1dR
rkdLoQo6Ca6Sn76BSdCT76wgvEp868fnn5KZnW0XTA7rxlaVgTlenJAF6ujPeGRIX/uevevXcuSJ
vgJQHbe8wWB1ON9j6i7MQSGhQd9NQ+Kp+drugzYYKTUfaMI+IZuvSZ1GpW6WQosQaUpo/JTVPs5f
lRVyOGHuGs1V04Jrrn821vdkvc+jaTdZqhOqkV2FOxUQ6EZeeIkp69pEfwzzylB9uaRtlKAJa/R4
UPynneLHrnn9D8om9HiQCAb0BBu9sUZt9FxHYjRkuMR6Xw9m1we2H+/NIsDIxnW8A+0uhtoHzoll
BfetTWrLw1AcdL3GaylOr8X6Cxk0mPZ/47OAf6GbCD6/ixE3IbHi3MpEMogSPszXoHtL/QIiizKZ
+s7ekMXxsNDsVf2ySJ3IOZVnOWxaDcioBUx2PtGAC3+QezK7jxwQI6H2z6uWMR6E5PP9MkodzViv
x1RNZfW/E9b5HUl6DLBQJnxdcN4SKWfJpWlJhRCbWnmj29zGjviegKVM84yASFfOqHhecZfINKqj
sYG+nnzZBJgnWeonDQlPdGr3mZeXdpHeK2A/UVCBwQz5+hx7mmAvLcdL2ZFhY5hKe2IlaQ2lw2rj
PWmq4Fa5yu/BVugLYLawFlwwra00toEpUZ5p5pW2MU1+vom40GxW83CE6ehrHALHXPqYRnWhMy+B
NVC/EvZciyQRuLhPdFAZoUIDw3TTo8iU0MDkPNjFK8T41U0Ke3iFVRB7fYNwF+nPe8OPprSliT+x
SQ78J8ZpQHpjlHkkhXmN3D0BMdwTmsiQ9q5Nm/QIybxhjFz+Dcb5uobsE/Rr4TRK3cwaaSnEEQKD
fnpfomWGHlP6HYWH9gsMmgV/mIv5cQ2U06HN90EZcP5xs3XO9DRDgF/fzEC6Lgh9LXDx9WnZ96At
4n1a5vnZmKPiUhYv+aDVhnoswfOQC+ljaTUYbdY4hXX2TbKxQ4UiWZlGo1ga1MBuRHRXwUaguM1N
3duDn96GdnuQfYweBtyaGNNzN3apoJQ207A2Rke4x7ITYcJuAnMfAkAJNhgBAM7Ql0Epinm1Bihy
N/+L+jRC8MY+dZuBORBqV5IGDpzYse4WzW6vBZABE03f4sWMbfkN/DBYufMbbEbMXGFjm0rvTT01
wymD7dGP7wn3Ve1pAZEAXUC1xY3EPGtUTi9HgM+OJb5weo2BDi85kECIGIU4/BtDFcQvL4LCf9d2
0VRb+r4sLBPHBGPc1zpYS3Cfxm69gxZBBynXwg9DhwtqZy4RUxz4D3a+C0yUsWRGmk0gT5qcCnqM
GGiKbDLHgZ4Kml3cEjUzFACiDlYxDBtdAKJ0sYzSCnNuR+sRHCyAzoxXLRiMRCgU1cFv3KXMp8vG
HhULDMgEydUkquD1Emz0RW/UvQGZt/qGR8TCCDrofpH2Npg8EOooVymBQ1U6NdXAGP9zGp/6PgU5
ZG5zkjzGI2hrhSZkK3sFA/FxTBigSI95hJTlAE0inHU+eSnDHc9sUXWXahWradYzvEgA64ig5wXZ
huhZtdPb5scY1E54y3tokj2iDsCZReKrmyRgMowIL6AZalb7dq/szL0SCIH8V8X3MztUsgH4u2IJ
GPPBU7K9Vh3rqnHAfBEFoycczO8iVwGXty7KCVMMeJZZCqZbFRBi7aNZIhxQhAg43sE4XJL8gYqB
UCeKO1RglvNZnuPIwIX00F9b/nplussP44GgXpO73NF+fG6PtaytOSoWCzEGS/JJUbAsAm8qgmQv
BL/BTMwIUWfLoo5WlY2TMRYCkeIi/dDY6Z7JNPjiT/v4gbeJLK8H4g1ADpXg7WisnTKLap6F5FLP
Y7sBQ0hbfP1821iRYmuBur7rNqtzTV6VY1PeZ/WXJH2tdU4bglWp/UAmYhYbMhwQezk/SaEkLEKE
6AsPx0oc6akA+SXYzfKvcAbXUFHBtJ4+XxYrrzyzSXl5a41DPVU97AUjcjwSmwgkkhArRz73amZ/
J8wy/7tCKvkym3lBlW8g95akOMnqDRjPxoVpeAD5JF+6feHzyem4a6S/nVxXWRYRqkG/xxpJS7cF
sSFJdvikr2xH+bVE6jgLudnrcghHEev7SbsXze+jynMU5tkChPU/20id4SJVojxpJuUfycJktUkx
USXMDqs3gyaHG3x53406zH2uluW84rsZVmjn1X0ic5bE2TV6mr7poUZYlQsyRN0T5MSt5z04eRyO
s3OWQQP1xDXNmqzGvpFWu+SirXgTZZ6goAw7e5VbBtPgjzMnwJMPTt+PBG/878eiR9HUepD6eJ6K
k5w1EElYQPlW4GjFkS+YxWFqSh5DFCvdUKBlRgQtCTqXCiOSAFmOyKoJiIEQTiLb3kUo7YAYiitO
c/nZNAOIKwyBAzMLpiYq2xjGMlKhULOcuum5XN9W7SWtVl76dOntxAgQzTrkry4JKpR4qVJJhJEc
BY4a+hrrw+S25HrEingZIYkF519LIyP1GPuCwjBmM6kIVRtWLJZpMp/k6KZuo12ZH6LuW7JYHF+8
dMVzO1RMAt5j7kD1Pp0KyLBACcpWePMgjHr4uQkqEslRXWZ1qI1QtaqvyTiBLthD6uUo9a1eDu1a
d+IG+EvfA8gLvQ04g4wh2QtWV6HN5iasGiQzZIyHiIbpT4Q7DhMF+89P8+UOksKErlsy2CMYWt2Z
YZapELendDik/c8eI5H/LwMfxf9NYmvqlaULadSeyqa2wyJyzObxcwuMm+lsDR89uI0JIYnafEyr
Grdvd6qhbJA4vTd+BeUYuZk4Lsfo6J1bIwdtY83KOxM4saY5aXcznnGpn0FJQfRlN/FNXuPn8hyd
26KC0FyLpRjXYXOq3zQ7vielBoiPF478pD6K/m3lg+OAZ/OyxHJuk3jMZn25nKtjYcD5jEfoLRE5
0/xeAkUslK3d4lo5iG7hZ/vfoUXnrZaKGmMtZYWUd81JrqOHcNFuzCq+LnVlF0eRynHLy5h7vkoq
ckDsNB2mem1OSgaOSSVzlRyj9OrK8RbO8fooO283U4D4Yj7heIXjc4tueqNw7inGOiD0B3VBMkwG
uBi1Z9qqiXmzaOVpaef7zFQe6jpH1ST+xjljjJBkAQeK2TiiaHhBMZnU8dyPo1J+hCTM+TiFoz8R
9Us0zTlZDAOJqZ/Zok6YuCh1nYFs8pUAT8HfC4WGEBNcSTD4hF61vRm+CxyYPiPMIwQC5mqAEVy/
vO6nupvD2koqxJBop+xqjHIot8t9lECFKr1arireGAfD2c8MUsdMHduhFkcBQKNaF918HN5yUbvK
Y/nQWwmHEvjCC/Hk18C4DnQ3wY/T+OGhhM6VIie4T7rvvfi0qLvPvYP3+6nDVGSFYaWihgA8gSnE
8iTz6+cGLrycWgB1CU99FXXrjAWYwoSBan9WAUyxvM+NXL4cKSvUgyBN0kXporw5FQYYjmRn3UsQ
6IJw1NdGdsmUZPiFd9XzFkY9CRrFGPVoTnGZrJHh5KuuucmQmj4YxASOE0jkd50lZefLoxsvVRc2
c2vO4ut6179UuZ0/Sa5kFzcaVGkMSBMKz9AkjdBxWq6Gb9n3zzeXs1C686LnbVxOql6fQuFe6GZb
XyGQPWacNV4cKmqJVORI03QejBBfULJAYtffd+vDCj7XbOFN7jGWI+kiMIKAvah4JJCfb+J6Py9J
KQhtfeo78Sot0p3QdTdR3Xqf7xrjYJ2ZoQ7WoHSFilGr+gQS8UOpaffWBBzY5zYu0ydJBmkRmGSQ
aCIXpCFKKfL4Me7xadDsQ6EEs8H9VW9bGvDnmT/tdM6aLkMtsYf/qBiDKx3zeud7V+iJqGcZ7K13
2huZfjbvzevZqb+SfDp95lVWGetTDAt2QIcO2iaZnmOY+nAQrTJuTuUL4W8kChfxt9khKRuGWtzP
d/PSAzF+SK4RcMCS1yPlGJgcVbsE78ZTOazuOKleVw/eUoo7aVk4G3mRqEGqhoyVoeQOJioMBJ7v
ozyrmYKhfDRS1ePYxQ4E2uyOACHNzh4yxVVMLpqNnJ/zEAJ8Be4RcMJAv+yCVKM3m9yoI9zMydfV
DPprcGFWThKU4g2pfubv3Gv54tmPNQJ7BeVmGUVdiV4jjmApzQ0CvwYsM4g8Ehv1LWQfI9hinRKo
+JfVk231u4iCG6fHeXn2YFpBz1ZCERESbdSdk5pNqosd1oqecaBmsm/pnOTw8ikBtS7j4xxAUZxM
zp1/wQgKBt2qFuZxfBHeLL+6kW71t9Zeb/iqUIzLDdARRZeARMcRF2UqlPR6W5mFBlnfDBk9tAkd
iWzhDJU7UKn64pWCCjPvKXG5hec2qS2sgZkzZAEqGuZzK9uS5o33kPmt7RYYgxwN4jkoX6dvvCN4
2ZwmpC+bpVL3eAU0UCcaMNv6iyNnO9WpHubeVvfyU3Et/SRMv6Jp/w1AhzJMfc+kanpl7CH0Zb7+
hzHFvBZfCK1D4pqc48+Ia2fLpCHJylDIQyNYGupwJQaWcne9SoLcVg7xTtzFz5/HNRK3zk8+jKnQ
1ED5HgUknapRpZWWzXIM91lR/KhTy4374nowZM4FzjoSZ3aoG7wH50w04eOisULe8vMO2h0vVgDJ
DK/69vmS2Bu4WRMVQGcrHcJ6gRBc5xlvw1fCIGh49QTyQNmNCXsCx57I2UNyXDZJQ6GpYyMsBvlg
o5tcSTt1D2CTlx7+HI1PHHGzMvI1N5bkuDJGuQISePTHa8lN/bbayU9agBv2UDa2+cePGcoeFVz0
fFxQDAy145ybN2Hd3YtjfqgJ5dvEu/UuX4eULSqoWK2xVmYEWyDs/LmOgArkUNYuXtJbCQGlf+4d
FGJ4kZoZyTYbSoWUCPweEHYFArew5WD1AfjDuyBxOn/ywUrqDlc8Kh+mQR18bpi/xEAP3VNXQVic
p+CIPjaGL4SVLdY9Z00XJxoD6QCeAk+o4cELYsRzH8Fc66TEax4eu+KnHrYg+H0Xu8fPXf5iFZQN
6oSh8jcms64Vr7r4KlQ/KoFzR19kW+T3g+sEKqOEQpUur4yaUptJUnUnUFc3TeRa2UFtW3vict+S
P/Qs/BFDoM6RoGgKezL1/aVyQDl7yLBZ/0falfa2jSzbX0SA+/KViyjJ8hbHduQvhJw43Pedv/6d
du4bU+2+ak/uAAMMMIBL1ayuqq7lHA+IcRjM26rFN0J6JW/aXw2QZl5b3tPws3sC/DeWBsi/mNTD
fMr5BxI0q+i6WWiRl2Ol8VftlNfVFRl56B8qn1t0+awhkaapgCkGsd6nV0Dc9nE/ablAYE0zYH8q
hxLw+NM3vAk7Z3gM+fHr88eDREBGyUAlAhki/fFEYwGjV2RYR7xHcaZosvSpXz/KI6a4DMx/g6a5
tmvRtY686/zZ9M8lU1+zqvoxFICxceyiyumkxWkx4aFk8+ay9RNPdG4052KoD2gE0pLG02Id4xkj
q9Fu0F66KnabrLOl6OmyrM+vKlgLEGKByoPhWeBnUFct0NGSG4WqRiHQbnbWpquBGy/eZaf4CEAp
t+i5TR7WKa4lUuGsxrqtXBmzBR7VV6XUnUY5mnnpXtaLZSRrIVQkS3qriZI8D45NNGz69LUTMNwd
PNTl9rKcz/kxdX7kh6xCphAtgghURhP2D1TVxwgDv5FNdkRHV41BUt48BobN3bZi3ToAnoBSF1kV
+mRUMGukQZ7joQJbH0Ex9gq8AXJnuSG8dp0Pf/brspbE4miLVEGsC1eJMTQAkJ0rufRWnHRzE2DK
aDgoeOcD8PLAJ3r87PY1sM9+iKFCixD3xpQVE9z+8KjMOD3MyF9WhCkBQGwmwKgU81M5esnVQsmL
At5qOi3SvdpxAgvxAJ8OCjkUuphIeD8ti7XzYBaYNrKOkj5u+6zbRktyq1a1Z2nhY6BNwLoDJM2/
1wlQlTLeZxAIP3z+cWoBrEdBSPyhudh5fMgbLqQjSy0NS2jAxUQn/RM3dhHPfWJ0Y4umNlhXMMqf
vUMIo4VPQAJ1W1WcKHZQMZPt4oWPFMMyv7V46o4B8TwSsgnWTorsLRa3FF/yvjAMxnIaJFCTmo+J
wRzKzOVKHJWmCsyjsB0dbDG6mezEb9V28AI7MO0IVaZ7zs1i+l8N3Fsmai4SlnkoZ5+rxhzqcW0d
+726r46gQsEIPwAIfhDmT4E7M/B5aQr+CuFaIRzPoOKmKyNWNiK7UkoLGygN6NyHK8kHMsf2C7O5
LB+FrUlRBAYj6TFRpwl0nbLrIA6nafrAQCvc0NO/iz9IL0Z6+wKiHiuwrAVSF6FRrKI0QslEhj+B
GyhzGwG4gbEz7RfAh2lOuolvQ5338mSqaWJkDPVOeBW6kyZF4BUOWtn6z6hda0vPZNTO8IEh4Wc+
ryzJUhLNNA01SSSVn7K7IG51EUheiDfNz7qTXTUSHRSvvcs+hSOFHpodxaqMZSkzj4CeAqyqBkDL
1E4LXpRmiUElXAeQnSRKn6oDpTgNkVoLBiaAr4rkWZlc7sI8y+NbeKfA2WM4EYU/yjuCFV4sswIV
92HyWoDEhrXq//vDgr9HXATBLDplVDDuy3SW0ylt0JIzf8SCdWPU6MjJ/Y/LYpiarMQQJ73KNMpI
sgbLmsvTmD4b06FrOGU3xt9HVRgeAWDo4ISkR2HLJJpiNSHeD0gyeOOhGPz9X2uAVwIQ6ODnQH4k
E3NYaSDFUVQDGBH581Ch5LzXsTlzWQIrHUO1F3x1QG8WcR2pzx0NUZhgcbDEPlYBxl3Qb2vP5tEA
ruayIDrF7shFO2fJhERNAo4tjBnPknO1dKz55movBZgwR12hOsCKt8mt7gLGH+QHE+DABfffLyHI
UJNMmBGGmM8YUsBlrKQMDCTH4AWP8GpTI06lhylDJ2645jccPxdHz+XR6CtdEkd6Gy3BUZJs1Vc2
ZKYkqr2k8uSH7AnUSL8qLPZ1AraZncvflBGV15rSY26pBUBuFbNUxxlkdmq0rZLtCLoTuXm4LIdh
/2dyqPCxoOFTVnPcnWKMdpo34GO6/PdZD/MzASSSrMy/jzXgI1T4ZFgCwmwbGThKPLL7SRY5jITL
Kc5WiIyhEYRClR7rnLtKTnHPg6NaRXbRv2GAgXfdGA4cKn2IoK5b18mZkA5ph6W8CaQVpqODQeUO
kzEYKh5/xNId3iOoq/FK9TzNqE/VdIIRtxVqUIJ2koyraLr/q09lyQp8CAM5rRjMtEhA14BUYnAl
pBJYKnruNwStdtz+e+53crfQeED4IDU1ejIWVLbZMEkmSSGWjeylngp+SAAek+ZYfMvDe2Ak85CG
vh8eDMBpo2EXuxh+vkIx55gt+ZuhT6A9FgVXF0BCI0hu3imdHcQW7xZ/rr8SJVUg/6K3CPxm2vl3
ugig3iiBw7oGlNLiWs/BEcNAAFgWI7ex21skGs9cqZ9q5zJeK2iRgSjOBEQoTYon9bMhR8Q3k3S3
xfaPCopn9P64Q9qs230miXqkJIDX1+W4Eo6NK1h2f0OaAgImCQ+GX2+Ka51LgkyMnHprngmk0g65
w9ClMuAta4UuaC+wa+dFbvC9azZYRLu2jrxLx3iFqTqWZFByQ7gDLPC5+xqAeFAmHYoAqm/upW36
zurxhYMkf4fWi1SwsSeDFBeb+edyGn0KwXAVtdjpWzakuSLdJDfvsLjctVeGH4HT+xBFRe50aoVy
bsfiRaiOQFS24eg4HpLhIGHzIGYElDkAaumhhUarFk0pi+CIJNiOwIMnhPcDULQ4/orxCDkTQxRd
hZZkrIQ8UsT8pRa6jVTlTl4m7jy1jibFtlBiT9Bot1mOso2McpQ4yqiZip6q8eorrOfs2Q+hU7wm
LqBvMKL4DDRe3O8ndFlQmF0cLXfjH8BV3f2PqlP3TtMqeViEIDjGmR19J5c8ArL4fCtch3dkUoMn
kGkzqy9KXTujzJNkzJPsRUhFjCOFTr68cVRi3ey10VA3IJww+mmaUEn0CfOJsQ3qR8Fb8FAf7uf2
od/+j/KoaxDHk9HkUwRP8tDseszVYISWwPujAmHteB0qzo0wicdemWqqYkeyyI38pS9Hfwn6b72S
b0dB2XCU4nwnupgz5flSd9KASQGANmklNlmVq+D4E5hNFeADgFnSv3KBUpiu68M2TPJhV7rNgGaT
2lYYkQ7NnoL+aQTo6S3ZniXw2t5lDRl58fqqmVQ6qYwtHoRBX7xM1uLEWGrJOkcIr9OYc5K8D0b5
lnmWQ0MPlOZUV5W41csSAPBGJ9mCMj1f1oj1kjpTifyU1fkpEiopWGgdyT7cYOuO8Wq65U8McWMr
7kB2MmvTLv71+iJShNVtMykHElZopQqq2py02bIb88UUa/eyXrwvRbkMYZiCPgTA1Wkw2sbW+wQ0
oqEJC+mUyW5yjZf18ORR/qOYTCGowjI4WumjrD0bjWFnuGNIuy7rxcwIVuZO+Y1QrctBrM38xWwH
IMxp6u2yTL6VxjH6zmWPvLKL7QF8sF6HYSiO+fNCDT2XWtSBKU4KjCXWr0alt5XoTs/3mnIIysIe
mn2vvpnzcySK9gwspqjgjX6zUsuV3dCjqQDEjcQ4gNccHRN16XTfXC17yeu4e/LM1BIVEzwNQHoM
1gcq8yoiE8x9itWehG21q4B6UrszRtpJhfgLZNnsXOJDGuXE0kUqslJB9MkOui87ZAzExHvErw/6
Znj8AuAA21w/BFKODKwEgdI2QnCUr4XQzYDsItnhPnWmCa9jEog6J9nHD9xBKHaE+JBLOTZlGrFi
PkGuFWzE/QDYcssAB6633BS2cC+dKmd+5a38sp3ph0zKw9VYGMCsfkDWmjTUGORBeW50qz4iKEoc
sCmeKMqvVXMpYOEXswd9stPLgyq+geDm7xLPD30o16ZjXgjQUhopQ0V3spdtVOSdv3pw0u1RcHe1
0Ql5CQTb63yIpLybLMxiJkxp8SIVs7CR5TZ3xnySHbEwsexU6tjd0krNsTL9NsxGHqmURP48/TxB
UYAMwVh4saqUtSZZs4jyiBdlv9duk/I2uDd/g5DBCQEdbaR2INmRvhmB+wD1v3A7WbnhWjxltEGm
I4WPMN1B5jEJWCMmH4DPIboN6iz6t8sOnnUz18Ioa22tJZorHYFkCr+J82OomM6MNwaQMC/LYZoq
CraYSMbIEt6X53F/7gOpqHUFr/QMeW4X2mkMnqmQN7LOvPArMdTZlWatDD3mzY4CAgLsFmtVp8uK
sF31SgR1YpIg1aEhl8I7liaBaymd/FHcaftyE294w5XMm7ASRt1wMGip01zAFv70RQVPwaTeF17k
LJsjLM3//3moS15H8tLJJpQij7oaW8DTNthiVN0ji5K8MgPvI1HXe1Qb2agqfKQw0e06K1zJnJ3L
X4lnblTeIoBbMgkTnFsxpo4x+KL1lsoTx6Y5etDVVyB+WmLRiLBp7ZcFltBEebisBVuAoolo1ZB/
KS2GwUzKqELxQqxuiuyHqnJsmfP36YdaWDdlp+b4+2P2BH4PpxZ4y5SspgLGSf5RgX6jzbHaZ6oU
tKfGbVzC+IQNQdUuZGCdIcVp3P577oYP053Suf/T2dEPtaYXE7nRoJuFnD/pe2fgLjAzjQxFTeyQ
YNfn02BVV+tgcZ0Rfgdr3yr3BcpLQv14WQ12DrwSQr7h6sGUCbkapImO3kjz3uxStuWb4GhedFPf
6a9fyNWYRrESSPm3SVKqMU2glWbLe5T8CZJaivqO8DJ4+ibZh3zMTJ5IyssZVW4ssUXaGL6+z35q
kjOgvY7U0PAlR4zsKnRQUDO+c46W+ZZfaUo5PTmMYqzpoFvToAUAvh43upV3Fp7y8OOcTI1VG0d6
/2ErlM8zo3lSCg1PGeU2vyFDwtVzFjjNMylWJ1v5OQGEmiNzsR1IWKVTmbVYyoNUmC4YiyEks5vV
TnVAwBQhzycdqcUr9tZo81I3nr3STtFowGlljBOZh9UbAJMj0feiZx1ZvrCfd39DGkEe9x8nS7dW
0G+QYjmBh8GwqJvf5Ft4YlUD+mmAhZnG0SWPF794H5MekO5BCzarFlJioPzFdv4Nu/6FjduPUHMt
zcADBZXC3kAo5SRr7NxjpSuVRclKv+iVRj7n7xEMlvEe7Bh2k+EB9SXsPY71yJTvSQn+MKaQg6N+
PQGK8xfBDU/9AeSVu8UDZeaOV9bgnizlfDDOqfRmi7bfPDsJUFaBQXY0B0eLNnVpVycNyx5tZ9eJ
Y3HBa5gp0OpsKScUDHPQRKREOu9J2p1tYsSpbecJfnWfXWs858M7W8r5LCAHJQ1IknHFpzxyojs8
+x+yqyUAmnbpzlc8cpr/crbYDMRGGZZ16FAsyl1aFaaVY3keXhbtJGeJbNCbu1pql4fZVQ+jaVeP
vNvCemHgKfePWHLuqwAWTRjFQ0eyO80d5IQh1rOvOjFHMYdHRUiO7LOzQ7MamKpkWJ0qoihFlwIq
MkLyPzTgUKlhMljEnW7HfKmu5XSQHVlomx0nirCD14dUSr+5a8chN2Nks7WzAOJTA95W7oPTyMjc
6kkC5HMNn+s2vOIwM/vAvCZYzE0DhSPKF2CXZmo6TcAgquXHQuQm2n2RcwMIU7uVFMoF5JIemUtL
pDxIPzH+PNnlW+pgVGzIbPnQOAnuBi+G8DSjnEAsymolZHH2MqumrU2tPYqlG45PnA/HvPCE+FjD
uDOAPilzMeYgX9DqCXADmwOmTgEnARLpb8kNlg/9v5nnVgEs8o80ykwwdRUEAeIU5g2sW7hudHLF
4+LrhHQHNPdcTFHWIYIf973yrYHJjtLONNKhDhbkVAQfMPolub0P5/0W+p1n7JeXFN5burt8oixb
WYukVOyNGROAMyKxFB3kESQPjeBclkDSFfqGryVQNm8Cmlo0alJF2A27GkRUGsaE+TkFy5GsxVBG
r5RZNYHaN3mxhPwkRPo2K0ZbU8TTNAl7IxDcy1oxmyJreZTBJ62cRKKMnEn0px+E6i16aF7FHXq5
qDGVD8h9/+aKrSVSwa4o0kmxSnTgVcBmNKZso0VhT0PG+V7MbHBVXqIHJ6Wi+89jIjpgk4eMdk8g
ywM5Tl++p0nyc8Zr9jDj3FomlWoL5gI0miXJX6KDZoM6ZjuTtj+QTMFu7IAMxK4mmw/TylWVSrWT
Noh7zD+2J6O6jr8J4CcEe1lxNTmdvCcY9XwSIPYV/6hTUn3WJVumKCNmEza/dWGnCo9DwrnS/8U0
P2RQbiQsEl0ulzk4pr8xbVneYGIeO5XVtvidH9qDuYnueU8lVr6w+nwq5UWyGnR9lYhhwGIqnDwC
uZEe2FpzY8W8AMD0V1iqUGVMWX/eeRB7UZoSsuwlXJnXgmRXYGKbtsq3rLGFl3KHep5bP//NVV/J
pC5eVHR1M1pIcCdAdf9xyrHupE5mjwCasiET2PqVfVkqT1Eq1yyscAYKc9idzHnb1gdV5Zwk0xBX
SlE3blpUYVIilAwkUAnVqFNg3Gb4flkHtiWuhFD3S28TOTZmZHdYQ3zq0MpBIoIrTUCyB7+5xho9
x3lxtKLnYYPJyLAGjpm9aJLsWfmZDvt8+XZZK+aXUUj+gV2lz/so5TTGSaHqGOUykRyLv2vu5CFT
i5UE6jqBtVEY1RgS8IYrsb0Jnqn7/E13Jb/cpXfJFcA5uAkc851qklk8AJ28k0ae5/zhPIohyBzJ
Ok/go73oYtiw2vbAa9evEM14iQfb967kUUoKZTZIcY9y77DBqHSMXrDTPwY7MExnTtaiCpDdLzx+
cK6SVDKSm3klGSWpMaMF7hp4jedO5ek/FQdP47+A3Ucqtz5TYkqrd1RsqosaaTjT1hNuRQ/pXGQv
Nwti2vggHLlE4eTXf0q1VkdK7GolLtVnUcxTaFd7oxc8ibVdXsd++J1oN4RO9sh7+7MN9cNmKM84
Vl2d4aJgTWpZ7EnNHct0pe54+b4xMzsNc4cqZlWBbUSFszKflTgzE3QWOwujuM1c2VXTPEZa9Ril
VuR3Cm+2hvzsT+e4kkiZpmQOAV4ZUKsz4vvKaAu7j0ArkoflN0vguSy2Ta6kUTY5y8qgGgJuewSq
YoJNax50m8wRpC6/j8P8YvhgWIoAXMAndH8j6YYiH7DFrC67HM8Y47HgdUDYN/tDBr2mNCQgntVy
OGFk/Afdaa/NO/3Xz8mJtsW9xOeg4ahkUPYxDGAn7rQeT0+0Q6xWdwrQiSpg+blshqwdPSCE/XN0
BmUVpdqOUlGoFhgYzH26T4ESDwY+VLe42TDzHq8kURYBFBMNuOeYLNGv599Fjl164JI6g2Mtu9Dp
7r9AD8WamlnrRjkqwBmN1lQTi3dFJ7yK98V2Bj9cvEk4RXVm8ATDOibZsdCE2fNzF2UMk5YsHdIO
vX8NJOCBctalmFd39feptAYLbYYBzB7rKM/X4RZY0v1gK+oDxxR4WlB5zaKGea/XuEXNhpD4FXe9
vzwLjngb3BIo1RiFJPeySPK7P7mkD71U6t3Qh21SCD2cYJM+huJjHV8DCs8OjcCuqisBLvGyOM4x
0rNNnYitmKiAPeTZbhh+t/HLgCqg2b1dFvMZIIgESMC5IUZgYx4mf24O2I7p9D7A51p6dMoImFv2
2roKBrbSDQ8CjNnXXAujotUcLZPeFBCWHKzeRqdjcQsX5Ai5U2wxICKZ4JvFdO215eacBXS2i/pQ
k7L6VhnVSc+RB4OlxglqsbTnSd7KehLxnBTbdXxIouxfEPqsyTDPcZRue3CdKFsQy+7CHdmuaLAJ
xqtJSMzgvPqA1E2YEqHuGjD5HWVfuO23tafve59wPvabANtG037ykm11zbsOzIIBcBbwOcHvjA0d
ykWWUSnGSwS56dOI77YnbY78WnCUl0UCiwGYbe8yZ/nFMVfWtVhLJX5hlWCpTRhIWgPvNTqAVZmB
l0+Wqoat5i37fAfr2ZKYzUVzYXnntVjqllQNGg9A8fqzHU4uybQXfDIHzoWaYpmPRdiMCDIgAPqp
GDcMU5YNJMY14EVWQF6HmZLK1jwCYZFvdINLqcbypGuB1Hds+6VSBLEDLE6BSeIRQHbclj8zwVrL
oL6aWKmT1qVQCrCK3UHbBq4S2k3liD8UTIOFD9zdSOa7FzBG+CRkm1+kd09LRVrqPEd/Afw1YKT3
Za/2CeNWKru2AojDL7AAMg8SpPdA3sE4qkGD9PdYBe/rQidDG/PvZr6ST8Vt6KHv9iP+DvST4SBf
8fIU5m0AnAbwLQh2Bw2SANQuwSjAoXbEKovdT496uA8wgd4aHFRs9mX/EES/6qup1Vs1B5pLdJhz
T58xg17cYvrVcubWwzKv4mSA7frCXAXz4q0EU6llJQxjr0dVhm0FwhylbJstoXOVt7xlD+Im6fAO
0P7/P0qNund9i9lewVCAHbkJt8DhBDh2tP0Clgb5wZfkUNetm8aqDGv5z2zaeB25g6350RaEDnxM
C6YvWelEXbsyrhq1AE/uMWm3FahlRuM5K8ebuSzd5E37KXXOJF7JjS1382bqXY6rJid2SVPKZ0pm
ZSo90LPhqgnsREEKGjcq8LYKj7+Ex7x8K1WpzCIGUKdUl2F1UszXNi1tNb2/rA7nqn1CFqqqCluM
Q3tqwYI7paAVqxK7bx5MbBlelsT2XStdqAxinqdCBJRF+tK50ff5CdjptwLeHtWTtZft8oE/fsJK
jta2T6UQUjNY+djATirtm9E+mAn29TkehPN9dCp7TtNR1RegBBzNureN+FqOv3NOjeMpaFgVECwO
gxXDF8777I6AIOcHdVPs+XxRHEvQKU9hRuMi14EGSxgM2xRQ9hYGp+5/d8kbRyWOr9ApXwFqG21u
IqhE0HqnHWapPQsclfqm4e5SsLJIwPAppoYtZMK6eZ5XGegdpz2BT6mDOwM4F3ra2kIg+VEBXnRB
sDmasR5Ta3GUxc2polX6BHFAkNZsZdM6TeWCIthVah/5Mlyi5Gixg0lkwWkH7p78+6zRZ9/0j7r0
joxipFki9fD2DSBxyB778hproIFPvTi1rZsK8yuE7gTzZRg3c5IXIOcBjXlz+RSYd0IH9jNQ5jD0
SDebm0QDk62hmcdi2ZRCbIMbh3fOzJu9EkHZaqWomWYOJkFEnlyB0JO/aIVdvsRv0zfUZ6KtehWN
19PxsmI8qZTdSkXc1OlYmcfJmFGUfCra0EZ3kaccM7ytlCPnu3oLDPhfjRgPEJM5s6PvCXJE3bmq
PW7e4d4im4ufTc7rk91gTAZ4b6jfASbgXGTZlPJiAZIAY+zz73T7J6fUQGXtJB5/qYFtIB/SqK8n
hAMey2qavaRB75lJ4iz5z8tfiieB+lKAQRhCY4KEvFC3QoOtQpG7j8/+TB9aUJ9JTovCUrrJghcj
W7uSXT9iHM6xQLMeeeMVd32J6cpW34hY58osgDpjVuWskrbG6KlOC6+pJx5Ybzbyrsk9UvvPvMI3
4iug7Vw+TmaBA5saugTYCrwHFUp2PCpSg8EEIFbU9Qvqb9vKABCyjCqeiX5D3h3CWtrXE57qSX+n
63Nua4Ny1Y/1W11XV2Gc74C6ETqcX8W22o9fRSVHnTXlVVLUFnJbwjBXbIC+Hvp/iIBDa8P7Amyj
+hBH1VrizgSSfobSVatfDe3zsDxy9GFGD4B0oBmBQ0YUPP/CTZlXapmi+Neiy0LGHUtnxiJBZA93
9Zvp9pvuSXS1R/kVa1bR+FenaVjWO44s6h6UelkWZOaswp7N6yx3+htpa2IqP5ZdYO851h2vwMNM
N1biqMgsKoUVGyWSgDi1nDR9iyvTUZvvgsqp2zKbBgBo/EcvOiYvRSYrFrBdRgcsfUCy6Dp7mA4E
I0rfZC91vKkrj/MlmZb5IZMuquoVesWBJZqY4Sl2BNMiBHqG+e5Ov/AeYkozFSDKoPgtSXSts1lq
qWmbieyLYoMTxBx4e3np7o/z/qvvBmQ1cC+ZQKF8L7yu3FDczVlhLaF1nPXZl8trU72vrXYzNTzk
O3Z1ZSWJqL2SpAaSpNZNo+O9oPsqSG0By7MptvkOPARbXimMWMGnCLgSRkUMMFVmqHACDU3cBz6K
m8CcNEBAzHuOs61xJYeKGkIfldVQ4/i0h/6p96dXayYjt9jvxeha/ixKHq+VyiyFI6j/88Uot9Jp
+aLNFmDYzGvQFYGifb5T9mRdEZCl9mXDZ15qLMAAHQ0gl5+wSbVFVsdcMboT/LINhK19M/ROWvwA
25h/WRLTGa8k0d/L6DIRHD4oEeXfp/rVGluOPySn8tkgPlShPhRAK9IptCBAFvKNlWALxWwdpRM5
J/ZfrPxDDvV15LQHTJ6MJ4NmxzcdNqKSDSHuy25A43jPc4a870NFzCkZYuzaWUCT1K4SgAgtwMrD
OyDjLcMxc5XV16FiSd9KBUAggflcCd8lAayvBbYhREAW649RUvO8LfvufhwhFUqKJFCyyMKd6txl
E2N2t/b1xFfdzpOwTtNvyp+9qzjlpr/SQHabuJctkfUFsSwJpCSw7LzTYp/7qVoAZF8+IV8nz1kz
3RI0wBTozOkARASgkPKqowzLPJNHBTQU7LtJbfD4wXytXUmoVuZ4h/CyEY4UuteejXJX4J3Vnbpw
OmV9mrpGmB8iTdhePj6GSa61oZvs4ziJlQyky6OsHHsBjGrqTzW03KC9uyyHpw8VTVLTiMt+xKn1
ZNGpNzGFJPkLb16R5WzP1KH80iDHwaCIE2HJAho/Cjbo4dwDoMvnI+vwDM+gXJQk5mYz5VApQcII
UqcbPPOxdfikhx72qQsPdIQ8AADeKZL/v4rJJYYkO70zzGOYy7YY/5yCBxU0bZc/FStI4hAJKCkw
8qRPsNopRnbMMekIQB6q41eRUwBTCg9grBlIaHJEky1yIbUYAeVMJuVE2sqqVPwUFAtdQKw/dQfZ
W7Y1aASd7Ca5woT88S/eE2cSqXsstYMYZGhDHmfteyI/5iVvzZ5VcV1JwH+ef60BNJ1mXaJgUYTe
ZO4AHO+WYHOqMpylaWxJYh9xF+IuHyTIqs+FAi6hFgRSsKz6fSs/z/NPjnWQm0pF5jOtqJtsgLwP
sx4VaTUQ8JDmNnItb3IMX3tqfF5vnxFbzoRR99kaY1mOo8bE8CLBGkv9xmt3X+if8E6NusvFkM85
oDVJ5bAmDWCVcKc+GgBbT1psEIo2kFI4GQ7nmgEn/PxLpWVS960F/6HZ5v2fTobpjneTQ3AvrV35
72cVzo6SSj7iwZqVRDPKUxaIo6MXRusnYaq7ihIPnOyQ6RplAp8D1lu8pGmU7i4HUcNURqRJAxvB
IHf3fpH/HCQvw2ZkO9paGKWYak0a+JoaEHhgUNFMd9kQOVVYu5WpeSOPK4fVszyTRuVW9QTojAKU
KIgwuby37OsU7UPBw44ZmsDCvbpRt9bd38wSnkml3GM3dkYqSMgXR1ABLG4LOGCkqUAiURBmeJ6R
aZkAXJHIPwAvfQdlWYWZuTSVIMES+FG/H0I/b96rXcBa9jLsgNqNvlGveA9A1hSetpZJueNxAWx4
py/dSW+Et9BIDqOo36TRvFfCzB/VYVPN3atUJ5UNRhMukCIrsK6k05vSTV4GbTTAVavgSwy/CT/m
ly510mvFr26Gwa2+fSGRZMaHtVDKVVdSJNZtGRhH+T6/wQADNtEHezc5yeJ8bUmF92HpZWkAJFQj
ApJx1G4F8KLjTb+xvqnfezew54doz3M5rMIlPqqpEYoHgO3SDf6izltrXgiI+j4+qfvkFxmrCdzW
zW6630AIf6cJ+DvzNSTMaIDkASOJ1LnOyoRZcA1SVb+y3jdJ6jfBE3eKn39vbr5QVWA0CTHsjeoP
Ri0JQyvlgcph6QxpQkhsPbI6PG3bTfKt8/mle7bJWNiMVk2Mg6Cldh4zpAibtEIDx6r6eGn5CaF8
l0e7r2ygwTmkiLEkV0PCyQiZt2MllYrCGSDee6tHPa2vb6bgqpB2UsKrE7LSCpzcP5pREXgptTxv
iIcDtrWrwjBz06uuyFSGemVJG17QYL171uKo4IsN1HlRArk7pVYuOkUU9dvIMAdXGIPeMSfguHLS
JuKh6bRJtsAkKpqAnJZoFlElsrq2zhSC3d0c8O2uBQyeFCAw79BYUoHlkfjxnb6NN7yKITsYf0im
m+SzWUmpKIJ+Tbj6w6ybP6q/sMdPQJK43EXMF9hKT7phntZKW4sG7gJ5PEgH0l0ONtJe30R73muP
bZb/HCndMi/ATB2NARoQs9F6WYVKSnNjcMfMeFIo4x8KcDFZyYwZg/lFU7FpjVEoUSl52SDb/j+U
oe0/K0QpJcxWPfp+WDstAayLrfz0IG86/71jfNkgeWpRF6AJsTGTWrhvefZcYp0qjLCh0/LaGszc
bGV7lGc0wlRbKnJ4AeZxF5BaDstrl7/1wb3V8PCNeBpRmZlkhFUA+FQUZjAGWC++0Ryk/OnyqbHe
CWvrpvKwUQcodzPg1EJ0gKKwwNAa78jYGebqzKhMSM0ro4oMyIgBP4GuDLKv6BZgFJlrXZcJatUq
CvDWXciDbGBnBx+C6ZoTEK7iGEOP5BEk3JaLjbz2m+IXJ8Uxr7rrwuf5YKZnAlmtRTiLsDdAF5+w
Cooib4Jo1rmkp5q53avqTk67yzfhhgsxRC4q7YHX0sgNXGW1Sa9qmpm9S6t2ADK4zmtbB6W5+SPE
UAYYIcLXy8bCPNC1RMp1aNOQYrG1rE7z1Kl7oONPG2nuJUdvh8gOFQCFK1qPudUKX9pMzPBGKZrC
HwoDXFSxatZ2GNcLZ2SKaV5IjBQVZRyUN+gZ1lAZpFkh8LjZLvmVAYEA/TGUhwnuiLbP75Ic+0mZ
zyt9s8LfSup7+r86fDWbgbhQ43KmXWZn00Ft7qR4l2iHDFUlS/mb5jRAAP7Rku6TpXGvpHkLWwYe
9U+4tu7BCu38h/4TICCdU3A35nj6UcaVR2LVlqrUnaYKc9XWvTQ8hyi1R8pgTyDnbGIeGvB/Ma4P
DSnjmspBSpcy/JMwKS4BzIheM0BYkVArHKztZWNmedf1gdLxyczDOgiz5mRJT8GyHzS0YwruBBdb
CiqPpoFZB9GkpMwLhhYa0LfBIwDMeNrkeCR4HULHlQWGDtncaY75ymc4YebVivghl4qGSVimaCIg
OyOeiKyCx/eYoXWE6wALq8D9feM+Uljxfi2RioxCIcZSn8Bg/khM3DAFxNGfeXwNYwe8/ILt/T40
pKLjVGi1HCWgapJuS8lXQSfkKFsysGVKruSAC+wLVTWeTCpaLkPQDMAJIV9T2kRO6qWq3Wxbd3Yx
cVrYlrv8RZdhfahU6Bx6UK/OI5Io8FIJB0PXoh+gXv8x64PmXr4ObIsBIZQMamMT0J/U9wuwb6l1
xdDhaZssNw3gCqKN4cTZBq93AOV9CQSM6WRWMqlvGA1Z1UlwJyczkKWDFM2yO0dy5yrT9NtI1N4v
ugb3JBhbzuUnynwKnSvB1IcMKstItMEwjgEYjkGtPFl3eXyS5YVjpaz0SlnJob5fNtWjsSxjcQrK
J9HywMRuX/5sTP/yIYAuSATF3HQzUDZPnfarH571ZaPnu8siJPIjLxwWDX0ljk0xYS3YICBU5Cmb
evljU9joKyMWOM+mZU97wsqYborS6XhvdeanAtMkmNzBRy3Rs2JKiQCkCwgLkgmYOD20rbn2wri3
x5kHyc4UBfpOECNqKihXyPVfxfS8l5ckKAztRXkowGWcPWAcAOAZ0j4+LE5+B4hkt75qeAqyb95K
LBUj0qgYtLKB2GRn7vW94gIL2u43YADGZmsDjFzuC5ppliuJVHTAmlaaaegVYdKNEGAnG/T5Bttw
8sPgEdIT5RhzUkemnYJ40gI/r2kCsvX8aKsqSTC3q0BHCZNoxh2Qv2y9/KvbsJJCFcrasQn1SYoA
j95cB1VuhwBqbkfuqCZPGSo3asxqqdOmI7mYONtdYCutJwueCly/bjs4QDDU+m8NCF95RWW2gX6c
ImWgo6zmddXDUgYLQgGGIky4B9I3yXy6fOfZBvIhiDJJsQH6sK4Tk8RUh26cZOv+sgD2U8mQdFnH
gwLD9JQJDnMxS0Oj5Sf13vRV9EYtR7onqO+RF7q8EXKFGbhX0sjBrm72FJhROtVhcQqn2Tcj0xuK
yl+kGL3L1M8m3U4B553GjStpka0Kkd12r/0cu/0IlKxJObTzdRvrNoaivFF4yhqUDAEd+3+kfdly
3DjT7BMxggu43ZJssru1W5vbN4z2xn3f+fQnIf8zoiB8go/GVxPhiS4DBKoKVVmZpbp4i6xdZCG6
TnF40KL0aHcQaUoxGaBNxwGVdiWvvWVsHblRBLFFuIVM9ByVOEmytSzOduzQhAQTMJAuAqkRLUP/
RU7JzfA2m8gETdC3D3PTwd5yLPIjLddaaPwqkOwzqMpCIAKmcB0jpjdsjHhC9w2Te2+/mjZpK1jd
df1bdDaOGGENZjzsskvlaB974M1CVxOFOuog2FC3tcjEay3PC6OpVBOMEMm+OtKxs8mfd5GLZFJA
MMBzIhtT72Yr2qjT4rFtzush6xev1x/wOQVHRGSD8YeFAeY3I7P0b6Z9bky/BZlMnwsK3TxXsV0H
4wy7eSrGtF7MU1NAVVO7TiTBA19kgHF6ilaSbsji+tzlaHWsjasavwTOiOcetmtg3J0Zh9AnxzQ6
OtdQUESFKkGLNwqkK4yEg1tNVDvgliyIDJ4YqDCj8UGYPauMOR8tezYRQCRoZuUQfbgPPenXpEFp
Gvw3x2mfuzHxPl4mfyNfrTIbOaRk1aIIqsxh/rvTno1F0JDnOqTtsphtHBIIq7YaltXsFncB5Dza
QQxsR0cYxFQgvFi4NcYEEKWuilWREKIspXS65aE079rqt5apgjv0P7zQ67YxsUOuNEg6KQVF8shH
BXTeBwplz3LgHJ1xRwkg4kHMyMQ/kq9WGecuzbYxrBESJqBSQifbR0cq6Rndll9ocS/5pEHEY4xb
QF2TmIzBSLLUstLS4gwhvNnrrodHUAxmrnozXEZud5N5RKi2TH/ynbfdmGT8e1RoSVbOjXkqK7QI
NG8FMfszHYA1bmnGDcD5RTE4iV/JjghZzK02YZ7s3+Uynt7KozYZlbw4g266Al3xFIzfeyd38FRz
hvsyEOXcgrWycgjZpK5V2WXATulPknYzRMmx129NJQu6TOAwuTfjdWksF7MxhzFGoiZgBhMMxs7J
zpL0wjHVoBLGS15KsNlFVgghyap8jkZD/9bsRo/OJ2KI6FRTkmk/uRFhp/j+ZbMwxoGttgYI/9TC
bR7JkZZ5IZJ9SWlMP/1I2q6N8WZaAZ6CgqT/B+H3smuK+7HprY9uNQgARvei7RSdEcalWbndpY0+
l2crXUFpT+TMUUrLUeJ839lKMK3J4yciwmZDGddmmsOwlBbe1mH4NLUHMxQEVm7E2fw+41MSKeqV
gpjFuSiG1Gv6aHWrqBOdC7otH7gRNk0c6zJW5WEsz2ZyaYzf7bFwVhFdEz9kQz4Nsk0Akaov/mTz
grCTbq7NAlkI5Gt1304cetZpDbc8l9cDGI7c5IckVLPhu6mNWeYQjn2eV+PUYeB4N38doQy/XhTQ
y0CP4e8QNdy93Nijf79ZZjEW4QxVBxz64nYcbkl7mIgQKMj1GhsjzLFT27CciZaDch8I9xWoHQyI
7iC6CrZN8cj2/9hCwPYUUH/IOhvYqjLOO9SOqKdvMaKA+fDYIwfi2C10PFt3EdKNcE89qqj/GGTC
mqJCPdeKEbqTArGkx3uw+kylimxMMNFL0wtitT0xAS4hxxXl/cYNKxTkqglT4Rb0N9S9bu6iWngg
6Q+/u2uvhtkwFlfhnKeTqn9bjqAZucgw10T8HFiPjx0T/6NBQES2LQwuoqTz9hzKSlsDHoi3pnwH
KLrqgp0PxDTW5bzgqTkG0kFI1MT9ahuLTE5uyGkCWFBqoLaPe9Y5xf4FkvigHBcPTKYuaOBEmSUP
ZgV24H8XycSzSSfdWFazgdemivZFciQHSmYn74WEm9xrvbHEuJEub/IwkrC4ECFlQBW3+YKxFlfa
JS7Q/caPdYdZX6E6A/ewEM20FBMK6iD8efsRkx7j0vOcGS9g59If98lBCtS9qJjPzws2dpgLB9/c
m5P58um6J1o+rUH/oLg98oLS/RR0lWysMXev0FXI9Eqdgbun+MN1E4A/zC2hHg0enNwVkQTwb8Kr
ORbJ2YEDl7RJbpwWN7nW/CGwrzF/hH1ER0ZMu8mPcxtz7MXTJlWytaE4W48o9EAgEOnj5PYQ9VF+
ay41Kt0K7x43Y6UqCQAAQozMYqKOMVVzG6/4gLScifwK8nqzQ6ee+qP6NY+cKXEWWG6v/gKByA1G
G9tMMMIYbG7H9PCAKs1y6eOOEmA1MUa8VLw9PtW3JBt7zKVY9Ggekr4rwJk5+5jowVQ2yDt8ikqh
GoxCe6L1MZdDgzJKmCmwt9x1Z9uvICfY/8aQKB3VuBU9q7h+ZrM45m6EYVMqatwaGAPMgiJK3EaF
hqEh5GQWLIotng1dKdXl2hgg2pJukn3uS7v84g9/8F9QlnHf4q+rYqV6paGoiDwgGKn4ZAkFOXpJ
kD/RqiftCQk9DLcKubHHhCI91OxIzvAUV36obucoe/sLgHOYU65uLEH1jp62d/F8Y4oJQa0q55Fk
WsW56fVjbMeyI5WgHqqsCi37Cl11qxy/C2K7aHlMMNL6Xgknwy6AFNB/jIfcl1Oqe0rpyvKr7Flg
jXtUdBk6gZTfDvpEb4PQUAzEWlSkf+FVAWWyB2RK4Hvsd/kMYeDMEz0UOK6Mkmog1UTiAkgSs6Hx
ssBjxziZRZM6FoAPzXDS8Z9DLPSanH18Y4rZR7OQ81qDLBFaKBSB2wRRUMN5wo1IwuEe0bIYD91a
sTEULYKeUT41euUoAHwp+e80F3ZDOZftzaqY7zWVckamBS6keKq9DtyOdHpePsjIUSBQ7wkzTc75
eGOP8cfpknSqbBQvqZF6bA+UHif0rcGZYa8ORJebc+HemGPccR1mhtrWMAcAMx4GR2t6Huc7pTjE
ueiecVem6phTQPqlvCd3rAq1mtF5Q0Yb3lGt39Szbqfb+tz40b0IqcIrkxooHP5jjQXEDXITZdWI
70Y1gRR/hNJ4EfRH5Sh7lV+7w4Uo1vwPi7Ziq6ZqAG3JBJtCnk3LqJEZzTcoLLy8I0Fr0iJ5uB93
8T7dJZYjgjlxAhz0xgwZeuqUu/Ylfdq8jw09hRo8gArgbKp3hTWjCxv52iwHH3stkRnmEphjlGeF
Whsnbb0m5mU+nftB0H/iJZZvlsIc/LGQVDrnoYOBt71U3Xx4mcGiVWbMgfd3y17osLgHcrN5zNnv
DN0ysghHZAGUfn0ReyGe4dhBH+SBqJjGexVgfTZmBMHdCPAI44m7KOlHgEcQZr5CaOkrndSRQKDc
/647R/7k4gjojFQdnD7qC4pmezIWNVtai3rjoD+Mtdev3nJqd+FXGfy3qn4lXB/XUdJ3FYjRcPjZ
AQwDo1Z2B1DoGSBcvzmmPghwZ7TQQfRw7CcMeArfq++/HyIbBqnxB4K0yNbfhlJ5tWaMCw3auc1d
YIH+iADUez3dyz5iqZAh6f0tgD0MPOFVABVOoNLe2puINuXKakRnTfLt7hlCdOCH1d2Pr9r7dz+M
qBg+Qu0Y7bh38x3tSuq2l6JzWd2MxVW43n/8+5yZMdDaqBCEAIE4ZrhYfHI6NPGchlOMatewq65j
17zorsbnJXVGd/1NET6L7FjwWoLUjt6mt6kd7OLprRr0uYEE6O3uDZNtxtpghN80A+/9ZvGUJnFb
8Nt1jVNCij3JasFWvo9thoo/0AxUNJxLtmjT1FIzoQIXfrPL1JviQ0FAMjfcpaTcz/qzYFvfF0/A
G0bAIKyC/xmPYHo9NvctSUEMCJFk85tujrtMqZxwLS5DCZos4JbQTIiXThiXLXxpeBBYfp93wTId
AwRLB8SkbOYaQFXHnIt1Mb5NEPNEgg7HYtxOPgBiwSdKG4BpUS0RAKcoIQj9t2xWOYV9Wrfl9GdO
1sBEARl3NYRDNVQ3SuIswuciZ3FvDFIfsDHYr0YnjRVgtZkS1IchsA7SY1p4qCjiMSyMCJwz+sYa
8xGzuezUIUV5Gw//xdW/dl+Wq+pxeKyO0a7dLzc5RDYdKrrjZZYjTP3orzM35I11JoHuhtpushjA
xtazoCSUe9GODgVTXkRw9HjV/uODw3Fnb8wxFzKHL5OhJGSdtCpyTeNmnapg6H///xsBkZalyAT6
0u98NCkx82T0Oqbitd9d/SUH9U/3+LEJTuaAiLqxwcTxRB/mCAKhGO06xg9Ud88EzM7vd+U1Gv3+
sBdmerwPtTXIBAIoBddRQRdl3kfSzhxc+rGk3XqtrAfVT76Kod4cV7ZdIlt1s8p+JdB9BuoUEO8c
NE2m6o2x4pTK966SXcGGvn9dvdlQ9pYPcSmnU4311V5+Cc41dMnQ9cMoLBWyt+/W3xCpmz8H6Xpr
mLntkzxi6DCG4RbNJQnKVnBlp84fLuervyCIEC2Tue1KFg3xTHtosw+JYKgSPKD2df0DU2CHHBIu
9bWOB5fIx7x8KvaWbw4PKzRd9qqsZ32of1MS/bL1yTGUy310Mzj01vcHKs1KG0LGZSFDQEkGdk78
j+CwAbzdaPbuI/sY+2VpzuD73iVKdDSy7GpScmgbRRBhGZaHyNa+NaFZOrWaFv/1gDHviQyDC51C
L9Dk0j79fLB+RUeK3pt35pN8KSMhjsSQEk5q9eYSMYEyiWQjUwvgZHt/9ZdyN99XLtSLL4vD4lWJ
V938hZIZz8luvzbjm8xYgXeaAQuKDyCDxsjN6GDgMBhlcBiSm5IWETJs+EkYOLmLVTRM/hFM6dvv
JJNj2tZs0ete7oozKti5V4GjuT/atUsH2dvAKoRDMNzFbmwyAYw0Y1vkUGE6GyVkXIvC6fJvq6iJ
z3lI4exurDBnN17AQB2qKH8aV8DAkjMtWevXuQNCMmMEyvkT4h5vDTKndVbBBpVC2Ayntb4cVtf0
myBDjbxeXen4NxxD/Ou5WSJzUnW5kiSIbZvoVI2XtAJE4feh0wefXJupKGDVxlOKdfVWIml9FZfG
yb63guhiRbchOgw0v3rp5wjfbNzQqbzaYzy8neOw5hTWhZsPNR98vMZFuNZ3uQOuAOWTz0S8tjHv
Bnwj2GdVJloDAmiHsYWH9+jD5D8dFQkE5i+lSeESOc/SrT2NmS0ws2TRrAnFkuZ3+QDeZDf7pV3R
oSWKyBC2UkXWmIx8mDpl1qyK1rmmnQQYSG5BmAmo/+McRCg4iVw3946/7qbGfMBOV1Y7T7C64Whd
jd6yo1/QkByClhy4nOh1+IuuGO8ZsPmGL4D6zTNAC8s0bekq/0A5Acq7117CtOSJWhDcrGCzQMaJ
1dISj3qIBtyqWZd22/my3O8WddijNy5AqIpMMZ6srgutz1d0HrLoSuruWznH8OxzmIrmUDhdVHiw
zZoYD9ZAsHksbGyftF/ccXQG1OX3tLMIhaI+GDw0joLlu/3wcR7JPSrgScWVRhf1Xe/BnmalUBdY
rc3v6rRPldOqC4oK3Lx4Y4L5WHauxJFqjMZJXwpUrbWvyaIje1LHp2ha/a5Rfn28JA79BnZyY5D5
ZFHTRFEsIRZAQKS/HEAikQRm7ql+vpM8/fCxNdEGMp9t7YzWrvQEFeXwUEOYKHrWJYEJfjTdLIgJ
NfmqmGNqoGrde9DuRj+/uOoh5FBf07lcETSOutp3uS9yMALaQ6Ib7DXukHBHuoUFkaC5pnRzWjAc
1L3wJc3dOMzMoVhnw+kbjMtHiaKezSFtIOo0eqpr++2f8j98VPYQOsrjX3RJuZHt1SbL7qBKll6G
GdAl6aG/pIT5qRd7GMQJilvZgSqf4PXO/3Abe4zjn6uhnOH7qeNXfMmpgT+1PCCWQVnWPor6DLw3
NgBk0GZAIQ0KXWw6Ga0ZqVaJtlOONE/Ib7LKHR31Zwp8cgvpcmc0dx8ffl4SBJPQyMInVG2FJdNa
F1NNEw2tKTWg4njjPgJcpw/EQjr/Y3Gvluin3USXRp9GLVZhab2ZflPWILBxeuud4TSYh5f3oWBl
nFtgyMAbEl2x0bZh68i1HC4Qs0enY/R79Pf6F20scc2A56tgB10MBf4X1RfmFkyWvVjjgNyOfjMC
xhtQdEGLiKKQRM8NzoXbmmI5kMJEbkcJlZ6TlAIpXNpOpLaOYj4LjgTnjr0xw5z5Qs6sUJ5hZrpb
3O6JUpoUQX4h/1B98KbuhKeek1xh1gtUZ6aMbPxdzXpUF0s2C0nHHRu98tYE7zGdtTgouwkIOSG3
KP8gbuwxDr9LeirDjh4KxXIVO/RQdLSI/nDrQ4byuyEq9XC/G5qkMoGoLD0mb09+qLbIl9cIffT+
rI3XcRMM4XfBR+NuooGeEOhYwYnysujN7ZLShAymUqATdTWSXY1JfszheAqmidGLFR97GvKZGGMo
0OWhfagX7oC3SxpMoNM0S8E3A5E+BNhrIlRD5x3DjQkW7tOnnYZBjk6nrv6QOO197PcvHPeFBz0W
ceFCZI859klYE6hq9/pJQ8umBok6PfbG5R9wplgq64V/8oMttJkcv7ZmEg66Th3UN9TiKif70iGc
ZYH9zd6hUaQF3WHOUIDvnoW1Vd6JhK+HPCnBi/Rd/yuM9HxZwSSENnAJGCpxqzvaKKWIP0oV69VA
GYqMco/MxiazXszGklZCS/NEsqNcD44G+OQnLsF2WUyI0eI0qYoJp/KPdBVqfNC10QLUfwLbM0V4
bE4zCj3f101k0uJytBspxJjNKT/MSFIl6FkCo3ksfGH9gPMwe2OJfs7N5U5bkk15TrB1tHYZxNC8
WwPyA7Sp+1p070RHg/GOzdKYEeb19VNSxk4O/cokf4x0wbSS6Cww+XBvr0XRRap+ivKDBnmERKg2
xPOH24/DlARbxSxtddTys3YDkufdehH68lcIp2Go9y+a5FzfsTkKTBIwt3qU5qDqxVGorsMG1xjl
FutlnE35BZKY8PozBZDtmWCDSjwpMqQJBx2PdTpPUXoFAZkDJhyCys8bocQ3/ezvvNXrClmWszLV
Enkm8MajXYJjIY2v6nT19CF6TLLu98f3WHAEWX7QpsyjFM0Y/WTouqtHFXxStsP7yfvYDC+5f7OF
jLvIp0bNkgRlsviyeYouGig0G5cqiNQq/y8ApYIzzzLtz+aIYUsbacfkDjuM2DyOkJVQXGCcHXX/
N5V47jZqtm2AQhYNc5nxT2qeSGRVWv1kl47umD8oHXgMpgM6BhOjUqYCo1K6ooPJXSbRCJ6f6Ee+
exXK3ToujUryc7Wc0+K3OopY9gUG2IM/RjoEwmDhlJUjyBrKvAjiJIruBYeDe+CJgekhqgJvasyV
Xpq8GzH3ApDsTrOdqrjX/dy3QKeltSiilr9HC7Oqzc9a3P7nLhDPCRt/OBMUklaYMfAxOUBF5Cg5
6Vcamn+gtvmbDi/VbiNK+HlPJYBG/jXI+MpJqqyxyUKCN6DiG25xTFOnC/J7cOIDGFZdmoAX5Ufp
hE7ZXzSMuBu9sc5sdFbkC2jLYP0P12p70PCsb65G0D5MlA8Hr95H+5Pp3qtZttk7Rord9p2VAyJM
6XCyuzLExzXvwLGyK+4btI4eBCeKG5IsoMWAFeMMPJBijeFCsVD67oAeBSiW6z2mDg5wN54kssbN
GTbW6LZvcoZqKcto6HD784Pu6xggzKADgFK1/xeAFW7429hiwrm0tHbfjAnNu0ZPfiKPEA8JMBxz
loL5cXoWdXf5jntjjzmw4Qr6MNXGvAp9MSYYSaOcHeuxdjD9cyWsc4l2kjmgmlbURlwh9JFgvkT2
9cIPsu7Ko/iFL1oZ++hRmnXMwFmf4206eyZmq4tf0VWHyR/j4i/49PhX798Tyc44rLIxTtGoYkoS
QNC1TF0V7cSiRJM+FbGSCFfGpP9JZK9tKCOo02suP01X2RVxisN8ppUS44vgrgm+GQsUa8O4XiD8
Tr9ZtB+hNZ8hNZo8+TI/isqtHEgyBXe/7iL155ublvZGPlWdnKMJTBkwEFqd8BT66/EFTO5CTtMT
rE7gSWzmPRAqZlv1C3wX3cvVM1zl2dzRvn56Ie+Fwq6iU8J4kiSeVTkdJvoQn3bhE1lf0G/gTlKC
9Fpz52C5V4AuFC9T9BEZt5Jm8yRDlI1+xAVdt/ImC+hHBPJ0L3xi0Y/0Lr/dfETGpZBITTPbVvJz
DLL9S/oVp8dcwpRWuG9UNDFVcN3eiwp63FLU9ugwrsUYV73U0lxHSBgsN/yNLjsmXs1H7S7p0Rxe
9qPmCM4O31ejoqbYqNsrbI1Zt/M+XKSFQAtc8YmrPurfjVuoZx4Ut/jR/mq+/0d7zO1YSQVaExNA
AjrWkWsOJfun3zG+1p6QUEx7UQLKrchiGOffFTK3w9akRYro8E9+GQZ0IEE+NIcWhMDiohH31GAT
ZVTcQCHINvbL3urkZRzIKU/mQB+MQ28P3wQbyBHkhn/ZGKHeYONftNJS61BeAcVoCykoOyJdtoos
AdY7G1900meHcC7s31VdLi7RSlCnmGXsqqmUPhSx+quaUxtT4UCXlVEzuCmySz+tJ91XGyXaR1VY
7cp6sD1CwuYBGD9j34SF7Bm1PDmqUq9OU/TIHoy88kDqXbllZdQuqYkVJDAJ/twe5cUhlPxl1MLL
UGut0SlLIl/LWfGr6+f6ecRkgzdrnepNUS97xTpjGKVtoACc10oBbkdo0fatmuxkQxvdNqwwobXq
SdCOYHUY1Qpcy4mE6ZKqypxpOhTzc9r9NjCcqs0ncHf1F7lZ+Ppq1YfkYu5b4hXV3p4u8q95NpaO
ZleKs8zWgl8hi1tXU7FbiIpXZRtUdezb45zdTpOsXNU2aoBOEdkYPV8xnDbma3XXr/J0LYOKY6dp
mX5cpLx24k7L94MZm4c1CqNvkO3Rb1I9B5IuXKrdsOTWbp5AgV+WZuxlWmPvpqy1nCqp9b2mlxb2
Kx/2Ud5lB7mwMbqfdUh6xwr8T4Z+DgGLd0KpnVy7KwEObCwsVbe7Q96Ew13bkmaftGvkxRYQR1Y3
rIkzlH14WUhzf1DDZLypem3ylAVlAHC3Kbsu1KJgrgoT/2NnrqJoxPMogNOpOt4QGDhio1GddMTu
i5XATVvHGfO7sqN96Twa/Zbv8yNU+b4IrgQvMABeD4A9KEKBOaF/v7kRUaZgarHuaCZtBTLAEeFp
uaGFDzsVwq24iQt6YwQ0IKatQiL3rTEiqVqr1IQai77QBg/x9GDCHCEdxf5URNhaY9zlMsWdMs6g
SARL2E37gFoSiEH3xWV53a8OppuEDwUaRNnAtzXIesu5MyZVBnBnqTEBNKJzVQaT/rOMfymiohzP
W25NMYlEj05jHuMcno34LqlO9XQnOBfciodNbBS1LfDGsj2/pjTBVN/ihTUcJ3fJHXkHNh2CW/A9
C8yr+EtngGeh/CXKxwRm2aS9KPsiymmt0ciPUSU5xXC0pcwVLI66efZDIWb/szg2WW9QYNS0GnWP
Fgql2Z4C18vnwTePFBShiqos/NRkY46JOrEmkdAkSIjkoHnSX1iezF18pgLUdNZUtIccwmEa5V6X
x1yzUFqbsRt6dEJAXi5Dk8KtvmW/yn2VOOt1dQk26ktasEqA8LoPv4juHe9obq0z1y4LJzLUVYpU
03yWquti/fHx1+Pm0JvVMbesHoppiBGcz6hK72P5SxQXrt6CQQhCPR9b4vqr7VLYW9Z0fd7pGQrD
v0ePApCiK3KDIWiwffzFMIdo45gcPcqSVJHmJT+vN1RIbrrO7gqXeE3iKC5qDe4kHLoT3TYmU1eU
NV8MAzlzGd5I5EatbmwhVyM9bB/dNSYv74YIOV+Igga56y/JLrkDvGpvgIQUZEUBsNuayDXyBsY2
x99mZTatMCxStQrhhlvHOBoQxgKv8MX8Zfph3VCxyMjTPfNWdOw/PpY2q7MZJeZk1Qu+Xi8tTty0
u9yUnXyVoQr4+J+OpS0z/sSwepk0NbZUPup+myJUu+oALsXIHb9hUnj0PyFcsvUomKV6G7gtexxr
hb7LKV+S7me7pnLJw+zOGKRaf+nQPBZ0BHmh9PXmoTn+1uCqanEBZZTy3BByG1nN/dxFx3gdAzVZ
GwdihKKnAf/yAXMItlyVYA77rcF6BZP+amKFfzi1gIbyE8yH1Y55RxMUvHhqZ2lFDoa/zFerzAW0
54oY/YDaSrerniC5cEq+ELf0aHseSHEUNyEbXH/7FFAPV+TVLnMpRyOK81mnq7XQKJ+fpLVwrPb5
43Mq2FIWYzOEJFNA841SZnaZhbEzoRP/sQX++/R1Hezw6dTJChCOKGuUlxr4m0foivY7CrqyhT13
fm1qY4u5dfYMNkPwAaNSdKzORuNWRwndu8ShhZvmZ+uq3z83ubX9UAZz8cyaVIq2oPSsOxRdAEpY
kFz16EzKHuaiAxHAl4th2xwMg7l3eSfZ5RRjkfIxDCiGDVxJVH5WWOnjhQWMCwPXYmkgMVeZKN4N
Vruu7VggRwnv0p9DUIF7gJaklhA9PKCkBVeNF+q29phQnlhLLk0K7PXkp5l/DeXbOhOgo7knZGuD
8SEr1OeAbke1RAIDzBfV1UsUaGKv3g2tl/08pk5xo4pIYHlhZ2uT8SC5pUtxV6DuTJarSIfe5Owb
NmaUlM9gTrZPU+YkjlITKjNt4s0hZk2j6zD7+vFl5q/k9e3LHL1Ct3VDkWh1C88NiFI5UX1OtZOt
Cqta3LO3eYYy36mQ7LCJdAJyPACIO2d4xJwRqGtlP99nPnDfgqNHnSmbAW3fauwn6rIZkg54FlLI
SXK0Kbka5pmEkxU8f7u1wzj1OgVFrmFTwgak/eWJ0smm3rgvvlYHvAEQSoQoSsHKCIPGWw2gsTUT
j8RErkMnahfTaRIrmKzZDyPlJpy7YDXqi4HIwh6I4BsSpm6RVWVFSr2ltVDULV7Y/8IHA3V71fub
b8h9w202l6UcB9x3ldaFbu7X4Sl8gpQKOrr9rirc1CmPifARx/VXr2eUMNdtMJA3VzHsFYbsGHrj
dKPu6JYgzeIfGVsDuEA1cL+YI5Mta2LJpVSdIQDnp5DLJqEoWeVea6AL/88EizHIc0mV7QQm8stk
dYf8aK3uw/doR5Vh5K/NJUm+KOcaAftjb8I/mq9mmfPR10SdVhWVNBlKC01ggBmSquEKO5qCHWQB
Nn0oxzmIsGnFjgZoqqAcHga/uwT7NurktphFhH/yX1fGngxzUppyRfGC9jUVrwkKDPeFez0w/MzP
3fH08Ubyo9rmA9Id2FQIpTBszbTTySlNkIMkF1MD2oSd/HO9Gzz72N0PiptDnlDw/bivOMDo/z03
TIIwxvEcjlNVnrujfAQTnupqULDon+cvUAMBS4vbOuQ5/SVy1tw3/9YukygMLQQaoxlzqNp9/FN5
mJ9Dn9iQBKm8eAd0rtCe6KAywchIUdDILBxUKpnRuJripreSk6E4iqp9uBvxwio8+wB11F5yjEjM
5E5vwrvwBLy9poMnA6pNzEbXaiZlAFvTbjLtYhXH+SKC8iNlIBeml9yzu7HFbG4iWYmag/4WtmbM
udAAFd7C6yChLXfTd2EljOtFN/aYzSXzJC2RhvR59MOAzI7x0nBFHys6pAY4Maf7FQzUV0K7XKe3
scuE/FZa7bGhyE/9HojCyzV26vuGCgKQnzN62XMwlE7/y6qEaS4/Tm0sMx69Ui3QhEqwTHuEM4QS
9z0eReh6QLMVUy8g2xK8wbjn99UgW7FN6iSO2hrIPwoPKFBg18FoLCapFXxJtmSrSXLS15aE0fD2
e1nvTe1rmgtm87hXXwMrGfSUNBOikkzMaCPFnKbMpmVh/StQ/8cMmK3igfpxce7EOyJbY8xzUq/L
wVgXUp4LDUzaI1IpxzSqa4jSPgFM+VPgxOmvsZd8a40JGrHVg8NgfQHDYFADFe9aeUEx5deVb1TC
7OWFyuoje0zQKHUSD7aJi4cRdNXJf9Lpsog40lMz7jp/dbNb46LGgIii+Pp/XSvr0HopWaZGJpgQ
XOHQqIwKKAnBsaV60kl41elKPlop49JMTV7DPl8opEMD4i+/Gb5AjsaPAnrnyOjg0glRhqKvybg1
VI1MybBncjJvKOCOau0gvaESgn/RmBdeC9aZlS3MLUg4KDMhTXH+GdxTPWi4B4KTygsR25PKODAj
7+wy6l+sjRBL7Jy+BmYzAQmE5poNZjiUk8CiYDdZDxZWBqY8CYpwvTf75W0BmQqMJV4lt7RJIgJx
CI4L68daNYe4M0UuriWmLIvvSjE7gvVwPQvGoFDJtHR4MeZ0rOgN2smM0yHt4wc6llVMUGNMduMF
CNOgNGkfpxs7FdL2KzwXDf3Tf+0y56S2M9Ucq5d71yAaUELJ1Ettv3BN+FHZW3o3zRzR0Da3ZKWr
xLThtA37HWMTYD81wdQxMCoYbtIu2pdMmMpOicYguWNGW0vMAuVo7tMGPWwU40bIGDVuQxz9Egk4
auHQDrfddteMjoIRmbT2DdP/+LvytndrnbkYiS5rZd2neGkkvyF+5STzddcLxeZ5129jhcXyJnGf
gefHAqYpMILylvptyVUfkgN0VFC0kD/VHN0aZILuuCZroqglMOjOBUa6qXgY4i4tkqiefCF017xs
d2uOOoPNa4bEXVTLpKLO7MW9uNVjuKfZZ3Rj7D7+YFzHqasWuAsh2GlioPWtLcmsorWj54WilCnl
VnZlXdL6dBtM+/X2P1pjAhEQykml6EmJLjOlqwULS4N5Z5xQpPKpIRxO4Nbet6tj3IxVtl015dhJ
ehtmzFJlQXYYDmDAFpMM81za1hZz86Qszsp+1qgGCabdHAI1w9wLoZQETFJA9QVx3w+iOqHIKHPh
pGlZIHypz+d1nB2S6heZCfhwk363Y0NQh+Hf7X9PChuCEqvuFzLp2qle0PhdQZysBX3847+dEDb2
THGSamuvaQh0FH4z70PfDFBud2S8C4QPW9GamJsGGNMqRQv81eT+aV3QUQQKV3zpwr5gCM2Hj1dI
vwibi22OyTuocoqBlqTHMSFBC+7FAnQN5vEv6Br4TvL1c9Egv3EitqwbyxqhgJw9KX7+k0oZUVC0
qmEoLvOmC1HzQrQuxpFYaTg0Ebg8XyDYf2goyF8MH/Byk+32MR6kX4y5yFcDiUN9GNXc0evZ/fgD
iZwGy/0p24vaAB1Gy2Wa35i0QO1YpWN8VR478Mp7AnOiD8X4ja6ue6jyGdoJwMfyoQPb0PysHmT7
ZbQvuYf+h+Aii7aQ8RlQ52qjxcjJyQqvSXLdto8fr+jjS2Ww2AatJn2Tp3AUcXStqo1Tx3cA6Isy
SN447utBAKnF2/PdpXEOSGYELO4BUoZuem8iHGu7OtBFQUtkiXESTWcOlprgZFPVIEqF2V/8qR8M
+483jkajd64BlAGUTwuT2u9YDJu5m3t10k5NdqztwSnynzGVRZkUp64MgTHufd0YY+5rJYVGgqmJ
P35I22dBuyM+eIsEZriHTddR0FEIyDneEYXlRgYm/Eo7yX1JkXI5utEf7xo/5X01wXKDpeNCQmOS
8nP9Q43x/LOOnZP787P0FRVK1/D02l3AUXYG4hejup95C2Js/58FsuBUs8m61gZVMgZzpx0EjOEu
2ucMjQMkbOi5aKePVyvYT5YqrOmgcr2Eo3aajZsku5TNu49/n+/9Nuuh7moTN5K6kYs0xgdLD+WD
uQ/RyZ9RCrEuxBQB3ELgdu/oYje24iFRC9InFP1q564N/vYEPZfRzVSQ5RV/Uyfgptab1TGnnjSG
HiYdbbGDmQny1tCJK3Gb0Za4ET3FqN9+d5s3pphINa5VZCoE3T8FrJBVFO7rInPlFqiPHDehBbBx
KI8ffzzR4WDS3Xi0q6gciXoaWvS/l2e9rwSXjeuiNouii958sQwvITBZgGyqzVZf/xK1hbtASqCs
un0fy97Hy+E/ToC7QIcFvOpg3XlrzZyltcM4nooG2Yw6S3sTQvwccuTueJ2K9ei4Z2NjjflguhmP
0ghdSJx8WkGigoU/aEjJfBEHGbcMoW9MMR9KSXtlCZNZfXmX0B7DiDKu7LT1zsDjq0BVB70UVdnl
qWhLudnGxjLzAbsBJBYxpjvOcez9P9KuazeOJNn+ymLea295c3FnH8q0p2mSoki+FNgSVd5m+a+/
JymN2J1d6JS0wGKwAiVGZWZkRGSYc4wvFNuQvEWfaPZdLGxNR78O7x7MW5QjkUy8kY8W+g5LnOK4
ib9W++wKKR6nBKzhkj+hMxt7fMhiK7mjhamUoMLGTirgWSswjAUPkXi4rJdzNxsNeCoFgTUxesQs
CFy4vSXkhfgc12uwRttWctWqnxrBdLN0Vyaad1ncbKJapzS1Ip1MN1gfmojTpOs+EfFKAchgMtky
dXAYHIPVdKcN6kXrbl9fGc/WmtfjOPe+PBLN+lYxJHFeWIH0HI6hV3RA5TY3aklcEvW8Vc5p5rEo
JqDL1QlsKMSaEGZRR1o5GNgxXeJaS80pQjBVOdxRxzltORbJRHZIDWimHEYispCdW6/BU+UWjvlM
vfe4ANffPrrhhvtzVuZYJuNf+2IsWrUKxWexfhOReC+rG8PcE0CBh6HqScU2Kypn0hGwyLzs3Jzx
PhbNuFuAbgW9pebSs5CCSF1HeS+5r610UaXtdemXq8tqO+eMdFXDO5OWq0T2GVUrEbDrSyrNjG09
fpE7XmA+v5UfEhhblguCFuRDI2L+Q92oqIWZO9rT8CsFBt5imCtfS1aEwrAkPhdifT+JxX0t9fkf
+FYKhGlh+AjgYay308NI16ZGEJ99Uj62Sq7ZaS4skJ54GQy0ytUWD6dyflEfAhmH18XKKPktIEQ1
QdqldeQNWbP8AyUAJJ8MYA0M6Sj0Bh7FC7lPorzSI6CUZqITi69CVrqXJczeYXCSKEC+FBVQRJ1K
GM0iT+qugARTdRRQEQZqs5VkTt/k7FbpYNkC2jGSGCKzDqBCgYwwhgk2JiDW9XaYcJ8xPBHMaQiC
aQQlcIVeyTe0ZS6EQ/Am35jvXG/ZvQ7EGF7ucFYgqIxUtJKDe4Rt3wo6IQ2nJklfBzLeWpW8rUEm
fPlwZsd8QE0GShwZ/eqYQD49nW7QS7UzkO3K8Y791q1BzwfyVgT5E1rWA0fb1J6xob2G6hbFEIcj
fdZAfEh/L8scaZ8Yons3gYfG+yJ7jVbTSl6rN51HE2C8d9nsW8YAAg5F4FElxKunKw20MBS1FNVr
mmpWkZjaDqvOjtbWUnHa+18Yl587viOB5/nYqYtUq5efjcZpR1trHRmjkXhbWJ7Ygl91KS/Ge+GW
G85Rp8i+a47lMn5aSPNCq+VRfsboq6e1GLmWPlt30kup26mGqfk/OsVjgayXFpUuKlMrxTCVXQJz
dtiGh6SwvxO4cGeBeNvK+GetisYoiHGOmMwB9Y/XfordKV/TmKBa9zf14LQNl8dp9qVzvEb6VUea
OiV6gfcC4tbeAayoUy6KtwAY0jjC9bjiVpNn1wjsUkXC5CTmeBlrVpXIsgd5Sp8fgK5G1BMMwDdX
7fo75Twm7pzgM+cuztlpsP7+lMmYN61P6wZFcwmFpnJNSyNZ4kYlSF2JS4dXjNaNey91pDVH7qy6
Hsll/EOoI+iZAGz3bEgAeqTcj+h234ZYKWCOkC38M3mWgv4cXUZLGqM/8EXioPuS/J4tVAEOEiU2
7SMt1vqq5/KLz+/qhzRGb/y8FM1CQ2dHIelul+5LzE9qTe5e3kSeFEZfkkZW+kFo0lej2Q/jgYRL
LTI40c87eMKZXTE/lsIoiB4PVdSVeFXRtHu7n7bkLvKyK2nVvwDIbEE7mSWv2yuDU3/KX4Q1F/x5
/lZ8fACjKWKdoMFCxCSlugTV2ORO6xbIRqbbL0oAMsumze+gnr/3R4tmQ1gjSaehHOmi8ejZoUqT
0PnXNRji7ey+OFw+x1knBZoPFfgSGG5HK+WpmZFIH/l5iOdcnBULv7cyJ43j/Rhmu570LyZJ7gop
Eh3d6G6MljoR8zpLq1vNkj3Ol8wl1U1ZBAY18jom2N1Ov6RT5KGvI0Q7FEUg87rVsBGW6DZxucc6
p7zHkli9AmZ5rZWQVDZLGQ3QBtpM8Ha2nBhOGhwStEr1C3Chc9p0LJbRpmSSzHQUJgWNev5+QPE5
2pSHaS/VQOWi/L3BvTpxrtBsGzQqfqAFADIDQlXG9gRCO4C0HpUXGZvqa26gvbdGgC61dUc3yh0T
CU+dO2Ixv8MfYhkjVDZZTyZZE5+V4NEkN0r2RSw4mc2Zi2JgBhdkfAbeR/pZ32ObC2M8irWM6np2
V+0LdAZG6+ExQ8fzL9SF6Uad2qJTadSpHLnjUEa+VkNp+NX8hIwLjavC3MY2Iku2qO3pKv/EC6vO
1YVKRGsS+spA5qgyN5NEpRr3MtZX+4ktlw8ZWXJu3KwEBKiWhkIMuGlYhVT1pFcjv32OHimCqLEq
Wle56xzavQ06cKD3Xw+8Fzrdp7N9PJLJmDdFyqxYMq0WZAuqM5rP0SA6pT7YIFx0ZeO17kcXdEZd
t1e7TZ8+XV4xvdhHwk0Mi+DVAVVB6hgAlayJCcM2J1aRSQer7e1a3Ef6rarL9kB4SXFG/88EMRYm
NJR60oRAOsSgPKswhFsavWsMz5eXw5PCnJ+qgw4zIql0QGbSrtIDoC9sS3i7LIS3Z8yBlYkYBXWE
PTNI7Clx6BJg+ZTKlchrg6C/6NLhMPpeRHBSIIXBnlESvDZyR6l3NXU7RuEqNFWbtLwuLkb/v5+S
AndjAMb8HAlLFnp9RCcX9q967dpPvcab95rZO/mdFhUsBEh4sJi5kp4FkQx8hIPfj+hKA7KLPekV
mIOA1ASOy2Li3Gi6RcwWnshjjJQZ+GmoBTirQc3v4ixZZWLraEq5BfvIi+6Hy6pUFplSLS6rCGuK
6UaeyGW8jB8oYaPW2Mh0V4Nar8IELnHHBfyoA1QBDoX1jNafCGN8C5GEJk6DHsLS0kmLdauFTh3y
vMuMbpxIoV9xZO8RIeShCOykg3QDNLjHZqe/VyKnZfkI5CgQsXJhX+eVRUU3KIwT/sdsYlnrSkZG
XTxE5rXf7rLhKW53kbq+fFazuwczaFCdR4KMsRlCD1SvrNang6hvLSLb1rAOeBXj2ZUcyWBMBhkm
M7OkUTwIuump0VOnGY4W6nYxde6frAYPVgVD2SrmOU5PqQpbCbPLHVCm+vuyrpw8U0H0x8XmYELT
7/qNGaN/xNAFHymDUdMimVDinTOOy7h+SIGHJhMUOVt/pSvREnVcOC+w0WPi6/IC2UrPmWjmvPS8
rmNwyI4Hir2oPo7XWmGj13trOBUgcdIVmHJjZO3RvsjNsjCu+kw0c4x6ZfTZSITpEK7JowHim8Sp
3PyV9uvzUaPZAuiZNMb8m8ja942Q0IUK6UJpHSuyjW28CAGO8E36JlC05ay1xc+8OIuNkVnJbE5w
tCpR6FV/OlDaLmWhev1b4dSfO5TRFEddpYHDe4HMGpcPfXqvjx7pU6anTdsnWKuGmmSuvkhpYl/W
G54ExhMYxWhQFunx0BpbU75uqk+Xfz9VuzNPc7QCxlh1ptgOiYLfP1VrOf4aYx1iMIKNGwO5oHa4
LIx9pJ6dEF3t8X71mRZEYUp1I7tLPOkwGp6/al06shUCFsclPICC7zCY7ArxMFKRDqPjhWxXJsAQ
hSnPY/kwTZ3UOEWudLvRN62nXq4ytzLU+jaW/SleWonlbyzVlFeBVSYbpeiUhYYulo1KgmQhjyAo
19IU6BAyGQBQPPnGS942wNcNx1pyo6ZS7CLui0U7NsO2QFnBIVUEVqsu/YwW7cJrUAV+zHTSeH7c
ZZ8yqxsXYhCIimONEeAJxSrf4Mf9TWapAAQoSLAklVHaSVQTtw5bwzG6yNoqZDL2lWZVTlYVTWaj
aYMg7Ear1LZNwnqpCxmA0gRdrr92UVo8E9IYXydx9GPbTwvfsuupEnvHVwUDc7Nm9TYCLW9f1Fmz
8au2X+rFIKAYDFqdL5bhi0uBDBHMRaaYIJSqC9CWC8KEQL83fX2r+koBBLigWKZ+rd2WPuWfSrpt
IU8ouiLc2MVRNewjqUJ+Xu+ETS5p8qLMcvklUCtFtP1cSA8NwPslN7EMybBLQHY4RtkDfVAVwFGa
AIXet8OuyPcCHlL7UdI7xxQT3ZEN39xrmNNt7F4lpbWEgQ16mxSZ70WmAmSFxCIgOGiHG6M3opVO
cmltEUWLHSkZtE3cZM26RFLkVmn8+Lbp9HZtiI2x8w2xX0Z9ByTlJjgozZg+1n4dvZpKGuyA3Eh6
Wx/aZpUqqXBXocq2qfsJ8C/I2KEbqBWuxtxPbTX1m0WdSV8AF9QsC6HR3D6crlDwq9wpqw3PFEFF
baS5cV8mnQBVRGOq7Ex5UNJR+yh9ykkZOIqeDA6RiOUpQjjellkbJmuVPGdiqD0moGD/2vko8IqT
MGwzo1O8xvKzfUy69sYkOez7OPagSRQ1t6y13u2NwV/otaJ8vXy158IR8M8gLaqCoktlp35UMwXh
pIEwK2lqYNiVrk6AzaSNHDc6L0bV0V6lmjqSzqcGpEWDcG81uXwIgSbfxIsa8bdvPf/JWj6EMFGC
UjYNkRNNPFQCctnkJhdzO1FfLwuZ9Vag9vu5FCYgkH29MRsaaw9fpkWwbZeB539NAI78zfxSuMI6
QpqQ2xXPlM3eDbCJN4yBaioiLbaU1XWIQhJVnQ7NguJNJ15ziHbWkgIPcnHr5x4xR7LYKlYKoFt/
DAsRYcdwo9nJtQ4geYcALhyTyNILZSETH2on3Fu3FaemO/uQOZbNVLKQZRI7qzeng3YjRba1KJbS
NWWN6ddokF/xRm3mnDS6hVQ4H3QOnaF3DXA/mio2CLCizB6xuoRHszOr90cSmBBOjNVQa6piOtTD
fZ7t/ShzlOZP1P5IBhO4WYVFNKGtsYrh3gRzc93b6FDghACcrWJRuYpIToYiKKeDLtxmQLCqhd9t
H/+h4z9Pg0XlUoYKAMUtTgN8gYD8o8O3BoaQfqHJlbcYNjjTxJzUCSQBw9fffyexBNL4AL4EIMHY
IYJ5bgg1F7Ad6RoLySWFnTzmBDLHzbSwFmRP5w77JUVNkJ/6pxEFt25wLDfjXKnZtRqogYNfkqYZ
GcsbhZosB6CmO5TAbMvHl7q8+xODeCSBMbswSz8k6MhtP0i76kq7HtEmEd8lDxLqeakjckTy1sSY
YGA6R3UqKe0hrVZie6Xq/OhzJrxGY9/PXWPu7VB1VjI22DUzRPkXeXtjRK2SiMsBs5PxhNafNHES
65MuTV4pxqtW+jT4T2WZLqfscHl/eYtlrneb57JaCnJ7CLvl2O3J8Hj5988G90dr1ejj+yi4T5uh
6MHj2SLTYmo28kfIHqlu++TfgLbtF+gfZ24CMuqipcpgBkUihHm6JKmYpLlewSZ2WrPIkXgGTHci
OIVSZC4BqPRaB903J580Y4hPhNJdPlpkHPq1ZRjpdPDL1OlDxTOFvLOFYUo5kQ7VdubZciKIvW/l
WA0lWEQOlRHFDjhgnHZQP0dIAC5Fo+VcBKqGZ8IMEzRriiwib8VsZTiliiZ0mnyIm5WlknWFJowA
jxwxEe1eE3etFngcbZlRR0U9EslsJGg05RrF++lgtLZfoxCjbWNgWok3Xe+Wj70LQJZVwq1Ez0mF
sliSKSqyabG+oSV6J5WGj4eng/nih24R7uK1vpke+iuUgdSv0boH8Z/+mayhtRuyjvEVqTMuLy+e
9xXyqRKVgY7ZktyQDkWd2HWD+gnR7csi2PYs6gUxAvSxUuZI5UAahEyiK92YmwbE82A8PgBnc7yR
jHf+oBycg8JCC23zejwUq8vi567JsXTmdOMkrSxVUKWDiHY347kAybLPEcGyKZytkLkhddoErYoj
PiTAYtqb+2BFsTasa/VB2YKSBviwtA8NoFTLxgHaL/4fL8zkrZLxWFWehFos4wvI+FCYj0F778dP
lzdyzqqenCPjo7quS7NIl1HbeGnQyJxtQle7i3bJmsJACy5vSfOqCcAlVRTR58K2EShl0Xa53iND
Y8aBXQXiXRNyAdDn9+2nELb1vM4UNcmiVD5E3/LCHh+jLVgBVxoGJN3EB5s6eG6dyJU5Rm7mPYKd
/JDKvglAQVv1eigfKFQQRv3eeaT5mGycHVSYy23omFprc9SKjPwmbwJbEzjrmHs5niyEudp5YkQ9
mNbEw3vXXLaqrgzc69ieliiiPHTLfJkueZxnvCNjLnQi9FVWN0jQj6OyFoPIS33L0zONY7bmfPrx
GTF3ugrSuhA6qF9B0QDVchP6a+KHj3Wx1biM6XSfWK93LIy5vqjgGUjd4aQoSB8ASg7mTtlTVGk8
FhZdbMucghdvccxV7nU84DDiDLXvZdea3kz1MApuYb5q5NNlqzHnz49XRn9+FKUUQZ9OoGnHNhb6
S17kN5EowtCTblX66VJJYwA6Jtrny0J5is8EmOj7MRXZoEKNuLZJDACIXIvW/5UQFvOzMMNJlkRV
PMiKv9CEbMFNzHA0XWXMhFiHiSQEyBcHZmkrslfgrV3xAIjnnZdsUVxzQHSobJGwJnIYpOAiOuhX
w1O4rhdq6o7fJgyZpjemK37VrqPCHr6Zi76wv0MrYVrcvbyXLMjhdw969BHMpY4V0uIqw0sHjxQj
AQiHTlLZBV4qERgUqfcENMN9Li0KkXPPZ3XlSDJzzyNA/eL1A8m+9blu3uQ/qI5SLKCf28tc7aHR
MdHRYXur9EtVlLZleqHJhTrirYK50A0JAS8dvMdY+kZZCdfanTbZNXDTFQ+AIBNCq3px+cxmFUc3
RVNVwZcjYh7u9GpLlt4FliiIh+xbvqM5vPhB3euhExC03yNdeSXeCHt5p9W2kNgVGEZgzfKlwrmG
7GT2u+ocfwazwUTtizBLkb0kmI0un9vERfwsOObOuiJr6SpxAzdrbOE2Bc0plxNwznAfC2f23dDH
tmsyCDfupQVt+isc9CE5JfjO5W3ucEHB5kwC+GNlMJEB0Qpcrqd7bskkG2uMjhwkkDfc6CAq0lak
stPGFm/C18gHJUe9bA/chnW6iayDOpbL3M+cmEoeDnp3wIxQCjgwgIoEXr0a8LouHeWldSUQHOfL
pgdYP+eCzpVxlWPZjJ4B5VXDqw+G9jsuZ+INh5yC9sn3xW7w6OOhlTz/7bJ2z+VtT6QyaiX3YeIn
HVZMMYvoOImW2dEuW1MGPbxTeJEUVZRLG8woUtR2klCVeY808QC8sMTzn9GBFd7TIRZrP7qp10tO
A+YmbjDKUynGQyuxoTc60bpDkWwM8lBGOgaPeIiSvOUxHrmZclkReqM76PsS3LHpov6MgFQxbYxC
3qp4ZgPtNbCbpV9suLi9s3fUUsHdhMkqTAcxW+uHfm/IJEei96pzBST+Y1e/lZZgR6BOhU+3NWeL
9SN5zIZmU1EDXwOJGUA+ros7xY28Zmu8DB5u5xVoSba8R/ys9zyWyOxuUMToWtEyKrF4lB1UbhZA
K7v2F8SdHB8MtvLht6egv9vdn8tEL/CpKUosQRHaTBzR+SjZWvpUWDdGfuDcwst7KbEALIoZSUGr
4eyke2CVUOpFSpUbrOWH1A5uNSfemB5HpDx3E4/WRX9+FLEqsS62XQ2RlSdvqH3tiNOsAvA9TlcB
YLaeOfJmrwadXVMxw4r/MOYNVcQhB9k47RWZvlCuCazQB6KIceWDYx2gXjRjqYKWZOCSy8wbuSPZ
jJGzxKntw9ofaey3oPRAoatcBw/gU3SDheZyVjrrRI6kMRcRFXtqBYTxoL4I99qT5Ep2ptqGp+y1
K/+eJtpCT0B20b4s91ysjmZJdHWLBsqNwCE9PdC6KY1GNAkqjbiI4Mhqws4pomLR69nysqRzbT2V
xATszURzJCoypY32Fvgb2eA822Yu+qkARjfVotdjXUWqskcV00DARbEVMLPuDHvxpkKLdWSTNYV8
/E04J1z2U8FM3JF1So/WFOxhED1lymPZ3lzeufNLcPr76c4eXbpBC5sKFJ6okuqqNxmRIxkPapzb
XZbYfmZxUufUHh47WwOeQFct9OEougaaI+bKZYKBngVjiF966SHDC1GzAKtePJTNQsB8MkmdCG0v
lxd41nVnWEhno9qL1hoMCJ8ltlWhiNQyqoznUX0KStnp029WA1CpQlnLyUoZkURT96pyi4lZ1wd1
VdWBvEQGaXCzFKxFJ3JBOtgORPaDmC2vZfTd6F1pvMODAHH9KlpSIBJxy7WoZ9tNl25Ikg4eTxUc
Lcy9lwEWKgpqbWAqL7xtAced6HZ9CxK5ZW3C0I2LwGmc1wzzSMJ64plXeiVOzpoRznpjKzczdYRw
sQb6T1cuVeI7sZwAZHpP+sYbaM62vsvHZ9n6bGop59xZxcYuI+hAr5ZiKtA4VtVaNexUvbKAWJei
mTPCuBNQF4gx2GNKnLbsOeLYYI4Vxxh0TUgEf8ojYFECg2iTppbv5OIQrloQ4K4va/Q7Aiqzs5Zm
4fYolq5pOF3mzupKAJpPQ8E4ae+11/Km+CY60Spf0NHrFhxUhhP4mGftrstNvuTl9c98F2bLRAXo
DpgyQROtzjaQDKSLMqGNm2cQdAK+XvPrtW71ldPFReIUgqp+mSwNNjE0ffO+K6r4ZdQq6Uav9R5T
tpbcvV7ej3MtP/ketsmkVyrFbOj3qCDaS8Bu04Nog4//zls3C16p+LqcEAy5AlJf3NDaZugCWQcd
Yqjz/wKHJuvTvm+zqeORDy8gsnxw4qTGgWFp5H2Ml4YIwh0BmxNgdx3xiY61DVzLNL+THyKZKyvE
sR/GiU5gLxrQWa6mNXoXXfJWb8V152UPQEtCeDLdSld/0KLMrpfR6rYBHH2hT+Q53OnLZDVty1Xt
DV5tU6gwXmgy4xWo0vxcKtuEEheBCNxmLPV9EHz0vVx2s0dlkYM8BX2K90mwTMU1HeXD6JRzWWFZ
zCSTWSpbglTUzDSGBkcrLoGztYgAbSJtfg07nR7Zqa0ArpCMmTMYQUxjsl31hQ5+v7Eg5Hkob+T2
DRU5hyibqkfzUNLeoEmbtzb20UfXdiyQMYSxZtaSKlTk2ZSaZQ1O8cREATm/EcM14pdKJI44yrYp
LqQJKFW+JwW8+vy55T/9Asbr6RFGX604J8+6eT8W90U22RNotSertLuwWF4+y3O7fyqMuTKhSSSt
Rg/Qc9qNTiaEbgbABjN+uCzlrJTL7ipzOYRS0Ieo6ckzEn1Ag1hYDVjQ7QKQ394E5P3uVbjy7dpG
LRkNuY0N1pZnzhdwzpXtrM/FpPEtCwullRJtK61CN0IRWXJopi/l44pxTpHtqxfQlN2SEPLUJSV/
frWeyucKDeO+q7rhdf0IXDpgHAGmB5hmHB2es7xHKvzuCI5i4tgMRcAz1RBdjPYk33S/WwViTpPt
tTA6TausOCPPsfAqYjozrOBBilVcpnbk6+5/eXJ0uUfLUYMsVgQT0lA83oEOGVBKDQWtfpTfIZC5
pvU88Du5Eu9pxSN5Wq6AryEcqOPq0HSgO9JW8KCv8Mrp3lhfXh1V/Av27f3hdiRM8oMyJHlD1YTS
IycIpdWFuOKG0jz1Z4yKOZK6LfyCIOaaFHBQaDtpRfHLNMOlpWp+luc9QL20MsayFBjoFSIBF0CQ
bGNX72RPeDK2CATc4oo4/pJSNIW4DNWuBfpOZGfr4CvGW+7zgQuDyjFy79bpaJMNQcsRbMOJjMWb
HsR2YXwdeL0c85fOgm9UgYGHDvJTLS20Lrc6gM89V+CqDMcWIOSPl1VlNoBTAb77jwjm9ZkacHu6
mZLn5LH3EGGsLEyZaxuKKRZxs5HzjvdDGOMH0V0hhLKK47MS4qiB5EzltYgRg/GlE0onrz5dXtz8
EX2IY/SzbbpOiOnaSLMTtJsuxzBSv78s46zr4Lvd+hDCqCSoPo3QSOHbiTeCeNCmgHrlFsgdYPQY
lqFnrU1e/nr+fn+IpD8/Ur0YxsRUFIisXTCsy6Md+zZluYH/udfX3UZHb6iYgZ0cqBq/MMg5Gyce
6YzJ5LCmdlLiQoRaIvEDHCZ/mYEXzVynol2h9CK67a5dyAuw0a10ztLf+2zODcDPpbNkUGj8y/qC
3ohuAVo0L/EEw07vwSO+Rfe3G+FLQLztFTtxgXSs5yOHpz2CrNnRSy++glNZ/5hR/58vw/8Gb8Xt
d9nkP/+HP38pyrGOgrBh/vifm/Itv2/qt7fm6rX8P/pPf/7V03/4n6voS12Q4lvD/q2Tf4Tf/0O+
+9q8nvzBy5uoGfftWz3evZE2bd4F4Evp3/zVH/7r7f23PIzl299/fSnavKG/LYiK/K8fP1p//fuv
d6yU/zn+/T9+eP2a4d9t3/IIj9Lvv+rn3397Jc3ff6nSv5HooAlOvMcx9EKrHP0b/Ymi/NtCwI0D
1DB5JqO18q9/5UXdhH//pf0bkxdAtENNBFzHGGOBuyFFS38kqP82gAYKyHM8r0VFxDv+r38+7OSI
Po7sX3mb3RYRvNzff1Ez86FEmq4Dkokm3RRkQpD/YvP4iEyRmBBJbA9laUvdtK5I6GJy5orUPscV
n5qgH6IMalxVujr2qSHHIlgauxpwkK2+GgoQUWbELpOYY8Z5YhjD2oKkArOsEKOKASbrBMB/k2Vl
movLxo7Jspwvh7GoPug7B4PK8V8GVK+IR3E1ylsKAd6sKrhd88lfUbi52vlt3sBz6YypDVqzbRIq
vXGj68HNgZgahjZgUZwMXLrilha5uaNBp5HbuVDG2GpxPKlkgNDvPFu5S5equpS9F3kkzjTBqWX/
IQwZJNwDA39ie7dDlHiLSqliW0vMajHmenDdkUJbCRIx11MiDSt9kh/73h9cPyUpR/qcFlnobQTR
JlqS0BJ46lcsITHrHj16NqYBnaBPbCkF+hyKIJe16DSqeV8khRIGNibaNSxRZpQVUE2pJfhpbCsC
3oVhZSEN1j9flsHENedCGE1NzRGd4jKEoBGD4tlQ2kDiSt++T3dztWTm4E7WxKimDGjrQLEgbvgy
uMG2gsjRRv/mi+G1i2G002tkp14lNAhQJh5uxxJvSxklTZph1HPMGtrdongdEBaD18/DEKwE7wwm
GYC+PXNh305T9u87DBgvTQW/F2iKz7RFMepoHAlQLr/zblEClGwnLOMNDxCDcfpUEjI1cBUKOthM
A6WzU73MZCkVSQFJ3aJ1pgV1/bpj3MhOtAVo8HsgUIGXtdhFV9Odhlq6uQjRoC4/TY/1MlhwH3Pn
u60BE1VHAh09deeAd37iy6pch5EtfRkrYFAiDtkHnoHAOb1O7zTMOXncEz7f7VOZzFPAHIDRKlGZ
+Y6WZbOltKyQiisd3uORKevR3YYkoPFSoG/cxXfUuqPosp4kFYFzFEGV5XypPnYN0Np9F6xOr9bk
CCMa4Ar0LxEMKXMMw7n9OZVMTfGR5Hg06qqqIFmXVDsOezshq5bXAnf6BjlfHmPkBBOTdmMLIZrw
WsVPYSw6pElcNeg9UiqONPGoWOdXheIA5iBRWGdLAxqIDEEhCoFJAaJiAT0f5KtUcPL986v6KYTN
94dKn4K/EOoxTqvKiB21ATBN9SapnV2kYObIuMAddJ9OgyjUKxVVg6dSkEplI/HC0sbAryCReHWw
1BbSKnO+aJoN2lQwWSx+IRnOk8ioh2okcY4SFjU4/r7BCGOx1LzxaXJALo90OC+9MXduxwtkFaUA
rUSHUTi7KZ4ysMNJaBL+PYSm78p4LIO51eOQA2QADGB2FU1uPq2RlvI4jnBOM45F0GUeXSpZCfuO
vJ9TbYe+bch2cD169S3tyjHRziq3TvgoP5WWk7/8wiwo79AYZy/4SoiABivE3YJX1GqwWoCMHYKL
4gY0YPBNPFtJf+UlzWRcfzZasGwKROpd4vWd2+ASlKYTBY+crZ2zycdbyzh9K5IrqyYQpC6Fpxw1
xnaR3JYbfhcX0916rieMf4/R3dolEiTVRj0udB3pL1UuDmCEXKhARHUyE4CH6ecKLY8BKC38IPQq
q7sTiYHqIkkWvkoMu0vye8UKr9Usf0xJ+DlKpZ3vK4s+EOzLO3MeDZ3YBtYaZSJYUwLqrGgCsn0f
KQlXMjcBybmhbPExKC3Byi2IARge2npfxyJ2iflyeS1MtuNs7y3G7EhTMWE67n0x7av8Ta1tEflb
OhdRrzDJaU9OELkWXDFXkefijCP9YuPxSB5USaHWIYq/EfUuNK3/8pxY89P6ohmIEBCvA5TKu5WC
RDF4UpeXt3Dm2XiqD4wNShLSZtUEOZT+PA7cHiizjd2hZgt+7eiWWoN3jPKF5dauuQQIyOUPYKbF
zs+QsUKBaRaTPOIDAE26lL1kkyFH1206L15RKFQu9PPsyWEaHFQQiKFkmTFBfdjoMQG9ARbsLzVk
VcHKtTauMPC7DFwdQ9s8mze3Qg08uzoAWHWEpmz5BLRwRTs0IJ2jfckgu4ZE0zUc+QklMEfcSr8H
WPC+o1iagUYLJGNMgACeupWsl9qiwxLtydS3g98CECRwLp/azCaeiGAuXmcA534ILDB1m09l8SXj
jqHzBDAevpEGMpEIAgxzOSi+p4k8ipdZCQYUQBLReiOxaHRpXgt0nDC0JSG764b2oel/b/Lnx0GY
IJsQ0f+CYW5G1ZQuN6LaNLFLgGMps68ij3SEgan+IQGjwQryZgj2WIgDqcjSPBMBLGNetYbbwZ7v
rMJ+BxX2Kje9bgs7TzfBGlhF8lfafF9u+q0ury9rw9y7BH01moxKCOYNEHSeapw4RKGCMnoIVDqQ
BAu27ljEmbYCUNzHRQn0vVswn3vGLQ/FhGn5/2f9H4KZHZbwtI6kAYLpZZ52ze34qX0bVpbXYopE
fNArj98OMas4R4tlQgu/F8ikoWJom+l913/zxa+Xd5N+MxMjoX9GpnBBGoiXWfBdiwwWBtrx+1V0
JPiDYRfoArTy21FTnWqYeGfHEcdiIAA2LY+B9xDitd65sfZN9qaV7po3oFgKGq//QsmCY8+IAX/H
tYwz4SCMFFpG0fEBmDPWixIKJ2CGuCDqVYkwdJesin28aLbjbbYrQDuGjvQMnKPq3eUdnjtB5C2Q
HcHDTz6H+wbAVNprU2gr0t0INBdVTNw/kYCJLZCZaMiOMOarL5p6EBMjtOtM7Ndq22WurtU1xwoz
Ndfv6o+UAEwxOsINi+2sK6O0LTWChaDJ4U51in2ylx6mxjNBLQkWchoAWUhwEdtsnQyvMdEVAa0c
RYse9G7cWGIm5qMJin++hqU7qwcZUDwivqbrptU07gPlsU+5V55u3dn1OJLCeDd4vBp5UniGGM8/
zYsKD+DRS7TBL0X1kaYQ+TH+7MIMFfUPZF/wQGFiJCPxR9PM4FBbwJ9EimhbeK0p3e+1gP44zSMx
jBVNxmIMwwQ3cSCh15Xayhp3Qt8vm0HzZB48E1McPZfGmE4hEIMCZDlA/AmB3GcrKmqkKBaiRxwL
TcaF+eWXCpSzx2dKkgEKHvR4vX/W0Zt3KDJZDS0skubs89sWvIb/T9p3LcmNM80+ESPozS1d+x7v
dMOQRhp67/n0f2K0u8PB4DR09O2VIjZiqgEWCoWqrEz1zkQplNDtZydu9Zd51mEGTG+YhENY/Xw1
5V0WaNICWmci5AaGVi+O9pg9JzqiRNUTk1IRlH86zvln1LiR8llYH+phqKbTLlPXQ6JJPcyOzoQ+
DAYYJmdAG4YQl3U6l9WTHQlW9ijfKeUhnLMS9pIdIBcAIEbb1PQWTOfqTjm4fe9aT/m3fFND3yQE
3RLId50h3I0HOX7pofgICvuKr0JP0kDqrBoiNt40RUB/JVpDWKgmUMJEE7meFV/ufAWAl9advEjZ
EKBi/nQ56rLSoU/2qINaqklcij3mxvVvki+5XbXtNRf15313F+5R7gf2Rfmlb/vUMUoHSma/+EhN
xvvaEImOBJqrqL3T7+smqCYDA8q4VN4pG9LNSLioubGWlXLBjqqRa1NE25bKQrRU6oyqQfpKsA1q
fJrPhmkTQBH4jjfN93FX5HakHvjPGcaB+mSYbMDqAA9NtLStgBiBsuYtRvIdra44muCMtAAJuYZZ
ctHA+aFbbblh5FHaYm2V8WPC08wU7LnFqGzCe2QzAjuRSlYAtxdFCMlS3Qt9yUG2LcBQDdDnVGiu
ZIhulvM4fBgpFsygDotXmfpVFU4HCz/Qq9iyOLxqB9MeK9vI9hkRIOOZYvqFLGFBpI33VRtuAYOm
VukyeREQPvTsjgxRCp5yEh7IiB8wlyfTsK37yyeP9cbFEj/MUvEnFeQQFHnYSXUzHA1IjRl24hPn
j6AOGto4bvyqM3tbP2xSN5iSVREZ5cQLrrTupXKyswCsU5m3jKIL0WiPs0SW46+XSJ24qZGWPhGJ
4+MZL7mJPynkIT/6ZAoumRy9v56SAzdHZvvoxyqp8wbWdK2IZNzTirHL5ttMK50sMpwqfIWY1GaS
rqe52CrWwZzu6h5To/N5msDDEPMGk1iHcrV8GlAra0leBBW+MEb8nVrW3UyZN6aA9LL8i+O/tkRd
2cNY12oeIIRmUudq5phthhk+1BVq7xgh98Rwvuv7Vb4KaCi19ro0vX/Xyc3Uo+IuW5AZ2ykmANEw
dnSIjfPaaUzXxdtABtBF+6p2KBTdlCskeoN35DGfVVcwb41cfZ0wy90svMPJs0Z2YLXCzEjDMiP5
6+SnaDAUL6MJ3oVy8zo5og8lu/N4v6R2d+L1K5k7K5vQikN94qveoqWnEOJRYDdPKj9rQZWWj5wy
KdMrFQk02Qp0SsEvQS2tDmqtMmACo7jP7RhKdttlm1lRz7q58N5brHozhIw+rFEhoBQEKepyeObg
K37XOQEE+KI7ogJubPDMA0n9eN3d9up2rL0/aNiw0im0rzHEBPVxKJhSB2PsEejmAIVE0tY3/H6z
oLFHkMqKpz7xiOJZKSyZSEP2Bm0u3MPU1gppkaSFBWsgJd11V+OvCGR3RQapQ9B2Y5KI8yinpkze
HySf7FGbK5dt3oGUHtT7haUVexOFiQHFudY4jWqHF205JOP3SsTYJWGlxlRr2qXVDzW0QPXSB8n0
cDnesxI5CLQQblz027Htnz3LFOfYHEm8i4uDuJS2aSCbNN4UOYQ4OnhKtEdZb9zLNpl7vjZK1Q0w
/wf85oTbm4zKoRvnDqI94KlCng3Yc+7lwniNGWt7VGQYslqxggnPhtab3O5+PJe1X0PomiStc7P/
A/118hXpJ8HaIrnuVrEIvSctwDdFLOptBXyUHtj2TBv62nfFk/EwmYAwaE53Gs7DJvZ5HEasR++n
9VJpCuQsZrGWsN7BL3bBWzJuUrDt1uRJku3UI3Bdf9MJ+2SSOkZzGyfpQoJvV17l4Ikt1cdZ4mku
MCPTelupw5MYLbgkOnhr4w5ueSsEdgAFVDRzG0/FvM2jAMBzcwKT6oOy4/gsK0FZm6YSFC0D06kQ
wGcHv9klz0th95NdXC0/iIgn9Lw8UbrlJ3/UiNHvcIFxfch5Q6sM+FPKbJMZgwkOEuK6wBxhQNrp
BAdiKOmDgY6V7Irb8HV8qgxC47pTD7zG2f9jx/+zT+dD1pwuU0gSbcLZPOt+WW7kxxzjDpFv4FqN
QjsIHqIDEM4b3kAee8c/TFP3QKBYYMmMYboCNa8hCcdWDjZGHvt/9WU/7FAhcJRBBAyx699v2Szw
g/SQb2IHfQRP+5V3TjPZS/8HgizM9REMMjibQU5Ow3IEK26khjSwdAxu6SGY7DEuoj1cXh0rOSES
G/8YoR/qVVQMiWWiDzjIkmsN123E6zAxlwGOaVwgMmZi6Sf6lE5D35LKOq62Qxjt6qR1Wk3i3Bk8
K9Q5iKpaibUZJ9+0cr8W7uZGdGZZ4Vhh9YkN4OnQZwJa2sCt+Dlu63kiD6BXiuwIjwtX9PqT9CRB
BejJgADQ98lBq9iuUegoHJBozaGdizZPPZeV66Fmr4DOG1RiX4rq0LMWdGXBfvZR8y2fxDezBttL
rZyXTtlcdg7mpq5MUfdiHoi1jLQWl3/1mAGXk4bbwZo5e8oOISsr1J6iMSkbPVA4dtsgoYOwk1Da
lV+lgPSRUwYNkUMdeYuONkjsaz8vL5H5ZF9vJ3UXQn9ECxIDa2w9FYS7w9W0heDR4ES34w5tAh9z
QByLxBW/3P2r9VJXYQ+mbQEVLWJRe+69cCuCrg/ygRu5tSEY06IW3HjDo7I4I6iI+kPq84BjPBei
rklxEAsti7HjVT3eyyIkJdRlp0TJazOqHKYSVm/SWO8vdTDjJUyXUUcUI5VAZIzVeJajO+lA6pAS
8g2vGNAU+h77vKyO47w04WQuV2E3EreqRqGym9qU0JfNIFvU8mIPz4do5smlwzDHYP5zCU8/MeYb
uSkKkJIXS7a+jf2/eTgrGFpRweeAhyU9HzKUqLLh6o/ssCmdrtAcUcOMlQn9HUUEn993jscSj/zq
sR/mqBuwn1oZ9Resj+Q2KZDqhuWK4uCoLgHFJF4qHOLhehHspbKDyeZRG7Pz1dVyqfeA1WihkJJq
8mhWTzPqH/1Q3QhC50IVKbaFWHPzeDm2AXpS41CFNmjN9pZuXktaeLJiiUOHQ6Lepd2gomJhWXUz
g4/YborGi9rRGeqBM0XG9t2PDadC4pBIQ7mM8N05i7f5Yi1HK2sBIZ2Mzrv8bVmLQQwHnFrSRdQO
qK3NmznEEBeaX5GhO83Y2kLFY75kRRtZwySTDpVrgCMo74klCb2IHouJiv4gJ9MVKPTuzdIzm8G+
vBjmwxFoH9QGoGL9FfFPBJ5nMJT+Lk6SGYNm8GMcxPxa3qJ3P/KqZqxQvrZHuYJVTnKQEFfAy7he
TL8bLGzkVaSbGKHah0PiliUvB2FuJyYakOyLgLp8paGo4qUpSAoSzHYHstliPkZN5y48cVuma6wM
Ud+tMVSIZQ0wVARgVV5eZJW3fcyrH0WV/9ZCeV+nJpNVxIhj2a5cPCO2x8d+cknpkfRvUDRvHsPB
CSuUzv6gU8+M2wA+WIaCXAqcs9RNrE4NJGdIKkVwM3gOz6CQ9DvABbS9CDkWE4rMu8seyuzNrU1S
V29XTskckDJrtsuuzUfxoUB2pTvXqGpsOkc9CNeFMxMydcWL9pljQh6cd0hYwWX9E6gbuYyTvpel
90MS3AQ3qIT6WWEHLmmKyi42GxRa3MFqdgxfFZLo15qQd7lCogAkDZxgjwJ25hN09+j2QFoDH2/x
GVsY8GfkHh9hlMrt2iyo56CATVmv7NkCnNJqRifMry0MIIBkExoOPUBFaXczZpy8h7XJigkaYwAQ
UfhVqO88dKiQqQTTU9amPB2aJB5Q5imiOgJOvxwqXlLJWqquAwGHR4lIdFI/P0xEYVBTJUDZEEDZ
A5l0ylB0IC3XljOCx2ytQfsMgyLo7Otfyq+DIWSCEWNaJDsaklsAlOFlQNnETvUGnJ35Ct8lUz9/
MOjI2tO1ZSogQaSmi/UJd5V8yo6Lv7jir+Iq9OKTaouv4AmbNqmf8ho+rCi4NkptbI4Kx1AQeFSX
VxD8SW11vL4cE1jZ1doCdYl0qpYV2oBPN5QvKppWg2g5nXgT1hCDnGbOfc+6PTC9jOFnXQYkk4Zk
YTw2CFodxprKuAn1yYHAo58JuEYWI3QvL4y1dYasgwlLM3T0sKlAk6tSKiYVPMUMKjvL3kQwdF62
wIzgUGlCH0CTMZAqEpdZ1VHLVBeCNoMJzQbBR7yVDukGeK/9HANLk4Mggveq4FqkYko9CoUUhrAI
CqpgA1X0GPRtGAZ7JOgdtbCjfb3lLJJ1tteLpK6pqjO0PIXSpj1Fw9GyZLtspU2vhJ6u3uaL9lhp
ys6ESmj9F9PUaCattpeKYkI+C+JIFtu5xa7c/maU1kuU/m3pqbwhVGqTU5zno7k1y90f3BqsI7/+
AZQLqVGwxFOOH9B6Lah6iTKwdR7AmgKEpp0B1greVc5xZJvEECcoLw0NulifXQoMr33QkN2W5MgJ
ln0Ovl5J5bwhmMcQSo7/GqHOfAMa9KFNYEQPruPlHrBmMIHv5Frn3Au8xVDnI4ssve/JEUwAmYWh
qdH2gyFxjiErguGi/W811JlQQkXWWjK8UIe1M/fWDXia9p0wu1PyFtcbznFghpWVNeo4TCLwTbr2
Piqh7oO9sY1TlxTZSamou62vYgBZOEeQt43UOTDVZJ4kMh6izE9KBYVhVN+4FytzXRjIkJFIS9BG
ozKkIjESTSaO97vr9Y5a+WGdDaRIKIx9m38IP/9mJ1cWqQu1WObK1H+frgoM/N8JM8xgq3Yq2+0R
r5kbflWGWQ9CE/y/VVLHSwR/gBj9XuXyPGEyyluOGegYD+ilormJvr+tfE88bqOC/F361b62S524
CK0CRSR2NXv0mp/9Q+TjmvWKc39dOfOWJwHA+5jUwYtaMxVnsrVLbvjtJLh5xMGHMGvRBEiFGTrU
gYAQowJVXShiGMFE5/ZesMdeBnvxlN+0N911uNfORBBnAei58/SDvAXLj3fZfZhvmfUPoNY4CqGh
pQJOBai4fdTCN8ohQcJ7Y+AJ9SQ4GR5SkG8/tlfJASLJQNSeeaymMvOr4o6CPKEqAiVP/YRSAttW
T37C6AhXM3Sx0Y45AmhawKH0XbwTn8VX6Vv/y3j6DfqUvLbxkhseAQA7K1j9DioCQtkYNH/kWwz+
5AJr5tanyCVUmPWu2I9P3G4jiQVfvHllj4qBNSoMST5h3eqm2qmOsjV3BOYuHrsNDwFBtvCSKSr2
9bkhljkZlYwsq3IbPbmLlR6aJWnI8SfmkVmtibrrsypsqnd36tCDKvBiS8CHe9llOWuhu12ZkP3z
mYL+QdXumwrzHPrusg1mSxbjP//6JD30mVpiCY0g+MKMKaDoJbtGGzoGAyIZIZTRwruWr4wNORqE
InX4m3FqzJ19mKeCuh4VaTYRAEn8GJ8XNz4o23yTpvawhWDpsdBtxWn28gETQbcTJ3ViPvLXtqng
nlSLWVlIGEFjFdw094R1J3VeWzwLYZWUFXjpOO+DUjGwKUKw2JM8atF3UnEapode+nH5e3Lc0iI/
YfXEsIJgkRbyxGiFclw2udm1mR10ZchjneGthYoh8SKJYBnHQZvEs2mCQVe5DvSby4thfyGdgH0J
auDLWFU7BV2PkhsSz2+9NxwHgGN/z8jU0DJ4583lfSKeSXq0KpwAOi4JvYS4rzpy2yNbM131Kr+v
zs0tkXf8O5NAveJWFFELoSeqSj0aC1QuSTgmtHPlRrmV1H9Q/6g0gQRHsNWFE1zYqc3KKuWMIrTn
f793O9e8UUpwITogY/KhQuZCbOi+vAd8k4+BZ/rnyirln43U1ZrWYHvR5r9N1fSq5bKy80xQnil0
aREaxDOXQbKX9pznDxy3ZD5xV4ug7rNoyEAlRe6z9NHcQ+LxiUixyMfc591m3I9EXWehEmE+hJSv
8swGYuVNbOz0Fqxn7yWsHtCdFuUreft3+edqhdTtBmD2JKN2RQp06lt3TewRzOIAKkS7cvgwSWY0
+c8ehm8/hy19rtQZsEXME2p96otqcGiC2kXrJXY5347pHeCPhlSDgfFeuiFhjWJo9ORxpG7kzAYp
TuYmd79FOtH+jF+AG+B2sNlBZWWUuuUaLcpDi3xGcWNuII2yzTHD3jzFDmQDvBFN3xOP1JK3TOpu
E8ERmEP8Dx9wbDdG+dM0Oud/3EnyE1ZXTZ0UmlJ2v32z2qV4S0NcykkwuICGgXFTmK58lLc953HL
Tl5Xe0lFEFnTpkUjKyP1nTi3e5SPi9mWyKCEE+2D3P6beTRwDmqQeMBLEPOh1GkgvGtSb8BkB6Ae
UWVRyl2EVh2Acg70NSUnuuFdCuRgf8ljP0zSujbBUjUGLj7c443SXC1mfhiTaVtVyd6SY6c1pcIX
25HTBmCHm5VV6lGfGINYVi2x+gZyfswWhrZklyWwLa2f4VUU2HDW2EWnh3sdkSNwacHUEQn1alkU
ci7JZ8WwgqMnG/LkJRwPFiS7f3K8l9wCl+xRBwTyLJjwJUsdfOiCQzUofQST9HeSYOiuXrvx4he3
uds8KJy0k30y/3MmhTo2cpZmhAYJzpT0dq+GtppzlISYwXT1FakTEhp6qr1/xcF8qOVdopa2wJMl
49mgLlmtCSTdIIcfVXMnM15GqbETACoufyXeXlEXbZWlU5KSj2QFppebs510r5ct8NZBXbDoTBeJ
QJ4/U1/bjfnNNFM74g1z8HyNih9i0s7ZQqo5itpslbL0g7B3+0Dwhfr28nJYG4ZeF+qN+A8YBurT
Z6MhjQNJmNE4cUrpWKJXetkCE7WAGIhGCbjsrC/z60GxtHpBFjPvw1vZi0EEqd4lZ4KssVzB/9+s
0dN+46LEpUSeTGO7dM9jZEIod3pp8/hG1kYH1HP7CFD0CtgWQYZguSmp/mAmPNyJQr4QHS1Wizao
wDiELQRY33+GU2p+cT+fa8wylG8kX++dYtdDpwAdFh36HksOfj8JVEaGE9xhhl/D6AMIsxDLkFmr
FoiVtlpjVxHAgrXmpRiXcKItqk5csTumL3x8KIOKqIneVHlCfnM+9E4Q7+U58zhfh2eCCqJhpWVp
QUrpZBRBghaiVCNo9+/zyvIhuNWBKX26bJMc+UtfgvykVdYRVIuUFSNMBoDqAiM3PgWQoQZuG0xo
uTLajchrQjKzt/XHpw6Vkv378Ts//16eVXzfyBehBCs5LQYQ+I8kZo6DGWHo74KbASVTyqKqh0vU
1xjjUTcSapXKdtoaJ4wMwYdw+27+P8X7fuPy1/aoaA7OjSCUctjrZ2cmw+/dtvyGMZbO7p+tjWna
2vcFmowO/4XD8qC1ZSrCy3Mv1B1BdOlpfFVooDAQeK0KngkqxGedUUTJiHMQg353lO/EyeJFKVaA
X6+CCvBBExhDopIo5WQY/XkOb5cBaSKpVYjXLSyrzvSdcFXxuFM5hukSIWYSxSCcYbht9M6OW9UG
BN8BzvBGFe8uHzwWXYGxWiRdKWwjNci1CbbMk/acAOV0C+oXrzhGx8GdXGNwlEPkV1vpZnGMfdSg
lr6YznzMMNPO528lJ4AOA6CDIVQ7MsnNqcjTdr0EQgo8NNq39rE9R05xFV2hUgO4xSt0bvf5VXtI
OaGHefWtjVKxB/zHczyjWGqPogpssNhiGNw6Yk48ccYxerIi/SoTGnDnNYAnakr6rRHie6Wbdpe/
BDs8rBZPhQdFHpu8JB6dQ2TC8MsNrhw33UmOBigLnx6Bt9dUdGjKHDqLUKyxB/R/gyDw+7KBdkYc
uZfXxQrtAOlAchvsCOAXoi5Zw4qD2soQhebppY/yzdB4fSm4Ip6uoAd2LhtjLgqjESamSVBcpGcj
5iGuhfA98FTnXDtHwV2eP182wex5QRYS3VHC84PDQ91VYB4f0wDfibwbw9Am2mrIC0T8A1TrwO7l
R/iHExwiL0m96sR7RDIj38o+5a/LIEypVSK4isNDgzmFMXi5vEJKn/2fi2NlgfJEoSsGOU1goXHD
2wpE3a1tEX0zQC3y3aAhlUZbLwZ1AhgeXW3kUhyzj6QhAkULkJeKgs7nLRazJBgCghD6TSePjZ0A
DoT20D45JKnN6yIyvWZljrpLJoXQg5pw0Ty8EdPHsh/RWvrB2VTiFl9iGxFoANhTBs0WtalVIJRh
TNBxnSs679lGSlRg0VnHGOuvbGNxerPMHhBwh/8ZpA54ViWRkS7vX7Fz09bufpbf2ocmcIGcUdGq
K3fttWjLPywFyIwtH6bE3tUP+9RH7HQrTOcWC5YwmKTpm356tkJe8GbuKuQu0HlFfREMN589ZQgL
hBYNh5EAFob7yAlvQDjqCDfZFmMdG+P+8ldkrgm8kSCE00EnRmO9lrjUtRpEaeCeEmxD2QrZ3dLy
rv934ssvrrKyQn05KH+2UiljUepJeY3um930TKCG0LZ+M67UvXa1+An4moat8N3s7eLRhBBRu4Xa
NVi3Ki7BDTPerH4N9R2DKO+W0sCag8kCXVNVlZjF6jeXN5ZnhDqCap/GvQpublQeXhC1lejn5b/P
+3BULoem4AAoObY07mJX1e86FBdHiYdrZltRDROM3+DUonFbwbCYaiPCSjVUjeQ0ktnqUFOazc7J
UkvncX8yK3sgXJAxTwCmI9QrP3u/nsjakpGUIQHXVHgLHWbwZfS+5Og+IQusEJ55ZVNmbroySb0/
e90oCqwLsbJ+bBA6MuG5gcxe3U68kgTbJT4WR92zujyJCdiWQLdyBWS8W+4TNO2wPBczqGDEdjKH
d/AYazMRQnQoVkN2Q6YHmdXJHMSKsDp0inLbQZM2BEtGGE2OKS48CDMjcBH4MhqgGN7A3DS1us4S
QkHosbp/r7gG0xSgdehdjN0Bd/83aS50fMBThfrO+yjsZ18BgYKGxAiL0086mOi1Q7CzWgwZCiA0
GDGNfvm8sSDaJnIkJGJgv0VwpvxEnLqxSieY+xdJJmFAK3i0PCL6JdvyU2Ci8eTILZ+nhwQkKnx+
Mk1tbS9WU9UkeEUodixt9L3qKT8E0SbqW5VmYxLnXjymr9le7Gxua48s65Jt4tSrQkbaFFWVz1g2
IQODcBKBwavImqItBCf/YPaecUg+rZVEpJW9tgUoFzTiBFJWPnb3qdfWdghAsDO/ggh7vscaA6c3
nMtfl5UDfzJL3VCglayshmSIwkHeL/fKId4bZ+3H8kO9fmcacMLezl/6q9gNvOaVu8uMVi2aNqB/
AdkA9I3p1k0ITsNirrDLizE6tXKV5RA9yQXIKpROmBzCobZFTPREPD4k5m5/2KX7N0obRlpCnNoq
UFeu3hqZk8+w8GzrlSlURK8rQamCARubHK2tvpGdyFGerPOyAXwdkDZ8ZTBkE/wMDu3WOjahK/Dy
RsYl9uknUCd3Elq1jwijtLpR3xLFLpfNpG319Nocbd1V9oW3yIe5kux5y8O4st7AJjB00AaHxrKs
0tNQqah3dSnh02FE5ha4pRfSo04RFEUZkMzI42X+zIi/skenHY1sjAOxF8S/UkUDoP5FLK6ninez
MB3HEDEeAJIpiFZR6UcOGgCtGRDtVWuwZ3RVOpl3oZA/8SXyfJj4UlMHA4Uukzk2dRPsZTB43tUP
kLwFojWwweOyKc5Ei0vZFQ/Znncgmdu4sk17bYbvNi6IuEVa2EWD4Tk58BMAHouaE3nYHrIyRXln
1Qx9OREm7/BNuTI30DdxMAKAWWAA2jDLvW95CQ/n09E5nR4ZVY7qBkClLWbyBQ1FubvL0ZS3e+QX
rGL4pGs9uCPw5apptGMxcXRETwVV74An08BbC3VbjEJUaVYHS8ZUbNpF+Z5qQmNfXg37blh9Iepu
sEx8no4QgQ3++BhBm+2aaMGLd70bbc2n+Kf0Zp1IdgoQ1Euz4Z1oroNQzxVL05t4CLBGwr9DYLAA
wT4RFjnU9fxso95eXi5zSxGzwCz73k2gko00nyA0QsZ94z52RwUZlc5xD1aWj57BhwnKP4o5GDRj
QkCWb/RNt8tepW13aLzFya+HM+h1/kArjbcqylFqWbAmIYFJRYYUjjyB7a/dXd44Elq/xKvVqig3
aUNF73pgbe1hKYqnsS30owlRZifKDXDV51X0pNal7ImxXnM5mkiQuGSb8pF0hhZkl2N5GJwHJzDo
BLzuUHmE20twuXRqPGvUJaOLQxUjTybWQFd5RJ/pLjuAbGOHO7zjFrNYja1P7kLdNX0Rmsk4vC9O
8ofdshsKO/TIy0Jyxp8LmHZ5IZJ59eD1CUVSDUUR+hk6Q6fQVMhAsRwuXp8+Fkpoj/pTAY5uSLHb
Sv9jmFROmGFmKSubZNNXQXPUxjxvFBzzwfiRqQ+jdhvxgDM8E9TRXgTQFZg5vltn/DDH07CcKl5n
n/1MWi2DOttgCwIjgQwb2jii+p6qk50GfbQJwvouaMXzlAi+moubWTQddSm3kaZvFUAEo1K/bUbt
dbTiMwoRHDQL80Za/Srq+OtRN0UioYuULcOrtcYBlA80MGBwTng1DHbGu7JFxYEmWzoICsNdlzsh
v6qTnS5tFF+Bgije3ztr9gzNlnvQ9Hpk8PU1vYcawR9M9rIj3ocPUyEhqg2jCHv8jCI6D6qxRVOI
k1gzN9USLRRqoM37hSAzVCZQcxORr6BU862ZWuFmqIXmlHZ1vy97UeTgvnj2qLBjSuHYhiH5iMVr
LUzgKPlZJUCa9r/+IpCv1kXFGympTUiw41EkLvMmr7snWRomTy3BQaGgGqukKLrFwEdctsoiqURL
CWxeZOZW/TJtHhTozoykLPkbWhZ76S/1J+G7EbfL35DIkyIzeLfQWwJ7OrXGVA+09vd7V7LDLXnU
KyfptsN0O3KKk3zLWRuJLPT9tDJHw9UDQ+50fcGWkuLQsAujHdFVIKTpokhoCiAt7P2PJqkUHgK+
VqWRF7186txmR8QzBUBbhJMEZoTY/wviPKB2wDkrqVAHRRj5HL5reSpQX8cK9WxfKs1LvLxCJfWv
9nFlhToChabGukFUOoFqEsCvgVXhNYlq7AKCi/onn1ST/OwvH061yFA7ZCy/jLbn0zAKpUTOXKPf
gvtpI4b6Fvytu0TrPaMp67+4BaWVPer6aBtBC3pCAa/L2q++KX+ZdfBWJDknlMisWIKZULAtgIMW
Si2U/7d6CvWm5f2wDW5znzbOkD9IqiP/yomo6y0kHJxsG+cAs0y/VLyTbhLLgcCsZiuPqd8BwMA5
/qxwvfpBdCVmkhdwrpNbI45B4ZNLTWoDO5n4l08Fe9km9EbwZsfyKS9NAVtpNNIjR18bjc5jLv1c
yORNxUnxWW4jQ2EI3OJgKIWxz6ehafEhJ1KxlNBSzcTSnUBTkNSjH/aSOze8UgFj84DyA78bTKJB
+P6EWuVOQl8Wc0EiduN2R1JiStwJHKGE/0V2JxQQXV7GTRZAnYtPFmk/7ZbMbEgtvy2q697on4dY
PNdafn/5e/HMUPvYWrk+6ISXSEu/ldH9pJl2BPrPy0ZYL8xPiyFes9q+cYbAQER4VRogZMLygCeZ
H7nZk9b40PhRnGSvc7i4eB+M8sOwl+fJJOvKqhdVrOyQ27niWaAipSoPfdhqcImSkJhIP8KJ289h
ODm2zUD+g1iBw0Sl012pdVPXYds6l2DBY099uTUTKNN3ANwnByIxqNjpj2jD+Vzk5vrqex92Kd/r
AgJqJr6nCaCOK/x8o98voBnyO6BqeDM27H38MEZ5YBLNpZkWMLYoim1W94HIoz5nWpBNMN/g/sTv
pkKxVemjHlTwhbI3bDMKXfQaHc6Wyawt+7BBA9D0fAiB0f7HwyUQ+oahY3iAQOGBHEKyxeXYY+Q7
lryyRyUfXSlKckbyncZNz8mLtI3uLGd+Ls4QPLuxrrnISN76yP9fneAApYeyCbE+wlgMhq+rd7Gl
O9kv/eQX73XM+WC03wcCxpUUgfhfgEtKeE4MXhbAjkir/SM/YbWebFZKMSfrAfP+I2GgIXQw8b1w
+jMCGt6KKCfvayusVR2fKwtnt42BQ+5bzs3LjOSKBuoqdHgAiqO+0BLmai3UWJGgFLu8mHa1kB7n
SOWYYUGdgMb5sEMFpUHPdUlOYYeoQ5GrMI/vEp90KRdvDnzx3tojREHJzDryQgUJqV/i0so09dHE
bkQDhHAuQQ1nUJAIq1BYHzVjzLahCX6u/SwuiuUIuaa/KEkhc+ZJWA8oUM6ZCCMo2wBtSV0qWqQ2
VpLgPSruycKLKzINWB+jw7zlcgUwPYZQgwM4A5Y7mvIpzUa9SsHxjDbl8L7N4JvNv5FpKyIPmYBF
54oXVJgehNYgQR5C3IPuh2jVkjRjT2JK1LqVtq8gB21Biuly6OJZoSLXOEIqLiWKslJbOLrwli3f
omXgXWGMPBSA2I+1UKchDpRa02uQBAYPBjifG4w0gvEpBr1Feh2dST89deM73g6+E6d/8VADgh4m
ntjIS6lzDoreWs6JDF43J6BjyWXD1qvgDLFnVxYUw+0VLbSnfDllnXUslMC9vLfsw7myTyVaaSJ3
7YxxdLS0wslNdT+7r5Cm7sBmgqaPcg7uJOOwoJEP2Z/sxHuiMn12ZZ06H1JpBKqkocIoxIUNaJIj
xxrHe9hn0ATMESzaUEL+0lwS1DqqW5yLOAJpiOWHexA/j69ERwRvbk4WyYJVQuPTEEEFDBw1oCCf
r4mibvp6TnHi530aO4ZPAl3/TPjCpxMf/8eqbX4yR30+qa6htkAkYZNdeVYGp94TnIAAVLPagpQk
RA+7GL32wGNkYX641TKpD2eWCiBKRBa2nZezIGHM3uTBd5jHfmWCSpfNRW2lqEG1JJrAJ6BWUbjV
F6N153bkFbp4q6HyPSOphlJOsJqpwkN3PGn9zPFCzmLoahMkkYVowJPGlueXJb5H1TnNecQSPN/T
qEBZpovV58T31JMIjnOU0E6v3dsMilM+Koa3ICpcahG4AgZSyypE8aDJ30MdbCCTxskdWDDNtX/T
EC5jGMYhJ5p1jTt7wPTu89xN7iXNU47S1nSTN4KyrXf91eJp+1a2rRMKIx4U0bwC2ZnL63yyiIg+
/R7iSasssE9LMYSCFXlglQiI6bHp9ygn+LkzOFNjGxjxH/B7OgcQasRUv4MU7nMIwg2+qhbLaUGA
DNEIqCIqCl1haERgj0uFHH1IApVj6bamzHmk8ExQqx07WVBTMk2l5QXalA+RpfyNBVnVgF6TEDPp
xD2LQVynmfi+Zhe4i/h9SrhvYtbbFNHfgpQUmDBR/fn8yQTdymuVHG7r7vfMR7MlYvQJNKsyzmqY
4Zh8CsOEPBd4SajoX4GosgQsnbiH/KbfmBs8FLa/Ykd8HV/NK8lLfT20eZcoiU50CrE2St0BY6Sp
xlzDKDhht4QiiugZZXteLs10htXaqH20LKVtuxFm1GX0UlMGUCPl7B8zqKzSdWr7wlC2KmDi4G+i
chsm4bMkpec6FF45SY/C2LH1i4TaMUFpiVI17BCxAh0Txbpj7gbUV1W/8MorueTzgrB2b22S2r3E
sLpEyEkv1deexcgxnuuzjqKgucMUcOYkuq/yjfLWSV2hVVNLSTHDKHocs61B7IpUIIVvZB6i9PlN
ahYu5dNTj7pIwzEaxUYgDwIMYCg+gHXb5dA8Keeh2LfPhKm4wBmAZvUmPwyohP5V4ebDgeiSdQlc
WNuTbLou1OulyLZpy6P2Zt+yKxvULavEer8EpPxEAOEDQFIeRpjBfJW+JPt+q3ASBxYyZb2lCnXR
qmKrlcN7JVTfjvJORUjJ3MDNE9eA9F/olkcJw618ciWOw9LPyUkKA03osZVp1Z4609h1lsljKWDm
5uvQRTnorAV60JSIKWBmv1G9aSvvCJau2fNB9UzfXNuifBPA7H947kkzE2QFxn0P/HDrpBCDSe7S
U5dCsxq3uGcufl1BEob31mNFt9UPoJ0TUwuDYhBk2JBC+aZZ3CjWQQzLAw6zah5rM5R/TtMSTT3Z
00BOXmct9CoJ5Jtxvitqq7aHKvcTOeU8e1jOsrZJOWmqJy2qfVgaYP8DWDbHLgVLtz4uvOFD1sQV
sp3/bljaLTEWMUXjgtUNvuhAw08EuGfcL8+SX0BOYIQ+wlMI1r30evg/0r5rOW4k2/ZXTvQ75sKb
E6fnAa6q6I1EmReERFGwmUggYRL59Xclp2dUBCsK3T1vkkrkrnTb77UwjbXbwtDZWqf6/Mj9o+hR
zMgC6c7UxUR2Eck2PN7TElCk0i1wNFtrlKVp9otKc+AQgZAS8x+o60uWnDd/yrq99xd+iVgdFvpx
7UJ6WITmPPRDFYm6A8xtERdNs6W8ThkggOL/ZzXq86P9Mo0KZACK0aX0UPAmCUo4elh9Ygn7ZiQm
uptrfUPk1uJWJ+T3GkYeVRYsqI08zCU1Qt/KgdfdtxdWJV/Ob+XJrPDxAlceCyWaD+/y9TpWdyzN
ExIV2NEIQIjJsl9I6G10uJx2MdGLYYJqDZO+a8AvU5olHjQkWrdT7F+MuwKwOwS8jm0VqmYJRD47
zsEosbHSkxt7JHelVgyLaLahqeYFjHtoe3bQAABGXrIrheYw3SwAL9Y36SRP6jIHYCm2qYMCdg35
M0+1O82qgdGzSB823fA8Dg0ycR397uSLHha1c4vK7v7vrBV0DjqKaOZ7CvOREpPXhq7ceEAbQUlH
zqWrPaiMv4wA0ny/dAkClayKtpzsU52FgXUkemURW0fjEulyZD3AvABO1BK9MDT1bvQ7/bkSMRyo
i20whE2pK9vY8sIL2LzAbzOvdBm5T8ZedaYUMpn8yHxeYsVPulW0Oa3Lf63VXmHXZTNvpslCg4Ha
ZivYuV1kGq/VQ1CFXGX5rtlTEU4knq+6O/mRRlv8WieVrYt+AHQ5qe+xer3uGPhYOZTFoOWpbz5M
ebvxbF6LKO+UrQteYVsHtJC7zj7yGtQ9mQXSGTWjNd7gydSoMMckR9Eh1Ou4daMA+kJAGxp5NLxg
usZtY5YfzMu/ZbxA1ACdATjpdy2kna2VOS3wVdA3FtX1knqE359/OSdD0SMRK9OyAH3FydTkor1r
bzj6m6wdwD83x2VP+uDWkZyVXRG9P9qNwANVAVwTW58wj1VjG/kBMG8IqjYs5kkn/FjeyqpkVDSl
4eB9qFNsQXbah/aTcsOtr9XNfDU9lOOfcBhPqtyjVa6up2g0S28m6IJGyx5zD6g9SIk+1CNGQhfD
2XLGt6Spz49sNWioJ3+YcD0aHTRMpSGeshnT15UONJt6+nz+opzWOKALscFq5+FxrDQOqy2KPIlU
O2qknQx5CdYHsR9QvMLw4nBvCYxZbxoxFWW/e42/pK5pbDkVBRJakIrs/AN/yLqwjdrIus7uPLDY
9jegn3IBTPgnMkPKPJ6TvDKfzGdQQT50XXUYDjQGikU8hdbOTtvbrXf+mmU6J2v1Cg0BMEZQyigf
WcTToduNkUgDgLfbUZ2MPvrwxUWxB5hGrapaqZe4ocoIDNdb1uy0OvjPIa9TlLZDp6by8EUaLJpj
mL4+uOmfAF1VCzq34NXzFIOLssuEYx3QLWQqFDEO3AdUQw7uHnngrWWd6qcOQHb578v7qi6Onkop
2Mx5C3mqt0FeVQUy4HA4I+9Tu8sxi+rtug+IPwoWZWaMjNLjCA94kx3ydPR89DVWL3a283HIe3yN
5lD8YKlA9IrRZsAl/QlSpq0tXuWvMg3jZ3b5qtnJDcFLHdMRSNJmqIcNxsTPawel2NbnaQO72saQ
KXy/dcrWsDoQeKnZkWABDB8GQW89M4scprfheUEn/fdjSSt3axRV5dIANxQNuVceWmMAL+vHQyJ4
qrL22ymyU1r2WOBK7+ldb5dSdUqZgXYxZyhHCjPV5yV17S1UoA1R7sq9smXu8naE+fDq8kIvUZdw
X2h179V/p9fxaE3rmJVbojC1CZuoijQzYkpA9KA19dHHUKSrrAemp7acx63FrXQcplIUzCsiA81+
WHQv4ja6S+wvTrvVfXDKZBwvbuVqVLVloUivdjHLDh3FoCdGvcHUyUuszMzjjQt5yiVV1x6zCxhl
ReSMp3GkWippz7mo4Nmo4XYrdi5fOftU3JGF04P+qbre2smTpvhY5EqNUL1a4E7g+BRlyoS7f5AK
JgHsxApkeQRAVrqlQbdWudImZNDpEvjq2eldRAmaf4OtGO6kDlEF/8B10Ie7vpQm7RvaaXBnuKob
AqF9UOSHCos7MmNM23zfDidOKmRwAQIWy7dR/l9XK+Fb8AUE6/86vF71wquMYrCzp92w20xEK930
Vkt6jqVADmGHkI+2VpuoZ50zyxo3kyfarQ+mCZCTPinlLL+7X7q4BvlqSH444C9HomXrBE+4xG+l
rzSnRzzesgCtVSqVemvAt+gi8am+UA1HqMJ+cz5ug9e9f/RvZa6Up2d2nLtMuaguYJ2GD4V8ZsBY
NPgmqPL7C/pG0jo0rfxuACgMVjfE2X1hg3Ku2/mxtatusjFSlgG15Q2jdyKoeStz5SL6ZuYbRO1o
dl0CH1aCyKMJRyQA/mb5+K20lQL1S4ctpepx7bKroq13pTNvkJ+dMK5vRaxUJ3AzAlGqBc0X2m33
oMaEgeeaGD+NRJnWrWh+60ra6lCPdGfROLzrlTx7h4EFJwgNNAkoPxAEM/qzdaEQHbKbLbGnLmVg
25YBim7fC/TVM/RrEth8waUcGz8Vuh2NuhEF9hdRP/1l2wBsAwVqagDrDxzLK9tQ660cMb6IqBez
X/fljXJW6CfgrRRP5jNIQDGyt4W5ffIMj2WujIPl8bFt1UOoWhDdCCCNqdgFCHz9HIsEqKppEJ9f
5sn9PFrlaj/LvA9mS2XAMM0RWyQIW23ByP6LJrci3vcm4u1+rlUYG9G9pO5L4z4I/UFDunahG3bo
lCI53r+VyiKAjGiJQr9Y+Het6MI6+HJ+u04vIjB9z7YRSq87KMxu6MquQMFAVF9z4MzbCwXl9u68
kNOr+CVk9bLaIu943UEIH7WwK0lIh6//nYTV3dZL4RNJcLe99kPZg+VvC1Nyawmri2xqM5OmspZ0
cfZFRQ/L0mwovK2jWN1cIFCB/xfcEZiV6vZkaA7+xON+sDau1GvWe2X4XUCVw/ajmwVe4spQoN2u
thoTPqKqgaGMGMm9A+Kp9r4D4c4UgU+bx8Mna+++NLeKu9PZWZH3BP8xwfW4tBK28+KORTBtCd0a
4zyxzfhuwDgHUasOVs3VHgBj3LHQXIHXC/D82oLtyrY6Ok8oiDciVs9WLJWomI6wF5oi0mR3ketB
6C8uRuE2ZrRPZG8RXoMYFUyNYLe110NjaHBbKjdvFfRhdl/d8Yfl2vvUWIn1STy2O/ugCi70K4um
Ka6/IGsm1WAX34ivTlwrsP7hoGFjHANU02/NWllKHcNJeBo5plGGmiVN+9MRTXz+AZ5c67GY1bay
jnTjoJi7VRhg+rHvxfwG05wvzqf2GnDMB3Kl2MzmRx+YXmNofCs/L/t2Y62nzvb4S6zU5VQKwFKo
aKsHDlMW9OHcdmlem3tRmhsLPuUuAGASE8c6INTgza1UTmlLP5uU+q8O9Y1Kzau3AtynC0w4o6Wi
ACo/25B5cnlHIldKSBZL11oalicwnleo+tW+AuRTYW0MHqizWmsI4N0BFM4E/zNwEt9emYyLYcxU
IDIPoMDKteUSEO9qgtVvgL9kJrxC3bDyHs5fIXURz0lVuuHY/9I6vS9UgUGrsg/MZddZNtWokgVJ
oQcXuhqeOS/w5Ms4WubqBAdEYABvgCawqm824LK1diemaUPI6XviAdQP1VY4X+tIkvlG43gSUrT9
CLT+/HK+6e6rR1UgEz/bH/yRvmy1ipyIyTGxdCRz5Z03hjFNttJxbVId5qTc2yyV+yDqE341f6h1
UF5v5QHU6bw7vSORqzvT6mgfpiB4CrUhSEnjXmWFv2G5Tp6XAh33dYXrvO5lqpe2yYTK07LxYnHu
ZlAH1hs3f0vEahV20NeyVRs3zTTSKxDgOTx1xUYV/vRe/VrI6qbrC+gyyxzvmII1iSHcIGN0/mqf
GMxQN+CXiNXddrjZ6plaiHOrqD/JRfcR/BmxQpmRO8WfZF+VzywK4i1K25O640jwSkcFbJpcG4RC
4VReifFy9L8AHSgmKFcW3qc+IxsLVRr9/bX7tc6VdZsXp5xzVSC1p+GDXzT3M4WbbLV1bFjsS97k
35uFJL3uj/H5HV7rYg8I0ZjLtjBqD/OKFNFbbWVIMnaN3SuSwOa7WfQAgZ/8nxSI7ZHftVugausb
8yrNRlIP4CRA1FjHbqID1qIr0KOhm6N2hcc2XCA46TfM50kpaAhH2hxT5+9UlT63PSlMdA4Jq9Oj
VpDxNi/9caPba/3G1FrAA2egzcRx0Jex8j9bVLQHPpdgoq+m61GSOO9vZkMmf/18jqWsVKDdkczX
KaRkbbkP8M60wYxto4hp/nhe0voKrtez0hkAiUXAPUASN7XQKBsAJF/lnrbPAmSahLv32c74cV7k
1haqgzwylWhj6wbBIVJnPHS9PjTZ53p+Oi/k1G043sHVDQ+shbgdg5CqJJHloApYbg3qn3pEpgHo
WbhRyLOufSiUcK3BKiAiL66HIbjw6iwMfBrPRrNhO7Ykqc+PdqzSJlJaBJIy5u5E7V0MhszDiTvf
akNsBKMnT+doVSudRJg3+lTJaohzsKvma6A5n9GDu3HDT56PjZ0zTfQ0Qt2/XRIho8XQrlwBksKr
k14a5cfKkfr9+VuAMQf8nmMV+3q/PfCjugByRYJqdb9Lvy0d2yxwD0wENJG5GOSCuU7zwJhefbLb
vvvQV3n1U5Oa9lXnZXbbgqKsihw7E3lSzC79Ydhz8bkPlqghWiJk3b4ENadG3JMZZYISaDohAN9q
FtG+WIBM5vBieBmcCrDVFLs5hh23nBIDMgTsXWjxbYogtwAhwSu9CYltZNMY5i3VRtBBL30Fn7+T
ZvPFaOXkpFWWzd849aUZClqaWuQZgfQenH6Q8la2LSOf83qunG95FZToN6Ge1s8RaUv+vQl0P48W
cy557GeOk9DGxnCXZCK3I9mPi0gXVOSWkDOUI6NyEQKNnW6x3NYTr54Cno9YE1iz3Es5ankVBqyy
MTjIpHPTcQU3Pmt+Hi6TwNwPc836OquQAhQ8kMHBzNy5xIiz4Y2QJUcWlz2gS6PZRFfQQYLPrk4E
A+x4qrtyBn+sByubmCQfwHgB76K/5KRuP3h54b30oh+riOTE1cLF1TpUlzMLlmAnGq8Yo5J2RGR5
WOYs15A/bnPDHx5scLNVQR51VQ9o1INoZw5AGSSRyj4I+1oTBYmW3MNxgvIsc9EuX2dcuwWSXA1V
qxFh3MwLH4FEY2HM6xYI8p0bCilEvw9GDaBhjCPNcZcZMxcsXojN7a+q26p5Qmg1ZvmlGFnugJPQ
L3oHeyyqXiSZETQ9DzMrZ/KgBTK77cdZljvf4qV90LXaRXpJy40f0zQYFrDnyrndAwu3pve2Q3zU
nSmK77GqDwfx4DVL1oa53gOgv2mZ+dPjRZO4jWO3O50FBLSTblvQaw9ZRKSBe9/0Makm5LyIz3U3
EWImhhb0QQe4XdHJO033J7oHWI0n76faJlp+7VbCN3/4LecUlgHsh8YQ1vPY2LFrGuB/uhi5O31Y
TDBPXBVsLn8g6umQfRk1R4sIZ/ze8rKZpLJvG/u60KjhXsMz6RogOHvakuqGgP4s7WctA8SO1wDK
h5ZL9a3JJAoqBRdB0gKAyL30tWDwE69dtOkq87UFzHFi9OzUcyubJbrm14D8AKLFHPql1XiP3TiX
9Z4FVeHElt1yL+TSaKtH1FFajN+jkajbW2XtTamtj3adDODOWvaD1mU46zqbeOSy2ULfZR148web
yWXaS03w4ofMrXl4kbZWyxhdPDatI8Mhzbhr0c1vXeTUQ/uQPtjgb5uyoTFSz5t9P+rdsRQhfItp
vHGFlMtV59WuExKmScDIMLZol7yZZ/PDtNic7guWyajyHFLvZz5KgCD4glpQAgstQyjOrrzRSO+x
sGOG3h3qLBN1xDqtIZGZZTaM3pDpGqb/22IZn+ZgxiwzbYZueax74kgjGekQeGPM617vE4+4Pux/
gK7QyPRK5IPaJJ9abRCpVlk+2nyjoC366YMx9UaBeZqlzzkwsf1pvKvQlu7FQ9YEXmgYPWvTzvI1
/eDifovLZplyHRyv5QwFsCOLwSrgs3YLG7LDeWV/0kr6BpJFYM1BUXdluQofxBZgH8Z9Ag7xcmV6
bO9UTepwa8OBedeH/GpUjiQpo3Nkjz0Cs4EcJDyYC3D49cuj4luRe/QDX+if/WeDJnjk8+12EfCk
1TwSvEoRtYZmmVCOEMxr5FHSYfl4fg9PCwBegwNAAHA+qM+PViZaU4wigK7Xy88T2uxAULQR85z0
L/xfEtTnRxJ8c+K1ZUPC5H63/UuHv1DyfH4Rpy/CLxErd8ky+l5SHyI4B4kDxzRW/+SRK+JtxNvr
nM/rNQCpMIBJEdoAH+XtUmBBQUIzQo4kGGoJMPdeYQJ3quMqMBDSuen5ZZ3cOaCMASMN8/yusxZn
mUVRCzxpWusp7dpdQad41s2NOOqtGA9t30ABcx1gzAEQAom01TMyc69lWT3+EIVrtImlKV0yVEaT
RZUsyJycX9SqyKbEKTITJ4DLaYO5aA19mBVauRBqfHcEzQzzszAqASPVTH77icnRq+5rtDM4D0E2
zNqh4K0Ljjj8E72fLHdZYrTCT06260XLtTlksA9BFb5+xf/3LP43f2nv/uUt8n/+H/7+3DKAgebF
sPrrP6/L577l7c/h/9SP/ee/vf2hf96yF/o49C8vw/U3tv6fb34Qv/8P+fG34dubv6DuUA7L/fjS
Lw8vfGyGVyH4pup//tkP/+fl9bd8WNjL7789t9Dl6rflZUt/++Ojw4/ff4O1OTot9fv/+PDmG8HP
PbJykN9f+vzl/U+9fOPD779Z1j8wjRE4oJzESbqvIC/zi/rE0P+B2Ww1ng1GWT1QbWwU9OHF77/5
+j/gaDjgqQTAHiBblMuOXiz1kWf/QxUcDB+5fkD94j789u/FvzmmX8f2P3Qkd21JB/77b656EL98
f4U8B+AdHfkNF/6rwgZbvU9iVNaga+ilNUx9b3gSnRqVIZ8mPei9UDO8IXWpTR3kThfvjqH/AM6t
SVwQHxviwFg2pgiEwLVujDkJp85070Cgx1IqfIxeSdJcADo3uJY968AJXy2pOVO/ixyt68ooh3G9
dceqBJDKaFPg7fFaBCBSMr0nCSduRPhrF9+cbGpBWEefdeB0yIhq7nJXC3iHxZT5j5Xmci8xsQgz
yk1uH2bemxESLfzjDFe0QfP+uFixGEe/C/3KyEKNW/WQZp0xJnrd7fochXlfmCUKc8Xk6qlm9vRi
dK0GXxNoIMwh8Mp60HSS4rJg48Ft/AjjHzQymmICqgGRG3WltwGZOhQPmWQ/cJGicfz34IB0ynLa
Tmwn+VLF06T5L7SWNC54JuNMeNnH1u0up6I1NgyP/U4yokOMk6JHCTkcdWPfXod5DIJ8IRmmjaVj
3Bp9095nftdfCdageS93jWvQ0qJTippTFgeBZPedkWFckYp5APhkljmPNkcMaefu8sXsuuyrmO16
N3R8/OHMA3Njz8r4p86s/L0yDW0YDHrhxrAKFUsW+E8RqzLPi5qiZjTk89zyyJs9tCgF9vixyKlx
2Teue+1pALxC6d/q72vX6vPQkVr/0Ufiyb+YXZ43sY+wZUJto6zuekMTN6ywzVQzmurKWHKOQDXw
Y4+ZPCaWNj212jR/tXpmb2Hxr0wFsoeqRAgVDhQkkP4EKz9IMI0BXtoy0tqv9+AQTaem29vdVreX
Opg371iJAREL5AFQEpOBbw8Otbmib3w7SwFYVyYAOhaIqrgZmRhzizQEP3Lxt9hZTy7tSObKEarg
9Wd01o0UpJW9cyF5aAcbhnbV9ISngHUhJAH2PiB6EFat1tXrI3BRAiJT83p8RY8d9u4VQF7iNtbi
zbKKyqisd/FY2mpFCFZtTVDowOxaAHLPuJwuAdKzs5L6catB7tTmGd4rQAca+611Zsxw0avWLVSm
eh3O48GqgdO+4ey/dVT/2LsjESsfT0ja5W6jVtNGgiT2uOFsrfoZXwXgdOBuoWJjGpi6fXvp5FBk
fjXhcLJrmI0EEfVB4QUiIxJtVZ9O3G8PZQVMg2A6E9yiK68egwIIycZappq4QzJpGj625Fv9uQp+
HlnvPwzksUHckLOGXSy6bgRKGuQYlGvhwNviymy6LJW1c9DKxrkF5zfZyJerc3h769Cd6Ro+ULSx
i8jBvd1G2I8GwYCtp+50LfjPEjywZEer7+dXht+2IWeliryuyHUf0KmpNmg9yjWO32kXwWx3P72Z
D5gXNXNrL1wR3A1WNd8PbcCAh1+0JuBCMM6QIJy9C2TBn0g1eAezdr92tlEDcg3Rg2WRQ+VX+wXT
wrs6c8Y0GAJixKy320+eS8aY2uNlJyTmsVykmfkQSAqI/eUAcGhUU1hL9Bs0x+So1TYeiI38pjWu
e6M2utABgKy3K1oHacLBqIxdYZhEhMHYmLdGSd0hMjpO88TtluFhzOb80DOz+TDhaYDxVjifTZ17
7r6tefbUMg/9p7Kjt5wF14yOMGMlL26Hyqc3rmcgMBfTcuMLoY9JTnSZ7cfCXJA36cxUFNr4PIxa
faFSG5dEx3ReHlhgnBcCSb3BknEpJwGzTVvApI3jQRCkv8NKztNeH1mWgIdzeJx9Mk5RMzbFTV2Q
yg6NsbDuZaHzL+gg1K57y62RQSLuax5puNRImz8BSh7I0rNz2TtmW+wchwGiE27ALjOZrV0A9HRh
Ka+1maMBw82BeYRkTRDKfgpoKkeSXwju0yZsmzrbs6IRj13LxN4dyHSHMo79KWOavssHk8BvIwSA
/3lAvqJLGvO05bK0z9Lt5UeP2hn/kjuBFveLD4AjZL7DGTUkcHG1M5gwh863lrgaup9O7hhtaGhT
e9VnLosL5D12Q1YaD8yvupsOXUCPzOl5LEkuEJV0SDCRNrhFqi57dFt3L/WeP9quXPYuMdx6rxXI
3PGxop9zYxz60BxsTYvb0p2dEJ43cZ4LdGB+ZI5ffajNPqj3fuZqscOZkyouyIQ0s9PHFBhsDzY6
hIxdN/ite/CXDl5Wgxwagm0jf3AnCa7xvvW9J6uwkbvoKPmQ9QMy3m039T8yabIPealb2p7bvLuv
cyoTmK/+XtgZ2ixtD60imL3ZGcDo7iqp0HyDiYLnxHSnRx1toEvYTdQqrrXA1YqUZzlvQ88T/nVV
z14dF2YrQTZKRiePhYUJ5xgE2Y9dybofHvi6Em/y7aRChjEllWhelsKw72qWy4dlKTIaLRlwrGOn
ZOJO7/QZx9loqL4B5wiZU88RvAspWQqaDBUNcvyZmhHzhuKnRvTxpua42awz5W6mDpLW1J3MPgEK
bnCN9jWgRbSNAyY0p4l5odNwyRtgAurIIRlcD557y+xjO5dPSGW6SZ8VVijpUsR1m2Whb2t5Mmn9
oTMxxlplso7A/9nGMuczSgK6ndaTmcUTM/zE8afqgCz6kEX9lLNdt+h2WNAWMQK42XdIbdnPtA8A
LAcI+BAZ0u+8JJgkyV132nFR0IgtRfVA+2U3ASUMKiMj6dIJEmWend8uTZA/exOX9z5jOX5As24F
BjlQq7DLR5+YAiqvaZZIq+aliTowCoO2wYOXlRaiqr+DUNTJD1QLagd+LEKnuOOyRzE+Q64XTD2s
BYKgObTIRMCMdreycYHojRxxWmNGMxwa4Bk6c0DDuWoPeV/TmBrcvuzztsMIaYO3/DFzS/Nx0jR4
rUvPEVYhlw7MsnZgfZgHfPxUNQvbjbJHz04w50MSGFVeRI2YjAvDMMYDrTlwqnu3lvtpMN3LkqMt
i/hSQEmN30d0tKFqP9c74mgAfe7sYMftoroRFu9SjtbCw4g2u5D55T3NWxM4x9m3wRmHlPQ+rROQ
LHpeiHuEiRqLFdKMNZHDEfREX4KCogdZSQcQmr7z8yetZ1aUIzsN1eYUQFMvD1PVyQOalYOoZaP2
sTSb6VIzM/GVzTXgwhkSL1eE6eRymIrnYZ4zfj3Lyigi3bUMZEphQgZzqFLXqwLMTNviMGfWt27y
tK81VPdVS7TJvZjBjnmXLxIWAhToIqKeNV8bXal/Gvlo3dZ6/wBWIB7Pk480to0JHknEXVdTO52h
FEPUavy4H7l5ORNax3SBfuoZhs77njtfFhAmofpMJi3MXMepw1LTsB7Zyhe7JG7ie/nyPZ8N7Y7k
edeGsrHIZ19YuLDjnE9PCIKbO18sy61Tuewb9Wxy2VVZ8TfcC9dBXIfow7NRSHzrXuTM9WSFFF2a
69fTEnnkEPhRpifn3YtTTsyxlJVzQViemZQvdFejygRGCV8fdza/5F7/+W8IUhVlBFU+GutXVdFq
hDNqgDk2HbDjorm3zR/ByxZz98nVHAlZ5RHrqu0z1BP1dKl/VlXIFlTAfgx8g9Nh1TqmHGg0bB6J
WTnQHa94O3QD3bnBHLb98zKMsaBNVA5fOmFETIJvMrjDHJRtfc3InZYByclAa1e1hcSi3Oe1C3r8
RVaBj6yG1hUaPLLGeqAARsmeZveqnR4J/lx/rv9aF9Yf6/ZhTdGBCAbRdUKzGKwg0FtsL/I1ceBJ
KETjpdHKb3/jqvwSs0bVpNyb9abBqlDPvSY5GikEkj9tUjYb/V7qcr/dvrdB/uqJ1ciNEUsPsjTn
Nd11wi+T0rK6S3tepsSvSmAGO5Ls2dAb6fklbvn0q7gIySnR0Xo0UosdhnJO6ZDWaDj7r4SsJ0XH
vAXxSAUhmQXNsci4wmT6KDfa40+9uaMwaN3ukNHKUp1edDd6zrzPazgA3pSVSVPNj33AvI2dO/n4
juWt3riWo6hnZ0GLgpusD1mztMhiTtqBufMHXzPmSE6cXusLmfelmKe7YET6skVBPiyzgOMLzuN+
9qx8PzU2jc/v+NZerBSD3gWTaOC57yyED4XBDjPDdE2xL+otaK4TQfyb6NNdPf1+Hq08aKp+Z9oM
rQDIWUSOWTfYdli8Qofv1VuDnYBRZ19TI0idQp8ijrn9jfN4f5O94wg/WOn1pTZsCwwsMvWWdCme
pBPXW/dYPcPVM4UIFD8xd4BS1DrQJguanBpkq9PWuVz4nQf0LL9JLAzEeF/On9+JXVWr+SVqZQ5z
NMCNokFqpO1DNehZpMbDdCGSLv2rwHFKm0KW6hpHs6LrvkMV1XujctE7gTTMkhiFgbGKkKBtZmNF
6jm827wjKerKHhUlPWahG3KCFHsnYnDDpd4DIo7UTdnOujMfNqSp4fNz0tYaVRgI36dsQViRdPlF
VgMNBwlhw7mXfqKjzURnbijnaEPs1iJXxzYEdiVQmZDpkOoX/xrqlDu0YGAieHtG/UR+7s25rXR3
R9DJ4+Rulmql1V/6ZYVp7sB+/u+WtIYVJJ7fSHT54SYmAKtKKFj9SCTuW1Bf0p228Yjf6603V9Fa
PeLGqXXiGBDmuiHDnHEH4GP9ID2xYZFW7QX/vvOYYECXuA5SrJWC5IPdU9EhT0fzXV7dL/SHQ67m
MuL0Kqe3NGfoSxviYI4t6w7hfcj0++5L1k9/WU9jEN90AU/sgSYDWYa3j6Lv9Eq2WbCkzBraSHqt
HcsJvaKIi52PxjDbh/OneUpJHstT9/foEVIeoPVAQp6rnnqANFqiIxz574Ss9tbPKg7/F4eYLfsJ
g8bVftgqaZ+6+sfrWBkdDUxErYYJ/7SxxiYsa2nFJVu2nvPp3ULpVcfwIzr5Vg+sBMsjGpRyickv
ENoSL9iTWaOxbgwbrsvJ5SAktZAhROPB2rCgIqPqedBWQ+Efqpmr/q/9+UNZNwG8annPAouGiRYA
5NvVYo+OfkAJwR4Yjl5fIoWVWMUtwHrHJkIS4QqcQOkWhv+pt6x40pF7BufiOyK9pctq6sw4o8Bi
fSqFb6NriBa7QJZVVGvoSz2/QnUaK5WPuQ/EkID6NjG9vFL5s+dQW59h/avyozYmHGP1SJ8EI2TL
Jmxk0g5bA0Inzu2NyJW6Jw1ZMnPul7T0gCWzn9uNe6F+/tySVhcQbcjDqJfYwlHcMoCPGRdIQ44Y
cH/xnfvzu3fitI6X8s5HN4O+8BnHFewwGQfIjNqLbJOngbtxTCtKklfVi5q00vOeDxyLdUnOR76j
cAOGUr4T9+yxNYHJJWo0xn2ZAEpIewwWOF8t49P59a0GXt6LXakMJ6tcXA6I7QDYobCjwZi3Vxxm
ZKcobOgNqnS31Q5QFhtOwalDPF7v6uG1QTMKgEpAHdp1k4c6RRqazuP8E9SugAW29eoSowgvnpEt
G7b71JmCyA64X6AJfD+BGFjGxBy3gbbPJMA8Ww40Dd1loSfNbqdPICo+v8cn5aEGhbkNEzXJdRE5
mLjt5kTV8yoZacAfG5ddhbAZhZfzglbza38c5pGk1WEGU6WLsneDtOrN8tYldn3t9nmP7pCu3DG9
z/f/n7PraI5UZ9e/iCohgmALdNPBdtseh5nZUBMBkVFA8Ovvw2yu3e1y1/kW48WZORZBvHrDE0iG
vksd9u1mJuV8okto/fGq7mfdOF0yun352FmDfeW6PooH9pvLOnvVFjM5a2vEg2kst1VBUQ79Nw37
yztf38GbMJ5ltIP8MpYg8qauvmb9bW7/L7k68EH//yLPQqk1uWEJFPW8Lfb2lm74Fr5STbTKzq7e
vON05bF9cM4GgB1QgJhWrb5zwo8ddLZaOomIAKjGhlOGJmnpHnstfl7ZN/QioCLIueChegxn4cUZ
YReB73X2jBN9rzbett5WKfliYitdrQubK+CDy9t6v9jZ6bAihEVTePZWYZDo9CvKHKHV6Cs53eVX
h5Mb8CsGCrkNSP7ZMjl33UXB3njb64reGXt4tUtL/FCh3Ii5v4Y7+Ifoen8mvV/u7EwKTDb5kw1j
tbCulqiCNk7uqPHGHXh/YyopoCrNl4Rqe05DWrJtbzK2JQPmPyZrTLJUJdSmctvetF42PxNdsLh0
rzHr1w36yUWen2Z+4OZ9M9gYVfft40AO2dw+F6z+q4SMofvx9/NtdfnZv3sk550nlTHd9ZxCIxxD
5C4uyO7z33+mZLt+9OvbdWBWb4fQrTtPbSrFOvge4OwKbv1Duy2+sEf9k9wjlGt8kyTxj/UQiWP5
ytP6ak32AYYmYGiJo0YJgxVJc1akZKwUQTmgeWWfZLJaZ2cJf522y8bd5durxo7OxWfjALMD+Bjz
4ZCJYHAWfFDVdhBFyMrd0nsaslrcfPFLa9qaSezEGBTpAvWWTZv194SGddyHnn3PZwxa9FColNM8
h4UBo/OpXUgZDUHWNBHmZWQfjrQAPSCUs4gMEMckIu40pQ3JR0xkGNxZD7Kw/D+ZBx/LLemNZcfE
sryY9pxPsbMEY3NjmS4MIhhE15seiMhXg4llvWVWzXeW9Olt35QKs9YRND+wEdoyloOrHjymZYIF
vDGuAGtPjT9iwqgNPMNANVqpU7XjApJriyktLTu/K+vK3Th928c4UJwhIk6xxEXHcxYbv2nvseEG
cJ/onJ90aAqACwsMUpu+1s9tv6B+ZPMcRJmClsoUhvghfDshq5BLUs+CDniSuruVBec/YFsQPiMj
IBtPOaO/HTloKWCtujVcPAAiKBMPzdo6gQmfqXe9286AYlYYY25akQNLgwmqDLZzWSmQq+TEsxit
nvAHA/aBbJlyUdj2lMw3ZvaCLYgjmEsQBg+ZChIMpmOg5oKpiDvQvmNAnVLzfAcllebWQ8t7j4Eu
anDgSQ7eOPr3MswbaHKxXkekcMZtl9kqi10I5bmxHB3oB4mQ2d+WXE+QlmsBdBCwSt64s3jMiTdG
nFP3h4XpW5IHysAOrvlddsyLzeLdklqxm8HjJcb0ThBNDs12lUK/igMCN4bgdnW6SxiHN6Ao6M9A
e14sWGg2yuNF2mLy/ssOwAaKMYR18N7ZaO0JYArXsqyL7wNCPC71MYyD8SNU2s/ifZDP4Tw69Zwu
o8HEuCO/lrAo46BElfN53LmIa2crnYV6zx0xuOLVnJJFbOrgFkKo6ecrXJxd71c4j9NWMAzUqrHC
KA69OHL7gX8X/ZVFrtzGeXg2rsulPzYzxsr3dJ0+WE7y+W18+EpgG4Fi11m1Ps46HoZNjgutPDyo
7r7BqZjRl1FcE4q4tsh6m28yPy+YRL70WKRTj9C9hSbsFA1e8L/cChgJEKLAeA3Ei/eriFz0vaPp
nNbKBSxzchsgJoz32HiKPH3+1BBRz49p5iLEw8gQ2FYKNsTZc5tC8DIlh3xhIYCrLmobOtv1DKyB
UzXVDxtGI4ia/VQ7Ud47QKMaaEcM8QQqqEK9bZO/tmAl+FU5bVPTeezBnaf+b1ss1c6fMUmbOo8e
fOGXcaPG4HGcvRUpxvrd7Pbugyt4Hw8QW4wBH8B0ghX2BJywoioKYPj1VFPNfvrUsu/cBoC1yeta
SKo0K8FvWDraJcE8QaPfr4jg+LWLfYJ+m5Nm3dSk8EJWca0XCau2GqEXen+wMIV2+p5lASqkZVbj
sJ+gQyCiIMvDEJuTsZtJWPa9lWf2qRs5PY1FWf0RgyP/TpkcvoH02s3xknWDDSgC4CFx3xY0eMi0
XszWW3y3SsQkBYr3ec52EEufgNUJQciI0MNUD90sv0E9IETQMEsHw8psqiMDnNa89abW3wFlAIQU
n+wbCUXy2xJa6/cUhFicn5Ul+KbT3kTSYci9UwFU1E1oiY03+VCHLHGi+HDS2/i4g11uKti2o3sB
Bm/p60GCWBo2DyjZ7PsAxL8Xa67mSIVVceMRWj0upKmAllPKqmNXFTba517t/WwB4tu5eqieWhhl
r5S7KUvgRWbzyCpEM+x1bmANiQ0CMYlKggE6G15cqd7/9cXepZLIvhyQZD3PZ8AP07MgCBCV7VSZ
76bEQ04ipXQOtrSylDnFEGemz76rwJ2/8Rrg+k1p5e4QNdY87Ou2RVcDJw+/s0iH64IEGYFYZt9b
v0qAFGVaVWpOihl7VQbmJAkyZvA251PJ0Rbxq1krEDDNkox0ca985etFv78pfG3YbZiJwfYClnHv
v3LDFL7J0Z9TG2TMqOUVcg+CO6uCVjwBJ4cjrlo4YCZTm/gFXAyunCwfxTIntEFMQZm5FmPv15+z
3Bpav8QZBk54dTejnRsRgKetlNecX0nP1192cbNoQ+J2CWQwzmHGmkJ7HtzdOS2KZQbcVN87glVP
BYC6Se5N90gbrvlxrrH4fEmXIIRiuLD+Ods0ugamrgZTKhU0e7E4RNDFtXnnlSXOwQnA1ZdCtusS
g/jVMxs23ktT7K+F6I9uxAaTKISgDrO99QB/c+gwgYLE18WcsrkDTo7O6E97I0YmBuhSZvrwER2J
IiktkkdD3brH1mvLdADr8ffnV/LRjnmb9ZztmAHbuAFuBTvGGk85PUIsYENbfeVrv5y7gvaH5hXz
V/ofWgRnx1/YgSm8VMC8i42z1V+KL/lNfefFOp123tPnd3SR+5wttfYq3jxaq6ZlQDJHpNxpuhtB
RXkANq1NVFt+Ny65JjTtr3nhuz15tt7ZYZubImyXcg3gGUS7QoVmhFb2z1ks9aO0enLL7Qbu5SsG
tQegtTWSpzA0oLfl5GwWBZxenWUVAMtw6RSBOqLn345Rk1fWfV/P9S5svdsOBPiN7/h7WGJ69+j2
k2hxbRN7c+glbTdVd1XoTq8NDHagcW/H9gjEV7YoeQvE27SfFwvU4gypk8rbeZODdlPMtXqqwW7c
8jYYUe4JRxxVPuM5OQpDGUMOfoeGztRW44EqASYPBJ/3dtE/wgLXv8FB0bVbseqUh3nuJJWzvDiu
NTy3ju4ij+bNXjZySPxRure5sZpXXCbZzDjwaCR7+dQUA1Re7XLn8A6AxdZXqRmHa229y80A0imy
R5iR4oO6yIRmr7Ym7gBbbwc//GADghUO6VjRK52Ea8usQeXNnqNgs4fdAgCsYzDICo2nklkuYM5D
yzrxM3vz+Ra/7NOy97d1ds6UvvFCMucmpY75BsWu14b4N+5fGcxQ0c2BTZln+MW1cAbLdP2rftZV
/UvMa/E9XFNjvYiXuBRvVTAFCwQXdZ7YVrWzDAqsw61gXxGekxn8rc/v9toKZx80czkKM2zrNNct
rJXIikLqR+vK0XnZDDq7kbPvmGPMleV9bdIBhlXJEo5/NBmfghnCm5b9ZZryDcT4dFQV3YJvQSAd
CcAuJvWDB9ufQJjgsIwQ0LQrdzdmHQwtCtbE4MBdC6WXyT0CDiioIbimH2gFoPNm5QCn2lvQM2z9
BSxIkSeOugFRz2mO5k8lrgBVL44INI/fLnhWGEPeAaY9vhnSrkILKESfJHVDPaDTQK99rvQymL5f
6+yAz0NZzRWzZepnBg0DoVk8lm2NJpWt0caBB3CjvxPJtnD22eVDA99v6tYJbdAOYIAl5xru0nyG
H6RPHxxvg53pR9quUCi0/r6o3W/gmalkmmpoqkLh5l5lYitHn0XdMn2xlmuU0cu9CzHVlWSPYS3o
xOeV2AygpuNInHtoyAGVD2tF9Lvkj88/kMsX9H6R9SLeRB+Jjo1xCpan6EqN0436LaYrQMprK5zF
m1nMDRJ0vBar026KJtAqLN39RO16Tc/0o5UwZAYxG7UrRpln+YhFWk8VwQR/Frbn1tEyJ1U9fP64
Pnonb5c428+togxx0offpNvfFTD2mhw7/XyJDwI08AZvbuNsH7si8wurqmQ6APBOY2n71g6TQQSE
PAfPwEAbranrJhksWqf+0o4vYW3Pf6qlbreOl4vEB80mtiE5svn8yi5PqoDhMETlheYAZFTP3iSM
5qGSkRl08AdMZtR3wpYHomS8WO2VlS4/5fcrrVfyZlc6rfHRAsVjnm1QbqpY1re5ukW/OM+/STAr
Pr+vD3oe75c72zgkL0uFsAjvhnqSLwVatDGSDf5IF1JtnXAhqJZl8FWEtrglRfG3baFL9fk1XN5x
uPKz8Ycgx70wx7IsMNBJi73bZnUUeLFrJx75ydqXIIRn8rWBv7seSO8Tz3fL/Xsibx5wIX3Lq3OS
pwo8mAh8txdoFUZNmKVWD10mm39pJYmNJqdF2HugSPeS6Q3hYsNzkjq+dTdm828GWKJ2VAw81bfc
eH8hRwF2ylIl0PzSiXHrLSJYHPpZlBFzgoVbii7pjWmtmJIK5eyvfu5/upD02pV9zuOVxptIt7vz
mIXstt43BcgXMqM3ja74lnfm6fOHfhkw8BSQwLuYjAPkcw71KpAni77EQw/9R4f1ySplV6Kh/vkq
l8Ma9n6ZsySkw7lkF42TpxYMuRgsuXUEtYP96g0PM+crq310T2hGQ7EI/C0bR/37TwcFMFhHGe4p
Z1/GpY79+ctkdVe+T/vKKuf7R1Ad+Dn38pR3y9YM9TNf0OpZbJDbshJ7Ym2+j2k/s52kfNvQWkW0
8VKfy2PVBPOule01ceePvqA3N/6vjHy7pSGD1kBvGIJUQUMwine+WVDag7qWt27UYU5KZypPC+uv
+c9+tDDETCHp9w9Ac16fmkwsLThe9lYzczNSNR+ZI+YYfEFAM4F4F+Xym2UhucI0+egVvF32bFeh
5obOR45dhVFVh/r+29V2xsUKAeQN3MAD/8p10Jda//7NE63h0iosCo6ALJ5lEAnnUZsrGSm9OFDP
1jiL9EVW9KQoFxyo3thD4MskwTS4p4pa+7rptyEyK5/oBw7esRvUX2z7K7hsh8mA3el/tXr/VDRw
fV7YBn3GTaMCJxpYB+pdI8CpNL+7ApuNQyLiSri+vGxgQ6G4iv454NnwPHn/aAKFMef6l9vA3fpW
evW5XMaM4P0C6wW8efZWV0B9AoDYFDbp6Wq+NrQwu5xgLTftwpvsv2aBWA2YSiQdkJuAz93ZAdiq
UBFH4XaIBQwApv80roNrCfpHz+ztIut39OaWvLZqG0xw27R1ZP1a5JQdfHiNXNlRl6DK4F+XyENL
A/6K5LyoDBrfUNXgXvTW2XaHLlXf6JMf2bGzProndCM+D+/rs3l3lJ6td/Ydloa6mE6jZxLMcW/u
kEdrDUcABDz/2+crXXbC1qU8thbMaIjR89juq8yfmwUQirGoji0P9hjGxJkfgojt/gCS6rdC14Rk
T7Lojp7sr0iknplQAPLwfvnzoJ/bVicGq2lT9MVQlVS+faeWdUw8qeWHHhhork6pHkdD+9iY8KXS
stwoQjMFFRGQJkwDbigut7upW2EObelXR4RO+1SEPN8pkB4OHcNoWHBXJfkkyUYrCIh6lcUems5A
NBA+JEen9Pku5132uEDe0Y7Cgi1NlNutbSKZKbajuVjuprEakyuP/6J6BuYCEZGAGbyWF/+El95s
4DksmjwDPWibyebgdnbaA+JhU+vOIaaJ7Ewl1vQI4M+jMzv3n6/9jwJ5tsvWbxS0Y1B7Lhmf6AJz
oUOOVMXFrH8q6iefZNBBA/8UU/rFjsAvOi1GpIWZdg3kBKLM9fe60Y+9du+EreCrgEIf2ogxIfgx
zVPiavPq9ybVasSsQYijdsGbpQS8RW4OZa4SuJv99Hqo+pkCP+Ya7PVqNN7R1V7kg2S/8T1ISpGl
2gDxsAmC/BnCF99o658WrzsUg8eufGwfxBAf00kgvwFlXPXa3seQvglqrTg+bmZtdbFl7pXff1Hi
YIu//f1nxxF45ZNlrexNDQtjsDYtnrL6W+5ekdD74DYwuPIZRfdrNZI6Oz6qsoYQrVJka0J/W/bk
AN2G/34n75ZYL+HNZqVmGUC1WKA64g6Q/FiJyNBbEUCteD9dn1dXPo4PHhwOLIIMKACgnZyHJkWE
zxAeyLYrZdJ04gDQxy9BoTm7FP95UgXk1Zu1zuNQARCPBqunTe166xb3U5GQ4kpy9UFQh8zh+qUF
KDou0AO6JVlZ5BL6LdWyyZb8wRm+Ydh84JxjsJldA5V/FNnfrXf2tkIYipmuQGg1W3vbbIptJxOR
YKQMQs9/NOz5F8ex83DgQ6UIOnbnJ6SeYNkDmQuoKaq0NA9Be2V3X3Yw8ILeLnB2JBKhkPlXyIih
9MSSAhTDPbTs6NNsWwNaFGgxLXShrz1871HrBsuJlyzYzcyBKXQLToJd0W8t8G9X9ugq83d+VL+7
rrPPjjqCDwIjsTRUw6+Ml3akIeKA88ag+BzbLoGqF4ygx2D8xRQDu28oeAmRWMeKR6uo4iq33K0a
SgeTcjU+cD20R+ZJ97thOb+xGlucHH0VXLS++7PQ/+6qz/bGzBDaHWE1KWbAkPM1x679z0Xj+sJg
WQ9rSQ+p/jkBfwaLqoTUJER7uXtkm6mBlQAvUD1+fopdFhTvlznbF23vhSpYnAZtAIAcYJDc9lE3
bP77Ig7UQkHOhmLohUemyasM0+MBYgLBKbShjXA/XFNJu6j48LjeLnGWyUpIb3p+Ket0Lqof8wjE
Rm9Ao6UAZKTFlH3VC4dhbF7YV9DLH4YJDEBDmwSQQwUy+31QtzIMvjLMBcFldA+reXq76/Y0GuM8
uYbn//Ae3yx1do8TMPlON4g6BcCljgWFfvykXmSQ2bHvLpC4MV4ylC65cov/sBtnux0hF0BwDHzB
fT0neFX2Il1td6isnOl+WNod/6rAHxCPxezGgbkHBVEwGLkWt+5Qbgy1tgIWG+Hw6g5fM/XAeRa1
7cbrxljqbFtCwz9MIIXc2irq5W8SHkP7KbuWmX/wsN5e9LnEGFR0BsvIuUrnkIl4NJWJajRGZNYG
ieUtf+pFpl2z/A/1QAAFNXS8QYQDwepsMi4gbG6j+ULA3w0Oq9m6e1r+WZW28TX1jA8OxHdLnX26
XYFgF/RYKs88mc4eiLsTwFj3uq8lksnhpZ8H70q4wIn00YN9e4dnEVtWdqOkL/O0bmv6WrroHyZK
t0CzzyG6qBBGqllMhlb89dUCLo2XudkRwLJpv4yhv4ckULNVHOoJ4FNDYk7n/v00ucsXqLGWB1fT
4EXDMmMC8ElML76AfX3EHT4DR4saMj/VAKvVaWOW8GcRdBmFVUgns52gkwsmC8nq5gANtOHgofrY
L1mOlpdjNxFUdghUzCdQBlEbuTls8UQ3/A4zyMamlSlQr0CCs7MjKu3ePDXhxMOo8ovwbkBbx2z6
XoxkU/RgTSSaePqFTAKGAuEU8jqxe3ssE6v0gru+n+g9rSnbzxVQslHY+QG5W0iWwxY+zEq+YWbK
67SlVb8ce5XJ5wryi2A+FNJuIUfkmUMP2c0RiqeBf5oCIJYje9IwsleKzl+h55S9Tr0BL7DPMbt8
Fot0njq2fnQWWr2o6iD/DMJsALQJozeAgw1fUQBJHwOyakILsvAOFgHHb3DaVabG6m8WvwJCvRTY
oqxv4wpWW1Fl6V1l7Oa+z3BDmCfaEStciDWCHIt6tqL7oMeMf8pmWFk08giw4by3CkghQewLkHEW
3qt1QDLX84bDA32Lg2XYzivsk432H16U8hdEjeCNRubuWUszxXA6MNtA9/Sr6/S3boVGPwvgQIS2
x1cNyGBU4BGlM15kBLt2GnvhvPzwSaXSUWJ+bIfmi5O5OoYFg7steBYiBPFY5hgvKg+m9cXEui0s
7Tso8/S3E5iPm1FDflYUwbCBHzyZYq7H6c6TsAmgPdO7zkcXz3GNgVQLBECAup4qqMUFCt4+vpHW
nxApgK0a73b0Mlh2940DBlAJjfmhtmUc+JW3YRWnt54F4GAShGVTJMsg3V3fhe4GMrtuHZHGEujh
O82QJ8x0pkpKtoKUea5IGpIqB/fUrvpfcN4Ajr/y2uyZNk742HdE33pFPzwBsd/D3mGw1F8I/EH6
HjjM21JqhLwJQtmQUAcxF5Aul4tfrhxldYSBQgOonlMO4SYPOjpEfVuxNMyplbRL7iaa62Pr6uqO
k9x+woZonGga2wUzLHPouM6KuCq1DWsWia1as946VR4407FeCxrlz1B9cPUy/KlIj3LXVqeirtS9
nobwcQbA8QYKLn0Xe6wZHpcw4Dej736j2Zhv2LD0r+E4PMuxtPMksw0+zXa2mpPdzfTRtbzmkDnT
9NvrLfbSlIXa18B2oSEKMjAxs/1KxSKOmGWiu7GYbJuRvrztQmnvJCuHiIg8iCVGLSkf+VNTLwyD
Zz3fj5njxw1zfowSJFgI+o3fqd3jbRPKYehB6a0bTkEMIw/xdUT+GUJdrm7xGBz1HRLSPpwzqPel
moS7oQPGK63k4V6P1W6kY3+Y2eq71/OlhFw23beByF5rb/4FT5jUGevwS5GJ4iHDhUACpIGZi62f
BpAxj23L0Pmj6MkkzorYgUjhUEVc9e1PWWv2JSyLcVeUdVYnHFsWn1+jzG8rlw7Fp2XPQwxBsq48
2l0v75d57CKoMkP/15WcJTTTkK3lEnm0hCydH3UThYJ0LUO1KRZ/uCusTD9bVa3vSzypiC5cb/Da
MYaCa0kE5KyzQRZub1BaNC+Iim5ah43aKMCBo5pa8gBqV32AVI4b51pPkVtDZjkGfladhnGBdFXl
vjb5DM5FUyJZ0419x5i0Un/0jmBnlQnFZH8zVOLUNHIBFNd6hPwaWh6oAqwNczPndmgzvqkJ1d+7
gHxlrIWi2eJs3NHWD2428mOtxxGxM/dfBvhHwFVMlkfizd7dXDjurRCYJBrVhjsN9smmrsviFRU1
2doNPq88VHIDulGXCkKKTcGh3s0r4TxXFIp6Om8LaOG1EJARmD42xmtTb5CQmi2122FeOeobuyiz
r7nI240SGFW6ILvF+QT9ww7hPV2dQzbo39EnNy8CUCRwEm2hya0OOi8bvp1nJzgxN6xQ9JYLKnd/
cUHsqZrvfdiDjtNn/QSYzgDW2NjCM3BAWeQJsofLyDSBqOKLVATjHwkhvlvwX+6Bp+APnj3BggXn
5aanSofIilWwDycYO5MOGt1L6GT3LRp8baRoieK3GYKDi/caxj6ImlFX+fRpCHmW9JY7Y5HpbgaG
99B7Eq630nWrqIWH6XSUnm1DyI/M3kZMHYlKz2ObUkH6d6ttOUK8nP+UDR+jsWeAXi9h96jtrO03
4zyPxwXuEi8EoMo9JKXFax+2kDAwU082GPr4J2+o+N1QkCApqgmp3QiKEluE+kEHjT0FC/fdWFPx
26YBbETpUB/K2rF++Hiu26V3wAoSy2TuoQCuD03TuzdQt6MIX9Tkd+7E0LAFFf/O47neBShI7yD9
DNCd15QM+mC8gqjegOshrhmTGki8XxK2LXtR8PBg5XV2A1smqIAGC5wCRsSpP2J0w0enLSEmMRaO
jhH9giiHMt8cQS3HiUdpVfftYEPpPCcT3WLUH/Sx1SH2jMA/7rgm809oA7gvYYXKWKi2PyxecULt
2Ce9x7iKxzzT30LqL8/9UNl3tJTdzgcFZ+fDm5NE1NU6cle/uLzWbcps3JmFp5owxOSUTMZ70gRn
r6Z+FmNsOD2acD7WZMQBDEG+aFlmGFe4dDfhcQHg3+v8EZJjooihg6nwGYB+FNO2gZf9VGQ039RW
EMaAwy6J8WdcslsAMqNsq/1JGlr8aNoyiBwYOz0o4vM/xsdcsBfddKzqvv6tlwauio1GJ9OhwS/X
L/q9cpt+PzA/jCG2l8U1rSp3SxV33FiXYogBHzcPjQtIP3F6xmOlFz8FtMuPszCALplq9C1dArzG
0Ogm1ZlAkVbhX8FUwjkCu4IUgzgLyO5dIWIxBeMmDHvI46MXBUH8TC38YOP4uBFw9HlVNYSSYwdP
MO4rYRIF3c9TPpQzeJtoltyLEcpkfhciLSboQKD3S8xygDdAkc7SOPCrDJyks0brsQohCMowFbtp
C/Q5EsCw+/YGTQGA0kQBXnbE0WlO3FGiquohgOFEoz1AXL0Yugx+L9TKds6oAQUsc4hgdkT+tbC5
7zTUHlONnCMas9Df0Mxzj0hO4IakRR8ZSAMfnSCrEgcAki5G3CL7UoTZE8BvOcb7VD4sEA8FP6zw
1hiYfQPxBNB8JonAgQRzWa9zXvuq6XYQfOSHglUVmOWNhhRT11Cc/3PHdiP0Le490mqMHRZIhU62
U/woXSs74h3RO47R4CEolv40l3m75T4QSZEDT5uHCcP0tBs6+rsOfGsjPK2/86wehkjagj862glu
cz5g52XgTtzVgHnfsMzrtx2sqrI4aCazh3FnXgGwWS0KgLAeibAA1COqqA3tELttD95sphFZrxwB
TZJwmB5yXR5G6MZunLyVmJkQ5SfcK6BiS5o6HZi2nq2RPfMSemnI9bJHlg017LhcGW6oU4XP8Ig2
bay8hm1BaoPS4IR94BGobPmGZNOeokpHChlAvFu47dPo5w7eOxewB2TZXQCRuZ8EY8EEOFoncV39
L/UsTk24YmGy8HfmK9grdS57sAYzwaNqCpPSywH5MdYzz3R44JNbHMoR2X9ktfrH6Ghya2feFvmJ
pcBeGZsEfirq4JiaxgHjeuf1oUzhAdcDUSrLnaHeMqQqZ9azChorNpXTQ5wREIHArSFwXIG1OPPb
AjbD22bIZEQgsCwidOmXOKgzf+NKVtwT7oXgPtqggQ6e3M+0mg5exasImKnmNiT6lXSQoetVFWwa
uHvdjaDTHECqWgD6EPmPBpZwqOhGyMVHrjeZ3z7hkEUltbkdbADsydT7v1hTYQpbwA/mBpwT9aDG
aop0X5Q/R+HWRz41PNVrri17hBGZgbeY1MVs8OrQzon4MGKnTUCHxhmMXnZTAdnXcIa4LSw51BIF
4N7eLe3CADEs/AP+n9+MjJg2lc6d5IU6WXZQPrZen32FUSYyJIzJssTKwYyFLSdA3lpKiOeiFExL
lM2PGbH7UyC9720BgcnKk+JXK8i4m1doVyylow/ag6oS0k/nWDZwPXPgAVdDGSYO7BHw92kMkFDq
+ftAei+elfoG8WUP4x5e3ypJu1QC9gANbjrd5K6hu0q69FfZj8uYijkQL60bKHwWoErZHNRZ7vvY
6bWcopy3TR4XARkOFjLgeFkYHN2CyQRf6975C7cf9zum0e2+CPQQj30QRpMGBjMjHBQpD1laB0lb
GEqEqESKkrw0kzdvqkIVyeRrK9GoObcQDy6SUcllvyxO8FJCSTqqHaZfPe5Uu7CEyyeH1vKPnC2l
iIN2gWuSqVbysSb3sFTVDwJMO2SlxPtdNON3W+hy38ExLA7rwY9HCKZDFTgwaViRH03DRgZtG2Ej
My4Av7PGWe7wH4MNHHzQVUDXJD9BwyG4QyIIIoFxR/olpMgcpOsPf+ah8h+cduTxEuTyJIwL5nBD
7a/E0vUqNg1Dxxg62WZDOlSXXoXPzKAcfm3n8SSh7HKcquWgFxYcy4W9DBDXvweSK4uXagjvSnC7
07YHhWmio9viNJvKX5OZ8zgQQ3OyVq7evIRyC5IvMl0b3d/AqoaTrqZHUZHhdVkgIEzsVkX+Evj/
R9p57catZGv4iQiQLMZbks0OarWyZPmGsGWbOWc+/fnog4OR24IaPnMzwGDvrWqSFVatP50KAgf9
GLMP3CHM1SzYHvTWabGEz10z7e9jedDd3hDjr2ZclLsSO61qbzSEd4Hntpv1Bn3VWYVyCDFH386j
EtwNkjkfcrOaQ5/0I5P2/5KdUjUmX5Lbu6gP3ByjoxKGLUAmJ9+R0eKX1raIrJtQgUtEOFrtyZJ7
y+EbJR5GzXP5UtMNxuU5EuVrONrGnW5G3cbMFH03L2X4fTCi/qVTReYPoqariKl39VtmkR9VtoST
PSrJWxjKA+GUc0zibWo7YVMEPn2V6att9tFLi6S68xqz5qiTl+KgxK1xLDKkOGO1yubKLENOEizR
KQqUQt0mVl6eVFUZTikZTo9qZZe3xZhpD40+sZDNxWh3cp4nuyCMuKnaTf6kZLjJO0kFauFqU/SS
lYnyHCYzN/QewN1XYJJjO2At1s7q8/FpjowUK3ip2uQj1wBrNLu7IpKSDdcMg9iuIP6hm+mdRqeL
+kyVnYmz/Um37e+ymPK7fpBWV/EkAifhMOUeNXeHjJLZJeiy31U44Tuqwi42kEb5s58jkoTEhL3/
FGy6oqN074p56DZ53AW3XTemR8viTMWy+GWY+gb/8bjNd2kVIN0ctFr+JiREha2NxMOYNQ3fam4D
Rhz0x7nlXSJEKya/M9O4c3IjNvY4uiAKHdBxu02usL4rMndesnq2jzNIiVek+fK9Fi3Z2dlKCio4
nFs1ftHiYDrw6bNdwgzjBmWxA8zdiD/vxIjgc+lOSYLvdROGqtO2tkzdFEy/ND3jR+GGjIZYpzQj
n9S1I+OaCMQYG9H2JqghGYEW/pTmoj9MZZ4esRyMuT3GN4Wu6vju2NRA07CNbUFLsMv4gg66dONB
l/Tkp5QVaznadbc1NgBA8TP3WOqK9JDgGJ5CzTdLpytLTkgCUANOoBb1rIKUk06hou4iWXmJsgj1
Yhb7lejy2QnnKXrVwkw5IUv+roTzDzo6a3mAkHbkvuD2kVb6mNdf4Sgu3D5OAp+8hxL306F7lrmb
OePIKoq59ThSHKSERdW1RzOx3xm4gF+byEVLR+sMPEzVOJuccBlN7iiTKrdeYtdNsJ+kNNpSSkT3
S9W2Dz3erD/Nvu7diPTXp6KY+VeG8WelRxKyXetOWmKK1BJf8ahfbusa/G+RSrHT8KlxbL3qrpq5
vTFqCbwFY/THjhvh07BUFcz96S2K2BKH1JLvZKShpSsxy7BgCOy0cEvuRptlnDtPynkKU8s4gySZ
CjxSZQKj6LIodiJvyP79GicG0H9Mc2NWCuMUiB63yLlUXdIIlE3bWNJBLZrQ1RHaBnYX+q0yHMc0
m79H0jC/xRN71ZCKZE/SYLyRhdHetAMlOC7pwjFbQ7sfUM15ShTJp1nWF1py47cpr9Obtq5lpynU
fJtbJFSGGh4QZaF2DsGV32y8FrycSHRfsfuf44AozZRH7W5OJ2wZuaTuY2sNnFmiX3OJXVcV7wZy
ilxRKvVOKjPTmeZSOhb1Iu4KOUk5N6k7cduXjnnWPsb4mrtSMHaboJD8sRZf21VdBtyEFLXJHnVN
wrRWLZ8hOnV7qnlOo0YKXXOwTxPtRoduymFM8tUnfNMoo32IixKYVVqciCUd/y7lpF9UsvjQRxS9
efEYaneKEqIdz7PqarHkq5pLoyVxpa+sa+Z4/2p3YnZnEukTqX/Ep8+r6rj2yn5XYP6cZvKuULrE
S/ryRzKGDw3IpouMbKeI/sfQf01VnaYFrcc0bFAxjVxNQt7I3ECqH8zqR5abGxEhs23nrHPYWL0k
kq+kPujd0ZzcPAhkt6nD01Ja2cGuapOWWvlDn7MjXOgDduUrtI2qJ7aXnS5kkkMRl2yE2e+5TURO
GSSdA/j+LDT7B4VlCGV+Tl1tUYKfma5W5bqFVU4RchemX98ahJ1JlvElzseQ0FrzSio7/ltp30Nw
SELpq5RpOu3WKWIq45iKk2rqsWQeIroavd75UahvRqGfOEWnDUyo3Th2J9L9fIIuxK6q+59AlZtS
1+RNUGUHbLR9IykPWjx+jzXrR18rFaBbfFjshe9gxjsFg2iuV4rYRFaw5W57s9AP3KgER9NvTb9O
SCH2ac9NRif8yjZw/+/uB3X4phWl7kLrdJOqmR21bnddkMYHVauPlA660yfajP0XVYBSL/quVuhi
zyHlAjCJ7JrAHLd470jYtaBpWJyeKyRyKWMc/GgYNIw/aPFnqSzfDnNM3LQy2OPBsElARFxPA1qy
glf21fZtNtBP11YhOXJn34x2lHmp0kVXswgKwg9C7Zkm6Zuq8EqDauo2eMpc0fJT7yY1tHZYNlLC
ESHwoM36K9G2yVbI41dzQfKeTdbooSAfvS6l5z0nUUk5rqyNArk5pmF6IKexeklLk9iRWQr33HUn
p1Xl7mqZpZrrEPmcCjezX62iPUNYi08zDFhvaricTSVaT4ToxOQGgH43QxXi2IiTDSFsddbd5LWW
M5vUoHgkFCLYTQgwHQk1rl8kHVlNefGtKtTpVzpq4s4cGGmyMFkCQMW0wa6yXcRl3V15dJ5uFwVZ
FLHRe52uzfswiNqNbUQ6lR2RgVo/ma9Lq/oBt+yT0gRko/cQfBYtphaOcqoOshAdkrvJ5BsjQFp+
GheHWCXQpfuiSO28mfMw/oK2vdvpQd16XRhFiRuN7Bd2qWResJofjGH5pVkkdAG2KQj67INbEnWU
o5YrBIA3U3uyp/hYNu38dTRascs6bAysYSSD2A7UGz1ObjK9S94Ums4kDg6WL1rhjVMp5Z4SWKY3
z0u8rziRAk9tmw5Mp5r8xjbXZaoosSOPTbOtK314tqL8m2TYxbEcobdLql1/Gzl2d2SDFjsg5+Uu
qNoJMWpd7EKy4XKHuB/Ji6bwbaJt/bMjmNOX2kx9MsYkdFMtwBoBXf1NU2t3jdTQdMvHQae8a8xd
tdgAXAOp9qWuZNcAYqVjpBElkbDvJlN6NpMsvM4FTbp0Lm4mW6kRN6m/8OLRPIBHQfBdBqM1HGvi
erhrcm4P8kqoIdyJjPImUq+UDOv6WYzLCRF14WUmx1Ja2CBGIV1mtRLxW9dm5WGaqghzIbQmbTax
m9pmfdT0hfgK1d5YgYmHUMY8o+xoXLmQIZpiku5USse7Jj9Gyvrhlxll9zmYz8sIEnlgkw+P1dS0
RBDIGCkYfePFEwkppFnTk7JmLsUqSat0xrS+3UK6ML/WFWEmRRKJXblIltuPRvqtls2GXzb3O6UI
tDX7jpOnqEGZkhQsLixNv1iMNyyPqFWWbDx0AEMHLO7zbZv1ha9b+f00NCsYGA+e0nTJpjEibohl
Wm7sNAu2RrfOMy1fNimV206LBnu7cNoe8YO4SxNiRp1RKQBVsjlih+kr/KVKEBtvKXv7Sqty9Uoe
U5kGIGlXQ8g3VqcpcvVofJaw7KHlMEabtresKzEph77vYm7IWKClAatPXvInPYv5rxEubMySUxBh
SvS10XH5UPX2tOSB5Ep6+qINHKyc1DKgF27gY4XiYF3443AcelF/q0So/5zM4ZkuWnYf1nqUO0aD
qFzKzRWYk6FA0ywRMaoNuqP2JmglwzcwVnG6YjxJ8BKxzxi/pz19kQzF5o1YhPgeUpmQHDNlG0AG
edtK8JDI/b2xQz07GBatC8OsfxEXb3OYWOm91cu5PxjY+6tDdg2YqflTr2ovzTRNu27uum9xk0u7
pskFkeT80kyyM3KpMCjJqil0SczFMLZQOFbKWxvHkQO6TsvX1cTYDklpH1o8o5yuylDLy7iWIJ5S
gYtGXLfJdXKGAoQZSFZypKghRhSGsSOAY4/wJfWtKi3lvIOc097ObVblG+LIhslXaVELR5/MOKaH
moU5qRxR8hrDKngrGwVNbqUqUu9q9JhvyKyMHid9HB/sApQYE5r0wZKFRmrYUs9XJYFzgsWnFhvI
LMlj0qdBuSnCGIge+6bl2uzILlsMeAG8glHsVaO0ruwlpOrL+P/3BVowBA3MoGgMX+WA5oZpNt2P
mXi0X3wS8Hm7QSAIM6w/rYUIPtWGFjzPg5zdyjWmy3mK1aaU43ojzWq7A60qsiutDKUIj2m96w7G
bJmndCKQ1DJmBMBTdjLDwnCXMAo9ejta6FhNOjwv2mpnuRgZr/B3t0VK3KatTvPaOpsGqEGl0rXr
uaU7dPsslw0kY0GHS+upKr1R0tPSYy9zUgZ4QLJ2LJAbYGjSoko9uM+wtHzKoomY5TK0r+QovyW0
hFtqyG0Y5G9WPUXUwVu7sHlEmKHtzCifv/YScHFVTZYrAh1dhF4A/KXa6NKDjSjk53iRCCAz2qeg
VoO92qAHKYaZ9olG8TE6IseByonjzNKxPyzifR8OPc0zLqGWS8hivtyQI2s07FIt1nRVM+JbLOMh
9gCeOHxXRFbQfcAT75AU0dxB8MAx82qMiys9HpdsJ1YMIYQPwT1jzh5ElLF/mq0t/LG0aCJES5eP
npqCAhF6Wn5JFAkjBCARW3btRAto2irhQe9jyRd1q2zBfNNdnE+zO0bF7DeN/bASJ3FypGU3LQGZ
aDIgT56XnT/Gmn4aunl5AKQ1ryY4yEhkwjR5FkmwF7AiviHWG67lHNufOhTxhqs4ZmXhGrlLDIit
hKCfndT+UhNduCAwXm5z1FdhRWvQbtDi4V2kSa8pqGrGtTHgojDq2dMMa3aEaACowuFsDpYTC2V5
s5ZOGcF1+oV7CQ5X3hQb1Q2hZTgRVbH0MFkF0Dc+1CPcFllcBfYQPTdSFh76wM492DLZSwi+lnqT
TrqOq/dSVW1GK+4rPwt7vJEbS7eDq5EeseRhd9u/oSZc20IqlzgxR5qjJY2Gsshayi9Vt4hngFd5
O0jweK0lMl+EhCOolM/Wg9nghcHdukNxEHRfK7kIUIkXIeBIGYljOmfllpMxOAUSPkiBWQCI9eay
eMus1aHb9fXw3ChRO3tCXwH7Uu1IvSi6kS6IzMY9O/gEkHgGsSA7DHEXPViB/YC9PiBXhnGYoNfl
dnMt2U7ZqdY2iq3wlyHN1MJTg0mqGwYCV8CYluVwrZVlS5M67yXNQ/tcpbQnQ6U6laBhAA/D2AXc
bayoQLAw6EfScZMji2QmarihDROZczSR35iK12KspGEPoUb0HpEaJM41qS5eDSNvjwa44AnwXX+J
TGM1o0Yr1MKBlqzrQV4Wy2mkjupSm+b2rTVk6SfguSQ7Bp6kt/FvwAzLDvNKn2N4MF3ARXQ9nbEP
ucmmUj1qKpwT4M/5m9YNWuQXo1TfkK6ogiGFLNQx0J2uVskxqRoSI2q7EjtoAJFb0Mpx7Vbt/aSt
um0bBOJECrp+larDdyMe4dE0LMBtihG007dwppqlIF+qVcxRA68L+6Ncq2nkEnOsXOlDBJoNIdw1
6DFt5yHVvw/Mqx9QDNSXwYpR2bWiA1MaymabAfltJk2P3gy2uy+xViGIrgUOtism5RRBF4VH/kWJ
WlrRL3HtL5HizgjBdmQPZDqb8Xaq5VdtqE7jIP3ipCmfsrZ/pIcabGDp6fvPebV/az7P5C9nbENE
jW0WDwKjNHiX66eR78zkZjVy16ZtlnTPkryfcwNyjDepmc/BKBX3LQaOn/+Oj57+vRJm/efvhA1R
IxUprSrNh3t25Pc4Ztjsplk8zwCN604IVO1/PuRHajzL1AyDyEfI0aD4f45JKNzMqufRVzVee0cU
1HZ8MxxuoXe2N959PtqHD/husDOqZRV0dpGT7/y/HsUqlqKRdgyamQJyQ8l6IM/2wvP9Te5E5Cmv
WdaGIPXinFbcmhBYYSzyZcs7CH2xcZR/6tN9OP34/MnE3yqRPwc6+3amxO0zxfbFp2EwbHsRvElW
km6WEP5UQVTU4qIWuUlhql0JQYKmttQIvIJYc/OqlB6XqQmIv7a+t4nKgVVPvTvRBnGCWVOfSMp8
qutk3FkYxrrjYtIZ0DJqRHPGyNCI2mYnwI9+pLHMfbYsWZY13AF3LMaOBmg4Htj/2JlLauqIysrL
R7W41dPIuPC2/+bz/7bUNkzFMCHc/xUT3bNB9QrQwBwe5AFK6fbzt3zp768f4d0CSXpjLLuwF34m
NfLWZLveS4r49vkgf1P514fA9gamtmKQ2/fnINlQdUwlpgzUEQf7J6N4MiiU/rtBzlYCNhOwBS0g
ULDKbp/BbjokEYmgqRRfkkt9sMShlarW77wPkwi/M908SJOlz+sDrS5jwIqI9DlBMmdx1zik/pKQ
7YP39344c5WqvPtIsxoJE8MS4VOtezE8ZVdIz5Nu1Rc41B+MY2PqBwVWhr+NZODPcbqYxkIcrkub
e7kPqOYrjR5tOt24IPr5e2nbfwx0trSTDEqFiVONPxmd7Vp2lHpWopY/R0UJ/NrMows5HOeznL1Y
saDfKgjvCSs/j8BctCYaZ8OCxNv4WUWQyD++uPO/f/Y8YzSmut3Yk8+OSw9fiveq+EeR2TqErakY
JCFVAQk4m3IStLfcUrAJla3k2YJM66ojOs08a55AcrZ5eEm1/tck/z0i8jxbs7GA/sshZ7Ljskyr
RvOHBhJHMFaVGzfJUYjSPPD7epRX5nKNHP9osE/fz6XVu7JU/yih1Hv/trbPf8rZ+82zGEyUO7Sv
tf4Y3kN4ztILG+353D8f4uz9FlMzykMXTb5ovqTxD2J66TL/q4fZ70FwdsR+VtA/ON8Iy7klA1mL
Zr8N99O8sf41V/P875/tgWNM6zpYG8Ao5mjigEVvA3viMSYVuPjzb7K+kPfam/OxztQWurFAEWsD
gpL3q6d8txPbaCfv2t3nw3y0dPG01YhIMJHNnFvnt9ztsFKXJr/Kj0kbbEDbLozwwYOArBD1IPNB
aBetM+Pd7ppUiQ0wzoPExQnT3zG9HbSvJABP4tEIrvpLatHzvY/3prK9osgi0UWxfvvVvhtuMOMg
tMjo9nv7NpY2IdycYfo6j5filNY1cfZ9EKMKzJcwAODKf3boKuYsy23JiwukXal9KbsbO9s20m1K
W0vd//NH+mOss3m3TFkHg4lnUmSvBI69tPn9pWVbXxoOGRa2AhCO/jL/yyZpUOgdTD4p6p7kYMZ7
kPeyL1C8Rhcqoo/e2/uhzp6F3kmTFwFDWclyrc7jq2y0Oq2B5tFOBpuW+Pdg6v59f/vj8c7WUtc2
cF10vtUQ46koCf0QZPHLRDjl59/pg03uj3HWxfZu7hmDPYNfc04R3bGABItiRR6xvZFH+8L2cGmo
s1UlUjQdUclrJO89LJ/6dmdN958/zUdfCiNIriJEZpOLdrZliyKwjCQ3Jx/5FqBz8ygTG1ZFEgsZ
CKRYKSDDj8+H/GA3Ut8NKc4qsaW36AuGxuRrEEaCTVr9PybC+79/tmixGIz7NuWRimafDtcwAzC7
+PwRPtruULziho3qWv5ru2uTeMJ3mzkAT2kHc/P3vp37l/btj8oHLGKEorPX4dx5vv+gp4ArWakT
NfLgLR7igs3kkNLgrzL1S7mTH32X94OdLVqjsoLY7HiowDpJBJSmFza43zYB57vp+wHOVmggtU1b
VILpLKLRnQrhTtnk1qLfF7WO2kghNoKGtiaab5F8oXr96Iu9H3t9+HerNiwnM0sWqlfQ08l4Kmmn
WD+rDuN5Gq1KecqbC7raj9bu+wHP1m7Tw0UPc33y69BRtKvlazNcGOG8ibDu5+9HOLt2hrFSZ7PC
5BjnGL2SbI9fAkJCuA/A+7P6qjw0Inn994n/fsyz202TJfVgjgpQLrr+n7ndxNjv1ye9Wqpb9J+y
U+Je66Wy+SPIgvrCdvjRqY8zJ50a3cYQ5rzICFFkQRDlgWMVp/TJncwHo9tq+r8fXmJ1/MHvybRU
6y/fctEUTVvLIz0LoCkdxxlYaRsjkV3cCGhSmBHU3GDz+Yv9YLrA0Ib6zbGJMYB2Nl0M0QZdUtOD
KgXeMFOx4pRFcU1Xcb5wz/pg2vwx0tm0wUAIRKgzhC+HEJm0ys8NUSLSraGgLtc6uMkFS9pLA57N
mamaU9J6ZsKLIEFYmqcP8Eay2Bn1vejvPn+NH+xhfzzcety9W+ZIJYm8CKEvqhpyY+1YpOmFrf/S
h1o3mncj1N0Sz9yPhb9YueUsusj3tLySxagufKcPBzIUGiQrTgxM8+dARhcMeROqNCzyxVXn4jpT
X+Xs0q3+g/Of6IP/jHK26RNsEQ9qrDDvmnJrpOM26F8rNUPlqeZeYp7iKP/1+Se6NOLZKUBbcRoT
rYM7U8jGL6hot+BGIkPCodW9FwXzobEG4IYQK7wLK/uDDQQ9EXqetQiWib7785XaWiOLmaAa36iU
XVDXkztA7ttMa/hRaV0Y7KPn1C2NNja2kDKX1T8HixI4ieE4CN8EH3S1Fp71kOU3ywwDRUz9F/hn
ttePwYUex+/779kpi4M6/pqyTv8JXf2f45phKS/kQpl+qaj99zrAnwEWQXOUEk0+BkLSyk1uatPO
HjXEUE27bFolyRGtwrHE7Ck7wXTIPB28/iqJOw0VVEYqlDNHALJmlllfUpAPOMNaA9etuRQ18lfy
GafaHz//bEJSU0cBdBDLbwF6EJxSgTZdnWIXCkHeCVr1USx9eNUjtN2qaR0cEYmIA1JKY9ebGbpb
7Ee3VZg1ntkNCn3pwQY+UoPSgwIY0ZdWoLG0Jn7vZUn/zG0ofA9SoI0PSmNMd/gfqNf8xuUt47yJ
nFyXkpu+zYfMNRPVommjh/RxsPRDE5AhoatSnDOmrt38+yp5/xXPZg/NtggGH9GBbWnL96vaZi+y
KHRnRbEOKkY+DnSYBWgWx7f/buSzSqlRKJQMbvm+BgsDXnN4qIiq+WX3EVffNs2PROE5miS37YUN
7y+7u/NPf748QUwiagvspNGKOPWazKKN8LNI+nTsxdLwPYbWncuNh2ZDclH2F4T82HdlhUKjVbKt
KMQMaU5XfmhVBC8tL98k9JtQk1MYaTVGRzn0AieMNfMWmPExDBGKWIP0KqfmjyKuDglqOQJTdSQp
1fWMPIqAqexGVEoCA0+qL3kQrw/011K1FYAunehK6Dp/LtVq6MdGnSzVt2Tt1hylyieyYTxIWPN/
+fyjXhjp3MErj8gCVOJYpfw1tV1txw8Rl7wXU4ov9b8/Ou3Z8P7vmX53Id6dj4VVaHCvoCIhksPe
MpNcSLjatu/nbtsXGsF3qp08f/50f8UB/J457wY92zRqI4LRsO61pRXom9TMjlOnAFkMWaW+WfNg
P8bK2F8vOnk+DaIy4NoiOYVG0z+NCHK8jt7WAQMt/osIuXyL38gBqX3qJWMjHHYP+cJc//BwePeD
z5a3GkwwR+YB92mzu57MxtOi5KlNk3uEuH5lqN9H6dJ14aP+j3j/Zc4Wtj4NkoA0aPpGEUxe3Ri7
KtS1fbmYL31sm2QNaoZH1h3CULX5PqvL1ipE6H/+qS49+Nkan4hNVUy5wuI20I6NXDtCaVElDLEX
d3h7lejcpxxR6+ejXpqUa2HwblKuctdZDgULLeuhHqsmclUB4UxtfIUQgiA1958PeGm9rT/o3YAT
YsncSkGbVobfqKk5PL+h0vf09cdfnw916Y2u//zdUPRd5VgEo+VH+Ve91ZFxYtugN3sttTBGKFxh
xheW2/q2Ptm2fq/GdyOGURMqEGvXCg5JihnrIBtmKt2MbTC70Mvs9MLn+2hAljjydk1e89LP9kkp
o6obCKnz7Xkw7ql6lP1QErCziMCfh2b0Pn+j6587f753w52nSpU9FLa6I+u1RLfttEMtXxeBmK9V
tU73g2E9CFvCryY1wn1eSHjofT78X6D9upu9H/+sgjMMKyMnR1N8CxMYv21zaEqyXTpLjGVIPYea
j8sM2JEVJuN13Q2PlQa4HYFpbrpliDyaKZY7NOYbcRuGF4wS1OO01E92RzavLHr8GDocZR8RGmIm
EcBuccpybWiSTvpEDl/1mM0y3DSdbLIeDfl+Kqpb1NBN6Exowb+lUWv5QMKItVMTrYJRln6iXErj
UNV1E/zsO5zt6mMcIj9LC/zO7XZAd68QylTrwtfGHCVIjMy1rpTs1M0aKUphEQ76lYpbwr1qVhli
fNiP3+RawgxX1Kk6O6a24MQZro4v2HznqkNPKBZOTnCl8CPgXMiHmamhBiwHMAt415pjVOpCbmye
b6Dacd0zmno3tLp8IyUxNseGTuwecl5IEzr5mhixJ8E8eIKowC8o4LrHyMYPB2vnEucPJU6gY8KU
G7GhJ9uB4pLuHiLt0Qp+UeM+DdiAHJs+C3+yCoKNsI18Ewczovei1PZTxjycs/hOHZrSxboABtss
vomwTd2l1XsK1CHobg2TVN0YX6E98YyD1wOUHGGkNRpWXUjZ+pzgFRGLBL+XRCcCVxvRbyY1+2+T
qkeE72i/SMRpj5pR0tom6zO/6ZLhO2Y7tDnHJvDSJHoUAelBiznA/ya05WTKuFGghNxhRLPB0bU6
6o0Oq7pQM2VTk2/9MnW1BmlzgP8hYAQeiDuHyJYnr0gBuewtocDgdqXQg2QXj4ta+lGE/tEm3xOB
QO1pWFdFRNvsLBmuvFUYWCngjFt/SeZZXvVi2SM8fbEfsnCluyKZO+rqjIK8+iXJpuGlaQX7OsL1
QRlRwPD+I2pbpXeLbph1/C/K5MuIgv527pqDURUQOMf6ZyDnYkvz3NpUZhqd7Iaellx2cuFZZCJ7
eUOZDI8BiVSldcUui5uo3sOENiwPP4TgFIWyQhQ2VmKo4vG1Sef6KNWt9KWfyuo+sW0VCXQHPUZt
lslNQoLZj6o8IrVWsACCoLNg19O9tBEBn5GQv0flNG+ryDBh0ct24NCdUp8JzZCPaZLHrsrygE1a
W/hSBWKjBINynw9a+KOC4Iv7gIIQ3hgxX2ug1BVljChYnx+N2DJeO/aKV6uZkhdDhN/QlOKMETY1
mdC8qsxBm6V8NaF4k93MH5y5eNS5o1mWD+uyOOno0HmNrtF26q4U5h15HeyQ0/TQpxgaRSb9XsWU
vlkhmxdI5UC2MkI/Ip/hPBOgThdgq7VonspiqPdGTEr5Uti4sIf9XVt2uSMhZP0exHbt64pWvRkZ
vh9zID9JZEttst5WNrKKUg0kHgM3pTBf0t7IU9ee68j0qqFGMtSO6YQSYuhfG01Svbyq6w2Gb8td
oqlR75jKIF1o0H54bCmrtSIRjyYKXfa3d+dkF49VWFrYvmaivyXxDIWEJDnYZTltpV0oOH57Yf+1
Wf5nsN9WrO8Gi41ZRVNBdVcreuxFaNq8BSMFNzb5ZmiwTDe1y7RxE7mCst6YwbbT1XS7LIH9U7PD
eBWe6VdFrDQ3ou0mzRlrw77Oo2zZmqFsO4lNwH3dWQMmDqjYHPQvb22Jd07HTWKlzBloAVH0QvAV
fenYptHs89zm8hXk6Z675JW5NLiSBal2F0AZhmMqGWgx2wJqvaEc51xOQsfGCu5Um5q4qnA9cDO7
ix6rnHpYEl1vOKHeLjtcyXq/l5PJqeMGSH4IKsvNhIAKXqD+MpakuU4iNssW44xD05bzxpZjsKBY
G7dttZCRiqlymzAFy1Nd9P2VteT2habnR43I92f4WYGPXY6wKlILfKGEOFEoEV7lGCxcKBU+nGH/
KYz0s5Ie1yR4mLQO4WuJ7CGQs/ZV4PXAyRa8cQl7/bwwUdcD95M5dp5KL1BKmV3IrcVK9EM0Zhax
vdG4wcSm56aXhV9hDd2SVdh4arPGkI+oq4pBmrZyiqFUWcC8wSXJdohGP8RpTNxwSyRuUfTKLRew
BB1aFON6Vb7KeZRuPv/xH1Xkxn/Wh3JWJjdVMtqAMpAAtcnYRlVw20za+IQKLLhQPn502Xg30jlB
pVbnYFmKkQ5xUcXHrjI2Is7GhzTBt5KA+NZrkuFSG/fDp8NOeLWoJaX0vFmclc2oV1am+lMeLtvJ
wiIA9cDsGdL48Pl7/GhimzJ0PZP/xRN3/SXv9hmWC5aLUCX8Rr6vCJMgZOLC+/voWSB16DA8CGNT
zxl0VqgsoCQQlUpxYKWb1dtg//z3h3g/xNlk6Kx0QcIkRl/RqN8SVDjEJl0YYq3SzxcLAJ1Adg5c
Bbj+54vqcf5IMIrT/GDuyy1pdVdhWSp3Cl1gUJAGf64AOxf0SWn1iDlpdKsYhbntlXJjRlX9LbJN
ivuixawGLxpHQ/uZOkOLBcXYmneGNNVuqOPvgjHT9zavlDVbL3L0pjA3+ElOGA2iwiJxHAC/odQC
1oe4HXfzhs44znuJ6L7gStLvazwSt+XSCWep4+grPlE6qXc6uUxEdh/D2bSfhCxdwug/urS+fzln
G1fVWDMNZ3X0l8U+ofY02bbHdIuYddhMosFzUJ0rlChJe+Gc/Gj6vh/4bPoin4hKTC/58iZSoRG2
VT9tLnz5Dz68TTNvJdposnJOqUDpgj/fBN61JnxVaNaIa7uQTvHREnk3xDmFAl5UpTfDMnK6zE5m
BF4u5tvsf0g7r123laRtXxEB5nBKkZSWVna2TwhvB+acefX/wzUnS6Qgwv+HwQw2tgdusUN1ddUb
1HIPv7hkKKs9rC4Q/AXOamAzsN7DAkzowKcHpSCg+Rs1oPpRGEf5YKRCYxcoKnwqBDE+IdfnKJK1
Y39y5SPZi4qB4Y8qKszm5QFSUY+LE5NuTdyjCfdDjDxh3snQruwG3AZo8wLu0shWV0OMhhnpM/xO
L5MnhaxM1tFnm37e3g/KtVmk7URXUCYWGNJqFrUJMJIoLCGzlMyjimbtc1yJ8tMIde+OPWjasoow
51Dmoqu0gfwhrme8VVT84p94wEifkgCSqD2VInSwCeWrj7kYgtxHj2ZRkpEem1BJ3Lio0XmA+eyV
4FP+hDkiefIoVi9h4ycPVlsh2uq3mN2aWfWdVaTHo03YT4pd45GaiCNSa7LxS+nS5nmcBOsUl6ng
1UYp/9YXqX51SHZm/8oCw05AmwGAi8Tsr+ZFb0s1F/pw9vyS5ydJoxSZSy9l5z6RrmRJyOwDGjC4
TxSc1i83Es9rkMuyyYWiKeSCKrlwOIqZa+qV5DST2v7XYnMYVGbwJxLRWKrrgSkV7mJYKIdMsORD
Ik6SO2YljrJoCO0kcddQPqAZMOQFbbBg+1fzkNPlqOnnqeCtUuRFM1049zghIyOhjy9RRAysI1i6
cjelv8xuEE9RMmIio8nCY6PKezCdNxT06tBf/JxVbA7qIjbQ/Z45FIN4Rhtg+ANtOqFD24rzd93v
EeT0c0W7l8SkPYsg6+/wxBZf65EeuB/PL5Muy3ag+6hNTWTpAhxmLCbmTmrtttGGL+BVgkPRqtkv
EiQzcEYUOYuHxEKRbqDiY/eGUn2ghNL91xdCKtqTzEYsCv1sCgaIjGQUDzpuie7URR25bobSnZNM
iBqj6IZ+Mkgq9dSVhu8lczYdkdOQUkTrEAbO80w9KMi8fhXnKfoU6QM6AmGXxovT5zPg9moR7MyS
R9XI86PeKanTFal0ZHzTjltLRvQrCT7I8jTdd0MwJrh5WLNn+uYLaUx36kyEhydM3NCFQVD8yQyT
1B1g5RJadM2JxOR3oaKX3if97qpdidTvY8xq0dK2GRq8hidP1IXkWe5L1SnraEa4s3qqQ9pmt2Pa
laOrci2YurZAftG1vDxSeFJmlLgJaUi8HqopfK4DSgV58uH/NszyIHmXbGpvHbKOYXwI2fKdFB0U
ZSc6XP2ShRhEOmtSsFsFhzEpOwHOhk5N9dT8zJQn1fz3uaKeq3KAJZygpTWIL1+U4pOIEZphPJg/
Kece0sG9PVFvd8jq0OKaDkxQAa68vSzzvG9EzQf0OKaEeCmoI3fukXvoYyqfCKIWxwQV9o9pWwNX
ZKfbPSTSYJHukL6ks47+dOxL9d6vWtbn1q9arV/HF4NtEXXENGz/WHqhA/3qB7eWKzvl0dhZymuB
FF1HlVWkfo6g62otJaJJ3M06NblAku0kpazTaCYlAUlPUJUrMjx8Q+Psd755LoR2fEqlOXtMVOOO
26H8dHtJrmysix+zemOEQlYAReFEJqr6Uaxj5J7C8tEfAvXw/zEQTyUFPoQJwn91fQhCrwPZYyBT
ns5+cY+Y2dFE9PH/NsoqwMwhaJZOq3g/w4D/AsK7auxhMtHZGhGw/vex3icGq+jio40blErDTRx+
Tn81/VegKf+3EVYbk5jfa5UQw6bTJusg4mmBSJvlUNr/cHugK3uSyh6acypPVgsv59WeNHBNhCgZ
TR6Sf7UnRPLoKEKCzknxKzXQgu8UM4hshIq/KG31zQCv8GeYahGZUa3dWcIrHWBazvqShyrY8LJj
VuEUTb0Z1UHE/RzDBk5sR+fyBPTHjXahy5ucF/gRyZYhqaDX9A3Uak5jQ6c0QLV31At3GsTyJdRT
yR46ZL1i2W8eJUnXvyJ2+nHs0cy/Petvha+LwMPwcAqBtdPxhiy5mnVQGwVShP7sgUzFq7DJJqcm
DT0aea86eT98pjHhgeo5IyIQ2kkiyN9TIUatCXXoB1NGvL4vO+vYZABdnEnQDPS55hoJbEQMF5NU
0/qF+ILkmlJRfxr9rj9NPijiEHXEX1kjzw94JOhnqR8cw0pTnLZI7rBVBIMkV2epCEWHnh1aGgaQ
NNuP4/Ysd6b+QO9H/4yeSPXZl9q/4kiTpYgj8cmfKd0XiNw+6lztTwgpNomDHLdUnriFaY/0Cfz4
iRD/IZgQRD4oCHG9Kin6yAmlKkTPkOrZCe7Lgb81xav4NtIiNGHuM8Vh2n4em6L4ruR7x0ddDuJ6
FPxeYcID6WczLfvsXQYg5fEwyiG9ZtxqERw2K8NE6hVNQIRgUDoLtJ9FLCgIouVW+l9H5+AFaoZi
t9YUVzZNYh+NeilUDhBN+6NlJOmh1rT+TigF9A4mVKHQOLcrKnNqEv9AoFp6MdBm+pYE+O/GKK8G
46w7iGepn/s0amnHsYnmso2BEMrlY5MlkTe2vu/VSfotSYXftL9be06s8S5Kwva17v2MlAxl0y5I
+tfCME63d/pGJGCpNCqQC3UQNyQY60ysrhJEgSAGe1E91qWL1O0ZXWz1i5RDEq7DIviS8Qi0RSMP
s4M11skD5hFoUvrGN9zFUycvapCeuogYb67lewXqzSXIr6NtT/ZDHcG01uZSVRfUgTpBylGhRgOk
UbRjyGrClsH4TduJb1cHI9pAq4fjpq1hAhGLGuliOXmKGJqeheia41OtPIRK9vv2rL/N6uW25LsY
A065oagbcKdowAWM0BeBY4Ly3qRbWG9U1vSb+P6S5MhKHWQ/ek4yTTkaDRz6pFBfpQEdGjFWZOGA
rlf0oJVN76Qd0MGuzgK3Rl3HK5FMoevh58ehkn5NYvfr9g9f4t7qd/PKxGVR1tBH2iDO5sqv4n4p
eMRqiH+Sf+pRREyQae3RQFeFHYrylvEhcdlIiGHCuL1Cf40bcWAbFpMnxal/l/lN4EDOzX/kJY9+
xCYbN7VAwSKZ+jtLi/Js1IK+d0C2NxEcHWMh6XAd0YdbXQV0tDN6r9R6kTcxY8fsLO1TTb3lEEzx
3DpVpXwJlr5mF8+CFwzmHTYO6l2GgrGTlBLSp1pEB2NOxM6pSr14LkYhu2tLnrA+nkvHpBTqnX28
qVdIbF9ZlLm2ll++fpJYuMyIdIyAdLSzQ9/iflbKz2ibH3y5iXcSoSsbggwEADiGBDRH10W23iJu
AucgrQthqJs/cdKTbF+ohPs0rzGqRZvh9g5croXVDtSNxSmQz+Mf1gMaPNlbWM5QN8c88IQwewxU
eQRNqzTnyBB5iltF7/gjMm+3B97eV/LFwMtN8+4mybJEF5iA2Uvl6i6RzexAb7remc7t0lHnBIK7
qIlA17JWGRYQ0SmeMiArTXYvWY+IXcXUttvpePtbtpGOYZhAOGHIQm5aJHIvooy1DGMoeC7cK+HX
2Ppye4jtl1B0tSSKv+ioUXxdHRsfbb5GVVAnr1vDEdP2jMjnY1yKP80h21kZOKibTcEFhqiADINY
xm1iNVjYGnmTj5LvqkEc3WmdLj9WQ967YjukL8OE3gy/AMXxNnlBpbh2x6j4EBoBujcqZbNMx/VP
DTXtEPtcbW0VjAiSmYMr9PT9BY1/1416eJBTrv9WQ8HQ1IPUm5LylR5ZdVfC/x+Dtv1thUrbHlrA
Eu7c4P0iIlW3CO3StJ+6/m5qJ45EivxqGid0LHAc6RNL/aYq6fBp0oLJNqPoPwB5v3xBr2yxE46R
ik4WctnfQZ2YTz2JpFPNbXCOBJGmdJh8xHTjQYYp5rZt6bsWUvYv8JqRtsWcCbV7EsW8Avadx0mA
iKQUYG8hyL+XfXECgQWVG8jycziUyaNcxX5AKiMntmZgUkH9RngBQGP+HZLOsA3WzVbKmTeIjApB
i/zrSUW6zZukyXg0jFHk/xJnroRn0rnNkZlqsbJ5ySwpc6kNRIFdVln6Ue9iC2wZHgqmPssu2cOA
vHY3oUDUtdy5NOnnIkFj08QzokK628EBaj5j2jbZsSj9l88As60AiJmViiW6i/5A3QiY4kTG/AgH
5JOJorld9mO8dxktr8aLyKNxU7OdFz4lFYI3E913AUAeFcQko6D0YCIfltfPfK+5GHS500nfyY03
h+dtKGVhfkCr1c1VrNH0QYQqgTx7TmwjcRebu7jIUOudcTTsF4O524d1E9vexsO7c2Gjyry8LmNb
rOHfFOpt6on+U6n9aMa/t//+a9+jKcBYTJOHLL3fy78/hU5RtBhfeohmDtLkjrX+XNGKRI359fZI
y9+0XiSNErjE+/QKJB5NW53KTIzPdAK1MJueogDpdnkwnocwdrBj2XsUb0IpHVooVvxnuWxpDV5+
GsZGoiBwnj0da3tsAH+MivkxxnRvZ4m240AFQp5WkVHxodC/uhlkfEoWkCVISWQQ0UtS4HJUw871
s8l16CHQp1uyHV6+m/TOmLJOzfu28FTFf8LP5YAnBw4gxanBWz6JXZ24EE7Tzm7fRG+e2iIXEr6o
/8sjLqdQC3E/AYMVe9QeCC9x8MgV/iAumpxV1kkAJsWH0u/2rOO3pRV6dvBBuQk1jW7+eumQXc4Q
gS1jr3Ip5LiLurbb2p2jevUx+Dj/cwVsAcCbyEFYKoNyXV1+ZlgpciMNY+oF86lEkXp+jIMdlvJ2
97NqEqVLmYecCsTicoih6Acji4H3ycHHcqYXJM4PfjU6PHEdJHO922dtu25gHGSAxKi7cbTXt64P
rxVHJGzbZK059L+zSTxNgnRAphrrLtVJhMD51wEN6k4UgxYHXXrKqzMwaWEv0zwxXLPEUcoXyMV6
S7o3Y/+v4oMpa/L4tSGRv7s97PboXQ67RM93gb+kBK6BWjIweFVGV5cq61QNQ+XkNGqOt4favnjI
3HEBNnUeGyziGh7TdboeRPJsuAAt7cZcjIzqpxIzKnDjVJeSX36VHGqhcAxlT4Zss5yUR94nUcuf
v/vMSk5ZUV30XXPRrqxsdGWz4IM/NmBRP/jNv14JjMb7V+QpiaIiojKXo8XWOBvRNIC+DI4KEtPV
cA9DmpR6J25urx52qEohUSIvZGJXpw5NlBDNSWS0cgnpXDTRG5hc4YP25/bCbW9QmfQTcUikmpC6
Xw+jICgTl4KYokoKD9qryp0Yud2DtMtIbylNcN1suOtT6Y/I784LqhuzIoC509Hq4//wshF27oBt
DOHy1Hhwa1TNEOFfxZAxG8QJufjUq2kKHYzMOJtt5eMC0bd2mnajPYrhXplnO3uXqdXqYJdxVE9G
TL6DgDQy+8o3XC/3vOy334XYhmWx1YBFA9lebQQVdddwUAke+vg5C4wDdSen8j/XieigPL4Tqd62
72UeYlC2QMlowb3IBPzL7R0oYVUZdQ+YKtX1hzqO83Mthul3s8fMosn7+Vcd9MIPTLLUI0WbT3XD
+TZLRfkghn33X2RgRoAd9dlsKEodYkTnvphTiImwlrzOSqt3HinGPUSD2i2HGDkP3yLF7mRtIUKj
DblzirYYCOISMBcRnAu3y4YVTO1p1kqD/WdhZOrFM665Ud50XjBV40fVGkcHnilcvQI/OwsJ3ZNc
GO2BemXj0NvMHUSXfXvACswO6+Jx1rGhvX0Ary3v+x8oX054gaZyVs+B7zbADv6YChLbadJXL0jr
mC9i29Yos8NAvT3o9lQyK6j1UclDdIHy0OWgs1/4JmuruwME/kMhKC/COKeoxvjzzqnc1mkRf0OO
743ZQ5N2fTGonTpRTzZCD/Yq6hVkK4Fq94fBUZ4Gb3IyB8NMXnw72q1XZhWJLFw0KRPQaV13n5C6
Hrp+sARXmnn/zudOt7wY9LuMWHuAUv/t6dzGalPkyjNJjriINt+Y5S3mkrOKJ0tp/knD8ItQRcm9
sXDT+nL+51udnG+B85AywOdYdwYGU7CGPjRDL7aOiyfZ6KrTzuxtwxpVKgNZM6ztyVvWlwI2m+GY
LUOUlRvJDsfl9nxttx/PAdq2qI1ALwJOcbn9qpg4LYyi7uraR7XB/idq0++zEP4zpVujuEeZiLtN
IkdfV6WSrDVnnjaLJXD1C6OEX7XOhIGiafJj3AxOkkk78ebalzGWZZpQLvjGVfg0hLZAioZEtkza
CuCDsdgfhHdS3Pc7KfNmz+kkIQvmWaF+iSzMcgLeZT0EYDhWXK+uKYelN6hNd4oFnCclsw29oDH/
ddfpaDpw//AI5nbYoHqx6524PweGww7OMcrCdESJOkwl+tnOHbQ5u29D8eQ2KaFvL7yKZ+Qkqcj1
9X76Zwy1T2NaHqoi/wAhClO5RN9ZM3UR3rq483QcL+ElvGWRhvrWi3s3lRIdiAkks+yKxhzjbTYb
PyIlmB15wl8glhK3jytHGPvygGnfpyAxtGcMdnDK02mXgTnRLIpbaJ2OI6z91szUXz3mS8csGmIX
LzDtrmprTK0Gi/sw8k/1rE6nbqJKpRmBfy9MZnuHJW3yU6xBO5oj/XiYKH+qNJ3xmWh/+/Ooel0D
kUlo5QddHWNMJ4BjDX2G64EKS8kYISXdPqLbuM2xX6Sa+S8w2E2B3EpxTlWDSHEXqa/qtTqKg63/
Xp6ZotO+lofhRLFrjx6+XXpOKvQRXeJylTeD+jkIcMxyZbcx9M8AycSm+wa5x230+ZCN1s7dtAlz
FAsUqOFsaCI3tfnLI1RR+hRjlH/dviNEMNtp8a/qu0snnkCHtTqSv0hsLPHi3dbq5qFNpnpS3LmU
qPDXOAgpRDt5R/xku1oLNYFKjsq7BAWU9aUQk26VsO/oNz52yAp3x+A1+tx8b13pINv1Y3PCiWTn
kthCrxbkGJVyNgeqspvF6pIMK7walb76W+ssMp6hozvyx/Ewu6mLMcrx9o7cBDyGwwaS+sDymGDI
y6nUsjoSuhikV+ufKZF39Y+iepTNnavprRp6EQzehkHOhILpshNXK6bipx2VyzAFtNgHuF0H5R4a
wyGu7fEge9Mn4a443f6yza5Hk1eh4bCggbmltNWlYZZlT5kMZarQSvDukirFySIFhjKSFbVvfB8p
V+wc7809tXSgRJT12Pzkxet7ijuDsINihRdrphtqz2VfPGLHvTOZVz6M1jxFOfRKweatR8nrLgu6
ma4rNmfPBb6WkYLV5xx9tOqXQs12rqgrG4SYIb0RT8iT12dN43GJcYigedz28iHoG8PJGwz3CgO6
a6+3+s6GXB5eq52CKDmV7rc7mKm83JBimtFN1fEhqAVr/K+dwtgVqAbUbW0dcN1LP5WJ1t1FsfxA
hpK7t/fMtcFV3EaApquLrtOq8k0TLhDnVFc96LpP6S8MbM/pIiCNraqinmWEHWTV3+kkLGnZ+oPR
ViJnY5+K1CAvPzif5qyQSx0l5Sq0I3M8aa32H9Usp/dxi9QG6OXxDuFjC91io74fc1n09wHU7Ewk
dhlT6syDaIUORnRu1ovHCqqmVulHoyqfywhUkKKeGmXcKctfOydkcgAduCSWUH45fFIXmNdUrHEa
Y3Gl4V7uCUHnRSPU6n9f0PcjrXLivGpbow5hMaQzUBt/MTukR/SiSd3iucIZStqmPmRV/6FQ/WAn
lm+PDsVQhfIkBe3lpbzclO9meRBGqZItmtPREA3fFq+zCm0ZrJii6uwjFbhz8V6dVcI4erxAZDaP
ctywUAIsYbrRvDnLgeD6qJErfb/zVZv7fekHGItiBGYavDhWZ0QBMG+EWD5gVCT2Dt5pxXlQ+70K
13bu+BAeMZAPl8b0+rHUTkU1zSkUTxmEq9h/LwzxvqUJOOXVTsq/LbLCCRLJJGRQEjxt1hEnNpW0
MocB2ewiTLwYnvw98LPSmxOIJLPRmGwZ1ToUYqV9jSasIbVh2tmmV0I6ZSFkjjgLpE1rklfcT6id
pGzHoSQB7ie0pfrJB1gmz/qZXFkmgQ3GnUGvLKROnYJrCkgpbYLV2ZAGPaxbuZo8oRx+B9g32io0
htvn78oy8pRCAGMpEm3vKj2JMf3o1cnrkr+h4mKN5USB0yH2cXucaxPICwYVd26MpW10edQmy8cI
OQSsFVjKKTGCH4b5CsztR9fH32Kz+PcjQKWHxgOFnqU5vrqjUAqj6j/IiLqnaYXzGcj4dAYHcvub
rqWCVP15ty0Fg0WB7/KjgFIA3qlBK0YNTktJZBieWETp30qfm7tBU34BTwqdTpGfxzhDgjDBpDbW
1PsUS9t7JUca+/YP2gYYRFFU/Bo0cu9ty6qfekXOcg2wTfCohZ8w96r90z8PQT2WDfO/Ptz6k2uT
B77fgLSNDQSjrNRNRfEu1vccgbbbhTc3m1LRKG7D0lhdQDp26Nqcgzb1R9N3/NmUbX/kFWCnajt/
NxosvtIOo+LbH7ctmy44LHJtWC4GBYY1YnrASCtEcg+OT1zgsgFa9/eIN2gaW6XjwxtxGqMOXocI
q48sMIUfcPUVG+BTe7aG8itAvvExnYLogI9m+hS3qbWTihjb47oAxdjaMjDzpQF7ueME9E4rtiMu
YVSNnUYUWkB00XTKRyF9xCGkjfDtwnTRKLDwHLUq8lLcMBFXieXQ7sr6OIhSdews8UUazOk0FAFV
aHMWHamT0dY1lV9Ev099bvwcxXEBbUGWm+nZ4XSImzUPxu+NMifOZPX1c6uE08EMSYYCfwgf8wra
IsoqCEO0WTI9prneHXxMdu/oQignwWxeTeylPTFUMzdoc/MQ48Rng5QR3Y7NcEwQg/SUooDWPKCR
EqLL9MiD4EkJ6uZOqjrr0HRjcyitxVYuF+f70TemJyxXUNGJlFcM0SoaqHly33b4lWVRnJ5HPN5O
ZTj/GuUx8gJzrJwwVsXPiir9l1HFuM8tZEQUiA1YlU9PGIFLXilg7zdqxYiWhqr9wU9Tdm9vs+0x
lQEggPYTQaVQNFuFjRT3uaTMg9krdJQ1h/pPOlCfM5qd1/GVvQIBcunVc4gAx6+GUeguz5bK9YEF
YWhjLmbjdZEfeuFrMcw7n3TlvOIxsCCTF1MDovzlviwoaCW9kHKNtLJ46jWftwBRyi7iHjSTWD0r
4q7wwpW8gAgPxUriNcc/rFOQYkZDuaxFmItF+qpXfeYSmo5JFHR3nKKHossw7iZGO7x4qdp0erNz
zWxfI0twIpvDJIcy4ZrqVQAgkzEenzyjkdMf0Yi+lgGT3RGQWHWjgepXH+QQHHvQVprShjvh6soC
v9FIF6grMmnrhr5s5FpQkPxjOzTCuEKfScrsLsgKNJTi0LEmOJD/vHNJFYhAAPcWGu/qya7IokCu
Rr0lyIsR+qVZH+VCOBkVRb7bIy35wOWjizIyCB0uVUqQzPDlhkLHakqD2UQdUcC1FNtlWBl4/epO
byDCik+hX+68ubbZ1lsJiYwBOYuFI345YlBTFjENQJYZtFArqyHZ78FFrw1BogCEXKHPqKxvtahM
kDNHMswrY3LWHgnu/s/tadtKY/L3AlAHR7z00DfVANDWeRMO/YSFSWnZcvtDiI3qoPv0mpT2tVfG
+c6vcbdPFDE7RENzinzpudPy4xz73wqlQ71eRvPLoqSLh1rsosEVeqmm7ZW1ltlcrS/PrqXQRIN3
6ZFfzjbGHUMnRQVAnpa1bXo77jN7ULudbbQ9Ikulk5jEZACaWxcIK0JHKYekt7VgPFpt/WDMqnYw
lb+JUX6+PfVvj+L1J6ENtjA0QOVt8DU5T8wuadrBw5Gkvm91swhsOs4faoyFjspsdg+pUP6IImpc
oTC+CmlWe4GUk9XDPLYlzUfASlfmQygNtUO4ieyghLbf4Xc+twqG5HVaNq+VkCuvoob5p8xyOWB9
ui9BEVa2yl3pjv48fc2rWbGHweyp1+ef/EIO7ihYPja+MB1VOUp/+jMqXW2j908TpgX/jA5gf/+P
c0Zc1TY4LRTHMjNscgTgyxHJp5j/GdQ9eMCbgM9qttWlV0/XXmT/rEORGegDlI2JTGjsUidto6dS
/2JaAu2JWjtH8HnScsidecrOo1QU+IsXB11uPBGFLDsBEquH0leL6LyYaObdzma4su9IloDIEbl4
JK+39zSbRoe9T++lEibuXTcGvBHMP0HQndpW2tP436poM+WQjdl4vHbUTVms4flrZVI3eWg/tAdJ
Hg4iaGmKr06dYERbJWc//4vI2wsOv3+zubSNSX/hufBHCRsPiO9jLFaffCX/okbSeZA1UGgIuknR
GVLrB544Dyn+cmmrHQy5+GsNqdMO3cekgzunpN1Ba4UzQitubIV/NKPvD6lW7wTnK3f9chsQgrkQ
KOFuSBKyOCXI+U4enE0n6WdbMyM7jAd7HocjKkWHEOJvMf6mIrgTQq7cRBcjL3/+rkhEISUr/Swd
vFzuDTvUreOoVy9d0B1aK/ru57WraTgZ3g4mV8IjL1fQt7Tl2EHr1GaIlTTBibX3NPNYty9Wft/o
OzW+KzVGHhCQFlCbhq0Dhujyw4LUiItIgaqqBotQmnlPsoKT89FIpFOjh06jmq4My286W+GX2593
5SLkmkUlaWGFAJJYRX/CTxV2qtJ7NMkrO58FQGvh0O1M4jYpVZhALnRwuOjxrasATW/WQz8i/hOY
+udSlu/zvj7WfnBECPVeVbvftz/qyprRS+XprcGBZemWP3+3UcIWir3as2Z19lhXOlX/n6hU7HzT
1UGQ/VowhwZckFVeNJKMJqXi90B+kYPRa//JbJDlEoZqD0O0XSPe09QRSfWIshvT2jYrAzHu2B68
hQY7rWGzxeq086DdxsmLCuy6tCe3dcZlQQWWVvGDhv92JmePfd2iON/sDHUlhFyMtbYE1ayhq9FM
pcVV6ahEViQ+xVCBcFrMM40IUbtyROykMs3pD9yFzKazstc82S7f5W9YLZ/SDnrctZhhxRPW2YS6
l2XmH+Za2ima7g0kX25GLQu1JDF7jL7IVM5Z5KtPc0nO3nPXOf+67y+/aXWYS7/qUzPlGdIRuA8V
dl9ugrZ9FhJSbo+0PdCMRLNLhiUHlnldfMoVZElpU44e2za9TxoqEX0LwF7FoOexnsTJwVI83xn0
6kwC2uFML7CM9SurS+dYHqoEsiZtsXNH7eSvH2c6sv2W9Pf2923fk9RgOW0LCQsPMG111YAJ7PRc
ZneUmUllo5M/zuJcPEqVHj9TU5w+yjCO7FCW/NfcmJRvt0ffXnRLHxFcrKYCgiJgXm6ZuuyzVkP+
xyuHevicJrnbpFN9t3hzulE/aPcqRxW7hFL950IFJq2AXoDkcSFtqrVjE1pRFnIwASZgKo/7iNhE
8jkYRWSgkfbwbn/nlQUlZ4TkRnZG+rjuIRZj0glg/gdPVAoPy/mzWH+k0//h/2MU2BlgSWQ6lutS
Yts0C3S84fJBp/Mwx4GBgK6MlHOaWeJOHeLKyukmj0oyYRA9my8yh8YSAxEkR2jo7aHxQyeN5lOr
aF4gh198/3nQ9jBmVyZxqa+zWMBkqOSskgdgmkIX+NSwxGyI7BwlqwN94ac+w9j7nyfyYqTVoRg1
QFidrpJ/qQm41MCDh3s0dOHr7WGuzKEJ8JeKrbbwTNYFB6mOVavSJW7vZkxPAs10N8+TO6pGyVFH
zAqBxEk5ZyLVxtsDX5lJdojOY8HC+G9Dhmz7fqph0wxeC8P8gBK98Cr1vX/iDLSn20NtrvS37Jks
msr2Ygq6/JR3GcpM1Zutgo5gJ+NwEsn2kKb/ergYghyIKSSIgYBfBZEqFmD+t6ghVnpRH+oOYXTd
X7y5hj3Dpc28MZKlsGTgQYG+r8OVLgrBMBRN75XFp1z7Ubc/E6oXtydsk54sY4BClxbjWapCqwkz
JwBxbRsMXjao8LEb8ga5jZpzZSLqGRTtzuRt7rdlOB61KDotu2Hddm/EsYjCsBgwQ4pCOJs5cvWL
8Q46Y7FbSaPuyqmV7Qx6bVPwBuAsU0LUiFiXm4I8si2liuf6FIQvGdX/LPrv9ixeWSmwWTjqGgvE
kdrA5QhzHqlqhWw+TKryzKv8FIXoTRMVbw9zZfYYZnkF6+yJTf3FSED9ZNXQe8YIeHC61638qTDb
R0HqnCHNd47t1dHgS5MY0GbcCHHElpHrBMfe8yPIwajDvQ6DMLl9pTSe1Jdf86KJdzKRKytFZ4rc
hlYjYJR1zDXqJEFKu+29TClPNVVK39rLT6991cIpXeIgNbP1oSrkKfFRq0PMFHNYN8jhgE9tehrG
sP+mxcNDXZnJr9vLdmV3LBSqpbVPGQfR/svdIep1Ek0I33qoeR3mfD4OKQXsOTv++zDgHQ0atuz1
DXDYRyqM0ltKuBj1s1EA/xLHO6gz7u1h3rRYL+pSJjLJhHOdpj1+seIqAEpB0gAq4YGmcKhgR6eK
gBwP4gC5Sas7UzVeGG30LZDlx9Lqz4mezPc5q+4EaUnnq5erU5YP5RmXxui+UdKXZkLVUDPnPz5G
H7Za6b9rf7rXMsV6kQKcMc1Ew1l1EtEFEOT4QMelwuFG6RHgFmPwCrg63P7EKwvGo/qtPC8RHdZR
qhzGTEPPlyfoiGdKZPh3ySx+1+I83XnDXNnvi0woJxpA9Fbrxq/qqJlSlkzC2wbBLkds9kDQVwK8
hgWnhi7X0sNf14cbquMCuTBDBBImiBGNsn5oMPodhdZJFF/ffYQu67/aH6T2S6GOMA+/dLU/MknK
xlBFnVSsreSLP4v9OfCr5nkQq+TJLwJsGMNpdrKiMc9jmVCG16gOg+PLfBcJ3uYoNdAJM62ABhG3
lgPZHDmNwBjbrxq+IC56tPW90OFnKueI4Zi1/nWCD3kMJaO814uyQ81T/uIX8YgqdBgcBTUIHCnp
03OySNdrSig7Ppaaj1M9StivJXrkKPn011/IzEJVdnd6kIT3gorfltxmx6kZfhNdVZdOavTaaG38
IlehdKRtOh/rwPxsCLLg5YLsNTnaXLx+9OdoJLgQVVtbGMLGlWmaEaFVyJpBP33CpsP4gM9H9GDE
SnKnT9IHM6ONCNHqz5AJlPyyTv/SYOnkxDhJ/swqkeqfidxBxqMd95bgqakr/zGXR+sLUZqigtQX
ruIX1cPEMj/X6WTZeH4ph2BMo8chhz1pBSkkKEGrcrsE9HS0VB1rKlTr7cAva1ua6vIszLJOob7q
E9cKiiTDtWP2E9sK+zaxC7P2Z9BcaJd2g5m+Ytjy1Jf+4PQyrrl9/ff2IdxuXNIe+hkKD2FgwevM
pMJ5RWmUoPeq+Dw3btYW2JKnKP5GO6d9kxcvyi1AkBBz4lG00R6xyiToq0kF/Oc3lTO00/NgdjmU
XlU9JKBf7awppLtRREXr9hdeOf0LsIZSF80UFOBX9wLL61NR4/TXyLYloB/jXfbu5r0NdQkaicJ7
l/NIS+Xy6jFDUhOt5cXbWC8AIURBtq30MUVfrDag7Vfpoavbo2Q9x4J5LtuPs1S+Uma4C4cHfFaO
uUWrV1BdGlnO7W/fru7FD1tbUglhO0TtkPSeGbVOigNxmGDYJpUO0ic7F9bbPF4GJJnkjCoftBp4
D/LyW949CmiHdP/L/1AeedCrmjEi+BxS5ZSK9jIJ6R8hVQ9doH1qkumnoJUHa1BOSK8JOzttu+Ds
aOi4tHUsjfLmcu+8+yFz3lYhevadN/dnK9WJwdHd7Wnd9kko4ZCCUsmBHwfNeLWnUkHO9DmwsK9A
RO1vUEyn/0fZmSzHjTNd+4oQQZAEhy2HmlWlWZY3DFmyQYAzCRAgr/471f/ib1uOVry9td0sDgAy
T2Y+Z1q8+X6xgftA4g6GtE3TypvYhm0OvitN1tIxOQZw4pyUlOSYTGZ3bdd8TK6tny31MBwyFiQl
07irUExKPfQDYlMb64QsY5BSfCVWjTNKMn6fGcyX7WI2F4f5WsXAnN6Y9maBdYeDYbAw6qsASwq7
ezAiHihhb/rVu3Y/HT6YnYNbMYbyEbp+muIujdtz00CU6FeVrqPBqePkpc82TqtSFOLvvPlVDCQz
Ea7PXgFd/CKE/Vx0wBsADuNKSUHPxKc0G0lMR9AvOW9wz+MuDIG+tMAKpnUQH6eQY24Mc6obhq5E
8AHK8n2dZ76fIHF/Rd36vPaxr11bnDElhwXw56fgL0sjhWAaKL9NXSTrlJYYj6U/1Ru8s6b5fw5y
cTWoJNf8CjrXn6G7WioPdDjsoi2ARQXgca84xL5YP583DReNEogq0IgCF4o/tfSYLAV3ollvovVO
hFnt5hX7gXHp/15Df7sKZj6vg9IYzsaC/X2V0klagHBw8MhgB2qQiVDkhs/SV/iuz4kIqjY+uqOQ
7oDo+edlekDJ4SyIB2aHPSDK6zdWfEOrFsdZ/N/387ksAMkMLURX4jr2wE/6SwfTrm5UK17+Oh8x
tynvVOiRQ+lhSUSkR0iEfOzGjusPBdBSroPgK1TRX+71Ki9DNEG/CwLrPx5pF4yLKEfkxz1AsV2s
UuP4330OGn1b/kLv0Bdy6+f4HRgQnHiYZgBI5VPMi6XuK4Bj9KaoMtMimUw8/cVG+/dL4PWhVSj+
3L5ZwFAKgFQPz7TNA4QmkJEVNV+8ub98iXhWV9zslSL2qWGHTXCnHh0Ho/WkSdwpkV0Gwlb7VSfS
3+7lSrWFpRfKiZ92rA4lh1obreGa4CatS3PW/ipo+MXN/OXww7tA224ElAPqsX+kBX3rz1EAqj0c
fTayAX0APlX//aF/vg9o0ZA4UVIFafBT1+HEettU8KjaDGsaSXi8XSc3/2dQPOa5sKOiQIk2GDSB
/PEp09m6JARodwOnNX8ngukpchaYey/hFxvq57AUF0IVFI1OsNoACv/3bYh5jXKulrob4BmRHZmd
15ID7KVuYjrfTcG7Jl3+38/v8+f22xXj6zjtv8KTkmHi1YQaMVkBatxAlXPolx5NqQRbIJysv4KK
/e19/esO4z++CKqdVagecpbT/owHewINcqO76eG/7+r6nH6P/n6/K/f3uyI9o81cQH32XNiflx3E
Rir2EmOCCQ1qnYfam9Fr0XqZW9Tyi7Pkby8RhXJEBKiPQPS8PoJ/PdJirFm1gGC1qQFThSwyBhnI
UrCu8xrvOE+VSVGqBT7Vh/nif9/25+UGDQ06OAZVMUf2KX3ya13rAW2L8JiRu5CbcxxV6X9f4i/v
D5fApnEd6Ia71R/vz49nSD8+yB/jyBIw0DYEaEgwnr/Qtf7yWQJACSIC2iQjiqP392coq8G2Y4ll
TYoNbRPd+wm6mY33/b/v5i8PDNsfdvPrc0Nrk/f7ZaaQ1s6K9HwTLhWSASf3y6/288/H4FVT+v+X
uP6Ef30NYK7AVrMuZ5Ssy4SOsIRfb1eyrzH+9T+TGK5cNsDKI9A7Ubz6c5taQdtd2tpgLxRpad47
vvXXr8yU/vbE0OICHfofAO+fg7se5L6CRTg35io1U158BeT+vHL/kTNRMUV/GQ7yP158M8VCygF4
8nEsM5geuvKbE6cB4M/sVzzDDvIrlOvnLw1juujWQWspjqpPcQNGDHxpFKgY/XRAGDvBWFEuW2m+
UP3+dhlkKfgPJwlClOtn8q/PgHOXjJOLMJZjb8UBNalt3KVs+qq/5fPm88/Y7D8d5H9p0eOj4SW7
ekt6NbAY4fCjWB7Bid1zbRLPuM9O/YWg8fn7xgUBr0PLK7J7fHa/31jXzbMDLDmSz2U/6mQY6swp
s2I6m/X1vxfrX7Ks3y91vfd/PUPUWEa2CNwbGgHBvmyzYo8RlW23AYJ388W1rifE7yfItXqPAtw/
+yhUu9+v5di4HEoZDRsQpjfhRm7GY3Rat3NO836LRtT/vtzfvg7UVSDigwSD3eKPXXVtQNp0RTht
qkZuJ6UXQGrXIin9KV+9mn3899U+MwchPv0z+vv/iAZ/bhRLI7RokMHDQsHkNKszYFlT90K2DR4l
3f/31dAC93lRM2h6/5xMOBaxsn9/mCKcvYajzJN7qtJzAjL41XO5LRWw3WRc0ypoZe42nacSr2R1
usAx+eAK1mcx8FX3Te0UTxKuAjD7iutLTWOwv7hZ4l0Y8wnY/Kny8rBxylNjOphR8LoFDtfAN6Bs
2XiedcS3vIHKXlnSD6mQiNvm2oz3OEo9WJaxUt8gtn8pBr//VctheOygNOdTz+abBSbHgONblRPw
spJhdpsH2D3VHri61qZIcaI0VoX4BSIVaqmwB30hMhb3GIoFG8Lp1XMUwmSKeeJcCl//GkI6Qoio
xAGDu8XbCoMHlbvr8uxVbYN2Z+X2icS5Ss8jA7BHTmY6xcSWRxHE+wpVWjg9MoXstC5Zxps1uimd
WL2VqKgueWFL8tyyYHh2+3i5NGHbfHNgPH8iAbpcCxwPbxGbozte2erIB+Y9FfW0JE6l2cc6THCT
pV09wLDRbxK7En/X2HUd08Epw3tsoj7PB+mMO9rXUVbMwwGVmVkk6zxqGDsMU3NwlQ6rtO9D52Lq
GdC+dZ6KLGB156c0EGKB8j7X97qMnktL3zx0d+99Botyx8rqzqfLlBHjNDsVx2IDh2r/JKTxjwN3
YOSM5sp2H/hATNmJX+0umXtTTVW5CQJty4RId9jwEi1hQbTA3h2lo7Fq1ryypkerjw8d2S5hfTK0
hefrYDEdnVVCo7Mk7vs8xovN51n3LoINx28yTXrvQHtna/2iOpjJzIfOox9dE1+HHCx7LZdBYZhb
d0c4mWU+d4t+F2C64sdMlupZolCwZ3ipydzB5BxWunczF3RX14A9J6vbfER8vLUQN5qkpAwVkLCf
cBee6r0+gSmZ/KEZPLBBnkf9AUw0P2kDlBsMEDG7Uqkyk5V/04EDf1iREOe6jOFlXvVOMkJZT+aK
3bHIrCnG9eqk773uMcTLwscu8SPYJP37aFX30wrjvQUIp8swQjbEZGAEhrOy961oXzzWFU261C28
r2vj7wKJqWAO8/RnRLhyNzQ9ALBLDIm5b+I3zNJBnWnm4ABhmtuUXA3EE6dmZBt5InocqNfsQuvH
ubKiTiqQdzXqiKNzQ5tYbVC8eC+iYt0162p2YSBUANl/pIlyCwmvd0vmRGkHAipxrDo1vlhbdOXx
5lCRYN5RGIvCZaQVAGkVdFcNHT+haO7nTSdMXmm3PwwLKY5j5NS72hp2B3J/CUG8QL9Ie7WYlmSe
7lQj7lY+wrTAW8vzwkn3pGL7TOhYYNTM2IMTzl2PZicYrwcD5Ci3FyZMJ2DptkbG7rbvF8xsOe0d
cVY/yAh0j7c54h8IAz0024ippclSKH3XjKpDu/fE9IG6q/fkNda+Lp6avlt0bb1O/URuRWGXWyA2
VaZdCpyjwCe9dqq6WwJPn2a+wEwMvjMsCWc3ymRo1CM08e5GqHB6RW5vkrbznYukMAyGMIckSFXq
VKHZ57EwyJqRLAPG5Oh53UnsA5ewtegpiIbjOirn+woITmpd2HHO2Hq4UeYQhkbuaDH+gh+Oy9Ip
rBGX057BaWCpKCyRpeDP4eBWJ5SlruhQB/T4JraJ52JVp+h1nxNj9ZtWXXMivsFuNnEX0juawDZO
H4i7gRN/TTD7rM8e/EceyusgZgDLjdxzLc1kIL7bxu/Syfh93oMgA8jBgI+kVe/TgOFGBQZeAgP7
8KnXMUhMXado4iwyTEahxxxzg/FJVXiHyWLmjuNuIzcXvA6w7+tAAh0Yj346YqvCZ3q1E8EV27cQ
nvJoVQRL8aZWhoGvCQTMmOAOvAs4lEFCozX68OWkkV9WhPqpoJ3nZw1ou99qp9Rpp2Slk4oV45lx
+S1ap+I1kr4vUbes6u0q1joNMbXyKEGFB/B87CcIWUEF48G1dfbVFLV3wizkPCFjB7cJLXeP9YJG
5xQR/8CSSgq32pnFsNvYBa6q94M7HtT8QjFudhaNqBJUG8v9jL4PnaBwTE6tKurvcM+FOr2Ief4G
MFWYSeg1GxryPgOLatqXDH3Y6C1AYbNph+vJXYgt6g3Rqxuptkzk4IxHM3L+s5kjtQVxC3MSBm26
To4p/zZOTNOsGY3X9bUAp/3Vw/ek0qXhdN+acn7rVOtsAGksNjiIY56DLw+Uuuw71EQNmIIdD25Q
3iGJVuuCYMCwxzE2cGkMqfkVGvOuJZMnwtr5AnNSsx8Dbn/0QI4hVbyWJqYSBpkzggucvQdqmcJD
q2HAx9fQAmJOC7gV0UhsdbQoFP5M3dwWozMdWTh5cW5aYGAyuG6Uza514+XGxJFNoTbRN9mUqLau
E3VvUD11MJHZ9O0PzCT5Q8LpwC8jZjgzeNh4qbgWnK1ev8n12nFOleHpWrH4Q8TovqoK6Y0J95fg
ADthfZxmGV0z0WbfuBW6fUZ6O5VTkLoR5y9TCR9HKlEtQ8sMDpW+Cza+1k0asMIPYJtTo5JbVAXm
YSu88rt5WNsM5/x0r/pyOI0KiXuy+l2V+AV4/K4f1q+kRM03qcTVYoo5XfCAEpbZMR5d9R8bxede
8+HYiaW+GdUc7SRGtEliYjZk1FnaR/iJYjYaxX+7hZUTwcSxuGk5xygWLFvhZgTk6ZNLnPKiygXw
/kb27E7I66qDwcwGzn3NxmBTTn1YaWBv7yQyZF2OaVApltN5lNnCaudBBEGVhxEM2c06NOggdmvY
/yzuk29HBARtX+fNUnjY8YiZElezfl/FSuV6cLybsCuQCBMfeRd2Cy+ftApp0hFUfGVZHodG0nSm
I/oJGs/CcimIxujUrhxBaDO7R0c3v5yQFg8z0ADnoq+Gb6pf+0ecp2OOvSm6wNnWwqUyZhfmltF9
HU3d+0gNohln6DOHDWOLIaNW3NRhFb5S6OK5h5MklxiyyRCpmK0TDfFzs8QI7dC+76457USfdHV4
cHgfP0rVdZsOcJQNum4s0mBI7qgdY5AlCqQrk9Bd9NswxP2+rrBks3ltWZVK1oX4IIJS3xO/Pa3V
UJzaxdyXUurnJvL71C8G73lmLYj4QLLJZAa/6nFp8O3asID+7FTdJZjNfAfzrnjri8LdtEV0BKxk
fMU0+H23+AXc7md0y2Kwv0k6L55eXA8yh1VBm/VF/6Y0lu4IQmRSW8t+Yu+X32lg2hdXSZaDre7m
Xd8u9FBd1SoK95yEcu4dBIfP6VKF4hKjwQN3DKykW0/DUz/CLmNEE/S2ipei28Tt8BQ6FT+EBIdQ
Bm+N4RFDwu2tZqHZ1lHVb+1U8XelXZ06hVem2HocvFWp39zA1KkzhHwz8UUcNKLxk9C9OMfr7G01
hPoUZ/aUx1I2iD9wkTYIsGqn8T0wIzLQcBHZIBaOD4nChjsSJ0Bq1oyNTpV6evKe6Oyh9jKs/ps0
aGHmESx5euwCG8Ji/k0rMv0aioXeoDKFllxq3wcxhz+JGD/Ca2rUr/GxX9pyWwXjdx005lKK2vkA
icG7qeO4z0cgyvdR0J8kijmgAjRrGvRtmUreh/smHtkP46+RSlqN0DMZarjHwgwojG7bYJAXdCGz
5x5QS9XV3RYD7+Iw++3QptoOAv3IVbGFgIWZfr8jT7xd3jsJSoTX1/XFg7lHBk2g2LPJd1MS+A8I
ZLErxPWSeraGf5n1mxTUzjUjhXZfi3ig6AWLsJITR3tswPGhyaYqPELzumdQY8OBQSgF83957UQx
dhkLdfG0juA/V3ByT5sguA0Cco++qvZMFJueGO18kvUCHaSwnBeYiQWEYUIO1bVTSq5dQ0toEXVA
okyXUNBHpCj91kUouzXEpacOlNcrrQHZmpSF3Xkemd5wPlJsQ4Kt/p2jenWwcVshutYFfpD7y4wu
9qJYVj9qUMFOClDcBo7MddgdGGH1BfhIsHCtBwZD5BOBh47U1W+ZOuqo4H3itfRdVcxgJm32UlYC
/BxOdH1EAFmCU9PYI+Gl3nVw/s2uJ9UtRc1w78W9zLtBeOjqwiitRf6YuCHBHEXz0ysYABNWs25H
ZVjngZnno1MxH+U/xHTxAHa6o74Xo4jhdGK9IlPzUG0Q/vpbEHTqb2O9rnkQiemuYxoDpE1951xt
rGb0bB+lBxsCvozIDL1A52NQ3ML2xPcwm0+9TdH1A2ZPGwHjNlEDa4XAv85L2pz7seMvvk+63QJw
64stLGD8UxDbX2M4hB8BlhjJ4wkE36Be7zEqPd9WNkK+Ypvw1DYlPyJkwZcbSn9IY+rIRApU+Vvm
249YtFUulvhAJo3cEE7TCcX3cIbjWXtBh011Lo0XP7qDrQ5jxZ077Dg1qp4csOokBmLkYO0c/JR1
/1Map9t7VJoby3BaJZiFab5ryptNo0yU40/LEy0XtQtn292vC+KFggn13LUkollLK+SeQK//YPV0
T+kkgF8u65TMAzkIGKsl/hxUKbFFmWqsxKPvrv2uj4pqR1uLfgmndHOfkhkGYotJsQmi54lDHqQQ
vfcIM1usBxpvHFm2hxUtivcjpeD4lsMa3geAk+xN6Pfos3dxPbn03maC68h+cWEERgzGqJ0JbR9D
1XevXefKN6BmzcV1YXOcCF39XNx5KK7h1TlUUYuxmLj8pesxuK2u2qTykcCSuBzvTDjdTwBW5Tjf
htdh6NFKcjV8m9EWmgZA5aGVsRmfxOjLDbwDpswFGBX+hmGI82dgKV1svcWiL1PerebGdGr43ooZ
DXV6GVGMHppTaMrykU/av4cHIGCoOCvPksSAmwCVKbKoLsfvkY/SUVNF5OSE3nrBRNUZXvJdCvXC
B/elGh4nVdsd2gIl4BxFee82vX/ohGh/ofcIYJfBqAeXwL4HoWd8KONC7/VQFqjG6BUDwBYAeIxY
y/End9p4W8xukMRC9N+pIvNjj6RVZDCVUmPesTL0c7IuVCYAkPzw40lV6dSNZN+yeEPQPPMQVX57
cNDuSbBSi6lN2qrX6WjXKVMiKH9QHCaQvHxH3NUzcVKvWSFhWHTyzIsrtlPrl4eodJ2kAVTqGFVt
ezvB0unVdXnKzCBR2fLQaOnHGB+Rr2JRx6u9jTHTob6a3S/FGG552a8YdSVwbS7V/TLUj2iEXnIU
fyGzFXCjmYcppUhi0a0Do82x8B8qB68TTPVfCHBu/RBngHVWXJEOwzfWdQPwCeGAiSZ7w2PXbppr
Zg9nOQH/hEG/YP7W5Hptuy28P6rXsPQrhECtHW95hzJ2jAmmW+PbIPVhyHQdtClhDAUzoaIbi73T
wDxNd8uzFcupb8yx7uI8xAv2VgevvHj0C+zM2gvHfNBetfMduDYNKq6OgBlhmsBX0xFBijop0z/y
OD4TOJx0TlzcNoKyC/dCnM00TisR37WO2+9E91JF5Q8PaoJnC0iEgJ4pM+4QBe8DBBD4etcttfGD
b4eDZgiRjI4z1ftnMokNpgO+VUMdIYRFUREqCYy6ELtC4j25Q58QB/KiwpC10uJcgeaDsPnZc9rn
zkZvY9hUyWSbLQK6S0XFTUXlTnL5OnTTDmNxyOrNDJ1KQsOA56wT8YtWWEmIdbfNYiTKL8v3ulpJ
stRQj2apcy18s51btJDqntUZMMvspurp+sK17o8K2cE24LI567m9Nz3fqTo6uMSDOBA+T7FO/SVk
N+gOuQOXWae6AZ2hZ962MYhg1hlsgfAM3hmYLDTIY4rGMHDRPkZs4EgM/R+w/IKLZFUC1+mzW8tp
Cqb0B2hAm1X7JoUf39nnbb0BUWljCM5FMtAgtXOUrdP8zfMg6vpIm3IQUnfrsPJt1cn7GD89afrp
bVyGKZcc9wZ/LhipsguY+izBHvIg6HAWLoS0tcasAgncsyXLgcXzlY1Ai6RWywJmTbzrlu4CGtK3
hfKblZPUcfmQtnGcNIE9UwYts2qQs67rZUbMn+BDQp0G/vOK1UdnGuDUFvIuKcoW4JsS9PFWcXQm
u69Khi9VLfar0b8iEI6RK6ezDzumsWtNZo059R4K+pGIzijcDClrQBdbkcuscS8Sp1izEj9gUuF3
nPRVUrTDdTqd37Vcvo8jeQrmxUdD7gJJbKRTKnpoJBFAevChhN4bTo9OFXwUOCTYzC5qKd4Dvny7
iiNRgfPMVOi5cRFdicp50rxnSaOrH2YOdtLXJwA7Mq8Qz82sp52UaHGGarAogjFsq7dETqeBVfve
8hE5sL2FM+yPcJ3fQCBBoIltJoNH8ZQOlQfxYOrfW98iyEWkm8TRyMFRkzynobJHI021nbthRg/x
aFKGdsi1K7pbE9dq14hJ3iDubl+KVjvwnXH6cBM4tbtVbrzmhpJhA4d7sKPBMjvNYTyc5VV+RNOZ
zmnr/ECo9AarZpC4233tg249l9ii4ohefPz/0rjl5VZqtMAWLr0Zg2jvMfEQgf61cqj6PjNrphz/
TTnhg7AY+HPUiRToQO9icGaKlQPL7c0FxJ0ZWstKQrh12BlTU9gaQcCdRfhC+/koB/+n9VYY1rvt
s7H0m9DOD23HUxGxD7izwy9rxIau0Q/F9jYozpoglxvX8r1eyQFueUDrSTelhbp+I/onbcp9W8dw
67R5A6udJcAAshscnCkeExnUD17rYDubDg0hZ3zDQd5LCJ3xtLNiyJdQFUgmJU9qgsrKXHa3DkfV
XlRkhxE2tJ5DoJ2IeI2BE0ghYsO4m3lgJehbv5Y88xrnlfrQ6Hoi8cLqWCUiZHd+XX00YZ87djhJ
Zz1LjfR/dfa9z6YEGkbmy/ADu8uwNQxQLm84zWP7jDN8jyrAAw4/RGE1Zj+G7hEb8FmGFoxSGIr3
MvgO2gfEkNAckTLvhxJyYQvLQEzqNziU2aFbYsgT0UmMIaoWRj9j2QiIi+WD7aMDXQn6ZaqsidRt
KKZ91woIb9bu6FwOeSCjMQ01rI4L7v4UCjkCN8DPzq7BjkLvfcvoCr6MOVRXk2PGCN9hikAdoUbU
KMl4L+7YOEeJ73lxG/+5GSPMrcCFAucn/y7wXW5mTg/4Rce2pi8OGbD/lvDNa2PozKraxWppTq7f
LGhBiQ/1VF36GnIMukBeW1jFA8OP7Yaw7q43a5GVGNJLMdwPaBMaShJB2jBbYwKcXDTfORSVgsAv
5zwMsHxXxPJp44F9DvoiaH5OJNKROtMmBIMngTA/wrpCz5mMDFZZsCIpnuUetbH7Fc9oA1g6y10K
owuvuGl8iAu++whf+SY1CrwUv16/RYZcZAFyysrZZbH6OZRos8MBRRIg35Djwk9GBECywlLyhFmh
4EbXyylS3cknIcLlGNAwT+o95UGcRNrfhojlVBe+gPOKlvQg7DK3bpDsRh96QXMxRLmNFKtM29b1
E4wPAoUDKa0CKToZ+jJbPTdESAkNNjTRoTaQIqM2uvFYfdvGjjpCrGMJRlLy2Vu/Szq5+HvljsX+
mq+2fJzY8IKMYauDzk1D1t1YAt+8TqojY/2MWQh6wUSjgiXAYhP8qy41NTZTTk7Gjc91aWxexaRL
mgLR4qy4TBcV7keu7bamE3QzgZnNaA1yu/gxQMPqrqzKKh2m8Mah9Qtxl3bnKEgz9Qz6ooinKA+6
IR27id10BL3qSiLz74NxgxveV/5Ek6YVt8ECraUYdJVRsoYn384/5qrtwWwNdY6hLzePBgLUFb62
beUUr2M9Yc7KzrkFdizDzAzJhFu6SY+x0LQv9c9e1xL/nIPteC0LhWL2wdaOtkLFJh1dua94SE+N
o0C7G9m0HXiISK8OyofexcsxY3XxSJSZsceSrh5L0kKZhzR3bj3bbkODG2gq0NelpTVazWMnH8Nx
U4cAo4y9m0ogabO6kzhNa1NfXKXmfeCMv2oCn1P4/Cx5X+L0durhWGAVpJ3vP/EefoMeqV5Khpix
c+c3S221WYPinkcQvz1sCIgJbxVpIXBipxOY3sxXF3W/cQbPdm5sortisw7YHMdAgjhStdsWgB10
MEtMPrBOQc8Cmg3srUeGRWQpKHTOAg/QeCZpsPj3IEP85GVc79q59Dbt4v5EU3qOOhmmYjgi7oGI
jEAEzsJgepyhI6G9AFFdBXopEpJaZyA23o2AmAKEC1ClX38nOn5YJtgy2ObQrxOKvLMZEYysSKji
NgNt6Y71yGsGaeyN9np77Bw0dCMdvI2b6ck104AA0WtzryHLU20gYoEkXEzhXi5TcBzZCxqs4UCp
LVwv5dat3p3W3Td66BLZNFgdkbuHpL6mnAU5peoW1u+dUOXRg3LRane5nwAcO60DsBSVjmluZpSD
kIehP4GJy6Rpj8mvssSWihMJNgwkbbnLtwAWYhcTxQM6THna2w7qxzSNoOMUZRjgb8s9MrJ2TyLl
briuNkXTy2RpioPtxpPEcBhb8Qd4Z3FUvKOcxJOl5N9cIl/GRZsdoo4NFchFlSvOmN43KReQnEIg
4qOhuUUDB09rmDbc1hUhednCftdgeubGr1EdJyjYksWUSUv6J0SNb9DIn0Ien7rJje9V47SHokGU
1wxoz56tCZM27p8JWfZ0Ki6ewc2PGMDJIo+YFM0CISLy6Fe82pRx901Ai0K0Ae2MxP3GX39i0ucx
ghSbLZH7zQbOvVAgOc6MZwhDzzrytuvYQW2jKKpWH53H0nZ1Lo55ssCHYIKtg6jrnOzovNMp4EkJ
54SOC6xJ0ApBAZuxLFHQg4Q6u9NxnZfU2A/oMTfM698tptt2pY2ephkzHZgQoNlgajzMorolMxJP
uty1BAHkOAy3C7cyjdfgbRlLkmL+C6rpindrpKOrBHGtj5MtsplQKGa6doI5StPgpDVxkzYjNkvG
pwDm1DLEim1gmkO5QMZF6QdEbrJraqLfGeoc4JVBUMN3jKRQtE7OULHMVcBWwF4xAQqP4zkdpfKz
olRjEnQLzhBdIMlr3SdM89gtYY2Lkb36pAOW0aK8DjfBpr5BKYQ3zWM3I7gOsOw07m4m3ZzP3SJS
1s2IjQYXhCYt7mVXOqBc41cOdMqJw58pXW5xUl6AWdqyGDFNVcPZt+twxrC42oHQlWEcN0iChicz
6X+VfD3PKn6PDF7f7K7FgQf8zms7FEi7/gJjeZHAuxH7nxFpuFbTtpUmqwN+Nst3S8lri4pd1k0D
7rHwCWbQhjDBOKTdIix9RaZM0O/Qv6LOcGj79gRrL0RFxfjIu+hFsKBLfSGfVOg9wcP92xWC6Bbl
D46Cc66Jf6uv9Y7lysJFJeS0mBZ1I02LOcMxaQ48RNPK4PQcHquoky/TdOQ8Rp1Pe8emWqH/eRVK
lOGMFCfYdTPoawtSUBgpY2iBaGQSXnjWaOjNIYKuCenKZktcmHonKI1UGzf0poewrt7DQNcgmVfq
xQmHdS8j22VxVP+KTL0f9AD36zbYg7T6fxydx3LjuBaGn4hVBDO3pKJly6GdujestsdNMIMBYHj6
++luZqZqejyyRAHn/FGkvaXds7oZOpkX5AOxJshLA+Xf423KH0OiW56NLNdXsU5Xsnht2nsrllTQ
ZovQp3S9IVHZmt1nVe/tlkkzmyCnsFpFq6P9jwqc9seWTfYjSkulq0993WiPFVSS6g/MZTz4K9sJ
+CDs9dzJnRKjd7QaB2losFgXEtNfSuHwQcdFd4+fzr0nkAuUE2N8mKxbQN3PYMmdz+TPZFrraCb3
d/SJGh4tZpfKrA96cLGZZK8Wa1Hqdcb9EJUdPmTFjH5gDJ2UPtH6vBnPHNvBjh/HGl9sYlULOPEE
Kf9jbnUbXt7f2eWmX6UfPmr20vcu9wc3IWLUTuIW8qzG1RakgS6sVE2UK1Qe5LNv7DYZCdI4F5mv
68TOt/bkgvjxCr07PRB2/87J+LnUHgzzGESHZZiwDBpEurfxR9VPZDg/2k3uJSFygAvrJwRmwIN9
mkcXulFQ2Ag2HcH3lEO0N2Tqy8RuxC/tjtaVwoUsHUCCUuJ7vS8igfIPmj5CdDrogbMkNpk5ymj1
sUdt9cs2B1BTLZXny8Qz59dN96uPtrRwb3BaRRtIsxPBEl66IBsZNpeQj5/j3M/wqE5u478ANJbA
vEVw3Rw9PcS1yHaDiMrXbq2jl9EJro4MtrPSXnm/RsuNBR1FxUoQmad89IbTptvtIZq26NNrV4aK
YMVVI+XSfhBFPO7CAh/hnK9Btg/L6ZEPcHsawaGw2805UFIY3bXO5h+EZemnlWM8qUFW79x8bYGO
oPz5lREDQ7pUP94kzLfx6/rXNGywBTEjwWJW/3Up/n8S+9DMRlyqCt+kQX/z284W9zVfxPCOiEp/
NbDb+7XBP01er0ZO4ih3t81jwzdbemko+uzXKGznglrjvbC87lwOuuNzFO5RzQxLdW5Xv6TtrK88
jBQS88oT6RbmIwrn7loXdck2mDtTvWunqfahSBpqpnl44NbhYxFxXZpVAGpzF7+j+XugKrJJy7p3
GBbG+o6EWKzovjdzDZOJ0MuqIlGruBBF6F7g9dwLRwjXGGWAdDxu//LSN1BZVgnCu2XoKmJtIzAd
nHk7zCv57EwEUSrHYk6laswv44TmsSB89SEjnHM/D1t5n3dwXMdAEDDH1zykVxYmwTtHWWD4RzdX
EEN5I7dEBWt4B7LmpoSl9yccMry4wYr+xBBtv8ZhrE7hqKNz3FQinbsmTK12LH5ct0DupGYHVFfK
Vb/lFUgCOycBoU5hEhDrlTPWCKJweKdCU/BpR4vuKcFi8G57TsMkH5rxPxcs/jUeg1UfSkVnpRyJ
0UnDFsEYhW20NIiswWHIL0LGrSc27nDGl8dyLQkFVyUvjXMzo09UYJIbZTTuqtUR/8KlasMEhcH4
R2Nk+ZtPW3MvBjNCrcAb7aqo+k8PI/BaPeYfFivTiZAFUK9NOXniGqc8eppVWuV8vFnrZ7stM+V7
LoMbLePkAbhdgPq3kx0KyNpEB0IhsHu1/vO49c6VIPI+tQMAqGwjidzSff6JRLOqEjcDl8ji/DoJ
WV7hY5kLN8bRbg2cJ71u7afwAR9OOptjqoDn0TzqVdev+FRhkrTQhm8YYecH0ft1kURhKR4COjUe
Q6LaroFTksOLhnAMM1LlVVWmfIj/aUSU9+Bi3ReH+ux/WIP/jbf0KfOmNmkcP076dlt2Ros6VVpT
iLM2l20NTUJOOMLLARqVa+A3fMdCh1y27tp27h+bYPb/dtlaJ5TUFjsRRtvRc8vz4un2uCAVsywZ
Xdt++DYucU/ljMbFjjDRr8g2Ej9r2budtb+PVFPsWJhj+HBgD7Uu5CmgJnuXwtGPJUqGT0apbL+Q
xHueppu2MGQV8Ds/fxhhWfs+tA3Y8Ra9rX4oqYNvC+4UHVBEBUjqPsQrnxWY/LpbuuUWjZlV93WU
ZUjtfe8StKbeu///t0RXXhE8BOCnxuGXRC41VUDCOb/apW7jNyJ2prugM19LHmYfbKgih/axYgRD
7mgf6jjkUWnZrGCEDe9lvZ0N8oUeXdg64KAb8jTsiOeBV6t29cy5FLh58db4RidOI/t0jCYLVUlJ
mPBEbDUwsL5rQlkdbQuGGAXn9L70Q8S4hBZzTQqAmWPV2PeMAiY19sI8sHRlSpjHgeNmSXnGk95n
JHfJ700iDiPkkksLEzWO7qco9PMoTbtvMLKBypEQQw3ttF9tr3lgKvPv61Zs+4jB6JSRY7FVdVmk
WrdiZ8iGv8iq/qrMEDxWYx591stKPG/gLVWCFrn/t9hZdLcWMB5xLIn1HyD3/DJgHejCZ5XXzQvo
9bXpmCL3o99OTLfrJd8Ap6egeqarYSDcd12DYK9HHoSc6LUx9S20TWakOM2NwjyJg7I509XbPo7k
mD1ENpkOY1Q+ZlXr/kLyXZEcXPYWeAz+/gVVwUDEylgfSXWA39mkmHYY0/p7l7dDojeUt85D3+Y/
AzLt0kjxlFALUe5cgcoC8fPsvnBliiLhxoOOVau5hEwhv5BIUWWRmem3NqNmTCbHQg/NK3fJ9A7T
Zd9x8hQs4sLl3MWNnzZ1eScYZ36T9fu8tr1zLA3PsY7aDPmq9+bwtXtWjvnltAMy/KXrzrGwvKRw
9HfPQ1OMSj9FQVzjugK0glMjCHw1U1JG5Rd374dTEGdBkBLx5E69L2xOjblax0NcrSsYkLKOOuMr
O1ViPTARovsSbX6wa/tprOr80sXKuSspEObCL+nnWQglUXRBJENMusoGnZrmVjxyua0Uhg6eqo5z
6N43St0RxrIc7Sm7BZLMuG/LzDvXws91UtZGRLtuG/M4ybSZGVRjCt4xA+y0nZurWuIHbVC7Ag3f
rXb+zTdsYj0ml4Q6zYu/TSpl3JZ7JmLCRc1iUSa5ijohtds+w7bWb1lXf7HHuU9bYIkkMPH6HDbl
ch26pt7HumFYmRGzl+1tW6+55IeysF+nfBnyndrCBY3G9BLLzdkVQ2md7VX+BIM255FpKl3iAFoR
XfmVnuWLnzF50he0JnmTL3eVDShMStqMIMDRRyecyoe86lfUsyOHSlgQchJK89VvTU3d2bZdxLC5
v2cc7CPS33J8JmNd3wEBkVIBwX6o0Z8lKD8EFJyvnn3UsXkKQP/fAA0Kqb+EMJP+KFm7rOoSk499
5mdtMB2hk2wBUJIPM7hrgjI8+RJJEa0zoOE8ymcmGlLGC2gkw5ABKlqe56DIdjyZDEvDgG49zl7s
WPSHbEM3XqomTBZTLCfbrmxEZZBqKuxdOPWOpdh2Sytlil5I2Yj6Y2XVf+TA+FFZq70nS2XhWSum
A0a+6H5aMZbuV7CAm0pm4Jz1DeJLYF01yRaweFMxz6IkPYJLpDfdu/KDOe1v6cxz5zPuSqyGSzYs
qLdUF35lg0XZoe4vY2F1B8xAP9oHDRfT0hPnEn11td3zpSMt8hApO8QiSTR+CA/ebw7p7LSG+IlT
sD6OWf8oKKw/DKotr6ooAUQ7p3uuBpgwf867vbPo7uhv4SnwpmDXj5F6YBCQZ66U7TA2DfOQ0E+m
HV+yrfjIPDQdyPQRWuT+4u67uFYXSryjZ4V3ZJ+PcbxT3lTs4jH8iXjA7haysXfVdDtv67b/nsgM
ucQ6AGdo0fdXYEwexg/P1XuYl4s3lT9RThCsp5SektwRtCkvdNyIsgoOYTdccmtTabXFuMMhzxiA
StC95nZQaHffr279cONMduu0iHtBXSZiRqvHSnfb/sbpDyePeAJDnpJhmPjWZ1KFKfJQZAq9CY4I
8YDD1Zp/8h2y9hwJJDsGpQT+M8dIZApJA9PwUljPRtn1xcmIM0LJ+koYVHRQCBDep0ACRso2PFkN
v0hbuL9lFMsxCeEcT1UQk6gR1U6wExHcyFZ25YNvFeMuHqx7XcXckaIp2mszx+3HxicUpqptLbj6
qI6fcp7KHQpkuCWKpPYj7OXOxDL7g8UgfpwXUouSDd/lp+WE8d5RnGN5j7h35/RRj5iAEJ6iD72r
F/Y/lW8ZQO+s2pdNzmqvZfMJwKswxLMCy4KbJJP+eqYNIHhCgmTtrbxoj5ETl/dhMZ9ML7/XmT2r
Cdbqz4SBB3Tf8eCEt8xLVMd7zCRRt4wsKnqnTB7lWBsSd+eooT8iYluPRIId+wHNggVF/7fOPX2Z
Oh+QM+o/cnEDNlThvoOdl/uFTJK9Bap8Hzj9ytMz5E9LVW0/mBkydzdtFe5cEPDnglKeb9eOEgYd
dACVgy1QSpgiIo+uRN/F54LcnXQhvQx9qxJTahd2t9O6QtprVcX8ZDgEz1raLUXls3cGpARJiOe8
OGW6LC6dt/aHqOOLye1rfa/k37I7D1AXUeMcKrvZwdWJD9+yXsLJdk/U+TRnzq71JHvkqPmE+8OM
SjC0y/oP7TAQYVTOq5MYB1oVfertkfTtfBKf5bDUCT0m0+8FJf1rfSOlhczNs4U088oVO/6Ywg5O
yp0OcUwnFEPf9sXDTv0jpvCzr2PtcJHW3QtDG9ufWaIHK2z67ejefKxxmd/sKnl+YTwfvd0a5Ntl
DnPnMLT5fMm2DNQs9MW3Z5WTeGTMD7oksPuRO6qOkGCL4rHrrCxZMq0OyOpLEHjhnqIQZMZqb/Jq
Cdo3jBh02ZGLdeeA06Vjg4hkK8mSTDcxzvcTesImlfEUvCtE9u8rZ2KQsA4/d8SW7whTcNPRVerU
Tg0/ghLuR/7JfzeNvexcVZDjECweHGNuBtb1bf7DIOvsbkAI5EnfUBPSzKc2IxJrg1gG0jQ/8WJp
UCYICGKWPoBxqMntp28lKtwGLSkUL7UvKf8oDcI5j8DfK4Ei6P5Cm/jttUN9l6lnm4ckCavmz5Zx
ijNknmVsubTMd+h4Vl57QkuueZ3rufiuLM1puMBkECd0jNs1Oy0Lk5EYCHRbiaNAbtk8Fz2an8Ug
w4k66ujQK+4oMNJ3HmYxYqDi6Y8dzx9ipKkhM2DPcsVDZsd9dsdt+505Etrci+oTW4PYc0H2CPEI
jcshZymx6hMqxPxzMRbqHpgxOFSxwoy3Bm2a2+79YqAeB4LI06Jz1mTYEIuaIAdUzF14TeLddMIj
Er/NfntxaioqGktaXCFs93ik/GdLN+hgrOJFOlX9DgG9X8oo3teuoqPadbs9nzNqqnEAG+tHBXvU
jI8Rc8o5amhMbHpeZmz0h4UsjyAnho86C37DaHuHorPcK/rC7hdsJPOJ71UvrorLd6/Iv6NFeF8c
JgwyZnzol9A/YoB7VTZB/mPW+DtEiHZSNFj2q0IgUgm32E/KmSeXzJ9uPyn7PDn2emJ8uXPJHdiF
kq2xLsY+3fIAm4gfWq9dFFzcFcVS1M3eU7DhC8L87GI0zpxdV1lPKlz/Y7+A6YijDbomnFNvxtbj
V4GE4/Kt3749qH9t3JlL7ik46WBrkOMPdKom9PbChTpU2xA1RBjcvfTH4dPFccBAEWK2rGdfPJmy
QWmLs5T7RNSXvifYPPfYYbzRfvMKaX6DYsrEk4P8v54ojUFFU6+Ho5zbCJFH3flXN5x/O5bnPBJq
qd4bUXxOFEaxAPiXW896SnFNeekicAV8idvTUFYiQfvmJnoDmu3bYdmJWeeHYenFea4zYA53JMh5
Gy0nS62u6Yg3rS6mQl3cVUMOxGx3N4EotlBdTmPShMU7yXfzoVr02MBfbevd1A3hO6o0CCgbJ8Dq
xJi0prxJfed2RPRGfCJULNOF3riXQDr1b91v+8KxpzOt3qRUSY+IvHxmEeFmfarBvwEhxJ+wbOGj
Wku6Jwwq+TWUYbUXc9NBxig9/6zYNw9Rz1yqira51G4HjuvNiInzLX90JBnBXYUsmOn63MfThwxA
t2hS9e5p2/tPL8r9kbGsfrLOLOnQqIaRrOu6NJRxmNNS7Tf7YtumEpYtXFkPZh4sNqpLr2oPJM74
4U++FISKsT2QM+6KIxZWWl7NVv9zlyj/KUNEBSVpIg4UNpPUwW8VqpyAwXKclHUoShMehzUkVlvB
SYZZlKyG+Ci7hQbNxs6GwhsCKHGnLu9dKO1TEa/dk5U7hgeFyyQfsZiQuSWOzm23akvAWTNwskld
SzjnuPaOQ19O52H04ztxO+pyDTdjTx3XMHSntFChuNvWFXuthvV3MbhuCVLEAGtCwsIwo5Us8k4f
h8lW5fGDLHR4zwhskwhl3rq+C/fQQhVj09q8E5KGVmXiPvpXWhnLZcu1m0xWgBhiW8oPUKAgccDO
97rx/TxZBmYkuyyGPwMNgxczoF9AJUb9+dAMDxiLYPPjlQnVj6Z7QFSeUNe9BaP4t+MztN6UzNu3
uC1hp4mZv0xeAdPBN6sg09T3Ux5E2KTY19fOV8NFA6ifRlNDTPE6vUuGOnPvTwG+lGbO0nGtmzcW
o+JrQ8jJDR5Vp97mZy/GkveINKcjWHW9Qw2S72QenugZLxNyDWiNdQdkAbeuianunlDroyLm/Nvb
ln0JnOKpDy3EeRI3Zi5hRMwIc5MMiKO4AWa1PLetLIa7eVnkU6e4E61hkng4g+bVcXV7KUMEF2HY
l+e1H3oG0whd1Ar6VKKEa0+zV7rXPKaEqpkhNayhXc5OVNsXiY3rxExU7fmaRb+31ZMw8nmU76K2
9/d+RZQcSZfEpIS2c9KK1SgOodcdKcmdXKbovwqAIQnqbDqWAQNNFzSyTSOfYyT3ZXzkuuditdyR
dWwUu5gDm5tEg0y2aor/ln2YbuusQGGxzVFlMjzXWJDvNrVUZ7P226URWYgIW9n7VTrLr20c7GMd
+m98qbM7KDuc0G0ZvI1oJu/mOJ5P5dicZQnPtqDzTh1MJbupc7FlOX8tUT6XzJ+sr/Fy1+MSToq5
eR8kjZWjNcbsEpphB51vc6dbIPRbkCmOWzaFJ3eMiscgH/+qEMJwLB14NU0Eqh0y83NnFyhPO7Sy
FKVxplvosj2j3cfYmVz4WUZVJBV19we0xtvxqoHpylr8pjrT96Ch8/YoANn3blSuL6voxG3CIgNH
S7QxyumwvjTWlICxZ78EeVHYbqfg79DbEDVxWUSP1Orwcwbva1tvHo9sQKGEo3Xzm37f+5hoUISf
q8U0mJYEC/xNFIxsuIcM8NUyMy0MON3uIkxCu3pdNnQA7urcKd2iejAYsD1+MEVEUXOTqsF8n5Ez
uM+LRnPBw1+kltX6/1VhYyUF+SMHHMHe2fYr98EQw3Q3EGaf9IMLU1/JpbrHOgOjPEWxviflkjd0
neiKnoaxvUaT8B5ZmngHI6o6DzFg1mufBfFnZez838TTeV/1DtNyG/p0mRUILGQwYAW1DDSD74t7
slUfthm5RBz9YaqdX1xQ3gS3zPYGjy+Y/CT+jday+2dScKeffDb6iFS6+LBFZ539sG2TbZZPShTw
Ta7aWryGSh0wWshPA96MKyZa4IwzbCH/2KbjB0NyaH/oI174vsuj+cHgZNrjtCBEONDOM36+wkWf
GmzbUTJ2nikkxaqZGWpbw0FhqrSdgQZFH7jatf6Ejl/deU2Fw3bchkPZDXicms27utXs7Ld4yKhG
r3tiE0KkMGLgY2w7G9mTPTHN0cxmX1upc5CJvAZki1DI5uiXbmZwyLXtux5dc9KtTw9cMFnotxbp
b+hhQis4ZpFVjanhbw+9dtpU5D3dKkKcQaJg9lZkbSrLvV2QF9ufUTXrc7l4U2rGHNRoddg0Yrns
goWgeid3aAP2XCe7xrobXiWC1PjoB+dQSRWlA2KRoyRx9NJmIwuz6dzmpdco0oLOtg/5YOqjo9mV
girn/ncoeEsjG92HAC3YUbo9gA8HDISuo5vPKiCy2KZ29ClQt/gWjffMjAs3SzCUBMZG3bdqO3NX
os57momn4PnKzaMs2Qf6OfAPwGhfG+/igTJpdNzEgB3RPdkP+aLtRyDH4Oi0dUZ+ys2tWASNc4Wz
mD9Di20YUeBMZAP3c4vQ7q/bTRu+lgKvY9A6Le96FePul0hZDo4qO97BwsF/oHI/nfuhfs8okh3O
Cv75O85l+OV6Zix2ytFoRtuifCi9bXuZaatngKzz8i3O4+bCx8z/ACo3eJ9b3l5nzPAaAmx/rIEd
oI1XiEs9gOiDjFHxbGDxHyYLh5ehFs9hn1k7WKhjjPwM72JZPyyuCly68/LueRl4C3ob8WWZtfWL
oQbjVGp09ks8inPQaLHnFsWaNfkOaaSb/Mc2CNneRk9hPZh7W0UB9rNq7K7cfDagaJ+TYKsIQMAA
ewkDMDLsrtY+D03wC5205r725Q4d9CcNKcHJLiN9MpEEW+ezunfFjJil8ocdI0rFZWKaszV1cRKS
3ZrWa8TC0WNN9PwCu5m5qRJuIgWPBAIA7OhLryU3QgfGCkb7t4gXdai5I5NVoXivkTbxVqDrj8oG
/QINP7LrInCaDJOAJao732a1xXfYXh3fIto5GrrrCnqmUpCb+FhvVMggvecZ6vro3R369y6YJDbn
iVQ6q0XJNPZsDGh0x0+g7/qzg5BkdMll8e1R+/ztGqCso2c7Pn9qiqLrErnmbbXlM9WoWOaZ6nIM
i1jo2UG9m0Rx2JAYt+21ah3G7MkjJaDrsCYW1noakLHsisKhUmTZTLjXfa3f6nw651y2cCX520qq
8G5Y2ASVaGoMyqFzM8qNuzlwqz3UYeul+TD59Fysg0g9JNRfFY7nh3xlIaEBeoUkLSUatTX4U8rR
Jm1AWMeCMDy8iXwa0yZ/cFbjgu0mUjWQ0EwBCCd6sZ7TXjLwtvXk3q2LB28zlA8wxdsZAO22Ilj5
XxvM5+jWavvE0fh3hJR9laO8eX83qwPYrpuLtm0sryZsT4OV9TuvJ2rEbWrUIjKXB1FCSzm+KJiQ
NRYqy26QHlaFJ+5Gu2+5gUKH3G4Wsb9443USzJhHewcsIaKYNM3pGYTQDVfI0tU+Ei3yNmtv2eGt
H57cQdxrhIuJbEYUcl2H3QKJpCHyxF9TNBPT44bffM+/3o5ha3UZl8jYvtVkWABcc9m3Q7u9h6u9
PJMzOD/Zpn4JWaTTvuud94rQvTPfJr2vStOm6xCHD3GFU8DtNpRh+bbJl7j1uUg6r/7Lfegc9bwV
57AMBU7FvH8cUYvHKKlgoruM2hBs7TPyrNamhSY1HeIoqdSLlJY5ItTApgIOtaROOagj4xZKQFcs
qVs77UEqZzwGuvnFqrVeyzq2H9HLAZMzhDIkOvMHJQHRG1LF+GGNBTrnrWuIcl/ap2gov8jfNI/g
os3FG71s36uxYx725PEWuXYpJfkUUWEXacTmm2ARwlEsuUvmYcHnkyENpUJ6qIeXxkcbokqHEEmS
4nibmuaxqGXlwMVZ7deiBwNHj2deTIaZIYy6nynz+gytHksqJL7Ftxa9iZ3IJRZ3zhJZ+zlQAmti
q8AKlz7y/wV6KF6xEdyg49X/LLNSJfit9BkMnL1b1P7bLJGJsYHLLUz71fZBq0kZ1VR+NsQupeUc
fCiN/CinygfmFyoZZ8fMJLMs8yFm3Vz8TDx3gyig5v2aDyGc2OEj7ThpgxATq02Xn7ra/yvdekk1
Ou6HwnL/oz7cf2/6Qe6XWRN/xi716FexBx1Ro57szHsLtrM30dygCIzGi1f5610eKaChdp3QKaNh
oaL6nS1vfOJ7/l0UQfVYEXLzrxzX7J183+5vkLXvCzoQcLeMrSzAjj45IcQfRPlx0kviug64weoQ
xcB2hMAda4WfPSEkJ0sZ8oL9qu7S3EE24pOy801NK6K9DDFL7huQmKnYhzMiKCC4LZluV0xA98g+
UzEgR9S9KRE5p3HWzz3A355YjPapCjpk4hjkDmpavRtiKhhCBsQkU1DUJ3sgjmOIp/e2m90vH8UY
0AgXBIVDWOH5y9dW2eUJvuZdGlyJIzdD21T3webPzLRifL2hspRxufGpBPW/4xgLDmVorEODTuNM
5MpwRv0KLpC5dnyBdFQfIfTlqbcq7yAZRPaiVJgjzbNEMZpkNaaTvrshkaoDUbEUn0HvhcGj6Ndi
3y1yw0U3YPtZkD7YhlSMoqeNeJhW7FC+h1J48zSHWIc7PmkHfdeV2UjOidd8K/bG1F+n6G1bpvCp
LiwbkWSgr0XnlTsJ4nGK5ire4evKHkjMOFVqCkhfIXznCNvA94CXmGoI2Gq/zpr1B+bffjNjuPwK
WsbexOtun6lZ+scKA8jjZnd3mTUIABD2G36qvatxAe2AANpPM5HnECs0rtOyDlcP739Khcz4GpMy
ROKE9gH28uU3M2GxFxrUd56q8oe196UIZvwa4HaXTaJcTpQkncZzUVbEhfdv8mzE9gLBpW4k4Ab6
vLtGowpVjXyL6hGxFgRRsoTKPJBs4D9K1esXF1XeDiNEcWwj9+psnnwGpOUCh6n197On/KtfNdF5
dPAiY+R0d12Wz7tu0EcRksFuZQzgNBaOJ4oVhmNLsUQaMq6mIsC0OdEafTQA0/vc4m3OrFGkEPn2
Pp/JRbEKV+5D2+MDywgo1LU3v3olJ3ZsbT7s2y3dQsbRNXct/7Mf/HJPjjBNmjwIt1YNY39oxex7
LRi2Poo8ZBIXdMp7wTdjs7sbswHod+NTxF8Fu1/1jPul+huglH9kPDR3GRFb2AvVP4WtGsu6dVOF
8LVWoDJeyQLmV9Nraxxfog/vcK1mNsXPedG/LYFfnTLSDX41aEeZ3fVwN0Llbpj2I5Y7Dwvuysi7
AJoBI2FMb635KISeDq0TtUsCmGeGw1gt/ufWhSC9A8TG94ZVEL+H6JlfBxe7hcv5ERIdY8S/cmIf
/X9ARB+D9+l4Xv423WL/6suxYBEbbSK+V4VjNXEIyvqlHMQL5RiuH05tQozGuD3H2r02BKgdirp+
7mqieKMGSKaPKAEpCad66Rt7++WSGnIgy7I4FPmIVm4JJvHQog99RI4XJqTiTzvLxfq0GKmPpdW8
Ftw0Bh4VLC3ZrCn4vYle48mXbvUWbNK9MHiG/i36qpN72jfkkrRlibRZZkH7wLyA04XBLYc0fsxn
F9krop7jRkYHhhHMTaPoiNkruEsnKIlTAwZJPp3+7PqQ4B0gAYtsMEg4VCvtt0Tx817obPyoYfpO
9SpyFsCVkX+O5ydR4qMT3gpNNZbDFXeLJlCUwJJZj90f49vhSxjNHb+mCYa0Dr3bvTiOd45VTVjF
CA2691CHXgK9qoubOdaReC3nDOt3UyGKm8q5l+1BN7r9yXy7/J7yoBCHqLbkJbDt7K5Hxbnz7Ow/
2Q3BiYJ7hz8n4aPrqQOPDeEQbDdrdrMYniSuv798uXPQx77bw1UN++0mlKU+WVu3ezovopOyM1T5
Fiq9U3EjJZ01DM4sLQ7R/V3GfIXN8TkobUWvvKFMvANFQNwBBMAoZpVFYurC/j2Qd3kSyvqFBX8+
iLgrdxQexwSCV8qciWQjhHwx1aPnhi7fB4IWr6ManMu0uZDWJmOeiUYMdFHrfY2192DC6h+UJ37Z
AIeiXRp5bdzxR1jL8uby414FZM9TMWMDpZNwvYBPhiCiuFovUx7pSwY78gQlJvZdKeqTsnIM2fVU
CkyCYx//7mMhL6ZxWA3WiCComXwg0/JsZ91MYrarvT8Lkkic0YyH/ykhzDOS9PrqCkg13r6bCRF3
QxR4BXENo/catTAHDLzmMGfT+m4x4tHis1yqoun7U1sPzYF4wOJl0qI9kemPKC5w2oicHrngKodi
3Ilxld/TMGU/HQ3de9dFapEsjjipogjfF+IoXvgj2SneprlLBBzhs2OH3qn/H2lntuO2cq3hJyLA
4sxbiaKknke37RvC221znmc+/fnoAyRqtiDCOxsIkiCIqqtYtWrVWv/Q0RMz7FC+74CgZVuNiqtH
N2bEtaTkKAEdUVL91RSD9TbSndgkNPezQwJS9SVENplUSWmzdxNwxL42yJJo6v+T5PK7Jnfqzwpj
mHsvTeM7vajHIx6w1LNUFdQFiLo6BHY5cNKBKRLyqOqXaYpQkZlA34h9xJyKgfzcAeox1JumGaBz
1pLI3Ah1pn5fFlTtr1FHoUYiyZnlzt1OFXoTwPGmSFBSFqRXW14D0msXiODAi79AhU0HVYMy5twc
TndGWrQHxRY9QO8wSppjZ8PTeQhLzX7XoCBrFALqItqrNbKKG5rgcOCyqui+5UIyvlOyQvOnsLGF
8MxJxee8VfdNVfiCrhGqToqF3gXiIspXbD+8By0VPGMG/1b344lCCeA3Q22GA6YhMbFOkvwXuyOb
E8Ugns0c9MMwk34KS5fglqJmaUl1Dx/Au2/oL+/7xvfeq6zzf9UiPcKqmq6QowEL4GGsiElgAGzY
qj24VjRDd0UPRhEFlzQ7IPVjRBuY/O/1RBuVvhmlaQkdZfzEg10qhfYecb4vadMQC5J2cFocV99k
dO5uRTuFcBob86rOM1RJiN/7dApfsSScmfLVDH0czVu/ynTH7m3z3s4Umoq9faX5gYAdlXiQYgpo
I21gzpEvvkFIp3jpszZ4sorJhyUQUdHUWEI0NpJbPa4jFiijENnUZrCrotr7aaEeeZCRtjt2MbGl
l9X2QMcO+U9FMb7JkQfUOq7g5KVT/IhaX330RVo/yamdvmUGWEAVVfivGgIh39Su6Q4ajeH3EQrN
1dBa8sZsB1RQEy4Hxw8iZVPScsZzLrK51BAuRJT0bYCgIwnucDWm4GuYY+7A38fZpQilV0Fj7QZk
9X2KTeN1J2svbVj596h9mLetlqJ35FFL3xgzPyMek+i+YOM/epaSvjHAi62hUVIVsB7I/MYnIXTj
lVP3jJ/G6BZZ96THU3s9jIr5dewmdjsECThFpQ50j7Ky+B4Nw+DQ3U6e9Ai+8JZnaA0NeNR09LhQ
p6hrdL4iXQ5cTEWFC9LvrUX76msQ80hIUGYBuohwRp5kz2OgqscoUGZgcOAJuOHhIziFgAexIbmN
ZrXbYJRSwxmU8ikrPe8h1wzFLQVcN2qj5pWmgxMThhzu+wiJgqRUPZDMgMoIYDriOu0LsvwWNYSw
/yoNEZW5FuR1shNFXf8DRIOWdKRU2ouoNLPajOhjpfiu+No3RLaMmyqY+boFEGtePhRwUxrjUaa5
BttZhRBmwVIbULsaXyNCqdvIPUwdtUuzhxQGzQOYjeixg9DhVhE7pUrC7jjqRgi8F6Rs4/botVSb
qZGbXVn5YHOjNKZqryslwtZ/gJ5R0v+QVMSvqC8f61D08i5vJOROAWZ0d8XYTnt/yt/AcErH3NOT
w6RO9dXY+DrP6l6/J/7IDupR/c7sGsWhvFhvkxAwP7yZlkINRAgXaUixt+IpQgaqmmiAx7EaHL0q
u04naubAzDjzMlagci97N6RN3s2QEvgkk2KYldrbvpDhktTpPkQUeZunwn+bSm3a1oYWHYzG7zcG
LE0QCqH0Ek5l+VLRxA3oC4ww4nFdTjZ4sPyyjK7c5kEj/0QWRnKi1o6+NikmaGaox78UVaOVAJq9
eR0l3sQbhMwKQQZae1dZjMrENBqJaxbJIW0t9PbssaT3puCqU4Ni4NIctQefwPfs+ZS3t7ogVTFM
yg/A0nME/yK1bpwq7YudiEvkt4qyEju/UDUWboyO/K87QxpTEizqSDTRrDDiYNCiuRK2MX4Phtw8
0pyF6yA1rbZJfPq0KXWOd68eojudZufNAJjnVtOk5D3p53ICK/7dL+iVohvKE0STRu0WcqT2BjHW
oOGomt6r4uUjQVuTHoHNUO0CXToT3gcgZFnsPbZhL27qvixnnJ6KwFRCSQB9m84abkZpQCpN9o3X
tIJhjh5FgMyPpcXcx+rUPnIpIy4g9JkyOaAQ/xPqcf+aDSk8wz4NTbERJkXr1I7ANEe9rf0TmQoU
Sn+Kf2jNpN/QuopgFlbBVVdo6qGvghrto4CaaJNVjerC6FK/94Buv1E69/a6NFRbj+v/DpodLU3U
/OJHO0ZVtVPAxfpd+hrJQiM1GyOkZ8KXztZsFyI2IP4O4MHeBIlxxClhAGJtj/WRxAu2i6fAzlK5
/XwkgaAnp1mCwCQ8fCU2ymEbTN74KgcdV7Fv0XruB4TH6E72Wxp6xZfEL6BOZ3TLH1vTjHVEYbzo
ISfnA1AHYVCmsgNhrwsPnHiNDQgeaV+PeAA1sc11FUdyvkFMALHqLIynd2Us+JvamCDE62BwzBZN
mp2kD/oLAps/Q2A/ThrRfoD+br+EWane0T4N9U0BK3B09FrvX22L9MW2xhh5hnxW8fRiIG2Jnllz
2fdOC2PgZHXmqm0UQaUIewRXFB8+xWBIw2MFqSuf6Y/hP4g29bfc7gCmAXRUBz3JiHHKgIpX6+fF
Pqr9/l1HQZF+MJV0CtaiocwTFckvy6PQ0OB9iTYjB+84TCU0RupXdAIsu9vWClofkH/pmZSA/IdU
1I4oi2+I5vM7Mhs7AhgKkL7fhgHidUFYe6QbugrizahB2vuBYj8YYxdcgUMYD5zJ2klNYojEtfzU
Tljbq+g67FW/pO1JcvaCHA79K8Cs4BobNYqc3srDm44WsaPT6Y9IsCcLjk5pun3WmKHbjsq33oeC
jOKwBcIMynJSV80dlHLlNpHl16gwikNviuC+KjucwwdGSofZjChuNHVPDaW6MnRJeZdNg6azIYL6
y9SOqFYkpbQHqio/G2rZP0tVUjxjHlI/8zrwvnvkMN9o7KFuqw7di9XhDKmQB2wCibybysYwg4Rh
l4s2p80w5mIP5wg8Ce/+28wcpLtxAFW8ocQb3k9i0vZjO/p7uR76e19ueDunXaj+CGIL4bc2c0Bt
oRviRd2hG7Ig3qBxLIP2qRGTDvJhA0FLuy/raryJw+y6TTxzq4mm3gKr9t2JqQKFaMHfNjoKrLHR
k5IiFnDTzSmIQs/7pQK3dIT8YexLOxxuZIRydB4laNcFSWx+HTBpOIwk+0gq+ljX+Y2gXqhQ/mrG
W6kG3J+XSCILw/tqGtoXg4rF0xgU38cOXjpdke7Y1FlEdS1XqLsiTeai11Bv6TxKLxblga+0n9HQ
4elOouFpVz4yIM40P7+kgMSuHbQrtGUeuXaoftUqj3O7mYW4pZTu0ZyDx4KefSWg/itBSOJil92T
LE3o1o0cqmOo0vSY+iZxW43XLYWNzhlLHxHnFmZVmFZpTinHs74XXvkEdqjYFNOYoatGOXLDtn01
RzZDmZWbuGoPAP/uy34Y91OGso2hKZuwm5RNUpvyUUmzn2HhDzc8j/A1TLjGcRhI7rtYowdtGWMF
5MEfh3uzQjRLTevwqRyUHyz1LLmVxwfUyjOF1nNJxX7ybBRHTChZG6Ow/H/SSX0OeSASAUFJSKZp
6vCI/eaHyS14TFrb/9U29rdCq21oXlRlIYfPAkpGip4b4OzyrsT7lcIs9f1uiqQHy8iNPXqC0CAQ
p7vpcwqQmz4pefzVGE4jPq0+8JoECTD4aEfr6XTnU2pGNHt0itTraBYH+VMOSANl2VnYMxkLyLfQ
1jJPFPsu504CJcX/FRSFtg9Hs78VQNlckAkIAI8NyvppFVlfdBQ0X0KpydyqDGFIzxQU5Dw2UdOp
Lu92+6eeBNENyDoUVGNa53KuBF9IGoutZ4EmNn3o/3IXinu/mKLfRap2O1jGHRQmgWkiPH+QW+23
ouz3xL7ZjrV4q1JIFjGPt02OMsrW000z3SC8qL6aQyLT1kygWiCR1KKYLlvfYo0SoBEGV2HQhtej
XWZfc2umJJPZwoFo1eA21sYX4nN4pef0NbbI8nJRYI+AaaoYqMnm+OWUZMKAXmBsa1o8n9NEAmgH
seVnU/sTOJnK2FMnLACD8R8fDdGHO8gdzZe4bKJXiEoUd1phKFvYN6DGVSQF7Smz5p7PU1MBYMhU
GYVqX6PhLmzpqYM7lEgVWhBUU++UCu5DpUrRz4hrasNbJ9qqcyet0xAA2hhGLtJtp+vNoRVxchPK
nkxoTUjvOrOkNQmrnN/KYCH7CD95ZvmF3sl0P0Lt3EbK4GMsl+zTBCWUtMvG1zoa+y8AEOBFKN1k
oPDRDbtJUDsiA/ZjWnNj8jgYWg53DW5raRSIO9t9SLLW90DhkgKTW0yjzG0SGKgehXFOeQaK+bcK
VmkESmZqn+qGZkeLpEpWNmhfmZJ6T6kOD2O902loJbRZItmQ7jULzebJnlonVK0nCYAALHSwGtkO
z+OZgySH+pUaCe+xRiMG2wXtqS4nkE5yXFG20QvfO5ipALuHG6666SJD/0maXe/gJ1ggFQFJuT4t
+Pe+oytOdjo7gNuTm9VJeBOSAtwrnBsUUInoTzmaDU80nBEdjlvrPlQyvoE/eN9JY4JD0ipHv44p
K4SytW0q7V0FqrgNgl6+Q2iimDvgE3q7XS1BlG3gOBX+KG4aY6yvgzT9DYIXFfnYVFFFro0fqVn1
R6HawyFGq3SXDUZyP6TQfirRog5tj+962iYHGwOv24BoQMiGMV1Qmb33wPsS7ycOSD+a9cbnwbsT
vibe4hLdz7TEkpcLJbrlaas/D5Ea3iCpYx6SXsERhm2Cjrf5PsQapYcpbZTvuDz7N9lsWVELQMHw
/SBoNCW2fTbyinza8jkZcLUQNgaqm7Ftf+eG8ks3LY3mHTndJsBOfj9qwHg3mVVot5PSRA9GC0Kl
nztYvVpW265LlINRddiE+D7iiWixuKERzo8UIIAbSL2Ab2jM3vA8ab+1HBlHgzT7alR4OQBplMyD
j2yTO7N9drI9NC6Fce9Ohm9BvRmf5mtsaMInFJ6La9y3uYGB0yKqB6s62XeJBmkC5mKoA2OksAOs
E4FzV5E872YCdgQ4zaraFyK0XDs1D96vUImTW/6+g6BKAh0Sv4xiepu4xV4SMUy3OpUuJ0/r9Dsv
VABByF0echlFYToC+Y5GIkVIJrXl9Ylp4NSjdRzb7oAWDXKfZWBv5dSgKJuM+nAlweDaqdEQ8XYa
ssPYG8ld53dk4CEyw7s8U6NrKsE0/NuB928cTi820/g2VklE3Kyz49wucyQDF3awycO9POnFQ1VH
8nul6NZBTWnWlxFl/m1kifaeBmzxVlopfPFBL7NrZDMhU0W8wkJtgIjeG7e1joTfH92Awu/IiijS
9goZUJKXK6Y+yuza89FDSBfYfSIogygZ1+LCW8/UKorxorV3SE9E1OhVooHet1dqnrbQ0mWlvZIa
L2XtI4TL5VK9Cm0kEHgvKlcmoJRDhx4zMIYWi/Kgr+7pDD11YK+JyXHzKoNdRdiOxDWNaOg5K649
Z/52QwPsLFOCUsylD1flZ1Q1SA4BLdXbVgKpiBRWDO3j8jCfjY90gQkRdgmywHx16USk55USlgPu
UcD9PYsq/T+gOeBiXh7ls2mdLiyMjVUD+qrFN2GyJ8ZREVSnsRV4fDX09hFkofGACU/r/YvJ2Bb/
gLhVgc0s3ORg7ni6iOY1y+9B6RjGsYSixCv78mzOuCkpYp6FBQfN0I2FWVSK+YMh+X7pyle6W982
B3FFNLgqV5w1l05vGMnZshBsAlvWbf7bx0UTo9wZJSIZLtKMxAZV11fmsTbAwuoNYMoUU6qg9+lR
a2ocdDh2l1dq+d2XU5h338l3T/qaJk/GFEBDFzG66xmKmeaKI+Inq/H/H8XSEU3RVUPTFruL6rBh
aTKj9NvZTUts/O/ZAb/sveJAa99LK9/l/KT+M5y+iCqjRg1bmVi2LLwB0DaqT/qvy8t2/sP8d4TF
BtNHuwo1qU9cGZkBnGHDlRVb+33l42fxBl4KmT7PADBF5ar9itfe0gNv8UGW57DUNHCmNr+vy895
O7wr0z1PjqvaeBIAerQACcbLC7b2SRZHpZEQj5l6BiwHTARz7yjJtIGyzLk8zNq6zX/GyXbuB9yE
koJh0H8L6htT+x9/f3FcAJvmAbX4xJ3yYwXfTF7ZuUurwOV3WXjqpbbUFFY0Ja4tvijUUcLg1QTW
+dAMKxtgeassB1oYBcJHQspFZiLjxH2PZhX2IsomJvBf/iDLSLwcZ3HyJwArfawwjrK3roCxHXsX
Z4p9tHJ9rXx3Y3Hi/QoEnBYwjK2/o+FL/ePt8jzOfRiuEnIUnXSKhOXjxip8eJjtfODpztHoqB3N
QAulpEQdhk+DnNxcHu7c5zkdbnH+o8aPFQnjDdfWvLeGnIIiKfxE/1BSxb881LlQwP2lCgXSgmYt
YzMKdVNoz6HGsI1DF2Xfu6qAvZ+gBEOVwkSrXZYOl4c897WETXGcAGqriljscoCulYoGFqcUlDvw
03s8M//NAp4MsdjfNabvdJlYwDj/qY1fcc2BWEd5/cvlmZzdFifDLLa3kkObLoCOooeBTGqzp9xN
QQknOknsL48k5k9+mirPJ0mQZFhcn6r4ZPvaYrXlg62DB+zIW3kH0Oro77HP+eNIma7EoXNfSJmT
ThtjMVP9c6GfxFG57yR4Xm3iDjBzbjURyI5Eu/9f3HIKtChTt2GbG8tDZQ9ViIoFTVg0hTQaHpnt
WL61ln2cu3pOR1mcJQDkemANfKOBl5BfAEv24K2vnKK1QRaJ7ZCnStfILFgjKDHw2rfN4QvctZX7
Z22Y+budfBclVstUnwunaXFn1r/gFkThypY+++lPPsriCsUeOwfPzhC6RS9cmm4pX6/M4lx0g0Zu
aCbJuYI252IWfT5JBm5RkNs05LWh+sQ0TNI8fUAidGWs8yv237EWgcCWp8acSsYybfmqtEAkb/RO
7QFJl+X7yhE9Fw0MRVU0JkVuvpxXJvtZkCZGDjXpjoAatA8mjUtUTSyUiXSK0NFVRXsXPgx+AZvg
bqp/+8atDxCC5/vK2To3bwOAmarKqm2I5RPILwzfHGsld7EoLI0beBam7F6e76fX+xySTsdYnKy2
r0xEgoLIReQGryHMBJEiz4DOqaK2NpORHiukHyYdhhV8AjUbfpt9S8OoRPZvCIffRgT4DyssWOkg
JLfwxuiZGm9ePPzONDKSy3/uuV1HQYlHtIwSo/7piYu6e9G3VCLDrnCGrP7e0KKMYe95VnJ7eagz
Dx4e7Tw/ddae1V+OlQAEboGTFa7x2vysbpRtvQWiuk2FI7v6ttiv7fJzAyoy+QnME8vGz2oRf0D1
gctEu8WFO5kdka46aO8FnJSdt4F1tredtQv2z2b+eB/p+LbZikwJxCR1WBxiQ0H6SIt9b1egKkC7
p80fsA459NJzDN85m4KtGdOojXne1w5NaBAcxmOr+PciAdCrPivetLbqn78w3UxTCNPmT9LkZSoD
fWTQW3wiXWQMd7BbnOJYuMMB/vDjtAUCt4kdtCj+OsDwpJUtm2zGtg1Ezz8GM09FZyQWZBpjc0O5
dKP/CNtfl7fT57Osa/ThKTNQ01D1P+fwJOpjn2SO+oyxMFDQOyTYJ+wq6Pg3YxyJvz4kDKVZJrUZ
gociL/NcrbborcaR60k5tH65ccJAV7et/LNrpW+Xp6V9ymg4jQr5BYtGaUCbp30yLS0uDa9AXRPZ
+FvAb3Kx8mU+vz34fcpa+py1W9wzH3/fNrIiNGqf8owCvLKh6ApcppghceoGeBY5vD+FuzLMOtoh
tnm8PLs/1Z/FAWF4y6RMz+Rsc7Ex2rE2EZWfMhfZk5vhJt2V2wZ58k3vBofoCoE1Z20rnl3QkxEX
d52ZAIEKUDdxjepVRyGNU7eyPc6NQDjj8kblkS2yCDN5HulgRVGTb/S9nu5xAby8aOd2+unvz+Of
bAkBBNnPKUa6UfcGyLrpflIR/t+GWOy6pulBwMByhm7+llu/Q9yFh6+Xh1hbpTlOncwCt+XBlzHZ
c/Ex9XwcR3aXf39tlRY7C1COn/nYtrliuPOkN6CNW7QiLo9xZg6U5jVFRdgTUPWyum2RUU14MLJ7
I8WFcHxnaf5K/nDmfOo8LciTbCroYN4+LhOMoz7sBg5IBjzf/JEi2yld1eYuNA5o/pXR4+UZnVk1
neetwrVM2JHVxd6VeivQJC2EUNfuU/kaRqCWr3yYM480fV6rOaelIEzE/jilVEuqUmvjFNG0jbXX
dpFbHbTj8FjeGO54yP/6lfZxtEX+lTY+hLiwjdxAjN5RbVD88ut2f3nZ5qCxCGMfprRYtg5YQIkj
IP5p5vOEuwb4+67/CVeEff2gBl8uj7a6gosIgDkFFu0Tw+HE7Mg7EPiO/K11FTd3fSf/Z2W0uS60
nBybga4K1532aZcXo1eOQZlHrn5fHdWD9aBtjI180+zrw+WRzmy+ubOiKOTjsvZp8/ky0ryhbyVu
Xv1jweDIH4WycpzOLh0PaUuY8Jy0TzWqCVs5P4Gv4Mr7P0vngKhmQvPSSY60UmA5c3jRGyHvMahK
6Lqy2HtqCbCjQujUnUJrA/QEOLAV2K/VdBv+LOTfU2T8/dXwYcDFPhRtWaKcaEVu3vywfhjmj7Wa
/rn1+zDCYuvFXSuT03N45T24XDdz0J/emq+yW7r94e8bLzqDmaZhWYapKMv0uVMbBBNEHbldeWS7
b1VUFTFsv7zrzgRx0g+yU4XsVJaNeVeeXEStqme91lSRa/bvsoYS38vl3z+X43wYYHHTJQoqU21b
Rm698w/IkDsG/2IiaLVuxI7eRbFp//5i+jDk4vLzI6nXW+RUXNHgNPwYtPcrczoTEz4MsMiixlKM
Al9zei9l6YTeGzJOfniD4ZXhAeHK7pX2zlNWBj0THqiywfCVafXydJxP28mHQkfcSHOVl4tpHSdN
vxqaJyW2V66LM4PMzVCNJxv5sGEtBgFYJEPdJD1U9b01fMVqOUSd9/Lqzau/CKg8vRR1fqoQipZj
wDul84sgt6uOzxawXn83SteWfS/Ch8sDiXOzORnJXpT8e9uIJdtnJPs5vuMFysaLb5Vv2mZ01V38
rB2ybbSy9cSZrXE6O3txvfciRAJ0nBO7WsJgJf8JNPqAa+ZWSE4l4U+H1e42k5NrjI8vT3dttotw
W1tYywTN7AOcP6lQOgx4dtPKt1td0kWItdCTR8uBDSLv9Q24IifCH2QDFnhj0qkVWyBPV9Pad5x/
9POO4RKZUyaYJPPMT7Z+FZKOi7zK3M7tbpBZduUH46bb9g4Ci1cgb73d5ZU8ExP5hv8dbxGyhBpO
oQGqE1eFFL897xjo3/63ERYRqrKxRQQGHLsj9aXoARWAf/H7hm2BgZYpNKqLe8oqVD9A8ixz4aG5
cPzu8XpYWaSz2+1kiMVH0fw2sUdESN0Mr772i2ceRPJ0eRZiPiyfPvzJGIsPEbdpgvhKkbm2sv2T
KzvStsYRbJ/tsn3w91ksVYD/rtnim7Q2ms42KlJuCa5SBDs5eC0jR5lJEeVGC//+qQGIRtNMiM0K
76fFaMIUOeK188uGZCy6DrgGTctfOa7z+izWzwZ8AnCCshP/LIKRoZpV55spIaF5lTAo06+y8GhV
Kwt3Zid8GGUReJpQaCYN6czNI1RSUS67WX1qnite2pRI5nQSYiavs48hIOmnwgeVnbnDPaLI+3aP
/8xBPobH/29ujStTOhMBPgy3mFIA1Bq3dYYDA4+uQJgdV3b2/AOfvszJfBZxFCn23ox0SgyofvAI
zPfWDb60FGJjB8GWtUvp7GioNtp/sklg0R9Xz6brBO+FfYAAm7dH4exgvPg35i1k8r3virXJnYnX
Nt8c4oBJo+Nza9DWoCYaPKPHRxCrx/mBZm8HCqyKmzq+u5Ynn93lJ8Mtgp0XC6VBLSRzJ3TMclt3
4JQYKGj2auhc/myfHrqWbSlCh4Yu25aJctHHdezzCA8Onhg7owjdLMPj5ldW4EAouoNvXUVIE14e
T8w/+GGbfBzwT7ZxcvN1adppvYyHY2qW+5kQDQB0M5nWAeeobfVOWRlGLyQs2ZnM8hBr1i6MalgQ
ymb8jkHBVo6Vo6ZUADct9/Kftjz0lEm4jnkY60KmDbyszNaSlrW9yGfmo+WMWb9TKQZrmbSyAueG
UXRyUUsz+cTLnQvHRip9NZaZge/0gbybqh82IfnyZD5dNPNsbFy/SC/Ytp9eQZjKIBBSIhSCU7Wb
l9/RzT2KBNsqOz94mqDBWR8U/3uhDW+JsFbOy7k5ng6+uOXyFOslS2MpUZ7CWnEaWsdu4HLqhqT8
7XKCRKUJYan0nXQFaPvHDazqdom2lyx2dtMJJ8AOsu/hAoHv+HV5Rf+0r0537ox5nSnlIBoNtskS
HiC1uGaHqipganq6k1uwpiH3yk7VQr3ZxDihbo0qEF+jdIi3XlBB40OvUH2WYzM8DNhjwVjQq6+i
huJRK7q8s0LNfhRYI18lU/2twiYAZ48kRwTfgAyILMBzDyw43ktyM361ZYhFSWQIfVP7PjjhKcXj
R2QTxJbLE10Gnz/ztBRDCOAiPKAXF1M6INRlwkHYabMYEjv1yp6wpNpIHV61Q4CSxN+PZ8z9Ajrj
nL1led30xZCmJcJ+mTEdMrS0EJ5704uAQrj2ly/OeWqkCLwDeeyKTw81tSmCTAsbgRN75eQ4VcQe
hrrszssz+lRUYRyVcTSatzOMeXnGU1u0pgKPYIf90LXdm06tZLf6qL3ZOiqvv1RFR186c6A4wjWC
/TStXPb28raf/wCTW1Hw7iWw64vnfNtN3hBWISBNnIJgLhT+FSJRZbFRkPfqNgg9N3tEuH5nXZjd
lkhQbHw95KGvpBhkoPhz3QdWtA1iGPFozVgbOcSiI0aWaIct27HxMgvFMMXFxpCuUoHESWhX37IC
PK1uyz+aDGD4zF2Bs47cIhR9p+/KX0qLPXleyT9D0380EB7H0PWuN3t9D6VBvsYtqiZ3xK5aU9C/
G/MebTU1SrYNUpbPnq3dCSMqHAWlt+++DkksMaD7+o3pP9kDgjFyV4NPHI2h2vQFsqMo8BYHCnbp
sWAyu8CS1a2Cls1mwHyFv0/F3WkTDXGJiHuV70G7g1QI7PLQ1IyVxh6aLX324qFDupskNFyhuWX7
Ua+hP9ft0ca462Bmdf6ljmGeojE7fYWor++sAdp7GFjVEaaOwNZi3MMs1HctTYddjrLrq5ZByhpL
M3XTFGHXFI9lNQ7qW24g47qrNXHsehhDtWT3Djqzay3CT9GZzQF2W5s1znT7EwIpqNDZwLiQq8HM
fiq+m3fWj6J8unwGzgzyZ++BrqNrpi7BAHVZh0MRUjAPNaCWRqffjh2mHBjs/GWJlK3OQIQOwzTp
SX8q98l6KqtBJ+/MGkX/+jtabC52YStBcb5GFsFfo4LNGIqlqLT/P14zmlThASI18i4ykVVHJ6b9
MsAzFNYDSKF//m7pTAE07CT7m5f2JEXSFC+uPRGRqiOabB6VN3zFL4/wKUAth1hc0KGKRabaks/W
UMLBC+RbadsiBuHYe1oOrrSSWi3D0XK4xSVdaMoYoC6VuRakZu42eWU+y822/P1FuJNH6PYtXjiu
5GG62SRHcwL3KIq/vKmWwyySZbx+8hDbPIbBXsjbWDGye6gHK2+Xv87KbJb8IDlB3154rBbCAJN9
PX2Pq5Wi6Nr3X4IrErVPshGZQ1dL/uBFAqfblOpm7ps0W+W6XVm4ef1PT89i4ZZ9ExujAbSqeM/0
1VPhke4jnvQ17w6JvA2U58urt7LXFPXj6TGMWCFRZPWwZ2z9gzGu7OVlJFjOZR7/9HTWMsAU0IKQ
/Lk1O6SIx6NASaJ4EepKaDtfI/hvJFiWCclMjKDrqafUO3lrfEEn3sE7bSO2ipM68vXaMV3beIuo
gBwjtFskFl14c1N21b434f7yx5l/4dJGWAQCDyVHlXuAajz86ea9ah5aek1r6O61URbhQDXRdyvm
cDACQ/S+/FJn+eWfl2eyts0WscCEfps0EmvlIU4+VPB6gq+XR1iZhbqo9WOlpY9Yq7JW3TN+2HZE
qqpcd97K2Tz70UE90CnjFfUpG1Da3KCBSmHI7hCAwLTCukltZSUb+PTqn680neKtYuD5+gn82kRe
KpUjqzVz08QB6c6dASPC2l1esrMf5WSYxYdHlaaySxSDXczEEWKTBufy75+bxtzNhlzHm5Ma5Mez
bwcyWTISI7tEvKdjAEsYGCsC/F+LGF0W37ExUd3qirQS0s7GgZNxl0UTOLqj1Yxs6LlWOJefAsrG
6u2wHR3aE7t/AakCMfKfaf6pLZyEuCxXeSnNGozQandpKyON2a58qXO77nQI5eNKmrwt9SwXcIri
bUght8a1j3+7/LnObYfTQRZXQRNAYGXjWbsxumqBwQ9r1+j8A8twNneZbR0kPyibxX4IsUILO3nk
Gt37h3g3XFfXxSHZTFuxQ6j3zV6BH5yLCCfDLSOCrkDTjyaiZ4x+DWrm7YvcX2vy679Ytf9OSl2k
ukGTyqOXDplrFngc77ph5Q44+1VOfn/x6XOlwpslop+oeg5mDPbaHXN2a5kWlRge+Tw8Fh9lTBEF
ibGacdFTyOXr9r36W97wnALM5YoZ1EJtbQmqijRfqpTWi9zmXYpu2/fIWPnQ55bIUix5xhhrQMUW
12Trq0U71UbEA1vB84N6J667KyH53BhzvVNRLFrw1Co+nkCMf7zRm+mpI5qNmqtkK/fKmRyTTh3E
gLlgzjSWGGFNbSWBJkdCj7PfYXzmku9d4yMAdyfZr1XoP0fmj4MtIn+YtE1pztzO6BgexMHezYBT
pKdW9u6ZSPxxnMXmQmerxSxJnTMy4dJ+dwPX3pq309Zwi723lVcywPlDfwwwp8Pp8iIH6JWksdvE
hGEj27jUB99U7ZsEe1wBpSFUc6Ut/fnkfBxtcfLxBgkRemMR9fBGgnvv7XDx+dvgwhCgwUBS4njD
HfNx1ykNiv+hDOYjUmDCHvS1D/R5V8+/r+ozHwUSwrJ4KQbZ9NHJMHdm3D9lKpIwqEHaK/fKn/v2
02c5GWURwtrMQzZiaIzdUAxX+SBdp/b1UGq5m7eInI2/Eed+q0pUPPS1VODzFfBxfov1s0YNJ7yI
U2sar+Mvo7nVsztVOl7+SGf3wcn05kU+uf87vYuGHjkQ10uxJzqg0DisYZ7XvtMi+mSRJA2iRkqx
rLDNzSYHGeOVr3T27JzMYl7Kk1nYuVZhGisTd/prpXup6IGbPxSUw8012tH5UHcy1CJe13Ju9z3G
p3+o/hq8l3wb3xY7DFp242FNgOFTawcurqzLdIznIrP9qRal5CreNaiu0mmdXNPN91m0ReTeUZzx
YNQrq3huL5wOttjqMV4sHeL6kRuj11ja2wroAGLjf7/h5iNrIGDBjbqEDrS+hlu8Noe5GPf1zRBd
oZZ4eYhzGw6QKGGH4KN8ooY10HZaq2MItbxq4mP0bwLP6e8v1imV+q6oFTY0EjxWuIfa+b/9/YuD
j02Wkkc9f3/XbHOsIZSV6/rcdz79+xdnPgbAk/gWZz6Y7uziGYnAdg2LPt/By6hJs1mee3Wq/ImL
Nk4YCQfSLIjRf5f9bWm/I4Zlms4Akn8tvpwBac4I0P8MtsyV46actLxlsMbBedUt9+Ev/IzwLKN2
ohxCh4OirVzWZ5fwZMjF9QnVLkTi+v84+7LluHFs21/pqHf2JcH5xql+IJM5SJmaB9svCFuSwQkk
CA4g8fV30dV9SmJmKNv3rRwuCwK4AWzsvQYsoYAgvrdv5c45t4SnzrT3s1pEmWszs4blN6KYJb69
gvu1YbO1y34q/ePzeDs3mUW8Ae+QwnYWI+liiIvipVA1kEPnNv7JXfluyRZRx2AEAGgClmzSW49c
GcOZm+xkvgYgMMDas3IYWXYHqqALK4jyzvDwYEMS61IGa2fVJfIKBuGrcOdMq8/X7fSM/h5wcetA
pV1MMFMq1wF9disJ1fKXzwc4O6XFZaOnFrghGOuspw1EtNZzMcC/85MBmXWZGDfN/8/B8G4FF5k1
g5Weac0ZL2VrkhVQotvn2TnFjNPR9veqLdJq13a6DnYekOdkUdDvoPmf1b8NIPwFCf9PJPiLVBqm
0pk0QRBbh3Dl6Ddnf/7JrWmj2+UHEII7apszyOVaNiR310ZwPRE4dU8QX5ylFyOU2T8PgZMx9m6o
xSkAb20x1g4A6JW41niAjGc++XGSCZXnuZwBzQX0Wpc0KMjy1Y2AzHfSMIHNIpw1ExOPi9nTtwNP
5cyWmT/ux3shABkAknloyAN4s3ztBlAVr2DNm61BrXDSCE9GWJmiA+I+pD604KF3DCcxAyKSz3AM
ZbELR9Jvny/oiQl/+A0WMU7dbIKjrw8heZLCynM/9Dyp4I1knIMvHsf5x6ku4jwtcjCWS1SkuFM8
t4qaUGjH29GEU+PnM7JOTQmwLkgNAIOAHuki3HvIGENtJHSTNtHTelw5ULqN5wZCF40X5rq3Isig
2/F50s+8VouvGQBaASAKjlyoxiymqEcCk9teo9UNsaMKpsgCdn1OD7nwqi0Sh4koNEE+/Xy6R5sP
sA7IZdhoAGMP287iTLRtGMTD+yxM7K6h25xLEU05JMzDFprFaRrUkYKD1plBj7bhvLqAcWFkgFuP
aMMw+EC7GB126Pj5eQxBX/cut/pz6kjH5z2GgfYJSOe4wQCwnWPq3TvGMphFMjjvJG2DJ+UIv5Zt
mzXQljWqMJJ2SmCYWBWzTuoedknykPndqgjM6R5uHMZGGTz5fK2PYnj+fVDNB9UBxZ0jhjGpLHix
gt6csFKA82Kb23yc8sQz0RL9/ZEQRUCuOwDukCW/3wF8uRiBGkkM1e+bisBElGk4lhntmSkdbRZM
CcAUf8ZCAr+8PPC0wsE08TZMMglzxm6AdqJd0lUe+GA3nNNJOBGrLkBBgEV41syLW2wQAkdGUjRj
CFFP8iBzGEk4fbbFEujvEIkoIpfmzZl64q+a7YdNiQkC8wRQ18yBgXjBxxiSQtiwX8IEK4X7uzDT
MeYt/JQY7NMTLrwwmirDj7gBmwXOYCQIh14dQT+5+lFrU0f+wJ9sVztwi4SGp6eGx6rgiMhuaB6U
1ng09I0Jtrmzsko4XZp6aNYMfsQxsAy3MsjaVeNBdx46ZVCe6AsgYNh3o/Dp8+8HzJwe43HswbJv
idLoGeaolRvAIBkGWSkUlqMWfP+IhsY5YY1Tu2C+6wPUgGEQsLy0YElb4tHfhEmaWs+w2NrBS3uI
wQ48Ry46HsgHVidASoc54QMuDvIMrkkFHIZxyuhOrEKberBShgEx/JW/f756x4H5caTF+yWdKgHS
KIM9jId+Vj5ALMC34bweKFpDXp7/NPIiPdNCOTk7YCrD2f0DudnimVHZYTE6BApSlGjrokfndmW4
vN15leXFn0/v5FBA/s3tRxtksMUd4Zm5doZa+MkEtYAIkkWzpVBJoZra8DMZzamV9DACjm1/vhoW
K+kAKZpDKddPtG4ubRzbK1559gWtw/4Cjl4dKijkHGfh+MWLj+PN5HWMjE0ekI97HI4qUJs2Sj9h
PwuAeniSo0noPFgbc12v0uRcr/XEvfRxvMWnC3tbQQEC443XPYiQQMUk+m68ndYzh6mM1e3nn+8o
S5ynZ1t40QPkdUwvgZMnkRZ8WpLQ5Dm4Z94Xy4a6memL4KkmfhprOHSv5RCsLR+ops8HP0pq5sFD
nNnoycBuc7nbhbZdM4WgbwL5rm1P+3aTSqjTDk7WPMDmbJPnJN1D8Xn3+bDHGQY0qYBpBtEFdz8U
NT5+0gaQZ2jseh48bWBsEzbS2fjO+Pr5IMeX38dB5l/iXX5hgDvJcMR4EKu/FK82dNaRLnnnWLMn
dh/WEBRtGzn+nJF+HAXIZzi/TQRTgeRzhJPuC6lduuJWXiafz+e4PoqBfBvCyr/EdgHaXgzl9b52
5wwUqmozuG0GN0FBn17/N+nu8ScKYJODjiBYTyA/LRsOgOjIooG4VgKnkQkW2jAtqbuSnAmE49X7
OMpyb8OWyU+h75/48qKESv+NSVdnVm3+ER9ThI9DLGINCuOwgpkwkeGlW3U7a9ttC6QF2M3mtoyz
Mzf1uWVbBB2BZ0xJHYwm9V3dwzTuzIKd+/mLGCA8LTsz6OxE6NfRMeMuPdfJOvVJ0AQOTQL9aHRR
5231bts0+WiGtYdP4lZuE1mMw7TL1BoS6f3w2zdXELwfanFzBW7eSgAc7STvkiC9BGnGPidrdtzC
wEvGn1vNIFUho1lKpzWBqIjpYsGcQ7f66zRPf/TQLeXAg9pnvs7JtXs32CKcvV71sImVWDs8Ndaw
ZYDHHdTgVnlnGGdO7nNDLcI6HGEi7RuYV4Yedwuw3vb3uxeLpVvEsjAgjjtY+DyaFQWcrir/ivbe
q9Pn56QNzk1m/vt3MWfnpHPdFrsGBuxNDN8gZ+2MsHrS6XSuH3A2IBbxLWCxwSyBWcFTB51uFNK3
7gEGnRA4ON/nPjexRYSPpVWwTiAgpt74RrN6jIXP+qh3zXD1+TkXHh9zIfQ7IPaFbUvQ8fi4hG5f
c0jZtHbiFWA0tBHyhQYuIE36CAwfXGao9/XzAY+v11mbDmSQuSiLDHcRHSGMntzZgCvJq2uruM3d
L2IE2+J3q5uweX8/yiIywCIybJsLOwlBYLcSfS55PpHtfRxgEQ7Myscs9DGAfd/8pJu/IOPTX5Dx
KvkvxP3mHHlxH82afnPtCkQW4NE+fqi605VPDAwYeLO1ih9NHUeboF3b/rjj3jdP+vAyurAAkje8
M0CIU8H/iwyIGqiPxsEyhcgZag9dg8H7KZpL7FD32PmPEE9bO1u25mcuw5MhAijOf0ZbrG0T5l1q
UGy1qsoBuWJfmWUmQwFSYMD1+vNwPD01CNDNBV4UW5cHvcE6OgALChqbHL+MQouVZnB7quF6EYFL
kx36oniayqH5znLPi5sBkqEDH4pdjWrsmYmfSNUQVe9+mcVHBkJE5NRIsTn2eg3f9gu6D2/tOE+q
+Bxl+OQivxtqcREMNMwtE+YwyZjDJjqFfS2Dxfw1oA63jtNk55b5ZPjOCBccNQ7WenHOjKSwqKCY
mRsNKxKncXZh7qb1vFXOdWiOZxbigeDhcYIiOjwZFjObejkUzONYRAqkA4xpm4ZsJPQ+Kxr+bosT
POH3Qy0OM7/uPKUsLKJjFWsXfj0qGFZeybafB+nxc+vjMIvTrLSqqg3hyIj84EeRvaAHtfI8CPNW
MB+/cZ3y/vPhIPl9dNhgwJn2i3YHTtLlpsCiKmHlcD2daBZGoc1ayLt26EKNun70rKwGEUPS1eg3
r4BGttejttMUhlv1i5pa4wt1UPYBaFLFaZlC7dAe9E2Qu90OEuMd/LRIBhfialzZ3IflTD09pzVt
48pJs0NqsAbs0b60voliMm6041Ek+FK8GlKSnWpxF5ZZQ6HHo8o86S0jdyIXeekEuaFGG5fEbGsS
9UZrGDGEf/MbsPOqIoZeRvCitd9ZUag6EKr73voxoiQZOQXvZ39oFUvRFJvCtEe8+GyNP3NhVSCt
BuEucBr3hRU5hTkQK64oPDdvpmoKrtMaPlRQ/iwS1cze5uARw/Swsd1EV4R9RXfI2MBdd2VTipeX
5xRJ5QokENykB2jf4S3RkXLlEvFU0Km7aQwyvUBTFYNbMOBxCu+yYrKB5yNqd4U5jIBAFmM0Oljk
gE6RzPMqAotvnWWwZmYQMrv0vUJGFXWN1cyaOsw+R5EdpGYX5VT6G+EO8EuqyR01zKuehRulqHq0
qQo2PB3B1GtmO3H0f0DFzA9CsWzD4Z6+KhAocaYcCsurHLbDYfcsM+MpdeiwhaKyAO/HGuPabZuI
ANYWVa594wmDWhEtO/cq4PDkHbW0ngcyitjESbHCHv0BU3bnvnWpeVEPhtpYIes3g9PBOQoWprFn
jR08Ymp1ATRGthnwK5u0CKI2IOssmCCoIPIfqkIpFR8crqq9CZcn10hhRpVnCSGVhkUi7Cz91H7z
xRAg9iicavEfY8tFohuttw4rYLptKXflV9lwQaviq+GDlWX5vR3xdtp3ouhveN2kL1loCNjPu+Kr
ObUWJLvcLjYBD7s3NZ+ypM97d4i8PFUXRKo6HhyLRb0Nu9fJNvx1a8FKMnL0GNyxzLm36OAm0p7c
iDclxz8zEwvtmkhN5nPmyAeAam9Q/xOrXpoOhJvTWysY7yZC1pLTQ1vnAxDDw7OP1tkKBA+oBkip
tyCtXAnq3hg+3TMyGNEgg580G8BgkbAkr4GbhPWesdOjcyXbHjZUkkemdH241xaPpAn3rSfqVS04
nFq9+8aGVW8wWk8jiEnE0XWcj/zSTcsxgv0JhSFUB6pHB8/6aVIwYSoUbke79i/7ACaEKCGtainV
mkwWTFzL4UCmxohHakCTmHlmXAaw/qKatwfdU7ZtCeyBawrXrCzIIdafhuZTllr+2kuLTVgOt0yk
1kPQ6yAypG72fitgiMzc+qZFd+1Jl05USS7Xllmka6tRcP1hhQVLOsf90kwNrO7hxAqfdFTEjTT0
bOwjmB/2bno/EXRaYXFpfAXqU8emocy1NVSWFaGolh8srstomPrioMu+XUPZBazf0K9XLLDROuBw
e9MktWPDE/upL2UsaIGSH9DKW60D8qO0Qaq2e1etK56KVdrWUMMW4S4fBrHGNJ3YK0N0QTMYDwKh
38ZFhw9qKucreqEiDoKmiQzDe4RBmoSvnFnEPm9AtRfdY1UR/wLiA1D74MCjWdZkR35hsIsJcgZa
M7BKpIVv7aTdeqqIt2FZqx/blHh7M8vFBg+1UOM47yQQDYhXz67lgZZGegXSMKyrVZG/IhIuwN0v
E1PBUjSkjIORGxg9vtCkHqq+rb6ENbpEQdqTn0Ua7nNEw6Hi05MfYNh6woMQUS6/8sCGsh5rDfRG
YOZr1cUUIyFSu7Ia4NDe2eI7El1vpTr4PGaOheb2OK1QRmuiEtTl2CixcIzyMHJ1BkIxgTLA0BWw
BYNJ+Zo1ZbkyKxe9XJ53sZ95MMmerOYQEPU8QTIuKrNa7auKmsgHjLepgPTvGIjwAgYeaoIXcuVt
/RzCBQWg4NC8kGTtwyV+n46FC7nwkOZlJKwUEkXdjGYNSH/ZUdb/LMP6h5VPIG45gwfHaW1tB7e3
IYVeB4eq5M5KZq61dkNYvcdW7pJNPRXBbam94L6g6o2L7lvdh+UWBvbWqoGP+qqyWrlNXS7jjtWo
oARyNHPMC5SkLcyg/Et4gkGQMNRGBJ0AcN+MyX3MmPWq7EJugwYnH+1BivAcs33gOFOwN1seY88e
lJs7AEnUT6GV8WgiPTxvS/Wtz9swKk1j5aeWSIhldWs4Af50/Na/lr7hrqYA3roGPC8vpUjrNa3Y
ZS7Jd5r3WziLpNvQr3askNdl0d9xs/bjBkV5uMKmfFXBLn7fE3oXWFAYACOxj3sGu283bbwoMEDM
r7shTLCBs7hV3rBHP8CNUlm9tkRBPnASYdwZ46tOQ3cddM5XvGXl2qy85sxz+FTuiLYg7C6gkgf5
pkWaSlQvevibOgnkTy5tXCmwBE9MhjO3e/w8yTp+4uN9+m6kRQtScauwofLnJCEkCOKBka0PIde4
Jr/LPIeuKYCxswkAmGbkKPOeSqfz8rEjEHlIsQnZhhR7MGqTz6dzjAGfh0FnGhUziEJDEfTj+xRq
/6k7+oIkU2PvxzK4tip/VzPjtmSQFBi74ufcDyClPvAAKdKZ0eeH0cfXMUYPZolt/AboESwyZOYi
nWR+QxKJ6oy9yqCzb13Zm9lmCNWZu89HOxUkvgdYLqxrcIUt21nanypzBPIp8bM7XY7fYeyYx7zQ
NyzsXz8f6kSUIHedOYKhD5UCexGPWZVWvAnwFLaRLuZf6HQ1GC+fD3HiBQx6/bsxFpGo09pvKXwo
E6kuC0+sGMwtDRiQQ/yvOHR1EanmmxneSYfH1jn55xNLCYUTAnwY3muANiy+W6uULLoAFTw3g+v6
hQcPa6S+5yhQJ54zgKPgpWaZDoiXy1UsnQpCNRqjOPKtNlDOR+nkzCLOj8pFAEJeHp8J/CcAFZYo
hi4zdIHGvk4KyCAor46I12yUza4ML0O6Ha4Du4jCPr9oXfDKgTUqXuELf+b0Oi7mATQGvx4EJ8IS
dgQf92AGG+YQggx2ooYazmqd6a8NE5AEE9cmiSDkQ9j8EErLCBk96phBc04d80S8fvgNFrHkVnh8
ZyGdEup2d6ygsFjt0TdPDVeeWfETI4EOhqBBfxc+ub/av+9qv65UPRJ0x0k6FIngYrTqU2MLuf3t
5x/2RIB+GGYRoKoWtQVgk5NMwtuYWfemqnRtS7RoTHmmo3siSlGGnVFbLuDgRyafeJDggTZgRq7P
y3iwfT8y9DQkn0/o1CiYEWgFKPmitbEoMdHMzMKwg0BU44vYcyVc3L0za3YiDNE8+XuIRQGm07Xf
oBvuJOXoJYTd41xbFeBJKE0frKbewJgL7NZu9/nETgXE+1Hnib8LCN8puh5ZC/TWpy72Avh/o+zj
gLr/+TCnjkt4l1ohDDKA0Dg6TApeodGFTCXByxdmQmnxBqQbsAUUZXOvDoKrvhyGWwv6nzGeZe1K
TUiF0q7Jd4UcyG/jRVC9B+DGhj7QLJ04l93eTZpPY5hCURy/TH1VyjJy37g6A5aaD43FyQYQIW4I
pKcBbqDFodIV6aiMnAIs7sC3Iuthts19dCaY718KvMwndU6d9cSXNCHQD9AkBHng4rKInwYO2AV+
PEQT/bVP9L6qYVvvnjGKOTEt5Ckmjg8cIscYtwa2wrjzcGDzlhUrqNB526wAJYI6UxXZREGMqHHd
M8FztPlmgBvgZoBNOLMW1SJJcrsBzpFz37rrtpqlEE065+l4NC2MAPWwWecOQnBHLqvelNGaaYKW
mOle5633ZcjqRBbeneO9dF779vlmODodP452ZLLq6cAgzYhKPTQK075ZF2pKXJ5tXRSpPh/q1NJ5
kJmbYXtz32gRFFXtg2rV4G4bODNR7tLFlstzJOCjyJvnMyd2QOqeaAZwYwzthuD7wHL3Oa+LONXk
kJlPn09lvgQ/7Khfo+CBAczoiVp42aF+AHYUkh63uO9acm3lZJdRWMME+VMPm88yy39+PuTpif09
5PJebmw4bGch+hqef6GFyeFsH+CxT88Ss86NtAhxQzQEjVhMDpTzu655bvvmaziyMxvpuFOCNQRp
dpbkg4TGEQq4sKfcIx3aiLAfAz2CodB6ILQPthKHSh6hFit2htuoCHmCc1f0HkpovRHcmJwU55qB
p6b8/neZd8m7Q7jpZZDbJrq1GQTEAnXbpcV3Th9+/wu+H2RxDNdWoEnJMcgw5WrFzSqP6FSmMbZM
8vlIpzb1+5EWsZKrOpM+wxdMgWsdxQ7gvSu/B0sErYDfHmneARAgwrMRQy5ixe46bfcCx4fIq42Z
2/eTAyh8MT6lU30uMz1xfmAsvEsRK2BVLl/2fpFNQZU6gAw5LepKIliLzjLPhOWJpYMxEtIq+MsB
brXEpnteFujasezEcqdbvwoS0lpR7/QocpWbz9fuOA+BZCPkBCBWCwU2wO4Xi1cAF+poA2P5viov
qevRtSHh0Skqe4hEO94O9WDCoLjpVzk4cluXZpfaJemlbEb3THAet8PxyyA7wPoiDUG1cZGHOMKy
tDQrO6GjdrdW6F0owHPLyLelwKMSlW6UlbM7h3fo2UCq84BNw26p7ruoKb3Cj5Ssze+fr9Cpj/HL
VmzOIaDns/idhPLC1moyXLZDnoTS2rFO3gkLUGGevvzmUHhr4V2JmxeINxiELE4A9Msmf2gcqIO8
FhlsUv0Y5qK5e87z6WhGv4YBDQkEMKRFy7acy8OecmJNSZeZCXPv08a9dr0bOZ0TkDuu5ixGWrwS
YIDikt5ECaCxxN6ui40FWScrs6NQt0lqjbcd0viGX/r03GF6HNezIjISGECF55x2mf3BCbNpjaDF
0MrcteAFjB6LnMnbOf4e2fZl5jY3DdqsbaUiSCfEjuz+Ao/8n5fx/7K3+uavq7j91//gzy+1mCBV
mHaLP/7rWrxV9518e+sO38X/zP/0f//Xf338I/7lv3/y6nv3/cMfkqrLuum2f5PT3VsLDNevMfE7
zP/nf/uX/3j79VMeJvH25x8vdV91809jWV398e+/2r3++QeyyXchO//8f//l1XeOf7fPfrzJDBvo
rx/2v//i7Xvb/fmH4f9zlnKEigvqI1h+mCD98Q/19uuvLOufLiC37hzXsPOA3+Mf/6hq2aV//hH8
ExkMQBoOqqXQ1Qcr549/tHU//5XzT8QoHiY4byE5M9sT/GfqH5b/78/xj6rnN3VWde2ff4Bs9yFj
AgceBcXZHgw8dSgB43X88YZ1+tDWaAzEA8UFgc5f1nsxz/xpGxq5ISPaZPCo6Aga0FHT2uZlYXvF
01CSYOPVHnRWitH/GVRl80Bro93QjgyvrCXiLkxJ/simJr+xNbW2ZVUDFymAK9jRXptD5Iye2uEx
aG/zKuBPY0b6mOHauB3KfrwYdca3zM7cqyEIho3tT+aNYgEaEdJsryaztHfGpOufLVgtL6Tuuq8t
H61bGKeYbcQDn4Mg0VH/EDY6vxe1mSYjL1tQp7Rq7pQ0ppU5DuQ5NCr9NqHUv8tmhJvhorySEsPd
VHUDZ7ESlKCIOAY9iN6l6y6T9gU30ZvqApN8MXornLkYei8yGeZRLxS97gna2xGjPVpIpqVWrZfi
ek/RPo4Gl9uwYkDXZ1crI127eCitawVz8zLoyZPsHXmpALzbBRXEtNGloLc+DFgusBGqWJOx/t77
ob4vuZgOQw69oWwMzBukvPllhhR05XYKwubIMVjiBLxIukCyJuoqU11jmeVD3vn2q5erTEXFABN3
yyslAAiDH09QfMedWpKLoRAZjeBFnaarkbAxMQBnhd9unf0oZaC2QYGmReRwa4qVQ7rLIfRHkBtG
la1pV6DD2DBv03qGXBEvN65l0LY7zos6CcBWPpQ+GQ5jYBm3xQS73KwY9CPKHWJrauVYl1ySHHCA
DNY2YYM4MaHtq0szu/SMqX2eep+pqDKyCZ0he1oZk+fsqEs6kMIMda9V1V06gxuuCWXzExAm0axO
bRkb3JZ3aeGoF3Rfui30uqvY6TRaiRlMovB/NZn4auQ9j0clZOw4MrsagOC5LINCPvOiNPZd3g03
lAECkNcdebFbicQ4LLJ2QxzBEpUH7mEgHt9wgl8vYDn9MWVWICNulcKLRrwd95nfQNmYtY746Ut0
3cJcoXGTml5Ujm0bl6LNEzK49h5dvu4CD/gMgUz9bLbyrQC2sdINerL2moeVeV+FcPVFtbF9AoAD
zbGaa9XHjQHd285zjbuW1yJdyVamd2gWBAcbUj4vcirIfduOesMn0qKAExrfwF9B1VSEuga1yMwe
02rQSR1Y/c4WLjm4BbOuxBCmu4aWfB+gcbthOrc2xZilj70/mgcSTvYh91u+7gw9RFaZ6mQ07HvP
m6pNkTXejqPBEDMvoFHZMz9qw3TcELCKYRpKagBP8B5Z1XZRJo2+ExA6vzQhshyncPq7xtOUQznZ
p4chtLrEN2W1gegPXBg8dCUDw2FJHbYyctwJNWCbyDjnXGzGHK1as6iLJw+WSReN9qoXcBqHZLJ7
lYx1E6wMqDDHYc3lgzkh01MQVLi1C7uPHDI5K6/yYZsNoAVFp1GLWHahlUBpGUrahiX3LRBXqPpK
Dn6IkfZjXPjdtOOsRve70yM+R25A5pm0qyCHWzloTn355BZusYOVKtyZAyNAY51PVh352ayylo1y
RS3ZPrhtVyLHlEP/aldYEl90NA5JRhz0ryYmVsogKWhmygz3s5j0l2wKgxS5wxRe9iVv1i63HMhQ
G00dVSWUsRO/BlIoKUNXMvBip/o1NTpFdxA69g89bRokH9ivVxCFHx8HS/hAMeReu2mrrrlH1SaF
NRe6mls3EG5E6roFyMMz4i6sjTRys0JdKbsyoxoUiwvcDYOTGCB3HYSk/RZ8K7HJrLSMK/CuQTeU
5FrIST+4mqPoBUHuLc2H8JH6tNo2IWI0UgrdwbKEYJsiKruxxjSN5ej1q9YPadRS0UStKt3ItHj1
DJlsUsdOSdAm7eF1reELvRL5lK6mTvLn3NRXsHNgj3jMWlsHZNK496wG0JepvIG6tt7paoJYnypU
EjRDtiPKQqCbYfWMOgZgOr4pcjvGqQSbcT0/cSKjrYFa0W6V+GVg3lsDzZNATcWajSqMYa0KTpRv
kDvH5SzhHWTBIZ9Dr71BNKs8U/Y+6EojrsvGeKuYqU2Aj9vYCugKEu7m2m5hMBuFkjsJzNDkY9Ub
/ddaUvaYZeYUZWWLRrUP+zQIm9htla3Z5NMvommdTRdkzTfsrDLpuNa3PVeyX+E0UmrVDFD2d8tw
3FVK9cM6NJm0LoAeKF417jBAmKiXVhG0rSEpo3uexUOWG1msaMCASwOq4qaTot4qKr2f5eDUj7IA
7KvCZ0GSSgUgVq4aI+0YgGExHUDqvBuN61I0DaoUvPgK7EfI52Qyj4kVwltkrDkwHyGIVnOki2fl
c75pxtz8QQH0WqfcVhc5bVBF4aDxSOq566Lo9VrA/xONVmKLa9zS5i0sr6Epn8luT7Q93HBtgvCD
xrd7ndWl/iYEDzd51bnPeQkPwAgEmq9BXaoLU0gPfNEhpXGjgZmOjUbZu7q1AcGFpHoTpQIaJEBl
kDVkVqIcaIm8IVugOfRFWHbZqyjq4Tloyi5fCZE5djRQnn3lIEoCSW7W1soZGb2D0E34LTMJnNPy
vrkzZzbZgLJXDOsH7PTSMN/CoSJbWhLnKzBeFLIngXdrWBOwc7lTZHvgPceVEo6fkAxK0FrbfK+G
kG3gKQRDzdRXCDLV3/YtrIgdpx2ziGgoNkUBc8SVcvwCECKl6wcxoJgThYPN4oF7zeWgZX9r9eV4
WesBOBCZDdksukSnH9ob3bvWb+sH6jXairWmBPLDnlSbLNTMhk4XS793XdD3L31d90gHkDS02FWu
2rQ1RB0h3x92WZLShgE6BVZL1PRF93UyPb4K7BxvLFKL52l06a5uxiHxLD5dQOjYikzq2j+7OhD9
DSQ1navaHrIOLhRTAzk6HyLYI8VOzpo2vYbX3gxjmIIIuW3F0NnMcDagJVhm68Ytgk2VCeNJFjCh
55xNQ9SmZV7FyjTppit967mVNr8bB7+ec1GBCmEOcaueTLCao4YX2aJxNnlv4c4GPArnIwmmNe0V
0sm0VjLqQBH80smMfmlJaaxyIcuVb3F33wWOvHZTp7p3cDIe2jxka9Oo1QYINLTStMd2kw853wjs
0eDCHhR90ymnzz5j4446MKKLJqhLvaHMBoJsWCm/SMqGsWd0rN1XvF3BGx+VHu6QSfTywH2PZl8r
aucMPnIOacWu9gsx4vqBQFAMcVVUBEiW7hSrx71ZOmrvY3dfDaxSsTmNj8CEu082NC+GNa8cwO6k
43kpNgtOyBsTXNkS53xoMBLbjQRguy5FfpAdB36TA7W587rMAXgFMsVs38JK/dvIev+Lou5oXqAo
z+q7orSzPMrsAYLcfjgRew2ZDSRQePew0YvS3BFPQqTTYYToeb8BOSwUMRIEcj0h99Zx7hrMiSyn
UmRN3dxaTYMcg72mTKxLuy32UCoo+ktiVKWKOTUBpMyccgAoeagSCB0AxZdPgwkEaT2QTe5zigQ5
yIrvaGXJIZJ4KoNL1c7QtxbbGUIDQ4M3MvSwv/qjymFf3udODqu8FFCaSwZXOGnITkTMzCl8H7jB
GABpNXs2At7cWNwr6yjIgaR4brKmHi8k7tsD0o/W2JVmOpMJiMOuPaNj+HXb3sFxA3RJDC3cJqnt
JkhaiosgIrmGuARXY3Gm7fRL1v3vKvmse4b6FjAB0C+GnOxRLS2Y0knU0o6BZh3GSxIPD22st3DO
3ZMvAFrf9H1sHBz42k4/bunduXLhx5ruX6MDkhA6cGX1A7xiP744XVwhqbDdmARX0nuz/h9757Ek
t5J06VcZmz16oMUWQMrSRbKKxQ2MLJLQWuPp50OR/d9KZA7R/Gc1ZrPpvma8l56BiPBwcfyc5Mc0
vrxLwH9nue+z2rOcFqSABCmjAR0oosPLYs4kyAmxluCEg78J2Qy/XjGwKMq9rUFF5hOyBtYwS8Kf
rsGLq0KRoGEODtWhPDJKYbdbY+fZxJ+bxFkbzD9fD6MhgDlmctOZCGRRbgssYJ3wNQCuuFHbgy9k
K8Xi067JvBoDkAo9O1hcLgjEQf9qegzBuAwPbVTl2MmffOZuhhuPyFoLmhVriwbDL3MUMzkCVCsv
cBkLsq9WZeaSVh/SY3fV2K0r7LKj7659uEXF68zUkpstkEZ8H6bKn2TUbnhMnRnq58zaEzCKrLFZ
r5pbbBS53phqUuYaH0anrO3EzR2zsHtmG5k8Dd3/a3uLWqKWRTVt+MydoVmqk6BILR9m3lt5Dzp4
/+dL9X9YHOLXFPtVmniLSlEbV/CPC5nrP3UuSX/iDlecDR0OaotoTrXXNL0Xeqn/3rx/DC5Kv1Lb
B/Lk565YOMlB3JAImDZoAMtRZwrK6+6p2yW7SVk7nvPdPfWONEwYT/33OhftoEwbqHQYmSseoYAh
loKPzJUPtUvm4H9OHgTXc1a+7KX7997i/OfvulxaMgam6WVucjB/hqVDFo3wd/jDu54XqoIK2BSf
wDg1X8dDvF39zPMhWa4XbJ8kzbhM/Uwhtuw7Zpniwo0Ow3W7S3eU+zbloXIgyLTXfP+COmLeU1gx
VeAdcJcxOL88RH4+9l1plG7jZofknlLjA1fE7Zxuk35vdnBHrIwRnbvOU3uLMyQkvT4qYFml5EtI
who31d8flzfAAVRszF/RNVocl37sAq2WR7fbis7gZq72zXtR3QnC/PqOiHSN/fOt33OyXTPhFSOe
M4UQQI4lEs3oLCHPxmEjfxGPk9vfxnsOzofuuX9htCV0tF3vVnbMkNA3b2M+Jl+Mw59P66UfIIsS
QF54klByWMIF/DTqiJ+njbpDDnM764Vo28QNtgJeR3L61m0ZS9rBfmnDgBu+xm6Wf10bRHsbizz9
CnxrnWYGjTGFgs/C0/aUqyvFKyHh9vcRSddglzsEt3EN/hUu6qjCvBg9llvhILsAUeCrrUU7+NJf
rZ3os2hm3vR3P2ThgjuqHb1nlNvEBBaPKllmXqXRqqOfO47L5TI9zuWBSN1g1aceIosSTR3rCtZf
0UGuCxmQXSF/q2s7c4O7Zq/a5fW0sWK4jbfa8LFS7VUOljMvwTpnJ4EiLoxcqrY45m2vKSla9+gP
QHY/i64aG0pM4pbMayde/T7lf9Unuglfq7zOfzanTaHT5tL/g90kvPv/+nfL5lI3Cd3T02YS/8Gv
ZpKs/YuePginmXyHxpHBn/zqJVn/AqeJS6A3Du8wUSl/8ruVpCj/4rHm4BBwcU/mm/S7kyRZ/5ql
OyHjmCnJ5j/9m1YSh+DkkHI8QMsRFPML+B0SqcXpIRVVM4nMpgntqWBCRtoQDnmB+KGwFEGB1FFE
587St7KVNrkCO6BqlVLW7wQpTjLlM2lTTR2MNF6uKlundEa7UU0U/Zs1hEl5sDJmTrdDbJq+5Ohp
J0qFnfRiL/QkkCmDPbZP9maQ5An8itdh6mrgyGoMX8JNpMS9NDnC5NW+bFcMeqSaW04AafJoiu9i
IZLkbpcl+oxg7qskM/h3sznz1Ksq3ChRLt0V81hBb0sFFHgbfLP5JZ6kCTkRU0/3WhLq4lezoXqt
XsHjlpeuqHZ1KDlFobXSjiJ00s+VSz0mVgokdA9T1DzjqGAGTc0NI952ZuMPsGBUSiv11HMntZWd
RGwU9YkGkNk8iC2EN7e+JHUd43iBl5Wm3QFJhvy1H0LG8FuzjCvZyQ011+SNLndGb2x60c+EL0Ik
l+Pk0G3WfW0T61FVUqQf0jZSrrxGCyTpYaLMFApHpC5afZbxZswudBvPaqcPvl42Cc41CdL8h9zF
Wveq1X083kplmaiW69dtNk7AkeehsiruJ1PZDhy66kcWK0bb272Wq/UrCo0zVAi4iKlu5EqMeR6C
yIgZWZKNsU3pSOUy9AXHvqR++JyJxmh91ijntbE9Dn093dMgGs3P9IpST3KGWhoMlVEmhql6e6T0
5t9VNRNTj3UTjfE3zxgYuRM8uTGuMz1sle9+4NcajCZTE02bpA6EYdrUsToWpARSFypU+uK2hQ0M
KSxqINderFjNzzIwvORTosmiPx3LbuwGnxJqkZI8W1Vh5h5Dg4MWPIaS0MDEWonR0LV0AMi/3Sax
LKLz2iBSt7W4CPwXIRSo0wP01NvsNTF7VfkRUGDXX/pcl2vLLTpGp9DJoA1QBo6iQvkSvQhyGFIo
pvSbyZqtoHCWJY7MGQmujSBtRtWJzVEJjqwmGa6LZqDucqBTMFCXNVWtj3iRLWVItM80mNpR0mFd
okEbu0moWbXwEDBDlfkvku9VI9OBsIoZlBU36ZiLiWUXKOqN0X2ux1D/eXYc9FVdow0WGJnI9GNW
cBuo9KWjUhviSvy2yLQZMyPKQQN3Ft9GZOUsOqXPoGi1TxhOg+TGn6D/qnfVVcB8LtC079lmvMqf
3zncC9WDRXnkzeRMByFBAaaDf9cWiQ4sEHJkJnOnithGchPCKyga+95pFRuAf3IbXYn7WWnc2utf
uhfGOLmxf/4Ni2Rr/g24alOZ5YYp1ZxJROupNVg56AG7d/rNGDrtTtjAp+r011Fq/wccGKdJz7/t
McmkItLCyhcFDbGgojXw/W15p+9ogjvhRpNQM7L9Q3AbXBU3gb/CI3IaOL1Z1DQdN0BUo1OEW0Rw
EXTZta6G5FewGbbldS9/H+rvf/6MF2zAzWWC+NdAcVH1On2RWtWvEAHydUCMt1XyoFYHPXn4s4lF
lvq2Drr9b6xJ4DKIRU9tRFOjoyyRM2z7SaMVvBE3PUnU9ChpdhvaxjGyY3c9kToNCH9ZZbiHAJjh
JZKAxVvb+pU35fBB2REVqPiY7qjLH+X9X4Z9sx2gKwYPOjNuQFiWXxDYbOCTh6t2NUwugeHHJpS+
gTW5o3tCOuW1W88IbDnzPgDr2Em5ZtppW6+QJhO8vIt+5x+hM/djWDM+GR6e5WKzPiuLwctUu+38
jQln3FDKtuh/GKntyWYAS6j18uddPbdoQBTJ+QR5AynL8nBmaTjL1sZYpP6vlreGrx87VbR1c98b
IY32ePNng+cnFYMzHQQcjrjLJYayEtPeUyqmrEV4sJTPHUh52ZxWvMoyQJsJQoAa6TC8UkQ8qyMK
cRyPUsBm5kK/Kbtoi6j3ignp/GDSZNBoXeBAZzLhhSPR4kgxo6pnIejvWc+BaznB9lv7VGwRht5p
N82TtGkY99la96t1lNMcZT4n5EazUJbElzy/7pOmDGWGdq/dHr2HcB8e4+7GcsCxzQKA5U5do2W+
4KXnSR94g2aSJwra8zF6V7jxJpUxoIz+X73xdjSadoW6q91hg7Lt3RBBmbz2dS+t8L3BRR5Ys3te
mGCQju8BhY6rQTkYN/lh2GWfhGu12P35VF7aTajaNMBmGnG9shw97aZa6JJKZpyfuXDJbj6rx2Ib
fZhoQSHT/hTCM8PUSn/tow3ou/3DmtDFhRM7p9dg01SRy7i8+VY/gg4dsM8UtCMmj4P3YWWFCwvz
NMLstmU2EXCxtOxG9JEPuCgVWx7ageThPt0L3bZ6lh7za7DMX4ebpN/k31aMzt75n3QeslbwfjSe
mJHRAPARaZyem6ZA39yrWVZKgf3DAGsPLPBvUovty/DAKw/52bBbF/Q5XyzMoUwp6iD9JPEM2j92
UiaYJcdS9h8G4wWy3788oPPKFGjK4bZ+gxQuP2c8VXI5CNQs57hlXlZ4rPa6nR70bXBcOx3Lt/fM
2rzed/dPqBSdYRysZa/VteRaz8wnH2NncPRXz5aeIHTYrZZi5r1Z7N3JCmdP/s5mJ0LEGZfYnIvu
OnGSiPA8HYy3gehb7V5zVw7LApp8tshFCRP2mSFH3W7+pOZO+zBR6e/uEZ5zYExgLO1Y3cr/wToX
D9Jvq+Tx+FGAqEvByRTGk8yDEsWGJMHWkh1C3shL7FfWduFjUnKeR725ezJztacfsy2iZLBmLpDK
7TfaNt3ED8KmdMetvtW/zSH2n+1dOP/EmgDWySaAPy9Ppx+nQZ54ABIi/Un1bvJ0JRi8+PczM0Dz
0bxACKB3VWOA5JEgA4jsxrqnGf/nBSx6Z2+ewwL7ZzLWMSO4l9MAWtELpLKdxPPq7Uj7NrlTXEnH
ZC/u1wq90oWDd2JrfozenfSh9PKwL3qJnIDs3pE3oBYnW7j1d/UWheBbcx+aNjjNlU1a9Aj+vUaD
9xyPT+qziG37RtML+uISB17aNh/bnX4/UlIfeMcbp3Dqb1ax5rYubBxRF64LDDTDT8u2hBDDdlQW
TJR0VGBsUDPNoSTj0jbSEW4u5SdEcUdtbS8vXLE5rqZUhsyaeTZQOBpDrpdWLtmwGDlz2Xp6TmrH
v5Ee6mvZrRyf0NO3c+O/s9h3dpejhSrbmsojdj0E0D4n95IrsrHP1ZX0IARO/bGix/XXsdLsUN6v
VlvkYoLaJ3IpYFUEW3ilHtVNcFfspfp6Jg2Pt3+bufyy98buwCjx/MSfnt6SscZBiNP5FKHHRM28
dIDZ7dNDBmn4Wj/iwr2k9AqOlWle4vizewm0a5IjSGJ40bfmTt2Qp4Aj2nQb+T9Y29lpZfZmng2g
AUN1gIThdGkFDC2o5dHQqMUvQcJo15pbPrv5xPB0eGTCV42S7jIbicegNtO8qe1mmx0mt7trwABJ
jvdd+QJol27v1/IudEEti8F2xcEt18YcOZVkfJtKidsUl7KdaZur2pCOyCkge2rmO3Vw651w6+3L
axXOHajXoDhc1aF++2TvX3XMzoO9FG7nfzij4ZwmgGCIhc5mvZ33ID+ZT8ZzvJ/2kQNqlOxl2BuO
sRuvaWc5r8hhh3b0mH/X99Wn5Jg5f9dVIs8l5gYhQaAGcyy/bXF4RQ98a26khZ0PriCoruqFNq3T
lRLMsrj2y8w8eEIvAU6e5aCbiuh7LxeYmaO17H5GLKSOeW3spE33KVld1aJ1+HtZ/9hbep6m1ELN
K9/szS9K7UBs1W3a25gg0SJTexNrR8/acxLIZaDKHPdrr8vS6XKuaZ+xxTRLZpaGhRsSGb6iZavm
di2rdtJAgJbEezNM1x6xZYiPHdJQnWeaZRNFLXawm9Rq9M0i50VRCBOlq/im3MmCHTvNRt1mR84R
ovQGHYW1Z+X8BlFOg8ifcoIEkfby7FSGJAiNEbDC38LBTQlccR/+Vu4sdmI52GtImwtG6YAzyzST
7hP8L1wSWrtj0YFhAE13P+TPwqqe1VlUwAdlIJlMFPoOMF3LSlSZdUpWhVZmhz/bn7Dx0voMZzZ0
W/ikf0Yx0I7v1h+teZdO3QJGmYGAT4o8lKLCqactpcbqQ9HM7P7Y/tS29c50p8qpNpk9h/vG/fSy
4v6Wnvdtlf8YXGrH0d8YlZARD7CKdv11+Bh/8b7L34vUDq9nRux0G8R28kMBTvm8YnllqcbiYmTB
BC4QlDulhY5cCgAK2FV7RqDMvPzmo/L9bw3OJAp0ksGC8EwDPjn9tsUEKWSuThyZbXVtHuMjNXaD
kIspjev0rt8D6P9vWMSvgnuEkpv/XVicnxx5EOqMgGtOThFgo2sBZMAki5qhAmtsVsv6EKJVMwmB
BpoUYPt50xwmvYh+kJByFXVS4f2sTE5MabjoQzjrQKIzn7MwtyhHZZFs+WmBuSmrUZuJhE0lT4Ry
3WuuoWtHR2Plg84ZwMn1WBhcXI+4CTItnw0ad5aNGvFuQstB4/UYPq2/iWfZPpBVaS5Dz7BOOtbL
y9iKZa9IowKxHrSuoVv5m3YzvunBlDv9UOIKRpB21aoU+5lvwy6NJ8ifENkhS1gcm64RvT5SoCUM
AQeb+UM3/fU7PFug20Mdce46LR+loqDS71d9apcb/eGXmxEPpTvf+Ii62mq0Oh+E0307tTfv67vM
TozhiIwa7PVH0+nQdhY3CTfeMHie+i38Vo+Ag10ivKu1DPw85FgsdfEuGsWgjqbVzVdCdCbwUibd
bio2pk3X/0q4X3sO15Y6b+67pUqFAIagx15cxcyoMKqhpE4h08ZLf1rjLvKlFd6g84dqXqFFnR2+
E4p8S2ywqYgZxOZYnPWAZ4nusIU1L6VIpL5KkHJPkausscifRTUyFX3idGWufM+F99NVWnnUaKJA
a1AtHK+29R06xCgwgs98DeGnneUX8TertbDz+w8oGQQWJVpO71l3SFZQCxo7CFwZ5LluDiSvR4bJ
bclRr9ev4YWjQ15FJZpu3szzs0S+6dAQqqowpx9b3UBpedoLPMVooIa27+h7hjCcP/u3s8d4LrC8
M7jwp2qIAkaftQljnHeqXsFpC5Z8ujNRxPizobeE6vRCnlpaOFIpF5RSKbDUbfNbwdjPMtIkkJsm
3lc/M1vfFsTDwL9IR1Ysn2/hnEYSdrCP5APLODXWCN1ihY86Hlt6l8yaeO5cQRV2xBqDbX1csTeH
EcuVvre3uI+jTpcGBrvkLeWob6V9dYUaxlY4inthZc7hwoNxuraF4/b6KbEqdT4wr/6j6sAHvOv2
0OUK224zN2bhq7ipR3dlhed3cbY61wLgD4PWaxFIlUaqCMVQA09I7PirCN4HSROGEZy4daB3b119
C2Duxlj7spdO63u7C6feMiqjFhN209E2H/rNDAjPdwTixT6+VnYjdqdP2S7Yrax39i3LHdWpssOc
AecXiNRT3xOMUWukLaXo6GAkztyWCtxiPxytB2s3V/3/urIzn9d3Bq1Fxz0V8qZqJAxKc7993tfu
ytvGFUDPfBtuVwvwKwu0FhvKoNegFgb2ys3odJ2t7a3HEM8TQZJuN064XQ2NzwM5hnIUUHQ6KD+6
iwuL7eQbVuSZMe7A21XNgfxxX9UOTL0bwKy0TgM7UHboih/W4MUXXq9T08tTpMuF1uUWaHMXsc0X
mpo3/TwyIfGGREc483fy48oBOr8wJuquZMt0pCibL7+vYpSFNkO25szDDfeMCzp0UjcN6NJkHyKd
vj4Xcu6FTk0uVjmlmgLKakIC9U0zgzf6WOyNHaTcu9Uy7/nxObU1//m7CCSfO5hJx/KmV4izKLEI
t/PYhPdKg9j565kXqg1UjGTKyiDSiAXOSllxkKtCUAzz5/T36qe5Eim/9q7viPv2efX9uLi6d9Zm
r/R+ddQiparE2gxNrj5q+1kDb+6HlR8rOphr9s7DuXlxYFyJrignnz1XSBzUU8HGqVUCYFDD++wZ
MC+v44IidhtGxrOfRNZjJ8jyWpA1H4pTR4dtKqOmYpDPAYZeLFWL8mkS0M2tNwMDn/Y8LKHa3aai
Trpb38iL1+KducUZ9QSjM1UPc0m1F4e9on3W1jBYs2terkihDwaQX77Qh/YTiAqaHkKl+ago5G79
NtjH29VO0uyRz+xwtd9IpGF1nv3du0OSyl41Qy9jO7ue88T50Z+rYBBzH958yf/Hjf9Pkt93bvUM
N/6xCrPw+9fv/6PNvv+Pj/m3r37+HkT+9l//ZiTSRWDfBAozxzblZf7a33xEuvwvqMYou+sKQ6Fw
rXH5foPIoSpiyAGgmaZTsGH66x8QufgvuM8hbaWKM2c83Ip/g9vvfx2BX/xPl/mIFjE+SQSyq7qE
thCStvx1SxpPaci6ljuIeMYR2B4kEfu5aYP+6UZ0h1tYZjbvvtLvH/B+VPQ0aDqz98bW9e5kMm9p
KQFDdI5JsauyzG0kfQpyay95P/5sSL5oiYIQAxy0GM5AbAbaKWaoa5aT5XZ6lTFsJX5Nvo83wcs8
JmhtOkcOyRC1L71bPJJB3SFrsZnHvaJydZqDPX53H3+v+t1vWSQ2EOmkajfyW5rsY1smrhV+j73B
+fOKF+H3LyuEv9RrOU88RotbX9IQK+TJsBz9i/KqH8GkEwibB20zvlLZeBp2612/RYfh3OZiZTFS
IRPkQpbTBk5OfWhuWytbBBlep2t0YnboNDjNCJ2DE+h2fRhuAKGvxVDclPPvO3fnLZBLc4VsWase
uiIaqiTynCIefmhRd63IvmjHpnyMq+QmGOsHeqVf2wL2gsqU6iP0FbehIv/0mwbNdKll+DtsIejR
6YjkA9FCpc+SFq0bmDLYwPqpCsZN24YforHatDK8Ka1hRE5vdV+6CTKENhYkO8jQxBFGg2a2Jruy
RdbaZPWnxGc6QWLA3PWTNLQps0Vuk1qf8rQDyEm/SRTIrq14vBFqiIPQWWEmaWuN2ota67ddbh5a
E2rBoPkWkjs7aCwgn5RF0PTPWu+eZRItwiJiq435qW5ZiuiZV5acMl+R3ZZQnLhyqjROUqpXug7C
EvaEwok69dET4xs1b5/9yd91UCLYTW3eRW3+UxWjn6KWXCEe/9LEoNW96nupV7JdZp7EFH7+augl
GkDitm2tw6AqP03RexXUZD+q/nMQ1TtDb7dKSgSkCx+CEYWd0uzvypKhXBFtJNuQo5vBCLfpWF9J
MUcDcac4bz73WfrS+touCMpb0Pg7LTWfLFPY1S0j2LqQPcgWAbkQPROL5HYESYOtJ/CfSLFwrZmj
5QZS/7kswiurHXdqISLZoYH9r+BCc2tVbTdI8UhOUI++Hbat29Qj5AfVYNOv87dwONwKMRRXcfQl
08aDJJfgVkz/GHXKLZMzWwVOiSGFI6uP6qNpjLSaBv0uzaofUZUeGH/4Lhs4mErbeHF8S6xY2YGV
PMeWbmdF8ij50RVyfA/QvMToX1WeY8oo4zRG8kVJZmYAs7hHlg8MgmFt07x3PS19VoMU6ZL0oDbq
owU1iqdcJTriBS1DwLLmO0oTKK7YV8amhUIh91X0ZoAxlDFCirW4aaswsZnq2TRqsoVHY+cX9WOq
jf4mSepjwv/LtSg7o+H/YHDkM/xghU3m2dp6mou2USa+rQgwwOrg5uqk/jaE7UfJG7eRIH0PxfZJ
kpCmyppD0ET+RquTyMnj9Ds6HZ1bQCbnhrryKEXNc60lptvPmktWJ370lRiVbQUwS5UGq/oZp6nG
m0eaeStlRI9gjz7L5So/KzMB6gsnOnjHjAaAfzBtWIV2/X6tCTe/3Uu/PqdQRFiEp5ayJEkVy9KI
B3OyHPkG7o/PI32/F/XBv6UKaSvfuity1keKSnb6iWb2poiPIvHeXIxYGxafqzj/BHy/Fk2fFWQX
U2VwdC5ynqmsus6QBstBAK1HZc4P7ZXH5ZKLZTRjbq9QCwDyyy9493DzrZVpBKLmNK6+qw7VfXXI
GcyiKIiDuYsP5qt1VJ4y3652fzsxPQcptHP+sb2IzJEky1CIwzY1bJPp1/BIBftoWpQhK2e8Wiuz
yqfh89vXpByAGD3NK3rJS7yHnxWA1Cvfo1Q/bszBNXfStdHaxSFw2ptgC9UO/pqUKzwMG1W7Bgq2
VtM6zfJ+/wKw1TIgXOYNlmFZEkWMpRqJ5+g3zFA4yN2YL8V+OnZPuZtu2yuG8Vb2d/6GixME8uu/
LJ4FZpI11KGOxRwSSrDV+Q4itJK5asXJ77Kb1VrhRXtwbRJ5srccq9PzxHtIE8bHXu907uTO0IRu
X2/zA4OBO2G7srqL3/Mfa0sghOEzgyh4MQI6lDyULTC+T2gqOum1tWt2/fOqvQvBJ3AEmp4ga5j1
XwYknpWOEE/n8+rC27i24WrbJ27/Kd0ZTnrImb9/gKR/u3puLviBE7uLm9Kiq2fo4ZvdeTIGvp47
/QCP325uSARH4/CX/aW3kzoDL0hi8AqseBF0Sk0yTF6Lu52TdGku1nmHjg6ItbN+Uqtbb71cODgn
BhcRpz/6ctH+MijxToL9GvZzfaeqt8Ot/LwWXC5aBb8XSJmVlAvi5TMfH8RZLvlJDUQmtxvEvuL9
fH6gE90Uz8ND8FXhma/t6jYjeVgzLl/cT+4ldV7VoF259LoAa2Et4ibKDwJTHKPtt4/A5oVX7dU7
Vh/UF8uxbgokeJqN7u8okDaGC5VRO8/gby13Td39UroIHmT+CtSEZ5n301ur8eoi9Nd6jvpgepvm
WgXlF2wNR5lwhXNpdvVEX9ru9xYX2y1YyGY0YcdNAj5wH2Av3fnXFIeZ+nD/A3uXbu57ewu/1Kae
PowR9qjqy6MtfFY3czNRvgdhnPxESvFp+iQc2r211jy5sNUG7MAAYhm7UM+2urSqDPlAuLTmGnSe
2mQHNY8NzYQDfHGP4edosIXvK37xQgADuwHJz5vW2JkUhZFmHWRZiudk16KjAq6HJ01/UQ/1lgO1
RQhYsLWX1QL/aRns7UrNrf0ZFIJaF2zjp6eojoR53NvwHP/JT90gBB2CnSsYaXex0znF5Jh3xpe5
BAGb7GqX8dKaJcoqJv0ig39Y7HAe9E1iIs/pKMmXCg5bsbIj4fHPH/aiDQNmAGIXEPDL/jD8xHEG
wzkrbL9Z2UGHrllY6XtfOi8oi/+XifnP3wVkZmww9x0JmBCZw/7Z02L/8xrWDMxrfGdAM4fJnHTW
EGjR1q/rXSt//bOFC3cNSCDkesST8M0vO1lqZ4ReU/iCU4zWVrCAlHWWGwmgTOI1fYaLi7EgWaVz
TiFuGSDLYl3USInSFpS8a8Hyv+hq/+HPq1lgkt+ONQVrkg7WBFJ4GSLrgjiQ47Ij0WEGOyFb6UIR
+NbkWA2JLwQ0J7Zmt/luc+QkDNpotlXjhSXwDoFrfjfeZu/SrXEvfFxZ2wU3fGJvcWVVH31lzM3h
P8+8y4vzI3RoI+8qKvHp85+tXTgXJ8YWR3scsjAb3hZXjLY4PPrQ5FFuSfWnP9u59JydGFoccR2l
0yqr+IoVkrYOBMn+HrrLGwP5K+Dy+2pXPq/5+QsH8cTkvPZ3G+cNgpj3ISZlkuuwrR3N//HnVV2y
MJ9BhuwUg5mzxRuNDq8XjUjIOZ7gP1gVqXiz1oO+tEHvTSwe5Ug0uoTJVsFpW9PVYLA3SZZardi0
44ojvbwYIncgKOosVXb6uZq8gHsyhcM3RLaFcoOTSSvDzpeyPTBC/5hYHAJr0qsQol+8EOTYum9d
+ZW5ybNkP3Teg1CVPydZ+9ZmHiQInevp0VYdupfKoqTQWE9VFjp5DdW6Fu3HXj4UebqHP2T35y2d
lQmW2ZkJ8gdw7My/BJh68RliKi5mn8MD7fY/fcgQWgdO1OpAS+wGBGdiT5vm6i0vBUpSH8o7JG82
a9HoRQfHLB7DoSCQmDheOIFC7Qoph7qA64LINi6uvqkIT8BX7Ncc3Nso7yIfZTwIPD6QDrpl6mLj
08So1SxnxXpS3xglLDfNUD5YgfUVx3sbdupHCLS3Yg9Le1wIrp6kV7CJoN1u6hu9HSHvmILP6uAF
dqGnEBs3MtU9fVuJiH7UBdgio022JZTQzPyoMGKHd6Pi7RNjfBCZPf/z9i1wqb9ehveLWRyxShvT
HEJSwUmurVeZGU3zWnvoXdSZ3fXyxaVqOLI9ygwQEw31LPhQs9KABJdPN8+ReT8lN2Y8RnuMnqUH
RmyZ6BLc3AW39ph+W1nnfAyXm6ZDkqBRhNcZ8FqEVpModVJpVoLTfTZBNaMDFjJmhYD5Y+lquxJu
sO5GAZizmihdytIA//+X5SVGJbf8RG8HLA8CJLyhQPF8POhBcSsL4S7s4dtJW4PDUX+oQBIBRtSu
6jjaGKn0yvjiaxDl93GRHSBATN2Vj3KhmnTy0xY5HA0vePvL+aNspa1AF7vbK7v+uvlv1cmAddOu
p2xEVXIZ5JgQ3kyt3wpUHeaIGnjgg+7CDLDNNv3VGs7i4g2lQkaTGfzl3HU69Ul1KqfUyrE2COUn
ar4oNKDf7fSTeu9ZA4RBnvkSmsXe1LN9jE6SB8FzEHlH2McP/P7rphTbnTX2T8xI/xSCbNdAPHGN
FvfjYPQPo5Id+jGlRjw1T1Qfv1Z594MpncGxYJpd2aILxU2idJkWLcPh4DgWWxSqY6UnRsdSPlvX
M1jd+ozI9DGay24ztoLEurptHPNbuF0roNBEWl4albYwiQg79gZKXjgHmgApPP5Uwoo6kTZekXvP
ZVwjfzDImp15VR85RqX5O8+Hpb/NU+BXo9l/bZX2Ve2q+qaXRtVWWmiX6GWIjmAK/qaxCmpMnThc
TSHE0VospXaa60ABBJTCJkXpXvoy+2LksxhIl9Ky8INuk4TheCxyK9shwvBJKot0M3qV5xa5qbpJ
bKTotEnlB1Ond8m/Bl+WN+zbroYOyo+sjWoFrROY+rCpw+51aGWeRghGdrRC4j2k/hONsTrbIP4G
qZHZ7xqrTB46MSLNq8TSTXugyUErNhuzVJNDgnLPBq7HL5XuNSDsDfXO8odPadwNdlxSaue53IZR
PkBSrh0SOmydbVSi7opwlbkZzbN9U6l3aAS/6LLvu81Et7mJm+KuEvqKWT4aRk4sqmx3A2Nt202o
HDTNE1xq6A60w9e6jDaTl4sonknIfBuTDEZcKlRtq5uJ8aR4ybayICMCDHwv6uNLYnajDUB3sOsw
/xp17V2VetfhjIEeOiW5F6SgSxy4FXsV5t/Egvcza/St1VJebiD4jyVxdIfcjxw9jgNbn5Al8bJR
36e07R1Padr7WghNCuCVF3y00jhGcAxpVnTdafL4cGHR1GLX405yvS4u93Uu/ui68EcaDSAj4Yqy
R6PZ5pF5paqTf0jj4TpX1e95Fb36+vA4KOO4E6byuxaK8E0kIvGpqY92U7YIPIw0PUMBLjgU2D6p
gb7pmpCyAUolPGyOopSHWqH/oOrFM83Jjdkqt1qZfLDk0t8agigc/KH4YHTi53jIbvUou9UERbVT
VRxsdBaR8DCFyknLwHI10ijbUvv72u8+l6l+6yu+CzH5hyDpviWIxMJBVnNi6fflhfmQ5tHtlBeD
DUQRdXYvUrexqlwhZ/EkB8Y9xONf6QJC1N9EH8MmkZywpwHHMbplNA3edYn7UQwRNYdK/hBZ6nOa
Dl8Hc7iX1brd5JV/g8zpV0JQ2KZ7gFAtvTXKoBFyhf7Mfv4RNbiDUXEJukiFSGw0noJcv4NEfQe5
l+/6jf5c5B0t2ZzJ2LhobMVoYmfmD7NFIJ52OKB1MqhDg5QFCVaXKdl9ln0nhx0fIKRr3FaZvlQR
FgMh5iZoLDOZomZjKSlVycpigDrt74JO2asIZUzR+JjlGYIucn8jDt5t31iPgxqobmo0+w71avy5
ZyuZdleP6kuc+HSKo46/V/lojR1deqW7BaOMHJMac6Oq77mYH4LR0+yJK49Q352iekf+klvJi9wk
8L7GnD67HKjfhOI1CjYbPct2lDPBH0nRrohDuMwGp9TjQzV0u7qSboIp+imo8U2oNxyCtG/cJBW+
ylYt27KRPpmRT1GmpstsoHsA7UL/oRoLQOeZ706wtNqRVUO/5PmIp6Tqq1D0tNIFFSmfjEZlXMEQ
EVeSjXzTbUKl7UbMSmujQKfg9eP1MFrP0iA/por3ofNhWQq9O8j4NlHSfoyl/83edSy5bUTbf3l7
VCGHLQLBOBxOHm1QI42EnDO+/p2mZItswGzLb/vKVd5M2Zfd6L59w7nnQBZLTgvf5LtqGw+la/TT
RxW0n5UynHitfI/kOrKrvnks/HwjQX1o4kACChAN1OZbD0qWPbzxVKkv6QTGNL2JXd5PVm0K/aBm
jJxaNx6VsL9LveiuMop9GYhrFaIvoPlDRxvR3CHn9DuoAKzVRN3HYBvkiM6SpL+mPYifoACXb6Gi
MtkCN9zh1ikWmv+gbyg6dG5FuH+p7jlbFGPJ4kALBFACjn43Jj9EofFRX2lfwZqHxlkuqqsy1Feh
CN5+Y1pFgfBDK3Xe6pryo/IFqECIDUh2PQ4SUcmYbD1fhhRRAdVarfR7JyrKD8Wvo3XV8CcocR9T
zXAlo956aQVB5TKxtG4Ci7MqtaAZjEEBLtWl1bU9wAtV9TzweFxMQYz8Q8x10OIT8q94jMypFF89
TdtXkChPFUL3WOnruMYApTbU7wEkeVN0s5NWWyXN+MlpwhHSlUdZSyZTk6b7slKdceLBUsi3CTKk
bOONYF2q5NT0G2AMJkBrWwjubidBu4f6LqKxWsRNjsZ7ORIOeR1+aXkVU4758FBVI4qSof4+JMbG
V0pcukB76fVmG3t5AuRGywMLkZz6vAJhR5kbttdiqCfKLU0B9CMyIKqAUe8PH6d7VxpBhvnbQilM
oZWg2gRZ5gMGVrtDApUHK5t64RHq09VP2R3My26zAflJ3cMTS16MQexIeywl1KQVr3G1ZgpfxTrz
VlGZT2u9GkIoYVXrUQ8tUc6+h3r/WVT+lhOylySJt1I7bBAX7mO5XrVGdtQhxeONWhqbeV8Cg+C3
db7WRmAPRihfQrs3d0O++aJ2qbTTA/haie/hT0KQeXLVMDyG0DM4QD8mMTMeDJ5GBrSJoNbP4Ku9
l/lgfM11zwCzFuoo4MEfLDEAj9jtkG1WQkaviYeYN24vvjB6EdfBZ4hZ9nhKgSOTXX1bu7E7bcko
GisNnZUfiBkMhmOImagJngEAF9UaLemTakI50cK2m8UkOCA2YgWfJLi8SpooG1RFaJShCRQRG2R+
GDm1623CPecmiNlZdRsKbY5ElLJF1RHCRIgH1BeAycKs1HhH6EzwrFv5frQx4mqHj8zhAdbqqFJR
4QsDHCQ+VLQJ19ousDlQZpcbH+D2klERX14dsBiYHNZ51CiojMTvQLqbIszG6oQVwEHKuve3vqu4
4ko05dexAWaIUHzcPorn1vjsA0ogokCHEMkiTaFQYOwFrkYF7q5ACZuLLKTAGwVCPe0EnQ9hAttp
fdeDiYOrjwzTs9yBfM8L01SVJNTElEdgjkAWuPriPrE9u9xOJhIAcFeKq2iXbce1wgJms6xSGUte
T6EfD1gwuXzTRtLB2R9gign1PwhL9Jv6sSvNfs3qGy3eebQJyLg9+CXpLK3phBwBMxZL0NPx1nAI
pvlfzL0tXvoLO5RvkXTI0mU67Ihu/jJCxwKzYYUJVKyN8ZMTGZBgDYjOwarn7/h7aVRlDTxpkFGH
sLSlH/TnZgUlQwWpwipbAaF1D8zem+AWaCe0gKbatZ1CYt2szOkQbKUNd8/0SLN0mPo11KmKxrot
Awm/prErjBkmq/hQA7oAjb8pwlzVzwn1FE13PJ3odjAc4qyIRKwTMiIMdOEa0/25UIzwkRvIToAN
t7BAA70q9HLdBfxH74fv06Cfbl+ixc/92x6NDckyUDWnmgcPlT0FmDie9JfbBsh1mPmHCwNUdUEs
uLCGar1hQeDMHMu3obzvc0aJcWYDRQR0nTCmDWIjsMFRB2hshFiJ0gH9mfhLqt6L/S5tHm8vg+Kn
+vV4XLy51DqikMvVHtGj5WXamlMqvO6Q6TbLEgqLWpj/SEtQ5xqpVZfAdvuRv+4m7mPSwx0EYEPk
1iqySn66R37NODHLv+xih6kbq7V5CX5U9CBId0oCVcz78BQ6qJZjWqSH4tRdvyGTaszHbdERXtil
dl0SJ7HjRhxVxTSO4S65V1atS+ACMgAp8VOwTvGqMjER827A9Q05E8NfRCVhW6Z9G2G5YKUE1NnM
PoGLcIEBtbuXBsuOHejyoU9hl3v/vS5MCEsewV7EamWdH7ZbB5t6B+q28uRCwcFuAJFTnRrI73Kr
7f07DNHdKxs0t1qMtZFSZAaipmflDlp1w1apTM7VV9UJBMQYQxec9vgv9mjRhwFeBpUlwJNmBK9N
xvmo+2OPKgitQPez2hg4CBuvMqHFtu9kK8UADih1v4Ei3W1eQsnUfggvoMrpPoQf9YawCNeM+GR2
R8+f7fdPokKhWAhjQSKndNC/QgwUSsCoZKxvX9J/OBtQCQGYA4AsmjxhzOqgT2MYIdFkPpn5nQpg
vibY+V1gkdk0+ZFvAeqrAH8DT7NnjvvixK9ZvaIlpwpmKYk0izTUiKmbMeH9yKYKgo89YCtlAyFh
/Y8BM9jOSxPUKwVeQW9oQKGONzNJLX+tnrFIOlgcepCjYoEhk89wPmJB2aROvKw1JXqruPBkd8cJ
EWYEtSLUHN+8N9+S1/FjdGAFB/O2GzEqk+4noKBEt+g614Hqn+gbJaYbyMgfMn9zguyU5qKH4zJt
zZoVlC3qjCaGBKEXFbZIFTxcR0cN4EEypsmcUSM+mXYeAE/jyQLClvDSXK+q6IvAywkkM9oE9wRv
ijRzS1RsCutfcJksnscLa8STX7hMPeHxOupnAGgVmiD8J4BTzvrWAFV2R6T3igOTJGIpkBHO3BSg
dcSYLXUHFOhNNFAOgJ7wo+7yjuxIIKThHPI2FGbzMr1UYFbLdzEjHzknpbOdvbBLXYxoQsGdJ3bH
bXrng77FGVa94+8IalG6A58LCCVB+Sm9BA4GPKDptY3vE4djY0OXNh3gV/gA0Lgos+w5muoxAhsP
8UXQtxPM8YXg8VHQI4D84QtkIjHbyXCAi1cUaDbABQDBQSOMilKSpiiTUMLqo726rR96N1qBRMpt
7XzD294utg02v8vyQn/bpOIPta7qJgQpu1UHVgeVHqgYGKsIyVhoyTqYAKCx67Ci9KVsSIYiATBN
qITMkt2Bq9IIFRoSBBCNhtglsnf/MRuS8WhBpwAcj7Ps1g+ENugJ8J94BMR0YL8PD4SminMlh+Dz
gsPtJ2yOyoEPItP46P2Dekym59iyFsxmgpEDoIekFvP/3LdwN601JwcRveOjEOX8CuT+f4z1fwSS
Pv2z/NHh4/PD/6jjj+pyevX8H/2cXlXI8CqgBBiEwEANaZL+Nb4qQ+cIHwfVdqJChL/C0K/pVQ7j
qwaIXVGGIUkc+vJwt79EkDiIKmGyQkD6DmopgEiUP5pfJe/Rb1+ngPwTMR7mU9G7xSwsANrXfj1I
xlABfiex1ClydcW3DZ6wqPHNsdGrtZ5WllbWtsHxKGVnZiQeg1BY1VBu6wacZqXc9Zq2KVUU/Buu
frjYyvufv+Jy1vX6hp5/GwbXQZAPd6QA6Eq9cH6OFldq+DpeOGklrckNJXg5VqhFlb2IHYKhhFIV
QBdAH9Jz8nKEWrRGINK1U7+I9Up0JrBVQ5l9snIPMzKRw7EjIeLSrjf+2ij5+8WDGjdRUAQBkOkE
a6C+kOURYrf6KQUBK8upU1HtfInUU6omxhQqAZboHYSVt+WfE8mWoRd1j6lEkvNpUDuAeAoZPICO
dnHUQCIcmxIEqpnwYQpeM/8t1PPqNXmmqClWLp+CJ0w8IAzkQ0sD/Cq1vJX3yK+qOzBDiQEkmDEN
xfzc12nE3D51rMbMSIKYINR7a1oJ4YNoqVZ0jC3BhdYU19v5PfQrmRNmy1ahgwgoFnhD6Imk0Kj5
QiyB/Jd4aNGPNWYbFavsGKVFaX6fybH62ww9hqQNQ62qCcx4X9Qt7zY2wfwnNm/pToVilOf2lgaU
ZoaoO7QwBcCdUE8+RGSipzQ1yFoKeG7re7RULOV7jLJvYZWvf3qtr38i5XIgvK0HPYefmAapC0Lp
+yBEbKN7xa5SYwu8dVYxFqvGCOzbdhlf4Awyu7hxWk6IfzzY9TEtqnWfRv2tCiLzthGqlPLX6fr9
AaibhoFTIdQ1WDl3IySS4RzD52KdvhGiutxWSlNce3dNZt02LC07lN+GqWtVcKMn6TkMN3b9EuA7
N3vCAhyvR0wZQu/S9l1olz9AB9NOXSK7a7jclhC6qI70LbfLTQ7RSeaY2nWFZ74d1GWTy7FIOwm/
KtqgG1471aY7nmWGbW4wKye407a57fls4dZlwwB9ApKER45O+lrdACCe3HLe9Q7jDzQUcMZDR7sD
orFxwk/Czc7vmAoP5PPO3fpvs1T+F3piKI06pp1qB82MBkLlASiKwbqiW7wtgvONxQ/8D+70t0Xy
il4ca8wBK6lM3GntTCBjU1Z8if5FZ9b2WezSUrakWAHpNKYnvY7a//q2f1vWSS58YTn3Rl9uaqy1
ySIgM16KklWYXL6yvy1QrqIFsEwPGpweGdRuOreewL6qsyjeWEaolziJ2xINJiyDK45RchirkxK+
3L6clC7NfKsor5BmjV62ExaiPPJbcLm+tKAeVb5Or+GhXxlu9dC8iBhMxYQhW3qLdUJ0yjPwdVx2
XgzjJNToNsC/kYHRE8nf/T2mhPbyut+nqFHID7eXvXhAQCitAV+h6aiqXx8QxHWBr5Ppu86QTC7e
duhq37YgXtcIfm3shQnqvvWpHhRTj7VViGIItVoBVer8Q4bSL6HPI121EjAjxFYgo1hHIGffYGLq
lB5l3EXWPDtrvdRVRAIAZ0d8/wRhrCEfTcC1GOtlmKCbLUOnZH1SYEv7bXAPZlCELufPOXwS2W9S
GqmfOuiph7YKTUfL2GKs0maHr1TDbbbvtDrCFAWaXo4gPieaF1wFP6e86ltQXDsGQrnykKJEEj9J
bvFQWSqIrw7Ch/y1eake8kdmJWz5DCBNAmabcBdTXqJoB7GVW1xgaAEGiGlFB9zMnNns2vdyD6Ac
El6jN6sv7LLYousAMbOIKoJMBjuvD/iYJLocediFKY8Q1L2IKUhwuO+3vzlVkfm11xdWKAc1cAEH
ErXziDBveYnJf//5pghbcSVZEJUHTsxivSvLKcOFVcploYnMS5WBtSkmKn5oCslIi9QNf2xdD6Be
wS0BsvirTNxDPPBJBRUXq0W0dN4hVwgwPKHhnw3jVF44SmJNahmh+C3Np01aCIxC+Pkr0W/2pQ3K
h/Alz7UVYMMAmPsAAGEuA6fYiex8mz3q9+Im3kQPos2/qg/9U+QY96yG7WLMePkDKL8xGFPVTB1+
QIbuaQi0q6ljQAxDB+gMOVFo+e9A1Ys2kSxjIlrIEb2xeJV6xCOl8XQhge0a3NTxOnZQjn8KN1D1
W/GshZ61JefGoNcJ8SQy9E7u00XE4PENBrXJ1yQ0hpONy4rx+gQaWNoT5MxsKDqA2BBtR4AQNxjD
cyonfkLAus5QqOe3uZMfVZZe6+IBwxgo4atAjZnu9/jloEZ9df5J4UfvFJ9g6MG+hxvkIeR0+8yI
bclpQNjwb4skcr3YhBrKyUkYoSCY6c+VeKdNIC5ixBusRVEPb12ocjA1ZFG1jm7ZIeXL1W2nxLJA
3ZnY0wup0OvUGofU1JN7AFEZCc28+oPR34ttoi6Fl4CsRdCwTXL70E6NGaq5ORYPGVSGGxA0gQoK
WDqGTbL1s/OJmhN44yDfOxvnLv2mzKsANkeAvSVA10XJLj0A6sGfdHv/yP7cskT29+IQGN2QDCmp
srfZ5Hjyo8odBeFZg/Z386IqjBG9JQcjkyAMXG4KqXJR906WhsjrqjZFTT8DsZFZrJRd/p1z2pX4
1u/VVYdeQuKy+tsLBx3FS9CzkokQEWyp12tUoW8+dQXerVA6jcF3Y2rNuGcR6yxsJEEWguISxNcg
uqGeqb5TijERldTKC2XXSRDP9Pl1ERHZbHeqAcse3m9/uYWTr6A9jEgDmmaAq1GrSsROGmPoFVi6
uivGz5H/vP3/p8r35+eeTNdD3EHDts1o6Ixcm4SxgYFo46+B7Cf9F1Bgmel9dhrcfxHLkS2iziIk
UMAKh2kkoiFL3TQ+z+sOA8okVZZdBcx30z6zla+An+fIXgFTMhNQXtsp6gOV5X0DufcpcVmxMzXj
92vZv38FrSTiFx32wsBp6eWzIlVpcVb+bUxQk/o3mlQU6vAveyCUFEHbA2JWykfmWmYofYz4pslS
S4qhZTB8DYQVDwi4gldJyqW9MOYbxsclsRq11yCnkHB80HqSUHW/vhPpaBhxlIO8jGQo4yHHIhvI
rxOeZDLQxhslw9HMUk90EPBRoRWHf8Gd0lymfaZIWToUCR54VP8Mq3qXdulh7C3vJyAPXfdBsYtn
fp1tfeZ41qy4TpunHgqVA/K70WFePQmr7H4KTCE6cpBO4lfxe/GFb3aGnf4RUATDk1gySArQdIP0
ILp7lLsTmzRpwkCYLA3dW4zCm9AuXck64wmc5dU/zRgYccKkLZwB5Xp8RRmqkJumczSDXj9UIfsV
P5lQ97ABraxIwmk2h1R0fA4qXKxoiprZ/GuZv+1Tb0hXqsbg67/sd9Uh6qwGxIlO6fquCAkVpwlR
bcZviG022+8sP6BXT22ykgdeWaY8BhZRVQh3+g9j1z/nkxN95ppV1mbsEAX41h4VZ1BXwQQ1EtN/
04V/wUhCu2T6p5Bn/eIx5Zp6AAelF1vt+Mx76yBmuWSWAerWTugVN3p4Xmtn+5mNMYlOQjXRg+SB
uBr8Y12juMfsVFyDScgHhkc2yAOKCgf+oQ6YOBmcok9wgXLu7TUpXzcKSqWcNu3SONshEkLXrcKY
njw9+EXOwmXTzzesoymGt1vEkCoaytSidYPAlHs1gWjeJs4Qpza237Gme2fJF6wQfVANmSbATvDD
19+uatHjK7MhO3djekjEIkjZeC6mb10NM7CQAQMmGuwsZ6gVmbs+9K+sJHP25J5/BPRcMZQPmu4Z
OV9dDTLHpajJ81sJ7FAmcPaPHKq2oOH60XwJmUIk5EW9fAXO9pDSSmRaliigXC86yDNDxoBVZ9Vj
Ahbfx17gzSAWTIkv7DAGJGo8Dv2J8fTQwS0xCrIitDvR8IWuOnVLQtRsYjWayE4bx/ShhUqhupl8
c9gRsPtoiya04z3NzF9vG55fHmibQ8Uc6oCkBU5XARVh5MMsFhNA+QXLaAHsRNh728QseFAliDCC
Cg9T86CTn4EsAjDYlorqYfzqjfD9YYboYXIxXwY4FPAOz7etzRcEY8hfIcmLkBNkDtdfj/cxJdtH
Bm8pZeUY/KaKVPu2hVnAfl7PbxN0ma+FNGfBYUgDzZwO82egUQQLwRY0mE62nqBtEL/Ja7ZW9OyE
APQEihBcArxp88gTJTTMUUF+y4paqTcxeQEkcD29t50GxdcojVlfbeZhKHtUbCABY6qPWt6eQ5PU
EXYY7kQbMrZqW7DyTx7NR98WmZKdxKVc3T6YRUYCqUGDwC9obCVA85oyoQ1pDd86O2mwtaB5tjtL
A87ASkGKxnqpZwdGwXg/6WJAtxJVcJrNKlP8qTaEEc9zikOT3wsYSLt9YFgWyN8vXsC09EDFAVFQ
C1wrqgl2CyDKdZF1KungFSQyV+ugnny/HYxCimGlW7VO1lkyUIeqHdylT+DiYdf+Fo7HlTnKYSX9
qIDoGebi4kfHh2Ymvg8TS/hy4cxfGaFeuYozpLLJ5c7SwXLCt/qqA+a8BY1bmHCM/WN9JOq4e2rc
J02JY5DojaV0QC8GjCmGWTuE/kKUa+IqVdU55fyFlLdRJ1h+Y4cmsFW/QffhDioXgPERadgJgknD
HSESSfY+ECf97l/EL4y9pWuLRRRiKlTmOzRn0g8Q/IZ3homeBcp+NufUti/thxcZ5DcskvxZxZza
Bvp9bcQKkjsjtqGxPZeMBHYbUMCmmGfADNI3cV8dlHcW9HceyVzfDpXcnos7GAK1NUjS0OF99U5g
+LVbwP0GlM6hVKfbPlgI1ZW/4VA37/c+OFyYUcwsqqB+ABVKlY0agKWFuBm72OvQNzpIEOpOUFTN
reprbHFfgjvezpwO35215Ut3FfGbDFIjyDRAD+F68VKupEMiY8db/6RnDwl4u8Xn2z5u6TShcIxI
UeJVohd7bcJHUUQuPJymoDWANotMdQRjpop6eSP/B3eKcUSwFKsiqcVQnzLW2ggcA1jNlHypx60x
ftxeyjzgxKe6NEB9qqaLRjKAi5d2Ez+kztHbEI1mNCcbl50oLp2LS2P049BwQxwQpyC7Pxm94424
SkBmy1jU0vNwaYc6A72A6fQeJb9zPkySpYfycK4xhmagmexwZZ4AU7tIPRDxkCtxFcFgtxJ/YDaM
++b9ILh0VO7Rfiz3w4f8DTkwG0M2T34py9SrkbXd2ODBhSvfxLWZOu1zhu4FmXSUX+rv6hOwPvsI
ncfKld7jz9yWMFIfMIUbFv3c5Y5TL4qmZC1cIfkZ+/TOqDfKPrKhgWdNW3FcFQgEAGjODhqL7Hrp
sl+apW7i0ARtJXNIX9QpdaRUwdDu4Ki64d4+UAtmUMRBwqIZKFrDr1xf+CJOAVwttNxqSu0exDAP
KZjvzWyYGA3AhXcZhXFCwEzKcgrdxc34vAGGAY6lzcd3xQc9CHQenm6vZckGBEyQfwHoK6p0rSgu
h9AIE/A4BMFzjlRd0BP7toUF94jc57cF8gsunh+vTXHPpQLuo9PsZgBzmTTZGC2wANJhuEdqogZZ
FhFBRvoKBDKY/5DBXtviQOzRJ3lL8uVwzX3NLd0ekJXU99GpXf/5sgwULg2SK/BIIa9NaTI3gmKh
HKysBJHMPldw2gbIdzIZ+hdOm3FhiK4/c6DAMcbJ7zE2+53jv6XcaMoqC5o/q+iQnMPgoTKDHije
SspvhJyoeokwZpYKriZOGS2OFx5RVQHrRrwOI/ktbruvRZacYilkdDqJL7jOepDzQCUJNRaSidPD
/ZI8ICmCmLSFGKHbGl5aHFO+AylkjQn7upIUUMFoH21v1IzrNU9mSf/nt+VzV/jiZOZVl5ad3w1W
pSVGeKyhYC9/UZNBgdJGxg1p4IR6Bo4kQUm0ZCd7oqmLJWRnlY/Y+EyUtaS+NZHwPVVj8NEI+LvI
+izz2wnSN3SqUACSAdA1qEPWazkv4enqAUlO75AOQodSxth4uSdEC2RG408xZ2eWOaRhEJsAv71E
n4MYHETiGCN+EdXOzMPvUv/ht6+3b878QKMkgpETkLupKsYJKPcpeXkkjyCZs4bi0Equor9GyuP/
zQT1AEMpKOSayEstXjxFGKVp8NS0Fc9wN6yFUJem7EJBUDNYKUGLk7fpF6nF7edKxgVhmaEeUz4o
BF3qG/D8VxtBGx9U4TsGxp9v79jcSxOmfyI0ghocekDUR0mSoO1AWtVa4gh1zjh1W7VepZzncDKr
8zM/1GiCGCCax3VHzYGurLaNknG8x8WY4Di16TdtkP74u4AsAjq8hPYPzUq6rNFMEVAGCnASQ4ZS
TfJQjF9ajfXWLKyCcJEQqnGDh9IFFSnzSZV2oSSA3g0zYpZSJF+KvGDQgJDrfe0atTOTOhm00VBV
o64/55ftIPFInLpVs8lWRFaQiP2xErSFDPHKDg3OF9S+0cURdnorN3NTAjXTHaHHD2zZ5k4Y/9ir
JvojP4DEBgeluU6s24dv3oyDSh1OBIQYRFT5ZpOwbaemXjHgBxD8TbgG+QCh2OYOngniFQz2sclU
55cKFpGsoftPCIfOIfyF74+1Lm7FSM9BptzbdaqCnhwSKV3j3F4Zywx1d8cs7/k4hBlMrG/GTHzq
M/8uGOKn/5sZ6qAEBqL+eEBEKokeWMEARp6e8UX/+F6hRSyjG4FePGj+6bmnOACuMuRhJYxAF5g3
Tl0fACxnNEnnFwvvnQotCsyWaphOo7xqDDY13Li+tbhpVQGW0cQs/7B03K5MUF/Fjyq5alIsBGyT
UPMCnW1mR7bwAAi+hOo8t82J5AXrmi2ZNcDjATJbDEdD5JHqrrRFMI6t3iHS+dbsmyfjtcXxs6s1
d9ARWZhgRwSTEasAMg+vzr5QRmiFGsVMMjTme1QSU4TErbeXUkDuIQinaCd09bZTcp9x0Z+feOJ7
/7ZH7W0XcXoAzATC/bDxzJab7qWsfA08XWGcxgWvhbQC+i2E2xWncpa6tGqH8cUEFdIv4cNbtQ8/
BpvIAgMm5+TbaEVAiuDxA1qOuBDWmC45hte++do6OcYXDqSOgVpJuxSCznxjxR6gkYVsGng82wni
FwLLQ84dCfAgCMkQpUMDEiC9a3O5nyNkktEJVA9Eqns8pF+gDGBzh8ERrAzzusWB1U5imaSCqFwJ
1U7ok8wSa0N0Bi9EWTRO5Q26rxPj0MwPKbpjUPMELTgBStM4sFgsQPJpwJTgAe8Cor4peO2A6DU4
e5Ai25cnRkF67mQImzJiA5jjwaZPvd6BoowlWD8byyc0ukOJga86+PM4FzbQuEKzGgzWNPxbKUFo
3scigoOqs0qttAHJKgqOcQ0WSnYkR0DyBKphqMbS+VPiSVk8DsgRBtwBArLQ0fyX3MEhPaN/Mdez
cCyuchLKPwNykAhShG9FBL4giGeNslnLprcp7d4e9/kK9DBAfjO9J8su7VjypBUNrsd2Yl69vctW
UAwC1wl3AJplG2wTi4X8mofE8JyYUgdDBxBREl1+Sco80ZWiGCww8tqjVpqN56FgWOy5KrP/+P0G
wo10+dGK41GRur7dfqILaZOjcDUYYHDVtpURWS0ryV9aD1pKGkgVgZ8ADunaiMxpYln48Mwgdjpx
Wfjkt4atFrzbh0LPOJXzjwVdZID/UYSRsC46OjbQ+PO5Gql1GXG5W4pF4baFlp60qWC95vOrDFMY
VQcYBcW42UCd5HmJlodYVheq32I9eQmkx9tfh2WBOnn8CLUcIYhza2pfM3XbMKeFWAaoz58EURFN
Rp9bcffQgtCp4krW+0Ec2vVzdbVL9EycH6oxFCZBYlqBQhEc6A4okiDzgRmvzOFf2x3r8izUwEnG
AnoJyEEh4qE9rDxKSZk1+CygF16ld/VduKshWJ6flaAGpz9OH+WR3VOgSFJICfDaLtnri3dZLYO4
4nSRuKdKNJMN74AexRbfY0RXoCQ+qE/ie7+aHIynfK++p+/pigOMZrjXU+asJ6VA8uu3EIkTcMQA
3Uznb+B3zcAQnWLkFTxa0pO4RVJ1+sr/8Latmx80pwSOQTXDT3Ev7rg/pKX6ZR3dfQM8p5g1pcN1
KctDfmhR2q2VAYjD3pQB2ZAzFmJ8DjfEjuONI002eErs//WO90LegzguINljBkIEsBTY0woPg5u6
4YkUYHu7qgGxi48sEbklj3ZpmbqYhTag6mJ0jdUNWuQCzpm4+Aj1sWmU0E0SgfvjSsz1Sql72voQ
LpBGAVFDAh1hYAukgrwItX3b3/zDjmoaWHBJ1EePo4zQzxrGcGiAPwkfphUmhd3muMFmbuRH4/TR
fJCs2D/qD7ftLjltIOqIsBlC+FlhRpPzxJNBM28J4gOI3cfO9Ziw+AW/gIkikkKinLkw/9wrJei9
JoQP4Mz3H2RwAAT2hIGQu+hH21qDQ5YWfNed4ZvIAg7OjwsZZsKW8niQ0MGh8i8IAfh6x3kQhJIU
0PNv4xC0HZFsZZy4+tOdvLYkXl+JXDAmI59AadOrj5zWWnySmfkQM87J/HtdW6GCWJSmOU+usZVF
Hd4HAVStc1DPB93X24uZv04wc77hGEPCwCxlRvU5SJ1IpJjaYFq2DrZgZF/fNjEDvQOvhpKwoSkE
5CjPYmWjCzNPBJ23JUB+YB8qSbxKIw0F91poT7IyoF3LBfVaSUZljZLfJ9ca3ub2b1jazcufQH0z
KG4ZdSugLD2Cml8eXNXv7SlgIegWregKL0to4EuQrbs+GV3ZtXFSYTOr6MFHa09C+zUVnv/DUi6M
UG9gUUy11/Iw4qOM0rTw+mFqpSIr8lq8y7hIfy+GLPbirVVaryohq5FaHGQtoD/wo3chGQGdi0/h
gYjh6G/qsd2gx6xBIcG6vcZ5/o3yK7JGDA+RF5aOzoMSUBoOiHpLgbj7loNow7YQOG3VT6998t7k
o8TCRix9ukuL1AGRPaEJAQkmOOD2hTODt/GZcJFWDpxk8YCRgZ3PBOQu2EQUBe4fZKqYuKFdlhYp
JcglsUrURy10yWxN4txYS1j3j/z26/AQs0oXdqi1QQ1yMpCCNFa1mlbKisxsi58xpi0rV7On+9uf
TlrwKFfWqEsA5PiY8AVWpenA/PKjaqYt52aTfjfykKGRRwdK85AngIKFktiCFtzlvmTF8iEYAaaA
gj36mFZlyJbUoGzXtpsxVO+FLgZODmz9RQJsdraTe6SEGFzNJhccTg9GvPF0YxVCG0CINKvuAPwf
AvP2yhZKfNf7SN28JFerIE+wj4TSkXfgku2itopXiPPgWbUksPENIWM7WbtJ3ULfK8W2aGBTNl6M
CTEulzu3l7VsQZUxq4PS06zEoMh8WYchOYXZN33Yaf377f//QsBDtg1vDApcmJef1XyzJpx8D1Ob
ZBYI8Zz0Ne03UFew632erqZDtCUonXg0tSdU2VgsVAtwlWvzVBzJDUUZicS8rln6qf6oEbxCQC78
HisW5jmnxEwwYRaCHymyb6+cRIyze4dJBhE1bx4sfFRIEnCBP0DUDthDFKnsNBZH7HG89jwPbRio
MdUF75lcpKcOl4Bx8LbxBReKajQpHiHWM4D/uHbfSV7WgSJj+hKwfkPfdCPk9OTvrX6oRYazXlwm
GdpALkIgzlSKYMiJPig82Fw7A7weHHRept6KetlqxOCuHg1IcPhmIHSMDv/iub0wS33XQI+GQSzQ
CPRE6S6OwZ9vRAzPueigcTPQx0a2O8MC+XUrlWKOD1hJ+1h4E9WHUmF0AecmAMwAzQDKopoKKAh1
v+VCz3g9yDFJmryGjbzlazDiihXjE81HFZRrMyR6vnjMJU4ADEjBN/K8ptkqeHIxLcUN6j7hqm6j
cYQHQCo9AHQDvjv1ICTG6I+kHqKy1SATVxZ/XKK9/j3UmQGLh16KWZBaSZtCTEqLgvrUDwK3uX0J
zooi11fw2g51SAB58Iq4xBck82KEhVfjzTy2Bc9Olfuh2RF6PzJkOuVWUax8W/kcOieI3ZwN35uf
V/wUFHJRx5UXaAiGQDBiw4vxLlZJ7AAuE2yCfIoZDTayoNmCL6xQH7oawAbCk+HSRGv3yfgCkRiT
C3pXD/aPfctKuhZ8Oy49BsbQ0sMo1Sx9QPMg66UQXmZ05RN3BFrOqQ8ZGgo7zHyChNgzIZcJQoVj
v2bNNyzcHJhGywSQMBHtGsq7tpJapAqPmzPpX8H3ZSrTFwPYntsHaNEIptDgwNFPmLUSuEYQky6D
ETE4iAiEh2Qtd99v21go8mMTL4yQk3NxOWsOFHFRez6kAmorSJqP8QFs1SBrTYGRZ2qfLJxEeGrQ
eSJFx5tPjxLpnARVoAYzdn5wyPMPgTWsvoC9AvMoqt3AnKDAMWve1WqaV7wGA7VjwP0/iU7tYrjB
0EyIM2oOwRvo0P2TzQg1ZMYFWFocyhwocmBIikfP5Hozu3rwB3HyMV0dto/Qb8GnaydWbWr+uGKB
hBtGJIXXGSq8ULRM1dAsgQaU8BiCsN1ABW70R8sosrWuVi7jhMyLG7AnigJSBTKXSVf7+iyX6no4
b2jvBGBpAT68q63YhXCAWz9C1CE66ZgkgYoN4wlc8CdXlil/0scQS9RaA/OYya5s5W0oHUQN5PDd
rollu20FhsdmrZR6GAAOCEc4HET3YF3zhk3PQ+WRbx+lqmDED0tXGwU4xLcA+aDLTOUpsZpKOtdp
iaW0XWdzol7sxyaCPKbhS+//6fv9tkXd8FRIdfQIcV5+ttUEMzmiZC0rmM0yE7Ayi2A5mCKzzDas
Uv3ifgJliLYyD/IIuoEI3crIbwTI6w5pp5t9360MP9yrAGaiGiMzXvWlwwIoAmYxEAcCBUEixQtH
FrdQbygFclgm4ZjwoxWhHGILWRiadWK8+X41OF3de//BSeMrgk5CwoUEP8u12ZrPuySujBGYM+le
zeuTFqrfGz34vP0Vlw7MpRmy+ovVGZEUGukELdtYVde9jkCiAc/ZEDi3zSw+B1CDQWMBQ6UyOmzX
dirMgcmQp5wsH5gHyD9gVPEsiAUdaN9KRGScLpO9e8lrAkFioHKLdjaQJNc2hwxSiFJXEY9dIIm1
+8EizRzFRUG13cT2pDv9mnU2Fzf0wihVl6gbPUZxEkaD/yXtvHblRpJu/UQE6M0tWW47bSez1TeE
pJbovefT/19qcKZrs4jiaQ3QmB6MMIrKZGRkZMSKtaQHJzJcH8BDvdnBENu1yIiU86UtthPSIC1w
dKyMBxRFpDf5gXptFdzqO7QPvxE6h/J289G5cuxgaRF0G4KxjEfv+/1s6wi8ZZohZwjD1IyW9/zd
j8k229uW1j0cnQ/1zzbYFFNbOYDnZpcTvGkRMDbrFKmX/UqVpyAN9k37qJfFQcmb/RbR4srne2ds
4TMyWtK9FWNMRsGy13vXGL76yHRfPw5bVhZOYo+tMQcdVqYhcwut2xkK7Fj+1iNWXTkBrAZadPI8
8VxfBJGuHKvYqfOUHqrlDt8qOH08UfEMd/JT+Kh8od8FKQDVJ878Qb0X1EUZT92HPzgU737HIsok
PNP6sMdz4O4cXSCVxyz0bzN/fL6+r1vrXXioEbeO2ncpF206onXHNIXSHf4nE787qGcBs0gLuyh8
lmKG5kPfmi+ZIr1dN7FSk3P4WA6NNODGNKMXTtjqejqpCcsQ4+pi6DJ4thgL9kZGTbMD7wHr6x99
ITA59EvodF1MHfZdlRhdkGBSyw/a9DIlDKr7lnd9ZWvfR2NZgoBQMO4vwtYMUAztc4DUWe8co3S6
NSrz13UTKy1sRH7ObIjfcPaBTH1KAyiLE8/8Cz52AMEAfuKdPrjNp+IhOLYIue2Y342go4eD6aWW
/uQRh8zQbxo8GDnIpd//gngepxaoPV5o5ae8nA+dnaCI7vz7RwFdSa429AtAni4PN80fyPYam4nk
LnWz8YMz3lzfyrUCCxbII3n3MM61vLSrptQsFHi4MgEwIRrL9GsGCKC4yakKb13XYlcWV9o7Y4vv
lnfxKCU1xiYbzqgEYjWnupELnvqaWX3psvhljmjK+2my8RBZu9bOVymC9ZnDVJXhTPWA4aBGIw29
89Z4AP6DVtQWtnrV/U1TRTGSpO5i2MvSW7MxciehundLcREYb/0HFwvJqmBTk4FlLZENVtKVlVZh
IWgOQmaiDJ7brZRxNTydG1lEc1Uxpd5OMVJDXoD+5b6Gm/tRhKdxz6Bm4qYP40bHYNPm4kylNYVG
ScLZnVfrbXwVk6n+SX+03egJslSEMLfebGvvfSrN/93K5cg90gojTPpYrPb6rQZnCBLjTuaW3xnW
RDSIgaPWzR/APiE/ef3crWUH55YX4T+KwmTMTCKY70DyVUVd7BbNeNJ4buyuW1p1SAu0GyBvGUGF
heuXtpQq1Gk44EN4I2fyr0ZM1F23sbqaMxvi+J0dL7Jwm6YgegTFKCsnw2mle0MylF05Ddof3M1E
JGr2jiARW87p5FFSalUopA/k2HWiG2tznH3tHUNVTrBwm4yCUfN8v5pI1ptWNgkW9Y4nYXRSTpJX
AWpOPqLICgT/DwqCSJKB/EALGQmi5YHWbAYyzFonyIOUKHWyOLVGPP3v699ozQ/OrSxOdBE2rTTJ
WCkyYDqV7IWMif6BCepXhqhvUndcXP1yqA6lXKuJN+TOa5FoT31q7P83E2KVZ57WJdMgmREDTlKE
KtT4wdpCU63dFAbga5UvscKbEIZGPifdTEiAgNN03pCc9OYconBU4a8vZWUumPQPtkELICJNlCWz
DgyEVYCwfPJbU0tqUNp4ciD6EPlf3/y1xY+29v2pnDJJB2bkEmg7d4HWz2qTIBnmuDP8gk238W3W
bvdzC4soEMxFEE5N+5/1aKf2ZBz1Q3LYYk5Yzf5MobqNGBk9qCUuuaL+0/RpjZvRGzEO+W68E9od
zcMLOg5gRwtIUpyv6R7Op61NXI0NtLuYDGPGmp+wiKaSqYWMBGBbDL9JimdwN3wq97NXgyUsyt3w
fatku9IHBq4q1kk1wHR46b13+aIq5a40MrHccVd/TE6iCteehP5R8qTt7e90f3bXXVMVwWCZqJ3Z
dMRk9tkxA9vRpLWCzZHXyQRJPaQUH4NTSIb9V7xr79qbbN8TFlH2gyKlPEIY3yCXNn8ukK7OXCUg
TG7NDK1dMhbXtQp0m/rnMixzoQy11vKbtCa5K7QjIotHf96aA139wudmFu/2RguNeuowI6b+pHqn
7X6XXCYSHzGzE+Xu1hcWL/TFZvNcAqOqcKPpzDe/32xVqdpaKVLuGyZD7SZ09fbQJwqvz2/ZJpXy
2ukxZMqqkBFAhnnRZ9CiNilbMxEeLCQIqmP3wlQScq1C4aJ1tQk2cQQqjyrKjTtoMjcy8YuvCJyA
MTciEFJlMOwtDlAXNLUZ+U3qpVnyOoTUJjrTa814o0qwZkZUcwWSgOb+8ipKnNbvSjukoBSOu8SR
buLK8rSp2zgoF0GV1QhRUZGLG8AVFp8u1SqEpn2F4gssC73EO6aWN0xcOiRU68zZc0FA6QDfxqLA
M5oDyreFRKo4qZ7fyDurSO9TU3PHKLhPu/ow9AM3lQZveeQa+mcJUbbO2Zz1En7/zksXP2ORP5SO
H/jaxM+Qb9v7/zy4rQ/IsdxWj8Fua/Z25fNxzE0SMOoUykVBPvajqBkyBtj1qrlxxuYtgJPWLsct
AaqL255FwTLCLcyk1yXYJB9MfZZHkuMqlu+N/jbNdM+vCxe12I3bfs0SRTq05ikXIGW4SCpTKfEV
xyepnOfgh2bmbzgk1GlB+8olc3M9fK94pUo9kG4iXUzbWXolTZXc8UuxKgOx9FrKDn43NxsLuryX
hAQAtQmaUEKlbQmPmiMoZ/gDAonQ3dYOPbImUXK0oGF0zR/zXhm5BGQ42zcMr/kG9X7+ESnABT17
pE8WRRfsRlW9ayXLTamNBEa5/4NNFGeayovoCS+OtuMPCAZbmAlh/VTkwm0pRV83sboSagWkfgJl
vGw70eYu1CQIUq8yu70ixR/GVPtY59qGO6ybAUkFjQlFkCV9RtUEeZPJvOVLR7stzNhNLXk3Iq12
fTWrXgdp6f8zswgQqhMNDZgunu9JeZpmdEFkdcPE2iHiFUvdgyY2TeXFISoGkPJzhglQ8ydlIusw
zZu+y2D53dJK2jKlvr+U7dropErlDEV+HtouNDRBd7Am3/Bvq6KJbC/MjEzeuBwvMgFxpPhAhhj/
p5G28Lm8c4wsopLoxRNZlJrJ9l6J6MP01pd5kO+bNNuYHVlZJTBewXFAqRak2MKgLbeKXxVoLJYx
oj9toD6HqEaYU/1trqStodCV1WmQ+YgxbAjBLsRDIt5WGaqqEE8j8fuSlWl8m9da9BeN68KrHNl0
25kxluteubZCZkcUoD66SBwXLhNXth21IUYTreD7Fc99D4JDnp5ydWu8cOUACLFKKpysURRb3rsM
oMiMaVAgAKRdO6Nr3CnPN47yugnUNiBD1igHL3IBxLvGUXLAYjly6NXD5HbO6fp+rQQLFvGPhcUp
Hqp5kCDzpKE6NB9KPz5k3fAxqLbkJbcWstirMI6j0CzA9SlR547UE/vg9fpCVj78+UKWs4VNktRW
pvqppzn1RzXxT3ms/mXU5YeOYZHrpi7ReibJ7D+bthyqruY4mpSQVq3JF2K+r+ir4VinpmDoRmny
TTam9MWW6+I5kDuNmTdjaGu3MJUcUeumM78Zvlbyf8uSNzkL62xXFUE5HPUZDJRLIOqLU9UpUE7U
hRPcNDbMT4c5k8o9xWZni69u7dOQN1MCIxZxvS9iQuX3qjxN4EtiMVlM3pBF0+76hq052bkJ8RPO
npdx1VhlP1Fci+0bH+nSfnqItupda9//3Ib4DWc28souUo2N4ph8GZvntAQorT5bWbQRYFaimn5u
R/yOMztj3zZDneNnZvHEII2bQZcxJT9Iju7q6A/y1XfGFud/BNHVtgL7I3VHNc72aof+ezp5RKSN
ZW19okUc8IPEaEH/0CzM4ItsEmPfO0ybmwU019edYcvfFqGg66PRyEfWNCnPgXPHc2fDwNpSNANi
JxqP4MqXcXlwtClQYFPzzHxG31B3w/RUbOpbiJ+5eB9BL4JSl2gHMiyw+DRS2CeZUagCORF86O+r
z+Zt/NX+rJz8rw5tk8hHFMbsXfmjfrc9YLzm7OfGF1+rLtJgmEuBs5P6YxCN+zrT7qGVndN/3bgg
1J1bWnwtdTbtupSM1LP0vaZHnlQ8dXLxB853ZmQZuzWj1uS6YzmpmNEyn3ypdVV5A0e3sWfLoB3k
RVUMDStpJ/2+tXpU+17TVINzeevFsnk/LJJJwyp16Fe57fRjDJUC4lVQDQ/76sU55Ie6P1ie/hh+
sN9sQMH7HqCN+UXaJRvH4HKckU9HHiS4rOCnudBimgq5ShLROomy+XuoZqdxLv+OEcoIQumodeUh
7PW7TDL/nkblcP2Mrx1B3oKCxI2az8WbzSwksw9mA3a1onDVibtu1KBT+XHdymokARSJYBCMCxeq
4YOuJZYfi1Cc9d+GCGhDq9d/kFAKqA3NO7JY44LZISysKobgjTIkY11N0LgpQ1tFV7r1+PH6clZv
Frr+QKxBAACse3+z6H4aGF3Jckr1cy/H+7Yfd9X4xUrMgxL/W6ABvgH33X9tLW6x0pFqS8u4kfk4
Xht+bOrX64vZCI9Lkmig/aWiirhBKyxxfU16i6z4q5MHP/y0uQ+y3D84CvRWypaA+prrAWQTXkfW
fEE4MMm+zXgrscRHICJPQzdSnpJ4YxpmzfPOjSy2L0qafshF6i/5473c+ncZkJDrG7jmDecmFvcL
2klZXA1s4KjSMG4TdwyLXQ4DazreRAxlXbe2vmu0HECii8ea9t73rNBvLbPsxOd61tpfdfxQJt+v
m1jdM0t0vuh8gmBbvMwqWUvsKhTxV66f/Aj0Salv7NmWiUXcVZuY7q7A889DvKuQIrK3HmSr+3S2
iMU+OUHmjFJObgHYDxx0X/6qiizwukjdeJdtLUX8+VmaKc2+aviJ2C0p8pTq7z7YItITPnqRwJwt
ZRlutNJi1JzNClM5czmQez/9Aa/S5CZqtbv+7S+RFyKNgEoCTlDQwhejHIURD4YR4l/NPv2oz17R
HlLFTZ6l/Xg77KjCMmfRp/vqdVurd8v2EmzqjMoUkiiylbDOzPfzTflqKF54ACLpKp6y9+9AFYIR
+oPWx/malyrQGaLESl7gK4ETFp5sZhFEWIOmhh4kWo29scWr8eKfHTYWvh+UtT0EKavMkQhs4/yn
Mdu22/npQWnzH0Hd/HX9k66fhP9+0UsgGfNbRTWBiDP7eHanqopbT8oaByxDXinWRjazeh5EIgON
Gf3zZSPWNKSI8S0209J+Te1DFG5kh6vLQXVWsARRr7pYTo8wiF2zfUZGYSwtdrO4GLvyT+IsHNfM
1lFBv0DnyE0hBUNNYhTwjifTnezJjYOtcbe1o831xxMIGrtLbnh1NJrcaMgkxvHLEN0mcer29Ye4
+HbdBdbMMIHJhQHPD1zKi7eBY6ZKHooryqGR2fvPbVecVJuxn2RrwPUStkj8oP4vWm5wk10MwchZ
X8TWKNqI991nRFsY25sOxUdtX3rbEWPNF5DAJF5pgrVoeVNlGUymnY4vgLV2K7BgjNd6lbVxgH7f
qcsAjPQkiRieQIN2EYBBZ+AOBjGxP/hH0Zn1d9pLhPiMIDyovm9NSK3v4Zk98TnPrpQ+5qqytd8x
mB7pKdtXP2nfeM6xOqSB9yfR73x1i/zFbHOA2npPPYaAZ9t3vQn4vto4tZf6ncIvzta0eAirUjR0
Rc+nCu9JXH7AKuZlp/yAIrIaM8EnoC+/9IN5Sp+HLxqiKPvrJ0D89dc+4eIE9BlDSsXIIkspuemY
IWyk4caqPsRmtTO1T4G8pQi47jQQFADqoatICf/9Rxy0kF5fTAdacDv4x+hU3Po3Gnqhmtc9bhMt
roVdgIQag+XoJ/AIem/OKUNrnkVGpeUMDqqap/vlzfU9XF0SNJii5w1g0Vm+e7SQsW474rVc7wQk
Od+h+8pgrph7yffR6xYo+XcLYPnRzu0tzgGsBkUc2RTVB6/67Jy6vXbITs2n4C8gZihJHufPHRJE
xQ7VwdvsS3y7RSK5FjbhGKInTC9Q4EDe72mG8MHYItbhTVo9uMEQJp6q9F/lKHxTiiY/bGzv2ic8
N7dYbh80OuQGmGNwyXAFhXdl76Vv4616aD1GQwCgBIctqO1aNmI76BmCOBFUV4vTH5jTNDZOnHmm
Pj7qVrM3LfWm0pubOYlv1HlLPGz1m0JrjJC2GEi7GHRVxrmtlOG3ju9ke23h1hW4nWY/7ooX65Td
Bs/lnXk/vDkh9AG/peul3RauczXRPPsRSwZzq+ssOwv5EYKDLr7vdyoicDlUwNHRfLWOw30FPG7L
m35v5dKdz60u3lVtafYASihQSKcZBYC7llMUes53uBUNsM0n45kqtfa5eE0ftla8dlGem17knGpu
DFrdsGCmAJ+jYPyU1MOjrGy58IoHk2eCpaAzL1guFs6ECqwRpz4YzdYYThSsXLMyn6+fkpWVgMlS
AE+QLoFWWpzJYIZYIu8IqxHyM0Oq78bZcqfs7d9bEbTUsChRobiYlVHipIsnAZj1u8gLtEMTQbM5
2hup8spakM4ADKKAlxBwpffxJU76YGxGDnyTZJFQUB3jXdjo/ptmzfpGHWndFtOPGmCDSzY7LUyL
IZIYa5q1z4lMxJy+z621v75tl8jZ3yQAFA6Ezq/CIM77FTGWPGZ2E9BpbRP6aEXzWED/U1nFl6TW
90TZzitsGMDMNnqyKv0H+lNbXbKVmx4OF9r0MEzqzgVHTuoUSmiNLNTIy5MccltlUye5Kqku48K7
PpRu5Cg6Xl/4ShR9Z3Rxvqxc0mezY9290h2rOn8dHAA+/YwuTabfT6iJ/YHrnK9ysdEwRxS9PQD6
cmJ9HyufDDnzYH7ZeARdYhLF9zzbTHHgzzLRpE7mVFXEug71TdbvNID2vsszqDsKxrbq47AbDtF9
t0NY2eR/32W5a2z9ipVrmGEaxnYMUnztgnionKIyy3qOfFlrQbefxhByDk1p5e+m1RAypwRu9Y2V
r31QashiUA6aBF4Y7xcOAaFmDjZlVyOIx1Ofy9BLQgsUPhDfnIem9pU7XfG3iM3XrJInE6npV1F+
WdwQTi3paZ4TEOawe6vL+Sj5PDkq83U2i1NkZB+ve+3axp6bW3gtiHDDCKj2eQyzoeb598w4c5M3
kP5vtUdXLgahF4NqB7xEzNUvslM1HAsnTWDniYrqxaLnjrjFxsWwYoJBF2gCKFrCvrgc1ijyuc6b
kBORO9a3Pp2eCoWE6fqGXc70mnAwnhlZvGK0wY5bTp1gHrOP8y7facDMEcX7C6AMjCR/l4doODme
DuS62GXSzmR44MeQ30hPyevmSPjqikmjuGdBXl2U6saWskVTxBxOh65V1riNV6EQ8cPsUPy2fglx
zj94K3IQMUgjlZ1YAhjzuAfvKpBCk1MfaNS5Tfu1zqTj9W1euasYhgDnoJGUUoZeHIPeGssgSUCT
MXh2OxnImNvxrRb7Gwn3uhmCikglBKji/Rmv2latfQv3B4oML+83O+nQDvj0B2vRNOBj0HfCV7pY
S1lTaZ0l4KVJ4+9MuMCHUHeneauVfjmjh2fS/6WDJzLri4AVDInW+zUZnvVo3upeto8P4Y539b3g
2I9grd5KKVeCB7QxMvraAl9zAaoKlW5uJ0XjQe/UfyuWlLrU7EaXbOfG7qutO2DtW5HtIQMGIpNG
4iIeg+BStTRkG6UGfZ96AMb1oskbWd9K6sAk4z9GLk53GDZZKS6awZgOcSYxzuSEs/QNFfPpsVH1
6lNcRmENG4nvhxs3ztp+UjDjlkNaiyC5uNE7htsaqSJESmVTuWXufJ4l5bmjpwmTm7GF7VjbTzpv
3G885/kvC7c046r1xwoQrRyEnjx9DMD3hShp/GvnZ2pOoHRBBV8ilppMIUmp2dC6NXbB8L1z9H3X
bQmwX65FgasFqknBNqIb5mLnLCkba8cemYlJGZ7TEdrUczewtngjLsOtAH8KBipQhMxrLbZsNCUt
R+6P21JMnU0adL9bkKU1EzycaO4pGgxoy4miKdcyv0fvyevaaNfmqAZ+vP5B1gxosBuIVIqi8/IY
IfVKpRSWd0/OTlOgIkm6NWt26cbUfAXIHb0+W8Si90GVZ04XK5bYpexnz8iu1vws9Nrtt3QgV17T
GAKaLdR8qHgtH08N3HdJGPUgZN+maV/faDuoNQ76TdTsh6f8C0OIu/Akn0Z9p75c38SVWuZ702IP
zrJiK53DsM0xXe2dV4zPQCe8KEBMqDgKETTjYfby5IYGy39kF7dC70qB+P0PWETDmkKR0qT8gPat
RKOJmS9y1MBVx4N1VHfyiQru9SWv+g03P3UbymHMtr9fcYmGiZNLFYlpOuy47QiLW6nFZe7LmsT0
Eckbn3QZ//qqqCqIioCQQ+wWOF/oBiI/YHuVBDCn24AFrJQy8RtIqYi1oG4uRjyB3IxG2hZki5Eb
wSsPTcWj9hJ/VjyYZD9tcwuuG6RgCM6BJ8yFZGogj01iVixPP8rSvmYkI9yZO+VWMg4QGu7+BHnG
ClHTEEOsAGKW81xTbk86BBVUE53JjRDLG7NTOX2YzI2tXIm+lLjxDBpltoj2711jCgs7VoJMQP8d
Vw1+tvSIQcdsOKC6FldEosYIsC2m1BYeKNWxo4Yty2l3/a7/KB9negf75BaZzvixPwXH8TZ6ym6o
e5+UPXrVFMFd2TVu1V3yuuWqa6dBAAkR+mFACcD3+yVnvdZLZchvsUwSbgX94PHf389iRkgQ5XGa
NHMZRlt1yBWTJBgYHzEkMHZmcm90+sb9vJI1YgaSM9BSZHAXwKxJjidVGiMxwip7yj2YrOZYHAUs
ctoVX7tHaBa2Nm/NX85MLmuvVU7XODExOTvzri3emqbZhdAnXw9YK5UosTI2juYgx2DplonmB3oO
GzrzCx/qoApcZ4iA9o3BMQ7KvaaUh3SY0H/rkmc5jb2h2Cz3Ci94X+5FzxXFWhgrKVtcIHWcrLS1
2uHEV/vss8GD8TY94Kg3uXKUjuYpP4bH62vW1/yS0CJD64jjXAB3pLaxxr4XQS2Z3nyp/Bh2RuEG
KhUZ35ofDOcxH4p7CRlDOUZTx3hu1U+9Rvm0N5gM1g5yYHhQGLrl1HkK/4YpHGDWr7oMTrP02tC2
ku4L+W8/dPZxHR10+b6Msv0gD55S9yfebLmrq/ezjERm2rthF3o9dIRVI9/Z6kvWhwcn0txM7W6d
SNkob66mA6KyQEZA0e/iMRxEsj1JPrs9edoPs3arl/xRZylfzNfpzXmYdqrLSHLyGH5qt4obax4t
BFcprEJVyPDH+3CgzvM0Tgrb7jdwvxm9B+2QB6PDRghcmevDoUjayAuBq1wgK+hP+1pTsETNogYn
2a/FXOxDCOO78qW3oAhqJ7gmnVNY97sq6/H4FIH2eFfPsefUW8Xr1djB2PtvbjFu7uUAT5+kE7V4
pqPlZ7QUIzf9qnxxPszP/a/6c/kyHqdT9uW6g68mXucm1fc7zVxqEVo5d018b5fe2Hn6r/4GwaYD
g++lV9/BpPik1K50jH7Et91pa15PXT3SZ0teBH5f0zLw8NgfPPMoTcxpg83dtafmjY//NTkG99a+
v6uhUFUe0KX51NHdhh3+dH0b1q7C810QYeAs/URbpeAZJHZBR8Bl+jpUzqGA7FNTtt5vq1nLuanF
rcvwjC4XyKt4ynTn5/3tNBmeETOaXhf3WvAz0DlVASIeoQXE7mXuTo1fbpzs1dN1tueLZLsEC57k
Ej9BpcIVWj8lHSz2Zj199b5gPgB4B1XKS/KmIev9OOjErD/tqzqvvMZ+6qKjUkL4Vo5oPuJhn1L1
J6qsG1fV2gIp4NG4F1oJF0gji4LAbDNh5CXqTYambB4/mP2P6y6z6rnnRha7KJelb4YVRtpDV7tZ
5Q2/II+1Dt2D5AXH6EZ/9O/r/bw37zQvhjTjQ+uVCMZvvVy21roIlXPJqymL+RkpM6JVY/NMj6C6
S/bXl7tqBriTYBhABmWpkxBlcTjoUcyhbHO3cR6l8ZRm367buCwWKQpVSh5FQtZbX1ZQ7FEa7DIk
wUCt4GCV3LN56mqQM1Sy6TX65A7O1rjC2sGHX5t0Aj5J4HVi2WcHn2dwBnzZjz2rr7x4VPdFNN1P
8mu4OQC9ehzOTS38heiS8GTBFITbP3Sel60rBuNuil106L9e38mVtIUqIgkL8BXqpMtUrbfR8546
MTc+DfejMrxO8hY1zcrOkRQBcxBT0ODEFn4XZNWYqhInu6nAjjAMGrqJab/5DO+6nWn9+1kc5lmB
OAAaIbm+uKnTQepbK6d9XBraW1OZH8Zu+Gu2my2HWEsJMCRkY2lTwyS2uJBSe5ZmraQerz0mpqs/
D/tpj55q7qJm/6LVbvyCZOHm+2fT7OIGSmc1Daocsz0isvHfKuSOkmfutGP+Danvk3mXPW6BgVaO
tEqb3IJcEnLOC+UMrTDDsA+oQNQF3DYVIGB6fqptbgTjNUcRxBMkU+RyVCTeH7EuZ5JcsxlJrOxp
J6XPuZMe5/B1jtTddadfWw/VMXCyoph4QR6ST7rfVjnJnJRKJ6XPD5P1N0nfxnLWzjFch/+YWZS0
46hCwkjkjPFNf98ds+MPkSPFbrmZlaxl4IL7E2wBFQeywkXlb6gLpezEF9J5TcDQ5tyE+YHB2tvW
bXb954z/KI4Ai9RduHd20uH6fq6lo6pOGoqypG0JcNH7L9erQ4MEb/gfeqB5h9CwQKdFXvKRYc9w
L4CHW4mYaBAtXnjvTC6C5FCrZgSOSGxuAHSpPQ2H8KSe/uDFLDQV0FARIQwhxPcrM5pGt1Ofm0ap
lI8gol/DOG1cyscfr2/hmu9zZ1K6hfSIOfnFDhZERGVusVO3+ks3Zq9MNez9gqekMmwMZq95P/I+
tAVQEQO0uDhmMxoxEngJKihz9jm3srtCUX7EZrqBOt0ys4hToR+nRqphJrLfivBnO32btgaMVn3A
gsuI23dFhEWD6yRHokjcyTy5rKqt3C610CpJyi+hVTxUOeIGUj5+Igb8wfeCkcLhUShD77EE2+TK
IElDLsVeIvvKIZLCVzvNZl4ceuHq1rDFPba2mRZTgrZNRQXOo4UbKnrRto5NSjBlvisHv2peu+r0
+boPrkDzFCQwfqvD0jElt3rv7DVjO4GjmbGnHp1H9Vf90fqPCPBtoXn+o+Gpp/Rnd7clD7i6tn+s
LidPjEGxk8rAqmGkh8FRD2kZnWh8bgQp4W+LgKGBTwCFD7WHmFV8v7h4kJsgNBHV0MPhttC1W6PY
sLCyEI0hR0peSNVfKoTpQW9redrHHlqxn1CffS3AOmV1vnGwLkMFZTXKvuDJaLtdNH9zhve6Chpx
L5nlXdC/pHntwf3thlvqQ6uGUCEHDECKfdFOkv3I6lIVxBhUK87nCGomJpOsPIAgO/Wzh6I2t9x8
y+KixkCFwbHh8YXiVgvNX6NstA+V4SnjtGNu1em86/6+ao2jzxsF3YILYIwd1IYvpaQyyKYCCuh5
U8xe0/WQPZujc2NZZRj86/KBmJeAp4mBe7hllrlwoc56p8Bb6CWlM34e2kB31S71D4kzM3VVhFtF
hNUlwkRFlBL9naXTV4be6/OMvakEJANC1B37aD7QqEWvODW2kHGr5vBLU3goNhdpSC+XztALbVhZ
kkHDV356mtrkAyml9BfzpsO8lWKJQ/v+UDPuIpRQFKDRlzSQfuJ0EDKDvxu8kNm4nfzZuItpRKZo
O7np7MqnLV7Cy0P+zuKSBHIaTCucjTj37rpY+wzb++fdda+8jFN0oNGog8eLcwdA5n2cgruLw1+U
wiu59ChMJKpyoI1rVofrhlYAhqB8wNcSDUlYLp60BUfbLIfMgbwuOKW7+LV9jQ+82+GUc519dh88
aV51CG8LhIi+W183i/TCG95/PBYIy7oFAJdu4LLrqBpjWiRDDyIVDFCT5Z6jwSkM20WnvzYy/GLE
GwtB9F7xD5n58/rqxavzwjgVChqeRLgLxsfM6VqqaxiPGPfvNc+RdG/OykOe5+hrbNQrLp2GlZ4Z
W8S1NDccX6+GzKvGv9Ti1fZ1mCI2WKtWkvD3RpYXXMILLiowYr3W9/6v5DQ8FMfoob+Vnju0rfb1
A3XK65t4WYd5b1L48llRpJqGakQsK/M6xJ10WByk8G8p+aRbxW0fNzdGtiXssVIUfW9R7PSZxamy
87hT+WzZL/2X7tWv2af5w+h1Pe3+/pO025oHWyneCYMO/UZ8FOzTonqB+FhppxOCqsZj93k8wK52
DCC7jm/CJ4LNIf09uABRub6Lbih/D/fTTfrcbVwbK6CD979i8ZQslNxulYLPqMxPiv/sWI9NPLp2
Hu1l+WfezN7sn6zhJSXK1+q/5/N8b3wRkaqB6k1tsQV6K906meKlILSuO9LWApfkJnFkxp1uYMN+
GPbWoToGR+047P4Yw8GKIHol0FoAly5eW3qojfGMNfShvwlSfUHyOuwsmKlutwuvl7fie2viz898
NiuRrFRrrDVF5DrTWx/IruXsYXPeuDpWILI6hRpariArBD5wcToysx7MqUQvUjqNB/uo8tZnXMza
MTl5CPbqV+Vo3OaNizKzx/DG7QipSv3/UWleia2iBUq1lBkObrDFmWlM6jitwq0czPHXGSBSFKle
qTT73nRuIETf0EhY2V8mK0DGQKRn0bBf+CdDDd0cRSQc5ZAML5Ua6if6nupdUcWm2w3mFqvRSjQH
uCfagPDcku0vAq2USU2k59zQRmq7qg8L9PiS9jcbJ+IyteEpAZmdgZ4sydQyVezyRilnB0Vc/Rl2
KXEknL0BE7qYfPXvtpmkV/IOFf1INpEO9mVZoFaGBAEXGhOBMh1GqdvNykYUW7ktVIEoJpoCtbwY
7JGkGrqGLMm90p+KDx2i8LtOU5JvVjq2u1iboNUGXPsLHbW48jZ2c3V1Z7YXNxVMGzGacgRQw7Wf
i2/JCayFR0ka0LHHLP4u2my3rDRM+YBnJheHkRt/LvUSk85Jve3v06f83j8CfXjsvxsv8k1y03+r
nsrb4nFbUmZttYxMMqxFiUc83t5HHMbAHD8amaBIptk6Da06H9ANHDY2de3cgZYVIjkCmL/MVB2j
z7UgYIFtnd7O8o+syfeG5ntj729YWkEgUVoEACe0OoBVLQuME3x4JiQ8DA3qujtPTMSkSMur40Mw
GndVqx0ku3HLYXyoq3rvtNFzEDW3eOJHx/kh587JDv4um5hqchMREcKDVVUffR3SV4fKRjLsuqzY
EdIktw+3xJFXvB7qJfaIAQwdMIo452fRv27MINTHkSdfZDw32S0tuH0wTkBAsl1D66ovpuOGs698
GPHEpJcKxNgB9fbepDWNttIGo08DKflAk69+bIsbmgT3gkYkPGmf8r/S0bMDt9joF18GfpCzvG0p
qoNspp303nA6yv0QNBP619mtGkC8nZTHbJZnJlsGerma/a/zahDHRCvENeC8uGBqNZMhgPueekHg
S9B9p4iRjPNXyrX/frBNGDIpFtDwYW2LAxUkfelkyEWCNjOkvV9X9rGMCvMgJ0l1X9R99lGXrOCp
4C85XP+Yl9/yveXF08HP4mGYM4ow8KbGX2ZJ1/bJYMGaV9j6z3YM2o1PeBk6sCdmrnlN84pfQhcr
I66NiFehN5i1/MAc6XhItM0m3eqqNM1mnAWe3QsPzfxgKKYWR5lRZae4ngTaXrdawbEw2YnL+aj2
f7CPZxbFLzo7hqU+9UM78wXNdt7nkzSiHJY7d5M/DDdzEIb/o7nFSaAyHNV2zgKBGSpPczW0Rylu
HCCFU/44+er88fryLqMMn40UiHKgLHDyCwctOmOYC8GBK9Giy5uK2URUKePGbbtknzZQz4T99+sm
V78hNSWA5rpNdXCxRKntJ5rHZHlpXrp65px8SUuYO7Xl3aD2W6Jv6wv8x5r487Pv16takOoxAtBK
/3+kfVmTnDqX7S8ignl4BXKu0a7J9UJ4OEcgBAgQGvj1vXBH3K9M5q1sd78eH1upga2tvdcgYbQV
NDwvLLt20xr9lKPv9XTr9kRVqZ0YY125fy7FNQ/R2/XxWkAzaBXDUZavmPJx0ykJ0UXYUNgpB0Zg
44zeLowITH/Dnl5p0yxZ658FCuwoBDrBLULCdAbxSpgeoynEhKvBJ0C7jv1bJFW9t4gdHGxSAyLo
h1tX++E+bodr6NTlijgbHer/kKKK4XG/juStxqN4sHF+5RRaMH1X5bGlpt72bf/3LTaY/UCjA7Vs
0FXO0NmD0IN0lqffPJhy4zVIqn1mkZRAEHv7+ZG9sI/IpmPQvvGNnPcAHAPR4ChaghuoEh3MxTz5
2iYd5A6cASJ4mqORDweVeff5sBcW849hV8knfEgb2gkFFSiiop1jRVNaCmjB62L69/ORLrRw0CWC
2As0M4CQPsMuD9RBb9taBGXy5J4w6HZU+36HFC0FQgZ6/WhPNQ9uyndXq3kXwkGMQh6OPR4Q56Bf
rOpAEcIhINa1u6jXZcq85tXT8WamjKddMn3tS30vyeNg+t0IcTErbp9rX/5qdXe3iO7kfXHlMru0
3wtXEqwhSIicoVsiuKokDYMgkmzvGWd5Vf1EJpZ6vsym+goW/0L9LYgTTB2KHmjint1pMBJjuP/h
rlLcxkPKH5ojLGTgMuv0v11y/icaTBe2O8aA/gLOgFXCWQJkVe4QJxWwNcV790Kg6dOg4bmB1UQ6
3NlbsTE5O1Zfr9XAz0PTQttANoTUa8kwl2X/EIvd0quFkgYQlNAps9mHgnDo1e0+MGKnm/EQqzoN
8MTz6XC1AHh+zP4ce3UPtEBEBqHEjFmVer8CskHdHxoRGdlYmeWfrGfQf+5APLgPrlQZVh8xZgvg
ywJvALoCwqNrdIrnVNbgDZCUNt58V6NJAJdCqg8DxWZ//hGvUrBlJEiMI4HGxkLJY034gbBgo2DD
B/N6P8lL1W+0P1wpFq9uUwyBx2GyfBj4UvEcX11o2oTzMDTaZKPbnQDLep1Is/Eb/b1z25dixstk
CK7Jz6x27veYgGaBYoCaPxKGVZnGZZBjJi03We2oOzbqOeU2Khvo9MI/0w+7K6t4vl/LOEvTa8Fs
n/m9COlXXtz7OqOyT+MOq1gCEw/Rks83az0MUGZ4GAYwjAA8CmyDVeIF/bhY6t4ekBqYkwu9YDpV
T45MrnXy1pVvWDX8OdDqIWADSRTPhepx/orcMPjkzJ1tspYguXMb93vH2mmD11B0F0/2TULoo1/y
vQLuL4+L6cr5WR/R3z8Gm7mojXgoUq0iQKHKpnUgR52VHrhvkCu6cTz5vxgDwRRwSxcDnAFJ57g0
4NDOQwafgi9VQPce018+37xL0/g4xGpNZTF2nZtgiL7e+7HJhuqaaPf6Q1sW6uMIqw9NQgQFptbL
CBW7HSLnEETWDo+AcdO0YucModnDf+Mvj/560GXaH+KzRWkYKt7TTCRkX40FMOKwybsmX73Gt/0+
kVECo9jFJQrAveXT+DCMA+/Mpp8xt7h2Dr0RL5FHHm1p53UL4R6IZrFx6yWnzsyPblV//futW4qv
kDsCAgcGPn8ODgdhQyKChw6J+unW49MPUQ7+lcRtddH9niHi74IPALEHCcSfg0DHtmdM8yGDZX3a
lbdFL45c+AcRAnvvm3waxtxR1wifl0LKx1FXV5wP6dwa9s9AdVSQ5W/fULTaNPG1m/TS2f84yioc
F4EzGaEwirDtI4NTRyqhx3DlJK7RqssKLvKQCURbgLs5k1lqeDTVM6loFj/zm+FmcXVnuTzxE9q9
1aHcN/fsOfr1+dFYV16XQX1UMIBDQIF+SRf+3LYITi3eFDCIqYCvGLJjaFJepG6YJkgU9P4nZAd/
Ns5DOaf1t+lrebyGTbywgSCaAiWO9yKe9+voWDYeE9SJh8yfY0hXybwr70gz7D+f5vo+xSzRs8f1
iI4PyihrPrlRrLGGDhQkLoO7qhXHKSJ3KvYg5h3x28/HuvAhANO0GM9BeAQ5yeqW453deS40XjJ4
1PhZXwypaMgWjPyNJ6PbOmzurNB6HoS8lgtdWsqFdopRAQxG/e3PraxFC8haXwFR6pIpBUzsReqh
SruGfft8hpdWc+Ejg02A2/wM6DnMhhhZJQjUfnOsSPfChXlC3243tP7b3w+VYN8AfACa7oy1C5gb
aqSFO2QoaeQaizpW1j62v0bW4fOBlvD04RGP72ApBznLMVm0dNcFet/XTsT4OGUEpEI2lvvW/S5C
70AssnHqa1ya8xWMwXQG9AfVbryD1o4iZQDUyhixKZu7EO8r6vTHXnUCDo1emQeWx64E5/Oj8cd4
azJrwNlsfFGDJtncGHo3u7uyuhZJrszp9xX44YqDAZjlDCXGyIP76svw4OUMjdQoQxk9ySj6RiS/
xis4j8uYFiApaGXidJydeGdO2iGE23IG2a0To2pPYrL5/FxcyCUxxvIwRk0boXKdipNK4e7sqglS
1ChiMWcHFuW2nfTe1+1pcnVeEZgX4uGAUEJv7Yg/DrX1QrvxyvpenOsi+oJgiXRxrRtlUc+ybItO
GYUDxuL5jopY/vlcL56SD0OsLtOBFHMBbT+QakP5zW3iH5bo95HbXpOnOo+Qy5L+ZyrLn384Kdqf
VRgaLClIgdT4QMDBtETej6HK6/obcD+y/ku17+XzRiErWnQh4OCDOvqfQ1KF6691LIHy+Ts8I/ZR
Ml75xC7tz4cRvJXjcTh1UYVOEs7iEJV5E0T3co5l9vkOLTuwilIfp+GtQvyg2dRHIwbxtNjERZmX
0CCOXHY72e/KHJqKXjn+l7YKcjIebk0YCp4pZU5DNRWmSUSmRwcvwznt21dRvQoVZ+iBQ60Q9pwi
vFKKWpeH/nu3Poy6OoijZwUjY4VAUuJs4RGUwFAVnHSZRTswhX51U1oBV/T50l46/KjgguAFDxOo
5q1OSF/oobVCzDQYmy41FGwMyeZjC7uiK4nepUD5YaRodVKKsta1tGIBULL3qutgz0hyxF176iZ1
+D9Naq3q1RVlgH4cJlW1btoPz3UYpoG+BmW9vF//Wbto9TZ0eD3H8HUSAMOjSkFOEJgBYCC47W/i
1NsACn97LfL/f4ZclHtQlEHivHpulG3nGWlhZsTZ+ZC2yeEn/gqJtLd4gqfhzoWoxnV00rqG+N8H
E911sNgATT4XKwlDHRhYqGX+e3Kvc/3UP9Jc7+MbkPW+1w8k08/V/TXf8gupCb6F/wy6nKcP4dIE
JhDRsokiSV4ct8rKaLorereA1zc5MnfY/v2hQaRctFGBiAAq48/xaBGXkRgnkU2qewZOf9PGEvrH
UXPlRrv0HSQOjJAgywZG5ToJCmrdlMoSAiJ9gZWKoM4bNbapoOpNjvGVkvOl8LyY10KUBUIoZzw2
bfeTD+4EAtn0VZS3Fr1S8rz2769C1gS3m8kAp5M1BYpK9zV5+ftNgVkBELgLbe0MhjeFcAjCGRDZ
7PwMFUCVqF5Tds1h9fIs/jPK6qipBAzvdsQoJTebJkDMwDH4fCKXTvPHiaw+XNdSwqcz/lk5irbZ
TlNJbYQmC/52vPXKx9IR5bc4MN41pftrc1vtUGlrP3EN5paMw3Plxo90EOpKaL+YLeJ9CeRDsFDl
11laHJdUtIrj2zGps9WH+h1CWzyNTAZ1KETCBKXIX58v6Fqq/HdQ+jjmamKOA6k/x8WYIvePNni1
BnjJXffYZUlWZcVX8lCk6pf4R+yK+0V16xru11kGWGcleOwu9iAQPjrznWhCaKWXHGdfbps79lP4
Wb0pDkDIAyva7heNnuB7LzNU55P8Ws56MYiA6bUoEIHxtb4HurJyKvi8Y2wFgf3qcUi8TTfw1PKu
5V4Xrxw0j/7fUKt1dm0pwhbliox81zmANOYWSm45ufVT61HMKflp5de6R5eSko9DrpISGKL0HMUL
+OAEIrPF/WC/t0i7Pj9Al/fvPxPzVwnJHMrCKuD0mIW3Mh9fijhr+I5OG7tPm1sBkdYkzmaYRnk7
K870zt2HXz7/BVc2cd0YIFIB71jjBzh+82Ma6j5zBirSJkxaAKjbYPv5cL+fu6sDC/LoQh2JA1Bw
1tjfSrFZ8RE36uh0QQpaBZhFqkVE4r8aOVTZOPck98zMt7wowzL1Kb8GdTuLRsB1okaDw4Q7CaWH
VRis6FCC7mwGCPBULc3Kruh2TjGM15x7LpwgF1VF1IUW9DaqDX9e5vBNiJqWhCKj/eMsdNqiMuv+
+Hw9z+YSxhgDKrvwoPeQOa/mArC9owYQ0KDIgZdP+1z412qjl2aB7gYqhKiOnneOjG9BYRrQ1ywS
S18gDO9Fm0BGWE5O/vdzSWDqhv40JnSmNKYNldCHkgI1oJjsXMbbY1/za3DQSysGdAwQmgiZIequ
f+7KwPVslTVGgalhqh0rtYpfn8/jwiflfhzB/XMEu2WxaJcRkoo+kQI9NtdxH9CHEGnpXbOdv7g9
H6azKiKXriGD7+FOb4cot40PAAVkyGe2+XxOa+bDctMttR5IZKCDj0b+8js+ZMIwFq9F0+AKl1vU
qaPtDA3rPoduIDSk/wflpQtdmz/HWxb5w3j1bMbQlxhPMUgfMoDzOxjxQtVdc5lqG05b83sB9AZn
kCoT17SELx6SD7NdfVa9UwHJFWD0Kfw2e09x/fT5cl7cNcjOYB2XutY6NMTcmXlPoKWnwXrbutUL
Pl8gAiI2XNm3CwN5i8oIPl1kB5CR+HMZu7azZuG0yI1VY6B86z0rp79tnOH75xO6sGDAWcD+ChVV
7wJPrdNMhw3iAniAx6bn99F8rdG6hMvVzQF0NdjE6MwvPezVCay5baxuxhCJeG3lSzi8WAJN3fbn
QGSODkNaF82V1bswKwy52FQgpQSgdhUrVGzqyqIYElWaW99Eu5BcS20ubJDvAacBazd0787giXEt
6qrxCerPHTwoe7AcywmGJX/fa40xDOi1EIJZwJCrcxB4MbPlaKGvZE/NjQQKYFf1PL6HcFeV//VR
QCoKYdElLYRD5GrRWlCvAoqeNYTmfnD3SfMrKcTFFfvw76/CKzM1C8PlHECdEdnZUJcw6O5s2BKz
t89nciGQgzYDhRhcrejhr+tS46AiqCFqtK5itzhwjx84Y2LbhvW/rE/+PhHD/uDyQ9sKkIV1SPBN
QuawxWCl3DXtTRv0WRTZeeFc+VIvLd+HcdbFUhIXPGhhKpMRCFvuJ+V/DQsNHQ+n3n++emcfD9Is
FDJgsgIUzTK1P0OP8QPTOiU6t3Sc9pzJn1HdXKksLGH4j5CATxPV5UXHErr2Z+CZaY4CYZdQV2m9
qtl5VpfHk8ht6hy14wFja/S1z/UsCP0eEYBwUHGg7LXepSbwBgEbF55NLNkNrj65kYTmHDX/6j54
SDjKA7ry8R4kzE0/X8+zjYNIOuT7oeOBTwuF9NWdRD1pT6HH0JC2eKrhHWN5T9FVqbnzJV2UBiLI
lYDOBVLO8is+3LtzOAeJGkEcrxq4bE3zHWCcP+BUtylrzlPqUnOlKHF+TDAgvMXB717aSGuERBcW
vt30BTgLEgKUwHsBAOp0V87ihbXDIOjvI1sGAuSsrmZ3HYeJJsC7Crh9p9W3rQjeRjm8fr5HlyYD
JAFi+aKccG5+UQClEesIjE3H3QlKf3jU+/r3Q6CHg5a6jc4Y1JT/3KAmDvhYEjAE+Nigh86Try23
2JUYfhb5osVsKoI+OxB8QKavBhkbNntDiYe21czOZmqmoyuHZ5awL2xyriDIL+wNFIyRMKPFAeTF
+pOKw7IhAiqxEJwfT70FrmdNy9QV7V+Ps2wM+O34bCHqvX55xhbgZ50FI9WJ+dDDszdz9M2PwXX9
2/3xALxc4gPKhVi91atPNVEsSADTi9FpU1snm9JtrtyA56cMpR74GPymQS7wyz+PQDeNzLgt1GRL
bj9HGhoSkbz2rjgbAy/jRTIfBf4F1b/eFdcxtWyMoFmDAlorbgwpr5yxSyOgIPybBhycMweqzrMm
3zhDNjTRifBuq9rgyl6cHa1lDxzoVQETgtbSGuEiaz7ObkKrTCdFWkk/Dac+t7E3n2+5A8/z9U0E
xO1Sz4AeNxojZ2WN0e3tQIk6ypjUHTSOqc3nAPj9pgqbHLpMDLa9xBngEJtzqhLoK3cQn7buVOGS
eBdrEghcI8qH4QLkqLz3oQ2j735siX8sPVK6jSqhrbRqJWl3NVBuHEQrEp3YWIgpZ0Mjiu2kE9Wm
lhgqO2PgGotn2epSt2ktQR/SKd7SchHMFybWJsXm9hUk8vhYQ0yflbMP7WMOHYqmSSmQLHYJcWDE
iIdKt6x+JfVQiRNxR7EwGAOlUc9gwahsCFrVABePKZVtgKqVCPFHmGvQCAr+AITf6zrt8RooWRrT
trf6VPquSWQaxtyD9knCqqQ/9TMeEHsjRd0BlN0of1QpvFySCg8/355ksm16osN/5qqPcSi9ksOj
Op0bFQUbIN8M23oiFMG+GpzWYIh+rPit8rWIIQUQd+VRuq1nH2bqFiZzXe4lP61gEh0kRsuODsdS
wt17H3G8Nt9559V9mpRxIXJDOyXzwphCQijZ8x9F1yWHDk30XRBP5iWZZJ1z1nG2UZMb1GnpDKbO
Re0LuaGuOzdpUWpy69VM7ec6MUceieFY9KPVgNbp8ruuj5KTTdSkMrec6KtRwn4igwyykBTxLhkt
gHaptItMaYf8qJuy2nJRujdWa7c0JYZh42Q4tO8tcxUknlWYgMJPq29+Z2I39XsvLm5aV8y3inL7
zYva6i5SA+hAbd+0R6m0i5y2ijUcb5F3vDt9EGc2ynRfLL9Qt9KrixzyK8HWMfgfi7703HQaF+UT
ywqI2XXzjG64PcxNnVr4SL47jtSgAqkyOCzKPj+csHNy6lDnBVL5+m6S3H8xLlOLUX1sYNEY+PUr
HnD4YDozOHYOElUMqZU+QASVLBm+sb6TUV6FU/s8DhUpU6/hCNwMSK47Mkxu3jujtYU4V3+0Gs99
hAWLW6O4U0jwZaHnczcDb5Yl9jh9pUBkPpgm6od0Mn197KTj5bKJHVjwRQYWw9QkBw+2JC6+UAdM
YRHSh7kM3Ns4hAVq1CmyxecWhJlPKpkiR4SphjuRvBKd3E8m6N+LyHLy2gQ83iTOOABC22pzsuFc
3+e8CsN9Q/i8x1rjN2jjTVkQQlU9YTO/FdRY73E7+yJllZXcoR9YFZlrKEjSlVDVM2gieBsWknvf
6spWx9CKTQpoN3loG17UKdiK1qlA9AGZ2AtAGSZVTL8Jp4AsVV266j0Iy/EYD4j4eWx6WeysJuy/
lAaohl0hp76GaqAit3bnl3eV1sU9iRp45gxjYoVZWQOXlXVjMP9DExICZiSY5OlQ44NF357agC/G
1tQ+CAMob6em6IRXszCpNZSk/m5q3P6prri3JV1f/YKgoZQp76ICGox9Fey9aOpPMIaHRzEQcHaf
2YOAixL00moNiuDgW9moS/qUBJ38ykNWIFRUJENH2r/hsHp5cbUOHtAN75bdLSpYyw99t3WLKdy2
onfFY+jX+mckhMK4U0FVTnVtblACMDAacOodDe35IfFmtLFh2Zzp0urgghPRL7OlvV91QYadFmEH
EZ4kmDZ+UfoHGrDwLiy59QOps5tGRRzddF5L/ylVxTaJLZNNFzjlHZ7a5gjsMdw8oB6WVsU4b4aB
Rnse6xkyUNY0bDt4qNwxOU93YrY4xNIqQJJTigejBu51mNvMUokVZTYSmR1JWicPPCHuAK9haVMV
5W4W3pzbfqd2VjUmTuaOjv4Fo8nkMLVhc1MK4vwqWeRvA9cbdx7kdP8dwCS8TezBPRRhVJ1gAyCf
mUJk6jn+CMPO8j6JCbhRLsoTmov5RHBeTihi/fQaGEpaZNbHiJQQsy3V5G8hf94vfg3dQaqZ3Ze0
NdumnMAnL2f3MeoNTiyro2Oo3eENbtFW2nRFvUXR38+V03ZZUCXW3uuQOtulH/6sfO6YlAlwKaVL
oM0f1sV4gOGMfQhLKvf2YKkHOVJASrW2qjfo7pBtA5G23CdxnEJY108n1y22lHSIh45bP/rGb58j
Ru2HoAjKp0KB3IG4SZ6lGWzAXrCP7chpNtut2CgQhLb4JBlNC/hVvYIzRCzcPS0wB2PdbevJG+7c
0pqOEOGUT03ZNBtW9w1PYR9Rb3jpjRsXY+3mxB0A5SmrIAe0x/q3602RRaXGQbIIGobB5OeSucG3
EFJTNG3MMHzByscnqE2pKQ2HRj42LICxtq/7ZiMqw95wM4gN5aoHVCcuglzMZLqRrIXjtl8mBwLt
rryQaPLXDq/uNUhJNzaL2y0s2dyvyAW67WRH1TbUHWR5NSipLjKAXY2r5AbeNx2IhqKlTz2v+lz1
rbuXCRQ/47AI8aWX43sJHvSPisYstcAO3VlktDZj56He2CCgiHl0b1XSuTk3qLZDlQzUr2lsv8RQ
Cts3Gn3LMGTkRAB0SucihECCN8KgC3HmvrGD7uSpvsuUZdNdHINT0pqY7Zq6+F73Ps0qat8xLrqc
BnGxdSQvkRAP0UNJA/MWqth/Gm3ebFDKtbfEKC8HDz2Atc6InAXyTHlXlzEI6jBaRq/B3g7joB+M
Pbsb4VfwhuJ0+AIvPfqqlLL3CaPOu4bA0Q+vDZoH6ZdjGs0q2AxYh1tf6D7rPG/4CWd05yFa0NRk
oOoFlYsw78KZ5MLX7AF1xuAEyOOY2gXsB8hU3ovQUo+4J/CFT6NV5X3VzwcrcotT32n+pYMS5hYr
WG17PQ6HGka536H6QjcwNq5gmIYt9zsNP0kRyoeu6eZ/ElGOW2rZcqsDjZyGxWzLPdQkSk+wnIVT
8IuDBz2mCjH4WLmh2vV26920Ho+djZsYceNKPuTASjkPSDnmIJ2nRBlkjlxuccHhsIc22Kj4wofj
JNzgR63s6dFOeucGLfiSpKAC84M/sPCnUZb71bVbgy6mLt9cy482uK7Uxkq8Ia+p6h/seURwqYw9
EIijwy6nmpGl950X/4ztccbdrtWOmnA62baovouxVpuZJONjLAug0WrwiRylvXQOq2pf4mF2Snjk
bKduhHmZIjP+buK8xW3d30JC1t/24WzdKGhiQyCynpp3GoyotSlmxi+O1Zg6jWtZTvui793+wQ+o
cXZ4iOkir4HZyTm8g7usDwklO5QB3CFlTVzauSd6r99Qvyveg4FRVIutYk9gB/GjbOb5fa65f+KO
BtOwhn7pC+/C+lQZWuYQjQ0ekHK1J4bvchf5UMuCKtGwUS130QQN4kcowsBjAHJW+MZnKL9tSjXw
3C1Ks0cpwNuxUaqNqhr16iAFSgMcxrSNQyhUE+5sbaHanRhte+f5A93DxsDeGXgGPteGAGPKCEwn
e1U/itrItLJ5gGZsEwIyECY56xIv9TwZfDGuCTEf4acRWOb5Imv/gAtnysKo6Hd2lTjoGdPoOMJ0
O9ejLU/CTNWvHl9h6Flj3hRcbWxhsYxQb9j6dArSnsIYCT5lDqj/uvgiGuPsQRsfdxpaKZswIO1t
GfbN/ViRaGMHctiUnY5yv29AowT5MEz7UJYnH5XTm4S543YC6TJOjZ6aPWJQvGmr0jk0TeMcYvSy
EQpIKw8d49GuHhz4oWkhZB6rKiDIQiDOFrk9xGig1bifEeF2bLD57djG03uSDODs+948fh9mx/1p
2WMPx289fSNQyzq1AdOnIjRkH/T2/IWzCL5TDBTewSvlpg3C6hBZsviX0sL7CmsoQBZsGtg8lU40
PDe64Hk7B81Bdg67syPJdxZrVKqIplBmheV3YdX11swAj08aygm8HPkB9sbknrIOnheDO0PubBqR
RSauzBWbmjwIC5WOlrCPkaymA2Q55qciKhE3A+TFMKQKI72lfcu/1wTEqKKEZ0fAZgApLF/sUNbs
cxlNMbK4qn5tbOofAVAir41S8SZOurk5AKQUHLGiuGuoRRn74nRVXaXFkJSvKiyDNjW9A9db7gEB
KU03v9a1DT/c2fP2gKXZr2Z24UxSOmDZEGvX9Al8cpNpnB58x8bV0NtyTlFF/lUhm7qPsXg7qnHj
pkMwWM+l3c6P0FL2gnSyGiwCg/WPA9EmRd+jcfQfYL0gX3r0KFINH6ltC9LsLqBx9B7NhTi1YCT2
B/f3KzVwTLhpmpa9Fz5vBCDeTMsNcHr8XpSi2YDa0h2gh2rvQWw0gLEl1T+4FPgrTNiju2kmYb3V
lRe9AiTmPkQz7BnTHuSDf4sqxsbgOnFzaLG48CaR1aaWHcANKmGvvRIB7KMHqMlDp8WveI66/JCk
wQy/CG0n87EPynlfdiTc9RUicFS5UZO2LhBiyucTT5kx1THp56lMOyj9A5pYk3z2eoLKXQKlw8yv
lH/oUG/4YXnxnEONvL7vTVy0UHirISOAbJ3tyyVNapO5emUIbkfVqwqv2xLZnugo/1YGBd3HReI9
OGUFV6peW1vNghLM+Kk6dSNewJIM478N9UGqK0Mwp6y4+xlCw/UmKQfIQRMBj3A8AnAkHM+wJ81o
fXK7skingAQnqLxA5QfQBbHxIBpz44FFY9JaRHDw4W6d3KqaD49c6OihH4RrHkPSc2tbhWAVWf2o
7p0FmtDwQMBtGEfn2Eq8CaHGimLDpAsCkQaa1Hd1J8xOVKPfbsHXC6x7PsaOOEou8JDjrB9P0okh
DhmUUJ3jFt9YxaQ3Zei3h6FjzkaESZHP4wx/cYOIX8xyyQ19cgNX3eJtnkzkpwQ3BZqRs/3VSmxr
j+CGd2cP6dwpBnETSG6zqalvTj5H8y1C7r63YAMBCzVWmYcYZd0+YyIad7gA9BZhuItTO661t22S
UoBK7uJ0HRNeBQ8Sn/sLUnT1ZiVd9DSEUXOoZBD/HBg87IlL9GZEhrhDMSdM1YRnom+q6CtRgbvv
k4g9QEAteZTJHMHQkAK669VTvdMRiQ44yj6ens4MQDZPcjJOYdrpimUOXiUkrfASzuHAIHMRMfVg
VF0EKcg01M0G3x++Q8qXbPCeE0crHHGyAflAFyGMwZ8OBz9BGIXe+tZvJQxS3UCqx0DCGROfBUwB
alY8waq93VPUX760gWV2zOlNmZowmW+LWJW/isp3bkQR92kn5Zeh8hrUkNBmGnuz1wZUtj6yWgC8
EZbGDlUOyB3c2gvXuGtIDscVmrfCeiKBYakP2cyto0JYwAyjptueB2VKJCU3yJPJBskMQ4juw7T0
Gbupx4DtxlG3WdAlfh4Fo/XdBH61cXoi2x2a4yXPUWuaDo1bDsfAEdzOUe3oUKzzkbvnbucbigqZ
gp7WIGO9mds53uPWa9usrwZ6sAWP42NkJWxfc+0+UgKxu8y2O+nvFC4oa09QT/PyztNsN8HK/OhB
4U8t7S+wP01s6VcO3d/vcIm37FQmJroxqALdOPUYgjHAgZRNYasO+lssZZEHkkxD1sEVvc5rkQT4
Dyx5wpOxeCx4BDy1pdBmcmnIUY6vXbxxoupA/ASKeDSKzJtpKjgoMJBv6pxRakqo3kT6ZqLCeXBN
wd4sT2Nnlc1KdO37puv3btPO8z0JI/OcdCRWGx/vnx8DraYn09hznfuuEi+4Z30oynghXOBpoF/c
yXBUCrtgoQf4MzLiiteLxqjf44UiDdwCcbY4Owpa0vtk1OOT8FSBMxH20kdWxuR7CRr+QzP26uRZ
4fATXGNrE1kuPcRO0+5URJAJ0oHsZUPZrRPhR6cIMNZ0CHjpm8wyKCSYaSw2PcT7fyKjh8bNoOsb
pyOL4BW+tdSiofo1zaHzQu2ymJHTVtWTPSEkazRU0BQEwrdNIR+O0kclw5s6cuLMEp19g9dY7WUh
DbWduWFD4gxdRogBeMw1bxbOg7gFCdz0x0kGY7xXkO6HOGdlYuxHX7jVjpMOugEAWYtxa8kk7NFF
80QHczHgYuVbV6MD8xIJC2f5v6g7kyZHkTyLf5W2upPD4uAwNtUHhPYtFFKsFyy2BNxxHAcccD79
PGVlV2VkLzV9GLOZtr5kxSKFhJz/8nvvhfAQRtadFn25tNGbs9uWOGI8jzow5EFkJQqQ2FZG4giu
M/gRxqYQfbjnea4OA1L0yKocVT+udZcZvuGNIDqO8Ldab7TWNvCjFjOK7KnwcuVQDOnQZmACNHo0
ONpEuP0p9UbtnUhvh+lJaNxEzhOcMJ1daqOLTvKsGWXM8hAqJZ7CbQsW0/DduWFgQrpEhCO6ZAmW
edhYPHWxo4KGsU0BPqUwar4rVd/nByx77Oom7ZowmEu3zptlOw0Ffm3IWhd3CddLQ3NByhTEXGNa
4a6G7NAq3GQDlD3riXOcEi0c95yH2uIopCfhpY8WQTzWpQM8jcfMoCx9KHs0AHNTNMGqVS6O8W4M
MIPHxdmS+wK0NfJnuE31vNcwD0pY7+f58lpEi0SUSqDFL4FBxg6GKt0DuuGxgH1R2Hh4tmOGX2Rz
gdnfLMqlz88ZBI3sqGGvm58wL7Hoxm08u1rj2mnN3BCiLoXNrTSRRAXNUkNb1EJDA3hvn1ZVN72q
ChOjJ5Ds1/co80dti8SerEGtKWsgv6906ruLAb8534UYEgR7d0SnePRqEIiJWzc24opVKKJsnrpD
MWFi4aDqMHHqT459jrpUVLcKU51sIS2v+xMY4+/l0iGF/g5xXVAqQ07wM27M4VPZWrj1zJrRfhoG
sfbz9oP4WMU74t70bIuRKzBI54GYqZmXVXZDHYbMnGwR+SOS59UOd9cjq8ri5LLqBeznnyy0wr/f
AcHNEIgk6l50fj8DD6pgboOphZrxVt6QMFuPumuW+SDthXS9k3tlOzyYkH1bPv3H2/if2Ye8+Q13
aP/6X/j3m6zNdbzd/fTPv+6LN2Qaya/df11/7Pdv+/xDfz3WH9W5az4+uv1L/fN3fvpB/P7vj5+8
dC+f/jGvuqIzJ/3RmNuPVpfdtwfBM71+5//0i3/5+PZbLqb++PWXN6mr7vrbskJWv3z/0vr9118Q
MAMOAfvT//jxMb5/w+FF4GfPaDNl9/KPf+zjpe1+/cUhwZcIbwYwEQqLUVxAv/xl+PjbV0AhXy1s
KMZgxMMbWsmmy3/9hXhfwuuEGSgOImJBJuCHWqm/fwlgIAyDQwJmCz9Nf/nb0/v0Zv3x5v2l0uJG
Qtre/vrLb35LfzAs1ysZkmf8PmTRwf0JrPDnZW7gpqXMqmK6M7U6Ru4HMe6myStIJBB3Y9kPA53e
mO9tnTBb4LdtsayncZiah7aU+GZzdlm+lBJbes/fO8IqwNu4u97aF1N+ixoVlqr1bKgGNHfFPZdT
MAttGSZO7s4C1PV+j5zXXurrzihb68icTcNP2CTe26yJI14mESJrzHMo/W0VphdTYF0oAsugS/KS
PGwfdBgkkZQfPc+qmDFMrf0uunjMOQtLzYvAQu449oNSYfbZ9U9W6D44Q3jUnbcbXYrbL71Ial3g
znBMhcbgAlZgaEp0aK2aEdlkgr1WEjR6Xb5VQLLiHF7GM8Hlhxly7ArLhekOKmpEXAfNhY8pKsuG
xX5BFYZs7mboAber5hYtwllWkLqgO3sSA5vXbDyNRb42ae7FHdrtXgQoisczNtYqbhyktPqtlwx9
j4nzYN2JOBywFa11eCT477AGQ0Kc291arbViTrvA5v9eFtMr6vtVS+oTXNRwc1FqaeXugpB0hbGU
itum9eKBDGfVNkuX6XtrcjeRSb+6g7wtHbyE9ZiexdDvg9Kk8VRD5NYbMReuVrMQRwkn7Pn7agTK
bg5rkTBFaa4lbvk9EyeXdpiswJAZ5pT3PRJQsLekKxNQPIr0FoNVbzq3W/s4reOQ0AO4opXrQn1/
teKdhS1MsQYLQ7PcOSoVzCKYtF0Jq3oUaz29BiW2f30ukGNIWzQscjdmSMorG7zDU6vuWTY9DF46
N7Z1DEobyvBUxrnlrLQfxdZgv/myZnE4EhUDgvMxZW9uHR1c7EgfLP9SdvVeTogBy+O2Dm+KrHiq
HO7M2rb6yBT+wihcsMjHLScUH5NosqQk00tDsE3Ghjwe5baN5Ld5LvpqmFniFgyXaGYeIubtEDu+
4RYaQ53d4MXFuJUtSxTbuDdYX3XeLks5nTOCPOTWtHVSYho7V+FL5ZoEZifQSKkyTJDFMldIuO9l
tVDONZfNfuhLdc8dH6Y58r60u1M66T0ADcxDwgKx0eK+pPCPGk9uVGaJZU3nvBfLLkQLJr1kKmBG
VxqkEtD6LPu6R85E3ycY1GxEqZM+BBDlpukKt/Y5OtMdMs4n7CGqOlFWk3hOf+AOrqDG3QJrRz+X
zpHqPqNevkpxZWnVfPQhX3GMdotFbtwdNDvgRdLwVDiJVV/fDMzVUEDNrRAZzxBmLXuqlneQUmFb
NMAhQadH78rA4pP/ZLFuiecbj7756jrtsnetlc3KlV27s6JlT2kNMbSu5+Hg7vRQnhwzwgx5KL0Y
ZQv2zc1ODeSt7j3MCbMFWo513YlvTzST1cwMdA13lq88Jxta0nVT6p2os0cyODsS5a/G9i9Qa26r
nrz2hblL83JOPHR4Nl9FXn3b8vFsK2vlM7EyIS4xVGyvyODEGCWLbXd8lkP4ta+s46C8DeiXLfH2
upsuTAZr7pvnOsuXjRGbsXa3fmglcJtZUhR7P9yhvt8CfjzyfxIzfT/xwTAjohO3N0g9P5/4UD5g
4DiM0x0GjUMMq4pjqupH5pT1DLERCf7it2GsdowGiymFGzdMLf1UJQwdJMCDP2GJvj3az/cf6Afg
FwoHDjgIuZ+fDbyDBqWaxr5D0LucjQLXn2/D8yNFMjYE0qq35plb7lq5yNv0yGrxLJxsW5t0Ixvv
JFJ9M9iYcWG6+r9V1/zT6uf/YE0Dze0PV8u1ZvpUz+xfjOy6jx+roG8/8VspQ/wvkE6BlbKB1cIn
xcV79Vspg6+gwgHgHSDAlFyRvd9LGctxvwRXS/JvymkAltcggO+1jOV4X66epi4qLXxwPNzZ/q1i
5jNvBbbSRb46sEdIGiB7Apv7+VpyqCWVzDGCx8Jq4asHv+IY+ijc5CVfdT3HmC0yt/1Q3jNsMNE3
zDquJmxQBujXnwYB2gcwBe4/AQ4uuHIhsBqAifG6hQtgHVrmTS4yJ3YU2rbqDrASLCS5+JobdgLC
vyMt2xZhfZL0BFbk7Yc34h98bK/VYP3HB+X6x8FEHvA85Nnf4nyvX/+BjO3SEknp6RDG2jGr3r5B
1noCdHWXF+yUVkAaJnc2JchdTKqMzYbm2WQ46S11EbzeYPNyZw10Neo0EXm5RKW6g8l7l944I0iM
cIA7Bls2/jlyt8BHZl25KJCN6eVu4tklWrD2ptVyY7ooURSbR/kVvt5/cjB9Zpu//4Hw0sZhgHrY
9n86CSAEzjJMykP0ow3YpeImN3QdUNzLvGhTFWQJzulmHP/Uk+SnhKffHtgHLIsKHYGqoDk+v7Jp
T5y6HesIw+F7CcLC6aotGtLtMA6J199PV+aZtDMpEac+tTBUsLe2yOD6nS/z0I/dodm4pTML9WEg
fcLV+V+/88FnuO/784O3U4jWDs+QXEnGH975MaIAbjEgiyVaeb8dH1VllsLeDFCz+8bsRuptx2A8
2KPA1CpfQO+5py1f2s272ztLg1GiHLsN049Imlxha7/UuOMMnn7knXr0s+KEv2pKrSbO7XRVQ9XC
vDU2LqgIvIsy0QG+6khe07FTd0+uxrTO6HGjcuvBQdsLPHDptpibCNjptgSkG92OLuJpdhM2PPZB
1t4tGH04w2X5Anj5i1uIh0aII9bm0D3SRYeCgFjDAZLXo108/esXj9DPnOdvrx7CVsFMgry+Hguf
Xz07FNZU8SFCw6AOsFM40Ryf+5xifKP3riO3HXnVNjlZfXHnRtUby9PnyJDHbOiPTjbzZH0Rdn7n
2wvfn9aTTZMpxwCYu69dhizVrpg1WILbHrisgDzz1lkW7SIsySpFTl6Z6xg01DwL/UWHQPEswOx9
LOYl8LwuyC+2kwjPmqEUhHlMltTRdMmD/oXx/K53xJb4STtSNDxDu3ItjMJRfMaQsF4CydYV6MXS
tp5CHYJneo0GkTQO3cu83wNbmNuWv2hZfcDsb9MGxZnjUoXp8dLf2RldBXa9i0h1wmx0LbInKyvQ
bbgHntY3KR4DtWPw7jfBzI8mLCMQF84A4BGadKlzsAe9BhG3jjTqc5T+tn9ET7cMOd8ErF8HgB5Z
4LzCyhn/xoDWjCtaYbBoW8u63Q+DPhZtsMobMAWPtOm3bS4XkuX7HhXd0LX7dkIBwIIZXL+Tzocp
Xip3yBHfVla07DIyJ5NcoAwHfuDUiDNQm9xpoclTyUgRSlhEKyXFNizMkQFqCOHkkmkI4jtn/QHt
795jzaEgbDnkgHGwdI47hYj5InxxVfoSxV5V7TtanNA1oT8UD9oLtwza+RYrilxKKDsCQFDOTqpw
W47W3Ev5sq+GuciAVQ7DvCzblZXKI8yj7lTDk6jcjb3eIIM3EUythiybZ8RbfAgtb5jtL6aOruFK
f8+C7Gul6Sotb0ntL2L0qBe3lzep35zZSJbpVJ9pwOe5R5a0B7DV+/Yppfw67QEJyd5pH6xznD80
4nMoKC9dQB4a5y6ryUn49jKbwiUf83fwF0tjnAVCACD4E7sJWWExJfSilH9gzQiWe9zVE3+3qHqc
xnQ+IcXXXE9d2iILl657tNwkOJBU7wFIPrdufSON2CEU9eDaM44unj3Wc8fBNQLG1PVA5iBtMBpY
zMCgxBqfeKrwhjrWHHDcOUBH3UxLI4IDw1qQTGLnWHd1iGF+F15IU7x2aXVWExLsG3/JK3Nftm4b
4+VdEO2tUinmljUmLUhXMF/3nSErqcSrRe0YimJ8ENWZe+UcqMurS9RJ5NYK1kWXMSpeWWrHlSeQ
hMJebRYcMEJVUPG9gHu91AHsMhFi4Rvn1CjwcpHfHrIcrhVBs+pDnMOAwDATyJfAe89N6GE0nW6m
gN/1L4PG9QgriFml6HyMeKLhmo4B/uE6+Jyir4FSH9ACnFU13FfWZGPRbuHCxX01HBk+txcMfW+H
bcCt17HAm9uQEyD7nS6HfZvTg9+ocyvIffMBexVUyYAp42GbhQdsRh7CIjpx1iVFjjbJFnGPIPS4
rNSjLPL3HGGGmFPzO+Y3ekFFv0ppvR388JJ5BRREHk9kJOIspSswfDdlO8ybwtn2Rfks83IXSP8g
irjl/rqp5NnT0Elkrn3PTXoRkbu0y3opab22iA4TSrA1q6+lBEGdxSa3iAFCfQ15w1HJV69pA9cX
lC3FpKoE7II7y8twCy/Aa0RxiCYXG3IEnCbIJAWFSwl2BVrF9oQdTe7M7bA8A5jC2BzkVuuSk2vT
g3TZV1j8Lew6uIytG3e1/wraaj1wd40158ydKi9m3NrYpbVxR5wwGMLJWZE4LbuHIGmpw2ElKzvO
wGVb3u0EpTGjyAFFjLxM+5nX1OeSPLSU7cap2WNHux1kmSCZYJMSGIMW3T02GSs/69euUzxA+nrs
dZTFWMzFnICvH8MHU6VfCWC2jioYVjj7NsWebz868rbO1Ny1GxOLl6AoUa5aR8fIC1q4ORZGW7ha
sNg4fjKExaHx+HyakD7Zuwsbnr/FAPJdQVOZFye76Gdj+QSVzmrs8Blz7Q3oqZlnM9gD9yts55PA
L0/X7AmH4KV19Ey1zs4X+b4uwlWf8nXhLlPoy4IIwW/1tLTS8eKWwU2qkSCO+8C/vkP/1AF+v0FD
Gwwv0hAjzfCnwlZAkICpeB/FYBRnaXsfDldk8Fh5BnIsMANjDbbXjnWAJhoRlCG23t2J2K+DdSFt
Pqsz9DMY4X6fKH8akv4+qv55on2RAv//eUj9abj9T9u+T9+1/JDXUXH786/6P9kbol/657Pu/Uv5
MhSfW0P8wG+toed/QVIvvFahC4TbMPiFv7WGHto/6AVRc8K5EC0+/WPKbUVfkL3goeDH+p3C29BG
yf97a0i/OFcbAzQ9V70wdI//Tmv4d74fAczoKbHhUkMgjfr2LH6soeuon1IOuhl+PA4il3IDFnfO
jaeeLbj7wnlwoAEqe2ysYeIavobKxuIGgyPxp04GeCV+6ON8KCehUsfU/Zo17GKq/NPlXhRwFhDQ
xMf+4Hu7ALPmMu5gWX5rGlG+l6LitzrzkZXpMFmfSnCE59TtPNTrFZxYBKCDs8iVWv/wXv6D9pJ+
U2390V/irbu+zOguICOCdhAN9Oc6WaSM4ZSexjgaQ4r874iKaUf8EgD6MIkHvxhawIZ9NwJyJM2C
Yza0UeHQnAYWiaQKXbHFhkUcncDXoB/5uGmzLpgbHcINmoCVz+zrVBPAQhkbWTex8SOJ7ehUrHWG
BR9Pe5zETjnoWZ5Z0xCzUHZHY+f+TQF17x7wrr2osMZY5vaUnb3SShe5KkZElZGsuutSfzxjeQge
yTN8ZwbEcgPsZoBPCfi/0rFgmeiSmcBbAyET/kwjLUyfWwKcAhPyoHaqtd22+ZOdBVWC/eq4nQJF
V1qV3trDNpXPmC0KhRCHnO5Ecf2vTeeVizwt1BDbEaeoQKXRz0NxHTtqN7VvHRs4/gyLXKDwtQXJ
ycDM9KizvtxANKDBDvJx27sOVFVep8H58HBGeBHsSjiBoS3wx2dbpcNywgfkpHxFd7XRGRhuu0zS
csp3/STdct30ebCAbBZZYm5FHyoAmdezE3eMcrKjjT801VnWAWDmEuDXuz11sM4LmHsj/capb7yx
VV0e25lsqz1u7ZYDiGXoOSC9kadXhMXX2HWk4P68Y99MCCrxPFP4b6gNI1vNNfhL0H4VqmiyjtLR
zp+x2Q8G5JQaytFkBICejtSphXrCJ68BLhY1ygFNEdUTREY+r4YywUYm5VtMQJSPCbELBnNP4GHD
Dt4kIEfq2Ai0V0rYgABQTYGjjQFG+A+ZndnowcAXevOW9f2w9dmEHwavngEhG4KhzY4d0ijh4Y1L
2ll02irZIpctzWbaKoLbWtWwSUFEkm8dEHuP8Ao/cwbcWUD7JaFqvXfiVMWpC4cONJrtF4kJoWQK
qkLe2ZIaK0YMRY5QEd589fMUhV8bOHBD9GvM1VeDzuCrijlmjfoRO35dDBXyHNwRztvMc1C3+oIi
z7GhZFMOAWgxDGiipFIu35M26N7TKOM+VldVSmfU8etHz+OoFUvPKudIN3WceMoqclD2aGDc1Hra
id1qzLClo1m4whTYBbXAo8SRtFw6nujfM3zoHrmr2nRlRjCBIMTpuGE21JDgoFhtNqNv84/cbqM7
wN3dMA9GByuDabSxIQPk0Tj4LGGuPmuoaScrDkVfFce2SvtFS7sW1AUhI1gWyOOw3ijN9F6kHiRr
AWdzYKvZ3VQG6SIQFv9qeSlMmEZs9+dUttHGDph1n9FcIWPeVQdhQpVMdeujR1FODJVcC3EDGLIS
QoD1GOS6vaZqTXMPwc46tjLiYjHPIgyMsQMjbY962faao0szsu5rNHY9c6x1R/BOTKDLJuwVqNqr
iZtVJPvuofSLskfwUBphdT75cyh2ArDFDpsODhQ7iyhnes2QhwCxf8emBBq6epODLJ65/WgAYgej
WaSCMDCKHY52ak1XnAQkHdgKNp0H0KRv8ORs3kcAEa8ss4NtPVYZ5HrQsQDgQnxQiNdsKmCgqYoa
puytMQ0oe8BMcYNwi3kIMOjGZH6+hqBRwGUuINe1n1XumRHtc81Eg/yiEPMCyqZKLoOa9h9YQ0fz
1pdyMaEtuRIq7qUHawbNjMBhHEZYR8feGEEnadDPLrD3wbbRC3PcM4siKtVRAPVlEBhiRFCEon4T
ow4fKQaOU9y53pRBiGPcW6voiwEDwqKbErSN3tqh0n4MOy+gs575ncERVPITROritXFbCnkR9TEl
wfh/umkJnlqjSjWuAY+VOFuNl4E64mCmwZ1GqN/7krsLMLz1JvLRFCI3sb9xqU4/aOaDNKwz1LpF
MEzo1rmliqRqajS/KccqS1id2FQODRKmx/aZI9/4fXCHeluw1r80pEEcDoCOG+Br/XoypbeaCgO8
rQYEc0MHo91Z2rfePbBtskSUVbOUVQY1IA4CONR2Nb8URdNt/VqlH9ClVfjUoxIIgcabFHdIWfhY
cIUCqozGR+E6ODWipgpIaR5NBCO91Ri2elGQ3LnnER6myLnYcD+z3mC6Hs78Ki1wXlfF13xs4Kzt
jumGqGY8RtCvHYrMwgp+SqejCf0hQIymNz1AO9gcAyC9id/5iG3mVaO3MMTvXjEVAH/oF05nAdIO
Kg46s+TjcmyH4MYeAk1jUoeQ3GXQJJAFM74Zl3bbXPNUFDRr6K0abNUqGE2B9Y9EujTVBGKrQaWe
nWTheBOmlTIMZ07VTGt8qCsN8jBDA8yCsi4SOIDq4toV2ZsxDfU+63h3CtUYjivjtgKPCKs2ZOBg
vF5Gkb5PW1R1MbXHad4p2ZIE2W5TF+vaS+FCQHCvsjq/3fOWO/eTbyB7R/Xw1cOd79aENnSrKF1X
0JjicwZXtFo9NiXUmL0x4evEM3ILxSBZZ0YOuLUhQpViyZz5J+ilxToSAZZwwJuxMM9gihw7eTju
x06YBbMkfzClCHa6wOtPPApN82j5wLk9Fy9q0Xdqw4NRHYMmGvnMq6v6HZddepDDoJZN4zn1HuYx
Zum6TSDmVQYXbJCDIV5mXU5LSFs1joFUOwtwbtFrVhhvbsuqnhfY0MzQOjd3VqtwSFA8wAbyQDYv
LFpi9EqgBnVCjgscOlAd9eMhGMB7x1mJ7lPCnxrzQ5vcORaTTy1WzbsOFbSZMY4R3ZgSiBlgzrHz
e2uooPfEVNMbKrzUvjM5R9jgdmsJTSZYXMdbW6NbYD+b8RSQJ27PdtzmBOXLMFrtUw3V5RRjgSuf
g6JxH8fUg/xIQH90FKwB6getLQcBkPdqVmuZbVAwOd+MOPqTXzBxYDAoeoE3BytnBkBdG+vpuq4p
7fZJYZ0DYbkSzRokerYICYQFlIXVs4+196uCNvnZQ+G3clxLnNtCuyTxIF5e9IUYdiWgzg1t/Sgx
GS3vJHOiJbXrFPdedPuYKA6d3mD+Uz9nLocQvjblWhuO88UN6nFVKm5deh30kMy7AVtDhWvdO07e
QLZXUPh2uWN0J2A6cfDgxLEBCM5AuWJInvHawGIQMz1IatzYK0vAsYMSqFetgmbwUQ7trZ+x/OTT
Or3TnR2+R/CeOnOnJIsw59k5otIBr9ni444PaJdYtiZLx1HXeFfViEUpPQxaywCx5sA77SOgGevO
sqw823SiJofMdCDeI27Ke9IEbTCTFi5cywn7RBc2hDaZ668j2oX7Cp0b7g4in8bX6roL8MvenY/U
GTB7yRGeKwaHPg4tVupQ2GCuNYX6XKMPw7FXwU5rBkVUfztWVB3AqNIpniDEeMloYG2LsXbgG9dj
Ymel2bgtoKBbILhsWES9QU65ULj1xvjw0BVoKAyL+qGaO8jMs+M81/5+sg2dt6NrFbHBybQF8t3A
g11aJY/dXIQPA/IYDw0EuyAjCITiI1ZdOEEA4TGWQXKaTknqW1YGCQQdV6mg6VoQiHMM6+y5XeGU
Sw1x3/zeJjihWXjIaFNgI+TZd4bAbSxuUNhiLtqlwU1n2U2CGXB1TCGCWELIA7RBFkScUKtae8+2
ekwLQ/+A3HlAQCGOy1viCyRSeqzOPzyt2xtp+WKR2k19hKrQwgeDsm1JNH1iwKYW/pRLaF5Cb+2j
OL2UGabkJNL13qrb9hAQU1+kV2P6GubkRge5Bc5Hhpg8oqqTuKkqfQ7lIBcZnHBXzCajPyfaUkg5
tJpiKQGOrx0eNhYU+5InnluAuXDSsNtXTBYXUaLgw/wFmHPcTMEI1MivV3YXsq3VuzgjLF7qy1RP
ZNvBsfiBFBP46NRcxXt2e2io0jwWUx1Ms9BTLgbDaQ4fIRygsJVIuT3GJrPCvZsyd1tjqXLtqlxM
SyGB+LD6Vr/pssVEUyJM+5GqqXkMM4+oWcoqvg5pG8wLn4j9pF1n3uAQneNScO9110WrBojOrskG
8ZCaXq8L5gTvdKyKPVbAFXKRTLB0IBdKOlv7h7yi8sjJNTY7dwFYQQXoLlhu+BKBuHwz+So/Wahz
LazKzDinNuaWdltiuwxJ0gvnBYGho5ww0TSFfuunplxVgIC3QR3UjzWg7IcM3hOzfvS7ee8XmFFi
4X7gdcDg5GTEDVUZ/+4D+m/Ns/5nw6r/b4Qm2Mgfphz/gGYof5pX4du/owxfwFQiOuS6UvUIsiGw
FfwNZbjyCvD4QxSA4zsoShGN9DvL4AJzwP+Q5n51jELyIH7q+7zKsb9g/QU3V9iMA2eA28u/M65C
m/xpSgSDrwDPDC6hASLzfArboM/TmBCneqZ5uyDtaPsrLR2smoTPyvRG0SLKbtOoFvYtDfKpnQ/w
UJDv2B9mFSQ41pifPCBEdN9jwtSsJ18DPYLTbBWdhgjeawkd0h7AthvqVaEojzZNDyXsIsjQi8+G
XqbO1ptkXj9yz8rbo9MTo/Ssw4YcGaGhcnz+Hg5joLK464ICS4YpCzHVh0xsKB58riDdk2WbpdsM
din2bYpKRj45spnspIoYDy6QSbTZkqr0fuDOCHFoWi0gZn2FBqZNkzGUhh8Q6F2ar9R3rzpaAxp9
WI0A0D3cXWuvd+bDhOYGaj/PGsmirLG13nZwjGmficXADyJOvbYeR4gP0FCDE5/MXiqNqQ1kKMJz
nmQLVuTRE0QioYaaIrwzgZ31B0GE5judViWcFgzxshu0zqOzTGvCvAcNhmLyZgLMIQMXwLp0RVVH
vVcBnRhZCT/T1QuCcCKz09KHRaS8ita3PC+b8pky6ZgzaDiojmMnDTjaZxVl8MWsaBYVRVwgjcv5
6CCnQwllUF41B4g47at6sQb3mM1sBwVEt/Qm6ikgba0zcW/VUojkJgxMGLfXtT0W7hs0sThIZiH2
Smo9Kaezj5NH+JAvCmwKO2gwPOzc4r4BRdgv2zBKJXQsYddJlPQVrSvUWG5Km4XXa45Vju5hV8Um
oeETCW3B0F36UXP7AEMi5gJza1oUmp7GnYXFrR0VEJF6BszsIvQKuEpEA9BYNBvaiXooJD2WmWk3
SR8XcqxKkqculNBcoo4S/iRvbOUyf0063803A7Sr0wX5aNx7HTsFa7iEID0Atj9FlFfNjSe5qo6W
zCb2kDbUq07Ki+C/pwddhmtnlHjWcWfoyM++O/T1re6ihi5Q2aVMJlMUDd7eLjBj3AVIMepq7JIG
0x8bSI/GA4XWo56nThX0X3nmetZO2zkrfOTIWp4uHGyqpMY4t1kgPkQappdVbhFHw+cJot4ge9Rh
1jjZTa4hSmx3njYwzgJRUBR5ihK3tSynG45wBhIVnWZeyGDPmyjojHP7jLmO29rj2pQ59OYkDZhZ
16I22Svm3AF2lND9GAB5SJtuVgEU/uuBTVCFxwMHtdJ0Yb0YaNRoMgvxrowvKI1hWOQSbksxQ7UR
tXBhacgADFPgAkkGkkL7Z1poojwgwLKR+GNM7c1LY4X047/ZO48lx5ElXb/L3eMYtNhCUKdWzNzA
shS01nj6+7G6zzSTxSHtzOyu3V1bd1U7AUR4eLj/IhVMlCdrJJuyJ0DeqVLb+qyE4neuRYW1TNM0
SX8FhllZ+1KC/fOrp4gV7gwuBd2C+1ia3XD5k5N7gYJLgahXRpJMl71qtZvJr4PuDv1Ww3zp4j5V
ntV+lMcBf2ulzl0Kr1K4GZldxk+CULBYzLHX0x0s4kH8EVWw2hgdFUncY4gRcbXUfVLQDUex0nuS
mErxDWQ2SVgqOKGT96ashDE9QNdadz3TL3dG/0+L6V7K2TS4WhEFyzzTm9U85zFwWEGY1OYxnwXm
6XJbC9Ob2UiRCemzi+HQFuFgPsUArpmlVXS0ph35Tuwj4B8CVuhan0n9ozTAILs1MtHs1glNkOZm
ski8dy3wpvpTCXLKYWEqcylzDWDCwo0sNLOxUwYodStYMb5xn6mamt7XYZPR5Y2HpgwewqbrjR90
lHv/xQwLq1rK1qiZC1GeZX2VxKmpulGhpq0XpAII/DyThuSWDTKBpVbKfgicWMjHwWkVpQj2mkib
GIryEI8rKTS66d6gEUN9Bx+TwS/Xx+RDmhsD1YMg0ormrudSHzEV7eJmnRt1LLj0LGXtbtTTrMBM
egBq0Bw+PVDcYDMrSg4bG6EU89DY7Sttk2rK3G7TuYFkJGhKadxNvhEEq5JuImkbsRhh3AxzFCXe
fz7i+3+0JNKZoV0a4nX1Twgr0c8vnBVMK/5dGQnqv0wFKtdBeE+D/MBt+5/SyPgXtHwwaDIioAyJ
jioj419I6aGbfoAmioe66Z/KSP0XyqH8a6SkZf47qNH/hLCiHfBa/8ypqLAgxYDnMmA6MRzk13yt
jNgq4Pir8FaPVVk7gCOs2mthdWNP3zRm/0uQwxyIi5oApBfb+QA8mynobO60Cvil2p9Ct6u0A/zH
DMIqfu6TzmgWtNRz87WJBvO9bTtawLkacysYrbHOliJzDAvtMalrfxT1YA52WRZFNbh+W3TGozWI
UrZRJBRzoG9LluDiXSRHt1KlFI2jTBJdJcYqUfsgJpDCvapvhur7VJe/GR/cDDHiRHVZ0Ip5B6JA
Lx8gEWIaqefmuKGFMLfkpd9pX6oPzaxO130yUifGK7noxJ6WweRLYbAW0ODBT5B2LEeI+teBkjd1
FzwKuVWT5Ewlk5mQ8iupFuU7/q2skfC5aaLe9lF2clz3O02YBZwX1AjSDTC4DD2q+5npr1ruJ53O
r/IgjaFay7s8HCH1uplYaUl/KwaYu7fcphOhtkxkEkItNkx8x4WggCGRTcYMokfJq6AK0VWPFHFG
9aaDdDZsBSkpUkV1taRWDdrcJMyksDkKgRXZWhH04S+xia2g8VTEYtrvHfqU7bPaISUg2MM8mmi9
oAkjScWrpYlhH4seygkqJAXD6EosoRjKCrZVNTThyC45Wiz5XJa7DuEAW4YJ+jCEOaTLdtAgR3fU
zyt5yosfVaK+V4UFPDZv3vW6ivdCZaCNZKRTupVmxA8tKVNR++obyr+h6VwGAzXo/T7YMYVQnaKK
mYBwwVuhT0PbpwH2JJdJ9b2Kk2TbB6G+Zj/hEAMNrLUbrLjfhJ4T0gZDo7/pQaevy1hVFIZv+WEI
ls8gP4LUf2tCPXvHOQmi9dRWwUNJ453xmJ92txFNcE+AR7fQurx4L/yy+Gk2SffiS3HEBLTmf+ta
s182dqvlE8qntGI0mz/ca8sgx/UPGZSJwtzn+NnxnnyZGrnqFpky6/uIWiyFvFJJgwdVr+KxNX9A
D3JC6iIUByu/jyXRAvLXY95ZmQd8WuMbUW0ryFIupERI0QmJIvlR9EdjEXatn6wKs0/4ocz/ulpO
VlHit7jGqE0k2UJucm8I5Py2qRmR+pyt90qbGchbJSP9FK2Nq5uoTOUb6iN1I0h4hjJPCukCNYlp
IfvIuMhVUCpxDJBNaFK0HEROLojtNhFrVN6Qzht0GwJru0oGVX0y8rHAvrI2O2FLPkL1xkIysMtG
ZLi6GHefPEGDR6OFvlPGHBdnMzHUt5FyIUXhApZPnnVzv5l0ENr9WBo/k3ryt1Bmu4dGEarnOgHz
hcRlgyiThEBPQYHhBnMvrq08Sqx1EwCT9VrDgPc00YtIbGvQcleQObGXiUDz0ZVlZIkcwcc4e+HL
lfwTBowMljBPdrWVx+tR1SH9yEpBUYfRdaLs0kAzq09Tb1VlnfjMpe1RRUjv+5gyqtRtPLBFZSPP
4iDd0Dwe888KiroV2ZRtBS4+kZ96Y12FjLELi+FpNWdeLFY6HToVZjSorQgFhaDZ1t0IxhsZyFHQ
ESApB+guBQz/hcSgL97Jkag8w5yLLC8eh4JbJyRma6VnoiK8l9iOBW9CQMvXExL0ktfjCAVyF/m6
Jb/RyS4wtR2NpOsWLKvxV2uKWbGqhGT8ZdRJMrqSQAGynusOtaPKQmxzMekKkCIdevg+DGTKkrnG
x4RjYy7bRWTiiMecsbXQrYwZl68KmqEkHBL5G6oCYmXPUVab674HnWBLQRgic9B05o+hEUTz0DKS
mKoIhRx4USSO33gk8LIZVgQIX0mF9UE2H2SXP91UdiB0ww8jYrc7qJ1Nqodg1bCfaTE9mgmKJTNy
pUhRLGYacIzuFEF60udQ/tEzxHvqRbH8aVFtMlGpEdICXqD4ryZk5chR0daj5amlpeymkdql78YY
NKKNIVLCGjMbE2lMmWaxhVRorL+OsGOZPRuaH+2qbJwnJ8uw3hroyWVzzwxVH9HfqCeUOSCxqZYr
6gIHKN2KGME/SegUZ+6qlpmEapWdm2CNoYBHr7B5mCtR+jSTAt9qPG7C2u3KptVvrLwxRq7h/aQz
PQm1cKUozK2DXhHQLAlgkdlcY7XuoWC8oIORNLkS8J8Fudw1pC6ghHKhC/GmlOMhxaw9CbUr8swn
/l3sYwvqqkhDSOStMds4qSu6tKAU1hmKLszl0DwicOQWS2ipw5uxpKZehcujwusM4uYEly5RJWGB
px9Msw7gm1Olc3lm1/tTsw8yZF6Rb+v/Q6QRTAYiQPgF9A6vCuLACaKnDpipCPm0FzfRqrkBSw7+
3mXg7XJVaRLHWl8z0jx9h39EPOlaFWFGSiqnPfdJj07vxFjenVeGg5JL5pbBQl7FV97iSZ/sr4ga
lZshAqwyDn28Y1xXWmsh59G8V9RyGRm1kb5nhdxAspyTQnGUqvU/Jxi4zTYWpsY6aHME2hXo1ImJ
1l/vWbWQeMaOEnNsSExffoM6FZrfNsqeAsgLq2fLCpnFzB4ocYR15m+mTGMgPjTLDlKayHZ01g5l
LTtg8CSYblIu5f7nIHfvl9eXfG6BHf+sE6AZ4HPyvinvQYss0LX5ZljqrVxly3mo70Az3erFm1p1
tjFEt2nUZ+SV2QP4jQLJ6CgI7w80wVvRBZtHuypQaODIt4UyMNdlUKUW62a8ppd97hcD0IUABMpB
kg/t1eOPOasMIWpJ3Y9C50Sc4kjl2ZdfyrUIXHuOI9ADMtphVveDMnlS+6Oj5roc4LDCj24nv9fj
8SMc0H9HXB3EbAZVV2CPwG5oQ5Hi4wl0xkoHlHs50NknYcgLdQY0P5Swr4H8GRmNJtf2sySiiIn2
SP2IkA4jrcth/nweQ9d/O6lAFpXpLX0NE/hNYhi+tG+TrAcUBvutLmMT6hzPxt3smkHuYU1+fX0G
Sun8ZI2e/AGQ+DWcZkWMlBJtPxlg45LAg2tvd1rtzEG/HaOXGQWQy8/352sk4EGzAAsaLqenBkWc
eKMqt8J+AsFCgUrxbzLnuRyDG+6ZpzoKcvgRR4vCnDKY9bq/h7vjRSuqsNSOv8Oidr/rdnSfC55w
M7mplzyZTrqjFXI1MV97ypOTQNR7HTFkfx+zZU3pdSqqK69ROrmVs+6Nv+zJNb4btjsnH24SB8Sc
Z3HfZjIKW7U1AffPyMCmkTxXc2XYCipTHpLi7zKwvLWiNBDHRfP18ps+4TYfUjE/A1ANvQgOc+5F
X990ZkUCMpXKftDjZTQXqHinVXUAK3p9CS4PFlu80KuYJqw1/BhVrUZENYgXZZ4odK5Dc8MVU1hc
/lHnXr5lYskhc9aztE+2kDikhpgoxn6SUIKYcu05GOWnyyHO7FJEQVTaL7SFD72Rr48dMUCCxqPv
w16i+WwND1ybV0MrIFeVcQ+6HOywWE726JdgJ6s5ssqhgw6wtwR6GGa6m3rtmTbjXy06wPHnlUnO
vLUvUU6WLMe9UulEObiqMmCq93zYKyGuPcjhrR5tSyFDmhZ1uj2SZbgUDLnLeOV9kMzV5fclnYsj
MVNEto5hI6Xl1zg09ssUXaX94Azwou7LhX8vvvjr2hu98QNJNFPDHvZaYSSdSTrGcdSTpzPrKJz0
5BAVobznHBP11jbt8rbcBO5VT+4z2/9LsJM1jgJdnvM6CSYtuDQOS3/NlNvDVKJdNlfe5+H/dbr+
jh/spK7J5WxgPGfu6eQhefZ9RMLfmN8RJbQ14fHypzu3CI9DnRyyIY6XfUKoABXlxJyRw/11OcC5
pSEjwYD6jwzD99StJQ/pU4QIV2BBc59ZItoZ+XrG5uBylHOPwdKjM4u/M/yMk/SgxD24JlnYy2K5
CFGELcjOlyOcXeO/SR4GeY5q5GQBiEDVDTkv35FrGbxgJb4IvsPE2rLlZ7oqa9EFAAnIfnIvx/3z
/ZkYQuKno2Hdwz+dPJk2gB+Peut9iqT6rUqRe8f2A2iTidRY7VyOJR2+9teFRzCa4yr1qUUL5mQf
M5NPDMwJPnxNpLM8PQJnv00RpgDw4sC9pjka3gep4bTSG2N9L2hCQEzKfVbCB04UJxEoocDtfa+M
fDELV1bSmaOPX2dBUzvIaKB9cLJWkZ/WD0idjypGLTOsNhRzoASMe19GShAtIPRKYbfV5BydD9G1
9gBOl7/gFHp6ZYeesG0Ox7CJ0IOGoZZGq884ZdRzCk8l87qPeB2t8rvMoY+10Bf1zdUkd+b7EwiY
BA5vGNed2gRN4VTUkCY+0KdEnAepH2e4CTYRqSef7fpTwxw0d/wrC+FMUPoqFIuAohUe8GQdFAju
0lpqP/IenaYO9LBqa/L2ymL7Y8+qpgLMRKWGQQwWYYuvh8aQZ01e9dmn8YSWeLpWVuNWcPqNiJ72
GswWt/drj/XnHibkIQnRK6CIEk+LJ2YHUEvF8lNdWvv+CUYqHuLGUln2HpAHF6Cq93dp9P+hSf8H
X8CjD/4nNKloPrNvUfKFTnf4K3/Dk0SGcNiyijrwIy53JqvjL3iSIv6LEs/CwZpGA5c/nf/yt2ic
AAYJ7t2hk0UWYIxzkBD5N51O1v9l/rYqxOGOjaJShPwHU7hD7fBPJmRfMxiU0TeRWTHsgtOOh5Rr
kGUGQbA1f16lJZ12AMItyldQvK/kkq/74M9QPNNxkSbLMoUf0FUbIfzU1nX4HviVXNttX2uKv6Io
XB4QMKZEQ3fvaxSE5POiLQ9s6nh60lM6AzrzRJyMDHl8EKZhrcbCE0nzvRetLZrnrnA4QwUVVWeh
XcmRtCg7BSRD/3m0Ku7/eqXHYk3nnv7Am+RoZXqK5s7J72qQgI18ZlzAL3ZpK98l2CVcDnFSKP77
2f8rhnbiAd90ScgIgBhYV6Igk7rxol01C2sJVnSh3F+OduWBfk93j2pu1cT4EEA/nitRz1yoqm8K
39hfjnFy/Pz7iQ4QOoNeAkfR17dWTGENa4knGmXdqbEeCkLDFpDBQBFPjXMUSs1FKy9T4cflwOcf
7r/i/haaOXo4KwCF3gH3ZfAivFiDdZ/p2ZWV+vXs+ePRTvudWEsK0jQRwkgaJ89rL2myVckc7fKT
nJwFf8Y53C6OHqWWu2ZsC+Ikr5OXu4wvAGHAOwA1xWDODRxkcmJXje785lopedjRp8lFwcOQxpMK
bfi0pkvMqouRuuPrLYCNIe1gNyDubGnlu9ItGnFtZidryamdHoWaGAqI9z959qMfcPjMR8+uDVQU
9AIYLD/kO32JHMYdgzzbvBPvh4WxaZ3o7mohc+2hT2qKtq+5refEbLzRnW79Teg0y/DpUDyhK+hQ
09WPoRfQuBftq237s+v26IEP6f7ogUFN4l6VEFxctm73qjr6T2wO4oXgSMtmLeMZsPCvveRrMU/q
mxTDiSCxyLiHK2OwzTwGlU60rD1rWS3KJdYSV6q231vj0ro6OUmqOc6aJOIpUbx5BeBRlndQwB8w
VXP6VeL57qFslDD9Ai+F2INXO5hRuFfW1lctp7/3FW6jqO+hkvZHwdoKCJPD32NxT9KbJAkLhu7r
WTWwK1PmBQMMyi7VehtNyx01/eZy9LPvHKdbQ1Z0kRvMySmX5HzkpFR4A0G2ygMcniFw/O9CnOYN
zBoqcIyCDbt3IUsrpZNWlyOcO6q5LR804/Az++MWBplmzLAowwHL/zRa2ZbanW4+gGWe/b+R8/9t
D+pcsj3Q4VWdlv2hEvu6L1DXbvsO5J+tmaMbt09tHzn6eOVEPBma/bUkjqL89vY82n3IUwUG7nsQ
L5aw5GVvXllO+stYym64yRZo3V/5RCe92j8DniwDzGSE2E8I2Lqjq78i+egEOwp9b/p2Na8dXtHp
pjt+uJP1MEFFh1xGrBKrnslrPMMWX6sP2YsXpjssOq4ykZO/Fr09ubUTLa497JVPeNqXJo+Pk1UT
X1J+ggh3jPzpMLO/vCTPBdHhBeiyahywbie5rCxMKRTN31RKNGN/Ve2mBb54Oca5vXsc4yR7mRFe
DYbVCXZVJujlvGgI5V2OcG5jHUc4We3QmNCi0olQ1wcQ19aXlj1OetwW16K2vBzr7NMc2l5cU3Sm
1CdvDEZyTWO3Yc1nt4P+0hvWlYc5d0PhhvRfAU5eV4issKCkfBIBj+LCRN1AasvtnPaeOIQvlx/m
ZAD814Y6Dnby5nrZ9JOgJJj+Uu6A53Y0XLBY8w6HSrBE1Sp8BRBSrM1FfqPcB2+Xw195l+pJ/Y7h
HlxXhXdZVg+oFdt5+L8McJIv9DmStfYQAJlpRLVe9OhvEfn/NtFeewT5a6L1MWoyMbeg2oQZRkIP
guLKejibZY++kap8DVHopVyPGiFSelIUlB/hnb8zPoqd4pVLRXOk98tf5bDAThPfcbzDIx9l9coI
iwyXO0CHoQl/cloijezOY2v3OAz6As4Y5L7LIc8W7WheMIBTZFHm3vg1JkY1IhJOxATDstGd8mn+
VtL0f6692aP/ijidI+z028tRT6abf6/+o6gn1WOCXKY+VUSN15NH2epoWFgtlG0w2jhN5cJWpkhf
jF61kLdICiQuaEtY81bs4XV15bccluIfb/3ot5zkFU1voDYcFtKhqjRfu59hbpsbisuK9+3SxF/T
RHPkBVdbfJNu9GgRXD9fz515h6OA/ggwaf203Z7jol1bM0xKvXSCVbf0Xat2pMzWn5kxi7yMwJsd
DNM8aw1ua8bZNF+1w5VT/uyZdPQjTtZfwmwzSEZ+RCz4dj3+GBQEFeGHXH7h16KcrDi6FqGZSYco
6OkK+Mj1jW/7+pW9dDY9AAdBzUQ/mHCcJCCchht16okiUCeY+jexuZLhzj/GPwHkrxvHR3k2FiWW
jYTG3CguZu6bs3oFBnBYe3+uzX+CnGQgYHNzUSUEMevvsfKijndUIrt4uqly60qoay/s5ONrIp2O
7BCqK0ZsQAD5dNcK/Wuv7OTLC2rD/EDjmwzDS1zsO+MlSK/hgU6k4f6dWv55ZSepBYWMQYQTyIdH
A/UWmnqC5YB3mGT+Lo+94a16khepd71IvvYGTxIJkGu1bQ5LzmglJ2KiVHRX8ua5F8hA7tDKlUEG
nCJrEHhKUTfi2UqMxyoBHC1WNggwXVkKJ3Ohv97hcZyTSqjqx2jCrvSQEtFgdcgC3/ASdXQ7eWYk
s0QL+n/5YCfVUNB1KdZ/BNQRM8S5CBYgTtJCeyXBnT3tjh7stNvWI+kltnAO7OCzY8YtvuLFIXsR
NVfvTEj6PAdOcrVRc24THwc9SUUdvNwmOGSKRi5uTaPwDD1dVg10A9zVwRl6l/PruWV4HO4kMcVl
VPuDTLgoYWA33bYYkVyOcLZZCu4J1DMtAQVDmq+5zwxHbTDzQwpf+8t8AfdrWa3b5XWQwNlnOQp0
spnTIizwySNQH+BxrWJwj8D65Yc583VA2qhQpjl9aa6c7No0xK4ee2wfrel9r2e2KD/VqAZUzKGj
9tflWGf275dYJ/tK0zsVqsQhVvYm559q+Wz4Vz/O4Z2cnBlfgpzsJRrc8ihUBGndeVF480Klvkrv
RjtxUpagDYPPC9z/QW4/iqqIJzcKLLEHCEhENZBnas3ZzjgWezzrL7/BMwviS5iTvSTN1QzpjzAj
rqXJvqSfeznA5benHOQlj2vwQA78TDEIEI0GStUphnsIepm1A5t3eTnU5dXAyPZrKHMaZ0D1hKpr
FFgVe8Il7yq49NxFE4VGmHfIN+JQezqhZW6RVWWOF4x5gwm1ay1SNxu8HJOlpbSpPwsXqyXRZjIw
rdIPYXf5Ec/caL4EP3zOoxuNFEBtg1zC51Jes+BJ0igrpDtfWebNDdrEV77d2Req4z6BqYNkAlb4
Gq0P1FIHT+6jlCc56JggyLTHDfHyI/12hPhjfx1FOVkhvZYUZZYSJcdtxlNQAbmnxvDdQ6dfxxlv
dubXelM9Xb8l/D6e/ggNdgXzL/wO8L/4+oCB6auxJeG7AxEiDV1/WXlAmMr6RnITL2PsjjKhQvN/
CLz0c+T+Fl3tRsvGb++A419x4GtiymwoEtdFZHBOsj8KS/BeDJjAVhoG+eeoIxtnBwrCnk9p0fjk
UAWLIstDhk9SShuWCLYQMTa//tJCldlw6hRKvA2nDpF4zW8m2ZPVLEDxKUlK4C9S6zfL+mBYd2Cd
5+0mFQx9fobejqFhVjTcg6cyzJ4FNo/itVOkil4hNQMCnZWBk1jtSWHn69UqZEweqXZpln2tuL2u
xfIng/FO2oiQiLVHa57QHnKrAadTlM2kciq+o8qMVLheC82ygb48eKjUocqFP7pg3UPMioYS50gw
WIt+1hWYgTKkK89oMpmv0uZc0qmdpo3g55ayRCbbWONoAndsGMeHWZD2lUBXE1vQO0lR++Uk+dZC
AJm2s6CXO32W/ECWs/W6LMGBr+qmhdDSoh5mHWGdsd+3KcD6oBbeLATapApMbi7LPxOtX5dz/pJK
8pIL5ppL0X0dNXehVuM2Fg8fMHZdHB+XiTm9KHWxnbrQRed06fvGgyhYTqIk21KDnMlCntS32nqJ
UPmTMmmXJS1elijETwffEuuzA+2cC/lSzpLFgJBWEy4b7SmJv+mV8ADVlWH4a2ik7qRJ7gBhGwZA
7+ZjD5OHL4ewj7Ct5Wds4m9QSFsPqDl0DSbnXbVG4HPKob9SJoUTkhHWCq/doBxRm1btcPz0rYfK
ejTDiFu5YyGb5Y844C4U7VYSgVNhsSKtJXlrGTA44E3cF9WDYODdhKJOio0X0Kr1bDy37YcqQ9RF
tg7j1vomz5Zj9y1KO9ThnWT61VYNtEnJneaG6a87T76TQnaaepNuYLJW85u0fqmT0MlIZUNCX0Cs
UXp89RPu7cYLgh66vIv6xmnU3WB+qtH93EBx0jY+0rDIYsdrydhBtmQKiRyCtLXUlQaSFA3G1TwA
7/YfqxjBq+Bd1HxcG0SsyTeTsUq6cBGbW9+6KfV8pUh3bVcuhBmRSA35+ckRw601HrQy7dSCGHpQ
97orhnCdNO+9/4ibhDOKhl373Xb0d2bdLcWqdfR+74+/9JI7pVMVeCZUqzZcZea6K+iAyAV/wGnN
XWd8y7obARakEo4k8sXYfMMB1osKXKWRiPNzr9YNHFe30Alz4d4UKuRxv5fhlnGOL93k0jej2YhM
Q9TVkC4DDpt0M1GfIqrmN2shvmvGhSBv847/It/X2a7wH6PMyeL7qf/os1+xumwgKkIkk0OkCz6C
ea/3T+P0Q6qdAU/lAVIb9nkmknZd84nkAWMe2oLzjPHJs0HzpE5vDKVlIPoiFWtMKBo20ZSg2Q5B
z/dLTAAOZu+RnQWruK7dnpwKNHrVSh5OqE4pPKCe6rKtUWagNdbnLmIqEMWbZjdFyyh3rPJFjoAn
pA4i9dgf4DWtIJFADnfC5ikAIIwnH4lIC1HSIt3cGs1HXv8UtQ1SpfAU7AxV/Cq5F+VbVcY1EYeK
Hm87zpYe5ZqlIb9gPcDq3LTVNp8gFfqSrWuF0+UbkzSo3Y++4OgJhPH+cYAeVOqK0yhwtqJPOX/o
+ttafUOKo2maRUQBqPU3VW+rvr/MZESnZDxzV0N0V6R3qfwjnu9aLMoMO+KltHBW5fZWEBZsGNl/
nsVfoxg4QffNoBxvvg3NjRC+CPWzPO6yeDGIK0XblSFIl6UpOlIV2Qb+yeFNFC2FdhcWz+CaHRo2
dpHAIsReZUBDQ/kY860+INK+hFNvFIs4x7KD4NEztVER3+qpg08p0JqHsFUeayl15hYLBbfqVm1w
G5d8ACm69cVF56uKbTXYKqwj9U2vHkkr6UyDqV5W7bcRdpCffQNO8rPUPYPBzmzetiBKLFROJFJJ
Vloow39AP3QFHweQEQBIdo9AyrJkDFU331L8TYrEyWbZM+JsiZhZb8HKlT+UKXdQeEtgQkroVQSZ
6uRhtZCaG6NGMiB+FcOH0H8a0HZNGsMLpJsSi4XBv5lwEMgVPPH8AI51yS8qnMow3AlacGORNJPM
qQ8ij/puGG9KUl6UDGgNwlCmaGuq9WRmrjqihJbeCpaXUrOmIc2HdL6bNf02EG/jJnvKFITUWiW5
z/1XKUCdIzDdjPc1IK0767JDI8tTpcIJ9T0DkAckXjbCNDkhX8iIjRpnPu0RuxGFQ1LF5Ske/Ntx
xH0RonAy7jtxcgLSZU9Ggyhsjm/1TDqQ09dZeIzHt9wybSOMPN24lf1PzO8cvZD3VvCj8ddx1b4Z
xXZMgwdNCKH/34g4SIrSfYedYqbTeEjfUQO00RPo3sy49ldkl9FTR0tOSOpjum40gcawUDUTDqOK
+qoMGrf6bg63yNVCA1Cn5LETnoYs2yAs9aAXhq3V/feu7W9wtnCatrVDTR9tX8yrjZ5Um36WnhJx
uDV9867uqxehlRdmX62qNvgQlOBHa5GnRtQg3blKOycVZr6zZDgmOk9ulJa3EF22/EUBH0p0WoYZ
TeDgTg/zDd4hulupZPqx2NAC6JEWRx/arpX8PisOJ92EC31eYLutj/Guwmas7iz0vpsfCEIvod3b
HbYyfVN4lV9/wnilMMgdbKrfZrncSEqMh+qmV/JlNd/J0jbJ/Bep5b0Y6cqHRZsjwGCjsfwjEZUt
DukUD3OwqRtcvW7bilcQ38IYtpPqs8mR24nec/mlLb1EWKRVhvu23Zkr4D2IFm8Ko7XFunFqw4Om
7Xc/SwV9i+wbWc/S7mflLf8phGtTDRme/pSxydZfS1QPo2+WwWO/jp2GZKCD1HtTOGL+ieWr1S1C
jTsQ2qXW5Arag7o3kA6OU2QCtEfBfOLAQ1knUTbF8NI8CNGDUD5J0V2CDur3/GPQnEhYRAdCtPbC
wTJnS0vfhsbCmpYZ4pavU+aa5B1am5ErG/fpvEDpD21km7/p54+Sdh+qLmwqWtHJR25sVYQJAIKN
29K8i7sNzmXJSl0Khqdqdi27LL++W8hAXsoCYJPP3sSTZqOjKY3hjDPtZWwDasQZbL11NPMpqG58
ut2v6DimImoMToCJEDfkKF5lxcbQvVmJbHy1OcLpWNZ2qZYeVbWkebn8qKUvs86VLXSiykaR2Aml
B1/9gQKyjtiSy/7DRacen2Rpg8BgX2dOrCGnNjmQdnX9J3zpoXEq6T0sH3LjE62JKkBGcXgv65dh
zNw2/1ayzv1HNVvHjRcLptcPZGzOuBnBXdDyyJI3rjy0702lLYRohYkqTousH34p/7blTUryS6wu
jBiMSEnR4ok3ZJASVWf/Z9B9Dr7TTbukolvJaHX6jHNmdp1jNE8QF/rufswkSPqLCGvg+cPqVoOw
TZt91YronP3EfN5J9dzpmCHqGbq1cYCIVeJUMXsZrxQjCD1dniGhM3nGJGHCHspwYIbL6mZAuw5x
DFvoIpdimNIPB9URkrq0qEB/b31tMdzoH31T2p2wrIpFlyDn5A2veuFBjET7hHsBBHQERlpII+we
G4dUVjL+u52GcVJm4w5sy5lhQylGEOLZrDkAECBHS4lKtvMK7dHMRLK7SkKlNusWefdNpFLmSA1B
92dUN7BoabOtRWMZCDfhIK2qu6BfqPVSlbzY2o7zcnybEmjwtyWdynmXqG6DewyySHR/vSAu7H50
+QiqCS9YQT/1vhV+mPGG+ynmAP5kh0t9qyL6Vbvx4GbcyUZuRW5GegSz9ah8hE8IRaG+bSC+arhW
+Yr/boXm/3e4GVJv8//kxhlWtjos0hdKzpx9Tne49pp+IRpeRasEt5WRrHY/Z9RU6AjyWSDgO8X4
YGS/ytwrw4ehvMusVXLH90DxFKlRNxdeU9pEIMj6RYicLAO2lMmT3fsuklGC6YQ9clRY+NwG7HlH
hfYoky9fReE2GxgKOkK+bzkq8HIVMrbiUvqQQBoqdvJU/PKRhsVVYqHOt917iOY29o2o18+LHnHN
Xa89sqhRKhfzVYDE369As/velue1tR9uE4RPflqzrRuemXgq5tPlHRJcgbQGvaztcqxpA0+Tn9OG
Q8sO3yIuWtxCM862hdBslGgZY0oM6hA2WvapUcjrCDhbHi5Q8eiqbvbAOozKXT0sq3QVlE5r3KjS
VlbWvbUbpl2au2mOWoYTFWv6JLF4z0YZqsdRdUa8i0sXSe92D1PYNNg4S1475w1wmRs9RPnN9cXn
IsZ/g59wi6t8hKfvY46fXXcLmRIWAinnI0SY/Sltbv1oG5ebGnK2Zk/Wu6ouO/lOTTdz6inc8kKF
ePOtuDV2zNy5RjWcOqJdhkgops+S4EYjLrg2f7Iqn6t2+X85O6/luIEs2/7QIALevBaAQhmSRS+K
LwiJFOG9x9ffBc6NOyTIYN2el+6IllpZmUh7zj5rN2JHJf0lu2P9qgzH4tZILuViG/3COykoDtRR
wuvrb0Ddqvkx4oBIjmJtYxtsTYfqmMW/ZE62+2FktnuS7NTitgnwjtpRMBNcNv+mt67YQ+PHXDOr
3am5T3AXyC5DFS+GQzNeqMldKN8psFgyW47+8Y/Lh0ply8bI3ok9i9QCxEFWPJFKFSe2XSLuOGhJ
MmvzCcdrUbyWrjCPE/c9lNj8CUfbPnNN+coY3eZiOdSCyW6S+7hXNwVmd235R6+8lHOQeNOss8DF
jdS8ZSXs8vE0W6fUuGjeFqFPNm5EZTM23BRcGUFsSYbZbSbBjqVjXe91AhUE4YZdwhzLtlwHhm4L
PKXHsqHKd5KKty/4bsOdWRB4IW6QLHuWEOP9ZFKb2nnB4BThZaizGmJI9vp+Lp7l8YDPSDDbamFj
hdLyuHmNy72INLQ9Qrb2HwXJKfBoue7Fi1bFEYXY7caQMVWxW+Fe5laeOkLyYAr/unA/D29F+9B1
L2p3Yp+VMHIbN9p0qktvsckxW1s0bqNqO5XX6eiZ2rMgOk3/pxevUvUf/i91wNy054eA3bSInFYj
D4PR+d+89aClSxJ1Kji+vFb8WzoBV50HtjveNv/S+KKZneYwPIKZDK7YYNv2pKS3ZnoQupOSKV4x
cxA3UAqrneHvlCi2A/9X12yn6ratLzFLT6Z7Kai2WMHp5YM2/Iuah6T73Yf3wjDbBczk7BKYTAXm
v7mPgl+x4Fnpc2zCyqJgsLiXejep7gx20AIbV/O1uSypBRaORXarto4PIltirXEH6KzMnjhCKq8j
giI04wYLZEu8tlgY4MHNfxTaNv5Vhe18ugMbNDnwk4TCVZnAZuhqgZ0mL01Grq36lYMGk2ERgy83
X3TlcaZeKZuPAl6a1jbCekx3mMKS9bfEmzE81eIFDo4aD2p3hLtcPIozFCmMOB8UDmPprgDMU//W
eQVNxS5pjiICp2x2BAO10VGfnXY69cZWGUHa38Q9nBjuaAQ38N9uhrvcAtoib6rejoLYmaZmM+kH
LWg3XIH5mhUM6WIXD4C7/mnkJDEfS8ojFht4pKj6hVY+9lexyRvqlMFn0I0bk2cqBu+bqNzXmKzk
qJ8S6I2X1lNlMKOz5Mr3iHS0xW3G9s5AZMFWv1V9Ugq7vrsBqNokl766xSYK7YiHpYLNWRvNdhw5
HU8Ol0d3win/yuOgi9ws30u1M9/FHCd/W65ZF37mQq+JVUxTbN3c8WJW4h0mMt3s1BY7P2ec6Mi5
Ow9HzK2rJt2U4jFulxNAK9n+mn3be8przT9Y2XF2Ir/kZrOdBzupPyFSCcEu9Rc68HwZgfCmjp1e
tHmIalcqtnwdZvVM4k0q3C837uy50//5nd3hAFJd5X+G5lA09ynXt2G87olNWU6UcNm+ouwXotQi
CSFMNnJaAV+FBYdja9HujI51A7n2TxXcN+llNl4TjiqUndxP/P2nyTS9UP5lTddNF22LAr+AAEyU
vi9ql/McaXM3e6p+FNqnMLnV4u0SuYoSDjZLcXt1ryFKM/O/6XitcoItAVP1NQ58O8emL6sQ56h4
V3isF7nbxtHrMLmTD8d+V8vuQknTOOhe8p6dyEkyh509fx4fZzAX8qaxtom2JXil7sJfFZJ1WuKK
HELmEn5hXL9YZdSeOHpWN+HIDlSUEdUrO9AdsONzAEDtRi1PwjUXoRppaOIqPIvqQ5QDQnsO7jLM
9Jp+VxHWE/aJfDR7WwtthtBQ7jt8m54nU8aC9LIjFKqUmGh4Jg9460IlWJlKx2ykMrl+aA6QQGzo
uOZRo+AFbz6ZYX4OpDsT27k6OFV4GYREiBrY7WHNvflKq4in4vsY74TaVprbyfLi9Fq3nFiM+dig
CHNOuOCQ4NdFHHgRfm1qzdFxCfG9sse3r4OJtPQJJiABHy5EmrwdH/3AGcNdObvRS99BQ0o3vnzT
BJepvs38vcLUGjcxEPIZXOZNnsA+sxEXcuclVKcdoQZJnZup+yZyfH4Hjo/GvgBq+Ee9VnmdZ1ts
nnvRm8N9kx4LIq82r32d62y0m2KnMAhZbvDgtCwUUbYCoYLQaeh1xPSr5EoKOGyv5vyJIKjVv86i
Z1WPg2rLEA4LR4+WdUmHooqi0quocabaxivYlx4HXlUE66ZM22SvgiVRrvI4Nd4wH7P6UpAV3AsR
4hJnM3y8HoiVsgnV02+NIB7RebaZt7Z/juddWIGydxuWnf+G+DDS3PaflrscLAIXatU1c2953oZX
Axe+e4A3WNzaY8Q4qG5oxHhkDZsGcxkO0i67lwiBmd2RB5WUzZuI4hl5N/xi+ozltqvyC1PjxfTU
F7su4GXOTsaz77LICCp5w3PdY33iwITXbyUYfKfYfBH8+0h8dxnbJG8F9jkvVnlib+oSL62wECM6
cdmXR2FwxuQxa1xIjdjZq3cqLkihU6cO2YGgvpF4aw17mM8Gr8EblCCYH7B7VdZ2Kpyq3sODVQx3
kE+T5hlc0AK+wpZHaI5uRHvVx9tJekngPYNJ5omgOTG7bxiqcO0SbJ3Z9hRsHpPciQlvlvFJ5vXe
8DYMgsexkJm+2C91IdEuKb/vANdi9o2pNb6aJgToWWhdSJhXUjz+VevWCbrxeuB/N8U5c6qo+hMs
KZ8anOhObbQDJmh/yeEMdtcyttrQ+Zh79Q+RGRuuDNNhqxVdbC/kexGqWDaHdpLM0j7C3QTbhTq+
LUDVEsDFhqPkEg5GcRPnYnaKJmE65G3M/8sifZJ3PFFSQRUPNR4Pl7MWB6fGV3maqYk6zfz6KG/2
GI1gztFgmr7VtDg5qEOx10BH61JwR52feZWk/U4Osuu2LXuvoLD9qIpE7H2Yc2zowr2WQzIH1x+r
hQAaUnS1YnLFtNomOINKlnVVaxNGOYX5YLBejD48jFl0JxjyPs1qJ1E4DmSi+SB7STol4qUg5Ij9
CM1D+NulCeadWRLfZ2AnLrJZP8mi9LtT1Ie4aQ65AiCisG66mSBlMnPvjYc91vbHSDT+gTvlNpHU
2jYLR7AVBuK7VhFe8JV7i4SK7SqICNFbOH9OIn/ut9luHOuXzqrTbWYNJKmt4GQ0XfPLsKr0Sa30
/EIKF7uQPje3lJTFt03GQVTHPq+uYdJ3MX/xIRSYFXo0DCelLfHTK7uquzcjfGM4J0gfOtkkYp1q
NkUavxSDEAUXQzAPxiFToLU+Uk1R4AWClRjxZOL2iyOsz6+dYORJd3mCRYo3WmnQHQtBLKUHJGYp
rLkUl6PiOqkn3if+kEDQNkaz/0uKoOPQF6SAFsMxOdSGX4s2JOoFElgLmWWLcaL+7dMYdPosNRxW
liBpfwvQet0xEIso2mZNSGS1N7SSJMkcNRdt1KdPUdZZ4w7CUj7teyj9KXjOHP2kWmiJ+FYD8yCf
Us8B7yUxKYZDo8tC51rkJAuUR0U3nIZgbHIm47KP5uBfQbxKSQk8Kei7klSIP5geBhvEflMMkQn2
R4AOD0txanocgnpWM7eb6prAZFe08PjsWRGL5a2OyYp8rYC4HR5DkBu8tgxrzKxTnY69vzdmpsou
MSb/1qxCOfpLMd2YkrPD3XLTkq4NceIhnYkgeezUEnF8DjLGDqcILkBqKcVyDYHC2Y0cUiVWvZuw
FFHhEZMdlawiuJHOmbQ3fCsXAjcTzIT3lKBkWvhbKjFVvB0i2a9/BYbqpzVvI5xJTDf3m/q1qBPJ
98KoILCaR+0ANjTum5e5T5vRq3M1+tdLcf/W9BEZQrQ9U84iG8Wcp1YfYXauWJDr400r4NhLsFFp
++ZVmkOl3/sYrCivhpxogmPhyatvSzEsYy/oLGHbjlgy2Vi7q509yOoAYAn30oEbd21EW3UU4vKo
FBrmvGkvFNq+1qVyJ9VpcOojSpC2htmiatQHbmHigLx6a4IzDHEviSwCChMzOt9KVDHCuivK3rer
gAEiTg2YwElVZoKbZ/0YehB8p/xotbMc32sjJLZtncUyx1oTy9FWj2L/OcM0y3CqSfOfTbGTXqtB
4+TPsIobt2nWkIMvJer3vTH043KntGIln/K8MQ9Ky/k9TvDzi2yMDpgcWPHRj8BNuNjQDKQCshaX
+lnoDe552Kp0bqn7WPUFw8AFHnPxqXT7QvYdgunRU5Urwd8SoPK4wSIngtgdpLr8OuRmW/0pS5lE
gSnqhW/HQYtMVuz5bxd71Ty9saCjpi/ggrlez2rMnh4akvCnyNmqCTAI4m0D2lO101rRoh1mDKHm
ZNWQwc8NhojETVZVv5oJ+vIx10ciqvrYjBj30KHGLZiAxXWHC2rM0HZJ4EBAzlAspNTzgLAnfBvw
MygPTyWeIJ0PbmkjtGWL+1mQEmgBUN6Oi2Wo/uJ3SqNusmbQpN1QiH5IhBXKL8lWo38SwzorF1Km
f9DHAvRuUmN56QWhltGhuqCGhMRdu0/0HhPocJKuyHANqlNjv9O5Y4XpBQRRUMNeEaM68Jps8e/L
amku7bTHwcurZ4s4nsQGolynahMHO0NuxtnRJjW613Dz4OZV9USVha7OK04dnIIWYKwW276Y1YLN
toWHlNxkS8q7tKKnVCCHTXAd6fm9LPRl57VScpCLsN8rXdnNu2REifFYz5VMSAgoOxl9o53u815y
9CQRbqzYn57xnJqvkFG1Prxgiyr3bITT6RlBEoq2NgKAdia1l9qtlXO079Rc7eQbvYGBe6MV5ljh
LJ1qc5Ud1HnShN9BPYnjWxNwGpzaRPFLEMBTznpKMl0byC1a+t9RMYvxgko/0KabPMCYFD+vjmts
odZYb7L5g1seKMArRv3awvg221GiFHXPGvX62q1eKRGIwky0BDdi7fRPRtA1EWDlJqm3jaX4BTN3
HiRX6wCyOlhtxfdyD6+XsJpGVa2sttwR5tLKOKxTv+BFnY1CMLoiLH0UkfLYLWrSwv/XtpNV7HId
MrLdJ0Vf2HU+EqbofDG1bDkeSUZ0YjkgA8Uw3dhUimZNm7Rts9HFdCadXLyKLOJNim8oO8UcCLpK
whznhN8sRQI9i4PnLmh9xSQang032NI1yWFSoiByx8KYiy3yD6lEjZyxLU6KFSFriCdEtnk3ZMF0
xCRLwzlOzxadxhQgkHxtAzPDCrWa+HuELDo4motnezUJF1SrL5OYQuvolWENWuDAcdC/1gb3yF0e
W9ByEf7l/vRv8ElrDbbxbuYK7HIU5232bvYKB5jz6UJ+d4OtsRYsN3kmwwlcSN5xUJGkCc3md65V
PQxXCQXQ8IzvU/EaJLo438Rz25P5Sca4dIO2rQ1nVPK2ta2hiMRHHFfi8SZ4t9dNKlOJt0Vekwqv
DLmzfpOYlJgYAQImnLYKISMYn2rgmbMaO3mnCZou5m2UKdO2lTC7RfvQN8OTHuXWL7EbCdFZYmJp
LsxtaqqFIS3zu8GE9OwkYoKiSUGAUuTRONm6gdvCFiBLQtkIvyB0sA0SRdsKFgsqaVBSiL6Vqedu
h2Pb33IGbLbJhnFOyUCkvuaI0tRPtqBqEEDxsLOS/RAOfeOpPshLYjVVHDt5rjTtEUrUlN+2FW6m
+xRTBnMTx6z7i9yMp9b14a3Ptt7xcWw8cnrTmfU0BhxY9CTrEG0JoYuoyJwPYQOI28UKqEMyas0k
XfowG/sL1LHA8c0pNDIX8f64gIzaEdfXqSLsM0eouE6VUMTVbjCLSriDB6qatpkPpomwAXQv6fvW
WkwzAr0+yP7AzEdkadiT2YckpRafuQ7THfog9lb3N8dmJ9jOOLYeyiCsybqLM6zrWEbf4bfxcgFg
zztFda0Ebw0GqwN3IQNhsOMnmAJvBakTcldOQgO3FlMbom1tFU3QXRjK0AmEQvJEBHaOp2wryW4T
xA2IZXEWtObGmmZ/lC6o4R0JvM7lEDkYFerBCV+xgRxIX5vDjR6Xov9QtKNpkhgedIkZE4jtXdfm
o3LbtJFRuiIsEFJxSRDzlsNJoMzuTfhOUHEsLpm3uIUN5i8ZY4ybuMRB2Mh8tebOMGE8ModxWb6U
VmXVJFapr3SolsK5lxV8W2IkRex2wnAwD7ZBUWuG27WlmrjdKCg8FiEV9w6W3Lm6N1lgzSEIgEvs
mcbQxCdBUzG5DAMzSgkrTH6Ke9s0xtuEQ6Dx5jL2pVMpJq1w6oyxl/alquC3Vg6SelsGZvmK5VGM
U2qqvsXycDdPsWaHUYvqWybqwcVrm3aAhXfUUkmJ3VVBYOy6uOjurbQYJNQvUdW+4bCKc1OBrRo5
8MSvdLcDkc1DMxwFGKvsMMmOCuC5wJiWx6SHY0HUOkVQM200JWzB5QptOO8LU6v1XTZJi/OQHrU5
rzxDuZ4EJa+PaBrJ+45zyXVJ4DOrxwjav3EhmW2CHGgwVIAeGGpXjsVdV9l3YkImFYuuEcSrbNQE
sCR+LSTvXAWbFHOdJgyn1i+DUcakm5sYGVrUaHK9F7vO4BHDAq0dLA6Sjo/eaL+bvlJlTx4EzXyW
s7RU0L5NSU5YuG3S1kMoLVoOzpRjyXVASrFFz9mcd1YW6xxnuRInlTtlUYI1aJJO2l9u/3Rd0Dq0
MjPLj6d5kqT5NBKITbG83nVqNnKB9Vshar1SmzoLK9Rqlgnvz3NYv5RpE2fPI6qb+rYJyhlH8AqS
V3uPVXFFOJo3gi48db3Q9ncQn/hn7KQehP4ht/SSqCIE8Y5wp6jn+t4MpdzHrMU3rUNiJYSGyx7v
u19xjKPdaRJksdsWaQfso4imuL+dmjIu7ph4JXYzKYW197I2t8GvCQlZelmbYKh5smvExAbdbNCA
yOLI8+e/Su5mfrKkFpZdfXLp+OTvzakyL2qRv+qZgjrJN//FQe/XNbGIDTO7skjE4yqGyjkDntmr
mWLZUVTqgNTYYAXnjBx40dx+VsMuPiUA7NhnJVlbq2GjQekGfAwpUXgyPULhjR24S8FgJG+ie9lJ
tsRK/jdNwmsCnyjKhr4m/KTjRPXuUqqVIjfe6nZee4Ltb2cb0MgNaYt/5yri16p7yKjmOybuvxtc
437YVXmulDSIsDRIjMWZ/D8tKXlvAi40bDRDstQ1NwE6XaPoiyowhrvbeiolfQSo87SbuNlEwh2F
T51A/EuVruQ6Dwg14of9u9OyZN7+PLzrCgAYFyDUIPvqmgVGSVtp1luEMWmGN8dmRnwl+NPvql24
5JOpbESifec+5nps35sDAS7rmPfBsV5puqdSZMUvzSHSXKIQIBxsJPoeLlI1DXqTQxR+e65c49tW
4bsbgOI0YBUrDfeQ9UnfjgWtEqkepKOvv/48il9qyN779aGFZZg/SP9xBcu0QSzVDaahUVb+lcSQ
ErwQeVcQG86cZWyvcfen9sOrQG4u5kbZK5isIysezpImF+H/lzX6P5NrjcvATLCxhpDJtWDti2ck
+xvNsw6AJDz99ud+rysemMeWaKgwpAD1w0xZVd/EhYhbDRsnHHSvwOades0rbOc8LMz2Q+UfZPMc
iGxdwPTfLXKk6ejxRUNZFTAN5RgL3JUhSKWtYyFOmcTLGYmY8qjP1Zm18V5hsBpJuvc/ja0qmBDE
K+Io0RgJowvfk0cKD3z0DJ1TodUklbU1nJ8HdD1T191bDeisotIlUIWEp+wvclws5uE/rZjTqKfE
9IDyGHP5ZNJqBKMYGr8VxWiGG8PYK0mSXXBy12eqKtffaWkFgo+pQmCneGF9UAyjMnZpjhe4PEvP
/vQnEp9COeHRSFklSeufR21dCrNubLX65EIiCmHRGCTpi4gAdkDgcyA7/HMzXyoB1+2shq7FKWTq
JtrpZcFuZDTiIhGbQdtD7o5JSIj6Leg9L2yHczPxXA/XM7HED8UgWbAJG1c4EbO3Y2eBT6GwMe8k
O7DJCp/Ec0iVL+QCOixj1fpOLjZ1sOWftzU/L+uqg1tOdd1SGotVl7iZd4iMw9otPNUB3LCsA/++
t8Wt7Og4xCNA259bFcv3+7gO1z9j9X0VIwljMRl8cvkNdee56b+KRit6ap5ITuBLhnfmQ38z3MAO
TfIn3AFMiLaf+y3yQtSElH43rvKkh1RvbYxtxb0j3VAt2WhurG+58SCx+bnh9apZjhEZFwFTlJXF
LGO1/AlJRTV/A3mPmd2NqX8v9vU/A2Zrm+8b5eHnxr7UB7+3RnUVtrzvRnGrXoJT1vy6EdVNfGG6
uhdBYqA4+BVjpm24q23xeL6oa72/rZtc/vzDOSmo5hAGEU36zWjXRCTlUjpzufq2CZNCLYjHyzdc
LdLJUkstjWcVyAzaoVlX0R8Wdz8P3frcez/uP9yaViOnarOaCGWrblqWCLfu1DoMcrZNejL7XPhG
2x/y20yzznRtvQ7em/1wy1h1rW+1WDGXewy11QhAr6v2t4WJX26eKWRU1leI94ZY8ExG7twM4+fP
1JSRb2G4TrI9w6gmu5IJRlxmR+PO96imOdT3iJPIhzpEuvfCZVvZZbPJCD7Z4Z/JIdrsS87oUl3+
/8EWlr8Ze4wULElU+La6vq57TFIewbXgK5vsTXkxD9Oz/mY8Ne7kyu70L3yRdqTd3PENWWR6i+a8
vCIW46IV5mYZur47nVmy662CoTJEDjhWEaYsX9BW7TyNYdsj5sZG8K9vxk438IDMVPUMNODL4bNu
aHUE4P1mSkZCQ21FEX8SHwrFOsW5cmeG9THTrR3ZXzRQlQUvXzLPtf7NqvrUzdXOFCy5xIJq5M10
WCw6Gg9ZUPAP2ttmIecg4cKQ6/7nRfZzk8QLP09Cn1cS6SOarOXrSPvVCOe8br7utjKPHsOC+KuA
o1nv8lOE/5zAiwFgJuFF5Ak9JZohqodCAvtGdc3P/fk6U2SAq2zrKs9nDaDF5/7MQSjFJnWZmzEQ
d0GS7DDm22gEyP/zZlgc2HyYBH6ohf7cTFbXvBhJtSKv8Yyswf3urxiGzs+NfPPgWWIA2JjC5RAx
UVp1hgdl2Flyr23mmroqJAe/O705VqQwhWzOsaaRU0ei/snq5V/RYBHyT1/mIrouo/itsMY/P/+c
rxvj518jf+5z26oJTk7UWYyIIROc1JBobOWeKg8qwH5u6ktFtM4d9WPPV3v/GGFbTkCP8UWA5qG0
tRcwp7JDsO0U+/jPggIPtuaZr/p1Mci6TuaVGmQZ/581x71KhLyrNEwoxx7Xn6ao7w3ZPMcb+GYY
kZhgxIFTmPYV8kxVMinXlgWRJNpR7g2qBKgAGMMTDs9n3gffNSWbEOK5YhEMXt901FG3lFpDdVmo
eCHmGGoVL21/IUVn4JFf1zjXKV1UZMIcnGVfVkOb+xrOjiqp6PLQt4SsfEkmP9qhqY+4MM/4Kp6b
Icvc/3hdXZqjbBxPOYmvJa9vIK1Glj3oFdpUnybhsTQf4xyVlXAxKq5JJn0KAx5fxVYZfv88N79O
EoXrOrEcCVvMxSHs8zKI9UnF4FJVN4pPVpa6uHwja8J4pn/yN2P6fi1YQnIwUdZz0RBatWisSd04
WNte5XuIB9ThBjttW6N72Zh7xdMO5hP56u5Cs6c9VpPX4PE9DC+c1zO452U3W401LAks0RRIQfzH
ajXWsTgMs8xvGUuqWuSc8sUObSwJ9cIeJpTlQxfvBqOi7jPQ/1MqHx+aiYUfgKQzDoRcPo93EwRK
WOJIu0mo3RTaP3579/MH/cKzeG9BFWUwz6KCvHc5Uz7cl8dWKzOq5dRFeQwtgDJsObQRC9sLHZQy
scqpnqraEbcKuOfz/IP3YMB6eNkP/l/7yzL+0P4QKXkiJ/RQ6UiB2eQH8r2xXfjneYhnni2/WB6C
ejdyrH21O9P5b+YZGxHoHT7wYne3OslaaWLrCFPuHKQY6020SzFobI/m4I3H5JIiCUeyqQjA9H5H
tdLPjX89rDnbJDwsmOnYAqzPN9KhgxrEmrxRJtArJ6N7MM/Bhr9ugWx7aPp4q9A/JtBqbNOmNBIE
AptcRatrMYX1g9zUh1aNz5zW37YEvkJeyD+LzdrnltouDitJpKVk1uzYKvdokcBmPFe6cgag/M29
QFmGDczrO2FIXE1Y2fDLvg5mxu1OtEcHRVfshICjKcQCH4Atx3ls0jefCl6zDH1Y4tlMROtz7yrW
5dj3HPRiQMWnJOwi3s3puWflN2P4qRX5cyvmwDVbL2kFFcVvQ5y2FaVNvZ46Fnmx/3jufWpqtadB
GxkzM6ApbbIovKw3mvxHFjLv51a+7pzI2VhVXKMtltc6KA6URM0EK5Mp5ztM+SEUL7CL3msjr7f4
pJSXU/2fD+HSIic+LBVT4z3zeQgJfstJNqcyZzFwat24rI3YU+dbVBNnJvwXdoxOVJqLPVbyPBK+
sY2SkzTuuIQSuQ3vU2oGnvwH69TuG7uwpe7adKjw3E4CIuYNaaSr1jsXyfl6FH/6Acbq8ZLmmr6k
5JA5zIqXQogXwZf8/AG/YKpXnTRW4ynnxiSmSycbt0ddu1242OSKDI9MtXsWHfb13W0sEQF8k1jZ
BAVX21VNoDfSJWr7kuxNr6/ZO+wkf0AJ6kgog8iknuve1xW3fEGTF7652ElZq10L//HGRO6EWBmU
Ccq0XQMJQhy42ETHHLBHtFzqrnQ9/2doN0ZKvXAX3RvQCHqEm50lnVkvX7IBDDfbNUlIgEAEl9aB
B5REfdPOCAJVT9laiW1Catla9hJe0NHoQys4awLw3RAomDwQhmV3M9YbN3Onhwe3lNoaxd+ZUFPQ
1a9zjyaRlPyZ2fR1G+WrohowyApweXy/Cnw86q2+mRIN0ab/oB5AZwk2AU9XPgmX5ib4PXoEc6rN
2TP+XKurqIaRC0InGbQqe6NDynWnwRvgLTVda94S11Z/xRTink0qfx1YfKxNle+Jcu7rvarR0qFs
AppVPf1g9RuRohNKak/9bjEdRBGLMR9VkuLF+W/6dd/93PTy0z6Mc5qbZh4MMONUr91LO32/RFvL
syaA30xXU4QHS4ZZx4noC7YQKqIUSdIyd7xgx808dixbP9GUbednfca+69THxladgnOh5kTJ/m+n
jpHXujqW4Od21W/uw0unmKYWsT8gzqstD9+RoAl72pnseZtfyG/l7+Jmce0GW+60XofUZ9/aqFiA
yLo/L5Dvu/g/Ta8uAA2JrGwApfU+nskh8oYtyJytsf+5ma8Hx+cerg7/Todwkas0Y8Lt6Ytj0pxz
9P3mjva5ieUnfJiBZZ0MVBjQRL9VtqE9PXC/19/tKLGj3faXw1/53HX6mwP5c5vLPvChTWocUqWb
aLNypW1/nVC5N+2XDQblvi076VVKxiG5Gx/IcTXX2d05CPe3w6qQrcadUFL0daxvLIcsiuelz9Rf
TNJ1Mr79/N2+bmR08EMDq0FNjUYak6WDYyPc1GO+q1ugMaj7f27m+4/3oZ3VQOq5Eg6xTjvJ4+hQ
bOgFh4XnOi85QFvdUnl75hl2buRWSztOaioF3zumcIcn9U2B5Jk+LSf551fm57FbnfRVng3NrNCn
ZasSL6MbDK2hUxBi5uaGt17sCr99KmUbezA2BE1/bv7bhf1hRFdHkF4EaNZ8Wu+mnDKB8CLLH2We
ZAUFkpJyo7TM1uefm/xmTE0cvFVdXxRNX2VU6KcVKRznjWVcRoA9ZCplfm7hm+n4qYXVV0tGPCWQ
aFLElwS9kyLW39axah5zedDPBCmWf2r19Xi9EoIhYUnca/3+kuDpiYbQzJtApSrQjOysumwpLeil
c8f2d8P2saXVFpzW8xBrcUtBcPmaKHeWeSZY+E1GlIfQh66sN9+BK5IZ0kDtCHfBLnewJhD38Taz
K2dwqHkbMU7d6Gfm//cDyLbEN2FnWsc5tAlfSUVhAP3qFcUgHBYEpco/KSrPTIpvZrqpS2RSyFSp
dHO1dyzyBsqCFtLSqFPsrDyMon9jUGlKabX2IHc94buwdfQhu/95NirLl/kyRyTDNHBewKtv/fQT
fbVDyl4y4QEJUmRjYf4xPfT7fL9Y7JBI5CRAOXVJoGA7OMqjeZR3gqee8mP4yANj8de6NRzxeG47
/WbnMQ18pmSVwDercTUi6RxNOkjxeTPEibATc7O8y4CFvUxam5/CEJ0pXJZ8tn8eju8+OMRWkazT
4l+5jtMGBNSQdYacFZbe3liSUF3NzdBflqZI5fNgUqv7c4Nf3260gt+lyluKWbbWcfQtluSBCHQ0
0iyQGlS/WtCEDOor9C2S4yuKM7Y/t/jdwPJs4+kt8njByOvzeR/o4hgGInM6iyf06XNoHNtRbK+a
XBXfQkUdLmqZfPH/olEyUvTQIr6wPuT7TCE3qnfzRuphU4FErNVjB+JHpfwzIfz1c2vf7hbmh+aW
7erDnQbSmCD2Bc0t4PjZ0e1RfjdJAwOxhGPj5/QhvDy3WXy3sZuMrKlg9GChMP/cKDWLWiVRQwX8
YIDoVxmbYOh6T+2hBfzcv29n6YeWlj//0L121uShlGlp4UGV8ujO5PS69Dkdbn5u6P3Wvt4dsHJF
/Mb2Z30h/UaRppVdyu5gXlaP0a5ykytsl0OC3Ja75BKEg0VMI7IV6qPe49z/uUCU6OGHH7D6kjXi
+UhftqcYclxg7qJBPzOY30TSPzex+m6qMrD+Mpow7kByKE/JLZQyHMDBMaoOFGW3veHF69ZnI1Hf
TtOPnVt9R8zMQv99dFtH4rqfbvuj/LvdbODk8EQTHGojz12pvpukH5tcXejCZO4KoaSzKVwBAZxc
q+Uwxl9/njdne7a6uVmlEsxpRTMD9gYwc+zkgGZFcHvb3PibeFceysuzgvTvDtHFDoDkHnkBUuyf
l0WSUwKVLn2r5ep3R1Q7MJrHysheKM7b+kCPUzODXXoO1f7dFm4tCXfWvEJecXU1CTrE4cMyRctQ
cIPioY/iGy1/jDP5GKCMj8653n7R/ukEhT82uFoTZT7PWTfR4P8h7cx2I0eSLv0qjbpn/9yXwd99
QcauXSnldkOolEru+86nn4+qmq4IRkDsrAG6GkhkSkZ3N3c3Nzt2TrspQBH4jn7QTcd61QDC+ati
1Xx176yftU4CtfsqPCQ/KC8s4mEvnUHHHzHbNUowDnXU8xH+oO302l/5wx4Kr8JYqFtcXNSj2Z3t
kdYDUdFNgyWVep1ukm0z6ZguvqUuvd6YVNqzyaECf5/nL9oxDKo4fbeDajm4ZeDZkUOvy1Z50Z5d
ePKcX21n+GMd/zIpn/pr0JS5OwhwRVoqFJDDLozkhWv38j48GtXMN6U+qU2lYlTTRaj46/KpvVeu
qNXZMUzJ0AdBRetA7bta2P+TC57dG0d2Zy5K5ynMpNO9MSHdxcyJP1mP3pZeu01+G175a/jCimzB
qHzZVf6az5lLeo0WlGGJUXU7QFFlOdWjum4hF3zTIDGgLAtRW2bXt5A+Tm/XqSwbO8M2v9Gv5Gvh
oXjqv0PTsLQES1Mxc2C5GlyLBPH0VcXtVAB/9+H6c36rfIY/AKGXJTT05a351zzMznhqcWEfGfhV
I3xJjRvZaK+jpl2HQbkw45cymSebZnbMNwOtzN3kwe6NfoiugoO1lvfKg/y1tGsnviGVuuBXS0s8
O+JNvcuUmO4u5Ard75Atb6PduAeVC8/eGkrWa+Umu5Z+Cgd4oLyV9eNj6xeNU6zVJJVMJ6nb0/0K
wAMqlwTjbZv5m1TR5B19h09eNz4Gbfl7Z9EJVlV3hV8vnIHytE3PttP0PAD3SWpijlvxlZ7EI/At
DkGYKJz8zr+DCnIHeQJMRclX/1ZcRSthRWcQtE87AFB32hPMfUsJpwtIR26eo++YrfeIxoIsG3yH
uoX9EzUrCj0bCCG2/sKILz1Sjg3N1hnuB7mJRAyNfgcBjTc+9g2YoEhCrmgUhZ1cLEmEXD4q/xqb
PqsLok3e+Mk0x+3X7KX+Ea8gkXDKtfZdOmiH8CraxDfiEnZzOuE/WNezt5gpp00gY7PkrT3p13tr
fV9thG287nbK/mP3vbxbj0Y4u29GOZNNQqCpouORCyLMzRx1Dz9st3Jt7TlYjBEuW0QoZCr2gpAz
ZtePPiZuF8RYhOJqNXUpFE52k4DVnyR78+elnMGFuiuPBd5e1LLpzINy5nSHtpES6EYej3RFSJv8
XtnBAibejQd9Q5piWDr9LpzslkigqVF+pP467xUcwgrsH7Q17Mp+5R6gd5gOIsHpUUjsnhLILw+/
rD1OzECmXKQ1EYQKhFGzMyhvpCqqp3xBu4keJfv3HkG5HlXItUZthbaHhdvrwnPhxNzMZTQ6o9Mk
JR+SJ+WD5XW7xn0bhSXFW+nCPjgxM1s3FTSxj/gAD9pGshMXclEdNZDspjc3onjr998M42uMoIKE
6cha0pu8cF9O1Qca3zlarbMsn+tXMW3TeI2EmkmK1pJWlI4uAVmBN3NhD14c6dS9QklCkyjZn3po
nkWSkU4iM/KW5M5a2hnr5BqqYKKRXxfDeneWv4zNoQ6VFHI9c3jabBWXiSNbEFYA7jXt28fDurgT
jgzNvFKWu8AA28xxXYVrBCJghlrYbBcd8cjCzBHHtjS6KsICNE2wgHSwPF+N3qf/v2HM3LDz1CGF
rGmwOzjHdQlS8IUj+FI+hd6d6RJnLOe4RCuIM8WLGUbwU0bHw1vDiRtH14Nwr//UdskWJgBCJ2MV
856DAXpwQvkgZgiMx4dm9/Fg33Nus8vn5Ftml/nQq76mTVNqAAWTVzmkvCu1W7Ub2NoOBgjSML9T
tc2kBT192PgzQ5EFLSun/Vl/9mhjRy8CutPb+KVpCfeiTeosBc+XV/2v6ZrtFr0dvKGcFsQvkEch
yVRR/6RVeWFXXnbf/5hRZ1c/BF8REn/MRAHnv5+9WcPLx3N90YBByEhhnNzEe+xxlLDzZQNcchKM
kL3QeBwkwRe/zxaCiYun2JGN2TtjIvoL8wgbg9RdQzi2rqXknc+3htbg4+EsmZo9MIwMHjKzwpSg
JV90nVa8JNp65k+37F4/trQ0cTMfDZtiiE0ZSxDL3WRBdFv3S0Ht9CvOtsHRvM18DKL6QW8KTHSU
hVWxWteQB2lRtWmhUixkGNukhZ13KdcAItKSYUnh4qEL9/QSMGOjhjoMt9aQjrB7sCaJk17Jd7qt
HSB6ejDum4UVuxTdnpiceQdg5V7lqTYQN8j0t2ziDe3Stn4X38rAXMSV8uyvF7MAl/zkeJwzP0lr
qw3EySjNBJ8BwrnRDqgwNTsSxg9N4tCxCbkAbRmLWI1LSd2T8c4cp63jprTaabzqutynm3YXXENw
czup4+W3+WdQ8QRM4XO52GMwHRZzfzoe9MyfeMQFiRRjOQqS77TKwYIdwhtH+XWdVTEkQOUbbN5f
BZ2q2vg36lcTrlLX4LFTQWfNbjClCiwICjHuVaXTUOYNRjSfhDthqTJwMdQ+tjTt3KMjzZDg7TED
uOA0lHn8Jr0uRyDw3rUIpW+HMjgs35Cht9K4SiRjaQNduheOjc820FigO5aYGHcjW9Q26s/iETWs
XfpFfpW9bfoiraHa+RudPkD9jiZ3tof8Me0Ga9q2fTBxFT+0kAN/fNxdejBZWIC3wdIsjXU8nVWz
R4Mj8DChy913Ias3SpXsdRES/Zhya62uIJA55JG5DYPoUxwyRtiyHAgdfr2BgrFqoA0t+humc+r0
Q1Kz7OB5g0J99LRvadDuRzF8/juDpXOCjApRN+56aoN9IoqNymChbl731+1+gqTz/qWgb3yWd0sH
/WWXPbI3OxP0Ua7o/cFeuG9e8g1s2oBzxs+hHS22i1/oRXuHhVoq9Bs8fOd13USBpsgysDW9DZvH
7KG9i2jMB+jHa1v6LN3E3/PnpQP34nlr0Mb4p9GZg/aiP4LEwGgfZegyxKsivXO9381uCZI6zdTZ
GXdkaLZy0Gi5YekRMMHFeZBBabpBtxrzQyg/JXLqaMNCT9rFByIo2/+MbLZ0VmSWtHZhUDDSpxI2
3QGSeUs6jIipaPG2hE7Lal4KaYCg2dpZ1d2Cq16KQ47tz7ZDUopBLE/L2d8RkK9BND8gLHpPVOyE
u3CdbpdQcZcv7L9GPOeK8cOazqPw3YHcLVonz96DLTi1/S2le9rcpDeLjTWX94cJVSsdIrRxa7PD
J1cFM4bOaXgHe2WHqf4xFT7V3XJnyKVMIi2GKtbIpk4ZotO9b0C01yKyCfvyFop5rudqU+wnS9Hf
OlKPLMmnlopSsjw4d9Afu0EiQdk02+gZKSHHePDus/u/V9U9GdrsDhYKmgyHaeXUbbdWnfDrlBNC
VsPOb6dIK0INV35c8M+LG/JokLPbuDPVQAxzbAaDbTR2vs833tr8UR/6g3vdO1AYricakIFDVV86
xi+eOke2Z24jibVWJNNSirwGf/i08m+Vnbvqvvm3+ldo0nm8ruvbaLOY7Zsm8uwUOjI8O+4YrltX
AYbr6eXqpMgl0u/b09GkOe1b9cXffjzL06n2kb3ZqTfUam3500AboAGN8SVNYHEyErtE2yZplxBv
0w74yNrsyEt9RQL0hLVwnzwma3f/2qziR9hkVkuPgyXnmR1uoGV8LU6xVJWPalxDmI5mlFGsQ3XY
dtC1d260/3gmL59uJkgrKNamHpLZ9k+lzApjjQBORHxCXaOqec0Jt5ZpV0HoA58JbO0zdHLfuiW8
80XTUArQ/Qswko672SrG0Zi2EJQglbFCRpRuI56ua24wmhYLlcYZMnF1BmmCtft4zJdmWeWtx+uf
7mm6u07PIeB9EloBsO+bJfcmohlKqq16y7/tQZ0ECHPo7kIH7rTx5h5kQPBEC65Ms84c2mcKUdyH
rUZ8VacpGmUJdXQ7hKL42Wxkw1x9PL5LVyS8LjBLkQs/7yFLvFaycjhn7VEWkNnw3Cs/Qq7mYyMX
A2RTgfqLTC1tP3OQlStXcaAHrJ54QLoUvQ14cd5B1trPZu9+Wa7fXppEEF20+miqQvvkbNmQp26M
XEYmwCzctToS5sToNwZLxC6XDlF2wnQTQmtGPHzqHa1fyQLam+x2C9109ak1n4aogrd4IZK6NBxQ
hgqtYhIIufkDoxJi1dMtKGzzFIF0zUz2SZ5/Uoal4P58PBRiRDoJec3QdTqv/AC/y2GExU7o6qip
NfmTm3rtfa906ouRpZsFtzg/LDEHDwOQAxH8xhy3ObguHYsuyqRwoDvg1LbKrfUw8T3461/ne8AU
9GGUC2i7g2HjdKUkT4kkuEAx5Yu7IVYQOBR+/3g451vJkslGgjk2VRm/m92oVaa1bj+iu+uX494f
xkNdtgun0YX1wQSODVuoroOaOh2FTMOF3rYwELgyGWfP6OxIRAio0uG6hp46dn59RPpUOKepGnDN
/CgKke9IzASh9qBo9man38OlWS+cDefX83sTIC3bmsWo5luojJI6bSD9gX/pd7F9iGJEe3RzJbbP
Y/o3Fmjqx8PZdBlvmM1eAz+tpRewmCjqT2v4WfRLTnYhRchgjizMArpcLgcpSbEwvR9T+AM2IwLJ
nHUV1G4iCnPWerkB7kJUfmp15niZJjV5OrGzUPl6yORd0uRXkzJRXMMlFLkHMQVCVH5CbPBj91gc
7uSuR9mkyEhqlycBips0PpnKxqUPeBttp1gOhT5km7Q3mEgWMwLnp+HpeGexgKzUTaWEf87yQFOJ
DE7oD7NAo5TPqOfCSbwccV101aPVnWKFo+Gm+aAhv4K4ZOYl123bop2boHA5rDPUDZRcX2ANu/B8
ZpwT4aOuKvTHzrdfKRi+B38MWo7veGg4Ck07ghzYAmgwiIsNeReyH6f25NPx6ePYG4XX9HDyOepB
nrRLR/1QmpvXqTbuQTlv+9l1bsAou5QDeU+en0Y9p7Zne7OKAjOydGxDhL3pzCuU+FrS6z9E5OyQ
p1ojxTIVtKZuUive9UCbaQVHk7Pi6nUqykwGPdpLX3XZwY9WYLaf1dishN5gBSYHL5HvMu9LfS+9
92NK69G8D/SX/8LsNNiPJmO2oVOIzaHgZjImGjYJQfnICdZTj32/hvLcAJK7DHi7cBefONtsL6dl
nru1yVDjfbBDiMxbAzbZF5v+LXWWzslL1xjgiylDKRkyrdinjhaqUi3LZcZiR3KwilCXamzLrORt
XTTxtdeiBrRwUk2uO5tRBWItgkEJCpSzrVQEMBVJCSKq5WYi3UtJI/pfEGTYtttlZ760cbHG1uXZ
oPC/+QHVySPsaOjZhKb31nrmQxCWjpQq6DaaqPciutnm0Q+PyHslC7m2igTxaUAn8ONBXzgmac7U
eCvRI3QOWsgyiGC0PgQQJaDjnpe+uMoTSGdQ8qkX5veSKRqggO6osJiLc6Sb0mhDpaDYRh99ZqKq
kjzrkv8M4GcpwX3hCIZz5S9DsyO4Ivw1XRdDGuQuRuU5ldlct2jyVlrnyEa6EJxceHZaU5MPsbfI
f+cBsdR21dB6tKl9tywb1cjyProad+K9+4kCP3Ir0Q9eTAf18eOlu3TwKESS2nsfFUxMs+Mwj5s0
z8KAUIUku2DDURTd+5spcQnm620wDsu324VNqYCJgp2H+F89I/Vux4gGOVno7FZo7+QIgubIRA1c
G57zqlcXAtkLsfI0OJjSp0Yx/PD0BEizQJg0zIhfUxHCRcQrw6oL/oZX8t6kcQlguHwW75WKVJSp
hMqSlmpPSpMclFaxq2QB9HjJ9zEx0VXqJs1vs8MsDSQzhm6is/O6tOWWlp4OUVg9fvjYJRbMzFFB
IzWmOCgZTBMhcy/apdg7BWLnH1uZ9s/8nDwazJwCpQ9yKFEDrPTl16j6LFTqrRXUQHceveBLt5jW
ueRzusL5RObBwB1mc4eAo+tljdbZgg/PYCnYPaqEbZxtuRwWnOGSx1GkoxmK9wxNgjNTWlLFSlkS
NLqmCUUPKoqKtfp48i4t0ZGJefIfLSm900VMWAJatNENjw0bkp7Nx1YWBjJPwnXInzVGTXDgm6DE
pXzbaMJSYH9eDbeU45FM1+lRpOvxAo3LlpGg4bVVm/b7KKZ3NBhu80rfmBHnrl5Xr0aX7+s8WzB+
ySeObc+OvrHRy8ZCqgRiwUOEowtK6ZSE9KnSLszkxdPdgovsPZ9JV+Xsni6LtCxqmJOhaNFiR9qo
TrKTrgSnI1H8qr9WT8Wdt7Ge/s76/WV0doXppZYKYUKg5fYWYsU7eGIWDtdLgTy5PJioaBR9v79O
l6/ptD4xEGi0xYd6pXyN7ysUu+zShxzSNn9E1/2aDl0dwRPJWaSCueCeJ7ZnrtNAIzT26WQbTZu0
f8mGJeDnpWU7MTHzEBmSrbLNMDGhMfsVks6TjIDluJ/6nyZYtwdQmZ9+vT3DOjE6jftoS0iNL0h6
MsV0yBP5KgWb6lGvkGoTF+7+ixPIYUhSFh6xszSSHLjIA5qEOCgPrjr9GvjrwiF/eQKPTExb8Ggs
iNUCV9AwUa9gfbkPrvzXCVmU7rrNsEpepbfu6u88pYhF/xrWbK9FGhzYlR+RpNC+Io33UnvlWy/I
N8OYXQ06OBTqPz5KAEp122fpNtOfO7lE/ltY//L24zug79F5Vp+n0ELBKJMhY+yS9WoRn8btt48N
TBfJ7Ao9MTBzFKEe81YfJgNIYcGHbEctUO8k2GditVJqJG/rn6a6VA265DWIck0QVajEzliK3aiO
o7pBn67zYQVEEtr99SZUnjQGhTsFzuUpXTu7QXO/isw2h6I4c9Eo6KgcUE7zfh+11F9w0LPBYIls
t8ZzTaUf/L1l7Mg/G1QBqWzVqE03CVqJco7it2s+fbxO52kz+BNIbvJagTgAEr3ZMWJYZJ51MwPG
EqmfQk1w5OJnK8q5o6OI3XfKuhs6ahU88n1ltWB7+t0nToJtKi4kcSGTEvV5NCLlRopyKWLlnbpR
D+qasu+qHFbdq2mXdnrwNtmXjy2eBXbAyoCtwVOtTPDFuUHRQyHMCwvN9sOXQPtuCDeF/zZ4xiSR
aBfmQrB6tgewYWqQgRES0xA0z1OraglBUBZBLYce3SbwOhXOsWqV6u5z4xmHtEWEcghyWoM0IMIf
j1Q6N45QLsULygqwy50Vm8YRPb8kH0wYgrt7Cc2ufvTR1W12SewdhFZmuLQy6sbaiOptCkcNvH8r
xX2sjWxr5CiQV+UqqNt14l1J7pJrnz1ggY9a0EROTWETWfrM6YTB1Lwq6U278BX/IOY5Ah8CEsqF
Wrobs/faraQbzcKZdxZSyUhgwEI31QygyJgvfqSEo6dqEdnDOvshi+4BYbpD7yFd28dW4Xw8/2dR
8GSMl7JuaiQ/zmpVeankLVUSwy4bKd2olegiEBopuwRR1IUtfGEyJ44V5lJRSCacIXLNxItgwkD6
tPB7/0CRdFgHahz7tpW3Te00Or1TtJSq5hKySJ7vXxrmVHRcUE6Q6T2eW25DZJpzeBRhKg5H69mK
civbU7ctHi1ouSBOtoQRQYckaXPELBMQTlWPFokT6EKUO9qoZVDVI4oiLoS08lnkPkl2w2c+nWfy
OTUt8NlJaS5R7NaCT1UV2p2WSE+uH/ZOkAeirWgVDAJUJQoVaC9tLXeAIw5dSJtXnh1S31pJhaFv
/cj43gaC48feVyOKVl479gtR6rlTnn7pLA6udSsMtJEvreSnMFbRKtR4X6CFU+vBwqxcNsV9T5WJ
A3BemUPFE72FEFOeLPTrPhy3motkwCQeO2jFQq32wvEDByLxPUEG8fe8VqvGQyJAEAzZuxwQX/sx
NYJhOCiFq9qp0G5CXwR40gvbrMsWpvTcNHywFKN1jUOCO006jeuosFa+3APOkBL/rtN9VOC04jqV
tU0rhl+KrLgaivIOFMenj7f8+YODPBWNMTDvIF2mnHGZNrom42GDZqdFSE6++S7pyqPW9bexW67M
RnTK0LpqKiqVxo/UrJ5aCvR0ohSosfb3DQeTZCwUT86XfOKrhQKFY4iM4RyliiRhLJp0OsPM872l
L0hR4aD0Ygc0xcJ9cxasTPJC0yOSFka6fOeH69iTqku7EgHW6EsufA3Srx9P7vnvnzhbibgUGpin
wu/poiqKH7WKmwD7dxWJ06xQmmYvSeHfuCVODU1n3lHUNYI6caWBJyJhub+ymuG26btnOdPCtdKL
C1fS+S2BMbQDWSRA06zTqbEuGuI2RSDVTiQtvhol3b2vYejZGqm6xDBwnkxFYBPNAmICamnkw2cz
2PilNQQdfEXhvvss0a8L3cazu3rVaGfVpmLKUv/l+b2EIAkZfnjB9Imea3bJl1qbI/Oby7agq05R
576t9n5mk+HcqwIMCqrbL3FGTKflSUD5fu7DBU2qEbGSecSV6EmKHioRVx5Yt1re3uegIQDy59da
qr/5SPolVbkEdjvfZBzhIKMkiL54r87H2QamDnqZc9UY8s5W62KtpuXK92CBzkd57xcRdNT+Yxip
61xFwzlO0rVKKNCmqdOKPIVaS78T1Hoh1j33LUODUJi4WmHbsOCnvjUEbtlPOtyoBoWgJERhkyVu
vpFkt1o4689f0kz7pNSIsBMoMTIEp6bMRvEG9JkVe8Whi5mDsup3EYQZ3g/RX9eOaOdvi6StF8d3
ZHRalqONWgQDV1eMUfe79FU+eLsp/RE4omWHt5IDbaWwWny+nwc8pwOdzak2xlnQy9isV4YtfiYH
4q0jyOXUTTXpQC3Zu+RZU3sB0qbQ5pxl5gytR/Rj8iyxkh9VLy2cIkXu3kx6xRlyfdh8fMaed3hO
63hkbxaMdINXIMKBvWrt3wNY78dNljtuv1OCdbwR1rAvrkPP7rO1Fa00OHpGRxrX6cNyGebCaTV9
Cu0HbKgJGzVzKSkwpbwOUGmYWCPqiXlkImww7faluS/u4wdhUQ7w/IY5tTjzJ71N5LqLsSjmNGtz
WhXlrwcIpyZm7hOHlSfUCSYkYWPeUujd5yRG1hO1FCA9bXDqn+O62PiHRbjxZU/6azpnKxvIeVOW
BZYnTivf3Zb1w2Q3cKSD8lNRNrlyqJ3BTp+XLoGlWZ3dcLKqDa3sciKrCarqlE5ImKw+dttLJuAD
hP1fnK7QeZXQrfIuFKaDoAla3079PrJ9SSzXH1s5L2ezOY7NTJ9xdN7ERSQq2bQZQf0/oJV20Ff9
oVuJq/9GImXyhPlFNrENEsvQDAfy5dSYT6K1GkemzWto1+o0pDFv8tG3NfdaH7WF7ttLJ+mxsdnI
xKLV1GjAWNa+RMN9FLxNQl8fT9+ZA5KCJ8NEwmciSj5LRxhNrKFDSX2w41V8W4eR++pqvbLXIMA+
eKPhmgsGzwb1bpCTU0XzkorubAY9npXKkGLQNNqdCco9rGJH/OW3xszKbOokP7GSKseKui33E+pL
2U6UMouX3fS1J/4wszM7DhNRG4ICCs8JUhfYCv2CkUMe9SBv/tBDXMKmnO2pmb3ZYdioXYQCM/Yk
s74SkL0svEUKkrNgbbIhE86SOJhgnLMxETB6betjw/vcrLNHP3Gk1YSIFj5ruTP8yK7FlbxzHelH
uRg8XHSOiTIDBKSKFMLsVKK6O1gZhEy2qQjjc2D5yZWnNnnoKHns+c7Hrn9xLg2JbkSCsUkF7XQv
e407tEOg4vppYKO+6gPP+9jCeccwU4kuH7wcvPJgTJ45uw7NQBoiWsWdZYetXbyMaJK0V/HvarrR
UfIFXn6VR4ABlW/uy8e2L21skpt0WwIx4Lk9e1akadR3ok6OeGhUOdhrdek5gmmU1SZKyI7a0I0G
2a/PKO9MEuMqiB5UjmbL17hw80Qye7pTS28la7G6tZDl2n88sgtOQnKL8AOs7BTXz0ZWiakwRgF0
HWIuHIApPerBuB+t9PljMxfcQyVHMrEYw/14hmYeRzkQ+gApN3AaL22X3PHWWCLnv7DVsMGpDQ4E
lMHc39HgYP0yXidppeeN40lhYitdC4tlDuQygKMceENpZu2dlOZgZj8e4aWJ5O05Ef/w3xlHDf05
QS94cWdnBR0WY10+VWON8qsWhUtpiPMcDEIyvHgmHmQygGfqm4EX+x4Y7Za+XNq4x5W6npqryy9c
a1DVWD+hk1y5t/1Suv3CEOl+kCiiAN8+r6G3FhSMJcSBdtBma7Eo1r2hOUq7BEU/CwsYnUzrIeh3
gpGzUCdLpUGRC8yYEk2ysP74wu+hrNhYX41LIocX5/LY2uxyI0fakg7FWrspr2Un2jUPyUHaCevm
q4S6gnSTPiR3f151//Pa/x/vLbv/41Kr/v2//Pk1y4cy8Px69sd/3wSvZVZlP+v/nX7sP//s9If+
fZe/pZ/q8u2tvnnJ5//y5Af5/X/aX73ULyd/WKd1UA8PzVs5PL5VTVy/G+FLp3/53/7lP97ef8vT
kL/967fXrEnr6bd5QZb+9udf7X/86zeZ+fuf41//59/dviT8mP0WB+Pb/N+/vVT1v37jvPwnZXDF
nAoX04t+eg51b3/8lfXPSQySFDwvbx23+O0faVbW/r9+k0x+iB/DI6ewGBWz3/5RZc37X2n/BKQF
4oNUJbknEne//b8PO1mhv1bsH2mT3GdBWlf/+m3m/IjpkUicKEGorFFfM2aPCzK8HplOsdrWgr93
u27NGXPwinFzNB9/mj02M53qRzHQH2YkMlgcSSQ25smdYSzozhiHatsIwlUTR7apwmQoJYfC2Klu
6cjQxyTqwiUwJ+b8wyopuimXojCds6s1YmiSK4/VlnS3QJ08XPtV89Wq+isNAUHB4h2g1zxrqB80
5srLlS233q3X+vesgEiicnCssHmWW+FOTuSXAGicZAXfm4ay+CA+tvmrJEVfrNp7ypRiL7ihYxjV
oa6Ezx/PnjK7Z/4YCIVrmBFYKfqaTsMQqVNcubd6GkvM8E02mhUSRoJdy/2m9rctPQy2EiOgopv8
XzZoK7dRHqQoD8kdB9dqk6LGXW/AJT15RvlYDJ8KWd3kxiYL1asxUxx1wkwGV00+rMtee5DDRyXe
TNMgl1Vg12O4KvVsq0OMaNeWtloY3LQKc99AcVki0odR4kye3Ve1bIz0otrqsXFbZ92dm11JTblR
9PApj5UHMwt/RKZxqzDHGSxpSdjdoNu6bXVyGmq+T0x9Uxr0pQj5To4b0F36Cte6VtPmZszzfWce
KCveoszn2bFWfAt6dWtG/VU3aLdB3935VvhN7NKFh9n8BH5fMzBoEyc76UxxHlwJGm02scGaySn6
dqHroeyclnY00ZPUUnMraPla1oCFKY1no4VzQ26KDPIhdP3bqR7g1EpEfkpu1x/P9yVfArlOMGuo
iDXPQRBiY+Z65ObVNi6DLfXsPeDVbx+bmIUs2lTS5CJl16HjKwEDPnVXcQgtSudhtQ3SdSKaV81Q
7eT8qSpMJ46HTSQu8Zco82Ps3SLYkSlhTS7BnG0QHc6pIUz9aqt1mJSfxlH8ZmjRpzIJHzt/3EiD
+M2THpoadWa9dMbwATrXK2VU9kIWP+tB8Mkt611WDSs6Yx7NNrsjgXWvoRlJJX4FXvvRSrS9lV1H
g7rViubQmeDqPOtKEobPUa1B2a5Fq1aDAjsoXj+eTSRMZztkGh1dk8CpWLUJ9HM6n1qSGnEcCeW2
NZFfrhJAP6k8fh8U9QtRhbHvGvealLG3SijqrjvV2sdwqGx83RRWdZlddyii9ldZICr3vtp6thTC
l+v6tM2PxX4QR3/VRup3dwyC6zAOazsLy3g1DF64S2Fr98VUcVIJGaa6zA07lcoftef7tsR+TE0v
BIfXPJq9+U1v6btNS9ekVyu9HQ3p2o9L/Nl68i0N9hGlQ6vH927pR7nK9DK2wyzYjpL5vR3Mt9jN
dhQV6GrXyKIp5nOuWWiFB49ZOhq2m+Yuaj8vCDZpa94yo6MTfw4ibBwIqX7W/GKVS9FK1SE11Dfc
+D8bMJc+/YSNG4ZOm+jfI0GvVm1aCTQ99dsxJF+S+DW9BI8douir2AAsWigmL61e0DZpCYmSsI0S
ZGV1eaVllWkLTX9vdpXvVIHxqrW0+LkjhIqZC/rXRKJ1XEt4ji15IPpC/savKrrmjOBH2IRf6+Ba
bLvGjgPfUa0stgvpcx8K37PQuql0CtcWKs3ldKbFff7c+WtZ7370va3n7ie9VDZwRTqFEj83WqOt
QyO5i+51P8vXQY6lkDebE+UQ1InA1GC2quow2UrCJ7XQiaNF+Cz9qLsp+lC2pdZTHDlorpIGfJJK
iOgP9CYplf/gxulnXTBXbpaYjt5XtlffyV0yVeHD1Om7IrZHEWXMML+qXctyOiPb93lROBFYik2b
P6fCFyss5Y2MgwGCvRFk6iShle6GloanRIx+9zxa3wtXwNHARmm7YTA2SZa99K31yqPzJhPrveU2
a0mONr0s3fn66DkmJMvBF0XvH8fMLW0pyHxncq+hhGW7k4tHSZAWMPHvIOTjW2nacxMdCS0TdJ5w
mp/uuSxpzLil4rSNC9dfZ136FnX6QQm0gOCdLRKr917+mPfiXixQKDSG4DGN/dg23TAiDMjXhe/t
slSuVk2kOuWQfZUM+tNH2Jxs2ETTML1JYg74lMpuT0d+Y4qfqMTeuwKCnY1qfqsq1bIR6r32iM/s
LDVtXYm/9WGz0RJPWo0IjQBqYF3EwL1Ka/m5g/nHrlT/RfbpOKsqrhWxhaCpp1sdYsmdEYTfwKRt
dKF4lQUI4NKsuzG86K2ZcrtNbjq1IH8rO+Z0iEcY4sZdEAU/rVG7GzpqQrldqo+Nru/yFKkg905C
ldELdoJl3UZ6e1N27jctsXzEzDc6sDqnL7OpaccrbCuOX8cgfIwCNl7gPTaa3FMEaZ5D2xAgC1Nj
edtxTY/VaDo5RVc7KZvnhVN09v56v5SATVKDhvmJgHrCnRzlgAdP7LWxisttoeZfKKI/RiGCluaV
VKWtjdaPaGvduBMa81Ax17J100FmlJgBpMGddvCg6Qd2pe3o73r7+MveLZ+5GrxbCEvzH93+p1/W
kX4qif3LbWPWT6VZ2Vkp6s5eoxi6Qvxh4oN1NxqxQCvGTj/SLGpY+6D0cc2UM79M6YgaQyBR8U2f
1rtWSe6sSP/qKlXGGkeric/DGb1YcMT2a6Na7rqKgOSKZnQQw1Kx40paAonNy4rvsz0V+MiBA7Xn
Sj4dE+n2kiJQXm7lMSQDnou7LDR7p+kieEbjeCuMw6b2xpVLkGTHdOY7ehZ9F6yvhet6TmPig367
gHm64AHkguilMVWikrNvcsdKq2PRzbdjatxrDVzteax+QpOIGq96H7j5j48Xdo7PnCaBJCXArgnN
JFlnhTCrEJLaGsutJ2avmaoEdqUYBxE5wEbWD7ESPbu5dKNGkmMp6fZj4xcGi22DTjMJdgwc63QB
hKwK4z7ocCph2NV6+yywBpYeXqudD/uR2v9qp9kfo4VOjUBlohl5f8QcbTCtE0yrIPW8lY38rfLB
z1f+fRl264i2kjUNEU7YG7cEDLGd9+PtGG8rZVxxob/VEj+QRAtx08UZoKjNw89ApXe+rfTCbI3S
wgXbigbyW4HSPYGUo1bWbegv1V/nJaY/Rk83GOgFkuKYPZ1vq4n12nXTcptr4rfIatZhhywAJ8lo
Cj9GLXk0pJj+o+SLmfi/132wy73/y9l3Ndmpq9v+IqqIAl6JM3YObr9Q7rabIAQSQiL8+jPwqbp3
ebrLs+59WatW2XvDFNKnL4xQXOv8O5el1O8N5wNjA9DW5mK2pcn/+QQW2pDrPBgip8MEAuxs15FW
+ietdm7PrdghkBqlrb0XBHhhv90p2bz4TfcDqC6aBLbwI900kG2eUcku5p5bPEyEth5p0L66loxs
L2wOrp7isuxB4FrOZB10tLbjnVMvfj6XbTbWDgJlC4UHx8C1EuCz/3tjfxVaADneQMfA5/5d1RNl
cPjlVjhV3H30q03JtLMehUMSqU+Tom3UT5Cjcnn14ZrqDrnBE1mw5YsyHav1prfENZexLRe4COB4
I7IpqgKnFRD7z2X3C6fxhikUqD6ahzGcci+Ud6Kw9w3t36ZRAI+ElyT1NdLqZSm3fW5wzzA7BX4U
DaaLM74Qo0QS44m8XcODLfpX0egrq/1FKUdAPkT+gzaV/ZdueEka1RbrJHKTGjdBb5WJO+ouFpU/
JpJ0e1XjOGOAu//3R/4tfXy5pP957iVZsAyrbsbFJvKyoz9Kl2CaGvSvgS5GYE9Po15oIk34McOA
/LZu1MdAvBtZW17ke4DJObaTkX5S6VTVtyBkhHHvAtLTixbGCgHNGHfGiCnYsqInBakYkUjWNjFu
0L3Byu/Sbz7qssQeckeZkOJWeezFHpH6AQvbL/fUCsrYmuVZMNxrRQ8viqp9+/cKfFHRQkl1I3sT
a+vOXUwwFml1ZqcVjrKBM9rO58kRN15T3f/7MV9t3f8+5mLrUqUqQpQWOVozD6yDtXZfP87ri9Jt
Ws9dShZSR0CeXUsQvtpX/33uxdbt2yGske7iyGh9B12KdC5SvRSZz5t90c1ZFQxXFvTLuPH7/t+A
HADtXaQkE/AqldtKkfc9RSSTh36snqYFFW6QW8euVKh2u1s56HNJ+m+gT+SU8p0OMFz3vfLh3+t+
idf5fV9AZge1KghSAPReLMA01/Vkcmxw5vNY6XJEwY1seDoP6PNFKlhyxYqjQXjcAjoEGqYPsLsZ
IJtenHmOt8g2UpS/49r94s2QUZsdt+PPpbySOX8VZf77phc3Wz8CNgXnRpEvgY7RLk4B3rqCdf2r
U7tFMlhnYCFwfYLRsm3T/1xcHVE2HPd8nmvX23VcR3I00TGg4qYdu3vQWR7GodhBaunoTM6vykNZ
s0xDLCkqDFgENmXKxZz0FbSlCjLF4ewmjisevWF9XCQO8lC5N6twX5nAmGdB9Y6DJMzmOLj/j4jC
398VGZCFmwCa6zi/f/4SYIjRxZgZviu3viPgvHoGz7jdZVVpndgqdsqoPjpZpN4KDyZv+b6Eg4hK
B40d4ZsnhwzoG9hX1vd/O8QX8RQ9yBADc4JXw7j3z9eCcJhLKO947nIs1sTg+16iXz1P0o8N6d+C
UnYK/N5OynC9MxyOGABWaWChGA2C6bMZajMd1jDz9ITkceBxh1FWUlXOCnPfjGoTJbCWRVS5aAdY
PTrFs89fSkma2GygZaMHHXtF/91Q8rFrhj6ZwF2FP7C5r20TWknom8ywA41CB67VFFpdvP4RWO5H
Y3epYxe7CRJ9zniAquZ3z2MN6hr8Ze4zHXUIUI0LTlfZpq3q9z5lLRQAeCQWwCYHMsY9pIqr0tsT
vaKJ1PAb0qDlRYeMteu5LRc7Ywb0WkYz1bgGEmn0NPMKlvhWd+xqZidTEUJCd9SZodhbocacq+6p
alYP7B84s44EKyn6ZtoxYd6tMywGCbpzut3PetrZWjxyN8TxHpAcuVXSziNmt23meWNUF/bJMYJ8
8LGkvWDoDTjQAuLys/S81Ot7SHGJn5JCZaC5gTXRTdORd9/imVlpfCu1a43qoZsqVBAbPLhW3xj0
tSKrwg+sgajFdNhp4lVjgMt9tUccissJP7ht0PLRU6AicyqaaC2saBDhntT4M0dpNNAfprb/LFbn
FpdCIgb73feMMlmEzoqWe1Dy2wbSL9YaQsXGF29l3eFzEvaiC3pjmPB2nSSPfbcK02m2o9Xxj44s
QaISwQ3DdEEWxnupyfs8tWZUuHBXKLEp+kC9Ufx4OnSfpSxvbAaTT0lvHE1Rio9wpfjWCh8eGWiQ
QxhKvwlPh6Ck9In0q8ivflpuI+KgAorUCPSVUfglrnE72kAm4/hgKrchoi7uyjksRCGFw/Pahahq
b6dQW0W6x6JwXh8s2dyZTJ8d9YK+8GPgNXc/RsowqcER+vfd8VWtEZgotCA9s4FLzYuIXDSgwjFz
4Xlv1dC48f0jysBjP9zzwTsWqjpY+q3vZbyo/sAxLzfmb1feYAsXF+EEpw/WQwQ571ZP/xlOAIiY
jQbmGLk9effg+n7vg/KGj+6TpUVadUUGNaQHp+Y/p/Ga5p77RV0X2BsZzNvwR4Af/flsd6haSBRi
INWvwk5mivIZTaYhUtq8M9X8Vjr8swc4c7DlZ13bsSXCY0vQBJM/FpOyaBGx+2bLkeZE0zCFCCmm
5O40gFtePiyafDZmS5PZGx56j9kRWhlZIa3n1hYna7HDxGvVZ2DwR3NtnWMBmkhh6uHgSgK2eEMS
m5QnkPKBpja8PTZSXoM/VthFOmq+5KJxzw7c3DIPUI1g64pe+TJfrQ4IksgcIaWMYH+xSZcAAjlh
WPJccnZaePNzMI1YOx6axLL/TsTwjXniEaiup3JZv60lORglhywWS0N+rGcHRNW2em+xaFcqia9e
bJN0d3z0BzDP2P78P1e8OwkHog9gKDKbxV6Lqoirm2YCa8q8nUrnGprki/wZMjDbBbzJ/mH0/Ofj
HMm5mvq5z40y2K9Wmw6CZEBfXRvzbXna5UnAlQqMDNCRoCZerPdYhUI1IPPnpsPiUtXH3qLPtGke
KTUOTJbP66rPyvG6iK7umQ17f7CPLr16w391IjdmmA1slQOl0ssMijZtCJILCGiD1UIXPciGebir
3YMn2d1SdXdLv6R6GBG2G32lWf5VowtcGMxut5KckEu+AlTSAwwGrD5vpNlGVTkfbdLfCI+l2rJu
exeadmH72Rns0S2mKw//ooLZ3AKgkbohLP7qnqoFk6MZDrx565E7o1E0dmHxgYnEkfv90XD9R0eQ
R3DWvl85aV+tOBATsB6E0ugmXf7nDvNAT+sNF/IlftnEIFe91G2RNqqKSA0kad/riAsr9RboxcLo
5/XfT/898r/Yd5gGAhi2qRljxHzR6qFIVSR46xzoOe8FTTAS1Xy5RfvzTg+YF0CY5h2wjmciH8Py
W2mrneQ681YHfEFM8mYD3ElD3S989uPR/5DEpLFopZ1op32ZCtGmcBS/C8kEKNSOV6GdSQd6+43l
7QW37SzQ8s13kZC5lYg6z3+v0HGP0GCCuGtTxCuxwda0XtncITP5yYf1ZS7CHR/LzKH6hyWHR596
7yEd37jpNfEYLJ+PELpHcLp1qPLgXgyuHWdNnyRriEwCrgINtIk6Hhs0OGj1XPru3oQe2JyPK0Gy
p8F2wHTYw3QPL9TNYQKW2asei5+e6aT1QuZE1+Lx31/B+WLzbd2+TZEV4Di4ZF7sgdYlPJwLBDW/
tNBaG1+kcI2sktUQ6aBEE6rlCcRSspUWoEsOsLtqvX3DYRJtGfJtRMMuAmbmaPJxiIPBAAYT7AUw
/t+HtctXY+zPNia55Yj7xFQKtcEU3tbesCM+vUW99ANOyEhluT1CvbLf1e57ufQsMjTsOVm8tEsQ
6w5bwhr9WPmDfyWm/wVyQEoUot8F73l0PAFjvdiFY+nVFR14nzs1e4el5IG6G4Z1eMbkiSYA19zM
or4x3eU7D6iJHhh54GZxAp8NLe8bG7LUsWTMuPJaX0xULGBJAJgBZhIU4ksaadvOnj2Aopw3DFi+
UjogAmKjF0jPF4lGaGm572Iqu9jyWBXZ2I3d1MMjHAOilC3FJ9D7Z4/BO2jCRHt5qvDXIV/1CNm/
DOJjLOkVltKkQW7L6W013fag9fhmEbQK5hexKB67rbomzvRFA2PL9mAYiA4vxI0uAw4wPKXwlduh
uzvmzFNGXPf9ELPVh/JU3WR0al5J24tIY82tFlV0pbGbADZ5HVvnpXbZGqOpcGWxvwj+lgU1dWyE
EEhwwF3+PAO9ImIMg6nLFfpsrV3kUGETEfCW8VhZ2PzmvuwBFFhiJOvX2kh/p8JQRA5MMNk3fBdu
363P9J+sAlgumMnpus8DmP8BNSoX6E2ahwmmrVaFumOEr4vwTsxznqFtFeM9rwyV/mpkXbzAxa8X
aDpWzNwEv6g61JYBN3YVyRnBn0E2oPL21C2u5Hh/pTZ/PvJykhlou618QZEAh/rcAM1EO1y4vcz+
HdwuZSiQR2BtAZ8GDRxfFlD7P9e2NBlRToO1HQuxD1yErBkMMstUBw8kdOaSJCjm12DynppxeWF1
82PU7g7aK0kj8tCYUlDuIEtVx53xoF32duX1vlx5IHYtYKwgwWlf1AH2GigIcjfIvFrjEBjkJAe1
QVRyCTpCWxipWYOdFYZ36xDVVrNDKEgGZxtul5CI7yHscGKdzEL5fuXFvvw+yMGg3gHlTGgg/rlu
vNUj0BZlnwuAzzvl3PMRMso1SaoZXiMOx1D8sHRebMn6SYxiH8rmrZf3M6HPAzqiV97mr/bd9hX/
8zYXy9QYRl1VmNfAexfQgRCJMJnPaKCnVXHoF5LAn/QZnYI7wBYPwPxmVd3vRM1zccUV4K+rcnsP
mC0BEobRFGbdf65K2fnzOtGwA4jpvVrsCArIu9FK+/KmtXgUGJhqA/Dw7x+//bY/kqSLZzp/PnO0
OuZP2u9yEepYB3ZEtEomz4awyjX5omuPujgskLwS6F0FXQ7uAQZQqAWKEVibB/vqAOzSlft/z6Xr
WSFuN2sj7P/5qxywXQQBCCZfZ9xecwDHzGE+DCPgreKHU1u3br+eC9xBjELO9GQw8VGL5UiNKlIF
QdeLvZm6/Dn7Xuasb0iuY78pnwy9HOUorhWk9l913/YNgAVEoxtGlBCO+fNt2YBED6DDLgeQZDfb
PJ9Xf2/A55BL87gFkUnANoWYx8rIfe3veVWkS7spQNgxH7vfx7atirum06+lAsvHOCwekGQrTn07
VVAhMZrMKIrUUWi0KZX8ewt9GWX+8/oX29afqFYQW4TTkofZIdrNMibUOmrd7TqTpuW4XjknXzxw
6zQB7oXmDhj4F+tVNbXZyR5fV0t1AJwrlXZG4YxSo2JeZplBsffKKfk7sdgSYwBPEEu3Ita/uMPc
nkwN5IX7fCpVFs4T7LXA1oXpqlGKvJIk5ivJtM3uggp4Kz091H1w8umcDvp9hXr4v1f8y0CBK8eF
fBYC+CWOoFkwh2xhqpD3i3HYANk8cG8GMN+545wAkU4YBiQ9bbJ/P/bShup/jxXm5piYmmhtXR4r
CbAaQG340vWCgpUQllZrYpXqtBZm3DswyNzqDe8bOvxxrar9lcdvG+kiVv33I1wiZno2FF094jpD
1n7kAlWXQBeedjdjwfcKsqBRuHUZTB+aA5BOR+HHr8kufr31/s8+uDyqUAo3BjZV2AeTuHWK26p5
C1bUtvOQCRv953m8oj7wRdDEb0ZMQAclADLnoic0rx6deYe7yeiWtB2LtMA5LocuRiP4Sp725aM2
PUkgU7DLL+vl0u4tskLcOReSALjpoUvg7CAIl1LjmnLL1+cJncnfoF0IiV1cOy5abiZ8Bbp8UTWU
FqsICXsbY1yUAIm1dwQyKsFSZaxxBz8Pw2UnUYk6KtsFrBb/sdXDlS7VFxkJGHf/94UuLiflcncy
Z9y9oibo7xEkaTIDRvjh/2cPQxUZ+cYmD2dftERaoE1JPeMIaSrhjAe7ShPiKwk8B25q39tjpt5H
AWYogd1/W9mNLbpUYhR25S22CHlxkja2jQNmy6aPd2mdA5wlYcWCorTUxWmoATqHn2QfvA1LBQeA
8UDBNViAvi/dadeFzbXHo/f39wtglhmgBEVVDGbZthf/U5RoNFWgkIquwCzh6RvYgDp3/e1sYMY3
egpFCgBUgHFbuQNRnNXCP7QP30kkY1x4u9IVT4bzWOihzqZFv1rcg7SexJiLW84RdBZ3o6qsCdQ8
IXYg9hOxb0cR3NprkZi0AEpnlWCTthhsswV4DeXstV89G22Z6Nk7u6HodxTupX0YyngDRI7LY0f9
1HTaLusd+2B5wy1Qa89VNSO3DpLWaW64snN/hLupU9z37Al9dly83DpIweq0VO05gNh21FH3gPYj
xlUD8oyhfnIZMMkVr26Ya/5gtv0CFZkqty3wFo3S2UN85Z03xxkTrXzpYbPtqGBvcnnTK/ulWADP
V0vwuAAMnHKzO03TAmcOSKnl5Xxum245U1md12nkx6psI6Xa6oAV/zlMDcD51SNzejg3Lg7MfxUx
z+06/yK5ZTffHcOr7rW4bz06xIv45ZMxzBDTexiADXlltB+BV281LHRvXEDqh26SgCqCKwRb365g
P3w6paOBRpo/9w18FZw7XrlB4rTDu5gtO4E2noiVCA7eMO49aRm3zOhfa7jrxJ2Nxr8EkIbMVodS
IJn7wssW+iom9x3EjUfHKtudcJq3eZ5iALMsSMQDzRUu8hMqAqPsYsNKGgvS7bp157jAH8YAt4cR
Sp6xccFfVOGvUXmfQj34RpAqurXo5lFHRM19ss5uqnsCsHtfe8kIhRAFZTTtkvfReikE3nukbV7M
qNVVEN7UBTAh9aqXmE8iggR1HWEPvHdw9CD2Z2HM81k65nvIyHOD+qtb3IMy+l+cFjejbn60hXg3
dtai74bRSOqefPfr+q2aniqMAyFrjseVNe4z31+wBv7BL6y98in2Ch7rSvyjmeVTQ7ynusd/mBTa
b934WBvFjVczN+Fcv1kc8zhVQ31yUUBUL9Q7IAADVg44hMMx/oIQfRYWgD06zoAI61JgK2BjuVBg
DNhaYFzsoiZYJ0wgS7d6WIT7SIvTSExAz0trSsbQ2oMpLSPWj+7BRBcOAN3I68c7OtAPVMhNxizs
F8EA/TK1hRBbvxWedTJlDZDuIJOQtsBeQ63QH3FaqhXNCaCOzaD64BuHQLdebAj3ljBgUMoYjOIh
wX87kYepM2S5nEdVVDBOGVInBJQM4Bngj4zulRjNEHE6vcCB6G6xltRc6FNXm7DYWLt4mbH9p1CO
kcfaaS/q4tSPwePkzA+dYz0uLnkLb5Sey2jAhvLCKm56MJQm37udePfR+eggGX7xHppjNAb0o+v6
AxEVBfTCLJO1k889cfLR+1AtSx1MuSzBMPdX0/k38tApMIQvO/SClNwYHPSjGjqFLhAQv9Y4fQP8
F4BgwayYDPe6/MYBso9KMe+8Mjig7/5cywd3pCCR+EFcdQuYGS22wMzooxHqnIxAN6LhcoOaBriB
tlXxQKvb3goOUIHdcW12Z6fujhbyicReIDbfFepODTcDYfDgtrsGHVEzQRTfcbZgWwJSFjAnyNZ2
wlLDqQa/cjkLA0290CzQzwbgxAz8TFquEU3DHey1x1g/OTuiBCy/lDyWgYQk50mx9kc7T2UyB0xg
7JOvQ2mCo8GszG/ZfelFMzDfCZpqVtRDZCqgp37CIbZCfWc2Npx6e+Nm8rCFxK9ZW2ecvi6aBS4A
8CjBH96Ch13SHz0CaAFtB3Plr/j3q4HwGRn2oIH8dN4xItxZNWKxM7xpCJda75i935LFSInLw71d
WC/OONPzFKa+MJ/6QLYZR4MCticfQxg8MDS2UO04iDALPgx4W34NngwlIcp3N/WBGktsGbCEAxAa
SQnBrlqGGV3q3QxhyXT0IeNbj1u0CiNV0TfqV+iKeYPOtFwTrggKuSA8afD0gYPYvuzsioj0Hbwx
QhSBHobsVZ2PfvAsxTIlgWXjbtN+gmZ4GYPGZIimissef0/w/rj6atlxKPbBJiW2HagaOA79KMvS
g57fkALKMuUTA/faC12VGFA8ACuCDandb66aEvVyP1oWmjKheTA2yQdQHSHXwZC+yWWk54VRI6Wt
HyJulMGtCkURTSsOeAGUBAzBK3tj04mMYOATwyJ7ToUz2RiuNGcLt8ohKJy4Ecvnag1TLhlwI2zx
1l1gA7cB4bifg9Hi+vFxsjahCBBzXprC/d4b7WtPAdZ2POi8sgnjZVumI7ZfifWryu6DleqZE/yN
FrHIZjh8Dv/lh0kwbxQoc77tJwLbrvnMO4tEshyeeWEC39vVbRIsdZhJdztuiZrJmTbyTlrLuemb
k00BBLa6+9Bb4AIaIlwNNoSz+uUMUdEgJQYs7kAtjWziJyW4IGBJ1MBUQqlFyR996FZph+EbRl8P
BnVfOAYDu8apUqr5LxOKnVB2Q0C2VMqh3xvDTQfio32iC/u+VtjkJe5KpM71p28AZlM5HBGmL3DR
MczpR/oD5Bwo6qyOlVlOcybaRXkU0HYHWkQ0caPZTaH1fXbm4FiPEnv6Ayj9Cmyj0EDG2QJgF8ol
B4bmXfuzjid4BSR8LZz9VK9HMG+WE1kCXI4muvsBHGxtXHt6GO6bCtboDQjLLcPLBNQ/TfgfoTx/
XpYRHb0h+FVBKBuSh0h7IAsRWtsNm5bGknTeSx8Yd2SScRBATGFc8GBqE5wojEwGx3xjXbGCC2PM
iU/oLRE4Eqrl96ZsaLI4JjzDJ/k6jMPL6LJdXXYnXbAXA2pbkezZ0ZrkUymRXNFZpMtSJO3k7RiD
A4u36jobCqOOQ7958lX/OeGwxKa3DCeNiWnOTA4r0LWGqD4CK4BMp8JoT77HzMOqjlZXLfDQcvcd
5p2x14W/SFvFAT4EyEx9snkugd+kn6qShYBz5uCx4qJ2GclMiM1bSIU30Kwbux0HKNwx5tiv+s+Q
zY/tWiicAlbHM+5zl7MdSm04tqBUi6maM7lyK69Bg00Hn59Wa7tGyAI3unX4xVCgx5MzBsn86fNx
vAGJD/CzgtKdW+Pc+aI9gK+1VvjWqt4bCy4x31oJ0G4qJmv7NvCPVlIjLuoeulD2fLRaDXgYhim9
bu/cAIxwxNxv9tSOyDIoGk6lPHqBkGlYIbWubI0sg9yTGiZedG1/hkJz9NeqT8/rdKbM44i7LeHl
cuc1EqfTb23YJBlHQC/q2CWzOhReAyNYd4oL89PjpLppO3YeTT9mAK2ZoDnvV1VjtInGT9NyK5pG
ooDGCxPd/J56ugkwHmB+6xFpl7rBcFGRdoyhHr1GawdHtzl89nHmAJ3SBwjG85uaAfG1ygGPbPmd
6otxFyDhHVcaInh1xxr4tyik3ZlAyN6W/qcTFo9cV8ABNz/NSZIIzE+0NqsZemPkEA70MDE4sXtT
GJWl8QxwSwPaGeCcaB9BZOFu2JnuHdefhn9fNEdGk3VNvDICRcBW0KK7E/ypK14XxFTnp4NjWcCF
1OlflvCWTY8leV+pjHwGN0/+Yc9D5NseCJ0UU98ysUC7LBvMnKfvRX0Cm5I4cCxcwRtf/dQq2TlQ
3X7pxn3tV/uS+Hlr7hspzyCHJg7Gs50Mjrjlb2a41IMccehD/yht+2TM3e1sP9OV37b2eCCFsa9q
mrdE7UGOvy1bhLoRaBmgWOb7mU4YzlZZ4zYYithny6nOVmvtZNOfDMvIHWw2gEEwK7T3lnGndJWi
J5D7qLrQWURh7B9ae9l3FmRAzAO3wqPsl0PvGmDkfuI6RdlqZO7gJwZu1GCckBXOqVvTjHd9Ynhr
OvTgdxblkTnNDgkdMEzksdYgd3djwpDnoKW0K4IZxYubKb2Fvcy2vB1dqlNRyqcxfPSV+DR0AWKY
c1t65eOo1zMEdlH5FbHj62OwtgdXVI/Ub258k21lT7oUU7xgwEyZdw6X5QHjh9NoI3rB6zdeDfvZ
cfRRDfbPcBzfulA/IrU5gyXMtTw7VbFnVQsQHY3DWj24RByBY8gq176pvT7m5X7EIfNoea89uQsc
VMQkeKCOODe2960b2R6uXIfSLd7WgX1rcVgtVj4bgfNqgvJsPzN5pg5GPmAe9Qt8yCtj1+LOLGzz
BRysg2lOT4Ah+Qg8bho2+3b1P8PC3A+ekwu63he9sRulQtSEIO7SIxoFMQ3QeMZcpKjtD24GCW+c
VNnBzRKuyVKX50VVx7Wu7tG3xlVWAJJ3O/cotycTUvxG5jCYbqxBTisnLlyeagaakLNGArFwJgBV
t/5RMAyrxhGSZz6gRHCDBkXS9nVqhm08eIiZAhJo7i/PPvSeiAHC2QPOgNlvs2tXI7cG/C1kn+7o
ZqFrPJsqdgOeghcC+NnGp0OwDuAHYNmAookj5bh7w7Z7hJvbneb+zcpSAXgSLEL208QBbPSztl0P
EC5J5mV5ckMMrOa8CHnKlBnZPtB2IJsWPuyJyXsputyc54PAqzNlp9Kg+woc3hHoOQo13qIGQdE3
kg6NIYy2E8/AS05l7GqCMKriDpdG25eHwfdhwCn3Iy6EAYMItzKQOCZh3WXW4N9AMfhAoGVhO92+
6e3jQPcgTR7CysqkMeww8csLv3twHP9pRWU9eOF+ksYuWPBEZGNjWeK2A9bebdIJdGmna3ddvdwS
jlQSly1wJl7UWib67Zt0X4lfh2KFE7QExj2hakeGJuZWt/Okky2gVfMFnQ+rSpQ+qHCnoNYegO5V
YPwbGD/M9ZdiaAGgqACtIR4mLwNwOG1WeK75DAB1OwGWNJnQkgoGe0cakZm0Sc1TUG1lrJHAsDjB
FDFnQDbFXrUehgGFDVTvMRQC8RkCqYYVaf1RITmgeC4WOq0hzmECfjIaqGv5m5zQKw7KdB3L1Kth
/E1g/ggzTNtR+VzYCWmaxJjYqXHfJA57gY9emzZS7HLn+04coFFBizXt8UasTozqXLVTjIo9ssu3
JbAS5u98SfKBTxlH+lw4RRSMRsysNu7th1a1aMlIYx/UfrrY7KXQRa6KNtYj0BR6ObAWbtqbxr2L
uIHBgku92A4MKJDBwrEBbxoJ6iqcjIogakoCoEiJXgEkVOGV2Tx5fZmtMXwBDhpEToOYqVBpAa7Q
2OUNhQj8ipWvadJtIsa+iApmp0aBztFi/wCULe0ClQ5MYM38HPC9N8aGOzNrFox0zBsEGvR8xmRg
K2BEXqo6e4//Y8iS0ASkTqQ7UFzpJQo1pGgw/sJ1k4O44tR4E4jidQVQ5KaVgIGYqLA7BiDThHgW
x6VnCIIxDo2HfkRqCEfU3trVvM8Co80UNsUqEjC5ogEC9y6wpyxRxcfiwARpcnHdoa8HjnmxPFjd
j2C2IF2T6BIE4cKAqMNRw51XdWFi/hbCeACjvEWpqic4VP5kqsrqxdsNHRKiHl0XhyZmDWX3mSeU
ObHpowDFTwO2FjqcE+DubiIgetBSnmIX5CbvNqJf6gPSvrpjUjp1ZgszDmb3wKWR9qaCH9Tw0Eoo
5WntgpthJhWDbADgt1TUJ1qu97Ww898Gc67OPVo/WWzdOba1HwmqBj6/rQG5nQCbrWFND2XQbRtk
BkD70kVqWwPra+bCMjPT5Jhkg7iscOFh7FmMdT5YfjQtATARXWItyJHw+0i/ntq13UGqEyKIIJuL
VK2QKgTIv3UpEiuINYRFvAVQZJknSxuxayFahlDI7QuwEwDWB4y8oKdVlGm3LNnsO5DcyfQyHczi
1xyoB+xOZBZBthRW4s48RaqYsAlHU8H/1ffSEnE95UGdGprce8YbyGgHizU7bvt7Oawn+MYeGUZv
JSxDbZjq/A97Z7IcN5J16SdCGuCYN72IOUgGB5HioA1MQwrz6AAcwNP3B0pZEoMsxq/sTbdZLypL
A0UnEA6H+73nfCdjsex6vGhavAIAmFDJmOqNiGrE7+lZ35S3Cl77Ik11LC/Zchq975lLwTgZLiki
n9elDqOIk6IG+deKEex/qiLvMu3UKqLSHgbBPtGLXVZ4myBGn6ysdSZuognGgtgB4ln7KjvUenQO
/vqcM851Io295+W7vv2eIz2q+vxKS+0bNrr7mHJ038fringFvyt2gVyRKbEJ2GOkbn2epeO+SvRL
52tSq0ud2xbyLlQVuhAaSoEbXXHI1v2BzdK4ia4AsiyCmVF8oLb/RdbqbmqHZYuJr5Bq21nZ2pTg
ub1p28AMnK1OAW8qIwlRvn3QyF9VnOi7Tm57iMeiLTdtWxFV0GzNUl0mI+f2RHUfZFM1G6ma6uzX
f5pUr848Pb3tjbLeYDqUZ2Al6TfOv/r12yjKBwr5/+2vn//i6J88f5uxmH5+w1HoCj3Zf37//Ne/
/t2Jv37+QhewQmmNzp4CWX/uh6k6f/7Vr/8c/VkVxHjGnv+6aSk6GEkzrX59jTUpqnS/fv9fv8/R
l1hi2kO9lrujP/9tuKNv9WOk5z98/jdxVuv7EYHirz96/tWPr6MO3pZhi4Qm423nRBe1Zd8byu62
dqa1F6JrbqSJ17yuCOQi9/fvUevvhKJC/34z6a3O2YzdIeQXcTf65petHEuPauBCdGWV7ew9o1+G
KVQpzT6hMnhLx+aBvpoBcWjp6J+9HEeHmCGqrC23QZOvUeAvHL0HW5U9JLbauMV0H3f0LKcGPV/k
Ym6QHg+5454y8b/Re2d0jBUe4ZH8OHNn67fOVcE+qCjgsWx1EfscODnx1bX/WW+yi6Qrbjs7W5je
9JjphAG8f6NfGyJnGOjMmhNwXTEvHIkQxkr28dDQG82GbN3Z7VZo/sxmA9TuOUbIgrFKS2xmZmbv
ZDorvJW+AEtMD2U+IfdjdQufkl0Vx3mw+dcd0QxVVqCizdNkEbTRCZ3G3DM97jL++nkN/ajXWWkF
+g2XW+VKbz9LzgPPOqHdeqNnPcsgmBW+D1ngeFKEk1NncFPKrT2254XDWejS1Czo7eaJgd7Q6GC7
xBYI5pMglGex+W8fe+74TRQo3kJe2lCHhyGVWjclvaNahufs8U5oHd4cDhigg3YYGsexzmBih9ek
FppJ4FrLITuMZbHyx4/sokPUjO/PqzfuoS9wkkMhsSzE+kcPcBNn0ygi+v7lxKt7CjjjZQsbpqRt
nbBSvzEhfNIBXfSIILxQ1Lx8doasmPSKB2M7xIARckr/ovXu3r+aU2McdZZDMUDk8hFMJDjjMirC
WMzW7w8x/5hH85rLQJABpFQgQjpaAjB88YrutWLb+vq9V8bf+oosWH3UTzzwb34wtMlnlxJBZ/7R
7eppjgy6wziFO933efIFUdHlzPcDJPKvLunXUEd3zbXCvrYr5A9V5mmLKe1XyvPuauLR3r91b386
v8aZ5/1vj5GmRnNway5Jt+wb3TVvtDw6JWl8cwwbBpwJwwai7NFt60ancXwyh7d05tZdQO5aI/7N
J4Orz0fDQADesXyl8kaPNj2XUauJgtK4Cgp7Y4xf2dXv3r9hb7xuEG3jFwJsaXNJR2uo3vtFxgKB
1GvKvkdjv5owcFvROZTO3HVua5lfTP4p08abEw/aNdGMxMq/kjUbTZA5zIcCBlF1W080/GZzlpmt
k74/4U16aygsWSZ0EO4n2aEvJ8SYCSA8qcPEm/xLX+O0GBooHKE7JaVzQuPzhngLkDjGc1IZAf+4
x8+tajPbL/Viq7L7vDPOF174wZ3C6zQ8YSZ/a4GYE+yJ/5u9sK+EakZTOqHdz/q8/KIYtK8lB6Tc
jU/4q94aBncT8FtcrnxWR3ODennuhRTnt6YLXZE07Ro6uUOU8vtT8C2VOzQILFw6aYYOptqXnxGp
LCx2RA9tpZwtONSYGMsJbstMXeIMARGWnYd6vAmoozmypibi/M3ZrbfMrehy4gkwrBvuubJ70oHM
E4/is3/heDX2yc56VkMC/T1aUibZTl6QMVk7yosTrMWwWmuQNd3K3mjUbxAsgni00Zg4FL3BqMmn
lEaxlth0aJGSZMu09RZWnS8m4W/TslohNDzrEjKyzPCs4MCnuemuoXE8l708q9qcuL3zx/TeBRxt
bGUkbU/OeKuwx6rCxpbuldha4ttgYhQyKTdZzdoSzYnX/nxfXg1rzxxx0gLZZhwtk5rIiU6sefLM
yFt4E3UX8Boabceh/O6izn7/Kt+aq+yf/jPa0QsmH4E7VQmjWZ3g0cZO27kL7v/7o7x9TebMgYcy
JcyjmVpEaSu9gVs52ONipkcRXbUNrQu4DsvScU9MvbfWLoAc/xntaD3p0YUkVclotv19pOHnmuPW
1u4jceKq3r53OHjEbB0FM/Py+Qt6Ktt5RWnB08a1Vtzofgmbof5XV/NrlKPnKOsnXbqOKNCePeGA
XFhjD2jTXhvW/+HlHM33Crt/P5oMRGYfepKvmXiy61NZaW/OhDnxlyO2jrfz6KzES9vrWePnDY3c
auq76UC10egSGQM6Iv/Egv/mTPg12jGLCfNI3EnFaKFFhEnoI/2BveoJZvmp5Je3L4z9AK4eJKTH
k8Gp9Yroj5HlznzqIhgbD9H9/Czl3inr4pvTbt55/BzpaEJAx/T0nl7fdnTFKlZnXtmtEO39m2kH
QJT9NC9lACwvJ7cszDgoOmZDW97M7xdYKGuzvo9k/q8GmsMoyFjk8H50OaE1uoXj8vbPQrWqSo+S
Di26iN1UfvenqxBsZ4MawWz7pFl9tLLKhAMddIdiG2juZmZyS9jiLVbJYNW4xR9vEBkM+hhJHuYz
IPPl/etFRZySYGGdB0M1cd9n1TYyokstjba5eSHkeQGw+P0rfD01GJSij6Pr9pztcbQipZOfYYjC
f1um01p3H6D1XuZSnXhnvFHyYRibt5OjswfmqPXy2nxyoiY35yNzCY5t13mJzAYAdfxJv6DrH/j7
gS1GSqfBzU6l/r15hZQJAEXoOnNTvBy6hilmhzWPWavNeFC887j1cjWs/8WNdBgEc6aHkeNoLVRW
qYUhbfhtGKCxofkx0Q/QoCu/P8ybd5J4FAD/FI4gqB7dyTQVgR8QuL41RYueg4aPhsV9+lA2h8Lc
6n20mqibud/1h7L+80skkhMkPzeSUPJj8HgiyiyNkjFnMwxavNQu+KQBGxcnluBn5fzL/Qw6cpqj
ls07Gb/j/In+drTUJ0uTcerl2zrMdeQy1jIjonOlDeWVptONxvx0sKap2uHg6MESURGzYoKSywqJ
sEgEqk985G08fY1NPPqpd2X67UMmuS/SOmVhev3C4Idl5+kjtITSeGxhCos+i1vfyrddQvbhjWVX
K0q31yKIT5x55g/2+K4gshf0dK3ZsnO0vNLjy8zMNXOQ1Ai5PZsLjjX7xBv99SGVfFBkBrhGQC2w
nXx561svQdDfTvlW+CNP6cNY23TwP+U62sWxXgsa+oVVfHl/Ts/f9OjKXgx6dGWUWxCWIbfgDA4w
H/aBaSu0grTvOYb4dbxqSvn0/pCv371cJ1kFNPVxnWFeeHmdqLt00Ts9Q1bNkriQbWBP26igzRbT
gJ3kqfXvtU3DwCrCe4SYZ0429tF2dvRlpBo9z7dqyhfScDcoDRY6uG97qteYVpcu+QzjuOtGF9D0
qXPfW1f7++hHS2DnVOlE3RFKuqmWVYwiux/WMc37EGF9mjs/1omf0TTXPz66oyyco9/+r+3f5ZwX
I4/zbl7k5PzP8nPu8FiU+fE3mn+a/yTu/N8RnGO45m+zcA7meZGccxmHfze/B+c8f/2P5BzD/mt2
uMJvoBBJ4s0MFvgRnKP/hcKUXS87Dab8jOJi7vxMzhHmX7bhGpCh5jwuFkw+2H+Sc4y/Zhs7+C7T
ZS/EsfBPknNg+r54Rl2TLSq7YtY3nhjqV8eWsrip0f7U5ToIM9Gf52g7TAS3rEkg8Wjzb2QX6O4O
BnDY3ce53WS3GfJ5i7Quyq69txZ+A9hsFbi6Cj+hnkqQy456oWebwMj1gcgrzLOTvfZRhvh7SEcw
QdAHDW5D97sR6WXrQLO7kFKJZDNO1eheQIdILfvMLyozuqohI+h/F3Xm18VGr6KkqLdIkWN/axmT
Do0uCYbgU2wPqnkconEqpkU7gA8zqCxPAPs4L08yIvLciDtMClXVZNhB+06mt3XjWMA6nW5s9ZXT
0lRVdMc4G+Zm1+tqEXueHPZm4wrZL4fYVaio89w2eL6ivMqScpGOKs3iHQAqaX5u7NqtJq7KD4yd
D9xLv0pdUTQ3tl/18cqpxt5eYaXpviqzS53tOLW+eSEzXcvXU0BK32ypsj/Xvj0VdOHp7tpTNPR7
Ik7am6EcI4MKEucluIA2eHEUp3661LFQt2Aaejc4s7uk+G4Vnn+VSZ9sC8dUJMnmaed2KJgH69Es
7BjxhXKnJz9J9dsmSMdk6YfsffBYt+15aHsRbvbMzuWi0WaabK+5Mt6EKki/lU2IKL2s9Po7aS+y
vCgl8urP2OGDimTcwMuLnQpa4Xhn41Bj+A0dfbQ+WvWIzTXpCVRZcP7y+BaurpVfzVAU2jpTtQqW
ftROxr0Y86afFrYKhvSL7je2kW28ABD3uOQ7DbNBSpZYYJaG8jLPvfMwyqgLV3JaTVYFZqHYuRFe
XvrIkDQ+w/K7MBDJ5fvI9bs8WUO3abIYNWupG1vFe7/al07ddf4hsh3ZnVt63Q7uOmiKwTO2g576
IP39qk2FeIpD00+nyzwDUQEsUY6AfJOK25LcZkOOOp1dfBLl2iUUo9ZELlYT8PjNM8Ab3/ko0Bv5
2UrKUFI8LXC+uGsX4VgTP6Ki6UBHGrnKtCutmdMMd+x7BGJnI8672kWA34uGDKfJdlR7raW60IIr
sySyFEdO63lDuVTDILI5oMPpEmRHeeV6+HfMqbBNOE6Nms4tOzc491pEQabXdZkZmloaLZtrshPC
1j5zU8dsDzr3tV37U9a1d1rmVGG7jCH4JWuPImYDAzGdemQcsR1kSLqaXrlLpOYqerboV5iBthXK
Unx+YRmgmp7EWKtv6AfH+Fql3tA+IviMzE0oq0Q7h76M4JvhY6ZnMtIeLWeFWiOfuGsInoHo9nwT
c3SBTkgYT+Uy7v3auox6CvuLttDM5GosRZUfxGjU4SG00dxlyxGY/BlPXG6DcgwwsGjcRX9hW23+
pQh6lUSLTJeNBPBdgAoAw2mXqPivukT23cboCkftqdbWaGs4XhjO11jEsI+QcksS/OrQQcM8FFU1
XlCGRSNT2FbcrPW8q5pPZJAr7zB1dmhcSVNrEpRUGow8HBZlclUHRs+reUJfsssHRQ3PqpoI8iPm
4WWOTBU2ddUO0XL0o9E/VC6wm5ANhC7qxyaONespGrpsApRd0TquqW2ly1aWqF+e315/9Jr/n73B
/19LwCOe6+SLPP788lXOv/j5Krf+otTiwkinxyxgDLDd/fEqF/wFr3daTcwtvLJzMtw/GXgmQXc8
RzNTyIFvPm+8f77Jrb8E+E1aKjZverSInPj+IAPv5VaQnwpLk0WGLTl8/I/fv9z4Bq1dKY8A2V7n
JRPDubFjY6nrQ7tQcR0soe2f2Gm/PB/9MyBRkKgGLFp53KffD3MsUV1Qp3hwJh1kEA9F5C4daja8
ln/MR/Z5b8f7kTf2cpMi6M/AXEHKgTGAoY7pTDaa4yLnBYn5bUiHrVP4NguEjFxjzz2P5VVU2fHf
gd4W5YUfp4hKIQAEPPRhKeIzje6MuehzT4FZrR3vyaCUUVxxUBrsXZB3qAhJBbc5HdFu4vlGPhVW
wDksPUEvKAwnb57c0UqwN+bQvg72pBXGslAT2XRF5qPfwwhZPsZ2jwCXPOmOUDqdry5CkrpyBZ0c
ux3WCMAAnPFXbVeMEH79MbjknZ4HAdy3enAHBKHKSe+B0tMSV3HjPWFOtePLMeuCctmZjQFeO83y
1eA6D3roJdSQPPvRNFFsbn23IWPFRUMMjLIx/GEkmcpSQ34oY9mR1gb8rQnPRlUm2S1BK05LOWFS
Ym0GXoJYbyQa9azAMZOjQS5MVnSz5nts/TLnIE/wUpMaIFgLu+WyAq/bwKjSMAdlaPXMC3sqx+Ap
CVvsOWKw4CX7pSvSe7vTo/ghmpQf7dPWogPrl0qE95qtKeNAyBI0Ky2zYu9S47B9F5pT+9XO532H
HvakykUiKK5iXrDYjWwBlTBNFG4arYyxXDip7FbUnoKE2KxmTY8XI0yFl1ueNWqonA9W5tXJZmjC
4gsskHJc+UNZRKvQ9RD5mSK1Yc2ZmO3IgzJKUGiodNwlBd0iAdDdB+GqlGGQwsOcfAtLoEQYm452
6+JjV22JTTkq7EvTaDskvn3gEGw4TJP2UCuvzqpFWlP0A+rqFt0eqmWkHQI2AM6n2jYrWDE0QbBU
6UVxM0CciQi6UZG+Go3QexS6nBmGleHG+6gvkbqrdszc61BUpbuSgCqLNQpXffgMOqbRH3B+Gmpd
yaQ1rkEYe8GuTlMUpVgpwzLGMK3S7mvphzkWtSnx0FsluUdkU8fBJVnL2Ksn+OyiQKbLtrNe6DLM
cTu6VvfNH3sD7+5Qc7b0azFUt73fjMbeBGdSkgRv+bf8TGwzjMzmXRg0vp7Ahq6KeJ/pRojPs2i9
YKGx91dnBIbgFwgzT1obpzDVBWRklJhdq0fisixbiZEgkrzWlibhnQOMWjdpkfRz2P+O6WR2ODYN
wUte4qdYA1gRMm8RDaJp9pmAObGIUqM3rnX+bzoztaC/CjWXEDh8qXZ5sHrXi5ZmmQADIasoj+cv
Dws8vXkQ7u0iGIfF4GOVpqkoknYTem1yX/HUdTdO2HgojmO4cw3+ZRWHW9nz9+vEsrrmgMcIatuW
3UqTjncm3fjOWuRmn/ef6VeaC9dtjGS2FlmfQ18lyaaa99BqBDC+tERef+uqEmyIS5gA+UhNzuY7
pDttcJJnTw57me25fN6qe/OunT2i/TSxzeWEwg/w1OpwZRb282a/K4xq1ps5zlXdchpw22zQz4B8
jy3BT3pKVQ1ENWc7Z+AU40SVRp1gPl8YZmUxTz0UseSSo0mLOM6swkQYn/upJpsT6z02tTgiReDg
1a41bKXdUdJhd86xxpeanq4yTIDp35YLHOQzxFqFCtuvYm0mOzOxbvqqqM3PQLMpve9w8SEKmzEP
Iz9Jhgmn+xRmyEW6VeKamotxUqadgab1x/ms6dSIEQUpmfWpjZO03k6Or5FA7LQ6PwFGmOfTXme3
8+HII8Evz5bJ87GQA2AffOosS5prMjJ9a1d2JZz4Re9nPa57APfz4bJ5PmkOGGijq/7HEZRaJOdR
P26D8bspqiRfkhldTWtJp7rZTJpRcpgNnk+2kc+ss9c5ayOH3un5BDwmvBDlQmv8rMGpD3tckysO
p5Y5LPIhNK1v3cDqcRamRIFcu8R2ecumc9phW8i61c8C7m295Ogzubvs+TReP5/Ms+dTugmmxLiX
+iTwF2tW13/3SFKDX2HbvPIXiahr98n0bP1RmkVobF3QMRY1sN5JHi0zUt3WojnqrjEH+iT5JPBm
0oUO+968IiVEGOcZ6Z7OdRRwztk3U9kRdKUXo7kSMXzVdS1cs7koMpdDuCFbgSA3aZJpqemIux6S
qUjxCEw4XFHV6zO1jSUPK73ulQ1a/WkiJNAdGmneBUVWRntnMgf/XATMHVSI1AmAfhQtdMtRJeDZ
O30MrV0nOusrBOZBfVZEybboKd0RY00xYbvolJE8ZBbYy60cwiG7AyOZRPjiAjgCV8ChVHguVeIG
T6CRsCkX2oBkOisch2egSCZr0RlodMcCLwu1Mq8W56kPshWXQYNPGNkoTIwuztvw0QxHjXXb16KN
DXasWsqw9/tdDskxXchmJghYYSWITe0q+CYufvZoEVZx5q9zV0dHs9T9OndhK7rZTcKKkS4DPoZL
fTAS3FdJQ8THtBzprMAqNJOsGfCU97hzYVzUuW81Sw4OVdxzELV07KnGiFBPd9sYrhexMGor2nws
HvhAY4uJN7iZh7TcmbTq75qCj18tCU8Fe7Gyspb3yImi6FFJad6tmWzUkMC6dMPBf73cGcY8nqXN
c9WANV8IEvVicaopc8S5ctEOUK+CcgXXEWryKzoR1Qx34Ny0TPbhjm1IvcXouhzWlA/E7v8ngs+R
43MiuOGzq//vkeDocYq/P2uLWMrP3YtT0fzvfkaDG+ZfJBWATqVJQv7xcx//ZzS44fzF0UYwBUiI
eT7j/DoXcWaCuYumFfY+zaD5A/6nwqn/RV44IGzailQn+YI/ORe9PKbMqeDEiJnCQRxF3jVNlpeT
0esh1AE3OSi4Y7UiaUOfs5hXHobZ327Nz9r47+ngL2f9z4EYae4UEl3yCtiUNmHWheWhKGuWK7/5
asM2eH+Il8egf4agmszNtkEzHZ3xxqRu8yYvDxLzWel3LHAWFDvtIUyKVevJ7fujgUzj3vzq3/wY
77lBTqQGWtrjfnxag62Ag3MY6x5v/YjHMEStKfVHw0q1jbRtbWObrfpICqb/lFRDt4MuDXzfMSQb
yMbCxSQqPX2QsupuZNwz08YOv6ffABGpBdp8srCI5o2HjfK65swJIyww1KMIQcFcdwuZobirxVh8
YB1PiP+1anFjGX1R7HSqp+6XlLyT9IwUF8o8OdS7mhCQyO/2uR9O6TaQoWd+lFaG/WI2JuDmi20E
H/CswVMjJ9NZP6vxi4rlNC5y8s6+6CKr91nEthgeMmQUTl7VsORthOUFjz9uOUeU9mWaBvYT8AxS
QafO2rcErKzy0dSoqRUTe4AC92neiG0VlPqlwdSjEBS7NKNK0753pR1/zcuwvLT10jqDR1ItYzcl
Cj2oynjT1VJjz+DyL0lWMB4HS4uxoWpWZK3IcoVZZKelv4O7QfRnkZNwvhjjSOBC75JVS6LGV9Ze
4ipLM+8+cMJL9GXPwWZFQ7aFr57k/g6wubqq7BqdKtkbPnGlaY5dPrbri9jsaKJzTD0kVebc11NP
qqU39vqHElHGRUIbfpPkVnzwqUt9LwMskH7TTo9StM6KU3mRbwwKymvmU3tHIlRxk3Rx/1VDqS4X
WVjkT2nsmJe55lLNAicF/0IG8SeeUXiEtdvAoIl72mdD4ncdmSRmt+sxdwMWzxovc9JLq59g2Cxc
ZJ1y11kuu0uhBBEBThBNw8bFgtDf8taDseSK3IhwU9P7XEnADdaV2YeRt3Q1s/N2ajKz25zIj2EX
9fT4FqM/MBEdBKHVjiCCaVjAC/G2ZiDJXE/UEKll23dmvsiNgQSOAmR7vApbixd8P6Vz3yEIoUtV
hRUti1EFF7RP0lXnV8W6wg0iW1WEuKWnz6Ov64ck1soPtZ8RYzFpE5vwKCSSeRDboB9Kte5yc8Ou
xv9mD3VzW2nsButqwiGbxv7HMKSS+BFs0h5rqoIIxSt3qzXl+VhnalVYCCattLrSa+NyoGY7O/W9
ZZHoPMMx8Ki6c6BjsqtYNHFHNcMFyDJIfUUnBFxYkzUfAhLlrsqxUYcuc6et72sUQpQS4GVMs78b
KrcmGnBUi2Yc8k0jCoBnCWV6+PnhMugwKURJb10w+4KHQgvkRrcjtSZmJN94+jB+zIg+BIWiF0tV
VcF2jD1wPZmfgDiCpaXb7UPslmRTl/DRbpRbVYdK88R3KgjWRpUh3uc2LB+y0TDXQDtoX3POWmte
xzGriApxY+iV/92Rrghxt/ZkRnuqOUStnhGHFDhfGhOqfWSm4lYTdntOZfzbGNikbtn6GcIZ8TDC
0lo3Sn5xJoHFuK21WwCHQ7SoJ5vCuQr4+eoYRe8UGwuHY+qCBhQeP8vbdQ2mZFbvK5eY77WeGV8m
EF6LhNmyq0Nx0fpJvM58sqVEAEGob+SFIcwrzUhxmfLgIrfDJFuqtFoVTa+taksZM03SXJpuGS6n
DlhRS2FxgQ/4IbXzr32kvCVVM+aW6oY7YBEwHpqBR5383N3oeub92JDJtiS19rsOAutgqDA5M/AY
7ZuwmT4FbQ40q4+tR6wu0SIphLmOhmbcZ5Js28EIsjMf39YXTU2UZKY0/O43mVgkEJ3gwEl/HbXN
F1U7nynFdGsnA60QhWN+XaUoNTjuhDUZPpnzMJmiu8pzV37koGueidAd78ew1mB1OMOairq7NX2i
l6Fs+/ft1OUXWjHnq45F/on7YdzFbuID/QODELamurZEAN+KwXt6Hj0P+KL2OcUQEMoSs0zIFZbL
wWwEj2Qcme4CbCTJzGaohcGySEdy0cuWE6psPYKPerv8mDmlcWGPvcknIgRQpbwXt6jiMZGRppyT
PjVa/Qd7yDJ8niMm+GTAxLiKC0N8CnPHGNZTaMoH+ifqUbOkctZNWzoHi/eNu7R7eCEc68gudzj3
I4CLKSJQqIiMnuM2PznUJvyweWTQgIWMt4LudRZNSYBicWrx8XpXsSL0T1PmvhXktDRda24dC/6Y
7iW3Q4RztChleTa1tMhYEsDfKWLQE6oeYWJ0C5QRNCJEdEVUMySgVNozprRXywaa6F2K9g3SchzG
zWpSibbF2+0pfPDuI9lzAHxdvI5IGCt7ZVbDjWuU+TX5HNkejfJ5kLJ8ZMQsUgKDe5ab7XhN41BC
NK/tbVOHwVWahOm3ltyugw2gbBu2ZbNB7PdYGSL/VMU8eguLbcSdk/vGOQ6u9LwTITGu0jWw4buB
E551bVrfWeMIVigL1G1Fg/kKZEhxllBEueYBo+ombCx4zL+8qdZ23PIYhE3EtGWhKqGAaNXa0qEI
eKpN753KOontfGPL5PpzritGNNr0x9tNmp0BfI7+4MMs+JoTh61hDF5KXYdzFfvOishokqt9HmJK
0+Euiyu5lhRMP49t06xMqwi/YFwiIpCimkWoegC/zOZM/uR0UeCc2LIe2RXnDR4pfxSRaUJgxXl1
UmuLIG6y0T0MsBr88G9H05fscpaK1YnVnqy7rzyBt2zkdiPMGwJ0N0HPIxffhLVkKf3ohg+DS0KD
5q+UEezG6BTP+PXufQ6FxYNoI+fhpDDviH9TjBmpiETi+oRZKusKzFDzYbQD/8ms9PCymSATvL/l
PfJR/LghGJI8VHgM9qqL4o9FaGmJdiggwSwM2ASFfgtCeSP2cuUths9WuwOME/hbIffWpt0Wy5NJ
FK9nEGJNzkxo5FwMf8devxgFl4Clcug35qNYymEtP9k8/mt/CTZ05d6rdm0v05X6QvSg+Uc9nR+X
//vY88fx2+2u2Axm5eAepNU9GNTeKRS31rKrMTi7TTj9UZ3g9WhHH+5QUhyZcveQd19DXqFm9fHE
p/n6SPbyVs63+rfLKc2OHXvL5azHNSoNNv3eIjzzl/YWihrYw4/4AvbvjzkfwV4emRjSpKpLaQIA
7vMT99uQFmc0X5u8A2vA99ER7Hdc6a4c4nV2seRzpFBcrKJeC+9K4phODD633N4bHNXQ79erNZa0
ROcdYhoPM4YNUtYu9P7QDfPzc8PRppsWaHPaly+HwSRk1iLzyXzfG2V/hRCXF8y1OTM5akk/57Me
1mAk796/s299mGikZqUS7U1qPy9Hpc0NcSjXDhPQsl3CbV75FeXJ9weZf/TjO0jWBd1U1OHGKzWU
7HKhKZTSfZBtsMPtc63bDZTDzRSNPfz+90d7Y3WjsYnglnoHIvRjialvo3jP2/wyoGLdal9KUB4p
UiPpnqgbPB/Ujy7rxUBHE8PysjhUcX5p17221aLR+VIUunY7ula955DpLRwNAkigBc7SBpO1hm9s
37oJHd0gUpq+SK1xOVmk+FYOj2mPvKlAUuUUkbe3zfwJzku87AzRb73RN/Bf1zEUFNMHxUkKwLLK
OjdcEHDFV3sdXNsW5EqFJXMYGyJuklqYW0+nlG+U0rqBJp4/THSwaG9OzYkF/tUTwr22dCpL5Aoi
7z0OLKa4X7b0fi+NPrksJaluAVFv3WB+eP+DffZEHt1w6pMI/HSiU5DgH01WckDxHNT5ZZva/fnU
W/WOpi6LgdZMHxCUzVVdWjNLJzQFRFI5rKQzNOeRNUU3WdLifUPdgwGuyKYrmVd8DLEfX7BnCn06
ihKOii/19lr5vThDT65tfV3Wh4FEvaWK7Crbvn85bzx6KAvY0XAx2CaOA7IMMmhwYsjLGDglUEv9
o5um45+/DF6McfTqkb7y9cysLkuv/DJE471jdJv3r+LVZ49LAdEkaYozngF518sFRGgWltmwIYmh
u3ATcFBhdZsp7+b9URDOv15DZs85aU74L7DRH1Ucpal0re/qS00ogrhmQZVIr8qIzuRYjB/izKGC
UozXTlbso6G9qZthl9u0wrqyh88K0Lesb/ROoH1TabwyZAWX1kFQpp1rbErMwL6K9WyfQXpcWHYh
11WlqEaIjhpg3qHI8opH+LXkaNMTiFm/zLxeuXVxRbfsLu/tywoOBZK2h36iXha5c3Kunx8okJms
PuZes0WyNgVGB98ESjUF6psKpw8pQSuG6RFLD9Ex0x5c2jEU1s501a/o6OULh5SFRVmom1hFF41l
XLCxfOhs7VIO1U02QXA0w49xQWM5CGCVqk9iinOiBtVIYUD3rggtbXdWAiG0DgYTDo+WnqNmeGZk
uGecbzlt4ugVKBmiD32qbirw2KXVXQLGv0zA5kYjccCibjf1EDYwNo29DUMSV+YuNaCUliLleKAD
ejaGfWA/N5bOETkuncg589v0U9RYjwqszQIvAqrF+MTLeZYHvXy3HK0987z5bWugRqxIhiqYF0uY
jp8BgByiVXvu3NEUF1fGMr8etvmtOrev44f35+Sr98zRyPOT8dvIdV5HnWyLyxGZIi6WYpNUpIDQ
CnUXfRL/b9LOc0duY2vXV0SAOfxtsuPMsCdKI/0hFJlz5tV/D4V9jmfYvYeQN2AYhm2ouoqrqlat
9YY1+ZU/Af7u8JuHoymDjvTsxbKk+6aFqddajlDnp87RdjWtGW/X7lpn2kZb31lLei4mN29rMi0q
foCsgVe+n1wDxASYYeV6PFrQst0kAjL2uMxjSvjxKl49P/4ZSFtQC/KyBDQhVm5Zeg5Ui11vPIb1
ivjC1YsDiQ8sPniYwbpffKpYCGNwE5WrIJX2tbZQRS0FXdmoZtduBYH3fOtlEGU71XBUKfYxuWpE
25h1aKO89x7NFFXkTMn0TaulbKK2Ux4qVN0PKPAod3GuW05oGe0pia3xJvNxpqwAG97EXbiafF8s
1yIKFsl3XNdmiJ+lK2Lfm4+ofXkRxt2ySSdUTcub1FDvxr66xb78dpqaT1XhuV3VPFlttY2q6rvf
hMHK5X/tYFbJ6egFzXiypSREw79U4yk+q40gPqKD1Z/HulRXSE4X0yYcAdJz8Osw/ug6vQ9HIYuj
AYFaV8vPFbgYUbqvKBT+fSS+HWORzrV5CAIQteBMNu86tKqVLNuVCPL+i1FozPEOmZtayxymq8CN
x5MEovmLZLgt+pFrIhZX14oDgpSCZwS4kPdr5fH8nfKwdxsf5HDebCetOMmVt3LwXv3sb0ZZnLsQ
H0C4SLXbquMh02K7GOWVdO/aPFD+QJgHlQPQiYvMwpQjZQjk0a3TJwHtSN//nutrVJ8/O//dqUpg
8UbgAKIAwD8tzrkYkErsD5KrG3bnIPC5p1YM2sPaZr+Bndx5t6Uz7tRdfS5eoHftEZpyUkdwtPt0
5Yy6Ott/fsiSSW00sq/p9eg28BMFqdnU+k8MPVdC/NpH00yJyaJ2NFPw3oeG2msZjaHBxW8CMH+3
1cWVb3Z9APqaIFdhaS9zWswu5bgyBjxVEZjP703g4h9vn2v3kja3xTnHFV1bpoEJNM+0LzRXF+4z
asf494pmZbcrm/QyqyAsaG2TcfIil+Ayv18onnBS5Qel62UyUrqACKkX19I993MFvW56SEzE0wO/
QR9DwFsl8szvClVscy6NAnfu7IKXKSXdUDoJaig4Zpbctl3jOx+vxrXlfvsz59V6k4L4sWQOWl+6
4pSeS/UhrcKX/22ARcDIlWCleVG6pdQUW4A5gT3UxV8xNf8UPt6t9eJKg38L66dEpR0XlTr6JsfP
H8/h2s6iGguGgoY7qPHF3dFFcQ05oHF79Uua7/zpc5Gv3E7zKiwPkbcjyO8/gzkCkdaNxs3D4Ktf
+RjyqVFrIxi8n6L+kFvFmnOitDbi4owP4ySTej049/bglKEdH9IDKsXfTQdK1ZaeV3tLG9Km/Lwy
06sB92Yt5//+JuBCw8+Aytcu2qgbcJ6Yc6w89Obz9qOlXGw8TA+b1Etq18tdjOyxA6BpXf1QUD+V
atC45Y2HffjH8bHwZPtPAL6Z1GIX4Z+Vi0GVnMHS3gobVJ1/RQ4qvNv6lk/qiAd/F60MeX2WvJtR
agHas6QV1IPYwyutXYg9uT1Y6bZgVWlv40g0hdUhGqVtEU2HzDQ/r8z1+gf8/yMvZbX8HkFZIRPd
EXOgZ9W2PvtfaZu5NYaO+3JXxRtK1P8iU6Cf9/8mu9SmqShzlELfuOn4RVbKjRHE248nde1OoNFC
zQBDETjDi5gpCngBmFi5XgtxsenugQC+dM0obMBxOB8PdXX5SBToJVDHJBN9H/91GWKKULduPH4N
Rx4Ca9fbQtTpP7GoI2jBm9mEaL3IRwBX5EWfNfA3zW4fJTGQ51YyDkEgi7YAGPkYRKTyIuXDk19q
d2JehEfEYdFLsqrI6b2aegViQHsxhpUOUYU+OwbJNtozldOArzwCw7Z2yEYZ8KjRkm9TQdrTJSs2
WdmH2z5H3p4wzOlpju2nv1w8Xq54l5IawK/lIbuYmzeEadXnpVtbo/7L14Lw1epHaWVrLUxlWUFe
SAjBABVDDJjEbnE04lNZgT8u3crUP3eBWbwajWi+qkOQfkXfsZhfZd2Z2ky+DZW8eE1U5b4qzXQ3
GRgzZHUkPpX6EG6VCLMJ2op0qRqEl50eVutv3VOElwpf7xv4OCpI3z79lcWF8Dvucfdo2wYjlrRr
vqXGOP74y8WbMxK6IODJMDsmsX8feaOemkPipedK/5GAsje0lar5tRsF4jPMKTCFlrJ8xvVdUMii
wOvnh18PD0nBwUc1p6PkpY/Dyi0y/9blIf92rMUtIhlCExXC4MIs/BYheN0HAXLk3f7vV+ztKIsV
G4YWU5S0c+vxa9XcS2vCqNdOnbd//OLWKIRgFtqFSNMG+zB8sopfSb7t0nD38Syu3k68FwFu6gBB
jWX6MiZAsEZNdFPJU8G4mH5+6ExluMkG9dskheZnQRGNc1Uo7WnQMZcbwf38ypoMGrOUB/FRt3rF
NTyB8oSS+H+b78+bTdKJSFSMSK3mqHqTD0CAFWpZKl1N72j853cDYbCS8V8EyzyETMmLfjqylsvA
z/oIiodF4Vfzo01pZJ/qJnkCmraix/jnzr0ISmQumA5iztLyTp5J5QKyo67xpKPzZ49fa3fALcxG
RWub3GB+/KDYrik43gZa9i2iNY5i57vxENnynXIMvhorV83V+KLUB9wbkT8qK++X1ohQcsH05Owh
f2mcAZLuWwMyzqqu1vVxFKAAQMsvO+NF00/gR1sX1JzjZ/G2DwvYASDbgl8fR/LVE8b4Z6DFhsEt
C5TYoLooNN+oxm1ICtIM3zyyfoymVm6Bi6DhtASDZWrIh6DOYC6uGiVSUxVbRrfCvDOXx8NkTrcm
SM6PZ3QtG5h7UcDm5wt7mXh0cYnbS4QUiZDTbYS/ZXT/Zve/HWKxaIKelXJaaW63U0+ybZKZwsbb
xsf8CJ7Jzu6qfXv4eFLStYDg6Y6IJ+RantqL0xn2aaHK5uBWr/k3fbL9dONrG/h8kdMdlLv6Vp2e
+nPygM3Sl49HvvxoSEzPlW0w7Oz2ZS0GIsUolKV/tvrPUYp29x/DyXwlMi76BTKDcH+CrZdAyi+V
OZRKKwo5Hl1hCrirTdwQfsngS8MCbbTkUxclf3t8Md4smP7n+JYvjhVZaLJBn0YX8YaDhO2T1t1q
8uePF+5yZ70bY5nUo6QFJtDii+HfCmZxJ5q/VVxZU1yl8bpdmdBleLwfbJECV4Vo+LjtuoiNOD6g
Ruwlj43QHnMv+tvLZV46EEp/TmS0DBcnoCDhShBngqtHJDxFC81OHKY1gsEVcNI8CgUrECZcNctN
nMupAK1HdcVTnW0xQxq3OK/g+Ed7xb/1nhB2mj41PKX97+X37NfaKX/Z1vkzyX+GX2zw0Z9MqWJ4
nBtvcUaxc1vYggt06MLtBCd4+ThSrmzu97NdrGkpC10/ldU51WpQB3VrhQ9Z1HsPpdbmmKMUKYd/
F8r9XYc79ylrkvzbH770pimEDtX8UhRvjAHHV9mXUuhllXWf1fGwkoxeOwnoOaE4xUV8SS/BmbMP
4dK5kndu/C9VclxtCV1Jq+aF+GeIxSkXChAde1Vx1b1/wPTsJtzqDpyyvbyTtqkzHqzj2qP/2snz
dsR50m9ypTxEPEv2qfCCOu4B/zVwM9DN2ehjsJXr4TR0axLB0tw8e5/TvJ/kIrjSOO3MSO3o4t21
Yr+FtWPX3mhnFKYanJewYVVLhEXg/X4cZpcX4/txF1FGM20Egaq4Hb6fdflVF54//vP/Sxj/8/UW
NUPkdjEr4I6Kjm3q4DfSHJUb65GpbBvLzT5NW6A/L97jf6S6/qtmwtq8FmlFPoQ61NXB7WTdxmat
wB/l44mtDLBUtjaSohcN5lXgmWaExb0FROjjEa4e3//E/ZJQhbSyIHe0ABBe+ElibwMvxmM62wGa
WpnL9Y9EYUaFtEIOs7xqrVoOCXiB3GXcdvfZLoZ9TIESsJOtfctOxV7YjTdru2zBYZwrKMTerOFF
2oc8yLL9VVjQgwVFcBun37KtT3i1sq1xVXr5D4Pxv0bDlWINTUkIkwY6JAiULGGJ4ggzB6tUt2MN
BRlqVPwqVPdmKN9Ykow3t7URR+S1jShL4UfFtgby2gwnoFr6Pmqi57hPHmcL+ioRjkb0HfV+W510
7JHxIoUj/tvQOR5GDyqMmRjfB2w4tmKZrcDYrt5AfCCwlXzvWRvt/bmkJCaMMGKupwNm+HtjNx0s
u3UGYQvlwQ62q1eefOVUopcrIxQImIf+8PsB47DyECgS3HHfbjvoWyfpYDrGnf4DDrh6qFfy2WvJ
ET0SCIsUj6FNLo7dEDIbHermnCjT2crg9UCGx4y+S3BHlG6Mbg0WeO3uejve4sxVrDpXjbY5R/A3
alX6FObpTxlO08fb+OKgoIAG7Q+dfVph8KgWHy0FLBqAPnCtpCl+ZJDWD2XgrymlSyujLMEZQwlo
Z1J7V3mKPzW32qE7lI41baqtcUKJ28nu8pWPdbF487T+WOeg2MkeXkyrk/rJp6Pl6nmbPhidlp6a
ooSgU7TYm62dT5eDISIkznhwyTDpDC1uqTiqJKEMCjfBDDctM6dMvW+wBR2xHl/0Vv7a69ahU4bf
kSx/ytv4VcrHT0JbnKRKdVplWtmHF3FK8gkKV9JVQM54qyziNJqtj9KucCW0DSKEWusK7mIBid6Q
7Fp5+Th8rk6dQ8uATU6tb1nsUPUee0r6m0P5MLRPFtoYYv308RBX5yPTc0O+HfLNct9pZVZWqlG5
Q/KlsUaYembzMkJ2DIUgPllWvvt4uKszmunNkC5UTGOU94cKxnZpBIjTLXW4sM3o/wbAdoMi4VrU
rI0zb5m3WVw7JXWoV25d/kgGGtANh3wurYXmRa44B4OG4KpGEYPHyfKITK2hhO3sCqMn7IIJmx0t
yVAhHzJ/i8yM9T2ukxA6o6866SDp+6lISmQbutKJNHG6xcMGq0ULeZAD7acYNbRkiJxKzTG8j0ph
pZx7kVLMPxYuuggMFITOsumPWktQjQ1NwahGmOl70Mx020ObvH78ha8FFM8BWvKKDnhmGVChh6+3
l1RuKyWPaQziuvCece1+rFXri2HGK/F0eS3Oj0FEsxQQzUiJLrsVvTh4FpIW7nz63sbKQIslbcq9
0SXT10rv5XsZ2rG5aaJOLLBDGyTHrAUPaicsr9DUkichHOW1nOpK9FFtAl8B1pa7enlI5EKk9KM2
uEBmpG2vSKWTlYNqhwWw8I9X+/LoRySVpxcSA5zIFxdMnAZjMVaSKw7kiMMXNR23Hw9w5XMywPwX
rK5Zr+39RurUXmh1BhC68iYyZzK6j95OSC1GL+JznLb7j8e7tnQ0W/kmZGvY1y3GQ14x96ZEdrWk
+ulLku+ExiDvWiX++3OcChZHKopqMvirxTiFD0Mv9jsXuNyEmXpv9L8KocWKxU9rMP+D7//2uro+
fjy7a6v5dtR5j745ltJKQoCm7Vx0rnc5CHmPDFN81uLtFBXOx0Nd2e6sn6iSfXB9XFCpKsObBjjc
blvcq/k3+oe2jC5BGa0ZJFz7YGhrk2H/ec4tT3Rq37T4SsZJUV0DgYkwkzq+Zon4++P5LMR6/3QM
IRciQk/bC1z/ciCSuTYcqfwrSacUO7RazZtSS+rHotH0h0wsRYgZkbqVqiw5ikYsbeui1F86HL7d
NkvMQ+q31St0wu6bFzfWYLcBSqEbpSoEZ8i7xK0iDTuEMmhs+iWmbdZxsitNs/oGIghXXoVEHwfc
35LaSZjQqtVRBoqOeK2ZnRQxk91BFKJ92OnV7zQampX34LVV5g4A+AhRcS7lvA8cAW5kG5uTO1nC
bhABFNfWTijGlU1x7TSxeGIwEhXeCywfvs8ickySG9bleAjLINsqQv7t4+94OQYMf7pQGlIes6Tk
vEXebAEBWYtAB1kZ5OZRSryHLs4f/rcR5lv7zQja1GDXbEluo/xSmmATjM8f//mXD0pMPkWuGuRV
VAynlmdHm1uc+nxx8QGxgeo1rDY677Fw6znes3iv3guPiCvcmc8z7tvao4W4TU5IMoD02Vd2uApT
ubqikC6AC0rzU2ORUyFqNMW5JrudpKOanJ9imugrmc5l+M0zRiYRaBYynkv+2Sjm0+iLsqsio6Cj
W6FWRL78t9jKeVlnggooZUrwy8dSUJq+4nXoY/S5LQ0/pEHZDEW7MpPLE5hB6BxC+EV47QLTkyki
/FJJdk3A42cxC7CJz8tW2MXsCTtAXncvsAtXkmxuZGLuXYlvnpsFpIKAQbN2mSn6Kj5oEtcaZXnN
riXAYGIlPabeRHetDL/GieUKqfFQF/6DYFiPAnxCzxTdspPtPs829ew1Xou2FXckOaktIDSeKfqx
DjXkCgqnbfud336h2bz1kH0sw+FB8BM7GKWNiSpAVNUHuS7PbZnetdEIuaqOdmEm22OCS3bR00hV
exy/TW986mQEM0O9/CE2UGZK6wk94x0Rsc2m4UHNxvNoKPsx8m/QnBEgHOibtKrvBKp7flDYCmjP
CFZ0p8XOJAU3k/mliAo7FfxHRB7gyxM/jf456eWvSE2fBSW7ibXRbgxeHipOsNpgnRoZihgCko5v
WTflKDwrTfIopqHdTYj3efmjINB3ijII2ajnFW1/QIb0JWL5YeuWd6Xa3nTAQceg/9R3icOC3Pd4
lGqV9NSWgqPk4KcsObxj8Q/BlEQ7cwyo+ATlU9Or8k4Ps/a2TVrXM63TAKWgy+IDGXW5UQThCYD7
k4WaAQBgW4zlfeRnBy3uHjCAzey6QAllIrPsg2GbGP1tL4CeKbUT2PtD0SuOlRgb0e+3SaE4oonT
gDTcdV7xauq6k2MLIs9Ghpm2kSOWsBh+hFPbU1XqntEx7TfIpX6uQ/k2EUbf+aO3knnm5wELC6hF
oZNnPJKpYcA2VG7ySXWbvt5xWTo51PaQy60cqtuy9ezGK226KQdWyo7icIcshG3gjy4V3o47dNOn
3Yn/D0V0VD8EES6tIJ+MXtlSSeMJaoZr3b7LXAUZcKDOEv6HKknLop5gTmkoNbPCuC4ew+lLDjeq
iXvbl83tx0f3JWKYfThLPMB+xGYRoMb7uwHhhlwZsol+gjDiA+8ou+I+cyIHmon+hQjDqnxD9JkH
XHvUm7Wm7TyP5SnA5cqjYL7DwUm8Hx2dRxRlveA8ajehptjAnmw1+ORVL16FDEaTbfJ6DbB+ubQY
MAJNmC2hFfqpiycqNVjfKIzC7X0CGPH3Y6PmL5kW7bM0WTm/L2u68+LOjg9YrIig1xdjja1KNUGr
3Vjvjb2mtz895A02o8QBxttiW5b6Vq7MX/kwHZG4/RSKwpr72LV76u0vmI/hN1d/yhGSymLjVlKx
HcIv2ch2nFYSmMt2zWKai6/YFUrXiTBQIqyXykQ/KmLxNVDCzJaT6jQk4ms59C9aln/StLWi7LWr
/u385v/+Zn5mlFca/EqEoG4pKMbIX328P64H6D9fcJFmtungNcAp/7Tb6n287yFVpLu1Wu/aLOaY
fTOLsJk03+hbdwypm6VfAt90Pp7GtQF488wZGhVspMHfD0DyJ42CVrpd/KUQXMFYqaSgscsfsNzI
bwZYVlxLVc0ClPHP2pBtM4go+Enfyrl5qsBq1mNyQI0vtlvUWBwwiygdbxFd3QSo8VjBd0RumPXz
GD7HXm3HWmVL6BHLyY9E6jcKcJtKQg412wwJbgi6edv0w6kQ4n3T1U7ScB0U42Oatz+rAH+PvNjo
KixG5LYhoCr+vjOMfdtHij0ZXDeNdtTD8rOO2AktpELaYM/neHm7yzuUpIsuskfF+F304TekEvId
H+UEZcIZkePdyO2tp91Dvcb8qe1eAlF7Rk4hjw9w+fdDQx9FyGzE3+66Nt528bBpqLBk2ScxEhy1
PWlSZCdxZ/sTFCfBLsfW7iXcO2uIGvWxNcWtkb4ocb+ZAteUw02oOFURbmUByiqJhJcoTh8eq/HU
VAcjeZayFzF5FPwnBaXm2tzMRmtSh9e0bDi53zpjQRcpgDjQFnvorzaNoFuvrzGbr1+i7rXuajTs
vrXtvZh4G79HHj1+GL3v9NA3XgctOtjpVon4i+GUvXQsu+lQFd0mbZ7TAvosdp0WGktWcCvVaNhh
Vq+K/IQX2bvz+nsAe1gsHQrpk9nfYwSSSHeacSoQDs79b4P2FIko7Amto/vovf4srMYJ1AErjhvK
NXutynFv1ZyxNZ66xnPSKN9KuXaTVLd+pe7ltNvrZnEbeu0G4u+mlpQbMfglK+EuN4EIpxigYCEd
YOgojMjWevkXT6XLGumIruJFY5tFg96gZBva9FKEEU9X+TarBvTJilPh93dxKu+qbkSJUHiMstAJ
FeKmwJRGufVa5WeMbq0oRce0GJ0RTLgp5EgkCTtF+5GIw3OPJ21qYWtioUJcJbYwTBtql/BtaOFM
ereN/c9t+0nRbhHIvU8aYMVZ8Dm25Bto9NvBit2kwp46R8SY93i0EVO41wB1Xtu4J7uEa7Xpq5r7
2RAOtAgYKMrIQBRninzd7qs43OcZLG46bz96bXhKMLNQQJHVVcrvrmM7EY+S8dzGOTstvdVlYnTC
Lq8155QfDzZrSKCViztkHA+eHn5K5VtpmH50lX6r1tkxzy3EcnPlaCj3JaJsRZNTXBg/K3LtIEjp
KKHoeM0cuuIde/CL51sHM37RBg0vudsUwxolojvHx1PL5z6MKcCg9RTom165i0zdCarmBu3GxpZK
3ckk/c5PlZOKQp9oJhtZ6dHxQ+M1npxU+2kVw3HQZMcouptqSm90pXPCyTxMrbKR/WaDAC/6kdHG
G9Jtrfs8HKZNoHmOGXSInX6iDo5yQr4FPeiI8WNo+naHAFNeqrYmVpvIsnaNFR4lv4dwXtle2dyH
GUJs2ier++w33nFWvEjL38iNn2r0jYWidDxL2AS5f4rCe01qbL2NEfJH9NhSN4i4uZUs3Qp9em+1
+IB4k7iP5OIImWIresywJi8Y0GhEgyL5Qp56jI3kSa2yZzmj40j+GovdrjPTJ7mTPpPubqOyCHep
UJ60wBq2lWRWO8R9872plKeRSIlSTET0bTwNbFXA87exh2pX0MKxLUWKlu2xUTJ+ma9/Kz10qstX
rfDNQx7Gkx0K5rMl8J35iZsxVze+YVAxqzdWkjl6/rOjZczvXGmkLVwB56IWKRP4PVJfME0wn97f
VFOv9i0Cv8CajFdQfJpqK7fjC50XV7ubTuVR3xmflJcuJmY2zZ3g/KuEAvo4cAXQkReaIHQ3Qpkq
B7nMXeUVu8Bca/hcKdAzwzcjLFIWQfJE0wNPqm24DB+zXXcwn8yN6FAJcfydtnLzX01gFAP5Gijx
PLUX+b2BoVekCcznGB4Afe8DV9qKh3Il073CXmBSb4ZZlJjQPC0K6oVUgCb/P4gw7zieBTd4QtZg
o55DW71P737gQ87Vvokd3wnu2oN1G31dS6auFTQop+lAaMm7L+AbQSxj/1HAyzOk73XXbdrkyRy+
pJMabWrt/D/lVdoiwUerfLIsXsY5p0yd3Q7kb//bAIv8fTAGQTSC1hWs6HWS5DuLA+njEa69EN5m
bovk3RqwXdSG9Jzn/W9RS7/5YuBY6P/8m1FmARQg8QAWl9u60MzIiMOzqdQU3EstSI+iWqqPZo2h
xcdDXen+02uadaH+M9YimzZhwBpCJbqyhiTKpgk3kpM4gRPapbrtX8tjs493q+/oqxm2TEkQiIwi
XaBRgCUmfgpyu7Xbbfw4HBMHrRJE2oTqT7hn9ipg6GrK/c+If1LyN48GsxeSzGBEYcLWpDln5MyJ
/BrGVK0GCmOZtC+ym3SItv9med+Mu4h5zcDJIWxUMOpSAQY+Kfud4DXjzg+Sb0MRNThbRv0+zE11
S/dx2PR4dnA3jhQW9cBvRbvxyfTEzDIfPv5lVyIZpQz6LrMgGF5Ki6MO6x+rL7zo3IqnND1p1k0k
r5AtrhwtuAHRg+NsUZQLQUCzSMJKqUW31umqeho+eiep/KZ0L1Xz8vFcroQTmGvU7CnNUCFd9naw
T6QIm4juEODwRxkwV1agqvOBvHiwvRtgcQupeZWZOlROr0jETTcEN0Yd/VRK7+hLXLA5IpmFyCPk
41ld+0IUenCI4h5FUXHxhQbYb6nZsTPVFjTnAIWiyWLpjIPcGpLzEsRHHiHzypSQjKTFv6yg4Zsh
9Dws/sDp0MlSPzVn/5Tahh0fq0+UslCWpaq7W0sfLqtL74b9Uyp5synRwsbD2MzPWoiCa5XsJis6
ar7n1Kaysg+vRMjbCf6pPb0ZqRioMHud6hZB/th05bnR10gcV0dAbnPWzJflPz5mb6sScmnGWdgz
ghZsRPE1ohT71+FAq5lyHJVO6I/LqoRXRHEUWKILaASHDPRmq8fe//LxGJeAaQJh7qEAeJwJX8tG
oVkNXZ7OAhWtrb1Wz+LgyN9KAJ26w1ss/arZhZ3Z/yYM6MjihoZSmoRg6fssVs7Q9pVUWrPWN0Vp
bMo7WzNKN2GwNrtr6d3bgRZ3XZmowiS16iwOb57wpPHulZECQItGOF45Xbhtyg4N7t9CKJyTyIzP
UqQETo1n6waOZPDaTl12NoPANB2Fp4A9crnZbSsrjoDzycqhZq392sX+rxD/KhDSZ/+bwV5Kwtc0
QVQajTTzIGSF7jTI3R38GDtU+gbqRkpb7D0npPKsOBwORpnn22Csmw2qwIONydTvyRiSUxdIfEEE
f7deo/8qG1M+8RpUbcFqLRfVNOxspSSxPbHo9qNXdM6oKr9kfFVPRucLm8q3kvusN7wHb5BEhL5R
sJyEMnVyWQq/Sm0konvW+do2rjBubSpL2uSG6W9jL0XZs0eYd5r6zKFF3u2N0ZAO+kBLa9D98BEA
57hP6Lk5uhZqL5YsJLso7i0MciP/mIv6iFJaZ/40h1rby54x7tIi/UnZIKbF087MZ8wPZgOufTZN
4xbXy94uE6m5VbDbO04jF9wszMzDOxsOudQ2NrY2Jp6lyXCUk9R3zbmYout+vi2Mztoqfmy5OuxS
exQ6fWNhb8nO7mXB7rNK35VCpWzSOjKdKbHyjVS240aWYzwa8HS9R7rUxCOhEecXY9RjD4RLg3c0
PbX9IQlYSoWKV+yxpupvy14u77B0QoZ8ZTfP2eji2hLfxvvinSHhH9YrwMCHHz5q0HZ2Lr7L5/LW
ezUP8c7bTiu35CXLZj49NDrJMnAi46JbgCWfhpz1OKuX1TPLpmi2czbpkU1KyMhWVIdsyNPbZt/e
iJ+9rbBbmfCVK/PdD1g8AKrWimaTNdeQNuPv5KeU7jLHh/PRoJF+E6a2D51OcFaTy2v3GLQiEHzM
GWDnIsnTBWxZtUbkkTrtEtUufs5znvOQ29FB2uKuPmL9t8+//4vZqmQ9OnTW2d9xMawv0PBCQR/o
vbfX7eKM1DnlajQtuq26K88FRlYva0t87Zp7O+ZihUVBi1C1MFzLPEXl4BiBt/INr31CwDh4EiLu
Kl+02NQh1uNqUtxer10z8Xb0tA5K0f999kvZBAMkXD+xnv+j+vomHxBQa46L2HQrFGXwnqJWbqSZ
zPPHEp2Pv9K1U9zg3kbScpbfXcqmoj0phn6t/ykptHfNod/pO3m1NXht1VBNBZwJtlhHgff9FVr5
aZlMvBinVHvGzvK2xGvBt+q1HORKSk/NiaQUJdAr+gRFiREzLd9zFNXhEfdlvCURDdrymDMdv893
EQKdHy/flXgjLYARDskDyseSHogYYqJT6z03UzzuxdySKjtuzLG2/34YMo8ZOki6fcFWGCU69ZIY
wJjrOMQlKHDfPh7gygeCO4LfFtgUduWykZriRG4JyM/42k5FDbzVfhZAvz8e48oxRN4JwxoBZlhT
yyy+prNYq2ntjl4Hm9egmfFZ9r75gbz/n8ZZpu29OnZCQh9ajaRto2ALIEi7WPne6vLKhK6lo8wI
qrDK37UL0DEGBQ1O5jWeN2V9jiQTz8laNcqz0pbdfZH6odOZZUAJPVc2s9f4cVDzeJsWaLFCMehd
sy9/6J43nfLAXKOAXItMXpszIgdIIWfi+y2HI0qi4VnhKqBJ0IvZ6YW1gqe7Vt6dy4SUD9hyl5La
VlgJEnEPbXRwpPrZGCFm4H+YeRvF8U8wxJ/N6iFITxWFc6v4HRabzsWNEWPSlUKzNB/ri0zi3S+Z
Q+/NeZnWnWIVveSOJ29f7IaDeJxsj1oNz4H92nV6LYxhBKuwNRAYvNjyZqmUSeIpLlDMCt2rtt/7
emdhsGqkOz2W9JePo/lqkL0db5ElaejFWCF+P8C6PxU/kZjfNRuUxIE53Q1b2Sn25uPaLXqlnoAq
lIJBGBc3KO/5tHi7nClqPlyj54pOWDZ8A4EOaMSgyzFMlV3neGWZVbzy+rk6Jgg8tF55111eeX2k
Fo2O77saNcYso9weNRHzo8KQsdWQWutVnK0/N/2kv368wn+cOxbRAxmREuNcXiCOFlsFAwpjNA3Z
DdVJeA2QFbsRJ9277WXV2wkxchtNnKhO3HV3XtNIN6BUaev4WYUjZoKuEZZa5S2N6OpWbop0r4Sp
/l0bQlrQahTsvNKIHSU1hYemrsKNMsSjI8gY9tKP03e4W6rHLAnKh1Sp4xstiPFhy/ruUSrQGEdn
Vd0jGD1u+64cV4+vK0uOqx1VdbJhrq+l1gFoyjYSxuCsB/1wq+pC/ZDgB7xvakPkfQ2v8JflCTEq
0x7N8dTS1E1c+Kiq6+DKdNtiJgVNSjF6tbDWOWuZrp20VO2+4vsyHbPJyFeVqa68GN59qXlGbwJT
Q9xoCNrw3DhYnx3x1sTNeu6Qbcz7+EFAK/s7ZITN6Chb6SRtYyca0PVAAM/h+30cNFeOV4oQCCFB
zwDxu1TECf3KqMZWgiRbOklcszPEtdvlyqGmsf/mqiEqUhfIV492j+Rb/pnm8VZ4bffpftqHz6hJ
s+f1Ff3DK/f/u7Hm6b5Z2EnpqrKAthwNZfp5wIIh2FiRb+ynQZNWUqa1oRaHiy/3qcKT5KxHhzaq
HM1yPc1ayZeunNGcI3wYHjvosS3zzUDADghN1XMknCr1pcBlOY++dCBUVoLg0kcR5VagbkgioaEP
HWhxdDSDl/W6JLjA7uxkKnfdiBCm1t3VcGRRYI/3Rt990UApYmJsg0C+11TM54YGu/YSi6DvAB7t
poqOZaHsg/z/2Duv3cixLU2/SuPcs4beAH0OMDThpJD3N4Rc0nvPp5+PmWeqlJFKRdcAfdHAAIVC
OsUOmr32Mr8RMczy102ZuBq+uXJRol8ab+PZt+PkqmjhWWHT2KeVZyT3vp86czU6KMqsSwu7P2m0
E/xhs9ICZNngK0AfJr0X82ali9N6gqEDyJkRerOWpPpMHMKzDvPMjK2ONcx+SMBz5MHOUKp9bJSX
Qi9dZ9GrUiiXVaKDEs3Xum/aklmupfwlAFNgAZCJup0xt240mqcV0wFJKE4robNlo7/q5MLFSNvu
JRQUzdLrQsUumScKRNDUmBx8mlxMOVxVfQE4uQ7lYjtLqpuGidsW4c4Xym2mjN4oCzgZyjuscd1I
63dt0BJ/2otR+JZp4Q3HiZ3m4pXYB9tIN08C0SfnH1eCgrmv/zDG/SmlwmkbndTtay4H62Sqb83u
WzfDvZGeQRqvOjOBCJDakSmuq/CBKd3KTPw9VoI2llnPFjqIudKvLSF2FKANHU4alZht5CT6NgVM
JCt9FcsAhJrB9zJdYOOU4EqZsatx+e5rhj1Kb2avX+VN4AjFA2WJM8uVE7WpPWDLWIrfZDleC3K4
Cop6bSAP2lfMCIX6vhde0irZqUbAzKUWdvhjMZWE7zeXTgAMWWxkR0ieC3/EixedTWSvsKFcz7C8
i/xNTHhcVbeNo3Djj5ZTGboz+hmffjUZWADEQNREZatMTUlyau2sIjkXxjdpCC+k2NyNdXw6I7oj
xNPFaGEJLjz0GNCMrbLrhdarfWwHZM1pxWGT6LVdjCJHs2Hjtr6O8WaUo9ZG/m+jB89FM7hplHpj
czlGht0JF7XPAfligdIeJzuPHlT1fWDAF4seekmOZViu3DcnlXmdjJyYTbYeg9BR4xHIQo7R6J1s
JF5Z526WYOUkjGtdqN1Bi5wpBi41y5f4dO+kwvIalFqESlyRvgLEKjeh8NLQ4os6DNgH4DOFiYB3
nmvbyrAC3u3plrTjkfZzbWNaclM2kVMkZDvCYqAXorBLe0YLzsPEdGBUL+Zza7OCfucr+1QyPPqc
7oRNYmYMK4wP7DC8EHPJnlPRlaJwL/N8RuZ7SlsCGDOxGqcVPwMbN7514WNQJvTjYtmGLOwAQFul
pr6P636TFLMTD6aXtpdt1Wz6tHNxxt5mEUq16nNjvpaqsoZAswqTbj1a4QaztI2VFLeajkGFBOxC
uDXybKMVnZfWotdZjTsl3bkGJC4bzhokmGNmR2gEubg5r0JQJUHCV6iUVSe1rkYdWKmDG2K+HQTV
FsTLtvH7O6N9TcxHf4TH3uDgavnbSq+8CSn6EgVTI3jDNSZxZYSJSx8tv2R6bPs3iNxbDafHyJhg
WbTIm18Pyr0k3XXLc0fJUqvPF7NWtNxtmB/cysWijxEkcmcwA2wTc7CS/q1tZBjUN1J+MuFlCjNb
dcdYODPa8n4AKWAZ1LDRiHeuUuc7P5tOR/IpO6GUsa2l2amG3XUfGhvD79wKfLuU4clt+Y9SGp+G
PRagam+8jZl0KQfNpo2U07otb+F70nZvN21aXhYScKO6PTUnKJdW5g6y+SSiESOHmQM0E6uxlUDj
eIKVSyWGUuK4LTAAYaZbLM6Gur4pxm1ApSTRFWtb4Slq8XVFt3qBsrty9tCXNEDbdC0PT1m6zWHO
6mXt5kG1LnWwkFW4iX3hEd+iedwqlu/Owl1WX6J14Zb96I61tMnBvINI63xcZBFhAgd0XvTFRgqN
I6fgZ9UXDZfF8Rn6GjydgxPd0BopHkIBXG27FW9ppjuNm9yEG8xv3ez+6yP3s5N98XymOAHdzdz2
50RFq3UpCOf5PI87/DTvJKnF3x58H7X21wt9lqZ8XOgg1RTVIlTLnIyoQSknEYEHvnTKMXGcTzNw
RqgLYxzGzqG+XgjIrlTy4DwzTWB+gz629108lk/o1Mn3gyrOlxKn/23SBcORDOmzmSp3EaWDhTQt
/aLlCY1lmhTfP9Oy/ExpqHaE4ZGxFsOTihggu/jLPMvagMMk+h9ZSM8Gq9DzROZmd2FqbnWyB083
/B9T+f/1k6BJ86//5PevBeTdKAjbg9/+ax+9glMpvrX/ufzYn//s5x/613n5nl+39ft7u38uD//l
Tz/I5/97ffe5ff7pN16+GKZfdu/1dPXedGn7fZHgvVj+5X/1L//j/fun3Ezl+z//8Vp0ebt8WhAV
+U/O6gsUzrB4BX5vy376XLbhc/r5j/1wZTfFP2QmuEtXZyEaAgb7x3/8MGU3rD/AF5j6oiNBt99Y
5h95UbfhP/+hiH8AyqY/CdoN1jrc9T892fkrhve6BD6ObUUnR/s7nuz0p9mAfxXTAoYPrENFuSBc
PlQQDazWpK8qYc3weQFBc5wh0bXLk2iblwMOq2P4ODQd+QRInkl6RGy0s03hqssYMY3lFr9uW4zi
Vz/JKqdTikfo0SdNNj7Wghk5pvwUqddMyqJ13F3KtQFIWcq++dl8I8jTQzgPN60UoxVrze4s0lhW
21J3giZq0K0Izwo/2I7keEVNRW5R53QDLQ2L/Dwtc1wuDVCj5dSsxrCvdwno2Lms7VzqSmdOv1l8
46CITnHEfkpbaVOqEKpm6UZuINUpkp84mJJs9JZkKO6vsPa9CqT6IWz017FVHycxeu8wYplkLJiB
I97HoK+7WnS71iS9E0ZQ8bEPrNWg0jfOYzNlogsouwyvR8S67MZEIq2v7CYj6UHLArdu6QZtMsmd
tPqdcetVOVW7xkiT3RBEpi2PaDQk1RysJqtfptQtvuvYAQ1yqK+wez8TpbC0zUyC+BQFb1EUAgov
IzLMxat6nhEXxbhXTls7z2aQN+kAukJvL825oLDQzywhkbY6ycCCZbtNrNnhiH6sfQ0XaDrTKWob
eSSaXpUnHP9mEq6maWo3BRZQwYT60ii2N9QMw4rjpG+dMiBjrYy5WUddNJ6GWhttqiZZi30G7N3q
kEnGce1tNCvs5JTXcKzMDbR3xZUCwwlGRdhYvq+4EWa3aSleWCiWOKXcRhmW5DX25lXuxcu9KXy5
2qj4nII0TfRvYYJObjxZP8ro/4bodVNk/Pc/IGwh+fJVxLrqnvM3hg0/QuD27Z//+P4DP2LVEnbI
1oGDMJZZ2Lv0c37EKtn8YyGoLbpBhESFAcqfsUqQ/lh4/WgKMZHAOA4Bkj+DlSD/gbkgCh+LlBJM
DKi0fydaEfl+ilYQTBCzxowE0ZsFXwiV7OeoVfShP7WWcR3nxfzWAtJ3qX+SXVwAZ5en0zKzxJPG
0tOzUIvSK6lSy/0gUbuIdP4dzHwVRowZANiOTnuC4yAQwUw8ZaRW3NBDlW9UYx4uDDoe2O6q3bay
bpr8TZCC+Rarbowswia4BDA1n6gtHLJwEpD4wMp+Wk2RVu+xYp6ID1Fo7si9osr2MwOn8lRttgzw
tW6bhSV25HMtrpI5yO4Ts5pUOw7D0sC72tCetLlh0FZNg+ipqQGuFefH4l6uC/MkrsilbLUxwzsz
V9tLNWlzDKbksdPtWIoxyBWM3KTPKVQzZBhRI2seGsGdAgEySJ5aCI7oBW7hmST371FmxMqqFWFD
TIGpnTDpzrY0SpPArmNFwGeu9fd1zF4HZlC54hzOWxTOBQ33BgWnba1PDdUW4/DB1+TAFft6ZVV9
VNhab4yNE4iTuPeNGSXptIou6zgAw1902D37pty8VnVhbDsZXp6ZzhTNkIgeEGAF1BDIxntNCZfi
Nt1NFQVxTbbOh6I+6ONTrSYF5pfRWOvYI1vUq2ojZvNmqOg9nyX0MfzdkMUwc/s0hfKXaiite002
hXYxAXf1dAzYTssitGL8NGtM6ZSuKXS7Nml5AMWPjJNx1s1zWcAllilMWZ32Qw94Um1C6bTpA90T
IU/t5jDVH5WwABhgiFP4qIc1crdz7e8rJS2uoKVEG9zBi11XDJKTpx1noJnjeRsmRnuHIfo04EDe
JZETA2fZBbkQ8MGRfNUXcxitGyHrPVhXeDkPcoAReWRu82mUbyRx7C7GtAgfO11D0SaQsZVBo2E/
lXmB9kQTnUi+HAOVqA2U7Myx3ketzolSJLEZO2UxzMKGmW8j2Zpkpro9ivVzkLKenaWCf65GSYia
aYVMK7QW+TLINP0E0x/FMaVOuVMSzDTy3NfOQmkQsC1R8qcp02PsEP04cpNULHygOQ3vbd+NF2IW
qtdNRnchi2TLrg09i25KGaiKNySGeh/SO74Q2wbDgUwP+AB1lrC9l1sNywEcOK/pjZXxFepMqelk
MWgvp9JF6BRGMreKh49e2XnVEAT08uRRmtftOCbztsc2EWfEZTBBA0WU76U8b7epKMBKsiq8Qpw2
TYfeLlLLqB3Ew7K1pEURbZE8vfVD1J9VJRVrh5daSOhXQKG1KdLqTd1phWO2Ve3VUVOfaKWQbnFw
Rf6jHeJVISb+akjrZF92OUQgiPcyQre+v0q7cLqVTMFYWZPZr0q+9pKgDKtpbPp9LKrzRTtU0rMm
BMZN2gc5CndGsau1WHoS8HDc6pVvbQcpDjdDTK8tkS3hLJ3gPZWlpDlGaapulY/CrebLQ+qI45hW
0NKMap0zbaRPQn+wrYX81ERK9MmIevTfKWSuo1HxXVEfGzdXaRCamelf4DWcunou+ttGmubX70fN
f8Nx+z+tWLDI6n9fJqzr9/z551N3+YEfh66gS38wlV0OV+RkZMNYtGZ+nLrLXy3zPPaBaC7KOTrZ
+79LBEn+A/kVCXMMkabpUlj8eepK0h8WgE6EwBYnxqXU/zuH7vei9q8KgXnGouiEIidcauZtv+CC
BmUMhEQo0TemZQ2u2EWG0kN7Y7uo09T5gHwBTdMerQBNt4O+2cRyiBKk7IzCfVDSuNGndSmVmw93
8OLH+v+Rd9lFEeVt889/LCf9V99qmcZ8qF/MREDSrOFbjfqzMcBs8y336xUO+yT/vnAKocWajFxj
weJ8WMKvG99HII4lVv0pyLOVD13vqgUNVS8zqmOD6kPG+uF6hzxeOHDTpJtV7DaG76h+54l672it
v0lijYpKWyfWOQM/qpIXMJlH5rmHzI0fq4NgWkCz+OIcyiiOWl/FksENNSh8AjXY+hYTihil13y+
SqdgUxuRV1uVJwUtQm0qbdRoNy/M2TB4+PrOLzf2l2eLD4u2cDl+xULMdafKocCNr8vHpnhJjUur
a1zDvDHRNTTRnih7cfX1kgftox9X/2FJdtPHZw3YJTdKTi5XmUF1PxYikstXXy9x2ML5ZY2D96nK
w8DKpxbLHXgqk5ecoSJ92t0KnoF0asajdopzyrljnaODEv/fGxgHP7YvEmO/eB1NYiICl2VdVWl2
QmsutN3NNLePuZbS70RlxiBLCUdxrc80ksTnuUN0TH7Ry/iE15CBSOgkC9u3n1aNdhkC2EMwxgAb
Im3mWrsZS7xMtWgvlAHdznpTxM0+Z1IjCE+V3LrWmJ8080se33ZlbOt6tOnMwUU866KMmDPJ6Xps
8su2l9G79deTej0WzZWWiueiuLMC46S1cC9pVNtvX5JkXw/+FkC1bSJu0o2FE2jqK/MsVxglp7Zi
rI/qbSvL51MFm9Qc7SyOrkno95ZeuOPY0KYerjUzWXcSCNZY3ogtAS2HYN2Fu7kpvSLRblNYqMas
eanVuUJLktZV572CQR/qI6ofQr9V0L/EHVg1NjSXVk09nljKPNiT/lQiyCWEyJ6oshunqV2rg1dk
GUDl3H9DtuQM61cEZaxm7cNgbZp4o6utI4b5PhEsh7HuDlj+2gcMTSV0GoWZF/qRK7YwakvTTnGS
7nHUm5LK7VN1E6ryKXpyV2qdKajUpA72DI4J70Gt7swuBRhd4I47ruXJcgujtmWxcgi4m1oWVhl+
ToHZbMTxLixxhY/ek3nAP+y+otPj45AoVNqFDmB66FJmKYE3pLKX9NPDVIm3atKvG4JCzDySVtBq
yAtY7/mRMbe8RPFfIoEFNhANR6TADtvHmCXlAvpfsWumyFvguBQRg41uI+fyuaX5254XeCoipzG7
E3KjE/7cmxf95GYSLnOlc/qm39RIOuQ028njLX96poWxKsL4yHn06e5egueCzZCUX8izpoDVUsNs
2NXs8Eb9ll+E2MD4yN3Ylbugm/SVcptdS3/TgfZ7UPm47NLf+3BIFd04GRPDv0UpwMvoC1Vk63iA
HTsMl0b94ZP4uM5BI3/uzXQUQwKkfBneiJ55V53pTjHai7yvtksrJz0bb/UGPPQxFu0hDvz7JVLt
qzRD0bKCZPbzJYaybrV1OhC/kJ2wa1T3d+OKra57+VZAwslR7s3ei07NV+KAGZy0a2P7dej+7OJl
mU4JjVzAN4eo297knZp6hjqTjj5PxDdRk+1YXY1ih65Avv56tZ9bsj/i9cfVltTnwyOtLbPMdIXr
ncXSE7R5I0zaKq3LlXSMOfnZQQvEnO7vQjUi0/l5pUGSa4R+uZ4QMzdMNdF7QGC7LewJ9j4Fsz1P
pHnxzdfXt3z/w1fp46oH15eURaNMlOloAWAmQNNAGryvV/g0ZwXsg0Q5VGSu6+BtFZK80wS8kFzt
PHmer+NtuRXs8prpvnE7vcrIn2xiO/XgoB25tu9Yu18uDklEpkTAtH9BAY00g9CVUiK3dmXcdxZ7
DuK2eaesQgdR6uhWcBaldMVpzvXVIpWeIfH4kriUnkcO/s9SGmoGfHEUmnK/+GxNkpiNiYqKOI3w
fTSFm0jxqD+OqfR8GvhUgjNY5AWSdwje6XPRHDqFCCSvw4uCs83JHHWbrRmUeoutQstFVo0THtkl
S0Z2eKM11VQXT2KMh75T/T/skrjt4p7En2yK4anW3AQZ/HYrpectUaFcxcExF+5P6wE6mBC2sQr4
dQTnZzBoB2hzblyWIDfKbalGTMFP6moBCcs2bVWH8tzQpxN/EPdWMR55ospnkUFDL3CREaK8O4xD
Em91qxgFZ4w/oRlTPmUmWDZlDuxMB6yS4H3a27pabhTm3U0tefgTsq+f1ZLungySaHjLZNULm8iz
Sn874gVl3ddCuhFBKPRxCDqm3ccCBNt+3FiZwiBFM/EesrZ595oqGEoZ5R2oBq8wkOszlSMUX3mJ
N4fPFDg7aTyJKvXmQYZMcTwYuUa+gy/davHW1jYauAzOeI8Ly66yDROL83oDtOGifkZUpQa//xpf
6sdS9c9C1DJuxeCMYdsvOgb9iJ6IMBGiBifBhNSut5nXn1hgv+zwTF7lS+Rwj8Ssz4LxxzUPTnKz
movCyJaT3MueR1ewkaQ5sV7y63AVrZPITrbtneLwZntmAAbhyPKfRQtiBNLKMKyhcR8cBVVj9rKf
G8hgIDpnFFvJvw+nI8/3EBv9/ST/uMhy2z/s2RRZ7BbFSzp9a+s1Iw6iEeNF6+pBfZhc7U60AaAJ
j8fu7Kc3VqZPshwF0i+CfjnM9IRGZ4wwpQokI1uJLQxGAfQrdYi2CHsWhp02xrFD6LMIBezh/657
SGxoGWSlUrrs1hJcFjCQpfby/YF2c0IxdQqA2EwDmuU7igrblCHVVXfsC0fNrzRDAKe+2Cv9TW7K
j2eAGpkMkA4q+GE2JaD+OItLTZEgndrrkTOAQDzyKn+6fT6scfAqW7QGJCnhjmvn/uV4KtmLBV3v
GJfNqfZf4sx9eqs/LHhw3k+QnOUmTWM39/etD6WSgXOEg0rXh6tq+qbm+rFQTL/u11D1YcXlG314
lXuRhvMkcYnm3l8XvSuR9/uOgq7M5CG0lFz6bonlxexgF8VBqDiyXVzz/xUCzc64jnfdZtqERzbY
sft+ED/RfaJ3PvGlfK2wRSWyx+r2yKP9NE78dd2HTSpD1dGvXqJU684rc037Z9OfLEf95NZn3xkc
R9U2vk/1Do+F5YzHowF+IiPIn+91PWvTHFSEjdolMp62F6JqayfNZbVXNhxa2pXhGGtAt5k978Nd
c21tq/N6LyKKdmRLf3Z/DU2FUEgtwKT0IEgGaSvUJUQAF6xyVN5K5TGT9kOOzvfd+XGFgwhpxZUh
1/RI3Cq4REyHgdFTvcAX1VeU97xy1vE0h/s5QJ33V/N4Plqu1AUeo3mmkaar6oy0MmuLILk7SeqR
l/7THqEBj0ajEKMRfIiiR8R0CrKCb4fx3Vl0hQpHv4120X6+VGo7e/NPsuujXKFP7zneDQs5ylwG
0D8//KL1VaPryPM0JFZIBCjAViI+3SdgDO30Ck8Z3oC3r99yFJg/2d5QpVAPgGRJ4+zglcNQvm1A
mUZA8/ZxmtmVgavBk9Bu4mqwJf1toq4vTNOuQ90NxKckPGf66mbtM/6DV8BzbxJqUX9Azi2ZnI6m
hVxWHo7P7jySO4KjjpMSHCTFQTS7saWjQVqfziK5mYxyWRDcNQMO7+GdIb71qbYOBsXuhuXcr9XV
gtUJpX5dGIBgtddpnk8yOPH9eFkU52iersTuTq2C1dCGyD4C8+7KrV5K17GUogqTO1oKjNY0IscH
qRuO+EdBMGYiSluHHu9TmCfrXC53VX6FQPRe1QRawOj2duLLwGsGdPC070nIQP44ZlJvSiF3odkC
mDRcfsAx1cIRlR48Coq2veDKOV5U+CeMKqXzK6noIuZoytdi4NuzNa/IvxyGUE7Vg39JDe06H+4Q
7FvLYYrnHSKPmugOoEYZ6+2DSrKD7EHwSRXU1hWyaz8TbCVf+wY9qHo40ZthL5vDXhpqG6npadxl
ETlieNsz61OM9gIzcUfW/bUoVtdJGjoZg3G/zW4i30I3cnF4kDxfU7xQkly1DqDoB/QHp12KrKNm
hl5K73QY1G3CzGFh+lTSU6KihjyBJ65krwIf2uiZXcB0UTphazKu7mFiNRGAUy1xck1c9+lTLY4w
2jW0+kf0jAlfxgsiAF4Nlspq0h36kd7U6o6U6KcJGfBIEWu8AHta60ZhB+EIKttHaEd20/Q2Z84o
qIETZ5VXqII9jvdCma7Lng0zGSsjttxSyU5ibbRnmTcijld5uOBRsWclhZ7o3sz30lA6zAYcuWxs
VarWScvwvcmgBQjgeYVVL10kbeMl+gNQYatV35XgRCmbFfaAdhdpdpneCp1lh3Npl8JdqJwJ6nNi
BC5vCp6iySpDI7w14nN6EV7fS3bUj55VxRSG1ToIb0iUePQ4DYqlk+oDGuGDO4T3y8MpZmNTj3zv
oT7pghYtDxnsE9W7dUJHb9PJuZuPALIYRk3iYzh2jK5xIhZDRzB9Nw0Ed+ifKgvv+qH3FJ+6aOg3
c9Y4w8CMQ1mX4+CZCxQffc6e3dDQ8DWsb3lz2UbJNVNyxwzaddpJiHS8AWxAiuI0SWA60POqg3Hd
qRcgk5xE79xYmFdVKiAgPrsSEcuc0YXKpO4l7OXrJNLP0ff5pvCWKGG9a9Npl5vP3Eq9MU/K6qqN
xctuEe/sgn04vqUdJIiqPxc08Z51bsZg3A1V9yryiPswWKd9v9Ln+SXrkvdSKdzWnAkTnad3070k
6J455I91P19ojXI5t6DNdCz0lPkWiutO8zEUmYIbuVTvpaK+7BSGAhAmsvbJBAgPJMSd6MvUhbyp
69FrkGa0FX1+NxvTVntrNVbCLgZHg1oGrzH9xm7YhbJxKgloSIstEQauRtHuW3MRmVQQGx15zzNk
DzXpom6iTYoQmZ5kq0GUTjOA7bmVAeZLnLDWr6R5JhYl5safq5NCbmx9zh1BAPGvMKOyrWBGrjNf
qUJ1lk9CY0+xtlWleDWY1UU/mfd6n4UIspfvUxE/RE2QOEk1bsYu81Ry/7alGQtkQeuzpyYpbujb
s1N9JbVbM97NyF7DUvDKdLolCrhkHidp/5JR91XmDqSPN4E4jMiYJRPh++G8EwankM0bTQD3DkK+
1KH4QGvwF24Bjf5+HqA+EBPCAvR87VTBiFN2dzaowvkwqaeNaNmtVKypQl2FvrWEoWeKGjcweVus
TaelPeQbjd1NWPTKuQMTy2vnGzCIa9kP7E7qaImfL1wjXxeeU3U8if3uASVMR1cmuy/gneb+fR7o
K9FIHblKV5EYnMjtXNgl8BOg+t5sJnxd8Vq1wEQAAIqMp6Eyt5HVb8MRDgoBtmT40TIStJR2VYCX
yWY2sgQdRHPFQblMIyYSDIKxVyQnSDetjt5rHOngvHsVgx7ejkYS10HzULPtk8BaaXgAsBF2EhOh
ccpXGswQVTtve2Adpen42rcsr9/QQz03gPnYmqBvxuLeau47WdyxxGrSJNfIr0T0MfTmuYlvDLaF
BkNDntRNm9wp5gsXa2uNsatGPAqjhzZ7TDPUXcvnMCy2hfYgdeFGq+ttoKAIznHRQgGT6dXhh4BC
OE6GTbkOFB3OMGNtC205Hm2U3dXyiG5MDEEFMAhNWlM4LdSU4Jl4WpM6Xf8uSKjSYo1ZK6Ht68gr
xaOLhSqiLIMnLZBPGA2i0Tqp0mykKLVza4JahOi/ZThpyxnc22kscVolqwRZGViUp03YOwBaVqV2
ZMLyaVOLmh9GPLQ4BEeWCcyHOqYTZuhknRC5wmZeyZ60EZxmRcJBmXbcHOTTXqG5tK4USn2kRg4S
aCCjFW4EJl0GLjKQIpgzE6w0wKsN25PpRe0n22mC9lGgcVIMq2iYN1pp7vIOVg0sR7LEIzKShwrq
31NujPzwDlRlEVjTwXcytWqsdLwRXON8PFU22ZqAsR22KRXa11nlkjMeljEfFzooGS1rlNrYYiFV
LSj3VeJr5tTDe968QD/efr3YJ2mzipUpQq7onoBAPygFB7mKqmzmEKoEVLnFkzhPjlX5n5SCH5c4
tBBPBtq+Wb/0N67Fb0shOJ8MgxPeq7aMEbUeO+Z9dBQl8dlI8KdVl8L8wwtb1Uo2Zer3emCabPzE
zxV7cnCLvRnWIVeLmMDoKDvQ6afzXt5ML4A8V1/f208e5E9f4WDPWInVZsJACyXUXnPjLa8B3HWd
o2Y31fA3ZfuWt/OntQ7eTjWI6iKYucl470IrIl17D/vLr6/ns7rup0UOqs7FqiGsyil2xcv8tLwg
F3fUi+U+Nqezl62C62NYF/mT+kqFWbBM03g5f6mvyszQ60rnKUoc8oE0uLUeOsDQbCOgs92BZg1f
An5ZJ7cpKVjnXxmxdoIilDc3OWJZ73M+O/pCL6zuw2ayK0i3EfPyRoZ7y/f38bRp/83A///4tX9o
Ig/o9wC2/51TuCbku88fkePff+gHiI2u6p+gte+//jdKTdDFP7A3kRjSaDCvwfPwajVFt5BcBFP7
Y+mNyoidLDNVoAl/B6f2cwvwB5HFlBXtIB4gfNwkvtXm9HtEV6hutDBYBcaVWWNK1Bp20R47MZcd
91cY/2uhA8YMsTuw5FrO9sOu88bTfCV4ZJ/dSnL0Vbv2vfHxwy2++PGJHxFuB7vyz4UOcWeKkIXF
WM35vkHNWX8uHN8N1gESKYoTPeQOHZ+/dVb8tdDBgSRNqlVSVmX7ej4b1fV0zPr85wPir889aJ4g
KlQPeaXk+7jMv4mpuZooLEJZOfK1f/fxS2z5cAK0hTE0VtnkMHT9BwmzU1+kFqmM9oizxs9h/q+v
f9Bximetp+Aa8n1UnFFUDclrUOY4jZ0rGFx9/Yx/DoN/LXEQcGUDlpNcTvm+yt5wt4DvtYGZI+vH
fBd/d4sOTo1UkaJSQKN4X02lm2KmVRSKU4jZ+uuv/7uPPzgAx86SY13nxZmHk956GnvkUcxjr/+y
cT/ZZ4faVmNuxL6aGfm+rH3hUokE3e0UnDGKWSDFL1GIpMEz2Xo3v4l6h1RE31ouIPD0SH7zu4s7
2OdqBI1JyrNsb9B4ULa14Zr+EZns33z0wpT5+ObGZpVMWgvWawaE3t8J2ipLHr5+JL95o74rX3zc
FOWEQuVYjwC5EFuf0704JE71mGeE9D8D/ydR6Xeff7CnqzQX6qYTsr1vXQ/mHe6TtpRsc/GYZszv
Pn/584/fv1LFKustPr/y3frNGvVTLG2wz3W+/v6/u/XLn3/8fLXx6VZwTERCItPa0cvzKRaRZ7PS
Yyzh3y1xsKkl5DN6Y6rz/aCVwFRfpjb09Hn19ff/TVA6rFISOH+Bb0jZXqI9EWseBnu9mrpCcSeU
T18vceCS8GdUUg62NaYsA/UqJ5y6NneZV6xhcoyXzEoxjczXEin1kbP0d3fq4MyGxjJYZqNhSzlt
Q+kiHa+Kv1ds/XUNh7s3n1FHSsxsnxrhNsnFN5YCfFcNupPX5TMucv9vYeKwwMLT1Y8iSycGmrep
FuPgag/hzddP4jf357vn54eXNY/7RM79fnEzWvfdyqpXk3okdP9mn303k/jw0a1aaqnQ84zRHLDh
wiRI9/ZPY3skev/umx9sY/yf1cDPVZIkgCk4/vVq5hzVjVw20icnw3fs1YfvnmZ6689RFu9p5DyY
Un0/aMf27m+yyO8jyA8fXeSJoY/+GO4tqgjIRzBxS/mUbgV0KONJSTFdrCztSCz63XUcnM6BFhRJ
WGn5XlAcUT+dtCNj4N/EiO+l84eLaLMkFIfcyvdm2v4fzq6kO1Kdyf4izmESQy+BJAc7bZenGjac
cr0qZsSM4Nf3xV/367TKQqdzk4tcSEJShEKhG/cGrXlMjB9zAn4t3S9BH7u9NbnE0b8GxsO9Yrw+
KLE10fMCWq/22O0Jnl2/5Me1KsI+yhQDRfuIM2PQuNmlMjJ6rs1fRfFtwpnWIt+5/Q2Cxt8Bpxfz
NE/JgjI+RBizaR2JMSDXmQYAD2y3Lljdd9XHi9YHw3LaygBXU+RYQ2iSTL9vS2YcrmudO4cnyINC
401BCDGyMKvjXYts2XVNc7bbg6UaFWhRdQZ1Kd4ija/QUJOMWrAz34FBF3MyzUVq5BZGDf3Wf1KC
wKFJ74rmV50AFVNYkl5EM7/+f9FLXy+ojk8aCjqvswVUggz0IdovnL2CKNOJgQrA6NmPariL5zvV
lAyZy4z+a07vZnYx5qRx9Yhm2Iv6fnjFG9NNvQTmd7KLnm4N39ipPWr/UQwrWWLRl3AHLzFQ5mO6
WGLUBuNxgiH1zSCi47vGKJNRFXXBWW5tw41ODpyQEYFSChUQ5tIify45X7hiqX/ni2elzewsMx3q
VOfk6OxX3tL+RI8xhATwTCtxz4IjUnU+bqOc5UqmMSwJweMlY8hrtsbOGhWkUW3JsgvsQeWs2MkX
YozrOiglkMD6XjPwOvxmufeKLLcnWIY1v3NpCzNrULPfoIeatd6kHhhB+OZIhi8wNB6ToQ0KVWf4
0LPmothcn7/Ei0yMTDRuzoaVWU9GA7XP5y7OnvoVPOFET0PkhNs+joMi/t/+4WzZoW4F8i20rz3N
p/qofVuCfLdytHZhBpE74BD1g6x8QDRN+sc16KkCAg+CjRQVX53SenYp/br9GaKWOTvWK8CfW9Tn
n9P6IZ6eXBnpo+gKoHLWq0P7eCpq5J70L2MQH7SDE2h37c7xll22iwNFkmL5fPzANH6cGSA9irFc
sAo2ysVDc4TaTeJO+X57dj7fQ/pKVnG59wuQPYzKal0DBENb69U1U/ApKLvt1kVj52x30ceoajUd
CcdiZ7ZHxq4cNWexpAaHSsc0zElVoyzi7KAkUHr9/dynQd3o45SMDYQWNShwnqFPgYdqX2+LAIS4
EZRIr5uVdbYuzrGpiIsZrNhAlFOwq+NX4oxFa8nZa1JaKWA5FT278aNJQ6N7BJRje8jrZvv7OqG7
nHmivr8GQz+OEuI2r3MHkiAIrte9C8343ovyfvH0Rb3JexmXl+hTOKNN1N60RhNTFIMX2oUqZIVd
b0ySBRC1zlkuIzEDUzlcgjXUQevijXmwGj+ChtD2bK3b+5PZ4uuDK7IUYCdBWNtPX6MFD7cPI/B/
SX1TgSVouwuBZTmc3c6WZbLSRd64zslxpoW3OKPkaiSYHYc3WosVIFSC0RLj16w8Lu3jMkgekgWm
5XB22+l6OigJokPmnhk9tla+67L7oislsyIa+vr/hWW15VRaAMfC3+DZeCLTS1OpXjYPT9uTvk7u
Z+vKGW6WjXhh7DEzXf5UmGAnhVfovht4+QM1/EKuc24OZ8ZgBiFg0YFzA+SpiG/XaykZd9tfIFoA
zo6dOEZSQ8UCKP1x7H+n7TEbA6X9/8m5/2/E8JeQ/LiMBYId5OqX/luN0tiiSbx0et0eu2jLc1Zb
o9g+BSNadab6yYlPTn/cblewaWzugLWIohNADKrz2B/GVkfx8O3i/t5uWzDfK/PE5YbsAdBKlwae
oNDqfeu+9BnkDru3XhaEiMbO2aoRt05ZmRNStdqXnARdd0rs62zJ5mwVoR/ejAo4yTwnN5NR/S7j
AmjWQZLf50pW/90r9vpJF7baRNZcRLhV4Xbi3rttYL5oOEoCFyo6U0Bv2a65L17ARPUK0sadrJpT
4JltzoLnOM2tCFJdZxQC7lpruisyI2CzdTTs9IRC7a/byy7YqnyFUO+CElrtEEIkfbQfyQJG1vGw
3bTgJLY5C9bwfGsgvYYvoKD7sw9s1MLETsN6Ar5WheJW7UH6UmIagisAiha5RYo7u6sZPkSLd8VR
S73OWxWWwN4T2olfvLJdGSQ7WRWS4DkX5eEfu7MjCgz42p3x1EOwinqmDypklEcSUAcOvrIvdnEo
e9IV2M5fFXT97FodYWATAEVuXZ9i660fJUG7YJ9ZnN0bjNZju8T0HJuOlzXg6IO8K6i6kFLP7FYS
xghuIGCD/zhdJYkBNI4QlbkHHeRFIXSgQ+Arz1PIdtOx3svWReDF3isALkw1s90kLk1cEvJe91UA
GZclKFhA58ftPS1IlIIB9OOHTERRKZ0TBEwhqFxQtwDV9735tGKj4lAGSRKtN2f7dmXEcVGhE5c8
suxZJxnCykGyFqIp4g7tBnSNqDjFFFGj9HVlp8+4LC931fC8PUWiwXNmn3ZOXrpOiSTv8qCNYdvd
Tm643bRor3I2Toth1uu0p+c5PQKerg+jB7q5CIO/Ni6zOLsGO7WhKxFGb+t/MPW0+VJT2d5Z2/gk
KCPc8d0bWTQy4Jfvprr/Nfcgp6v6JD+MWn1XufVJpQBrx7VyqMpKDeJ8kd3iBCtCOBMnDYosGmfE
N2X0VNWQo2TGfdH0klURHCF8IVeqgaK9jPB20PeVHZKmBOrXkUqbilpft/GFRaMcv1ogAYfrg/Wn
is9G+7K9lwRmQNbJumjXoDWbIw0ZTd34BqQ8SGYtau7i1hy81q2U/XYvoqnnLFllY+LGU4dng/yp
hjG4TwuVTLuoac6OVQieFJULY6ibcwmn3XxvrC/XjZoz4Xwyyi4pMTcO/cd0dpl7p8sk/ETLyZmw
QxazjNfMuANZGKrfjotkzALfQDjDJXkXTX29pocsqE+oB0d9hahZj9IL6YyLTjEew9VVELZkEF04
562n7529uWMH53kavPJ2fSiL/OVhewEEm9PkLLbMwdasVjguBx0lV/FN0t6M4LeYFUnELGqfO46N
MXequpqxd3AxtJudA4bGDqeMHUl8nWBzmmvHF9bVoh7dgYQUEkfpi2V6sX1ksWTfC3YQX+pMSQqO
VIosYwtSmPyptyWBkGjInKlaqb1USoJ2x+gnU75R9YHN37aXU/C+oZucrUI7e4IABabD3EMLJWAH
DUVxs0eP1Q7kTP+/qv9/7yk86l8tI6Urx5aem+KmnE4jhDOGP9tfIJp0zmwrU1vGNEKUmLCbpYYS
lsQ/itrlrLZhqjYCpEzP1J6DuqBBY+XB9pAF1w8eloX7XwFxL8zGbKK8bd8qNxpex5r6i66cSnow
HMnUiK6HPEhL7brcmNe0t75fiy3SnbLrQghih+TR9FAlFbbnwqeHZlcDT7r9bYK9yheyMq3tzajF
tE3ln0GJvTx97GWZL8GSvNOVXJju3Bt9NVT4nFWlfESVE8skyUbRqNf/L1ru1cZwUhcvuXahepoL
KW3aB1Drkzg1UfPrB100D06GuQAKBpMCSZxpdDzQ9AZjlEj2k6h5zoZ7KwWLaw8TGIh1MKefkE2+
72V5WNGkcyduDwJas10dfj7cEuepkQELRIPm7DabombOcg3xBzjX9d9u/09HJDfu1ZV/Es3yhSK2
Zioom8WQwdkJwFFYgJk2Rk7KlqRdBEPnoVgr+bCere3H3VuSgZMZj1cyhyyYbh6KlYOl2m1qJNJM
BGTzoW4lW1AUIfBArKIfqxZl9jicQGpAwgbFK6gpZ2CMQK3ejfWYf912AKIPWBflYq+3mtX2KE5b
97qpATnoaOHEUHW43frnUw+22Y+tx2DLbqYqfk9+G8Brzq2nyCCnn7f9l6ylUdLRiGYk6xwwNzf1
TwI4f1dIgkBR4+t0XUxLTjpatT18V1PdRdTvnbtcdm0WNc2ZPzJwk1aD5Qw40BsA06fuBIW47ekW
LSZn/GD0SqFOCyOl1g1ld1p82G5XEBLzoK6ITijIK+FvTSRDLCtU+te5GP2hDOkkYywUjZ07wI1U
BzV8irTxgtdYJdRljkuUaOHhXKCKJYPOYP5saIK0yP20AxWYs/JuWoe4cc5OnYcU1cF2VOCyDPBR
az9tz5vgm/7CelE9yvIWiUt7BV63FuTokE/cblvgNXmxIWhsWAuI7pGmbKPBrzvNAutwWx3muX1z
0jSSXCBEn8D5B6WiDDJtcHAxsPSG3fkzuy5M5kFfkNosILeIZPhE96Uae8Tys+TXdZOzfs2l+VKS
gb0V5gtZSnM8pNnoAWaq66Vk8kWzwtmwFtWQaQHb47lK9rZ5HvPX7XELfAMP94Lugkona32XGb/O
xbEYF1zarjtm368UF3NST7WDUtrVwKxDnoMAoPVMVNL2z9tDF+1Hzn4HyHe2mYknvB6F3U0CIPqf
xv0pfcVbL6yfBAl/AbtisHCwdR/qoLeIkgJ12F/17AdtdyO0LGgrsVjBAvDgrjQnCcr4EZtlGb01
HeXQsXqHwDzcniRR89x1eZlZkRgV9rwyZgeFgVFTcb6tKn/bzQvWgEd1Ta4aLX2Kt4TaubeLMHZQ
DgY1UtndTdT8+lUXO2icGFucBTtIAy/ZBF15aDjG9H5urwvUVqmay/adRR1i6LQhmIpmn1TFawEG
FctikjNdNHzOaJXFhtoiZBzOeYUSGGsHiia8y3tjrUi8gmh1ueNXo31adxTTP5BwpkAcQnAT8BSJ
ULvoYUrlQnA6m0qZFgz59j/TzvRX2rT+zQqmb2Y4BbEP3ZoglkSFokOTB3qZZWWZEVmXYh8foLr1
AtnXF+1khTVOGY9K9uvncQXo9z4uOK4TxE1tgAvGIqzaryMFK4v5raqCaJ722ybxuafWeLAX6ysH
gvUMhTE6pIOH+QZqZZLl/nw/aS5nzHWujTOU6nGAgbSvjm9N9bVdIHAlmRxR8+v/F9aWmKbbOGud
YU6gFURsLSgBQOprO/OADpVMz+dbFmLtHzuJ1bGvFbMvzx3yg03nZf0fbZEgX0RTz9lbCrjObC/J
ehV1j1brgiSm0h63l5XjBP3fFBW0nj4OXB+1WIFAEbhNIQvn2+qTnT4rw+JFBu68kAwfTlb/vXBi
JCVBSJLvCuNHrewmffbbed73uh70YENRB7ojq/SYCf20GHYrY2z7/LjSVj2Py8VjZVXQsQNwI9a+
jO4jCFZc+xlFr6C5CcdUEpsJsoHgc/jYi9I49hL3OariQMH+nB/YQX0AJYm9Z/s0bCT7ULBFeGRX
bDsjEDTwambxlIC2EDFg1VGJDQn2CI/pmlg5ZUoDn8aMP138CA7i7f0h8Cw8oKuE1h6kniMQ+9dN
aEF9ZDGtQ8JAJQOqNMNeJDGVaPicjRYVoSwhWOY+J/u0UU/TlXDAvxQ93bSGEMeaWZgNEL7UXtaC
/kRG0rE62L+jKfA3fNw4pEQSyrWbNX5lP7U86bwoA3sccbyxWW7StgkoGEI9ZZLRiwryGRqP8Mqy
Ih2hY4OF1jzj3r0HBZaXhU5gs50aEj8PZRlNwTEJLsaP3+a2UG6zVBQ3T6f4sRj85nVl2U5CMPGl
CBQDetSDPOyutA7O0McCyaWkQIZjJVPBdV4bUVF9HXTnnTnh0osoOcitW4LGbe3Vqp4q85sCnXFw
llXWVZcw0Pt+nKyMVgagiNgIevOmL6e1DCAtnrdtUOA4eCDY2E02AZcullz9Q4vTMvcgXQ232xYc
jjZ39vap3uZZinrjyoYwHbS2rR+q/sek37abFw2ds2vFzaCckMCu2WTcoGQFlE/F0XFqmeNej8BP
7O8vIJhjN2mdjvCpZ1b49dHcRcf5gZxz6rn7dwDIlevLGboKNDoxoXx8BmwqMe/j6L4wJEl4QYyo
8YivBGbWuCs0NGmhXurVIMGOT/pzxEI1BO/mfSaJUUS+g8d/JfVcJAR6bgh8Zx/h6B51qX58pLdz
UAYgZgquW3TOlN3eUkDF3GLRieZneFXT45922V13IvE4r6TuWdat92NtflDoPSrmg649RPVBh5rk
9gcIqsWgufvRmlXIsCDzMcD1femDYUdC5WvjxxBODNQjrsz9Dnq+hzT3EcJv9ygwQx7z1adaRoiN
fZwPaQhVA2f4YpnjLk9nf7sDwTnOw72glJ0rJEIH4NyEbF3WI0R1AqgtSvODAlPngV5F3+RN01fw
gOpZYbdWdNIHiZkLTlke4pXHlOpa1WHJC/U1qvtDSeiX1gRzvVW8WWqyH0oEUgYE0LYnS/QpnLFT
K8vyCRyFyPAw6B4Yb+5EvrRLetxuXrTYXDw/JSDTBC/JGjTkN4s7P0AQ6FVptINVaRITXEf6iV+E
HuyHsHmqwava48527pCLHSCIobkS8xMNnjNuvR0amtuIP2p72etOAKHqo6WcTF1y2RGFHTzea8nT
1uwznKRgb89f9dMSgCi/96wjuPknADv95AB04tGVOHaBYfAQsCpL2zFS0J0CKlNWQPHGYF801OwU
yrIDgaMkvBFMG4/4gmYRMeyVbEhxe09NToD6Banuu8Xj9p4SLDgP+YpSkMMQZbXv7mSPYWRIpkdg
Cu+iZxeX50Gt6r7VEHso+h+3Bu86CfpJkogRjXnt86JtZdSGbFk9eaw89NWdKYuRRWNe+7toNwb5
gukC+oYdFHvRzPxsqQJbf96eadGG4ay3S7JlhnTImmtxDm3zrEYuBFH+0RUDsld/tvsQfQFnvr2m
1wpqiwDOdU9JGtT6oZBhA0XD5+yXVKVRq+vhDMLc36TpfUcBYan7LU2qO6pXVy4td6HOx7Ic3BFx
X9UeQe5zZWGBxuO9CqirVIRgaVl1D6/Wkxsmq4oSzDmP8EIhWqo7EYYcad2uM5oAJuu15XWvlZq5
rsfFphw7ZGUtAj9TLA8ZwUXkhJvu9m4R2BEP7VKmLB6rGCMvDTBAR1AMSGQUDqKmORO1h0UxxhEn
7zzlnm7kR+LIoMOiptf/LyYEdplTNcYpOLKnyHico+C62eDsU09aZZp6xG4M780QNDgqtfm03TTH
ZfpvsozHczktVRQjWoDNUyE166c6Ayx/1RXUcQk3pi/QV37KCWrN0/oYF0W43a1opjiTZU2fOfn6
GkFJ/wbyCD9TO1k5o8AdmJyhOhDvKhsV54aBalituAUNsF+lpt+usuMyHJAov8Yjv+bMqQtdwenX
BizAge5Hx/6EC1pQ7WUIfcEBy2O+nLY00yjHJKX54pv9bV8xz9T/6LJvECwCD/AqSRFHyVwiBrUy
JEd/RTLrFQ18/f/CDogFQmSX4YS1oCXelt8G67YfXzrlZXvziC59BmfC4zwsLHVxymZHEjLc93Y5
NGLUwme7lX0YYgdj5W/3JfoUzqRBt1f0brte/NSvjv7LdZ6M/K5QZXtV4KF5bq6BtjGYDuHnqKY+
lDMurn1+rxfpdWcWT8tFygbZbEYRMysPpnOfXAcm0QzOfOMhV/7zmGikL8C/GL+3J1tguTzayyhB
Bz6YSM+N3am0wwilQR3pwOgcdup1HH2QLvy4N1O89TC68hsamuXZZZjneNxwJdcgwXLykC8QkKsG
SLdxydb2Kftm/4xzSRWyYGp4zJfVKFqvQ8Ee2eQwrh+y7ib5Oo4vNpPsFNHIOZMtSbm4A7bieYwf
Wbc3KPRwW8lhLmp7/f/CHXSmUkHUF64yArOXBhHmoW0gT3MdnRrW72PzaltA07bFJi/0P4vz3S33
Zi95dRZY//sL08XIkV9NlGXEeg5R403WA4X4rUHDWkmucy8871ZMZkNdWrhgNrPfXVfslBrZGUTh
KDYKt41KlIvjEVoQrYWnnxGV9MG0s8MiSEL9qO31EPTMAX2T9LLGIp9cz3Xu1C1NYI5AHYNbleJA
EXAay0OVuKGjKm44PljZHoLFY5hNIPnvlHF8MPR6wg2mmnYWIZJBCDYaD+eyp6XLsIsxmxrI9ncm
/eJO1112ebiWsdBynGY0PbbHmkL/sPXdPNDzXLIRRGcaj9nKUBselRGMpIU2FqSID/2N5gajPwV6
MB/GySfP2ysl2NPvCcKLPU3HjJg5w5dAlKW0Hha8a2rKXYPTc7t9QWbrPQly0X6c6XbR5gC2KSSG
WgdQYbT3UPzk5+3k9dm0zwfQypsSvyj6Gs74k6mO5yxBaOyWy1GrlocpVUzfIT00M/Sv218k2lbr
lr/4Ij2J2sXtViMFFa7rHGu8Jffqj+3G14F+Yjc8rCsputhoLLgYqxtvaMVOpJRYg6hl7pB23Kmx
VWYitihOSfRgyXggRe1ylr6kGXSVkUU5G2a9N938BjItEl8lWE0eyUWYosAtYDXrtPPtePAUPML3
9YOdXefQeQyXYigTQi4cc4oOvYHlbsKFqjEfsyHYXk3BVuHZuWZg9OY6gRdcTBx13X6GSEWmXzk7
66xd7kNbB+URxcVmpkZIdG9U+j1QJXovuxqLnBDPzlWoJCqnDk6oD7TQ8tMdaijMY++NOw2FJdrk
yWrPRIfSX3guUlqWFQHBkhy10ARhLMRxOzwOrc5uyHxZ2lvYD2e7lU3rLlmfSaMXFsaHKhwP3fcu
WHbFbj7I3mIFFqFyuS2zNqapgNLceR7pW9G4b6usy/aGEjXNGfFi6XHi0AjBTXRu1uea8XW7YZGp
cVasNb0LdBt2qt2Xma9l+ltjmplvaeniAeXoXjV+lYdxNUzP21iDsyia72M/+L0iAzkLNiv0Sj6a
w5J1CsRugONYq+RJCC62oL6xwZexvmS5gSyb/vlEqTyUq5nBvL2s77FVle6Zuuydufg1OD9KW0a5
/vkaqy5n19UwlBQSAXjxNdVjpCp+k8lSdKKmudA7cdRshr4pLoA0db12Mb+CWkBy9AroKVQeIOYQ
Urbq8m5b9uBZpzpU7rI3ffDorRqucMDuRpH47c+vPyovnwnVyj4bHQNopvImIbcWyMMVhj67gHWy
HLsgpQOd248bqq9bsx47mPE46w8FihhU+mecoEdFhvsJinMxeQQ1ykK+mq7ks0R7i7PueVZQBAAN
gnOboJJM9dvuIdZf2XVsdiqPAXPbjBGyfpBe7isNRbjs+0yvujCqPPSLlarSTS2Grun/IAVTO0+F
zGd8fohCc+/jOqAqWTHrHBaXpgixS/VYMBwLs4xbUeQ4eACYY9GK1BWI4RSi3K59NKMV1OyxrEOI
qe3N6Tz37KvZ7bTmB6KRndnL5FAF680TfukVi6lVY9Kgc7HLzMPY/EoRFUtfldcZ+juYVB3O3FNI
zKl1BHNXSZp4dM5O/VLtIODkp2y5T4CycR3z5/YBIpzG1edchCNEZ2XhjPiY+hde5/Z1mAUopTA8
EzgVXGQD8rDdkcD2eXiY0i5Fl3f2aiSP7vBVWxU4X2NQw6oyrLHwUzjLT7NFp4qJowSaatBB/GMf
4p27A+JGHfw18hkO3ZVmw1n8kCctQ40qVojWi+4vs9q+uCbtykOvEFfSicgzrxI7l0uTLgbKJluE
uc0OTEUr+mZdG/Yle105igj02WTAGMHi8CCxylI7K8nfxReoPy7BMp/V+GdBd00vWX6BN+ChYmWn
5w3e3hBBpC+ls6vqX3UsmSdR0+tHXexgx+lxDSAUd249SON/4uZ5rmRsRAJT5/nCtBRhw2Agz5hY
0OwrDtYClSplRxRJqlE08ZypQ5JOm2Ighc5KM0Ov9GTMqEHvvAUJ8VHShWh6OAMHVW+WkAyCCMny
UKPmvH62Zbwigrhc5QFis5kjnLJgcdmts7fD5ZD77ksJ+GWyi1DHfpXn4MFh2mQ6+TwDv1NMOnVP
sTZ06X5eynFfNaVxRLVl9RtUP8VVwAKVZwcDrABUvQy2gFjF05abGu/0ECLc/hbRYnAm3dTdWMQ5
Jkw11ACoZT/KHrVIMlGCxnlwWNZ2zCEqckJL/DPLvzhKuOjXhTg8DKzQwAekmmjaXWigtXsNIrmR
+Y8uC6FEQ+dsuCSamaUDXJ1lZz6UfFX35FLZhVgQPvMAsHGanMSKYAF4P1HxfkKC7cUUOAce/VXN
hTJMINY9T9WD2zzXzncbcqZOIYnMRcPmDJeYI0lGqNacc9eACoi1j6rrXAKvwtmjdKFm9uru2zd1
+J7rt5nsJVo0aO4MbmCr//Hzumpou7nNJ9/pY5k7FjkcXoAeyemejSmmXN8DZLfrfOrjovVt5VQr
9q3ESEXryhkpJHZJMbToxCl/p9aD24cl/Z4W37Z3jQDDCYH5j+dVMuUa9MvwCKQ9NRB+fQcHr9Rw
+tH4MbnQztQPcaA/bvcmWA8e3gXa1WHIjQRJDaKwB43W9jeaJDKiC9Fli0d3LUwp/8ON2qiQ1tWN
vQZi17yY99kICQMzCY3YCYFXOTgTNL9TyKpsf9Z7xv6TGJmHf0XGpPSJjXByOOEWOVIPXMr53bTP
AncX39LbtA3wJAg9c6/2K/86ZQCVZwKzXHB7jgl0i0zqfB0ZisK05ZSm1ldbsyWbT7RgnNUDLWCq
9vphpkl8phi3eiSr8xFZD+HSaG7ckjSjcITZ7YRci3aIz9Zt9gdqyGG1T2WTJPDlhHMByTybRRRP
iMfmhz4Cp1buTTLPtdrIZ8vOBd5W6dLc1ECtMKLuOLeoF+uOX5fjrmpan7Szl4+vuM/stneZ6Es4
R+CAJ4zmGcSMzAxX72bY5zo5DD0LtpsXWQ8PGrMdxUBIg5lSOgKlej2MpvJURfeTUZyagt4TkDEU
YFKH4heJ/kfM9Bf7r/g3ffjPZF3KSwo+ioeTlVa9GKjKh0KTlv123TowMvIT6nESyxRcXnk4me5C
cB23CcxZqeRQq60LL1JggSw76SAAMIzpcZI9NAiiZx5f1vRtUc+o+TrbneYlkAeqoZPpojRObb1W
xjQgshqeRaxpa42yGDfkNcmtBc0eCtnfyX5NjRW+jC1UtCqc2StdBmFAHZ2oUGvK3dd27D2dSKDL
onni7F7pZtsgDlIlOVOhEz8BOl4EYG3eDShT0F62d7No4TmzT6tpocuEfE8x24GbhPUA4jK19aPi
x1yxoFl+bfcjminOBVAnqhI7AszVLMu9TpIwVpoHNzMlx7PA//K4Mwp5wHSJUE5coTakeTKvvFbw
SLPIGZD/GIcSdQ6PWfYIkKFfzdfdgHmImaFbUeGOGLOS3dagwAB4tqmftqdbsHd4eFmjL3kJ1wd7
Vka/o3u9ulXHJ5Riacqf7R4EC8qziKVJ09O4B4VtnSq73lpOMWvO7lBcF+zyMLNpinsj0VY+uua5
Lb6UzXmR0bSKRs4ZbaLW1DAMGC2Nq7Cdi5ul/UXMZHfdvHBWa1tFUgLmC4FB91QpAcueHBlljmjg
nK1OHQTQlHVRqyra52kZlOr4qhrXPXch0P8Y4eokL7JJ66AxiDJQ86gqEj8mCMx5ZJmFsx8AFbyF
m6nxvVWNF5eaiDSVk5Mw2fklgNKqPLTMTLUq7moIbRYtjpGmMFHuScxoZ+J+HRRqf4ZKhfMYj/o/
yZjqXs/St+31FngeHnbWxpaBUmPcgUnX7poEhIBZdthuWrDePO4sq3S8beb4Jne8yY1nAwxvQxdc
1/a6WBfpNxAkJNVsLsiXjNkjnv49ZXYPdJTpnoqGvv5/0XwzD1Gfuxg6iwovTU6msdOSL9tDF804
Z79AeutL38IMBu2L1uyXRHJzF+xTHnBWWlrOkhEXSNc9g5+5SKFNj8TA0ktiLNG4OfNdykIvIdwN
v5PXD6Nj+8SZJYkeUdOc6ZJsbiKitPYfiLgVIJ0uyW7ou/nKfcgF1JFS5FWPcPBsQ88x+WWX/zgy
6JVgn/CosdhgSmYv4LmIyU3sBEikAjC+vU1ETa8Rz8UWTOfKXdJCQ17NmW4gJOM7IObulPTK5rnc
F+abxGZBoDfd77PsfrDeiPv7upFzthkpTjy560Zk7qnpvDLuQaT8st22YKfwCLGIgQ1n6nL7T6tW
YOg3SXeObKDRtlsXmND7m8jFnA+0zLvJrPGW04w3qqvd97pylwAz6yrGw3YXovei9/8v+tCTQSOQ
gCrP85fxW3s0gsZ3js0vUB49qEG7l7FfirYPZ616TIwWevLwYJCWcko0neHY6EyJMxAEaO+Xy4uv
GCdtNtOVU2lW0tpPqBHUav3sJolnQavVs1tZgaXoZHz//6In1kAKoOoiK0Fa3AQCJCltJdCAjXIa
Z+84KjvkLU12GZgndnQGZ53Sx/vttRJsBx5SZoCkbnAZPHUxP5T92zT3fl9CruG6AJoHlHVmn9qd
25TnhgBZtNCjlhjPc0QkzQuWiMeTkS6dFFOxgN/In6LszQCPbWOkXm3eOTWTGIwgM8Izgxk2SZd8
wplQj5a6J3b3CMQUuVPqid7mRv5ca9HoOUpb+ppmfN9eFcHO5oFmvdUBarHqdQ19Bq45a3rMm/Sl
Vtxgu32Bi+HhZaDGcKekxjdlzksUnxTjebtd0ZVe5UJrF0yoZQZdLZBfYR3KlZs9waObB8kUb+XZ
tlPJF4hWnrP9vO6L0RgdpJJpGrjspmHfZiTaIvfeUl+2P0bUBXdiR60KoUB3LbJDof7R7WfTKzP7
bZhRFFsw7YcyDj+2exItN3d6t6pLdNVBKLY493npxeYjYDXbTX9q36AJW3f1hWvRUmpPGUOBTjY9
WZYP8Kgfg2ygl8HMRO1zRzhAcvlCQQJwrvRbQg/Qyd61PxZXJhD8+YbC+NfFuRh/4hTzbEHV8tyU
++xYge6D7tubZDnMwELKNWs+XWt0s37eRTdRMhaVFoHLlzn5XouigOrkOKp4oMzim8VUJb7kU7tD
N+sGuOjG0CnStyNC+llFT3cOlVjD5ycuGl47vGjYwqmutgwNF67Xtd46T1ngBChTARlHeVxPXRmn
iGjFORPXjaEz9BahZgztGsQ+tTvuu8Trnd/bO/ZTY8CncJYN/dKRJQ0+ZbARI5O+/MMAb/Fsxl6u
64C363Tolm69RCMVsptm9WB2/bG57kUX4+eMuSm6xnYGF4+XWfbdMdghpdFex4236q4SzgMxH2fU
cdUBEa/j0Kb0rhuCmj4Mslpa0U7i0WW2aSssWlWm7cqbTiv4gN2wGIWVvuU5nrGDdpiM9PHTkxWf
wdm2ZhOytA26WurZN+bGH6zQVH8nYKPO3K/5WkkigR4I7I4HljmjTXumw4sgUegXlhM4UODZ3k0C
c+AxZTUqeUyVFLilJxWWQXlJTFSjuFniW5UVbvchGj5n3WMDWRxVQzw9QHPg5KTLECbqKDl8hCvO
GbSTOUbEoASLFz9l8KL9sE9C+25+SF71sNillSfjFxNYNk8vphfDWHQ23t27evbiNA6c8SGyJSGT
wIM7nFV3TaJOCWsxRxM965qiBpM+eZVdWKDDH34upRVsL4aoI86+u66CkkiGjkyjdv2ibz1tNl5b
2twPSfQ6dKUkYSDYWDx0jI6NXa0FB+e6pF5JzdOspqesRbTT6zJVKoEF8uCxoW+T3KaYsAHl665t
nDXbRhWDYhy6cvZdWj0bmXo0u6vKxED7yVn8f3N2JUuOwsr2i4hACBBsAdu4pu6q7qoeNooeGcQM
Yvr6d+i7qatrmRdeVFSEFxIaMlNSnjzHKNJuSRxYfF3geOim03dU4PZBKgc3SES385p5Of2HbrYp
fRcNvXlJZGf2SxLUzDtlm8phytdTk/jRUsoQrINxCZDGuA4nPon7vNgDOGh2uEpOxke8qbEM95EC
WYg5PUCeMJDGzmVH17jiBZbZL7hr4cg71fdl+VIbd0W9ExJ1xywVb4YaqwFsR3RBHM+7jarmDkzO
IaEQbpR5QMflONa/i1mCw3wKp/qOLXtQN92olHCfOusMAZptNQoI4z447ZO7dzvUNa24BFeWWTaW
KK5oqg/D+CZ9PGkfbnICKiWZL71pahxUAnEC2cnWvrdaWgGiXh6XFuplSTt+vt7Rtrj/k5cnvgo9
k4R2E/dxoVoN66tc+Kes3lOY0DWtHN0TI0OVeo67+Tw5Qe1JKGq5z9e/WjPzKvfYULUzcRYsait/
mDwNDOdr23y5rW3FuCFsmBrpJmLr9Hgg8drIGtLD1JbRbc1vQ3rnO2YOgUCJVChoHbMm6Buw61cl
CD6zPd0v3dxsy/Gug76DPgafcX6uEjNckurb1BoxZNN2nsh1q6pEc/AvFsSZsOnt+YPwDi6/sV3F
TqdlkUNTAuKSOpDc7WTMxU3UZdjjip2WSNDMEg8oj6R0i9DJoX7us2Yvxul8m6sE7BFEzd402kji
xnMWbLXDBigQmx88yA/Aie6cAzXLqoLP/H71nWFCGXkC5QGHxSKvAWLamXxd44qpDgwVtmZWYwiT
Fw+8R15iDm16EwMBpGaUsCwz0LqD7gfmuiDHvXwtTAOp7r0nCN3HKwZL8b4I9nXMjLDN57T5ZtP2
t7kLWNO1vv3+zpyspuUs8+EOZIFkEFhkuyJo2c68687GjmKslDWIjATPG/OHIerO1ZGf8y9kDdyA
hNWhQqnFzvbRmK2KIKvG2c26HC9+Pbsfq/vMOlx3Z7p2FbMFyXXhFdvSYnOKMJeGcyBNtcfjrpt8
xXK9viqbaWV4djDuehBnrevB8X9f//J/+Y4LoU9Vk+zx6upnkB59XETSx2trfyuLbgpzkr52qCcN
aFrXkdtAZnzuPyUGXY5NuoDtpit+LSPkkoTTmcHC5Nv179GMVcWUcYa8nZXh0m0kxqFD/3xswzpd
ouvNaxZKRY8xsbR5niAay1Ee2tJ7dHxvZxfrvlwx70zOZcsMOEC5VNHEkXu3ux95Sj9d/3Jd84p9
2zVKBYcVYA2Op3GkHY0WbEx7zkNzQ1ExYiszxZgYiJZpUoMjIRleoL5yMEf/KNcOciZ9HROvuZO1
fL0+mu2rL+w6e1ufd/4kbahr2tN2spv7O5dUgbd0z0ZXhHzcowfavPalLpQQ3fOMzZIzvF13RxT9
HvMFSET3Z+kFhVEd09Ta2VK6yKeSl6W52TGTLv8i39E59gDY8SM94TUw3Of+3XbRpdEoPmCskxxE
XIA9kuYxbyJneujqN/Grl7+vL4hueynhO297q+o7tC9LHrRmGrN1Ocp82rlma5pX4WOp2Y588FAE
ClnB6ZjT5PfS4kqK4sA9Qn2NZasgsiWz29GU8GPE+24k67FKyc63a6ZehZA5PbGGnGFqunb4PhXL
XTfwFwZ4gYNn/nmvwlvXi2LfTkF66gjkQb26Ko+WjWq53H0xEvOT50I/ruDtTgzULcX2+zvTAwAc
N3R3gcOnzzwDrYIsgqnYoyrTDUMxbIssayELB6WF8/jVaeq7oh1/uyA3ZIKD7HB9vWm7qpRlFvAM
FiYKgZw8t5kImuJuETvXKt1OUoJ5XZK6RoEsLoMyd4IpFT/hrLLjbR+u2DFKYgYbVd14XijTU4r7
lCuQViN7ksG6xVXMeF1ybnMbvihZH605WMw/47Dz3qNpWgWWQWaUF7WL1911aAYIq5OXLhPLsSD2
Hg+dZu+oCDLLt6osJRWA0HbNKZSbsvwxrbqYQEkeSPLebEI5ULpXjaOJQSqqDMiMinJjRtBDUs15
SKvfPomNvdJI3fOYpRg0CiF4sVaIP9ym52Jqf3Fuhlzw0+SDQkP4TmjUhnmYq/ELJTw0y3HHlevG
pRh4XhbLWm0qWFK2KIBeyMcmKT7WjH9q0j19Dl0fipkX09xYbOOhbRYS0eK5xz0sY0D+vN1kJioE
jbn5WFce0lMe/ezxXx1yCbdOj2Le1G6I0W1YDMr++gYLmW0HzQS4Yr9XoqBxICrXmSPMltUlUl/t
es7mO7bHpKvdUop1e2IVLnLy/6lXRdt3wx072ccyMqIbL9gqDs2ezanua9yBiz4u6DmvDnjGvWlN
VfYylvvD2qfgBWghVT+JU9Y8Jv5O2xrXoRKXjbw3xLSxAPc2Dyv7wXfcKEPpfA0QQbFXtaXxgCpp
meEu6SAngdjWP8zieeVffHlbzFHRaNnQAcqVYcvY1WEgd/ZNNFlQeVLsVDjgOfsnn9X158X52A+3
3Ub+3eTfHSIS4OrTcQLYl8nxFSDvB6DpwGQpaHDbXlGNtDHWzMG94LGhUcJF2Ld3Y3oT/hSTosTg
hEJwuVtwRhlWK26RIWOuufPdmouUijFzUQNsm1Uh/qTmeiTJGEJn6yTqOpizNlyreyBO6nndSVVo
/IyKKks6V7jGimDvrx9tmgdLu7O6GmtS8WQN6iJlVuSYIOQlK8x9akCUKDEecmcKa2/n8y+aE4Dq
SoCkve3PLrOdM2PpQ9JZU7wydzoXnE9/r++ii1dA9KBEQuA1Zshyrs656/MurAoaQV6xDtaWhvY6
HpN2ebAN+XK9s4uThs4UU3PX2u+54WA4Q2EHnZt/lnk2HFs37YB76JLnNcFJYGef6UamXG4rc+ss
L5NPjcC/10YYrX/EYB0Q1DjZ0KSvUETr7IPjCIPMYSrNuf942zgV01xMKPvmEO44d+7oHUsm3oBl
KA6cpexQWKnzPNXNTU+mmFPFUmdTrLS0IOQ+g5V0JHkwN/SYLHuP1rodqMRTNkMA0Cnq9BNILAxI
NI31B5z5f8+suUlD2LRUDAnxeulMrE8/SSj9peSpAVCo5a83rYQKIqkTK08QkpxzlXXPkBqH5mwH
T7yagUim+7Vxd4SUNNOkIkgsqFO6YzE656JanMhPrOKhnWeCBcEF7PpQdF0ovsBM8hTCs9I5D3mR
hqbBUHZA3fTQTUu5g07ZmvqfFxQsxdb1u5BV04TYkmIvrTyJm2KNi2UKrRYF2NVeSvyiQ0YXigsg
9bqOFi+ccybzXw1laWSuyE9fnyLd9ysmD11AyT0XjVNro35bnnwUfMw+ULFZ+3q9C40LU6EjI03W
XJYp7KFBCof/IYI/zH+qYQyg6hld70M3DMWkZT3TZBENVnr27WicMjca66WO/GzqT6Rf+p2xaDyk
yj7kTrnbpFaLTVswpIszFqS1HZVeFueZHWxKDla+JyRw+WBuWiqKZBZsaEAFj4Wf7aib5kPj9UdC
Wzis3osGl8YMNAxy9kObTVHaiNtijooswYIZ0PWpnTOk5mI/KQ41Kw6zT+6L0QyRNzheXzPNvlAB
JajDYNNYGMknsB1G1BSBL9xQQJ+lTt76/KZSKUzitmPeGWhL+slqcOw7J279xmyIZg/5sZmdnWe8
zc4v2L+KGiH9LC2DpM5ZjnZEcvAVSSvK072HnYsnP3y9YvvexASUs3t6nnGf54+MPzdjdaxGpGvY
UzF+q4dxx4IuFzKgK8UTgCuopr1r2OfWqD/aDQ9GLo9mlb/mXnKyjSWga/t1XMQL7/ckhXSTpwR9
q8/54raYvNFBLfRkHoXLg7rfW/ptki6tjeIUhsFtnN5H895Qh0XiROayh+rT2qYS5AtaEjcpWywM
GApE/9vOPNQuWGzAdYWEJQg/WN9FHeqB3WqNrZl8vW40milTMSUpqJIaG+fbc1Nmd41nPIEYHAVS
u48B2/dfmDOV02jqbBTJOBY9T3P2qchglz9rXkdptsa0YyGBHuT8a2hvSp2algo2ATMOmcfesc/l
2pJwHKz8KbGN9HR9si4nUdC8Yvxmv7pVRjLjpT/INxqBijesHLD4bWDYJa6m8Ho/ukXZfn/nY6ps
hbyAadlnZ+6rc2fXdkyatDi6rFgP17vQ7GVXcQSMSLKJ+9jnFcwqAfXGLk5B/LEzAE1YU7mPpsrM
EDe3lxm6HmfzyMh0Qp111HMRFGQM91UBNE5flbor8kTYHWIlajLyo0W+LwBHCvqLTT9XuffadDnz
j2VXDH8R9VY2DCUrFPoEHv9SV58mOgVTixuULN4kTT955p+mpEFej7Gs3OfE2QOu6RZKcQxtvbgm
RzX0eTXSNmxoUx/8Ct7z+jbQeWkVqrI4oyPGnNJzNaCmDYBS+ceQiJ1F8bee79M5ngQ/s9GMr/f3
T+Pggj9QqZIcbuYFjgNglMvW0HXy0LAebAmQLp7Tq5emPFPviYDQovflsYME19iXUVqeWPVpAFA4
Te9kZwWp74eyWKPr36Sdg21vvTO3tE5J04nOOq/glEcIgXz7EC7lGkxseeB9erDHPDIMEvbJbpHG
FpIuzYPiSQa3I6M0fQ5PMjxYhyISJ/PTcLCP0CyJyi/XR7Y1dqkTxY90ZusJVuTWmRXWoZnbQDp+
ZFPx0MzGbX5EBcU4rE3kWFUWLD0twzUZOQj057106fahlwagnCFWh4KU1xJYGW/kpzJrv8okkfe4
W+8BH3UuXSVSspbSxZGb/WchSPSfhegj+9id8OT2+fpC6MahOBDpDSiMqnxyTts+f/Snegg7Yvqv
WZYtNy6E4ieypLEze2qWM23XqMNZwXHy25pW0S5OgXqilXTLOfO9wBDriZs3nthUpEtjgWgKVjCf
824MSYbrSEMOqLQ9X593nWmrREnComUOTm9xnlkP6DKJBDDFggXcrULwWoaJmR4YiIBAZrvT47ak
F7asSpfkpE6aynYWZ9EmZ94XwEHdu9PyI5fZ00J/VeadsED/KqC9Ze0RR2rCrQqM4a0Az9BaYJRL
F3vN05T8LqbyNJJvLoNQ8h5rx78k6qWxKYeGkjBuZQbLzxYeuDxAL9ocklNWf7SS9YvJ5zi3++9e
JQPJtsjYBx1ARptfAOd/mMjPuBMc5Ow9oEr35DVjmNtmyKzhpUhKEEtj2wJCwJ058OkSriyN3Qkx
okt2Yo/mqGCrzgS1E4VkFYszagbjcB6yb3b6hk8EkmSPtVq3EsoNhOVidfGyzmKj8kLHfTGlCQai
n6T4Y6N0arhJxhMHQcWfzHL0nW5GN93UPnXGBxSnn5a6jFsT5Zx/ru9k3VAUh1K2RjfZwvBi1haH
VTrxlFihl9v3oxgeGuSG3b07r85KVdxNlftj6SepH5fg5K3LP7X8iQrbMC8HqBH2j74rDzUq7cu9
905th9uY30V8c7Qs6i2zF0+l9SKS5Zh5Eoe7MvJQlBR1TWkhFTKFrg3e8W7dUwHWbEAVogNZpK7v
PWQT5VTFpPSjdDHWoGd1bAJeQXPKdo7f/zSxLhiqyvY0ZuZQJdLz4mwowX2ZsGNi56Al9pJnlI4M
YcHpI0/X7uw2do1cSfk0ZPUnI1sfmxUAd5c2adznOEln3pM7SDtii5dHq1OBoA8q1W3T8ZCarNg5
gWnCo8oeVdijOyXrxF/MtgjxXBDN4PxJ8r3DlubRgypuKzFX0fmEe7Ft9s8yY3FfG/erBQRHTZh7
J0ckWCQGSfw52RnRZVpx01KhP94katGZQGiLZD0sfL4fFjpE3KkDF/YcAFPzeQEKKaAC1xSbmUdu
dU84GrdRVrn3LZN7NFG6wSseCfWIvZ20NX9pm0KkcTInMgnl2PfdsWvB8xa4nWP20Lrue7wLjiwN
liExdx7Mtxm+tA8VP8UFGDmamnjxCiIX2rZf/Cnby3Pr2lb8UwrCNF5TAXT9koej3d+7vfd23fVp
DFUFETn1mpeug6YT/4vrjbiEpAEdXnxxttjzbV0oHghcWqnTbl0UZI2MsgKJoxfjqPtgGuIgZHm6
3o3GslT0kJQj8gbCd+PCqSOHuDgdQNGn2Mu5aGKEih7y67rP8rb24441VkASAjDpkoFRtSVBb/Q0
Nsbk6PSo+rltONsw3/ntsmML7bntxsZkRG5XnMo5jZZ52Tku6tb9fxyFKYpuWd144suvZfrA6+WR
CRv+ojh0/h6JksYiVdRQUrPKoHJyY27P82FxUwPI9Nz+aKeGdVzAW36YSgpx1rppgsEv9yprdDcd
VUCxIlNq9zlQoeOxOW83nTFePsyhcdpuOuTjbSukWDweSJFYbQY3JtR4ZMZ6n1jkae32VEM1N1pV
OrHAu3GyVpJB+AooMa+kU7hkA/9oueXfZRXtjnVqulHxRRaABX27dCxesrE+9bREMibriB3OZVd8
pHBrtz33q2gjumSlKJeCv6wji8bMRbG4HYp52AlDGvtUAUe1wW1rtHBObA3UvnaQL5xJH/ZCvAxj
eajcL87apsfrK6+bs+33d7YpR6sTZLNNIp0SulhPtehfqwYlOFNa7uwujYGqACSRgWRvnhqGV6nm
6Hh3qZ0+t131p/VAs2r0e0QmmtCi4pGWvAUDAcVBofG8z7lrOCH1xU1FrpAGV64haS7NvJ0aN04d
u4ioWIqQ2nw5Om63U8Wvcfr/HMC7lbCzzGnnFrHFBYrdzZa7rPNiHxCW6wutcyQqMmlODLPoVvGf
JxM7LI7b2xVq0KCS6t/6ZPLv6P5uECPt29rwsAZ+Cx1fnBDFh7nxn+fUsHeMQzNNKjBJEjxdkQnT
VGbAO9hymMI160BMtnR7DBoa+1MhSv1CKUNGisXO5CSR6/SfjYp99tv5YbEcHP1LP6A5xFGvL4zG
AlUGrNqpOXau68QFWDuC0Yem2NR8Lkl+TLi304du0hQrpyjwGRu7cuPK9D8nkt31zvCYtN5tIA6V
7Mr36CootNZfWB/b1lOWRXJP/lTjO1Seq7HuyiLpezfOWyLD0RRhygjUnlxg0uq2DTrf+HJ9HXRz
pFg4imx8qAVijlDQE5epFaaz82FI91j7dM0rJ3rW1YPH69SN16LC0g42wSaCZN0ELp7D9RHonulN
JYy39TrbPoH1QXxGBCsyIEGPXM5D76zm7w60F0d38prjBBmKL67J0tNoFtMrKgrlx6k2fxTuOISZ
JUkfmKlIonaY8DDJ0uTeTWf3Y2Y47cu8eP3b9c/VbXzlKjASYDtXQCniaswPwqvCHhnNYJVNWE7+
3uvXZVsGmc9/x7dR5IbrcO7Erp87oTm7j3nVozCl6R9LMXxlY3021j390subFXw4/91ZQqeiR/Ef
TqKZu5zhR+aHRppjlOc0P5ZZPZxdubLT9enTdbb9/s7VTok9UrgOTB8OiB/9act+kPav33UCNZXm
dLBnT+48TVzevCjwVvoaEo6g6loxrZfvgyE+VIKAlSVtd24Il7cC6peV9u2BuNPI/Re+fpvEua6W
KKXPJt4ir8+VJvgRFUBZiG7OcrK5Edu998Fol/s/21YecuSlbJTV1t6Zt06UZD/K7BtxjHin320v
/+9VmqiyjrNbp6CXb7Ejyt8gY24q1CoRsBdXEffrOO2ejLxAzaCz09/lIxBRmbfaxsmEgIxkjNTR
p8Ls7xZ73pnCy/cfIJv/e4mAARaD79duDLGjYOzKtyWNN6ZLi5dfloKGRftgrnvPH5qnPqJScFEA
dpC87dx4YDzoxienF9+80guJ8ZFY99zsTnbaHYS1h62+XKpsEhVMudX+2+2cuLHZ8Zds/m6SGJCE
oEbGYU36x6a1nxwAkxipQ28eww7y6MuKAqUGO4rumZlu2Crqch3GEdlKeCs/M986Jz2LKupF/jef
24fa+mshET+3r7UvdiKGZr+o6MuM8sobFs+J0zyto6HDY3RajHvwGI3XUDm7Esqy1KSu/zISdhKr
cxrLHoCYZscpaVy7CrpcDWa41sCcuOnmo5H+MPMh8KotL5DHBPSunfHruhXrxrHN3jtP69XUQ3UT
xlEXcdf/v443ujEohw4cXMfEL7EAef5dgJcW0epEhzWQuAKsa2j5exAyjYdV4ZdTBo+QrZissprZ
ASfcLhSM10dnklCaBUXCjpvQzZXiJgzQ52cQvqZxXWU05Ab5jCjvo8S0/nx9MXQDUU4N0s+KwfIQ
9mzWy+MwLNknL/X6gE820Ai4Ya7ebUNRgZdTw2WHBLAVmy2kl1NQRvjzE5KEO81rBqLiK0UyJkvi
DVZsJPnnZM0OZsZwQlnbIBmKH9cnS+fWVHTlDF640UmIFeOkl33vfOkj1VRupImZCWq1No084Teo
f7S+L2YJ7l3uyMAq0t8LdFDCagSBTt1631cbyZzrn6RxOSoS0xk31Ui/xrBbmz1ywI5/IL2X3dj6
ti3fmeqwDgbUG7Bm0wD1c8+JMp/fuF6KF/DFVEM6PMOH43LTQtu2zDcYqZkFWbWLa9CcF1T4ZeFZ
Sc6IQeJx5fxjLineZ00BPR0xvlqlLQ8WNX74hVOEjS2NQwJgzo431W1H679nrrKrasEm918qBBkE
+9Av7zv3SOw2um3hFc/gj/XMALIiMYo5juCQO9XuHk28Lm6qZF7O4FitN0zmy9z5Q9AY7RTOSd6G
pMmfeE8Onrv+9ZvSOBHabMqVe6Uyuo5VIGbNCV0Lht3M5jacTeuYOvzL0osnaxEfOsc7GtJ4BU3m
qej2+L41HlbFZtaZQ5Oq9AhykfJp7j7U1Xxy23xnlTTHPBWKOXa0l67EKi1dk4S253301zFiU38n
eQZsK/48036c6U0aGSZRwZkiJ11P3cl/Mc3Y5FlQ+aG5yz2i2dSqDCWIaFcLZM9Qc4PmHkrmnoVc
oroXMiibvcSArg/FL7TzAMEJm2E9ujL2ZnasUMVWWy8L24vduhVXDgll4jZilljx0u/OXDZfwSx+
bm3x57ph6ppXLN8apMtMu0G5IrKZkcGgdeNXK4D4WZXu7CrdHCm2X4iyZy1L0YVjnoeFH5qigOzi
gGIi93B9FFpTVA4Gwi/qFm8KVpx5TAIAwMqwZ5U4VH2DZLlTFOCwg8gDbQtIk5mVETfVsscwrxmf
ShAyrGMND9SR2DMxKNp0d7Rm3wu/OBVOuvPItu2nC1dJFfM5iyobeg/7TK7GyTKQQZvmnacEXdPb
6fRd1CyKmdmdkVuxPZMmzGtjjKZK7D3BaFyKyk3m1msNgHdl4QnPfyI8RRWmG83r+FjVZrT2rxMq
ZX2v3xmLZjer6pcDcfxugsxM3OVNPDoMVEnj2woS5+vbTLPSqswlGEktTxLYouT2PTbUB2/lYdl3
T36xvF7vQrca2+/vViNJTD+D0iWJ3WK9K+f2G171dng2dE0rnmShi5ub6YwYvORm1KQoxUogU3q+
/uG6uVEcCYdo0CK31pMFBEXml2yR98K0Tlzu8Q9rrkuO4kek09lkTGwST9JKv9jO+tVHXepnh5L1
tNgQR7bNWR4qTtOdU5FuwhSn4htjLXDPgOulcxsnSQkpV9Opdo6Umr2qQjSXGdoawzqRmNL0zZyT
Q0Lcn7a7h+fXrIcK0+RFRoe6wkZqBhJ4cjoYxfBmJvdQZ/12fcU106MCNc2swpOTiwHMJPmzGNWP
pEh2Zl43N9ug3lmBh7i9Uq+FHWfZ3YjrajLncZXXh+tfrmt++/1d83VNhMB+JbGzGKBNfYBC49+l
r24qPycqBZkje3dDqqF12UadZwT9TJ5QY/x8/eN1C6uYcenaE0/I9kTlJfFUTyF0dPwAOavHpt4t
A9d1oliz3czTIEBQFdPF+571P+a1Dn1Z/0ygrXB9GLo1UKy5M43e7hsssUinv8Lomq2cLeV7yhO6
5hXb5eCLn3KGoLyY9ckx/OcV5b8VN3dAAJq9r8Ifp8JnM0in4O0Apolchlt1NXo7jvrStzMoECgR
eWIJhFUdCt/pNOHisahJ5sCCIu31mb/07VvzSu5gQMklvn+1TkXVfE2SlgULmMEO1xvXfbtiubZt
TyNFIdQJZZ1nKvoj4xA9yvYE+3TfvnX7znJpk3sONEWsU03MKJfLsQQy+7Yv37p81/QCrAUIPPDl
czEGeMB6sKBm5lXG7+vNX4pe26wrZmu1SI6biWWd+tkIiGgOVt6/uuCC7ej0FSQtx77J9sCZullS
rHcyDXQ3YJZMIaIWBG/dcAuEbxuGYrap76S5EMx5kasVVU53Ft6eR9B9tWKyPuUpKdfZOjn22Idl
Jv2wtepbuJMYNDe2A+q75RXCT8g4SuvUGPK58K1vDdm7xf7D5qin861txWC9HqXS/laQ4izWHwSu
78RLHyCXdcih7CxKeW6WPg+ntoKWqHdISrsPjZniocWNJkpfG9c7+4YHoSJ6vL7ZLk+lp8ru+IZf
sB5MWidbtGnoM0ue3KXf08zQta7YeEVNLqEGiq0M/dgjcTgJOqv+df3TLzsQT80GUu4QqxGO8+Lh
adLEo0rNjCObkp2L1KXAti3VNqZ326CWkKW15WSdwNNjfxqMfPqVmbhdBXYhZ9wX+iTbCRG6gSgG
D4grqKQtbLh+zE9mVwYrXz/Z1S085NtAFBtPndybEqDiTxLBQXTDcWg2ktM9qQfd1yt2PiQWhdBO
h3ma0sgAeKBp/0zznnLkxfv69vWKrXc5mVeox1gnnFB5ERWTl8/BMFS+EY7WbByp2/IfyPBAJb1a
+8VD6E4BtiVpdUvWGV/AlAFmtWtRp7HpyStPQwMoyRyyIpaE7RzvNUaivkq2vOyWBvStpzEbkalA
tsLYeyjW7GE1XelSw8yGZECk4kVoTW5Uiu6+8ZoAMjDRdSvUdaF4tH5M5yzlNdbHnkJ7AT+iRzLU
Iv4R1bpXd7WdNy54TTX/uHAcFeYaTgoUpB/N9VkW0Jqckojz4dDUe8TMupFsv78z+IVmPhGAOp+c
0nnwB3FXNv4hYy1UMrKdydINRDmUJKXEE+wEfwilv6jADm0b74MLkqSlaA55uewg83UjUVwXaZd2
dQ104/YyTEcrAFfTA7W/oTB/h8nm8hnF8xSXNRlDSRJPWKd8EiIYUv5M7A5FAPQoMHHuahxH09mx
j0sPQ7A/NSe5dIAGIvWDSVv4EQ/mT/mAnTXW3luLl8feXj6kZXYs3Pn3bTtasfd5oatTtIycPHd+
y5oXmbMywJvnYRDjbbFFZYYpZoMatPLIaSnSl9RH8059N6z53WzsPXBta33BZtS0pON1FZh6Suvk
9d7RIahL2r2QabaXmpLk4NirDUDfTlMFKpspj0ogXgOOJCDOEp+vL4ImqqgZycRO+hqQPkSVoQVP
T3fyuiUsplvSWJtPV2zdy5Lcnxs0j4KpoAejlGwP1XpK61vebLYOFEtfu8VPe2aQE7emjxnHI7Pw
BA4/NLxtfhQTd1At4Wyq3ic2ZPORL5UPVNLA8NYIVpTrXeiWWbHxktvObMwePQGW/ynr3xhURlgx
PCTJ3pOvxosw5WTC/Qrv3ykia+vl5HGgXXaoRFV8aSB6dsyZbwf5yKaAcDDVXh+TxirURJxIPODr
UNF18m2J85CFWt09Xg/NdKkJN2YLu+1wWD/BPZlATRgRy9OvBnPjBGIn1z9f14dyIZ956ZsVozgq
mJFl9MEwRaBzbMUtSSrsWjXLZjZkztcW0wNEQ0TSCQLF1ivJKUqq+53YpFsBxTCKxrGE8Ar7ZW7s
B0EgGO3kO0FJEyhU2pMiq1dT2iu+PqHjPTSU2qgQ9mc3I1bQS1Qd1lm7BJWR9JGY573SCE1MV+lQ
BB9He+qw7sxO3cAR7QkooIdudk82KjEDJ11Oty2+Yi3LlMi2F4SeZpSxUut1Aba5a/IgM39e70C3
NErga2Yc4aYMB1Gzz47QCHtKyXi83rRu4yqn+NoxajLiqQMh4/eIIpg0g4KvCFry43r7mnChZr3c
ZkYWLekpUFF1ZI38s5kBiGONO81rZkYlNlnBmZ0wlLydUOwUlYaMe5x2bvtyxaSLahzbpKvpqWzf
krWPiPXsVXsaV5pp/98sl9cJOaBxwqFqMxxAxhAKcwa5eXz963UTo1hz7xaWW5sVPRWj/7kqRRpU
5h77iO7qp9KPsFR4y1pn2PCZjAwxf+74+jJZ67OXQzrdHDfm37NNHKBg9nR7dROmxDw+mgaXzKGn
jCdh3gSkYGcyPed9ubPcuglTjLhep1kK06WnJX80RXaCgtfOUuhMQLHeqgIrVk7gu6EBExCvDKS7
nhPCdprXfbhiwYl0LGivSHqysvSraQxg3LD28M+aT1cTXMA+z9Vg5/AO/8fZdyxHjnPNPhEjCNBv
aatUsqWellobRluC3oH26W9W3/gjNBih8IWW0oIouINj8mTWf6rla0YzP9t+Xj+hkh0Vq1ve3nAw
2ODbXcp9AMrirll9IFiPHVorrg8heXfE8pa90syzJoYhEAIv5gT4ixG6BjDjZUlj2reHZfEeV6d5
uj6ebEqX/78LVJd2q2euaQiHWy/mTev3S/UA+F7cLlN8fQjJboukI6BBnVq3wZQ8cw2JU/nuyo/X
Py3b7MuQ73/9xKH1raVwvTueBdC5+OZWDvHXtf9zfQDZ8gh3eEjTrqO2R5MdXON8WdACVnzp8idq
qeCDsikIl5hkVkfMDFMwpx2to/9YhRdsVPHWSPwJkf5jWvPaajvHOe/tE9fva14EzRo281OhyszL
Fki4yg1YASG0g/htq8rs+1x0IDAwVtPXWPlLN4xPevdi5YtrYFlFoIV8il792ggN3XEJ3UX/0gNs
SQmKVvpnOHLgt4rAmiydq76ArGlCdOjLNnvgltE26YBLu/GMmOtS97x+uCR3XaT5sOfM2RD2wsoO
eaCbM1C4ceqkyczqY7mD3SZHllj/nEMrMn0wa6LryHqS9Mt2KMrGp/R5tECuyQArLf8Blsh3ltfP
Texy1t9dSzD5cspmtiTg6wmsifj5+jS00DzOQcdm7GHRfu8clQCQ5IyLpB1k75iT7jWCgHJevy2m
/r0brX4IQEWVQ/YpHZ8piFsUM5P5ESJdx2qAxx/ofD1mhZEeUc3Z4T6g2Soc8ma/Y7NjPExVwQ9V
vXn+6I5IwDeFCvMlm6pgK1KW1a47enpMarP50a18C/OuHG72pu8fXbMbDnVldZ8AFFzugeADuFtT
gRE1N8/73hxtD7tXVneMqahn3I9zSoZgOMAFgRjdavXYANjly9xZddz3Gh3DxkAJZm08K8r1ofsG
Z1/VKycxtSJbhz5UM4rnKaqI2Re+o4bU/OF1q3iKJHsjqv1Ue2btOWjrz5sVW3aEOJeCQd6sg8lR
ldBlv/8y9LtrtVu51/XlYp7d/idUdyAY/KXICoUxIpJnWqToyNjQ0nEAl/PW5dEI2TQ0pkYOGo32
+c8EAksDLD5z/2tlUzBYWgi2CyTW/Mp4uW4zZOsn2IyiK3N9MXZ+Jkbm79ntouPjpouEzer3rWIQ
2QoK/kKjV6m7rqBlRdfwPBf/G/L3L+nDB2lSka9jG1rNBCR8QBbFe2y2Zzgnflo+GLsWDN0dnc8O
Ozfd02r+M4AOrQfQ3it+Duaru9zoFoD9ZIxZ9fX6csqqwyKJx+K2etU0yI3MrySeDh6UL45GuB/M
I32ujyze7+vjmpRxkVwfULa0grmg2qyPRsv+NmSjY4k16oZs2acFU0HbPvUu1dlzTZ9KYvk5PzAl
U4zEDokMHnnaE2/qDPPcmq/rnGTktI3faH6rrSFDo+T1xZF4SSJ7h10bPbWXxjzrFRRTqhPNH926
Rd1B8bjLJnG5VO8sQ8+R/bT0Ynwbxzww2Q0o2iN3IeAE3xH9gLOAf4aHEa+CKBq0LrU+N2Ro3zLj
C09N30SUXqucSYkNEFk7utpDEzM3vbOzNsHSkWPWweEzD3Toj1Oq6kCUbYZgBLR97ap8TI1zl9/2
BPpvu6/TgNLD9b2WuQgib8esp7zXNlM/6/b85q1OOHp9CD3S0t9Y/oON+UkHVayrg9rQKobw+qiy
SQmugVtBHmWZteatuhDk2o+ue2d6D6ZKRFByBUUmj6zUtRkqB/xso5c5/7L0T/aiCKo/bJS+HCnh
euvo9tqa0vD+Mtzq0f9nCeHRHtHD54hVMYjI4TGbvY0wTjfPpP9SWj9o6rujogAnuXwicI45aFfR
ls0894y95tv3zlpiBI0Ht3UPxXaH2k10fY8lL7QIofMyL2es79OzC0pkZ6H+vqoAdJLjo1/+/86A
NFrRutNG4Oy1vtk5EI+5a5fOt1UAGMn5Eek6tnYxSrfP0zNa7bdpCi39MH7WLxIJO9ASDkRtasO6
DjQAiYmzjlFTfPJ4ihC6iY8aGwEbONMn42d2GBP3aN+aPy8kNnnoKrZWtj7C9TUXaFZ7Fl6h0g6Z
/bSYQap/LgcgYuf6sll0DnZH5ne1AxFNnazfjIZiico9/UlwhnxrJd+uH1GJBdeFu4x4gYL6fLXO
Xse0AYKdVQZuPDICijQ7Nxbc16+dTiuFqf34QgAY+O9T6wGpM7ZjYZ2JazSnfkRtfdCG8pNfv9z3
d3fCdQxQxaP/5dzRGeIDUG7TDUXh6uPtdkSkHJ090NOZtXXWlyWizvDY601k1aWKl+pjk+SI5Bkt
tTirCBbG1RaGDjF0Eg+VAVLjzn7qUi178NL2q+VljcL5k23EZZ7vlsrYSW24ZG/f5nY5OqkFIvTX
6wdK8jqgTvvvT+vz0CzVQs2/r8OFjM49GndI4X+ajA67IXJmTKj4gHFVb58J3LSz25bk2SJOExtz
o4KGy5ZIuOGL5nQmbwleua32q7qKM8eNr6/Rx5fOEXky1qo222l3ETCxqkm83ULXCKC3pK/OtPR8
lsIluD6S7NwK13spjX0ZwZpy7pEXK6wsMsC1/zlRDmyDCDHbSz5BJhUxyzj+6KAroOpmlFwHkeMi
67qt0w28blXN4l6Lynw4cscNUbydxjXKCwWEXrLHIraMdMg8rbNtnduUx0063+udqjgm2WOR2ILB
S5rrjLZvujNCeTH/UhlWUACOBdGym8Eat+D6DsumINxkbbKMzaJMO1dzkrLbVOVAfuxgOKKW2NKX
bDI1Wvx2qnrujgZrU5BSI9PJvkLgeeePZK65/vv6JCTHVESU1QNounK3t84MDR750gdaB7Wq8/WP
yw6TcJHnNCeGhQwg87WaNMvg71rdgrzQLYyOPJhzupk/jXaBAlzQ9uOAu7c706RkjblUHv6bZHBE
1AnnI7CrRQWi2bl9utCQoOvHn7R7p7fj2mMQx+h8zzqlUL7g3dfRMvylmBRmXhLaOCIupRrRTKvn
+YXlFsnxARjpwnh0B9MfS81vCDi5CQnWDvSRjYrB/OMkuSN2h2v5bFQzHxsG9IMO/THL9waCpPKv
2kz9dFj8ld0tPD1c31zZaIIfbOgtSnpo1wWVi3cDjm9/NiLHfmqMOkBU55PfFtQ9rg8lOUdio/i2
Vg3RzBRl7qypAmK6kT7eNxSN75tvzV5iEBV+TGI7/oNlGfW03J3LSC70u/L1n3zVk3F4zSDk6qRG
eH0+sqW7HNh3PkC+pGbTTzmyX2mL6ujUg3V18/e2CchMw2HvI7Y/aa7qKZJNSriGFKShFKhEkO6k
DYnqtvZdVsaO/VikdUxBXnR9VhK7JSr6OIZu1LtTWXhJoVLwqweMF7EL0T7T7YknzxZeVLxLuV1r
KdJZaIm3q7t+Xqeh8DvOLa4IACRToIJJX/RmM2izNG+7+93Ng0ZrfVSywamgym5JzC29vCXvdr4w
N+7o9tq8OS73Ga0gi/NdVwGJJPssJlULu6VVY0749aXu19ZLM32dTDBCQCM8bRVujWQMV8hdah1v
CqS6NlyQfbyv1jW0Ch4tnvumrVtkuaorIhtH2OwVrs3ogDKawVEbblzWoo07S6i7RjWEmqZiVWQk
JOOIeF19MRd7dU2M44zE/sr12gArDTA7wzhv6HigYEOm7fS5rg1HxPDmiPosrXYwnL3Pr1RPb9LM
AoLHU0RLkgMs4nc3D6Z39OodTx4vIDqgeQdwCIdMA/FBa6qEzmSLJpj+TnM7PoPPF/Z4qCMjtX0K
XnLPdm+adQgWln+5blFk4wjXsWTr2rTkMs62zXcW6EW7Lb/rU/1uXRwfnfjJ9XEknpyo4FhNzTYO
/eUQUFJbyYLqVOx0zbfrX5ftiWDttR2U+nwYEGHmKdKnCeQOfbuY/YL9uj6AbJkE+16h/wbA8Bk/
f7A69tYVbQ4ElcbuN9QhQ3ss7Xtq6qmibUoWZoqNObRYc2+aOuv/wsy/VMUT1J0+S1UMYy9256Al
pIKKgwauGa0pJ1CDat8YRHaDve0+wyCGIUTw4lA1Dl57ZBa4Gdj8jg2Bo1Iclq2RiFwEp5feceA5
4WTC1YNcjz+72yNOl597oMPLeFh3FynyImLzFNDu1bWowlmSOBcioYfhNWRG5xaGdk0ovJD5VQP8
kDMvGAoetmh2WqtfnsYVw31IYnZZRsEYeJCfoLPZYbxqNuNM2242ovls+9lPbdgNX7OFALvJg5rC
Be7boNxSxAF2ULsg8e1UCHPJwyoyf/S241Wuh8LXvN8X2itIjgdD8URI7q+IhwTl15R6szZmfu4+
O+YDmOvBqxluKvCj5Ppagn3oB510lZXi+6x5gHTMBrGWAg2PpeHvtkp8WbY+go3Y8smocgBdM18b
DgWa6KwiGZyv1w2Q9AwIXoFJq1ybVtplvuN+t/Iz2AmCfm5hhZo3ZulwddLpCzTh4pa/Zunuexp6
P0aLRlYG2LPzGfbxy1EUnAan0mhK0sY6m1rUaKbflUeu2QrPR1KzdkS4JDrb0455rEXRiHu5v5At
RrkqSp36hjjTY1O/oVnV3z07NLvWClhmPZEOfPrc+bIN0w0pUoiILaeRPNrbr3bin3TvRail0/WT
PhKzQfRswzUiUCz7ZXUvOeCcLXMV11xiVUSwJW1bFBsXA4OU+csGziaabgHwB3G3TH7q/chyFvVK
N1ly5UTBt4WymtQzoOV+TVoA5JDwXcO0w8I+Xz+xkusgAi15mfV1xpl17qsDbD/MBZ8ULpjs04KL
P3HD8uwKh7B1ULa+YAgrM5jXThF2y54WUXKtXRunIymKLBeVSxLmUZmsT2PIDheVS5W4oiTiNgVz
QYZqb+dLJYevccETdAFqOFHpeTN+90QVDMl2WbAae1Y3tPM085ySmw4tG/YXEAhn5icUG2AMTMEY
DLneNk6BKcAH6urT+Kvezp86PCLCktbAECzMxZfHIjGgi54vsbMrfFHJ8RExlWRM287uMtQ7UjcZ
u+roWbqfofn5c7/98gi9C0CXzq0L1GoQpE9pPI5NmLHyVGQqKQPJuRGhk3pjZ+5Msei55U/jYz2H
dQ0d9BRVG/SHKAFYl2P4QWZPFDczemfVUsv7vztwqYMDovk/CozK5iJcZLYVGmnSDHnk4YfdPFfT
7735ZbuHqkrm9fVz2yG8/W22V9WiWc1bs53q/N70EpcpMuyyny9c4czcFr00tuaN7I/NfIEijE28
b9HYPxCy+Nd/vyRyEpGPfVZW+9YYzVtf01Cb92hJ16fPfVq4v20B0O9oIlWyjBpIXNdk7gaFiZbZ
UBHeaBBko/UKawM2xUudmoXlHC0/IWweDMH0Uqn4OiUWTkQ6FjYbKo/T5m12IdnDb8vlWw4I0D7+
vr5GEtdRlCKrUz13zfKyx9qb5dhovRp92wZdwldSKHw72RCXqb0zGGZOLb2dsQ2QLcw2GtjuVzur
QvCKbCrpyI9XiYqd5qh59yaw1fw0bOuzRc3Bz/t+8ef1rmG2itHi45NKxcQVaTvW2sTip3l5abzH
+TNE0Y5HxZ5yu2GLnW0eP2l8ODfO8GI4nPtYtudUdz6VWaViksrb0XPYU5efDNbAp3N8Z538yo32
rFTc4493mYp5qczrSod7GIEbSB3Zd1uetMvLwiPeq1LrkktHxdxU2pqs2Mx9OhWgHk/MCOzWx+KH
Tfz2SCL9kKrkJD42fFRsMq9LI93Nlkwne/B+VM5bPtDblHthWWvBvnjHDQ2216+f5OCK3eZzOxqW
NoNHcfeyA3ezOaJd/prOvV8P2Z/rY0jOrZibYrORFXuN2VRz88dMxz+pp8hLfexpUJHNukCbQ810
fJkibLee0+7J2j/1rFGxw3yikIBadX061YvmF3loo8SWmYfrKyL73YLbCK1Nj3JGp9Ns/7IGDrA9
pHSjz31beHTcmhvb2tnjiU03Xv+8bfdDo4JsSn63WI7M5jzXndUZT9N+qO37db8rG8V6S66vWGyE
NzRW25qOJyezKToQtJti7IzDpPfjoecpiYbdU4UGsmlcfsO7B8H1wGy0FMBfUd2KndzvU/O47D8+
tf5iJ3y9u8Pobdlw0jIvzZ+c3J6cEExHtP8GMiUUMz41jOg/ztU0G523OC+px9Gp5ELOgSChw5Lr
n5fcWbHPpu03q/Km2XkxIXRKqvmU8vxTyaj/aOBOOhpNUnMakmJvQMzxmI2Qh+vvAQv45NLQf29v
1o5uSvp5SGbLjSCqcpMWbbwvn0OKUdFhXEjtQpYFny+tZ3M8sk8+kWKPTGXnlHob1sXVnlMj97c+
ArTRmj9nF8QK9GR3neMO6XBqkfxr9BBqrOhmVcRkstt7OUbvblS9deOq5/i4C4LN/LzlP6vxT50l
ZDQVm/qheDW8FJEtgafgwa8ybTgVg+Vb+qOWWSgGr762GGFho6VNixn5kVe/7QqKS15k7uRW7y/8
O/zUzzdDzUPeW/Hk3SCnhjKjnzFVG+9fZP9/gzlqCycODjIhuZ2Pp3bOT3v/lC9RPRUBh+Ilc9av
Rkb8et5Rbwz2/nXQz1z/Xmh6nA3PSK5w7txATP14/eLKfBSxhl1k9urNSzaeiuMSAQQYpaF7az+Y
8ZDgnincOZkFFR6ZsU/LmSyYsNV8WxHZb3mkuQp3QfJtsagBCmQHBDLucJoGwy9e7fEb7xWmR3JM
xZoGSm6V2erleDKHuF1vURt3iRvU26kpfnxu+cXaheOYbWU4GKL9M4fzcUyyHuRGvpWAsTqpUPVT
3Li/DQYfnLn/FC3Aw1dD2xZb0B+Rhl5QZyo4VMt/jMbLYpdo6EJZ87blW7CZx75oFOPKdufy/3c3
3elSAK77Yjx5zgFQDCBxXUvRgyh5c8QqRdVaQCoXNfQpye1W3FsqmSjZrgsZiqoBTm+pYDlojxB2
hbaxs/sbkFO7gcxsF1/fednCCDagqy6yMxjr1JaZr+cBdX/Xn2sbpyIteTU2Uzdv1Xji3RNvjl1z
mlSMqJJQQyw4WGwEhyDkE05Vf8emL6BpaPLe3yjzywJp65/XF0cSZoiFh14nczPQUT+jmkB1Pcq8
CvCBOjE8pngfJPMQSwhWae2TwYb+NKObq/g+dNy3y2BE+/bk+jq6uq9PRGZexSoCNOMoGcq+P5WD
3x27uAjLAJocc7BGTdQkmorwTzafy0q+u2fIfNVwfdf+tJd1ULfTi1vWyb4CLUYHyKQ09GbIVPxA
kgsilhLsbK6qufL6E6TAg7qfQNb8zz6XEQA+uxLCJTsCgouwrHo5rfven9q+xNYk2kLDCRXXz+Uh
qVhUGCue1eO09ScPN5sa3zRQ/dWVKvSXLZFwu4ex2DlZSH9ixbnRNN8etyizIm6+FMWkeLolFkTk
b6DT1kx13Y6n2TtYvR3yMvJ6FV+zpOMXaIl/Hyg9ZTWwWzrikp0Flvtnbh6GcW38bC1fpylhlhGh
lz0cket29qd0Km7oxn2HjufrN+fj8hsVSw6ZU67pYJDhtGR3FSVRZrOwr++ogVqq8dLr31CQvj6S
7I6KBQjQ7JdunWKojH3RTRqTyThumhEaxhpU2Z9de8qrO7IP/mLo/rKpAOHScS+H5/2dReU2zyZz
OBlZFwzMCntkGkeElkbA11BDIxHcPRv8aLgBlcrjkNwrsV4x9lDc9VjlvEyb9bsyeKgxUHtNKaw3
4GbXV1TyMovJZm/wSJUtCHkG/b5oTl2mOPGyQylml51sdTsyXUK1n/rgsy9GPD8YBxiHf7YpMeMq
0sJPRrRiorkfjMoDtHBIKCGoMtJ88vXFVbpjkssrNtQvpT1SyEEhqj1qz9arGRC/iuuEHvtbI6q/
ICufqJqvZbtx+QnvjhlhpWEX7TIk0/wP9EEbrkqhSvABVMR2onvMm8ZlHBIz2SIWtG8snvtkvGsD
J7rAo5qn4Y6VPpJiL84jU5QyZCsnuGfoMDZ1S8egi/cyrgWEXgH4VJWQZG6y2Bnf5s6mTZcpFcc5
5McxyNbAPc7BHhjB8LZwXyUdI108Iam35q4zpkDhJdZDfe/8xCttxMZBC7ZHI2H39RRod2tkROBj
CbQDkA3Xr+bftMMHccBfre53p+FSvDJbwIgTjZIlNvVmilZQNwe6Vi4+n5zpO4gfTfTu6MN9xZ05
1kjdhfjTRs9+Nj8WO1T/wKtUhGAw6w8m+GWPKdAfYcHzzXd55tx1o7vctvlQos2l078ghY9D0TX6
E1sQi08dNIBHQt2kNyp20DzMrbaWIaDapiyXSg6J2JJs8rVeB7AtJO7dEm1fq/Did1ngsbxB73Bg
RF3S/yC/ri+pzI6LPcpzVyz75OIubzck7uI2sW95tIU8YFEaqARiZEkDsUk5a6esgj45osJb5yE7
VDH87kL3Ldw0EmRBFzQJeMBCyKSfVGG7hCeCit3LmrE7hlZdxjQC+6aOWAw5F4xr3M/BFoNy7NAE
EO60T1moIsyVIKuo2Mg8ozunKnSMOcdpYgf7YQ/HAGDoYH3SY/jMv9WWUTqW4DV7PVjFDbsbEv1p
DsEWGa1YV37Ib0kw+ANWtIgcxdslscJik3OWD/2W2uWYEOJlUWem/T3+Yxyun0HJeRe7nI06defc
ZiO48fMFZCGOfrSK9kcK6pzo+giS9h4qtjobaL7rWafhUS+yNjSLprx13dzwtY2Nvt7kBYg2afGt
HmAkgTbSoopl3vfrg0ucFl1wp9eq13XPuow9NVHRaT/SjOoB+qeg/N1xhdci8TjFXmgIeWVGxvIx
obQ55Dlouec57CDdNZbmFOQlyiKlx8PMs39fn5UkSBD7oWfacZuu2DSnLSASVvh6VSIZabcH6K1F
Q7Wokv+Ss/f3CXpn823u9pNVcjyZxhMzDq6tAFxIVkxkLjFcNlP7Yh7K3b6d2JCQNXtwCjtqrfrQ
ESfwdO8wVNuP6+slOeR/rdS7aeibC82tSyadWie9izvypd8UCUrZ6RapSyxjNIbOboakQycJo0OQ
p7o/NL/N6cHtvuXL6NfpHZ9U7JyyqVz+/24qddW2NZQkBuDM7pbxgfKjpyJhkW3K5RC8/zTJIDh+
eSfM5AL0KBO88gCqjwpLI/PBRQYT+Cy1k0OOGd83b/awjtqkDHg0R2ZM/S7IwknhqkjfVeHWQ1d7
3m0T+209N8ccltl+bE7sa3u04+1AVOyBH18OIvIEgBRncdPRG5J+ts4lnR95t6iEgD/eZiKq8KRa
X1juDlJ5OiP3CWprd9IQ26WKDKjs80IAWYEYhZnkwlnvrA/W0t/W1hCVVEUC/vfw/9dXJCJTwNpO
czkMl5//VL3qN3qAREZADulxWnyQcMX8K/zTHyrH/uMUFhFldkhb9Ron25AY9i+7do6m1hzqdPhn
ZlmkbWVM9Ux12y8n6KOJCXekRJNqRksMtf/sjoAnFc9g4YrWP0ZQTj741MPrBks2IyFU6SBWNXYj
hmH0T0XuCQS87EcP/aNORZE0U9xI2QEWrklpb1pnVRhF8x40cJLPil//11n+aJWECKXZiWZZJbZ/
CWzYkibmp+zYH3HLE5U1kZ1gIctkZKCsQ3sNzK75kzahgwrE51hliMgX0JfbkmrozkqA9fQ1fmOa
XlisX67v7MdPNxFJAyAItepahY/Pex+U5uNY/yiLf9rtD1E1G0usHxH5Ajpm25l1WRrveYkcRBXI
4oeICIMy1JTetqRMSkTqgHRpGj7nGKV59Z67o3VgsRc0L+WNFjnB+Ko/bnHqGwArsbvtbB3LWEVq
I52f8ASCRXrI5+UycutvAULtxLvfkzGszghmElWYLbkcIrVAW057aWh4rdbq1rCfjFwVYkpOrkgj
QLqemlA8gW1sT5PxuPAgaxQXWvZp4ULrlm2SpcWndQfp/Nc8RVHw5fq5lX1auNJTMxm9WV0+reU/
+5KGdW8/O9WuKJhKnAMiYgMX2xyt1GnhHLxlZ2TnGvT8+fkdzMbtNPtGoMN2lGNwfTIfRwVEBAkW
HjTfFkQfiWOlRZ0FU7/3ThP2lrZzFiImKobGBxDAoirfSmYSxc6lwoSKqq6tHA/HHNIIfE9frMS5
4TixqkdDOoa4/RMfW7Nc+N90ghevB35j3VA/j5tA5VpJjoFYIMw60FwyG0OU+5dh+Tn0557/ub4p
sk8LFr0qFnBncqyQjeJQxrcbpi0+XXfF3ZCkJIhYGhz0EV3SDn768LO6nSI9am+MHw333T7cg9Rv
Y+9Yh1ipk6dwFiQWRKwUgpTA3FmBCWlgLcjJrVUrvDeZBRRrg8bIu67bMRV2XJF9qEDAWSaglo7+
p3zKxdn44BUXO4s0VthktWae1Cyov5bn7oE9G/dgd5grXw/Nw4IE4/Wtl6Q0iVgYpAXUiNCLiWOF
TGBSR9qEnKYTV7gpReyGEBgFOXEEtmA7xrN21GLFuBfr9dEUL1v3PuRBGnqlPcbdAtzKgAXZTXdq
j5fkaa84dxJbI5YLGTOHeq5Gnky1G5v2HCzFPvlFYd+um6rkJbk6YguS05SZsbsWT6h+5y5Pk8bB
X/JTsUayYyxY/pWajVkbJk+aW3RE+E3cBlqQI4t3ceigZh2q3FGZ/RIrhwOZu6aeDZ6EbvmSIU7T
jV9td7NmdzM7UIA1/1H0ZUumJJYI67zkaMC1cX8W61gwEq+ZEV1fLslWiOjwfodApAb9nqSdzrw9
dMULb79/7tNC0LalnmakFK/WXH/r84NWPLuqmpXsV18O77t7sJGNDXNd4dP6vVvf2sMdcKXXf7Xk
/IvAb2/YJ9Py8OkLSW2VhVQH4U2pRjPKfrp4hWEJwR2U4Qrz/kDGKkbm8mbXZ4Vpcj+2ECLy2zbG
Mu2NBemQzQwH6r1l+hiQtYmtgfyZvCperUph1iWhgYgE30daZ6RZx2Q1f05VGaI079f8YM9P1aKC
F8ieDpGRYKsJbdp05wl5WCIr7pPhkB2XEDWqQB0cyPZceMrHNGfwQnWYc3u+WXj7Mumgsk/pEepN
/vVjJdl2ESHezSC760sMsef/NOZhL16UoHmZLypCxNMd1acdpOEoJHRHiB7f2Mcxzu9M3/XNWD94
j/mP65OQ2CGRhWpNy7EfOOGJ2ZqHDqkYyFhG1z8tWx/hRvMMmgFmjfWp69Fnw+o3w9fdfrz+cekK
XUZ9Zy92lmKLe8oR4C9/msdLmUUL+rBv/SXUwzJeDqonWrZEwvUeaqBnKcMSZSBAm9CRGThjpchC
y9bo4vi8m0VhAsrTlphFOX2fun8c7dbVFFZP9pb9B6lbr7ymDn53b8Y7XJniuXhhdbLFl/4dCGhf
3wjZ6ghvc2dME210OIK2dqsvh5YoNli2MsIFrls7NwwKv2ipb/pG80cGtI6r0taQfF0E3nZkcBsO
Su4kz+727dYBVfaQqgQCJUsiQm89w/O8KcXCM+84NIdiV1hn2Y8WXl+7LU2jcPGjzTUAughCwreE
zwpr9nHqnYgY2z2r5sF0ECoURyNu4vkwxVrClckyCTiBiJQfBqVZAeUUnvB4uDWReK+DOZgQ91ya
ONV2X5b3FZG1fLKteqwxjkFArOfvD3sMHWSEJ/avLqq+1tWl+BsWT6okzV/UywcOvIjAWq11sNzS
hZlzgyGcgENvwiVK/5hRFuV302sabzGSUKc0qE+63/j2rWMheCmi5aSie5AcDFFvp2LAYlgunMm5
+abvSdf9ZKsCsSIp3RMRc7XyIm/XFd9+fbWT4ci+5If94EX7TeNHesj+9uDmsSqB8Dfc+mg1L1N8
ZxD1Ut9b6jo80bMcULIK3IQTs7NoY10agg67gUaHYwBZllZJ6rAC6mGgMGzrAswNTuv4uu0Vvufw
MSgW7SkjmxfNHZCloL4KLVC8+pCkN/1WHwu/Bk1V0E5FGRhbX4StZ21B3oD6X89ha2wObM7U0c3v
Kp6GeCSH2Cit4judrcrXkO4PQU/7ug+m6e+FbifjaE1ISbXZsd25G5b5hHLSAiGiadeg+EEzHVrs
Kr0P2fMnNi2ByZQaNUq6eP5IrPkVYvA+yCIvWgMSTI+6Mnj8C4j6aEfEJwp0QeU043yjQSfk4fLV
TPTgwlfcBvndELlH7ufHIi6D/NZFlqx98I70pVa4JxI3zqD/Pg5gKFxJVqd4XezY7G779NBXt8Ok
4seTWSWxwclk+mp4Ob5fHd96f/TJSx0ACZoYEbv5o4JPSAq0RGx3Ajuypu+VdsmK6YEZIOl3v+AV
podJEeFLQgQRtJib45yZNZuSWVut02AM43Hb8z/azFLfIvUWLuiICrfdbI6fevVFMCOpupJZeT4l
RQ6O8memxJxL0iEidJEuRZ0aMz5c3aaJdXCPe3I5VXC+wvRzHosIX/x/nF3XkqQ8s3wiIiSMgFug
HT3erJkbYt0Hwnv39CfZczO/ttWK6Ji7jhgJmSqVSpWZmrs6eW2jC4P+F+U/BhJcnxPZxUbko+zh
j/J6ASlteiL/2bjY2CBk9pY9+Ix3k9Igpd0I8SiKeGOoV8XDgRycw3ayLU8M9wLLz/a5bykGIzlS
RHZKUN2X1uxgkmg9/USx52lx1uO4qKINWfOCXQ9jR22TYQxG/MLmIKZfBiXlzuaYLjgsXYhIia45
xInw6e03VPuF1Gt8+yG+20rNnGN9UB26EtckFiNOncWnuMJqDzUPmlQH8BXKxlaQqCTZJGGkWPnS
GtPMaQSjdjXfdB6z2whxqFj5ghxOrdkaclx4oiHszgJt+KAI2mWfLESoPXjXJralz6oK2jzWE0eq
9rpx/d14F1ZVLHLRE2dJkhg5QPPQ68F86kuvMb0ijJ6coDhpIUB/eMjYTM3wi79VhS2wFy+q1Zb5
8L9leJ8Ck9auxnhuEdSjlOZkHFHbv193ZZj7yoqFbe9fGqFg161jgEZ8u4onJ/5g71fU0xr3wIbB
rt1AZdeyFRJOc0L6OR0XXDghuZ7hUTn/en19ZO0KBm1OppPrDa4PpHspNPDEKw4aWaDz93b7ad65
bfGlgiIgAp1hlz4ZwXy0dszr8Jwco0hV/QIgG4Fw4bRTqFbyER2t1q8Ij6Ld4frMSFydWPtaVtmc
zwPSIBU7l3Pqdc09SsEUZiFxQv8UuSLIdGYHjZu9Dfl2xxvdu3X+iJPv1z9eUmVKxYrWpnFMC6yu
27UQVRRB9qH5bofZX322zx4jP/+W7VVXKdnJJor11LVb1LTfRnNInmpACoA38/nTVpo1earjX7Ye
2++fNhQQ7baOMnxcEKN7DRJirPhIi5fr0yW5RIulrK02bazaaLu822pOoOhx2C7RtwaSYh1rlpC8
qke0n6KmrAj74wq/R47xXvW4Knui/KdadUrWpO2ReFyebW+rK84DYM4DaDIe3EOL+nOwU6C2+NbF
EM7qNa9IWuu4xiRaaNSJv0ZfDFVQLAvuxRpVS8v7Wa9wc1nCdW/tUfwVrC/DfvU3gHjkryobuRyz
ErEKTy9t1BFbuLP2AfH5MQ0KRH7bHYLvVfVll+2ciMV4HMn4soU490HT9jlky5MWwLb4mTr67vrO
lfhZIir3WL05cDb9vVCOAT9nL9MBw/CBwsyeimA52id2a1fbID9ZIG4q86ibf7syfhUP5i59dH3z
dfWnu/QIFMBe2dPlIxVl1v/bUw1acpB9YmXaYMbjaomdnATWPdlXe743VEeUbP2Fg9s17BYysuil
220+cj6av7M7PGgAI4uMxPX1+XuJ+Dc6IKKST1k1Op9zbGb3aCLu13eD3wdOCNTNjjwOSHl/zQ48
5If0R+QhpfbuBstBU9ezXr5hEneb4U9rtmpTDi5/dA+gzP/7ZuthfYhOLCgAr/AgqrpzT6nv3G+I
GFUGW7Z8gncg9WjyqdgM69u0608UERGyW1/+/6VI5YIkRxxxhYO/ZgWr8LfFXe7RfnTC4T7ZL0/J
f6uvwYizID8oRyTZKmJh39JTnqYEz+SWB30sONc4jI5/oSEH1XPFtrcvbBSxvK8rtLJrKCaN4F6S
4RpqghN/USyJxA+JhX1WPUAnnqBx3rAXDs3kOm0PxaztGldFACBx20Qs60tzhpvPZrQpxwlUP6Ge
z8/PzJvAULzbaFOpwnAvn9bEEbyD1vT9kG4LD7zciYft0Ub9yq31oUQs39P1xtHmAs1naxwkxbeZ
64CAK/KysoUQ4ni3LBOXVZikBO4z3Zf908rOafOh8DYSyxNJ/lLoqi5Tgft5s9MA2DJDBAF7qHAf
QEp5dB+4PyL52/rph4vqrvY+elDds2TjEkx+LVdU4mwd2+l7Pzwszo8oPli16vFZZhyCrWe2vYxJ
g+ZzFzDweweIKaowDUnTYkXfPFQgNaJI8g3WXreeSB+64/P15ZBEZUQs6chaA9juFp9tec7zeNe+
8swD5PtuC2Wmb1MACKQ3nefJU+UIJKE4Een/ymIZedLB35PmpzaEfL4bWtuj7XMFGosKWfksfeD9
GYw1fFCN8nLihthCXGC4RI+yClf87bTeEG127IHawuNPG0RwOM6KR9fLNz0i1oOs6wQ9Td3uDsxY
gs4ARp+Qmy574EL/32NyWuZ1SLiD2pu1PI7OR13QowVOnOv7QGIcYiVIl6SOaceIAo3ODgzry2IO
B30ItdtYGYhY/uFkdZ3jbzjwkX6MeeObcfm8OHR3/fO3LNA/J5Pt/N3dn2KItHMrPTPM6JTxU+Ge
+cR83u/s8kdfvl/v4fKbN7oQttDaotYNb4/RqSrrPU3dMHfBCoVHGBYfItCtjuOdPqKCDDpRY1P7
13u9aPnodPv907hqpuF5CTQMYTpZQblkAa/A8M1tRfOXrR/tC5uqg65AwyItD/EwxTrmsyW1yEeb
kXLC+zLBi5k3JV3MvnUOnp0LT+fdyDSvnyYe7xsoPVWGl6Q6X8Ku52P5Vs7FqvFNIQsqOv6YalF9
nydcYyh3jpxNjuaWebHFYKEjljaPyVCESeJ866x48XT9KXI6xRF40YwhziOsNV26PusKswhRIeXr
4L2DEqjCjGVNCyu65lGelJUBqYASjqcEA2qseuG8aMP4amExx3wxYoui6b6a/yzUPi9L82zGIIQn
7tfr8375652/gdWn/Vglo5VCgRtfHxX3azGey1VVti7b6lu88KlpbKuuoJAsCsEM+IcP7nPNS7/J
x5uqSbDVxeMfz1hmYkdFGLs41ezFj2yV9Ins04WjP5qWgcwZPp2l02HW4p1VG3uQtyue4CTNi2k+
e0J5BuRUirDI8ntUagRr7wIW5CqiC4nvFBN9ANYuBXFRC2O0w0PBk3tgUA51Qj86PQmq0lAhCmXD
2Pr/tMDGXNZ5xmgRdtr6alnOfuH8fdFVJSyXd78jZvh4N2R9M+pFWFfTT1J+jZfk3Bb5E6gXFN5S
NoDt908DGMrKhKISvAJq34/g/N2PeXTnMu3GZRbMN2lQdGlxzI/J0zuX0H2mLc9dlikcj2yZt9Do
09cvGq01oD6KEPKQ4Gz7j1ordK1/l/UDRa3DdfcgmyHBhjuIiM4WpNPC0dL2VWr7KQyhV4oKyJoX
TLgFd/cSL2i+JlAUqsddYhd+nLW7618v20GCGScGFJlpi4rXFCw6K6oKwTrr2wRa3/ZNbyRw0cIi
0MRmK2TvYcpNB86k5NibtsKML0+OLd6rWDnRzOJtGZYGezLIeLJp9+y4iyKylTUvzH29jmuX9Nid
PbSGmZP8IaD+2VCQt8y9LSKkSisrSVvAeiGKl3Z+b5rOw9gMAxL1YEx5m1JqaDdtUlu8TZVlVICW
ZETsoM07M2n3VJt2Rk8UXuJiOsv+R9kvKix7KLaQDefxnW1bX8jKAjpCSRQg69+dAbgHUzFgX96x
6Ox/bdpdU92pLIYyRi1ewVaVgWB4vu8X55zVKkSiZOHFq1ORoBRqtTFdFuTcIwoCIzLcdVX1en3h
L7slzMf/DmHEo8k8JTjc2NQaPs30D1urnsA9fB5b1+/c6dv1fmTDELxrFeeJ00AwOWQZ1Ck6iEN7
qVG0J746ye56F5eDI1u8Q6WULvZg4iBd1uRhMulbnteK+kzZQguOdaDwehDzLELdyRmo5fonDWA1
DzSp3qSNP65/v2znCibOLJLOQ+dmUKpCZUP2q4Sqbut+rfU3moRrVga3dSO42cxeAVvv4jxMGi3g
+mmF3rpJvybGWxb9HOj79V4k+0osode5XuWdEWEwVPOd+d0Gv65TvbXms9OrYJ3bF/976/xH2nmu
1qxmzMnCDtpXo5N5Sw2wNvj+svgld1J/GQ81iVH51ypcl+S+9o+ys9PqY94PdRbaCw16d92j+ir1
puK1HpEsG8agAvmLjpA/1rs9avhwUwPmTH/JphGy7Y6f5r91o71tIUWO9sEEzaLlVlk4FaBrg6w2
02ZI14GYKHHf8zIkc6/Y/pKdKbJuj0VVVn2FYQ+QSsZ70slopjtwbfoT242VeWZZpDjmJIYm6j6D
44K00BRIQyOKTkX+WrevBqGZDy/VKBbxYm7YtkUKblDoOZ0eGWno6r9bN/L0cvEI0H/czndJ9aQX
xHfGSNGZbOYExwHlcSvuVwoaSrAl2iWKK0GE1KegJqq+0+5j6m7KeGNUgvMoCpIUg07SsC++5/Wp
SqBdDeKyib3H5GFyIG+eWPvrpi2bQMGB5NWyWtG6piEceFCUnaenT/ncB3OdeVx718xXZ/hyvSvJ
dhCL+WOz0eamxqgKsOokx4VYXj/vLBXrpMRJieX82ThXuPWieW18XZovcwflHnaM8/fE/HrbALae
P0X9RWRGU2aiB7NBMZN71qe3vgDjfrq+XO/gcjoX5/c2dZ96iDnV7DJpEE4ResexGhF9BMec31aa
by+5zzjZtXT2pwJcjmzxc1cVTEtScrZY+F/mYFmst65nJwuQVEHYCIXg6XEaHS9H9wtlHoUfZiuU
rwvVbf9yvRZGLIQSjW5PVpEWGHEPctKq3tvVNy3DjQTk4XE7eYbF7rTkVNS3VSqhR+HakEXz6DZZ
jRis0nczNFR0dh6Nn05J9u5aPWcOeSmzLyMr/XmEnnCae4b2CqksBdb78gs++he8iLYaCMh19D/u
jX2xKw7c3lVpAG6Y3UauZ6Vek+whKXp9S8msQnAl7lAvdU8rFODxr9z43nf5jxIsH5hccFte70K6
dQQfUho2n/sGfTjFU4tHddfcZfWwa9bk7I7VfZnaYFe2gf+fd+AkVxyYkhhUBOlXVULnqNkyLYmB
NVpW1kFHduo6b52Yrgh0Jd5RBOYjE9WXbY/daZjZnaEVgd6ankGHU9vbPri9vWixvHicFKlSWXeC
g2kgitvb09ZdgoDHpecCNp61xC+hCI4nC68r78d+UoTYsnUTYfszN/WRdOguyhcvNrLnTH8z+tfW
4P4MpFWKiwTwG3uSPRf9n+t7RTbCbTU/ObiE97NbDSUuWUS/b7r2dYCmJ0jxkJvpftuGtc9atp+b
4b/r3ck2ieBd6s7O3LJKqrBf02+mWR3qOH+agCS73rzkRBMR+9k01NPKhjJsp3xnJzoqr6v7tRs8
vhiKLSGJOUTAfqeNXeQ4CypYaQml9p49m2XziouepxOAxkvy2pfZ/vpwtlm5EIKLbN+zrs1Dbehl
aFjjl8JAkQpRgUyle030EeZa1rNLynAaUT9Gu3p9HCJS7ZaclMDvRDEIdsf6rBsp4DiGifJgnQKl
4ibG802DE5H8S0VJspX9hU6XabGfumZOgVbsVXRNkq0m4stSxqdEa9C+VUF7lawf1mh7dW/elpES
sWNJiVSgPSLZhYfLXZq4QRRrxzG/6VUct20h8BgyC8ysDCmjdUgfVl486BMJray68esFs28MSEXQ
OK3CcmVh3+sfCekeTFIrLo+yuRfMHOQjA9ErXoVpq+80yEINaeTT2lTcmCR2YQgRQ5OXEScAEYRj
0p9mZ7zXokHRtMSDiMApUAV0aZ3bZTjz7ExAZNSW1q/UBmlKNN04OUIEMNs4qzTXKsN1e+50wVCM
/b8311phWJIIQ0RNra1etVPCYNn2tAOl80FLNxZTgOn69kfbMhW0QDJVInhqGeYYgg1OGfKG79IY
YdmavpLlv8G8SS/FtkW0VAQCB3OO0QNUCZ5YNnszhTbSPAU3eSARM1UMoHA2U6x1nURnrkdvbFbp
ycjmRjBfWjA9jixWhSxOvyfkK2TRH8HdcBhNlaCUrAfBgpciqrIEqmWhTr87xqs1fUAsQ0cceX1u
JBYs0rw7tjtCECivQlL+GZuvsfVrmn7f1rRgvXjaZem4ZlWo1W+s+Zjp9xRlOdfblniGv5R3n8KZ
vuRFZlK0bbXVnbaO92M+n643LTErER7l0KilJYHTiTbi8jmOf6W95heRpnsDXwavj1Xk/bK5F45m
o4uhlZYXcG9u86QVb0aZvZNKBeGXTJEIjzKNCeCHtUEIxnqvtd0ddarbnKeIkLKafDXJjA9P45eK
nFKSec0K/opV9coq2fRiJcwyG1PdsboKaR0dun5PGscro8hP9f31RZZEd2IdTF1OE67bmBw8tvrz
nEEL5NzWKKZKyU5zH2b+5Xo/soEI1pvwylp7PACFNuoBTDMcwVbIdCS8DZRV3dbFtv6fTMFelgiV
QojsK53dFcUXAERPIJAJG1sFOpXsU7FeYrbHpEKgUoSkN1BzZh9MZ3gy9V5xjsmaF+7llVsUa29v
xSRt8Sfq7e/tWv2epvLG+RGO4dWahxm6s3iUi1+S3ic9ePUHUHH8uj79sq8XjRg1jVk54vWqRatN
+YuyTU8mP1xvXWLEYtWEU2mcZy3e4SLUfAYzWY0Ttyn1r7cu2Z1i0UQT6XXdRvj2zH1A8mnqKq9v
vpi9SrtY1r5wrU6SuhiYhpKSEVywyK4ANlFW35wZWslkVUS4EnctVkwUGdxbTDCGifX7xYDAT+xh
H63M8ZobH65Efv+oWcwowT7FG0ESP2/clEGsFUOQaKnjAZWlctmy+RJMuU3s3ED5XIE7J/NQf+eh
kmIX8ffM+X7bggtHcmo7HXKpmCwzr34P8fOoMbBBdPtkVByeshEIthyjOlIrKhuuwin2NHpcm1cy
pmDger1tAIIxT3GeR7OG2xho4qvs4FKw3OXPbX/j/AjGPJpjmiLTBHetO7vEiLcFCCbX9AfVffyy
QUMp+n+99QwOxchoscTGUBFPg7OI4vXp+uTI2t4Ou88nAdVr3YDQaOik5WuZu9Ae7EyFI5Lki5mI
f6rmdEhBNwkbsGb9d2oQx2Nub3lFkyQeG4uH1kizU5zEwJ6Wxhqmaboo3NRlF8tEqvKxWcZR5+i6
NP4kQCRmReW1yU0SwTYTMVCaARnQqEFNiFWnDyz5k87kZLSrIlCVfbtg0g6o0FEL8regK0EBJkwN
zqOxVCXDsuYFg9Y1q9Yh2oNnyrX06Mghb/iTmTednEzENKVxQSZbH8uwG98t40dEtT3r/NoqFXtK
tl8FY27W1WFFPCHt1dbe3CynMh4VEapsXgRDBmZpmDMLTZfNM3Q49fq5tRRWdvnAYSJEaer1fgJ5
PjIHy4pr/anQeh/6275eB60KJyuZGRGjVPdRGtUMSbthMXZtTPeox1FsyMsemolFxyjyZCuwjGWY
lN9XOzQ0y2ugZlS9X/dBsua33z/5oATAiGkkaH7mHwWUmDTwSfGA8LfrzUvWVYQkWZbN5tXGuo5T
ctfr4P7jxG/XZXe9ednaCtaaJVk8sQTNF1mYcwhGx7/H8qxZ3zvzpqd5JtbOVU08GXjxwwCKtyrW
g4a/5/nPhqocgmz+hQM4BwN4lNhrGdLp1SxyL1odf+ahXs/B9SmSrYBgtMNcJ8OwzGVoTtnOmItz
TsxAUwpfyr5fMFyuL/Vs1Nj5s/E7Xt5K+g4xXQ8mpzhLLl/8mFg3Z+v2hhHA/HD6Npp+r50T+y1Z
HjkkIW1VhYtkjkQ4kmOgRNIGA2k4NHQ3RTwkY7Nfo0Hhl2XNb7v3k40xYlq2E2OOSuOO0NfMCIZC
Eb9JHI9YJ8fK0YyNGq8eFq2ChGT71DAUMy9rehvNp68ueDQTlmPmK8fEDazdL7F+vGlPiqgio7Dw
uT2MqqueDOe7uTw0+bfbmhYO2NLU9WFe8DRjmS/u8tJWD5WKDEa2jIKpWiBZBJYPTWuAl7D7uf7F
YkUcK2taMFJtmSqo0qDpbiusihHjF4nnmIXiDJEtpWCkazN1ebW9KaFaJgDb0i4ZVeJJEvsXK94K
d65nViKprU2vhnlXNl97VGO06a/ryylx8CJvbJuki9Eyswxd44XW37MY2tbxi2n/mlU9SKZeJIwF
cmWiXZlGJzehke8wMFzVmkF8dzUVW1LypMfEkrU5AQsxwObRyenSwzyGUap5NkkOy1R71druovgM
LfjBjoJeqRksmzjBeqPYGFpn4dEpRR5iMZ6b5iPWwSM0/TBmVdZPNnXbdvvkIcquaDJeO9qJknU1
ORS7QZO0enOe1mUbdAAGaQr7kOwysRREp70LPkjkQ+nUo+SqAZk9XyOCaAgidznyaNd3m8RORCmG
QqfRVDsRXgcIO6U0/oKVuu0MELXap9TKFohPVyHYSE552aAsrvrZRCp8q+TLxSKPxNTt2YniOjTK
EWjA9a1sVTWtkrkXSztGE5Wzukvw5SsNmDV5pd5n/kLsk9PG/12feMkpL6ovkGJOYofQKqyLOvZm
Di7MFQWKBQXN3Gjv2w4ZcXN6v96ZxDTEao68a5OG1noVrvrdUv+gMYXc8l1mHi2qQn3LuhCsL0+H
saA9uohmaMkCNn8u0/U7a63vReO+TF2vBdfHIjFBUzDBLp1YSid01BhdWCTlz2VJdzVV5aq3LMe/
hQ5MrNtIlrpqswHbyurMfbWcQMP/bmjrvQZEz1C4XjHVYZMUigdY2U4TDtgMheCZ66512C4PQ/bA
5jTQmx3VmCKikbUvnLLrNOvAiaL9Pic7S3chdFW/m2BETXqVtINsPYSTth0ih6eFVYe00HYdm8+8
TKHPqT9fX+7LdY+ojRc2FopDxigrCnrWSPlfk9fPznwck/rEJ2PXRP19GbXHqaJfI2M6DE71zVUS
6lwcGXoWdtqKwMfKzIqeSxr/sSvnZLUTnnvqP9dHdnGnoXkhbpups2a6NtAzSCy+UDDixh0Jp6kB
lSK4jvSPFPy0jKqeIy/uBPQm7LTENuiSGzU9czv7b7YgX24DyuLkTcCZozBNWR/CbmsKkKGPLKHn
kWwBnVP86aaMBMxhvqZFh+vTts3+PwaKgQj7rYAsmVbHy3ruINXQ8ApkaTed7swUM596gyc900LT
PGrgIL8tBBgQVSHKRYePxrffP4UOazwhx4ZC5I+I7Scd0rH5c6rdlWRngLS4m39en53LJaToZvPP
n7pBJi/Dazk3X9b0xVihfl79SkGFbLieEZkBNvRRZ8hPxvUutl6sEQrjTnrSB1Ud/GWbMcVEaFPi
ST2e+XKm5WNeHTXtrrEUC395d5liFrRDSgIPD+ty1kYWLs2vyoE88rLsh+50fe4u7yzTFeyd141h
w18u53kIDfLdvilVhiURDL1fJgY8V76eS3aY4sOgSnjLvlcw6U2njbp9tp6n/s4FM/kaXJ8Hics1
XcGOdXfu1mnFB/PcG3bgXocw1Prc/mfu011+UEqKb9/5ryWbImsTb5Ihzyd0k54WfwXnOj3Gu/lZ
e3agCqV6cbjMRcRMMRlq12k0uHa6noeQHQg005KAPOlvmw7HJsS+Gp5i1rblvDAcMSNadHmWEgfL
kbigeNlkw1fQ1VWpR5+NkIKNWslWJpk4MUHqDk4HXTD0RA4MNGL0yA/L73a38ZUtx1HlDWXbQGRn
sFhtkEnH+rD7ja2MgjPeurdAsJTswIaksGppL8L57kSNPgOltp7d12WX+M0BNQ4ocU5+zLsKEiAz
V3QksRaRtSFPkQFEaf96pqPvRKe4fb2+7rJ2ReuuqlEvuxJW6Dy0kPqkisDncnhgijjjcdIt3aQd
FjnkR1jGwTpswsMquKnsswUb50WZGFU+rUgd30fdLuoUEa2sXeF4TnhGzATKyWetfS6rhzI53jTN
YlY0ixveRPm8Alnzo1tbLx8VDUtOLDET2rZpaXUxGmbDe8t20AX1FhXXhmxzi8DhonF4k5qYZePV
xSkclvs0cH3e7ZpTvovV/IUSjyAmRcFYPrvdwjCI2o8OIJE/klf6zB4ZqEVTnyjWVjZVgqn2vE37
VEN85ALrmYGsefwVWTepxDNTzJA6DksdrVjXs0NObfeC9ND1jSNdA9FA19Zq09mAX9b25Qlsen4U
QDtirf3Nl0Gg9zYHI1IvrYkx0tgy13Pu3k/J0c0VDuYybyRmRjDVCDQYlbmg4dEsuVb5uG/1zPU4
051sn4HNL/ugK9DW36bGsvuHCvQf9jdNm6oMZPIWpJvGw1Rxou34qNdLONQxonLfHNYi22tJ3cwv
i0M6onsjEFfc8gat1IrYayoN5Yv41zai1W5ssnw2QBYIbF69W9zUir4aTdNBpmCYrYgHitXaVuXC
KSriGzmJl4Kbg3HWSWS+mUZCHyDhMUEZu0w9kiIiyXqUJZhz+jE29LkiScizAW+bLJr9pF1vothg
JhP8mNZaiR41TfQy0savp/yo8dlziljhdWRxui20b5KCsN7BohpxwELI2PvOiWte82s7x8stMEm9
+en6pEp8spixXp2Jm1GGvvqaLuEM6YGzBZC7Yt/LDEzMWNtZmVNew3LnPd0zPwXrM6s9GwSDbF8f
hkqxNSTxv5i2HtK508Dcq59XmngT911Arvv1OGVvt83S1u+nm1M+VFB+WWLjPGTTgzt1IYi0FLGh
xHGKuOp1ojPsBk2XZr4HImFvA346Levu+pfLZmZb909fXnVTlGlpbpytdbhzHAIsKAcy0vRdfqN3
FsHUTm9AD7TLjHPbpfftQPddqTokbYnFb2fap6+3AIZhTcWNM7Hd32YHcKDdhnzR/3A392M3uW15
RYixVqIKTksMJ/FQEX9v1iRM4q/X51+yvCK8eKoXBzjK0nxJHRrweDitabbvCiX+dlvHCz7R2mbu
0wyNnFtFNI30bGjmqdSYt4zsntqA6Of3K3l3UtCqVsm3PIv3rXNXLr1fmByVW/vrw7usH8RMEXpc
G3OiVdSmZ9PKA2rUB2M8JBxxhavf99OXGGy7cX+keu4l5r2R4Wh5q+h/o04Cu48AFD7PaX0y+r3O
bL+xi906vunGH0N1v/6r13FpfoS4xCp7CLZpBj2z6ktvGl7WOUFHy2NrcxyAgzdNme/OelABtmwy
qJJ+w6HnNfSLszbnEjkSnXhRRv2arPs6UuEWtsTOpa8SrDKvKCPWbNIzcL5/oNG403iDRIx2P7e5
P2m2T7If1xdI1pMQ4Rij3TsROGrOLuvPNKn2Onk0srHyzOzNYsQDqDK43pPM14vPUk25sNjVUnJ2
Sw9rGsS7wmdv67O+rwItaFQxmyQKEJ+lUicyuqpOyHn8tQ7+/xPxI2eW/NCezf0mpqFKD8hMVziG
Y6Nd5mLRcDRq4TIcc3K0phvPRfGFirhjypiFoJyEmyp0vrdfdMMzH60Qc3WKlHkUyWSJz1U5KFD6
ceunSXwWDkhwmKfhu/0xBNv56wbj9+uLL3FD4pPVkg/cTUpOzrlxl5WPpqogSHIAiK9Tug7qfWgI
kPPSPNTZ5Nkd923+xZgDpmR0kX274CKAvTHoWKEPd/m1uL+jlCosQtbw9vsn32wvPG3rFQ0bSZMe
oDE6I7laTorA4fJDOjPF56hMLzJWzxU5JyfnYO7mo3MHrgXfgm6KSphANv3i+bu0bdO5JUbAHW8p
A20NBvql4SUeIL9e3zmyLoQbTNMxw0rINkldc4K8kOaNJNrHre27ubGbTRW1n8w9ieLf2WwMRs8x
XZuwlr0HqPvY7+qNTR8S40qFDYnBiXjhOilTVOJauFEOvvGNBptsHwDYFoiOqzfwA6klNyW7S0QO
D3jtXGgO0+52xrfuodwjeYlr0Ovsb9o5xWv5x367vkSyPKmIIqYYkTYCC3Qmz8MuWrzO5ztt1wO+
BmkA55jsVPSpEpcr4okrZhdzq6GjMfk5r48TvK6p4vyRbQBDsPNypgmlKyYMHNcWZA6sYxL05yT3
qhMJkAs5XJ8t2RgEq4/aBYBEPpNzTO5XZ59GT/moKJuQBPMiori3kqXkMU7YuQm0LgScJp5eB6ao
OpZOkGDtBuFzFfdoftyPd8yvIN1tfRQnPUjCwVOVpMm2rWDvZZ6bpLNxfKPC4bFI19NQfFyfeOn3
Cwd2R9ONiiYm5z5wXc/a89D1tfwwBIDf7XCqkt31jiTL8A+kWMssyJcu5Jya8aNt0oeMJfvE7HWv
M1QEDpJdJIKKh9KMeOZE5ktr/EqNoACnmJsqQijJEoiIYma34GKv8f18NoNkGl9xL1FsftnUbL9/
PvKq2RnYMJLzFGcBwPVezO+H0Xi0VbJ5snnZfv/UgV5XzkISWBekgBG4QwkcTsiyVS/IMlcnIorT
yRxG8LyTM2135Unfrce48Tg0ZP3VN3zd44HK18lWQYjM66Ga7Z62GEl3cs3QVjkJ2QwJVty6MU9W
8GOc+fDu/GitkBLFI6isZcF0nazPEuAyyVkzf66Qh8F9OdIUzkcSBoh6i11S17BffHWbV15WvfS9
teuXx/jXWt2ERsQD6Paa8mnrVKRZWpMwcu6yr332CjDIdXcgWUgRT+yUyxwBKQuP1v5u4pcUiKLr
DUuMScQRD9liF5rB9LOlfZD6bFQ8sMjRGX9db16ynCKKWAO4kbKsMl5Q3uLuB33gp7jH2Rg7w8/r
PcgymSJ3vll3aUSmMQIt/+A5dRtUNffAgOzVSHT1wxROrX5IqhbFB9Z+sF/KuX1oK+dQlKoEhWwO
t0X7tOjrhPtiPUf2i61rywEaC4/Ensz/4+zLmiPFmWh/ERECCRCvUJvt8trr9AvRK0gIhDZA/Pp7
PPdlru/0dMT3NNERY5cpIJV58ixX4hI8Zilw4f++0r+P4H+Z6P+uJ//4HBHLrTd77K4qZk8zcYgn
N0ujDLzC5NfFkk9B+vd2BG8snz5Y391VFAbWxXgHZ/Ff40afVPiwu2/dutZwIjmlqTix0R0yVjRb
0d7yGa4M63rsV/U0ykfY5p6GAf7Oa3mziuFsxXygFf/83xfz72o5vClvSsiQiJRh9O2ueT/c9byt
RbXUWSuPvuqarcqbktFz4S8DLJ/+8JGvNeTfvr83tcXv/SpiVyA8vvdg6ObNaOZTlzyk2Yd0G55J
j/DDldZy3mv2P56xf1/+P+/Z7ls7emavLlnrYnu/YsiZtuf/vqLfPHhvtc89gkLmfOfmSkIWj4Mu
ZMNipf9axlWALcbz439/zm8K51sVdMvWdk3niItoXw0sx07c0JWxmy0B1xLpmvm5Mqn9Q5X+3ZPx
NjAyh1HmypNsuXomazktjVheFn836g/Z3jceubBF8m1qf/z3tf1dJ/7lqXgrj65SkwX4Eecv7X08
ArPCcWy/ZTf6e/voX5D2ay7T9Kcn8PXh/rfPei2T/3gaAkFMGOsy9rKc/DU7iuNwJu/CYT8ilO2Q
vfz3Ff2m5r7lDZZdN2ZxWxi0/JcEbn3cHLs/UZN/Bwi8ZQ3mvN91n8QEMPbaHSyFK2f2F8nezYTW
oCzDwKe6y4s6gbR2yf4ULfi7K3pTKyqoHwXi/qb71bSHxE9NXKcXbf8nwVbByJu6IFfSJxVPpnue
L5dEsuO0VzdlsZz++3789jt7MzNQBKkvOcXvz+tXohFsAC/z3f9NdzR/2Of9e39A31IH+5JBMreW
073OQB3mZaPon2bNf3/5UeH/32eWLF0wkuLLp/xs5BNMvuquvS380Zf94b+/oX+/v/QtadCLfduQ
U63vXXnnocFh/JJBqfvfv/x3X81r8fzHOyfDruS64O+flvI+d7op0+UP6oV/B77pW0qgL2w5jCbo
+3lPpsPcurpK06cJuRfamhtZgQ8l1PF/u4zXy/vHZWwQu7JSrvrej1Pd8uLEsu4PD+jv7jD9f3/1
ohg8sgz8AUmc6gwAonjI+UOhTrr9wzT4uxv85gXOpmFIcdzre6M/Ln1N6Pf/LRIKPNI3L2/WkX12
CZ6dcn5v/TunvjnUntg+SnAd//ur/91f/+b9XfN29iXnKD+yrRN26fqxieYP9/U3v/wtPzAL0qxA
J+f7NPVHRvN6sOoIp/w/HDm/efrfsgJtGMTIB9zbWT9u7LP6E9T5uz/79Vn6x+NY2awKVitweKuz
EA9T1fg/iTd/81a95f0hCavtSZfJey7dvZDg4aX9D10UJw6bCb2K951wf3jyf9Nr0Ldq6T0luaKZ
l/eJEmfFksZWWV1m21FmR16Uh4kgOHBj4W4Ct+6/n6bfDCz0LRNwHkSw3m/Jda6Y2MGYpNU8QYPD
Q7J9kBbJaTDDi2NCLmwgcfhWRLul6iSiKsaHUFUBbtjLnHTwD5/HDftCNfe7eiehS3H2D5XttTj+
/40KfSvCxjmbMxdT9kLcdbHntDI1pqeW/cn0IWN/b6f/7SPe1ARgQ0M2S45FXh8iJEJwgECVqASH
0QT2Ym2Wbtyxeobp7Lj4XwnzbIr0QHrV7YALnQHTYKk1dcLFAVHGbf+K0iCcfpjxGydXFKFBRso0
9g9sL10yNEaonL+sJA1saGRvo/1RDDBpP5g0gTmdcttgHouSmHCeN7XDvauLrSs1smfSKe9gaW1M
nM7GJKPsD3FGYtsn5aOMCqCc1qKqy0rJ3tW6ynjeH151Qv093QMfbT2YpJrwdite6Z/J5mW8Zj7d
LCxaQo/EoePUrpuoDpB3jmJspjI17PL6D/cwZgG13jNdJY9qmeBP8JnTME03ZJUy2AtdVrKcRLqv
y88Nnyw/iKAhdGOZy/mvkLZxP4euKrKiodZiEOlqOq1tf5x6Fy+MJdlqmkRwEU/TYCIYKDFhmMqI
kW2/H2YC0KQxdi/Ij0HnXnQHkCwD/ZrmJoFRv2a75Oe52sEFrzOGM7FsxpTG6pxbIsxwyiHxHJsU
c4OMtY5h+ViaauYXEIlJ+7DPuuqyuvBkym76sC7ynMWR+VPBVcS9BKnBx3ttIIm7QscMuvhhTrIQ
G/DxKxXqWCIN+i/EC3Or69xmDJnpygMPGPtQii8SGGekiKUbUbZPji+DuG8JiGzuIkyWzh/kbGT6
KS2s3kFtqxxRtVGiDWey6RniXbuoSTc57CLD2MwJOGcdTkg98yY1CJ34stpUQC03C9ONAqbgPou/
QPgGIaYeiJnnU1gyD25CznS+3HJKi+V+CrIafXLUCMlUH4FmmgIR9VsLNnjl5+ElAWsTSjxY7RTd
Z6iLyGAOXhUqeVpSECFe5s6DAyNzmn/lFnln/CCz3qh6zqIuRGN6Pgx3qhti55qFpzDpR/hTR+pO
J9Lfdoun5ByohfN1jzSJ5K8R4X7gTSDujz0pZuEfdPDtHOVL0QVodgbw7FpQFkOf7R8MI6K9a/ut
GL5b7OKXDzsCagr85W1vMB4mMprlJvC9xdLLEmhiGzwmxVw0BjaZ6smRPYfWfyinFvoMQ7eLygvh
RZ2NSTAvTuqx/AUHqYltdShKTa5zSTlc5Q3UlvttTOSW03qsOrxpz0XPq+V9yMv10ffFgEAqW7jT
qqXZfyaVICNi/bol+wywJAFYHJc1/ziWeaW+tVXeyRUO2TPUQhdW9a0y52F9tbJfMm6qooaDsViP
wg2draWpeHpKtBJU1KYk2/KpGJiCZ0RWclXBuFQVKQf5RKXuAn+P9WXOx7n4MTIr5As88Qd3GOa9
ZKfW+b4Ht0sO7EbIJJmubSeS8H2YyyS/GD/L9b1akMx7VkjJS/wxr5JlfOn6Ip3+WnkWwk3RI9jo
LOYJmE69zH7jtZg3ecnIPBwHa60+rIseEP4Anc1DNBD5RDqG6bSBkEX7etuHDubgOG/29APOP3g6
1cjEStgLfS0SH7S3WRrrKMeSvYtw8/UgPApj48VNIY/oPPNRfSC4qvlI5Ktr/SHvg/Aa3jrdntSV
KTr9g05bwp9RUlX2bPK4mL9ajht1YsZRLMUgSOHt0XiKBFWaGjUuB2S3Lv4mRD5I5BwPa9ee0j3J
yifRgzs11lzDSul2kLTXWU3sjEG65q97w+sy0WB+ZaAhwBffkCSB3Nsjj8nD+nh/bGFI87mQumKh
NoYO1S1xe5LeJFO/PjrQ+oysdWlRfc97F4NGgPOsnJCHpdyLNa0nlnTr/Tokif2FG5zEpU4zMLhM
PY/avaJGfTm7WFfIRYPpU5mTaNV1FtUk+1PK41zRc1uULXmyg8hEWmOaglC87piM+UGUuC38YjFY
z+cNJpr3tAsKljlFNkwwWN+FIfKI1nyj8P2HSy5+sq2yXq+wZDRp+86hm/CHqSR7mTVrtW6Q7JM1
lfly7LS0vL0dYSLkWjBXKeKiWLIpxF0K6mN605olaW/Y2Cf0RPjit5uRkWFpDwW0CuSMV7kFLFdt
08LNaYVbZn+/auKblgzkXWFpvE3IlmNtwfs8fS9xnMEEQix9Yetln4v4jMfQm+e0sl33YLqCtZdN
jzN4UYNwMPsXTor7pdU7O9O9IvC9XqMkGuHgEF5mjQxtjLe2zXtxa9oypXBpDt14h/vay+ctXWJu
GtuK6H8h19YPFmE4KVZZep1f0+5g+4tot9jLcpvQJa3gvOwTTnJ6cSoN0T6z1kAgrkpH+qe+DO2C
xNeZzt8Q6u070fhiwHfW0G6nqwN1S2TDp343rWhe37f4XCTeyGPv+UGb9ZgSzuWjMWMKoym0BTlu
0Lqq/PvunIOdeAHLom8Ti8l4pZvM2OM4DtugYWivV2wOd/Qg8piOnR50DcZdYm9NWHYYwnbQmpqv
MMFOh61pkwEQ5iHrkwm9SKqcsh+GJA+zOs6cigLk+67drTmipHLbwFZ8crclQaBr3yBcx3bTj9TR
NR7M0hr/UWUj/o8agZ8qlbXKqyGZ6lJELYda69G2n5G6ip8JkFCTVyrX1C/yQNcOHjfHgQ5rARjL
CJocXJtb9YOXxfp19pjxL9oFVaesXO97IKBpi5qtWAdxtqR6uaZk7pBP0ycsZwmMUaMWRzrDbgI+
/6uXLzvcrPfDkiQsbudsgu8xPXUFTtWzpXM2m1NFZTosUHfy6Maa+uD953KH88uEPwiL0m9coaYi
vQI96XKz0InL8YbFccJ9GfcC6QE0zPhW8FWW1ViBTdj7cm9KBEr26UWOfdG2h6638L2BH1QsHieL
o6TOys6UtzNzpXuyoi1BWx9lO+F46ukgfjq3Q1B5AJK0yGu25wW/5zAeaMtmN2oL/RXpOXyVR4k+
FwJ4Xy5T2R2nMY/ndgrrQ6YYot04yeyanvjUcp9cfSQke/BTxheA1Es174cuuLG70e1UjeHbOPZu
OQbHtdmxWSkkTWtEKCbaPAPOyfXUIDGwy54oul2KvHIFw5a98RsmrQ/Wzry/GBfldYN1f8YaixZT
wwUUBSTLmykaAlAMb6M7dqtbWX6EypYVH1M6wGKjLtdQIIIl1yl2H43u5wTPKLeGu6rpCTFkPgxZ
mKxtVJpBl3PB4WCQ3qJz9Dd5xNHmHoRluTV12w9lckAgIzHq6Fmy5+VhdujqZM1JPwvY7axoDEtY
iqmRfkjg1Jg/WVcR9EurmFCV+Rqn3RyRUYSGAXlYhd7vA0PHd5dtbOsfvUvtXtZ4Erp+bbpxnFrT
mKlKpkfcExm/Z3hf3XyqJhiYDbd63dK5awA8bri/mpW2/FDtxBXfeyVB30QXV3QPaLWZ+G6VXZNn
t8HL7i6lBUVGTOXtut7AUbIcZWPTnWLXghor2/JcmDadDn6JQNGb6Pu2M+dkStO+qC2mrv1h2Pi8
QKmTdZV/pP3Gk1gvjO/bDhk9lt33BWLo3V0BAWaGUqvsFJMmdIpxclBxZ5Y98IXZZX9xwwxB97uK
WJqfk9Is+UeDmJBeXdKyq2aDdx7LOBgU+kDF+2JUONtvdlUkGoMp+rOuFmGJNIC2PFaVhrmqDHlx
wtCzEnfxyZZmr12xZ++KvVS2O2F8YeyYmcTHFwUfOPKrgOfW/h7t94pYEkbahYCqWVjb0WtQQg3H
gsRSYvEoinmvmo5mQsOovUSoWhBNcJFX5BZNqU0QepZuqji7ch7m206P04g9VaEycPUgn97GpqxK
XX7bBwSRD03XpWo44cBryXgZJgdL0npaaOb22o1lRJCbINN4JCUZVn9O1E7M11kkeFgnJECYa5BC
23RGdQrKTbrOVOYy+AQNfZLLhyFdeP7e6TZ0n7XaM38ztpgzvzAx8dgDAje8qEe2Th7TH0QQToFQ
w1E/m9dXBtPp1ragl1c56lh/FLpN/cUOg+k/7LwkDotvChub+8zOsu8Aro+9eEdj0bNfmMeg9Tmm
6ez2HLFHTu7qsE2OgZNdhiqf0eeUHjJoPFSE++lU7mmnzHHwvfb3KUN+6NdKbRyTUqUpmMmgoIr8
Q16lJbusDPY/L+hdhn49JW5bt/tpUxzMOT/hyLmds4RRVXMuyuRC1xW2C1hNl+qFaITgoc0cxqbd
VAJ3fbcAf1JIa4kTXqDVVHGi96j7CBGvNxAr9q6ZHU3l01p2r/EU4BruX7q5X1E1xhRu01/R0bm4
HOHSQ02DmtKi1/CjmLNLBgeTyV62qs0W8PRzNJSilsPYq0NchG9JDePwMV67hC/kkAxtpTAyyk2F
j0z5RP9cRqBMPz06S/V1XR0Ln7WtBv9RLt7rTwkME+htaVte5qeqiHp4NHgMzAfI/St16vDm2u0l
9L1nV2t2Dk5hHOVS/pyRJvIZx2fs9tuyXUt21+2zWEXNLBqvb8Tz5xy9WCkQb2PwNhEx+Bvk2bTM
NS1c1W1bT73IVtWM5RIQtuc9sdNRurwI75Se8zU0lmRIaboim7hfoA7yE91uiq3HCXhjLG7cjHpT
MlHNNazoZvlpbzMuob8aAthXN8jWLbpbiKuoeSd2NSt7rOAOgP3/GgxbzjxDBOKzmQzbWkTHhDXL
DhJFtNoP++Y4ma/FOGLVfCGABFRWv1oWkPzMrOTYm6DtVlNyqFaNRIqqXEnuD71H+TmVIsM8Fsol
AzmfSYFU+RrWHUhGw3nQYzYKZ2qTKvygLYWuHnzZAk3VRJNlaFzaj7k4toGh+z7ki8dwV0MzZvin
GHhWT1JdTFpNXxj+Fts3a1/5ESmFZWfD1FQMl+9eT3ixXtGVhqsnTMzvtkyE8jEf0qGDp7l6zdwe
FgkYolvSdX6f2AU+L+u2ysdSrfaUQBOFpXkGnD8loVAHAaXY8oEs3mys9hj9wI6M3L5sM5/KA7LC
3+Wq97fIJ2PZ514AGcHqBIZgINrao5YcrzVnq5+uG9PKP+mZxR6F1pXMhCNYBbsTh2jB3/nZLzpG
VneJCfU2xQzElWpv26VGXihn71eYVAYKIBaRNXmzQQ7FX9pClGY78NTlAaBV4fQAjIHu3bzUPjiM
98CyK6yNMBFIEEoPtCsR3HZK81WWEErMLndP88j6rqwF25xqIWZIBkYxzsNlWF5Ur+gyHRayR1hJ
LxFeTp/N2C70OZnDAM+93KdZ+jHL5aY/jbZy2/tO97m6tn5qy3jcZ+kGXBNFEpeowWxYUShdVrh+
aMhCcr00ADPcJk9x22fuX4a4p9t1yBkGomYx/czEC2gluy67hmh476p3eb/jfnfMz7XNRHXBMJTF
BcDiNFlMbSlkzUXdDzmwiWGbgLOMvMxu9zSDXKYOlfD7YXTMfc+haHQPNB/7ocajs95mCcj0lw14
8EMhO5j62rLw2Zk5CqsUPiqygabH9xlJaaWohqvIjRtulKbL3DZLQaGRAX7jX8ODKF6fA5exLIYG
kUMi+1jgCwGmwYtElRxmTGiAIJ20ahBgIpQZqtJx2dCUf1F6TQ0kyD3w4KHU/mfWV+1wQkXEHRjz
JT9tiJfEWG2LQvzo6DR9AVQm4nUle7piLMEhWcAvcgh9DoGOCOEn2n+lvkJ85guw3/2EL24ViTmu
FcqgrgOArw4SwW4awk1WLV7Ot8KiE/BNdPn0zeweLcotAMhtdOc8Gat2bwSAGjr/qAZtAIm1OL/b
/R0BuBDYE1SjyT7cJGvM3FfMiST1T/lUAKRqFFo+vLsTEPDqVz6EvfBNDhh0aoQg6lAALP9UODe7
d0MXdtIdkXA1hZu4r3h6hc2zNTsuEJlu5ADJ5gwPdTMD8EQi6qY2ibZvnzHMppqt+G0OADMwvBzm
93n2bkJn3H9UYEIhb6xg3k5T3ZUd358RFYd56UDaAoY8h7TqdZocC9ftMTSZIzjvmjRVe88Oa4il
vXdsWMyNJmRavgKBNJwegZshj7Z9laV3p5B0JQqf8Ttr76QuUvk+mQCQfs79voziMHkhwqPru5FO
B5YSdDWHbhuW8VCMi5y/LWOl5RnemRoz9syrTN8VK19Q0X2ZFvyIMt0u4cQCtrbxmO6bgTtgwQYv
frnKQjuLPt3suJcZ8eMrwCKXrYeeYhebralOR9Yd9inQsAGfwNaFNGSeNcN/qiyAw4InesxRj5AO
9FgtO+vv9LrsIGUg8Bcrc8YEbiHmqth9LOjfSV1Kh3ha16KEtmJJmPHHleGWHVMI+vanXsUegZ5u
R67bCUaMfMsR/SCluFnROQPsirOx1WnQI07Yqqq6e7IFHu9EtCWieHedcPuAL7Wwl8KOI/9WSS2d
ajSmrpmCazPnyY9+LjdxVLPNsW7IBRi8gCyihI9dgw63W31dLYEAnCAKMCA5b1oW9lNedd5BSbqa
ofqM3dFr+wkVZXQ1TlxioDzC8RLX2gVAM3eb5gV95tRXsLxv97bH6re17Z5+GswEpObQt14s81Hn
SccSIHRzv11cr3R2daal85PkXqzFYaB9Ljy+Zz4t9wPNB38dlmrk48ER+MKlSNucLbrDKpNJQY8Y
kIaOnIlVtLBov7pQuAPe6UF+6knM2g9ysm07vq966VZTY8YTAa/fgpb4J4I3huziRpqyjwT8gek8
QDGGGEFHu5M2CYc7UCpkRB8I26Z9PEIM4KQ8lFJ6mz5uiOnbviCeM12fpaSDv8PNYAxDYyBjdy0H
Jfg3DDKIYKpFFnL47RLp+9csbjqg/ucYcX7lxJfDdqC8CGptcop1aNoAQ69GU+9+y6JtSrR/KZDO
4pVlVAO1NvGxggUT+VUVmwv3KNLwdeTrPPongg7c3UjEWGfP/War/F1mXdC8IRTdeThMYSnL91hl
SHsiU1Es9Sic3VxDnXWxGZNtKi6qq/Lsnhs0PeFUzMv+qucbDGXHahcZhXESCIclEg7EULIah5TC
GRm3XmWmthad+sdJlFQ/bLlYuuu4ofP9iHYKk3kDATFsKdPgUyqO+Mg8/V6JFSzdM7B6O30ZIzYw
93OHQJHjkusNwZRd6Nn6JQSsI1STOJ20DwF9AjnB72V/pEtSggKNe4wNATCIz8i77D5Xg6yw3xlQ
wwHKbql7ydOynCcUJree14SwU5e33trPS1sVwjSl24I5kslF9R2RjqvJTh2aAlXd0VD0I6lXZ8ZN
v2tDW1XjOcQ9MLRJBeon/Huhi/+J4FDp5492JLMAGa2DBvSD7qirXjQdMvlT9Z2B8onTpfprgkPn
fma0HOanfdpi/qXYeWRncN5tj+wFSiu73yJqoABq5YfFpSfv2t5+7lwOczoLWYp4L/DAFuj5SxWS
90vvhuXWbVBAoRvKqiJvEixDkksfU5nJGiCEl8jJTic5o3cqNRwG4jLo+HXIME7cDGjoy+Im8bBc
gzmWdST/BgSNQmIx6sA/doCcsOBL0rKtmtfT9VmUeNYfsabbvMUJH/PlbGgmw2MRqo26I2FLWOrW
FMV5mXAs3uPxCwOg2cHHrzlVdNsPWqc6OadyTe7V4PSjCX55/3r83eKA2x/LDO8GwUFbcDyhcgTu
Ei8FGC3oH4TsNBQmnajkXmsktbE7Lpm0d3TWVB+ymS0NMT62OGrKfN4Q3OP5NDdU75DNAmyYIqBH
AAHsGauhtH0Gqb7a61Hh2+uuczstq4S7N2Di70TiNIiHtatEnx7D1Pn5l5zXafkBDDwWJ9SchN6X
GR3GbwSXEaBCxp2X4Z3FWVR87fdd2bTpNtvxY0lp3+bnCC+JPccY3lfzlwWKEF2eHeiZWGdvfQkU
OQ8dxDS1hOjeNWMOeAIDMSStLKsRcZGhM8qQQa4+zDMvU91EgBIGZzYWtkD506TCnsPvdkwg94X7
VTY2fJwQXZQaTiDFmnUqD7lasfAlY5z0XafWkqC4YOqFzZTGQukhmfK5PO8iIIy0RnXaOLi2RduB
TbcyYLvwUx7vscMeKDunWPQhDAPxGJvE2so4tsOrsUV2WJMh4i7cAywrNrRTigNPZBlR4XuiACrA
VhUThcbquPNaZWdSYghWh2wvcXI9Z23KJn0uey1U0bDRU/XVqrAAFA4+Fxk4n7GYh3u+8Uo+851N
I+YHAk1pjRZGjUCT8umyvRppXBZTxvUCaCtz6VefrRV2qygGGu2BSTpcau02pCdjOGD9hhbcJyC9
RIzyq6C6AVjZYX28ED77JoD1hEEcMJP3tzv2VtNLJ3Lv5wOjW5g/9qJLQNvd8dwN26Mg2YrozK5f
dlSqncgqQv1cuErBacLhh3924060qgXvknDInfTbpc27Pqk3rIbHeJIeJNdDj5QLkMOyoCTFoDBZ
fP6B6LjmX+kK+HpqsCdfshU9AR8Lg+Xi6k15FFMYf07K0I7jEaaUrQdEB1jMO5RUwpw1TFWBj1V4
b5APURXslPAdTtkVxis/noAhmx37aQ4QbD6gIogWVq+ymt5jjYaA34aOm2rbqw5lMd4k7dKyn1u6
JfqdL8CrRxavLJPNnRBfyovPSuqN3oYsLzpfr63RyOJRmH3TO8+B5N8J15X0vsWBLB5SAp/JcxpL
QzAMTOlyxram345E24zfLCuSUm6wnliLK+v6AYEvbbflWPR3lH9C5MVisZIFU3BLr4Cbejx8cpwt
xVDlkD95tyXFYh9K0zueNEsZsGqpW7jPxWtEIfAfVwlQ6KIFQPxDz7E4FScCPPf18/ESOoCOqQSL
pUaT5NARDYDTtm8Y9PcOq/50KzZ2UXLh69Nebmq44UXr96tf1mGB8dmCi9W1NimfwtmzckyPPAz5
5wovC2ir3cSv/Trrr4ymkFj1Ea9RZ7EQrA0mW3N13KvvsQAyfVwql4/PMC5l9DiCJKCPgLy78cnr
Yg9zLTB0J3DzGolAWIGOeqlKdIA98T0/OpHAyrHu0YphPy90NWdIlmdAnOBOqOZq/s51K0fQAirQ
KnUTlCfZ0zjEAVEiK0stVn8yWyP/GivK3bdMbeQrCiLdsYIAdoDkoGWkljxDBKCrTwoUhUHezCXG
z1ibSk/ha5lCPY0N2IBqOJ2UMFS977bW6fFgQyjT8aC2qdyHY5wVsTcejewOp1ag5/MTJb4di/fE
ri3HgcvpNH7XXZdhPEg7QsvPHZv3gTXUDIPKjpkfy0nVpAhz/w7B5jAsuJoRHX9/DAVm+ICyRWS5
vpLwDfY5GOyEhTPXjCb268gUsIcbNORz/w3rPWh1TwSjCHp9LGY28l7xmZmbId/R0GKF0LbFZ8qq
WD0S7HvjCfcHpvb/h7XzWI5bydb1u9zxRQRMwg3uBEAZmqIpipTECUISJXifsE9/v1KfjtBGs1gn
FD3l1gYKQK7MZX7ji8FMcxPn8onhg8csyhxqinzNGn3mcvT1/KJCw074de/EbvSr42gv7c3QFbTd
bhhoJdmzwqg46TdMcJem91UrHZdoN6oi6ydAKA0Tgic1Kw1HQUMzns3e3ZTliD4BFnliHo9zH6XY
a7nNZOAkHy1uNQ1XzlQWjrtlNps66d4tbKuEv0FGxhgB1a/U8NPFHWV05wCvn+kj1hYzL+IiidAj
yZWpal57RYnTHptRsyj1XavH1Gv7EHaznXigjBJz8NCpwexr34eak2i7YnA1oe9tVAin5UFhcOJ8
Uci5zPAgwzHv7Zca//IofsjjstCKvZIbhiGplGiqboVRLuUxt6PCXl7ngkBSa28o3TFDTt1UAAcM
B01ZwqjdliIy28MkHAHeQa20pqp8Y1Gk8jS4bpNfOxWMukAT1dg+UMJRGG5qLCb02stqC/1ZQDVJ
7vLPhl55runNhtIrXZoo28wgA/xBzb40z3WzqNpNKKVuMAl3m3G+y+qhEt9s09I0TJBOCAtsS0d0
jXzq/pwaJ1OnZngeBo10DKCGsIrFW2g1fdetybCfXARQ8Z3NajOLr8dQMdL2WjVtt9mQtSiJ4bVN
y3zfi7TGLD6XFmXrYdF6Y479tJlaYtoVZmQ526IqCsbXBYPtEmpHXY2fpUTa6fsQuVWC7v+SO/NI
827R8YZtLcUwX7VoKqKfzsKGfW9OLlmP1zVsG7eG6Czl6CL/vPygya7Jz5FQze5n4jal+NLlslNJ
ILNJzHYwU/UMftpGoP0YNarRLQ9rGT8A9nXxXutdmu++1pGA24z2czN/dY1Siqu8LhxzCcBB1kwp
alFGod/WpW4/AmdykNOgWhateq2GaTY/tH1tl6+03M3+cWqtvNvEXZT1nwpk26e3MS219o0q/9QD
yXmLTAemloHALyftjeanzLp5ujYWuyi+p7XrlEynCn0BglYyjZ2uFLeVesEQOp20b3avTbxXbI+6
7EtslLP6iq5smDxEDR5RcK9MzR3AAIk5HD+p9HWMfR6SeC5+kSVxqWwHJS50kxmVzPurKTaS6UGN
orSPti49hejFdBpbf9NCq898LmXVujfPgyqWjWKFQo5eNtdFdmAPMO1sBwpqsfcmxUL2ZjRpTpLU
M7HBklyf7PKRS/WlgrotT+Iw8JzcErWafiQ3HDXyEXbhpFycnRFSj2x1MU7ZzyVTinovpFP3Pwo1
N2IgdeA6tg5QtipiClgq0ET6AeAxPBRVN8We3gp1xXWq5Jg8e0M6SdM3pzFc9NthEvhjHywjU3WS
2SrW462cbWydgsWaMhtwZa3rznbi60EQD/sivM6EziiRLZh9OmmTRbs3RlAYkB4SKiwvrGybAZbe
uYv93DTdZEkvV8Mw/MEhQ++iGdXM/FYvY78cQUnU85ts6BUMHnYHzeRs5obm3b0FeMkMCn0Kja8k
BDMnkm3M9VJtJxtBpzmwgVNAKqobpcyfMybZNNKW2hDKc5VWzWnbVh23vusZ3S67JZzdpQxc6hW0
2hSuLW4ZP8fAmQ0raoW86iaZZ7/oyETG0yTqKGaNq+DXrnhphvVtrBR9Yc4uqnaTsAjVH3lixQ0z
92WoSm+20J/bE+Hj8Fk7dXl0v6XCcYJ+ohkU5CChFAyyig4Qlk+7uctLYP5pmz51SW+QiUBHlsh1
xYAxaa2ACGxui1xhaGXVc9g8nDoEjNtH00ofNTPSs0+FcIcpGMxE7b/GYe0kbxUAJ+vHrBYhVIK6
bcIbe1aM/smCCKN+XVwpBBjMqdYeFzaEcBMK0pgH2ticszK0bY5CZjcGnPeJ3rEvVEOrnhON2e+z
1cams5urNl1Cz43MaUGsEfaTnvv9ki0uO3nkur9yGckFrCkJinGl55mjfyujeqS6zTtSKE79mHlh
C1pK3DbTKPqXKHMi7ODcyp71QJlSOzm2hTPNAAImtsSgAw+Wfh+jwnTyTdZMVvHMhhrV+wFNo/46
rtzRPOBXqKivNFaYcYmCM5vK6tTkqDdKrqojqEKnDi1fjvYghddkvRYFQ03zZ8vpLuvWbyWDrfup
GZv2HkKmru9jaRRQiEzyqvEzD507D2AZxulzqyll3/s4Ji0klapWhnNQiqyRVyGVf4+qt6KBgrBo
nxSH1rWHpPOrvhzmL2Y5L9UrLTKbFC1airjywpJl8zWMZ2v8hPtuRKbjFONC69sNpwbiuNo77XKf
FG1xiOOedz8rbSm/Te1wYutVcWNgST7SYtQOPfQ35bCUoDO+NmoSydwnSqt9SGUfPQK6q+xP7USx
xk8Ip/ozw5tQ3Yc6e+N2GjpnDlIjjdCmQ9UteR6QAwMcI0PxFplmeJ0sCbsQMLP73NYe4jirlk94
SKkzyf7sfg+rNKV+jomPh2wCAcpAYxu62h1aBFc6HdygyG0lR+mJhuuxCzM53c6gbasbzCkG/arU
nKuG0VCW+uQvi5MG2HTiDIkr4aJrWxccWuupeCxnr3lCxvTsIljJVqPFudVIT4RKLbKAzrtDU4GW
RdY8gn/ozRsl042w3yxWVSb3Uco4+35ZZqE/GnNbn6jEY96a5DuZ0W9ykCmoX+IdmKYunTFvplHl
9EGVGyP+aiJxugyurklqgVb4EI2v49zPcHpFPjblNxlVMvZtVVctDuyutvUdNQVL1zOnIQSVqPWq
Hd4lkQ21lIYIIY2HrdOMtid1jelxqcjeA64wzNg26NV40yQgqjb0ckwFM4cBsstsKgbZpk6nC1qb
Taa6zAWWr6BDacPE4AqFn2U94ybS+7G8GXXBv3FC8NJg+kA87CbLAR1H3QhaIGzbvl02Q+zSctzY
qr0wW6B+XMqb8AQUFLRX7L56msCcKW+LHvem2MC2DZFYSZrRNUbPKRdr/iqNBfm1bcRRQNacNu1s
/6LrkA1fKrVs5b0dA+DuvE7KAqFegq2NfG2E1XPlhlRc6MGZtOmKnVbNOcDRyMxtQM4mU7Xqk9p1
edfQl09FLwMnA2VBs6wKB9KijJRPdTZSdAkgiDxrCwYytbAWtfbtsR6sn1yf8+uqtdkOH804nidK
NBbP8qvK2mx5zVLaJ0+NVaRdFCiAeB4hW5bDHZTwOjF+0XkxczeYcvB3vxxtzqpgATU5PLemVNpD
Ys1FTa6j20v0DOoOQEnKTNFMaXcuXVHfMPTjV18nkRW297iFTqCENUnxkQLNTIZyDncqou1RDgpA
SPGK3/doaScOiTXdmRSNTevpjGoqoIkQGKU39GVTPhmpSwqEbaomk8mn6U5P2ytSRjXHjk0sgYUS
CcBUfHl50m4zwfcNNOG0UlefEpBm+QFpdCBGjPLwe9V8J8ttoC/DjFnPtdFK9GCvtdlqZ9DpuTKX
fglULRe+anNCJL7WIsxZ+gC+sy4OJjb4jv5QVRrFCWPqaM4R6APzra1b4/X6NDBrEuE24fBU93Y4
VOOnXrBkfJexEDMLxx4XY1/IzJpfGdhMEkaLVNhkvGbOl2yX0m8U3xgeZgt9NDp1aC7EyowVyS1A
8ta9tlrLrqkQJt0WATqS2fSzhLpt/zIrdzDpSigFQ/7ZpWFuBz2ta+u7oVmcJXasiXHwWggG8/zs
KLat6IGU4My/ml2OTXOwGCVjE6+IsaN4YYxWyE9AG0R8AHc3WbbXENRf4jksUmBbBmIlj4aK2DDb
tdECG+xMTLb3fBPs5DZLB9iNidDSZMMv+qemugVw17jwOZOpX4QPySQsdxw8C1U/GbKBUnqntxNH
Rdwpffc1jsfK6HcMfEL5Y24HN0m3wq6hn2yHotZ78Sk8cWvhvEp+9Z4Rj2E+J5OT5rftRMPTX1Lo
93eGRpzdgeAvzb3FLD+/zvrGzpGy7UQiPF0pGI140Mos93tqh1SW3uCqKtsWRJiCs18brVb5CR2F
OPRqFYT/jjFeo+c3FvVMhOFI4+hICLa5vbypdpIsftwPodMFouFoIz9faGBfRXMJtNnPim5qnxq8
r5Qf7nBCInkWWGd0OpOYaXTJmCUDkMk/Mqed6owL6GmGWHP/UgA9SgbA8WVBGVidwAwvSR2ZhdyA
f0ZEYZOG40gLtk9CBIGLXCYvTOf0afCFbvXao1bQd79GX8lY/JAyZ3Bu+4Q3AjWk6RThbNqO0xdo
UNJmE/V6OOcMoCF2xPNVwsDQ/VEvbMTKvgGzNWdHXoJswi1p6xLfVnmk26lXZ60pqDk7vdC6Ly3M
n/E2Ix8XL1XZUmZDXDfsn/yopsz8KUs1NfEdfgN7BG2Cyu42UoLEGDf4tTGJuXfV1LTjU2OhFbzJ
ZsBlYlNYdmLOV2ATneKZVgFyEo4yKMXXQbZ2/lM2tJXLKwltzcgDR7LuHgmG3N2RIYnmkanhUCEa
DnUieoq0JIrNIBwWE+CqJbrBEF5MtttHgN1oe9M5tRRKASbQSa4kgZsveYRRZXYClSLvZski3gxZ
yJbg66ECHMMvorrD9JydHVbUTTGMrQPFSaHMsgKtq6PJ3qGeDaz9egmFoso9QVhNu9FkcB/5VmTl
MEkqs9bezJk+0VMdhclyXcgI7r/XD4VMrCAlt1J3MmXzfFX1Nuwp4yIl1bQAXpbjfs8qq25u6HOb
tHmbOG9zCOIa/cWrPK+NBnE3h7QCxKkKe8ZTbKWu6k2RJuZYPUreQSoAmsuquFdJErvJd4EfloeF
PIjB5lRKRenA4ehod22qxk6bzSKJjFPQqPUAqF6KaDhQcMMAC9TMchEcqsoQScWeUDSPUJ700QiS
uVfaO8NdQHsElNdjdivQJlYxkS0cTOnEUlVRT3XDCfcC1UTUh3COQvWbRuO5V4AOgx8AbQf5DD7Q
aDanCU7blL0I7L6YQAgzVrIdXy+1RUtuI1Nt2/AxdoAm4y5Q5XEFz00JM7fYO43Zutqma5IsLTaO
nDl6OYXK0tosqe3Oj0uvGukvAzmruvUqMn73ZyOA/MPdyU8INwOUH2naNKCO3fqN4yoMjoAe6TCE
ASMkV3kqEhldGXJqu2zjVIKahDZmNoWfHLUqEQMeKA6HgIGHVd7kVj9pT6ol6vLrXLSqSmFp0qpZ
7pdi7lJQOSYdU9D1Wr1090nm0vBJkklb/JpxOOMPRURpZvpdxESDHMwd287radg6b2NulydxWkbX
y9tCJgTRrlTYurDP0TDkayKaaOAZuhYWGKmyxFB5BK1TFp6GyTKs7WUATmBtKBBC9eoEtjV/2lO6
DM4uX0xj/lLqo0NXmj6tFv7oKL0Ux8udfBRMhqMEuhIDIHuu7odQojLnDTqC9ToiyNZSpdtuUGUU
eVCqLb3ca5FiL2C8bLhq92iL20wGKqfvZHbI4ikDXJBwJQACzP8BBGygRRRwhEa1gGGrGbWp3lVd
OdnPRslo3AqE29mSae9cLTohkVCVg3eSoVtmu0TS0Yrv4DDQrN20lVRUjFrqpaVfH4nQcG8YSebu
snMLC1xxsHS2peabQrcUvbvVpMVskAec9eHaLWh+uV4khTkWfso52jOx0sa0KW8H0p8w83PbMq2H
rgILAA8eFQcmfpHuorDOdFGS0XlMXB3b9AFk5mHtO4oRKr0Pn6CU2WcRK0UZbSBd6Cx2bUxyvhgL
cTKDblItPfU11c5nRrItcCPFUzAtK05ItdPQ+QRMBfMCelPVmoPRMfN5KatOBwzk962a5kdwRGYI
EGDJWVGQybSO80xP0/yR6qYCmVaOKdBiz4qMuaDJnLoLqAC9HBP6fYlt50/ourgJ+1DTiJEBCb5Z
/hQRx+HTzFRcvrpxM8gyaHI8F+5BcJla4PazS1ephveVv6gC0PQYLPRDgWGSR2rG8NANddt/r6dW
OPRIGMvm1xpYqopKfVHsogI3N9uQJpxRbxN5KDt7pG6D1DvKE2rF+bowbnqUbdHVxXVLkGujX/Of
KS3nWg4NsDorHdIuaFWmDUxBM6bIWDu6jpMRJJQwPXTKpivH60EljGOvH+duvq1jSHl1UE9RG3/m
pm3I/5NO7mOfGMOkbFIJl2MMOPF0+UoGSUvV05JJ6nwfS1MVYmW09bigRowqF7BjPOuHGejy6ND9
iEPOrk7XAbEANTXLXwxWS8PcwsUTwHw1R2gNfY0W+5HXttJjuYeR13VlUA1J7ig40NN0f04K/lnk
LakoFFBcMc3YN8vUc4syZmJyqzCgOTUS1L7R0tRn6Nelva8trph/gLcTxr3bAK45whxS84UpAoDb
n5SmLCUvVquxewAQBFgygDkyRo+YLmvAjh2zKeJ7GgYZRYeRxn3qdyFOMgdKqzqB+ThVygKNT6E5
yEa9sL1edaPRms/FLDpz3JhMrOIhcHLohZi9dd0UQW1IaTdvutR0kXWGdw2Nd+rcU4uMbiohkI1V
lN5kCdlrfmXnBuzt6y5LkNUbSSI83sqgPJQjINX7jCZ59Tg31NM0QWgpRF4IlcR9CdkiYEJwTkua
5Yk+zDktR7132zfZOmp6o0m4G9Gu6Bq9xEotVTLKCpUycdqP4AbU6bpfAAtZrzPg0RSXBs3OE3gm
I7hLFeZnNtVGvO1LrRrLIGEqWm+VwUDPEAYHE2OFbDPteDWjoJWxyWr6CQXsjpKF2vdbFeSOa/Nj
QYuL7lNWqpYN0FUC2tSQU6JtNQKjnAypWUFpFbLZicLRFPtKjbpYz7d67ZpTk0Cok2Ixn9JCZxoh
Xie1NqboknzQOcWDlSBEP9H0pQDHMtztA4TdvXq4FjY9odx3tdYXYQ6ipMMicri3zCuHNLDA5noa
4gtSLNqJwP4esX0lF2HHea0LaYjXiAoKp1swqpNf2+NWJObWJCEzQSMo7vSyAFwv2mkTMu37WFvg
DG1/7VKjgvqiDW6LIzatNwj/bYCmfTa7ZBtWF50jTo/xzuOtDWug/RSyW7T6mwFGugkqyqedkY8z
8EJD+ao0GWsaeonyZYrleJWgUXUItWK6ZCR4RnhibWmjwkGmIBi0Ywd8+C4DlXc/V1V4LKtpviA0
fe4tnv7+49sxKaPu//0f7f9mQ9xWHIPacSC71MaXBMb7Ej9WQ3bhM53UAN97hadn+/MGEsKNDLmB
3dAjMDdImHgJ9fgChUFnTuBOqd8jXf/xojj3xk6B8sfd7DYeQG4l+hFOw9soGYcPkCUYcznfPr7B
mYizV/oxIMtys8w0/ehUL4q8K5W/8vsx1o42ug0UBIgmq7nvKfKjO8D8d1bbHD/+2ec+82qjYAht
NtBUwoeq+96N9xWKDQCb0Ju78JXPvff1PjBphdOauKJb8F0L6qdx8hP1wsXPLKG1p4qt03cmRQiP
mvFmWhvL8nAxYycjAR690b4OQYh+/JrOPMbaXmViwkCGEIZHKXywKQo8nPSC1vC5S69EZHRMtQAy
Jsp/4dKrGGbo7JjA4v99aUFCbF3QRjmjT7N2U6ndEV8eIFZfVYiQaGFIU+aeYSctyugFKgRb6m7r
MLdZ+QR1IJwvHGxnlqu1CuOy16UsIbMedUTQuu41W2i2zzQQWnnhDmd0oNYmKw0VWZGA3DgmJL5B
7bYlsMkm2Yi+ZEt30PCw0uzSHnju259Ozz92JQtcM2gtIzyK8K6uspNxHSnOX67ZdWgXyUST2gyP
BUdv6uYHbcxQdYufPg6Jcy9qFdmnUfZiDF14ZAd5M7udVWsvsTE+6IwmrGK6sM7OJRJry5jGBnLr
QGU90qJCLTAPoFz9j1pg6BefP36Ws3c5LfM/PgR4tqkamKX+vosWZJv/yl1WoQ72X6VDGSvHaZsc
jSDd0p6yPfxt/ZNpJPSCv3yaVdwPJYl5JAS+WVt5qwXQZHandya2xTYKLonVn9kBzNOa/uOV9WDV
mIGx+cYafCyV6VJAMdw/Q+RlADrMdLcGidifs/z4+LHO3XAV+2GtW3rEZOeIdXZZPhfubZaeSi2/
aj47l6RKTxd7Jysx18c45LiB7kt4bOcbY3zVjAsr7Eykrz1bwmpahK7xSexu33Z3cRn04sIBcnbx
rgI9hMAbSbqP/7N48+D0uWkbbNvd5c99Zuc1V+EetgaTr5wHQGgYxQJD7oe0fVrGehvT6f74C595
+WuzFgimsd6aLCl0opI9jaK4DYaZQdSF65/5CGshZtvN7N7SenHMh5FOPV2zefHsvLr6+Oefu/wq
IkyIu7XeZvGTGG4zl9juX+ldX9jNz7yb30Jqf4Sb7sTdCK9SHMtBHTcZUjTbMJSPH//yMxdfu9fI
OSnLJeQcss2N7T5oycPH1z3zRsRqw3MiS6uYR4VHt9urITUveggXvZ3OrXux2uakw5RvKn5vc6ft
dNlnPuJiwtN8PZj35fh3q0asPms5Qa6EOKMcE9cXTBROyV8VX7j42Yc4fZI/vmufmqZlg3x553xz
L+7V576D8c+baEBmSlfyfZfqntm/l6OqALPh4498ZmcQqyQm5uAEWsXFC6wI0FbwlCrcx10bYJuy
/fgW537/aoeToNetwuo50Jx9Hd/Dc7a6v1yiq30Ncls0RIbinDZmod8lyeWN+cyvXlvUaKjEmWqc
Kf+FS6/ylVoJC2MaWDX/qkf+N5n9OWnG/zChcYuK/Nem1gmCf6Vcyga7G7mhNc+BcinnOvd2VtGb
12mKAQ3FSUY7uyagtPqF0d6FuDpTGq49aADM9dDwUjCqcfkIBeMBGus+jHTfyq3PdWIXHjwSrw4v
KdOeSU6MVRiDxEQOUOcMTqU4AN7en6b8TvMJPMhRGfQTUeZCLJzZq9feNLaZVR2ja5JIsJL2lZP9
ZRphrOLYAR4e17AVfu9E6uZfWePpq+v7y2nEua++imRdhWvLvOn3TpQqX1CDaY0LnZIz+5CxiuRJ
2tZQKZJP0Gu3sJf9GmnKnqGLpl4ypDm3W68daQQ11dx07b9TrWRzMnn+d2ad/V2uuLakQchy5mgn
uE2z3sVme9WYPyHqBn+1l65NaWoTXHMPVv6YIBPyM2+FiwRRjpwXoO3wx8f3OPueVsHdVDDKM4PP
3AbZ3b8rEKR98Q3867Wkn9bYH0fnVCSjEsV8jCE7JjBuRmsHIujCqXYmzNb+NIwnfx/7NK6gvti7
4e+szoGW/PNHNzpSHki6Vk9gInSfXE7C0u6tJ71W5wvr50wg6KtABsyQ5bOpon6xfEWJUUVGL0mf
HUD0H3/dMzGsr2IYD2pz0LsZAf/6vqJdUSQ7HXD83118FcWDXSlJWxniqMlmW7nhbigYTCAB+PHl
z7ybtTcNqmA9dtsxyYp54zS/87nGuf7bZt7aosZNrNCpsME+ncuWPHAu9+OlTsjp9b5Tmq5dalLR
GmOPINDzbIyBaxxR9oIIgN1LH0C42Jo0qTBc9RFbTYtvf/e2Vot1GArgjzhDHmfD2In4LXaMTw5i
kCTdF06dM2vp9wbyRwy38CutFO2UowIojI3VU/PnKPn08c8/d/HVQoWHZ5oQw8QRxZfAVrUNsiOe
dC4ZS527/GqpIlmlwNTILGi66aYuxdVkfYG6uPurH7/2NRFxnKjIZlpHWIVBGC1XxagDwGwuBMKZ
/W1tZ7KktG0h+1nHqdvHzl1ZXVimZ17K2rhk7NCqjs3KOg5RCjSq25auCbK233/8Vs7E79qoRGAg
LWzBJ80HoHJlDI4aHJ6T7TItv7B92u/HmXp6sj+WJB4VSQSm2jxasQsv6bGY81u3FQFCPVgH98eP
H+Tc+z/9/Y+7DJkDBrhlXjSEkfBx1EsgPUzaha977jWtAxeJSuS4EnEcZVf4rYNMk8LpiDRiXXbf
P36Cc19a/+cTCKQaKngl4lTco35PL05eUr8/40djrN1IdBG6oHOV8fNyIj8pCOUhGTA9OE61xbmy
8tBS3s7C+WY62h51cLh4CEZ5qjI9aUXylhlq5rmzcalIP/etVoEOzK9soCAwdQihhNL9VxNl+/FL
NN7f1fW1aUkDi6+Oi8X4DDIKyiDAndw3FN1bnNzLIXbg8Q7UwPL6HKhbDeIDyGs/H5bGvmqMel+E
FYwhZI/RYBxRl05It5IQsjPq0hESfhH2rtHTZBh+BlK1qZprhWMPAd7AREzpwpn9u+Pyn0eTvrZH
qRRDGSewI5+jECRBZ+3AcG9lmexM61UF8wfJBN2l2vLCaT/A9tath8wufBN/E8Y5XpdUWw1rA+dr
2+fwiLFOjr6Bp38cwFqObK6JMwCbCx8aID2xiB9bI7Czg24WfgWEJ9KfJoiuPb22GFrnnH5FkCnQ
dcQFgP3b4/GkaqRF97U+3QBCv0LI/8LXez8E9LVnywjPY1rGlgMGKgcK2DcakDJ4cRcaiu9HMXod
/4wwZPepXhNyId3WPy1tuJ8b/Xayx8d6mn9+vP7O+DDqa/uWKlaAA0XQubKXE9pu3+3CYPDhexjX
v20Yt5dOy3MPs9rwnAGFUQ1G0qGr7sJ6K2vFR19+zqvg4yc59y1WWx6ku0a281Ad4uhbke269kt3
qbF7ppzR3dVWl2lq2GgRBiLu/sRp2RWbaoewdowDsOknF1/RuUdY5SuGHaN4g5D+jQ0PsI5uFxvh
pUsege93KHR3tYllNhqyjpl3N3lv3mkoeEyNuTOGZYPGxhEI8dFmB/+rT7G2c6kdadWt0jY3SYmC
30urfatU98LJ9tuo8p295j/MXKDWjUkXdzdAwOer3OmrTRhV4Wcr6sQ1pVSBA0AIURki7IQEWloj
rGhY7nUMNBg5kr5AgMRaWuh/LQqc5SSRwoFk6y8QZgIndEaOy1739US3nz5+He/GmKO565xIRnPR
ABcuDjIYAuHD1nt2/S5wd3qAptBeu7BdvPeFT7dZbReKrNLeNCbnDeDTvJvgkzwxqrZAXM8gOQsN
zStk78HUAbrPHj9+tveW7Omep7//kcYAS47ivEnLQyMztBSj1xqXAARr2gvPdO76q10DWmnHmJnr
q4nIPCFnPxEjp53zF02j0+9f7RqqPsMhgYJwSJOp/BlWlXVTl7P8ihFHehO3WnZh2b6XVJ7us9pB
CsSBRk0WxcF0h3tZxz+WtLxq6vgNwP2VNl8qb8+9rtUO4lrh4MAwKQ4nXuJyhCPhpf3Xjz/1exv4
6RFWGwiKNFpTRz3E30jZ1HJjWCAlR0wG0h9/cwOi8Z9rCVWxGZw3P741fwzivkyvKwOly9ePr/7+
q3HWOUpYi8kGj1weUsC/pD7w1fB7efj44u+/G/Cf//zpVQjFWutYplM5XpXLmyTNqNFVK1He+PgO
537+KrizonL7xGEBzZ3t57GNRFB0XduXMu7316ezTgPKJrWyAd7fwdVRXXEVzwKVVyjXprLPkwux
9v7+hFHVP18SOgxgwfSaVKMsQj+Vyc4yxcsoHtEd354UGhUTnvbfva5VXA+NNSBCY5eHZMqPhpmj
wzRf17W4cMKdfvL6EIJruE4IyPqs2I55XXO2t+Otrly47ruZxunCqwDWpETXPeUddZuTNXyyKXxx
FX+L9/CoffXChzj361eRrKSkYdY4lYc4Ry/ell5iXWjnnImD9cmPDH1kJEIvD638MqnCd6YnMWMV
dOm4+d3seufFr09/OSPjo7oaYfB4spHUbtun4SrZKH7iDxvnCQmVKphvnLvqQr/hzJp1VoGN5xQy
gENXHqLBecp0K4PsDhMmj5FCJjt/jKt02ZwsOz5etue+v7MKc4xYUmFHanEYtkNwAiIN++jW8vSt
3OW7eXfhLqcoeO8tnjaZP07takiLMoFBd6h+6b+ivbZXfMI9u9I2xb2zTbbOhVPv3HI4LcA/7qNC
aM1Lk8Rn1K5V5aWvhWdnn3scgz5+kDO71tqhTQuh46tIHuCSd20W2xgTBiqkRds3anvhEc7su87q
4IalhUb6VJLgxCK97kLta1vMcmuYwwVbyDPB6KwiflBDTTpopx7yYTeON9Elx9VzP3wV5EuNRKik
L39IxycLfuqA9NdwYQGdufYaYu/WSYH/lFUewmg/6yjP+ln/8vEnPRcBa2j9RJKEix1rZsr92cdP
4FHZyOsM4RXGz/aVeyGwz7z2NYSeOWeWDgmvXS+SPYSMoFWUT3/5CKsgRibJSoXJJtUG4ppJamBW
AbRbP3sor2PhXeodnfsKp7//EV1DL+IaOe3iYDtpt52TSd2MBSpoiYH/x8ePcu4Wp7f3xy1SvUOs
yiJpkll5B2f2JnPi0WtSmIEf3+Ds514d1KNLi74xY07SRxm0V+W22GHqpL2erIHnvToHH9/n3IOs
wrgzVW0yY8mD4F02G41nd7m3RJcwMO/aG3Nu26sopuSVRp+waml2BzolHvbG+/+dvfG7TdHTPVYR
PZn83l6gtwnXz35atvb2lB4geRZdqT+mDcKdfhRcAlCcKVqdNbh+RrYDNNtckIlo2/ohu548GBkQ
bX3BYdRpfndhAzyzia+x9Rj7FKlAWPmAiUgw1dcOVhQCyZn72r4wkzhzDFmnO/+xijXDVWoLacCD
RTtf1y2sXTK/LWO8EfJLXIRz91jFPG1ZmFwqT6F3XmoU3tzuJaoBFxkIv0eI75zZa8R9W6MGczJM
OomLaEcn+mQWkEJGCy2rGkkg9QcV5naU+Y1qRDVU3eY5zIrlqnIkkqDFjZOU/5+za2uOE2eiv4gq
7oJXhpmxscdxsnGc5IXKZYME4g5C8Ou/w34vXq01qpqHzVb5QRpa3S2pdfqcpK7ih9XpP6Ex2XCS
1K2dkh98O8qh6LML5ExV/FT5yzcXUmp1Yyd5MKRQbjKcKzXhq6Lyi7ohNaMBduHyDiVmn4CE7cah
lczgoqEahI3IoiDscpI5L18Xqx5ScKX+vin1hEpqWBvwK+KRE943QsgnSMFXfwwhgHd9dJ3fKUnB
hdoOLZqhgYBclQ7furE+ujRtTaggzfAq/N5q0SWJYllzIcHPZTuASAbNgxATMPjP7ifvOPU/urhv
IhOs0qWzgv/k4kwOOtXLR2/2DBu8xjUDJehjCXJEvjggTyj9+CD70XmA1FQNlTfZoONxyc8jeEtv
214CJfrdgjUSqoPIYT7oAISHDggow7m9IUXqzLSHxRszgTWexn5eQH5+ewpmyO+crzuPJqyCfb43
464DG4kcBVaXBmcIK5ykVRwgWnPb2fk/YHoQzK+LB+ex0cGb1+niPK72820/XQnbborRp0ywvCM4
+cr5izc+gkDttrGViF3qgRb5jEqXM3qZD8nKyHX/juPOYBadZyohWxDU+dEUha2iQeIml3a+dCNY
XO1Peft6/Qs0DqMi6XN3EDurcYOxCwYhRRCQgRPT9OylSQoqXDxyBANRHdYVKtDBcYy711H6oICy
eJSukfvh+jdonFMFj7eRt9hOgIoXqG4fWry8eoF8wd5nyA86Eykhy1gIzn2Q+lwg0IN9ejzsbAa3
/XIlXAcBxvg+JLjED0HS8jsPGo/2aNivNBUJX4lZ1B47u4YW9wUyIucVPJzg7BCQ1qyCX10D8tHh
ttzgKwfz3PMqUOaBfAacZ7/7sT/HUDsFldWNNlLid4A4r7MudnOxrO+ddwRJOrTDDCbSeY4Svy10
X9qKD3hqLGSy8k8l4L/sdNvaKsFLLdGxYK+CR0Pd3Qsh4iNUxYMErA6tIT9ofr6KGx9AO8ZBo9BC
opuCSoNmtj89VE5928J6u2O9SfqsZVB7RGBddrL+DiR4nnOe3R/XzaPxzv+Ax5caNHzohr8Q8iFC
yUH2FyDi0FP8ZZefeLk+ic5ASugOU9zZbYjqK1jgwZPjZug7hSwcEBO3jb/P+8ZC8wblcbwkYzd3
o8SvQEZXAAXd37gtqljxcgGlFKiP2wva9MAcnuXFnM6mgqXu3qbiw6tiggJHgco3uEVJst+o20N1
QFPmcnL3BsCTd9PTXKTixUG+uIZop8KV1yXgU7SPsYg/WKXpQqVbZCWIm6Fltd1j+MVpwWp7CWiV
lr3hMUh3X1fB4mPseDs5G+rIQdLdz+f6bP8GCPfUwkC+4XCr+QIVLN5FY2GTldUX6Bx8BDvWYxmA
049Jw/6oCTUVJr5AtCbOsYtdQNbfp9s2PzrReImL7xP6Deq56w9QHDGkJGdPb+8c1FXUOBTFVuiy
tM1lce3qQULYop3qR1DNe2ke0RTENd/smPzsyj9siw2J6t1OFBQ8XCXOXREVHqcoYU6pc9r7Zcmn
5rU7QgrzyU6aAwe5220Rr0LJ/TGWwJftRUfQyrKnwDmLSdw4trJhU3AEBhFlWKfQ/ug0TRbOXupC
NOB6stqN8d7KKPt0wxmEFTwkqwVA6Qhvm25+WdjRMV3xdV6sbNRxxSKv7lCg8/HW2/jjvYPuMbxY
GxZZcwxTweSsdovNnvBiVFOR8UE0SR8Fq8E2ut+ubNaQWVt5ACnaC56koE2J6isEu3J5A1UA3FPF
kod4rbbdDkUJJ/rBu1R4QRaCLQBvmL3DDF+gMY8KKM+hOuBA3w/vTyvYB0kXBXcCOPDX676jG538
e6Pbir7JbVyKcRNJywpM+ob7qi5y1U5bXoB+XRJcWAEK2dMr+2gdOKqHx71MWaXd3pj8+7Zv2Nf+
zWZddZCqBBUWKrtQrDks6wQ+yMkE29A40D/f92bwGNDMoRI4mFJif7bA0hDFMp0g5HP9t+uGV2J3
rm0QzhEKQmPb/wpQnB1nfnzb9vxPwf3NT4ciEZRsxg0v4DuzpvNUl89bewtxxe76yua860NvA8EJ
DI1Ef1kRaMQhI3dHd8bn2yyjRC6U/gZwEueoTNjOAQTIJwtYOEjMH68Pr9vPVHQ9sFLgKQUq9ZKP
3Q9soy8oUdxbrjwAu/5Ex/lEN7z3QvvTg0DX9Tk1i60i7q3QWdCNBkfth1+oEAPIdOfNH28bWwnk
JnYti/coYlZ2DabuNgX9P2Bunslcmk1GhZb1Fs0hDlMBHgKC5Czk26/C5/EROrfyIawbvHAFEK5b
Qn7y3RgiOvXWgxJitA8NkhdEFYb+DEYycnJXcGA19rQZbKr7Xbut3zi5XQofJyyrvkR0+iaGnYTr
eUG/k4y/Xjes7tHF3lPnmxlq6Njm8QzLTqfoHH8Fy2IKiqSkelyfhyO9Q0fsqZoMX6PzECUdhAuD
8uH+SOVFH8Ie8hyP441lYhV/FneA59lFjyfJESUJG/LrQ4ea/TmKDSlfs5WoiH2oQwzdgEMujiEg
lsvHGQR621+GRdjTyjtnHBV61hcC2rIjonU6dfdeWmTNXXvvJnZiGd+73v/9RAWfoRIRBCRAOahn
d1NzXk1laE2mISrubBT5LEsHe+zi1R86KhowCgLXP5fYpHjk+mfeFV8jSAsfV2jIHuYCctDXzfZ+
cEBc49+uK6u5siBmXF820LQXoAURH/P2M2TNrw//vrcS9aHe2gZ3BukqKrCkKu544371oBlwXJbl
0/UJdEuiJDUGzBu4UbEHtAW/ayP64kXVTd5KVGQ9SMlXiNLAoVzaPfc9SSPbS6//6v3X/ddXiYqk
q1ri1cGeij2rBRkpes6eQYUIHttDZyLf0lheBdKFFlsIlEoB7fC/BPTb0AHNuPy+/vM1ThMrOahe
A0jNsX2Xspt0XC4lB51T1yX59Hx9At2quv/2ynphZTxYEeqXzfoVrNxl0tabwfbvX4mJip5bZTRH
WxU3l5l7SRB8ZfnfS39fg00d6ph4BjYElqZ6QFQsPVRFAEGDFh1NoDmDRxP/7E0PZfgRKG+UKn4X
xcuynoAwuaPV+brV/rmJvuNWKrLO661htjdcG4FdtXfW3YPnWOjvgYALrvtFPSS+OPaRPLPlr4h/
9uMqWSCj5/7d+l+gRJb0/OTRuy58Yd7dXmx1IIm5HsB77lDDwmq8UoXm1YL3SwChogvxf+f5F6CP
wG9uNPl+8Hvv+5VkgJouJGhA2HrxIwYdn2bFdXHxQ/+Qd11xhJLT9AJy7fzoOB1ExSBH+xdEXg2H
AE1MqKC82Gk5EXKF7VsIPHGSJ0txCBz+IEwt1boZdpu+OWXQRYZhF+IdVHp/swCStsFXkImu1FAq
0g2/x+Kb4UHMD5WDxq8v9lieoS/5yILoq5hBiw9lR0NQ6JZfSRzDmEMZ3S1awMNraFdDj2liJx9y
59cDQBPaKg6POh5kVQc5gSvY/jP+4FuZSPtltbJoeoYe5/VJdHZSrjUUWoNTTPGYHvHpjpY0HcL2
udzA0BzmP69PoUl/kXKxQWOp04wRzDRaz4y+EMewo2nM/x88GyS+grGDHCfILwvALFdvPLUTCoOV
E5kYBTVrQHazvXEjcMsLyCYgdbdEfCee9731h88kD8/27D1AZCAZqH3T7ZUQJSDCkqxSlHiZni1x
YKOfgM4dT2k3Hl2UeMD21tmQKcFhtaq+LG35BLkqyJTOh+trrDkCqFywoMlfGzEimv28mx+6umaP
dllBoGQd7YYlxSYWsN5spsjTuJRKEevQgUIkB4eZjUKTleGgfPBlaUgdOr9SQqLBK93/mzJkAXL6
L+V254ibnumIimcTTt9AB30GwmyojtKaP/hwoYI4hi1TE8wqgA2CCaHrbl2N0pmbhjVJvDU4Nb1z
blzL4KUay6vQtWXtnM2DAjveYrPSySxhyEMaB1IBa9DwQkm3t0DW3jdncJwl8RIfvKXGFeHBRevN
dTfV/XolnCUUXMKxr4B8wlPCvQu1jbuyvxH8AU2FfyeLvGHWWqwoqdvF10B+GtknV/y+7YfvH/Qm
D1XQI2yGFYiq0vopexCZxa0zGPYZjb+rSDMpvSqeQuC9GdSsCEWbDZoXDQ9COo90//27oY+Rd6Ab
xNk6euq88NjjJCfZcohNfqP78Uqw2pu1stHiKFeisQOSDbiHZzJ4vW51nVMqO1c/smILSjw0NFF0
7CC617PwaZVOMs71eQw7Q0xpHjCJCjlrpzLuawI5wvIRPvNSpvVBfkTuTCFA/3rzhV+FnkVQzRzL
Egstd+iZh14tU3FUE1cq8mwe3V2AOUQTXo2+/Vae4mo2GEfjQSrODNAPiIH02LhIjkb3jh+aLk+J
/3UxEV3rfrsStYUdc4hU47UHasA22GnLXyFYJK47kG5sNWw9R7QQAcZrgwvJib6s86cSmh2GdK/x
fRVs5m4CUiZ4XgOWqk/CH8wvEyc0JAXdL1cCN4RVrBabOgAlEMXqXhAJhpE1QRUoERuULqS1dnxl
3/zN2YcNyNmmpOfeTmPHELc6wyhxS6eoziHlgWxJ6mcZCrBBxT00aXngHq8vrGYGFW1WRhBc68Mc
D93O57r55G7PwgTd1lhehZpBeJ06LsHQtLOPjlx/8XG+7Van4ssgdzbxvsADydxXCRGnFW+nUXG2
Tby8mtOySk86Qu2K9xbcvV3b4wzNycUnD84S39f9lhZDf4L8X3p9ATRpQaUopesWC7tD16CUT2P7
0IOL2XWTBWpr18fXLbASuZPsaiH3o1QQ+d8gnQoq/8l9RnvXZjgx65K+ijazGzngiW3PO651GZco
KYP6qeqhbSE+Cgnq2KXf7oVNHxwapdUMsGH0YAWmtkvd9ynxvTUUisA2vCyvshmTuW7KpcHNtJ+m
hLg9VywmHG+h9HE+7gQb1qF7CC47a2B1itPacAHUZBJfCXNnEDRaOTLJnBffcxKkUCJNUeVE5Eyp
51m3xboKTiurptrCsUR5034Gt0Pt/glL0yOFJthVZFrtVQ6A8YhIXL2/Mbv5vMpbSHwjh6i4tI1A
9bq047094zFEGyJa1tbur+vR8V6gkwjAoX8f60JuO9YMEfeMBOIIvZckoGcOQjzf+z3NBCI7hih/
z0v3eRRHcmbHDYmoZCZH/xgxdqJrfNctJpaT9xxoH15xoHCpCj/qoMo6D1Y2ep837w5yvWcPbTKN
e7puqvcSFeZQIVFFMRCy1K3MpoBCEOkD4JOvUd2e4tE19PpovkJFRUmQK0o0CctMdO6PrQt+hh4E
YYv+z+hViaCdZ8hYmsVQAVFE+CXk+rjM2n45DeF8CJl1bPlwQ5jthtoN+OaK0/I8nLqpllmxsJ/e
ED2A/ieJmW16X38v1Pbx9896M36OXy4iD4tt55BM891T06yGNdYNvf/9zdBeY62r28Ay9lakEynA
OmWqAuuM7v176KV3txBy9DKzwBhFBpnkTvjgkeZ8m3cqgcxrCz2tDYxirdMhrgMIycT9c8z6I++s
8oa9dLe8EsUxHuonXNNk5o9+6rL1zirpc05WQ71Gk4z+oc15Y33XJlM9O43MYnd6yC35OtEoP1Be
Qcu52k7h6EFZzQSP0Sy1ioCCUCWpl3AP55oIKDYVw4M3CnbDZQeWUrFPvpinxoOeZLau2w+P8tQP
+tSGfGgCPrj0+pJrzKWSam5FsAxCjvgCh7dJDUj0oaT5qSDymBCcyG8pz+7fosSzBSF1q617mYFj
4wHMS+BUZhC5g0jjLfCSfQYloqfcKZjgWPhSOiladQ9F2zxEm6mnQbfUSlS7QdND2bRDVHf0GejZ
M7FNdyBNVP9zcHrjsksXW2sYwItya3zmFbjdcnQbLLe0/u6GUaK6p4XTupu7ZFU43Ifx1yFoH+r1
z3X/0Ww3/wFCOU1X8kosmU9fu/i80P5I49d8erCJCZu6u4j68oXfr0KVpjj3gsrqoXwJitcUzH7y
tNDaecGb0QI68/HHTV+iwpNaZq/cHu0lq5tnKDNC6v5zvTSHPr6HAuX1KTQLrfJgQZo4ar1uWzK8
kD+F23rn4v8WuYlaGYZSYmysnXyziwWGcqszNIITF8eXGfL213+9bh2UAAusXuL8Mi1QFybfIFH9
DK1b9Lh6Y7oRoK5um0QJMxtSkyRw90l89mGNggTqvTjC5BB8NT0layJZpbzaRA3KAxtmWlfHO4T5
UOBJcPZvOxepQKMBaupgJkJAMMhqQvDoA+e/h8V0+9CtgbJ5FrzBUTvnSwZVqEdW58eAideuBjFE
KO+ur4AmolWsUdXZAgqyDBGd+1ne2QBOstdiJvdyCi+kqk7Xp3k/FmwVb1S5eAism1BkzO4yvquX
l8FnvwzS68O/v8i2ijqK2FD0Ivcx/BrTM072znkiRumV920EYP+/z2E+cP9RGXgigwxxfajb4WR1
7ks4QRXYqv8avObj9a94f7ltFaZDmnYD6jAQmb2En3JOkmDFvaovQG7a9ufrc7wL0CKRrQJ2eEk7
B/LMSBuQpE/EJFMo/x4D0V+gc3ucSgey09ZT1C2fWzYa+k90H6aE+U7rWbU+/JgV4wPLo6Ty3fs1
jrOtkoZA1E2hnJVFH3BAz5BJKsafBlJ9GFb2Afrwf7nG3nOdDys7q43GA0jIY2cKNv8iCNrD+xgC
4nlgANjrPkGJdgjtLna4jNgvSHjqN5Fw3OdyKBQX9fP1xX//+GerQJ6N8250oX2d5e6I3gwbaK3g
fl3oEc9Xj05b/hSzUbRVE5IqgmcDr61rdc6SQU/+MAUx+u+kofajMZQKvek50iB1cMTZCOBUMqsF
Nu7hCO1rw7ak++1KwC+umAXuLEvWO46VWs4QPAB2ZIJt6X7+/vc3B8ANXQ6z72LPkNbwoY/JMRjm
UwCKC5+Hx+sL/c9p77+nKDtSdu+cRBuFK8GXVicNpuXgUXIqFyCpKDsMEn0KxQo56B7sxDJef9Ko
f15d1+DImnwZKeEeLVNdhCMOPr0NcjLyvdkJraORfuKVCxISd7ntjGKrhFgMAZLbEtUPYi136MI4
j/ZKkwHdL+jUMyRMTdSrSBy5yXYGiw68bGUPoB9CcZF9aOLbqly2yodVS8+KOxfDl7OdAdUAmE/x
UQC7dt0RdL9eqXJZkJhjYY87PhHuOafe2Xamw5qH6U3Dq5hb0qNpYeoRgks4fmQhy+Z1OG48P10f
XhMpKuZWhui+y0vUVvrZ/SKW9ZCP1h+It/wePJOup24KJdRDXzoT5/OS0YJlaPJLSOhkLeCxnRvd
tjWpOKJG1jX3POT10HEvDeQEB1DIt3Q9cgB9bjOUEu4FKeqtnZBSpi6GNIZ1Kqvhr1j4aLQx7U4a
TyJKUOd2WPbbiJzohORrFLQnL/Q4CHZvIXDDuURFEdmDsCK2IGlI7H4yZIcu5ufa9wwW0qR0FTXk
b7IMC2vFObcr74fQO7mx4XCjG1nZtjc5+GDOxQ93gaX3Qvzo3lRw0iRSFTLkQE/RmXJ/zgROy2PD
XygPHreiul/lKpMKr7/X3UfzCSp2aBn6zuOtNWdlVPwsmq5I2LoYMpAmwFTQ0AryqXprSpHFLLhf
CL1jgfWIPt4TD/v0+s/XuKaKH7L8Ie+Z3KcIQEIrmOxxch5OYRcdb5tg/7Y3OzYHFjZaa0xg0/pe
4qHGGz6HloldVffz97+/GZ1NrKMgnZtRsammB2Ayx2MPsoi7ivA/t/3+fd3fzEAmXCwatHllDnXv
iQNJ2fx1q0LDCmu8VMUQgTV6Lf2pw+gi/rJY6yvj7ZgGoZ9EwfyRj5YJFKtzU+UA3oGYsguZnLPV
ljyZfcaSElwU122kORurvFWjnc84GosZxfZ6/R4FgqSja/H7yYnCA9mCbAQa/UMri1toF5DwQmVr
XlYyhWT/GjKgxbir3f5ECv++YONt7we2Ci1yttDPGWtEZvndOS7AOkybZ6gUG7KGJrJVSJHjTEEA
rIXInGrIoH92nCSuq1sPVj4yGI6SmthQwUUML7wCTKQiK1mb+YCscs/63MTMMLzGo1SAERtl0G1r
LzJ3s9lpC+z2xFZfGlxK9+OVwG4aOvGWCqSN1kIfYBf88iucMOoNHMTXnVYTeiqjFfoP+ByBXAYb
hLxz8vJZ5PdVkT8NLOogIbMYLly6D1Eu187mF8HqTSJbOQ7wMgoTWnUxeLnt2yofql60VYCjWTiY
YF6oPNjoK6HgLoeaNv+5cO/TdWPpvkLZqF1UVCKPYTnGml9CPHuwvHjogs6QBnXDK/Hce2RcGs+f
Mrm2wFRI51vohQ9zw0/Xf74m3FTYEYNIkAOZzSnj5WM/px60sZzuISxMcATd+HtifLNJxEzGE5He
lEE679Ut/4DDoQbp8/oU5mh4vv4NGhupICQaxSIitT1l8fKw8cvUPq8mrmxNKKv4o8Iifo3WpSnz
SnEq8/nDllOD++uG3r/mjWXyuFzKIXSmjLZzFtfknvg3aYBHtkpvxTa7Z1sfTVm/VvXjOKE2U7q3
sBlih1FRRnHON7JV+ZQtdRw8xk48HIJ2W56AE7CSGXTe1xdV5zjuv81jAbXdrhu+Qdphe+zt6SXP
wdDre9XjQk3cFppM5yvBu3jW1hUEk0SRNaZk7X/wPAbGL07yZquTwa++Xv8anYsqYZyHglaxS+es
j+bjQv20Qe9YvRJDltD4kgoo4oNdbFuHNcmd/ms3z7+AGjfcMzUmUvFEThjCLwsMPS/TdLDDfD2M
JQUdfdtG30njB4+TFcaGyTRmUhFGC82jgFQ49OXbR4b7gvVrq47XV0Bnot3P3oSbBwjOJnoM7cav
1t5YHRhe2HUDK3GMBxRvmTzEMOU0XeL5ZKOb6vpv3pPkO/U2leQKeS2G2kY9ZyDQSCx26qsxleTz
VPzh6EYeTe3VOqsrG3FeoSOsizhOwB51Eq/YcAPvWYeSV/Dn+ofonEgJZlqxFqmumrONs3M1xgc3
b/+aFv64buRs16HBfXTTKOE8FH65bvkE96lqFzdZFEUG/2ldh9d4ZMdSzun1z9EZTInmjRUF6Vqc
6ntLnBn9ew7z8yRNQFTN6Cq+q+UQPLEEckVn1WUSTTw4QbOkhuKQqA0foHEsFeDV1NBN5IWFHbMv
j0HzwRffAHZYZ/AlBGvS5t+u20k3zb5Ob2KumSB1E9T7NCAgyeWlsHCE6e9z+WXxvsQm3RidvZTI
ljJehl31JnOLIQW6Ykrw32loaWM4X2jcSsV5VYUb8WrDBMtaZx3rTx7b0DYO4KlbHMbBVNPQJBJV
LbnrWimFQJBEVn92t+DFw/56fSF0JlIi3JqmMgo5mzPZukdSWY84eh+aOjhdH3639Dt5ShVLXvNg
mrs9vAP/UzU91Tbkezgw/obdTedGSljPnju2cYH8VPRDasfopY/uhPAPLXi8c5HkdDR8h26hlbgm
ogPVqzfjtj6/CvkaBs/2wI/hLuzx67qlNAuhgr0K2nCw/QzIHLYF6pB6xT9RitrSj+vjx++vhAr3
KvzOc0XzT2aqLh2K/+Vs/Yg5/ZQX4mmU4Wma/FOYM8PKaBb+P8ivHV3ZRTCYM5F0iSBMaZEmGaLg
Pt6WL9c/SWeyfe43SQSKcktQWuuMB/41CQN6ajnQazifFYZdQzfB/ve3E/AQ2XCpRJZDQoyD7wcH
5oODia7/fk1Yq/RXTrgXiQXKrQWk8totPAwxNaRxjb+qoC+orbWTDAMcPUCGUoSvHnmKwJYbdWlI
Pl//9TrjqDs3ocSVBFPglz+29vd5dZ8d5+v1wXXuowR22/buBIItVIgXvCduKNBXx6j51vMbx1fi
uRYxGboYrgPKgYTl7AyJxrNwwa3kmKCimiVQgWXwybAOAnvOwulH6aWhvSRF9GMoTk1x4yODCiqz
1maJe+bM6KpYX4k1l0lNbxLIjmwVTeZWrJiZzeD7jXcSZQMhhPJpCTuD72sWWEWTLTPtR7xsCiCw
y7MFnmvPG84QgAKNi6lvSjeFEr1N7jPbRUk4K4oqnayPvKHZOsiTLGJDRVITwCp7lcXWqfVDF6dw
UAttvL5fnNFwd9BElwojm1xZT1Ofo0gPbujOIQkvID1gm4C5OudUgrf2e+KHY4Tz8Dw+TJS6SVux
89i1GZ/i49JyExu7bhGUQN6iwfMCkJZB6u77Ej7XcQw4wLHqb+kdRM1BxZOFAsKJ0oOdxMaP7RBc
oMFruGO9uwSgrNp30jfZfyjsdQSiEtG1luduox8n1h5cy70lRWP4/UzzZvjGAWxhqcicsc09TMR6
rJjz4ntpTyZIe/y5nkf3wf5z/sIk+/q/mWRFt1JdR8AVC/nkoWs5FC3eMFyw9dgHi99FeNu7PtG7
xwtMtK//m4mWuuM9lwvaW9r60bKHhEHveFegJtCl9trppbc+txU1zKb7LCW08WYxr6B3xiu6HI7S
/cJRZKrCQ9eF54KcwQdrWCPdV+2B/+arhgBlsmVcZUa36SDC3zX/BU68gzP7KQmjZF3GhM+mu+O7
MQkTKkfxnZi1YftkTlOmMypN1WgnPToZN/LcSlNieZddCaxlqrgii2i8TYGNNozQP8TMPeXFx95b
ElJXBwuio6xbD6E3PxLyPDTOy3X3eDdTYlIlDbiAHAXtGAGgH9X86E8OyJFo/3p98Pcxhhhd2c1X
2xNjUBIJ3KqXDBMUzdvqhHfgBLQ2dy16oQbu4g47oNQc35YcVLgZ+riDgrkxPEPYzcmJy+Jg0xlE
mnIyHNh1X6XCztrclXJGiTwrRlBQbRJcTF8W94SGnKSgxXPEo4SR+RBMJlEqTVSpaozoJyN5PHlr
VrYF+DO/eVGeShcYnvF+pl3CIbpyfcE0YaUyPm0onts5d9bMhdrQWHwdJnApVD8jOh5KtPRRXJ6t
wvRmpXN4FZsGCKKNpwUwwQ/WdljImvbsb9f6bXOUcYH5KEBDWm9f2vgbbUxNETpLKnljpLLDC5O7
ZmzeoFf1xxsHEDYB/oqqEJqdkq0ydXfoZlKTRuP1+Ro1a1bU3Ukg73pFcQAoOWm9OrXB2+H4pp48
3aopZ4Y1XLxicmsIvRZR0gbBYYHswwgWgI2GSQ5GtC56cHtTS6kmY6hAtcYP23rp+JrhiWtLR+7I
+6WSpsct3bcoGaMN0DVXrfiWER4IgGTa8ymxJzupw59NG50m6+9c/rzJ21XQ2ha7TLgFloi2n/uy
Spn9oYDQh++wBHoXh6n9U1lden0ujTuoCDYo5+Z+uWGuCiiIjn0a5d3af1/H4I44XxfPRMH0btc1
NhGVDytsRj+cC9hv8MrE98EhUtlnwurDIknS76J5NmRVoWS9+PnRm9wDQ4N5jUL19c/UbJUqxG1w
5Bh0dMblBLIFUX9glnOAOOOhLdK8lQZbajxQJckaaBuXwzqKrJ56J3VojveZCRXw65+gOV2q+Dbh
SKfvczxB1+AsiModWDx8gqVv/PFKXpjWvJ0GH8P7US6PdJnyUyUK06lb52ZKKhC0iVsXHP6ZqDya
5FuU5D4ZEjlWR866NBbtxadGU+lWWzk8AOM29UG9iqyvl1NTWakg66eh6u6HCo/qXW8AZ+hWRMkJ
3ljiY0Ib+BIb7wOMvPo72gd4e8ORQfMZKuotXylFows+Y4nyMZELeFSkfabgnaoAcUT5zeBZGr9V
EXB5O9CFthvmWeNfRZOfi3W+u+60uqH3T3tzHgYAmghgn0Xm8fqQk+XeFtstj96gjFUuEE0zWXY4
41dXtHgBkOhGMSQkK5Ura/a4BOoWhhcyPHYrS4TIT/623mjv3VhvjNJ7ce4vAfymd9y0LYBm5JT9
fd3gGp9UsW5Ni+4fMJLCJ336g8v43M8lhG1MgE/d8Eocj06DykXhoo9prjNagzQjGsD5WUrD9VM3
vhK5pRuXlTXD8sXs/5aUf/EIT8lkKi7ohlciNiqjfOJ4/MoCqDMCF3uuyxcymV7bNM6uwtlqy6L9
FGN0XrsnJ+SXEmXs68uqSQUqlK2inm1vOexS+hJqkng9l+SrDxRjw8VdH5iK8LovUMKVM+H3todp
JtomUz7eOay9LVxVJBv0AWfo38A4JYQTjx53nMeSO/x43T570L9Ttgj2BX8TUhXrhsAHj3pGbFzn
WZz6tv8dZFaXKIjS61NofEeFspESRS45t8g3MkqlHM5y9o5DNdzfNryy/5JhmD1R4fAQgcgWvK1P
dVzde7PJN3W/Xgnc3Ott4mz49Xn81M1/6PSzpCa2XN3YStA23AXnYgyQIt4+kiryj177l9Xnh9sM
o8QsmYa8cl2M7rP8hxO659UH5kJYpquXxudV2JoTQA7W62F4QYMvC7VT0fiGqNUYRmXLGurQa+Nm
wJGtge6KAFcumMcH7/Umw6hYtdCN3EWMGH1Dq4Yn3YcJbc/hlB+vD68JKRWv5uFtLATfLjCV4LVD
u1YC70zK4Wk0VWE0OU1lyQrjnIgS8FlAy6yHKPq60vle+Iwmlj2ny2p6VtEtwr7ub1LDRCIXWj34
Dg/9+VAXPkCPPR2M52bd8Ercyrriklr4Cg/d7Z2XX0anOpRsNKzCe8PvREnKKWetXIdIAgpJEP4f
hU3u11x8Agus4Qj73rl8H36f9o1x+qhtvLUem8tQF79WZj9F4PfgHntY/OLDQD9DKuuG9LnPpCzD
IEU7+DMYn6D9Dm3P6dB2n5k08STqzKSsgu1S6vchqKrECERfUIhE0vkzXbbf14Ph3fvr/vOV/Dmu
Te+jmQ/rQJMpjc7Q5n2wxsR62fXXdxm/yhDVuz3UnWyfSEmmaOLlBWS3mkvTOa9BFR1ncZu8MPkP
o9QY+VEdDc7vNa+mk5vT4jBvKBCGq/F1RWcnFXFkTWMDslDQzOLdLDyTEztGKUEf56//28nMr/Ze
eoKdVNyRI6uh9klUX3h0z/wncMaBfAMSnaanUt34ylHIHyc0Z+8y4e52T6NTd1dHL95gYN7QDa5E
9WL3uY+jNIjNa5TD8mF4QrXgxxCOZ6/4et1jNZGtIo0YKkboboXorcXdYyh+OPZLaR+6PkqxQTfl
+fos7/bx7sughPWaQ/cijGxo657yc31sz+XP7eNykkd+bM5NYzgDvLdV7LMo4d1veSCGCIT5xfwS
jF/l9HcADV/BjxX7fOOHKAFuVS4UElyIG45H5xQeyhM8yU+W1IU62njHDNGtW3gluueJCWioMOjH
RTyFUIRtT//j7EqaI2eV4C9ShJBAy1VSb263x+6Z8SwXxaxCG9rXX/9Sc/LjM01EXx1hWkBVURRZ
mbuUPDvjPXRW20pJ2RK1hzUVMTiNvVkE9I9lJoGraxdRfLyMOJo8BoKBGC5hm+I0Zn5AyPx5jLsP
LL3jfRxfL2OOcJKuQ09A1Ts3xS+Qe7gB0TLRKQKrDDDyc85nAM7/yX8+xjEpcOu+511/+27Jn2lq
sakzbUS9qkye0rZeT4Jk326bpuJsI9IZPSx5O04pPhy0lQEJ/JyAJeaOW9n24ZL7ulysIzWx4KVN
W352c5ObuxH997qD+X2bceR3PFoCLOhvO1oVacDSwMnWwAJdYn1fAHLkp7wpJVMlSqwOOHS9A91l
kREar8nJ3LOwPtxTHfWII7/e0blcnT5FnuRYM06z2UNzdA2c6+0dVpyajvxyZ0L73KMFwoL9cQmT
o9iDRXq3vmxnZrYzIp0YscqSpDC6kLSAYDvC6Awyuvb3UqaHMv5xew6KEC3TeqV1T4TLeqhb1dW6
M6BaFAxxfB4cB3yGuL2xO5WIXZnjS3QCaHa3gJileezRchnUuNPSRUdcrYoTUgQFzHiM+xRn88p+
Cfa11kVPxeLL8K4cQTNZSmj2NeY3nMdOS4Km11w0//nrO1mjDOwqoS1Y1j4Gnz8sbZA907AJ57P1
bLwCXHHwzubR05Dmq6ax7f+bG4NjWD43SyTCzHLOIwcfQZ36eN1brrftSDW+FEqL1iK5OeEcNqix
X7YTANlXm+t6mRW7a24/++bzyRyjol4My2+oEx5d/gIUwO72h78f6VwZ28Wbel1zQPguZdH8Ra0O
Qu6Oa4PCmgO+oE1LVcsjuXAqxJjZYP29TL33cRJNEXjDZO5tezA0tqRIHGXGsMmPhZ/ECKik/VrH
B5dhp09oFA2gYpzUOmYU1TykRMg37HGeTaje5+IZVKrg9EJfyn0bITmw1bjcBEylBKFPsZ/AgkRa
8J7WgaNTWn/fhhwZ5+Wtvd9ULfbAQxVhru2nlDl/bn/7+8viyBivrmwGPqOOc0mZOA6s+IhKYOA0
QnPdV3255Lxx3uDGFOMAsJyshBbC8JdWOl3t9+3fkQFdPK+YQwk+Xdi/THHoSwCgXJBpaTIV1cps
f3/juFD9bOxyxfDz8pRM39oSxSid/Lxq7G253oxtx+bqpSiFXBrC9lO3JyASrKs/t7dUtS6Sx840
KasGgpKXfP2wsCeCdTGmaOTV7vb4qj2VLi5ixcM22TypLqefdVF+stxU40mKdZHxPRVlY+8uqNlM
Ux2VpHgo/LPp6Lh53s8YHBnUk7lIe4QFiVJux19oPe165hxHi78M6C7B3VX3vKmaxfb3t7sLPlkE
zApXVMsKyuk4pl/i8XB78d/FCm2JoWQ6veGWbrogFlROaUw7D+2T534o8VabNNklAWt6ABx0cWkn
b0PPrWYPxMjYnYTRxV2k+YjNlP57+jsyzRSJl6RvU3xE/Dm+tCex53vIAXwsXukegrjRfaUpR2aa
6r2pyQtcLy+19ToN3xodh4LKEKSzIAZrMZjOUcqpm6+w3cbPQ9+vgoaGaPbTrJHKCKRDIVn7yYRy
BdKWGfkRgX7BFIw6GnWFC8qAHc/r0zR2UvOPO9m2Ey6sGMYIImyx7t1SEUNklI4zTB3NGVLeRvx2
/jhQ0AS7X0k1RqwafduXNw6SlmWSeJskblPywHTC3nmx3JOVf7ptnqrht7+/Gb6Nib9MbLNO0Uax
c66Au1nrDNRPmqrBe9gs+KCMuyntvgLZAPbWHx3ahKifVvul8ukpBwItKJAwHYzRKD9txNKnrhb+
/r6JbebwZmJu7eYlQD4oQSb5ueRV6PjisbPQn8hijdkqXEMmncrtkpLcx6k3cQ8cwJ1xbHOwAPsO
AP5rNuyNCcDY27N5P+9zZAKqvAAJZralHnltj0E+sK+Uo4tjGPmm0HCCCtED+rRfb/+YyiYkl++d
mPp2t93huEWOeV5OQVaAxcHy5vWx8cY/t39GtXyS148VgRKpj0spaAVDsVBkJPlHUWZe4BagRh/u
y01koA51LUFoCgca2u5pzstnm/ODYelYdhWzkPE56NpJQcLXLb+JdTX4vkUlxWfnwnucIYh2e6FU
55hMUUVFKnozw63XqsP4IPbzcX3K0WK7L6N0r2N9VARhGbLj+f1QdBxXpNYrgrJ/bMDrr5XKUpiU
DNoR1krTeStugPPn4PIdXs0OI3nhunuRanzJ21GyL/OZEbhiCWGiDRhMQwRiUGTe3gLV4kh5YgZC
zNhIsDhr15xz5gepD3SzQ5/vG15KE92lRTcnxQYnM0sj4iRB3zp87846eQDV90suLUrHKkaGa9da
fyLDb3uKOh11isoB/uPGzHbZtvTtkj9Sgzzw2H3qrCpMB/NYW5oNUGywDN9paAeKHzIinAP2XbWP
HVhbe/ermF5u78BmKO9kaTKGh6EXjkNHpLz0XmMc/W7lD6yd7szVZSIqD8Ap0xyW8uJVzyClj9Cc
oafeUWyADN7xG6e2qu0xDOoVQTUYy25d6Zei98513jpR5VWD5sqh+qXNut6cqY6dQ8h5hpZ6WqVR
B2Gr+jNLqsjqjlA70PyGaqMlT66X2LPSGpECDz7LrmmGT6zp0Orve4h9lq7CofoV2Z/Hpa7NAmlP
Pg14ielZvuu/U0fHJKCyJsmfp8QiTuXC3eIsDfKm2MFFNFAk1dCSJ8+NaCF8gN3GiQmizvXS3n3O
MMmVc+I7Xr/gNmyMYrf6hUAf8xzmQ/EhSyHR4PbfC8etgi5Od9NcvQ7A6N32PsV2yDCfNiWZNazY
9K5Aq7//kVheMHinWNebrRp/S6veGO6cuBNaI3FXbrsHZzptjVGCnzLQVNz+fkV4ldE+qPu5bUVm
fH/2SqbvzdYbYmnGVmy4DPVp4yLL5wrfnteJHXGAUy/W0N5DJ430XMb5pJWdr1nO8QRk5vupXYFR
Eq8V6YKySO5LwGSWqoqRjjnOXFzQLrGbfHoQfb/PbF1jsCIoyTxVkKKr2LrExYW6WcjzT2v5m5mX
2QcOW3M2qH5B8mbIf4kUzPoQWU1iGrHOni6rkb4Kq4BGXSfoI+8NXX+TItH/D1OVVzXL2CFbNas8
gCLEJiyWVkGafgawsQU7zH0GK3l63FlLi1Qb+ZLpH6mDN4IKVOXGPZyqsCqZp8oWbICtYXhhfM9+
tXUfdJ3GmhSbIfNUxWvqlg16Uy5iJaG3DoHLDqz/PNRJ6BJNsqFwOZmeyuwIdQqQU16MGW2oiHZx
qTsZFJFIhozRti5M9PEWF7NNw9V6bngW+nioT+4rIsuYMRfKGAwyU8Vl8Rk4eKZITK1m5VXXEBkl
ljUUzQJDUf2G1kTACqAwQLrk+WFD/4ADxpp/LcWj5Rt4b7I0117VZkvHtN00xmQUfn5p1ouxRjz7
NItX6L1CJl7jCKr9kHzbafq1NbqqQEqTBM206wYoV/yoEx3kQzW+dFwbUMXqh2TNLnkJuYGU50Vg
lsaL2VbobbqHGWlzN8mbIWKfzKhh5pdhsMmucpfykYukiCY7taPbAUPhEjJ0rOhj01/tDPOIi0PK
pmDoy+PtoRVLJIPFFlqLxC36/ILustBgpxjycTMa3sZe486K09narOvN6V9MrOjdDIUGyskhcSaU
0ZIjwRzu+/5tXm+GN3vbsewZV5M+3VnWR6t6WdcdaXXlRdXXS0l3v5ReBpYaQGOqOJrWMegTgTps
Mv68/fmq8bcdf/P5/kL8KoNE0KVzphfWsl++n4Wto7uZqwxHcuHGXrKK5932NPTLTCPKNZuqGldy
XPRAiJl0CKSFd6TpY65jkleEHEty2NKqLM9bWnzv2gZT67yarHocfRMqOuiPHJguMKi+X/LZxgDR
Phhfigsvq4eEV/tk/Hh7QxX+JCPBQASSovJpFKgWkb9lvYZ8bQ+eD3Lzytc9DymMRsaC+X4L8HGL
rwe3wGlIvchEwSVOdHo8quElj0WD42LGFiBbnbXvxQP5k+p4jv4hyt656MtosLkq06bPlvJ35ng7
4RZ713hw++ZEybE1f6bN18Hud60J8YOlfWlxD0nbXQVthJl/aetHM9PklKoZbn9/43XmiprhuBQZ
3u/nyMj2QwMRQvPLbQtQ2JYMHMsB5+rEbGbQiyCoFjro5rULKHbfHl3hIf9wUm8+Ha+lDK+ZTn6Z
UeU5NMI2gri2X3piLgHQxfnJtHJdOqOyZcnLoWnc1u5aZhfQax3j4lcx9D+d5sMMapjbk1Hk2zJe
qbfGvAdyPAfY9ylxqqcKblJOp75Mjw20dkdy37X9Hy3Em0XLna4BfaqRXnwH3aLcwXtqtb89BYUp
ydilOgMRKcnS7NIa8amNf5kjzCllmhRMNbp0dTYrE7SLvMkvxWTFJydJfhtohgqneLqHOgfZi8xN
VSa051bcZxdemJAyL1BnAPVfck3HM+AummkoDElmqKpBbmaZ44Qfyb571aPpXdz1mNmakKuwIhm4
5M+Nb4AgEm/K44+SP+CxJHQpqLw/OG0b+NS/z/NkFFNMvCHOJgiriebEkoPZfBfTdzCemliw27ak
yvFlpqrZL/Eiw732u4iLYCFHVpHAXNd9XR2K7GwXNLTGP6b/BZVFzU8qwokMaSr8ZnGzCu/xHCBR
qNh7xY8KMDmv3+XivgzTlM50Wo/gL6zG9GLzz12zt3JrV8/hUhCNcSnirUxblUGkgmXUr763zAlN
v8iCpGt0BdH3B2cyoGm0OpaKNU9hsMm3weYnpJq727v9vtkyGdBUV0tRsLqov0NXdOfwfGcUCWAQ
SbA6kDR33d1kJX9v/5SiF4HJ3FVJize4JMU0Uohv7JJjd+AR2MOWYIn6MN3rsMDvhysmA52AGHR6
Job0kvVgaU7/okYJYFyj2WiFezBZ/7AHz9NqG3CP2rnyqkaRMsonvKjwIGknPApB+YkcY8MIOmvS
hHfV/m9/f3NyOAbn/sJxBI7MmaJBGHjK7gAzv70vqvWy/3/0hLdiEfOSXnKrOI8AioK0PPDsWnPs
ve/cTKanWnm3NAvwBJexAAvWfMqhQDqWIEM9xd1dmFcmg9hXDpRPZubZhSY8tAsnJHkcGNOi8RHV
Akl5emdCkmRcqgw9fmPUF1PQWyw0ex3w+P1zicnYdaMZ52oliH6p9xSzyF6/USuyLE3gU9iODF1f
U2eJeSmyy2I5p4mzx1b7FqQaetvxN2YJgLE3MhMFgYGBc3Pgu7a4L/tnMvbMNOhkEBBhXdj4kRMQ
oCfXWheHVJ+9bfObz4aYsu/hCpBd1tV7LHsTd0eusRTVVkqO2idl4fZ0W+yi3vN5T5FH+n+aUuNK
7zKIeYTJQDJoiad4BW2zS8HcLmjsIeATLMbzIpBvPjAvC6Fh8WJ4U2AY9M45Sfl3Q23D9pYmvaw+
+ThYX7shfjBEvXf7+/JLJjNDkdFauCAJkAGZ/9ntmiwYxV+zTDQeoDjiPMl9fXsoYy5wnU8d0rkh
FKPp5462RIS2NTkvlMTNr3QgPlStBl1EUvym/JZMM9OnOH6QDXIrsPKHftwXjRXQGjjEXa/DDChC
q/ymXA4z6n4pQisZv2x92uOpAU+2A2yLqSn4qn5hM/Q3vmJ2U+q3/yKr98Uv9+24H7su6MyndPhz
+/RReKPMDOGIabZrgt2Z1p2IAWe678yU6SAGgFk6gGMBWjTWY+ksL9W8ajxCsbkynNCpOG1FVqOT
IDP/ZMnw7Mw0KiH3WBb5gGeU5rmASPhdyyMjC8noMMoT+Aahza+sFV9jYWrKZ4q9lSm/bGhjuRND
1a9Cp0LxZY2TaM2OExiY0vvqokym9UqhnkCaROAlf+VPghZhT4uoS/hxXkzNAjFY4n+LOUwGF85k
WGM7RW3UqAArqkTYWcOhvfMZi8msXqVfrK3V4a1ppTxybKD9zZz8AGmBJjgpzF8GEKLm00MeFuYv
lj1UoYt7dFtxUshowanuW858lM/oemp6VIzT0Bt+37ZJ1ZJLd6lyhQDGOPl4G7Ob36VZh8w08qid
dZKqqvHlgL2u0Jmp+fJbdPO+Ro+Oz4YPiXMfjojJaEDHpngtpigbW2Z/GMAuVE3Og5GkO7Hogo8i
D5ARgb6feHaGd77LyO0Xd/b3JvR+U979AMHRXa98TAYExmbqssyBYabGgsBThzbRKRmqvl4K+gMS
dTxaNcP3LKnB/wcFl3oXG9Hs/71tPwqbl5GADaJjO3s4tsqxgkJSH8aeoanlqT59+8k355Vnm33a
FEjVvaYHI9ur119641lUP25/uSJkyuxdnkMq3wXR5AVds1FR7mv7+1COYTPgsndfQHCkdMtaudVx
ECtCdcQ9oK8erZqF5qKnWnfJb6HnxFsrxjUJOEC2K62iPyYTXnpur41q6SWvpeAQnOcel1Tb/0CK
F29+Mrr9cg/fMOKZDP6jtsmJ7WDlCxtEElQckMxpjvP3lsUFK8+22W9sxgIwhfHRac5ZnAdN/cnS
iZm8F8e2gSU/8rKidajnNtDweyorHlioDwzr/vZyv1uH2EbffvXNZ7fl4Mf5gNH5qT6BPGLvRCML
xp29qw+zrmaqmoLkT5PZufmw+s2ZFiJ7JKz+yY0k2RWemKLb83jPbLZpSNUHnwrGsj5uzp5dvUDT
LFjSMXLa5oRquWaD/3XiyznC9huST2Ws6ld3ZO15ne2lDh3HzMuQUd+cAZ0TLohV0fn7QIsREqRV
w8+D7fMhtKCoWuO51Wk+V2J0Tr7jin3teeWnwlubP7enr1pgySeNWdiV6djt2WVDHK1NVwbWUBhg
EahTjWOqfkJyzJUXo1f1zLq6AF4Xv/rSCNGWrSnd/ntSfGdt5WTY5EXp4p0MkGhauV4Aki60dA7+
lJwomrQfuZOZH6yZGaCpJzULZzpZ4OBkC/vo1mYJGgb8U0zM+suSGytYOjl02wxvEQcA1bxrtS6p
HQ7epLuhK5xdzqc7H6UFDkrTcwNBbPCVZZoSlGpcKYisXkFjl/D6nIjpaYrFkc6dTvTSfyfFhfnK
WfSYTk5FvLw5L3M7fB7AtLJnbCk+u3ETPxoWq1+dxulCkcT+rjV6k2lcU2E4cmq99BPkkuOpPmdo
9W7MMjTM+cXIuufbpv/eYbpNa1vKNwGsSGhuihgSpG3WfaAi3pPRPUIT8C+vup256kjeVDsjBRhz
HeOipHN9NtKZ7d02X/Y8NXVv+KpJSKEFhLUxSknYm476/gPYG3DXRwNgMM2JGcaEp1HM3UxzY3uX
RmBbMila9GbuAstd9+f0tf40PmdRFfZBz4I5JKEVZLsNoavZfNX54kphY7G7ZiE9fmt5IHvQaR3T
xzWsAyvgOx2Q+V1eDcxHTsVdM4Xwg4ffYIFzIHs7Arv18xp6QR/mkX/SpSYKQ5bTcZRJjKXPfXql
TQ0QR/+0oHG+XJPX24asOMLkVNxPE6MVdO7PXp28OnOepOCD94aDBbWav3Xa6Qr1qlgr9+dUPhjU
J7H05yn0P/DnNRKR6+2b7+DM201T0ET+AYQP2c76AkL3/pLqfli1ftvf33oq9RqaWXF7TnpKoScR
/ynrYYlWz9Wlpu++DW2WIAWD3F5S4uRWd24jsqeYj3cSZ9DXokFWz0mmCKRy+j6IfIn9knbnsf7k
W8/r2AU15KIIOa/5cR0+JbqGM9UPSVEBrzTUigfMhh7svdiPR/uw7nrwVN02ONV+SGEAXSnCbFCW
OHP207K/WdjtwtXklSpjlty+Lf15YLyqvov1Y7xmEY0/iOQP7RJNwqAImHIi3w5lAigBac6zM0ZV
/NTFdpTgId72Xgk3NT+iCl5y/ZXXS5G6qS/O3W6OaCgQWMxTdSp26Z5rrpqKTZCLrwYh7eDFQ3UG
qOBY5lM4T+PHdPp7e4sVp5bc0UNBJ48WGLD7xqP9RcTerq5XXVVO9eWSO49zllp2mlVnk0E8c/Cj
qRNXU3feqlxZrrxW89S7bYpP77pHccLb684Ic7JdTqpTFZlfvN3tJVJNQzrYU2KPY51jj0dvzh/S
uHwEhdjwwaG6hyLVD0he7BlOy8BdJM6un5196GGMnIIUWYd6eK+MjJDHJC8e8xpv7aCmP1tZNX4c
a1ZF62AdvZz8mgeSn5fSx0uINyeaE131e5JnC2eFNmiB3yN2fbA6M/LYfMzRf+lX3ZFREWValVCF
9crNPHVcj0NSL+K8juFoPrjx9faWK6YgE/YmtWV34HkXZwgEBQu3IicvT07mf52b/rWpzF0KOV1N
DFEEQrmhJ+Mdo0zw6pzk9Rce2wHz02OdFZ/Sote8rigMTO7r6eu8t9ISXcOeuURJ+XsY3f2Yp5r9
Vo2+/f3NqQ0dyni1C5deV+s3lIWDRXwr0It2eydUq7Pt/JvBoZtRksmmzrWHBsp6mOIeeppPiY7u
UTW85Nt+CVXztHaca1nnQW8/umayB4g46LI7KxtUcu5OpCvJt18wQWyUC7QAJj9scmeIlXt4zKox
ClLNztUhB98/W8VeS7Sj8i3JjdMJHOeQ0XGuY5xa6Afin/wBPZ63t1UxuNy10+I9Py0gHnuFlmZ/
bKyh3zckm7/fHl1hkXLjTmEZvCZz41wnT0R5Y+6ROQfgXNGkRarrkdy0s5QUJRq3cq70ZYyA3jzk
hzYLu2/0o3+oounYGwEIy+6by2a5bxwACyXqpMNvrQ7u+gFKRkE8L3cOLrluyiHLBD4652qs7a4F
lDA3e8gs6tIj1T5IzjvbpVemDN/eQNzHxOtQmdHA7nQlPdXwkvPGFvoJwWToXNtk9AJeEHAUbHyD
RuuX4e3VV9mp5L19FRt8nRLnCpI7o/9dWT9uj6v6dOlMZikRsE2Mi34ggNn945wA7pj6mkcbRfIr
d+mkXZO6c5VjXxf6eZrSqEwECQTe/pYGaJE8vd41DblVpyXUmmuLsOuUfcmhygYw5ag7g1VeJjfr
OG6b+clqsmtRhOyjd7B21YU99WZofhh3dA+t9Ij9vm8e2zq+cTIhstVJbYteEeEOdb4ezc7fx7ZO
s/ZfR8c7xUtLcuIUragxul/Y1RjNYj8CsHHgji1287yiQx8867umSrPImqDqsRhVBamvpAdqFOQJ
wsrpvmfjEtDMmKGOOcQhlkbsUqvoDo2fxruaOD9jbzIDWlCdUJbCQGX8b+KnfeymEF93exIMeKpI
RroHNenz7QVXnLsy9ncwuro1LQyfguxl7ncEz381FE10DYSKBE5G+nKrNTuTO/QaU5SSQPrnNkNY
Gtc1xtOIF5RsvS+Cynhfr7fyqhoxka56JsZX1u19HQGpYo1k5m7e1WMtBOwfoNxgXrLAEZ8H6zXD
E+ldmyBzdlvGygV0ZBCeS7Jzl/whtv0/kzE9ZKL7fPsnVJc0mbF7aJe2GNPeuSYTnUKKQwzI3PlH
43ntE22a6tzaLQsFy8vDwrNfoyiGAy3L9JTT+tvtb1DEcEuK4V28oLPDc9l18IZdWVQf6kZnZqrC
otzChborGFQGzq7iax+1p+FQHuYkSB+X/aYGEO9Wjb8o11HKxmJTNGjjxQ/xR+TWNX5pY+aB/CW6
lkJx4Ifba6UqaMgdXcbUNcSsUnbtweNOd/Oxf2hOVoD3+cDTnKkKu5YbuvoWTy1EJOwKLH6w5AGb
Hj1iBUapOVsV+y0TfPM1LnIHLPFXwz3l7mui699RFNvkdi6Uk3B3NvHdpMhCVvITp+OVcD6iWdh/
mS1+LLrkJ6PWz9t7oVqnLTS/OZTmBs2qoo7pNfGfFnQJJwCBz995osssFUnCv3P3zfjQWrbX0cD4
wj150JcQ9hEKIDtz7iMOPp3bk1CcI3IHV5vzKU16bAaZn+oGD48/c1eT5Pxb+HdO1X++8mYCVUHc
hibYEDswjku4ER4aV+gaRPY1Pg4R2VlHdN66j7dnotoOKWVrbDdZkxTFfROSA8wKBjQwuF6Irrfb
46vyHblvK5vr3HM49sP+SA/bZOKIXaGIuT4te2eff4Cqj6nJ2xRzkfu4SMOFmcW4srfjl84MR7Yd
kICXaKai2HSZhbpJza6tVmw6n89+95caYaxjrlUYrdzBBUkgB2hwDO1hF8Z1nw0UYD8z9MnZIne+
ZMsdXEyQmGeLjezB+WpTK4z9A624JvypFkdya3iD6PIMGYMJqMADXzIjGAa/vySIi5qDXfUT0mEx
JnaVZBYWiZKHpgIo7OKnmlLS+5ZD5BYhUtuGSw1Kr/2m37oeZ7SHLNZjMb7c9oL3P53IfULJOLOM
bfmUkXwe+wcH9TBj3N0e+/2Dgch9QaXrMOBMkBQONmTVWHx2DE2oVo28rdabSAQF9r6pOvgT7bPD
1DAQ293Db+I6RG4DsmAafgnF9Wtlfor/phBoBrXN7fVQrfU2mzdfbYCNohQVhqbxFy8GmWD9Ssdf
t8dW2Yn9/2MniwN+OQETXMDIkpY/G6sERfaeZ5oVfz8OELnbx3GT0Xd6rPiQH92agx/s98o/jTUo
+Yp7CIu2pZciPnh48qGbCAJyfWH1A+3GoGG7DJR8t9dINQfJTfOmLiojRZihHWryk+hefXe+umly
hg742WeGJnlU7IXc+DMUJR5Va/xOXV/i+nEty2jJw9hx74po5D+tPxlJ+6HH+KI9jnFkZw9Wc7i9
RAoTlTFztgWQ0pIgHHD3RNBr1T5auv5T1apIPruCUpGOAOleS/NouY/WlEBOJVruXpVtSm+8KwHt
QhLbiJROmvGgRXt8wKgZtY0u/1GtjeS+rK9tMZYoKgBXXEU4cf2g7WoemRx1wtvLr1ojyYuHAULD
uZjYtTOSNchpm0VrSyDdImxnDZNlmjvNL6kmY/3/akHTsV/qCZPJoYXb+h7fVS1kYmzuaQKS6gck
Z+7FUNRNDGdeyMXu/nS/k+Hv7UVSjSy5sdW7kwvVS3YtHRo0HgHxOj0miR/dHl6xBzLwjbeNH9tJ
hzJAvh/s/YJADT59oHU1K684u2SkGvH4wJbtxBXOr6S+ONn+9nerxt2i3hv7L7sxyeLWwLOQ8ZBO
57sabhCVZZRawawBhBPYSAGWo3L64rWaWKNa6G1/33zw5AxmV3cmwmQyRLG1ZygZLdnn1dZA9xTh
XsahJaOVmbYz0qvvrXhvar/nlP91GvN1XTyod2jvEZtz/vdaBOnA/59HsxZ5NlYZu9ID9ECj6pAC
fQrQzrgTu+Xo40Lx+/YOKwxf7v1IBfFSaua4pKCVzgTDIdreTR3Xq8p8JH+dY54yIN5QWZnWYe+3
LX/yobGh2WvV6LLP0pEaY4y7VlWgnzp1A041CbJiUWSoGbrRBcG6sOvYXhjks9IxFFwTwxRfLePL
ZtFUdUtxBc39fg+xq/203HcrAXn6/xsNdyr0DW4LUhjAIMzNtRz9KGt1ylbv12OJjChLk0WIKUMw
mPznmgQZPXWArfr5RxSsC4Cxbxuk6lckD85AlyiaBAntnI3IA48JbtKQtrJ/gy5YG+5Vm7D9/U2Y
GMah7hsfeQMw8QEgTBGQ66fb36+yHclzaUxjMgvs72J1L9MCDYTc+plrhTZUw0tnbNHOmW9vrxxO
/GStLCjmXVvp2Abfr44RR/LXtnKp8O0J4b5g5mNr5BmS5bjdeWPCn1rOs33h5G5YuvV67hLD/3h7
yRRB25Ec2Wlnn0wQib+i+VVkHzau5qSJuKEDzyjGl2FkZj8VoqUd7gCZ3187D+xZYD28Ar7WH3Nn
aKPb01BsjYwjc8q+TIypwbWaf0Y0mu01wAFx39iSawu2xIxBp+oK0w2ypAiModrxXjO6aoG2v791
BwOt6A4psQF9CWnox3lcd5mzT1adjJPC3+TG3TXOUyxPRa9ZjKac760OSa9acsmPjRKChNZYY8lp
6AJ2mC0PXGhqhaqxJUe28XCDXAJjj/UlqX4Q/4nrGAZV6y05sZXmBkG0RumujZzlKzX/WiQkWgpg
1ZdLbtzRWUxGDkOMyzMHjs56bHRPiqqNlFxVWLR1q2VFKRhNkT8Gx+ueUX2ewttWrsiuZCjY2psJ
bs7LVid5adYg8eYgob/AfNV6ieZ4USy9jApruxJdfx1+okTXSO8Be/8U249jq1O4V40vOWphWVWV
zXDUqXciKJgEXRXzYGH9sUruYUiGX8pQsDluTDQXIntGv8XVhyYdARNLUJBC564KA5JZnsvOii1/
npFF+z+YOKV2GhTZ6+09VliQTO9cNniYrDNk0Gx9YibZcUfH7KzIHGRm5zUeZlD99rBNqMLQ/IHV
u3EFPRhkkpsxJLonXdXiSM67MpHljo/ThGePw3Ri8/fivucJIiPBfJsj2xSYAd5O5zK0+7+d8UA6
TUeIyrsk3y3SyUiyajtm4+c4fa4de++anwixQ5frcKOKxZExYallET7lcK+8f4zHUyF+01EHI1SN
ve37m1PKQiuWV0NK7MrmfW7tG2Pv6EpUijdgIqPBrN6rUzQvIiKjAHPaOljwVu+1uzmMA7GbjqQO
7E+3HUA1jS1yvJmG7y1jCWQbvTZJGVliucAdQmgDaV7UFP4lMzqTOt4klDC8P4Tp+FK29yVpMpvz
NPtdzlxYT9E/LMaB7VwnvK95jNjSUdvnYrbwdIKktnoiZLdCRlIn1KFabclbAWIuSmtASmv3h3I5
FOLcZ5pbouKdndjSOZukk73wCkttWKH4H2df0hy5ynT9ixQhgcatVJNll2d3u71R9NODZiE0Iv36
7+i+G1+uKeKrlcO1AJGQCSQnz8GiKQ7psXPCTa24BG7guuUiee3g+75dloiX3Lll5BCAj45rmlbs
VTLyKzd47s4CtslZERrZvqpvjPbXqDsrKEwvY7+8vs89N0fzc/9cjfcFe6TsurOZTNGcDsQsIdON
/JFxCAAbLE61DlCjCgUyzqtIxq6eGoQC++P/3qOz3RRWt/Mv47ihQZbj5XlVPBVbMjRo7JCx4x0m
NvmTnFvUPrBjd7u0IZig6xu6b47+PdMVtalmegsWn2JOlxtBhfoTIJzy7966a1saApvmi+crxyI5
8Djzxh5rzId9ht5c1If0tjwnd/zXGhlHyBY+rBockNJqkj9j7+16voUh++y9tHC6dI8kGeRJY/PA
du3Rvh91R0XlSpD8Gyn/7ZyF7XiOkyP2hFvc6JKTGwLQt20Jj8kfjflUniL5OKO1iWQ8OvLfxi60
4y2UECP8Zb/UN/nvFPWNTUQ0GUzFUpDBQUXnDtlgwIAeO/M+nJ1gJ5BicTW7mwLkhDTZv5da4Tpl
0XEsBcsCxAmvhYf0vPyu77aatnSn42VWWEzGB6Eab07AhYPLWfZWoJygESHX4XqVQ5B2aD6I3u1W
DGE6bHWmG2lxJFBoSpF6ZbfVu2bWN+f4Isf7DwPBJ6e0Fr+EgDvGMLyDzPlkncgPL4hw8tt3YblD
tduyu9yTyliS95MFpIEJQBbP1D+P7q0LmAiZv11uW2ksyfUXxxyrYDt104dx7xysE/hAjTL0jg1C
WHZ03zT9bB/7lbUkx1/rxs6bbRD+eavSs07uY2mE6xP7B9mW3Huvni4NprKX5PeJW9KhGxGZ6XII
DLwHOQ92cUUl4MZNIpmr71bi5wJ8YM4MGgvulpE9OjdmWv66bKevDvlb+5KZTHMwur4ERxSlz419
42I3cSAs3rNT4+p4Eb4KIVsfkn16z7Jpk4EbxqEEIhg3U/0Hlfllu788hK/MvzUvRcPGcEDvLMDL
Y5IB13TnAGz0nVl3p8vNf7WQ0LycZPAa8BXzHlTqNSkP05o9IfOoyf1uMU5eo1vTUuybWhcMHQMr
IYh1azh/Foi5d9YQli3KYtmxXP5eHoHCQHK1mY8EwNp7SX6ejOxvgRLl2qKxEFcyCMvphTYDQ4QI
ML18IlGdiMPk6NSNVV++/f4p5PngoQq8FSyg00SCkHrLw2Tbj8SZXq+zjBTpQKwLWdgVVKACupdQ
COEg1dIlRVSTK3numoHX0oQWwDmFsa01mpgR+caT596DWufYG+/XDUFy4NIVdQpJkwJSCVNc5qAH
WKwH07kmSb0tUcl3R6SkIOIFVtBkNY692X4E0EQy+0FzulCEH1vy3RFKDDjLgJ8W2i+RuYaO9eYV
VjQ7d2xKwqssJOcY7KRJPK8HNXQbVKH7xxnrkP65rmnJgfPeY1bW12D+noCVHjseQWvulrBBd6ZU
OICcZwCrSA+VRXx7VoAHsvfSowEESJgnlqGxjiK8yYpRpDb8yd6otTLXDYu12Q1zH122jsID5NRC
lecVmWgP8mGT4v1vyWKry8+L1eyH2j0EtQhbX4eYUCwkOd3g+CgC8wMQTgaND6LaneWf0Ydf4R9H
9y6kosiV8w7l4CLfPGTNGVxYu/KUxu3JPFDU/fPTZYt9eYWAu1HJm7kHcQveQyJx4xbA63q5zw70
3n0ZvqXRcCz+LM+XO1KtK8mtKxOKPIHlV2cgGEPXQDWdCF127Sgkr67WkeeTh0PF8gQyGRzq2bG5
TW+Cs9gPUbbXpToU60vORxRs7VJS1JAucorI6iNR35r2SyGe/SpKHXqdg8hpidQ3hgI8MhCLaVCK
fGquZNGUcxJg56ybMYVG6Jqs44mX818oSf1iUMfW5JtU5pGuJSNxKnBnJmCpXbpTN+zN4G8BAHWO
ghjjV11qssRfHuixZOW8BDRsOFwCPKzDob3zDvzYnrr9vKO4heY7XUJCsV7lsiU+i4xVKyYh608Z
/+4Nd2BXvuwKKjNJ+zSUQVujJqb32+E0Sjp6CkwP+prghwG3x4I/7azxC8U5WC5KYitOkWteLlCC
G4Yjz35X+WtgNjvnmnfCbSokryZ+F9iejRmfu2cRHLcXZTsJaaL5fuVUS34tSnMCSziU29eHPov+
z7Htnb3BjNhO79eqKCjnHCaSD727rVz7PO7pATUqUXps9yuS65uYg+7tTTHzcurBYrlnsQrBlkCl
N23fjB7ElRxPV+/5sBeBbmtS7LBy7sH0Bp+trG3OwijGkGTDz7XS0UWr2pZ8fC4mb/LrLYh0N6n/
wKlmqlXtbn746eA9OnaFKicf26looGfb7sZRxwCrcGW5BKntaDonpQWxajPoQpEX/7NQitiAJeGy
P6val/yZuGNARb1iV2huK/tc+zf2fEUaGf71j198soo5Wl69uFj/wn8wzZOTcHDhayyu+mzJd00D
NIaJlWMxUhxTjQoppKV8MudFcxhTtS/57pCBUcClmNE6DU1y3zfhfKVZ5MqiyQLlpZFjgXMQXo32
jyaZ94nQ2FyxEuW6IrsHOKqyMJ0dqrOtXaLTO1C1ux0kP81lQt2FQtOyOXv+3O/dKjEgOqW71iiM
LRcTlS4H6qqom3Nnl0fGaxQfL499bRwuL3FVgJQFoWjervUi0P7w6//Kxuqjf5feWPGKQFwdde9s
Khttv3+yUbFCmmuZpuY88TYN/db5YXSPl4egspDkpUVCDZtNGEFZnnpwthuPWjVuxVVArgNvuS26
tghwViAGxAm9O89aYsrTI86KUd5wzcOpYjeXq8DpTEhKDDjU2NdFbHakCOdg+rBMoK1MN0iuNJTk
twa3vMZEjD+zcu9lSdhBn2fRUeN9PcFgkfz3BOMdNfEyC7G46k/Gcl7F8fLsKhaoLZd0Bd2UDFVH
EITLkDy1N3RXHLx7Nof9u3Fs4mBnay4yqhFIblzXNmhfOMSzreqwgql4fr08gq/Xpy0LPeW4SvqN
70JdoPq7OndNc58n/7vctOqTty4/eVVuZBMFQ0pzToz+DpBnhEwdRbmq6e33T00vA7GoCSaUsz+m
ewIxPQsa39d9teSw0zgJbrlomrd+H9Ok9w7UYVelgWy5sqtnjV0vBm5yaW1HWRdX5tvQPJbmPbeC
q/Y/Wy7ssvygwKsGJtR23nv+MVjnXIcG+TrggNr531bv22pEGa9ALKv/tD2OGzez981F5XY5Es2h
RtGFXM5VLcwSY4bMQ2EZ4MyvDwWx9o7Hj30CAulruDh9y5aLupJ8yIkxD83ZNs/cr0LKw3XUXLMU
lwdwk//bSuCn6dkaLAjLN+thuycGERDt427ZsUN1pO7+8jpVWUo6EdNOOPUQbIf6/mdZLaEPWZ61
ZCcDmqtCp4n5FfB5M5TkwsXS5Syf4cKo33XDaSrjqisehwH5jcXcOb79W4AdZ27zn5cHpfBrX/Jr
wynIBBdpzrlnHkQCWtG0Pl7XtOTXi5UIDjbt+oxtPktehE4/SDnf5N/zPWEHEEOChrsKV8VtAwj2
633wIXBEAVOm5vMVcVrWd1rt1mRi9BDxlv049NHwMWnJElRWl/y6yYs1nRcTIaPyv/s1FpARCM3p
QbFM5QovA5yI9VThu12zLli0ci84tW3PXngiMmi4m8ZfTnU3UMVylcu9pg7qCS2xMcf+A5DmG8zU
mu+MHoV3OKuMsaPLEChmQ5b9qd2gqThvcGAcj7m3d8G1nWnOvKqmJb/22nroBhuL1AC/MpSLToKK
G2g7adbR17kAW+YjJzkH97HNyZ9hqXx6xuGlWuImcSHIsZsox8NNNvWd90Tcds1OHoHsoO6hSLEU
5HKGukjapptTdrYCUbz6dB1u28WHIlBGgKlvWPmCWFxqxqlY03JtQzIWuE2ZHRLMq4igBwKKvOs2
WLmcgfdOY/stNtjSel0+aOKgLvLH5Rj1T6rkvw+ltsyHi5qSwcHLL/YOwC3f3aN3WMNsl7ySV34m
N26YhMB830OGfK/pUGUmabVVdlm4xkSwixDPgM7RZN603fKDthXdlSO9C/pdllr3IoOc4lAldZw3
5hzRpVv3QZIu+6Jl18DisNfIJYRZlaXZsNnVggZoRAtxtKcaMhmTrkp2G9MXxpVrB7M+bYvZ6nGZ
JJV/hIpj089dVEDiLIRykeYAozCoXDeIHKvrm2OHRV77duisww5Pi7qUz5fIys1GUvKECa9JxhYB
Do+T3U2NR5Pm+xDnjwQIL+3bzBb2v7KTtB3YC599u0cmglG+J2I68rKewnytbrysui/d9r4Pqscs
6H56qCS9vBAVcyNXFmbCaKakx6EJYh7uTnR8jeqS/QyM9jsBg4tmM1LEVrnG0MWhsqPFjHet9Gfd
vmXsj1c/XzeALeh9upEEDetWJnJ2rvIi8sBu03ShR16L69JmtlxkyBxR8GHEtpAXJ6s+ePa7ljpE
sSXIUlKYVOamZcnOeEB2wqKpYqdD0asPyVAfYq1VMp0p+C0v20k1BZvffLITaiVrxgTG0RqgVHzP
yhuPvV1uWrW/SCc8Cxph9TQWDOvWD9vXqnjw3B+iycAv9365B9XHS0c9M1jwwGvw5mzl0yEFdSN2
mfsx0FEpKmKHXGaYFSg3E2STbe+89EdhJm7oldBTuvzxCvPItWbAo4Fc3Rmbc51n9g78eEBke+nN
2HXT3eiNb0ObDRpvVqwomb28Taa6dBmOxKKdfzcdObSze7C86aOd7ReTPJbUunKbl+a8qowlYdtN
ru4eV1bGqKm/Kh9ry4Ax5thFQ8AZdqbeaTVjWmi+WLGGZJBYWxKysu0ewpBqgVBRdk9TzclENcNS
4G6qOXNnwEzOaY+HQ7coUd+T/QwqCBWBRgaiEO28v7yWFOFaxorhzmNPq4Gj3NIZ8Zj+QcJLRKK3
TpebV6wfGS/G7GbhFgmQOeqeGbutkVuuf9YLjzx7t4Il6HIvqkFsZvwUisDENM0JLplnG6VKQEp7
rxNorLmlucsqJlqGizVZkTaej726s76BtASS1NN1T+q2XIcWDHPQWBmEKUGTAi1eEZnJEPqgOL5s
GEUckkvRxm6uG8Nb8c5hz9YRFPpplOaurpBdsUrlcrTMIH2XD6I+EygnkLkOKw7myjrs0uCorUFR
GV+K1AsUMbLEHIAJIL8Bt0pM3DUDTXRTwGNsGSu2NOD7NFPclykzwI/YnsRUruFcsSeoYb+Ylnto
zeE5zZv7LNBRrauOfjKCbPX5zHiBvUeAvLI51Bsrd30379huOeW6l2KF2WQIWcKI020p4fOEep3R
tsLERan7+nx5XakMJ3OX1yMSPLaDNHznjk9O3x8bYexLXp6pYGeEj2Pi1fAS64N503DVYqZyyrWz
XEKJa2Z4hjVu2dyeSPJ2eTgqY0nxg7u16y2brG0zAtMdrLtqcR7G9dd1rW9R61N08kzhTL3nZH8X
SEvs80XMb3UazGFqkPT35S4Ufi7j1kRWt23J4OdD6t26tN7RVLdcFRFchqkNncHKNS2QxSA+SubP
bD07666vn0nWRwbV3JdVM0D/bSNKkiafOuz+eU9D3kU5Vm1FNW6uso4UQgofG868xalydf7Ymf8n
KHQ1ToqdRy6QA+1XZdY0zc8l4IGARLd7N0Wu03m8PK8q40vnAMNIO2RvCuCgZ/+jct3bdOruRWIe
qtI7F9il59y8CrZvy9C0aRrgvtTIziWeMcQuWW+JTrVbYSQZj8YFgHvTmGRnF6ve7/6XOI9L3keu
f3PZSqqIKgPTerwtMzYG2Zl1wRpWINpLC+8vdJXi2mp5lLM+BEN+BCO+sJoDi5pojpaKNKVcSTew
vBonFyMbzPpxzCZyW+V2+0r9DrTEdeaFTpoZMcsNtuMe05EIKNazjF9zy8ZJhgJTFfg3bnBeritL
sGXI2tQttRf0aHcwWJQZ5xRKWnx5uTxJCg+XKbbZ4GW8aqb2Y1qsyKN4EwbslQodcle1xiQfz+ek
dwvbz842ux/ze2ItT1AQhcCZ5jFI4Yn/AarVwi564WHzAUtM1A/Dr4F6P1JU35uUAn2Xzrdr42s6
Uw1GcvvE9CiZSqznwMpDATXxqjUi7vqnerkO2WfLgDXoNjuCJIgsSBS+uXypx7CqPHMIOYXk8i53
bW25qWK5yqA1YYB8i1dLBjR7aB3ONei6s/8FELLZu4cTysAi5/WqJSbD1oymR9LApFi/rvm6FPn3
1egjC+rIl5tXhRmZWptPkJbxGwyEHP0jdNri5sRuClSyXYsateWKubqn2QBCz/zcBDdgCp0N1M9r
UmaKRSWj2OalKYI8c7PzPBth8cuoul3nRZau6lI1y/IO3oqA582anZ0xOFBh7tpelyxVRFkZxNYP
yUKsEb7djk4djkkRJfZ6Y7XvVsp2U+UflsLaUdPQzLNqJFJqlo/DPIyg8PjokmkHGu07M9VVZqnm
QHJsc6YEd3sHUaT5lswnX5j7bNnNWjZPRfsyrq1a12DgBaKUSXgRZRb5i5NhGoFEeyeW7rqz2n/w
bT40QsQK+5QkP/iZcwApVDi5uvyowvwyd3Y9NkOajFhIJG9BLrOKFz7Z+8surLLP9vuno3gW1H2+
zLBPX9k77uN5l/gHMxW3PNOBs1VdbPvfpy6IvWX7xZydC2yi1sqj1M1u8BhDdDBAxa1b1jwpBbXY
kiMKsY5CbOMO3G6iv3dSF3A3HaOqYrOWhU+gZDYshBCc2Hzzz7z4qEa1TXpLDUOHR1D1IO3XHMyg
tpWgh7bhGEm6g/zfu9HZ4eWJVjUv+XBt4eWG25hoUn2fzfkbLfLI8RfNsU81x5Ibp12SCnOwMtx+
y7D9UUH2ZjL263xVpKYyxm0mQ2vbPZr3QftYz4DUdidiRbbQQRC+/n4qY93MKeunLBixhOx3PoFA
CK8FZLRCYv68xvxU5jBvmYtSnWVbo3N38LzzYlg3tqur8Ps6QlAZ6bb2nIDkCi4GpvSIi+lOlDrG
TZVlJO/dspUsTxB85rHek4m/cNP527TGfUo8HYml6vO33z9FCKcFXctaTNnZGI/UuGt1+WjVt0s7
MBgG26SfkR9BXuanWHg8NvYcGv26z0eiwdSp+pD9qjTXwC4R+yH1Es5sDLMyTofzMv2+vHBUtpE8
q0ChKejFYJuZPRb5q6urW/46HlAZjZbaxdQWbY+o7P8s/Z2bfLT+7vInf306oTIErV8HOw+SLjuP
znqXg++uJ3m4dDeW82QXH6OwdjmJLnelGoWUpxImynGaesAlZ2B7Y8lDwp1TGuiaVxjf3yb908Ik
dTvQFaLgH6w0vrWGfVv6eLi6/Olf71pUxp95be6gxgETYAbEOCBNBaoc461iidhB4+AF+83N5Y5U
g9h+/zSIJu+zdOYsOydkfmxNkMHQ75db/voKSH3JvxbQddopnl/OBvRnWvE9d3Zt8Z4gDcbXezwj
Xu5F4WG+tDFWo1MmIufIw4gP243SIdikwEyiMY+qecmBg8AtLXNpsnMNjbG6frHZeBrLCCShmolW
rVHJg1FaUbRpXeL7B7eLhsJkUSWADWrzfDpeNpFiLclINCKSwsmcJD2neM8gzqFov9v0WSSP2TXs
Sz640rYl8GkRDdBZNX0nSM9Q/96VWbrvTLb3Ut17lWoA2++fmp/5kpmp4aZnY0A9jnMuRBOSJDbE
bgDf8GUjKSZaJiBfCrzQrj2GYAP8nIvibcmd42pO91OuY9dSTLWMQKuFVxVThbUk2uHFzOkLkuhx
sySaY5DikYHKOCLqVOXaTitDBb+3g/IzQHT0UAZLCIxDaGbTo+sMj2CI3C2ZToNYNTOSj3fcTOdV
IMK2vQXSgINP7zPLDpNhn1maIleV1SQH9wlFAbsLB4dIzWFkzS7r/RcnLx8vz7uqecnBi8yjvlFj
OzLLU1PwMLEjv3i/3LYitnqSb0Nt0bDbbjt4me6N0Ykq9I3m5XLbivUq44Za7jetM8Es1vwy8O+5
gIpkASLgUbN3Kgo8qAwZmpASnEobHSxH9+gc+mMdOfspWiMadSjxvkY3DqFDpiifC16g8he7BFlJ
HeZ1ARIQ0D1Poo1MW4cvUUyyjCHqhkUk44JjUrsIJ+wacOCA4TJDPXmqk31RdbH9/ilGFenAeWHC
E6D8/QMQ3GT2jqK9Du1BXWmXdlOngLw3QoezPprGE8h7/v9Xkee5ruS/FmrvViiCsjj3hwOygTsU
rn7jdvkgbFeT/vjqGLB1IflvBrB+HbCMxT77NlmPGX3r3bs8iUn90eaDJnqrOpG8uFyDBDXwFYvd
YthRrznM+fBExiJig/8MWa7vdERZxWWbfRXztgFJXt2UppNA6JLF5eBFXbdvOAltCyXfzsm/5t6A
PmQQb9f4FXCIPYurnuP0V0TF5D4EC3Cxfad5wPoqgGxdbKb8tGAhD2KsC0UXfp9HBDDQ0X8Y5p+L
js3sK4fY2pc2bT6TQoC7hsV2PZyW0TuA7TuCUPHu8ix8FVu35rdhffp8ExLao1FbLB761444j4XF
Xi+3rFhLMlwssyZYozJZvKbPGXkMxj5se3DDx9Z8k/Irwvf2+ZJD2+syunm/sriHjO1cVSHLbBCt
HxsdLFNlH8mz006QsRtgH6dxjkgPPvSme8WlFt8uYyWcJPHcfiZtXDe3vXOf2NlezHvqebvLE6BY
OTJYwjdNYvRF3sajkR6L1gxF2f5azVFjelXz0sIMgqDIHCRL484IzDCtDSNERfmOgLPp8vcrTC8T
7gyDLZLaz9pYjEtE2bTPuKkxjWJtysAFu2ybpeiKNk6tH84coML7zI2PMcOjELlNqebSo7LQNrBP
vpU4PSBVOQaQgCTDYAP0HYzDIq6pI9jWj7Q0vWLwm6FG83jfPDRkBijZPppdpjkHq8wvbThWQH1c
apHPqVl6aAoXlzXdNqOImTJ8oV4Gz2jKisfZiGfx6YdFHvzmBw6omm1MsbXICu8loQ2ks2see7kf
ushkbs+/4DSczmv7cdXilHELOZmKdUnRRV254erxExi6NIZXWOc/uIWsb0xUxfG4FwauaXXYiocJ
8hqZjodO1YHkuXmAAh6fCx5bJc1Cx/1GUX4WzqZhhrUL7uzLFlL4mAxS4AAI456GXhpgkNKMYHux
T0Uqnpo0BdqzpmEXeDp6dFVnmwt+cjUH+YXGM7FY3cwNm+lxLZ7q9klAQVs8LcXT5REp/FkGKtQs
W0gDesnYd+fdgvSIt/0tdUdfhcPJUAVrZsMQDAMSqGKMaJU8jf5VQjCeKxPqNL0522XDeQxZ1Y+C
B2FOU9wSeHLTV77G6VSfL58dSxNXWLryeOl6sOk0B1pcc3dFpCPSUdGpcupng8XjoEiiMiM7Wvco
uekOV82rDEqoKrslDpt4PLU9qPumw1TYkTMF+8vNK6KRDEQwVpakFWU8TqY1HOv/9cOPjUXMm364
7XV7sQxB6MCO2ZkZGBuCtI6K3AlT1MZNXnJF7gD2lxEIJaQM1sLBCKbSP7H2uSjmQ001mYMALipX
C22NS64bVHbWE6/lMQEAj3TsphQMfFJdEpoDfUhKJxzotCd8Sq+cj20Bf4oVPA/KLkgQukEAH7Ze
c6zHLuoXl4S9QFrYLTSTonCIfzICn/oJxsDse4pJQUE38iH9cR06zYQoIrgMTWhx56jWDkMI8joa
7fa0EuN1EGZI3fzb5VWr+nrJnYXdjSTY9tB8qcMssHG/0W1wijj6T+Ltk2GMpgFNWYft3/bwkLaS
74HwoJ9ZaM7Vii+X0QjcgDa8sX151b67QRYvha15gFV4sgxBGAVPWIB3wNjt5mbX2OCB9MouZLPf
RDxAsqJONEdHxX4moxHslLtV0cMpuPnkrgakzuywGkEFPN+4CS6XmsurYiZk+p1xbEdSBeim898a
8pNlz0Hz8/L6UTW9/f5pkqsBWnxZ2eGA1H7zhr9L+zrqXutU0yA58DpB2pX0cKwinR88YwwNd3k2
veCYmMEf0BfMmh1N4WUyHCGZyQyJTlhntf407anoqnAhOy2l65eF/4h8Mv+ObfXDDK6Hbd+x/5a0
DW3STpHRuMAgB489RAps7j1z0TwbwYY4gnJK5rHj5flRGVHyb7ttSR8QdF7zIWyCo0HX2J7JcZiX
/RD8vdyJahFIG3fRsEV4HSwoLBEuA1Q8KhJmprm/3PzXXuLIiIWsnVro+aZdvIDJGomj6WF02jve
DwezDN5KMcYQq9ecyr8eiiODF1pQ+fKsQl+F7+9nQxyDwT0Ws3nVdICs+d/ukvv2mAqr6OLZmT7q
afX33B9OolhPjmOHabPqarxUNtsW+ye/zEeQFM/IssZt84C9lebQaEQZf/fLKn5RYmlc5+sY7MjC
7Dztg5XOOHB2thWZEwrQkTy8POmqiZC8X5SdVSYzAovbFOEILEBifBi6igZV49KdOs894S0GGp/n
5QTC4l3GptspNTVh/Wunc+RaErsGob/ZoHm/ap+81e5AgCXCuk1ORltBPqrSKUarOpK9O+Bp5dmw
fwENuTLY+XMYmG90+Mmv0rcFu7jk2tVYFBXoGPrYmEFTjCWUsf6WTLmG6EgxETJywjGGgEPzsY/t
9pcPobfMeHStt8sr6Ou47sjQiYZ402g7+PSlH6M0AIFEfrfSmOhYGFTfLvkyngs9M1vKLl4r9pCW
9T5vph+L115pGsmDjULQ0qp5F5OqjrNhPpfUjkSQ/bhsna/P444MmaCsdyA603Zx4P9s+7Of/+bG
TbZ8uMmb3cbG+Hq5G9UkSG7MAqcyuMkQ8Jh7noYMsmNN5HL27hY6NhdVF5IzQxYZyfMRhjKyJgyC
+sazq93AKkQNHbpZNdXk39HUGwZSzAG6oK33FDjFC4M0GCREny8bSRFG/0Pa4xplbrRDF6OMIaxF
AYC8f7jctGIf8CX/bdxJALjZd3Faxl51V7nnxj7nHU4591WiA3QqwpAMmXCnglEzWbu44U9d8dpM
Y7jO+w7yk+3u8jAUFpIhE5VrggkccL+4zLJjOy7HxfE0e5hibmWOHogS9DjxT5hb7y2hL874syk0
d17VV0suXAdBnrYzmhbONwel1s3gX3X5cWRwRDuYlQmGni5uka3dTl6Tk2nusyp7bIP5dHJoitUr
ygwfnZLY6G777mbRcZeqmpY8tVmdtsRTThdnNA3JYIYGe6wg2XXdGpGctOwgvGF0+PB6oqHogxtg
7a87Fcp8KnPFgyXfbMKmn0XDUV30UV5rFMlD82rIAKkU+OzksZseTetvqYvxisgoox6WJUlKv4DX
iPwD1Vy0w00WKSkn0Dm+IrrIqAdkAslQEXw7zd7Iuq/Zs5U9EP+hrU5LrwP3KbxIxjw0Q14VpkAn
vmNCLrT8OzaJxo0UC1JGOpSNmzgLdCpiMRyr4JDPt46O0EzV9Pb7JzcqLQFK3RK2t3Mc8PP6cXaN
85gnT5cXuyLkyhCHanFZOY0wSlYv78sqfs9JdlM4S4Tc7KFiOlyLahSSxw7T4Nr9DAMFNQt7O7ml
bA19O99fHoWqecllebGQmTA0n/ptaI1/M9TnFvWqCQiq5S+djoMy6LO83I44aRstwPu41m+7f8/X
RdOBahIk161mhnKPluAEWGenlg5PAqS91EZtTP9mMt0LnWIYMrrBcZ20QvVhF1sGO/X82c2nUEx0
306a9JDCi2Vsg1873BqJCQdzzWhN0n3LkoeKjvslqMN0YgASVserJvw/MIe18axZWNi3lr+1V73k
7H31+9fLjSumQwY5+OuUL8WKcXCrvHdROB2txG3AVMTjwYxLz7vuCcf5D+aBZ/6YT9h9uWFGLHNP
09Brco+qyZZ2X1R+ON6c4ijVV2vUit+99beiT9N1Tyz/kU8zPTFA8wLNt0AxVfQx77u7If9znf0l
b6bETzEFaNztXeT2x+mVTNO31Z8fzQm4HMfQnFAUG4JMjbNVUbhQnsGuY9kgDRBvwvA1rqBqWvLo
Pm/ALwaplpiLct+u7V3deZqkgGJmZS4cPCa6YrRcZLG8eV93aVjT/uhm825Yi93lCVB8vcyH45lJ
47g2vIuuLz1dT/OkKxpSBGpZMo0VfWe0Ng5AbQZeUWH8YPP7QpfrtmGZAidZWT+ueByKS3/Z5QmP
Em8Ac+wUXTaLyvLboD5txUXAIXfbgB0uqB+AIAdze/cXlQjQHdc9Lap62CbkUw823lmHzkcPjW/m
YZ1kO9Bl/vDrOgr8Yn95FKopkLZisyp9UK3hbs6a+VhU1m6106cg6DR3FVXzkvM2yMMsOLFgCCa/
gcbcA8R1d+mYP1/+ekW6QebCcdPKoabrtzFJrafFLh/7wAA7oX30Gzskhn0oC36gTfF2uTvVaCQ/
rmYTj39mgCkX4xDWqEmLyMJevFpMGl9TbDYyrKsySqOqN3slvhk5C2d4FloOy2TtjMY4pmmpk2tT
OLWM7xKd2Zg4N7axPbrHPGEvYnI00U6xbGU1tY6ZycK9Em/5NopA+BsnL72dRYNOmFdlo63fT25B
UgMk4xme6Nr5e+Ug4jn3pvdtHapomXPNGUw1hm0FfOqDrq3T+hPGAOEEHMHCFhzXQ35avezKiZZ8
2wn+H2fX0twor0R/EVUIxGsL2I6dOE6czGQmG2qeQoB4v3/9Pf5WuZrIqvKWhSRa3a2WuvucNaf0
8hO0fFrF9oK7IcpTxYEn72j+QaGtcolXbU1Vni/IlLbVEDtCPI6zuxNjpzkvVdsgmXbNrcAil0z4
WNUvtPV3Yk1/DMgI5IO75zS/zc3K5V52bvQzHzBNgztmvZB9tmSneeEbE2kNjaRUxiDZ9XJpv7JW
SMovXyaTHUd31Pg/RRAsV3rBFMq5d9LmYC9P/fKW5zveV2Fu4rrsPhm31ZM5ctGX5acBWRkOihEY
LmXSPwVZpnmjUHhYGaYmQaJqMgo4pIWOB9fwvvr5uq9GunOydldXcFBz0p27adXMp1BaufCrE0PT
rGg6OMxuv4E33/PJiwdyY8Qhw9A0djb04gLp6vjVHeru44pb28K2NcqqWr1k1cygnkgbeNXScjfE
5RHJxX6wdD3QCj2Vi7yEV6MlQ8ArgTdqE2Tlw7ToWP5UQ0vW3AKM0FsNDmumaSzs4N1yma5iUyUV
6cbsVzZecRfUJAZrtkG9wxCPy/hozqPuLUfhreUSLzvJQNN2OXFS1ODQtshDYypiA90fBWGaxIlC
QHKdFyr1vC5zcekrq3IJTTMwQnTn8PimyEIu82KcZKK+iL9p6ntUBm4nw3qiXvN62/AXH/7hOJsE
ELS5jeERDyNbyDfoKwptJ9dUFKlkI53Ig5cZnPprdwh6pwa4EBObyvBugXjyPCCQ///ie1RxueVk
dgeCvtLCqaKJtJux08EuKJRHxpgZUAidJQXpDl0w9JvF938toCsOM05qIFUt3e62LZAC7ckbBj5k
Xneo1uIevQght8hrOw2b68MrDhq5qMtl6CJZHBfDD2u4+vvCOTX99xTlGa29K3Shl8KS/0MZ+qBH
IGWzrNlNIKsmDxeeh8FSAqq50JzDquGlc7gamjpLVgwPfpFjMiHXRrxvQ73eZmRybRcgssvSJUaH
KowvNP/p8y/L+PW6+BXBkFzc1ZaGVScmVk4B9m9TL6xoFi7+vh5OSfV22xySETezW5gLwxwuSkFJ
8UzcV2cEcum0YcOf61MoNkAu6bKT0VhYFqD5Nnmjw/c5f8knjYRUQ1++f1CdsgC9a2tA/50AOGqo
4rHrPCb0FgQeOAkZYaayRCXsFCtP0iS2BveQJcH7daEoHIRcyWWR0ewYx9Cjt09cQAD+HdbtUGt2
VSUX6eClJooAOw658OzNYllYVr8TLbG1Si2lk5cC56EXC5qp2fBFTF8akE6jw6xl39xcB6irWr9k
s6PBZ6OtsH4wPq3DXz6/mfOvWwT/D2+a71stdzysvlge+3RX+IDvYD/cRffQ/vnS/6FPM0YjN5cV
PlOUPKSgxgyGH9Oga5hXjS6Zq4sbXoAuG8h+PVWjGXb5w1wKjaf8XCf/IU5zppS4nQ+p99WrZ8Zu
U8Qi2c03lmBRuQTLBxwuCD55f0C5S2ihHjxgg+bF8vNggQaX7x8cAfU69I8UWX+YvXFT++wtWHXs
aSqRS2fsCNB333cwNJ+taK3Ivsp/4D63va6OqoVLlmolzCB9mmP0LI3coD2BIERzTVRtp2SniZfV
5YyGOxAcoj99AjHOEtZlnNkv15f+uR/4hzttobOX+TmW7vH3xH/wk99W881iD6PQKaRC9HLJ1VIX
uZ3ztD8k1demPxnB2+A9X1+8auhLyPNBYS7J4MntRH9YnSkihh9XHt0Qv9Q8V6mGl+yU25WFV/+y
P9QBamdTgKXXxhIRUeoqCFQTXDb9w/qLoOwXPjT9AYwyYV23qE8ASEB+W9D0D0vaRFavGNK6Pwjj
0izoxGuVfhMz+3Fd+grVlEnRAJZgzBVHzUNXACF7ADtXy7/ZCYv6RpfhUU0hma0LZqahFX1/aAB/
av4HKrKc6hR9D6mpOUpUeyDbbm3U1uhCh7K6DgvzpwBvYAqCrttkJJlvxZidTB38ThIMcW+j0rtZ
IvAqUqoJQRT2K9dbDWhlzYaLO+4GgZ7EzWL8mqpXi0aFDihIISC52KpPEsezU/zCBYigSv2f8wC+
NN5qnL5qeMmGHXBRF5Nf9egazCKHFJFB230ivNtsWK62yr2O9Z53sWHv56Xg0+JfEu1BrvD7MiqN
P3GRpgHWXmXpaz6LL72hewVWieXy/YNraMmAamp09xxW493ivzr+xcxer+ukamjpmGXmOrJeOLg1
l98ZqqGy4qUwboxtZDKrnrKqAMXZcCDc9HZT0mZhQPsfptvS3fXlf36fpTKTFUOOqKqLcjj4+V3r
DSFyhRvPfLbneABi5OjP2+vzKHyPXIPlTqTkM4A30E3cBXeTG/RxiseqGFBHzd3MGNFoqMKCZRga
YDD4AJP2+sPgACW3de7KWZwb9HUVxL/3F/7t+u8odl2uzXJMuxgS4vboyQGrvDs/tWu7XfpbmAc9
j8qVWcyqZsvxkv5QrtbdZBmbgVh3VelGt61eOortKls8YAHASxDz1enKbx7rv4tEV/yv2Gu5Lqvv
J8ZRptMfemPdDW55RDXZd2H/9AZD1/Wj2GaZzQrpj8asO0zhr3dBWm+IaYce2WXDSfj87rqUFKYh
F2kt1CtAOow50nL51oCwLB0mTDYg4nLuJ9ad2tbSZUZUIpOOZhRzDy0RI9RW/HWzX4R2Efd25aCD
QFfpq3QuO45ABQAniKmXajP6ZMcS8cT7/Pt1UamGlw5my+lc0ZpWj9bl6Skzpu0gnNfJ05VBq4aX
7r7UTpsqtzE8n/iJzE/YmC9tpQMiUIwuV2gVa58lJcPoKBJ/NU3xUMxjE7a9ru1dNf5Fvz4cPjlA
DsrMAvLARL5z468xv0/jn+ty//TIdGGt/z90zWgxEmOg52bdLHyHxsPr4/73KPtPv69L5Cc8nzUL
MmoYOPnSbdr9sEtisCfwIASScGjFy/2Yhezn9ckUPyG/6fmGMS9Zh7lywg4ofHlu01pTj/UpsBfa
luUWzca0Kz83R3omp2HD74otGqmi9XmIyUZsg1hXQfKpq8A0F7P+sMUgT+6Yv3J6rkGusnHM+W/h
EXEQecAfs7VJQtdpeGzPZRFfl9nnbYmY8aJsH2ZkZWq0HknpuRyD0FjWyBD1d6s4924degwJVndL
veelRz3LGqCi8RbowItApXBnXR2SoDjDPuNu6Cd/6rWIwIQk2nlz/cc+NRaMLzlCM5mLuXUx/lD+
8dZzi5LSVdc3plI0yQm2bUedzDbsc7pu3fSxopoCKNW4kvcb59Upa9+zzyiiHoY7QjWpMOUmS+Zd
5q1JQSNHz+bzsLnA0rX3A65V4RpZsXmX6PrQPtdeU+7QLHKrpkmd2OdgcqO0PzInCFPokese5vKv
uWjs/POtNeXmTJ9b4LFvME3f4b2eh5kZ5bqL26fnp2vKnZmdA1ZOh7j2mWZvWbAVTvk4dv6uAT/n
LXppyrjSHXDJmsZy7DM3WJSWPHaG2OSv1wf/XIFM+RWwGK21bCiUfsQbrPXD1uULAziDf724+c8T
YN7nCe8KjLu4Pwux7lvbR6K/30FjwzWwznPtv2V5/ef6b3walGETJNtlHl2slQn7nFXui1OOkZkC
WZ00r0uw3iW9rhRTpa6SGbOpE8id5HARdQ46pY2VIUcmfgxgDkzaF4PoXhtU80hmbQNAOSk8zMOW
E21RCNNv8/EuQDsiWCCQldtel9p/+dXPdkmy8sbMhmRtCusMPuRfZDvs0jQc7/MIqJDLFgQNYfZO
MN/5+nQKS5EfEIUwHGN2fXJe1mNB9xmqBMCHOHJdtKPQZblvEy/adVbmGJ+3kVu9r6mO2VThDU1f
urUsXc6GlQXkXFfhEjlb+47vliEc4nXT7lhMNQJSuCkZ6RrgOK6dUErPaW+A6ciKhxKobEWuuaAq
tEru3MzHhVfL0rvnqva+Wu79WLxmc/FsG+PjYHhR7Tm62Ec102WHPoQI3rwgOCxX91yXLGrdX3P5
rS1PtAQUaPbeO19bPoVmQlAmGsQlr2Lo+p1wvjjJXwePAE76e5p/Xtc51Uokx+DbSZkHhk/PojIO
dtPfkyqLiyLfC7/Zjm6w95pScxNR+CAZIruhvJlrczDPozjNzbFB7hw9fMdkxHlT60CmVToueYZ2
wlUnN2x6dtfI93bjeHddTv+VoXziCuT3xxr0I/6Uef3ZmB9p5qL8hW2zDLTcLI/afoq4e2eXb01w
HMs5nH0rMofn1nd3RsHCNYFJ0KcSAfT11dgXh/rJauS3SrwQBBlhTn/2/PQQ1EiE040ofzCPAVi+
2AzO8zIP92RswXBBw2opTl1Qdpealz+8b/aoaYsK865x1tDKTq35XfRR5rffS3PDuyYEhdzi1Nt1
KEnogaq96Y0Ctb7Fc5rlj0udaWpmFGeg3Hs6t4wyfyEQqY8e7BoX4C7y6pccEKlj8UJEHgpf17Kk
0Av5edTvcxfsX9ALfwW6+V1l6/RC9RPS/cIpeY3Ez9xD4eYvvCF31rQP7PdxQOqtM3cO/WsBDFnM
j2OO2sQyXIsXuhp3a36YxjluyantQMjY6sCyFC5S7l9NzGpAjq5dflvLFNeT2K2TuW3cJL6ueCox
Xr5/cFzTaARe2nf03I4XMfY681ItW3JDc75MjecY7GXylqhmaEXOw1zo3uwUnkd+Se0cyx0cp7yw
JfN4sXftPKNtrQyFEc/k5bpkVGeg/IxaFr2Ro18GjJt3ybO16Xb1vf9ygakWWxY7Gvkr3LX8hhp0
wE/nHLzPgrzWY79P6i9JdSRld9+MwJL+ev1fFPL65wl1KCgrOhAzz+DEWIvtEnzNWraZ/9BO96qm
2HD5GXW1MlwmBabg/TZDxdyF6x6sfNfXrxpcCkfQNL8aASPVceJvyzvYHpFr1Fz8VENL5r6OXpoB
PKI6AjQ0qukdTeuo19FKK6xLfjpdDcPjpGkr8BqfrOCY65r8VfspWW2B+DsLhqw+DmAsANVsF/wZ
zec+eawHTeikEotkv+0MknO38IdT6ucxmLk2K0r5VzAwXN9Q1Q9cjsEPboc1wDLp5747eVN3ytJy
YyZ0N3IgwtrTXYvKj9umkYKHtXLaKrWX8tSV3oJaHkYNe+dYKyV+2Jrcyn+sdjUlW9f3DF0PgUpy
0hWDzSstVzwUnnwGRsK02rnNFPaZrhFYITn5BTXrWF7WQJ0/9ajG85KwAPcG8EvDefhud5rATvEL
cpvrQtbEJQMbT2kDTM92ikZuHZq+1uiW4lokt7a2a16ks5NWR+4uMXXYo9uWVWQFXdh2JtVsvcL0
5BZXirvx2IIm8jiaT0v+Mzc0slEt/iKzD5rbj15uDRbGda3XoE9Dlx+aaoymKdcsXCX8yw99mCB1
jIql6LE42ra76Vozqsck7ukSXTcJlVwkw7bboRq5u4IdnKTRYP7F4+X1gVV3a0eyaYvkJMjci8SD
cIytqIybL35sv8/n6gFN37vii78RmkhTJSTJsOsySC8kueVx8l5MAeTBd8PUBYAXSXwSijuSAaM3
x1jg/8pjUYX+s3/o8CCfmiHfz0tIt8gN/tQ9ZSv+Qm50rVCX2qTLdNkLb1cFLdD0hl1TE81Wq4a/
xBwfNKme/KWbObaaJgGiu2BFax8D12hnWZNGWRXa9G+369g14+UPjCyNS6uMyawjYFLkRUy519Wc
gJPcBBg7rULx1d9N2Af61H1n++Wbu8232THQXN9Vf3ER4AdB5Y4/rAD0rkCCaN4DZHibLp4mclG4
C3qZ8sPQDlKzSeW22WPXnS1r6zEC2uudO+tealRLl8y5pNTw0TuQPQ4zxXFQxBys29cNWqU+kj0P
dpIz5jXZY+tlIYD3trn3K8u9zW2jSxY8ODTwRryInXq/DylowgSSKYkmqFNE1VQyYaBFFk1LnOFU
tN/ydJ+Mr4HzLOa39nGa6G3ikdtac1L2SHC4w2lcnjwajXkXai+hCtHLnawsb6bVAxfYSZh+vEzF
Q0KtsFi9l+uyV4hH7mZdDTGNojDKY9I7J9sevgCnFfw4bhNXlhUbQBeeUt37jSJekUkLliHrysDC
BQd4AVGQvBbGpgFV21jsOl1NtUpal+8fbOxSEG7b01wd2/pYuseu+1Yw3WFwUfZPDgNbsl87zzC0
j5tHDXqifblFbjYym3jZutt6190bmvPsU44tIJ/Kja2WSYJ+CuaMhcydlm3jF6B4YITsUdVOtwYx
mp9Zk5f7pi2XrTe6VjwVbqMpxVM4qf8epT4IsGvdxVtbnHgif6nYaTAOhfll4pqISbU9kqV3Ux0g
y7VUR/Qde+CS9HeujuRX4f1kXoM+LQLHH+vqOFYnz3wddZ0XCqWVW1xTP12DIhcj2grGYuZhzt1y
fTSQHqThBDyT5SXIx8AEp3CxtK/XjVIhJrldjuflYgjXpDwk8/1kfi3Abq57Xvyv1fQTNZbx0Ceb
T5ZIVgzed98Md90ZIAXskjfbfSZ4H0RoENLiTJbnwkefW/YIsntkXe7Z+lgF5460YcPotizjYAnu
7OStFKgHnbKwFd/H6kdBn66LQOGXZFh1Zg5dlgDR993vHxi3wy4593g3soPNnJwToSNaUkla8hez
7YBMoBXOGUXl28Xy9x4srgOk1fW/UCil3HxnNTWFXprm2XHbOfQzi0dDueoc0sVqPtlJuS+arKKi
Cce5mddBtbPd9sFN5vs6KPDKv6YkBKPdltjGJufgFloCVKv0z9f/S1HgYcp907bZ0bkGGdbRPfo7
uuHP7n49k519AMLSznidNVqgkN8/7dJd6vcjxT0iB7ctEFpda3P9B1RWLe27bQhrHVucE+ZQbabq
ofPyKBA74j7dQrp5wa++/NIHR+r0jZN6BKfFOL2sqIqfzePCNG5UJRYp0jMBYrIyq3CBe0nnlW27
KqfpqQUNgI6yVWEXMilGkbDUzgDdfiTLtvCeTSvWElYodUc6BGavrg308+OM/lbujZCE1Zcg4gjs
91WcboJ4vVF5pMgv6blhBSaQuNxlN7T78cb3MLlVmmflkgJVD28WCQqa0h1zfrZIGl1XTMX5+5/Q
PqhNy9ySFaWgZxRxRhbpopxRYJCnxT2vvfP1OVTP2f99/zCJg1acya5t79xt+gdrwzf5zny5JHR7
JHTzt+uzKFRIbqbNA+GXzdLQcyG6eO2mCAmm2B11CC+q4aXdBfLa1CQESZ/Gde8S0HmgBX9Hu0Hz
hKEYXq7EszvT7FcLyRAyOvHYinu8IoWp6DXDq260cvWday3A2LsUbczJl2D96fgspPmhHcX91D/k
2c/AfbRRRbZQEXbkJSvessTWOG/Vr1184ofdb1sTgKKjVb17zTObatSeb7OboKnR5npR6w9jUy+f
Oneag7OLqhDxsPKIORroDIXTk0vvhjI3apvS6p1XeOp0zAdruKm/AquWfDViIWdJCxgdyG3jdLKP
lVtEQIrQbPbl5z85p+XiOryzNUZq2+R3tq4xaScvNAv3sVn5czlqSy5Vk0hX9GZdAxb0DSDSFsqN
u3SpWdgVPArK9nft8tivcHXvCPkqhAVChWKIeJry7ToK58IT8cPg7q7LG3PTWouuj0IRxJmSp59S
37XXgZhnpD66cDL5C7g7vtZ1+q1o6rfSbTaGcxMAAfZQ8gcJ8r8tRVB+Ts0+CdNkopvUYO+Lleg4
5T6NGUCoEPy/bge+XzF78Mt3/3K/n/eT8cznl7SN8l7zVvF5IQKmuAjyg/mQDKkVa+3MMwBv6Mbh
bXCHRDPbuo3dxF2ZbwoUf46Nn0ejWbx7dbIfU39GMnq4E2v1FzWnbbT6wbwZGQqAALJI7vrZ8jTP
HCoBSI6j9PKOV13unHPbjB0n3YnF/oGU8QbAqlFuGZrj6VP/BCFIPoRYgbGQzLTPpmHYuALxmrmh
aPx3B/5eI+nPnMmFEliKoCzHd6shBSV9i35xZ2c1mnzGZ2u/jCtZIfWWki5jkR6Z+OvnPwsAmjFT
BzSjWrRkThntarMcwSPtouky9OoA6PnVPGiuE5/t7mXpkgEJM2+EK+BfF/GX0adRHL30lSU7u69v
0B/MIOeriqDB20IBoZu2E/lztDY8KkHe0yCO7f5ejzouxij72ssckgWVZi8Y6cD13Pko1BXLa5PP
BxP455loQo8nTghAxhD8IZr3YsWGywmsagZmmjPgn1L6i/5x8jTsre31X/nMo19+RbKDdEpWAJs6
OPCoGQ1BNNU0JMGLlphZseEyIOti2bwOljQ9FqirXH3r95J0b3gABzKyE/qpjqpUJSHpcHWCtLCS
AbzSddMcXZdvBxr8BSzNl9ukJFmyN1dO710sLvUbD4xZzYh/qeoHr+bTjrOFaqImlbQkyyZz6Q1t
zkCPbZ9zEV7aMBtxyuZ4Hsbw+q+oJCXZ95y0bT/i5nUU1niY2uJkOhy56VvQuy76JBk4IX27ugGG
X8tTkJ688p6K/U0rl7NXQUtTgPMY7LgWXTx3Kahi/RAFnRrBKByfDNG6oB/S8VvscZscjfknKc+3
LVs60EhvUY/nLjt2KY38H1WQx7ijXB9bYb1yymocfGQzOoydkaEA5+MYmt7wRPrmRLTg/QqdpBdF
+hAuUBOPdayFaSXk5In1ezVkPK5n+2srRLN1Gm++cQMkGyaj7/bJ6LOjJfhdlR2tytS8kKnEJJkv
yesmSwyIKe8NEncFWH+KMgYkwpZYdXXbwUOt/5cTqiQW07YoO9JZIMH01SsfVwFMFAOPDrr3589i
XVgXlYw3B0dVYAF1/OgX8xPQ1PYrUASJtz5OgFFNWLYlWa1pfFH4CTmlFXi8B+ACfqdix2U+unjK
TQfN2ApTk1NZfZ0ws/JsdhS8vp+nedOmuko9xbLlTNZUBY3ZldhqNBae5zzfD1X2NJhamEvV+JI1
F4bnOGtjV+/CrdBEY8RimsJ27TQGrZKMdBzPvGc98Ucs3y/ng1UmRuQOXq9RUYUdyKzbi122xuoD
nHNphR/3ufM29Ml9Rmpj69DM0syiEpFkx9Xc5q2Bx72jsfQRY39aVv2e1/zbTS5PTlzZqDJmDG+T
R+KLJyvrI9L5L/0qNsK5hVoBVianp0wGEtSqwybYAKdfq3W31iOagl2NN1LJRzLifvVQZQOw66PN
xp3tm4+e3fVh11uZxpGqJpDOYMFwQWjcBV6irLcZMwGkJp7zxt9c3wGFjsrJKvAq0D6pCfZXzHdB
ZW/G6udtI0txNXoe664n8At+Cxfae7HhebcZlpxLKKzWbK0eMrGKEddKe8dLXdmLSh6SzQbV2Dpl
Z7GjK+4d90B0hUGKbZRxVm3i45TqZnYs+zROrTw0hbUpM64xU9WyL98/nOuTSQAbP/bsGND1NHds
z9w/17dRtXD7/0eeB4aYx8SdYiBV6KTfCwAdBrqaf4UPk5MGbk+L3h4S46HwacTtLbCN47bclToQ
l/+ejj+53FmSeZpoJRlYDfNsDHCB4taSegEYl54d9lDYS9xbLBazfejzvcM1HuHTt3J4HBl8FWVs
zK9GqFBdRNlrsM22RkRfka5gT+Ou3FWaeRRbLicVFtfkTLgT7CtNcYuxI2NKNNqk2HM5m+z3S+U5
Fv6AXzCOXTSZzuVdXlbxdZVSBKFyPjnrqpkN5lK9N92W+l9d4CdPbTgUr7mpq/lWCUcy44UA2CKb
VphxbyNL24RucUtZMLZXRl/lvj+M6MRlx7ZD29LS7klvoi9vGvZNaW8ypqvVVW2CZNJNktT56NfY
hCE5u2b72BfFkxhv6d++/IZk10ZnpGjjHxA+lI9DHvbzydX5UNXKpeAZEH/uRHsMzYviyLkVgens
q29P29vUR7JpUiONIyYcLNiE17QaHv2SxRWqLlHkVN6l9S0kOhcJSScvNVY2Jg5+I5/IiXi/3WD+
RgfrtnNdTheZOei1WIPRp9Xe+aSMhxxl/jpubYX+y8miJMgcvtS+8dAjdxGC/GkKG/LrJvnLUA3L
BLr0GufCsSrXPCxwZ08t68Ac546hfCBNdXd4xeEgZ4bquSeOx0dknfw7o3+q0aaTF89eotsBlYwu
6vvhzGxqxq32ErohwjqjkO33WJDzdREpLEBOD7XAfcr6ErYLgG8WOutfMJhm4ejd+DDzT37IKHB7
NBt2nA3+5APRKEnRmrAur7ctXzJgnpHW7FmJ+KqyjS0Hy0ZoV4azcTOigxpVnAFyosf2cBg3Nqbo
VzQbTmHZ37PF3bAm7rUQjCoFkgw4bQyjnYVpPMwGIF18UJM8me0udXVgZZ//gyWnd9CaMffWlOL2
EqTOtjTQKYJwJswmNkUuuj1PzrRqLkqf66olp3nMIOkoD2zjIS2DPjSc8rtobrumWjIkQ1E0HXIq
1HgAY/IumdbTmjQaV/25HVhyYgZOCPDVQYbwi2dZNJWpE+FRY46tJNB5adUmSFY8pXxEWjJHtNU7
dw04mo0CYN9Lt2+T4IdZBRp3rdqAy/cPzqI0c5jZDF3qu2DL5vZ7ldRPt1ibJaMxgN6OrBlaNd/9
8pHm4BxaQhiaZt0q8UimXBcuHuL6wXgwyyfD3zuouxsS8HZah8V34+s/oJKNdCAbdpWTfFqNh2l+
Xrv1dbHGH7eNLFkwGa1pcQ2BMC7r7jNA2Nii1yxaIRgZXgGluYI26NZ4GIdsm7Pt7L0OfhG69u96
2lxf/ef+x5IRFlhJjbFZL7LPrS/56h+ChZyc+sfoVZqkpGqGy8990ErfndsEbDzGg8FNhKBfRVaF
g9i2uqSnwn5liIWB2KOR9tjZbhhfqOFEuG98HxNfc89QLV+yXacR4E2lDjwP7n6D7d4TOkcZr7Zl
oyubUW2zZLegQWxsklnGA1h8N3Vt3QmR/pqLNDKT8XEiuuIfhQn4UjSNInVAGHau8ZCNgJXymzuC
zuXrWvT5M7ElAyV4hZegRRx7QPpig7SktXzD+kMxLBEQPVddx/LnaVBLJscGjaOxDgExHqqsDZMG
YL9GRb7ijTE2mvF1Htlh5fZ3gzIdXZxqZyTbtk3W5iCiMx7EVAM2c/6WV0sSTXlubix/PPeWddtl
0JLhERZhrk0OTX7wuVnEOIrQkNqQ2zIdloxb4I9oVHcaWPncLZEAAIMvituOTxmmoM9owbsBEaoz
vqTjEygtwvEW5gqfWDKIa2dMZdsvOJrngryVKND2AxKJwtxd11qFQcjIA3ZRTqPn4bwMZneTu+XT
MOiYeT6thLssXbLpavBmnvTYT+JkIs5JxeN19EEvURpvXZaS3ezDwInhkLDGHReYnEURdtkwoTJ+
MONxWIHEkFFdF5XCi8nYr47Z2XaV4iQZmG1EgtZdyNsx38zUBgxf4Hy/LlGFH5BhC/xknghqRYwH
PtK4dtYN4DKey8m/R15na+bTtlu1Er5EB/8+m1kyeoE9oX2Ogub7YW57fuCN2cYN0oYHUqfNd3eh
1bHxAidi6zQcbL/8E+QiCGm3BDsDryO3hS4yukGf+AYiU/wwdY2v1AryEMWhISN21JnJW08NUzPR
p/0zUCgZ4YCuHYCesXkPfVaismcJfeFuZw5klDF3o4ZbL435kyTFGDI8WV3fToX7kyEPeisASek8
4emzmP/kwCBMW37vV9PPFlcIWon4+jQKrZFZvZOuEcsyw8sOufAiczS3vgc74BealCDyBXkThe6X
FIYgw8kC2Y0E1uU4D2qcTS3i/QeQ1Ya9DiVN4VNkQATwpIBufoZCLKx4RHdh1KDz9bqYVENLLmVs
rZlZDC5FBLURzsEC6BsA6miOcJVgpOigM0uAPmYQzOR3Ec3aPdjoYx8ck0Fn/L3+A4pITS4j67kz
1N26Vu9d9Suo9y3QM9ri6/WxVcKR4nuRmclgjIhAQF2Kc8g6iUpn46qhpSAA0BzVNHTYUqNwyKFN
eLE3aInw5vrKFYKX68fGyRvn5XJrq5xZxIbw77x53Rh14ex4o6tgVk1yMb0PQfjMQb3lMkROyCfv
W3q3ZCbqZKK60yTYFVsrF4xlC28FS+CdXCt14qxuntu1549kzpzNbWK6/NmHPxgDkU8D2vrfFwN1
XOYedPHRBWZ31hRiqyQkxfkTKnHchgtchHzxsgClYcE9NCoG64vl1rdgOsGJO5IJs6QHKzaI1x48
Ix33DcjjdmCHvc0/OJIFVyOpx2zIjQd0Hh+KhB7S9M912SssQAY+SEhfizkrcQfq5+x5dUkeeWzV
VVCoRpdM1wAP0ciAS/5AGMKT7isf85+3rVuy3JqzzAsWHCxWngbbYEwClJX4wLS4PrxCZeT6sAQ9
q8PiJ8kDb/BakeymIIhcB6hmd9fHVwjmf6R9x5LcPBPkEzECIEF3Jdl2erw07sKQ+UQHkqA3T7/Z
2j3MDw0aEb3XCQloAlWFQiErUwaI1WKohIM7z4nl/fvY9r9i6BdeHlrhrzKtgRuDGjl1YIiICxtb
WEfTpr9Xa3i7bnjJWVtm2Z3IYDDEyT2Qg6Z8R3rrP4+ZOlov1QdI7soB+vOEtcanBTR14/CcC+c2
8TT2rrhnypwGvWWOdT9hYy2jiJhhHKvBCk2r36KJwjPXx6x1nrNRp3Cn2mbJb027rRoDlUCkP8YH
E+4PV1eRVS2S+b8xk1GnqtpCxKd2qg7cP2ZeeWdYOkrTv4/FX2TgMjgMjZoO8YB6PvVDBRrTPnAg
stlP9K7yvmO2NHU2eYd3R4v3G9M46/QUUdWYAWseu0QExRQfZrrv0Azkev6NnWu8XpFOykAyBrWh
eHJcdqJTHSFJttJ34ZBtb79Zyf1QXpm1ypiyIukH1+AGOxVGe2ObgY12yKUa3sT4nRShVTHNG7oi
CZcBZr7TzE2dN+zE6iKwxynIm3mDbd10zq0/uNvLHqtAIZgyZULOO3D3upSd1tb68FYzSsQzujTC
pPWCuvRCB8wtwhmDZn1ZKp1OtML0Ze4EqxqHpsxxwaC95Udzyfv7NDV1NV/VykkxojezsYo5DsQ8
GbtDnRg7WhQ/rNxtQ17bN8Lxo8uLpzgIZA4FNDb6S2ExHART/bJm2WGd6UG4y89mMTT7o3BlGYXm
1DF0MKolPvGk3vrLHzI0d62po6JRjS4FCjM1DRO4rfg0Q7R1AwL9x7LPl6iwdDTLqo2WzviiJ7aD
7sD4ZNvLY27z0MzI0+XFV/126ZDvlsZORubjJHAzf5MCiBbgScW7dxy8I1yeQrG//wDQGK04pV6M
yikbgtluboyK36WgLynyWJN/KqKW3PZuwyInu8EcDYvvxnzc2sJ57D3n5Nvuuz3v+1iXqyvc4h9k
2lwtY99lKDVa9c2SvOUlFJHFatzUDkBwY3odqtH8p82dL5zZHXIMz+E77j6N2fgquk6THCm2XQar
Qb+2FGtaxScW99uSFoeiAGtopdlxhb3Kfe6p28f5UtXYje4XcHy71ddpF6l+t3TaN9NQMnD+1h9T
nx+b9Wj3y00Ra+pvisRFxqpZgmRdn3k27hd9lKBpMifR5Hb3lRc5/YNZjZvSLMPLTqE6MWTcWumM
zJmBUj0xNkXd/KOkNw3xQoB2cK3PgqZ+L5aXdHr0Yx1oRwFbM2XYGndt114q0z4NSxV53c8hXcOq
eKTNGI0T3/f4K0Qq9yafgmHOg8zLf13+WIV3ykA2VpGMry3otH0U0HtWh2Xv/U7XNRiT/5KEoPnE
1i3rOW59kVXJwDbhrUU9DNhDg/62yDPvm8Dzojj9VYBepp6fq5yHnacj2lSYo4xzI7xchjrh8ak3
u6AiKFAzvjWWKx9QZMKTjkF7Kit8+1RQFjhzlPVewLs/UIIAC6Dm9FUYvQx286ZlpdZM2KmePty2
3K9s3XilBbr1FffJu8X87mfd5rId/N3wr3bnHDA+lSEEHYoKjyjs1IBnrq3nXdG/NFCibey7xKtC
J60fkhS8lY0dGPRnzteoqfCPFjdq0+cWPTKgFwmt1A3HstBEQpVtShFFMCC04nVCgtizaDI/vHnZ
4D0sstchYG0V4gdoVlplLFKaMAt0dsfrgNiV3vrVXtR3XCfzpRpaShD6Ugxj2nEMXe5N+trWUEj4
7/KeqdZHShAmsFv1VTWhcjROJ1rHh8IjUULGrSmcV4hjRRMaii9PpfgKGTDnOn6cZJ6oP3y+bXGv
wfUmdr5dHlvxGTJcbl5XdF9VADmviReM6PtMpsfG/G+K/Plgmc+XJ1H4koybA4cGjxdzBpKa/1dm
ZuAke8/8xdneA3E8nk5i0Pxfnkm1VOdc65MjJTa3jdiyK8w0hV0/bdA8v52SQdPBqnovkYkV2NCA
Tlm41ccMxan6REG+StKXJf1Oy4c0/W3PkSM0i/Yl+RTKejKULhY2HisKB8cudQI6HvMcVH/IPqnj
Brlxz+NjktKoRsN3vXzv3R/ZVAbrCGGObtoXJfJs0aDMkEDjtA3dau8zXI49ZwOGrq01D6Htza81
iNEvL7wimZVxeV5ORCsG3NpXOw3cvArrKo8acNlrw4QiwSRSmMjB1WRNA27GAnQWI9kV1hT6WQjy
/Gida82FSDWJFDCGxl0LsxfukfaP3fCeUzewq90svuP1WxPuVFNIgQMPh4ZVzdQ5TuDo8tI/Fvto
+JOVvdH+GgUsj1IZnsdywLTswsQU/A+3Ngx1vvVe6Ki/v95qKiPyUk5I3BX4gNT73qfvg7tzhuM4
Pl42pK89mMqYPDI4LkSXB+foisd2euDiV0d/Xje0FBzGxlpox0vn6Le33ARZzLpdSx2H1dcxjsoC
Sd1cxQB+Y/CkurMLaLxnIvJZshHgycaTdVovkSGSq7yNyqpJTVHmmUUw2WSRwGu+jwCSeD+B6dpc
XqmvbZTKwDzHLpyUeyk7UutXmu1KcOzW6cMYP4MMRZORqqxIcmfiF/EANnZ27Mhtse5Ay/08oDct
5bpXka9PNupLrmw04IbsSpsdcfuNkzdRvxnulsPn8vHDmX5fXijVV0jOXOf9PHYtY8dqes5mqFl0
KFcGXaup0imGl6F6AmwGtpfb1lFU7+heFcwNWfu4rrkmFimcTcbpGSOvV8cRgESifziByEG83HFd
i5Nq8LNxfTqLEUmzCsoq5nFe7mj3zKyXXEf3oNhbGZ3HIbU5gZXOPObe3ja/M8GCcX2pmYFTDV3R
vQ7c9iX/GiKpLIVkJIKbHfqhj6IDu0cDUvq3hr+u7MAJ9J+fq/Ut7sHN+mR69y7TYdxVX8f+d+Fw
ZzJY2tjm0RhvAAscvDnI0ig2ftPiFVQy28umex7t3zsHlYF7HWucEh1b6F8wdwN9rsT368aVHNtK
TY9NMZas4c82edSKNyiu6VTG6aVlak5guTGP7HbYJHu6L8P4VJ6WCETmu+saLNGb+L9rnxQG6XxW
m8dqvqnsndPvL6+K6tf/A8VrZ57RASZbvPQntoH+5QmNccWBhnW07IF8uXKes1F98rrWzHwQS2Ae
42bcnql3x/3yAKKJTR8K7SopgGhUxufRwoJ4dU3hgKfsBxCsuzRq99PDWbY03be38UbHjKec6Rwa
P30PMYByj2lqHiGnEK0Rj/LIdgN09aC5J2qDNqxujUrjEgrHk6F7UD3rBI497FF1Q9M7kuY72902
NAXZgh80w3+X90gRGGUUn897bzYbTMP8O5Y9lPmp8l+uG1q6tdfQ96FOiYBeZq8Q3EX7d5BOGr4m
xeWHyjg8bifmCL3n82lRBJW/s73bCQZsvLtGts+m9eCOhzz9dflLVHshHd/JbC6gG/HosZ4g5suf
yzzZNCQNO9sJTO9XDmDj5YlUMV5G2+XpGo9plphH8LM+JvtuZ2zifffmQLWg3flRrYkAingrQ+0M
thj9WEARpAAvDv1eMk28VSyUDKezU78GZ55PjwQ647W7i9OXGB3WXieC2G/2ItURIqgmks5zH0RQ
jVhieuTOzyJ9tTwojGbf5v4UgyWqXHQE8ap1khzeQopJ/BomnOf3qxPYk+Yp5Pz/vzjvZAxdMU00
JmUD11gPfR8ay0/Rb00dHZ3Cpx3pzE5r06hQFzCPg4OKRhrYdejT18sWqsjGZQK2vByMoulwJvXe
h2/2+8H/1iU/UKELPPu6nlsqo+jswu0mTjEHdZBO3Xg0DfgSXf79ipo+dSRfbmtRFY4BXybtdvS/
me5LbOxt9+ecnJps15csbPEKBuShZr5zqvHVVkuHeLOUjd07hXnkw27M79Nu3ljMPNblD8f5FaOR
uLOyqIzvGssKPIhNXp5WsU0y5K40Oac2AZiPZa8dFO7GrAnncgnwqN6v9u7yJAo7kznb/CFbs3aC
E5bV0e0TiCA/E0dz9VZ4iAy3Y72PZk2GQGhXt6K7s8jetPZ2rzs+VMNLju1NM14jLQQqZ+SBBRic
l9NQ2L/EBJfx5m06JYGFPniRH0T23MZoHwU2oQRzczXtwSSvifeqFTz//VNCwTzb4xxq90ejPziQ
RMv6w9LqOmsVVQAZitdVc5EsM452csyQoSY78CVCB1vHWaIyMel4X/AmkDYrhh/R7rRmGwvlvgHs
PSDWBB3u9rKJKeK8jMubkt4qHfMsXZU6QZI0wVw3ocFBW5lPm7K5hcqLZibVVkhxwQNrTAbhToRk
ckyoGaB1AGD0K/dZCgLUNgvmnz3F7ncx3SbQnvA0v1uVzMsYPWvkWQ0DNaEUu4TTfOCWi/657dB+
ZD0/iPGn0d1Nv5sx3i/Turm8LWc3+SKoybi9cehGp02xLdloBfV6LMZvY/80tNpnUMXBK6P3RnMh
8SQoxc0hvo13w854QrXZ6oJhC2jQpjpz1V+5OTLjW9Gaw4D+N3rsBwgkP4IasHI0NXrVZ0j+nS91
DvO16NGkx9S+NXPNpitcW4bvWbxBC6Bn0ONZDLIu6cbsXgREZdE3uVh5kPRemFq65lWFZzDJ0Xle
WX5twnh7ZgL8xkKIINNUV3tTjX4+Nz+FQAPtVcZI8SltfL+AtSBhfxymq7up1l9yajengJxQ2Gnq
7Hj14BvZdQ4tI/CgCZ43k4eBe/GNN8/ucj9do3iNMo+MumNNujIR42iajAaKxoc4/S9xTzQ7TONu
sXTtUopllzF3pK/LxBbY1KJ3lsAH8jyoRNFsZvCtaoxUdV2WAXdpE9c+6bBI5mhGfXtbptAumZ7J
vJ9Hhg6DNZjXKvC7HMRUc1D3f1z3dc0eLocohYvIwDvX80jrQf78SADZFOl7TuoQgsyC3TXNoe+C
hDfX5VoyBRw62mK3zzt6HOoXy74HIDXEk6s/PlqtpvdAYcYy+o5VSW2MgiCMWN9G8k7Wp8trpAjj
MuSub1kbjwOMYOmfyvylIUZoGb/7XtdXotoDybdbXmT16iOyWjlUpN0yIPUd8edgyOfQTOewnBCu
Pi5/iyqxtyRf96lZ5+vi0mPXuSH4NSG4+EsYqIsO+2F4PyvbBq5jv6GVGgynOpS50salk31em3wd
gCo9Ot/zLBAHCzWh8hbJ8FQHS5QHwAOHucbQFGYgg/Tmzpxiz8NcwgqqZc9tjauoxj0nX59CsOdb
vsMZrkTWmv1wYzIFtOx0EFWFDchYPAp8f1e25/sWeH1nFExEcqJWFtp2sS/TjeXOoZe2G40RnM+k
LxITGZFni6HmrYsl8tZ30e0LBylRPxxadw0I9mcmP/vi1TGwL77YxcuwK+fh1+W5FamqDNdbxWJN
TQlnGkwWdNat3c2nNn9LFivitbPP/Ur3kWfb+uojz/v4ab9y9NtOSQ23WqHQMSVvRh8fBHhRcwtE
09QOBhp4Al6W/rzuy86L/Wk+r8iF53TsbHfDqWx/l6IKYveHvSZHlgadr3lgUhW/ZGyfABmZ1ToI
2Xw19/5ahIbxg1N3Lxwz5IaJwo5/KLt4X7IhxGNgyXiw6jgWVGm0jPUjOQgYHTYjy0G78LHaplt7
Qx8Rp7ZmUGx1JX3FsSvD+0a7zDwKTbijaPfZEC301FSHy7uk8GIZwOfaXoxGfhwSi/iVcDeYGt0T
vmptZMDeTMc8djPuPE0h3Tphhlf8qA+GyEFRcp5CnZC66gvON81PdrbWnud7Bg5Sf7ghaBQBvOjy
0ihcU8bogYGub60WhlWbSxTbW2fowjp3N7b5WExjlOpwx4rzVMbpDQn6UfISjplWzI+YN8F2x5nf
UqOMNz5atzWZlSKm/j2MPi0U7sOOYdf4HisR4dw9l8x9yNLvq/k+CCdEPT8w+iG6vHbKzZe8v1jy
Ka/yBefq5rz5eHd8b/fr7rz7ZL/qQKEKx/g7+6dPqtMsLtIFjpEYBEIdxWZdzBfo9IWXv0K1M1Jy
4DRsYIyNOKbjTUe3BKLYbX6DhnmNhal+vpQGiLYtTaNMUQoj33ozHN1nN7nup8uIu0TUfV4MGHqx
RZDM386CZMPB0xXxFE4ng+6gfOFWtoWwgTaqfgMODWeHhPbKdZHRdnQ22PlxHNeM6mYmkenuOkt3
DJ737otjUGamMxuvJMmAy/W4Le7EFoiHxzWMAzNIN4bm/q5KKmWMXde3VOQ+bu+eCJN9ta16CCYG
1o5ty21SBVSTgSnMR4bXAX1VE4Yb+9GtS9yGRvTteM7ywdy50liRKlGVQXGjRcspFvCA9XkJ+TeQ
lYZpBNbAdVcemgO7AXnj62VfU1mUlPV3VWnk69hjX4b8DiWQ2962NW6mcGOZr64SHploVvwt1Yj4
m5l998rbRIewUP1wyYlJ1zhF68NYfcNhkC0srMBl43Vk9kQGwvGxs5s+gynZ9E9eWvdrzSD+s0Y+
atuZr0O7f12VJf8A4tzSGIiHaN3Q4YAECTxvgLi++MUaWvnu8gYrHl+JjItrIdbR2gzBuunKw2wO
N8nsvWbU+5FX/Xc8zD7yuQzzxr4dulTzYvb13hCZw46tKdo+LKxe4pfbBrU/p/Y0jwFfZwdERsuV
SZGVA+jDj2BWqoubybhPhzseP/TLkc5vmiVT/f7z3z+db7ZRCHtwMImgUVWGLOzCZNPuy7fixNr/
r3sikRFzReo0QvSYqzebmwacZJVtRpe/Q/UZkm/zxHJajIwowreTc/I6Xe5/HuDfYE5khNxKIY1J
7IU9JS/G8xnEwd6Hd/rYnOiG7AfdDfrrOEt8ycPTxLQq10GGyZfyuyk646012rul8WZNpUYxgQyS
S2wX764QfT764/P5PaTadr7G6xRmKuPjTLs2Up8hD0iqOuzqDeSYw7qPmH/btJu+f79qg71zXPlk
pxBDJ0kBhjwUw5PfrC1fiKXjM1KtzTmofxraEUbXeudMw0n4nuMdRwBI7g/X4ROJDI/rrWYqrQym
uZiPuGOFbf5cNU9Tp3tOU/18yYNpvIDoKsHPN9InrzrN1W9e6HAfqrGlHNuBNvxcxhi7cvYdRFWB
ktIp5qqGljy28sqiygoETlI1+yx5pUL8IA3TGKXqKJCBcDxuBpLZFa48pN+kuLPb7c6Mf3spiYrq
PYGOe/Y86ETCVN8iue/E+3JErw+ySeJuICBRgG+993QEVGcT/yIEyai4nOaDCZ4a3BJdYLEPtfke
u024ltFKdVhmxWWKyDR1rWGQpUHvNHJWdiz2xabcsUP75286uV01PqwopBAZEQcKlsHuCGZZ77MX
cRDbNCrDDn1Skb8DreN3+6qSA5HZ66BLDZrXFmnrUOxj77+5+nE5CH2d5hEZ+zbjvlxPfYP8AqW0
mPEjnsmXYO3LredZurchRTyVkW8ZGRkXK4cxIVMq/Wd7uJmajz6egqTMwWd3FTkokXnpaOLazlQh
qUwzL7CqJmiXfZN/n+Y/162V5N9orlnbccaJ0xQJKn+PC3telz6o68fL46u8Qro52+6SQuRAIH6g
N/WmbpkXzNVZhOmvnOvYlIHfroYmvfi6sEH+gb+JYYlrayRHCubLge/HfNv4aKQ8rfyVNJva3F/+
KEUgkfFvbp36LfFhYIwngRBRZ6YBuY64hcgguLijq9u7KVZsTW8Xx9tXXYZuWie47rdLJ/TicHSW
Tbhe9TV5T1z3YRD5x0JdzZVX4XsyfVyepB5eTTB8OTjRRMgGWJnfSfmttiFXdfkLFJ4no9+ov85j
tiILW8CFLNDRXJPs4LF+U69mujHzMpxiUElfnky11dKxvbiOUYFJHTf4TkSj/wElvZtpXjSfolot
6eAuoZHdjA4MiaC1psh++83cBU327ib0++Xfr5pB8m8IvZRlCbj20Sjvl/bFnKCCWZy88eXy8Ar3
luFwZg4taOHBWIv6zvJ2MXsO7Ba3qzHRrJBqAunMtpreB79/jqwvfy3YQ4nXZrcIhjXqtSp3qlNV
RrvZnBvZZGEOtoPOyF0T4rSbt3O4RBxQEZrtLq+V6lyVAW9x51plbZbnUugYkQ2P6tAI4y0PmgPK
QVtLc6wqTFbGvg0TMQZxNln0LQZje1uwKWwMTSFIcYOT1Ulzn6MTxvLJkY2QBOFWZCytJnqrhj5/
z6cEX/BmWmMLy2MuHmTdf/qLo1l51YpITiwMYedp7BLA9YoActHRZPxscG++cl8lL27HeODpgLLS
uLW25Sbd8tfSQJVviaqNf0h3sa9ZfIUzy3C2xDaZN/MBzsDG/TAvUepMD2xIwFise29V+JstndeJ
29Q9mzLnqWm3Q7GBGuMdiAOIAdneQfcmoPoMyafb2qCtMLFenHpP89xtCihGLHa2mwq2vbwnih2X
UW0rJH8t0sCWWJ9BRLcJvfi+19F0KgxVhq9Zdj7PNoR3zo01tLyBPvd1P/q8J58cAAIvJPNHmGnc
/+z6LpyLhyr7dXlsRQGXyDA16vhAUMTIV9tojv5v/chE/0kXzOH/bT6J7wxD428KI5IFSjOR9UVy
TvriMd42uGHRyjrxjoZdGd8Y5XXEX0SGsYHsqasWvthPrdEH03ibuu9mv0uX/arr3FBYqoxdS/k8
OtRInScxF8jBfrp9u6VlBG1PzfGmslPpeIZodVZZBcLpxFtIbg/ffZBeW2l83e1BJqDzKpdWeNkl
x2H+MIoTrw6MrtFa6TqFVZ4gefLMTLsaiUWOzfRTlPEjOqleL9urYmQZxmZY52q6tZCji15L9mbn
L5fHVZimDFxz4yxbBkrIcfQAEnDiyCk/IL4QzTEJZ1+XNSrsRoauDWVu2CRb4cnzPTUiF7fOctrG
7rfrPuI87adA0c3pSmmNe85MT1WJvqgFjELsjdbgRv99eQrV+p8N9tMUPEsN5o2wHNsDqDL5UaBF
5vLIqrU5z/hp5A6Pp4MnEOUgNU7r40ySbbXsOkf3sKdwKRmV1s0NemgXhP4xeQJlT5J9lLUms1Jl
irIOKbfYZBTkfNI3kbNjm3XvfWtdpIo0rDbLPp00B71q9aVTeKn6aspzzGOv9Kdjt0d7bjR3V5UD
SC67uAxSpB4iTuvts+6DAUvH2CkDzYXQ6Wsrfr0MNLPIWacYt/Njlpa7VEDpd5iG98vWo9hdmQWO
+/Y82gkKhku5q7Nne16DIdNU31XbK4PNBpqAFojCdPhbH4nDsPOmYAzoU48Km7lf3OuCvowyc1a/
oBMKjzgef4jEBi3Hnxa4q+sWSHJcz8i5NTYwnVLcdQX4t9aNaene4xW+K7O+TcncZ06Hg72aZ0iL
BB7vt8WbM+tgxarxpUxaNEs3gegIb2nes7XerfUcNd0tjX9ftzbSaTvTgttDg5tRZQGnYKWZfVty
uw58L9ZFH5XtS55rtdVsZXj2R/1jCIHpu53aWBd9zqvwRYVZRn/NVttOIkEKtz730bmrIY3cp+nd
vJ8AphG7VdfRoPgGGQpmokGPMwvz5FOFrn0ajhB1vrwDiugjQ8ESA7wlf0+u0ToZBAQWxVu3voIU
Kmi663IembAtX+fMrWtEiHFqwrE4xdkmgdwaWTRvjYoIJKPBkrgpyGIgSEym9+AhbSsb5xlixpvL
K6QaXvLfpC997p9djE0At2eQiYujVHdzUfiXjPwaDepwJwGKo/FfU3dnOxA4cbbeqGt4Vf14yX+9
0vdIvhg429GoNETopZ51Olwqy5F81+TM5CnuEEeXd5Gd2sFsmGedLHubreU7Gnq1ZZqzq37hZn/B
PJ8SFAM6D3YClOVxpdEZtDPuVxKeaQc4mMsDHQpCtRXSOUybarXqM6CGjq/FHMUOtJN/Uf502YoU
o8uoL8NKLD9HZ8+xgypakfu/arTEBmWO+kdd6HgFFXFCxn4tNbFQjsA5ZnQjPK3f8IJcGetk5Fcs
CCTBu3P++cy/2dtm50X8hj6i9LEttvnO1AQLhcHKILA8tkurH3GBcdcH0Mgu6UbkmqEVBitjv5Zi
aZFp1TjlIbZt1Qcyv3n+d9PctDpdANUM5335ZKixY5J+7OBta51uRyeLHD5/GxMnIqiSrmuqSYtU
ayQ5dQPm6ThHK84xB1YgOdDuKddVPFRmKju1n1plAXknNLjZYWpviPfHaH7Cmi57gcpApcOYQvQU
MhI4yJJZRKRNdm7ZbC4PrVp7yX29uONVVZpYlPgoCKSrXjh0PREntKjjL5cdeC//f3d3rDtzWQYs
e1H0UQYlOqeY99y96q0Mw59fVz4ZT0qzpjS7nBzL8UfuHEbvkUEhtjZf+nljzlkw6Nglv9wETHRe
wU8TcT74ozXAk2cwOpBpCTNXbC9vwpcvQRj6bFafhnbyeDSm9oweqLrIasESMdz2FVSMn2LnF6Rb
L8/y5VZjlvMGfZrFbYzSGgEdPIoGwir00TS30B8ElzLqlppbjWqNJE+u3Rxsfb5Njmbavdc1CXml
o7hTmZHkvf0C8S1zgKEyqzt2/bjL13rndbqb6pcejMWRPLgEH4JXZRjegVpOZ/yXFGNQWJEdaw4y
1c+XXHge6ShmzzlXmEAVWadHn7ihX1/FPoefL7lxd6YM63pcVRejC/k8k5Ak2c+Z9K8eiXUSw4pv
+AfV5VmjZy3nLbDdTSfQDlKCA+g6ZBEgm5InG2NXUtEgyonWyYIk9j9ax/yWrubrVfYvY7o4NBSI
lSMfmp0Bz93UuhF0PTrGSoPUICF0UjSlib+NDv9kXvgSyZ89J4fuCriDn8hu3Wb7Zmf4UYwTLUCf
UmRG6YZO2B9A74Prvkzy7JVnrO1NnP6L9+y6/xkgZkjiW8oeY+SXl6f4+tEP3yS5dmp1/QpZUbj2
jm6tqNkVu66PRhTdLVSMaB7EnWYqlZlJnk5EtTao2sHMeu8m9Zd76o9HsMhqgq1qePN/w2CTVd6K
hAye3nJIk7z3Qxlk66/Ly6QIgDIOzDGyAQJTcPN1vunIS2J+v25cyb/dIRnTmGJcmi6bHBwqItPd
9BXrIeO9mCNmEBngWGjofmJ20CU7v9f1syjWQwZ6GbEhWneC1YwJvYsnP/AM45q8FOBr6TxuRM/j
aW6QlyagqTAivzoiDQio2K66BiPFoSADuzInYx34m8iRgN0wWABnCc159IJ0XP5YlncNphsfct6Y
T+eyUxUTa0mH64eVBrmbfmvX7umy2aj2VnJaQGRHWrs9nNa7q/xtOn/w8RpACX615KXo9XUAIsbO
Nh0S3VeIclbu5vKvVhmN5KGJw9OFcAydVEDG5kDuUx16WLUg0jGcFakHthmKdHcRm8pGLzQ6fImW
QVWRYsnALSvpmTUyDG/aWxPs8KZxmLx7qwkTL9EsjuILZMxWCnaCAc3PBMq+/3nWc0HT0JjFdaFX
xmx5gD21nY3Y2DkigKja0XHTFyMtvl3eWNVvl1yWmU49WQLPSeW4Bo77Nta/eK07Nv4Wrr44dWXI
lhlPaZ1AqQq0hCQ0wzTM76chspMguYViVYBsd9tOhySaNcmu6kiUAVycTiLmAnZ67iU6l9nPrQzk
eQyNHd9ciYNBy4fkxJUYmspNsSkuPZnNE7pQg74xNDuuCHEykVlrxwzUQhi8WKGjS9yjCaQeEdku
N6aXy7v+t2L51cZI/pznjjHGJdapj0i4RjTINt6hfDTusmQPOp4tMNIRHyI6BaXQeInCEf/Bc41G
EVcMMTWfvbsJwBXRlBEY4ZpgSLBXLdGKoyiClSOdzLS2fW/JYXV9RN8Ahtqa7saJhuiMZcYdug+z
ra4NT7FXMr6rm/q4GBZE83V9IPnDFPOwnTck1zF4qMaXEvDJqeY+L7ForDiW6b5z520ygK5fd0lR
OYyM6FrL3FraFKUkSl8a9Nr5eQg5wiAlyYtAVyfr3MiufvJBhF0y7BoXAKe6vc7QZcDXlPD/d8pO
yz1oV/AAFIzWI1RyNOMr7MA+x7xPp3gJPS174li8JQc1EBt/VQ3VOJBqaCkAjMI00zpFiYPMTiRM
csr6SgNzVURkWUo0q3yR0qU43xshnCd8qBjwnbvy6LLrq4aXPJ9MzpA6pr0eaXswbfdo5+5+JLo2
AtW6SIc5qcdRjLzCjy/8cOHJ49pk1zyOoBdO8uqui32SxfjhEEM9zEt3KKd04xLdDVHhaTKsq7Py
nrd2Bk8TLynYZpxvuXuzFG+XV/3sr1/EWxnXJRLKcsISZCHTT7e7SYGI7+OHqQ+XxI5G3QP8103B
xJfJyQzfTvvWjdfjYA+bdWofGPNCI+ERw2MJcfjRWJJocSrIYpA3Yg9Pl79OtXbnv39ytKpY7E7k
KUJ7u1+c7dS/T7hoC12cUJisjPmy/SVu5xiLNwATX0+3XTsB6a/57arBJU8Gl3E8sRqebGOZnJG+
lNYSWPmgeW1QDS/l5PY6AcV0/u2kPA5dF/bilJs6/jPVuku+vFp26iUZfrsL5JgnYvTUQtYTJPW1
p2PkVv1+yaFj28+8CoKBx2QVER27564domEer1weyamhQRkDIG0vR8euooyBE6dJt0Zjaco+inD0
fzj7jia3dabrX8QqAozYksryBM94PLY3KKdLgDmC4de/R7e+xVw8glifqrTSAiAa3Q2gwzl6qZdf
SAH4IGs5zXzY1mWxoeCnuq3zBsHo1V42UubB1GFj+x7ox47a2U679b21UibTl2v38qwVXCVFsJza
XD13ldwv6V3En+jB1aw1DMnSZgRD+zZ9z+yvYzg935aJQR91vDHBJttTNfSxrZpjsIwPAq0rVlZu
uqS5L8SgA46JDknrVOJ0dArxNVU4DcL6sWXpaZD+ucLFPLq9FMNtVS/16t1yYGPNIKT5YLunwfoH
f20y3Bz9r7dnMO2wZrwDgmpEjuFySka5s9MQb95+xaqu9z5iizWr7dpsYlXhLCe3klufV18TEKsU
oYuoWvKYSJw+U0iitnJicAWsSMxkEJopF7S1KFDOFpQ/LntUGx8bFSBt6K7Ym0G39MovkPyB9TyX
2JD2l5LbpToF8t2XKw9Hw/ms134ljd+7A/AGAezs+tEoAZgfFlvY3s4FTQmobL95TfL59sab5tJM
e6hrVQYdmU95/mMKH+rwOykfLe9LUh/K6u32HIbN0OvAUCeHi++E9TRleqxc+p6XwxPtspX4mGkz
LtN+OPDbzG4t13fmk0efe/Kzop+86bisovOZvl47kzOcmKWvAgVIggRAFz8T8DCybg2O76KQV+5i
VDuSnZSNA+O+OsmUlhG1x+fKcY45EEe8KdmEpNvkrvWmsmqKarpGMXu9ANBmOoSYlFMf9vPgvgBf
69L4emnQsf56cxwA+7jer2Efm5RLs/yMtUhrhY06UfbeIwUAB3Ps2xdregNUz3Gwf97WL9O7US8Y
68PZbafMUadcevtJWvCL6sXKgn3gi+8dmmNpjdAy4/JTLgOkv+TvUDbHOUFE4fYXGHREryRLOHiT
62BUAKYJdoFsntlU7bmVrSVwDO5ZLydjwTxWfmOr01C08QhOwRqKcd+naw4g7Z2yDJEvPfG5isYx
2JFWRrIjK97fJJmL0X4wzmyqeVvLAZLp3S0LUadpqwfurWXGTYLRbB/RQpV3xaROfcPP9cyOZR7E
9wlGs3tCmpS7fa1Oo8uOTAzPRSfOWepvbw9v8Fr/6vIHwcyoG/YBI6VOBHU+yx+QE7l8VwJ18/bw
JrlrB3pX0DD3fGyrO8vDHBaH0XG3PZ/2t4c3yV2zbJtPdrA0GN4jc5R7qH9j7cq9jV33iP9eIz4I
xg6mOh8ucld1ec7q6VhZbOtP9p6xOs4CMMr0fJf2awE6wz7oFWSVkwEBkCCRkJDv5bhzFy9SakPn
X7cFZdgHvXasdUVLxFipU+MA8EFGTnZ0kzW3Y7gX6sVjg0qEM+UQVUsQDhPfQh48s6R/YJm7t/01
3FPTEjQTpo2lVN5CU8e6/THT+XWw+5jY/Yr3Ng1/+f/DfgMYwZWMYBFk2fXjb0/GyfT7tvANWqrj
hXHqjU2dY2/bYX7s1HAOQ2vlq02i187thY2tLUiOczvvIrSIJvIrTwBoCsmsgSGZNFMz4bopaeP5
lxTX9M7FH1aBX/ghuYv9BBA/mgUTC7UadonRy/poh31UBnEITvvbgjd9unb95oq0oy8weOOE6PN+
GEcVl+IbfPTt8a9LP9RrxpJwsipFCwWEk/KgrCB2PDUAS7je4xQ+NqBeuz3P9XUAVvO/ullYyvf4
Jcvodi/NDBfxDwUKgntHijRAPY+2BWwMx2UMK8DpL84u4c5mKOwt42tCuqb9l+G1TWC2Gm0PvJx7
W0xtVGczj6rV/tlrVovB9TTj4nJWt9OEwUPVREGQJjGAboHhO3T2ygF8bZMvU2jCT8E5opZkHPas
tOO6J8dy8jatM76OVOJmB0zd//9Nvsxzmf+DAxqB+Se7LkXNhEgeMym3UxccvBwx3Vq8357CJC3N
heZhVgRUucO+IuMn5biHqql2/rRWjv7vPVB/RVyWoPlQVIg3/uwlKHo7ls++H4sdi5MLVZ0Tp5F9
bvfp3nny4myTbNa676/d7S9TXrTug9SGFrFdu8aUIZ3i3ts70kUfyAk5ISwzDL/cFtzVIPJlGs3P
gpkgnCc0+u8legHfbH/cBuG2rbp2XzVy+EwsvlzIFryoVVW1Iz3Bgxlw7Sv2f+0ucpldc8EJR5cF
a7BIBXrYiWZxaP2d0AWUWp8AURTX2dkFhvnKUi+DXttEzR2AiGhxJsIBtl2ghMr+We/SDYt9/zBt
m+f0tPYoM61JcwudGh2aCayprVTc+m1sVb+H0QIO74NEQlL6NnzFHQcw5KdnJF0i/p/8POvBGt4m
suL/r/nly7iaa7CmXLQTGjz2A6AfbOu9dt+Q6cyLfmXfTeNrLsESI01ZJtUezVmT2hHnIeWPTnoP
jtnl8zV3oIQ3KlcJBZIbQBHvqvTHEt6RsLsMrXmCeSlAg0Dw5cH8OFWHzH2Zxs+3FdTgxHSipJyk
YdP7+GpLfgrSnY1mI3EPCeLlszUzr91OWvZl7Lp8ap1tyHd4Mt7+7KuIAJexNSO2vWZaqhljg+ql
R6eLu822YtMApHvf/qxQbTn84itHlsEp6qgSk1/ag9VhKjofnbICZVYSSfJXoKa3zM6z/XZ7Saad
0Ex4cadJCh9OMZVvfr2zrc+zWglpX9z3FSekZx49pEAEv1hWmjpBFAgr37QVVnHXh+uZR2dJ53J2
8OEWf6rtt4Tv6+Ll9tAGk9WzjR0KBJycYugwfLWzx9D57aCpcl4Z3SBxV7PYiqiJjsCM3c/dSz0+
By0AjtfsyuCQ9YyimjJeLymUhvdyM0v0D5Sxmn9Z/c90khtR/mJ8rZPJcKXSkSRoSALGJywjrwAc
1uyyvoxK9aerv5f5GuekaSM0U7bBQU4rjuUAm6qvjsH0q6y2Nvl5e5tNG6EZs+V5wyJz6GeiAL9E
mkiiHcJZJXEyfbx2BidTFva0viioerXzvVP3kaq2Q3G8/fWm4TXDnVkVpr7E12fulw7YOYP/Msy/
szVsT4Nw9AxjBzS1rLhclubul5d9q/jTXWSZcKJ6hjFsZM7r4aI57Bj0IhqBiCS+3paK6bO105bP
uPuHc672YgKhwctkvas1vgrT0JeN+HBL9R0yynLB0GH9nICPY/afRrqymaaxL/9/GDsvSW5TZGX2
dv5aoaeocLb2GsmHaeyLe/4wdpU3dUV9jJ07n/r5xSn3ibfy6jR4eD2ZKJLClfblsxP2mi6/7GTl
5mE4+3TMiGxqAuU0Fw1JXpRHAUj5KBtERMKnaVmiebX39mo+8aKKmo0ipm/z2oIRFWWyo/YPCnpu
9Oh36hVY94gEVJHnP9bNuHIXNK1Ls1l3CtUoQshraP09m84eys4mAJ2MnoxI5caev1ZaYvAOelaR
AzZ6CRRVe7S0RqQ/U/kL3dx5crjLzPS0IpsaEId4GL5HImtMf3fpj0Q93x7b9OmaCStJ3HpBBmZf
ip9u8idfHgb+dB+3HrZczyBmaDdpkISDzgIOVnxVdD+uvrsMpqYTEvkJVST03X4/VEnkwimXQxYl
5M67vg4lEaY5HVSYTftyeaTdUwjI7nJlQ02WoCcPofX1IJEa3IcNUzEJyGNSTl9E6UUVma1NLYGL
V/ovcyAju8uyFYMw7bV+BINmLetJMYHThmx4/Y+iw7Zw0TG1VodjmkAzcFsK27NJPu1xlQZx05cK
NznR/Wb30E1etEmzaFJ35dD3WAAQdNooccoHWdLX24Zg0CY9E1j7Xs/VWE57v34E6INyTgG77w6q
JwHLKvV7kuOzRfhUFa8jIC7nZuWRZDgUdDAJnrBRovNp2qf8yOfHpF4Z1+A8dRAJ0fGMECjl3g7S
DdrrfsyJ9TkgS1wx7yurrcfRWtaYIwxqo9MKlX1hjQXDXJ7Lo9r76jb5pne+2/m321trktHl/w9n
ctLYHuEC1uap5yp9k2vlmCaV0S7MMkdApksxbp78qhswvxUgiVjDODENrhtrkeZNcRmc1Z/H8ZjJ
N56vXCQMjwkdP6IO82oI3YvOZF3sps9B8TwBpohkm+7Oh66eC2ymwKe0wBRsRrXqEpxTazjmwRp8
2b+qceW1qyf/7EsdxDTU7OBZ5aelDqN+LqY4yfovIs++S5oeh6A4ODIINmz+Mo4huGxQWOJkVbYb
bISeCHVWQgeGV6CeKAwayULSLOyQBm4dWXb/D946U9Q1LVJ5fv9YjO6Dl+V91OTZGqKnwTr1/CFF
1KWtm4EfslAFcWkhO1+0T9XUPFrJeBg9drLpGmCyaa6L1X6wHotPJFxmhx2KBPwhRY/LYf6tbuoU
TR3BK6vnyE5xAN82VYMr0DEppOz6Ykw9dsjd/jWrcA7Kie5pOD0kc7BWumPwB3p2sUmLoO8dDuWR
wPacMvGWNPU5bGgeMds9cmf+bAfdrs7RLTkJ/kCr5O9cDt8VyUW00PLv7bVerX7BcaZTFhVe39rN
YvMDzyxv6xRMRLQQL7xpY2U155QDYMcFRpBHk41IUEfUELpJahVLP1w5mkzy1rwM+oPY0lS5PC60
aKMWMXlKwj+9zXegK3m/vU6Du9ETlq23NCNvW8zB6iYOZBjzwPuH9Mu7FcrXtJIr7xiDx7S128Ew
tfkUJgOIhBcH7PYsG8AWSeqIIjiwop7Xtwzpy4sT+GAMWQ6seA9++ai67KmekR0ljT2jLcTb9Wn/
YJH0FRUOPO5S4QG2rs2PfYKIzVykfCfzdK1K8uq24TMutvrhM5w2STzmJyhJQLjblnHlkrkto4Ba
WfaEzGFeeLgN0wDPqtt7aJpQ05MhyYsU1fPWgftdnJF5azlNGeULB+hHs5bPu7qBWJV2fRRFn1NU
6CfH0HIOyehhWdPGL92VzTMNr+lH1pR5wollHbwp3YkE6FJtHtvT2u36qldBxllXDe45blrj61sl
Ngsy2Q2OpdvS//cS+j/HHcbW9tuuglqkTCZHp25PTA7fgZh3ElMS00I++fP4PVMzfAbf0LaLyyD9
vbQ/qeXj1TVs+zr85eXZNl2sbeipKPHWqvoNSqHjLjjEGhpUoSbH3H0ZyUOCYB6ouWBva9gEVz0H
ln2Z+IOaU6dxlszKk2PNToH9TNSj6J9RO4MusrXGWNMaLsryYYqB5cAzHgvsWvAm+11RFhEHkYX0
12g4TGvQLp+t79PcvqxhroGVpv7m9CCtHPGsLWvvKYUKICftIspcy144rzBHG0Rz/wPNb5uq2YSr
UD8m3dbMf+RTW2cusJWS0Itrb4jBAbziWa6/hWH1F8F92AF76LPFtkB7mwpxaFN3O7IsTiy6b9sG
NEqvQz3Gc5PvkM/d3TYnw57rqDxKZWUiKLEOol2OecHraMzGX0mLjmLw+rzfnsQgMh2Ux0O3ddAG
cAei6vaVbR9sYIPcN7SmUlZK8qzqRHIcaLlpmmCbhWt5BpNoNE2ycZ9kXEBbB1adG6AVsYL4sZWx
Y8VWuRoNjljH0nBcN+d+RpJjmRRxgkuOl4Y70MeuiMc0vObngUqh5mrB8LLMNiAb2Hr9b5fe01ID
W9NRNVqPtJ5fU+xrX57RAXNgbF758Ks3bQyteXkx2g6eMmNytCAXuzgsWYabxW+72PVxv1rybNhi
HV6DDx4Pu2lKjp6X71q6TRKgLrFIOs+3tdM0/uX/D/actdxOwssqAl6B4GbeEIG3QotKD4ADrJQR
GLZYR9ZQMpCybnlyvGTeaD9ul4LsOzDe3l6CwWfr1ElWnbj1WDIsIQv6uEJ1TJ0th8HGdaTh2SeS
ijU6S5OwNHsTmT2Vy8DFsfArIGkukZB+lKPLJvNXlMq0Fs110ywL7GxJ5NEPH7nzxSUe8B+GyHef
eLoSTzC4Or0crizbpCEWLvipKB+7anroZrW5vRMm+Wi27Em3rid/EccQ7G4ztaIlcb8I8AAszprV
Gb5eL4jLpoJwvBXEkc50w93sDEye/V1frxfCFVM2krp0xDGop33H1CcraPaT22yH7p5qULgjvQYu
dYhqKbBljug22lducBai+DE6ztfbKzBojw694fa9LIIGK7CT7jiUyUa5/S4d+ojkf/og396exbDL
ehVcG2a+VEUlj3YZfE35j7qvH2TV/1P2w4pFm2bQjkzgmLrFoKr5QJG9lU9Z6UnrUGdlFrx21kzs
n0PJa+fz7eVcr33DpmhaK6rFdbgK3ENdTN5T4C/pu2qXItkRr56KEwhZ8yFKmAWwjyDrc7HlrGRV
TMlQ0micqFyrMzf4Sb0ID0XITDRgWj4sifdWZKNzTPyu3IODbI3Y1DSD5l6cJKBlEQb0QG32u7Nd
GTdLcoEHHNeyX6at016FlZvVA9q4KBooh7D/S8eyKqwt6xlR/Owvnds+NW7YBWstO4YV6enQoBCO
2w9WcySoj21tdEkkYywLsuLRrlc1hf/TVQk94K4r/eY44a2EKtnITZctuMOXqYx88IQQ5W6m9tVy
/5Kc7K3soEAkdYHOuK2cBnfnaLqJIFNAet9rjn7/qZLngK5YmEFseg40zEor7HKMK4WTfBZ17sc5
6n1/WSC0XHkGX420IuOpvbCT3JWWg4DyIec/xIy4WAeQ5f7ogYVWwXcXF/Bj9eW2mAyOTy9UzPsE
kG/EJocqTT+No9VFYkkODRvPaVH9i+28vT3R1ZY+eHAdOwU1WwXJaEsPlWPHwplL5BEE3ogiEgLU
Fr58s0L0hQcv7IJohRxzuIawanp66eWMblKP0zjX9NCAFbIfpn2BmSSQ8yl34wHJR8/+RngXM4us
aJ9xtRf1+XA7RMdIHtZ1Rw+O5+86QSNExaKBT5Fw688pEPvapjk405u//AIvzJHYa7EEw+VaL4Kc
7HSQaQ0xM7fYBB0i9QMegCWJhz58KRK576b5eHtLTVNpl7qp7pPGEsPFY82nwfme23+CTL7k/HEK
3uemX9EckzlorpdTMJyNKDs4WDJFDkBtathB/+iG2SYsy/0Cbjh7rdnQZA6aEw6XqRW0w5IIcAp8
+Q9jqPgMvsnsqezXMGVMc2ieKeU5LnXZSA8cNCVJO0Q8H4ADvxfZYz2tQcsYhKaXSfJZwZZzCE3N
E9ghXkfrdYb2LbW/D+i3UiHI/3pbC0wzaa85IF97YVbP9NAmYUSXIeqXbFNmJK4QfmzThzH84rPq
Pl3QiyjzpkE3hAXZeeRrUh4Xu4mzOY0TT20tvL5yeVrme0Cr4bD0kkoq5Cyn0vYPjlOGv33LCRVI
LeErV3yE4cDXyyrrgbXwfJ5/sBULtqNHvSdpBX9GB9TLecbXcA4N6qaXVHY+CesksEBI7czpnsxl
fgzt/odN2iQuXT/dVY2X/bpPFzSP4JXMGVzViTe0PUWB/xZYZ2Z9G8inJawjH3B23kra/uJGrwSK
Xc0nqAYNPYWam2MaJuX3pnPYi5IeeRCMrVF2GS4QruYKegFGErYU7VG2fpK847gvy/dQoMhwLSRo
UgDdEcxNPfdTkx/9bpQH1wen2eQwJ54t8BxkVb9W+HY9i4yr2MV0PxxGPKjCdk6z/FgJXw5zVKNM
wPc249QJdCQPgNKwfhRjkQ3fp5wGZ+tCuhD1hKLOt0gaZxDAOhRW86Mre7Aenmo+cK/b9OlcJI/A
50nylbvVVYH4/xP+x+s9BCoKC09LmT4WByHYBqWA5z4rVtyHaYKLjXwQBArleIbWEnaaJcnjLkSS
ATVhkdMuUTYMu9tGYJrk8v+HSbLCq9D6g1XUsqsiN+sPQdfWcVNWO5SAH25PctWqIaqLYXyYxLJY
SVH2h3xBGxAAwVnfAry4/HT4VFbNIZiClbuoaTEX6/gwD18gLlFCYn1Tfhm5PEmwOKNBeDPk1p3y
0pxG68KDy8zCrtP+rKqHRYgXkAdHvF8ztKveAsLSvMXYlDYbUhKeqjDs0BK+9NgY9CIDlll0aV6t
yMo0jeYxwILcAakgDE92Sl/KPtzmgGqqebUip6vXLaxCcxeCTCxrhyA8uQ0uQp3F48GxvqsB4NVe
9o8o3sEytTKVYSV68LcT0FwvTVFewfI97dOoY+RVOPWK8hqUSg8A527RuCgyYKfFo38Bj3Ioqkmg
JqFDD/S4Msf1S/+FVPO/mtt5TslmVbJTCsrrRxIED0XZ9luQK9gAD0KYdioZfED9Pc2+silf0zWD
YeqQy3nmehKs4eyEbo/d4gUvDct/kTS7UF489YGzNo9piy7/fzDMqm2LHC0w/skpx6NQfqSEeLYV
Od72L6bhNbsPixoACvbgn+YAMPnM3XB04IXBPSDAATZHs/lQqQrs55b74vEvQjFUSxw8L93e9+2a
uVuAFs9tXKyAY5bsve6LbfVHuaxlpUyS0aycdqhQBhuvd5obFvcue61JDSZP5/X2x5tsQ7PyrF86
K2swfNW9IEFYFYirna1xf3t0w8frQeA5GXOehso7eaBIobM8EmKDsXWNRt00/MV1fVDKkuGWzLPp
8vHJTuXhdg673WxVd369ZtJyLOxFBr13YvDZLX0rZ9yYv98nmct+fPz0wE7T0cOnK9VGSD0efOu7
JPWKOV29TPpMj/zWo9eEAnhvp3ZMHygvDmm3Bq1nGlqzVL8sEVETLoRS0C2j5a5Q5Z3y1qx0clEg
RS0MDS7GTVK9ZiE9zv5aD6vhPNN7l7tiAL6mNXunbk5Po8rBYi7ea6BwTQiLB5Z44nXz977N1WyW
Nxbw4wCHeupIuOmC4BlTP+cOenPvG18z2mlMbTugwj81k7clWb0VA/DQON3eNbweEGysLvCbBfsw
KuvkOePe5cvBB3zofcNrViuAjYBgsOWdynIAGGEZe5N/pM3aO9fgFPTAnzW6SVBSCD/vh8PsVrvL
Y9QS/X2y14N7GcPrxbZSH4ZrbQjpDyifj8K0vVP2l1V98At4LmddNl22dklPhLebpppOPrvTIevh
Ops4nVOqHGeVTD+V1hCjUeWhSNfKfkyy1ywYAc2MJTTDLcFhQLdz48ApjuMsVu6JBt+jdy4T5SzN
XA3BaVLqbWqWF2onf24rpWlozWTnZZmGDu1GeHgMy75ppycmnXbFHRsOWR0dGQ9v3hcdBndLgNE7
fZhGkz07SIMUO2UPa5V4hmn0IBwKHfpK2Co42Xbog102jcexktHihc+1x+7Tf71luSr7lCRt7Z+k
3Z0CfixapKVSsrLDBgXSA24OaeSIemv/5Nn+swrQPOcm2xoAebd32TT8RXIfrMsN+7bzGT7ea5qH
ufnZTQjtueWdornM+mH0IeVhmpX4+G7gL8z7mVf+SzuvVAOYPl07d0HqWKMZSzgnkLS+1P17MYsz
EX18n2A0w7VaC9f7LHNgtHJTlcXWRfHEktx5UdPjZ4DRa4pQJM4pVdOuBItUWi5xpsqV8JxJ8TXj
5ZRaI4DZMXwxHsERGhdWeVaU78a8vFNA2pEr0yTgLQoATnOnzuDn21hteuzuwmfFA0UPmREc57xR
rnNK1LzxgajUuEhcp8F9yqN3Kzt9mUug4junPq1OpAKrg2QA8lhLfhp0U6e991J3onbBoD29eHSb
c0PVc0m6+0SvQyKLwMIzlnHnBPLFOCX07MoRmOndinM2fbxmtSQk9jxdPj6d0m8Iur+B8s+JO7lW
CGNQTh0UmYS9n/HZd06s75qIymwn+PynpXjjJmsBFMPppfcwN3UzuQpBhZOa/W4jE8Cu5cDjv8+v
6al7xUk3Ukd6LyF/D8ST6l/uaz2E3muWi2K//IKJQ095Mr9aeVh8apPaX4nvGm78ek6+yZB/DIeF
nmp3/uam6AMZaHtu3XB5QojUjfqAzjAyu/h524lez8L6TE/WLwItEuDPpqe+xcD1M/oWokT+qIP+
s7/0W0I+2/RXhcivG5J9eO8zWG9kxqOJO/2QshdEMH10SzRxutYaynB0/U/iAyvSnsBjNySLl3ju
S6rU9wr1k244P6JB6eSBWbV225Mc2aYEue1tCV6GvTaddj5Ljzm0HWT4YncvY/BFsb0/gTKPimgd
CdS4S5rBK9Fytw4oe5l28oVslkMWjyTKIxJfsH4BAHV7LQa/ojc6VzMivS0j/h+eOqPzxWtmXvhx
25VTsRc2+g7Y7vZEBuPXu55ZZsneQsfKeXD2FT959+Bc4kzSQZHRAx50nGBcJX+MwXMxNFFx7zdr
du9mQnS1hbGRK+6Ht8ZdceYmfdWOaUD8FS5rvfQs6ZMrUGFxtIduK2sXFWH+pqUKSyD3hSv01uZu
WBIU5kzZuWzGsY5EXyxTPKSOAhx5N9958dC7nO1GiZyFTXbm7jfafbWnHdq/Vxy7QVp6l3PZVRmQ
+BasQL4BplAG0bS8cAK8Y5R9lYm7ua2gBkvQm57h4rugRqDu3M0hgO5bQEX8LumwMrrhfP03C/nh
1s15M1YOx+hl+r3h/zhg6KW/wtVmGYN1/Vtv9mH4gjiyJzaGH9L8rZjrLA6yal7xd6YN0K7dAWIH
PMMP394Bu+3XyP+gL4DVv9X0G3UzaN1Y2WmDY/3XF35YhZhJ16AsMznXS7ttopDxr9PsbSUp9nJm
Kx7PcN7qDdB+bjWpqKQ4BzYKkJzp6Abv9UIf5nDaeuG3rlhWLM80kWbli0/U2LmpODv2sitdK+7y
Z4DPRhWyxR37RUe5IjbDRHo/NEhV/YbJUpwt7kR1OuMpGoJnwjv2DKTTXhAV49oTyTTV5f8PO+Tz
IQDxZC7OU9FtpiSPOquMu45tmlJFrPyFktCVRRmUTu9ydsWQg5i2wDY1DGHWv7J9s9wlKqQdOQA7
FNNDkTUrc5lWpR3obek4Au2o4iwCIMMk50R1sRM8Tvkp87flGmKYwcHo7c2Ty1GJLBpxtsNJHKbG
CQ6iy/NY5XwttmIwIL25OeWeXFTZWSdLyLfQKh/9jkW5yqMCmpEEn297StPWaP4glRZ2IpPJOV2A
UKvUNpSoDU+BqDwBiTL4ERIAEw/BysXBlLO06X91rq8kIV2VYjrvEpFiUVUXEVr4oyIFMGrJI0HS
mDgNGn7XOl5NCqEd/AUbFp6NmHIuv/buX7sOonz6UzUACGFtbANj77YkjWvTfETrp6phFigiEtlv
KjnuOzBnJg1wisq3ovcOHOC5Wf69GJ5vT3h9YWi4+68seVEn4G0kHK/UYTOzdANEocWh6F3+7hck
AsTo8fZE13UEbYn/nWgMgcKvujA5D5MVOZ4VL+rRlXlk+1kU9DLOUK8rrTW9v378oXvqv7MNLfDl
LDdIzjSw+nhMq2rPpLsWTDetRXMPc4V+brdm0Iaq3eT9wS2XyKqs2AUiEx/HSIAyaFrDD79uwigJ
/u9SlsqxXKv3k3NeLEd/2lA6HfwLh0naRiWeGfdtz0WQH/x4Owdhx1GrDVysGaWWDCmm/CEP00+K
se0YPI29ek+lt3awm/ZH8xgEcGDz7GJR5YLKVMsHx3jQNmtxBZNSaw6iqrtJeA54HjrHiykwMWiX
P+U9nn79p5n+KgJyuC0100SaW8g4GZD6a3EmuTRygyqqFrUDhGU8ASq0sYEw3LCVO5dpKs0xuFlD
a0LxRODNn2D4GkybBN3JZTvERfc+9avO1bAzeuO6N7ijKItCnluHvwr3L0phkxrMDeUAzo9Nkk9x
UPBPWf6lLX7y/CmRdVT7a68Gg67rne1hMpeeXWHyEvFWth+990TU8VhvxuD77R27fu0O9S51gSby
ANkdefZRbW4NzxZQWob+SOjrfeNrrsHvB7uqLIwv0I6A2qAocV8KvlfFGgGpSUSaO8gdngT5UMqz
Z39F6idSAy6tZNkE5FiFK0Iy+LdQcwZeIqQ3VOgHyUS/SZcMQaFkZxdfBY50y1XfBuvBXm2JN02m
uYIWwCZkErU8d8SNFC4Q4H0EroqMJ9xWpNqJ9FTOyYqbu37lCvUaNzY2dC7LWpw93r4XjjgQO3tL
1RrWvWl4zR+ESGV5DsHwZYDqyVm81qwBdKK/ua1cpuE1HxA2w4gWDVxLB8H2iM7GzuQ8ziJduVgZ
htfr2ZjjkWJx8WygqT9GnS+PADgJgTl3Dw1t4Id6RVtHOREAAEzOABD+NGbu5yqxttQZ78qnhHot
Gxo3KwpCnuRsU0SrO2tHG0AeDy0IkZLyLiBArEEzcO4RFRA3gAZhOyKbzg4wNWYR93xMV5TU4IL1
fmYxAqHbAgDvuQ/RyWmhViW8K6ES6q3MTqvGvl4wcsVmP0a0p4r8ouWxV4AF9S4d1WvWgLn+f5xd
yZKkurL8IsyYhy2QQ5E1T92nN1gP1SDEKCEQfP3zPG9TV6eUmOU2F1IqFBEKJA93XL6NcCIUSY9z
M6Wm3S6xzJeNBKtzUuVs50teBRVHgo1mVMJ83g3CS83C3jjRNdesodq+XEfQYefCaE5i6jPXMuIB
HxcOGmnKIh3L7mWSb0M3JIX5txwhYL1e61dKbNOKdpaX182pBKO2US6JOVV3gbdV32nM9h9IWzQW
HvAfzSkAYv4AtWa2m5CqYhpF9kb4fd3o6odqgzOUUa3KawmWsOz7G9CaQ/egcHdy16XVU3W47F+a
A1xtcS7ygtYUzEanuQZxq5xS6t9KMqVVvtUjrwk/tcs5YD2G9jADNURqtjKZm60XR62Jztvzqcx2
QVXnh01Un8K7eeftSVY6R7wUpNZuwVfEhg/r9lo5vuvIgw7K2jQnME3OJBnDVnRJXQb8gy6lu8Ew
/3XnKnZbObddvo7juPD2BPq5PWe/6/7G4EPch+selwwpLTPw3N2t5l3OTgNPaZjHTrnFh6gpGlRU
nKiD0abe0J6Eif3xfpXVMwEvtDE6UN5xYjElfr+RcHQOp5zpaF0G3YMZdLgexNed/x0VfjVSaBts
PPfpdksJ/NDyu971Mf4YPix+LKuX4LprrFBFxM2yN4tZht3JoPxgjg8RWN1Mi+/cMgPdHH59vByT
OrdW+2NHwOCnXM6YyGKDVyaTR8/9t709gqzOrmY6ArYYGq9W58ubfq76fbtAKuIFoeBD4Vu4WxqS
mthVYT5mFYmmHGt6ItOb77wUxcYKNZukAnx8G/TCsqEU0mM8MUF14LhZaG7lft2hozbRWbNDm2XG
33ZpvLA4PJxFY2ji2sn47iRn3Z/LG6XxZbWZbhnLMo98LMPJM9CI9iVEz/uTIFvi4TozKZlHVkg7
pGroafD30FaL1w+eb/WNaLZWBUjW4zJ4QUe7H2vZ7UtjvK2aLd4V3dBKTUcGjgCMCD1Z4UPkZ7Nx
Xbmlqrg0MqyMAgClE6HHprq3cb8rNw5b3V9WLD0F0EIBCx9FJSefA9zURUX/dtlJNHeQoariYjTo
DywXeCONgn8QnAfRk0M9nYaa3bF2TJu5uA37csfEFiGHxm9UhGTLIsewJDbAqzy2ww0X/HKozaSV
xZWuqWq6VKUdjoWBKSrp70oZpOhDOoK7Z6Nm161AyeLcXNy5sxBZDZSAXLc4RYAw8rnf8CTNV7+K
kTQDQ1qWOG+39er7ePBY49z6AO2ayfzrCndXOc97OYFY1UHsLgUyUJF1kIectlpeNeZRkXRT7rdG
v0I8p3UezbaP+bon03VAn9BVTujBY3QskZ0RvndrkMdkGNJyiylAZ3llY3N/7E1vRTD45j94zl7s
Ia5xUVHbJ5MO1zmPCqMj0Oyda7AynmYexGsk0LXRxZGcNnZWswQVRmd0VuX7HexzJmIv/TtS/VrY
0fSevSs/7FUkHZl7SOz6mCHAxXQzP9Hip+lvZDqN66g4OgHBg4pHGFssbepVQdp44pbnzv5yttMN
f/79U0Uu8wFZep4QWYL+LDsnZXP/beq2jhbNiavC6HzihH0QzsBBoCnBRduyA8nVdC5vp7qkG+6j
218lcqUzD9QPBT2xpoNkIPVlAvknYLichaBNehpvIgrbXWcv5ft7Ne3y/8EXzDX2K22RS8nJnOXu
uuGVWIZ0Zu9AP4OeRtI+hoaRrix6wDfllcMr0RxEJZpobROhQDr5YbSlTJrOt58NZr1dXoBmw1Uw
HbrBl7Ga2upk9KI9QlYWPCq8D579uf05mGzrvNFNc34m+OS23OqCpcDr7gmUcbNXp3XLZ/ZkVEKA
lbphSx4ePLFE5RbX8dc+FkTKtgNAMIM2X6CT2rGSQjjHRdr3gWyPPBxTt2m3ntbOYfdfKF2gsv56
lZlzvwXD6yjCj2B2b3uw/05066v1K7OF5n/eBYtx9spyIVPGcchZXhNT2aWsv6WbZepXCzjPcJ75
08YE7UKnklTQvS7X2IPADAcVRlT5V3zbn4c/T/tp+JF4tmRTKDK3eOrbP9w9rmJ32XO/KinPQysl
ZcObdogG2CbH02YMfMq7XZgbR5DOKkqK6kJI8FpOCZli8tMfu7gvv7fL98v/Wze24prMNnMXRFZT
5vTGg2+wWAjnwS62+GF1wysZCXVcDzXC81/Pw3vW95Bw8h9bunWT8S+cTPX4s9mVlGT6eM3B3R8g
QC6odCOP3vp+/gpw5A6yRByQd3kzziKDdPrOHuWHW8ojhVTy4Jbvro9uNGP+CMn0etmWX92r4M+o
r39l17IZlKkii2xRx9SKvpvgPyyJeAjr8iay7LeROjtj2kKSaXxOffCzQeNCW8vF8honzvFNYYj6
5vJSNPumvvRBdBj3qUGOtnkWJJE/JoY/Pjjl1iXbl3ceZ1Mpgc6W0CKlHZhHjrtzO3/xIXjZjXtR
3Y/gPgHJc+KwxyL/aYgtCSvd5pxX+in2RTQ6kVeH5tEpnnMmE+p+a/If0O9NCvsX9FEMvtW7oF2c
kgtqTw6uy8FTbLnsY4hCPDNOaV1GMSvEq9EBdgOq1cr67gAODCaejSyhW6CSJRbDZFFnruaxdZq0
Kb63xH8qwnbnW3ZsB2VsGB+ltfWQoDkK1KfAWrplCc4zeZz7kZS7wo4Kr9jh1bsJxa4cippBr00M
a3rZHb8Udz77i5JH/IUZbhHCpGKcb5n/PMxHaTjxgK+Ipgn3AU9rgxynOrhZyZxw9sOt2rQagwSP
fgngW8kaTXG7pUKkW72SdQITMjuG7S5HY4nSMZr3hE1FYuTBCZ87W2gmTXSrD4pl1IZ5aE+YZM77
x4G4+CyYmnqj7NUsQX1NdBjOcpdiCQGbv1Vjf5RkeOiJ91QLunHJrVvAuRr6FHGrGXa2Z3XRMwFj
l7OYt2Bw3bj21f378++fhjYHwzMciy/HuokMECJPQ9qYQj7hLeNuhf7jw2W3+6pug9epb4nS5LUs
eSSPTT08iLxPcjk91ya/WThUzGbrujNYfVjs6DwF4xTIY4ejwje8N0eIpKPWFWIe51UoiaHgpcTF
kCuP45q/FGMT4/r6bjK3PtI0eSdQKgjbGubRZ6M8im5uwdnTfzQTTekyvi99a6TVwiCxnc8M9ITT
t8v7ojmd1GfGrm19gLIbeZTTcAOu+b1o5Uc08+fLw395o3y2mBrfvPKaGTxRz3xXvzrpcKAJiWI3
PneLLMd2i+bjX+m+L6oX9V0RoebJ1ZDyOFDPfXOhmHNayjnrmAdF8sC4E06/JvgOAe4Y6ktu2b80
Mj8w2n+wcj6twfjc5vX9Ottx2JaPE2tSCJTmUETrohjp/7mdKI9dY8F7qNVUiSNqENYO5u/LZtIE
ofpi6VY0tOoeIkkrVDrq5s6E1hgrvvvBloqu7iBVnyvd9fwpVgTDMVwe+ghgb3R4NLKaYwfaSUEV
PQzD0/QjCECvGTXdRuljnePiq11RkovV8rKu+xDcmUBhS9vOBJVx3nU3rIIhDZGNuFeVHFrrQE77
7ngfdvQf3FVf8/AE71OJPOohlCQvwv7YrD+i+T0MP0xuxbh+iqfixZnI1jp1+6eUKZCN97gV5f2x
t4oHau6WQJ7KSPwieRaEbgr9nYCUN0sDNvXJjPHFUfVPbTXs7B7wuSnaiOXzN/dX1layEyAtY5fP
vD+GdbGnZmY1ZTb3Q+raf3sfXPpsi25Ik8zVV0+3g+CrEDjpfMcE89yv3mYgCn6QzVGGwVadcq5H
vlqNUqfQHg3VUzP0x9YY0xr1EagckmJt32TJ4pVEST/9Wkh/gMJNjBaJ5LpIVPPVyAvLc1h3xE0S
0F4crU8R4GDRn8vDa9Kt+hJq2XXl+sz2srWaYnRhxIH1StsrLufh7errJxlJONUSZERO8xCNO9G9
1WBvnsxj5W7RF2hcTH38GjtZF8IUXmYSFg9eH7vdKUIl5XCSkPqWXQUvPK9FyRyhST0b9CAgsxFt
AmhzMN5XI49XmhH37fJe6HKi+iwmp9KsRod7GfoZY9Pw4rXeO7TaiwIEx+56LKo+sei9ZPOOhX8v
T6o54j0lU4C0qO2Jz7yMQAvcCmg8OrCeeHfyZbcMT7T8Z95krNTNpeQDq14at3dWL/NRqcwjNObt
t6nge7RMJS1IjWX+7kb94+WFfflad94xpXhxacRm0WPHor7aTWUTd3Q6BuiMWSFn10Q/C/+9mwDD
GtzD5Rl1vqgkCIH7Ul+Awieb2gez3glwdPT4Mpzz2MbxPRgbJaUm2f2HfSTnDs35cL7h+CHCU43n
opb+XcvvrPeuSzrqq1qUz/40oqkoC9qH1b+LBoCpzX0H7OllS2kcQUUjrF1j5zYBj9gkg0PdOknd
3HaiAhanfHbsp4H8YwVb0GnNUagiFBpcnLRF3nlZ2NyDPsLnTYJztsq3xtfsugpRGHzbC8VCQA5F
X9bmbaKvhfxeeyGabIoknH9ftphm01WAQl+UoT8sBuSh83vTewwsljQ2iTvUj4G/xXSum0TJBbVt
ANU1F+Bfq26ggQzFyl9s/Ikv7cGb99etQ0kBPpRuWIWWl0wGb+X4TYQUze3fxyqIi+rp8hQ651Li
vmtKIbwucDPDd5MBrB5nurQ5CRn05tYbi/9YBI8vT6UzmBLxZZ/nIYksN8N9yClnf2iReRPun0S5
65fXy3PolqMUAEbedFbLQhfcb0NiOLcOWfeMLccJldrwzUFnV2lsPXVrYkV9b63B5+wXE0TIOxwG
kr9UnkAP2UNJ3i+vRTf+OYY+fdu3jDaDXCs3I9xOXPMYhVCGNO/WLY5TzX6oz62GhbQlR0CQIPyF
04yX+9bpb5yFPzFwnE7GsvHZrVvH+fdP67BCbjhljnmcvE4qcrBXJ/Gib/mm3t6XnMs4vBzlSjOf
iEsL6bnZaP3hEzkBm9EH86GK/BTkILtoXRMLh2hnVvtwzeOh6yDA8eJ1w8Er+O7ybumsqaQDu+KO
XUT4D9F06nlqyyqZfFxyN7/sZou99zzWF0W1ynTSlS13grKBJQP7yV7xAjLQceMmSTe2kgioWYFG
QbhuVjI0Tvj1wcvl/rJpdEMrgW+RStKCwQFmqNAaLdR+WXBz3dBKvIPboC1nK3BAmfVtbcMds7e+
CjV/Wn2B5bW1ulT2AOh5XlLk9c5Cp8TlP605BFXKEssxA68POzcbmg9h3djCjMn8Uvp7q3ix542o
03yrqOQl0WpTbtcDYoKscU/7vcWBCgQ9y+U16IZXgjpYVgfEnRh+WsfEguCpGIY9wMGH64ZXIton
oXVGgbvZwqxd75EypoThW9I7Xh5fE60qP8nYurMBGTM3y0Vz0zRWNhTyox5Z0ov+YWD9n8vT6JxI
OcCNfMohXYeABdAuDakA3jfYcCJNVlUJSogtmPDRjZotaKfi4vl8lEp67Lsr/UcJWqMWs+/6sFA9
0YdmQGt0JN9XuOply+g2QAncyGdFBX4+N2v4bWTvAsiK0uGmmLN2E2ygcVGVooSYeHgULWjFTDRB
j2ij9EF4R0Oyu7wCzQao3CSeSSJoTprg/SrLQ28FR7KAMk52ecwEiDKum+Rsvk9nZzD6wwSpNDhQ
0SdRx3ZGRR692o+rcH6/PIXGR1WCEpugnkSrgpvx0jsRK0S71kZy1m2AEsSmLY0SOuPnvB/EY9jg
MsN7HEu+8c2q24Dzgj7ZRuIDuXVW/PFo+sbdzA2jxLEPZb1e56L/Xot+Gn/hoUNttDpkjjsnwrfi
YQgP7UD2kpB4cteNZejsrxy8U4hLjAGKfplFvAOL1juLm/vLW6sJsn+vTj6toGHGGkrDcLLV+R06
e2GUiYRySzUfje7H5Sl0e6zEcUMKr2sE9rjBnR4kLuLeAU/WusVBojGOykHidP6ZcxMsZmBXSSqU
D+u09Q6ucR9TKa95w22wOYOaLu9PPZCwZnNrt99HHm64j8YyKtOI8EPZgvoepQkNYxbQXYc+OaOw
08uG11nmvKxPe4vnja4E3RL2dul3dSfeWbPVpqBxG5VRJCpaw7UmGF2aLI76m5Y88HyMy+bk4+nh
ur9/Xtanv49swLhJ8KbAreE7y51f3ebngKa8MpVDN/CZ0fsT+B7R3xd79LXvy6QSb9O6A50UpKw/
Lq9At79K3BoT5GlyNOrikh7SBiDFHMfohdf0z+Xhde6pnL++Mbfc7HB6hVwkc1ekedg+SmknIJT5
dnkKnQspsQv+LtrN6N/LmIhAasD2QXcNvjM0A5UQZPK5Uwp/xh54eYKjPrXAHjORrafWr40TqDQg
7eR0vR1ii+3SOvjUTiJzsOKSumlj11dZJ1DJP+TQyLZDcs5oQZOmbD5K1/51jeEDFd23VjmUtiVi
N2L2wer9BxS76eWhv/bKQEX2Ub9mqxNIJ+tXXKb64VGyd6dcrqr6IUXxv1HLOWFzma9OVnMjravm
vhLAnmy2zer+vBK5PV94MU/488z0d0SYCZ42E6BRN4qpr/39P+hTN/QGPy9gdnuxHurAe8qHayiE
z/6uRCu+r6ypMSoMXZQJxxOsNeMueOs1TWcXJVBLi7bS6QiOKstMc3Pas2V54LT5e9lnNNGkwvUg
SG2Y/nl4v6jvnQCES575gtuM1EbmvDyFxvQqQi9vHNKXtWdnZOrTioBRv92CRH19WgUqQq/r6x6o
C9RPNin2RnsX0uBb15bBjldFAuEy83B5CZpNUJF6XmmjK5Bji0k+vvLOBjB+vGvma9g/4UGqyFTX
QYd5Wn07c2wZM7qmjssTq/3rL+XBd8XGsavbaiWA54a75oSLnkyCVpR5D8ydUz7vDXZd1ROESgh3
vK5Miqo/W7tX3JzEHfoVqn8u78DXB3ugYu1KA4yifdDBRN5HV+08mvW8QEmVQKY6Aj/D5Vl0JlJC
2XbbPnRDZmWLA41FGUfA89nVsym2alrdBEo090tYSPTUYoIZJITIbhyP8eD98WNjIFsEL5qA+w9o
ji3EL9hqZZK9htHdsgUK0fx5FS7XAooydqFjZZVdxOAMIeV7AWhv/n7Z+Jog+w/5BoHks+x7C0je
zLb+DGJn5L8vD63JEyrlRlHWvrAKDE2rbzIUcYVbddtMfefBKLeqWp11zsv6VNUOzPUitL+ZWc72
0Xjn49aNgnjZ34AI6DZViV6ntWtRVoGZuQtUvl2wI3T9RnbT/XMlbhcIQIgyRxu1DKa0o3+IH90L
CMOJiW3MoHliDlR8XBF0pmWbk5lBbTsZoFze8C7pgztR/MazyRwuj3n/kJOny9utSRYqNM4zmLcI
SIpmK5Qa6ldjOPTdN5CLGv2tb27RHGsAcoEKkCNRRYNmZlMWVmvidmtS1XQv+i4xQfMfiJgPxaEX
dmpKKxY9uJVeL69Os10qYA71oyT+Kke83fwh3c+K/zLQg8Q23gI0oaIC2nxrxOWuZ48ZwHUsIrG/
FomcitsI/Hd8/X55CZoNUjFtYumljGx3zOryrRMkbcifDm2RA740ZfsbjF0b+Vw3z9mEn2LSJiEd
A8huZuCdTgPP2vHwbzOfnCbzijw1oSl+3XqU2A8H5tQGhdEKRo51eds6ImmntwWsFegP6zZJCTXA
l8BXskC+SvAiBBHPJlCSi/rPEP7toveWgjsX/XkWQA6EJE4JPuNuC+KgScsqSwfuMuqmWRBJYU9w
lYoL58VJ3KFLL5vu/M//+64VqIi02uNhMJQRyyiBREzJgg/Dwz3VdYMr53ndRWSaK8mzmaCwajuI
v7rHy0Pr4kQ5ySODwoE7zjNXGgejQVcm+PrCn0Sgu7d9vjyHxvQq5sxZ5ZwHFnYbrTT+X7CyVFVs
8yrsEuIu+dbbvGYHVPBZ548uB9sgR8SXqQVxcW+dN6o2jZFU0NnULawFZSfPjPxHFL21zjEnXTwW
38t8w0S6GZQIp9SDxESJbQAH87uYp9gE22QXSuhAOGzf5u3Py1uhM5IS4cya8t7w4UlFAImhwoP6
tdU73y4Prtvn86Sf0lRfGigMmeDZ4uZJvoQxx9WDtLY0ynU2Us53ho4Ql02IYOk+r8t7mN84420b
7Nut5m3dBPb//v+lB1ab4AM+C7qnoQQVIhiprZdweJCR3Ijk6Os0oZIvNC7IwomVI5In2L/kZma7
ReKK6QBw6T6YZJHYPseN5ZVpTwWP2UYpBtbMiO+Z7mTBoFRPgCigG+lDs+UqcKzwoRCPxjisRwTJ
GFg7CXG+adgq1XXDnw/ETx7FpiXo5TrwbDX4vp+W33bl7rtuqwlWN/zZET4N7zm5B3gY41k70yQs
PoYuTMSV9Y2KEzPdfg2WivKMkSbB0xdtl7Rzbmm3dVprCigVItZ1VW+GFDnDKH909p1bh4eOPvSs
2agGNLlCVYKnfl42UVvixLQEqCSmQ5B3G5dwur+uhPJYhIyQhcA2nf9SVFMK4fQlHqIKCFFjwzV1
cyjRLAfDAIIbnl/W4h6dsDvWj5mMLDAibZH36vxHOZcL213HfIJ7Nj3gR6y7swNZxUawRd6sG185
nFeQyoPj1GPZYjx6/lNkPbHreoUDFfnFxGKPwYRc1zrDvUnoYz/5h4ltld+af64ybQSFVxro5XWf
J2hPB1O8lq/etHGGaTZWBX3ZYVi5kOhk2RoIM7VbcGePa3B0XPq0hFt1kW4B58k/pYZVhjUFxRUy
TzX/iowH2wadQBBuIBM0oaWivUbwgeVQeOWZYLi2cqFRsJfLStPL57DOQMo53HmNR4u245CaC79N
rXeQ6/IwG+LJma68YVJhXP5YzEPkhCxjwdGyfjX8wWP3ot8oJHTmUUJ39TzPIgTpwbHHIqFLYSIt
11v3SjrzKFELUc6Q2K5wn+sOd1b2HYrTG2G/RZuoSt3fV8LW7krbKnwYpzK7FIfM/TRv8UNphlYh
XR2lkC41cajkrrnr8F0m0Q1/2Wt0QytnbScLsyYUQ7f9cMeD8E6QjfJZN7JyzLq9tZAFQthot3wH
vgrM6uzp8n/WbOW/zXifovTfe7xuwVcXK1qoODzWPUVPw4lcQ0mIG237nB0+jS9mF1obM8Zvm+VW
BMtBjmvs5tH75b+vSTIqhKsZBmdgnQ0VrvYU5KeJP3tko2FXZxnlhBW2LDzDRghF9UBjLxJJbXg/
iFXvhjBPL/993b4qYQquIK9aZYXjr3P2Kxr3au5sJEidZZQY9URp9tyCbhlA9tB6TmvrbiZbTFa6
wZX4pKCIYR5H9u2478Rj7b6u9jqnxjTMG2W+5ktCxW151rxSK4dlQnN+whs4murbOyhZWZAbQetS
EG7UUZqVqACuFtAYpwJrX2bP4zNAIE5BHkd0jV7e33Pkf3GnYSlxO1Jj6QueM5xS+GYwuyKu2HqY
fApyADNF/j/iPtTemEzjsCqGy+IglO5mnOpzeyLGX2gWxuhNdLtmw1l1W3I24adQnobeHsSATV+b
B9HtVvG3HH5FJKnMLUp13e2wKjXVzdA+HCXs5QXBd9tfjtT1T6HD06bmab5494VjJhSUfmTeOup1
W6SEebQua+RWOGp4/XfpDqBIYb2MzfnFXf9MV15O/Htz/Ml0RTRaHFUX1uX9oktqjZAe/d02x2ir
GNUkEhXkFZW5VQXnNE75ApRddzMP1cY9sG5oJdY7gX7baDy7lV1PB+57ZtaG3d/LAaIJPxXaBX4j
3xtzqCiGbPztrxDhMcIpI/511AiBiu+KmOxbq8H4S8sSCQ0XmYVuFdfOxsGsiQkV34XmDBLh2GNZ
XU9opDyMw8sIYuz6JWBbmsoa+5vncP/kOyt48JzSxBJW9y8PmyOa228uG1/355WA9i0rWBYOp1mc
6W7yop9NUB2gbfI8zhXw0PkWflUTYqpyFKlaS+L2kmXu2B3QuZ7MAYgnu8jYnzVsxzHYefWW0LjO
oZRwbibIpPhtNGSlxeI8l3G/rPFEtiiWdMMrB3bXAHAXWQhk23wQ7qNlH5bq9fJu6IZWDuwzn+5o
BBg6ko9GvSc5iUd7f3lsnQ8pMWyOJRQhBWK4mKrMKU/MszdeI78+dPz/YLxqw1oKXLlmHTQ9nR3K
sbQgKQHnxeV//rVVfBXkRcfeQ+kLq8h8Sg1apoRYd2yoD5eH/9owvorvKnLp06D1WWbY05tnOwfi
Whv/XGcZNW5BJxBY54OFjs/egvfGj7I+ymCL4EhnmPPvn9KCZ9e8GCxUvp6dghYAaJF4IFukC7r/
fjbXp8FFX7mjRDdwNnqG+Q+t+ABBLZBPLRJcGmVpXgcUgfrx/85DgkE6EAZBZqBF7Ivb1vw5tS+X
t1a3BiVUWTn4pOO4+qFtebAYenLlcEtMdH551lUfT/5/AF+AVjSUwfl7cWxFmzVol7N889D3wcYi
dLusBO4i5oVCZgGHL1hFITIM2otmnTecXzO4CvkyJw8NPA5nmd8d6rBIRPVwloi+bH5NZKlgL7I0
zKrthWUDyXcFlccK/BXXDX0+zz55Z5sHSzMYNXJCG8Z0dvc8orvLQ399JEKK4H+HroTHUIRgaNK9
e8Cwz6/tfDuYjyA02fjzuhmUuAWg15H4NIPR2TMQPwY/OfRvsGTEOV5egs7wSuxONeSounMNHaCV
wLTWvWiuc3cV1uV1HipLDnd3gxdrSrj83nCUIxv/W9PA6avIrq4xorp0KhyAUKdD0b8jURr4r40v
Dkb+akl2MKL8djaysv/JcQNtGRyw0w5SrsPGX9CkDJVXrXXCCp9rlGWO/9a4p7AcQfDxVvKtUu7r
QsgPlWgG/yhFuxxBumvvLWONnflPwaJd2+RxYbzi7W/jUNYEtor7YlHOPBKUsKTxNMnT6rVx528k
DY3/qtgvg7heE5zX4FtZXoALDNc55kfU3YIJLL3swZptUPFfdutBoHzxhmw0/bj1f1fg37ENPLhu
fPNrwBO+igITknJcT1tDVg/oRDbMJMfn+WBPiVyeZ/d37pN4rYbbYD0M5f7ymnRmU8K+wUtHjWea
IWscEKfl386YILrcF+OxhRze5Tk0XE2+Sp1GCa7FO8KGLDfnR4a7WWYFKceVtTOi54H/M7s13gB/
FWDlG41dKyHWfR1xja/SqtkkmEWXD0O2mvdW1KIZ8VgUJ77+duXz5dVp8pqKHAvGhTqB4zUZtX+0
a524QPFcHllz7eCrMDEbTb5eBG2bzDCiU+mRuGh/WZCqzyH6Ws4iRv9aOlkiDfnG3aIuQJVEEHqk
r8zJajJc2DjpQtoML8DtgU9bp4wmhFRoGIBbMwMtY5MRK3NIGoBUZTDu0Ai24Woad1bBYVVA7bW2
qzYL139Y/u+ViRvW8LG0jrZoQnRrOM/96ZiHCpPAG9XU/MtG4wZp5d2tNqi3tno7NJvwH3GmCVyV
AwkbNNJDCnVwH8q1icu13Lg30ZlIiXgcw445zGuTmWcGfhcQhTuj/hBT1m+hLXQLUE9625GR388N
2u7m+96NXqCfDTkTubEAnf2V4hzPsq5NJGuyCjsbzC+dzNpoSpYtSgidgez/3V9SeqWHR+smg/ZS
FcIsEpqnjw5Jmk36JN0SlG9q0U7sTAHeoGLh/zjLEC+z8Shqczc0W8WobhVKKIOcrepRczXZFI1g
L8rd9ybybqG8IEEUR996yH1fzlKa/KdiwKxlNVCdN8h/UKHNKb23wnrjQNQNfa5XPkWa081AsC5n
RxJ2UovppmHT7vK//moHAIhS4TrclIExhVLcDMXK3X+WysjdKgHHnL/ee2K0otMyBzZ/uzzbVxFx
nk3ZDI4cvoDHdbxxiPfOguhOWO2N4Xvp5eG/2msMr2J1KpFXJfg8xhtKymSxISgqgthh/r7sgwT3
dBvl21fbcZ5G2Q5fRH7BV6xitY20LPnNam4hwDQGUqmdensRhun6482Sz2kFjq3O7Q9zX2wU0Lp/
fvaCT45Uhg3Upak33nQL2fW5uSfRFv2l7p+ff/80tM37NkSTD4xSlKeV1/s2LO+Gq160zjY/r+jT
8B6JJqOZzsOXyw7sgeANWtLGKHaXPUcTBqoiTlHYszVGpbhBL/+9dFlCoEmB1uCY5Vv4Wd0USjod
wBTkeE4lbgoiXqduiD2zXRK39VJC1626QrcLSkKdAdDP8QQqbqjX31oyTJpoeFxq90ozKfFr2Utu
WUYw3gz0xVr+VEgVjn/vDFtwII1/qpgdkLi32IB8vGl5ccrdIVm6rUSnG1oJ2r5urNWaDQikzFFa
lOymGekV6Rm+qcJ1amn5qBPxr6E/Hq/NuJujYn/ZLzX7qSrizOtQWKvRiRszn3elzW+8wtpbm8T5
Gp9UUTrN0tqt2djTjV+3tv24oNzK/5JoQMqkosE1WVwZdY5P/etWo3gnL62xlf083bQmF6+4IpJ7
u57HGzFWW4WvzmCKh5rIQpazCkRZ1RzAMn/q6ZzkZnS4vIKzt6gPxthqFZ3iBGvVUsvG8F7pxqhc
notimWN02N7+H2dfsuQ2znT7RIggQIIAt9RIlcp2eWx7w7DdbRKc5+np/6OOu6jGVxDiaqfQAiCG
TCQSJ88BX9IPJMA/Z90j0NNbZ9qW7VzX3abOGyOxVe/FxJ6Qk7mAwvfD/bEYLEInHyKz5/ol+B0j
JL3LkKzjbsizP4+1fdtwr9311M8si7FvwRB9Krz5RF1bWblhhXXECqXLDJGubYxi5ETDNe+e12XZ
zzWKPe9/u8EodMxK35duArahMQJa4ttQOyH1sus4lV/KLrV4DNMYtNB9DrylC0Q8RqrB9IzquZ7E
fnSTr/dHYGpeO2oCJSHTswZjRN3syLYMnKc3EbnmgdvxbV9qZowAdC5B8T1GlZefeinP4BGA+NRD
wk1oXjNhcL+DLDZG893oHRziHWqyHPzGdhAYgkQduTKqmnk8R/Ok9ronCADTYxKIn1M21JCSm4Dr
b2JbWZNhK/0PemWDUJpcyRilcXwG3e43VfLvJcnDeIxtb0EGM9Zlx9qt4LmP6raIpxQS6GrdTgok
mhaHZ9hKOgxyLFQF8qF1ikA+u3NW5xTn/Y4E2eGhnepqO5VtIoFK7TJFSXJ06CegVWIb85Dhy3Vs
D1g/2KK82zZat33r9/uum54AgbRc90xLe/v/lYcr5s3rU1wjo6Vv2S4B7IY1zhYWvn/eAtvFzzSG
2/+vOknFwlFOcetESazAEPp8felpYbkOmEzhtqVeNR+rLR9z0k8R9Hz3dAqeWDqdmyA4D173YvPX
pk40X+eO/ljJDJ3MRfnX4LY//eKjdDwUJZPnitnwaKaZ0jZSTtdqFjSdIvBzhxPZfjfuhMrh4uX+
PjWttubyStpClIYrGFnXPiPI2Jc0j5ZF7Qprys5gx/8mP18tBnjWHb+tsikKIH6w4SWF+6Plwvpm
AhUeW4fxBG7brAnYNyNvbvJLmm3OCbmjGzW6+twgnX7kjtuEQebNYNFHoX7rktTiQN4Uw7n1rUUx
SczWqkWNSxRTRaYs4rKuGpR/lUx0z9lEc/+7G9yycQBXcrxph9CAnDcCyTaatWuIWhhvTEPZCrA4
xM20VNVuW7ZY/vanqp/eOQvvPD8s+5zJb2JMqvyF8zr1D/cX3rB7dQARqd0ld5k3gWWX0T+jcsbT
4vX5QcVOevRqIsMsHW0SG4ZNrEOJIFDhoKDGnaLGy3cNEFHBAsqrfDveH4sheNUpowC/p+64OfDl
EySGIAnhxX13pB6418l8UNx9RuFia1l301g03zLULbSkkFuKUtm+xHH/Oa7Sc1LaCEVMzWtepaZI
mUN6fI6on/1gHGVmjTd+g94EtfhGUweaQxkBAEWxCO4qoP85gIfmkhP2sk3uz/trYWpecygSWPSZ
x9MU1XNySZb5mCXltxFM4febN21bLYZqBsCL8x6ZQqKKi2jL5xqCjnu3EYc2R+SRr8WX+x29PQ6u
44uqQPQcsSaWGQzRbaaupfcnL7aHFgG0DP89oJYNIQ1qa7EIbP3gp060dfWJT4/IIILMRUcXqYX+
v+gDpIHdOVuWL4VT2vBFppnRAgRkSsqCbVhh2ZcHrx2RonefkyS34MffPi64ziGFCsveb5IcjqnO
9ks2nipiY7kxfblmul7tDSNf4IaIn5y7bTnE8HqBtfm3z1Kug4om1hMqMjFFjoh3JM8OC2Zql8br
kwclG0t4ZhqDZr6OzFBHssJvZ5XztCQ4b+r0GvTi8Ni218zXXQNV+z0W16lKfpirbtsVXZFdnWlT
+/tdmKZJM+HOrVTAW4TG3rCevSQNN7f/0HVfJ8/25m2YIx1f5EE4OOAdbHdLSUQcdil5f0R+xjJH
hgHoCKOxLvsi7dQcCSc+4Zi/8ctNFw4FtxLM4vcn6a1qY1iwzivl+dPkKd9BH1V1gs5piFR8ACI4
9zT4G3gXIFElemdPNqBNH+tRM2tGcwh6ETJH8ZYc5iR4hh425BLnpxaK8Fnafy8dtac3HN79/kyz
eFu8V2HhkJZ1FTToT6LKZQtAkY/8elXsZWYJDk27QLP2ylWDMyXZEkFmeA2dZGxCNXrNMUN2/aF0
B9eBSXMnpiAj6RKRhh1BLPAUsCCCLNpD+QiuA5NonQuPxWi+rYvnJfUOQxZfwTT/gK7ebY9ptq6S
zXHmYVoiVv0dBKd1rEMxIi6TEaGuxV0ZInSuQ4+UHDKW5c2Cc3TGwyTdTUsfInm/k+x3BumNvG1D
CO+BEMD2XmlYdx2EBIIx2iunW6JCEbVLqxXcuUl+k3ITtlG9HXByHYuk+spbStIuUc5GED9Wu4Vt
l1R9a4Oz2uZnEdhkPv691P9vXhbVJ/+1koovPGPBskRZd56LeZdJuVdzcGCs3I/p15G3e4Kk9uKW
UJa59Ovfcep88+IGz/HnBvpd9WRTNX8TvITtooOXwNKMwuB1xryuIEOnw27yfmV0OwQQN/B8eVjG
a82+rD3MbPn7vo8w7Z7/kX6s2CAz7i7RCuLRcCF77lGotdef/uXQ4v65H9JrVwQ/68YWgBs8r45l
Sosy6d2E4UpJZoi2ZJfUQ6lRuUI/6hskTHFvy3fpIo73R2jqTQv3Fa6MeF7EAKkXh1lWQVOhgYpf
vguCBAiqJkwn8PdSWzbBOKFa+BA3tKCL6hdIrXjYtXG4dcnTUpGdKKKbsjs4Dg5yaHcqtwTsxm2j
eZkqL2/C2cPNR7pP/lw/l+W5q8gv4jk7yHTtmzk7OX0GEPBVlPFjnlNnxtqaCUK4zbhEQTEE+3Tq
tvOaTQPqta21yG+yb8EedKhTOfI4wzPTGjXxj62JslE8N+uwn5Jhv8beFTQwT8EG5oVqx8G1EUq2
WN43DN5Hx0AVvGH+VDdrBKD/oaLfBFe7Ieah4+XXRYlQArZ4f3cax6i5HxL7/pblwxrJUrybF28P
Tctdk/ugvh1CkXhnltfXPviVb3grmp1dwaTl4DAYhg6SamYIdFOvX6M2LSPl/HB9gOmhDURi52Vk
a6icX3NpI1D9N0f+hpvVxR4lmGvTcWnXyCsmdrNBfgUBI9CKfEJ0501QLXZpe2Zl+3emMNUDofGT
l09gHBey3ufD1oa1TKazKufP7jp753kFpq72RR3GK80sk2I42nTyLZ67dZ+2pYiYnz4XzD+rQe6k
sFUFm5rXnFGf3kDiPpr3pLNbu3nfFPl+Vt3h/m4yRHw60RaL3UBBdgHNQ2AXEJzDPAefB8c99vNq
CSpNI9CcjcgDmrmylZGfzbsaI8hBRFx5Nu0U0wi0q4uzkGJIHSYiX2zXIf5dNXsWbx9BvPbYAutY
q7Yb4kUFroiyzX2fiBTbaPiEM9CyArfQ941trhNtJczJsqVcROQsDjxvp+ghV7aSeMPk6FRbsfLH
2IMcDnIa/lMe9Ac3L4qwWNxQjqUFGmhYX13aMSWiBzvMJqLFaU7QsTmsffWZ+DZRKpO/02UdZwjv
jEnqi2hK5o8QR4AMmbiChwNQ9vZjyT6qxDlkDLqiLRjpJZyEB4bN+9ZhGpp2XfH4sHQrEggRLhWH
tpOnFMQ3TWVLCZma12y7UYUS/jJLAIECSOdCy5jeZtBWmG9afC2uQBK558hKyKiv/EhlK9QvSbxL
k+QF+5I+OEWada915w9z0MsI0PnjEvvQv00PMaTH76+AaQyadbfFFpB55DJygi5qgZGimXe7q/wY
KP18vwuDAepAvpqTOa1aX+ItBBrQfnGJyYNpFR28h2o2KAIqPKeNbfMTBZ27Iimeq7RCMt92TBr2
kA7ic0baLbgDYILiJMcbSxfC9Gg4ZN3x/vSYOritzKucQBxkKW37VEYtgdhJjTpd2p1b4j7Y/K3b
V82TlZZc5IWMOPV3fqJ2OeJP6dtEkUxfr1kwg9hwM7poPsvImXvdHjXOR1fZmn879c11KF9ZjC14
QXC2Bat6SemnlWVFyCAiP8bzERSjlujSNArNklM5tV0CuvEIDJu7MUgPs7vteZY/uAaaDbOpyIGD
8IKoqNPjzJwz2ZJ9xW0lPIaw0dNsGGybtSwKgeY3R4Wz4F+adYkQuR4LgRoB5iJb7e9JOduAiQaL
1pF9o/LYUDk+0j7DcnJ58qXLa8tK3Hb9G6e1zsS1cDGkm1cFEau99TvpQNAXOiKXSNHwjpwmt+wf
S5XpQL+EB1vSg8sqEkG6awJ19psGYjc28nrTHGlm3bXU5w3UFKKJtTgX2sMw2l7jDEahA/2WquhK
ECsE0dbzcx5nL0C8QgdLlYdiqiIquOVVwmAVOhilz50G6tVlEEHw75cb00OVOP+svS3pYGpeO52Z
16ZNPaD5aaoOadGEgyrelSmzPDeZdpJm04Fyc+r7aL5xh6eZ03AVyVMJ/91a6+VNXWh2vRWdM88U
m3XiH8FJx4s+HNdrPBzvnwymLaTZdea3jLR4RY9mf90vjB7WwgauN8y9Dn0sxzTvur4PojLdMPf1
fvTKfU83S0hvmBgd7JgAiLIUqoOD6MXeDUZkO9195+8zG5W16fu1OzpzNzYCJRJEsnOvGzgqPUGu
fSFO92fe9P23/18dmnNe9mMp4RvwBpqKE94kQJ97bPmP+80bFlZHPWZV4Q9DienJyxyVVvSUcxvn
u6np2/+vvlw4BadujqbnERxaeGztR/+x7cg0e536unWkbLBnHGgId9OpAqnb/QkxLadmq6qQ6Txn
aYxr1HiqE7l38cw6CFtexdS8ZqeJzFQFbx9HM1v3TS+itu1PZWaDYpjmXLNTsK3IisxxEPG+3ecj
fQdJneihidHxjXVZrH02VjGqUugu6dZ9BjWXCiINjzWvPcnjVbKjpSxjAGKyQ0yWsypItFIbXMgw
7zpqr05GIJE2lCxCFimseLyPb+Wey7B/7Os1K1VbpkS99XE0ye3YN+Vx9FmY5w+++f9bOv/KlPqE
oBCAY+67Ztp5S3qeWmifCJvEkMHH6PRbkGNY+1iOcRTXX1Gx6A/FPsbVK4lt9Aqm2dfsNYdjITUw
sFFasQOS7nu/Lw5+YssLGXb9v+mEV9PTJgSq76BKj4qSR1KmUOUsHtyWmr0uY+bOjNAgqhEnk2E+
uwLA7dyx7BvTl2v2CvLeVIqNB5FD+l3rkGjybWWchlBcx+blTb0KfDAiAqi4v9AZpWpA1cS7LVt+
VelW4OHM4V96ycnTyF0byN0wIB2VB9ZjgixtEESrol5UIEx7drr+wQypjppbcDvlpILfd5E/c0h7
nPL0NFiRBYZtquPkqnEoamiuy0gJcaCzuPoEtc21rW7XYGY6Tg5ytGMGSjgZoeAs8pP3UlQfqrQL
QaZoORdNA7ityitDQGk2iIkLpIGacjqCW2cft3PE2GCJY99unulKEP2cbJ6HEpvLBpSqt8mwkcnn
YFkttmZ4HWN6hjqr5iZzq2W8MDBuOllTh1m8pPuGQfWgq38Mpdq1/XxJFNLjyqar/radMF+z8DUR
qztm2XhJBshNt37+p69nlB9sFA+e9Gmqx3KXBu3Rr0cLbMHwJsd8zepLpZxhctR4oWnvRfnakn2g
xhMfyEU5zTnd1BQSxGO99A5jsvoHRmrLHL9tn0zPcAceXbk3OOOlWIdINOV1cGzXTMPu0LPbabsG
25yw8bK2/H3sv5ua8r2XWi6Ab180mZ7dnjjxgTXGd1Ph7RIaleqdm29A7O770WI8pi5uZvvKeGKn
4s3K6HhBJviQd1/L8RmCY09q2I3T7/thgmn2b1P3qosSstci6Qlkb/oERbLErZ48wh7zvYxr1h/7
WzzkmxwuY54mZ09wvIY2zAb9fNt7Ma6d4SVLCzINfABZBkUxbhmWnM2HBMrOfeEWu/sTZNpDWvQd
VNTtUpWPl6ZWp7HK34mZnILSViduGoNm60Ow0HErYXjcbepL23YVMncsvcoO2qqN6H/dH4VpJ2n2
PadOHaxxCpdyq6tHVIi8djiIdh/E5DKn7sf73Rh2k57NhpROH2TuzY3INHIhj7ebBpSK3G/cMAY9
n50VfcdQpDleQAIXZxDCg6JiiLvu8H5LoGe8tekHZ1ptBbqGdddT28OctlAZxrqrJXegtV3w0E/q
qws2pseGoxm3E0BkGwHocJmWtQaab6lCFfd/0rX/pRa8fwKs89gVD0Vf/zXyrlhTZFkTrH4CQEme
JzF0sWsQ8UhlWxzDPtar1p3BTae6w8pvc3Oo4+kFR2cZrl32VCbVX/dnzLS7NHvfvJEjl4sloSmU
4SBB775bWGODNphGoBm6zzMgDPx1ANO+/5wX43uOu15YDs6XlWSn+yMwbSrN2rN1km6CWo8LVFzA
zVoFZ9yPn1ELY0MPmTrQ7DzPA5xINfhRVAB4VC2aa0DFDIKy1TICgxHq2e2CQ+mtLeP5Mq3fiBd1
qKrhf+GRFOT7llu9YR3+J8kdF5tQnbtcCrUUKGiOL8vt1W0gULKzZiVMndyG9+rY8+u1zAIZzBf4
W08cQMMVQlTOJbaDz7AOejU7KmjIIhMyX8YSInxAm5ZFHc6LsrhCw7M007Pca4mU0LLJ9ZJlbXMc
AsGOicocPO1xPGh4zT/SIdU+lUuN1Hr9Tk6kOXpbsYRZ4NqqV01zqB3u1HXVtpX5eolTyCLTdtfM
ze+qrU94jOgsAzX1oZl8NbIRkkEKfdTuQTECsF06hcncv++m6ut9ozS4Fb0ys8IzeDAvxXqpKYjX
eft16B9RbIJArKvZO4o6RpqPaHop86cNXH5cJaGYHuNQYa5m7YokfREnDb58SiIRuyi+iE/rPO0f
mhg9Dy5ZXYBkBt6qYvmudserb+U3NMy5ngNnKkjcRuLLPQ72HcYvsz88tmX0Yn9vcoqhptl6SZz1
mEto3xXDgZXNWQa+ZWJuGcD/fYdjulRF4o2kHZS34CDK2JGIkZzqZczDskYZXyPX+VjmWXxYM2G7
oBnsQE+Ks4xmSVGz9QJWPUBQoPzQI1rvIZfjdOOX+8tt8Fk6G4Dw+bhNHpZ7U/lTQMuTStRlIr3l
5DA1r5kyoOtsTIrUwWZ1xdUlyScxjOsnSlJbmGPaVNoJHrvJ5GQodLr4KuvClQT+u6XKHUuqwXDy
6VwAy8hFQsB/fklA+LBH3iH7PuSC/rOWc7FDRm7+GyiR4vf9tTCtt2bZY1/NZF6TDdysI+pugyrg
Hxo3c9ezrCWAwStwRrbSfcPC6Gl0oL8aZPzUdmFFS0M82cHYA0gGS1thh6mDmxm9OmyHYKinrEAH
UBUvgJzuedgu2bYvZPzz/nSZetCO84XH8TZX+XYZZlS/B/TUL9VTI6cP95s3rIauZzEPqczTodgu
cz3sRyGjzts+JT3dLdSzvHoZdpeeT1eg+RiYk2KO5voEudtzIPJzlQSQUAgOLrq8PxLTRN1M59VS
VGNGFPT3HFw3l3Crg6esZjtRPvZkwv6lA33VfFrzxdvaFrLNdSqKXZ7GpXvgYln7XeG5nS1UN41C
M/TFSeeJMoxiq8tzUrBdNagjLYXlBDH4kX+TZK9GkXWUiyodMElFdeqYcyXOaDk5TE1rdl22VCAl
haareNmXXXeFdJvFPxkmRc+uT0NBB3/G3NN03JM+mcMGGrCS5b8e2jp6Hn2gMU6IpXMupEuPyCX8
7oR/dYPYBnc0HKp6Jj3JercqYnx/mvfvWZWGeKP56IpmN5L6ShJ1oCp4CN3C9Ky6S2g3NUsNWXe5
XX0UrG5gv21TiymbFuL2/6vtMwD2kKQcyu5z3UGS5trW7m59DHHHdAWLpWXbVslb44PcV/QX6MB3
jfp0f4kNu9PRjujKXfyF17CrtCP7fiOHfPvzWMuaxZIRBKTk5nf8snjnjtNfDuRL7zdtmm4txs7F
EHiET7jK9d6hLTIICNID6ER2jzWvWewa1Dir5DiDv9YBT2Fx3OS8F3l7eKR5qleVxyqdgsLj80X2
409QCXwFk+q0y9zMVuDz9vTgtf2/uzFzx3VkhM2Xolsubj9+X5LxyLzMUjJoal47eWtBY9l67nwJ
BBK8aXnAHooK6CQ9Nj23E/mVLYEPN1/XAF/PwIstp2bnO+zsWoutDO87VK8tL7vFV0gqzpBDYul+
K9YXWg744VXdKU5UAhLhptg77Xh1Zumeu7m20VS/HVPQ4GaDr0YGilY25N0tkRLk0IaJRVjMyDdh
hd53bW5xdG9HFVQvQAeSqauGvMHip18aPwPHHaT1xnQ/FOcp+ef+EpkGopl2l+QZkXjxvEwiR/Hm
h6U99VDJXfKH8qRUl7aIm2ookOSYLk6jevc53Ro3CUGeKN7JkUzTvh3m7o9fEW4Zj2lHawbvuFVf
STefLv1QfEQxbOgB6xr2Vf/X/fkyrIlei756Xlf5FdofOpB+1eBRVN2n1Cm++LG85mA5fiiKoXpR
epGNRe0X2XRJynbce4HHD51XPcbFRfVydGDMxkDG1XQpuPxRoto5lGR+qFaP6tIXwehxFOmWUN8q
6Yn3PFrk9inL3MP9BTAssLz9/8ryUI/Khs6PUaAfNygK5l08fXQzKAufxnEWDx14VGrmHTdQJ24m
WEXpdxBTdJYPorIV3r59TFO9yLwdqzbnfjVfiJh3BW47hfMYepbqBeYtldyFy0PesvrQyn1O/mmc
n5x8yKzk0W+HeVSvMR8rTiuvrnFct4hcpDq2Qx25/QZQQI20+Hr1UGRhMQFTX5opB2quKe8wUXXl
uyfOYz/kfCU7kMagZGQqfq+gaEL9uawe21p6pXk+lS1I/RYwq6/dwa1oWCvyvups7twwHr3KPJcJ
yAjdebr4i9g1JTnirPpbFP4z2I6ehHK+1oNNTt3gpfQy8y1wY6eTznSRQf3Bb7cn7jcn6pVz2Gco
dJyr431jNOxlvYZcgt7I8/IN3n0e+E4GQ/7BHebGgmswnE16tTiXqSunGWdHXbTvOzcYQjZ33xoA
fMOK2NQBTKuimboQwdIXCqsyuOKUrssBT1Tfk02cnHE4eOv03AyBBXNgGo8WoE/uVDiQyJuQLqVP
wAUd/Wq59NIP/camrWnwjrq4hbf1is9QIIGgqtPsFMftqFnUUdX0oYAaymP/db+ek21NEtPpUgYj
pE5+pA55Qj3t/v5+Mn2+ZvLJQhufxO4Eld/5721KdzxoZVg2j/GZUr3G28kkUXWNr5cQhXju65GH
vQA+VBHWWEzCMAS9mnsdR+LOFUxvXqA4saYhCYKfKJiwpIAMFudrEXvsA8CEql7MPzztr7pP+Met
nUfL6hqMQa/SLlxVyjpH655LvLCcq3D06svceed4cPeL8J0wL3LLUAxOSi/S3srEKdXmTRcBYoth
lijpz07j6njh4Dt7X0Ka6f6uMnWkmbifdY0jZ/h1vsbfgJY+BQKP5yzaVo6E/8Is5m3qRjNvAWL2
wcvgDIOavyuF+AQG72+L40ZtWf4hwlbUGsDS/vf5guqgtmAsSJx6KUQ0cnZsKv8wtdm7bKVRrLyw
d4pfW7rtqNgeyoeAIfy/Bl8lGylXoZbLSosTuMmhmRPv1SZsDz4me9FMviHrUgG5i/ZF/dUf6FcU
I57FSL/cX3uDz9XxaWXvD43b4grq9jj85gPnWyi63zhRLJvL8P06Sq0qag9EYbgJprk4UiJfev/v
pugte8r0+Zq5B2nrqG7FSzdXzqFHTh8c+U9V1x9ASWEZgGHb6jXYy+S0A13pfPHKf8rygzc8D/SF
yfM4/XN/CUwd3GbuVcROnQrCSBRLUC3vAPdqp3IXbwDB+SdmJQowOC4dqubJwaudckVQHad/0qH/
obIFFW/8LwXCnMwhYa7kY/cbHbdWCe5DPwLzFfhxqIIglFW/X4UNimPaT+y/szVSMlZi2+ZLS+po
AvM88MMfhjJ+7HjSdVRyWqoumxI8fjruZWiGd3k679Ogfixk04VTFjzEpwCE4uu7IazmPnQGGop8
L8X3+5vJcP7pGLVZ9uDmT5Cx2sDbvu9q4R0n8pDOj5BUB6mVQew1eJybLyvhYQKqnowD1feyQojs
/ucbbEHHpc1Z2VajQAeT+AU5GXf+GqfvMu+79B/cP97Nk7yytg304M4o0YPIfiTkT998jq0HqWFv
6ki0AFQWgdugbdKo00qXz2mcH8GXdb4/Oaa11c5pAjDE0Ha3k63OvF1cTgCFk9VWsWNqXTueOW+5
t7hwpVVH3jt19rw2tjuEaV40m902BzSUBc4AGNSfrNmOhcueWd4+lkPztCO4zVnrZB6aj8f8AAaf
KG1SKNm7p8bxPrlVbsMlmYahHcWQ54KsbSznSx6DMioFniCUvfvDTb3SEl8ajjMdf+aJOKHCl8sl
z/OXMl6OwSS+Olt7nehjr71UB6BN+GJWb7hY+Qs5yWoI5eL/Qr0d6Jqnz/f3qSnvrNdXExY3bG7h
RP11PW+l/7OFLeS9vLap+1ThIYMG6V7Seu/n07f7fRoOOB2S1kk88/cBwrCl+s7oz6W/dLIKpxiS
cE2xq6iN+MPUz21vvHIfopJ8YEW24J0wO6z5gbQiFM23IPggkheV2qg/jFOo2XpWB2UzcoyHZFvk
buJc8DZCvmfYdwqkbG3/qenZTiXFwY3F7/tzaPAAukZAhlxcmYgC8Mqm2z54jVO9eK7zYMb235G+
mjmS17wnSYfUGCXTlcOFXbsMHIz//98uHV+vV2jiuPGBACwv0vvczuI4CGLxum/Z5K1l7cBgY4oa
+NwpkdITe5WA7mr6Z618zP14uv/tb/mVWw/ankKelrIlhuKmt4hLN/Q9SsW8fc2FDaJiGoK2mYC9
yMtkQAduMX+e1+/ZmtGQidWHmnkSHO6PwtSJdn7kQzpN7RZgnurP43yolRMWzbG21fS/ZXi3SdLO
kK4gwJAQ6P/NxWmqkjPEMnZExaGkO1QUPNGEH++P460Q5NaRdpokyziIeYKepBjavV8Hv+ZZHYaB
LrugGs5xaouTTf1op4njzmqYCmiTKsBzuToEJajy88MoL2K2gZ/edCMYjB4OcioYXpcwmNydXxz5
1OWbh6oFdcxLdZ2X+Bt4Hpod7/iZT/4DIeitz9sKvjJ04UlglRIMbFkGdcFLAY8Itwm1v+Wjbo3f
ZvNV40VNY14EkFDsx9/jsGV4fGD9Yz5EDw3zqWtKVcTlpRlQLVv2hwAQk4c21f9Ehl6xMW9msMDm
pSivkKFA5iiFnb/r62/3u3gTNX2bGs3KA5bV8+aK8jJO8bhfwIwaJtBceAGv8iUA/fd+q7uPOYp9
dsvc/lCJCzpRwEKKOq/29z/B4Mh0yh6vrkriAxWFQOzjVtBdzr+yPLdMoWnlNQcwbUh9biWmkNfO
we3FLnVsPIMGU9QDSDykDCJPoeLbub+74TyP4uikX6CD3VoL1g3eUSfqkaDSIz5SRRclilPL3kOV
HEmi02p7cDcMQY8cp9iXfe925aXAM7tqjxW0NhT0ZJPpMjFbVGLwwXrsWMlOsDSHkmyNgtpYDZ+b
3AtJsz1Rvl3zrXpSRLgWYzRMmB5D1mVCVTfgQAe/wk9ej6dEtF/Az7mrlsmyo0xd3P5/5UskSRaS
ORhOL5fvZeXtkJeqDyVbjt6NNOa+TZg60Q53Z0WR4JDAJvqteGqSOiw39SLSJSzK1WJ2BsvQyXpm
ka9Cxjh5q3r4i/L6qcwcyxSZtpX73ynKUJuC55+b0VXszNbsm6DNV0V9qGg0IC4g7OP9WTL1oxn3
zKTr5wS+a0ur0A/+dFTtAFkh7jv77jWthHawE4HiMxkAdtf2v8i27zjbOZA3TW2EZQbvp9crNGxx
/Srty8vAsxD5x0MVBy8B6W1pesMy6wULqnZF29wCBjazBqUijFxpUdheXw1fr9csxKr0Xc7hQKDt
shvW9lrkxQzmDmk7Ak2ff1v6V9YWgBd59FMYdA3qBdZOJxTyWEJ007drhlyJvMpqDyE65MFe6vST
YO5pm2xMg6YP1yw497s2ZZUskYGfX/xN7mZpq4U3ffity1dz4npI9Lb+bdJpfkRxwt7bMtBIpqlN
tMuw53Xinjj3K5pyRP5tRp7iJoGKIJKxN4G5dFj/uW+7pkFotks2Mnis6LyPTvxJJaCIheb3bAv7
TQPQjHaa6UIrZ0BIUf6dFE8b4IOBhIrgp8e+XQvCBQkGmooJL5FjcXBE8lxu9X5tA0tmyrB19OKD
KecTKwW0xAtGdqTx3y+5b9nzhonRJQlVguocBNmI7Ief0Crx8A4MDNSavdyfGFPzmrU2Sk5M1bDW
lH2AzMc+yKMp/zWQB2Ntveig5VUJKsEc8RBVRymnvds9GIXqxQaF63NZ3QTcpdeCpd87AQ59bKyo
SsNRpZP3bChykylvcUvozrW/BzTvIJNDUaDYvDncn3yDRemFBv3kJ6wX2PQL2Q6T051cULWhDtES
kphuCv/+/9rt5NkgGihyfhz28ak8/B9n19Ubuc4sf5EAiaTSqzRRttdhvd7wIpyzgaIilcOvvzUH
98Ef1xwC87TYAUyKze5mqq7i+3yI8n+neN7RvXUGS/L1Yei8X4ldcM931gpC/KR2WOwXw760SwMw
V+eeStyW3dxPXY9JAPYXeOJ9sLkgJP9iTQb318zAX+UGAYeoLpPYj7gOXrHakZy9JcwilMaZmEE1
1lErDvJAdBtN0zJZWLdPIU/eQv72uuF1X68EL5mLAIweWZV4PY1IsJ1tZ7zf+uzX9eY1xlcLDLBX
8wFCqREBeQPxi/3EgwMqECvQw1/vQGeay7je+aclLI80Q1cmon6rm3RnM2bImjrLXHp81zLUhdZh
tGAZIjoItw+n1eNRO6T76x+ua17ZLodI9oEdgue4k+dSfnVK3HT/vt605uxlK6tsAXUAx83gLqR7
2chuDfZO/wk1I3P3sFX/XO9DZ3clYEe3R10Tncskm+3vth3+4KHJ8DqfUQIWIGpKqxKG39pzR+IQ
WgZOc7et3HBQ+djyf+nXQYdAbsEylckw5C+h4LHvuLE1u4aF/OPP/0vAjjBcz0oPnx9uh7Yrd8u2
l/zXlv68bnjd1ysB69Cl6aWL5ovBe/WoOIbjz3T1CkM8few7bngZ1Tuvd5zB8eiW42RCvIhDILyY
HnryC3uraMue5WBIyh+vjH9J2VUgQLNLjs1UZyOo+kOFk7o/L3EKiI/0DGPRdaJEMJ02z53BEZWs
ngRKaecMTw4nEAOJ8/TPbbOhRPG6zrMlWIN1KzvWSGpV+cxcw8KicyQljJt+wr2+jzUxFO65mMG7
wuVy4FW3lzOOjdcH8BEEKrBdtaig63ImxWXhFSMk50AZOfrizV2K+9ybj/lWVvHsy1+uj2X/eocf
Jw43VKJb0JWh4CNHwkap2QRksOWXhsjThIZaUGCTZQKXJHLS1mW7gh6rqdmVJvJRzXerVQSV3EiK
As4y8Uh9Ghzrjhs5EnXfrYQ0aWvfB/kCEpIAqGqMhDwX46/r5tbEgFpCEFBWp5XPcdPrHeTsHKrp
s6jjEo9phW9iAdD1cRnXu5xBWbfY9Qi7B1TGPXsuy9/5UEZtdZCTYTHWxIJaRSBwbgwBiCmT2R0O
Q//NB3U5W+5C2+A6uvaVOB7KJQynGVMAQUdJ9uCriFhwKrzR4PW69pVYLr11FmVFIczaPFLxmDZu
RNcktLLb1jS1mGAllaBu07KXdbSirmLnIXQgkDzcgEVCllCl6uZ6Aj2laxVJVVuJrOyoyvs9LlJ+
1ZQbKrQ0QaBWDNQ53jbnssYMe9MfOWynfrb3WW4qz9OEr1oxkAs3nAePYQKkH57qanKqnV9a0I27
Hme69pUY9iHxRLgdon1cboOLogRLS1GYqE417qMWB8x97o2um0EUQwQHt8VrTV030RK6Eevcz7eN
QInitFjqbL7o2OO18SnwSXFa01oawJe62b2Y7V2KyL06z/kQIHsWn1NgbJ1nr7vxu+n/Nj1x3jSB
j+/ull9WAxEzuOptpwtXrQEgYylFmv6XFr670PKFxt7rdWvrZlTZP9v+nK3gaCiTohcyspo2dqci
j4K5P/qEHK53orO6stZe9IAKtydlMs1fqSV3c1vF01yer7eucXm1AmDGyy1fKFqv8cpmp/lrM5kk
pnVNX3an79ylgDxpsWZIl0P4E3CwZ9qZnj41dldB/3nbdEHFcV60sh8tP88WdORHSD0ZplVjcRX1
3y9AwqGiFR8+cigG1i9Dji201xuWKV3zl9/f2aVePT9z8aqNp/Jhl49gl+IsjNcJ2Kzb5vQyIe86
ADEwFwAmshdsCtMDyzr+KZ2q4ni99Q/ZVbGOqCy1pMBBJQCFYNKItYnt6lSlYxLYdEfx35pwMIS5
+xGHGik5Xr35/nq/OndSVl/IUWUhv8RBt72thD/0Q29IPpqtjwrpF9PqrT0nBTSOH+zsJ5XL3g1j
gKMAaJl3t329EsXMTrs1z9ZL8v+6FM+DNDiTJhRUPP9gLakcG7TbBlax62QIAuoUFQng5nNwxzql
hrOexvoqrN8P8L6/0AHbQyfsjkPhnIuguaUEFB6lgrnmduhoXiEiihF8b2C/XIVJ/UJzFFbRXGHX
ElmGSEKXoxE4dN5Gr3raFrGbPX/aEb/bzf5i2j9oIlsFdq0y5yvdUILUCiwBnpxAcQwiZZSKBKaK
JF0XSmzzcdlqd2qKBNqRIPpoQOKwRlN7G6jLVcH8szVYa4mimYROX+cwRpzHkK5e1m/Xo0DnrUoM
O304UpYLeGvvnKSbQqwF2I40ePZaagg0XRfKmtyyYMs3SJIkWS6++GEKIRKS9F2XQIX5tnOMCuov
erdu1wAJUG4t/7by6Z/RgnieVY3kGG6ViYxdMxIVy+XJIp8cMSLPOvKf0BsgSgzuQ8gw1SBVvT4f
Gm9SoVvL0ocBJJeLJAUj+N4mLeSWJWlxPzGY4HW6LpQ9dem1zA1Bmp54sx/NwppR6jud/OFGFJer
orjGEYKV2YgO8s5/xJ5954Nz6rp5NMlDRXFZouWdb8OXLLqdUlBXOWQ3sS3q0q+bm37yuAFBp7OR
EtTOYhdBCdbfZM29SPL5d4paW6cxFU1pcrcK08qRHma3oQXYuB4XoHfmwCSmprl4Yko8h57L0t7O
i4QMX0r6NvgvOT05w5eK/mnYvXvb6wz25/+7oSElpHAbiMQnrQM98rr/bC/zycluEYnA8qNitVbP
C7y+wQGhrqdmPwFz+Li5m+nNXxPGKlKLu7SZw3AtEs+9s7Jja7sQ2312WlO9mq79i/O+2+1VtaTQ
McbFDfHtHzmfIWYXPoLUEcXbBvfU+I8KzWrnAtwuFe7ap7VNZ4g7AYd7tGS6/nNTmKlYfsrk3M8+
Eh0qbSM5Hb36JWynXbUcmvXfYTacdDRBppLMhmWLQqDLDkbW38PyQaKvcTHdwOoaVyI4nAYHBAMY
whiG4LaXu95Ln+rehPjSNa8cjwN7XGfbwcVHa887OP7PVXp7QLNuqGlFAKicsY5VyG2ocL/o2dMn
6uDOOEgPIPkxNK/zHyV8nYyA0DBEhh58iPdYwUNATIK5mgSkYrAcWY4pvdypZGtr3wG/4EVELOtL
Tbx6V8+jG9N6a56qrLPvQrDD7657rGZEKjRrragMe8KQ98ANLqf1jmTjjac3FZjFbFfKApwoILcH
HLldN7afiunG/eNffLL5YlU+VEIT0k8krph8FKj9vSuRQwy7I42vqnSyFW7NaCok8t3yag99PGXn
kLUGw2uOaipzrOtUrOQbljImC6j77YjzyxZf6irimeGgo/v8y5S/S6eiqMui6Jwi6Sc3jXAdK6PK
AadVsHR/rjuPJmGrGK28AM+x5XJsWBhHQehWnSELuwsEaY4uhRrG9V5041CWZlqEzTataZFQ1BYX
KW57vX/dwJSQdGNQQnoGW2K4pBgD9UAZULx2YtjZUIN1vl7/el2AKcflVtRjQKyKvRQksf031326
qV0VoLVsPh9niaN+X7VVRIr8ExkXw25R880qQsty88CpJ3hO0Ha70h8eC68yrF26pi/h8M4pJ2k7
WwUO1WRo5t824IknXvg3erwKzRrbzQ88lFImo/BeAvmLM+vrsD3fZvCLe777cjBK26LO/9t7ht82
oJZjkdFbFHGwbv0FzZo2ZkEyu0imiZcx6+l4GOY5BXh53QyTqgkjFZq1ZtvYTc5SJJ2VVqeCgxje
rSbxYA3cVI2gm1wlUsNhy7qhQxcBtKr6sftkhY7hPebiHyo3xsVASphCKNhK/RnrlF82ybJuyVhO
qDWdfy2296kOPBPpg24ISrhyChonUsD1MxlExFt26WbSF9U0rSKzqO0vUIYqcERd/1kW8VBs1ct1
19TksL8AWVmz1hYA1Qk0fE79pbiXWydG6pgQUw2krgslbrldrByi6Hky1O0bdIliAOQS4dIIRYG/
ro9C46AqOKvPfceaGUYBARHnNcj9No8nK2+aCDBmx1Snr+tFCWPPq70KRcP/nzfn7Z8BvPQRpLMN
q5XOUJfZf5cmQB5IiCuQl3Fpw1iSt3Ocud+D+hblBQTCX1ywwQqqKYY0VJBjOf6SzivqZXojZ4jO
SZUQnkhZYBIQZx7H5plVqNO3otvmVwlhN1wG4LR6+L9NYu5buzEADZRRIFFneCVy7RZU47lfsJeS
Q+S1imhqRV76xYPKwPXv/7gDplLCrmsWzOMQ5ok7sD+oM8AFuAt9ge4rLdrSYCNdH8oRuLf6Oc3I
lAPHdueRo+XzOCzuhsywafj4GoiFShST0KEVbkXxPiCc18rhn1qff6eV/+ZXxSfClkew9BsW+o8T
NlORWwVbB76FsFa7PPbOeQ7/WCCdYv0pWG4LNaaSxM4LKGg3WSFXr8tvXg4HnzmPZf8LZyTDlOsG
oQTzRFY21ZWET9UyCmk8DzIubA+8/0dm8d11v/o4IzGVDNYp+nlzOoQcs+uo3v7doAA1mRgNdI0r
8dxnKdi4AmyJeJPuQ1I+Q171zapmbnBYXftKUIMocqr90C4Sq3ajcssf6SbjenQNy76ueSWoU7cX
01yHBQBtzYHnvxhA0477/SbDqwAtCpwxTkb49nZp90VIn/lKTksYfLve/MeplKkQrXqxyND4G5ov
W2jjFFN/Lse2PFxv/b+igL93RExleu3ckIeB2+EutA+sBwcqrufQnZc27sve2lEqnWKHy9jmFGTD
tkSWg53ZQSxB+XrBhnytcVeYRh1gTKAeXtZp2K+skW/XP06TZ1SqPDzaSlyX4+S/ri1cLbQ2Ci1c
Fq7HaSrJvqzk8HOU0JyNVhBDLAZf1Bn8klTfLb35Fmait7CB6EvIWazVnqTLTas6U7lpGUjp86Yi
eTLVIGkBmRYojstIQviIO6WpTliT/FVUmTcBrT91uIOuwy8OLvR6+Uz6YzvcGKsqPy2A4/0aCmT/
dWS7oBmjlFkHl5mKMzTJUuWobWprW8WaFdie3wGIdfCyT5xG8IWdPdxWSchUYJkbCCCb6FQkIdvW
uxG65afRqQyroybZqLCyIbRrx18HnE1r9pJt6d4v3ee0NbmnZnpVSFnWLtVsZbDP4LxldAdNhaiB
UrTYX485XfPK1mFiUjau12J7Yj32VrNjHSSWWBCvzW2oPqZyz2ZZ524OFI+AW/BQSI08L/L7gZgY
8TXhq6LKKF53VlJjHVxCMPll/lttodrvunF0bV+m/F1q2ECGTmmDzWEX9IfRsh+E8G60+6XLd02v
VgP5LT7nSbGdKnrHOohGVifW/7n+5bppVS7M1zqznUliAXect649DRlUA+VTF952nmAqpixtwj5d
R4FVyh/PG2viJQC/Rp7tAyPw/eOrbaYyy/a952zQcMtxZi8/lVUKbeYsOFgtO460fwWzSxdVYjrM
vW/Ye2oC2Vd2Dc7QbpCdDdgLm/czap/qLQqMBEeaxlWcGa2hbyoBpkyyJo9H7ke27cTpeIu2cGAz
FREGLV646drnycrsuKRRwZ4Wsu58Fknn800upaLCRlGtVQUOiqQX51482FW9s9evjrvetliq9K9t
04Imt8F8T+05HAFBLWKPxe1mKgrRzYASceGUdrVvN+yltiFwGQJIEFez2F5lRU3oU81apiLDxryH
mBvlmGT7afNf+fjqVH+wL/cdk5E0GUkle22aRlZ+h9UgnPmlooj0sZhJash3uu9XtuWlJYdmnWme
pNt5arvIdlARb78CZBVZpalcVZOaVHFyR1g5tkI1Di7F2h1zz3rcQLL+c2ah3C9pW/x7k7uqwDAQ
19r26mIuNtBxblQ+NNnTHI7HUBYG4k/NQFRIGJ+GtFyrIIcch39o/e24xVLGsjW8Guqav0zSuxVi
vohiWV6XJ6TGISm3jq5DL3K/zaPD3JfrRtK4k4oOK2noQqhpyRN7xH4+9/e5lRqAeZpwU7FgYADx
HXq5XSwGPx7TbL9iHpbqxq21SvBq87KkQe8jWzDmRT2mIsq9aTq1XZMdB3cMD7dZSFlI56ltSeji
akXSYc/5cHSHYXe9ac1x5y+Gr36cfDligov1R+beC/Grde4F+1PMT5MJcKabBSWip3pce9GsebLM
bTz4XsyG8ZTPJuyFrnllySR0gkJsgyArc2zaIX1+gLDvQ+BNX66bSNO+CgGz6FiOeItEEPfLMViY
HbnQgiyhG23IeJoAUAFgGyVk4V5DX2QLHG+5Qo3zn+ufrglflbhrqleUagcyT2r5KsQprN+s8oTC
4eut6wxz6fVdcnBxUB7zy42fLB7ZMEXe/Ls0VcXqvvzS57u2myITqejSHIIk2yMR5C2v+yIuob3q
hKuhlEKz0qjcXdtW1MNc4WFgHap9a1lfCtE8+ZOD4gFR7rvUhIbU2UkJX4vYYwvQDjYteRgzaAsu
/UWj5LbCc6bivyo3BybY9tlLM4CA089e662LoctjgtXopkIJ3wYKY41sa5HUfh91FqplAgnuPCgz
seNtjqREcNtV8+QSGIjYFNdY2TbdjRardsytTGVpGlI+piLAtpwKG6h/9kKEa8cyAxEUB8gtGute
xCDhofE2NmMfM+KUhzat+fNW2ybFN02WVTm83GbxgB7CnqaqBEpUIovse9JG9vpEugc/uw21wlSM
WA7uow2qAghIpz7YlX2A9M7bTVOkwsOcIHeKHAt14qfHhv8MLiV9t71rMRUU5nEUYk8l1oc6JdEq
530G+qbQWLuj8V+VqQvLD0RQwVX8AuWD4HeD7eRSnOfi+bphdK0rwe3VQVbOHLuXNpv9XV+MYs9q
MhwdSwyHzfdu0QHC4UqFh9l+mQvUSF/2GnnkWb/L8cvifr1tDEqEdzYji83gN3P+OV/vnLyOPfES
DobLap2JlPBu3G3M5OVc6PcPhdNG0j7587M1f7v+9ZrlU8WB5WnWpzmbRGK187kstiPtbtzgqTAw
t6nBzs0aAfav9TS3wfNah/diy86rXAyLkC4xqWAwXKwttgxGkazQuo3KHv6Zj24FiZZ6fZMMtyVV
E2b73quKCOeTAFU9jmdIvDrTXWbs3Sp70bMWWVkIXBvmPCJdZ59F6c5P1ydGk/VUnJiDOoNqA393
Mg1t1FBQZD5z5813UET33VguqnEuVWI8TVfiBAsRSdXnxwA67bu84nQ3MKuLK8LEbXs0FS8WLmNd
NA4Wwb7ihzlkx8lqDXcOmu0BIf87CXnT2aTNXfbil0DO3PsiTofD9RnQNa0E9gRkJk7SJRBc28lp
j2V+nkyKLzq7K0Ht+GM9thxy7kv+so3OQVSHoPTi2f7npk9XQWIDWC3JLNIsmdJgj6KLGBoXh941
QTA1ez8VJ+aVU+vPHTyfMRm39FlULwsogWfxYptWBo3xnUvX74IrdeeglWslkm6tTpDYeqT+t3od
P1+3j8b+KmCMjSkrsjAXSVjbd4QCltDwLBryhy4wlW1psoPK6WWBAHQNQBmWZAH2LIPArR5IEEzb
Sl3rl9/fmWelTTiCJl4kAEihYpGeqQwMaU1neWVNLpqiGbe5zwDXONf+61YfQ9O5RPfVSrDa0L3J
RQ6zTys5ClqcoQ9xW4pRcWJLJv2xpfhqG7BptjrxJk3rmM4gSrAWmzt2tRyyZG3ZSfZtUtvtieYm
WjxN8yo8bG6tmSx5mYHU4LPfDEC5nhf+87qf/4cj/OCxWEWI2d6I+8ZszMATHPNTfch2/CHPY+vL
tA8O7GTt8rjwDVOgG4gSsmCqWqQs2ywp6+W49VPM8EoNZVjr7fpgNEGr4sTSLbO31B15UgIPXPtH
v+e4SPhNTVJyGu+0L+N6F1MgHu9Db3F4Mo32RU4uWkYTIacmYaoq4Vshq0u9HQf52z1P32y2xv2A
J4o6Wobb9ASYChDD+3dX9ZCPS3pUj23O/NTUJgipzjJK3Mo2lYPVSDTtVDjABsceT/zXJ1VnGWWR
RZ53ZYvsm9j261ofBT+Hg4jY4ESFNL1f6j5fCeC863NWh/j8zkcxzviWbb5hHfnY5akKDcsKu2nz
ETafxTMNg4TyV7/uDPevH382/vx//TGd/TSrZMehi+uT5IJBi/JiJbvrhv94f0lVSNjYW5PVDBtP
Fnst48Fqly/V4JU/c7v0ngELc7s9iCL5EGWzRW7RmkQ9vQoOa/qS9RudeJIy7xQEEJKCUHHebPvr
Y/o4Q+Dq+38txiqrm6mP5svpa57/k7cizuSdb8JU6Sbk8vu7BAEarxKiHQNPSJ4dxVI9O9JU4Kj7
cmXRDYp+IP7kWuc0xzVRdpfO31jz3XYNa7queSWAITfEoJmY82RkogVZg9ytTbvjI8pOcu8WoZnL
5CqhTG2nzTnJeMJakMPICJzbA1QDoJxnjwlFyrttkpVobqZ1aTom2Mu4nVfxJmYv7utodU1Fy5qY
VtFhXZC6XASWdabtayFwvdX+6sbJsEZ+nO6oig0LQTyJ52PYiIzFM+s6vHng0ToaLJA7Zs4mTzOO
s4b8oRvI5RveuatjV4XwWGqdmyU9iO2ZTks8oLzs+jRogkFl9OpQuZD6NrXO7QaudWc6kc1wqNe1
rETxgDoFr18969w11jNPh5jOpiO7ziRKBJPKBoE+qHqghtp8IiD3oKNM/MrEnqAJMxVoxZpucW0/
sM72WEVT/RBkdzV/KBcDKFJz20FVpFVHoXHq+yneOioeY7UcJ6QI9yxqGtPpS9vuGbQwc1cYsobO
WZWALliAJ7MBSWkT99yO/fIb6x7t7J6YKJt1HSihvGDDWHgOOuhIFpfOU9p8aUs7kvVn8Evd5KYq
+KrLIZ5OXNsCTVsVowbpgCOZwU81zqRyeaEOaxv6YbPOeQru9p99eK6DP9e/WuNIKuJqHFyUSmUw
jG8/Ees3ncbIF79of9tekaqQqywMNm9IHTiqhQszWt1xY7mRJnpViW88EuSLzwfrTMLPE32cpQHb
ozOJEropZRbEntEudx468mXsUQ/ovGRGmTSNL/rKClzJgAhUxMLZGYkgmBb1JIsgk5dNu8z6dX1a
dR6jLMN1NoXuYiFnhvPdODzS6ujkT7c1rcQqB1oarPyrda7IcwMEIP3HtgxXxLqv/itK26lxGjRd
ElR7OuO31mv/hQ6PIUI1G1EVV9VlTj9aHM0PwWMYngvrZGdPuGKK2ykG49Duun00bqkiky1/TT1U
elrnxS2OLG36iKyt6TZGN4SLT71baXO+uPkAndezKD6L7HmV9yU7Qvk4ot6n1Xu+PgJd9lfhW43L
U4kacescdGE4nyvKwtfGKW0ZLc5ob7thCNrPtKg2GyIYLAt2/TquWD3l2hUGK2qCREV4BYyD1qCe
MNDmTay7IXhdtu82v9syE8ZLE+beZf7embKtJ7INaQ8/9sZ9tjYneyp/TtDkHavacOTUuYIS6Z7f
D8EiWusMnbx43Ox914/763OkCZW/wF1F1zP3EiopWB4/0RX4+4Ly8THE4dyw79IZSAn0LvScCrAc
6+xQEaXz3iKPm/3ATZsv3QiUYB+bacqCoEL6tsNTGopjfvlX+MebDKRiujwnc5pQwoFGycSRVhON
nUCEp6XwK4OPakaggrpam7Wd72AEDbe+zQXULsmWXRimjJrCuh6UcF9LOE0BCtKzXJ37arCiuvGO
1dwbBqDxTxXS1dtEhr6FAUBa9Wnk4SefC0Ou1cSvCumChHYL5e4c+wr3rWLZARoQAsDiRR6GxbBa
6NKUiutqsiXP3AV9rIJ2eLmyfth2cB4aFyyKbiIDiE/0/CTq7JCnphIETVCopF9dDdLcNBfW2cvc
InI3EYGO8042/ieJIs/rrqubFmXxxgvvWlojxkUd6EKQNeq9W6NCiWki0zIPigIzDiXse392SZSB
bm8PJofBEHiaJcpV4jr0gKoLNlhoqXD9233u+k+sec3pkbBT79wGxsIC9L/Ze2nLtHNtji2xQ6IJ
0mdpHRj2fxrzqzgvXGNDmzFE06QROCtYR6i6GWyjiWcV6NWwtg58++Kxwby3twZ31iSurcDgOJqg
U+m9cmqFYDzF7HKvil0GKOWLEz7l/NU28XFq3F9l+YLBLdIEW3oOJe7UIKyH447ndgdotJZ3uS8s
g6F0/Vzm5t3iPNpTutCWpmebTJAYgVZfw5KxYlEXmM6curlQFuegCFgwBA6GEmR/alHcp5z/tLrC
sE3+7z3o7wcRquK9Rp8Tr50t+jIdunO1zw4LmFfumzM0lE6DST1cZyclnnGkpTy35/QMMMUx9ax9
0HX3hZfFVclvu9xRGb/sAOq4bdumZ8kdKBqKnh8Kz/J2He1NF226TK6ivgqg7qpwlumZWO0Rwdzn
mPH1ta/HKKB/Wucra87e/PN6etVMvIryckTQlxPHxKx+Hsv8G11+hMIw65rcoUK7JAg2uqUqyMsS
NvmOtoP/EHJpqtzQffnFC95FheyHZZ3BTA69neW73Lw69qFXHm2jS/bXbfPfu/0HXquCvDKrQU01
4+SFLl87dmoWDrX4zyhpyrvP1ONfROdEQ+/+CxDeqcjv1+CBQS8ZSu+Od9jWb2vnfcO16dfrX6Mb
r5IFcIkyAb0a+GeLEBqxdlv3a5k/g6JvM2RMTfxQJQksDUCN1PP8M3ht97xc9rPliKjsnNOwGoHD
uk6U9RzXN7UzpcQ/+8F8V7ny5IAZDmDlg+05hnypjSAlEYgxb9aUU/8si/QorWmKOSiFd1MZNDv4
46+paMROEKC7cj49ycoyMYbr5khd7scBalkWOq7YCD7Aec/d9bnwZsNNpMZ2KmpMBh2A0f7on0Ox
yoc0qOadzRtxqoOQR51gv697miZuVQRZI1Fw1Re2fy7DIcZu8hTYmWFqdE37/xu0kxt4+ZIt/jmz
veZhWAWSqM0HQ3bW2efy+7uUADZMF8Qss/3C2yc8CEaTe7f86HqTMKVmdlVs2AghWztrJ//cjsNT
6KwMNM8d3UmnM+1IdQNQYhyaNUVWWKP90pDnav2Wi6/OvPemGy9MVEAYXgADKboMAQ54T8zT/g0I
izbyUWsdFxC0PtcUxqqAmTbsHv9jO/ogg6o4MeFPIzbXGFDWfQumBzHKb2k+7isx/E7tDJdBxS73
trNXzHc8y86ZyONga+LrfqybLyUNQIrJ8xYbCsTLFOLJs3rJ65+OG5xua12JddSghKkjNrTutvRs
owY4cbrB3XUdNVG4aE4PKp6sTQnLA4IBhHX+g/sySq0inr25PiNL15/YgnwWTiU3MNhpOA6oCjDr
mqm28mEdXub5h92J3TStMSSUorzdkQuH5Ho3DPPOqnY9UH+pC2Hqg0e2eLzxylNFny0rt1Ixeu5Z
euOn0WGPfu0+Mm8+XJ8xTXSp8DMLaol2MIT15zLNH/xuDs+42Z73bKjB3k7E2/VeNClORaCtlevN
PJjcM2tWsA0Gp8mpn683rfMHJT2gqpCgtj+AHpT0X2ufRytZ7qZQfM8A9e3K8N6m1LDUaGJHpS8T
a06HtEBX7sYHGU1bZZ2yhl40B2Y+3diJshcYGQlwqdN4QLY7xxmIKMr7u8rI2aGbbyX+ux5km3Mn
vYuo2LGYUQTShV8Fz/fQmNtdnxGdmZQkYJdl43Zo/uxXfRfzyX3ZwFL+QJkwyVppBqHi1LzcDwKX
FN6Z4PY0bsQf1l54a1hz14YmXnKNy6pwNYInWQLROu+8tq2F4tWiOG2WDAxpWNe6suZX+Spqb72M
gHc/xqxje7fKG8MEaEJCRafV6bo6kMXwUFkt35ZyCo+guS+/WDN4caRwtj0o5sTBdVrTDkY3HxdP
eLfHwG1Ovgae5Z6rxToOVrCHRMwcQ/V8lxbEUMGqWzZV4JrlIJhdwoaXrvqe2YeMQY/ZCfcU3CfV
3O0nVOTM/avs3NjlXUzWbV97pqsA3e5ZRbTZLpBBPqfDi+vlYEYCABPFPk3fx3373Jevk0dwlbjs
jJqGOosqWQAkGgO3QSN/udfd+ZP/A+AJHnHPj/g0EcPZRhOotpILUtqAXYpw+Amtu3iVIJddfC+I
vLE2HRcvt20f7HVsJRdUvGe0tC9RtA3s0AkrRB0+I3EQliVOObgRdSlr47QhRSRcxzZUU3/cLVHB
cL61ue0wA49AJn6wWZr4IX31SSmiLPN24bz8S2T3uPYm6dKPp4uo+Li2Emnl1o57pjb/XUMVlaYj
2LqGJu4aUw3AxymDqCi5vrStvKZYfcJ6HHb1NF7I2ZxtNFF6f+jjvufbSk4SAW+rpkzdl7QXd/VI
Y+JVp7zKdg6z3sKhPbWLf++3v6Z5MsAWPtRSvnR5see7xAGRvKleWMpe+v1w7+yK/XBanoc9POXI
d/7r9fXoI8NdOlGyU7P1wC+kXvO5WoXoDt2a2u6JpYNviqOP8u2lg0vH70ZRspHbYwjDgU75sIg5
KlqxX7M8GsvswKr1nkzSsDv4yNEuXSnXEQinitXj/3F2Zb2Rwsz2FyFhwCyvQAMdsk2SmUzmBWU2
9sUsZvn19zD3Ximfv3Yj5SUPrcjGS5Wr7FPnNO2PVH8rnLetuVEICACPOBsueYS9ecHtgLXcmFAN
bMVIQB4G2yndrdHf9MV8u74UF2+P9g4ElzOB3ixFuGnFhlmF1dyOJ2ganQ1ep26i2nE/oXJwA78k
Hh2UmHX2A8lpPKQtKDI5+Arm9W+d1O9WQlwKlptw2jJ4fWU+OmNk0yu4q9VQ6kafWyum5Vj7W5XF
vFgCKBq8FflWueqcKZ7BtFtiU8jrqNTNEtIBt9g+bZBtAmAyarUKNTT46x/M2N616EEt0xRdWTIs
Tm+Bei0uHPY7m/v3WVV4ONn9G6SjUGeWEtVvW1QKd7aqeMWgHCXGl3zo3vG+2z/salrxolQSSuNN
Mb+YzuqTutlp8uO6dL5u6hiC+TzQ1aM4/vLUm6J7K1Q76ezaoHELr0mUtHIhiXRXNtDPLIHAuD6b
/3LsS7MpOJyuSVTGl9SIC7g6t7XI33GxFbeiUKqdBst0W23tz1Q3I6Of/m71+MtyRsTgBS6Thnma
fTDUVW4+YHfkbHhSkta874sK+R7R74BRa6A4sqAUxqQHLvKyRZoijnhrc83aNhWFtE0dpMA20AVU
7b8PpkO2xoLnUgfLomu7GDFFCuA6rFpuVdYVrrET0pZtd25W68+2DIvL1f2qwHrRoDwAPMTkAwPy
tuTWnabw0kXp7L2SaZtrpMDxwqu7Y6t+75TFDJgxhGkz3SkKHvAZTz2Tpt9IpjB/G1nqFtV4BHn8
p1NwaXEF52jRrZoHJzFibm+zpzU63rjmUoVS8Bx2UDQoqvKu0TPL451z49Dstq7axqUTgpI2LZjH
JjJ800wgi7hRkgBiV6Y71+25mfkzfIDhthVx/JU23U1arJpX7tfMo2qMLrOX1u1y3ruG5gSWZcEr
bcbr9VWSbQHBKVtOy+e8p3pcKCXuuFXPdH6an0IQ7GYueOStyUdFR51yvOrTmWoZqsJzMO8WwfWP
34OHS2sieFQU/LS2RnR8fFvc5/rmppXq92Pxx0xql7XkfL0byRyJSOlqHahZthhFWzkeeJOiFK8r
DOIbn2te8IUtHhSyvsASOLV2So02UPr81DVHmjn/LnMuzJJIpOkUY1sqam3GmTYRxIzlk7pjp9Rq
fSoW424aByTT/GElieoNwINbnfqnbsCSYjML+Qf5pWzK13nF/YrBlQNfKYkHscH/8wDoO2aMq7GZ
cYObtpVVLzbDqacNfmsmr4BGe+uk/7DtxXfyo0rji2+i2I0iyWWrIhtw+GLGXdr/4uqUh5TW52Xg
s9daKNIz1FtEO2cEA6PrVKR3NWM9uOmTbSHBF+rlzLJUQezD8+x5Svr3FpdJw3wUuUlcrQjIbrLB
MBLe0RjSNnG36L5CcaGQB5le3Dos97XxRZuP1Ikv3lru8yj4jKSiSw0xDBp3AGTjhvnVYstdZWTv
TkF9nbAnvSSnPjV+ahVIv0bH35jxayIbqBoVr0mObiIkAb4pkmU6HZ37YsWbg6a199mq+9Yap9N6
p8+lDzUQD4vtD9biE2hRIU6Pqmw4XTdZSTwhMmnauNIfrHZdYjwd5GATIn3YZP0D45rxl1R5/ut6
NzIrEVHdnNs2KH/mBbU9a4MjtD8RI/dHXNiVzXQCoTXGNvsO6CRmp/tkUCjivYkNCS/dRKfLWgRJ
yU5129+1rDoBlXmii+VZW+GDJfBlVo8eDqQDFdLDAkzXpNjQZzEQt1mfh9l2nbl4mA3lNgN0oVju
wO3tdU12MLWX0ypTRIYTfbTobPAlRqBF+f00qm7SvrTTTT3/3oa36+snMUsRIw4xvTVzRnOJ82r0
afXQl3i+zudgWMEYON9zVN10QKdd70w6h4KPMWenLocaMu3bWoZb2bpDf48bQK+tJ7dieTA0he9s
KJtsDnqUODURSq4lll1n1WY8KeSWaKc5/0r5gYHt33zhzBJZO/OUWlmfgGg3xRUP+EYL01NRtXdw
NyWL1EXGznamRacO84JH3Kp152ZxzXfex1r9xxitm0kvXAWYGf1M1JdCe9GLn8XYnGy18jY1zErm
lX2UpYBOEa+b36HzeH0FJeGMSOvpKFC2A8Ut2IdW11FRv9Z7m6GfdNRm2X+udyFZMhGEXvFqMJQR
4SreCFefdfnizkmu3M4KfMvnuhDCGSetGw0sxls8dvU3qFs889z6Wi9Hm06yM/6LP7SbQZPlkC2u
9TXu1fbbeoiPk/gEEXheNSXgES2a3szpizXZpxG4o5HM3/sKIVLWQ6C5ObgMkK3D/vuH/HfptbIr
kHvFta3ifU/53lQkzp3P1H/hhBbR5SVrs7nR1C3u8yZM18lTTQ46piORI9lECblQk/RDWWyYKBAZ
jq5iziC8nbytaaOcL4GimrdVkn0CYrAPRQg2NJP0Dte1LW7NNuYEhRmcnzdiPw75Z/hi9y6ELGUZ
tYXr1MBsJfS1KfsGHKJA7ibKLWPpZ+oI906EXIWoxEmyTkcnixaq+XSzJp9hxkbTIthcn1W+9DXd
cJ/UuXPmfNcaC6XB1KuX4og/UeKbRLT5NAHPvm7OGiuseVr0P8mGZFspYtQquU56RKAj62X//YNZ
gN+zdAZwlMdWk3qWimfv2rXUt4oFKvl63T1JQjcRdd7oas4R066xDU4XYnhJvoP97s3h9XPtC5aN
K+5GtQe0b7Wdi0JXR6HgsjpZ80FVx8Wnqn21hWM+sSFSCtaYNd7l4oqpiWfzXtFSd1tXFykVoGPA
+WRnfSo8p/9TzG/JoSCJxO5F+HkG8lLTmRP4Xa32wRqXkHjemSiLxG2W02pZB9mhbI0Em2+MYssb
Df04adzlD9v0dUBhIDLSzy2RYO+riqvWca2cp6TcQORLERbNa2AmlmdmdnIwBll2IiLRiwmCOupY
jDGgI873dLWzk0rrWrVPJV59lxAs2Cr/yZdJGcIFCLAnhG8csYVedSp5rJlWVE+DWitgmrw+bIlx
iaD1FKj1NJvw4L+uESm9tnlK18dxcK1PUXNga4rY9UQlgOLUfIi7ob/N1CoanCNxItnHC56B2rWD
0HYd4xpk4T157unDVGonNt3Y1cHzh6yLfTd+cD44kRHP1vYI+dGHHWxsvoOq3IVgtQtC9IM1kEQv
IoJ9VYvKURX0gcfKk1LxF9bUB58vCSlEolKW2/OQp/kUK1sGhb2fzozIYomu7x1Z48KJXy51Vy6r
OcYp/T63gL3kKCn/5IcL1j6kqWFnnTHG9vg1Td3a+ZM5p+ufLbvyEfWos3w0+mSyxjj5wf08YqGe
uriNx/VEmHjawYPwRfahfd8LZ3tTzzPlCXoZToXm9+eOuKz0m4BHe8rgpR6vwtFwi/D6qCSLIeLV
s5LndDGxiRYe9/RJG+/K/Ol60xIbENHpZTIn9TAMY1x13fOkTbEG4jCLl37dqV5T8YMZk3Wz//7B
1HRuadZMUBdSoAy+YqbPG9NrxiJczNexdQ4GIzE2kY60Hmo8/a9kiJUOykADC7vm6FVWtuQiUp2i
xAz+VB9iZiVgt5/j1VRdJUnOIIA8JeuXlQ5eqxY+ZXBSNXueTPwLbc5V7vy+vlSyfF+kLE2o4lSa
jkmcaYVUbnxMKjMCfPHFdHS8W+IqDrRUSZl6enYUPEkCABGwjlLMfK4LOsRNcge2LVcBdaJefWkn
PJlWUcuOmIxk+0NwCVytCstJTaycanyddee8EPWROJbfFPWZT/3BGS0zJCEQMNa25bo+jbHWP+W1
m/Mo7w+cmiSEEeWua5oA7UJGOJ4qtE13ncPly8wO3JpkY4uw9A08gQSiZ2i8+T3g8dA5ogaTfLUI
RDfmdnPIhJhlQUjc0eYWN53+qo5nyprPnSQik2lnaDlLhgrevnjleWBapTsd0aRKto0oaM30bBxQ
DD7GZaGl8MH5iDQLKulB1VrZ/ZDNhZeWdn6we2QRnghPr4at09IJa0wct71vb8aIq94cNPdt0Hmp
3x+hkmWnmEhfSpw8y5qEj/F6k4T1aYmSyAkLt/RTvzoazH6SX7hxE6HqpjmNed7NY1wAkxM0fhGY
b2PtGi50wPCo5q2v82e0VnFcihh1LeWNU49kipcsXNQXXIrSJdiOTkeZcQhGPc0jZ1RXJ7yD4Jbr
nhxxmUqchSYc8oMGgI/G8NVzfl7bkPc/8yPpBsm+FWHnQMkxgPz6KdazE2vOHNEVbd8yEM4jc7x+
Wki+XkSam1YFafqNTbFVP2yax9InxTzaOrK2hdN83ByWteM0xU5EiUsCvfL0fzvI8ZYi2v7q3hiC
fuWgO4mPEkHlJlsAh6uHKTarDDU4b8ZQnbjpTXRyPzdV+zA/BCd4S06MasRq0O6Fpeeuyd1GOQhJ
ZG9n/+KJj42jfoW0ORrX7lBU4P0Y7tJTDqdRv9zc7/Z8NAiJFYhwciedgLJSddhY+pTm3ybFvz45
/6b5gp/45ww/DIAtRYPkGZFhAtIYZwvqscIqFF6f/M6HPNoKlLf0utuXYJVhFDDWM+qkPCDYXL30
+yO1ENnwBCPPaVLnOjEm5AyBsj4kR1yEMp/+L9j6MDzIG0/qamLeel95+AcajLPXHqBBfuf49OX6
JEoMRoSYj1uymBrF1xv97UJPWXmHsrnPNb1Hbh++v561baEpmrasSKnPSnJiR9XXsmNIxHAm2orH
ec3CZ4fb7Z7dGC65UcLey33nAJEkm38RtDmYrE+gUzHFo9/WfhrpEZA9lav3yNnqwPGV4HPzJBg5
NxJWW808xXkbT/wElF+ZHrz6yW7oRMimhhe21ACg699xTXwWbnvt9RqAJcJXo8Tbfl8fg8yZiIDN
LmnU2W5GDvDOHZ/uUQfjzSx3lySixsm2Hh3rDTpAvda4ZI1S5V1tdw6Mr5/sXQjSeyNNccfTcyzV
fCL+mXmZ30U5El7du+9Dx68PngAkxi7iOoe1YxmfBx7P+lvdPGTbwVWq5NgV8eNb3eYNY5g+EFdP
41e2hev0ZbC/DtuRt7/cAxXxlUuqdmvbYYrMu+JFDwa38sswP9Xe6I6n7ZTd42j0spNz4Fcup2dU
RFUyoqEESkN3/bzi6XB3jo19r6a/s83wrUMmZ9mo9t8/+hhoHbZmim4YVFGY/r0C3XfOOtfSoVh6
kD/9C0z++5yhIoXq2uS4wV7QCX3eAu3EfcPLvPRUhhZOy32L9d7sa24fWv71/Xz5sZ6KYMiq1foN
r6A8Vm+SmyEsQz00gupmOsh7ZM3vm/vDpPXa/1vLTsgwhTyaguE8hsNB85dthIoi21u34fv3NZn0
L6T9vR6laxJnRh3BygkZd2YnNGyEbbQFeUTiPh5vJl/1eaj4R9flsukRDnQwsbeOwfk++/0ZErLR
HBgBYMDn64srHYYQvZO6rItqnmCJXPOK7N40OxfBXT7HuDf1dPCUjN7cPFTTg7I1AF0f0VhJDjQq
ggfrriAVa9FxdQsvebtF+j33mnfqdWHlHXnIywEFFelWlcEaVzNBJyR9KqkLp6+oBxtLsjAiejBv
S0jWLnCSRphGQzhGNNxvT+3T9YX5l8NesHMRCJgyEBSA5o3HWvurUjyTb27fn1r1JQVguiQvixMO
VmCzR31grjHYwZLMLtCzJ335VZTPqJLsxidEUHOt4ucR4gy3LDkIEiSOTgQMAk066qOJaW10xaP2
5FLze9b9yhsvO9JOlO4PwS+MVrkogMPz2L7bAhpskeINQX1O4d/yz1qXiA9coQBJ2hIDMcIk3CO3
7oRaukPrkjgfERDYQ1g9ZQ6a1/Vbq3nclIO9J2tXcAoZlKrWcXcKc3JvzM/LUSovqRShIn5vLZPO
aXJ8sBb2AWowbvL7+on4+SnzKU7n0jMetr9Gi3gNT2WP13e6zAWJYL5c1RLot69wcaERLr4VFA/F
Kw1tV0NUmPpHFiUxWBG+11bg2rAnqKM5MJhC94vupQV2D8myYuGemIegi7s+IonXEdlbm3qZnCrD
LA41UO1JYPerp/G/1xuXTtee/384MLtlGxy13KMzzevOGEeA8r5b0Jz/UMLqlAbGwVvEv5vHCx5I
ROnxpORONsADqdtwSgvTNRz2I2X31aC5uNK+zXvb7bLhAbgpl2qOOyLU2RIfCnGAJQY2QKa5AkFY
ZvvQGHpQLQ5yoiCtuGtbhauy0CKvRfO8kCPePEkeRi3BZfR8IVXP9nj4pjsbXuUvkXpuz3acHjoM
aR/7NeGH2dcgA03YiD6aW80b3D22T0Ma6qcuPCrslbk+EeSXrvVAACDicZsGZn2f4oJxF+8t7Xiq
N5cPmlfzUAXRXd49DEdlKbJNK/iUorIazlX4lDZ5tYBvT24m8yhm3WOiSztJCDKMMgEPM0WsNJxI
YHos7OMceR857Vnf8ikoORUhfMVo083WsDKcfbGBj6mzcD7iXpU4XJE91t4a28xXtA18R6oC3Xw0
M/sMXJgZEbVHTTvVeoZZX5vfNokcICxLBQeF76zZHa8iJ3vMli/XPYdkhUUYn0byOscbwxRDzS/D
U4b6lhypNcnmZ+/yg1XkY4e3ZDVDypvcQdyN658LNES83joYQ7cWNiDXxm+Hf6MF4BnbY/5rYfVB
D7IvF+x5WdIJuCoswAbJzBIV5etyhGyTeWoRojcrxaSggoTHS6AH7KYIuoj++F9fkXiQRDg6QCXm
JeL0KrMxKZ81Hqd13z5kJDE8ZVGC2di42yksfSSLvXhL13zJu/w14yZQ+VNSnKx8G48ou2ROS8Tx
KU7PKtykw/wcN42mcI8WRuounhHs91NHF2GSTSxi+sALXSIqRDd2060+dP3s08rX1rWcsjh9yk5E
SB/oGlu1LVScewqK1Xyl/TYc1RDYl82dCjcEc2ZbFZkJTiij/cab1B/N8dQO1qth0ddaVQJ6qD8m
idFFPN9GcpzHOroatjuQGyX9g9Xh2Rt6Lk7mXp8oWReC1atFC8xOZeBaRSl9deQh0YqA28mfStd8
Xdk+Bw6iIrLP6pzWHFLsb6OM1CXkR7JGsr0k2L6Kp4DJLnUe52rEmlsrvWPDQfAka1q4HSjGojW3
sUVaDWC8E0DSdD7i8P33sHbhzKDCST2ouUVrE23zwPyyBYa33jW368nwzBvTa0PTX4MSnAumC1Xe
H+vr0T2QbEjCIa7UOphNRvBjlfyrsdz03bfkSMJ4D10vjEhE4M2p3qIQrAL1Fqp5gCmjqeNqQ9Tk
B6shc04iAG+0UaE3z+igOPdn5Hlx9pOEaqAhjaHn9PW6OUgmSKSRpfqYj1qNCdpWFE+UKLGnlta7
Zs7D6x3Igk+RSTaz1CrFG9wcA6K7P3jX4Vq4BKg2uNjkdHRpIp2tfYAfTnOl73Iz7YoZF9iqp70P
iHG1s/mAGkl3/Kq/HQxGcvKKuLyCKLS0GHpZvyRfxvOAE6OPk8h0s3sjKJDI6Ed3XJIgyxDsfM0q
3ewKLAyER2/rU3ImoRaYSC2PQAKS1FIkla2msYIOPcBOGnWMO67j3rcz1wWwY1zPoEj9tk626QtZ
9N7HMakdbAfZBAp+oOBVY42km2O8Ci3ZXZce3C7I4hYRtmdlzYDign6OyTP36ffM27McRF4gJ8FG
Q05yOtgCErsXAXsaU3qSbRjB9rAF68n0cKPtmV7hK14SGA82Ehy3DI4AEBJsGhVBfHVXt2myoDsQ
xt3jFAQlZ7DE5kvC/Mknp+JmcvnB7paNbD8yP5jQUluZtaLKPl5JmBZhDwEXvkB46yjc2tu54DFF
CJ8JRn6uKGjftJ/z/n4BAswO8uaBZH+ur41kc4k4PtPISs3AY1089ucsiXl3EG9LnKQIzluKxGKG
MaEYD8W+Q148jGr5Csaip+ufLZt3wdQddV2y0VpQvsiQNTsbVOy0XgUQ0XwCA81RSaFsEMLpPijm
lhcJWeKKvYyWAu1nf3OWg6hK4kx0wayXtdlapamWGII3UOuqmKWGwOHPXrEh65nrMaXQp7E3D0h4
x8sd+zM8xpYJKNB/7lnWbwWlWrvEGnlTpntIuaFQ5tf1dZHMmIjMmxnj89IikVP4a64+aOpfXh24
d1nTe6z9wdTalvAsY9scq8wbp796GtDpIGOWLIWIyTNb07YIhRG0y3ulRdPyBVcAWwk+7NvVfGjZ
6/XJkTlcEZ9XGG2dpbzYYj3Fg97mZ972U/G4V2cn3av949ckWQQhQvPY1lqQmi03HIUQSahP0N08
my7x+Jfs9MlAUUTl8XQZe5SVbwCalV7xiw5/lO4gkJN4JRGM5/ACka+FiRqdO4uGhnqQQsvaFQya
jBlEW/Jqi8ms3nADVfPz4F1fXNn2FMx5M7utyWo0PS6grOzvm7ZwV/PA3cm+WzBZ6ih4h0qbLUal
Madhvh4gCyRuVATedZk1oYql3eIqQRWYQQvX1NfHXlH8qVWOqo1l217E3k3lOmodwUZpJm867ds+
/QGqJxfMPqtf+sfPPJI1+C8618RQsrLqsbz6EFA641le72+b2ny5vsaSZRChdwRFyXROBhTIjm3Q
Q5Rn644YFWRN70P64N22baMASqBpUIW7YEDyyvbglUISQoiIu2zLZ2C6BhJPlvrFUTOfG+o9H/pn
W+9dO+/C63Mjyyb+rf6HEVCn0KqpYyS21/bUau1ZRVmk7lS+gzLzRLG+L/0SGIbuVoUTLvoWjfOR
2qbEf//7pA9djxuUhuYsI7HTTndW25/sqnp0tiwsu/amq4egomBwSfKjqEzWn2DrE/jEC0dFxbJl
UHjvnHhrtoY6a55XFPBAcOw8Vvm9wY+Y42TuXETlTSrk3+u8IXGyOJFZ9t8r3MKAEuPMSsXLkuEx
6eaToyT3Zp0Nbm2zgxRhP1svhJ8iUA+MMArJ6prE4HtMfNCQ3vUUSY9ZbyV08wzlpDdmcqtUR4QR
sv723z8spJPinqzUsJCGkT+Meh31kDRVcsUr6RaRDaKXzZGqo8T1iWC+ppk6iykdASNNN4Nygz6y
jt5XPaCouf31uk1I/JEI5gOkecnNBn2sNWlPRF06v5gWch4Zbkyvd3ERA2erRNS8KJXUbIi2kKhF
d2DnJw9OMkCO3TGekAaZrwsHwd6WlJBSR4rqDrZuenoC7nDcD06+noB0T1G32d3atDvYNZeGvX/S
PuUfVrEc7dLIQdr4ZE1aaPXdb+h0ufp4hMi4tEn25gVXqS0aV6BzRKISJBkBnoMmb6dT8hQCvWNz
QPWfU83f2cyZf32OL/nmvcP99w/jscbBKbW8IlGhgSCsbzsW8AWO7Hrrlzbi3rqQymhOkXGFGWpk
oRaspFoAepln2j63lpEedHHRN+99aP85gsTIOisl3HkCmc39/s5fhurz5P+7f/GPqEBlAxG8Ylkk
62wPE4G2cft1XS2PGcmKx+TBzbojmNelw2wfiBAI1TMbFfDRExTw0pde5z5DifRcbN+tpvimW+wg
mJMMRUxjVJZUZEGJxr+hpNBN7wf72VSLYNq2T3YhuLp83rS13rswy/GbVVG3mSDl0hckSPrqE/4H
syXmNQ5DuW0OZucna37tzS9199Joz9d37aUjcG9asPGp6XumKDWJclKubg8aeB2yKnmbv9oNqoyY
cTIYEGVj+u16f7IVEY1+Tdd0aDiJGojNTkYX4Sr5ndugpDu6DpN4LTGdGSylQmGCo0Zk5t/wMn/D
OahfqQYexetDkPgtManRRg7dl61Qn5xerVw8pfqtlUMgvEAdQYk8n2qTP+nqcrrenWzGBJtXN1aB
JiFRo4FVdyW1wdpNbrMyPy2EHIxINmWCxW/YANoGItqoMEzUTfEH8HueUPl3kJ1IjF2sOJpYXZfp
UhIIxRoeswvkyc91tUBYDaQrztEJKhmEmAMhi+3IVgAvOOlKmIKFtEJFa60f8fVIBiEmP+ky5Jau
2GrU5qNvb+9zOtyrS+o5jX6n9tvBkXuxGBb2KKY+xWhNa5NhFJQzL01Lj+d26Y7U9Ght3UEq7kS2
3AMD741ZH1WXS3aYmA4l1cx608AYqtkoTtQuyBdb6aovZsHmkNfLkbCebIX23z+cv9lK/s+Nrfpb
xzGLyp2WHrHoyRoXDvduWwBwZMkW2YCH3XQZeWsMo/2qgx/5wEpkO0A44IuhAW9MZvHI7Ea3dyIN
4Npa+WGlQXVUDnTxyntffsHY5ynB/UOR8GhLZ791vlvz78TsNdcBty3tfyqO7Y5J4oGP1M2b4Tkd
Jq8AIKvO2ScHKbgCO6HZ6qyUR3YH1i7zyVJ/avnPAhsxXQ9qYyRHjpgEbTaouVMLXYBmdmcXdqsW
4rg/yuW1qqNR7RBmNAejkbhqMe+pSbFo2qbzyBoyf2r8empdozBuaqUFC8CpNI6wOhITEoUw1sKy
Smg58kjrf3Yc5A/N21AEVP2cBxWTHNJtytKU1hBBJ8jN2Imps5vSX2uNrXdE+yzZ3mKSM6hpOpf2
OETz+N6wh64eTyX9yarOAxNPcP0sk/UheAA1Z729NNUQsTS5ZYBItwVKRCtI8c3GCSoE13uRhcli
4RII9yqQpS99REvVtYvRTVlcVoObk7tqGdyClAG48pBpPSgJ8yrgIq93LNsFgocYGjNbCNv7tcHN
oVUeYTpcxEOZHsnGyHoQ/AMIvnINpEU1qHtz12kjXes8s38t16frI5CloWKNEiFlM+d5W0ezV753
573Sx37sodXwY/Hql+Y0R3PqVt+v9yZJyMTCJSUprHKYmjoCqa+WPDX6p8xFFcuVWrwdL46V1zhE
y4dZH3zGvtvaaZiNwFL+XP92iatWxSKldgarfZ0WdQQBT+Nm8QcXIKowDY1n9ZcTaj6IKg+Cgste
TBVZ39NuWJfcQE+9/o2DiF2r7mu6+PX4HQXiJ7t7vT6iy8apipVKag7K8m3J6iiv/xAaZjhT6gxC
J6Or5Uc11pdPaVUsTmIsN6GIjpVhvHYr+yYnwCZvR8xQl08W1RFiABsV+W3b70tysm/qE48WlHVq
gIxcnyDZxwvmzQZVnXiLj6/036SNmPPeUP9zTQt2DaEHintPpYq49s1MoxQ8aOsR2FO2rsKR7qzO
0jl1UkWavvqq+egMj3V3x0uIViu/r3++rAsxnadjQ6zSqSLgVf0xOSfkNcnawCw95YgmRtKFWH+0
rkk7lya6aJNHC2BMiAtYdZyX70Zbep8ahVh9xHpIkTALXTi89Td6W2m5h2dXNy2etkPStouvKDak
1PcBfoiC00TXbZ6gl+QuCacwOWc/7cYd/OXUBnO0pi7NDo4jyX4VS5JQQ1nk04aedOfBMm9I+TxP
Bw9wF8sa91HsfX4YxQQV23ZbsanWqbgh2p+BtuB6WG46fjNPYN9Xes9yXgGovcnGP4Q95zPxOWrc
29m3SelWqLTom/fPrZto9q0+Kca/3ZcMkUHunAZVTuUcZFagoiT2eieyyRSMv66LWUWxqP1EFF+v
C9d6b8E5d71tyamrioVHdQIkcJFZVTTz7ia3Ud6SdbesBuUOMsyhRRHVlANo/sNmd3bxQEH1qKSd
b/e4NztijZONT/ASW6+2bcLwCVPzOOVeo74Z5JN2JXiHCjoxC9OwD9Px3WjCbHtahr919l4dEvZd
fFjBdhRrkjgKkkD/h6/nA/M7djODyWHsnuvlWZ1svFqhBA+86kgEVtJ9u75ol0Mx9b/qk4x+weuG
jTVLHssVyRosd/6azL+uNy9ZD7EoKWsgeG1QTBpkY7ke1clNc1SOJmt6H9EH2wVEgtu4zYC35r+A
Nz+tK2i9jjh1JX5arEKqOQp62IhpGVfnmwqKWPsbRNNCBXkzrw6fovddKT5o7estmPwKyBtVa3B1
FaV2LqzG44YGFq9osd/6CZEFWAmZivfp5KujH2AZJFGYyBKuzrmjaNVSRdn6DJFAtxyqMLPe6vGc
jwC10/R0feFl+0oIBVZu6WNlmWU0r8sEDZVx/dLaKNXKiMZP/TK04ef6EQxeW6m1LQYUGyEsBWby
W0re7bV/atTmoFhmX4tLaySYvQ5eE9rZRRnVrPUmvYxJxg8iYskmE2uHdF5ogzE6RUSHsDInd+0f
QHXs2gDGYK99an7EGqK53gq+QSkKBviuD3f9UgYq945JaGVj2H//YIVjYk0JxBqLiCz9KWWBM/yB
QwzBdcfA7Hh9DLI+REunvMCJaxYR7mAf7AWYtypffjDdU4rUtZJDfYf9ELyw1ObuaT6MpWstG+pu
eh6pNPHGHEDQBWx660Oz3aqlAhJ6A/A0JdKsnyUQ0Fn7qnxG+gmOQKw4KhUoV0yFmkeDMkEeJP0f
zr6sOU4d6vYXUSWQQPBKD9g4cRJn8IlfqAwngBiFmH/9XX2+e2/5U6xWVefBVekHCQ17b2lr7bU+
Bn3+qy5tSBGDqwy0qL8Il06RN5Z3ohg+yjo47u30pQcl9fX1MTWv2XreOnlb1WgexV4fpn07XdRI
tnqxLL+pec3EQT1Ic0IEuA6C5n0+AT17UUfyaWm5EBlclV5DlEXdTlcWFXduu3zJNgaqJK7+rJWH
o0lou9QZOtEriPp5Zm3g5OXduAZpONaHbBHPLApPnbvdNg69gmgQHiS5w6xA0rN+5DnJ40ByxKyV
JGpybKhzw2roxUSCDEUHFTz/qevqL0vOY6QoMGOjrQ7AEKD0CqJ+QPaJN2FxJ2T4lIUSiugQax9n
4R6CqSLHvnGfUN9mccGGu7Z/GeUrk48aPK04Yi3u1iU4BUPxMWq9H339wx0hVTr3QXfY/fY4V8i6
3mQrelVRxyCV2PGuuFND/YhjixuveEoSqyS3WYvOCj6Vixgd0heQq2ZP215/8HJga6vAkpQyLb9m
694qBqffeAG4QwESMb9Nu97NgNIfLRNkOgTrhUYDq8psXYPiDvfYCvj1BoWExRJ3kJUPB/UtEjKK
xcBU3IftkVTePyPjlvugyUi1WM/mgcswYhgccmLxJnaoG7tb3NTiUI+9xVsaNrhedhRA5mOEXylw
bt1jrxji3fUe1hap1jrZAVLbQRV/fa8ZNrdef+TQtc3nmkA8QY4x8IEFihDG6CHo37M9h3IpWLxC
W9bBcEzSy5Bk6BRzSYvgaZL9ucmKVBTMsiP+42h/Iy4zLf5TPxuiEi/ud5kvVRwu2VNfTce6/uri
da9EOVWdzs184DmUWrq9ObVzEM8ehKHXNXbm7UtP+0MpHmX9sATghN5Vsrs0bf0BjGmkPTRbkvMy
aV35hTbNseiqry5yTOMYpq5gSbGV94ODnIb71fe7IvZIcBgoCuNF/W5gw0M0h5A2dOIWWUZSqweO
V5mQf6/CJg4Y3oa29r2Uz2E9WlbVsEl10nK+eLQj4Z4lO6C9c564453rI1dhIwIwnLb0CikUlNUV
ENtOMrcZAsdLG5ZnJ4tO60vIbRoZpj7o/3a7QysZd1b00VZtUkF7jYYH6tNzMDrH2rXdEE29aL4K
hNmKLkMZJcV450z1iWWAfnrgj8Q7YGljuTVl0Jl+PAG5x0S5Eya8+1LW9wKPWrP3exRft/X7mPcX
tfdYzF8zXOJEFXvia2/jyjCNT3NXednNhFIeJtHe4xVQHj1W3Av1sgf1qbS9bhjclV4tReoldJfB
DZOxJNAaKz6R+XkY85NLL0Sx7qEGh8l1d2UILXqhFERWOWV9wLEpigdPdR9o+1TaGMwM/kkHJgpf
7FHbMA6B0geG+oPQcoAwrIGOLuyHPuyI9HjiLNhU0P2Qids4hxEZD8isXp8Ygx/XIYbglOZNDarH
pEBpQ7948ZRtj80mkKN+FKhHp2t9bHhmcbcG/6LjC7e13zMnc4OkYVuyk/3EBugKIu+UbbVl0kyL
oZm/p1yQ83UBSzhvfohqpLAY99v1yTLtIs3oZwCb1EIYSxr5MyjSCz/VZuPcNH23ZuqAmIge+SyG
WDGcetCcus56vv7Zpn2k2bJXtFUkXDTNl+5YFr8hBRvPVQrpWR5aZsbw9TqMkG6+X04UXUQ4rCni
HmQ1WUzX8PU6U3k4IjLScAeREuoF5qKHwrcX++Q9WEQK8uemGdLhg+NIpmHs0ceyv2+6xOOIfgKZ
pa+qsaV4DXtHhxFGPnPybsQhZu4/TCjVLMc7FL5ZrNg0R5dOX101Jg5USun62Dxd9l2p9ReFnns2
QJp4VB/aQlimyTSGy+q/6sbtt9brNsoSJ4C69r4twTFYxn/G3LkxHaMjB13oRfgXudjEGSIkq5Jg
fq/64uSqsyt+Xl9r0yA0IxZbvzdhiS5oWB1Hnyd+46R7ZqvQCDAXbxwoPc2OqVC9rLOVJQKnAS96
HPqTaLtD2d12E9ehglB2712S4/O39uM43lGc/Tb5pVY2hIbBknWQYNPv3Fu3hSVEQALRI2V4DHbX
9o5jmB0dIzjJSU0bR+teTyqoxFbzee85O5A5hEbXqiyJVVM3Fzt5tVEdXCU3x8UkifIrnrtY48TF
usfr1FgOyoZN9BcgcFiYhBobXGrLq5NH5RLzVs4Qth9tkdnUxeX3V2Nw2egpb54YbKA8FNDTdabw
2Pu3VPwiLagXS4XO/1uJog7vRlceliV8qaPoeN3KTCugheE2c1uR+fh6KjoQYAATivQKZKJ6m3CI
aZ9qZtyRABoQE3ZSXoP8OtpOdfHp+qebWtYsGNpnXg3QGEt6Zz8EZHofKBstiGlNtUhcCzmIOkTT
I4+WeMi3OS5yPGv70cfr327oQIfzTZBM9Cow2CTbmB3X0j1tUBVtflxv3LCmOoSvarYJspkNvh5M
bar/tuT/UlDD9zbpKUMU0zF8tOlE7V6sdsF7C3Ugbf2JsOWg5Kmbb7QqHcNXR3U+CuhQJdP6wqPv
ys9iVre3eQWimWzdV0AFtyFN9gwcFtWF8kW8v2iRXJ9/w8bUQXti3YhigtOEA/oa+vVZzTa/bLiJ
6fzinRRqV4LRJJrap0EASyucjMYOqXicKfWDcfFP22a3PRQSzXabAgg6H/qJT9Vagnpzq8Elwb6P
EokQMH0ptztU8/L5+qSZRqZZ84UnW4KEnyY9cjJPgZ8X4B4MulND9+ILH4F5VCFkC0i72XaBaRtr
Rg4eoyhaK0qTDvcDFxWgbXEY2t8M3Ozhn+uDesvMeYR//zs2ZFspRR96NCF7e9fsX7qmTHDKj6+3
/tY+u7R+mcpXkSePWF6PHgbg9XV3bHsc8xZ3teGn38SeXprXgjPNo5AgS+k/qdP4zj0CPnm/f/of
VrX86D1dH4Nphi4+7NUYgnqqK5ftYPYmWxi7mV/H7uh3x7kUNpsxTZNm7XxvdzLMHUskX44ML5/E
s20h09dfunz19cWlirlqK5ZUTKVrsydiR1Ulv6XM77ICWnDugr6u59GhSTCBBLf7Gbrihtv3pWXN
svtgkMhLouVxR/pmyU5DaCvBMU23ZshMonLIHeD9logconwpYlU4NjlaU+OazfZ0jgCDgZfYCydW
bfey5NWv6zvR0LQOy2v6dpFdDddac55QIDpFHhyvN/2Wb8Ns63A8WqoCfNIXQ/WhOcGGf0Oxfi2z
8iLVhgofHp6IQyw+27AldVCeaJbKnSsMY1Dy3HvdoXf5iSyzZShvOc3LUDR75ajfYe4U0SQPPyM/
5Jdf6uWlrR82/v36XJmWQbdWhcc4HiA2N1393oWqdN7Zrvampi+/v7LWkA/eyjd8O4pTjvmA+vTd
Rpb/1pHrMi2apRJX+pDVQtNN7sUsP6x7HYcq7brb7FWH1bXtzLPQRftuCZ76BVpjYr5FcwOfrtmr
00x0hbQ6wiBOc9HwvKjvy/I8hu8a13IeNe0ZzWidzeNj2eDjW4CBg+WDCyWikfexAsrJCpwzLO5f
uLlKKMCoMYy1i2KJqj88vliu8gbz1fFxrN5Cb/fRtHSew/BdIT8v0Mgrs/OkHpgNn2HYQTpKrvQF
n8H6g0A4/GbwlwD6j0V9GItv1+3KsAhcM9xe7AvvHLhlWhQPUQUyjOxdNdT3US0E0nW2I6PB/eig
uQLKI3LI0c06ifdOz9+LNvoUFo3Fu5lWWTNhaFt3HvwzTcrFOwzEPYXBcLw+QaYv10zYw2crV8BJ
c9E+Nd78yWWgAxHL5t3YgRZz96ZhY1e5l2+HFGH+0tDiPHm26m3T+mpmLMqdh+5EaDJF3cee8Jdp
QmFNsLbI3w9fZkXO16fJ1I9mzNwvVtX3K6appWkBLYhxLe+6trsbEEFjWYS3gBjgUnVkHHeXHgcJ
dBRmwR3S+XeF7x0ryPdeH4fB3nRQXIhEfjfkHTwqGQ8ykoe+whVD/TMIYllvw0zpDNudksM6yAoD
KNjPkq8HPKaCRRaKGHg/iBn+c30kho2rs2vjjpb7CxEIybL73q3TC85Gh6BjliLHi2npidLLOmgB
uWsjwtpwpkk1B8nE97s9skmxmL780uWrgAyJ5kVBHOm/Gxh0musDMDanYLbVm5ua1yx6aiPfa9qJ
Jn64npyqT6I6OlSZTQTUNDGaPaM4fxYkU7iLt/nB2d2z33o3bk7NmHuW73uVo+kdOVfVQ/iVHxhi
jmDPt+0ZzYqLrvDHURU0yVz/rPItnroVKUCbEKthanSkW7k626XUH5hpsOWoUT4KnLauf7nBqnSE
G8GNYm9qNJ1lMu68xGHvx706K/Zhmn5f78LgGnR42774HZn3yEvaRbmx4xT3ZHU4qm6dD3M4264y
hlOFDnJbOuLjVIeBVNBr9OndDjrHPXquaBzm34Xz6/pYTNOlWS9DxpUpP/CSKaPjfbH7Teyzdz5T
zpFzdz7NjQ3JbrA2HdXG+FAFjsO8JOQ7OYadxG2nGo9OtCbXh2LaVJo5g5qEi7DIaKLAaL1fkirI
3N3WtGbKcz9wf4XIJIShg7vRm6BCZStdMn21ZsoleG4c2eCrV9D81zu4ssGAcNtXa0YM9pEGci+1
/yQ2FPBLpAvugiXvLIZmWE8do9bhrpRN3IcPUmC53ybAH1nFf3pFbXP/hqnRsWl5XeT5JjHrEIl+
HqjqTy2ZO8vkmD7/YhCvYosKO2dB8go3srl4XLv9zIP9cbCSK5qyYzogbXUnL9vAJP1/s2PV/ycw
umgO2LJjBk+k47xmFg2KdRhEuDTp7s5HTy4n7lefWn6bEEgU/YX1asN13wG8SvpcfegrB1Igw3Gu
lzPIwQ7+sqcdm5JxA1WH61ru+AbXp9Nih+2GSmB26dLJ7qtsus/89q4XwWnd/OFApyfaU8vhyDSD
mmV3wp+grYFTfSuFVIfSHUBs27PqaZ/a6blkQWPxTqYxaXYeoG4AHgpeCYRD1fhzl88B+TbRb9vw
+ZZ3BZzEmGbvpGRZOJbIldJJ3i9R+yCL7TZr0RFe0TJ5zd7h9tBdpKh7noIW9pAXNr5tQxTSYV1V
kwU7F5icKXomgNWK+V+cKI8+rKb657ozNHWh2fucZU0dFBPO8/NzDlYB8QvUP6CWuFttZVOmHi5b
7JVH6T2PZBIywclU7oBru2OKS/X7aaMPC2fnyAqjNWxZHerF+SRFR9GPqH08f5EDEAoHt87egwci
uT5ZBueo47so4Cclzv5estMp2Zr14EFeaPOpJZyamtci9Ygk+1gK6iWqGN/N7OsolnPW3IJ8gBno
1HG+qKMGok44aEzivqr3+30mFjMwLbFmxN084I3Lx7yw1WtimFpMfDqdMudrX5BvTe0er8+/qR/N
kvNuGGVQrji9Rl9z9uiwKe7lx7r81QiLORiWQAd6BflYkWpFD8XuHtWg7lbIqO0otb1pADrYi3o1
Xfd89JKFfOHF5N3xlrB7iECCUmMmEkQ4tsIiwyFBh3y1XlMuXGFJnOAHqOePOMeer4/h8gj3xsVW
R3rRPitdzmfYmcDXjmQ8NdFDOIhniCr8LhvvecpfsiiwmJzBqnX+ay8iwRrlGEcNXSm8ZdeHgmf/
etly5wEgfH1Ehm2lE8a5/uRB8R2LTsj3wkkKGcSl9+9IzxHKhq93YdpXmmmvTg8MDZJwiayGz02f
xS7P3FiOiyVem5Zbi9ecM7rmWe+B94yeSinP7moLn6bZ0Yx73D1vLZfBAxGYak9D034UQ+PFISn+
cL9+WBsbc7JpjjTrjkBxtCFJ5iVRqUC57axx1Hc/RzFYvJRhK+nQL46TAXOkgFLmtJ4hAf+lATqu
LfkBzspiG4a50vFf3ZgXFH8QsJ1a3ucqHhe8Dwz9kU6kuytYNVi2rGkslw94FVS7qA8Hhy5eUhbz
cfOmB1Dq3y9cnME09HTTltUxYH5UbDRfYeduVh2DCASHwZTkjFl2rGkEl13wagTt0Af53DYhSBSR
LMD9OtwBXa++l21w42JcbOVVD46H8tpgQDjN5HTI/lCwiE/ubzklk/hy2xRpVj0Jv16zEj0MeXNw
w9hBtUy2H683bjDp/25Qrz4fgD4CPhg0jr2URMOYyOHGG+R/9WOvmm6hSDFLB03TKXwn1PalQBHO
9a82LatmxF7N3Hmokc7woh4kEqv8lHvRlLp9AQ1yJ+ssr2+GyfkLCLaseRg0GEE+BAnUPT8z6yHv
TRvmf9H4Om7VRWqJaEoBG8iL8CihnXpeojJm04Laf89GWPjmGNCR5rN7JchUy5ylZcsPCnUoNLgF
/Yh8lC5JwmYRRS5F0wqFco7cz3XfPPlLa8vOvLnKaF9bZXC51FmVgUdv7JxT2LBPE8pnZradvKmy
XHYNs6OfxHa/KqvRn2m6CenscSlW8UhKNVrERw2rrJ/EepdNkT9JmpZb1J4aMflIJvrbwW3HnxvY
AWPmDY3FJt4MbNzVz2LOQMYyI4Sm+Zad8egQFzO99wabKp5hMfQDWQbRzdClC4ZCp/uBvANidI/d
bTjixPTpulWbFkNz1v40RI2c8HLVM8hU5uWJujYWCtPkXLp85YvGjda+P4w0rcR41/H5XBTkc7hx
S5gxfbnmolH1mJVyRvMj6eRBDjM5NrNn89Gmj9dMuIX69rJ0Cr4CcMWl4XG9BPejc6MZ62B7sg9u
Hq4TTR0QK7mrFwdEnZfS5qtNX69Z8VzkbKjCgaad2965dfkylCyp88Ay9Ybm9fPWomTecQ8mVpA6
OO1Znx0qr/keyHo9Xt+Wph7C/7132ixzxNKt2Dsgfo1BgZ8DIOF2cb2iJOF6F4b9o9PxrjUETClK
uFJatVBsE+/4NFrOJ6avv9jzq51f+k62EYKvX2r5gUXbEWm1X2NkS86bmr/8/qr52Sn4WDgtSweV
v/dGcXBG9chJ8ev6xJia1+y2L4uSt+PE0nze7mYnP9VbdD9mhWVpL0v41y2Tu7oISZ/5ondpz1Ie
sPnAAjVCmD1DUTIYneS4Ocem2H5MhbNa1tk0HM2Sex5trts7NJ2X9kko9zA665MCm/tts6Vdopxh
rfe5R0BuL8j4PGruiv8BkHQWhIchCOicugVepoI6KxDxt+q853usOv89WD8ObWZ7SDJMkX7mghDV
EuBNm6UFDkalbI/LuJ7LznYcMkRkHX6/O8wvmnxmKZnAlipbRU8sEOPHyRHkxFqVTXEAwQjLehvs
Wgfjb57b+007MsAVB8ZOuZMzeJAgc2wauIYF0ZH4QBWPIw+w4nJa8Mr0H9t581zt4kwz20uWqQ/N
xGXLSaPmjKZDPobZwWsbaFiCU1/8kk0k8J5Cgt5y4DatjmbupUeaQggfoSjDs3fLm3iO2HDw++Eo
SfOAWnHLRjbtMvq/3dYUgl9z9nFYEkqcMtp9EWt+ciLPAkozNa/ZuQzqYkQRHs5iUBgkQ5OqFsXG
PvGfrhu6aUk0Qy/GPBeK4vMh4PIpxE0iLuWEuqDh1BD543ofpjFocbtcfL8A+BBhj1NyqJpuPJYZ
HiBGwW6ShON/EegufAESgVLEJpBfLHN2yKQ8Rm11vj6Ct63vL+rcllInAGyCpT704SC9mzfdfAwy
cKBa/K2pg8s2fhX8+FIOgGY0LI38ATjeC8zHG1xbSuztBfiLKLd0xz2sd1wRp47GSNinXc2PNCiT
67Pz9h76iyO3IfMwbgJm7e1zuvPfebP9CPkfzw+P1zswzc7l91ezg2pm5Y59SFOlvGPdyQ+5dxOO
GhtHM98Seht1R5SfulHz2GfrRzWs6d7edqYkOgDfD5dlUN7ip2Tun5BqO1W18yGYbCkj08xr1is8
1GiqEc17WYZX7wVsL+tnJFaPjedbHKlp7jXj5X0roZy9+2nT4elLji7YWWlUWVbWMAAdjY+ki7N7
GfHToRVPdVNGh8LbfhZb0MXQ3fh1ffsYtr+Oy3crVuyqxBAATwrupc/Vh4nW5DhBzskSnk1d6PYb
Du2+ygoLAUa8umCncRRJXWUW//N2NCM6HH9Xod/LLfdTX8E586b87rRzfeDDcKE3Gej7vK8tXZlW
5DLCV7bWbwtqaBZ0pRj76ATFQYTukyvD89aFp9vWQzPnzO0WQWSIs8y4PEP8JO4bEG3aZ8uwZXWU
vtcVAF0NaL+WE8RaMwYq2nCw1QCYllqLyFXjZUWDB4x0LzpkSDqI0q3J1N1Cgcc50XH6bpWPKAUO
WOrhQJ9NJJbleueK0mJwpq/XzFmxRsqNln7KnbmKURJcxAVxQjCvebetro7QlxFE+iYFU5Bq/eqp
tYqLMhvijggb4ahhfXWgfhZV/dhvGMOwCfFRTJB0VJmy8SabWtdMGbLUfRldbG2r+/AM0p01yfby
n5u2vg7PL8lKMkAY/DSE3p8cm7PLyP0kq9uc9V+w/K2swLbU+mm/jJ8Hr37pfd8S5A0bRyewFQut
aOOi6S5fj6zdjmu1n7LeFslMs67F4Qn82zgAdUEKneIVZUY5fSZZT27ck5rNCjGg9AGkJQhikJuv
sk9htDwsrWPxmaa50cJwtbNQARkMUYVNHjiNkmH3gOG6RSAMLoFrNptNdUPzIILHqUC0KqPlh4tT
buvcVN7IiQ7BH9cp5JAf8VNnRd5Lzod22s47MlTX97xhaXUIPhKa7lQGGWaHtEi40w/KCW/b7zr2
fqtx86prfHmAp6xjXXlZPMyhtBAgvokcwLxcQuSrUDjvXejvOT48rMIuznbRnxqwiQAs0s9x6dDq
OO+VGyNgDl9EA/nH2+brsstedVs14bRuFMtdZMHJz8HfXNrAnobgrpPP9vml3n7EPUaW++/Fk6ey
It+Ymh5pPlm+3mALOgFtlBHBVVOxdA6yuJu6+8ovvy04Z1t2k6l9zZSHfOjq1iEMSw60S6tQ+Ni/
8+ltaRASaKa8CTqypWQs7fYORCXVuZmGd7RGTdttqTWic9BCaQdZYBe+yK+jx8KNDnIWj2K5hQoF
zkLH5Gelypso9GBtUZDifeKYl5BHHJrj9c1p2EE6Lj/kfeTMK6a/HMd3u1oOzRI+rSDOKN3wNm+q
4/KFFCNUIBQe6xiyULNovzqI+Pdh59pqjkyDuPz+ysKyEbW4jZJY5AEEKCyKUMWZiS95U0HzIbTx
Z5h60ex4DndeyB4p4TFaH/dsj5eafMsDL+ZhZJmqt7PORAfj96LNA5VjqgZH/UGd3BcG5nJRVp9B
/vWtnFUbt+C3ur7yhjuIzja7bWLq2hCTNuf0U9XNjwWv7mRVJSNAy/CTN+XTiK/Zd4OiSLUMOCGV
bPm07yVoYcentbTVgxnch045W4JXPO97RIylb94Nk3vvyeJEKtszgKl5LVRPHp1lGwrc97ssHgM3
dfofBIoF15fA0LqO1QfPi6RZidaHgbLiHxQil/0pm2jnvgvzqGS3uVgdsO9KT7asq5ETqcJ7UgTn
uc5+Q0vyxlFoB+xQuhUkXHFB2CqUrc9NosbwkIeTZZ+aJkkz7jYa94hnDkuXVtxTMeHuJz/mu+00
YzADHavfQWqeO+py5MDxWijvRLbirqP5h37yDrSwgb9Mo7gcpl65KLmWTtXVMANeqkNebmfpDadS
2PBYpua147ZL96EIJZr3phHEKMMntwTXJFc3Za0J04x4dapNLhMmaa7zNu4iee468uAJetshQydi
HelGQNuEHVoNG3QSy/ouyIbpNPLu6bql/fdu9/d7HtFB+D515eiF6IGpvkrl3kyAdIg/bN+j84WK
9VDv1ZC0m2QAg63/gLKzOvlO0x1YVq5n7k42QKlhpXTIvuStkzUgYU8h1hg7/ZQsSFpNpbBEEFPz
2pP0VlVsRnaepVNY/RH5/Bv1dg95exvggPzFxToXquwQjNIpWA804IdJeec8qE7Xl8kQYnVK1oDs
nIOREmnzako3SOh6WZWK6VeU2SiYTfNz+f2VHYZOG7Y9xQC6YALhLnvcqvpY0hvTMTpCv5yipncD
nNakEL/Hef4yrOAFL+bGsryGu5eu8a6CLIi6DFeYhnQ/y4E+ADtqOQmaZkazcVdlBe/Wy610LgBI
Gu4LuiXItd52tdMhYUqUZV1Q5MGE294rvp4m8vu2TaPF6AWpALwlIEBE1ZC2rR8vJP/sy3/zxrZp
DBfHv7BgK2I0aK4QguSMp8b8HNDpZVvFOesVMkrinSM/qtn/edN4dGiYL5xpC0LE05YGKOYBZGtY
jgXz30/kpgc8ogPChmGXI14K4c5n/+4iNLDiDaZf+OfbBqBF7IXhmYTsaH7LiwMkEVOW7V9HgGNm
t/tzvQvDZtVh+aXntdEcYUWCFmQSTnHaweSUb67FzEzNa9G6Hx2HtxlG4FbNYZJ5oiBbIgtbtDbt
Jy1a7xtUdL25CtOlKe8yt77nbf119OS7Yu8fKfgoXVm+ixRc7PXZukz8G8HP00x72HfgSfs5TCOQ
vRY1/Vjz/Rd3y9OglIVuwDRj2j27yqUI8nYN0wJE3V5TfRzK6bwqWz2g4WKk07JCEjyqRyjEQ8xP
/eh6Be2FcZHEOURB4LzfyOC1R98LsouQlGs5eBp8rY4fW0Neiy0nPI282T1U9eYfw0DZiD8Ma6JD
9VcVVYWUC09nBsZ5F/mn8djzj3Vge0I3daAdy729Q9gfPJ4Kb2vj6aJfA+2guN2qE/P3+PrOMpye
dZC+aOc1wFs9T5mY+xj0ASeIENyFXvEnXNd03GeLQZoGc9l2r8I2IAd5vQbop0Jkitu6vqfc+wLq
tp+hlaTRsIV1ytaya9daDjtPewkSQzEikkTcj12w7VyfLFMHmtnnonAaGmwhEEbNyY2y9+Uojt1k
4/gyNa9ZOXghmnFRJEz3MnvYnG+CbXhRsWmfmFrXDHxn3ti3Yg9TDuIVUC0AJ7ueImUr4TM1rwVx
PBCToeNofprGePG6M0dhSZlXt029jh1rVDOJPMTULyFFcohMhyGEykc4KcsGNXy/jh7zhwGygyu+
H9okd01Hjq7jpr5L7q5vHYMv0uFism29Ulb4/gDZ3fMyj895PhSWxk3ffjG6V8Y1gOPLy3IXmikQ
rQz25ciVk0LL43T92w22q9O2lnxokN9lYToXZABLBnSRewXhEAbRRGVLk5o60SP2soE5oC9B/7e5
j5HYDs26f1giaPRS20OoqQvNfPFaFmw+EWFKvfXz3qsffRUcuin73nuz5YXCtBKaCTt43nN2XvF0
8yMI36D86ThJFoFqGIj966vxHyLzjcOALrDO84pEa67g5sIFeo6o3DtVxFXfCuhPnafR+U1E5UDS
RbKzaiBRAbEXG7+MIVrocuu1pIBEyYKnaoru6bzEkC9P/Bk6FUH+0yX84/UhvrlQYGy/HLte7efZ
2fIqpB57gsrxwamjOCfO514+sMz/dL2HN48j6OHy+6seduUFFYq7gtQBYqypx2+bAkdeT/JPsiRJ
F0QJyfxbzAd9aXF831dV+oLhJRXVwdDiXb+XbovSphowCLcitoeSN7ceurlM5qshBT5p3TEPedoO
UPeFMudpcNiPtb2pAhXtX/p91X5WkqgMQ4bjSDs37wsxfdoWh6c89285rqEDzQOUOEuxpsyjdOCl
c25K9cstXBspmGnBNdt3mnad3aiIUpD3QmPad/+lkdudBRcfoNv3zKf6mRTU1ptpLTQ3MPMLlnqs
olTR/l3WBo9EZIe54JbrwJvBBDOlhXLfb/dKlkuY1hVkZPPdz45I59mM3DRVWiQPKDjSofQWpiHy
tVU0nUo6vysC8hlvNFXMSlCFEasi29veLIj+ApyVXsBGgcDo7WQ6zt6yHzNQtMYNmM4P0eTnx332
xCOQDnWcrbw7V7266cAVcf1aFQko/c7t0r40ZQW9b/fgeih8cmy8p2+6MTSvLROqU3E19Nb2Zea/
pPg4Nw90+J3b5J3f9MVoXVumvt1BBN5O7cvOv7bNP23+PVrbY7h8W6rR4rne3GcR1y9QwGcPZePP
7cui/qXCPXWdreTszT2GljX/G7aeWAqKj59neQxD7zwG9AQEUSwF5L3z8tx4niVvZepKc79ghF+j
ImzQlQKC6G6hz8v4vnPSAI/s9dP1cPKmvWM4mu/tXIcAvVW3L+7cHsZ9P+1iPGa1bR1MzV9+f+V6
12x1cYCs2pey+cP3o6S/ssnyumdaYs3p8m5HVMrC5mUn1VFO0+fKD2w86Yb9r5fg+LkAK2LBmxcx
fMmKMd7ItwB82rfdlzDrmpcFbQ5rSxU1L/36OQrbOIAA0j7bMNoG+9JrnJ0L7M+LLl/vNHEzHBz/
ZWpgYCNulYWNm9Q0/ZoRQ0mmatQ2Ntg4wWmC2gsbbSAlw/frN6a+Is4+bap5aXZMDRiXqazivQTp
bPU8t7dtfP3WVJcQUNrrpXkJN3Wqlnd1BCUZZnteNWwg/dKUhQPeVVFj8RL5P0eIoPECCpF/tvD/
cHZdS5LqMPSLqCLYgF+BDpPTTuh+oTaSMwbM19/T+zTrO25X9dtUV41sZEuyraMjXf2iQvtyiY2D
ztKrRaF90NtGeNLeF52OaUY1dclkk2wF3KCaqiN6cwVL8Y31KK9gG+syWmFP7nURV17v1xOH4qdx
51QfXtOEgyiDZGk3k7bCULWHpFOTP3l57NUYZfWuEvsDHSGW+ZdN/vjjZVyhntzqYpp6vBVQWh6L
Mg15NW69HnXy5rw775hVKyyF4HasgShCm4ZjXBQRBcGa610EXGCefBdqsi7OKtSi4vCwhlVlvdP4
belKzWH4a5ePM96/Lr9zqFn5YKs5CpdukZDiQZKlW2MeNIb79f7Euetf+U0SU5GytDwueIMd092a
4Srs3GqJ01XzP+2oTyFrbMFda65FefRW424ZrXDxcdMybUMz/693pivfdmpU7Y5tZRTHdtwt7MGZ
tr6NTon3vq6PmOoDJANG86RqrtKsPA71PZ12fSWChWrutyrZUtBdLd+eE8crjt3oBJzSW5e9jl6v
OfCoVCMZ7eSbgpaFXxx790csrlGwS/33trsXpa7hsGoEKfCaqbFmRseK41ofLKsME3sIKv+1N36N
ttDccVQ6kiy3HEoUWQy0OJK0iAClAf0i8AR0iC5xDC6TAm88TG7bnJQ0+j+sNHtcel9juQrLki80
Bee8y/K5OC7tEwWfDjTSLnde/PP8xBV6kWtn+JQlfGWkOLK1uELKJkhIdTcuOrC9SrxktyYIA5Ki
sIujYfFbIgbUBLIlcER7vGz6J6198gvc8XOnSCE/Te9r55hlUWlfVKnBXP/0TZ9k237c+GsvoBr/
ykHb8i6LDLQxv2ziks1S07MHYi3FscmvCWDTrAjhhC4ULpksq+oTndFYHG1jDuxxO9hGuOpcpWpD
StYaD+g1U7ocwrsf5XiTT0C4uhuUUVw4eclSmynx5qXq4Q1YHOR1ASJ/+9rO1/15xaumL1kqT7vJ
sFGUfhy6LIzrH26TbkW3ASrmvHzFjpfLYxrUljiMt5Dv3xdtSMw/jqfJqSqmLtfF9F0ztH4O0TR7
tSdU07eIIZGVasLI128nzJV7VzipXfpz3RTHeB02DsFzyW+S/eiW98l5cK1bs3hAQeJlqywXyszM
Goy0xBYtkvfKQes2e2PjPHV+DVSKkizXq/H4n83YorGZ3iUNYPCoZ2m97IF3uk4uqmWW7LeuQISJ
OzpirnHrlR9Zdwd+g8tmL1lvEdO17FOITvNbsMEV1fNSXBm1ZhOpJi6Zrxh5VUyU5UeW3AzTk5df
0a6+cFEl0205BdyQxfkxtr8l44Pvva7xn/NKUZwR5BoZI+7MbAKw/sjFVTNsk/a2JUfQ6JT520UD
yEUyxGXdSFaSH2dnCkq6d4oPtF0KunqbTJohFNtSLpRJiD8D+T7nxwTPOTnfeK0doHoisCyN71EN
IEVbgcKAPjWm/GiQn7azbRt0wnO+udoLrkr+6fdPETFdK2dsRujIz1/c/D7xwLcx/XaziwqVgNSQ
7HZ07NTN6zE/4kksMKt6z5Nn062351f4dNf5X6IL0iWTXR1zWqaE58cMjQKLxgtL4CDcqQML30tr
7Zb5m+N3lx035SoZFHnmbupgJdjwIfI320b7NJ9fZmauZMJW6ffe0i75scItolme2jjBXUXjH1RR
QK6QyYrcp3mzQrpThUgNXHGnw0PPlZ2PQZOUkYOfHe+dtzr2P4VHkgtmkoZkrokmHMd1freGF3cE
/6L4OL/mih37v2qZRHgZqU3I9nZLFfYTWvYsQVbr5q6SL997497BpQtLYaeo+0Af9vSnQIMPYKM1
a60aQDLphTIOnDWU06Q4N7fXKLUL5oEGaV1fFizlBhYOG22r8E7rHd9TMQTgeqbzc0Iuu79QyaaB
Io2TwW1hdeiPkVTXpfe0ko+lu4jMDm1tJKs2qpGNyVjlR5LdzWi4VQzROugqJVTal0KxMQxDz9Ye
y9uPAU+vLHIXd0/x+HJ+dyp2vlwLU3vCqy03z4/m+tCh7ZJAa05b2/hTNXkpGruCpGltFAiZuPL2
sQiG6oflLNECctNmRv/M6gButQEUPWb5yopvhsND13s1nXmX2LqjmOoTpeN27DCPld6UHYl4sMDS
s5YvRvLnvPoUDl0ul+G5lxaEDNmxgx9szVsbp9PVfKJVF5rgsvDpw+SYmm2sOH/INTOG3RcWpxgL
xWvXpf/kOB8O/y4qAjYaHUmMagzJ1isxIR+eQ1eGeOQsHK0xKlgS2P6ejeXuvM5UY5w2y6cQ7iU+
6f1xxnrYZlCTNCDiqUiAMJ2TTat7xlctjGTzTKAGcvSrDJHW2wCXEJm18Wex7DvUXj6gujB0e4zW
6DiOVN8kuYAKCJJxFHV2RI/VwG9vRHbvzlbkr9t5HS/zw3KvCysm1LRjcBIidfYMBPXjnCz7qf2d
pvzq/MoozFWuqZkmC0Rc4Go8TihXXOOnukqDwnqcO83Kq+RL7qDKkYAqczM9Dtb1TPF6DRLTebvq
XmJU4iVDr9O4G/g4pscSbbSK/rGuQY7Xvbm6c4likf9XJ2O4c+O6kN9WOeifQ9bdGCZ62VSIuZfZ
uNzeAq/7pbmIIT1W7H3JNktzXTgDSNHDprvM4cvlMi3FWcpfaYJnZrqn/gpUqX9Tobvr+S2kcLZy
uQy6yfhZhg4mRwMN2JrhBDpsHtNs0exQlXjJrG136JCZjkGnX7xT/svq3ur052Uzl0zYxM3RdRhE
29beFMaGgDmju6zXoSsXyWRZt9BmdpLjitQrmPqN/Mk8/cW+VTpmVMXul7mTjb5s3dVlxgFgk8Do
0XjCCtHs2Z81p3LV7peMN+bTPMx8MQ5Z83PqNy0fgqn8bZwaiuig26pPkAx4irsUMPrVOJTZa0ff
DaShXCNqYl3RwWkpv7h+yUUzZGq5b7qTcSioGYmqvknzSfOmdzptfyVaOoXTNQdMO+mMw2QluM1d
td0OPITBHOPE6V0DKasJAqpxTqvzKXiytURnjHo0DnWVPzMrDhKON7hmjR8Huh9T+lwwHcxEYWsy
ibJNltRFna5x8Nck8g3/ypqSKyTBNDgNlXjJlIFhmQCT6Y3D7M4bao8olpjAOjhpFKUSL5kzLXxS
ucCOHnKcMKhfvqfLGGTdqJm9Yqvazr/rQNCQ1mSGR56B8QsZyEttu/nmT91N7y6apxTVF9j/DiEK
xytLr4X+QWnYIa/ALBERX3csVtjz/7BcBc6Sdg/xRfECMAgTty0udsz+Nte6rJrqCyR7BkmT46Iv
s3GoVvs185tiP5wgG54Q8ea801Ysg4znOpHT9WlfG4fWEAGtzXcTTxy8sa/8vvp2fgjVa4SM7Cpj
kxt4YDIOdudGokm2HeGhyGo0lnD3lJr3pQsQPJ+vzJzq7twKTyVzLI+Eu10/VNi96RwJd9mLytZ4
KpXKTr9/8iApmrTNeQ2zblM/WPkNbeNoLfc9jvnnFaZYdev0+6cBSIG6w2rGqg8sCV3gEOfZDQ2h
a+Oj8IByTYybd5R0M1TDM/vajPNd522Z95S15nXF1sityNv571AYiAz28iiJuwzd2A4G/UWWXeMD
Tt3dTPkNTTVORDWCZOEA7AvwWa70YEzvnocCZhaY1jtxfpBUl+T4Cx37IjDJoC9fLAXhnmse8n7Z
CuOPPT473hrwYdpNiRWIfo868sHez8ZD0+o6/arWSDL8DI1GOrPHoH6fAYThh86IngjdLm6fZtho
s2pcpGIcGRHmJXhYM3OM03j9NhO7trQ2Q/wto88tf8BtRnOoVayTjAkb15JnXSPMA8iWgzy5AZDu
pl03qZEEtaWL7KpBTr9/MpvaFMxvC8s8gA0AJSnY0z6etlGQsP5qO02u+i+U9ovdIOPD4MWGtE1W
82DWbxjD4ywgS0ByAfYE1EFP+KwxyPN0R20aulg0csSaFdUTEgQxrlOesPdO+RNkFNvzRqbwRnIl
zlwmM3WWBV2m2F2aRcMYh3UN5pT38+L/eoWvPlg6BtjxgjrMiWPpZrGvpzmchzcwHm9WnJrMhgc2
fyKNvXHWa4aGL8Kw8BL1wCsdKvhrkgfmmtI5wRp9O0m91jxkpybDqYt0cuitZYAqtW5dQjTz3qzO
vq3vOctCd/7p614kVGFLxqE5TdOW7dibB6u7q8tvWfpKxgcBzmIPJdz+YQKu18EGPq9n1TJKl4O8
IK6fstk+eNP7Mm0F+L0zOzR1dw+VnUv+ZFo5ccYV4p2+C1yxARywzx5mJw+y+I5d2EWcyhC1hHsg
OlqpdUj78cpNreuakIAWuuvH10qiMkJtqMG1OQO9d8iF+AN21QDtaH72s7WF+qLz6/D1uYHKlTmO
j9yYlxPrkLTVbo77by0tNSAs1exPv3/yT31XEfCcQjnL8JF022rEaX16Xtmfy2YunRqa2ejnpYB4
wCc3oL2+AjhA476/PpBQuQzH96y8yhvonSbNFtRo711hhuDX3l82c9nEUXNnrBXEm9yPwBQYzUWi
mfnXMYHK3M64IzWpb2E5gUVBB7sk3q/1H1KENtMEUJVqJLvt0pKv6IlBn+3pdqyXqDO+Z362Pa8Y
lXDJai27tIiDY9Rz1j2mogia+HtmexqPozjYUBmVNuRJMtgDOgmvQ7NNlvzaGu3NwLpfVp9HKZ/B
vdG8lun00FEj9Ca2Eanu6qowBRmxNhk0t9JVWIfO99E8h7OfAgzT4OUhz05BdMlixeL70oHAXcqh
Q9sw6xCb38AGU2UOmj1+F+JmFkyzvxQrJJM+W9Sye9Iu1sGOX9CkOaj5rSCXpcXo/8BrblZaPZ+t
A4nv4yQPiw/CdRRZqhWQwnopHLNdE0w8K6+z4r6trla8uTSv5zeuSvOSRSctqpzIAulL5YSUbqbk
EFu/zPSZrM/nR1DNXzr50xEsa/HUn0KBiwZbqD6k/EeTDBEl4rJcDpVpnotljvGAP1kHp71DKQxp
XhezCVpnDupB81yt2j+ShdPGWUgBIzyQyto1i3dDujyaKr45ryWFeBnIZjeFRfOaI5p19yxuAiCF
1l6XWFWEShnK5gsKyttshG9NzJ23Tvv2siZVjMootp64zTq4nXUwVpCnE3q7Ok+GMWrewBV7R8at
NbxOh8TC3qnZXdlcucij+sAViAuDzv8YnqcCTFox5LO5AcUwiq/vYyvFq8oUJtPj+ZVVKV+y3wqM
gjMVNcZo/b2TpM+MpJqQphItGe8EXs9k4RlEVxbqmrx75OU0fkElWrLaXnh20fDUwhUNYB2/2BdC
59C+zldSTwrE4zL3oEtPrENbjh/MpJEwjStj6qOsGW4X1ACgT3VguKbG/6gsSzLctpss1+clLCsv
7zMPt5Lq28wnjd0qdqgMZFvjWgCJbpjwnw/1GHbGGIphV5iaZfj6NkBlENuA6l2QHmDyKbiD7O5n
Nz60NV4wUQrZPnEdr5zqI6TwuyYJ+KgEVsQnU5CXfIfumvfg2hxKT7MIiu0kkz/bDjXmsfDNQ2K1
UWWAu8TV1RqoRJ/W/dNhnfDVMqeZmQda2NuVNZs2+3PeclXKP434SXLG3bVeBqxtYXQBrklJfpOX
v6sSzIFLmJtzcH4YlfYlK65qOsaV5ZkHh6L1tGj3PvWDNKmu6sb/cX4IhQ3IGLa6bRq3mLHASIiG
vpdvWI1Xl0IXvBSHCBnEJhZHTMxwzANoKoPS3eEVImgtII+Czvg4/wUqJUlWXKdFmdPONg8sPhrr
tqZlxME/Zb2cF69QkIxcW/q8aK2O4gWBrPuR/SDusrHLITwvXTF5mea5MpIp7cFecmhQyGZM07Z2
4p/EwsOB0J2gVUNIJsyGEgTkGVqYD+LBaKPCRznbT5aXmj2q0s9p2E+msFrVsnglXuxs6r6uDTCJ
Rf5jcXT0F6rZSzbcgDyVMANvdY3tB7MfLbMI8vi9vIjFllEZtjaDgwtHNWjHP72FLVGDIA8a8vOr
q9KNZL/cc6YVPdHxrrfaewPkVclE7nL3ssdSKsPWqNsWYO/Ds5qZA6XEdgl7Tr04pL9HrrnVK8xX
ZnEeSJkYdteYh8oF4HTYoy2Fnb0KH8CYRpNRV+lIMt/Br4eBrbUJtp5HF7e7JY5DUHtF51dAEQJk
aFpqgPvY80rzwImIzHZCD/lWI1oxcRmJlsakwm0Ronu8wPVpubER4a1caPaOQvXk9PsnuxoHd+KC
cnGYitcG15Xceo2daSPIlV3oMhSqT5BsN0/LmfhiFuhydKiMX57xSKen84pXTf805Kfp9x7eJfNs
gujsuA47kfwccyCYN6Or2TeqAeQQ7NaoIGorcWAED6ACuc7mBJll647yC79BMt+qGlxuDGw+rOwh
cx/LDiliC22I7qpGR/Ov+gr7XzWBxkfkoKmfD3z8jnqHljyQ/gGAxqzQOQmVBUhnai+z5jgt+HzI
EzREf0x1dqs4AsnEzQsafVIkZ+dDurwY9nPdbSzgO0wvCUh7ra3iUrh/GW02ZSaZLWGOh1HcuBkP
TcT4wkY2TZMLUliADDXz+DovqBJrD2lDggnAW5+nG8/xNbdUlXjJiAePe60H8viDu9RBarxSNCGu
hm/nTUwlXLLepUxs26gg3PFJmPb+BmRx+4npeh6oxJ9+/2TBFbczI5uT9rB25luZmT9Tp7mrnFlz
rlLsS5mRGXzAzOhPswfBeDRx9m5XmeZerZq5ZLdkNXvHM1iD/F7kmr+R4Cr4r/M6V81aslcn8Qgj
uEochjVeNubM6h0zUW9wXrpqt0u2CmwZcdcR0jtwezT0vlmXoO+2iy6cq+RLsVbUYOxv8IZ0WLl1
2w4U13cjGHl6v1QXPnfL6LIiYX3lrml7MPIpQSoxDVrD/WO4k8btKzJ6VGZhju2+pp6NbWlh11dG
H1h8SjZ1P/+oveVQ59Xj7Kw7VuKdmIpVk/ZR7CiZmLky6pnjGEqeScvrsG9Yvs3L9K4Sw0UdlhhQ
lv9am8lZ6k5kwZ5tTo0IyJSEjUF1p2jV/CVb7t2aNqK3mkNSvs8ornLFi4Fiz/O7VhHD7JOtfHIU
VjZbadI7EE6H0KRN4LAuwN04ib+nupJb1QdIJt36oELMV3zAAqpK1zQejXoMEjFqzrkKs5YZwyav
MZesmZtDXdIdERx8NJeBs6iMMBsKn3UxxX4d+xQEoXfFaETLsKVcU6Wq0r5k03bZ2iYfTiGmT65s
9x11LKFtD9HIi42V6FKqCs8hQ8y41TUePHZzYNbvzr4qGdtMYkeTt/NbSCX+dMj4tIX6qk9rr4P+
l9WJij4F++5HcSqy0pzkFIcVGUnWDYPvjANvDhn94NZdhWR5X/9qzPt8uRKtJqKpPuL0+6ePKFZz
TnjbwXujJynLqoA0x5I3O4vqznIKK5BBZd3Y2RNy2/XBy19ZMwYLC20d97zi7VVGlFmFSGe/6OqD
qB8x6WkZgqW+9lE56UeuQIZe40oVYBQqI8qAbs57UQ/1oV4fDSffCvLo1ejbdO+iN1qS8sCqrpz6
Do0/SWqGfXGTmalmG/xFK/4fCIPE3r9LVNdNbaa5qA5M9EHStw9m8Z7kRWAW7ZaxX6m/79sKEFMa
xvFzNreg5073S9KEHk2jvIzcfokyX3eDVMUyGZbmFmys8DSD6WQmiiHncHWGgI03C1gumM+jFsyV
ZW9GHogTzxuaagdJ3qIZjSVGPRP/4M0jSfZ2+trq+ChUuWgZh7bWju/kNmSTHYglw27nPRtvdOdu
q5cy7HPNFyhMWYah1UZWDknpjR9gON9Y9Dn1n2g/7vh8gxZvYhGaYRRuVeYocwkrsqXDME7th1V5
QwETbMskWNegrnXJYdUgksdwajL1a7k2u665x9ek9nec54O+2jvuZYWx6Ff/744vWMly9CRvdt7I
Ard8BBd/0FiPvNZEToXTkwnLai+ZHX+xmt2C5y0LeQ7uvwp+U9GL+hwyKmPHykwUZPaSdufW6FFG
j17za2xfz1uDavKSO1hL1sdWkbe7bHw2vKPZfdQg36l1lRwKY5MZnTMKPufJLdpdW29H46Ohe6KL
NSrRkh177l/OeogukxvfuQendu+8n1fK15sSTfn+3TF8dAYwAEMp0yhw0d5l+bBBg5CgqpuomHSO
6GvVExkGlovSSusFo+T2WzM/WKN7RZYssGm2Of8ZX2uIyCCwuhqLOs8wgCj2a3oQ5r1baI5cqrmf
fv8U6O0yb4xhrdud13/45kfb/3Csva+rfvsbzf8fpIjMyEynIfOZCfFll26JW20X549TFrdmZkcJ
MaK6XkNnEt9W4PIsY1945tbJBfKiU1SsY3SZ+qRD/ZTnxO8SbDDG7mj33izv/fTtvGjVBpPO8jTj
gPsZGdS3IAiXexrflCkoYZ7m4aKTGJERY3PfW5WoMHlhf/PYtmNj0K+7hGjWX7W1pGv6OsZGjNbq
7W52P8Y5R0LrbvLfzivn65sIkQnMJmdO86Ja2l2d+0HLkogRSxPSFNOWsWImaH6NruLwpPSlzL7N
5JYgmXLRtGUwWFmNNjKtVgtw+2NivVmOZiUVe0WGf4HPsGFihdyczKFdXi3N+zRVAR22NdHUH6jU
IlkziBiHPs/sdkeRvo2b7z76aAhLV6+skn76/ZOvMPqOO7TBB/jNo0HvSPY69xfqRjLRFUS5rcHM
dldl7yMJV34/sz8dqO+QRTm/qqrJS5aKl3Welyftez1KxnfoQxrrSse+vm4QXwq95lKi59EE0ZUN
YNMCmP2Dn/yslhfL/PCcp+xCkmUiA8AckBNQI4OWnPjaaa5n9rBeRuFEfCkIDx0Y0cQK0Xb+kgGM
jWqCeXte86fN90UMkEFfZuY71Pc7BGEnw83gOkX6PBE3+ay5CankSxdus6uWYSAjtmXx4hebgcRB
CX46bZn+16d0IoO/4qJe6TDC14zkV7/8jkEsb5VjmJW3dtOF6PK4Oa8nRWkBkXFg3TKUrCxKBMur
ZE8A6t+w0O83S+gHNCyi0gV9bnThWJItmwCuk4xgrGFjbd0w37Ym0pVhFk4ba2PuK7AqzuGFY0nG
jRLQemwHjMXTcIrscAj4qx+lAJBe9ffVNokKnYf6e9v8aq9JVh4LCykiA9Fy2MQ7emvtxzxcwvLe
3eKnRqM8hSP3JHunc9ZbvYnvIfyVtH/W1t9UqRPaFZ5sL4MiEBk+Vk0dQIdl3+I69bsViMsuOJpH
HZmjymQkazc4SxpzhkkSlOhaPrixysBg70gYadZcMYAMGDNN2xlWv4VNlmkAfvUAnQXoXAVDdhme
CNUo/wajwV1xPY+hoLi68dJdbNLAd26TCxmkiHta/E/BLiOs8tzMgK+1bikqxIyj0Wre/U/7/otN
KsPEcKRzY3RDwrmobwPczEO+/LzM1GS2M8Cz7aHtim5H82mbgroEoMBN4T2ayS8TdIhAzwRiBDsZ
dUNGaCC8h2H9cX5s1ZJLVm7PmS+mIe12GW3Dkl/R+ZavfeCVmrONwupk+rO5NIa5WpNut9pvs/1g
rxtnroPMvyI6PmWFo5fxY1nSeQ0aO3Q7AJSX05shrGJoZ2T0nsc8Dyp2UX9eRmQkmeNMTZ9NCLZG
/tp5t/7yUvHH86ugOObIxGeMF3XsZjiLzOKYr89++0TSw3nRCvXI6LFhWMVgVitEVywcarptkxmJ
4Hew+warC1JYQ+eeFB8hI8lW3iSUrxipbw92/b0fn8tcFyIU25RKdm1NzooHW8geup9D8hLnTRAb
173Wtarmfhr3k98wFwrKxxLyu+atRdqwaQ6z7qCpmrsUtPNcTJlFIbu037ryJkWz0MLNAq9jm/NL
rJq8ZMMl63yQKQsMYByn8WYVd4l7dZloKTKvHHzToyC4mpBf6ZIHBK2lVq4jh1BpRgrJpoM+5Hnt
QuvxIwPBEfKCLL5HoVVwfvYK5yODx0Tpd3EKWN2uSJ44fIHjben8ndL3MtOg3FVfIIVkbid9HOcY
IWVABXbvefdjam8oumme/wKFfBk9ZjjoKdwWOdzzUAZpvJuXJMzLqzXXuGeVfDkeN3GBdpyIPF0r
QAL1MNe3Xfq8VrryMMXW/B+GbCZDyZOy2/n9re3czPVhmffnVaMSffqkTyZbWc08JhWmXjiH0n4t
yiYoRlujd0WwJ6dBPwmPWeW6uQvh3vCRkit30Nx6FLknQiRbxVs+q+1h6HbWi/fgfXjbbJNGWUgi
427OAhxH9/nuvH5UFxMi2W6FhpBAtI8dTtViY0UdLolBewOoywZ9/bbuPYraz4+kWgn7X2XVnPvU
y3m3I9aTbd/k9W+uK9BSrYP00GVbY0eQo+p2aeOEDVCfWlqdv5nXL85zMnys56QAAThWwtij3Ly8
srZWNOz8x78Lsms3hR00dmBH7S7RYa1VSyKDyezSGbyU43P49bzJ9uXWfcTr3Ri4Qbq3bxCR3c35
JVHo7X+osqxoPb/AQMz8Ma2hxTWnCcVSy7RlvFnQf05AabW/r9jvvA9THUGrIjVKZM4yao2emVnY
RvWH+5Ts5122ye6e40cjBFw/bIOw+9WH9a54P6+iv9CKLzaAI9k46CRscxIYD1nPbbE3fpp35Tbb
D7smNO7tR/Mn+QAg+1uLMc29+2zf6Lp0KI5kMvAMQBUAaywosQQtFRVvSEP3LVoid5vF2Y2Z7lah
WivJ/j0vtzLTwzBjZG2HYAjXCLieDUg+X9gOHQqPydYPz+tS8ZYmk57h+aOx0EIDF5gHZ8t30012
BbatvQ41pkjsEkdyA3jCnKeJQP6w4W9kk2/Z9+HD3NqRuKFR/P38RyhOC44cyzOwpJanvc0FqCqv
FlTDeU/O/JrPGuP5i1X5YsfJ0LRsIf1QFqcRrsl1fJfs620MTHhQ3izXU4icSmgG7V0eVjf6pVFE
eBmtNrpg3ex7eILWT8PB3jaDjwJOsEVXOq5u1erI2LR54YCjnfz/sKEfZNPsihDonzc7MAMj0nVN
U0VOGZ/mr2MN3wPllbfZ9wRmis5j66657W5PT1/0Clb6fH4jKJynLTkGbjZo3nhynkX7yMeHkmgO
iyq5p98/HSrmZIz5eArIo3EH/tikfzk/X4WhyyRoRu85SVXijl2QJpjTF9csgFrRnBBVk5aCe+L5
qJ7leFEZWyesu/TasL3t+XmrREtWbcfoLTokeHvw4uSmz9Y7cOJrHJKlymHKXSxdy60m1H6B/88y
zQ0yFdPOK1sQhtpue+XjOR4tpsETZ7Z1Ephz3YZujW7GtS/AxF8wc4OiBH6dibTYgJKL7IrOotdx
noBzOz61weUx6CPzeqg2NZ5PQjL5VjiWU703E5SW2XllR8QEJSlKe/q7wmmGjQkmjSA1Y/yzPfP6
nk31+1LZbtS7YxKC8oRtSH6iWpxrHq2gHQirtfO++b5Xg3W9yUG5kpjojG1l7Js5mcBnoO30uF+F
a+6ttZ13eQ5uG0OUZFMDCLNZxmIKzKk1fog0vy/9KYsmy6rCLDXtEByz/LYDr1YkvGmNLAv3usX3
HRSmr2j/0zeo7AlEbM2haJsqYLysoob05R1NW36VdRZa3RLfBXk+IEpL2Tb7HMH7hS/5GmWF1Ucj
nZeATWu79TmyxYA3drumyBlKvO3qcTEMEVnMSe+IOyQ7vvLkyllW+73v+jhy2yoN0Yi2j5DkdsOW
lRa+pK3B04N+ekHqjCMQUnjBB0x+DPyK2VFWNyta1frO3i95BbrZpbhhsWOEzdj1mzFFa/c2H/J7
6prL1rGIf2+nrH+3fDzQOtW4vC+GD6bX2dr5k7GGdT/+rGqTXXZAlmEYfW+AVQX88LtqQt2GG4vv
IvY74L1SHRubwsvLPePA80Z7PCz0u3Y05wef5+gIWDr5TSHK/qWmQvcIqniqd+RkFlvcfJrzsr8Z
5yJcFxSTUTuYzB+OR6Isf27T4c4QazCxt2wcNOr7+rzkyFkuIydGDzhAfzOA+a+lQ5CDnD5nML3R
RuuGKjD9ODrvkr4+Azhy1qufi5UYTTvcAKtkWU5Ek37jLONOgIqK1BoA4tf+2pEpD/jUtLZbDeON
N5Kt2/+qZtTVJrpHFYVXlYGyE8pJSiuG4/NAYZHEy3VXxk/ntaMSLb0WmFaMqqB2xQndeIg7K8jQ
lPO85K+XmMjwWCHmvJst+IgVZQHxa2N+FAb6TODMCo/LbE0s+1rxRO6mW3sFHnEZRjGGK2H+KQxg
lDWqUYk+/f4pttM88ZBMhujRfiP5D9bcj9Xzed2otH76/ZPo0veMdABj5w5E45HTLlFV55oIrJq1
dEWYK/s/zr6kyW2dCfIXMYL7cuUiia3e3e5nvwvDfrbBnQBIgsuvn5RjJqIHnyBE9FE6AMRWKFRl
Zc4ofMFXe92hhme9H9r12+2vVlikv87ih6/2ZyeqvAXbsGn+2Zs33xNpu57mVscLoPp0yXkIFgsq
1Zf7fZxe7erZMO7t8O32p6ualh4CmzmudVWAJzHctkOJW9t2ozu/otmnmpdRqhNKlH1ccfDItybp
oJvrbWuylzp4quLrZXjq6jo9YaPLjqZ9NMUbUFzdoDFcijWVIan9Xlh+taBpb3yAYtQePhJ2Ghwd
GFXV/OX/D1uG2ENHpggbPRL/VMt9JXKjyh1f4yWrWr/M14fWvaryI4ACGGAYU7qSI8q5E9f+Pek4
BlXzLh1Tdw/r3vbRvhf+qIMHH/ejJ3RGXfXx0kEt6MINsHjB8tLgxxq6x7G0t1gwF0ChSBMwVA3A
/v8nyN6C0d0K9MH96C5AUtm053uQJp4+s+2d/0F1FpsxN12Ixy8E37sxyGp/u7Mn//C55qW7qRoH
5C0rNO9ANGomsY8wtg6lq/AKZCRnzQpnXJ2AHTFFd1u53XkD8GA7OZS2f2wGeM23x3B9lR1Ze7Yc
l00YDkUgFaLLZhN7tpk0813xOaIKR8Z1VtymFTKlyCaQhy26xxspnsL7WlcIdH0DOTLBX+TsptcV
A5IJHhL6Ylu8ZO0Ef42W3vz39gypVkI6B87sB+UOn/44TNWB1b8Gy45r+tyzx0kHTLoey3Jk6GbY
2VUXQuAAC8xfwdPKY2813/e6eIkCAjXp5mGJii8tXnS3h6SaNeki81oa8noQ7Lg64X1Bqt9ha54K
x/3nc81LlxmNysUgJZrf5i4zIDRhh8PJ93TEsYqvlyGdxVTjwRFiQZDLgxhHmY5QPC/wGLv99df9
QkdGdQa2R4e5QPOCe0C5xi357hRePA7f5+EUFp8jIXNkkGdvtms7XeLygVM7R94znk/jooPVqObo
ctw/3DzcK4edexw5HxAF1FVKDS+uAs2drGr88v+HxgdkFBYH9AznxnRcI4bkUb0nyMLbIEUGb72u
kkBRKYSC7v+/HzpUQ7e0xXIWXvkedV7Kogr+xUTjsLD257nqHjt7WjLD8qHYdwEZ3N4ByhendOSL
1mbhMPD1TMn6w2nHJ1aFWdCIp7JYlwPK0cpscX6CK9DCgOv3KhBGcrvrvxWS/xuvdWSI6DzwsFhW
YzuTiCDjsb+aTZcLRuPacB/AEn3woJDlefRA2vHeA35tISyrwfgR94V5CGpQJvEmKUfxuGHCwqBK
iUn+VNOf29+nuC5kiCNkcNp9g1jl2e6ml10sgMk7GSqfD7VDNEBzhb2VwY00HHfOm3U6R1Vx5oMV
I3V5nizjWFff+GR+zjWQqe6cYrYCg03T2SopgOH2ix2RExXT4XPzJG1dRLv7yd3QPGRan+w6SMKe
n/k+PkbGqjmFqqWQNqm5eOESUDzpmRcM8Q7fzGiCB2YUp4XrsoeqPiT/DCEIrK3AMHhnPLGSHyw6
Pgbj+ziE2e2JUtgSGb5oDnCNDc8dz8QEKB2lMGWLyGRn96cwoLoyT9UwpAupGmynmocQnfjDENc2
e3MpgA3DQ1A/3x6GogcZxjisc8fnnkznzQ3PYl3uhsrI6eo/Mi1rimKmZBxjKJxoBFfyePaDGbyk
NAstnhExHz43gstx/GDUt4W42w4E+tngEarxwrgfyjvbcBMoYmu6UI3gMnkfulhWf4DUI7qIUOjv
VdF3EQ5x6OnU5BUU946MaewYqeYNFdXnHsrUI/vjsyDbfMRs/del8dOqZVkQ+qntGVnvfhtFcRx3
O/YdkffEQDydxKNjZbMp0iF8ce389sSqrjFZ+jU0GTcNm6xnJ3wye/i/0Vvpg56jubejPg5WCHEh
Fa990ir8Fxn+aA4RAvc7mc/CnrLV5wlIEDKPvgfVKZzee11GWWGmZQykXcMsDLSazyhqO1XueRdN
6gOqzd3vXkF0N/HFXl65DmUAZDHt+7YO5XwebQdx/DE1mxLs/Txl5Mmb4JWRL0awPCIQ/YwQZLbs
kG/tjNgAsc3t1VPNpmQ6gtkE+fmGYY5VlKyQsheki8PyNNHmbvX7U1//ut2RAqjhyKhJA2U/gQFK
7jNpvjQewNbzk0VDFL/1x3Kxz2WX0vDemDasZZTRMHzEPay5DBXvDxlGyc1LuanlTmfYMehaoOQ0
eqvrKJ4YitNFFIOmIF5ppEE1K3aODKz0KYNAJqfTuRpfl/45KuaYm+RgbRClIY1m3RS2RhaWZdU4
Rcww2bmmoVFldU3EBorERQT3VtRFgya/quhGxlWYoRtS2x2mswPJjHk0DytuLhrqbIeqeemO353N
WawVvtBGq1NVFo9h7eUozdfcWorTJWMomHBsr2vRfEkDg55bu1/83Oq9Zklvb2rFtSjr73o+dHRA
XjOel+jCr1CNS+pDlEuEOiCAqoPLyD5cKVHIDeqCkuvMyuUYGvZju27HZTYyM3Ky22NQrIEnrYFH
17ZZyTSezTEE2rsmKQWZQwwXVQebU/UgeVk9n0lXL8F4LpziIByebHZ9WlYdGYtilWVIKsAYdbGZ
xXj2In7cg/qLMxk6kLTq0yXzGJHImJD9Gc+iF0m3lafZgWIlXzVzr7o7ZTBqQ8FSz6k9nofOOfZg
pebNj9qa/7P2b3Sjd5tvHX08E+yKehrDobLDMsUhd0XbGhG6LGl/dqBKYxt467nrl62bflikSRqQ
TwKhnFol0HuNmdlmnUbO/OX2dlOslgxfDUXt9Y2B7v2Af7fsLgkXp9eMTWF5XckBA2HsLqzL0IAy
mQAhIM5jQ458AYRD/Lr9+YoDKaNYa9ccFtNDFxMUhaBG6VSJYx1p8ed286rZufz/4bzXU7eF+4jD
6JEiMdj8DjIVTTpN9eXSOefOUlt0HfhZIMDH7R8+Ev3Wmo66EnfFJetKp9x3V2IEc0HPvIiOs2Mf
WCD+I/V+WvriyNcgbl333djH19szpXBcXCnGB4LgaBj3fTiL0SNQ9xifaQC3qSqy3qsp0AuQ41uc
zxXNOjKytUdXRuSu7FxwgDWPUxl29ySogg3llTWqb26P6foS2bKuBN+G0LKpN53D6Nm/eAxbPE1B
7Ajde/e6ObPliNMMUkTOQvhgbB3iiLspJ9/qTlc2pPp8aYdh6/odtR0k4YMmFgbcVFHHq/3dWzed
vbys7hV/WUb7coKCPUZ993XMymcnrbIoM357xwtcrdDF5a5PkiMDfRnenUCSluzctaZ52EFildK1
CeLeLL7eXue/2fFrw5AeowSJD2jINPxcrss/rfHG3TATUZMPrnUWAIZ1UFkH9cP7StzDbAAGteBZ
1xlfAgG0EpuNp77XwboU50iGCC+UFpNj4Nh6SOVNLPEgXCpAVV27wctW72biIbn01LX93iESg/oP
zVKq+r3M/gdLtw1tt7lz6b8CVZ3VoQMiniaJxioe+uhgzVUyd+vnHHIZ6jos7sSmFuERET0x1JGw
uk6b5X1p/nj1z9srqrDbMtCVu6bdRytcHL87rs3DwI+faleGtzp4upTw8MdzNGbL+m1g/9xuV7HH
ZQgrBGaKHS+e8RwSBpX6/qVxy6NbGYfPNS/tb1oiKMs6Cw8uUZ2L3YzBr3m/VLVm76i+/mKAPuwd
xP88oKJ2BDe5kxSsPRaGSJmtIw5UNX/5/0Pz3rIMdEVz55aOyWZ4JwjOQE5y0wRMVM1Ld3zIVsu2
K5jJTlSnEgdq7cIDp1zzZLtuhR0ZuoqtLtwBqsPYMn1mAzvuVMemPI864UFV+9I9P+xlyUofazu1
FGSg3T9+sLzOtnhFdbvmwCpsg0yv6HQWH+mli65/DG0IQj/Y3f1S10kEtI6lI95TDUTy7UHLtm1Q
lMM7PXJfoMH3j+cFqOOcGVQSG835VThFMnIsbC1/6y59BOybWTyW3Zs/fK3nH/Z27rtzuGqcIcVQ
ZCFf0ZbQhLYKfjb2MonCuLUClLE/9rpYvGLLylgygDDWPhzq8VyVrEP0FOl51tevZAo0A1AA3h0Z
R1YV2+w4bTueL3wFXUYy8nX5DvbmDAUJCEKln7JLMtfiPpuVy9wOb582+LVNIM+2l+dd6CCjF/N2
5Vr/i7P/YDjcZi6s3h/w/oiMd0pnoKCNGHS2d/Nq3S+TrjREtdqSn2W2ZeBVJRCV1Dh0Szaxn+DY
jDQroWpcOt6mae4AWLPx3FvBsRJu4rVDCjm186qr2VCc7r9ZyQ+zVC9D7yPihlnCOahOpHok5Y+Z
/CrKdHd1MjGqpZAOd0kQKacNH8/c+rnSMpkQV53sMwHNQzhqCT0uk3JlwWXcmZjDxgrEZSg8pnl3
qaLJ3Dc3Xv/WAwaaXavK18r4s9Bo7cAXGIxNk+I4H0nmp3ObrFmbVYdSY6pUsQgZiiZcKCexBrvX
2ZfF+t6WFJHSbXNHcRpqyoE8KaIiyPZi2/mpBBc3CrwWss8nGwH5UTNWxbrJMr6Tv7vt+jeiVnvn
9r+1y00y3DXiODU/P2UDZPLEtmee0w2XNbNe+hblBBTQev9TcFhHZk7kTVnsfBjH894eaHSuu7gq
D7e/++IeXNtr0qmP7CUaID09gi8IN9XRbzT4H1VAyJROfLt73jhcvtl/2A92Zp1EbPeH6j46thkq
NVN7yG6PQFFA4sigfZSbUbBjoCfDTooX8N8kzQtogZfEjaNjcd5SaG4cPxl1lPH7jbeWOwkwX3MT
JS3qOMASVeiyidcvRFtG3tEuBBOdDRMs3NdL+dfanladFptimmyZRjEq+olTB40HKP0TfVwfhiVm
/x3vl9TJttNLZ8bz56rJbRmHx4dqn8smBD2t+1/tPkX8p1loHFHVHF1umA92vnE30jAHXpwwvg5V
kIX1V9SUnG7vpet2wpZxd7PB2rDs4eV6fgQOhc6Pw8p/DGgVk9U+tZuuRk7Vz+U0fhhEtwZDa4NU
6ww+NqcTeCvdrd6dN8/JGGkCc6p5kg42qj8CLtglbGK98vqbOZ+XSaeUed1o2DLyjoSMle6OiBKJ
Huvpt11p5DFV7UrRt9Bygo1TTMsenGbzbOuWVdWudG0bbr/2Jrm0O0P6ArIdRCtYrmhahtUJXzRu
U2MqZvuumB64/bltLuPphq0hbB7Qbgs5VefJXM97+Xx7k6s++bIpP2y+vcCN3Hhoeoc4feRtr5Ft
amzxdTfPlvVxqe84U9UjEuja3sHr+dNGixLsNSyuEJiJb3//1Z0dhnKsfxChGRq85/lerqfO7eMF
qp7gqkpuN391etC8ZGBMoDydcWl57lOxxk20eS+ihqd9u3XVx1/+/zD5xuyhpEhUPDfcLW77+rx1
TrqU9Hi7+ateMD7+MqiPzTMSWTMK8nLa2z9mHykKhmJJi5Czwchh27o/wqs0fV1dbPQlWRjDm3bX
RoQhD3hxhEbE0Y7mgzdVKeqzP2PE0IXkRDiQ40UpJ4ZjhuKO+2i68o62q4uDqRZDsjcOMyhEy7CT
6D6kU4HCONKmk9FntxdDtZMks2ON9jCQmfO8WX3IUUdfnVp8xiNEueclMvBhnevJCWzh48tXKL9D
2fkeqiYHBDg0S6uYGDlYvbu1Z7J94TmSn2/ttN6Pi3cy1u5we2JUzUsWCELjKLAnExBEVrWdjG2c
D3z1y2QOuC6Hfv3dgRmSjnFUCIOXczTnq1g2xNpEkc+VDeUvHtniW+mtPUIaDRKgHXLhJoRI1hZ1
usLXGCnF2sucFSsCDyiUQ/fF+tWg/xWN5kQoDp0MnehKIIb8He2ycUg8JNtIdao7Kxumt9tro/pw
6VSbzbpFRVlN+Qa51Zh5ZHgUIFP7zLWGVZEOtFWsnjA2MuVGSPosYs0TJp6dKg4x9dvfr5og6UwL
UI0x1BxP+b6VyEbOuUHMO/gqSLAzofFTVPtXOtgRG7yBmHTKq0txwzQdNr7eRXXzueMhh+eblbFi
rntoxZp2anEjmff64Ea60lnFHSFH6Sdnm8LKGaa8LDsWB3xPw8FLzMjP7MjNhElSn7gaE6hYDZlx
AvE9cOTX6MvchpetmA51QB+LAM41CXbNjr1Yjf95woahzDdhTGMTTI5Y85lH+yNgRFteiLU5oBKo
ORqLF6St23aaAV1nt0Bvlz3xwfKa02L7ADuiN79IfNdJmiZ3TJ6ZO5KH6582nONu3f/dDJfGE382
Kye1FpSmdOOv2xtctXyXg/vhA7xyG9utLLDB2YKy/t+GexqCMmMgg6w35PN0IKGrQWYMVDIEdTfO
c2BHU17Tt9Z6toNnRNNY+BtszDFdvne2zuFSDUiyCUG1jqwt0RGv/rX8EQaZJSAdn63fEX2ms+7S
UXUjGYYeFf2uu6Gbsd/icE2Dfk9tAihpf8TLwDYHjf+omjfJOBhkNQtQys65M3upQP118+4GPLYD
N3EnvLgB3Nsa3SKprjk5FbA50BumRTPnUIXcMXkFKePRDS/wVWjaiZgveF364wMKEDQnQHHc5KzA
WkXl3EEmMh8rHoeiOywOivzXLgb1T9oSXQhBMY1ycmAjJOoXhm4q6hxawN+8sEoYWzJzqrPe+GIt
YMjQkauqxnQxXx/O1Az5h7kfcaYq/pN0dyW0e9z6X2iG+Var2RaqLiS7sQzzEhgWth/h1WEajzXU
g2yoGkT8sdERWKrmTDINQM1vC9hLplyUXytQzAgOmzBD47dDMVkDOfAvdDQ141H1JZmHqm5IKzb0
FTZ/LPvdDJ7pNqW9A1Vn8s1YYDJ0iQnFwZUL1KHgY2FrhVPeDP+1IA9ce2Br6RobbXhYVzPWQuEV
l5WcQhiMwUAOEh1Z0Z5wP/Og0M5LOwYV4Oeck7+n+MM+G0QgiD+Vcw5uwcyYl9M4vAnrye11spCK
VZFTB83cATQ/wOvxSxRAQZ6AsddJtCe7cI8M1sdt3hb/k46EnEAYygWgvouL3QQh6Fggd1QeAZ/6
0kAf3l7KuJt/377yFGdHziHwfgw4NNlE3oDbfgN2ya6Ssv2GR2HqGhov4nIOr3gRcoqgZZZLoR6L
UvbwIXLu4b5DV0vz6FdZaTk7AM41uoU2GveMl3X9Qr09btpfboVqPHEY3Ht/OLWDqXEfFedFzhb4
UOzcm3Gdc3t4NNqnGg5kb0NQvOpjx/3immN+e1VUMyZZAM8cfNJ6+5wH7mspfjdRTnWKwReDdW0x
JJdgc3eXBBRNR/SlrN+oTmX9elYiDOVcQeGB4zfotjnvN+vRju5tENg7wUvknknxZHrYVn4fj81j
YN75xp0xdxprqdrBklNgk8mEAC/O5eAAuZ+ExmTQxOnYmIRTYA2ZB7IGMwXqrzveXpzrmyCQSw7t
oC87ZNSXfG7+MPOJz9k6/1kqmszRSejqyK8bzEAuOuy8EO5F4S35sD9EUwaxm7h23ZgshcZeXp+2
QK433JwhXF3PX3Jh+7Hv/ROMf+glSL7dB9qah+t7LQikS9P2xmhsGAYhRATVvjZfPB1Rg2p+pBPi
1DNtnRKfX/TPIG5pQg5RuBVMnEKzrVSrLJ0TUA4bXdMFS96yLdm6L5v3bFc/iQ/bZWTrp4qWwkBO
S3EC1RtzxqFh+wOoF2PftQ9V993yD2Fj6EzkdWsSyOmpCuLjhmPiyIdIphf0fWuOEDbIrapMl5q8
9lAL8naeuB3PZuTFvLC9G4vq4FtVAsLE7PapUbzuAjlx1Vg+mJwbe8373T97q5+Y5MXynhYj+pe5
YKczpqQWX4X75guR4cjG1vBj18rjXr+9A5lWwmibMLAbf83bNZgSy9rKrFkNnkUATzy1ogTLQWi+
uYUH3rlwWjWHTHEA5KRX0Q4284pV5MMUPfmRex9xHSu2alGls1Vue1uj0gwXd1/GG/3aLriHou+3
F0txuiLpdFEqSkJWfHdkoYQetZeO/XSpu2r2X7c7UH29dLqA7RyGjg0LXsDj8UJqClUPlLDr3r2q
eZcepJuP8sad8iVfwaqIcpxne/9UIhknVrpu3LKLKC7QJY+4nQVFnTuovWGujktC8eVy0mtfQqgh
snXJqbc9Rw595rbOoqmavli6Dx5yB43FC1MAdszMMrA9gK6w1MQeVU1fLpkPTW9kL8ENSUTegqJi
JL+nQcd7p9iJctorKkUbrR5Zc2+8cy2C4hOKR8OWMOdTAcdAhvALsynCoi7XPFiMJzc0SBzSISbC
+fqpnS4j+H1b2K3l2EsOCbJHYMhPLQEBZKkLiajmRzqp68K4A9DXkocz9Ncd+uDuw2GZWToSW5eT
VrgKMgWEO6xNVwYYQglE5zIdCoC+quDnEJ3G/VPlkWEQSieWreawMh9OVb9EqYMgztQ06UK89HOr
IJ1ac+S7GDmmCdJBB5P6j+bOUlF8LhYbyJSJfm1aLgQQ0fxmQi84W1BwvLFv0fbj9ucrzpfMloiw
ftcjiQZnxLVPZVHdO6UO46NqWpr40Wi3pY/gSG1+kIFm9UR6X+NCKfZmIE367ket3wZoGqxmKLG8
W2uwcCNWMmqOruLTZY4Dv98Y63a0X3bekZM9K4eft+dbcT3J1AZ7QEA+AK6VHFSYqbMG91CrjvvK
0phLVfOSuTRRRuGtawTnHmH7YWhOgygzsRvZ577+sh4frLFrgvrG69E8yAUOPQAfrgkG2Z587izJ
rAbbvg1QyS4uOwZU7c0C0DdQ90xovl5hbWR2gtHpbLKMMMim+MGid+EVYCB9sNsHMuqqOBXOoMxI
AK6KqK0JcAiX9Mmym6m5Ad+2zanPzGSoILxW1V8mLW5d8TQOZGqCHso31hBWXT6UE0POIkyIT+/N
0Hut24bG7go1GV+QCHX87dPibf/26wQ+BibeWNh+DtsRyMwFTo0ncLWPbW5PAfRYp+coMHNPtJpd
oTqM0mFfagjmuk445FX0uI5Izhxub+brWNowkGkIer8LLWMKhry8F+mUg1vwFbQVKU+qVBcGVXy7
TDfQ1YB/hxTf7ntmMvU8BeD8k18vHXWXgaCpXtB0mfPcua/TIi1O0XH5omeFV+xmmVmAt5ifbUUX
7vFCCd8cHZTX6WGZ15H+WICLFftgTmw6sGYzsADjBqh/fyAZhHzLpH5nOSQQDzoWBtUiXP7/0I0I
Z3MtwRyU410fe7xFFaXGoii3kOQkTZRPS1lFQ77dXRROoKQyxQ3AmVZW3nEtSZciYuBJb5oNuFwU
B2Ed5jt67x1GsDAm1qv/3J+gNpPYMXmq78YTT9sHUwNVuS6mgKWRLm8auD1ZWkJz8yWI91RA2xMF
llUy3G9pl86pk3RpfwRINyGpzpVSWTNPOumc1C2rmDHk5L3Ni6Nzao72l/ZngWGGh/JOaBNwl1H8
b6gykGvtaQsgJyodh1wctsxJh+OGrOz/xdRSHeuyYtvJ1fXgufb9AjT8OR9P9fho6VSlbFXD0smv
XNLWvPGwNiPptiqmAmKymTc2Y/RW9YYXhDEpx6F+9VDl3b5sbDD4NyjVt937zpt+eFm3okVGs4sq
tyqSMRgq62mvFs/+IiAbS0gcOYXruEC4dsYO3SQR+nb9WNdlV8VjNBDyapC+oqkXzi0kNsCdOh4G
h2sZQVXH6u8G+XBiWcMXu1tWlvtNeNiQpjTZq9972QCWehKBlwB8UHZhJGXt5Ls23qvwKuWcVTBx
y404oF/W9tgs34vot7V9H3RF9xejdmXPyYkqYs2t4K3BLtcYBRuSz78VgS5mozo6cpLKGsH6Ek4l
z5dkgRxVldHpr/JREZvpdAR+XBPyU/hQcq4q2FY6zi5G4QVlPg1WWpdgquh/RWuV+a6OPks1HDlL
RetGRIUNxOWYAYmXkTuQBrhxGLM3M67SInF1Fd6KK07OUpVRI6jPazhs+UWcqDp6R/dgnnSlzcqB
SB7zbBKr712sS/HV/GPEuNy+gH8rLtrESy4yv4XmRXS9jjwM5GyVV1tBw4YLbvGPSKvXMkHZeMZ6
qBevFOI3VjKky2nZUh08W3V5yxkrCEPUfnvpcH/aEp73hzL18/p9S3FVHHT1TgpTZ0r3K0SFx7Af
0ckwnHuxxbOpo3NRbWTpTh3nSdDeEsbbPp6i7lsHffIQ2c/hG4pk09sumsKeyHkrPtbb3q+L8UbG
n/MC2Uhg2KEagEhwfLsDhUmR61pQno/YALIsyIKUbEigldJGKbNGYcZ8ZI75uW5kcLVvdKSZ3AJV
bdNyIFadQuZxqQzNLCmWWKZRcUgRUqerWR6tBfR1ssLRoVFUW1QGVnsXflEn8OA3gd42nyE91iXG
uxsPOR5mJx3pkLIbaZM2frBvJtuGfGlT985Jgft7dh6if82Dl0CLWedrKraTjKtmzCrBYW3i4zdI
qgHigGsYumNFPt3ZXwbQl1WxcZyOBo11RkWxv2RiFRscDxtyPBgYeSDhu9dnbpff3rrKSZN8PdpA
L36xeZ87A41ti/6gBU2jxrmnbAUnDU9JTZMNHJb++icIWLoOusK869qEYSDjsLkBJvwqHPq8KMtk
Xd9RHvqKCohs6X5Q08vMsM5EsxwiuvbxKqLcXo20gNCN4bApDoY5Djl7XT1bt7AKUyQDt2exRlFl
NTTfq/64TTY2K9m+GcAX7I2Xs+EY+Xdez1D6OKfbSn5XS9TExBiSJRRLDGKqk9/6iT/qIuMq98uR
HExnbLYl9F2WO96GGXgcVyOGQ5gwwfJy/0nXf6MwnX1cLZujub9UcyDdkxauE3d2cQ+j4vMUlMa9
W0McMgyPi/llI8Cl3N52CmMjI7wj33AbSJjjOh7vSzvbA91r/HJtXPHu/gfibRq1sHY0HD6YCaTg
js1vhuu+jc0DOxi5GxxuD0BxJB3J1tCR1dZG6jH3ynoAmxVIiJq6jSeXgho6NkZbNLrAucLeyLDv
BXJWq2OMPGc0+o9CXrzkQeKX8Ca8T5Vm4yRKr0zGxY7h4Hofbfh21mn3UO3fQISqzVAXodlaqnFI
lqbYdxdCV6iLaPk37tmxs7cvlvEeju7x9poonucy9HsC6ykfMYycNiKJ5nNfOIfQtOPKw0vK+FVx
bZG5qicp0VaPTASQAMC76N/wGByWHxfJSSPZfhn/gm7wUKV9wuMmRZ7j+fbQFMdShoIPdKcQBWtY
jgKoeKJR7C7lyeKgC/MPhq/jwVacShkM3kPsQBiFx3ITwlY7KH/ebn+94rDIsG8DcY3dFGjXHY5G
dQIwn+iqHlUBkr+P8w9PVMcS0+hBdQwvlPJ5T5vMTNzEiuEcvY6phWXgiXkgSZNCclKzz1Q+vozu
Xl3G7KJEn8Yc019mh6CZmzj/hCnYMaxjERfn6g3xy+PnlEEBY7hYuw+DDHdBST3/HaT3zUnJXZVE
D+P9lMBNS3Rhn78OzBXbKXO8AFXV2NSM8KZkCFO8Cm9NKeQBdvtPb+HXlNHmqfZenR3+oVHFpfCy
tmaJM225u5snvpk5isKycosSo62BoIvuN8js1fQPCdZvtj0kpBhhU+YEIm4HsvFjMYNLBApqzPwZ
UOfk12VqNC7IlN0H4lYpMyHqPInUgiNdkPtCe7OqNrpkiszN8+HCYaSh89ZPP4jz4/ZGV9gFGVBu
oeY0Mge8MmmHRHYRxfVAQERaHCHukFSdj/Sbju5dAYsMZCj5HK5e1S2IAPQEnB2/mmA9utuKLENc
IzcJRz6u1rQkgcZ6KyyQDCkXu7sLdtnz1tInhfOwuV+C/XswtbHQbUDFBSETzpB6iqq5QRdF/8sK
HsT8p+DAAtT/3V4cVQxAppqZydjb4Y5Vv0gF43mA0pYnkJqlZlpnUZ3ORWJpzLVif8msMz4xSt/w
QoTPkbIUUNO0W43jdH0ZfBlOhrx/TVtD+Dk0IvqcBS1L3KFv7vuS8HPrd1CKBLm9zpu6nIf/tQi+
jCuD3ITRlLOx5tARf+jWr93aJev4x/MhDhGaid8I0Hgey1Ln6ig8Xl+GkO3L/+twreFTkTFv4VkH
/J+WMoSdoeze/wmsh7BdwBet8/uvH1pfBo55Jgfwf8AgK3NN5pLEqKSPfcCi+P7VKN73iGjWTtXR
5Xr8YMUNvtc2jQp01Bb3JXti7RRXpAYgWxxMLpK5fbm901UdXbblh45Wvk/Aoawb3ixAKnSnnXfp
hmqdrXjqyGMo3m93ozBBvgwi2x1mW2BG33Mn3BNE8uO5/F2CIRMYpIQ2e7KQH15HUmhIaYyQamDS
PbiRoePuOu45WdbEcXxExt9cSMq2fICk+AObdeKVqmMmOcSTQwW1PYyMF0OyQhadbIe5/eHVdty5
lubBqRqNdAsFHSBy+zyYeN4tl05czJUTzWm4fbEtyNt8zv3yZcQZtYuVtxY1c8vhJ9Nfj073PIjf
tzfBdVPny1wLdfl/OLuS5bhxJfhFjCBBEACvZG+kLFmW5fXCmLE9XADuO7/+Zb+TBiM0I/oiRfQB
IJYqFApZmU5nj7Jyonxy8fI9WPKJcrGHxXv/SGC6ZBGxF7VNW+lEPbdPRfPR92K7JEdwtd3+elP7
19/fWArC0qKEmLATTfk8QhkCRLXytGwQsQ5tOymqg13KPajo+1Ew03FoPQqPqyTv8CSvgEPg2WEU
MMvF37ENU/Oa0a9WOY7K7xGDbda5ovbTvBRHm+/Vq5jW2f33TAnQ4CZM4OsJFItRrnsmlXu4vQim
L9es2umWcWXDZiPvsh6dMgW3Rn6yabOT4jI1r9lyI5mzQErajmgyH1kqj56/xqOzR9Jl2kKaFc89
dTJrs5yI5vXypNTiHja/biIqiY/Ev9gJLQ2j0AFodtUKt9lsNxo85ylNy6PdM2h6j+Lr7UUwDEMH
oFHH9ctJ+G5EsY+Q+AMKvpV/ZzR7TMs9gg2DV9XrKrbF2ijcJ/qw2kPe9pcq44+pLKG+w48AC++G
EYa4Ra+tWHxCKpnkJMotFGm7X5vWD5KW4p5B/p9JZIA5TqUbtGX+/fb0GXy5XmzBwLTpO0tGwBec
hA0nQWLJB/K8UAD/u49bt4eheJ+JSjC94mIa0imH0FOHmlUVtA0O9emvFTV2o0RZFAoZVBdOYJBv
5PfWcoN+iEf52qwb9qQ63h7q+091jGueAGBXCgElfEE7D2exDUeUzR1Hn4VtgeTR9kuObmTvasuY
ggyueQeVlIQKhe78igIGT0Fyml4KFMxlSOx1FhTHXIy8/s295XJ7gKYoVFeIGhe6IA/igsFj7oI1
+0yVFdjsMsmjRGqaxw5ejlakifExOz1e5+6dQFsHUmYVbG9sLeRDW/eUOOVx4M2B8jWg7hP0PlEr
8peNd6TWdoOsToJ8/UDqb7f7NhiljrFchqFyfOnj5fCqvITyiXoJ6LYd6IbIdFdKymAfOt4yqYc+
T/oEGUZkDSg7AcpwqLvsIJYH3L69dS9CNBxT7DrKNwc6me2J8xr9KPtX7TzNexS+hncSxrRIARqD
VNQMDc/DByiAfgak45BOVyx8GmzNZy4+g74ZVVx/vOQr8vMvtxfHNG3X0+DNcNKuG5DQRK+gygpI
+nlMLlb1x2UfJtz00mpnwxssWgdkNnXWj2Ad73GE0ZBV/9Tt+thweXTID1J9gnrDobT3gl7DOaMj
MwdQNrW0WkFq0eMklk1Y+8vTup2Q3Axuz5lpNJrD2IqKV2WzoOQ5d85u9+hnP8ayDMreD2x/OfbN
x8r3T7f7MqQCmY65zOAe7bm1QSgB1Ut/mr+4nRtT6T30WR4OkIpACkg+OCO/VLN1tnyLBu7iPMu2
elhBTNKCISLZk9w2Ta0WiQwZ9mLOMfCazZAbG0Cb0AXp5kKttNiZW8N+1KGafTcQNffoYl3TQzU/
rxJvHqgiy5wllJQHE4o3bs+sqafr7292PkDB0ES5TqyLghNnagN/+5Nl26NHX+3l6wKd0dv9GNzf
f6ShQMRVrRb2IyjXwVgQ0ZSE29zi5bELFoQMt3sxLI2O4LQbaQNu4GLXF9lzj4K0bVxDvOu2gTft
SWoZIkQdxem1fOmwG7E2JUoNnTkYLfvRwf/bQzCdip52wWCjU4hFbkO04Hll2pwPSbK8lIn4PmxW
MNtFwIbi5FDIE6DMsQd+9Ha/BnPWxZBGJVA/WeLZKLf5kTiPNnUCJpewWrKzK1nAIb5WpGTnLmJa
KPLvbceIyiupcPRfaQzkduygMbfKn8NduC1OhBY8ZaiQgETxRuKy/1vKX5X/bXI/EffidvdodKID
bQBJMV7Dl5XEcwc21+JbXh8nhKQbwHu31+PdExYdaNepDeUGLcvRAUnscGvxULjJncl/dwejac2B
TTZTkNVzSTwS6xXIyBCyMad22XPWhi/Xr1BDW6IMVYxuzLLU2s6+nYs+mEsLEmG3p+bdrcqJfoea
OQpgG1GhAziQwbO+b132ocCtsJjGLOgcLAhrX8Ab/Xy7P8N86fcp5qe0nFPMl19U51kVQc7ADzzu
1RO8awsYzvX3Ny7YXnsyNysn8aTEY5v051aNsWWtod2S+zaTfm3y/XLzilKQuCmnE+rcsmBJ1V35
Vnz/dR+8+f7Et3Ebb1IaI0Huv3QSeB0ikamktbKOctqWB1tyGY08c19vL8j7PhJdauaNqzNeBv2C
xh1orcKaNxMqyzk/pK3kYdWDsg0ok0/OCH57QpYJ0pXgEQZ1vP337Q8wbXHN+rvZKYslRf+Zstjr
ohA15tM6fL3d+rtnJUanmX4KzjPh2hWNtzqpliDLkvoPSZvfECKYw8a17MPUldmOMZk2t+YM3KF0
VjuVWD1WtMcudT63VUkPY5/sFJcZrFW/+HCoM/AcGYF4ZIjVusVtg7HBswNZhiQQbTKF+VylYV8u
ywkaY1V0exINVqXfhArll6A0IdjyrR2r0g+IKgMPYHvIQR/v60K7BIGut6B+Db8gAOdIOdCtS3FJ
3Rc27UGTDIuj34Zy0gvfU4Mbt7lfXApoNhySVOYQLOzLnUuJaZ6uXb+xXgoSDggUFm48NMWjstbA
SfkTn8tj1u8Ri5hGoTmImW2N3c/wPjNrvzdlE6TN8N2B4NHtZXj/zsiJftchvdP310r1mPqiCQcI
4YVAkrmvpK6qg9U3PCxR2/MsucMOYFP1Q0hvomooS3/mHO/dt7/CNI+aS2jTbV7J6OEjJH9SKx7b
XevkA88/7L4Nm+ZR8ws+pE9tdt1vMNrLrNjFTr2Q5cXOTjA1r3kC5CKF4y+UxF1vx05TX2axXXx7
Ot2eIEPz+p0mnVscQTR14wRMTPPQHZIpebXkutO8wSXrpWf1VvlJmqL5we7tM7EKcWSi2vFhpm/X
LN1fUqaSqUbjM4C7RIF2y//NyN7eMTV/3VNvbNDyh0q6M5p3yHZqpvLQYgVcaw9Vbtia+o2FqmwB
i6ZEvETT/iCk/ESgahZ6MJpT3Tl7UIl3r5Kc6BcX5eWrkw0IyxzOTr47POFBsg7zVoalWI6yzqIe
dWk7Rm8akxYBJHTEI+WMJAC0HRVOEPqAqp86cNrsOS2ynTPEtC6aTaNsxfFFgYlLp+zJ7eQP5S6h
8u8S88KEafYMSNWQdk3uxl5HzopeEwjip6/2KFpNU6TZM19V3tVt6cakbT7IOY/KPjuOZL7IZC8Q
M0QqemFZjYOvhtQhutjg9SD/4T10PZsvC3A0h3Il0LXp7HbnhmpYjf8UmLk5FxNXbmzb/gUvigHN
5cNa39u8ZuOyGxHTKUwXw8tJkzeBR8Zom/dovQyroVcV5HnL2iyFdUBV6KM3K8Crp7+KpsajzJ4L
NHVxnbg3bqQEeUgCdUF0UdrhChZF0eAtZk2QA/zrLh+uVxhYAqTYdllvOCL4gbRJkInkaRjn433N
a0Yt1tpdOpR/xpCwBX9mfpyrHti4vcpq0/xo5mwDS+yMDlxrRbdDmgEf16dR76kwQUh93wg0k164
UL6jFjsuXH5uHevoi/logYD0vuY1k/btQgz2NNnx5KmTP0xH0IKHSe7f9/V6pQBy0T2vHGLHIpfZ
MU/xvtbNoJMiKLu/bwQ6+D9V4wDtAtuOh9b+2pbQFk3Hj8K/i9KcEx3KX46ODXEzz4570T/NfeIe
iyxPz3fNvk7XnovZa5IejStVnS3mBhPpP5Vtel/8pYP1U/t6TULhfCyBM+SQjCy4KANuyfv8p47Z
F67qqLdRO7YyEDpK95ws5EzlsGO8BuvSofpk8IohyRxY1+Qessk6dlI9V7kMIemzMwJDjKdD9EdG
qiVPsXmcAbPE+9d84vcd9To0f7bLoeAs2eI8TZC0IB/8NT3WLN+ZHNOXa4ZLMy5zz66ceEoIWDEa
ELhuVjXcZ7c6It91Z6Q81tSJizo5k1lFQGofK6Qkb+97Q2Cnk7FnK8860Pg5MU0+NN4vXHOC1UuC
sX317Y/entKiYf/o2HvGC+jx2jMkajp24Gw7zMz/abEm9pM9nhsPB+F/nn8B7752/eaAFOmVEB+U
SXHrVoe8GOOUXRKv2VkFwxrr8HuCLJRblr4TV1B+mgv5lBR70a7pw69dvvnwjW8ZNGaQzmZzfVzn
8jTU3gOx9hbYNPXaudu2VjL1CVI0jBZhIf54+faVLNlBbfXr7S1kCBR1ZH294aJNK9wtp7H8slLr
WPnqaXU6pGu5Dw76vX5MW1U7f8uebxXoYJD3nzrn6JbJA8RTzjjUgoylr3wF20Gz7b02mRZcM2pI
p0ADEZK28Zw7p7JqPjq02yGkMCy4jnCvkEEHMRDmy03Sy+xlv8HL+VIiOXd7OQxfroPaZx8EYZ6L
jMw4I50AdToCcqbtLuUwTnQMuyroWhcVQ17Mks/Luh0Z58fKlkXAt/qcJs3ft0dhmiTNnPuyW7Y+
w5V/zuXXunC+1Flz8Ub7vuNex7GX0DiUmUBaabTEOc3zgzuql1HsHQkGo9PB61nmzQ2E40m82O0v
e1YvM3jCkR6FqnDx/b4J0uwaJZK95WToolMzxJblCCnTrgxQebwXUpuWQAupIV+Tba6Npd4Wfijx
RJhCpYh1e4QzBrfx//z/G783zTQnbKb8hVYHyl6r6Txt6cmzLxVwnffNkWbEta9Gp3YVi2uF53wQ
cv1QpGguq7XslbEZ5kjnkOhx6UP5b8vi3quP0lo/gD3qyGb79+0BGFyezh1RzkoOHakZ8uvDieTe
MRNFNLjkAeqGkOO1P6Qe+3O7K8OW1dkjANeSXtWPLEZ5HJhnKTRMhjocSfo1kXLnYdU0W5pRJ8q3
5LYMLGYSWqK0PLOhemGyfLw9BFPz19/f7KiU8Mlrxg6zxYcXZ1uD3ho/5f0e+Ng0Q1eH+6b53s7U
5k74erttLz74QiZbPM/yL49Yl9sDMPWg2fRalXhBZFgDDrXHduWh23ErkOvy2FBnCu7rRDPr3JKc
kqFLXq7JcvHD6vFgSM6J0+0YneFNSKeKcKbJqphreTHkb1iYjXVzEW1Oj2zZhmc2LySgABOHYFGU
x6kp/R3BV9Pia7aebIQly5h4cT0npxruNuWoVl72nOH7S+PoRUNeJeQ2M1hiU4C7w+1LdlgFnjug
l5qFYOrdk1Z/fxhIQf57k+VDzr0JhZ5xtaV/21I+ur0Vu/3eLcs0jKszfrOHGzX4c+tuWBxfqkMD
PbITmSoReuXyiea52DleTd1cf3/TTSusrcmylsdT5z5MKIHuRP3s/wFL0/H2Jr7a3H+jfUfnjLad
DHVumcNimTgxX6cYL9N32Yfja2ZOxk26FCJLsUezvwhs23WbD2oaIHu+hbe/3jQ9mp1zK+F44eYs
JmPVpgEQD94HF/zaQdlAXKawd/nZTbtJs/V+tSx2JS5F0o2cR/Fs9SxCNndnGKbWtYC8q13wDleC
xeDJD5amC0qOV18332netMaaRU/JINvCwsfPfRduVRWTXO5kBAxN6+U8y9Y4I8T5WGwlq3eYOVSJ
yTTsJWPej2wcvZ7HIxQIj9xi8IAvfRa77nlcvitwSk6/bu8fw8TrJT21qG1sSsZjvjmHatzOReec
Z8hT3m7eNDua9fbVCJV0l/K4XJDiIZ2ThNNcjDuma9j8eg3PkpSyWHDjxcMLKkdz60wy+n3GIPBu
dVds7Oh00nTorY52I4/tOlXnpZtBIAWWpCPykdXz7TkyLYFmwpSTddrAIhF7ZH2mXvEJGvOxrK3T
7eZNW0gzXEE9wZK85yBKAYdKWlQnxYYPU779thL/mIzTzlKb+tFMWJXA8YBCj8ei64egWX9LG9Jq
qMGYLDeskz3VOlM3mimXELeq1OTzGHjUHwUvPgKQEE1AvGR47qlbugesM6yKDk+z17bpVLLyeBmW
h8LhH/Jie1Z19fftVTE1rx3OkNTbVK82jjQoeCn4cCHlckH8v1PCYLA7HYs2Ou7i+g0WvexqNgaL
Vw5pMHvLdJ9Z6GA0uAwgx2nJ43EY/3JL65iy9MFL15f7Zuc6a28OfQVWAmsAZipOFcCr+cVrrvDp
nauDaW6uv79pvMgh7rLKhMVtg5oK1CD544/bn21qWbPkOc/9ZZ1QkmIr1M2nPl0OvUj+ud24wdnp
lTe1yDY5Xe2YI5cRNIn4OeXe56FRryVz7wIwOP+BlDWZ1040wx20HOzAX8ftOLrVd8WgVHN7FKYp
0szXsYi1MImQviF9AV4Evz0z299zDgar0kFk6ZCMTusWuLbl/J8yVd8dR54axXZcqal5zWirSVgQ
/awQzw02CEBFinxb+1yDEDi4PTvXht6JRfV6mdEXVjM0OW61CryLVhEOmQjluB4pRM94I05u7txn
YjpmLMMDFR2uSy1TPnxobP6nUFN7kO7KjrcHY5qt6+9v7KyrWs8ZctxzJii0H2jZviYkK88k/XK7
fYNB6HUyFW0R53ZYbLucisDNQDCzTXEq/Ljy7cvtPgzb9T+YMZ/ntJ8l4tIyv+S2e+zt+j4XqpOU
tyCGgIYeAkch5CUD/MWb6mOhft/+cNPka6cxFUJ0eQEnlzdgTHAoyv+r5Kwq667Ms8M0O8YDJ9Ct
Kdp3OKpqxMQeoS+ZgRyi3XFFhtXVcWDW5IylanAEbDN4fSo6fwOD/LNY1zasd9VfDLOko8GQY5bZ
BH222GtyFZC5/IVa3lOS+Tv2bGr/GsS8MYFmnKaiHzAIpwC0tBx9FFjVGbDHQ3FfDsbRa1kIg0Rh
plwWJ+CDD6zFyh6Gbhxibi2/3amyd5bDYAg6OEx4VdO4xYL8J++W6pxUIDa+LChSvG8/6agwUhSq
8ztkxGbpuEeMxw5HkGQcRd7tHT2mxdBO56EoRNPlDQMFOTsW4yfB+jNpxJ1LTf691C4almxE+jaf
5REvlGGz1Ue2q4Zp+njNnqsyUxUof3AybMmpYGXQr05IxR4pqCGq1jnG+6pLc3+Drwb5xUOSywIM
Jf53OfUtuPTEY5nuVYQaxqFDwSBbXJMe4K9YjeN08tMhD1CJRQ9iS/Yid8NW1QFgeQ+3YZUrPMdk
iY85MvdNmKTE3WMwN8wV1Ywacum8duaa4tzpIVzUfq4F6tqXqj/O1H+shHcXVNjRoWA1iN/LDWCM
GKAw6+MGBUiIqflTWHTpcFiL5T44laNTzSJ7lzuuQJVC6TTfhop6qBt0T8Va7NWqmRbk+vsbLwiS
p6XzE0zYJpuLleE8gtDzTq7W1LZm1LOsttWpehoTEMuDeca2T3ho+Ov2IWo4g3RuWdtyaZao0sPT
pzqR4SsATi+l8wu6A8fbHZi+XrNqRgRM2UYHtuzSA0gq04sY1F0yGxy1fv+e96rwUIm0MBq3oNgA
I9mpKvYym4YP1yFgfZmwCcRMNGYFNNst+6HovJ0g29S0FmTb1OJSEYqinaV4yvPqWYCq7vZ0G9ZT
h31ZjEKCCrjNWKGWBbK1eVhZG16mRHKs0z35R4OH0+FfNfPwZLC4KMZApU/auMM5czO8DBO739nz
hromR4eArcgql/3EgDPvl0tOi+3iJp17KpuKfFno8NFFyfWlqHuglIYsKHi3Bnwciz2hCNMIryv3
xp69EcrcNkuAsM3GjziZosauLmDZ2NkA7/pXcJxoGwDFufXMfbeMOPGFOniEUfuEvJjCL1m+1o/L
JqtXT02M7njadweEHjWP7ksJ2oXSL6NZ2O6fLvNJcqgyWqOMfLX2CFdNnVw35ZtZy+UwFnnRjFGj
fJn6py5NrOy42YntuxfqjeNQ3ROKYDja+hQtySaUtvYRMHDpI+TgCbQIUKAx83IPxGQajOZ2W6tf
a+GwBgz0Zw+UZuCY3NN8ftf+8fXXLt/M0zwXQ9OqfIpEn0p2cmfFl4j6wPHveAHD/tJxatRX7ez4
eRtt2YR9NFp9Gk5WngoIQzmg9CgYA6V0kdmyPNz2O/8Hp/3nXi98HbS2sHWG9IhdRf7nLiqPYEs5
8PAq4VCHVshCdci/+KH6uhzrQ37yIoK/wzk9ZOfu3O/cZN99S8UnaNsvc0HS1lcLWFTazJ/PHV5p
wYKQ+5b7x2d+XhYh2VoCYJdv92p6USJrut9WWzfJPU/q+AAtQKb57ExrV3ZR502jG9rZgFfVKbWS
5MV1SNrek91DN9qRCl0J0aoEHB2ODdqw0UP2sxFs7w5h2JxEP1KBCms9ZnfRVE3sW9owf0B9wZT+
ub1Rri7unX2i47kc5Q9Lw9wiqq8aWVtY26juf5wnVcqD7J2KPbR9TadvHlWSf4aCTV86O3vUNDLN
7BbeWOlQ1n20tv+ASf2QgWn89qDePXWxItce3xi0pJ1bznnZg22B4TCCwo74pWTs78pemzrQnZHC
Y/1UDyCDqYcCPP9eXYDoY+BFduaq8k4kaxNnx3kY+tJZUbmNSs6V+HmUNa8on4Csa0iSL3L32cG0
A7RloGlVVykTeVSA8HtoXwXAUlvjBs76M8Wtz3Z3Yohre+/tNG1RNptkBQSni4hPWRlW7VU4QUzk
sLRVvXMMGbiifB0+6FVuxj1F80hOabymXVDxc+eTsJ5xFm3OU0n/2BhTivfY2zvN4Nl1RKGAOfS+
wuI47i/p/tjIX6N/rfSvgna31vb94Ev4/+ezfbOdnSkFKNJJi6i00jMfnEDMXyTQqZBOCFhKTpAb
CjL3e7/+aq3vt8dl8N3/r2h90yWv040CNF9EYiiDkdaBD+rnnoEw7cfS5AEV8Zb+vt2Vaf9p7jNN
SgEKT4yO1/Or7VzGZHt2y98LBZn2PJ+G4S74CKZR86SiAn/J1oKQuileHP8VuNjATZ4YeJxuD8Sw
F3Q4Xc1sKZyeFlHaj2EO8ud+A02tjFX2SY17SR/DwuigOogwgnBVXv31WgXe8q3cXjuQC/OqC92J
AeF4Bub0fN+ArgN9swkWktmrS9DXRH9Vw6cWyI7V+9txfvZsD4VhcG729fc3XZTF2A816VQ0LuAP
PXTSsvMQidh8Aq24X7UPtZJQ7rw9HlNnmqdLVz6quQLjQ87sQLJvlv1p7V6p/3q7edP6aw7OBgYx
WVslIxs6oOlaB1vmh2XthhP5Xs87FwfTGLSTZyYkaejayojnL+P0qQIJoGyPCdt5TzQ1r4VMS6u4
taWNjJD5C+gwBan7dRWfKrbz+aY50oy9hpZYkaLyFmLWW1CMcJuRAD2/BRap+c4haGbOs6bCXRVD
YO0a+ODIHi9J+2kVe0pl7w9B6GC6mRTuvFqtiqr8J+QsQpKPyK6Xx7H8MOd7CSzDSSZ0KF01zqB5
TKHl2lfOhbU5lAR/p+OPdJQ/8946iPILH7unTVTH25v3fb8idOJtFCLwEcQXKhoQX1pJ4FoPdEnD
Innu3NcMJIsg+r/d09Uc/hsHoILu3ya/Mmezmt5LIw889UefJX44FXwPvvT+BgYJxb9bt1BjPZVV
BunKhF1mwp/Xxg5cvgTLvOeCTV1odo5UyDjV0HfHTVS9uv6nIXUOs1cemLXHX2raYpqRdzNyA0WN
HvwBSh/rq9eTgAEEt84nSYbLfeugmbrMZM5Q/VVHhQsBx+yjDSO83bJpgnQjn1O1ilTVUcsWFTgV
/blYQj2ACyM7Jza9y86Fr9l56/ccnIUlJskqA+VdoLe80t/JXobGMAgdZTfikq6qCc2TJULhuBR/
4XLX+3spfVPz12jozcHHUdpUtg7mSCG9bp3BrRDk/mlKXm4vwfvBttBBdlOaCpB0ofmOjmcXpIMF
I8FQ7VEqG2xYXEf15uvdjRUTHdF870kooKnQz/auO4a9ryPsRJalBKxMmPf+707EQMlmeRtAhRRE
il9uT47p63UDThZhgeaticAmNzef+B63m2nSNbMdVm/wQBl01Q8bDxCEAroRpdzOfdJcQmd2S+fS
YxsSapGVchG2XJ78EUosLQCmfGwvAuH5ffOj2e9gidVfe+igkaR7AKfZk9r+ut2yaYY0mx1HQic/
R8ur+jz6X6WzBCr7dbttw6rq8DkyiGwhnmqifFn6wOPOpfGt1/va1qy1qv0ysYGYj4aqKoO5zr95
g9o5Dw1zogPn8sEaWn9roYuYUry0HT2QC1Pv930frhlqR6d+HZMGbOSdl4ZeymBG3R4ZqOnLr7+/
8QLCtiDTO4DqvF6aeHOKoG/AXuR7d06MZqZgf6pScm2+hPafunIKZPMZgMKdXW76es1aR9/pmh70
/hG4O8J6UGcJni8w0R9vz7ypefLvySl62+EdlaCXs7uT6twv7ZoGGVU7iQdT85qNjnaeL5XAZQMz
dLY2/mFqtnAY9ipGTMakGWqTrPNVjldGyZbGmSNOc3HXe7wQOmKutuZ+LvxKRtPQnlpw1nRzcd66
u96W0bxmqkhDz4KOANtPLTnmk7w4XhN2xboTNRnmXcfL1cpHbtfFBcbuULILvkcaKtVHLcrZ7to3
OkouEe3cOktyrZS7bk31cUmrUyFIdLv5//MGvBN+s+vA3hitT/H+61n2HEFTrq1/rrLNnBN02FPv
sfKyfk4P88QX+mWsSx+EidMkPOu4etm4fe0dNuYvtM4pYKbbSEhzlhapkeVo2ZTl8ZiwTT2xYUSe
KmzsrAZJRFq1RyDyUFAackYs8Qq1OsuKydoCZePmGxsPqLye5t8LYbZbHe2tr5c6KMF3s543QDbk
GGyLU8unbJCu+iezl2nvzmPY5DrNkZr6vuUuVA9z1z5bJQn21TIM20RHtywCD0pJfk0Qr8lLr9wz
KwSIFdrD7VV8n1lOCB3U4qZtUqVc4WmDTi9snENrk+cctbolSMF7mn31xPe8Tg8W0BuDHF8hZnO+
3bVhZDrWRaqkoJ2PR5WkcU/ODAJVkHawaY+z09C8DrFcRj+HHJLHX3h/oQSv8QcoT9315Tqy0s4c
x/ZycFdTJ/bL13p9Ssjf9zWtOXu3W/DMT+ch4uzFsf/u+8em/XJf05qjb0Hc01ig9o5IlcivaZsl
P7y0dsDraWV8J3QyKKMJHVvpQspUTi3F++0W8c/iTI/FSRxkd/F/TkdykKc9HfarF37H++gYS0FW
Kec6G6J8m/KLRSg/zgvUWjsQppzbzQMFp1+6UT02e9Kmhg2lAy4T1deT00OST/rDR+4vh2RIP/vl
Hju1qfnrNeaNOy3XiYqEQFOuuIr6+NmxtKZjWm07hm5qXovflr4hYKhA82WVX9pchWr1L+W490xs
av76+5uvl5NaXYge42F67qsAgJ1wFaoNUo/eF8PpIMvcKZULVg2UJsBb5El7GHFONOVdrFZC6Nzg
SycdMMpgcW3wla2qj93ZPQp1F54czWtmbSsotjlV2kXuaB1405wzlZ3HnJ7uMW3P1iJQUUIS2yKj
iPIxPzUF0t9WeYIG587eef8m7dna189g1QP73SKitUImr6ymwwa5SzcnLcRMMgSLe+Ut7+8iTy+a
HuaqSxTA5ZFbEf8wEITpzVpPQZfvhrvX/f5fv+HZWjxa83oSCy28KBnXS1V5UIVUX9kowgmRwe3V
eD8aoHpel/uDC5moGaNI0geqxDnx7kuIgez132bG8Njpe6iLjkha/EC18qXO+W+Gc1O0XXD769+f
IKrnb6ttG7ZV2SwSeBfqyu9DkQRcHtzk9+32TbOjOSLbXsRSc7Rvzd6hmdq4qq2diOL9fUr1lK3T
NvD7ycYiav+g6pkIqDu8DJMKOn8vK/z+sUP1smjXVz13Rnw90PHfa+/VHfInvM4dx0Z9HP30h1LD
HiOSaTSaUW+Fh1KvjTEICPghWZ1LkVQ/OGhC0rV5KPudWOb9dD31NduG8quaujzjUbU0E5eBPXQe
oJHEYRDmLTLaeGUgsEzLp6RypvqzklbnfAW1HVufb2+I942e+lpcwhNVgSd3YJEP/Ra21b9BKFEe
XLHHDWtqX7N4x+5za80gdFr3BGAp9+g5U8xJtlOuaGheT+9u25zZNumgo1pZH+3BOfZT/XPr/rlr
cvQi6k55nbU2HQecLxNRt9lpmNVs+SQB/NyxGoNB6hleKRnrWlbzqBnbx862Xrt0zyBNTWu2XoDx
vHWqhkdQd7mMK33s7mOWFVTP7rLE2uyuRtPg5v9RFPMhs+rnqS93bremVb2O6E0843E+p1Pa88iR
899O/whYQRoyy/l0e1lNE6PZtkpUwVxn5tHUuK57UIK3ddDOfN0rijB1oJk1sAidQK4CMz+VH2hS
fVBiLw42uEBdtsObUFjegZIlSrJ6C5zFOmxZ/py6xUlu6Y8p64Oh3qOUNS2DZrtDmqyCeRu2P3E+
uAV/Wuk/Vt/fFVPS/yR6oUtesBGtr3OnAmudDtaYPbXpHm7RgLeBWum/d1GKwody6wk6QFZ22rpv
3fqPny7/UJmEfO2jJV1/CGI/odQwHtdhJ6NnODj0PPBC+/9x9mVLcqtMt09EhCQkId1Kqkk92G7P
viFs720JzQMan/6s8vdf9GE3RUT1ZUU0CMhMEli5lp1lI2zXLYomKoAWHXxrirwaN0xu/jEgJkSh
JlVQK6mdeg88lFRd2XeHBELVB7zIJjL7QGhgcEONGauqHv0sggxMTFkK5NKPovKwTS1jZdj6dJ+v
+HiWb7gNG1xyqQuJN9edvYys/SezsjpHVkgN4VVjwqqQRwkx27my6ixFNU/CoNy+7tsR9EB3Nq84
el0EzG6qBjO0IdfJisQHImkockM2qHF2taqagBwf7xVYYo9Mx078bFFi47g5+O7mw4r35HpLbkdE
XUeKp4M6H5GWLfxiu/NhgQhwVUXcqhM3+1lvAjUAhsir80n11tjuPCZD/KHGvT+VYDHidI6gp7Xs
+RkaxCfJ3xPrR+B+Juu320PTGLF6kWyVOSU2DjSXyiUAvm0A9JQomrlv4tR75Fq4S8D7ml94tqIo
/Ur39ZLnwbFjz3vxJVhNtMaaqKJeJwesdlDCP/IL2Ien47iTBWgI0iYbhyy9szr9u2xZiCEn1Lim
erfsdDahKDrglxzFplUw96e2xwYmJr5EHY6dtxdGY3PqFWHTObjsBIUyKGnsd9A73riXbBb0CTKo
aHtJv5lgGJoYoF4YCl751YwbNxCvb4lf5HHAp3OxmHxHZ2BKDIBIu2NvCzh2IFDwIXfYI/jFzren
SNe0mpzn4A4DoQUwsNx5Kmj7XDfD4XbTuklRPJ5abETt3palrC8lP2wZ6H2PpAXm6ljsVrkcb3ej
MSX1orDsRdlIPmRp38rfuDCMtzV7zob1BIylIY/QdXG1r1fJojNWwikaAIXBUviTI/VCaHTcpCu6
PNqklxn2K82EqQKDU2ZPgzVmeUqaIu56fhmyPgaJyZ0TdR3dq1FIt4emwbV5DtQhtcaosPs+msHk
0Iv51+3F0JiTWopt1x74ynaYE1v6CMVxabvdpTACZqBrl68+v2v9RmZtnqc72KAKWyb1XEG70lSQ
qJt8JWMvR88LXNTbp7U7HqBwfamKJcZ4DJOvmxjFhYsmIyX4rUW6Nd3RCz2ctu+S+MDEKC4c+vNc
bx2ahhDVqV1rgP7dC+RSDG6sM37FjQkU3Gf7+mhHavLOv96aQpxmzuqTZ1uGOK2Ze/WNatiKfg3q
Eu+CeOCtfPtQA7iYCZMMta55xX3dpQ2WDhWVKa7gk13WyYh03LKq+0KoWnPtTKQCbWUt0oEV7WEg
DsDP19qB2x6l+3jFa505aFD2PIjUpnSM/bl7doLcj+zW/Xq7A41lqiXWzJ8omBmmDACqmUYTuBQO
7sJzg91rsgpVbqPt+6Xd1wzRGdkYHyFTvbQvjQ/Z8WJNhqA0XNLoBqF4b9XTrBNDCe/FUy30xr1x
GU67PxLXkIbrOlD8N0c4DjoyEOB6yjICa9z3brsPvuK6qgNPe+7KBm2LtvzirWDD8oP+eXFyQ0qs
MyHVgwux2rXV4durMQ6Ek0yCx5xlh9sGpFlitd56KSDJlM1oPufvSPi92FF21n9Y87StpWED1oxA
Lbu1177jldWSy0Z4bAG7YvdtjGcLg5Hqmr+O7NXWsvl9ltkuRjAApQ0qq2Rf3GQzsnjqmldc2GaN
21o7zqHcs963NjtOvvWpgx797fnXNX/9/dXXT47kUNRzCPBDO6pIoDowQ/c27wyWr2v+6hGvmh8l
l+AZwNcDQnseZP5unqd/rdn6et/XK55L2zZbCoGvtwRK4kj17NAh4q2Jflv39YrfVp1diCFA82Pe
R/lWnasNLJudSU9FExZUzQ0oNc9evs7ksoji0QfUvxhN1QO6L1e8tp1Q8VuWAbns1D8sIVQxPAdX
iKZsUNO8KrjBOLP3evIRdBao59bg75x/LJ4pJuhaV7bcjKCCym4Zubj5EluZm2R4Nln5nVf+as0y
sT1XBlaPm53Vie2exD2Oc0Fw79crDguuwNWf8hGrajUJ3rMgXD4eJnkfEsBVVTYY22tR9Ag3hQB3
YOe652LtPm1eYwhnGqNUi1pHW3AuAIkE09xyGsvh0rHREGt0TSve6s+k3gH0Ipe2CeOpk8cmo4e7
AoFag42nKNtnPUeUnNuT76IKu1zPOTEJQ+m+XNlkh7mGXBbDl1vTAOEUKxl8kyzk1Sz+++TsqoXX
OWhBxgHlUJeg/3edQBrUPg/bJ5b9vmti1MJrpN2LIGORpd1YHdrFjZgUD1KaOA00rqpWwlpcOgVf
K4A3oUi05UNMZIbKW1Nyo5kcte5VZos7d2vOL1QQwHhWgDhzOyLSe9lsExJSk4Gohc/12OfM2tCH
7YzTgc2jleRcoCRts8qoKmo/Ekg3DQm5xpBUTQ0UPS+LlCS8NHsfUWv+U8y7CSetG8i1z1d7rSA8
yIdyD3HXJwS03frqkXSgrQvAlB/nvHQOa1B+u8+sFFee8fIygeo/vBB/PxekP+e7d+htE6XINdK/
4RRqXbAbynJs+yW8YKoegs0/ydF9bqn7ZXJB6tA8Q2HOEO50FqZ4drNKFzVn6Ml3naeqgZpc1gFb
0v0c9jm+PVe6NVf34mznJahzwsu2i4e97N+JwFRqqmlarQUGESVHuUDGLyvbpHsYZOPND2E/Q2Pr
9rdr/FutA14Ha8h7JwgvrFtPwrYACgshX3znLZ8qqNFNBQQJM7iD7zlPbYhtmNVPDekNi6v7+uui
v/KItdyn2rbQfHflIm6zw4iLpZmaSBA1Dmddu33V/A7Ua5VPuIeuRMi6aNoqbznUU9U15z1wcH5p
5J6tUCcoQsOANAhKGii2BO0L4ttB5lzAZZbsyRgXSR2HBzcKT23SnHrDifhtr6Dq22eBspxhdyvn
EjT/uoC7dV+H7mHN3982Kt0o1JfPfJwnPjVo3vs4iGi4jCeeOO+9H/nzeKmPJDGVSmvwy1R97Jyl
464I4xjHU/bsHe1zHdNn8mQl7VEc78snqfrQKWqbSjYS60LK4LzYeR75cnu0bBO/zNvBkKrPnF4B
UpRice1Lixibi+/BEERO70VbUEZ592IZFQzftmeQnP3/9rwWom72ER1NSEL69XO48QPxyw9r9s3y
TM/Cb0OKqPri2dlUlHwHe7qbVU+O8932ftYQUK06P+psK7HcPt5603arqW+mKrf0vHphx2bhXMSG
bZ1m0dj/zIL8wIcQDNlrhEpkwP2jUtxFdBxQ9Um09MY1JCsclA121IRbNEAnc5qaGEp+sWAn/Ish
ldBNpBIKSF/QunCohdLtIXGyrwzwfDw2JKVwjlP1WcwLSJZN79S6iVQfRkGevYZVFloX6o0R40MC
ceVzXo7RjroX7OmRgypr6vfJCmISQ5jQ2KP6NDo1uV0xbPWXcfxVle+qoRqibHjxwW4eejSy5uJc
4MEJjK1xib2j2yeUVrzL2C9bfAT7Ej3wylSmq9tJFNcI7X5zwTmGm0jPTdauaeI6bw65NZnKxN6O
uK4K0rX2aaZbBa1i2Wf5+1W471ghOJTdavuwDMFnw5S+HUtcFaxb5/bqAcJiI/I+0d9Beo289Nn5
+JWeyEnGQxwm/7CEG7IH3aCU5GojkBBBVaANNGcTN07slnVU0E+uMHD3/tWKeyNPVPG6e9AudJPo
oHqcE+dQHcsnv4vYYUq2pE7I9yZGNdztqXvbAqiK262kH9JwQFcOeeyDQz4+WqZaF91+qAJ3J8Yn
6KugbauL7W+oooybZD37/5AuLj/lZ+vsG8DHby8IVeG7NfbCKpMBIvw0pnkvXlAwn5R7cHAy9u/t
edJAKKhKvEDtae/HDhEwz4jVJjbqn/KP4FVcxbkJgLC8MvuX4yGAOph7ksiW3FMx5V344Iadu4Bu
sSYmUVuNfVAV81t6edbVPbuaOxINeWmOPMEt6rf2cT94cZmESfv19rDfzsSpCv3lzCpW1q7OZRXj
uzJsHltuuID/ezb8r5HTUDlr8S53m3yUzqX7Pf9eabwnPtI+csi/jmFk5/F6cKLy6L7cHojWGJ3/
PwtYuMB7uD04ly3e0NcYlx8IEky8GsVd2hlTTO3aKMGh403Yg9bqmgROf/4XiZz342+Umh6vgSg7
GrNA3dqoOyUQFjlym/9LN7Pz9Dfo0R9XK/hfzDNZgW5QKt6XitHyXbf+P4P7X1cWMts9/V9X5lFp
4pGK/a2DcZjKDTEjrKxoc5/t9Ue+fjfYwHWt3zA5FfU7cmkHa7jZl/xxPg5wm/JJpstxS2ScH0xF
WjpLU+kdOlmjbochUtgfF5BG1ofge49TZjwl9sE6B0UsTG/E2nW5zuLro5plt91WIetc4ukgL/a5
/Fz8qh6qaEmgFH2C1uVowFfq4l+gpApCTF2778S+zMftQJP2NC5x9eCdmgMKe0wvE9q5U4LCsFkV
X1b00iX7cU/+R7jJj38Pgsfs2J4NlqAzMyUaOBYLshl55sVDVVvUfArfjT/HWBxIbD9z91DziEfO
OTDsT9phKUFhQx343EC09QI2sEv5gX+/Gvd77+Qf8cawRGAjNPHy/73fe8PGVWgcGSFC3pPOgQM1
70m3PPRLkfrdl4mLn5YVXFZ/THbrCYpAMd/KGFJThzqfTg4S+MEHPsXIjKiZYhU751deB90YQS+O
JU8gU/3gN94nm3t/bi+hZs9X0XIroBHTSip6KadKQm76pfPdr9SfvAhV5oaAoYmwKlYOD3xO6YwB
vawOSYQ3njbWG/YjXdOKoXf91i3MGvD5oFQdz0BM1TW0P5fp5+3peTsjpqpaiS+9ZeegmLhUDlQ+
9odyPvfVSxuemH905y+3O9EtsWLWS767TWCjE6+DNMPEY2KNhz10Dvc1r2xwpW8XXlVnHt5qpqMv
cWxon/Le/Xa7dY0BqRi5QVSZS6FGd8nnMdgfsw1As+/hPDL+rim6ApD+khFbXm73pjnWqoW0xdLI
rl0HFLH1QbLhqBcU/8wAkWbFGlcIN8L6JytNGE9dZ9eT56ttoWUOONnX3rug1jXifIwby439/Evh
fStRZlTQ4wxRk9sD0x2hVUGTQlSSs3H0AK8qYgjkRCT3zrsIvxOLfK7qvsYTc37GMj5IKI9Gt3vV
nKFVTF2wC94J0lUXAUbqeOW2/42Rjj6j/t2Lax42SW0tmeE8pvElFWVHyjVHRgI2uYb98vvwbPs8
6cEMVTRlQrru3ShMpL4ah1IrcoseHD82Hj9flm4O/q2swj7kS7NlMR0r0yXom30wV0VUruCLHm2Q
1aVu9QekshGtMugBmW43dK1fve2V6TVeAA2GcIGezdY8dnv4UQz+h4yZLg3fdFp8/LXbV817rTfM
0sbHh/NHyzmVOYt4+HMzMgfqPl/JcpyeOQ2KiGQqnX9BgxKR6s/em3je3zRafLwS8wcoz5OudWXa
D+Jg9UXU+UB3eJHkSyJMTO+6GVIym6Lo9hFXqzLNenAK2dlyWLHFj6hSAvzg423ve9MhMBAl7g/F
VK7d3z4yKuMQ9ayd75/DOTxA4eup3JuHtt1Pt/vSrYi6CQTz2HYVxrOgQmXKikiOv7bAsMFrBqKC
LLk3+PVgOTLl9UPl4Sw4nPr5w95+ybs/Xfbv7RFoVkTl/ACotQlHH5VOE3bHHoUQtlwPkJG8QHHI
kE1oJkmFW7ZdDq5ud5ep6Ie4Xuuju0J4GTo6t0ega15x6totWyY5RjDY5QlKEmm+9QeUrBuWWDdB
125fOfUqZ8drBk+mxdbEFRjBUWETieyLb8pTdB0oXp2tfegxEiLkNe8t5yHgEAO0L/Vdr8bMdRW/
5iOA2UvPZTpCLwxPA8emlgleNwxHL93sKx6dQzpS8BbNh7sfz3hk9VwvniDhcHtxdZOjOHNbD8Qq
BgYHWwHfDz91K8GO/dkyaVS+mYxgdhQHLgRxOmn5ErD3JgKoDWSKJ1t8CsXXTOCyyrvk1HDM0sRX
FXTJp34tp2tY4sV5oQ8076IsfAnrdHdMWB9dF9dA8spUcb5YvZLDVEHFFxXN01o+beMSieZp8gzL
rVkPVdzEKgpXti7WYxWf+/KLDKYEuq0jXw3rrTEnVe/GHkLbrWusx9DyE8uK87q1pz43VfDrPl9x
5rz3ZA94l0wbb4nL4XFtf7eijolxF9V9v+LMLesGuxXoIBSP19IE59Gh59uuoFtdxZEde4I2RA8D
AqQzEeuTx46BsA67l1D74+0udF+vOHPd77JffMy+yJ6C+cKCZ74auM90X684chUU49TuV0cboL5b
vd/qdxC4i8BcMpgIqHVfr/jyNoMIAQTaiHQ0PJdiTqfdOdGgOd2eHI3tqPhLj4+dl1lSpnb4tDsH
n4xRDt7e1kTz8eahm7mqkkzut27rZ9OUbm19ycV+ht7j4b5Pvy7Kq8BAStuui7Wf0q4P4qEpT51X
fW39/rFbJwN6QTP5qiLMKPYmDNZhSpuVJhbJAe5cn8ugMJiPbnKu3b4aQWjjKXBtMYLCxxNo74AW
mNsiuj09GttU4ZfNOpF6mdC4VxaxuwxP/lZ8WBcIPYT2e+qS5HY3OgNSHHiis1wra55Se9tiUu5H
Z6wjuZZfnWDghqHo+lA8GIdBSad5mVJRsC9gegWEd/g2TeLEjNAq3UornuxCUgtE4itWmpdJ71mg
12DJhtfZ27OkW2nFi32SDcxDDV3ajOFxD8cHyiyDG2iaVnGZXjhNfl6h6dJ2EtaL56WsDZWAmlxd
xWT20xbIaRmxtv6vYDm74tfKoE0TPmXs5LO7ELfMVaGZ29R1TtejF0jNQkHjzwK1FXe/69oCrV9t
6pWPjQQHbXsTUzo4X+a+eRhzeVr28tEfh0Pvm1DyuplSPNmDKBqBRNSUgvPpTBj/3S17HLbtQy/G
zyUT0bLuJm/Q9XU1hFcjIstubcFYIu6N36ylwnWjf6zW6qEveCyp1Ue+ET2piSF/L9dfdVXts0XD
AF3VA5greMDmJCzCk98376DwdKja8L5IqMI0i9byszrYp3Rn6zNqnJ7m4a7ndhiA4tlb6Vvb0KPp
vLUO4VJ+WMgnEQaG1FETN/5e0b2aoTWUdj9IRNm59x6HhV6yyosry5T8appXYZnFJvzMc7rpWlWc
bC6ufDmPutCEAtTEDhWUOROJuzzSTKgozo/CcY5+nSe3I54mZv8HkClqnF9bfLm1We9ZN8ee7f2z
Q8eknmdDF7rJUVx7ByNrMEl04fLtUI1fh7V7rnxyX2aqYjJJ5fs1H2u4dPcpB/gjy/6hy4/aO3eB
iRVVNwDFk53dz5oCUtSpL4tUSNx9WcFx2Ewls7rVVbdmb2ynANo+KQ37921RPk+16ciha1rZkbM1
CzeLw3CWRUChTnyaSPj+tuHomlb8dZhGvy4tZIyczGkwhUNsy9IxZBK6xpV9eKBz2HY1spWF+o+e
3dTxArYBQ+NvL+d/gD0r8OQBuX55tm8P1mqd5Ny9tOti2I11zV/3g9ehxionYO8zxMiKPyyN9YGg
kjti9n365f+B9JAWgo+WQPu5HMFvXT+G7XS4vaa6T1c8dSlJwOeK4Bq2+zKwD6J/EoXhpUDX9PX3
V7PCGWNT6eCqZqLLI91lIoP10tz3IAZ6y6shvWreQgTG822OFL1fQHg/RngteN6au7Rl0Lziotbo
ZtK1MDG+wyEtULAAt3ClSbNDNzeKl45NVdaThRXtnSkCL+/TWv/eRHbX4YiqhHphvnZre7VHlN0e
QsZiPjYPixEo+XbuQVW5lIA1PQVNM6J7+2VqX2CZyUh+4P42N5IBvb1HURVjI70tqN0CtgMY5kPp
4i5uhewnC977zX136VQF1wQM5G6NCGRKcAor2uC5tIYIKkiGmKAbgXIGRv3x6gYNbq5wsl7bcwlR
PxnP+Ze73FaF1bBgGve9xseL4qvXXKwWYd5gPLoPV9zWpeXiERdNo6w0ksAHdYtMlmmOa990q/d2
rKcqfKbap6XPbHTh13tMOYsZeExuT4yuacVt90oGXecj3Zd8evTz7ZHz7nhf04rPluDYCmkPs5fh
jCKW5V3gzJf7mlZ3VttjzdQUcNhJHIqwP5fShMDSTYiyr87VOO/hteneI6fMrZ+8wMTNprEUtYKk
Gyw7cxkuHxm4wGoPpWhziKNVdiwbE5hZEyfVKhKvHUEAh1CZUnf4OgPFX8/BDyksw7y/jRlj/yke
KSfR9X3PcEiQHoo+92QfwmRehmiyP+3zycNht5vtI84uT3tYnmv+Luw/z/fuvmpZidxYRdpZ+C8o
hDvKIEiDjSZLWxhcWTd7iit3DSgGHdL6LyuX5FSIDCoKgVe+d/vBJMHxdvkNZlDZhqEtZtkh290X
BNSYbm3cbx8p7iKI/8CX7zMDTwL/WYOmcwTewbXkh9seoxua4uf9YNPKrbcB/EqAdSxl1FAraoXB
1d/GqGFUiq9zCE9MsgD2QCZu6sZjfNW6lik4Ik/VITuSuw7X/6kkEVUnALLpwxeWbYedi0cUCSe3
J0jnnIrfD00P1uBpIHkk9/Xj6DxQF+K1iAPSM9XBaPIAtV5kmTKZbUXT/mDe7x5Jkt982vfzRh6W
zHSa0SyzWh5Srz5jpKjbH1P7u86isP+rUXl7hnSfr+zQg5Ot004L/wqQx0P6eXWn2BV4kZ4ePQCR
bneiG8B1eV5lqfbMl82hNX3p99NaiahZPtS5IcF+G23EqAr7s/Jq3QNZhqkjf/Y4iW2geMogtgB1
1ZE6UbX+DLtHaEkYblTehr2iP8XXF7u3bZe1IZie+KmdHlEJlfg8j0jYR0MLFwGUK/PPRThEpSMM
M6gdpeLqpbsKsk5rmLK6eSBeETVuhfox6yjsDPLoRbyXfjQDvOOsv24v2tv3eP/BC3pePaP+1Q5S
T7pHHtbHpTmNVfGZZeVp8fYY7AmH2z29/R5MfWXjn4bG9qHIHKQZG+NlCs+iCH6JsXrsmBVTuyoj
Bt0SLmvDjqCdTCUsVF1f0hyontQF116wpzNZvjXA2nm2SHwXhZr9T3tbP6HO9a7LGqoiC5eVzo3r
VAFwPl35NZwFaOvxuPJ9qzkqy7g9VzSC6n3w9faEapZOhRYuw9TzduyDlKNOtwggmjc3R9qC0qX9
E8oW6o4mvghdT0r4ICUYRvg6YSZL+hgE+8epz5EskBenGn6tc7Is/94ekiaSq5hCv6Co6OmKIL0S
4GSZRc7jXtbx1tHwididYZ00eaIKJis7mZUo/wvSopjoGcXBYSxH33TXrwmDKmpwknhisbeBp3yx
3zm0O+Pi/x1kbk63p0jXvBIiSLiW3TKi+WAFD25tP+bl9DVs5afbzV+X9D8wckZV8Q6GhzSrlyNP
XdJ8D2l38mgZlcXWg5V/idvAN+zZumEo0QBE/IQIOycpkukXl7AhCvl83LfRENd0a6w6/yrlHFCU
HM5L/cWt7M/c4Qbz0Xy6Ch6rewvM2bzmabnyY7lIlKuQR+aSw+0V0DV/dcJX2+iO/ChgQQuw1cJP
clvS0SqOXWDaSTULrELGsp1I1GTCl/3G7aB0gcukaXroZfAYLO0PayKGvUzjyq6SDYDheM72xgmu
7Jf2yf9pt6uAbCUKICwOoc/bc6XZU1S+PtKTtV8si/0zIwdouj72aHbkNomhw3YEFXmwrEkxdT9u
96abuqutvVoZ4BzzdgH9RVoN4jJAPXSNZmdrnlqvmvoYTxjbOweH8uPt3nR2oDi6N41s5WEIMwvn
p80VY2Q1YTLa05fb7esWSMn7M2z2NcihMZqxTfd6P1ZsObi4jG4r676LIZXMrwKCrYGKDkltLh/c
IDjXsjr07hD5s2mX182S4uftIGpvu8YRf+zP8yAPQspL2d5F+MaoCi2D3nrbZV7AU+ni4D/O65fG
9kQCovZvd62CyuYnG5ejvLInqXCqT5irD04Ltqd2PDblZDj5a6ZIBZYVO9SqhhFTRC3v3Ozi3U7n
mLRudHsEuuYVR5/aUlZF1hJggtqTS4Kz3LILJ54hjdOYKb12+8rpKIVw3lI2mCDifFrA+NQirdlJ
efZn072RbgSKXwNzNxT2tYuCZRaQiRxa7rU4F0Z0hK4DxZUX4VBRDDX8AMbZUdwxev57lMjflxJQ
xZMdDs7Yzgqc1J1z8gxqiDUdCyS5DGIqhkCrG4GyXVdTWTp9l9F0sQg7ZT6TY+KVYOKKHDAlyMNt
U7pucW8kH1Rx5p7NkP3hg5OCRmw70goAxcBt7UPj1/Oxb+w6cjIBHSgvA7Lwdpca81KhZ87EyMrr
zknp2Cdb+VCAOsNidVLl0uAfumsjFX3GHQbC1I3bqeOQ0z5XR1k1UQAmvTITsZBTIuiaiLqL3ZVd
IBwTd95dej2MqtyALt+BeZ4woZhZN0URbPA8AO4bl7LIDJahO2ap8DQRjnRZcVxO92CPq8GLhP9d
DvOhGIKEQ3V04Z8tlJk4+11sWhjU1UZfRQQWblBlsls75XuTsKKOG/G9xT0mX/pL08WEmfBSmuxC
Ba8tzrC2csTIOJ0Og1WfQaQVF7ibWTZU2oMDosr+YA81WKLG+B0lSIweiLbzurNTK4C4/V7GIfth
oQTIy8rEb3602+/bFq9dMCVcQB3a28WC+cvk+LzVJC75V1rvZ6CPT3OzRUBcxZl3FjY1ecA1kL7h
144SPcAKzYKga+x0QWFTz9l3tjYXEqAYDtw1ODEfi1w+7RzwjOphm7Kz40/v66KOssY0uX+7eusT
lNCCSqRsCbbBTptqPDWQxHOD8YmHH4sS0g4+oFEQlJDrnxGcYECKxijNieyCHwavjypnidb2n8aj
R9R4H6AvE8/sOZ9NtCIaM1Oxc0uVzyGwrjbOEwDK45lI9O/r/ufOGnTbxgK6Nsw33TJqrExF03kz
8cgoJzsFYv8Jl2jVPqY7OLTLEuQcC49m3hoCg2bRVUQdacW0Q63BTgO5Dac5939BBWE+3zZiTSqu
AuqaLmzBGwUbHku4I4y29j8O2RJtPIyDzqR1oJssJdKsHa0nD7S5aebxWAD57/Ey6vm/HLeoBR0P
nYnIRDec6xy+Cmlz0NNt3hBpmjFPPPF5tL6xUTxwlu7SRBqg60OJL1RsqDu6RrPZ9iPLegKoJVoR
W3b3e2ZEWutmTIktNsiiStuHp5OlTdz5XUPavzfZ8/yz64/eZCLy0w1GiSh1WTZW12Bltl5Gc/hZ
4nA5z8gZlpeBmIKGzoKVmOG40gq8vHHTTQzy0SOocI5c23VNGErNIP6DqxOiLXywxKTelFVTlK+2
lw7lCOpAt86SAmp7Sd4Vf257jGYwKsoumJuK7f3i4rZwtr5I6g2pLVCqcbt1TRqlAu3YzHHYmwhN
C+ohkM70ZS/bNRrn4jAG/afbneiGcO38lZeI0pElqy2aWlmZX+g4BI9WlbeG5FM3BNXZp4ZMJfFo
umaigfrOdmhQOQ9V+cdpqIvk9hCujb2xDVnXob0awsDwCtMG1yX3wBC3NRsY1daBRnm2mJ6qdF2o
fu7vDoiIKzcVa5d6oZ9Fa5238WCbLl10HSg+zqa8wOUBOmideokDluNJz1qTMPOP902S4txi9Qqg
SwOaTnMxHFHk6BywZ/lIBwr/TntVXLv3JlwOMnSx7uGnPv/k+SiEksR/DMrdVPvwtkE5KsVWWzkz
Kn5smoq5LJI22LwjeB7KxJINA4v2YiI1eXs9HJVuSxZ0a8jew/e4cGM+reLoMUfGktQm33g7Ujkq
0ZYL1uWODr2bgq8Yql5i+w44+c9hm59GcMFGVuDe5R+OyraVi3UZ/BL+MVRj0nktbp0hp74zg2W9
HUEclUCrIJ67FiOjaTVVIOZxHSgnUORzt+1W17ri3DSoacfazE9ry35X0fX7Utx3D+WoED1vqzLH
2YmXQqz4sI3WsRnpgd0JznBCxaXnmRWscbiX9kVzzPjwIUP9+JCthtdb3cQoDm0VzlyyKfRSZrsT
VE/K4RAsxvOgrnXFlye6MdxO5H7qZ/QTsf1H0v+5vaAaD1aheaMjNqCsJi8day9/gQRoG7U7Ydia
iYxa9Hm63Y/Gg1V8XuFY7jygsD71tx15k6jdLIcKa5MHse/jQclQJ6sbztW7X28+sxgsKB17aZv3
JKk4SOPWefwCDWz+XjQgmrw9mrdzQEcF7LXu6PeclwgWoCi2PSeSbHnKBXTBuQPCoXaLZU9N6FJd
Z9cpfTWmqeAWDwDCSEsJifMZsnl99jLmPnLbsYxaP/+wOMXH2wPTzZ/i39tSTGKfOpoO9Up+VF5L
Idm4DVRE9hg0AgVhVv/vHV35gXpx0xUo5QlQEvzQsS3IH52pGu1PM21JGdk0B+UzGEKZc49doLPr
eF/NoSwJa8VSlQ9kt3mESlLcOeQXTwRtNIvycN+IlIVqrP/H2ZUtyYkr0S8iAgQI9ArU0nS7bZf3
eSE84zECsQnE+vX31Dz1lUtFRD12RbSElkxJmXnOKapGTFKAFzGPoT1Yh33kg4KkCB5Sh8IwtOXx
a1KABaMVz9AMt6Kq6r8hbVklvdijqL25/uhAu1ltDph8O0+J54lDaDic2ipxlZ0fXZ/X/65qbb7e
n6qbpy360bxx0LoWy4pBPLu9BXeJIKvbytRuxtceuKe13pL7/dx0nOhHc8tb2XX+1CLoqaCKdF7Y
NibQVvlxv3HTIDSvXPUbrrnhhPX21r/VlWPDn49VVX0O1vVcbe3xfjfX7fPHhZqGevCEzTWzc2D2
nrO1bdXLXElAq2l/lfZr1jrYY1YyTJWOw8n9qRt7NxPPW7dUcbsOSWmjpuP+GAz7Sn8UBEsvrb7l
1fPGW+i3+FYlAJBFXL3Au6Dww2Tq7XynsOmmv8R8XX9/Y+tL67je1Ljl82IvPBps96sI5oR09gc1
DacQlUCncdirUDYtjnbg1JyolW6sfK5A5x/V3QxeZdzmY0go1zvrb5g7PRAE7u2gGwNaPg8+faKW
fbFtJwmldQSLz+n+8pimTPNctZUFJWKH5XNG7Y9q4UmbcVzv2Ieh256WME/Gpt+5KBmM5r/a3Ter
Yw+OtSEMJJ5HgPhKXjzVZI2l/O618+c8Lx+cM82PTUSVSg7Qm7M6f0kap/2MMjoL6AlZvw/WvUuf
aWV0LxaGNrSxF/G8kjKMLJDULPV0cDYrWtR4ub80pj40DzZzxtW8jXAyOerxRA5eUlocKhrW0brt
PahNnWieLPcLQpsMx2Mn2iNHcBZBoR+AzCUit/ZqJw196KEg364kyj4a8exX29M2hIdNQJqHl/7B
64O9xInJiWm2D90GvyptDISU08/RZdPRDbtwx0pMI9BsXZCaNWOI01eGw5k0G6rQlBspb/hQ5sh1
PbTe9rXzN/bBBLMFgwrns+MJf4I6ckcBWFqkdQATj1PGbCysL490FejIH1FXrTs2Nkox3Q2FkSte
izIhjndsXedwv4vbjiXQnxcuz4cS11aWdouMq0HEsnbPc2cnmaUS2/UOUNb9535Xt1cH2RZt4mqw
eUHXD+WswGczKX7NY5Y245o4PR13Fse0vTS3UmVeUBXuWD23IH2AWMhixwPp93CNt0cQ6lTvW+nz
npUzSG7n5VhwcQgbfgyrLh77hwq7aGhr3oQ6M6qWJLoI++Ls+c27UFgHSPXsVDIYTkOd3b1qKs9V
9cZSf3NeAyf7R24gTWwfM8BADzeBcnwrkIZlqbfIEtySgkGac/tEqjbJ+/WRWhIa6LGmZmomOowE
+4hakLsA1r8YnhWX5/vb9HZuEu1rXgSPq3AZfM7S1oauBeiuetbbXbT4nHp4fDehO6PAv8q6V9pI
0v6ewo7UMfhKtnpIsobO1s496fZiBXogahbjCj091EUrIl/B33cO2PbSiXWn+du7OdADUXbbWL2k
Ngpdh+E1bIavvt2cqaSwzb204m1gB+byaqdvnCUdOy9vph4bgmQXSOA9z0J9VD4/VV39pPr6mTXq
DBzyubKRPe99hsKH/HPn9x/vL6ZpCjV/4ICuxsmyGe4toyLpPHpgS4PrjEMe60Cn9c7CAQtydWp5
3T3VvTradZtObb+z129fxgI9jlE2VC5gzGTp4rjvWe18ykfyCoLdM3EzSKyM847fNB0D1/l7s06M
LI4lK5w0+cJfQasRc+AAIjG6SbGWRxQ7JHOv1p3OTIPSNsWihqodYFVpxfiXRsnY3uxD4YgXNeUH
KvZUZE3daGtP/GGc8hV2TOU8RWNWxwuf3jtu9zIF9MXL9qg1DXssJP8/d6Prgt8a10zksqwzr+2/
w6U89IztREZupuZpEGonwphTNC6AWVBZ/t7tEC52oamGwE8ejTb/hIBGGQ1tdcCtc+8xaHKBuibW
0A5O0177FEv7twi6rwsUcIZtemUNKhDLDIWUzqdyK45ONxzuW6phmDq6EWIWg4/3J7zu0H0ruuF5
ahHOEk7+gwVTRNotkYE8FayN7/dnWDUd6hj6We1Iv2TI3vMNmg/k1FS4MrB8/XW/A8P204WyII7Q
qzYEemfCJcEbRUQGAvKM4pqNDviPwQm/PtbR1b+/sV0aBptw6pqlpc2+VjDbgVnfat6d83I+TPme
XpFpwq6/v+mmr8iqkO9GN6AAc0SQVKp8GoMiuT8KU/OaU6hUPU8yLIrfm0Cp/1c/WAlJIH7Om68z
ksTZTjeGQ0/Xyprd3BfD5rFUZtOpm/zI7dpzPvtJX+49cUwj0fxBV4LiapoDhmP7MmVeHvEpTz21
+4Qy+GpdD4uX2azExFhq+9NRUfdos+/uvB75XL0vlEy6wdsJBZhGor06Ab8eRQ1K7Qs8ThRM07t5
5lEu9igBDAPRAY0oFZwBx3WDdB794EkOS5N0BTi7+wpRX2jR/93MZDg0jsd3bN6w+Dq8sYc8jrBR
AYTMN6qthiZyULkBGEK7q45mmDFdAQESpK1TeGXwS46ozWlkxl8de2WoRlgfYj+hAdXMnY+bjfKP
3L8wFPw37XfVZQmFrup9M7ya25+xTNR0/b+VI723VEKV6y/Gyshm/ft13pMdMDhEHc7oDVZgV/6W
XcYpS7wM9G9dmAQFPbcIl+W7POaGg4Rqx34+eKE1hoFzCYvq89LyY9Yc/NFZ4r58xasz2qrDkM87
7ynTjtJsXSxbFYIEJbw4sxO3qoyk7UedyhLePJZSCHTMYiaFBcGMyr9AAiqxgfsdg+UAVtsdmzDt
WM3Gsxls/XMHQPlcnsWYVChn2ostGCZHxyIqmvmQmli9C2WqBqVAGya8GqdnqLQHkfCgend/zxo2
lg5ClOEsOmkx/0LWyIHMMLCwEPJJnOw1JI95Qp24ftpGAln5wr80XTQNOfBDURX+vv/5hhXQAYfI
pBUs62fnF20ArlnYUETlBP7UZi8+bepAt2nEOuVY59alLXg8qf7YyA/BsocVM82+dnD7jmdzPlPv
MuB1bPdVwmQsh1d3e9d2e+Spt+vXaaDT11MnF82woJP8a/WUn4eTdUBoZ0mvWkPredqrtjbtWM2c
OzHVQ1cS7yLmJc5+gyIxUjmgQnv1qKa50u7ySEetYRViG7WQYGzUeCZMNZGY5h+N3GLLmfeeWLex
45gwzaxlVgZOjsrRS+cGBYRelvapk584cZ7luNB4FdWYdPZaRPikPpJ1ncWDj+LV+1va4IN1eOIo
qywM86D8t+zPUzAc+wFkjDJieZtM1xLroo+U+1A9Gw10jnurhtpeOFbs4ucvG7Wi0HrnsL0VM9iO
DlXsgqKVxANrQV6wuG7+afz+aYQu5/15MrV+3Ydv7tT1OqCA9Mp7wUFEYjEvQRFmMgl757J7W5AJ
U6NZPlkGb0X1qPgXLAKJr5qPHUzFWat0rsChHJAnt8J7DkyTFg/OdKTHrRheKtf5EnjuUz+9rBAl
uD9Sg2V5mpcYqVvPC4AllyAUTwq8nJvNzgNwvdvDS6Ud/F7Q1XgKueTSNm0sxC8OpQtJ945hkwvy
NN9ggxWSjHj3XoBsf5+fr7qHkGa9agVWkDvz95bs2tyNC5iOV3RKB1yOdl7mUR0895L8xXr2PDtu
LIrgUG/lu6LoDrQT6dCo135oDixsHtyNms/Yumzuerf1Llb9PqwvS32a9jgkTYFAHcRYoCaXisIO
OHLw+Rp1NvRtXdfxYtRknJE9+4Vi1/zZk+7PorK/kKH4va7Th8oLkFtpyB5O0LSIOtSxdRw2QH0J
pcFj5By7I0oO6oiS+CrFCJjQGQ7q/n43WLYOeARSswdNh2o/edXWnJTL5nNTrxyCJXm4c3Mz+Xid
Tb/3Z4BMR3gP71RcvBigrrP8Rx3oUaDIc8eTm8aheZCgtJYSKQ92kfUZB8prt2ZxTfY4vgwvQFfz
Cn7dkhapZnpZxyayyHsHUCP7Bx6abD3k5d6pbhqD5hhou2zDkpfswotsOM4zdD9nXCiOIff26l8N
B54OfxzHFkUN89D+6tz1o+UH3+vtp2JjPHP3U0WrZM7cv5ZyD8xkcKaudo0Q6yLWkS3ZpWGT9c0e
fLuPw9xBKRipJgCFuoyUO377uhI33JEOhwTHeFDZ3MLzgFVFjvS21WVxE2blHjTRsDh/gB8zr3Mm
wsHJNJw98gr6ldF7BPpNAx30iPNuXqqg8y7T9LzZyaaGqBuOlfXrIRPX6+P6Eti8LXDtC9TqqwjF
9E8uMs2ASx0ea1+7HAD4V7dbzsILuHcRmFT+pxkkyE+SNntF7oZ9pKMYp77I8nHor3RPeTTlPzYr
j+WyRtkeG7hpcTX7rlbw4VNSe5cR193u06gO7R6HhKlpzahL0i5TxlxcnYpElDhM1Isz7EmHmxrX
znpgRwbLbyx2af0wkpsb0+HdsifDcZsFD/tSM1+ZkcVm3vXFdMBHJ8VhOg9HmQwJP4tjnsjz7glh
uEwQ7UR3h3C1gY33Lm7WqU+c8v4ATUnvIy3U73ay66SzQJNJ7eanAjwY4nwAHrR9HkTuFuyVLhk8
iF4dB5HBbAzrjl44oL88cqdarpFSc/30kJn8UU02BbZyOG6W9syeXLUleev8Q8ri8/3mTZ9/fcq9
uaIL0MQua40jKoAewtbl5372dw5wU9OagVtrUXlTi/N7sROUcZXBDs3df0O/4bT/k71+882ksYkU
48xe3JahVsSLNlIe8gCbq/g3V0iYA8OCMq8jAT8lHaofo9OdlsU/0Pylmz03mihL6kkljj99vD+L
hvNRLyoD4nNsltIJflHQ57dsPLCBx7Qezg0FS7x7KtcyziFteL83081Ip+vfiqsEQVNnL91aDOki
3OcZBKI8QFGTDKw6EpSBA2Ze3nFW9bE7i9dh3PaizKZL5n+/v5l+21M+ESjXepkJisDI6k6R6ko8
70H4JVDlEwVItFseUlozYpINRIBlU3y3vXHvWWnK3/03L2++oF8lynq6IXsJG/a3u9ZJ77vvPK/4
6gbsE6Hrx2wsLxK0oQvYs3Z2s8Fn/vctb/qklAsmkJZ+mVY3JbIIIisLo21h/95fVEPsRC9Pa+1i
cyo1Zy+bDV2M0PomUA4b9wJlAyiLIN66E+ozTZ6OUvQZwt95h47KnqjI85wu6hYH1D6C4y/gfPvu
b17k36pijFdXHe8P7/YLKfyD9arxip5XFd7mQ413SRa8k/lH0LedreY7CRcU/eE5Nq1na2pPSh6B
aj4U1h6Bwk3zRN/aiQQGwcmblFenISDoJQYLLWNImV4C24t48J2FThRu2+H+SG9uFHSmHUo2ca28
WK0aZRIl+8hoGRwL1c+xBZri80Nd/BF/CkHrRbq8ARsJ+KVqN5EKvNa8e2wEesSpCMYFMf+ygRoI
Chb8KV5U+BzaexN081oGzVLtyKmWRtWjReu0FUWfNBx6QgBK07Nahl8FgC07XtLUjXb8CGIt+VLN
TUps4gMRVfkRnhMnfw5ALCv2EIiG1dZDUBlHAIpPfQMYaBapergSPCautffONg3iera+8TpzSSE2
vWwNakno8xTwj3jiv05FlkyB2MnxmEag3TTzse23rRub1JqWo0O6pxJCgsPDm0m7a26lV3ZBh2Vw
RnnMXTcmAEZ5fXV8zBQ000YaPVdsQ/PKFeF4LEG2AWInatX8Baxljb3TjWkdNKMuq7x2BXR300Dx
l8ARib+430JfRVu3l8a4faqHfxBhLYttIzYpOrDSNU8E1L1tiwqEPk8Kmn1YPD9V+ccteAWZhrXu
XKUMa6/Hi2qJ5LOCqGxqE/spCOxPblcAnbRH6W1qXrP0vpcoeSn8JoWKSMq8/hRM7mtAqge//rpY
b4yjHkE32tRem/qytkm8sEyUR7cO2Jx4hBfuI+9srMt1dG+6GXGJKlQh2rSHMkfMF34aCd4QkCqL
2kpVO5Gom7Ei9KJZOliDHda50PsFuUJStnk81K8KiqocGuPtyiNbfrtvMYbD0NXsnVmNS+oglKll
9TFOfVRdf8Y7NqE0htdPlCwiH8rb9zu7fVnEsDTzh9xDPUzQpUnxFo8D+4Mj3oviefK+okDt0LD2
MIq/ancFwUR5INDSut+taTI1r4Cr8TR2Mu/TvC0S1ka5G8ZXvvdspKmtPlG726leu32bwvg0xxBI
WcvB5X1qO9OZZ+9V/iKy34GXJTW432X+wR9/ZHJP1sYwrj+iSbIhPhJcXYr6Ut8/5B0oR5KccIj7
erQpP4OQswxPbkCrOtrairWPnRF6qGmxG7AczKyFDNAYN2733LMQ5L57ddXXPf7Hgy78g0NrUTUr
21bIdKXFdnBbzj/XjtM/5iZ07KXr9GAlWj2Z1hWLLQK2T786Cn9PmMa0Jpp7UI0D9MXoyzSgkzzW
gN3a3PmWBeOpCcdfzRJ+s+ts551pcKg6/rIoqq2zJaypn8gJ4gURqvAgI7CH9DWccjr6UtA196QD
14Aq/SaayunYkvXVY/z3PO1VM5j60BwCyS1wAfZelwo8H2H9JQjoHLm+m5XtRn0eesf7LsC0pzQX
0PF2Wdew7VJ38isLdfod/yFQsrhTXX4794g9qxn+Vjlq60E6nbrOrxrpFnf+4AGNI+g3i78HKVss
868hMHi+P8T58hzS9wN0DOAgD832/f4Qbz4ZQ1cPPfF6kHZLuiHl4U9H5rGzzaexLGMBHPhEH0ov
oJfrvn9z/PUMpcuFVQ5pFQweZKjyf4Rt17BSb68oy7CrdRqr3OJNWRR1n05M2jwK3TH4OgDr8jTg
1r6zHQzbTgcxNpRbYzGtPUgI2YwS4+mfqhzyUzkL8rFsSrkTrTMcrnpoapoQa1I5iH+8vlvPa4Eq
5gm4gBPSgyyiHSRBPOQBS7W0qJkd95IMpsFpdwcXGvJ85XafLtY4gZY83Og6fwVerFZu3IH/sP3N
m4LLHS9k6k4z4akjzpwt7pBatkeizeueVauQPOF2PA8PqY1g2+n2G3Kx2IoOkDsN6SVsaH8se9c+
27T6ed98DB5Cj+iMY+UuvG+HtFV8rcBo4Mj+HAakfAibG7p6SGfh3AkqvvTpOiFOJgBm7HB4frr/
9Qaj0cM4SzuzbVJzn5Y9gqB1+5SXXkR22XsMk6OzTWUNx4nvT32aoZgFL4KULPlj57GOMEQdFWad
wxS7EriF5mS1WbJNn+9Pi2Fv6ijypUO5xwYZtJQo9WuY3kPpq4u+VN2ewp3B5+pA8ry0CZ6YhUon
0Mit9nlmvx0JzQEwKe0dLaYhaBf00F0WbtUlhJDAtEf4ebVJNNWfpj1iP8PO0aPHlDXD6oTwFkFZ
YA04kAfquSv2FDZMM6R5h3Ye+7FSHELm3etYvi6Vikv2KvpPebNHfG4YgY4iZOFQVhb8WsrI73yt
XkhBX+uh2ENZmprXjvZlmdtgAPo49dh3YET/mnwknbfmy/0derv1Pziryj6okXwbILYWdt+QhsCB
x+SHrUIa7n4Ht/fPH2RVdOOFvYKCPrVAAu8zPIy9HorjVZiMs//3/T5Mg7gu/ptLQcVdsRGOPjiZ
viIr9dkdi4SEYXK/edMQrr+/aZ6TOgQHy4jmm/y1s9x/smZ4wRn3bI1WGd3v4/a9/Q+iqgIIibCz
qEr7xf7Cg0UlHYLUZ6BM1Cnz5PhKBFRg6maad+4Gpg6vrvbNoJrQHqcBXEMIVUE6S7XLX9bIjpXy
/y5y64n3PriJdgvdb19E/mCzsrZtWbZpVSloe491V34pCnUmm8cj1Nwf/a09bEt1yvxu2ZnO2wfG
H/xWTsuHqlMVOqRsikXO1V8BI91Dpx3RNSh7UWVLxgWcSjYUn/ucWsc6I84nFMA5Ozd60wA0q+cb
AR3sBKfSuOuHYGanluyRnBq2s45Ch4S2BGVTp0Aws8UtQHpeBiA6AnnNzpFq6kC7o9s9D7fGa1Va
Q7dspJHVNO/dtYN8UrDjVAwGrwNBvZpufldJiJbZSwH+kqw8dWWNUNHQ7FWv/fcg/zMM8AerVQYs
a1CM9pCGHdQeKECaa6m+t8LrKsiB2UE7UdD0usp5Zl2Vze9JqCgjSdcJKaATUXRj/hoActNfLE8p
sGTLXNUXv862DhSs+BfIu1UiwxMDUalQTKBL8T2oPjnb2qMQYuZqWZ5J4WS1B5Aw0Ko/vWouxee+
FhBTZcL1kDyuUAbFdsIqpmW7TvZbjyBRrb6BrD61ODlCe3Yc7IiEP4n6/pCL05Ux56kZczk5Vy9t
HXuvjNYlHti/bu5EHlQnhz0dDYPphNqNpVxmpjbJ0M8k38Frfsj7vaPe1LR2m1ChXzcBuOBSyll9
cWgb/lx9b49+1rQA2iMjCAQ4pm3Iqs72u2b7e3SKtK4/Kv6gT9GBpgBMV2O7QjLNb2qVlng4J7RF
pfj95TX4eB1TajtkAPQEPp7N+adtbY4tLc7usKSdcrqIzEHCVHYBn8fOdrp9syN/YErtliEOgpuL
nFsGZjGVhGH1CawaVTyCcjWx+a4QpKkr7X5BqmFu5hz3CxQlH/J8OoOIPvKqZYkJk3M8VbO3cyob
NpgumkmXZeCTjSUqwJ51sLxqgMQheJvvL5Gpdc3CLTZ6CEXDwh1JDm1Qfyhw/t9v2rB3g2uXb5wH
BNBW0SoPz4SZQ1HXf5cHEBPdmo+1vYfFM3Wh2XWtKFkxLThWRnFAMvWF2PmPOcv+Cvhe/tTUhWbf
m+u24zxjghowxFtz3kUc0aVEbiQK+R61p+HmpUNK537lq8xsmKGN+lGQgbVgbu1aqDW03QUs139B
ZSM801bynbSAadm1uwSMYbzSwOO6UnoxXekHJsT5/rIbDmIdVVqMi1PkEtfWJaT2MbTyJlksFBoV
e9gaw7frKFJngBx0zuATG7BYRRbmZCD0sT2r40epJZGiu358PZRPtlBF4noh9Kb91y0ke5U6hi2l
I0itMOiHFTwwkDjhcR188Nchxdsw3C1+N2wnHURatO2QQxAQMQD61NDhcxtCF9VX/ZIMTQ4xydF5
Ghc8ue4vuGk9dDu3qqwPObi9SFXNkfTX4ENHt3JnRW5uJxCYaPZXOgzqpJOFu0exROBoOTUEkf9x
jw345lqgef2ABa9bIMp8SrOsQjVmWcDwsngM++8rUp33J8jUh2ZsIEbPpSXQx1Sr75kQCvoBKO4T
2YHR7a/7fRimScd3hCrsA0+wMWULTYveAt9G8K4N9hQHDUPQ8/CqcoKsCNH8lEO4c/soPOtJNkNs
08dq5gKmIzYaIuZuQs1+6nXFEGdqprHDJpJM7jg/le74W/pKRnJo3lHcihNIaX67P3WmsV1/f3NO
iR4c1gOKZNPeKT72zUdWBhearQgX79Ur3bwsYGjaIZs7K2uzQk0ps7fEGZLKe6fs4VA7wBJ/vj8I
0/prRljklQ12nXFCXH9+cT12Cjz2jufuziXkdhoZQ9BOWk+0YLRA8D7NV3Ui1PnMcqeOXLJ+qMan
Ungb6vOsL6v0E3ChfL0/ppvXR/Spmf7mzRI15nJKa29N/Q5k4PU8RmIbjrls4sErX5weBSguO93v
z7RMmi9o+GRJdV2mms6gvmje1flQQyeJHvLRugxiD+dl2nCaPwB1TLuE/jSlhciPuFG8TGHzieQl
9ru/M3U3fTLCGNcpfbOn+TJmuIKiCx8htnDhz+u2hyQ0NX09dN40LTeUYHoCTdt9/26sm1NP+Y/7
C2CYGB3R0QWCBf5IpnQpyVFMdrzN3WfJtoiKfOd2Yvr6a9dvvj6nYCWqSndKLXAOk2w8Fm22YyOG
7aOjOUB4zalizpQiGft5KauDsnGPq7z2tREgoc2LvcyxaZo0Wx8qp0fIAdMkweaQ2DBGIsrXTYG6
Y2Bdcn8tDA5FT7XTnlFXBpiocJj7mK1Zh5e5F4OE+ni/A9NKaNZdrtPIJcpe07HzSZxX3hxZFAw9
j7Wu2fJU93Y7tcGU0mWMqy64IF775X7TppnRzFeM/br6oJhJHfbP6CHuQr+RSjx2V9BT5kPVI+06
U/hZ1/LAjWLXiBK1f7XLv1TwnT4MA/gjYd5UPmoe/Skl/XxkQD1zOgEmTnbswLCwerb8ytNHKFJz
KZ6WR6+0cYVeD/en3mBifyTJidUMXY3Z6WtyGJaEzyzu1c9hfZ7Xy/0uTJNz/f2Ng3DlErTejNX1
5wz4Qbr+q2jQRqrp97amqQfNfJuycjLw4ODKWX6rRYVY6PM8/Xv/6w2uQU+dBeOWCVqi7aItIncF
H+74rmMooK8fKsEJmA6uKDd7bJmDHsDl80ll/GPJ2M9+2KJ8Kh6pZ0QXmu2GqztwO0MXTc+Teq4h
SOYlcgCCftw5aEz7SDPhKm+6kUD4AFe+r3kLOTfnkDkvzvplgDDi/ZUwrLKeW+esWfregZOuuf9M
vY+Tn72uw17Y5uYLD5AV7RAG5d0gBzA2p2oVcVv3R1uO33lWpH5fH1aIBQx73s6wo/Q8O1uZDze9
TSlogw+Lys59DuH3Pi9BqbV9fmyurn2/sTlogfTcgf5FutkU8XtoAvbtf+mBx5rXTBr4dcYLjuZb
34+VIlGdZzEh1YMrrdlz6G9uu1ZwSsA4HeahjhxWH/GY3znJTBtJu3mDrJcGowt3WjX2j4pu8YyS
RdS+jTufb9pK2jls9StewCE+3wsxK6pL5u6o1IZSVO8AVr6q+3J/FQw2p+fEOcIqQjnoB1yGbdzM
LAnm7QCEqoh9SCm42fLY8aZz7BK52fU0WYiUD1a6BmscllXq74K/b69HqHPsij7MybCi+UaWyQJ/
EVjqSOCh7k/TbXsLdXbdvvPctbeyMmV16H21XYf863adfC3zBkw4AImEe0m/2wsf6jy70K5Qc2lV
ZRosYRxgz24QfreE90mtJC6C7WUYiu+PDUoz8JWtfhvW6GpyvlIk4gu7PwTy6zbunBimNbn+/saB
dE65Zq3VlSkY606dx0+bY51yvnfhNjWvWbgnwaZctXWZqjA8QAUghlrDGRXqO0tual6zcJcqx4UZ
lGkhnUNd+kcBIWBrfkyrLdSFnTrKgxGvWkz+yL4EqoZK23qR3h5ayvT12mnNexfUis5QpryokkK4
J4/PQK9mh/tb53aBPgjStbN6GR1XgjSkTFFweRnnZXsKJ7IdwxJp0jxbfjFRlIelIfS4sqA9Ukrl
qc+Id+qmINj5CINR6vnxadmKgpNSpCqoX1lYn4iEcgayv4dO9I/tYZ2eveyndRhLPCQICJXkga4N
fLHX2416x8qc7JVBGJZLz5OHIMmbBMVuYN204CyReNcV/Xok9TDv7GfTbGnWTpeyHQeylunsjYnn
hwg2zz825b8vFuHtrMjV9P5IxYPL/jq8Nxbvq6DzC0ZFCu7n4aqbWcl/XV96n+/vOlPz19/fNG8v
tS/7fhAoXpQfhy74CPTrl/tNmxZAs3Z/6Zbc7kEgVDtwvWBmdxrnUAV7xVWmL9eO84xRh7eNFKkF
RfunrF3amFts+nD/402ta8bO3KrKXFmUqe+ENQidfQdg1UXZ3k6diGlyNGO3M8dfAvvqyANouTUN
5El4FPgPelo9Id1LMJUBnsBTuwoA/KZxJu0frdyjWrh9xQn1/DNYz5Qrq7xAfYh7dK36BDB/LJCs
D7fiG3XpXj26wcB0auPQ6+aw8rsizWX9AsEb9EE/d1IkZBeRbFgIPevsFjzvMUCestyOvdGOVZsf
G1ALPrSPgmu3b+xLWaVLnALNEwmZCxQIB9Yeg5dhi+pp59FeQ1WwMEfxd//3XCw0otDQ2rmMmxrX
jJeHWeAWg8zTYa0j1oAlsmt2kGimpjXDpe3I3YX10KwqluecO8/euBdqMy2mZrW5AIe9PaFp0VrF
OZiFexYzeFvabd7TEzJcJgPNcIucQ71mKThOSJ+MbrTYLS4xCtosn1vRtv5T5RApD9JqVutsD9ti
P3TbD/V0M4rv21woxMZAN3cqePgPSqljr9t2KqAMU6cnm8ueiwG4Wp7WClc+cOOXc/4EIbudWJmp
+asneWMH1Asg4llUPK2UdwAlOiQYthfp1qf7ZmZwFHqmeZZArW0hdNDywHWidimm09y7f6Ea6rev
yr2Sc9Mgrr+/GUTRupnfZFmOvCM9VVwebct6IRU93B+EqfmrwbxpPkOFGyntoYBcPU7884I/2hc8
g3JU96j152OdaIbtgZwDeeYC9eY1QZnSCqwSOELy9Xi/edNCaMbdDI7nZ8jCpw0v0nLzX6eZPKuw
ewGx8IPTpBl5FVguxElx+Nh+dpE4FSJqNU9W7v66P4TbrDYoLtRMnDK68jrzYOLbTBIL4PLEq6Bb
7ZKuT2TJ1qcahWnIENjt/zj7ruXIlSvbX1Gcd2iABNJgYo4eEq6qyKJnk+wXBJvNhvceX38XeM4d
kaDBqB8kRYskEkizc5u117KnruIy1/rCERQ5/UQrdclblXqBkjyPQQGdu6E3znOcXvwaSAa/fsdP
tsqa8TgyBnT+EBYeeFRa4NJ0RzSH+Aqxf+/xi/F7tRPVoA9zLeXhQVd6pxB67PqB+lDWefB71+Ka
5jjkkF0OqRYeori2S9E8RJz8+r13X3bmq3c3fRPNazEsDRwsOxx9J2sz6D1mu68f/8kGp8uKvHo8
KaI+B20L2FMQBp7NZaQeO6bE39Xc0NCkGbfXX4/z2QqvjAGdWy5qlqWHtKnsLOHWTMCbFUS/d4jW
PMfxIABQE3l6CFPFAVuma4IrfTT5b26glRko26I2qqxMkdkGlQW0Gzg4Ujughn9vclYmQI+UGril
Kj1MgdJbegABj2GYUDJv035jh342/ysjQIuJCEIRCTdg5T2MunoMkg4qU3m/Fdl94kSvuWOmWDA+
GPiIUc8SO9XrX42GazfnVlokt0W+5RQtO+aDCHJNIpOztlOzSEsPagYi/5oEHVQC6t9b6DWFTJmP
AZuTHEnCIvJMSICHPbMbhf3m41eHOaH1NPKui1CEiSVrXL2+aurLrzfRZ/OyOslNOptJF7fJoSpA
wcTMo59vef2fGIk1CXEclE02Q1gCMGxud6XqGsVRB494VP6edTD0t1ao8AMSAViHHErbWRGJ7QS8
ziXIe7+emk82/xqL5selMml+lxxMJTl0eWAHZXgaKPqG8flselbHlyYFekdLPH5WjP2o5VYwZZc1
CNoGvtW39NkXrI7vHIeqEaSoE/WKaUEvTJaacdEzf8Nb/mTvrFFoIHLrISMTx5BuA3CrpQ4Ypzfm
/pPJWSPQ4rhgvjEg86D6yd3QZ7cI5m0/zM+iKdqKqz+ZnTUEzewA6e50pPYFWCQMUZziit+hUrgB
uv3s8atTq/spkrwBPkEJftRdeRTzN1UtN6b+s/lZBn11AdfUZ6aW4N07ftKjttWqXtv/yMBM+/Xe
/8Qsr+lfUjIsLIzYOWn+YCaWQE6mFWeN7qRkiy7zs09YnV4l6XVf9zEEYmygHm6LAAgIY9dHG/P/
2fNXt68AEdOYD0CmZupo9b6wlawBFhOIFnBMfv96mj5b49UZrktfYXAg4gP0L92hNUBWV9uR9lvY
Z46W7berbPh+3Mx5geKrMtmiSfdtpF58/eafzM4aMpb57RS1OYkPsQHpmbSndtGCfAdQI0sFVeLv
DbLyoIMJYi3BkvgcSnYW3ulg86NhZ6G6shFQv4AEPrjW1xiyKfDTvGZIPquRca1BN8lUay+Ok0I2
w6EiwA5COqvow13si/s83iKg+cTyrTlczBYKtFkwxoeZP5WRf5kL5frrKftkR61hZQEHo042qcu6
gEPSL4ASjJ0KNGhfP/7TCVu+6JXhUINWRczeBofJMFN0nNX27N90en6pdbNscUAKcpXRxOPQ20w2
ah2fDro66k0fhXUVjQE6dfTToeGQpvD08q6EFrme+qc6UuJJ+gA2FAmitKeNL10e/tHWWJ1/f0xr
5N4x6BQ3MqKZxUwD5iy2wV/ZjYXX5MlRpP5tGvtyQNqzpFCoMrbIwMxPRl9ZhqrDp5qUBodOT0+S
7gpJjK78jnvA1psU/ai2EW94cJ+AdcWa+qUDiDVtfT04+KDMRMtVE+ioK14QDQducBNxzICdKsIt
DsBPcn9rzNocqqUPTsvgYIaTI4pxX3eQlQddL9IDt75/0qj+Fnbqk2O2hq7Fvt4UkR4q+2wQoUDj
/hzFWWqZTRz7N19vk4/P2zsN3X4Kpo5VND0EhLoojbklRNBUbYv567PHryzg7CuZYmhJdjAghFk3
6W2eDV6vjxtx+McT9E48V4njeaJTlh1CQGjRBXIGEibn9yZmuTheGQoxgZQh4nh0h25XpWCuHlRS
j6j7e49fJuzV4/uxjEwNMetB0TVrFulR676jXLMxL59N+8rKoTe2pVCeAA1jTL001exZSZEu3oJ0
f3wEgFV/+/LFnBLcK2F+mCL/lJeNNyL73Vd8b4CfCqp9p5WW3v7ePK2sWDAHojeXL5npKCceOsGU
O0BpbfiRH5spoO/efgmfqD/0QYHHLw1vlOp2U/sWjzSXBL7bh9V5lyu7GnfE15/z2YZdeTR5PYmE
GhhvnDt3KnqvUtn914/+ZM3XVXuNohMjNrvsMKEfCjIm7Kga3OtibSPd8smiryv2fVmAwqsm2cEP
wCGSwhzpOd8zUjsZI5dlr+2y6u/D919P438Hz8XFX9dU86//wb+fCkg/oXDSrv75r/PyOb9u6+fn
9vhY/s/yp//7q/96+0/85d9Pth/bxzf/cHLcAtNl91xPV8/AvLcvY+Idlt/8v/7wH88vT7mZyuc/
/3gqurxdnhZERf7H3z/a//zzD7LAE//r9fP//uHZY4a/u36ensLnNH1+/0fPj0375x+U/ZOYaF3n
hioMgwM8/Mc/huflJwZ+ooKIFEw/uOWAhcLS50Xdhn/+oej/5BrEJE1TEHCYCCztH/9oiu7lZ5r6
T0Igx2SaKrTMNI5o8v+/3psl+PeS/CPvsosiytvmzz9eYp9/OxTUoKAaMqmmguhJJQYq7G/PTBvF
yDpkOPGaemdo2XnuZ7ObjeGNlpnfmdrzo2aYt+qcMTkCBmeHnfkdycVAwhs+5WPQyKEg+04ZTkSq
X6oiM87yxj/WYNbUyis+cSELEO7IVM++R2La+1Xhgo31ejaU79rY3SVxuCt5dh4SPDMmybd6Kq1X
S/L3N7/+xpWnRg0mNGDdTOgfo4Uay7EcslfmeYrrIO2UHJEfWm1bNb7oxnYHcluvIvwkCNK9oZmy
ocaDxgDWJVsh+YuYzus5ZsIAEtikBHeazkBk+Xb8eK4Z2n8iCNS0bS1Hv7jOabIvlOIsMYN9kJID
0GxuT+kpqkRWoccQPCwdMTCvLOhDlZITs8OEB5oFWrqbIChPSLoP885Ls+QxzsPvNYuQDumao8+n
X02TOtMUgLK1ujeY6Vb+eAbcayapqjssnL5XvSnr8NfXk/zyEW8/UoC/C9tSgHfU4OtiZtQWxtSP
QEQSAMyGgT6OFegfGgaJ0WrgwX0YigmeFYBP42zPGXBuIwhK+5uCQV4FIrpp5XWGYpnc3JFxYrIG
Jg5CiSCSmEunCY3YMqkKtvvSSuIkt3hxFunT/cBrryq564vLsrpPo58EnD9ff9nb22TZPQBu4WgQ
oWkGGvNXuyeptTjScnwY+CqO5WTeQiDASwRiTL21SKqCiBRqCWm/URR+a5n/GlbHudR0NI5yfR3T
sjKNGUE+0GJAv9FvJAhxAGe3Ercg9LYztD58/Zkv3OmrBTRfDbiOz4s8CFRWY8C6ozZh7VNOOk8X
P9oqfJ6yfk8SdARByFJqAd0Z3RFiHNyq8uBSG5XKaf3S7jPNpnSwfUjkZqoJSMdwUkXhLuXFzyTM
StlE4ObpWrcaWhutq5JqVAZAUWiidLIpuVXNIJC13l3M030MeklhDm5ZDReVwi2aBaDVUd2JKGhm
Tw2P9vQxjbsfYW+el1rhqZGQRtXYNGW2r4wbRmTxEL+anZWd5ObYUNRsE2vp1O8fSJfu2WR4bRdv
DPT2xn+37uvOwTzw/cSYMJCa/SAMNBNzKdGmtrHab12Wv0Zh2No6mlUFx3+/NUkcMsltbKSJ5Wud
HPMQwhpbEdzyiPWMMaoS3FKU0Hfis1NQFEMkssRqHMiloYG0tMfdfGVIZH8g5iMOir01dytZnL8/
i3LNgHbScmaXDOArS1/76lICwJiDpVp+7s12A71KiOQoiRxsBt2D1lJKuTXu28TiX8PC9gnGOAyf
WNc+Z10YzRRiNqN+llGmPwSC22ihc0G+69XJRg5wBSddhsNlpnId/4Ey1Tv0c1KaZjRMKqRq7dGm
bu4C1LlPJViVXLQ2bzjTLyHw23V8O9piqF7N6Vz3ZdBDQsPSxjsxYjPy0hn6S8bOoto/Mn4LiJ6s
jJ91asiegCae8mNm0BNuTrsq65AOZQiKauUkD/Pdhs16t8Xevtpiul+9milCZdI7vJpSHuHaWCAI
dczi6utB3p/814OYa0x+0LdKNYzLbDe4vBlUCNNAUvI9h/LB1yNtLKy57jMIkgAKSyaGohO8kLbx
0VeY81udzc44/OTjd/Cbcr+yRQjRsKG+bqMtCtfNVyBvp9Tw1bqdyfK1aXISzuqtAU3hdsa2VvZK
cqKbxbcyvESvy9QOSBBvzPUHrhomW+MMGA24zep6BpKmo6E+Y/h0H+3oCVAKdisnV3f652Zj87yk
kt5t7FdjrT41EEXacD5FljhqT8lZdkUcv5KpHdr6UYfKtAWMsU1O20TyZ2On7uj+6+V+bzXefuvK
BldRPbCEYvxYBDFWu3bmrJG5ILe8L6wo3Yr1Xghy330w0eDGMCaIvnbRer81Kj5jwMYxDrSQ5UVl
hXa+0z3VDXfdnu0idwsu8N4k48QAUUuYSuEavtORLfOGQ4QTDJjmkHh5Nv5grXGR5uV9G2ihNejx
7VQocozM6w48a7KfcI1rjI9WogxHlBS3zti7+xXOHGIrFU6dYBTNnG83+BBqBAo5UGzyi/Qq5l0q
RTraOsiQ5yE8KHWxYwIwMMhahVF5kueZ1xTqLitzJ0qoHWb9hjV/SYK/WRU0IgqKGIHgQtbJOjpo
soFFRVOEYPBvHQPU+hIJSZuNAvI5SMT4+q6ZDcfXS0igZHYU5W6tXikExjalu15RrEmYFs9U+Pcx
JNLA9JxCDCLS9v44nKdddA2OaZmo/xnTAC4hvDaiGoRWCEe5tlaiQ+pDmwLos1ggx5NG/xAzoJVs
Etzq+X9sFExiIBgG9YNqIGRea1ZWCmVVw4PA6sfubI5Sr50Uq+6rC2o+AHV6MfLGCcF1ThvjQs1q
5+tj+oL/ebtABF+LgRk1VMLWVYyoClOiVQO452t60kaZy3XEJ2kWXUZmC84V46woqRs1qs1F0Uu1
RSdH3VpgpbIGNA0ghrdaX7mtdGHn+mOaPjSjLicEyINpyCQFc3msVujS5VKrd1DSvhAztVmnHJsc
PQhGI7P0Pla/+/xWQ+N/at6R+CnSRqsIKktUuCdqrwfFHjWp2+sOb28VMFEGiRcHfFeN50Nh3ITj
UeG9bKbRTif8riq2BDw+OOfEgOOlC8gyYTusLXcd+GpUqJ0ifagBGvlsC3pPuvIkmYhdjCmYHC46
UthAh51w6ERyxpwkp6ddvgWeXqlgLTvz7Zus7HoS1KTLOrzJYOFg9zK0Og9wCgtaSw5nsvX+85tk
NeLKkptjT4KmwYiLQ5ZHdsOkMcoS9FTfSjd1/X2+M86Vy/FbfNJBNyO3EndLZPW9m7a8w7JRGWJU
pq/JmeeApHnqt9Aw5zEcURLZmgL0opLa6IK1dfXCj881/3Ym0VmcGTemOnhpA6r5yrjO1OeQ+25L
ZtmgQYgpW5CNdyG0SZCqgo3TOeJnJJre2ly98vNe7U1FtiBjnefuLOYt2kDDW8q4o5bDOQXwmbTj
xsl957lhWNAiIbmmagxe+SoaCAXIkXDFKpIXuhXqIJxtJ6vgESp2G8H6+0uFsCXBY+qqULlYd0w3
fZrnfYaRwuk6GiCRow4y0YeNUT7a2czEOiPDoqmmtk5FTMDIFkZtBtZUqI0lEv/Rny95f19EwuZT
XFh+0z4mpnC0ujzJhvlcb9P7Otsqs79IYby1iLg38RY6AhtcWet4J6Riykpl8dJG8waJR6fRD7kZ
egAf26B7A0tXbSlG6daoVxtFIfv5qiqfp+a2Qy+azDtA0qMEkTw0m0MGiclZl0TPbtIu9YxxxgYM
br+24R/M3Ns3XgUxyaSN4EnCGy+BYX9qoEnUit16l+zD3aDYQDNuBNgrqPFihd6OuIpNelrPUdVq
f42IPTd802R53p+ASP5J8YiM3NZjror/3cKgbH3sGu2cUVB71BOGhrj3DnnYVnZe4dW73qr2qQOp
TH0Dd/HxxzJ4ljrXKEVo+vaAV5yHBcBMYCALoMkJP6kvM2saZ1mFNyByismPKMld3o8n4LC5MNPx
rI36Rz+qPE7N+9yszwyRWj00ML5e9xfU1rudCjAYrA6DvMb6YE5lGbYR90P4USO2JtK8k346ssSe
xs7O1d6e4mpHw+kiUXrXD4mdAkASDKk9AoHNJnFJ9XPGfUnMb4URWjpY+4zmZobUXVsAhOYN8WSn
6NXsAv8uBtdGQDQX9HW7OlT3aejbTJ/Oaz2wsvgKkgWS5QVqUlfRsJF9fW9/GNIBy5GkmvFeF5HP
qlKW2RzBF+z2Ck1tNM7KyI+2NvW7nI65RGYQ0OIoLsMELO/xKuDWQZZVs0oPrTiSwtPs8nzeLXFS
yWRg1VZgb7vr76KkZUjkqdBjBg8ZyaS3Q4Jtmen+jCGnlMgRkjzpqHpZPclRG08p0U9KNH8myuT4
QWizHjIwlSpHrrij7sNFhjq1Xwa2qo92NMIXyDMbZQywNbQyVB6IpjtFcdbT85F/GwW8SnbJjfgY
N51HteiuLcWxRAs+pMjOm4HvcwhD+eokIyx7MUNZyzhBxLAvstmL/DiT04w2mFaD7YcOV6TYQM3Z
KcnQOkBkETUPhto8DYVwWfSr6R5Yy3YErdgLDrya+1NzjH4Wwpe5MqGHOnKb2ZRRq5/EYZ3LKlIv
a0N7bmMUe5BDrX0f+IjC41kus1C9LJQe184TM0Aroxl2jfudmMUuXmwrxGONWbvJSHHVJtQyYgPo
7XnnU9wkzTnaRi5modxnSPCGnXDC4JvQIKrOdJco8x40ZtLX+G4uL1gz22hoOUZssBhi1iQt0EmW
wxd/SvFbI8WslM1pWs92BpmzjP40e+rMoJ9RQ2olHMI9I6haQxOfHNi59mPUvHjMLJ/ej/3g+HX9
OJjkfJqVH0aQnJUCDnCKhpbMBKiR5x2wQ8pZy5QLViCfF2V3iS9u1PmoTMkOArIHEhQDPN/22DeT
3bFU8qxx9Lo6mQykzEvdAU710e9GuzeCY8hQjKgV9HWMhgfeBalqW3pz7/0euB3ICRJc2YygevR2
7xIO8uzegPVJ98FO2yXegDi73vQ/PzL4b8ZZHUuOUpJR12aIwH5wFnc3MSSzEULfEFlaw4/x4Wuz
+pG9hz+laVTAvUK1Z5UNZwLNv6HClwGXDGRjlbmMEiex2tDCVBNZe8MOfN66pULL1/atr8dfbuuV
VcfwAmE8Yg2ki1b+ZEmMbugUirFoD5tgnBY+K60Jt6yeMBtJ2EjGzVZz+wtt2FejriwRp31ZdWhy
scZ7rZDJ2fSt8/oT0FV67R3cWQcH14Hqn6XvfU1q1nTaXefe1qe/gAC/eovVnopwm83xjLcgnu+B
VoMcul2FZY92oVVZ7Qnw0XdViszVdJr1yLW3Xu7FXuJWP+CT2Yr79Uoso331NqudV4x1VgQ+3oYJ
FOZqxS437/D3aStzcd7/vdqLm//q0lFLjTcqas7w3YwDwe6OHMWad+UOGQdZHurb1Nu6dl6yQO++
SyyJMqQbqLHGX1QMXQqDgpObLRh21LbSrvFYSqyiMcH5cp0GsT3lJ3V7HfqZPSXtLs5+hFDtUgqx
NwNxVE2nFcQi/K7KTa+ZfojZCfvMUo0CHD7QPDEbmVK+KypqdUT1lEXSsFd8O+T9XVI1ikOae10P
vWS81jN4HWFzNelPULiS2qDKVB3cGD6++Y0iUVTO3w3UB7X4J0XRoYwNTwexXrYf1NOhFpWldtp1
WHRWwpgkpXkojHRHwkKmUXHsgYjqhl96N96ImV99vT0+Xrt/z+OaAcPo4l4zIyW0Wlt/avf6zn+o
uPPE5GIHkTjKfpTepuu9WJ8vFm+NAxJB0vS18bJhVCv+CUnsXXRa7fvLbTefLKZmPRYCWlUQDblN
lGPebs7B9Cdo7cE17F3dVe46Z7bV23HHwFvmxu6SdKA1jEE9S/05slPLOJo3W+b4o2sG6VVkWeH8
GSpdHZCmHfqKUrzDlO2KOrwXUSAHqDJx4MVDcVMJDXxF+kb6/MM7gOEGQGZ3CUrXDROKkQtNKTHL
o6oh4xHYejHfwp2RtSC7kCY/KdkD9iBDCDvoTWeNzHc1n7gEsppC6XAKssuBF3aSZHcbu+4jq/Tq
1YwVMKvNprLJW/HX9TT3Fq7eo7mk8wtYjABFaxlWm0XAFwa/d1vh3xOy5mNOZjGqTYq9Hp4yDxRE
l+OOnonY7iVCXIta83M8ShzTzf3+4R5E5ZHrSLEDLrTKc1ShJsaCwEVuHN9TAyv4buwNlAO7mxr+
nWVuEFx86G4gX72Ah2Ag2cuZeGWQsQ19Am6bxSCD59RukHmWS52ms3UreCq9LWD6h1YEPgW04ilR
DXPdG9VwNvRjiwHVCSOq3xB/2Ny3UKT6NVu+TJ6gguwWWxv8g6BKvB51ddNm7Qg2j7FAfWaPpg7F
l0Vig/0rtgwZ3MwOfwRUGCTrwDNthNMf5VeW+pegOmq9GluDoLMcGt48RY2CXeYXldPbs43Y84Qb
e+Lg8nOW/eTbkTVbsxPVTnPTQs9Fhh7uiY2T9NHW4qjfME0XCMTWgT0oTQoA8LC1VEGR1e53KSAc
aX4+U4h5+O6ExE86plJD5oZFoyeUbP/1G3xk216/wGoRlAj0UhXLIytrfiD3YCd0QTQLLyWFjGoY
dqhlgNXR/nrUj5b+9agrtwbCJSbUYwiuf+Pgg6Sfe1G9UVenHxkpjmlbMGE6VcXKh255ogRBMIZW
gVIN4hkRgMLMf+qbo9k/l37hxTXZtaS1Qakmi4nvEr28ybpf7UihuDOBOMV3qEptTvJ9rz81ZK83
wV7pGkmqm16PrIiecjwXemUXqVLJZr4D1To8g6dZ08FXq9zMPlLiwOyExaWZ3FP0S2SkQhh0FgSR
hWKHNMN+P5dETlHo5DFa4hi6CvgQSJ7XJ37ZO01RwSNaZL7639p5qCOg3qNzqP+spqcCvUQWs+4v
o9bI7lhYvdQuwXDg4qrZCGg+XAukMpG/5Uv1YjUYClyNRjocuHn+RapjhOr71xvqQ5uJ5AVZEDFI
m66pXao+LGKAOlB2/I7oBNJkbmh3qPo6KNxYPQ6vs3UtfBAkoWilwXNG2Ux7V+gE4LQcoxL7Cwr3
qQ+S84HKujnRymyPyuoYbLEtv6/dA0mKgEyFEwJvHQv31hVSxtYkhPVwhYznCR2mRL+Y/WlfZcSq
0HLnD8V5aeaX9aS6fdRt2IkPVvDN4MvPX91JrB9ZVOrYLiy5Dgfc8iiVbSzhB7bQVCnRTIMj4gVq
6u0QqhHFimCIcBdAUyP5SXWrWE/6oT7Uz1vlnA8MEPC9DPUcygzVWHeSt1BZjwZahZYoGsmGh7iL
rIJuNUR+dLGiDA5srApAsW6u931AEIoggQQbVEeFVCPFimMKygtE1p1x0CdE9R0/gIPPITQ4zly1
qq6UqQLl9eRI9HTDcXv/1RwYWRXXHsCWKLSuHJkG1Au+T5HHUOtvQXvezdfmFs3ie9SH+XaMlcM+
loBaMpCqWqo3uslZmluRk1mGnZ5d9Cfc6p3BHZ3eU3fKTXZON27292dyGVzHQSeL77QuJRcjKUhX
IXGhMYiqlYmnx60zmwGoRkbbTIbLUN2SwvzALV3GBAAdjhrY9NdQvzwIfWOaMjhLKE6ON9UZs/Jr
8RDbipWh6uaiyQmIC0VqGyfyo8VESQxfCv8B3WGr45I3mVn0Cb51ApBXBL96n0p0Gzhfn8r35x7E
Iqj4wi0EssVYM3YnU9t3E8XXlcj+BNozQLlb534Jn9769W+HWO2Y0uwGEgrsysEaHE05GlYD2Iwm
EN2NlpBpeRJY6q6J3K1czweXBkZGvl0YOBWAhqwCuxD96G0NBmBrOAgv2dG7tpXkmiGeBBbiWdHl
Vt5j1Xa3VK0W5CTUzeD5InO5riKXfueXWoCgrrV7e9xru/JkcpkbXm5xYn4wqboKp3KBTaI8u6az
CwHa1hPQnVqkiGWRnTXohFfKRgq60ae52IzV6mEgfJXAiRN0TWfBZkCZ5wEDRdBUM1HrgxqMA0kY
K9aYHY+N9fV+/KAOj7FejbfaLZCgY7Spse2VNnbzctwpXLNGpXSDKLfyZr6lUWWZQH9k00VY1o7C
BtdAzRRCJHfzkEsKduS4oFeJ3t8R8Z/xM/y9vq/ebnG3X1+TTZ8UJcHbDZOCOsNNBbQVUc4nfvn1
NADj+37ewfgD5UiGrbR0XrwdaeyCKJyK5WBOZKdorQ3hK1kMyWMGbEjGtMPoV/B3j1qa/2zbdt92
g0zb62puXSj0SEP9Bedlb86AQ/HZNkUuIVTqdPksMxOnoBeSz+CSTrsLtJVZTVBYY3PqT8Krkuw0
HnSLc6+kR7P00XVcnYicWFMMHEaYnaciPseleNprhdV0/aGkmQcptkNOz7FZvCxDFSnKsu/hyJw4
z1ArXgDEtyDTt2tIZzZh4kIjwEW//HnToxKTFClkmKtTqoa3Zplfpv5Nhawar8IfhOSJJHm5r3Tz
UvRPUZdeG9nNhGtnNrmXhLPXoDw4ooiTmKlXADM7w4KVxnio+CBLBdlCVITiiKGonu3S5HLRYOKq
bufFHm6rpxiQ31KrQAa0kROijT1h+VUclZ6iT4Col7IvBleJR8efZwfpGVfRyHfVTA/lONr14LXh
xRyUh7kYv80Bs4VxA+HMXKb+ecKhHZ6r9pChJRaNGFB6kyVAGjngRaBW3OvKgYrgWw4PRcNfgCS+
UOg+1y5SQENpwr1Jg9Zrb9dGa/tMO1Xbzmni4VCikNdEhZPnsSwFR4LI2AWx4jAt2HUR1EaAq8+V
eg8h0ZOJ+FZvXvetfxmIx06YErzezG9+RH19HNsrSi7a4SkU4luNZuwckLD0YdZrxzT9ThqAZ6UZ
vHngMhS2y1HyKs3wiP+LAS6GV2TWDHqD1lTPElZ6cXmtocNpCmqLpreEOcCdQSjPsNIOWuoIqEbz
fFKFraWVVND3DTo9qSZn6MMRj2CJknoRW31EZehfRxk9tkHktQNMNRtOS/3R73UZlqVlQGG1FVY4
tC8T2eoXgl320KPKsn1XPioAGKs1Cpap7ybFKeRVZe7/AFQfNcVcFinbqzOxsuQ+qBsZz7dmcauX
UvPRWDRBpi7UnymOhkjKCyNDwj+OQjuNyX1BXFA1Q/FxljzCvioj6XPTrlvltANVRQDDUyjfB/YY
pcTNg+EkUHwvHYBim3zAf4Gl6k6UsdlXOL9dZtEEeykJbbXCthDCathPELhZTV3Irr5TjRzSyKY7
J8GlCSBiV12ateL1fYqK0PfMF+AcT9Bx0O2ywZQDjaxkCn9lojgP4uQqaNSrgGW3YuxvlQEK3vNF
QO80pju67l/5fqdZjdZbIWd2lkLGC0l1s+rcUm+9Aqycc/PYogCOZtDzolWsvPrWpDdCq7HlbrMw
c4alFWBYUuwIjHSbU7AEZPR2WfmXFxzRD4GCZcG4RNXWpgIofj8/qqBi8OcADUjBcQiKMzIxp+eh
V6KQnGAzlWN20vNgL9ojh80f1V+jD1A+G67Kqt7HKMWQtt/XkKGJ4GulvLKGPEDx9Nj1mQu+ZFnP
9Rl4RYGcGK2AzjIMEkfRAFqYMgsaBi5UBty2mq1GB4QtZo4wfgx1YxO1t+Kh3vfEkOXwkHq0OAIS
OKIGDs+dBtX3WEPKEVXmofwWtkzmSBSEE3DGyW02mXvdzJ2M5Ic8UE5EO+wyP3CyUThpNcgpuQnm
U5I/pFl5OmuxFajpbUD9I1hCLml/pbfn/tTKJkfKAaCkoqrlDFKnXkd5QyBAGgynBuUoWn4GO9Jz
l/BfYPeVYaHajYkaoRnAB1ZlllxPsHPABZ+WhnFIKt0afSFr5JcgVexlIjrmRo5+YXII2YOCrZMl
JkRmcjdUD00JVcs+ep41gimL9lVwEyDNq/NzWHG0imF/zecJqO71InroE/H/ODuP5cjRLEu/Slvt
UQ0txrp6AeHuFE4tYwNjBElorfFss5sXmw/smkoSdKN3Ty7SMjIi+OMHfnHvueece2X64Xk0he5M
761pltzB/CO1bMukPWuw5Z4t2keboZ351Y2EqYJlpOeAri4NFc988mZFy7xKGW0Msa56wwcakr0w
f1XM9vdA2zeZCjbOKVl1LdW9t0jYWrgBE99MbtjJk+ZYwoCAu9m1irKJ4me1l05mLdv0rbQ1WxH9
W8OuXcgJ/mlvAbaNgrGJ/ffWRDUXUmgdBlsVZM/E3C1Pm+0kdl7fYszAzIRmz4TdZpxOLI2Ss5Z6
1qIeLrBmF34XOOv4tfSS9YVsx7nqDrNmD+pDNiH6lVFrTaOXVQun687wLScIJqfsk4uxRrozsbB1
qgpheDcIy8KYd0Mp7pXat00oLWY5nCfl7BrKBhWiEyDKaxJaEcrHjNoPYAxEVzJiIuxFYYSsc/BZ
1NICIm3o1MGLIt7q+YOMPqHJOImtc9PQ8HaMHb1g4cVHUrdDiSP1ZlU1YWpDQ167j+u6Wk5ZtxBR
qk0WxrdGXqJYTTjU+ip1c0G7VRVhV/ncAoOq2xqHuDzmJ2ov3guVeFXI0X1qXah64ljZbItl4MXS
089R13f1xhK+KzRNgwkEa+ajZvMpvIsgOiowRoAN4p2/LcGYkEJBidmC0SrOcebr4Xzh04CreDKU
YB1EPvGkuY9uuq1w0236B3UnHCcCLT/pWxyvSorO/CRD+hAyf5raXORChVI6dIKlM1l2ozR3cLME
+RTXSSSJY4yC97Fs7jppsLPiDx7ujtVZZ/p4UcvRJoBWnycB7NhUPxLqfkikf3qyJRL+9GTF1CSx
uqQyTf4Ih98Ry/MWOr9WVo6h3ahc3aMs2Xnd4ciCpVuX2aWxH637nr2pjfom0v6E8hPGVzaUSjts
Ra5z2sz7V1NxE9elbXUXRkF7deum4f9L8Cug2jm9jC5HmNEBTVtLaAhkTVcJ4bgKUKOG2QnrG8PX
nTEaXZ82UzHbMUSUBmOn0H5F4q8mfC2DMz0weKKtDuBpydeVIdm8YlsmUgLkibvLKftFg7BjOdJS
f/v+xkhqdYUa0rcCUmYlbdGUoExh3GNf02/DynqYs+S8nX5bcXVj+sPdmHQONfHnIzvkAF6ggKf9
a+gVKjGp4CFQ0kMnn26zovCGhEytG59a4zpS3wV1sFEfO31cE2DkrlllbtDXvOij7+Dgg1CzFRdW
m0iS9HXVxMasxOYA5NwW4pkUC1fmUJ7o1lWo7OgOsEHYYU/1YPeaAXrSC64GrT5tUe7EwxGA40AN
m1Pj06OsYLfKnAtJS/kcEnq+HDSoSQpPHIqbyNDsnio9EvJdpzZbVU2g4VXXrdLskfqj7q4dNbS2
mryJJ80bOtn2w/bcimFeTe25Ot/8/PUO5vJ4dAL3wPvRlNWDdhP7PPA53tr8WbSeVL+2xRxZMcEG
VDT358E+oKNvq3SxRYB6shhurDL5WbA0Ne15La3b1rSzoMQ/eY2tmDY8m12TbDj2JKe8KdyB+ucR
XOtADRBfa0AfEegHneeaamlO0CbwPg+dMryZUrZnoFw18LyrElmJCtlueozK2RYwEgjvK5h9psn9
zCXcI5VPpMHJRdGrVdGdwgtpSO6y2XJIri+iht6qxzzdDiT7PCxX4FLZgAe82lXJHIVWKy7VDRz9
VSzrBU10E8U6dnAsP2f9Sfjp6MJRHUGrWF03Zj6F+lxOgDnh4zjlmzlHMZNPp3QLfh6G2o7E9iSh
fVVbtZeK2Ja2KosQBaUjS+PQ3l1KU+Yi9+XKXX7/04mvRGWmZTnfhgayhaTbydH+2oegPwU4kzKK
js7qmytP13CG1yrFlHETNidQ7LbN4KSTLb1Pbu3U5AibY1yuo2OuptXJYaTlMRWjBfyT3NTtJWrs
rQd9xe7vyUmPlVQOgYBotYnLEIXo2rpiVDL/LqYdjdNiwZtCtaXdnygJTiUerb8dWKFfoNTVJS2z
w+F5AqXW7uBpm/B12Ma3JRaKxA3u6Mkur9TSnGPK8AMVFsq7srko5YjIQKm/LpVWmumZOFC/Hpxo
dqyduV3g4wq0it6ATpx7raM/Bq71euTwWg6n9U6BjaRxrKMWMb5Vdowom3yhW76lYS8cDRmAwEu8
6DqpbOmCNPwEevRF7dA/0DwiadQPnNNsLNlYJDE8whpFrgWTrkqJHzhpatpKfCZn3R0+hjaOJIUh
nGUZhGSxrM71ILwWDBChNr+wCv3R8t+aSToNRnJvfbDj9L5X9BNBn+2poH9rA71kOo0sOkyFJFQL
CVrBEiNPR7wn0jelap1MCbDda8lUjY0uW6dxGJxl6rhv0tERE8VOAhMyR1OCC6TvRiTchFKGsBva
ljh4VWZ5WX8FGl22z2Ye3qfF9Cj0ekfT9gIGz8Qf6wy7F0TXQi4Qk6ZlxX6Qcrsp/ZNsvM/ghcqN
f5lPhduSzI3H2kl/oKarz7pkHxyA/JttszpozWTO/UmXERSMIixUYzMlp4ZQQYQVbSNNXU1vbdPj
m+PAMV1rpek2MIAgbQAsKfai4tfCmIpTbhtldRqQmItj7HWKhLXeiyp1G7MgtbfEbSqaf3z450Ul
/Tc8fA8VpShqYGAgfpB61kYNtM/rMrGqAweGzZlmRSneP9O5Hl/1wXwiZJKt1OlGIIoWG+1CF4fH
KVZcn5w8lkFJB+F2iI75nx3KLXHDIB6jimTxXKvoQk/MuZFLjtxGPR0L3HpK7XzsEgdA1g0TiTR/
+MXdZKdqelJienhkx36/20wVXj218w8t8LfaYFTpAeaHAkBIeldYM4Le7F4xiIZT8wwt2+Us39Xd
ACHUuhBi86xSEGEERnTsjl2A+c9LjI8CxWqRR5NDQk1ZLbE0ra15LgGd+/AenrFdmCoxz7Vpze4o
ekXtDEQjgX4jBO/UVY7Eoutji8EhSBBKfNS8uPu+HpdJkMu1OTO4IL2q8uhUmWFnw602v/iTeomd
1v8wolyPt7yMTzf5KJepgukCCLvVnGTwpqvsJY3I3oFf2fRHZrdcoKtX+2V2q1dbSAIK3J7RjPjG
D9H5xkcG+HY+rOezusL9MjfbVmKEIFE42LT4ZpisJxEFEzjNVahbt1rWe6ZSPpWWuAnGq7hovJpC
dzzbs9b9miT1wg8fJbom9UK9kdtom2OVmPYv2vhnEK8nyhm+nrlN1bl01NpMteSkc2fnxl2ZHesQ
uw4P1pNZ3dl6revAK0xGkc5j82YarufiDczs5413cJRFrIc/l0w+utr2FqqYPl6KLAp1A5JVWzfv
EZ24pXykO9LBtf1poFU+EaA/Gi0qjwARKZTxu6oMTrJess1oAHiDje0//DyzJbb4ttw+DbiKPcxW
HSYm7dsdlZaGLuiKVnp9GDgWuGQsd4gz5o1UzEcW4aF5ErgiUIW+gj3A6rMJftaPaavDza8vDUE8
FxFsVdKDhWdTnluUzY4ZY347uZeFwpkBnCCRpmnfTg3BL7KiVKHJ4R5W6cW2Kl5VKYW0GO4K6yGi
e1lbvNPmxQm6+s/PL/lbwXc9+OoIaYoB63UBsZm6jVVHPh1Su3mhaOTGl5lTetsKQP1Ecbol0Cu3
x2Ktb0H7x/CYLC0MAdiqa1MPpQ4nudZkHzOW+IbIprKnqn5S24eS3pLt2Luhop3WYq3YWTxfT2X4
HEXtWawXR8TJhxabyfvXFlSW6G+12PS58H25wn44VbCxqIJNUKsozaYdxvpOEcXX9SB5VpJsfn79
B3Yvo4IHL69gMUr7eoCnfRsnfqNaAA6yF/ejq4tXeg8IJydHLmhz+ZBfthPA0YcO0SKyZaGtDoq8
L9tGg25n93q277N4D2PySYqVtyDuEV90oAB1YL7iYmdTMbqcO/+2GLsB7WemOha1cKedy72cvswq
yFIQXyhSo2z9OFyqxxoEnCL7NeLpUNAwsxBA+TiT+lL7hbM5wVzmCoZ8ISlLxUzKML2btwPNlIfp
vkjo1D3H99EUn8/6Uv0boPsZ6QQaY4heOmcO9RMM13K7DWnqJ8/7QY0Sd9DynZXRbCWF1uULxLWD
11jGru1AvOr6ly93XlcCj8WcHrPv5Zbs0rLSNcoHnN32WV2/6qF1k8gPWhTZZQDUbM27qS6opuBv
WPcVHdUostB4VkqsM2g6uwzlrSWM2whHI3+iRQ1s9Z/XwzcfClATVZYRpasf/6wJQbWOghclMBkE
LKeWmvgc3Js6YGkhlpeD/6bnI0vzTq1kyANwWyTu/q5JbSzEjzzKOuVcP8nqvNdzy29hDCLELd/S
BBNDi0ZS5pEz/vvZt5rvat9B58AcESaAHeOYJPwOPJpjXOqbdh+eHvO5ODyWonAJ4oVCbreKzoK5
b0IppzK6AATDBdrfLXZuuDPV98cIkN/PtWVen8ZaHatql9SSCeUCT415IzuKm3gZcrvIMbbprr0P
j9CEDn6sT8OtzhEzhWUeZwynpvkuzSglv4rFMXetj6vv6xEigT1zWUEDNhE0rz+WaJZTAlBgx6Hg
ad2Ac7pf/M6mIN5Nuubh6GOLceNpNfj+smV17WoUwFPfWfBnOAUtNgkSRSflIQ0LzWas7azouy5D
5dE2+wAILMxNp7OO2R+uM/plLaMtwt1FBarhjv16zGqK2cRoH3nwjlKG+YeetWj95W00tHv12FUi
HxoN1ABlKXxFfKPWH0NUB7Pt+Rhz1NaeOrbbwaKqM933mbIZZ7r1mVzlAX6PcOF9Wq1OIVtLvhua
dDvWS93gToIHXybozHBGrYTQy6SHeBzAJ39FFm3uW2WX693pLPX/U3HM8qbgeUNHhFj7HaM24wg6
Aex1u/GS2SlfFz8x3U1Oug2STG7p7TFP8283IAMiIIC2zv2EUHJ1LRFFCtPUzIYtdi+WgrMOY3cq
9FLCnZ/PVvXYUKsTzQqHUbLw9EWMbpwbqbipgWTU6DWlWRoCMGx8VYWkIc72g4DMKuZDBVBwdGGD
pYKtxldGKFxVmWIDrlJL/uWrysmglk4Ac0A0MmfuJuydd4KvnUnFVWw2Z6lkeAHusEGan82V6iz/
XeU3YfG7GvGPVOmyAnGwAH1BiVB28R+0Io/zbL2ITQ1J5/nIC/gWAajw2+HtKmTqOsja113QTYOu
tl2p2kV/DrWDLGg48ooPHUOfP+bqgOiN1hgNnTc8hi/ZeG1CxCmefp7EN0hyWaGfxjCX6tynnDdv
LL3KNMaITzp4pThUnS11YtXOX0YPKiuC7WMw6OFpLYWMxZzomwPznI1pjqupQc+mq66gEJrijvF6
ZF7fsuuPef01yLJ6P81LgXbWdAqDYCi7KSwn88KN2J/goGvD8pq92PKGnXGsc+g3HeR/vc6/hl3t
v0nIRiVN2H/jn/YPeEnwiBGBF52Ct0Fmw26h99RNcAWp5X7aHdv831gJH6OrGuI4tBUkAKsrGTBL
UabsY9LmtvEA0rIXqlQOuyK5ny9AUE6iO8UpNooDF2VvnPz80g+9czIQjM0BI9VvrlNwtYaxChD5
D9W5NSFiOto069DS+TzC6qvmRtukosrr1QYLmz55Cy1wm1vZ/zQ5Z/EYnNzgb4tf1Fpu5Et9YCry
silUeZfUyl1U5e4Q+tgEio48D3eJcffzq/vIF74GA8Q34A2EAYu19Bp4iLtC9tNwwgI5IB/voZbY
kSmmrtJaQDT1Sy5kD02s3EcGtUdVA0+ux5zKqiWeJ/KrnI87WtJB88McsAeiGf0WCmy6gxg4OEZf
XZrGQxTC8jVvMwV+lRRkW0m39okRP+n1UzTEV5NQnUl+4y6F2zIT7k053PaC6tEq+khJ4Jt5Ag7W
FLrJ1BCbfNxVXzenWllWqieYPWm3+taQbWUXbyDu1U6DgcIG3xD8ChazCuFEvYF54FTeGVRt9+dX
/q2o+vEUBnEFIh4eaB1/yXNezoHBrVEGqh2p1zRB2Cghqn613oRx6oXQLeP5SoZj20zwR5OblGpi
EJXukORbtcYcm2aOsvim9/UlL25ElmOpoyPTmHSBY39+3AMnNS/tr8f9sOz+dKLN+NTXC6edE21Z
hE79LN7PO8HrNvlLd17edLdq4xzb0h9G36t1SdxFPQ6zNh3B2upAU9RkbpqWl6RC7PPDeCsNzWOr
Fm6Qu4mOPEgLtmN3VWr9VhUu5TyzTRSAneYE6b2I5zskMR0SjiHimDg+yHTyzPqnYfoj40piKqkz
p48ZYV1uJXa/mMhMbz+/tgNRNqceNmwK8TFp4Lq4EOvmBDWTCRjduFeE2iblE8s3JAZQbvcTjjix
eBONt7XxqmfTxjQx26ZhiBClXgJzC2OYjRFIdlQgjYwpuU4jBpcXGUzPoWKdQvH9+YEPfufPD7yK
q2Ct4/kdKSox40jhNfKCe5/TGkG15MCTdKaz5vFYJ78Dg34NZpaj/fPimq06Ns1CxSZR2iyDtjvz
qtlgObmJT32n2AVHw4Dvt8XXIZez/tOQtdIOfoMfpZ3ootNqkKCOBRrfCGlgT19CtNV1YRVzOKsh
IVp4shDgxp2/gyhvJ25zRL97bC6rXRIJUUC7RQaSKVpPU+rWenfsuPogEqy3IknpB5qhk4Gtbvdq
mntTikUYOJSLpfGpqN4lObQ14T43qOeav6oGPB4H0bnDWECL/F/dpDwr5DtmMMKNsWw/e8uhLRem
aQ8Q5ZJIdSpcnKwmPOcHb/HWcqxZ20nKVbEQa+GBDWF1iqf2idyKu0QqNt1UXQ+9L24Uf/LmPD+H
RSzu/LC+p1OXp5XknHo1nEDb3bVVtOugHZd1dx8HhWsYg2vEd2pTn+dpRCaktht/yD09QLrEVZ5Y
GvVH6XwYoxOhWdoLvOJ15fX+Y724xdcD4nLWJjbYSXIV0Acvh+LahHptD31PPhde+FnsSI0OlDNc
4D9qF9ZJo52JoutXotclkzOOsIDBs4Ym32iBD+d7sLv+zRd3olI6Os3E6uRcH9gD/qXhv4npXWBd
tfDoAv2sLUq3qv9IXQe3/o5+GrZC5XUCJqNS5wm+tSnEfRL8ajUQLijpcvFWlL8Hes9pYeEI82Mc
n9XlLioxCtNuzXKf5w9D6u8rXXOV7kSmDXxfsek1zdGqEQaf7AQ9fN3mKZTB7bSrOdz6akYW7LUQ
xfCVV5psQwvphRS+kTrdyQDdrFJ0tQLSYOhvVIiAIna/gYmpFmXwLL+V+/c2fqmG2S772FGg4s8x
VO3EbtTZMcQzIfpF1xVF0B1fZ4IxLwVWwoc+QrsQNNmW6l89ipvM2KMn3gyzz53wuDjRZvBB6FhL
7Qdf9Lg4rdv6TEVW5A+vxXwpwuHQpatq/hP4xR7mGOk4VHvjLlXRj/Ofvcrp+ytTJS+XQIwn3w3o
bUkE4zYLlbh4FqcbCdqiiemPvviMwWPNKk/0YycfSjvp36Lkue2elPB9VIUTpec6YpXPyaU2nBWK
YRsY7nWsoTaNIQygJYLrbEo7E4b/QP6ZNY8UqG2hv+x5OdJwLDL+kLB93bwqVDVDI+yhNcq3WmZv
9hVs7RGzBmno9lIeXwhRv8mxTySK0JorbU71u0juQnh1NV495alkmhe1WWaePva3YtRe+bJ51cfS
vrWqVyHUHoQxPGtF3bO0zrQjJRptTEcSuyuHytHbBP1JqcNtELFbCQiqb1RxfpFOkjQi+leQYWXN
y/JQtqnW8sbUMY0QguIEkcjG0LDDFLLtDBicBr+M/nSU7s0Ew5JI8eR6OoVVMSIY7csrRIhtHl2V
eYmgc5TYRJ0XKaYT5eaW0rHnx11Owh694Q6a24MiEH/KqFhMh07bZxo/MzfvcyJZTObG5n5O7sPk
9wzwHSUBzK2M+hhfPbjodBQQGcTl9qlbyCMhS87AzY6sSvVV1rdFE6JfNKmmoZhSKzgUFFtfvB6i
FzTu9mx056NAnSuZtkNXeL3WgF5rGKIQJsPngzpijxr2PPJpDfygjcnihWsbrbXTi3pXW6JXGpPT
xXTfiV8rRINh8d7hNpGZewWza4BXbzBviKT1BimPRufXwG2Cc8UcMcK+bLBvN5TObZVy1/rWWUsn
Z3GEi90r+7oXnqQuOMUjcsT7PGxZfiX7XCkINgqBXRmfqF1uW1JGe6LTWNoZNAzOjWcx1bxRvDMS
GLIjZzlVh7q+lE1jny4aK95yV8S7eEINE+4TtXCSDEtGizOuhBtnKk6JbXRA01sf4DBr0ZwNvKGs
DLZNKt92CiYLCpbw5bRVdLJHCjZpFb/mg76teuWsNUQ3jkPXRIIQ1LNdQ30nu3FFNFp6Y3mxmlwj
cBo1/W5uZs7X2A2M5MlKCVyNaDPj7p7orR1JTyLOeyrwnRgjleCVVpA5uCvoIqHYfU1fGD6zkT8o
PumBfBEW/CojipyTuxzDt0I0HXkwPUOP3Ni8RbDKsVXb5pLIBPROwhBwauRrX35sjOJGzho3D9HL
+Z0nt7ETsRdgn7iZMWHociFj39XiR13oezqiuHque3p0PmnvKe1XqLU00Xst3hWJbLftvDFx71Kr
yfWbrZSeDeNWy/a1/B7o4lbO5BO/P5HCm9LkeUPfHstwa003Gup5lT7k3WLQGNZO2rwDLmetaSc5
okZMUiXuKbV+khKJIt6DlF6p4+Psv+aiN7WX8CDZgwJL/9kPbha3rsw4D8UGmtOFiuf57KMspZSr
YfNVXzYgnwjS4upVKR4z/SGfb5iLBZI2wQtvW9VO42thuFfwJpsJXJS85owsbdlHQXMl1Y81B/jQ
4Ttvdl7Zzk5P6ViOZEckJ/UFw01D/AXF2B35y21K5aq86NXO6TXMh+FeqYsQMIWZjl4wDfBNTZrN
mJqbsUo3qc+h26Ie4WPpg4hPWXYG6YbD6LajKUszPEcVcFT+nBOhGwC+df2m8Dhhcon9CdLDaKPJ
Xkma3CrZzSAiDryZggwK7OyQXhJNbGvr0TdMCN30GaIFkEgP8rx1M3Ub0Fsr5roVTVswn0tWbjRc
DqoEzb7ntvxdg7xb5kVVX+r+g1yd5PNbpZ6b4ZnSZW5mUsRTID1kN5PxWBJ9qRK2ugQ7+Zi5WoR2
T72dFD6G/lsc7/T6NZAK1zJOTXPblZ1rGphiBYlb9k91IhMPIIur/kh0sQrEC3RXev8085pF7t6a
BjW9Ee2kRHFlPThTOwzcy3u0oE5DR9lON52CCqSWX2eC4Ia6tO2j4LnWBAkNXeYU9E1S9W0rPhuw
Kg0p3Crqe249a0HnFfRWQpGHXTw+TZm/m+ZkF0XzrTpR0ezRUODJpYEbB1W+y5p20yo9+0p0lOmh
iAEK8c7WTIuCZ/vaC6OFwMDfcO/ACK/039Oo3IhZ9iJ3HaFdh29RCz96oOxWJxzGY5pcRa3P+UR3
uXJG5CfE55x9x6jsCzy6unIRenPbiuiDFFx/vyYYUpYrUVYRL8cYbjbbntYWi9HcseLUodifuxgA
mLFgjqxif6oTylx1PaFbpRPZBiezcayM8B32UqlS/jXEKiUc25D6cckQ6r7D1Svxiq1yk9z/UW3J
EV1sZ2m1cCwNXcsyltzp85gr8DmuJHFSasYMT9qTZhu6mbP4Yx9/fwcw0y8j6SsIOhTkSlYqRmrd
6V328stkG75rsfNnsRAr3H5fOjFopkXw8/8zSeQDOvV7avXfwIFsMkt8ohuAqDbctI14WvrjtRRU
biDn29aIgQLQpUf+piisIynjwZT789irjyroUj1XEmOn823Zo7GpQ7ctpk2BIhpSnmOo6Jjn4FwP
IfbnNSfn+CBQeVdHQmZF9H6GHb5Xc8DAFiAMmATixpo5YqgV3V2zmjdBrqRGJ3XYQ7triaLTI1WN
g1n5QthfuNDgq8pqw8R6PU/GxFD5OWfbzqfcoG0lj5rm7uc5HSgbM6lPI61esSSnRjDLjNRYT7ro
jTMq6fa8NvZGONghBsWl8F61L9pQOrJ+RvB/ZHz5wAn0efzVHhKDjIbw1P+AcpQngjYc47J9/C5u
ci+vjlr/HfyEf812bXSodTLZ4PIJ6a1lW+p9PKhO3/8Og2Nf8MPHcn2yfprXGokwo3k2qoqR5Ov4
Lr8TNvV5tcOKzYl2mUey65Cdm+6faYPILNr2VOmzp/gCRtZmQCrqNMaRfXzofPz8PMt3+AQlhWVu
tarBe9YTJDnNXS1rDjTyI6N8E1QuR+LnYVYVP7nCrTsymba67V66LVQuFBGzEz3Lu/y4WGD5ad9e
skq/JFrd4Be9LuXGZkTTiIjRjEv6iADJQd/eLyNaW8VLf5k3Py/WA8WjBQWnmImlFaOuNUZwCKjY
wdNidmp5sZ/hGXmBp7vaVsnsyhU3HdU6qLGOuQk961k4csmph+7Rz+OvwLrGMKpIDfiIWWrRXu5t
RpuvS/dEMmjrL0Noe3NaOqZSuxqKvWp6sIyXNPnTpO9WskWG5BF7i53vdmJvtxnAQeU7eXczkTTm
RCg9oHOOUqip2B3+SMrSFfuyp46SjM7k57aC/UV7rTeKPRaGZ8TCdhKMXQeeliK9m0GBVEIU3zCO
nIfH5r06DoMCD55MAzuk+UAcPI/qMUT54O749GFXpyAJgThhzsruUE6Trtk1+m+tnY5QZg6ftUu7
HUB27CHX5fBeQt5h5oxC5msANb6nbrUXPDDk8QzXCOe4p90BBtKyYv8acnmzn7a9bop+UFkgyEuN
t8GDrT+b8QRMvejyWFOLwx/pr6GWd/xpqDhKJmzOmR3Wyk6plQQGRyiTy2deb3fs8iCjgfng3bse
IUli1hvbL7cuI1j2bYYbLpkFFTynlPvtz7v9UGz8mbywWhPDnGp6XC2L7iM2bnf4Dm2Ox3aHJ/UX
R2J1AcpKEIvtsiiq4kEEzJmFfU1+XZW9rQF2/Dyng0vw06Q+TrhPH0kYqjgPaD1Msr0vTxQ3OJVu
AkZaCle2/AQotAXu+nnQQ5vr85grUH6YutmsVMYsJdqABWcFzt2WtPl5kIM3z+dR5K/Lrw5HhMeQ
mu1+07vBzthk1/6dcu1jF1mQY1/9PNyhQOLzaKt7rtflcIp85qQI18FUujJOLrGJY4V+pBB8MAb+
PNJqB4ujPGX5MpJ1G9/N58N23BmNXew1rzqhT/hioG+caK8/T+9gAPp51NVWCyehN+V52czbBJ8C
82Q8xZBm/99oWHJ0qNWlpsvtP0lCqf9LEx+bUjvVcnBGPKFlesbI5oukbxv5rvWJI+jE4QNfYI/j
9PWzIAebqehPCyx2LOslim6l/N4w/0SCSqmZbtM1uKNIKb8aIJW2uJVeqLmEm5i5G5Ht0+PItcLJ
TaAwirGySanfjtGlMec45szgZsVtqTwWoDqteqvIhWcFt5p/L0Z30QRmJLwkY2xTEfUW9U8qtF4m
XsNRhBqgeBL1JaG4kopzQ31WpsIek01R037vlyBEj2Uy4IiioEpDFjJjWtNWV5JW3UAGPunLFAxh
2OvlK4D1yZDPzhS13lJziS3kRVQSsAPaUP3Yx51ul3rgqWX6iv8xcBEeYrZvgWwkklC4/thsB6m6
6pLgDVfBTVfAf0SJFZhwIAvlOVEeZzxcNN5mNN8X1e1E6aWmPjIp8inWdru8LM6yqXo7srqWvfj9
IP/XmSev7vNSbAx/XIqOyOXd9o7+G9vaU07pg3eWbo+VOA+QGL6UONeW873RVZI1s4Nw8IdLgRsE
lcAL61J2GnveAcK1oZNsrRf8XgbS6eyk3ekS7Y8Ll7Kg9/PUD12SmiSpSOFpfgbr8espVZqtEkk9
zyJMrdMlFJm6I0HiwWvrrxHWHAjDpPeDqjGCuq3pH4Bl5n8L0jkYC3+aibY61ZVgkrH1Y5yF2xxf
Ke7SG7W6jjzf1TxtO7m5V+7VzVJKzo86nB95jdrqsJcpuWHgyeAJzYESv3A1FMM/f6mD9/Kn97g6
4ctaaFV5uSm75jysRVsPZFoV3gbdO2TKn4c6fCsvOkrroB4H95ysSehJY7d/etc8VXZltKH4KG2F
bX2qthAM89g9MubBPfhpzNUr1OFBS2PBmIs7r05zt3h2CQscnRhHowXgkWV5gGTCLvw03up9Zr6l
BbQTWsKp9K45pef3b32r4a7nfNgCI/mhIYx53nqVq550Lt3HN9llvj/qEXps3svS+hQBdVkU1OVy
9ujX/jZ3F19p3ZXo6Kt40e0/gc9//zP+r+CtuPqvM635z//g13+KcqqjIGxXv/zPffSnph/te/sf
y1/71x/7+pf+87J8y2/b+u2t3b+U6z/55S/y8/85vvvSvnz5BWTfqJ2uu7d6unnDZ779GIQnXf7k
f/c3/+3t46fcTeXbP/72p+jydvlpQVTkf/vnb528/uNvH4Klf//88//5mxcvGX/v9v/879eX9zpK
Xr79pbeXpv3H3xTz74vltQJlit6MKJH4TsPb8juS/ndMbmjOQRsoEvsFC82Lug3/8TdBlv8uoSXC
WR9cDPb2AsE1NO9afk/V/w4X0dJIzMUP2pr8t//3dF++01/f7d/yjtZftFtsmM7X7U9XEKR4GCdB
TZfwTqH/89dl4pvTEJdZHnl1aPSwofpmF6nE5DIdja8GA6/SoIHiJaeFel3FyaNYD1cd23iPGEq4
qEzf2o1K+btKRuEiNDdaXQRQoFlhpjmd4jKWb3RFpA9R0Q+7NMTnQEKkbei5fyFNObFk2B4j82lf
b4aPKS12xkgfDKxqUVN8ndJQmZZf6FbkJXoUY9Co39SZ3uM5oEZngZ+Kj2Kgbgdl7G6rZikABt18
YYbNNes+fYuGaiv1BtaWWXIRirYySuiL//UvJJqDJ0cxlZf0Vv+/fJ1Hd6NKmIZ/EeeQwxYBklC0
HNr2hmO3u8mxyL9+HunOzJ2ZxSyaFiDbCBVVX3hD0TvHx2YdFPOY3CqR4Z466+MlSoChY8ASv4hI
TdF1aPD5sES+G8cx2U5lGoFomMUOlg4yA2V/7eSFLllrIK1ZD8Vr2ePaaVnWGhrSUrw1lqBDrLfz
cSRU6lX8czNwhedBUctNkcSz/9i1qloOV6MInbGAu1tq9r6M8XS97xXGEO///7mV4Sr/7/GDCLlD
q0PB5saQ8XqB3Pm/b7aeCsM2RnqRqTIPYcTnx202eu6ZfoLF6Z5rbNcuddwbRwOCmjRfdDupXuap
qw8oYAxe3arL58Bxc2rnHQYisitLg3Jd5RlH3Nz8fOxNSRbtEN3pARMUiKk1+Z8BON52EqUa3lXe
FmUE6hCvkFgLfer3VVfKz71txiEaORrMuPvpNobooRuIwirWx1hLmEeUEVjoyMFBquJtcldprxJK
l5I02AfY0C+pLifPhdASbx7reqvocfpcIUVyaZ3Jj7vovZemYjzn9dK5sZNEe5Bz8Use9xHoyERC
5NaWngdVz31Vx3WpBrNMGzVvv+zZwgEIgCGpsLkm5k2OM+MyOAa965W41iyW6rrSCb7aRZkdi6Lc
ZdW6hN34q9Ty+YAR1XQYZ2s6pDRNwkilszkY+bGOp/xYGWjROYgbk2VrTY6EX1EfjCh2hZCMly7p
f7W9lJxXYzFesrTDYTNWrX0ndeaL3c8oco/lCSBo+Vqt+aaU5Ohmd1X1OknrMcJR6Nx176LtxAWI
rLjIi0FRh3sUjM5QeMpgIF0mpulmLY1vGITiXVXoGysdefprA63PpQGPUyiiupar+W6SqodDW2Na
nqpfzry0dyPo9jCZcdO4uNq0hySJDWRgx+dE1k/lMEfPjw3eSxe1aVBys2It1HUxbtKxuEpTp9+i
oU8vk8Dlaf1JjAIk0tSl4bK2zabgI/tdrKe7qOdhHJPI/hiK59IZS58ugeyPcW7gU80yyDSYTltN
0qwTEI+LlNFzttLe8aJGSnfI+M1vTS0jSVrfxOgP0zLeOt1MnvMBSxI9OWHHO57XpgSWZIrsXchp
UDRgrMpYbd9SZXECa5Z1P7/vlhp//y5wuOEPn1DOpWqtcvtColwrFFZp7aRKz6Rdo0zpE6K1grtg
brni5dcQi/KgxhqpoDZ8TUWqbpO6rQ6PzdKsMKHKpDrInQqaalUHukaqDlqoYFZRpJGC3ATgb5hG
eOD/7ov7vjblXWhMw/Paz931sZlbA+3jKT8jg9Zdi9GPRWGeOsm0d70y3ZZInQ7yf28So58O6GLM
h8erx4l/jw0NPWTJ/jOMZbovpmSXRmt0yO+bpqUzslj2GhiR0LBgNcW2yBBsySojDfSk1K+dpEzu
FEn5aazSL+RKolNWqA7QgfqpTlvpWt43RjGX1y4KH0fwXYyumVCk66LNe1GCpiAGuOtr5+1RCO1V
SfR5265mc3wcemxauUfG+f4ORmGxtdbuY7WzBVnyxQEjlduFO8TzfJc05Rk0GhA7gSwln+kS58xb
U+apkzp6ltDLMzCoEqPr7D9fGUWc+POswLUVYMDcx2n7/p4BOwKUwsHBPI4VfQShMlvBVuga5iuZ
ESELOgPKyySpMD2AbtpJb+EWA5TRq+nJwPaCb21tkUttdI/Kb1lDzstoKf7X2fm/zy61ZIew5X/M
ZlnOeSU5JzXdT6nzVEj2u2OYYP+WpD6XTQQEGqlmXlrSCHpFrnzZ6tid15c1ta0DS9exVYrk3JpW
ixwwhATFQlbJSGzsO5fDuCbKR93cYZMLCyR3SwkywzFBly6gu1KQ9K3yOUFqAQm02kSuqApspGJu
t2ZNfNL3Oa6uBjAiRWkd2x0yu7y2yMUnbWae7TSJvdWKMi+JNIQOrajLDvicgJJAVk/ZQovbOk7m
z5YYX9LOGF+QldvHUpNfH4catZLcWNOTEJBSChGa+w9xLD0NqCWcpLGDQ+4I1Xvs/nvCzltlV0fj
OZrN5JDNWXpQSguP6//xsqxXZWMglguZtBGXLKnV/WBbv+yocLy0ULSzMvRns+6ray6Xw6tmwCtY
ciCv+qJYBxMYJLfV8KW1Fh/V6KDAvUbfsiyVG0UT/WW0W/zsIGp6vWj6L5wX68VX7LQB3aQoyzGx
liveOexOvarsOlWmGpvIq7dIusWKM0ZhP/ZWhQW7HoV6WwCLe7xUJO1mTabYNeiwnExoKyfKkGlY
K0jv1tiqeY9jZjqrpzrSR59ZM938c+z+5rxaRpA7LErZBC3KbQDhkxEBc6Lj35wwg6iPAj6AzrJ9
0bI6YHrvb6Nc9Dd8nuSgN7vK65MC6YZRSv5OU1UcHmeFg8zxAhDYA3f8aSkAJ+VsXG8zkEfWU+Pl
cUjJZYZomm+LtoZ/eV+5jPvKpbdWFWgajs2PY/Yw9KzpgxUYlrg7nKzy8+QYy9Z08nKPYnH5pEsQ
ZyKxnvJ8kk+K1RZPeom0QlL09f6x+9iUc5ZvBrVdto/ddC3DpC/l41h2b81cGO+lUo1B2qCw+dhd
4+pULkr+DGAMdem4OJe6/qMqdvEe6ywSVdUogZSMxXuW30XX1aS/pIOYXuQx/ee4UrZx2FY5Fdr7
TzljN2Fnp/cHQN0wvqpUOosuB47btG9LpGWMMkmgEjSm7zBtk2Aqhnnr9E763ivjx6paw1VDP+tZ
yaWdbADzjJvS9kxba71GLtVznytFaEpJDSG6t2/2JCkuXLDxZ1BDR4VBG9uU+4BlO+dBlff50jD3
KNO6bOpYlbaPsGrpU+cM4nY/a3XybLSm4sWxYXip0UReodfaoYzr8irbNIln7a5fUJjFIXZYRLnk
Yb/Ec/Ri3tGweiZ/mbLcbKx6qc/drNtnujSIz95P5M3w4sSIMCSVvJ41wiBfjGmy7cAmvnT1ekX9
5dOoZA11l1rysTYTgULh+7XMR8mfqk4Ej7jw3131HiY+3vw4i3qicWOeCKpWqjeocBlX3SZebS0H
td2oi28yhUAXp9DxR2ekll2xGxe8ylRLb7zYmKJD1mvxjbQKOEeqNF9LMVBP6o31IkWdtler7JiP
cYHyw2q8S5F5HZQ+/zujS5OYafEtNHRfU+wtb11C+oKuswgrsSPricLJNPo9guZTqKKHEWqDMu/j
tewPJvqiOxTNp6M6NfrWbJ31tNoV6vJNYZxVzSoC7KuBzUn3AEhNL1EExC+tVuOrmbLbOoPjV9rM
3gtA5142TOIpNYYimOVMPc1TLO+WfBkg+hp3c/dK3dZEvJls16GWGOMBAYslMOwyvRHBI7xKi6YV
IuzLXnuTVZkwsi3fC93caEJDokTXl3eZzi769zMOA9jYv5erhSC6rb+SL23Ssm8A4vbGh928GVlU
fslobfi92HdVqz2BjQZO2WGUqq6lb5VT/NnWseQt5dwdrTLLzykaoh6zlu5Gar3uanOdDkNU6RAF
2v5EsAhMTwPZ2+bxr6pE8b4c1m9c5Bma0VC/Qt/PXUuKJdxX4BWo7ec41aiC/ayZPD7zi8bnxobz
7PTJsnvsLkqnHpKSSvd8f0tKp7uw1dKbLHMNEmdvDvyBXB0yTzMK65TbnXG0i+JvLhu5q1RifGJE
jH6u1dYl1xmkqHY1Z6dsxHawCutIpjruqqkcD5UaGUEazfWm6ayLknXD+bFZ76/knMeJgUg/yVw+
NXls/owyIvSa0kJZnVI/XdPuh2nwzyJl0q+4H5dNOmTihpBB5JNJLSdrFPneHpl78IIbIH3F0p7H
3zoYAzYWYzRYqOJnqz/Xa3mrmyrayKnmvDoxkgWWNcafqsaMKDsDaukIRxhjnbo4EhkZCt7wdgMz
kpWfVNJ+FebQ7IXG7MBqDTXZWTBoMOLsoE11FkRF1rw5ivwmcnP+EVFyGuHcv+fdVPqlhaAwlJn8
hIWfgS65XH5U07TvSKl/WjX7NuZBvI5yhKrmKsZQLTRM7MZ29IoVfeZMH+vPaWJGySrNOdXdOD2J
1Pip56RGBxmKG9MVpgyjOT0rnfaUS079Oaqm7MlI8ITM3PKriKfd43iLnpyfONMPvBvDy/ooesVr
K6wzLf8ynAbJQjt1mPqU9lYo8c8/xwVCPimmYGc82pNLMcHlz5ai+FJl6c8yWcltsqpdIjRyvyj7
BG2rvvWYrByWBhuEClsV8GO9vO3rrvUfZ6uILEaXmIoeZwWSyq5tSurhsZvIxkukCOny2INB4Pay
lTwVSnccKaTtCKw0KCx9yTAtrbAwWH0S05D2a5bYIaOi2LeGqh9g24mdLLfqcYhSZduqhnKqjQEN
NeS1zuJNrFiqFHKVHqaBIq07tl2LyUYFgmPM6htlMHmftDRuWxH1xyGBIrKoFvlINMjBvNAF65b4
9ySs6UeL8r2hzu1H7Wi6V1dVeYpmpz8ukVX6+ShX75KSnRanN7zOsovj7OC9EMeCHCHuVfD0vY5O
fVbwUF8mR0SfOswlxGhiPCvWEkZCo/15nNedgmjfXNKbmSgErYu60dHkhRojD4ekghcg1YoVyNao
PAFlxJDRNKJ3g2w6wrQtdrtjmdTM9N2a/jLzdX1PNFndJKPRPSVqnWxF1A6HdBTqoeYL3ahN/KuT
jO48T3a2NeNiOpU5+kC93CtHXYrFDk6vdagzOdlLs5YenE7gNA6KL0xrJuBE11BO1BHDsOvc2eVj
Ex/1pax3ostGt9RWsanzvnhGMErfAr3V/9l9HBOL6kGbE9esNIpnG6hcQMTFMv1VGQ5uJla1ngdn
ukLgq16QGy1flAVzI/Kh6wC25kVbHdSqQeWjpnOpuqjdTrGpHGZpVMMeucCdtI7GeRDM3Z2sLs8U
fYqNiWLQh2KMHzl34k85DRvHqhFSasbWU7rI/KnK8juuWuU9FUh+1qIsn1HdGP12ZWbM9cnaVvUo
beWZnNhoauOuCtLu5GVMz+uYRXgflNTEJ3T4jcY5p6BbfdVKGuHZpNeTizZT4VtOCU46L7Xt2jCn
YRrsMO0n38WsSZdsTaYXxYHdcT9M09EIo1lDNY9VG5HG8RMNvQ9D6N1NyjT7uEwE7r2e5J/i1qAC
EurC2SpqJLJtkqrjjjzvyZltB00ic4Aiq69bdV0TYEvc1uNjE+vFdTK7POTLTXZK17euPObjpdeM
4aLeX5lqlMDaQ4bycezfE8ynRWDfzWv+z4m2c1q/7XG8kjUJqQwdLYJJLm8VzVnIrCrG1ffdx4Z+
6cUsmFLrOq5uqkPVLDHUrTBqZvT7oVwhopqaA98464No51tRqfMtI4UFxRJJ4eNYJfXDuZS0/WNv
SNPlpqksYqO0Nv7jBx6bGgKANOl3Ez5+h4RCbYS+2AGsTHQE1Cd1znFN1+ifTdVmS+ch1yj5/dSV
ByGMXV4UNZ1e2QIfNrpU2ft9UWV/YMbdpcYiO5QmJLLnHsl8/kIflgWw9oYnQR/g9I52V2xFvByt
LN2NCmQqw8E5pMeec30VVosXIjXXSyofEmDIUf2JILyjh2MVWutrGg07dM5pa61bTUk3uunHMeRJ
fszpfwYj8armWfoyp3gj6cah6YjY5ZbUFF1R4ynN5o2kfhZFD6f/Zh+FWW0a8Rek/EDkbdgzAtdv
soQOpTS6ZjX5ufUW21QA7sL+w9uMlVht/53sP3Me71CI31fzxeHCbdOHAogMNn103Jd6d8ZySj6M
Ee1TqA3KL3WmRAG2w2pmX+rfrKXYFPLX/XK06H1Vm8A0C18UX9r60ZQ/j6hlrrw5IeOHYVYXzDCh
pm31ge4oFrVdDipgcDZyfRLjoTdyf7CQAbO+unbg7Z+OXfszHHVZfMTWDE7zK+ksKDh3udddPeGM
bn4olu7F/UfcD17BfR773ONeT1xopNy/im6z8nElKiFXk0I9ypw7/laCFjZB/8CnVUBExMqx4ffA
ft2sgsxJMOVRrJHRlO5upnaVp23DEqQqvyoEzFYcj/iisJPaxPZfQh0XSn+p3doCbcSJsMugTlT9
XtJvs1VcPf0uy3bb1ZGXya+5YYFDuGp8MQYSigm5czHfInhUjI1i+pzwchsyCXzGsukbZIqt3Cuj
TznFQ+o+AKhaDdpVqn5r5I4YkwFHzLlnC3S01vkBilhL24pfuq7witrqjy1rDmowuHKtYJoKeC33
Lku8jZO3bvyNowW3MMO2Ra1edEX18dRzHZQ4+0Zz1+jddJRNVZGJl4fcWOC+uGN0d2uvgJvwu/IW
hd/RzcVOz45j+3vtgoE7uCBXtx/xV8Iv40ftvfk7g3i58HVvsFSCNKk3UD+CQvbMJgBLGbvznZhl
rFPmour113xOo9DU/FxyNdCWNe5inpohiexSFE1wodWV0MFJbFXjt6HpTtR00t7TfxbaOOM+SIjE
nOZNU/egVoBpokHXdntE7+DrDA5GY+MmxwhBhF25TfRgrf0UwYwXkA/TuDPsYBn9jswSrhCFeaoc
bSj9Qg4wL9+y4jLEm1XfiT+SobNEoEx4oL6oNWTwgbDezGFndRRI3XXxlASv+gN5Was+6+ZRBw3F
yjkEiFZ07Xat9iI/46uFqkHfsgptIbPLEl0ycsFdPjew2TyUOMzhZA+nyXTw2ZNS15ruanrmT4Rs
5M6HWwUSHp7ecHBsH9KBNu9kyaOOrBVQOzdt4qtLIOWh3D6Jbo8lxhj5cHW4EUYb2OUlM0jwqA76
2YLn2S9HeWnRS6uvmhKOfwGADN2eR6Kk8IsuE0GG7g/1pZVCVQqj+gIrbR6/GoGFVfsUY+el3+L2
1K7XtcXtINutLLvtO05oDDbNeOoXvsLYNcVl0L3K/mhhpemedh4xe3AXY6H2n75IUeRFL6vC6FJe
rQSPo+2MFYsRNviOmT/0RXptP4PTFZusOBkEDpqNPNTOnEMUAZY4tCk665ChPCe9COmvrD3r0q2H
TRxjYmUOsptv8xO2UY10SJuvvuEGUigABeUEfb6ho4P7mRdZ105x44zSgIs5HhRBw7w43yZsFqps
uX8fyd2WKd+U3LXd2jDMpV1Bzuocohxl9unIY0WgJECVowmntG5KsWNm1qRiRWEWn4xX7c5Rb1lH
CCY6283EdsbaWUVkAtsx+Taw9PQQN+q7OCKIr7sBzUWvSahcM6FlulGM7UC/aNqb+rOJZ5Uh33Tx
OchoZWwpYvXjNRnPAoPWHBNF/UuZ/prDpWp2JMtRvrXj/aAdHPMCr75HHy/1VlF7+JSs1RNZHjP+
2OyS+doZ6EhkxYEajtfOlUp9LYJjk1GAkpfk0HFtQSaw/DgK57XE0g/N7YmGwtnMg8XcGZ9jFkoV
0GrPKfx7RwG5LvI2rLIbSHGUQXZI6GfTb57dldq25jpZ2PZbSQvIGpgPzMY1YgLwXVZ7+KqJaKdW
R5lK8BjYFQ3TYKqDImlci3J2D3hC4s2t2/JA06ybQ+y44hjZr52Z/c6eWVG+sTQHMY6KPSMIKvt9
i/eevjPEZpjdYWaukL0y9/Tma12OKINtZ/wi41067TCJ1D/69hkxhXnxuG4FWUquXvGhujneMm+5
2kzQsDssEJttwq9e0iE/2gLpSFd2IOnV6R4Ei1JTfMaNsO7jS9YwjmpnN6wHdaGZY9aLEaypY54e
G2vi8mwP77ZQi+Pab/NxG2EBtVHKZV8VPnHoVoO0J4tmp+ID2TGrVQnKActr1wxBQQW30ufRHem8
93lzSlJlo5MQF8fWAtuqOd2ha0l98Rnd6xm9DkjalHQq87BSdPZS2nouMijrqh0qi+d+Tp9F2yZI
41cblRLcoRDNtxODALAkKNLYxu1oWcMcLMxLi0LHQc9GyhWaBbzNMootFUhylJohNP+OMdyzyKaJ
M0DTm/phnl/60cDdMEpdmNZ1iOxCHgvLuy9Z6TofNGOB0d3xpOKnaMBs7t8MVtyiBCQjZcGo9Ffa
q24q6JAQ66NJsHG+6jjNQnuN6tDIbZ/VgpUZsPR3I7UXZEw+6zU+UbqCs7XOrDqoFchGdZVa0YWP
DaW377m03+qCoYB2QHFIKJUb5Ju9waKUTc0ZthiA3mENS5bBOc+xXbkUmvy11gl+rERZxXRc+kXy
OtbfdVQxy3tJ9PvzaELPdWMdSmlPBAKlOSxliTjFN3SsBLUVS9t5y21QovfoXn+FAc6qhsUca3dZ
j1uNblKc7DUVRwYCrDEFwZgPZhy0jvZuyMMS6rb1PdehtD4pyUsvb4gQ6jkA4IKpA90OQg+E2TXL
dW7jLvZR7PlKVwwS13IbW0c7Pci9+GZqRk1Gl/kQEQWoka5B/6VREgS576mRidPl3ZRUiYyflUqr
tF8oxAFNl6zYj6WfBgK5Sg+usgPNllyDf06R4EWJEsg0EEK9qR/tveJS57uhgJoI6/msX/nd8prs
qtgJO7iqkhHKSs0DO/xRE+WwTiXwhuaAj+FurXaxicX48GeBgWvZ2XFSVWI73hK9PF62S3GkLH8c
3YqFDa0xTRb71lyvo/KqNendKusjNbuPgv/HwbwMy7teo2Hw0xntizbGX63JU40xopS+qPNUPI1S
Ge/rhSGBaY0zGr+7FruMgg6/kjDlVnxkxJ0BdXSRzNNQFE/GsmK2GPkLN8apUDa8s9lVqlG2/APX
1fJtet6hlhke03aTC3oIRmeT0V3zknZLbjjlZiq5uUaiI21g97CxzVAQ9kPRcZNJEGHiA0wJecKc
m2VTx2s1yHph7pkHp2R+w4xifusHSONTN2ACOI1hF73UAu2Wth3wCosbJTQG3q2r1bdSSapLwo2j
44b+gJ/X21w6azlDKLtbGJ6pQ0r5MZ6YtcGoyBcb8j19HId2xEtsItekbhtnz4/R2YcrTnZE8Ua0
f9Z4+mirjruivDgz3pL5hGsVyg3VJ5Jnvqxme9AiByutvIriuiG22Xw2zLd0KOntPQvZV6JAzhfX
zP52yq+kw/WVsbAiLCBvM4L3XvPM7m+L3SCuKYuNot0wfyzTEkbNEiypuS1hxJ6S53pDfudipMlw
9xC6jlKmK9ckWlvek3rX17tR27HOWNVenlDHCHWgQq38nhqeou0kbu5wVXHZ4ulCMGTx7B/b8p12
aynITvq8rqedBSEVU0ZrJcK/SHaQYVCD3logUN9oPGNXmBYx5ZJ79rrA4C7+TMYmqgJbOdijr5ob
G5EbrhLaOrMKy0P2u2j9HMWcwYsJsPjykSNQzlJ3TrQLnXhpQ6wM2nkYvEg9tMSFud+jvqUEMxDo
cV8xAc1vhLczPErDq2geJq5JsSrOuoAPYgdpvFdQE1kXF69lqfHr3GdE8HPxH6IBzoJCcufVSxC5
CtMnPqml7XgObCUobLjpv1TlsOhe0XgRPlL1DrH/tN5wN5SKH3U2IkNJxY/0s5h2y7TTpZ2QbkL3
MtS9iP76i0VIhAWTkT9N0s6xnhzCPFEf5fFkoQVgw60NejtYi/ck8ig2KbCZcSQ1/QnRHm0LKMRe
tw5ewoKyjGcY27HdpnGocwfEhs+7Gpi4BHZGXXoXj3ssi++44HO/Az3ysx7mg3XTr7Qo7l/SVi7o
GE+8nrP5OPWoyIB1KXxlaeXtqOdhc9dORze1qBKfGtGTbvBVjeApqaAmLkzcZT7Qzdaqv2e5Oc33
2Pqlqn8QQdqjh0BRHz+VmYpUVbczHwzhroai06Y3NWz1YjBJ/ah4eBOdeizj6YTmOwJso+Ox/o7s
r9zeKkoI5kPFLrK8dAseuPRIL8Tz9bBhCl+kgMwnIl7Ls6MsBUMTlMVbn3042YUQ1jQ3aXtcxa8M
d2zqxu29sn4uS2ujlSfJPMn5W0+8ohOEdusRrF5dfYNRHdI/iXWqkOGY9n1+ybKPUQb2nAWEphql
itaN7umLeL3fvcwiX4+rbTc8p+vLoO5LVQlNFROD9pYCaCgbJHet88yN7LtQbW9l/4ptFp5sniV5
a8zT73yOEQq17c3pf8Xiyjrsozql/xlS4kKdEf6nw2lFoaiYbmdzG2vZpq8xBJf/SNKL1GW7xD6t
kidFT6L4MSWUMdaXktIC2jfJfsCTBLkvuSQajTej+ltOsn2ymu6wEhuqO4XHtcE+OHqKuKeR+q4u
H/PzIlaqiMWWyNkJnJGW2UHDRKfTvEy9Nc5nwqfOq1CCt1Gy1H+3yJDgw6dzQwQv6aCNsgcOL65+
W/f7th/g6ZTXiqEWrS8qn0CXU69ULynlIfy4//ldwAS8IQNz8ZRXyYZRz0Kvo8JIqtJ9tLWPQJFc
7iaHDPY38aFM6J0VNy5PKl+5FF4vJCQjnm53+AtqRuCbYWdUDL/Jo0FfVQEJStPImzvPxF8KP8bm
eeSZMUn9fCSzxCDx7B+yPNDEVpveOxUh+mUzxY7bWNvW/AAQdTc2S6ytFLmtysSJUF8X0kZmNS93
q6y4SvNuz3tHeBq9SJV+PnKjg0KBZVSqM71ZI1ioqVmJZgUWkU5vLYsfcxswlW7sAXslbGrzjPmw
G8aNnU5FgCDth2ImAMRtg9V60ILqA1QTaoLCWDHLKjfEGp2vpFLLALE1z+4GtL5UQbnJXxKIIzkC
YpaNkAj0rCgw6z/2rB2XlFCu17P51EByd/CF49lPG38tqifIVd2lkuQPtZm2S+U7uGG0mrk3RulS
2rl4qvZrEN91TuRrRQV5GvVnlR6bK/U0wiRkNKex03+Ndg6pZfhJC1qClb7M1KHp5gmV8Cxq3AkV
CZaD4Tsz/nZ7e0Gmfc3fBrP+cbKSiscQiHQK6yX2lzx5QizfbabuDT5W7sqaQlWJVk813URHkSrO
bWQ+IPZgUVlQLpXibcIMDcaV+tH8+P+/9mstTCiT6C/3A8KhaZcy5+go39xL8Lio1mSg6hwdJRPW
lZAvIxgrP4sPEU9TrdmUYBCWd8WAqpgjD+dkcs56J50nYoW5tAIpsrbIRbw3E/qlqxbcz93f01bq
YSh2LX5eD8WmRj8SNPU4NJYMoJ3jSlpCwULsEZDPd7RH8hvCUMP8qsD0rdurinCMjtBZji8onukF
5albQgIJ4hMDcYTDjn0Z8E0hwROMSNrkJbX4+ImOLl3z94mYRVdOti27LS+1/LVtr1r0atCdKlyG
vePu++j1boXQvWTxWbTXiRu7EPmsfjsctZ7U+IwSTlSESfFqpG5WNpucz6yr21E+J+wRJoFvTtsz
74mls2TeFl8LWum5ly41TrvtJcKwoXVFHGgxnuDcxIpF+K6Hc03kQJ29XA9RJ5iUi/Wul95Q7Ck9
3XgTUw+tHtLFtLsmxrHv93JzcMRLxdOK23hxtONA1sIhbjeLs+nFE/6ljnjqWXK6GMpztB9JzeRf
S3qSzaCevlXprM/osdxQg5WVPejvstjjYB/1v/PpW+n3s3iSxQ8G2+b4rbZnbTbc4Vxp6CgFTuqa
NPNpWCpEpdEeV5XeZhFRr+voLmVoK5/JGA7dn8rZLfxuLpDrVfZCuC1cMwrt0qtSBrxob6L284Oc
vGc2jpnZ4GJD9vYfTJ3HcuPItkW/CBHwZkqCBL2nKGmCKDl4m/Bf/xZ68u6kuquNpCLBzHO2zbdF
qlxDM/+z7Jb0pPIih9O3iIZV3rebMLO31sAcLYrvsuPFtEH3/vslze2t7hAoqvprtSx/e41TuOWD
0pRQ6NJwLyZ7H4v+24FaJClOeSGG2XTIXvRgJpolpDe2PG7kSWE4VDJ2Davz7Kh+76CGhNT86Gqw
Qw7ULO3UolN+ZPrS7VtdRxkRRski8gkJ6UfDJOvJoNK54/+QojNiFILIM8cLtWTcGuYmGp3hVJbB
5JlUh/CvVgPf7hyMlb2NQ7ELtYEYRvzZILvgiDWvwdB9xEnBgx1fkjAmPCgXa18Nukel954UOJtc
9o0lMn27DU/YvxN3NBsJUoQtJVWKW9P5S8XJPQe5w6qMVdopB1YVxRlj1M+mfZBhS1vD+BYIIW00
BK7Is5thK+WqIuN5PYmUWsmeu7fuzQ+dzDM9GcRb5GTmLirtp9wRJRk4dfUuovSXCWBDM/14pBSK
mz+Sh7XFJItChna5eG+YZXufq67D+asWDKMI60wkYzy0ZZ9+6ImzgL8GQxO+ssqRvXQDSn2UupSh
3PtAYwMhyRHUWWU2T9mYd0IAnqqRbIEK60zViD7vlPv8DTGjG8r5IilJyi3h6OSylG61HxVXFCPk
sVl7B23aSU/H4khE/54SA+snId/5nJKl2evFWaCtGSwq0W2uUKmjPCVp07+wDwyvmBgrrJwedocJ
QVKGaj1OEem2XYxUAxaxiXoymXzi26Y8pWURbRUlcmwzXcYOlQayG2mhc9DGBj1jFq2VQH7TWqtb
TaAJqC/okI9qYpjSeFJocNCl7zC3tnZDfKYjUzSr9es8+E72bd7OMYrZwhmhRvw0O+h1915aabeI
1PQi61wuMhI23VnrpskcTYwD+c5ERebe4JNrzR6CsWHJjG2/TRVIVnJHa8zxv6EMxoVsPzgVSZK5
eNGLfNXbL9WGszUJVd1w+sVFfwtjE7wxNvhkgT3Z1bbRqP6e/iVt5+x8K3Cbscp3ETT4QQSWvUez
aGgx39Lgdqw0r/tR3FppAdvSWFkI3iWKIgmuRP+5V6Qm2ibIGkeZL/bfL1rTHRrZkD096Sd0A9pq
KJOzWneKNyExJAjNkDZtGbBEq8vUz8BoQ+MkorHcjP7Yu5MzZMuqSRrUgxZJXqH6LOsVTiOcfBJi
uoVTNsP+v1+69qXTHesFojiqnabspbz931+sPhDwcUW6qmdU7P9/UaMG9Pa/3//P34YTfc6zJ/YL
cdtKK/BzUFHEmqvW3E9CX3XdjKilGms8rpWk/FL1/GeiAbwOG2VD2QYJjH15bNRS2wZN81ASAjDi
gBhBpxcfDW3myzYf51oMKVsHmVN+TMl0pttQv4RpyBMXLDWb2K58NgTXtWvZuI/lgkB80O4xHbUt
lXCeFKcZK5HqFwspneK10jjdQQ7y/lDH3LRyZxULX4s+0DKhYPKhK7rOv/gNH8ticraVA1riczzY
H1JW6PtWFliXg4ViK/nHgAFqy2+grFdRUHVgEvLwnguIyok85fAeVaQcpjM7L8e+QvAyakeCUQPH
yO5pluT7VsyZ8oVpsaFU60A1zFuDqAEDNPlopT3MIYi24w6SHrg+dLqVqLsorYASsjIEKNd3ZqYZ
BPy1hwnlLsCOctL7uturlXLrI/NZxSBlMtx9rhru1Fb5SorV96ahUTRJnWYdSeV7odjTjkh0QZWV
FJ0aCvZcZdKXZlCM3jACFckDQJfdO1hHdeJ5S3PGkHRrW7XFuE/BeO0mDk8QkIdKZgnEFrVKsrLc
S5XygXu2pUoUCXxboKjVm6JdNX5GkWgL9FedOjrbyopBSFhspMahnlDRZEgRAWJGe90P5rRZp3U+
K+IrN0PNzLaUxRAX3R07qOymtMK4k2rmxJq7WHUynNDat6QY8loUUIOWIAfJZ/sSVtKig9S2beUE
rh3rE6cIVS/Sl+r07Sovu1sUBeyxRs/tmf8AoCo7naDA6zByhYtW/pwy5YAjJ9p3jvrZOl21aWRQ
sKIjE7cZY8mNwvJmtal27YdYOfn6CPIwwLlo9VGrsnBNf2HpZtH4XQ4mYoKh0nd9PH5XTThca0cM
14jbfEtUMYRTow/XIstWJfYzwCTAjH4o2PRMQsVKRazKcx2Ea4Sx9hWpmn2NBZ0gLdAeSxZXeSvW
elRGXlrW9TJzHN81DUIPo6io9po2vUlf8dQ2rpPoa1/Tfhx+itC+jGS1aAb8gY+lif2UtqX8nzXf
iyo1rBaMWu48YgOPUfBn0O+YzWWZAfRPbLuSjOjGOOXpQyOb0+D0CbPrGBCdTO7tdKj6I4qohWzC
5eab2mTq06Ev6tGbo+YcWiZcg+EgovUcBeG+jM7o8RdWBdff5mucecsxu3GFrDOHNuWAuCttI6r3
cOS83AiRrvRqO5ZHCV1dzw0udrI6o4z6OmLaJiHU1ZA617c634w8GjoENZoxrEW96uo80PY9NN5H
aCzdJm+RsnGJXTA884ICnyi8boCIAKgp0E+r7s3cWFfxvg/lLadoPh5IhiW/gKD/Y6zyk9BqcKkb
85+dZNmmqCK8RP2jS1RnrRX1YuLissrXaNMLI5O/+l6qG4c9JR8+83hnyE8OtU7edfZJBSpJ7ij6
l1LxnVmIMwN1wfdZSvYpBDYwdkP+Vlv4lZK/qH9FrD78ZWBgaSN51QeriAD46JkmL1usungrRdvA
/IqVaxsfosZTVWKyibF0jgONNoH9jNt2iVRJz9BRIPgtHnKfEypNLQO8nqU+uviVlYiGXpHtgWQT
T8XBCrldKteiOg7JvXZOFtR6Igz4+ZZiIKE3q0HJyZHcZqwD5BSRHmqvO3qMahXRV8+WAYH5jy4K
9j4AG75dskx5qUXBvnqCW7fdjFm3JYMXSrVVEDHUezVU3d6/NcCfDkAqJGaxHpV1w4rXCt7sFEKL
h2dwy31GPgQ5T5w+xhyaGb35h4L/oeqvPtCp6pOoghJwXytkXif1RjG5MMZiVhlOnmU056CHkcxy
TxspW5IRd6wYbqB8e7eMtmP6YctAHBtE0Gx2FyF5QezBDQLotRDilNEv5fYog6U1Rk1B060lqHJM
9iBR8fgnsISk+TGNioLI1m1XkNyrvw/xDlZpqSE96Sue6mzwNAsZ0UwjOO2vL2yvysXKUp8aXzPt
191sMWrqrbBxCKgnmQtbkMUqaxC/3lxhEPTIT8qXPBSsWDGpFLzERbWrwksKvchnbX4Wq4hZstJ5
JXi/w/MI7Mh1qjQ5lOk9sDdxm4KynVP5mPlnwT7gq79+i1rCJo55cCP5IsIbXTRw+kpI5DhyC5uw
WWpbbM9XvxnyCYrG+bGoU+kQtqegdUujRiJ7TFnINdXxrIDBlaCHSdwIuz5WpbyOeKtkoi2Gfqfz
rCDOTKzVTM1D12BW06NiD+PQAdOY1CRi4XItkBgVhAjlP6dQtBnGzZAGYDy858qfKf+R9rsDCQ3x
/fTA6bWBRiVXmXvAvKLXGKB40PDsFCUvG9IcUooJ2JKNfimHEBzl0Zr79Gxv/o8QKATqr0JtcFd9
9ehigpKoRfyZszxmGFARkSn/Q+R1AJzEj4XmyuqBscE79TJEP9sBzawbSF+VoxGMK9F5NNprbiHB
o3v70IpdN235qCbaj1mQc62MXmiYhyb/cfLvqAKIVn6ltHYV54IOh5DqpWk+pSpay+HTybWVzaip
LUoBnm8uC/5MUUhILOXl+fiptOrSUa6D8Y4BddtA2k7E7qeMRPOiPsteN7U4xIHJnVASVhbAEeNm
1XdONB/DRPArBoLGBJ3MZ0K1s+HvhXbStHPSfMSQ40axspTySxtIOuO3QXsULWFdBxJ3XcVgjS5T
j0R4C4WSXmeArPgbdZKXtU9ZOUgODqFkHarhMSJPgdd9CvzV0GiLUK7XZnxwSCtGQVLJOezIfEwD
LqkB01MZ8TCpBEa/DTmHW/3gp1UsAxTUAty6xelLmbbqELozd1Ocqm3on3IFziVe+vV7HBxt69nB
xLHrx4CY9Wr+UeIjGnEtukZUEJZe0V2zbssBFBtHnwWWzi77qg670XlD1zHVd8M4VvoL/YzcoGvX
+LRti37rkIGM/Rw3VYQkgZ7Ii12s6+RR8/so2efNXit3IfZU3S2nW17fo1+YiSm2T13DFaKsVXkv
eJVQ50k9r9C+8H8C/5a0GAc3dngJ+xEE/iiifdK4uXmtuR/gXUMEYru69FTW6oWR/E3ZvkX7YK0d
zSsQrk0xOfpQvniddmI8jc5R1JuqItDfMwnMnOdJno59ihXF2VViZ0mHWNklyi/F9uoAbPQb+q+I
aLniDNqv+sderFC/t/FzKH9O9vjS/FM4PI3629A+iFRmnGrMfd3SlFYQYu8fg+QQifeug+l8yw18
kxueeDAKEGo6yhn/b1V3VVuxFNEl6h5hucpVqIf2mBvHSMGitlC6n6TJlvbwThA85GyHqiq3rrG/
5wXgT+pL30pHyHb1icop54Cbj/kARQRGTIbchcO17OCyIeYZoU/7Fs6kwp5XGJK/0852+xjy3WA+
Wucmdd+yeuq1S1QeY32dy8yfJfKooyqvDf3YIQSqKhA4BpiZ05qNf0vItMBejRozUbfuqQWNseMH
H2n6ruJntnH1odiQsm3S72TnpuXQnlgFPTZDK9vUpGP1CWfaNcw8HDMa/YlmyXu0ba1tX20FLadF
cc7Uw6ivgN1ZohLwBl/9q1p+rk2hvvn6zSjwID1zZgBxEBPCmQ7AcCsX57Y6Hox8b4qd0j2HiqRr
nei5BEgentt/KfDK9davjUWv/nX5rxheiC/CBvpg29DtoMjz0xIXJ0mXmTqeQ7JrcrhRfZnYIzfp
Bs3raD37/qXqzG9b1fyqiJoxmdmIQUzdHBel2NnDWp//fCB+ppuPTAQP3z7nyrUTh6zeTMVbJiE+
3MnJOrM92/IMBH6YABcRcq78MoqdcdI44WuM0TlU6yaVEWRcFF5A022tJxoyhfD0eGcqh7j+KnnI
pHW5wsszfFb5OXOOtnII/YulA0CuhHoYolfFTRDFh9HaDugFibhynRLzGf42LjhjTxp3En9CYLXm
l+aviHBX7DuvdTye9fFUTpvYOYXdvwwPAxis+sehMwjeoltquTlp8Wr5kHkf/EtWbavsIzX2ouR6
XBbttiITARWQFr/XJHqpBi6Jm1Xv5XbTBm6B5Cw8c0Gn0TnWzkq9R7Yw9jv/gMKLnsxFmhwj6EJj
pw1fYf+JdhdNK18VwcU4nJxxI4KVNqwM6ySbTwfZkbXlBZPVHxF98iogRgykNX9qMztH0mdbHrPG
k8+17NHFNZpPFMITCk7J/GidH4VPhT5roUDjRHRKArTr0ck3V5M4Zeq9Jpa2VV9kEQfKvo/eYAsW
VXbjHynm1VllcQqMfq7Na2S9STPwxULnXybapZN7wsXK9cJgakxHP7IXJuWcwt766iFheaq0pV1d
1WDVO+dafbA48ip9avneMBY5nKNKY9uG6HhEMwted9/ZadErFTe0XyJ8dtZyLK518hcO5y48K+PX
QIlYT6xe3b1ht1yaBG8h00pwRNb1HeWjWRzM+E2PPTtnYiy2Q/IY0msmPtX+AYer6WDIVCRUz1R7
craL4SH6YwIDXMu3on7mw28V3DnkIS4r3ALGPVe/+vpZ6hlEVGWsSPBHtDNLSvAqzpp6jxSNB1LC
gvSH6tNsj3rdrPG2LSry07TobENEh1yEJxuUwo/nlM+tPO5y/Zk49rKm8AJ8pIUFZ4pEhpvCXjeU
6a3QOM6CX7/gE62ganvkXC/DubDPvM/ldEzjjTSsmD2G+J6k0AMLBx6lWuvObg5Yn8IXU02JmMD6
JysIpB00XutSOvAYU5daMsv0+TpqPgpj2dJlM7JA8yzQ1pY/Z8Vs8seRFfP93iVEvH54oGeDGUvG
8ztehvzEolDGm4TxQ987Q77IyuuEANQ+iewjsP9x8XAwWvarYHTjOkKHi0hW7e5D+qs5F46SSuOO
WwCqNCH7LfUq8lvLzymq7SR7IxhA95r6z/k4sbwArtq58O258lv9VnC0KG9NvbY6lJ/FhfGFqPeU
h/DSx59mugwJy1R1LmvtL0FwH6548jhVdQXSR7n64l3nX4bG2kYjVCabWGFYm6mR48QhWD4SFPXR
FhgQCaEFoc0T6K8C9rCtma/LmP7yTwCKGPIg+u5QQ2S3Ruz7eF86H46ysoCph6s0/KBomPrfINmn
tSeTXMfuPJfH8ABsnFxx132MjFHz8euXHWOyzCmoZ4OzHLiaVO5LJ7WfFqG4VXArVTh4PzwXdfSV
841x3AB8EiqyUKK1RaNrL5PQOMYcNpRfZ9iVSntPdfKeP4HcaDsnFOsMgRPNV14kPkmcecUSekZb
CTwf0gc7wrtC2S34zr/Z6KY46bHJYDX5eCVIdu3QWk62jefO4VOrISm91fM0nFG4gsTVTKmWR3IO
agnkgKBIhm761xnWYqqRfVN2UjtzKht4VVn5V4vEeTiQYqfokQxTWwo+0pGXdB96E0duszPA9RPh
TvKHEm17nnixK8TKlsNlZW0PsbjV0xHdHAuxbj1resJHLnLlo1MeHPJy4CrFG21LY+F7Evv5jmC+
MqMl+A7JX9csoDQhLeh/wIsD1iJvUdLmzS+K6lBB+TELYHr222hvtb9IgD0GAwDLHC1g+5EWm7Y5
mxcqNRDBYIgmJTW2r0h8enZswipPklM1+zSdtdH0GPTtFvK8azJ6sa6V9j1iscAlQvUsYSybueMN
Krdy2nWYn8R7QS+d6Zr3vrsTjLWkG8rKv+vwrGEFEPK+6JcGWTLkL9r5oRxvU3XXcFMzVAtkPvmB
zBaXopVFal0BzPmVGT9CqhcdE9jUl1LdyVGax39+U6dHqbkYpAzL1iFrzm18KsW+xP6qRxeLwpDx
Vpa7ESEsj6vPBlc+kRNL0t5ycDCMJlWtvIMHguNRyLY2T0XNnZh3FF1YM7mmsdAUyKKFFr3hYMMj
rDy4uxCPW/GOxbXEH8qH3bXQchpfekjJxFar91a2Bbir4pOhwxx8mt0DSbSq3sd0mqXsybCbtG2K
tQsm7cPRESD/dDriSIIFQFfq/tBhAs6WjMcWJ+Z07DgKJY3leo3LQY9ga7xB3aSYoKM1cwPUuGOv
fbd7aW35EafTU7YQIHa5NODgxtw8MhAi8kNdV1ywver0fhS0hxQ+0QNn8H9OHns8MSMNPFf9K5eh
vfao4uP0b3R2znBmsuobj1OPBswZwIrz35yizWYGaopLlxAwcejrq5P/jSn44Wc986SwFQ+l/u6m
cyOhtF+nKcMaJdvXdAD7OVjlSamWmowkCgb0Ylrf1IQ4f3jg+Wf4KLtpxVFTDhZuKCRAa5+sUbFN
snWYocc6y4GHE9qQuMDvPTO++lD7F1JVv0LpsQapS/p7qOys8FEBg6uvjhkgOdpsswqhnKDRP3wW
HN9Y+Whhyd4haqlnDu6TH7lreEQra4myNafU6pkqXs7MMhudjW9dvPsC0cNdGT+z+Cn1iM6qo1NQ
twaEHq4Ws31DpjW5B9u4Tswrxp51hVfQHE4dNXHs2R89edy4dZelwZoxrL8HRSNcl3UBL/guzU+5
X3HoHET3anH25PFmwKswYlY8C+VPtr00h8KttxL/VP3I5IvT/Qum1zA8S+Nhqi62doUCp2Y7Oavk
2zS2TbiNjI0dr4nxQUyRR5uCqyza1BXa+q1RHehLqSwvHV2iTxo2aSSN/rZotonvRZdG3kTTK/Of
oO6x/qEmB6e96Y6nlh9kUoWqZ1qbVLo0vVuXF4uRxz+WtNVle64dxjjFumMvwixkGljzYBbXcnYI
OGDRjKjlAqOoYrrScBvVF0PlUHoZncNDCTEJSbykZ4j+qCC6AMPr7XHQPW4OSz9Kgr0Lt8oWceoY
vcGMNqvEGH5yP9okaFKWYxhz+FjWM/NNKtw6Egsq3wWhHo55wkIZcNfkriyOVnkjbYJdOadMGZ0s
c3cuB+tSJ2ufMKd6ahflmxWqrH4+MkUb7xuuLw5rv+RsAkV9JO1VHRUcDNabZWTLFZKTpTqRnmX8
tBpmgIVdu21d3n0bWBgMLHA6N3OKjWX2K4YgLX6pDoQnsg7qLLZ5xtp0MoqdT7ER3UpLlImBtnZM
D9E4HZMtIo+Q11ch38eHQSSkQhlbeoAooEOSkIJZPOWfrDaW8Mr11ZYaFuwn4Z9/vqR74CHzt0L0
19TRqWg6CoKOJFPwAyTZ0jIW0RaALFQeFfi0TetMhv03iD6Z6qDEu2bxoEuVxlGJtw9cimvU4eeW
C+Eyg9jBPyVb9eZXmf/0EB944Tl0OYrwdvgd6MUqSLzyTbIQh2gEINBsak0but+8lvwdRDhrLm8B
2ctWxgeZu8dNi29KzBewRAsJuZb0GziJSyjYqsq15QyGCefc4rUoT3J9rHtKm7G7lpfJx552ikk6
dS7MQ73t1fJxQEsb0KOGi1cFNB4JMQvMWwWOM8LGmf24VLgwVVuQwGciFGUw4YOWJkRx8Vd/GNYR
JYmdzNiKLKXi2OV1701pKTg+8JbsKolXnxR9Ga+QQDXLfFa+VS1a8As+6yXGYkRZJ8eaFaoTQvOC
F2et8vmKpXdDCdbU23l599Z212p8n7DclvoqNt6t8juJFkX/qsDxxiR3w/ErT46V9a+t3uX0liBy
Bf7jAfQKrTnWATva3cyeI2lVlAH0Bz+RtvjK9jnnBDcB4ksHKL4GmbOqL1/mepStFZqoRaLsO/2Y
jmTkTSPuK0QBo0Jlb0Q9pr5SeRzApAj4T+2Hc0ob9Gohdy2jo+6VSM0WIO6R/mPXGzOTV1lGADtD
Sq4/UA2UsOIhdgzykEuvrPAZ75vqUkX/DA4FHDJM/UzTDZ3j1Z0z2kfoGSKzz3i7VhUqSm/+iLNI
IdWz3Bj7HcbO0UX5EWpeBKKUSDTEvSfo70QcrtOo2kRxfCoAZy3jI8CrtiR3abG0uLcQ7W/QuUHs
1hv+fk70WZdMJ6EFnFKvGgejWNCsoo8ue3UIQsg79sYhXkHILENasAAsOnOv9ubdpPyTpEL2zr8K
HBzolC62vuYJTv1F1xysZJNXpyHdDCYPyNOsHizaW5xhnJdldYF6wKIDOEJ1VjlbgzCtCPtbyu79
7GaznI0C6lEa1mqU43XaEAIi1r2JzxpZkdV/2ZnkFs3DmjQ48GyrVwKdmg/ru0Enobxqe0Q7361a
53NKbFcxiVqCVmIVGnErGsVXN/hHq/DXbQajUCF3rmrssAOmq5T/XI4pc2t4bEfnR7fMeyd65v5A
bIcIyybxlNAuYtd20TMMB5x2FG2K8NPQVTdDS6uipSr8bxWuvDSuvp6uSoU6XnRjKfSHgtisU44Z
nzViG7ZZiSDe3sv5w6ILq0A5kaMCM5wtX1jrNEpH5WrboU8aDPyyevivx5AyOcbaVPFDomGbf7Qp
IaflLszJxdV9tkkK733aat9p56Hj8qXB0A4RpW7KsmOyZWxLZ5IRBWWxrCnR8qseBTU7kqS5szND
OJKrdP5C0v0j45bW8960+rpifsu3Gud/JgV76AbJZtVHMi4ry9RS9qKRd6MucV4TGV28pSDdLYta
nTVuWH/LcomthJzC4qSQQUkk2nLsjU1rk0Mo0EciZIjQcM+Z+BrBxUMWMRUyJGjPUoxuCHspF+82
9XxWfOna79ZChckqMFpIAjVuHeZ3p7LdhW6ov6bc7Dkhecy/m5LXsfSY7ERiPGppXDWNRpKJutVV
TimfhXVAUj4jbaKjRVC8AyXVqrEWjbIAYlNmPH44CZleEwZHMX8k8RP1bEzgzfkvyRULa/iyhVhW
sn9x2hKUTaBi/zRIBDPakuV4tng47QFVFhpsq4PRIakd02Wnrw4BRzKye40Tqbbvs2OsT2N3ZlWj
cO43tu/Epk3LYts4dHiFboj+LB9WfvIxotsQ4oqnZEMT3KTB9of46rT0g1Sz4wiNWbmI+aXgPPUH
ekKX0KQLKwUmhXc1sFDb3SvuGi//o9NhmZmD21kcGRGxAG2EC1a6SjMnbvxahka+3C0uBh0CsEMd
RvFUeqthIOU2PPQQJiocJhwVpJfPpa/WZ1u5l3tusKiweZtqnvidqmFsRA9QaOZlEIUnUBP7/mcc
EGKIvzSxQsiEiyQwbvW7mLxL14ljZdkgvs1jPlpWjyLeyEw2N340n9Jykz+u3xzN8ZQiXk57ck56
0wMfJ3wCNbfsVVADGphpkbyVDcJnJTxaCE6oeyAQ/pg46aJTs51AJKk6OrzRZ8pcHybOEiVtxlnG
sLAwjH7lMBNnXCS+smEqH/Jk21HINMvTAxo7l2XmpJteNqlPcrQv4jXdmdaacR5UQv98UNe450bF
ChzE/9qYI5+sjgAc5jq/FdXsIwMZrd9lfcKosJfkh9Y8Qfc4Fy0sP3YuDvpPKIjtZOtlRpd3mop4
M7ERcVID4yAs6Vy0r7+i5LTXmhoNM7kpmOyAsUJXsnGbxP9o5OKlqftklUqrWnppTC8xF4MOHUWC
GiS4VR8Musy4Q7RzrVmLXyxQrmwQAmgo4wV9m0Tq2TIHCiDFANXxgoE5b94cMc5lsAtdPFru1u6r
t76t6dyiuO0Rbmfh3g6+ZK7DNH1l9TE2CnZGKV6GTX1PLSiEQKIbcXrJqgs2B1WhDpwwR9XfLXVu
R4d5JKQx2YTCgsA86jnmu6n4Sqa8XEpIpEkuMs5Vjjcer0VeoRQ2CKuwvuadHIzKySDEW8/oOdhZ
qNAHcC9nu77lB2KqjIj2sYd70r6jUJQwhAL3oB+vl0P3KXrJrfiJ2I+Z/3SGctRICFtPhf4lGwRo
6qRq8XI7lP+qtrQeiL3xZ/uON8WT76IWolaoJgo0cg2srjXRcuSfceJHlseXyLAzxD15OYXJRglm
yHYiw6slWDzpPEQBbDr4gxu572/EtW0dGwlonNIoj+/fIyaNepIxRtY9aMhxIblkBuDBVHWXy7LB
oEojLRps8DEnx6SFQlgpvakp3SnZ6a36z9bJ5cok4q7q3H6MGcvLquN5VqbkaCDsdEA4Y0ZPenUX
Fjb6yNGxr2TfWX9i/P3K2KqUr6n7sLNrboKAyQepPZgyooNUbl9NgBuxitp6NQDTdIUDiGIkM/M2
PqbMtLZj3UbUKBm7Luicaz6OD5Jh95miHPxeUpdGj+KheDkJRc7aJ587m87WsVJXWqQ9okz9ylVr
hpv56PtS7Q0Y8ZAtLcq4+xfPyVNWay06mT0rHocPMogWSkOQF3Zbs4Eto5rePAcMJ/rw66AgC8Vv
w+RjGTBVqu3OeZlTrW/YS0cMEmweSWgBgpjWUh75CPmd7yw0UgyQAUV4wgDmgIGCda2GEtax6pun
UycOuwldYdePIDb1Exit7iDUUmVjIwbCTpyPMUVhE//6xkY2B569t7i6DNIJi7hhnlTzPLWHKEh/
JFt+L+qjxaOmz8+kJePoIpjz2w+GDSkUBq4NeVPOgGI6fcdDd8yq8c6AkLaY+IgJZlkHLW3cSXfR
Rdn9WyJ94Ghwh2g6ORHlxn65Fh1yVdBy49+QXugGBUpMT/kAJDioC6sW8DW3fpzeDC061DJqFVXP
njYih/Wgye9KpBbHQORoEJCR/CPOStP61RD9GbiZ6wol+XvNFY8d9GmPe7JxlxRMH2VBlFllUuEe
Jc27PIcDq1jeqcdRkR9QBNz7w4bkXGIT0gSBrww8YEzjK+au7Af5Y5gUk0Ost1za1Ldq8pkEtBIX
/tBwEbLddHXEkUET/TJJ8MCW+ghjOLyPBnsrjE1U1z9iiN4EY1dbvMe0lraUkSoqj13wF7T3ctwq
PTXjp1B8g1jSUuumFSOPKIudPsXHEnWV11pmgHnc2ZIdi/pAFq8iUJit4xIuzYxXrUFSUWLJH6Me
bLLURFmu7Aqf8lyMpHb7CpRTJJ3L6scHZRVddW2UbV8H0zHX7Bd1zw3iUwNJV482WhBQVhoV6l2W
5aZlpbZtLichya9QI9t5jNpqR/nDstZh2FriEfnJ7AW22snN0ptUEhxOcOWEGt5Pl6IGBPNdDe+f
VV0k48NEA+83wdLEo0CmKsunhK/Rc5SN2r5yjqpsVjBXs2KmW9CNlqLr/GtSwHH6etP43jZeFBG0
4PX/x9F5LDluZFH0ixABJPyWDvSeRVZtECzT8N7j63WghWZCM1J3NQlkPnPvuUwKiDZwCi14WwYe
+N6S8D76dI6t9Ez6Yq3WzCLxsza0t/FJVZnYjc0aKDpBuPXD7+Emg8dqrEUb0x8r/cqwwdsk90GS
fqyQpl2ZSvowCX0abOmZAhLDFcgsPCyuuhy9vc5fSllrOkFoH2JFnFq5uqEvXGRQhzxihYelHCCU
bpllF1BNPCcc0E8W57bdmrQ0yEZZLuhzUX9X4Sb71ynRuWkxhA1DESzUYiVrgD+rpPojnbfqPyAf
u62jqxfdvUX8SqGKuxWeSWDMMj6MptvF07E1r5trQ0qPf4ENMDwzv/8eBxs0hDS3vL3qPY3K6eQj
L/6cXpqZENWBJp1UeF7hcEmjH8ncBz5BkN6mKJ2q2XnGOi7Osn0I+B1kx4+2RbO2gh8ydomIv/bq
TiaG1dppzD2PJW62TrDKyH4T3/wejN+SPsOkEIa4wGypwUk6Wc/iH2XEje9RebJGgne50jz1r6PQ
Af2nBNtYs272IB6R5v2oLRcVt+GtAkXJ+ROwlPFdc6FU3lsLaw3imf+WfXK4FUv7cRlW+f5+EDXB
PJsgevVs+cVpgMrcU69t52P0k8dwW1Zldm0x2Z4GehzLXWj49ZBfWHS0DHGjVxFdkNVL/lpXuLrr
5NaYCbZuqXmnPAt0syyk9IYvVjf5rYzmRUftBLG4w79+jyWOYFjwoD7qTz9Q9rHm1OPeGJdddDbh
0wQv3V9zaPrx1lKvQ/+CxbMfpV3iMu79C2zSicBqb+GO4pSUMUsO7CK3dnSxx2vYM/x6WjEAsF+/
Pbvuhy9ATCBy0F+WK9/HyEnaXWevS//AhpuNN7TAVSAQJ3ccMEVrIl91mYo3yjzwxlNZSTuoeuMb
F1s/Ex0zNn/QT4Po1yzagESRfwEBFCmKtcJhAtfmhb2UlXnsLtkJR/0GxHeu04fLhyg/smO6Uhcx
R+1Si2dzBZnrlbfyn1x0V/7UGS+qAYSkHeS5H++0bhWpy6xG83nO6TO9D9M7Gca7NFZ5/k+SziJ8
EJDIP7qV1V82AWp4YB/Yv71z7vKDP7qcw+4eq04inaiRRLA3evJptlGPbIKfcdV0k29Yi8MjrLpT
H5TGnMhG+GsFBGQTPELhM04yvbOVCKdSaiDns8WQfvgeYLiDobOHccoe1bPFwg4NcOeMIAvEo/T/
KsORIgfqX43xZFSZFVYQjA3lHfvYt3J/QCF0l5Vz2uzpdSFAsI5EjJOr9qb8EL7jxfuEFdfUhvu7
qlmO+c4vz4FyrGXmXGspnwcoRb0rf2ZPO/rFU5VeTTMrbaRGNXF/jEIH94H8w2ZxbjMZGeH8RRNt
iCFxkJ1C92l1Nx2hXrQuozUKHVm/BuY3q3ctPdnRk42cpFwqjEsAusRwrNnQir8a0QhLdvhXaGKa
ztFzJ2Qdp2/ZjEjptuVlmmDs6nEYxpucAfpnoxx8Eq4+j4AD5ai40ZxxxWMMbS6q/DRwp6XoxTtO
Qi3eRuKAIViV95YEI/ugfUji2loH3/uohjd+fHadSyO3FypSOvswlle+dsH4jY1XF+BuAQObaMBV
FLRufIlGf1mV5rWTzr74JzwGK2qYPC1tUTC/M+1gD1hQnoErv1ueuiZHgIuH15AX7uBOGTwPDQpN
sWKsbxo702T+dCTevCMUkP1L4uQBoKVuQABCP5UwyZsBFlTjDeMxNUMGOpWj2SwajFtYYHcxwkcw
QAgupGSR6l3L/jvDnolIzTEFLGIWFHOPSRtV3CEkY2JVB+qBzF/2SPVX5gaMJM4MXfsRKgdfU8gt
oEdHTXv0AxzMazs6frmPrLVtvHi9THsXhNlXmei/eqAwH2CG1dUBesP4yIQutZDJ3bvsNdIDMLgq
/KPLW+mBSjCLX7v4tcZoFwXpNTeND63AUqA01SWUuPjRC6VCM6kdxLq1XkWYrJkZsl5D55Sy+AtY
Io3qLQdtYl58toyFvdNkvtu11++H4pZ3d20gvCmogKShg8MtOxxaf5Oru8HHIdId82DbuJdQRsyA
EPE7nvYd+AxyxpblAD4qGn10MDbrYrFfNl2MqNr/koKWPhTMHgbKrV7k311cByskokTOWSm+hNR7
6sJV56UefktGtw8K259LevAZpoiIFJsDrI5eWZ6wde72amI2pLd6wbITZQV6ky47nXbXMVrmKmeY
7aoF4/B/UFFIaNKYJ3o86HvmFINx7eVNS3pjtotwfk7/6BLRpZL8Q6kVWZsIRT/DI/bxiL9SScMV
3Mk332q4z/D/zjotPyKv0mZjhqEho8wxK/BDikIHF3qlMg99dD3s7nmtLY6omm4+T7NjA2rCn2tf
ZrBgS9B2d4lND9KRHOmvrZ2nbXsxH8UVL1BRguZb6DhGrQXWCjhGXr4CLtAom2GEKLrkD6g3hyym
P9pm2cag/dHo95nRrROsxpCbozUjIR05bKfurWrdQj18WOpDDbY5fyqSRwokEAt+SAo+lu26vAzb
DxsAwyrKlcVcBZc+KgHC2IotDwwdXIBrL9n3whmCJWM3Ue8S3Pf+pTexVvChcZ12u6F+sYdDHeJH
8j6p3DvBFQxr2DTKEQG7oYcOfCZ3q9mnbBkns2JY1FCeyMTebNAkIlsyzmb7FenAeBGOsRLNMlBl
C1Xbcc26NTbw+OJGYGkGhNArRUX63ju62Mxysl7iIy4u6dtMjvzpoF9qNfpCMIjrMWoX3B4vIAUp
q4fwDPga399CjW+zcVcBB5iahVSjzs10DlciYhDvaD0ns5/exuyd2IAUjJkvtp176t2n8JcyGXlI
e9sB1Xq95kY1Ko5HfLJUnsVBay8xknXEbDVSWTKDZgjXZhAlHNNcyS8vRfRezTCHME/tHyZ7k6lt
nOn1vyabr1RKxna1QXCXHbqwGUF8K+zYM6RHh7l1Cvwl1r0m+FAPcQ6PUt3kDKNovaCq2nj1zn37
weJ5iOaeeANqWxakaRRfuC5Ef2MF/he7jPKJQfnsGM9n+o83virv1pY3o/wT4hOL7zB9y+QJwXja
DeFvVp389MDWhHN2+pSs/MQEQ96MVgn35ceVvrQzB+I9Lbuvvl7ooK/EeI4a9rOrHp+7rz4lJND1
OnfPRXf3//mAx+iLm1PUbOLhkaHZiesd5ZOiS45hDf/MZS/goa4UBhb8DulKJ/clHDeR8c+eBimf
pI2IOF50TbgCXqopgJcA1ntrYb/K8mBEOxsPtvjlqotacIKu3d8ClogJcxLFgTWjhH+mcVSgVzCK
kqB2sP/IH3HzT06+0d6j+Jhp9h+Vw8xEtdXlq9gjTKYf58mP2X7m9stV/nnlgftO0hOY2FwoUsIG
q+em79pon4oIgV2d3sIS0aGWfxLms0aew90v+t3A+yJ52trQkIdYMAhqF6l4yCOhKHfsZJMKHwEk
munVX1PCn3vE2dIbbhNirGJYCmTlQ8qWoiNlZ8lgoPU5hpor8tOyRxwxLPR4WqfOGMHfOwPv/LeB
OQl7sHZvuvPIHVjuVn6+KUzmiUcJO1HmX0vUFuN6lJbiM2/ZISLSd5lOhfiaVZzJMb9hUS8qACIa
IvXgnSABL7v3vBU5K81xgWLYzNgYU/2Y3Z5heqj+NjapH3tVQwSg3eJyVRj+vgH8qvSBv8In/HD1
aMNE7sOI3wmSAvXAaEediaJjT3VNLWdRdoeufhVwhFtoF5a0UJvO5zVCwsi2Cx0YU5yFTvyTbsyV
iAOP5h5qVcpg3q7/maGykZhSpTj26zFG5rqLwm4pMSWu7H8JFR1RSXILhBlN06S5wliihqAu/IA+
oDJYSI22uvaKu6kDcg5Ge8UU19WzxTxi42l5/Qh8KuBssgtkv7RJlpk6cqSXV3mo83WSyMmsbKjz
hRNkWvUx2PEP06ll2XwnvfU3uXUICiNAvAPYFdYX1i1I/kkY8UIkGW/a28gg4Otb1pQ5gkFFfSu9
lC5dSnEDnpcrAw2UM0SB6moeT2Y+Otwmtw50dotOWaCOUkQ/GVjnNAGZzI1mo+QxzBb0XYzNIiHh
Su1wzKSYe7CPbgvNX6L4b0TKLZWCe9FhMqqhtapxRc8MFQDe4A+vgPgzJgGMn4vai6eZbFKA9xSV
BMnP9L5qtiV8iCDvmtyeS+EWt0XB/I246rmA797gBGEAhuFRWDzvzcOxLS6tMnvFJrPKhumQbGmc
uTITB+jD3wadQm63XylyjZLGfE99gndMkQ5KhMPaj1iKmt2wSjTzpVTVEU9aYw4FRBMDIS02dcZC
LLQxQ1chEWE1mk8zmya62I5h+6IcS0D1VKCjLINLvdR3luH/k2L4201ds5T0SyfT7Y9CqyXKyfaz
HugJrBp8Sz4b1KqZFzZrwzGW3tg0H26GelZuVWzVIO9YiPutwJwBGciEqVooPA6y/yHl8itGlki8
VdvZt4Fg32A6QKRkFuginEs0TXAZZKNZpCC+fCP3WVdTn/h7ZN7GAmeQFCOulrA6EZWHPVGynSRv
aQJhDansCIq65vduxL0Ms9axtckYWaLr8Ius30WgMVx3IH0ka3DOEg0V0DTPCjO/MfK+jFVvzuuB
3U+RkMQGl9fm9px056LL53o1PKQ0vyixpqxj5f9xQE3ZkIfyhYdZl02wG96IhNSytp6N7IrEkb+u
DgtmXUUPD53mLmY8qhYYFvwifpTWi+UuZbrIn5mSK6toZClag9uKovSPRzXFBhKR6Dz9B7FXbF0h
9bNW5MBh6JSFFwEqLNQ/4xaUoU1/O1bV4ihFMqftoMWU5sat6NWL2l5rcTALGxmEtRUe0Q7TAM9K
B5o5bpxGpxZKqL2bXkVyU1zzq8Y6Io0acDKkbxEfQUFq8EdilakEfJxuGcIlRlSP7SwhlAtoiu6X
DRA013q4QginH0buiulvY2IFnUpXJvx3uC/IH3AkZSsr5TdI9DEG83jQii/0ks2Ib+C7MMRsgEAn
n0HR9Dhqz/W/npASLDm2lh1cfoRC+9PNV/2O27ehipnlS8sIrWFb/eOXyMsfkI6IsvUBuQ3S6gJ/
d4GTgy0sc1oC1HSa0hqdlrCMXVGKpRHt2/ZbZfuph5RVGfvxe2KzkqCWaQsGFzgydoELU5VLiikk
vpIMog/bg+VQbTK7BRorFmPLbD/V1jRPwLPrBSa36RDqZ8Ew8K58+8TGRfLZyu/8ZgkLFY55e9xU
PoMY7thxNmIEMhYaHWhlrBkyFUjWZe3aUE11Mbiupsbmym4pO+rqplB2MEY7GnipRDqHuzRHoPsv
ruFXXdLOhMkccbtaNFPnqGMRJ22E9K+HDar5v1B3+Z3ZsWeMOFnHCbQtqg6Gy4rZN95StGkiR1Ch
IJNfMe8Sy3r4qhv2CWlS2Y40IsmRZPZippntUsJWQpW/GSbVjORNZVsJ2UT8qixBfvhI2Xv6mKlM
ZYtggLKsycnI4lcAvIumEi+H5vGFjBudB2xyVkTRV1N6c4tnPeZLyZDRxTCJCgy9gf4jxQvK/bD8
QcA4fWyB+CtMvJmMNZa2B6sKyrOur5AlehkrXZnvD3Rxnq+61l/o4brVsNYpLLSzu8++WKNuDNQa
KzOnjIzxwtj14wGnUKgcNHWv9c+KJ87mdRHBA1TjzLdvVFHocnTlbqYIZlatWBftRo2X47jx9R1q
BaKjQ66YvdtvpeafXvEhgQpTZ3H2UWTYGsnP3qG8zNpbV2zU6NaZcAnPhXbtuh1KLiSMJt4J/4wd
uVa/FCoyib8qpiuSScDKbyzQRla72IQB3jA1MC6JcrNwc+BcJcRs1mHGH5MCzcvbdlG/fyvlfsgP
wjoZ6d2VkXk6CuJ6+ZKE3zgw8v7EqRoYe1Osu9GbDxi/GuDE/ILGGozpIPaZgagQBq/tZMEk5Z4B
HVG+5P42yRPlO4Jlq/p0R7gF8GkQ89J7Z96twOUQxzc3P/AyFj+zIX0kwTGx/1EwmfIlMK7LNv3n
em8z+Ze6UHGpSy9+p83V9rePDqF/CrVXW8NvndxJBSck9lohTetRCIc9l8u9aycPy48wNm5/9LRr
wf4dQMAMRjv6r0bwCWM16bAtwBVVT5HkqLyohf0ehqMq37m7ly0mjJL8p8T+SySHlYitvdC4KpiQ
fTq5fSicyD2I8qvTn25wVsWbh9zvPvhfTHc3+bYn5q3BP7e2ijVTrFHZ4gqHOQuzGfecUI8Cb95f
mBknng/DchEUteauT/8mdjhCf+RidXVNMBg1jyq/M4dO2gvnpOYfvfxiyH80aET0lAgfUUOqbLXe
tvGV5e8k9+gWcUcdhH5OgBY3yCOigVWReRFsEj4ByiNStlgXY67jZ9TNO+zwJ65CduuqS5bPuqi3
pfdiCbMJ0pOKRjXZJ+l76C42kfUyJnmTYPlJH60QUcrMOLKdoOTC3QUlo6n9aOY04ieWaLi2p+Mx
jcE3VObMp5n1VAxe2dO37r2xhZnDUmIWAoDE6+9lI7TXJ6mMcr5XMZQ0CzVZDd5N6N0sJO5e3Zhi
kyOhZVrcsFwKTvoAnH6bdBu9W5nZaazo+re1uqykZ3C0kP35EEhOqCX1bJNkey3cGeLIlspeFsUi
APtdbVdArrY1el5vm5lc/05RMlZzyvCe5088M4G1K7xNBduhhvi6GcuL4FVVOd2d3toAGKrjvdLt
3PR8NyGuxqgxkXN5Bzl8qN7BL3e1iSD5AHGiti4y+03fOxjqTyGtJHOL9ykP1gwZlwRqNwCb91mP
tWOtjzy828F0RujeKDYGZ9Ks2Ax6lnnBfuOkkI7Kmd+iZM32q8SGdDKV+7vQvQCiSsguNQ5pcvFh
cSRH2cZ4sugIZ4yO+rJGVvdz9gNwkeYupIfqnzRQ/0vCNfuEfJejLhh2HrlU5SZJX9SMOxBwr1b5
BDkfP3sE+tk26+4lO9Ngh8FRqHAal77+ogjGBBU1TqPsebQil+vnyM+MzdoKj661h1rXtgvgPRt8
Y0Z6Ndt/0OFpEyK+C/RG8CiDpWockm1qHlTr3sVLDD/CXaO6Y0umZ+vEeHrDpmMQBEdW3RvWous3
uGkksZTbNXJZkrgQUTaBw3iOB5PZkupwBiUhWzMnDLGVrdCggIGAD4eSyU33eF2FesPF1mlUfetg
ibBOzI2h2CiI25oW+zz6zsmSyGOCN63UMLLjudgxSlZUDBbdOdr64GXUkdvhMmFLGm87Rf81tjjH
pMcOPds1EMlUkIzAVQYt4IzSk+a7256QCK8BiWWMxWfuJShJ4uTV9TYAUUBFElwb6BcYGUaW4jGA
k+C3h1SlI/wtt/gmYxZybTwug/i+wNZ3qoJH6x1qcitKZjMgNj0rX5tTxBAklXSRlfFy2nL4lfx2
UxP5P/KlIKF1lMop8a/mG4o0+6sU7V/vjWCJI4mRZlK2276y7gYtciJQfWQeNIuCf6u3vxs8m0iR
qTh0xQnuzBUV7kusEu2l1UD5n3PifcdGmYVSaqx6oU8nQAASrXNg73kLetENfYhU/5MZBWr1aVWw
zatPtIGH3v2MLRSl4dvusAv13QDsKvKn6Y+/FshrbZPstC6vb8j323KvNh9kj7rets23QbfUZTWd
Zaz7E6ss1/lImZVeJH8wdkq6Rn+I+QBfktW19iq0bMYUIQ8bPrJNWaxRhWjtWrFXCippY949Bu2I
/rvL9N7xbTC62ICL0VI2Jnx/VXPGrB0vQk6yq1aJaKsLOH3ubyZ1H0ATOUwPookdTGW60h3ykX+n
xmXTRuCNrW8SVR2kgKg5FOlmY5dbIHmzXYpPDxx/7NQ0ViRC9VAbZdBB9qbT/2w4NR6SWo2554Ax
lpVqnR0jscc/ng/rVnl7JWNhaKkfGUZfVamvHeZVwx1mdake3NKp453INwztiEZGRQrZHgUYT0Ge
/QJtY2CiThjbGuPQfYivhuHD0Uo2KNWBc1Zcqrx7LKjd4WmPOIp7vjrHancehreY2FWViMhuhpcn
k1ayFCbzBoTzPMBXKVsfkbcl+5BHnBkhi6ui+7QRfbMcsaH62a5yljTJ+BqV76oOkCy9jKS/oHLo
CjaCwJC9j7S+RDXhBGcNyqCKZXSnEgkE2zDeNoxNNdQsEmNdHe7WsLETp0H0Pu0Jo1XblCvbpjQD
C6josMxdjjYs+wVmiA7fbIgdOxmeKHK74IEEDYtmmm5i3dH9T5W9TWct08hHTH0OBs+JEVHFjFqA
UKVshjhzJPrD8Sk8rIfrQl5r3Oawl0gHQSZusc/BU1zPdPwBQfMOTX54wOLk2mVB9OxFcpX65hrT
dhadoJ1F35UvBQ02AEFicN4RqkEae4Z1JlBZrK0HPswg3VPWrMLJZZmQIsyUuP/X9IcoIYGD6uLs
N8uq+jCbnFMMiOnGF+y6NubIcyslVxuaS2bjkMQb3lqf7MlYoKbDNayg9Wz6+lxIvyUrpNzY5P6u
bZnjOIP3MkxmpyD8hEWvk3nM7hoXh6yG/CGrm40BGQzrllrtFE7uJFKZKn+34Wc//KXeAzYrqYqk
idKCKYTN/uZI5YYR5Ve/alErSpCqDa6Gqfxi11TudGy+LVvqrY8HMWcyOtOtS14sU/Ajnb9Nyofb
bUpmpDB2cyOADT1U6a6AniqiaFU+USipS6NcMndluVAZ7s4e84utbEEAdyU7ok8uBtf78NN1N6CD
T+KVq6AHwfRfn6ZMDF6lsGWhy0LCWBSxY2U3myk6ks1E2fjVRUFYk8ZfQtMgOSJ5RNPuHcqq2RdS
x8/mm5AN1a8ajUFDVGl6Ca2zHv7F2s61mdmuc/LIUH+yRO0S1nBWwnmptAgNXLPbVRFpTGblodOr
93EyOT9tLNHYv5Ub3J0Ze/FFl14lL8XnjyzQrNH94p/Vk10nXQa6D8gJslszqtomoDdl/ZclI32r
vOy7A1B8Qt/t/jPlfMoYl5E/RxtJ1h9rEEaObrLwqGkGHTQ8jaDhWfW2Z0Wj68ZLilNYM2JdBrSU
epbwZLI9Thhnu/3wheNsPs618Mssvw1jzY2auGtKmlAF73KQwRLJVzHJBC5ewYl+Q/tquuhhHIYk
aH4gcu0C1UGnpNlL423K4M0RAD9T65CZUIleKVoXnZ1luxjLbUTSTIKY72CNX/WYzpv8Fz6shx3G
RRKIqVOpHXswuOOYnG2b6puNYJf/oUlKIxsdWHyqbaywyPjZrIWQYErzKXqwUX0hzTPb2/WGzWR8
mFMz6d4rLX5RVSDxl8p9HF4sin7F3eHIQINOUw7njdCrpTXuCvkmAW1FhDfzDAPCyGfgziBrzWv0
kTE/Wi3tG++HXyMC3TDYaMCSt+S+iIUBbTgLAqLsnhW5qMooL1KVbyH40vGHra0IrWQ6D8J8MXSY
rUi7cWNUjjlkoZAm92ERdDjBiurhW+aIr0ydA6WeR/z5cIsaAXPMcq4yFpLjjwLFUBe8Gj540zsy
VZpjOmO5D0M5XXY1bCkVC0JUwaIiD4zpdOD9TrAelQJIsILKrCMdnmhxmNGBWMSHRMYTimfeGkh2
zlnzExNbGbt8LAkOMC1gUo2Bn4HlLPR1bVPEktNT1Ht4YqWG1QkFDi08+Oycl7oZ7wqAnlUyoSRL
dPHQJiT9GubtXH2ZZrGt1NjxvH9WjYRJleyJ5zXOZe4ym55DptlBek2jGWFPyW3IC562ajxjPxrB
fEBvpkzGcyDoAaWhzq6VkDlytGxGgi+r+R4kfZXw8yaouUs2VhlHes+YqcRSkFQlFVtFh6zzghsL
KOXzdjyKEcFjwHNJap+MvQwYQKVkfKg60lPP23XESRLDyXQ3XQjeOxU2vHVDzuqAmlyQD7yAwRAM
EzISqkKqg94y9QN2ywhVIC/dZuV5KTmPym8cWx5Kcw/5K5g+ldSXnjAqxM7yItfAaX6kjN28/1cH
wade4r+y0ovhDXRugHtrITGnp6jz1CPpefKwFPBAWSEna8XyeXcht4aasQlNooyG9DMrN2VEeiV0
HFU112nLd9HKyyxHGJHD3KgG/yeUeY49bq6+yX7TsNu1Rs1Wsz5GJc83DdhYDOCHrH2gRA95yIDy
af9A3l0FnNRSXFKViQN5BquZOImJkxamzQqEHw/m3B0/zFbB6CofcZ3Nqn25LK0ctmbLOZo8iYEF
CggNEZnqvgWwXYMrhrMcQ+Uf+csvYZkk0N+HPy34k5tq6ScnbSnnDB1Fyzcp85CPmD6Ir+pavq1t
Ie/6+hHwdltltxiqU8dwr9qFzFSi+Lvs/lBAST2vg7piBevGG2ObMZeL8j8CrucDt0HTE4vJZqfm
Lx+/mIQ1pTZ5enokGeUHCtcMCOpQ2y+BiJzWugmoAwd3y15zNFgmUIiJcDj6GUi8FOthhAWUQtCU
ljK5EczDOqWnt951FBMy+phhA1/EC3CM+3cdCRXcyDG8lxGm/mlIgl5Onva8tBPZqxovzfiWkVmU
8Vu3fgdbowabxlt3qXk1EF5VicT3IKVm8P4NZFqC1rEuI3bvBIeDZ/kbHSaCC8qmZfUv+Bc0vqYo
eEXoWqXIXwMiPYY1AGHihHQJiyKf0801lU/dJLpHPRmAtgy7Z/QFCPXttwSjFcOXFWYz+NqoHwmR
wbPfhycAVjM1ZLRwGOQK+421xH+/NWEPyNRhBaMOM0ynd3A5Cf+H4uBnylJlqhtl4aLodHw6JsQS
iAg9oXbIFCyQvu0jz4lgLZO1TGVF1l8bbWFP1ER+t8a283+b5qs0lllx7X1szDOcy3UD6UFVF6Vf
HrP4149PBWLnoTkNPme0ac4K/DgJ/irNanbQfIl5UFjnBHsFf5wR/PiutejjVwuILgC23q5lGE0y
9RHHmKe3c6Nw2Rmb05SYA/qWfNVIuBo3wruD1btkBeVufa6OSEXFyfbLZHyZaNeBYETkvnN9tOeq
+g7RTZQctq4PYsqYFeVvQvWtoUAO+dntKR0s5TbK0etn+rA+ZNqlDz9dCdrZtD8lCybyQKSTD6iQ
LJKIJ5U9+Cwyk86KQRKF91NimmmrczacZayhHc2B1/YI2R41C+/BI9FMRB8qqthWzheZSZKPoPIi
ucCr176tv3zMDtrQwBawbn5en4lg3hNM6ij0NSOTRVwnlMjbKowXk3k2wc6UohVLiXAsYHuYPjBt
XKgqgS8+aAMNN3+FUHFYdbqCeeyeN6xiG7aVXz+qIpOy6uJYHxcxMApi5FpMGa71rxTB3MSEqiSY
QVARVH/ksYqjKnT0NvqCwMmO5EIVslHf/gYF2XimNdflnzYiIkNkG9/rnSHTFqc6e2VVfae0lyLE
nFywHc0PsMUC8IiQNhpmnmAAsw8iCre3DrbTrMTcw22DCLYWw2RZg5zyZM4rqbg2IPLBuUo/I9rl
tsapDB0pN3bM3W2vXeQgf5ixkSAmt097MNcmMzSKYzOYe0jp9NIplJxPO2KczeMBBlNEZ5nzpaPO
h9fD3abX7zDhRNHdFedv7NdzBf8HOUxh/+i9VzwpdL9qQ2bWgM5r6lnYkuRSx4c6YvbdZjwTYK8S
+6Oz8cp8u/5v5uHX/0iIvNQhhU5m7vCv9ImbhMZRpQOh3OUi4VavWmxy0XCBtD9XcadOGRy44NiW
/PVIQcD4k8/zyRq9afRFAQcIAg/J7U7HOwoWSKH8iKNx1dkJpTPjTV5T44l8Ixx5srcQQyFtGv4u
w3dqk1glMwVFkJD9/T/D4ZeNix+ZQtMdCG7rbp3yJwUE2vzEMf+gDcqAkEfsHyQcMKkC1cr8oCKJ
K+K/2+nt0rX1NFHl/yMZ7minmI7dr2mRLQ0n26MnCJtFiRxMiv+4hgrl1pf7Ud4m6SOGKglrCEIR
agv+wLE/LnXyYwWtrz18ybqxHQdAyZQ4xDjnrJt03GcqX71ktGudLU5mT8pkKi12TZr0DiciyiES
Ervup1/skvjhWT8Wy5KqCAHtfuXTm8QG2fQ6xyom2mfXk6mjs3a5yAzjRcoNg0Kuh31o9S+lXaTU
Gl0hYSo+FaxtPe6YnEGS2rqLBj632w0MKaF8F0crerCDh/+J2pOFU7LxCV7J7iNubYyKOKHX5J16
lFyqemoRrKEjENRABfofXlO/epo5ehSTvQjRL2jDGJ/XqMwm8rFusaKBkh4xpC/YESh//lT5IpmX
XQZLPmACql3w871F8k1OERk97fDJOinuEpZkJH8xJLae6nDA/VNWmLrejcHMovyZgHA0iSq+f5Yl
I/e48Y4rfVm5GAGr39Z/NV7rSA2xB2O69JDMWeID9alUqlSR/5iuBMVLJZ0ERU+iIBOUnHpKo0yw
JmvnQbpAXvGoYBKPmE+aDmOmyN82rEHhkXNNTBHoQ0zkKCBQnVg5cV90TDnHtYbHQzbPtvHX+ZeA
sZsgsDHxyA3dWt5FIbx57G0EtHxQKlVxsWM5AryupN9K1q6+4vqu5K2s7ogzXln4563xHTZPPy/4
llkPEXnoYXi/tQggqKaM/MG4oTE/cuPS0G4nfLjMrQP/HUhbwShI4mOd1pKRDT6VGZJTuN+D9lEm
z5wUiNbGDDHZNkvY/km7oryHTgBpUS7mFoM5adpiMPUJMRyZ4MfI8Iypjb38cxBIE8ON/LI4CN2W
+orwTnNFrtQdAvkwRT7Zd0YlqYERv+0WMfq8LGPbBFIB5meUo0T1/8wADWAB4Q6Ai4fCqsQe9x9R
57XcuJZk0S9CBMyBeyUBeidSoswLgiWJ8N7j62dBPTMdUa2uunIkzMHJzL3Xpgy28NnE+cqECdOl
e2SH6BIKWX8keI8bBIt+Qy7jnHi5UyV8gNQWTftlmQxObSdDuCnFe6luGbVay0AjPOadgMdBRwoz
UTKyN9T2HfErKsp7Ju3VZC7FqvYZ+YABRMCGxgIQwGvNq9cZioP/hEpXPNXqQynZyNB4JUDAwca/
aLkYFPiI4brVYIjaDmnQHBUgETzhZyAvu1dp3KiaE5Nx1N3SWXWj/iQM34X6awkoPRI3fxE3DRJH
voq8umnYNOMRrcdykDyGrlwo3tkLH4k5rtXxlv7kBC2E3gMDW4lSZ76z4xSZavY5sbqY+uik5YuQ
aa3QerLC8VShrB0xlfTzg324kStOvVMuaNYzf4/Ku8QoA/4JmtOx2UlY0yucKSP73LkCCzzs8GSx
uTUjoIqSOLa2/XRKkJ1qT48jVNCxlIp7A0F9HvQa2g/rp9+aTqKxW7aABfwlF0TrttFfFSP6Rbdq
tUAiYvVs+K2yG61vdpfvZlLZqNZf8l5lYPXVem81V+/AelWyuwmLoWN3rm+mEe8HdjSInSA8oqC7
+UV/zaWEjkDBRY6NB6szk5d8uGn1wcAkGS9xQSwSwEH0Mxm2A4KRVdmdJNIIU+PuU+foCqUWpDxV
Zmtt1mtVXMRA5maeb9TCOhM4MKHK6PYCdT+DaD2jZySlPBotatccfminGnet5xqtcNQmCPPs0PuX
yeybTI9G1JBUHz1wlmgnBAEtHmUvNDoYhYxIZqtq/O5xMFJ69CXbrKKo1l2QoYjtsr1s5MByyuZz
QGat6n64FiacWUMLOjcpuq8WWTOMG2G9ZMyDR8p6nhWPvD4OE88DTFsyjxHXDD03ypjEQmOzGbM+
ZYRSSo9Gx/vKU1aSrFlltYGFNkDHugpUvIyG/1IEPtPOUYeFQLABUuAZrzA3GJN/lodTEKOE5X9m
0cRNzHYtL+lfoJ+li0jvUMseOURvFF/S0C2s2dFU9MtJKtj2u4OMNtMMkrd8tE/kAElAO7C3BUjz
Jh2cUdNLiz6nRz9FP62CCU2kbHZnAo2VroT8q4xHg3QohM8hHNYUidfCj2eZi5yFjqq2cBMy/a1t
JoRlFYNLFddx9dJ7NKaGdFZKg8dGoRJbT8MnyDXiuu7OclATJTKsowKVtFcJhqug+xvJ2hTBdzCs
TRi7uRysC4/wJEA2vfRp1enTJMFRFOdRvCkyOag1IQ1l/w23gdY2vBkLGooy6a5M/gC3CqQOnyZ1
B6gsaGQelGHCYkJ+jtKIG/oJ2ZveonnZUY0DAxzGjCTy0UfMzOTK5EVRW4ydrbHqwTqwyVJWqQJs
u6fDuFB7/5DOJiVjuqvvfXMzyYTw1AsC6ar4lwj6tnQBxgF1r5oxHTQmhI6aTZXQ9vEua1pXTGKt
qQp4gYDIjtQgSjVHudKaEMMLiRkmEn8v+EdwxsbgVkR/BftH6fV90PLg1BJrFQ/xh2VBUxvHfRZT
EzMq2qs11tKapAKxirzkIP6NkU/jVdtEI9Bs4BCtR5Z2ypFT22FhhlibsnRXUj8Z+EeB2zM+EcuM
ndSQkA6qmt8DkVG8LEqJQkERV82DNcNjLJkG7ReJn2pOMHbl96u6ri5YQXcd7kIci4QAYpqF/QtR
HU1iuzJknLql3TNUYlUeZzxk19xyYuZZ9GPtRpLNm9rbH1SCFVR8jadd7FWuQcQMsx+CBeXk1kUx
PbB/fitdsjp+F9p0zX2k7K26ChnHmx9+45+K3g6OQleoQ9ymYLFTy7Y/jtCjoCmw2dVIEBwDhM5k
y2n4VMaPihaG1x69/M2jPsl8p48uyPcyer62/Zn+KnwLb2ufpFDvu/haR9QOSrPIJGUjjf/QVWRw
53vtkY04gHQJhEfhfYJcwDzafDMCY+vT86bxqO/rIiCMqMaWWlVYklpZOopREqQlq4tT/WoWexY7
cUDIRoZIArhVZI4hMxf98aoNzHcDN6C6KIAjI68YKJbSNoJy09x3KeLB3FiX/sH0nxAPIPS9xmAM
yFwMf6px1zfJqkx0ODcpLWeWFmIqzgNeBHm4jKFTpivDYEzpKsDSTO8Uevw4+QIBI0gdA2W6wg/q
O7oKtv7bRhmBEGmLOVd/wUEx7zOSbdH5rPb3ZIo3EAS5Zg+CHbLUb0WJPBytUOGUmht5B7t+Yyec
mSetgyZnvptE4E0oKbCRqPOuD4Ew6bxRc1cMGo//xoFwGkgVEXdRjiO5rbZTey0gELCttaKviaef
wjMIxl92Knvz3OUAUqqsYZtU9MAWTIRARsq2qmMni7nvCd5RWcvjCcUjMPdmZ1JUV+GqBT1PsIO9
lebIgVB3eiOlIYsBIkvylK4a7dnEiNbxp0QmJRm/4NOhsUvZFlsuG0jKIL6h3Wm48GvcskaqHD2T
KXlukLw80heS842BpyY00CQnFdIt5jolwxxjVbcVe0t7g20pubzHQ7sZBEFcnk6Jl2EhDjcxbdY2
jTaeYV7pw/kUSxmDgJTgQ0/bB15x9VM0FPU/JFaqOLRFUC47dsTQbzYRz/c44DbSFGsndRkB7vVX
1cN9ZuTTYcnT5l7BRzxUDBuJfY+pvKMhtRz2WD2LYmKwqws71EpVPd38Kdlp2XsbhA+SanYNvIdm
iU6M51tYw3vKZ0OtduCNHaaw3LWJv84wzkmo+Xpp/IrL4ga4NEsK/I8YGyzVPxoGTQkUBmOCAjr0
+p8gQ0GZGfCOlFUhxY8wTQ6IsLcyK3ik7RAdxqPtmKqFfpsNNm0U2qUmclTb7AaqUYQ4dvoSTiRX
dSbiNK8kiAho1bx6+g4wkhixQuT2JsVI8xlPBsA7mVFV/z3hKjqYHltI4qtCp+5oM0HOBr5EzLg5
+MQUIxCJCo5IB3pOMlOmg2U1OJVPA9OwSV9WS9qIiWLjvMswKCp6Q+IKBotC5zn0kWbhu5dI5wq1
RkvAmG+HNSvWEDtd4B+i/DYSTIXzAotUlt4KaSDFojkO/ki4oXH0xoBsGWMnzxKH5icMKSgbBWNl
RBRqTl/J8p4tfERmBtA61BQHBGxd0W9MUDgdmVN5Lm+07EYGO+2WN7SWF4UJKnAFsvxUQrzYOxVu
gB5XbvRDnEYfYa0fDC5WXbz4Tb4yEGWMcM+4MG3G2OQsDJG5kTWFhCQUt/pDNpWfDr0o2gaNLX4h
Y7BQjq01nYdsWuoQ3DE9mnDcDQWtQVXSFgHNEhEwU4XjcBsMdvyRdOmwwhOGBz9PfU7xrSTEJHLC
o3alfyUVhCiJ6iJ9ZYRJYT6jPWLG2AZt+6jkibqtPRpeqvU1VuoJTzRCMVn/ZzDaKBGrMz7nEHYb
z0aTNH5TH/c1bHXIRfbnLCRFU+Tj0KbLnZx9N0lq/D05cGfqHG422J3+MY4xAR6saqPSRktWBlIS
RI1Msw7jRwS7CMObSe3643cuffGKUg43E2icdGsxrIscBEhTf1dBYkl7IVH7fJN/ijBPEolj6VfD
NLtVOKW/uTFt8WXT331G74Qc0JOmVYaWwKctVnnnNPw2oMqM13TYKfmOsQ/4L0Uce4/qCWuIStPJ
Gz/+0rPewK9X1mr+zwRy88RTSUWr88PCzNKz6RV7FNf/psl6epOZLHNWTVd3NQtGcz0AW7AGgh8Q
sukMMb7NVm53gz692w0Xgd+PT308F8+yeA0JGmabh2Zp6TFYrfCCcF9HEx7PvSVRHDsBISnjP4Qi
1F6+fU1a3VXw/oPvnEYi6ZaT2I+UIQEZwuoWfBaMDzxxG4XkA+kDIpecHehTWuGdyBEbAWJrgf1p
PtPWfg14blMWEHvLs7KtsgC8YbHx2rkOkwC3DgN4vik8WuOHmUjmBSIkWCWaMwa+CeFZ6lLrJYLI
Kq7qJlNL+FXhjRCG7Dw0/CKkG8B6V3Uuv2nKNCzFwAw2mZ1QOk2sIHwtPfThjjmFZ7LlgWzzxOup
zoutMU/7o3sRAp4RPunvnl29VFHc7kTEjkLvi60Z0a1uTa7/7sEYb6+NZxTx62xsvwcV3FCTpCcT
1QthDbNakjsAzR22VIAmyHb0izkcSFlBJ8MV0Hebimta0ddDseOK489Em1ps0xQHwpWITSFqh/Zh
gxbeXgjxHgXlS9rrV+ohx99NIaaRnhNivczeRh8aAPaicIWhpddPSoo52JEt5s+O3G+CiHpk+O0N
CTa24o7kSZcPW/mXBmwu+qMIdpPYsA7UEl5sHJwrVZzMBMfUPAONThhHtSC8yCmLd59HJ+TJChVu
r0YbLXXp1qIelYklZUHGzUEsRrosGvoUwRIgNU/2ak/2r+r9JDTmUJKmtNAGRpniqBfvzXCgOd36
AtYQwomFgXcr6eGPbDv1QWpzyt6+l37C/kVjQdrmLe4OqGVl+QXPW2GPp6uPTn0bOzynPAkJZJz+
4fOhGfrBzzDjYw1mPH+b9bSthdhEh7e5TLGO60uucqwwI9Pe8Aw5ht9CeHZITSxtcwlx/HFGrUxX
Ah/odsmfMDxLb8N2LPc2BNUk7yjuBMsofNvvORahWw4ydpu0R8fg4e8TefPs7NvgY04fG51x0NEP
3Mm7SDD6EBan+L3bHAyHNW0WIxJ/kw0wunZ6pdGLVg5uIb/5BR4bG2OZnFK/qYU8LtP8RXirwMTT
yrtxGwPvG6VyZgHWWtqpCxI3lqiEq62OnJ1ONuE1mbzyIY0Ktpb9EpqQ41FBKW/4mCjBGB/PHeKY
pYsfGTWXvi5uqqX82MVPmE5M2xAS4EWqaOC+Sphl7fUQv7OLgzIDpIqBJ6NIgsVoPBC7qgDr2eIK
5nH5z2b726apj1DFvvMY05eE8n5LlbLJDMbLfs7DSx0u2mDRnSUJsVVFvZxaagbmir5PpPe9wpSj
6B1+cXYeSKPk8tQC9tdHfaEV9oJWsqPPQIc+36dqeVOy7jpJ9U3BVecF1A+VstKnPSDLi2RmXyku
w6CSeXYUKzNjQaBqVgbMgvyPlDCocNlLpg7NJhsR2ldq8a2LHocOSMisW5UDDAAgnjqukE6+xek7
Pp9FLHPMVeB2waBDTrlHYngmMj1AOZyTvNBPwPSjhq1oGwcvoyJButro9S3pT4QcW/laq7eDIXGU
d2383sZw+Dyzuwk0QMmxEG3syurHlCB68btm5ZsT0VpvKvuuIMaFr03vYaZfNF5Ih0OoGb0eaUOF
xKXs22XTKK+dDvuzEA4zqFtGHHJGSj3h465Njh3mJMYuWOcs7D96tenZinT8YJr+iUUNyGYmTW41
Q0cZ788S2K+BXy+lAgZMAXNJVR4ToPrRMuhBXzKQD2qSOs0MD8h4VKssb/eMlkVMNmCO/0bCHFx1
Hz1omZiaZZ6szZfHIP/oqkm4Ea2cZSt3gvakjZvJUNAAN64szPfEUKkHWoa+qirt8kqFYtId62WS
8oAF81THXAe/TRV89jpK/lh8CfbW/l4TB4KvyZYMgHojglTr12TIjvOEONMPJOvmlL9GDx5R2xUq
zorMdn1OAlZo2an5JoVgtQh8Rj3u9fa9QnCOpCTurlq7DgQpLnmL7zl8U2kuG7SyKu13xDPRoHHO
X2iB1oIkHABD6phD39NWErs0DYKKTuDdjGyXD6pnbOTe+wn9fjPm7U+qSb+QbB6pB8XzEtRMjUsA
gbW8kSK0xUJxarQ3qbkfn7SjrXjn+Iwb8pdY+ohY54Zrw3YtIbyDGgBAOpxO7eoxcLPtIlnaEpV0
RC6sLsTSC5WNsEle8pD8fXEteqzSI+MGuq3WELuxiuzSiuH41/iBpL1cmW8Jaj1cdisd+1QLf7PC
imTIX50F1RxWgucle7x1HXWq+PVCunei2uRdegiEtDQU673AKOfHeMsU4FuMULmWTCk1kCCy3ckh
JWzkSlmvakI+M6akk/pb1wc9Gh42sFy/LrFvgJpmJmIgbRdBgO1J3gsu0Dz3V73bchCtAi9Lne00
/WAN+VIk6B87nqz3Dk2tJp7iaUPX8hrx3YAfAHlDdlp9tEq0UskW3xpTdLg0lzJ9HzHN0BgEoaoh
ICuB6Agr3UmcOHUaqezV/itq1Ivf0On9LdF7YcAUGlviGJ3wvN38CEJXaeF5o8ONKww2/aZMTOpD
WNuU3MH403oTEi72Dsh+ZTrOE8drxAnWlEc0Q4rbtLQcVb88+PmMA9BXJhVkhu7VFHeNc+Dr2qEf
iGkAJ5B212pkF84gBPDfYK8qdAqBSV1nxnQGQQ7Q0NQG2kd0h0aTxjSRLqDdeWy3hndTzdnnwYa0
RtaKZqPpVIpRRCZxsJ0S1YZPzfbUqyVc9BLYqmw1lqCACtBKrEvq1zi+tcWzyolfmVYeNYQxJzDB
jRCKtC5S7N9St7NpunLvr3E/Ovkw0+Cv8K1WYxqtodq8yhpQebNZVP+EpB+CgpvMMw9ZMnBWlKtf
PcbmXgM0kbp+sTKGEH1+xErLVjKBQZ+YHsqsg+fPk5J8YZS/pqzg12xcUfsvchzuswgFukbAsasG
cPx90+lGcgHRjJlguZrsY2j21XSo9E0+bg2fdbv8JMoOkws4Vf05a2AaSLkV0IwQhKCv7RQaqRpe
IsFNWVKNLgtFOksjJ7w6hTyp0mJf5UQtNMXKqvKl+jSwO0wB0/+8l4jbwsAOpnYhdTZ8SgsnNfAt
hm8oR+EEkKcOojTfF6pYsmqlFJx19Kz7s5IRiiYjUWUVDkx7qZaPzOy2aoD+1sNiUz90ipBA/+3R
c0WqOAbcTCxJAs3KtJK0ACgcVWnZMQ9Li/E9q0ZaHI40+SuYF6yA9dXG+N9jt7IYDfPYnOi1eQDX
q3Q6c/1tzKyHEFOeC0PbBaEHy/NXPFsNHaD4paXwLaT7hMiW8CinrQnGoCfQbEJUXN6QnGRuAt2b
uLqJbZh28aRSq0GjVt8SHehoWLHF0TsnV5GJ8W1WgWMelikJrVs1+ld3L613NeMX/MstO1TTY5sR
q4Qt3czmJvWXxv6KJn2B9yJlu9ZTvTUBLfPoaujZpuFUGsVFHpLFSqNFVUAWGeytMc+Es5xj8xTk
SQhzdOzyxcqVlaS3pzgMhZPHsWupAsmeT3k85m9Vk3LyQFdDJU9R1+Y0yklHu9CoRnpPe5Uz1Bf/
uoaiT7iF4Hk2xtjo+mPIgFBNZPrXdX1JQf6Lrg/eMlz+tkQZndc+uiUTvV8piBYbh+dUp46FGrIS
IKCChU7qLGUeomhDR/QMwfqmvtkMf3Pcxkpw8EfabuWm/Kq245cUxNe0vtvldClHdRljUljoqdlw
usH9KPIVKhMrgL+WvXYv69B3pfaYRqembk5wekD1q5wl4twzX2c1jLdKZ+2HtF9FjE1yBJm5dJ0Y
bk8BV33OlrTAlKG1jMa6lzo4Jpp5Ft7MhGPPVqsrQ5KRj/BAMuW7DyNubjtHRBBFvF1pMvYpLrLx
OnaOl3umy/ysM8uZ02h/1fp4HIZ6cLqcKE0Zzn5PWnxOuJnSkKBnYucifwggS8FIWASpG5ZvUuHm
vxYqTBtySVDfUjmSEYz61aqV+ishiGwo5HNqQhkzFzVvPuvtaF6irhLDSjZyJE1tMwVdqs+KLuf6
Tw6OfpkG4R6/kv/BCcE52Wao05B64a/04WD2cxdFQSivyeiaOFDaSP9YJp2MwjKK52mcTJowM2RV
jCsJUaURnz1hHCMJm0PfwCRpNpEG98/oLpXSY50f3FSRECIhTFAt2mWp2p5wh1M5c6oVgvW0ZBYm
rgAsLS1vPJg962YuPRr1UQSf8vCi6+WObSKA9QiJt3HSIn2u4pZtf/3qy4tNpyJB6M22LwvCbRvr
L8akhajzMTfV9buY+Xn2lGzqrmu58+c54rhpxLBl/9jUZEDhrvENYAUqyqCUfrIQJ0+pN5ToKK+z
8J+iWJuQx5WdBZ9WQtxDD0CDZFI8zPA5FyVauwIuY4VE2eP7m7hwEcPZhooYKaafxK4/2ynyrkYX
GBCDqvj90m4fEtPkLpN+aybvlaeCPMyXAwIJ2jkhxZ7/Kc9oF5o1dq1wLessdOyeDz1KthbhPVnv
dMMWpPCk/kvZkfJOQ4B5LXN1eerB1nbIEtTwK25IArFJgqCA1SQeKzZLp3qvKesTdp2G1p16624Y
Lfv84l6H/lEpGKUyVJiT3fI6cIABpP174/VOiSW3VqDLp+doyhnLWS7Gq7U1JI4BF0QhnsQMgThh
tco6CzgyPr1MIp8ufuS0HIoE05CVT+Ro1bhslx7dhRACS+XNmay05cfwHFDEZzbbLINGApRXM3ux
vRedeXn2buBxRJDIHvyuvPsNHdF8dIg/6827BwK/sPK9xQi3mtXabfvRk6kMTLdf57Lxii7QaqGK
ENu+Zhr63k3SSqGC59zW1XCvtXfVHG+9YEBV85kXU3zA5MLbPdP6eDosAm5NJTT+KaN8bOsBiIDt
7XxSvj0oRBJHoY1PMs7JgFu8NId3A0GNjZ6/Nz7HGkR2C7VF97tLUxo3DcayIEXcKz91wSYy19Yo
k9/ga196DWNM41bkPkURnvhpJ/kxhgqoDgzJatVwaT1xjWi0cCPx3dOoMKKapeazy4eDIJNrlkhl
03CofDzRkVc5jegcMdsxyHUJJ9IpxG8vfwXMBuocXlhOkqlxwWuVGipjHOHUareU5hyR6KfKAwYr
vtskLPt9tHWyxl4JABApE5YhWUFnpfjly+scd6j2MzHZYLy7DXJpV9C37oUT2Swj+kRUg0RxZRCU
KmNBXze4MgaPvXVdugVoUB4Pwo5cmzcb2tqLWs5yJ00GgiGVzkAqZsWssse5FddiHxE3QmrjNaAY
IANolQ/tK8Duo8YeofNo2oY3AtHgKrSOotH7TSMXexHnrxPrHDIrYw9l5ckySi6IYeGKMhb7qHml
guCRFIHqRRoRlMwfZQXSzqAWb9VQrTWuy2qMHd5PjrR2FxTpSwNINwNt1P1J6rxdgwRA7j8TlvRI
ITo7xdY1p6ZERMulFXYnySBSJtoPeQzBvT0B1GBXt2xolWUg/XJibVe2Z/J4incJdhyj2Rk2clKK
8b2qU6iTsFQZxWnk+aoHDB3aCnJpNl6MqPmXhqErE4Vrh8oD9YcZp7S3cDil8awtZJyCitfMv+c/
GvLS0bK/0HHkB7zbRhXha4JoD3YHMnC8EXG6G/qGQbtHrIF1ohsPIzT+SaA/13H9LxrRnPsSLk4s
sPq4moNCp+EoZ4A7vWZLHrbFWmviPLFVTNmW9ZrRKygJ9AK85yYdeVsqy/JyYreIPWlOuTYsZgwQ
RXu9EnDvIZY8+1a4fS45rRWuyyZZ9zBACpK+hiY9Cbsls+19sjHYzBR+K2QOPvX5rcpQH7SYGrL8
BgbmOKmub8luRZVTMzjpSYsP5w6UqgNMv2o+xIzZvu/TTwTIQsIT7n0JWGxv5gTyhOuMDX8eYU1D
STbtmf277HOZsmZLurIpFUq/6auuA/iwDCFq8BAABYZh2CCTw7rbYISKxECXzWhY2nTGlx+lLqbq
IitcX0nWgqEveoVNjq6i6KTVFOibVCenjuiQLPpk2DLrlIMM72MxIMfqiFoiyDWbDm3HzdEY6n6F
1N9Z+XDNWPKUGjJVVofZrtd1TmLNtDRNJErwGO7UAPAzJYj073OsthRPf3/9+2D/hkzFd6PR8DhN
VCC91ghTQVXSbAe3FJZXZt6CcQJAJJUZ6dX87b//NMvyqjI57xXmQvH8BX+v4u9LMQYkOAa2Xm7k
uymyz4y6qcLnlySqJt/FiUXi6fxP0L8EPoiU15UfSa5gWvz3E/KYWLoRejDy6rbcdXXyvx/8Rjlo
ikLYXNHPtn3J4BOySmKxyvTp73v/Xsffh/++rNT0sTHntkMeUduhwZbk8R/lzEWesCGMFjXWf47D
f79v0CSbeGZ/n4YWDmQyWmOstE4XeueioQ3NmEUaiauR+pGQZyFpKzkilLVHJFTM56MZMmcI3sOc
4d58++jWlIMavk8NQI8mtehWlqjxp5YaXRtO889jw8kRmj8kElOYBP1NFFcTQ2Q6JZUIzQ1DRRxE
dngJdEIYq9mdZFc+RA/lEAqPAkPSN+p8iD2ElVmjRtsoyrUVe+XT3/H++xBr9HticAxYcqjh9Pm1
TFZY7LCqYrqMn2M04OQJ9E6la6p+iv8/BQCHLce3F9WuRXeAiLoqdn/f+XemrQbJ2hh81VrF8C8c
dnFJindGenIiadv/Hpk0SAy31fT3Po8Txf07uZnCcyHV6HXkTtTzlEn6atiVRko0aIsj1rJCLt6/
n/H3IeuIDlVsFrO/fxJLZNF1ng/+3wejI7EgsvR+ISLP4KynoHqGkHa1sB9sfOudZJn17u9v6fxW
QBMoZRK4fsFTmO2rZ9qwCSw6iQol/3/uGstAGzAQgoTrmPOLuTAZrf+8L/Rj//ub/359PrV4E+1q
VYTy/71s3TLpJsbUAH93Up9Vh9SbiCBv5/hTP9jKdn5D+JXuQo30hbRgBfv7YYPYB0m5EahN6JpB
3kO0c5L79IXKDkW+cZU5lLHMIvff9y+FN7wgr0XU0p2pWCo6iEepj2KBOw897F0e1RWxMLRzhjWr
wM1ik52VHVCsMDZ59x6qv242hiu00tnjC8K6N1mFNPFvuYj0dFwtF9W+2nsbsBnIF1AVrPw1Hln0
TBQi3bba+Oth+Wksvhl1stsZNXcooK/4RrTKOvqIUXOWe8wheu+NTkLe/do7T2iJ0rUhreAg0JhQ
nuBN7zby0dShf4LImT9ltbW/SOAdp5OlOIDuyg8SbnPfRQ1AwPCcoUdVVTmltQYWRzgKACyrWfLj
gDOSF6jS2WQ8ShY6iWsCUAK9K0IrHM1cYgIPkH8RKhwssd0TMljjlKWgrD/zb+2LcogmT6qC8dJh
eblqCOSRFGFLGlskM9G981E/Und3o9s9gztvbtbvMWUCgErvIkE2ukwou9i3azNjUiLdR6W9DHhn
madL9ICiW0Bl0dkTOPN/4yHHPAFjnIFkGf0Egogl/Zv0ZwRSQEeG3s0PWDZs9DpmS+hnS/MIg5mE
jcCgowg5aTk8yOU6ZIOjNq7GbY2YPnNJuJADcovcAsiDzZpIVIoDxQ0JFM52mi4sJgcea+zlANU/
fDx/8x5/ixCC109tSQVH7Yg9i2PthwuJvgDAClLrmGOzT1sSr1bR3UCvzPimcumLxGhbIUo7Ud44
w90DQYawFfXE/OuwjfN7zOdwJwehp6FCXOJn82BXqXPKYZsxV1iiUwx/7CcivOYxuyrSFV5ISnVQ
UXg3yMhllBkuJ2YiDw4dTCvJdKRn/8pGKWU38IN/ypOc7svGK4G1DLQ2/DE27aQIoUH49bCtmUfS
XOYBOrUPiwJ9J0envPvFCaqRgPjlfwgEW7uycIZfCprqpftSjsOJcWy077fDo4dbukEZjbpcXUEX
Zpj0mt2zB1U5xRVvwPuuHtZ3/soX8EKzq/6MqInuiKA5CuosmFtU0JPSpX8JrtMzf+VfNFWJeEjK
ZfLgpHIlcD1Uj3mkNi27O7OsEWv7QnzrX+r3UC2mZ4iTUZ2/ja+Z7sUpvHDBNQw5gFnO/w1shgVU
iwKrXbLlZe5dXPlqXh6vYx7aIAiFHfZAqM2nA0CGmGapdth8PjP6eY1LQgAuuAffYX3wA/mG6kGw
TNEe+NmSReoLrwxOzCO7oo2kXosQBz9s8lgX4YWTwzvl9PPiOen4CCbGHsuT9c03x68GqqpkIT4Q
OHUP7cn/iQ9+gf9DuZbOn+Vi8X/Cn+be8z454ANa+CWlJQdBtrZVw1D7wkUaMyQiqWV0+QtcXzTA
NEGAM1Ki66jK5tuU7mJyV5P5SjYhSLH2fOGh8BQonBSCS7gyLBTDTv8K2CTYC+uW3LUXvqJ4hgfG
kfVHcjcwmqC0do2zdQu347dx445nSQFkPx903i9WgQNKVPXVIpzgmtqLkXYvPnC0+ftQArm3rJhY
YwHmyH7ytIieMY6DbCdfon/QWMAcvJlX6yK2bFgjRsnycvyUdDxakC74N61umyxAlG457mcN4lbW
W0/Zg/iPG35vzg37ssbiqAOkG0OJHExwROqA6KFprXUsGrHJs5ZEXEryNQF7SHrs78pliIQN+0qe
0wtvAlMMezS4Ib/4VxgAS0g3Z6MM7U7kmIsyWfKeqRb0Iw+RLWh/Zmm8AC6uBbk6aESR1i3G1wza
5y9NDf5BF4R7up9WGnRhtI4M1WrHHFj10IEsNM5cubRLmhNLzi4QN64aN2o1khrN36AZ4pMKRMfK
45NShbT9+4CjzQus+vg9rmmCpk3/Y7c0MiaXC4dHCFdO2wKGZjTkKilWKQqDJdUDQmsASmCiZxsd
MQws1eCT8N9l5xn5QMIVw32NF+sWCLexYo+YgVy/PhMiHhg7HW0AHUZ/aqAPRMrK/6nHBjhGjSNR
S2pshJN1dWtU39yL4YUFud2aT+uju7N44zY8QD/aQpT/MD4aVkXz6f+wsHPhzEvEM7rKleN9K8+Z
berEF/FNr+JSnLgrEFnOuuN6Na908bbg7w9uIAS6wGnIF6UrtOQBVFb4s0g4mJ9EPBnMr/4juttf
YYBMbKm9kK8d6R9EgveQOjBgTC/RPbnThaBbPHtYt8zyjOoDJFYzOrTG0XKN9EJDudqFRO2sbzBS
N02LvXABUMMn64kUZ0567MBIwGCpo/6RN01GZ/DCXU+cx1fe4u2+VW/YeUcUuZKDGtxEkcrcZGkO
rLIdVQD7sYGJFoMD6KJrid4FXiryeKHbYRlGonFX7qzq2DPzeS0CTx44YpV+9mevW8xts7P3Xp+n
N+WNwALa/tmiPaNArHmQwVwkOol5GUfpWj0yOAHzkmh8THe6JnDmWO54Q4hj98iP21dW985Ht5HY
OXZ5rPdOc+UTUDl/tLu0U+71q8730dV7za7Gd6+7rGlw7a7xK0dx5g/euR3SrY4g1mXVUb/Ft//K
esTulQdD8KDBpH5b0NLOjQtTiwcpsAcuZzYst+wpYdjB2fhtIFYnXokBybmyRb0N0FGubY+peEW8
WdcaiFLHYGOJHHRC15UnoDcICAoYJlRag7AuWtoWGGEmIoQswgvVCYVV3tT/jIpq63+oOrPlxLlg
WT+RIjQPtyAxG4wxmPaNwsZG8zzr6fe3/J8TsfcN7bZBgLRUqyorM6u15Xipad3ATHAM9BmsRS9o
25m0ISF6Qhbug46RzOCxjT6v7ZBbwjAsHYIaxi6KYe8L3p3NyyxXFC+Ydrx0GwtScbFkIB2UcOAL
ELKETu64QPXE5POdvRm2KqTVft1fkaEBDJZun7hMfbFx9kYkqy6jB36zffPFxANY6o65+JLT6gjR
nTRc/9agOn2kZ5DXCNrmN3uzijzco6HKEJMUn/l8MUMQIm6e+9/xii1FepbxHmTeERX2/NtceK9y
XJgkuOz+ybK/coz2an5DJsG0lYUICoqpivFLrlBd+vP8y8i7unfbz/k3sxd+tPK/g3v7ydwm8yNj
Ucef+gfUy++IJIL2AdQdeTF8BBeOP3xor/WVk9QHy/YXUSfz5GjZQrbEuJ9TwqcoX6R/PuNYZhfB
VYG/PMjsLwhry6m3YUdDg0akiPoBOxXxAeNkUf+Gn2gtSFp4Bs27gS8A4QO01Ya2B/MMS3Iuy1LG
ofB3YgYzF7mkQ+18oBUgt4N3JzP6FYopzGioMYv+Lu+6p/kJZZv7lUQJsTwbJn/jZgV4RxTyz3nv
KVsxOEJw+V7DJJSXyQe+uzmnltmevwUzCD+kd03QhNz4lx6b/wb0js0wg+BYCcy+YE4m8ixWYKzj
vMJr0quirHBn+eUp0LoK5F6lZ9MF4ikvM+2xXxW5IR7avKURuzRUOuRK0lL+aH+51vV1BGZh5uU3
i601qZwX3Agm7mZoeAcvxhVlWjcgo4kbGdvAXGvDFpE7Z5PVVEnLBHP66ZAOHldFVbBd3SMBFy7U
nLpkGTsYFrgddpyf/l6iW5AyMXAh5hnh1oQCvkeGjxXrgvlE7F66dcIvXvuS36N5H9cwHBaQ0iPM
DcisTJGukjTF5ooIFL+RiiU/0Wt6TAgZzPxEtUWmRQqUpxty3RlDCLLH7ezMP0H66ZQVgUOFyxgn
BpqiIdARwI/0+OL6MjA/0KGKouZBw0euTaZj4BuzHO4TqWANe3HHZkBskT77alQ9O9V+G4YuZw/Q
VcIpVDv2FD5fmLtVhx55hRaXDFW1t7a2HKxN0YGwvxIY4mYld6iVXLHd3PiE2Wv9RYlCpkYOS5LK
Dxr1yJM0oX/KE1u1+ANJ4gze5pSruaPkC4dnVts4+6+MZ0/mH4nnkO6B51A63cnI+ND8iBop/EKg
xIRSbFxJMfle4RKDN2rsrFtTIwHNTY1Xg+Po4nGeMON2qUOYaInfMyzS8kmEDUDIKSYnzptLo5PM
BfKZXrnyI1IXyF6xqbCYWM3RkV2TUzNfzPdEFej6vbFJa4nppwmEMXRwD/nUQXm8hDfmAtekpJwC
xAk0vcg29BUHgBx6LilBqCynE0k9Dbm/co5PTn3GhxdwYg19EsqRq5AR2lBLRHIqfYZfFLLSKART
pI78gJcQmp5JKLZIEAc8UQzxXvwRy11HTDSgmoH8AJlpQcnK1Eh2D7I2uXLVS/EgnYwUZnCSYUIh
UKH2YUH7w38w5AbcFClpw72JmovF+hN/Zwe7kuG1nQLHZFdHWcJI94dJLuhDm1v6YEeOVr5WY2hs
lQSVG8ZrcIii106D8xsXVn+IRlqYMWEwrvHAiyzepLMQGCs0h/JDn1hMqZedz7bpfypdemZmqbr2
IO0ra5JdwxpNfHcwkNB8Za3PqBmTupc2iUHboge47YJsq1SgV20IA7UzC1ZnRwqoqPiSw/h+yHkc
78r4PY6ShIGDKOsMIyCFTYjUg0ImQN+GQcroedSsO45S2XtarH/3ETwSGc2twaDsUoeuE9IULAx1
U8eSs1Qi9AFD2cH0ZSrl3Dm5h5OCBOLtDrXOWFT6NoYFqS1KUUBVM7ll7TOyb6pYJOmMoXzVgtok
+Yyp5YIPHZt7CglqBGhc1CpiVehwFOdXGoodghR0w4S/1FH3UsJbt3GNo8dMZqZ08EqkBFZWdoOg
+NECIG4t/wPvKkaL4FO98JkO2ZSso9zXa1eWtHP0Z/8w46AjY+dOuxGzDINENyTxKsae8rmNnQOk
+DdnYLiEDAzONBHy8foTps649+GT0btXTgaOiHpjwJVgtJ2XmrMDv8EfVvMEgyzkCoQzKY4JrkyH
9z1QhBKsmvdtLKx+M0ZfjkZ6Z83NGBd/iagAdw/Ky5N/gbHkYF8fQyYfTmB2+5ACu9gX7V1ALM1G
R2YzeQwQYZqKM28GfC+7NZ1s7UlITcI1OSbdyI7bCgdYnKXH/WFUdKS89W20oIebD35F9USopoAL
XWXyTB0zOI8RHAi2B/wqKRniTSI8v5jV2wGz4n2Zr4bOS63Fq4F5sFU/cqLLoEX5epI2mh3yiXyy
U3R3aA9DaddjoT5rFYyfyceox8xcKVCmD3WbZHOHs7VheJGJJ2A30a/uUekgJF1ECanaGOhPxW5p
CmBDIyVqvmc5cqmYmek3mCGkLWRv6MKxpdw7faZkgj/pOszomwLIOJkPwp0OQLsz/GNVH7aNg+Rd
qrP3dD4da1T3FJorSngqfHPcM2cIcIVLAOwjSmh7GYh0mo0JFSI1vwkW86QVCwBB/AI8o0qdsMLE
KoWtFsv8YIe1gmb3O2UEhyp0htBbEY5kIDV58JUlJFUxHp11I7durULLn2j+GomN0tWG147mb9Fj
8b3N2tiCx8itLY/7oPinQo7vuCZtBbIozx1ymRm/0khah2HABI/wp6+R65uVc8xeuQ3zYl0Ex5lu
Ewoa6ExfCmLyBM30vvJPmrmnemKvsP2dbzyIuCi72FYYAka0HiTbm5AhTxVtR9k0rjNtWuR/lZcm
IbmT3Z0qtf5oGqdh7rG1qqkoQ0/0CqnAEGRRTGiMNT4l71N89RsP7MEBFzNok3ms2IYCLj6oUJ2d
42juA5K3kV2BibHIw4IX3Lf9kovXfEi6SZ9dfR9rhTnnYHoisFNop/Ay1K1avPTWCoPMulvhylu1
J4sWAUlS7MIIb41hfDHGiXreIyWAQZyiinJ2PQwYCdnVeu4wOGvT4gCr62qaxls3QE0uU8C2AGkf
9WYwEsKNAHd+u0lG+BDGuWdihc4sGy3Ef2+Q8SnRLQ1H3IiddqC5bhg6u+mXHPg7o0THEpWl2xw4
JAiUdGbNMOSavKG+tTfuy/LL2ul36Ehs77TlgGVKdTcPLvth/USCA9IXYlwD52wHRMiAcv2f9Dam
L9HVRLKjFXO0HaTovS6H1ShJhleO0CnNHv+QlFOOMhSXBeAcn7YYlFJm+JG4m1kbrQfZuvY+M8l1
Ewn+0PVfUaUGm1Gpr3kKNRSBcmcgi5rH4Uu3XmNTBcBoUSbjSrXHYwIginEb6HD0LdRhpjf8TU/v
uElKxpUQR3rJsxuPsp1lBaoLeqRkrCAKJNJlGOgrshYC8fAg0AMWaJ8G/eqVqTLScZkhRx/fcMRu
MH5t7X0ow2Gvhk0tgag0MqLBXJ62Rjauqhp1TsUOQfRUtrqB376i2+s+H34txTwxVjSYnI7WaN0j
cWtupVIXLA+b8ebMK+kApu3a8rD9AnGE439nCNtOsbHQQIbY7FOl44rpr9x/oF66dKnlbgMXg5UJ
wGmikZzxBaUyG98mRcZyk1ypU6CAVbbGbKAqMbeFLnkSjRWqmltqXkPEwTAZ8fCtNY+2Rni2hdkk
A4YMrM9DGJRMlcbcIlcHA4dI+tYO+wd2efF5NA1j49fcQiFGOLo0tXA/QPQVu1+81aqc76WAYVB5
8gZugIJDJMsQdUV3gJyPyInFPMGD35DUKTomk27/hPmv3s1HwJSAJ+AUk5vYnW/xUb2DMIFR9jeS
UHCVm4xy6v/j9BTo3Bvi118K0AwIPDsVwZKrTpJL8ssj1XHwUzGt44arFKU+SJN+Lw7mhTxcOvOL
8RkeyVFt5DwL5Sk2PFxAQW3/clvbXvPMB7mtfylUkUzzwX8qJipwMD42aXw4XMMjaS+5O5ikjY02
7xh6prPgc3KbASqB9zAgCiiov3WH+RZvnB0QgQkVl3PM0FwarNixTPfUWIE9iO4GjT/2abRknpPs
QPSBBYr34B9ZOeA5o1TxRANUJlNlqyMRB6qNRPrqcb7ZNzkcbjn8kg9Kl4Vzy3PAl6gtkkOwddqV
9DuvwQXTJxn3B2EWCApQlOvEW/OZBSh39i+gpuiXH9anc0W8IX2Nzh49l4xshDqSwh0BMEag2aJ4
TD9AkNKvfAmf45t/sF/ZgcSEIKpObWO8YfvEFCmkeZItYMden/E0ZJ70jXNO4rrjXYF+ER0gOIDG
TWgSeT7hhwsHw1Id9420C8w3ceId3EA80g8exfg8YyXspQwmR++FaOHvNueonDOwGtZY/yQl4aqq
978qJvFZLJwQlg6RgLXJz9InfRJaVT0puEP6uiC7oOVkK6LS4BC0qzhzVADc9CzWkM0LbjLCB1bF
abpTB2AGTe86086OPrymlKBGXf6DBf9ef2PBZCQAr5ve3w8o+6SFcaw/0OdlFVM6FrQ3MbWQqJfB
PDilEo6mYvuOYWAQ57+bF56h7RsGIfUrBUMVBJDIISjLJZpxkFvprIj/JuR2J78lSwfpXY4f6Sm7
Sm8ZCg2SXog5WOwBUpfAquLZIYYEiadXNRL0lLSXG8wMxytew+seAs1JUfI7rN4ffrZcewR8gp0q
0Q5D2A0z69QHsbUtp+CUo2KtCpXtAHeyRZpLdMagHqlmd8iZNRpkfF6OuLSxXuqDre/HOLAJ9hpM
IcbjDqF5bkuI9tp1UAGUB1i326ilOWiX0HenEiivsLdDA9bgUhZyqgHhcQ37wBMJWY0TbKL3RBV3
g/QJEOcwO6B8EWEdZ3AcxsG8p6VsfkvFDdkUzUdlWjbCyLmTb7Pssbc0Kwsvwn1Or1uWpc3Qq9yQ
bUpHTF62x27bf41fFR1vCrMDJjRMwXPYWY5Qfgkv1pOimrYN1THNLdE/+QlaCLge7Rt6gfzReMrd
mnxWNMOcNc+o3p3Zq9/+S+O4zag69YfMbnQmbLCWnvKd+8/s6K6a9+CnpclCNFObjcAlIkj+S+BM
pkVF/wgnNsCkCI60CivuAH4Bs1psZhyQWOJfnJf8xlbO3cIfB5vxbEvuM4AGzhlFD/XoAlHHKxaR
b13cPEzonUsz/Bn73EeqL3ukCsaz/Ar+1cf4WL0Dyrw75+rAW+ZectIf4KZkDYN7RItP84iuJWPa
n/qDkBbPHg2hVb0EWl+CdYqXrQD0lkSMhS0inrVDxrqUV77orel3/Z5i4LiqjwZ9CQZw/HWuEEot
wjeM+rfJO6HxrO0MIm7Ocltyzf+atW3H5pNEzfukEGTbTT3Z9t7qhxfTkUqa980L0T0yPLoJfbzF
/YjIEg4u1XmiYeGChHbR3f0T/ao0F+48xGvaGdD1ILwXDg0JkDT6yvGble7m8MWhrCAkMOwg93rc
RuhuWYtMA/9bTG7vdSv0tG8013fzzr9MD4jkgBwPAhBX4L8yRr2j2XGv/p7TON2lT/XiMIiv8Qg/
9LoISWw0AykwSwZk13a5xoS4LgAUc0sbuIjDTHefbJlCi2yZ84BTo1hgC0Je/ySbFrj2vKRbmKFc
+GtQs1qAmsrsMqLgZJ/k4vMKRoVQ3dKg/QO9aHLTluCFYoYOzk8s9HrZvwGecRvSJMzfeKr0VO0N
PdDO+ca+AnuZodvJifmP5kACLz5eScNGz14CZC/ArgIU9ZRfQDoZDh+xjgodX7VhNTSUtgc/OaFe
GfbAiN13Sj204e1htb1Z1UK7Qu7TSGEQpY2L+ZeggV9vAbMkWFaXCrskfA0+1O8SkBBk7GrFC+Of
/VZ9py8/w4ZR8R9mzZ2CS85CPzokMb84YyOZjq9kkYOn98huPuLmmky/jomb49FgMh28EaZxRkth
ldLeHBKj8YgFSF0QK37MfUp4jfBRAKVFU7WxUtiKOEyDFJ2QVjX8EB4dFb98FYppvgxoIcJuWuSU
TjZNzCTD7Mzas4QsIC7gefnFOpM3dONebXdqt6YV0yivY/WaBK+0aNrPBiWy8sb3L1ycCVxr5z/M
u7PTPAuIPV6V/mGezrLylnBBaZTHzDcGikZQgzNXwHxaBLjIZGmHlPKy6QDrF/j19anHKDJEO9KT
iMQ0BcyG5HddwlmLlg7Q+wge31+pDjEbiVQizoIP81+/Z8w2ABKUg8L8WHYRTfA0cHyuB+C++q2Y
hBd3cFaqcTKLjTO8cAkZL5Q8AIBQhzbv/p1VZN7Lr5geumGsaPcBsveLfyRd2bvK9yMtYv0TVFmo
FCmEUX7gtoQKioSLXmToEmDYkucQ+R73h1j34DrNtGI3F3c7ZAIFdHuLjQipBNGQJ3N7qbpAEthN
2OxBG7lhQCD5K504bjsyNkIDewa8E39cUSWejRdgIJKA1vdAHOky05aDUYPl9XMmu8CmlM7Dnarh
P7wSYkogrYYB8EN0g/VXHRsDtmeaAgjOWcrFkm2+pv2BGAzfP9iYfX7QuCqUAPSUNHVnYD/JeCRl
OT0yX0fYNV2miIuNg/v3HEUU5ZgJkXogOftxfvAzgi4mvSftYmRlwhr9xpYYFJ5fyNaCJg8yLfIo
UMWljD2QskIRBv4f9Ks5dvFZgeAaRStFd51+0/iUkWyhmFkthm+6JcjOSamc4isxTl0JBV9GrHAJ
aTMEIP9iVZCw0KGYXVyCws/2F7yeVgmrYbJ2leqB5mPrkn8mD3D6gWXCGeCL2zCXoJsv6HfRb3F4
Fx5/WSPkTdMF55nX6MFaxXujPTq3+ct5QmVIoRqB0fezhxCYkW7Yy91oP2Naaj0Jz6T+7Zd+B11S
lLV61yaPUg/MmeUxZx7FfOOSs5EMkPRR4ZIjs2T8dk35J9cbv8JswWuGvX3x0XOKNrN54bKT1IFC
l74XsCLEEIclmwV1cM6daMG9+gmUQzkcGBfQgrvi8QzPinYzw91nlc4fDFk2WzSUmhsDhhJ6EK9G
ZJCqzVVLQ4RbHnn6+KRkof4mB25WUEpIJYjBoD1sQ3A1/AewEEUQtwclHsuffSlnwnm3hmry972D
xiU7oEPfMyCBaS0mb4COB18G7MBWbY/RGPNoXjDK5iIYidfB/4U3DTnTcLkmEW2llyaCFT6qnyYu
6LETXmrsuhGqoz5ploDKLS2e1mVAsNQC9uzReAa0YRjJiahpdhVgDjwbCroaqDbcsd/GiWf8/amR
yVExHGK9wHl38ahixdD3kuhn/BKNc7wLT9bW2E74R+FnwaxYagsAUrpOeFhgKtC5yEVaclp1nybr
WUX46WaIiHWcFQ+d7KaOJxqCbDygx41M/39pMDzoOHvhnu2mQDJFfxkzV/zogyVqJG2k5ebaq3m+
snXTtlT83A20Nx3/uXIRb0iziIm57OElLI2Q6rze/Kf7+DssaBwxb3RuWLVr7k5SQaHC0Zds1HDD
mMKJmKB6p1FjzUSpNdUowatrNvSVAOBI+hTBAqDRREMaA7nsnU2YioTWCh2Z6IemEpt08OOcwzde
SKnEym9vVDekHKxqduw7VR31saAnqIKbQzoXtR5ZZCpvSeqQzpASsLX0T0gEBME03hLpwAbp0nAz
kGlQg1PVYdvf3WWaLxY9jiU5SoXPCTZgeKFkaNSWIWhPvRz+kc3voGQbNTVJqtO9yAzqZklKdoWu
eqAkHIh7ijaM9OuUa4Yvx99l6nYGQwLjkL5L/sVn5RtE78pZfMAH/kv2RuQUACH6koSW882pb+Cj
I8plg4yWQpJBvgJYCB+OFhvtsQrQ1CPlit9ExX9DzvqDnRXnFRkoOQy3COlKw6mk+G7cNt1gfUlw
0NDazSI9g1/Gk3sbNHZpOEvID1yQKF8lZJzo9hQ65zAPFigFeHI8uZAa+AiYZrE+MJwvUHK9tV/R
T/pWvDfvCQ5IT7YjLhrJbLSo/rEmpkv0EABvueRbhOCCTN5Degs7Rtnwc/N3LLtfT41r64cG1bsD
p4LCbcZaTkXDhA8tJphZvMpkEDWUKgu2WjyRuUGrYcXp1r/r3zbx4HLYqkcuEWNo0iwHFThrpX+b
xXYw19BEia2ljYgOkptoSBOcaZvm4a4yTpkqWqh1sjf0i9KdEMAySvElys7EavEkdU9XPE0I+qs8
ueFsy90YqF4OTb1lQBwGEp6mkEevCwO/C7z47rGTX+viIFkeekCYsKx9RvMIt2iMDfChI0uAE+dm
jO8hSW6Y+bzQXru99UOnDn9w6dX5MY/4D+RL7bUqvfw6fEg/4TX9JRoQBIYPE+BzWLLT8b/iO7g0
e/uo/aMrzfHia7eX3p0fuMRkZKq/NN8MDkvXvfoIrxaGFDCpcLBDM/fCvxwBnlVB4UgRUi3iz04W
J4tutLxPyxWbFTsTqdNootDcEh3Dkb3BK7B3GiE7icSqaD8YV1LP685cJ7G4KKB64mJxmdLTHG1Y
OMZtOJAxI7INllALoAIQk0jH7I/6E0IDQbixRet6JPwyZ4Q52OgzCGcPFKBQL36FWTHqgQ5DgiUM
Dy1xq8t/RAQuLgdgAgDGowqQAPjBJ667vE62F4Ry0jH4C2ysNi6mezZbQh9WWcRDu12QkmuJN5Qu
G/WV48FSqH9N7crZsV6Dk/zBcUmROTc09qVgE38mF+wNCdJE4uGbk2e9wg74QNklvbYv3T4X5zQc
Bb9j+M6vBbIomTx++qi+E7odWAC9Q0PArIz0kKsOx4TevLYwLTpPgl+QfSQXXsSBucA6XKLviKex
kLAYifF+dUlEUizdHdCoYhT5iKltlPjVielWrHSDbhDOS5ANMje/lnQaPhHC0qbFoIlWH4DDuJwc
qjW3mRmRt+mcdYhzxwxA7cGmpT/nM9dP+0fqDUSki3AMT4tuOXTLAtdFtLUPG+MMvL1dzLWFnsCc
PnQ8nmEtpUeA47Wx6w4CdSRAPfkU/rQiEssohei+U3Y/sSIl3tEWG2l7BWsS11KELhBNCL2jjvXV
+r/uPWGcCUVpfgxr3ARFCx0qpgA8BaKXQ5ogVwXV4vfkLWS4dElIdfOb+nDO5Q349D39Kg5/eCRp
bPHO/BKsf6UVxQW4X/Q6P8mAIRrQiUYs9on55PQJOxcZTrLw/HvyI6CJV+yRAeVyN9PYD8UEXenZ
+OsQpw2lQZEIoXOtwkDGXQP6H6g+9pMMdqE2BEEPMYzxrNsI27SFKQCCHq8YsCMlHvngSLXCz52r
78szgxh8weEJKXxUAqBL4UK+Z/0abMwMaSKlRk4JVICzLy0LLGV/5xeNkQLUJjwPpxNuxSxHHrlS
0awlroJ3Y+Jy3xIlmeLF/QVR2FJXcfrKyocaEo8bK/G0ZC1XnkFk/MXCnv4tnB6WSP5Zc4OROpBX
lyJDotC0mUUKbwlGCZ/9NyHI2N5suDylHpf4uRCp+T58K0hOVFhGsh5/a5gt3HtMfWPASijucj4p
rKYwXYsvW624OW2KM6I65GS+6tX/FkZTrSjQqJ5DmuoMV6Y2M5fc3t0rBoJkEibQtYPCU+yUZA0s
qwaqOGsTaCY4p47gpfNLceGOpbqGZz1R2wMXY0X6CkokWojak67KD5mHfgcKwt0DWJU2NRwRQBTz
AQxAwkmBRUpB6T/wSuju/IWFaLnUZxycliHiVsFqFl5u/gJxN5ON2SSf/p0khrtEbIgCa2Cz3EY/
1MHZGh4998N/YLrAqiHiPchDjDPIEYcPXKgblQu0Z1ZuclDOcPsBrxCngkoz0naIDs4fw7NwqLqX
9DTIzy8hPQEOhlu2ECRAzyY1+Gs05KKJQMrDO/iXdmLysMc7AsVD5ePD8ppYIL/2CQxISXYU33QE
fAB+PLNnD7CeENBILxjVkZQDJJOg8XoqdRIY8KOoPOF4IaxKwUVoXJzbJ6AL3W3OBshJ9gquAxIJ
PedN2wHcvDFiBqEAJ5xDcxLLnFbsMrcYBrg0Gpi1GFJjf+imwAvKlgvZmisD0SXnpDxFwRHUMYk8
nI1onJsOQpB1ARcPLC3DWk1cct7NDF3nOUElpUBqYPnQYuUZIiXiSr528hH+LiRPFkWF7yZNCRWN
FBwdj1YNPHf6xwKR1B/l18hIjHdGUj5oaPdfMo5CXCzSMCpw7MvvrJ3gh+XF5QTK4nh8aZqsfFuo
Q6yLQsZNVJTsLCuuho1dHvVXhLsQ8RhIGJtooE4RFPkBdIRi7p11kaAx+FtzAB8kd9aT0t8O1qxz
yMZ0n6GClG9gr9KTr2c/ALyIbvZDvhfG2wiE8qBHgmqDiAneX4J4MlORL39nWYOUibLuQS8XKo9Y
54pLt5pSnwbLxGwKj0KvfTLVDoRAFT0IsFGaLsCLlJWAj3xtitBoy9OadPmBiiVkYT5TuqbkyQnu
UCLrJS5/SFfnJbypYl1ZBCo4EpjD0Ix7J5Yw1bTTBBEIrKIlgdcyrHN8YKaK0jMckWKWA+XYYH22
qvqvKvp/yQFuIA7gaG8I/V98MdYcn4YtAgijOCCp5Duc5yM9aOGeiyoXpFv7S/Bv3BHQdnb8lw/G
S4GLNJIJDwo/Bzywf7B0OVIu/2HBMJChkdCXA6/ioMw5gtNWk6TTifsR+hGKhopB8p75oPFEdV3d
0clQTXB2OY18Hi4AcAm/lB/cx/yl5miiJQI+wtXgd6AmnHcBxZ+NM6dIv1B28Ol4jYLfIkHpND1g
0P6BKN29fqrQi7M1b80rwWfSL/FOhC2i1F9kgDxlfAr76k9w20v6BSP6QDOPP3LC+Br8TKXDsVvL
ZbKC0Fdkh/jGPkibCdXDTX4Md9BvzsRIr78WNVp/C3DtCwCgolfWF33IP2j2ldaY8QlVi8qe5g8v
AhoApKU1xMfhI/Zs9fReFnyDe/rlX6LXBJQaeIkTxFJD2lAAJHNGnUVMeyPEekm01MsbMdM584oT
+zmL6jY/OeBARjCt+IFX8KnJE5hBdGbTxrn0Zl+GlfzgA6mn7gE4wRvzTAQS0TtH1B+FWKmcJzvw
xGcTjHv0cQtIbjQxxaVjW+DaNHj1isbhHNcMh2YXrGHzS1DmxV3KrcaOLirlX5Jh8kFS0RAvjmsE
Y/I2EJEokN8i6YUIKVpwYGIEhC8VDyo0QcFP/FevsQWI2MSVBX0mQkBvPxTMCHLZy5jWURYetRo8
bsTow6F6B74Zb4Q0n6GWy+KHbABoKbpbXxRNEmEJNwcd6oFHwcbrCkaM+cQA/SH6xdzXNB0QQ9Nh
NTz2RIq8EYZ8eGxv7IAUaBSH4Zv/oKBmsXPHc97XzSE9dq7VjcxwNAQJsZwM5ganlKDSR4nhjTlC
j5LTKXutHDQtRt1iWD6eW4sbyOYVuB4lmCAHrgFHYaHPhDyti1OSEZK0oMxfzJQp7mpjHEat6Y8R
gzO43D21T0ePePZVf40lEeyi7zxo4mUdmNssnfSdafbOeh7t6pQkIP9R2Onvs8yIuZZj7brQCTmh
1W+oNOahb2yhdqc5aehjvld92lNYgNFagaC3SjDQZXweKjofFTfQYmvsaoVBkXnHbFemrIm5y4F/
7mrH3vcFXFHbSZqvVGrWjh1Kt8wY1mVLkReNQ39psLI8QQ7blqrNRLFU4S7RohcFHLjwI/C7osfm
1Jeb33Ke70qsV/8CpUFDJgWcbRUvA0VjOMPfA6J0eaNaaGhMujhOjEi7yVT1iiiVclhvpW0Zxdq1
KIv/918kpv2+bkLQ12KCmB3E8otk6v0HSGI0mViCjSOWVuaIfjFh4QWyPOM4gvWwHToOlb8locLm
vxMWnGf8acslzDnMv8XvSvHgNCSipR1rq7/f/T20cpW4dtUk/+t3c+ZM7pxAS/t72d/z6qwCVId3
q9SpDPknNC5NEgtkqv9WEGDXS92YtmNdTcw+aI2LZkYWiEX4VSs9GHVaDafMl4fT30/OmP/jUsko
PP7P77vS3Dl91uI/YSFLz+Nb18GlxYKLPS80o1vdgeHmDNHdKOKvTTRAqjXkGgsqS4CbHfpOSwuP
he4znEOq13//GwtrOdq+dFUj+OkzVgjYZVsQY9Pqs9Qj/98QdegBDc3ewatjxuzQrrAu8v+NktKs
ghoa39/TsHobohoQJAutjRNUpgdeBCThB/7SaCuc2Ur9mld0CiajKreOgpYvKNSROFDol04Hgp/i
3Pi0huSIZ0B0yyto5JaKgFtcFMN3pNe/h6jNdHSSMCs7hhL2g9VcjDwMLuT7f/8x5by9lKXDTuSQ
w2otUummsPQ90wrS/RAwDaJLSvlVkxjCxHSTs6FE+qaylOoaVDpeLOl0bMT/Iiyy0VnayuHvj3Ms
EyVrvKBmc9Q3bRZEW4tpCQxfle19Wo/9Opft5FThA+BZvW6+1SmQcNQo/i3q8I/rIhxfk0h9tRxz
fMtT1kxro6sp/NJE4cUECAipP1QFRTVSq5nWvmzz4aFBKrfivvpUgqllyqRWfQAdg5jjlUO/E0LO
XJXOuY2xDFItpz91VWKtCEDFi6GZ7QYULttrZoX+WbGqrS+NyWFOYPpKFbiHPwzWuXUS6zzggqkb
Zbnpc275qrb6WxFhUxN11j+nr62VZavT+u+/ucIwD2LlLuuYMOfMavPWJRO4RKrGu7//Jk7orLup
/ynC+iNIcd+XNQ1VRiHBnExH5T0NsVaXggHdpz/SGmK9KLlMBMlOKsL+d5mBr3zg5hlYmr+fA31a
o/F/803+F9Ud3rNtCRs3aeqjJR4yk8lzsw0IllsqW4z4nTkAVi7+/pKl2l4P6/iLqS3r3sCZJWGS
AbRSbTz0vRYf0tFrW2xkM2WGeNDnZzW1mZpVZhXIrvgxGsJTXYIaYiPHOOSqPIdh/1sYYfJpOfBC
jFSTcGfH8BnXgIJxH+qVpjQDlqqKmb/wJ17wYDC2RR2/ph2WVDCzSzy6y+mI41aASZsP2yRycvzb
GC5SFUwYDbqovoRRYED/LiciW+R3WITJIdamPYqNwSm/4Tl/qZHSvqoaBdKEndIqrGqYkwwXfrWd
c1YX+HaJhxGvpq1vU5g3cQ/+iZ/A34M6YhIgiwe7YfFxz0KbNlcT5IpjM2n5Gleg/sWXNJnms2Uf
4iC6WEngb6fUlg8NX2hvCyQpd+QX1S79XZZiEFRANWZWWg61FXI3GVYwX33U37izmeoYen0fRaeR
MeZypcm/vtk+TIbkkhKBndHsWkcYLbly3OJn4gS0gftcYXUa5PaBDslubOe1VEAXHuJRZcB8eU9w
1QFqb+ybPTLdvXAm9TVjbacmA2+zDssyDafZVdKoMmIVJ9wgyFL3gy7LEORrkP0pa/Y+8kE9rPSN
2TXzWgmIg7nFeF8uZPGNHygjKhhWwpe/5FH4gomIv9H8OTz9PcRK9I87HjZsZ0rnrCFZ7P3M/Bk+
ymkcf/qGepKpiNN5KqzfNuwwY5dVa6s7Rvui6xZEiHo0L7IlgUWPibIm0lb7Ujzw8n07qh92VQbX
0rGdlSExZLoJB+ldKvqjResQ0RJB2QmjVanJ6a12Sn0X1gpWPfmj6aX4GOeToHIo00iyQNoSzLS1
5XI4EyDVTVK1mofX/fAvS6vzqCnU5C3iHQi9gK3IQmfDHF4YIimv1CIcdnOvBsfWiS9yrgTvTZOu
J1ND02eB1ZAtGLcpKrbQPmE4hLQN1bkF1ZdiyMYmLlJ5NhRrx5ClHT5t9YFYUKxKo5XeyIIAfaKY
IdN98i+eyo4JtZg3pzEjp/Q8Gl5rn/KvlWoJCxvF2ExhhvWlrEvvJcbmaRNclJHzHAwq9yUrlel2
QrvwMtsGCg0HOkA2y8bekiAC5Rk3VVvm2dFEDQCRTRnc5lIX+ngM45bhouJBHrTpaDryJVdzYVP2
mUG1zRgekWaldjcYD79pBtOBYsHtFVYKbROW7hvnE2Zy3/VrA39HLehIuy3fxuVDzs4GcxOHAglc
RHtkY88ZJKrAYrBhMl/+Hgps+W1Zjs/TkH0mIdLBRlJYZlMQnTDCh26v9bu/X/09jP/D0nktN242
3fqGNqqQwylJJOYoSjpBKQ0ikfPV7wf+P5etkjWjRAD9dq9eYZZw4XkRitVMg77/7002U/tiCVvj
//43CmvLedUg5GGaktMWlI9MavJzKEb/e6NEHRAvUXpendfBThO12b4FPOSnuUadASsXxJ+YXlcP
25xdW8ZSiUlIURrx0HV6e1A6M9vEIrs9NZFlzA8pYaaqR5ghB/97D/Y5HW8Ye+ZgYjlVLXx/S7Ec
oe0ghekdtgxKli5GZvp8NRoLrqmhneT5JV5fVdn53TgACy5/iAWiutHHXlg3uJ/sZHk2mVyXd+el
GhVdAg+uVKVNqIr6cTDU1G/GSvH0Wr9IGcyeJjdMiH5T1GOCSMql1OMHls0I1aYwFLeaUrLCD6BS
5cme7pFHNw2knYhi+Sn1YEydHDyMPkVxPECMmMOapEUJWLs3isGPgzLdTZM+ApsbLwh2LBk5PEac
QTVUakgg5lB5p5Dnr6J7joks7OYuI4VarY7hlHvJECiHomdvnFZIARR5Ug/NXPzvTdqIhDYFxGPG
0ZwfhBZwo1F6088DxgGBQSLW5MqrFbhP0xxoO5ohDBE6Gvy5bx6WZSZ/AkTRDgk0mI65ylSm2qKJ
i/2YxsZlVKvEiZW4hQKun5QuKm9p2pD4WYbpeaiIx5JLFT9MdRoklxgOBJOgYjo9KzKounA4jtTD
TD2a4HAU9UGcNqOqqIeAe9tXU0aROSwtuC664A4EERzDVPZok76H8AWORLT4sPp/1RxU6TAaeCuM
1jXnhC1n5HQAZ5EYk47eniY9+pENgpKCDA0OB7GfDK99WxNeY8nwpMvOw94xZ+GhXxWQqQCf4cYv
CP3GqmfddbIriKnGoevKgnwrlRzF7Z0LguvAAPojK+wV8T1GuFnP9b8eixo4GzOQL71TnulfSdh/
l53KLk4av+eS5Z0JLko/KuFSekS7gxY415EBd5gf83QXM8nM47CTOn0FkC19ZEDazRlz77ZyX+Hf
a6COnmLzUTY/UfOT4OEwPlGbdOkjkS6kymbSI35dw/4ix28Kx2umnOr6ar72lnGnAygh9DBTIGla
oFEF2oJL//ufWBHk7wvFILCh3JNLTIuwmJu8MgfoMuxcelpwOhaVIDQvvOoW7IHZmJK15+MLhUxZ
YDi+WstiwLfMDV9efBf+WS6IWvEex8uXxmm62YsKxnLM4etoCU4CmPYxogGEATKbfrmI+kntFjsX
69GRBI0PDbZ+eJqhcxO2OJFowPtsdjw+mz8UKBaHtHnnk6kMr843f/k7TIxM2OMVgwVcE17javo1
f8YrHewZRLncKQnCkjVZTZ154sfJAfSavSWf0OehFILpL9RHCLOQl4cz3xuPMyASHWv0prwUuN59
gZZrkx0KWLn+gTDyA2PbFu9hF+HYj+lfjKAGL4hsPf3ivoDOjTuK1dpBWI/Xfsu3FP6gzb5WfOVy
N8Cg1NfWtSMhhIjwlaqtG9ZbSNVEWP7O8A4sxCYH57rhzHeCLWLCpOY9vgVWZKiGveJPP4/XIcSy
mj3lemYHGi+E0pnXP7uaP6+z4WqH0bOuYbiun/LHeC3+cBCAVgoBZLGy2fB6jqReuwVGDrSK/KAY
oCFJwMRLcurci9cC7BXQGbiQ18IF08eKbQXdN9zyY93Hy/SrzD4dtnLoAZfMZGOge8lBzGFoTbhq
raISig32C5vxWn6x+5p14qY3U+YU7wRCBrOyzq2dHl01LBsstjTrid+n97gLDPQUCwXMHeRjL59k
lOTca/AbQMismxQ8a9QYOGaBj7QuSk2+Juxdum2Bez7xSLKhkOP4ITmZcQnVM9RzeFAQBJMNVG5O
g3VcHfLEz/512ITC+LnL+Z1rkxgbmGDc9V1sTy+HJUGQYvdHeKhfVj/6fO63wJDkRRGFHIZbI7Ox
l5IqRiDHIikbIgvfgFx1ysJbP9OJPEQBpes6QmgNqFn7PUmXhUPAa5e9BdoZ7jUMvivtHXFZ+FrC
PC7Hq0JGRUVFJEZRNkEL0wN6Las9Zjgh5n7anoLc4TnggSOOVb6tCJ4gw0R/m0isXBV/huqO8teo
npZKNrrcappk4x85UIb3I6y1as1ji0KgPsJl4BEYv7n3CQPFxB+bR5I94IfjQEcQOffwq7et13nI
ufyIjoEJp/KhZQcBsotoR/VOxC8A8c5b/YvzIjcI+eQd2HNDaAVI4ZbIkbB4YDpRlq5UPi3lPVL9
pLL5C9xY/H2NfV5hkGOzHtXlWvC4V62b58cJLX2Cwscqn0V76mIYOigdUF4WvKvzU7Ev7o4GaW+V
PcAnY72X7BQNCdFKHj2VgEb2CCv5Xx+T5bYaIUhB1TIOpbAO2dpL9lxuY/Fd4vO/JTZyg6Onb2pE
96GfMdpKuxP2nAOPaXDX9JMgf8OYx2SY3k7AChADGDBzJMPRU4XAIdrYtkfJCWPyeGRH5fPTiD2m
zfM+N6HrF4folj4IMFZAtUIsqncNuSHJKf6UOUO7XRxvDe663Nj2+kH67oCjiUWQo1+x+CqzC1xR
vmwlgzk9WQZxYVfddG9Eu1ds2bSx/a/J9tI/HdHaD9nPpOyIl9Yj9vYD3BX6tlV4aZ9EgogJ7qKn
ovPlCkcRg/tSvOn7mdT6/o9vgjStKPDqe7TaJ9e9HOF5XHCgTLmC2bUkliT/Cl/XQHSE9ELzWJRO
pvnGTtnD/MuiY59gfXiou3+9pPDLfBTpt9H/dcWXVd+4LKqyGyTyU33MFasMZxiuksIOALoMmyAW
0YTxNXsBtpVBG4QczVoFb8Kze/BqEoFMVDumNVhkrJEHE2csF1hAGR9Zesmydx3PBBVHUtbMl9R8
18oPRr+qPAdsKvtVuCs+q2nb1zdIlwgoiN4mwzrNjq/4D9G26vEA94XX0uhM12j6ro17p2EgcJ8J
R9XP4ElmwBKFtAFyKH29wiLyba6e2O4PCSuKw0jSEQdmh0fkoiWXhH1p7dr0wH1fQVaY4JLZ5imI
rgDFLJSSLwOV4CfHiU7g2kEV8C9+GqpvzBsZyKT0NemqTH+57o6wIlNCa77GwsdxGtfOxXfTDP/i
mGyAH7XbTJNL8pFFp0F+dOSUnHH4NhD3RNZCDllo07JDwiv/PEeOYe2WJypYiCGSwwMqpWtJwIHL
Ju9tZkvJZZC8Aoz78K09596h54McfU6eYYLWZR3c+cLpY4DEmmGTqdxIEMvFyyh+9OUPgnjd8AXp
I7AOY/8o22uWeubiPQttYtWRD2n8a3icMfv8TE6jl32TN0SpqPDsgVKWrPInD5Fg3EWNqx3xiH51
GFEEG5QgOev7wTdY7WhHLh+/7YsgoWtEd6mea9mreruIfrMBN6zsoi2g1boeaQCHHw1C0NUyHZpD
HRqJaew5YRrFGQDo+f5VsccihZBgHl6zR7gj3xRhYWc7BBMKT0m2a9BkGh8dHypWQUTklrsEfcxV
Zm+0mKDBw1mj8nYsEkD7MzfnXY62HX0j93gIjQE3gw5tyzo9Uh951YN8nYZb+SYx869wZxBLdJK0
pIlg682WxMU4Y5TQfVGHObMHZw1Ru43badwOvY+VeEVzOZKGa4/fpA9G+qFVvelBCAMqH23aJ8TE
QadpcdpDBkqd3FDSXsRZmjg8sG5uZlLzkv4sxxdr/KdIdgOxhwezid+TPtlo2lsmH5OeGChbpIUW
BvYl4BGcRhzqTAal89KPvIpmiHJx2w2E0rlF89kNXkysJOXS2hQwgpAEyu+Tso0x+OxPThiYILFv
WndW43pdoLHU+bHk+W5ErR+O3ivgmWwwXQjOebuPih+uNn0iqU+r6uGQ35tahEsMK0kf1gXuOeRQ
pKT95vh59HsDrmFmeUXoL1OPqC6GiJwXx2QaYQvpyIOJNSlPMGiDZ6pARmxRIqFbGbfGi8OAmN5Q
8EKW/ikHC0482HK8C+Kj7l9uiSmOULovGEd5+l7LlxAhegbd1cpX7CoOrLYxgHk9ZO0mFzeUTys0
3vgP/FOFP1k/y8gUmT6796K9muktKKeV8g5tRiRUNYT2Mr5OuXAw0quYhcSc48NXihsTOnKMQYKA
BtwId9G0K3CbVFlzFbJgz4BeMyulAupHrn6Lf4Ao3WeDJ9Sqv02H+fv1eP1FN8RgnNbqRz1tZL/e
Wba+aT2EPitMtuzpOPqGMxyrbfJu7eA7PNhtBSpTLu3nSnli/qXxhNNLkAoLZzFxjKf2PfxxNbRn
i3b3MHvzMzklwsb863Fnou/0Naf3Z6ZxZBoY8volCyf4XelqxGK9d0bNTQc7k+3oNj5HIqIZPolu
bJZmH9mvKe0MxeNw1AXPpAlUN69DTpdl2jpnuulwn/K+2XthSlKgg/Fu1B3F3qcBptvRVAxjNtjg
lw13xopRLQAZhSs/kljl8cxZNpletIbEU1tUwWlDH6iiS0psPWUKTz5K3RVITxPWEYYIWIbLO8y9
DdkW4MtRu2DpZ8ci3obUjZJSsbyt0jMF2YIrT8oYAh/JMQW36j3yHDBHjhzukhmf9mYRQkKe7gaX
nheoAr8zZvgCoRJN4nyAPC5W3mw4VEpNxAZ7x18jDoxTtykeuHCwL0BMjrYAIyqpduDwojGF9Koy
24uHQrVfjU1PKkyc4Q+VDERpK6okUbt6sMXgGMKLgeibhRyQRC2f8LP/EG/gkCL2bxgev8PinQgJ
Iq2F9fiBWSLiukMZBHODRQWPUUOk7wv0VcOBS8jRyx/RNSUdRg3rMAOOXHpfTCR6Oh1IknybaNVg
6rBG1M273ER0IogYpSdZLQQqNlxycx8ZpwjzO/bJHDxm7mrIaymm5QfOcBrRD+YmI/AGZ5pfvqKx
Gx6vT+Y6burxmxmclHGTPUGCAdNaeDOjFfvOF7lH4YbpDEgcGwc+gqEOom5MEEA5mR6axoPgh1wK
jkH0HysE7hDsZnhErYbwacPEtUyHFuYAK3pyrsEr9CT0W6Wt5usR5cSwjFp8Z4YnhkXtCqLHK2KI
ZDRtRFL39vIXHrAxsW5fyuyYkEX+heSwkhQV7gLhaLaEy5BHgjgCzevyr2rZ2p7GxkR6BF0UB6kQ
CcDy2Ik6R+c60M8S0c4dfilk8mx6zNM3nEckZor4EIKJDmvu7QLgK6b9QgK/icnpzB2c1Ctub4FU
43WbUISRziNfwa1+RQ0FqeHttZbWZNriwE47LRT0VDYiUTJZKuGKizXPmhWgX1iHtAvKyvzNvytp
p39omsuRZnxTcng4rG8OdY65GTIFspMv/YtyUJ+DfxNrLCzgGCM718DnA490/P+HTQZ9COkadzBi
SXgfC/dy1d7L8+wPrPkca9d8zonTpZhMrDlRYYJ/Zfna5MuVIG9LpEO6w4K7h14KfuS+CL+q7DSz
m9HnKtAJa4AMIUqkTYv5wWLPsCYqUaSxugnfHEhAYMxJZBqMxNDRYSYhUgIIgGAQPMkbmuvkXTxo
AirjDcGwHKfpsO9PSrwRnkDRmrgZcNVUsayEB7TKf5Hut2C6prfs00gsEtcomml00dFnygrvgQGh
a+GGyZrPjjnB+02OJG5hCdrFJw+JnNrVo/pjPmUBplDbSHBCJlNAAFuHHKnQEUxWknZkXkoM6SqX
wsMcgmFii4q3vnXCP5Mkas2t542IdqShsIAoOpHmyhSkPz4m4Cye7GaJTnxdFpsSUJKwXZrC0g3I
z863FtGSIvPnUofYylGEtHzpzhAMjdx6AZukxp/aLVRZtXPVzJGjDexAcBFIbmLw1Zk+Txu8mrsQ
2E22ODxBtIPoFlhfiNZh1OByiQEVSkqcgoGZkB8s03btYZhBCeMMF0cH58ZW2CvJlspYq840woN0
c2G/yHBSB9sFWXReYJCJXcD9BkvkdkdY0mHWgPhjRRnFTq7TPkSZM61nsvAleQu9Rhto05aHnx06
clKsZoTgmcvbRe79ww8JhB0gu1kAJVeb/UTeTtaJqGiV77v4gNDcOAz1wbDDY91o9jS6/BYhXDbr
hOloisu3tJ2lC+GI6eSAGWCF/KK3o8bi7LIJZcKuPDRBmwLalrIGIYMLpKRbNfyqMoeSBR0Id2Q4
a3nqFdgo0wby+gBwTnZMYvML877VdGLmrJRVkTpxYnP9hjOAEZoyOmzqEc2w+oHr6K/I0QFJmksc
QFwEm+T2+VA/wj8qFh+FK0GfzWlZhR75DxQTygjs5W+qHOOIUK9NwzZhYqO1RANwiT+TW/XX/Q2D
p3xXBwIR6hNtCs/9pRXuvF47Y9efjJ22f9Gm2AIQEzF9tGy78T5cpb1KKO26uabGOnfKm/GdO2SX
eaOHlB1QxvSL1Kbvkp7xJ0Uvc5QnYeWH5FQd8EjnJPf7Z3TSz4uhKmvjP+AbeG68XPFdT81NJ1+w
u4S41rnWqXhhuueq6VaUXPLrRq6K4dUwM2tAmZVw0sEMme//xSMDAl2lQzRiALu8WteN3cKPhouH
G1dOchzm4gsxWImIIF4PIrxnu3VRFdXZ2dDXLVL5TxR1L8R8WItICEWA789t7ZvaTjMfEZ5H2Fkj
EUGya9PsCcragPqUAR/lqhvxYKRwkFEdb2b9s1W+gv7AM50yZwCZLYnyHor/6u/1SXdH4eqoDECk
cB1n8jJdQaZzXIvQ2zVbgETeuSOSL3kjw7vDmhmLUAQ+/Aqq2xp2rW4U9h4WaixbknYBEi18Bul7
aXaKRXwx0KgQmhk5MwAEp8kHqxwoKC96VfgXhHFCgv2XsiQTAUW3UFLEheY6sG9cK0hMQnK5bxQt
9u+ZgHvY4lSmckAGu0Lcic2HJC42ZqoCqd0TcJ2cSTPxMGkjfxPCH9gYNt8APov1GTw1QICfwMme
AE8BPE9qNkfk4Fm9A46yHP7LbUu6sC2mUDbQZZMxTcAKjTLxAGt6Ps6qhpu1uBQXuEOP4jpC2RNs
bdyNIcfQaTT9MgJrXSk/4sRidz3xeL7oNVb6J9qk+oe5JLNwA1yH/+r34BBhqYg9H1RKZicT4xjf
nGwGvxSSPNJT9E3wGJHe85BCOMOFA7i8vM7Wj3HF4ocTuSUrhAOXrDMaB8Dtv8DneWMs1T8YY/m3
/eZMpj1C/2lB5mhX1WXg7Lu96HJAr9d8m6LdN/9iGR+kFUqGSt6q+g47mFLYGhygCBaYlrl9uTnI
8oPphszbr47pNTn3+9rPz/25vdG3Ay/wmjWolcDKPhirTcBc4ICP+ntRsx+7jwkli7XI4P/P+IPL
wRYZ8BN/8OSf8pnB/fg0HsKb+ksDVn4Xf9o3O653jkjClcBfxHA9fEoA1NauptUVbXPmGVpx6GL3
8aSb7jTwZEy+DiwCFCww6KHwAiGzoIFoBXDmRTcSP47FT/VDqZze47vhQgWGV8iKotn3b/9n4wKH
T9sWd2OLoPQ+voUf85u4adflNiwOxh+ph9CAFDvDl+hXeoMjDAEa1vpsp/f2Tf9h28TZRB2GjEon
nECbPs0XHbiPh4yowFXoxgcG2dkAVDnKH/R72TeYh/7behIIJ0aWpL9GDi9a/OCNfm6/oxsj09IH
IvvxNNWzCsoSO02ylOEWrCcqhu42CNXHVfeQys1SRm/yH1GSb/J/XRKebQVbFZ25ckPNSmDbEzQK
dZjVhrUa+Bn/e7r/h2ZCqIfHhJZjm8SbANN5oq7W2l7ZZx/1GRsVMLX8V4tcuiYMVWi0qR8D4m4m
PLDOcgN+3TMs0SN0R4almD6OJhFRGLLgb65Ew5GAQIhrw8UEcGEx8mCSY6Sj0adO88vym2jNjRmA
X0WnmcK3lWTTfqP0KP/W9GJfGou7HnblWp2ZrU5WvcnPdEzTG79rhBoMXA7/DIaB9evK/5C+LER2
dSRWUeFcxtkxJiSQqF2MV9bivwpaKDsq/LlmfMjWAIc1hviiv6ADCBG8DqkdsofWyT/47UVYq+Wq
/Z2O6qNrHgOo7CLhWPrB5SmTbaOyLdVjWUxx7R7i39LSAqpAuAL+QpcC7gVUGOxhM3EHRxWczuUX
VEjRRbn+R78Z06zTXZYbVkuUJoacgNOWF6b6b+D5zk7dozzNQBj1Ot2Fu/zc3jHdgpqKmQ5UYIwF
9VXA5GO55V1E/18fJjyh52dGzpC1QBozTtutPb+cSNnQB6uQ/sNVec5YJ62UTeqxCbUc8026A20n
P8Eb0/h5vqsPGJMC99yf8c1FmvQ1JXP4411FXDWhX4b7LvS5FyNaXBQv5h4mVZW6WrChDDUMcqqv
Qs1EncdvAuaPmz4GtTca7+S9/uBWq8/DuMnwj0aIsO/vsz8dXl7sDW/qvxIJCRxApOupH+abkh0r
hOB3PoCJFecuWweqCWLMlSm5HI86yJKT+VN44OjKfe2HAqohjHgHs6fMAmFRWjnVOeF4p4Kl/lN8
CT/hdXa6N+HEzSHhUub3++T8OlIB87v8b3jrvmocf9C+8KL9k2EkgDIvL/uypd9OBA6Av/Br3GXE
LWyrfgHHGDWV3mWp503H7EN/Y4qRcUQVnfaXK58oDKLt2fzCVpPbgZfCfKtLVGHrV7jcuMssgKSF
3Nzt9FWfe7/8mGYqefUAwEwA9JG4cxlwFnaKH+2QLMtKjWfUS76XJfGvjovOXwMEw5Vg/Vm7TN4Y
ihGQxbm6VBYcUYBuEEXhxwwqQzEH7kBB+AQw5tYFFO4unBhwTXPaK2YmZDgf4lt+t97j639LEPBw
WkKo4dDOt9IPeeohD15g19S7b+0ODUYH48NadMApHFugTfWsEPWtGsWLOFSfiPhQ5ekAwL3DW4UM
POykgQi19dIHcbod0WYaCr3BohFPGU0SG4ugJeITyHGD4LNhD9Xb6C8F5H7sEsVFeokRB5+EkFPm
Sze7X775EBNYmP0mRM1WlwBiH3TltxCvhnYNLvfBnn1Y3jdRR/3MMsGgPK3piKRlKXa0npA0uRrd
sfyoPzhLuwcIzusPoDdpdtR1No0KLMzertpNAQaBNs1YsaKu+juI2Te7NNHcmzgT42jBJcs3TeaT
EmxgKAUeAxn9S8Wd/W0gpEaDurolmus17hNjr8W7l76FFIMrso46PiE7HuEu9IRd+kK/uIOQ0cyn
jCtCm09gN2J90Y/mHexMxfKM1ivjTVjYL4AgFVI99/tOHKF5uBiFivGWH2Wp9VcL+0Jswhqvb3xR
3naAq4tNu6tru7Ym7uasxI9gPqQpLu9rHVCjuZrYJmX8ChjJsDVcwWN/oS1MHT5Cpxfjh6CwQt/0
rS1B+Ycykl+K2ZVH5m4EUBuGaZ2VZ78xv7i5hhhsx65I2k0J7PPS2c+MxyC6I/MinQLKmxqjj50k
bboXtzEvMsEua5qosMJHCORreWhrPN8pEwZ+DI4VujLdCwGbrR/wZa/zHUyEil0x0M9LTB1n8AzJ
Ynh9KQgge4acZE2j91ldm/AyK9wMi3vwuhJx9nDC7MnrkbsLOt/aOT4LWF0MNus7mmsOOhVXguQN
xINLHS7e0pulBekCgh3Zpk0aSXWIoaKUfisuLUIOZ1H1q3DaSVbtsu+T9I9G9yCKbuRsdPOWiDQW
bS8g2ZT/krLdFemvgXbyhVsFTB0izaxDL9WnKBi2dX4gCP1vtuKjnkRHEoq3NSsDs0KQzl9HCk22
RJ+qh37qbfnFIk2d32pCNVv+w20yzg3ElX+dgasGUgleJFO7qaWAijHbvWZX5FIN9vLHMTjUWBuQ
W79y4c7nzA2HGdIiSz0uZSOI12n3WccmTXDyaHACxBbYIRItROVDes/QWUQAiJ6oG5uFO8FYuAg7
Jag77qyyAPd4K9bqTs2uU/QjIYjtaS8MHueQ9Z5CEvhQ7CYlPQwmjW4DqBBTsAXtYHHcV2O1MDtE
35jAgTWJgmT1//qirzEz6UQK3LYS5bPFeJWp1r15qWjclGNpUqgY5nW5eWNF2hP42rUQI9I2Rs+A
hgfTAKWYzhF0WWa5GuQpie1hTjCQxH4lAYpGqR4q0roXGAjrhm7frLPeKUsgvlTfDllzqTNCrmPQ
hyofgQ0VV2eSCqTwWgXEJGc/UZ8EfpsiE0IRGjB5iILslA3GsxE//3Yid51RdgjqY/VKL0RLYsU6
Ino8CTo+XUPTBHdLTLf6mJ6VKS83kuVIdI1fIUxQsNctsCkDTkT6mBGNzqhKVPpwGn0ITHZhCr5c
44Kg14s/d4nyv8ra+4QZehJ356nYwwR08gmLNCk7TQkaUoJ3JhUKGvBtLV11WXQLRee+QSK4koW/
Wv2KIy8KoFMdWs6BTnm2JOsRSS1eQwwhOHWQduEepHHHkvMg78AXquxqBDuz/5jFbym5Z9JtOJTm
Nii+4MR1cOYSYddM7ymVJiv+VBWK+8aq902+zs4qOlTJp8gxHtOVMOJh38E6GfksQB2uzrnXv6Cl
+/BAJvjf6AsBWFBX7Jr+oMfnmB6F40Xx0sXMwAZ4Rrogx14A1ArCCjYNl/poih4tIJOr0mwMBt6M
rgqcCVB6ZsnsRy1OKvtwulfCW82mtWHQ8JsXAWOuCMNZ9CYQI/FQm76OYfmw6eD/yFsdNHmybrFw
jkz8PHtqMuxpTLeLcwvCHqAloyJC6cImb0b42Ck5joEBxA3kS0CUkGrYkGyK7Ece78rroizbuxJF
se7O+umFHLhi5+oUmZ0jNRbCPTv1gfqk+a/8WyB5xLxExnbiMhjMRYQhs/xtBsgwwIHuK3jTauDR
iDH90EjvOCCP60Rww5o11y23fIy5iVhPQteajgu5fLRjlIwTpDgWS04p7sIId0PjNMMe4uWxLpZ4
7dP98ErohVuW+MJwNPIIwFNGVpOeYqmZNposfGS15pmgds5osS3zspCaQLKhryv3pPVobkXxlL8Y
glpfUfcFYffmKkJLHtk0u2nh8miGcBK9+d6eFXE/4l2U2cSyMymJ0wW/WLnc9yrMeQSEviIiFFxH
ncc5b9JMMu+Oe77OuImv/K/VbpP6ntV3INm0ZeMDG+Wuv7az5Q2KK85EQV3lwdfaXY+OXN6xtpUK
f8aMDkOHZlNdJXpLCauyazd7nT2HttSu4xdpLacmveCR1Cu3jgHeqBhg6Pf1xniQiEkGe8cubUyw
crK6LR2nBqw08xwrReuzIYTmnaUn2m2Tb846v3YVbrtup0T7l+Iq8sbpLTdO/T5kVQR9bJvqO4Vo
7fCglXc1venau9mQv7zjaB/zU8WNJ8+HLt321knccjuivpCBMvA+ir8EZU/iota5gbwthUORYVft
CcTpNE5p+VNwrDKvkLlJPBNcoXayyZFIRzXdetgl8T6TNubL0wy3SUgncUKJAQESME1VBb4kmvHP
+I5wiGdTlB8pmjJly+M2VMfI8ipyqDgJaHWwVpL3NSbD0r3B5ly6GPE+N7wI6roDVhIqTJKBzjok
7ehr4PZ2uhQeU3O6CpAx2lvPXc/iElqSuUHjtkk67hs/Lz4Mww/l+4uwhIbwxXVCLJqk+2110YKt
PGH9fIkKVsDruhaeuWS9FZfJtBV4cNhhKrZI+hQWfczZwIiQEGff1LGo8+J0W1onKPrDrjNvpbQv
OsfKWR544bKPOC12bcl0ldXpLhKFLPEPvErcLszvINQuL6Kje9fCoozdOesIMKJNpbDw8eEbpKM3
ohbtEWuOHpUcFmiTsZq7jxwXFlwYtnmOTlFE/w0enXmQDGZh24i+BUmKGNeG0IMMx9IPpSPuHv8O
8x9ZpHKzLwOwwwO0W0EGvyTzOPGl0C4he0Kf23Lx+Dj132bvzH1k9BxFTfFjkUHp6nCv0iSaSYOG
ZW15JUTGCWh8BdYXG46u3/ruRlGfa5dKa+hbGAcLw2rwjGnf6odQf4rGGULwgDJC8+fS4+3IHoPR
OUpWc/BgsTfjbmF6BgGA1aEfn1b62byJ86kXDrGylcRjYlzj11YUjgnZyaITYYKrH4X+KFVbDXUK
DSCW4YyeP/FOtQ2Hhz1unSRylxqDIKY6Tqwkil2g73JhW1VvoehZ8aMIKT6YSw0W8dmYCuHdFx7a
5CHQ7c/jLR9vcfk7Ij4tpMo+qPlf2W7zpSsOo3Uy7giRVkxfFM4vqLPoU8kZINJhR3LjZB37xoaq
VLYu2ZkRrEFZOXSRoyo+/KXICbAZV07VgClLVTF4SuJ8NsTuoCXKpdpKxiHGmYoMMPro13AieidX
EXBA6/fa5kbpZuFqvaC0j3+Ey1r/nRDgZRzQoDVzdlByv6VgURdhhBV2JXnBFjE5nny4zvCZDjKK
CUQizvw63hgEWrHNr1gRk3PCLgJb5VsufEgtnDOP229SaFkurwkr2r1guUlPhpZLbqSE4YkZPF/i
QWJVnW4HZLJMYJ323lqHYvaN/mkB9FkVS1O7mA9qsi1kT4h2wZ8uTV5kCgcTJ8zkWk47MTrwMgYs
Zq2bIO+V4SlM8DzcN1Xc0ovMjc29ONcXSfvVWET4Zoat6T61kNa41GTDvJKwKcaw3/cUmVIFTYWi
gtjWaXJXxoghxyvTmEH0aw7WLcHIFmELmp20NogvRVX+7yzia8/dltIM3ymdPGJXqwr8i+7vwTKu
MZ5SACfHlmLOC4zLXACOgK0kRTPhB8lfn5rhmwz+JTqGFawd5ljmYEY9I+Qvou/zp+gjexTJSXtR
NpqmgJcQpORHl+tPILGGwW52IYco7NlhFcIWxY8/ten47sgK4NpE7M2Z6zvFUWChoM1kNddcBpwS
Xvui+UoAN/GiB5FbDO01to92ZRHE5pT5O57BRnKqk5Mhfr/0s8mGDPc2FmsloFQ/X6s83OjCb6kD
jFZukLxNA2kncBPi7bwLZCTcPFh5dh9pLobD2B0F41NDnWmc0PGA+zeImFL51Ov4Ofkv9TKgVDOX
NUp4HXACCd2Q9V5xt3ihBF9PLknvVSiInkPClJW9NxistaTLskAXtcwtw/mSR5iv9sgutF74aH1z
W7BlUrbsgye4VJrwkLpnd6mBZMGa5+yUdM9loEkEgDr4BvKuw+P/bwpvWemN4C/j/Eu7lAcO0jma
uZzY9vCOykTK9spi5nLV1L1Z7kJ1y4Uo4ncm+ilDYXgAF2VmWsa1UsP1yMHIk8U9cpWqvxbleum+
TmrNpheKeR0s0NxMgJqK2t/lABExhabWcnR0a8vwa8MbKTGmwby6ZN0dJ529HKbGLCFG68TqRzkl
1iofCRK69so1tp794MqVgx434IpQYj+SZK9JewPATdnrSIrsPIxZhhCWrm91LGky5UvPr9H8/zk6
r+XGrSyKfhGqkMMriUiASVR+QSk1Eomcv94LrnFNjXtstVoE7j1nR4IxKwhs5a0hbwYGBI0b/DDS
Gi672GRafUcI2+0fbaR1XoLoHMrwaU1ehdxVWqZdd7Betex5rRxdPtXDaxf7d9VThwDVw9h47EDS
6IrpQa+RDfvQ69gOgUMTxevxvgDdftUfACTtjZr12i4LrAcIBV9hFbRv6PtKt+HCx+fh/3ffQHXU
ezmiF7gXDk0jJx1Q9++g8BJrFNOgSuxM/D1Y5IVKBzUjmHVASzSIxV91GOU9cASr82JeWEZARxZI
T4KXLwDJKEb4OEpsDcB9iOVbQqA2hINuhJF3VD2mx1S7ANRo3QfnzZiwMXjCdBtA4aA/Jzn+eiTT
p5mQggk826kfFbr1lPow1Qg35Rn5pDqP6CAF+R294NMgf1jq0wqYS4zANL5ojw9lhiD+xy/xJIBV
Mt2AjUwVbbfXO3FS0MTSdYY8sIC2h7jEP5Ae78vb3Qp4fdAUylVYcxaVpEkJyqtFFDOTWe8ifNjm
H5EkQuIqgLXIkYYfhcI29wKWDvmQoJwHgjyr6YE2AU073olXZTjtQox2xXRFHDXNB5P+wMf7Yw5Y
NUC2StGuUn8yHFmPyvG13AgC/F1T1E6RKp9S47m3LorharSJ/NICwtTtCYjV4+dqvpJX+51vaUe1
Mw5sRlv4RQJzjTdEBRQPrZzV7aCIAdEt8eA9upqIuBcqgq0swPNeaocc/KD2hhHf7/ddo1HYL2hE
RxPBUgtXV51V/V1R/nSd/fIrJXlCIOTgCDalLVioXroHC4bdI061nFb1Z/PKuScqN7F+0Y0IyS7G
1UfBj/SpWijIdtL6kObPgkiWjI+mWWeAmg9i7I+pi2R/ZXskTh7UAHxP54p1+fweYjDGBzUP5vmN
eXPpI74H1kJpZso4LjKrzontQJQO0xpkyXF6ANU4FHFayH/LxMNIg/2I99OWFTaNcz4FPSewqB1j
y+4IpCttwFOacKrFJP+diNaJjjH0THKDujKUh8jqfKjebojS7Up2oLR1CTmf+6CRpPXb1u9Yi5na
QGMUdtuDKl/N+jJSsTHSubNh0mnsae3R7L/NBpS2WwNlThE+Bvc5BNG6tM1xkLbL17xW8nPHl+oO
huHNwjWHmjVMCC0tO61QQ0pz7eBVp4ffNe5gvGnTKbNCDtUBI5/wko3R0JyYP9j31PgkFrhno5GY
y2yfM89RgiH57jwcHoLTUSU8hfcYpbWHybMCXWnTNRjBlpnlwWQKff0pSvO1l+FypXt2+BSJBFXg
W1mj0RiIp3l8FwgSW6GGUSgsjTuav10TQdAg1pWI7loixSB9izKO8IE8On6ttXPCjVg9IWeYZNeq
HaQwy3h9zB7/I8kvNdWC3W2eOLY5Uqzi2VLPQ3LLUKulv2hWp/E4P97HCcaAbZ12UGQ9Rustma9r
7rZWtX5vnYEP0RCM9TWPmfI4myE3S3m1DfWpGr4mvAKKMwqeKZMp7q/ZaVI/deMqlsEshWXiE3K4
sEvrnMWshg4queyvmRdPtNhhi/5b/oplryeHfYge/c9y9yXhDDOEKKCaNrmQYbpTf74rzDUHPfZ1
C463eml4+nPXBb5VYnYOIjy9WUWrxcnhdXdfS7zuf6AjTx0NWQ7LkBC1iCnX8oU5p89COfkwVBtX
DLmHp6J9S5k2tIuiR5ukIK+QOaOn5F0Tt9iZ/lIYa4TrQloJtkH7rp9SHBDG0UqiNg3X7jh21zrn
tXzserhELXtiKmSLx4AhcvWlHwVe4XgEYU7/RhhAYA9ZCZe7lzfnhJKP/lvT6IpOtgWTuewee6tg
64uXL7/D9KEVzxIf0oaSCCELy3q/LslBQx0E5l9GixhaDyDzSxL783wuY6o37LJ1G+hVifoykHq7
1Y9jc9hUYLUHm1hkR51gJQ7mdXlbrRetc1KCw5ySd+fxr89e5OJmICCOp09yFMop3DSHwO1xlIg1
HbOkuqgE6XT6zr6bfotYBrGQ4GTEF6FWUvmHwZC8R+NcO6E4DqZ4WVFrK4dYcAzxNBRcUHxaxABz
X8yba6Gg7Bu+LveQrPO3HG4bqkDDnebzxQVOm4N+P0AqVumxKp0BiQJZYABF/0sxsXLHfKmmYYRq
ELf7w3ySin8StFpvhVmKDDELNetDr6BRssJJQbUN2BvrLvtJ/GoUV0N6qYRN2lSun3lfcfDEsAEa
i4WBDCOSdV/pf0vjavbntHDl2S71rYsOrjr+H8ZaIqO5GWjeHlBuyv1fPMFjZlGancXkoE8fM4Uy
4i1v/K26b/3NCPYjqQRHGsHIYoTUnsFl+gNAgcRUGH8xbephHTXEoa4SXn/yjab/cRH/QRHoBOMv
BsPwIpNZZqsGzVE+vmGdjCPZXEge7ERiZsn+ySSZxQq2+44bBMD5MT3lrEuS/pUgM+yyA1z+UHh9
y5gbDlXUShCREAGpAWgPsIu+OkMXV/BJE8x+NOqjgdWzR2lTogWTHCizfa3e8gXr98HCk4VTrTs3
/akHU3pwpwWW4VUPR+NRJNrI2k9PgIDZfEysCANCNzmoHB/3AJ6k69wHhSaLs8ZshLa49aeJV63h
ESdBuSbXj8tfwcT+XaEci0moq7h44sc3s2BpPuntbwrvxm4GVrGOXsYw94juND+1f3H3ynxrDCiK
3gGJUjWq63NVhX1/OArY3hmd3CoLuja6l1FDTF3nFwNZzdhXjPe6bQ/Vsq2ESf/cWYA+qCJJ89R6
zLDn+O53FuUA76l4QwcrCS9mggEl0pCGN29lf1LHQMy9uxqISoj94C6c++JFj08GsW9DBFK1JM+G
6a8K2txwoURX9vUZA9Lz0h2k9Tg1PpZLnmgGWAxyjEFWBX0e1WTvaOy5x2Y9SBbySd9MfY0ISv1t
UDa2BBSu591JsYLjhCYQCRsaerRDZt5U2Z8zLLT+Uh2atzF+6vjDmlZoDT49GCYIz0I88XU0OFP8
xEeH0PbwCXZv+rHoNyZCYmCTi4Rztl1PKukNMfj/z8hckA2RjhJxdceF4jSvSFxIKrB9YE1eFASi
qOWaNEByCgzTSMG65Q96cXyqWGDuVNs5CIgBCtbpdVJPjRFhhizLwFACKTvzKwjtIaEk3cvRcvGY
Fl9jzMB/HKy9AF2MYChIFvzVPsNMmwCCbgjwPDHhHCrUz7mfs1vLBy6JosFTB2JHNpTbVTwrbv+4
oiqtRqeYPb2MxDzEdpKWx+4zBpbvPPZ2mMl4CbLKnkx3EL+7nKKrSDKixHSz1AUybknc58IfvAxy
dbb7iZrlAI2skoTwgAaCCBhOLKWBYvjL6t/lKF3ctgNj9B6tK5J5BmwQ47901yWc1KsImDmix5sx
woSKcJw39MGLKZLbfl5+yZpGVBFVjDutcvuth9wp52tZEuABUH1VYXH4+JpVCXJb0D6xdsFC0Iwz
xK+PT4h3Xi1sa1bqMZXlFkMbqyI3MezpuaHL2LxO+qeVe/Q7TsOJQhsCmslp7MXyWJb06/JOi0ME
DTXcN8p2uR/K1V0HD/kV1NJyMHu7Xp+ENlTIIdaHo1T60hypaHcH/Cw73Hb0gjrG4CH6StYz90hS
/ypsOM30MqZfunyNm1fKHmeNc+IwJiGjUqa70vCOdq2pT7Lmor1Ok5CfDjhPmvHMRzX9VkQ8PcBl
z9PyknHdkzKtoEZ1s7uDNiTG88W3I+xcCFJo0lw/dtpbXvvZ9GESyh3TUVD6YsaKFkptJBInt3wW
801oXFYD9guNmIOULeBqbZTnGQufwvmP2Y7o1cauMjZlX6h9Nb3V1fvUfpHsUbML964bq1dzDqAA
IGZ4ioFMpTXUishdTfgDp0amIXrFgFRveC7BN8aS+Ez5QvsmEkoNFWs60xCRyclX0k6jX0/PRR5j
M1jYFqjSHEvzmJFauTocL/nqslKxSenL/vFPVooXpThbWuDO8lPB2UxmSuYJ47ZA33+HV7v9Kfj4
6VghndmIhuGkqCebmOhY4dbMOTEbII9HIfPKTNKLOuLiqgw0QUsp/bubAaISGnSa/DhZYDMuUh1L
3aOcB7JCqmhigwWgXUA0nWqxFRL6E7uyTn1z7CuuCjsWjxMVieuN2Q8hy4hkJQnb5ESskMCTpbuA
o1pyKgefr7+kAXL4AXB2cifFRSqh926jeDxMaHNYL4q7r/bRFN+G+tRaXg++joz0FStXprgYOzIr
WrRTbjFiPMkjQl6P0gIM1sg2pylE6lzIUa2F0Lr+uGCGOK0ySorsMufPYk5byT/Mk6a8/cY1ja98
3wK23J+7/rsoz9OK8hW0NlCaYztD/niIgxSTs9XjRRuJsPyCJcZCUKa2PWOqJhyHXl1qHmsvx7/w
oqDeSYXhkE/7e85qdWiUwFR59ykSAINC4K+JaEqRQCgPk5l0qiLJ/MFcAdmvABvMK6qESFwgrN7n
lgMeUN1yLWSYAgiKjW2rpBMg1/5VQ6SiUdD+JMILjTkk6aWh9AeCl1KJLdQejyZ5/ftBPYrKueDN
bUNjOD5W+z7vReNQ3lnEeSconK5+QZ6Nbq8uAAUespT7/Rn/G5Mb2ycUh2UgAYH7Peirz2fO5Vsr
EQAKkj6ru8bo51n2iFjGusuEnduId4k3pz6hAhbG7mS6RuZBZIsq9qWIxw1kTlXdquXTPAidXfBW
oK8ABKSmIOEfODA/Ag4p/PHgHnbsQGjytgkDFYelI9p1RXWTs2xiYVpBtkNODdbErxPuxNVw4EH0
+Wcw3d74Vs04KlU2RVq8DBY7hacrb65qZ33ch4bpB/WuSOm2AwjTZcE6+MbkXbOV/CcuXIC3nuna
A9qX0LZyF0covnIcOjgGNxGRE5+QG03/xtJCs5jIyPFApVYSrh/61zrD2V0ZoUAgc8Ed4Z2Eg0rf
LFYfMmCX9z7nJDys+uUOckUlxNo0QU0vFpsyk6EjmS5+Cp1sAwDZDRDctb+I14qv5AErxfrA90p+
atACwijCz0C9AUmm6Ed/wdFmXMU1jmj9ILLIEby+yQe17rgM37p0VGvkiKjwq8qZyXRd7TbfE2As
J8hVhgDfDoY1XJ1EGrkIApF8zsnT/Y6cAFTEZ3xS5WM/U1CeuPf5gqVFQDd7vw7SO+rS+RtzD4mv
uBfpQrizKyeWL7U/A71BIAOLjzVdL2m+OM/5eXNzZYDZBDF4QHmoJiH5HEN+5fNAJ2G9J3SHA3tK
R0W8CDEqtWt290m1ylbqg0Fz2T+RRWJ97xH2UqkZZZL/QOuJyA99/Y9+t7WGnA77YdlmaacyasOj
wglbbKw2LBcOWv0fuh+BUnIaLmtnxU8lhfTK6IdSCq3niWBsheRs3n51JfCL0kS/fkSGDMtAnG8I
99giIBD8fIbUZiA51aTMKzKgz1GpzuxYErk3hAYzuv6y69KEtAMpqxb8ItEqUijlEA5vNg4J4iTi
698EmbYvxMAvyCVgU9T2IvauiG0BfgnYiqyOxB3uDjthUeAJTInX8fMG66un3I/9ElXU8xFo34Uo
8ijhBGzAxtcFjAmwUiaqKpxssjcqEVcMP2/5q7vy0muVP0LbF5Ck8HjUkNNHvGPkS0QP9iEv3Vy5
MJWa2V+tn03FbfuAIRiHXPXapXgHIVL20wyPyVkIoUkGCaUDQbWexZ5k0delRAlwAgZNaSjsEa8H
2cNp30krtWqGB/VfvChEiyFMBQ0xn00qgc2IxQqZNkAg77+SOKjDCDPkX8HRANaltUFGbjV8t92s
DpYIqtA2hIspbAeRhb8Llm1UHaRghbmfAbBzmv4iDfW8dLGWm0nbKu4M2dZJD36/UxdJ0EGZA95s
0K6iRYN2te4vj8XmfAbFIbiQtbxF/VvgpCR2K5iw9hPfLu2NN/OP+1JHW4FHkPBo1jcdP/FeoYSb
TpGaB56S3kOeh4N+6Nn7SZ4YCMVEvE9skvqUVfcLFABhCjaK1GI9YwBB0WHuW/aldN90bgM7zAPN
8gLZT0wKXoS9okOzSXuowwuiVCLzitXXH2GNxZLUl7vdFQd2zTYJp6dqDvI10lEWELohuwoRvMjg
BZzclBpAagXsAiszLnc3GrgHvJ/XyIHKhmcwLp8hNsf2mWkvF84y/UeWFbSrK9Yna6Fb1TE43Qxf
lzwIG6gK0bRRtcK267p9JzDkxACfYPVDey86Offy7GbZ/Tolkttvts14x9iN8Fbs3PSD29MUKcj1
x+QEyOyY2D107iRGiwBBSAljUwZi6vabuRAdz5noVxShngHIgdJMcfmLc6nKjuPj0+578GQ3BXJH
xoZRnHcZylGwZ+a93F2roAB4wmrMxG8sLteSYHjIAWKATLw4aJne14bvnWxptNfeXu5uihwaBXJW
GhhbqHsE2nKs2zUTYEyiWKAVLp8ZzwYxxhVXLk0Kxwx4hehFBIEtOT7hSopc53BrojlKO/5Von5s
YAMG8HLhyXZN9mkAVzGoRD8VqXx1ESxiki/LvUQnTW0jCaxu9yU/iQ5QPSJGkzZE0gGyO0a9gzG6
GZEqmcMEyTrk6Ryo5FgjmaDonIaowi/7QyJAkW6/Pa1LHvtelrzrzWurRg+a5HrX5KaDIzBwN/vg
/+aLPqs/fdsE9+wznanDi0gMgHqfiHog7RHD1+Ja60WjjlIPiVZFo0G7L7TGHekcTCo3yEMD5gGD
ZqBBMKNTB41UHEeZRQjL88C7DVpYHFvlZE8SxilhyXFhCARWY+bEiUT0lKhdEEiCOvEj6yYblXAh
ORtUSRS5hsObiPgiTrhcwb2sHKizsX67avrbQruGfnmeDvJXPnB/gVJ4OnHgCBsoTRPcOeNPu18I
wBWRAu8QpnLHqw+voUdDZOmyaZXR1UCqo0UgcRlcTmRgIsVJDxbFqx9YiJ+a/psdmJFx2SDvH14p
oGzUTNMdzycCfcopTia5meMfX1JF91o/5yqn+z7hnJ/75E6PFsJvUXSGrA+ndNlLKwubOhelS6Ll
TODY/Ydx/IFYDzEmn4GE3UPxyxsQVP4Azfa43Xgf0scmw3UTHDMEyc3RKvjkaT4RiPkF8wswB4pE
JMpgOiiZ58CFXuLjwWg0/gAzySzxww4yTf+DlEm1ABqtvVkhnlH1tTptDyXV71i6NnMrNaq78Y2g
GP/hs1C6yZdym2EZmTjo4sKbPLqFfmQ6kzN3IV2HmRAES6AXgqluz2I5E2OGK2C1FZzD3b7x54sl
otDdIdKG3WtdEi1DMdHpTOoSb8Emy4bOOWvL4kF8hDGSTiMYeLJxhmHuwURDqviR4IWw+hZ87cbf
os7F37HyPePI24R9/W/+AQ/Bz4j3DycTVKnSBpv96iZ9wGTPL4m0u5FODZbIX/R1SLhaibhAdAv4
G6vI6ysFLaDeFzauC8jqNez2w+fELrxrb8xpWdg/D6943X4aP2fW4KTd2urY9dUR0ymO+cJtTuUF
AONOEARcWRRftcSZHP2A1sMVTrHEfLIrvMxTPslHQl9bf5O5hOTNYNzY0f0Z4TBwy5/lSSE942fz
h6FO/lgllzEGJJd8De7Zon8quDXYL0wvPj5eVYwPmKkQifk0xMlOXLugI8fSH0BcPpaP9Dy9mPwm
IdFT1Epc5WNJBtO+cqyz8WPdEPxk/1LPuGQuZEf8fwsfTX2y6TKU7FaK03fVqw1+jioCLJVdmG2J
lod3skuO3R9qEXb2WfURHNZu4XdfYCDDYb0UiPVJrPowF7szcAPspWAYqYSTHgEmcT/Dj9488dyp
rz36Eb+45mdy4HPWPqqj8dPv6jf6m+OAiYe0hAealjlYvlA02XyEb+oF3ajlZI4VIgJC4Dk4rW2V
LtgBifNoq3D2I5tw5H+A4uNwKO3mSP4QGlgjvF+KVyDv+EjtDl6HHYNJqx0Vv/6F4U1IGKp340V+
cXkDHEYHvzjGF45bt3YTR72QBHzJiCzeTX/pj/iCUYBJ4nv4w8GEi3ILmcQ7eMVm42a+7FB26GDd
mj6qfAckGbVh5Ul+501H4Jfv/EyRW0BR8rF6GfiV5qg8EaLpxmdqei5ZkHnAWN544+H+1X6aZQep
/nxtvmNxr/FK/l8ppV3m8/L0+CbdHdMbWn5Qg3fTQSXH8vEXv939nrIk5SN94W3iJ8O/WPn4ELX3
/qJSjco3Kx6zEJQksusAFZ89hPKbEAiR9ayfhnDiP8Vt8eMTUz+L0ZqR/3LDR3fmQ/PrIHkqTpJL
M9shu5Lq5yr2cErCFUMgUoun/KM5tcFROPMuxleECZf5f2NSc2pO3Ym3ZOBfFm4Q86js4s/4JX55
FXULT882JsfFtfD5hMh5af5wWPAAroy83OKag+YhZm0mO8Xl1dC3LLNnsJNZ3uedl05kpZE7B54U
4CTDvm+SPSvtp6/ki3W2WrYfE0G3jLm0oFU8L5LLDmo23iiwc3LhPDKuNaIpNAvi52ByJeJgiF+V
JOLAyh9nFE+fC/IN/OSkL1R4ed0RrqUm1xMLEpwkDnxSBID7mOb5tQTiYnKwSwlviLWQG2oh6qnH
tbyhVUHZrV5M4CQepYpUw4Ven1cAJHxFc+fMbYCJY84dqgyNj+QNXwUs6yQd+vQJWtigHYArmooO
OUKoitEw4o4rCQ2qdu76jqMTycYr6z6762odUnKJjJ32TMoN7npTfrUWBPJlshJNYWyumYcSTQyZ
Ooi9kbYouqgELb5HRZ3con3QoSdg5pxrHBBK/tZJe3KXsQUUZGxQH/tE6qJvhUWI6sgpgwHhxy7+
hz0WwS0SoyPyWB9noE92iY/FPVxO8qv4ev+tnqYv7tLjcn28wSzQujZtd/3u/qdh3k42s8/WpwaF
B7ZKaoZLw65WHfvo/iwe+vepf0rCjoCvp/Q5jfSn8ligt+uEiuQBgDwze64m5eHL0nTrh+FdKSrd
STPoyawRbnVCpVfGYfvR34hD43xrn4sQgRRH2mxDoHOOiYpvotJErroiJQ57RrxA+Vl/LcNJvTqa
TptMYKtEj59hwTm9iLVBC9c82RzP/Q9jMlBFd6B+4ozRiEgL4/tx4Hh4FeIzGrPcwv2w6zG1OeYH
vlQPrdzT/C5RO47tLAMy3lvn/j3+XBYHN8iWfoLGbmWDDe7PdVTi9cdgu9jDN5Kcz+XfHA1A6jsc
I/UZ7/5ulahGpRfXBp1GM5a+wP9ypVKXl9QHAQX+HxF6b43fv6dRo8kEwphkyowfNG5Bpcs73suv
cLMT71mvuq/42B2wQ2DS9KubGpGKFSxNbOOMPMl/YyC5VBl9T2/lUXxD3v2TqCY+bh6jh77eMhAR
khCplZ5wbyzrDDyT8SHHM/EakkTmr6gerJb6g/T+M9YpQTg6vsNKL5JT3DRQal1BHeiL+RCOtd5J
bpKJb6BUhfTSN5+N+dFVlENyAuxzibJmB0nqxAvD2sXvQbgKcm+PDxSop9T2c+tk1Kf+lNYOz1C+
AMaSknLQNkzjlDfYspFjo48jX/RgpC/Eo0O0KRly/vPAOUvaOy4g04bcLlAhphS77aFdeF7FcMLq
o21VxCQsmw4A2kgNJFGGZQS8SMauJIY1c4RK0FyIXmOGKrvDiS2PtD7xOvfCewPIWVWl5edSSB4T
gaoWV4nUWV8tdg+MvopiW7WMWoP1oUoV3FSoV2NpOtSa9sYUNFUXvFEjD4exZ9xSF27I/TgfmuGC
P44mxR5/8a+4paLtr6pM9FPalt8LgjMmuWXVpxNjG6kSWH4ueDAREZECTtXT1Xh8wn60y01UnhP1
uRy9mT/2iktM9KsNQmS+dh7UxjpAOpi0dBxieZTooVRjltWe+EFjatmwhPo1KwipvKE7qRNPwB7E
TmTNt3k9AQvF1aVbjyxZGsEp2n7M+Ul5Fccm5UekXfOAbxc/GABMdx37BXPk482aDmPpUkiBQn4s
Tv3kiDor0647r2TiVPvOchc0G+sTT0ltswSOdItyfHHm/+CniZWo1l0sFboaFY9ISAP83WPmoywE
MVKMSAVPGo5QnwL+UFABrXQ7XJYN94YTk7C5dcg68d76bd6qt5SmMtVOYpscBGhavYPlPCcai+EY
APYNPBYCxwXnhuyLsi8TSDeozLFnViCdbAPtSCQY5rjDnWZrIus3nYdNa+VFlV8S61m0Pkwmp+VQ
ZChEduTw7kBM0/FDUd6U/DTgSS2riBUVCpfx3RL8FXOadlqG0JqPsRhJ9HZtTD2ZWW6n+i/DOaHF
ZsIxf0W0SYLUAqpH4qwegbcS66jCAWrYQMAhiH7B1caxHDy0C2TWv6ELmu5YqofxHtwVdOIeBXLN
c2fiQTxbykfeXAQ9nEtvJtPu4ZSkCBbHAo8c7eikCEL8/ZAKkGPWe8uw5PEIgjobN36yRU4iWrSO
Vy6t9LdVbhC+xEXKL1p+ycxrM0I7+FrxPY/PRgYoeRn6k8kInPxStGEMz1THwI6zZxeqT+D1WIQi
/D4dfkyuLEQLHdBRI5+EB7Skr3AQn5JftJ/bsmyriW2CB5KPZc1nRYiy+rkrzwUJJN0T/TZblzfY
c0LW1//ezvwCj8jjiZt0h+m9rg8xgYK8x24ykyAWkpjVV+EsXBpCYygZDMBTV/QLEHRkDYH6UR6P
sfWtPwLnGkf1/MBxZ/51CfbcV7k6CoQFoW97eITiGiXxB15BzYoUaSIYtD1Rb0Py1CEr/W5BhOd2
Wsiqr8mkU3RMLnTmRMmpo8Gk2E4s7P4cYyxpzHTVvnGb+szHQ33faIQoZnuTRvlQX111dduTOW7N
aAtXgEsunN0e0z/pIhbHPDsN5euQBWb/ohOBxuNaHfhxU7tjzlGsX+8v99FBw2OeGpxLW2cbSbtb
9x9dCw83Bl5y5qPwwVszja99+cXm0JJ0RvTU1r26649w5ydyFRqM63NIa/u/ot5RblTr5NwgWqVy
iYemqM/1l2kG5AeZ71PwuBEwc1o4iTmx3vVj5ZAbuGO52xHYcKJQLtX/T5UGaPxdbvNLx6Za2QbF
D/vamzldCVFO3JHxjcWVd1dxcLIZgLqktU2OUZBn7NRoZQqkoLut3mlFdrUUx0enV65K6Uy30I5F
qAdm4333vKAiQkQCtModX067xtfsmU+Ws5fB8Anh3EFhc2XwRfNLAi/p6/JFFFJAQmvK7XVSfu9H
vREER6qI1lTEU89pTLde5wAK3HEsKE9z+77W1wGNqsA2yaZOnyFZRyhDVr8EQ9B+MvmK66dh49oB
/QEMteyySITx6NFhTTT1HroSMQ+TI+DTlouQ7sf3lp4keS/HjIW8lqBQ0yZLZ9QFHr4jDlXdh4pZ
Cf2NQ/rWIzs+mpNleUi3QR+ZuwVaf3nJSfb0yB9VK6LLDioRMYDkrYcfD/L14SOKWP4RPIiwAcmC
IV2kBcfSZt0zv7bYgfPKXoY80SV5T2WCP3CxhrJGxLpbkVgUb84BIAebsS8H2kPlxsRIRrcvbaGx
GoPwIyH34BBfFRkXKBNN+7OMNsC24IM9xKoLYYWclv/mz8H0zMzefekPWz3AMJ6M2/jOHx3KqyQq
k1ZdNM6obCPjV/lANkZ07I6+7kndSy/ptbjlRyWgfBZ1Nsc7exSLLo7YHWb0crqKNYKiM6d7Z9Cd
c2LZbmcvJe2BFBciZi6T5MBZqChI47BBim3Z0kX53+PO+lWDT6Iy3yXvGX1haqibuxhBEbsRyMsn
+qMpWF/k7+Im8xZ5zZmGTIETjgrVrRlU/eYWPM6n6nJ/Ev7xmDVBwTqPY4/Hovd54fkKK4K02bUq
dEl7yoct2aWS2ahAo4iHtOfktrwVJTL7/cCF9MZAzgXiF9BbT9WbRoI0wGx14E+78XhE242QiZv1
3phQ1P0pVHSznfLNVds17stIMokyjPcAsur/4z0iTW5KIQ/5TYSPdnJQnZcHkv5ZivrdLf9kLRAC
UpvV7/5vqyT+xMTo4Gi8cckrr+N1/mKyX2gL/UcR6BPxp5Jp8zpX2IVJGgID4PcCV0JB4nZ9KCTE
BBGr6pS4mcl8LOxpdPnWy0++/rX/o6mIQ4g/ZfYWk05E6wKq1ybIVp/1czLg1KMFpprJI8dSDZbC
f9Xv5Y92E6/lDzMm0Nu23v7DMgjozaTSHbQg9TqYvu0rp1OQDltqQf7Cj2rCg0DInmULv7xgCIEk
im33KGU5SBhg0Zmzv7MGbQ8XWRHEHaCVim3DIJ8RtJhPx9cb4nydnHGGX2GJ+X2EaTRdi1fpJ8eu
fuXBRsOuaYgenMQgjWRn7epnEDOduGcSfpi/kAFCgex44IkBzWtEiL9Ml8ytfEMQ0CzLsN824csU
LdPHvFUqj0f8O4QKfTemy2DFtAZaBVHA8Svi8uJo/W2A8LhrTKJyGWqIHXw28ciznHrZm0YiHGLR
s1wD0p+wWCuDI/Fc0arIN4Oy6Uf8bJMnXk1+jOYxeZVP64Wv4mDHcpbgfro/pU89QOHi1jZdkUi4
KTGicIDYLDIf90VrE3aGueT+VB7KPws1wE57UVPbSNnhT9yetbZlZqbciGg+yWtiW/kBytTRvm20
m7Nw7RFN2XqtSZ/lLv7eniMSNplD0Y/gf02Rpx2U/izlp3n2hMt0y0PyjQheq94HwcXobvyjT7Ul
rfOPV5EHrRL285Ez47GEmCS4GdLmgvvfkmmH9TMSQOiR5InhuR2mcE7/GNc7H/pdyZCdOpPhFmB7
AqaJI0egWv/IW6TcDnseIIDyk7bX1a0TjC3CBeJ700QTPIxNmZu48UoVqgWXz3WIQyCBuHfhr2S6
6Wg4M73GAFHGe03Ykotwy4JtLEkV3dNcjMze+pdWHmsf8To7862CWUSC0N+9e1Xa1P3QAMe6vNLZ
0mLMRBIUaOQfIDfh5r0Tp0VacSiAyND3VfxSh0TRMU0gPMIqMMjDX2R/NF4zUtp5p4jrGtxCCR7D
n9QxOAOXetSvjBDoMb+XJ/HwiHbzwYL/k4L4cbGpOzBpvQya6bUtGA/2uukmqF/VoKejmmOMMNfR
4Q2/0yhF6skHSIOOMivDmIsYJoqrA/8PXzvh3pLZLhyZAOQpaNW3Lv3Q4/0/5J0qFhTLZfyMzedq
fTLjcCE4P/dUlEqDW+mHRD8sHV13oZGHzeOo6seiCsAZ+NhnmZ9pUPX7eHTvSRAPuP92lHo3BLy9
EoGMnlLID5ReGaVNHgJB7sTaEpqKUAqqBGxBlAiZYR0gGsKucArRT9nwptJiEDGmMohaxa58rT7W
l/X/HwasC9lsC6kqwnZFzUQucFunBFWAXSN1gdPfutkLgXEP+XIki1FuOdszSow48iFyGkdCR/b/
kXYey5Fj2Zb9lbQcN+oBF/rZqxq4drig0+mUExgltNb4nR71oL+ifqwXovK9DjLCIlqU5aAySbqA
uDj3nL3XHs2j+U7aHpuNKHPMZoN2u6AuT862enTzcrZIueTjQ86mtr7qiBGIdq6FiXJjAl9BxJ0v
PRWx2Yr9H+oSts9AGJAP9zSirrEslQVuQ3oACwTuAl0dhQgUFGNh0xioZ1TytITeMOIxHKjMVeDu
8KhytQQjEthNvPYHx0f52js1EdZs9SBTTJmUCw3oWbR01U3dbmwJ+c82bA+Yf5Xg1eKR4ybMkrEe
Lzl9tAesbOFnKyy5hbbmIuEBwwsxqulaBpYz1oeuXpN6yzwq85YW0we2nkAnYMJkG3rdDJzGEt/X
llEG6yd4FirLRsDaQWB0b0gL6H7KuI7HtWuvzOwsUDxxgwDTkOg8LXp72QAJjo7s7NB8offSgLXD
gpd2XOcce7lHRgF55poISYH2NNzl+Asy5OdI4a5KaU2uYYZFQFlQ+LXBreSdlZIdCa/MFhfqCtt4
/BpbNDuZhmvCUdmINkeTXSLKcPCdVFbQ/pM1/XNG7NyAU/0BDvvbdoz6x2AsBC5BsE1ZM7uNWeg5
YuE6aFfc7OWBUkQZnCp32Fmz6Y1RwkQ7jr9BW8/38dJf6zDKjUNiXOXDNXRqYs8ra9bldA72NSzH
bFPp7JH2gXWJW6jde4/KZqoplgG3GFvlMd3nwSmzVjxxCxxYEO4krvnsIIYNHbPWZ9jj1PAs0tuE
3I1gFyLk8JyRHIh6UbGEWJfIvoSCS/U6a9if3xcSK/xOBg7oAmCpd4PpSMZJGohJmBP9IzInig8l
xkuGBCb82VPC1jOA7zUhpQHqLjiI9onHuK8vwviYDhcVemMbfhSS/OZyC9Qe6piGdlwvczVwILgv
aZ/Z1x2ciAEDnFh16YMwDpoH/M/a6/21DBLB52G+lOXFiEjxNcIDvxwDup9W2FyLDOmmpRFJayxD
7pJ4g6aJUb1Gv5+OJKh9ZWN860khI+i6RTqssNuiO9CQbwxL21sO6Y6JqKs4Urin/UKZNKyGbIcJ
KG4cFcsQZXC1DOnlGJsSbH5FDAQiKewOhMGvuboQJ3H4mT4LXMrmJqQzn3AEgOzRqd5DyRn9pU+c
OboN9j3WArdBlH1gAWnSnR0hPpkjlqDr7jeAvcWNLZPmtySzUwqWAgIQflA4P94y+1Ax/wEYYnqq
TX8rT/ZAqp4lUzczXb1lhMiwUUuZ1FS7VD8ZGrqUuYmdP2ap2qoW+Qj0d0p2xcc+O3hkfpTBzqLr
rWQHor3qR86xFh9MuCfLDFRguMy9DYUVXWhOVB7Shlkz3gTMSumyUB/NLQMY/1DcMwHd1LcsDgnj
3GV7K7PB7Ht6JjNqcMYPKEe6Hij0iI8sQ8XZVxj56lyr1+PoPaml56RrmoXkIfKGiPWpmtxjt0mu
bhK0XYwtWVvGORU63dLiIlbWqj1qu/62R07EGnfre+w9vW3DnIzAFjYktMeE/1gFq+qFx5VNRsqw
lxZIKeyLlxxizJrAPhatcUoQAjFBfALjwR7ivn7SkGnPyL1tlrTAwOm+1gwU6NU/9WCDHD6Fbczg
T63YekBSzjcCfBx3FYSOFT5DOKVyi/5ypbEd4QU0EiFo4s4wlq95nFlwbCfzC8+crHam0YF0Grg4
EKyhPbHGhRI7BXbYcmFiopdxxsGTOI31qiuZ0s74luwIwuLbXoLkGA5bfKRqyAOMiAv7PU4XJZSr
aKOWq5qeSIeU8dZtljYnhgNHvlTjTImqEfi8VKJ6o77MBpy1pXYcUT+7iC/sd4NMrlkyFM44aju9
zXZgC/aVJ726YY2+o1rqirlys/YNAW6+1YzgKQjtu7dAZVm4EhqhkLdNe2c3B6oA7PlkLDG3teCC
gKbOGHAHVyMRBxhtWmVXADgwJ1kau7wkwF1FQUfiPOEZjiDSBjpNtuFZJnRkkM9j+FaMSMDWJjsx
/abUvHnfX9KIkvWosZxE8/I4UMPLayGOZkki+omcJyKV+MxwyakrFdJJiJMbmXmwIK8MkAacoeTW
RqpfIOTfeyb7K+jhtLuoCfzZ1KhBgKct7GaLGlFWnkGStC70x/okNVuVzkUyG9jjqlu+MMYFpd2m
zDV8ylO6HGRFIVddg25HgsqMIZpnEp2VVWBsI53G00EH9YWOQOKOnrYRFH6TCBQj6UQd2GrWihjm
btOYjjy8udmm8LDpX8f2XkDvqdYlc9Rg0wYOS6MP7Kl0GLl2dJmvOqgtuOY4XP2UIEEjh9QVHIWw
kDbCJzmkdursKOcXizZ+ejfYjlLucDRk3gb7aQGyeD++l+qqYRIqpIUZHIJu6h2X/WWUxR4ICem0
YOkpC6h1lnlwrIJLV9xY7V0Akh2FVJzt6X2JZFtrpw4AqmTs0WtIwWuhER9F53SvwrHFjyWfq/gS
py8BUjlaqVtK65wBOioa+7qo72uIHt2pJUFhdPJyrjO+dI+ReyvTZMUcgcf/NSuXXXNvieAcWd1B
Kev7XgKFWHq0qNk8+njJQw7+Wyzn/oLmG6wTQiPUTULOjaTscHGxrEmAXecN46F+kbgw7PQlieb9
urrhqUv032if/eS5h4mBNZzNW00QHh+XuBryVca9rOF03SbFRh7vmPG0/cEH/oSeJ9lpU3odTVom
eeYsugkeqJKEvzT0JStJVCH8mMj3QA1ouVyFoc7ODm70mOqQs268KLkziM6K5Zt87DsY88mjFCCF
LTRro9oQZPQYBzxbwSq99xKfqtEtWRBUierQRzuWlUQPaGxpJA2FSMngkWspecitPS64MKflyGra
r4biQTYGJumb+I691ysqz6E52Z7Tr8tj8JZJCF2WLbspkIU7EwWNTmWN+KIkBsUpQVTKkTYLEc/1
+VvT3xQQJdHCkooWL20kCHhSYbRX3nKySJGWYO78ZCPrpKc82gjfp0Q7cxwWNSgZxuUo6HjAKis8
IUh8UQqnxDxRAkgbRFmkzYhLGN1jJ6TAh81tJFc60lAmW5uxvy20OzmXuOk3JgSk9pwicIjyCd/q
SLSbkZqhTqrvdIgsabAYYYBzl3vGOXCvsuJCUrepOFm0j4ODBUuDcPgyW5P6ZTPt49GPmhcjtsQn
pa8src1+mY8kym3FRQTrwD1LybbgAd69atWU+I7rmp1r+9ab1wH1qU5K0Hgu9aeC/WvvTJgFb2bs
o63x7RBUC5tWqQrqj013PEVQ5Oc+PESMy/bVvk+QKW0i8UEfR4fL6kKl3/XYC7gBGWLHe32YDYBz
+WDBGk45V1XaIAwku49cxXKZG8ehO9VgceKdjuBqGX9Y6tJDrsqGP5KeYAQG9yENUlDQCfR5ZqUU
IeGyKAhmYnfQBCe/PpLlYZc7Xb3SMiRH6nBpa/lGUTtjXQTcY4NCsEow3hkNU8Lasa3kqgAzTPEI
lpseAtFvaJbRpJWbFMzoY3i4pvlD22kC5UVHujTjDdOqQMxNg0nnsrLB1SNZw8O3SZKr3LqvJybP
uimd2IZ0t5SDhWIDziIWkmYR+wWHR+sQw4qYMbmpgGUYSDdn6rXudNvhZkBNFq89d1U/VW/eG8jj
DtqdT0Njj5PRbWjaMlWgM/MUw7KwNjb23WwtgbKad2xdHFbCxdxbqY/9iaZXTrc6YAB0KMJL27JQ
Pteew0g1oHxNt8EN0zVi3Bi2sOHEapzuA3XDg1BprwMupIYd36xHKYje2IavPU9zssaOLERIsqhw
aToG9NjpLeWUYQs1O2DISlH/vdJNZQUyp2gemm0rdksGLIe3olx6GHyQT4LvwvBLwLV6DHuHqSkO
eLrvCXZK8Bv1jQ2Qy1gLngYjKrtrAw+NoayDerwbNBIUOvAlgiDjCKu+p+dwSmz0V10Ne05Y7O+M
MZ4NomNaFQM5t8r0Viko5xW5BsGG6J4+Js3cQz8uGSHRuMke7XFuYYDoF+Gw0Yt9lrOdJooG+8VO
ttdGteG4Dzc1ekGbCKX1EO+fveJKx1U17ApcfDFC1yUZLgGN8Pxkp+uOGSlSJJ55SNt4CvoY+uiN
PKrRQ1wfO3FTG1Q6UwZDoy24y7gzDFr3OXueQw07iGtaJ2MccS/ukuvxpbKWJOwkh6i/Zo3B203q
DdTKihnjON0IaNQUbRdYAAJoczmRoCyfq/kUtljjv4P1AYQTlWPkWGg6LExVtJFxfM9ZapweYYy5
0bOTJ/YWod0yemNm3nP+jIiFND2RJZmqpA04Y3VS/UtSORHRVEB+rvpkTbajxMjGYE1bK2KbU2mP
B9cCSea0uDt0FP3LTExBMKzP+q2EzIvjnELnZEc5jeIkdaOiIDVpfYLQNa0QEaGGiUbFsq3ME+VU
jCu/ODLrhDkEwTPcBhGD/ZssWTVvJlI+nHot5fRCQW7rHmpQfO5RnZLGt26/s3yAGRhB5qy6JpvQ
cO9WVI4H2XUIfNRlJ4N6AReqPRQ8TVKMCEdShAhWA4mUm86oY5DnzC1s4gaaR4JP5VcfzFQF+t/J
TRqHNApWgmFRskrx0DMY4uJBF4LwRNmU+S6HFTuumMYlJxvJMZ38aqPyJON65hpR1FUW6Y9Gzcaj
DaBjt+4EpLVsx1PwaPeuFSwrn5fsb/2CMewMe3hH93IgaH2jD+v2SQFISeR5vCRmcYl/nPkwgwqe
7hR4ECupiQA+SsO6JsARLQ4yD5BFAerQOd1WEoOAu1c2pE2oSSx5YojBijfcyMnJinVlXXgMRsIW
i2ErVcfUk5FZmVCGxokdqineq11AofVdnGs6OyRD4J4uOaRh3mXzpnQ574Aex0r+MLNhFcY2QsHW
+FAjKXXKXkMphlslIwl7VebHWuT3QDLxRVQ6RkIKnqAeKti21XvetSMTNHjXUTtIq0DUgJmqXSlo
hbr0fJj7OoZOUMZdhjjXYJlCfl5jL0DazDcWCl4T7rzM2KvQFpibce0ZI17tXF7axPMNKCFyjesL
RH9W0D2SRrk+dBguxwp3QZ1IEZtvZe8nY3cKBguTXL2zWyKUY/ndInIJIFgQnKmaQuKbhX4Xqack
eyrrW8ZNFma3S0YWgu4f0vK1EXdax7yxOBTuwRyWxH+Q9UlgKQwS3bhE6o1kQ8qmlS3vTAJZqoVC
q5LFvD5L7IhE/igb5667ybA9Uv11zbazz3l+x30iDK7OdbTXvLNQaPhNxokGkw5O9fAlDKAPc4sN
ksO514yzkTIgc5+1jDnl1lcvGmi5SqWpuemsW1vf9eOWMKo6BWB6R7SuaIBM7DSaFL0pBTsGJGxC
fDYYRfcQ5muLOJWPPCQAfe5S1dnKRa32LQ6s9C2D5efhbnbtJf1nGhjz0tOR0wmHpROh03tPglVg
eS91btv8dYdJwNWetZzRiJsAlLegOLLB7OjZJyVQv4adq5eIis7fC3tegrDg1QjvrZPALg7q5Bpl
MxqQSWFE/Hnohwj5qJMiG9W0kOGQkMAgSbnFkJjdp/B35viUJUD2USMSaUzXw3gCpTmUG2FSRUej
rS+G7qYnbYGUZDvI6aYYL7rHIpTHSFJ8mwRIgc3/pbJvqVjGYytfcgQUsvsRUOQr3ZsIl36yVf37
LjzJ9p1CpGtFZJl/4gTH1VmyT3qJS+SYlzes7uSJZb5TAfJB39gUzUReZ49rFOw7HMvkgdruSmR7
HtM661Gi9AG/I7pVWFjsGnSywmzy+QKBgmPXQn+pueYp/97tVOJ9ZRhB0mSdYDxqQmY5ytktDet6
oCC9DhGzdNelgAwtk9dogORi2JTXpwTTUP9UAspg7W+xYoAveugw/HIIAw9SUnddhetIPQb+q++e
LB4sSvZWSJg5jpK64tkc+G+BflTR03YZv35pyificnP5RUyZLyqzcAm2JioIw3ppqd8HrNarFJ1x
Kl8KRlRJ/UgTo8gverESHadwrAHqLSP9lKq3Mrdt4H9gpcqspJwxoQ+y9N5X6mZTWkwDfZ8puAR4
xR3uXV06eFUPfLW6ehw/6uIuD5ESsZrmWB508ViAiFXAHUmvOA0YcLrkRZQ7ybgMJp3+Bdw2A4qj
L98minHqy4i19VA9dsOxzY9j/s6mSOUegI5AZ4ZBt5+sm25d5zwGV2F46dpLMba4JT7ilJCScJeW
O4E00K6e7eSYQhrQDh1FQZkQAW/OXKaRWKpz4qFZTMNDrTtKcBGnKD3nar1peN0pP74dX+BR2kYz
05Vno7lS4daYCBwefPFsi03UOWm1b4D5lTvICj5KKWYWjbKz+Pu46IkgqRnHQOyLx1luPiaIiSBy
ajDpOwYWt24U3JLI2EvBjUG+rH5JonOvHJTkphK0np8D9zZCXlZ7DymzPpBg9cXnPCBNGZ/So4cY
MNwQoD0eo0uO6bjjDbU96qOJrZ1g4Cm3iqM0t9wOHDcBXBlqzuA9w48ym3OpOn1wg6ojzwlinadH
Rm+GddtCXEJtnOQUD/RRVxPMyT4n0Qv1FoJdKpealTOMbuLsNXIDH2Jw7JhpRyKaBGVY5U5m1MvI
mesRrqOlnPz0ZlQOibdjI50AgVOZjcRTS475z+CKec396FY7ST81VFkspL10o+S7GOV2z6ANgSk+
x/zgo5k28oMW3GodRchM0R2dxC8k9eomTrdW8ELEqZbsyWbXJ7Tttp+z34mTtXgLukNc3af6VYo3
XmcOXu1k+Ngj2J+HQUFN0wjG/U0LCsAFVkf8hfqRI2tvYDRyioR6lt49b4m3Wt7NDEiAoXUxOdld
53gdhM4B0QzP0fQxCZ8MyNgRnWUmP/uQbXp7P6hnka70Yqcjc9NPosHIHK6l4MoSN3qKra5YVclj
P2xrqp66uVWt+7h5NuRVFACbvuUpF1TFViEEInfpGLXlObHWWdxNhtwcFajiy3MLgGbhLm1BxSP7
FokbaC+CgRFtSnerSsGDWKly46v2OVJAwskSZ0iktiMFKM5auUD1+qiUPYtYiltM1FsPFxblKZ7L
QK4famPVeTuqdxV8bnITBc+xet33zyLeR5jDTPbNHXhTkDCJOLFTVIanbACdvNKfWLfK7LUJGPID
F4ZYpu3lfFubJ8M4SKVOE/WaZwk6C39jl7cRCieFZceVz2F522Is0OJL6QM8W6jxxtP2McX43qsY
UCKGSBdcC3QAy3xeigtTwEx91aTrwT+VL4W58hgCwclnmrcmEDHTFyBJagPK3YMyIlbXFEzK9/bw
ohQ3UQmGq3vVzceoQwGzokfY2JtUHIL6orlTlyELz7V3GI1dDmhOXhuM1xjT87TM70wQhHpyr7nb
pN2pxb4BZJ+/d/HTMB7N4i6qoPO+pKljjmuKLjOmuQFiAdoNjMKPhuF0E9MTQ9vAfrhh4GNsGryB
/or8SNM8hszSrf7ECkcOG7Jf9cNL9g33dMS6g8geLQ9Dzdybh3yMDH0EhSO7MILD9zXackTdwhHa
kuBF190A+yf3NZpMsWyT3eJJF1eEG1ow6Y1Trj6jaLRTh1vfTN99KHzuqU4QS2yK4MmFPROH/L/9
uC5cx3+JctIShUxRVAVLTTqIkvqLcHD/uS1fK5P6ynxok0VSHgJtr7s3rvZWJx8mVvnwXrZuQ3S6
JfX1xNrbejSqSeNKHD01wAtcu5DOsQjThpBQbTR7vgO9J6naZxhHY4wExYhUmZ58l4hNmdnGqjHA
c0ptgAJT7L9dyl3C5C2mmvEQ+JrliT2LLx/6vpnFOgIPwz1D24/zHe3hih2F5Cjk2dEoM9C8SCWh
wu4jA+yxvO2yQ+eu6wKGOkoRgpAocIgPgZsx7qPoSlqkyYui3cjJNfLSkKcnISQ2JxlU9kcHr8a/
ptNsVQV0y5Ox7wWLkBOH120FhV5/4RESFId7u6Lp0/hs5y3hUifBNWeqNzhoVYW1qfY8fRFlWtTw
eklHQvpoiOHs8q2VPwp8esQ4LO1ocv9s3OxK6W8N8IpVtVb7x3JcM1qt9NtKutA2z6hqWSXKhTJc
6RImA79lQH0tY9xV3z1tzg875Sgjx0sXfJnC28mghOHctrTi4Z+gzF8WHYSwU9mRIoYfkpAXOikl
CYGsEt/2yH12F48wph4yGI7ZKdmK6oG1bmaPG9M+moiGPATxynEsVlzGRnfj6a8tPrLOIi1z3huL
oHM09ZSpR58xKGq3sIG6LcN9m2vFFDsqYemUTnF8T5qghYzFPXlA7EJz0WZoYB3Epql0agIkA/A/
VKdLVqGyYYNoP/MhS0MCorFDPCpb8ML92bSC6+Gj0bSnKjSd6Iqpdg0+AvMzomD6dd0x849ARu0Q
z/EZA2Ae3bU5D2D9GGOuC8aWJvJj3lwN00iIoVK9TWTSSKFHblMPmRsEV3zWSy61uISaPZfTi1Ys
jf6kudfUSKn6IJiLGccWUMQH54YDGgunVa9DWoLv4/A4ltxmDZVmehB46vD++I4XMdHcJ6xlpKJE
+lMenQoLfQjoD6ruwOlHJxzp/l4P8mtL8MFmKEjZRLc4NdCEvYnNeX2djPsBpT2xRjjs67lGdhTb
XD5rlOPXham058KngdNiSCJgalz2LSOMWVycRUIJeVcWjcCp8UDfRUEAyknontnn+uoj8z+6mxbd
tGLOV5L0FX+dmecBU8VDpQE1WY/kMQXEIixnoHeDmkQwBuLARv7849/+8R+v/b9779kpiwcvS/9I
m4S+SVpXf/9TE3/+kf/rP2/f/v6nbujC1GxVM0xNkzVFM1V+/vp8DlKP31b+m2XWltqXA8lt0Sq3
wAXMhw88JxayqZgwHPIGQfatYJJEKWZ5BXRbOcC8ndH0VwhM1pApnJhBjf5G068q0hzSh3xYV99A
HXJw1SJ7l+dqCjvyN59c6J8+uaVYqixbAtC5rBm2Jkzj8yd3O72LTJd5f+QXBXi9KTxcb65tfWKk
tBJjB4Qlru/Bkmv1vSvBcxOjoj7IRFRkaum+dLbKoKEb2fWXtoQUyWRyJddnky/YhOVVG1nmqTY0
lHng5xeW6tnrqnWvvp2Bf/t0Cqpvp+Q1y5kie3795V//cckS/vmP6W/+63c+/8U/DsFrmVXZR/3L
31q/Z8fn5L36+kufXpl3/+vTLZ7r50//skxr2hzXzXs5nN+rJq7/81KafvP/9Id/vH97lcuQv//9
T7Ly0np6NY8N0J9//Wi69ITKpfZfl+r0+n/9cPoCf//z5p//PfuDg/LP//FHk779cSr/+T/TV8C7
P7zE+3NV//1P829cBLZmm0IIW5ZVW/nzDwzf/MTgJ7LQbP6rpZiWqfCTNCtrn8v7b6bQbWHbpq7L
tqGpXEJV1kw/kuS/yYpqmTb/07nUbE0z//zPg/HXffWvs/jz+0z5fLXq1DkyH8zUjOkdFfnb1fzd
fdYEeWom5mO9kJm7vKG3VHFKzxKn3hCgLS7BiYDPdbj+7pD97O6e7oHv7u5/vauiqaqmq7ZpGnz3
7+/uKPFrpTcec3g3buvPDMofG9GSpL5n1SWOXnJFdfyJ7U/ic9RDTsa3QmvOVctjSRdrwD4nK1em
d5bCZ5Uxcq/X81YlZqF+MqOprcReQacxw27Dx70xTdoovose5TiaRF+7tMWzNvSrhIW1RcQqXFQR
dnqd4s3UUVl41z25qgm6LyrGX393ZVq5/vd3N4VtyraqyKYshKxycXxZ2erOltyxpMXItDlury2Q
VQWenFBd5BL9YCwuYYPgD3k1XQ5yMmZ2bi5//RnMn30EoWlcgVx/mjFdFN+ddENUY9ASelYDbPDQ
wcdEsfg9m2f7YPfh/Ndvpnw+2X994e/e7cuCCPA1lkzqXqBJK/wAhjHDT7ogExexBHqlmT6vIGPi
2xzOv3nnHw+1Yk5XmCErtmEr+pdDnRSlTGRRAwzN59lYn6ceUg1OJvFaimTH+KbEWRcyEGv/1fY/
FGTjv/4IQvvhUH/+CNPPvzvUXZuoQd1S9s2RbDvpdljq7bw7kM24pnXpMJxeTCNUhvnhrl7Ki3gz
vrPH/78+4XwKS7NYMAyF0/7lhCtSSbhFTpCvCZHRhR9IOUalAchJyp9//Y15xZ995e/e7Mv5Lhs/
Hguear3U34SVv5FT+Rjlyk7H+pFKD52rHypo20XSkx8F/gblZqUhP+xv1QJ5zXAvkzfp02JIGqbH
FkBaUnIi9eK3BykeQCCOy5IioGpfLInwFAMAIBjfYmq7IDtNMn9rZo8dMiq3PrpUJwEJcqLYidAJ
UbCp7jOJKnOlvk6pxoMaLAIYqwiWTpDQ60eVSH8YrRYFh4XGE6+HFXToYIqFGTMIQZ4wRasNCsBQ
qslY3Sc0D1RwYFqkLl2GoEbU34oJzjYSFk+4mklXMgWiKQQIQ6yJEdulwiSFyb6YrFMlMisbCauk
vVXN+4AkUaTibKOEsWX6R1F/Sk1/W7CqjWTNKLpEQGe7MEsIAw0+Sa++jnP8KPYpIDQvUJ8kxvBR
ubMRU/fGs4bEq3BJZVTgISViN5L3aacxetZqMcQvtfs6wGDSRmZ6Entj6lpLso8xnOHItV9iAKK+
Swfbtlb6YB6ZIi+KAluqePJ6BZeI8WBECCwlKP042kg5YT4wiyzk2AlpdsjCJSJ+aa9zXBgrZ6tB
3KvU5/g1mUIF2yY17mosQx65NDb+KiUT2wACSNEDtqND4EPMk8liyZoCKiLYMKU9jI3Ya9gISmxq
vvvhYTLBgZMF8a63eS/k3V2MS6XAsKHReW9HGdpK947wNjDAYs11ZFtDgVUntuem+6ho6IdkgiV8
6WnEn99nKY15sOT4oxPAdorB7ijTzwoOuzT272J2BZWFQDwkmQIeRpXBWlRa0u4w/QD9URL1woR1
nVj6IqoRiNB0EhSDHtINwZTDzpnde6gXgweFTHiDnjr9MVuC8RJAWW1kJCiMo5FqaMpN5dGWes6Y
pI7Rgw8uoKjZDGrZyijsA+XlOuW/JRWgavNRR+MdSegSuKJjdnm2ohJVg4mgfU1UE7NCz2aZAS+b
1BHlm4FU1pzQwkN78H1ysHNgiFiW0nrytrBNqpJtQPvAZQppyvlK2GSARD6sNpl5JBPt8mgoH3Z1
NyT49NUc1nd6RuplIMPo2XOzLrMpRLsHFxCPDppoyQi2ksxgJKp3bh3ho/ScgKlVW/on3cTOiJ7e
AuDZpESl7CT60uV4ZeXKLE/OLYoKC3eFDLU7b+pz6bb7ym4xS3XmXYN7tII86lojk7F+48F0klJW
1ckokDYHKZ3IHNBRyARpw+yx0cNbdvogthp81WSzyVeuSG7HkSZrCpWnI/cVxWSszKp6pFFCNEQX
oRdFuIAqQ9IfvFhj3os+qUye27An2CZh1kxPfkj3hl7eaXa96Rk56jL+DtlDMpygCETpmrCDNgqn
Irs26um0ySbP+2AZwlSUGTUAug8JlFMV/ZZ9AqvZvgaXEyvtsfdfPZaSApdkaefQd99tFqeKeR/L
XIf0I7MDBqskM7hQCWFn4JasIDVkNAc6YJdjDy6TfZNBueHi6ieRMMTQUe3Dkq64vBRcWu5tqjyU
CsQQWN02E5QUrniuButeJqoVAI2qRocMMaYGsk9rvc2g58smCZdjaP6uRrJ/fIRYls1T2xSGbFAh
fn5qMsXw3HTKIQWOQkcUshvSBdBD+3ZH/kK+RDe+KG9D8M1crLNM2zSbXz/FlM/7z6loEVQO1N+C
jahOAfH5E4RjhSIuf4GTddVfeE5fCkTHczp2ywEh+2++74/1mNAMQ2CCV2V2vsqXr6uRaijTyuwR
exnWVZxeCpA5HjL2FHP7r7+Y+N17WZ+/WN+GITqD1xAo0dJewVZY0/hfTgeZHBa4McoOZ+W85hAD
t9snWyZo5KquUfEeqt8d5Okgfi6Fha5qtiUs2VQttkGfPwuVW6t27ZvAwGlVJybroDrJGG6hguTj
1oA+HiQ0dAodobv/uwPxY5kidFY5ds+GRjWufTnDVcK60RhP0yXm7dwn/EdkFiMcRG/O+H5h7Em7
PbovyHpmssPU7zZ4kx+6PSWEt/ptjfyzI/H9h5kux+/KRMPVC23U//ow0B0WwRqR6ArW2/bX51+Z
zu/XY/79O32piaskNhHmP8EEP7L3EXMlmCmk+dDSXYWkwx3Lue/gQCRHhoyYX7+3+N0h/1IMl2I0
6Mc+1QviRFjNs12DZ+4hX2VrxGbD0t2bx+I2mU9bg2GFxnoH2u9Ur4E1rszfFOY/2YZ9Pv1fSmI9
IaRgMDgO6grZ1bXgkM/pY6+TFfgCesK/udx+sgvi/SzbtmzNUllcpiXvuzMcd0Fk6FCDDvaiBOSt
THH3DES8JbK6dbix+3l1yte/+5pC/snpNqc9vqnJumBB+/y2ipmpeVY/Y26cjwtISDcwqrbUNpj7
8E1e/7Wk7RhjAO1Rt8XvbvHpcvp6uZlCptoQmsUR+HKXdUbtmmbG+9PD26NzXgfzbpUeQ9wH0uK3
B/mn76Zbpmyx55t2t5+/beLGfaFkT2BQFghK6KHPwc7MCQBfYmHp7n93dJUfd3eCFoquW7JNF4du
xuf387Ne7rR/rSHBBlppuAKwsoAidnJ32gt0gd9cRdPr/XA0v3u/L1urovNKBRh7CI+spXuScNJe
fn2PfmkIfXvwffpKX9bkKC210TSewMNPgenaHYPpRT0zbsIj+YZzqJkz4/j/+ZZfHkmK1NRyxq2I
tOu6uAPPx/qXzBtkc2uP/lN+/fsFV/z4fP+8I/7yNcc8tgwLq4M+g4n4TIIESMd1dwSfvXgVN+4N
8wU4UQzj5wbUaYzb7tKofvPY/8nlM30IS1XoAunCmjqP368JRRW0oUeHqXGaZXc3brFBYcGfI3t8
0OcAmdHdnn99rH+8YBXTUKmpDItmn6F/+dp6WoHjwTsQaJeuuir7x/+Hl+fpYsu6qZn0XD5/oaQI
DaXQOqaj9ULDIom46Ndv8JO6TDF5WJuWIbjN5a8lg1E3YRTFZJfLhP6CZGueU6IKsogUEwGsi4q7
92DADDa6/m0Q/657R3Hws1vQoq0vm6R2K9aXW94YI3lUzMcBaNPQ4J+ywOqieFZHzDqCSVsJcjyt
UffatJoELoEpqxuxoc1zTdyHwQu+ES16tfJkmbNJluAjGsh8DIjRZWgTkP1kFzVINPaFWbByo3Gp
QBjpzHBhVPK7JOODKKMtlSTeGXBdMXnN9ptlJqQYD4sk0ZE8nyP6KKHxFiktPYBX0OOzoUUIonlO
HSpXOZrkSNS4mEnRiU9ArVpMvRah66KFgl2Au/DtexnEg6ur2zykL8sHVUGxx5qyFfYxZf7mlf+L
vTNZjhzHtu2vPHtzppFgA2Iq712tq5cmNClCwb7v+fVvMTPrpeQhk6pqds3usCwrBCcJgsA5e68N
OpXDfmSmm8Qdd1bRHOwIaQpczwgRU8M1J4AcRA8CQttlg33r2cnOnfDfozaw9O7RypCFG4+2BbYI
S9GU0FDFe6af1/y4iZ/UImut2ttx+jmL4AJQP6HENJ1SNJMhUSIIOGqxC2R2nkZ4aKM5X/DCzNAc
0TspNGx2Y7/UQwdJxd4hhRrya6puenJFKg95R3tP5mqKuD1yqlU7NhsTJP7AlEk1awuyTil4cLP1
OXro0wvhwGN1C8LlsWl1L4Ugxj6syc3ykYzJa1hQCyOCXV16i5ADG05GHWlL7KEMkOWqCdnIkGha
XKQhnHR8bAir2vJHqafXYX8ZI49LdEaP+uVInYLyCXWAfl0U1V6VuNUJhyEGzvU7etguJTxxyMi6
c9qBLCsExwXnUY3zMtKt7jELSUAha9mhPd5WqDe4IXRa3eFFYudOCwsbQQOwB8KmmhNSbCBVTYJ7
BDyjlR7c5MbGO5sPHYLZaN1HM8XnauQUbzoBMsIzy4nXU03ucZVcdemwd7TucYLvJpIfBv3xRuhL
t3/Mi25vo3YKelrhyAc9Wlllfd0HePt9rOzprRfiZ0suEMQCQPHOQvx9lQvKgH6sp10ZGK9B/i2U
uixKmr+Of9UIZHMvgXXu4puqTQIGiRosbpm9q9Bm4tf1MsNLO9X4i1tFsN7sZt6nBB7Yqr2asmdN
qs00Opc5igZME6cm4EVNyxYyfG0UtUbES6XlkGJW7NIMgNb01vtYIvBIKkJ50Wzbdf8DA8WG6hDe
EZcES4bFF1B3Ga/SUxBSMArPZg2MLm+LBOUVqm8n+oXT0ybKoemBSZO8Ejc4GfrLrAxfWI4xmsOp
Hue0gtugGBcm735c3FWpsYoIouPgGyFKNfzmJLZ1LLj+tGo1cCa4ThzpXcc1KBKo0h5WjxqAVxtA
ammxKc6C0OfSOphM+KaBAINxrqEe10AQSKtTJwF1SuvQTx4FrtUBA1RbxHhozHUp4M/pF1pOEj2O
4EEBhaWO1bnnhV2TVzOnB6BwiZErky8f5D+Tblp7g7dUEi3iZK3NACkXmWUdSAoN+WJD6VIq88Q0
rpXVbP1suKMsAdIuuyhV92jAK5po41iugjFFbbeJn4k7TqOHtunXfhLCGuE4RPRKjJA3Cn003fY6
cs2T3IaYPCL/ItZPI6BM0cHK0RMPhjoB+94ooINMotC+LREIlMBWChwumtOfB3pwZyVYU6saSKY6
hDiHyGja5zWp2ZFLY5YCn/1rYsmL22EbozCJCgYexYmAzlk3zS42vVtZ9KelQifhdcNlmkY3Iwml
dSmWNvzqEAYCdPCzqm72PcIF0wj2KNTOQr5NEVVdF8mfbHx0A85qwipXsehNhX+ae/qmJTojLOml
D8ZFxWLrJj/qwd8khABGLprNhFptoIplo2PiSXjf28i9kdhSRwl6O7SJ7QtFe843BjYGNughJy1o
eE50+zKx7Z/w7mGjk33kTYTMvHkkriRAfIssp2iEronii0kJNbVnDj2Q6vAhhftlGfX1hMEo5sum
NHNTzwoO+zSM5KLN8ejgo4+07tmaHjtEcKq50NGcSpj1EeyRrg1u2QhtEhamrhs3hqegvPwYoOu0
FRlEuoWDYLyY1Ejgc/4z1tS+LPofXkuiMrWay1YHheVXrL+u2T5nHXJz1+Sp+hHmAC8Dz26OP8zJ
u+6pWVZUv5r6Os7KYFUR9BI7+a9u/u8k9jaUIhedhcwsHMiA5tVIsQAEDb0obwIb0znVWrU1r1gn
DyLUnsjHWPj54zzXppAGBN89FbTXokp2qe8+1k7DT8nghXf6hc6lFA0dj1L8FMOZ0d8RgoZzoMcC
DAWpYqeHAXjE6uIF+UnAFtSqgKulcBTxc8DxMBJvpcGHF8w0y6zIkYrX7lyhxSlWUdA1kvs8JRUB
arxD6nLIR8vPZ84fb8EAaz6KdnH8bNYWX0o4uwVSsZHK/els/zP0F9kDWvL3QOO3WVgf/MpZjSYc
aw0vL5a5bkhgXYXkPmbVtqPzKIBuxdV0UGa0HNFj5D0adzjlvmeRU54DKlFXycwDA86Tkv3mAsRw
0sdkCFcmqxT5iF3DJhutMiC8CRTtgC+xq5nM6LnBvZb5UzHP1eiuHS6j+ippz4f+zkCikyBlGgpz
50c2zZSIUqmL8skCuDaT1CSpZCSl5a+VcRXit/baa68EvhPcaZiPakq+2QACnRzWBl+ir/D54+Af
bmoPCCspIrVBtGGPlOsVIEI7luTA4IsganSc9k767GUlD6Q/GVS81EW2CnyASmj8vPjGBirmpy5p
Jf0mi4YnKxePTlidRR7UC4BrdlXvKg2CHlUOq2dz0zZnpdfedzqh6dJekJCVGLsaI2tWQ3ZKAUBV
ycomQi29CNFSsRJghs23lWMuqsQ7yWkvhM6BIz6cQhAHNgSUjCDh9spum2UMALShyGyTtpC0aKQN
eukEWUxjs57QJhVyZsEhWEvLQ1+XPycv20YebzpSUyu6raortmxEGnLwGG9jkp2xihJkCZrPgV58
a2gvBZiabiCb1X3JPDyh7Oqa8TGcHhrtu2rBp+dblyKQI23DsI8btl0okpDNNV7wNRSWUyAyF3Il
8bdWC3BXG4gk3x3B5gPPbyfqdyMelaTa1KqsERDrytsMj5iGFslyup1PgcxSCoD0QQA36a/fKiA+
G1Y5NkUKSty/ncPYc6F51J66gVR740kW//ExT9hUmTi9mHM15Fg9NeRpVbX1s4P9USZvjrX7+hT2
yRmINrJpm65u6gZlnY/HvNbuo2ps+PMGWEbzpG1w+/VI0YNvns4n04FxqP9bum7RDTg6H6ckZU5t
/6xjxzbE3iYVEQjZ15fyyRmcttu7MY4mQOyWzjANz9Y5JI6LYAHHZ4Wzad2tcBAvAPt8U8H5dryj
e9c34Bej4TnapafNUvvBZxeH1klzYm7MX9pewOv/5gI/f1j/3MSjmtHgtCyaA6XlfoUEeIHxbEmz
euXt8kfrcYR0wqv1bWFM/D6/P9zVozqDJoosEcMzcJZHGyw8WbY7dbDW4uTfGOuTV9hB2+FaNpIo
B93Ux9lYFJmqxoGqcnghH4l0pp7rr5wrPsk3gDvHM2urP3iL9PTr+/p7JYV588+o5lx4fVfPnZTI
pds9D9BqqypcVV3x3Uz5dPa/G+GodJp0QSiM4Tnj7H01/EBmuwxX3ZbiDQck8YMu/xrC3s+vr+qT
+srHy5of7LvLSpK67uzheZarwLyn9ted2M9iDRL25tva8KeTxJbCNZSwbb5fH8cyMEPomv7crdML
7YQjBkW//opkoOX4baX2szq4Y+q081xX121DHN3MSbayVdazvs/ave+ehqdEFS2dm/LMg5c9W0Hh
fJ7Fa0Iqsfr/G4o3LuXoM8PwrsWOTFom55iPl6qcySwS59kNAC52P+rs8ZvH9tlsfPf31dFszIK0
6DPvGb7jAjMlt9KLTiAVbaYFMvO9dpX/Nfv/1l9e/fXTj+SgR//z35R+XhZvGbbwt7fm/KX4n6D/
NLh3X+g/37I3/yX5IPec/8Vfck/NMP6gC6Bs3eCrTgV0bvP8pffUDPmHbVmmoK6sbLY3ivf9X4JP
5w/kaYr/gBKUTjAF8L/1nob4w0SwJRTVYcOij/KfiD2lnCvp/0xDuhSULZGTOsp1LelYx9VTI6Lh
nbYhUWQh8YuJjd2jYWRO/qWAoDEm447PcDSSsa2R5+QJCrh5KgxSE2L/Fg1poS8GU/rj0tKGlvJ0
aRpw7XS9/BUp5Ahh6Zo3TlXF63Esu11d4j4NG2cZ1e5PrUroMQ8NdAmRp/syAP00NREkYx1zhdnX
4VUa4QaN/YJKQWeYA7t8uHpuaVl8l/WMGiG2a/9H68whypOPCaIpzDmITQvfrBamlyhdiB202TQE
nlr4EIdI5U0Cc5ae3zlnjYj4w6MwdzAwEJ2JwlkZ42Dd2UhHSOYAZdFGjTx1nMja5IY97vrciy9b
fuTawD67GPpInetOqJH8VtprW2XduSfwjhRDD0cu8MoHGXTk0HYw7TLb7nZDms6QSkvf4Tnzt1pr
G0TXtAOR77UCESJi4x7VW7iRhak/q9g1d00I9d8RfrDXurg+N5M0OpsMgntU6jorUw1gboJRu9Tk
5JMxkhjZ3qcSuUyb1F0OxqAWRS4419puRfhCN1rEbCkR7dxuJIDGtIYV+ykyRctiwItVEtvUhJCd
hrC+Hi3Nugmq1t7iGCfrLY4a8eTbmnutGYV4TDJt2IZh5u6yLuF2Njjg0pSAphGJ58uY2CjxPH/8
Mblg/HD6lKdaLsBcupUO6Lou8utidCWuroYcmrIu3DkypPAprOitutBdAHJWkJUQrJElL3Cpob3Q
8vKis1R5xoHcWxehl/+QUTDejo0Qz7g/9LtSN/OrIqsiMOAeBcuy6dxtj86BG6YTq2W7tX/qlHme
gqftoTmkuTOepqUo36yScO9m8KgbaSCX0MAkeCGdxiFGkpenquE1N858oEs7iASXmtvKq8odqNfH
lu5Bmat90gM8uAFnxIqAzAmpyJqR7f/g6SLjaku1RzpIHABdoBVaxuSUCgMxOmUfvUX9iHqnCFNC
dZuY/IMmtfS959Q4G7O4o9GmBO6pIfDOWguWZ+OAmB2SnIwQ9jzn2pR5a9+MzK3fTABaZa1vGssI
z22X/XgYwjMZpduco3b0DtUwVdtIE/7Gn/RgWzgd8A8kNs9ObfRXkVPqD6EMgDdEXnvuG+S5d5He
bLrEqEBY9HO68+TbyGRJ1W6itLpIgq7ZNZ4IoLrFQ/0zaou0WLiZSYBTl+bXAa/mfaziwjzJ9FT5
a95neHVdOQnaFBTIBFSCzsFhmlO2VW0Wvsi4tF45AVIvVH1BqVRHo6Hh+hrlucHvf/baOsJpnVRU
yEerN/HplAUH/MzO3rTWxZXnJ8jTjKkvXtPak7iichhrtiTA1BYDYXBdjIVcVX5PzocEmYolIoSo
JGFo83AwiWX1hDJGZKNzl4/CPU2ETqpbpFfZ/eTUzZUfpdj1Ukt6KNDHzr5wUte74c9aqAl7qwG2
k+JhThM/OvetioNsbFJJcKTeRiAKdX2NJLy7GifZb4qhieAE9rW+qhpVr4IxzK96bsijW9SOfjma
crqswqS7qGoBgduqc473sRaRSZtY5P7Q6qaLkGtB4pxIXnlBXSXvTptJdYfU7wlOitPKFOvCLrO3
0PKrvZM5w6+sBrrkJFq14cWyCQ1TaO1kmyU4jQKfP6Viq1noLKU9nkc0azUv3F2tzLhe1qUPGwrS
QwpbCjW1pcFXLAY5UnmxO8gMw+RPp5qVUtlxTRuhQTkVLnI3P8Nbl1sxEM9cRJdJlNanoe2UT9It
kqVhu+FGeQa4Sb8E31Y3Zf+LE4T2avPpuAti1nqtLs0zLynKuymL8CmDzjAPbluIu9EHEwaQeM5J
FyFQOqOX3lWP+PvR9pP6qoqm8Kx1G/uxik2KN5oxRvs+yLMnr5nqA7OMDa8IqKfrXdndOMVg7FPq
jMuJ3sG29b3kNRWUaPnbJYyClFaSHnekzRh1r91PqKvBiAyqvykAVj1xoyjYlONU/TS0LOaDikkv
KGYGXojevhiC5DJ3MnGqnNHdT9Jrd5b0gbS5bkaEso+nSmBuhmVNOPGUJPK0kUTJaFFGpnhssSzT
KbFneXBg307W1L+Q4W39aHt6ZGaQEAxS2GpVJmWxsSbX9mlvhc1LGYvokNStymiahdlZrEuQYFUd
+ihOg1GAqdGH7tJMGk2dGMM4MGc9xM9x2/V3dZmE+O069gOL0J9ISA4a3VgmcQ8MJq4HZKdJ3Mx0
yKi2zkTr2xDclRNvNccJbqaMkj4UJ0m6TEGnDkdabkOAsvQLYwKRYxSp/JX2obRWShX5qo6m6ZD0
GKPWth3PPcSuxszBg8U8GgFxoAAcG+qmiSLjOqkn3govESaxOJnlzUkJtU96QqoBymLTra8bLQ5u
Y0G9rw497dWNatyK/Rgl4bIZqvQXbxh6Z8OEmDyWOa7cAtPApRIBBelej3LA0UVfX+vB0PNb7Ip+
mdnG+ktiWND+W8rbV35Fz6+NShiCrmcNZM3YMFl9vdtIDPd4HrSivurkiP/UdAjIbViKo3Waef5Z
UQOw5gNehNehCBpzP8b4Zg4gm0rthzvGjrVNcx+NBBW7WkOs5Y360C4qU0cI6mu+pK0mDAs8udmb
eb+fgK3eVFnePthZKy6xP+Hj820acbYf3Qyse2teYnWvQoAZVWETxIHfbNuhcidXMIQe3pWjIPLD
y3mobMLYSFLi6SxQ1HoHQbOMQQW1oFkaKwe34zrUI/OonRCH+BMxylM6dYKmp9MPm2T0ojcvKmlB
emaCgbDNrIgg7aiTDr5Fp3KX0qcrSdvcdRSg0BbvXjXCn0vb0XvSkddQTMdVtbJ8n65TmKnz0fB1
sRZt6MPfbMYmhxfbwSMNO/1Uk6EcTmw+YLvQzLK7zE2pjjY5Rs84pxvrGO1TGUXjcujiEMKA7pcQ
jr2CjMlsqi4bitq4DkzmAIv5+Ku3BdmQtZupX4mptB15Fd4l74l320wie5Uxsdr6pE1ELI7OjTfW
esO3I+neIpWJ16yrcLoOxngTTGGwMTvfM8gFMuauWmj2OEoRAURLs8lzVM2yIQDHSO3BJb7C4kvk
xugg3cg05HBelygcTvNx0u+jqWeH5A46xL6u8mxrnQxRe9OVRQFhoTW1By2gHMKmiyb3MtVdN12X
XTvu8jiB4GDobhjscsOP78ZcBJcydIO3TiaYvgo5tojb8UHNWVHmgI6cjhNhtJgyQ76Mc38k0w0t
h70+BdRIZZBqSyf2BK8Teo0HT3fHhvS4IktXjhwHAua1KrR3oTMAuzLtoHNXMm8CQZ6OYMsQabJA
KOEm+75Uhb6OOkt7UH5P1aZFnkeuhRvNzbuRNg0qUBNdhBnRgpoB7sVNYvGRXFht6yhCFQNJHI/I
8vvR6IDuBiCUKBpWYdms2U8ZsLLNmFSvImwSsFpJUAg60hXpl8HU61iukqjnbScm7jaTLIHAwoRA
Mhb6PSeQeLBcPs9+jyCARfFSN2sTgX5RsIuZPCm6hRwRg5DF5XfZKUoKcvzMoX/z+Bw74OVksBrG
QpZoDqRrgNv24QSYTCsCIwxPIyO6zYwCCrzvPeGWIxgGus2wTByRPpSTp7+OrUbFX3RsFpcyy8Ai
ZppXqdtY9/h4XcZN4OL9l8Wh0PhhvSnwxw8kZEgzHbcs78Z2zDgzhRJL7BCytSpEWBLAq7y7qaGV
RSNYs8/HUfdpqde1nxN4reK5WJFkSp60sSZ3QRKHRGk3Nqm1mZ5ddoL4Kd8X09mEV5WkRNtSMbG/
Lf8HI5xgjRujxGHF60wg+1Azb08qaWW0X2sLaVk0dKg4HFsDTtJGbOKXRdJKoMSGcDf8I+ClBY8r
u/c7W1hIivJwQJYRpTeOZrbuNtIlFP16QPUAkSxVI8KP0Mh0XgujZ6NbtWZ56fU9ZoJ+rHBEe7Zb
IvCNMQ85iF/HLIAslegyNC/9yXRw4TLNS2W+dh20HfaGwOUSq3qqm5rmk14axKC+dEHF/i7KLfJj
fQQtY0KdvXJsuFm2S+bJSA1gI6ecxPcp4nZ4SGeGvsuuHastl16W6Sg7Wq98a0JVAxzE4IiNprsw
ezKW1SjVvor1AL7LaEbnjk9EQdx57lWXw8Xo8x6GXRZZ1mvnhyhXTWltBRymlyyY/GsrdYzTaJib
6WXIfirMcRtJP7U2uI1nnE3kOQ+J7tFqZR92VYS+uEt7ks4UB5E7yC0oZjigJlBBRjf7qfyO760w
kIjYmA5Ih0FKfVKXPTlPI8/rxBZZ/QRtMHvD/Ae5eIp9SbPTDpFfqDb5pt56JEykdqEMQ9AycRxq
K783HRq36itT8tknztC+dPbdDZl3S7kY10hTZj3pnJn3rrTzd5Hrgwv9uFyiqLk4FGwQqVPSOZZ3
9oNsrakiFcrT7xJXf+1IrvtmiCNd8J+XZTkuBmBh6thCj2XoQgXY9QCUkEPySHmiP8fFdQ4W95Kc
wjN3G+yjczYQ30mxj+TPfw0rZwW0q1PFRi/7sSDpxCOO68o41KupwmJB+tNldgoASL+EIb+cicPf
XOjHKv2/BlQGHmjKXNax8rAdY3bdKW3MytMfONtnUO0LQO8UJDhhWmA/9R7K7NcP8GPv4/dB53rY
u2o2qhDV5JZzcFK8NKjUqgHNW1CqTTtC/Pt6rE8vEG2OqZQj8DQcNXbMhNOYCUY2EighKgfZiNld
dQH+vax87JT2/PVwRwrWv6/NtJW0lYma87g5FjRTUie6e+gXk7kgwavaQTPYTBfebfaKE06/Sk7z
M2MB/YwGj4pWMCEP3zWXPpadf/8N839/d38bY1J95puHtHtNnVflv319jb+VK5ko8t0lHt1SPXPc
JJcO1QsteRVBZ8JXjy1k1mxD3qzQy56qgCze1OeU8/XIn14YpnjXdGmk/taaGGO9aDiuH/RqmI9G
STNLHu2gPft6mM9fw3fjHE1QDw0rBRCDhwjxZ5Ethy14kpO5BxIuk813bblPXwfbsSkzS0XR8agJ
MgSB0bWTOIzSBMryS+V7d6AvGNnfvHafX9a7gY66SEY2ytRU5gEVMCmjNADThdglGJyNVXX4vgX4
6dN6N5z5cRq6VqPcvnYPiRHrTxV+g1uf8vD438yJd6McTfZK1CKrMiBa8COn/oLDxDdL5DydP1Tn
5+n+boCj6Y640MthohxojGmwyTIXsuS0KrRw8/Ws+3QcVn4AE8AkbP1oHATUPRR269BaxRmF0U1W
p6cFGJqvR/l0sr0b5ajv3IWmb422OsSlCU38R2Dflexu7O/cA98Nc9RELCNhxI0mDsZ4Vc+u2BqN
NFZcwGdfX86ny/u7yzl6U6PBC4aWKa21e7AJCJoI1A6jS3+MrovYXH09mJDzG/LbXJC6SaGAXpF7
rODg4FkPQ+IeoMEtElWv69rY6h0Y4QiP7jRtCk9sCkFtsgRyS6cHloM67Qb3Fos8KK56E3v+5djJ
9MQ2/TM13lcQ1vu8WNcE6KrxZzUrwhyEWZaJoixfZPlbQdSZpcJ9n9mrmsBUDR6lrx7D5CnXfqjq
vkBOluXjXpIx6Rpk7KZwhzxF3Buhsx2RFUWNxDA66Qfk7x3Qw8K6dZrwMSAcT5Eemg4vXtcsJuSE
Ols2p+1xPcG1DoK7sSJYHuR6M7AeoZYBbEm2JTRKXdcI6zYBOuvbEhNwFPzUi4tSXBgOLSRlLOIM
BOdk+BvDx8OYDoQLxmmP5jB74NgGejR/kJO3K6Nny3/07OiFWBNUZf45AjjgwpTD7Gha0jjzTyzs
2QMmnp6zAC5eHN8nYdydGQAQy9p9zRUaqKah+W4R8xoIDCMJ7NDWuLGiu6Qb4a/1VwYWaddw1jq1
bg3XuuOAlfLlpUzx0mocJTNJYJm88nVvYXs8vhS4c+799KilZkG3sXH5ZnOI5qCWQx2t4uqnHGOe
nIivvTjnZAHI1ppWKBNXkVeet726FOy9/eG2FL8k+PoxZWRyKhrb3gp/C5yykk95wOVRX8nJBJPr
YFKrSicpojqT3YsZ/FLGDdneZU1XpNjWccmhGO9S8OQWKLqBCwQ8cL24Kk1tFQJGgEpE2AsV2WmL
0wC+lXtIsxGZqXVN0+Cky+3LqAkvCrgJaOXWHDXRVJoJpHSvuY9KuS0IK86wg3vRNnLGnZ9f2PPB
bNpV4VNOzm6Wbfn8Ljyp53si7PxsZdf3Mp8uQt/b+AZw9J7QbDgticcdTqnT9ossRbDbaMOa7tKu
ioh4rFYuNLGmJlCTLFKbGg7gROnpu9R4pUe/8oe3MuuXdNooFIg9vOCaTGINV75O9XqQ5E2aLgeq
aNnFxW4SiKmSbNpn+CNi/80GV22V6UXsuneaFy1CKyc68EDpm7iy7tSJSSU2Af1mvA0UQbaB4Z2m
DalIEYls0jzVqpocqOvaOZ0EtHPzmQbxY+zX1smkueYirkprGwX84tEk5is2CSwE3jczDwqEqUF7
CNNgGVpD+p9/5fA9WxYaCZzPlBo/fkvR1+pV0ouD7ADBtblGLJ1hR984QY9UUH9uHD+McvQtZVbF
KJH1QwKfjMu4noVXwbqEPLhMYYee/TvUobktf7ym2ggsdbotWIhYFD9eWs3XCF2SOnhKd1jJyvDQ
6UHPrNFT7zZxKn2tjWFFkQvtvFoqP7bpcHVQsr9e3D/7HchA/lnbjy5e8x0O3EZznUxXOpb7GImh
ceH3N3Gh3esVLGLgo63yll8PO//Vr74oR199T86FHk8d8ti/swJE/nOn6+shjtRDfz1WwfHOoZBk
MYmO7rApMsdPxvg22FW7eGU89P2CfvwJqbvAplff2j0/2cigj+Loo3QD++UxJqCp8ybp/PZ69nDj
GuhgRq6HLaQ7XugTBNfXzina6W++zZ8OqgSOfcZ1LPfoGnHxtpYRmYdCmvukLjn1uPfu8J1P+/NR
cAwLrLOge47O56Gd63TMiBo0JLXPKH3VhvCWSvWvr5/YJ7sn26Kg5gjpolg5LgPovlN0ZuUeVDER
gZpinUs6cWelauX2oGG/HuyzY8H70Y5VSgSzlLUYgut6Na6IDD2lV7mVf7quyWLA5vLNfvqTGc9w
82F83lVjSfz4vttNGbu57R7aGX0PJ4W4Z9qm3jcH8c+eFFWi2VMpKaYcO5wdp4w8q5UH0wP60+Id
Wk1aQkMF7d439++zh+XIub6AsOh382Y6qtEAXXMDPO08G8LrWNOXoiFP0cYr+l88KhZJ4B+4m393
cs6yRG0Q6mZGvqzTa3E3EGfyEG8qdLFOsGm+ZcKJTw779rsR5ZGEzZyspgaddqNuqp16qM9n9OsJ
FVnnFg3KCnvZjdxM5BmfF+eUyfCz66vgtiOy6IFA3GX/+t1h+bPZQ4XMnvEQrC7Hi0vnjJFAlnxj
JNmhDYw7Z4IU9N/c5XdjHB0qbK0pC8sxb2b0hsuBbENY4R3UuZOpukopAYB7/3rEedk4+ggguPzn
oo6WlWEa6bYJwLf7cJtdVltg/Kto/x3Y47NX4t0o7tGjFGETFRV43XlXHWdQbLYZfo6vr+TTxeT9
IEfrMNKHLPBt88bajCtZn8/3rr/KTgxQIufzvYsfvhlw/oO/3Tv09LOIz0THdzSg7lveGPnmTcTH
bS610R5aaxs6SKtvlbGfzr13Q4mPK1fgT4lMO4tri67g+aLntK7ONu4JWegHFplvbuV3ox1t+aTd
dnXczo/r1dcfNfX49Y37bNmiivf/79s8/LsioYrEVMaZukGCQCuEpLXqNZTXjffd8vhnhfX3B6Sg
yVCwM5zjb2YbuEYyMu2ax2I3rP1t1W7gmyxjcoNi4imWxZZcOx5Zlp5Y2+46pjpKnM4lB41vPjyf
bG9ZNvD2z2sn/NrjqTIEpTuy4adXgW0hPKmuCFNe1mvvEnvvLUmf3wruf3+EHwc8mjCqdfUMY/RN
HtEsMCt/G9nq9evH+EkDhg0Cjg/EBNQOAQl+fI6B7tejVTqHnNSznXGG93tZcAcv8wW0zSV5mvXy
37AvzJPv3UOdkaSSPhYAVbaVUBKOJmeojzpAOe/GQHdVNvccFyubLnuNTZdoxyQ45SD/I04swkEG
Ni9Q1ggt+PPK/1fs/H/FvKp+IXYO36rq5f+cveXZ20fFM//sX4pn/Q+qV7xxruRc5VJW/kfxbP4B
C5nNitAdeJB/9s/+VjyrP2aCLXxkV1iC8hZfkL8Vz84fcGjJMHVtNvTssGm6/Sd8W2xJHycQZBZ+
GIsPXz06aRytP05bKdsGJV6yyawpfKrcSPxUKrP2kYWk4sQcOmSaSSq3+qA4+Ne0pJU0i0e/tK0z
TyJUagP644XVvUKd1XfYLHGJxtg2nSgiHyyqq20lMdIiBtpVhtg0Wp1C/QvOkEtdTYWVLHxOkydF
2SerViSCklpAfkPiZ0vsslTKzK5YOY2OLDpIQpgC3SuJOmT2pqgWkzJ9MHJlb8nye6Ga+6qZWPfG
lIRuPbdZ3NpyM7gjisQBY2Tk2XdtTwXOcDF2RuFBbwV5W53lUiGJY9B1KMhKKnssyVvd8xFIWNTX
ZGncw3y74ROwyz3Phrqbi4dO170N6pGIMGgxjUAglJ7iUhbaPQoodzPJlDRYs41Qa9B255QSViNB
gkRm0URHWdJQy9rKwCc6yrUL9YLGKWpOagpnF3Ysq/YK+Yv1a8pjcgCNdNyXeoD3OFXBhR0QgjXa
TQPJHuzgiMjnCcQRNc7JJVzXjb02XNEkphRnBI0imlz0l/ACxA9pGWlUkHzZBS9lrQJz46PvmF2a
ZnnS+onOeiXr/HZ0BpuOfDO9lmFHsQe584imHS3PPreH5JocgpLIbWWchEj+aaF5Wn5rlQNCS+Vb
QBzasSAlOOwQZLka2bDNXIjzpybZB5EK4IYKDR9sb47xKvdJEwZbwgwMA0C7qe0pxJFy6kdAjS6Z
MHXqdaswNIqfbC+6EmghkSatSItVU/vJtWOiojpJjY4Wip+kO0sN1aqM2+YK5iPCyzIVDzK1zJu+
iNVOyNB+UiCI+dVaY1xHibTv+7CczjUarKTZArKjc1buVJzKN96dZmWV3Rygy+MtLV9trVK3Gih/
tXat1Xpwnie+XJd5R/pr6uqU9DzI9f+PvfNachtL1vUTYQLe3IIgCbK8UZWkG4RKBt57PP3+oO49
zQIZha0+tyemJyai1dPJtbBMrszf5N5rFmD+VmcC+kAkK8/Ibc82dCaY1lHC1nFM+vyYFEjNW+WI
RYKgTZ9STZ32VWn2x0gItZ0oje2upUuAII0hqK+lN5n49SXfQXFRMUBbJGBBiSE+lmGvvFEy6n7C
Nx55ywnFD6nsKkxMq3gmQWNjPBYAr21kDZCHVxMZ6cOiFUGDGhkmLKXn43ptGFCGzdS4akv8U3I9
T+8TEbucLsYULUll5K+BDN1Vk5nu1WHEOhhhtocatsD3qVdap+xEYS+VteJhRDWNODPi65wkBc5H
nTQ9eQHiwuPoB5s4jMNdVYm+W/DTfwQJtsAAHqsrzyv6a+iOCjmrL9/pYFBe1dGXNiDXNAc4AmCv
pFEjXEYnpCeiwcTfwOyRmTBG41fRZuXPVFKBDQdeu9PNFtVuEmEn0gr/DTiPvzVKDNu6it7eoHfW
DyAHfem0VYzBc5NBuq/k6ipSLf8hzjV8VfsRb/EoliknR4a2h+Y8HhNZ6/YK4iKPXRQ+d1n0JYZE
nNRy8hibMcRno8NYAoy266NJs63zrAJcHsnKVTlV3XM0GuC/C49UT8IqRVYoKUcSvh15BhRl1Mtw
AD4vhQ9jaP5AfnUy9mnX6g+TmufKzRT0Ap6LkQWaPSoTvkg3sAwonCP7koooEVpy/BpEsYjN+mSE
R5BqiN9m5vCWK2LpBOVQbHvOdtDfWTUB0+rUYV/QL3gqrR57EmvqfgViLB7BcI4bfiBgO6XJlKPf
Yn0SjHAN0qQRX7O0UR/MDLa+HWWy7iptyrNCGDCrFOXymJvFiB2c0N8LJSYCeYbItN3oyMACw8nv
a4BNWHAO4XBraXXEGTeVxmfR5KBDukF+K7M2ulIspEsyVEh2YTiA58lApQVFTgvCU7yDgnj0gPgq
JseBoOqHalKkuzLlb9s518AbbaH2vp9kn10cSfIWQGtzp4A+c5pSqLYh7SEgQ6V/TzMYuQ4jt2jE
aEWQHlknaGb4nVU8T2ku3aqSFMwSCmZGCmeWaIkWkx4dSz1VH7siywxaHQl4Zy3AwT3zJv+2Misd
IXUl0R4aKoGA9JTMDLGFCSp/W1VF3207cxpEtHAi8R57G/HNjy1hZrOEV1lUJN9mpC2oYC5lRyy6
GBVdRKOuwrACDdtI4ZWcZMF1GMG2sa02AhznQasvkuhXGyqTA0LyQUilY5cCMu5VbH8zN23Ggy4O
d13dvwXg8HqpPxbhUy6Wx7TDTNvEasXHvQf5zmC4af3eifICPVH9xiuQ2sxfrR55gzjcd8C8p5bS
AvDtWQH1p57hwVPDDeyDlwonQ69BG6T80qcaOGJYvEnHEkGoTEGeIRgTcNWS8g0d6AYLsFcfC2sP
AdO8Rpw3Q2aw8a2rukbyL0yxWYsVPr6G6yriBkW3aZvqusGK10BTua9Jqy0FnyW0h/vZfRasry7b
Ws7Pkr56AgR1DEEiDZvEKj+2GmI3dH9iPraWvHoWSkbkwiNJySTho9ZC8UeVN8HFJEqgSdT1Hls+
3B8RdoLqIjNYCehnFcSHePoUh7g3d9Om8pHoLQGt+T97i5Vn1pteyOhKm9eW3GxSlZZiTR0qAyhK
7yPDT7IKP0VVDkdDUX5wVBwSL94JyDA1MU7uCfZCfrSn5on3S79JQ/ysJQo9IM7H9heARieWn82p
wf0qOkpS8R35iKcuKB+gFFDsCSkTqt9a1HXrOqflOGxoWd7VEVlc9KbI41VYkSeM92FPriGJhzqw
bNX4anHgpgJ+dyWW8jqeJgHO1MDSD6UIhluoR2NnWNxkE4VcsP74ybZ3SEZJoBq5qwF/RJpxbbbt
L2H0sG3Vj4Y/bAy+P+wJzgPtrSob5DB6bMDrQ6uz+rMa/VQ/28ikTppV/WoVo+RtQlrlxK0YAt7L
LbfzwvINjlPohHLRbK2yiG6sIpW/ZzHmQil51FZqq/QeSk9rYYDj6ddd8IwkL355olsYiIgY006p
wbriGp8mSEt1KorLKBZFfYGHLk5ewXNpylewP7Y5PswtRCLFAJ9dwnbAMznORjR3WjCYviw9ydj1
Fp7Ay5lPLQqJm47jRlQe/bpCuj17GFiZY4U1oe5/q4xvBU++sI99R8y4G5Bx3VbC03xGSMXMdhmd
ABPTnnWY4SWU67dBUW/1DrvkgG5fWn5qU6Sg8YrTQv2la+sXs6HRXaYmrd8cU3jBf0SvTnXAAm9l
8iKh+ZlhJNQj1hKzmUQPLUnw60itHeGV2U3xKxuSgxwLTm889B7cE+RwKvO1RCmmpDXqqziGIXKq
tgXGXsZOF559Y9ylusk2M23OcqzZAYT7wjZKjV0DpRuIxGZSu/vKH6qNUOQ/BPMenOW27cWbUlUe
1SDdYePa44HnV7NZ2o+QPnsocT1eS/mt18bk6LRAUi6AIHZCPlTnPZb1vC0fTQ2VRalyQEsi9lzu
MkTHZDxfnDasriqlvaJufzcMoXrQausJVt8RnGCXJ69SXzgpglViE6POg5Ro3AEVibepTD+0Vj91
5shG9JygwhEVCmbkQ8pAtETBmtjAzBBRi9YEnl0Ob/E04Dw3OmGL/JHZ3VR6+uDLPHiUCsz9axAj
RqgMGx5Zd3LvY5oK3UxQ7xv/pZtV7ZSnWLpJlKcxip1AbLa9lDwgi/RYal8EBRBC0SLzZV3hh+NI
PFM6PfrcZ/1e1CB8iwPjqbZKWpJsCLtYlTf0VByNtxX0U0DezwGqRDEmBRkIN1OO3bJKXsW8xg9a
sQcueE6E+1m7rlCBgIcJ4tqMpor03DZ4mwnDizKbqukFRLQEYRdp10U1elSzLLj3GdTXS25h8BTk
14YZ/OjBnNs5nuVTixy9JGv4yetgs2WhbiCHVuq2EaWZjJhrP0IvxT4SW4C27mmnK0q6odEAT2Zw
p64UbaXWRI7oHIUn9St0wupKRQgcmSNDcrQhQB7cjCOnL4JhJxXS58Bv5Vtt1B4xLvU3KKfF9jih
0pfUnrWbJCiI0DjYFb11P8m1NmKWYj1NfYugwsBjMoftZCSJt/FybNamITLuei7lm1ACIJ9Y5cM0
oQTIJxIO0BK1fZQGBRaRlXnV9WVzFE0v2YGuex50LHl9lcQ55D1js9GV3YA3aRupHDtVijG7DNoQ
QecnuZSotEg1GrYN654HZ8ozOvxaWNItmD23McYbxeyQoBnkAu+xSN5HbbrLzdLNihYWq1c5tdQ9
S338LMblxpfG7yaIjB1NSfwmExHoRbKREhTcMHEZVNcUES/kIQAJDjt3wdU02saRuGmlRwEZXVC0
tgFUgdWOxXcX6Dg/VfdKLt6j4ic8yeIYuKYhPFZaglOMKhzROXV7xR8/WyogSmdUw+AxrDT9IE+e
hbdulz9pYyI4XQcLTmM9biSNYyjTIJBG/kDNawBBoQceN5zEz07gv1SZ9tMXZEDTZqWhUJn9khSk
DGL9W2eV33pN+JVMsXbkiP5Jy4Zpa3t9cLqS7dZXNC8T3qNawyuYShtdaNRlwcJ0jxy6yOemyt1Y
ceGn0606tMJOm3LaqxlKmH6xnxLdt8FbOZKhUZQ2s5tmAk8fB1/qvic5UyPgOJlSse3JM1IPm2lA
91P8ya+MWwoJmGDk2nMjV9deprzwwORZi4EpW2knUBsxoPUo2kjilu+tAkJSP+BBjhJleDdluMln
1Y068o4d8yvPH248tk5TqIdEfBs8aav52S7xv+TINllmBocUK0Vl6p4LQUtcGYWveByO6JABYe14
yVjyjkIT2BvYxa0p8DJSzDuNugbvSAGvmPmRUAXI18vSW15EV5LXv4BYcDvgJrNuutYDvxG+D117
gB9j9w0Dsz57uYkFQckFoPXQEfsJi+U4dlqBg9lHcNacxW4Rv+KKrvRHBcugjYadQTaCjwq64Dqx
2sGpUzHaiqFx0KbhppDjvZikz/JkHAQlRnduSjgswC91v/qivEpCK3blwfqUyprndNCMOae+8czd
yPnjpAUPlFJ20CWeIRBdS6Oe8DBuX4wqd80h/iyJ+mGoWrzK8wb3v7Hdh3DhY4GfiQ2Dz/MwqG1c
xqqt2GjXML0ewZHfKOVrZXl2XX0eo0nb5F3xVMOgdnoIeZaiwJqN3DIqRAT2xH6mY3JDKwbb3fg5
wRenlFBke5Tn9nmhctJBI+qbSbQDNopdlvmP0EzukeX6NE7lN40VYqN3/U3JotcCPjAXaIfMZIva
RFC9+kW7r5p0Y8j5tSrjmT0FD54n7nz/C7zYXTtg65EUm1wy4L6PpANY+xntS+ql/s1QofpEspjh
QQdrDYKPlyjKceoiY2fqAILhyE9PGETxtPQqDoOZBRcVBv6LFmh230N6AOLK58jnyiexbU1MF0Ut
zNutFFT1nCqoavYQhtEg7oYsltNjWujCHs629V1JtWjnGynC6DyoVPPhpIJ6/1fl+pRTcF5GFy1N
pcAJtAZWAa249/VIHTmvDLqeO4MWZknuLneT/qe18Q/dtnjEtMrfZFNhyysqy2ft1UXYRReGcl8K
Hily1QAXdCmFyZhYQkkGrX9PMNr51BY1Cp1VP6xhxM/aP4vAc7PwpP3D+7KB4hS5cZjgQVO3ELIs
dGajwZjcsE/D5k+7WXM8XVYoHtOmo5j8Pp45+Z0v5LGrycJ1k0qbYfzjjj8RoBxB+TX5Hz7m+wiU
ouCq6qmbi/qjXvbHymh/xla48sHmf8tJ44O69fso87yezJtqdG1b+pmrpleaDsHYuhKpFX68GC99
G40SEHogoggMZDFXHvXyKbfQdNMzhGIRgBPIIA1hKtypGFcAtOdMl3lAfBbQV+qMlFjAMSJqlLyU
YnfWFoI87AAv2FTdbnqsneBxlrnDFBgzjxE+2Wa6/zcD/Sf2otEeWWqY9WrshhUunZS9Cpyni4YK
kuB8HOjiVzsZ5KLBHmpxSROB1Qe/DK5u0OytJoTUGpr/6iA5mc/fkkcnC6QaPCGtyIqL77O7VOqA
qHHjm+Qq6R2t2vG8dkc32SDr+vEIL6+Z/07lcn+ViQwqXYndiVJ8GDxYIQlZW2yVqlpZMCtT+ZsA
czI+bQB9GzV4mJba1wE3xw0KOkg81KayMqIzaPe8MFVAVjJ2SyDwFydyUMSq6ueJ68nPEWnGpKmv
Vk5OaI53whStnP9nndpFsMU5XHWelWdl4mpF+qJrPlbNihluPv5EF2fuZEDzn5/MXOBL4IeCxI0x
T6O+uzW7mb4/oO36/xZncURp3CkZDw9XqiVe60hOlzdGd/g4xnkvfZ4wDiLok4COztrO6AIrUMoT
6q92cz05xRPOY9a226C1rduVnR3xAFqDyVz8SCcx5fcTSLeMGvyYuIPWv0ly+ARgdOV0X4uwWHPV
FLSGIeGP3ii8tQ9K/uvjabu4S09GsFhm6dQEg8SsCUF8FULn9dmtjYQRdvxvTtaTQIu1FupoX0cd
iXxtJRsxbO67Ioi3Ec9ae5D+1eaBKamAqdDR+ltcITQ51LxKU0q+Ce9kdbidEvHpzydOhxWjY8Mk
y9Jv2NHJ3ullKfe6IndhgB2LwLuHx/RLCP1DWJkvH0e6tEvBXWL5RI8cpMhi5jBrkUWJ7E9GR1uj
bogtXapvsAZc+UIX4yiYrM7MSzrxiyspJ8stmxGDBNTKr6smqfdjw8u2Re36L8/gd5bBp7ntpUWt
/xNpie80Y02N6eKgolVe51J1aw3NCgjr4lhUaLK/SZZnkM4xD31NhqQwDjgKaoGG/kCd78pCl1bu
hItDMTAgoxiKYt/SyWIMAJdxw6EcPFQ8PI3n0S9XQPCXQhjmDK5EqtXE/ur9IYNgklQKTQF8wLym
DIhfpSBMK8O4NF+nMRYHGZXOhDVRuEMT7mdKwjRqR8MInD9fyadRFodZXFIDaY3CpRJigE7gNZX4
+GZqazKHlw610zjzjJ7sTSHyw6JvMTn369cmrx4VobvK0/ZJpY788YguRgLkPcP8OAeWUDIEHHWl
yks3zaY3IxteDQU1gEhJfnlz1vpxrIvf6J9Y2hItKUEcEqrSDcfil9mQ4nithN5dXK18pUvrDaI5
TkyUqnR1OaapGSk6BZlbld1jOI0/zb5YA76thFgOpa55P0D9dGMlpOHVBBkSXUG/sm8uzdfJOLTF
vvFyRB7UNHMnel5IKXxV/O4gYNb98VdZG8pi58S6V+bDkLmcLRV1F1pBhtLtP46xNpLFvgklpatM
LXUBI3wBJHWdCc13wAS7j6NcHIkpwSXABgIY1uLSrLOiHGT0xNFpuTG8/IBFzwrV8+I4AAWCWzCw
WV4m0BpcGjApuTuOmZvroFtamQ6PVSQrSNLfP3X5JgYahmmSCLDsTDY7af2hTa3MzYbbIde3hZtN
D2J6U4C1yMKHXoDaWCApU9R2zyOvNOAHkvdMZf1gUhU0hpXvd/FJe/p7Fs9KtQhMTegyFyVARO1s
X/xqZnvBdFGOy5xgN4tTjHSSEBWMd2t1ld9MrI8mY3GvU2zzhpQVKk51+jCoNWzHsAyfVE/5OeJg
YVu1bKLqA4EdKb0wBktuqF5Z2tiTdBL9QjpNKLsoE1SZbMgRbamn9K2Umg67q5SCpBPHQZxvml7G
OVuJKHyXXqRsS1SZNobvR89dp2WfKp6o5rbCVhD32iKmTKiq8S1dqk7/Rf/JEPcGGoo4daRKfZQR
j/rTtYdO/OyoRwkD9gBg0fd3ghIPnQ5gwO31zHKCoNqmqkDvMG3+RRwUbESTyhLo77PT09PjNDJF
d8IunG4wAmxpPSGqoluPH29XaT6/3n3XWfleBxxpyiBez5QyErMWIksCSmseJuvZ7A3bG2Wnw5F1
QIxRb21DqGhTqNtyXKO4n23kOTSuVooqzZSqpYZFlnmaOHrYkLWjcaVlZg9yIbZefV1KP308yrML
9nckdjCMGfgVS/UKZaKtppWyq2ggejBAyv0NOl2bbu158jtfP5tNXD41MFWKzH/frw9TrbU+VykU
b2Pd7g7h0dqE18Ye26Z1atj5+TSPCuy5qXMSiozrfTB0TCZrCgCX71AiB/f93ABC+6FuB2hO3daK
D0O29Tex468aGVycz5PIi+tqKkRDSQzFDVFZ2eiYnKMnXOETIeGDqGcref68pxZzyovF5E3OAuUq
npfRSR6W0PfvJorvA3iSLQJgX8qAcwX5k1mZz/vkU+XbfrxczqsAEqRC4OezVg11gOUjphzx7fD5
jCYAq0Cj05NTsX5usX+JxCeluaPbMRYvWVnZUfdDmPCunlYO+wszrENrhN4owhM9O2g83wJ9Zyou
gll2LW7M8D7Trszkz/cFgGm2vQieWjyzBKyGYgQTqrkaKswH00qN21Goo9co19Eh6cShWUmmzmlX
lFcswLOmYsFXAG3//lsqcT/m2I2xP7w9nmYlXhsoDtxnO5OGHrxyp3zsb5Kn4Emhc3RTybfgmJOd
tUV6eNMfuIyvRNP+P1h5XupXnP6u+XOcrLFMEaesKekkY0Sp1IfypfisfPZdyeZ1ATfM+IRYUaM+
49S2Kvt0fmYs5mRxp2hCMDWAPX5Xqk3jat6/GAZthdHGjlj7FDprXLN5kt9tqDmgQiHeMOCyotv1
frBd0TSGauVuVAlfPMMcnSKgY1fJGBd9vI/WAi0SFq8ewbR3vKDkuLXLvn3sh+luVOGv/5s4lIUU
g7aCsZQYQfxZAitcuHmUPquj+FKbKNFnufvHUdgjbEpUwSQKG4tpyzQkmie9dL3mTe8PtfHW9V8+
jnAhd8ZFFtIL1VRuj+WBLnm8pnwiaKk/HvXIKjBOauO1cuOFr6IjvKioMmQhQ1rOlmeluPQUtVsl
ydGX6jdT8fZlom8/HstalMWOwmlU90y9coNqcK3Je7AM8zU1ij9/OSPQRn8M+QCFLuf8K073bdWB
/61q1/OaZh8gDBrbA7y5jTf6MOl7OA/Ox8M6O5dnKhL0MoUsQmP+FmkwhU5VLJKG1k6FMFT5EKTA
UAr1vtD7Tx9HujiBJhG48S7YtaZip01w6N1Bz4JdraS6i7ul+RM9eGH7h5G47UzKXPNdpzG8xcI2
ozRR9UJ3wdXnO9RNvwhthVogytEfxzk/6RaBFueBYILUUxvdFffm3sCHO8ud4UG3kTrc9i5wU3Gl
7H3pHoe8LM6lTSqFZ5R9X5E9Iel1jlbQuI/xVbuPdvgnOmhaYL9uh075p+tRknCXZ3fBCLRmktz7
9SjhCW0FmecqKo7JrXQtV2pvaw1gV10MHj6ezrOluIi1SMICkPmT1HpuEn2tpiej+VXJAFqaNerr
2TokDJVpZOZY+ry6FyuevzMIo2q5dfozTBp79BIwLIH98Vgu5bJEQZeePUWit0zywqZpy6jzXB/9
gc1w3fwoHxJH2HYzJztIHeUIot9tboArrbkIX1ok70IvTipZskpJqjzXLHfqEVvkq3hP63u2RtsY
R5SgHTCsP1aGe+HbWWg68O6h6m/w1/t10upDELUK3w69ztwub6nK3IRH9b47tp97xzjm9+pr8nPN
0PtcMUOCOyfBdaP9SJV5+Q6aer2iokJRBmGpTYeo0i698dzqxbPxyRTdemU3SPPaeJdpLOLNF97J
8RwGnhoOxItfoufgB4BzxY124he8rlH0Da29ccy21gEQTbCRb7PS/uNMZ46v6QrFG0i60Ejfx0/K
GKScXBwQjrKLUreT6dk09ZUrYR7EcpB4k4kYNPE6OSsTaQLeG1XSHGoAv0Gd2L3/x7p9DAMHCJPH
MpWo8/yGh54+ddXBeNL3YLRdYZNcoda+Qd8Ol7o/19NbhFtsiBpRDjg51WE+NdGdolNkx19RtXKA
L+0rrJr+NLEinibyaNZ1VZvdvN9/Jdlvx2oY8oOn1hgdeBE0H1sRhy8TXgkrmeKFK4hYnGSKrrEP
eIO8j1Uaw2jUAYzt7/6jsRs/+Udvh0b4sO32IMZYhR9v9Etr4zTcYipVSeskLGYOhpUl12AnIUUI
jffycZDzw+T9mBaHSZaj+xUyJqOtMXZOyzdZq+8GgF9231uvH8c6vw0o4EkIxZE3UuNYFl/T3Muj
OqsPg5pt+vHeE775o7dyGVwaD/cnKrWizIN/ifkgTelKHimHVkztSceZ28BYMDiW6h/3q1h4p4EW
N2ipWQE3Xn3Q5ecBP2hQfJhtrDx5L9xsBJHRElFJT5WzKpcIxnVsyubQ7SCR45aFGw19102693a1
MzoA2o/JV2C+ayv94iyexJ3//PTsLUm/51n0bspb4RWXC4xCPlXu9/Qa8/jxkDwITk3usP14ffz+
OMvTEM05VRF5J0ks8PdhRaHTaZIOB3Hv3yJDZ/6arqsvwK/seKM+ec/dBv+ix7qzvc/Rleiat+Hb
xz/gfIFqVDRIYi3qNnPO8j5+OGSyX0f9YbDE9mvZSiKWGqp152XenxdPiMSJzHWqIPujLradR43a
iqf+4AEHTuMxhurQ30FL/SLl1doiujCq31oIaMRyQZPOvh+VjC2CZiUDV2W0maGc4lYrHH+bksv2
jqhuQLA72uHjmTxfQBDlYNOBF0CUGimg9zFHj+uoxNZWS1vVTjwPf4j+Tevr+0EA4P9vYpm6KlOH
mivr72N1qtRrWTgcAozNHPbh0RTGYtulJpKHebCyNS5OJuPigKHgfZYVZPKQVPk0HDqdEilShJ2m
X4va9PLxkC5sfIqWJuZ/c0WCCttiJyShEiC2rrATwm9Sbte3+ZF68GPyWu8ycmgcAKuv2Y15K+w+
Dnx+51AxBJTKAwT7v7MdUKCan2qteQjE6tGagLQLmEitfK8LU0gMk0tA03h/G4u1nzcVL4/JPCiC
ih6+pGRNa1eQG754sT7+tfj/vyAGghicTh8IYrQ/vmXvlTD45/9SwlDM/5gITFh8Y8rUfGZ2zF/W
f7L0H54zrGqSNNSc2Lj/df6T5f9wdABT5k6d674mD/C/hTCs/6iAQgAagNWT5v+T/EdCGO/Xxwxl
IvJc5wX7Rx1r+dBAUajWYxITpLP+gt+y8jFXHja/RXCekn2+Xcv1FzfPecx5X5xceIqeTmSQxGwc
nC48u9z7N5AYtsV9vYFJssFXcAcXbdqGz/pudGF1NdHKtli0aM9/w2LPj/KYySGeO3b8An/bd2fl
JuVmVqIODz7+mMkt3qY7688eCP8blsyZO884N6Wtcq76xCQs/t8HjPa20V2DLuH0a27//B9yi8uf
97/xlna0nlApqJQiSpFde8fmei5Zj/f3cyVHukl3vfvw42Td3/+VPpxCveZL+5+k4mx8yuL6w1Yi
sJKA8al73ln7eK/sYVq4aw+Rxfv47ziSDOAGwN/8ZHy/hJKmD1K1JE6N3vBG3obHJmUegTjDDKPv
sIZguRwQ+VeJDAJg3jJbGaPMEBLaLXZ0qL/JvLVwOnG7Te+kmIGvqt5Jc4HtbB5VcloaAMDzlse2
JmVWUyBhZLdH5S5jpcRu/TU+ouOwVR4gbMlP1j7bjm/mbfz28Rd8fyn9PbM0fKhlUofj2n0/s55U
x13f8gRXEvPGTEaUbvs/kkb8HWI+a+bhcfQBBHgfwhctafAANdqBNBPi/OgQFVAZFKH4o/fqeaB5
lk8OmmkKkwRTFWZRT27rIX/ED+ZZr9dwLhemjPEAAlBR/qRRs5iyNObRX9WE8awnbPgcv0ydjz/K
Qhv2f0fyT4jFG8FXMMdpoKCx3tPb4rfKHETzo7q+s+Ydulh56uzD8Zsnc1550v2i0PqeSLOWYns7
e97/pQcou2tuIxcWOc+O+fUh81I1lg7dU1HPfBDEc4YkuLNyCk3mPjDvM1S9zHKbFCuH77yszkb2
T7jlWYi2MGLQLeFGH1/MAAXzZocrHKoHsaPD0//4k11aFICrKDDPQhcohb9fe1EMSSfrODBGDOVi
Hbrm6pm0FmKxvD2jbNU0ZUDRIXRHalo7EWGBxsFFb4ecgAPDHCGobo0ddOFO4bP9M7L5DjjZVWNW
Gcn8ziGb9O1kZoxG6aYRqpUr+sJVchKGpsf7MDUWG2laMzpfUg71KDp9mG+q8btOI9orh2PkP1jd
yoGxKDH/tc+kWbEMPAGQnuVWBqQu5kIJJARq7cO47WlDCBvkEZzpBd8xex2gcWmU2BdRtKe6fF5O
Rx0lwS+A7ebn3rWRBm9Zo/zKKmXnR+pNX+LoNfg7LCBWjuBLW48SJdBvjmHlDJrXa2NvdPju2LTi
QIIUO0u+RsJqVzd4O+bitpHXKsyXzpXTiPNiPlk1dTQ0cWiQicxJ3/Bc7xu335Hn4fuxVlG5tC9O
Qy3OY6tJ+rbxCOVHsFRxP0SBh+gr6/PimYw5E50QqlN41S9ynSCvR9MvsjnXqW+zXbxHo30jHKv9
WrZzacOdBpLfT51QYUJqAi6yuWQ2ffdlFEO7Q97q4wNrUXH9a+2fhlmUETxJQkTI5BrLt9NO20lu
h+VUY4uf1d3ccVjr+f2WaFyex8rvihslNxKOxTmSRtZgNBkbXH4YdrinmV+rnXQX3hq7+CH/VCGP
cUDk42Aix3f0Wt7hWAxs1iEll2d3Lvz9/hlLdoKOjj3YRj4j+lVgrG8GYKKxtF2Z3EuXzwzk+M3q
OO89TCT9VjUn4mhfRVs9oXIKfyBTDnEGkHga0nIXlmOI+o+B5VdkjGiVF6ObmpO6byvZe8Eowb9J
GktDxGyon8MBrfEAHZafH//QS+cRqpqz6/wsoa4t7pQBpa9WmRN48ei79d48xAd9F23XdMwXNZe/
FttpnMXHxxVcR06OWZ/TjAj4TGijbljstKvOxdXPibsNg0TfLrKbm7UN9ZsDuVx6iFhT8wH9zBN4
sXWzKu/ztGCUKf/BN+5zdo8p5mD79DG339F8OeDljSH1LvoqHNaU4i+9JejO/hN9sZ+1vI+VymDs
s+C55IRbcdbDnzachpvQ6fqVKtql4/A03GJfB4WGItEcTu50aqz3UlqtFLIubSEoeDzHdA1B9WUi
18UxC2nOdTwdIaAk2vcS+hSp9Pjx2rw8kLm3TXWVEsgipRJ1v5PR0mJtjuWdnvWebTVjvTJblyoD
AN6QIeVpAlZzWcFF2k0Wunkw80U1XeNh/OQdIgcxR9vYK1s0ECO4hWt31qUpPI26WBOGFQy5MRLV
nNKj6Zk4nSC2iJvQx1N4ce2dxlkshmjQJnyv5091ox/Hm+GqRX54dGS72FiHtUFd+mBzD5vHJLz4
M7bU5KftJHLAAfVBiVc1hbcyl1ay+svXlixRLuOhPLPM3t+O9TgEY1yQyoxHbz8dyo2wQXPCGV7+
Mn9cG9PFGQTozQ7msSfjPfk+3ohEn6wlDAq9iYPV2PkGBPZcCPhR7Y37NRHuRWf+71v5n3DLV4ua
yUUKNI/duzePtIYaDsa96Uh0pRiyY+6Cx/leTJ+E++RmDSVz8ZgGgMg4sWikTTMv25OsLQ7VGHlW
BjtvhhpHEgecrVNszYMB6mJ0ECLZp0/W/VqN8NLKQQjDmIumXBNLeHbmST0GR+QGmV4/CWnnNFW4
tnAu5sC/fUKo/nPdLBbOBOnN+P0elPcIgOya5+JHvPW3Jvo9trRpNsU+dcp7VtEu2K/swvlfvbx/
lJPQi90uhKlkogMzv9zmMll3NeE9zRrKndEdg5XT+eI4OdJ0ukQIYCzLLUJhCDjvMZeoVf0c0+IH
Jnifu0C7R99RsktBHp0sK1aw4JfX7UnURSKhFJko9kjisXLGXwV+DTfD3bjx9sUOxSbUCDeqnfvg
SopbSp+rLJjV8Itd2ksSOnVzVlc55r69ja+6eBM+NHfBLtxYD8OLNTiyaCMru38Z3TX4zqXDHJge
Qi7YrbN5FsHjtBIKIWLGAxriZGt23H42/gyD+ncG9U+Q5cHQTVIcjRUHQxyHTybqJnB6xLXG+6V9
SGcKrAyPYXrFi+uiGxptNmUlTcuQ4miQYZNrZ2UzXJytkxjzbzg5Y2iDGFPSz++AfXboA9ZIu0c8
2FVurK/m3bBNtsFxrfR08Zan9Y1xMBUorG4XuYRRyZ3ShdyDM8AdmyncDjeA5gpX2/scp/6d7Gab
6QtMqX8zWoyKyV8khPOXKL0cOoYwGyKRYHvHbGe8+VtsWWe0o2pbe22DhhiCDGussIvfET9hqjZ8
xTNSOQ0gK0esmt2oYbZe+7aH4+3HI7v0wqGk+98QixIl5nlYo0qE6IoC3WZz041fxZIBaZRu1PTw
cbSLlZrTcMsPiHt5kMWEE0oHfTK+Yfw1/oR/oC3upCO649VqVf7SQXr6ZllsBkUwJzFVCSn5PFF6
rnxZtpXyyhp8BE9RRV67Ji7ujJPH2GJnJFHsTeHcdKgcb18/Sm5zhXJ3Y8+PhdGpNuObd9uulhXX
os5/frIfO7VDkbVjP85PswkrUBsJ4whuR7Odtp6JtEa1t5zVV9GlO/F0dhfrx9cT1o/yO9XoHNTa
p6vsVSPhxtpw3YpjbYyL1RP1euuPc5Lvawj6+oiR3sVl6z0acqCsoRjmH7687E+y4KWDkTelZmLN
l71cF8pW7jHvyxP0gO0KZ61dZ4njy8d7Yy3gIrERgDdJo8pMTmN5mzTxlS/1qPt3+v+w9yU9kutG
t3/lwXsZkiiJ0uLbUEMONWVNXdW1Eap60EzN469/h3n9fDOVQsrtb/sA+xpw43YkqWAwGHHinA8t
DdYC2lJkOV3dLJXJy7IAVyvueZ/E+5EP2zBcOeritry2f7NjN/GOh6aMbxXvgi3ZirphuF0/3era
SmanDcyQ+jCJp1H3o9iBDPBRegcDoKMVzLiFlmmwC17UDrLZoevb04NSgF2SgVMQQj9r2e/im+Z0
U2dHMFCrVo5FGVraFjsQnKKRKh/UZ0Q23IX1dhXlLLbw2hbPzl4XBGWRYnSa0Yf4EN0A9GaHb4Pt
M9XRvv6r0wf9WrB9YXQPNbE5NtHI46FuRzhoQMEOxD8LIDrH1Rb/gt9gXhaAHjCmAGUxfxgOMh6k
GE1G3ruLJpAEtZ/6D2NfHZQbw9E30uhKd4qN9q2Kssu4JWszFAvxDFmTgIFhvJ5edAX1XOJprohj
LwUtQ3L1JaVRbddTzsFLLn1Udb2TC/qN++17Q+KdYkQrs8mzkeFjigjkG8pbx/l7NNrOIzkJ06kb
sUWsDzXbnPLvFKxxnANoVBDGq5F1nWpDasJRum4bDqlzPQ4tldnw5sDTEVMWqCzP2VIyTD7INPB1
hmGyvf6jR8jbBTf0RpSW9Sf9sf8OslCfZd+7O3nru/lKz2EhDuomOsxoYuN5d4l9kqu+75qIgvuz
8PdwcHOTalG1BUvkZBs9Hbzr613ID87szZ48tanwvhnAdVJEOljizfCWJ0LsBUFimF4NFXdnEFSf
140ueDlga5DKAbhLoIJmN1lOpIDWiUFZmnwMMnRu63AbJZBCAmM9AOKeqvMHMDytpCYLsfLMqvhV
JzlCTkjVT+giI9lDeGh2Zr8mGrpoQcX4I2ofYKmYJ+iJrEKPGDh+lqg7nr7noMq+vnEL3oH4A1Qx
MB2Ya58HIaWQNB2yiZQpGF2N8I4iUbYrwU9lgH/7uinxDWbh9czU7BzSfBg7OY9MkOgLenGQ7YMR
QTa/CqVwxvTlurGF1Aazj0IaC5g/ABpnDsFrqygbHWrAZZ3bELfEAUfzRFmrgy1uH0YgMUkB5o2L
2ALKhwBspjCTwQOdXKN2qTsaBZILM7Ir+7dwsMCDhFlkgIU1TKzPlgSobjvoUQIZodbywNxsm1K1
L7vc0UgC2uWaQS9xrX4h2svzb2bigSbMCeLQ2TdDElz5EwVfRgDGWSolmyiBugcnLOLya6jkrtYF
tpQYTtjIfx5HLIwc4cWN56G4Qc4PV1oV3dDHBJ45GW6DlzlLwZHKjYnpnRwyCtFR1tVrrDNLhU1R
W8edCTqYS0A2NGdjjr8W4asFVX4WP1th9eiXv+RigHxQAgFv/45oxecERfYq/aHRtVrnpedCDxBH
/uhSwCXOEr0+DNMBooBI9GpiF3oYMaUsdkYerTS/F9BVmEFVTQxF6AghF5SjReaTrG6PT438m7YH
bfV4r772d9kmAurdDN36BeDpO+JGnu/+6emEafixaQkuDzLHGgdJU4O+HNHGjHJQ6N8n5GBJ9Up0
XngcU6gsY4Af0Brlctp2hNa934u3eLuffvwlS5lzm79BDNntd/IW5CFrYOaFy14QBWCqUtOAQz+q
up1eCUkdQNRFQBtR2BAiSiyy7G4n+G46pmGoy+6+oWMD5psH2dOBdoTKx1refHlngM8D72U0AQBA
uagaFyUvml7klTJKSe3EctANXf98S64DE4B6ITCogHvNzmbSg8Auq46u00OsuPBA/53fgHFFNMyD
DXKqMXxCfx76qW5/M3H7uv3lFf7b/PwtOcnSUE0GkkrK0bCpG9YBof6/MzF7PaK7pyVGjhUmSbUB
UDwxlP/lImZPRrA4UnnCIDsiSmHT4mdaranVLx0ADD4ZOOCmcazBnodQ1ZCo5EO+69i3UF3M4jFg
JrZkU3z+hSJQVtL9hdgFg5agWkGei97uucFo8uNhEg0LA8Ip1MxtiK1soWq0Ej4ub116Zma2dRpU
vDQJ86ostcbHqFZ/+5D6KkwQ7MuYwbruCJdZC2wBBoouFybpL2ayw5oaqZmKR2gU3uh6bBPF2vTk
NqwlFoRrZIGXeey5tVnyPBpdKyjdITfe505maECXWXYBtgNQyON98hQVJThd2pXMYmk/NaphmTKG
Ty+uWikLwlgGqIK1GoBPqWsYqlsHB73LVnx+KTxiAgMjAJDFJAghs8utqqsomSqqo00p1W548Avw
oUHmAVIm2wDsQ61D5V0FrIXyIJmYBGF/4c3+PG0Dp+jJzxAB5iRxN2LMPJkd4n+d+iDWLmzZmmzV
UlltrPnP0t4Kvge0DTF9hfvo3JSZh8aUFwrKpcUk2WarGLsUBajHNFDVfTzW5dMf+yvoPoQ8KEgf
wPs1C81j3PEkbrHDWfyWDjqjmElK+FMLOQFIqP254xwDiwqsoKB2mn3O2I8l0k+C15LKB61RbsI8
fUF/GvKQwfb6ui6zX2oQXOaAugvV8XnHQC1CWqWBiZOhEqcZgUyMDhP05oqktTP6u5Zfr9tb+G7o
92BJUK9H5eTYEz5xEbNMghIDn3jb6fo2yjO3hRaiDCYna1yrECzknMAZi0fKUdL1ogdbT2NV+X5K
2fADchau0B7XmPmD2FD3WU0PLmO0GMJBeoxhVUzVyOLPTxaGPjr0vSyUIwpQ9tRgV+3fjF5diZpL
RnA/a6DBwvTOxe5JESmlsSLAtVMwFMlQDim+Q+fi+idaaF8Jeqa/rcyiZRxPVt03ms78V/qgeJD/
CFGq5DKjrvGMI0DsmGlf6V32tmJ4bXmzQ2YWPVSCQAzBlAfRdSn3kTvddDdjz8TAaO7kKG4/r6HF
LrOes9UeY+vJh6PZ1JZtCaO83UvtrwGitdeXtbKqOZST1pmlTkhpWRM5EsC4cf5EyMrWrdlQz71P
M+QgrlLYMKH2WwShw7XHLlqbm7+8tM+3ahaX1EltSCcco4XkTJ9viBbZtN8G48H0X65v2nFXzp/I
57Zmd8moZjK0iWAL5Bh6agssm/aaPpiH4g2igvwGHJTI9PPn3NNuxreSs3SzFoYvY+P5TxCbfuIZ
MhCrYEjCaTOS59z/NkY7Ot4C3mervbfKKbmAWD23JiLniTWFNJafDbAmhuVwtJsXaGS4WWlb7/19
5OY2RCL3ICPZ5IfoJ954ymf0/h/QCYqL89q+Cx84+RmclCpUW8S+32KEzBbVVAuUoga2eW20eC3Q
HHniTmxlSlH4VQtbtavtq90HhAkSltyBAMW2NrlXvIau+rZm9VhcubbCWZTByIRldSM2WoxQg9mC
Ra4PTZzSNg/RHdiwm32LcWrpd+yOW91JPv079a5+S9Eaue7ii4FHVO9RIRQl1lkKQ1VTS1Mkj2yK
OOAPMlgH1p5bC4khnAqDUACiAoCMUdHzrzmBuZyYYofj2+l9dIfdeJeGbAA4BTV6xaUAl2ke5AQL
1qLXBO0vxe5v1tLChQfT+a+YuXZTCTYaEdcFZy0kwPtN/RoK0KM7Ou1zd/9fzfCdm5y5cRACp490
R5wmxSNODJUyFiEPFmQp+mHt5lr2qZN9nl2ZijmEXKvFPu+G2wypBmSov7d30030qqOa5wjQl8qa
1+4pdn1XR8t7k26ako3rh2oxap38lJl7G3mnBvqIn9I4f4k9la+gVSQZUw+Fi9aEF+6tQwC86ffo
Ya1GsnANQWkHZS+RoGCKf3ZBxH4EhbMMR4uS21ba8rGFhPsaS9SakdnNkCSab0ZExV6Tn5ApTKxf
nfF8/WguRaazhczOjcYTDopfLCS9LSAm/j7sksfQofdWgsY6E9JB4K24yb/oyrW3cMOe2Z2dFHUk
VVSIDTSh2k7wz63Pb0sDY1BrYXBtF2cHJDeSCsQg2MW6ieys/OQtVN6qP55TE8pLf/vD7FjUgQ+B
ZXGDJupgGyEu6fHPg+iZhZm3x6NsdlUEC02KGkL0khu/rrvCUgg9tWDORsUQumrLB6EL0x7jw+QZ
r42jIMfyMLwIXFUx2vFnfN989juAOu3AGVcenpcPprMtnNd+1ErqqlJ4YlQjZBNXMh6J+r1sV5L+
RXcAfAuDEXhwYlrl/KKAst+YGJDKYpX2VPkgOIcYZOFd38oVG8eZp5PrXrPaGrwsCmzoMUSoH+r8
pZger9tYuFTRsPz3Oo5d6xMbvVprQVFhHegb36lhsIliYl83sfCuxBahQqShzI9R1nlzT+Z9ACmQ
UQeAAojCape5whOg4ts7qhN5a0F1AbCBxx6CKdFB1gmwweyoljJIRLIS9gROWrNTx4+ZebBwd0ub
zAOP6hoyeykKnRqcHdtEkQsVA0M6K43AocR3A+MATmvHSgM3J3QNKy0eJ7OEDGUryEMAlA3SkjlW
OjISK5QSmOuTNzVpXMiZbtCYRc3zRYrQG2raV/x9Xq74QDoUOwDzVuEcC1mvoMFVIfuECXz877n7
gwoAItUjXHMoXoqdmIEGE2ABCEd+APDe+S8c6MTaHF3b1E1mDhWs1YCGAy0RO6GjPtON6vhgwVwd
/1h02FN7s0xTahI8cMXBkytPoJwgY2sXv3GRCYz9f4AwWvqgp/Zmr9GSl01IG3HQq504HnjCt4xA
c0/1UJhcB2QvHXqQn4BEHnMT+HizAyJZmeSnGQ49iHOZDAhMW68kBAuhC401zNihViaG18Sfn4QV
xeoCsAqglMSj3sFj/hudrBLleG0ttiyEe0FYhaEBEfYvOt8dhfwsN2EIt4wHrKukshI8iU7HatDT
tQ/gkNdf+f4/iDIXh15QDeM1glViYOFiAEpKiVygL4Vn0TOQmQ7mdDPIl+PecSW7co9fboTS7eAM
n/8BJwWZx4CZ9VnIyZIyVBo0y4GnQtOLNSHG5QTeVrHHl8Rrb9bawZdBdWZwduIzqtdGB8b5Y1Al
t+rxQTLY9a3mQbU3tdO1LytWcBblzgxa85Hzrs2SIcNQyvHZab1Pt9rAMsuNPdMRDHATdB2eug3/
oL/WP+71bwuZhXP3zQ1p5AHeoMAbGBur+zUhu5T60cl7KGpDKONP45tYqmCGAsYALZ55zuJrql8D
4fCvUobLBdzRFRNuAvHXrmSAi18S7Vg8cSEriuA9O/1J2I5SHwcYBAscga0M9iCjUl+SCEBmwys2
qe1/rixwyVtPTc68FdMf0piGMAlFcd1rdso2syN0Olh8zzFyUm1WAcxLX/DU4sxdE98odTOCRSW1
wwMQzA0UQX4Ee/7V2YOLlrdXZHtBuxN4axzel9cHPida3viSR7XKeVuaR0aBxmRkwHONTfi9+i4G
FiOYrTt7/el+EWphDS0WICuBYrgkjZJzgKZJjAJjoVW3SErvw6jA3R+sJKOXQzwzO+JSOQnp3IxN
yBXCSbXHXPeswK1uDRtU/5vwzfpQnyHWqmxGlSkuaosdCFbXqiJr65xdKYWl9WoEej2mRfVOCZFC
Gs2NVlprOM0lXz3dT3HjnKwzbo2s6ELsJ79FVVFz801ip6y8VQXQGbf/2nzSZbVntrGz82jS0K/L
CQtTHiYvr1ltC4pCjWWho9gEnho4q9RXS8H1dJGzAwne9TTtxWaKa5PcVpFDtt0Wwxugv3q8/e6D
Rul3+gv9g7XuwcV9jcWi1AFIFXQHxJzR+e7yCAOvugaEukhBbN9PMltuxxHCRuqTIscrgeci0YE1
4MWEECW6vBeTNioZArOoAGIC09d+iIF+6Zvv12PbmomZuygxQFpFDxNNkD4DTFWxQUrllRtiaddQ
IQL+DFgawKSEz574pFloYCGRYCSLp73Shb+tKf2GqYKM6bwY1m7ehdgJvBuebMhqgMWcW0syP6c9
vh3SbVHSzvddvst0J/vVsQFRbNyphZOZbFRstKlXj8PCWs+sz+JMaJAQ9QlYF6xlCioGsReW+05M
KQrEFLH9t7D56HQI9KyFmKWrEUSaJtjUQYEBbuqZd2roQFbyhC65eVfthP71BNZoMeAT/YwxWrD2
blQWYhqGwBQYRAIAcvHZd/X9Os8z9NGPo6dmuJ/SR2MniMwUd3ptOQs/YtUbfWcN+LZ0RYlnm8hf
cUteAHrVxKS8qlXxifNPEN95IPp7pJh4S5z+ZvWTLoTUM2uzaDPQ0KqrCdYajE6F77FH7zWn3HGX
Cxpfe5WKW1zus9TRAJcjKHwE6PZCTRUCKpqUIQQx/2OIWPpzvOPP+Wt0px5QwN9zE3yKDYa0oX3x
2DcY8l85rYu7i4ADmSmMVYh2+vlxVcgwlmki/QV46jpb8BkKHo3sZ/l9PVldODAIbwSkluC20i74
M4y4NpMatMVMrn9I/T7kL70UeoDVb69HuiVnPbUze6W2fRQl7QQ7efiYSD9zcojJSv3zMvIIxjYw
bIpJXeAGZ1lbwdWxaQF4APqnGBhXjQe0NbGuekMtPHHkdg0gcOkpOHRCKAQtJaBi5rlwplbq5Eet
xXqSPSS+/zloqu0Xw7avot1QSqzqvirgiq/v5OUXg1XgEaCqhvLJxRA4gnngUwKrqV/c6TRiUIp4
qlW60/ru67qpy4+mgbQdtSJgcARpwOwlo0SjbMUStZiSfNT8a4ACYpqttc0u70AYEeo4uGEBkp6D
YppR5UPb6hbL24YpPGLJKpn/pWfABDQlUawAHyJgpedHavATXy4bEyaUjFWR7nW6vy0GKDNXox0E
P6ssd8rkF4BILCAQ/xoHB6q6TDWf6l7blNMvvi5bt7i30OqUhco15vhmiVsOSDZkzgLAt1wTJOXd
joIXUgwPk0120IFeBr302hjN5RiRio04MTqLpWltaYAAwWjl0B+qO4FCNNsFNkoc69fhBex+Zmt2
HPsUYintAFvaxhgZBVmAecs/O7CErc65iu93HrIhQwWKF2imUEwSz3FOo6G1dVIXlIEdx+2mCcKW
9a7I8SXb2FazeMMB1IAGK9OywJ7UdAUxegmfwFIt6LXgPwI4fcwMTjIs3weLSAOU5TEhBgIPLddN
+QulJMiY3ePtZuv78ZZqLHnv7iIntePb5O3PTyruJLAvomAG3Nzs0qhMJF2kbSgLJletOBDbINtd
saEsRB7BjgkLAnaFTPz8GEHvCVcIxVhB55WTrXup12xF3XEb/QJ8GckVXjgJy2W2+uJYiBGnluey
w3lWd/qQA+uYfTM30y13lK8EIA3JFsRzUoCH1Z9PbIvq/9+LvRAhtuQMwBsstrcnj3qgS6lBD9OA
mBZJ+l3iSTtrt1YnW14m5mOQXMH83I9bnw+T5A+UyTxkqhLYhK7B3hfCDpb1t4lZBMgKjGLpAUyk
eDzlYQ0ooGoPawDONSszT8HrrYFa5QgUAIk3cqXhNv6O8O5ed/qFjFt8o38vZo4mi9usBG4Ii6ld
/X16p14p+HQejR/hVgyCrrYSVpY1v0eqIerkooc98hwHrrGJtqKZUMZu8OJvR7gipItWO1JLToEe
P7CwADri2M32MtOjcCzphFM3USdBXtom36/v42XXFc6GhyEAsBhpEUOW5wcbXPKQ9E1gAsRLj2An
emrtxpkc87O9y36R2FY2XebI76qXOcWdtT5FvHQvnf0AEXlOAuiYyrHRmfAXoX9T32d7wcgMjXT0
g1YP9sJlcWZrdvGafawPpIKtEbaoV7+C8pSF98QtNuVaxFz8dicbOzttfqxNciM2VhAwCK7p9pfv
iCeh8Q57aGCTl+ufcuFReP4pZ95CRhXiogSrS3ckZ5oNebLn6qZ+FyTwCM+P3d1/9fIF2glXMMV/
VWRwsy0tZUtKkXiLi0HxLM+btonNK5btVLAgYdjt+hqXTqGYVsRFK0Y+59PgFrdCv7EkTLcZeOAn
lp2r95W1yq8mfvQsqdCOMhJocOviKXbukxkJJDOdMKpYjmzykq36CgBm+K6WDJkMokzwUmq2X21k
zorVEvSC4wjIsQBUYwQF/zw3roFDI7OGFnWSuLwdx2anl5/Xd3HpNocJTD9BW/N48s9NtGEJsDq0
aI++SQFi/Zliwgt9dWKXFdpfEDJ+mA7prbnyTLvEXoqJLuiw/cVfg7fauWHJlxVwYI/m8UGvYApy
B1VhiGxZEHMPjyWTzpWdERWbj8ypdypLngso56zVaxbc6C9/BYGU6DPOHgVlR6V8jDHJLfv3mpx7
jfJumWtetGhEwAgwCoW3zfxGr9qOGDyxsNaxsZUgY1IGJXNtbcT1skaC0ZcTM7M4E0eNEWKeCd+y
sJPK4zvVFVdh7Lst0Lzgmig2q1WgJRfFqQcAxERp8WKsNusjrqktbAJneFt+O9aBXJQr7sleBaNN
5KxWghZeFJgsEvBKMVuKyehzx2nyIo9Gjs3UcPO2d8Zu9FRcuYjbK/icpcTizNJsP/080guawVJw
L7Q0yr2/+3+FvMRbxwwsJNZo9kItzwRwVGCCzhemNGCqztsMT/oWybujjYBbgkRVTx5R4wY9STlh
FsVdOf8LPgNzqFtgOoTi3TQLMVlFJYkOscV4ST0kneAgtOSNkte7qP9VqMnWKG9aWdkV0TMNQJ0d
1Lamrj3+F6pd0N0FZg3jHDJ+zbxcPJI8kKsAyw13xl70S5o9h16IGJla32dx+c1COmo18FkM36DC
Nr85AogUq0ZSY5+PZH2Cf0Zxm81am2Lh0JuQdoFAFVSfL0fRuhBM4BOabch++VZq3+tguMnANnr9
Ay6cPzFUjvAtQ0HmQgMRmAIwViu9BXmHaZdS1W6VYs1HlhwTwhV400IRAfJiMx8B5y4p+2FAhcvu
fxe3HRBXASsf802xrXMWpvuKQese5Dlva2na0h7iE+Get9CBuSjmSWMdW3k1WgBJ491cRqwIFSez
1qiyL81gPgp7p6N3Lqpcs3Spr2IK0j3LwrhI75qS5AxZb0up5lz/Vpe5BMyAXUFB9Qml+nlroM8K
MLZBRYYZ8b7I73Re2sqofA7luEmM7OW6sYUzBWuCbgM8vrjY5o0B7FistyXKdpZ6SEGC1Rm/lMZ/
rKn/qnQRCABrwENTl9SWjfn5V9Jl3vVfIMLj+TkTbJ/oJ4MQyIK82GxX46kxpLDDoW6a8HbSqSMV
Vm8HxDjIyvjY9PGOtN1KzF76kmhHmBh2A7z9ogZE+lAHCAqio1nxaZVo3decyVG5cuiWPiTucsPU
FQuqcPNwRZIqDOUJ/jJYxmOdZzuAvTaF7N/1XenEyWqQVhd2UvQBxCHHh5zXdYLJN2qpwacU3TTR
Uwqd4FXZCChi/bZGZrr02SyQVYnTfhy9P7+GIDSZpSPQeQwcIK6Z+a8BOWSayaL2vg4+Az93r7vJ
ZQRDe+PEnlj8yauvrg2jxbwWPpmV3/AUZEadv3LwFrLccxuzZBM7W7YtmqNINsdk27W24EKXXPVl
TG3zIfJZ/VIJFODrKi7nMls5tyxWf7I6pSnTsAnhkFEUf3Ho7yZEv9XLikELj0UZFHkVT24LliUr
yoWXQfvcsDgpp4ZJW02AtcFwjxYEDl4+7iF8wDpft69/wMXTAEk6CL4guF3kLX3OJakb4Z05xUkb
m9AxRghdjtyWpsjr29/XzS0e8RNzs6wsQvHKRykE7YgmdCN0yMwCdI3NipWF5E/s39+rmkWvoJRK
WUuPZ25qwJ0Pas/7aQNX6XNmQZ16HcO5cBBwxQFSIaar0RCYPUXSXiVBKcOC2el2YAV3dGjWnnvi
75jFZMRG/PW47gTuduYV4AoPp3CEDZH7VA9CnU1Iw/k38eqs1bHTds2W8NATDwQlIhiLGtjqvOSJ
OAIEM91HrxCZyW7zDwuw0UPKREUiBR6gAvmO0wp23w/pWd/xu+k58NYqqwslLnzRk+XPUmw9gACW
X+InVV42gjIlxRNJzu1gT5+yV3OnHsRmFJadbkM3/eXba6QqC757Zn/mu2HqlxMR9ttkN/qWE6oP
crrGKXLJaQIYIFoReEUQoYIxf24moxIcgw7yNRWktKYGpkqI8pmO/NB7gnMww0ASLkalRHdp7UF9
nCCcf3ZM1kHIEGpTgvHo/LMXjeFnfZJA2fyjdaFlfUf0ja6g5tUkdvmamK5gxsVosWdAdC1h/I5+
rzaAg+ifFSjrpW0g1Em212PGAkAKj4u/f9S8dRD7UqQMKX6UmPSccINGQPLjd/ROuDW2fOPfk92K
yYWwiGYmCJCgNA/6nPlgVq+WYFsvA+zDptr5FStudW+8iz0gzn7moElsRKsEhvuArbIhLx1zUK1h
WALwbDH8f/4NzKy0Kr8OAd7fZ/eA2G2tJyH8AuK6N7LW9loKW6e2Zj7dFRKpQYmIrd3nW2NDIgDe
zBTM8sDbANEHkL1tApCS73IPkumHdKNuk2f9M/JWKwPC0szzkGdCWBo3OV4r8x3XaqvleZSLj9zh
N2wMzG2A8MsHt736o3Dlg8A2owADUd1XaWWi4jhAcGFcMF0BKaaBcmuWYjSR7vtaVSCVABlIEyGS
gZHcTfZfVsS81Mls4ydA3dC5vhMhVwxhRt8/wbAK6q9NiRJp9rDq9AtpI5D5iHeygM/DF869gJjZ
gN3CTxL19PQA2vK9dhANivo5QP/xur8vuPuZsVkaNySDJscqjJXSW6pnGxAn2mEI5uiuwtjrGp3b
QiRH6xGy9QAhW0IXfebhodmPoWLBHGGtrT9kIUKdxBLXl1gLtaHE7va6i9pzfAPqaONrbW8vnR6i
kdAzgOA1atBo3p9v7RjLIQ1VcF0Owacc/Kbln6cfgo4E3+2YUV28ubtBsShEBXzomfqVV0FUQOhS
hMBWUiDXQXC42mFC1Xd2ftDQRalClIOBBYZE8+wka2AKafBoewfQqjVewrIrwfodlHEsV7cmzwL6
K5DxVgaXO5/qovrQmh5iA+4g5yO9y/rAUGO3zDJTCW0I52ZdufMLQhr1nuCJy1WvT7W6I5s8pG3u
BpVPlOQ5HjCLVDitFPEel4EfQ7vWHkySghgvGGrT+Ar8MB4xdZ+PvG68HhE3oVs1ncLIzi0p1j59
2Q96Bnw4oC+bLIwj4uJubUE3R/UxL2MH9B2+/joFA64lJiUx3ScGOFxTt/FHtXKkRJAeOwME5ILE
RjZJ5TspHYzWs/qh1SvbpMnAn5u0QA7P4qTJhorlIDmJtlkdJ8VvAgRe7rRt0YYWpCnB2gl636yo
MxuTJUbR2hCR8mVcNdQv+O9Mrsziu9REEIEaMGtlfY0lfuZDTaOG3DRKIrcALxlmUO4gmzii1JI0
vSmXTFe5ST6zdCB569St0WG+uiLmMI0sgQIFZPT0Mk9it6qHKoIUUTJYYP2qsc0v6SSp+uAUflRZ
hm1NZtTlkE3slfYlkgIyYHIY29qwBIj09gXHapz0rVKZuvTRWB3RD7wnefIjiabMuOlKqQhi/C1a
p+6CIiJN6UEQpg5vw0YjGbE7oEvMnsUtj/0PnYJiwRvINAzQ/U213nwKS8nnr1yx0uS1r7Uoj+0x
Vri0kTp5ym7MlHAEShO1n/YGxGWD7qIKS/zbtgAC8pteqR32tK9hLWVma6b+Y0ZjA8XJnirDfTlU
GjLNPPE1J6GxJhQbzJrvEwgMtRseonpgp0OkxDdqLxnmh1YXSeHRqoB2mR3XieznDidAqoPplZdw
wyQMtHpHp9h4GKqqcQJJ9smbMbU92hZ6wCXQN5ahWplbjGKn5A6K9NaUsy6oq2YXlmGaBnbQo9f/
nEzArmn4E5pGd6TqeAtarKiv+AacmwX8PvcVyKP5MhKoO67yELPr6NTyWwwuiZrNBOxcD5B3x4fB
jo3AV21F7ct+M9Z6KrFhSIix9WnKK9WOtaJoPsdJReozQnyzijpBXTyMfc1CjRbKl4XC3pTseCwF
gu87jcIKdHelMhaR3edygKbQJOVdZGTvulLUzU6qeD/IEFegoVaFL0YQh0hEb0gNZmtM2DdUS36r
RAuoCoGgbhjey6qMy6/OmFT5se9LAOGSkGaabpNQjfA7OqJM1UdmNHoIStOANJVn5EOe3EkyobWr
SprcuI2cpuEn16rmAb8e0+dqLvvtwxijG96xfqp9K3ImFW2yGKiuGMTBzFTDjtpxOuYVcpDOKrv3
IMCfv3PkgAmgOH6mDeAHmxKr/c0H1c/vcl3SMt8uTfDsguMnkYPWpTGKnhUbR7kLXpS8aW0Fk8Hy
k5pURHXDsfKBU2swOpZ+lCTXjUxUuKTmrhriNP1G67YGxdmQmnoDqLo2jtumbcPxCYKbRpI6PB0s
MFCQruZhelPSxISUuwUi++zQ0aZLfLseqTS1LKYDD+46ayoBJFaSPtpCiEky3IDHqvSVJ1PUg6xd
CfWaYbpBVfZwNhoe+qKL4tsMVPHJbwgq1WnjGlm69XGiVCevp7p+yEkRkhtidgCYQLu+r1gjq0H+
vZu6mrR227Zp3TLfjKciBEdrKU3/Am/8f4n5f4BM8iSBcj6bz//zizdRM95/Zr/+5x8vn7z+5BHe
73/9v7uf//PXv/KXyrwm/xMdfCEqfiTSIqK6+y+VeeufBLOKaJwC52bgiYU/4XnVhP/zD0n+J2Yx
wUNqAYGFf1MMgv1bZ15SlH8eeTSB8VWh3YW/5E+E5rXjG+LvhBfdYhRYwbeqinwbTY55wssHI9B7
iC8zM6+meCeBADLF+KRe1tsOrqS9GbjQdHvKCkQ53hhW42hdTr9JdGwbx6ppMLpWqmsD9IuGFFOy
1cDRIZGHVnrTMoAJ3NAqMfqJu6iJnq2OZsWHDy6zYmsN+WQcxqqbgCnqSq3xPQ5meP23P3WQ0yp1
cfmCQaii2o3lV/RropaU38qcAvwXtkGE8ptkTfhU+YjLImBAS3LVHYM8w/XRVf6IwRmNW7hdM197
45KljuAXV5pi0+ICeNMNHSPLRRQa+yThau7xUIvu0XxJsh0ggHJgo9wZv0r6NO7rfsxTR/LNFPjt
ukZCPCgVXkZmIPvPJfHzattAxOFNR22+tY3OJ05ZJQpy1mKQTE/BiOaE2uGg7Gipj8wfw36TpVn1
Lc4y8mRC9/U5zjP/+4AolG4qJYptSa70x5BXUBIBZBkTpVFQ5rJHjAB5yyT1bQf51LTYZ3rMPzGl
rP00R0M6yDRHFI67vMekGw0aLzVCTJ+q7cDtTCd4po7NkG1A3pXZCvInJ+Fm7pCAmzekm2p00MMy
3eV9MN7UvDYcDc+hl6CYFG/UJmtgrWJFn3Kq1E+abMblcw6606+y5EnHJsPEfPmQc9VB/B++9WEc
3kcINz8A5WxvcUMWW3nsIcPdV1YHuH1apx+6ZUiZPXAACTwatGCObiupPdBEyvDAq6qusDuAtjU7
4uDqT31Lvidcx4thgKpFyKLKjx5Qbit+99TiQvxBlSum9UOBGW3a1yMb6rjLmBUk44HIo7YHh3MC
MR9joO9mYcSfY2lJD1VPw3eSpCGa+iUlmVsUQ79XsMwDhfhma3eS3O21HkeEdWrEd9xoipu27BMI
EaYZ5ifLvOcHv4u5XU7x5MatpXicht22+L+cnUeT3EbQpv/Kxt4RAW8OewHQZjzHcsgLgqKB9x6/
fh+MYj9NoxGN4OqgCyVmV6FMVuZrOmnq7EAfrKcyGKOrLC3GKyOXxHcjFTEzk9rgCk8u/5s2oSHk
mbWyF/oCd6xuCu4RTO1pMk3WYaKJntiCYLXX0th71HwiP/s5Jj7ZcpPq2bsitwjcChUae6hImuGI
iGUq9E7ggdS/LswWqaK6rKrbtBzCV0upMD0Ba7tXkqH7bnIl8q6NQzk4WLLv/9NGQ9E4chtmaBJ3
cX1UEc6/njwvH2zassW+7gYfHgVKXxDvhVbR3Lb3lODKsIbyq2xManWYpqhFmLsP8l/kPTXVmiAd
zL3Sdf5zqGB/ZmtTyLaxq4Gk7boSfaG+NsxAGygKx1bhjLXQWzulz/3QHtI4sWA61a3/IkpZBlyg
8ofymrzUnx5wrhh6tx9Cb7DRsAVHFKaB96TmhancTmTXxrcuJH85jl1Ih3yMfDHchbI+RG44ZRYp
QW+VvR2UUVwfEvwB9B0fVBwkezQzvJgVnBIttxq18UlQVXlyKr/XcEKVx0A/cLvGxb1p+FC+UCKT
zS/UTIXQ9SOznRdUkshoXlaSr/8ye0kofhjZZOVul05Tt68lpMv4j8KEPlfTk7YBGA15IXa4/2ku
mprIPml6IvpXVp0akIDaUps1TWjHuUYZ57Grhaos7LoBjMMLtCXpygrFwHLLpuqtgyQGjdEczagK
W/k+DPuw0g7p2PnwqgRVCo1dj4Qf4DUfea99i6JWuw/Flm5DjDST4XpF4lFOTSoDr+2ukgJyy64y
Ub4KB1WIDmaba3KH/hW6P8b43cOGXM12FWZFenz0+qyb4rchjqrJIe9PYIkmTSdTIdYrhR+/N7Oo
M7+M8pRLrzJtPn3fFU30T9BMCmyITNP78Fn3pEw5dKEaWm6bJHr7q+zQvr/y4y5vv+FC0xY/xDEX
zGfDmFLtioTPy1yv76Ry3wnDFOw1IY9QbCj6qLdLs1OPIFOsytXTXmsq2xSkSjgkbQjbQwGakz1J
QewPNs+VklTKLI2d74dt/NT2pVTcVQ3N5zdprClRoTrcm05Reol4pWUj9DT2UCi4+lSqgjMGk0cW
Ssvlj9la2WQLfjOGTliD6uMc8LGh417O09exD0ueejmvzOvMy+TyRZ+mIt9PQhRRiBM7YXztxqLt
9xUls9rt5rqgHU1KHD5YUeVbnImkzLZk9jWJsxSVYnXwsfoLO1ur2jZyk8kaLYxFUqU+lrzi4tix
FGUSXz3d86OrKu2M5EbyhA7rFwpzE5eUSn/LxxSl1lK2RsPL6FsdqJZ0IzZi4O/Mirf3a941g3Qj
l/4Y4ApcGHp6bNKokh7NSDSag95b0fR1qNpEoPXYKWbyxdRDmToxPNdeC5whCTP2SBskeU+araYB
K88chpDXc1qTTHN0c9R07wMHcCC4RaOa2X3mp5ruxoE0mQ6U8nKyJU4m8UrupW4X9loEV9GEH2Hn
YcYrWy/LaHK6qJCaa1FsdcyyhFZUHmGCTCgh6iTGV6ms+tlLG2XYvCVW2lr3edGY9SGkQqHv5+lL
X9vUS/OXtgSmvC/rwr9PRdGLbsdumj9ll3bczFGhD9QXYJ5pN9VU8ahReUKMdg+moP4d9d2Y7nhX
JultYkrT8JM0IW8PXtVwCHmRWKaOokaAE1shkEZQDHGA2MmUD0hZxFoltrSVcHG7zpJAoVihdJZy
xfnRN78FI1d62Smr/kfaym7CJaKUjpgp6XTwBCWjiIoA/ngNS2zwrkdejdaR1n5lHOMksoy93AFr
2SlKG2jfK10m22uKOhNuKT+q/tFiKTN5ki8r91mIgyPlgdIDR4U9LkeF1Sfz6va14EfBThG/o7xt
yoNbpel8BStWWNta2g76I4L0QsLiydv4OpyG/jGl1pO4uuSBUsoDS5HYnEmcQdjpLVqeCvyoYwjs
bnQqU03HXdxQudmVFlUfO+5CBD/atqZhL/HMC90071PLsSLOfUdJfGu8qpvRyo9DmXu/LZ6X3UbB
dNFh/IBb8jyeQTsIv5LHL8qzLc2xOmijhF5cQR8q3VGovutdBdKPfNxGOi4AIefxFhXaKh99My+w
R4vi0nCtVroS9eLJa+N9EwvAaNVDnlnvo5C+wEVGaSVKyRWyLVTIR/fp5N1g4NAIbM8wZvGIM6Xl
SvSG2u9ivIPegy/yj+p5ugFwilrgocOPLnebuzywx3+sqy1RhdPm2zx+qIcSKiDINs/UikXNtrdC
3wwLrsl0EJSCI61FIqctkrHc5aaBIOSn99yXf0f0vzJe4xwFTf1//vfc3lyOc66iUh3WIJudtXOH
Qe3zdsJjV1J3UNKObTs6hvRujvJGq+m07/HvwD5HWnzYgjxY730+7BQrlMO5lvGKQefdK619ETcy
63wCPqhbh8sjPC35E5eXJgruOq9AkefkEmGEL4wY6BF3sqryyeg278WyQBjcc4W6/d21/ePleKf1
6f8Xby73owGGuuaixYJpcsWzUGrxY1IQENXCZi/F/hYe5Xw2P1w2RFomYHvOVKWRvTBw2GVpqEVv
3PRZUx1BJmpukKjG3qCGa8diaji9KBob87noUp5/yMUA64iB18LA+2s/q2eXh/C3eNW6s1yoD5AW
iPTGGj2bUbbE55Uz//mnFr1CDT4MLAJGwnBf68Z1oEX/XP5oZ4tkEWKBOBByMRqFmmJfLSv7KdPc
yUJcKMEEEiLXFGy1oc6/3umIFqCDYiiCwFMZURDUP6R+crMoK49sh3ev96/KTn0rivrn5SEuGu7/
freZ8QcUDEzymdFN1qRFFAVNjT2LfiiuwptsD3v6VbwSvvu33Q6wD23u6LW8GTaar2vf73PgxffD
vcxsFF6fdheDj5R5OG+0NdcDUEjizIZqvFQx8kpRUQavqu3Kw+EKlQETO+2N2ZuPp+VByRX4PzHm
P/+0CJt81NvQIEZT79L7WSoN9XEVnYjsXvqR7jfFi1YOZu4C2uLQbWe68bxiP8XDt0EJoBrHABQi
2fYOXLxfekRM7gVrF7zliEqGew2z4MyJt4CmK6vzJPT8559CjxbI9TqjOOVrnNZedTQNoNdV4SN6
o2oPrZ/v5aDeX57glXvvX2i3CBR5RSY/GMVJGckzwvGbIf7wTHhdW4TClXWi0zAUoXDPslDLYiA2
SGrfiF1sy1TyKgVxZS10Lw9j5bMhOMcyBBwPw3cZIq36lNOeV4Yw0SmhMMgj/DjV/UFu/Y0luTJj
J6EW24rmEMYTMZkzEX9UuX4N2IVXSMZz4fKY1gPhp4HPsjZzGE/Xg0XxEco6b/bQJPUXfT06Tk3/
GKSNsJEjfGSTi13GmP4LtdhlXp93NOiTGK05OklJ50Bvj6v7EaeSfGd9Te+0nfmQvvi1a2XPcrrH
SJMHxPCKF/nu8qAXaMyP4xKSAwObgcnnnkvTPB3gMWPbh0/4p6JE4+pv4DGdn0nvGuDB2B9Od0dX
YyPlXrmLZtHvmRyufwCTT6e7F4SsMacxxs4amrYwZUCRJuuHkCdPUpO1O6keNzg5Kxv+JOJywyud
F/uajtZ3iAx3xMQGDs+ro47zwdSNrmWmx8uzu7ITTyIuslzLr8p6qpjcQBP2cm/QxKv1fGMvbgT5
QGd8OseEEEiAlasxrcjuC7rGB2oBGzfP2taYRScgE/I4OkvD2jAfKKbgqxhOxy6Y7Bg8aT/+nSvl
v0uRHI+8Ci6IcuaJpAd1Ocoehd8ifgqN11TZoraszpSFFRFaJNY5v2bo5U7QrQkMjBFgrfhTV7cy
nrWs0QCA9T8hFilPE3m+YDXcZ8PeO5gNXNbwFQ2N69k/QP7H992/har+v2n7L+TiCs3VNre0SqKN
Mv5pp+c62tg2C+/m8wCLfdPUFn31Tq4AsGl77StU4OdwZ+36n97VdFTuh2P+PT10HF12/OVDueKZ
56vqOf0WnPFDIXl5bnJcYDeMfDE/bF6nn5Z6QUUAmVpmt2hhPqvSl6417nIvus7a/Bku31fQIYdC
D2+SMJc2ttnaHvgce/Flp0HqItEnVwbVGrpibfyqm+S57PW/zhAQOTMh8c21CPRXFmMsraDVlAT8
TUlXQs2m28ji6M+7jaNppeJxGmcxHisaaTL7AMLazh3v6RXeKqF/sOLanrnKEcBbU7wZ2n0/ltRv
fGeDHDL/9aefcg4PJFKEEnMO0ZNrWgCjTpIS1vXdpHWUe7x8FqwTB5fOUPz/Nav/hZuPhk8rRy8s
3S8SmupefEybh9L/0ZCEXT7tt4a0+HIUI0dT6Gty8zEud40EqhlBsFjfS1NuziI6RbN1iZ6faHPL
F088fC/xEF2mz3BfskZIRvZ+0j16aXnwSJAuj2re3csPhd0tdQW4Utg7LUalqHk2aYVf2HGv7DqE
Cah2Z8PV0OT/eNW05w5X7kdp3EiRzncbRSHRpH4JCg7m3iIZE8VJH5uOm9PwaFP5jRm5nRk+BHKw
sQ/O0xAaMLM5CFmsik3d4or2tTI0qPCzDbI/eUP7WXhI+slp4q+N+H55JlfWB6FmUj6KWGCQF6Gk
sR2aZA4V9lhkTG8mmb81YQqwKc4y54+Lb/Y5kjoTYT6t9rAf1LjQiVR57eAqenunCuTnYeKaAN1j
LXzscv8OQWnA75Fx48f+c9VMPy4Pd+UuBHINBhiDF43UYUnXj9V+EgFnxmhYYJPqYqF99G6jt38r
KIrtpfaWHMj5qplB3ionMNmspCyrik2dlKonsANbSxBdTQkedXPMbDILdWOvL1Qd5kvxJNRSw9xq
tRYgAWQhEE6PKo5qbvodqyDo1sMujuzph3r04VBcntLzFXQadLErlMZT5MpqYhsHXKfiVaf03319
Fyjixq5YDWQAbJm55LNI3OkCimkkBT6WmzShxl3WAKPqmc86BgaWbux0+XyxMqj/Yi0Xaz7ovSb3
xFIfdcCq+/pOvCt/y8OhV+2ZFjC+W4foqB7HG9r2ood7HRirYluVfi7onW4aOgAiJw5FOPanNR+E
nzaNGvlWGZgAzuqdB4J5JyGZYf2w7kBr7Ao0OtSnyx9z/vsuxVvMcaqOtGemuRQgHoZCtHXlriTm
XECa3yf5FlFybXP8Nz5euKfjo8tsdR2+rXYw+shw3SXKuxe8XB7TSobGJMLnnp0hZuP3xT0reGrY
qzk7UD74R+0YH4Zr4RBBbdnyb1lboZ8DLa6lUCiBNqIxZivxU012JDYvevfLSOSNZ+rarMFfUOmO
AAFTxPl3fFoVDcl1IkkIThfQkcvkvpayXTn8uTxta0HYZjM9iG4I76zTIJIFqpoiGDeDBU65vI3M
2oGysjEUZWXO0IWgwUXmTPalL14KHlDGsTTbFBFtwAx3+VhI5CWj1Xn5FRPaeG6bKh6KSVkHCAf0
QN8wvXnE/5BXBbALpRiHYxCH3VvdWobwJjajNtzIFeqyO3JEo9oJM8sB+XpDkN1yyM0BIqI+DvtR
DJvuQQzMAaazrIy+M9SSgB6xGJXSfdclFU22CstYW5JbXAgzS/Dvo3FCcqQUEkyb2mYojyLFCmTO
chrVtiIVoXj0aM4WG2zN85RgVnixAPShbDH7Kpx+jWGICJxqmV1GmXRs41p2a10EPmb58EdEIdV+
FJ6yZbGw9nFQ4WLnoDXGB1pEbRoj6oeA3Q/MFLiSeTNZ7a4WLWeK9Y3T/TxrpEfyKdTipEuBUIOH
QJq6wILLLL8rw+tfr2cLbK9szM02ynGLe0qYWFq6hDalMaZf6yrYR1PgZGX8eDnMyssU51bgleSK
WG4hTnD6pdhRctg2ZImVG9+bI352lqugEDLLHCMVkqCfgyiYm9/6qqOqO3R4f+SzOMK2b+D5lOpI
U3PgyahggztZjDhOzYjuJXjxLBWPGVRbYdwY7FoEhFQhsKGNgxP84rrgQZwLQOoB3VTdvtK4G82t
G2KhAzQnNRR0JQzm6QdTQV6uwbEv2kgLabfVO3xSXCCISYUcwpdGO1A2Q3YsHWzvm7UrXeNxvE12
wc5Xr3wEl6rBTszd1hm/MmSsmJBuns2/KRQuhlzMNPvCn7FUY+FaQL59faO2sRIBDW7OdqSP5h7j
nBN8Ot3pFEetKJCiGq0EfEV362iLCTf/yNNrXkeLh9OdHJjsf7kXPA/ouypQRtXRGYplEElSWBbX
QqJdawJIJkkvscLzupsMR9HL+2NtdECTIS5hKbCiFdL3iZYZBjy3JH+bpP6L7NfBxqWyHgOZSwX5
H0yhFjNYap2veCWvQl8oXsA9PnXwCy4PYwUsAf8KXRwuYJ5oCFyffqVKm/LS8iWQj7txF/2Mv5uu
4Uzw9qY7UcRK8HK487yMaEiPzM8WhVbAPOJPa6IqEN5RJqC63iArDlXq0NFH+baKo2td5LnGO163
M1PPN5L78ySA5j3j4304W3l8YLw/xQUJGHciGGjbC95F8Ub275tsI+VcWYuE4ENRLNCp5S7Py9bH
mqgMgGj5b1oJi+rBlHu7t/BDEConHgQ7qv9OkeDjTFE0plEH6LEing0NJ8g7fS5RRN9rv7SN7k+C
QJuOpGG/kUadX6E84Lk6rbmjeF4N0apeN6uGGBCb0l0TR+VTXiXlQaaodIitWkndv18qnwMuLtIM
YEfS98xnKd1p0G6acdhNwQNOWtB6gqNZ6Ru77XyEyPjPibXFGmUjLJKESstzgzwB/Bh1LFV+r5uH
yqqdQCg2Ap0vRgPlpw/GsjxTGBb3mVBbFtlPS7VTLa/UqAE+HALF2hIDOT89CKNyTUuz6M9Z/Uoe
wCr3HadHrEXXaqTfaka8IW53vp3nVptBxZi06nzNG6WaibXC+lNi78bQwSkbFUTKuwbemtfLh7zc
KJitjIkMG/4tbLDZpXxxazWBLwIHZ+qK9qsyPE3yFlhtZRGwChDIk9WZz64uvk0H20qMRz1DZhy1
oiCW6mcAZLEb+Yn4NZ8aaWMtzIvq9AYDH0Z+AW0ZVXppmWV1sV9Nw0Cpo8oepvhbqiPOoP5Wgj8S
ut2XN9TZsvt4/cw4AIzG5LP1kOkUvaUa9FRY/a66L6byJ+22NOIX0qacSASBdyPSZaLAeKY5FoVx
LsMPh34a1qmCKdwggtaSsxu9VgTw9p31qPSdYJfkJM4QydJu6CvaHwVI6o38Y2W88IDoESIRocDD
XRzIgqUOYsx72U7lb1oOtFd7V6ph4/ud16pmxScVegVZCLnUMq1rsrQE9UOWg5F4/aP7otwI92wC
bTfLHqTfpNfosb3Z0r8+W6VzUBJVygEA/QALnF6jghZ7ldXSM+zVooT5KrAjgnTUH3slCO5EWs4b
w1wLiDHMrAs6F6uXigNmbDS5VOX0QYP8atTqW8UHPdIKO6MdN7b46oyisUg5hcSEtH9RS7ECDbCw
0SKo+qZTMHo0vvqP+JM7/kvzJu1iN9Hc/rjZ/lKWG3FeuLOyD94GM+5u/vNPGYI0JWMd6lSMvO80
6mfZpPSQfc2Oza6+8t/D/VYmtLI6T+ItMqEhzvsuIH+ls/hVD0IXMo/TecHGJboVZbFQrAwAO/RR
GKjdnA3fTUkzl6g3VsfZqfwxdxSmEFdE8215aAZGPCpZz1MxqLQrOZIm/G5yfSOFO89UF1Hk0y/U
xVRfio4Zm6VN8FbHI7e6KXZoSiClsuUdsLLg+Tz/DWmxHIp68lJzZsiWrXlQ3S58borbCObA5TP5
vKY3D4qetkjegSLkTHL8vOwsDYRwmIKoU+go+CU9kuSxFmFWWE+9eecNiL1briBswQHWJ/NT3MX4
rFLUimQCixa0zmxKGiDcIfDQtDXkTIGFXW2Mc/77Tu65xTgXyz2ehDY2W+IVqrrXYTCL6V2rdvYo
uKL4qAOKkX7Dnd95DeZannUVqhu/4CxV4QdwgPHC57mGUM0ic9BTJR9rKSlsVYYWGIsPgm4cKDc5
EgoHTlO/hdn75TGv7YpPEZfnmDKpo1FHLCHDwxLKssd0q21+XlM4HZS1yFZKKQ1Er1ewsXW9R990
TJztZGSw/3ULEIHe+baKBSRl9rfpcXI8e3xJ98nvzdNzbbt8HutiGTd9rLQzGxwNIP9I9LvixbrB
KWk3OMGTgLgGZgn+vttSndsKu1jFkxZmUw4u1C4zDD3B2PrqEwVau+lS5/LHXDtIPw9wsX7bMUj8
PCGvEaPeSc2vU9HvIdVvRFlfMlztFLwMpE4XTxB1aFKxrBiPnhVXAfo91lBthFi9Xun+oiijoaRq
6YtPJTWm1muzPmuS29NPsHGTXV6Hj+Fdi16nuiu/JHRkksP0fHkCV4ZGp/u/sMrpQZfE5WiWVgim
PYJ8C2h/kv4W9UBSxFsHBC8tURLRxSfKLK8rDJNuguBrd3HOrframk+CFm2cJCtL4STO4k7N0s4M
cgl4MM9hp/KKm1qN4f28Xp6vlaUNbwQbH1rnwBCWD4MplDJDEoQcNeTCNY17yKDHCcGKcfx5OdDa
cBDvomgNHZlYi4NRidCQKcWspUzhO3WjHMzoNcrC3eUo5w1rvo4yoyDhG9D6NOfxfsqv/Gowi6KL
W46qzi2fqufAjZ36fQA0Hu36f7LDX/dz54DggIGNg7A4cxwSkJGHE8W4lFZ6CTQEhVLkdExvF6T/
bIzt7BFHKCREZ2Dw3OC0FlOoQkRPMt6NtiTZeg08TXaQkdCdcDccVde/kq5V/+A7swPC1ijPoUbE
RgKMRx3p8iyqfTqvA/xZ05fmW6Z0ZwG2dJfeiV/EZ2pdwkEnM5L+Foq/CLhY/h0cbA3mKM35+NVQ
vjfIRF6ezrUF+XlEi5UiMsN+mXGX6NWfypQOJkRhOM/u/0cUtPBJuUCDnVV7TPixmSXT7g99pLOi
6RUXjb3aaxvH3vr3oewPVpwn/plWW66UqD0IZOCN2+8EO3GTh+5mVgasb7uD/yy8XB7W2lLUPoVb
LAdJQzYlm6ETaaTbHXkjgLpd4qPUMDzUZrnRzVtJqihe8NZXqZwpvLZPF1+gNoUu1lFl917iVpO+
K+L0Lixe6vIBMS07E7fO3nNINasPRBYi7rMS+JkGqyfKXdwbRPTuopfkKn77H8Ww0dYeu11wHA7i
cUvjcGVW2dizBBvV/vmpfzpO2FN+kngZcG2EcIIIzjdVuyiD7QIBZwi+Xv6Gs3jJMlkm3EeVda6v
LatckpSpYx0noBeiMEruDTUy0NGLrOkYIWFzW2RwNR/kCRGcvacPxW2DRhcPydaq7lIZhulNJfTe
LcRr/VsxdtZz4MvYENdKmN41aW6ZbtNJ+R68f0UtNU+z75NqiY+1p40VNfnQ8++nvMM7bjS9EH1w
hH/yw9inyrFRs6J3FL9O0UNQ6oEqWSDT3ClqUd6pk9B8Nf3K0BE9aeGn6pofP8qBTgHVKvOKeqfm
G6lTlbH4E+Y1gBQPQgiCTEMEgdwc/UmFwWoSsk+afOBuxSDKqaKofmp03bvLGCz20HoY30htl0S0
qQ0EJsMxlRH5iuq0s1uxmbaO2NWPz+OMWhJfnp7r6ceXtVKIEhVsB4otdh41h055SFsTVjQ6X8HG
bTzvz8U7ie8NVI4uIR3PJa7LUwPF90ZWVWf0TsM+Vq3qeHl5zbfRMgRFZ0C+9FJ1mKKn44kCnBzj
ninjS+1HGMFJ2B5TTXrr1HEP9MOm6/s4juPGsb5yVlDkREEHuXIKZkvXB/AmURWYCNOZtDsr5g/j
+H3RDsgNVLskk6/TYKs9uHKTAPJFzoMGHWK4y5pOnIUJft9AP6JOccYQHgbXlihtXP9rn2xuiyD8
joHNGYiz7yvF6jS4LZVciL8qJRzEq2aQU3Wj2L4VZ3EvarmParJKsb3snlL5t7BleLc2W7qo8G0+
EJTLw7yJtIZMyojR3ukxi7Ki7NpEJGcnx/20scrXluDnUPLpEuzqQZeLjIJRdBUeOVaO2kHaycet
Gtvazv0cRjkNMyBsg8LK/P2B4igZimpB6hTJjYxjuWXU7uV9tZbiQrb5bwLnD/gpxdUq1OOmlFFN
HYyXKc0Up1aam6bVOJjk/GulVr9iOUIeZDLzXZYpto5eRYcW5U7KQx8gTLa//JPWlozOS5LbZK77
LzGbmjmmiqRTSp0sNNPkP7mRbuzqjQhLqGYgjIOYqUQIzF9l9q32tliTq6uSjAa+KVYSwF5OJ1XP
RSyuY6r43nS0rBfdYhc3GyntVoz56Pr04QTkhyxjJg7KXB5q8IzejZPHL5e/xepipCdCKw5nVjqo
p0GyYEoMDKhmfGmaOtqIjmGvIKUhoEyXtb55MIvp6XLItY9jkHPyIpkV1JZd7zII6wSZUFwPe83F
xNoOjS0G4bnKwWzY9SnGYu5KSS47va44V7s6hmCno2RiI7FTe65aV5rgBFM9RY+m58fWi4Eoaf7S
lFYekVDIY0032R9fGzPMrUM++NIvkNW5sWvMXM2uK0Xto502KZvAw7OtClBOhUsEKIeM7nxmECEb
/LiVU7Jy0SmfsI17wIheuWt26r46JHdAgLfw08ukbhlyMVFNXktGZaJ2k4ctkuD6UZwVz9oyeDNj
bfOzrH96HqUassH0bBZNlHDqEapBWYhiefAi926DsK7giFf5bVU6wmxevt+iO67tIoDbrHCGOgtP
nC7wkovfL4ca1Oj41bNqNwm83RSNf32kKZgn04eaYQg4mi3e2p4mKEhakiAhk5T8IX3E4r6Oh7/e
OUTBiYT+PM+bM00LRJlQ2hKZvlaxHsvCQw0uf7y8Oc+eMgadecRacF2n9Us+tDjZsqrUxRbxGWqm
yj79gSeUk1/71yjIhS+8rrEUQ1toG4t9vg5Pwy7WYdj2Y1prLP1SN3ZG1R9VSsaNL18XVvx+eYjL
Rbgc4eJb1aPYFJDQUzsHU1pxC5rWVv91I4S5WOd5w/mRGaBofT+ZdkHeKm5v1uHGtzqfM7TjOOS4
gUibKSadLm1sneWJ51ZOAml6e02N0IaddLz8Iq85dta4Vdg/HxWvaQS6OFm5us8ER2rZLAaAhOls
YvKsjnEI3VzM3Mtf53xQ/O0zYJk6I0yxZXY8WGOSjyZQhzAduh8oqgy+PYWqY04qtP3I3wi3PB7m
Q+FzuHnMny5Z2spQHTMN6FcwPsgRGrCpbvyjIfN2eVjLe3YZZ/Gtys7Po6Hn8TyKopsnlet16ZUm
e3R9MtVFnW8j3ta45mn+NC4N4TNVKoUMPhoP9uBd5UXbBxu17XlyPr/Z/h0Umga0rvj3ssM69qKK
GLAPfUEEPNc1YovmfBseL0/dVpRFWl6UcSGoSgwhvi/3PEV/embx7XKIlVOPZSDDvkSC/YMAczpd
npY2EcRwBM0qIMXhsXhID95tdwMlw3K0R1Tmrk0fHw/nbx8DH5cSrzM6gLMZnri4nowp9HO9AY4X
9FRp0U7XqR300bex/1rFW42plUUB5X8udcN1kc6EUnwlaScLQ1W7UgOEGUvHjF8jq9pIvs96OYwJ
nM2/Rjo86JfLogB6VaNcNLfEB7e/r0u7y+zZ1bS+zenjgJXAgeRm66I/a1rPYWchhxlKSXV9WZ/q
ZCMUJGjA3FzCe7HHA8Fu3entb60FPxyaPwdaZjFS6+m5KuIjOorWL6sYNMS6klu0G7e0kFZnkhI6
2O9ZOItqwemy1Jre0rJunBuYyl679XInfy2+Qrx2eW9/id8jIGCOdHV5M3zIByy2NU6mAJepDgM8
X0IOOysZu9jk9pohDd2HT1F6iPbaPt7N7RHxmaregX4cvyaw+5tyY7+v3ABkwVBCZsIK8J7l5RnH
Y0+jqbA9y3uSx+goqf112GT3ZaRv3KBrG+JzqMXuk5sxSoOOjnQ8ya5SI3z8TTC2iINz6nI2nZ/G
szi/GrWUIkivFM8s/YtpCse+kg514u37utyDIX+een2jKHNW35/3wueXxCLHMcPBQC2XdKpyR1Ap
7QEy7VHbAXNzIlu4Mn5dXjKrnwwYLmBBsOdn4jCh3GhaNmdvZoPF26TtVcV77X3lWGVbCPfV2aRD
zOhmYsSy6K0msoDO74wMLyJbH9zWuu7kgVtbQML62sIR8/LQlPnzLD+fyZNFkehHYpC6mEq18z1W
KaeZeC28pz+oWDv+LnzNnq2ddWdhltremVfBW/KmXHs2PslYuxRu8KLY0G5d6tmvwW8ZzeTd5Z8l
zWEXPwsckD73b9BJO2skIp8s9JWu8DUbJ7q1gtcs2Y873SkPuttMV1LhlImD6Gv/rr77jmhvKxp+
PJ3OfoIGSgiHG0Cp4mJhS6OvCADmI9tQnko8Nc0H+XE2SJy9rrLRCY2rFDsYvEF+qzTY6QUmOFo3
TrDbmoyVbQzadwZHMw9wVxcnhl6PWl8qfKKmeLSK90op9n2TbxxLa0FQbmfK4Y9AGV2cxV5dV2GJ
oK9daLMpxR+hotQ/vFz+rCtpIubt/wWZc6FPaZtohUkaCPD1ClXLvhh+ekf32hmn5FcYZahBt73l
Xo64OizuS4WSG4DUJRu+QKi3bA3kxejRyG6QWi95UhZ7Mx2/XA60lmNBqARWBi6VRGv5EvcyMYna
gHS0v65uZ7Kt9yI9DZ7TOajM2xhA/g5eg7v+b2uBHIWcFai0ogHDg3b5SmqxLqk6Kjx2PZAbxGaH
DaWlbAxu/i6LrXASZJFu5z5PrqTlREJx5tDBlLQVFK83jqK1IJTpqOZLOEafQaVjRNRBbjVspFqz
URZwQOVshFgrQUHjBfIHjV8S8UE8XYC5SZGhwzeEu987TDiJ77uj/JC8eQ/TDrmooxbZ+dfLC2Nt
WGxczjGsj1ACWhywbe5rad4Q0sT/xyh++e3z5QBnsMJ5CXyKYCzOB6hY0H8EP6LEPRudTLi/pc7U
dLtc+wmfw9aUP433x09aO0MNWZz2l+OvDpAmE7pplnzOWQwlKRcrDyo7xC8I39kuE/8W6/oxwg8R
JaADM2Lm9LP1huRRreyZwz7Qd6lg+Ggh+MWGKNRaWsHbYaZFS1zzZ9ViZWhM9H6pFgpH/dqL3fA6
cKtjdkyvkHiQbPGrFG0syJUDEQi7AQsMsBErZLE4Ykx40JsgohFSEBKU6QWjsxt1Ct6spHeyfjI2
gN4rqQxPoxlsPcfTl2ulilX8j5IqRaYWPX5dwwsqcIPMd6Oxdy+vi5Wjl3LJLHLKPyDfFh8NlXL4
Ziatg14Qv1gN1uuTdOsr0tby34qzuKfTHgX5KPjIYLT9VO7Ca3wkdpQi9qObYb0exG79deuwWp3H
mXuOOgAUrWXa1BuiYhUjxSKrj+54sz364XgfdcH3Gl3ry/O4dmjRvMBibzYrZxcsFokUtoNYqgyw
d6a9fp0CcOrs2u3dfz3st/FNZwoW7DduMFzR8aAj3V0uS/Tk5U7V8BPObqdb5Wh+Sf6hRaleeeQE
R/gHTnhV35b7eJ+8Ko2r/Oqvjdvg9fKwV44V6sCogFGPo56+rNSWQu/jvTRSuk/Mb8YU/5OH6UaI
lZnl6Tlz0y1EJenYLJIeYcKPKxVJ8XAMd2cXXsSFhffO+b/sfUlz3ri25F/peHtUEyDB4UV3Lzh8
k4ZPk2XLG4ZlyQDBCQTB8dd3sqr6Plt2W1Hd27uoiKpQSSCJ6Zw8JzOj/Rbpytfo0uPvbMCfXwtD
4qrG1kPA/VNFHuZKroQ11xaQnCBwHvvBe7KPv7gPMARgdEjbcWRebwNXKA+0/rzirRr3sQHEQ2qb
adOeA6NT35DzMIDqGSr/oRT5qTDQkGodKJX/fvp+EQ/9+BRvvm0hmirySkhCthBdAWl9SkdytV6i
IpKZrH5w+J1pL5YU4ifpe1Wfn0+EH4fe5uC7MJO4zBrHX3EESD8J1ijBYo5FaN95xV9O5XffeXuM
74ZxyFKLhqO5wrA2nWFiHpHH33/E915kO4W+G2FtuWop6BfxIFSHN5C7tkDSE7j93e8H+kW+9eMn
2y6q70aSPvyRAgKKwKaf/Li1zLVXJKF78RBchTf5C8+W3ZzB4LuLhwt47f1++J/ec+MGbIwuBOnY
hm9j5y5Q6OQckUNFNQw1jaeyXkJiUCPB+v1AP6/KNyO9uSzKjnChLCIJDgsNmhYfq0vPxHTnJxqW
kCcv7fwVL8qT92tAP6W0DKmsh2Zf8NZ+0WUkOr+VfYQE4c92/RP0BmGW6rzbf/GLb4n+ctS4UGLw
EVm8uXbhNETbsMYNDxlSP9UGUbtXNbe19Pvs9x/zp/WPF0JagFIJQDzUILcn+W7N5GiybC0q7DAt
50NSORNsFe36zhb45SAoboIIDTEZHNU/DhLWudsWBEvDU8sF8q+bidTOO6viV2Mg5PvzjgUE8ja8
hKLdwnU0I4IN3DgQt7DGeWeEX03K9yO8WXawUYbPj8WRDNOKmEIIR0KfvFb8nWHee5E3Zy6slyD3
AH2bGFj4RY0mwcWwdyb9p8AHk/79m2yP8P2kO+hYrKtFxbkm+yDYwSExdt1H2HSkv19dv/pkkO6A
zzQCVfRav3mXxh15NLRIWAp+sfoH3pzy93RxfvW5vh/izbtAq5sJqA0CZHLkPO50Py7wP8q18y5D
96c4H19texOI1ICQAbnPH7+ayqMV9klqO3bG1COZD7393Yo+dfXFdzPvPKVOyg7BmOnX90owPyGK
29AAuyHagRZH4Hw/Dl3RkGhV4g4JI2Ow+Hq+HIBrkR1gJXKKXFDdwC+cDiM377EHfzmF3w39ZtXD
WrOsc4XluJjuQPspKSeSDu8hV79akYiOt/YeMDcgy/fjC/aqLQq8PHA6vfL7gU3MBUuEkU9BpfJv
vJ/+cTa6fVFIZmya2h7osm/i8X6am154HQqP/QeqbnFAJb9f+j+vFvxVgLEhykhbx+iba7+H7VDf
OoibVJ/f5P1nFgmcrGMyrmi+rv4xRIYOeVC10daxFWLQ4/Hj9wO0zdoQYk2o5s9pOJ3zSWZyvf39
K/08SZuMEKcgA8LG4KccpmlzmA+2SAbhwwYV+gP4l8nEv4n3RKd+rilthZX/Guht9Qo2hEVZlBjI
v0VPlHqRidnwzEMNg2tkhJfBfCxTcpT737/fLwKLjYa7FQkgRALvzDeLYh2qBp6D7O9a1mbG/imA
8p8nYX4HDcX22O0AcMXeeJPftc+/H/xXH3cjpMALBjUt9mc6992ZPEf5FngA5IwqKc4cpjuw+yM+
K+Juls0X2bPgPV3on7f2VhT/ryHfnM49ct9qcgH6VBLOmC5klBZPPXiMvAfZvTfQmzN6cmbPywOO
BsR+Aa8yLF5lZYNYaPtOtf+XM/j9K21P8t1XJJFo+3zADDqn4mDC2G8Te+ll1bnYwyf4i7musmA6
ThfvQQk/GXwEWLLfD/xmuxfG1GVjKFbrke+C5/o03HkigVDbciJJkTg7lo4t4tMjjBgllJ3+8UUL
FpOHKsd2nKES+2YqaZfLivuYyqaCRXH9LVhR21reGWSbph8QZLwjhFEgOxjhSv8pjBvmYInyEjWF
krSPVQROHW6s199vg58D7B/HePMd4a1TtNI1VVzqi638j8Mo0T6cHeVF0cIxrigyPvcv/3+Dvjk9
3UjSkkNgL4YN0hXTzucFQmkBhdOWD7sREPJt6Ga1X79z3vzqe6IkhTQfVzoi1jfD1vVQQCYFmO/g
Vg968wpvF/R6/f7dfhIW2Vamh9MUGrSoAeJu+HFLwFBX4eDeRgHy1LxUmwBADaFy+CMhhM3+Xw4V
DqF8F+SwrSPgzRk6TSULtEDIF/T79Rh8VnX25wv92xD6PzBN383tT4bQH8SX5uXLD3bQ2y/8ZQft
8j+w9xGWIvVxkYps3/1fdtDgOHrIWx2kXkjAsKX+toP2/tgODXTybrgZ4nOGY6Nvhz+doukfUDCE
RkrEN20W6DLSf2IG/Rc55vvDA9KrODoQ4kHrBenzWyHbCelGz/zoTgaCB4d+7qMqcZZBTuj08Zwr
nycMWhEdHZwzF1TABw2dvrSnBZB037315NCd/WKob9lc1XfowJNPgGuGGxg0s4d86MLjODGRkcXC
TJXU8FSiflGgiWFgd15YyoyUZXSisCgtEtq5GLeANsvj1scaoiV2GG4HRFbJUq7rqWy0t9du1d61
nOZXRTAg5B+8qTyMNIDZLHSIJy+ZKdzXd9Ka+lgHAwQclaHlRwnvaoswzFu7SzQe6brNVmgUO/J2
pV4FlVLUmO0KGDYY5+5hHdsRgKzMtWY0aSvbLfcWYKm+GBdP5LeU1jTceaVZUzWb6rzmEVol2llD
88KbmmwSlbuDRPC4xIKM/M5V1F67QbSgsSgK2xvHsKVMLKHOFyckKtVsVSKz6Irbwe3T3C6DPilM
5h7H+fo05+VygMmhTDWp5kPolPCT75sym9hsn6YenrPxNKC5IaarJV/MbJYXy+AIliBoIB/HamoT
KAfZpK01iaMCMq7cFOdNYuiq7Wx/mp0Iskbu0oeI7Wge9ImVNoJONex7gVbNE7dJpckaItvA/RPn
nt9FqVSR5jGHQ3fqCBp9HRsO29Fy2AxFW4GMKBYqGg4j7FoECJW2ojuyqvm5sVodSy510rMJVcLN
Mz01wq/zrBWooMcQAVL7CuIo6EQIex1d9C0ykX0Jv/v8aWB5+ZXWustKr5xgXt2sdL0vWAWHlpiz
Obislqo+wRp3itcKUmGQ1hqdzdv3Iwh5IQjncqyOfmmp3QXLZHY9UoCD240scSarboOZdt6jQNig
EmecEHTlgrmPC2vKs6jRJKJBA0SnbN2sMJSr3fLSBLTGxdjC/Ts2s2YyQeWJN6kIPcSNE5Bkkxps
aHRAkRl/AGLO6+VEuuLTAoYMyAJVtTUnqnWPllVvTscOluLx0kMcdNVwhFalhf+TAl+EkrCEytTk
TU+wcm2h7DbXlZNM6AN80bBE4OA2Eh9EhVDqJ6f3wLa3/Vp8LuuhqjfjTkHTukGtOwbxsb2eO0r3
hTUw2kTXXZmozmkfvaV1UpRy24uiiJaYBTAdsmC4UQoQZzHBjM5nsULyt3ULDS8NFT6D3RgkzdpN
DxVr4A88Ech0RALU3bifpvDaMFYAyYoIDHjnSnb4TOXaf2t63d8Wg1cdGleVz1Q39GaWeNJ9NZPi
JeztBFA0amSRjb0/PjR6ZHewtkdVIdXNKledRQ0qVDYZUZNz0eUJUYb8aSlFhEb6uqs4idnkr8NR
FMIBLqkkrFzU5AZpGc2FiBvTwG+7WCk87jjYHlfuuuR7XcJ72tUj/Oj7gSScDRBYEbq2sZxRAmu0
DMODn5flAPfsfvlko24156AZdLcDbtitiaCQEFyHkV/NQxnUew576Z3kzorDrYLh+h2CmqrZT8VS
nCYY0X8dYBaP5ykiuFDv9bSiEdbvZ3MqGgp75MJIsvcWUb0MkFxOxUQ8JJHFZJO1r6tbgul/HFq3
/gw/VHPIoX18HWLPHvpJTJfwbbUpdNGwyRczHSFY5sqkCFkjM8/KelcqC0Uox+0yuFE497mYFKx1
3RlyEHXf0y8OwZYB/5EmBOZaD8z5KIAzyBZkaHKv/I9gHLzMRq8QRVXiIQK/Ls27yp8TawL1UJsi
v15IuZxltPrxoln0jbtVeTHIDh6QQzRcQHBrvcNWpiyzGqhUWjo+Khv1XK0SvSy+pInZPMkCFPCg
tF6Q/DGCFHpWzP74VXnSXtBANGWquyDaNzKPEGz743BTEyzriYTeAWaX+tJtpPd16oS6HAoBy93a
VlXW1gMWo5yb4TN1yppmji2aDGKK634VK3Z5V4RrFzuFC52dUi7mm4N5vlNU95+Hue0OHnXGTV/R
8W8KnE7Pa4+emzZc1hMshJ0UbuziI66S+RAUMviywr87xCTFlsA03tTe9KiJP4wXlsHDKnfk8moi
U50iKLE2O5CInFhLbq/rZgnvRmduQbKHE3cJr2kSTgnVsi731NrlW+Gj1tTj5Cvl8BGmBmIZk95E
pYdWyGaq7xwZFKgu6HL6UrZOeTPPUp27oHsMG+bFAdbIjfB7uotGFTwO61jeFzwY02GOoDGde31z
D1RrPPig4GDWcH+zwRTZylxxgkqOeAQyR0/CrdXzWuv2owhrfDCGMlVSai8/Kj9CyuAqN16XYr5w
ZRNJVHRa9BuUcLHVIHpn+bDW+5pXBiztSCbluDS7aoSrGR8qBebwPGTCh2OP8XmbNJWC/Cja6/YW
LtspE5GfoZYbZgMcVdMCPBvwjCP/g0+XNStxwKah3daMl0+ZteGcaKrRbugb78JdnD52wpKmC2S8
d1Gvh5QNET8A7VoOrWjWdO1Ze6W6Qh77lZHz5CsnK3T3tSxJk5B2rHaC1GU2M6mScoCht1P49BNr
A3IHCw2o+c5qcT6bVdob2B/3h1wFOLtZ0BYBtoTv3eaDyO+pZd7BxzZ/sPNY5l8qx5kucluG5Svc
b8YxrnFLr3E+0QEmMdHmgixZ83nSofOpt608yIXkt2CC2duuxyWEcG3eVWgAO1tJ+x00FPIbLMrl
m2yXKt8UXGdWpDBPrr4sOB+SuXX0gbHB+ViUCnl563X7asrl5ejj6oqa0D5PcsbZuAaRdI5OR3O6
K/MgfJ0prGtwhLIGmmzlNM/xQKvNLjqov+oSn2cBhPI0QFNt388enhsEkF3Qe2Pmw6KySSpZ+jRT
vEOGB08vJLJN5F1KaOZtNPihvXI1dXakh3V0iD+Me71AoJPNi0vEjvWeFJg7VV7kUgeP2lj6Ujc5
v0bIRy84orIPPXXcRExFcLGiNn/reyZI3aKUMHJRHTm7dNTfzAhHPbBlKj9GutbTv/K9f6dHSI+Q
uv73//U/vs7/KV7bn9Ij8B7Kovny33Zf+vbHJAm/9leSxP7YMg+EHdDe4Gju2HwT/kqSCP8DXeQU
BUwIgyF3hR7nv7IkitQqRNsw1G3RUIRfAgT+d5YU/YGDF65Ym2kUkOStweH/PN/NX8lP/+a/v/eD
Buf5B4QFRKk/oQDAAYiqQgC6G2LwHXxVlRIirR1LgqmtkqKqauc6l5b7uLG9+roYkHbHrJ4jFldw
eokSl8GiGmSq2X4Lw0p+GRBeXYS0bNEJB/pcHy+j12eIUF0QeeBtkBgIn90rvozwpq/r6DytPvtE
NQOPkhCwIuJg7qxKCDfsaPjQOQk6tFcEAMvMbxEJqiOopfWMCNadt1ZqWJI2Cx2ntIEwr4w9UZNk
NB576m1f7MPKCAtqz6CG1K9aVOTKsnPQmrWO3fM4osMJUXzv39LRBXmFz2OfuHPJLsq+Rn2VSP0J
SDP6cl1nzFOBros8jnQtntqwZxD8001wB781cSPzFiFgPTTOvp7gBhEbx82/mFpD2kQE7rHn4dTd
LH7U2kfjdgr8laEbiUUPOKJZnigIZydwei9UAjlG/CsZiEm5LOjnQIb58kinzrnse7H5VnfOGV+R
zBbXPwKk3OR+f7QCMtXcLPppZhC8jU011ydnKsUNp918ErZYzwxnJ0y23Wa+rsBci0lXLycodj4G
U8NKyHj7kIIpKUl0N9EUpjrF0UNk1MLnYoUxcE3B92nD6ANiWv/JovX8mfsE16akiPbjBlInO9Y0
xWWVOxyBJdoObgYCqXwYZogjBGPLM1KrEA7LDbtQxstPY8lpEhR991GsHKEK7qH82eXT8IjcRB6l
tnaMKxuy4zzz7qAXFuFPVI3Fp2lY6nVa3cy+kN+moO6RZsppMEcco/zRkwGum52Gn8OW1pe7Ge00
SSmr8MwpMTB4EhFQvKXDndjEpFmju2WecbeiN5V9YmNEgU+BGTZ6RJ5LAugAkjxOaOMRPnRAUqPO
v6Rr72wWdN1ll+fTJTL7+ULXKtxsHZy0YqbOPFaMnzpItiQ5pUNS0Jrv0LGf302koQKx9hq8qqks
rvyxHm89NendECAtMAiQL/pumr8qeMq+KOKhlQhJYOJwS5IcRK+EKpfcT7poL62TO5lnGp41fLS7
tpn5l567OQq3kQ2+GDOQJ26c+VJNkThWS8BSR4piX1Y8fGq7stkZ4jnHuTZwo1haqKSwku2cHtJD
2ixlxvtifDYc2w2ht/Nsm3C5Zp1ff4TsRH6zlMZBOc7rTojp3de17und6tUmbf2wOkjNoE1ZVHl9
ORjdXYYroVcmwrfIW+YfTKTabOmC4TIk7Jvr+F1cjMZ9NlKWZ0/z6QRfQ+ceu83LcAbqxFe8zJQ7
Fhcar5CBfz3uda7ovnNWuivQAvawwSz7oJr7VPkgocvARXhF7PBQ0yJEqOYhJReaf0M7QJNaRwzH
otLRzq8o1BaDXid2VfpKNWuFRKEIU3wHfeMM7XQFFcHxPOo1z3xHdh+5mcgBwEubeoFuj25VmCsb
DdNJtr3nJjKn+ROIa86qknGi81Wk/XbaCVe1Vca83E35zIsXFtZDFvZhBKMXv9kvBZmPk3XNV9FE
a2qVCF5L26rHyTrLlbfmxY46qj2T0VXI68ZOXevIRIcQiAQWT1fyKkygsDNENEZm7157hOc7WA/1
11G01NeVZf2uH2x1mgEnpWCkQP7dr5Ylac2kPqN7H3BRa+klYdH6dazXUuBIdoarrl77KHNZCANc
F6Z+NCZBUcM3xPFIMkOm6OOopQa4pJrpulTucEam4xWHwbQN4Cj4GqL3iBro5YIbNrVZXzBNL9u2
dKZu35QEjkIH1c5DmDITSvFxnWsGTcyg0c1hAIHsi2+rCM1opbiLoGP/rKexBLsMFu2JHPLiGrJT
FKok8GXcCR11r00X8WPIzCoSWwmI0Zu1LGzMkT3ZBAx70WYjLrsxXmdfgekngaVAWoQGOvEq4h+Y
m0t2QmSJUfKomSX6z7xlSWXl+buprPVxok6PLF/Zg68K7V3bRc9tAghU+Snh1XgXDRWYAjXr73rX
J01WBu1aoyFdqCF2hgrqDnJ2feSxPSo0fkRkXOGHh0Hg8jGF5Hsiff6F13n3mQyw9PEOOL/00XbW
fOyC3Cq0xfVFn7q6rvqkmOBwmywRLY6zUMpN+ForUOAalDN2vpc/IqHSVRIp1s07KSP1JFZgBVkQ
5EEnEhSrCf0aMlVCAydoFRLdNuDgVx7ISOSlo2DdjcZw2lF9hcXXAGApwnyaj3kTNRXOltmZs8hA
kCNx1EpHpJTBHKDetdhuOlZr4M/3auAVfZVOI4NXFBjd9dKZ6oZ8sGRFSQDKB5cWycsBCHKNA2Ke
wY00YXEgjSPdqxaCMM5uhJjnxeIYv0thq5F7+waOlfme2xDaz53H3K9BMQ5Pm5Ia9qFSV+hkYR/C
qO1uxBCNn0BhJY8MnRpgkXZLC08zLcAksSUwLlUu+noVhr1EJVlNMpYlf25BKheJp3pN7qzfoVEJ
QlXmwsBGL08qxtZlL9w2JPFiuaJxWUlzB5kvW6WeK4tHOFdEDzN0sa/wTzfFPLADjOMHV+57VGFP
2hnbJw3dMFhMl5ytx5UvttqNs5h3cIESuxJQerVv2NrdLUUOt6lcLfcqzyE4HYLJXoDfJczOL2Z2
bBYsAw7tkE9FpfqLca6W26F3TOY5U7DEUthuBHBK3OvJ6dhdVXX5vu+4PjirnE9VNIl7wABo2ZNV
94l20/CpKoPqdnVwCqS0H6tn9Lzx266ZWAHwue7dpKxmauMyiDyItS9qOfl1rcck7DcRLNHWXjbn
2l46LYnaxB0KoHBgTvC0qqfpttVdVCbGRvBiKZAq3xeNRcVNtnOd9kEZejA31/XRX5HaYSVsLba8
Euy+rEz0CY0cQI5pK+5z4Hp14k090L4BN/eRB729Xnuv+RjAvQ5nxAiyUF3kKkoX6DJ/ifoFWiFg
s2UK4c1XvKMHfkMo+QO1EPIJqSAuGl1kftdAguRr20gL/TgdAmEFe5Yc5wmo+T5yV13tAwPO1YUS
GmBJV9MpdtHV8WQD396XswfnhknW3UeLD4fTuabBkqwes8AUB7iRxB2fV4SuVk4fpoCVr/VQIz2O
0GHjdZ7MQNmQ35DKh3fuMFQ7RMLLBZsMSxgu4Wwsg+HBgbgU8PUyFAlbcMkEwNEe86keDh120cn1
V3dXgmx8HIxff+C8cq9WOm+ZrGfSICoCFockRL6PzD2pMVknATT3PnQJcC/8jzGsPMR9P40DIE8A
elDW6M9lL3li7VrAhctbrinv8sTVgMjBSiU7PgbVIY9M/3F28u7jqgpyalGeODQ+V2kdEQBRAc8T
IXkPfS8nekYMUl3LWpY7tfh6R1VdJJxEdSwJ9066IFW2oJ0sFvN0QivfAXrv183ogSRSi0dd1wjR
PWRIad4UoPaVMMwwADAvPLPwaz5W1SvLrfNxHRrsLBUVQCyCuUZtIOzMcziQ8ErhongNO4awdXBM
eNFpVn6CxsLyitIUFInDWZrMNDmCfJ4vgTmUZnCyCQgEKIO1DS8HH2JNsctW/7VqZjWmLjW1PCJt
d5+9PvLACGqn6eQQ4b8I9LFgcN3hRiDMe1B+Xn/220hfu4AnBQyie/JFGERFqdcG7RNdaYPGKxKN
58gVQwvQHQzZOHSsj1uQT8faN84BIVx0gNPK+ro0OEj9FaBAqqZi6uJ16Pysm9RwhrCqTr1RAhit
IEyopnU6Ka9tz4vS5ooikL/2hKo/5czR2Bye3TnwKq3iWkv/DIHjMou4JpdBRJZnZIThawsTwH1f
0uWyrnOEZz3dHG1QAXPJCL0zXBfFJSLR5ius1/qbGvs9g6qFOisGDY4Jvecx5RRZB1HufhMBP/ut
DhFE+J7cAZoI97ypg8dmqZcPyJ7UN4vDIRV9WOw9yxGOe1HJ74OcADkpqXObz2t7XS8NPy1GDriu
5AipQ6dbhg8178Z9IFz7NOam2wUoST9GkYZ1XdQN0YGTobihQzU+wosKEBSKHKOXuJ4RTwZxaOYV
PTqXBfd2tlLVDmUwKDiGTvFhIzTFgVXOA3cCHNzL5GViMeGHlrB+3+M6vQx7gwOsQGS068e1vxCo
Ge0rz52SQVGxc5aWXNSIm5+iqKfHRTgCBmIQbow6yIfIyd4jrnKQZbH5dlh48xIUU3jux5B8zhFY
ZmPF9J7jVfau4SzjVVVdtAHQHbexS+qX8BAcZh48ORVz2pRV1BcxGnntK4PY5Gcy184nVgfTfciK
/lMIobVHskT66CDZFvHoQxijYdLcktxfT2NBI4hsUQ/aNw7v0atAi/sqmstdifUQxAW6i57qoHDv
lTL8Lmh689nNZ3MjNwmPFgHIASmL/9SZAbO3MIv3ciVaUvo8nD4tUDY55Z4DX9x2MNh1pHyy1Tod
VuKTjEu3Twyg5XPLBlix1cNwmCXrH2ekZx+nXIClVqIuI3EqBc4lwBLIpgPlupeNHJZUaG153PDV
T12mGsjHSre717B4imeEiU8lIfI5hCT7XVmY9hmxUeNkDQ4B6Ft2OY46cP5FSvJAePG0rA7S7bIh
RwBwFi7W4Rw9+j3TIZrbSejHfTCpR0sCYG5L2IAxL8cnBtfdFb1ramggNBcxHYfaMSTZDtsRO0tE
V1w7qNzkcCfboTopaOw1VT/EQ+H6ezfvxzM81cI01NK5gm5YiQTBKODdXs1wRWNHwFoprKgQF0yO
LZ6F5ubApOYPsi8A7sQWCVRWOD126L+bIuxyfPmf/0G3poT/O+p3ejX96/I93vfnL/yF9xH2B/rN
XWB3YG262AABoMC/AT/2B8R7AOqBjIWUf1Oo/Rfg50V/gEKNfhwwTOHh+CdM+Dfghx9R9KGiRQ88
B4B0PPongN9bDThIWKAPGyRF4JEUHEHvDd4X+KZDaT6AmwOStGp9FAeiz6puY6DV2PuvXY86Pjv2
3j06tOumPVUNaA7OneuIffCutwXK3T/gjxy0SQctGpvoIdRa0a+9/fw7/JEJ0yxEeShD+uu9cS6F
RSkWmn4SbpmagW+Lm6R30w5ihUt/SVG5b2H5lTvTjbHNYx3kV+X6XBAGzA5+TLRx4LXpngrFT01Z
3IKafo3cNTaRf66M/7wIUNNQkeladtHN0a1Ed2xpHlGROdDxoR++UVzUHUqhncuSthmSJtA7NyCx
8+r24OEykJ7GZ9dFR92A2jEESmlcFbB/7B83nnNuz4uLuNjlMfVsqnICvzB4GFMEFCM+NwyjBqgB
iTyxE26KIkYsB3WqFS0Oa9y0CBJRbd7eQeI3F2dIqzBWvkkULWABYLJhrpPcrxNUMeIcZSLPffEV
ZDL5CqOoKq0RACwDggBqU9migxQF7ZCSjOGlIlSM9fwC20Wk5wkbbBwEBw/sKiCTXJ6H/uyjOlot
BO3JdRIV5xAVisDgnO5WWMQ8cpiTYapwhqLjFz0TAJZB+kl5h4YLmxgH2QY0l8voBYSFpMtpMtCY
d48r7GO37yfas7Wfi3CBw1SU1BjKXauD9UU2TFU6IFlRhZuGC804vnhYPhYrInL0MKohIeFnHQJu
3Kr1KOK7L3l5gyCnQJhmkUgw8erNx3l5RKKIUr5NAeIgR7JJ1Pcx7/1Yj7AyQXtKgXMcMXGyMryK
uSwmHld9ldR5lDCiM7Gn0wsboeKvPy/8RYdoDwnd1FucTGAqtkfwkCOjKp+EuRujlh07zCb1OKTN
MKYUlogFfBoigJDChW6KyEKPQMVe3W6vi8J3vOYCnR1DWiiG5BdFd/TQTOSlWi/b/vNUXEbjXdnd
OlFs0KaSw+xhlm5aFF2Wd2eNK8Tvm6RpXsbVxnRhaUBIvKKYHU1nl1yz9jPH7DWYpwUk5LV/JOtn
KP9AZggrkXYZFa8U0+7bxCrE91gmmJceKqu+i+mkWKoFpFZRKao6iGe4KMjiZ5Opk+3/2+ahwG06
dsB5h7u+ORPsSB8J0xLnHYj3UY5L1YuVSzMiZObXXeYCoNuWSYCE0QF4HXCRrYHImgIl0bC8aNFJ
0EEpVOcHXnKIBNRpB+pWiA/tRHfbG1L1KjHLCEuTGsl3PpIMKOVeO9XBs2LPkJNUZOe1YaKxZw3D
+4gq5VWU9GWdLPB80ApbQb0aLOIaHMKJxDneshhfabvn3Qtwrg0aTQosvhzLBp+yk5tPqEjGBh/T
QUMQwZcAAtgG+tqWZebkJlVeddnx8BEnWubr9YMm81dqoDg9QLXbzB/c1kvr0ruywtt3DH+asT0v
6lQ5CRoYU6YPKxdphOfdfupQnWlsfBM8Tf+bvfNojpvZ0vRf6eg9FPAmYmYxBVOGLEp0chtEUaLg
vcevnweUuj8SZLNad9cTc+NbXIVEJpDIPHnynNdwpaLziZqGYvfyYzJDfki/R4FsY8fpKMoEguYz
cBW77GovLX4WpQUaBWf6AwhvV2WHjOO1od5KfK7CF70w4KEGpFZaGjzIeWc99wDWFF8pbNRNUW3j
GKW8qd5iqLUZJcnWWJdWgOgp/GA9uQ4Dc2mH2ktc7GFQZSwvMkRAv4GdU9eoStaiEW3Kqtjo1WNS
85nVG1/+Hicn+OF2WQBgz82HvFYPWq9fzR1hiIDnl6adN9/T1htD7l0otGdEQH75slHZB7TSbFFs
NzWPtJxOUkG0kzPWKVVUiQCmJ7uaNSzEnydxw6WeXQ1gi72YVj+NEYW38XM1fqZxsYmIpXL2OLEB
DWMf87Dq0NmNKNtLHBfDzBl7ItjI5Xzch6PvpkLgFolsm0Fux0umSg5nYMLSDe1GnuaNUFNPrD5W
XeBZlexRBwtJr8kvUff1zFzxmijwaMf8qBth2Biy7KV6esAOHj3ZtPlq6aTnlNqNhq9l8FFargpT
tpNzbSPyrFH2KPb1dvBZwXwUhYnJjJtCoIUh39SI2bNIC33i6q2BDLEp4rhLDEr4xkM779pA38sD
wCP6VWlTOSMdl+UAIiV++nIJMUw/dKj0llx+rQRAmxVs26jeA9DaiYLijkIAGsr6VmrUx1v1khIF
2ua4BbR1cAaPvGIZPWUjNDIt+E2oGNCKfHn6dx2tRqjww6bIHyUg85o9m7gucyr61H6X9fwsU/vT
/3zR71xnG0v2A5icRAqAqaKvsp+EhmRcjegLhvHlLP8cxI9zD/7t55hd9NrwL/TFqfby3/9aeuk/
inKqoyBsn/qz//zpGP2oi6b41b77r7aPxdUpe2zW/+jFb6b1+6drv/SqX/yBGBC1VP8e6+nmsenS
30/xp6v93/3Lf3t8+i13U/n4v//9R9Hl7fLbwMfnz9NhstxnX+VV15zXiB6il6ji5Sd+J9CytmTC
9KXxSlw8uBft+d/5syR9wPEV7PAC9IawpfzTLxck/QO9cg1tNNJJqGMyC+1P/izIJn9HOr6006lQ
yKr8Nwk0JMKXawgCPjxcaKuLEfcTn+vlmi2TEcxZwB0M7nNAjyz3pVo4ZgFlfzcZ6sK6HP3Bj70i
wcT12E51K16E7agkzpAM3WirUWqKe9/Hf8MbuxpwB+CiQbjoigzDvo3RIwTdtLc5x28quUYWCKl4
a4W6EkrmrsiiwtcdOTTjVDnMMriY2Ftgm8ZwoMwjzCdpSIvRa2llh7thok7hSsrUGTvJmMsHoNCU
gFvZ8jPsIVUTKFVWBLOr+QXOX4M+lOgph0ZGP03xI93LBTCoP8J8JOvwW43kkUAXX0eSIN/i71H5
YHYCMb8FV1pXLs4RykhtWGsMzL15+oOSUapyYdVnl4hGFCkvGVqKk45pFe2NWDAJnXrcqtTRu6qi
IkTvA6XJaBJ6x7RaE9hrVebKHgUe7WcSpBm4NCUC3loW09BfgJ0JxI1Ms1Tinq+UTLo5yV/1QTa+
VZYJgnMj51PVeFFl1D/DJlRbN62UVv1cpwMHAdeBmP8fionsyrVa9V7UFe1IySKIOhG3HFbUVDaP
uaBOugMR2/eDjZ/4TNemzazAOhRRHm71WEm++qLgTxtxEGvlrpsyTltq8FW282v4X1f8UNffNw3g
JjqIkzm4MTmZ5I1BOoS/Jmo7lYsKJTX+2Ixj1SuEqKWdr4yjwRFiScH0o8qNFvApibGsncYK/O5t
1Xai+kOJLeVn3xr7vG8fBHqFpAd+EM5cQtJuMowW6ws/N4vERUpz0j4u267ZmbRAcHfS5FDaBGIt
llysxIgOJN3rwLoWrCE3N1GZydZ9X0FD3TZd3cVUY1sLiXoZamZv6gM8tW4CdluTJwt6sKtqowgd
JgWs14xBBXDWDvnu29EQcutQ0kaLHDWiRbWNldLwH9tBH7vPshRWCtwzLR6uwjmUxO+AYMUmXIom
jRigaocE9B2vJMz7rgdZzXWhjgWABw0UqNOUzSa48TIKS+nRACHYbLVu5AprVqnVXodiNsg3ohxw
uxCUtKljcAPFoEOlLtu4FsnBs6HzLCsXIhIQS8mzmhQ8wiVW6qukeZyl1AQ+LrIBcX8uayUev0yi
XpuHWcKMtLCtHvHsO2OaLVD2vl8PX3O00mjDBEpC70NvQLum9tD3/nQ1zQqYQwR4I+qECqjtixpF
+YI1ZiTVPheKwXTbSq+TrVHmya6oA4wla+x5BLg6QRsg/8EF/0allp6UG0OszPB6LNuoc8U6rBVa
OwjzXej0cMLNlBTkW41i8PvAFOpy8l0OfE3cjcGk+o5f0m0B4K4KXLqzQg+1GqnaIUoOmi8jQ0/D
vm4qG9fyYTyMCba/By3Vg/yi6AGiXFa64KsHEClmc5G1/mh8E1qtTbgMT750M0RFGnuSVGWxpwgE
RrccsZnfzcZoDhemAD7FiSopKT1BbaX5oI0E3kcC2xCNm5l+oElSQuONwnKo9s4stpJ5N8dDY7iN
ZXXGJhZbw9wpIxhlO0fzYXj0EyyTP/ZTM/qXGTSUEET8kOJHnqAUMDp1jildaPfhhGufH8dd5Q05
oG84XoD3kxu5Rym9dkzf1LPG6SoQP55h9sHXcRqRhs2SrKk+ZaVZ4NoV1iYvCkJ99hayC3L9KV0Q
jH8ksTxaRjiLNh4Jgm77mQSGL86FlCsjZxo6a3rn+3bd9CFpJL2zwR3bnJbkNLeRvJebppW/Z3ma
D25NJbT15rChhJxS+9OTBVM5Rh9ZCMF46fNvh42eJMVXTSq09kBpPg/vrWbsHguh9E2X7dY8cIn3
g0sB/sqSOypG0n1s6L6HNKB6M9uVzFp1ZwW6lZFET6np/+qyoG09AEx08MdAiaxzQpyrtG8xuRAX
LX9ZxEz1tbhZkZmp0qVUKKZD/mlwh4N+CO0RnMv+B2aDlT39EJDSQVQ9sc+6my7E9WesoN9jA4rU
dAS0jFc6rvRqcqhHNIMWHdf0G5dCN9g3e+n+vBbkWihoGQvUH6p0aCGRcK5lu4UJS99A9EMER0dH
tZGKTcEewesVPVpBt9PFOdb+qpr2asBVfsslRKA8zYDxvt0ru2SrbMPdebOWNcPv9zgqhBXodjRy
1sorWmP2U9f8GadA7yyxB292x+N5Vak1NfvVWGAhX1QIM5HevgiqOr80D4qDanLsWG77gHArervT
BZfj4KxBwjJRq1WCfug/L7hitxpVXka1zKCKVV0KNKjYBbtnWe8bd5G1btyrF1t9rLbwhRjTC9pi
rETzoNvBdXKkNGArNo273TlFweUu9fqVWPY4sWHqaK4qrX4zZIg9klLp48ek3FaJwfH6oI+fz7wW
Be7X4+CIZkL9gwK6dsOMzRy1yxA50NoRD4OreTh2OOOFvm+8zsk+ZV551D69P6b81ueCcQhcViOy
SPLq3Sbk6IyoJUhX7ugFGNB8Ly/HS8tr7rNqgyGnTSpqj1vJ7l3ztrlrbSSi7yl6nPuky1pcz/Gz
51CWu8OzanYvh3B3Fx1x89gy/Ih7oL5ZpGZLO7d9+/23Xit2sYB0rkIYI3JdktkCKzZvOgdY/VWA
YOGbeLIbe8BAI5RDRS/eibvKOHN5fiOcvRxvCevP3k4cjTKSl/GEnbmVLiskf4PjfKPfAhBzp12z
Q4D4zCu+Xkwvh1x92NyHhxfCZSKg0SPcF1eyi/7Jvvw1OJpNHrNFN/fMtK6Vvp+mlSueiI6dTF/C
WE0reKmwTFSKIKNX7+mFkr84y+CGV2yNG3kvXXPzcqleJ5DyLoYv55j1b0Q8XVGXEwOuLAJGa2Eh
Ja/olxhcNXrvSV1uH7YgVp3Rlj3Mm1zzCkmDUDjL6H9zPT0fdxVpGytr0ihh3PBy9spP0s50VCc/
LYbQ59XW1sr0v6cZ+OCieguNeK1PWPeDX0PPDZ6EE9oQLfzIzvbTXn7ozm3L16GPCf1nqLW6R5pM
nToaDJVeos13UG1ETWf2JtoJN8KR+pg9HiPvrNP2cki8jAYvh11SkWf7JU3ruO9qhm3cwZWcbit9
6XeVU+zBMV2nx7OKEG+Nh27mbyWR105JMzpEpUWCjlTY5DZ2SY3eBqqJLmHhQc2yvp1LN97IA1if
NLkMEirzte54BYZzLBdLJDG7jeAJ5T2QQPI6gFIgs7ylX6YqWy6j3ngu5r/1TTlhVFS+f4fAl5Nr
gWAwmp7LYTWanjCmXm4U27zbh8rg/AtB6PlQq4M6qUIdeDZDtQ4cxk+Z2yD8v/jCDg7KHpfxYdj9
K2sHO1EsKZB/ggKyFmieAa+lAyQxkoPRqa6WM5S+nx3sl9RR+HZOLPytmPNkX4oeElaclNFfTmc5
NFR/6Jg8eT5LDs3ER92pHGFreoljObvxzJG9bkQv2x9bc0qwFkIUQIBWAyZpnlHp6JaChg5MR9j6
YfeIiP0+6Kuv3HagWYKnyjO1t9H+PjU4BnAtLA+GVJyypP+ZmY1lB1V3BP1zTtH3dTrx8tlWH3xI
2gmTaCZDPYJpaoGmbksvcOkTVo713bqOd/G1cGbQN046JGEx4yIaLl4ky98/CxY1hFsLTiCSTTow
yEm0Q0PdyCBizyzm5ZBeBaXF2FNHWhr3L2QYXo6T1UI+hUDcOVwUDwEQv/T0/CH0Pfjt9+NNsU93
lXDXDF6mb+Xes5xzYeqtF33+AKssQunKPtQzHoDHdsFLN9Bay+wvvcdYXgY6ExBnaeKYHKWrxEGX
u0zUcvWXOH2Lza+ZdsZNeS37s/79azOrMMlUra/UX71nbsfL6iY7LMqXVDA7e3JIwxxjH3w8N3Wv
v91SAedKyfCkBusUPsIgOJd7+ZcRnjQRv+h2oNT2UTa/5/4vsczPLZXXX2oZDqkOvIwWCa4lBD9b
kmM4F7VgKb8Uil957R/GESSgVDlKRdUIjrSSumqG5mW815e9AsBPoFs7WoqNuLd3Zt2+jvc8DMY5
vD25Al2Alw+D+Qoalb78a5R/9RRqqwJGdzPbSRRepULkJkiMisj1tKnu5LKMk5S5L+LQaaZoK0zl
Juq+nHmgZaO83Eg8EDdEZN3kN0xypxKGPqL0v/Kv6nVwQ04BVIzjNvzSfC2+Sthe1Lb4IPykFv73
A+OwiQcXudpCHVzt4C70qZ1q0i/K/dDOyF6M2FHEbwWVMcEqoWVd1PFxGq/M7mtPDVvLHotyPylH
ObzQhL8U61v2wYuHWe3mbGGz1KH8K0q/+IlhVxrguv7cZnsdj5dB6BLi7IwK+fpKiQbViDip9Gtx
gAwu1MfkQM3VxbvL6X7Gbn1v7N+f4jcWPuERSqYqI+z56mwy4jhTg6j+FcY3tXZUS2i0fykbtszb
YnDFpuJ1uCSvPuLUdFk4DtEv5Nr38mcsGH0dWI+DlAMNdS6r9MgF09Wo4e3kc+W3N7YSY9NwNXVE
Ml9tpXIum2aaIdHZJqhUewEVaV6ISFP7YLjJZdh442c6Lee1bN+4QS5v/c/Iq4MV6kOTBGP4a9Gz
nB3AnbIdHbA23Ooe1GpITs65S/Jb74r9iUWbHaI+GdXLsJF14KSC2nqchRQ4h+AkUWrPlrjPaFm8
v2iWE2UVDzABl6DlktZIr7QKx7wUG/Lvn13Z7qQFWDbcB9RdxYNOFjfCTzXbMwH6jZuq8XzI9b0G
Pmkahqn1U/4OTmVredUWkYw9OAOQUQjZV3f5Fb0sO3Dk4/mZfbVJcKZYzEMQZ5NwLF7XXKwuTwYp
th7kAEK+uqOmC/DorCr5qyOPBBhFJDYKRnTIVa2+nxKp8pypyWn8oW+RujnIMCv35a509VuNCAC2
wq2/Jx8NUGnnAvzrF3w59Oo6TNNSIutMTsDcRwcwkAMOedyEzqKiP+FtvxmZ1XNH/OtL+OqFV+cc
mDFIJX5yah1qOvc072in2cZWcfuRD3lue6zxlwaeJi/md7Uj28RQwspITo1r1iDlUNLZZDfzHWA2
8Rg7hb1guGElbOZTPDn+w/ki+atts3qA5Ss8SzJq8G2p2SRoQtSf57n6JPIQvbzLK31vVKhjAMuI
/Pbr+3v11YGyGnSJGs8GHZvGwkg2OckyAPs7+NN/fUavBliF91aBpCUG6an3MIy5Uyi6FjZ9LeUi
dGjHuqITgrVDKZL19P3cXe51NZTBl6MSmC87xliLioICkqcqX5ZQ74yX+U8J+Ni+OaAZg+tZ6uS3
zXRYfNy7vfYoJ0gqbqqfar6BjLN9f5pfB6iXT7L2DQnToNX1Lj7F+2Cnu0Z53ZCx3lhedkwvgDqy
tMyNwlGubZWlyHS+BPPWHn42FcYqfJhSFxRzsSxvf6uaF/7nxadMupEO9ZWp2m1tF7f+1bnL+7lB
V4EDZ9sAyn9yihPBpR9zjOTHJm3OhadXJ9tqbleBIjVbuTWs+KRtBje4EO+nx+po2ZWTyJsOoTuv
cKad2nln88+39s7zKV1FjJ5F9xSRDUC7USa7DWCI95fN69rA6tVWMWEKJ0sc0+SEMZEVOGGHMoMb
y0jJOe1dcZ2o5EjGcVBnwrC5my4M5/3xz32/VXSIJGzS5TY5SQ3ezr0MuDHcyP65SH92c6xiBCCI
tEvG+IRflXE7USBsrlNnaaU1nuVm9/J+8Kp9eWXu0mvrk3zz/ju+vsCu5niVuEM4FxIlS05L82n6
jGgTSG1wk3N1SK6jLUw0ry4fSMqS2+Zc7rus/xeZ0mro1d3cAlbtR1Fy0j5KHtqCgP324GX38Q7N
u8g5V88/8zXXN3Uk4OJBDJNTGWDUBXR0KutDA8b4/fk8N8oq0Ihto6FaQswNcWQ2rsY+cyEAvT/G
siDemTdzmdfnp1bRNbDjkhPakrYKNxYhDKD5QIQLyoRwtd8f7cw+N1fxJcuQgs7ZhJo/OyLA/QmQ
7fsjnJuzVSQR4xa3FSk+RcVPafD66MuYnltqy0O+N2XLIzyfMsHMADsnJyQVMamUdtCGN+Yt0opO
bZ/PZd58IbqP+LNi3Waua5pV12TTUManuYyPYgaMvbjMW/n+/Vl7KyNe7heUHsBIyqikvnglYSgX
AbfoJE6jbUbJBqOLgxzF33RFuOxj/wiWy31/xDdXAphHjR6jgqzCar9yCUAenUNURicIXUrbUG7f
H2AhWL3+TAtKYjE3fxI1evFOplR0ZkSeoMMkSHaT8CmaXaPeKyCUQ2tbypulDya4lTPbSFBs6vay
FVwl+YIxnmJnzvnLzZuv/OyBVtGxBHQwp0Z8oiJlD1B6wvJMavRmno/w9H++8mpSjYm2bpcsmYnk
QTZEFG+XbmZbvES6Cwkx5/0ZfjN0/DPaOgiadY8sghCfMuhdaqcCbFwYAaZThVyLi9P7g71GNiwB
HjATIF5gADTkXy7RpkBzCUgaZ4tC4nlq7Mr2ndKNuu34Wffiw7mM982v9Wy8VWCMtCqdwIWeilGH
4q5velK991/pzZ39bIRlAT+LI3BEBCCZ0SlVxYOSX3XgXLVk+lcirgLAmGfE9XHdEcU4Gyq7H57q
6i41vkfRw7/yDv/569fVApQVm2ywwlNFeujniPvo8gZLhDMv8fZM/TPK6tvnWR6LoExODeTnUr4R
RM0d63ML7M3l/M9MaesPLqD1MvMq4X7+Wn2u9I10mQCeMeiP9S5MjqbfLLbDCIGeqZ29lXRjp0vV
TFx6VuuiR6v4utJlER0oTXcb3fAUlEbhZ2AagYa87P3tF1vq7zLtIBoZIOXWc1mqtT7p3ffIEDl+
72EsbmLzXCPu9SstdfUFVE/mrlFQerm0g1my5kzuvzdu5y5Z6OQqzryL7Phz78qYCJTbwPvje/H/
JQP/nePx2Td+RX5wm+GE0Gr0gi+x/Mhv9oMif5DQUpctHc/hharAwv7NflDED8C8WQp4c9GPgf/0
n+RhAc4EKsBwZ2mnQmshN3jGfjA+0M+lmI0OJfEYx/W/YT+w7l6e1Drdl4X0wDPAH7bEJ3bEs0Co
BL0ilyM0JT03EOEYUX2wc7hy07bWqFk3fjreaIku7ssmjy7wmJ3vCyvNfo5w4X8IYd0km8qSY8cw
k0re69NcuHGnc9dBbQqvWxnrTQ3ZFa0Ho9vN7QOa25OtlyHCm50pXzZBQhvYt1pbR0bGBpcffJr6
5pYWBHyusVY/K31mzi4A1kx0fWHqu63CVTm8izPZ/1lH0ohwktqmxS1w/ki+BCAdHrUUHwtR0AIU
UVDKuQpyeFljVLeomc9mvJmDWMs/9iglo00rBJmYHWUAytHPQjGL4rCwfnJbESwImYmKhAnS2L0F
T3BqB+lYhFJ12eq+ANUwUSLlG132ONjiItVjm82tJHdR+DTxU1W14TjHRocRUakMvqNocyHs2J9V
dyVHc0MNsBnyTwitDKgQ6rHnd2ZwWS9+rAKKdBs9on0s9tQMB1FodsZUdId8nr1iTEsHROMnoait
vVqFtbrpDKyPajm7HUdRux4qA7lYRdjPentqEV91jX6et0GUhp4ltKUX8cdrnHhyL0SlGkMyK+Fm
HmdcEZx2UhFqq6awlr6YNAyze9VsxbiBmMGUXgngbbEue9o1fxVAPpaP+W1bPz62x1P5P4EXpZM1
/Ne6ArenbE2LWn7gT2BQPpAXw2GC/784dyw8+d+BQUZxgI4onjpgxmjoL4z+P2YLgvlhcfOkPUa8
EDXCAGnsf9CiJPMDpUFZwsJh6Y4QcP4mMKhrWpSO2QdQHAIQNxLaxetSX1tOSFiqOJTWKQqgu1BR
otTDbGGG1CmFJmJYG0MXRIqRfaGK0MNb9LodM5dk/wBmNEBOMKPPJ9lRYMgBdo4wqsKrNtPpUOV1
4pv3kYUA2GKFMEfZr8jKtPJSVRqr2NVZPE27foj9clsXEVpV+EGmzUVbypnklL1ihJCgwqDZNWaR
+q65EIlgVerqIt48KKqAxExpifVF3oth7Ik+Dx1Bdy+s7LZJ88Z6QPq+4JfrdUYlEaBGfhxaZIo2
OYrqXxD3knuY96IAQrFRi96rOz9Dv7evzeF60DKjtutumMyPhpSOEVRyuAvsDtRk+ou5rOM8u56K
Wpa6jT/NWX2NU0OC46OZW3qVI9s49AHyw3Aj0OexIJHh/NxGhvbAbUoednWCIPxVjjRn5Zo6Wshk
QEYT2vpcT8jtgC2CSS6KofgxqJIaNyu51DfE4BYWTaAC4kZrLq0cOjzKcaji1NxVc1nVFz5Szt9j
UdevZzXPDRuZn1DZ97PYm5sy7xNMLIIk+SaHXSEhnV2L2ZVe4e5EkK6WO2mD3cWlGqEJsQvj0qwP
fcEBZw9zVuDMG6oi3OQxboZNms0zXgR5oW6VcjJnG3JTR816SlNlZxRSJMKRBhVpj3otmQOKTd2A
iFZoiN8mJOEap4DgauybKRaDaz0sEZpJpL6oD3mRxeH9ZCIYedXp2YxoVS1gFYOci9rKkOTUAF1N
H+7xVdC1w+dBiZCpnaUOCUCcsfTshw97uHOKTEQoNoXLL32iIZXDZQkHGMgW/A3FNgiF6h2zapZu
Wy8Uj7n3g2w7o5U23WDi1zUoYIpQfrNEsB4NEz7NJkbiCC5KkpbGBr03o9zDX0tGFymddtybXYxK
AyL+Vkf5UZojaN46WmkOpL2yOOplY7SHJNRSGQFPTUeqoTY5b5ELLCOHApdY7lofPCARPEgjNCNy
n6KpmI/dXtKwCnBbvIdI66BolNVmyPqx5qFRhsXMMhRaCNM+xktuX2XK6JVGM2n3BmqP8g1Kp9AC
Jw6aZNsoaSpDCBvS2bGGQaq/gs8Ipm3RJzOzqHOwnDBk1XEs8Ytw3JYRIj8O6uow8AcNu11bHTPT
TajPKXurbvVxg4SqCXlf1yvD4XCa0CKMyUcGWw+qskY2TB64/hspksVX/Rwhf3qEqFaLtkWdZ96E
iYTOgOKbk+mG1tAr01YM+676pLETUmfQasVyk7JIik9GYEUj9qOtNE4++kGhPn8Bja+MNqaHafsQ
4qvQYf6kDiUCO0KJ/BCvqzpqqHbkIkLH1I8I2Q08sxTPh5Hpaz5KfhZLKMcGSmPaCU3T+UItEAG1
NXMSms3cJEV/NANJANmrxWiJSUMDc2tASbBFaX3KoGXqo9zsJm2BUSqFJj9in+CLm64cUhQqUFpH
vggvhz48cjB3ItZbhSDYOBxwqw9M0c+/p6UqAuJFiKpHJqpRu96tzAFZI0lqxIesCykVFsgHUtsV
BOmn2IZCejS6Ms8+JkaM/quU4OtlY/wD2wv0WxpVE4uwRUqhHuvxwRQLvbsb07xH8rBULESj0kWw
amdaWvZRHZBbhmZtyAcf25nYnWqKlhfZUM/Xs6FPRIHK2k1WhvcFNlF8YgnhSyWMxY1eCvLk5iJO
hijCZ3n3UWiNpsm+RU1TDpuqUSdEIC1+1U3V53VJtmn5jS0N8syK1VFOdQItHO+SIVTEDRov8+jJ
Gb7Z6UYJZa3xZlLob33cLb1bmJuxrQRGbjiaUBbiDuF5Dd2ZPk58IBFaF92EVjA9JjiXomEiLsIB
4DlM5UdYlQVe5lk0zujwjYgeq8as0ktqElNEbD6M8LqJBoxcjshfmuanJFTrZJOqARIR/iTMAsp9
g1Q4eV1NoO20CSOGMSiS6GeY1OjghrUxfDJiaQztIYuzzyBjxu+pVkfqhRR0mnVRm2KvXoxSNs6X
QmmMd0WV6aNH1qDM+2kw2nRrIqNr2GMzg4UaK1kqLhpO0ts6m5G0Vq0sKR1fEHTkUcTB9A8VbEyV
daijOJIg5DFsLSFfDAtiCj2O1gJiJiyYpS0Y8/Q9SNLqY80lAbSKWPrzXq0HFjNigswsKohTtZFN
TCP2Yq+UHCQi+mUOJNQocGWkLRRYzUgDp42IOCEnPFKrhUnKexJ6VauvZnPw1U/C1IgN7GplEUAI
MuBWB11Gbd+Jp1HPsAnA4eLYyVaj7yOhMQHjDkVtHvlAdX1gt5nTRxMbhtBFpTiV9mUMpdeeQR6O
l5kuLjm20KM73uNflWKGMQsoXooWyl4Rh88nA0lfzR6GvHGrUqemr2pFVD8044wwsZxkCNXmZnks
w6Rsr4pFdc9WB1+bUE0C4wIJ1Kxax+8KRCcm7i0Th4c2qa6AFm16HAJlqmylSa15Y2KOJe9QDGrr
o6BNSGxMxIVps1j1mPilSZG6r6rZAukGWVN2e63AQUc0g0LZJAhkGk44Tom0m2crMEjTc4lFKcjA
JCCVNt0l3E6iR5rn5ddR1mXfmedSm05A4mL4MEJQ4F4vKoK8UzrMBrahWuTAVaK2GJs9FklSrWza
yW+Ui0VHPXN13KkqKOxVDU5AqWBHLmpNsuHkkOBQhOmt2GWnoyphqD0PhEQWHrIq4szpXcLHHRPO
5qgStclte5FBPB6/R23QwYV14DCtjEboLpO0bx6TZPKFK4x2x3hXt3hzsHnScIg2ckW2q2+ENMv7
W2ShE8Gp4zKcv/i1qC3yFmmIhURdiPPosJgyeJMm/0D5GHMdhFPImVia2w7brHEvVZVp0Z1XEam7
kZ444L0sp7I7PnHDFXHUG5SDglS9D57446Al6p9+rdSNlyFDiFsm+YnwgIGYAsx04aB3iIcsslBo
tiEk3NXGRTObTbirejP1PyXQgOurqYHHBJccSZcvmpkMzddMVdvMo/VZyod5FogmqP6NnHU4jXmD
upxGdTmOw90UzZhxjF3ZVLdTNPTFrzBQBuR2qrnr9n9/zfrv6VP8T7uMcVN57zKGXta/3Z2GKH1e
qHn6mT/3MZXbE30eUTcNsJjP7mOKgl4b/wNWR+Xudwnnz33s91WNojiELRWWxjOVChlxCwBO3NOA
fkPdkP/K1mHFy4A3pFHyoU4JcBdnWWkN8obVlMjmPCmb1Oob6cHn3wykH4lV//JLAD/IsIZWbWAX
igOXVKL2o44LInuAj2+hxBpVgYcx5qzd/P16+p+2UkAOmly5kQ6hLC9xYV5g1//1Nf7/PEyP0fNV
8+bP/15FS/n4zy3e+AANavECQRoQRKjITf3PqpHE3wvKMpeeIhU5SnJ/LvHWB2hNpoE8NhVDHISN
vyvuvawEL88J542mIgYjeLa9Km6PgeYPQtl+n/Kx1FGTSvWKMFQHosIFEg69ZJPM5uU+bCg21WgM
H5QKh8HIRhy9Nm8aiEAptu51n5b1dyRv6sJHLi3BkQaEXz8FTj5TP/jx//6Sel9gcnPKQYb9fGx+
hM/X0fJDv5eNJX/gJkJiAjp5YYssvcXfy8ikqENmRSnG+C0jyd/8R/DRP+AwzSpWIWvpiOjw9f8s
I1n8gCEiwpSYhi/8sb9bRRSvn/VyDaIXVSrqSYyDyAU75mU/IQvkSQ8FK9pNeowbXxXdo89Mi4SG
7YRWleUjb5KL4+h2Psqnoxmam2f77dPv7v5zkadV+xGe/VO5i/BHsVxCZnP1BDkN/6bP8wDpdPyw
8G90M4zmrtum3ii6gvFSTuscw0EBJQn6YEneIt8Mf38zNlrL3UV4eP+BlmbxPyCE38/DnENeUBat
qzW3Sm7MoaPoFSAGWBZenhogLVFaIaOr9piYPmAHSbG7i84hOFY4qqeBcftFFwmxCz64vjzYs2J9
3tfTXGLovWsdLHk9P8Mmz5pVwQkJd+iIZXdKi8TmgJJ1pCAF0Q9f8ZZBsQ9n9w12NbdaGF+gKNnf
374/Iy/7d4apId9EK+KpoIl5/JrM0YmzMQhGm+/A2XcbxEOES3hBvpvRxbD1IhjsuMbU7P1BV47Z
v0cFmaFyD4X39Oo7KImqN1U4Z7sqGfJN53e601iC4bbW9DXWHpHrz6+m0MzcrNInSuHS174tv2mp
SIlP1AtHoU52yMthaxZzc5CVeIl82Vl+x2q5EIQlU1ySAcguksUeevnVtESdB5xa6p009PdmiFS9
MKgWJZCIMk/alHu4cz+aYRdMmJ9mwWxdtcr30TJbtwyAHkEi0ENgZHlpHkv1okWHxDszkS/77X8m
kkL0E7Ae66jlIHm2rixBxOpBNLKd4Zfa0UDMXK26iySduLB2ameLguD0qgJ6zioTrwqKuwKHhNt+
Rr7+/1J2HjuSI2mzfSIC1GJLFTq1rA1RIpt0atKpn/6eqNl05V/oxN0MBjONzswI0v0TZnbMEcdt
6v2vUP0feOtv7/xffyXyvWhAuMAYef/5K21mdgV6JNW+HrTXspN4KLzuXlae5RsrAwBX7abAmBSx
B6nyvsjszSXuem9abUzp/8h5efffH9Jvsc+/3vrfzzjfHh2OezVV/xbg/etDSi0bdupmN/vEMK2w
b7Qh2paufnAUWIlS89rLNJoABhJjokHiXhyAcmwSuR80xl+1tysqFaTAVetiXLN8qPiOsKOM/QTK
MMhFfzOkSbovjXIJLVeSEg9LLOKvGwKu7jfodc6z1h6LhvhCOtsEguSAn53lNhNOh7gnwbixHMwy
oFI096XGoivvNrm/arLIASJxWxkLMwalN/q23uEqEIRwtpkoTqpevWp6o9xt5OgE9qBMR6VrwwVL
wHG7/gfbrzIiaojkxtTVTkuzk+5m3UKfUeLFXhlBEM0b9NJ049Wq9FuS846rtnx3a3vFbVOzVao4
uwvIVbj4gHsSZR4sVpfv16x6FUo3Bv/9dV33p/8+pHnrYE9bkNHJbMZjdOVc//uZpi0DUGJr3b6b
pw/bGbG52XYZWGO1HNJW3zfJJk7KOoeLsdp7UvGNOycR40G64Vy96ErzisvcIVbDBBDb38+pAibG
A3fBaHE+K9MWzq6gEhpgEs35sBDyVGQHLuQ3nHx1pxYB+e4CLC40Vpu1HyMaqJeqyc3QTs2N3YKN
mfSYZSK5GsSdP+aDZXx1c366u39/CDq7YnRl1H/shv78EAQpQmKASbMnVYpZVadUhLHFa/fd6qwp
HnSTWSgW78Rt37tyM49ffAdUNJ+/A6B2WPxordA7fJZ1EKzpDtMwsj1q6aNJ21puB1vfbS3BY30q
dxld/E3L/LVenTKq4VY82JtzSmUNhyXLzP2sSngbM6tR+M7UGm57VNRxPbBNfm7n9Qd66ZI8zzeo
vNaOaGT5JjomMQNBsk2Xvlsqk0gTOIBebjszb8KsHroH3ZBa+N9/qfW3C5C67brQx9NCzfbnB91Y
KinuXtXsvYybeDPVZwsWmd7M622JG2HtdeVtXfWgNU1uoRliUpv0kIjN4a2DOvSyNOU18/nXUo71
bvLa9IYUJ254t0h/kK/fxSYDoYWChsGOmR2huInzpGlH0tnyS8UuIq7pd/yKxe/OUsjc9IaUyL2i
1qIUGNhDU6Q5613vh6jkNWDe9O0J+rJb5EVcXp+NQgrnYBA/Wm7qUSchMGgLoo/NhfDgWohLwTgs
6rHBRWVOCt/Z3OQOAoZyIEcXELjnM3raWClB+/nvj/avnywn7jVQFDHh70/+X8fuNptsCWql3i9G
bcb8N2KEtdoiCQy6O1Gyu5wD6osH93fe0eezHr0WJQ1tP7X0568zW3kd1rbZG266/uhXDLPkwLWP
nW7KuGNJUAyptjM4MPy8hTZbpv0eLLoTMIx7HQdtPYjWsXxdcgMsWfmimKIPZT5NEVm1hl91enPO
3C8c5799IJ9+a+YN6JgohfD3fq6Tq9HB3zsSp06UOsTgzcaz3ORbxOpxasNVIyR9NvvhCL+OBhAe
ZEiAXRq3Q+bs1zytQ43sXcIdt4OzKpATsjJoPFWcnUTednAuvN4okHO8F64GgwS+YKqeSCA8ipXh
85yud71ZaSSl0yCWFFVj0cdm622XpWrfoCqdPAaCZ8/h8iNOf93h+H8GS1Ic1sZOYjdnEOkwtTu2
RvNjWcHlTJsOp3oj/KZzyrPrbvFSdOYduHsS2utW8gUY+CM2BqJVNZgn15hVX1VbM9pmlBNlPgNK
t4xbQ3W0k5vVsB9LEhzbVRD1NhXv2QyhhvlucuGZJjKsGvQvSlQa9j9PQApjFbObxiF8rds/V+zw
DzUWE6LaF57xOjlOFVt2pZ7bxHw2hIOhh0tg1xl5G8xpOwYTIIIzYX1mYFTJU7YRwknMfRGorVKS
D74uR1eQUz43juHXqQ2MSSIFmWwTroWSK2Fn8ifbm7yM6lCf7Owx8Zb6ZA5uQ5L3UPnSzvB4kwR6
LOpo0iwufOIxH4W6lpGt0OxnCSuo1dO5qsGMhBax0aYnxaEvBnacqAGccQ08NDIwWNz72XbVXTao
rLO63D0U0gLizMb0xWjhXmWk3OuG53xX++ZsOL3ry77sb5y6ywKtm80b6gxgIu10l/MN2tgnbhTh
PvYK+69BkOmcsiSIc71gUeyS80Ki4J6gfKeX8oti4dOg5FrasXWE2KrRUqtkaf15eitE1xQu0Kx9
2gt+ACAlezT51F3e9EnYX5xonysTfhqm/6tOg92xSX/9509jlueMC/foni1FHqwj1gKlAMfnJFMR
JyhJ/c3wlAv/kiTMJf3U//eBytCJUC06EqrYz1lvznLtmXp+vEFU7GXpXlieR/yunPimG4zul6WY
9qfG7Hd7QbvsktjDq8BQ6/r//+sIrxa9ZoEqy/1UV8lJE99E5t05s63eUjQS1133+U6UYpfhgNvJ
jWo4S+TRmxvupsYZ9tQoD5tb3v735/D7Tv50XGpo62wubI/a6LP20/DgdpRDXe3RYxAfbbLVLfo5
2NR1JLQkJSB9gUpvFchRswwyX8bTGTf0OwFNC2WE4u23cGezKD9CKydfYxnO+qCh2yrqu5wtU6Qr
sGpWInXeKy23Hhpy1HxdJcIsYQPoN+b8xZP110+aholpEqlw/7eRUwhBzSe1aPcj9N9h4O21B6Pz
c8s0jwn6hFQv+4OSy9p3WBKjs7C8sBu52ckzvchxVeK0N9rAq8fui5Pw8wj7+o6hVsTuTzfHw/+5
C9bZ2tgoXtq9kRn3hkLyxKycTckaxPP6HSGn1cnfl6s1xwrk7K9++l/aSaZX9nUYpiF8+RwUXrui
k11FUP/Q9cllJLaZTH/jxLfg0UbtgL76asUOKkODqHfuMXWWxq/nvo36FiyGJgi0+uLx+9tbcbWw
s1lgEUE42Z9vRecWJSsy+oC69uagNWSc0zFQSrhuYE1vLnvGsyBzpF+cC+dJHSzsji5Zfp8O5dmp
55ZofCNuEw0C8Jwc9XEWu2721jOc+gBAqnoajG09k6l8LTqexz754gX65P7/33tNtBC7CcSq2v+p
kuhtk2lywQ+amWoznFP9HC3kpSZXGiLrpRktSObX8UHeN0ezngk31df0rPdyCRMkYH5eqvf//an+
9XdCbatz4Xq26vy+kP911hB+YqgdSbr73lEcXzEcDQAKyW5IWpt9M4zIOFDQhKXqiQA6w3VuKKdA
UxeGap5Z3vezGiA/cL9oEK43yOezBtc7mj8MFEzWP01YWg08FlabZu/UglOdeUWIPuNQTlQoVf9a
jzT4xEt/Mdj5y08lQp3sdVIvyFD/7Vj814dRefDEtiprGS214NdK7ezYRRUapeKFhZ1T1S0zhTsa
3i++hb8U7cRtoChmOqeRqn4ti/71g0sOcaXF2bQf5x+K6xpntaULssvOPGop8rVs7AtyHetdq+lo
C4prPJJExWLSKKcprGRNHYgG4coP1K37gC731YHwl0uY2oPWFOWzx5jgU2fcN3MxLcvQ76Ui7xLZ
biH7eLhATFKDeYLEB4NBPEHPPnlqPezAYAf4c7cDaLnTXNbGubCtm6LRSKWpmf+SjDZFTZWKcFbs
L9wRf6lOSGZAynL9RBGGf6oXFE5vY+CS3JcFqIl1UY/kYkdrU+zmyXW+KIU++Zh+v9RUBte9FKYV
Hdv8n18dVOJsGAr6GSC+QzCua7+vZyULlfEmq50nUSi3bnM/M3iHA94uh0rRg65Ek/TFI/R5dsAf
BYAOZez1xEbtfn22//UIYUYirKFWG4a7iw6X1j4SHHdkTw80elDnMOlUSjXTfC/S6S6jsCVcyxiO
aTkaUZqVX3kb//IqXc85Bs1Xmx6zjD9/HYdRP1H0RQnWQ6QQRrYX4N4ekzfSoD37BkzpT08tii9e
4L88pWh8GG5jB+Cnf940rGo31KuOqKjeUJKM7nZvr8aPlQSb3vYgMEnDB/oLVZzc+S/e4auW+NOR
ZV6Xl1e3AWUxN+eff3ElUmVWF/BzWbeSKDN4U9B5c7iuKGrxZ71PJf242IrvphzzsN8IQLBy47iU
MxvnlP4wa2UBftKD4RKncFm+lfgP2Ng45Y3OI0XnrModXmwcbImtfk81CCdmutQPxJx3vizZNla2
nF42+zgbP61O4BtgtpbOTrpXUHEx3TSSyNP6Aoy47VK+5vbF7ZJXK++rPTsrAF2mfgff4Q6vVBmX
hWqTG1W7cNpLZIMAAKlVu7MUc/tKVWcMkILQwvlCy/EugyGANgDI0J3DdjR+/ffz/fv5/fNGuLJL
KNVUsjLxcnx6oDpzldbK9A86s/3ar2NPDZ4f2sxT9lxfiz/JerxTtTasGL5YU3U/1Waza4Rphm6j
N76UDoniKKnpvTbrmKkdDa90TyV/bk25eyi0RAnMwdKpY0cn1ldajKsYKDYSwnTbhovRld/gWFw2
lHmpqBBF4TcNQGqX6AwYqGU5mfIGvleM7VNoi/KAJNqF/dpD011VibZ09fa9NezSVHnvTFM5N8l8
QdW97Wb7y/WXRbn4f55JBweb7qBMVwlSVT/VTN6mD0maas1eExQZjvDauxL+VbN5RwgNjx489odG
q5VbAaebrPv2qMKM9gc2Z89e8r56nm/l0sFUYs2nATh3sDTEHaRkcO3NWZM36XxrVYbK6c6Agph8
wuaOoDpKRrQ0pN5svRSeIHYrLU+peOuGybhrPq6hmbdlVxNhlapTlPblr3ymcUbG7TutQ0Hh9ifo
CPsrnTyiF82hv3lhqc92hIFv705jRHV+KcWynka1+mbMbqAQkQVelBXnMiXh4OWI0zpm+6VZ7RIt
jZxVPvXetkWjVjx3avm0NAbKRPvBA4IVpG0XmW2nP7gIvdO+8m4R/vkTgkipWIExKq8Qm9Jz0s7/
pHW2+f3oxUM9mzvXLK5ET9oHrZjRdhEVU3TbR6sQBAYzcEJC24H3SVobvMgAZHNB/JvUxOd0Yi/z
VTIMtx+kayPFG3lAfvVeooTp0v+zlsrPpE8icPa7Iiv/aUEjTykyS3JjS1/rJPrJqgl0RS/CIu85
NZSBkBWtOnctmMDue1vUaVRW7keeaI+JUyF6LuZAn5N7M2l0n2s6iTLKmmBQjcfRMouwLGcC/nvm
KtJ+xtoDlXDesmjLiiAfvC6axs3xnQ/D5D5lhdBEfLdurcArSKV65aM9Ohl89Mq9Md3xpWiRjm3e
CMOvZCDomoR7YT8ow04TkbCb3cQJFsylEEwO5rfUWUvW4R8ZO6OzgGHOIDMatOw0JZsSSjf3gkS1
jdCemN4gTPoFAM/1GwUKhI0CTl2lYFeDqhoHkxH3Cp6blSlw1Gr1HPbl4KeZG4Czxo3rbWM4A3Wa
qoK8yarfrflmXYqh6QNbV0NN6X5KOW5HfRGnwkGQ7zDtBUwI5BSG7Tzk3XEsRMDIAPJXqkdNmRL/
bmjybi6xJxX9eUmn4UD4y3nOxRSU9iZCufYHt7T0O7TN5y2t6qNcU/eikN/p18gIosoeEQ1ksKMb
o41qo9mnmfaPgZjhrOdrHi1GB7FPySeUr+qwNybvqOWLsXPr7lVRahtsq40gVRtIFjP0Elua9tQh
eo+YFIcZo/xQW+afRtO+jS3xO9agE5FSJlugrS4QxVVRyaEcvdAR2X5tV380Tb8doZCg5WXQXRGS
0+unRNRoZtP7eVGVfZXm+ALWqY/QsKaO6G4895teJYIZonvD050GiHdLesR25TFzUcdMzg5E7S5x
61+pwa4u37hp5nqAHVSsgQAjpjtAK1u+zVQB+rc6ne9tyEjNp9L2asSLic5jlO88BH8+Fam1m5Yp
atfMvGk6eZf3jGewot7bKXmq7lVmu9x0w/quZd6NovVDDHysidP5hT1jPHT5s2PgBynLsyI1HsB5
RGbuCIKLUoEMW6INqPZZqn9niioOc7nudf2tgKFxmFb6X8CAKGlpEjSR/QRACSrNGLSADDK9EHrU
u8ktWF7+1zoL0xWjQtHKwypJKpelezKd9jZzIbBvkMERxyqBajYH3DPDSZN2YDhg4EEKnzTqOsts
iR8okaRvivVoFcK50CqfGfGK0NZ4d7zBuUPYacVqJW7HCzr6HFASuHVk70+o14GYOQoiJINQYlMz
dwnSJt9Sk8OmO82laOY7Hdsd/hR5tu3pRsj+zVjcfYXEfJuyyCgxjshu/IlCv8XgZ51a8jApuQx/
tmea0+u3tE13ibG9qS6R5UWd/wTivfizmR+6TL3PRJxlBvJcuCKOqIOsJiK5LY+Wrpw184e3cLVw
Zv/odU7kXFZZPE0DRlzq+MBprhaZUr6vhn7WVdZYdlOUfmJa/tDjPkqTpQwltdHka+CafDqDfUqj
dbU7XOyqEBEXYRoW0uyPeCLeVojrZQGWEPgKh2bz4VnWz0XzAtxVd1xNd6Z7xe2p6jOQ5TZ93uAq
FaBucIzcSHjQPjt2ghey/mnr55NaUPxMW/ErN0Sgm0jlu6bNA82aDvqUVYdhox7oO7BQnvs+m+Vj
YdhPBmy9tdPu0pmF30jhvk7Iylh++0zXfZVpQKaCPW/Y2XTVz00VeLVcdQuypnli9Z2H6mTxhmKZ
D3JGOKE6289eqk/7ySLa212M0Lk+ea1THzcExmUlq/PUtVwJq3eAtRQ2uBe4dXrNB3xk+bIAZT4Z
H6tt/uzM8ZUK9knpcj776zk3IVJXtiUi8xNvhCXOzM9XPD7QNYzqJJESA5x689LmwaTNAeB8n42T
yu2F28VFJNKrVRE0Y/a09k0A0AyIKM/C9ZNuEo1/wnjFKDX49Qb0ruzmp3asXmhepL+K/CSIwDBr
5bmB+xQwYf5pa2LPIZD4ztI/WRbfoWLU38TqkNrjXFhxfZu9fNd7bKYrfvN2VU8uB/7cYT/Lk9EI
jFO/zjjkF/ktMeUrevmDIrGcSC973wpumfwuR1TgY0p6XOYSDXerHiwnv7Em33aud6zCdhGiPbt0
j5tgibrO3pvtEs9C/9U5djwZVeC0GtWU8DK0TsZTnhU0+Br/VMIZPt/02+aeDZOfliYUAviPfBBo
uW+4ZbYTRrGvNS07m0y5bY0x5JqPe1Pql65ZXkZtfuY97PjLst3UL2elqINqVO8tbdtLU42XXFS+
kTb/6PXKJUsh18Ia8p3ClypwzGEzd8uWcrwa/QVL6whGtggwi4yxM7NOQXm+M/XiJWuAyjKpsoNu
LvzWVO5Te9i5A77ZKXsdGdBGCa8TfiZ9ZirUPXj1ogYSqaXvgpM1C+eEeD+0lvQ5t9Nyh4Cddd40
wvnKajbs9ppjc0YmkTk5YzyP+wIHCm4Q4n28NiOuZha/1IUNVJEg79/W41yzRCw0AMJtA8zDnQ9K
aR/1oUWdSXC1j/uNYmBxjkVf7kY47rhWODPBNlSYzlK/HsZgdGo3aGxa8sp1v5nec6u40I1NpfAp
poddsmUkdphRpmU3idu/AmXsAtIHMkCVrzTZD9u2JIHpiW43DSyDtQVGFTYLH/Di5mO97mP8i7fS
JjCmKppT7mxHN8UIsw7x3HL0Ytj8MZRteYBYkwVuCzZ0kxNpcHnjBZg6Jr/jjoibrTzkrfOBZ6wM
xiFxfWteAjDtFFsEFwaZIO1yAihXu04e4P1BcLQN/sKGMsaeXQfSE4AiGqFdUjyXZ2xs7L9v4JZd
mmIzI5X7JctWviu7nneQmoVI62izEV1ANzEOCF8pa9knaesyRoqGOSNbikhIpcGLOFe8CcndXCVZ
gP5HHOzZCIpr4dtpEpZztYa6CmmgWJYkTNP8rq/bhkVdq/meC8Zmoc4KKCcupM3Mp2txNTT7ytNW
TqKJ1SUlDsWY4Xbtfa/b8Hw6ksKsXn9ABEXyLYy3SG8lNUDn7ewhD7uWkhouXsu9qR5sWeA5wsPK
OeGcGlIVrbZgWZqrNwoyTG3ayP5eSTXLW7QuJt22nd4N3Wb7I4f3vO7Qw/SnPuFV57Wt0+mbxVb9
tDXXCfzAPenJKwGZWD17Wvazof8SyM1dmYfuPEh/sZ1XDIo0XVOt8yIaN2uh/IK9GW2p8SNtvjVT
E/eqSPx2IJAQH56vK/WDnVcxiiiqautFpccEMvs8mfP9INYs6izlMA7luzd9z0kfBcTaPmf6ogIY
rOJsO+Ygs32Gbg3/znmniuw2T5aD4zWRXKAIs2vyqZY/zDJWjao/ZSgCovROz74vZu+dGJJBUbXV
J75TXH5cetsvQI7UdXBmZa1HFt2WtwDJnjvK53ygjJipXftNv0weFL3Cdd94e/hCTn2bHcFnnoax
V8KtySk90jUcnRZtkMoJphh+16pPKCSpLnPj21h2sdHNb9C3HnLD+jVqVh20Sh/qPRfTYlq/hGpQ
idRROVYn1YaDTHBC5cCHy7vbFMEf9tn6PXXxM0vzZlGwvMxmsas38TPR6mc+zhuMM4xCZGgXzXCT
W93D1Gyc5R2Ucy50MNIjRGCjzC/wKXUyFiY3yAaNtbjBJM/Q712l/hiGtfJbL1sj3UOwlaR3E2a9
kPEMkPA56mTywaiadbmtvcjcvFfJ9dfh8vm2Mj6qlVLvXCIMokJgHm4LlVmci+2bzr+nFvGlwMtr
M9CY2qOrKM9rs1sS57bTp4BBfMZo18LvCuENQnplbr/cJTmqqzh40wAXqrFKn1Y/pii4wABUrszg
161Qsaw1TdhbxY9sth63Gd/j5iDS8NpfazEdttQ2AtvlalC898Say0OX9GThZ4Ca+c0r/riHDRF+
OLq4M+ku5mgqcgeWImdqDSdl2cbI9nauzQHLC13Y/I+alz2MMAkhL9ItDIP94Trw7hanuMH4TOix
s528yRKB6GwF0O0qFX9EycyAyb3dbGIPRnmwR/mRaGwTSy27GK37z2gOIsQMxT8DmJJclrQzw3ap
j30rk3NfGkUwIgcojP6s0OsVk73X22o7mw1sTvZE8cqpzM9OKS4984RosQ7MPGeSVS3ZyV6s2JDW
65bynmCXa6gW2kNtguKt92zutR0wUdZd/jTLD3M0vxulZUStVR9LTTy5Hv9quHSvdVKYIRZ1yqXA
6B+HZEqJiKxZlub2q1aLozJYT2RfNCBtGtfXphXBUG//VDbrF3RRgDNrsfqD43zkrRY2OZnN49aR
1yZGiijpvddZi+vQx+4ufNXSZXxQlKFi4g5psW+VQ7qmjPrKEmETJ/qc9hSDjttcSE0HqiXz19nh
UuzLd67LeNuaR6sO03khx16YJJrkFCCaHMlP5lFqtxcW3FbIFI3mldPEx/B19loOJY3oNc+lrx3y
6Rmqe0e/uH5nrit2abHGSt0vfjUWarTagSqGh6rXL5VlwpzDtIrxextxfloPXjWGWl0kISf8sCso
O7J2CfLCiurC+47RzQ3TbiDFQBvv25QxgsPIqV1o0laR7pFr4PpVcGaoywzhnaVzb7v41bRXMdhp
bJ9ruTpUjLTXTpH9tLPuA91rz766pb4jfrsajHhw1ae17kATmjoCg7VZwzap9Tjx3uduPs8tXdN0
1akxvJExQxdghVl+0FfXC5XS2oLcsggAkfnjgs87khlu8nrhb7ImQYxCmj84LL1vNr1+K6re8ZFW
dIFQrROXbML5QsQaqW4HtS9YcnUpwyX9A6cI3BF6Z7Tqxi33HHKbMkzdsogHBGvXQp2KwKUsyKZs
1/c6t2Yv+7CmCJA0VCQGMPRH/mvFiaLLkytvktSabyyXszcrpybImQuzAyhfRTL+o2t8fEu97BSh
AwQUuRZ7s4oMbm4hY6KgNpm5pflmnkbMgLgZNoUfut2NnNa05wZRL9tlEmuUDyVc9fpqrWqzX1qe
IdYYr/wqAUnTQNqzK5YzXVB7bM3urtxaGFqSfo00oObGyKpHHVj0g2h+TkNt+GafEE1Ri3CzrOqY
KfO+VjN888omAyOb7q6cyEMytR4wdfuxnul5VGUOM9SngS2sxOcQLk9lxR+R0BDmjv2YMTpiAqXL
UEq0UZaBhb6iDyyC6iFzapPCoq19UUB1gNvDhEzlmfUm131ch3Gn6kSsDWsezPPCUK0ugjpxlUfB
E5ITsREUbMZRY1A+Ig6Ck3zMddbTyK6JQK+0X7jqf3Sbdj+XFRZerclvVfIPlAyI7uDKzv9WgsBc
re21BzHWHLWisZ9dZ1ijlH4vLrMxoBXbiB1qqHxz7X4t+28uZ1FcrBSe40DqRZMuscPB1c4GsxNt
PUpJ1ZM570knnjLRRUSfWfjlHS/MZ3wgIuUOT/ra8d3OsCL8B/XmVcG0wESdKvtmUvkeUC99uEp7
1OqJJAaxck315T5RLPNcNh2fdTZnmJqL/t6W5p5BdHrUqe7Oix5M09hEXTImgdqnJmNd401R9WjV
y+rMdcyqcMzfPcWQQbMBhMxS5mo0x7x4y81cPk0eiQbFdfm9ZN7z5qgMlL1DlecIrQf7ntl1GaOX
JieR8cxu1ZLnbO5eHCwNfjIwcFTGdAp6DYiZln9rNA57yyjHoBtMciscitqmvLpj5wuyKQ0YaCsu
rbiZ6mLYQXp+Qum1kN9GKeG22m7R6dihqweFI/I4WxnGmrJZQlkiLDBTzCWmfCyFh6rOgR2DL5V+
pqYT9uixm4LyfDJX5Gcyx7uc3bneisx7gbWakXaBMDQLdJUWwUi8ntll+0AYSBKNeqqHfZbMQbkM
dqzn3WumxkWVmPHowEQbKXGFYQ+cTignrTw59sPEDIOtRIq6Wi6rcc5G9BAMqa8iQs3eLyRO+Cyd
vQeO4ChXE7baNLSH5cDMyDrjkG8WrXlW9JrEdxJC3Ok9oVZ+dGvMGFDRb5ZhPKVmQVPJ8FYzxnMz
Yc6w9NW8ZKV6Ii8zjctuOEx2KcN5RYCWlwpHgle6sTBvyQ54owXo4gXdZJXK6frSfVeWgcOc5A3W
/B4PDjFSwtU6SsdqZj/SIojGAz1r68uslzcaIaQ+CSMO8a9abKE7PXJiHNmrGdFSaE/btu3Zjz+p
w22TyWPOLIgY5YavbqYfS6Mpte+pyvDBmHN9cvvyojLSFYLultfbKxq6d6MjCk6KE/xrNOr2wkPU
p6sPV0Weh2w5qgVhI8yYekmF1SJODnPdfquafH3U80iYObOmrn4h24PT2aJO38qXVp/MszmiM9Ya
eIw1Wifp+s7gGEfHLd/0bolXqtfE8HzCTOxoqrfdVo7g9pwtoZ7qEeibzu1Ih+s0CuZ1NTm7yo5N
leZXNMq+qVg7gUMn0Juy2murwajMopoxnfVbr2VZlNdd4y8LqmSdqb0lKgKQi+mxG6mEl3V4mZqh
jRaVQadt3HXaCXXjt6WclNgpp9vkHfJPHveofcm82fI7oRTjgWiFjw5NOjsackGEa9THiXGVglIw
UCX5XroXqQZPta6V7W7trH3KQL2bsnRPCCg6UzV9aRvmHwCM+1jrhmHfusV+GnX34uVzEgwkpXGi
d+kBoxZ3G/tqOrGUNsQkPmn29l3Kj3C3+d2UtjjllRvbWc48smflu6YbZnWdXLOkf1nHSFpivBeN
89pmfDHJ3NzqdjIdicbh2HOe1yoHCuIabZg1Qhxk14U4R1qWMLoWdehHewXjntFlhylJ1MiRTVSP
yJ9IAmHcV5zGwtkCatb7Mdn0oMHOr5odEslKKU704zuvJFKH25xgf2v7xv4cZBylfp7ol1R3mI1m
FIvuQGTZ3HDxZVs81e5NM7HQ1mt5xPVEHT7pyX6WzWuqWdWprpDKs65U+h7QZqET2VKPkejTPib/
pA5mJTnYFE1h6tHoUKCrd+OcU5Fqrr9hLyHcYNAOaqIwi0DFEFuLe00I4ZLVN9IkCUv5rpbVB8tt
NyYRzj5cd8jg672LrSXTuWSLsvUIsrap/D46q3axdEyOncrNYgpqNrxA6o5sJJxumryIOZOXnvSp
oPXWqOfbYZsV27iud/2iMbUTvY/KKI160THXo6Hs3LYKLJZdrDXunaU7W2UbZ0w6HW1Jj5N33YXZ
jCVZvcxH8f9IOq/dxpVsDT8RAeZwK5LKkrMt+4bodtuMVWQxk08/n/ZczAFmcNC2JbJqrT/yx5Dj
4DwublvvzM6mPoIHEbAkcA+9dLt4zO0usiTYustq1g+rvGrZXWQ7cJMyxLwHlzUb501CV3LsTMum
5QS7S32beHLk45A0w3aY5zYeJHD6CIK48iqXCJQ2mrBeOyH/tB7JL745MRgl9BHRoFH748PU+g/O
0Nuxo9UHz3Sz7bJW8ND5Q5o1y8HS0htGsnqbFyCPdES32zm7F3ejXcsd+ZtkuYyqoQBqnoCBM3M5
r4IgeM1LUAKjFdD8eo71bBrPa8MEhqD1PBtLjhYl26y96h99i9t0GqhHqVdjSwKZFuZEnmxTirP5
Cj1gKOm5cV9P8wX6br5I6bzoncfaSGIFvn/58N//WfSqfEh3fTVnMeJ5xfG+Rrx9xnPqe+pBDesN
5kNcnADETWXCoZq16CIbxJ6EKH2Xa70MXaKYMBlhB8BGBjWYMsazF0Azrv5rRSzIpq4VSWldEBGV
rcEtGIR31XDm7E2O0IJjkSkI0IHeqZrLCDPBt1rhfNdZYyJKJLcpj91dHTlRjohuEjqqNQENrVoY
ByjLSPPELqgb68AgFapsdret3ZCzobdqy3dOxAjwnDY4bzlsADSV9kID/VbUrXWEIzLf2n9219ax
7c4G+KqWxriiOtM/1lUPDV7OF1WspyqovY1uZx7X3Wo+6kv2JQSp5UvgbRevG04aB99KP/Gx8e5E
9uR0ke5+8KxzN/nt3hwUeNWKiQ8NAf0Vk1U/z/dEcqNtZUh0NL+wQm8pVMknJTUCH4NfnXZAxvzd
WA8XPCzOObGeRsC/3ZwD//qBTU6WlrQ72ypBvJTN5iSXL2a189oxLhMi880fkESjVuwnErUOUzm8
FwDtx6KQJLPhUBsnZF2azjCT2rMN7qKsIyKwY9k019zR+k0hLBJ2RxJWzIAbDfsIM6A6DVbQxGQk
g2UU/Fign1wzzwWUQJOvT4WQvyZ3wYa4ETMS832rrk5gas8EN9IYQqaLnxsEx+j2FzxBmOoUsziC
hdWf3HeydGqsxJEn+/Ql9TK1Sdva3E7tcnRtbdr0dR+zheJZ895zsdyDKm2NlY8TdSUzySqM16lJ
zDi1gxt64VilwRznRU3T2Mof08ti3Toak2YrS8QI5jZveoN/3qWRu+uxe8MDaZW37v3BehAZEk+j
HwqAfIRHtgAgDqyUU9j6l45GjLvW22Q+WV+idm8GT91mYSYNvWxYNixqm06KIRRuftBzE6ZUNZ+e
90rUM8ODJld8Bdoxy4InrxrmXeEQ2ibXJBqC5OIVuOzQrC1hW/JwpUztWiFfauxIna+Ohhk8IzgJ
axF41274Idjyn59A4X5S2Qog519Ew2jA7HDxcnHV6wwARUJRVJwsLAxxUNjnVls/+PJWYkenm7nm
z23psFUCGW6Wxlo2E5NfBiQjpvWo9+pZNvD6Aj6vvTsyPVW+t5Y4cqcEx2WkT9Sqb6y7rwUVywy/
Gblv9xo3VT3rbjo+VQ20rCl3EzacjUYi292+LcO28L0YHmzYpBXbvKwN1sHej4KZpaOSH6T1/RRz
de2UyXJmZojXS5Buq44bzaBxYub3ycc6P7e9F8S198Bv36wmL0C197xUPxKDzgTaG2f4qCzu7MUj
OqT9oCvU3ft2fs5gf5yOyVFp6Ljq1XlrU3NjQtSdRgb0ehXXMXdOZlaML1afPybTU9HOSwh+iHeo
Wd9Govo2o1qeOq6tNkPw1YkqbBK6f+riLOFuNyTNavyg6bxITFIYxcGKu9h1+YFWP4GJV83n1Jgf
iVuAVHn+v3Yhu840h6NtTm3cA8iNUk3HJdeJ+Jvu/7rziLYtjWs7OaUD80TiJa8CE1s/Jt5Gki+3
zdp8V1m///16vPvNpuBg4l4OHgeJtIKG2+AVFgkDtmui42nJSaWqqFnzF5Xmzrb3nhbVb7XR5wku
QAv8iV4Aa2UpkdpJ16x1qwhRD0e70Xdl6X3ClEEwucleJeO6KV5TLCVxlphwJfXOXU03RpHBrozP
Ka2+dXpDErzrN706MvQK7G026OHAW2WwNaNFoI7LX708GtH/9eYnV7sXdt74m1RBf7KI/baU/7To
wHiWOk0TL49QYx+OfLnzTO4HCuBRIJMRuiw2iePIXduYbyUUJcT82IiL1aefiS9wg5rFMVudg9QG
EGMFJlL9MUZ1Eq78MfPSObVTFkn8lceqqpqN1vhEJEdrT0dwYd/kqNHTLibC79v8GeyoA1LgBWns
/J+seofkuOoOCSDysSWaWR+LD2BXOIC/6c4Egji4AD0FQUxreSzyud1Kt/qxPLvdibTGkT7psXXn
F1fju/Gh7skxfeQzdjateJmS8cEeJbANouZqJddrMGmja4yPes7fqFm4JG3/kxUgcL5e/UBoPQpn
ge9TIFt1zaBcLQmsvnzRCpM+GlLBRW39zFqM/0nWybi1A8WmUI8H+uGeqmo8pb7bctm3ryjo3jDg
YXdrHZZXBdQyuyHA6x9RqTq2TPkKsrkZSO4pE3OOSO+Wx4CdHY3WLRevM68ppNuNE+1rRFPEfePS
GliPhP6Z16HhfSWY+NcwvnSDdb/j3N6AVrcon5ilR03HEG8cbSRPi4lXq4trdclHIvamzobImuab
JsdL5XQ7lVS/RXGX+TV6PJW1GXZJ+lH4ax35bCbAH8tKoihqK4VgPm0pm3YVWZZ+iQaU0MeNchTv
rA5DWzxRGPniOfnWtf4oGIzTPOCY9hHgBAHBgVN/sydG+cYtGw4AMvrGEUgJIpwJ1vU8NIcAxlDY
bA9ruS/beYw6g8966pq41o2UX63aiLII12L9zL0sShjzHlcm2UrLxojwgEdVFMbVMY1DVpv7eWEH
J6pM2yBwUUdHnTBmBqGv8AaW44BTvZj0aEnriTc3eRFBAhll38ZRK7f1y6ibPKqI0ZjOyBBBKjIt
+q62UrURTvdsmdDTxElmHFQ+YQ2ZyjcarPXUB8l2zbHO6Kx6pZZBS3slFB6uqhlbN7aHnJcMJdqg
BMIZXbs4Y7K1HRpNW820I6vHOzoxIhJqcRamP0Lnrs+uqng4+DZZrN5HGz1RFYjx3DQVNVs+nMva
JxyXGYq5VCIIoimKoLutRPcSZzII3RIOT8sJ8UOQyyEiSz/q1hH0ELfyxk8ClAXqEwRhx7VqxTDz
vE3l2hEqJ/4kibt37jKeOngv6GkWDrLL16UyyqjrLScssuzeiJLvsXesO68wX2Stn0Bow1Gf/zSU
/8VWV371MwKIbGYUJ64D7mTUXpqV8IFgGI5+XdHx0DJwuOLNUcOr5DCJVUGioG3aP5QzvDitQubd
51+W0Uc5kSg7Q5BVx7C6s+2F77VLn8axem8bt4jmVBGC6eZIAP3hnKPbX1IN5A6BV9b6EeH7b9QA
sIq4a3uwne6b9kpia0D4mwGVbPDoJJywQbKYJ3M0+UDHPmqa/LWnQtMs2wvoD8/8WMQWrtra822Q
PGeIATHE1vKLg80tR6rI+KCK/srFfsLpDUDjwQWv1I1zZbRhMKifxaYjuTPFpTcQwzi91W+Vapow
m3uOnJKR2A2+VAZtl3s5+XZyfmungCol56rRVrlD+s47UeV0fdC2HBYcE2ZStrHO9rzNs5bTQGeu
z6o01NqhC5cS0V5fiE0KcMcb/FE5+8ZFJEFknsOQJbcd1coTcjwS9V7snptnXUoY4/6NQLvYEh46
QjACDCVAx3dBIZXA/AeGq92YTjAeJUdEEhjfOlYmNXaoA100NgVXAgpK78WhcSuz3OKYLu0/v09O
yg2cfUdo516cPcZx7jv1OGL7iwhr3hTIb17yyrhyV0ayR33rgWFn7FRCFBdr9W/ZZHxo6EIYBStG
hOavObNX9pCOqluZzT33nE9tvuX6Y1q9oICpKdeZTi0NXUdjPvLCjmFQ8HVqGs77bORkJyD4y0xQ
PdsH07GvKdtxnjyZXo8gzAPwbDQNUMN7t7UGjqDLnioHTHkxU2bN10at16bQToR5RE0RXIfFeraL
BP2GSrZadr+3Bu+cVSWGXsHtAD9edbhZB5u70dRLdCB5Qh+5RKbS/quQE24SHGthIzlLBkyyW63J
WLQDr489NwldK/3BFIKp3+q7uPKbt8Km+wXbMJkOdU8ePci3yafCZdbwmrtZKJJyBy5kxWaVfSMv
p2WjV2rrayWqXs3/R5nwxbc0L5pzfjovdX4wzR+vNBiw5GBu/uRlbx3UuAtSl3K/5FsyKPttzbiv
uwIjXaxq3yTD39HiphAEdXegfMiNdVxpm6BYSXoGIx0DoH1dlqdeIyua5F3YK0UUMskHLsEp1Yud
OqBMlcHaKuxokTodyFp30vt2imeeh1JBv2dX1dyv02QrCTnbj3p3tVcCGhsxf43W8hDU9j735Ja4
xYs5pv8wzbvw5Trm6RRqIAc3wibwNXrjl91B4njirWI8uX8kU1RWdtytZEB3NTImr7Q2ei/+SzJ/
bIlxDCsN8se1Bw5H/WIXbOAyGbEKG3SwF8E/tchtqmhiZMU61zWoUWe7EFti43TOLWuwmKkm2S2d
fqxSewcado/57yITSTfDdTwHzZeTlY+exWpaLcF3MfH4U0A1xybadgTV5GyJ5SE1KWOoWU0yKV4X
JJ1q0CLHmyukFwARBlkNrQRab8j1tefd4JAi2gGrepqKGJdvI8M4IOTEd2psEKG428HRiakGOt86
Y0lsktzhnTsbbnupZ9+AyEtvOhb/RrP+GR3Mn1FAUepBShqs89rU04s1zFwW4xDaaBz6cfxShBZz
oZ5czcZNHpyBYsK+bUHIRydaTfM9sZs4YC3atGX6VGWutknrlg90pKVJoKZaKkDDFThHErga6ku7
7guXv9lD1klq9cNQAIz0ff+6lICfDraF+7Te+22kmbUDioWeyUmdNzuJSypCYyWcb7OAax4GItXF
8uhKrm1nwDBQFT23YinQ5s3pk1YgDUKD88AEdu+BaN7VQBv8PMwfbWZ9W1X/oUpMEKZGlnEWBKxx
nVw4v60RJydQo5lf0jKrIanWa0fJN7vrwi24dr9tpXBlJNMBAQcDCR7RradXZ0e4+4HMbXRdKOCS
O+uGB6ZxqwOED+cF99dhMbMPCau6Ue2wndGwKSo8NuT4/SsD0C+t53/SSuCErDWuBWmRm7qfb916
xryVo6zrn6bVMAkg8DiVQO4WZeHpcZpLP3d/c8Ipwnab5Y6FZ4GeXJMIZt0rywjr3tZZfAA8rtcY
o8CN9JtYtCXp+oNsIuZBPonM2Epfn7cUTMyZa++mVX2MLZUSAs1VdsffytFfdtg3w5Fis3J55/v2
NlZiutQAZLiIUvltF461s1wi1Bak4lvfkOdGG062m1APvBRHtOfXOUeTSwR62+DXJx/c3zobhaJu
h0uIpa3XT3qw7KWFjrkflzMMt+SBa18sgzKBqjSYmVfxSLBrG+IVG1GiUNvVVgYpsTa/z8oP52Q0
ymHez3wPobbysdru6kcl77aZ+uQVdGqMl2UksNdZt5n88DNr3tX3yG8ydRkb0dvppfwyZeBFNcMr
vywqFWPM40HclSfoCmsPr0ESjG+a+C18ZW51T/8QtR1XFE9vkppI93RRh57iUeBe7Tp21kurJ29i
/c+Uo2ZmyvF3Gez3WoF6Bm37SxRbKD2+H9ZqOlXI+7FYSGcQhf2yqD2APB9YiZRMAolsVtX8DinS
CbM4leZqQx4A+hiLY8A5t7Gh5+4h0ZGlNmnQEG6eLcdqrf66Y/UmhEmohz4d27f6VRtxaGgFgTHy
DtukzYy0rk1CdmMyGzyEfnk6Ig8fEbyP0/xs1m1zLubPaljWKIW526jV+OzNdo1Y7crQWf2/owQ3
1zCJbUsngddJChwoa1uEHb1M7WQ+rBnfsertH1vvIHhR6W6tmZB1Ja4oynuMtTOuznp9QblZYeqK
ANXuDHqC6CKh8MuGAXIBLlXu/K4aE226lCaTEEnMwozK0h2iZki23Tj8CniefUm+C0KSj95iosXR
exw7DkqD/JjQ04ujBYnzzAj8jbki3WgO6TFIOkgr6TQkdFUGMrhpsfjFInBPqwg+tbL8LvlAhlkT
h9Sw+AdzMMNpIJ5r6a39knLntHo6bJcheINzOOrTSzFNBmci64Qmb3Vva5tMX9tQ5CUe/umxN1eL
0AREzgRX99saW5zpuJKqtpRcr67+GRZviYrGPjDRwLNKAbUzepwt4qDTo75janrLRQZGmvPuuHB8
iiUz176EHuX6SrKL1y47reojzYJ6Mpv10PaOzZqr37xyvLH7os9RiQg1hAb7NSOQZAIIFLo6JNWK
zwYhfMRU/5UV8tNdqf8h88ghuLb6GPTGjVyRNoCcVO9YgstgstRBm4cPM5Go56TLv2vsyEJi8ncz
GUnrKbfL+wdmv9PO8Je1EeFr1/hbPvKzBuR10i37l01u6wbo4XpIqck+j61od4RiI7By4rxfzm62
/k40MsRE3n9UEggW99Eb0QhzSArzcvCEDTZnkFRSvPSjC+eE7I24CmZiMh2cPgVDIXIqHvhHI1eX
aVg1cuLIMG8SbtS2WHwHvX1L6uG2ZtnZc+Yywsa3Q0l1S4z600m6hFxALWzQIVpYTcMVj2Msu3vD
spbFmfXHNMWyz1bzaxqc52mey7sClJ9vMFvOHrrEedknmf6c+71zIFoaHK8/T/CCGywuOgk9WaQ3
3YNeLxr5K/BDzsobltYeHS+MosdGn18NiYzUSIx3LycqtufPn11sUzAQr6Cnu6aDttZGlZCq7hyy
RuzyZRAbf0Z6Y6Vte/Ss+s0tuz3xF1U8VwGig9NomRcsrmrHy7FEq3RhSq3y2Boq7ia4DNeIzBzA
oEDRiQPhQOT3v6q6v1U4QeoqZ05Nhn7fm9NXlb6SxfRtU44BzEncO4bdo62Dl2WIh86DLpL7PZDi
Fequmn/N0LxuYarq7dwu/0gQ7BHkckYNp9ZyLnqhVVhhQIootMn3hcG2jBU9j5XFpw6H5EaBrH9G
Iu9e5UpO26pABQhCh9LNacsyp3WnPN6+YWEqntuveehwtFKHGw6JNt0TJ5ewcQxuPJ9HlADHN+kP
lyAadEbYibang02ezomenHOZrMnJGvB7JqokvIm+Azuo9sZcd6Gt+vVslWlUE9oU4xf+5/mTv6fk
4jKmcPZtHTjxAExMNs4MlaRJqEvcZDiP1onN2P+erNaK3VK/+HAnm4yU19CZAQjUlHKpcv3unDR1
CLgXhE72CcYzQdCq8i56ltVxX+gMb9mon1CO7fUSWQB9D4dFc36MhJGpsjmfc4tNuq82CImyGJS0
hZtA112K1A4DVRE6gGMoazQWrLQNV4/6ncS06BLJKa9CQ/dYWc6nk9+xPXHtG3TLXmPfEFH+pjDT
sE2c2qPA/gSduutIWQFnRlHWesa2SRFkgBtpw9ru63ndEt7hnPFoPqv7cIiK42uqG/J8SDGEThan
5nkYuvRAJ0UC3qFfy54LrzQYCu1JE3GlzwgpAyOaSCYgo1FcEpvrJl9BkXI7vPt16+WjTLUuHMYK
TnbJb3Vlyd06z2i8lH5p9LGl6trjWwuemCDw0ZI2MrTcx95c4O0QeA3rbo8ZagTckgcmcTaEbv4j
7SL0CqTo4I/HpHNecTzZsV2Jp9Sbbr2AywJKkxvN7rlnRRvRKbOtNCRAnW4xtXUdYMpr41wJ1Xkf
tIYVzqeQuYfmpeeyWvCJo/9mV9GgqWcizjacH7d721o6QUNK5P+0A2/XMv/sJkw+88wzjvwjeSj7
9i1rgqexdJ1osAR+s4vy/EtX/h0bXCTUXsBmiYfGzK64eDFX+7oeqbEMjggHODqKg+j5wPPK+zZR
+QMpLJCYU0Zpe2OD9LrThtFsBDDzmZXcbT7vetPeo4EiGMxdHmTK3p2twd/OABYkNCAHlLE3XZa9
SF6ISBamABhK991UUytROoLp9j5L6Dgxcu956ZdbgBA2JMm0Cieq6aZeXZCVY2TOAyb/1QSENJMT
Anw97qSlQ5bz+useNtQGiXKV/U0GjfuF1wlbNl8dAtkiWrz2gVHxR1pZdcj7j8HExzlbIC3s9Hcm
9lPk2K4zUpOLfvge0dOW2sSE7H1W8/wdNA0JtcLYL7L51nNwaORMDiNI9TMHBsEld41SLUvyvwje
NMeduSZxbxdk2IL9dryWoILjY7fXM01scjW8pUqQg8ieZY0PGqudM3sPZtodJnbEu3D9icvrSSQu
nulsm/U9CnimYlZjV7AVK4J6HTPdSYldvl8/iQbi4eCPYxl5nZz8WjUmUU6u9kHNX93AyyY2kpfa
Er9lTiVTPyyXsQvak2HN36NRHjq0VyDN/c9cFcxEFrjTWn1jDRFxyQIZSgGJbxviWDiDSwZTMMbD
wGc7XzTk6/zowA0p9wln1mspfABPTSSR9F5YPFwoThIq3BU/WJA+Fo7hhAgzwIXu5gCO7Hx29o6C
gaJc4iFR8rGaHX3vdf9w2Sb8ucWEE0QfbmRKIITRuf04+xHn8f+ke+o8ddmLpjMztxxxXjnlUTrg
CqGjeX8PQF/sAehA+1st4qYJ4IM8n19VQNiw7nzltvcs0chDKKKvF8uPGFihnerkJkfhsBONMsL2
zYOHEX+j9OzThlfcmEOLx8jG+ZdZJ5oFY3beTzdwHweXYkAzOCxu+o8uAJ7aMqKKpw2TsjjRQRDS
xvFs1Vkfm8pl+a7SjTs9uq46Jvh7NvdHB8Rs2lUB0jWL5xjcNJqp5IlnnCCbbpjvy2KikEsv/2xl
6qizUN9m+alPmzaCNE5Dd/4Lwr1RQ/mOoqyEZsh/h0zCd6yIjJ3s0KYIa5f8AW8rjDewX5qQqSQG
rh00tgtCdNvf6cJ77lHmbi2T6EB1V4AgADXT1aDJiwamUfybkgpngpDQz3bWoivY4vowphv3xqYP
qFiZ8Slk9qS2Oop5YPVf/Nu/hrZrLB0prHuX0DmXBAHkZpnlFz6jp9kFJ0+QxEz1q0pcN8ysOy/V
4llRmleiScUbHGhIhcy6+6nbyYgQt+x1xsTIJI2YnPFO0kyyPKsDTryRaNEVEVdgvFhp81b9Gd0m
DesaBNTpOMbG1sFzDCRVLd7VSCctXqzkaVnkTa3JA0/RGLG+irhhCR0CJcPAZN4dU4XLQHabxoTP
ndb+UNKNQi8R9Y5UanM43KUfmVEfXN37KWekjs3ICepOaFIGf3vPBcFUq1iehww1f/Yn71f8TP4y
hnJ6moI2i5hGrqrWPmfl/gR5SUBAbZSYKIaoN/Wn1l0x8zZDpFx722Z8HCtWnFQZoEkT3VYdqvDV
3Pgdb7r9hCbgKan5CEde1SXjGDVUffD7+TpjUuSrCuSFFXCE+iCQCQvwPMBJs3/a3vQvcRQLxdD6
/NkXrdVe5y4paZChBalsHnUng6PRAIOK4JbndXuaUaMXHQRk37In6n96t/zJfAiv2d7qBrmS658F
h9VgXjjrve1IJgGbq5PhS265iXgGA8UbXllTQCaaj2rNXYgV+C6ADjeLyt4xt4JPwsDff7Tnmu+N
9M6T03nxwmkQzmnwOJEOiPTq4GWsBFlAGKrRBSdutgzTVfbX8rEfEC+SWgh/OBFOHWUKW6eCzTWn
PnZaue87nfY6C6ubfPMIL0W+3uF5AQSHIgTF7tCIenr/t2DnxGXyRnUxhJljvpP4uS/Nvo+qntBe
vpAV5+W27fkrWe/2+Io3/N1T7JTjBY2N+n8iSufs2wH63/ZLIv7UWzMaKqrxsDBXzh/E6vJZ+KuB
xCAUillhnPonv2uy2L4nhog7xmRK1he/p7dvcpFflDY+vxSHu6B9DYQrIpP0qbZmJ6qzxtp0Rp8y
0AQ3AeC28Z0ixVOxg77Pd2hTievAZ4owygx9hJcLi7jQUM6bElOPJAnCrS9mk/+WNb0c8HrCxuST
ViGK8e7aj8Nz1RUPvnQZtHDNBbzPG8s06PfDz41c6f66I1ye8m3j0TQJOq5i/jxMJw6CNKuGs18u
agmOvi6aHYAOKd2bhIbZpE5/lgRe2EvndzvPorrFvyhQDUxLseM4eqxsQlH98YqqPkL7+JBr7Ufp
eLu0FtUOfwp0nMXv3zHQsr7kO90iuGcs95bWID3vaifuPKwiqpSIhJ0/sDo9yUkm5NtUtbGHFCmn
KypSSx3sR5OhhSxIfGAG5RxZjkPGdcgBFkKLAjhtYlcknVUWmZ+mU8SZ+je66x8fzrqVxY9hme2G
tQeBkEPEmK94N0gmY9ij8Q0ZfRa2U5/FpIYEHl+GgVw3YnsXBHOxBjSO/WP0JRLgwr25C0ZalHft
TsfCeK3RuruVN3Ld+nTBEYottDQ4WKmEI66QBS3dmhyqobwqLLARrNm54+iiIk9c6sZExOX62XFq
7fE5q7DialANbIMBVVp6tyM75NAosguCRgXR0pFz5Aza+zoJoE0lPnoxrm8Wwh6ODJHTRKo15hRr
wGhbs+s/8qI4arlIbsHJJ99hVw6JfVyOfhWVL61ltX8q6rbzQRSn5O9I2gWOZayhyGWMw+RAN9va
w0yUcSM0xEQyqWKMPVtUWul5UEHYE2FwtDvHQB6SGbF0ims9iIoMBSi5DK8tcTQf2UCOMh+8xZiu
PVgOSLdRy4fUIn7OH8YsJMtd7ICU1rKF9cq5gaoVjUQ26yhZXYsk3hR1uGE0B9zpf9HsB/xOzhu7
OokyUM332i4+scE+FM6TYVCammIOiwYSyQlM84uT41avvcOKPqPbF3X5QFw+/2Wen1spp1c6E9yQ
cGMP6qlEqp+73cnL3IvO5nNGeBXWTqpdqoCZB+jUOrUUn83N8NciKXpOsKD5AkS/HYV+bU0GUARP
XIopxnw8DGWIzHi9mDorhbYub8P0dI+wKQv7YyUO+AWIAIvyFJyFEjzttrbDYZpHrYctSqN7b0f/
GoOKuYZLL/pzbdjf6STsvWaVBhrPxD7XKIA2wrcfrZbUlI/MTbsnyJQsVmY1xjQpkPEy6NVLhmRe
lg6mhDyQzzNrsaqItnAMNziZM1yqp2Y+gq7LTrUhOEmn15wt5qFaPfuKieGoDcHrymt4WoHaKiPZ
VzDZpAujiR4SdMa4K4dHmqIl1jCIK4xJf4pifrCdcSZUdxIRPWVxdw+6JH0oibwOwAT5N2SLbV3d
yqIErAbbQgN0RVKRgEAl3/7w5ShOBy3ojzV75KbumuCg+0RooZ5M47Ku4N3dbrpK13nNW5mchZF3
oZdmn20BPUQoPzsblYDx4vn8m50NqNYh2exaZ9c5ABMZGfiwkMuNeJLHIB+qU9D3oZUA5GjXCXdw
XRrTzkiQXtpV8T2K9WmgXPdc1JzzfS7ckIrHmPJqpk1injKfR9LUvOWQ0oh9hrglfO2XAC11dCXY
7sCkuDPqmfrtZb5RIFQ8OPjVtrMjO3IR6sqPLV/2e9yzaJ5NTz2zt4K72iQwdrr8Sz7JxPEc+Nft
qul/Sc6RJ0mSU2FLKyRRqNuJYLgHSweY+8wbuVHviYkKZNTt88R38ZiIBLgiM2S01Hf3g88JS2+h
HafqzGuvTyx35TJrj4HEkKV37WkssytTWHKtknNOnMCZjLDylDNs8/26eyywkaFnX9SkvqQDhiLi
rkm4cKjIEKP1q1dsIrk+vFt6O54y49YvhiBTaxo+Sot4hVJPsPaCyHsJO4lu9hcCWmOJ3zhE4dYf
3KBgP6sbum6d4TL29vzkyIx5hmivbGYcbwO2TJyzcPXNREKDDUUpdXs8j4235zo0L8bkd89Y0A9o
p44mGKe1GvWXni2h9+n533iP7AddI5WA5DjjXrNcPgAwFqRTxk7eBrDeM2+qdP4RFq32gVXFmBrF
c+JIeZ4Q3ZAhoUL6ys33QGuIgOu0NfLqctk50+o9UILMaeZLg8AZ+vrGtvsZbeMDwt0/OFVbR4YP
yk6LMML4AqHX+j/Ozqy5bSXNtn+l4ryjGokZEV39QHEASY22ZNl+Qci2jHlOjL++F1x1u2SUSd5Q
xAnHsWUTxJCJzO/be20U2SUSF2csgzvkZj+kn4udZiU3pZyCO3v8UWuK+qAUYp23oc7ulzpDWLTi
WCvk/GQsgVdTNnu6iuKB4uCPMdPTD4MSsEtzxw5jUY+4WdsqSYBfSsaPpQulpXIbBOEK2ADenbxx
Dnnymk1J7LHwi7EDKvltMh2D2dHqmBIhDOvfVa4H/a0bl8dE6T7Rzuq8yDF2apy5B232MLpIxNmx
EUOaTkgOADVKFnUVj9zuZyKHVV7rVADjH2XT90dLJb/Slo69K3xKe6Gu9HdZFf5UrVre9KauPkJ4
wH8y6VTDA82bU1L2JqSjFaVL1otWTYtRz8a9UOB3jeokiLlHSW+mGATpl64tH7msgQDmKqGov+5i
Q7+zynU7duGH0c4/4I9BOIqamSV5siOkhuX1P4uaFPtmQapoAmy6tb8SGj1vilO3mA+zrePA7gQu
0BPYoDxFcyt1coiXDhzeZVIa6rV07hoblAukKeii0YO0O/fu17NCsp22/+XkNFsTJZbypDX8D0iN
F95IW4gpzlVuKfqW9vc3TWeuElK0ey2y+4Oqo6MMw57KfIGydAyRx+q8hdwg3SP6TlmFTnPvahgP
5IJsA7RO6Hz0TwX2p0mdBSgQNj+2iKq7Tv8QjLb2naVRqZXdwSjJOlFhiYGI49meDHd6AY85pyIE
hAb72WvjYsmvOwBDRFbXD+kYf6qmfFVMKpwyOvNXVtl+ifXhOSYpHHmg/bF3QnMOfqRS0n9HifgN
HJS6E/RYVijck02cimY/9bE3icw84FcWO9nrX4a4xtJnFwdWDNPaL9WPfYvJT1RmcW07lF5Fr8mN
YwTP2kAWj15QQNIy2lYZVikbdAhWr765YrXZrGRCGWXKrHgXh4oDZ6V8DLsSRWrhS8pRGcHDcnSP
v37BlLrpC+jLmhvoT3VLQY/Qzug684tDOcdn1go6DCK36003kBygqk3JUUprnyj04/zYQGsqNaSN
0h0OndhrqFM834po3808FNXFy1pAZkFDTIUW/n+2olL8ZKUxmswhum8bKUhrUiiHiPzzkPbOznB+
SItXC+oVsHmae+/2tYmpgLyrijromEsLHBJmmYp/5yV59FGmChHJSvJlrFvlviqZPP3Bv267/KPl
T7MwdzCIo4kkXbP7CHRaEE7JUZP5d8cZ1H1O6CfGqoPfNZ3XuMAH4g4mnk4+7oZ84sIj5mnnUl0m
71OrUOU5w9GStLDIRj02IdrrSor00GnVT+bsNu2SJ6Mtwm0+sD+RhnsYAvFquCjtaTGZV75byo0h
B8qtxe3gO919gj4UZ/aucmM602S67mEUImpB7h+QU+CFlfnVl0FGsVpVb0Lk1+TTbEWK75Vw6uQK
wXaYAv3HouWOkP0IKEY7lB8RRznc8LtEddfDEH6Vwn5WbJowRJbgUQxY1MvAqe6yrnsG2McOwdyS
w9Z9s110OGha0scMqycbXxEcLLW4jls2E0GTWQ+GPNBdxmBXx9dZ2323+v4lTwGFUknu71F7D53s
HnvWs2NVDz2mSvFINrVFcJmpX7d9d4wbdPMEBvVAZlr9Me0OFWVqtAoNMivRT3e+wzsX277YmEYE
olDU2tr2YUpjkESXP6jWXY636mrAbRJ3iU7ZV1PQpVrOkQ3pNwFqpC9ad58PFXvyVpnDZZTwpXFQ
yqBTY7yH9k2DLAvEztcw8z/lUtY7o3W6fWrSChS2hfbfARye6sw8lkt80WDvBnSgaKmqDA9fspL6
gzoHP/smhW6ntqxdM+YbOUpz3VGwvO0T/T7rI+Mj8Hvasf10XQQNy8Jpn1W2vXYnMdxL0ym2GmBE
BA5IuOzkKxm86u1EEgurOrP9ZMJRxkUBl6jhJbxC8HTXkw3+XIzzPN51/cHBD8ZaKji4ItwCh7nv
+xBBSTze0hCmKlTjbFF8q76muXaoLcVas+ytDk4FTVQzs+wqUdneRiMLVTwj1XUbR8VOFxzWKAVV
16ZKr8F6BCvATtkOegIimkEv74GlVfdDgrvWDrSPokXWYcQ4H9rIj47Q73h7jqOOGiFRj2gaW+Ca
4r7riuyg5w9JPhbHQJ1tXFU7N/DlTjWyYaVMuUS4/GiHZNzJBB2WnVpfzSLG8xU3B4Lh1iPF9r2F
B2IiWfvIVpjHRU2fVRtGgJkkHkj/HDk8TYF58WBN+YGtvLonCUvfGm32kgkzvbZMXeyVXuy6ng4n
yCUakNZAPlGJ/wxn50DgMgoZ3b1uW/hypvRvI5eBh8iDuD38cTdsqJx17QYt7QYxrUudMEI2UjgF
KzYX0n5p9egjpaF2O4Xyqqb9dIOl9cE01OKRZSVuWnGNNAYRRZkjusrb0htk+ZS3BE5Zo8uMJ/zw
GBbljwhTPDQeCBrdgKEi0e0HCgbBgRDsL3QRqKSq4XU8ptWjpWEbQBZfjGrvpUp2yLqKrVBQ3o6+
uHUaaX0fk+sUJauWTDSUgxsjk82xm+Q9xmzoEL32TC3Qyyl0JXg8qf8D9K0tcz/Y/R0hMMeiivfT
6Fa7gBXvFd5Dmx3EkTDsjgel1Q6q6LxYE+1DxiJV2uJjk3bmQYzJXm/ZxIhex/AeBtdZYoLv61hl
ZEPWPFhID/Cxt8g0fMx7pQsTQXE3LXMEWCl3vPn1i64lyppNn/SMxLMygG2DBe0JkHF4MLOAsZpR
donD/tHyCXeum30RE7mm1mK8sQI1xr0cVewFaR1UFbIoXx+vsY7vtAS5mmMF422qq91ecIENdIv4
lkyGslZEN79+8et656dWv2chkl3H+YQSKsYSj8eSrIXY3mcZfvtszMYrpw0GSu/pPfYG/9jG7ZNq
Nfq1H3U3Izl6nkGp1iMP6qdqNPaObG1irhUsnVKNq08UbnkR2sc2KN2vbVuNq4B/EdnZ0ZezsJgO
7HbOP4TADLW4hAo+VKws+7nYDKBggwaUyrzhiOvGJF9wTMuDVmY1pWH4qAb2cDxZABEVFpt4pPur
iL5hWI/XPlKLrg+KNTpnMsNF4e7cHIaOH7iPBqzVj4kiNrjBPyMbAEGK8+pQO2BO7BWBF+qtUKju
9I6jrcaJHA8fQSiTD/t2azbFd8ahS/3kgxj0AJRk11DwAnxgADEcTf46K/KASrNOFEqlxFu8DeF6
SIxHq7AeR3zZV+FoBIdo3vyrfXF0axEBJlDFNjPwTmtZGaydoT66Vl8ERNb+iMJDnJFWusoh+9gp
dLvIbtQ9y9ZqPStBzXzaTKbxOLn9+NEZ2SfTS7bu7QbzvV+3ex+l8q51hvFzoyaP0NHFg6UdsfQ0
B7+CPUr1r/ISiwkqLIfuyqhRj/FuGpCgCezMlhseKA4HWK2Adbv4Hj6rAm3LwHsTPQzJJxQn7mWG
C2ldOtFtVg3hx6Zv5xB6UL+NPqI8dpHpUi39wY5feK46R/mabb7WqviJ4j+KuyxtP5WojW74CE8z
i5843JItQLdZcFAMt2l+R4G5WkPkZiDF3VSvW0tFgmvNLhAzbVZ6D2MAOdJhrCJMkcbsCcA8vlVH
2jPd5D/36Zz4WoWA/TOcpFrDL6ptD89sdPnAYhN2htxp8ZA9GrSU+pBHq1C5uElLtyctbRScQQyL
pxWwWucErwInVuDI4oY1AGL2XV1INBkAVxC4d9PXbjSwrHWPkyBhL6S+dy3HGZEzomWJETf79LE3
ROiQiznKZJ2HZnDVwpw8+GlALugAGwEr7WHyMR4iOSefza/x0roPY6iLL2W5bTqr/upOfY2DQSWV
TS+arzWgLQfHvS2g08RA267CGGxRoA8DvlZhfsXEDgaxcx7UCQqTNoFRGtqIMpVZaISqWCFisNL6
jP+sSurqCyDcdm/acFMGYpd0thy8au2JzUCFtNyhLdEKhp9UBlZlpf+qESJmw2WnIjBY+zQE8qWm
6f2YZ+UdyH71IQiMLWWUrWv65WPQS3bds+6sQncbV3b8QcEykWt+DJOLbq18RPCnfYFgf6Tlbj+K
TPlktOqzqynNPRIm6Cl4fvJGs/eyQFkqfDc+lg3wzsAkYNYcqpsp1ZWnWQR3JQ3ntR5t9YYE6HYd
5yZJZ0IAJ+zbjxkeE9ajvPXGWLmNopBJoomvhz7GaYoY/NZReS0Kp0bNN2EnM3DLT99NTRNXAmbS
l77Gbx3xHoqSAs4SwYybGtzAFUYLlBaxP37SIIygimoUEd79+sUd3U++QBNMB1ZdaypZSrxcPQVF
KysZZw1akM4W0oVDQgPhzgftTSKuv+97EgtwN8UoHlBDKLSBN2WX9HsCbPcOHagPjAoqJGyeaBfR
cC9cBIS08HdSh3eotIyPjp3g3hqhz2jdKwql5mMZwumj33QIjEhbG31ZfSHFgJ6dY4OlkxorRHxO
Vd86hyaaFEDUr61tpt+iMCLzc0Yd2a3eexZxD9uyiHFvNkq1iZTyB2WO5tAnTrlBu9fdB2CKNiam
rR06ECz/iVY88fjD4zUfRz1TNoPFYBzadmCch8lepIXxIHAQrWLNcHcIjrQbDdhSZxTuUXUOujHq
N/RZy+tJGz03MpFlObxDA0W/CXX5YpID8Uj/DHdLNV6PU+6u9VG4e7aV2GoH69sY2/pWDfoPds9l
06yKYmGGsdbu2m/WXNCpcwAQTkwsgDmCjbNhgVzJKhvuG/tG17Lq2KGSRs3KyiGkyobc54mF9PcM
J82uzlglQlwQdGLvosoA5AY6aK3V6p1RUZZm0UCXlohA+SJfI7NHUM5m78Fuh71Fc/qmA0y0Upv7
ItRgKSkW2gsB76ppogdIEqOnlTlaINzAbFRvxRhABWsqdiMmSXIC0FQRuq+mkVsfOiZhBGN0H5H0
rNTaB93EsnM7qbK7jbSmP4ouvM+L+EcawF0fDYcVCjtmLIIjwoFa3cTIQdemHu2zoqRyHze8hFEF
6JVBB3Vwdugle9SkKYl9UxZsi6j1iK5EgafH6bj9xeHHz1VdS9hE9OGwcqJZOJQOcaOjzwYQv+SH
vI2fTHVwH13koZTma4PlctPSzddUBBQC8RrkS/QhA5W1NYaxWZ+GjduuQ+0eJYzH7BquG35HIbz8
CfYlPkrkKCur1cJHakkCbz34RFUkt45t+uy7wmyL333T0of7tcZxNAACxOvRdlMn/ajUFeqn+f+A
9z63fRN728lmRu8FcGtF4X2lpiAxWiyRB5VlO4sGny4R3sUuQs+imbQlEh/UrQu7TtTFDY6S5uDq
GrdT3UNNyD5oekEshyHvNBChGOzwtU565LVqdVv+7Mr4mxzgJdtGiMBI1EelG7GW81UOudVtqd56
Qak0n80OKZ0y6VD/TWbTMmjzQ5vlG61ou/uwjxQ8/jHmcdQ4kQ4DU5kOkwaDxg0L+0qUk38ofOq5
jQGOhiiw6RC0NibXiaqvdGJqljXV4Bg7ncYa4SWvkZrIoXihhZBfo1CptgqF0euIYXOMVdXcal1d
fsCCvney6psEz/K9ym4SpvxHVbUeQK5Gd4Pwv/ooQfcEXTwrRSlxLslmH4PuX3cdXISorm1qEnAR
zFptblvhVg+2pv9AwS4eVb/ZEy5SbPW8sjZRIZ3H7nWcTMuzwzRaCSV/KvJ2ekJ2gHOskDeTkhRb
q5mCS8Ez/5l1YptstCxSxHViktw5EOZN4AsXT1FVx8k9U8MeWBkzC66keJ/UWrWu5PjsTAH0aCP4
gFOfVePUfI5ZD1+18yLVxQhwzaaZLniZ2kDDMAO2qG46AVeFuf1XeMd//RZP3fzPf/P770XJtiII
5eK3//NYZPz33/O/+b+/8/u/+J+b6HtdNMVPefZv7V6L2xcqiMu/9Nsnc/R/fbv1i3z57TebXEZy
fGh57X54bdpU/voWwWsx/83/3x/+7fXXpzyO5es//voOylTOn0YCef7Xv360//GPvzRynv7r7cf/
62fz9//HXzfjS5691Mt/8PrSyH/8RULZ36mTaATJCN2yxZyx2L/OP3E1fqA5hu7qOqlDxpyHmBe1
DDme83fTsB3L4ee0Plmg/fW3pmjnH7l/h2tHs87mOWdWMB3rr//3xe7/GbPyzxvGdfjX7/+Wt9k9
YZuy+cdfc27Iv8NYFGKqbPjn9nx+b585fEVDrVdstmsrhRRSJNnnkpjZ6MKzPWe5/OnjF1lKeVwG
WIQSAtKCuLwGqMDkno7wU9Zd7gp5IbHn99Ctf5/EIkkm1Aq7Kxu7nAcOs3raOPJzmBXo8MsG1YXX
VuZk3kuYfsmF8zp12RYxLNoQm4VVTYUXKi5+w14T5THEvzet3zw/f7gti9DAf5/SYi6oZFyHRjoW
3pDUbufJVliNZxpT+UXp8PzNIWL9K2ae4FFJcZjrkyVx9ZZhXO5VQ6s/nf8ap05zkWKmIPgwDKOt
vK5kT3FlxgV+bNJBs0uRnKeeD/H74xd20iTIwyZmONA7cI+O+BmnlWNcWZDdhguPx6mDLJLOhhId
e2ixZWNPR1OmDFPnjuU6os6s7qcLgVUnLpVYZJRJyebYDIuKUHPR3TlV2d+bU64dz9+IE6cgFlFU
RVTKTtazgqKOjKdkxP+0i2GEGxSqcbPtzh/l1DksJgM1cEPNcvyCWpnstlNl0uVI8+jD+z59MReA
5c0xDcSlR9e/fahEic80tGur3pz//EUG6P+NmV9//vb9if/JGHn/exb97J5AJ3NU97US+PoG2Tga
ekjiBQsQzIUUb02sRpoShihaXDtSj2YGWGxDaRRXHeuBclhJRTqs9NTECi58xd/f9P/+hvOFf/MN
x6hAYm4zUfmTo5AtV6hNuGG/aGR06xS3+ErmSYCIw8/JibZs9CAbqCHadCEjcr7Sf5iNxWJSMQ1A
YuSpV55V1A6LS994QA4AXHy0yqNCqfXb+Ttx6jlaTBstENgk7mPMdkWQf8iUOS0CwWbpvG/2/TVp
vrmMQVROCeW40ksB5RAZIvLsiVBt58Ksd2qwLeYL2VvtQAhg5fX00IBOm/FHBRf9d1bj2YXZ4sQh
1MVs0YqgTrGVVp7CMh61HNKuLRw+VO9xaNvvG87L/Lp0qm2yXZ3Sg8AU4YEydboWSYaz/MJ9OHUW
i/mCly2bFJ/XA6mVotkgUqtor2eEXK+SSI2fzz9Np46ymDdAvhljahOySu8PsGavtMKh19h36e3Q
wK648Jb4PfXv/8amOh/+zUPVuqO0fanmnmH3s3VMGIn8aBMEYd/k9B/GK18jgnKLDAOJcJdS1H3n
s7CYFLpQrYSOTNuzuih/tCMBq4atYeVCmwhAPpy/ivPV+sPYVxdjH9ljLwe9J4IKrCEb/JHtorKB
NJgRsAfvfKTsZcnx6/mjnZgB1MUMQIxvqfk0G722KZ1845cN7vOJUsTT+z5/sW4YyJTTjYI04zph
YY2dsyl+GKkaOBeu1qnvv5gCcL6XSl5FpRe5boSsxYIhZKWXQpn//Bqw3MXoLwbIJ7WKFaQXXBJ0
GYGIIBsgA7Of0smYLC+JGnPuzcelc4T24Ixoptz+0nvgzyPKcheriVyj/SAwQHpK2bmffaB+P+BC
kHiSSUe58K758xVkm/L7cLIUtO5VPbImJ2kWPv/UGzQebfvn+Qfg1CVcTAo5ygLV1rPKcyIyAK4g
URjuJkAOR822iNLZxBJhMfR9h8CHNhmTL7Zv6d/PH/zPY+nXpuztVBEOUTJWBgsN1RdatkZQGoZe
nKC8eYgI/VU+2qEsig/nD3bqQs5//mZeKhUt8O085VE0sukblZPgSa0HbEbnP36+H/85L1jLogP8
LyWqBll5Mh0VOqrY78FRAViGM1IVT6kV7c4f6NRDt5gSMsJ/Wvq0pedA1pAbfehaoDpFBZGNatwk
1+87zGJmGM0M10bdcblU9JWtXT1J9FpED6XvPMBiatBTPwYgzM3HhAPywVIF+jvd7bJwN/Uy+Xb+
NE7cFmcxRWgVldiI1pBHWyrLn0SoE9gWFBmNOYn5y95OtGtRCucGfZnzh5wfqD88CXN94u2DljmR
VuiC9bkai/wD5VbSY9SO9NMLT9qJB8BZzAhIfWJajuxhypEIixUcQhQXTgn6h572YJj37zuNxcwQ
pLSXpC9K4hTJD3UbC/tZW5XvPIn55N6MxiKrM7rxjEaQfvqR4Gs8Amg0HosRl9j5Ezh1neb78+YQ
viUjGjdsV62cYAZC2aqNKfuPShPJ7fkjnLrT+u9HCIXhVAoBW145wJepbdLF6ioQFz791PdfDPSO
EZ11Qc0NaHT9qDGbpCkGLGD1l1bPp77/YoyHila5GWAML0rC6iVDyltgoYnyT++7PIsR7lRFw653
YN2cjcVdYSrjpnLhfa7Of/yJoW0vhrY1KaLU2GB60dj/nPy4gEfWIJkeyG6U/k2uhHfnDyTmL/yH
EW0vRvSYJ7gYipz7nMf3kxZ9dvxxqzn1fZP012WXkSKh/eQliqEXjPyF0ztxc+zFMAdl6VNvcalc
xdHBjZVvEzKH8yd04smyF0NbGo0kFJIZJLQNwktckPgC6uuqpiN0YXzPH/WnS7YY3+2AKgO9ToFa
qt+ZOAfXUm8sPOTuurSM6sv5Ezl1jeY/fzPEZaF0SOS5Rk6oQuhG+rqKiqxan//0U+ewGN6220W1
XrLULyrA+QpYQHip8ZqbjTvaxZx0/jCn7sZinOdAfDviHthRoPoDrka3965ih4EaX6ht8s7HaTHW
FeTcDTgeyItOvdH6Fso4q/933u3FSK/00rHDRuM+BHelmI75qK8wHtEjbi7cixN3ei7tv73TZPQa
HSKc0sO2jTcM+fDQQfe36t47fxdOVIrhP/5+BMessEFUdeEp2aSAFQUSXMOeBH6bEwpBfMMHHXLh
ndOAdKPFZOEDky6+3mZ4Pv8NTp3iYsATImeKOi8YMrIcmfSL5kM7IsE7/+knZstfgehvhoqwh7Yr
Uh5mpP7KXRCjMoDmQj8R8oQLURXcjPGlnAase+cPeOp0FjPAGLakH4XE82qJIOQBa1pcrjDHu+/b
71vWfOA3Z2TWNjbveYpxLamsYt8sNkUEj9qMnX73vnNYzAAh1qKQHGjK6o4FQLDO3FUj8+DCwD91
SxYDX9JqrWM4eZzAFH/MsC34Es+PqNpdPubfktkOdP48Tsxk1mLwl+Vg48pruBfhyHTcT6jzbL2/
loERPA0sKDbnjzOPlT/M+tZiHigMNXTTfuB6gYLxoPPVK/Yqn3MDIaV0H6ZqhGlbSfP5/OFOzJzm
YlLImk6Ht4maPozKGJUEGRkj+WJO/6RU0m/e9xCYi4lhUrqkiwMu3qAMzhW6aWPv0Gy8MO+cGCbm
/HC8eYplY4Tk//KIMfbtbVkW7d6VeNffd4XmB+LNpyMs6XQ3Z2IOWuiHbV6ba3ZEoWc7w6VF5Kmb
sBjnmoK9TBdMLKMRiWuL/sA9zDmy8lKY8+vzp3HqIi2GOuRUMsRGKEZNg8s7YJu7AXjTXLhIOBv+
/Nyai3FeOhoy2qTJPS1184fODDhS3CZepjrTtZa0DchLEl/dCRReladgP1ElX5GlG70MwA/n2Fag
iOvKrpEuJ7U+u9Uz3QBaXkFmLWJnNjBLv39EKklOhJMg/DLj5GBPZfuURiCKfLUbjlFqoDixG+07
cpL6qav7wCTeXdcgJ0C5gHjnxuoVaYM+HdlU6W4iLcTUkZaTDQUkgCNy5bAgOuStgeE+odt1wK8/
HTTfKe6EQQ4j3h6wYWgigW0KmX1GN6Xfhb0/kdRlKT8JMAWRQ6aM9TBqUOs3RpmkoEVtoNFDJT+1
01Cg1wk06y7pp/QpGM2vML3Vb0US4Y6G3PA1G0PnWZPYrNXGDBBgUpcwc9T8nCCLQNP1SfrsVS9M
armjwaQeC0tN9o6VOiZbcqCI+jRpHxDqQ+sXVvlkxRosiEgZempUsJ4xs9PKxY2k4wc2bHIfIis2
V5YFD5PcZAfECDh7af30S9QqWha3GoBvh6AHPfat+94onG1qFuEDPBGyGcdIdz5lFmq0vRK6BaHp
Xea/FjIKL9UDTgwQYzF/DI1hOJNRZh50u2mt5PacpOcGG11p5IX116nFi7GYRXI3ASzZqCnpUbpi
HnADErwwTXZa7dRgEDTHkFvqe60lN3AXOz6W52JS+sELx2LgmYV8OekXvsw8+/7hJWAuXmtlM+iJ
hmbdIydXPspci24pYL74fY2zO1KJRCp7mI/YQCr31q/hu114y5240ObiLTdSOsjJaS48soJVPC9B
hewN62IWp82F2frUIRYvODPvES4nUeFNjazgygXauNbpdH5xGmjP7zsPY/Faa2oV04Ce5JhCwcxq
WIV+BG5GwjJImUtdmhMzqrF4McBeN5VOM1JvslpVA/Bkt2CJWqf88q4Z21i8FUhRijoAUcBCVCfB
g+NA6wgRmJ7/9BOPmLF4H4wwknt71BJE2Oazr83pN71braUTZFdaOoPuUrXdNvNv0xjTyfmjnrpm
i7eEbyiRhAqZekDZAgx9Y70zQUpdeAvNQ/UPw8ZYDBt8XIpViRZ1ChmiA2K0WP6I+ko8hJVu4BXr
4VBV2MT7C9fwxKNsLEaL4ldDqmtT4xlDosZQJqvOIZQscchZh0Py6X3XbDFghBn1yAfDxgPyZB79
1E7v54zTb+c/fX5a/3DN9MVICVNjMB03JBPPDOC4dOi3iY1NyCNK2tgmObKMwQWdP9apKpC+mMdz
NIckcqYKPm0N3Jxe0o6DJDyl4cuQhk+Q5rdDVJT7ltVub8iH84c98dDpi5l9EvjTwmLw2RKkUIED
0PFV5NQXTurEQ6AvpoHEbNyIQN/aU/HeQF7PnMDcYD53ia/JfL+4cJiT1245HZQwdNyorD0DM/Sx
B79YveBjDMujg+vDh1lPBXibkoZFjluEuXc/wFeK79twqKcLX2K+T394WLTFA19a+JNozBVeXivN
12iaUnVlV2GwgRhMXWHm+ySWJbdYa4zhwqA+dfcWE5XCuhXycRN6QVUZjwCtIDq5l8bWqadf50Tf
LO6BZels56oQdwok1AQv9hrDUbRpabhHivt8/gE89Ygs5iWziVrTrvXAS3AEG8SVhPILVtXeWBd+
Zhzed5DFvXFka2pUCdydERUco0p14NrYc6DlFuvzhzh1K5YzUY+DDsazS3J83n2ydF3BLe7aF953
J+6FtpiJhszXbENJ/J1vC/NzVyA6Yt2vYaXoyeqD5k+BtbxwJifuiLaYiNzK6hJHUZ1dlUcWbCNW
vwpKczI5AMafv1gnXkZLOavQkTLIErProPpm9Gp3NM8PKI/yfqeoOWbzikp+ux961ibvO+J8Yd88
zE0WJHHlduBjFLIt8wYAywrrEKoBqL+8k8hVJC9Tdy1S488f8cQDoS3mJEwSYRqasbJrEgQ9BL10
srzKgP6JC2/YUweY//zNKYX14EO6YsImOwHno4EOLSG3r8qmCwc49SAsJgBypbSaqBB/h3ZW4kVL
cFyE7XB04u6dE5i2GP2VqRXxMGZcpIok5qYbxTp2tEsCjlNXaDEmMeHblurit8FA/0ycEy84q88v
VDxPfPhSSTp1Q9Rrxph7CmapO3Ps5zQx175w7U99+mIQJnR7SIGkZKDYMagfV3U9KYW48Gye0GBa
YvHaB0WSmapP/HobWNlnaSvGFdmPw8pNUGOHFWvB0R7QNupYvaxSaMdiSt2DHXexJ52o9qIhIZre
BcIQjBfmhBNTnFiMUL0yVeBsTuZRPnQZnLbff5NaFDwkIrFeuyBKrAtv6hPP9VKA6oBqAvtKEaYE
HnoVBr5zY6vCIIc38t/XHBaLsQlwxlWQ0VDiMcjboPkvr9Ne1R6DgFSN8/PLqbNYjE6KMogNmDk9
o6cQI20rRwqcqh4M/vbCLTn1EC5Gp6/1qoPhgSDSHBnINk8BqmDVz6Hznj+HU/d88V7O6taEfcIB
iLoFGtFZuqewXLoqibS8Swu8zOePc+pEFhNBHOEWzBQfTnNSAzrF/dpX0O9hml24UiduxlIoWhCe
3lohdrFuskg4CaF6taktqORmMNfOn8SpYyymBOpbpWWlfuT5Y5xvW9VQ07XSj+YIy9WyXt53kMXE
YNeBTUnP546IIkSXYeVxtNbsOelRDxzdXp8/zIkbos4PxJt3l1EhMdHIkvRI/4AaDiWD8AXbeefd
mK/gm09PLCMNCjgvnunEzrXE733HPlE8pHFlfX7fCcwn9uYQWucOsAw4BN7EFxLQolVQGTfv++zF
yE5xzVmanZEH1jTlvTM44Pygp71valpqPvsB5WJTWxHvcjIBIJTBhSNOTcGF7caCfKP3ncRiaMeB
QWZLqUSepYbQ9hPHIYEpV3TnUsv2xNzxq9j+5g5QsCWIx3RCzw+MF7eZGoKZ4mtjGG77btAuvCr+
XAkylxJQCDeOM2JK4Sz020n0r31OnCkxD+vKEc+NotmrIP5oKNPj+av25zFuLiWfZdKxeQ1nOyiQ
5hTKqdCPqhHIr+rYvU+WTxDb74+urZpaWit0aYaJUJfJn+ydqJ1pf/4M/jyygY/9/umDFmOp7QPA
DoVQPAGKzqPxrF+4Pqfux2JkB4otAisN6DBNlUv6xACl4xCFrfFNCiTGQHjD6AEohft1zIRKIuPo
UKz3zp/aqZuzGPMSGH4JJC3wQLIOe63ulAfZddExD2L76fwh5rn8P4sI5lLmKfS6M8Huhkhn5KZ2
7Nd8II0nGOWLCyFvNcZUsw044e8apKar/X6ziJVH1EJRxqMTAp5WAH90R/zL7/z4xRxQpIqu2ilP
gGLE7tEENU3KlV9c0E3Nz+ufrtXipT74FbDDsgi8LBH39ZDdmw0BuYGqfw4n+zlvjAvHOXHblxrP
0hok7ALqIIViFUSK1nKl+tRBcJNXFy7UqUMsXu1ZO8qIEAq29zkKjZXlZv5tWCkEKpDD0+jvPMpi
4NeGoQHvbii1qGrl2WPRQPdzMzJJ2jFtLiwgTox/7K6/vRgBwZedbsGBMXVi7qamutb78X2qYcD4
v3+4TTubrMRW2dGFIju7At+fGURLjv6F8Xfq2y+GOGCSzoodDqA1BZx0odakQgzV7vzoPvXpixd7
nZZ9J2KFsKGoiq71YVL3FRk4F95Vpz59MZizIUgnzFvurpUZOX3maCH4IMjlfd99MZYB6pp0ivLA
02Xx0ylSYkotcal2euqrL4ayFpPFPSqNsiNBO9yVPtASWwXqeP6rnxhdSyWnXpFKSLILzB4wxyiu
/pezc2uOE+e68C+iCnRAcAvdTduOndiOncncUEkmI84IEAfx67/V75VHX2iq+taugkbS1mFr7fXA
b6M7OHWGs63ORL13MbnxEbaME5eD64wqGuQyfApjX3hSHVt4I920KeS2XnNETS8NC5hbiaIojqkO
ZTLXpLkpQcptyaYXLBqI5hQTUN9hU8CnQi+ws+kmAmYnloWdIbrVE1b8SnA0p0xjnvON+FdO4HIQ
5T0qOMPuTHFbfXD5+4dNIXoWpOQOaJ2+gDmHp4HtAtTvtkI6Lqz4zZti6hyFy5LeB+GjZCO82Xio
YG9I9ZfrY3XrA6wgFqsOqryAzfWsZuSnJ/VtMNq7sfmtGG4VWFo9TLeTzpNvHmyWGDwkYW778/pv
3+pdK4rTsYWQKazkGfYioOlA0/iAPdh6Xiazp5XeeIWt0wxNq9eLY1RCx/U5M829C+xkBQui28aP
rdIEjbX0aZ7DQg5u059aVRugivsLF+F6E210r28twR0YqChLwerYlQt/h+USf9EdCH23Pd1aexsG
U7klg3Nc1q/yk6jB0cxGSIqvP/3PBy5cR/43turAzGZZsDY6DVAbEAjhUkiJJYZJTCO9dmcm2mqh
y98/RDBpCJu9HNThDjYGUL6rootkbsDpvP4VW8+3YpiUsASq6x4rfFPmd2lePs5rnp+uP3yrich/
f3y+oLUBgHQSEPrmCIxH6KtS/3nCjBTDWmMn97AVBFYYExUUDlDql0Hk6u+t8qrhcagzEnziOPrs
VZxtNZQVzUWl6DTDFTWpMFvEM3ywkSoVy043b2zebW2lH8IwDzU/aCmu2R2H4/hzlwNBBRPyI9hZ
5VvnBenOBn7jUGUrLHkNS2awzy7E9Dw/KKfs70PomO4EsuBH32vmOzi+GBhdN3QnEDfGga26NA2m
QnDv0oRx/4VT3DXpSp4AzfqSh2xPdbvRQfzy8g+RAhcatwxr3AmSIIf52ujlhwr+ZztDeevpVrRT
oDgrkNqdZNKwwy0GwIFBkqY7W7Ktp1/+/uG3t3PawSVd4+m9Eknqo/Brqmj1dD0Mt55uxTgELr0K
Oly90UbyJUFGuQFkTqSi2ElybAgOuC1CkzChyODsjHUonb6PbfhNh8AohQ4IFrM5MxhkHdRMYAFa
3Lvp8u/1z9qKGSvuu7lrwzVLnQR1W20PiSrKdu61LGHPXNQZAxkKWxYALg1fyM6Hbkw13JoEdAg+
cZPPTpKRSX+BleJ8dpnTvXh1v1efshErthyN6pyuSEGGAHtUgElzTYA6rtPB/w7vSfo0N2u/034b
t17clkp2AagTxYrdQ+t2fvbSGdKXR2j8AVdXbld/SR14R9+1ZaMA9pqFqqMBDoELeGYo/E9kjTuw
oykbd3qRcNEE3srPgJqCzmRXNbUxcm05Tgpz0LkVPEyArQI+xgMECWv5XkHhRm/acpzFaECP04t5
KR0/OTp7ANrh3gBpdn18bvx4WyXaDwbJUglWTg3h/989/OaBMhW6fb/++I3cn60phMu99EBoCRMt
3SNb2c9eOLigKL4W6wWP6qXPujHqycmnmzLlUAT8d5JiwAlMGevSZKDN65otT37YPc1dqW7bitgy
Q4p79FrVOkxkiDojwtcqcZxw2Hn6RmczaxLsIC4fJFTtybJ2YBAHz37lPONkvZfg33q+tdeBYxef
DYAZSdpVLzBUvHNg7c7TbidYtx5vTXZzriFxD0rs09LRvyDCCpgcAda7dOo2hQZn1uTmz1O+aABe
YdQ//MoJBpLf72xvNn69rRzUE+XuOGKmcdKAHgVAFueJNcCbm1DujM6NedPWC7YT/OhSt8FhdM7E
Vz67+ZkKJ/wCtPJPGDzvXZZvLDr08oUfVmraptXQKKiBpCu949IB6AcpZwsEYK6PpEBFJ5Hj3rq6
MYPQy98/vCzIsrRjvULyUGXed0JF/bPLU7Gz6djqFCsiinTAPR1BhQBHKfUBTtNrjFxim6ygXB2v
z1FbH2AFRSgk0GVzGiSK+eorAxjvs4usUHL96Vt9YcUE8VkzNw5GVb92MOtQYxOeF9kPyOLK6VAC
rAFoshHOzgyy9TFWfNQOGct6QghK3zdJvyjMgBVrd5rqf6Zof8jf25q2fMIl8CyBXtcuMKYAn1b8
Doj05fda4s7gVEjzhbjq6Bsv/xLSTsg7kqVAwi+hIVmCorZfAtSB/lOhANEOHc8Has9noz6saw/o
2DAEbOenbgwcWxFXAMU7qqUOElyT5t/mrghfIWUdkKgfwI653rdb77j0+YehvywOnMpzkSZ1zsZT
yEAbWlgzHTtnV1O09YrLTPLhFUC5yWJeJ4TynOexDOVTP4t/iSx2tt0bM5KteCsDplYOCnbCenmc
KpBJkUBZo3KankcYMhyuN9TGqCSXv3/4inLy1jQokOQQHtgdJV/ao5vzLr7t6dYcMWlReOAcpQlS
HdhL1NJ9TV3RvVx/+kYA23I33K83IlVjCIpVEXO4DUe59EW0iNVEOQ5Cgyffr79pq5WsqUIEkub1
gmlbwOL0h5tLDV5Llr7e9nRrZhhZOzswQ8V3yOCdc7V8HtMg+3r94RvDyBbWKbh/u7WHZdnPyINp
5k+UkocRdWdzyvakjRvNYxs1Dr7TOoHB1gtEQHISsL96XNaRv13/gq2nW7EMDxhC3AJbr5CyMqmL
TEVKpeHx+tM3wtgWyi3r5HCmRkhZ00l/o/Cb/EHW0XnoegfwsNvecXn3hyBz8nb1hzkMwA7qq7u2
BjFt4e0IVAz86m97xaXxPryirFPTtA0PkCur7uFafmRe9V3U3U4rbfWBFcgz87iagWRJKkC5HmSl
q7tUle7OuXhrjFrrfIBSkM4vsfkSsK++X+CI+jjDoemu9gzELkgkhcltrWTF8VzgGlU4NVK6cvhR
z6C3u+4nFLvsiYg3DlX/S3B86IURZEfYF5eYTZVq2njlkK9HecdFkzSqDMMY5XY5v0P/uP0pRZUB
APCNQq7h+uf9uZdYaE0kYJ0x7i0Z2IIEu8uwNs6nGoCZLzc93b6579KQlkXGRHJRYR46QALAqym9
nRV7YwzYmr/QT5FO6IF/k2AHRvUgcExZNCAt/vJ1QXrxlm/gtjukM4LjlzorHPd71f+YtVnP7jqZ
nXPK1jdYM1W9eEsuAgQhc6o7WSyAZAnnHFaoQJIMPK7r37D1lsvfPwwyMzmkZiVuVYhsPvdz+Abm
8ZNKydexgvDv+jv+PJK47QvpZP4Ukh7palaH3bHtUj/pw77f2dpsPf3y9w9fsLb+6vXpgMmqkwuu
wGtyzPz8/bafbk1VKOCZ/ZpokUxzPYCPUOdVAeEHDDp32n/r11uzlZwnAyreGCTZtKSg0wxdktWl
/nrbz7emKOVU/bSSLkhGwAY/8XJtjv7k3eaOCn73f1se2c1FlgKqhjlr81ORTyB+DMD03vLbma3v
AyVyGEMf/cp7wHT8QZHk4u+6c/Hw53HPbDXf0MB9vA9kkABN9YVW3hQNffjIRDnGxg+/3/YJdgiz
AbuNqhNJlw7FN09l9HkeldqZ5P682UD53H+bv6fIXYCu7qOW3llAY8j6gwMd5AUV1e8scX8enezi
nf8xtog7urNyM8xwQ0AHkMCX7N2vc8gfb2sgK3bdAWfHgVE/CeZllOA/guAYQf/Y74z/rSaywpem
mScYOMxgMY38+8padjZlIO/Ussrn65+w9QorgLXUHUMtBJYarL2vI8vB+QHT7gBK6p7ydKsXrChu
BQvzgOLAACx1FxXzMIB+pvYyzxtPt00LpwYz23BZAagURxwc/ibcNTv9uxFltmEhA76sKhacnOda
jxLcaZLd5d40Ju2iwfwJgSK/qRdsadskx3J1FT4CSe6zWcQRDN7vYU1/Xn/8VhtZcVCmAKPpcsXR
E8ah73UTFMVJB6Svdtb6P1+DsuDy3g9r2LA21ewUyE35ghwcB9zxYPnVrdV33Fmfq8AA5urduPGy
QsIrZA9ZqS+QNKRlHVGnByjINJnr3tgVVkAI0JDyusX5pFu8LpqyOjFecFxS/7ZJNbCigS20mUcj
EA0L8jGHLNRQRcHgl91GpmCBtayNZR9Uug+w8RJTE4EqL+IsHPfMsTbmC1vxVlKoZAKJYMZldxaP
QfmXcYFqQ+n4TvtvxJytdRvoWChA64KECvayNMN0auDQ32qf3jnG3Vl7NgLClrx1pYaPBOh1iV4d
FFH1KFJzU0Anrofb/87L/z//yGzNWzobv6rTGRePZZhJ2ONxeDotUhgV+R4cex4C0Mg+QbQs4Pze
BHCXaLrKf1cqdPp/Ud5A/pKzgvVrygJ1V0AJ84uxPvSOQTjXt9XJMNtZC3W/sw5AeEgCZ14BQWbB
Es3LPO/VN2w0se2oZUrmrz0tONJEAKtHgWv497Hyavd4vZG3BqI1p3X1SKd6BS+saVGXehDoP/C9
eOOPUSdAFNlZAjY+Q1hTG4cp4IKSLqQrgOh8SymZvtcrAOq3fYQ1mwU9cr9SEsRqlz1hyCBhR/OH
LNcv15+/9eutyWwwxvHV0ASJWxkfnh9+/Q4GMt2Z9reebk1lAeAzngu9UJIB3hbGYVjIOVazWMOd
QNp6gTWV5aNPKgWznQTpp/A3Nobma9DQ6e1642yMIFvxVxViXuErGSbKBOqezp17nIoa8sI08G86
YjNb9JfCZgf1CRnSdWkpNQp6IMwGHxLU9NuGp636MwR3ciFq9pMWjiiJWEB2aOp8z/1iq4WsLbrs
RFimwD0nbQkItaQ4ZAD6me2Zb17OEX+YJm3ZX+hWZBRuwxOvXe/8NFRxVpFE9N19Vg/ykKn5tk2u
bbhIs2aRU+rwBGXzc1I7uPwoGXM/D3ztbhxMViTXc+GsedVjWZ+r6Y1PjldGVd6FAM2si/PX9REb
bjSYFc7VsAqaZbNIgGvkd+Abs99E94Mbq0kcnVCjlnp+RWVXGs1tXZyuv3QjCG09HRgO0KIEeKkr
FlzO0k7H1FF719kbn2Qr6DrWsYVcpGbae0+rFVZR+hxmSG1P7Ahr84PA0bb3djWaGyPals9VhhRm
AEcxYQyEh2jSMyxFnV7UcEsVbGdW32oxK2zWERRouaAYg7XVdMqDoT9zRea/r/eHd+ntP4QNv3zb
h912gGtgNgWBn7RmjEbunsxcx0P1w1Q6AlszCkb2oIm6W/shamX/Cddat8nUGb988YdX1yuOcXMh
Lq82Hm4JaBiBYAETq6FPbxxuViD5Jq9UHzA/gaE+uMiM/pOW4W2uQcwW1+Wadi3VoNeOddUd4Yo5
xP2UVhEWlZ3zydZ4ttZEtbTMaDguJZSnUSerE3i7Kmo5qIzEBXtneQrX4JDTvRTE5miw1khsHHWf
AeibIH9V+klVuk17LMZcqYiuzlLEOSDxaVSqIlxhtt+3CzCpK+rlfLdu3+aSFCg6m93U3CTVYrbo
rsJhv0alPVKOPsR9IIVmMY6ee56dG6Fl6+w4Si6gksv8pJv7Exa695INOym1rUdb2S6UFYfTypEr
rfzFHGF2NMXDMO/pt/9n1vSHqLU1Zr7bdIat2Iqhhi0Yj4Epa/kdnn8wcAng/ttFY+54X3yZ906U
Cpamd4ABiTlys94VkeM7rhOD1eXxQ74OxDv1WQh/ujInXN/3q1l+ujQQB4f4X3iqAQddsUtt4xkW
k/7x+sSzMXfaorU+h6DMyQOetH139tLqPV+WLGoJ3xvLWz1gzS55K1w/LNjlBeMvD90cISdyW4EQ
s0Vr5SVVJ1efw+dogD9h8Kte5WvoBb+uN87Wb7eXZqFBdO1xrJ8CPqBut58PTuXuFVZfVo4/DR5r
VkEWkHii7/0EWAj9GcmhMosWWMoeWlisHU0tw9tmX1u4xvOhECsX2ClNjPzscPvoxiWVGJPXm+l/
V+1/+BJbvoY6UWhiYWWRSALE5dHhzVjFHhSdXz24pTzVS2XYQ1XrRn9z+ryQx2olzVPhY+Y6gBoC
axUOkY4BMckETqxBlG4i8CIn0K1VVgewSsWW+AC20uADMGLmvQKnjR6wNXFORmTOUs4TrfP3y+C/
DB8hpy7Kium285Qt0V1kuq55Q0RSojBoBe/JJ2PMiKP32AYbg9RW6bZ0CiHcRL560AxGvtjx3FUZ
oTtL39bTrX1JWE4SEBeXJytSi7ClC5t7+O0WN17o2go+A28/LHWX06ZbyF+z6pHTQi7Z3XN92Jje
qLXxEBhKepoXjjWLiWjuLvqBSoSRl7o33glRa5KAuTTqjXztJyl43TSa4Ur0PVNpedNVIqPWLGEE
yHvloNEBtezuaMZ1LHzd7KhCt7rX2mgoMJXcRQ8cBWxU36+Lrs7o8Nu0Vyib+e/OEuS5qoGumCXK
Y9khdUJ+CFb3xoOsLbMLBjBpdIOxQ2HXl8GpuqhlRNoml/clH/1/r09uGyPI9p6DCH5FxR3uy0bS
Ta9MCvdFEJP/gtGdbI7X37GRaieX+enDDhxOkBBzl5igQTT/gc1cBcdQt4VX8FqXDDu7jP8eQ5n/
NYrZm3beudHztvoOYjhcs2NtTuYwy7q49uAAji1zz35f/6aNudXW3TlT1+Csj5tAMA+7IOrHgdOY
rWv4jy9a9tVApPB+/U1bPWTFOMpqcVbKeiQly1w/5djR/O1DSfuSln5zWxDaQryS+yLtFMGdoOOP
dxw5PVyteeXOjebWB1gh3gRqMLVL8AFzw/s4m+b0CeZmwd8B9vo7a/TWELMCHeUnuQ9qKEd3FwKF
7L5c/81awljEV2XEnVxllT7OPX5ItEKatIeC3hgGtjqvCgqKgWUwfUn22Vftk67EYcWiiP1wIePr
I2BjLNvyPOABgzBvZuScfC/8TOuRnVTF9+S8W0+3zhAhYzVGMnaw6+hlnwImvfOY8XInDjfyZbY8
LxvqZWoajyamEWM8wmf03mehdwI+ezz2OkxPYZAWt4WKbWVHmV+YBqbskI6oysRZlrfLAT6kOQx2
IcvYQxVtDGjbzg4uYyPM6yVNAgTjxXfjlZZVFedLcFs82sjjikm+FnKiSc9zc6eKXAGCw/bc2bY6
3FrR0ypdvNFrWOK2pTqVE0TkYna7022D1Yp2Bd99sHorllxKJruI5JP3dQHseK+QZ+vXW5FeKpi9
OhLPz+gLW0X9xNagvS0PYGvYoIIYvEwW2Gb2kw/lEfs9XEDHNzWMLV1DwhsOQD12OnO+Fg9emeeo
pW/9nZ++EWeuFcVTuyxeMyEv7Q5tvcZFWq4B1GvtimBgzPCTcHX4LZuI/nn9czYKFphtWpemfj6u
XkCTcszbALr2Ec4MSLI6U3TJVz2ObVADP0CAaBwOio5AYMCVFbigQ5uPbIoYaATDkWQ4K0XhTHwT
Fz4My7Ex6IGSTQsXTk+oGqX3Qa2z39d/9J8HDw0vf/+wE3HyvkEqA+h5FAnpo0ldfqjq7jbLE2aL
7rICTkvgtdJkFrjoixbVlDry28LceJxwrZ8/VLimqt0ZE48u+kPnDSx2mmY53NI4zIYtk4I57cox
YNaZTGcURdbPvC5vg+Mw22ivmgMB3yiXJPC26Q6Ac+j7ZsX1SVkVe2ZrG5sA15p6ZoVDf9cygjRe
+dmMDCIzkj/6/fA1baAhrNlETmr3Pn5jFbCleHSEDMkXDU1gqEPv5tEh8ZKy+hzgq5LrPfLn3QW1
9XhTgZuTHo7xEB+HtYhZU6pvoZu2XUybAgaCCMphb1HbetelUT+ExgALnWGsqZc0vBoPgVvz2K2J
eaTAIPwMJmp2Rtmfm43afnu+1GmxpIIkw7pqXGHAWURHQThkNFa6GqabZls4Vf/3cwCM19NwGW4z
rnjPYG+khwzakp2PuATc/88IUVukV48uCrAG6iZOHQRxxnxxQN/siXe3usLa8VfDIgcfV/gJ8FcN
DEXM8+BO8wG0CFyU7pnAb32CtQuonEoMwPoQHLwX9obq/TYWKW3fro/cradboWiCrGR163qJ3xfT
m2JV8Vgu9R4p7s+LHbV18lMTlMvaDl4ShH0erUojy6gHJx0jZ5DuVzfrpgkF6k66Uyq58TW2cj6n
hJtimvG+eYYkgY11jGtmfXe9rTa621YDzpyBQlloLyl1Xh2Zzx66ip9mnplICEhAr79l6xusDYLR
MgiqRXlJ58ju1YBr/JkP816OdCOqbTFg3woSihrfYCqTPy65Ezy4rWfqCFVFt6l/qG13t6LqYgHV
hmDbLdmL7HX1qHxCftzWPpd2+zD/ZWMwKexb3ASI9upUI9d18LJyj4ew1T5WSFMs2p7wAzdZhmY9
VWFYDdHUm/QesBEUSdz2CXZImwDeZN7oJnPlpQcf/LSHlU23sfOoLQIUvJcD1AEeKg2Z+iadtXlD
ud5uqnSrhax9fTC3vJ3aFDHG5x5sMj4cZsDgUARYuDvHqj/fc1JbByh4gYNtM6OLHSXeWuxJ42Xq
ZOQ78/Tg5LQBcs0t7wc1lW8jNXtK040vs9WBwqmkymvMhTk4HiTqu47/DI2ns3gBvG45Xu/8jVnE
lgdmbHAk7L+wJBlq7jxvzo8OqldO8yr7YzPpcSfhvzH32jrBNS88HCccN/FKIBrPaw3QLQrHm7E8
pqNouiN8CQoCQ+DLFvX6p21MXeLSsB9Cs4Qz3qSaxk1yEDWROoKblx6z/nTb063AX4WYAldezP+X
QX5uB8d7r4yZd8bc1m+3An/MawkfuJwknhj7Y8ezn8ByrjsNs9XnVsDzriMD6n8RM61QyeI64blu
yhV1iSJ4gonUbYbxVFiredegEoHUkiR9zZA/60x7sULfS3RTHlxa4w/7KWEFvxM0bg0fX5IsVMp/
XTZz5FQDbYpqhNlFNZSf8w7phDu+lNMSLb0xOOJ2Tr6+ps1QTQeTpb37mc8iJLHpm3o6wsN1gbwP
J+I0hiMKqBHFwLvhW4i6TTfyTcGmg+uMRbTAWkFnmRtDIv4KDtj3oTcPqUjrhzmk6XNAR/MMltIQ
N72Y4nbKlqgPuhILm/IiJ1BzhJKc+yUfvnudu0RNKMu4zKYu9rn5pUoHCMWezff+GraQ5LePyOss
hxDXWIe0TM8zG7PIKZ0u8us2BU5NkGMTguLYmipuocadhuZby13nVJbqn4nOC6zuS9QkOvI5n9ff
TZdewHjeOzf9b1Auv3Htvmky+3FJxjWaXD3Hnsv8uNXzp2YgsGHzWH1yUADNCfi3kPk2sSz4/dQ6
X/yM9odm8r+AuKqjvuifxs57KT3+Vil4jXCCTWilfB73ogOM2XfnWLbm5yqX7t5xl78ClEgeRQhY
p/aat6Aq37Ow/Dzh/0fgVvvDQpYpUboJ464ytIlKMwJU55RtRPPZvEs9kEQyrCiFHB+XlL+m+eLc
ZfAyRg6fRsR3n4twrCKYdL81QKHG7RpI3Kp23SEQ3ImGqXdOrTS/2hHu0Dlz22h0fQ0Fi7wfwyWP
cgGDuIH+LHg6w96d/G5T9uyymj857XiPHVIOZzIK8UdOf7vE6eCxUlWJnsKHVC331Rjeg+z9i1fr
P87A7vqypsnCdBDlfgXCd7qSw4KNaYTaphaf2E5xn5U/+iLwDuPETNSlcKkDt6i4qwV805HY52cA
Wer7bBmyg5fny5HS8rvIs09DMwSRrz0ecQ4MByPZv3PGyqgglXwepXqBOVQBDSKvo1KLLmpxCR2J
ovsHDk3moFU1HUXlvikxLTG6bQFosxwjE7bLeRnGFBeEQ3CgY1UdPBztIl3od8LH1y7tP3PHg6RX
I0eLOApwlwvBxBhkrxKMR1xPD+WBr/DEdmEOnMhVv3qwFYvaHm51bbZ2kRKe/sRM/4ig+i2UexZS
BHF/KfGfgG2KXBqSozM0U0Qa/bViNc5Pnvo1cv4DtVtIC428jWGGCr9hgl4cZfB9aurh2Lild1RI
UcQ5y9qIzeXfHQnBi3VGZFq6NRq8WiPomt+sxTkPKuKnnnnPUxUAuDmtd0ZOTRyK8hNn4QlmMeXD
2hMZc4rMZDo5Dyar1nO/Dp/LIXtZHfay+ggbXPw3SetgwnO75h9PjhSS4aY/tUOAvW3LYy50eHL8
bDx4TrHGcwX1klLSif1q/aXJVEaoxYQrvyi/6M59y0X4rIjRxxrcySjD9BSPLkQj8wD19yA1O/lp
+8/QzwU0qz20MSrn4KaxKa7gchKtYyNjYlC5GxBDzlTl2aE1LDtpM5rYA2LgrvP8HuRP48ZOzZ5q
P8uiyhe/WuO/6y5F9QmMujFSxjGaYC6TeAymsGGw5K9IJ/F7NTpDHvUuSkcUzl3fPKhnv/VpAWqp
l3rwH+m7Pn8OQX1kMVcD+SvnVTFALaX9RzME/X0+0uI0QEry0neYbUZX11MsGHLYsYDjcxZNji9P
CH9pYupOznsxAcctJO0luoH0SeUt7KzgLHvvdq17HoAqOU20YFhxfPyKdB3X+3K5sOJTDxPoAgnF
nc+YfuWm7Ps4TFFrRiCRROZNmfaTq3rkGnPJcxbRGRqlCO604ZM7NuW/a5bxB62g2YiGVrRJC8Dk
geG1eTT6NHvgI8nPkyZijDwcyb84lHnf62waHqDbr/8Ns04+94Hir54MihUsbM97luFgnhqK3Wwc
cFU/s0A6/zAzT19lMwv0buB85mteJjMwLBJrHC8eBgMJd9SoxjyKvhzaRwUgF1A83K+dSBNKP4VC
z+eB5kt1ks5Az+GqzZmMw/p1CsLxTQN//MkxKIqPAH0s/KiWS3royYVloQxf62NPgu63gNP5GGX5
ouCdb2AyuIzpq3Opf8UM8ZTN/FenIUGpu6GOvSosIqXVL5N280upFpSE0GGMiOv2XxRYbvfwCXpE
paWJKFmSwCff0oq+BhhAEcz/eixe+CaQ0pqDGrt3h+TkAIsb5LwHjD8eNH+tmfNrxUB6YHJ4HosG
yimYOn8t3RSDxBf5PRgcaQQUDjkq13Oj2qBYAtP4Cy/FfcrJOyovx1NQwy05N425zwehom7mRTx0
wOtWHe7kUcy9YNrN+y/QT7MDh8Y1xpL3Yyjyz6WDrLXfCxVDKOw9GNYD+Rn4a0x5+1y0AFrWbQcR
fIPLKtm5T9wnLdZyBGsHzuVdK6onDSwpajnSr4vmNYDV5MiQ4j/oUXEs4FMfkzU3ERmaX4MMUe5q
/CIezTRhUq811n8cQipnSGra5nHrd04EkOpTtWoZp2XlxLgyd6I1RH1a3dK3vDJDvLrYXrTjUt+1
WfcDN8MAUklceNbYnUSG6mT2sfHvgmGNc86DeAYA7QC98ldlUFteVCt8w9zqR5BPQEa3Wh5V4b3D
BLaMMs+roC1u2GHmc4NkaTjFtdP/rVPvH1gHyGgojTmEvXP2uQpAmi+Lgy6gBIQv4XsNb6SorciL
69H2HoUVkI9qbh79ugqw0tLCwCyo+SaFrvFpvThlC51PqlXlK4O+NVr1ktSycU8T1jdoTNLHCarU
38u89hEWefcMYUJ2cojyT11f8XOaEQc5fNS0hH5QV3EwKHGSrgaTESQdeQBjOy8wy5tCPbelg7jo
8hlXdDVYAuUjb2nTnwPUrZ/y9RIuOBdeSOdG8i90cTuFmgG4Sca8HMQLBtl0IGQI7mjoXY7uefPP
tHbFnZ816xlKVHM0s+x/uH6mYtEG45dgYvSepHlwNvna3nUhX19dStjngSztSwpObxERzZ2faT60
L4vH0if4cvonJ+yyvxrUyp5By0xfQN3VB418x+c0zJrf8DrIjnXWrY9BSPUDLBclHIU6XDc3aa3i
1C3CKurJjBlCBetrSxmc3IKmfpjMNA9YloERn1c3fHBl6iYw9pmPM8yXn43J58MYVivDzNiNjxjr
5K9BlsNXqbC/UVWBnXhBZ5TmGYUQ9rP3wuuLV71W5FhPJkB1LK1i9Ar2fUWDrFg/tPQhcFZ+0iX3
MGTN8igHlR5G6jdvk5cH91XLszwKeIYaFqzkn1qZq/y00rY8yEIGMRUpiVGgWRzgISZPMIPiuPIm
45GsJb2rQ6KOeaZ/qNRJfzXjsvyqZol2kpQcfcBpf4b+HH4OkRHEyBjLNw1ezUtfl/0pCNP2WIZN
luS6VIdLPz82QHhhZyEaCERT5zwsWXeuuhFVbKyHzQ7153tUMFfY7KyQsOKS/JgBbxpjy7McelWz
d+qu/sOE2D0EA22f1KS7Q+7oGfcQtfdFQ6kfDxdDurGcBXSCPjmMwneeQ8H9c6VxCxWtTYgpU6Yp
eR/+j6MrW44Ux6JfpAiB2PTKkpszvdvl8gthV1UjCZDYJARfP8fzNBE9XV1pJ0j3nlUufDwhkAet
70uyrBVKfTuJJtN0aHMuZvorWZBmlO8wkN6USsmlp6qD63Cgax7WrnlU+xo/gUG2fyO/0Pc1iNld
54P6y4d18CuUlAfvMm4MAN+tC9EAMG+SfKYtfpmHMdhqXRAyL+Gn4kG3ldJz8S0C44abDIZhqMwG
lyCSiZHqV0gRkw/UvNYd9pOm/SVZS+CDaADaXAIXk66SjdV1jmGdRSVrG+sveMy78cIylI8W4aRF
TPOB1eq/COIcHOWkheOwE6ncTqifpFE+83gS5bzBcY85NRzGag04HBCtEU1hIzuGJ7QXIKfDotNZ
/wtbdJ/fzW5T9amrXUBy6aT7TNF3+tCmSwyv+OhUctdEW7IfJk8ClUvMfSKftmhwT26PQvt7ATbu
CyhKMCcZPS/qnGnDg3wlaT9DqhniztIoUUPRpPwx7o1Z2sKL2DRYkdA3P9By87XH49fiK3gmuIaQ
UCsmtCvAFs/1MZhF+rdDoPpawEwZmOsWQgdR1pHg/SWybaYvhizZkOueBEvBh33c76M6YC3sn4Zf
TTBiMJR+stFT1DE4WdHyg5Vh5/GCWzNdJO0rMs0KZGxH9hc+6h49CTEDr52xaLcHSVgQHVzi/TMs
+4R9Q5UKSjqMR/Rho543UlWP8d0chsiT9kmRETyK9qquSzMFiUTV/ajGwoUumY4mGJj5psouFBMm
YwFWj11S+4zQPKYu7TRI0DsjEmIumQ0CjHErgm1ftrbz2WUiTdAfx20e8SWoXip/1ryLgnPdDUt2
DxgglUHezWvIi5WvZM4tw9eWQ0eUoKhxU0Zg/eynv2JIN33b4njZ78NEo0I836kQ2zfTTImiJhkO
BKKnILu0jbZZzmOL2luw/mpEHg6O9yr0CzYDihiMNm+J6E5jWDcQpmNMQM3j2lucXUgerqsuJFCN
4ibEW9lIh3vYrWD+XvaGUfLxU5PNDjYMMEzTVjGsvdsQPdraMuQjg77I45Vk9Y1tUdiVQuPcOJl5
X10OUrxv8bSrFQ+VbHhSbZOaCdCOWJtzBiky/a5R83KL257OOUMrMAanLF4EfqYBeUR7F/DtQNEK
FWLpD7TE473z0eXJaPmKt3dA1gZOfjcc5mBZ/ptl7L6XCUnK5YrI2vqkNGTh94khYXYJQ6T7FVDz
e5djjGP+iv6vPSjJPAh9k66PFyRIZF1/1kvdB5X1jmmUqE2DfU/VFrC3cGY4w3Cbr1vh5iajqNLs
0uaSxAzxxhHB/1Q1ws/DayOoeZpbDl4T62Y9H3ArY+9jzLbqpshG0ovFwKUQadCiCRyvYOrOcMnZ
13rukl9ENk4AqQnnuHC0BhlRoMOjmQ/YpIftz+4Ei+5BnorhH4pCAvsPoev4eAa9aVWYES7/hHun
v4IY+2EJI9TC8thvu7sfKfxjD72H2q+Ykywjj6j/neYyq6WVGKmoBlkOZ/KGyyCMcC9A/Q2EyRsF
j9E666bcMMvgKLBSyEfkY7TTR0MR4nKRuhm+veJSPkU6HNFiGE9LXxmtu6XIttpslz1b2gBf1NR2
MHrKjeVbuLL9fq+HdTu6Xm/k0iVb+2ts5NI8uXVyLLd2XYcznh025NsuuSjRZxL7KthXsx7DsQ3+
Y4Og/2aX4d/rAwyJR+x2c3qd0jnosH2vOIv23tr4Njr4NM42Xgy9DGz3+zma2skdaFQTfcMTE8TP
oBwssCt4xaPCxskaVUk4Slu2K8Uuz/Cqf6Jpdt7+UQq576uAqGnPAR+30TFjCUcmYmqR1O66LqEQ
OtEZ+cWt6Ke7aNHZXgbBksoqWf0wX+PE7rJgSUSycxf2CUUsnsnC4xA4LAMc4A02DzKv+0Gg1u9v
MnerKaPBTBHuICu6KzjuhV1mPyx4h3fcV6UlXRtXdboLXi2LMfYIYM7iqK/jFk894l5FLobZR1Wm
Ju4rWD5GLAkIdSA5GAU65bYDDHuHySAS16bFSlGoaXV7SS2JogoiRHLvxk7KI29gR8mN3AWYSsgQ
53zWNFF3mJqH5YS1MJqPjhmxlR1OfGxiqW/kndTR3pZE+nAHWqbr/ygjZK0SNYa6lKbtfnexat5h
1jVBITYT/pcKKNTy3lm1lKNI2VgKu7IneBjGfz//EHMv+iWbKhaCtGUSmeYjRbJskO9JEv9eItpO
Zx+KZCinbXQ4e0VHgqGIu5n9B1f/GlcOHNyENb4GqhYygekIuGCj7zxiCvpDuliljvMcD/KCjKUE
XwrqRm1Y2Nos8mBSLpI9V3iNROVmBPU8//R0iPPUID0JR27STE+Wo7ypACkUJLfdG7iKmm32BKIH
TxkMFEvfufCCRThOyynFz3uYEWeLETzrJ+xPEslLeABRj4Io6XF/H5wSKGvHxp/kREY+/pxaOB0f
GaII/SFCTE37Ao1qkDaAypB9UExysc+pMpAhxTGyi147Favp1DWwQlWOd506TyMSLP8GcZMFF46Q
YRifgr5VH6i67voDzucEkOOkQ0TR44U0FWkUjUq1WtM84AJDbbQiJDM6R5wqcuUxgIDwv9aQra7F
hloLvBhc8fGPNiwxp92n0sPYYnZzhxBFz35Owk30RYLra8pxqQ8y55g2cXEro9YnrJsh/o9agZw5
9AATHzDRmeYwAWJacrt4s5VjAn38WWBaDC4R0el4MUBWo0sfyuCE/un52iGKVp9Np3H22JDtWD9H
ODkrpgMUC41DzEA6mLjWp2Wa2xR6aBO/rNs+YE7vTJsAYIkXwB2tq+tcqbBdyiSIYkCtazdNf5fY
UlLitynrJzTXASrUJopfDCz5BlcIUM4KOosmOIA4XXAqwjumSuSPyfmyZkP9IXGdiluLRtsIy6kc
0xwJyTu/j7kcIf7egsHmA89cyZpwvUOfxtrni1nNaZx58BeIOH0EuJ1+hP1mElye61j5dnRIs+/G
/elnyDX5JjSESjIBKp3qhT+JcVtNXg8pwGMZtSgmjcUzjxOGgBe6/Ul11nzgWnF3Cp14rzUJKEZc
qcfjsO8j5kk17zUWaMQYqj5oDiERaZUgB+tGV1MvOU4lvL0Rznw0li3kbgpWRX/wx1ZUU1erbzWu
wEjabUmvwiDxpZCWxIAPa0+rvqZ2xh3LaQUDtH3vg1BbLEVT/N7NwC5qB9FnpSZFqnSZp0uL7xXk
QzZRPDw1B2M/K3TQIkg2PYyxX7Fbo6QHnqfZPmwsHN/qtt8PMTAKfWnrBkHtgbVAliISfvDG7vow
j30H5kHMWYilwAMXDrPQbph4su2U7FjFnoaoHy9xUGMvNlS9ElOjeYRI9VjrhZw9CfEY8kzfmnaN
URaSZLA0zmvqcObp8D6SYBAaF9AvtELZ4+pguf45st+U8nG5g/y+i3ejriH+Xpw1g3hJR8+e0DVS
f9LJ/KeHTBRujbzNOXLhT+PmKMtxAa7Af1eOQ4KkSFBmuKTAob21ewSOWNDEIuZrdNddhen3lEw4
cNohPvAmmr+7Rc+fdtTNZYnE8rdLMyDxPgsXOFmxAeU+0/6WYkn5QpBuiDPTr1N32OYePmREijas
CNNl2Mpmh00LQ+too3xzcbjn4xYIcbYy67JKT7VfzwY99+sB6/wftcs3JaOpgs+O3QfJ3mVFAC9W
NUBYj0kQ+9ohHcxCqx0WyDTH+xYCH97Wl2xv2g/PWFfyBRFUTebECzKj9X8DOJg/2b6Ef3W3Y3j1
HW1xJcVTSce5w47UueksVvq8ZAQkr2R/QlzUN4jHwDnLaPvFWjkVdOIzchEiW3aMDWhd6nkRrKR+
Y6n8ab9tt72aNovUQIE4KrBGLt8JkKW0S4ZT1zEOYAHVu/i40cFjUau4rj8HutUgA9fs4OkuAR7J
7oD7d/mAGQnzCzT9981en1If04p61BLEZG9z11uY87vUfdK2IVeHX1u70PWuo9t6slZPtoJjgIAp
Qhvevx+J4HeIUPFqhqWwmmd0mi2ZiQ8JIXTMY52lf+AWTji6RydzwBkTVROJ7NWiPOc8poYfFjlC
OaLTqAAPiT9dd+2llQm5JDabz2DfgtPWI4rLY9JCyo5PyrDL6rdk4PbMaZDgtYyxlCcx/4MObZ3m
uHv3j5awHc1wqObAH97/Mo3DKtBYXlIQHDlHhHUOCnLHxLCQcsc0caQCy+nChvkxoZE6z3afUQDj
8TaSNnrQKJbqwLNlwxEFYj7vkazZQwhh9meM8HGp8YkruzohsLUT8qjH0d1lvGEfVlh7J7BkFb4n
Kl/bBQt0qLT/s2f7etLorbmSkHz3gUrfnav9q56bpyyiFqZ+UF9GeokdCF1QEp/phXZxc97iYSyy
qR8PwzgOH0D3s8ctFuYDpM8clZmLca+gQLNMpiXpqzF2M301qsezRN3UHbOUZRXiN0QJCbdGamec
TRWGqahyZGTPSxfzEtZNfRHK7pg5ucyVTgMkzPzgGfU8gsqJfDnsIbtfhsaWfbe29wAl9VEEOigD
7r8aTAU3NNeLx711rITPwJ7EFPqq11htdEB4kY7iu97YvZhH7DBBy4rW+LboUBz1E8rdHKOw7stp
Ua1Fa3kKpFjXABaBqW9gNmjIsdCRFV9jGUUi/rOORNx414aXpU7WELDzD+i/hvUhhLS4lCDk8NFk
nRTOTurvlIg9T9jSvq9TiHMJDNOZpUv9T6hgvkOYw3AZxQ8DB8dH9J5unoEncljli3RokMlcr8F+
8z8NvrHvoBvB2vlMNYs+4jgdLHZJWPaLlKF5wsvwNVDmpY8xNBcZ0CKA3HJ0KI5S4F1Sj+MlHzTi
ZvOGIcwrD4bRIhKjQ/zzZpvpL6oa9rvQqbYcvUksmL4ZNfQAXs5Txmo0V+/hQbjunFG7vJCE8vdg
a+ZvqcC1jRhPywyRScd17wmMfXK6GYuXES5FfddHJD33Vgk8JAsIjhaQzEvEWYdPSNBz2eE/DY3H
NFZ1l4Dey8xcNWHzglwmfliJjzYQgVl60YJzgBFEsSpD/OuniQLknqGcq4iBVCKiIiX3eNGnPAWU
/2ePCH0ZNUtOEcFBOK0rvzj0QBwWLPJ3OyPpDbDffDPbDJIpbE8obG0KxLbtX0DnREWtU4+UdW99
H3QXr8YWXPm8fk5j9wSfPFiuYUJZFrQ2R6OJO2Mi21TeBHtyUHv0ZnAu5IqN9WmyOLAsd+Fv0fXB
29auBIHtQ/uRRKo76i4IMBmD1YAAbfuqKWX/0ST7tyC6GczFOKblT7YCWB0Obp2r/mA1nW9dEK+H
GB1VBY97dm9xwuN2Mg09KTV3JQQzsDt1PBmO2U+TjqbK3O3IcztDItJ8coBcT04myGkebfvp2eKO
2sXbS7Ymw2UPFlIpLYcHPsyk3AyFUbnlZTvLvUqNhMyIqw90DdU5hB6yzAhe1lB6AMMCc3XIVPoA
iaE/1GJtbl3Nv9OE6afU/IBMPBzXO9KkyV1rWxB/wG2eIjmsB6ccMH5JWV8YjNyVaAZ8s0kXI6s1
wjkIjA6IGkxXc4Vog/kvPFHhPeGcHGwiu1JxD8kyJuILj4MExQTp/h6AncM2p7KrQGT7+yAygzZe
UjG0n5V9yPtrGCDtAH8Ja/7oLNthFWdfTg363qzdU0+36EGF6KaZgDVdQRfE1dSv4hTFdfyOjiX+
Ge9zfb+1ICd7OZozXJT7DZXV4gLlZVBRqitITNJHhVmwIsS4Y6BxO+bhBCsw1aBVjK1/9ykHeOi8
+WsmAC0+UsBcdDsBSnSi2iMdVOsE+k+LxR6wF9dXbJzpaQbCeMB7gbsfQNR5FOv2z48W4YnTHt+t
PWhspXGf0yaCKGC0yTnuNg3GRB7cuHWHqZ/YIYJo60POC4Anlb1HSctPsB35eyjpebm3k8pHC90N
VApgbZCKmR0cFIeYGzd3AxBp7lum5hPJmvYOOIXIZ9sNWKOHDu8D0tQM1MzFzB0Yh2Rvyh6VZ7/H
CdTIJE1XhjUGIAQSBMW6AVMQuF2uScDfOmR7Q4AzT1cCIuGlcSjtzAEF2msouLr6Yf9KJ0EQ6FL/
l25BZSbWPQcs2BG5Ba6DhDTO+z3oD1B/AKXfMYcJMR+8rP1pStzXOPARcN4cFuCs1uO+D8k9XBYE
OFjrutNuIlJNe/IHL41CFrEfrnym9oT9a8Uo0XZHoMvRCwEddYYTHvRBl360MWo+a3jXsTqgStGF
8BxvdJvOQfdDbGygTbxfNTCN2OY1Vv3Xvg/nPMFoeuZYYwsL7OAb2BHoYnQhfKRt1r5vP950QRHH
UrczucPKkZ1jzMRPq2uC84SD6YBuTqhpCBbNm1u4eupgd/1IvZWPnUQH5vSjuKqbUZ9Bh3c3OY0P
AXfwO437rxGDQAWEsyn6KSanpeb3c7LxA6Qyf6xM15I2nXgnmDoeWsSbHdoJXKZPO3fxoAhOUkQf
TYBXv56tCxED0/YlSO+hzDKGe0gs3T8Ir6ajiMFRkWxZThtZcU3A0NjUGHAhGNj/WtMlDNEHKr3I
jOt83ZX6tw/gwAIjdLVGCCJLwqU7BKAzMYkohdMdmwH8fs2ZMiigOgAxCkus0A9rwgBNN4kroN6a
gdOxtJCBHq66jqfrpLr6vHnnj9RlyI7XAh47OISvMNoNeRahxT5IQl+4hgRHbCL0cc9QILTGSTLk
KUCEj1WBjk47TUov9K99C9s/KfUIxeEuau7ouGbARuYnqFrSPOlqWaZ1/I95RCklYbof50b6Ui04
5rqsw1Cql/mwUz8dopr/HjIokibF14Jg1wKUNdgH+/OTeql/ZdLQQ4YAqOesr/lt3pOpSJYFhJvc
4wvf6O8YqxKw0RkAQ92fKfzPxUzkPfIjMWEGw1KyfgUwigRXTGf6o88wztp9ep2AOZZ+BYoF8f5e
1lr2X8gQNA/Z0NT5njn/rlqE3weMyUu7EXPusvZfmLgGg3fypngcVinzDBqUbCzZACRnDg2twgFK
PI3Ym6uv7YkgfftJo4WuRCazwpWFV22lzQYJBw4T5xAwkwjO8ONgzQC72hbJ4MSJt2GA2yVsr4x4
wCwB7nFKA8SWxerfHBBXxCprngOK8xOBVdDW1T61hx0+snI2EzhS1LyVO6RJ5x46hgJQa5LrrjeX
+Sdxah489HzgXHIgzfqs184etUJ7xDwNMNpo5LsIKp6Rx0agG9HTnY8jel28az7DkOOPuhFw24Qw
cR019WFtk/rd9nDL1LVAEma8LE8W1/ilIf3nyMHtLssO34Xs8GbttCuHMU5AwGTdXUfC78THv1gC
tsc3cZAHIZSpEBxUnNeQrEH+jLuCDMhl0oG70IglD3DPpzcXt+ENhfCikAt9mlXizhFUhqXk3JTb
FOm7hQKoiKxXOUylFnX3DjhHAy161PYh7skuyTloNAgkqD4D24VSKEDEIAuwojbp7CoaQVWg0RSa
rPqzVtAhQOtG8wbSk7yBQiJ3sEcUBP53DJJ9c5ul5VeFS/BBJW18Er5eP6hBTBHYjsA8/LTA5nbq
XYLDqQeQOcR2f0upxIbWuLACCkKnK4R3/BHiMYgwgnBCYGC9nna83hcQeNsjkjQElJP0AC3DdNNN
/Z9TQfMKKU5cphaXoQsDdSdQuwSiETlzzeKnZ4nYx2IekKy9COIPwDbrK0jLIEc8mapkQL6bGYCf
Ww22et9og0gi7XvIpZCuCiHGt8UP+wwabTwL28giFsuTnPCFKdq/tesSHZWESh5HQfeTq/cF/kIV
SULush7bFOh/WO0juKr8p/yRbtjELUcxiq7Ab60D7RtHEH2q7x/GtUDVPMNVn3xm6/gdgWu9zxLV
YwAd7pI0uLcT0pniweddO7xtbH/akUVWhiskLiybDilZfs0pfRupQyaXx5ix7eRx2HYYlzoNIptr
e49HioEZYKyITfJPT6M8ThkJiogBCEcv4pJryCKPaha33stf6YrVaHfDmKdRYv5RFBleMfuiBxM6
jHuWjT2WX4h6PzKYXF+17xYKpSvHetbC2O9wp/0K5mU+ZqMbT3EneQVGJT75iWdFSyDCgGATkvJi
b3f518gBmcm7WEkRgW88kgUQ6T41NrinC9jSCRvPf6DVh9vYYyrQlCVtXpN1KPn/5WIM6iqxuAnF
gu0EyilKSsjGQuAfcQNMdUiXT04z8MGLxXqwafdMoSL8Qr5d9zU1089V75K7qQHqBgFgTS6b6RmG
mw3aTBfM0T+O5pH/TGPQ/WWgCsYFlrj3oIcBA4cMQRk9mW1IS5z15lDzOgKt7xCzwIj2Xw6VVqcM
nWHIjUu3cyQcdDrJPvunZUhGEPXreFijtj3We0MLzJXdFVBneFN+ladtnXqM2O0MVTOqSPQhYHXy
HxQO8ry0ILpUMkxvjkt7UiSFDEXjaJ1azp4MRvmLn+HwXGezltHeu9dkpRsgSvxdZRbjVSVQ9b9P
8Sb+gl1EFIjqOQWQiZD4X6Bs9BtKJod3KmJeMRup0hqy3lFKhyU3a7vnQzPMfx3fhylPFroFB7ZJ
SMZQCLvv1QyVKoLHWjn2eaPr9ARvx/wHrRtAbfF1tliisYxhkhA3rGbkjqAH8gpMsoNgTS0hZN07
D782jqhhyFXVihCnVj7UCShF3DoDZBYYOO9FtoTHHjm+z80407SMEY0MREkB58C2G+aZ0N071Eij
BjefLljGN8TdXbfdUF4A4jEcco1WrycQaebLN7R7N5zam4TSAMvdDmksUiWBphagIaHHTsY+Xas+
3jiokDgd76J+wdYC8i5ocjouAqyOoLyrhOqapRj7Mdre6YqZN+c+aNJiA2hTtVuPoVDgVVuKaGgZ
QN1YRYcgXJ3FctKaP1C2puNPbHOINWBIrSjouloUEjVLYspWL7LaMQcC+ukWbAoYiu1pjKx5rOc4
rcA0snvTg8M613vK02KAMCG5WQpgGqMpQv4OJtGU59PM2wvXDR5gz8AKVIl2AMMYKgkVBuYVvDVe
WPJbAQDsn9taADWdNL6UYgbu48qxG2JTwrbossOK8lB7+Jn0HufARLwaJzY9QujOz8vcpKbUftr7
AsoXwksVEFDEoZMdwzi5yK8IxShxPmAA19XWZX6FuGXfYCFQyczPqZRJiixoGFfxC+mGeqxxvE2c
/YG0dGmfJOCxLYeMJ4zutswkYQGJWeQqtLLVfeFSBXxrMYuyYPmmHvI3QL/7vbStmU6Q2Hc+B6CG
31ONc9yXSWJY/baYcK5fvM4281uo3rEeIoW1U4dEgzX8AMfq7TGVGIYWNM9vozrqvQ2zsnZavqum
Gx8NYn1epRZplxOg9vcTkfiUOFcxKsWZSPuyDwxgbTb66R08EZMlUM9pPzu0iQxFvy3iY1ZBWBcj
Ol7cZVzFtJW09ymobb7O6g9o3ih6SoOUDg+spnV3XKEDQwT9TDrwB0kCySZKJX+IkjXMcJnW/kfO
vWFqR1vmsL9FfqPfq2nlUZAxKoNwDJE+uzy3vcBP0lB1qrnuS8TsLK8p5KHlEoxPWLj9XYKIl2qK
/IyBY35SrakhTM8aD2NArA/eKppraF1LtBsDhcUHLYAfm/vdBxgo2n5D2x+KRx98PARbjokNmDN4
4wqMtv8db+4JF2J7kqFjr3MU+0vkmuxhRpkCzHsjFE17PR6bIcaRa9nytgNiAyHtPy2FAKxpIUzW
YhVlBvoVskxPcpGF6tgiuOlnRkTmW2vMC3gojJuRa598QIYSegR3yFKxl74z5LZGA5QaMczYq4Od
knjITjBNmANVqkbpaxphdk2ncLtfsF88NHxZ14qPafAbVCXFCWtAY4X1MH4sanPnAWoQBEOScbxC
J0mmQkNZHRYY0E2p7JxVJMNGACcMDru8G+vmExLP6SpbbH1QFAXrPY+2EcJ7b6d/kgIyD6CsDArL
MxnA7NLBUNDJyUPEE3hcE3xeD2yOwwcONgM4JR4o8LPupYnnpXIGnTXwzUTQ/nfqNbRjc56SrT9P
2xD/bU2IoTDUw4PexHCtocV6SWKa3IXC4dZYw27GpYaFJQ9cNIiDkdGARL3QHdD2jYUNMjqUVSPE
HeM/eLhPn4Yt1qrM7HeTd/tnNAHSyuNt4z5HMGddKtB4Z1yGc4Vd5T0Ok3osp8Siog6de99TC0nO
MCzBS4TJE/uRTcvAx8irTaGkjhuavadA5Y+hRAHdtsjnmpNPxJ+0oORacUCW7n1vMH/s256eI4Ta
HnAynlPI3krEOdYVBXKJLc/gyzMP6aSuzGlaKQoBodIrBGxULnfYJGCLCNIYGyv7MlJC1m/C7mjc
POQqmh95ZGy5D0qVibMIvLHZbdeYmEfedBeVpUkxLslWkmVOYeIZ7jMb3iAcqoaO6dO+tKdJrKVK
Ifwz08zukVPyqDXE1Cjyeu9EHyGo1wS/ULf2tYHrzyM3ZAVxAgqpNH4Fz7lWBIGaFbrXvyAsuiXz
foytTs8xGa5LnLxlELYidclPoHrEDc/7Bgxaw0s0NWG+1cF0YsCYamubMmOqitfu1ZL2exIU0xkI
EbSVAS8V5zAW13qG4ApetBv45zRvxoCes2FD1xiOuiUHR5iWyCWJQFxFVc3kglGPPP7oUKF7xysG
XzIbx7MdhHiVibln+2ILFOG2RcAahfnEPNUeZi/TCPCh+OZzD6wV9Mgs+lyNkayiEbK+ETccaK2G
Heb55/SJWypvmHC++kgCN8OtUoG9c1ChzSmQaOxprB0IbivA71HtLnqKboNZv7JADmXDt98cKkEB
4hTcdMPOku9A+dY0PmgxwcAxDsAtIjkWG1jhM0h4Vu2Z6Cu7wIzF1iH9yzWIrdTD+4PYXnaHtKvh
CUUDy2vSKKBdzssS+S+2FGu0QaXKb8psO172qOHvlsfvA+tQKoGlyR6gnrk6GgxvJO1u2dY3BTRW
HF3NCf29JevwLbJmxVSmgxvo605d4Z3AWQhK+pqaGMgwwai41Zs6hDXE/QtsANvc/Zr56B/h+wF5
DO1C4ZMmvnjmghPjbPtccfq/gkRrSjUCt+cyfLBwVYEGW2m+ROkIWlqGEFgOcBCN4n/knVlz3FaW
rf9Khd/hxjmYO9r1gEROzIGzOLwgSInEPM/49feD7Fst0SWrqyL64caNclTYojgkE8DZe+21vv1C
gU0QLGjC6KZWVEEiDct/k1vhuBpybM0HJAWmhXX32uJZvNCJ87W9bm/8WGKwqrvrGOsFx5x9T+2K
XUTBiJ5G3OsWk/7AnLqdPlTNl7yW866UwZ6c20mnb9kJGabnGEMJfrCnuEjuVb98SorgkGMR2jq4
ik/QmTsPPbr37K6Ynvjlie1MQe0pWbvkdcpWuaiSruhcdTLkqZCEFsOEu9TKJgx8eB7CI3lxbsm2
ItrY6piyLU16U+oYu0QZjGNlW8WRyTZVfti1n61SDfZKYxbvs8H1YUrbPFs8kVZEpsQG63W4SnpF
R4/symM6dPNbZDVxDQYbOY8hpYnFwfHDC1uPo+c+hzmRd6xtynKteMxiHoimlTA1M97JLgSHyRrl
O6P/8aII/XSX0y1im4TZrQFD3LVjmKwM1sScG8aTfEvb2EcKsUWCGUHqNizrPFq9T7OjRpn+3MuZ
miNk7evWbxs7PmWkWNIVu8jV92y2UNv0bKi6mzGpBcaR2HE+jVlj3Fss743cqiinU6Fk/c5h0hht
kwo9iPG5Gl1J3clfuXCC9GAVmnUTWMFo4jQ0CNL5cNo6cyCysfBTDv5YmUcgZOJaxblfrPJsHAET
RergGU5eESAwldfCZL3uSIBiot8KjAR2k5ZdRWkWPrf01Lu+7+e3Zh6qY+IkcefRsdsPfTSX6jYO
pwmRIcYT26vWleSibdwh7tDHeqIJ1MNCv8MB5hirIp8FtjTGf9RqYWWgF9TVWeKyu0sUhBetKdMj
OYVmj1aDe4zs1KnypXKaE7bP1GFU+YTd6nzcCD80vVJV2JrXKJa8oeg0RzaaONGTgXP6kOpqs49y
Y9pKSNc4c1pbO2Hiza61zs49uxoIN7SFdlJqSxwpUfElREAScK9gjhnIShLPd5q7nALXC8Wi6qmq
XV6V+BWT1VD2ptd0bbqapWS40EYM7I3pSZf0f81YtZ+i0FY2xhQvuanBvo7pfGlxNIYlA3H5TZ6O
77FZRdepQ3iXkaJfvsWipJpocNNTzcPGCNTqJKQeXRhhOl4YVW2AFdJJ1fnFeNLkrGy4RpK1YdrY
lOdZ81qAM5/idGKbI+f/JYPoW0M00Q4n74wtJ2rELlH1nvQqMjyu7M+qniOyhLRjs5EOK7tH06sI
YrgiNW9Vwvtu2Vfk/QbUl0qTwR3GHmOfBLO8BdjSr5sKB7wY+nbVp4LhUaiTT6AcIp1cTmu8chrN
Gr+HGnlhcSog51W8Mrpy+gce13e9pmZeWLCEtA1wslObF5Q8ZrAXjFh5aCCoalLKPauAERLMqV35
mFWvamGMk4vRRHzhGBo3Tcr2CKOrETEVmnS2a4/0FekVmq+9oTGDuc8MCO/ggOnCMY9Rg+hWhaHz
mb1ziyrmj0enDnvXkj6TWTYpb+CsUKWbjL7DuTtn8xRh5jUpHkD7eGz8ienLHQaskfAv8WsMK975
cNuF6jGI60sGzjFyKA6suGko+U1bu9WXgV6aRe897Y2bjwlA8z4U3I5NtJ36THNVQiurVsXahFNa
rAMCiPyfb57LQmZYJh3rPCTi3nF6a1Xgsroa+PU94/1415aISh7Q2olIveqNPNxYFlY/dCGkTzoW
V1RQo5u+D9Yxpk0aBltBKbGmSxMiZhHPeGgJZlZLWKMRw+yyKdlwa5XLXk/R5tK4P1FPZG4dDCB4
h505YkULDOx5onJ29ZjwaRqNqG4sS+pH/cQ2p2hV9gQ99Qp0qK+XHB+l9c6DgMVO2Zi9ZYbdb/XZ
/EI9XF9WWsSvc0ZoIW3RHvqAdHOdqFesarF3bWFX+yjyE9cui4p2VzYc9di9bA3rDXEnCiKmOLmS
+lxeRiPOKR7AbYyfd5WMExO8ZT95NMAxGufyMemyZccSJWSW63ctLSAXiBlvBydyGODgw51pkS/Y
JvcIodBZcbgdkKA7XnmQe5gTsrUl2CBD/C+j4NcY4rM96hxjenwJO8WKqFJa46BZQ3UDolG55Gie
dlHd1XS4VYuLMTB4GAzYt3KMwS29+pbs3rWNX+igGHaKUp/qFL8R7R/K6z4b+vxmxF7VBapBl8Qz
wmlRZLtZ11YmWQiX+iiCz2VgTyBHt7XsUOHudVTtwVSnbMWsgzs9L0am9cQGylLNkeBm67l3pmQ3
sInoPGNYvhnTvvMUVkKdzdHKNxBm2U1Ko4aUkDb862j2ZK0yvN1+OK1Y2JGcR3UMKNzi3JP2OMNM
abUdBKPbbm6Ep47OwicojJNOYG6FoxndWJJjo60PL6ooO+GdujSSMt1ETRBsU19cJll1UnCzrTRB
Ms4eCw5GxJl9o2LvmiK7fZBE4xg0ZA12sCzejXpkub3lT5exX8SkPnPKwqFzIxycPNnUfs1T+zTk
i/iPs7apMc7kWWId2tmSd21I25D2LPVto5LR0LQEppMCabvOEZRjpduiUrXbGlfWVW5COIn1tndj
0V3iLn5QBkVdN6mvuFjRmpPG792z9Oyi0MIHXO/NSh1xX5cG5Ug9tWdEt/m2sa3y2MB4LGXzPJpO
tUkI9yK7scJlbFA/A51d8b6k+vB5aBgzPjFyITcjj9CVGo/3rLZ8NSJOcTMcyw22l36dJ1m/1dLw
5MPZX3e2cWsEXU/n4ezMRE/Xc+KoGzUoAt6O6l63+HjJDmMnyx/qBFfmYMhpXaMVGBaBuYq1AmsN
V8rOmpIIj22S7f0mbO6tXnuc6znBz8DsIddbzJe980WwH5lSTuQr3eLCm+aEfDv5XtLhKY8IJyh3
pe6gh0XRrTaO9Uus5xemjKYXglrJwU9kcCFkbHukCeHYFvVLKRJJ42bUTFsn7ZK9Ev1rPRbJZqbF
fIpTrT/kZB42BcHE27QmMWfUmLIDRcUloxmSNIZ+CSeAEbfD5I8hvKvRp3FSkRbUO7GSpnZJb5HB
XUAl7Fl4TTZpZ/r6FdhT6p1xW6ryOlDaDU/GC2zhn+omPIqYMw7vXLRqSmzHFr91rHXtmnz752DM
Ew7RbDmpetcWSeNxrp6J5uI6VeOzBHZBI8eDtfRVQrKjcvLn3iuDdu2EPUmTTjmzudxYd32DKNtK
wpPB1pxjnHhp925yAgPisMb1RK3pjdz3LuvhpefY8ReSUzT2KThaYofwQdJEFGvRTslVFLXHNLO5
AnSuqkDhF0FW9bma5T3PwmeDSerG7xwyfKGie43Z4cSivcVymkUbzvGZeWcSrIPAceOm1M6OFjII
FME9YQtukrSbD3Zi3mrlNGyDaboWOO0AOhS4emZmjnOSpLTsxM/LSuQHardqidekBZKj33+KOhYH
NBITgZAzru2xerKj5h2cCDlZLJi20uFwSP3gOPsEQHEnzSvCj2R/KrbeWuzC3em5Oa66IFMZBVLA
ZCnBFDEX2JswCrlaoUbMtpr7MJhjlLz5TBu2lE59vPLxoq8NktOu2mjHtA1qN0yYYZqTUq5yghAu
qvVdUWjCbX15xSJ2rCcpmmNi6KRwkOhWQRY+BUzfIxTtZMSrXimriL5rbSe2vcGgnq+MLHvzi/nT
7JjphmUiy8AnvdQjWWEILbHaJfhYI4MQqeNXjHHlvBH6PF46yWSuQsqmT7U2d6tS6X3urinwtIpx
r1Un9gYGSnlgsiZdcvjmpqwJ0DPkJULoyMMU1NYBZ8HAoCyMNiq+QJ5Kw2s1DD5BszHdanr7qU/S
qwo50e0RxZY0frSTsnopbPU+DDsiiUM4r4ByplzVjLIndeFmNPd2a9VrS++J+ixG/VLSV2cZRVI2
f7IHABB0eGyB8BUm9IZab2ecVqzUjJGY9T6jRqvLWd+mWYMHmHygo3nKRLXgjsnMTaKINLoMLZU3
MdTM9DOpy+YZJSuvGbkbAeDUyTqQGeIJSD5SfI54pvderel1tlW6ShHehD5VbGWlYvsJegXijF07
LbMrI4/9/RCEHSjZJLJCPDpjxfuoaLWzNYyucM76EBjjQYi6/zT4XL53idljN5Gp35puYWp+t2FO
HjVMHJyZWw393ERvVjF94f6Ifsb8/gFa6eMuPL8zhCYtmmtTqbCJO446vdrkqN7/mgv1A2zXxz14
kzKP46gaZKXFnOGPGvsjuh1bicJiWv31txALqOmfcI8+rsILUtmT28XlFqm6KnYU1bHgqkPkWk0Y
+MD2FFHNDr7cjF4o9svPdVtNJpqeL7PTLLqs3IJrGa//+sf5AU7KXP78G84Wqx24pdGetn5RUH85
FQebMXzOzP5p1qafcPZ+wA8zP8C8FEqKxGYMv61yPaN89P1PErEmctNAJ5tbxgn3uKjwnv/1i/rR
VbL8+TcvKggrK8GKOm+JuSFeKOnsdXotb/+9r/4B7yVUbWA8W8/bvKtMj5ZH36lqEf2E7/WjS/AD
34tqQA1kbPK76hmQ4TlVyRMhdlqW/zM++49+PR/QXmntFKqNsWRbCCdjdxk5FElNGIc/4VL/6Jr6
SPbKRU4gjqxiWF2HstsleulNlGOD8rONnj+4oD7u+mOIksLnymb4bdrnymcmKM7KJ01uqqgu/r2L
6OPGP+zLHT4IlkLXiYkGMRnKWjIV2P31RfSjV7D8+TeX6AibwyjVeKY4W0bdRlNsJ0AVWxwTk2fU
wgctUpXrf++bfbjJE/ySkdHyhjS9wQZDlaxLBxnhYgqCaGOXWY501Qe/0+/+4/P4n8FbcfX7o6z5
+3/x35/R3OooCNsP//n3uyLjn/9aPucff+f7z/j79q04v2Rvzce/9N3n8HX/+L7eS/vy3X+sGT63
03X3Vk83bwjA7devz0+4/M3/6Qf/9vb1q9xN5dtvv4AKy9vlq/Hoy3/540P7L7/9sqzy+Y9vv/wf
H1t+/t9+YWbbvvzp77+9NO1vvzjyV1QplhyoOvgZATbml78Nb8tHbPtXy7BVaQqpwWSDWfbL3/Ki
bsPffpH2rwg5tqZKTGcODSWf1BTd1w+Zv5qOvfzPtIUJ8ln+8n9/ru/emP9+o/6Wd9lVEeH54wt/
Ze39k7PI+Pig9AnMw7GRuySoJqw3KhjMVaRU2S60o/qiR/XBXNgt7mDb0Iiw07+YkxtpmWiB02Ah
tUPVYtzbFMZ7S1r1kz+R6MOHoXXQ87rBQIvP+pT5uNUjNM18WaRDNXWeRlGGjABq8wb1V8XOn9So
7ZkTX4GgCDBB68JRmdB0An5QpwTvCbo8sxKBdn9UdLAmVDyWKF01pcdyLXLjxirII51dHGlcLlwf
6U/0esSHXRQ27JLQ6QZqYWbC/rFWUPbWFvHsewELD24CU4C1Mk9xTuJ7ag2PJhwrJUlpnEahX42N
p0Fw3UXA8rbabOanUIzpc28G0wUSJFSyAXJUNjFbo2KfSfMJxKHXIUmdSwaU9AFhOrSuAMPluK1N
H1RZGWECgcUgcCuRFW8ZIIwjpIeaZrkEF5VGSrHDfOQ8N7nSvJE1CE4mSbRzUGjOjSXS9N7vJeax
asArouOLT9zStvLL2UDKdQeIP1vNxP6Q2X310KaqcVGlcY0slZrxTVrM1TP+5+4G78J4pwYOTgWo
AhayvVm9grYxv+h6Cm6pFHaNM75gHMG+shvq3U64ATLWFUlcDGqO1CvCranuWYqtMjiOOM9zXEF7
uisCz3TYo4khrTY+s2cLs9IENZ8hPdpYYWmAfoYi2IWxM62bWYi9ZeKoIYSt5LEnbIG6TnNwgcgI
LsrIFF6kYlC3oJvaPosFcjNhKhQx7joCXUhHT+W8N1fOSKEM5tp4T6YafkdUDarchYn0cfvpZvvA
Y9BIdkxP/AkKSyr01RxW2iX+TzCRPZQbTNo8ol/aVFo2eeAYvwQKzXDIw0ycnFxNIw5lvALWXC9Y
A7/EKmMHUWptcIApT/iJ9LvIMZV5i+SEZpQWY3MhFBG8K/WMHOLB/5DtRiFR3K4aYhagpCpJYtni
PUQyRcHvk7JUyMSFKY4cbbmSu6FSMQfI9Do1IuuGmZiNysKsv3EjQ+gXOkPqPQALUDZBW+m7PFSj
fUVhu+oKGb5lGq8OkHXQf65ZvfSg2U7W47SKjPXA9L1da07bP/paN8J9KoSmPmb8ZXOLTEYnZKpF
+4IFiBY2FJNtARdRcNZNPgjByrDxJAHzXWS8sJTJVrG68TPKX7o37ZnkWdMq6ZWdzt1eAk4f3LAI
GHKrpR88Sfhbl3TGyrVu9NpOgSMW0PUFJOkBtIJ8zkzD7eKBeSUUuW7n5IO27znMPIajuCoiLRDP
rR0X7WrI5mihhxlahedBRW3P5XTsE9gMLqnf9mSrUHVWaSiQSrNWOGvW04YG3oIy8Ni+TIKBHdVX
bRpPJ9+sZAqsZWl2u9BPbmCyEfOyxkHHdZm1jFy0zDjGCoypFQx9e1PN+XQVxigAK1sti2dnxBLo
yoq9CoRdTXhCJj/MkKcbRyX2ise4RkLI7ejQjJp1Vu0puoQP0vfkz0JmdJE/3RSNvJfBqbUb/5HQ
dXNf2tyffWaCf2zHRGzx2Q9vX4+u/58Pbyqsvzi88YC8RX/zXuquaV7Sl+y7c59P/f0cF8L4VTMc
7M/cbcsxzmn9+zkuhP6rujifbJP203GWfVp/nOPGryoWX9XhA7qQtr5sU/njHOdzuPVt2tR/1AX/
wjn+dbHSfx/jfF+NkJCEtaM71A22/uE4n0tFDXUxQGaxXmKI5oGYXjMCtphfnDu2ZWEjUkGfqaAt
pZUeRvwgaueo2zT1uc/D3COqciaK869tgP76cxHdWZ5y1CrUOh/2TFiOUkwODLp9IpzPJlNTWGjT
a9pn0iPfVe/gUu2X+sKrLXQ0AjFbctU/qX2/b0b+/DN8WNynwGoQE7mk/VAVICMTedRH+xo9UlsJ
2/5JN/19Vf+nb/aRbdwJyKJMr9M9W9Bfx7I6543yEuZ7Zjlf0si8/+ZS/aOe+7Z++ycvTQMV5SDK
Gogf+od+jjlOkvl+lOEHyA+Olh801EbDWVjFcen99fdarvBvZIvfrzFNdaSmSyxnXNnfNy5VE2tq
mHXZvlX9h1BHAhrlEY4xgNXE8trQvJaT8AbYuf6AmaPEA8gFlx6zpPlsxmqz5gCsmUky8oNcLHnG
CSUXbmMqX2r7HXizTw2DlldJ7RNRP/8n3ZzxdefS9zcJXghdmqajUVzwUr5/AaXSjgEeY2UXOGqx
LzScbS3836qtNc/BgTgaBvrzVGbrbFr7vL6y2SdQiDwyStO6D/LynA3Jmj0BzLyj8coAlHqonBxT
DDMbvoQDqDgZOD6Tycvqmawvd6CmRdkmtvvAy/lmPRl0N6rG647oL4V0DLSnCW6CkSSsZhuQ3sZY
ugZji2u9H85megHNoNoPltbgcML6GciFgVed+1FNPkW6c5lLvqJQ/WsjsBC/y/1YE7NjGdHTaJvM
Cs96g06BSfjYAcBzp2x+0FGB90VvDCyZQXqBKF0dChEWDENGwrATHiQhy6thLup1hzFkUwy1F6RU
llPUJOt8Nva6A5+SCeZCZO63o2Efy26amHeXLyGsK9dComR3za6nIN2ZIvui44vcVH75PIfM8jpC
dKs2dHOgEjdkfwoK/Hoy0qNu5F8SDAUb3azx1pXNBsV1ZGK3RLjIoxJqDY9JpIRHJ3mCVINvOG82
KoZQV2qCtCaZm7IML0e7wdsBpNe1ZX6r4+rxKMp1zN7VhZ6AiZHpk5rPezuA2xTpa2VKwy2zwkfK
ztrlMmGeZ9SHRNNjvAxMzjrDmDejtSM63KxHiIUbTouVb5X3djF2K1WEp9HOxCpVGJGxi6q+URHn
cw2fq9r6Xosb55PVMU+cIwbejQUBN1NsopDBIsH0y9zkxght5gCAcGajg+RcH/PO8Q9VkTxhZ1xB
QW8t2/+UD9F7XRTcLCZ2+upMa6Km6riyHqqqHTaTOjyHWWK4/Dj9yUh7JjaO4o6AAah6bsBkYZpZ
PMgUI8z9CbJiyAaNR3yKV2ttLX9Yl00LJnMB0hkDn1WxI8iKx7VtRg8EXqdVmxNX7kgPFlP7GBei
4zfmfOE1TVToODhytO0VjgQTYoB2N7xbEMu8jBnCNovlReT4I1VOdG2moe5leneXNOW1DRnO08Ed
mHGRr7GoYxvTcU2TJ20vugY7cVH0O6HmttsDVuDewqRiWDa2UedyOfOqQDtWxfCa8ZjVMnkcZ+Oe
TQLrvEnCVXMPn0Zw9WfPJCMfORDONkykQGH+XmqNWOwGDuxlJpSp04FMjl6qIH2IBROCUi2xgt8F
4ZzB7ADMgfos24OaH/vah/9eRjaNBVoU2Qf/wOrGSxhJNhM/u1nDT3oFrZUdSVmXp64a7o4owDpQ
3YchCtNb9PpzVBJj9dWKRG0rX3LNedAzqUC/oOp3wIgDBwE2ZCfPZq7fM25kYh06hCx5eGqNTWeX
3oIHFR6z7AxDXPC4pD2skHXUXIVa0l0CiSm9EJoHoUV8j07MeEfEE53WuMIm+jCmNcFuzKRF7et7
KNDEHDVIp6GtPk76F7V5BE1hPAlLUzZ9j8kmb8Q6LvzxSRsB8YQZj6UovwtEfsPghfwaEMdzlJRE
3YS16SwoIvQ38S7ok8Sd9dgE3tO3FxHeD5fqCew56zIUkT3D8mOD17wHjyGehjSH/oIjcI7K8GQr
C5uJ9xUbo0SBJTuyxUit00VRPZt+t21JgJNeCKp7fMcabsq2i860JTnmiKndYNSif1aCXZMybkSL
V/dtlGU3c1z6awa2K78E+cvCkPIqLIoWY8/wec6N6szQudgs55Em+ndHC9SDHchNJPTCZaH0VZND
8HVE5OxsO7yo+QVcBBE3HKxdc0UcTvfMAppIWBM4har7zlGIFSTQ9HWcGLAoFI0oECXKMq8k+FRS
lcjBdtWhghKvKWu8/NnGQBnZGFUSeXIBj5tZdY1/cAQm6NjrtIrfMx2agq+QSwECq9nZ5MWTz/b1
SDlpcb4zs5Mv4+oGS7l6AovwYvrNrc2kLJ+m/qgxUMmWB+AczKDNW2udpgcNLzBtvnkf8MgDiIlP
s7YJYfoYbwTmY4mbkB0ELvzeax+bN88bME81SdS0qYijmu2yKyvZKaX8lCuBvcWeZuNZBnKC0sXx
w3Qy6M9OpBsX3aQctMRpvK5FisCods0w/MYkEb4xG7cu5sd8NEs3AUGwhrxwUzX+Ze/j529H+dra
Vu8Sr2xgb7S3GALcXBB9LgGKlOUlx5azBalOfM83YTSN+0JaZKfFJRyV3NOaDDyP/nX1w0YSobxS
iepUUsVP6pflUUDEwhuCZyiFA5MvA2bNUvq1FpIkT3zhrGqdKXNRsRDBzx+Nguxcm5UXRQOLkHed
vTNeZNEJ4rLia1AT9vNR19tk1VWAiaz5sTFjUJtUjG3JgRHouLyUHHsVicXGZk9XW1kPZfA+g95Z
G6PzkpEc4fMu/aE39mqNXQBQrR7/0Qd+p+F+W1pq4s/1no5D0AIYK+HyOV/rwW+E6rKqiHh3RcKd
gGgD67PntPBvolhs/DSX11ACG7fFNSFsmWDbtR9tFVY/To2zZcpLvM0ZWCBiV12Me7F2utUQ8qTM
WFpyNip7rZviqTFDeVXp1q3PlS59toxIe2qO/eQcrKkuXR306nqEbQZbJGBCLBjal5qDL07pN4Ru
WPMW5qtZgX+eqwENfbDhQlnDsBgIy1q3OZ6NopkOgpuJRZx7lh0PO01jym5FzYPVULKEXfXFKh79
eJKY9DDAzZoaHRhyHif8PhdYm6hBKuUuwLFpLwTmkRKfvQAYWsgAA6t6xQM9uEEblh6Pqyus6res
gdn5pgGarUYCst/ShhgWT00O3XqdyfTR6Dtgl3127jKCWENyo8n80hn7fi9V58WWKZCzTD9WsU4J
GLLBAT/dSm+GKwWEje5fOF2i7FF5ZgZprLqOBvtzlRjWpWKVA2sMduxGPLXLSRwVjI6zGTEximHm
YjRQ1HG/1GHGwDgxyLedUo2baWQ5GLTL9VAsVgElWik40Im16O/mUN+EhEvXQkyHoPBjlzgiVoCm
3FGvXhWxqizLBYhoMbMH7QY3DiOvbSyhgwoD0Yhexwx1IDXmImfrqDnKuiKo6D/h5X1evk1S6ofe
gGcEC8G0qLKZdJbsGnU0B9oKzzvfiJ+bKnke2oq9abSL2WXW4QXKkO8Yq1M2CV6B18dQ/INHyGg7
o43OVRk8arN67Bv8RqS3SOOEF7mRfCE36DKeurAFCdDafMij6gytNMUFyQydkD1GVJNlBNk9tloA
lVfSWNDkKlVHrRvXrdVvHbK1MDum12GiOEzIjrliSL0BmdXVFHx+GdKOC672eQaE5CbpAZEI+3jz
itocb0SuvkorPzOGsaG0YaLg9t7B/FEY8doIp2y366r+MnEuSlqBosOjRVqPrskCRQ5Yn/PvVevi
L0FIkGMMTd5t/IDZjKOL6BEsVsiGDPchtehvsWFS0ZMYNIyJBTUj1GJdfE548wLG+mf8RXfK3KGn
93DqCfDtTcBQ+QyqEGtdu2mzK900a68PNHUVNs210eM3zQfWu1SkwtUqTu+V4IECQKKqH+kTd2yl
HdZMOIKVCYCiMIkfpoE0VqACrihNTd5lftAhiM9BYwK5qkgOSuJaBOE+wWj1EdzNk+/E57HhVUVM
jFdQnR4ZX93MIZlmGYL7T/hQbZkYOuzmNrWbGyr37piikPLHw8GejAg6s/IM/AuCgWR7TvSuNTko
hYCbqYzzp4SwctIm3JGsFUj0GgZAKU5WewJgGm66SMXyMkWlO2YOufUyerUysJl6qV3laCg6CYuG
tmTszbs5jyNPU2n+cMmpjn6B1BBt/L6kmckvFL2kb2hvSkIFmABbEu998rmxhq2Bw2v9vyLgnaLP
ddEU7+3H8dt3E7v/h2Z0OsPmH8t8h5fslVUqn0OMC7+P/Ja53vI5f+h7qvWrKS1LmChV+u8jtz/0
PVX+qmmO47DL10LKWiZ4f+h7KH+mbfIxfLyobgiA/9D3hPorwp9qOYYhTARAy/pX5nRfhZxvpAsC
ebpuoxZqmmpBIP7oo0Czi+d47NtdVvUFu0F9t8mqu9Ea42NX68W+G5hUCL+HghKmzT7oWhXSxYjv
Ty12NQr9Dm4TR6I9kCOKiGk7+Es35ZhdGTUABy5JRnkkBNGp4K5AEem3ET3XElF4hGrW3ncG6B/k
z/Wkj85hSAL6qiVrVrBsDlaZWa3iwoRAVkZbXfDwoh5Lt3qDzggc+wFiF+ZNQ2y+eQv/ifxlLH6C
D78Wa1FkHVsa/HaMRY37pkTpeqcjxh42u1Y1WABkVrvIovPCXsMaIA1gc6r0gJqwK3owVIzD199V
QRAHP1NPgiSqHnuctwGpVs55he0TxFFgQzxEJAGbJq0vyggECeIusWxVnAGEtp4KbXTji1CFHSqu
Q1DYp8BG2okX67qsqoXELS0v433koQFrJiuGaKv10+tU2+MmGJTH3lHSo6NixzSURf/cBzrTUUeO
CdtH3mYl2sYJyyRAA9xjp0pAg1i/PyV+WN7JD0LlckVZhkTgdEDNAZjiqv7uV1cXlRoHVr3THcs4
yC4f12pFvcZ+Sp23caUFuumadlvsp3zqN3OXMQNjoZgiX7Q0UjdMQ0/CauNVHfT3jj8EgCTYNgVl
iPuI2LDJawYkkHoExAp2DOQET6EXwzHThQc2Nv2JPPn9mkfeVWHoNneGLjQkdyZi378e9jHEcgxF
s+NEiLbmGO0qs1Y8VRbgJzLxiYUjrpIZGPfqXvxk3d+Hrehfv7lBsoR6BAKcwO72/TdvZde1lgLV
ucE076pjJi+Ird/lyxv/9cKZ5sc+1mbyzbQnMor1q6B1Em/Z7rxj/PZu8gbsE8IbiqL0p7yaVC9H
I/uJ5UQsevD39ws/pmaZBiqusPU/mehApgY5G3R3/KLkahiUGeKI4oWVSRU1+wdiTLZr2RPvM4cH
aCSo/Trt6l/fthji//yDMEphHmBJG9XAsD44qcwy1XMH/i7piPRCzc+4F0YXRprtdQwq1lyFVz52
UXfsxgtTkJML5/qtBiRHoJ/9bUZ7GyTQMWLk3pM5C1bI975XSawBZlw/kkaN9XSjWdMzcZ4llEGQ
cKiHTWapezqHR2XQLtvEPPbLTDmCHeZ2FutipLzAiD8wdoXtPeb3KgGfQ4ltet+wi4Yl0/Z6TrV6
lY7C2rOB4cGEH0ZfAYoyDOL7KnLqTRy3w4VPlBj8JP9W5r7tTnbVkMhxK1K4c82YlzKdyp9wFOiG
Rs1YG1NWSyjXFHvNJtKBx1h7kMbEfruecpzM53YiiriuZnIqzdIrFCnT1ihoEkhjIKIGfP2bcgqB
CC/lX9YcQL/F1840BJ8KBL2Eo28zOcSBHPLC/dy+o/Lf6iZ8S57ze4JQ15MZXGkdEQ7Z2bAi1fIp
q00S+dH4mKqBsTFeoQIk3uQwN9EC6BkF1+oqsyENzEIJvZgdAoTGgM20iYiY6pua53fFgeK+2sCa
61dSJOtxJBuQNdrJDsv9PMEhho/JdrhSYfNZgzQZh6AY9QadJzBsHKTyXU+1/8PReSxJimxB9Isw
g0BvE1JXltYbrLoEMhCBCODr5+Rs3qanX1dmQcQV7se7TROmD2oYPrnYClBhA44AfOhORfOBgOZf
0ewxKnXbSYNeW1ykAInxkPPpaC2XJHwwQvHk28uwr0y8DPmEwVLibINAtFwG/n1MHvZd2kfeXIst
iXK4UpL+DUkICQla/YLo/er9cI6nCm6ry0EpWpA4zHTMaEiw+ddWettcpYCd57zl3Z4OM7wtyNTZ
+GGnN5CGbmHXtdtBGk/OwJgJn1y6rIgHbOtFWP3L2ro3c9UekuFfItwvSWYwUNGWzMZMnAl6uVUh
WLbsDiIIM3V46nJYgQCNvYc9yqGXrkBZzjksF/hA9ozB0vQ+oWNxeg+xGrAkrva9NS6XzFAIFMIh
Mo0cmbOuX2CcjPsi3Rp1dsOou4rIFvKPFYjjhaEnEyRusZDGoHQemWIXkWYgtPXatY/Sjpymeh0A
Vq3Jhf9pzkg1GEYYn6Zu08gUMJGTrM/u4bE7+8R2WQzYcPzCUFknTLOfeuqbuyLjkvZYT45ebR7S
3BIbctU+l9yeyK5kHOPAV4Q6695343L2sblxj25Maay8EP4F+4u17RrmC4K0682IOmZXog44lBV9
g2OjqA169y5VZN8tGegaowv2QWaR8VUNN+agaF/x9yNCcDeTWF5nl6DK2WguieTnCmVKc8b0ZdMy
iHEmtNMcPZqw0WHe8CPV2ptuPUnSEjikC8wt/Nc+4UQGDKRQkbs1MnGqh39GCH0H2jYz6JRONDvC
Rj0ywouwfLAoyhN1QF8ObuA1w2Oyw3b/XWTNb1+k85PFUYVlCz2Iub67c/Pm5IPcV0apI0D806dx
9PrmUPbJeKyXzo1FCk2cfTBSK3PeYHV/LcPqj+0CqRwOi64x6A/eAgReN+7ID0UvBuASA0Ci3kpT
vWcFY65Z0KtI6RE3O10MdEB2RspMHlhGNIR5exuu68fMgkiIVf8M4KY2sjEfvJrNRDFhfSmd8W1q
tRUBZk5JZhLYO2SEGrg8+AXQPMVzM7xXLMXifDCcXZJngJCdKz7OmlCkEXAc2ZMDga8pPwvKWJCT
2YOobklTns52XW/n2t2U64NpqmorO4ili8Bbgg4LcnWZzTvw2ocBqH+01CX5g/30A037OmVg7934
n8SqycJ+hz4DipSNYEyEGlIV7C5t+kA+9KPfGC++hbc5/00rLyakTe2n3Ha3KWxcgCGgCUxFpBZz
PjIE1nvdRNjfhcrZweVuQ1ody4tncgd8kqxQ2BCihdXVxQcmvyk92fWAufSIH2UgqupIGw9DbbAh
B2nIKMM6KKPsojkdAm5G/1Ihr98lmA5R1rdH7kriHE3iBMsQup5weEvD8bbwm3RrFRP3IAFoQP/Q
3BW7yQsgvmDTiBlPv81hx+mZdu/pFp7yfGLX6bOZQZBCimSbHcpVlacEB+zAokqY6UvBqNcdq1fT
95/8NnmSYfLVqduU/NxDsnqfpR8eQ0J87rkbtv3U9/DW/C4elHQjHxdNdpdDPd+M7fITtHAbqkF+
EByPfhK4wjIhoRpdlmAl+UsMRsJfsxicrQVSTpCNtO9p149Wi5Ab1rScg+5wL7vRfggDHrbp5Gpk
gujS4rZ0Xg3BzQMH4872wxqDhZCbwBieXW+4ZLi2GKon73C7N0FtX3DSmWd/2K6YpbqqdvckuVg7
oxZHq3OfB/I0Y0TqjFp1fTQm/8mxF80Sobkvl++hNfz31WXKbsG3FFeIcyZoNCCM2aQe4Jxd2xhY
Hy5RKIygXh4ZEKtboD1uiDuehAkVt7XFqK7Ixh3AEsx47oKBzWWPZ8FHb8PPzO3V3qnNJUZWgS1B
q5PahSiUbtLKwtWbrS9Tj1aLZbrfrtyZrqeYa6fy0oQzm2CqO9i1ejii9cYW7sk9hjFxLrqwi2Tq
XQ/RvZ4E2YUFJPnJIoR3LdIbPTHrdmGGHhIC0XZCju550qtzM2KTwm+U32TelNxUbb9vS41seWH4
mpP0gK3JPnKuf4eZ+zk2QbKXJk9snQbemXwdBbuq/b4mHpdMieDinBph/RnZGkSFQQaMcvzjYs7N
RQXjSwDmPwp8+Dukz9Yb7Fwp+Soutp+mODDo5HlcMdr4BRPV2fkrZi44IESfdlEdR5GT/pTrDgBP
32/DCkBwFRCzeYUKrRUdcqv/ls66D8R1icq4Rvmf1oyt2TDOAAiRfY8M8UqbRxbYFhGlpXsCztS/
Yjn+7DM23g5s+bww1vuGuOr9qCkrZmeHm+HJC8uvMIUE6NEmb2wve1FiMjZJaP60vD3YCsft2j7C
jQYJ29afLIW2IVpbECni0M5nvzIfQR3pg5sQxOu66Uc426dQVTGii2eJnaEalzGGlU+F4ttlxJgR
lIQlgUHmxxU3XVz75H00o3hNaQEioKgPLKh5lZb3gkJlGfhltH/BZL8pD9qXHuEPQyGG9W1tpGfd
d2Z3B8Pos9DhRxc0z03+U4bjL7mFH0Noa64scoZWM+9O7EV/1rWhe7DpG6Ea1n0NwV+9JxBbI5EU
8PcEgBsIGX+GVN/mOHyUGdGL/98RSA5PVnH1zGVYv10CixKPOf0Ihc2Z9a2B7GqrO3bNKqBY7bK7
UGa/yXpnWPpO1uM/aXRJbIxGsLUYQWMfZBvKspq+H5ByXBevXXjOpvqF1Mqod2pQ3k31Tc+/BAxw
q9Wg0SgZ+pFy0Hk8WD3jHWq18NyoDWpE8wjyAhGDy/i+AwLh9fXRnUh4mesOvDqOT5PI55jRaSwa
tS9a9ThYwJrdkljlvOSRFj/rBIHc1YTFjC+kGbzPq8MuM0FNWVvQWPrZ2rmUGMCsQmNfpuhJgnWH
KJKL1AlYkhnWGTAH52bQ3+ZpeI9lAzKYbEAzVO59BlR9mv0blE3/EsSO+Ww+VY7+h1TtNK0gWcNw
PnUyodnw3JNFC0xIaWmT7sP4N1/InJoJlYksUpqiaqTOHIuPQRI4DmPTt4OLVdj3XphwPDRco7wD
f9Sk86Ydu0vpOfeoqoZ4NdiB1uXNGBIbSYDjHYBbzoHAB6xF21O0LMBF7uLPFyXGbpgPCND4pybx
Mjpdue1NfI0iJcRATtMTGUiQnuYatalDcZn19XNfDc12pVl9HB19CfsJbhWmwmgaMtoJYti6AU9x
3tsgXXV58HpO66rcBSVrombxFbMcWGOwXtgpgpHsLdJRwvC7SrV9qH9Qhp8nNYUb0yx+29KkTdLe
XvLuYCCc6k03GWasMsjIbPu7qp8vS1ixaJrL2PY88sXDY18g+oa4yBo0FedGoHRbzOA08Ge7YsGY
PrWQJ911e93qZS0wi5Q0nQCMwc7RJdnqNmAtnvu2k/1OOv5fBeovmcqAl6AqYlEbyEhaoqppD5C/
Pi1p91a22W3B+QolKrgb/PpdLM+Oqtm1VMMJi1kNaKr4gaheegVhrhPkAjeDq9PmUMDgAASu222N
cbwgt+9PoevsmwRUIUEc0dhCKOJvn6C9nULcSOSb3aahaDeYnIF/XePam3X9B2/hxzLFftHmUzqy
3VstfeZoBBW28v9dAiryfHzAtRtcxpowKY1YacgxGpT/4+MDt9rU7A5ISloINynu8cq/DYEVbCpS
kWINNrNs13t58piChSqE4ean7QnxMPcNwjF4EKQHs8ZdwXMEg0u5PAVxy/FFqMNGNAMZDeN8a3SN
cSIRFSOmJ4FDWSBKKrJhkaKw3+7kT0EY3Y5f4dGz0z35MzeG270g+CaK6QlhMnCg4uKDdYplyqIj
Z06AH5A9U30xlemfrJ6j1tb3tNqPie+v+FbdbSVc68k2SF1OBOES03X2kLMRfySFY3501ghaO0vG
qa72oQAI2AUugJcmYPRXzSUYfDDGKeeKMpXa5dJrz5YP+gtzQB+h8KgPbdW39zMQsF6lycm5Koht
46RbbWwD0/NgjcEJcdzsvtTXocLK1l2WcxysgAXBroltXSDR81kKEkX0lWpSH2E1pHyr5bwnLqqI
MNgyurwuc0aH+220WcagZuGFmFn6jfa3qjg3Swu4e2CpizQHgMajvOhESoJ6c7KEkUzLKWt3Sgcc
42xv1XryGSzQ+Qpx15rTc9W8N5ByH0hBAPybF/pECOeToxIQ8bkZezbe3pJJqJ4DdEFi8h9ty7wx
g+uUbaigS7oX9tZ4nXPQ9jVrXXLwBLuXlGgOhhzbldw6BjUVwnlK4Xax3ryZ82/mAsK9RzuTs9dL
mHEPV1Npy0rLzgNCkPOjIfmVuTl58WmRbHXCMBk1ASh09VObLKfkoHbKNm6k1e1J+CECyoM0S1z2
EuDZf/bwSkAg9rHKqwYThUDqpdY/R3k3KkduAOCRb5crhVhumz1rq7apTcUO/vtTmN0DE+mcDDrF
PdAXcxyS/YobPX0W6UGTKUEnmDGZXQEW8+9YlngSckp2OcLMdlSslxubKWvXvmQsGPeqywBVtPLJ
NwrBLZN8KobhOrjGPeZ+hPPygzdyJVqSZA4YHDUzMpWj1ZgOWe6+kEqg49WEEc2c55ll/5lOhtN0
YFLWU3h3CaoI+DFh5IAaJLFJz1jO+Yo57CljGRRv5s7ZoZEZaOYg4Bg0uEDNxSYLISMMoKdYwF/j
GgxNmmYRS7ckabJjpjRRXtGucZ3YR3KJqtOcDQ2E1vVitSXDvorQHbBdd3VtbKfgevcGvYmZNbEi
D/xIqX6lJVzWzCa7VX6ExWJYn98XPdObVPs+4fLtl/3tmDwdVaGPa1if5nyBUgAnZ+MY3UgVgY0+
U95HZq/qZKXl5ySwL/jNTGPDbAb1DariyTGiEZDJcZzra3B2sCXrb7wpgD4dshTASZ9NW6Pt8FC1
CbjYRO4Hh7qzbvKTn0uQke1HF5ZErZloSprT2JoJDGOmApVMIh9bzVixk0ESS2+5fo0DEaWdHKh8
5/7I2QC1zvGf5WzEQzp95ZVkoWln19zUCm+CmACjiPoP3ZDLC2w/SDqhmGEZ+DMZfncDwVhuBhos
CUw2yW2wWxxvW8yPk0VypWOOxFour9lqc0g8Epu2gLESbpx2+dHxNYGxpnixBgew+OJ8S1M81RVA
EaQcf25zbkBqk3p0wbSDnhLtWdQZ8gDISmwmqrxtYIS3nbc8DZXHJt5wT7ZJ1k2D6CPi/jWXsdua
bRXGOktPvL23mdX5N4RT/guUpiEAIGekfD7P5abCpcR0sgDphU19k9EIdkPg3JaLAFy+XmeqC7Vq
D+8BVGeuCXbupPxGih7uPCNpN1k9OGQ89fZmVZj6ryVsFXWV1x/mzr8YK9yVfGDRy3yVEHiuP3LJ
AwrslmukBs5WTYvauc3UxqR5hESg7pfuYchck7EEz2BriOfOTZ5E59wBj/4dFnjFk8EfW48JWnxM
Y/D8sLqN1DD51hr9Z8cpGQdL/7DqbB+I/h9eOyAKpDBkbnIwxU4Sd70fiorBsIZpxRDY3axeENuL
SnC+BS8QaZoonRF7ikzcrvaVAAcV94685H8aMjptIdpgGNkl/+jyUc4ZUlpHMT6T5D1UDzOToE3m
suxub0vP1Gy20B5A0yGbgX/1ippIRiBDsIFm5jyFQpCZPbu2Sx2yFLcIUA1ikywIrUQAiLQmz8PG
TUe2HjtGfm8GnVKJXBp+j7/wnhhLFAzmB8+Oy5ozSTlhmModArusDm3W3gqgEjgm4bG5FZdzXaR7
q7ZjwqKOvd03cZdyzaBdpEtiYNd4PmWgXyDn8PUFWiFJqsuInKuju5TV2FBsVhSaaf04YTDa+h0Y
w55gKRCYNvUJEIVVV18p+pnIHZIbpgBISBrnUXrui6Br21JoMNfPxgiwDCjK9ARagXqUgL1tuoBx
FL1PCWMC71AeXUKe7FvykxB5zX2k2VXlLnJYDsfH2gKK7dm/i1XeBrAHjDnby4kuZTAe7LUpr8qz
p6FOgULZNt93V34v6UlLSEyHfLQoxBDVDFlx67nDL5OFJnItsIbt3LePozgjPCBw3aHqWnG2wMMp
6HgoakN+pI0/DOUN46tKXjGk7EEqOZzKcUXuLJwfgj439kDmk+USp5JPkxO7Ptooy37x0/w79Ked
LBHhtvPBCdCeh7jC1pDJhXklThK3FakkkJtkjEYqGob61a8nCLaomt+cygyMHUENwcZTzmPQQ+B0
MlQ2jTmLmPyJYniYyJ+O2p6yxvLKeBoDBgN2vW/JXeDSbekPzYdGwL2dV4/sB3I0SRArfGqY9tgj
NSK0BnYWzwBuv0dDgWRMNIawoRznQ8cTuehpT/qnG2uWi/GI3JSlySF1ph1ovHMz5vuUJ1CEhnnG
s0224ALeOuA3Z740btfEuArarY0sxE9LJm5YP9AIP6UOQyWjplQxcHQFdQE1ke3Fyp5wy1kKY8bZ
9m0BQZjSTow8umUxHUxPPdg5bY0Q7YJX7pGxLbsFEiq3M0/TBCiJnQNPfhIq4isHe4qmYnxW8KkR
niJqYsqO0pCft5srOC9L8bCsqxvjY3+wcv9XDcRhBSn1qPY+CjVvSWsGimTrEwwWBvuJ2gwLSQcm
qy2r8x4TJ39LPIZTc3BeQ9RVs1po64bxuHitAEbVPRYp4RikPiM0M/rbHrpU0XR4LhMLS6SCdSvQ
DUbU9FiJ1YaDbALH3OJ9XAk6YDON58BgpunXsEz9SRKtgBadM2J2GYowzboCBK8Ysq57qawxDosf
t0Q1P2niYKpwUuhnK5OtnST7xuQzTJpMDdacbIGWBEh4nR0P7BcgexXLk1sMANXQ4hTVvFWAyyJQ
SWevpC5Ranm1zfCOhxyxkOJs9tDoRGPFhlRWEOPITdoMvDgowYsavpYgOAuJhR8eYDMRDM8pSDiH
JHaR099LzOMa+LvJSoZoJDqEgpwnWEoCIIR3xNBzb2bBL1XIgkKOBKyE1AN2gzDCjICQjbGk+LU8
PxpmvvDWyDlYgymq16rjRyqebVoZwoCp1LtKb315yFlp7Uhgvhut11qxeslZh0d1AXGIRFjkglPs
dA4DFx4E36vfh/mnsuod+OnsrS7H+3aUf4CozDeU/WT9Jenr2gDroddtEFJo0DSqO0FRehKheijq
d8zjz7Vswm3Ve6cxmMwTaaaR72gD3Uj63CAQdsful1IYcTNQXN9p7nObBRjBxvh+Cs2UfyQiYNT2
SfK7QaouYf8u2buv11MZGsbBhLWBhq0sdtrvhoNJyBgDtfkoW8YgRnjVopGcBoHPBE4UvCj7CIpm
QmOKrhnTw1Q2Pp+52sMBf0LqENdh/9AztcxRjFHiYfxumBKARnrwFOsGwc4P5TOTSelid15n+Prl
czb7guKbuZlPLFpmCSavAQ+zZdw7LV2xMqd9v966s+p3AZrMm7RDC2uSrcbohPxViEqlLO5TRSOh
gL1gBXlllnTu+eBRTrhwNDgHeELsmYylPIpCfJnWclma6t2z+7dpIipP+DpCUMtioPUI3KDIi8iE
J2C44ecu57HbmFSLb9eKTiTceHpUl+TebflAWU7kclW/aCCgsF+f3QxydZd3TzplQcQebBOO3rSV
Y/hc9RpzVjGc17ze8s7xojTQ+uuBTF8bj4TJDWJZI3xtkOvXfdVn/X8QmMHMpkYtraal+TCyjxCK
0cYJy/eqJExe+qAf27G+hGHq7vPrj9G6YBQXUSFEMrL3oF2/m4G51ixpwAIOrdZ6leGo4yBHBr28
6xH4gNDqxzTSG3GNZlkpQjaNnHbU1sZ5Eth9WY0QAAS3l84615TFwpxBXSbZziYBZGMEqxeZhCwc
huSpDaw/hp0t6UZ3lsW8uW6dSwIyZk0JjLJg5cUOCGftTPYlk++5UZ0AeVlxhXNmP61MCCeb1NCK
rC0UjR7bnqgN9CGvQsUKNRVRUIRHbmo7LkT44fXBP9f2Y8CXbw4DEnNAati5074pIEk31vxKIgv5
z9c8JiRmm5J2HvCWwFnNIlG9OZJTrJouzYDRPxWDiCCYoaYFdXaYSVbbGCPP7LgKVNBsmfeeIDTb
a8btYiXm3YKKOfV0cynrkkp9uWtcLnnqW8NHCUPYJcOp4bET4WmYrizCzGEG5jaPDg6+g9+Uzs4L
yvd8xHqhUtDh4fAIfL5EM5zD+CyMp843ImvpNQ6OFiNC6kTZnPL6SDB/HUCIzTjNd1ilh21ivpNh
hvPJKCfmWkkaKWV/EEAYkOBYeexpe/rLAiVERqy3D/vL6yjvCLqOssw+rT0FHXQ05K2gcVk/s/3H
XGOUZ+Z28FPRxWufk72VQLsNiYiJ4T421yD2+75kSIttKLH6nVMSsZEmWOElCSLMbIdda0323hlm
3BqZAzYyNX8zhibIqKE2qHxBT5Z0H3Nyq5bio9XBuTf7Rz9geiw6hCdah5tJZRFlYA3OxbOiBlOQ
S/fFvKyDnZ2vYJ4JpeQXZO0IUPtaTf7DhtphBIwaW6FFHpIDLK9rNlnGfNTygOZnruTgnx887Iyn
1ZvYjsuctPaBWB1ft5uuWmIbN+F+HYM3KAUMURzRVw8pk15aNvsmdQlFVYRjZW9e9l0NCMaznDWo
IZ+LoHnPEnwq7Q4Fdew516NVlESUmAZXaH5tY1fzRbJYj4Y10DdmdhvOtbkvl2ZHL96fw2Cmrku/
JjYgm9xZROx7y+OY2Xuomw9zzqeYSVecL06YvRaP09jOj9n8QtAYcvcF2k3F9btxW6HihhctItTp
Jmx0HVn+/DqIK6BskhQJJelXBbY9LGhN1ANzgE1B0gSO4g1Iya+1/ukrzgo98NTnAZVxiJBR4hTp
oSeZeV2D+HOsCN7GTafq545A761X8nFVvu4GEloP0GGPPU6EmsnDFlRAsKeHsA6GRPakjem1zhp0
6zpx48TpbknsWjneHbT6eXKsFN1EgHevr3sH8LWzdRe1X8Lr7deZb+lsMXT3wl1eVMW2EDVmxAmF
t5VY92gFf5MCkARasRv8Qtlu0taPG/osQyTGiSQzCjaIDJbWBdy4DU09aB7KYeLlxkji0mjs+hxr
04CCpql48e30X+mmvCmZ/7pS8trTPGIMrBtqR6Jzwf+DFsjNf40JuRUM+IHkmRMiKBp6BBqtORTo
lYudb4bzsfeZOJCosKvxWm2U6Id9jyKjyak4TD3eQOkmFZWdzZVbPg4/5jgncTtfTZyEcCwDqzNa
R77PtQVn0XAMS5eQQZZdjXXfe2pGdGXAADHNk/u/wqkB/QsnEA1CwDXsdp8yW04BJJEYFOBhHJoV
VUlzM9rkNYqZAW3q4JGqeZrKlO1JFjICrL2L4Q3TuSw/wYxQEY/dGnWFb+7pGjCYmw8Al24qgwGR
0BNETqTZR0Sj9D6KXK7x156AvPaE31jAJXepb408jiMbr7y/Nxyec6qHZcTa0tbVpapVeO7z9jCX
ek8CdUATkPVnGx3aPBfHpbRJoka0yG97egq9Cc+DluZNs946eBKiUdf3HoKzrY9IPmShtOvt8A8D
6nbKrV9ew826zOz009I4X5GYPLj7yUFdiRTgIw24QskPwKaVvtZ0GV5GqJIJGBWQXMvZU3wHKSAc
dM58Sb4DdBBbleb5BeC3cJMRmdYU3V7n5EQE/XfFcw97eERL5aUZZJQnVAqkhdc147eO2QU8TJQc
n36XW3tupJA+q2ai4qWf9kCkATcik8Bp2wXsnHvL/TCJLYqCbDS3DnQxhA9h8kDKiq8VLuiE1DWN
Ey4Wc/iSewiYBCCsllhw6WFvSYAKhysvHc/eSzgsNSlEYCTXRFEhez5LrZD2LQhqajZTflh9Rti3
/FkT3R969RDU9a3ShDeRIEt939tHQgeflfTJXncVdVYmgXaXzCVn669e7nqz9hD/Mm31LVS2gHzR
BavB2WhLYsAl0HEDURTnXuvF2ggRfgzNHbOyfuOPYRj7n4bNohNyx4J/Qj9Tvl9YKNibD4pYyNL0
5uHs1pGB+W6ZZVx24z7MaGsCBp48cN4GmiPGspx8T5naGGlbb9sbxV0y1kwq+MKiRRm4zAJ0UKNK
+H6oE1d/svblUVf5C/f9YeiFfSlMdnoNxwLOT66Cuj8YA7iHOZhObQvy1u4F4Sm9/7loIjkkmpio
c76JZcbHLTNCEPsjq+6vZJnLE7zxD7vqZOyyYcxr8nGobKJ0rV/bCnkAXcE2W3AOm978rhlyoImW
3+lAj1rmRH3U+msAUsRFRYFhMpbaSiScaX8EZYjReVJsTtG2QDpNvw6m63zY/gwiwr8SST3W2dNA
aJWhYLpp0jac4vuKt9rzNMcYnVPy4WGfakLndhjB9aZtqIBCGVJQFmwdXOR3XNpIIaRPTCwqI9US
/1b2bEAJ6fqi1TxCvCM+ucrPxlSj4vIQOdkL6ga2BUx7cP2k/cOsS5NNDMowxxjLyGySp7DMt2y6
15gFawpLB9GFrp6o5IJLWG7toLB362KR6VZ9JARMxdrlTuEYGU80iukWSZA5/VUO0YO1aT6AXGR3
6ALEqtvYn9LiCXz30SwJFFRY3xq/eyOPE1KtFxwd1XL3k1Ll6HEDIRu+kJ5jBCh7y8dhyLKr2C5B
fqkDbe/4fi5WajA8uhY1ToAlkfRasDuBAlzQyd98Wr6IcTyyBkCa7Xd/YUMkZ0OaLOkBfB0mSTl2
+e4nBtIFNPNsvTjPfxm1PimdfKEJuUAF6PcoodHlLetrTnbivrXyj8y0Tp6U6JwkajbfENvMd4kw
T2hVcid78dvuawaOG+NUIg4qfzUdaN8yzPAe2wYgIECR+kN469lp5du4dDfz3DANyBjU2O4Pe0P0
6u1e+RbbXJNus/IIFUx6LtrAc1+DQ9+PDu+FujVrBFhCvlaLle4aGlEeKwuqMoFvbC52qhyGvS8Z
KTYcBQ6sVkBK1gFOrRvP+bDXC5qexnW/Fye9YYQ5E5BBzrnt5uPW4c4lDfVfh4F2v6rwva1dnPSh
rF6BCCX9XOAdIvtlXoo3EooLIEU0WVUSRJo5dwR5iYVpgaTP4M9IBwz7HGFZ031a+b/Z4bwlHySS
gArsSkIxyviLE0zvNZyNW69g0jT1LwPGjo1uZL2D8rLHtcG7GmAPliJ4GciKJw1kfXRY3XGWsvDA
Z69663W4hu/0e5nB954Fba2nsKGLmogC9nlXmi2vceERWkTWGEcEbVBNKliBxyNt2XzkLh2orQu5
BQEODqTcjd1INo4Y9h62y7ETKupAwpGoumnzwj+PVrZz21Ic3S+BnRJVEmepnvOvxWek2xkzm1WS
lIcVWU3i0ka2uOmKKqy35XQVTGd7xmouhpeZXLt6i3xIxIVC+THnzOaN4jTZ7d3I3hCob3ZDrjZ1
cZafC0sFxLxU4GzhiZk6ixoJV6Ztk998zZetifoTj3qxW8km4IQqqjhhBbOZoAtwNC3EuiXV3dpy
6XshK7u0oRPxp6gQBH4Fvcdqq0aLQFZxVxpkkmTT2aoChuIBW/ec3SiyrpX7ibIPiTHDjfok0upb
YGkHG71eZ2DJMamZwPmr+TXLLPIm3Mxpmn6Y9kBWGD8tyIg8PVTuTI9BTITQZkjVQ6PhHAwXbpgN
qTkKfc77hGGg0+WPyswOExUDWlqDbdLofS32+Iqu72zrZ1uJ4iZwNdpIB7E7oZ94YnYB8ECUG8rb
Ihc9AQrJ8EkXREMHjJsaIqRZwsg3EzV9zKpPbnRinzij0V/Zhrrht8mnVFW9RVOFTIzBYLLm07Yx
nHKH8JLDyUmfmpxxNDHvyFam8I6U+/PSme3OqXpqMM2UBo1XcmZZ/rdCjPnfOBJ2892MhegO7v8Q
GcjOtqzrdQyJixiHZiiI0DxANdsT5iEehksqCfD0879qdZtbTUivO4lno7HdczGP1yNwRBCQixwx
4RF2grsB7SYvym6fu/xqHtei2w9pQ3NdDu7zqMSWuEJ+zW/uysWUYlUdhK1YfNB+jllz+f+//f8n
JUUO90yGjmly2KPlvBkIljYpiX9HtiJwG7gDYiRzkTXOaCkyFAODvogeRXg3z/o4hSlZUGF5E5Dy
J3vfOBrDyioQj5Izj4zdx8U8h9mpqsfhEX5z9L8dy0faEHVrVpzaFCf1kPVHZS0/2EnDk6HpnBy/
3qoaYZRRO3D9rn4tXKKIzUT65l1n3/k4O9twZNgjS6ZaaJIpyhe/v5FpFxPThtDGQ8SF1KFJn/lb
zj5D8EiNU6xPStaX9xKTyu2UEaPYDJXcDENeXCVhfOyUcesMnWEdigdYeY9yzOc9s04Wlcweke5R
yvQycW7QttURntioWeYgbpB8xgVD0rjMxntrINvDc178QlZ7Yz7b8+xdliRrt7Mu1La31BoJpycB
cJJkFl29bu30bvHiQGRQ7q7XxTdEgpuxsyHil+unQf91xhlxNGXxRIqge5YAGB5yCdWjG6r7Vg35
ngDX9lQmEiFBbt5ioAIS7rTOPiVzKbT76tjVScjy0zm6XevcJiRqjMYoKO9gE9KTbGsTz8T/vrfa
QaHBf36pqyAOh77chGpN303URZZdEPfEGdQK66ap+diecuujDPQOXpbc1aPVxakTFnuBuO5cCxN1
bhPua6K4pfUfd+e1I7mSredX0QvwgN5cKplMX960uSG62tB7z6fXxzoaTW1OMQk1dCX07D1AY4aR
DEasWLHWbwBpZLQNG9D94IdSYefjcQOUHZF8l84Ik2dBqS1/9BT+O4uiXynyPUh4arUaj+WosVOr
est5pNxKmKdrgaifBJw9KK/G9U7sqadLlkECFIuc/FoPbXeK/Yob7gSo/ICIKQdzofTgNHPly2rl
91i0CVjELjtqE+dv0Gip1bJ6LPoGMIqg6M5g9fk3ZBXHbRDT4ywIn1XbZADWAQGzfbn6aU5q6YlT
TxOKUg7MMy1XdmnQfn/ndKEakx2F0DtVIydMqLreY1Oilal1wbFQQmgOaK9tjaLJj6F4T7wEFKMR
fTMJcrYqaT/fH9yXFE8yPevRQM57p4bCtnFTa9jjn6libIa8Omq8zhByRCbIqpGpdAi+DOyIAGOx
raL0hxji5QaZJFwmFRRauI83wqhfssDdtgHdR4mq0RHEpbHJ9bZ3tFw6ZVoW3qgTPRK9ETByQ0Qo
0RLz6PWuQ63jscV5FobyD6iL0aMmZ1uh57rpuXWMsVDZ36co3XCUg/lVy0cro9v/TmF0aS1TiPQO
ZUk8Nutk1097HatT1vddRknfGfqsQFMkzA5CkV9EzmFbU4r2nFhqQRHOgl3oaQcJfHKY0C8TmpC/
DvrhguHPbtQDOphx9KgLamJj5iZOYKEBEZxWulWpj2ae3NzqDe37IFJvKfU62CUZD6zjkzdV8YYW
iFUfavymIvw1RoaEODyra7QqdeO3rr4V8qQ5GrGF3mZ3n6COcutJHkWyGEh4ruJWPf3Pi14FGO3L
zi+BRXduGlSTs5Gbc289ah0FHSN4zfA2OwoCFnpCVnDGxs29UWnyRS0x6k6BxuBOgrWH12mnuCvO
QUj7EVBaZasWKwRjoA6PVl/kWoRdlALKojYTdWcWw7MyVG9ZlHIDdL9FdKX/mxD3/1pz8f87yrYk
olO4zNk+ZKmHU6r3P57+5+NH1vb7/+33u7wyKOD/UlUdmScL+TtLlmBe/kuWUfkvExl9GXqwQd1M
hxD6L3ll+b80zRJVC6432iayCvf1f8syysg1Q9gG6IumnsFjpf8r2vY/6JaQDVQDkq2uzWT5RO6Q
cOVa8cx5bk9EPSv68mEiPmM+Lzx5JrDeDlWSFoS2sxTCWNKFR9xsnAHv0OuPn2m//J9frs6IrK1R
k5hHlXj2fjT6pv2FrWHzvXkp37Qb0CLwlnJeyLDFL2uK8f+k7/57wJlAJFKpoUzlXDwXKGuhlmzr
1i8Vop2WPIzCRaCqHbS/r7/cpIX5bxLsv4eakcVTRUIdd2Qowbutq3uD7t/1B/9TjfHfD55Rj8EL
j3jAq+K5bipuD5wW2oPL+SYk/fH6CNLSb5+0ej4Q3QPFbIWu4Lcnr/2lvkMPmehJd4iCyz3QmO8T
sAefl1/Xh5P/ya//9xtNP+PDcAKwEHC4uXTWUS6LRlSAySs7IztoUXvXRD3tut5Weu/Am3/zCJ6W
ll9kFKLTABaeqR7DKnkKyZbzmouxV7z1Xb6yRP/JX//3T5sxh7OcRrhB4fhMFfjrZNBWs1AFZQTi
m+8Hz1wZZmnCZ/R4KW4lNBGYcN//ro5fxHTlSy49dxYavFQoq7giNLjAXvz2T1+9Xv9mS/Myiwxe
n/W1LvKDufPvoMvZSv2FiykCMOLeD88rgywsdWUWHzy8yjEMHsWzpvw2gWLW9SRvONh9BKE3BHNo
GKcI/WyjgSFJi1vK4lOGSZsnNS9JhON6ZNmwMZ0Ogrs/kQTH6tikOf3I8c6AhR52mdM07T7xBLpX
6U2Izrdpculzu/LQAzNtZe4w4qOumKwzNMfy8FKaGs0OeJflaz98MYXAIZE4YdZaVd/zSb2z9W8H
Mb1rBHBAqATVrrHlBnTb9Wj3pbKtNIrTu+1eosxuROU+q2kou+dOEfYV89jQI46ls2rcQZXeCsU3
UP6bHoxsGPxMuCrXprE1DHNTy2+j9SUkI4Ts9HB9vqft/UnIUmbRMe1CSJtjKJ6j8UVPX0bU64OV
9SIvfcpZOAzDtqTxykbSKUNyCdpYrf8HWQAnNH5rmFhS2AG7y9ZuEBhX6W/K/o5Cl+OJ9TGAGCMn
P3CsAFnlXeq8gKuE5HgknxsjRCFbeXR7+bsnoUHYtCvSFQtHhTK9yIeglFYeqX3JCm/b3LHaUwJu
CDG9TQr+Oyu/juitRqqxEtPfT7zPpn4WcdmmPbR2KIKK6UIEl3Y+NAch/A7XhkqccBzi3xIFLuhx
d0PZ3bY0WHo6C55unJWgBruISz3CgHEjfhEyDMasXw1MStRGETTZj+4ELxu+yUiIYhsLPwYWXHiy
ILob6jc1A1dALWXqU7qTrR/ttLLFzVKnmxM8e5G6BXuzl7l81iBIPPGpk14pPW3DCsdWCR/HuluR
bFgIV5MPxsc5dwWz6ZAoExEIMcCcg+uO9teX9ruM3GcTPA/kUjz2iSDBwZQlezDBUJLSWOovIfyW
Wdswz8FyPanFYz3ceuFXqTp1DaV/wQUuB+jPp5xk/pyM9RI0SNDVPIbBAzUtOxulbSpDAb7+M5cm
YHYO6FmoFIZuDWdQF6AC65tQ+Hn9yQsB+10i48NytgI8gXOu9mc9OZkANlLjJlKDTWaeFO5c18dY
ih+zQyFHYSuwOk6bWrgLgl+qe6cjWHX92Uu5ojw7C6I8aaNqYG0Alz62R+UQ3qn3aDNuRyd00j12
eV+qtXPn8zgoz+JgHucpzHmGihBcgC66aTXAd6LvSNUIqPDvou27ZM6HL6LHKQSzilHq/osq/Baa
R2LZymQtfO33KPzh2QiKQWWC9XkWzhBdduM2341nqA57tECdbkchwk52iJatKNNMV5nPTo65eCMk
X9MQ0Yg+1xDqA1XYp27t6MjxlPqr1Pc3JbKySvS9zL4CRqX3RFXGunFRlI4gBgYuVjCwuFU0KFoQ
h261l1GnjVvtrCGUGuP/oIDTdFP5kKFh0bmGHWTKyavvzaS5U5NnEYhklfyAakEp+6IDgFEEwwnY
vyK8N6xY+2HlUJCncPFJGJFnEQpMNsgx1wCde3FvgFqcwicGT9RNTXos/JlKlvfqU3fRD0iWxObF
EA5FdqjcLY0ICtrR2/UP/L4UP/sds3Cm50NVBkHChG/NfXyfPFq78RidkWI89Of+jNSwU+3Dnb8F
oriTd/Klw9IPZZpN+iAeqHDurv+OhVNdnsWrHJP2RJXonyXwQoBqoddLbyJ/E4FYXR9hISLKswy2
qMdRkN2IY5jmTHJsvafrz13aIbNYBbopZJ+Tj0QBPpWIEmlfUX7ZyCZQiGxcCVoLP34qF3w8z9TJ
dzcIoc7G3s+2OpcoUlz/9UvR8F0i6sMGz8My7+SEfCHfVk506x10O9wKNjIIjrWnvm5HW2/lGy9E
dWmawQ9DdchcAZCTx7Ne4Z2eGlsZ915Zfbn+JurSHM3yLMSAywpy3MibhBSWQeNtBgermR1gpLN7
6i/SLvhhPKHWUV/yXeQEp8QuD/eAtI7wPnat4x3jV/2ncUodoMSOciou1oNxKp71HTKQdrgy40uz
MP39h1nwIsSzRMQvuEkBMyy4ALouDPA1E7iF5fh+E//weFFUabYNJTcdwAZG9NyL9xpsFQVMkdz9
WplqfuonMUNS/vkKwaAkjUGJ9kznYnK48XCtvv5kaSH+v//9h58fAAlDKIA4UG6jW6hpN4Ai7PYU
P5qcMmvH8lJZQprFAn9E1dJMGKXeFhvZljbW7eN0oDXbjNUuXHRn5XWW1uQsOOQ11zqkMkcOT/0h
vi9O1q4/ePuAlTU61V39Eu6vj7Qw0FzJrbdKry9j3gj06aa0AKvdXX/wwnJ9N6f48EGESTAKnOt4
9ry7pDt51U2ePF5/9NIZKM4CApIQQdd2zI6+1+1ijxbWXbyju7dzj+VZ2oe3XLad+IZr767eA/y+
6c5/+2XEWbSQrSoUwmkJyA/6Xryp9nSXzuq2P0XPAhEgfem/XX/LpcUmzjd8ggtynfOW8r6+tM/W
Dp+OvWWLu/rWP3Nb2plrm2fhpjlVqT+GFtnSq7IoGKnf0Tu90W3cP3blxd03e1qEDqy8fXTfPo4v
/mltHpfW3SwURGjHdWXFkIn30Cvfi+739VlbWnazfKDGnMBF3JuNE58myCRKlzEuDdcf/h6oPglg
4mz/i31XqHC86KvuO2e85E/Vi3eDpcNF3aUPFAWEy8pAC9FYnO1/bAFHN27V8UzVDIGM7tF9tc7F
i3lMD/2f9BZMWvJTuilvwpt6Zbl9vgY0a/r7D/vVD7ohNWomLiti2x8AcsCSbsCClAjN9/Ss42q0
+9RYWXOff3/kZP85HOrhbhBmDKeLd23/iszAyjeapG0/OWTohPzzyXkL3XGEon02NvU22fzqNhl/
0LjfvAGI21ab39RNyFV6/p1uvrQbAAobhPpJXPINf+x47ztAKw+/ALRvgG6u/LCFxaNZs8iR+EHE
f5TxrDwh5TgesxP3A8dwqq/61/Yxf5FX7kILgUOzZoGjEfKwKUDdcnigdH4TPpXg+s/RBajaIX0x
H5F8/XJ9nb6n2f+5IXCA+edkK6NUCEpENCyc8pjeK5e74mQcwp1+rz1WzKhxsvahU+6DJ6h5m/yl
WSlXL1w/NGsWP7o6maRzrP78eobH4XT26ysY3813FNs28c7fJbblBDbaW5tm++2FPo4d8wNWA8HS
IpuFGYAxmVlkTPFo/cCmc9MC2K7LzoaGiMjlV2QcVLFF5+3++jx/HtU0axZ3Igmb3LY02C10uYej
299L6dvfPXoWaZICsc06J9KEHqUFV3Hk4Zzm2krq/p4ZfbJAzFlYwa7LAsJK7i6bov32NrLpeoTK
gJZtfMfYXn+HhWBizoIJwDwlTw2+RuZhh7AFh/F3z52FkjrVwbP0JuBMxJJKNLD8Fb+4pR88CwWD
gksumeSE+rxPk6Nbr5RdFtaJOdv5pdIkoeHzMVP/jMgRYCjAFGuO9EsPn+31UvWA7E/xywQsiZUr
ldwHQAIrB8L7lfSzlTLb0aIhd545pbyJ256Q8Ld9JEFRT2gAR0uR5FjaC1onGw0zBlViK0PM96TH
WNr3whHerD1awb6RTkHgrfyihRPRnO3xAN1wQSn5QeCLmuyPC7sr9+XD4AELTFMga19qZfVwWBps
tsPbLFDhpMbDGWca6SQEEA2szWj+qLfTNSOxx72OiCDZAJJM6GmdlL25odC1soGWPu0sCPQtikl5
zKsGCUqIb17ztRR+Xd9DC482ZgGgBtsfNNOSrJF+csHrJPFjIMgr32jpADJmWz82dAWitdyf5ZLV
At9ubH1sUWDSZgVydppTkf2JUwFP/CIPzVksgSh6npPjcdtBHq9zpG9keZehewkybRsjyxoK+lH1
lZW5nbbHJ+saYfx/JFajLlV6AnD07It0jcJjD3rt+tQubRljFkb6EcVAseTRmZNv6y3Wd075ZByq
G1Bim71/EC8SJzBC5jfBSjyfnvzZy8wCjDoicNBE04jDnT48h6gY6znmI2uvNJNr/1e7WzOmWfyQ
hhZhOaT6FBk71nqgPmAXv+3LA0gne7LZE/wKl5ToDcdkRLFGJ9H+pMaz1O0kmvRBYgFo+2G2KhY+
+HHd4E82yRBsI9XfF3p9LETjxm/fSnUl/VmajVnIKvGItqouGc4A99AJgyH+C7twhF+UlS+8tHZm
IYieZVNUiohOIFISff1D6G5Wls60+j77kLN4gwBh7gdiOpwbm9bcrr+oNk6PW9Q47W5bOl8uil3u
m787luYmoaOURYggUCs2WhQc2l9+/erivnb9VZZCwFzkPYjzXupDvkLhwFU45cfy6O7NU34Pjccx
t8VF/2p+tU7NcXTczY9gu1aQW/g4c69XRdLGsmyk8SzKsh2auCXJ9cp3X0qbJqONf2yDOMHPoMj4
PI67h31hG462dze3+d50rk/b4hCz4IEolVDpsTZNG/LhL/IL7W5H3FZP4JBXPs3iGLNwIQCHGNDl
n8YYt8KX6oHA64zO+DKujzFF+k9Wsj59ng8RwwohiUaF25+hWds0bkJHEGkFJMKmgZcstw/qVt1A
wNk1Z7Ty0aPIdnJ9r6284sLxps9CQK5BVixrEAstQUr4hpK6Y5bjyi1n6Sanz/Z/E+aB5nc9AWbf
7/otAvNbl6/UOqcf0RbHpLXlNv3az+ZwFg3agTtAljLOFA3uhE24JZ/ao5K9Kalfrw6zcGvS52mG
WyOYmU2vY6dbVHn3ho1RlZ2uLuqFr6HNkg0g0EFeqqy31L/vNfl7of9w2+rr9R2zAJHQtFmuUeqo
or1v+InxU5jfhCK6BN6D1E1cP+8hK36XA1pr5S0n1AaNUGeSPMECJBQRezUR2oF84ElgfJ5DrCmL
9CaQn/MeZPCLgdNILT0Dwt6UwE9Qqjr3+I8KyLsnZnqk4nSH3K1uHhp06PzhUHnCjVC6u8FA2wZb
PVcl4RlPAwwZAedPDgvXmJwWHkpx5eVn1h//52CeW8/UmpGUZttNSwTF4B1eAjbACyfb01ncYml2
NDcw9W10wVZSO2lhtcwdTgwrQCHME+klqghjGk+e79k++u1x8zNzi13ix0CdvnurDf6FeK7NghVQ
79pNC2oZpoAc3UEd1op5C2mCNotQEZ6eqWoJFH426BHskLU8jxvvBIRsi6+9rZ4TbmrHh+urdPFD
zSISrg2oHmqMljmFM9iyzaU72xuP4jd3d7kAJ9l0B/+meLs+3NKOm0UoIQmlIZ6WRSqVCMPybhnN
72gNlrR0uM+hxUqCSomp8DaIODpIjGyLG/8Ofuh9sk9uBAfty71nK06yi2/MR/83GX22EnwXMqR3
L6YP54qu5qmO/mB/lsB1qggk0Ryzu/I5lv5oMMKvT9/S15oDkK24Vri1UFGevhWiRba1U7bRAc00
B6nVfXEEq7cPz7m9Vuxf+GDqLIgVhli1pcqESuO9AVBBRM3aQtJh5X0W1ro6S1wigE2JHvE++kO/
7S9UA9/yu/bwE42nY3U/PPU3cMN31wd7R2V9cmypsxTGjXPwpfXkkRH+iIPsoqsnBc0Md3g29Zcx
Q94Q0p9cNsiR1Kg06NhVQALX9GMAZyLT6GskcND86FwMWAtPks19gK5O8oBeAobmP32EsLL0d9+j
mnGLkruEbOIIK6LFbcyEL6vCHLn+KjCGPz+C1Vn0UVupNWWF6kqC9tvooXIFjy7IRSxYvodIOFTF
r0b29vIQ28YQTwzjDc5nKKNdhgHHZNhD2QASW3mL5ODod0g25+Uuy0jupB8V5gVRY/c16mQjQjCa
U4cdhLdjgwV1l4Z7H8ZIw5OL9rkQ760IHfriSYT26cW/FOSEy0587AdpJ3n5g4dgWBRLOzEx8ELn
/ifo+JzLoPLhvgfFvRKVm1hUt1X0rQvOSALjoeGE5a+oR+4R1XStu8MMWojvW2a34uaYoW+g1zom
Bd8kobfz+pKmpyqWNnKERm970QJAmPVjjI9KowS2bwB/LEw8eQBLxC+jdm9AZJRM7zZsqfMmiAv4
d+6AtK2nOhE+aY35Gni3rEnEr9DgRqZZaY4w6ewYnezErA9mqNu9LjgjYkZ5EW6NjOqx9Nr65j1c
CjuWjL+7B70jED6ElNHXEb2cSgEmlq/GTVB/rdSVaLVQP1JnUR9AfqFhdU8WHEFfl/DDyLF/ym+y
DsuJEunWPDl1uGJcX65LQWQW9V0lyiBhDP05Tb8l4Q28/I3Rfbv+7KUIMstFTQn2a5uxqd2gh4iM
f0H2PJSFrWMy+ncjzNLQqmnFqJnOlGq8q4rvOsISwY94rSjwjsT6JCrNMeMIqwlNXBMCod1uB3uw
6Qtu8AvchjtMh2zNkfbdFrMguhG4lNgdHaZ0NcdeOjDnEGopDmIlyhndv/jHihvxdG0QbIF+iOXk
52Kr7b+hpGTTE5muwsLK0l5861ng7xS50XCro1pq99vB8c7FI6ZYtrf5iRjrsd6004iuTdzd6rts
Kx9w61gJngsn9X8ApfO8lNLSG85UGre9lWz1gokXEzvtH8MBqYPry2YpRCuzEF0KTYtOPq+Y1187
mOvFvYt8Jo0e0gNE5yWoQvFr0Py5PtzCHptDkTNYy1S5qNAk6d5oxm2lZjuQf2tp4tKkzQIGUhNZ
qvpYRVsHeY+hth3v2oN2i9z6wbsoe3kXOu5t9EV5vv42U3rx2aaYRQwpipUB2nd/FrFSklT1gA2Q
rYHZcyO01BVUX5C4uj6UsnCUzpHGehbUbSwTZg3lYnLuCZZkj+L9pKojj+ifWW9ddzERXkjTO+RH
Npx1QJM3VQgaOQhsbOgiCfnALt+JneVoLbrF7S+jdW8E6ACpWu9LDt+q0beJITlxdOnSaiWjWSAp
aO+v9OGE6PFjU0ywqmdD/6n1FaYZHjJg0INH0079N7PhxO+QLMl9ux0QQr/T818Cikq9gZ5uAjdl
RPstKs6UJfHz7Ld5g9ghujXCE2R8HQlnKCXXZ3nhtjRHQ/c9FllWTWMPxrGHcNMqcnhagJ+slDn2
eYTnnJGjTfcX+eSeCCFOeQ4uSIqCGc5tdaVLvnBgzsHPgCJNVJKp3uX5c2ZeEDc20VJEA1g6YAHv
Zse/m6ZZihponu/3GJ2cR/dYlBLE6X7lAyxlv3PIM54JQdkJvIEhfNdLdH7Q1KScYn2Ps6ORPcj1
rsLOxDJ+mu7rIEdO7QWoMLYnBLK+9UFym7YVAuO0QQy8XKFa+G7zVRV+uJVuj3HlhK5rW2Z8l+Gj
jddYlKJ5L2Py+Bpqw6Yht/q7CZpdjmvVQEtHEMezJVI0cXf0Ya4/eIFwob2jxz7sJTf+1/xg8bGn
XsH1MTrVZ+m2f8SncLxtT+TCW59jON2rt8iObZU7zKsca+XTLwTw9xP6w/g47oVCM2V7TfzHrbqt
m+NTfH/95ZZ23yxJcmu4vn4xhTjzZ5rdC2vJl2RMAfmz7TdLjsZaRMrF4kJfSjL6+9nGKx+j7nsi
3fmxjS/VhE5+S8td4x0k9z7Ovz9oKBGfFPNlSE9NcBvnrxIyaZgINYjUh2hF8l+ovuxlaGSmgBLM
nxhNpzT5AScd0TIPsOm3HnvGFDlW3M8KrBnTjYKsdo1YcmA2yEMipW17f7L2HJTPusdVDe01IUeY
Jr7ph9+ucDGtk18+SBqNmK2Uk4+ecyxLxptYO9fDb1SAcnUnCd/06CkY74WqCvDp+FqYwRE+9qsl
FfeCF911qu9oSWQjQLmT6kvSHgwjetBIXarwNBQ7+RlnhKG7C8MvQ+NAxrLCJ838XpeXUsfj54v4
TEDhplPaOGcjc0yd1sohExxNH2wiG7R+DHAdUVzkc2/G8IwpBFwEv7mb/FZ0nCx1u8YQVlFRC2lh
Url2RUHee8u1dOPDK0WNv6vPOA90hRPk90zikF+K7hGRbZQ178X0aUwvhXsUhdsoPXjJJS/uhuIp
KI5xfNF9YdvpOF+biBMcZUqvKDQC+bS6u0j2sAB4idRzrvxKuRnH4WVMnzrsnIp8izTq1qx++aYT
jfixmDYSabdGKH0dpPS7r3/xufZVwgPvrza/ri/uBWy5OseihXIsKkXekaCfMFSyuaOf4rv+S2Qj
t+lwDOzVg7Z2GVhooqpzJFo19OEYYFlE4kr7iMHiJ+Ot+T1+0bfWTXTf782zfwq/K9/8fbVyWfs8
98Jwmr33ITL4rRIi96KQ2kVwNJB93QzchZGXp+Np+jiErUzk5xEI/v8/x8H1aWjM2qetb3XbBlsV
NXhLzde//ErTqB/eIqtGTcyRrz4jPn0cbrNTcurJHq29Yodn8zAcgjt/f32sBbiXOseZCZnrjZnJ
WKKNRONB+IJE9863pz+VPW4EG1DERrJf0JJx9EOwDXY4+Tr8w4VD2F7/EUuzOcuYe0VpPIQIqZwh
7II68dgrqK2u3Z8W4u778vwwm62ndEUmcprjxLyjkUUPBqXarWX/Ls/WI2mow/az5W0NscJ0gi9N
spIuLxwlcyIHOuRWkvUM3MkIkd+M3soiX2rlz2kbBURS3/N71gcURQSfugBtf3XcFtRSsTxC0fC5
Gw9h8SSNmxtlvAjGN0H7icXVxhSPfvbqUWUVxfLWTyHaGd9jqXodhcIWSoyZsr2Kw+L177o0AbNd
4op1lwcS4LpJUVzzdqK3UslYevBsgxRjgDkmtNrzIFibfMAUYlgDIC4oFmjvHcMPyyUolKgpq3o8
Cwdto8FFqDZvE+YRGOsZucVNSZ0/eq8u/FqrHEvThHySGszpG6aeoq2VU6KE8r21vuLb+d/pubpt
dsXFOJm76i49rdWY3ivSnw037ZQPrxjFevrfGEsPJDIrycm67yWi6hbfH4eSPH3L1fvAQpU+umM+
KP0V28y9z6iZ6jliRv4fV7xB3RMMOKz1kebR8DMfblErROh5Y+hIs1dPeX6Dj4Ml+/YwZrsAtn0b
I2AXj5exTI6ijD6ceRv1gq1i/9apb4345lfYbO+gGhrenabc+gFpxpq0xtKSmeV1li4MUuJOeNri
UfXPFAxXdvkCZ0J7L2p8mM2w7aVI9Vjl03KZyCvozDrhFrucjUu3d0LKoiuxb/e57Z9cG4/ezVp9
ZuGl5hwTRdMR4Z5udKP4M/Pv9Uxa2bkLRYU5x2Qw4xxHTHc4Kz8H7UuDCYzZ7b1nqdB2xiro//Ow
r4mzwxqpUU/sqoFkxCQnHch/0y8tkeJ68FlqAM35JH7qKyIm8j1U32JT+sZZ7Yzg3W3LY5DC/E01
ei9gvIMaLlLHpbJJonhrhGjTlEJ2X+cyBtvC96bS2I7oD1z/WUszOwtdI0SzBNbjcDYNPKwMeM5f
pJHrC0ljmB+jp+ujLLC2NHFaMR8WpYdzlapJHOsYzF2UXX1X3iFRtSmO+q65S1aYSEvAe3F2cKMe
HeRKySjpBQzYaeqtkWbTW6MQuUMlfi1JWag7ibOAFQjCOCCxR3z8Wt0aZ+mg8I/3EN8lv8Pb5J5E
/9DfiIf8xjhaW+F5ZQ6X1ucsZGRKohdCxtsVTn0xdhPzrT1EEIVUEiL5EJ8wB3Cd64Op00M/iclz
Xkorhk3uN7yiXv5y29y29BezV1FJukTGpB36DZVdK6TUTa1NxYnX17d69NvsHzWaPGMBLkEUd1qZ
Xrz+RdZPigfdpL/J5Nq2qmEfm1/VukUj9E4QEARE2aRLb+v0y4iXV3bvG46KegrmT3Cwq+g57H4g
ibaSrXweo1DW+udKVDLMRkSvoX9SJze+YjmmscbB/fwDqXPwvkZz0dJk8kZd+ZaibJpD3DHXGsgL
cV21Zvd1RUtVvOZ5+hTX8YDfDU61kTaRQ6bkgK8BLNRtQd6SD2BJTa8hXm0lL8zZHNsv56pXF8GU
4BURbbvALg1/ZaEthEXw9f/8HoGbaX0nv0eGwqkc0fHt/mBuTToJ1dbc3Gok9qW9pso1xfL/XNaq
OYvxhkiiZmTghupdSy8RK9wtnWJpDTm/NFGzDLO3hljUG14mad5a83bw1pAlS797WnIf4ucolKVV
yA2XhiMKoHvLAfm6j8+tTTVv84e26w1ii6s0i8WPMr3fh+HMsaf6jdAyw+UX7SvM6G1KVwuirYM7
w7HctI64owhNP+t6vFkAEKrmLHQPBjIDihFOiLFq8+xtQObw2V+6dejb50Fb/U+UP3Kho84Ir9+F
zV2/ueSbcPPn+s//vMasIq73j/nqUPAbY5Vno7G48Ta/v92+rKGj3sFDny3Z2b53q1Qwc5Qtzp02
2fYO1UaXwh8mHg6lbr2qzU0VPHD/cnA1srPcxTsCLJDubkzzPkdGECdEFCXDBz9Ewh/tquTG8r/3
w4++2CbFcNZB0GNR5OQ4DW06Q3ByiWittif8uLd9NqIILgU+utcdHOgMvwf90GTSQcdzc4jGndLV
d228Q6fi4JUDyn2DssF+/ah71EDRpVdSilejsvcjedf72rMK8QNHhVQ/YOa6tnYWdt2ceSA1VZ9g
Sjqcv35/e/ac318uJ3/z5IGbvP51F/IKdc49yERLVHwrYOl8/R5sHvf7/eXlz6/rD/88AVONWURS
q9wqmtYH2jJa28G6M+KvReejxv+mprjQ76+PshA/5gQCTB6VosNZB8ZXtc8xGMgEgCMhXTn9MR6+
Xh9kcZ5mUSoAWKr2IR/iTM10gxY8czUSok6pvTJb7zWFT3bDnDaAy7auRhPwc1IK9txkpwfHFo5+
vBUcKTxoer4RS2TbyLGx8HyPUH93u1GNWYgSKlHTVVGgkarUjmc95qG+ssAWEof3Ev2HcFs0XdmL
kN3PkYvHGx69WrWJUdRa+SxTavPZnM2iE8A9uZcafrgu7b0d0BEju/Ofgmd5vNWH3Z/E2v9l5cyY
xSrZGAff6z04hsb3PqXmo5HEYVa1Mk/vPcdP3mTOAEjcourSgAWWb9udvPeP/HuqDG5U4I8dWh6I
5XHHRe74VMJmRx5vR41y8wOPMN7RXZnQhWg/5wMIA0rlAgbbZ9d0aXOI2CA89D1sNZBjHYtP13Fb
HVbRCAurY04R8JoMl6wKfICsnORu2MSKjwHFiyAY9ghFLUGyuojTvZaXiIz3Tl6L+HrhqRi+4ia9
soSmNf7ZxM8SG0XPuq4KiID19uvb3fPj/Tdz8/K0sqnfcRWfPX0WN8qw7xMrJwbmqbvXPAoS0quv
hLdK+lW0fvfZYEc1YsaSb6eq5uQNu2N0N318J2i4Fqg4Q3UIkaMXC3tTkV5VE69u6Sh0P9PwMerb
b7ixbyJLP7tS+9a1P6LqCSyCCDE76LDwaTdhY65cQd+hKP/5Kso8j/EB8rtubnXnUHnFSQDl8hzz
BM9JzF+tIaARdSgRfZR6PBZYIRaAtHro4S7RP7JOeTSZof0IZRUkQljtDPQ0pFymNRMewoy2BR0l
mkZFis8gJP067/c6woC5kmMP9mQNVDUxDsGqSK8lWwrWSCqfH1HKPHMqcHANFcnlncCbB2QEGQdH
nmLcNW50yMSRMa7IuqmfLjNlnkdxFqay1TCSWr7iBr+tEOH/yxU8DfkhxoaJMqSKVnJnl+41+Sks
vsmT4jsaq90Q3pT+b6G8SSrJLtt9oxwD+fH6uAsH75w2EvoaGgUhV6fEv2no+2hEpvwpts6d+bfp
yZw8MmimXrNDkV3blNt+O25+//5Jdvvy9HD9HT7/Kqo+Oz/KMqziWDH7c2i51KAea2Glc7/Ukpvz
RDJvDAxci6dfPuX9eAaSN+D2uwuoWOobfFE2t1z+nOH8dxJT6pw4UqCpHYKhoVPWxdiL/uj7l+zv
JEnUOW3E8pogT5Xp1qQ9hspL2L/oxUr+tnAGzEkZVR6JYR2PiOxId/LYbE3jsUy97fXvu5RUzQkY
VVJ2gyZzbFNCp1yMe8zBnHD3+5/fXnxHOHp3wv1aZWnpTeaxPhnKHEsYaMLtSQmfa5wn5JeV91h6
9myPl0Fc4qtLiUQIBEfsFGyxio0ivpaIjuBrY5dYNykBul8B6vfSL6vALR2vQLltbv4XZ+ex3Dja
RNknQgS82cIQoCflpQ1CFt57PP0c9qqn5ldXxCy6q7paJZEgkF+am/dU0vqX7OCXp0W7HaH/DjRm
JPWpTqkumi9C9VR09//97n77vrfs7l/fNxETyYok3pxcP5UK8Obgv7+vbP4iRqMR+39/a3VSyyKv
oIhYPH+tOxQ+VoYQcYWDhFVuZs+v0V3TbxrtpIYO7KQaJgiFJczTyQYAVXWbyLyA/pDRscWBEDtr
4gEJyZX3qvHzQxJU07HJdjrMUnYdLH+AYZQ6feRnycZKboAZxaJstNGDSJ9a5IRVAFd8iKEDO0L8
1Ur7PvyKR1v4MNN9B1pKteXHVLZjeWMth8J6SDFX+Wk0AO64WsBjcGLQutf0q1UfK6+dvPk8SS81
3SWKHohOPw0aOfR/OD5qWyU9p8lGxcWwMIG4Jnbftc5wmvpDDp5K4N3ZDSkCNHNE6pdUQ9OLRkLa
Rpd5uJSAnYYTHcS23uW6NyhgS6vBF9ZNk8pBA5zIta6RIgbqjF2ZVB3GpwVI77gxfpAYyi+9BRnl
kxlpvRxy/U6PSh4HckpHW5et1H4awAOV6gClhH8bP2PjNamfp7v0AqctLZzOdNetcYdzUNNcNP1T
5K8Vstfi04uX7ANsjxyrPuHOLBW/1N7ri3wd/LTxeCDaB8AZZK26hiDfWWXY0XZNstK9KekGhh0q
fKvxZL6zfj90Xyb+6JB7cZpGV4P41kZ6UtzxwqYTE5iYeXXujA+4mM5sImBj3CEZ3xaRJ092keMg
/A1O1rWMl5nHMoMMSs9thSH5k9W7CBUe/nMb7Que0pg48ke3EQ9q5hhXePdlYB1wkwSSNeEzKR9X
w4nG69S8ZROeF4clvo6d3/aB0OLZaeeyC2EqWb1WCKZrBw/wLtqM/csaeXns4+wQv0YsA0Bsj90V
Wt9dubeeG/OcSiDHN1rjl4Wnvsxv8IhawZsuWn8y8URmt0EG3DsG+eQa5VaCjwgqlb8DDVh1tecw
xvK7OamLtxYbw7Krj4St9tWDzhZlwXRnwdSV8BCjRSKPW3Pe9MDHSgQ+rnCCqlVZENScvtrqczBb
QdQ9ldxBkJp403foT7v2E0LLAGknd8CahHZVfWXVbhHtYZegbneX8iljfgO+SngKw+MMda48muq5
brYrOOYmvXb0XUyYpo5c2Gnml9UhztxRskfzieaR9kzbPn7Rcbdr/AWU8iecYLRJYGK61WNoCgRd
hhEDwzQ8R9d2cOLOrZvj0iBicWfuHO3OgmTW+4iJ+E8hutM2qJDiwpFSAHpuFG3wy9bf85cMk1tj
O8FqCQP5p8L+41KMsQ0MG/Zq9Gx9MD+PWsfQHJbLQuteX7155HHiQzho3UOXe9yuMg5PX9UEagx/
V9t6WaFhNrY4HNvbC3b4AfHLKH3VXbDOfvgE4ltYuPydtCu+862R+CII+m2Tfd1WOhfA7zSlvnla
tN7vVQc0URXdC7KtD24rPSbLrst84lMYmPG3jjN1FX/NeKwCgFc06F+gTTcyYM+aZw24LrKreCOI
J7V7KxH/D16rHSPZx8kAAyGz8wE1Q0TWLKaYJ3Au2ERwD03Due4cQLIaXyPZmJuEGyiwiPkrtKRw
yVUi8XZdt90IJ881pczp0sMsX/Fu1IRtVVwVEy+0czftq9Qb0212jT5T0zFpECq2qhAFfO1gjBte
Rj3s0shV2q1GsM+3I63Wvak4JhP2xpEV5NIs9tjaEizpSc38VP8K64Xydj+iGmV/h05z89ziokkg
6F5yxR0e54II5Bgh6iMcHwPFwPp7I+IIZdr6Oz72BBrxGxK3tE9bSHHu/Dx+DU/w4agfQnagxo11
Fo9WfmwkD7JluTwZSsC+U/ph7COfFvS46RWEiDZBTygfRSw7f1TDbc8DYqfWLgJVsMfPyfDiCcYP
/p677D0+V9zZwL1RBMzOBGs226mGX6T+0p5XeND6Wx7afWmvsrsGoewsjw3L5NO90d4V8y4RsF3/
1jOqKjDD5nJprMfxxrHbZ3fCAQjBA8YxDl+YQfa8nZKksMtLQYEm1+9rfqg1JAYH6DzanXkdn+Ov
Rd43c9B+raCi5wALNnfKoARFtb0sGkB6OrE197gC5TTOWMHCCrIdXNFQnEkjgeHZ7y1mphbhRYSB
fTsauhbmFobHEXzfnA+TF5oD6Mv11gcN5gwJ8QJOvCzv2xYKYPYN6fakMlZLSOU1/bpij6+OoaPn
Omfwez7DC4daOGgBMoJzsbid6DZMG7xUvW/0U598JtnTmB606D6M7qP+kITXsPAHFqyM0FuGU1U9
1tlJNv0i38/rrhofOO69tdmMottanjNop1E4FsvgRBGvlRDRWQd17d3VOjWwmRvORHarZ5Qcc/lj
yq+r9CGHr6bpj+HrEr5Kw0/O/zMkXxwqL6nG3ZJfstArjENsfKpsNdS7SkYhHX2Rk8Ti4Ia8Ntkk
6bO8IjpXbBFD8bahhJIZgg3mhKwKVzIfGXlsIqEJMg5gI/zuUJbMGOkOCDTNhzU8ZnJ9jBfM5DJk
W1m5XYc7UVF5pZO/zpVvYdQ4+jn+GqXf1zmMwWmrqpwjH0sFTMBqNutQ37c8GGVJpTN/TALYWGnx
eq4zB77Q7aRGDMS59zHR2HYluinoxJOp+bPYgj/Wt+3wHfLe2ZIFCnXOFWsvjVMPjRFNhyE5w0Dc
VTX4GLrdig9KmNm9oNihoB+s5KKpZ0O85HBrFw4BQzCxVCmcOFGPtSmc404IzJ59g+UhpAeZp5xB
/UHjPphyCWLXthUkJ055I3jSFvVXO2ekAbnPjMgxVxPS4UyfH0c2Tlwg9G5E4n1jh+pgbCWUpqAU
N9JwHif0UXQt2N8J6uwzl1RHTfVdA/yxa0x7avmowsKplDe4vLaSV7CIoSfLg21GHLNa4yjtIeM9
W8W7Wv6U1eSOg+wbJnfMCk8u+adBZuSy142koyQm+vCgdElgDW9xf7bKfVr2tlpITjrfR6n53hQ1
q4+QR+vUzc3Uk1tzU2dPGZiyZLiKavMMRvF9sQxuH+E415GMkNbEz5b4xgEQtkMAnthJIulVLhUm
2dFTpBh2PvP2h6PCrmEcCX5dhJs45mHLIGFmm4z2O9KYdsVCjnc+NKXTzPGu4i/KfeuowEH1NvSE
6Bm452FMvSw7rd2DIryV8XW68SbZyGyLgsEN56a0a8T23FnbWTbPjFY8THD4HJ9qbuC8fZTj55j3
PE6Pemf4S4hTStS5mv4S85DKcelZ7AVD8bZDpXbXUkKNnfkx3xwqPKo8X1T8tTvJAvtttz+QHo1/
WiZSkJmmU7N9GVk00aLqMVHeyhbDf0xMRCyKhB8MeeyquUrC2Zjfhvqr13ZxHwxFu+37ax191rB9
wvS+MqKNLm3X9k2QvmfD2Me3ADgea53vNJbMlp6MeC8Zx5aZk6Y8CfLkLMpkq+2XFQJ0vpOpWOms
qMKhNnb5eBXYfKjBhAISEtPRzpfpc0VMHU5Yt89ISHXJnXBTz3ZK/bqkF1WmkGCnPSw+hoEY0ai2
MP/M60lOn0bpMvazPQmTm2Brl0fztlbIDGNCl3U0tNQtUhzulu5xHHNbIeaF41cenVo2WdkuGkda
feaxy6irK6woJSZyzOarW3s8DUvY2/d9pXoNqrL8lgLyCSxzcuiHpzm9K7A4zw9Sj4h8H88Jj/zt
sxiIXyFyfOGpZnQtvYOZKaJDuT6t+kWdHzPhtWKdWfioErAv+7x91qXXRpdIAI6tBB24eZ2wi7tN
/ZYm9ELc3OVvsY3tYVC/OxDpEHS3DVdN7gV7AjEHeBOkqrBv+/doFNyqVW3w4zvWiwJA364WF1xQ
Yytq06FAlLQCo23W5myZdB+ZBEATibe9kvmVtrWKs6UMtsgtGCUzzwzHstX5wqQ5sjFtEsJkRuiY
bmNE465ZWN4weEDeqhilyeIN0ri5RfYl5wme2lOFMzbolqBCj5LEP1m4jwf2u98W8SVN9trylCu8
NtLaLkr9qP4u0us0H2dqlLRz+lkB83RoUuI55Fg9BQe27CZyH7nP7CqCW03kWsKvVKVq1ID+qh91
RgcPk+yq2vXgOSyVVWqAp+HzrJ4T7DqqbTqxWVSc1UGyFwkaZnbOYRTpy04SqhPI2mMhzEFFc1ie
YndhI9pIY1eqVnZDF2brfWOvNXPSqrurSaaGrqcDTDNmzT76uQnm4YbcJiWGBRI2hwI0q6x+Wihj
Qqn2Om22W+M1RiaZJIlr9qBGFMGTw/dl/hFLlGTypyxtLYn0Uj3i5nlSqFlU3JkYL++geLplPUMU
rxxT9Scr3Ux970jS7KT5Hs8t9qUXjhJWZ/RnwKObsRHdNfzSaQLkpKmVyhNVP+nNrqyeBiMOVmoR
kf4K6MrzdFsa72fYQ6c6jP2REmLsmTTLlpPUslfo/b15I53TB4glGc4ypqn9FMh5s4Hb6YlkjUew
j3arSJ5JvyHtGS2SK6yxTyfXijnbl+QxHnEesnbZcNQWHpppJl8+9vOjNZ2sApI8Bs5pdMm7iHf1
hHkiBAjqfMjmlHqZMh6SNWTPHxV5Jxwoo8FBS8ZWmEsnakxvZhqHSpWCU9lkwuI2qvoycI4WtDkE
VSflXEoocreldbfLjQukZZcpUNhd1Cbb6kb/AhDYhblCAy9jsw80/XBQlpmi6nOpfZKjeunxNDOc
eDrPI8b0HIcDNbJRNtRZ46Wrir3BNZAtxRNSdm70GcAsZex8B2XZz9uIHy/tRtUI1GbdrWS4lXaB
731RtdIXGgWa1bDLSpVyhzq33Y9kIaxkIVVunBVKeQOyc9axOC5IjpiJqICmKzl1kQIIRNv0polU
RJoIYE/DIE8kpxe6y2CS+TT6MTFKNuzjwFq5ToPkmKPpdHTbotKk2kSjRDKSSihRgSTnQ7lTJbC9
PRzTJHyap/jFmCa3G3NHzQYYQrmtcaJLlWEPlbyNWDpQF6IRyl88GfIodzrc4bJ6PFdKjZS359XV
zjoQP6bQhmOKY534ZAnNy0RyAFSNfsxq9wXB6KVTSFOTwpakycPFJDBu9gDDU1y1jGj2dSbYcYOf
hfCc8yfK2HPjvspEqCb3w/6pr5Jdno+virWbl20uPQuC4mnCzpq9Rs7dRVeILI9dmO0sUNRT/AmJ
0+kLE/SX5Ra5FVRYTxhnQ6EsXDHPVU1PzhTKz9KxMiwnIjEYqaeLCBWXpW/mBO/xqTkthBpl6oJB
G91YxuRKk4NVKW2gy06zbEIYQw33ilZ8mxFJ8Wr4tzCgAVy1q4wpdZjNz8OgP0cdDu1YZYf3WiM5
Rt4fCzW+QHR0Tf2lbHyzvoXCJsCazx86OkbdYjwUmCayqH9UojOflh0Bize5Gl1LHa9Em5D6SapP
LTuoovhW4csipHNFUXwb0n0ZwHe7GXNCFqUqOdmMdGEFMcehYOLttizHj9OhlcnrZDMYwxuVO/NK
PrV6fSwrcrNu3WjTfW7KXlR99uV6Ty52L+IS2s2WM6ON1QUu4wYsH+pwQwTjLG3KeRtaA34as6NN
28JAJmccxnAkBFqOLL8CpfYGa4QxPjklC8AxdG5z/jFiJJV0r4Qx+uxk5TDSS4uBN1oguXpZ2DVs
7KztDQ2XbDoh9vRSf0jJDhLROofT6kjWMS0OEvxlsaJ67r8bqq9Q6N1Rz521p6AB9dqBspcMhVXO
VxUvsVJ0+mw81DdrDRqNVnht6almfRXkCuh2kLtVM8GVZ8cGIN2gaWcjfoqtxdYk4ditqlPXpwZx
sLIxSuiyO2g8tkUumjxp6nXNX5nYTstdVet2rOXy4UboTSVtN03q/TIqp5CiN6vyC1bgLIP1dnbL
7lfprQ2zf5L/PouOCpB7XR9fNGwZ5IHZqzDB0OaOlGrytPrSpBaqIqj1nMNqyyM71JtUFTaaNl5H
hNv8ZNql7MAV5LdGeKxiKrjUk/rlIE+tI0q5ozXiTpVp91SU5KIA+pp1PPUw6qan1xwS82K3q+FK
E4V+hs3FrBP7p7PWVoeOrqxBf2Y9i+myHal3FEtA0Nc4Yq9dc1oJVk72WHY1SL0KSHBI70XamUpz
ElUdP+dVIEsyTi2XaIq+LcouKcucgUOljq+RiRvsup3pkChkbnGZH7uQniJ9CCHbGYxpxXLAkoSi
ASKwUr5N9WPJSbAs1Amy5mXVRwrScqr3onTIiYdrfuN+UqAjnzP2M/NGFSllEd/V8bOCZUvam44I
7Atdtl0Y70p16kc6s/o7WHDPJAsUcjIWjbmrhWmNcOjmbdUJ7mAqW30obUNRbaP7mam8SEwRBGPV
NIE3XSt/qA85Dgm18CrLiDhv/L9sdLT6xFTSkWiIAnHyiX+OUrAsKCSbVf22YtkxhUOes2uF6ryW
WdytYROr+NBgvzNolS9W9KivapgQg6lYx88M59yBvcx5OMZh7Uc69TMJ/SBlGwaJjpzkP/CfedtP
ScHB3d1Jde9Man9Pvzxvz41O5z76Ng26z+INYC3vEq0M4vFblujAxIVn5D/C6qcW+zB1sVWqZheL
RoAvzlk3DsNETgPHlYf+tm9qcpSV274snIFqRZ5YDZ7W4zrD434rJboVIv3sWsftiX5iEj0OUD61
8q1O40BnlWdMQ9ZVF1ebnivCnDUnz0LxEqY1UfcymmpQpCmjhoQ87KvFnma84b9fBN2T6bYK2TEj
XZPT507aa2hgtDdNPMoJRTY3mdVUXhrrttqNp3X9ScLa6VTLDYECzbXqSoToKt2MNPesODqIEwdx
ORG9BbYvYXeq9a6UaEqNk9cQ5pIi38YkaDkivqKjAaEzxxtnt5AU0heNX7Gda8RDwQptNZqbvHse
VniT81vRY5UbnuuEqX55hlnsVsm9Zeq0lWJbpLvZ9OnBHEXWaEjoRUgY4rjt1QzpBTU35bzVZ84o
cc+EeC6qorjNoGGm6le4hoFl+mbf0tTmFRqoVWd6n1ZKYpfAzqQx0PQ0D7R9p4e7Jl52Pe3KxJQ3
vZrv04bpDzvBRaZt6nmgQ86tHHdeVc2OYEiBBjZQofKb2XxXzdaeAFbOKnMaMwnmQg0G/VHrChcw
vdsLBIK6d+dJPYkNsxP1XVgJOtDpocn4pMKbTrwNk6bDhBi4pO/WKY0dK/Kj3OX3evRp0nwdrWRT
IRsROFlbVGZmVLpaScJn/rTGW9+9pPGtfslfSyXxygpDCk2zY35O3xl3RZG6YjdttX7aZZ15LEj1
RVzG6CXsG2wBs3KihEqPtYhkKZz93jKOOb4ZsrAVBnNXhYrbMAtD7uMaM4a41K+jXDFToBVeRONx
LXGAiGK/7/tXcZlpXGePsWh5ikWRoda6p/XtW28oHM5D7Up0LIp0firHmCLvVgsaYxIU6kppidNU
IbO6J0I0ksG3pQ/jGh26eoz8qXib5NKf5G6zaDAiMy8SstiWhHiTU4vVEovV+q5a2N6t5V1a7S2O
rl66luOhKl/H+VXt3qcWF47oRVoxFaTtorObFRbyRrDK11Tiski2RueW9kaql14cemj0SwZ62WnW
JKc232vxNWGA26q5m/U5u4ENPdRPYdkmDB1kPj1z2ofzzkJ6pgadnFCyqI4x1t9DPnkVDxeegoN6
Z2X7kW7fysLzQ6Y+jfTEJetFHS3ItfgkxOV7Fc2OqUv0JONgyZlZibP0DNDZG5v2PhHFhxmHKjkR
Llp3kcg+Sz3xkp5dhvkkSNNBq3q/1K/hepAKcxNm8lc8HfLxWDD6aprhaIlm50xypbuq1l4iiLNM
RB+NVSNpXH+KIjbsTnqq5/ArKwcevFF2xnZxQ44FiwYES+VzUZ1qWtlWJu/I07gMzaajMDIymHX5
fT5mQaT3pyqmM02+6QJBpXdOiA4fYiFnBfKiE3FjpfOEHimE1jJ3aJmIdTkPFBMMraXvrU6bqK0C
Wb6ujA6temOSp4+W2NjTkCFqmh+1KDukY/lusk8/Z8MmtuTtwq+3/wbtuVHCddvwax+zNcCvokCF
TxgZgHzaeruv+Uz6pNSccegdPayeViTLuRF9xKm2FUYyQELaIGYbK2LZhU4/lkfMO5L3uTbcENcC
Rcbcoab7r9P7pgmCU4mbRdjB7PEtY3WqWDaz0t5jFxYMCr1ERokULRu5Xu7mbsdAfYvdwG0aaZkL
05j5EMYDUr4Wp6biDRmdPv8k5ku0fJSMQrtO2vRa7RcrmlOqLzV6r6Rrg/W2NXoL17KdjhbDILUP
XYU1IFPYGHx5vX4rDNmsdcHf2thoxCuBlw4zwS75/dIO9HygAB8LzXAUaXVLMk8AEIzqivJQ9F9j
/p4MTaDALOzZymLqa9JjGymWE+Oq5Kcyfo84KoCO2LH+2WoLSfjAuKm4l6LQFSay1DlMHkaDeVxd
CkGxxqfY2A71lu51xdRm6rcdy0vRdG4FklbRfBYSPGGj7VoHqWz4g0DjIerdsjE8nfmjlH5OWO5Z
8/3MrTpjLJCpz4t6VfPhbMpjwCKMmxdYGSQ84ArDjSR9kjnJ7FvWaaSDJ2WpbAu1aq+MdKVI2Qzr
ViQTEPLdOO3HSdyIc7uDjukTGoXhBmIef3RiX9XVwSo9RBQtHF+pBkJ2SYYHagiVqjz5NDMoSqn6
qYy3elEtWaMTrf26lkE5moRPEYTTesWpVXKsNvVmgI1E7EPVZ1fAn4epyw6mvgZxwn08jkE/7YWW
2lRLjoWubKUBMg8xMp2p4tfGH1TNXzFvBR2sKl8C4yvlMVtI5T466YO9pYgBhKQcsuzQI4aYBmrN
MzIKXb9qw6khD5Cj+SwwoRGY/GXrZ9o9W8tzHn5zoqMQPKljMMQsKp81JnhWuNWzQ4kjLELTVqJ4
ki6IBqSW+V1zMYWLiabMErdCv5una9Yeo/qk5kcpPibSUVw++Zhcsb3vhsStrGizJOldXL2V0XJY
xRQbClYLrCV9nWoRgOSnvrw0Sm6jn7xUGp2SpvByppV0/egA6ndNa7AUdp+Y2zreiQ1TXyrdzWQC
uonv9RaHDaaUTXZXz4J9mxKss2pjdk3S/DDRyhmUHfdtaIFaiO7U9K6maW01j7WhX4dBvouk4hyp
gTgFNV/SjwpXUXfD4gf7fgrIwyB+Zkv10ZUvqXBdmcpYRnaYceMtEtWPCScWG2RCfczN26cKu1k5
Cfj+I5sYHrPsq4YZukZ0NPdTRl3XtlvJEHiCkQg0xbiLJYQsq7Fbo+vtdNQLiTF2yWpSar0P1XCe
1ZY8uXub20+reakNbQOYchNZTM6aJ928L62Scd5HFxfXNbKC7pZg5aVbr/2+K2IQwOZOoohS1e+K
SAiFud8ZIjlxYe068WRapzFlR24iJxFxgo5rjEmUB7HsHaPUNlPYBFH6bEH+iNJArd+NDo2Wpuwy
1MhCVXxw/DPlYX6vJvCsHdFvSpyvjql4L5sX/cfINvqbbjICiRyinEF/icpSyLdSEzTVvhAXFyTC
MtFUJwl22qamSbUveQtzetHCbzlV37L8rqOyk88iJmJPZCajvFHFDwVpg0gNz7afLq8HuQ4Zm3Ba
P3MQp4+rhdaHUyZK77TJbrvPxhicOg9kK8iXd8lwhZ9Y3RTCuc+C/orjpmySgTvrj4TIBexp5+hn
Tg+BzmGORsFJ6w0EK75IPptcYzjlCJW4C1fWazm7Hhff5NbtHNSykXFEJ0tky/HSnrYze4sMPH7W
kE6qJ0xBpim+WqYEa5w67EH19I9Gke2od8L7kSZLbT0VWBbUkO09Mqq1PnQVv0UOS9PtwPqiWO0Z
g5LDkm9mQDF1GnjPQrZZ89u8nSZm99a9h9lezneIsrXsQGdtYLwnh/vlCaD7yVSuA5oorBkqw42T
/TA95ljZZ17Otlfq1NKdIF7mjkQOQ+prVO2GmiqDXqkjZSxbYGqWPI/C1sg+OLz50Y3bwYLazfVX
dLMOo3OCtskJY1i1jybWs+ILJUGmX/vpqlFvj540sNjD+5UfZ2oBMnORXMDaEF6zKujrA6lFiEoi
c9BSJ+f5rRr99dGsPdV4yDUnoeb96XDV/JuphPSb3O2PVQI1jrp2mJC7LbvxIdszQkE8ke/1+/jO
3IsflO76yfrLet0vP0u9Cf3/Ja1LyaXIU/hZZkcpsBfKv4h/f/O3+dODV0wSsdIWvvG0S07mbryg
lxk/6uflwn31Pl5J4RvRlr7+W8n32zX705O3nI1EZppLz8dJtytY02LX+bHLmM2O9yZmjH9Zd/tN
MPqnH29UNMrcM8zYVwKkMZWKhOgp6cyggfb00RBIA53CXN4U1rcZzvfNQhOSxkmM1iWjhYSalYdI
/ctayC9+Far6h6YUJystT2/ve/Err9+8nJnOOLd/GIu4J9G+/m3V7Lcb5fbn/7pRxmzSzazi8xSL
U6z6nfG3zZZfP7o/VKPmqpM3FgUue0cRwUS7pSu/v7nCcEe6N7eG/C9AkNvGxv+7oKCqf8pIldbM
Qhk/kRGGjoE7sGKekjC1m/pvwInfNpX/2Sn/11VKxKgXxkSY9kZ4nhE7DZXkC/gpAFW0TRnboBG9
ocTxMYOzoVVKy5vqt/EmtIIzqpBKu7NuvsZyclYj4b4JaZu2Ne21+qAWf9EK/+Krov5DFfzXi6Q+
WsU4Qqab8gqlHstUJmNyyDY/vFpspInTR0w44+EyavcTihlsjSn+GGkviW3WKO/YTWjUO8nyRKl3
//sJ/u1V/WkpyydT0XSy2DT8xyR8d9vxRgu/IX+HtLw6F8F5jpzej3fW337kLxsKf/rINpDNu05k
o47ZLEnABmttVstn17CRiW7zw83klSfWvy1VdS/9D2WWdTXP6II2ZBLef7/x3+5/5fbq/vVxTFVb
Ge3Kq3gaXTRY/soaQGRfoB041aZ2/hK4flM6K3/sMRlTJqmCpc/7PaI7u96+yc6ZEZIdb75H+/NZ
xRqFk8zdnWh+fVjul/GXq3wLEP/jqftn8+lfb89o1ayZknbZqwwGi7wI4LH8RW/+6z1z+5n/+t4N
i+HlOsQ3H00G3vZ0881/hct46lHWpifZZdhkD3tjmz2Pr8VfbKx+/cD+CFixRYkcjQuLmB6aX7cj
3hbOp27X9ql3gr/dnb+thil/hCspkQVDWwxcU1T2IpXU50RFmlK67YzcqBopp9Rqq2XCoVnSYIjM
Tw29rGpk+zw8MC6rDa+VA4OWafelUxcnMANlJhmdpB9yTiMRNUQxzafIIpMSR/wA31ayKaucLlEr
e02TYLlXUblIf8kJ/vcylfqnZ60hp8y4JzQddfmqMzWdFITtS5S9yoP8kdRa+8846r+fqt8isfJH
ErVkWqHnDbfd6GIb4IwBNdo+dTs/uWKwsJPP4Rmvdjc9Np1T7YWNdaj+cn/8tqr5p22sUqpDKakJ
tqusJGHseOyOya7Bs2QO0BO632NQ+Kpt8nzrzz2A22V/86vASNLPfdTV/3/P3Z8es6OOqw+28vN+
MUdHMfrY6VcmSv99ef/Z/P0fT/U/hmj/evI0thIlRePJ04yFJsgdompRfRgQETQpfQeVrnF6WdNX
Bq4lLO/yI44/mFJyfNCHu8lfBoYq83NIv1PtPkz9ZKa7vLGQtzBK0+kvCzqsqcQbWViUaMvpF8H4
VPAW00e34uYtq0ctxAdgYCbWf6gIY2JGUnn10ifolA6W+JGk18Rk1eYirNdh5EyJz4nxDDQXgcp3
U0xnK9wr6qlh6C9Luq0lbK+GbyF9XCkd7nSj2dWGaWcJo5c8kJb4K8vfIZXhMu8XCgOxZfvfl/K3
1fF/Ava/LqWe6FqfDriRNqhJ6G8gbc3dtBC9pPtWF8FbYn+KH8u18GuKK1WYXSuK/5IS/RKc5T/S
RybJlTCxFLafm2MUBpP8t0PtFqT+1/3xR2SW/w9nZ7YcqZJm61cpq3uqGR1o6+qLmEMRUoZCs24w
SSkxzzNPfz7Udc7RphSKtryo2pZbO0GA47j//1rfSl3dk2IyC40Zgj2+a92MB7t4Kmby7PfPN047
9ctP5mEd9ELZFpiRXedBRhqB+jxNCJJWB0gQYmXX3aasi5Vu0cPr21WTBSsEhxDRtl64tbONXK2N
qF/KKoowYMBRmv8KDP1Ba7OjLVNVjcS1lbCWlt4tYm+VMp4LU3q0KV+yX92bNDuc6hyr/Ptr0azJ
dEWvDo9915CN6a3HjAetsmY/36YTR54iIkxX8XUtNltarpdxcxujm/75wN8vp7UpGkLYWtompmh3
IUrqGNR46nggN+BVJvLi51Moow3r34eRNkVEyHTVbW5Mu5PJvA3wRggZsGJxoQf6QqBnCpBliMKg
ozTS685Mbqf2ruo4qL+8kTTh2mQIFaAEM2P2mBNN52ydrbl8s1hOBBf29twcfWopoU7sZ01ZpmHh
cab7Mdn5lUbKtbd4e3Ln4YphfeYuji/zv99E/XP19OVyCvL7wjjmJUefYQ6/se5vRNGdKSCcullT
qKdftnWRK+P0tcxfMhg9OalF/jrZtCt9pe+Da2cZ/JkVdIrxZHsCMynjVC0zZUZTotLSmdKecQOe
ILXpn1v+L/dJJkozlmvCuCjmznVWdWPoVzJ7+d+geE48i899/JdzlJKalFEH0SCcsQ5/flVY6nez
avb2NIZFn7P6nnIXfz6sL6cJhVtKTcmlpIClrDVgKabfbs7/cBpD6XkoWH2Eq/NgiJPDYJx+vpxR
tGXqtOPNu783GMq/wAwd3x6YbaE0nbN7n1hAfn5Bv5wjri3b1p2Ym9cXqwi6tIkSML9r0ztTLla5
dW4venIkTCYAPZAA8UZat4OqM/Ij2YxBUJ+jMjg3xXw/eeqfE96XSwkaV8i+xVDOFvX88RntwiWB
vNt8McxvUBwsvMuzSNPvPwC6Mvm0xIVv2nLKdoXgwwVt3nm0SNfd7A1V6kJdhKtzxOcTlyRPSomq
4RZSq6q0sLR6Y/vDps5/daNPDJXNz5+DEy/PlIUZqnLvWUrS7dDOi3zU6MxUcQZfcWJsyZNdeC0H
niahzNq1ebYK9cfQuO71cmHG7kZGE+J0zrn13qn7NP77r48+0lvRhbBo+GyRpnJH/Rs7jjePeT0f
8q2jdZDjHzCCnSUHff8V1eXxfn45I/3Bpu5LhXezn8tzn/pCQ0Hl5eZssveJQoo8ffn1NHUt1Be7
e1bwND4osr+1HV07YvnGnTHUtDsJM1eCUCs8C6M5NRwm6z/huE6hjPtwP9yEfTB3xL2S18ufx9qJ
t0aeTAGqLTsp2hW4ZmJH57fXFj8f99REKU8++VkfGPQdeRhYBlbSbFgltx4YQ31bAJYz5t06WZ6j
9ZwaaZM3H+hZrkLE5RrUJ2HlqK8OA01gCZ/ezxfz/RPQphB7VYSWS8d5vEmPA31yrR8NZMefD/79
E9Cm0HrN6HPNLaG/BZHiI0nXFylq8J+P/bmU+/c1kTbF07sGLtLa+hdOKdlni3xXbrKFs9aX5Tq9
AzK9bVfDhXKNBwgiefzrXIn4xKdZmwLrLUFUet9zWRqff22jbaJVOj9SkJ6XTP7INubIcHbO8dwJ
rfF1+O5SJ2+/XrWGHdptt5NLzHRKvwgQH3fuPnDRG/rvkUkstoyhkl5GFbHzTOolbgGhIRTBVO3e
DFF61YXPNrYyowQ0EABq90u23mKVlE8dEgqvlS4GtaBRfKlLANCL+IB9Yhn2EXoarDaKubSIk1XG
vbtOXEs75hYnmBGuwqqea0lKuB76lFCdg/zb1Vguosbe+k07S/mFam/vaSg8BPLPARms+TLUUOnl
g4TQpg8JjkAF4KIn9UBB9VAFGsnbVCNUtUHNXu4jt9/KTrKt0ZsMEvaQOxsVaWz/TlPS/OR9QqFM
Cx4c57Zvylk9sBMUV47uAxt8/Xm0nRjJ1uTb4gWu7IdstHeZc1vh95LOfErUU8PYmnxLTJEgfKpd
+GbFm4bINiquBxX1vBkf65i6eZRf6KW/aHoXE7Q5c3Xawz2iuNL1bzV4hNa4kOb+mtdm9FwKulZ6
vKrSalfI3trq/WWkJb/0+C3EJFi21Yr93nIMyEiMTVnuQ+tZHuWW3W/y5ZoYwTl2u4IdoFvuFXmP
P8hM93n8QZ7YPNOuCGPMMU/TDFNRZtnYkPPS2dZoZCrzrZKhO0rhJuIxd3W6KW0XoVeMe/5DEfa8
EtLMwpfhFGQfmvJCj15U97lj/a8RHdJ2aPf8USnVXlWi20YG6uhDGhtb3Vvpg7Xx8isv3Sad/tSE
2gakEyquGIM40clXFikjioKwXEnL20RvFvAsVw22LCd5MrXlkO3U5sE01EWKRs/MdnbvzOreXPnk
idT7Lve20qjyxZwY9lstubD1CFEKkI9oWAXSbWpLh7gmt53+vEd8Zavg5wc40aHeEtpCX2YG6ImV
i9NKafFftO6ytp47gdK2wPA/Gl/ybhVZ/SIhpbLXgk1USkha85sQo4/TG5s4o8meafOMaLga55dW
vDThpRpe0lPDlOwEoEJetVhZdjgxdevD9t50oO/ZKI+m9pHgQ7dR4EcIhhwZ81W+rsxsYRnme6aR
gGN1SznQZ0kjbzHVLpxEW0ZmslSo4jUQA5Kar7uIUeAgy3Kh8Tbdqk2dYzCogGbJ/YuIBMaE05TS
vZ0Pc71LN7b8K4er4gaLjjVcJ914fbSQB2UVVXeufqxowxc9mmT9I8n67SAjQBbNPAXNrQXJKq5x
eiKm7VC0D6GxDEpxW5uImyQejPwkOf6Fg4lpdEkXBubc6CNIL0vl2il+t3K/lkv4KKZ8Zt1onJxf
x7f+y+oK6p+isIdvIdmjpZTehuHNyd49OKSeJ63bRsNGQQ6bFc8y6pcmcmg2msveHrOrlIuENLZY
vqg8Z66GPEetmiWOQmEeSoTKcLCvpTxDdEZ9YHhWtEMBRyZX0/UQN7j46ceVV1VxEbT6qnWjZVxQ
fG1QFamY9cw5LNJdru+GnIQ1FhZhtoGWdSG5oHNtoNmCGM2K7Vlizvu6nuslg4AKrtnh7DBQpvir
KG5WpHo5trrwPEQ49RMI4Y0uO8usvzNQyjTxS6q+OqiCXeRyDaPuqHQ3OntzLz+06HjCFp+FZBEe
hDchNVZhmfwaMmPv+oSjo+0kkn3mKva8ScxZk4GwJGutUKS5wJvYt3A1yuAq6R/T0iK6x9lGxCvp
fskkZqy8VvzyEDzLBDG1oXYD6rW1HhWFlk8H4SrVVgLxvIy2N/LvU6TvaUHm3CrIsaZnmxrPJlzv
hWk/2wNmE3onbWYtbFFAOin2aZiRztpqlxbq0RpTg97/auLXPnFx9Wzi/K1L931x78nWPFe1VWpd
1TVkLXeJfBfHkvIgS0yvXHzZS1THxb3uS4sw5sJl/0OqmnWa+beEipLNWx6DGh2NdKcZ5bFvyHUM
zIXeWjjg6Rn4h0C+aks0VNKwaYBXtH6zDaQOaE86L0I0R/Y2Tg92kS8by7voYLnpV3qHBwvXr6VI
69FGI3ppphS3fqzxj2Qdenw5A5Spa62qF6kcXyhOuTLEcybfZPi1avpoQI9keRPV8dIz8S4LfT6I
gkYCs1aKmF18VI2zissQaguvMMO20/OjbdC0JbfIRVUnx+mqMXx8ws+GEi5E8eEALZVS+ypSf+cZ
5J4MDRqpv143Sz17FkTMyGa9HSiyY0KcK/n1KGRsyqcqiq8K+d3sjyGvhoTRUJIu7aC6zBTsad0y
1h+F3C7y5qW0fiX1Rs7EVZw020bNlqncgXiASO5vmI/tDmSOjMve3Jg5zyA0aMG/yS3a9PajKfId
BD5YGa8iucThhYhdm8vhoUrfpPyyzeANM60M6dKgAS470a3M/BZ6D9j/l6pE3D2uuti7td0XubwQ
LisYhYPdKi5ytibdFG25wgm4FOGHiZpLgJyy0vum3BmoqTJLPA0holA/WHrxs+cVK86+qYvbWIzT
nsnoRQIaattMuiBzDVpQv7BYRYXBR1UeyUBatkEzq7KVIV8nGd8TFV/Le6NRs8TknPNKtQkO08qe
y/BLVEjFNTdD3IbR2krezWRTNDiUUf8P0asqkePKJ0EDzjjERJj5yMYi+ivNTi33pp1AdMBkK3C4
OfXtIJMtiGIYH1CA9SZqUWkZ9k1j7kqE7djgMh+340bLupUoxGWN8t0sH6UoRICB9DFBMpsAS+oA
Ywh/P7jue6DjEKzvgy5jgfegVAiFjWwTl1zOO/EDoMuqQzaKEdTfcXfdAW3RfSpbeAnbeNMoN527
C90Yx8WFHbPl9ZNNhULH7JRt1t80+oucP/a4UQbv1RY63AzaKrHY6CD62WLMpDRdujViafPgkByK
mDm+LlCDaeB1LLR4cp/sfAVKg4pnpqnuENciIDfTZRp675GibYvyJnYfdYiUlYO5kllOqR76JIbS
5K6jdHgzdBfFhfluKfZMMipWXM6sLR10/Km0UFXsDvpzwE4tiZCMx96ud4u3GFdkH8dgMjCW0mh7
ddsa3orWgw5ELhJRIBc4jVODe1phB0mK6FA0YmvY14G+czTljebGwi/DnUhWmk9n7LWQr9T8QVae
zNo7ekGMZzvZp+ItRUwb2fm6cJ9yfgMtv7dDEKNOcmlXLkZVWi3NXZ3dGtCN+sRctoNYuuE4YLNd
pyAFVy+b4lVtLixE14OKr1pjYg9CbAdXKdrxrr7z01chMF5X0VUx3BbSU5IOC7qUM/rDi6FBtXcJ
mGLWKYTPVv08sjEe27d8ODcyWl3RMzcLcdFDeZlVouEjp6wC8kF91V878rvuIYcKAlpBI5cbDY2w
b/OweMU8tGqxkwkmhjizuEcDBX00qfHwYffxSo2sWYwGXqB0JI5krugsn6F4kZLqJI+p8ax23aUP
/ElzvdvIp0ZTNpSHGuSfzt7Nrh1wA8Igg7HStiW6yPRSVYxLpGl8ssejJbyx1WOhGMsuQGQSPg0W
CxVHeTXLctMWqN+D/MLBwWc0GDnDEFvyQ59KK6UF6mAgUEloRfgNxCgP44i0cw0i1by3M7sU69R2
flJQSSuvDjOPJlTOkPXUYeWHt4Xm3PR6sC7RVfpKzC2TVpH5K8+GfZm/meGLyyygRoJEcYATza2H
HrKwlIVZSAsXU0eU2ESao7a+HnBttcMVHzfUpU9SDVPL8OcdFDIpXttyssSmmxGzpwm6sTZxRvgV
YsBrBQ/bwl/mmzd2s6vqYmt61AIgw9j2i+wA6smbjyhpkTBuhfJQBE8dW6B02Br+toUT5lfEsPN5
4c3u/XsHXIudJgcDh3CQ3xsZLEZ5mPkpnjc+qrkUbK3avAxCLLNjH3uhjEyvFL/ok6oArzFRS3Xz
0rF4AFiuowIEUH8V0FlmPmrtbFEglk7R+BXPAzUF2VilmBvtFAqUcO4cd5RTA6UKjUUt7X2ZhrYV
Y9Nz1pKq7PvGnWWIbk3ro+9+R9pe8K5J/Y1b7AzMLYaUbjTV5Wtu4dQxZ353SXA7vx20mfQYVGQc
Ru6qjV5d/zHFYSE5+4SrlnOkvwh69ZymTPQQiGe9Prb2u4Zc2FXqRWAU64CXhhKalLHMxsnqh+1O
s9aSgH2myXs/uoqYEJ0Y+K3VLjCHL7LmWOHCDJBoW3izXHUtQQs5miVGYuwtsOCI4TZvNB6kiMgG
D7CMYODs9YPc3mERMpuL0oIYQOJmZz/LHSs9/7Vq7IU+gAAIri2V9fRb1DTQS+5l+dpzXzX9smgf
nDxcRREIK+a5mi+N7mOVOhIUCxOmpfe4IdVn4UGhCXDAxn7FVGZKeHwh/Td2iJ6lcBcmqZBS4C6Z
gtZle2GrysoSztGX1KXPiq+8tJjNbM3EVSvvqxhNVmPvVJzKVTO84JJjQ20uzOw+LZ9tcZTsGwX9
emFlgLr0hyhLnnU9wrz5FBHnJrpr9OuMZKbAhJ0zA610G+z9tzrGStiWo5f9wsEFo/nqzsFR4Uvu
TZLkeJnq61oTB1+G72MrC19t5o5yxP42K1gt26Yzr/Q7DW2DPPBfy+He0W6wj5TRsQJGQlmulyoq
PfGu1aWFpGiXIdCRIVvE2b2W3WQegfDMQmOm5oaxmQeXCdWo5MasV7V3LUkParI32qtyuCmQSkS/
iuTG7S4U0MH2gwh3Fiqa/MXFc2lZ9oJkhMzfBwo+hO5Yu9hzrGsHPWEjHetqk5e/XOBdbpMeTd29
S0hcgh2n4hqAV2EsEi4pA7GiASa8d4jxZZUdh2t+0mfXPgApHGc5OohYeXOqHjdw07MxYBlhX2nZ
he6ti4QXCRYFDeIiB/VHfqE7j8OFJ4y5VT4oYUnPUF3aqDaMLFg3TXlnSeVOqQUqAAEs8YP9c+SV
swIruJcrFbJLUCkGdXITcKLlXGBYw/DosWqrFyrFEd2mJFWyFIEMxTZ4lcfVskELg6QkdFkrB81G
1PY2K0LQYRcNwAzyKSV9mXbRIrYXwvTZGchjKPFcQnpiF0unRjrPej6jnIXeJawO6MCRRF3FNuYq
H9bBqupgBFMqq5hBrK0VXjQxFjFB+33wMLXMHO+lTGCmgeILWOzVN7XIVk0bssfv8E0hJMf3Ff3y
m7toFKH6W9VbKkAeVQWkCa4XRVjHbFBmHeMprFn4UGJj6w1PE7ZoQkgRNzhLBQ5rGmKZdweqawHj
YUtk0iGI3oph65PZ6JRIaO7zRN1bVgPwRrvo3FupIjPWzFcOdJAYKKKybmVuk15cp45/qZHnWhlX
dR8tyeZd9i0dSxEt/dYjh87a6rK7jZWNTcViKGFGBDjwnXVrPEkCLLfSLPz2LeiqWx/NprbV4ofG
vPGhYpZ28lBV+iZK3a3nNHuVDfjPH8sTIi/NVv+6609NAaTF4h1Ll8mW4bFsbvOjczHsk222LZfO
GlrKNY6guXKBxeeY3toXyrK4qvflIV7Eq3Mt8ZPl5Ek7oVUa0epUiHZWXd0JF6dPrGJzxcw80HpV
nHVSJXMrJh/Aes8dUBwFvmpEki22gjY3D6g4jmmQzAPbvbKdj5/vzqmFxKTxUAx2jrNREK0GaCZQ
cQfb7EHdsy3NE8efpjLpodU0eWTSPcUlVA3yHQxZr2di5aKi4UYDAlDrW51aAW3IEtT9UDCnu89+
f2atdKKLo02zm0jTTYWj8Pg1BUxREWxkynqdVeCrThYO5vBCFwtq4sD9jJXKejqviyX0BcqF7Frk
M+KLk/XfSW1fFr0rO1mHbEgFtpiwm81vK7+GGsMXZji22aMLVU9zYDdW1aYgHb1M8mUEQKTlmyi1
WMmLABZbxCYwDeaC9WRdfQz45H8eCKcq35PaWOkESldVOJM1H2RgPoOFdOYFPDEEprEuyaDIZj+q
jwSaVRWMWE0xzAO/8vMv/n3rTDMnN5YFthcPyAZZYsszJ9t5A50ZUjNJozhzhhOCbG2a5xI4FdJo
Q+MKQheGiQy5VLmg3ww0wr1RfHtFpuwqjvV1LdqDQonZKqJ1PQaK+9oCbNuiziC9BNoWbMkslNR3
tESbCo4gLaaVReOkN15MVd4kfb34+aYY4/v7TSvpUw36pdSZe8Qx1Tp3xcNmXnfavizSpV21WyBG
W1KY2b0ly0S/8Xv/zfAs8CQ3Rq3f24m5tuxoByovJgi805AF1XD9ViEE5lz9cAPqveGN59mrnq2k
QjiZNX4BfKrlBdimkqVTBVfGkVeFVqxE9Gr2z6FBcacFptiH97rqrEkgm7tQsJn7MNzcijZaBhHU
j6F75bP2EBp3hfT75/twanBM5v4+xM6Lr6fdKRF5qizRGzQDvXqIvPfPE/zHW/ef7nt6+J9bWv73
f/HntzTrC9/1qskf//vSfyvSMv2o/mv8a//vP/vrX/rvq5fGTz7S6X/zl7/Ckf915sVL9fKXPyyT
yq/66/q96I/vZR1Vn4fndxz/y//tD//2/nmU2z57/+ff39I6qcajucx4f//Xj7a///l3ZdR9/8fX
4//rh1cvMX/vKi3gNxfvL//2d95fymr86/I/hG2aVMeEIWu2zENp3z9/our/UEyVxaYp27rJ/v/v
f0vSovL++Xdd+4fMv1NtW1MIKhKjzrVM6/FHmvkPYQrF4qeqkE3+/+//93f7y/P5/8/rb0kdH1I/
qUoO/M2LYWnqVMfXNqAZWqB/R8w+7abqRpCc05RnwiK+G2/j0SefU1OQKFk6uXSdZsUq0Kw9C+B1
XLEAJsR39eVu/+uKvl7Bd/Mp55jK+Ers3bKqxe4xlLM7U/TmXJW7GNut//rzCU7coql4j1Jilcdq
41yXaZOyF/aVTeKmzfLPjj5psWoN8Abf4ddHNE59xOovfdbT858PfurejM/ly7RHu1jPKinCrS0p
zrJupfQlrmlCNVannREffqegGW//eOovp2g5A6Q2TtGUXr0OjRami6pvet+wiXJuro3gXCbWqTON
z+fLmSxc5R38V+c6VNK1p2abUCE6ylJeoSUfwJqcE+udGLRTsV7pNMHQ+759bTbUJzKBpzjQMdPH
PW4HT/7DYTuZiqu064YEmNy1a2bDJVdm3OB6qH4Jo1Tvf376py5kssKOLLB6dCCs66Cur2QIAVEU
bVvh3USOfm47cerlmLzhhq0lSWII81p2xbMUgQNMC+Ph59//845Pv9qMrakwL7SKrDbLurkuIYyr
OYmzQzqznK1a3VvDXaSj/8gh7RL4YJYgT82jHp11aJ14daaSPYBjpT6IssHiTWcB1oYUH9vgUrjh
wtBeOwt2uIQcTd02FiRENqpCm0U5RVCITTZSsf/5R96wslXZAsJaSsceebCR0g/NOadjUk7c/6n6
T7YKJ+68prnWJG+raa+5/6x3lJ6QgBbgm1vAZ+yEpcJa+K52YcKd0vVm22r+4udn9DmVf/eMxsH3
5a2M7DiQ2GTH13Lczyr2D7AOZlZcrRXBrQHrr27pbTqUmN2VkhLyVWTLgN24oztoEhwM6kQhCwhU
dEXLM9OeOb5E3/1Sk0kp7s3Qr6UMTXrT/vaM5LLt5EcLtGmoUQCoIhl6WEpvq7dpPlMS1KC/Ni3U
DMcI7k0VXYOr10uZplwdDECPxS+1ly5r23/sSvfODKVnCjArtHAXFGdAC7NfhO1n1gWaaK9EtFPf
dHbwHsZUJ2yKM77BEtOymBuJ9JuTNrYpsA15A2F+VXfDwuBClp11XZs7ycNiRLdkpknDVdnUwNha
SsfeBRP4zk/yS1GnD6QWrTU139hNsfb86NqntjPLJWtlRD4lqbylaBgiIQiwTrU5zYHuwmiYWjRW
mErlbDQlOUZRturqAFFKld73uTgzrX2Kc7+79ZNZWmljNzeqMD8Eg7juBvq1Zd7DZ/Do4IKcpnoc
qcjsfXAbPbCWlds45uznsXjqXZh0AQBFG/gOA+fQF9mqoEyf5PH650Ofmg0ms3XQqr5ux2p20Nv4
sRbGgwSaVM2yp58Pf2Kmnkor9TQOLZFp+SHP0bVERrYlXHetpmRWVt4Zd9+pS5jM1I1UUvwyjfyg
wLEiH8eUNMCVkf4ryAW17p8v5PuTKFNdpZZoPWXSvjz0Y39Myna9LMEHPJfifurwowb6y2RjFqVi
l7mZH6Qc0Sb6vqOjwNRxe/WMMO3UCca1x5cTSEZnSQHizUNjW+1cwqM6U8pQXoeVfM5hduoUkwmz
Myw7g+5dHCqpPwwSzQetqPa5DJ/852fw/WsAtemv11DbwkgadygOSQSEr09kuNBFeO4RnDr65P3u
rC4oLT0Ckjz4NyLuqF677z//4t8v8BR78v7GFLl9iqjFwQ6cD0dt4Lv3w8HxnEPjGb9bSz6zKzl1
CZOX2bSkqKK2nB8iCmFz3juyeezmzKLl1MEniy743Umq21V+CDv7rTKRKvbpcGaa+DRZ/Pvkqkzz
5CO16AM9pS9YyXR0qkVsroKq2TrNZeJVC0l1Xt0wXeQDQE6nCl9/fiwnrmhas9SSvsxD2PAH1XZW
WYn6ryVIdfFnB5+80a7m4/EqLD4X0JC3qAOQ/zT6uZBe+9t1gDLVr8YNKMrWL6uDXev1zBjQ9UTh
DeGYu0QWCJ1QmsQg5OKkNM6o6k7drMnbXQqBRDLkZrEqvRqU8qbV9fzMi/39V0L57H5/mZxsUhdC
qKvFobT13zUQW0yGvzHJLVNdP7ObO7GcU6zxur6co1J9y/UzKWMlVASPoSXlb4ncIwCpS2cZMv7o
i+fqlWXahTPLe4eUcUM5yo4U7aumT5mKXYcYPyV/EHEybDM1UCgPAlEOW4BxyhBBx24UcWb0nLoj
kxmjgjrZdZJcHdq0XWVSjlpk+EWg42XNy/HzAB0H4jev3DRI1aljlLtVzOhn2bdB7AoQGRpfrZn3
st4sKyfvXoTvV3+QpmppijWZPmDox3Yi5dWhI81JKeh8KZXnnRlApwbnZAlgqrqTFDUI+MgM4kUZ
ljhELZAMP9+pEx+2qV9X0aR8IBC7OiDkgVYHC5d7ZgYLtu3+6udTnLiAqXO3DoxSt0RYHFwVyZjt
9HjtLSDuPx/91AVMPv5OrmWV31nlwayQTSpa8hg7qNAiUz3T9TgxXKelf6uT+tj34f5FTYHGqNDt
196u5Y1leeFlqZfZ8c8uZLICSM2oDjVRFId80G6jrlhXRXUYzOT6zw4/Pp0vc0QqUQ4p4qo6aCH1
HclbJzYiEblsfp85/qn7NHmtW6fTasfyi0OQdjWMO0hUgZaMyROKttHhQz41LlJAM6cnVZlusqxU
SPwsGOw5COR8LlXEdRkGLVZXp3pfwTreUUgFvA/WfR/7lrMip2kUWffSXELcOde1km+BlPfrtjTU
ZZLJ9jryjNu8IcNPGcbMvxiefVCDHU9kR2UPWZbALFuapaZRrFwMuHs/c/gee5/AU9nYZ2XXzrLG
jhZV6ISXmtLDNfEcb2WnAe3/PLzOUzlYq1oKkT9s+4umquq7QkPIE2D9XzRh5S7JXfUWamaSZlLl
6GR+vsMnbrCYjPSSHhpOnjQ/1ECPkxgVp+XHr61vApaNzyylT6zmxqL211EivMzSm7DJEH6XAUEy
lr5LDK1/z9hJAZAsQijX+jlz2qkLmox4nAtuVUR9drB07WrIukfKMVdFn4KzUs/csxOzg5iMej8b
ykqN+DLqmWNfVDUERtt1TVJ2WOP9/FhOnOKznPHlxWoKTy/hdWeH2ELvUlEwQFySI5yuyz89xeT7
otZRFApLzg6+UoJDs/jIWNFtZxl3P1/CiQdhTj4xVaWUVtnqPAi+9WQFwZ8w83IMWyFFRnTmcGah
cuJWiXHF9+VWdYABMtlUykOZkVzk6FdlF1z24pzX9dThJ8vSzg9ZF+Yt+ayF4Tx7nRQeAtPPl27k
J2e+Nifu1DRlvNYIT5D7ShxUwij2qqa9mANBnJIJ8VYa9PbPvjlC/euNAgJs9kWvigPLtm2f+MfU
KZed3t8F9p+eYjKmBlPkfpNxitiU1t1QHOuguJQi5zJB9/XzsDr1PCbDKuzbmvw2ThFADy1nHgj/
czSQ8f39ZoFnTEYSgQNSb+gharWh2QVV8O5q9uGPfutpuDiaW5EXpSwOjgkmv5Vw+dWZOwsAFp+Z
MU5MssZkIi9saXB6yzYOUlTUsIWkQ6vIt3GVIvIMN73inVmWnlgFT9PGNWqjuRHF4mC6pCu71tKx
hnfHUy7sxKD2raiL3nb+7MUwxjHw5dUuurxS6zLjWYdZdTnYqKNduyCQOvKtBRE3wZ+NKWMyocua
xZep0QxWqbVB1nj36siFsm97tVj/2fOfrGMkG9C7oSvGoc1IrpbKyyRBfava7z8f/tTInbza0MN7
NSt641COyWVuSNAGyP38zGM48coZ07c6CPTW7WvjMNTWPsqNfZqT+ZXKZ+7NiUKx8inV+PKYQw8k
veYLylQBeQe5sXL1aDW0K5M4qqS01nl1KVHJJiLhzLvy2dP+5k2fImOFYVoQ6i1x6IJ9Iu7cNFvI
xA9EZIMmt5SZFmV2iUp8bjlXZF+r2mukPcBW2WliyxJmNv4pv/AHCMHOmcn51HZ7CpvV0f30YRCb
B8tpZ2Pmht1+DNgFXNjJQPxlZ09vRK9/ofslqvQqScYcuXrW6uU8JJmyyzGFjb2TXJxT93wCXb67
S5MppQ2CdBAiSg/WaMXybiXsZK4LBzbeJqiqxYAjV39K8oL45SeqD2tNlnF8VvMsvtCd7szLeaJy
M6XVJkTaZuxW04NorpEzsa4f5ia5MQ4eEGzJC7V+JEpm9fOL9Ekm/O6aJ1OO54SihWoSHypInsui
pFVmdMkYdFvoj9kA2ELNjX7b+dkraszb1oZJkHtZ/6sq3GJ099NXMdIPNSqPsSshCY4QK5ay4oB9
Eu4yj4dbAk6AMgHHx/fElhs0vsD35f0WObkihUS+jzwCuiJfJyPSIZunM1CGZzhTztzRE7OFPpnu
MLplRu0UyUGSvQ9V9Yhnt0g1+vkOnljM6JOZbohTkcuKEh/U3gPub2gsYfMUwRTBh6rbntlSnDrL
ZMLr1MyT2aFHB83Ir+y6fhf5RrT3YvgT1R/VlykFdzDLVMulJj64cbdFe74PHPjhP9+ibyWP48En
axi/8obcG/jta1Wvtl43KLBgBkwhUog4OfJdNkllls0byYoWUT9wDzOcFIHxfzg7k+VIkW2LfhFm
Dk47jT5CUoR6pTTBlFKmA07fw9e/Rb1Jmewq06wmt25lKSMEOO6n2WftDGzYaMT7qESKn3DS380U
C66mprZ2fhyRqcYMTPdJW637pmPInWqYC9tAjn8Jtr9ZOl8JtyqdUfnnfXoLEGFd4GdNDvGXU+a7
j/4SaMeYPEgGG/StGsyDnbeP+Hb/+PMN/yZm+Yqn9Xy0KEPa6tuUgSk5MJfJ4IV02nuvwqcsuclG
/frfvmlZr/86ysQwmh5D23Aju/ozKqDH5xMWJj4ei7D3GBf9ERnNX87N727Yl61KYuwV2XKIoeSn
2KupivGKyvhbwVx+c+r/gyz816XI3HDQ0TO7S2uhd6qNhRXE4Nzl3dFtdxmSUsMbTyr+FXjmPhzx
NcH5JEqdTRtBpXaffbAFDk0hFeAhghKyMB8MAd4/etSMj/vli9fuiOVXWloPYV9tkzDZD/w7o4T/
/xUmg/h/fijf3agvW9JAdT8x7TS9HWfxUxdy3QiUw//ts79sRAm3yArjQt+6mcV8xrjzxvYvZ9F3
cdEiOvz3YooDrcBJ5Jod9DYTF9tkbjPEsQ/A/3ybuO4+dC9l95cd9bub9GVPkmpIIiiIKXG9DYsk
ifclzrh/vknfLKWvNNkUrkU0OQAWHPeocF2ojoxz/fmjv/m1vyJiiyzNzYVFdZsEGJUG3P1DSWnu
L4/gu0//EgFRrMsz8mZ9i1HdTW7Gt0qoj//2i3/ZKfKiynRW29mtjlJ8ea0eXs+EsP3Pn/7NjvcV
iho5he+OvcWO52dPVGKwLLLVcyfHGy+R19rVH2XS/OW7vrtJy5//a6MoC8s13KpLbr2oeIz7wMDQ
mSLsny/kuw//8u6G8+Bj+jfmt2M9QHCP3n3pFf/x6X55d7WNUXBsVvrWTIJm2w8cClkQWoc//+bf
Lfovb+9MVUq5ZpzhIWy/ZEn+03bSbWTlf5P3c4Bwg/9HrPpVUxuqUuvOzeNbYRn7yhuu2Qwc93mw
jk7FQFPKXFF2xGOS/4RrUruN2heXm2hBuJpwT5tsfMUy426awR6517KT+xq50dB8Sv3Ih6TMVkow
NBYf5LbQldyOGfSOOXOsOoeXySDzAHyjjXKtvY1LKCs1Pi5MutfzLfs88zk76RyL7tiL3bK1Nx5J
HHVu/mTukKINAnvXXSUj0om33nWuQs+GtWOf6vaGn7FACXiMn/Rlmq5MqAm2fSFJv+bg8MPuZ2ze
e2604bwweHA+s21VEuE+yxdWKxN/B36FymsfHFWhQz1iJXbl1O9Jhp/zvQezOZwYAKuKXW3JFR9p
jnpjYEdIOMDP+IIxN+4mzmI+P8t9FBXOKcGLqOW+TMpN2WDfku/c8JyEv1zsDzzzmVOvF+UpZN68
iwUteQzC6upEhz4I1dKhX87CiQJ+1qeXwuyuKHC8hAFe1ovZ5L2ZAjPEOLGDGGFm2Kxb7gu/g8IR
1Y+adVfjlWP+qGlPuLnzWgANLexhn1U5qUWEIZK5atoby71uqGHkZIJdk66VAJkz49VV4+rBLWQS
eE2e2IldF+KEA+aCZxPLt+UiBSjHXDQ44NyPEySIrFhyK1+7N5QvYEbgGZD/tzfvq1I7GmhfB56T
3DaJwrI1dN4UleE/v3fLBvo/3oqvIm2dRSoYcxKQ3sb3xw8mbnsKHGXKubQc1tOfv+abHfYradUv
ardGPJ1QPnf3kpGakmh4Zk66asS+x0VXhOZfdpJv9sCvwNVKVyU+gg0xRhfZR79AJgccZfjLhXyz
T32VbZfdGLhqya8RCT4wFLIx8KrTWDf++T59I901/9Gr/ut4qGjLOw4y09uc9yEao7VZDydeuKhz
trwTS8zU6DtmfhW8tkKKW7N9/vNXL6f0/1oJX86OdGzRPRFX3lad7b6GQVM+lnaGedUcVo8SWfrZ
76a/6d2+vc4vp0kdpIZZj2586zuxuBoCx7kTZu1vp7kr9l7BBKpKKpQaYYcnolubwZGZu3mLr7jL
kJFZbpnf9/+yYr678i9nj+eSHNRplt+KpChvGBhJz4aaxcOkbbA89gSfK8EH78+3+bsX7kvk6GvD
ducJMKP09Sds7ucG5k8tHDyoor98xTfX81X+nbZyzmrEOremAnfDsCBEgMR21s3QiFtrIMe1TKv4
Synum4LTV703iJUp9EdNdi7an4XdnAcM4s2sv9QBUx+6ZUpfh6ssHP7bZvhVuO3DZcuAuKe3eihe
87x8z4T19udH8827vQwa/Ts0k1HdGL7dpbel2V4FHYmv27/5bvuXZfbNHvgVyjp1hgadaSW3rWnf
qAwsZ+gc2xS/w4pi4Gy9BfnU/iUQ/C4bEl/CzCJp6lYUZkp3BgjNKauOEQJf/lFON9bwIVzqt9Vf
c6/vVtyXvcMM/aJLAxtyFaymB2du3A83ycVvAwgaBtRJXtoEMDJmssWCs92YzipWbGcoCso9vwuD
44stNbSAmen1omegVraM5LfY+v352f5Tvfgf29tXvCuuAf1glkF0240gaR0OfKUOOa7ZY35H7DOV
83aJwup321abJTRznKPy8n2yFPI1U+jRcvg3821JRpmQ3aeJ3vMnZOqtm221l21V8RLV+OkRXxQq
JoZiTF/fd01PVaqkRPopuh9995eT4rvF+mXTcjNPlJA5o6Wz11LeYkK++cvisd1/tEf/62592aXq
oKgH5TbJbeRn1Y3VVnrjFz5YgM46uNLw7mx38A/gYF+1bHDADcAZaBMLC3NI1R7rxvtaeMKFOufL
vemLAY7S2KzG2ECQIYrgmPASY0s0iuxZW1GwxUVLPRYJHBUjx08tb8xsM0f4pnrJNO4iMfkn2+yL
81Q1cJ8cDbKwALAXmOZHMTmaqWzfXFWl0x4gG/6MAJPvfGvM4eS51r6ua3k1ERasR9uYT605y3Pv
sNasufnRJHm/i9BnnpDbGU92M6aHWeMmnzqRs2pnppe8tKRqP0c1MUXR7Q0RJJshDuhztOXWdwy5
Svpa7FAMqx3mEv16skFeaRkZV67HMK7uNfg1K9fco6T+OfUivS+End14gYXBeh316k6kVnLvivBF
KStb5xiwPicZRqmRCYAK3tK8g3ZorcCngNWrcUe0w2VCdh7uhhyzx5mGJl5B8thmRbwtpLxzInCv
RhfKtRPZ3WLJ7S2MzfyETNGD9qCAS+LdfWKkQO11Vb1T3/7UMCKP+NajjUws87ECXnERQ4u/Cm19
zKpTdRRZ0sOQlEN/yUXa7jHcxc/XgcHl+pilTGF4jox62tmd4WIsNudXiQFMlL529UwO5oF29Ev3
PYlaEzSJ1+/iLIj3dosT5YTROD3qYoYk25mXpKXBP+BHniDKorvU4smr1Lwth+TF8KufnoCl4mlm
s5q4WDUZlpcqvxGwrWCfMpjf4izs9wcLNgSDLfsuTt6GsYTEqNmUFHPy6zGtHjyZnLoqOcyR564a
q2d3kPGL6vttUHLyp9WViCSVt6DYVmG+cdP+s/H0tvRqODbkTXF4MDN4txhTsLcmuJYGbXjfI4lS
fXAOp/aKiXhjraP5E/WXvZ8I2mbwn/Jd0KgwPYCVttxJme4mNkhlYzoidyFfXQ9MmuTQe6tz7sFH
bcBqM4Ag8fiMsbjE/mZd6mIvAtCH3csYunBZX9uOmqJgo+3rrVfjONu/drO3N0ilscstNpll38wD
vbEC1Plk3g9WdbZZxW7lHio5oM/MFvRLf29RBXcDiLox3Lmj6kudgme0mxW5Kb7RLqQFZ2F7Wsxj
3/hmVawyGZ1s5WCB924n6avFq15Bnp25zzOKLid/FI25iSDU2CG4Ryd473uMshnZDiYIe6G93L/e
5EnG02H5URbkPlXzuh67DfekIYRR+sLOtLDKNpzW+5KAdEpcBL0jRFd9rJLXzCyPWU1H1GluKJ0N
fX07pRbAAwvUpjyU/O25OuULogmOqUGBbYyMTes9tDCnTdnDWNqVuH82A37YzXzHf3Gih7b5GdTW
emQok+tos5fajzBG/DUaIxxEI1o7cldav7RK5g1lu7wJ9r3bXOc+RKF2cpZf36nRaM9mAmRQX3j6
luVtqwnHYoR3/G2rwwYdysRWZeGhM4KVx4Ia3fDSxhW4RW5gWh2xrlsVLkrR5Ym51o1vwKqUtrFl
XfMQ9CmKNbBRzMGzDEYQaJkiZXLMe+u7+hpkDnjHxZvXBA8HVC8pe4ZOY/8mslktdLbo585r2gq7
xaR8cNOL50tszllsRSgPEyCouItvxtBnBzIPiUb+1rGJKnuXxPUmLdLfrda4Oh1LU9/UYbkda97+
cZcr6xi5abgPl2XIRRfNVWCBlaraO56RLkJwlI615oUdrWD5I89ozvwjTJyDABJ6H8blltFvIMPl
st5SCvcx1N12aLrlgfm2GjYYPH62KvxNRXYzmMyGys9qbJmB8K4CeFpDzLbAYsMHcR3HxjHKYJr2
z3Pahyt/LDdpWx54dEuUogIyDzG9tpW1h565Bre3jvUlio/LmhnGoaEYsGCCZu+Xazd7a9ac+Nla
Kry7LWNZAWAM7sr2bphvvbxkEx9O5cjuPR0tN95J7pjykieDMEKkGtDeQ4yfc4B+P8LHbXmzWVvN
rLY5I2B9/qGq7jhAvlNUkeh4rdrCXHBIm3yElJZ1q+VdKzEEzpyrEdpWzlHSAt9oIvG+LPhqfuqd
8SEMKEuxw6bik4+35xdtPTHytSky5gt7ceb2V6yX5XVbfpXlS3RFcGSAJcw4yo2DJpkePQdpGjjo
7EX63o+W94RH3M7uTxsyeJfBKmUq0NWfrgBuSQ6QzG/Lfc97BhbL5L5LHyN3vkMiDHrKOha+97Q8
Ir/1Xg05v1tmfK2c0l0PQDahhQV3kq0gCXDH8r2SZAJ/5Sgd4ZMmD0ZIUY2mVCxhRNlR/iMfjM0g
kotn5ZcaTgvKm2daPZT+/REsjaY5OclqY9rtyZ56KGy2jwCuMe6rkSWa6/zg6YGdxZk3feiKG7Pv
obGBaRwZNt76JjBtHfXP+TzDU8kCG6KfA2otY6M1zSp9dBQVoYj1Z83BwciUu4njztqpCPiR2V/N
UPP83r+y7O6hFuNLXzT3szRQ6ta7chakmby+WkVwdEfe9Zgcx36iIPUKDfGpiRSkTWY9ph5fl6bu
rkvX/5iy6VwruKy5+cqc5GPMUYbUAWsJu5wItdKtM8oIM+TQw4OdXdp1FwtnJNNO2TxzbuaPVFwP
XdzuxiG4TlIYaPnA6TONbrLTUgyYCwbznrhJfeDwZ+9HpvrlqijNal0NabatAg9tmdtZaGFrcOrV
BAbaVfC+JOELfUR35Tslh5SsywERWliAE3P6PVL0dmu2M8DcGvYxcxPOqRw8QGBFCjiUWSD7NHjF
Eck3y7YrIG1VJsbXP5wKe3grOtb1EG2y0R0OVezNDyZ1t7spjfJTDt73tRGA3Uw0ONnKnIL4hDzD
QYUxmDDN6kztxeA39NFaL3s2+1xeO4Zd74u4B+wFPXaBraUSpZYdvXhpFP8YmJg4OQXdZJ21Y7gu
c2q8SGfxxo0CHcIghX7E/R71VctkL++1N85HITPnkoZlK7eGbXzkOQDPQpkWzDQGV59aRG7Wrm0K
94F1jVmgmeloVVSxKVZzwWDyHFlU/Ko6mx+mYHbXYzXMn40zw2v203JyN60zimlH3MxYn+9nJqae
YM6ilcX5DlexVN2qiMf2IzE8pBFV7XTPXaCzW6Hr4XdZG3JCm22OgL0t2d35JG5bSKXBsI0rO912
dgW5n9RsPPhOTl05GQSc+TSuj1OxmPKlugbl77MWba9B8F3k7U3oeDnSb38R/0x4gwXa2AflnO97
WGcY3vqi3SZJTMrUYnyL+WR3J2hCbeSYdYjU5+IJRUn+pGqUitorfvljTok2G9iC5Ttsrwj8Ye58
jFGuj03apO8qku110nTWxjM4BiYXwbpd+PYmDEsIlGHvWjkHfNZ9OpWBNaSlrPuwLfAmlLPjUg5e
8oiOcaAM4N92KhfXUtsfN2k3iIOKPPTzfWpsRpzINoAUcFuGUbIpIy7Gj4Oo3thJ07pnsymstcP/
fWuHtnsZunm4zpD/7QxZyUtcxzrZMbBlPMD7sD8tu1Y3GKXOV1ltNdgmYNALiNYYpnVOZWhtpBwX
RoDNoRm75jt5k/XWpU64bpzRvM6U6DZh7fvbzrHMs+vhiMZMEgLYEn+DEd4OZLlwGH5iChnuhEzc
Y1T3+b7ThXWaaulfGbUa2Xfk9JBFXXXPeA6z1Ral0xWXIHGN4EScoL+DwZymu972g3XaDHG86uIO
P3XPgFyO49TRT9vm2R0B9YioiC8qEW9mnHyIzLvkJkkhF4shQ2HP4LR7Ah2zG/hJJnNm2cLSs1PY
HU3Odhs4uE0sem234QiRKahE1QQXRknvE7/f2EQnzgC0wJ8fhTUQMeXMsETGvMky81bVbrAJfU46
3qIp0DeBXey6mfg6dfO7xAmIIa19WJFKNVb9kHT2Dbj2rQzkYwDM2kkX2vbsMuJL2DEGh4bgXki9
TargXqXjTZ13iJPUcEcA85bb2EhIfmwVCW8PvGUfefUdZLhg5fTEe6aJQn8+916zTwyxT6JpF06V
Dys0Wso+tHn8NllLUcN8MMUvVdpvnjAKmiTDdGsZitJJ/5KyEQRa3Pd+vLO9RRuUBUzS92G7LKL7
LJ3XGcMqm7R0/J1ofa5a7gI/gLifEq032yGLHUYhvG2fs6+3LUaxEXzV2k5umrm8GDOGU15+1Zb6
sRmKnbYCjva+MDdC+AAe7dY7T7lU+yR3x0uhhH9k46d3ZYdSrKTQcm85HdFCGxow7XNRPkraJdkO
iNYl9UgZpqAcPnofPGInS7IDKzqXOjy7Bab2LvlwZHG+RJhHUVxd5Y5x447zBC8svkJh+urL+CPX
RYnziImLR559Vp1zmcb4RjfOzo0p71shGHGr1RDki7shKxls9qBDLSrE1l0Hld6OiynD1D1PfCCw
648h6L2tg/nyKskoLagiy1dzl/3WfaVwQxiTVRkS+ueJ/N1XLotouHHEdFiEWF0PXzOLf1mCvxPX
9VUsMBiREau08vbLc/fTCtyiFxIqlcJ/bIIqXCeztykS2aMq9n6A+4VZyZGy6gNvb7v+HtjCjqr3
fZLm3i4s7HZLoPS7QQtiFUDsl1H8wPXeA+1D0XeW0sJdlk+vs1uc2oz1i+9ifc9gV3KyvdL97QkL
LF2UJY8l2/nKVflRdcZwhB67KDbbR1WJa8cJTqAZD4Ye3tu03wPaPbmADqZo7rdVR5ZHTB/v2jA1
N50NrtdUn2nXxXD75SEsDDYEA9fHxnj3LXQJ7YSOD70CKIRev3V16kM385xNGJQSb0h/VQ+pvyax
WeflEsCOyZXB86ItOla0KAu18mbzuha4yKg2e+2z9qj96sqPZhC70SHunZ9jxqSUne9lDWu+UemZ
a8LrM0m2Jmmx487bvlUfYE5w9bBCA68R4y2NiiuB+nLrzpG9m8t8Qcc2bKZyKefYiMl14NjbVvvO
ynDHx5Jeg89O4JEr48x5akGRVH16pYP5XVEfaSJY7HmhoOSTVTkl6GNPeXd+1V0DR79O6+kszfDi
Fw2xIqvPtsZLZpknhUMO0xXvYxAfsnmkd9EHrwlz7JzfdEs7h9Qz66402gkAsendRGFndM1NX/vX
fWPfWco5CSawVq3hH1Mj+OHN86UcxLWtxt+J6T4OnkUpQHcne2FSMChynZXDU6Gqa9k74F3TEogG
paHUS4+xNd7ZbbAXuvrtF5Q+hWpvqde8oT1ktMG7NGn36gTE4tyJeAoeM885OIVz1ESZq3EyMXTN
1OOoxEX12SHW+tDHdYkm06/36C/hHhZy641TRQmlfnBr79ISxK/ixMRUofnpDHo8OAHeMHlrA86n
VHWg3yzWqHkJFKoKMkh0alsC4zHcs6Jj+gbNNm9sUNEDoYprgMVwR+en5D3OXMtgLVFsbXg6az8P
1XVTBB1EUie/tgobu4m2qoH1js7WKKYG4dSETUTgluWthaP9Q+w70RbU9eek+2fcWtIbJ881B4Bl
XeWLAo2rZK0bo7SuRRcw3taZJu/IlJ+xCpSvRltMPwYzRk8ZTOmJQl3wXA2mdVQW7iaNW3ZvXmYn
Ez4KjitWExz8n0MN2VtmrJ8S01FvRYlL78YsdCiD2f2pajgu3WosNKDmvrvlqVbvOSoBWingD+nc
J2a1a6dcX5yaOEY3xJ5JZgkaZwpoipnPYCOadt0hBN5WrbsM1vmzWnWWP59bYDcgy+0Swnlnqx+E
Df2DPzU5lcwOkx62q7WM/XfCC+++s1T9Q3QzfJ7BN9NqNdRWmBzLxKkA+zgSqzeG3tITeQrZb+oN
+OkixBayxqvAdgvsy80cKVvVNdGVLF1xwpy7PJVt4h//EVoOThqdJ9BY23yw8Atpeo05c9DtzL6k
vx57NU4SszjPXemthdmLNYdXeh/Mmf8RD+I2CudpWhd+gq+hEQfxVjttL4nOLFDOtbBbIhYTUyMy
toDCb7m1XPTGliFAh4LGPZhmSJcxD9hox0FsDRNYbaFctKJO0nsHpbv4qWaoZY8aclpVTWwc6jkZ
t75O0Pfxr5vCm+h1VUylkPSY19ocjY2NmexRxgCrVyFjbi9Ro8xXt3KG627IrOdEDlULinrUd4ZX
hOsiyarzVI8/ZTVSxOIKyutZSIX5Uhm/AltoNkY/dPusDJvr1mkdTHBM+1zXKjsjunZOiU7r566X
9lNdtOX12MSgSFUarhwbOxzF4OzKjzhZRFulG1vj5VNIVNizb2uK9cywUbhkg65Cqqces3mO1VnP
/lDO8GNdvLIwItn6Sucb/BOQ2mMtgdlTkV4Jpk0uQ52jobebdovJD+WImug8q4r+oJ26WieTJyhT
eqQmbi+PUVDh3kScV/9CogT6aWrDdtU2gqTDZzbm2UgdlIZNPoGBrMNhvthZKBDBNLW2VhamX+Oq
js0gXoOwLT8SNeAwJrGIQjZdb6Yiq/aNVs0pSSkLp8Iet14h+20jJqta10Ov32XHWJ3IDdoCNaqu
lczqedzgqJQ95FB/fgjXM3ccRealLg36UV619H7RNQe8vHO/r+bgcwijeJuZUNAhJIB1NmWxDWuQ
3FGgijsK7/Nqbp2JekBZblzNHc0TPM8odyyxUVyu+s4juy7HYo3zjELKktWvk2XgFZVEI982xJuJ
+7hr4tJHboOpUh16Ds9UNTde7+HoicD9HKQUMwzh485lxPWp8hxct4vEp4Qn3TdnGGktJkJvZUWk
KGni3JZNEW3hDUx4uAw4h+GtrugbNWG9CRu8eWoc7Nc+AxG7FlnCrg8nPM8rnDY8o/Re2sXupCsL
qrO94oqjqHvLJjXuTXuaSXGdDoASAVRfY+claJ+vBIWuaMrrDR5uRPqp+8vIkuYkJ4NQNAxvhqb8
rUhh4zy7ybP63gvMm6ayHmPagdts1ndlMp5I4W66OPsNMBO2e2W+Sk0kneoh31SVIowoMbEb0iTf
GI5VbvRQ2auiYbSK28WhZ4tHEqmHyTCumiiKGVnRP1O/Yt4nah7nEAc7RshNvD6LD038XAQ1kzTh
1nGtA4TraGWmzp7182EoBwMqa6/N+JIF0yWvHCqnYbAdOIKzITqMpU1PBN2R3c8vPjKmOinxkMdI
SVDxrJe43Isf65TRiEDHz0ytLPFO+lAS44iUzD7uAamDtrwOZ2wolgY+CVxDDpU+Z6V6Mjr7rNLy
OXX830Mlj46vX9IByoEODYGLCo3jeq4qTqjxBVp2uqr6nMKUq2+6ZQ+mgFCuAgszMjArMUmj99B3
VbsRkqKrWz7PpnmG0/dz0sNbocYf3TQf60Ee2pmyZDV5932enJkl+61G497qHSrj8a6sC/fJWw4O
Iudpnfjxr8oEfC/jcjcT1VKNpGPiU6qYCQsa33qykgw9mvGjpY1KK/CQhdXOTMLnQMaPiaT9gu3U
gVVFg1WW1boEKAi6PlU3IrF+jIb3IpvkxfbUsK6Ielcl5zx1/ZOs5XXYU3mJ8b26RuaX4U2RQdj1
cG9q8fAlNNmMdc3Mru3RZaoQkeXGwlBLCDGmpr1KejLSLHPWveO+NpFxFgI/oyAyu+OY9Ni1ZKkF
gsy5HxiwpwtAj8dveN7tDZ/zqObokrF/rMcmb7AK8vawf3/nAfX50tqMhTiPJcWCoHQv2vcLysb+
U1vGT5U/iW2l4cvP8fi2KBCjeLj0vdyTdaA+cRT8+nhYLW3oWhEwWd2DoUIy28m/i/0kX7kDCsO2
ECVbGVaMFDVWrpRiw/t0wg1xO2iaLYZxThMeEK3IvW9AYy/yt9mijOoONXX3UmwoQJUUuGkg20PE
do+NjgPpchtM6j522x9zJVIKouFScI+HfRBxZrZ15236QiwncPTY5OUx8LqbKia8LLMrj9WuKvR2
uffbLaOTsuYnunVngdA/QAO20maYAjgJ7uzUvG+YkVxbafcWxvgTuGl8x3+FI54mp9L03yNm2bA+
o4OD0eR93dsXAMqkaZY4p35REom3n1TKmCufsVQSyjvK1kJHP6XtzonCeF16wP4XAX6miSLiwuLE
7slPr8YEP54wUc9GPT9n9phswxE6YlRUNScuuVDqI0J0davPts4Wm0Uj2mUlN53Ku7eNQpoXledv
h1j/Fpn1g7ipWTNBmm7naoo/BjjrhwIftTOoVXcj277ZlaLRaPY7Y4Vl0oeSQ32wYvnEhoRD9zRg
m2CizSgSg2bXuAwJuPG86VQ0P7UO2UKk5bwd7Kp5tMzukwni4Dr0MC6p+7jBocqUp84z8k3qOgiL
UTuefSO/FDy1iNxWOitVU7tyqYrsI6n6LZFowCFTWye6+xrXIsujxF04+D3pKthwNqUsEzN7FM40
4rtZ/Uoixbnch2s1yPpE5D5eOMK9z3ZqnAcvMxD81CEuJxDH8HWL/fLKraqF9mykh4ah6q2fco+U
RTFI0B48kmWFa4fS/q3MjNdqoJGUqUg/xjAP8PLC8qIp8QKi6IHfS5gWG8JztWvG2rsphtReh1b1
2Y/MfmeNwgoqjnI6FwnbkDWkr4Yox7PZmb/zISvozRZ0uofIX/s2xnOZrvqt1UtBMUdfTT3Fyt5h
fdHRYHWzdcvWWUUyIkZxSMmS3sYoLrCp5gRoZodkSFcOqMN112JKxoaOQ1hB45wSV7SNIoutHnZc
vBJZZuxaN8RqpvD6tfKBG5rETPeindpNTRuP1raNBfgox009+4KTkRWg+9aJePXL4ZyDwcT7AC2X
3Y4Y4yFgKU0V3FWBQQpvUVuu6TWi15iPkhV48OveXfceLU7iOJMmYBTchrZ+GNPU3oZJh+lfKYuj
pUx/Q5OmusT8D1IB54T0ZmRvzYl6JvhwVhK9VsuIXWxW4kQHzyVL6XB4MDh14R3Za9I3tlGZA2gs
0+G+0mpJaaju2K6TbHMobZvSHuzV6Ju/q9rIkNZaco1xTXycPeJEUP70uwNxjsEvrznM7pXTy5WQ
BTcO5QemEMY5kTWmTVWAUDlzMDOIS7HLuEZO8e6ZLPM9GVBG2B0EddTat76a4v3UxCcZF89VNLwr
RfmxFFGJO0xJphxgTUsAQyGyx+CrIRXGmdYb92ocPk2L4CHIqbfDuiapxMwx8pOebihIu76k3Vpn
Yrx4I9l22/OMTaz/MOnkhkxGYOPCEY7ky12zlXUxrBuFK9ngOGpTeeO7jIWz9SR+VuD9wn3b4D9k
p+JJB75zQuKRb1TWzZsKZ6F9qI07t7IoO8AzKXZO4kfrSVQfce73e0gaA9E2BiC0NpByE9ptKJe8
Ein/oEJE3DSm1MuV9WEaVLcjtdCkhKZ5T0VyZUn2xDa2MUmrvZd+aqO11XTXqGSSde3oct0UXA5Z
DyX0OUC9YvIxzVVuTRgG/x9HZ7bcKLKt4Rc6RABJMtxKaLYsy7N9Q9jVVSTzPOXTn499taN3tatl
BMla/+gnV6PqXgy5vqXr6ehUCthKQ8XUgPzsBuNA2oP5nuUVDSK+WYZBE1+81DbP5mLkJ3aW6t4W
wkV45VIfaNB116cUWUrzRtPIn74XDEwpTSm9De6hXAQZkUNsrK7mIqTBl1/CigVwRAobtAT53paA
OFGRWzfbJGrCS1cI0U7FLtG52sxFE38lgVGDpgtAnXr5m0pmFpUvHyqoC8DfCkYKmXAIPFGFpZD1
xYly4LbRsnlrUNxXOTOvEwNpPPjC/C6d9tsoTIsikyjeOX1U3IvR4W0f2cPV8lR3cJGUhp7r9odm
UighJ19vMhQk+2nW4wtAdXtLCO07GF1pv3lAtxAf7RK6DlkTBr05n1Pq+mRYIp0fwDqvLVkgu94q
6ALMs2I3VbW+4HVelft2AYqVLmFcmTywEzNgXA0vFMIU534q0/2QmRSNzoqb2TG6HUhbBnkXU81T
6JZKI97FXdc5D+yH881UNoUabUOJR8/Vep1rt7mXk9mfjWCkhzOji8qJvOYUR33waffkkMqsc8I8
VuWh0mP2pvvC3Gexn+3HSol7ZFrursVSeAtqW5wCA2zNiJYgVASDPxYjnyPt++yfaiN3Yy/D2tRZ
sTfEXf3SgrmSQVQPKeXRDTKOJYegFgNVo7KY2n3TZDNc0NgdzGIFEg3D/zUD5aIOKa3XqiOjKJp6
+vSaeXmAh0h/vChFtNZQhUuD4PiUZeYFTcRjpOgCnr353ggmQ2mMXBI/WgtGyuVP3MvgthQQ2FW0
dKcWRJVRaMh/4cT9+Ox29uR/LK2Vcax54Kk1IsPhVFap/GrjwL2AjYpxmwFDtxuzpf/XrFxxj3ui
3ay0aakXQgeXzPTVuCxRO6tK2JZGv2kosI3IaWKahqGPfI8pZgoe3dn+T8c8Y9IirjiA61u750hJ
qGj1qNoM/M1KCBQ2eUOLFrFJbtA3W82TdRpJbQyXyR83s1lO20i09KHaKGk8i9zXrkaZORnztPMy
x98vLRzFrKKIEy4r5YMeS31we5opy6D3Y4Rn7XztbBR5qankExmy3aGMs/49bYMVporEcCyrSb+6
Ki0fapa8/yxtUorDxvSJ3dO/94lWO6bI93ziG87sjF61srUOdi71AzdV8LGkLZDF4tCJ6rVzyLHt
nvy5QSfjUFS9mFm1j7pmuI8JORqM0SDzpRrqlxTG7bloAj80YwNd5OBQ6qmldbBcR/wsTmnvkRaq
XWzNNKAYBrtvSRhaB/H0I01OspEU9jCNC/XrN2VHQ3Uqw1yo+q0K0pbWTashqzodX9KZpplpMdSX
6Y3iFg+F+7kk3fBYBdWEjKWtWK0FN0lhGbu5yOWTN4zenf5z87XulPfrFFQ3R9rzHgTig/tUC+dr
CazstiQuUrOCHmRdxMFrVPXdlyNjfUDUSJuybzNsSNXvUY+Nr01dTjtZwBqSpkVTHEXTyYOZd+2x
zx0rbIeq+6zw+OzbQZLCHaXdwZIyf59MszuJCKwVS6/9WMDp7si6G/46Zd6dAhfsJXKb4rPQkK/m
0MyhOU7imQpagDIlYyq+JweNTjWFsbM29NEleEEtQfUrmB39ryL+TD0ZcV5NwtrAFMpH2WWwErgJ
LmQf9mffc2OKwYLpdTK96rD4bswzPRnmO/S7fsBuX95WsRlJMDZvu9iwKClt/A4Dd4T+KXU8uS/J
N4Hm7a1ll9VednQ7LIJTn7fw9ZVxHUcKwDaC3/PLLn2cRlEJnmPTDvinTP1hq6Z2PBH4DZUjiBQ6
EWfXPMJFYANjfhYfJJ6pB1NWE+ujIDwSEt+gPplzKBRqmZ6WSehT5FiLvxmriRJxWPTrKFJ9M+uY
HSErjateok8e7xEkQGse/DoajnpMkAfW+Czod6G1y9L1+K/TOKC3+dIMb3M/pychq+CvLxYRxqlS
l8EF/gK5geEnyHe8LlKpA0UfLjKYLN0BvvCIKyMoOGR760n1TvAmI2adrVwqLpKpfexNaRp3P2WB
nG5iyrk6TZk8qLqsL1FUeQxf3TD8Nynm/IZ4OCq7oGoq2jcrhIFKjB+pkZlPQ8DxWmnLP2PiqH8d
fxK/MRvirhaxfHFSz/9Pi6nfyX7tuKliwtjW58SKiWkEICvKrarH5tEjNxPohtaqzk/y55xD6btc
Rv9QUMf9MQ9Td1XKqY9LN9gXs05cApJJki58PX7Ho01pRVfLel8Ld9kHTqffCJqkc9OM9d0LOIJ9
OMWLpaXZb4PCmv1NGtgRNTFRUELMZXnoEpQf6gE8qU66+WyYmSSBU8X73EngrO2lv4ExmqFsNXKM
Sgf7DOzn1pRUWEoC00KizagOdamkW2xeqNUsEJjW/t/eRdBTMRVfm74OflUeHBYOzU2+mPYtEdW0
MUQmt/YwVI8QqSb9mQy4eWEMaFqgI2soLLYTE9nOPFOkGkHNd3adHXxy2VFoch9kXfcb5Z747hrI
cPKpENmPrkccQoHOQma00ZcWgDGLzi5OmZkqo1h2AU1asN+Te0+qZLq7nRgG1kecj2ASvT6VevRe
0gw5KT0RYkuIx0yvp7bf+mD+aChdo1zMRApS8h9B2cpgVozVweEbAoKqUKDm3rOi1S8pEvvZMEV/
MYQvDnOsFF1ZUxEOc3tKAcw3RQ4Kxu7yn6iKV4XGmQiHVBrboASnBpQjyabybfvbdcFPyJMepj+G
zwLvRRE1tKOVH8wkcI+j4U0nNkts/UOpBwRrKCeDRDPIW74Yf0lWRTuwqPw2L4V9tqiJOZcRZ9LG
F517zilDpLqFau21XDWxhbexAgI+WLmZNZugszZDLoowWbvDB1KK72nkDn+5OPo79SWCGcMdt7Uk
eibISzMEPam2gMbjKXOaX8IHocNmOf5MFINhhow+hkX+F5X6T8CXxmbilxvpZu7zMAZ0UgevS4XF
3y3+BQw6W5VFNCTZV2JcUiql4R7tqWiY4AW5OotnPBa14z9nhdUhj8/oAR0quGFTOofA05R3BiUN
cO7aFmkQb7+dmtbcInU3wbCIW+SZu8Y9WSBypRmq39wuDzUqdatJxGYwh3xbB+ax9+wTbzaDCRjx
NkPlIaI41G44+pV47yjKYn2a/3KIn9oUTZVf6v/oEwzJMDlkZfBgNQMmoNXOi1RQeBElf+PWS9tz
id6BzMrzaEYvlT3cjM5twzKTKmwbRJgx7AMeh7OXzmLb9oQO+6LwSCBS6ADpWWX8QfN3CnpMwjL3
rjjh1qOMP5r6bTp2087R/JA7sKMHLP0T1PnoRGoXpNTZs0edi0LdRO/dyFg4mJHzRiPi1bMUN3hA
DbB1TFQXDnXymJX8f1psYhv5QdVUWxBbWkyH5GDziefcvmVEz5dVcqzL9sQagIzTQM3e7ItUgJrH
O3slMzU2Yl3Z+EqH9hENxH7icdPRdLPmKPQDFPh2umxaJEU8vRPd3AYVff7CVlYJ56LgIYELpjfk
Vji7pqvn4nEYuehGtyHR19zEyyqSq+zl4C3pV2Pa7y3HEcI7TTjCBtv2fhLRiEhhXFIKGBxmHIDP
TdTA0XpL82VUnMPBrC6uUHzlhLq/1RGlXkMUPagovmnZ2huh/LsoGgiOwv3o+tpg8a7n5z51JXdk
fO48icS30Xtes89yiYHy6maDdtM4mhkm3qTftdaCEkA3J7EkjIpK38s42WnDfUtlB93XfKdi+clt
dbOTrtqZzYRlAwmuzZi8ac3+Ulf6YRB5vKtkv7M5rzY2k6LVmaEYnNBjewOHj1/cVL3nJZ+kdVni
vbeioKuynathmxrjxZgBUPvCnre+7Z2Jkf+Iq9JggmxM1OmZ2auQcc98L1t1TdBqY1BvuUyDpkNn
ebDo4lSubW+1bZwXoqekn/wuqf3sj+M3/Mc3L9F9bbVvM9HsLPk0lWsBR1MYHHBjO9c3IeLnXtPW
2SRfmfHrEAnLdSy1H8Iw72pGcqSuVwv8XFt0hMfqo2PvbLUNoNN8lXp5EoEB45vxoP1rnC9dL+GU
toh6l0OGGT2bJLCblD+Tk/2h5ec3yjQaQeerbcQ+SUm8U/Vh5qvtU/286Oq74HuSEVAH5aiNINaV
6P6syl9cfgY8nI5XTmEN750M6mHMUnYAufN7Klsn81mS0LbmhnZ9BKnUWnvdjY8yVkDr47TxrAb2
aCl/KuANJF17FpUH2zMJcXC3tfY2BHR9yyJ/Xqk6b5DbGhGVaqfQqYanSiD4EXLnSv3X6+IE0wHr
MyvqvIhvo/z07WFr4ylndnzuvfQFU38ypwfPRLVjWFtcrfsiGc9OuexTVDwI3561jl4M5HpZqu7D
mFwa0ObCnTHz2rdytnFwvM6YkgYPvqtJljDyaEzq81M/65ChLpQWrg0hUyTfRPla0fxQoFhE+TQX
yXsO1Z1m9MgrjOppe089b79+VcmyHOD5aK3G9UDnKcqN0GxAlVqxaZzx0mfyVOTRqQBCTSSVjjLm
tcboalTfUKcXjct9vR3ydNxJn5QB8mJoCqbkeo6hOn1WmWJbCI0i9aUlSXL1yqN9CGtup4oPvX49
tujuqoxDqejN7q8xjvyAfy2W1aMvgelqaCa+Ly2W37HzIM30br1ucdcc7Kh4JGI73jRuE7olL01u
gW4y/q6fMcvdQ2zEhyVOd2bpvXkcKZmTpITHgN2q6cl0i7Mouv8wAF3ssT8Efn5cf7DLR8Cq5X09
bsGJ95w32yCuQ8LgH6CpNovNSt1Wh4zAm8BNj2W3oLUdtoNZI0/NzwD4f3TkHOepoCHIkZuqMp8I
rN/mnMbZPB9kyoiS2sjviBJYeEkvpgqbublQSlRwZ61XuxqY2YbxVCewegjluzG68uZs+fRtaMGR
5XH7ntXyXs/RTZOqJhwBkVuDptZ3DOA98OCr8pznRfZvuGhMToV0P/b2+5Q2xzlJNRjLepUq82FM
BloIHJPwKe+wIH7bMBNLxHz5H4RONBkmuHQWutelNgKYzg4hu2lTyyZCsLJDqfCwlMFxChaHs77q
tm5K56in7iL2j2kSvTOT3aIY9ppf4BcRwWOc5vu8SRJWJtUeZR9Y2wmd1KHOmApcBNZDukor0w3R
tsmuqxJ/ZxTyuWzHS2H210aK91rQgzRN9a5d7L9LPryVuuSKNQ/5mLyJIr+MzfIDvfve1tWbFedi
E+nhne6DIwf4Q9VjGzBIgddORO+19Y+W2n/08ryaxnSf2f0ap380dH/IU5emb/sKLAnK147NBf/Z
1bZ8G75OH0xPd6Qj4Tec0F2sHxuQGhXo6Dy6RoPsTjFoROtNlbRYVuaYjWyZsBcNdGf2snpFWPNS
S/3UBDEK7hmPXjIPhzQxHmHNjCOT1ePMAYdXTsI+Zrq/jHN1mnPwlYBGjYAUr4bnTbXtczMFvOVI
1OCtTDl8hQa24Uk0XFhnOz60hdrPC9yRn2PmiGyrQKXI3+JT1Dnl52yIbkDLr+g+j5rXmwm0hVkG
Ti5urAVxBiyuOdBox83pDwFi0Ww8u+b83FgDTDLQK5sFb2/ksk2ZCX5DcXEM83HUAJVpa7wH+EHz
IT8HWfsGsUPuSIWQzuIABxN6acz2IDv7p8FjxJEkKLbOlY29K/npDAPqhXeU3QEvsjQ+RDnP+RCb
V7O1n4VT8h6enH3S5X8jRiLBmaN8OWz14i1hGWmKeLNpb5DXMcSTBjx2BT/Q0hKKI3mjdfdFqfyx
KOxvOBhrp0y8NutzWNH4VUfFMatR1/SeWKHt+C3Be0FQ65Nwmn8FXFLUxUxlTPaNNV0ZwnCrWON5
Ghoin/p7VGTvhpHjvhj+pPyklNWFWIOQWLfrWCtiWqaFPas1dkYy/mstSDA3DU5W2r2vpFsjjR4N
eb7mwP2tFB2+Vmtcikmf7cVaxdJ/EQ0fMlWv4uGD3TvHUpZ3oK4jbtP1vrPKbuvxQhyS6Qw5/iI5
9R3eqOv1LujFMX10TWj3a+PFzT6DkdddvK+6YBtwH3D1GTaRTlHRm9M+RQDJwxpGso6T9FjuxRLd
g8K54lGgm3x4tWa1k14QSrRkqGIwj3ih0dZbo5zCCb/VvE68Z2FEnxE6U5R0TnH0xv7FlI/mRHFw
WXyhCNgt7do54F4rdlNQ1k9+dDTKNdFm9e53BbG++BDL6ayQqERucl6FMGiRoh5YOo9ealZr/I9h
EJ1IdMnIV8mr9n3JrJMY0m8SFY4RuqYSZUXZFw8leE3j3SNLYs/87dOrkpR7lThoO2jAuYGd7uJL
tgRbkmVcbEmz9m8ToxQj657wmiARB8/rr/zpeptV683PxefIPY4gmUXDCx+NFknKD7Hofltmcrxx
5evIK1KN1ZV/NzZt/HOrJvQBkHz1eYS2BRhonKqxWm9o09ug6yzCOKGpfW57WNCeaEnu5bpD0RMf
grIeN3lUouEr643DEyB5lfNXp17xFdu4/Xj/OGo4qmG5xmR4IK7+CJT5FDsTfwaAM3kXhH2h1zev
6/86ZnEoONjRh4QzRESbZv+I079kHQJ6fjUktMZlBhvtvfww+ualcZyjuzhh5yFSr4yX3Ob75AEa
3Y9h1YTiv1rXC/d1/a9JZqxyrM5w82hAptBuxWMy+ueoxpVPxe5XXRZ7MQRhXcqjH80HPRdkCBtH
xSPkMTK7SG3NKH3JOVhmny2biB54gS7uVyPdY+vdK+erGB8RhaCzsjfa/rDj6GpkNLa7yFTGbVR+
uD2gGVu2EZ0acfX6f3An2xIwl4+vcfWBg29Rgoel+kcIaIgB/c2FPd7otAOHDnZtzwIZlVvB5hWI
5qST/n/5KG7/r69v60t9qqOQyVhZSEeAVGmP40ldlk+bJDhLl6fO7y9RZpEtwKmh6h7ZVhbs6jjj
3FqhOLFAekN8uZlvPYCeABd7X/yus/u6VqNgJqdcDAlcA9ewPlEu3/DMQ9tzjEUtg20vxSFCfRbi
vaookEK5C/+EHLRLtxHti3Ru80+2JyjkNqd/46pn5nKkpvPicFs5AaYy5oaYJxccD4nEsyRCF/Uf
mz+EDMPadjE8sYvGGIWJucuRV0cIp3MeOpxGW5IGkwXVNnL+APXpoc2aCf6oMjftwmHmEdS6wSlF
dEGA8iBBmsaUdUjSigxa4uZYDd+7wkUthE9gPcoCYoSplDh4totjRx5knL7PtrgVpX3jF5kZhFxV
P60pNSrP9slgnNcDiIdLwmJ3Q7I34S5orcFJjWGGjWawWf/dYbjHpnwloTan0ca3/8sBgVHzn2Mo
/4yjdb1LrXgGaDG5+djziUJcVtvLND3H7ggYB05QVaCO7d/CWZXZjNsNHOh64EWPXFOr9vTWbfti
TbzyREtFeyZQkyE6D8z+J88LfbSnlEOh8HC7NLjXzCj+rts+gnP3n4ICJaz5UeUkQBFNdl3ihr9i
Tj5NTmy6R2bEi2jc0lEIPI7lRcbyuTBxZ7vecyZQHwTG8M/Limd7VXkn5seinVNevrX+p7T/y8aC
myXbjSLsxJieHMY0cGhzfB2BfncG/MNrogkW9GJ7+OMvIJGFoVH5LTX88YLyNnfd7jVqyvTQTni0
bdW/Wwt6udmh35WmwD9QWg7CyH48ULyb/+im1m8VilAs9/XCvBGD+7qz8+1qD2+JlfU/VhM334bT
IayyMxMpWTyYACvB2Dy5zgSMULcDrEvPpIIKrNmZyzJcqNaYNss6mXADDlBtNFOkSx4fNZ/8MGd1
guK28dNbDMV97Is5Yhu3Bsjuii1MEnUbwa3u/EDbBDRo5ysGHk0PXVyJP1qMOg/bcgbfTT1aGwe7
f3DSQb6uKg/eQQsaFytmCtVep7ZO3uJ6FD692RydLX2KVCigokOCGpcpVSfDN526f/woJmehZS7d
DENMJLRbT/9Mm8LFTZ264qAMmgQdmZSbwgswg3DHikNRyfSU+zFEsxhIydrYcSzoZQ8y76XxHOuS
5xVvcBlnR4R/KChVg0xVL77JuZZUVKcs1gF/HvZflAZk/Y/yMfGH+cZ7EuDRS9p7V2v50sxjApNV
MrCTwnryg1YeRUaj5foTXUgRTnzhT1SIgCLfO9MEGDBHlbouhqwOA6dUPOef7E3FpqvmJ1JgzjNg
RQlmvpVZi+fT5tGoAfj0xWyrd8eJLqvzbabwvmQC1iA0dssk7KE/Daxb6VuKhlasNaNX34E4gBV8
/92bsaiO+Wl9Pq1SfooGl64x7rH+HWhuC6XpH9YU7BaTHhEd3YV9/DiN8iFy44vh+p9+a+6COD1I
YkCNLH5yK3dj4VRRjf3Sut477pujcKxH0edH4Ronl5FNj8bPet+tEEGAmHlj24DxCNfasr/lipZe
FX9jxsEtFPBiC1J6QBvFdMrauOlmb+Cl1ALXm/Jqj0N/syf7kUaaM/aI/NDHzb7L2wu3OA5N2XyN
ibG3kLLqIQbVU8EJ4wbCIi+uwk45L7mvSM+zAUclUQPUZ7i5ceutlJ3UuhUOEegNWoeEnx1l3p9N
Cg1OvCvZRZzhv3QhDmUsX6k1eia2lxQa556lYPn+fJnH/q3IZ5LMGWdQRj+OAR4owk22jtkdVN7d
0asgTMWcW3TpQfvjnpScYNssst1gJNz9bwIT4hpbvKvwWZwI5X76H6TAm73o8VXkLaxMcgnK4i0w
66+xyvnCeN6TgmqZdLn563tiboZ9mfjPUTY8roNQOzjLVs59mE5WtZs982f9rbPGehMLUXq5/DLm
fG865bvXrcef6h+KCGd97xmkP1nmOWiq/yLZPE1NfJ5S7wlQGGFK7iEh4/5YnFtTIyyzgBXY+plM
CDCXfxeuUO61Hwo2m3XzCZz6OvYjOnz72C0Nmg7HwF2RfHK1SmJhbBy8/SGa7LDX6VvKG50kgmPB
zbEGCQqSfQpUBexXI8ZO8e1ny0vq56ehT96ipPyHKq/iuM9POYGAC9sgarZT5rFte/mT1aP9x4+C
MTTANsJmZAf1n6aZrVB2fH6VajCdtNxCiJ5Ic9yu2e6eyhDSUmLhWmhuCOU4T2YOLMMmGSTdg4dc
Y/B5I/NG+K39AQZ+Xp1QeMA31sSp2S2f4+I9oD8+jgNhhPG0E75xM/v+w+JZjdkwmcehg4w/KwTj
ZmTXGGjV+vLULvQ79ZGPsGv4nPr4uYiIJ0B+c68NcnTE4rPwDOIINITovql+SuQHJNNklxQR87m0
q6e+xpk6ZxYEbkZDb6GeBByZ5fWfqO4Ym5vqzsXfI3RRuzbzs6c1vrmDruEbN+pNrRU26xpVLXYg
7JMJckPFYq7V3176T70CfNYku7Vlee4m6wPF+KFqi6fG/WHEWG/SbDsjKJuXBB7FO0+W8R8uubf1
+8Ql+mxwtiFxG46tRNlTZN7daYtHn0s/rMmC6zdNk4p87rzqmrTzh9eyhhuusu/SGN4KQQxo6Ybr
ORQndD6D81iY8ovW/1JK464P0qNlIoBv2vZuT/FX32aPCGle86b69Dm51n+uuUxo2B4EUZRroH89
VPAO5fwQzUGIueQSaQcHsPNZiYSMkhUBh47f+rXxN66Cg5e5LMakGBT1xWh6boTSupHu8oX9oNgF
Fb6oVrXnhH7uSCsep6J3NnFpkIFkdD52jOERvSvcX7szguWuxHKo6+6hjudtoLu17j2qt9Fs/TEd
N1hlQER2RGjLXcx86+Ky+P4POTnfBSa9PhlOfe+fc0s+VxYPNWrrjUw5/J0OGZwR6CdQ/n1glRmf
Xx37gAvsaOfQ9gl6aAcjNBMxrDbCVbnPTEWknXmssZOsf6tbl88AtnsjBnYpTBS9HskNFWYFYmVh
pi0bA6lDoOrUPRMhh5hXDrdGqb9yap888kq9Ogtna9qWKnpYC4t6No2ydQ/mkp7GTP8XO+5XsK72
gzg31cSLZ05/LSbwouTxsxUjG68sHYwnVH9woYiDbVFu0yg5+pkHhJzDeKrg4i39KQau54u7lyoF
qvB8BonK/yf8cvjO2nJ81V2EXkQOOCmTk2cP495tYoC06mwtTb7tbHSFlTXfEj1tZtQqB3/R2V/f
6h7sJt5zyv0VBbvO0Ni3Gr36BgF/g4JhOExELbSVeNajj/4cs965JMzhpewq745cEwrYW+69hXGo
KNdihTL60X0abwsvZs6ZIvbLwcJYwmQkverZScbf9TMQS3NIDO9BWahsYKz/KJxwTN4T91G7xGFC
47Xu7Efb7yy835jkOzWHS6xOrqtfO84LaPUGLw9aMoQrmISC70Qaz3kxnUg82hSVB9spHmP+P9OY
n1sFgdhKxm5Vvnlpgh2PfWcpCHHp16IQ2BiSPGKF+j1xdmhWPdBU+z9sKbs4Sa5jO5y75LdGT9lV
mGZrYnCFYzyuJ6rmOBLILDLObW8a9r0VHN0JZbNXGvfcjg4kCIBG2embY+RfmKvfyrHgWMX4a7VH
NqIbzoizWQAyue0naSDXKem/3AKiaY3UP/g599XkzIRXl99NhOwxdZG1D19mHvW7RDVPQ0PI4QDA
0cfp2Y+FYAvOvUPaZebe7gDIU9ehNTC7NB7i9GnkbRoNTCTRsr5Hk+AlEvHbgNIYRhknQ6mvbS0o
YPNrOgJaosi0sTfK5VMt6t1QPvkbYzhPwQWR/ms26LfJ9gFmNK9h4dTNMSqjARLM3rok120q6nl5
xFYB+YNfknZngt61LZpapHjlizG2zX6EeA9HSZzPII35MFYEZul+pC+9rYn2ioLK3cdGQ7dPVOtz
hMN29Y6QrIXsFL+uKaO9ZxZEFhkj8NRCEb3rcW2gwXMcwrzeNDv1Fi8iRrdR/3otsMeIzuCZIAz9
FfcB8iFHEjI8Tx4v7EieW2Rvfysppp9gKJPQcdvpvWVTuRNTsBzdKuvOYzuBoHmpp1dg8DxQxXlU
nZZH/HzggREs6N6VRRRaqsnOtgQqkNmA5HWMpvqYmCSRUcfSjyGuHHLBFsiKckhxx7GpNV9ZzxTI
huwwT3YkSp1rPEDsjCNufStJdsEUmwd/UOYlQHjAPFCMCHba+FSDg31CM/83umN38XTdb6vEiC5p
RpBMZQF6aCtOXvpymB7mAR92XfRo7wrIeBBjdB0TYirmkOkh4bA5myU4PHT+F9XiwSPrU7/Tnmfc
YCXFOfbjnDxqyzq5TfvaypnimCDrvxAV1FtdIRY0mTduGBApUGjN+yJqSOcBPWEDNbKpJsK5+OQs
vZFb7bjNEN6brr+NLFAzFRN600x1+jjlgijkSuQfpuGnTNK9+K0sz+Sr9ztFokOb7OYu/Wfy3G5g
xOZXNiPikRVInh8Q6G9KNAQVdoMtKESHYEaBpBZ+ilHXJ71tpXfsqYq3gz9ATpvwcHNNkLhCkoUW
HOQ3qgVxNJbv/iDJ49Fv0ukYk+OxnXWUnCXhHocmmbJTueLpiQ7mf3atQStNjkmGDeWHy+qiqgNa
QfDE4bSrWhxSRjciYOhScpUSpbsjguXxXMl4+WCm9raGjD4ty2l3Y5OJU+T7PX7MmdAuK3WCneM2
3xLALkSUl+5IMCrUxglctO1L4XmYmUk7TFtToU4mh8NWyAjTKcG5LsmqR1E7bJrULo55Zj+bo3Tu
gUWkl6HZBrzk0XECykGs+IcorFeWDOzhsXzvFoAYBH1oVGo/3Tv840tupK9Zln+Nlukc03Ztr+6b
52xyfuRYDJyM2M2wD5IpF9fvYrZTci3M8jmzS9o1dGJ+LpQUb/zaK7ndZ9RilXRoGXQaf/t/LRup
0Tn18GTX1l1pK/SlOK0YDqjgMS7qa57gO9HqSWORcCKc27Bm7M2qiQk1z7b/V4uuVnGGcdmyxHUF
hppZ/h0AX9ug+PaBWnWfwZ0zlS4r/sodgB9u2s0F7rfBaJtbnyLOw5v6nq3JY8J7F1iaN73TdiGe
jDyMbfBzWddv6v+pO7PlyJH0Sr+KrK4HJcDdAThk6r5gLAwGg/uSLN7AmCQT+77j6edDqro6yeQk
JY3JbOamrbLJIBCAA+7+/+d8p4SfsNSKvOZ8yjIIhPlxHpW3tleA70SklKYrgO8bdL93SdstdDA8
YEhLgnidIL4Gj9A+uiHNQZAMV98ho//6PP5b8Fpc/gcgs/n7v/Pv56KkQh6E7bt//v0WzVKR/fvy
mb9+5+0n/n78Wpw/wfF6/0tvPsPf/fO466f26c0/mCxZm111r/V0/dp0afv973OGy2/+Z3/4L6/f
/wqA09e//fZcdEzA/LUA8NNvf/7o5OVvv3muoyBD/MBaXY7x5y8sX+Jvvx2ip5zPI8TZvqbN68cf
f31q2r/9Zknrd+1KywMjJjS0HOjPw+tfP3GUJUylpWTRCLcWrlsb/u036f4ulHRtD20qNVIl4eo2
aLX+/BH2QKVNWqG25A/+9o9L8eZm/fPm/UveZZcFnpKGs1nY0/+EnsK0U7bSQlGkdIWkVvEOfipM
D/gStoCrIPsWA+AysSMn4BJdF2BkvinqYFVgJmEjTWmJ+oj/WaTiOyr2z2fwDu4aMqmgnuIMKlyK
6Txiig7WON3Xw9l0YtfAWKurCAOu02LfBAVnvPyPDOCz6BnjbfGtfT+C3wz6L1ESla8v0dP73/p/
cJxby6j6138Mnp/H+FPR/PhYfP/1P8e06f7uSOUoafPGBEP915A2zd9NVm+ua1rKcjA8/DWkhfjd
NqHZeKbnWcIyPUb7n0Pakr97TDamJ11t2pZLBuY/zuo/M6Tt77HB/xzUBlAAd3mk7HdDKaH4OdQd
xahqzmkTeMV46wQdiSO6sKrHoAV23rcifk5CMZxHg9GdSWGodB3nc9WfzO2YjSvLde0J/U4wPkaF
ORKvRjDHK0Q1zKwm9inJKhYg2zjP9togyBkEh6JVr9rMvi2n1KKTEyFNAz5ArxIHt5hwn/AoIbks
0vNR4EIySzj3rFVxSXppf17FVAAbNRNSxt6eggmmCgI6HLu90bUObr0+cQ515HSbCg5Qi7PCT56p
h8Pf7aYy3QXWIL7RK6H5nLuTedbVAS5Ysqiv59FmJ1zgriP/LG6RrpdVc6+mpRhhs0y/kSFvrmPw
YDBjykj3N2VKlyoWLR0lM8mbQ6wreSV9L4H9GysqvNnoHUw5YgPRwwgVSpPwgtPKNy6d2OpuUtlE
99XoV49qSMDpeVVz2k8VLUDpLvhK1x5ucpk3kFMj3JBYmQaUHzP+uk1vFDRP0l4gIc0gNkVFV3yV
CV95M9DdOFYD9NdVnDXO1q4mQjiSfrrotZVduzi3jj3bLLfCy4tzo/OsTUcTAzqBcFh5+HlpPURI
Dq4LXat7mUMYITtDhqiJ+vJu1gaKzropTtnzhRs2Z+Tv0VnbZwORAAbOmW7T+CaNNXvwLmw/DUg3
RCB2nZa5OiibCRkJRL1KrV6d5UXJ6gWfz5VH6WStUyi4kgbNqYyC/ICjEMm2QdG0X0Vd7l3XjSjO
W4VjCUkWhFhsEJCVjIEhhv3Msrad2Y/HMAw0RRvaDvsyJUM1CdIMFbtRbasUdF1lSHEZjE2zqNGA
Xx5RKfZOuiFRNERGdR+BdrgsOhE9Ihlsz6uKQdfb7PdYJcYhhU3D33h5XCGZG1vrXrRZ8sLNYXXl
TDEe8nhEaaEqx9/5VgEpL9fgFl2RNPFWytG5VGirT+3MQ6COnPw5hWqMpIXNzsF1u2AXuqmF6yLN
HyM1y0PkpHjWDXoGyDICikoWEAhPI7xOO1ygwgmpClK69LdzZYcnZPkZ30zHsl6rGac+iLqYKDCP
3bGXpYhhohSYuUU7ECQ7xeLBieLT1ImqvTfp7ESVGbU/SL0Fc0qDx3LwcFViDob4NkfDI+2m4CEr
rX4zS9d7AT8Esw6r/m3Xh/GhqnvzbrTs/n4wjAjFcjq/hlFHpyOeB6qTcuhOMQi2KLcMeRprS10b
U2k+6aJnbxRgOVmnNRuflLu2HxJ2cYmNdW+OcQrOfpOet20YnQ5pz97QiQfaS3Ojw7tmDrPdFJVY
Rm0x0o+whwbAz5iykrNwHOmjAtoMooLBPRNTwzxpYjSVogEGOtG8cb2WGbuvJ8Cxg1c+FaQDpuwQ
dXsZjwIII3Cefu0EutlNYdQgjkySJ35cfeniiaK56Vl3GW6JTe22tATTqlt6o1G6MWttHU8mNwzD
nHNBSUnRU9bxQ1Jk4R8i0fGuiQe08nWWpgfcbPYmnqxmPWSxdTpZxN1kVE4BPk09Omy3uWBxPJ1b
oqOROgzBKTUaeh2eXzkHihrD60RGR3bj5wKXO2K/26YA5zhHMjyu+jk4m83aLdchZeRVz0sUYSUU
orFx5LmLl88+Ys0zXnracE6FQvJCfdNdt9KfLjtR88LDfzEFhBpRAF00goSpWxlcZJeBv5U0Hmb6
X5F3go9kAXbAVXTNqdpyyPRQKkt+yUXT75vSZV/fR9FrOFQ9SeMTS/AyBhYXt1AoI3TsxnWfWdbj
zAKNLRqFIn/apJ0DnxiTF5Uv23FBibMOOyqHynpElExzoq1yClK86C7abGbEl3lVvmaNEW2TUXXn
Sk9texwNlXMas7g/KBZ5+ETTmNxHD89BzX7nppyDYZdQyz837Gm4KIEXf/FHXRtHclT5bcFin5K6
n407PH057sYcSt84h+FRH4zl16EP5kOep95VbyjsPC5PSVMED8Lxixs3RQM0jiq+MNw62wk/1Y/g
IxYTXm4FZ/UMtrLF0bCpRIuQXxnVmRWQk74aUl5LZV/Hz2UZDie50WaUdOm+juDDt+Dd9VGGkm0X
Tql3Z1l+e4LLtAW2L0x9CyBPX1cpsdVQ2qivVpN3IL7P3NZtYp6Xi2AFywOVvhLluliQmpSSwtE9
hucTLtSl+KUKxgWZpKMvlhIe+9+6utGzcl8LMSPBCBrfuMsgRm8UdKenNHTGrVWyIrahnh7mVPRn
5B1QNByE2vfhOGj0oIQ4Bj0ViKNY0RUcmMr/CCVgBKBNSM3SSJhfq1D38FDymPpvl9hgVTIhzgf0
QrQvkyI5nwoFKHnsrB3ixnoFRGiduG6wViXsNrbxyW4Yy5DOjJG+toXnVkcBwZgMV4ycR7nbQUxn
++3ivvS1InFimm498Px7z+zQcDVOf+LQIryyQvpTeHLFSaaA74LBFDeOKvguHGhViiasQACo4pip
O6brI4ObVoL0xVIO1w6TwfxF2Fb/peEhvkbbw6id4q4gMqA3rCuscTbStkiH9zFZ8nuAQfVTxDNy
XMekC0CmyvwVnk1AzG4ugmIV17WM12lFb9IIjeo8zHtEIkbYHcDEVafWQnSoege8gmeO8lx7gVyV
dPqRNlA5wh1XZAf4c/7ejs35ib7DfJJ2hL8nTiEfUZ3DI3aS4YFkRPsyC7P6JAv8aT+WA7169JZo
BBNngVjSCO72HTqwBaM5vxAOtA5O2YuXRUy7EZBK1DPvQpZFBB8uaSmhMu6DLHafw8pKCnKfpT7H
bZgfXGOyNsbowifIEwD1HV5CKqPV0HwJlTYOlfKdHcEGsOT8oCGrOSDrYRVgymbT45inVMazYyju
xg4/pzwEhWM/Nx2BALQniuYSclZ2SnfdPGVmi/+IWjHd4gxnodL0ld4XwRScpSmAUzdVE4LNRp4N
Vh/s6yBHuxcTpcqlG+HeEfsQbtid+v2RKCZ9PudxgjHaqW91lwS3YoJM2pohKR7+NJ0MLBe+MJfl
JwjhO3TRQwItTvoGYc4VlSJUZEZJB6sZqfi5MB52kqF+x4opvs/gN9GbtKinpoEzXNYtoKTaKAUK
IA2g2Ul1LgF4wI/xS0XVCXshBqAaHIdMmsdwqQmnMQ4ZO5HtcFRknb8OQtTJDnzNL01WTF8q6Y63
5ozK1NbEqAgqoEhWSQ4Pj0n4evJ1n+xG1Xyp9LCZ8XmgAZVyXcYz+NdWFNYtjDRetyXBBGymn/DC
4K9V6FnP28AOt3WuIJUZGmuiQKmxQ78X4tZnJA1CIkZv+zx/TmEGXrmjTu9kkaTHhVD6zGwyIE2k
cPuHBSt6IU2clHXvj1/T0YjuoziCGW4WcARQkE/GlWnY8VmLCxvgTmOPKEBs1jTVvPhMeiOiXgqH
Ep6mm7DWy/s62kaBZZIHZ04bWFIoEFrbDc+IlOqxElj+oex73qd2Z66x2ImND47VRUY7OJhDwh4V
kuUI6K08J5MaocEpNdknmr0VvSnHWWVD1xDwbUj+c0rtK9olLNFCcOUnPiXcEwRlwQaCdoVnNUhP
nTzsL+PYtM4LLl6Bs4FjOp6bW8he5XTf2yjio5HMZOgI80veYY53YrwteR0XpzKm5JtiW7vKdJ08
CbPPb7RnIc2VVgtY32nbgEVxQ98rTCzrShUjE+6EITQvMrHrYunfj71TI4roUuPOaZPhxO0s62xE
0Pww5W72NDdk7LYF6XarkrzinTa6AsNO3DOYvM5+mr122FFzMOg7GeOL7aLmYVLrXjRWctwUcXHQ
KSlu2mhxOtczTRs/W9BY+F0fh8In69YR7W1vYW+0RFpfsvVykXtbWLV4KMj0Yq19bNcBpTjfHQHm
9LbNLs8dn4fGt795qDOvOjoEt20L4b+zpmCFnQLQkwHUvQ4L68mh1ryzswnLeMDD3Sy7KbyJdMli
ZUBWVRlm3C7AMG+QtzTgJAlI3J7HhmQCN7wDaBZcacv1kFPgxiSiIXlS8MD3mWrURd+W8HRGsSTg
uPNVZenquQuUujetKXzshsB4scu66TGasTIsLM22FrIbSm5Rbrxk6nmf8jJnlYWcjo41slwrIl5G
xmj9nGmUaBRJuqDLXanTIXTby8ouGcBcG3WO9cd6kqYVw43RwTPFVaJ0+kY4qynTxhnrx560FRtH
jaXQ0HSO4OdmlyELNhPFglqI56pr3fUYgncDTwuGw8kDa4MuAyz35PS3vJ0kmwfYZVFQpQeVxaD7
7CLX31RRhsAG5tlZm4zyGp9igacecPG965RoCFoPd3Yh3HVjxdTbQZrmqCVn5zXxF5vobOJrQ63G
nj4a3PGoxWV/4Xe08zdwknwCLC2gQhbkioOYbS6yx4RUglxcpRGGMXZeWXs/SNZzfcVJnrHlIqRR
pyWK2DLMtxMuyIuITewlbnS/wzzb0RmrTaPccLXqTeq20RXUEBJHRMJuuTAN99ukOlYmST4i6jbF
fhLhQsLB36CzwuIpM8TXtpbtQxn5Pu1J27n2dRev3ZGXJp6MptgXpepJ5chQpJkCKdsYLaJsVMkw
U2epAF3TRNi2wESQ/hnQv8rRtLa6mOXXIcHQe9TlBKtQpTfIAW2zbG/bffctVAHI5b7yDXQ8brbj
IEdGJfSuEFjn45PM7PiKrtMkjxMMqIxt0RyAbuL9boR2ilc57uYLNymr5MQcG31WQvhdUDZGhr0o
leJ6RgR8yisrPUitBRAkxsDJ2C5s15LWiHehRrNDYe3Je2FM6gtggxm1eBmygXOdO6ixA+oVDY45
hlaCVKGrgsdqNukEsWn4GqmuZSZhx8YG3VgmhDI8IWLbfDCskGZnMwEUJO9L3mOOb651QvuLvX3o
NBjJDOvGyN2G/6OdwuEoTssZjX8re1r3o518i+2JC4fdpfzSS6t5jY1cvYRJTMSWhtjz0gXFRCt9
Jt7Uq+qbucgm9ECow9mkZz3iNid0n6fJMc6g09OzwSnP62hy5/QZKkZ1GgIMA2jXDl+wLnPzyAA4
juOuO+uZRl8zL/K7FUrsEH4lGIZ8FWUDchG3K8eAfXmMSNonLDNYhdKY/3DSMGOFmAR/hEnR7seK
rqPdufl12rOfdh3EWysRluEBVQJE0roMo696nhDcNsimRC70FwN8JDoxB/ye4WTwXOgfsh+kjLbq
swrusl/5frS1IU8SYONW89eEupqzLae8v+sqFJAUaRbjl+/a1n2LOXrYiFFWL12Y8TbAmkGzjrgl
6hNub8s9z0c+HkPGpjmE7NvbZex0HuKll585ZkFmCGQAC4FZaV4ZdtNswFOxaoqBm8InDzv9UFWm
f+r5xTgBT5bDqi7NDBW/ITNoKqkoaD1GyoRzMeIEQ2FufSujJP2iZqR3x1GQGFhTIr95ddwR3w6D
h8b8mOL86JrI4vXFlu+FotZ0WSgfd4RhJQ6ztp/ZMdqRpHz0G0oqq6giTXKm6XDsFJ0JYTrq8RQE
7uzf6TwoHuMxQDmW985d4MckQ7iGe2ojitiXBOtu2wga71FYOfP5ZAzJwZGNetQp+qQVrq/xSy0A
9GD+0uYltPDwIq9h2WzYVvmbvPJtjL2DjG9TVBnzeggDZexhbBEdQJpAflCW9nZJj9+0c4bmxRcD
+qMxKhVKnUAcO1Ftb+gJirvCmo2VW7BE9+cyeeqxxO3oNFoHMCLZQk3tu9sB5/qx6OvwvG7K6pIl
OgGVQSmR/UzZfFVa2EkBE4htFBbY07BI5lszcyYCM5rWuKa5Me/HOLNWrVtUG2d0IayiWfO3Kund
dWYDlNrnKN+OImDxCEDAy+DSEMtW1i1t3FQViiBY2OUqbUV2S0UURHlR6W8pzK9vthuZF8ZIIjuq
6gKWgjDblyyhVsqGP1pHzug/GuhFcPQRj1UGhoNc1J4OQF/lCRMm053Ws/ukR+TlGey0I0Gw+Asq
6QXn2oUE4MhyxOJi2DdWJ+XDHBnVK73T8A9QAuEuQNI1+SJ6pos+nSjlzg9VnYPFKT0Cc2pTIZBo
kmQ6a6F9XiMuch6H2pDxBreDRGlg91/zzPTWfW4RRRhm5YrNR0rxxGtT+OIUAjYtAOlviVeSgzNg
CWPtLR4TqUcL57mubiOPJ90OS8TVOUSUaypp2dr0SfI9ikqSB1dDkiaHDEot3ksXakaeEEpcILfL
s/JrYagdHjk4bTrDZUwKhTHsjBDJOjJWXhjC8Y4DmeY3zvJt5RAAg4CKhjRMRHzuKHaHjHmoZUY4
8iRbx4Xsrx9wBhqvap6NpyLs2xNfMDPDJ8CUwSUAAiMzxS4ZKsShqSZ8AFY9OnDzOcaR7m1304TJ
0CERLTWUK7/5CoyF6luuGzTflNdOZFmPhw7J1ckUGyI59uCODasQR/8GrFnIlpwAi82sWgySBswm
YvNkVO0srdw9seWw8qiwEU0RpAQs+cDJt6USKQgZp0aNQ3zmURb66dlUjDbjCpPGVKENLsZ4RLCl
SbeIBYhgEwnCyxITtEohZOOo42WI4M2YWf+MuEK3UnmYX4IJqVIGWsRnH7nXTpffTTPutdxucYZQ
Fzq22rLfOMJoLxO/NFiVBfkuhxS0be3AoMYXDle8WIcNxR4i6AJC3LLakpvOFNW+0aY8Sy0RfxFN
AzQmRsq1s4K8WMmm9W7LSKCLmtld4tkXTL9J/1QOhUUIQOTC8wapgjqdpR9cxHSnpOdv+zGneW/P
i5KdMHo6EQEUJliZBy+YaPwDAseJj5korXEUJFZirGxXNTdZGXfnDqu4FYtUxp1KszPdlM3OSxtv
UwDqJDEPkCyXmrk1Ao8wxhJAf9sjFfP7KNhXg3Au0qLl6TVa44wSHr2gDNnvCmElqlpnrHFw5pKh
YeuA5XZmh/s0JtlviKzilBwEeUN+d48zywAgBOmgyZ+Y5zMY+kpnZAUEXvOSBSqBTBl30Wnj2fBa
QaxQa09cdRJPNLBwUtpQitk2urdpu+TAFa61CwabjEUnjIZ1Ug9GeTUwMq9BAfqozwdVpMcJO80Y
YoUhv8ZR41xUcxk/ZI0t0XaTmXfJ1qXYtLiunB0KeejNRoR1NZqM7h4+q3OL7BhxSw+E/trHhThu
mQgTcA3R2D64ctHLuXaDnF2FRXwnkfruKeW03tpN3OhkgpQdMBObBsgxStDPrO5mUvMsUjPIS8uJ
DIkaw3+yR4dbUEFDHDdjPzDLi8nurxErulehp0C/uEYcnBey7oiGmSB2r0eVinanwnIk+zxMA+w/
oIbSdetPvcmOg1iOQ0DtGL712ETtyhRFSo3ALKfnMTTVBMADlc2S6b74ViMfcnoKR2bc0S30j4s0
8QKYmLVvP3htaH4zy1l7N4MYtbPmzsV3TTNFEABJYAHVWAtcXpcNBenoGXRFO8M+ZlFH8qvOXqNh
lvW5Fcw+XDKq4AM5SEHuwqCaWCcAbx5fzbEA4NB5VIM3ZAoNNYZT1oeYCpfK64xkgWUJGqTnEctw
tnW0BhtYjYC9KHd1zg7qT1FvnMKAG0OBxonXMQpihPs0RYGCEdkqtoXQ5b5oDbYXwQzxoVKDcSmR
DW3TBsgqr33dWl8hbWXXZgKWGefOcANmszzr0xYNT9mj0w343Wkve2k/1mUav8yoebEtz/Wlnn1W
gcG8Qz5XVTh3NPr9qWcKJDGlPWG6w89rm4IFq9PF7VHDhNQS3maED40Re68NK9rXQaH73HStwXs1
pRSGsi7uq9dgCJBBGZlXjijxKjS8VOiO+oxS9WTa6VM898RaxDQKzjvf06dFqtuVUeXpN1er9qKY
BRTtYIRcYdaEE9Y8Q1vlC0Bqxpw88MXURs61XA+zUBcBHJxTF/z1FzRU9TYWs9lS9zGMPfiMhEbt
yIeBaDy1NE4bNGH4dXK2NE9UXVlu0/FIv3VAT/8oYOhddNqKNrklm+cJffG2LB1wSUk8hGc1PVvo
tnCIOhsBLfo9lnJtUxHRwIZdnJIDLK8zIbubdsSX0yjd7cPSqZ0j9F/RgyOSgp6DS1XJmpqLLBz0
qS8cHnW4BKcpnc21qkDz2tog26+2xruJKLIDLuV63w2tc0KemnGc5hFphxPC+xoCSnQ0dMV0LmL0
QgPbt+mo06AVw9LD28x1kdcJT/VN72L0sDV4Hgh7JZtf8sjwAVwCa61IxciHe3aHmgp/28hdkhjB
Jgaq/8ji37ssSUA+tow82Hl+M4DurFKLoONI9vTHDXOZ2Zq5JoO0lc6dP4PtWidmm8FHLVywx2TQ
HvlN3F624Ev6A21kFFQhbxkswD65VQVrI9YeJHwHgzpDxmWsSxokoO7tUf1RgJfo2cp29rNnai4a
kH3BBrzRe6sKgyUWp0tNQNhjXnLnRmVvhJUjzaKQ1Rub/xGNyf9HIinLQfTxfxaPnD2lqGD6t8qo
75/5DwWJK38H2YM2Sksb2cdfAhJX/O54xC+5nvmX8OlPTZT7u2USlOrRtXOlJ6i9/SUgMczfEZzY
KEtsYSvbchwir/8rEpJF9fRPAYmrOL5Cd8WpCE198rvA5PnpOsqDRUP1v0CBVAgo4OdJPVMvvMqb
bt0VN3GJ6w4FMt0qMyFBM+0+CXpf9DE/HZgSl6VNvqXjfo84/+HAbENYC/StSRzRA43AjYndYolm
ZoYiJSRedQ2D3LFXoGmJFme6ZZeCoAYhA9i2FuKzt//htv2prnkjEPvoUkgcE6h5IL2Yy1X/MSg+
N/EL1k0FxxnR5yxajIAOPRAJVkwRlwetB6JHM4b77PLXRxYfHlkJhUvQka4l3kXUs8hvSrbM5poC
/XEi9l3m7ljVowountJB3/nGN23ZtBVJmHd7HGpq7zjprivZZongwVXTGaiJlVmu23HNhnT96/ND
EPjTrVKea0rT1o509LvTM6TX5yG+0TXr1qPxRprjGgrcGZSbdTLlh47Oxux9qpb76KKgo1KOQ4yO
MBeZ4o+3A6QMPTefoyZLQTiDKkp4czFdprhuSOwMPTxy9rHnj6e//rbfR977R+KHAzvLif0wMh0P
xUZv9ua67OdjJlk84SleRPfBsdl9RN1qKMdzlI63I46xXx/7p4dCW8tFthxL8FJwhPv20IJuem8u
8XeRopgEj63FxU12BIYJY/t/d6h3o91pqULGLYeq4aHT6N0IHPPo7bexNXySOM877u344VvxzAik
nNpZ3jhvv1VfmvNoRqG5Hgn0RnyPYziDvJoefv2NrEX09ubGvT3Oe4Wn7jvpRYS1rmcsEyWym9hO
d6z7T9G/QHmDV5EC+gzqVYf7BHH2za+P/9NjshxeSEXlwUapZ727orZSLKLqhRWIK9gjTQPGdTEF
xwEIqhz2Iy/RVabV7tdHfa9rVe67w767upgoU8+KQU0KPF5gVt15jQnaJFuG2kZrUj0AW6AstSoj
d9V99rAsX+qnay5NaTm8HxAivn9YYmkMtuTe+u4DgH8sWXLXTuP5IAxIvGyonb1v5E86e4xfA6cF
+QntVjYod/oty7zdgpShw/TJNfnwVrAL8BzbpUnvvT8rhiMmC0YCLM0eDVybhhuQ37tmSXVK5n01
nlgmhXcDBtA8JztPqX1HVXZOi2M0RJe9ts9YmkfWaSbv/jvnxgwumcAdZKXv7pcXTkHQh8y4y52S
f2TFF2IM1k4JRgxEGkwKhPDHvqtWUDGPULGt0E+tJriWHpcsMnAmkDRE6rwQn7x8xDuF9PeRJLTy
OCnB8uP9lIycdETEzDQ0KY1IpaefMx33831AA7vQ3WkhvIMtNXKa4LqYgKAcLcHfOa0NL3aA3Nu7
SVARdfUdtv+2v5jn9JD9V+ciRrs08dMjCF8EtO/urK78echnwhbq1Ni4xAcleKVbDysC6X/LVaLm
eSbVZwMKye5Pw1yxGEO7q78vwN6+whw7nsgf4NIEtXdC6/8izaBbDt2mgwJSFyTTeQQoNCE5HQ1M
IXJCB07D8+/jz8b2R0PbcaUwTRSttlrExW9mp8H2YQP1EOv8ejf2zXGkg2vHb08jbT1H0RMFI4Pj
fjJol8v6/jHHpMPMhIrfdll0vjlqRmxq7c3tvCaPmSb0kSz9W4+3asbM6BPPa7BptWAFhE178cmh
PxqVrumyCJAmaVHuuy/cs0exYsub12oOH/puPG2m2xnOt554u7ge0QPjkdNgnso3yxmoyf/kufjw
DetarnY08AFWy+9e7BXoGN8ll25NcMSpyyacPtSxIaJrRTYH4jAxnsKr+v79YXx7xsMnV+CjwQeh
21UmkmwLvfnbi59GYVpmC6ponrJdezLdw8XcoYw6GklSdbPxHE3phY9OkkzlVV+Uh4jc6CqvP7sT
Hw0CnBpsPnBr4Cx+dx6E9fYWMVQm9CtQNV24p5u+gzxzgCdxbRQ+sU3pwQuzw1gHn10D+cEA5OVj
8cxLIYX77rkvXXNAx80sZ6BCqSY6c+gFFIwURc4mjEzPr09sF2MQKJrROhVOeRKPf25u8TV87CH5
6NlzPYwkzCvQjd8PRU0b28S5O+MBCzcD4MZSQ5oI0jWgaiLTulNNYEk+rn99/5dF3/tnbzGtmJLH
nbL5srz6YT1q5jY+UYOVWpX71KvmY2EaGypuu2UvMqCT/PXhrOXv/XQ8HnW2hRa7ETwKb44XxsRP
pIZkEbqgoBrChUGMtacFmdO2oW/7cIu34TjHL5mjZrW9gwi8WyMpLmX52al8tKLTtnYVN56X3vvd
aS7DBlQ6eUkjdjbXA3SUITwVlLoBH5TNhTmM512CfzY/TKRYfnIhPhpzWD48wYTD/+I/enMhQEFD
vygc0spGvQ776Fg66kRnz/ShryoxPlPbPvj1hBd9PpjaeJri/iug70/O4oOnjkdfs9OXmt2QXs7y
h9sf67gbZ1uBMa3WsQP6iCxNr8oIiMD1SMABaJaVOY3HuZl9sm7/eY+OjvvHQ7974IkEmJppIai2
Rg/Nx17FhA2GTofY/lJl8gx9x77Pg7PIivaEXZZtd9t6sAoieVbH3o2yPq0afPAEcimEyRIbbyrv
47cXIyEiAa1M8ucGaYz3DQrZusaNwG3yLX3TZM6Zg5PYxSxIeBZ5RMmuUQZZ3cnKtzt85PEVEeY3
Ct/pPHy6GP/oZmkk0jw7nCYpT2/PLzbifs5czq+phu2k7aOuBWGcQpnzwm9OsHH6y0iQJtB9Okl8
eGTNIaWk3MRc+fbIwSSDgD4Wg7UOr50EUGvrb5eAn2Ry9q7XoBloV9/Gunn+9fj8aNUIw8zjtihM
4rZ695VFGDmR+i7BzNjd0aBDbrcdymEbLNl5sbMz7PjKZv62ye1u6NEG/UUzDZtAxRi4l038t7Ia
zg3RfgUGdC2P545cKLYFvz7Pj2ZxmzocD7OkuMZ/vb1Ahjew4+38iQt0JGtQonCejsxFhm4mfySz
S7/D5eDWdEs46op8U8Aan43fD4avbUpX6IVuukylb89hbhDApIplVKu4Hib+1iS66nPsJlO301O2
9pEHE2fx2fJ1uQfvXun28szwtU1FH/ndg2ylwiHfjkVjhXdZhM7WfGostU89QSFJrVoAI5QpVzPc
Ym+C2Ah76ZOr/8G7lJLasnxE2cfU8u6by6ZBOQgEgRJDsK26dDdkyZVXGYd0SIFk4lsgzQJWMVk6
u5x9Bpnw10bQffJKFx+eBj4DKrG4XLR690ongN0KYZYxoWCNVhVYQAvnhlVjPQltmOHzdOdW5lG/
5DDEwRMxL+TnEh1Q9qfaih/p8R9bTbeJompN/mFqei9G3pK9JUAMTfT9puqzxecHs/FS7rUoFVMs
xfD3dsjYFGcRPJkMFwTqlTccGtsGooNYqBycFwe5gzHfxfSNj8YQyhXxCSFd4URlp7HEG+esPrmR
yxV6P5Qsy5GmR52KTci784ntJBqWJIW1lQMVJ8JNO9kFZCVx1FsVakCjegq67tTK5VnmQV9AJPMY
TqRgpexeU3XW4nkdo+a/M8IZXbhRFk/kT3M1RGa2jAEofmDJEhcGPf9IJbtZE3pEuqOueOpbTnIO
yivY4Tjxk11gZt8+uTof3S3Ls3kHIwWh8vBu7QQKepjg+RHwWGW7SmYHLctLN/duHb/fpjfxDAtn
NjClYVaKE30TN/PBS+RJii5rtD975y1He3+vBIV99g7Od1f227GT0jAXxFbOazeqcS32BPDqlxB6
xf8m7bx25Daidf1EBJjDbTc7TtKMRhppbgjLsplz5tPvr8Y4e0+ziSbsY9iCAV1Uk6xatcIfVJ+B
JeGmzOU/b7+BpSU1amTRzKZbPL8Am9q2+lidEK3HiKa2ZFd0baE+csgO0DG3/KK1T7+QJBpQdGnz
gG8kxsy4sBWCEBpzUDgAivUjCCDQDMbRb4JDXVCn+9WTV0rI7OB51fP2a9tfO6Jiy89fM/AS8AtQ
1R3GGZevuQTVpDQVP6CGL4gjnP82oHmhiGo5lu4tIz7qJpBVXLRHXaIn2B5aNBRg+j0PP2+//aX7
hbGQLZui4Xp1OPNcUbsRAToXflNROG4pd3eZlTxP9qMzHgfZdmkq7W+vudR2NWh4wmumMBNf/fLx
1RAPIHgYowtl6Sv6VE8K+nTSFuOl0vrbxq5AOPkJkGWCVt3K2kvRCJnkj3LMMc2r0txBS8Gc6tGN
YNv5f/eG/TVvuru66e86yzgCoj5aTEqYmJCJwXhtyifsk465hDWcZt8BAFr5QUub0TQMCxSOBRPm
Kg0DI571jkIrvUP3pQteJrV+0sEdDUn1ZEZ4PxfOthjTU6biVR9Oj7fXv94AlIlMksTQ0LSY0l9+
iyjq5aFAX87NS4A77IMpORu+99Xrg59/4BkITu14e8WFvIolbVkl7jq2c/XEiRnYORYZo9vk9R8q
RPhN7Z+czLyrRo1C7WwU/h72C1Ii2h1d4ftQXc19r9MbKgJOH5ekir7EfH4G32xovSQZaUxoRxF5
teGtR95ZtMnARB5s3vugx/jDYWFqfI/6xF15Cdd5hahJTF21GaFyCc1uxcnXqsQu6EPQjTuIZNfq
m9M/fd34KCo0vUiPyO8Vv0sVzq+pbQLAILd/xHWfQJXJapAw4sOT6M2+fYaQ/iSUANwOnnZcQfvy
4+cQCZq6GHc1Yfj2ctdHD8kMxnK0sR0x4BZb8VNdilC3UpNqDxSkdMYQHivrAWNMJD9pT/x/LaXP
ksdOxmmsKlhKjfiAIJCi4kuDZL1s9GvBbOlDOjpdD4tki3JmtlSu6cBkVZZSvJZtWz3bo7XvKi3f
ZCW3By0ReStDSZKAhSAfIMjWxntUmY9YeL/ffuqlswyXH9QAXCPoP7O4SjchJS+0GB6hNZs59ama
7NfAVh+Cl6J7t3wfuOBqj2/hKJE8yXR5Keboec42UZ3X1jAlOKDVYb9vOjaS5gNDFGw+mONQ1ZEF
PHbSW8H2lYtsCw722+3Hvs4gCCUMR0xG2sRRebavcqp0BYmJwW1BMOeHiJwxiBGwf2u4vvBN+veV
CevR1LRIsPlToD0+72O9LqswK0MQdUHqZlaAr52H1R2dtr8CRhoSCNDRyva4+b5Wpo3Me/YiwFq3
H3rhW/MrqEd4YEZp89GLVWOo0OdS71qltJPxEIIpf6cnkasUwaYGy2eM4U9maw+3l10IGQRMBRMY
UyN5mifzGSSiQYvQEzdoh2jMCUuosZXWol6JJAIktNvLLT0lfRHuCN64ac1bBV3uYLbqDL072okb
UnBa6O22puHGCjspvcuZ2SplvHZDXd/JqsiAAeUwNKKVODvTU4bDYBilyNUxM2qHVxODUFC6B5K1
DOsGWFq+/JKFNPLr/xAkVepe1BRoOzjmvF/lWKne4LuMgGNItq0m9z301hZlPj2IV8bfSy/XIAwL
7AD12XyuCEcfF3OwX2i8CGuxxJU4ObIcnupp2EeQGYLePLbBsJJxfPRNLrNfFbCCDFMS5SfKwtnV
V8H0VmBpI+6v/+UJ06463pco4AZB/h4yDMitP7QQXqvlH4IUsKkCnkWxX2/vrKWgAWJCxCwGE1dJ
yFTWoa/nCMz7SXAIcjwTDO0hBK0HlWY7OdKuAQt6e8nF943agC1OrDizl3FDjYANZynP3ZP6+sxm
CwPF1/Y5Qo/YsBhOQrtN2pWbcCHZVlUueNgogs4FsvRy1d4MICwhx+EqTuraHcILvlIfsah2Y+kQ
i948Tt++7+DhQwYQqvXp9lMvvWgEkVRyPraYKoSVPkfLtrNqM1Z50aPXHRHG5VoaswAXEN8174Ze
Wzm7SwGKvqJDZgW24iouTppRNwjYEaBKZEWDFm8v9cGSvyHwvxEDl9sPdw39oaNsIhOmmVx9DP1F
zvMppzGNwJZbQ+a4Dqi7ltax/EuZzD/o4bbjsB9xFi2d595UV276q5fqiPNKh44qXUZrav5SQ9iW
Xg7iqIKgX2L9nkXo7+vNnekLCFC/Y+71b5/0Y0kErFTeLdSm2ZMavR+2WjliUCrpBUSc6iDlw52D
cFPKjKGwzXsMBCsXgSMYZcMaVEa5+q4sTzSkbhfwFe6eyxctQ+gCJEx7QJJLyPH4GuJY1qCtwGW8
LfDJHIf6l2PbX2z0AFPpDfvh33oJKl9L0BAejbswGd4wG1+5oD7Ks4tgJn4XqQd8PwXE27x9UUto
KBBHwPCozm+0C75K7WFsm6MBfW6rS5W9HdRmdJWwMDcOEpRwmjI1esosTDveggQO/vekS+7tPnhW
HflPS/bSbak0D5GlHUNGeEKulXgEt6iO9TN2wofAs84Z6p3cl2vzm6WX7MhCpYw+DKoDswjV+pHe
Jw2gBaRqtkgd7KZ0crO63w8y4vBFvxabltcTbGNTpFPzMgw5R3OERywjVK4/lFWPiCecpK9iWi6G
pJmCL3U3PGbJaxJGu8GGTQ50oIL9mwz+q2namOwpKxnO9TSTL0ruLJPdMM6UVRHGPx1pPxxrqx14
CbH8itax7OzVKL3n19+Bn07UHpOAdq/n2tn0tAcct4cSu3Ywlmt906vCQvwOjQE+xTmQxnngljoD
HRuP4XkRKvcKasRFnT548K0IpjuvHN3J7O4cI/xZt/a3rgZpg+VMma6Eb1Vks/MNDoYB+UOuEJCu
s3OvNW3XK4bAcmrJHezlbZlH9waK+rKPK4bif4P6/hI61bnxi11aSM+Fyb1NIx4CCoQa5jQUIG0h
u6blvHRU/YNsvvT++ABdwftWwRHcdPZKZqOKFGL2owX2gTuW13eNPkEStyjQhADihmOSzx7aGKHx
LdDDt6quabXG2da3NAZ+DGkhHwP6i5xiY+j1KSCnbyRgAYN9rxWpcKM8Vnn7K2mH0E0ka1dNHsyE
RPridFyedNVX4qwIZLOfTl+CzgSHAmjnvDHga0Vh6wkDQThR27S0f1popijFg9GYG62Jf+aZeoIj
hqVjiuC0/Frpq9id659gycB3BXSA9gQFxuUJGMvYQTXcFv056RvshdOIxaTXohDT979qVIja+L7X
7ocMx0w4Rk2wkihd36pEUgFXJ5wqaIPOM0SzQzMs1RBpwRDiqw3absruDa9/jPs3W05QWiJXHVw9
Mn/ffvnX1yrrcvhJ0BSx2Wd7vQmsWpc7HjxQ9Ye6YRIZSPex+QumH4Vk6mrjKgRVvMvLz82SgLJo
wWrmNUyl6eOyy/SIAV+g/tmow71dys+6l30JxvxngZDE1D/1hn4cTSxYbj/tdfRF11TcXnT8VfoX
4hB9CnQ6UrldmIyDW1K/eVMImRWzq8g4F2hVhMDSbi933fcTX5XHZHdzx0CMuVzP8wvkciwmLriC
/YZB+1VHODAvsZ9MTEBi4KRbZIaiIH7Wei7tpvlN7f3Hyo9YfN+kwgQGi50139tlFLc9vs6jW+AB
ZXrWrvSSexQsXowHDzPWOm5O+Z1RxC+31xU7Z/6ZuVPB4igWkLD5UG6UFMnQPOhDLXaaYorZYCWc
Wn+APNjfXmnx8AB9Ae9IacV6s9xwRGEyQSSCgYoHdtWqgZtYTvEr05/QvgHYugk7CQ2T4Cdf/+ft
tRd2lGw6JPrkiOyseWPf9+JmaCbOLRbqLqy+nd+QxSh/y0DgFJQ8b68mLuKrd+qQPABy4qKeRwkJ
9wFJd7hRdMBUgv1Q0iFP6/bOGbx7MTkkk3xo17o/SzGC8MgIgS18XTii3TRMykSMiDzcZS3lT/jw
f9hI85nG9wJD+rrYR339IxiSozlIrj94u6YH/TZ05HPPqlKjJIMtSSs7//44M/Y1aSXz5hVl3rSI
JQjGetwDV2Ce0ffNE7ZQx6R8NEjX23atC7b08gFxcLea9CpIyi8Pc9Bh2j3gPu1aeX8CaERV8FB4
xT53pCPYqA2+H6cSmM3tT74UQ5ghU4CoAjHPBOFy2YHdLMsSO8zUozPefycJu7cBMUSskgXXxH5D
F/Gohw2dqan8IiMzHoK7XPkVC0EEwAzZGTmROGmzh08ZCZZeg6VxUwVfjdT/q/LfUQF6RnZsb2l7
GfkwJGy7TWOqf64svfDeaToaRC8GB9pVuxVPgjCtI9iIOq44iHPsNcyN8UOXa+vRd7RjYg6/YP2+
CWi9lybvyD78NcgNCjNwkaXpPqijk98b9+bwRbCBVn7dVeNMYA7oJYGWUByN2vTy8+TAnKbMYQ+C
Nzsi49Z38V/IbI24IDZPg4VubIhwgokBlpGNgGmc0L39CxYiEGARjZqc2R4QyNkNLldqPSL5wWQ1
lR9xbPnd4+AkTXuu9V08SSsbYSGqkyjQVwFlKgPQn+3GErUypMoZnvm6+c0wGgyjhkcpUt7VSFnr
mqnX0Y5pFb0jEV4hKszWQjSx6muFtRrlS6EFyJdNB3QNzkXK3AYvHWKSqyUWdunfQHna8VpStrTx
oN85xHW4hmDVLj9tVIR5itUnb7ZElYKu+lDphylhl42lG9fDY5PvNcYat7/nwqoqCHo6hTSvwLPO
Ttpg40ImFfDHhrR+MhS3N75qkr93/P5uUH960OCHyVmpHpZu0A9qHUMU/r3aRJJfA2Ms28ENIv+h
RSrOD6RXqesfqvTcKCdPeTEToJUZ5oD/4WlhC9DpJn479qz+NrO+Q8uFWZI2YJzS/hiK85SheuPr
xwJV1gDSxH9LQel2w8aBx0G6P08YPL3VJknjy/oJGgXI19XBa9d2O+SrTtiWeW8tQjRwGU63H3bh
IkXnT4DM2NBcIrOj2isV6i1ZTijvo3OgaWeNZjryAl+VSbhBoHikGyvvd/nLAriwBZeGBsdsdKOY
aYoDWDe6sRqdkRY5sN5rmKEQDPSwaiDuRfpeC38jGPX8H57208qzpx00OZUKk8gYUYBG05vNhC4v
tzjmHQa8KXNvDWSyEAnp9rKL4Igy4Z3Hi8G3Us/sGXEbXU8XpT0beb03Jpj8JjeFtpJXL0RCevo2
IAJAFUAmZ+cUrQsllC2BaDEMhHJB7IHpHKQvXt0ebr/Ij+04S/toA9owA22bDzmfCYVDYGBKB0Cs
kcODHIzTFordtNOj6DBUCIDI1Xj2FFXQ54Z7wxq2pqSeS8TVNkHVHZW2+Hsopo1R5PYuHgvbzad/
PSQjKQUxCNqN2or6ahaqO5SkcOXiZUSqdiYhPoA+P3i0S+AGI0y2NldY3NUCScRYDhSxNQ+SXTSF
SSLgRH7k70Mjvcfq5T3qs3eluh9MBrO4eE7fp4Gi6va3WDrCTJu5DCilVICyl3eCaqd4WwUhKadl
fLSh8QLeIb3rWma5C6V+X8Ozur3k0oVg8H6FJwjtEWe20brJ1ns090dX6/qNOgKJKQ5Wxhx2fB+G
gobJdEwha95edOk5TWjnUDUVWr3zvoBfBuVoAFpxNTRgFDs5xnrxlGiym6ne1m6HR4sPfHvJxY8q
gEp0gfBcuSJQVSU+N6XB+W1iUNHIQln0WaSWZszwhlTDZoig2lmIMWKAc3vppVcMOAvcL312Cp3Z
V53ww/J1pLIJU/HBbMCpIlyMVxG+b9Omi35MOEx5xspEYymAMEOBL4esAM3GeXws6g6DOBbtivAs
Gr+kO5s4R1X2349Y2T6UDlBPP0iL877HMLVRm2gs1edgm0FUZQaeYPRa1NpbifqLr5KFqPihSII4
vDwgOJj3ETqXgLtoK8rwRou2vxOl4Sg3W14+X8/HfG4tL10qk1SqwP9dV71c1y9SecIiig0b3Sf5
T8lE4Ue20Rp9GnWODa5lSXaHau0mfRL8w9v7Z/G0aHTPMWuEEzqv0ZpIkyNbpkFddum9E/U7pK7u
Y/Rhg/ZFnRgsMGm9veLyYQH8IZhmC7CErsPWrWu5XbsRVmehhAfshNGkqJ6S3scYQTvB0MepInvX
iv+ULtK8Bi8g6gCi0uXLnuJalYSlAHL7cKijfR6YhyKbDvEptTGzx383QqysX6m1rmkUYhszrQE4
DM/pqlGsSUnXBhkIskLDfq+jGh0na0LHOHNxM5Q8icl6qz4YqfqnwbTCD9rTgL2EmFyMbVZtavwM
uj5BXjFw7R6PT4qXalsgFoaoMAqA7RoTd2lfQA6iscq2gPMye09BWY7YLtNvtKzpUPjywZhSt5v6
Q1hlXwzLVbEzub0vFldkaihw1ZYYg19+GR80u4Nd+OCi+otPH/KMsOkbMgEkiXUWR3pppT20lHXR
MXf4MAzbuTAuV6y1ofaQMiV2wrzUK/lRqXH0GK3XIFQwRVzbBIsPiCCLDOoLFOF8RmTr2tT3ek8v
PDTObdOenCq775LyyTgI8z3fLFfyvMXn44SxFqMx+DuXz1c1k2OhMTm4lfNQeVjJpu1WiDNk01OC
S/vtz7cUPUko0TcRqjdXEH26yRFUIDZMEMBfVJpTRRyLcAOsVaA4T3Jq7Q1l7eJdWlRsTjHoZoA0
vx08r0FQva34gga0dNV/CarQlWMczj15l2cOOq/qMwJ2+3//rDbtO74iYw+C2OWLNVDTw2yVZVNk
kcMyfpaAvKAmfhAs+SxO3iGWmKm3EqoXLwqgbIQSZi0M+WbX7jRGvhEj8OiGrbot6l3k/0qmr9iO
7B1Y6pAXmXp0ibXxzGqLD+LtZ17avQ4Jla7TPKG+nz1zVmZxlKHT6BZ/9pOx73WfUODQNAY7GePw
O6yx8pe+rQMohFE9o92reXORJrra6B5PC+i2ksg1oiPNnYdS1s6p9G2IMZk2/lN6Tm8Ioxmxr8x5
9gh8Ax60DyxTwVIYHbVkA8o4zaGABhghyu0pSpJ3xf4rnZJ/P0MmU/60tDjOn0Y8sVB5HTve8AQf
KB43NUd1HIUdNKrYMV/bRLBw15AHaf7pQ6EM6t3tj3wNQBLZOsk6qEHYP1eCUbbRqdg8azy+PLGM
dja89ES5bb3HgmFBZlt9ayb/i7TKvl5MC+iI0w03hVTVPKkc9aqBJgYyNLce47xF3WT4XrXyW1mV
JwAZ5wxIsJM7mFiGxtvKY4tIPy9THTD1TBNxdrtGBhUKicHkA/0Yva/ZmH0R7CKR+vmy900p3pjn
PmG37Gm/B9xDOJ6/x7CGj1Ct7IGFQ0akFtirjx7aPDsZ68CIvWYACm0wFqiZlKTZfeZ7xxLLsJAZ
PZLHx9vPvpDLsyQpkRh2QZ0UP+nTrpPRJizBrpBgk28MGDzg5rtpHqOsXllo6QPTjYRCIkZA8pXQ
QuK3joMfFhe8BVUUX1AZmqZeS5sJyRNfKg4q6pEm4gZY8qy812sYI3kXtrg8qCCcX6W5oSNBzioU
nlL3tmVqnIGebYbm3BfyX8Ngvzrj7zz0T4kdvICWem66Yu/Zv/7Dm6YJIlBRQuNkdr4djOUmulyA
r5XgB4I6TvKQd/GjLml/315ocReJoSm6Gjp34+yeaFIb0wc0uV1ktxGkpyErd06yUcbYrZuIFouF
o58JgPD2svOALWAQIr3hT4G1nt+K6DWqqEeqHXIh8kF0NzwT3EvS7XRsZgsFeWeEm2RSrNvLXl2L
/6xrMZW3kHW6EilKZaO19UhGLaJBVlXw5cNg6yMMqZcAoUzkdcpX6VAD6w8hSQd49q38gHn0ED/A
prXCrYyIjDPPQiq5hxfZaViRobpc54+5j1CTFG5j1KKM6BX1TrzwlBKEVkxER5rRTp5NUAS3f8b8
q3/8Cn4B6E022FWrrQplVbJDRDNKE31jUMIJIpaVXJ/quj8ppbEv6bzcXvLqSH+sKUxcTUopKirx
Zj4FD5TTa2ya7c6N4vAsMKujsVVi/47BzjaRj3b0je+ysZR/m4D9s65DG4tjJMPluFx3Giumhipv
fEDIQpuQ4W6oGBG7tzzvUYj52YhQUSsdbj/vPFZ+LAvzik1u0kRTxAn4/LheiQYuiE1XrYyzkDNs
s/qpqX8Frbo21hBP8PlGEkvRiIDZyUrXLRY1CnOtTEZUX9TUdYQ+eFtgPuW8Cspprv7Oe/kujVFt
0qsnra/v43K1dyvKg+ufAPFfYW8TSWYvWWpiTK3Gvnez337cH8XClUrWpcivavtVLTCByPUHLfh+
+yVfxeqPR6dFCchFI6c3ZuGLbarjtQIqGFOeTRSnmz4pmZwluDr9nCLnwLhgKyPgaDDQNqtuR6sU
sXxn5VQvRTMqw//9FbNoHas2zolq3X+Q6j/YDOWEw2h/ynM8tcBICNE+AZ1befrFt057glSQXPsq
eMdwvrEEqHpXRM8YIKrQDasGHdxNs8/T+I4Z1yaQhoOcZCubbuGRNSaWdPaYQlz3RmQcRfrYALRp
yMOmalDGDLcbOdOOjvlqRMgEa2u9IPESZ1uMFQWOCwgXILZZ8jHhHkJGGPRuMgKqmvSHvqWmknaT
5eyscC1cLa6GwpCpsKSO0cvl8W1J/iSvYOogRBGHHoEzHc0OLM3l74WzRl5dfJmgQdEzIzBCwJkt
FqoY//iExlZtT6KEKRt/N1jhFlQA8p/InXrlDzv5t2qMHB7SORJ36lNUxOZZtJIjzG+UErcACN1Y
MU41cu8IMq+cjqXID6BCNJ7ByiCWNBvORZLSWJNsdq4e+/sPWgYKOqWFuShC9xHGA6XRbCtJ4pGl
lVtn8c0Kv2+G+As8I2+MpryInX+Cv9e+C4GoBP88OGvYAW1iGx5BuCaouXC7MsHglkfYg/7dfO4q
Ob7UAf7rXcF6h5d8bsJXy2xP8JoEdtb5T1mFkESjzketD27TrB2dks3mXhX3mFB1OyPH6hd8Vhnm
eJ/eN1hPYmYoRD1DbnorbkmwEKHMj1lprQA8F5/80++YnZrBDsKYXuA/rIks+6EN3wPF30fN9yFz
+2h17KstxYSPsYKB1MNVHzDKKhJ1k1NqRMOd6AN2AAcElBsVfcX4kkvBtgnSQ4TftZCl8qrkG2Zl
a/t74f4Fzs3cWcgcXCPHuqL3DbgindtE4QFDyp1nG9himDs1l1yMrzZeJGGm+CFcXEJEwuLj9kWw
tMuhqdh0Q8FUUA7O4gfn2DE70jkLlgheIghwUHzXW1l5C5GMTcjhM3steiwtKqD0wHFEQ20ePezC
17GbbjtXQ+BcFIQBFYN9GDVWTwEPP8T9tJJTXY2IRcTSQN5YVGZwzM3ZPp/UspajjluH8eSXMacW
q45lhBdSiFsvVmfVV9r52wQtvMQ6oQG4kc3hgCbELrDsjV892NXkQlJa2fVXnZCPnwVDlWwaGCz4
scv3b6cpuMjQ6NyshVhgn0r1qY3u9K7bFAXUVSoa+V0wGoUm0u0vv3TgtP9bec6HlvNIwfiZ5FZM
TQXJvfT/8sJfgfru0+CTqtX6ZSHl4AMw+naY0RtXt3CQKSGyLwP1S4jfZX8ndMfanvKp3+Ej8eKN
b2i9bNp0jT65dB/Ta9KFXJIp2EKXr1hP/LCv0q5zgxYEN5JaAuQRklJVXvOiYGx0+70uLmdid8vt
SBif57NeGw1qP+DrFXKUNand5siuOeqzkSWbol3rhy+uBuXXAN9JKj/HLsd+laotUp5uGgUHCXPH
yVDP6E+B5iX5UJyX2w+3dHLFXgVDK/6YhwuMEHKsTtk0Wcf0GeKtmGWMzU8IAxsJ3oSPi09RrPXf
F08J4H8RpgiSxI3LTxi1dSUZPY5LvbH3tVcP4ZPgtxMYlLnSjlsJhb2DrB8GbGtuP+9iAmIwv4Ns
A636at6AZ0aFAh3ns5fpuyv6MfLQg6PbMEXevYZ9duXqjb7FKXVlGy0cT9Jy+mWAOhG9lmeZD/mN
jlUlSoC+iuWDIe0khGFruQTgoGyaWj8LBsDth13YS3xTmuCUBEJiW1yZn+pOu2xCWy2h2RpKucXt
gfoz2mE7F0um6+lrd9/CVgKVzM0LvgzQ6jwgZ74+1E1mtG4mMYQLAIaL9CIyt0InSzswLNu2SrLy
iIuLomtDwYWuCkn65SNabYwVKGgv98Gymp0a0ixB2cinlK8GlAmlcv/79jtd2kCMxD5mGQzk6CRc
rlhZHS6QWH2CKTp15i+BwQ24SrQgR4zrNZJf8Yk6gPb6L8sC9mKMAvD/Kth6vt5pg8+JkTsiEFNw
AWrw+uR+iN6k5I5h1UaMHi3zX/f2udHQe2SApNhwha70TZ3IbqTGJiIp6oR3fb7By0XtuwPtA8y/
7rF42jg/m6484Lmy8nWX4gR1h5C955aXr2IvytH2lMl8XqFcI5LZLjYoS94cKd3BsIebhglY9orv
+AZ10pUTu3R8aKTQDrVUwF5zpKbUaINaYZKHNmC8U7TszA17h5hypwKRiddEehY3Ft1XG56DYErO
rzU79p0IEzzqExjFhe+4tg+EGkaUMj1F8W+YFjiHH6Z+ld8sduysmhYTe0vcOIbgG1/uaGPscJXD
Y4BqSNo5Pm4bk3DSCM9AGzbM7IWetxACFEHKQsXtP+xsMLjgoABf8fyzu4CexWBKVcXO1oytuPHC
HsQXCbwRvIExQXLPQDHS30GWXIOUiOhw9eSflhYx+1OAVDOTFw4k1RVCoUHVbB37J7ZAG6NGVrkp
z4N8MkHZ2fm+JcPR2jsdzt7K44ts5fo3MIvGZWRBRHx02rLUMS51U+SoTCQCcik7dOFeR0RbD0Nw
PW6QngXCxIzMs1na39rcO9kYzt7+IUuRVAhpo/pBK55O5eW7UOBjdYWet3iNd885jm42deMwHm1n
2gr55hBvSQ9/pdurLu56ZEK5MAC4XAOTB02Lk8zBhMlM1LO8DeUW3u/feZ25uoPZCsdeDprTFK+F
cfX6tbPVaf4bQriA1sfl4wJtisGpta0btcax0WAyQCAtza++bx5DTCfZ83+kZoOle3JM5bWO8NJj
Xyw/23lakytlZGKrM8bGWS4AR8PrcIDgydXe6Z/GlkusrTclqLWVF76w31hZTJJEf1ibI3TiwrGK
vqZhFgI8KDLInlyUE+SNcidE0cIYnVZJ2gNa24XFa/81lZ6laY0VLjbTbNPDpqBqIzth6PPBz/50
8JKwC6cq8lp3iP6w7b+DBIP1lIbEanQR7/FqIVVIpNOFYYg4e8922MuxIw2tK/GZhTg8VrrnGoEm
1Qo24lAZHLOVN7y0tRTYSyrYZU7THJUtZZVMRhJ1rlMEO2MwNkJaBgb4sRvt1/7HsLWqYJPpmz6K
juRvX1eWXyjLkFzRqMOpWZwrYx4bs1MzSTjIsdTjLP/kj84LbsownEvEqdCHtiv+R9LGbW+uLr4Q
RQC4kC1AcKAsn9cTFcJqSdyxeNkFP4K627dS9HMIs2erdF6EiEUTZ7tu8jaylH3xnOYuTZ17pbJw
01NoVxt4WjR3gaNXW619QbRvLdxc3+n04CCZQEYQFd3Vfih9vcfpsHZNPoOtby30SuM6OHj4JbTC
f1A3vmJ3/O55kF1M+ytWRvzdn0UyPTa+9F2EX0YsK0XJ9SYlbRZiS4yI4PbNaz4Zqnc6aGrtVvnP
liDQB/0eRSI/fVet+BxhBLyyRRYXBDsKTkU0JecUCdy+s8pRhlrIH4TKT+trVxsbgWw0sudO3QqJ
OpIPd8KmmVaCg0oDbSORYkbhsfWBUnA/rvyk67AkSof/+0nz64dxduj1fY2HnQ5LF+c/taX2RX6g
xIwXf6u0Lk+U/i8Yq27MH1GAIgighsRMjyu/5Pr8ABoWzXDuAEZ2V4DCeFIKs1EqxDAMXPJylPIw
dc34FTWaKyGSPnlxqr1wRxDdr6x9nYqJtTUwrqKY4b/LW6nJJlNqGrVyk+zJkL+03T2KBIq9r0KF
3ABxteA+C/+SnDWa+PWxRYGaXg6JJzT1qwaeD/pbT6amch0nwn8021Q53bGK5++eSuEY5FPK9c8r
T3u9DVmVcR3XEWOHK281MGCmUutphcPqP95qTQrSFVh4r+1j7Wh4E66xePGwC/4f6aBH0EFz6i0m
xUe7hIjgBzsNL/qVX3YdwmkPCBo7wC1Ql3MIpC5L8NU8v3Ilks8ypZmMU32DbdLQ+WdR+OBUj1JD
v8O7+/gxpbF+rvyE6wNBAQOaCpo1YepqLj82kjGqoQPrFlhX2MCzOEfIlOTv4qekyF50SozkjIEb
PXIz5EkC2iVlqzpp1zmyAcwV+zkCE8m5MUuUnLhq+rrUKjeSGavWr1XyB4LXDFjLTSNEwf1NQ8j6
GsU73fnJ7rn9Gq7jNasTEYVUBAFijmxS5TbxitiucA8FWEZjEzXRoXq0tGwTApW4vdgH7uAyW2A1
ZMC5wIB0ATe6PH6JHPsFVrc1W7/64GPkOpMo0Gu2Px7E53eUs/RQ+bQ1KtS0k6NiJffoqK8Fw+v0
yICcKEAKNOWYcc5+h22Mep6P8A/fg3j6IsGzzZFUqCyAzSh2CqchgSJw4EeJFMZCw7nzpF2XMMxq
3b9XXopoTM1eCr+C/pFArOJ2M9sAdmaksRf7pavR0QaKvKkfFWCiafLd9v+y8CsWHrgJ1WJx8ltE
9NuNuolWTT8WTuTFrxCx5FPG2HcS9+9I/VG392OCPXj13o0v7MyvFZK62XNlA/WUDFfSIzft6pVt
uBAfBfUNAAd2KyhSiMP6afUx85SpU6wCinW1FS0fPcCZizFaGhpbFU1nEr69p367/eoXV9UZ4pnI
TtFRE+/k06rp6EdZ3hiFG4SHZEBph48vRMCEo08FwVFCsrYyV6b5CzgK2i00tlhQzLHmsCS76CTw
CcQ+2/pRHv1fYeyGwdnBtDasCoTHfo/FMZ5eYkzHWsVaedFLRxA0GK0I7iOYyPPyhPsHx3Wt4Pa1
QYBRlwyvhv4urgBRD44107sCm5PkvWcQP5rIvQolc4q2269+8S2w1wH9EYWvb4Ae0HioRUn1AaQR
Q7ym22bcwvBOtkI9WIDExAUpHEjRkXcLNDKjaq1R/tFNnB8++DUMknRupCuBqMhJMtMZwsrNFR0L
r3MBgAUgc/aliJ4s2PWmd7T6P/NY2oDTRI32exzX23R8bN5Nadtr1qYMX4tkAPiy9qUWLm9SaeHv
AeqXICXSqE+bc9DTRLKhULsOg4l6elcPk60w5nwnba1QQFv5HgsXgUgQBSGQPIWr6HI5RuhSXyh5
6fZd+RQ7E+MJGWhxUlm/1FH/c5oMzBz/uaNFjpByE9VqRrkx7KTYuk/zkaTKo2vSK2s/bSFh/CA3
8w4pLagqLn9aZjeFnA5q6WIpf+h73CQ5o6Lxjb282+W4gjeQcLpNb65xya90zCAjiSEo2mHAY4UJ
3eXSSlta06BOJZ39ZjO9RjkEvoKbgC7tiJybKDwHXcjKRVuHjobYrFGNvl7gn7LiZeUTLbwH0aYV
eQJgB+rfyx8zOCNIy9Is3NEfdn3ydaqHTaKoZ1sfH1uf3h7oo7DM7k1jjTB6xZPiPYiJA/rMQjXh
inZU5SOWUA3xWbUSFz4yipDnBCekAAMMoAbCNFXGmBaLEVeAd2h0b60cXM3wopnxziTJtNCqbn9J
vummSXdXlf2G7tFaUFm414koghdFSil00S/fEOltrUKUK1wHsgszro1W9xu8yXeh/aVppd2o43wj
5a4cPnZmdRpHCPMhjVA8QiMmRqOurXVAF7LMi18krqBPp9gMB3TBR5srBkavQ+8HyxI7OWfOu0n1
I2hUIuCJd8WxHs33muRTyf/LPoYEBF4QPBdl93wfV3KUal7I7d5UP6biWWrcuHsXGng1kWTomq3Y
yeKrCShuKSVY45AHBbQxlLUSbOkb0ZVC4oR9DFRpdqTk3kvjSA5Kt9Fjbl3nW0XSGyXZY94+4UFz
kofwTfySsTO2bfgucDS2l31YGQjOpb/aHxfHZnYFQJnlLibQkp3OjSRGI+yDKY854wgEN+E2tWGx
JKrHHOSAMByy38jpmn93phNuCpxpVqq0hThPd57qjNBLGTLvZrWk30qfcKqFgnCn64yEjU0J1QOp
250ea26wypNauny5WJCnoy2sQ4AUNcmnXVnrpilNmlZ8OB471h+WX28FZLfHKKqozK1dJGgs3PdB
vreV8sTb3FbVCll5AWACB50WAEhhTNevYmuXThUapE7uFrLJAOIQtJFbbsaJUAr8rjZfKxg2DAW2
sUlaprc7ASAWGg9ehOlk+LtI25PiNWu3zcKJ5WcJxgmuJtdauzWzTYinPic2a06N9Y1u4xmBfXxO
uA0dunt0KZoidIf2W6erH7Qn5jmb9aC79JUE7oZNKRAEV4z5CqWYQYqrwsUEdas1zVay0kN9GKv4
mOvNrmhfCqA2Ga5eMZZSIbP2NQ/yBQw/zBNSEBCvqJHxz+VGUad8INlPCldXu02VpUeRqU2Y1A4l
4lBwzMxQoi6V9mHVPgq75QIiw+1rbyFe0OaEhUmeLuYJ4u8/7VUnp91ZZGHhyrlAorQfvvSDVG/V
cQ3jtnAUL5aaJRpa3lmelbCU075Vvv8gADf/w9l57catRGv6iQgwh1s2OygHS3K4IbYtmzlnPv35
SgeY7WZzxNkDAwZ84+oqVljhD0L+2BmCfR5wIc5f/+vc8HCg88kxAFJITex8bonaWRPUzcITZTBB
A1UV6YCKOOZ6G6ftchXFSOL+hzosgDbnI0W9Lme9ZRQfNhWAM0X/D7b3Toq3DtDqSB+q6yRzUE6W
W0Yqk6Rou8LLuURCVb2eZnD/VOf1Yat4sdLlYVaigkR/C9GspUlnqpd62uRT4Q1oaxKPNWNwtI30
ugSO5vNoiIYuvXy3sCT38y+3OfRiW5pjhORMNxRe09QfDN65oPheg4+T/zFG3W201C0UZxdwZWwM
Lbbh+YPFrGG0CF8y3LeMxQpXpRErfVUWOI5XzaGdKFdZlZuNwJlvrNjZK/b90B6Tur83MEMXuCY7
yk5ZRrURJ8mN52vliqCfKWDbvGFA1JdODrIEvmnAoNUDrNGO6Eq32a0UHTtUyUVGqZeSlxrIqgh4
VYVx9WY7SBRrlstBMVkg1aATcJzOt3ZSpK3tdz6HaPziULyuJk4sL0icvOhRChSW5hD0xJLbaui2
1FvWdjv+V+IpFdtwCcoxQr0oMzSpvTrhBOuExOSpVBNdmQO28d3Fd11OFNQ6gZMAy9POX0w0CZ1B
BY2JnjXpMrteaq4Fn6nB+JuqjAgkfRSfa4Xbyt4pZERjvAEmuJiuqoEHJA8TDBjS08U1MvEEQKoC
ipP0wT5kkUXhgBa+QgLw+WwvqmJiJAQAsMeAJa8tS3RmanWFFpu51xjyEWuSRz3A20fdgihclIAY
RqilgApR0BlalkPkkWbdmDHMONKrDPOryLR3KcpVvezcClBMhXaYFm9hHi8TSzEudSBUPnEVv3jb
hyYow6qxci+T9GtzX5QNHeJuF5nSPiT0lii7qzj6VGm8Q4bpegi7GyL4fah2OHFvdcsv3j3xY2DN
I8cJ/hJ9nvONJYXQyExJyr08eHRgieVc1kGOiribZU//DyHW2rf9e7zFs9dnJCqB4zP55hkFTNfm
eIKY8Cp/OsoJs+aoWk3rOtn+I68VjbEw2jvJXis2ttllkMXcKX+DjoA/wC5YvPmVVhQIrnKPG7Hu
CjOWPGd0rY2flGku8C9LT9aUnuYUakjZK49TH96kMnr5RbwlPrp2uAzudGrT7Ht2xvlnqOM6pxzF
yxmTsTZ5tBc2tiFnvS/0jWlvDLUs+4N9mXRUdAu2Ni4dTbzraECJWne8GQ9c+BnbYoVBazMl6tsX
7foqR9wpbuqC2gH6cBlmMGysNs//kScEEfT8S5RUz1wsnpRpb6nV2jv/WzJN3zLQ/XMo7Swz3Kj/
Xzyg4hfhykqlQACj7MWLESq+Y8w5T5YsGTsBTeq6+PvUWe9zgbU6Fk+fX2Xre4yuh6h0Cp2RxXhd
2ORx18c8EirHvIv2ZYtCMg5taBrsKx6OoaDKzd5znC95F+x7E32hLfjo5UPNrBHgonoD0o9wc/F8
RBBwTN8kbJCkH4Jp5deHZpxdcYvbCA2ZqCn5We4Gxq0xIq+gfNlYhYvyFTJuNF+hJqH5e+lh2iRR
YWBTWYBB7q5KlEjGxvLduYgB4fn3uv/Q0QSrfc0Lwvnt87Evy7zgKpGwQauKwWmHivPwVxKh0kaR
it7PvKb+hWsMpUsie9ASUzAcVKk/xIIrJHeHFJKSYEhRjAF6vxdUxrzvQIPRDeIgUv069dWPLDDd
Yvj9+W+8xGJ+/EY074BPi4256IEkFKjHHEMAT5Q4hZS47MA0BE8iNVTiJX0nzFwFb1c3Eixvtq6E
tf2BljmiewL+Ks7H+Rqlc1HZTcsajdEr1lCuKHIK67d47g4J7AYV8T3Ux4+BHx5l+0mqs8PnKyCO
wVl8wwLQBCKKJFPhxtDOf0AbJlNSGhY/QKt29CSfdKwTNeybPh9mdaJ/j7NYaHWKArkV41BjKOcB
pSZINQPthcGnaJjsGgeP7Mh1Ui55UW5Qtt7b1U8tSh+0QE18qZckRA3EQxiWOn0W2nvVvkj3nXZo
0flrbcI5islh9j6Ys2tmW07CKxc/nS4o0hBJWeYlCrFqDb038NQjr1UO8hCe0sTwWuKQvE42ap8r
UQX9dfSVhYImXYXFmUN9ejK5krjXI/lBlOwDKidkaBx3nnvKGVG+MeLHY73cQTbVJAF9QwNIXXzZ
2Z8nK6yw0lGrYoewMFXXZGf1CNOgrRgDfVUprYo+s67gWRz4FE6iawEpB/UsWvyRjtC4vpGvrYSY
rMO/P2px+896WJAAsd18qkjN2O2a6SXkSI/4wnzATpGvd6qNQS/zUw7T36MuVl9LysyYxVIUcu4a
NoAj0vH5q5J9S/zJhQPrxnPp2u2G1vD6uESSaPRQMbpA9yR5omALjORAJf/IFeNkkoIKuoA+YApL
Y8LX33o7hPOyhSlZvePhuyC5SPEfRMdinc1a78xAYuSZHnrAAudYZGOI4BNLOwqsYi7xdmh31oRa
j0wyUSu7Nr4yoVR9pE3wgPtQPxlAH5qoR4CVqjiNi88vnwsvdKIhTv6/v3LxXVS9jRNdk4Tp4T90
9Qr5pI4qVQL01CJwEDSRfEP12it1Ktwskel5vu2CMURmyN/7liTAq6P0p8huxJ4VPOU53oiO1gI2
fqKOWgU1YnrE4mD/9ViWE7THzohyrxQ2bizmDFrWTtQ7ExNQkU5HIFW6NPUEUEh4vQgE0zRysjRO
Hg2iPJI28s7/y7IJaUtqDPSLF8uW6RnOdnaSe/YrBttH3aRtAfRyIKIESSV+oDjastYfMPOS/cpL
4f/NMs+1GR4pLLqCoxdU5q427isj+d7aFCsH2d+r7cbJE7/k/A6yMH9i92P4I8oCiztILrXKSkwt
ItS4pbzs6Xpx0LV33dmi5lzerwyEyDV0J0UotS8+UyXl44gLbORZqYwsb+fJOO6FMbqYNU2DeTf4
1sbmXdkZQpqe9hGlFma3JF8asWl3dEow8TGzuwjYXqSaXh9Wx6CaIte3/Le41O/tqPuS1PmTQzmk
zYeTXIU76WXKFXx/tuh8K1e+KPxhcUNRBJWZJYlEzZtwDJOMn2TRzJvkfVKGx2ku3+xef0pH6WTK
ySkNkWtCaEdR3Uap//HD4Eugyr8C1fUnSnT2Vqy98mkoJ6DOwbMHzmjZqa2Q3CkGbYjg60ZuiF1g
J2c7ZXxuq9Yzsr0ubQ24+mUExpUkls8D9vz8zHa9NXZxH0celwuMv9nNbBw2qfth+WXGoIlinxJH
eOzBObWWsddFedQ0+ncQ5BQ+Au2gBHfW0G/FWpcxHcqDBgrwQpSANHBxKXekEpJqSCGyGeW13Ohf
Y0X+1Vdf2yDfF3H7ElXVQc6Ka5xPg2n4DR73u4MyEqYHv5AK/vzuXVskYd4oTBwFomKJigcJ1KD4
STopz+zMsL7PpObIhm7dDIPjsNzppc27mCQ7U/n6WsXF1azGstvEdBtCOz+SOG4BQ1cuNqhPiGtT
gEHqklrQ4sPRYRnQD0Y+tOivUhmNWaHeV6lf6wQhlzYJONtZDWi0Vd1wutX7+ZvuYEdTKPleirur
ofYfGv2q0ew3k3S6lgFTSxp5NewHap6JCtp5C4C/sr3Bd5PSC69mgAGLj9r38ij3gc1vLrXbDo/7
vppfJ8W/HlQA6ZH2q5qsayXT/jh6+JRW6Ul7Qrrzpq1zmvHTe9vU6a6YhhCmm3Hc+MYrG47fBsAJ
Ih/JzEeU8NfjFXVtmyWII3i9r9wWkXr3XMnqfRKMr5BUvmoO1CfUoPBa89QR74U4+p7pV4Nc/UY6
eas0flGZpr4nJIkQ1KV1Brrt/NumyGBGUoNs3Jw6r1ETPqPQ+SYM0prmwaq1WzlOEdFHzE/2nwXU
amMpxH+/eIk+9hWYOiCuFwG4aqSOnJcxTghy5iFKhCQSHWYV2wuah0n0x0I5Jwp5NZX4MFUBeU9y
W9vtz84It1j7l7k/K0EV0TLIO0hAFhU/iqswSNoA2VpUE9Bxvu3t9qoxw+d4zh9lnRKAE97bIZW3
fJLeNtZB/OcX6+DQIxIYVwKIRV4ZAKWS6VCg3oc8lIVFvECcNiruEEl3IBILMeOY6pfIOOaatvER
Vo4KqG8dfKFwdbno7mO5GZtSZvXwgcnqgvR2LgbXyTFSiaf9ABGx2bSIX8kuyeCpI8Cmp6arL+uI
VLlLuUA53hspGghdlCTHCxIDaDWY3MqBx2odRDWDXXnKpI0Jr2TXjA5ASQS5FvY6i7Ck0zPzf91c
HRxWXNsva1gOVu/2HWK+3YRRWWcitYs3hSJX/8iZEIvI6f9PGzfBZdol6hh4mlNrEmiTxcXaN/Eo
GZk5eLZfPAJ1eRrC1pP9fB/Y9bVK9Q2YJ4B/o954ZS6xUpx6Ghe0EwTEhRT3/NRTwdFqWbKHD6DT
bBNiJsW+zO4SqroBFh0gWv40YfRF7YhKTee5nVEzNWjehO3vvFR3UpDu8kaNOAo9/rDxW5X2Pw1t
vBeiWp8fjbXd6WBPKGQmhVzQ4iJXpKqbbcnB17gmJ+J2GKL4ukdQIsVoFV1PI0427sTL0iuL89eI
izgFOIpWA7tARksH4EvlrWPUwPxlAwoX4fh/nh9vJ0AOymmQjJdlP7M1pTHKEFqMcTssVP260PHP
zFw43kfFdG517uLPR1zb/h/IcjraJCsXrsJtnM2D0qLbGTQ/NcSQ+kThaY+gd/bX2Q8lIOxK1Qer
LG56vXimb/bn8x8gFnBx2QEmpzWMagsuC7L4AH+9f7YEn1vNUdSci+ia2OwmMADvWOUptYrD50Ot
7B6SRJBTML7AFC87/VmVN3M6oQxuFfFOKC7gGbXvTMlL6uoR54E62kINr+T4EGhxSyN2o0pIrHs+
O1kd57AfWV0HxlJKS8iqrvLEznd9gKYjquxKYJyK4meQJC0hhvQ2Is22w7nFZYe7I9XeucTBIzI1
Squd62e6sa+LoHUD+/d/XxwEewhEREn1osEX5lNXouwyeBbWFmyUk9JrdxWlh6BJri1q7Znzn80o
RfeO8J/EDEUB9aJBHPROJkkmN0+pz0dS5tuq1a/LMXETPz2E+pYS9EoTk/GA5ojEiyGXzPJQbrH4
zXsCDO0tj61DrrZXg9oeNJShiqm/j66M4dXMdkUu71J8rRVJdqeIxBsG+satu/bofRCrqZwL0c+l
f0tb2jJ61+mINHOMDnVxn2pvTZA+jfYVlhSgU9V9pVtHR2p/Yizz33N+ohuiTfOj2LkkEmA4ZQSF
RYRRKPG1kOWYJfx66yu92SJKfGhZLs/3hx41uCyib2vRJCzHPioaIUVsJfmjU403tanva7t+FcUO
ye4PqhM/x0p00sbwSi36u7INHgxeWD05FGnxYjX+fQMBrY3fSzndQBmt3O5sPMSy//fH2Ys3F2hn
mOf+gJTuEO1Duzv4UQSqVgIxj4J/Hm+EleJ5Wq6FLRwEkS0mwF7yOsuioE5VoTWTSfEHXtS39B2k
843i09qVSrkDzAUislCGFhFNXKdl1YxIBlJ1myydXkxLvxQIBu3Zzy+NrZEWHxf5hjCLW6JFwRUV
LDDHxEXZQNra2Fi6tbv7rzktG8BJQE4wlIzUF/DRURQbFER5tR4wB5U1OPkTyq2fT26lDYpzhShU
ifQb3t3i8tazks5kgnabwK+ICl6hxjtD6Q6x6hwrOAT2n3H60JfMJ0A0vM3VlszL6o6hPiKkeClv
LnWRhoiYzYmRYxI3cAAkfVS6/bab1No5AND6f4ZZ7JiuK/IW72UY6tSdu/B3l7yBh6KGeog2m0kr
ca7QFoFaijopgOrFmauzIOxbC70c0eMQYHyLplFaSQdJu2vbiX6uj+jIf9dD5a0haES7RoFPe8Gd
cjo0BsYe1Zoo6290zGPFanZTd6NF+Q8paj0nyHdSr1+rvf2ysZFWlhfoOPcfQAn+LKMAKPB+7Ucm
UxaiEnAJaFIKimufYpfZvaKT9ByXf+okfWqc4Wtm6R00HXeIxt+SNN1QkXoL9eRbqNobuc/KpyDM
pLokoHCXcvXoXFtVPpJwpzTYcmd6sqXbFNmFKjZesN22Yt9tqn7j7bnc0gI8TUitIDdBfr0I+BK/
owoTI0KlOv1Bt95U7vop/+99Q5pJsNXIC2GsoWNyHngZsTz6kq53wB2fu+HZaZEdlL8m+kYH7/LL
MgxIWPaTyF+XZf5J0kD7qkrngUhwG6l2y+IXrdhyvKvKrSmttKpEGZA7xxRpKqC28zkVtlIO9lyh
kj3F93JaEx92t6PjI2r43lkUzgrHbaM3FeDG5xv48ppnYCr3iANQqkWx7HzgXLOq0e8RBOpK3zUl
YFaz4+rpId0sL66sp3AldwhNGEZZ9vR7OVeDXkWMpFCu4tEHEPitKZ5ojNVZtrEPL18UzHqQRAUe
KNp+SyxuXeRgw2eHHDtxYPu8axlG2YPk2t0pyipss7aUVtYGxA0cgQUqK0BLxCr/lelQYFebOWHA
MflhBw+j+T0IPYiKwt8mfvv8i63tFRVxYqb1Qb+SFxA5zZl1jJ/sFo3ibz9q/8np3rP2OkkOFe6p
SLJ13z8f8PIqYUNSteBGhxSCDOf55EIpJfQGDOXp1Xs0PndIVcl4BfgnP4cXHv5p/I0gZ2WnCKKB
OAiaSKzED/prNWOjb9PMDJBqihs68wibjwKr5B+1+Qo26uezWwkF0F5Al58qraUTNC+OXjVJTlnW
SH8p+BrnTnLMzQgp9fpkZiR18cEfqbgbxn427Jss6u7Hu15//P/5DRCuieoEmnV517SZbGdqgIxM
GD0P7W0/+scwk49W5B8NNXNnJznIpXWQp+SmdunhqFsAiZVrAMolfUJRpUKJYLGBdYk6ZB3HnVfn
uVulP9vyLayeZ3qan8907dOKzcQ7QXZEr+z80+Z6rSmVP6M8Vdu7oMmuau1VMZNDlheHovny+WAr
CQrQRT4qyBbqjxcwM3/Mo9HINBRqamunQhUMlKfRH925eTKrx2zWUNj+XtgUJYLvMI/zOdsP+bBX
7V8qX2A4Dc53XY02btwPz+rzVAEZTG5bIbXAkVpWguooMcxcj3i/4uu8V1wleIQogR3Ey+C/Neot
UBU31dCxP/Xt6zz8CKRDV33zizts1jr5qeye3voic8fxYGZHuWxdLbrXp83s7rJjwOLxOKBsJKjw
y2AuGYy8S/Ck80bjXSmGZ9ghhyx4txPrxndG5FCbmxmysmS/TRQMP/9yK/fp2diLbTIEU1MqE29F
mouuaXu0+oY2+qvSlocRQkqQboFU1kdEGpUqEn3sJQ3Nt+ay6nw61xi9ujVNLcoMblQgb9vfGg3W
74W8sQ/WRwTsi/oIEl3L+F+rdbt34K96ejgc2Ydz94r57bFHxzlD/cMff3++pivXOGv673iLe26K
47oxa1TQ5pQLrdd2eN6BJJyRi473xXtIA2LM//l8zLW3iqo3PqCoDylEUourvCU2n2Hs8iqp2J5p
P7NSu5L9ZGfUvyRNOwzm3pBnMC7qaWPgtd2riYxA6GgKuO/5RaOnMBQkxCw9lUhXBuk0ljIMsT/p
ADigRA8r7elLc5OmFmaeW0WYtW+rfZQ9RXJ3AW1Tm7SJqWYzehm7ZvqWK6+h8xW0bZvex9rW3l0p
fnGjUPeE+4KuEmCP88nmdW9buZp3Xl8+OEiWDNQgGuVHqO3T4iobj37OZM1wp/bfapoNRy25n7Sr
jRVf2198a+Tv0Q0ljl2s+JBosQwBpfOs8bFWlV3URBgkQ8t7S1Qfxy7dk8tn00STu3dTXxY/CKKQ
gjpa6Zonu6vdACJfNm1s+7WXDYU0Oi/8NhrEi7VJsU0N/JJoKVJeRAKUxB0tdQVY7ZYy+krdj8+A
MRr8H1IuZVkDUkIpyHs6rRjR/or+CDYBiuBxAoGUoj99xaL1Mvl5HDZy0JVKtBgXtjBJPhXej2fw
r3jJidQmGgMe77DfdQU2nFweEJ1O6nCVm9fd9+6XAcyuOEryDyqhRXQgnHJeHIAG8nVoelup5yWb
FlgDDwaILaJ84n39fDtKkIYkdEY7T81uxsBDXrorZtwHwts0l0+R9ahCjWqcn6YzH3pYzql90yDN
5mMRiChpebA30RZixIsnlxqlAoWVjHiZe7TkVzriQoQ3orc8aLfmWN2O3IO4ujVuHmdXsnwfKK81
OJnYyNxYyq7TNHXN2dl42VbDTfaGyFuRPEE/+XxxmlA1U1IWFidAcTJoPDkY6MM9J2Hm5kXjYtXs
GVKys3mDOqV2tesy2DgSF0EYVUr0jHnkhOAtWef5T8BvncZQNrWerevgHhg35yjqyU6mQ7CRRV/O
VwyGmBO1CE4hbifng01B2wQVemNeHnoSRTTlq9P8rvxrZ3KVdN+ATQtdC2tonVaYvLHYH2/o2Xdf
DK6dD65iLh9gQsJMlesuenqxElcQvGtvCL/M1t0c7ijZ7mpWWzqgQBDJd4O9L1NXS59kezefJjXG
a/Z7Gw87K3AtlQTLR7e22OU/1STcRXYMw1E5Qe44qOFjOT9U7UviPHVy6nY62s2V6vbFi6xlLk4d
O0ycd3mY7rS53CnTk5LtA2uf2t/1TnYrQm0DDcRBcwOs5rATqFwzPED4Dvp3jKxcI7FQfkKNx+1i
eoenNntoQAd9folf3OGsF5eXIJzDRLooQ+AqkElR3rZYWrwKJpRQCc4nDywBrXK0IbhAMnP/+ZiX
bUrIxrzRNOoJTmAcLHZIKkldHEvIAYoKpUD7C9ElEBpuCX6TelmR/IgRM5mC76GxkXitzJfeFDOm
N46GprMYOs8SZ3IK+0McUdECwfTXnT+SprvWjp5Fl2zBlUQFdLEhzwZcbEg5r0ncI6fxCp7oCAa5
2WKHBkU459+BhKMFxwJLbyHCt7HMF3egWGY0QkW9h+dZXhRnnTTIeaCYa2lErhXcZIXpIky7E4Bs
oS0nq39SFt8wU08ZUOETwlPjsK+2AoXVNf/rdyxi+1oeS6fQ+B3+DKwXE08Nqbdy6PeTjLiQNOJr
OnvlxpX3gV1bLjwgEBHZO6RdyztvajS5yiOz9frqe9t8qZ1Tm7z46W7Sv0j20e5+98SFpDVxG3nG
sfFdv9or4yGpjsC0BUHM2ipSXeaBfBCKKgKYS82Il3JxOTnl7KC2QdFoPCj1ybJOznRj1shcfCtP
0kx66CaBCxWSinnWepp9X8teEbn210K7NY7WgDjVrno3hp3jP2vp1ef75SO/u1ixf3/eR2j/V1RR
1HgY9BFlnzj0qnlvZAd81urHON3VD/WELsdhrPaxzbm8zW5lMDSNzom9mYvTnF/d5o2baEgoeq28
DxUQALsTAABneFKsjfvjA1Z78UO5q9ANBFYFf/J8HbM4Tv1ZYR2VSd/brFqIWBSMmTe8FN/jAM69
PWZXjowFoKV49Cf346BepU5XQLWpvyF352Jv4nb+nzpOjnP5FV2tfdUTQhvSQ2L+MWSICtYppY1q
3pVRRQ/fi2T7ZA/FyUhRpUcxjxAbywPVOeR+fgJAdGUZT8QAO0n90fYzvZBvaCk25WtS6Y+RLB+A
uyVYm0Zdemol5R9MT4W2vSpcCt/ixKsm8ybsXuP8xTSv4pACgHGnZ0e0291Eug2lat+Be/flx0D+
02mPERsZfEeClXYqJlJdF0T8hTW/hkVySLX6SksB8iC8zIP0+TYx164V5SP6BHpBqWBxhRqOH4xj
ofJkiF95aP4JbqonYziUaEPxOt7E3WkG6wuVTj0pJrA2OjP7YdzpARIvOxgZlXqtNDune7zC/USO
EzdU0LfK39nge8M4RESz9RWnT3tS7tof2WFquZv2Ds/zH/PWv5Wkezg88birdXRQPIo9qnEs45uy
ffDtA8po6bNyXx2cx7AEZdy9wVXv4+PGIlzke+IoA/gmshX4xuVZ0StpCLRKb72pK/b5ty5/tNFK
/Bk8SN8bTklnYan6j09laWRTPWX2jVJfKfpeT08VWJDu3mqvDPMtLL6lzqGKWrhtu6bx9LF0S5rX
1VHK91Og7uqc+kALhOPKCR9UqNqz4hHPzPoBxjQGCW+hcbAazUUwN/gCtsR4sOL3YbjJu/vA2WWv
WflddYZdolSHKrg3fOyqEq5AWkEgVh40/zii+qcGgVd07wAYb6Ngq92wtlCgMwCiIkVMXr6oM06y
Wvi2OhANQsaiIseRDPbChMDNmx9giDcevbXhaIMRa9OPoty2yESSTFNiycopXYfjnse96MyTsDhI
rD9aTF8s2QK/GyvvO2gnaG20v2hKLqJ7p09CaZDT1ish803lDyHXIpRuP99vW6MsbrwR/46KziPl
hZDbR3du5/HHpNRbwcpF6syuJjKCp0oF4zKjz9DoC8pUQBW71xL2vwP3Z+YaHSlNK8l4k80vTvDQ
CwI6z7gyQVoah3tAHnu9JpFrtzrma5Ei9VwiREQuYLUsFb0dKLKxkSOeTXrL5TKo9rWECmpu/0zj
b2GveiSVga94laPs/Pbp80W/rGWh/cAzQ2NCsE64687fGZ+g2QxjjWR+qFwRuwmUoiDmq/4fH5BE
GiKrBpygqL98PvJKxERhBSg5xpsI9Cw3VTc4WR/HVEDtiDAYkUEVfZlEy3cm5NTi3fGMbquTuzpZ
mkycHL4yFbzFFkumLiOOihuoQ9i5hq+CFSb8QkSsKrQORR2JI4D9Wruxude+MpUDivZcqLJBq/d8
nSO7mGUcAphu8rU03lPJnZpXsc5W/CK3D3YIq0sCQ4mzmpRsVWVXcuMPkC7AEBQCLhxwzMkwRyrf
iBA7vpv0D6ko36AQaPQ/DKvamupKOgDtltINDpkf4s/nUy1RfraTGAJADPTeqrOTWh0MZcYW+kEQ
7JoGFUULdir6q59vqbXvK0x+CD1xLaBbuojC08Ryhs6xag+lqZ3Z/xCq8JbAgIdvXCYfSjnKDyGU
szGuCAcWwdrZuItwAS9itYMxSQaO1PxQv7f6rTIcHeMH1quuP+OZy7pH2U7w+AKsIj4ffuXiFNJW
9J+4z+i3L3KgdlDqoaDUSA/avGon/VQO3/0x2pqk2KHLSaKFRDKtC57RkgiWJ1HOLdJyU+hvU/ds
UGpMyGDDOPd6vTvg/XMwkU9W2wehLZ4HwaEdbdeUnz+f7UrtBSAGZ4jeLVknJcnz7ZVKEFOUCT0/
k7JCjDyPjrqkUX8tiNbt5kkU3XrDrR20zm3yMEPyhi3p2Mu7i5+AS4TgfBAZLVvxhl8UVmrrpSeY
VBqiiYIEUGWQISPiPjQvujK6ntMN6u/lKT4fdRFm4BhcJ5GQJ03L7ISBAXIF6KrrJ3DKt1WZP26s
8+UxFixvwCjUl3kcPgrDf6VKip1kWZjA9PSxlceU2K1rZdc3MPxSGx+FXd3gIoU7ckh4tTG0drHV
iDYFTgWaMz2ApQqS0Y0NtxV9uNm5NlHVigFeoZvQqdltXqKWLMyvwZXpbMEYRKbQETfnLdfkyzDr
7Ecsj1VSRmUYG2HtyXKAFSVKuJFxkqHzqPiu+zP4ry0vw8uWBzwKpGmwT0A0hTqmOOl/LXnVV22u
KVPlVUqxTwJAg6bsxVp7ZVXSXohflUKYV8LmwtDdQpW8bsgf2zQ9hRhIals85ZVcXjA/UXllp4v+
4eJaI+4ZkjocK683Qgr9hdv2sfczBd2bo3UWNIAMSY8DZLSN/iCcn8Q7KvSCTazscP7xsuxhAFbU
oRtsj2g/mBpAy4eiw+atdEGyetSJPt86H2Lu57cUPxWsNFL7qDpS7ztfwmyw7UmZWtRPx3gPRw+F
DQjrFB6EAL1jQ87UA7dGkka1u30wd24qPwq/iOgq7/7R5/uOJ8NuX8YeC8XuOg5QAoHaIKo3dRhe
mwmugGp1Jdn11vUqrq2LH06XS6AlyCOWquUVjpJqb6GSmic/fKJ5E427ASFoJFqFcIXZHGeUOwd+
V9ptxcQrR53auS2T7QmprOW7iRp+Z0paxb7jHhNBoJBvSWZjV5ZHNUPZQcOWMO8OZrNxpa1d5mcj
L7YYXoQdfdK68qIJCx00BYQgihCOEaNb+rWdMXuiUP4VYcajQuG33j/fMpcdLtE9EYBZgP0rakWd
qdVSW/elpw1Qx0Q6AMgzd4ZD0SUnmWKiTi29TaZjgnqF8bIx+uXaMzr+YcBkBNR6SfLokyIvrFjl
VpfMQzOfjEdpFn6a8S5O7jr/hK3esSn7w+fDXl5u56OKx/6vmyZtIGaak1LSQ+Ard3fNb46IYjRX
aZF4nbUBW1+Jfs+HW1xswIJHrdSY5KyGLnAZdwoRR8ETHj3cHkle9pnQ/wwSPrP/KnBLn093/Rt/
hC3w2E2QUefzreJ8xkRbRuqV3LWJX9TgICeZl6b2Dj53aKQf9rS94t/KVI03BheLeX60mf1fgy9y
rDaaYtiJMxuMbosCTAF9hUy7c3yaxplElYTbXHxmfAOu00Y/hRma41hy5tXW9bgSIfNTgINZkEQh
ai7Ls1aA43HfTkIuO9mBDu/m12LukcbLT0MkrNZfwqzhKtyCSF1m3eAkVHTe4UyBDlqax9JrAdQ4
owg2B9Wxnn/PoeNWgDLhCW2UeFd2NqmdSKfRNBTx6vmXDq0CcdS4RQsMuyE1qndTpWNTTterPFLY
vE7mnxuf9/Lm5oFEZoi+MMEKMmTnI5qlFVRYFBSQCsaDQRwCQfM49vcjfrjmVLvGSB2MDnV4KHr7
9fPBV2YrsLXUnAiHLyXrs9pXMtAAuYfZz6lMu7vQd1FYCvGtHoroz1j//ny8la1MS4kPCdALJtSy
t5TpahpomZ17MtGvPCFtFNQbT/jHF1ocF+CC0FyQ0QU9eIG54EmI7Rw9O0kfD5OGGnRs3IW5cQep
7zClX1FBOSHpDb3VfhXirGZmf4nGhtpk8dPR+/cqCWZaT6bu+YnpBQ7uYPZ9YCffEwMhgm4+TKHz
4g/9zw5jmF1TxSfD6GvXRpLRA+ByiGIpQHhDferDX5+v3qU5iIZ0PpA9eNrU7S4kyEIpzjtryHIM
SUxEg/q96tyWJWV8XnXqpiJ+avR218oRdffUHY1HkH7uoP6z8TtWjiPUYWpgBJwIUi5JjBqG2VDZ
kIqTQA3NbXYK/eBLXUXX5tDf1OnDNPSuraBePGa3gokjLmfoMsfGbG9K8hxLbTa++urSCAop9wMa
s5Q2z09RjCY4yDvU86aAY0MJPR2J+Kfc1QaiAVTaIJ+hK0E3Lc6hGhSuEG7MJvUYyJv2citvMo3b
f3/LIsX09VANFdhPaIkQb48EjkX4vUFdwQzTW9NvbwJu5wiHejvYxNusnTDBnOEm4W+Qe+frQPiM
5EEaFV6LTNmUBQc9Hw4DhkCldBKda+HopH8vAoNoW/t4KvKxPMxysPVBROi1PIY0FtmmCjUv01i8
2cUIl3iephzoE2RK44ZWKyX8BIUt40PNrTR7dzZl6hpYmSCeNI6njV269gu4U3VUFQWmYwliDuZU
mcemQLBPfrCoKShoTwkR/wlNXGRGdj52D8YY7FMrOKonA9+Jz3/A2ilxKM1SZVAIzZZKQ0qmR4aW
GNwKIU1sDW4/HpwxOUsbl/95KEo4wFd0dJ4/aJbnX32opbJFVSn3fFW+suzw6CDGrjUBr9jGd72s
XSCIS+VEaFZAK13WQOdSjq02hj/j67KbTvY9lLI7x3pP/ZsGdUpZix+HPvvvgBlG5fk3FGx80B5c
vJE817TbWgWtOhtusT4e57C6oYmUSdddFl07eb3Lnf4Y59neb6M7TTKuom7YmPqlPo34ikDwhRQM
dK5lfl0kgZX3M1RJaVS8Ln+PG+OKdAjvc+mQGzWdRE7Z9Gwr6ZU2J3vkniRFPnb2jBDYfCqi7Ovn
G2wlHIO/zM6Gq0cDCfzA+WfP0fyWchn1EKfprgkyPDRx4CTqHxXppsYxCbE0y0AhbJKPn499ubkZ
Wlg0CuEQXoDFHRdNdWGVswpMggdnUIhSnEerCpFqix4/H2ltx/Hcwe9EfQcPNHHM/8o1mlILcLqk
NRaFzRV6CF9za/qDZbLXNb3ktpYd7f+HuS9pjhTJ1v0rbbWnLjPOs9u9IIKYFRpTSmmDqbKUDA44
7uCA8+vfR1ZVpwKFgle1embdi7LMDMCnc/ycb+gGNtfDPT+27x5rnT4WnbpEp6MGJPAwHFWKaleY
9NgRQQE/EMvWrw+RHu87YmO59avL3/xRNgtLDe0UZKAjRv/DdT5zzMx0BPTaqmbLm2pbKPYbgPsr
LSq/Ja3aOFjk2RU1k2cDjmwo7O0FE4fBNQIV5NWLZMXd5Tf6mCmOVHkyhnwI5SC2nQ5HltfCUClO
0KQXO0PtfQl5oBxuKChNtzrD0e7MnGln5/3dE8c/fzfvrKsdl1cA4pj8CHXYB83LHzXxrYuAXc6z
q1gg4/D+0Y76+dBp1U4qoL3YgM+s3WUKOnxaqLWiaP6qeK151aJN01WTJVfEj2c+9/yUY6EjVqFZ
irBx+r0tpY4XtQnwP3m/dhloF3Vz4AVQJimBz4+7o0W5yk2xqCsGU1ISeJ5aWtUjMBu/w73+iFvL
vcWcmaP3hybnaRwflZGxzdFcxBE83ejE6WmkReDY9Y52iNM2CSjQqZF7E1d+tajKulwPKaAiDOr2
SLtS7m95dBDgevlmvBxE/JTGLuzNI9bg+sq+1IN04eaUb6H29fuQaQtl1tegEF1ermfywR+CzmjV
jSh7uDCcjibh1IaRPHr1PrDHPflSyaAh6xi4W69Ac6f7reqbo2dAs3FPYW6ZoUGbJ/5vM2/x8W53
+haTuJXQhoGKivsVmFsh5iv4Wt9GDlguFLQqaMt66RBmdn7U42zuBDl3QI+VCvBw0dGAnvPpAFCv
JzlnsALgQc3EOo+d71JXaFDG7DqW+baz/FWnk1CPaxQt+qdI91eJsdHqL4YFCls5c36cPU/H0Anj
6VHSe1oN7o2yBvodSrYiB9wOD8spYM5mkax5jNPLrx5y4d90kiRouiR/lz03lsagQgApFAIr1+md
UNmp7yYSqVisq7UguhbYVb0bnGbl0/poEZbM5ArnjktoERgoI4+2mVPZOFPvPEsQC72t3rqGUdeK
ufI+cpwreAZuNKXu6rjcXl5sY2Y/3ajvHzmJyMCLWJ5ClR/6qth7WbKSRrGISy+EkskKqkczQ3qm
KDeWG8GnHg16fVw1ThcYGt99VfsGqvCxs4WodzBAwFdvjX2ChBroMbGkNQvgDvNdwOKYqhwgtKSb
u+7bHy9bkGxHhwH0Waz0D33FxlJdYcK5ZOlA8zK35NrTsquWAUTduekmt3D5kgXysvxRNukmq5Jn
ZcknlFPhH4nuX6IZ37iOYnmKdlgkbL6kPAf8nQyPXs5XntUQ+AqkXzPna28CSVTJVau6r6XVg49c
EGBBbXWoPADRvDp5yPPMAkqpRMenF4css9d50S2sKt84lXMDVeM+uDzpH9WsQG0ZC/6IzIgaH0Tk
IrgBdl2fjyWB5OUqHbxHkhVrt/Yhga4TGXgR4G1EPWdtszfibkOlGbZmvK2TfADu264X2V3VFBCB
QVYVGXyxKbp4o/fdTL748UAGfEEfuSaYKMzSNLxF6VCZGjWypbLUutZrqErRuyGxrvNSgH6s11/L
3zSDh0lBv8eK/+Za8auC1dKQzpl7fNib45tAGQFhATkzktjThZvmsrFJhTfxOn/Jhdw2lnkNXeRA
l3zBB7qro2gmin7Ym+Mjwe5EWMctBjHp9JFmFCVtW3rZMgL3A/eBiIlV0TYrSrKN68+N9bkPBEJl
JJNC1hBg+9OnZSYZyrTVsyU1Xgo0QHveoOv46DfX7WvXzJT0xjhycuzg06DugkCDR43YmNOHtZCq
5imHyrFlPtpDDJu4JtBYHV5e5x/Dx/gYtDig2IWvgiXs6WNqpzMcWH/RpfLqHW0aIDkBeQLD08rb
uxLeapkJrs9Ar2rDuJ959odQimejI4gPxEmOK+gk9xVJo/NCAYKaWHA+ztQ+M+muz72vaWlcO05x
RUBdwW1orxhZaCNW3KJXvG+vcUvdJF6EDmci5/bT2ZdCvw9lVJhkIDs7HRCzLWKh1Qld5lm+S+uj
AphCb6FGKkmYRSA6DXJbRvygbD/wtS7IfVRCVX+T6wPIJaoCcs2bEa352CYZBwoIPyxxXNYQb0/f
yauLPHE1DQ7Ueh1mrjhoZr8mFroCiXszgNLpRfoC93jo9g97KFDNVd4+rkXUlaF4Bn4jCtoIhqfP
LyvDwVWxypY9GsxsqEItunE6fWYtfhx5cAZGFj6SGRAZrclTeuU7ldmjl61Xj7K6qwhuocMVDHFW
M+vuQ2hDWQM4BpzCAM0AmjNZd7rQ7ASqhCmsDlkg0GUutEfRRQGBFQko703o3TRRMvPUj4cHHjqK
IzuI6aOT1ekYMqPNHKZ76bJ0ARKv61EFM9C1YgNlsH1he4EezeRK43idniB4Ipg1QIaCZP+hqq1K
K9VZnOI85sN2bN5qZnVrRsOqcNOroo1mQuaZowRgJ+QduNBgP39gwNfQMmROHmWAvY9XEijNu/oe
Hmk3vPNChS3U+Dz0bREDI+E8zszpuAWmHwst1VEEf2xnTU3CBqhPSircDPqD0bIAaN2O9GudonvN
h0NCTECY65VtDfvUpMHAJZCUks7s0w83a6yrUW0A/B6srQ88YD1ty7jU8Q6J4oFAwFNE3pPcPXop
CeH28xv1+1sqZhLGc08FeQ43kRE/i4efLqxc4A90gRgI6hH4NkPAe/MJZnD3TUKWVaLfFMXw2Ebf
Lw/42ac6SJDgZks+mnQyaVoJzoxsWZffnUiEadk/GmZ/mxUEfr/9HeyQj8ks/eLMJAMTi6MB8eoj
ZSwBBtUhEQZYCrIycn/Zt8MjwUW00DCxtvziZb9d/syPSAgEqFHFFqArF1yeaThIfIq0mwPEg9rt
jkr/CrrO2Rh3oOxgb62mfVB6ve5A8Ynp91ZHDmIk3W0p/kEMgJ66gY930abFG02uBZCyLJImA0ew
gKaTrfe3YnB/dxm90qzuNml1WBnbRyz2L72Rvfb+nEnXmRiE57sjkh5lWtRGJ6ezSWrkRR2yu4FW
C8cZFg7bQPpm1QY8itZVBcdJyAu7cAcD0nXuaBk/brK7kQuNfqFoRH1s0BW+nwnQZ5F5IUvpaH9b
0YMPE8jUza+M2Lo2UrIqzGTZSC/EvrzSozqADsdKS+YUNc4uiLH3gWWPq+8HuyBHcyovYQr5tq42
0Bwsq2SDstPRhNiwsOotlTpgeSRMSn6Imf84AExc4bZ4eV1+5GFjXXoAW2IXQGcbcex019cJ1OPj
ZNT7HkRo5eoGNnnLCpqIo1cvTdWmLoZ7GrnPFidAFbd8Jdx9RRYWj5c2g82G/s3J9RfbLKHU71gL
ip+QwzBzNv1osk8nDsk5OMijVQOi3+lrKp4W0G6LkqXL/WueOrdp0d3Upnts4/6YALVIOzMGmj1Z
OqWhw6jTga09GiEB88U3UutApbA9kkf4fFb1datVxy6t7rKivCr9egVXnVD1mO1rv4nuNIO92TLy
AqWKveFCgoUA+Vok9oOLmBtqkh5Lk6NQhdYVSf05S70zAR79UejZo2UAOPf0Uw3UVSu3gRXBiANl
HWDFMQ8deFoJAY58GjQAHV9eBGcCPMIsOCdQg/PBPJnkMTEcA8qS4EYu2Zti9NbFycRFdofbxE03
eDN1kI9tmnHJgVYNbyOQZ6HidTqXud1RCsosjDdi67bN61fP75fNIDfMaiHUDwZaJu11A4pGDAs7
psqHvjHBXuAGGMqQRqVYmQJeGZcH4UwgQtUcbzOyYJB5TAYhZRHLiAc7EGpoWD8vtKh2WiFCyaH+
1YowAnlQzJGwzm4/sCQgAYgKyXj7Ph0LU0ty0cMmZ1mn3U6rou8QvgbssvjaFq7ArKsXaQ2B2bs7
QYpVE/WLJnHDAl4LcSM34/8taoPzzE13hBQCbYBOLYPzlba8PDzW+CbTHYhiKUo4eNmPCkBd2dQJ
CofpslVH3etuCHrCfhaJRaQMfW/lL6hgfiG8qa8aHoFFKfwvyoMgpnDAvpE+aKqxBh1ZWi09/6Ef
ZBImUosAbEnxd3Qwj5gHnnhqgWelQWe+JKPQJTwYaGQVO3/IQI9sht+9Qq1UaW4Yf7r8fed2nQ9a
wSg3DKD9lGnMUyoMaCNjD+DbEoSGpUOHJ7soHqlkezC9ESw7d3X5oedSXfQGfz51UgmAfTu3atan
S1DbYa51A+H5HZB6UV8tOh+CF3B29KqZs/RcDHz/zMmSy7Qhg/oURCOUnl+lVEMFJ55JYMcd/GGt
OCijjGksMp5JUIGefM1JjM8yIF4Sm8YLa4oFicq7qBF/L4ChXAUJO2gQgp+HAhvAJZNnCWYWAJaW
YwIZ4XjoropS3A+aeOJZd9Wx4QCT8F0f+zuNVDdtx+8cw7y2TLZQ1j06dYHZmSvI2m8LUl1ltnkw
+2RnGMDD/62p/vM9/R9S6kjq0Sk93emuk2seeh5IPdRVau8M8psQO+5tpfMm0ZhHaEvah8vP/OEO
83MePj5zEjWtKtZ6OT5TL3Gip9WxZM7a/5YzttK19goYPbjKVGa5z+0kTHOOfnh1TIa7wbjq0VAz
c/g8RMaKMnDn0isBBYfa/u5QEyJa/Q0gyzOveyYOje1yyDlABhFawZOpLGshqaZQHhiUOKikv1WR
thddSUHIzkk4VMMNMTlZcaG/2rF/bUEZx3ICmtOVZP3Gt6o7Cz4zsAYzrRAeKreJx9MFZ34b6sxc
i5o9il0LWYxsCeMvC998+QNOzxAMNyjxaCcAPzf6EkLE+XSKWamU4g3qASlyhvtUu4fJF+QKjAWy
wAXJvOXlxznj9J1M7+R5Y0h714Fty8ipehKhkl7UYBMPXwCGP3Rxhco3AIKmxoHHHfb6kJaBHwG3
X7L2zq2gERBBHyCF8Visx3etntxaKMpAtXidxV86qZY9NHlG44UM9ncyAQIvSYBLUksY73lDG0ZW
uycVrEAyUAAGE2gxch/3T8oTT26fPGfHptGXUuvWaZw/d3ZzLNzGWLIaQiau3j60nR3BWR7X97oU
rxKsCyngJFq4uwIVjLbG27ZyToDS/jA3UDVHggvPSGApkVlNko4Bii6g4fvp0i/9VcWTlZd2S3Ar
IPK0KL1rDFTYDy1I7GJfJcYhsezjQwOIiuyq606HP3zpyS+OrmCqXNz2cQsiewRhWtQFEgssZve+
itV1Bt/XVAT2CubbC2mg+IkWj+q/KyRwhbZPtPIqacTeiMorC35wSvl72CgtDa4v68pbc7Zt4TIA
wuamU8ZKmZveUjPFnNOj+Y8jAdLKPyApAOVMS3B2n9nS17Bm4gG42Rhqguq20H8n8vfLi3PS+Pjz
7MFeHhu8o5bVJLRZ8A9rqYmq0VCDT7OzDW+RwLLIK+tVpad3vjook1w3sG8RxL93Nfrig0f+0pOj
1i7zIoeXhrXjEbECZkGHpjOAUpxz05g0Pf56SeS9iHhQ2pjW/TltbHfoKSotgODrWfPk1vy+yFGB
7SH9bEfglbh5YMujgpYnENslXUV6dYw0PsPR+FFXOtnL4ObCXBjpB4qJMBSZ1M+BBYtLFiGMcd7f
aDZf1ej1OtV9Z1dvhe7sK98+2mW89cAeUMoKRgoHyF1rqyPbQlpXsnnJh0fWCWgNeEdLGU+wipHK
XBit3LV2Ay1Gc4/cH7eIBuR7CW0gik7ki86cZ9OSNzqNF25cLKzeBzkjXpNYbUzhHu00Dwak5Vxb
MvIsukWtgdRqaKEj4Y1Aq52j8uX430C1h0bxqBENrtNGaHaoF8YrS1QQgpRLAzpiAAqtrZre6kLc
cclvR3bZ0HnP5tDexF3yHKv8nmUQTbC6F7+du3V8OCzHAcYRDdet0Zpx2mImNo2EchELeTfADv3g
a4sBcNNOhhY/pKBCs+EmKyBQ8aAziOiUf+y7//nW/5/4jd38MZX1f/4X//2NVUqkcdJM/vM/V+k3
wWr2vfnf8Z/996+d/qP/rN/Y8bV4qy/+pQdW4H/Tv3Lys3j6n2+3fG1eT/4jLJu0UbfyTai7t1rm
zY9XwHeMf/P/9Q//9fbjVx5U9fbvX74xWTbjr8UpK3/584+2v//7FxRz3h0c4+//+YfjN/77l5tX
8frtLde2Zf2Wf/yHb691g98wzF9HRXBYEYHcMYq9/vKv7u2PPzF+RSUJhIcRQAopaMx6yUST4B95
v6KUBgUvNKVQNgDc/Jd/1Uz++CPnV6TcOhh4uMGCEwT1lb8G4GQif07sv0pZ3DCoSNX44TEt+bl1
NSC9wbVA+3CyZTVA6RiN2nrniOyYUUjTufY3NyN7EP5hkaa1QHd7W1PAxqksxVplyWui4hvW9X2g
Vdbm3bj9+VrvX8MdD9QzrzF1tOidBmaJnqp3WaXviIa6TDK6MzV+Ue5JIpEaCQKz8iIExLU5EAfy
N9xGRaQY5O88Mx9zOz1GACfhpDBebY/HQCcSb+nVJtg6hVesjDJ/6KTdL7JEPeaNYot+AI0Le+nO
BFrlzrAhGBkV+g5yW881Hx6tPt0ORXbMtWSb5IWN+6voNmVex5tCaFAlJqwJM46XlPbwhkrsNi4Y
sPnxDVf1ynJZmOj5Ay+gMVKg8p7UUIwoSa8FnaM/cwAC0BCA1ml16CPahCZDhyDX75WDFIeN/ETV
QYjr8uj+aBqdG90xr3iXY0G81dUa9Ap3fgZSf8sJ4jo+XqXmXUQEXgPYysq3wNZNljI1gjSqDkhh
n1npbVlMYZWMjnJb1+vW617NqnWg3vbDvl0EUhxd/DfgAQw0sDxekbIrtsjf6JLaIBBU9cHPTMRH
wMSDboCqLYWI9mLgKg9y233wjNIIWq+95bhGXP7cyc3hv2t6qvTnwpCmpZrf7lTU3eR5ss8cYCLg
+Hps2lIPENNzCEtH3lNkoSamvO4ZASIL2yFuAqfhm87NVmkV32ddvobq5jdJmmg91KjNeXH+1WIm
yrw2dXZx8sdmkKg0z0zVJPP4+e6TFI8iz1eZpvOdAFnGT42dlXXX6PKsdTu6SwEOlKR/9Pz8uXX1
RxcGR36RwGsJdj9enS9yilVscA6GP9ZuAFDOwbeg8eOxO8iKBUU7zFySJ3Wwn+/pnC6pBJVeCOMl
YielBCzaXRikXkUyubMTo100ffxNOFg8hD3kVnY/CFDe4biqb+wW9rusOjAGdozmshmv0fGx51b4
5NbVVEbXN26Bm1EB94eUBo4EhJX801kZ4/K7DVQmvpvFCPk7W1UHnvNDPZJ6uAuBQ6c1/UULqZtF
ors0ELaxxjkMzYEkBc3JLO7jooaupZ5cR3Gzl3UNudWcrgE/Q5kwT5/1nN4bZr1hmfd2ef2Pu/rc
WEwu6aqD8ciQMrFzjLe+hJJf/DbKXFFwUhwnxm3TmhmWSQXo5yKYpMcOTsMUyux8B5nqrelCcpYX
GKJ43ZokENLZd7oZSrsJfPiPXf64TzfIJGBFZVyXgCLxXecP97Yi+4wSKKTYSR7UnfsdChDRUqhe
+0Kh5AdW4yZznZXQ3TtJXR5oAqgOmaKm3rdgWuWx/jXjMgtq0f4GOkMKaWIlFqhxFnPv+8nKdCf3
W9dRmhspUu2arn2uUmWC8OdXOEDkME7HK+5aG9awhwL2oAnOqQWxiycBbk9AYqdaIN6EZgwVusaA
maAfLTvbWdDE3Xd9+o3jAO9UhUopCtXLCglsXegzqKIJW/2/kzvF/Q8E6iuJbfGdV/FV7LAjBeyv
LsFWt9wHkcTXAx3A6dlxU64jN4VkpbkAb3MnvTKQEHAThG8kKD99xp81CN9WWhFyOL5rLN2gZfcq
GdB8Ij0oJ7u3YrQiLi+QH8CFM8vfHQs07/cqJGpUEfl8R4UVloUF5o80yWFoKlAUwCw9+t3ghrGC
oGjSSxW0HdS+3Ji9NRHPglx2zdoxYjcocvQvNe4GxKslBAFt3JrNKnCiBqlQVFihVefrnOYF8NLR
F63LHq3I+KKY9eIb6KgD0bAGb/xVrw34vfnirkz017TX2dLw1J4Unlx2Zfulgt3p5Q+fNOV+Ttgk
dES4CBJmG9XOzJKFW6Z71412heu/tY6xYZAio+Ir5nPvDNbKFs1eL91VCZ33mYrOZzmcOwkJJWmE
NLFmd1AjGL3eVLHAaQylBaOGRCuSDt+miFMQYV0Kpt9Ry4ZLMUcRR3q4jfmWWKNuH+hExRCZcrCn
5e990XMwDA3gqussXtiFIeNFJTBPkHwAb2Fobj1VxqvUbPawPAJSXeyLvN3bQGUHdpl0EL8lDjTr
OAQCpXkgVUdh/xZv8sh8HUwN9TjSQsuxoKjmaEO9jMEeDazaQkNb1LDa4PodE2a3ahPx4kSZhSwC
aB+V2IHFtGNbNl9o7j0BsvWcp+WBELaxc3YoYmsDyBrkDqEqyRP7+fIMTzQ1f87wJMp5et0RtzXl
Tu+RAEPe96FuASatWhtBz9KroE9G5z1hMaz5xgryrjRDF0cmWsUJXREkKhAJsF/9pIqXKXgnK3Aq
Udhomp1A/AxEj8T58rvap7Wan+86CZkta2LeWrLd6VZ3aIo7kI0tCMDYVr5nhbymCtwlgLfMAnUj
W0tC06Fr6aE4SlDxc5DXmFsgDY49uKUsGb4L5XyDnvBdllR7VtYbztsFIzqsbe2NGKx1bkN/Iop2
GQw+SUHXlL0oSDjyyFULFPXuqOvtTVHfRAUss83b3D3IRgBNfOdUL73prWIXp1eSh5e//tOZMk8P
oWhQeZp0LWKw5qO+wSv3nmdYEY0h0i1UmLxFRMC4YHo/LJhLwHXAAa4N/loazvCaaiLegI2PfmFR
QqtZ594SresiNIDIG2u+qGGrfph72U8uXz829LsTU1OQMooRY3ZZQR1zwSD3tk3dTF3VlHmPsHzo
lmzcc7olvQUq8XBN89kB1aj4ri5TlG0TJ0lvSJrJ+64gY0nCFld+W5oLUjJYcHZWARcVVMPc+u3y
+P7A85w75CdZgOpjmBs7PjzjHb1ZohSUBrSh7obWqbFqIfAaWgkcrgWy56WyWbdsixJCT9KhQRHz
Qzakdx6Prp1heK16ZGuVg1QaUnvQ2JOuvWj1yAlSoBAXFrz4wjz3cojHmHpgmpBrqTzQSTnID4va
SJ+lH980rIih32jam1KjdGOZwENzrTUXeYI/4EYBu1FdQQsexuSBUNmdEyEPHBPJqM5Byqf1plX5
MxHJTdoZ68rOiyswfLF84yOBBqXbD0wL4NdXLqD+Xm8jRWko2jHPh6f1um7dp4Y2SLE9Bi1Aghky
87wLvY5Yq8sj/tmKdiZ5jMGpK3GjrXaR1mCoKlwv6roDSLAr0NBtYVK/iGMYIaECOISNVg0Lo6+r
0C9lFzKrdkLOjCeqxGNqO4/QIIMYd8KDNqYuHDIBeQBCz5iJRD/qwGdWxxRLy7qqtL2syuHNRJ7g
jPcCj9IicHT90RbOK4NiOHThntDgfwJO5hpy9M06ZwJHIlg0UECFJys305u6MF5Vlt5dHsDPbkxT
zJCFszXpUTneZdxIr2H6q4/5ktncR1a5STS3e0S9my/NSjkQ7rWNZZqV3QYmfjths8Rb40xxqmBA
BekqjoZ0LWQ0p0//6YBNUgezVV5TN3qFKy2a2LoFg3AH1dy1lbsOsCJmv6UlhEE097oBqA+2SJCY
BClVD70Ct70+7+3rRDJ9pXXSRG0Bpe4Ki3AmlExQV/8NJVOWtwGgOamk0e5Km245FYFZeYuOxfCh
k19FywC06kCVtVcWeM+FkdzOzNhpS+/ncyfhtjAL3TBz1e2i1Fg3NFrrxVgTS8k+icjITV7XPsD9
jrekPXopWfSlrqO1mQLwaJUOQQOr3w8WQlrSzLS/J04PP19pElVHcFHHDaPfeW37xcpAMAfqTkGp
vb+JMrBFaI26ikPLt0Lz9iVOCith9zZqAYvMHpzQarQsVEb8jQEgiMtQ9uoSbYYVNyHz/Xy3jzFP
ryR6tTuZwGEENZ34JUKy/N1Qhr/DNNUbM+YGJFWsVZq2exTobxoU2iiuxgLCSYvWsPRNS9pqpVqZ
AjzRdLdN7KZLy8jvnNYKBzd79jzc70pdhSVvZtoXnx5tk2tslGuO5zdE7gzefnEan0B9p0fzRAMr
RxTPBm1euhjxwVb2zrabV0A8C8QSG4JjMkFjULuqIdiLDotnreIB6x6DYC7KHsWllLgzIW/irfVz
eCchz620ARK3jtyZRlfAPyi7MnhPoWVf/m5xGSMhja9hdQnBWMBAbXYwGIIdQDB4sQJvB3bzw0AQ
rnj0BHG6oyU7KGuYzfrHZvlbLYLzdf2TbsGnXYT/H6v/I0H3f/4qrp+p/tO0bl5P6/7jP/mj7u95
vwIbCSUTsKdgPAbYyF91f1f/dXRi0yEf48ORBMja/9b9Le9XgCxQk4dqjkGAksfR82fd37R+BUhw
lGAboSJQnbD/Tt3fOVcjgv3CZMkb2ZBQdyjdsE2ht+7jVgWCDfgubrN9NxZnKvrjGfkhBOMB09Xq
5hKcXjzA0IpHSdmODfZMre+Tn/6xQd6lqw2zbEi3Fg683yGGpscC3JNscP9YyFiF5zsin4zMVHuC
RkbaMcnckLj9dWX7+9TiR2IOMz9/9lr0kcmkFHFJ0saw3xIb2IzemCDqRlwdUu7NZGqffcAklidd
VsMPFh0KoUO+oqrCvKevdSdnfv6z0R8f+270Y1vj9tDDjAQwQ31BO1DyOyefQxp99vLjU9/9utXW
WgcYrhtGVZMvYo9tudl+IQylu8vr8mxMx/hPAqhVObBJZpETlpG7p5Q/0ZTuS47PaawDo3/TUO/P
0xrPmQRD1+wNyDhgFnobhNUc7udl97UdmjXRY4AITVCz23xmQ3z2TZPN7JlCcrQobNwufQMOBCBg
9wlu0yCb6pBG3NqFBBDg8vidT8bwYZONXceJ25JeOmEtMpgt803eQ6bOXDUMhNhjza5kRla0X3ma
ObNlPllxUz041qEUU1R4Yty1KJyK/qqw+cwxdb6EDejdpDWWi7zMB3O8npj5urG1be9Xa7vUV9Km
m74o73nUQHtLbAE5eLs8hJ99zziN79Z4lMke1tUM32NA3gV3QFjj3vyzn57sfZprUNMZj8bGAvaz
sCHvMOcR+8nOnFL9B7tya1PPnFDZyNW8Vqo18qBuOxhxPJPdfjYwk82fQOImg/6HE4LKtU0aD8Bx
d2bZfvbTk22PgoQ/dHqCUqDXXFV5+1TFf2Y+nwaMz356stPbNuFODNxw6Bd6t/ULNFbJAE3Wfzaj
k73tqoxHuR71IYo+68wnK2n9wzg6RQsPHTrRbDw2MsVXBNuV6t1cP/9s9Cf+tFgQyVRHddUJZWfA
8p5kbRB7Wv29qtAiM7vcmmlSnB97oCROtxKEbVq9yvCcOlPPRekfwGQNLw/8uGU+JjCwlTj9adMt
pIr0VIU8lhDfhAYVToNAh4K4l8+RMD97/cl2TagqnV7GeEbmm+uolfmyMq05Q9nPfn3cye/OmZJU
Lo/bug9Z1N8ZmR1CIuHr5cGZ6DP8Fd5AQzr9bQ0dRm6p3kaJCeFNe9JYBkjlraXxm9J5FDVZ9nxF
y3rp6dqe8PQfhQIov50+NrepFctU9mHKnb2dO8eWtjMd7fPnG/mgGjm4UkNCqUJaoSFQUaBBGqA/
Ov/3y0P22WxMNrKyCr9lemeHJVBXAWnbtWPJ13/225OYDJJKwt2070MgzMFFywbIRxVzrf5xL53Z
CFOh8xrC/RVDkQECWHyj0MYxUwBQmdxwXzxj9d4iJVhe/o5P9txU/6mwe2PwM8yBMIqjZOhY2Xlo
9+4d53ImQn4yzWSyrY3Msiufij4cTOWG0BfuFxADyJ/yPiery1/xyUxPUbquUJpJq6oPO4t8yx0b
WEx/JkKOb3luLiZbWjCHKwp0c2i6CkCe3lhlWK1Q7Lv1+mzVCf3hn33C+Gnvjo52MFLLaFkfRhIW
ybWJOn8/M8djCDj3CZMtTKOeaNKvVAhC+gKa5XBAgJE2BHkMKCaOjbcia1fe3Al7vik6ctFOvySP
nIGLmPehaWoPErpqXr02/Vu3hQ0ETQ6WMRwBCQxcCnadc+iFC0r6nEzlZwthsuWzWESuUwkVVin9
Wrr53oCx/T+boMmOjyENlpNxjdHRkcW3eb9wAa+ZyZY+2YdTNB5YYlEdYR2H0CaQQWaIRdNZCzmq
ucAO5+XyJ3yylqdYVqs0C0I51thANTCmYd/lfNWKYq3FZoB2x8xm/OT0mmLBYo22tmZgx9SG2jCw
aLLUPBhu+qJFBShojQZtDzpztnwy3944nO92TQYZTq5ZTR/mVfO1gP4/CJvpTHX1s9+e7PycD4mw
vfHcUiaKHpG/HVJAvi9PxWfzPT703YsnrQmFR46w2rbetYidPYTUFsDLhO6crMUP3/Ez236q+IA1
1EaJKPEI9M76OoF8iblxyqYNXFW9ttmdbwHTpkPi8queJoHCoVAmKLnGYsdwIys6vrClBSdXuCBF
bM9w+Rz/Du+co8ShoSXOjsC91TLTZd/coX8aZPmcuMBnYz85Q7gFeiKBmViYROWDg3A0wEv28sh/
cv+Ersjp0PcZJGa8uEBGY2pfPP274xwIPPuo82iCvgkPQZzvOJguP+2Ts3eKz7dRkm7qOsdhSOJF
5EKPif3WArrDNJz0sD0eAJaZP3o/WVVT5FMCnpEuTdqHSnvydW3bCDj+DiJQUJAe507jIuiyK9Lt
9CYPXfP/cnZlvY3jzPYPjQBqo6RXW7LjrJ2kl+l5IXobal8pitSvv8d9gQ9pTmgBxjxNgKapYhWX
qlPnDOjZWVFrPQ3twUOb7OVvtiyeCWMCXX/voBNOZQ2gA1lE131dd83G7mIb3LhN4HqN/vyk0tk8
Rv+WSri7GhDTKwc/2/VNVC4CUhvcL1TmexIoGt5+G1r9fJ1VjO0k94Z8GQjWRgXyoxdFx4U6L5eH
NpRi/vc2+C1c+WbeyUz8Oo/L/193IBcE+45Dt9XF75U/rzF8rFv9vUCNTOvPConnRjw7W5RKFi+n
xg0j78IpyoNJZ3UASN0MBJLvtwcXEqiQ9z4sgIV7QmbU1RtRZfNzY3uQru5FiLdcFrf6hTDycYRA
GpqKT8lKNkpUNj8zdomxBvKscHFW5nRMDhUf89tlRXPK5RWzjW5cJiIixjJmCBGRkwRZNjxDtdNu
UexaRjeBA1FVOmBLgpCtE6z916UYAH9PmuLm8twti22W+kuq3CaeQpWFQoNqvUjRFr2HuKzjh1kc
Dnt43uaOZllos4IvfHcuFQ/DLHDEYcmnPenVC8HdYvSdrfyqzVpG0E9jPZBxhbV8kIkXfvsA6umP
l01lG9qIeccrsdeTQWduMb0QsXxv3OW6PEx4/sk3Id/HahKuAPBjyfOjG/LDOG2pE9pmbUQzDRmq
Uw5mzT3oyDr9/Gm5MgMGOpk/p82Vx8Go1uksmnsw1lfoEpCh8+uyuS03T1OwqCLo1Kq6ccUDlqUl
1J5C+vn81Di/2OZwzPpy42poc0sjfFlU5570fJwTS/2Tav4IuONprJbjOgwbW5xlEYJz9L1ZX5Ab
oT1IrUgwNN3XtVxvXOgyXzaTbeiz+d4MrdcSqqorwxFaig/QTfiSr1vvr/fREgGoK/8cuyZjMbQr
NjbquLfc/96BJY+OEWjsHqYO98bmwUd7/XKkAE2Wrwtl5zcguoNvRPcTNzCNhp/LH3kOsXduv79B
km8+0l9BSgPx0jVbC/3KUboHJjYlIs4uD2+zoRHZUT7EMgIrfNaCbSVo6esU9IfLQ1tteP7NN1MP
mp7G2JI8cHYxkOYGEIhxdgqw3ACyyutU347ibEJSf8bVHeDAfYPLpMbfyyR/cEE/DJMG67pxX7Z9
qbEbSOE4LJTYDQaoV0ufvfCEppe/1Da0sRnkK6pn4PnQWbjKL3iu3FIRbMzaEqGmHCTg0PGSEIAS
e+5/m+BZTul8zxc3C4Jqi5vK5mLGLkALpGOjguIgBLx1ZfS2XYBjK/Lg01Xm8Y0tALiWoKpI72Vo
179TMXlek/m608OkINSQVClIAPeNOK79uHo4mY6gIXndxI1NoOz4EPTK05nuigcQN984XGxcdS02
/4+qkoiLjjQY2m29v4tAvU6gv5BNsrFrWDzSN8K6yAGYB0G/lykPwqygU3qM4vnLZavYpn7+zTdh
LckEIKnWKA4U+kfdr187UI1Gcvp5eXiLx/tGnCYJLSYFzvNsZPMz9ElqEPsMB9fNv8ZUZJd/w2Ye
I2Br4gath47wDGjbVNDptimdjV3v7Bvv7NdnzM5b69C4ateerjojZe1/LyTbt6N7gz5RPI8D5Fvj
raiyLYMRtd6oa2fqkPF2ZPM5qGmqPTTVdFu5e8t3/M7GvFllJryKrMh0ZwQZi17Er8v6sjRQOyCn
WCfHq9bh3Nj81ljoSlA6ggxPhm7yl0q1e6dL/r5u6PN3vZk/OP0lin5IFvsQNaoT9wMavzaGtjwc
TNaEMij0NBWYNW4JO/T/f3OaFvey6cjIPXXFTTCsN33TnS5/iCUefreqvvmQUUQTaHTLNSvKXqVl
rdVpnsPioN3BP4VL2W7EhO2rjLBGt5iM62jEVtr6wd6ZoSzhB4CaAxs6PfTxJPY0XJK98pZ/3HrY
UtOwfZ0R7UrHIMDmeHG31P0RSzRbxcVeeP4R3Z7frjOgEexBEy69OD8DQrSNFXFyAK1W1rDhx+yx
H5d/whKLJiZOBUmkaIJSe8whQBEiX7Q7a6u2yFRc/oFzQLyzq5iYuAngW9Jhv81icQCh4iEmDRQt
jmw6twOiebfcIrS2fImJkPPRkEZBuYiSXc3utaT9LomnVMC5r/oQEyO31HSFhnmOO3v9Ouu/lQBa
1oFwZohigXI/Df3G71h2eJPnBVeOiUU+X7O2itwPPA/WT+BQqq9LqvwG6r+JSS9YWuKjIzMTEP3p
Up7X6ikccM3ZmP15k3pnuX/nx96Mr3u0z4sY9fckKD/US3PbiPJeePSkZ3mYdbGxkdkW2wh5QWiD
Dh1UHTwijqUbH85X4qbYkuW0DW/EdpuHxF07nOTAQwNFXNbQpSnBcABOLf+616WJlQO3A63RqYv8
ele9joF4kcip7i67qs2FjJM8iirlBnmLA5Y17C5ZIGDbtP1GCcs2uHF6z4QFvK9RGKjz6VeXc3Q4
Ce1eN3MT9hYs9eSwBI8pkvfDjq3tp/PD8bJVbGUHE/Y2lbGvaw3fDKLucdT9zhOfm+62hOIPGZ/W
ARqh87fNxJnFh0wpR+WgKUhT7Ed+pX6N7nIgUfd1oU2xsbFaIs1UzoWMVQ0yUnzNFEMdiFX/Ts0X
joJ4XI8/UUy4bDPLIWcC4MQ8dy7X0NJBt+hnkvDbsgIRUU/2wwR2kMu/YXEoYsRy7iRC5hUcyhuK
BeXJZD36LuTcrxvdCOXyTLAiQ2ynYTzcQbfjufK3Lpo243h/XtTy3h9xkUVqv5y6W0iDQ0TLecx5
eBzAgHl59jYnMiJ5mpBglBT73AKu4bgcU9qB5x+kJNcNb8TyQspBNxF81CP9fkjm2yiR6ITSG4fN
+wYCc+yfBqK1BGxG4gK4OiLfd0Q/hMU47TvOofa+pUpp+5HzxePNiSMqf1E+EBbZOAOU25+VpJvP
6Gveg9s/u2ym9z0UQrF//gSvoUPdtliFgZbfz7Uc0HtehcBCB96fQwNeCiLiAbNvJ4CMOnmjsNB1
7GxcwW0zP/vVG+O4Vau7LlpQQ5nJ18J3boDTuXLmRthSKlVUti7uv8F6SNry0IdsP5fJ4TqbG3Hb
samYY92ibnaWWkSm505G9cbUbVYxAtcZOyCGixDHOxqqJ5m/Nox/ujzt93dl9Lj8aXDWTBC0d+Ei
IE5t9tHgPoAECflANZdpr3V+wx13wyvPa/jfq9Z/1BY67USiBz1v1oTO0SsjsNHIm8Hh1w1vQuCG
vlPJmGPrXwLVPw5hIU9TEdwUstiS1rVErol8y1e/dAMAw7Oyorcw26ceqWpQUj0j9/rl8nJYVtpE
vuFt4wx5FONpiJUgY3sHfaAN+9iGNiJX5ajzD6OPh42vQPYCtaNEBBsbp23s85K/Cdu49CmKJ3DQ
HlAPUUx3UFvaOA/fb3tFs9X5N/83tvdXX+kJRBjnnGn0BM4rtH2H2V+gNRny1kNJkc3iha+TCsBD
xkAHHQ5rqHZz4jngnwi85Q5td9Owm2NezgcI5cz1cUARbNzHYcUfR7hHs1Hisfi3KbbU98ixOAEM
LHPnQ+Cxu5rcOLPcGN1yG/yPrrXHJB0B85QZr/8d6Tdw6dwVbnjUMtlpFClQmceNsI/X63ZiE16m
877ta7+R2Zp87wf6LNbq41U+bmLKFhcleDxT+mwZxP0iwWHabt0xLX5oAslqsL/NlasAIWmr+37w
kQenny/P2rK6Jm7MkUVLmUL+m+TO59jxf+L2Bz6DaHm9PL5t6kYI5ZEgEMuCUhGLJsCoWAxC32LZ
apizjX7++/+CyP0LNBcc3AMwzECa5rAynpK4uq73B0mRPwdvvLb36hKFZQU19UXGaR1uAb4t8zaR
ocC/9IMg2FhAwgfFVy5BndYFsd5Sz7OsqsmqwaNASfBIhUC86cfZw4VvLkDYG1+3qNS4rw5g8gG7
AXq6ueOAXKkBu9cAxNzG1mg5j0y4nlcz4rIGgQT2JvaSdPJLDHxFBaKUBgqaV737IWb/5+JOkA3s
AJTus3URBckg0eS91uAgca660kcmto7ppGgnb+gzl7T/1kunD1xTdSYj29LVtfiQCajrknICEeDY
Z9UAAatZO/uuvg6uEZnwOQ26B9erMHvpB4d2RH21HDbyFpbVNTFxq1zcQg1g51gTsDD25FiVP1X/
qx+nrR3+7IXvXMhMEq7G4QUYQ8BZHqOa7mkvVc5PQBur+PVcg0+KEqnV8Bh3zh7QT5y3B5YnxZng
JC395Ba58p3q2pcRryMezSeo31E+noR4KHL3U4J/laAdv3bHgwz9j8kcQOppytruFqXVgbk/BQNP
V+H8Q5LxnNiI2xZo0PUOWLAsTz5ctamaAiBsDJ0OJkRXTRsF6YLaByrf3hbdiu1INsm0BugZi4ai
XYSw4RgBIY0erWQ6otmyjEFzow4Deqp8Z9pf/hrbZmVs4rjzgMsPSfZsJeM9IPrf0IF+kkH37+Xh
bQ5nbOOa92HcxlWYUfCR7SC78xi2gP83cXeoVbjh1ZZgNLW/AlINWowt2FNCYFpFsT6M4Vb9xmKf
/4DYGr8GRwV2WyimZTSqUufMsRYuh8v2sQ1vPNy7gq1ROYP4JcnlBzmLPRga7rx5KxNtsYwJXHOn
KFIBQ097nsxga+LJLwbiluzy3G2Dn9f8zflfopUVhFaYO5n5iSb9DfXDjYupxW1M4peRuVPlV+gG
n/zy+281rxxSVmWzzyMoq12evqWhOTKxa0E9iLmRPSgBZTXt1uJTgXPaWyLsL/LTzNSjOwbfI/xv
xPZqZldl7aHY+qfVqtVTQOyUoBkI3aeqTW7CIv+4tMnGs95mOeNolYNX9ksPqKJXew9Nle9IMaUB
3ifOFjDI9gvG674oqCR+AZ/qBX2ti+JfvwNTC8yG3Fa/cQs5u/87p4gp5xusEfWaCe2dSLeCGZCF
p6qMs7loH2Pc6/22f5hDUW5sgRY/NjFuIXp2OWURfoyTx4mpY1lcGd6/dR3ehMiCzTzE4xEuFhbu
naiiesdXBv2SZBh+XnZjy3KYUDesN5EBx+wVk5+dlZwogyiOVz8OZCvQbT9x/vubr8hlqL0QsqjQ
mGdf59VLo27cR72GumPyfPkrLPtgcP77m59AI16vNGAQoGWs0r4G67Ee7uphSzDOtsTnv78ZftFx
WU7lQrM5csGTNlbPovauq9dEgRHRvFL1LDuYh+bTgzuOEkSpW5h6m12McM5JiK6NGRP3Qp6yDqSB
VUSfCtDEbUSazTJGNEcFiC+hh4PufjXvadQ+hk133UXpt7b6G6OLGZrpvJDgEVu6e7Y6WRVtcapZ
zGJi0nIHmn4rwPcZK50QahIKshJzfs8JiOIvO6RlBzKhaYLX9ZQHsMt0W5MUdXtWhh88EIV2zYs3
Nte5vSn2S/tZ68BfQmRKWb3zHoSzVxLUepe/wWYlI26jmXjVImGlWPfBM7AN9cHThb6VedNfd5qZ
SDW2TDGUQbHGI7jgdg6I7zn3j3IQH6/7BCNwY9dppapAAeIM8UNYV7fVGqUJfOm64Y3QJWjU7ZpG
QpNu7o7KC/YVjW8INGsvD2+7YvyWpXsTAk6BLni0CCC6qv6UjM648zQbj+jZ/tVo9581Wh5rBEVF
3DSErhQ627t847ctSXgTycY5pNLLc4joQBxCRWo0FpRf55Z+9yl7bCu1Rfh6LmS9c1b7Rj5COW40
dRrfGDifu+YJDxW3Y2Dx+KLWr77z2RVtvuHPlk8yQW0umkkKUY/IfARzs19BQbofC9FnIJyt9iMI
2iBphA6cy2tnOfRMcFsYC7IkZ8+DFtT6cWFj+wQdzz6buPpGCL8OpBr9JuF+4yE4VRUJHdDQNI3z
UkdRVjnNRs+4ZWs3gW6uAlQHAUozlfhPaKzdM9HfXDaObejzjvNm1tNAOtzMZ5oFuGVKj2cARqbX
DW1EPEHBtIhXLPLcrN3NCnEU0LM6Wy5kW1Uj4DvlCW9aIUIJucT9+b2Vq+alK+JjpesN29h+wjiy
Qx1rJseCZr8hA5E8SqQoCgEs1jB2W+zylq3dhKy55wZq1uK+RDn/pNCLCIW29suoC3fD/W0/YES1
7CIFoXQsQ0uh2tGUzEG5o9Q/dOEkPy6vtOUnTLBa3oEtJA/AlNWJXkI1z2keAjGx/QTV6+ucycSr
9Z2r0ByPtXBLHR4YkptPoKQLv1/+AEsUmCg1NstgmV04Uymjdk+a+ybstuQObMYxzm6mVa4m8Glm
Vcd+BNH6pIr8tlmua6eAgvOfAQzVxLYrOF6hUN9Ru4VULQhdQrkRAjbDGDGsAiciY469E0J0hZuW
ql/7PQqn/HDZ8DbjGFE89MGA6aNNHXrAx56XqQK/g9sEG+lj2/SNCKZQQ8IxA9vjrHH3zcjlfqF6
i3XbNnnjxu15HZDZPXwStMB035bBnA7jAC0Izba4o2w/YQRv3+IXhAsGX1Dz3uexfhoYuW1QZL5s
fot9TIBa1fBIj+HZ7/18eEqmmnwS1ZK/Xjd6/KdrlmhQTOoKrrn6y4+uck5x7V93IppwtNKpcSNq
wcEIwYJuXxee2oV9V25cT2xmMUI2Un3EAx9mCUHuhMO2mncLXb9etorllmWC0MaulkJ1WFK/gH5M
r8UtqnkfNY1PECO+D6l+KRbyUrYt21hkiw+ZiDRnbL0ITOt4YoEEGsJ2t3E0Hx1/Ti9/j81YRgjX
S+Esv0mmQc9R4PAS5BDNct6YvG10I4IXxccp6ZHVhiI06NxXD/Bkzq5cZyOAg3plVcvPOVse8HSo
+K8wca50fiNyS0XzlSrkEpiWdy5YMJluNx4E7y8oaGT/jKvcCef/96A5aQ4Oi17i2Ts2PrvqKQtR
4z+Hr1UChWwPMx+leHCdPgA72PCLjsy7yuwQOv/zBwbuQ3+sRnd3KNZTUkBVzd0sU7yveQNJayN2
Q0c3DaDzeGf66mHUy2sXODs2k6Psh2c8OnbJED8ziBLCp85BV7hy3bkdJK2At8YL62GR5FcFddoq
Iqfeaz4gEI9ixObVBQhXpoodrp3RLqxFn4oyANv/tPVSed/ZoQ34p2GUN3AaA7eSTUEb7rwqErfJ
KMarznJqEr7FiaJF2wIfU80MtFzDSeHzL+8BNo809oB8qJAoWzE0bnxHBupNWnTHspEbWGebXYxN
wI2Auywi2CWcyIOk9ZeI9VsnrG1sYw8gQV+1EC3BdqzL6h43Y7YH+foWydPZ6/77pKZnTum3z6sc
ZEIQHoNhkA09TXEL5HFyA9f/VRbQ8r3K+Ca0reVhE6LRDdbpoEiUh0GVqgR1ECC2+cb6WoxkYtsU
AfWGv2ABesZ/8moZs2LJq+v80kS1LUEed4XA4Hks0kL4d3HVbWzCFr80edz6YuYcPNwBaiiFD9kr
GtdQuSK1BFqe5aj3XrcCRtxCh2pg3oSfAWcvB4K0AwTfLZe9O6Fr4fJPvJ8xoX/i3Ny/uq6EfIsH
NxXN+JM6y1MwQHKpDKDsTejyi3vhh8s/ZDOZEco8CYqhnrA5EybbF53/iEqa9iMNrhzfiOU66lHl
YPgQd64zPtATlMBP8K+vl6dv81QjnIOAOQ2XyMMusoK2ul4eIVry7fLYNtMYwTxyl2nhcuxytHpY
cy8dZnnM/fi6c9fE1JV+2PSKYurJ4B3CaQ2gcpfn4FiKN3CYFh8yoXUQoE+UbpEJd5y23o+UPoV6
OkWySIUcw9Stk+v2axNoV7qDEEuHNV5b/65jzgdaJ1vEdraPMM534gXSwZEe4BRb7pckOgUuOUjC
f5/1TbJF1mZZ6+j89zd5sbWeViIIPqGHGHxFm9sZCJa4hXb8Vb4Unf33zfiey+MpCM4lFakeVBm9
Fkn0rDR0DC+Pb4kDE/2lnHEELwfMJBf9CjLsFCnEfy8PbVsBI4LDwOkHEIAhTVwf6VAAl+Peu9Fj
B72+Yvl5+Tds0zfC2HUhV4suV5DTtt4Zs70eHJC7bmzXtsGNOPYDyKnJiAZZmJTtHvLvWYTk4XWG
NzFfbj6omLVwnJHlz2HBHiKpvlw2isXwJuYLuYCgC8dzhY8He9x8T1MYy5QnxSeX5DdtlW9gNiy+
byK/qqoBxgSgHiTMvS9Jm5auODTjunHc277CCGB0FORyHEHyTDoX+cg8b04g7l9vWQnmSB9JLDB6
Tls3R9uPGWEshkH2TGCpBQSO0onTaN+SeToInQw79MBS6L+EXXp5fSx+ZbKmOZS0FTnbramGl6ni
D068laa3fYdxKjvttAzQ+MYtFdnulZNUo9dmVwNK0XjezbzNG2r7BiO4E46bPFTosfZ5/4Au6kdI
fP1z2Ty2bzBi2lEA3FcJFp4O1Zcz/1bT969DLe/XNkDRzNnwL9sXGNHdQhp6dMfzXXVxUoD57yBL
dlXWiZoQMup0eLpGuBsxAiKrRox05+h5q7fPYh+TB60uWUQSHxNX4Y2zOic+/B1wcsfEry1ZbYtp
TBBZRYlcy/P7knTNyQed7U6WxZbuteWpExpxTWLfiVxkaTI0wkNpfEib9vPoiKeVbWCNLduSCSXD
jk1oFPlB1if0e6jXo4ui6xxtkdzZhj8b7c2JLN06WEZwS2fo4Ex2HlozsHtXezkVG1dT2w8YMVzH
/uzzLoCiA49eUNI7+G6TrTXfCC+b/Y3InaWkeTd52FcTp0qbnmUzCdcdOv1u4pleGQFGDOeJlNDE
gpF4iM7NVjy1M70ubk2kmPCKkXvaxfwJgNjrrJ8mJTYyZhbHN4FhJM9HP/Zh+qYtj0nhgMfS36zg
WeLWhIYF8Vy1ojjva9UwPkPMTb7S2Y0fPbQ0H2OQ7O/ZOA3Xnc0mSMyRlQtoNKxUNv4+581NC0xj
k2yVNGI4+zv5CpPlbJR8blwgWXAjKrsXgj7pW0VbdqrznqVaQnCZhSN78uZp86ZqgVZAIPjPwJsS
SA7WAQkygKNHone13+7bFloQnwP+U0MlV1ffcLnZ9Z7cuABaQiUwQh1o0LWK/RGPREFevbx5jJfi
flirJ+ztG4GSWAxpBPsaJlDi9bFOTTjcjHy69af8m4aWbzwXP9oG7wgCxZ+0EvDFy8erzceN+JeD
SxKi8FEzjR5BR3xXdmoj/WPzcCPqw7O07TgDyQ6NUEl2U4u+ZDEI9M3lLDwu5eymMOfw/boPMQ5w
VEB4SBkQg5UMf4FhXKUR5I+us5KJN1spYPJNDsyrYnE2+PyRLdeJsVATaDYq7rTBgEp+P0jvls6M
7N2g2SojW5bXBJgJh1Zi6ccgm8BhALm0IAQ3XCLyPLvK6iYRWg5i/YrwKQCDxxLvhmjZSSfqNgLO
NnkjxEmuVzydAWAh9RA8dA5Y6NFydl1zNfWNcO5iDWqhGaZpJWgcJOpqSPKDCuqyYSybhcmDNrm0
LIoJJeo6GL/74HXdkSo+tV11U7b5dZUoasLLCIrUTVLj2q0nmi6AXe1ytxg3fN6yF5kAsrDgY5wT
9Ll0U3JMVnA6xusEYnt0DiG6Dk4zFre9k/ffg4BvdZ/ZVtwI4maaZDN4Q5BB1/kQAkUbqK04s9yj
TPBYL10HyWeUlSko0Mfc/cyLptsxvW5s3Zapm3ixqqk51J5R/fULEBHHY+fuZ9JemXz4D0xMESWX
CJJNNOJ7CoGUiG5xw1s89T8wsQGZ9KpygRIdRCoSfh9OTer0xW6AmtWGL9l+w4jkZliqii+A+jQl
XtBBkUCGq/lcVd6DI8lWP6pthY2A1pwOiYojOA8RT7KZj3MbHnnDtl5athU2Due2riLNXUIzBHD7
GLR8zkZ0p21sGLbRvT/vM643zX6oXIzuQZ+eFPKxG8aXy5uRbWzjJF5bBU1sAZgrOlLVbc38fse8
YOt2bznnTXazIcz90ofqRUbHH2B9ORB2HyR+ihdcfmVdnJpYsUFBnGUYgIOPa/ktmkNkZVQ+HS6b
x+I4JkoM7+dmWLs6yFxM+EaHOvoSFXq8d6hKPl33E2fbvXkmJr3TVCMKbtnChhG09N1DtHi3edFf
91QxKc16Cl3Ulg3nAItuoB+bzpud2O/rlwfUxIqxPm4hRo7Xm5LtvQSdmUeaQwN77ZxEfml6/8Ca
5BBVdFe3wbeStJ8CBRmw3DlGsjzSMc7GhlzXXE1dI8gF7jOVO+OGzHypdqyoycHH6ziNJV+ui0RT
KXSQExdsrIJsnpMiK+lQAsxzJa6YmpxnFaSbxyTG6G0zpQkJjiOYzVXXZSwQz9c5mxHunsg7jf/Q
gL664ve9o+bspUi2UiqW7eR36+obZ+66uUooYhAdYOQu1/6XpN9qt7QMbULLIJ2qkvCceXUZ+3Ae
Ooq3OJJsQ58fr29mnfCkJWLA8SBUksZ9+cCD/rqXjokrw9OTOuESIwnUrTdTjSaRpf8bzBl6/Jv3
w7zhl5Z91iQ766ZmHtZBIIui9V3LHmZ1StCBnM9FtujPl13HZiTjoOZ8Siho3vEAzSP6TxjO/Cup
qd7qSLENf/77mzXQHSOOo0qgiol/18yk3hVtvTF1y32VGMezQ5amr5r8HLbzU6Irdz8xtEr3vb9b
p/iklvoXdEC7I6B0bXrZWrYVMc7sthlCH7iVAOzuS/C1djlp9qrvBr1Lai+6T8pG5LuhaqYPl3/P
clARI7BFw2Q5SI40Tsyf6mQMdlPefZSAE10e35LHMYVBR+pD1LTASY4Gd/JRiXwh6dhH4KBORnAq
ZMOiQmfXjuvU7au2da6T/wtNwiiCy1o4FY6f0RIYC+XPP8DuvA8b9xnGzC5/2/uuF5rwt043yVSA
YyULaTvuZng2lEnj6zjkQxP9Rgq00EPgCluiR790o6j2rsu2Om5tUzcuD/48QtCGMz8bRlnuWopZ
L267xfP5/qKHJvQNuAqnACkXQp749yDsfnKT9uTUeCUtFM0L/pABo7IFCXrfg0MTqwYufMUScf4U
PZ7yoIeul94XzL25bpGN/UWpNmids+KpqMFZWnWBekE5mG8AFN7fYUJThBTIuzjpyykG2xXH6STO
C9EW6xAC1ldDkT6ipTPsisRxRQpqHPpBzU08bqRwbU5g7DVk6hSrY+S3wHoRQm4qcJJ75rbTda0S
oYk5W5NJkIjVUeb3jfdxDsP+ScWVuq7JGob6c+fHo5hXToGFj2i+n3i87qbejXdXLbsJNPN64S2c
I7axCmWqc/+257m8cnAj+ih1kjrWGNxNyuFAnOabWPVWBseishGaWDO8+ZxROhh9xFnFxLrn6/qE
h8czachzNKGsXfBfDhtuh7p+Fmji9wvU3noHZCqjILsQ6YAREnlV7vyY2/7rZXtatoTYuAWgfXPo
c8AFsm4eD787j0dxKtlADkujJxxx8uSiZ3EjrCyebYLUpgVsJgWvwwyd7BqQ+fifc0fZ5S+xjW1c
ClTn6roiCXqMOgb5Ow49myJ1g97dsNT7iY3Q5JKaqj6viANLET7+Ixl7yKmXTn385Lbuy3WfYBz6
ZEJLnJbYn5Vixd5RQwGurXYrx2r7ACPjRkmTdGrCjjk7ZRqX7gd3la+qr0Q6ek153SqYGDXQRfDA
c/DmKeWr73tHj1Ub1V1ICL5/CQtNfBpP4pVwidy8E8Sq2hdx0Nc7x6cugHaE3FUjCFvEQsbUyXl7
0oCNgvko0KdSDf3Bmwd9A92q+LZ29PqpCKLqhq9kAkNNtH5Ao3eeFjzyMk4l/dT101dN1vE4TaJ4
WrUSd3zx0X9eSHkn/Jg+1V7SPVclyC5LHru7ALL2T+GUA+6UBETfRlVcP4Syb/4OxqY8unHOn7pZ
4vwQhbcXcaOOqNN1Dw6r11uglfuUqnJ6HlWFvHRbQsoBxdO7Va7g50JSv1zuZ8waTEfoZonrRu07
WrVf3GltHznUGXbVlOCVLiO01e04LsD5PuYehE8rkv/ddueuSp82FVQ50YS8CyLQsEIJkn1jxdzd
VSGUX6Nocp7qoHDAEirkzcIERN1pMt6G5VTtCm/81yXAks66+sFalBaXUjmpmhySAc1UHfvSDfe9
M/ygzrr+vYKJK+v7adwn+Tqe/HBcd4m7OkmaD329d4flSbh9c3KS1r0vXVcfRgGpnMGpig+ul0xZ
AqBM6i3o8x39qMTrNjxB6OJJedDuQbdZue/kUu4U726TsHWPOqbrgaD09E+w9PPRH2i3k3Vf7kUL
VO94Vv4lKyVPCmgGZNDJXYlW7dTTXZQic/vBK53XUAVg45T8ex7138eq7O5VWMm918r1GCW6zaiK
+U0YxjodNPPq3dIICNnOeGEyEraQ24zYzTC4EmXdakq9SZZZrDq+C6Xu23RYx/pQl/pfV6/JB6/B
4xQ8SSsyGokHxW2/vwcJVPXUgNAQ8dmEpzEavD0JCaaPDNVOTBooxgQNQb5bO2mex+PRo3OfBl23
7qoQPd5+P6HkPud5qtby8xpAEfOfoZDdU9uqPs0X/9kNtQCerYwhoQcV7r1fq2O/rrPajZ4Y7ta5
ZRqJlo7u8k5yUGVWc0qmoj70uhuh3ozb+6GXsZ+1UVGhq0p2It7lToFXEGAX1WfchFZ+v4ZUxHeV
0+b8Q6WrcUn9jsBssS6ot4uWSqy3ZdQmMo3jQotP1VoLhc5Ev0imdG0IIfd96BZYfwCwjyT3PJJW
g6gZbAxa/X3VR56f1kvVNofaFShQcF4MP+KJDzs1+yDx9Jah+YIUQKkONQL7I3dFuRxkUJdjVuml
bW6Xal3/gQ3jh3ad4wZMZNrjO4g5eg9TXgflnRxd4u6kFw8ftF+zLz2YYp4QXvP/cXQlS3LqWvCL
FAESINgCNY89Dxui7b4GBBJiEBJ8/ct6W9vdrgLpDHnyZA5pUMFVJB0XyEOEpRVvcL5akzzwDIdf
LY18fzONcvjybSI+YLqo9koMPstm3wxxumpjIe9hKT00bQV78hlG5cs2CXzj7ctCUwSlpBMY70Dq
KoQlqB/M8WYuC1vdsaI18LQchphliyNWYs21Yo9pDR12mlEVZAWNxmSzAMO6wRzE3jHv9cdUmshV
MNzmo77WKC+bnelsO2RlWMx+SkCjkJBVhyVNnrCeNS9OJKLJG2G7ZmsCU+pLG+iEbetibNCsrbr1
c/hzDG9UTFRuozX0bT7gJo0HNEZlnErXxeO7GNpl3ZZWhck16JKi+wjXkdcbEATaESwOCBOLtBlg
/nd0sb+oA3bt6XdXhLF9DTACw7MGw1YXr62MhuZSVc2Ir8+a0XYpZNrH3wIQiX0txdrzc8kI2KBt
MsdvWHQt+KVPirrMgq6HPaluQ6turNE1RWfL5vI6AoSHd/OKqdbJTDY6i3huCgNnKtbNl0jpWH/A
G26cUuiPLGubCqyNJySdIqPcx8K9WB2SBc6FuIG9XZ0G28vvpvNU20ne59iEamvGZi2qfYO9N72f
kAbIPfFtF9mU1nh9Tb7yTmPiP/WKdd+9nTGGS/kAV3ZEomZZhhwSca3/2hYVo3lZo5PdkFX6zcOj
zQshscc4w3FsS57XRRd89Jz216iiDbTwML34S5eRsT0+Qzg8iTKYvM1YlMOaBT0RSDDOYGXOTq2+
TDz2k3zx67bMR6iLt+kI7iNAS9/zbowHCEoV77VNh1GZIY/riFV5O0ETbMdGB50dcCOUSxvjy3Hj
+/OkUo92GuLqc4tf5mTRcehXjjhzIEFafuz0OtSXQVv2aYdoCfGiQzqmC2JGsZelrvzdQ8tY5MJU
bvgr6lGbvRbrqtK5xsc5R9XceT+u8/SQqYJWBPNiQM933NWmPgzYT5ieFDy1xmyYlibMsQIT85SE
kfmsmmjwrpOCJ/MuDmjyPgrPi3GBHSNp41z4UvXLzPbCUg7LELN4p4XDRDJ3jNsB01C1oJrwkopn
AaF8yUJOp/Kwtq1hz+s0SZeW0tQ67Uxh7CEq14nuGQo5PJqOLeOl0E5hiXktu24HR3dTpWWkW542
BEqZp75NFn9T6k76z56eHNhZpRjDLewYuzJriYvb+xIo3Wx01Ah+CB1HDu/7xYJOIPpSHzSE/orX
Ikk8s/EaFphnrrGbkyKUJ1D+6UzfviZr1HqZA94XQzHOzZ1EDnhMG4GtGYtYHcQSV6jCcCosKphN
VsbXYWpgtdHebInyGKXdPOkn5ofuTxciveRQXzdh7plhfQ7CgBOk00Q3XyaZMHX3APiwvFaVvRTV
VAVZEk+uBZxJ2ZIxz2p4Ss1Yitw6lSRLn1ZNAbmPJCH/ggLyHxCcCXHo0mHBvbhD4cnrcMa4JOOV
QdVYPkFg0oz73huTzzryfPohYgJNlKzp2WC/Y8OSBLYRYJYWp3hdpaw3sJoZzEUIHcrtLEZMyhKE
bLofGliwQYux8u2Tevhu3lgoOpY1ZVk6KJItvdg2WA3lS45k4mubP+ACaB72tgalY+mLoc/hI8tF
1trRhr/Icn2x5WIg5RFFeCLTAoILPkhFnRRfYdANF1soeHMXkZTxnzaxg95FWGHonkF7qtZt4aae
7tc4KoY0UrE3PC3+gBVDZrERvAFqh63E2DHPZCHRY4w9eWxAPNuy5z66lREaZ7oKCpkPZaxAHY1N
0D+KRBQTtY6X/ySG/+uJSQ5eB/MGKJOElaiDI6tnX5tscMMy4ep7iCY3h/Xv6Jw0bfkUSdqGucba
oElXaPhLoLCR1bmJB1ZfiEi4yQjFD1w8DgeB/RpOWKsMJu3XL1Fn/behRoG0a2Cu5+8SzXp5lQpS
rqkcghK9bojKM0dIDJ+jHmOILNJlDN0XMkqOJAyvaRRmsQj7bc0EXdJY2CJCaPMnrlN/7gkU4hOd
kIttff1UODkiU0GWUm0HbqR6WtbIj48MFlYqm50ezcUrGhxa3YJ+meq+go1MOdRyfAgFmkKmK+gu
w/Ps9Whd1QpRqo2G0V1/ZXNlTIZ7z8p9tzYEsGaN4HCcOJJO2vd6Nv+GIFpY1hqYN+ZzO7Y2Hwsb
t3nflxTuIiuxvUhH0MGCY+/Hhcm7Eq7H+BRufPWaTtfZCv34M3ZCJraT1McZsiZWZGtZMQVpNwWL
PK+Mrjc161nnPqZRv7UOaAcz7L6L4RRRWz91DS0wsqAUsUKV0yLvkA6YRbYiOY9bF7IxuoCEDZW/
EUpbfMeI4/6WFShPDjDSbZOcxV5ZPuvJ9uVfqXyC62IHZ3chJfiyMfVwzCprC7wuHKcqa6Vt+Ji2
NdqV/bKCub9PwlqyKzc1Wbb4bG4+RSVKvQ3U8yhUEiAJJzNoiRHAz6sPqIRTP74Jt3hT7s085Efh
JVG1YXGxwFsL8hb1gVCi6SMfEvrVG+YXGUp7bLKiWBqjYR/hXTY8G7iflH+MnGB6s9aY00J9n7Bl
N7jZeVCmVRC1zgtZhc1ZBJiyZkGJ84hHEcPVHjLPwbkulZsPOqwhJ51COIWvueDa/SRUObCtBtFF
3d4vO+phNjTBkCNem0mn88xEudWADKPcY8Xg9qHi4XRGbGncC9Q16yqfJ1B/s3VBOZ0iAim991oO
C+GBw/AtL5y/xrhZVWjyFVo/9UsfK92dkmlapn1nfJ7gRpdz/1IN8JM8BXyQw39aqZnuOmxrlD+T
165l3hRhWN3bQi7tM5sJogeko4o4VwKD3ijg/mdH/ekaNTQ2v2sf1z5YTX2BwlB1Bhl4dAJtYSAU
OSQVKHhPLJHMZA+sZXiL5ar1pYGIYIILqNy56wMZHVSx2iV1fcf0G15LY66QglnEe1ERVX5BVkx6
Nx8yEAXMXkOms6Zu9a3Dwlm9H2DbFeb/dwfYeCMFnR4TSUiQ1nAMcG9wC+gNOCYrQ/8RLIacCY+K
6RhowP8IPcSZ3PaIqWnsiOR3Mwq8MJS585hxqiTNhiIyaNhZ5zd3SP22/A53uNmm0MDBcU97Laqo
3agErwVNRuy5bAXvZ9pUg0W4SpkYdPBRuFVXlzEpILdqWhIWf6em8NffZHZyGv9RigvlbYp45ewu
CmfBRwKeDOJQFcn+rbPRuKKpqyCyaBUUtPJ4hUdWVkcy+Ol5VbwOaL78LQomCoGkro0q5v95SE5Y
dyoC23fLHQUXqZYsmVmDuz+B+gSVsZWgXYKWbR+3GRWjJwBUo0G7QbMZ2nOo6TSAnxoNxPPcYKEf
KC3WLiXPsfvKJrTPVc+1n8ZzuwSfqC7LnqU1SN3lfz1zaGhtgsOwneFLVu6VouNhFk0VpfGCbPcV
Jm5IvpJqoOOzqWrFn1XH0fgHdkFP3RDufw26NHVu4eH+CSrxgC38ZH1XiFKHVeFcpKILvD96mm1u
HBWHvqJ1hElUJHfhqJEryYDZXukLdit19Mhwepnx+1EfZ8VM5E3BhwRVO15UglVMkrxMAqEu9ceF
QU5gZnN/Iwi4NIfG+pxkHfM5xenq7QvtjfiK0aKgYOqg4jk2AhG2VqjbCJpZ0OgDtVuGob1pOrX7
uQWuNI069ED28MkJa+LxLmm6+i+NJu/udB8eqqTVJ9gnIRT5XXKGU5/67U1U5Nhha69o2Zpt58/+
DVvOyfOjDv2nxMr2YfLQjkGp8Vu2aL0t7ejzgGx2AMMNFoYIg14meu1hjUVP7Vk2S2yy0S5q39pJ
/M6enfaK9P4VXs0kXxgfbxGgoDJjFQpZmBWrbzbiskZSRbuoMc2zHyHVqGiNP3Dp4ndt1ZxD8ci/
galk8QVHbJEXYqqOHt7hS7+o5eDBZOwZsFgE6Sg4KpPJ+S9wIqC7AdZ+AA0Ueq4C+e+ETav5tzQT
Kr126NR/ro6qQ1VF80appnlWQxLJU8ILdS4k4IIF7QKKUjJPu4fGxxZwFV7fpJcjTmE/p2LumrXG
C3VNs7Wth3IL624pibCL2Q6FQ/bo8VONTlWr5mkDXV/d5iJhOCHRI7ZmCwYtI/zKat5eJsce5gBN
b7pGwhEDpJc08Dv0iGFI2icRF4j46FH+1XSMytRQCwCShj29D4HmbmMcxtupnmEVDH3KvkHqaVWI
JEFa/I5qGJHmYVOMJpr2EFHeREHNavQcwBifJIQ+YT9SIkPRgOToeKpzRTx6C5toTmGNEnyQehoE
/HWDHhDCYoMIima12NSh9svUg3cIwLCwDW8sEJHMwlFBioJIPaEi1EsMqCY03nGGCfubCXSYrbgm
bb5Y0uyBoLTltkeddUaVN+4Q1t1/0zj9ACqt98HciU3PPY3TNr0lfXibxrbYCugAHlUNCzbRCh+d
Dsxz0qKsh2xCS8FTr4LOf44miN+YmvCWElB51AGIxAAx+opF422dKeayJG7gbFA1TGTaFoCcXP+J
JvDukIsPlFLzWq5uefHX9qWKlgn4SlDdowr4Z0NHWX45LqcjwD8TZ+PQ1khN9fjM6lC+gSAg6QZw
N9SwTRKSP94wy8xUzbXwALjIlns7f9RrJnGBYHfeT6WfLclCD1D3KduUAy56dovfdakH/Ye8Ez7/
gVqRzbECFz7j1QxX0hUOi9gdezFqrn4xZNbpoGB5F4F/mi5AIF98o2oGu7r4Cx6dXtrIWYKwSCuY
DKNJ9qu5R4iVAiq4lYlz2ACiu06q7tqyAr2sM++lkzpPmqDImgFC+8cOCf+j7rBkm9dwPimyB7CQ
2bXhuZsCzHB6gJ0J7H8iYzdF2b4QKKjuZ9nA4QbGHbikHRQI3PwP9VMPCH0+VnH45DoMNVXloUXu
xlepupPXypMXrZ8l62ErTBlsi8b6GAFiRGL5z5Wmz3AwdwMvX6bEPXu8uuHSHYMQkUUUkO735+5F
9O0Flf1bUCy3UlVfxQTGDIvw//6/1zDoOhGpXowLfx4/TEQXZ4tKnrEd1j4hYxx5iNZvpfazDSFa
i6Kiy6NlgJ5fO+wsRJyzDiYw/Yj+nkwiZ1I+llGr6AgwcDnVsccPTgQJRIfC8IvFEgj+EE4uJ4Xe
NZ1/gnLmO6vKlxrm3inK6XeUloduDH+7WPugj8xdPiL5Z/BEH1M1+/CvACvCTeW5Zm2JueYk87iz
+2bCTdOGn+tlvQAUeCrkDPysqLKgYofEFjnibkrgsDmzot5Mvv/Ll/odmMDf2tVwsRlNSlFEAAT/
LGJyXH28Xiyj/ps6zM8rtifMy6K6/QZ4fALy/u757EQWjArV+FqVGOATKVFs1k/AC8Fji/ZF4/3T
lc5gtVBkw0Du3rhUGeYm19JL9m5cX9AoXgBGfRZR8sfU0zfz5JsIvTdgXpB4jz+mGqA9mdi+CR+M
NXHvZv2ajG7OWNSixyn4ACcPlNpFIDcqBtrkqjqr225nJ/INnW2WJkL7qCppuXdkTgNWnwKJkacY
UKzCwBTCKg+R3ehhYU+2yBHosYT31tEFojs9Nvf0oYMYOFQOovsaT5uuCbYDJNS7NjkZWW1kh+l4
IsgBGP0mdGIvq2KnDaxvgBYZBF1SpF08ZCD4sdQFnb91kIdSdh0RPYYvWeGJtFF/FLbaF2P/Eq5y
HwLVx5QliVK3dGM28vG4huV2Md1m9qcfDa1qj1uED3iMwAPLczZMZ3gbBW3w4gNUQBS5lPA80wA1
C6M/MOT55qxDuzJ5P3VAZYr2ZF+q/h2dcZT2i9l2+F0exnJ+zKF9u+6kNvnjuUMr9KQwoiM2SEtt
X+FceHIgywuMhMQKx6oYBlw25ruxqMU+rNqXYWxeUcAOGXY1VErb9seHu6SJsJIQ6WjnSH/ltMZa
8FIc69J/GkfzFcfsA4Sqo4rrN5ZgnvbwtkPbtwsiu69scS77ukmrWJ6aUuYll7vOlltb1X+hTLaJ
mL8B+n1KkklgrFQj9KGCDwu1l4V7RqkZw0GhyKsuzqlGax8CNLG1/117fZ8qGaEFA50u7cJRpJBl
EkD3bJd7enzzlWgQrtsqH9bwE0ngOWTzFlC6TEsQEg9uWW9lGf6iWNrBWuFQufiaLOZfIlBb1vXR
1eM1cO7Gu3VNebXsConOHwVJ7M0vc6jwZ9WeWHcVpXc2vPt1Y5VDvSMvkaTQU8wfTVBChx5lV1ne
4In4QiK1q1v1rtfoKMSatwncRwcOJ1tLUlEhEYdD9O51055EyRliIK8PR2YBq2ws0p58mB16DFJS
nor+9b7Y14TsaVvugYKfO1K9SmqOySLyiHYvK4u2LWb9mNRu3Mif4GD8lycTbh64Dh14Fanz2N1H
bkyXCq1JO8fZRPp/XbIeer0+tdVMM+S158bIKyn7q7cMe/4Q8jdrg50OcqADcAoEs+cocFsgcZc6
ikVqA++r8e3dNPqzmMuXYC02aJT3tZCfXb/mnNQJsB55cjp4BZh24eUwpULM/w0477ElWR24F1fp
D7WUx7bstoY3h1bwTRnrI12haU6ng429Q5+wi6GIHhVNCoDrcktpnYe0260N3KWIvYN5/y6aEZMY
70x9jV0IRUrcZ7ZFEoILr/FhA6inJ0uKGkgYsHFwrYMMEMDT462Bqn6ATv6mWIdLLwFCi9B8Tp57
Gkr2YzXKwsVZoJre0YP9mavbnY/BjAwb8JXaZ+g/fHYIkC6ZDjMZ8mAocP/VnU84qFwtz7yaT2GD
tRJvrQSib7xvXXHCGlyO+cdelfxlKfmOj8V3b+yNUDmn49CfST9fyqE9eoF/S1xyRQt9XZfh53Fi
R0UzOszVRq3tjkyA1np6jCf2psQEbI34h7YTL+CFXRZbtWmoKLyafXSWBoPe3qcHlah35tjXFBOb
Nl54r7oK6bd+T3j5DrPfa4Ks5BzLBZ2vBS1fe1Cd1URhczZu4nneNyjEHst7cV6jEIHXlLqF5fRb
x9M33sgLCh2o205buHX92q6qMivnm/bMvmDtk5XJbjXBfoXU3AjgZ+nUGaY8f10fZ44HEDzCxUi6
4ESXcsysweYDjNhfQ1t4OTrr2zzxHyBoh6Eqmg3olXtsxu2rIv7qIrz6mAQpB9K46TBVTjs8IF8N
fxZafT1+dpGQUpiXE+XBP0iIw+QSjxK+EveF+nsp5B1g0B4SNs/jMmTVtL73HbkY/dD28OQBHpYp
BFFZugy1zkMPpC+zvFIugJ8g0rLozEtApTTQ7zA0PUGGPkoTAgvAEk4hbiaXMJnfSLS8jVz9g6TW
tY/JV5BgqIcEIVvxJ1RqP8Tu2gz6VK79MaLDNlTl89x2/y3MPo+V/FN17pUDLInC+uP/B13WercW
0XH2o+s081tjcdj8oLzbiEY7KFVXGZXrO0gJZdp25a6H72+OCQiSH95qNbDTCN9inNddMjbXnpaH
MCyKtPfoN3ZbttYronRVySUa5iHtgMCGCaYzTVXmVdN9IABcSEj/WMVPE/H/qLE9PCKYceI7KZIw
jYbx5pn4XSrITRQgIER4bgkcV8cpPrM1RNPVZaGpnqsKJXbyiPGmafAfATyJklwjU0fc39XAyLhP
U29puhTH+j2p3JKCQbaflvkNqkA4hY3/N25aCmgaPA/eiLTvYEHS9Jh9CTI81Q59k4VLErqzZ2jd
npa+Ry8a6Q0ehoewmHyTUSBytP7VR2KZjMdzcBruRAFKLBeTgulXogRBrwWB7lOFkniKor/NFJ6J
CKeDJCgTYnbEqHkzDp2XrgGNQd7yk0s8rK8gB/wzgTo9Hpcaw51XNz/E0iRtkK/HycZb5xc/dgpc
5lvvxxD8g1SZQH5UfSn/mG59KzEtwMvoURhyFLHkB3A5+0E5Dl95KPvjaaOLxiy4qevt3PnjsYsL
uWs0qLmA2o9yxlvzE/7aAAXaM+tHMQDUUf0htZ6rdAYGlk1JiHm77rZqCqpUjfK7DEOeEaLPEby1
FjyTIqYJRBFlvFvY+vUIQJFc/us5QcbQ4muSy5EJDFEmHb2oKnob4IueUYfiAoOfBPk0+ZxAJJm1
eqRDGBIzdVmEuwQKEQv5otYgdvDKbzeuCQ7M1s2jGZWp8PoMeyZku4Tc/l1Bd4yzmSTefxBOjLYs
UmpX4J6eg1kVKV9w+6CHSrCgT/ge1T2OA3jmKabadIMRCLmJajbfNrZFhpETRsh1iyGpjsCnDQS6
15Qas3yWnIt8VjzeThRwoB8m8uJ1GCysS+cDeBfjkpMEzJ0SpCxYcur4RZtmg6VtbMz1pu7Os1Mi
AT5hgd1CofvNuYUzoBZ1lIfQs13TNqnRapNYxklqV1FeG9t16Gg8scP0gnyMdWe3E2rkA2s5WCQi
smiBAl5uGzg5QBYo7jfJisU8saxwQ2uZ+I4xnn9FvQ3vqz4IO4xHK0zzQNMOpIXaUu/ZrIbAUJiF
zhvApwmCvnsjYjErJlwuVkDwpvgZhB0YOMAKROWwYF6P+FwaJCGJCUU/uOi8FD0DAaFjFlQdaIKE
WR+U9Buy3UKnrYuK7xYn7oyeajwBqgkPI4TDMdSK1vcy8udjO2IMmAiBeROdLos3eE/V3JT0Iqwq
obHJlC5THY7DVyUAsZ+F7EeykdNUHmswFzZhiYJh7mcEkEAVV7+qB5PKOdbbh3d0/KlGx6Kcg9pU
5y2WquNr0MxyIwQL7qiLWJu1xRIdGrznW5AEw8aOHu2hk9aZ52Zh7GhMH71Ce0dcHHgAlyJUqBNs
Qo5h31RbnPwm7xMv3jF4HqVc4EYIip0j1oQRGBKSb6it6DHx0T/UCWDHMorxCybgUH0PClH6IF1s
/SVYtvBiIl/dTKOvafTUU9j64gigZli2BR06tDtuvglu4l1fhpNJ9SpMtrSs/FgN4Tz1C5Pspknr
vRwDAzQD5DArXbyhq5gOE5PC5j0AJmi18BqzFjRVkCB7Ne24ZBKAa3Ve5yWE05hrt8mC1nVlLkoD
3Pg0MgIYeYN7is3e5ljTWGcRSEr7uItyzK8F4IV+7w0Gcxl7sIHK3GNIksBVGKVU3+VNE+rUSPqO
ZqHP8KHKtIn9U23IPuDJhjn+BEjXx7GIPzASeONe8yE7gwKtv5cDJpkQg7mjuLxCZKtJ2xFGgswA
2IljSGPpHn808L++5r9LMM6ZnrjMbDs9k8a+jzLxMxUTkTmQpEjsXTCL3GmZnE1Ui6yq3c3YGcKH
wv1jfL3IcKhTr/d2eL9X4nv6gpHLWSCGuqa4AOTd+QtpMphD0dwkhm+pXg6RYl+toJBwLXeT9rZL
xM4U4t2Fr69AgP/UpDs4GWyLTt3UAGpb2fInUrlzNA1hCjF6sS+CNosbgA589XeWlSyt2nbYwvcB
PCiKsSnARo5uQaPRe9D3/NCgmBjVBjSnJgdjA9VlnyumupQ3SA2qZO9dsf73+Naz9XZ6sH88SLdp
g6yMc5onscUZgpfapHbraPZk9DeWLrvKD44QUUesnKSXWXAl1947LnL913req0CEzlsPghBrLzE0
9ZCe3F9L4j5dRvPe4MhgGba7T2AldrKfADGbrYsw1vMfDjamRIK2cL2fEEgXVXYpLcllnsNrtLgt
J3TXNnDz8mOESH7T04LiJ3wFof3bq6LvhcEUsuMeEBWAjD3bPj57QtxO9RFee80OLWVXwtElLBXA
INcJnUF++MxwyEaQ2OJQXDSe9o7EXG1p7B2xGgywVY7Pc7Le1rI6jyBUFwIdcxf4UWppE1/wml9r
aLAMkFRMzTji9UCLa50L+C9Oyd3iJ8M2eVnL8LVkmFbG3nOhxLmvpjyoiwPyYAPeidsB87sTPHVW
qpQQ6BeM8QlCVtvJq36oJPeqLmDj6I6PbzRzCLHJ5LMJzG3s/S9GydZ4yRvIlYCOK3Ct2jmPKh+d
sIdZcSNyDrQlKIYd7AxS5dwHUK4SBAMQSHWwQ5F7ezxROul7HDV7XfTXoG5+MbwCq23N/WF8mqLV
Sw24IlCc/4Wucj4k9Qef510n6r0XgF04m3KrPHFsKpehf96b4skF5UdXgvDiEe8v9+PnwAa5Nwyp
qvX741U1MDLMQcTKgxijZvmX1eRKS3XyKb0HvPDQIfl/A3/OH3+hgKu6BGBr3KRgte9Brd1CyBIF
F19TJIczOPf5VLg9xoxIzrxfsgIjA+khR7Ax08U3PuKThFaXT94Jrw7GA2HGAUCGhR/7A7pVzhTL
SkQAj+CYq/np8TlUNFzAlcKMvr2hU7r3Hs4dNMWaBMahY4hhBhgefxaIfEyxyKkHqrALM2HMqQQJ
pUlIVo7jC+FxgbJpXHdOQQKaeu6I476hdN76k7khmWfDjOY+AbAK6A0FOtkl3R+Yg+P3A8VMpWDZ
kKirruU/5uiz35osSFxeCfXz8Jcki0LYBcZZzYeeFn+7SVwi1x8V/Z6IuAeD2Teet2/Wn4DbQ9dx
PEeswIIePoSfBN44fPK3nh/viwgdW9zrlySWeyjYwRQOJupl2GaPp/A4H7V1+VoxjC0b/3tQ607b
h7pdgXzVyd/ZtG+klzdTPKxX/W6PlvW//38FCPBtGWwwI8+g2yuPg2129RJ/IXidsKf2Jy4NGgdi
cNBaYdJJtGkcN79gVulT6DuxW0W0d4H5BEPPnOuRLL+EVuV8BCoj+1RPNXhNRcBa3DpwNEzkL0fP
FeYT/IIAzAGEGD8BiyYiYPxAGHw7DhI0DRAyt8Ek1hOKn+Tmzb18j10ZHWK91P8V4MHm4Tj7dzoj
jHgcY6nUzJXNDGIXSDsJIvSS3APmKWDY4Pj6ETgFq+e7D69En9SUzc2004J6UFdZYzGhET20oRa0
+2mVNMUKfQwPD4WiFA2iIbqshfsfc2e2HLmRZulXadP1QI3NHcBYV10EYuXOIJPJ5A2MzKSwOVbH
/vTzIat6SmJ3pqZ1NWYySZkMRiAAuMP9/Od8f3KNxXPZl9p3TrpNyrCeHJ8KlW7Z8LbpYbRLQjdJ
IvCWZTg92PR9mS3ZhtayDKe5j7Jd4Kf65KdJM7Id6l9F7emjabbpcqyKKD4n0fBY+tTj+zj3+o1w
DBS7tb+UQMnfJRr396zci86p5Clb8s+VZVMJi5bqKUFVpVcgz+Ms+uy39SezIq5aDvnepnfoZnat
uyTr842vsmbTBGMeFn3uHq2kwjYSxOZG+l288dKGGjz2maPiE69o8HrbjYm56zqnOQTT4oS2gzE7
FvZ7k8H/cQaEDyZycSoXx+D2m/K7oFxMhFXYZnE/Fddd6T9mjnXVCyy/Pp0HUAQodbbWxuEIN1NW
XWrHeO/EMqIlFsZxqoyKh2xePgyNTvb9wMIbf7SWb5LV39ZX3b102u5L22dBiE90NQFDslNa/4aS
/BKZ5U3fFauURN3XnN3Pnme+BKtrhqgzCnZdtwfoLey67OZ5pPkRLnL/kfvTu6Sgn164qbib5vFo
lQVnYbww8/Hge8NJGOaT78X9psRFe6ldlGtP92XoAVfTmXiIZaGOc8/StQpkzaQ1qK058lBOG15q
Fs03ZWqPB9fSHZpSROfYE89U7zAxaLWW8wznVOTVckiYgjZSLq+ONaDzOnM+cn/hRGWbnF4WI8+4
0iajP8n4YsI/sql7i6fngrjToE2Hy2SWoa0mvjSbt3h2l80wORVhn9n85Ep1y+aZ5sNm/AojWYU9
FZldi3Nqg98v2OFuv9fTlO27mOqppauAbLLPPmvuzrUnFA9wfDme514ts/1A6azZAGt6iW1AASu+
lr2O2KfCuTCS9Au27nu7kG9JV9ZEGqxQwChBO2LPucwLGn4y3M1l85Ym9ldsWw+l6gxKbGxJGDJy
6wY1ALvRf06c5iZPZxV2bsAFKDHlzeVoXQHyMEKTnuM0YEFc9ii3yabo8V4Ub2t/0bnlcYNTL7/y
ItbjST48W2zIvPWur73iZoiGOxaujxnlXiyt+rmAPoAnfrkDZ38TtPEXWNI5nln/2VpzaAtrBzub
L6xqucZXPWzSvH3EsZsjdq1deU2cjXEZJ0StJ+/ZLsfyIpuRIQpfokeqCzWnl2Y57OekOZHWOefN
ci+Mkqzx2Lp48Ep5pQPrHU5gu4m0EwDcwu+uEAi33rpe6pwI1XM6tsls7yaXIloSBVy3HmkWBiyX
tTanYrkTXrr4m1EV2KbGdpnOKNHJs+XPyXUd5zcjk2Tl5PHGD/qOzWsVMn9e5nZyU1EaJrwmBemA
+Fos3WdPLSeNKWFTF+qrcLJDGXAms5xpRI7mszvPAxkBn/qat3yOYjw5leuJvcn+crN2ABj9zNkg
3Z5si+COa1xI1/FR/+qj3ZWnaJqvdJsda9e/spP8sJiYuhcdXykRn0tLvuH0Oyi/B8joTS03l8ck
bjwxo1+XPj4MVjc6KE5aG8Sb3ftEj9OePnYDdw2iwdBiKW0idew8CnwYUqj4JMHWjr07wl6fOKUv
dsqEX9fLtihwETb9rhYuSQEL+8jocLLWimQ/XEyG9LYYraLdipiOo/lpwdCwmQzW7lNm9xhIxDn2
PZM9rEM4Jy2RkIbpvYiNNxq73mB6eSqSOGX+Zf2tETd9Gx2izJAtsAJ+86S+mEmJZKV1abTYZUYG
2poGlPFhJUR3S3DslfMmIxPP78hydlQsSscv1VR9Dqrqxu9N1gemesrr5SXoKFlQ09AbD7hQPXV3
YlLcXsQMq9JkGeyF9GhFlTu3jXdsqFuW8+vAg50ZhweIe5XRIcIFHhTM90VjEiS4KvTnNdfIEn0/
Fe9d7t7gfwx93r5CZBkXrs20T2uWqT0rkDm4YgkX07Qd1FeITXu7vnqlmQiZ0Wk9ClMY5/CjXZzd
/EdlA9pLE4dYMHEoob0OJAuYbNqg3ccyu4qLcW/02H3ncZt0M/aIDCMeS1hSVI5t3ZsuSqT/GM83
UZ4xyXOY+MMu14NnqGwjo93p+Zme68qeKPVyOw/irOjysdgl8g80dM7N4pT7BRq0Ek+5O57oUoi1
IP6m2898ZZ/Vv5WX+3FtEAYAbOz0WzypbVv4N33uc6+3IUdhllHor2CYtL2IYEi4wmVXPd9PPdv9
5IX/s13W7pamwkGtxfFYvNxI+mMHVb7zsvTaQUvHLvdGcRoVyJoechZhfYjP1r8t8Vc81lpKm20R
NXhKjF+6Xpx7QjAZZ6bt0N8pCVky2gxWciSVxDxHJ0dKLSlFY/stVb+hLj2vDbjzEe0pIJ3fUUfW
qCpT5+AYbqlSFiX11GXflnurzG/EMmPFZvG7FBFxe/UymcU30dtXJk9J3hCD825Nrq5Jfy2eC/Np
aSOec20Y1cl+HItL5OXNOgpI5Zx5kh+kptaVmN2m7YOa2aPYdKIL/WW8H2Jzn08GJhKNGl8fuTdM
tzhioN1WAgs51UdVZrd4tq4HV55NPghZZlLWgbrvFQnBbeCZd3ZpHONsOGS52i8eFVz69hlOfufa
2dmbRjRJcuo88XlOLdvK7xHz6ineR4aqt5lhbEu3v5Ou+kxA4CTa9ooTgUt+7STOiqohEuLNNOTi
6aG3uXnwe9zM87MFC2ZTYMYw2bChJxETkPMlF3yW5TlW424cg+1i1XdCHfpAv6w3kWGluxy9OHbQ
aNvndG38lNjEnIb3FfJillD4FpPSXvfIZcxwuETmlZlbWw9g5eS19zQPXEHHdfE99RkjtwSUhBHX
mNr1faqfTMe/G3R7I4eSrIt7ZUr7csQRjhm++j70LNd/C6zucb0D1ARrS04DQZ76pWYKsmlysHLK
lG2cS82Qm8+YHw8evBWXiZlA/rGr6VEwNPOrmw23ueiPav6sAhYgI0R+bjSMt+yiqKldFwy3YuA5
aQUd5KHkCOFTGuQ7quXWZYVht90259uziQkV8uJU6Z3bJJsFTp1lu3s/7ch5VPj05tNUF8cKJmgj
CGDWYcJusoiuy/FmwQiTrPlFtoHrjUQU85w76Yk3vRjxDea59ynW85FVx8bsoo0my4pp56KS5uUw
ubeeNKbQ9fXjqv5BtefSZ7a4y5Noawz9Jp/1sehZItBzGjoWctRrNyxXBYeLwM+SNjpp0IlusuxK
vRqn5sdo3Vp3pvX4fcCt2NZW5M8eQ75w780p3xpxsfeZpGix9/3R5CPDGhRNBvIBBXaigLQA8XEm
rz6dfsMUhOhkbsYcYx/OEJbLxwYpb2726y9lXX4Y/OCymp1dPtnXfIWadRcXrm/nw8h1WktLWDnu
rI4hF3yLgoHdgSbLMJ7WxUaaoYRaSCA0YsFBF4p52ANNCokfPkdjvW/s4qIz8sM6oZvJSxO7JEW+
rdeJmfF6vSY0rA09pHE5peyFnS137jp9rJdYVNMxXV4tlPX1cz3JjmT9FZfWE5OIdjqZ9gHPlKnZ
rzMKZxh74TYnJ1/R864s8qu06Xb1TC+/8ilhmh2BJK7TdlqkN/gWP/F1PW1SEQa/29rhlKa3cW/t
mSOKAsMnuVnBAwI3HoVQ8ewHEf6ugn1LhRVmDLUfnOLAC4PG2y80R7Inf5+13hbTEzsyZ4sN6MS3
6fGFhevjMluyT2IkjxAUTAHQwTeycq4V8ji7qePkyYd1fq2hjPZZ861ZrMvWw05FKTI6mwn1/+om
48ZiDkWsOLQzQVz9lJfRbZ7RPrqftuuJr6gDBUW1Ww8gd+stt7zdWyEzo+A/S/ssy+Xs1Okpo6LK
366Xm4evVWIlZ+S0OBPXeWwBTDUnI1KMsyEsdckrCSUg11QhuPTryrPPLpvELhsQtMqrhTO3cJMn
6isOQMoLasMaQVUXABT2HEKv2i0SIlvG1kR9uvQdlorBHU34cHs0XDJ5G+ApDesyuhjrYGLtDUa4
oGy4IWjkIPi2CEClek3V+Eqvik++Dn5j7sOjabh5mC0dmYCW0kQQ0bhUMpjdCHpXLyk+WZGPGigO
1ZAlcHM0mt16/+Tea29Hz7YpH5uOuM96AqncbFU0mMeSQppa3zBJ2OKyzXpsVwivEQX3rrPc2Ap5
ZWEXJ1zVhUszM8hW9906A68/p4fqJ3Mo39toLL+ayrzzqokKj/tSeC37hPZhsNa833CuxvkWLs1d
5dpf5WBdSENzVzj06jHK/lL1I2Gq6dt6m1C//S0XyytIXc5t4r8NpXk/lC7anUDb9qoHqKDV3lpK
mhU57JiywLhf70YKufddkV4NRfklz5YvqduyMqhvYxRWRIU9J/EUG+NOFMHJG60vsrFvyOZctUH2
YIr82pPdo0Hp26UugoHMeMyrgdB4nd5bUTBf1vQ+3BP6vejq5jnOnKcxt19i1zkLxUIgFcHBtOG3
Fq6VbG13ZMoJmvtoaO6K0b1ZpL7yWBqwn4CE3dh8yPAd3px53S4vyN/4hWaFr2a2rXbxreyjF8x0
V2xXMty/hQdlTqyOUaq1uWJjtI77rpLTxiE1MIGxWXA51wgDtHGy7zHnYUAL3lE+aMqDoA2IpiAI
EqBF4q+3zFRv2mpG16m7G8xYziZ2qxem9kebZg07Lsez9uaGGoP9rG3nEwv4OynEefSrt7iaoQup
cl8s3o6vvIOgSibbe8wS51aSudF+uht8lrej/dKYghmG2YwnKFpurb615KEw/2hna9n0RBs7ZCBa
KSyT+m0wMWo0OgouYeesB6jIlkgS2GXaLYSBKdUI7Y87i03D1GU7w2v0lZrK15qTkevuXJH5o7dm
FOLTvFtHsCcp24xDE6rG+TyyYqhztjXrRLROwBTtNlHByBnFWIWOa3x1ajZGLWXHvFGvNYaCduxe
UjFVYVrol0mkbyg7JU9uQQGiJyIjvpYlppTOJ1rWutZBy+hT4LVPVP73lUtl22RWFVP5XI0NABRt
bKy5uqja4J4pnqiaZr41gnO3ZNcszp5kHb0SuHA2nrFc+P6AEVk8oK1cTko9a1xBeLqPTuddAhLh
0DmUCN3cnNML3/zSU7dKnvIk2Edm/qlS+LmwimYhtBgSm+qUmgtZuIUFRm0nZ8thkgKB9oBxvwyX
Dv+BmzGxLUO+M7vyuetsaoXZw6yWdz8d9jJb5qORDOOekBxmHdyFzWbx64Z+fDzhs4StrqH96NSR
a2B89R7AhvhWmpV5WAjC7zu9qG1k0chZDHEaYmMuKPD3Z3CB+R1CBq7ogf1HFpfjMUDhORKITs+e
SrGCNe82wZ4NRrLhM7983QgZf3Nar7jQ2B8oYy/LfmqwosnavJVu0V/l0YxxfHbwjcVi2Nhj2W+U
zyY3yKycsDtZVqvK04OZyffJ6faDaN6a2j9b6XRqMnGOkl4cMkRdQi+6SDd2xuwbS0nuZlIS2jtg
QL/xzX3RxUYoxJD+Rng2wBwcldf/S8qeyHfkUtIL7CqM68PXehnRimS7iRvjaimSe9Lgh0nlp7qh
Fljc2G77/pdwKt4HnA95sjWWkUJsSQv/guoM2xQ7GP+EdPIDnIq3/v3vAHfK7ArJFefdwbSv5ByT
h6czsFgfzfzt59/gR8AT8cfPiFOaSw0Z3lCCcEdLUm635U3NeF5hQCsI6Ocf8wN0jrf+/e++CkFe
h+LZBL59skLqI9dmof6E2vKjt/5A5fEseq1UzvoNUG5I6MU2SBvtbf/agdt/PPDO1ZVXKVjJCsfF
xgfkas3RX2MVeR9gPNViwmXKYAoYnX7Utn9b4X78a6Ap7wOKp1ioTjV94e58uh4f8inpNrKz/gzA
9R0w+l+bNIiPLaYWTHpZOjDo8qKlGhS0ds0Kc/AAZCSzaModqZPys+EW9oCL1Wa/O3bLWGx7OUIY
h29d2PuxxqHw1y7Tx75UzeCmlZ5BnmAhwJhX1/YuxeDwJzjudTD8d9/2wzC3nGpOIi+nA3DTFh3q
VzQ/pKM9XdkYFrP9z++0H4x2+WG0d32ToaJBKy38h5LdB2Iq0QDz0TGefv4BPyDOyQ9DfZ4zZLtk
ASvorjWcL+xf0AHi+s1Mvq2jXSE7/PyTfjAkP3ahako2PfR5BS4aR2/1WHyxWv/PMJk/wInJD8O9
Lz2Q0wnvzSZurM4LyrHEBA1chKhJvdVUHH/+JX500T+M/BQqjciwX+wIkb64frcRTX2iffuf9Mr5
0Tn6MPidwJyd3qARUrL29g4UjJ2h/4sMO/lh9IPfIbOmS56J68JuPUfJSHrw5yfmB0f+sQXVvFgW
YfI1BeIZb1hbu60VK/evQRc/dqDCrjcVjqD7i6bpyxbUcPtZ16X8S2Rr7Id/nM2HufesHq4jC2kr
ubFIJEOorf9klvjRefkwgJPa6UeqZ9ww0Xi5dq9gb3r/81P+g5v+Y9+pflrMKJW0T7DoMp+4LdU7
uUVoGAkKNgJMAxGfn3/SD9YDYv1yv3tQ+13V1IZF0wQe0MV11qYVBfwBYyl7RpKPXkmpby7/BBH7
gylPfBzLwpL0gkiA9QGHpOGO9WVsjJNrWmm47uR+/o1+dFk+jGN8GGuKtRY75XhN6GHB72lC9idj
4QeThPgwioeYkNJC+2NAl8GTAReujJfrJBCnv3bsH8ZxMaWEBD1aaFbpGBrpcOuStPj5W//gyD/2
oxrk0kSez5H7Vro3ccWR3zsbmf5rC76PHanauiIMvfZABzc7hZCk4lOiKnv784P/wTX92ILKny26
l0a0T8+QsXerEGQ1i9z//M1/MAQ+NqASUG0J+IG/V2Nf1QjjkYguWhMLy8apS/z5RNVy/JLSmuJ/
fJ9//zr97/i9uvvHWkL//T/489eqxu0fJ92HP/79sSr45z/W3/m/r/njb/z98F7dvBbv+uOL/vA7
vO8/P3f72r3+4Q87moF19Jd/b+fzu8Zk8v39OcL1lf+vP/y39+/v8jjX73/75WvVl936bnFalb/8
80enb3/7xV6vzb///v3/+cP1C/ztl0/67T1Pyfr+1196f9Xd337xnF9ty/Wk5wpswK5ccazj+/oT
IX4NAl8IgizC5HEpGdglNOTkb7+44leYs9IL8KF7pkWu/pd/01W//sjxfrV8vNa+lI7jmCaEx/88
uD9cnn9drn8re+IbadlpPvMPC0Iyip7LJ/NRYCM4wuDDBNbpRPqJo5KjOY7Zb7E352jutv04xk7/
J3PkH6f+9aMkX9Wz+BjfcoXzYSpwugH/Jfm3ozOn3O+GANmAbcNMQMUEAfArFVjqenEBEx6pJk7W
nwy1/+7zbUCXAkQMF/XjhsKjqB9ji8ByqrNDWpE4tk0GB8nZkMZbX4Myvms1bMrf3Q3/POG/P8Hy
eyO0f6251+8Na89D1DJ90xKWuV6C3z2Q0nY2ZoME9AH3evRMoEVZ50G4zXK0mwVz+mZwcU1t6Exe
FDSRVln9WoyOM3QbJ7HogIIcqCtoNaJsj61nogANc2KWF0ux+K/DUMG8KWJXw8LFG2xBrhHVeLlI
Z3gyxbBEZNFamVz6sSty9sSDQ9TemNNmmxoqW8IhKEeDFE1Oc6a2V4t9UQ1WRV4CTyWAja6JDqSU
UbdqC19/GHTYB44etRR039S0vY2v55lcdW0pTN5mkRh0O9V5f4q02eG3dtsJm7BrpjBWYgwXqTmx
/Q+wEek9FuWSyKq31qg8szt55uwfuypq1E1TxuaySfpVEq578m8Y43uabFMVr+8aOg/jwvLHnPJG
4GTLsWGXm+wqWtBR5U1mRLHE7zMPlFTWdrf2NOgc5ke+2omRVOZ7SBLzq2fMgD6DLHayB3se5XRm
4jSno8pBXPaBoYfrhi3HfGDjjL2n45byyadYhR+OEIOik4HRNg5F2k84IkF4wRPDPs8dgXM7hs/k
suhwupjqJPlHsKBV+gWYT+3cFlHeUwHWNmXAqgMwTmQTm7Q7BbYXqqWEYxkXRlCHftX6VliPA+U/
C/vhyJuZC7ZNKdR0647+TLjDoYNQhyacLEiVQPGGt9iyev2gFGLtlpsCPAsG8KvIzkmUJVWEU82n
qGhvdK+remvLDMiFh4cY+Fsl02MDlcg8wN7oQNiQIfAB61XRimZT42l200Fd1NOMlaZQObTFnixw
jNXPgowHfqc1j1LP4+UgvcHAJi5dvesITHWf23rAvzJpwycpKCFdIfUKiOsP1aCXe/pIT9XW7hgC
+SYiptIc3DhR2Um1dVSdBpt+rkY4cjN+mmTuqIdpCQK1TTPbf5zjRjyajds8B8Kcmpuhh9YZ0oSF
Dp5Vkgp7W/bK1p8pBtjJLk6VG907cVG0kAxcwUjDqSvvYhhZtHNNMo3SOUZD+i2VBebWqdREB5Na
cv9if15pLnY83WPB4OzHXoks4M2GjkKLyBv5dV9V1JJ1RNbbT8eUBEbr4stoW5RV0tQsLMiGBToC
Qhl3V7bfQg4wpI8hC4w5GJ3cASy4VgkoERBOAFGXCR3c4OaO7xe3j7yT0TdqIp8sB/NxaDV4ORDf
brKb3bZ8cKeOVEpTxPjbKi0cAceeQb1bRAQ2agiM/j0w8ftvGxp/3dImRwwHw1WU8WH4tV/pgAr8
YegryJNwPIl39NwI5nkJ4q7caaeBkdtJZ/To3uMGzzz0RusQRUGLh7mUdb2RXiSnY4f/e2L/b8EZ
ykZXvFV00Lr1oAYRJPOoZG3rsjE3ifSmVxz/NeAKrZLdqCL9DSQcsCYh6NVHsb4OVMj85Fe7qc26
HeQ+MCIEOc27thfDDiKCRXJPzRMo4qKKWtR8Gl9dOCLv5Z2Sg9vjAdG5vZ+RweKwywDY9P44O88R
7yI+kzns2Rxn5XwH8L++DZbMT7a50tg3YqW81y6wdLSRJI4ywF16ybZGZTvVAXgMC+YicuYOEvU8
Aksaqja+44TI4phXswHv0XIK6AKdfnar5dThJ7a3hpIWn4pwntKpyOV3u96+GafKxk5VaudgehZb
X6o00JVzAr8uGF91pxzzCiwGzEs5BkF6wtTRWaHdEk7ZwxAz+l2Xi+HcBC6kIgsrj3kY3SIBrEsa
2D0Y40xUI62SeXUxBV5zlw7S9i5zB9I9qZyZVbpT9LNxGqeo7AiUqW+dLx37yUpgLF3llm5ehhGX
2YESoXDxDHEpAdkO4ejnVJhNRcyosebprEtdxXA+zU7uU7Numt0MtK69qNyuOrg8KsowmyHxXFWo
BkvYlq0fkY+3lD7Z7lSWO7EY1bMUXldc9e0IBnexGnGtsFhj57NKMt1mbbCjmPWCa81S1mLeLC0z
I1CSLO3UzvCxqx3IjPvyLVJ0fd+RdjE/MxyGZWuzifbIWbbNciN9O3uCxmVYm6qZ6uUuo8SsbgOz
wcOOUQf0t+FCYdjHliS2BKO1z+6buZuQ+YMsfSFiZgfXdZHjoCvq0dfEi5vgNTC5h7lJveKKrB+A
YUpZ40x6B1MaYgmIrvKEodTCB86MHRNJkoraRDUlJeUFMdzGJisKcI+GuOVJSs9BeJhZt/eIJS77
Phq9iDFXx1zKyiqnkBJ4zJRRyOGl4SkBXBkg5UMfp8zMMkic1WpfwACbCxrQbqxC40DmgQSotHKT
ltJl4tm1vg5s6T+pmAz9FiiWWW5EXirv5AuH8FpPLJg5v26NJoznBXJP6UGMCFsVN9bGJhn4G4gu
gKTBaGDEyonTOVdVvNC8NZJD7uz7zlXMpt2MdakA1hcdPZb5YxhAGaaQHxcuhpXOxUJCuiaqiDzp
rMLh5aka9Go7YGKdKQ99lpFXvwwmyddjAVMcgGDkVAV9YCnEecIvWwCZzRoV41ECApbrlxyXnKcD
tCrmUIyAjNzjCPAleEjEMGEymWrfme4GO8AbcYrrUmDJFQGgGnC3dUQwHJ/6krjEhGTZzhrBqJXG
zoRZRGVqXnRC446O0C/TPE0BZJFtlihlQtv5eZwRP8Ql0Q/4Vw2FNZKAeUdrRIaprP19BAQyANKd
wbSV+4CqJRYd0eB8px+QTUExxSOhqxEUiWn2WOtY1rX9fVBbE7HSKrFrl/TaElvtvu1ZxdfnGDdl
0b7mfVaK8sgyzfdIyI+EKZd7N3ITmdxWCRsMWKVeQU3TOxackYUSOZQDB8xIhvsTkFRSBsV2stUQ
4TLobPPG6fEO0YmmibqtRDRItujjIJE1IKfhhMnGaB8Juffisq4W6u6NNwXFoTU4gL0/1ml17Cty
bSCrWtGP+PkSgyL0IPXonwKj48E25al/2Y6LgZehQVFUMPk8tL8+faXwClUyjfulxOoTm+R0R12S
9SmnkWgJTk8MMTyGkk1nLbYb2knUXnR48Cj5KoZB0bsgVQfWiFjlJOGdfWUMoLw8JyWkZKBc46sR
yi8PBBtpmtS7lRGQpMlwYMbW7GPsBd5xz2CKiVxrG2X1vESEFjYA8H3jweQNSI6A6u3GY9ENXb8V
dHy2cSQHOLdVOuGGmnPt6GJHU72ifZQGQfwz3SZl+0xi1bxtiY5F29Zo4/GmjjNWdR0mzo6MSpY7
zgGeZ2Ec3CievcvWjmq5VYq+OhuwGFUTWnY1WpvcdsflRmclekUuGgBsNSyaLVXPDBu8W5X+PkkS
7bM+YLe6mX17TmCP5KZzU6jeHQ7e7OKjUVEzXg3dOJvfJjEMN3HugF7qovg9VXnVHLgHzfSbH9e+
BQPBy+6DEcjEmqMPxBEUQePux6ZlYcls5ieWG074gpzPoD/HYdMNNZxkpwaNdj2VxTJ+EkOls33S
uXZ/6js8y3uWBeVN2rNJue4AANQ7bcW4tWhGtzjbwaf7KiaZjrIN1C2wHBdLpiP3oSYWX4ZpPyrM
6V7bN+YTlzhwX71OzC9OP8eYXUb4dkdyQbo/CRCmGV0QrMI4OUU3w0ixsGCq7SKCquieakiC8x4M
VMypNUFjZGHpMUl4h2hhX0XDA0KZj2NEDHp9DKHs52GyQAUi39UsPUXmxVOFWx9wmvUB9LVpyL5N
K5Y0dJe5mU6dGSsTV7XCwtSnCWuyYhbdBVsSqHLCaEhOQ3nRlNh1MY5XhOaX+NgY6UqzwZSFS9c1
cnHhzaDwj5U9kAXN3HldofSDW1/5RpWe3Sme3K2yAOkiOSU986kT+ZsJxck5MPf4LVARaw5uR+H6
8koEjZ+camuU46l1WZVsIrftq1Pu0vhwt0zYxUI3N4N5W2ElotxNBz8IJrw0NVGMRdufvbjAmfbz
jfSHnjDsmvxAeKYjLIp17MOCD9I3ONAZ4K9vHNiyAu+IDSCNGzEWbXuRqRn/q6TdmbklW8OCvliW
nOdTX9m3xlCAJCT35lRfoAMTf1GBY/fXU8wy6yJKpuaKAH30pZxdsmIjYpP+h57+PxLFrtOvbaWr
37qPktcfVLLb+r186Nr39+76tf74yv8fxTELNePH4thDWsbMru0f9LT1V/4hjVmm+6vJltb3ZSBt
HxXqP6Uxy3QQwJDFViz0qnEhS/9TGrN+dT2fF6NhIiP5vomk+k9pzPqVBJpj8SP+LW3bsf4n0pj7
vcr3L+WGw/LQxvjwVbqSwv1eO/6dclPkqWjS1igP47LcRA55DlIbAX6QQz0Y6BYEf4I2aPaSLPZm
gkO9mfz6wa+WS41Lf6LysDiC0SqY/cqwcnqS0+pKE2OH4WRsO4UfFy/cgbXEUVbqt9KYeAvQBCDv
tsaEydAlZ5l5pHkHqQgJgI4BDQEAlCmjYg3deD5hCHEICPuwz8c5zkelxbrmAaWz7K0xP9MwZDcu
3qloH3jSbPK6ePGZhTZeZIcFDDHUIHEMCp803hsd4G5mw0fsMe1NEQ8UA75mzOY0z2BkeCqc01ri
z473KCX7zj23vn3v8IgrYWZnilC412/XQ10PBsTIXkUG287ueiAbr3HzNAIEGycSKwi5GEKs/n4m
r59O7gHX3r0Q9bNU1QM0WQUrsd+65LG6sbxb32uNLnhavQy1hGH+6nsg1SxjlwfWfRwN13J+65pi
ZxioHQRoypTQPG4w79OcnmLn3BndFtsck/i5Y76bZTjZ3smEBFmRNZzcs4NGjg7aWMslKweI0g4L
ATQNnEauWhvlYM0i/htAiIAZcVyvrt/fdYSqq8gF5eVvsyLegkv3t9WcsoK1u2e0P5Jr5VWyQjbm
sf6i+7fKfMs5U4alMKEPGJbPNNwNaXQScpTrkVPZCy3WqgZGSwDnR8Dqd3QLuJvn8/pX66VZf3Ee
3EPMts5ikbkejOFAotXy1DXxN5mJ+yDSz+vrByO+blzjmUQ9ybHuOiFtY0BEDQuuKVW5nZ/ZhI59
+uOwkp4jTID9m7Td4zzyBLJkmJpn1QOnPZvce+uFmKdot94QZsV94Blh+Rik4uCY9kHCmQFxC4+K
gLtLKM/y9kT79t8nVt3geT+knjitd0zPhiuZuIeLkOTVhplg37AYY+VKS3L+HJxk+239+Ja21YZd
In+pndSIl1Bw1vsdLff/UHceS3Yj2Zb9IqRBuMOB6dUibmjFmMAigklorRz4+l6IrLJ6ZNYrds26
B2mWyWSQVzjcj5+z99rrwuTvaFhhxSpvsi1sI5QTiN+H+xBTYZ7KQ6nz2w48ECahS90zBp/zKxDs
QHrUoxVHgHAQvqqzj1l7WRNpHe7KkTWh9HPtIW5jfUx5dhESwb3LBYa+ThdvmybYI4k7L1NjHEk7
WpjRCkfeyTSyfZ7P60JSwXB5nb0C4xboMDauHaEMK0zc28zjvRbqmtv6XjZ8K7xLPwi2OGB2y7e2
fKNxF2xrNI8jhl6q3PVC/5js4bI8MVXfA0XnqoAiWGXmZtCQQPiiPXXMALKXVn7lR2QUYRwhtezg
WDzb4Fh5OHp7WT/eMfAwhgL06QuuVWZ/gQe7tZA00pDlzoHsvBTGlme/Lnm0XT4W1g7/WYKFTft7
Z0IVXUZnBrq7KLwGV3zMuec2jXdMBKh5Nnd8KL1J+5hwiHJyR/wlkw9xjztkCsSdVOY3wH/9Xufy
KmkP7Mzf22CIdmzIV66f41Qqp31eltmmDwjR8HP3VPAzeAnpaKmI7J3FIGUDM81d+huSq48VYTeu
WvprZR/tqIWvk9HTRNsrG89+WWwGbnWbIVgbVoHNpqpubC+ga9pJ2vDjxzA7lDwZ1Krl9wYWmlcr
jB/jArmhSKO9yb1iZ4/TpYU+XOSWQ/u5BqkJKGEdxvaltBp3w26I1B+3OnUyW30rVxjowAcocVuw
N+GBtg9Dm0/YDGPQZfjw8irrIRjgtK3jKMfKpt6+XmcnT3Vg5rxPKBgZDlQrd8GaDMUPt0DImRn2
JbPG+GDI6BKawcLtLDZO1E4o8nFhS2w+QMBPHu24HTEWGw+S6t6GTLeJm+hbPRT7hMpwV4/Bj3Gg
m0J4CohAHD+A95G2u+NH1ppc2GG5050KYEEBSQJ9AKunnz+tuSOYfQ5fUDECOUD8P0Ja28YeeCYH
/gupxbuqFhCsxKEkTSlr4l2ZZp95Yx1zJ13PRfBaZeG2zPWVGauNyoHomOegTqDUz7+rG+2fRlz/
OMVtT1qColFSFvw8fzHoowqAhcxfDLWbarZcdhBVggVgN5kL+y6bIB3SNBfDJlDB1vCt372EL9HB
r5WEI9EJ25hsTOZfP78Gh76MglZR7i1f7HO/OlXBOKx7bv8RA6Cv85jzKwve0+r7co7qFvNEIuB9
NfYF8u+7kNZzktt3RsXgCoLK85jdVWNoLU3SaO3ARq398k97b4BtXknLuYEuvVk2aB5bldS3Crux
mw7UxYpbldgvf0liJ2szfxzMgktRw4m7HC3LphjOxmngIJinbLts5csHRQzQ1mrF3qyKh3TwHqX4
wIu0Nl+6zAMRWGCG5E4jQNmrZj2FRzUUbyO7ktuywAd+no2ust3d3KljYYXnagjPpFFsGy3WMb46
L8tpEwdblYZn03uPMXYij90mGpq3TaIHIGDCE+JJHYfsY5yHTdN/4PjaI+1fzPa3buKuR+t+XIqu
hVwJPmb5M4Qr6ZNlVyP31GosIT+kPwwaJl+lgmWcGucEy+Lab8frmlWbAUlN+6vQ0AfdIJhvav+a
gfkamsK2TbMfo7mdfefQTeKQTNRges+pcbQsc7rgMMTYJ+tVjzfRn9Tj2LG0vOQHgQgdjHmxDgN/
TxDW81JI1eiCl9NM4+UwYmz+GHeWt9JQHfTZFu4/rBh1lNR/SpwG9GHKLT7aPL/q2uJbKeetEB/l
LK+5cDEr+p3s6mflwF/PjGu5putaPLAs3J/X66AjwOJyglMLVow2Jth3+F5s6NmWl0P+wsf/uBb8
mymp9bMO4q+/kEE3viTBcFvJX4bDZhtDMJm9cu+W6hqP8TkCLqA8cYC//WYK507MFmVoswk5NpbD
r0AUOnGcUSX/RqL0Jf/69WFllOcxELd9myvvz2/eb0MB6dUt93oo1l/lBpXolFa3I1k5E27pesHs
e1QJ7smIH7IIGHF6ZTrdM+zaK5xuHGjeWmZ3LcCbks5W+X0inxiV/wiJ4mtVRp+NdPbuaGyzKsXY
cKoydV3jltKWuMZoe4I421ni0Gj3WDN2oDPnXEI3W/PYkae0cymqlnAue6KjFeVbh2Xe8pzAf2hI
2SmGgkcmPLNG6EY/VP5pKZ7DgGQo3sJSbf/nr8/5WZH519fnSxu9glSUMtYvMoICmkw0mGQ1LWVd
FvBoR9VhDPVK0HgbqheW9Zh9zA5QRR7EYN+Hr2Y0bAQTZTPgaWw+eNCVn28hp32Vc0DrMEEWjGsN
ClSqPLyLGuZdku/b11roTT81Wx3N17TZ11UoNstfTGjCte3ka8MT+6kbfqMfcP7dQ+FzsUErYfkO
HuKf18UI4QMsEQcJX8Jy48D+vXcHvPqgR2uoUCQB7PDAEstQrPsiJzMqP9vyA3z7No0+aAEXtwla
wxHfWpNhzqeYIt1pueZ8fYXV/fKVLTeoLG23Xn6sQBDrQe1MebFFe9RQ5Jb/G2mOsep3X6H9sxLk
H1+h65i+zzFlMQD5+d05zFOKEffKXifZx5dnUdD3N7eA5eAxRO6xFMGJenaluGix/7G2evknnJwb
wYC5TtjSJ2MbVPnG7tvV4GRXNQt02bRLvSxMda7q/DcCp69t4ddHlS+EGaZAX0GEyi8vGquO24Ro
K5Yb0HLF0wYIR8gLYy4Oy7Y10UYDKM/8CP86IB2VXjkW4m5fMU5lE82uR0E2jsDMn7z2MQ9g7168
m0Z/xE/BAn/nw565acH/AlJz36f5dnn6l7v8mEaXoImeS05NJKWrwWc3IgOz46F2uYASThEprtD8
VjPCdR+rHZhQWsn8Wil3oLNfl6fxPz+J9lJJ/O0TUY7ADUrBAwDh50+ESLogdXII48unsFwHlrIc
RwtFATkN7B6EscermIJ+HCUjaaxnTOOWG+nyFs3yG2mNy27lRQXZZO665872m5e4bAZ/f4muJxwH
UJ31az61rCqEWBYvsdLu13WEU4EErY/lWrjcQSs+xeUOBOzjKomBwyx1GndOR561fgNvevXVDpBs
g5zYxrReLklacT0Ms+1/fq1fq/7n1yoI01TIt9ANESX6y8eJOKgYgpmnwonOc+fcl22/Jc1noxou
Whz2Yzgd7AUpuUCnDAjmNNmD/rJssWl3LeCeOHXxu3Ly74clL4pv1/EtXpstfqloRyBYxtRIVj01
F298vXxy+AK3Ne2DMMy3y32b1bpsnFdzVd66dXg2Rvc3wkvx97X28+v4ZdcHmKvz2uKgTCH9znmL
51vuUVUwfb3n+xyltSqTz6WCLFxqOL7GZSECgTi0d+lArEiTrlLm38t66+Mev9lbmULJgOnh3sT6
wlo+qfZDjzhup1PlfizPkgfOp67afd0xTWnVddDk2+URXN7swJIeKBhIgXz+Wgj/VQv3/0LX+L92
ef9f7N3aHGD/e+/28f17+xnF/0bbuPzcP7SN8g8eCzqxtGJdSHjLofKXttFVf6BOpOHiCcthX/ZZ
w//UNlp/mAJEtE8oGQrHL0HkPxq4jvsHD5pFGUh/l/2LhvB/oW1cXtf/2GiYGAhegS8drh1sNVz9
ft4LnTyyaIDY/r7IxYjLOp26o6iH7EqHyvw0sReIleGn/sYbmNumKSizaKyL2wa1wXPZlySkqxbe
GPEiR+3WJWeI4o6ajTGMpArPMQDOKtavU28nL/z28UYZ4XyY3dr8NhSh8WOOLKItJqtbDyF9Kif8
/Qa1FMb/2qC+1IV8To7rg2GzPdv+pVitk3TuTNXHh8jufoxGU5Qkf9kNKTMMs2kAA23JJ8IW7D4L
rjyvj5Bs2EX/O7X93z5qTwqHxo5JEc/haf5Sv8exFerSHN29jLSDxbFDWcgYdHLVd6VhMVi9/16F
5e+2Z/FLzvny/l3KFTonts1myOXh5+84sGtTgYi1uBT4FmeYC7nNZ6J+1ioILNytc7ENuHBMGzdA
qrKDBW7sNTfbz3ax9JS96dz1UFP2NC0UaO05fIAqwIFkJ850G8nI2wk7Du86AlSvTBKBLx5SDwpT
KZGvJmWS9FtXd8VzbvRwOtSU60M/VoBA4HLBVhNutWbo1nwQIgDOIA8dmlPCe9cZ6k9YWI2EA0t8
HHU7nxpBXvkIaBL+KheGzqUhA2vgTLRjOK/qbMKphihbh9u5HssDKc0K4xC0mjuENc2qUYwXloyg
C3xnUqdHSY8vkBoiLPxNTbOrn4dLb9XRZ2Gb2UsxomEIOpp8iZV1wCd4YI6iC2WFmrDi5C1ndzzp
IB2sTSWkemJ4i44pG23SPbO5IiOksMGVpSD6ueRPLbBZu5/vyTjlHjLZ9CcJzEzx8LjCW2AV6kTa
3rivkMQij0qT28mjJxIgU9n5mY5eLDg9K3RwXLbJArkJST5dQmAb87mKVAogMhz2um/FkSBp+ZTC
xttr2ZPa0Wl9QhMaP0X87+/xFJd7HOa4esfS6D+mPje+EexjnfPcGi6NiPXOll54FdDJh5rce9QW
Q/jUlf6wdwbm5asSg+oxLgIPlOMYvng2Uo+VxH94zwqBuWqEFXZ/HaKTKSrABEGWhw/hQPuc/mnc
gp2TP2ynIr2sSOHhGoV9qIDu7PIMGBaqi+ImFbRu0Tl1b2HZEkWtC/s6IpD7XBhIQVst1HFMSqa1
BsuL6W1dfaaiU3d47acfeemj5i2MSN3Z6UCSpGXHNLSQ72wqaxqu0rEGkFmT0vmmyBKnBQl5eq1i
AI4kWmCQd5wg37V2Fx0Rjlkw0QbYBgTqouIyw6Nn2dm5qIzyEoZJ+NwJ6Bpu2EU16uKBUVMh489R
UoNAxpsnwqY6WA9GXsK4L2fq23yAgV+72vswoty7Q+JOO9xwyxuSWcubSAiurVZbEfZkMTY+1wnw
jBElyUTrkqhbuKbgs0b+zajc7pIx5njDjmfBHImS+tNmz71ziU6jA2O08sSdtL4Mqee+ArYbH0E7
GFsGGupdTz6YlpD8mvVE8MxrKKf0LNALX1mpGXyPkghMgoUcdSvRc51nSI9kxQMZrHVDGy0jK+kU
yMk6GbUsb1przF8dXHX7vFfNQWs6AMuw+VRNVXnRrI1zOQB6aYrFiigVBXTlIYEjYM/xrmAym/cQ
A140+tENjGl1ZqF1iBsmuni48/szT6/+TpOQMVDZ6cc2CuxPIZP+Qmy4PrAsQM8rWz87kzCPeMqd
UyGA269qnXXwexPzhjG+qA4DU4wHkQa21ZOnln7HpndlWqn+9LPBLS5j5Jsfjm17b0qRxuON3ClH
kjmuIjibH74wjXWT4GW3W3PcevyiAcwzizBPJWH9hriwJsVK5N9I3iqjTRCxMIMJ5dGq0way7H6E
e6oTBNPCItEW1BspkaWd6+uJ7GCw4zT5wOuVP5RPwjUVYVCt/VSzUzHsJH86ASq9qUqQsQjjIbcN
XQ1DFSnVsY2EcTaR4h5yoimPkoTLFzaVapupCJXRNGtSLmgJFhyI17ly7F1DiwtA4oAqdNV1EXiM
1g+Mh4U4foom0zj4blUfu94F+KGz+k7TQH7NtaTp2OVeSTRq5EGf8lGfFHH8OY9RfeVWpX9yyB3Z
EFYsb1tkBRtqGR9aX2vdmeRMRitXl/MzrJL+XNDm2Pa+PV18ww4e4nbM3/EVVYvyOSQArHGI7GrS
5q0lBnrrFPwmZoEpwCexaYnKnqtny41R/CV9JLZF1Y1PpjckB8N0J1qRRfE6pnrY9+wUQO9LQEiN
QuTbZtLpNg68rkdZaJLvJKm6aN1V3h7ptlev8Nb9YyEH964mypEurGoQ2ZaWPppTQMp8pPKdHcdg
vdvZ+ZOQaPvF+1KOkuxsHgI/2BtttxJBoV4UMZc7S5sBTJ/Mo+XD0Iy315o0kSsd1/ytY3eHYCgG
njW36bt2Y/GqrcQK12iEyQkHyZnCfUsEYixLty9dlUHRCGOXDbzsGtg781jWqzRJmx+j2zPDTKIR
ib/kuIoDusS5o2ISmevGuAmmungdMEc+8mHlJ1RKRPk1Zn2PfbsH5tYZ10wkuerapLAcSoMTZfHZ
7AKE4HxAIXBFOTbeORvNkPiVCBhF4dONn5RXfx984W44hJG+IAuTK2yqI/TcGuabPQfTaeb4Y+iS
Z8cQ1sSbra3+JekhpTDCgazODgh0zCoONifLQ9LBP8l5km5qN24fbT3D5MO+yPM2mA6I+NjMY7I1
keMg1irBtHMSv5GNJt4N0VsmujnCbwa4ut+DXujbGFOBv27KiA5iNb0NhimeLduwbtDUEe0YTe1l
qGy1QUbPdWmsDeu9dFQFmNAoPudi7njiESWznYTX9KwiSsagODXY79W69kqSI8qovBj+qPdN3XvX
syqhw7UtvTfL8A/QEa0fVSWyJ2biyl/7/WD8yP28OYWFL08BLo5oT6RLOCJXAAHdyByGZ2Paw6oa
sp4H34k6eIRB/S0DJV4DxWefWxHsEDxk3Rg89WjsyRSVIZfGFvMB1rT+3HnBO4u9fGHCAzA7M+vk
MXLm5kcfuvGHiYwqXBVQNQE1pZ75DiSpmdda9MmniMqE3SSjMqmcXu/ciXEGrNX8mj1jXqO6r04p
aYxkHbQB+aOgXsm1zL8R6wBQbqwI6cptfd0V7B50Hkd1cM3R2FWpNK7LpNOvScSg0YLww8NmaXKi
UVus4L4Ez27I4Jt/7Pu89wh843xM136ioqdGeAG5A27eHubcnv8sKgoHwTX3TRLrfK1TxKVkvXnp
JR/YTEubzDhUifafeSyTb4Wqve99WE27iV32qqxQEdRhNL2kE0lGiOKoZZmvXAkSV7YIG9mYq3HC
YWGqNLpqtGx3TulF+zFs2oOv3RFJoCCIJi/SowpluK6ENV11QZI+UTS1Zwepwgc7WLtDq1mcMLxM
Jzu1prMY/P7GL6f5TaA8x93r+FAcG+yGa1tm8YXogrlZxQFQfcDyVfVgTGygse7stUNKK6Pbyb6M
2usO0imymwmLQreyo8b7c2Ibz9EgT9mRUQKgjDho1z2ExdPY2s3JV5V7AwjE3NkIj5lCm/ajndsI
SEzwha72CcDLGWEXSrWoQE2reicUiVM/MUwUhkqR3sYf2JVdsEb2GqzZfuQ9aTndNfHfztqSRnAm
YShau7WK936AsRj8OQoWOUw/CjH69hrJYvmdLdC5xVBtPFTaFKcxjMZtODTjTd1Zap9J3F3Kn5GI
Ixe1HstungX2fDkYtPSlujVMo77jLoeSpgnT17QjIJ1gt1Jdeh6KXUkszibOu56lFpNudlAmwxMI
cUw1Tc8OzwUCc5qeCUCGu6nM5pxgxapDiiBLHFKgbZx7ohJDQotxOawmfDQ3tURIC+hW54RatxYd
doqUBVnMybgqTYHRRAm1IY5kOKsskjcEaAi58saSBIdwjie5GSs1HyzOqF1lUxVYc2UdnQh4KXcB
6icB08Qa7PS6SGV3n0/KemEu3d9SIUN3x+dhX3ypI0GKTZIQaVIFpLzMxR6NePtqg3b+RMrs7ssm
no6WUXcfOs2Dz9Gu7A8mzcZdTJ7NVdfExZtMquY+xJmNvN7wC/Zxtk6we2hwn5kyxAhbcC5dM/Gl
YLFHy7skgRg+B7txO6KLMGmtioCYnDaJsg/Bvess58HwNoMfUqM2sxFcEbuClt3CdUnIUODa14Wp
0RsRTYPBYx4lwcpwnpIaxapDCIdAilogo7Li0yjRMHPhCP3bsmjaTZP4+ilaXEw0KDgja6fvr7ih
27uB7/2hbhLLWOcWgN9mCP1nt07VtsscLrudTUmsOj8Nt2qe1St2IILAFLlrz5DEgSrhZOkY6Q/g
KmePkrXP9Jqpyrgv7Vr+SU1TPAmIjPsst4qTAN0GaG8IEq4z7pR/DzGRHXVhBTdjlQjM4dgSJDJc
uE9576zZP/1DS0hCDo2OANO2ljERKvUcP1aZ5e45xTlBBxTsm7li+Q9Ehh0tePXHohYKnHolm4c6
y8g2rgKsGSZJ581cGZe4cPVngd7ne1zV7PO6IhqREBv7uq+K8dZyFFP6CTCuADhR1edARsM3x06j
R8ur01urktm1PeFdyzABkFMopK7X4GG51rltNZz91CTlJbkYBo6LZNgQH1UiFlLFNu5r/yRzgixn
5U3nqSAechwoeBxz6K+CPjCvsZSps9BmRst5kNOlNBuDFMvW3Gfl1F8bKQhks0Zvay4AL5PcyTUh
8IQZlJZzcaRuHtuqrp4mqzYFOZJz/j53Qcrdzal7FBxJsDO9IqvWVm/KvRcaLqddBA1ug72ifpgt
PEmon9MnN66DM9z+8hzXS6RtwVIhnsc6UcfaSwM1sDfcrRCqDKnQ0GPnaLl1aLkxogIFSgulNHMA
P+HYUA/hlymwMOL+EYGB+9KUBgFqvIVnibTj0I246/9yEyZh9B4QFm5cylEqAAtYTEgP7qnUxyJ5
JbanYPBVN5soow/Dh794Ewe+mFVHZjYnoBuq8Sb5MjEyv7WdTQDFPN1WGB+I3QlYfuAhR7oKCRoJ
8JC+TZ5WJpxu3zVKn9tSJp81ge18mUUUnQF42axXk0Ovz0J4bcA2PuekKn7kNp5Yjvr+icqAdZ/5
4huGDgcGda9JpsXgszRokpQoEDtkA7QBd6OfSXq0+iK6IWTWOabhXK8bEwFDmpnVzTByt+N2SCxz
mk3jyCDOy3+gVY/2aTgMT9zRWtxxcdhuufg7aB7H9uj4XJzRapCLIdBnrPj+v7eFq25EEES4gn36
Mx3u0bkdHKR4TLyfvYTjfm1B5ZSrDAvXnedzQY9cs7sj/6H4bjE/2eROMr1mfUvmSWZNW6M30nI9
JRM4dj91DikZK++5GQebKY7EXU3IOYmPYXSaTOW0YOgchvk42x5njhw4314Zsnln8lgaVvtddmH4
IUcPZl9TzXIL9yg6lXXXfGozynaD0UQ/6mJcstM6xKzrIlaIHYVqCTklALI72GMJUT+LkmxTNoVz
lysAu5TAhExElUkiH7abehciZXjKTGbK60iBVAcEsnh1rahjEGQPpHCysaUHo7XYbEkcvm+8xluX
jQJx7YXFWx577duU2+OVcMkVNhO6ZXly6095chUXYn5CQc8UsgicVy+ax2cJ2RKubTp8AETSVy1P
/Xvlcn+2xYC9i5g4pp1iLog+MhLzdq5Dk07iQiXNzWp8wPvAjhIObX002krfAsJML049AjUZnLzs
1lEfYYrLcSU/xH5DrCq5F1NFnwwNiOsb1Seq5vbYz11+UHE/7Dw8SLuuL8ob1lPmrQYMfiSdpA5y
mUZPX2b5bseDgxmKqmpEHVmnBta/In/ljx+2yYTZuMvb4jRlbY5pd6yuDXpYCIssTcNh6D+Imoxv
a8cwAEarxP5uExe5jSApXXuyYyV42ew/z6FXPI2OHh/NqMl+hIajdx39/buIk+NeSbioTgP6TA0W
eMeio6+9UBSbHGjdSgaefs4KEeyT2ikglDqKIXng71Qzug9RKzCOB3P/jrcLUx7NRh6fGSeRG2Q1
1/xWB9c58ODjgKvszYtDj46MK+ab3knNB3PU5ksATV2sRW0Ph6gz7dM8FvS3LJG/uU4DYzzB2lqx
/JYnCIpdtEkKQQqKkDnFSzIst0ydTiDoHXYmzB2naE57c+MX07Tc3gkXYouvH7q+yxB1W6a2N1Wb
OuRX0+Agk9wW5cGZPeMmHUiFYaaJihqb1LostHXwcmoy8mfVqcum6lAPKqpWcMNJFRGWfNERt2cc
3N5NLdz5Hv8uH3rjT8VeDFVCacYF4KPD6RTSpAiT5Vo+vlPXBqfOkjwSItOVQgZozd8HNeLyi0Og
mRBKT14RWEsF4+j8wRRNvfX8RqwrKnlkqS1Jy/6kO3RG4YJixcC4CUZ3GVoWmOpIoG3viWns1mSY
OGclZXbIpdPsuyJAmeBWvSRmnY6ULsYSa3+5pDVxP75Lq3S8BeUzbqh8m6sAK1e9sRCFnyTURmrk
0B4vpgGDZ200XboZ6cueM6NtruAYsAaCrKs2Earqe5p/YAQQA6F0ZFlznDux+dQ53IlsGmc+isOY
VBQ/tE6+neIoCdXEHKchqua2ykySACy/Hpy7iCMgpGNCy58Ad2vcmV0mrbXh4lbb4JDvNeo4TuZ1
2Gk7OPFMO8gai8GpdmOBhBK5fDPdZvRVTt6sxEV5zG2xTxtHY0rJIlLaujdEXJ+xT817Jw3Ua1sA
TFyNIqRDaMaEPMKHjI/CHLoDmS7Ye2JYZdxOi+lahgOh2HZOd8MoovI5m910N1YDnYTQdl4tbVkY
8ezawF/FsH3yS3G05GTQqQ2BOWAWNUnVROtlDpshLePv3Gz0xWBS8OpwcUD020fODzt1gj+NEH1M
PHUQ0vrE2GlK8ZQQ3Gi+ohBh0OoSQXdPzYsaX1QAqne6aZY0oTa95z6pd61rwRlw0/rTKm1a3QYv
pYZYex/CSN85oxL3mkbCk6kYPhddMax8GucQKmRwbeJEwwMQFoc+Lw2APG5wZUEFJ5up8V+EcKIH
gUpmkxbp8NY59leAUc6aUWm6TjHPrSuM3rdJnM6PBb1FmhjoH2nvY383eayIFkjhi6xkrhtamsWM
CT8v420doYMtitS9ZbBoptvQUf7niJHvGDVp8USKpLkzatP4EQ6SoGpotxc1hvMeT5RzNEMdL+4I
6zsBJHWy9s3E2zJGGU5VjyWig85D4YIhF06/0Z2kSROlxNF+YM+wkN6zjrLAhKtTBdqjopg6WNfC
fG38KmAMkhTfnKpuz4bKsi2XrOni5XFywwPsPcL5M++hVPR32LKtS8J3dyr7eHjoY5r5K5I7a0wE
nDf1zu9y984hJq0l8SWU61bAtViFceOAZa+tTWQH4r0syxHxc2c9uaLHtzjTa04nw99xte3P4zQK
6Mfz2F6njs/1wy962iUVR3QdxeEHk0o6sLETQ7Uv/C4AIt+7dxmM4ZtJu847ji5rm2Q5wl8nqNS9
1dt0VjIrlEeaCdatCNP8tu686kJDoQTWETkjhOJ0PgpSi7cxP0nGPKVVinTtqW0JV+0NORE5qMgZ
XNEA6TZFU9hPmrNjKz0BLB26xI9wmtyriYNujRBRPsUkBIKqqdoPT5TVMr+pCGJkmhCGXXMS1DTX
ZU+atZONSyhBnN7Oc1DcDuE0/mm39vxYEz8BFyJwCOp2SM+s4qbamW5NPRLambGVQlabOC3b+5z+
zVoTDL7uZplvbZq2R2lUtVzlWphnSR4Dx87sB2fBdr/XUerdVm1nHzuakedMDNkZYsC06Z042Vay
0sckVBSUzVR+i2RjvzHNS6+HwXRP4xQlpzas06fEazAmB624igE6kKIFL+FFTIP9yo8xuhXYHNAI
AgQQqkTL3jjQBLwy/taVcXY98y2ciyEMbrpZS/JIKqj6EAdWdmP0j4DojX0dL1KRbChv6Wp6WAEr
reKNZgB5HjIVEHGhI4i3krgkNTTug+lmww1od6o2w4/Kd6Bb1RPxkOOD5dSEXTluj03JCByhV4WT
DkvPfCQZVccd1G8/iuOrOk5ZemFqYzk3Ja4Q0x4JASwrScAFc7xqa6STPPWDmV9HQ8BMIMziDO1U
tTCDhbel1gw+9MIIWhV4JV5ctoFHs+eYxIQMUV9TTxwnbypQd9v2B7t7edUkU/boTV7x0oOXpu8f
ezUNWIwv64kG94OnDXQ5kaZvvW7yUn6XcUS6JC7Z+doZhkDilDf0DaU7Uuag4UbFxUdiRpqE+GzJ
5thWQc/R+9+rTP5XCcn/30ZB5z+LTfomzf8s/s7RWn7sL62JizYEi7CJ0oQveMFl/VNrIu0/hGCm
r4BZUaYgNvmX1sT+Qy12QOVIz1n0IPxx/9SaoF2xSajlhFqoXEr+N1IT6S1akn/pMPClApaiHMaa
KqSLlu4XLRTbd203AZm2kU1TbT0mAfdJfOYGUY8guAg3JWmV3M+m1R0k24hfW8AOKRyKUkxYiooq
p9wkosyh/8816QL5Jyq3Tu1rh6rTbO8aanJJsHMaQr4WrfCfxxZN+zYwnWm4+LOPvyjgo+DSYXpN
e6csaPgcobo26201QPhSq9gL7PJPmjRduwOn4YMX743gQG1cdfek5dgt0cRepVGw5zaOQWT/oVyR
iZMEGxo8rnuT9B0tQ2v2qwUnx+15fKd257q4MsvC8dN1UxmquI07I2gPLXBNc9OXYJhGLumpmFBX
jA1pG15hzTeT44zD3q4txAtxbvvZc+tlCITn2IMdiyKgntFJRiZttHQunfqUsg66GzXUHfdF7C7d
1sNLc8/VG7Oz20YlO3oZmN2fKtExFjKJw+jkfhmly7HovD0ttpoK5ctMbX8Zq90vk/WI/wBnSITy
/eS47EHzRJHkTMEUbmXekhVCgg9+7QzXIHJJzPnfU+JpFt8DhZgkrpqzQeNjr2a015GEZL4lkdSB
TyAtNmMcXaJM8rvCqdJp5Q6REWSkpS+Gclr+4WitaJTnmX5JB8MC/94hLGbQ7HMpR/cNxmtXeTUV
FUilOD2lmaYBDFABZ3sAnEI+toYeVbfC9d34W85q4QOoLnG7oyignO9ZtYC0vvzy/exq+eGE5IVz
wVhM9f+Hu/Nojtxat+xf6eg5FPBm0G8Ak44uk5m0E0SRRcJ7j1/fC5RuiJVVKrbixZv0RNK9ZUAA
B8d8395rh61MFzX+MNtjX8opKs+JuoIYSD/QqkgEWqUdsdjHErtcRYKAVAx4EBcr//SXrT+jp+MM
uo7NF7xSPZjYFkdf25iV2Ba7kKzwnuL5wgxgLe4FN1UN67JkI3/ETl9sfeAk0XuWTWPkNn3dllfR
B5JAjFMQN10ga1gDI/5eZ+zrdFg3OCpLhwxnicpZl1mHit1UtlX1wteuO6xgop1+QBEyOfEfRlb6
bRqaE3XfD3hCXKnYB8IPqEIqIwRDqJjQk3CaD/QC/aSStN82Gm7TDzhDFEdND+adheqgiGGQEHGW
6mPoVB9oByvC5QyFYWw6V/AhUWykv1gQVJ2LI2Up7VhPypTflwRwQxupctl/FqCdhdeIZFAT9R+s
iSlsiBwuGHP5BVoMeBQAqs1xXQR5FTndB7OC0HYOHhyUF9FHTDPKHlkyv1GCMbc0RFKOPR8MjEAf
BtUmPAroxAyRJHBQuU4Fhr2FnzF1E8iWJFTnh+yDsEEVvxkJEhWzh2lBcGiEiHOyCPo03xJRPcPF
C8DUtVdkBEPDYS/e1vUFuCADFa5PEWytqgHTjEJXIL+qZjXiIOTHpU5HU077bST1Uk8bk22LZxn5
YsatLRwladQb7fXAbyFNvYnHhsM3Fb/JVv5EkYS9YJHfAtCjr1ZaNPYXshxr4WpWGuG2If93k4mz
oC0T0ZzwN+g5bbgFQp5rtUqKDFG92LyjyzzXyTnJeYROBCqHg481H3oEdRhWERzgtrWE8DLozP4O
rY961fUW2vw28ie+i2QOriHLoe4hG8JKo+sO3VDOmRWmYOoOyCoICtSKYEkbHnzy/ZKLUjPLdrpA
NSc35o0Sgld60dhAwN9qi4Z8Gy1Z/H2wOiQilw3guOTUxAkzODEaueIZGX14QklFaFZ+nspuoIoo
IGIzC5BeYfLiZRG8yESskzHMylTsO4GJXK7F5qZFMbPRCZvcpKamvZaqpU2ECasVaXsCWBrrVbI6
saewp1c1nWvAVX4TLZ2yPrulLw5Xh0sIijOmXYshUaRSMgioKDgrpGHkRUOmoGwaYOZgilZieY8h
ed7nctTs45lPZembh3ehKYHE6yvqw9ocBkvCdvOoEEq5KZO6J40kNtmDCXGOpmwQm/BYsRm0jgSv
pd+Hinvw/I6MSNJSjcdamnEaL3roDqXvHHSvUwVg60YoraS/4HwUzG96pTZ736Be+gQZw38oAWBT
EK2MjAaQMdNqmaQuvIYNszx5pIXPpVKKmGeiur6aoLJZLHFJLG00v1JazlcxLJmsQmW3tcZJ1reQ
DuTbOSrJOpNStrNrNaeeaJdTLFzCQpsHd5wFfGhNV090xvKyJ5svUTqSleiSo8az7so4l78roznW
Ts85LKHeKYobsaqNR85D7SOpwNZ++viCez+Ub6ECtcd6oM5ijdUIR6nSDzW9CTQ5IZVSWtdxT0AY
zhOWt/nKryKK1IaJ5FqwFvGahHk5Y8mlRgcjhID2qn2jI1dcUTDPXq0sDQ++JnbPWjUauzERmxOH
WlgodYr+Ji4zy5WUZjrwCxKrjhWtKyJTjnKUNEdzkAlmGpcoTTTu2KvL0EK+RP0kK3LmUur6TfZG
R0c8zFla+9dFX1K7JWED3Vg1CsILCJuyxFovM3XQpV8S1UwLjcTI8YPxFeq++cCzGFgjtbSNLxWS
Uml6Z4SVyWYPy5GAHlQ3QeDRDSRJZ6oaei7QnftjDezqm0l3n1uetJdIUfV2zSyYvSMlEOqNgowP
FeWMkg0bF8d++AlpyggL5F72yDuRqSMObMzcop/j1IHvyaQMfTKP1uwyWF+iWY1pCZH5WfkF3yre
eh9jcgGr2SP2NqhdpYzKE8cP4jQ0mu0alZiUWduIA8Rly7HkMR9VtGkYD3AB6omAXiAi47B1iNuW
7/DJRRExIlP60DJ9HrPSKi4zP5VeLJByLWyAppzszEo07aBYkwkcqY45X+FnBsC1GyrqpqcyAXnN
7kmttfIpiKcKkUsZtPL47ofG9CCh4HnIO6orDl/zvJzBB2WxXtJti11GbaxtOZLBqCiQW0h35A0O
VJgMsDfMG8qk3AZQGwckPMAFkelwwr2osHXwaCO5VbeD5veJT7EzalvS0Oe+J52GgGZCutCJYa5v
JU7AGPoHaexf6ZGU7XoO/ZD2idZQAEzVxGgRTaJJWRgUhX8USILvVhU2YuLIAiiUd1Ib9eNl3ehq
fGeGSXjMprajwwQhxBZV4A0PBgfWwOkhyCggEwAFvlmRj/8gMpRh2guRKQluPc5q62m0w43bKfah
PppNZE1OkVZN7kIFEuOnKYto/8idiatdKE9lzab9MuvrpN9MmTXVN4EMWc1JCV5KUBPOhC6OklxU
r0jIVLQtYaOQmDxN1URLPE067buMh530TwTlM0nPhfTWFmj6loDRrnCKMUavILc1kVExvxjeQkig
oonIhf3oTGIuSEN4FAKdgcogADTiI7Dhy4b5U4MYLyINaKxM07HkJma5bzua0CQ1JyrwKg91XxC7
xWzIpTfqKcFyiCUiVuSBfYknDopF3GfQKskxkcecTCmq+M01OnTj2xDoyYCiqLfqB21M/I5CtlRZ
JzqHPRNRityFD0xfTLmAwfgmJEpRYqfyTWWE8eSvlZ4G2RaeXaZt0Fvo5hV7Akm6DqaktW5C9sj+
No2hqH2lFz8/pVG+wSnJD6kommhBnPlRLU6tLtOZ0XWv8egtYu3agA+/gbfhAbt1jS8cg2c+HVHT
ZNo5ONPwOoEtOjeSUg2sSHUQLE9Se0CGNM+8gQrpF1eRzmw4H5fhACxzilVEzZLPbA6ckpJp1nvL
ow41XmrNIO9HBGEb4jh4+lrm68/q2Cg7GUnYC8a4YYcSqXxA6G2UX3m7MHz8cAzGiccPsrgJOW3L
ynJI/ww79o3cnNAeKh5czAvj5iraICTxyGJfJxvUzw5UudvpNToR4OiUTrweLjM3WvlfuODOWFEG
ZSQsmrC1QUTi0+RN//hjJAJcErqTmtfI+fySBmpADqnf1w9WEDUWX6U/rkxFqO9MpSSKtEZ+1klZ
sdGkZL6LNIR1iIOK8ljHnWrdNBPVKw7BIprvUpPqp7Ggu/7JXLP/s1LwmRP904NjrKgckgwccThM
l0LF5wfH7BErRmtanp+JqWLX0IdTZy7oDbGDYS/6Z6WJGtGvud/ST1/Cx/UUS2LkcNXzF1Xqc5PR
J+J6OuYJJYCPUiokYyWWFawptWJRJ5zLZcPer1v0HuwnJh9Sg6i5ficb4xc/z5m39mMMUzaxdEte
YFDK8il9Qi0hhk/kObQsz2SWPtVaBA2aNsVDSzbBRQlSbZ80c1X9+6saaKJlbp+P1Dh/6JHYpz6Q
f5/pTgxWkR/CmjQxlXcoMlZNEDZXPiePv6p8//jsf5oWdJEvQzJFTdYk6FJnk9AUYkHJAwqbrTi7
yZRjCV5I3L8fT8t4+VyP0j4uYuqGwYeAPebMzhtYZayr/kKLlEG9JS1piAKVJV8obis5vENiAm5k
iVv9/WV/eW84wpZICsWyPozin96jNvHAYvBdnm+lRD3vpkD/Yg7/aaQsN/b3FdSzp6cjLWuFkSvE
Vm+1DxlhgLdSPOAtgW8dxE6izDiQUOfW+rff39tPn6gu0tXRLJ6nYuiStfz6p3vjjfkaHTrTK0WV
PQkxR+mqM/5VlBYz13IRGR82JUuLAuXZPAAUP+X4r5mepfh6DJ0cQFEeFAClfn8z8vKczgYINUZM
WwoAIHyc8o93A+GgpG4ITxdKjddfDtfWq+rUN9U6eDPudDv/Fu01h5zWh+JoPH0Vu7UsA+cXV2U+
AVpylgjj7ceL90SQSpKylKrm57g9yiHOoepCUa0v7lL61V0Sa4BrHyu0zJv78UKRQMymr6WYEdYw
hFb9Bn2fg/h43W1+/zx/eUe6vlSSKVMb5+kGoHEbf2gTyys0wSR3zucUUUTCLs0bOEdxPX+R0SOd
IRc+BsoyGRnsZxiL5y7q2pgrTcTF4RlHzhfsZASHpMvkQG9jr12rLnsNF+a4Ex0l/31UvniwX119
+fVP34JO/SckHJic9y28+KtoPa0kT7xovniqv3x/n+7yfK4kbDyuAV1wHcT5hd2tgwThILIyj6zn
XVysfv8WFxbhTwNz8Z5ir8ZY/RNksi0mlfKLSBPYhS2zklwoZW57obv6zcTjxF/hfhXr8/NSTEVK
Wd4iq6CuSvqZhVEEb9CpZcxSfJVdk5SzLjdkzdyCAfTSdf3FHf7iBumEKIapmzpN9/PEoiCClFkB
z/bM9OizZ+TsZPvj6+8f4/L5/vh5I5Vml4f5dhmZ55uL0BiRHkMR8hqCsCeFj7u4SRclJPkepW+T
3/lFHNY5P4avQaLRI6rLv0T+cTahtGh6k3aoAdIxm1G0Xlj0drgynGI7nNi7JevB/moS+8VdQp9k
qwsLhI70+Z5loIELu7kNVnq2CwnYQYCkld0lncr1bIleaoXu7x/rL0aKBIyS+UWVRYXm1dlIMcwe
TlwXh6vBAZ7iQHZ3uEcPQq0XH0zvi6v9PFTILQHRADeLCcb6OHd8+sa7MAzQC6XhqnVFwuRvCT/Y
GJ5AsG6yIV1Z8fJ1Zw8gpL6YWz5oMT8OH7rpXFVhPiWqxTrbuxiDMRTAT4JV44V76NJ25Plb89JY
o4I9Bl+fFpbe3O+udzZ4wjBSBvZkwUo+JNfaStpkzitc25lj4fLBl1+8xp93MD/e3tncGaXRIHUp
lzORJpa5uQFStZLj67IzTh0pDL9/jcsK9883h5aKX//0FhlNGTRwHibo8TUFfdePb/97VzgblbG8
aB4FK1j1ZXPCFXqDqeTh95f4xVDE/syxYGmuGozHH2+iUBXiVWhnoZuSd9EUOzpy5rxrvhryv3xY
n64j/3idDimyIFHpYsgH+Vp04HS+YJGk748M16URAeplY33/uLl/xZb4/7PrT0tcZPT/M2TCw5Ze
vHef+cB//Zm/CMGq+YcJIVjiQK9KoqSx7foTMIFx/g86/SpiALobykdn/z+ACcKzSEbkJC0qKuvB
ku36V9NfVf9QOWcb4JuY0TimWP+m6y9xUvzx60I8wFGAiwGJYaKU5bNvmSJ6jlY+1e9qTfreUVfX
Yu2kYxZ3UiNTXT/ivwa6CXR5wyuCdt7DKve3ojCtoE/bHT3gsUhXfgjXTYTsF43BLkh2qtjOq6K3
Do0uC3QtCq8T6ITU87XhlxLStSXHoye1oJUPemPgPmxNcyuEFjXbqbNBw2iOqHXhmuG8zljC7L7O
qhXqRcKvMpyDE2nmpihu5XUlj+GmCY1rOtPrMWimS+73skySk7qgUvskRHk6QhmIuxtDVem++PvA
IuI+FfKLQVO8FICCUcZU3wf1IJa3MAQS3FfJi4YUO0bkqvi+bUZ0NfiwEFRBHregJGcwAmlnPUno
N6VOvU06SXJl/BleKHWbGjmprU7hvhvKvZYphyCNX7CXPs+GsiPyaj+ZUeyYabhVGgQ8hYGPW4IC
FMT+q0aD1U+p0OdReDXQIfSJYBLBIcYCngEd9OU0e3IV3AmdHSvxYxEsHNUSSlImfAslY6t26Xvc
POrU7XFAHmNRvY5mFge0w1thaCobV5PcPEx1GdqxqISwEXQOn8VVUeB1yarkJZLME+4oRLjidRyi
eZD5acdGv/axl6KZ03HtaE9KXiq2lFzKDfQKQftWBc2zoMomTODo3RrDd8CMCNynG6O4iYADrkN5
ULBv1l4XcnuxRBUGFeF9RI6SIc3PaeafOh2GKeIMl6rkux+YT6xtj1WevvtyKbqRmZ7q3sHW9FzE
le5MfdM4md6+ZtJVqDeQWUtxcK1OQtkafw8iFbFtgjyfJysunSWJYTtaN22SvfjGYLq1lu+bGWj1
RBOZ7sN4HaqVuMLYeh1T1sf1hB6MDDtiDCq62AqNCB1bdVxCG471qd41enlb+QD/ep8+kDCTgyLA
aEYjyiCZYhepLOEedKG6avRtcYhe8wHMVienBzFEYGYq8sEa1UMxpoNrztFz0xNBoxjihlAcz2rn
egu1jWZYSg2/sulCJB6RnZpDQ7/ip8bArg7KQ5GttSae1j1J1k2tUfvDmyygTPWwL+3Ax28o/NPR
0lu6fW3pKIhZ0Xc3ro6gQUjVg2UIu2C65cANHy0ExSAUITjv8L2uorduE5W0WEsUGB2+1WIaTVfJ
eNpNIN+mY74NDBUVvr+8uYXb0WJXooa/r6NkIiJqXkBKnc2XE9EukXg8UXVpQmQA93DQVgbeAsQj
4Uz6Ggh/opCmGShAh63MhmIjWSkED9wDQEM3maStmLJCO+n7qzaN4N3gonKluLkRtYs4Fr1Anu57
MwTHXQgmX8X0GJ5QLITokwRxE5h8dLmYrCji+44R3lpF444Dvz2d5AZKXPqc9capEHmuszjc+0JK
LIorznAyqMceok2jIq2Lx/zU9MW60KLvKVi0QNSvewRcW3IpNjNE6LAM9b1hftPhO9g5fTFICjWK
11I9DLrZoBSW8axKh6SIv/fqtm39Q4yqezM0+i04GAN7/JQxPbhFZdzLPHxvmsVLNFPrtgWNrhtJ
6VRUPef8pOv0++qpusgRH3gGWAmbnJJ9OF1g6rqKtMli45TvzTic7bqU8tU4MNSrOro22skrJ+ke
2RVxVIF/gl/7kgy0EfpmnXd8MwXkB0iztFaI+9l9DBjqZh4K4XuWugMk4t6uTAwzcRVeDAAmxaHH
I6Y4CpZrKZIKtx21J7/VUV34pPYM+da35NpOcmaepmUO0Ebg73kMkhlnBsBf1Y84hEjMxkXbvTV6
4xgcS7wF7y6axV4r+KmEAkHsWAxepZk2ch+cAMVlpfaPc6xfywxcG8fK40YhRMwWep0+fQFHuy2O
8A4JK2xz0xnn4rlq5nsDAFsyiteTKN/7LUvFhLVgcSSicKotBw3opYat1Db1EFFXAWeWhSpySE3D
/c9HEuiYLyAkY7UAK286hPVWbqhm+KhIuS1zxYHoJbpjh+c3eGi0btq1eeNAEOscXcA7MKZYzEyC
TsEcNeIV2gVWP4DWgZkCPgM4b0zWqZFLtOEjUVXZXRZ03xf4XzXz9ES0ykBdBCeIkRXI1ZQ4tLQl
evJ56WJ/MGSyrRKAJ0ld7IWyu6pSxrtC5A8eMLl3YtEX7LYW6NIaxXU4pYFT9CnwclksXCVtFyJP
QY+tyZDgZnVjD8DhJ1W6mWAbOLXIFwahti7uBZLloOCW7kQ2j9vX9CAa6VavEMgAPVhpwXhN3pvl
ULCAlMdLBSVfZ+alNFyrTeghKXzOyFAC0mocq8HxpT5z4USrjr/yu4zwiwgkrq6hJZGE2hEFsbEN
pX7HKrzNhMVoVhunahAMhn6Y2GI3DZtAblZ+JVrbMT62MiGOZYkyziiZUfjTTVpgVPRpF7S73GfI
ZAux36jqx1yqH6WhfdVlFNYdP2ukdHy0+WQDqzsaS1JCOFPMwXt7Y4QMBqunuZEDI8omDnpESdIi
XGkYcDy4uCZqsGY1igRf9eqR4y/4Nx1NCVslcWb5M/L6EZOnmzB08Qt/U/XwHWIL2AiVVJNYOoR9
8WKUfeuFhkY7OQQhqOtbeRnW4kxvmyOXj7zHm7T8pmlolyEjehmV5kqKWbbofgCCsr41QdHbskUT
FDMUEXAM5HYgjyec7v0ofp/r8LkvpjvNeCyRQ3hpPt1b/XA1VhwhYyz6Q8CcOyRgeoMB8zZozAmI
YcZfyk71ms3sRSLADeSPzjVhd4Iv32uGm6v1I+iQZm21JnqwbEOC5b0ozPdloxPR0PPYxRQ2fDRf
A4w6TWi2CDJY+VLQ3OideckKTFKgFKDT1+VujU8hdpFEx24lFhEqmjb2iE8jysEaGSEEsGaijm4v
iTZlPEgw43HWW025rch5gnaTblQELak/+xdwdWwJJZ1HoZx5SRWvLejoEC0drLuAI0KNnE/AwQPL
J4o981op2STG2iYJYOQH5dHK8mdTUQ+Ql+LK7+yiwewAZx0AvxUwbtrGCVT/TZUHVxpY9zT0iCTy
6deiL+FgNdoNi6gdiaFJhAFvotKYSCCiyC1ZGbJAMpfM3iqXtWMVbAMLP0WoK+8JhoKhK7dBXa+B
vUPO6SAOWCjFbCECI6nLCmDu9Ll8J/0xcANZHb2oFDZ47MncI9hMw7XmSgYdIt26k8IAytqMIUr7
3qhFuI5kX9kocW2nzS1hZk7QM1chdZOdARjL6OunRPH6ursh8c0b05IhRZkKyZHD5nHTqsUW7ehx
Vos9ApjnUlLwf0SbKSiJltCil2Dir6vjwhH11o2r6V5odbZZ/VU8VpMbb8aefIqBJiIi37Qn60lO
XNF4qfVHP0132ZwyIccsb2RVvSE4GkiDgF8XgOO20meYJ499fBiK5gWR9cnKrFdfCL9z6PkeKBJL
Tjogn2rS10FuL8jy5t3GoeXqRZPbFjZtaoj5Pk2m+0ke150Zr9o0cVpRZIPbd7NH4hIUiLzqba1R
UtvShTetiLfmoNz4N1kqfwd40KLqIC0hzbJnPl5n0GanUvrYKU5DGHwXEOYQ3VieoLg/ayXU9CiX
BQD76P+xp9tJ9giB+1ni3c/Y/x1xoSULxkRJPN0HXMIFibAjG4GDjxw/ksf73YzFcZs3t0JCrMDC
JCdRCAe/Vr/2jJK1rvV7OWo1m1kQoVUIaj35jg39fRqDFUa97zMiI1tavD/SQU6ZE6o2fs9CH5tD
3W3akKdS6SRVbB/U0d8v35XPScPXTSaEiFZjbZTEtORzZW8KwyeCYBzsisY19VEGbwrxcshfxGBQ
3f7NtyIE0UL8/vGwBRSVjYm7XsLJhIfFQRh1R2CnTXPpCUVabIGbTbcZ3DvHyoRTpy3bc7G5j8T4
YtaW16Cz7ehipiWpBL4TZAQq4fS284nDoqjXIH/L8TRM+V3JFOrWFeCwHpuX3SlivBInOG35fSqr
aPm6OlojhvOwyeONDHYqms11JgEAuxzmZEAqw5YrroiqaeBJhGy3x6lN2A6E5IBCv45Y3TdJLOAG
EbDXkZo62KVlHX2CAZuLvr2sRoJVWiHdsyHAVy+SOKjUWM+AB2GTGu8TbPv2LEcXnSFdA0wB224Z
J5QnF2b43EYwvvjWrmR2MTyU72mrvqrVldEpQPQQBLFlgjxPETMwG4JuWzbYmpocWqSCNPq6kOhN
HB8V4Y3L6u9gt76HPLVqJw5DBQZIt0jKy7rXTYKWm8csrx6NkI2xGd8HMZ+iVrNlrKr3iWRmkyMd
uYYOmwKetAQFe/EFkqtWEGmRFASJdTqQtkJkOl7F8cBji1D3AXgVAHx4cppe6tV8r3XbYko0N+6L
Z0TWp8mKG4d6xzpBa+iK7LWBT35Hooe+jP0e/faC5xTiOx/p/UIdrAIO4Xkks0xq+CS1qU48uTkQ
J6vbrBkKQtvyfvJH3e50dm/k/XIaUkA/xz3/qER9tjkbqKzbsZoantGX2VqwIJ1YEVyhEr+/Jh7E
2FjhRngctWFAMZY8D8X0qNGHJmtrcpZzfT8AJJ/EFM1SfRwsoP/I7qM+IsuPVSUKlzVaiV5IUHuk
YX6ZZo3ljK2G9NEfHULWVICGApwoSecNG+i+zPodhdaaJJOnqWYiaNUK0EODyorZWFeC70UJG7aR
rqZWeavpvroimQheVgcmLXjjYASMFwUNVJGpIbtUhVdKXg7h1z5YRjf0zdNswAiwSus+0MnRUSNl
mwdp7ZCgO7+waayjprYHmQ2IpsfQB60S2zdLjd0Q6jgbE4jcMkNsPLSMcXzuBNKys1pWcnq8RBkW
4V3gy7ss1N51eAHxIpqu8YbaqLPXcTvdq7lisoNnQzmM7AzIlHBVKBGQbgTVycCSqkH9VLBAOpzk
NKedggcrtDhikQBN40y6LAHdLLjQMkwPc1AfOQ/tlrQCMlRxjSUbVWIjl/gulGvVjWQSmQsiPkOD
iQA12YXS3Iy0haXOq3DkrCMRMoG565Gp/Fm2/h8oiv5j6XS51iuNgpqCbdv810ecGuoY91v77Yf/
4eUQZKZD91ZPt28N+W7/Yc4uv/P/9Rf/19vH33Kayrf/879fOc/BsL59Ixc7/6G4aVEg/Ody6NW3
uglJO47y5i39+Q/+VRM15D8kMKtAGCm4sbn6uyaqi9idYDbImkWVTl9wvP9JTVMh68qcx+iraKKJ
6uTvmugfmiGj1/r7z/2rmuhZ3r2JjYBmHC0xy5TovH9UXz83HJhcOli5YnBskBXo6XZILiiRXYBD
tPT1zGELk4Sj2gMGe1u/LN7iJ5VNVfGkrBIvC5wQ2A2Hc6xQrHv5Rg02erxXk72oPQgmluvpKU+/
dfW18dCyA0zu05pzj7yS5YtScIZp1+e1N+l77Ox2MO9IF7dJla0tF0h3cUVpYfLgEyW0ctesOIN5
GQXHudhq5oHUe33g4CqiIN5hYEUrs9WZ3RTcHLsMu3K/zcn3EW2wshniecmZ3uRvzTrRHcxRY2YX
V5zNY5TAK63YKv0KE22xMjD12wS/urLNRs/0mVI8DhbNcUoGG5iSGydriG/qdFn7sWcyvxZm52ws
5TgMb1r/NHb1NjJ32nhF9wHKtv6AeNLJB0+VsFNcjdhFi03ZJxvCO21/uJfmdVfvKFGxRRPjm7S8
bLrrdkBN5ebiI0q3dSa+jL1HWtKnkbr/s6P0WcB21pz8673jzljwv+Q9LIPv83uP8eF0WSwFx37F
T0dzkrpgsFbtaqtuOFUq2y+u92PX7ufr8Rl8vl6odGBeM643ONJKdcjsfDGfEgdn/5pUBcpTf85I
/yjbUpYb+LuT9vMFl17Ap05aSao4+b1cMN3KTuik3YVkHRTBGTdscxtAExVZ6ep4NStuZJ8AlmTy
ioxvuWcJsAnJdjknScSniW7wOtakmcyUXbbatLN4V+FwYFUx1C9FqNKPLYr//NhQsDXd0NCHLs/x
049tNVNviq0cHNvhYl7FDUfoTUb9a52MO5bqyUN2LpprlQhwl3bnEqvr/P5VncWD/PwjLG23Tz9C
Z0qV0Vg8uXHFRnzyQpISekeoPEm0ETkB+DTlVeCRDMVbbC6nyu594jVWohNjLhaoyjiBxz44chLr
hhCY0cuDlRJtkpXSeyyq6MmJ30rcwprtZr4tvoos+PIZno1tvJUaxm0tOFJqvp+8/oT1CwOibXkU
jkSEms58vyiICx5o/sXTO1P6/Pz0zga6JTJYgGMGx8qD6eaSsviGPcV30xd/k12Gm2xl4TWwCYfn
WGh/NeylM8T2z9c/G/eJ0IPfoep1xMIAd2dOV3F5M2Ol20rTcZLXihvTHKHk4hk0MohvIuSC3APa
H5pLmpgBB8JkS76dI7QtYr+xolUkX4zqt9LccUDWvgWjx/+HRD+vTuFWI7h7qzoihccZwJo33aNK
c0J3z66qz2zrVtZtQAj2CUqBeI/bcm5pPTj+thmdksPLVcgRObCJ2lCQ667mBwLXdVDBzM0r8ugG
YmF7j98TPLSv0g0h2/WWGXw1KfZI4d/WO5LBveAQv+K+0I5t7NJdOTYXAxXWffimkNXHAe/Fd7KL
RdgcP9LVEigX0hbiNG/nL3sMuM0rFn1AsJbvWDfTwfjOTflr2dMuCHNaKa9E9QzkhjPaX+X4REzQ
UK1l5oKn/K4YYKjZ0Q2U3JW0Ig4elJrGcX6pHXmYaxjis3RXZxeB4jDXs35sI+Mlq65mR3GEaJdq
h0rf4nuLsz3STxycmvSYjPtY3urZKlBfQuOhme7ztRVd0EinAkTH4m3W9/qwn7UHY3r8/cd/Js35
eficqSsyIS/MSVSWj1/flY0bPkae4ESX6uvoAYRL0H9/PWZ/OVX/PeedtWXTsotqH6rXsW7XnbSW
ezfdqrMD+ml0TNZ8lnIm8GTXRHahsDSzwsblKl7//tb130+9iGJ/nPfCiQPQCC7ySO6lvJadRt1p
sCowOwP16G2KXB7lEq3dlxfCrcTccQH65WAdhB2enfrOcgtvfEy3hSfstbeRKhWp2bGdv1Ja8yEC
7XU6sF54O3viZXNpKp5y254UV3dgiMYuxcUrEt8mt3WKG3ljroqT6BZucDRvKRHkjqhso9L7/R1/
9Lt/XiP/8+B/EmqkNSQXs+SO5xv06/Kuyt0u22C/LfSH5QY39eT0nrBepHSh5uqzS8XAmOzihGPp
BsrE/Fx/K6/Bra3ML2QqZ9q+84GIjPjHt9GCt23A8DCPHRpPuClPS+wi8wb1N9opiMTs4Rg/fzkI
fpSJ/XzZs/VXaVoYv7hjj/pz5yV8bZus4tvvPa3BP8ySxuCsCE1y6/aCJSVEoXqCKJ8zc4WurrgN
BAzJKwlUhzi74jAae6R6TvIN+0m1cwiJYvdrc/SL1+IhmrcTCplvtMxGOt2U16VN4gaulDtki9/L
+pomJLgcJ3hk3rU2w7yiuOfG0y6UVvRtKBjFtZOsuovuq/3hcp+/Gxpnm4CsjusgXj6G1gX6hWp0
LTiat0xhigMWiAnvi7H4q/2ajDJw8aRwGjqXkcV9BbNT0oNjvO08GS1PuZU3uWPSkaxZYFJXuO4d
cQVIzzE4kHDurW3/QnC/cqP8cvvz+Qc5mwGjbMQRudy5eRVRadwnO4Xt6UyUrQPBZ/3RP78Rn9rd
fuqcxrKTLXTxepc+Izq4jkCNXBqPwlO5TmkAeUg2NoJrPCXH+C6RHOvy909NWnYT56/p8w97NnUW
SqO2tNTYbbxjApEn+mIOLVPVxpsdYHlFXbCh1+wk6l2w+pda2D8/lr+vjqzmx28USKBONhTvLL+s
t8OVv4VOuxIZo8zR7lcBRn9SOX66WYnhIZFDJSJH//FycdMRD1qavJnmkqjqEOvuElD0juk+bPdE
xQ/adSpezihpwFrGt5Sy8+YKS0zjzDZHO06OOjsc9PLWGsyC8CxPK/1GR/RgG+MmoHN4AoWpFBc0
5FIE0sUqcTgnXCraKnbpiTt64Nb/l7Tz2m0d2dLwExFgDrdiUnSS474hbG+bOYlJ5NPPR5/BtK0W
rMEM0AHoBjZLxeKqFf5QLUv0LwXa5U5RLUE9HEqHHKr/pHvVvxndIh9d0a5BBwQLadFFa8tiErFA
egqFY6hC7uROgU2HN/DVdBkjAuhapGmENc0uxi2dW+wLueQAAQxbEYMPx6Iyg2K+eMe8LmD44mi4
w4IlQQPJ7XdquC3CcWF016FTSlSKd0rr8T/LyumhI+UVEJYVzG1dWerTmxB8CuG6He679iqI7kXx
wmd8ggb9z5EwRTz3FJF2h3EKsRKAocRSE8zpLzPrq3KNt5kTb+kCA05ZYLR7KVDNJ/z0UHx74CmU
vw3KNCwzi3uid4ZPKDputK+eaCFg3YF8wRNAVCbzD7d6YuPsc7hEUvySivnt+SeHkoFJqxQMoPjB
fH5oxzIYVWi+cvObi+DeQNAzWYzXySuQBNkhbTQc+Y8s2WGzS/hK6rcLEeHcBfZ9P07uzaYKTShL
rKf8bJUFzd/eE1RSX6BD6whqrD0PZlaC7syFt+BEFxgxZ3MKc56q4fSDyeTpRyqq1RRPeRHtxXWH
dHfDCwHygl+YIdrIQ2b8Y/JRJDlKLuOiakNfXrWnB5D6kIbhkTcbGqSFX4U2o0Uq8erSgTl30Xxf
4MkGWcgfR2VeRvtmzUUz80rj46J6G8FLLbYBoQsMMWijSzjpcwfFwK9RFHUDvTlkj39Gr5JWHL4+
RriPphts6Y7g5xZTSD1W4YduJ5IbSl4fbBqHdUjku7XN7E3sF4xAKzsyGbCj8HipWj1zzf9Y1Mll
J3U0kIuekCquFa/wyh2HNdhybYCmrnywXpdg+OcaTz+eeHJjSaiFI5DKE2FKrYRnRH9h+cSretXf
Ru7F0mJOU06+zu9PM09uqKEDW3iU2PRxPbe5xp32Zt3FdAAke9jjn7L6//4+8yQeoEYDCHDkiaDA
cCYoD6Qu4KvQr4c37xwLh1nlBWu/cw2PH7/y5EgXdSsLScszyQnFz/qq8fuN8qcOqaFNx9yDhXuu
b5j5zdnk7+FGOVM0/Xj0Sb6MGHSK+AmP1mjg2vmV5BiTo/euenN4wdBjKe71l+i5ti0D926UMv2R
3lG9yJ+Pdvgy7CPsvnYotVioGacug2QdEOOam+KA8GljJwj2r35f8Qnb+OuG+rHik8x2iMz//g7z
T9Ge4yJVxX33iD6gtER/nc4fQlXaY85eHV8uPPtMuvbj2XNs+tZak1Mdy1mF3Tp6WuZFL1jQpjaJ
9Z/5m+td6TFbIjUiexd/9HzOT78DSZQhaMCctQz15MFDkrSdIsfRPtiRqT2YZGroJ93Am71wIM6e
xe9POul/GZgLSQZA5D0WNYzXwAknSOw7hZPv+gCrG3s4kJFmgFjm/qXThJfi+7lP/vsCTuIsBK08
NTN+6oAUWrwYgc0sModBQaA46dbyEeGvuRcvfwpnLhbj+4NPYukQTRh2dVm070O37XBhodMNDhbX
WWAEi6B5D6rPwqB4Vby5QzYIfjEitm/ndJQUTp1j4TZ3LBcaODc58wTFa5xg8VpkbFTcbugTYZOb
+Kl86ZXNIem3w3ESktuxQbej5JU17tFpV5nHbfiMophvOdPN71/A2Vvw2yZ9eQR/+wKUPi+q4RhF
1Nejjfyx3HrmdC8x0MHV6bNcIQp/gIBmDwCfM5sb0kW6KdGcY7iMh5vAPl7iRl5c0UnA1gFFDVnK
igQkdQVKzwAQ8ejjyfqn+BQVG2MqG1lAUM2zvvRCWc/BVF4aL+Py0nV1NppCLGTihyGwCan2Z3yY
4DJCnSE+iH9SkBJAaxftPruO9gUViOBa4KsTOF1gIXzAepH8YNn6dbg26SB5qHvsOqdZhfZ0pCGT
FXeoqg4WSC9HCddpf5MhzXbhY1POH51/FnwSTCXhGKZmOQc0ayHb8uMB+FTMjVc/qJJXG8jPOimu
Gv0t6M7G65zjo76MXK1fVevYq8KlOYFKWPQfOj7HUCdwcCF5vpTknIu633f1JPjhjhiERs8iD06Q
Q6VcBJ90mpcSHRuUagCNTt6w0gZ3XAreheN+fn9mz0tYMfq/DC/brJJR5KVCNg1bu0dPZl3dFHCh
js4AaOdP4MiraW0CvQPDbzcVzR0Mo4JyjaLd7ys5Nw8jOv2zkpMcQRqObYzi39zdbFfjDv04wL+S
en0oV+Nwm3U3RrZj5Nnbmt9tM/Ri1oXNyNVWQb+Fy8iyh2sFs6Peq+a9skE/5dJ6eKv30R/UJy7x
pefV/Dsk/bPakw+hkjD+qyNemeqHSyx/OETtgl67X3q17IbOJZ0C+dKLOjnIZUpjARou89D3CfyF
M/jMQ/ruanyR/lDLI3FHJw8xYuf4roM7dbikI9kzLx3VOdT+9rtPjmrSpoEQZvxuNKZmQjNcynA5
KAyfGXErPYMSG182lEOpU5I/XSXZk3pV1A+xfoGj+6XM8NtKTu7xRpusUhrYEDTXGtOGEXHT+ZOB
ntnEqPoqCD4VPt5BR5iwCp18otk5bgV7jP3YpMMi53YQ+rRUGCo9oP4ky9tC3h1pjo9rVKFnK4q2
fwEruzj295b5KDeDnddP/UCT5NqK3d9Pv3w2BADB0ADFWtgcn1xxwBPDGu7XfMVl0SuinAjij+5Q
+riX4h0qORnkDt3PDv6EhVeMzc9Tqd9huAjnE+NqWzHdAnwCQMbUu9j6PJux/LO40zvRyMxUjLFn
3Petz54eHMyNAO944CsTaUGvOXIA1CIYPt0JH+YeqFsMXYY2kzPuD/6ByeKlY3hhu7STO/HQwBNT
S1Yk3o6IgC9kN3WFK31FGaMvkqvuJvtT7C49VT6bpH7bh5MQhaWI1BU1T2098L3SLq5uGn2DY4Zq
M4RyexySVjHe4c98jom+keyqJUm5NAI418LC1vp/zsop6b5oelhGMCuARgiH1bRFwZNKxAvu6c8b
CI167eVnniujvj/zJPzguo6W/XwEJLoeqTfr1NEnJHW2648c57h9GKxD2ckjn/5fBpc7zJ5//0TO
1kUSegYmt4CiyF+J/bfMLEFQT5SzKtpP9DAbT3qRVlzqJjYx9lykx8gAv4etC+oM2qAXesb9hQWc
jfnfFnCSPxtHq8Bllj1Qfcgss7SC7mh+jvrUPBPJLpzx87nWt8edhATNCsENDwhZgvY2llHwoAf7
9HBjiKDtsyuj2XWvWrPqrVVkl/iAIUqC5SfrIWtH5GmXd8+GtDpIy5kEswxxRgoOSIfdRtkKiTVA
u8ECWoetXo0FFi8XKv4Ts/S5iDUkNBuQhJBphIPa+5koCl04ltjy5Pvje/xYRO503MCtecWyEINE
zPkyB69k2g4G6rU2WPAD+C0Pz6xRcPJruOyQpaE1gkBfbsJ2ceFF/vswGzCJZWtepgq+7SR6tGKr
HTJryPaxtimCXd8sZSicQHO3Sb0O3TK/Zj6h3CM7XLe7BNkMbIF/X8LXN/rz9vq5hJNQMtUW9u1Q
vfZIxmbBWqmdUXfMfFOYvolZLrgQkZAGgqx8YMisArfCFQXWxw7kuFWtjy3kKJQTFmpNE3Ke8gR7
UL9gt5nCQfhTaNH5+jbwBusOhiH3ctgTn2YNgmQt9CDRgGtfq80GtwxypCd8UC6lCqiUn8sVUMlB
Rg61Ou61n2cgsqq86XDY3Ms7cR3cZjfYWcO9EQFCxNjO2IhRFytzLe5SnBYX2X7cScEqeU8gcNB8
YSYED+BvcJ984miigaC96lbKcdHcyNDmt/OsH9GIwxV4a76IwnSOdvwQrsrkAaIZ5StqqOlt/6Tf
dMjKXmHWO+xKP7WNXbVEt2df+rE9PL+3b0xc1AGcvo19ouoofouEpl9tEBz2zNJO9mgg4xulKKtW
XwuVL7ZOnNzkxtwcRvJwUcY3QwJzdAEQ0Sw9xA5xhwOqtzhsyg+pvxmGZeSpq4mR/eJwWADss1DH
DNjvxG0l1ypwyWpJa+8Z1jK16ZdBfMWfJg+2nlxRQJW4bo7JJgHCjSEPuGtFXyd55Y/qUyUCzC9f
j9lzXqIY+1l36AbXT8yCM5HHU4kdqwP0s/c22KT9SlD91HQBSDWomvLHAxnzc2ILeHxlWdX+0Vjo
sX+EKwENDcu4yo9yjERFewRU4MaKHWzlxMW92HSKjXotUgwc12myOdZ+FdgzkQ4dkWURbPSbHr3L
l2JjGDawRPUvSvSaeS/GN3gDD+Nzz6z2Vf/LAsIVDgrhChwOEMjAa94Fy8b4gaFSRp1xpUZ0Qnke
NozkltCy3Ca+4WWUCXvuQqOILfzRsefAxRRQuQRsWAzem34fYQmlh2DoRd+IW6d7T6r3TK1YJAlK
la8UyO8707zuq/eZpldLj8NzD6gn82L17nDwWkAVRjL4vQLjuIZE+Yxr2uKIBP9MOpAOd5r+Mpof
BFqNjTJscElm4WGrhIBoEl3jWma3yvUBEHd300R/5/xYnKBSdvD+6D4mlZMdHwMowpp1z94Ykgv3
3T6aIYTo26a7DhDgj14itbRnPOpkdfRcoFOP6zp9DIBuU3LDtqn9DAaBbhfQ2exyomqkK88YOnZB
O+Xr8aN5gFTtEhTie4JEtTzU/igstR6RFyAUTgV9JPb0ap1Ea7Q60U6GrYfu5qTaRrgE/Vke4csO
u2QNrEZcQq89mlSnEuLUd0b90ExIsU5gftRX+c2QN1N6NVi3Wo2KS7NPK2bw8JrljTxuk/QqxRck
NG9D5bWETqooe0V9aoU7bGCazuvZ6SOQqdwe803TvhbHq2KoIPXt4vFOaDLHuhdh/AgDb9Md8Q8+
eOitzgbvgfSi9Absyh4OqOAah6PfVDiBqfRDhsIGzY1H7nsWkiMPkJ5pZMXFpm0ip64YfFtwtpZg
esQrsufEV/5aJRVwvtGt0O5yt47s/HgtyYAs9FWZObq8qqyPJCgd9U6/qpKNclNp9syXh9PM5M4Z
wNsm/arsY9ylJfjhlLIsiDFCsS3T2ypxp8FuAmcCGBylfmZ9qHqy7fjK5P5v1Kg0/hAdoPJo3qLb
aVwjuN8gPQ+Y57i2go8mve3kh043vR7b1XTg/BPYa213KF+7evIrDb8johlYzNoN7o4Q3iG9Hekb
D3DDXiUz8hBWRn2YDqNw16tPGv6w5I7an65/BO4Bxft4xMJh34IjVun8LWA74k7czw1wJb46xI9R
8KFX+z5/hfBVZI0L7ef3i/Gr0Pl5MXLcNdw1UAuaFU9PCsxRNA/imBzn/lsCDsWprKUEBxgBfhgq
SJhfR607S1BITqo7aNK3mP4AAnKOvNMJqeWtjBgV4LXcqzpXfa0NbkQXoF5W+8bxLuu8ow3eE8Oj
0omVm1xxy/paGCFA4lZMN1b6xFE6zrYEa4B4jnAhh5TP3ona3DwD0q6Qx/68E4us74denWZ6iY3P
lyXixW5jOv1JpIHvAnEf5I5kpxBFwc6AyuLwSeuCtqc9RUvLUS71O8/2Fb4t6CSxH/M+tRQkdZmP
9A4aU1O16zuQ7Hb8KoJwg1CC8AIkmdqlbZaDFfoUSl8mlnxcVIiac8J/vXokJmX0JSEVfCXE3xJ8
zNPjuq+0uQaW0CvZlnOFEYS2BRNmzst6wAnCLSAV7d7s9pDNLg2Lzr8daitdZhJBN+rk8Gllg0WJ
ac2bMcAtglk0HDxot+LR0cwFBks4D5ZuLn0I+gt8oUWyHDDtY4IOLmKMFuiF/f39czjbv0RRERi8
9CVnepJD5epU6uVRmPcEbXOWQbbDnD734YtN1qL1MHClMZe5eghBDzC2i/FrwYBasrmsFXlJFu1L
rg5HAhwGBG3pLiXIpRfRiWcyftRx/1npKc5h6BqtzvSAkK9tOh0XscVgzAPhLnNM3ekdECc6g75H
wlt+sIvEK9JrDlZJD7ZZ1NCGdFAp5IV/W37htimf/xfT1vnrOj1hs1YPKmCcMWbcP7++tDKOsInz
eB8/qmvVpl+0JCP8k6+SJY5qTnmhS6jMH89vzzupgqSp1oa253nomtmBDw6PiSstXj7+wdq0KgY9
Nsrz+F0I75JjHu1WcBKnEt/gdzUkkwWtnbUK5AeNBNw3nFmwJXsiNvkRPcZLH+CXQO2/lovNxNxb
UHD1OamLOlAZuRJx/HvEffwAxcdlARq7ewleJJh65Kyz7iu4puEhcLh6SiHEVfXlMHjhsItqH4RT
Fe4kG+nzRnFyT+FnC88CTh3Kso/+VsNStCC42tmD4fz+nZwoJ/1naKp8W/pJPQUjteiGKoz3j7ve
YZkl9oiLkWqhc+I/bXellOtY3vd4unJzpg8ILPCBOMB5l3m8mqxdlnIvHH3h5v+9spOIb0i4M+UB
mzoAYD1MntG4TbPVj+6xswPDEVp3BK+b2o1vJihDFuVjvjKknaaspQJrUEcLbRrahQtp/yI4SZ4D
2ukbZ+Y6q8SicMXfPz+IKOvD4yGT5/ByWB326kOcuRG4Xn8A/UD2Eq/YGsMpI1eyceg7+KOCRQoF
iY3ti0TLOaYVY4/dhbGEcq6/931dJx9OoMelPJVcBYaM8MpHiVLDg+4H6+4hQgXLKSwcpXD2fuha
yt8nZOji1KkHiOFrE5CZ0zkS8ieYEYKKntscOQNMSN3ioow8s95E3U4ulnXkQTy8cA7P3WHfF34S
r8XOQozW+rrDJm50Pt3cg5AWKLdqAmp5UYaepC0jhW2bIVi5G3m6A4v1uX4p8rVUw4vO1oKEuBdq
ULTxL42/z7bNvy3QnHuc3y7ZrCzzSk5547XbPLaUqdYOIarKfOhblHsgc7ptsw4Ct3uEKDy63a0e
PR8pCMgoafKDudahYHtKsiwPsFxtxGr6xx4yEuqiDCUiV7CutIn/ubJux22O3ql7MUydi6rff8JJ
mDpoGv7HGnt89Ex904h/RkgLxb4q8UajAMrBJ1Zc1l5PA/rg84ltZqzitUwPAH2lEuETCUSkpxZ3
wTYDSTSssNHO9Z310hrb8RLi8Cul+/c3hpOBDpOSdtNJAFATC5DPSEY7Ac+trkbXVG9JaWnBmNwA
A/WSlUH3UK/LpF2g6FJjyejWKYlqs0rWaL/E6kovVjhLhtZtCnqPQbsFzLrCscQ2SRGF2p7Q+oov
9fDOpYaq+s/C5/fw7agEOIxV7YGFI2EAQiKyK+AQsCw5zqXf+DCiabaXyOUAlyjctKdNRScUVMxB
vRDez7aSoH8aSEujLi+e9n57S8LiRaMX2rijq9vScqbCfJHz1A1swOlSGXIOtwwI5Z8HngSgQ5iZ
tYYV7l7BMRmP7snVIpRgQT24jVNrbt6uh3jRrWa2lHQhJz8LUZl/JvRHHQH/0/6kobVFcUD6ZI/Z
h+kLwHSL/ipCEm/x3qgumhOh3TDvKpyDPS7xs7kQw85lSd8ff3KXlp0e1dATeTwIZnBhjuTFBwpA
VybBnbwKegF8JwTnQYHYQWdPxFzRK8aHmIbAovQowOVLN8LZ1Pz7ok6+Iu52US0Rd9hz5cSvUbCI
6U30Nq6mFvIJe6thDGTTxYseRS9BA9WPn+le0L+VN8Py4hadDfMGzW2gkjKeECdhfmSWXo3yQG+e
scfEadxJ3iAtDSqVBCPc2NMMmq1W4ccqPCrS3S8qJKsSi2t1dbTTZiVfW6Ck2x1FPrnghVd4rszE
qQLNfEoHdLtPCplCr5FwC3mFMcq61+oauZ0QSxfBnp5C2aMZOBir0ZGEK7rszErmjsSAtOEHJFJi
+rD4fTnKpeXM1/23SDJJXRiL2BSC4uQylN3YRX6kcsP0MaZnWWjX+vQMyvTQImBLww37vLknyz/5
L92H4BZLzZ9cuphOgW5LE6oU+hr9oHuMlu5/X+s5ghmq+/9s3UlKhJy3KITV/Gqd9Mr8oJmyaxeN
A13mb+sXNuoZF5Id+ex99u2JJ7EmC9A1wikpgglM202/0pV7moTdnwDxvTSFi+PjatuP4LS3KnQf
NCDKBUMdpbtug0cjhf1irA1oPenVpYJ4PsYnVxdK1JgIIIKNNOopWL5tjviTjcXMeTmsZr37zhP8
OWn+fc/1Mzvw/TmntSM9w9hqMKNjz2fyNcPU9uooP0hvY2n3T/FDTgOCkeqTYDnpwzQ5VWIbVxbQ
mMnJ/cZw04eIfuNHgBfiXHIsDhQwoy+/0JkvWs6XHyDMiJ8f6M1lvD7sZ3Jw43T9IlrCkgDUuSzW
qRe53YSV5JWJeyAdW9QJW7ql2YTD8XNPa6Q3vo7dxWDy73HUrPf9P7v81QP49nWgr5kfxJhdnn+9
Dtzz+ES3MwxXU3dT528a7mClHR38+AENkfbpAOgKt3cU8lN8I25RY3MM4UPWdsdkA7/091dz7ub9
sbiTywCB2TzXMxY3A10au6HyY7+3kz3j70BD/P64c2EehfBZSxcjXVFGUfdHpBijVmjNQRPuFBVX
cF9EXsFP11BYcvUdKCJcmMMOiVswb6Cx0bxtcFs5IPm4aDUndi69GuncVYwptChj+IAGhvK13m/v
pp6QytFQrKF6m/HZDDmgDWs+unccLI4dbHLElRgR3WPfTEjL22uNEU+OZuxb+JC85SjsHRaMNl2d
2PEEy7bWl9JV3Lt1+yIZC43unzLn1RrHTOUsbgbs1Cu/Ev1iwySkkbzQn/uArgitMG9xdDzedZqt
Wnd6dz8MtgD6cIboSki1gfvZar5il162EyPPesluY+RdC24Z8aluF5yOAtTbYSMxlp2kBewaAf6C
elfDYn4n+xctp1fgFRtoOJVOABUaeRYo6Oj+DLmr7wDDtpBGgRltp2tDWgQP2Kk9mbcdGajXrC0n
css93Nxq9NvSO46oZ1mfv5+Qc+iHH2/kNBGYGtxwA95I/NjhVFF4qT/dzbw/1UvWwzK/cJWe/wC+
nYA5dn07AUw3W1FJiE1gysiCaetzeQVLEh439v4vuLIfv+7k4paGxJSCiV93cExft8FgI/LzpR0P
2pXv/kK9ap25mRG2ntWm6S/O1tU/f107Gt3UB4FwFwvblKlJb/hd9V5yLOV1Wfpq7pv5jVVQ8Dn4
FsYDzHQb6FehghnAL90BEVQKbqncxxNyKbaq+FZzbf6RD572LLvzyDV8aPVbncHlnK9n9eM0Lkuc
k3E0SJcM0HTBB1mLnEpK6oYqUg4jkHJmGwvkUFe10TtCjO/vqjJeDqrPoJu6M4noyHqhtAVOCkCf
EVd71aJV5OiI5S0OKGPuMZXFhYuKnwGK9jdIF8Gt5VWpXdwouIvgUTcsisMySnxmHcw4LkGFzmUR
P/b1JItAJj/QsO4W7iLYolBpXJRdGMr5ht264EXe8/0lkoV67hLVQDRwkSDOg2jPz1fZtIrYU1UK
dyWSEs502KmoJW6Fje7L6IEh8fQYbtJb4268kacbXkEqO+YzmsISnX2RnRqc+n5G7ghefNX3rvlm
vdRLcR0vmb70+1mqgY4aVOOjG6irgmHVhavmDCYCt/V/foB+0prAKAWiiGYS+/fZvbSV9gj8OMYy
Ibi1C/FDv+VGzt86W0VKvwOwzlDYKfatZKMYt9cFLzH35Ura9abb3Fi75IkG/rXuEafNl4PLD1pA
StyJb/SOtkyvekjDiW+0Ns0s/EE5EL8HqnMtyR8/56RNYWRY92hHiyNQLkY7U7ajGyIthkAJbclb
49naJF7kGIFNGR1v0VmDTtXe9nC95oGtYrd+hGSZ5F6kOJ1jEGMVjBAoDT88m07HHJNwKK0ukYU7
vosWsNiRkehSciyGBKXNFNVyJyqTCOpX5AGeWKSvAgATErBgkX75duR8ymnoY2umx8DhIRDDfM7D
t0D/285s3gqw9MW7+Fya9H3VJ6FKbdRROgaicCfGqyjzNBVhps3o5i5CHHaCdPW0Gy10K4IFo5iK
vs/v7/OLgvIzGQayg0S/pc+2MBim/Py+Qnj3/NVl9CDMGfInf2TVUuDloZkZ+z0s3haWcfIeHEED
b8XpodeWXXWXHnfq8bbEWjtBmlTFdBXOrnKLAIede+OEfCoCJ3pEmThIsEHap0LfaxrEI8Q4F125
JD0tsg10ZfoN4njhR525TX/8qH9l3n1/VGsJHBJAkI4LLkJ9ZM05WLU0z0TZVkEYXMj2v6Ysv2zk
v/LdtkRrcGrnjYx1PsP2K+lFBwskhvAnI5tq803Qiguj/1AOWzVxawdivdtEUB8HZdmgQ09u7oJl
cvVxi7SzU1X3chcAHbGxCEJj9WBtCz+r/vx+BM7ulkRpKKpMqPE7Osk9Duagx0XEbh29ABXCRcxW
dYM/jwJD21yKS+kSkO7MRWLI3x85R/1v6QfOX1PTpjyy98JlMsAB+5I7a9z5OzusRXobYXQhCz/7
hr4/9CQL0YN4QPKXhw52fPBklAPtlLs+upIMtKnGl/xwNWQouy806e6Y73RCMTwK49ESH6QadPoL
qsXN36L6pEGVAuerB9L07FmVHwb5QVVfhQo5YVedvNa2hvvLeOWzWQ1dGZPbUJF14+Q9VWGFK/N0
EO5qjHeKskI5p3Uy1P9NaYYfWvYozOYBz1Kg2kP/in6j8q51tiLeSCrKrJm5UFRbBUuPekK4S8Xl
UdmyAeaAXJGtPwQUIoiXl/XfbETkorpN4tdY2n1xmJHG5/uWpLUVIZr42Eze0XLnqRg9cpSOAPS8
Rxrwwi7GaOKzqe/L0RudYlq0DcFYunXz+lY0VkmDcMeXIMtB9vlzwmCXxatsdJHCW1R9Al+fXoBp
7g4JWczSDJahjKM13h1IQQYbMXoftBsBBIsqLJE/Nuq9nvi9vp4QfkXqW59RKpXdQndM/LDyDJAr
8Ze0c77IqCmPa7MAb77LlFfBuC3rP0b9JIxvAjBSMzJInZ568U1SV6K0kaO/wvFdGbdp+FkMH1Ug
I2M8LhBbjUAVYtABtQ0oXrpAnVlE9aEfHo+dvFDQJx197FKHFPWpmB/UewfrRetvoqMHwQkaeFle
Y1co56+xdqPnhSOl1qJK7jNtV9P2G+FdRQ2iQ49DssG1enFQ/syZsu5Vfmd0kMhvUv2PCcFcCu4O
0kYNXkzrxTRfKnkvTm94WDsFJZVE/wSIotnKC71DE5axZV45unnbK/s0vxXK17LZH2nUYw4DdA/6
ZbHsU78yt0r4kYR7StVEfDaRbs+Pn2m1rgE5wR1q9km1lRB/5UJNNt3w1wr+mshXd+3nMX7Xk/sS
dOMQX4f6H/wgzOBeEJ+hsRjqVSi9mda9ql63qKjkb1P2lsleBiokvdKzXQE79VpK3mf1vclCYOJm
0PwCOf9QekiCC5HamL/zn5Ea4CZJAmBZfDXE03g3qlbS454l3A3ryYOkv1Stz8r0ZOwKtDUK1mXp
tcat/NKTardzV6YZ7FDZi4VtdY+K9HpEqzTT14CdZpzkZCyGlxozCQZbzA4FZScU69knq1uhqjur
SszuvVb6RoxHQRdZmxIKnsKYGYDjuoF01FwLqH4lc4dy5EQfItugFr3PuntZfCiUKz1fcVQQeSbp
j68od61uyUQLuZrEr3r0DxyreJD0rXZvXBA6Uc8MS0ydlEqU6QiDeT7J9jCm14K0m/vTxkpEh3uV
pIgALw9Ij7nYUlMAhE/MTypjrYEf03Bi347K33SWN3+wpHuUO1QLDo+8KB7C7kYS0L6lcRtsOujH
tQ+9SRsBm8/CG1r6WAO7xxpEusjv+Rot/OuN62CvwFBZJhPhn9eNHpVap1X5PGhJqb42EkNy5g1A
Tma4+w3dhPFpYoTFUslLcNK4yyi6LwEnzly0M2L4n2WctESloBO6JIGqGr4eVgiDvOAihCrKbu4+
GitlkTYXhl3n5Jx+PPEkuzP0YzmZAj98iOxCdoTOFg2nuVKWFt2umVZgXUmu9BE7F2+ruaz5Zcu/
WCffbvjRbMZBKJL/ILBmKchAu0KOPjGuUaqDYoBijdNGqyGAdbGAedqjO8at/3tq8/WU31Zxcn6H
4yFGb5sdF9cpfVRKPRAnhhPr9GMr1IPg+MRgiCix60OFZtxORmH/hRMQvP6+knM8j+9v4rTlhv2K
FY6YCu312+aVDPTBeApe9L/CjllKv/6P+Om4JBHJ28Wlz/jSMfgi4357GTFWwIN05OFz4atN2/Zm
WurgCdrH6irYZKgo6fH/iZOOcx5QedGYjRhPxzXZQdRSXY6ifact0M5kiB15TepYdxZujKoHULfm
X4yvL2rbncNb/nj0SVVVFxgfk+8xnWaWJ/lSBqvrcQp2Wvmizlr/+z6+E0w6vRstuoqGTT8zvzfo
sUvNEmxeyMePgE6Vb44Y3tCkz1RPVu9M+fFYfGSgltLDkv+UHP/Uh5WheqjwH3Zps5PAJ6tbOXaa
6xhYi7IIdqRnGCwcLvTvtHO54Pe9PYloipDJvWWyt/27dnwSp2Vx3+7rh8nyDtcW4JDbBGQf6PNq
oVzlz1y7oNb28v5QoY7rjMZDHbqIq8vXxgNg+u6ZRCOHc1fbOeK7rwrAgghUyQJkMR0ELiuz9uKn
4pl+1yQ9Vs/F3GdVAEO9WcVWvPv9Uzn/0RKndfrTogbA4Ge0trpjiUuEFe7zZqsgcixQH9Ftwn1i
FtaImm3Uv3YV1gAG6RQylHjkfNXmRmNe6HacQ+wg/c7p5RZEWOm0Om6tYxBL88B8Bm92/VaUb8V0
3derkapScXDBJGzhugnlgdFLIu2kFHbNapC3sb5MkbsdY3TxH5jLhNxzGMFZrlBuNXETqU+oyEbm
NumXqXwh2JybvX1f9mn9GzZCHJglk8nysBhNOyjcrLervz2QcH1xEBylR6vqA8lmUeFTTHu/U3Ad
MMhpV7oXJh6IiMoNIg3ktP/7yz0fiv7Z0dMyWdbSslENdrR1cLmSzFUvg3qeNUAYLndAirbD6n8T
Er6qo9Or4AtkIaJqKPI+f56qIM2OKs7hDI/psB8zdREf/sI9y4MrRd7W4qoUlyBj6QJbK/NJk3dx
6DSIySbuQXUPOVYa4tKUb7GiM6WdpblYMxX6Z1x95tIKjcRynTgBdwnMD3TpEpOSapm03lwMgjDM
6U+ab1G3nQz84LwMlHS+QNKOO6erNnXhaqbP9Ww1K0y2mnHXMvfzhdm6ZyO0d1q4s+ARjU+Kcm/S
msLZ3U463FagB2CUAJXr0nzsHHHX/L5ZJ/ETKX/aBRmkQORE4sIV3bJ5rRHIKCzuTMaO9MXA4ZMf
o4awTsLbscPE2wFohXWK7BWQX6K1WqK37UTRRb2Gs2eIudWX3SUS6tpJ8AvEccz6nPoGHEDBjY0w
m5s57XJ4H2k9ohx6P7lz/+4SRuvs3Oz7g08SOEEyM0OB0LJPkxWtejSh3f46PyLGLq8sO2LGWdst
7BTQoOHlVuFc3//rBH/72SfJXIN1gXCs4Ybrc/RhbAe2ciG/zNB/jA1vC/uSytvXDf3LE09716M2
NVl34PfqDwjVO0cZEAguI9fXKO1yRlvTQ9FMymmZ2oPsIK8c+hg8J4vsz2wfaMefE5yLi/7j5+6+
b2/h9H5QpcwcwU2hfuGFsf0fx2XtdnAO/5FEvTBMOv8t/LPt+rycb8lTXQrlUB/Z9plLoOK0JUMu
8ZAShDSAhxx+tw+xayX2e/SJ5Ya4jEQ3YG6zCZ5bEgcaIrNW6KWjeE5Ywvy+CSfNoFowgw7P1dlB
IPADFY8cNFSG0A5q5gdli63If3F2Xktua8m2/SJEwJtXwtCzDMvqBSGpJHjv8fVnQCfidhXFK57o
l+4d3doiCAJr5cqcc0x76XwPbsquwyvr6wdCQ8LHCBpe6OZuoW2HRTu/DhsAefiodBvXTCogvMfd
55HQd6spuzyefz1MHLnR5S4OmEvGejQrWtfrAM6lwK2t50i454nq1/SItbthWEUqGk1vstZRTzqV
U1lb9bCgim6ewpbe4r+u46L3mMedqBfEnXDnRLtEyYQ4PftVE6bgWKatMP9kFbtV/6vL0vCvT73Y
fkapkPVJmYKzVW2HRfyQN3iapLWqQ6GLnyPs34L+oxRPS50MiIc2BG1K0y3A/UJqQ95E2AqRSoeJ
Z/CJWJN8cdmuBXnb+3RNBcPxjW2relHrBu0TUzAlvBvVu2zYW/FWW2o5O6qAwQ/lrsgeqvR466z1
Z9X96xtaNAqwS2hUbhdPpFXMUTDJ7R8oTWMSMSaCCa1/+DnDlGpLwqVNxFyQ86ochkRezaobZ8TY
rEYyetG76W44uL5LDDCLqxXuUYaabv028Ke+tRyYYMACV+0cxgfdFnUYiqo3Ut18H7/FTtV/pBM0
5SWQ4mEuTqNbNQ+Z9jKXBLu5Xb0eFIxvQEAXWditZfL6fvTpm188UVHaJIqgNEA7dpo3/OrFhcYm
uB3nAmZLbyIQSHJlz7fO2Fe66CCAEMNJCmKWJWX568qUDEVRlV2JMkFyWie8l23hR+j1NqV8H9oL
1Fq8vfkuf+nfP/N/PvRiD0yFssrMooI+CzMr8aSFcpnlO84DryYQBcrL+4B8DxuVdIyP7+4mVO3q
8v/pW19sg6pBHKsuFKwjP8llcEC5QTH6I92Zj4KDnODfFevVieenu/xHe/5p/S+tXDVGnbsMYjYO
1lHokXNE7dpxAuC1YihNHgmadliRNuHTRAFvR3f4mL+LhCki7WGN2WswSp9uQzOuWXE+PwF/+nef
rq3vKn0cwxrQYrbOuscoc8jgmqSdkvGO4Wi86/M7fYHdThxNnBAP+oDOoxp3Y/KGWMFU8SafU+Up
IdnZWs1Y7L8J8SYRjqbsqDG7AG/LLXrV1W7c5xt6saFOcyBKoYr4SoKbmGzGt8Q/twwKXRza9w2L
QOHJ2+LgT2chc6ksw5z+YMKLe2vJQql+5WG2ZHHBJqCEwi7y9Q0yi9zsxyHGshvvpvhc+S4Rj3gG
5GNqHZPaCwkr6R0ftK/+nEEOz7aCRn05JqtsOOAk2UqbLviV+6XnU65LWJrnevG9U/mPTwvCPFD2
ubZljZ659eqqTqWTwrtZLuyDUnG0kf5fWnlZjr1ZbzbJkBM3iKzvTjHuquiBEEfyeDcQI5x8JCGr
ulOkrR6casbvrp99C+v7PN2Gxdlguo4lLvBavMorVl5kworupdrKyt0MoWfjRJGLul5rvThjCLPC
SEKInDQDVzDDlU6b24ciVALRjVROHuOzkZ2D9DDNXt7w9LZb2f9R9TtNujPkY6ysdc4rmsdhx9A8
gh1J3gnFtZl8t0iWQHbhY6jYtwQTYR9/HQlrCFfm45zb4WCH+sbghTChL8ZHiRp+Nl7i+tbZ/Wqx
ToY99HJT5gB/qWbWMpVYl7nBE8yMUTtoeOIstnavWFvoJiZHsdyhdET+Z86CN8sd81qZ8enjrQvd
hxBOeSQZfLy6VoiogMtEQudhJNVBehPDTblYgPZ6PTM0Oze90xp3JUHkTvqePTKIHw+NSAjybiK7
Y+zDlzb8Roi7TrCT4moURSmxME53nF8FTEu9h/rHIzUnYcE3M75NGu0ShGyDVxunKIVJ8dKKu5o4
5XltjRtj/t5FsSPB8VF3lnCSrS2wCQEWfuGqnKesNRS7uxn2AHmCmJXJVSofSQUnjKAsvsO3Q/jd
l56OcYrkZ4K/tY3CefUmFP5qw/zzPbzoBElinhkMioVHbSXvrLeyQ6Zmsa+qb4vaKH74byBE5ucP
vFyagiYT1JwRK1ZZd8EAfqDatRlagk31exahW3X8za94UTXVrQSctOExWWSy/X1cYU3UoX5M6NBW
Fk/mzebo/+cjYUWj8+fduDw+D9EUyaYyLE+mbtoL8Qdh5LZzYKtt4v1tjcnND7woGYgZqbSyGYXH
kbQWgXoXTqJnYTkRyOFyWbpkNEv/3rWv1mSW8p8veVElBMaIa83nSxIl4/kvzYOyocV7YuJEG659
ZtYEe8S+8aHX7MI8P//vUy8PzE3VSGOq8E0XXXFX/pgFpKdO+rO/4xy9UqSfLK3zU6y74jPJFnOD
Fhsr8T0VBJgj8Vd+7qDNk83ZniHFqL2bszoZu7jbT/NuCrehgaSWV7XNAYXo6SrLfASM71Hzu82f
ZP0MZKaLf1Ux4fXKW7n84ZFMOJIJoo3gP0wYbMiO09esKeAd6mqTsd1kE3z7g1ARQ/KzOzLRZjkZ
not0XaR7cd7FKVG8jvEKUT1AUrfoU/KHFiwT+rX6OVF+9O1o10LvmX6zEkpyEfMnIaczZHSelRbM
DLHPJOyJ7bZYtk4ShL7TZBYP48mawVqsVJqN3CVqxWYgFZtZaLAyiKNt1ka4K6pd3uQsd0ySmc+U
B2HYhuNRSPZ5tGvnwWnY0iLhqUUEUbntvDbmnZaekE/e6AJABfu7VLAWRSmSdlLCcJB9LRWEvOss
M2Iwvriel4GWXHpt7A1QspR99RwkBNaA+8n47wfzvvgVPPDj1VCGZcQTkSeTWkrHBEloYDEOGUli
ck3FywzPxC8uW64I+ILYydkThDtLuu/G77HMPqA/5sIxK+9Lc2N48z5FvLyRIDtlJyG1E8JjMlfB
yKA/gJJQkByREGV4CYa778VJX5dYIbcqkUrNL2imvoO0Op+JWXZIuPY/ROkcvmiqlym2emess2lv
iOjQG9Qj4HnanTnuy+qkt8DRX8Jch1ZzMOXHOpkwIJ+F+jnDup8jxM6h/AyVq2lOpT6b4qMQffTl
9xZjdEIxiY2jv40YXzqQF8eQBR9g4jSWQAteVm7iJEfd6IeLgp8OcjetgJcFVNsbZe9vSfUU7+g9
UoZlKA5v2U3NZVH+14dfLGhpHJfmLEZLC6EPAaqbD/pRNGy04xn6mPGu/0l6uzHsYbk0u1pYWRtL
thn+Gwf/OHF4AD3ihltpqyn8X3X0XKL6izfSWTxFHBw988FfB3t8aeqzxAIALMVcTCHJL5BDMRFd
v/P6BwMcUtEfAzwUmMTG9QzhiInTeBdbJ/Xc7uAIjY/yXVncQ5LxG7eDrPvSnlRqLo9hzkebr4un
6ZC70vNzChz21gJ87djEDwRRlxcG9skfXeyno0k0+FLcWghFx6Uo3jZLjT+uOnlHqp35XZBsXXOg
wSJ5W00BoAdazKRwrat2xyytnG3ywyu3hBrGu+bC9LrVj/ozafj7R/zPBV6c2qdOLXNiUf/0KwzV
DcySXLxtrCKocCvGZc0KZEh+L5CibHlYfkXGI4+SbweGC2eJcLHRXjrzyZazbueG8gbZVSc68+ik
D7fUhbAA/3rkGIdpkqaKmqSSZ3rRP/IDLZHlxE/OfuU15OsVL2V1DJJt3u1keV1Lp9zALfOuV6BV
OHSrtv4LrBrvZuxlR4HhFOQPnEEO8rb4ztxitNoZLNa6CxVoelJe6LeJ/SrnTtvVGRJNdlce1Y2/
j+a9Lp6q2TPNrSTcW/4rCeAEM79b6ltC7Lj4EqSo2/X3WKfJaLwwuXNSkTPA1Nt6DcmmPcn59xA0
lyU9o7xxfQtxiz54Y0b7vN+CBJOGj1pgU+7uC1Q2xkEE/KPLHuCvda4d+5rkUxpEo/k0hYyIAOC0
pnY/Cb+iDs3QsEqBSFV+SC2b2iFmFQV5ad+c5eB3k/ycfNbQ+jVt9xH0tXAnqASqb0vtLm3OIkA2
Kz2S9SIL26B4VuKHRHlVtGUqBoQu/z0D0ihW4W8l35H9bfUOwaghnAhlRWJ5BpmR2HvrhbmSbQDL
FbRvkfjWQ5KStOBg1vpmRirWEogyZm96vBeDDQBpWSW6ZgMvy/9Qo7W+6Ib2lrLlbyvRTsn9Uzfu
mvw738n6nqiuyJ/C/2SPD7V5Fs9W/Fa8qYLH0LaeHObri+wIeRLSm2ZYNe/DTxTXlrHQuwoITxWm
9+m+JEqaXTJ2ZX2jP2lH+edEurdDd7pF4ag/88+owOjMrgLzuRrPoHmsGU3WTh9ffetOVhcvtGba
JIYopOkg9WciBK2uWImlYpsWw2JXMpxycBRxPVVvQfbe9ftY2w2YbJKYYO2Ezd3a5fnHMN3r1VbT
9kN8KIxNhV7KPEfRswYsLWkZ8PbfM3mhnDnWcy9vWMa+4cYVDHsi3VzeFBJNpfyUQjUz/Z+B6oTj
IXtLplMF7555w2B3AmpIDgft3VB9k0Iv1o4CD4/eb6Rx2JRYzXSoFD4nLBFNYVA+F9HkjeKMaNDA
a/HLF35nSPfKjrStEaRdaix5idKIfnIsNr5Ej7hp7S7+ICPNrltMe5zm6+Qu5YAP0ZwkeYRhKeYp
EWCxzA50tqaPvNpNE8GERropUxygAsYkDLUlv/5Md4b+bqEj01xGKhP445KqZp/r667g0IgwNsEg
RpCtF/E2B1yooxc4XXdNcifzb8JWeC6rfVQ5s+bI9boTCD7aQ9r361c0T7yatoo3laGvvG/r3FHn
n+zVhuxl3b7Of4T6a5ucgvzNCn3OdftGXSIhwohVBZLfW4bqvPGfiOJ9Kkvb/LE0GQysFodoNt2I
jBTjfjK+6f5TktxFXi++aTiTs6OMk2Hq7/Pwt9nP68Q4gnKXpiex2nEVZVq4TfpUFVsyUFA8blXI
w2qTUQSeVJ7sdH6LtDVcL1k9FvHTYDxUUMtlzwJm5ocu9kVTXaMR7IcHfzxI1otiHAJv6D14AkP1
WhkPlrgfEQO00b3KspzvrOAl657Hfl80vyVjXKdESFY/htqAyUjoZPe9DL5LsPD6JLar/tlq1755
DuNvdUDLBj761DvyDAbPkSMWipcZe9psHjMFQ5y6G7L9ZN1P1quY70Wan8ou93/E4XoIHupm26K2
nZDQ+9+V6sGyvpu0w6P+Wai2c+BOcE6D/L4m0jmf7lV1XwyHMrtrlZ+EppfDqjJPSbTV9XefIl7J
n7EsSd2x7jeIwatyN3eMpeO7jqN+ODNK3s8EU2lEb23y5FSGuwi4iIai+5s64ervTxm9ASUAeLXh
VyUeeezUVf6N9odSn/wKriKr1jkaXxTybQtP8kHJcTZABy6XhEI+isrRMgGnbBvzVCRnMd4Z8BLS
x6A95QELtIZTKnmw2CY2goCq2zUG+gLtSpI9tMbhkiTQju9Jt7fgwI+bVEH4R9sicFgRbL/dz1Sv
AjnRB1pILUpm8MfCvkAPOmNDJ7+UrhQefKKnGZzD6IEPHeMrVXjZ/F+F+k2SX4X2HTDFqpY14AmO
DKufDQiZL3RLAYqwOxfPef80AwgpEslpKKlyvCgYAdHm02PTvgW0Z4bF6m9iT8b0SCMgPs29iCRV
XwnGoRH2GbW3xq+2YvzMrgb0TwLkjli3fIUm14w/O+PBJ2bZ6FZVwdAGK7hcvRr9Fn9WKO1r4WMy
PXReqJ0JYhK2yDwz411sG7TSVOvRvTwwljunfEsrWhvKfQyP3DybfPvuIdVsK/xmFA81mWjK4lmU
xVuH2L97okuloZKOjlpS/ssO0MgqTac+TM/SuWNChm0YsC5LkQOX4Lsx2zHTbZaiW/XYlRP718+9
qMfkTm1FxJHpWT3KbLJu+oF8dlzh+CQzjv2F8w1txJuH9iuT1K+fe1FZzWKI8UyN+Nz15FpojU4N
TjEQMmvhjVqV+g+EY/quiI6OxD67R/edn33DrY7a3twq6+BdSFcxaN/+IBOoANnI+qVD6WGgx0K6
u3mf/j6Ifr3eC21GSAa62S6/Dz6nzg025R0dFV6JiS4Vk7ENDsEbbY2/z1pfP/GiSy7G0yBbWsDh
dkICzRRctpEBWxK6B94vaR1gWRQhCeCye7rx0X+PTb9+9MVJS531KM0VvqysOypiJjBdhrb1TXeO
aG6v8UziVSDxDcU7arW3GD9N5P0XvsevV3Fx9g8UQ09SkatoqcgwiROxzTbEeQ/Z1+CJzSaeSIsR
p8Otuv9KrjWfDKPApOa3sH1cfH+lE4fQ1+M/npUTuc9PjZtvNU/bJM/FUTZdf7tEG1aiV93/H8ZL
f/TdX89IXz/+4ou36UAqeZmwFvyMXqlOdsFj/FGyEOhuLd9DWVwlBfot8VxLr1FJKe8vCnfqLTaU
+r7rfgay4qqcScb6XdNeIroSDQ6TEDsryq/Y38HEJWVto84bX/OUcHBaooIGYKw9ld5Ezxr8buGf
S2E3MTAv/JOfzG7DIx4Nz6J1mnrDzmsnoAECSpnEI8VW5BdfAzQZHLF+icERIHY7nqf20QQLPMjv
00iDvHtU5pO5DjusIzgdTi1HzvrYIBuKB8cMMPAYys439nJ1atWDtjRimodQ1+1kem6qX025B/hq
owSbXmKDaSv7SO/Xj3JHPY/jJVV/deVHy1g/IUf6m1oiiwp9W5IP2kCyw1pvHmPjRx0fRPOsTPeK
vhGlYiVHr1p/jvJTEVorSztU4d0AdhfpI9XtYpkepD3H+lLbVzgFDPZrSko2dFqCdv0KyIpEvehX
hdCQHl22EtbjTt5iOENrt09/dO/zA6h12SkO5DpPPMj0JD3xbp638rmhLUf5/6v2nXKTv8SQOWky
rOIfHArqH+GP4ScOm/Z3N3kt80XBSwxyzW1F7Vey/BIjZzAnxosaPn7/1eeKrGmVfVTvIQD7bkVt
wG8H4QOZkFV7qrm2kp1obg1tVf5eVg5rdDiL1phfizs1fm4mNvLarvznFJ12t8OeU9yPa5XyHVZb
uhkOxNDGPp2DdNeLm352R6Qt79KziSl2n7wbgssobZzdjgPL9xC08QuoUeLFksjpLUJlgQtYthg6
MkqeBjfFoQuhQm8EalZ/ZfFvq7+t8p7ZrRys+TMhaGh91X+XCYqWiaxYk8WchOu89bTMMedTET1G
yUHCUoW/5zvhw/UpLfZWcW9QWKIN9OtNWeyDPCZNe9NLD6LqIhWj7WfDJyZq+zkyf9TFPg+PjfUs
VszoMBoRfRJvOdFiVyuEnW5ssKDKESLNfQ8RnXJX5hFZUS3Hr/I76D9gDffjY/07JLwpc2oszWKx
oh2LHC75ENvlcD80mzzdTeM5FCGL9RxiPwT/1ApnpX7BnVsmW5+gjXZbEpPTbKXGQ0OhNR5twbrD
zVQ7krKbcxeJ05zuUA4FS05HSFdrXMl0lJ/U+ayBtjadRL5vqFQC47dACpdCgLhvbRS60jFLQyW+
ZAwcuzKDRnzQ/XXNn2GwqcGplf3V4oT49x7yR6T7dRGjSYh9XFcsWifk2H7t3Fpj0Glh1WZnDEVy
5ogu47ZaIxHe1iLP7B/6fJfPm05zi34tohTXPZB6dzAr7Sa0o9GhGUQKpALpMPTS1M5qvGU3DRNX
2Fxfr/Ji9DRLhSh1YpOdm4l0vpXiJRr9qDXzcPz1tT1nbqkjq6DJpGdHDX+/8+/bdPMClg7Up4ad
UmT1NMR9du4mewbE4lVgDyhgPTrGC3J8gpYomQ7nS9IM6PffqDvl5Wf41890Uf8NU1OJQ9FlZ1rk
s11vzXDbYGYnqOxtqTPw54i102qeb2x6E0VAybibk+Cu5vT3+u97cfNaLmrCSKxUfRp5ZBT6tvGG
IIPOTdnzdKAMtiIRleaIgJhxjTi8gZNjLKeDPfseXB6Ej/++miuTbGInQB+oEJYNQK8Xv0ycVWUu
h3l2Fjb5QfgZ8cptpD0pVh/inQxwa9oW3lytrPvsx78/+Yq+5OsnX/wmRThhomgyPnkfvBB1bR5D
wcPOoY1e/xZ9Dx7Dj3Yb7FssPYROblNadTTAU49+kjyexHNpsDQcgi3p1Cd5I9xzmtIfQW78+zKv
HB2+XubFzzVPkdq3Gjdoken3H9Mvonts65h/t8hCWmz74Dxvqb6gjl15YD//LBeF+OwX6RykRbYE
bsziS2gdVatzgv8NIUwpi+QDfJk6WM+0FUpzO4hrCglR7dyCMIJBfaP+EcQD2Fxz2oacKIvGi4A2
9v53K3wUB6ZrS0tCRdN2b8IplXyfwVEG+QlFnXJIe1jr6zRpSAV7xa5bZYTGqN3SCtikk7gWR1QF
0c8Zv9W8EYJnTcTnxsYr7br81LkJsSQhkxPME0gSC/hSVQPcbfJSa/NSgZZHY2x4EovdfOe3j11y
ViDTdQwZOo1wYZyrBc5V3cpXfnseJ9HD2ABxPesDZn9PJJ+gJmpU4lCwHKgMZ3pz02qSrRV3BZth
ueDnmayb25EUBg56BR6aTAWy+DEI9+KEKhAta/6xpGlIjspF9spvQwIjIdzxW68yJXFHA7R4Chh3
/iYnvRN0j3G3U5JDHD363C65/96H3+XiFFLsGMqvOvsWl40dkSgfhU8oMjTopKQ7luvGLsantj9F
ARkNzEmybl30KoZkJpGtvBKhVZEoqS8UepwTMyikqDjgGPV9D+FtQKBbeW9Yr0WxMgOaoHb30UA/
KDcZSCX/ReiPkO4HJJ+iw2wy8sJn46CQyIlwV/xekVS7IP33gXgXi/eZtBZ9Vyc+RdhGpqfT/TSG
Yz7aZr5JAEIWw6+GPE90SqXbRRCKKaV1u5Ndq0UukL6Y1oMV/g57RyG9rSZky1w3KdSY5JApS5lT
IKeS13G6a8XtbOxDjvPd4zx/YxxkzJt6dOrfkXiazI01b8YJYSlfmqW2PAT6Y0AlbNfkxkjdRk0h
Y6DvAQJDzaK8aOIx47HMdEBS8rs+QKOF/xq4vrmNi2hVdGvTwNi9rg4zGlB6j2vZP7ZwVgdK56Z9
C+LHHkYHdYW0LtRfFKVhvp6hBjNXneRzQktKhNjMbFoQeCGSpfH0K2jeEsIPqZM0uuDBeqppcu4M
jhRm42RjhTp90amT/6CA9LTolLpK5hS1O0UiTy6PCI5wad8KTJPfheFFH45ict+nTzB08w2cGTKI
ULRrj4O1k6xilSUfgr5rgexKZ4sXYVJRzSDKJTi0Oqqgy91YW8XVPpY2JRNpsV3X1jme7wbldwRS
Q4hpdT9iG5sWeV3cQJ0TNPqxToCNKVzibNr/xbkQJJnZTAPABBJFquHrB0Zsq6GjmGf8IH55lFrq
NbK4gmPmHw14u9laze9a+Wlptfv5k2iu37PUHrm4TrZnQsB1rAmDl1npagSINE26bdb8hdMPXgcQ
nNRthDPD4H6mpzYCMIcdN52lZC2TVGJ4N9brZdu43Oo/r5wXDQUhQCVXY3VnvWZlMF9yL0Bmw1Ex
OhDHuzRNGPYb7r8/9Y/i6q9PVWRTIqLgTyLd1wKnBwAmRWFEelP1NrAENumqoxurRSYlrOJUxUc3
b5mYS8M5ILigFTw5pix8Yy0NG1dlQSRGnYin+chOKP5WASIcwIPuyr2PFstB9cpBldCWwJEepjf+
SbV2wrNS3HekdPIFkxWAj3FHHV+sxt/qcI7jV45Nyy9TGqARV+lv/EhIHTO7fJnX+Q8ihXbjSdgN
B8Lz6FmmXvwyG8ArtrWOpBS01Fj9iBRM1ZWTh94kME9y4EdbJAQCk1sorkK3aeRN4Mu3qsW/GzNs
uYouM9hVoHFqFz+hKcyWlbVsfiNP+bLtauwltR3NRBqQ9GMULiid0RVVhi1/MHZsZb9ulvbLp/z9
k/7nKi7aI6URF40kVRn9B0fr1hi4ktKld9whSNiQJUPMTEHUvMrMJNz15aYKN1j6c3gKUC8DsDrT
tB/wGywCwN4V882/H7nrldunu3TRPxna2hKypURoXKwqI426gefDDpiXMVdkdEZJra/sZ5qGBVrE
+kZh9MfY+4/7o1+IELuGvU/S+fy8szuE2sNMqJ5MW5IJJ0pTxxRWfW1jSeP0oxEDSzIEiKEMqZJm
kwexvXXIuCK4/fLYXJ7FBCvqZkOusz9mGgAsU+sF4VYOd0ymJbh9XssUaSKf2qUhkLuluY/TvWC4
Ac1+zrM1HiRvmV2xj9/q8l0Rb329tosTWBFVVSdVPEzL4wwHJw0PWgWHqWewG/5scgygr3W+Vino
hPvZVUvYjKmtZQdYDGA3cHoyAbdr6xEZsVa7YX/rILtcwL9+zYtzgFaMshUWHBEDcLOFi0JBHRwJ
VLFDCVEx2MG0O7iF6pS4/VUvR9yXevCD6HcsHFXh9qHx6tkaiQfZCjKWSgBSX9dUpZiMXBY4IAAY
0Nmx6RLRIyruFLSMqYPGTVVhofCkFfEayURZnscU46BDvpkE3or2kSuFv7LCQWkd5Fve2+XcfeMt
vFqof7rIi1MMDalOx52ynCyThek4SifKriUKmOSnJZkCih8kG4kpD4BSp2PxlF0NjNqNRfPqsfLz
3bo4p6RzosWqEmaYOamvqxM7MCSNo9HAp3IrMKkEbBLExaqAa2DNzK/HAsNs8PaR8u+WPs/6p1ty
cXYZRCVEq5hwJZgVtyVohJINkIA5BGYhimzAXdm7/GdKaBY3ew1XLN5fP/5i95gHPcswVmTwn2h8
avJi7iZFMWGioH8UPNE2MxXG5Nm7uKl+KAWHOJ9AoX8/F9d/jk9xjhdXYQlz5suikJ61AId5obOs
MF+FVCAepRUdOiT9veFBNy22PnY0QKQ/p3YPJ8cw3FvHySsGMZBYnO+xLmkSo7eLZ2OSp0jz5zk9
zz8lr/1gyiTtM9vstpYPss6faNwhnL2bZVfQ17V2V2vr/kdSbTMO/narO42jK7a2ZJAbDI5LrLqu
WLlF+i2lzknqrbZbkhcs6upDhVFW3ujJUW9Pm6Y7xYbr506iMLO98epdcaJ//VYXz5lZCKnaRiPz
m6OC7e9nGD8XWNxyrEq4qlfTT/qVAV3E3yQQJdRiu2nLeYpI8A8SBne31NbqlRX0y02++MUnKZ87
S5zSc0xjmzqPqLsRpcqhiY7tvFfbFzGsbUveSHJ0lASUKzNnBjNYN7Xbfpv2JuKiVbrVo61kHkw0
E+Mx6MEzG3ddt2OZlaRtnDs0UnONwwDVEF0yw1gPFIW1F3f96t8P8BVNKnfX1ImIIUjp71ix0hCG
WYb1hJmeaf7TsExpl0PD7Pbf6mp1U9N37faBATIWrwwMdvXiGTXqpori5RltqWDYBh1LJbfKbeyU
JZOqwhuG1RxtmWOLHgNta95hFhAkWgq2uCqPt67nClQFJOin67l4urRqTs0sFZfpWEbXgI0wHDCo
K4Q1LBHda2rkPiF4Yss4gWffkbaTcvfv3+AKdvLrNVw8UpWgp1mlLI/UNtpwEyo4k/3aUDezFq4w
ZE3jAb41qSKbqNqzT1OIztrRzG2Oh1LmMInAoENe6XRgUqEKR8UYGNFwZECzZRzjEwqrPb0XYdPE
T+3IAUK78Y6aV/YC7qKhWRbREDg3L/rjeSZJsWH++QajtcaRVTPWYcTv6C/dt+Zb2ELIsbW94rCI
3LFzteZdCdWpPwujp+TvnI0aEAedl8MSJvxFWxXxxriLTvACFCpr0dZCZ6yeZJYhJkMcaFEXKp7U
n6zo3Sqc/LV5GzqbQcUsuKOODIK1yzZ+pyfzbjkN9g8mA4Ta8UNnMEFDdLt4thvSXRhcKY/oYRtP
G13hOeuo5uner4TfVuAJiYNyRGZKsivRR3KUAu0E5+jGzbtW4cuyAlYQs7VEjsdFha+rTOJ5OcE+
5ns6wrbU72gn2XV3Emzkd8r/LgQa+7h2Ste3GtVX5sM8fYoBYkeT+A/z4umr81kxzUBeQIqizVZK
D3B5DRabk0yqxxoCHi04nIp21tq+ABQham7dgiun+S/XcHEIUwyj6sdQWd7CAjtf5jGK9WTJm7Qf
2hqaoItAxrfVWxE014oIEu0kRVVUzLfEK36tPUMQOELequmZ9nxt0qfc0hXNtZdq3lXLAjDQOQnc
DlXiNu1/5CIa3TX5u87/AYx85TT85VIuKsy+8yWrEfUUNMOxcZWazXQnd4eG05aF3HZcj9quhyZr
0qBMmcgt6Lubq+HV9/jT/bhYnSuUIZZWchHEyTBMnz0x2wyKZxm7Yp2OB9+8K7Y6qIqVj1AxKjdG
7v17Lbw2QvpyGy7W47w3/ET3tfQMWh3tUHjM1F2Ob0RUVgsUm7ISVbe2aTGerW/t7Vc3wyXgEPiv
rhvan7Pwp/nVkJVhWixaBf2IRHhLh9DWXOG48Pf+D9a0qw89YDwSHVFJ0YH4+vDFs2zVpZ4tWy/q
NEiA3+bNAhOjpeCgc6efe/fffcNPn3lxe6U+axJR4TN5xOhQrnCdrI01RBgKKNe6t27Q/66vbZ8+
72JxKYxSyvMK8Um6LbfCCm/IL5XM3618D98Z6qMzv6ivakZXfIP88N/P0hX/ACvbpw+/XFU0jXgp
C82N1drptoAQ2xSHoqFXWPyybJ3TgrwzhZ8AQWWa7b0rRFuKsIhDsbySAXAau37cilTHrD7Z4CE6
v3Gau3p7lt6XRfvYMC3j4vYYZjPreWAixEpB8ByQRbF/+evcaZHLEnndOJBNI3MrAHlYZ+mTXGxu
NsCuDE3lz9dwcZeSTJ4nIzI4NdzNXob0IPNi1It241o/OdpNbg2lC54vob1KskMdky126ttD9qul
2OcLudgH+0AK/bjhQlClWTrc1t3oNNkODbqdrcfQ+6mvIu1DV/9w4lEJ3fo1rp40Pl3AZQRcq0SJ
WWWg3QraqzpcWp1J2F7IHxKSJ3aZeioRzAOnSWxzm+Bja19wSmGw1KSNeigwlxOVaXX/Rcvm8+9z
WVvFaaUzVreWvbGT1ho1c7/LAydL16O6wQhgabuEFwnZQZc8Z3jkaBlDIffoIPkwXHaZdeupvbZw
fb5PS43/aZlsW3FW5JCnNt0iT3lPYYogIoZ13jnZU70aUGSX7vzx77f5CpDP+HIfLvbqPFGlIiz5
VLTD9SIQ+nPMDu6UzdBvonDT0gggOql1WjLKT8Z+PuCYCkn0xuBoS4QyhLbk1fcJ0ghGUN6iA6R/
M2dH31HUbwPVjiOjWcj3iFKaDzo4huJFDaz5jYh6IfDwEqGGvr0IyNc2XcXCS6sry3D+8kjUpIy9
ep/eko6UZ2H3S0/h/YBQtODsvbd8mIdWDVheJ4syoBarmOwwqULVRCUiE0E6rB5QKf8PaWe2G6m2
bdsvQqIuXgMIoi5c2y/IdqYpgxoC+Prb8NXZ6Qz7ZmydKy1t7SXlSgiKyZhj9N560l9bvLUfb/SX
M7v4WoS6bFRaSHejeE/wDzJn05NF0G1qc1206xY7TG+jRB/nSXjMxZHEsdeBlIkOiZmsrMRs2gnk
5c5XnuPxdgCQdnpM2yciyjsnLw8dE0Wd6ScRDCOvvFg+tMCjU0JEsgOB8uWDn60jHOXNk8qto5uj
o4RKmpsy3IqRnaQrQ3ex7qUvhJ4Fiwl5E4ozJT02n8kBOFvnaoyoiDIfr8cM6E1nK8nCklbnfG/E
C3yJmbnrVnL6khjumVoTI9ORXFnd2j6Pxc6sljKy5RNuSw+rGeInyzv1a5GwKdC79xTCuDLjBdjH
XHPAsE0kUGFqVLYfkb4xjU1j3Zn9SheWHQBJ8NC0WL0wWUquuChiz9TucSKgZkrotUKf8dJqgwnD
IpDMWvSopUQnkBgg78k4RrSuqstIuu2DuyyhuVc9qIggjDUKtfMt4BDCLHg6+0PoP2nFR+aW4ya7
j7HrlLf/fgt//mJ9eSQuvlhmH1F9RjyszRMhPISjMi5i127cnAhJt+V5g4mfxCFWnysHnl7vi861
/PUtufhMmck5aIuUxqfsyXSlbd7jg/WqvsN95jWAtxp6V4547em/+B6NVZRI0pmfWqKLfvJJnYnn
Qz4XXicmTwP5d8atFa4ULT843Vnm/lxg7WLekrZnpQQYNlVok2ozdQSUqh7+WRq6zX18fy1Z5yeB
DgckvYE96LQDvfiZctrrETFrp1serJa2eu5UlZOGXmwtWmEXEFC8DvmqoAfoVsRoQ0KmRSTgZ2Du
yEOKRJOI6ITQeCSRbkjsfGw+4edDxKikniXuacb9Fw35n2/Of876c2f35Rs09OdAl8RpeChNZFgI
BLC2FQxcEe02ySWK8zRrcahcuz3XjnvR6aiRt6VFMI3j8M/Js/5uuM+9yKsY7fL0K27338Rt/bhP
/XKPLtG/QePX4kkpprkSwhbmpERcoppZwpSPGbYJDOxnn2W8ujAR4X5U7xJW1EcU0P+rd8JSLFOm
efeN5q0kVdbWHao2Zg8Icu7o2N2e7DzDHUrfB6rjzHKw0/z7qD+N/HhE/xxV/rvgoEYu1XP4P0f1
YaI+YKbSuNE4Jec5E0m6/WyU/eXoifDnYNEVXgfUsLjBagc6/flqrfjzR/vPKV1UI11YyKliMkjD
/SXULgT7+qXXPIsqUHNH3B4k7WLmd9BGSCnu2c4m9zfdAPNLnnLALZjKEUcVcwE7q/3vy/XjHloV
AXAQYK2wn714o6smOCenkMmMNnXZiuWUBKMfxh0G18WEuRofyvmwjt6uHHbar16u0F8Oe7lyaakm
ZnnCYdNlz4bSxcreMw4iatqxcIkSgIpqX3u+Npv7jOL6flxqEZE2Fo/kxSeJ/tnpFPifLweIX7Lk
pXwvj67cL3BNVuk+JqWrcoiTJ8rFyX4Ry43QSe3tknbOCSR9JMw0TGOO1T00U32FtAnJeKh49QDF
O7rR5YPWbnrZO1WrU+ihaNFKVjmC6tYRQp/hGCV7Pb1DUH3VNmN8W25MFZWLSeyfzLhLty5+W9LW
lulHZfKfr0EU/crpjyVnd9T2OcZrHjLZBhlRyG57XioGqn3fbn83uoem3qCrGrtqzEwSfQOhAAtd
msvBquo+iFBCVYYZqnCk8wdpZ152ihcC5tKyfGXX7CU1fUhV35E4bjcNkOLhOU2f5WDfjswidkFh
LM6nFWaMk7JKINTKlB2v2j54sG47yuuP1J+dRzvsnkr1DiPHUW4d3AUs0enjUDC28YFPQO8jHTl+
RVZ/Uh8IS5ZKVnBHV7EjuaM+H4u1ruHT039lPUCQ0Es5Itz1cRY94YqzS3WBe7Xdo/pG0DvwR/v+
PlafO6xMWf9q8Jq1mu5qNe3UyPbrOyB+PW5Sy8Bf4iV8z8UbQkLlYlXRDsiYIJcAFZJ4X6m7MVhY
8bobVlL33Nbr1HpQcZaPeTs7d7996p3n5PwQq9osS9+coHTN8+/UJILUgahyEtY0NU5vE7ML7cyb
vmvfimRXa/vm7EIt73g28YChoMod4XkEW097PPZIxwhfeoZ0L0g5Ket10bZ+hb+JGb2yRGjfNv3T
cwUXWxX5BznwxXMldXqdJIGKBXOFXNFK90bIC2E9KcKrFrxVeOWqkZW8Wvgd2YtLEuRFLLo7oSf0
ig6FI9h6uwyK41mRZn2zi/21Vh8S7b3yHym5HT+9F40aGtwcbWJxMzAPxlol+zFhJzdQiU79vAFq
gb4uUu7H9KGNn8V8CfoALFp4lfRx9dde1I4ZRkUrTMSELXRHdoERHDIrmqUZYCxO6dSR8Hccm0UU
zGtcGpT7+g2GI/m0YiGvX8O7nlUdwewmWGRzPMUQ0bfZMDPGZdK4Zx46ke2Lz6wmGB9LlQXFxgtR
titRc3kqK3PdS4uRl4YpSIFjxG3xgocKS/90j/+9CMs/31hrYp5LKk39i6Zil5vns+9304JhPImp
G/vL0hJnmIk/s+rNeE0Mj+qBZxXIwSPEGoEVqsTBzm+v0/E+G6Z/Lc2fj9mfs7nYQEag8VqCA5Lb
zCSbrncKH+eJMp3VW5C7yrRnz4qViunVUYKtD9AakZH/Zmpwh4pXyd8gXWBre/UL+dOyqkgKoWWm
RtV7OSnPSrJd0rPAVUJtSTfbE8wZPJHqrbMj5k3jHLVn6p4X+njl/nz/NnNFvh754oooisQItDET
PpKsjiamogzswzIt3SpbTLnxbUh/qxiPovSGwPfqF2V61C/vyNfjX7z4ZU+MmCIYyW3ujnNtLr+2
R3octwn2iLNjIPB0Ajt2o9t2oTn/fjS/bzQufvrFW6jHhVVmPj+d3L+xWQUGXrqjwM45o9vdpajL
JBYMERo4vlnrvpwCsREfLYfuiGsLomuyEOGINE9ShJlOPlbt2wknkrRNopvT+KjZI7Eoc/Oam/mH
V0qjOyuqcF40iRbUxSsl9oLV9fWA7gjjKjwXy0Pa2WJIZELRs4rMonv9TnlBDMzM8Th0s5O1OPlL
eZF5ybUn97PS//v+/X0yF89PbJnJ2MpjMYHLfcrLky28I1xcK4/0CJ7FX+FHTr8aZwdMHAQEdbpH
vIwC/MrN/N6s5cX5elEuniPJSNQ+jfviVmtnaD7k1dRPS1bREUWJRztwSWwTLFAmpv/F5u/7Qzwd
nF0yFS7BmJdju7o8GWlTaQVfr2o5xWJDZpH8NUanybUBNeZd+CBhbV2QMJVurw5Rpvr5+z34c/hp
dfmy90yHJA7VRClugTMBjBIzNyAqe3AZUo8cHBUdvI3nyB7gZK4Uxstl47JlO5LJ9O9X6vu+8PMu
/DmTi0ezkXtC0lWpYHYb3414+7pZ+RqGTrUZN3DPbtl96M5pKQ631c7gfcJ3f21m+Pn4/+tqXDyR
YXcO44Sp4a1gbc+iDYZVmovKyqBVBgtbnKuYrLxQ3YiAjXG85iba8dFO7+gyaONOBD4mbJObIV+b
wXGyr2AA4snVb6TGzSKvTNdBdZ9RagN1q7qd0B6EypZvQxNX1cZAf3o3KDsCPzZB+1zShBio31q7
E/d07rTUsYK9Rk/CCu8siRASkcwB8TVSMaIJAnTMz4l+Fh8IQmHeg/NFfRzjtUY3j9EUfEvhI/Kf
I+rZVu5x3mJbTGb9ed/lhIE+jeOrMN4JiLkOJGn9+9Yq3z/kPOOmSlNGUXW+UBcvGPWY0AamXkzD
q35eLbPnQvstnlbn3fC7f2snvT0W0CGFguTq1kx46SRP2dEHoCV7UNyc+Jj6sSEfnnQ5wppiJ3m8
coY/vYVIPkCjEoSG8kP5+zVQ/TQK44IzlKED169dfMO0RGVgc6OQyzRrdZtE+rT/FXdz9aDcIMhF
oI7ZgTwv7KkhCbSvouR0HwSHsD9k3USkwfq/sFrX8GmR7sYarki3lGKvvHbuP73CX8/94hVOGCDI
Yse5h5De5pJCiIqNPpi6diJ16hVUkZJ/aT3yDocddumt+azt6nlVzbCgoDVRjpCTJO/swExdYBYf
nwPJzoncNVHOOUxurzwP7Pm+rToMpumCELMqmpZ8uc3l8bW0tknj2+GozM62Znh9cKOH4ZPl0/ne
wl35BcMnJEeISItKmiUf1KzFMDdfcLPAgGFzM9Sb7j2TNpCJNR0qa70yxWN/XovSc2bt6bKLUjWv
yruW6McSU2tNZ/lwajY4LCiMRX12quxQOBrFgkZg3x3E8xZMecaeUT8vk/SAtqYxZhU1Vcz5TUhr
/hxxApODuSTRGjkhOLTzrk3dAnuGozzJNhvLrQDaZ53cN2eyA2cAUx5PC+pzIuL4XzLuXqfEb7rM
TvoGb2cEyfRo7FAqw6q05Fkpe4o8lVE6QfQ87C0mFldhY1jMezZo1hwJcQpUzeR8UOM5QX+nTSnJ
wkfZkkIxktkNlQn4j4vHpVWYMdoI/IFi6SRplbOcwihYkEUfac6QuJLsBuOx4S8j2DQiPGNY+UA4
Q/hMGnCvj65YilitUFSCQiPB6biPi2VXQlkJ4cjrTETgI8Gfh3N+Z3TzMr8pg99t7LUxUC9HA9BY
rasYCNSSM0DnoUAMuuOiEgfIs+f3uI3XzRRGaxel7b/r4bTFwEQv4Yb7EFZ4e811uc/30IJtfWsS
A/yA54QyV6G8OgCcQgrs21N4sdzOgw9F3xT6poXl6Q9O3y2Iggl1vGReKK97eQ0EyFJuhWCR3CK3
uMFoJEt2N2UuTgPyhlkUQZECeKJlsaP3yUDE0W9aY6XzIvAhLme6uqzF91p2K3a11sagTeqi18K/
4Ji20ELaslO7XDMIcUCBFk7cL/jr2YfFtMiwEtWoyKRZc28dNMJJ1tj30QJC4f+dvgxggWIXuVjz
HGlLPLXIUqRwMSzaR2FT0ie1lWW2RcOIU82mawL9a80ncJI6sDSSdD43hwnIZO6ChypYZfbJQWAH
HGY4CnO28WECjG7GEUtzporv5LXW+8prF6V7XoO4KxBjwa7Itp9IGWN5q7hwPEkG6J5iyq1hoT6a
a1IDmlmzVQhY+Z0Em5hy8aVX1kxICzqBakMXSV13R+sDg9tAL9MjBfmuPMiLetHPhXftVticF+Vt
4ZHdWHj5/LwUx3nH1nSeLME1Mu+CZIxLJ130zZwpCLcWBRWmh40wD3+nv4uVPC8+BhzG4Uo5+DfJ
nhjt/gVSqpYszY6zyed+uqFWmoSnE9ZAHNYiARqqnePujzcMuKCzgFtEgpOv/AdSJm3x4IMY3tXL
zE0IbubM6YbxQqGfWoIaO/KaY5/bWPxlJbP7yGMSENrhAvuiI9+kXuH1Xr3kmxUni5FUWOkI6ful
IEdzkstyILpW2Z44VgQifBuy1+ZVwk46q7zwpTnyqjvyU/gKR3zXL0p2DmsJLcA9gLBb3DDJUndK
z3feqQht7jsjtFXnVm6wDLzujXMJJqdbgm2Wlpk2mxp+B7VckGPoWr2tZA+Jv0nBJ5t8orrybaJ8
j0BRN75T32MZX8YfdeP1Jw+7P+Fh1HYBykJp4k9ir9LBELCpB0RXzsw7gyMMM7laoEoW4ebnxK6f
DmR3zK3MKd/DbM04F6bHmaDmh/YOAEKlO8F74aWecCXs7bu0gb2XYUqyTJge/ILLfk+P5THPpSam
UIRH0q3Ee4VoFyZae7YtKm1zYcs3WA3d6qb9hVzyTfQdhvi8hVsyYK98y36obf4+m4udYDWmfTYG
dXzLl2kkuosYHrh3dwSYmvconRkI941Lc0L9rZagSci7BuxCoYO9jdziENBF+dk7TOfRXUqCWuAg
uV621pWr9vlJ/bu0/fs8Lxrp7NWhkuVcNSXAHeeQiKuvMmVWjt5Znk+IZOLvSHRm08nzo3ji47Xi
+nP2/48zuEyOgOnSBnLPlapIlvGg49wCMHeIW+QRSV6L97RxlGfjrpmfDWd0ul9qv2Qsf+IlB/5q
Q4BGJaxvYDrGbv4E56gqbQkyQubi/pTpCEE9cYY3PscsyJqDSfzKrf5/XEJTwpMwTSP0i0sYl74v
t1Ue04+C7fZBsBFYtmNHHkG4Y2xvdy+sMHa8unblvhv6P5/4/xzYuJijCmkUnE/aKabRAgHRnLVb
aS24qqMcmRWBgKlsf3SG07X+zveieHpk/hz2Yj546pSy8OtsqtKS1wltoG3ylbQoPUjeu3yjfAwb
qoZmKzzLN/+ux3/oU/x9aPnvejxSpT6TZS51tslfs4O24eVJgE/u/edioR3jm/bO+h277WN8VNfR
+3/BFfuxRP3y4y93BOEopcXINYe/QaLakRd5ZPwzQ2gYgNc+jDeslpSnwHfIlLDKGdXIVrgiW9Gn
3/n9nflzCy5qewIhxVwhjYJHbpyXGVXZmnnUOV0pKIbOzgkqqbQSh4X/GnySAFnqrEP7RsMeI0Z/
0Jb9O5FwbFcVZcKIwGFOqnX+Ye37ZWa+UE0mPbzSxfSLzjMWJeNee6GwkbBBYd1PmaDDVyZLvWBT
03gNHXPK3rJ/rE1WqjUvXpTNWekBvaUv7fpah+jHNtvXJ/CiJyAGQz5WGU/glJdU/JqU1AHMiOHu
/DLct7/LrUwXPp4RSVrXbq5sBNzEgI2eum34oi317ZnIkX3/zOUAzCAXXrYxHPEqO1md7sK/7tJF
26A1zHAYodB/2jjFB6O1iwOuJQbcR3mwgwexc6xNXBL7HG+VQ7YxyZ2dbsvn1Dl11RwA1ZSeXvKF
IPgagyKi6HzW0YeidxuRwWzLLJofeuOWugsASl38F7lNPz1rJvtzSTIsg7jRi4vdB4MRDFoRff6K
KedeepwaUHBJ3WxbX/keffcesaZNXh0LGBENSf3iaKdaMkk1ZQsYLxlzjg2PJ/0e/yM3bLXOiE2P
Zu3AdBI8/yIVNvCV2WsL1Vx0oEkQ4T4V/yZxblNOuISc0He02KFfQvD89Ow3mg0VSB03OY1XSMKF
Cxkky22K/GvL84+L1defcnH79eJ/fsr42VTFGg925a7Z+w8WzdUb4y1kJPs47PsPKnYt98Z2E1N4
i8Hsyqr54x38ck0v+iz52eySqOaa0qWAEMmc0FXxGiVODCNJ83RhMUQPyMW6eu53HlxRLZ9r0eFc
r08wdCdSYPf871P6LgG6uM0X5VFWlKGpZJxS9oQsrLPPHnmqdroe6afZ0jZ0r3U0f5zTfL0bF19p
P5DPitByxH7eo7+jiAVSRPIfm2JQJzBaKpee2VTWO8Q32IT1wBggycVWOrR4e+F8NUfluynq74tw
+f3G4F0b8sApTTM7uYNU6lCyBm5MmQN71oTkG+/1YJmzRe1/6d2zqu7ywYtyykYqpBo49NtIUOqk
pj9BfMLGfycJy2p4ioR1lC+VYGWc77RCmBXszNv+96hBc76a7PZDi/avd9a4KAiUU1mVg8TvGC0I
fg6XN8HWRkYsfE8aToAO1Ds4eUm+J9OCWL7ZtOsmksy91q/7+ZUzRI2HndGgfDkajPMMlG7+eUXP
JC24p4Hv2QqeQXRemhDG14LolciLXSl1Kw95vuqdsmUprEnMyM35lYd8esEv138CYv9zNhcLAK3g
2kpSziZdVvj/XkeH3Akld+AJ4wRb8TFd+Y/Tjnq4OgP7qUzBdEErTTNNTbusSbVIlHtNSqZH6+xK
gGoaN5ZI5CTjsh8cKVmdAw8H5hRTMs1EKWXCdl+ozr+vgDytLN+vwH9O4/IJN8KsN5vg836IUC/Y
Ds8T0pNGBimZCbt4bhSuDHeYUbI90Tqo2y07+aXhQQNufvYaukYS1GcPUvfV9fmnz/OXa3T52MI4
qfVW5hrVbrOhXaaaT+iRz9quY1uNzLqftc+h/GxOQU/TWpACXl8asUO7Offv6Pb8r8Y+vEp/7psx
LeVf5i5NlCiVKHBOIbyEGG8EnutgaUluEKwSYY5oIQEvldGEyvMVOkYIzDn0Be/f9035+cn9c98u
qty2Dk5ZBeebS2PEm8Bcm4BvZqfiJsyeyuymPd8NUDbVF78/pMNN0YH9novCPgSFFW0nJ1FMk0ZP
kC8vqtIxyfGJ1qlPPXmMI4rDEiyEG1JGzq8N7b7r6KY1FW8TGRBMvY1Lu0ktd22RaEIEl1l51+an
YyesJNmB22UDECDVjwAAhwY2GJphHngt/58M6lmT2yNThetUhR+v5JfzufjQncCKaHUaTlcS4Tsb
figGUxe+Emc+OfE2dmf/ZMOl+/TuW9f2pj8+418Of/HVC+Isa/CCRRPBgEoqIw3Nuplm8IA90XjQ
z6sfr5n0v9stuQcWqhseZAOZ7+fH/8tDnEqF31qZEd0CI6FhzV6d+cw6O89L4TcWu3chdQz6ux/p
ikAKv163qM3TYHktgOZ78ufFeUwX58t5ZFXP40AWOMzq+jWju8Z7Y4tLlb7wZ+QoPUeELbt/vzs/
fg2//vqLCjbqhnGSlUZsTk6vej0P+/mkm6+bPXArdQ4nH0VNRDcYXtmURl3S/zvbNOmvnMdPn4Cv
53Hx9en0IKilhvOYqgsSfEMbCeD57DZn2PrNXpRvc/MhQKdWml6nzTP2E67OKfIOJKJXd7S9y5cm
8eJ4jTW78WptlQqL8FqK+g93CW0WIk5SWlXVVD6/6V/ukp62WpOaavF5nh1KW9hNLkUYGzp6pTbI
aigksEav7DR+KEE5riFKiqjzkH5jM50NMiokhRF3AG1XQ2Rb/dIe+TyyRyZ8KJ13XsCS/++b8kOv
6O+DXiwHslQVQ13zY+FlZkv0hInlhO+fte+sIvBecCM2qpY3pTojaRDnV44/PXx/f5D/Pv7FehBn
QhjWkvwp9MihhJJf5gWMEbo55HoDH8h9gNiLbruXoKCSl/9/h9cvOlZkf1TikPPzccNrcwGSG0oC
R0H43zqFTODL8lw8y07mBepeOr1eOfr3N+KvH69f1Kkm8NTBzLjj/bwt6RzOIR+b+H1cOEpg2vky
tCCtnchaKB/AVihBNGGpX+W6/XgPsKGzucUPT4rA38tSEwTWoNfoWxKyZWRHZ4vr5V5Rsq1u2X6M
u/61f6F1JXh+ffj3JVB+OralSDp8Dx319OVAu+zAGPRDnbMVPLvDQ27MM8MbRq8vFhUXQCTEHkkA
DfvD8AR7r5dXDVcKiSneoM4rI0f7Df+KkVaTHHxlUbK9PlRzg+HDI0pO2Z/UnlXn/vusrR/OGsc2
FlKshkgGvkmEx7rulaIpbs0tAAY9P1jndRRsW60ANU4DcFavAd27mWfa7O6c6g4ZVbgoE4dRprFW
Myci8NNph5mA7AJZFoOQJwWs9azZp/sTcmjinAw3ulfU1JbMyGlOW8aiPnFA7IXVpQraUoG0c3rq
38xnpdmNuePfQR2GJEBXnISmTe7obw2GBBJclN/qxnxDsytHc2VYNYmjPlbHsZ7pi+ZejeZMwwga
PD1MubId0+C9dA+mM13V+7p1ZVKxe2Zxj6f34IkRJFlMV/drylS9XSwCf13Oi0UoMfy8NNOumBjG
YjXT3tWPHhUodgPkXi8lha05j+EcPufv7VMNSBj6YHVsWJtQCszRx07go4nb4tsyjI5dRQUfzU94
0p7/feN/kBLqiiaKpmgiwlDkz1/y5duQ+6Ne+1FFRtt2CkjfAMSZKet+3bzBhdzyUFLBzM/ra9rh
7y55U1dV2dRkeAnor6yLykEUc4sXiOOCXnS7zmbvNAknyONy+5yd47WC++cD8jpaCil9lvJJEPvy
QzO/1X2G7D3hnyjvQm2TwaUond6NkhsgfPa1X/jDzoxf+OeAysVKrLdnWesMDggURn8Km6czIroz
2cfrQl9GudfyaJ7uOsQ2cr4xGDeGm7PBSEPlgVEJNdf9pZY8ImadEVI/HCml2g9LKq8UMT90ev8+
zYslu6vEriotboRIb/S87d8qEtg4g6mNVc9M3c69qQd8hmdCIc/utsSkg3Yed9a0DYGc6mh06BkO
j26We1BRC4quqyq1H4ZYnCeqV9MiZ1Girvh7TY/6YjQDgcuZa3RmZ9Z+cAU8o+XrwEI+bFSa5zqu
mRiWS3Js230SoAJp5VmKLB9EdbcIzriNMFjFOV4A32M3UODB9nF08CmeQ7gnROcXHSLF6ZVdFfwW
MJ7IE1aYDDQUXXHn1vlSU2epdnWj/EM9z4+zlGmqoBBSeKkOPZ/8WMnqor8p1flQzRsEGZ1X00B0
sfjMgLKONnrQxCJMcloXYBJff2B/iBad3skvZ3FRz6p9mydt2kzvJDxdcjaN7RDcGkStSP0DOveg
gksnPXUDy3q5Ouk7eIk5+iDTByAZYSPB7BFA+R9OtohPFgYCindrHqTDIkZQ2mZvep/PgnJzygxb
7vadiDolB1VFoMZNYm07CLZFsiAqTuvgmrMEpi7yEGLRO+uhTku7K+5P0tu5dOuSzSbhZ8PvoZun
tN6aaDHycaiqe+LVzMdMd87ZU98vJ9IOGEmSqSaPyMaAf4MEUAhWde4QOsh8XnHHz9bdh1DcJFj9
TjBM+yVRYaq+j4LO1vRHNVVds9udUdyf7/y3aK7FLreA/oSCfACQizkLsdLwdufLFLWAG50np9Cp
BG69bBjvMIDAozK/2oz73nbWUROzjhIIKzI8uGgikJ4kKP6JSKxy3MbNCtKK7A2pW9qadaeGZByc
7wJpnRlw0sm0l7Z1+6SRYmk5qfX7pG7BLSG8uVKBytOC8fe37++TuljZjayOU0HnKZpWO9YQuxw8
NEvZ3dlj4I72hjQ7kLGto0JfIehKmHRLe+VKHSb9Xy3b3yeisjvDymWaBuXY5SZ5jDIh7vuUsUq3
royl0s/DJRBv65aEh/qjkJxAW7foQZE3bkxg1zCLMgKMSvyHIsKwlH4CEyEzWlaB2x+MQxUuwm30
4UdLRf6NcTGjuEaKKm4HbUYCmbnNX5uG5wu90rzNd5Fpn1hE4yl5paJVu8jFmfqiVQvVQLYWIqJF
Hkg+iXQ8px85BwyFF38A73cYmaaZ0CMS61YzljGBcCO86OAU3pzT30l7n4zQ9rDXGgsxf4jD1pFG
88WSHoT8TpM2QYFCRnyWymUa3gfpb4M3FyoWLoAUfmnzWw8f1eSjkn4Xqd3IvyCLe5W/Mk+efArB
Arjpk3II4HiQIhvfBa+nYc/FyT/8wpaY6AnrdBNXTvuBdZXKcLxtyKwEGm3uByDP5XLqdqIVh+8M
WtJtj6YOJlw1Z5q/ihoFg8tTIhHMPMPUdGJpcFo7HA8c1T9SLgZA+IY99ygQtJlQPvklsFpjKcaP
LZaCU83Cr85yRSWrHrA/A8kme9bgDrf1xqxBDwq46klH/1DybWhCR7wXx21HLqS5a6U7zdz3jIHG
g1ytmUwiM2uJMrNLWtWsd5iPCdUTrdNckegaGUtzVZBjy7DVrm6Tgj3U9OVLd6RVtsXWQn3ULmvH
X5y84V7sZ35gl/S+UEqjdVmOHwFsD0QxxVrAkILaqHTxoOwYXKeW02a2Zbm6w2SMTom+hLlJ5xzT
RHtA4n0rvAyHnOi8BRwJaq/gVp69nudEErF7TIhwkbDP3Sj0/+lWjtVN6QTVItNm5UbSHXEeEweb
M45wATgPT3w5kChlMRlCns4vgLFN5i6Ygr18V4vrbkWCJaMhcucQOfNszvVbMlEI4gS/fhcdrI9u
x+KofRQP6UP5xEQnzbk3QPFtwHBK/qBv5AO8ECAhs3GhLjWyfPtyd8KNcVTfGHFR1qbzpF5WwiNy
1+G9fu977N2vjIJ48miTV3b9bBJzlO0CqPURiAzKwNabriQzbzSKcUxG7Hij6gtEO5nl6I19goWA
Dir1DxRL57XV3pv7051x7Gb9zOJrueBaFR+dKztELtyiBE9nz3RkchJJeemg2mXPVX3T+/RpHDJh
pJPXjQt2YEzGUNAxeJef+zf9QN+G2stqXrV6c7ZmoXS0inJhCaiyzgU5yTFZgUQDMNdfcO5puLe6
l2leei+Wy6R/qjU7e5N2Iz3YJHby4VCXuHTp8hro6hmaRI8JIXoYQI6+tCkNgqNmDWK3Z82cj7HN
FlXul1p7n77mjXtCmmntztUSDH8UvwjRIxp4rHEc3ZRmZ8CgtcsonqeKu51q8xr2f/WUoIV7QOsq
5Y6CCque5tvFgKx0eZYcEZWbDN7CJtuIQXc/zAggPcUvRH/Nakm807mSYfEejguAEwZEXcGlpyfS
VSA+sn1NMY4gZ6rwsszzp+KDRpLI59pwmoekdsIbqrE6e041w01MotyP+gZZoLkR99WHBBCrX+uO
4RFUNQ/uaENZJ3fgCpNIUaKWAFHfZ+sC1Wn1BLpfEj2l3vDqDEQ+1AD26nfDstvhwLPCBlK5maRJ
vJbM7blfvQEeHc/hvJUIcyKd/pmk3Lyf6822KzwzeA+UHVBJIOaGK/biIuQL0CNoEEKCFR6y5Fhk
S1G5jYhxOwZb4fWEpZdVm62keLpB8YDajoTbMnYykHYCucSdO8JWANGh4ZLu3zuupFCj8QdpDZgc
Ej+ySwgdbor2jH+anRY328BHUYWenWoZdlSkPFrKXuw9ISOoctuZz0FEoio+hIptkekndimkrmaR
z6486rQUz0fzDIGR0qZblrFn8SVKiJPNWLq7B/l0o+hHQaR02hr6kUdMPK8IsY2I6yTvoPS7g9Gx
EI1vSNNIksRbnjtD7GjgdviZpk/HtuXzcatm+JXhtC7ILLJHZJVmtNOjQ63uJEwOESVx8UgiAftH
W1am+02yvNf2HldQ6X6du2UUysBdWkevCYLehsgspfENduSsJoqrAA5dFK74bLW/zYzCEsdRO+e/
NVvUZ57MFeZ7STptbIsYYjoMKWVHBra2yvtVhiCWv2cAloRoL5y3XGxrHZtzrkmj7hGnGKclG+yi
Xo8tTfFFmhzTR3GpHIWO4sfJrQ9uXG24cXvQf/mdXaJaqOz8DGh3BhOdkj+P1m3jGNWa1bGI9qQz
08yVVDIrtvy0s3JbkXCaTumdT1wuc3jyo7UpLMvonXmN7y/ifkOCfc+1QJ/ZPRCsrFsUXu2h7La8
4DF8VADZsMYL74Rk2k1BExazc+zA1gyk+Ul1+ONCO1eifdstSmEmZNTkrinvWn2jGXdl8jbmq4qL
emJwbh6bLLMDbcdP571Ih0kp2gc4H7DFIqlH0f7sM+oixq4ENn22MW8P8YMcH5p4r52eJPGmb9bS
6Ji/0kf/l6k6II24gz7/OWpWbVmqOyO+8/PX84Rey7qVUTV2zYfgXJPGp91aekVGmHxQUdNYWMG7
g9LtYFzMIngetXceV6G4IWErCUniyp4CdgD56I1EWaYMA82GjqCx16uDoW660Dupz2axromnEDqv
k3ZNs1BIREiCeTnrQ69XXIHC0ZonrTPgG4APnbL/tNmHmMKqFvgaoc+jqaJntX1ikdPCbVATXW0i
pw9tMjNsAcmIpNNz09nkKg+JdOiCJ/n/kHZeu5FjWRb9IgL05jVowkohhbxeCKWkpPeeXz+LOQO0
MlJQDGYeurtQXZW8QXPvOftsI14nJUrWdjsJD6GIE7ADy4z9lf+eGaGihxAco3PacWOEmzncjMM2
0K/w3sS1yFF9J4J8DtqoY/QU36vjoUIhxHg+WxXsFpJ/qpJbBjIVgTWB9SKRG90R6Wa309o0vVY4
zcJJ59VLk2tR2M/TroMeT9SsxHaHM075qgbXHD+LNRZs6T4EOey2S3jukNzndKVInMDkCP4eh5Rw
5k2NWTNG/4J/kjDZYJFh8Gl2v5EkaeXDslyQM6JhG+JhhIUmn/MP2OP8XPbAbvFRZpkN/s8Vg7Rk
BkuGe9x/WNTFQbmzxrUR74vpvci3zXRSNFutIFOsGpQHbQyIYZcycTy9Pfe3aUsJua+7zCuH20r8
VZpu80vqb6G1G/lpZjRTU0+gJQWSyeE1H3Q2Fpl0c5SzSZC7kNApjyBa6jv+Yal1dA7KBf+bfi10
C+2KliungqmHlYqoX3yIBUhzVF/4duEUID8l+UbNtlOgsbN9ttpkC5KC2mWgd8vjfRgvKbj4ChwY
z5fBZip2U/8xGhMh8MgSN1xjHlat3qx5x6Opdaoch5D+oycb0S/XYQWmx+7YFQ5kJ/4Vhe1WvTGy
U1Ls4nidGoe4o3zEF5WKCxlqcpspG00/VO1v4ZCiGQua/WTc1lYBIr0iTzAD/I1u0gD1iSv3j1VK
mvuvbHYs9lOMyPzShT6ksEcoklubj3VPbNIvyBWmOnit6ujGipH+OKxk0dW6e+GAPiNjtwytR/NU
zCddPWIcrvaPc1faTUSq0nUkL54DJTx+yHKt5Cmto/XbXnVkg+ZjIGuRjYpIczbH2E1YK8WRxUgR
4y0ifwiRirIro3wgIEEZ13XhAZaI13FztIzHst9kxQaSJG/GRI5Ic1RivqkSUhAnrb8vqnVUrUUI
44TKTc4QHavS9WHoicZLp2zncR2bLjzCovNQz6bKNRZlKZfPTNPRRJiPmoBSbKb+ruDZK0eVl0ZE
9tvG1zgQsmg/W2maPfQfbcYmSpJuhru/nDwHKWng8DI2DAZHfi+bL6TFei83v+X46meYVfm3U6cX
NagBRIbm6j8M5rZt2QvFP4NSondIsd4yn7Rrn6Crg5LTNnRXoLMuCoBq9gh2x/8AdyrwNYUZIS+p
S65BZ4AkOI26lpVjaz6G5QPSVJGB/4URmvrNRN0SMX7BzGkx9D7n+EhV3US1KUV3PTPtrLzRpyO3
Bt90qdnRC0Oj2pAAvjB7fNe0XLUlnNQpQntMXi3QVf999GbiZGxtXkijFklTTPtEpEno3pQbU3zU
Qm8dU72oJ93atfPWsK4zg1AxAmU6mlcHfUlceuyJTf/x84P4jqS2/CRLEyXdMv/xSc7VDC4PV7lT
jp2L4b8g4QjnCiQ2Yd5nC2SQrOQBMTlJqHvKC9WZkw1OlbpHjRS9BDMucBdu93fjbAvzcLgUqoJt
l3Y2rQpEQWxGOY/uSIbCJKLMST8BOsmgfOBKlrgAJhUJSYieatNJ7n2mtcXx8uT0G+AG/2JkmAbZ
RJj/nw/vBCmSlbjIorvEYCxHUBYRFWl6KFrPj4DenDQ+Ru06Ea6EEk2ScZMrHloZUBx7uqhZ+GYu
8fdilg/qC1wPLA7aqLOY5XRYQn041Ilb7iF32K1FjvoOh3s1BGwO0MvMOHVdwLH+MKfO4SPFYHwo
4miGYv8McM6isseskMfCCvJ9b23nkg4zuAmUZ2S1tjEE8AfblUIFBsGqL/lb3WNCkT0RjgkXbE2B
i/IIIw+1Phr6PUdY/MBXsM4Jqw42c3eksn0N4NXGLtZXe9ImnpuNfKsZhzA/YcXns6Pbvb4x+0fc
YRQStv+ocDH0QyBnwXRbqfqtRJioqq2TyhEZp9dXAcQXlwAyCEM15zF9nqNFzs8f0Tdw9QIT46Yl
SyKO13/epC8PJyuEoU8tHg7xm+IV+lwMCN285CV1otphXEck7OQEA0ug9uFAo+aiJL+wDPm7ferr
Ms7ekZEV5s3ywsaYXXQLwQNECsuiZe7IURkGDh5NsYNV5wQN5F3RcHCUQZlwgWb0Q8QHYikoZsYH
NK+f79A3DgsIpBYNB1i+bP6DzI61KMF9C6I7AfSC5FIvM/cGkvpgPzBXA6olacQR9ZsiP5XSTh2f
kulugrD5m0xDJGSB/wJA/fOa9GXoeP5Cf12T+vcnVbTNYJE8hi3H5LaJ1+d27RSP1Ookd/r4abxo
/pv0URsbUq6L8KqYjwIC25bQZ2ID7Cq40vPfgYhG2BZHN1dh+N5ktce9G9goKIB6EeMsgpKh4vTK
JqFJim/03NOHXYRhmMm2spGFWxXkSK+2hnCTm/vFo2l4UBpa5kNSU5Dt6zeoCpqLuyYVh+aM9Q0h
zQoQJbJaOly0iT/flW+eFANItl7NEA1F+YfHGWuhNZuWVdzlCDbXQoAyl4AqGAuvRNAg6jNT2/8Y
SXR2BHWfbbMPFX0nYQp06OmlMfw3u95fizlnc4ZzXhS1xmIa/wb5MJ4QujOT2rw4MCQMZUeHHFHs
ezcWbFrtYjCQuQwM/n5F/r7+2TBQi+asCkOjuKPoANtOjdMQHP2GMHW+r6AsrpRivJNNwYVqNiM8
rfjYHnrjVkDPep24DHmw5vJRZtJL0Ls2YAkh45JX46S53ZW/Xb2juETG+ahcI3Ak1yZ8s8A9k4dy
iXReZx8DFNmlKaj2U+8kvmMEO7H/TZFZVlgxWt5wF71gbjNgqKpi4l6+dvd66OS/l/hurFqzK4V2
SKWVzwUZbvJnnrEPTLAtMkLKGV9VSG3H7eKb5AgLNeznl+lbppW6KOsVUcUE81whKQYzGVQ0A3dG
UGLmgTpdWonFYt7XLfabFknxFHNXl8fb3+yFPLkvVz5jHGQlhP9kXN4c14ppc8en2DomxLpVKzig
9wyflPvJHZsry7qtG+Jm3CntEVb9HvUrAePaqr5NU46SgWjT9SXfVX3ZWv55r76sbuENfTkw5hRH
fDEIyzuM0DqAHv+KsrJ6I8Ve6teTtNHD2yF6xi5LA8R7HNJtSHzQxqRKjnZdNTM2uM5e/S3i/T2w
cDKsFNHueaowaU4I6dG0hytfcVs2mFWwrt3yEbkyYU3WTf5aJ/sAbyQyYCA/Kxpw+U7Ob1PAFh85
eJQT1Yei355CB7ZDty04jgME3D+/Gd8xQhSyanRmUdpi+HhW5MWtkGlyHJd3MHMpMedth7btN4YI
8QttaWB4xhNaMFwB3a5ypsAxLEIoMZoHoSANs/njT0uayIFOGO+T2AB8Xg1PFumxHz+v9Ps36ctK
z6bAZd5GaSn/WSkRwn27a+Qd6vzwI9ngtbW3GJy8KpMbZ1BSVoO0mnfSzthpn5Vn7ehTNuEhEi98
V98oj3m7v6zprBaro2YMzZE19c8ipH7MtrDnrh3MIJZtB1uS9bwOAZbjnfg+//afaTQ23KDwFexC
ujEuiAP/TejDMefrcs4+NoaOEDRKlkN3LNQLyKA/ULNXySYTXD77djusmwf9xTjBOgNVObZ7/dDX
q4J41nHPPIRIMdkBfFirF7ixfyj151+aJtLDiJxnJCSdvWdNM/tDstyphUbgWYcJH4H7W+2uBPHt
ec/2zVumezpxMIfpKo+9+q7aKWhojdXwYPUeBF4GAOBrJbLq+2a0+XsFX4hn9cDCpA2rx/xXvpet
K1l87MWd0lxHg50cBtVV76aPUb1aqM9kTmFoQevkdgjEJbuKXlRSoMfhVpbfKqKLEZU2RAa3AxAH
Ni8batrkHbdNfPsuyZK0f6tESIBsyViemBDc/liifNl7CqszhKzPIIRCcCJWba7vVcY+II55e+VH
PK1yq1WwyFA040C/1ziFzHX8FqP7obZ5UPCztCfcR3rsDL2cqaiH42R+kHEZIDtZu+s/sA3HuoRR
Fql5JJqsKECDgzbtsvlx5sUEmdppIIVgyA3V09S3eMfvLTAK2/814Kh5odL71lfry0+2zqhHmT8Y
spXwk+nOadtHJyHdicMPwMHxD9NHFbgNMlbP3zP1bGxGtJf2u4tLOKskRjW22iZJF85xImBBTwwD
M9LUGX9JMZSWyMcFFVsEGSTGRilYgDxf2nL/JSL89eCts/bAaEyjjLqEN5k5+yvadvq3IoLJ5OEy
r0/rpDwk5gEyLs4oxMJIhUt2HX0Lgzuyoa+yu8zYBe2dv5fcSXYkjN1teX+JQq/8W5WzSkoFlJio
2/mLv49GaAvC3FcFPmAuLgYTM3NIlrx6HxOyzF15bK4aEtTUhzw5UlrPTzSYT2buzSft1QQsALvA
lsUm9Jaq9JeVXBfalp2vvioAyIcrS7dhGkSe4P18Smjfneiw9v6YyuqLj/PZsjVVT42pLPEUgDfB
+QDP1pi8MvU01U0wXQ3X5tv0kB6HdXCS3kl+ahxh+h0yNQdUBk7YdDLB5adAuwnvirXZOjTRrbhK
rsTt5HUHgGhy+YzgCXvsdK3Nb+NA+OpaABnj8MMF0/SYYPAFlVTBwvZSW/Dteb0wIhVZFEWdSNG/
f59VDalVxDA4n3FjBpiZxEXDPXMgMhNyhv4U0QbluJjiXy03K+UgrcgcubfGVfHMELOrwSQBtbdR
BpRHkPKquJc97WFhdP78JJTvXnPEOKiHTRAt9Zy6C9txqOtuWCo/vDFxpcFW57NWXPXB+qUgvVUe
jI7XQ/jdkgLBtGTZoIU1zurEasolUylvwvA7va2HbVY/FcylJixtlE2h71R1/fNiCQTkvv19PqEc
xI6MgDdR/R/SzpfdOCzrQh+CqT/VmOrkgfscmttSuqnamJcIUx1GrIn0qmboZ6TkcSBvXGRiM0lX
euZk+ASrwP7ihE1v+btQb80u4duwnLZ7Kv13kZquIM8kzzQ7kF9H693wa7e+UWr/XslfRShlqQqX
uNxHE1HHvywkOpFFChxX0/CBSk3JKfp2o/FvNQS46dgvZUJmh6ZMbHvj6jpp3OrIq37TaS8yTWFY
KbsRX9rcYLiSnCR59JqGsl/GqqkBnNckmzksGIzBRj8R/oeNUmTts/ZDLpi+6y/6/Bbp93PwQPBo
od+L2BvM+6m+SZHyjeEvoX8W9M8MwpQF+XcGb++tDaa3G0no1mC03hSlt1J9OzHwbvEP0ZlsyfhK
a+3OQJ4dziFC7Zsp3Rv+Sy46qfZWNuEWVaCvMMfywGCN0tYmF46BYF4vtp21zcRJGF9wIbOmnYxq
wYW+VR4y0SlH2wDnZbQw2s3BX02ERjCQc/EUEf2X2AAN9BoRJO62Td0QM+cqXIfFWh/3kfBWG/uJ
jwT7jhv52BOc56/gNMWP1ZXhkf2y0dbZTaE+jmhSvOh5QcR0DHxgaiJdqNJXDtsK4sWNCCfnOtti
8rpWf43YMphPU2symbuJGBdLSe6pjasRMNS6BlAaLqSWU7mtuW0J+4RC8Du8gvCNf8n40FSQgB6U
HF8fEXS3OPan8U0mc9mGYH/l/yIrBFaD9jYrO5AjDYbNtudDT6/ncRV8LOsPbEtf5TK4yGpuvBKE
YILoDpGgwZi53WFOV48PJbk+/arHXFsi0T6lvHfxgjKI+30AiApiz/rEeNpoPSnFmJphi6vJ+/ZW
eJUhRy1sz524ytfFU3aH8VN5O/4WncnHBP26E0N4XZuhhYsIy9UuyYG3DXPfyY47+Ct10+FVYD61
b6MLG6MI3Vq4nnRX7OHoQzbC66m4yQ1nfMRAu2XWUP1iRvc2Tm4K8HyHjjj7lLj0sT+mH0t4Wr/S
j4qBN2R6aLNNiqIWjRXNd4fkLiWMdIOCk7/s4lPgv8/qbYdNb9FtFhnyPkz2GEFDCRsRY0wPueVp
B6t2GavlJMXyTMs9P0WofscpcW1UYYT/OMZb/tguvkv9Ke1hSNtx6vRwjtHZQW308T/74wPWPkhC
SUtZLnNgfWXwNnxUR4YOD7D7oxAtgI00oH8TV/0Dd0oj39EFmtRNTPhWBgodLAuEVTHvQ9gseLsT
FVVccTVaYzfxPRpMxN8mElCduYQjSVcitGHINDPgBbI7vNzTjdg4YmYrrUfGH0NlaBQtQbN43pH/
1q8ZK8NXE/0VFUSGHxyTDoxqZY7t5HkkF/Q1uMFN4aG7CzOMqqKGqogej4UE97z8YGi4PkNWWMe1
rZh7Kdr4gu3HJ5HNwXgCG5s1hweuW5uq37X8W/42JlkBIlfWIg716sAjVr1O18huTIGCz8G5hDQ6
eI4QtFB/adjqmTtWn/GVQcUH3FvxmogqDphuDRRTHfH9JKxkNvZJu0k6yEa2QFgSng9/rJV1AoKX
mfsu5jXErDrwoNNBL1Lf+eMMrPuSA4LjyiHmJoPXrH2k4bNOI1epj8wZyhchvJpL2gHhujCXP54r
E6RToFS7YdCNl3uSefnI1yJcSXAfA3d6t1RvGPZMkOayhSPyXHafQUJQNQnoI97oaaZjzR9te/5a
IO1UUYxVrx4XlsxoYWfDlN2/CZkjd9bi7hdrxzy9kmHxwDf2UadNsJ/RLmGYIBOiE2z73pOlrT6u
IjdBQScUDvtbjNaxe6mZMYa0wS0tzW0v/hLjxwF/jJipl3YKbrXF53zJ4+MGWTbnHtMSJlvwomUm
2lh540SP2dm0h06hbXvs3sOXUfhkoJpiOyOCoONZX7mK+pTCaPfZm0KYFtVDiOmAQMZvBM/wMxy2
cXC3WHRCpFbeQvG5KzaTdZ9OuzyOISdcR7xvy7xX8D+H3jMqMkIlxu/Ro1ndmajFuseyw5EwsRnR
49AHxxLruim5bRiGa/wh667cpfHe0A8tI9Sfq4JvYDPMxEDKKbQUUKJzEcpY9aEeR3qPVGL2BhKV
VvFdtIbLtmyA2LU80R5cTBVcyv/zSuTrRZcK90slUta15vem1p+W0GLdTokf8je9q3tL6tl4iY78
b73MT1ySBEW8wlXlfKYaqWNe11I0nDT6yB5n3W49bpbXgs98cdT9X/D5l87hnx/45ZJnQE5Vql0k
58lwCrfdo3JY+KmGbazbN5i7uPxdbPmWkvin652VzKk5Zqaa8RMXRwQKHXVn6vScwFrjHZsl9Nne
DaUj1C/7Uv6gtHS0P137DJExtRnWScBvFXf5jbJvN4suRT5cBlq/mX39/SDPGp9CTNo+lsPhNC3J
gqtkl7Bj6CuInaBRYb8rvX5DmfbH0p+9M3Q7Wlv35w/mz0j4n5+LYsuC+89I51wMkzezWRtd359y
qCHUhRzveCJz27sIOS8Mh2MeH1N102tHTEzr2Fv0r2XoFcGuL5m4O6rTKKuFc5yyxxCT5sI80W4M
DWO3Z+q8mrDcyC4wfQKxwHFg3SylAnRGRJtw+rz5pvjdO8jdVRIMXpIbtvnFbvLnX/mN+5qOJEbX
GTKiSPwHMw2zQs8qyJToUdJ71OVji81rtTbJmKemeUzeBYJwvEtKMfW778bEaw7+A0yNfxScTTWl
Wi9Ly2Und263XbrBUnogT7rYQBo7MngNScOmiII0LTmCYsNdiHrHRwYO+wcZYoAb/6rPF68b6MSz
PT6GUAE5MNStyNTNJTuahjbZZu/tJ8YE1a+JDAVscLc/38Dveq2vP+Rsh2viUikifxpO6rq4zjHB
V9bl9eI++vNllO+0dcrXC52BjpGWZWJEutKp8F0yb8WbHoR2Pja0oqmIGoWSPMWWUXsuujdzvvLR
+RT+XSM8STJyffVzBEb2y5ug/IyUFwj5CvGAxUCSduRii7VuGRnKKeTO+jYQQI+40SOamj4iRSXZ
+t2paKHrms+dheV2na8FxDkZogSYWeu2ojYcnyx/N1HfaRC5B32ZB2P+s6jBmnabdNlxaFJYd/1q
EohYagwa/g6T2pyvg6FNQQA6PgvBOK0lUnA6oEBB+czKT62B6C7dWM+inK96gg2xKLQHee0Hz1UB
q5x1TjQsNVTMpSmTQELN5hFbNfz+oeUFCcpYJMnaFUT0OXfR0MlkFJOOTCXtiOq2Lk+m+C7UM+RY
c1WPW5NW0wruSRiM6heyioR0l4fPiJiKBDiSwpYiKp8eshhSHU1ptrNov9pnOk3FDfkDnFS5nSBN
NIu0AFdcs2LO4OBFaqyhWhYHXk4GKfDSk2TdPci/lTuUBpT+i29UT1jJ3B4M4SCYtsFmAFQ73ZSP
7CP9L2WPOAMj0NKxXHK85oXdHbxgx/upwpcWVyXEOS7Q7mJ0vaKTmL8G+bFKvAzfTsORCjitnE7R
wvmvQkfv4BYuvPO04uwQb8Xo1WpOS866sa3ww6+9nv+jarH+gw7J3xcE3IQLGAb+0yggsSxeWjj8
xXXGsEJChvNC3Z+AT+VuZyJ2sVPsB6IHpPgdUuX2OTAZD71W4VswPeWkRyYUedIKtieTxtS/VhpP
ktZTcjLHfRxR+C48UxnDW+FOABGQZWcRcU8udjvTPhXduLzWFR5E8yuJSQqGlGhuzeCUI/sxis9e
uu0JPeX1p+9qNJeBALwniS4lHOFvXuVcUFrLuN1nOzVY+/EhIaSzoeUV8GgOT1yL4bjo72qcagSv
bE9h/0BkIq1p/4BNG3/4ZJLq6pXRfQ3dND9J6rEzDsjfoodC+R1udH0dceuDQwAivxJL2kTqO5li
FsHFLhx3fnHhvJK+3VJlwulVCZs7Zu1/11qh7NdxGpvDSYIw3Xhq7eEZ9SqzYWrUeDnvMwZyF3fy
b+tKE2xsYWEAjxnLsr6UeGEuSamudf0peazvsw0GPzYN4m4J4wY4tFGTXPihfwa85wfz1yuebbmK
WUV5nHEwMxbSa29CkQQ6umrseWMZ97WCTRZ0MvCZ/QRtur8PY+YpHZYl4R5nkHJX3cVr6Q6+Xwy1
Eufhjn3R/UC7BY3ekL2KZQ/b6tfPG7j6XeVm6pooSyYFKij03/epFsYgV3vukw+lq8Iw5pCgh9vV
LxNT92TdEE2IsjG9xS+tYaYD67sKd516pyd7k5FlzFdLJ0zimU2oBSLhxH8scTrnfV2xS9FbjuOV
DGMgvUmEl5GRSzm9FOpbOLwEzdOkXfXxWtOgOzynybukPl2chyznz79P5T+/72wSABPcmKyEp7IY
tbTkDQYwD2CI2otP2IxRDGxDyxmPP9/W7+uXL7f17PWbpxirpOX1g136Lmv7cpt7UO957bE3gLDl
Tdi3MWoDwf75yvp35bBpoJVeeg5qp7PvzdCmrg5TrhzrG2u8VvP9QDC3g68/pMtVl1xXuLFr15xE
4Xwoazcl9uzGn5+T8YW4p6zxYE3YGgyKPxwYBIdQwKPPbr4NhTU2pNOa9GCScmzIy2YHYlem26bd
jIGn4vxNgiO4d/OiEn4Gktii+c2Jt4g+Ytxf4G2sG8PzT3V41fL5O4ajXjJB+YbTQ+H45eefdQNT
FrV62vO8sxmH823vqDa8wcjLYQofI46zTNgK6hXcGhuYVw72UK6woo84iTzz0ub3zbT479WcdQxz
2sRhm7OahA2h8ZAuY0GqeJwwNqgEza6frJVgvyjtJ5XIHSwyqi1QUWnZ0oME/x91gbgFnSQf9aJ9
1nc2BV/vlXk2KxT1dMiHiNWZrwlIl9veFKT6QcD9WDJxlgig2Q4+cnETw7I44i547PaYgLzj2PG4
OFRUF6rJ7zdt8kAWgu6ibD7bjKTKz9vAZ0F4IBDsUpM8GWBkiHIfc4yhXzEg+GOR//Mn882YmKf0
5bJne4QS+4EVjQx2GPZEk4vKF0ls9Ch9dO7wWLVemR1q3R0kOLAfYnZd4ouxL4GkDE82HQNDSzRS
S+rXqr9pbovX/lf55G+M2/ItbFYxiCpFGC7GTMuYJRBI9a79ThWAva2lvsBk1dGIqocuL+0W8OwR
rMwqvQJxIZOnmDnShQ1CW76Af3ZEE99EY5mKo/r/e8dXRmU2snTsTwbQb3HNkYWq8WEy9hKBvcTt
ORRk+riTZZB09TWxQ3nRocCdB5pNCbOZQINzWyRCoDwRO+Yn13l/Y8zvCn4KQymsSRu3AyBE0tT3
KcorRylSwi8eyOaygm2agTuiT/f732XaIXbYILBdY0Mu+Y/hNOCbj7G2QZwjOYqz9MxBCEBiuk5+
MSj5uxbJErHcZQYrif+M+aK0tmZtZhyFqkVKbdGeHdI8VYJYbbwUzVvTGTxN8wx5rTEww9qTHeIS
cPKNOEBX6OQho3M/SSA9a5/SrtOGtJmX48k6Kp5yaGVbfRN+mbfLNtysa0ZUut0MrrklHGxdfASj
ZxR7GSyHxAHUtgVpFoi5YTNJqGud4uKM8TuszMLvj2RnTDigUfz9usSo72oJGR4nGT6q3JyiPDTx
Ohf2fnGwlLdR2HfDVaqmKxXt8YY5tStGSALccHSY0tTruXcLpicRBPtgR1yjyIxmUeU5muRJHz9/
yjy4f99ulY1DxUXc0A1VPruhGGKaQWLO48l/IHUJkhUHX7Tpst3Y3iMQl9SDjoB2wr6IvtUVKeJF
tViL5e+BRGC1JwTNpAvgP5P0WrbIJj3VFtUVYtmWacVRT64DYkCGW6XYzSAR0dHEo8m8LcxDgnIR
yS5iLY35tJTdUdcbn4sLIxUVCj+Efzp0mk1KEYQ9hi6uoKdFgRMKkCFSlzAQEmBtdBZA8D55VeVW
yphIKS79rgBFQiGFZ1oN1m1Ru+RH+Hay/e+wPbI9TFuyVhNQ5rBJnqwBaU+ARg5yWXaoEG2Hwb1S
/aZb0dr3ZpTQVpYbVf/NjM2vX0Lt1gL5JDqF7OVWvOAE9x1epYoWDhW6SNSTdm6+05lj4fuCsnjh
LNneLyQ+l079FLwapPRIh4Weco//zFOB0MTujqEr3Pi2/zqP+5ke5RqKvTmtScdQaFYIakjT55IW
daqPibktgnWGAflvXNL7zbTFOgXhOTuuYT6CdKfjepjexf7Tkryou7b621r4nRNrALB+ofj/xnpO
V8GqJFEVJdJAz2FsqZzGxgqXX2nY+nqs70vFQfqIsLoRtk1xnAEr0Hd5GuHnFGNo4frHcthdePu/
Keb/WsVZC5INwyy3rby4uBgLJQAqZQoBZodYLIy2AFOQ4FfwQkp7VO6G7vr/fRvOvj6589FC9SxA
3E3pLuPz10npFPOZ4flxwp829dDiqzBSXbYtHmeQ3VZPF+7CNxv7X3fhHPyWVc3KFRahLkGLNbXM
yPDQlrRNrG0iN67u+mQnyDvTX2umE+5G/3etIQa4RAn+rr6C50DwMvRF2TDPeyspL0laFKTl1Sf9
Y0g2Y7/OFSpuHomPhjpQ3VzbwaZkPsTA9CV66XVkCZDdC2rW+NoHHiqpsVWUpvgp683q5zv1XbH8
1wLPCh+1z9t5XBY4eq3MTNfGuTxgebZFIdrE12k9rvLOg2wU9DaCJId0Mq14U0OD0e+L5dSxO99d
WNN3G/jXm3bWOXWl0mhFztMjaYZkAbB1G+5nyOT6gH4LiuJ91a5lCaemW0zpklXfb5T5uWivlfjR
DC9wnf54kZ0VS3/dobMvqpbSjuw67tB8JMohiBCk27gIZZiEB7ZYYf5CpSzExxkLO5ITViblTbHk
eekU9GTULUEvdX8T8gwNlLMQHwcxBbdMNlFyg6JJH8iPxbiCUBV9uJc7jP+1NRaBqNxxTQA55bN5
1p+ZPqcWAtC1QDbBbf2JvNFCNx5+ZC0EFITkKL83jOnIiI45iYZPOb5H1UkKdL6GdVB/wsbve7fa
i9fa1rqZnniQAXlIyU1GClvMJ+nLdiSeFHlvsprld722jb7piGYzl6akuVPEZ8F/LGCIBnd+x7u5
xinm5v/y8BWFsHI+F5KGzvYPPyhwoon+fLo9rAXk3rMXdptpsVjJhvuoOPXps6G8yhjHhOtI32II
lWLWlfaAtP3NJfL6dw0JY5b/WNWdvYxj3wWCEOM81rg+FI2HvlkzOrVgC6oeg/DuJq1P/4tB0zc1
l/rV3OnsNkyiNVS9iY/SMp9UbWkV3dZ74Ol16iJ5uwQZfLsNIE8VCacVVSzNz0q8clIatc86aqZ4
B0iS2bmGJfaqxGsldWUCITiJ8SWhMzDX8vPsQpxn7C9DIXMC/xbDC+XCxvSNGAYjqf+s6JzFSsCT
oYeLkVS8jTaASuw96rUQ31s5g9PeXcxxcOQHPhrRwF3at7996l+vftaGZvWsK4LG1c3XLLwSITrh
KS1whsGlUewItocLCyQFB7vUAH/Tm/31u882ZF/NqkaNeBLqq45HBuwcMIvQkT/yyem8JRm9eJkf
U1fAbAyx6IWv71864XLXFYyCl9NKPodqg1IxxGzi6gBV9Uo3nFZz+fWNhWvNQYbgvzgvuYpp655W
LXxtjNQEzJWoXruNeNHK9Tv05K/1LHfrC4Zba8rQVWE/now76znK7tDPaWT0YS0XOBEEJQvfZd8r
YKq/4xY1EIuQ2EhuRMOmEapuZlPbhD0yZqXZ+HXiRdGnpG7k8m2yKJaXeCv+N2Nbs7Pn6J6BiInX
yMJQxgoIJZotI2DE2ETiop4GgEyvi74+tbNfDCCdJDnCuw13MIDuY44Ad5ZxjBvvh9jjAIeAIfTH
pr9WHrp75CifbNHmrxGVDcwaCm1UbTYNvpKw03pQdhZnNpVwK6hGK/FuCXx7X9z+GCowBrmOT5jc
pCeVXhk5vH/S0GPw/UVYpxmI+1/h8sjMJbxIlFaQggaIp2RiWQcLE6W3cFNGuxwGHeEyGFlkEN7g
SDnGpY/2TyV/flYaqiRZ2mLs+Q96U7VBnxjCxOMSPNKPSnM9SGu4k30HOpwScKnfmNpTKT90Itkn
K+s1xaCJn0GRIZReGWyhrXg9ypK63DOAW/SZ0YXa8BvBta5+XePZB1YIRV3nFmtE/I0oImcbE1yK
CdHp0XPkW8HtSc5kYghd6R4czlb7m67dYxIQXer9L67l7HAR1dg0w4pWlVtUO5wv8F4WwXzRvcAi
mOj9fN72bCEC2nXpBV4JqbFzOvnCrvOnOfnpwZ0VObPaS2ldcFMwxtMw6IOWdK+i3r+rt0XzoFUS
XwbFjIBq1oY9mjXuQBwharM1bC0DWzZGGpCGi62eHE1EIwp12XI4xwHv2rDBr4gy4ue96k/t/O+a
VfjEkmxQ0Z9hl01vpHHgLw3XjrZSMbdz6AjPpXQ9WHY4gLMRRULWrK3mJBDhj7KqAQJwMVFdsKnq
oHopohbH2JUnZvUb4T7bD6jf8HhJ3sG5EsWZr6ojrWi2wj8xHNc/L/87lJ738D/LPztiUqtPsfGn
0Km0VW2tCGMHJKseddPWYGpgnSy7MgnVoLKjU4k2G560GZegyoW4AVF2BYW6tmcXlzVmp41THYwH
ba244p6dGK+vNRzd9+rdWrcIF7JfKN28nrw8CXTznUnrQrNv082wTXcLfBRe+nlLgfLP02EbEBWc
uC3Gb2c7d5VOmdWJ4ylI7kAmBszJDsClWN8m6TbTXoIT0W4pNN+U0ar1nGuHhnASLwF5hOgBhGTs
Mqdct5/Km+gxBE/J/MyfRvWlxl5mNcDLu6/fkkMF2AILZT1ew7MvjhSn+h1cWMVW4MLchifNNp/+
i7Pz2m1dy7LoFxFgDq8iKSpZsuR4/ELYPjYpBjHHr+9BP1TbOoJV3UC9FO69EM2w99przTmm9hFv
YElT705aUFVzZdoEB9ZvZADu70/1YuFgaBjkYX1g9jsHgGdaXPuCr/bMOmcappvHKdEr2hkwZWd0
WcqZ5KqLa1KPS7Mm1dChXRKirVOtnpVv0rFO80TiU1A9rV9b4h2eJNIPfHvo1oO5DG4xZ8t2Me1I
i2u148XGx7cfP6/U5GTsRTPiT+4IJIFhDJtgPkmGh8jrxZWezMOjrUPgcwAa+VvIMteu4NIE8/uf
b519Sr6s5WNccQUNL4W1w6gF4q7YNITJQuYpSVTrJVsHqJY5EOJK6LGPOEyzuYQO+wOfeUKTHllH
fjthChVizgDboRSdHV9lSHef5MsDI/uDv4A9i90Z1B0IomR+kr1pf6BjSIpM+P+YH/74o872qT7k
s0Ke1B9Kh7Ye8dnqPs69LvaCFtTyVhpfYlYpgME9tmvwPleW12vv1Lk1CVB8bQwVv0+PnqJfWg6J
Nwn5GnA6BeL00+iigCG9OIBNee0zmlaHf1YPc8r7NKfm+LmtRWZhHKucJ5rgvoPN6B2NdZrQTzOd
pluZCuRpnUbosqaGwt92VTwgXyqEDZQDUPwlBYbD2SuVH4Ox1Ftt+qIycdHwZkPtWtCtBZU0f68m
lLQ1uKgwOPXrazgkpxml3XVCwSXFIT33/72Qs9cgE4wmVQzuhKo7sJjD1jMAlCkoOJY+jFHMdLLT
JHOAGwREp4SUDhtzeGSziK48k4us8O9Xclas5GmmdqnKLREWEC0CRDAzjohRygfA1OcRV6nkFLR0
YVHK4QfT5RwmBwAAAzu+O5gPo+r5G5WBIlMlBAMztBDmRjX3gvBpHgtat9c8gJeUaT/u3VlV055k
Qy8U7p1/k9+z+Xv+EoI3qnO0FTgefl/6L56hv9+faUf8flaRxmMObIKl/0QkMt0CyGIn9aGK16L6
NASrQt/AR8nHHUtHfhDp6IfROod2IL6NwTIirMv5/YquvjtnbdAmy4Imz7iiSXaMZ6grttr4aKZv
cQcfsLgzGFruJVJpIA41677dCU4J3zEC4nblUi5Xut9e47Ny4Nj1gMS06eYYS6lchMINnVAwfkd3
aBc6oG6KcWZsjcfmHfwxOofyn1ZZCJh5VlyLb9Omj+Z8eYEPo098FjbrL8XSt0fVJvEJvJw+dRjp
yfrJSreFuvEGfH5qiuK+elCzt8gpso3wIbPIAT4dtnn5dYl4a8KeKAcbDqwuvpXJu0CyyYk6hPU4
qJ8i2ZOdoMdAlpMzPkUTiRORt1jSMEmphYsF2OFqLi44fkEkrjnj+JxZr3ytF2/49z/x7N0PSE3O
Wt3kKCbNav+GeDjFG6M5pm8Nbo/qwJ8EDa7gyQVTPfeRryFQGVbd8HcKrPv9Rbx4Lvx+MWefRtOp
yMNlg5yJagM7W7FW3NGABBSwyxjujs5xZB9N91mzU7RVE20i0uIJrVmTIwi7AVM1A0UtAKVx2ymO
TN+vehKFP9Od+/1KL+Sj6oQkKdjFGXXSDzt7TxO9RL9V+/1h2Jsvxo4MIbtHYWj7XDU2HBa0d+UJ
PmxZrUNI4X9PCE0NJ3k8trPSVckfn/n3aJ3cZBUhVBCd/oazPmjGG/OQAIkEpNahQ7XRWqdv13qn
FwIvf178WbdEDYxk0Aouvp8PrjVXX4fMM5654cFijrGJOqjBNxKNmzAGILwmnlTtbP6MgIpG8k7Z
upCd4jZD49FAIzTcvr0RiKTSWeHncP7oKcS7jIdRZlc1/BdPoN9v/FkJW42lkoS6xe4CAI88iWox
wmhiLivCujVu/HAFYSjXOakYK4NYs5aUHCI03A47rkfQw35YnNpFFKxkcy7QglegPyU0S0tPCPcq
8TsjR6JrK+zlr+x/X5evf/5tIVGrsSj0mKum4xSQG4xfSV6JKIzdFsvhnHADONdHdL3LznhDAGwu
JnVvIF8FHVyswr/dv6+C5vuVHMM0qOGBUbAYiHzhLyxBctKes4fyWaF2YM3yqHKnnsqpfBmbKwvO
pQdIggThgIYqav86kYcQvpI1iSkq4HV2tlCnlo/jg7RtbqPukbCkGTPcwYNGXTP1cMJHfKD39UGX
Zw+KZae+Z4AIiJmTZ+GO3ZCpjtUgBkcj/Pj7R/6lADhb/k1c3SLyOIMD6peO89u9yq3qNJx69C9H
2k/gCekt96SUHlBlagW0+WVb3qndKu5sirudOk9JGnGzIyZN1w9ejsFGaO+N+mYU5/rpSifGmJbC
367t7BuusLyWQosS6VjR+2dsiRUT9D3EuxH5oAOW1mX1FoWPDmDNUbnzJ5rycXcy75ujYSsQOtrb
Wts14rOCFlsoS9gAw6xkKQXRhRMkLmjWOLjSd5X4WaKEx0AbZetRWwfm5qQsISML6mvePUqAS1w5
22nT9kXOyptG/jc58PI6Ft+i7CBFt03Moe7IQXds5033l6KvW3Xp+kShI78KlFnROqL3MGya6L6N
biHFdmz1qbBO9Wtz7wsTX1LmADvSbSAOQzyr1yMGSamSB5PboUHXJ+zpAhO1BTs3cKkmWDcwFnz0
yB/ZAwGvmKeJ1Xu14px21bOn9+Myzqr1UIiNKg0FlFV8gnPRbTyiHfy/yPy95DCNT8OXa46VS/Lq
H795VpdH/pB1Ge/MoUCjR2D8yZ0mkrTf7HTcTnzBEJu8d+UTunA++vGjZ+WFYlYoeWurpYJqaJ8S
733ii53Qpj1Ncicmh92VtLmY0je3xYWEJ5Yaq3Eq5qGLq26+i7d9InqahJor/zBLi1yUBnOyZZG4
lQO2ouzqF+zIqBwIDKDCpf11rVS4eN+Zlkm6Sadbp/L/We9neV2EqdZMTqFJOVbZ1YQQrWfBLepA
xH3XY7OmJ3n+dn3/xbN6Pqr0TKzqdvrF44GepB3NzaW6pHO47LcsT39+f8iXmlkTmuQ/f+FZMRQF
Y2xk/ddfqD0j73ZbTKu3OIjtCpdKblMHXJNvXSoVLdDzcCX5ZUCkZ79ZNMZ4skrcRMDWMfw61Uv+
pxRWyDgqY0ZpjekFXQ0p3prkAi0P50zmJ0cYY3FN54o2+I+jIppNGq7AKWq6ob/fla/orvOnoMJW
mvrO6CfPS8RKDtSjXyTTZJIX/LgyAyy9bgf5XKQ98q7vjM/u3oRdH+YT1x6iV6O6bWHjZyLcTAHJ
5ozKk1rd9sFK6Lywv5kyQX+/SHl6Ff65SG6kqlsowMXzLU5gttwVZTXNj6NqQRbkEw5QgeR5h4M5
SyOKinCOOs0jndc93QAzT2h5c35BdYwA628ezX6/okuHcYuO1X+u6GxjK7IyjLKMK5oMoswXcKQd
PXVmeQwIror+1Wt//1k5aWqhLqlT4BsypMfh9ESWFhFV4LEhjdTbkrCVWaO9kY9BlQmvdW46kFtr
CDSsGIY3zVsSGirEE2b2yeMgB821tscTzahAnzWkqQCrBsAhzj7hcQgRRhqnTTy//S/4eZfam9/v
nHo26PBTU04UrewPGA8BYdL4mhoZRHLAPktkd9RXHSh32/xLnot6DymjvcfP3NwSM5Hi/e5tZp6G
MdPeGo8htk3ljJYBGZgOwgRgPzB+IZv+1k67SdobVCXCl9CHKBh1B2ZPvPZuXto7vr0J56KoQesT
K+55Nu08WGhkwzNdD0KoGXuVcegKJORy0vw2bw1jo4QHscCieqSUdn5/JS/goHVLI/dyajNKELrP
ds6xNY+NFtS0WK1Zm88mx6f62G05s8/7dDYQNyIvEmGNZTA58rEM8wkpEiEBNefBl7jw9+u51HL9
cT1nmypHUk7KCTdG9cyVjrc/mh8XaK8DBPDiO6uJLTHzmF8dWlyoOfldA82sLhNofy7wVatTWXca
p5iOEHlbmjJLmSITheARZj9O7GlMcWlNYNRcUq48hEtCj+8//iXn/VaMpw1B6GnJwUVcidU87t0R
+jZ3O9Se09qbmGryRlzk0VY4brGD/n7LLy7m0JO0qROEAvvcb+Cf5KYWdbL3plyDWxmzr+kQJDiy
r3Kgs6vBk2tEbgsSVQLzc+riGRvkAclcj+fq/QA/JMJhaqPXb9qtikgtim/1cp3Tmv39Si91pK3v
V3pWWgbaySi7rJjuUyhuW/0Qx9C0ABLJ5VbiaAV8msaJVr1CuDA8dXwqM7w8ZFuK8mt6vP/9atRp
tT7fX75fzdmnk0Rx2WcBaxIavdep+JHauSqt4WDDEO1j+6g7defRQyOkI028tu5n9xkjGf3OIAdX
8udK9EVcN3V3ZBI7Lk4nVxMXUIyCcBMh6jsy9sS4WqgxiWqLYF63yzhaBXg3gZeWa9ZfbDsMOSGe
vP3+t12AsrEs0BacBg+Ex53bI2SzCk9ZhejkFG0swEIFnCm9fzUmN6u6lxYhJN6BTJYwQ5YVPNFS
80lbmyPofmYXnZAs3ZuABRc1vdNPsVnVbeQWhRvygq+r4k64B+9c6SuEd4a4qAAzstpdnQlOhdK/
T8iENkGxoqNJ5p9/+6400xICw+LN7lbanZ56xLPk81HbYU22CTVBc9ocD4PTWyipRMqCq8HjFy+A
DGYshTJyvvNR6KlnAKxHiBum7jPbVa7a1shn4mjxJKbCCS/Po2iF5aVUVupVgMAl7a2lffv9s9U0
D/y+AB06vaIQCFtQf0VE2BgMYlyZpTjnMlCVtcxlKd9Pi8rJX/vTncZWWnpasxv7ZXB6CLpnBVl8
dgJ0H+AEnv/+rn2Vsz+fEhHpMidWWWLp/efk0vRY1Yy8Kw9iQZwx+3Bg3Q2wjQwgufWmSV2TjVBf
l6SakdWLx/kmHV9Gg1RZiu8c7s8npy5ww4Jkj4xaukdd2fqdh6s9PK3T8ZZws9KE6LBSy6WWbTdH
i+IGRntgQT4ygj3BMMAgQCeRKBjcVCpVQeAZvhvqs1zyCEULFAeyF50Eah9zEtSP0ZupXjm+X9B5
0THiWSkEIbAXf50Kvr2sctEe44Sz3aF/piFjfmavtGaqR61a9hyl9JOLW2ryoyk3oTM84Gt3sqWh
zzuEHOXeaA5BvTzqEwrreo/vAuzwx7V9bSHfri0yAiQOtS8etJ05ItqFbE72oIEX+7Y9usWhwr+Q
bPi8jmTNF+SsY4yEoj6tiNWHDOcOPBALIsCXjPOJI98Nz+EhrB8D8W4Cf41ehPDIwGG1GZ578LXH
5/IG5SsF3VOnuKD6hE+oVz5xfkt6LPKLvr4uVEdZ+89ywV/JBsguqNIUO6+FfCmt/UINxUMQLSxy
vVIv2MJzHLNdH2+s+EFvNnr9LrPAqQn4XSuanYDYG0WESA7FMNK6RSQ4Q2a3U846pCdiiuYg9ZAL
kkcVDHMrWmKGq7f+U5w7qbrEEYHFEUe2uCvoU2rCUyveSBUD96S1e/2+xaygDctoXFovKPOUdK2p
68BwC+E4Y03xstue5N7QU9GyeCFnqGJebXR5avgMUCXT/UDi2BMHsE6YmrCn+EYDBDYshWrWEOog
zRNxNoo0ZuDVekySPbCVnyiDjJduGvVzgBNvmbGSdXYk99ZRlF33B6rW6TMs7FGbqUdH2SsrcWN5
hVOvVSdeFqGr4vRnFXFL2mfEuiBHnPWWc2qCWcPfIPkkRTgyFOrchqeFrRYqWuS24L7AdXkWzQPF
g7d0aPgT6YGzTHHmZQdfyu8S4QZgdgM3o4tqB8Qg+YuO0OJD8azsOe8Kr91x24XoYmB9hI9qaawa
0Gq6U0QvLXIQHckQkEO6E0gFy1eSIDcFjEDplQVQvitI4iSNVOBQBLHVC45bcUcTl7s/iwh8szXD
LvQFGpbemH/RwycQQvfs6640OBGnKGKZX5FR5I/DbqaQ9ZOTGzI39r4AIXHKl8x9uzTJkNkqkGez
eflR7MK1+TwNRLVZFO0zuCot+T1AmHIGJkC7zOAvUswwW1nDoo2WuQFhi2XRNoWFLxFy+ORL60R5
GCI6LiLUXeFQMUUt2FViV5eezeSx1x7kUcNJ8Zqlt4HltqRy8t4EdqXOOCUdP04LaX96NJ97L9xD
5ZXJL+2gXaAnnwmfY7i0OBYFywGX+EsbzHtP+ug4HxNaJgJJWyE5uhM3mkB+DN7YfMvrXGDRxcIV
HXivj1hHsY4F2+7ef1LyTUu2Q/SYkiLd7GTkKGTAIyPtcCa/44tObiz1Nq5ZUW7zfqWa973qBPU2
rW/H7CYCfxOLf/QKOymD2+PWF13JOkQAu9IIDNyu4/l0EErD4yaOFiSeAs86bRWRkCeaJE4T7shh
7OH+Zo+5daOK90V1K0mbWvoUwgeZyBKDwv/GrB8i6VEryJhix5jL2izlpVGOjhg/EwsFT96M7NND
/1A0M1B9MV1Nes+n1xNcIYHw6mVZ76xuJQPMQ0dHI1Z3AuM+q7bNsJDTNf+3Frw0WhTVpj3yaG66
7FFOPvSSfDVrdRI/BW2Tdu/q8b6ntz0ljrUxVRQN7qq8GywZzx7iB6cmUIz4Kn8hHwx5a9ZE4lRX
meP/9g8AkiFh1YCSAa44V1SVrekXSleJB5HMTE/XZ+pHAx6QGCm74YiiLeXuRiSZL3AFJj8IIByN
4S7yOqoZWzNdAWdkCyfx3ncJUPi9aPjqMP0sGjitTI4i6EjmZKn7WdopalKXGuyvQ5A62rPoDsat
9lSuaze7V8d5X9jCanKLKxO6hgCW339d+/e0+PPXp1v3bT/U1DHzx3SUD5U2vVM6SBOEy2zH8uyE
XwBvJaLs55r/O453MiYr1IxqNU9OzAjcAY8jlFdTWWPryzziFY8vtKXc3kYVERd/jtpHiNZpIztj
his4XUOItsrtCHAvS+hcFX8gXKKMRYJeUv4w+7PIEkln0ocluMA0iee42iYwL70M3+/3WU9y9LPj
MS4UmUoSSWYAb6iIl7q4DAR0mX914Jzax0B4QaRgRZi64U6YvpQm8cHUJiMexb2e38ZQkBvTrh7H
Z+25ghmE7KBR9lYs2id0O0H5VxZfBvFF0MJZa2AYl5Zxhf2JgdpWVPe1bDmy/GIkxKURiyCKMxN1
+bgSwdd1NydMdB9Igo7x4xj+CVBnIR3+K+obVsfG/4zIciaorjg+Wj74VmkuIIwTZIiSw0EjIXeI
3zpEDhrZyIxW2Spa0ro6ZZYZj5a8k5t7NiZtLzZLpmKi9XEk7RS0jVPyNHsi//hvjg59Tgs7FjtW
O9g8oZJIWjKJaVegWmLH8r1sWJvmkk87JnMBNs+H1S2ibqfIcwVZ0EvWecBATdlt210+onSzRRiF
m4Kt1A2tZSwuComObryosr8+2WMlsTo24rTxuOnZnzkDE0VcrtrASc27CEU3+3KzKABoshz1PnHZ
TzqKDVeAYBks6t7DMZb2G795pK/XlOtEdQjsCwhwlx6CwmPFOyY3xn3K/DmaqcqSgLyecDwGqa3/
2VEbtXSv2mV1pLRZJwzWK3U5hSeahTcw4hrfRUbltbxu2InJvO6AWUbHjyr6Y+o7yEXdPUQi6VU0
DwOgK9tvvQzmpVgrdhW6kDAjc61anrDPNppr3saTod538rdxoRMX7b+fDpi70HUSQL+Qt/lqQu6C
ARJepG1Pw2bq4P0h93cnuBypb9vt9O/RqSQnJfWXvgDMdQ2i1kzFmXFDCZA9QO78xGvMf8eikXvZ
+BS0HvqgUdJhcB3UDMqSb1Bj78MTn7FoK+NL3j+QrcwpIZIWnQ+s8h2uGQkHo9vcIqn+S0jgcjiE
q2tr0KXzgkbMgSKrunbB4y34ZqNJjB4nTASA/p7sAEZeMINZWmB/jnuhu+2Hxyr2cmtubXl997Kx
aLB6hy6s1jrYSYiBdWoIlvMQqtdNg5nkSpPkQmvL5CoxA4s6zMd/cqCMsGgDJSkkmksyCCBlo7M0
E5wz1x2TcaxyrxA6f+Cgg4vquvf03xbNz18/O//KGTubr5TSoUXJ+liP26pEJ1rzFd1IKogeB58n
jsToGbAuavI3ynZHIiU3uRuTFaTX9tVKnpr4AEeWPhJ0l/LKTiJd0GFxiQj4kduAoZD0s6ltyK2z
fCwreCvRv2NCDPKt9H58DFsu1BVIG8KI06PhlTz8ERKuRKleTdFE8QuR8v0AJMMDtJQYbyHqLY3u
O3m7tYnNEfwXqKyIkkSbGdwAYwaYLmYn8kUATPFLVU/2SvZtCDShNGfsROgp1tupExK63KzUAjmI
10gWbxRscNJAgPOrKcBhXQN/b0wH4pFMaoAQeBHJ1auCWOvTk7oTFVv1d0Pg1SKmRQ81WCl7eDs5
3aFaVf80Fh/VqkOi0dXPYvTQNJ6AGiiXV6MNNiCX7ydBVmPTDxNSN83++BylTiPv602nvWPnqarl
1L8PDyp/p1WyRGr859wnI7+ViBdjQwQivVfgH4OjmmXRxodQGMqrIvsjm17uu/idkLIVdoKNy7pJ
5EUY7bt3/blTbZOcXYkAhNY7MiEgY6W4gSEg7fO1AWyAif6WuRrrEwSzGB092eP+jXknuSRceyVV
9RV0wAUF488X5Kzp2VqZHJ/iUZpUbOMzj1DKZmifnckSV5OQyKB1R+S5xeFtWBCSClP6GtXrQquT
a+BFnBAdvJBfwpfv9Y4eSWPbxfKhfhep8JGCYck0gsnHYBxfC3FnWMssjx0Tu24YgM/snuXeiVrJ
sSpnrAqG8WY0U0jkhfUleMWfEc4WzIJ4USOtsPY+M6lgWKvlzdgcAChbeGb0ZSG9Nwrp8dZcGdmp
blL9oTJuOt2N9tf6/xf0MPyFJkNC9DsgeM/FE1kcC5Z1LOSv0ZwvLqzQi9N1mBxGDdr0XZp7onFL
pYscxhfmwAhnUXnwi1V7gsVYrP3C1eCq314rvL5AVed1Li5MBuwKvbF/mmOs8MSL+yV33iE0Ip0n
HJdxPx0S3SUfI7VsC0OMI37g7tdflXE+WC79FsRp/SZ9KHecazgu2so9SUYUX9qnCriQbk3LPqvK
DezAO3jEGNv5UlIE3hwu8pkW3EYVvJe5arr6BHMdrFkkLjPaFSnsRFl3DdEjxQyKfZ15ibUOxs+k
3CTHvWI8mcGmCzbxe8OKNuwDa/XlT5Zm9HgRYhxXAm8J4WqS5dbpo44Y5/os59/hGs/SwrEuKrpJ
K+esVo1jo+6Mopfpulo78AbrcEcMsx38ud5hvaCA+PlbZyPdRtJSynx+i+Yh9kWCb1Ak0MVwh2oh
Atn7L+ba/zaVf/7kWVe7TKVG9PNBPkwVMUQZtyXxaxPQEeTDNF1C3ghaHF4Iu2jXt60tzo1kpk2W
lDcfrH86rx/VucgEXrnmW58GHufv6uTAMcDo8S2dDw2O2jiaqskqcXrnbZ1MXABv+GS0E6dehyQc
cDNMZhHstxRnTFjNhZovULVCu78W9nhBuAHdSZZ4eyUNQ9DXAfLbkpU0Q2WldTp90L6nswC1hRcw
9XeG+TTarglOhxgzXjmXypfOSd9/9ux9aI+F2PJxyYdY8hpXoFPhnBDimBuZtmjmpLHTm+R622J/
n3pAJRh8aCoMHDfv3Lq3QbRasL5iu8uu9ZenfeKfpwPdkCJDURApnp2YzTDL0770pUMNe99txKVW
LboC6B1aKeWNyLx6Vjjqu1g6FqBRbKsOVaJceWK9vl6ZfQ3s/70aXgdRotGKVfbnCRppqiJ3ZiIf
/Jb1wAMxTAFL3mNFg9W8073CsqsZeVT0CyNeZALGWEKUGZb8xk77O9SUOgpfHmXviQuSQe7G/EHu
NpW/jDtMgcQ6wLWbcUcFZ8QHLZKwcOVRK5eWGbwx//kTzorL8SgIo2R8vWG9IwM0sYx9jNjq9JT1
SLtn8ipLF9Hphg8Rmqy+kHCTC1NXuFHJs6XBh4uqPhDcjbP6pN/q6TLoHwnWNK7qUi+tGN+v9OzR
J5rQxm0VsUi9TwkU0Z+ym1cvWEPFm2BtroznkgSVkXmYza7dEi1p3k6w9Fi7TRMbPi0pH53JAGjW
vCdovNDIHEHDOjLEtwJF6HY4PXfioWwXv7dZLkym+YYtUcGjAof6H8p3I0engsmadLBAKhKvDTmO
AuOYf8YjmKpx14M5l2bpCoEKnfNV13lYwBtyrkIaruNLWGzLEbHt/Fi7iVs/UCTS2e8bF+VjMzhX
Lvbi62CBuUE+QNPsa6f4tuCURV+cwrblYkkdQZcGYyggt8GlsRhaN92UaJ1t+7t2qa2VN0tZjIi3
aKYIWBPso2ZjXR+JpKDabqGePstI+G6OzOr+i9jgS6ciJKKGYkkWC+R5NSeUQWcEkSgfRoGYKkeP
V0gVCYMhgkhVmd4zG52eMCFwkJXZPPITqxMNbpQB8+Mc1voCqjrg3AX5IROKsL5GpdMu3UvKTaLA
aUBCIZ/++bd7GQyC0edwgw50PGsnUPZ1tUgAf9DCHZXHQrjtPiUmdikJN8rf9LRmSk18PQYUbnPr
6J9QEBC3MhtImm2NR8Wfa9atikEN7vMq2erWW6SurHFlqo+pfujrA3ZYwzX25CFZ+S0m6dHmlHzE
vPQ6yfzYoq7slV/HurP1bzJKqXCRZB7E+Wps8MZbgXhUD/Fnyh9EvAWxO6ARy3ynJytGVFRI0Uwe
HkZ1U/49KUj/iCpyjokL+RnWSw0bSdkN0dSikms7uJGUJVx4YUYGiNFOyZTaRFiacxbr6cqmGIvt
mhy4uZgv231PjovpaESrMD1EVIOAo8BphABqMOnCsxDP9NHB+BALdlBMKUinBgf2rEW4dq2Vq/y7
ZaJ0BHOvGZS5cIrPtgIhbnQpyxP05jFh4k5KLkmxb6FP0NF4thTGOfAljJf6SVzyZCqMmA2fynok
w0bkix9m4Ta9rb1hQR1BULAsuzoEPmnWwSP/kCXXV3ahtA7qW+WacMeYlvifT/HnpZ9tAUMdVpEu
nMq7kYw0c1cCwy9BvZNC5BUJmU68rx1rkaC/0yo1Aahgvh9YfPYaJm0JC4AEs6h6svrHk/qa0IUJ
9oJEq0s5wPiG8zQotrSS2ImtmUDJvQfDra2SQxjMZvIzWLVptnbIn6ZuF0k1vrWvxkc/B0XjCTzP
tF01unuSlqf+QS5vZGvJydWqN7l0UwADUV2GhXPSnO/88k6GZAhcC/20jA34/36Gne4TBDyUGAjN
zLPvWYqjUQqNorzTq01VkLqN7/2+GflI2Rvt01vhHOtnKf00pD+jnf7N5olHN+L3BfrCEe/nRUwF
0rdFJfflYiyasrwTVxxhjfd4XEribUF+e0GCd0+H1a5eBJfWPPKhkVFt8d4ToIOgEF2cQ4sYtY2O
pNC9cl3/ls3TdRmMMyC+ThKsn9c1pKka5emxvCssMq+Rr2ObcTro2CmehRkVBTCs1ndOLWNXVHDE
7EyzFqF9K20j9koMN1X7+Ps1XaiecQSi75URzphkZZ4doRRGTXWKIemO6UZQzS0ODvlcQb/jqPqm
m8Ouq4lNQy9LVMzvP32h1/Dzp88raMvX9MIQyzv6HULgqNFTeZyZ5UxAAU0G9zizNNeXvZ7ggrX+
kb2c7giM+2heKo4U5DxGdpZtIgk7yyo23CiylRcfAw2mkY2xP702y2Lef5jqUqVguWFKJeUMUt+i
03sQz+X1iTG6fCWS9quWPV8lMEixurGV4bg5u5lRUp/SPOMj6+eJ9jefQDCB5XBgy0PPoLOFLMfo
71LZS0gtC3ZFdtcVfytl5RPv5jPoI5pBe6yHdXSyk2pZY+OdtEOGSztafWSubVMrJ3ZEndY3RNc9
ZHlFpNK2spZi/kc3F0fzOBNWOTh9Or8RbjFmMJI7nU2vtSsueAetL3UzOfJMi/4RPNWRCKtIBJSm
sjA/pSfPGuYj2aFY2RAKohL0e9nuyBrg0GMULcl2i4wks7rYUVcmW9oBTPoZeNpFQE6EGyuF7dPf
LtV7NR7cXNn7xY3UPRzLPbEBVbU41gvVv2n0g4Kx9PpZ+wKhhL/HQNwy1Uls1WcLl2olRgT4rrqb
BFwhORY6TnfC4WTPrOZVhAgmuC16h7+yyhjFxUuQXZRMm1HcHsUd8BNyUeiyFjsGdSOfDO79o93j
Cwm9If9o0qc2Z4pFIR7uedhzactsvD/aJjlyPmM/IwZFHWyH6j5HRHeqHiEpOqHEN+BvSw3qG1dw
jA4hEJNxnpePqf8W5WuRtiQmt+smVtT9FzY81Zh8Y5ph/DsTrlORmKpOqe6a1WlJ46inOiF1rmRg
N/SUiFBaNfURTHW/GGkVtRsY0s2EcunXbb7LIbFMKNlRe+2ErZ9vBY4TMkor/5CQsxceBn9bNAR3
1Ks4XeaVe4L9p5NO2xu07OFCssGfCByll9iBXRvFigBAiEXtbRa/J3XqQJ9tAIx0kEUZnRsPoGH/
oMso4ymVebxNCIEuxV2nPKbVs1o+GwhJQtS+YK4yhCHDPW1JjZCUL5OyfCgSzTmqbyjHJnLonWbe
9tqeGU+3PNFCy4K11vFsT0+lvDdI0EwkQIOyN/gecgbYWhz0/hY4DRmOj2vKaPJw0JIE7eqULMv+
NWifcx21t7Ro9/+v6AfeXBMh2aTiFAGane0qWSAV+TGe3twORPIaSPck6rbY6BC1mMFagv1Pa/D3
1fvCvOfnz55VRCW7Ce8HPzslDRT5Z0JLklGYB/PG5o81HCPmwc71YC0vrjqyLr2duDoUTox4MJFz
//yba1HFvBxZ1V38Oc6BVj+JuGXKWe9om3oXTTb0u94eB7ITd41MewByhsV5hnPP73fhAgfBYtIj
SWzqgCko8H9eiCzVGWUhFwJBZTJGId1TOI/M8lvUYSJOYlu+wzMNX4soX2cyqA0YAeYjVgX/yrn0
gj93uhZV52Pmf3TCfl6L4VdSL/hcC8EWDK3b56CacT4CYf1iHZRDHHgZBoNHaVXdo8xbxCZUimvD
yov1xPeLOKu90jDsqH+4CAM8uivb6QLTkEPAHRnBRCNGrnm4BjC8oGH++YefPYSuqAx1VPlN6k0j
B9vFcslau+xiY4buaygW5fB+ardN7JRA4OUlt8Q2/6Dc+ku3u5I3Bu4mm7SwzE4lm+lGPDoMu5Vs
k7YA46cVFl2jn+w5V2rC4tpe+nXuOS8bQMhNh3Q6IMY5BjSWzUFIBK4fq1uyopnqCSA3I4SrRK8S
0X19+77Q0uKWffvJ6aj2rUQeo2Pclak/bd+CARTC6UYbd9AItdl0faxD9DHhJjRoAVwUP9rgqA3E
PXEznZGLbNG2DgGY8pqFM8B8Twz3R7ajHXKlRrxgBPh5nWcfekWnJdNKrrN2LNU9vloSwfY2UpHu
BZcT3SDEFi3NAIap0+CB/g/oMzbEawZIc3qH/nlGDLi5Z+yImDh+3rBMs2RV4RO7w24PpyxvPIta
pF/X45NWr0DGFTMrc+piJRKwUpJyE+8w7+eaJxuuqt3mhLkZ3Nitrm9OqB/HJdIhE5YGriuSkxHV
RYtGW4uTzFm6R3nroVDW823qJruUso/jJP+auE1R47Hdzy0XzfJjJNuCWzjaykhXkrhIqLW+2u1i
cZMV++QT+WcA1i8T54rmnDyYAZpPKjRnv4ARghR5tUD3Un5QnwDVVyBIBsh15KZe9XNcXK+/3b2z
zcKwDLP3Le5eTgYCXHY4ZvPstd/AnSOrKJ8UTqB9aj5al/eMkzDgsBB3vP9xZb3+V/nL+/TtQrSf
j1EbK6EsVC5E4oMeb8bAI4zNIAWEGfRM7WY1kqpDuEOH9cqpvC6m9GbtERx09DmxfBLXWlaILFQn
3UUPyt8rV3fxNgFqmahm1KLa2dve5SkeW3FawQnkIG3ZVnRvil4vnZFgZTJ10g+0qccZNT8Kj/8h
7bx2I0eydf1EBOjNbdKkU8ql/A1RTvTe59Ofj9obpyQqT+VgDmamu6eABiPJiBXL/KY+0ZfbaLbR
Ocy+ud3+C2Uq3tan9SwqtE5WA9yPWQ/EyodOX/UYIhyMzTwdLRm50bZAuURlzAH6++elq+QMYw0d
fbpEJukn7JQlTl7U4raNDB/98npjAAEA/OSEWAq6pnJkigrffw8Mi8wcGM/Q3Q5yu8JQOjHWfbFX
7Aq+ykV4nHZu/2ClClVXVZg56Yv9Y1ZN30ymWc2YK/ZyGTpK7YhP0/XwRzLvSlLcU/Sq1TQnFQlo
Mk31Xl5N6rHFMKJZK2gcdNMquq6v/PX4UNwVj/ptWDhqa48Tvh+zPy46hZBn0XKdBEcJEN6hgedi
nVCHFFC7IX0wyh9Jhrb/U484IkpcFaqCTgcmrr81ATdVoFyGu7R32/BXcGnYdjbHsIBi4lmj0cRY
tgvEVNCCniBC1jff7g0jmtY7jYOthVS1dCmV5ID7sX9g2AR1OURWliRwMO98eESWolxmpp87Mxh2
MFwCtIAoxzLrEY1JaHKlPqZX+trwqnW9Oe1mp4hZ/OPinpwD1eIakEWdrr8lMXP+Nmwc/DgNBIMW
DqYTSOGcvKrY181LPR01b1C86i12QFzRr7465btxvsApA+TMG8Wtms6Xpxc09r+jxrmUSxaRZZ+1
AKTvE7bIH+LRn9tKp+w13xqeMv4JnQq/RWM7xywr3Kqol0PouHA5X3zwIqq3Vd1zJQY14SHHjJqO
RXpDGe8UUrCauYyZ7mZeBdxM2f43PxmesCnPhQ9tq69hPJ70pKlktiE4ayR/wG1BD9bKD9RGCijV
xljo4uHXz318SWTkrVJsmaDxvj41bYSiiUqeqq6DDaFZReIhwEdy16iTG6GT33b7PHkVJ43CdxO3
haOP2wycBvq2gi3/sfA4oaXGn6VuiE24yBX8A0oTaA5jo0Dvp2azwTG/M9Kk+vRBCtM1gY2aXQFN
88uYCfJDhfvlpNqQtLA2HMSrUdn72d0p+jO0rZsPYLQi19KGVfqmYCRSOmiK4ZWj3aaHS3n3uQCN
Bcjf97FIIuNeMMpJsAiGxEDmYEQ3Wt80rVAg+jn0rlgDDYeBBmkk1VfCH7wwFHv4nYmOD7sKhz3Y
D//eGOdKAVnm9pwnLrj3LPvPQaMpQi0Yc15rvAiam+K7HsJTADpDHaKsLNxIaN3b2tvp5JQCrrau
yFjcpxU8X2lRcQOWGIRHvJXBo9beCRok3mnDA8LUounlhTeUcINjEL0XBkXyud31eelzoPuUksty
KYR1ZpJhNld4lqcwVPD3XCfA0QLX+oUwToMtAHBnaD5IvWAdBZYTaJ3MTYg0I6VVier1hTN+LgHH
ypvGgqWjUqEsuwt926tyPfJC54CfqzZmpncxfod4pDJRekyASc2G72gOu2rkjY+XEQTGfKyWMffz
EhZhZsqEcewkljC35tqtis3pJr8BbIFD00hn482HM/ihmjH6K/MJnSKcqJnLe8MJJ9HV8CZAfpKZ
1oCXG7bZ4KIjEOuHILluW2ZHPziuEYyP2QNp/llZeA+fSSSlxzXUegZseHpH0YLW/K6O7dnau7z2
96jrBL/yt0EF1c0uW1EyFumhSF9URVlVNB3iaVd2DlpKCsKHw6biTaH6rTuXYVDnirkv32gRl0qj
+99vVLkwdbbFHZv8QehWCDkkdOXew9vw1fwBB6E6GNdgLqxV8kCxhGmV+GK26wDvjFXloeq+BT6h
XmiKn0sZMIUxRABahE320Nd93ZZjWhSWzr5+B3fgZ8eTf9NEVFAzyTGG+uAgcToIsI4OGRp5IC5X
WnzbJ7doTly8v8+UcV8Ws9xL0VgPUcheat4hBqxqhIKRUEmuDjSQWJFc2KGni3v8B6AO+Dfq6EW3
aMAW2zJKcVG1Lg0Wz9AtsEIzxVmakeIS6vLXt6M17czAZkHhVXRtveBqXuLZk3kW3KffkrkTqh3e
e3OXuJiFu5TgKj8is2SWVzq2UHSdyRFBYtml/gbCQLpmSnq6z+I9JF8FZp14oxW3kbGBBD2+w1mb
HtQShAUFKHz5B3rJYrPVXyZP3iL1Wv/Ut/cdFi1YeBcbg4kKTdmSIdnKAFwmOmhUHxplo6FRUT+H
fwIRgSm7hV8I6vpJpnkrIDLvtspzyhTHmF7K4UHRbqfUWlmArrEPsOCt+Y5+aYedmSt/eYeLyOmX
XRp3Ge+w9wAzw8aInFK8wkIFo7MVQN3iZkYcP8e/S08AHq+v2icFThqiPn1yPRvqQAW8cBGdoZiS
JouKJuqoVENIX+x6qU/CEeuz5gipAEsc2xSxqHdDvInRZn2Hx3KaacyBy1Tf0Fb0eX4g9lgx8Pql
V1sfyQW8v+bsrcXEXKq25iXtNXmuJZdR9fMCFydBCUwpGkUWmEerVHZkEjcsALPn3Cse+w1jU7jY
3Xr2T6hupsfAbVeydGWg6Y3JdOgGjoKnodNMTnJJ3uxsWkFqrcCjF7Gp/JbRN5FlRimjGDl1qH8R
7SFzlncK7Z3RBa+KH5rvjCP8UJSZB9nJgtvOiIh298CrMNrC4jm0/vw7sThDwuB7flrUYo9JQSlJ
isGiGldnUGz3rZ0nj2lLLseF7HXdjTBQmDf7KXoCN2UlRxD2oqPvkdYRw24lZEfNxuKUOWeEKiYy
ZXX32kcX5u9ng+3nZS62XTJN8iCHfNXeY76c4aRweoZDPNxnO3qKr7BqM7pVVJk16NAUOR2KJGnc
XXQzOSPPOb8vcnPSZOQXlqNQcZQrcTT75hjQL0PTW8UZDpPdlfhWblU3pKl1ujePsrLKDvNg07/C
U50ZzEqN92IPv/2WuXgLEL+DHZe/4Qehhq9TucmUVQfo+CVyrIsQ7DMotK9rXrQ7JLPx1dO85tn+
SGrvLDpV6Q1K3MlTC7FrwHynUZ+rwuvpnvu70joK0gOYDQdohRMREmUv1a+A+2Ae8afQjFVMRwm8
Rfd88R6br4Xl6TUYOcAlAcsOsPLrtYHXi9xneT0vFS3feQTDtBXNBnMXJI4ApReThEhzu+k6yIjc
aHGJG81ws85TLskdS99RZhaeFH/Xsogkp7KfRBikc35WmGSJEH9CHGvcKNycsG2c5x61M9Tw4NwZ
RFa39Aeu/n08pXPR7PMaFinQ2JwkUZzaed8r3OderG1GbCLW/OSrwUkiR64PzOnij+awWh3//fiz
x46GHb66BC2k+Rb1qNWEURymH6+gc9PWpWkHYp+yDHWNZp+h7pnfBtNxAPl6heu4hM6WmKKTINiX
Evbzb+LvUpYSQ5U8ViX/mxN2yTu1rkpItFVlDzLAReFoRNvrKmmcQMOEJyi24aWm4dlTZMAmRhqV
2lBannxfEns1S8vm+GGvRYIVwknApEHDnLJ4jDAcSNHlzIiAobpW27WR70vELLrkcerQ64CPZ/vX
ZbdFdNQK95V6mmculfzYxj/D9L+AcbN5NQkEDLr3LHjRcg1H31CSKeYa7PA8XWvl3WRn14Yn/fSv
DHBws0papkLZJWGKV9q7hWkONU8Ab2r27AFcD+zcvrCd5hPz7XR/WtQiEGkJKpd5waL8Pw02t8yk
qVG7cNPKP2eNbUQemCokdjlHeAfJE/PG7Gw8fVDXw28EgwA9v1RZn9/in9a02OKJfMpMS0xJVGH8
InuLmiz0pBUTPlfQ1kN/gHkBBnaVcdaYw1MR6s1/UOycbToBSIDvQVPYpDn8NfLJQWoWnc86GnCA
THxltxQxm3SjFp8E2OoRAiX/wcTsbCH8+bnLZoeVFk2dZ0SYslz5oKFvaP5dq26x1nBHfPWBcSF5
uCNvg8p2ck3UMS1XJPdbX5x+z6/6+/Yw2bSmhBjnchalTDShpixsjrNdXLNG1Pc22eUeLaWKjjSg
0VX/U6Vqya/wHLghLUnqB/Nmdt0dNqr4o8Xa2HAloKC0bZ1/b90zcFfOk87UAFlLme2yqGdKayj9
9hTMa0OIkfp6jVhqaR5KCT2fhyhBqxKHGxyWDpq+M9AQS2GlEqqwezNkW9N2CEhDdcuiVYVYT8el
5g7WTWs4mrZPQItQWDP5Et9A16OZkhfvKUN/8QbPMY4hhZJ1lMtfanLUpPcYWAlKG5PoRvUeeWVJ
2CoxDBns/IyV1dyUE7qV6vUQ32COc/EjnbmhPyIgWRA0GWv5Iio5qvSmAwk5N05MYETITurrpnos
+tdI3qMJnTHDmwcoWbfXsP21EKt3RR8rif4haC/UI+fgGl+Ws8hfjYIikS1TH7vaC9BT9eYZ+BCv
lXxTuuQwLa1aBoDGVrvEKfwo8BfbFQ8yUVVgtmGp9wHX/NTYQpc/K0qxRtbCjtKjHN2UDtY5iheY
z/rw0w88pXQ0UKtu6mnw+RXI6RvTYYrgtcqaWUjRbq3aG91CvjWDW1+ECJ5nexH8/C3E9n/v33PH
nAE84lSyiFP6t5u8nmAhytSvxzxwe8jWoEvmkIufqeUYsPndeU74e7QZemGSTVrFPByzu0v147kw
93kdy2s8UPIya0e9Phap01qrj9GGXfyJ1nMiSqQB1Xe5w32u9Pry1MXpregmlKB66ehbNxVthnwL
NhVd5/EJeLjqmLOR74eqJifzZNfCtSVto25npjZiJ461jZoLtf35ffv3e3zg1D5tnqg3pBpptZrE
Ltj0aOSxbfGW4AzTdwxsvATncb8yrE6///92whKt3pWpbESyBlqdU/s0pvcJHMvwRizRSPkfUq4i
4ovjaHQZx1UgkNvh5OX768sRXxLP5Nh8GJMshQSTsdMiTUHw/hTJ8VgfG3YjcjXtvZRcCcgyQA3m
Mg5t/5BcmyffSSMn7VyAida0z8qTOwwwZcIMCN01Hjb0wlXk4ZptLhxEgOrCbQ2lEA2LMnSzCnxp
fpPFz8V7yNVurOQ74ShPGLy7GFdssrsSZFeyHlD2qtd1dsC+TFJqlKA97FKFwEMRozK2BLCkRb8N
/ByAhF2LToNluShaodsk549l9EDa5/swzGdlvhwVTBAPJzes/9TpljqlYf7PHd56mLQDZxX1APWI
KO7XQXOYBCyHB0Rq6saZhB/d6TmVNlO7MVVbGbeDvpZoCEg/K5MO7L59ZBqivaoIlUn09EBkYGgB
nla55B71gTb7FuB0jNDnjHdu5H1NSbK0jWUpU8F1KyL6bU/w1WYTqyKyo03GvDo5GMVO3Fa/jNNq
uA2fjDtr3aBk9zu+7jxeC3ffE/zzzkMGCcLkFkWTawYNG/3RvGSV8r1XbIn0pYAo03Q0mZAs0ri2
72P0442KwjGDxi8jso9t6NG85RIufigP5cssxC/1wNhqE6jn2qc5Ft0a2NQBsbHytYG2/Oluvm1T
ASNnR7po6/4t+/26xGXoM5pJ66ySJZo9Y6V6W3oFCEYY8NTW9Aq23UOGAptXX3rwh4nil++4ePAi
+gnMX8IqV3gwjhvheGwilfbwIUz61VgOAMDIrejxZ3t6QHy2mUGdZGjEmKtI9xCYQOkzbjdoo9hW
5MWOPK4tkaOIkAMYMtcEE3CXps9t7kKgdQRGTMpVJBxM+b3N3wdAN5l4G5k/00y1OwA8zQuek5Oj
/KBD75TqhUTtO+hs8WMXCcGUp0OO1Xd11A/RfT/Pbbf+Az/gia6x4k6I0Lr/DqhUU8u8dX6kBO+B
jcc/LIMYotiCOtRjdaQjnBZw2q/RfKSQwCCpSnei8Bxl6kZBR6LoV+aUrdCf8t+j+5dQdtR3AxKr
5nszC76za81tzY0uHdCpkq60q6p3sL7LYVdCHcOwevDIKrcq9AmIUZ1dyI7/AsYI9YQA6uN0tKT1
aDiFvKqMzAmgB4BEPwCmwA0ceaJpC4h3onuCiEm7m0LnB9ovk7mRTDupHeCcUrQtum1fPBfiPsad
GS05qdjVKQGKVnnn6F7+1t6Fk9PK2y67QrpM9O/0nFMTvpEstCjXBf6+92cr6eK5wmL7wbjQEfk+
TpxfNv+BhmMY8KIXBz0tlLocGlAB5qMFeUP1NMUuZwtYr1vn8DvUTX5M8NdA8Zedh2iAaRvpRqXY
nBwZgNk2eUcQ7BIH7Dtt+uuyPs7gp/t8nCaC5SBUR6l+GfVN5VPYqt7onCAhO/jMh2jFCE5PO3zc
1egVBisug8yJ73PG69JGbkBg70KQ87Nqtn7/7y36vSm+WN0iAsQyoAKFXtbRgt1F873Z0q23hXvF
YS+WXmiuVHGfmC43f4991spaw02TUBEynPweA54Z3dEKmwC65CWYx/eJwmJtiwNrNX2JcDVoi4Lr
Grk4YytieyO4YhGuJERb/Js4ohY+VlCq6AHm21zZ0F/F0ot+dHSlSs6Agd/Idf7qdy9T99IDTl4x
o7xU+kjzffctjv7desv6NGk0o50kvjGilv5OnCEBJLHP7SoZ9klqq79mXj6iXoa/+ff3+96K/HhH
FgYVuibBOF+kSWVRFyffTGaa3r3U7zu3BA8T7Zr4OqzXIqSCX/279m48tZFdi5jEXuy+fRyr77/9
7woWrZv6NGZ5I8JxjHwU1UFU9r+mE4ElOLSjtNL944AwUSC/Kumbz4c7RbD0O2IKrpzZW88BNY19
BUekB625FqajItxMMHyCO7H95eNcplbvAXx5hDvaw9jtpHYraq+Stgl0T2Cka9h+4laPwd04S0ZW
kLkrOIP5QQreyuKlte6KAzpRzbgDa3mMfzboPN7RlWzlGzJZi3/XRDdq9gVA59mR3ka7wpOZdA25
7SfMD+3gAUEsFEGQ/ZSHZ81/5qbEZvAHZ8UO7zQ05WFuPQSYr8XP3TpwT8ndL+NtHmTp+9CtSCbG
6HeYtCuypVx8Gbsb/RnQm+jUa8OpXBRYw8Tx5cdTeaWJL7gP5fnPqXiJ79TrTkBwkrG7CvWigalc
OBZ57wmOTIfuJIyd2nRwpFkV+j3SQObJswyUTQkobz5pY1TezArBKKoiIMm/G+4uIxW+F23z9lMs
1Ao1Q1HAS3xNBNNaHZtSotKVD61TZnZiOtNh9lvQZmUhrM/Rw76sffWtHbR46pxPfQqpeSuIZR3z
1PLXh/mwgaDuLPz8PqpgJA/kcvUHaiIEQbk97fsVmraNf7B2VnAXYVZbjUeGacBvxw36cbX08h/g
5r6NaBdrXKTIeRgERnJijfOogvbPei6rx42fONWOfQtkyVVXLZ7QaBLYXFHQbVzGzVQkO/7G3rgQ
KOZA8O2YfvpSi25eA6OoUecvxfzkCt5aGf1oqltoA3N9iWrODmE3DdG9ZtuY9x+WPv9ewPf52OKF
LCJVIyiqnEwsQF2Pwg5SkUifa54bJKhHmpsq22jPvXkndbep9LPAMGJgZ5/6tTiua3ButT1GePK6
ll3DXDXRxXCbWRTwEHIvycmD0W/F9E5Ut4K0n70bQ/9W9p2IBs+lNznv6X+9yUXA6xPN1wWovrxJ
xBBw43DQwbe1Q15x6GcPqIsx9lstPL86GsCzjQHJ9RIlHWlileg5sDNo5MaNiiCPvqYP/EjSkiMe
4EDhta3KRkgfKRwy99W/P933Jsn8fDCgCna94ncMrC4MbWaB8YVePOQuEPI29WDIlSevGZ0Gphrk
2bjH1WHgyoW67buG4MblbQfUIl8hjC+5ef/w70V9b7ItFrX4DGVTV2HDX+m7kqoU6s4QdnTbfOzA
2itqvHmCANnAwjOt3Qs4vWQDljTgDMd9LNKdpZMvvJGw2gHi0pm0Ksc7VT9g/unH8MpQ88HI8eIU
82zk+vQmFzmqiH6NrGHbxiGQ37ngpsnGAFn7fXKCGGxxqNdgW9bBDkzK3PaClDl6uE5KWMHHoKEf
sBTFA57GIUS9EZ0rgK94IimXPvjZ4PV/l2l81DWfAmw3qmEeqizzwzIkEbeJTmTwKEKYaUeIc10L
qw/YBHgYCr2u2aCEJ8SbBsdqNM9txNsTCpP/gH529vB9WtkiX23Hkz/0MV+djouxaTEkF3Ynp1ac
DH5OcHWieRLr62wd+6Dz7kd932ZuXj5V2wImvElViqlxal+c/p/P8j+ta5GrZmOMpcUc3dBjBpsI
0Awet/ko+kdQwqFt4JUxw6T72jOCQ2VtrXhXd4+korhP22m4zStGySv/ouOWeuZTsqVA71oIopCi
Lu4hfTBroet5YbNgqqMpTynNNNKZ1AvkdcQYEnQnQ1vLDQTPEA9VvcVUoKsd/9ep8UABZn+yiCbY
dsjRLXDKZjM1HlULtf8z8psYdpQPdXCnIrcCKFJPrmY2UkMWs271W9V3LPS8L5TVH0teBOAvP2lx
lSlzjNSZTR0zzo61avS91q1l8k0dts8OwsHopBYvPdQ2qe/UKJJ3a127zwhSiLz5KoPhNaLCtT3M
/f9L14P6/Xr4srrFPefnQT9ZzfzCPXUXQHh+mm9YnBFxaoLessqcyOsvycp87+LPWkIzRJv5GEOH
pdZmKmqhWMs8NZfm/mhZA48gMoOEgUiTuPExeLRs1ALGzK3A9SETiW6KHc+ITflilDuTa3xZzOIw
oELcd5PGYuZJENwxoF8SmN3A4ergXJgnzOYQehH0HR2jdN9OdgLVbYAy700mvXenXeey10izaMpj
iunA67/vju+j3cXbWqatceH3psgCMUIYNbe+JdcII6dZKc+ht5Z/031LNtxk9FPQlgcfjUBq3l/Y
x9+7qItVzDvpU5QFMxDIEOxqEgnD+Nk2dzSo8cXBwSDc+THzhtJBzUoXy1WMo466BQMWelPOVX9E
NX9IPB13AX9G0AtuIAMzuVK9mH9z9iC+Q6BehuaYbAOlRdcRQWpXHC60XM6l/wp9LdBO5qxhtWQl
TGqf1XXS/s+Hhk1J3KN3+YgqNXzKrY5xLwPYSw4+52Lt56d+4DE+vbfJOFl5FPBUq/2AATGlKtpH
3JCt1LO6df1AE9MOjzhsvYESUOCuC/pewe9EB9iOFpHXhrtWdeT2EqD9bKz9+zo+WtGfFqbGeqCW
Kh80pacs1XeGcV9092oN8PigoRaB2I2t/cSy1E3Qd5Nf6+TIOFS6blB+wKBgbaDnhTjS0yXq+rlc
6csbWxxIM7QSSQp5Y9qqMpFJ06Z9n9AgOXTRIYcVcFoV/UHFLEhkXNzbflutGFMwl9buww0mPvH1
SXNIO0JuqWY2hgzNK60QnXCypWE7MQHhjy+Fke/ysPP5+PQ6F6fUrNSsSAReZ4u4Ihq9+0o+hMFe
dZO70Ik4HsjRXynA1TERI5qP1WM97S72ds5cNxJyA4z4LVQ3RUbbX4/piXu9V0+6eBSnQ2sdDPWX
VD607U6EX0rdUu7bdtv6v+LhOskwD6tIjyg7hOlpiKOVHE8r4fSnB4moPQTxQf0h50dgdpWMuZVn
1E5V2fxVVu4a8Pslxamk/0L/DbmINL6fhCOD9JN0LYfbvjvW5u4k/QqorPn/LbKGsx5UDhXpmUjQ
ZiuxwghlU/g/ZsHglIb9hNi3FkF+hSbg72RuH1yCKuHNaK7oDIdoGGsukGjhRAryXNKbTUa4bQeh
vKrNqz52BtRWQHMm2HLYrf48dftIWI+YIEDVrA9QvBAeRo8rnWBpzMOtHjRcsUrB0p6I5+tqWPfp
PjdoVryN5r7On4X0OVd2MnixcC0mPzJoKLrwCGGrrjwr2KLMVWQvXX2slWOk75SmtIFv4FaZjzsl
QkL9+d8XwfdhqyWZhoGaC75EiH8s22d1XCm5MKn5sZ2TopbvRQMerfXy9/SYcWMm2wyOUX+VeRcd
vL4Hi6+PXtQv3TDJU3JScvpjsDzk7l4IXY1GBA0c0CqraCsGa0u5w+eNPj8jywu3z9mfbqLKBIMO
E9FvxM42Dayqnqz8qGLRAtm22ci25c2JqmSs6gn6h4lyHG1DG4esZvPvF3+mpJTQyvr79EUOp6eZ
LJ4mIz8GWC4Ed3LzS6puNG0rRZ6crk/JDWCE1UBr3BXWsWGPDJQYwoXZhv1uZvb4xtouZG7fqVRs
BnxBLEmSFMyqllNNPWotHGVq6AYa8PQaWsDpumLzISRoeJq4gjwDDTjnzyyvb9+x0G6i2w6ZMxqL
uQB3QLf15ibF3tFv7bi9reZy8/SORTwKLMkajoflTCgn5hgqqwneGO3tJLwoveEltK3//YLV72no
/GPY24rIf7/xwlQF7p5uFflRXEsvyea0F6E0P9eQJRl36dIxiJ6i6Jfu38vywOA2WamOtZ7DqFkg
MGor1UrJHYsqGDCrOIf30+upTh3xzkTHbRW362E6qNkm+VmJ7A6Id4MTinv8/oSV4P37txjz9fQ1
4f/6WxbXlyb2VqtoeU6iJHnImnh1RBsiPUjyD3PbMuXH+Lb2cTKT3USNHaXcoVN7EMJXX/gzkg6Z
goZfBIn3/yqS6PFNZK4M5r/0TV5VxB1O1Rre8elxOhagdh+rm6508AdCMSS9kx7Br5d3+RujhLzT
sC5ivrDR2hvh94Cixn390rxbN2KyQc1oneQnPvd7GOw0dHfk/s/GCjYh4huMdSLFER4u4c/OjDXl
WWONvgztIeq7Rb0xSGlYqGleHH2gcfSjSPzJ+nMI9N6A5CDH2v8PfNPOXM48Fs6+rKKYJH0rOGJa
v5NSNAU9IYEkS7xW7Sza5OpGFzZYhuBCKOy06QbkveLS9seDY7wqix84CP17c3wXVQNpRltKnK1N
uZ2XBO126AYpqerqGKleThlqoIKCGj6UBbSgUbsDXaHY01P8IuLKoUJLWPnlaiXfnq6D1BNoE/yy
DjKdxNrpd0VuMz0yK2eSVmHnSWAoyGUh2oL6EH7QQfBEJqiRM/zmTpyKrdC7p/ipjte5ilTo+t+/
7EyVIkszzVuSdJQ2NHFRuqdZGcRAs/hl7/IOH6ADJTeJmXLdxa78O51diWymyJvh+TTYcs7Ld6YL
azj7mT+vYRGnTbHorEzLqmMgXJXKn9zYwHRSaVUFd6aj+FdD/zwJd5a47l14KYwo1zGCg+bTf/Uq
0CFQ4KGrCI8scrDUKJQhiQFxCAO0hNseszTIq1Q876qLQVVGBYCnjJcMhGMZXfequjvJB3EjokZ7
aej2wcf5Go/mD/N3NYvCrSbn7MYyrI51hEOYl1mIX+8KWvgd4v4jMxmn0vc+BHiUck2D7n+Qbbq1
YXpkUXMLCL8I5lyIcYh8xOklF9eoxxEssKe5TbtshS6ChiIowbiSfyaUwVW9zhgbXJyknAHH8Evg
0bO7aBFh0Pj1vWqJNI1aa5TH6Cl9SG9Pwe1EI5VsZ9qL0sFMVwYWzsVjF68rgDGzzoC1jvCxScFP
2cIB+OaVqfw0CvTXqdvxl2PmaEfP//76+vem39dVLlIl00p16ChaecxfRG0lDM/iaVOIhylzEzza
TbvtV9aL4mjPTecUOkyllWDN1Bqt2EiIQ2jbHjI6nfmXAlOBPZ2vt+wQwdGO5BUisoP/wyquTexI
Ug+RjWhrnVYQhF66q1z3ot8I5yrpyg336p6s/raPb4V4r6YHk2NoZ+hBCPvmp/U7+nmpzv1IPr9t
s08fZ9Esrrr8lBg5H4drj/T6xyw5zzxRii28Th0G4GwaicaFwanDrUhuwwtJxPkI9HcFH1Lnnwra
vFTCWD+xggHMGvIXKLPggjg3qr2qd2e823iDpC7mLVRgkX4jwTS0sfS8WITNX/gfr2LJkMPtffb6
tsojBniAuWF08czQkZwZ1PuhzZKKB1HfjO+6N6L8c5Gh8HGNfl8Blmw0Fxl2L4OxOijxJLRDecSm
3WoRq9lhShOHAJ0ffJniDZx3+zPVcIEK1lH9Sw0PRmZLMs576xj6P5DBZg/Cowfc1xEDqA+hKtvJ
Cc62V18bIxaAdHVWeAYNIL0D8VYWVHuqt3EKrUZeobqnhYfW2A9XkptS5Uo32q8Aews8RlGrOur3
UQj1s72uY2e6//f5OwMSkRE/EUVesg7Bc8m9CkO0IsdOLo+qui8Gp9y2kdP26wa3LfVH2V4TJpj9
W/agXtfTkyJOqyZ6Mo0b4lguv55c1d/qxiHBMMsfBrIDXG1iN7mwWc8eFw32Ke0oMvhvQL9UFDKr
PnXlsXgHMIkxyyqF6ofCPvL/sb6nlz2P5zC6JQbjpn1J8ulMQTW/pf/7/CWKL+vrtPXVej6uE0XN
5jTeEjvt6RXivPWI48888x9w8u2hz1+oXc504ng4fExLZEqIXsciV9CimXzbJCX11HUg3AaIyLuB
a24tHpetDJ3kHggAm/RSGfl9ojU/GDtC3aRZg57b1xukNrswrLSJvXHn31XXDXYUkDPsei9uo60K
P2U2BE13w6bZBBfuhTNFJIpEEih7MhRwqMvqvS+hL4bJQAm7TrCUt4FS1fVzpd8G450Z30rJQ1Hc
R/0BqVwyN6fCyQlBoehVip/U06/5wLTivgsvlCtn0EAsC0VovEL4HN98r3KtOxUMz+bUWH+Xqz1M
MPkHpwMVAtRx2IPTieC1UwQusQuH4GxqgjLOzIiFJwOg/+vnGLrSaBWzzY+F7ya0+hq3STbZvfQA
R6YR/pjxWqweNf81h1Pa3+jhbgrQJ7NLxRV+wlV7xBpLxjKb6eIHgTGUAP2941Q3+avoxfxpnpze
dEEpCP1mLB8n+bEMNkm+KcZLx/ns3YNAoKxQxM4+J4vbL9XEuIvyAcVgW7SxcKgsbKsPYtKCmjhk
0wuACcAeEMlxVKrXp4K83t/X8h6lSWwAL0TAMxkILueEFpT7ycWXxytXenrd+HIewy1YeOTr/eAw
Rm7OEG2fRPsO3cWZoX3jt2tUV+unWYwptw3Jky2vmsDTg/bZXliT/P1OpCGJJpCKaY6Jv/PXTy3K
hWApEWsqR2Cgvyz1vVevmnx3Ol3NUNwdYGyTvADXZaTUwcHk+2KrZx5AI+xLc/Xo2+olsPW5cuHz
mrQZEPspYTgZtdXlOWuK8cV80dHNLSr6jPeCe5o20bgnmZLz19lKOVpZoL6n3dC/C6DCV/0l1MK5
o/BlLYu+rWyMedzPYwJ1PRX7gc5jsE+U3QgzE5KjPNhsffBfGr6Ot7mTrWvoywB1mMnOEtSzj/S+
80GNrVr8Vhy4d/gdQtWx2YFmbYf4rMXXpeVyP2sw8J4ua1aeu9G+/IJ5B3x6m33VKmIU8wsatx73
kzsw0sDvI0AkMUZ29Z6LrHwyij90bFSu1qeLaZf4vYsky1z7iq6bSDto5qI+kAtFCs2+/FAsVyVo
LzxpluwUobYbL1j0Jfzz8FiVt1htUHdPhAalXaeqi0MxTaIaOpH0PA47vd6fphcLPdRpXTZvQMTj
4BiI96WdbqSn06FErElZnTycEaranqEt/U9pL7rybqTWuBqZM1+Dl/WNl4aLlLIp2ZriW/rK0Ixi
L3EU0zOujWu4dP5vukEp0nCox1cTdGzTneK1+iqFXn66h1ByKl2xuclpcvofLA1rpTJEJsunTQHt
hzQhdyt0mKvkKoruTR2ULmYEVQz3xYcLiqFj8ojJX9gRQXfDb2T3hNILbi7hmc+fJfItVdcNKDDL
yX0JlQ8bIRPwOCK29aYHQA8Jgf4aE9WJS6R81P0/uu7O2nPjD7XbNe1Da9goB6Cjd+Fe+X8sRkd/
DCDSd7PLVuuVrG5AeWYTlrOMQm7y8B7pTvMP8Cdjl+q7rrgymtu8vZI9gzkNlFQUpAZcEi8s5bsC
Mfoxov53KYvqWyjiU5LIQF7xqBXfTdU7VdsaR+HZGAxyGhwdpjCJm2Ip7qATFQtuquyKcN39pqvs
FJfGVGfmQzKpxyyTSncCgNYiA8oLKcr+D2fntdu4sqXhJxLAHG5JKidbcuwbwm27mXPm08/HHmCO
LWtag8EBNs5GN7ZKVHHVqn/9oRPyySStcpnXPMTqqclxZSH70XzwcsKtUfKtQ0fr7MTbFOWqJhww
vxvnvXj0pVVqMNhqnfjXrdf3CikAMxEwdqYbE4Z06Q2meYBjYwFqMopPeW1Seiurzo/4sBbTkMHS
zjoBOdnBT8RlrVrCWrOKdVPbjbp2OU7tfx9YV/B1lqPDz6cxMTGTvCgmdZp7KZZyU4NcJWhu6g5a
xnn27Jo7pTxI3jmZxOfkGSDZL95dyMqE6XVOIO9GDlRKcboEbgYWaezC3YZuymSqsOrshA1YqJ5j
5vSECi1lbvpQaudpeuMLXOvwv32BCxyCVqXPXIMvED25BHE6snbUn5Hu2roAmVNl9OYdMugdif+q
3kq6usKGn56eCr1DhWkL1vv9MGhUM4FW4uaTfIXxNsmpoqPcE290V2N3cZY+ATfJ+b3zlvB2BgtC
VkrvO7VIMdQdnKin9Gx33gKHpzduHz99AnklFZpOQnCnIdql98+oSkPct+AEBSapojVUuw4KeBVB
OemPuobxQb7n7uiSfKpQvMN+s+X+Fe+Ct4hU1oRLMt5P/nsqACk6ibTQKHLeSqAWKyHI12Odrcx+
V7jEuRIXREO4zvBN+NO85isl3SFG6Rb6xt+Wwb7Hj9wkJ5XhZzI8YyiEpd2A9lZ3qvIeHjUp1a38
MKyDoxiSh2IHv/2bXJwrVyLC6AiWx9wauf4PVoQkFHIkKPl5BmAk7oR74aTvcH7YuJtAX0iP3b55
1Al/W4y/FbykdtyT3rmdjvyqyQYaABaH+woQZX/zIn/tOP+yskvmRNwF+qiErIztg125N8xNjt3G
1v64f3TkORi5LzBILlfqXk5wM4QYac/+qPxGm4ChzyZd3jK2vKLawcmNO+tfBOcncSlsO1ms8zZn
yK8aSyGhVV4086C4k1EbV46PghpBIRkxoQ3tPtuO7ZuE232FdIb7fCoT23VrEHi17/q6pou+qyiU
InR11gR/qeNgMUksCxcpOc7zIpyTcpEdqmjn4SeiK47frrNbXlXaBKtfoE3fnsrFmSLqYusVEljG
bGUsFVtdZaMdZNhcPgJhSqpTYOvn/anbp6rBhD+SnZZztkzua1KiBAxHJkNSOT0gIOzKX0FNSKhX
b/rouZ6HmGfEkKe92B6kHTe7Qubv3HPlw/lKo8jSFTHK0xaTp0Ro+zvjFCTzDNC6LJyyKiw3InKT
bI6R2G39ScZLugofGNan/sesfahnn7MQjRfFNwwIXdPvb56309O/fDZkbpOFgDjYJEXveyFMYu56
3HOnX2dGRLCc27gs5WvNHlQnH57clBF2br4ip88f1E3bY8W0izXHdR8RCTnNrWPt6qmgQdwVJEIp
NFb1fT15KERVJ2T5ucequUIJG5DZRcTvMmCGuse7wT0gFulOMnaSn7f26l+E/sfT+PLpFwMaOY7D
UAwTjgUdEodT9I+KjlArJuoqzZmQvOnBbgjXmBTh99dug/wEIqaTzLMMZZJHHJAxrdyk1SEI0WZu
jG6rybA/nERfMgk3YHOPCbEkgM217U7a/5vkpOke9q9vcNEW+MFM7lIznCpAln/ksHrX/jsa4qXY
g+/biodrBD2u2h+BTTGGQzYM7dSafOJkbAJceMYBpy7A6UCVmGc3HMb+dkkX65uMd03clumkfmQc
qb47RZGooEyYoZtvkX+v91up/a2rR6VbiYlNQjgSpP5+UamHnJNKXWbq84glrElrCkR61P2FIS4y
fY4DyDjsvHZVSYyq1nIKFYYcaUsIHY9oaXWZQFl/CIulJM/1coFrUZkQ0nAota0XnJRiMo5Mi+dY
v2dvtSpcpCMOR1A4X4xFD7+UsYcxl2YImmaaM1MGu0cMkJTbKKR6MzdUf6XuE+hTZi7q4d6k8az2
1ceQkpqB87xbUzRmn6Z3c5fSoP/8kU0dC2lEakybfhi9a02la67QQ0fIGbHaVYJhMj58srFshjnx
OLME2tmeFZewxmeLiaVmLIHadc9Rg0cjOhvhKvbepGrnCkuzJ6BohRvsTF8qInFL7TN0SZOypyP4
txhSMv41+WONwoWK2cGly4VKVJ0iXGLK7EFk3ytzGD/NW/oa3SudVZL+KFhEbI2HiEwudyHRaJAK
EWw7NOpQULEuBNQh0Si108nwGR63pWTTPyXqnhN7rylGgYqV5AsdYFGM7g3SB1su6qvsXWjoWs74
65N6Zy7pyFon6hYF5gX9hiT6xJ2g2YlpUJ+ywMlmj+NoKy8KHa1oZaWTR8+iOs2mRKRBeP4w95Lt
0Udz4hIh0C1omI5IwWzIe325YL7Qn1LU6gxpTMs4BuvkZdzgVcDrg+oGi2xorSiBx03/FJR7zYCG
rlQ0hjRfJKJNnllZcjKIsH+pXtvBCQVrwNEV0F5eq8GRLx0qq8TfFNFWHXZij9sOfLHkPuht+i8C
vx5RWnIrOyWmle0m3w5pFT8SqbmCCX/KD9LOfRajuSRAUcP41OI/+ey94PqsvoUa6m/iHNEjR86m
ulMf5fjO7PYK5n6ZUxBSgn0eIzcXuQR2HXtFnOf1ccggZqjEnNwiKV1p5LA2gwxkYjk0Qc3fK3tC
E5BJYTvxTtikH0ZmV596vI/2+XONNTX6XIiuVCKaWjgwxp5oECc5y5+ojw/iXUda1VJ/vXX+XZF8
kj/2ZVUX3ckYtX7sV6yqs9FYb7SnYT8My+yX8QpPqnMQMyO5kaD5ORKi+4d/X+Ku0U2+ffpFZ5K6
fqD1YZWeeVEREUi2Yk9SAl7I+bCY3CpaC8qgegvNu3Z5/Pa5F7d+txj0yGia9Kyf6YVq4EXL56aK
A0mwqH/D2pBHq05XwSPH4KKdfBTxJqmX5rrZ1BEu9LEtLfl9FgVb154t3BO5f4ReZHaDJR3zgVsw
xbW24NuCL9oCwtNHNIAsOHqaPLtMYnwt/SSsXVAm232fkoFCZqcAx283fqLpv3x5YH3dIBctQap3
UVmqfLL3FN61R6BC94OkMU4b/4mk2RX+Axv9VZN/3fjcK03rt298cZA3hWxGqcHnQhKLmRJCBWc2
2wIQubY6V47q8r8ducTmxotKEsGNr3xxM9cbWfcigbGHOe0O41ftIUSzpdGSSlvEnpognXBHP7sp
VhLOSoEVrMincbgxr/03YU0It7xvXhAzgRL6v+vcTptFszDvG2WuP8qH6VUXLJSaO3Gjb6SjfMIi
GB8vqh2lPe6citAlfd7MaHxnWBVbw2wtvRqqDelO8lbaXc50HkblVAyZVTCiheThbTponpgpMJ7c
m8aOufmYEZTlENqlGsf0RW+modlZffXvTUdYxg/Yz85neAJZ6bv5ED8qJzeeY0E8fgBxbm9N9q7h
bMB9mLyA1mhwgy/6bK0LtLic6JDtguDhJ9FScSTJH0efoF3LVJYNmY1/dBhvtgEdyFFnS64GWDwE
6dpEBXUD9rviCEQgCvEH8HRVfLVoJb5X43TUxZmiJYRiDneGbk9ct+4suHeG+tIay9LdMPeMNMEi
9rQR9u64ojbaElEiZzVCcDKh+lzd7IRXgIQpdRLY1cqiHObSi8tN8mn2qHy0xM161JINnhd4HFFT
ol3DDQzpig1Vn7nPUTsi9dzWvwkdnhsvwzsEb8VBvNIpd2XmNPLZJwwlbDEa6P6AaY3mwhiWOtDj
xgzxBgWRWRrbbh1yw8oPurZND82DHJFi2TCoPlTNvMYzZ5e/FbtJEAyTXNnm433EOcl0sz1GueNC
VpRXYrDF5mfmvSfCWzYwgTvdeJ2v3LO+Pe+LMuIFqEEll+dNG7kABS8xf2Gd82A3W3rB/8X06WoB
+fILXxSQ0RD8QJ0+EaA0XRbCqjKmmKmK5G4GNrzSU4h4A9xmOKYxB826AfDJ1xZgCorCvXIaZ196
k89UH2mJYCag3Ecopsq9Bm2T6GJHgWNDWzjMh7cWiv4709WBf5nLDqoT2y8XMb64xrKPreaBKYQ9
vIjAFdJ7pszVBO8yZu/zW1c/Yypql3X+62ovGgEzViQ/UvCXB8fJ/pgGdHFCAPC2tkTQwV3+4n6m
7mbszuPYW332QOdsDOSG27OGcM57vd1Kwz4JnvlySryEY8ZFvnO3Yr0fYMInKpYeOyY5WAhburkP
wrXXRPOBwACdFzBcde5BhQKG4aodF+D8/DEeVcua/hRe0uw5Ju4SkwKkCEm0S7M7uSQJZIGFAcjl
gySfem+/85UXP3jQhTeD2UWyFTsuMemmqjZatAjKlzb9qPTIkrCVcE0CvzZi+uH6uxnELXPZcgEs
lEX7NxrbuOmTeu1IMQW0AQxYoThclj+zzBM/FPTkrHsnOT3m9cYZ6lMXPYfmWnSKX+1WXmJfHsYr
Q/4ws7tysGJQxv55KvK3Qamr5fjLevSL0Wo04s3G9QVX7UnDgxpXsqMVjvkzO8sXMaNAUovngbEy
xU3nFHfu82xdvwr+Ak1K2t0oxuq1FoMMe1kjAFL6GWzeKuaINWqTnOHjddNc0jBsiHgTF3Nma227
yIffUvKWdrsMEzK3e+nrQ+svSopdAxJ8p/a7mXZf8UZr+DASiYCvrJk2+Ec7CoJdrC4DRzBSS2o+
cZ8K0m1COe857NZVcET+7tvpnmpKu6ksNbRf0E1IeDSdQtz07dzQbsuA/vru/XjbvnzliwY0DoVB
Hgy+sqn89nc1QvuG0WOuP5rJMS5epPpNqB9bbQcNuY5PpXxKxXOUs3nx2myVkMsOsh1hE1fHqvmQ
g7uwx5lmOKTs71m5qmbPEi1tVgyMmyHoFx8R2tyBPDxwWfVDwzGkOZnKp5B/6jgU9vlrJRz9biNK
TrCdtMXCGbGzUq0qeacXTzFZxKrPOSTdzwhNU+daa5t/guRXPB4ZX3qMN4l78eVXQ8aqBvIqNizv
abYkDkZl1umdxu6XPj4G4tOgL83ylASP4rAPqGbVWya/awaaQm1diWc5J3y1PyXVppEtQZ4nA7db
ZoRhstalVY6gOV+iWtSCg3jCc6mAJw1vA+fepTCSFeLI0paQifTx32fXlZmcDAeMybWqo+j40bs0
fi8KRVwm3Nzi4kGY7WD/ywukbt2feNjVzV1hPnniglt6iKtKDn99hQMWrubtQqNNc5/q+mj0HxoA
6M3xwE8Q/tvaLl/kZGiSOsqKhFNOXLSKrcEeeCi6OfiCi0lsvC+jByE5Sf6hnrcQv7n0bjUF10n0
1HYZ3ulEnZaqrTbrfz80/edLPYGYRIrhK25ApL84fvtBRDeWCM3ZNPY4KbTG7wRbY4mxeKco1kvZ
PRtLb9ss+98dFlGW8NjjmWYX+kEjLj31kGG89E7YWDQK4YO3ih2GHOBUwhvsVZlwFiALwHSiNlYq
9Nz6iFWO6j+4wZMWLsP20K4ADBJiOdCa5J9+9U6PFshPsrgxq13UPTdsukSf13gNY0O9MOVnFeP5
btiVJMAUq2ai7DP8eWq6F6/ZZoKCY8iWuJx/P6Ur6tO/UO+UxAvl7IdKKNQJayh9rTnXIJApQ5ON
N/yqjWXSPWKgRSlkYNEDp4GbyDCpHghjrQhJC5bgLf4+Lv4EzSqaNDX+xoj2/17clTH998Vd9Gxw
5EehLOTmPAAAx9JOVP7gzVzMjXatV1tNWHANEQid0WGQVBaNQm8P8rxcRsZrEt7/ezF/p0nfK+b3
xVzsJ6a9WdMXanMeg51WLID1GNanOEGO87RihENcNmUqRqy/aNoVlGZzklltVBGV40a0NXIQJsdx
4nG62ZF1k+myim8rPK/QCL+v8+LymHqqJ+clD82rTkXy6aVzZpjSbAdke8Kzkzdz7jd3QTvH7E7x
njrlBJ8AEcjM6VtnKJe4NN3YZPKVGjHNE/5nk13cvZo6HjzCTdlkzvS2S5Yy4mWw6ftnUE61cP4m
crDhj0Jq95NIcotbb9Mv8NsErBxBIm2iCfG543pKfKZIw8CC2yWaJBYcSosRV7db5MPrr4Y85TEz
kNBIsPx+QwuMUc5l0WzObfo6q1ZJvYsHstqWSEZq8VAWK/03R2a4MO3K3PT4pCL4hxcbBnYx2+BY
iEmgeGrJ4A0WAXL3Gw/1Z6IJcYvCf5anXnRQM8/oMqXRmzN0h3AKXG/exgW2pfi5p2vcZRXbL1ak
pBkAFvOx/z1WJxyRRAwlyjlOfLm6GNiO2jMa7drp4r2Xz//9xlx/fb+s8AJw7Nwo0yqF2jJ224K5
VgTKhlWgX+17UmDmDAjCapv1B5Gy2i1KSE0a/loVCriyu/G0rmjGvz+ti9uFoOV5H8pGcxYlyZIq
7v44NT3JaEO8OwUcGXFzCkYhPvruVinn3HRGKGC14x/fexuZVEmRlh2lvEcWfOIc6UYHeW+hL4tR
s7A7Gbt7vGv+/QCvMF6+L1r+vgN9o0skccZPXM07wHB01jpz23smAqicsSlNOGO9FVrNfu62Z9c/
afBgln6+88z7/wdBc1qMISjkLOiwby7qn2ekUS/4s4aDfiDbWHzIub5ioJO/xo67HhhQVPpONO/M
x8nHP6oeIu/goeUwlOPI+X7jeL8yaf++nIsyhyDUn5mDSzLF2hcnG2R+DQ4JJgBwtqWQFPtuuMNp
SKqX2rDAeK9aS5Ltb6gTaPfIkivEmxr/67WXSiGaDNeYol38YELZC3Um84yE9E6gb0TMoFWLxrC1
DiFjKlu4o/tOEi5n4mPPQNs4klPn4TlbnFRMhpxcocqtboFNN5d10ex3geeljei355ngRNWpplrI
7lvvKHOkRAWGbcuhWRvNSg+O3H3OSrHHTi4iXJ0ZKSORiRng3NjaU/H8cZp+eVJT9/aFDFrrWj7o
g9eeKf91/jCyr63qDd346C/H8l5UbLNdEDJkItGwCEPrjQW/6KInurubbAH+anOyetuH+9ajhqFL
vUU4u16/vqzxov1wE63JlIHH1r+b5QqeFonSJrP5SYvQWsOHEjgahylDcmdYR2Dy0e8bT+lqD2tI
uoiaX/+ZLqcnTR93atBycHbzgtF1jBynd/5OwCcPczIQMbvDbVo+uPjokqcxF7Q5MVU6fjRcW8hi
Kdq7LH++sa7pXf/x631Z10U17fGAjUopas/iEXuebJiL4hPcILfaGYOFZYRQ0VrY7rBssVyAiEx0
GkWVG7Bx7uHuLYIX4D9X5K7mJPEES92im17x56M8fFnhxZs4m8kzaajj9gzs4rzAyGqeRvkpwXaS
6vSuDeuQUGpt1TwhjteYc+5pb4mHzFGX6LYqZX8vhDCxwqUbLvWDcizf6vtGJX8DVMjxyIxqF/qr
fIdZ5Y3KJk8P718P9/JtLcc8MioebooeFHDfV3m8EGTtlPe1uA+ImYbBs8ai5Bw/m0DHmHMWa98/
ZtHkyp4+JeVeqDduY+NGyAxPvhPClSzZUrP49zZQbm2Di5c4ysQIP56wPcuW/yD6czleBFjlQbTq
f7UTxbtv4frOoUWS++2OS2N2aOnWJacDecIdcqXoSH/b3OZb5OoWG6CqfFHO0EyOqMYGn8xPDEQs
PHq7s/bbJQUZdy9z5+X5HEV7Sd8Xzf3PbPXvr3VFIPZ971y892EKbjJE7J1wh+gkKN7H1kSauMne
osrqz/578QgpJYBpHS28YdGY2FgvjBLwDGs7qzGXnWILD3De/BwB9zy58fZdUUdN6yOkhXNYFH9o
SZrBjXV8XqkK8olr6HTuFXarLqXqCByhbSf5Yo2+8aYUaPriP3fm/3zw5V0/mhWDYfpJyygOpl2+
TgDIOGSTCUmvVwQIwWFrIwtKxq1a/L9stf989EUvKSWl73cJHx3mD1n66Y5rYzxOY6+Oi0z0O8qR
C2orcj+B45jyjzj3PoYvuvdkIDE0NzpGCIm/r55Gh1NYFW2xBzPK37x+HzpGsNXUXeQ7TXAC6c2I
bq7vxR7nl00mWg2oOO2qMyhrud1X/S4RHm9suJ90km8/6F/HiC+HodRJzUxT+XIoI+ipxKXan+Vy
7WlWdJLmUrTtxAVbPnx0m2UQ7cj89Nl/junc5OXe2luX4kglUmdV4rO3YKvIMZCO8kR0BCZiENPi
2NJeyk2+FEPr30/g+lEL5RZCMCDsD01mojQz3e3K9lwM63aB5Z3S88at5IHUkGo5m0vJLst2xJ4h
y2/JXfudL32EcPMby5h20Y8N/mUZF6W3Nme9HlRFe9ZI5Cb7qN92d9qLamfH25668q0Pu6ieYW1k
JqWshWnvrRByFPM8cBRhJSPI8uH6YKYuM6SxGKAq98YGWPzoHxkdcXcRiVHg3tEUq0A8uOPZjNZC
4AwRg14oUzceytVW7ctDuSiHnV/U40yr27NhnEfydIR+jcuc6DAJV1Z5/MI4snoxmxPsFZqzfR3O
Ma6K/n8gAt7MpoKAR1WUiwqQzEw9qqNx2iKWu5Qd+XeDeY64zMggwN6LWkTIMxFEja3zDoFRSa85
N5PsV2biefM8e0yhajcn3DMSOu0sd+R2Tdbt4ALNW7d/3uv38y/rveiRZMZvrTl03MvKUzTDDGkp
ijuZ2Ml+AcyuLYPVCMub2F/xrKebMl0xGESDrEpzsV30/MrJOiMWFSF1BGqbOOkyuflMf87cKDxf
1njRJXVKkMSx2LbnAEKU1D4i+iap22YZlY3oqC1Bu7dN9xtdOpgmCebCU8OOrLgd2zMGJCQy4g9G
uCz6LZFWc969AtEwOHNEedGJ75oUYmj51tYL04dunWJOHtSf/96f/8t79J+NcfHSxrHnSq7W8yXU
hUQWLxI9HN80NCBPUyipQti7VH66wr4bkR11bxBm6J1oqH7VzacXHmpoWhMwHbm6FWV7VV4kwrka
P7qV+vDvpV69iAGykjGD6tL8ka42jnIQg+SDQhzl9wAWlqPnxxAMmMKGmfaSzOZKXKi6pTBWkO3E
qf2Vpp8wSNfaJQDtjU7nits9Dr3w+qeYxysqjNYoPLkYiwlgcJcNpixKShbBJi2Pkbn1pcPMXEXK
pkMM/dSe4aVhS5RrGyHYVq9ZQGrHs8H2cFcII83ovnRpRa1etapqHqI76xySUGgEAXfcV63alkAk
BBiVXFO65EX2BgtDIlFxYGu23brJ1inDPYJX7BsP/VqXitYEEbEqEmCuXdRZX8rDWhDFFgFzMs7z
FsjG9sSlsq9CGx7KenbUG4he/03x2UewED4zYxloq/wPbbW8nEVr/Y+yuvXwryIYX9d1UVebNs4L
eaSglZ4jkUgSbcZypYx7HBYByexiObMHYRH6C7lYQtKcpbTVC7UkPmxZBYR510gOb2K112ZNuCD9
52lNT/NLL5Jrcj+OodSeByw2652qVVbHGEAon1wf5dVvqUitVhIst3KgZLrEEob6ouPCJ6kraAx6
vtMxhLEajgblHA6bW8jBFVYDe/bLAi+AHy0YZtngydPPOVLo0zk88WE46tl9Kx0UYekDaPSSlcj3
jJQRd69d46nud4RY+Yzw4+oUmwfyq1KXP9sUTlE65n3/ljjZUZLmrvlQNscQB2M7uQUoXzEx+77y
6aD98mgVTamquBCmNi84pMpO0rZk6KTligQVKL7YPMDzpbczJKtvN608h+4j61bHS4UiK1jiGj+8
Sg8KiHJJ0pSFNhvfQ+UYHvCqdhdJiDXw5HkoxUctX1fFKiNteV3tJqeGWw35Fd7mZO4NFAgWyOT8
L+D65cvEXeJrUa+0RHUQyvAMw6ULn41NDa1m3q5y0xl7BuDSJkoWsu3TPN4Hjv9449W+dn59XcRF
6a99tRA8jUXUTk1iixas9WGRjGv6AChLQ3EXplwY73vIxNNQ+W726U1WpnbkP4nJJ2A9uitsP4qd
MHvN89+3A0WuXua/rvCi+NR94AWKzG7FRnjO0W+SuPXuw7LNLFiFMdLx5Jy7S0B7pkH1gXnC8Iv3
Si63dbpRuAM7+YmDl6VCmM4+cDCg15OsWbQtOdyW/36eV2emX1d7UZI635DTsdAmxCs4mbzFqSM2
G921FNjQ2G6qdODCJFgeVEC5x4aqlXI5uXezu7zfEpyc1qsMWXQhP7j53Uz7kMuHKOWaQgziPOhX
NexUktHELfRCXVqn5tbEUiP8hYNzD1oqrJHiKCIZo3tyWPOn4E58MoHftbkc2PkB+g2nS/hEDSTX
yWttqd00eBMGBCDlLwVj3mCpwB2HpemvQ+gUIX7pK8FdzrIlll+3a+XUHl1eF74+rota2YRmk+gz
tT139zAjYw6+hYDEK3xO600LH49BF+5CTAJtpVgVzTrxT2i+MCqdbDMKaX7r97s65fi6oIvaGIyp
2/YNuy1c5w/AAki98mErGqsgxuDiqCXnGuejwsamNSSHeF4dmLo5wb57x+phjB2tXHX4qS75S95T
Xyw0A8PVs8brc5OCcnW8hh8ukkJF0Axdvnh4XlPms6w3Of7ea6dKzjM4zfi8TEQ5QVv4eGsDbYjs
fJiq8DOQgGGKlhtoYtfKInpP46ViLm7/qH/nGD9+1C/runiGvdFI5uizLtUiatDIP1oSVzBmXE9J
vdhUqRbagiY9CrOj1/wfLg5X78JfH8zFMSESyK4l04NJhykfsuPUGuYpcIWBKUxMGs1k+/ennd31
4Vq2+0OFrSPI2K0r+TWw58sylMv5olbWSWhMz0E5EeQ3L8sj2ZWLzD1NAR1dvVL7Fb1d/stzbs42
r0GgXz/74q7Xe14U1wMzLe9JAYHzIDIv6d2KJy4my3zYuSCCOJneTwG8+akTdkW+Fj+j19tJM8r1
x6BAHWb2xejrooCnITkEeTKbDu1sNjcFAD6KVXfu4LrLxirB/5fqUmw9g98Ci57+vh5xXh8/tP7B
NeZjbafaPvLXZCm53JkmDRr8W3e48+RPU7r3C4Zk4TwZ6T+l9eROe2+OoR0Wp+xcaUct3bs5MrZD
rnn/FxreNeQJxhvXEUmSuQJcXACHyM3FSPS6cwTbDhcMZismjjBWWcEKxFlkNfush2NenpQasrGI
N0iUrwvl5qxFvQaGfF3IxUle5qE6zHoWgtu/5JjmXmt/9eJTMTv3qDzlnU8iar0qqFFh+Nr0rxmB
afYk+xPuw+E3A2Sj30jFmzfQN7fPaKgTgt1iJ/Lf9ORzwEn6yYQrVq6YTD7IABWz16ZYlojI4n03
22q1b3vyo4/Hg4v/p6kdannbrdpbdJsrSliZtmn6H3zDn/rgIG1CEqj4mrI8l829V58aHnljN396
uKWjDeemJco1v1MYz0ubWCZ8cIUbFGaotrjyPg1cXnF/fejIosJAD+oc4XHxfa7QANVbPyEd7JDj
aYukrnsoxG3ZfrTyelYxrWpEZ9LT+MRunUNZcQR1Hpm/cw2/tViz3PJ+lm0nsvhjeu/PKwwfbQFv
3RL5bZGuB/VXoxwV3GfFfpmHzr/7jmtYCZdiwQT/0/GR/jsI/9pM6sPY96GCBaUM7rBUyo+x2hve
QhdPseAgQUy0uxohonKI0Cdruz5cJQDvHkUBRec81xycudv4kAmnRn6c4QyV4R9yUG7GGU/b8OJw
0JAQMIwjB1P5YUzmSZnZtG0jcDg0hD7gpDyulEnFNpE/VXv8xELvxv3VuPWZF02ZbwRV6U2f6e7Z
GylcBMmSA0uF5KhZs5fQRRNoca7rjLVs/4EYCnmDCn58551uM8DCZfZW4JU+YUl4YivjJmbUu+oe
m8dsD791B9EXzxgEBEGjWr57Hl5CJKnyvCa9NX+WTMCodNWSfYSAbuN6czE9iMx2nlBmzY054vvZ
g/RMZqKKWXG7lpQlnnBZCz1q3Uw5qU5TbWt9B7c1GR2dOIfXpsJe2tJfievIUmvYjiRUPN7yWb52
kH/7rS4ajMbrG0HreG5YLDoBQcPCakqDxCxzkhYm3hKdBJyxTwY1mFvdetWvYT3YAOCkAgmRsN7L
C5LZCgi81JCPX8TsWatfCMt0PVJVi33ymAqWklstkxtz463bOYXV6bBigkn8IQy33q8rglX522Km
PfblBUvrWO4VORYgb5QBBn42HEeMDUNefhpo38GWSBatTEXmYbXNfuwsGoqQqBP+jdTDuRjbCTdR
XIawuH+UxV1hHHB6r9AMeJPCx98Vz/3rbOYYMXGq85xA8WItFuuI0QHZruqWqSWby/g1+LZAzEK9
JwWzw/2U7o4TFdnpcmK1VBukCg0KXlmb89dGE6r+WxGuZ0DbnpxNJsiFiyKdxAm7ZCaq21sz2An9
XC43RrKSa7sIV+DD2JzrfC/sk7QH1d9qCFSR4JZQdPmhj2OxH81jzkRaHJ41eMqtvOMcd2dzhcBt
6Fz3Mkh6jRDoVzJsxOF9Jq99OJC72adwzAcLPxJiaNXsD/+n6xcAM233HhDXiDVgvC9mJxEXM4Bd
trpgQyT2i98ugE1na3cd91DMIgN83Wx0utoDnwnU5zPTJ7LZcKrc0r179YlxVXvysWPRl+pTuA3L
gwvWIaPgtXBBoUyjGxnfuA2W+tYlua1aBcmiTQGGLI+UhFJ6MN07sdr14ibkibr7Cl1suYauALQV
o+Ew6LcdcFwFDwRFB+OyCsjF4xrFLAeFqG5LkWRkKsyqQF6Yco1w8lK3es3RsKAe5sXOwM5eFpCq
WgNtcH+Mxz0O95y8OuGgjCwwdAZTXcxka4geSOXxslu7+kprhlQdOQOCBmhJl5qGMcpqxRsZf/jD
AQ5972i2/jxoTl/v4eipCKhtDXiR198O36QS4YpLO00aD0HqnzG6wZXyPAtvclu0K6gEPomKKuHg
LRKWfNFUVcmscKNSHs/Sr6bEGO7vm5bY7Etx0e9aUkMnw2lYtZqxk4NFpxB4cYcQGb11nPIy+FbN
IYbIk8NdIuEryIH9zn5z6OWVeUrCrSeigXd8PBpyOywtfokclpEI0QNQKF6L9aLSpjh1NHhmuC2S
fYqvH12Be+rStYznR8E2sAg+yfdeMZcJ9XzN5rnnVNUhjW0UeVFTWXAqDWXTe7esEP9e7C7OUAOD
TRwdNQFSu3lRl+so7/oqbgbqMr6zvL9ToqQqnvr2oPpzIoM00MZHXUefLK4j4djJzGjd8hcvVlay
0W0cR+OVa0XB0i9zR5LJbKnXbXuq7W4rf0iYrsi/Gm6soaMP7Y3TWJz6/R+rx0EOHaEkqXyD75W0
VcQyz/IBx2sYLLwv2XJKx026e1lYTvJpwDvyoocZhon9LaHKFdckqOxfPvxippRpUvBfnJ1nb+Nc
lq1/EQHm8FVMypZz+EK47DKjGMX46+/D6nt7yrJQuhhg0NOY7ndEM5xz9t5rPYvitOPHycNyQ1i0
01tZvo1MbFbxUqkUhzSB9pCiK8+XerjWNZvJNgoKBee6mD+UfoqgZNQeI0bk/Yq+SO3/b+aFpqzS
UYfFTXrX+WcZDkGu1bE03pcADz7YOU4Efq/qAzP5I+COxDU/P4AlRjsFU8cq9rSeDLt/Hyj/gEF/
PCVDRasoK3Ov+KyGDtPjMISnZKKcYLBR2/QE0wHAcuIJrt7I+xTJPkyOiHmLo3qm6AhPc5jSka4T
sGX9kX8DdMuGkZPdi5WXp6wSJ0L3VGV5raF9cW9mAgOJU+K+0Q/5/kYlkagPVRZP92GyMrAnMgx+
1R87kGJziiIQDaZsOIsQK3GpSubDHnCv3K4LZSC2J5MzOMFXzILOPkkzlqryVIXjfYzmwJK3srQO
ETozLQNYRmvfzYvVSPZVuB7E14lqKxA+LPMBc81wh3gWP6V91Il42ZZvlk5Wgg3MpL3Fi55fKxUu
NdGBUIGhmsMafnq1JiESq04SBny8gHJqD28+xCff8KSNsKeeo+n8LLSH2no121eDiiKxWARvU/Op
qNWFWDxWjuhpSBqJbY4BqQeOFlI5Pp/YuWQ2fY04wEg9xE/9l7kLHgHAJ8jpEqz3VwdTF2peUFGK
IZrmHPZw/qFEk6IIVs9SMhTkDffYL0tjd/QtuCCLDNna6BodB1YStqw/xfeocRL3r4XXXLCCKaYu
qvNQRWYafP7ww6AZpEoexnvJ3OkE+44EpXOWWM9j3LLE4X2tTXlpdvDtF89abKFZhsqosYzxnnH2
iyos7cAyneZW1fbsgobbOM0WUGlXkVdX2te0zBcX8b//5LPlQWj03GRiPN5XbvagvguJNz7CKwM7
UrvKOmRsoi1Pj9E1P8uFSu7vv9s8a6lVPO5Qmf9uYYMdldAXR9tK6LdFEncYRZwovK+tLpeqoG+/
ebZfMQ89dpnCbqv60MWMBad8G96w/wEgxebxJkzoVISlKW2pKy3ES6O6b799tl01DQ854A2/1wJq
INE1gtVAgibLyZymCpfFge1ksxYnDojL0Xieu9EEPJLKhZYMvx+MttEh5NaBMD/3zK2V/mjinrn+
EcxnsvMN4683wjw7s3WT+n8PJSa5D1ihc5Y+N1j1hzkINBnRsV99MpdOEn//5FlNFomnsUCXPd5b
yPkh4cYosqeHOV5TfcgWqeayLaVXcXAXtxudzZmQLIRWhN18326m3ihUSWjGe0yOruKlG2mpv47m
Aa3MHCk07gnvWwTaMnEDFLvr0++rn/+lc/vfV3D2hw+hZgnxiSvoPMVjc05dwY1MLyL/zcm1zdxn
7AjtbrKXo3rlE/zTSfrxnP/6688226MGCU+pT/PnQKh6+hnBUaDPQXL5Ss62DNa+MhcSBDv/CYtl
8FQLd9ce/MXOwN9//1lDp9XLSNdF/n6QUeoRmgqnEltFmU+8ik2EMi8f5MJh2R9OrAp17owvEGkM
//o7eGlghJD0f16Gs43/1GYKwWbcDor5VGKFOGYcjBigEUAI26nndOSIx6d5vTLRXGndHpGKBY1G
QmW1CxhQZEwj52UrfQqxw12f919+Yrg42SMtziji2VqdVmKpq0XB2yJ40ApkO6TvkB6C4slSn1S7
Rrrl1OCcGOqyU/h5ve26G3J14gBy8NXJxKWTkgk2eN4yFRM77vevJ2INz+VEz8nDzY4zhovOSQWw
76HdR/Z8BNGRlwa2vNJ8rbLF0yr9PP1vYOkgQwzOjEBaFZP58fer0EqSJwRdndESHBPMFyHz+uIQ
JCvNa/zYV+gxYUFkG3MAporJG5CsDgkZXSCQd9fOMZcOEN+u5ux7tspQZoigzfdERdSzCddQwraS
3a5yUn6uBSb/ORadfcLffu7sEQx9o2p9xM/VLw2UApkcWfLR6XssYsPu74gLSz71dJkQAFdsZrPu
R1kswvcyctunhDCSpQRXqWTtOS5+Q7ED5v6LRsGcl7WivZLrC7JVGcR8Be0CBoGCw+lODnxoKaiA
8POoLqgH0sGRYXD+7QoHW4Z4I+yEW4hqkGNMO7kVqzWgjeZXbHpGvCGpNhNW/z6yX9LpfLsLZ4sI
uqFTHjfcBXgXDBCIw0M10trJ0S4fTHjeKgbAeYCj+KXsWz3Vy8G1KsAK2cL0xiWGf2jip9d/X5V2
YWn/dlXn60msDFau8GKmX4wtJXVbKbeMbgrkC9MNVHCi9lxUrQrwmtTRYJESGsNqJwOtWuC9aBs3
Df0ZXQewvsQouxiejbuUFHtl0S20nbRPNG/Qu4Vo3TS5R/hUkq1BYw8Q1Ti6jS+9I1SzJ1RGi2be
9uZr3x6a7DYYPiseZz4sLEe44tL7Mwj98T7SiJoZKwZk+bMTFkEKjdQFPAnMQa0ruhQQau+Ohdto
DK8eWt2T2k1TeUPwOKDaOQpPrbIh04Ok9NPvoYTAWkK05DQ2ZW6lPJapT8eGhFo8zyod4dLJZbqC
4xoCpmMNO8lE8bRKhqvqj8vfMUQiOtYQ4rRzha1p0OMXahPsFK73VfOW/j7R6rNx3M7IF2FlKM6/
X5dLo+45pfK/v3h2QMyTUxxnJrmZuObBXvyaGeiusUzuY1/+0G/CA9P2xniM9ggC1tdgveaF+uvb
r5+tomaSq1Gu8us9L6GvoH1gCYckCIo3wOdPM43r6d10PzjM4Sgeo68i2+ipM4Dz+F3d6e+neyFE
z+GIxV1m3tale0JSyKQ+IYveO2pOgwlKWLTglNplktGnBFhOLjLOqH1C6Fdmh+ST+jqyemqOGtBJ
t6izZcISdHSZEuf1otyMXrLEdwz5K/dMy9Xqm0nwtXxbk1mSbPr04dgeLO1gFdtJ9oR0nzbPyVue
fYjpDf2/a2Hj5sUvnKYmDlCoQogqv289cRN2TRWwARJ2wfGxvQMCso339UOQLSf9dwe6S9+UGIE4
xoxwOT3IVrTKmJZLuU2r0RJmSiIEyXWERcbPPtX34nYEbVXc0Wqcgk2QuEqAiGZfDYBcN5rkiiCy
c7sT7YJ/Vno3RgdjePUhah9qvUruYPeITn5ccFACMdp0di5SM4LLvlWXoRP5jJgqbYWy1Zps5MrJ
4ORMuoubgaFLiaZ2bEj27nYjgXbCKoyIYbahVlzvi10472MM/Z87d/ayh6d0yLuW120EnS2mKPUW
eQZ8UfGj5QmDiQrus/A09eoGfUkhTXwP42aVhJWf2SphFzV5HvHMehv/vVXT6EUkuNBkp/gKmwVg
8xae5gwCmlB867sgOZTdU8QRmb6T9dg3q1PthZFbim/tp7hsTQ8yjAaxHl7v4trx+I9J9nw9/etq
z43tkdTXWTCwnmYYyWR/llBJ0q8BjbQLOT3olvXxRR7X8JnIgcI15ks7qFSycMuOEMnvDFzkfAuq
rracoMV2TlzpKiFPVfI+snp26MO8IwBFTHen7Nep2/WmpyySZq0Eyx7lPX2gtvMmed/nT1rxmBnb
DPRzGrxeq4PkeTP88YfKxK/xJUmK9QdL9NdQTg06TQ1iOZ/J6lSAkSu+t+/xkv5LgdijvQn6NeZ9
JMoJh/GgXqadb8W2VP0Zu8rjKjef7Dy/g2hytUEyH9n+dWlnp4uoPHWymXJpqJ0c/Uu1i8kPqQs0
P3jJQ490yudrZwfp0soi/3U7zs4OqtELY9bzm51nfdCpIGhqctqOE4GrIRmf2xUc8p0Y6Y0nlv6V
rejawzjrSbGLh1YS8Ovqju1vRuz6OG5S+yTNKuyT+FrNsNtkQ+PQNhX/dHy/cgHXbvlZnSNGU96I
9XwBforkExASs+rHlAa1tq7xr84Yrmvagkv1H2EH/30F9bOOVCMSDDpEnNfm/mNvOi3hBsMBMoJg
rKJxg5p34sSCI8QvUaArq7h6C2AipebSTB4VgtQf4/ZFr27hCdNStdDb2ImwhIDUtL9Phiserxx7
lXmRPH8xFZGulUKjHBjB2V0SLLntGkOc75LwYSReWx2i2GUNU7wh9mqGXPZRsy2S/ajilZs0eRoy
bIC4Ax3YUKITv4jLtMTCcKO2h07AUy6UFBDLrCVCwb9WLl6Cxlh/Xe75WnYceaSqOc2lUeDHye4m
3cQurtcwdXvZy6xXIuMt7LuOLPiLjEmwnG7NE6TXFC26rXxKK/LuVYIdiCLtfotX9SwXRpVEgFmE
YorqfIA9OwKNmhwYtQXIOkIoYk+4/kP2abjLfsRXyJnVlo1l+DmX+CmRYORVJ5trBd3lm/TXRZzV
j0qNr1Th9eeZNjq1wTr/zL0aNEiHld2Nno7JvqvccFgKvGZo1OaBcySuUhJpGPPOUtpfLZVfY+fH
O6DgcZkyw7GW/4vv8+9bdVZ2GuHplCYyt2r+VNq7OgL9ku4sOxsX+gdzv2W0xuP17x+91Pz49nzO
1mHzCG9Nmsb8XvZNlLF2Vq+jxqc1Gaf7ieIyX465d8RqXd+KTnNP0wxSt8E5UUC4cXNtVHBxx2Je
QYgTIwuDxeH74S+vtEI+mn2OvrhzFHxL5AMMAAcg0hI0JrkaGbJ08wAZL6oXFSFdRDbDQBxW/hsE
zkSKyeQM/DfTffX8v7lTpoiW0ZREAnbPHo+pCmMeS1xatEJExmmQd/a1Wkfkh6sr2PUk6Y4nOOWL
wZxDuh7DnkPMoY7W5e7a7nlpTGuhFv3vtZw9NVw9wlCMXIv+CEGmAyTY9K9G8xyys5dbYEbtKnqC
wCS1njpbxkXcPCFNN9J+qBzuOZNYxbvR7fTSzVPESdc6Nhc6kCprKOzZWaHA85w3w79OHsOU1mqf
nWb64pywzvE8ujeP1qoe8fgNt0cYKolvAm+VXjHZz/7yxh9LR5JH18zwwidPEkhgwp4699+P0fhZ
k3FleIB1UHcXsLjHLMzTtOHWNW5EFsFK9BEdMcS9lZpVouD5h7fvSdWapf8YrcgIzm7iWwM8vGDT
BCy7ffWbXJjFaD2lraMYRyqKB8+MIhYM/tJygBZ/J8afSmOfKpd89xNZLJCsI8/Y0S+Cl9FKtvhL
61yLrqIMuR9qITYNhlQKKQn7ICZNnSYolppdCAOw2xf5y9F4m2bn03GhpIRO37ctRUTznHU3vFtX
SuYLG+B8gyxDlAzSG9CXfX90ijj1WR+wDCVM/ImKU7tdDcQlXViIy35FCKPSHoE4ZxiC49qTg3MM
iY+1bz1YwLBSMe3C7V+mHCzU1aiA08S8qQMM14bbMv3Qr0ecXDhkcMkGT/TP0iGfd3AjNphJTFnE
ktX4lMNY71fGaZNwDO+XQbnt+1XBrAWXiEcyHYan6IbHExzmoSd7pJvTEtmIJs1l/yjeTUQ9Kssu
Wvfyr9C56kT/c/++HzCwI5AzhiGS90/Rz5a4uENO0OjwDMVxlZn++GV8oBwg4ctcH90KcTbcipXY
3ugVdYLw1KcpmznWhWwvGbsYN0tOpCcAWWhlLazjz4HqeNO8xWuSiNgsOMdK7yMMLC8p93njKcE+
w4JcCvfgLFUK9iM9Az1+n6rPMLnLh/eocGGOTLodGYdevIstTxKWYf4H5Nt7Tb4raWpRn4B0Oy3E
O7lgjkbmxFtv2AEsX3GD7kpSD1dDfS70brhR3CmD8w3ihfOnGjZ6GmtNf0SxMPJHeZSXurRSqtce
hxC1WY+FmdGdvJDVp9a4M6tXZdhlfnHtjHXBRzlfiGaJloj35Yd4Icjl3rICBQJlstZ9C/inxmA3
6NA0P1XWNjvZ4fqj+cjLfT0thXRt8pmuTvYp25wkxI3Tphh/h1dtpxfKGS7L0AlawLHOfnn2ItEp
NJRSMo/3VfJcGRvz5NXgTGYf2mmNGhQ1unCTM/wKSNhYXvefX4gYUEXi6eA+z+dk8fxodwwSrQnD
+bySehxZcpeQkhLNnuVZpdMDTvGyAnypgA9SeIbucNJvWfSRVKRLBMGIGlXFMbF3Fl50GwCCciF+
hA6laqxShvok5Zb4dop1QAjYteTVCzvo94s/OxJGUjDqcs6SQYCHM6wYSvWvsbVVUMRV4X1XulV3
GwhL4NnHVYXS6jZ7p0+01OInKVwW3aEFLDiE5BJ6sukl/UqUH6+txBc3USRGc1sFkZF8fhhqotQU
2jkSofiSvDF3jGpNMDrONopnR5cQot1UymeNqS13Zdj3R7Q1SFUjgQLkXrOQ8fckAdnXaF/qzxKJ
e/fXdZ31mbKxEeKxI9NinvjLDCXu+2rhxdGqTVF8LqzCMe7UB1Se42d1elXkFbJNkSkWnN7TenwJ
iVRBi4DuQzhoB3GfSY4RE9PqmpZtKU5cugb428HHOWEASLoarHjhzMv1z5M+pDFzPv3ZhxPzpdd1
UMx9gPG46RhnNUC5G8rQg5juTUd45FKVdwLkWVysdR5Te86co2s38oJM5fuFnN1IUS7lIZbqHLd+
zxWI6qITIaQPlT8hd02ee8cS3OreQLUVGHvYatfrs59Nge+XcLbbp1UhWvmxmouOwFdnraE8Mw0K
PmgHXHcLMESyyerVr5zDLpz0v//w2QfYt6FeBB0PQU/WwskHY40fxM08CAUQRWcHfbNIkF7dWr8G
2S1si8NP68W2aqxIjoygZGMiKXZJxTFtcbVz9nMK+/3qzg77uiUq9WiUc3sKLBu0GFuNGfs5cHKM
+IF3fKaGhwrjpTXcRodkxDo6RImvX8uKvPiOgBlTLPKgNIBMZw+oyNXCtIycAu2WdnchLnXFCzUQ
pYvpmVGcK3sJChbG1DRzrFX/eR3zf0HQoc6ks/9ewtmjMq227UeZnAHWymIR0SRU7KZhOGm3JCpJ
b82H+BHxtHhCSEu2KkboZb+5tg1fIAd9v4yzZ1IXQkeuLHcCWKUbwSM9Lv4oCWyMMTTeN3Nc3VVF
1Xx7z09rf//tZ5WWcmxrgc7B3Nkmj+7VMheVj4DfGdw4t8u366XTBenY9z/zrHSyYJpGYcAv1gg0
ywNGHIuhMSXCouNUyh9bY0ZeXbcBXTyY/v2nnjUo037koJPzw6Cpma3mlJW2SMyadNfIm6bAMujO
VcDJ7To7eiGdQ05+nUoXl0n0jE97JR+9E12S1m4e1WohW6S8IZA24FsxbfJN0jpIMW8PwvxpOzCw
xHKO1ctlAgGcTPPVVbeeAWyuLDtmsiXgqnyaIz0YnC2S7YnIGFn0hcAjuE8PtuG0C/obKSDQdIkD
qC68gfOv1i/lxqY3cW0vvnjYMtmEqWZnGa10tmeMlVVK7ZBwcwwY/Ftzoh20KN5C13KPW6BRFP2N
hr9hQboVjuwrbZqLW+7fP3+2U1gCEt624ucNAk5GWsdS4wTMdVWbNZI1u2AmdU/K+JS+Bac7WNFa
57OOJ55ksmbO8WfEWHqJgiPxtpxzzbrKzqg6hk1g7mZk+LQkAVe0lgraTHdIaIZtg9M+Sd34GqXi
wlSUF/yvW3m2onVDGRzlNuI7Xhv39dbg92L0YIDl4OIjebcnPi+F2HRHxFQmL2IT99AbRROvC0s9
XvNgLwQ7vdgIwroM98CEgsLuH3n+0BTb/jaxHhKeDlUFb6FyUCrG+8HdqDzLkicH0i43iQ2yU+aZ
M8+Vw7zdRq6ubIXjfSbczw4YrL+hfZrWYRzaHcWHyl0u5F/V8TZ662EMGO1NeiNRWZ42jXhnSr9M
AYwo9Zd2ICtw0Bn3LvrnY7NR1Zs8Z5ao+fBD21/X+izS1RfjbG0uRFHO+yaeS9+j7I/TWyihHdnC
hY3qXXHaBsKhOm1V6VYSMqgefL8S3UU5d7Gy6D5Rf77evAnJQ165Y+W1v+PutcLgAQLPCXJ/Enal
tWz9Y7gS7N78UnxJXArZZxXuBzxnxrJFkcBnvBEKdzButWD+3pMXRZn9pljiVhLsm6NttnenZumd
FIRosoD8xaKK8seAveQuT1cdyo2jW79PvNDZmrhVxtjDL4Oz14cZ7hpjw9MWnwT8f42jlK+Tw/Iy
lzkG4k462kwP8+O6AkdKDqc1OL3xIYS7Xn/sjZUVLzsslIWjpbcWSghCZoQFi1bMP7UGA55Mv7LW
Szl/cFvMFeQbq8Kzd4QbNG8ncvIg8rmoMHMNJpGp8j5p1aIWX5QBexQ+mtiidNEt1wqW07DuxJd2
EVw7Avwwr4I/IcYa2yrrDr7Qc0lYENVJBqlVvDeMFRlyEzhOkjy+cLxhNzsRB01O0wP1FkW/nQoE
l20gtsp00SoAnaS5HT/TV6iJ5mlObLg+4jkvB84v72yL7HI1VVSTy1N9MfchoUrBYsgXIg7qGXmo
m2wUvkiO9kPypd9Uq2xZ3NSPpDIBSJaqx0L6lYbbXn2Mb/pls5Fek8duIEPo6vlhvo6/t/I/16mh
6TcQP9J7OVt3kvE0RuowijP2IIZ8qPhavUMb5Al2KG7m2Ygm7aTciSyifK9qlX/oqWjWijrR8ihy
Z9fWH9fSXy1RMSE17KjK5r0E0ncLruPZdPEaNpBraLQ1TD/r015n5F26yL4MVrsnpGK6F3+ov0aS
EzfX/Ks/bGT/uSLaGogNyYg7Jw+EVh6OcdyZ98pNvpVujJyI8WrfP+UkZ32W2oojRzjMMWbYyajq
GY6MA7CBFYra8vhQ94e6BjmHlsWuG7ut8OU9G7E3aRCSXKREOWmXpMZpOB0XxFEfm3nKmu2jjQYd
70Sm9lcRbivIcIvhMXnTnwPWg7eWdYYe1T0JHj3xufetuNDUe6tbwfyUhMXI1QUY0qa7DmPwNe3u
eTH054bQUeF/tAst/rCk4z5WqXWfv4yjbY37GC0CrwUu9ZvwdsRuuc82Von92EmRMbMwvFTBQj4C
uSeQFNWJFW+6a+hK49pVnX1ffVcG1dBFFrKObJXS8QLTscpYRm+qHtGBz5lcJZIl44BKwFQq+0FE
Nmz8FdJUmcDh2TnhX+TstqCJsc9yknRKDLnMAcm2Hh4rSGpeRpTfoiRq6sQia5uaMwl2BMJ8rW3I
jLazjXQ73JHncDJmFV1fOXByYuKTW79AOTOhCg0YKRzG4F0sXuXo7pQuT6hTnfa+KmfwVWoX9+k9
S+WVMvLPIOH7R/2fJtj/e2Rnp+VGr9OxkEPrvhW2sXJr0Fgwl+hOBlbDT1iXsuSXq3Sj05YmMAEv
H8xcV/gtC16CAWRZmWjwy40Gm2ahBruosgFDMPwLDsTaSr3DMUkT3PT16LUnkvIWwqewJTNMKxf6
vvkV3pMcuoE0LayOzy2TTJs4w4nT5+ArV4SPP6qfWQ4sajQr8NBAmfsjavlr+UiDVDLLTgQA4hIr
g72etpBfL8ebZpss4XaR+Hb371EJuIHzFfPsN88PF2UvK0JskK/jG/dpg7azIHOR6cwWxSd0pMG1
yB2z9hkL+nBvDm/6LeRw8eg0sS18pO/wAeDgxQRWDZuG0TPq1rr1yShuMaHx36LnbUGy9/nAAEFF
+SyOE6H6fQ03Wr8QkTmmi5JU3GQVTfvwtO1qh2o8JmPeAvm9mExCk77IXgPkSgaWUT7k+Q3+72O6
PHaPUr3sWl/pNw0gA9m6V6bDZPpaSK3RLCJzhWa3JKAJ0pXXFodTvVIyxLfFIUyXY7qWgrWR2YW8
hjRqLI5fMKfRnPXybYA/W4juohPCwa/6JVklCNHk4lBwbjDtfHxupxso4Hqykgie0vXNFPrRQbBm
7WwYvsTtVlceoKKAKHQ0iC71qmyWUuj30Q7aSxI7QbQbxs1ROLKq3hpwUDts3JiwK1v/ilS7DH3V
cABhD/z1wHpMdGt7zVqBNJKCVdb4Jmd2vN7t7/o+G2ineFqz6yuvec8+W59JTbGGu6VtSDojh1FY
+BQHYblTTp+dyIa4gA/iH2+ix5TG4RKR2hJFadj6/xmHKwaW63pN8ghAxYxjruCkwq2UrSpraXR3
CeqOwPxlyesy2tX1h4QnH7hK7s/qjcLrHo+9d+JLXDc3fWd38g5ESGj5Ojd6FS2tp4ppWwpLTnSk
6okDjNxgoJ+pXRW63vfkyXgcX5rVsKPC6nzzhRkHKamu2i21u+ZVwSe+7W4RteI97aYFlsE48LWG
GbbfidwZL4Y39gENxR2dytH2cxpxGy8mF0VmRZQKk354ApEbr6B8vYbqInjgYMV8OTh6GeWEteie
kmXB5WdLgZogItYaGz+qd/Jaeieb+CumkeL8QfSqz/QBPZt2a/jDk0WEamSbgFRKIlNI1HAaayHs
mCISv3ZHM8knEsQrVojMxNBFC0SS1bAOlokBVYXGafwwPU3vMngNjUwTDxgIy5csQVOwRU/cAnl9
j0A4dZvmpf6KH3JxmWVM8XnAbslW0C747toAv8Ii5cnHRLiqyWNTLJS3HoFo62f9Yw4UTvOOfN7j
UrlVP2rI7qFvkEdwdHWOAYQS0oR4n97Dw8hC9xECCXmi5yOEt9l+FLzy6fjQHNLDkdpd3nKr2B+O
+jJdlU/WTnpLVyNX/2oOz2pFJVXdyhlzUEfb8ZCFmkBuLk9+gS0gfRHxyRtnJc/WtEr41mTrBsif
Nd5suy8jfS6GjQBkYzs6p9vp0aBK83UvceGAzFaA6Pe1RdA6F7Ccr7tnXSdVFvSp4kE/MBx8ytIt
3+yphiriGwOrR73iNG4227nzji4/fo8BJUOonSIotShrIv43dRngHTanxhJtHS6o5J/St4RRpNa8
4PBOWp9dnT5P+VmtpeUpvZXjDV85jiF9Ob8X4ge0UzRQJTX7E3Z1r1mZUPtlP3vP+PyRimRrdfQw
/i1OmldjlYnc6J23kljx01f+jne/e6qObyVsjYiJVIFEfnIJLWkFsA2/KH5JV21R93/pH323KCIn
LW4CAt/NFb1vmTQ8z/jijWdUg2lZL9cFs9TPf2828o8qgr1G4mTOIEmVdOZt7EV/7W+KWShmVnfZ
w8mrnqwZXriIPuhmJAvTCXfRlzq/iskXoSaIl5keEDzxPKY745pK8Ac2bn7gkqlo5PSYFlyVs05P
pwlhEIlt9qCnX7XH4q++Zdt6G6zTTXmPiyC1hztRWkyGTXGZsiQdb9LV5GautepYNXyj96crN+dH
lf/nmlB8AHoBiEn2y/ebM4aGdEoMronjC+R2nXy+TaUt1F1u3eB7KAoYasOiaD5KfZXgYSDkPL7P
hVeYYNhfFeXNArdwRMEQ7mYSTN45HYyKKivZAm/TZqdZbmlt+2yroYnE4gDuuvP72sWzab0ehc21
voV53lY9/4POnnZ5zOMjSKbsoRfXg3Uzdc+S6Akb5MPioemh8UW6bcmCoyiaU8au2cdO2P9Kq99h
wWcD1CXifbWM2yNrv+5kaBP2nfVcB885UfIi1DqhkZ3mdAsALbHuzUVA6nRhi4t7to4x2wn9Orfu
5F8Mzo7h3Shv/3RVnQ5qgEmsgavNkTRk1rafAv4dbSM3a9ZLwQeBIm9Uyv5kkbgZTbfycXjPAT87
uIiRdtAZyubWmlU/NfUtqCkXg0XOR//+76/lh+n2P/fPgA+BqX5OFf3+QihaZmh1L3H/7CHZ0gBA
ktRC2NjEipcQGKbP8dlF56ccHmYtMmfWf1/BD83F+RWcnQ0lzYq11pqyhzHf9y59nszyIUGpTGPq
yTNxHsan2D7Kaw5t5dEu5hkKcBwT9RguzOPcw9gXE450NBuUJEhsnnlYJ3HHdEeDQCr/fzhifwgB
zy/67DvCEmqUYS3+uW1cwzot/DB6CGmIal6MVoJHK1iPTIUVZStXNrWfyv10kphsoIp2pfwghn6p
e0rzKRLbmHWEOmBtbn4n6aYyrtziP0qQb7UNKxHrkGloqKhkWqbfH3IjDGWa5hgwII0G+V7ltID/
Sv1dT3vLWNbiwdRfRluDsVMe0DKRwjeNnigcJGg8TItqZzr18It9c61sx4oYYbteCkcw2U780CJi
8I1dD2vnC3ZNsM4qUo1ty9qz78bQPBCSFKR5j+y3ZknLa8kHNZT7crIr9ovcH/B5HTkFIJte53cw
bx6v2Wf+GIW//f04vQxV519F9VK8tCRMmqJI8Z2+y1fFfgadEgtJBpEtkcEYOtcyffQfq9L8gxqk
QrgilvmjIRInalRGJyO+y1bWSyy63UP7fnzC/EYpIE17tKOAqgV5UUhLZKyG9HEaDk2wjVmTJkG4
sdR6EebrifkJuTQRpnuW3WSG7qT0iFeytFQCr4BW9Ri+1c/lRr5Xb8wbzpEDRboa+RrN6CEDFAiG
geZo1t+J4SENPsZpU8YvGkAhoz6oE6UA/wjcWfkQY2PTG6eUboZ9fZXe/mNQbp7dj7NVOtKDTplK
7odyY97iDoJ6pWL542zypboxiio99wDq1vC4iAh8IojSNTfXs5x/DF/Or+OsyO+nvBS1iOuQcQDz
GiJw7LBP16vuBhdqvgWaKu7MBSkAqXdt9PJzqZ1vwnwggR44k3HOllqiJadISqIEWtbSOq1TYEEt
KiQ3t7wjxkhPJhSJdLxFChusdbvyF8FN8A7+vdz+GAP/uQV/XcXZWjBoxykNT3Fy11UrES6lq/Hj
Dvo21BbSHrrWqBLdy3QQqhgFVMrMXrlGnPsxmjy/iLPlM2yzohZ0bgVoNM69+Nf0pz99ZzqDTMKw
cC84mJ6gjdnXBnDIiljtfqwGBs1K09QvqLDS0jpOZZPFdxx84vT+RO8jXVcTppX3I4z1wZyWJ2ly
IlmwJ/24SyRiGPQV00IAUMnoBcmzLq2xi8k5w2KsBHXEFGjblKXXFJ8a8mL4cBWvMQFoAok/a0L1
omYJD6qR16TrHauERZgwNPpdx2BftHfCRLLDh5aLrkmB9dJiGzuKqygzF3l8Zw6lowfPZsHhITh5
kChqrkH1VDZGkD81JXRA0aBIi1NIKKpdfyRoAafVqbgR6RlUD7G0m7pqUQBEGwPkb/x7Tf1tmkd7
sDjPS4ew+yUPj1nkA7Q6xU4h2kj/R/w6yOwZWzGqJU8h127K5+FWKw69sJYa1MELwuGP0iLW+TUH
LepUeCUU2dQXetfKVlQIVMfTRis3irKOsJDFIMPC6b5TXjuAdNHOFA89dUL1kAX7VrubaP9k90nx
Sdrgato1D8IIcHt7rMCmLgiwMx/iR6gPTr5XfPqGHdDj20Tcle9quqUiFcqnIFir3I6QAVVSbEQd
Aiktk/Iz5f/QZp4qb2MAybkf0VbIvzj3BTxt/qPTOtlrX4OFhQRF2XCc2wWwm+XhuTWW/D8mserF
0F7Qb1FHRbe0r0xxUa6ryFcYhtDQc+PYwVRN6uWA/NMXSIqnZRP170cTeSWijkdKzeCD5G9KdVRr
1KUz2Y0Zt8Mxb8w8DB/1SB7XIqaXRKmKAZgE8xOLFJKEwKWRiAMTm6WROcNXue/eCG4n9kmgM0q1
J7iBOf4f0s6ryVFtDc+/iCpyuBVBObQ6zw3VYZoMIodf74dx2Z6t7hq57HNudhZCsNb63rhQsq9a
+8jWQfxYyDsfj3GJePXxki0hVD6brZCBOkc2ceWiN8uQovvKNj38iAf/CKpAmq9lc5pCDTpsRo+q
YN0paaPscPra/Dmw5ot+HFJH1dd/GmpKf6/cVdosyIq/jHEvKC+ABwnNsl8gFMb+8pQAFTxU1SJa
05EGcVi4yY7c7oSZ7BiRwyRzLNBS118ZdwXiy8CFIcswwxSOKizz7tMUcKA+t8XjUDj4K5N9X3hg
NB14sVIuIaS7Esx6UyG4TfcKaXVpeifB1w6+kwAuJ/1KSfdzqUqJytNAUhIqj73WeSL0H8HNNvpV
P3GzXxJy7HvZNQoaaSnYtsn8Sg/9TnlKiRW17OKVtWhwSQCF2iM3TXqsyl1SuVW41ntvzpZGRAeI
iIvcOhBjaEqO+UIIoqraY3nMLgshskN1O5S7uqFMe6GCsPpOqbx1MIE936u6F8wnMV9Jhhuqi+Re
KcmuXcz1y8/CZw/BrKzHGV9qXkd/YLF80Incq6gi93PMTTZ7BFWhY0ux27ZrnHR8ATzuOU1Gh3/v
Hd+P6vMOZkrQGgbtV9+EomEUWkpbsXJml6cYYksYVG9W5VdsV+UmQLatdlhoSXI7GeAo4P+ni8tb
ObjcjcuqYBVVeFeXPcAzIfywtMqdpT6I/h2lZeneggbw/j8ved4M/kIDij6akkjNonPlhOXDZd30
yyR4znW3z5eEzkZOKjh4x4aHVNhXPK+gx4Rj22D5se1Ljo9g+U8qRcbCRfp85CrkXSvEAlkPTJeM
f/++3p+3Z8vE4gTF9z1fuKsqMofVOD6TUKpSQ+jiI7hcSMU/JPGyYUVGr7/uU49eBhuvcIP30vbl
G961b6LWP/vzX1dxddfGYRoMVeMqOlrNAnQy2XsxuU3qCeYSR+6YQOkta8MGW9Yv3lBgRl6ZTpit
sRhxvNe0h177DPONWLqC+FJbd2a+Fmlmv6Fm+fFumbjBdELPEWAaV+e5LBq1QCWR7syCrdiRdLRC
pxEPF88Stty6AKoayNgAN9N2cbW7EHqR3ips1ubD6/V54u+LuJI7mbGvEqyQsFVbrs6p1inKU8Fa
lz2LDIQV6C6TqXkYkxXvhJOfVGp/8R6ZhH3yhLXDoW/3aRcs5GKn9ncZkaWqeh+Cc9I82ZQbLPw1
8qDMFh7nxTM6N4Jbtzb7TCo8p+VhrB/YyZJjYd2NxJ+aekYPW8wsiVlCfiu4EURqpvvw5veeT4r/
+t5XBseqU3UtzHi1Li/Au7JD7T18BmNirz6oOJ2tdS2tOHEEwMjEYQ2OLHtZ9t43R2t0cEDzKGuu
YvfM+QNh7U5h7DvilQs7EJysWU9o/4pXxXomnYDsjeiUa3vtsmZ0a52JxgU7P7A1W0gFHqxhXf2J
+K873PwjmpuVerNScj6Tfvu6OKANHNCyLl6LfSc1NXJZ51kjNgdGAX1J7xSYkObWDHcife5yUDiH
JQvxZvDij3MLdnymV9EkovnPaPHXKhZ0uT6aEbdaOfL1jI9uLeHpU9goT3PFQbvWnppf8d2t9+s7
zMGC//fnXj3a02hKjWHwnXmCv3Sszfm2Ud14N3mTQ3nOMzkIAd6ecvE7f9cR4X/qr6oTap4OpcJQ
fyIPeA7NNlxS3G8B6njlfvpF/rorVw9g6IeCnyfcleyrpcwXEnqfa7a6oQbzd+g7U7rvMOR3Xue/
ZskJF+uAjU2+7OjZQY6Yp8dOW5fDvmx/JQa8TbTStil1S8o7weOKuRn4XgTSrQbZVt5JbDwrexMQ
fngGtOA8V+kLAJyc19jYFhnj+GKap/Yj9JFqzVOUsZneBHmpZQ6HHRgQKB1k4J0+syg9WBZueJGS
SJArkpFK16zvk2NL3XeuczR6VKC5OLqMxWo0K8fsKEol4VkvvLJapvuht2FeqL5T7wuBXkDY9n7P
wXR4rV7k0E6epGPyTkiET3gOiVOnW82zygxef3sb5kYlDFNUu15LiYRWjM24vUTsEOGJoKFVoDqZ
xOYpYn4lsVd87sNV7kcuXWu4pXANktbr9dUyJ2nzMBQ7eoHS6pEXlmwfnBvCyXRV5cb+8B2C5/m1
RK6RUwsJINcBvv0lkWeFRnTubdjdLvMGBASjWLgiNFy4Eap7+dR326JaTb0TGluJX8mOiBKDDAxO
oX6QgnuNkQOTpp0+Ftt/b/Z/fBfXN/Hvy7t6vbJujFPCHefXayDfPRAJNaN7CYgty54H613zj2m1
ztq3Vlw2s4i3dqZyg85I/UWVbzfujIGK4b0Ey2ynl202bgP665EzYjsuqr2v/xbqp5hwPj8+ByWB
sQFQw/TRaQctdsdb0ILyXVpgyQjM5sQxVZNmnIOH5q9lyoovSteGZnIuyQYtieJYB/KGdKtJ2CAl
YdW89NuuZS23h8mLNY3E7kMIH+u/68a4Cizf+xUakm2K/UEclEUGyaqUqxYIVw34y1Nrh1LoxPpc
F9Tjv8NcQf5553P4ZSGy4ndBPFT1gxWfpXQnus2D/IXGpdsND9az0lCZaEdL81P8VO6mL2a85EH7
kkH/yXCsvVrDhb/qX9XqqBkHudvG7WNe605N5VmEnCAy1iOAJcNLT4gAuxquLUxGTIOuMS5Y7i7n
5i7jLIxzLFKOZc1Mu0AaYDbn6YM/zBDXijj+Fzn07wfq2xx3OKbPmI50iL+FdG+05EEt9F890R/+
/mIuqw+VcCnOoZYjwLWYOw6jfHc5I2t6oXXrbNwJVDpojmhRvgeJf7jgg4cqgPEXj7rssB/94UOx
zRAyMNgl9C1w7ZsWbahwqbFDU99Hwr7syNZjFC7DypZrx1I2DSZuXprpWYfCoxkbKpxMfUYeZU/a
NV/LtbKPsl8ikhy6M3+7MJZl7kXRsp22rfEZq3cahB/8RrkS+fe7XcrJBwxAQ4hNCvrKwGiU4yhG
qVmhfPK1r4tI4A3TVt0tK7ABEuDDs0K7+VR8TM1jz07TR8Cho4MbGf+l/wljM0iPXXQc4+XQnnLJ
jqYX3dhpqAepVC28RLdLltJygSacSo6g1RCU13eYy/pkIb3TzMMC75NX+Ej2OkqzrN9rz0rsITlU
aA3s9mRANxcY+lNysaf+YLTVIjf3kkZ9/WpUoM+PvXkS0IS8ybUnIGeh+fKeC5XZBIU9ExuNJd1l
W2FrEA81ORnmGTF6XP2WhMMk/TLA+sZ1FL2LBLppO8s3EU5NDtL3WrYniCNlG11mGbqhOjwm5XRW
fcUTybeii5x+A2FxEfmPH8Xmt2aWdkIPK7U3uT1eKGz5UrI3FQmZGL8E72P3EV7YvUekcLZueFa7
Dm5NWsY1v21h5SJKWzMklEVzncR/X/7Rb1IzmITkXL2UX/ALFXLshlVm42cbdXoUi6VKthq3UPAa
KDDeAmgBih2ERRqcoTstGaOj3W6Si3v5MO5LeSN8iG/0uNDCPqzDl1S28d9SxR5zBKranlg7zDLk
LJYT2cNTuIqS92KgautL9VfEZYMRmSSREN19N3poPFbjfXqXJstOt4V+7cvvmYmsBpd/sszIXYoM
PDnEJ2+lbu9LbkpReBWwY2NPNsPRVppjEHGA4Omwg+d/7wPK9QRxfeuuMFlLClI5lqP0rNxrHzXq
ObWcq6Tau6hzqpx8+wWiyImLtEPvgheCNrHNxQVLKp3CLjah85GsTVp5TqW2a5onLYDLWXCYeC7e
s1t71rdTFxuWZsFnE8WpSvShXS3yWiqFoaiJ01nqto3gGc0yBfNRPykAowGo51yOoIvRvkHX4wIm
yojmdcrW7fJ3tLEMrHtO49vjZ+XC+Mw4lGM4KEaJwSRbIF69TfYs+dhpySZgdCr3xbrFA8sQtLKO
yZOxI976juJcaKuVSUfrG8KY0S5Sb6QY5JdCO0B9whIqjO9TsRkFzfFR4GssyP5XWj53PDt97Ar1
gQi0AqBFUdamozVfhvRWY4kkw0ddQLQ0z3w/Spmiub5gMBYiKRXvs6BxPS3Vyx2f2AdO0ZLV5U2I
1yZM+1B/tvwqrq3UDd/l+6HyxhPZ9pHkTQBt+UKI75HjIlZBr6F2F2Qev43m0yrRgfoUk2xaa7MI
o7UPc3gnfDUp5kVb7JCIkRFDxgg9JsukoYRgnTNVRqE7ZW7Kc5lvJHV/iR+EYTcJW1neNskxLjdJ
sizGJSlUBvNgEG6Mi4skuGZBwCNT4PM6XfRNWqCnij8EH1t39oJLNaULtaCgAHYaXDIPnE5+bESQ
3A9wNil6GDuW870koTf+LYQek9iYHJrI02f2fDOVJK7O4Roq9A5rVnhZxCLxZ1FrS9lCkNzk4unF
uWx+teoiCO71nt8CmG7OUORTop4g0M6ezMiJfl0QIxGOOPDjYpOxwUGJmGuCBREIbfcKkSg/lOjg
Mg+1fnww72tP9AovJ9unOINxLnywxDrdB7rpGZdF8F5WnnJvPKi+XXBZGutEvg4T/OYzjM02pnc2
r40cbtGYTk6hHmtxkTKWCsCRzBBu1QHyejFbCmovdR8AeeubgSWYagiy+C40Ta8FjFzsPOjWkS0R
D+3xhCa2jloCDULjqPIKWa+Z3IVEgun7SXWCfJ1SUtWt52CveNEZronvZ6AVYgXsR7pb09smIIb8
aBarCOPT9KIIKz7JoLcUJDHovnoC5gRhURzbUwMzHrqNvLdMoMqFDkZtukVii9mdlLg6UA5N4qqj
42Ihx7yXXD6pGV+0di/ouxwNH6nKzdZnUTxEzyYGj/ARpirABSRWXsupwtWJOlA/UjK/oDI7nP4c
UpLst1UDWEq7Rv5EfiEMp1JeNeJT4G/T2EV42WafLUOIlL0pAsUXwkvX1DALB1QHPBTawnqQiwoZ
jNtdHsEyzbPEZpe/mETjx9ui/aq7JxEopI+ZutV9MVsTgAjmhL7S5812TPHxZmjpt4mbVU4XZYrm
NEJHdPGbeKftzbE21ek8oqpv1nLrVOKs2EHTsgnde9NVCAll5fr3TiBdj7R/PlYRdZEQCjI6r7X9
aS5EZVHzsWDL8xy7JAxqKWEkQTF8M23vG3x2/WlX84dljga+YT5NoeR7IA823dFBscR8484tYZE9
8iC7uTuXZ934ot+3PO7vLI0iqEiXiUv+72khkfTUzMppOpP70S4niXz10a0pULVpP87WvQc3NXcf
9NNt1PAauJq/tqTiQlUNk5DBayQnURQGw4bz1Fy5YZicQjZatkZWx2kdPsev4Tx1ddlqN8Bd9NVX
U/P1J1/hqmofCKgFLhPzKM47kphLqAHULOZ6OCvU55QLwn80dZ2D/nXZHoBlrz6MKNdO1Oml00fR
oqizCZfMGUrIR6xPrK4P1E0ew2EBUYFiCPiB9ZKkWVb5yo02MpODtiecTg8+ixiC4GR1nyL/3kQa
xnF8bQnejR8C9cDexyV01rzdBet5cSWfmdDXkUSyxtEfAiafl/xNMO3eA9ABrI8P1NyRD8Yftwpk
2ma6LEV9NzWnIdlrYHzYnA03JlkpP/kKkaHunHI4SW7d2+EzyAWdXnvxRPQNgWjGWTzB6Vl3ypdw
F9MdzsGPZfy1IEVFsyuWQ3vcQ9I701dFIxhyz8f8nZuhxPZkLJJHQVtGsHFUYwiLYDkRRGfze8Yk
abg96c49+zNKi2hpfVpQmLY6h+VBSrgRcyEUyxei7MLN92VjT49sl6fgSz+zB5QrOjFxD36MG3mf
vFvKIlUR+JMvcF8/S/lObb3YIiZ33SZQTXflsGN3YN0TvKTYpN0qN3ZJctc2pzw6XAYvYiXViadz
LuMLZG3StQuSCoR2RUygKLpEoQgMuxdb/8WRCKMi+0mhzSVnbF2Uu5Aq6gTJXU7VYVh48nKO+GuH
ndTuE5bUYhdUgyNwuqriQ1MTAnCLuFeuQdDrB/jqkJ+YuRTJE68OyjmQ7slRzMWDJNgEHqmoCGwr
WJq/MWyF3sc6ojxc2GQErGoH/bWb1Taot4MXIBjE6b5d0mDR7yk3YSdVRfv/YYH5+yW/OlPXupDr
XceVztH9w1p450BPSCJSE7oE7sB0zrjz2J05H+S3SKdbd2n++3/hIFrXqUHB6ob8J0KGa4+/wxd/
g7IKARUvj7jIiKNV54fVOPgeGm33cugfRrI1y0V9LE/RyfpVzEvvHPs615LBOEdeK77f3G9uLYXz
Mv3XlWaKlleWxZX2Nrk4EBPBiBeks/VFdsKcZVvrorwByn0Tf1w/Q1ekjdBMkpyY8y/zMXn5Q7Sa
cyJMJ3uhSONNWKaY5uobU8s3UfCfzwQ3R/FKyaGlXD23g2UNUpgl05nAKxnjdXmYaZU70r1LlZw1
bwKJOajHKCDOEHlyd6h+yeMup1lJOwb35erGwzl/3N/A3/XlXD2cgiDlfnpJ54cTfi22pUXg1tGB
tZth4ulCI1ebvPz7M7+ZP68/8+qhLEq5kBGYTWfxDgicBJDF0HsiB8FD/0acoqK5TWdb7+RhvMbP
5r2puqPE9HkyS0dBf06H68es9fXx5QqrMHq6cXk/PYmqgTqRaieCgK6pvN4as7zU4/lJDAl3HJzq
s/7FKNzxxlJXSsPjZ2M56j1P5kNgKy4O5BA+iSjFFhfaylhL639f0Y9nMQgXA620rJk0vv733Whk
f+xxzE6gs5pnUERnY9U9zAqACuXGNv/49+d9i0Gaf6C/P+/qXZxqrZTbjM+b03DoU0qRhfkAltqp
0t/UCfZw+DQf07Vq45uslzy6RGu7fozmGM0ue31I+y68mO6VtIQV3mQ8J57F8fhNAFgGsmoWfXvj
Z/vGEF1f9NXLXBEbJYYxF92Nh8kT3SCDoSOpTt2P/R1+JtOJ3qq1tiu53vGI7jHk9ZJjD7OqHa7a
e054ONHEHVLQG+uM/NNh6+/7eXW6FUUIyrHk0rTE05c88ak7t6yNONbnrrLEBga2CTrLCS6X3L73
xv+39fXva7gCS/LSyvwi5RrmfEVp2KqMrIdhlbe/Oyw3GlWh7zQe3sopJWP2hwUGf7JmyRi9Iciv
jteNrGltEfG5zcs8vtRL60x+oDadrXrbWQ8JXY1jjSeip4lxdxHPNYxxFq7KZZ4cxeQJmsRRRxiw
zUVlSJ52Wbqth5VqnPye4hSy7BQBzKNvQHf2muiYF89PnrL6McHV15gbMVjLwdq/eJdqoxY2/ITl
JRgbpp063l1kWkk7R+qRsYFiPmA186MvUeRoqLt69qGOxSKKVsGMrdZeWK4sIl+Vdnu5rI1pN0nn
iXQywNdAB+Dzhs9Lv4Rx4s9S7JXlztLWBtK1JnuQxq+JcbYpVPAS41zXFtkVJDGijomA3Kmq3Df+
EjXtpbNBtXvqmZGveJW1loldz11t9PrLbxohUo0qiIFG2XPcLfmTBlQ8QzrmSZQbI85fy7j/jrTi
hLpLHjKlaFR7gNcVezNHKu1Tjcrfkx7AL2Rxm+NEy1zf2hfV2i+d9KtDq7MAf1gikwIyriK7IBCI
fDOaXlGoIfJCHs1fRAosL4PPOJ//GuJDk9Z28PzsFHX8zYXhu8Jd80Z6ymNrfCgZ/XjicRpIEiV9
FjDaxwXJ7OAgyhhh2LOdKp9MetRTlayB/iCMd0LiqsVLXy/LV/WZ/Im2dCXjRKxkoS+H+LNNKH54
mpRtE32FIAAi5qx77G5KD0YDrHdhk+inadkH5T5Ij6xCGVnQlzj5qsNdAPtD5iCyvGOGpPS33Kwg
XSPtbYw9kWrW2CBkkGAYBG11AnAUPEs65BCnflzkKu6HUvxIhNehfMshMoKdXC21ZDnl71G9lPRn
vbbpaKZaoN+KDEyRsen8pxAxPRbrWkpIrFgqwlkvHBl8WeWfGOKnTF0Xz7dIvW8+r3lFpFtDJFIP
5hHrz3+3DdlK0qRMO/Gs7uEjMofWkCjDAD1vtUuDP8wOmOS9KlyCsRFY0pKtgZJAXKshVrbXnIcf
X/oeo9CS6JRN+JkdIoBfH5fqSs6XlMPgMZgLdGJsrOvOWgQHKpJJS6hO7d6UtxpMhis5WDmah+5B
WxVL5SA8Zc0SdXWmnq1ql17uFfXFaB8z5TMTT375IGZela060YWlQM6IiAEkrcVxMmwg3tJf0mBn
4S7/BfYHtIpBVTiadE6soWKoF5cc/YPnsKbYm0npcXjkXA2yKN6iGL7xi1e31rrKAKeRsi7aC0Ep
NKeiGSZ4mgQSgkxJ6kFuMDzPuaHpQH6J2xp3/96dv0mi/udnE4WIaFhHi3B1GihHuZUnI2X1kVBL
O9T2Ggnit1nSM42fKAuHjF8JAkbbzFkik09IkaPhKWxFiFdDA0S8y8uFqC8jGrLahawtQQ3/fZF/
DknX58o5UkzCykNU9nUyxSWa/MsF4OVMp3QI6ip4mJCjrxxn7pvyoYrrXD9XOFJ6hz7s5E0kWSlw
IxIj1KfLQwp1uYue5X37lT+Ik4v9Oj/153pYmG+B9ULqf/iqvpG5TWSXlcFMlcC6CFAxtjv1HpOs
PYdyCDzxjasRzWJ2K7N+qeuMHr3dGBqkBj2g+YvGraQ8SBz2D9K+vU9X1aE+mdv0l/g+Vb+IXS7B
HCxnvDkRivOG//3uKLhg8MMgxb/aFMMml6qoCKVzvwHY9H/BthoSvmO6t7cGesR6bWBcTcS11C4R
apcSarHxWYsQVRWHXn5thq1krMJgWQb7UdqM2TIMz2xblHnHS/q5n9sthO2lJ1hpzpEKaEgmgeID
bHYb7yAeaPa2UjLgtGhBlXesPXaEgLHkxh+SvskTchPGnRwAgt/7yXuCSRYK0Spc/d66E4CSqYaa
VaYO+HiorINoWxn3AZXX3TbMl7qxSuUlkUMxatCPjEaxcSnxuPlrI7yLmj0VxIn1oQfbIXfAOEzg
D4bh7aA9iAi/g22FF4noh0Xj+g++Jx+Fu8uB/5S4Km+MYt/CQuYXyUCsp4i0eFrfaolNaWrCtpbE
M5Vk/QZafHgRv9SviT7gmmF5NwQQwI4YAgmb6xKtDKvtjKg3H/kOCYGP/skrN3l3QN8NSFR+NNMe
M2cGFB06/QgP5LEYKWzfX1aOzAPrt4USD8TBC58Q3MGjjC9isxF+ab+UJY3mq+RFZYMFlDBHzmib
immUbiTUnVT+lsfoCNjPMaJ8vzVhyNfhgP/zVhhIulRZpCfg6vCcdKbY6tUoMmFUD3L2ZJBHTr6w
ANDc2e1Lse7X0mP+6wLk126Dyu0eo9uz6E+DF6q2/30RV8dkUwqCSy5yEQCHy5Rxb+EPD6Fn2BBr
Sx9dEpexvQU8aPNXu34XKaaecygUHGnX+qFM8tNMzBs+1ViKqXPB9ZG9RgPbui0vJ0//Iu0Jqgi3
KeLGZdpu1CeZiY+09osXE/kZe0R1Xe7LRzECHu0LFPd28rt9lVBcUp9sMkF6mr5AuQOskh3H93iD
wOOM6iNOVgaxVP1z+haulMc82qgm/J7NuxqIDlkEaKuG138vzD/OIphuwZp1GAUWH27HXzjLGBlB
JsiEQgezdXEtxsRksqXLoL9E5JP73goY7JBoxNIe00JK46pbDSAhrIe3PLPfVFHzY0c+39ychReQ
8uv/XkwA9dD6tBODPpiMaHi+7bZD0EKySactk8IjlWEia5VGnWXSvsQ+2ncFDgLERKKvoCFGj7jw
9o5U2H/fpp/wcYw58lwWiLycZNj/XtmgqKIYBnDL1dzn3OKlDPfEerTYE9HTIp1ZEoJBCRD88pwF
3rkihC2UH7L7PSo6I/BINmBl/NNPodpm7ynBXezSH9+u/n2pP/2if1+qdnUWqVTfwlU4ziQC2V7h
7MdvyH7VSYjZQYKDaZGYbZO8kJICtNCFjc7Q2awzD63ezRj/HxaSuT98jrjmf992NrVQJlMrCDNS
jhQdXLYiRppkV/nrWZ0KURsUXk3BoofpZyqx6ThK7bUaGV63srF+uC3WrAFBpqrjFTCuTyC+6dOT
1vFsjXfaRzkAM3m16aTw2MS5ZZvA1SHVFyQFTPqCIIq2elDcObX51jH8B5Txvxdy9ZCXRlZNtRiI
ZyTZpCakzWrUPFolpZUMmm4r4n6Sl9i2LSLonZu34fsP8t9PvzotJkz9WncRZiynL77Ceq/Ua8V/
1C5HaktjB3ZcJduGOfBeNlng6nVWPcTFMsdYQFDAjUf1x4uZ2TaixyWd///3reovsVpJWiQCrRF2
wzxLXg7BCKoNqxq47JVAgTZrYLicnrRxMbzNyK/weeMq5k/574rPLfnrKq64r1KrM/TpXMUsH86R
PB1wc5PW2L4Nn+mRiRrQOdQXTLcs03gG1pwAwl+3Np4fOM//XsYVEpwNcTYFl5jxbBkFL3WyjgiL
blyL+cUOHfWTXBcrWbccbgHfbfH51gX8gJj99wKuHkxhyFqr0dP51yD/Q/KaKJ3Fkn2xhT5JdzV0
oO/0JzncILCwJ5W+VLLNa39Jh204Ax2NS7ZztwUlJhfVcmf9zL9/qj+y2H/9VFdPr6ImbSx0uQg5
69/Fa5w+VW6jvruQr0OPKdV/WKfqJwl8hHCNyaMVXV7ysueQ89EF9MP4YDIgaBxou7fcUT/0KR24
bxkTT6M8jsS7ZHQZTTsaYrR2m5inoDybVCdkNKNq90l7jPNF8pt+QjIVK1KTMIUtEOhu/WOE3820
hU30AYI4LrtxUw3rmDGQxq/0oDOy7mdGL1wk05MyrInOr80Ndr1Sdjvqd4SHkcM4wMOoratok02o
2ldR/jClyzLc5srSyu/F4EBbFIHVBs7qln/G0zi4bwLwjtscvDz/3P+611eobyYmWVqKyXyvY0Is
Vn7wkpIOwdd8CKUD5XvRBtkBGk1Ervb0JYX7xnRM9SnzlyYVX75761T6w5Q9P6AGdcqags7rWjQ9
lkGSxyVYYbxmrbg0bh7NPc+OAM3rWfrLpM+taqjLbzx2f0bo77fi/3zw1Uk0y7uxkGIFsHQvV8iP
lmP/1oFd4unBMUj+105dYxZExvzgF8f4jWdB9OYlU3sw1eUtkkaZF6R/Xc7VYaRvsrGKI306+zqo
EfRdbav6liG6m7OJ7gICuEBUgJAx8S2Ula9QI1HKtAmLLCfcJqKTml3ymXxa2ArbzUCAnMY042Hs
C7zp9O93Vv6B4uJnY+OV0V4rkqxfvbRjM8dWpi38Tv406KTw0o9Fl5flNrlHo4zKl5jVZUhJ8KrQ
YfuCA78ll8a6L3LJFdCTU6wlPIMv8UYzohKMnSEdu9j1OX0VXgYsfEgPec1+wdsH+auor3R/IyX3
RHSRWqXcBbvLyuJ4jYOSRg99hVkCy0PLeWRh3s92pgfAU1duSD2wk/thqX1pDOCjjUNU0onv2GAf
vazCo7EiqKUfnGzTrPDDmsWDfgxXw158TvtVRmZR82XeoymTFReJHgk6I+oCGkvKDwIjV6JXuSjs
hLe4cGoFAh1VILoC8b4zFuiGx2hpYDRYIBsgggd14aY/1OgK0ufx1HsI7RIn3nKxGrEXpLO42QsC
qxzRJYYXmtBQbqmUS7yKlHmFVKB3awPxBKSpNuyS5shfTotVyHnvVMSzAbLj7LXPHhUKAjB7isUb
2Rko7CaKnkpXK1Ziz+kEUa6V0RC96U23YoG/m7GUzo0z3F7UGTx0d6iB2/sMWPODDp2SkDD8Tmtz
cqx4qSor5GXkCOf0nQdYLgaUhR7aJPNP8GXWeaBOemyPBTnPBHvErhmhxeg/ZQJ9iKMd9csa76kQ
kaz6oZCnNuzM8JgPyx60ejKfLppNFv2nOi0u9RH5+o3Hdl7evr1k1CkTZmrq5IdebccUqfu1STLC
2QoX/t54uZzEfXGHbnss2AbB5X23y9z8XNKoxH7Mqu1c1tIOj/oixcgOEXELRNN+fO//uqSrDdoS
NGQ6Kpck0Zch3DfFq6bQygRANOFmxQ4v4NpzI3zal2hhMp0vostJn9aV8hXlZJqjB6eHCqdusrHO
+o7IMz8/kg2tN8uuThkFvAxDz5HWSgQ8ysIoDqL52KmJl/HcyhXZHIvBcObE8sDTJ5gWxi3PPxvr
W2vGzys9QJilqxjavonclL4WSfhjbLBW6VqYD0MyiiHTqeliOgR2f/y/iOCYV83vP/j/+cyrYyAP
X9zVkTWPKpwfCJEmjXFtbOt5o6tW9QtFLsM90n8bhwpo6im8QQv+KYr8dgGEsjAviQRh/QmL+WsU
T/riMo1CST/TsXvRPgy636AyMHO9UpzcQinz7IHgEn7ErqOjSVpmySJmzR6XylZ8LPcsb+dgKTyC
ct5B12+MpxJptnWXb4xNuaPBZUVSzsFaq6t2TbYNkLQbb/ptpSxMeifF55bKdQmY0WkvDtrk5KhD
xt2KVfpBwGhJMtVb6jzp02h1hTiI/RQHYwzAooINzqU6ucPXQlKFNBmdqxOpNpTW3EYy4383Xuub
n361lRtyrmiCUQExfBCoaRIe8Ng+hugKw6fhS7JjtG4vkZPfLB37ZqkihPg/X/tq066jsI3qFIqg
Rgk7B0j3iAW0o5k4LXsT7j7/zm9+kZHXE4gszm3C2uz1jt2kHGabcx8r8E9bvCNyPAe6//Fbl8IR
DFI2F+3w1GiiG+n7wPjlYxOo9AMGjY6Q4m54bafPfiWe/71C/jiw/PVDmvN099fzOhS+mMcDt1Lf
C0jc2b9R/JJytvAd5aDOx+IVi7m/YHso74ObaNGfcKjr94XTBt1B3FiM/1fnis5vCyv3uaPQhl+Q
n77mJSZ83+yTKZbNiuwIDVV/8Lvk3cFJ9ds4p8/TIf9Cuf4KU0sjnb+tjwwxtV0htzY2MUtL/7sx
d7co/29NX39+fUXW0WyoMnXtV7++39d1FUQt2DKkxWhDMpur5tTclzauRLslaAs5b0j4IeJWbpdO
VskcwfvvX0z96UgPGPO/ruKappqUsDGDmlevdi/r/NNcDp61ovNO+zK6Rfhywf+8a/DEh5tOOuvB
WqqWnJom384RVX60H8iAZPIgAbFcNNx2S9hDuVAzyD0WEhF1urHXyVvxn4Jgl+hLDZr98far9COU
8/fXuIINAG6lKZx/+HAdHNRxoYHKQ/ZsgztyHBz9SDgkaCt1HZ7u4XHF9Lknw2H375v543wEPE5p
DacDHVLrv4+/ngfZ0PvQqWHl6HT22vojvIz/WyWlFaKzfCRxsD7ruMAW4qfvSXfVk/FEo6ZLOPAt
h+MPgD2ry18Xc3U0uLShIkYlz1cxrbp6pabPe0Rzi2yD5uWTZ1sFfFwQ2NJhV7DIloQ3t0CbbgxK
P+7bf1/G1SvZ/w/OzmO5cWzZol+ECHgzJQy9SFFeE4RUpYK3hP/6u1B3cFWUQnzxJh3RXd1NEuac
PJl7r92b52RQ+Bry60AtPoct8RXmk7Jl2Gw5oHVvTdIUr/Q8v1FE/fvzL86qiiBJuTTxueluFFzG
MMu5VtA0Rkc1mulrjepve3iff+fFHtangVylCvd+yA+94SheRhYcBfzghhKTm+peY2gTIcb/+Zm7
+rkXu1eVRGJV13xuhS6hXjO6kxw++sCUmX5CSt8GinB73z1UT1c++btyWMEOJpNwPDfpLxb7Ximt
cJwnQpw5rYGchhMG117DCNDFhLR4mnyP2zSwTXMj9Wvc01dztr9r033+BhdvfZAwNdCmYa4bGIPK
6iaoj5LxSy0JH9wb4m7SD5J12yIg0rCh9fuIR189meeNMK5lUFqERipAagbbL91MO9TdIQbvEAyZ
I1JmYGK9tugb37U3ibokiXVGWFLy/LtCCDL7Vlmd0XkREVvdYMjsH2SiYW9TxbWeklu/c02oP1Jm
LbR3MrRbaq5s9JRmW3rtDT67823n3wsclPQlXABtdz5l0kpYvNMQhIApS47wKtzSCUomLxnvst8w
oYuA20PVuDxLJ1N9kFpyQVC9H1V1LRo1LW6vIrQAQ5XslbI3antwPzWnOxo5T/oNTpbgPV82+GiY
p/z8CH1jJrSk+SzFZIcevPR3Wf9UL2Sy2YBuaaZTEJPlHd9PTmZtm9AV5/KHnCvjXlIfJv5I8RiD
uSPCXyYl6h04KVsp4gVRnzQdO6QUgrWjPkRq3q3OFqscqr5qce2BU+eX6bK+UNEszAm/WDIuF/jS
lPKo6gfaTST7gRr+pTGjdQeSftHr3w3PdFiiG/MWLmlwYzzjenbju/o9PG/Jt1CDjym9tbBIgfDh
uLqkl1D+aVvUUavzbmQW1GE1d/t7C5QDnjOsXpInQKHsF9ax/LBeEsm9umN994OwRSIT0QgdNf9q
6D/dgC4JfHUceYdJpk/r27pbiqgge3R1N218HKIXM6RNqb021vGcI4lED0mujq0YUCNSaVENv5Ns
H6izd6zeJHgj7RYP8LU9ZH4rLi/75295sZa3RWKUscm3VJc8HKiREkJ2nNQTYwRqIP+2/TRjwjwj
2EhI+exJuVImfdvu+/wNLt5bRa7OeRFPrO5eJ2zgYMoiGtVdOm15ULGOdCtiQCeHiYW+0lQvMFbV
ustpAyitg3GjgvYe/Qo89f9TcH/+XherP7iIKp8ivpef4sxAzeZBx1/3N8GmqzHncJwB/MEaTKfo
g6RJAy/hVa3KvINf3h0Dcy1VtwJJwbioes6FVQp6z3cIZsKW+geDv5c1xF/cCC4WSRtCYOAE6f21
SaL23QZkWDjPODEaAKguPlgsz9NwzgiMTrJlntqmYVemHclL9JEtxV9wU2QLiTwjJtW9l+HnFFaK
ssKVqZeL8aWnRfsbFxEx1xJcn6R3FW4gcJLYFl+k1/4XChb9oL3i19z1MPbBI9Oy7wAqq+uUFhbY
9XdrjWETQJpp0v3ARLrRwj9p72JeTO1ryTV/94bL60wckkEqEr+W0em/e4dcGHHuG+x2RkdL8SS7
/UPoUUqW6lru1gnxNEt1uvGDJVArtFKeGB5+Xq6/+wbYDHWTpq0MceuyAdY1yAWVsZJ4DwXAjpT7
JubIBU1Xb+5747ydxWZrxJuEjG+ubZ7flZL/fPxFRZv6pTlKFtF8YTQPdoR2gduJdcDJlv1RyfAe
IutLN9fG59+damGFwDIilFlBLnlRZkxKUbeYZCTOSOTGINJ1jGfZzlbStlsw3F80fxQNOGG9PF+N
K/quR/DPZ8v/3vRCLofYnKV8Z5gIYCSthdQ/1eMNyq4AMQSVrQwm025fySrkokPZAeyDaINGHlBS
VH70/EuMuY5JesKzsoQ1OGxKrHeUheZcHOoKignsuiyfpm8j4RBDT2uvVKnyNyv4Pz/j4lWNhqrt
8j6WTj6Ezj9kxnS/OiAxLBWOcJo969ZJfJlW2Wu3wtO+Fl5xBwJxo4saOIlk0+i9ekCSvnGZIN/g
jUJ5zhOtXb5Qmm4IchyP0om2KBAI0XAykcQgG7aepc3iaBP+ERZPIkFqlpTK66bHjNAgMVzHwpJ5
YYk4DblGujV4Jhk7qs1rmaiudb5rIQaNvxUgDmHlRDIih/cOj3B7DJlnE9gnkRCJisZfYRYsC2fU
d/PkQXwclaMu22Z2iLOPqF7nBnHGjtyCyphxnCr5K9ZGX2UHMqJWpg1zOUbOpyzkTfVGuszjoNiI
pA3UUMcJQqi1qFyjdWvJk9bFaFdQNZUbC9tSfGNUr9hrcuIDo3GXpLc9gZSrMnvvkl+KuSPZTwRP
pu9DEkMQdsF5A+/RaXdxtROLZ6qraqcE63b8LSVby3SFYN0MK0t/Gujog4uhW68sUw5dkYukKQ/X
kbHEL5YOC+MlerqyKn2z/8BFAu0EzMeAlHvxespZJYdClKF2ZdFtNkTJY3wENgE9BuQZ4OQ7roo3
irQ0f/5k9ZtqntMPhRM2LdSBl9NHQw4VrWzVWY7WOeEL1A/gWzYxwnBGG3ZesECVVwwL/SN8QWRT
zYgWH5e00izi6s6As53axuhO0b6avCLZpYGHS6H8i5moNFLU9Vtfh0W6kyCJtiu5RKBxpbb622a6
2FUMtlCUVbPG8UsFSMiCyKylp2V3K6bQc2t78N8t/yEmzjquF5bHyULfW7DIe2bKI5m7TMUayVZz
zQtmPVtM1Ga/b8+vYRgyYsTianllDyHaESfkam6BBJ64l/Q5JDcmX4A+xcZMenb4USRECTPioyuw
8KWFhFpyo7yF0aqn60xLEz4uo/Ci2QaxV/Ve1W6rblgo3UGnVSdqdJ0eddGnD/7elbtae4IfwNx8
bn3+Ht76dkkyzrJ/0u59aSMuq6dY9qaOtKsHS33KKL7HVvdUfcOqF1n3UgGb9z5+vVakGN8UKRYk
bewt0uwhvxx1KmJT9H3aDSey07XAZZ0RfjGxpMxGbBxbmwRjid83K7HxZKaIxxbyGMC3HHHJgsNC
0BzM36VBn9ez3jSd4GEDe8YfSIx0FlTZPsOlwLdsvhBGmUgeOBRUC8RhPIy/fcUV29nSXPE0kp34
LO7g9QgR4VGk8qTHLmEilf4K9IPZchLlHp9ayc39DzPSYZtvlQTmwbpDA+7bIUfhCtuusNJYTAqv
DjZKflKURXD1bf5yJGEpRrduAeYx6eVegrnysJDOgl/I0BkVVwsea/OtU06KtZc5MfvH0tpE0z6A
jFQDmjGJZ4taBQ75u68/04VQl5ija+BjIsRlf47bIrT4fDT8W03stxN8pOyoseJaID4CicEqVWqF
ybd7VUUoWUzocM+Zw7JmMcnIGyAfwTbmsmIioXxr0FIhfzpzJHfYZ2vYImyifh/a5xkfIas2HGhj
D02MDlM+3YdgKAjQUD5m7cOEBH98UYLnZNgifbd1xQ5Hl1yjuVu/mghl0OyObrP6SDNarNd9vY9Q
r7BdhG/T6W8dP+YvZT8t1Pq5VmGQKGRPsSnI8BX5fwSMe50uWw7+ljcNZDC6bQaToScFC46TwiZ4
Jc3OpDj1umFXqqu4DzdDfBCqp9DfWv7OHMk3ZUZpC7dMYB6Qgt/p6lvZMIyR3aY4qbCmohUWFk1G
a3JshI++PSKLn+404OC3AnXIWpVdONuhy9i81rGGqIyAHYXI6OYQS3zPbv3zEvx1ePP3abEI15VA
X2jGRRe90NVEDMyGp8UdnOZ838HBxcs3J1zysuRHA2zIwzw56rQrzQt5rln+WTnnjzYsA6EYx4+v
+45fNCXxl/LJCB+Cs5feA4WKnHmGA5ThpnwH/MkyheQS8BjRq3c+CIFHeRUvu4eeffvKhfiyC158
m4tCsfblVhPiST4NOAEI99qhaHKFfIUeAKPYRpQXOkcEO94zwf/5o+W/Q4IvV4Ip5WyGZR+5BGQU
Vl2Kfq7Isza8PGCry27wmZEzbCu/rOdZXjp1NEtMrEOUdWgIEU+APgvQNjFIJg8OAne4S9X3+W+C
GO44+0KCGYpRgs5ofcrYmIjp8NK1aDdHrH4xb1l6ozWLEEqTRidLnRez8WPoGjdRnqWWqLngqTV3
BRYbqfQU0rXS1zh4n7Id8zXdsn2yeKM7PXcFsGnv5VGN9iM4OmVTgxnXH32emq5ZpclboN4q5VxL
7GNjmfQHdnUFJJ6IaiwDzlbWYE7fzHbXWiKoC8UR213nyJRAYeYRfuoOo7RgIar5q+rU+jLEI2/Q
pWjfJUL9AmiAhXovgpnFnSfLKnztJW1B/H4y/jpq0vK3NVsvsPTJTvsWbFsS5AKvXVoM1Dq3DbbG
9NqPCNHsciL1jMGGzuteHTT/Bs8kCDoC7n4rsJ7CvdwOqzrDtAzaOq+PZVneJAEUivJQNe6bluA3
t95r/rBtCExT2kWToHdRmH4y75nXww+RXLQKTHjXMe/vlnmN6L2Cq/VLIiME1luKG5hEt378qJG8
6DX9zZ4tO79DMaBRwq5HAe9b7pS99VbUz3NDyarfev0kOpukcnK76jysci0sznQlRk7i9e/QF3ga
aq9A9rloHmhBLeYgFJn+qBdOS/wjoujEJ2lJiBwFAHsWrQjAk+OtLrtWYauVe873SbiMfov3zc1A
eHLgEjxn4+azBrdzJbeTn8ul5sjkayWbMXXGp97YoO73xF9oXOz8FTl5tqDirVD/OcI69HeWuMK3
hBN4tIU78qb/Bgx0J2E587/6RfdyPpCYgZ9t1qNTMC8HYXaoIC5itm3HFpLNcdv1NqX+8uf38evo
Y14KPr2OF0uBUAxSrbS8jjMogbL0pX/oVjXkhok5z/LapOXr0FWi80OWLiWkZYksxP8eUYWh1VtL
qxS6AlF2V6O4UkBCaoRcP6TjtjHXSXtKCFKwHgbxSFDpmY1JYkqN/NJuKhe2V1+toZTJgEtC9+wf
FLO05fq2J8tDFN5Sgk39/5qFyuW11qL5TbUBa9WULH4Ef73sQJ+LcLSyXFS4Vr0riq816yQzAQji
IsKYcMRs9NFXN/g5VBbxNrhVmk3ebvDWEjhk9g+V7lWYhfNnnwIJqGW+V8FLJ9ot9lytue3Ht0TD
TrsokmWsryfrlbLOAPYWY2YeN025GSUP3gwkNdkDxgbskQzQE8SRvg/XE7Ff/SmtvCahfECEupm6
HJLiJidA7PwR5F4YkC3uVL9bXNOVPdYbxh0awROY7MNdGD8PRrGsZkunuoua25LOmMHMUdlktNGl
G97W2W5Ks2qKrjyEX+teLqjOvqwS5YQ/4vJs1Iql3kZBrLIxh8c4XNY+O5/COWly9DfhHap903Ay
PWrUVu2TQrkfw7eF5BFug9PfM1wo9mAyN5Z6KHFk00dF3VW7WBFxHWECWda2+k5vNZ5Ae5IwgTd4
o2PrfzbJ+eBfS/Z484jVBvI399zjVXM7ongoDEe+LcrVrIcJaIja5mFmEgVoeNBtFZyrm1PzqNnC
YA/j1ZdFNb4WDXhtEX4g5wGc/6WF1g5qEVa9ioSWMJnGG3232DL+XYjRWj6FkNgc7LEahV/oWjKG
zVnGOC2VZfPOibJ+IW2+va2MJ5petuYa9LyCbhNkD1nmaQ/xScTVKKJ9NB3jFvoD0hHZJtzy+PMK
89Vgys0lnwoelkEf8IsYS+sLVUqVfP4VCQ0mYaNkrwYGoGjP5lrpT2AfWbLtGG5pGINTfypGz5hW
RfYqg1h3OImhEjgfasjyuHTgLnNS7rCaLn7+nl/nS/P31CxFprljGV80FpLa0LNm+sT3FO1uHUkA
KQT1wWcSHWprZOsliIGIwVnrBUcGw69idxzGDSXsOTlgJpMQts0uqweSqSbbXxQOybrYH53qcH2E
rH85KkoMluhEzUv37H64qGWVXjqfoymXT0IFZHHRkmWw1DwWj7Bc9/FjARUI9pegHNR27xc7Wkeq
cie8M0yP7xXzvjPvhadimdjyHawpUqoosfw286bk3jQf+ZlEXUwcv3meyAcqNrNuU/fMZqF2NqEw
BuQBJ42Pk+x1MGaH27E5ilJhp+Kzr1I1vofxr8y8n9QnC/XtmbOfiniQOJT67rFV4QF4vnilwWJ9
U9RSWmsGDX5LZl56cUVMYcz1QkjkU2ms2R0o6+kQmrdIWbOZ60JGcOvmqunJrRuSWmMgqCedA6Ol
ehcwLFwZ7uh1xbJHTPM+Vg8EX2dgxbQlhyXLjgSvU94MwMQ2lRTiN2WrqExsopeJ7sA0ATDuV225
SwV6MuCqCLxZYvgI5/FBBRKWwvPMdM4J/EXezl2uw6xwwolxi1rMjoz7dPY87GBi0V3x1bfaGu0y
XcphNueTB9pSbFZoURwFXCOqpFI70prrI4i4kex0tFUmZm8arsCwvy0QuFqa5YQtJdDcWlJvjPA4
5FcULNo3ZxoUeERugcZVONrMf/5pHiiUvlKUPhdcNG9U9RkH4IwgqZiJwyAh6qdAQIPSWmSyAu9S
F58t5aFqIFuYtyWEuGRbVGDnxbOdLY3a1vs9bY4XfeH/Ch9F1jgO6x8Nb5JkdzcM2clF7Lw0uJOA
16b0DwvYHYCoyVdQDIkT7a4rTnH10HeP0/CsX0sO+TvcvDi2/PNjL+YJ3VDJ50yO/3t2NMUDu9So
brTzKktYJ7R80RCBh2Feg3wQ52uSdzIUeKmTy0vVX2gfUu/qldtCqQBCyt1Tj2pzU/MjDOCoewWZ
CyfhdNleWdX+toy+fO85rG+GAsKImt+aTzdJk9I6HuuUm7TRvErxztMGBgmL2/g6vnHpkWDg2EIg
ahxlZWmCKDkbx/AOfMxjdXbF9CSAfRNAUpZn18ze22onn6nDS5d8GZOHtM7hniScckD37KvzgxV5
AHyALMI2qjhH3fS0KJn7iNOOociUuJLmzG2BvL/ttCcfyngSl2zCy5xWg7kz8pMPsbiLHxPE6gpZ
HzGKjDykHvh5uf/a0GcBRYsiE7AC1V39O0z5dGGyuC7rQq7mwhc53a5s7wplGcDsllRSofNbE3wK
5yXNTY0DAD6aqqRa4b42rOdUe1Eayw6to8ZjnmKuMZ2+eBYc60rD1Zqr78u7Z5L2O79hfNnLNU3I
1fPYBv381I2upqLZWGc0Im0mDVmeALpC3FA8N8FjE2yr4j21Nmm2q+S9DBeaXtO6UXeyxeWFHaja
8EZQVyZLhD4KHR3pBot6SToAnnMPM6HI6QSFV0njZqtnKN9MfX+uwItvSUuDFw19aYcujgC9CckE
oo+GEemCkHfYWUu5PAkA4SoaVWhnzGpXQP9xyPUJyCdySsmVzkdOFZPbKRwxo8UwvemV6oXxHwRt
TJTifSbe+NCG78uBubQysYIh5V35wosY3jQJZc+1jvx3PRleCQlBg4hdmyrr31dD6uKzPCryfHEh
9xDM4pNivoTq3YTboSOyawO+Ev9gUx0HphLCssh2QmHXHwVchHwzrriyVx7K75bUz1/pYpURwjY4
d6k0f6VUJr6RjQkBOaU5iPa5uMMwNg+BnvSdCN7PpcMNz4QlNarZ0zZG7HLDfv5Kype5xfyeGFDC
ZJYPzfxreP/0npgZvsIhSdQT6X8lcobmPejf1OII7v/ROIBE2qcOxpAFFEzKBlPbycb6TC5b/Yjl
u5pH3aa/MCU6l0Q7La1jco2eon5z0dD4wwaZIzEYQVwscUYSp1Och8qpFLy5ZW4sDflROG/wUzjk
9M0r1fROlM0tlC7roeUJdaMVmzOegHBNCx2K031qbiIDMj2UGC+eHtF+5RB9ly2HTWaLWuNJbNDG
m0j0d116oDKvyYW+avN4w2HrMKw3TVn7gpkP9CIp5I4+7eydpFdvZ+lNdTvzCtgSoc+wgAZeuP/5
7v6VPVwsMMyoUYVIpkgz7lJNX/ZBkGR6On+qCMiD4pZce3mZn1cCL6axULR1V6yBtJbdTQMX6fyU
5DCnH7LwTsENNA8Rx4gDFczJjxnuoIU21QcGoWpa+hqv/lSQpHCUmoWYcIhx6nsCM3oXyS3ElQWb
xRk4l+VqiIoINBAYOp462BmOZtpD/ahwwvfM8hk9mp8SDam+pdNGH39DV/JJhpuFMiB9xDNtlOZO
MncRa1W4gdIDdPrnC6V9U12arAWz/IwiE0nDv4uFX1pan2uJcsLvs2g58P+usg2Br7IrvecElqiv
RGBbwlPfrgfjDmhUzlFK/cAGoq1UFOJqtNWwdhEKO6cbkZL3oUJdIaV3NBZQaEc3jOkG3vguxhlj
3VNFiMYvfQdE1KeA3Bj6piCq2JGxKDJnDTxFElcBoCWrfOW0/POP/a5oQKFjKMjslDkF52JlLBur
LBUxVphV9u6EaELRX2umBKp+jCemzx6BBSp8NdZGY0Mrc9o2c94AHtRDnBzqggXgDr6hHG85qp8N
t+rurAfzoD/LmLInm4YCduymf/Cfq5fzHS5WggoSizPITapJi4FBc6iSIgKs/AlMZ9IeK0YEhMfQ
snwS37EnzERxu95VZ7TSjGCydUbwYFzyD3++El+1CPO+++lKXCzIlXTu5VzmSoybgkiP3dk1+Mic
4JmFDE4Frb3590gwuHSmExjaDCYDRMMBlDDuzcJkZs4Q80pd8FVcc/G1Lpa8QIJyMep8LQxXt/5m
WnPw4yW1XOSpC8R1vIjIuNIlDmfhStmvf1OTsEZxRNY5JavKZRfMxLKR1gmfHQYErux6bVsAerOI
e3PD6kXW53ElF4iYEY5KTCelvd9suN862doQjo3XXJuYL7ybEQmtt2r8Ow52+A/r7LaT36uULOno
pakbt2sHgIuoH8HpGo4gLYPOtFVhg4M+EcmEXJrZfiJFonDbP8l5W8EcccfuzxgdtPJBG1qnEt+V
YEXe1DgQhmzuMn9bRleoP991N0zFMsF7mhYqz8v6WhjCoDPiYH5VfOlFmttWrTvjT9i3A9f0Vwwc
o9FT783YKbFcQg0M3MogkZkeQbEAPlKCvPdJOaEVPHWrq7Oe+Qm9XOE/f8ELPWTnG5Fe+/5c54r2
5MCc61ez1q53kt+5G9+axkI9/fzWzGvhTx8597U+lQwpIIB6CoR5xBOsMAu6fw2oy2sl/FfWzvwW
fLr2F4LGcTg3kZax8ScSEIGFNPs2bjsEFGiA1ml6X9+FHgGtryQJkzLrZZ4VYz3EVQoJnVlsPbqi
Arp7D/KxCkg3XkjNTaY6g08QzxmpHoUrlkVXectBJK4nPMUkFrWxU98FrsFUALu05QErkJSn2tjF
8VZRsPDHiKPI9KV50in9orgGW/+qbONXUx7QKVVkVdEu3z/LzxgJCfMN3SAkgSgoLe7bj2TZz9m2
7og543BN1SZ/023iAac9y1yagfvlU543QidaiSmfauQBTmliqyQebzkrgkgWu0e2oqjLRFhMvtvv
wJ+EUBwCR1kwR+EcMT5iDf8/WC6/W4k+f6uLR1vpa+Ms+RY9sFXyaLIbG8p6PLSO7skr8NvXYEdf
tX3zlf90FS6e6/JsyEqTceWxeCKFWMDclBfnt1ld7Dv+SklWCLPwfk9uSmm5uPa8f3/nP33+xfNe
5HU+CiHvFePQ1ZmmNVNj6ZXes0tRMBPTRdt/+/lV/nanUWc5ii5ZyN4uGStmVWSZGnHnO0/+Q5qB
G9o0lPE0g/JAa2RHuQ3L20LLfaXi+ras//zJ893/tIqY0XmSlcyQ//Zj54KYukKq7/z+Xi3eGCEj
l75pKErQ9bILQxUni4bKL3rKZRV+Ah1a3VEtTzX2gXw0+hXUwnZd9xu/uitkXFRFc5MQfU2RAeeI
8Ckkdt0jihFdXhXRIUKyf20t/rau0mYGhYw2VNMum7Z5hy5drzTm7oCxy1/QHnsAfNi9NNy5C39T
bRjU8IsIBYCZJa8Jxw4xZCFIAk3VMAV6VZuXZNhYyiEG8n9fORZkgOhYP5Jvj2yHIFHXF72IpIDd
ZJeL3MW3CQH8GMdL+Sbcnf8wLgHggN6YGKGHiiSpp5HD/ozjr0CaxBx6QCNQrUvlIhSu3NFv98pP
P9+Yj5qf7uikalHXntX5js5QdqKNOpQpmBfOCBBNw227fWHWi9baDBt6LS6CohfQded8dSZboVkE
8A3iYB2p69gWRAcnin/eSuqVgcW3JzGW1dmZp4F7ujwTVWmcVlUyqyMONc5taptqneMgRy3viMgu
6/U8pIWqd6XYVObh5+W++fmDL95vKRkE0HGc/hM2Tt+dP5M1Njp0EDgbstOUNELAtKwINJfL/XyD
50HhbfnHXMy28nRZ5rsiw/kCscZWYMS9iORwmIF5JS/7K5JjFgCicOYJRlL/Zfgg+H2iBKWoUn4O
QKgWMQgwa4f70+zXKfV4DHyJ2g/MPxFuvT1L3OPfpGxzjL2+DXzzWJGDaTEHgU+rMpa9KIbrIZG6
GsTaSXwd7ZyT6JkwyIWO9h6HBaRxppZEdcULQduIxLX6qwHhvzPnAHAPu87RmAEUK62wgWYxyAeL
eW3l/vaCITfVrFl3ijj84vSYybUhBLk6DzgNhcTDFQG7IHR78gPpvy76F3JPpFkP7yg+kuBF60i4
LBNhjnNfwAwdrxwglHmr+vdRU0FQYKJSmJTo5iWQTuSK6XpiqCc5dSR5p4/rqVkq5hqutRDsFDIc
uad5cWsUa1HeTtkzt1XSlq2KHAb/Q3k/wH5dqogo6o/JdImXm8TnngE9yxHa5hExbe8N0Z+p+V0q
XuBdo23+rXJ++AHaxVoSa52pZrWusheWUKwRhdCHpx1WQZcqomUNzqLqOX5ALMVrZMVbsdwE1aYZ
uJzy6edN8tsn0EJTrFqMOXmDLwqDsYkKQ+5N9TRYHGVdmBmmvj3rHDzo2qnCSu5WI0qTjvbcIptl
mEFLiAs8GbSuy8JJYq89P/XlSn2vU3dUV7wz1/aev8Pirxfsf9/xYnFJ/AAmZ2HN480gX8blAWq7
mG0k4DT4AyNMl4abdHdKvBEkIu8Xar5U3QKoTNRs0NzKUL2geZvPil3IdoQINJZtzdyVaKkGJl4k
OV7ZLr4pt3hGDQ0ZrMxg78vRioG4n6QC31hYtWhhN0pq52smGHaw6RkoNjZyCMOeDas+ai8yxeMr
b8n399VkpqhIqFW0v3/+acMqiknIfRkbqD7atP2VnTKQEx0u0mYd4ilc99aunZmiTfe7w+DC/Q85
D9jycS5AMEojzx4h5KhQaD7iHiBftShLD8r8z8/fN0IBrtT/vuffHu6n79kGo6YMlqD+nWUUp6R/
QN0l539GF3ujgrEdtwe5RO0z+mksTDn5GJpDng3xdPeqact06RFN2f2JB3Z413CthAdUcel4ECUn
vhkBUHJehOqf783YTiGfgTDzz0/zOCs+aOuff843G/C/P+dCJOSbXX7OM34OOs3AGbxCXzTsda7g
avmm9c60j2y8VfHHtZfk6ifL/1YopVJIpdwEGi9J7yKF4ZzojcyJYUkb+3mXbe9oJFxTRQEv+W45
NhFEkessfxXAiJEQZt0Qaid4sT2BR4cIrSzAoOrxjMiwcSXZUdlppXXukK+jYuU4r5JpMfEoJnZa
bTL5udXu6uTQh4ycu70orGI8GUxihJXerQcRmU8vI1e248lWoHsxXM0dlWFt6OjreRTdpKs8WeXT
2uKYixgR2TnMaAVYaeD07Yvur5oCgs6ICgMmFbAO4Fj4JUymnUCY3XO4UThmE7e4nlovBQ9t+6hj
fIaez4FwQmSs3mNtZa8jjI8Dk7ocNZspTxAdBw6H6aP0ahogne3+VzQhC3yeBLfn/w+0N1hk2zz8
Xb+WNmLyLnGJhFKLFVJ02jpdtzPSVdBvlDJYDD6Pd7JmcEiM1vQHtf8xcSC6olAoXLXdiis9WCBD
j9fMCMSJ1tDiDO2omgSSiDjQRGsTZGG+I7fJxMkA3x7kNWZVkc4SES28Lf1TKe36fCNspRDs+AOl
6dCuiuQZti4BV2fDI1KR+BbRuheYU4PeZWCfkmKt3ycpS9WwGVz6UdsqX/38znxzQp/fmf89QRfL
+5m4o1GvI40lQFLdSjgKrQ10esSzeFC8Wd/LdP1UazNaYt+s4sdWc81mo1dcMkRFdAvz63vO14L2
3y91UfZYBJGWU8ZjzfWO5I05HapkXR7PNihoo1mcT6EdmignAM848riJVCZ9eyO/YfYv30NbR2nS
2JrmCHNOtMSYvx64m3eBJ10LAPtGG/5fW7kOYZ6a6LKINKEYV0qKSgkWJJIVCTmtK/AElR58JC4d
A15GWJ25VfTZtnxt5fluq8HWTjHGLBJ8+KVbvKnFOMzMWj0Zxb4JS7sbtor2S7VSxxg9YOJ4NWiH
bmYwSJmvBXldjcS9DNhkoGN0xUZMPJLhFNvPmavfUTgS2MnRqT1e/abzk3RRSPBNzfkESyTyl45A
z2ZdF5E8FxJVijPNrTOPqdGsSCZ6ZPJCYuZttaVF7si/5X5rEOthx+kTolomCFvSejKMS2f8zo16
hxP3yinqK1hF4k6aVGG6qooKhKF/1/AKizNHb8SERHnCBnaU4W5SZ+i/IC9wiUTBOk73Eyf/0XvZ
hVixwQY+FCHP1kum804srr8IxBR8uWgad1VGskX1zxz1okKUS0OYkFDTQPM35mhn8TpUf1spOcHF
DedxNV6FBaS7VxU1n0L2hWggSuf53wv+XqaVXAJrq+7V5pTGpT0M23y4w8vA8QXcqJMH275572Jy
vXDtrPJ+Gz32LvwvhgIj0qecbGpGd24M7k0CihthuX3ODKfJOjteG9UqIY98MEgZfDUp+uZBs9V4
BJRnxkMsuCVkiGhNyi5hirRUjJV23tGKl/I/lkGIu7QTxoPJf93WThyoto+IFxwkd9llHjZmIPoE
smUDd8rpAip232y64g9Qf617a/29Hp2y+AFXgNcKm1hahghGimqtUMATBdNljiEgRyULK5shgrCh
tDmnFzj2Y1gIdoesDOtRm791FYHCIJnGJQLB1ivuDQjZZ4bQS7Ivi0XqkuwwRl7Tr2hhKkyZ5vwS
cFixcKo4MZuPNV5sb6ppxixbcpcXkb+tB9ImbZoPOrrja43cbw6F/z4TF0u21hpdZ4iYl1qVGNrJ
qVHkYgzpiKL3AuJwCYUkJhdlketzWIS2pmf7tv+DhM3wISh65En8vInoX0+FlLpsI/MwAyGudbFe
+2e/hD6AQTXm7DTJ6PVJ67GIk0ChXVoH0w/sMDpNXqS+FNgYxxspeuCBsxbnG92ezwrCaHM2tMIe
fshjL39o+zT9kwRvo0JQ+10JIjN22n4GVqnZKRPWwkc3HMZ2IdWe0Dk62ubca5j4Ebt8UwUbNXam
m2I93HR7wdFeBjSIAGSNHmnzPqq3nb/6LWsbwoQ1lhs89cHKjG9/viba19JsLv8VFpLZ/fvFk6f2
epFJcTTPT+KQly0zt0O/Jg4a1S/dhfhJIYBIr7aNAbJ/necHoY7xm0B9mM5ucd5lwpHpk2qn8g2G
DuW8nZqtyc9q/Y0xMxfz7Xy++A9nZ7bbtpZt0S8iwL55ZSdKsiVbtuPmRXDshH0n9vz6O5h6qFgW
osItFKqCcw6OKIrce+215hyTMMS5/ijhjor36rAdzPdJ+tGlPWU5ma2TLzQkfQ0d0XCPsl+6seAO
QYUM3Qnl+9q8vzpg/D7u/vqtz1rrc6SOyRjxbDYeHRWRzrYn8C3BjGCxMdiTbWV8wnK9Mq7iM77v
L18/+mypLMsqH4siXxRr8TzDs9vi0qPQIi0ipP/mqKv5hDA8G1Zh+ol42GN2o9ogFVktqOZSQroV
gfanqnlyFTTK+9W00AuNeC6RnWVJi7fkb5Jm4u5GNRePi8kfEgT2MVrxk1tLjOsBWFCuaJ+F9PDv
B/GCPvnrh56dTcy0H7rI4EPrfHXSnFFyJw3+s/Askqs01XeYGEfhlgfNZ0uGdfuWwIs5noKU3mAG
5Rn/7cDEtvzRjLv2N2lWzEmm4DjbsWjTXD0xqnUgrCbqlVP0hUPV1wtXvm7IeUccezuHy7MEhqAg
Z/ozIpFzkQnGBDHEh+WeEcV8pRC44DTjcy2NITVzMv2b41ogsEqQBZXVbL3MPWuoZc7IHStvVCS3
go25KYPvgXGgtg0REfSNXCH0QZ6boTmtvDL6bMl8H8i38VIO78MPfWycNjLcuNtnyGU0Mn0WouZ+
aN4WCbCGXHUgmQgMP9YKXGzwJap9G90u82sUUzWuK2dqAgjKZuQ2gEVMu0FDMW2O2S1e2ZJdZrzp
j7+HkkbVpuR3sV6HatNhR6ctj6Ci/a0mWGFcDkW4u40WsjE8ViQkfb+eX8e7GL3QacNLUnd+zSmG
OZj1y9RBHZk/Wl7gw7+fycsvwl+3+GwL6zVziutWXyAfIQlBAGUiN4p8VAgfhSduoYK+VcOVbsd3
GCI5DFgloRDhxMGFfvY8yfHUdkOq8aH0XMhuf5jyh15fM1KJAlboIzKk2UnvLEoUNn7KzsGkprvG
o9KWzfBrHfz1MpaN46+mi9KnkdX2snQYkbsiZTSCGR3cPN8dqYo01dMnu/gEjDi8Ua4Fqvy7IHqp
eCIONa3fJhCXBPakXeY2xg1BzybpxqLwKRFjfXLMeGvQcKE6dLNfveQPoU2m/andW9JWRArzBGyy
GX5br3X2UoUBmd6hX922v+J9dXqDBKWFQdLtadUMIN66Dqngtd9gWWy+fXlIkAtd12QacFYpdJV+
7BZsHu/0cbXs/UPLIvyfJSVZNdcOHRd3YfW/nyedtXunKCwjEq6kw0StdgIm4UqS/Z8BibUboh/1
cC8LhwaD9umh03nZh8pREYSVh0EnR220J821oOHEr8MMOVzby1jXhfvGTU4fiXwbgTtS77FBme3D
rDs5xDDcEuaPkTRrpmE6nDMmMfxY+XxITdyTpa9xRv3ZTquycuE6oBredcL2mkZVW57lb/dZAVrE
LErjRp/NNgwlkRMrJhuSrrtxepEBQJzcQvNmBUim3dGSeMC3nd+enpVbbEytZ04+VQOehBRfIY7v
UaCLo64sDoz9w0Q0Z4sugYPhq8bJQNsuG/nv0i8c4/Uo8T8MAmmvpEUQA24oDunPuvuU6dPwFivM
6HapsK1/smFY3eO/l5ILSivUh9iFCRFadIjnB+C0jfTYrEfgKO1GpXGZv1ZrtlasS9X0sy0Csbsd
6Bog+vpQ13HvwfxdPWFcxyIn2CVjispb4saP26K9soFd6K1wJmdsq4jsIrp03gZWKyvmPHlSDhm5
c7zcWX2vJKC6wwDHLtxzdLm/GIzQHoxfBM2f6ab2GcXzrg3gwtjdmsw092qhJF14Nv6+rPOub5LI
kXlSGoWDuLCf3rvVuOW5XdUwldIP4Wp6xtXPOz9Y06LI1LFFZ/sR7+JgrALmatpOor3Vtz6Bt41z
7fn/o8I/e/6/fMdlHfprkVVTTcj0eMAvWuyOfLd8paDR/V2Wv8Hnheys7QsBRX38rvH1m0BW7qN+
1SGtAjb1mL8JnrRDJdpgIh8nEIiL4+dztBBnckA9dvRL5jdBohG4kurtePrEtjliHqe5faUYubRT
IpcTFeAzpq5wvvr6RZqqnYsYM8JS1QbdquQk5aqP0P4XpcJCXGN6cY1286dpdX73TGlZNrDeoVo9
256PWl6b8bBoilFeh4feHWqHXudOxr4cranlSScjj62vdqKrNy4CzuJVaP2eqVkBxYF6O5pe/v2e
f0+fAKGEwBmcpUGbDZrM1xthisN4JDlNXlDGlupJfk9iMG7MiYG1f6o2A2tRvk1y5H2dvRwK7d3r
gB2BNOhFWMmJo8L1YyvpCn9CT0gm2Z3RD7PdXasfL7729JHo1qB7we17dhDJj5aSnArUGomy7OfS
cZPoOpXinSDekf3kI4BmQzA9cdz0xNnX/gR25mUkfvVHqdyIzf0J5Zvloz7n0HtlA/6OE4IkASgG
ASb6VM6nZxdXKxLNv7KXGMFPHkW/q6Nt21RAGJNVou3j0pGPv63wdVDdia1ORH3sSwTAiyuLx0Ci
p+/QL5TdFkSzq6ku8EgqyiO7haiuOFRncFnR1YK4CjhflwaxIHfpNXPBha7r129x9oBKxpC00jCw
6OtBhyT4BlUIpkOvg13WoGzGh74gjwWonW5xqq68lBdMXV8//uylrCx1zi2Dm7hUMeZ77B3v4vzn
KdlP/S2ZlZwkkdmgtpixUOdAEXgzFn4o0vOfETt/z9h2qxcBaQ3RbSXYVGrZr0xbbqeCsVq/L68R
mC54VnRRpuBWl7grkxbN17dHxLASFyUckUWAp/U7c7gX2z1JaAoHGB5GdPLvQub2Xu0PgbRO6rfc
eh1fJesApCeZNtcWaGWpcr8uMWSOUqAs1m1kGOfPoZJ1khzF7aJJa9dsCT00hmaVueR/Vqaviv7Q
PYaMm8oU8zmxd94EmUK5iaTXDMBCDu2YnGkabwWKIO4vfTkcVepd3P1Wy+dBw43E0Eq0rmzpxvf6
lWAORZEw20ga6Xtn9xGwRTTkA4dpjDUk8kHa0A6R8psRcyjy0/thC/pjo/CSEFWakf19cmvBk5O1
aO1Apanmg/SSpmtRhC70IPn80SLpK8Bkv49E+/SMk4FTJeNW8YGFIZE2pkU8Xv5rzCPQI46pICAC
IGXuJDpmoGhBGuSndQwHJVUxYlvvxryeOtqSDkhO2a0fspQzvjc8s02kU4oe1R0V+1jRZyP3ZH+U
AxUohe7F1564Sz8w2F1EK5hrFBB4ZxVoL6RTO026eGjLe6t+GVVaHpZvpnfFQx1txMqfhnWBq3Xp
gjiNe8QQgipeWAFbtquR1rP4FGK5wZq6uAIXoPaU3zYiBTdSr+WIK7/PrDVXdpnlPHD2WEKYAL8r
iTQ0v8GCyzlf5NopuM+ZUjajwYh7gnE2lRkdrUVIQJ+bHFtGPd3wmM03zXJq2dL8P/koRxnZwd84
vYrmGvbzZhR29NzcLnq92mhbtrvvF7oQOkWYaugd+ft/FTgQ4bo0Go0lNa3Wt+TccIKGP/M2S6sR
Q/n1tsgFIYgu/dl+Yc+b3w1dfVhoJx6y5cxeCbftKRjNtWQ+5dWPqPEU6ZeceWzNLe4zjWD29LVI
Hyt1jy5aJB1r9MfosSJ3w01bjDsJuv/AkSTwasERLSL+YygnV37LS7eIEwHgEE79nIOWv//XLYqS
pu1OtbBQ5yo3fz759fBWhS5KyO6HWvtzjRqZCEQXHcZ0YIDYKnvOC9Nn94HCW9nwPtU36c2Rl+xk
Ew++aQHCXN2Pl9/p/Hf8+yKXdfKvixzp4BYI86DJTPtUej2ePiLH1AdMhCeR4CHe6yyYZVewM/Bo
LlYqhVhPzT8RLj1tDQUSxwGndn+AC0bmRW091czTmN9CpmNS9gertoaY0pueNaxHZgQuiLP0Wpl6
8eFgZVzGZxaQk3MSx6JNKMV+Eg/MjpiBCh9EfxJ9keTOMAcdna/a4aZ76fgauYN2NyWMJydWpqBg
kLQZdE9IPkOfqVC+xZORqkGk3tefnA2exWvAhu+A7SXz8a9rPSse6lN4GrEDksXi1+8Z+lUtRpyw
tfRb8/gjaZ7r8VHnSZ5i0AQaekSpPcitMzpqRunmavmqHvDpWySh4Mcinpi+dj9hOAc7UXN3ObMx
lWCpMA3mqDs126M9KJBTvhozLwaSZ4k2bJ94tOpaiIzBEF9h6F6w/y7bPJIQlZkmZd7Zkz82s2IK
p1E8FGCyiKD3+wezg9K0JysYTDJb/mg3NDYiH3kji2g5PGiSh7lXwj4IUcMzSg/ziW54jfAZhuuG
XUNbYXSA6BYd3cKckfIxnO12pxM4Tm8YHyzqL7NdteXWbL18cTpy2k+2an1v5KvFtQVhq+WcKWKM
lJwS9kMQ5rdsm2pu93pgyc9NySBxhB7/3pw8pHeuUGDRuxuUdZe80Idson3Y+4Putr9wCihPIp6X
ydqWsysk9vQ8kpqEcBNGAoS0jw5A3ebaoqte2P2/3Nezl1Uvq7A7CdzXxkuzjSKwidvSTYPR80+M
uS/zsODhx9imrj5I6lpEcVMwQN8hnMFWQGw50cOSXggWRrFJkz4SdPRU5pBRK+IOFV9YH5+a2qFp
o3c+rljn30vin7iE89WGw9My3tYX1PBZ9d/MnWaOFnDlgmeZ/yLrXvQByGfmzaLpUaT3P+iEHFjQ
ivzTOvfV4H+Yay9l0r+u4/wVFLvMyPqOAnpiFpVRRnO4haEICpRi2oVwpsy3yY+cPAsZPTAq+zXo
23/fjD/nsG8XQXNw8f9qcA7OKpQh1giWyAoasf5E5D1sIG4FEgRMuskqXunoNpCMNQDZQPspV+dV
y70+/3i4MSpLDS0ijtpfV35St7IwHHiY1CXfffK67mPINyp0/9LL5dfZWvVmICSHBsaTHfk1/pnW
Bq6cbU7myyBsTsptr1FpfAzNqnq6uqJfqIQg7alEocHqwBV6dndOuVyUQ9mJjFtvzHyVTXcY08og
pQOyomaNULVnv4SH8ZEymxHR2PBgG9o9zJQUjMesiSCiwc7hbMTw4pnpo0SO2NXc9AvNJf3LZZ4N
HDUgEp0lEU2yHMUkqP3bRYZAyoGXx173ySJxpay4tLh++cSz3y2btFaaLdKMZITq5DGktaPuRJum
COjD2BV88b78gbG5fYy3uRffRw/V83hv3Eew9ITlHfsp/JxbR4KDkd01yjadN5lGzbQErdUj05/8
NueGAqMa1F1KsiEOAmIgWycvKZHvkso1GseqPWs7PkqBeoSQSqoI+aj9pzAehmNQthO1PdSjxj6e
vHm+RftPhno1utroJlNQN6tTdidpuywKTvJ2SvasxFqyZUhgGvfU1aAjbFUJ/bhQbxKsFgm/d6FK
NuCGUgki4yYbHL250pkwLjxwC+qSxQk5k/7tiCoZyhx2MRw3WvDhO/9+5SGB7NC41oe6GV+Em9Nt
8caLaBPiibJgjdv8kRqiLRxEq81kN6VLItJpAT+yntU2Zwgd3dPyODBsc0RXBn827mQ/5qBEiYKC
HqboU/M6kIOiuyVSF2h8LdRyp7Fs61DjK/dqd/RMv32Sg4bcmUfNGWCjpSt8l89XVqMLYBFM/P/9
/ucpWU2RNlrR5Hz/JBiAsemM7eXuSegfjvEaUDPpP3Y/PGTDVuNMPO5TbZt3sy1Pt3W1SpBZC7bU
eQo8W6a4QFf4twAbnz3jaCeJn2M3NP1GCKqg1O501UXP1OftVqyfhuX1tU9BeFOUbv+T1xjdUE5H
wBG7lUZ9NvFiL1wawttD8uXDDRbmlJk+XoTX+B4MmFPT/mEYSwLl8Ghx8CyYT5bOcPKEE5/lKIgr
m7U4bnUJ3iaozW3PS2KuhmErHzfV5GXSRh59SMLRmLDK+KW0TWml4HNfCCKcfD3zFAyhW1muVfvN
cYO9CW8TPT9Ex9pPSbTlOzD9Tglf3mUgMcRUIKSKr2rTn6eXmtEi7sr5VcpvlC6YO6i3vG7Ue0Aw
sHd5//4tlQvbG3BEnT4b67vyTYE+zcfMKI9hd9DseAcP7FC9HDVbsmz9LVvhRQIzsZ/dorLJHw0W
UENymCMH0jIzSaD6ki3uu4+FVkfqw+e86hdDzO3EAObA5HJ7LVHvUnPoy+WeraFTfjIiidLmcLz9
j+SzfQjpmO7pLP/KSLCm4fqMG2Z8PgbWCjRH7Icknon2QOjatV35gqCR1+Cve3e2vE6pkRYwv7vD
RBS6CfMhcqC0jp8MyXJ7uDdXCZxMCqnEDzfptPkYdTd+Or4aT4i9YUkXK7COmz6CqXBl4b9gLFyu
DPcLFGBT+j5pihf9U1d3h9OHRXylX9xIjScoS1xmmzvy7GCqzU9O8ak+UW2DOojp8VLtY7ac7S5j
PBCEt/qr4YT5nxK4WpmzP+yL0ikrgPvDM+h6iXwbaKKFHb8uUqBn9YoF68I84euXOCthQzOMBnxq
HV5UVlcy25CDLwDA8FZ+pMt2pGdEHNBVJuEfX81ZtfPl5p2VE0Qm5qlsLDcPSl4x+8QqGyBrV6A7
FWtFukQFVxVqHIISEMeIi7FApCSNelHvM9lun6tXTuqucsCNpUgeYq+SExSYmwzZOcMX1wxXWc0S
LQKMKdY1zMka3+cIVsQhIlAhziOAA1j9Am1AuqV87VR5qd/15QuevUTRMHdpWPMFqxdrL8TwlexE
84bwvo+87gBfz0cN3AXkp3i10wdpu2JgtKKvtVFluyaak7B7O/+Qn7ufPAcJZwRMPuQM/XtpkpfX
51+/w9nrlc3jFKG9YJeBSiG8IGVPevTxdh47FarpffN0dCVetDsSPRIqtx+kRa2L0ZtiTw6W4WCz
uW7FuyD1+fpUnp0H1ETW2yjNuj/O/3qD7lP0EEuzddcvCztXG3CkllcYDNqF3suXn+ysmTtneaXW
YgU5FqK56kWPE2xpelnNElpMCkstBnAyMTtppp2+1W/hGw9jZdq5sj2mnnV0018cnpWDKT8bzdIl
YgHqPvAQoL4u+CMm70/qBQwvWJ8siNBHu4m9msk0qG4wOYuwOYHa3mrOKXSn5DE2/X//3Fded0QX
Xw8ZrZqn5ani525dFtOcwwT0EXdetV71nh1kO/Wv1ceXF3BL5mCD94qjzVlnMp4I8pN6PnJJDlml
dgSzfNrhC7EyPyPBnBlhs6KHCs+GfE8ITyfDPcKIKreNzCicAeJTii5iWIe8EuyByep4rda84Jjl
efvrGpeD/l9dN6mPY3VerpF2Fa0a4wHY9hSh+2Ytn0amMJ7CosJldnbsoQ5WYbW+Q7/WQ09tvBzY
G+xeCGXbE8nt6KQ108tgQz1d6zhcmCV+vdCzTo5K/zu2dC60Uri6SnUsoLqTo0y+2PjRkobuikCO
qbvwp+A0kKAn2iT0xZonZBsNqvT8Kw2xztij7IfzlXHInyPyt9XEWtDGTKa/t/3Eson6OS94vKzN
cfSOqm8kN83kJaqH1IaeRgRCdBGUIJpzuwwEjqTdzADvWhtqYEcUtOxRiwJeh0JjwHaWfCu+T4WV
cejoTC1YKE3fJsY2KVzFdE+jl6Vo0d/NF/bQ5jFhvAfE9N/vzKXpHg/Hf7/U2WI0WPMAhJplYXDk
TXan3RS9c6rssnfNwWOP4nkYXk1al88GLgDDHkG4YHnMHeIjHvLHYU0hbHoA1qiPAEr1VNfokRNy
aW3ER/GzfA2Of+kQ/OWKzxayfOTspKRcMTf8sV2f9uEmd6bPzNY2uFfB6wX/vkUX5EV4kukxIuRi
fkfT9+v70zdGK2bDsT2o4mPCmKs8+WLmvrQvvXuEE2gvusk5kO/4E3Myvxls6F4NOGJmB/oGnP6I
ywyhvrGZ0l2ZQatnvbTGH0m57u2MeJck6FiFK8INBBoOjE8zpi93ItQo09NSd0gRL26iTWdsdCxT
OIet17l/vAqHlcXv+6UBxknEYSfKyAvOW6lVJkGZDqvwwYyDXMTXzFTydzPfKqlo98dNg1hOJZC4
KT/DvIE01dE/Mu0pJX9ae6mGB6UlgzEQdbcYngvrVome8hmZt9vqHOkVt43f6mYXYlUAYzxlv7Wj
H6qircXQ+si1aZpdIwAPrIEWBCmdBhIn6UC/F9LWwrCF9i8tg6h+q4RVb6wSytHUPxZb5bQE9R1R
pSj6Z5z0HtFFNp0lUdno+AKFvUBxr5MPyV/ujQMuQeJrq+ae6hDo5vsx2xJsLNeOrGPOcKqIiD95
q0w3SOUqhtctDpAlwi4RHBx7urvgsjWg4RKkfvVG5bWW00Ma3amcENMPq/8paYsihH+lMSN6i7EI
bBqy7rGs68StLFO2E5nhiM6y5LWI12MSZMlDTIUCMmtywydmTnow5tvZQpRGrGp+c5R3PUkC4F6h
jSebVgZOvGskohh2k3UYxVXW/ZjjR5PWsBptj82GT1IJLs29LF9Vna88C85H3tuzeDsX2xkWlfEE
dD9bGSfsysROzxx68JnlsGoYBUBNOBItxZOdtytVeDOke0IKOlf09YdSYFbtpISkVI+ifpMKn3r/
aNLmn5hdHgUcvp4M3tU7JS/tFEjqC9mw+QJ7jdGYuifarhCHFZsAtdmNhuCovYnxfsainP4MMRaN
CyMF73J3hyr336/xhZWOh1tVeIHh+CFTOyvKh2NXh91ohA/KXl9NXr8mKAIivdV68B8maMXb5KMV
XcnyF6QzHEaOoA/TD90B3PZsoRkT/fQj/0y22M+BWdlkJFDmVDqRClfLiu+996/XelZfT8d8bqLh
GD6Q8buaZS7naX4Un/TM1t8LkQ3P7YgqpH2GAJaGhgqGQLuP5OD6pVwwmH+9lLMaWtMrYyhkK3xI
1hjYRuxLrxaoRYjCWFmZrqNj7uG6tbUPwlfJViDHrnQYLsh4uARNRVgIGv27jlYc09EahDB6wBCL
5Si6X8B/m3AAHc0AFtuI+bsjuq++U/ij6QqzL+R+ATjNjeMNqPtY9o1mpz7SdUkYp8Nv8YVV/CEw
w44JRaCtNt0uVT8RF+adZBHcd+0HvXBg+vIVzqW5FTOqUlCSiLs41Y72gioyt7v77KNmPsVZiWPz
TUOu11u/L15TPFz2cFsodp2tsoewRkD4Z9nhlJSbtyHWBLpQtcsN/x8u9ftBYblUpuyc+yFWG2cV
gZoZR36MLHpg7qPTaF2VO9KDXwpauPWNVeGT9lXLQZCWY8BMUXUOr2Qgkvv5xwHOIM0P80feDKP8
2RAXHTW2YPKOXHsqtIvvyF/XeVYHFN2oKE1eRLwjxPNwqmOiwohK/qX8bFRoyDaxNSl9T/rxw+20
2xNcUzRu/6kITqyHiB+9GHY4QOUto0k7vVXIRFh48CRQTr7sGpWvJv6x9lSUGPrqpPht/gOkn+2k
hOuMQcSkRrgP6yCuA9JO/4dzorjUu18LTsPAkUFRLKMpkc8fGmVSlGkqTbx34goESYFyXsbfPWzx
WAnYFMuMctyLh/cshOXxWAp3Osu75NKwyeaddlqfMp90hlC3i9Yru5uj4HGDeOKK1qnxutxbh+x5
Xs1zQEGSoaPQ7fiOBmhU3fW/c2IwcSGzs3IMALI773K6GQhX6GrSrPc6rJhIHBhqdmwWE44uHzR0
6OH8qKytTA0OVlEkcG7RjLhsjvIDvU/+Imw4Gqtdz5tnq/GPsMZ40Wxj4deY3kfPyj1BiE62gd9p
1kTbVDeRfqcY3lAEbbKjws7Hm1jfJOXNHBOa9WtOtiORMUVAC/R0dWy17AnnvwC9eHmZDJnytz1j
iuK8yixdYGxFs13+bb6F76cbFcTHD2XL3VdtHJ/J858eQolSdqP78F3Uo9twmMeCfa2j8WdO9u2C
yBSE4A9Z8pskK+/n0yJiFQ49WFeEu+Gqyd2+fsyq/fG+XVvbAXTGTJNQXC88kjv9plf9VKNn7Y8H
/WNRFg0Bqryfp9tpHQK/2mWktt/hiMExATzqaV5BWGEYqHhgBebb0ypFm02uOXPKnwFhlMN+hLW8
odN39+/9+YIO1zCk/36186e9mhO9r2u+WrMhZmFF5hGWiXQbTyt1cJTdoryF3reLifti1zvB7bJU
G6wC+UmNM0L2z66xuC6MwLkkiyM8o0FJJkjia+Vv5NRyVsslkdOZ+fnEyJROV03pyxi1eiG4z409
7E6GktlqCAwiZDkkAy8zULA4ieFKJ5uXysAFlW6ASizQP+Yab+2t+BP23rEItmp6K32WP+fioBGD
VVxpiVy+qX99g7MOaBp1wlCGPMANImK8vBz1bY2wvnqlYh8lse8XVHsoYtlbs50C4RF36PQsCfbR
WO4qoM7Hf//KRBhdeKWQcIPJW3yB3ybBTWOledeLPMHtakpIKvBGcwU6hkpeMqABewbcyM7WJOAH
ThnRP3ZhGijkVrH0PZhvZbLmaCBY9kDqgbW2yA2atw2RWoZ/lNZkAw3zqhmDfAxUZPcIMZSANR05
x7wRVqSOlOFumLc5qIxYdDPakgMtBA9ZL+6NcF/ugZcrCPUt4gRvZmyKJ79nIMMJj2mEGwXjL8QW
QX0zT16pOiVl/KY8uda8TuTHDJExAIsfkrSZXtQTWYagO2C/Oo3q8qK6eE4GX3sLI1feD3fGSMSm
jc6eeWlGKQlfDrGEhLIm8oiCLIm4MGzOLUkYlBW4JHsaPaF8u/J7LLv5+YLy989xttvXJn3+qJkF
TtNEWyGRbnYK/5/QfmYctQhPxzcxwGyLAOXKR197Es428FYxQgaufDQyF3O1YNyyGNqdZ96Ej4uk
uUudjiWpvdLy0Jbi+ewrW7oIqFHDxf0dRKXp0RAaqjwvThUJL3/2AHMjn54iveU0sFZ6+vQYqNFj
ZEhLdQOxDl3seAnsSPEt1vUbU46oCIYeYMJNROxGyD+qimtcufZ0Mh7M5M20rZkesoJ0kkzHTsF6
sZ+KF0l9yJUnFboQWqDgRM5ou8/lYIwhqvhhuZuifSzOjjG/UGGUCG068WdL+szPf9/6C60s0MSQ
KUQAfrgt1LOWhjQkg6THxnwwFmCeP5CZxDckgc45pqsTSVK1xJiYGNMb0dhaVlAxgILQi3vEiYY7
rX3A9m42TynyleMxqKcdj/pY0eRntZP9o7YerRtxwuwIbCwGwX0gVjTouu0U3gCiJGdKW2VA+q/8
sheU8l+/1lIy/tXpzDtlnIRGmw9d5IzhStXdk8CZ1i0eDR/fjxxI8bM0PC3YZ5JfVv++qRfalwvv
edmUmZtxTjk7YHZZMtFnsGamPrG4VqtdxKAMUND7Ilhl+GOnx01PiA6vcYETwcYyB7SeSlT2Kmc4
ugJ4mVV/zQl6gaDw9bLOzpLQQfNOT48zbzh23Oi4LJw0ofqjnw6BBV2odOg+1JJbr/v7/omGjJK4
BZo5sKCy14jXbT6XXsC/b9TZkTIRonaqTG7UApASZFdON+gR1jEQ5CRjxu8PMhpo4PUhMYn//pH+
tLDOX36D/0iGSWIIhd3XR0Sv5VYrzD93Y8ASMt02u+iuEu9k02l286PUbTl7Sc1SDDUftCwohwUe
4mfuEmp9c90zx0KrjqwCWmrH40yRclpdV41d2rkXdDitTmMBNp5LyseYiHe9FWd27kVhv24Q05EK
LW3D6j0XfqvHXxOtMIPMEhylSgxsU9ffRH1TQPNu9722iy0QGAcrPwhYa/59Fy8/6hYNQvg2MP3+
lKl/vWjZqRO6qAoXQTYKXeQ4jTtHiCjsxslA3g6vIBxIzSGf03Qz8NAkTkJhLf1E7txmvqG0HDV3
Pv7gKHPlB4Zic2F5J64B8jpaUI5NZ69hohQQmrMILT5PV3uXcpCtn4g59hqcSCg54AyGEPF0orV7
W0x+dTRSazBp8k899bJu20yvYkV7o7iXjqt+bcqroSCy3uMJOVKmrKLCkYk6JRPI2MndBwljdiHD
vJDKylmSFWmQY79yzXy0Q3ltwMMLf0jxoQJtIe6U4ybtbphltFQOLolIy5y3L11Ub1iha5S1MPNX
quYrsm0xObeFZH90NdEBwmJiHh49cvm0+W0aEOsqZInmz/3pLi/eMvQ8AnRbI37hAP8uzrXdi56y
9DjrtZxWdjf9KPSHuX6PKwsKuLDphjvVvJ+V5xIycp3fptb9lBKzfPUXufyDaOjIEIkskumvr9yY
z1EWSTzJ2cmtljO40DhiuovDgMIejO8i9EOstAI4PBNMCnT4+f+jtMDdtxyjSQ3RQR6dPRVqM5qC
3CFka7wG8xmLTof7SwxQNZh4vSrSjJxlWu5o+9N/AHLCIRtvVNrJIE0cgD7NiY7nkodrK1JnkwR4
vaeBFPLSw6ssCRq0XkjbOVsaBxQhQlegk4yPXucJH+bsSXZP3mroE/ZLb1p0OJz7ooOWf6/djPvR
F15KpFy35FApcArdjLTd5tU0eqchNJgQYJqGZSE7nULn96khvTE57cvQIkr6fppUOnkc1RErF2sT
lDBwi1Wd3pzEQOYXWmEBXSJpSuqgFoEdRovMH/WtovohVIg8eUs0X6WsPXZEPrkgo/r5UOS3PcKe
xtzK0f2peZzEPcIsq3YhFMLvAf4duWq2VjhakhexeJTJI+Dmoyr2qtAPH/MnAV4f7wW6UOlVanaW
6KG7riKYjK6aviHEOe2MfCOGq1S8k4B87Ek5AGFygG5S8A41OQpF64HjbfpJpC70LJ3IUMvuOFfE
xIEoTGqVAF4swwJ5vCmOh+Q2ml9i2BOGfhObxPSWN3J3F3X7UHlSYC8LObOZ5i09PrYEfvGnCHu4
oEKES/2a6MLRIYSrrW1CawUQOKHTcf6/WyAnyt3RgssZiNfmYBc3CMj+mo41C9v7N4/oqTnl1cQx
AQDkgh59F+XVeBMRDErN6dUHxITDKvHhDb31M4BSD9e16lvZpuxecL5j1bn2pl8wGyzplQyQJIWj
HYL8r286bObMLPRKpNxz5iYA2r3ou1EMybb2QlaT0TlFv9LrX8fw/qgBkJt3IKqZFy2POk+0ryDP
L72p8GTBg61qWQCCcLqyDuKh8JLfHZZcL+02o7wpBprhyZNciIgWTM7V93pHRmtOatabaa2XWPAr
m97FdUxTsErJ1HhE3Hz9dpYajZF8RCRs0Ue21gOaUSmYSl5QH86m5Jgy4i1bwendKd7pnjfWmRwV
PhOKHQ6gW2wqf1JPrhY1F5Tui3X5v1d2doiLSW5Le4MrazzthTs2YZybbWJzG+IOkY9FrmbQvvB7
z6AJQZb1piGZ8v4aolNZ6uvz4urv6zgrrqJJ6qOKM93htEwOV/jv1NSWN+0jifdRMCXbJlyrwzoZ
7/g5KzqXgNHcEtk9pnRSisWNgspSD9qTX6Ubjcg1dynUE+SpdCzBR/37B72giee26Qx1JWkR4Zln
j2sqdphHRvaEgQMvUsRVRZnOoFt0Esh3yoEN0V1sl1XidTRNr9Icvj9QdEDwDXIU5aX5dmCQ1PGU
mtkoYHdnEQ/56k6W+NQehgEa1HDGzbSnQC8TO9u23nIt5rP2a3xKhWXa3pXu/JCsOCLnVxln339I
rkxmywbSB6v5vEqO0WQbZt0t1DfMzXameVLnhDsdzYf0K7tHt7VV1v0LTsHBk1xtG7+BVC1TOpEb
oQetdPRxqpM2bGi3qIgGnK0yLqF7tdsLypNWvITGHYE2U/XOnJWT0FLZLK0GgpjTk0eS39A+hurP
LN/180aLNoy/i8EzS/f/SDvP3cbRrFtfEQHm8FciqWRZtuRU9Yewy2XmnHn156EHOFOWfCyc7wMa
g+5Bd+llesPeaz3Ln44ckPq3oFyMfOn9NreubG2/6Xd9ufRPbd+/W9uizKLS49KTG3Tmcb0w5MW4
94Z7H76tfgiOEcdaLCUOYTTV32R/7SP6Jv+AAZgGni0Al5fz+tB7ZiTVvncspXul2nQVkNvfZubw
1/gbSAttlzcVfQvWc1xJzbIdt1roxv6yHLcJ3XhpR02pDWltANew9pQft+aaoJ8XnaZXY3fawjLc
ko6tsQnKZfUqdwuNJMtiNQ145RbNUlwkqwFPcYNSydV+IffJhs1Eu8TEd0zF/94zQSOvSmPLu5fX
S4VIdgqe16qv36gov96IuX70z5Mw4mbyslKwjmJnI6+i9Uc8I+rNeB+8pXvInsrwxLFM6lzJQ1JD
JPVC2SdP8UM1Lgia3Nc34TLep63t/9VD25ds3OkVLUoMrbN4LcpWn9nybrsYiUHP7hG9dwI358kn
2aLaBd66kJ9/nnK+4ZN9vaazbWgczx985FlH6pvFzWxGyrcoC/DZvlO/v1GX/Wo0Hb9wKdJW0HYJ
qWhW8/afam29iCpXfpEDm0yk2RZsB6iGiUhly2yM6BDSjQ9q91oN+ZsqOGO2FMwKlirJVM7OnsOo
imY1mtaxGlz4oMv0acA5RGdtD+mhOHkNQtXOoBuFROEh9bek6g6o760nooENemlog06oA6ZXZKoE
jYvP0ZKEHGFX/S22sasC4SLsON3IykZkjrsGpvmm9fpl+Bd9haGMsqnXrWMPVUT8Jd2Ze3rqtvoY
brVj/tgx774DnzrVR23n3ekPTQXDz1ZSMP/Qc/xltwrvFDK1ljVap2rV42e5NufMd/Druvl1iGcL
kVTnldfVDHE6zblYquPfx46/I0Nj3a2LAgEj5pUVxAT5mYr3w8/v5Pcz3lwH1C08z3R8vz5fudUy
uUpjDxXLUgET6N3M4RghtwS2A70jH5mg7+D6nN3WWLxd48r1fwIZLq//vyM427+IoRkNHTUq2mwK
rG2EVIpdKHbnrfyjdpBeaLglc4FxjfIgoYfL1pJpDYHpb4l18G99r2ZOKTp6vMrv45D6BzvDRbHL
kct0dm1tI2+nk9fabYpnuKqOtvT4DbHYlJGbPZbPUF4O4Wv4AdEDGXVC8hXEcFujEo08OF5MTyTJ
bzgEQqk+Juv+BbNI+QJUxPEfVHf47aN3BtobLYmy0xs6ZBYhzxukRH8bdRFA/8mX0OuS+zlu5Mqj
m6fAn27c2afZCqJW9mPkHUVjGb7isrDzR5oN8juzPLafudBJcEd8jXfw/dT831fGPFPaDl2asekO
vSNixwHrDB6k1wZLmrVJ0Nl3xBku+550VsccthUk8oJGyIKjJRMY6U/13ttmD5SKbLzfrbIQGDwc
KA0OhLbiv7+FSKe+qC7xsW+AtnptXytrOXBrZHUc1ONd2pMgYNfPuIB+vqHfHKpMGf0bziQaH+zx
z+bnTuuDqag4EfbL+FWNObfAY8xWYrRB2Y7SBJyNmFP8Z3+W7Zpw0wMQLu+mcC9rM8hX+ZidQdfL
lt9oxr+O66yIy96/muQ29Y7mvmiXEfXs6W3yljrB6fbsBRpuNX0pbK5tkb/Z0X/93bO5Yez6opMD
7keJ10xc0YxTf+u3waPu9GzJ8OsvrMMMpKnhajGTRk/dVlo3OzgCovHYg8XZagSgoGdcZn/ZtBlX
chY/tZdnH4AsqqSKiBr8jQvqWF8GsTxgP/p0WvjIUmq7/l0+kqp4B94NWUOX0ISwZYzezuxGopWI
3699u3b0NS8LN1SX8NWyYaZVLJ9XRNtOL6cJIs/RSn7lKN5Yx+hfdtjjzUOl/OFAFBQPCtHTsdt4
az97hyAhckS6ocS+xLGl7q1XkWSd1g2CQ/QhiiBDkP9R+nsMmtuIJqayQTBRhyuWpcp77n/xUcGL
1nUn8WYTWw1apzoOfFMy9ZGl2d1XhTQHqJC1wXmCP01/UO7HQ5UuYkgUC/YQ/q8ksyF7e4U9JY6s
rSNjCTVKpPAeLyFpssX2iMecFppA1BLC67eoWlvY3dR98+vnD+/bFxx0HBYyqoQcr89etGyUKkMI
Bus43vuv4bG+xeoS2xwhaMTyfnfhEogFFTv/yhcvyd/MoYhdFUhbKtAg67zk1ormWINCsY6tQWH3
aaq3dftqCRAP0g+peJCmO7Q3SgOdZSV7TqAshXZBt6wgUZQibddIi3REK7+QfunxQvqDZioHQPiL
0tyfySVOPl6k66Lal5/05+yt9tdds4v/Jm/lnxo0KfB+wa4lDK9rmKXUrLC+4ZjfIAxWypW+ad3q
w3qteCaPjUgx5VFLnCiiE7ktexAo5uHTSyO+JKkjCDcj/Bhrdtjg+PTYys/SdJh/5i2qT5TyCFHF
agMAuKelHhx6aVcZ90W29rplsqtSR1acrNol4aFXbk32/w+ITjV2AyWuLsiwTi4t6gPKqJKRwtZ5
HltXZ08wLlICerHwgFTywKI/4P54CfLHn9+Rz2/o/GNXZErIvCAKJ+azyXmoQ0Nr0846BuMdCQCt
4bLsNS/FxnDlJwRgiJuyE/S6mev1mCPP3corNmvAetstZUEZ8xdEm2FdR47KX50TIXFAAFUgymMd
A91Akx2ZPfOU0/+RCPFD5Q88NbRnbqS0DNYJaScQ0qGkvA77qbU10IvlSixWP1/pNyZF1Eb/XOnZ
dK+PiaT3TYu499NMQH3P22rrpKIzPTenAIoH7hyYqq8Ji8WU92QAo9nPcX00Vpb4Y7tr6ZbSNyWB
L0M6+0DrYmyGpumtY+P+BymKBQCyJvXhYF2s+msWs88txMXDBjrFjcCEeNGiLo1pPgmX1lEFb2fe
tuIK/c30kvkOkPXYu+NZgxTz5+LI3GcFcztGlANuNWODniDIF5PL/vlGW/trOjjponpB0DzdAFt4
U1U7IXFdWESl02LtPRZQeg4ZZQv/iHZjirYyr3q+sB6ryg3rrcjJhtgVt0NAvh0JT9d25uB2HBd8
Pi/XLO0O3US2jJVT8GZ4d8kx2nFmANMfPbNXpJC1JbgZ8boiuTW7oWf/4ItX5rFvWnLmXJZEv08O
FFKls+dT5qY8aiq1sugGFj1QjdkckVEvXUuFjWcY6gJ52xzTXgDpNlt8SLP9qJhWUmvHEKg6Z3oP
3+T0yri+abgyLlqtNAllUGLnZeomqybBm8K5hveEsZuj/NpH/v1Eb+2GI/k2B4bvMteM/ao1ngZy
yWPluajQoeMROFQfMMqJil1ECfZonxiaY9n+ZbutIQNT79L+z89f3ucG7/y1+3e482rxT9EhFZNC
iwbBPOZkC5qHLrxRdMdqs2WVHrrgrhNWZrUrLZuDEmBprCCTKzoJyTHMpQ3Z2u/l4KbKc5u7Cob8
6C6h79hu2tKmxdEK6z56YlX2+hUAaEm3OVRRtfb8VR6s1IDZhxDdvx2o2f+BCuDrYzibOzvMvLLR
BdZR2OEOzXf9Pe6UTfNuvcUapM8b/5ElIYeLS+KfuDCGldUvyRwS18L7z3fYmH/p4g4rBCLiLAZn
cV51TVqP825vmEeDXbRGu3Xtay9auQ6EzZgTRfGkiYjr2bHh9Lc8l2I7yy7frpet9MnpRDcpZz2K
pa0C2RHv0pvpo5A27L8bcYN3fkgd0VhV2a2KxTQu9gnaRk7QI3Hxbgfsp74LfdKmu5Rd0nNk3U/q
usGfBxpf2HXFFhuzGcxGnjHBeDb3/TKRMM0P+KMKjtXICUunTPaB7I7ayszXGJo5lxvdg9EwTbkS
SGCdNtM1dJZ+CYwAYUm1mIa7Thjh+Wcka6pfS4NiHvVxr3UnQd+Qi1LG6+BurhNED/Gi3xXbKF0k
W2FjOnPAtuJSIJyN7SxkTD+/tXQR5XbaLzJIHZi0jEUNVcBaeOYqIXKcbJKC7TKpCwZVJG0v5GTT
U1Fj/edfGl/mib5DIA3A/C/bnQpDiEmoG8hPqJR2ds2B/o2Y5+sVn32JvV56ghzL5tF7nDlr9Yp1
udnpG5FW/myTFdceQKJrR2rtm3VOgRrEbKUpoMgueli+3DdNIZlH6VBKqzblUDPdQU/4zHxBTJgj
6UqL16n/0H1wL1tJ2ZTCcYA+Dj2gW0QfvDUNKSvjnJ9pbI1kW0Y3wmO88f508iqxluTbpSGnxLjH
F761COmwHmh1CWuvdX2A+txLmqIW8jtbzZ0a0xDP5MpH+N25SeE9gl5GlR8NxVnhoI5iQbE605wr
Lm5nrWuqJ3Qth6XAoZJ2h4S22pESW/7T4Ium09UyMYkTj7+/H8sVuKufZ4XvduH/DugcCFJOyZR2
LQMyRWbYRfCC0k4YbdxzSrFFHVFQsXsXHodpWLbVem4WmGuWreAvvFWv+9NGW6o247Um62U/nrUL
qDiANEXnjTivjQVjNKpxG1ZHq3IKY5OnjZ1kPGX1Q0sECk4bqX5AKWKB1g4gIO7kYasVK9VYGSPy
2q1MX1s5oRHv/5g+LMXVryzZjtW6SOxBXmvebtDDZSbA/3C8vlupFEd8Unxy27yhtn+rzLX4+wBp
KDop05n6dTPg0h6XOeFkiM6lYY9ozM/up/aAZHTyPiR6rkV+RK6dy49T+qpIp58f1OVnKavyXAQW
Ydewmp9zvifcVYHuaeVcESB1S57WdHEHW+fkuIRhIGGod2TS03Q3bCAEXTtoX/Y6P39fRdkjIslG
BP91gcbNb6r92FZUaMLbBC+a5lq1Mzp6vqL6Fd+mS6197wCRQUI2ypu0tKHTZrT43J9vxGcP7Ms6
9jkQpGQKTUTMSWcrqph2Wan2fUWFslKeSPma/pjZLud7xyb1H+9ySQThimqkkdxbpusZDi6ZKt/W
uWuUq8hyK+uBvoV01PYZNtqnZpuNR++9dq2VeINYimIBGFhqn2j62fuE+kqQdwG9GAO+2t9qL9xZ
A1KjhWb/fGmXx4/50si71ZDLQHU5P2j1uZSbUSZWx9hz5lqw1qA/doLgdlRo0mvxg0YVIFy1tmlu
QmE7EFHleuom9twquVN3tCPCp5+HdFlxZEh03kl+4zvEVXpWIu9DMbS6RK7gGI6OgfIpaZ+t7tbQ
QYOtjfZlrG4b7w3/V3ybIGjx7nX1pBlbURScHIlT95BQoE3Vdx+rcto5M/htPnojVBHt3qQPgckh
b2895CFZ9CZ66HMPlUo6G7oY+dGvTxAlE+rLTO1a+UhhOPTpuJQwAK+8V5d6TRmKDlEsIrV4qKzn
wj8xt2Tda/jA0ui5dUb/XkKn7mqFk5oEek1vpRcsVJGXm1XQ7F6o3xQT8U4PAKvUaD/pN+NwBGX8
8/2/7JWfjersRBqNfa4OuVoeY2k1pcsWLuQ6Uw7+uJ1N4g7gqhV3U9tUwjoFgRC6U+RcGcK84J99
cF9uzNmXP5iS5/sxQ6CIF9y1K7jIRxkuykKnigLOTl9atv925UcvevS8bGxTAcMZGt/4OeCBIGdF
7GS+ckG8CUiVGN2Z7gn+hluQr2L1dmwQZVWHmk0YPVq3GZa+a43d8udxXBamZaSgDAUYPKx1SZvr
j/+cS8QRoWgUV9WRSLpQ5xzk+Pmqq+w23iAMI0YZP6G0Jnu0X/2JtaMHgiLwACevR1d7gnBYrkr/
V6AicPt5YPr84M+eClwRELkqLy2ZgWc7Cd1oOqLy6uqYf7BJH+z+VUsJHbhnYZMeoImsp5LvlS5K
fCjb37J+m6HHhqN+DIhGbhbhQMvABYPjA+RunSjY5ffS88Q3bNALGOsbGelV6p8SFTDnTi5/k2oR
U+oE2JLtdCBTgV3qjogNNX9TRSi2xUaND6MIEq9+1kENjRQJNGPRR4dS31v6nYhpNJiIKKKogvUs
8p+HwmV9hb5x1dJ05d4YZ22SSZTE0cTvzVoFeIPOKZSjz/UhEfao40mmjdxoOkrB85z8t/QWlYhB
C+21kL+O+krCRI6xUOmvPrXLeCAODLCqqaV9xjafVwtka/RCbJ5IsH2K49AEg6VEFcRn/mTydrNm
B/HZBzyOZamqbjBAygOczsK5Jsj+Zq1hJDKLDJhaKK7nOyyVFDWlT9JZrkv6qR5uJF6OexQ5MBaC
O1pauIA4bA1bQhg4q7CCkp+XhcvwQbajbXo9h968fGrziFBg4pD4Rsc/6PloSRMCYnllHPLazcVD
6d8H4m0xnurpIArPeAsUdGjCLba7vHyX7OaUTjBeFuxcWUC8rV+sQodKFRu58M7ylrV+V4Wu2K3R
KFQwBoWlRgxw8uDHsMCxSS41APkIWp6NHafbplj7EHgFw57n+T6acX0tRWfJ9k7+e4Gyq7rL4AaS
J45/yZ/lkHxgGJc6/bYKTgNqzxqMFMkKgkaC1ktLPnNhhyqkvcWId3LcVmj+/ZvyMO6CRwSLMif+
fh3a1zy636wa3EoKmbR2ac9cGOia1m91M45FUEfeFg5vbOFdX0wISVDYr2c0bHlHdG2Fqwal6u+r
v39ZztEljLOgmgknRFRzvpgKkRJ2hleO9x1c/XSVS9sI5SsyCr+iQ4XVYdiZ1C5RoSVEma1pE2Wb
IiSF/l7v7smXRJPWAnkpfhn9I0nAdY09bT4Ri4otoh5xyAQt/1AapD2BWKjbwEZ/Gg88st5Nabdk
EL7AO0kLzi7QrZf9XfhQfFBdbPNHnyN1RcD8HJ6mYYlB4xgsR/qOkaMYSzW8rei1y6cpnymCY78N
kr36CVGgsh+uKGsgoG6ooShkekoBvQDlkOTbTnzEtkgt9HaK94XpIgunF6zWB13BbJbdjkCcSINj
X/OoY6okhAGKifeeRquyWWU7ctKQmSECp3/cnoJkh9ZHbe7gCOrj2wjXpOvWusSyQ1xaaShoMQNk
wHyXtbxQGUxghKs+Who9vl82qdSifVZlnYwluerXMhUlgorH3I2TfZMcjeCuV/eVGrhq8RwaD8Bo
+NOwE5NbdGVPe9lg+nwTzBkETHH0YgGtRsmKg6Yd7+fSaLWWvD3ccxuTQrOuzFuK/1BDyV09jWsl
XP28Rl56Hs9+e97Z/LN493rqiy2S4fvBPAjeVgTktlHS+8itAjcFtBS8RrkToXaUAWRd+e2L2ezs
t8+OKUIo9J5V8tu1g5y2qzaSKwMcWDbqhnZpgBRnq7wmCbIO1plrZavLdWb+dT5+HWsv7dFz7T86
izLuvGqk2jjNadHtb5Ab2OwDNEMFmZUk1jqim5k21GPOvYSi3wjuz3fgsrRwNoazux/psVVNRjPf
gVz+VQ+/I1LJAOvVW0/bIa1Ccz7dp8Ne8exOnG3rZuzmLW0xoCejQReU7I24OUV/r659F7UmRoZa
et5Zmp/pQ1/fC5XFr1HjeB6ZSg8K9wkw0xWmI2VjIKNU14PlmtTLO1Rs+5LQwL2Qbv12J+MS8fon
T3qNq2ui2Gtjmt+nf95VrY+MQM0Yk/d7/Gg20lpYZmuQp5NDseGqdPlyhTi7BWeb+joXJCMtPm9B
eCQ1fG94yzx6Z+4i1ia3Y22D8YBWebmCC3N1Upg3p182r/Ov013SkP8CPjovgyV61jRSz+vZuSow
A9MOrA00oEpxWqQ7M/ynIu1hVXertHWoJ1MG02mqT/+DssbXkZzXv5SwVtNMYaGiUYlwAH+zBBwK
Ee3Etr7YiQcUi9lH9IYTeCG6orfSygXQ9/efv5VvZ6p/bsh50kZKjPZQNNyQxk5fRToTxKcvi+c/
jSMGDi6nnOrg//oxWPM7+c87F2qpGRQJv8rJzrwPNIrsy7BeZHfhmrP3b+PWW+snwM4W2hpKpwg2
19e2CpesyLMHcH7AasN+DAQeQDHeikvjhSDQAc35ctTdGQZ0iO9Blf6i/YS7gj0xrl/C1GgNtFi2
07vc7d9iaeERPDpc0bhc6vPORnY2fyl5KTZmxMgIJ+84YTXvBvrPd1w8K92m3ZFghMdtYumcPPO1
frzySlz5RqyzBWQoWj3t55/HQYMWnEVE/2i5fMcfl+NrvPUfCa+nSSLWayh8qeu74upq/+r7eeK/
X6p1Ni3l7agLRsMo1FWfbAeyBNSFCjrUbt7aYYE6FmQvuAiyKR2shZ5xfzVOYK4wXc4VkHBFjU3t
ha8wT8QqTs1ivJdJ9UZgUW9KQGdoLIob9vOW40sfUbwmxWcZi9icXMACpLRnwHw4/RHKXV05ef8/
3ov/DujslmRKbSqdwYBo6GUbSMENp2gsqv7fVHApikCIRit5iy8QN4hNDMeVF2P+8y9uCCQHHR8t
2qvztd3PCbHzdX4/QiA6Iu+D1bDoDuX9fyiSdkRUT7dCg+hCCLw6dc+v3U+/fvZVBHrb9vU4fxWo
Vmtn0vgOABfo+XJaA0wDj0Zxmsil8sbMNui6f774S+r1/FGqc6IX/6tjNv06ZWVlW3apjy0Al6m0
SrpVhY1lCbMu38C9Fyna9k919jp4tg8uU7gR+4e+OSS4vK2HwMazgS5gdDCswcPF7XYPt1K33ASd
qL40gj+Vcgq7Jz2aQ1r/1DshcohQ+/kSvp/r/3sJ59UJycikVPSF4R7vi/oh2eJfJV8PC3rV88Gs
OqJl1fWtegXKfIlM5c6RUkS8o6jDTT0/krEVoqsgmMO9mUBHlpdFaaPDqGl9ECcSstXhtBsKm9pY
+8K+zfeEJQHAsj3qQ7bmZjSiUPehhW9tEmgL6uIaAOIi3DXqFSLNt5tXXUPNh6FtjrU/qzlLFg/Z
6vThvgDEALc1XlfAMclSVfdor+DrUPTTfv/fOPNfE4kzsptddVvPr/L5qz5voHGDUCMh//XruzaO
ZpaqrTTch/ktYvthJ39QjUjqe7lamESZKG89ruHsKHQfxfQnXgGUVOo3qeAm9TdSvxeBiow3NUe1
K2/QRXFU52hPnZp52TAk3EJfByYaqYp0nXUbTWrvGMVBfUzs6o3pUFiiPpNWfuDg1ow31SrELYJq
7fnKCC5vzVxcwKCEgQtH/+f5/5+dg5iWkiJ7n9tHHEqKRLFlIYOl2Eiz88CbTrWCh4xq9NXZ73L+
+frLZ7OvlOhRpoj8snTSUa7s2Cr4ul3/LZ5x3rbLsH2RFwXOx901H+I3S6FMRup8cKBDzaHqbMvs
+Rbphk0w7weSbpFKRENM9rhvUb3Km7mMkDltusQgQnnn2pHlctIAPEVjiG9YxTh3kSNTtGrTN5Kc
nOQVk5wWP2oySHUQYXaHZGqWnM/rzbVz5GVexNnPnt1t0/czPc+V5KTfq7/9J7CaLDdU5aTEBfXZ
vZNoA2gc1fG+O1Whk+Ee1m1YdOJtBj8fV6gBhdPfxb/U9VXD1sU6+Dk2umQzXHKuLnz9CtRUsoSm
BsYGNVUD9ttSB881boTFIrDM28dEWCnhY90ciU1UOU3QJ4i3NBMq3xmnddKu+vxWonE6nEpxHyg3
nQZJm5CeXasvBgpNT8KfOcT+w6jsmWsao3hbmHeeK75o0mpsXqT+sS/3QQa62XjTkcj2rhnAxOXv
SuUdyeTCn+4qijEFcI9weCZeYhyeA0io7UN9wLM8vuVvSoGf7lrh42LvyK1hAp2t98BmLub6cZjU
oBwg7IhbKBGkcqPK7J/G0WHifwpexr++oznZazq5mXAK4EtfJS9efi2fQ9BlkilUKF7njRMvL6Wx
V+L01C+1ah2ayxy4AjfSackDN5Yiwj/DJlcoXTb34fU86O/vwH9//myb0uWa1wmikJzq7adYPr2V
iFn6PT37j9QMb/hiUKhPT9I+P4nP3u219oxx7ffPdu9t2XZWqRKKByXX25oYwEuYWegUnM5ctRjl
UKClayl4JBuLhAKlYdcq7mv5fnKVZlvQyO8Q2Swnjjx3+N31wu2P1SmcxUTpoyIuCpSFAFvVmXDe
9ktTdI3EUQHzWq9kguEJs4aFcQx1cuBwwlBWpA7a7SZyDvzFeEf9URtu6v7eat3pSGPTOyTH6TVA
9VHeROmtSSxakjwJsBiHOwkvFg3xQ4E/t3iD06nXe6VcZATU/LyqXLr0zt6Zs9lmTEq9G+skPaUf
feqM2zjeEg6dLvTmMTGcid4UG4Kn4aE4SM8D9VmBXhsH1i0RrjVuVkR81Qz8LYjVfKBCbGQ7awXv
Zxk4iMo2puVc82l8/5bLqCxlONXEfJ2txLnf12Eu8ZYXL+pKXIqOqQK3JV2LJUG7B8kEyP8XT+Wo
bcRrG7qLlXC+W//89tnpfbJYBceEu9VwNHyMn+V964gfVgjfFNd3TndNfpQwXSBUAFvag5FY5DeQ
jmfCj2TeqExosbi4tjVQ52n3y67pbFhn03Jb1EJaitwSdQVBLcVDsQD0SyK6+UFm5+zbV5e6cBI/
xAqyo/dRGjP8qmS46sFU7xq8r8VSkLYidCuAmpbdde8dsDzVTV3OU2EN5+ugJbmD6j0j0yPON711
P/y97v65FD/Ml0J2mkamgUUT+OwjphtaR3IfMIfhJojCR7U+juPBr1xMtxXSIQrK+A/+DHYJsnoZ
RQtuafsbrqynAJPngqNf5e+STAYfZNFawP7rrQ11K8zaMlcIlsXCJLsSpjWMD3SUxU7KsH3c+ncS
oefIy3vA1YsCoyRSFtUO/kqbnz+4b5d3mJZcGcdrdhfzLPbPNm7UomKIYy85tdpCprVOI/km+yX7
SyFfGw0km0VMF4xPS2Anh2R24WNEMZbTsr1JcEb6pZNzAvapCmWG01q29/rzAC9VgbT/CXiw6L8T
mIs17OsAe0Xpu0GKklN20z8JyGGiv8HgDs1DibS6MPAU+4cxX9UWyMKXFrRMDJ5iLG6l4FVvaH6D
PH2rqzsvPzXJr9Z7YTWMnW7dYn9dtuZaR2yui5u4eijFWyhy2bgJjY9YuOe9cHRyK2sekWi3FZ07
hcfwXGXbUnqWkOOkT2phB7+D/c9XfFk1NwwOG7MCyOBERrr71yuO8liexiqIThl7ew0S8dzcjIMX
K17qT9OLvs23MTXSyRZER/pNHhEAKspS1V/YOtpjeqrfSES4MqZ5Jvn6Sc9jMunowefTSJv/OqYp
MMzRK7KIxWy28Ga2tAtOmUn5x19RlwM6m960NzNAsX1WNuO99mC8k0hwZRSX+72vozib79J6Siyr
AtqOHxryLpEyPdqzB+5Q+cRxVP1L4wBaoOGMbrTOH/h6rGBPF8F8EV9SthmvUEBW104FynztP92b
s+fli5y2p76ITiULlE3y+atxYiMqueG6O2WutxFJZwC2fxtgLLrvzRXa8yTfTVvrcaJmFTnbYK+X
LkYe7KI4v67ctMt9iKFLPDRJZw5D/H32AYlJmumwWqKTCDN5mX6E6koIyV11/Hg9YdQYXZQsFFoJ
36JjSB8ThyNKUPmjibcqCSnVYlHBFlSXlW7Lb9av8ko1RJ1PTef3j4IV1DBdR/d7bhO3wlY1tAwi
qYkJzlh7/t7DVtzYwrAzxhN0WkelujOdyBSgi01VnExZejMDWxVEG+MmMBH17dj8yNj+pk0HVLl2
i3QrDOhabrRijoqVy0NbHib/vkpPBrj/5hjf+UuYo3YnvIfZRhhYfxxuDZrqn+//p2z5p8s7+3SC
NLXC0uu5/+Gm7O0UcyRiGXOpxmteYP0VGH4bOyI0ZXVT4dl08tdwZzxDTrMLZxzd8Q/ekXFwTeNR
PSlQWJ1u2+YL/QXuEvNbvhQF2AkkUnkzRCHAt3dNAqVcSOCZkSBmcaDXOWlhc/n69VeRV1jGKMGM
PTXGJtVcqg7UkIYXvryMdJ8Pw7etAztVpAYATClCPIHgRYXbkCdfIcZ977bT0toOt+h+zFvd+fkW
XypTz8Y3V0v+WcS0qNfGcpCj07zJdfLeFqEpRhvhpd97d/Ld3R2ZOi1cQwuxGORZm8yz61565aIm
czaK8w/NEnwlMrlLySa4U4jmOsCD0oYTW9bpj3xvUXdc+C5OUkwA4LTYqB7KW20dP4LwLIPH3ndI
HDRECjZrDR4bjiZrP0GI82fqdeEQ12XCEL/Sdfx2tfnn2Z4byhOh9Ss95d41kj0AnMHjXO77D1/Z
+ghrbNbKnbyRjU2TrjpeXRZW3SbFd9PfFNtqlewhR1x5mt/Np/+O6OyDidpxToRhRNGmfPL2eDqk
8l4yN2xM3HTvr1Io5Zwkqb6kdvMkPSHK/IwM+18O42yxMfTeMgApRydvDwvmgeTgcKl+jE8WiYAh
RGLIbH67BctuY+ba60dhc61//k3Jh+/OUFQV7S0soHPprU4pSs807gStF82NJwdMEflu6qIgsZAX
rFrUD+ra2Px85Vj8Lmdkip6s9/RlSZY8VyErlRABR5LC01A5g3QjV8fCfMWIG+a2NKtcHeCu3rTw
EA9RcDnqTx0guqfk0OxwQaN7KbxlUD6H3T0TdMZLg/6FLJ5ixYuOkkwnCQsl8e9Roq9qNS5CnCEl
B32FQIZI5ARp4g3+XLab/B/KsRQWMB9AFLzzL9aItn8zGYbWooI839yaJgEssI02/rDq8q1uoNix
niLOxm+5t0W7ld5ErxKhl/BTVqpoK7GNIiuIbYFEzn5FLmcxbAvDScUHo3Vqa9dkN622bYtn02DB
tnEVEf3qcSDugWfabPut6qBn9iCsLEYsrCblymz23X7iy90/OwMrctfEda2Fp8ZlAkH1W2kkOUy3
tbLlgBFIJBiR62JsvScOx9KS7EfkSwAoUedpqR0RGgdMD1EusXCV6ASly4meU6gHY/nuWpXjUh07
E13/eVXOlobRFJs8ao3wVJuEsy8HMnyeGvJcwyOV0fZmCFZgET0ydjJUpAvhN2zvuvzVTq4s3nqj
Oxm2sGLXsxa9KxOb9s1m8cvIzhYFLxtGI5SV8NQXvIQAL+CELlTBQUPt4+5p/qTi0kegBUfrmZKI
VJ/a/BjkG0vCEbL0/8p3/a94n+/Jiy//qoQmP8qb7AOEePcBxqgKwY3DOcpccXL1bjUGu4B83GKZ
HgqaJpzV4kUDh9S3YxiJCxGYRv8kFlgp1xbahv//rtj8HDBNAc+YaUHnqCCri6Uprc3wRCxvq88w
n4pkK5tsb8t6tMTbXrjtTA6ZdKzRvtIv79cxzSYCrl4TG8dfSzQzjn8ViQPMQsV8wYaPIPZ3NC7j
eu/H84L1EFnLaIdM9de1us8352zDkEUiwE2dHeAF9swc1U6M6io8dSj2dPC1rjmuk8SNlJsicatm
S6qtqduWtfc4Oht2Ca+ZGL8O36YtPYA16RwSE8O/Kssr5cXslnRbqUJMtCLwT642CWEcDxKASmVu
EUQwbPAc87pq7kSZyT8an93SaG8pJ+E9GLbYln+eVC9NKzygf67w8w78s0fJiqgpI6ENT6jgCgVH
6o2n7lQUf/qaa8tVt9deRjpt3Y6C1yAhiVmSnOpndszcmM91viZadhb5jY5+U3hOX+yLaK0lq9H/
o2VbQf4dmgc/OwytqzmzmBCfG255deE9kwVSIf4T1vzTmG8MYTELL6/Rqr7bhaFqpiOFbF8htu1s
Kpg8LVarPguJ1ELYeAc1jKLcclibLNvDqhZ3VBL+tPbk/B/OzmM5ciXbsl8EM2gxhQpFMsgI6gmM
yUxCaxn4+l5gPatmBmkZr3twB1W3yugBONyP2Gft3B9SL6l8Ac2haJvzhUctfa8/8ai/LOT8y28N
vcyKijOJ6STVIdkBt+207jJ2AiqU7++SROHinzyL/SpFDyVz+ZOYC0Kp88sVPIBtfL9QxrG7vVhd
/j50vmyn//sbP1/Gl+3UYeMdVVoZH3mrdFu2I8DJp/DVdIW3eT27MMLoBBYfgeIlizWe4mBxSZiC
k4uRMAnl6BdqkcqFh35eIVDnQJzLJI+PCbUIekOcGyrI3N5Zwt8G1auHpsr6peFdBXsYU87uJu/2
CijY6QCbHYsbMJkUKOt3ESIxO1V5sGRfBpipr8IEQdhlP4LvytSzh3gW4olWweRTzFsbnWLT3Ebv
IO6cwZk+VJ+zb8Wc10W52c87hdoOKFPEmd/GWrJujszULBGL+4qvxO7pYV4vUzxMXP4xlobpJb3G
d33V8iu//MWzX9nkmqhESRVRuwlWqoNiPvSzwel+A+NuuAnEPa1by7T1x9O19ATVlcENymP+cI1B
dKo1DM2itd6HF3uLqP1+CDQZLxMZeVum3s7767EgFNDM+8WcK9X9qPOYscF1BmVBRLBSr7U9qD5K
v1KM50eBUTd11bsq9jTxaYLLyXwccR1NDsupCTtrYIpw02QMeLwY0H/ujhEOUnZKm3R+qKx1qayM
3B8RcfU6wvxduPw7D7e/Wb3Kgl/1wfxDhyWFHr6b0e2o6+C0DV7UTbihxiWSQ2peI75qkMi6+zl2
MtE7GYcp3za6z30yZds5XRdI6glyUZl0/YOCAyP6nOd6Mz9O13W6N3ChSdB2a1AQa/8kvauYOhi3
+F3lxqou/H7eNae3kUWGt1n32Jm7st7r5tps12aEI+zqMl33O2lq2R8wL5m0XdL88xq32AVFVxVG
dMzMlcKtQh76kcg8MqdGqt84yZW4LSC9aMi1+V0eOoz5CepuJ9rqffss3I2LAsiz5p7s+xqnxMXr
CGC18+8b9BMUflZIYRBYhnyPcQaLPauzVace1sgsso+fp9Dr0CJu52eme6p2naiPvG0r8grhId41
+/lXKT6DOJNvlVfjTsOSGMPI9IrhxQirspeZI3pe6FRVhSye6qE/roWrtPf/veIfg2OZ6jqfHx+g
Kp59eXrenAQZv7Cjfk0kbwAwwhpj9upttqc/ROAOWVt+Tw6ybDeP5l6nvXWnbUuX0y+ZnJyRBgLR
X/9e1A8tNtZjUmqDu2uixz97jNZJlupUj+OjcqRSolOkoZgkrXL57vQRP0LHJ5krO2DjHtEhWNMB
BMjeuDntCZygFTBQoGVbQHt44MWDU1qbobVbArFwFZlu9fYfi4//98FYNinbU1RwIYQ2dp4Km4PW
yoGlxnD0IU7Yyrv1XjMZaOep22ADCy9rHb0pH3XnzW/lJudzhX5ZOeI6PMbShQztO5eTxagUVBnV
VYAVnBv1iXk8GZEhxsfT1tw2LwWacETaFPMs58SAR/+rF9ci44GP6kN/nT80dBsqxoyZO3srbpTI
maVtQ2H6+XS6SRCv/O4+ZMCGG0aKp03DmH2LI7VnIkW/lRiYXQZTLn1LP9Rc8RmUmR3UmHNFyfh3
xczUJr3t0lN81F/Lx/ymxlTmD+dqEa9OyJ6Z7wp3fE3iQ3jX7eT7AgdKy46SDWl5QAsIvSmWULSD
Mkd9tramrz8V6QoT1IkZ1Pw5+1Mz31M40wVZ2Hfp3/LcLcou+jIZip3o36uWhiHX1WQk6JkwYAjd
BMMyNBnYESPQteyY7ojxXB6Gffua7RlQLix/TImndzHeOtVWMf2ov+mSvX5r3ou/E8xP3no/bq6x
sT7hkKDbqsRp/DRlqT2oT3lyd+HT+6FCaOAtgLnIMlNtnidpgizlgqoK0RGornWUsa7qFyWAgjk5
vI99EcHS3BS3hARYHXR2xGA05j2FD1a4jm9lzZEOt/OKNwB7Ks1fxcEWdDskvnpIKxdgDBRMeZ2V
oAHsf6/888men72GpSHIo81NE+gsth+Yzu67pouPtDZaVsa1S4ynk5PZp5t0mz6cbpm1gse0HBI4
+ma+Ybg9s8rP5tXCUMWhSNoRw30qo7zmwkH7UwsBDRoUJlFkS6PUO9sYlTZVgmRFx0+nHcHYJCDX
JazA3YjNkbhDcZXv5FVxld5QO5ldBOZFtUHIPAPCndjZfjx6QeJZEWKI4iMKPJHKEYnim3UiNHIa
0+1/90f5CbMg7Y9RO2Vgz5T9cFSiCDquL8Vs39G57HQL0wwkPJT9vn2fY12OYiDV0VFcpYaLy6Z2
BH5HAQrWRruNH6/7j/ytL1dj5wv6vh89Rd0L2rbbRo8Y5GTpum43cbepY0+Gy0h3DmQ2mm1vSbyu
L3Vwfoz9v672TGoTTGJqaDWrDdnM/dJHPo1uAaYMK7HXihl/fAaQGryelGNDdQU7X8sWVB/RNscf
GwVrBDMmI12OyOkt2Yk7PaStedBEX8aUAMeoS8pO/afqEPEmjxjKCF5kZ0cJE91tJRp4mGL3kede
g4NOmq5HuDxZcjW2hwlRzquKfCTYlqaDg4LoAQamTWOX1w3zuHj/KH7eOItQrL0WJ7c1Xbi4mgCK
2Y3UdaStRijs/J678pn2aMXngNEToaa+m/HlAe4AHIiGgOyOlMtwgKcGGqKjJsQlYcTNBgF3fYMe
h+nSUFsryNrxVj1YnLp+4gmb8kJc8B0v8rnl/vtEPptAXzLKdp5PZtXni/tssGrCnbFeUshsZ12X
V+mt9mj8wXxypV0qNi83zd8nC3gsNGIIufGI/kYpS09NHA6aAPV9o2OS9dtYEy655t7ImUxrVtZl
YZj47U+aixCaG8RkoACi4VmDIU8rYarnRj/ki6hD+ZBRYiHhi2Sst1o/kW6zflsKR0k/yMGRqQtV
p8jnia2PO5AMENPVq4PQLK7eFuqITQisttlYBENVqnpzwcsWXmam2SQmzUcQVyX/iCiBwk0kvAiV
W5u4z/FJYkt4HT9wKw22wRdCCigjZnHRVMRw1hhqSdtV8JSKVxBtXKDjkLoZKt4Y2jFiGyjx8zRt
0niVjPsONKBJTfpG1a4aitMKOpOlT2KtiONFasI4HGZPS5I5ltcZnFjrOYqv5/FBkVeoaW05Zv50
okY2PIfSbWPujHgrjrd1sMlgzua3Sfy7uCTy/i4TWl6DQXecwNg0vwn5w6muB1Oc9QNM8j47RisO
b5xFHGmXeqSj8Q7g9Okmv5NHeMW1M12Z0mqwVtkLJeS7UPHj1+6XJK+NO5x1Qj5XyKmjHeXr07H2
22BVD85wF/waoxWzY5f1hd/ry8vykQNTdiWB/rZx8ziqjDFgk4yOiNCH7jQgHLy4osEJrjPVs+Kr
mfEMLN+g44vuNGDhindNrT9J+fVMTXiar4Joo9Vbxh/T5BF4e8ZU5HNxA/5rR3j+0F2rM+eAP6Ur
AC9D5cfFdWtuh3GfzPeN/Iz5DWwibdgb80oPVpm6DfRVXm0irj1YsxeNn9Vv6frnTyZw4W6CU3NO
6DJyIzSkQOcnbw20KXwQtUMlodrod3K8MSMnJyPnECzsqrDV0skzF2lOhY0RrExqCKFNvgXChBbx
jB+QzwnZeMJK3Yn9kzzg0gcXAv6LU72ejsPh5AZEmH5zEIEkri6aBn5rcp39mLPkLM7ifGQ4VD+0
Ht0dKGE4COvEYu5c7uneFoVv6MyZMQq47rHzubE+yu7uxAB5sx0TPzLQGthMSKz+HWkxxHN+IJrk
FYxoUN2DQ/OtFH4yETFlZal9fhZeKwCX9SXB14it0IHd9E8gYJPrULQ7A3KhH3KNhG47vCXawYQn
ofoKhtHVDWLbLLhOisHpYyrlEDupNM97bWO8WPfBA/oPMbhNuIpy8OrBdX56ValciPquiMBfuGbv
DrJnpIvPxQw34Qi6dVBJY+zo7aVK12KzJtmPhKcOPO1tgIiNCX6IWie70mxzD6iIUf2eBh9Shfod
fud8U29Et7vDQOrkWY1/xeEJqosOHdYYM3xxP92o78LIkLpHk0UMmfrEGJGIANZI8gim3DQXwfAk
4QUiHtPSLtI15GZsJnHYeTZ1b77TaOe89xttspkYpdrP/QpxNzKP6NZOy/iKLQGIsIGVDCue2Vre
laljoYR9kS+UQ7Vvof7fb/G83N8UcTLMQqYd0B6f4s30TDed6wDwSBs71ParHmNzpwYdHNnKPcDf
leLOV+XbYu+AOu1FlJ/E/O2k3CBqoUoATniiwwfDs3Pfq8iv4LLtgOS51Y26A9+wiDw9TXGRfxTq
AqM9gS1+73+nqNfW6OR6t4wWtH4qOdUlWZbxw30KmMzUFeQ7yndjYekUGC2oNu0AhnmRhfBK3/CY
EmgKs8uGB1TnivFAV+rEBCtSQpiX7ITSh4BCfThItlyiuFsECXzm1WTQAV518u+eth0vitKx6Yid
rxZHZoDG1+SIwdfIe3Vn1D8fMyIlZrhDV6l93IuU4GoSsXldC4/RR685pz07POKJo1IJVzEGx4u/
0LGMYNMwiw6w2WR28mnW7itzh3kVADPGnoLDpdRV+j7StGwI1Hy01KGcfpvZs9pZNBpBVw/hB2WX
UEKyXGM8/NomT4MKpEF6sdi0AXKmCBrBFlxAmW5rsJnHpr5W4ddUdIFb+UWJ3gbVmTtH+8VVvrOo
b5UbWDHlFcVGcJHysX8h5sRaFsUzhy65u5SveqwCJBdroBSMHjJPHhnalDthCVCARMDfhVTrmBre
R2hwbUSnxezMs9O265g6QHwb4iOiTO9E07CmBn/emeqNbFx1vX8iw2qOoe7ICrZidNjwV4yfQPlK
KCWtbQCTir1wsjkucecqde6DRyO57SIOkK2hPVUdVagGBxxY3prdvciGbbT7KFoz7y2oNtJGssn+
OXukDkXxzpEeij8dTgvVKv2FJRGpv9BfStS/lUd4Wbwl9BWmblImOYsQC3Mo055u64GxW3iz6WN4
CHfJPftRa7b63YhViOwx9qM7mnbNk2jT2zQ8Nqcr8I2grHXFC4FUMUaergfNH3B+i1acSjMaZtO3
oOepN6nEULu+rS7xZr8LZs/Wfnav6VaRlg3u4AduDG4zCnoh5/Ls5+rWaDGwwWR7h0oZPl7RHTHu
qCc4ggmiNL/FcvEteuw+sgNv2/qQTHf+mEa33ehPOF+VtccbUwGZHhkEH2FzG7sUx83HubalhxSF
mmy3m2pLzc0VrlqctLg36k17qZX6HVy0/EKZCiaJsUjOsIQpXzIVK2gmXWfABXBRZK1SaZ0w+wAC
6HF+yh1UBrHqnuKrAXJs4yxwDSduViXc2seC/7xXLxz10mdr668UZlkPhdQFoU+B8lxhWRe6zqSL
pR/wDwNAm5EN5MUOy1KrvjbmmxNeQSci/meCuXw7gD6Bc1CAIF1p7VqRr4Ryb2CD61jpgRiEXF1z
ZfxG15DytoyoFC14SbfVjo14NYg076vnSOaodTMpsSmII81ubBVW10yvXiQDV6fcz2vDw3VFqxb/
O6YiIB+LfjRvOhzXp/Q5HD2elHorSW+hla/z+Ipp9rpW1kqBuP4oOQrMO8bZBLsirF6atEC/V6Zj
3I67E10a7JITh3q/RlN3iBbTxrp+0pIb8XQlFIca+Zh4Av6V2131ADvOzmV8+uoHjXnpxPSGxANT
1wkg6363ZFaqgiJIwDqLIVjCiAlrKXN6LIeMHYnoLbtXg3uN4DbcjbrqSY8cl5dlvN8bc8tbxJpY
p84MMuXzlvu6q8yusmbBXOLBYIWM0ZdVFNYoIhCOeBw2g69cQt7Ky7f4bed8+ZtnhRMh1ENFrtk5
p9VCDWZ4DqpQsTlJI0YHNiZAmie+W4eUMHny8ML1Uujpxr1EUIFy6ULk+dOhR7NCxvkMtT2X+d+f
Vb7c7bXIAxgdyZfcBKQySqcl5JsWQBrm4dn1xJIUt5u2+QW5jn6mMZWgmmo4o1s8+wX4+tn9+fL4
zbjP8BQRsoOoPusqUixKMT1A0/k6D69T+QXuxmBHNPNhyMerIMDssbHlndh6EQQbWpYgGnF3L9eS
cezohwvoHJKVpbtC4w8wp1QOJ4pgq/AYIAR1UkKwzJfyfd74RuMNwrpLiQ9cEsmpPySLaMTrcXb7
E+OtPjs6Kf6KAfFiWBuUE+MLv/68grb8eoxU4HIjsZXQ2Z49+1FRy15ImuyABrovb3uNv+8Y5f2Y
PCnwoVPAgykXMvSgxNfd8Vmf/FZzamENv1bJvG5e1/U19Jzu5ILpy7DO1sCdbaLqowvRf+FTdrFw
812CwAdD05AUiXPY+nbsZUrd1Voq6lRuKH+R49qm5pLyKdK7ONnSZwHktxYTubZHKdkn/U3G2E6B
HgRjRXwxHULbWXrDZzEJ3D76bYa/zfIhtx5L7VYE6DV8tOOGomyquqnhZck9LK1Q3I3IP3FVHRjW
Bw2/MtuXGTpWTp6Bl4Z83yQbOrV4gvrdQxl5J+X3qbxXh2NU3IjyjVq96mj2qpVpriQqbhXjdukR
60xbYrRTbRIvp3LC7FGNjdTn0JidUQhTNN8UX2ac72pEOSe8l4rqTq5/1UnqdmRGQfsW8y8KC4iw
j2eLDs0/iUl66+dgvktwwjA8cUTmG2OWN6qOcHo2MFyXlCeBduW01fXZzubKtrAFOW2ZC21vW2Rq
ih0NbjkjIrF8XfKK3m2NrRq4xvgyg/0N12PtFeNau9Bn+c63WN4svS0VK2Rx2Y9/nwRS0vaJbuQU
yHJywSvj/j++E1g3oL/kPABeRSfIfA6wQFkyqUtDxz+exV8XcHYuGlKpp6bEAuS7wY3X9QqjPsBu
Jq3lBEejS/Kzz9rm+TnM+IGEbAlYFuH53z84muZBLAUqgl3mpMLtrL1nQn4d65UTMeHdOpQynKbZ
CSSmqWo65n0Iet2Pb00ttENKwsbeepzfIGJWIXapwra+xRPEly68l+/OHORYiOSg05oqdOBzdqTQ
plk8pbp2UHQ6Q1cJJ0Mn+JQkvBnUvLSWk5Uwu/XoEQIQzGNXftWJ2KlRS3eMZp3d9+k6TppFVVbU
bl1f9ZV/Gq6LwIWOiDDnqJurALHzG672nJf8kEhenVSyN4ePlnSeNLQ01jVIdgT/D9ZddUPdnnQ6
DBhhdlvSKWGFb1LgK3cTovWYSN43AKYiUSW0P8i7lAnEyDYgal9PlFTpudsAS9ubST4G/W/DaOwO
k+r/94ttYSTQhF+OWB7g32+3594v5v6k4vbKTK1FHuSJb8g6scKFafkYolldMh583/GL+3NxnmvZ
PGebi+BwQQbg20Zv6qw5ZY21pgjBpB6meh1TvdB3pnBDNN5COHJ6cBb0VhH0DU6tepiDTG9z4cai
i2QUi2zX6i9U3M/vGhFoNusxVHJUbh3r/OtGW6EU0sx6xNVpG75NVH0PzW1HlbSVNpQoMLpZVyC/
vM5D5cq4BFZrKkPy6CRehslp/rS/03uG+xXgthLDpP0tyrLaLi954f6UMv+10LNTYDgJY53JLFR+
BZRC/6t/jBwsTE7hJtaeSFYXKqJGSsY97gYyc3oEmp7a3Vjt/t9b6Hs/jmdmUOSFVcag7zfSgGyc
WiAEvUbKgZfe8yn1jH6bm8+muAlU1e6FWylCf+JW7K9j7wyf7aL6z/DE+6Xy9WwADQXXTRmTTw6S
Vhl70uyVjafJOxMXsQtb/lyhsMQTZCQMESrYCBvfOs1yUA7W0A24JoZeI18B04vMdab9kbOniARE
9FrRGfRVCRly8CaqIGByriOkMKPsRy5MSuRUaPkzJiz4XnnTRncVWr+Ej0y9G9vNIO7VCCdz8KV6
/6Gobm7gf2F6QeMEb339lFzSN+tn9bT/+UEqU2IkfAQcZx+RHnZ1NxdZBuyY+SOjXRdIxGTpeu62
M3iy9CqrX2JlO1P47rQ/Zvte6X9k+rN9+yjNtZtSexZ07GtuhZha5GADDUmzxh6YYawbp81v5NaW
mWCcXM5NY3bF5D3u9zp+RcVaYfgAeYACPt7GAiBj+IKUuOcBHQvEcxRYHJWOvgyGX37XhoPR+fOr
ET3PPEQDH68e8U+R11uVAzHXI3vIR771lDm2P0Cs1vElS4fz6+x/HhaCIyhJi8zwLEEWat2a6rHN
DukHlaQNZIzpV8e43ODmXJ6SX48bMdy02c2MFywGJavRD+xkLWHz0dOEuOGVB+Y2zO+Th1mBqGGr
ynV1kePyU8ivoqPB7RFHg8WN++9zuavlk5gEY0rI70+koNZWVp9n3L84nWyxvNXnay18U3NPmZ5m
fEVzqpt8acpS0hOWCpkAjqe5i+r7NLhRuKa0A3gUjew7P2qUtAmY+SJlBHcl6Hqa0iTWnrm1ypea
8uRI+Ff0IuZs4Mv6A1JBvOIy61dJt33IUPm9SupjOXu0byYY561LvwOnjpwkrYWH5xh07aiIePOh
B2rRbm6y2Q4VV4+8Ub0yjGeNaeVD6Eyr6rE5MEUp7hf/0+5OcWIihk32wQRPUe00uod5tIT0Mkmn
uDYQ4BT9LwX/QJ2O36JZzpr3rnkvpOsxeoN9JwuZHWK/ih4nvI0O1NGFu1mmnAcsaYAqIc634bgz
MZk+wXAwXKM5qPUm7LbdTt1jooXMjP57ingk8BjlpjONWPH0YipeS8jjxCuhvCECBmWGQr7bIvKw
NUe4GwrXAunfQYuKaWXFXqLeFwQ67SMcmuw2hlB5Gi8Q+M5zjP/sZHohNOhVCcXV2RYxQTIZlmCy
Re6weOAqelMiW6o9jarE67DDKJpnYRG0rFlxYzo9v+oD7a6DRIm2CX4E+HRiHXMhXzufmvtc16Lh
pf9HjKx/3rFfslXCiWA2Kik7KMuQH8WO7r3aJMGG1pche+VKvS/fEdu70S4xXc0BGZlnV/IVw0c7
bVNe0KOdt+7/sxqIUJ9Tc/gXnIWvVDGLqkv07CDR50jWTBi0H7Nf3Vq/pl9L7UDJP6w7+sf+pVEx
9adjmWThv3/5rNioMJIdzrmWHWrPXDFmomMGwTSGuasNn9lsOd8qiMlI3ME34zytXMEvzIF9ihCi
oIu5TDPl+m2FDSYW88UV3s8A4vMJnJv2CygslQcZNfjpmJpbWdvHcHvT36n6K7VaOyV4y40PSX49
Df8LWex59PGfh0rAtqgTFh+8s0PUkISoNWozox4U3S6j5sufRNLi1fJOEm3BocniK56kOyZ+IrWf
auvL4m1tiXG+BI/fVnEeuwbhILaTleG+IT2ncFrntTgy6BLetQ/lq/WrB3/YLK2W5DcGwIv2Lavd
me8em1o0uuat/AKw4Q1rUrhF6BRxt8EvYlXUdvsU8jRtUsi2sIWXOLJHE+TLzQCKvnJ7C6d6O90X
zJ3ozv+Cg39W+vr2w84u9DjrK0vNjewQf4Rv1Sb3kj2xCfS+G32d+pdQUeeVtv/5c+gGiYzowJxX
94ZOTHq5CzJsl8xtjoHGotdE8MFZArgQGnwOJ8dJrwaKPYqD8mQiY+Lq1jan3aXo7Dy9/c9iTEVR
ZCo+OvNaf198cqc3nZVQ60o2+YHIBBlKONn6i+EYKxBiM4KPSynupb95PmXf6J1WhjoPQNxGud/f
iLU9BC7zUsJDuSm8RjsW15fQrnwlP2xfaBGAqGikQO48e8taPQmd1kY5LsF4J1H3ttaptAfCvbBy
0jVjKvQODukVrJPWx3EdecD1WNnB7xqFTDH9nvJrSfoF+cLq1oLiEAicchdpfgXEo1WRR23DzBsq
PCBXuHJ0t6mXXscO764/9O+WtlWl3aEx7/RwIUoHxANMQ7ZHlTq0zG4PIxR0f8jhy1SxTZkmgqvl
zxXak5K37zTkrLCJ6X/tp+427Pb5cG0WGv5z/IXpQ1gl2wbjXh00bUboFFiuqe6xDJpJwIvnWhk2
EuLMtn1SK90ZREaGM9mJ1QdJrOx8/Ji7V6yjw4D1nrbTCTB4iUEH31v4UUTrk5zasmlfnkA5R74s
u0/jH+YFeV8oDM52X5iMhSBbWX74ZA1L15aKw00JFkWj4svM1ulmvMZaFeXxKeVmvy6fT8+KbgMb
aFRyrKu+vUu1PzhkBZu42kAFvhi//nA2fF3hZ3z75XZNRsmMMrnMDwLDru8DMf1pfJNFJsA1jMDd
oVtn7xE+fPoKEyfFvG/7Fz3GZmUd0EQHSopg08409s86MiU7m5ghd6WuBxLsmxCk60Vu++8E8Vwa
8/lQKZSBqsEhl1742W3RixK+blGYHjDqrnIwUNYvmoIwjYpPdfog4iaxMiRYRfQ37JqYzSAjtCUN
L+MNtirYnBpMO2Jd5mVPyNe7x3Gwa3SfdwuvKfYZBmCP6SUdHPJHxqFuGcaOlX0vPWCNhnncurUu
JJGfqtmzuwf3BuIuFHr6kvr+fUw1Rp7hH2ImB4tJ7XvJJdFFrU6GUK/wxCapcLjDvaB053SHwerF
mcnz+Yn/PNQvCzgrAIitHgodEJ6DSPoMQQrdbe5Vm8qPfHSkjbpPICEH96QOJ++UIfiHgPjCJo1H
PyVo1RwZ32Z6yRcNkZa3+a8nc/a2tcRITCNhYUi3LdRJTMfg9BGuFeSab/WmplpsM2kYupdUS+eF
iG+P5CweKIJS7VqFd0I7in5RQm8D1TfjAgBuayF1xPhdbPeZgWknoOalNxIIdvGUXiUHgx4CrNvZ
nXGcpSkX1EcVUUl4+rX03XHTPXkB7baqQdr8Ro/u31/I+bDdt5WfXQWSWaeAnHlm4x3tq/xm2rR/
As3BVoaT32N+4rU+VteXZK0/5cKapEoilbeldHB+19IIHZNU09nEoEiuZMfwy7us3CjWSzQ+diXi
u13X3fR8bcohV1GSeAba3MwW74PADXCZ7K9pDlXJTjVfEjQr2q1scZg4orz59wP6KURZBPYi3jcY
jX1rQCpjP+kKzmeHBRGzYTOZOJJvA6QqKddXyhRToq5U+sS4Ui4sI82Zp7Uxbvpqm9N35lSQoqVn
dmldZ/Kezxf3dV1nX6GpDWlR4c17mPfzM3KCZbS/8o1fgrCjDDfpKEWXWSYJWK/dvMFWOQGqIvSk
J6cXG6Qalzw0fzyYcIdcwBgGSeG53D9MO6OJWz6C4HX06htlzcEweOhElZvOQ1e+RWhE//r0RMrh
//stnU+hfT4NJqcUFE/YwjI78/ehqLdLSJfU+SF+ZHSDHk960/xmCl0vYC6uBXRGaL4pijM+j/je
8qRqjTNe1KwCt5HXQnFTT8cm3c7zJhVvK3mV8H8VHCa+in4flZ+RBMjgYcT69cJ5fq6b+Lb0JZn7
cq02kzXMksbSg9fBFWBh59h/Ib5H4+dFL9oV9Cys9WhTLSMEb6OwR9vXwTmoHB141oPlXnqY0o8n
/NeneRaLNGpb9HlQ5eT38haZ2JWGC8dopzBEAD7/jvFBBdYZbSzLJ1vsyey7NR8EDIPYyx+QDdIC
WURP91q0DxHLkfDTwLmemUOkMPSm3gvBLhrgIHrIFFDhVqAn2KxoHZwioKVqi6EfKd4cXpl/wmmt
a+6p9sPBxYciGW31ETETpXFgkyV/GTiOj4wwl+nV4QuF8EggY/WQPSJhCpnpH1cnYRUFu5YOegpO
+yHqIQ2NXkT7jrH923rw+J+F1Je8+B4f3V1Oa4kJFHXdRGsiv1Jk4g/LUacS1tKwaZtjURzwvMC6
vFFYTn9LIzC5w4SSlK1wIAJWC9RT+COBq2h3IZJxoXm1lKeeebJJOIzIl+bxrhs2ZXlhM/34DdKt
po+gagoqnLPgoFP0U98HxGga86II11bN7XCk0uLom66xF8LCh06Ba7s0US8Bn37KzZdW+X//+NmR
NJpKkIwtfzzZNJtxpeymX0bihNviKEB2t/GRXghwOCLgONS7TbJibObCOfBTjPp1CWchQJBbcxhN
RX5A7hhZ+xHHlpaiBdbEyuCL46aOtnK0DbWn0bw6gckLDkLw3E4+tzdxHbC6dwWKM7gQpp0T/TZJ
blUGp/CS1bubIT/0o+X8e8XqD7kYDw1FMYL7H0BwajvJsZTn+QGNkBvfzK7iavTsyytZOUbze1gd
GhIp0+sZnR28CPwYjlTArI2ltoZ7LlJJRj3j2KVNUL7MCGMof47M/NknKuiJUzK8Wr0OwcGIvU5z
omFN2fjfv0FeTtfzwOvLbzCW3/jlCDtFoxUEVpIfTL57VHiRk24rAeH/JpV3vXojauDQNiF0uMbR
0A+X9k33GDrFHf/lscI2un85oVM89f54+v/7Iv77fI2zKlwWdd0n9vRQvZNfGsC9UEfjWU5Gt7Me
4sZl8nPE+o05SeBDXFEXns0Ptbiv79dYduyXZ9NZtRalKXmdes3fz9/Gm6S3EzLO1E3UjUzEl4Uv
Yw30z8kCRzwqd8Kd7qtPEcVJTqtgJ8b7arjG2XYmzklW+dOFBS6H+fnL49I2mLhZfJfOr22hjVot
6uKcJtrgmh/UreRoPdXbQX2YZU/Lr43Kk3BAT9BDeNXJQZ7bq8scTBM6WbgxwLIIO+El0Z5KlGKl
P02rpnOnS72+n77sRcmHBh/ExjfWpQ7CpO8Kljlh8+fL3okmmeZyecihz+Cg2jP7eIf/qFosCndK
VtQJVAH9kUkZ3dXbtYENiAMQuICAMt6ZpVuavvC7xj+XqbZLk2zSZ3X322PVlmYuIS6Z51lEYgmS
GsQ96wU9uTaMbRHcidEmaG5L+ZpTZI52THPN2qP5IaEkEbdBdlOrO2qZhkjocVwwtRO9P2IQB4fQ
cdiPtE5Ws3VnMahuLj9tcUGcVgiLrOCKTmZOrMxYS7aVZeZSbUYkG80PTz4GfFxV1Lyb4Aawky74
eXWX1Yodt94o2SeEO8z6TYy2fqDdHvFa57bW/fJo/MkMJ9fWobaxJmxt10Czt8kdjqXPMIus0ZnG
dT277ElZW8XsgWE9AJJJ0F+8oibXM+BFN7XOEDjupQmufsl0p4wvA2Nrpc+3NnWuJKz+vZt/vAC/
CtbOLkDJTIupOFFQg1Pm4vu4dPM1dc3pD+Ak6+zaRXSOWR9MDyw2k9tLVcQf84WvCzi7BFPTqtNk
XBbQ2+YSNSH0QBrer9QytyGCd8adLPyxvN6VmRiMRo+HNOJLGB5r4aUrHeSj/34kPwWYqNiY0LYY
6KNVe7YTmYlT4jqdsyWD0ar7ZDomIrGA7MbUuDaZmxxxdEPi8WGcXrviz1jsoS/prac4+pqKdOZA
7b+wpB8Oxb+WdBbzBtZommMrUmambqhcMSSjnl7Tjtp9T448k2YVNLyxDpBwJHSC4L3G08Si1QU7
AP0ppmS6F2UreL9BR/NrrREgPwn3/17lT3vpr1V+C4NDJSDYWKrTIZI+V54fZsHBrS/AKrDH4TmP
vUqHdLAVTtv/hbX7D0fel7/PTN7fV0ed9FHddfx9lLgAPU+kv179egLRtPjS4J75f9g7r9420jVb
/5VB31dP5XCw9wYOczGIlETFm4JkSZVzrl9/nrK92xItmzMNHGAu5qKBtmWqWOkL77vWsxYjQAjJ
fodFCCHlPbXMJ5Xc0rPP0Cn9btyk6GjOTKqT5ogbPXmtzKLLa6evqY0nDwrrpMDZm+1NWW/DCCvk
qk43YrUVn+qdN9MucgAE6hzu1XABJlyWL+pqqQ+HOLgBip74OyzFYbEm0NefIe18/v1d++wFBJut
qigt2K3/1FNQQyqBkLWDq1yblNlt0m3IrMVygU8luEdOiA1YDPA0b9CpuIikoMd0RC2CcbGjngwK
+mGT73X+//zS/R/3NT18G/fLf/2DP39Js9Ec61Unf/zXzv9SpGX6Vv1j/Nhf/+zjh/61z16T66p4
fa12T9npv/zwQX7/9+PPnqqnD3+AlOuT31i/Fv3Va1lH1deD8E3Hf/lf/eF/vH79Lcc+e/3nH1/S
OiHm7urV9dPkj+8/sl/++cfYW/jP97/++88unmI+9n/j18IPnxK//OIJ109x+nT62densvrnHwIY
5D8lVaFzK6JxRO/HiNC+fvuRIf1Jc2icSFE+sq1hBZekReWNH+NHX4U0tFe/JkfysTKtv/1M/ZOQ
XR4F4nB0VbMs/Y9/f88PN+zHDfwPdrWH1E+q8p9/jBW8H9M5+DsDzjlMEXJzRYTAp1pEN0lEjbR1
4Vrv0qUAQzAFTxFV1nJQzyzIPlYxvx8JybtM0NKYCXVSS8zCPGkGxxeuawjzHlt/t6SYdG6naJzg
RL8eB7WioSHBQyj8U7lGUV1TZp/fHGsDbX1AHc6Ps0mkUzuRL2UPIbefzLv2IpW1udo/Ry7mVauY
9HKCuNIuamDnmTmV3HCux8vEQjvc3GkNflHxWk7DZanfV7DF6vrNRUqVifFKj+aeeaAnVFhYXxog
z/SJdHGmut3cl26Mvtv5Je1c6dJ3yQzLy6kvPoTWRkCXHDekDSbdTIkeI/etMZ49j5ICeXKGctMP
z2ZqjH0poiBmbcDxKW+5Rbuo2dRb4WPpQB2KrtyCQZPIUOPRdVn3V91bwiztPJHKPC+CAP5eiJNb
hRrJorwmNFrJqp3mP0mONuP2kyx05YjH3rkd4ketJ5DrIAw2gSKTFn/lUG0q48ZJl1JrtwZYt4IF
AEg9RGZoshTt0Qdl2pD1mioLlBOEnfXToDmo6QsjySqtrqWYaCpzksrhxlfwh1B7ctAdZlDhLO26
afW5ZmFMLILiYODSK3RjaVE8lSn/m8Z1BHi9GbOeUDmBfMDxeV3nVxW8hLQ0JmKjLmXdmBehd63h
KgoL8zlXrnzt2i2rbVSSUKIJy6wB1o1EAuOKK3mrInXswsl27ZiFYG0FGUHJQNQqobXCo+8Wa59a
mGymwAQ9YQHPbBIP5SwjMD0gQtsbBFri8n6oFqkT3IqushNz/SpxEFZtC5NiUUNpxTGyWaqTcDo2
WELLHgxx0pRPWvIaycqqKHCJk0rhskbFLot1vsFeyFxCpjPajaA86ngRumhrFupFp7sPaXVoWOM1
NakJDZqhLts0GlWz9jJG7Gplx15VFi2LCNSf1CYlO9U1AsMppiXmVCDorbHMbWmGl1r/6un6hGip
ZR96h1DvWeMC1uqxHIfh3GyCZeD68zzDQ1cAYyK+O4dRbiLKylVl7TUmegr9XgT0V9fPmfGkFA8Z
rhy9XA8ktlkmCXONtHeyzC7D2I4s3HV+cRCscGahCk68u8bENqp3M2mg5aTvHAudwD5qpO2giMeu
xFbRgXBVLOXGKcu1kglzqcaHAVm/za7r6EJQHp1Ung/shWrEmUJkt7m4TtV0nUUl2+xm4tPPEsJj
hRQr6uOtJ+DxIWy2lmBwOmtBwiFIqyKJlEWTWKu28RbUfZco5Zgsc+Rn0irUhwVL3Yk6YHG/kV1r
1Q83tfMU5oAvs6nTRMswewjMh15xp31sYTkg/wa/bwuN0PTceeIgoeIVla8GEOBJOKpGjUmZPqUS
PH7ttei8exLLgTsMc68wF1ItoxyT9rmlbdEprBryFHWzvaSJDDymWXoEmqTurcTl1yvusjZAt0wn
aYctMHouehxwAIkMQZr7Lq/t4NkpF05PMR9XeIrKxxIBrdo+p0CEZZnhqmuJpmrxXPfkBCnwQYZp
6OhzofQXrpPPCocMHFnbeIF7kSSXZcYTHSNjpv5ctU+atgwc9l7I5iJPnTdJt4tiOyhoSmPTC1iK
FLHKY3gtRrcGxHh2kds8Y//mmRMRG3WctusmSKCfso1qm5WlN6vEGRkUjTdTJWo88jDtBmWeKAN9
LWMiyxn/oJ4XRG26NDPlzj9UajeVpGjquZfMkVchuvgegDkd2l4j6MRFKpx7Cy9Mppp+L0kOQevi
ktF6KraXJaiDeB8RhCKHj43W0nrmWSnYR4GTg68B5O8iE9dm9ORZIhhpfMQU34OSQm2BYpmSWqqT
mehvlfLFhUiQii8efTHuNU7Z185ddKzqB3mXDMXCZ59YR/AJygJDKv53+rE1T2g+4BbB0tp7ylQa
y0cyZkcKyjnweN+h2uXQhPEitCIotdE59W23UP0Hub8TLUYLnaCilxYXSgQbprbeOpzLZoN2sI8X
pQvdEd83mdxzqTiQNjhpwboM4VGR9j3gv1acSoqd95tqHKgf5OChjq+MHtRteywAH/ZKsAhUvPeS
eBdmFk1u2DJYSQPpKqs0u0rWPsyqMuFhl8ebvm87b66CIE67a89BqYorUubpGFBXqNK0o2cpYkJX
+/uqenX8hVPDGwN82FA5xaQTqZbtNfLEN9SFlPvgd3rq8dUmRWPR47R00yOnRRbrE4nylDT4xZVO
LC/mFoBU5Kz4HFpMKBMQamE08jQVXjoZ0tKlUV0pQ88EN0w6BJGI8GsRy38HwSM/do3t9+a0EtxZ
ZJrkGK4jXlK6d7Mqx6jcjE3gKy+6j9UONfhbWPKtKBx0rTGNajKrzV2gpwtT3aoqjvm0hqqi2CKV
ybBjgY7+TKxodNYOUVHygwBZoELr7gWXMoQV5KWcwyTjYncymbbhBJ/gviKEaqhfyi4ngYHwjNBB
FAKGi3DBQVKJXZLWKUnyAgE4YYqK35NpBYjTPvGYAwh8z48Og4orGfMEkg97Y8RXgYhnZ5N1yCVl
a6HKNz1mipTohsG1dq1gzvoQelZJJSmykJaNTUB504P4rr2YNWCMq4PWCEoSWaMpGbANaspp02dz
NeLX+0i3ogfRM7ai1EMT3jmKM6kHXpQUH3JGj2IkNPBUC9yZ4T7hGlouQHQuad2/gaPiCfImTMhB
QrRxda8o2i7RelwLCmKhW69fq5RyBnoemge/1IvnMXUwFqyTyAS1nlEyA2lkpiBo+V1JMDLicSzl
1Z1ZvSG41YA5DO1MlnwG+XQ+RAEdaXVlxuyuAQVXYkbUdTGV9TfFr5ZBFOLgAmArbD162mZMNahj
5f/XPuH7+vv9elsa67InC26NEHKMP+RoqihKP25+FbU2GkFneaouKxsVPNUAzLTT6kJcnSNlnWwZ
vy2FMVSxsZUM9hfy+F3e1WibqMvUuBKbo7zMb2kT0jiYO2uIgJtxQ6vOxPvQJn/tylyE+2BFJ25x
Vgg2loV+Ot13X2GsBbz7CnGWxC2deE4XUMe6OYIL2sSXzaqcGcuGto2KbOHvHVQlqZEEJ1q26kll
qLYaK/MTDlpQ+vUeJLRX8xAVVb6FVwJY6jyf55NtlEZe5l9HPCn85Fad5YImNUdPexM7cVJ7t2HK
zKBWq98/Px+r2t9v6bsDnTw+mhdIqRxJ9dfHx19b83ahL84rGE96Xj8d55QoEiNFzaScExqr5008
/ZYFITw2djj3Fv5U2JVbB9pHQLzbhXBOiP3pS/LjLLWTBxcZnypWCkfviWWjuZFusl29MnG6pBfh
xnrO1/E63OGKGy6SC6Kvz8YsfbJZfX8/v2IP3j22Qe5rhd/xBDF45sWFiglAbs409z99Nd6d5Ent
qe2yQAzGS2xQePL9gyHZv39WPr+JGlAfAoVRi522QMTA6FjeWzXvQT8dq6IjinDYUKRdFE/wrycy
nuZ8T+w9Wa7nKsbSp+f37ugn70TqlOzA2mQc6ZptZZN6PdY+N87CgBMm0eI+66yUP30N3x3y5O2Q
ZCd2+ripjkpD4CCSkRhSQaC/pfFGNw9WCHc7ExaioU41h3Ij9UWvbrdtNtgSzAwXLWLKMnWrtssI
s3dI1nESPGXWSyhUi5qygYPl4sw9OnOV5JNiqBkWftOKvNDGvsNWSeLmxmFOUNbNBWXExXkCs/Sx
/Pr91f5xkU5nBUm1jFYyyvHV7mZ0YWZYzFdgfGySMe7OinLPnd/JU856sgwy022O7m1io6dcwSWc
ejPpgmwI+mzjnHNO+zX+yp/mnHcnOH6l9y9vWg5WLIT1sZzj4YDphpp3B55jEs+8dbSMpmdu4bnj
nTTnu94tUX2V42smEU0PQXWj2zrp6vKiWgq29fL74319JH53fieVNNnK3Cigin5MtsnRYBvLzCpM
lBWxijt3Xk0qKGfmpkNEexXMfaSJ58aVc/f0ZH4VJSHK8457CuzkAmWLsWAmmmrLcov5fUFyz99c
R7y7pyeDiaO36TDU3NN+XWxHMUFAGDWROFNzYq2H/wo6f/yNP13lkdpIdRSC9elrUsRF7uiGUx1h
YC4LW0X6lT56C/FBPXbTFpuNChVrnezqTXpmjpfE8QL+7tgnq6awL5UsR+5xLOiUoqOYUeBAPHSM
G+K7iP0c4JVRkKrD20R/C8zg3jHbke8tHatEIdaI2Woo14QNXAj9sA8sW4J+OmRPAxAEebAOja9e
CjizBC+4tQTBVq3gS8xUZ8SpHQ6M0Jm3AeeUTfM+erQ0lJ1uRe0vyeHWeVchJMhe6F78PL52RGeN
gSwzL3OP/SRgYUTu4YYKEObOtAWib3wxWe5OpAp4QUpVL7bcB1/tNoMYXnZJ9sWpUTiiPa+k0nYB
ViGOj91njxZqokibIfYObojfR35VsnLhZdcB9p9eWbU1JTUJL0nhzmLgR24RzWAnEtR0kWXPgEdn
bixuivq1L19DBYEgm8TKAnqgxMh13YXRqAcrJvQyS9BllWg4KADnFggvtCiuQfISmrXW7B6FQmE7
GOvE/SW0pokomBaessz9/sw4ciI3+T4wv3vixnHm3bjlW70g1LVYH/XHxCaAdM5TvjA25S46oDyZ
jwl9IU+8tqQMtpQnjC0PrY2/Zuqtz03en28dcIvgN0NhaJ26JUm9N7M2zKtjdT/yaTD6NcwVg+3P
qXFWq3LZrIpVvGUffOhusAjKK3d/7kt8vlf68SWsk7nR8JNhsAB/HJ3diBxgSzwVbWNJZegsoPFE
MPzvi//XCVsnS06ny0Lf0bPq2N1rs3qur6FvTMmEvBqWya28iGfF63n64qev+Y9jnrzmThRLTepm
3yaO8Wa3AVP/AP+GMXTv3chXv585xuXPz8PKj+OdPGBiNhSNGXA9Axv92BJM+by0/+4K4919O5mA
Y720OpOC8DGft/PgJV172CgfU9vZ+Ht5c2638Pky993hTuZfDQxVq0hSxXwvLQBGXPW7aIyFfDXB
69ymxMRCfJoh6zxChjjz0n4+S/y4pCdz8QDxXosCZgl511vlXMPU01jJvs/zi0jPybM7t7n9fGr4
ccCTuTfM+jRCLlwdmbhste5JbLqqDeJJqKkozeXvH5gTH9fPb8XJtGu1jsuIb41PTHhFoP3UfbTm
wo6oHHYOwuHcyX26NqUXSUlYB20GMfnjECib+WCUnh+zZ4B8QjYsUUrV3KcW/3VZcS7l49Pze3+8
k9sn9FoVCrlZsZIRAR5h39l7i3D6ZTSphfuzsUWfLZyAfeHz1GSD/uTJC1hLFOhqxYiPjkoNKy6j
oyFW12VLfpHpa0+GCgGaKIzCSeauKM/Yhc+IS5npTrq2dGUhe204iTM3wHgRw2SqlWtVyAj77Z1J
m13q2l6PaFQ28iJprgeaExZRhY3TbA2FlfZAanWfqYuo5HQbx9a97gyc7sT+8O1xeX9+Jy++5OJu
LZMuPibGcyiYUz+rwPdrwa6CDFtFLZ403J6BGsAXxY7rW4s8q78ISbXrg+chKXeBamIt9+AxWeVh
CK2lYDXA0IIdy78bK6nueNTXmpteKpUxDx33tovzRzn2bip6BX/j2X9/Mj89i7GhDT43i7iHA8od
FpzChW5nc+z0cxRN56aDr6W/0+H5/QFPHsbYErK6CMz4GCEUeoS5h7IKS/OdtcnG9Gth+kVZK3Oa
viuDFMMmnwgHFQ33KwvB/fVIKjo7AY/P40/fiKGTmB6ECJQRP76OtRA3cjY+r5V1Y0obswPzeEzM
auoMFimPJCOXu1JsVwUicRdUVtm8nrkJp8OdpGrguoGgALRBqGOcDHdmU8l10jfGdafJByvSYdAq
+aZ3pWkZ9as2kWdyoVzrBhjVsM9hrcn3mdOsJZ0GqhDti4jFWy+BeTf95dev9r/alz8kZEQ8CX+V
tUd1zQf5y6ZOnhiFC/+D6uXbp74JXyRV/1MDHAXmCuL6N3HLN90LN/RP2ESITfAdMRKqjBHfZS8q
yhbJUEh85ucGlhdegO+qF1X5U6eCLY06FU0lS0b+74heqAN/eLABioMXhGylEO9DPtE3leu7pXae
suETpKC40RpsdYUtWtp9JScIG12DLMcg+qJrwbNgAeKwTBltle/RKYEBN4hEzGatmi5F7zLCyjhV
A+u69BziXIR+6St1giSWBMm+SRHyslNUTageiWrijeivqxw2qhs0T1pkPXIYkdUCaatSPU0ENInh
kIszqxE3rpdv5TK2VWiV0GOGW1Wh2QuKFM+hlJOPI07roqqhCUOoaKX+Sxy7/bIvqxupQNFnlSXh
uZXBWJ9kU1MuwhlJGYrbu9tEry8FN54OAjabKGGI9ZXH0GH35JbqZW/iv2ml8Gn8L9OTTZuEbPwU
IpeyHHpC6Q/TGDAzG8KLuBkDSPXMg8GsZdBEvJkZ3SWSUi5jQwwXYhlvGwf5f1sAKmoHKOwBcBsp
yK/8ID0m1osnJT7pfN5mKPN8JmZ3kkX4QWg9JcMXy00e85KNXW0WG8HTiYrnt2TGEK0MM3qWeuXS
HB7cEngQLXzLc9bx4D/7RoG3Oom3liPeql4OoKOMFzSIHvJhePZ7f1qG+XVtRVtBROxLkRfZhxdT
FwU73gjpozGMOvAi2jVpxZd21JcipX8v1zDL9Ix0zNJULwFRBJMyV2Hv0klyTMA3JvG/nYfbpyJa
MFCbsT36IsQ5tlktfFaVsW1FJm7ppdeu0ey6rMyRRuDaNGV/H6vCJkFkByk5eHZi6Mh++8TBnv0Y
yWOdSasI/J5RGFdGo4NYDw1C5y8lfORzQsowtwOSK1otmGM/dKZS6zd2gdNRdSlH+Y20iodBmiYa
MmojCt4iT7zNkOiaxUHvaZeKanpo1Ab6TPrsyoE6q4f+TpbIuwbSCYarAdCj6bFKWggFFxTVdZjz
rOndIcsfxYq/KKPksZPNx1D2djHyQ02MvwjFyDi4D5Dfff152Whzs3Tttsdn1LsbZ6iyuZzwaQ/8
NlCw/rYWasRJjfBF8iW88V1x1UREBErVThx7p1ZpUsPwXlBybEL68Vp7G39NK/f0Y534L4JOoENZ
RI+INLDzl3AptDYQFr1cXrSCMFKo3FlfsX8PqvZF06NhkQjqra86w8zqFRCHuZ3WJP01BeHGbmJe
GKWyCiMSkCS/1Cc6NBCRx07NY30SNzjFXItOcnaoBzQmjZtudaG/lburrGisaREGb44qrIkcUQhq
IVFH31tW6M0YMSdD0d/HMIdCi5TgWH6I5KRe6JGnc4O8VSurz12POktP2xIxyDItuDNQIgdF2jqR
HKyyW6lrcEJrSjMRO2PfCvKlXwt0k5VyZ1ka7V3DLWd5RrNWzkbJvMyddBV895bqlqCA+RJyohjY
T0Vb0NSI8wRwZuTrQjM6LGXZYxAC5tKTlrTkHMuTZNVzRAx0a4Ny5g/1fdZqS9knJJEtOlp6H4J4
v8hY1CPusxYp9OfOhGDohhnGsS5BrcaNT+H1G+KNEiTXJRcoyMv7RIwPvtpfDFi7kqSZm3o8JrpG
2xpu+jSQ42dliK9CoYMF6dxZcvOiqpE381VFmDCLwOzH/pzLNN1wFKZJPizCUpyInsnAGfnPRuJu
YgBOXpFdx3r7IEAkszpix/rqxvWbS7JNX+RUO0qGdOmk7ssgXqZp5BJunYYUivJDCKYzywxzosBO
6ssYV17R2mosX6diXM6QERIootSrMm3ZdSZDvwDNVPsBxdmoFyYGYT/kjRr0IWQ/XYOiCRFjhEOM
z4nwokJbVR0SBMWFON8zoAoxFRb8+UhxtF667NXwwVXISG7qvQSjDmqoiHgiedMynbvMlMRZNhh1
sUmkJZQRTQieFbRoKmRfYK49yh2BUS/okGDF7U7o4r1ZgonTM3EmuBBsDb3a50Nz5ecQZ6NUWsLA
A9tSO/d1zDd10pB/OARLL4Os0xYz1+dvrapNZ2aeII0pLOijvXqtD1q10K2on4d6fOjyYDtYDKqd
Nj7/JmoyIcAV6aJYQzbk7Hy1krZBPKuNhCiVqGD44ULmTRsvHxgR0omP8sgKuXiZVrpEdTLk+kG0
LShFpewImKVg8jmlXs1QGLrhc+m4L4HlShNZxApTKuWeuM9F4gFF7ZJDyKDXuu3toOm2ol66jMeZ
6JB4UwaPneXnZMubdl4ZMOmLjEhtMb2oFXSRr70GMiPiAZ06gv/mmOrScoi18LKtBOchyYY7pQvs
eaa4wX7AoGawblDCorGhVKoqKkq/SK4iBqNlKDO1eFe1SdKM7PLlxxlIFpHei8JwG3nIqQzSp+gY
7sQYPZNMOAG3TZykJrcgcbpbtfCXnkbemlh6L43f7pqmPXiZjGspVmeVzgTZcAfIJQUxq7o47EtG
XzUnj12OYzjbI8qM2HkP5WNQJUsp0rSZkz0kenXLzICeUy7uKY4+i2H6GFJhaCJipsRLrpQ7k8Mq
mEuxvyoyLnio6zMPWL2k8DE1ZH0QqqnMcqDg9oIBLWLjIRWBjJk+RHInhLPrmwI8bpKFsp4YGjVz
7ioB6WvTwX01xQIzrVpt0GFo87y+0SJW85hOopmW8PVDBnNK9OUsVFKaVgWjVVQ0pBwa2kyS2OWK
/jFL9XrS+OjZohWysa2iF0T6yMhQGIu9CXl42NaHkaoWNCPJYVhruYSVtje+iBJPV6hpxLMK7VYw
ybPQVdIrpFZ/09T6m6/w/8PO4Zfa+v+BinnqNWMB99e7huuseKoY8uykfI0+iO2/f/T71kHS/8Td
gGIejbsEHJwq5vetA7J4AKKEMsJlZGk9Fq2/bx34iQraiA+JEL3BZ7FZ/7510P9UZEPn97DYt6g/
mMp/Z+sgjTXnH1tiHpIRImj9BOgqvFZpesQ7tlKsSy354sgA82TnJpGkpYCYWc2o0bT72j1npB93
/Z8d8KSWEqdJE8ml3NmDqMxyoqjkWmS5OPi3fp89v7sRh2+/7YMq6eNG/8dZnRSkRFdqvYj6qR3C
JBzUmUq1qdX0meu686Z7dlDoNb68KaiuDH4xrcgWUx19dubo3LdPT3H8+3e7sEiPpd5XQ8EWg3aZ
Eq4aOQQ/FEzOJQzQ7CCq0ZQTnlShN2Xi2ibxuU7bWMD47OKeFDYUS/CtJBdKW2BAN2E5Fb6tNRJE
gn5Ti82hzY2NQZBgIVBT6M5Z1375EJ00NEI1d3PNzFO77+bWHkT5vrrz6Bjf4sXxJr+/qh+3uP++
paI1NgHeXVRB8uSqHNDUJYQ/ZCrNNQtSQLF3rY7MA9INIZz//kgnVdQfhzqpDvt9K1p5SzeQaKvl
0JOJaqLChI2ruf4h0tiJOcNyGzfUE46aUs7iuJifOfTnN1A8Nf/pg8BuS2orW43IaRMPVWsstcJd
+az9RshlVnJF1U1uMk3R6Pz9UT/2UX6c70mBzrQ6IRWNocL+TcoRNgFF7JYCJgSLV0btnKUzIGNt
1W+Vpg8mqw9v569O8qQC2Whib+aVadrZfXbtv0JfaLtphH7/rtgh0cbx8PvzOmm4/Tixk7GG7X9g
KqGS2xZCzVQ5xjRWFdYi4+ODUHTETeRCvZAC5UY8O8D96mqejD2BWFclhYP069PjER4TS9Wh7qWb
fHxoGYy6IHxuC//wN0/yZLSRWjrPkdDLdLvFiVFZs1bFwVw5gK4aDLOpOaM8jyMHUSr/7yM8O3Pg
8Xb9PNiIp61FQWnzPOxA+NTjg4mjkZC/WaHJE0d+9BzClBpnWhaPviRNHF6YpsoOMbYQdoDQEM89
u1/BAJ99i9OxR+8YFmTq/iYJePgGxRizJwHSrRWsy8GBY8EOsYzuolbcOHFOeJLmQjgGxorLWlPB
OZaZxCYax2ZHElIHst1jIeuLrPH7VljWbmMRAZtfBT5uQwuttSs369ZEexureEqwJjHa17Ncjvbs
xiEqCGI8kdkFxG1NKQagl1YiIICrGkTundHDdRD7m8CV7M43vQXlQWXa1P2Dn3j7kjzToKKpEbnq
oZO0XZ9QjA4igHuIwOkizaDRBoYRX3iQZAX2GSQoEsRVrlyp1PDfxivRCPNFH6hw5n3tIknlvUUA
epU9u+ajVJ2x+f/iGT9to9eeKzZamDi25OTP4zOe4H/xFSYYx5j5rrFhjTypCuXciPH5fE7k+sfB
P8BpGKl55tiOT9rtvWW5z6ZAHKRfHwwMMd4wZ5dw1Zs7E118wQPGgPY3ZwPzpFSvFmbn6yJ20zxZ
ciyNkmjGQz7OB5M0vfKanjS6Ky/HVIaCnXzYcwf+fGlGn+LjSQ+URrFVCHS0qGQlQP4ToIpRhNEo
M2dWkG3UAb/UZZJenXmhf3WVT8ZlVYmbUtEKEmrtzLLWUVncCKNdmascpEiNhV1TRAdNYg7S0e67
a8v+/ZF/MbebJ+N0z46WJGE9WDemtclVcoL9ZlNaAnNcv8n48zjB//5Qv1iriCybP6wjUrGNzCry
ZTvtxYPn4IfRjiqkndotb0xQWy3AnawaoGpE5yb1cST+ZIgyT0boDgdNAgFZomdZbQR/mDjtlWn1
s9gL55UkbXxGQ6c39uMuXOOrhL1xbpBGhv+Lg58sCdWy1xUCLzq7azZha60c2Jomk0OQViQ5dpgQ
lZSacsQQFYYV+KpwA7FwD3xAQiGcDCiaotaOcuchU4jHg9HghUvF8iFCB1OhWsn6wiR2Ulnn5SJN
N/3AULQMi4XA3ZPgRjhTD5lUL696Ftsy+TvmiLsRqY+WKxLQa8eZ5h19Ah23h5xgRMwnLfaWTZs9
q9EhY/njLZsGE6qdmCtXXHUG7JWV0S1ERDorRkXBX+osVYiA7J1NH94r8kUbbxz1XlOvavlodXeZ
+lapt3FyLdF0VZaN8Qb80gDAX9qithClZUwUJyEt3filS7CI3VJqVvAxPNeGpqERspctqNhNArJu
HCIchEzeNmbPErsJwKQmwipQlH1Y1MdALrYKBljI1hdUbzYWxdeaQqLe53NX7qaK3ywIxbMbqIZN
ftH1oT0ENPqKigx7WxSHC9W8U/SbJk2Wft+vIpc5lNe9ytRNEGkLD6ubZ3YvEoUUw+yvrQjwDCjD
NyGRrvrSvCG4QUoLW4n0o6Uku0SJv1SWRxRxdyXB9KDCYvflSGOg4hXjCfbCqQSRnJTlL9hmFhaZ
szHmvixInkhmrogf8S59k7r4gPsqUG/iKFgOeQJ+nYshlJSkAmimohceg9ywodVp0atH3UkF81/m
VEfffHdV1AvIAlGD3QkE186ryW7WiqWYamMPiZiuVl/lI3q2s3DIJTMNUnWryLYrAFWVh0OfE6tI
LabJWmod/VLT17kfbUzkeZJXrJKqo7ZC/ZOkdmI+B5fx35PhLKXXUZfsg6aZBZLK8oScCQvxnrF0
uny8NHt2S8cqvFNCoDJQ3XSi57CC0jsL4/ZLlsA0TsSFNRAXrdZ2lJU7PRLnfUCQhmp0F71vvqpy
h/N7l6stfjlemjTEcEfqz67pV7Lor1u0f2Gn7upev25d49kcDWTkR4aivPKiCAyutq0mOFYPeSgA
89YuG7HdyibQ2EG3W0j1YLWXSiytBCe1IadOHcNc6d4h7sW5pmkbs8o3QY17ATdW5vD+dpeeCw4L
cYkTkHynhv6TapVQvNjrlnTLxHtGVijcBsmgBwnk65mB9VcDzclCTOqtglJZXePAgz/ercy8mUVC
QQw38PZxI/UWB860clhS6cMaqNjvj6v+Yi1ijH//bmNoONGg0tFobFOJp+h6dm7FCx43izQQLxS8
xehRMItCJ8kuSiILUtSdLVpIFnyifp33PFoGmhw3n2VUisVMpNlVz4yEhsnISnVWAWGErtRNYgU/
lokRDlyemhzL5EEUWX68+K0M00dbtJLKHBnyXgpLmG7ThiVaB+CulukVWpduc8iSq9AY/cT51DjG
7TD9/SU48Qn8tc8xTpZHg9cMYdO4oa0QfSeTmhitI/mYiA/MMJPRQW529dykfdK4MJf7Q2nho2bN
KlJrFwFTdDboya4lv1LPmPz8mSUrW5ZSF3Guzy89gKe//6KwHD6dCU9lD6qkekjLwsKOe8X2mIQN
wEKi2y6T4r4iS8e6KIZwavgZISCXhSxt6XnaYVJtZadaxFgUgRxwHw++vGu8TctD9v+oO7PluI1s
Xb/KfgF0YEwAt1WFmskiRVKUdIPQYGEeEkBievrzQXK3pTIlhvvc7B3RbXfbIlEFJDLX+tc/mKdc
l0dZc5tjLLmytcLpoMnfYY9UpJ+UhOubhztGZKtMEguUinXr47+bYRgZYlrDK94iz51Ri1cSizNg
ZBToDMlXy44hq8cCOjbjsMJqV7r1OS++Li0ASrh10sVBO5JWErkMXSDh2sXKa3Sge8a53Udt+GBE
+E+a53qx0NWwibaIpgf2Npv7rDvk8cFML7bJNGfOAIZYhSSRMzg+V89jjQrf9LaeH22SVK4lBlRT
2m5Lfn1jOqsxzIOI2FS/e192GB24RLMBjGPfx6arcCb7/dP65n31Qt1yHfmkMWOyshb+cnr2UmNX
lbOOgETcTV21i3DobLOD0z2o9G00oPwd38v43il6fOSIDiUOd1YeFk7to62irZef0mjTZpiXYwlJ
k3Uc3OkBZ/PNiP1B1DQ3VpgFKmOwZJH37ocI95sLypZzikUzWx8JB+ahIBfd9NC+edPGIoSjBccb
umxdZlEg+3lvow1N8eGdc3RUvrvPTLlJC85VEPBZVphMRnijYd9ro75+lVn1jeb20n26rpvDxqg9
5oAHJ38ftowtpLjh8D7ppPXaET7b3ngrE//eVPaXWkselb6LXf3G5MFlUX5rNfLQC3lvwMZnmaeT
dpkFYe9N9tTG9rNZkJMTdYHqUHCTBy8wcmd4QBPdR/Qk70XbnIdoJA+rIgjVXun5R+Vjn8BZOmPJ
P+Km6SGXjVmNU6ld0Dhc6kEconrYxKT2SKX2BrnlFTgWcrB+rALRjTe1qw5TUu+TLtwVhRbo/F1i
49Q3AoqI2qRv5YAb59IxVw9hWpMx7az5fwLfQijwO5x2NyPTsZARy++X41VQx1+73FWXUEUmcDhz
mWMixcbzG+r09l4BzXlhT6DqZdT4x7m3qyNnI1v/qQitFTXXKgd/kZO/ex0wu/Kx/eujXDUR89SH
NhCAdvBSnwjgxjrp06WdKgOgDt+nbCZ7Js/PuTs8Un4frPmhO0SZd3IqdONMO31JhjsTY3M9Y4WO
c8PzlD/NaBFiAawwFJ8KNR8ArI+M1tZhTg3qdW/mqkqPlmSChr8DevXsFZrjr/BO96o/cWvbcbsh
FwcZ2iTuxu+saOfhlNURyWRv+pQ4+y56S/zQqUICZGmbuVPyleP7lxe/6k+gBhmJ1/QMIIA6JwMz
vNI7VbX/sbDVKZbIn6f+ZE1RsDxGP83xxSNuAdntK6vqF132tRlmXhpCM5vIPaSFe2nq8GRJhocq
w8AD9Jrwy2/Y1eDczVX69vfX/EXFcp3H02Sarxvj5KDO8zclYxDPu1v6+gXKyClNhljHef+/fLrf
QsF+qI/0RO+8hTN2SIV8EuzNTphva+eLGfsnx3ssELtXjruxYwxNHHI64vnk0Af9/qv+orMXV+BJ
L0scqHPTOYgBSK4Qu1ndThgE40PCaRDuTPkqqrxsAy/swtdGTGY/T/Hc0SfK6WIMyA684knnOy53
VlParvnaSm89GgiN7NbalIngHKA0TV8LJP4V3CyuzoESTlBnWbN3yDgtC5KPU5xwjAz6APdTco+7
DhrCknxG6ZHxsX5/j3953auNMcdnpoFr7R1ahECZ+255d2X4tjVdCpz5hE/RRpTaBinInaxevd+/
erRXe6CP1Q+pabp/GJWCT5Hs2/KtNwEMpGB/muOuBPyulJLT36QKV2EIZmP0bgi7D8qCeAwejU/7
JgpfG9v86q262sWwyEyUo+it69z8GPYYKtvOKdGdXRZCrVhEU9p0whzqtX7nFxuHuNq4pFUwH+1r
/zCY6SePoRokgaMcvu1XnhUHZuJsquo5oRn+L5/zVYfVYhDhaB4r3OHNSWy8VJ16Yw3vwogwKLO9
G8hm8+p30t3pWvTf7VXOVXdVxMoZB83XqNj7UzQ7p5Q5kOINXrZFr3RPOmM4g1P3le/4i7vqXLUy
yjHzvMlsnIaB/pYNo+I9xTWH03sizllfhaTt2K2xcZzw+zX/EX/hsSr4z7WR308GgP+XyAsuqDHh
lT/c+7+RnvcfP1XFx+QF+sJ/fvgv7jO8YocgL8d3XMIG/0NggPu8sOh94j1hPlsuG9+/uc8LwVl3
sKwjRRHHYsFb+Rf32RL6wlT2TJT8PqjvPzD8+/mtX5jPYgk/JEbOFLgNX5tvTn6Gm0upN08iJFhF
4gpvi03dik1FZBA/vM2KepdW0ysDEGjePx033y+8BHebHvxtC0ntz/AD0bCm7Dqre4KMN+Ao1EBd
86ZmS1+zTfwswCIHZatR4PINN1bDuayEKMXAHEuvHvZi1Q4ouC10t76zg5aMpV17tEeBKqb4kM5E
LlKFlyaaZxhyeYpnaNitlW6tatyJXIJIhuqTUTi7iVRKETn3RZ49VvWnGFBWyOJsE77YFuIxnfqb
3pBnzTV2ugWZbawOosRviBDGmNxNKxXvB6Z1bvIGb9pHDLaIupR6s8L8FawkPcd2vdNJu/RngFY7
+djHsODMyvgM8nbpG9KcC7rSpn6fRN2pae1Vyx+cuYJNNFRZPIv+rtDj5xhd9ZRVwcS4XjTjm14o
oC620XXaeLdD7j5irLP2p3G3XBCe16EfKHlbDXPyxrsMfo8ue4rjTdtVBxuyisYBUqRniIVrLWu3
y9Y0Ku2Ycvx2piA3PfHXvqWvSz38XNQDxoMRUPM4H8qh3Jda+kUv3W5tuPpdmLcXIp2ow4b6HQ7p
wTxnH4gAgFvL6K0lEikf3+qjtjXJfnFH42lhGFPQE2FY0LY2hNnZ4tYpvFPdnBOtO5bw040ww/SQ
7J+laWGeUo6HmuO5tCGbeYuZGWz18Ba6Os02rlfq1ZpgOfb+Koe+rU9iqiAdOZ7Ny+FfHdOylYUa
Da15GgZnDbqpjxigOS0GaRPDS+feHrKvYgwsMVzMNHnsRXSKfRwGm5JsV/c2ATyFCorbG9MvmPeJ
1LClm57npH0XcT9yvBu7qt7FmrMHpNlAFF210R+x0W9Ird+7hXmfYpdnmzWIpH+YODZXRZUTOnZQ
7XCea4f/+aloQ6BoFlgq8DccjpidcecUhxu+S/S2sizX2gDbbeyyYOZlohWiau0vrewOZWdS1qk3
uuqBEiwHopsVNB5RIYm8y+Mek22KgJiVGOcfXCCDLHfOsh16Yki7bZxXuOUV60I5zEPgPqqpfp87
zXHus1vXhMfaOERVEAgJ/bMw3XOaj6RkjJdaygc/Cjd5rp1CI7mb+0uc0IL75lPfkFsOeX0KizuX
V3iM7dvMbLauPd700WeoWBtRFHdRnW6auFzn+AjiRxjURre18JzzSnXkbTjHc3j8YWu/+/7Yf6Zc
vLQcECKyR4MFWIhPft6u+qxpUMSL9qnR/cda+I+pngcu9gp4X02qeTcb+Rd8tI6DMV6S0QmIxLzp
BlDBpnoT9rsKgmnojJd0krsGLmzi+YFeRdsa3z6zNgm4Jf24rO9EqD3ak9okuXuuZ2YgFrdfL8l2
Sx40Yzw1Uh6c0dnZiAaKsTxMDkI6dwhyqXZsGkHI7t2GbE2WvSt5w1N3OoXxh8y71KLahXlzhL60
sZr0k7m1R/2kWjyWR/VOj1MayOEtlpWbWll8PqZEyeKPrTZZ1239qdpZEZvriMWhbm57hQ8dFo7Q
sHgc9R2Y7T6dhpsEf7qxFudSJ6SarbLqSmbo7U1k9ZfCAv4A5StglJsN6V35IsO/Sw0s331zV9bo
JTqjWMsGKoRinVb+bSzf2qK/hEO9r7IvvueuZlJOtRGzT+9zY/JVTDj1TXNUbb03Ru0G+X8aIxPp
KqR5FkdXqN39fi0sZcDfdgZjUR9xXvq4L1+1K6krCuEkdfskonxfiXcKKwMjcvCLcdatTWKzhhGz
BZI0OHuoBuu4bXe5GzKTQyub1rtOw8R/5L4uKwjYyHSyQ92wHxLd0R1HjVlWYzJpqvb1LLaz1Wwb
296Hwl5j3rs3muc+uq9DzP0q9dx65cG0rCcZJp+XF8xkM4g4whp0IeHkH5TLDMZ6bnz/lWJ6aUCv
t0eLGD+ImZAoBUXIT9MDOzelK7K5eypN+2nZDy2uPJhqAxs+A2l9NWngxQvajoMejExpZGE/X7DH
d0GrB+oFu0LyWVRbLOQ2FvaXbnTqpPMUusNp6p1zA/ly5EwYs2d/aLZCObdGj3uii4j29wthKc9+
ugdIz5Zv7hk+kRLEe13V+JYDhm0N/fA0CLK5U3nQfPhebD6zsPeyFMw6UZFgiFrk9q5x7X1KlENb
PgwElIBubwtexZmP2mnPDWOl1MNNQfNPZRh0uGZGEQlEbhAr91zBWh/L8i5FvCDZwc2+PFS+ujH7
6s5rcw4SL8Ch6tmeo1MvHQZU5pONgy5sedGhBCgn9Vyo9LZw/GPsFBj4WedGCpRn0ZeikLse5M+b
1I2eO0D669TxPrZUJqYYL23KJSkH80wF1WwE6FeIBoymBp/6Il2NDJe9cHqL6RxB7nDHowJFDH9o
peWcNqb22OriPFrxqc7Rcfz+ASxr7Mc1aFEW2/hhk+BN2jwxwD8vidoI0eHF3H+h4aJLf2Xlf5oH
/aPe5peNy//d9sb0Kd14g37Nzn7EF7fRzn+03R8/qjoxKPz+k3/2Nqb7LyISDcP1HM/zxAKB/knO
Nu1/4XHusfnwfL6LN//sbTQPCjY7p0/gnKs7mB/SEf3Z3Gj+v6Db6YKOADWmZS5+3f+guzGus7KJ
gcAFnxh6AgxwWzes5Vz/AcXD6re0u1rmp6grhqNfKtxqiTwr3UR7UzoUsPnUP7seHuSd1FEBFMmI
b2lxMAg1nm15N6cfoaGt6ylNLkOswRIc6j9mHJ7WpUQPCWDRbhp1tCiNRmKL3SwtThoDqHUcmrx/
nOLuEIEDxw+8uOO6SFpiOPuOIcfwZu5rcZnC9NMQv4MP56+Nut7qDkMYTCFxVEXOgZlrZAZaVR6F
OjRDEh/qSsU4INjZuvcx9gl1ZAnQZJ4Y48g+TXbEFhwmo2KENIvNxM50bKOGxB298TYkda+qfpxv
Ws146GasZfU8f6MpxpkqnhpofXLRLIUrGQ/adlA66UEqId588u5QxzQMgyQyljR5q5L5K8Mbb9f5
zmm0wc/GaCyPddbgQMGdWTkyR3XVP9d59lHjTh76qTl0OfKpIt4qG9dWYU9d4HXGR2/SJBYuXQZz
IF+R0RBiTG1folCvbnSzTLbcrvXYE7pi9DEFqJ4fvJypvIlYMTST7MQuvW/pu8E7CLGVPgFtcazL
XZXBXKg995QpTRJKkskb+DpPwE9yOxqMHHXnWVItBZ0XPrqOOwZp//6Hl+bu74Wj+9IC5JWhu8be
E8+9b8FYPyzAikZm7r26PmlhKrcK3H5f95B1krmB+JP383Gaq0DTa1T0NEpAy/Kt1kEithL/aY6X
/J8muc1kAjGxYRbX2h0alzmKEH9Gn41ueCwVUvspavRNNYbQY2Y2c0+/71X5NalFu6pTj7xiUAgU
c0TpRQmCQ4xjnzVok4Igm954nIxuOuCbsMs7T6NtDXxD0x+mvNtP1NUsd/1e18QTXFBzp40Vlq0p
sen+XBAhCDiwsrDwVblnvYtLl1A/Bv6uIPjUM6tw485yEQJJlMWzgLPSpcTNjWGxY23O+wkrqQ2V
77BxtQ8OC7U1U9Zf6qdoznKUQKbK7mfMpH2tK/c5VbWmmzShgu8sQutZaa5zkmGuU2bW8dK+wPOU
SFUd+qtc7NFQaWsvqvS9n3oMnA3tztIBAhZtKRJlDGAFc9PZblcevlxMRWOFp/CAhbZNBIuY6ID1
Mfk8lhVcJyHKSzRG57ZtyErJzH6RYaGS0IwMTbLzFvnwm1kfzfvZVzuDbWRfpGV9IgEUlaADEcoa
6Z5mEJ/HKMeAES0r9JqYSWs29DM5eV/nNjSh/djDRethVRii3bqGnO6svG8OyobI1I5/jE3s3+St
POVpPp+ikpzAzIjabRrW+jle/iIr44/KnDECHfqbWrXt2e0n/Y0SyUP6TRBuGdDGShdr4iq2GvyY
kUX5o4mh9jwlhyZ3PmBNcmM0ivmomB/0htWT1aV5nBtt7/kwCoSNORieCgv1w8SjPE8H4nkb9GN6
+CmbsVhWQ/7OHNTan7WE2Yyh3TfxqG3ARJoiqjatWFYsRNu1Sgu6+iUOUpsm823nu1bQS52uhgE6
P018AmsPwvI59a1xXfX8DHp10men9NGqccbQBRTtSDJQVcXtkNnOjjlRTUriWN3rjYaDou5eRNR4
QW+Y9baufOIefUUsyijwqk6RqqZYLA+un+7t1gu3peGdNa23LsMsgzk1TfhW4dPUWQkzYzvbEGSJ
Va1p9GQ6sxUxB8RMUCvI1QzbNaI3eZgzMZ4j21/SV9B/a74sH4oeCCUtwwTZLsEHGOGOm7BjqG+4
RfE2GZKtdKQXwIOvQcdxjm8nXTsanvfBtYwuKFukm1NL8p0Y4csgXSfDyqo2XeP2OzOz7LNfFxV2
1M4ZwQ7CuogX35sSZIah2AK2JSQ8dzPqD/z/B8c+NtJ2GLqa3dngTV3rwk0Bb9JwqxqX+ChVhZCC
PfsNa8ra5prExK2N9F0UUeF7ofOgQu8DEq8QLiF2BEUpUBeOyCFtUexTDAJO+fIXP5631WAKuFwD
M17QKOnaxQlq51Pplv3ZCY2ZvLwm6Iq4gtRZpiddbjSRolFvm3tIbVvLLZsDt/uzzNpxlda6u+8z
EgJjjw0m1zDPKRUBEI6CfJqlEL4Sq7Vhh+OpH2bR3iPRYN87DoSxGbSibtNsFxfd3jOys12m066L
x6/QjTB2HQd6OXvbVJ1B0DuT3HLG0dwxZOAXy4mGwnax0PGD3NONjTKjHh/0+kiqwwirk0eTYEIc
cId5jX2FWWh/k801AcMDd8HTteHWdN64peetpP1MvHV+E8Z5sYXr8alNhAu7szwbZa+oD6yPE34C
t9YbT5XZOdTk1rUiXuS2PdSwlgJ61OxQpo91+iwlvg+h3zn37qx1azEB7bQz+nc4Vw9sN9PJS9yt
qATOV23xoS6t9pDo8r7zB+vklfAuOZybuX3ObfuucFNimg3iMnoopzKOp6ccVk3c2tON3uPd1WnU
IfgwPPpJph/LYirX/YzEFA32jHIhvQldYhls4M10HKF1De90863MnJ0wiF7T4gL7cLM8jKbZB2lE
3lWcYRknU6zF55gjYjZHVgapKoRniNU0EctqxXG3irTopkfXrXgBPceGfRnODQmrHobyTY9Qwsw3
vTMDdJr+Q0ZQA86Bro7rvxGwY4fHVH/fwQxfa04mN2FSFCeZcRYkFQ27tCB3dpYXCJ989sGfunWm
BFhYZfUkPxhfFA3vuiWnfKPaWW3rLAJtqWJSHpoJS3TLQ1rfvqur7pxV+CHSeK/7SuOEUJSP7uL2
H2U32uC+GRIUFSp2yZVPY2wMyJhS+TZLWdi1467rDDRLa9VuwKJ81fGMNxphPgiSCYiOEmS6Ualw
4HN71meJdqFq8H1v5vcUMLB6KGf5HMPG7s1nDsT5CCMzIy+FUlIrimSFLbjJFvfey5U4dsJ6jE1H
Cxq3OIJFA/LazTuiJhhGooYAk5zYxgkwjZFVlwMssRlH+WoA6BnrcZOw0R3cWnuasmzelEJUa6+r
LhAA8pu6hMSSlgRCaIlBKESWra3wtmyHvVWaw0bE2daUFSkkmjy4oapXZmLOR7+PbDTEcP3StFYn
empt0xjUeVmIw5KetwI6J8yRNkK/PupdclJ2jomjKkYOiyg8AmOa1LIKaFGNaqePnrl2jCRdVcYU
7kZpw782EKx3Lt6NRSX7MzgP5GhlQvKGAWc2QMmGFUdIuUf41ExAzYEKt7FuB3YDVFChfdO6VC/O
siWJvmo2IvHfVEYKbxVLImlmgdO1JluW/VA7SI5lvyupNjdVTN1jhFsRxxdZTDf1ZD6FOcIbRZSj
9UfpZ/e5IrLDEA/6JG+cttDX7eQCvznZerIb0h41kuo8nrnQB7WriXgemxDnI9WdpB9hjp9AAS7N
dFX3eb/lADqLlBTlrBCnOVQ3Y6+8i0OYjjSMO73UvmizfSNS9ixLiONsKUVTCGQwENm0asCaDhlM
qTqm0sNW/wHq1LxqSbHB2Bz6ekaoWJKHX8rSGXaFwqcwNMozvLxOyGwVxfda8tGyq4HsY/eLMZj7
DvsGI5vh9enQQ9v2HZ4BB73IjJXyOEFTtN9RpPoAYrY1CJw0sGPYgADA8S8WtnE5HiOvH4/m5BPm
QHpZqWZSD7LEP9vOYYgq89DImmCIuT2DTRC7UdRv4nk6Fm1QkKyzhAtQNcezT9c0NtPZHqFj47dT
Wj1cpHpaqR6vFS+My7NVagQfp0+uOdH0FAl5N1G0pSu7tQ3GZMXKd+ttPtUltDgSPyLRpqc8ATGP
zmQXyOPY+Q80nU+GSdJqHWiklhDykm3YSJYjdTpWuD2QXsQe4hrdLtQpulPya0RqNwFcAzRVg5ns
7No/Wu2IOYu0MNfYyohw7KRqYZ/23IVKZlhDpiQGiPhLMeTlVkO5vpWF9rlwojPrLZEGu2grDmVj
vg3NGgIuFkNNmARZXXzUEisg2hPbFUXQg5JlMDjuh4wsrsKU9loM2meiPA55lX1FfNYib5z/0FPr
5CvCrDANkHEJ1mT0NhvkZsj4F57rswPbav37LmpRcv+A9HgYjhouQIGF/psO6m9Tyll3mrxxJJP0
NH1Ivb0L1yhZPHqcGguIRn3Ieoimk2Qra6OHmKowsvXtSErSulyKAFjME5mZm2Iimb1ZW4R6JjG9
8Eh7FNUcJ98+7z9Cjf5/JuI/AUu7P6olZa69Hq4vn+Y/8Xr/O1LyzMUY/9eY0o8xeX/8z1GV0dc/
mjL5m/7/26/5DjBpAhMwgWEYwW4eWh+Gxf9GmDThEJjn2C7tAOiO9w2I/7f+3/uXzbTGIB/RY/KO
Wdx/ECbD/deCCOHg5duuKZbJ+j8AmH6GIJkNYqUPB8xxbAEQ6X2jAP/Q3WueaQ4w4sONn/VbM0Hv
4b3mX/4z8P33S1wPyk1eUWvgEkzDbrwqxrFik5DnhNRllcTD6Ycn8gJg8TMr6d9Xw7KLySeEgGub
607rs6jTdQofEmXL8lIxcK0qQB2se6r0UavU4fcXNF66osG43xY02Dbxgz8jdL5TNVKfibby+v5E
P6rnJ8JY6Gh1yFjTTuIHk1j9qZqiHaFCx6SYbrvJ3k+RtV9u9tSX64aNDXzi4fef7MUP5oLb4Dvq
8AmvJg5Gaht5NQOpVLH2prbyfTwg5jMUUfc868Z7Yo77Gtnw543u++03frjmst5+WE+2GU1kQELy
y+I+wJwGqP6jiy6nnDYYUzNJJrUBk+pSoSFLcdYa/VeyNl5a0D9+gKvhVgchy2kkX7rOcVvS42Ns
Z/vf39cryur3L8mWjos62C/Q2BUDjJlkX3lRxxMPqzsc9D7AcdtrXCtLb/1+OmAudtMLdWo7QKCu
usPdcXbL76wlNsWXky6Nn6c33z8F8LPhePjO6Nb1q9vYjjKzrCFSrf/QDfMmGycIusVmanG/Kv1z
LeMDEvspSo6p47MAlhH3W1l4T3H7mh74Knj2zw+DzaK3DBQZq13B1H44eYxIi5DJPfMfe52DHfku
0sKqXWmiDxoIcrUbgY56T5gMbaokonAkhH6yj75bAl6PFGnjLfZxRy/ON1jLBqVU68jhKfLO6lgl
qbo7ZYRvTf28tbU1ojCqriRAQ7155QG/tIh4lT0TfRLmKNc+oZLGRNgxrXlHYcDuve7IwaJND2xT
rQsK4jquNllWUjOqgCzUG+zI9pP/Pm6dVyqHZfP4a0T0/b7SiDOwh8Fh46X28/tUhC4v8FCCQmIo
OE7bZJh2RPPd1VUfWMjALaqq+JX1bb/0Ens6ow/QYINjaNnRf3iJrcgzwqZLeYn1x1SQmeXxLg/J
kZEgQW/DtiDMLovfGRLj3tQ5pr19XMpLPdPOy46WQp7G+/1MoXtWJEcn6ECWl3+e0ecl82Z0o3tB
GEnoX6r5tqG+wa3uwZqmnQ79x0sjgpPzPQrKSx3NBFxNm4FlbUqiwhf/pFkFfC6YIq+8UJb30hvl
kd8MYQYKvn79Xs+x55GMQgkowmxvEBZG+YqkZO9ZH0xUtHnRHfr5TrRANpjGKGfCQCYMokkLGFBu
k1Ed+oqceiJCu+yjwuXLL9Jjatmo0pP34zischuyB0ObYbxIFvao2Qxm+q0dOutZ+mcXOC5MSWlp
in3JND1vLPZssQfSejM12b5vGNOiFnQJ1cNBcd3AxjfdHKv/PhjBrKM22pUEfC7Pa7nhepLilAY8
zLyWf4dDgVzFiNhaPT267RCM0tk3kJzsalt52j72h1srxhOYyQSqqEsfDbe6N+7F+4jghvo0mdpW
uPpBxwTZx3hrUU+Pk3V0fDaf1LwRljotTmZZhF+l2+PW5awrdK+5Ne3wzguWjybGdK2GaDdgWamm
aK3KM4f4Me2gZvG6ify9nHDNauZdaraHwdK2bTsSTiDWU5weZ3LwtLBchV63GqY7Bnf75c53E7C8
lW+maNiadnIcG1QDDqor4uRlZ5Ny2R7YlAiwJEAruyGn7cZDTQqYufNwxex8b1O1+W4oosepqT5y
gBGBiUpQc5GaNOMtIPAps723hZG8cbPu4rbRm/A2quxH9GfbAtSrmONjW9OzpvF9U+ZEPDDdhzmG
O2GgRXGgou7iedpBsF+JMdtL985jVsTxvKsIKM3rnjVt7UPmc9CIHMveC+G9TZcT0uFzT34AlDNO
QJpp4Owc6wYUkriIkAlFcqzE15inuxxCyxOX+YVh5cYqA5sUcid8zJHK1kg/E+ztliUSZ/FxjOy9
JfhwSHSNnP14HglMK6AVOglvsP6oJ7yKbMQrAiaoZdRJGwZaRBJkS+LkuFzVz7tobtFqEdcQh4GO
5artd+vce8giDYO78m65mEv83Zz3QS66LXHcQR9xpzgMMmzoPM9GhlQeAHhZxmfhdADyM+GJC3B/
6CK1XuwcNOLyan/claZ/Tkuxr0eiK9xxt+zJGimYWeic0N4yUtuZfCOZOvsowy1UxfjUDQRo4I2h
Rbt5IAfha9EO20HL7hnumClepwaFWKFtUw95NjiH9rD8Ewf4MuORjK06WH649TxuiyOe2jwOxo54
4l5zT/SrqNuGVUwpm5KAaRLtuHykelGewmgq0M+1kukCp2HJ4hxniIodC5RBJ7mwAntIWRyNiExQ
fsoiXc0gtlDnWcw8xLx3VkjJkIb4AefC2hmMlWPx/VMmZSM0qeVCOZYbceCxxmDmIYzD81YW4FzU
WhHGkznHJYAm8tV1LdhlSMctYRZlGWRVMwwGHTzDVFucEVYawPzyX9VyHPP7Yr5YIqZNytGdOzOm
QIT72UNgSKZIEYABPqQjTp5kQm/BR7xV64PnmqwtfTfq7rGJvtINYRZKX91yqTFmzsaIWiRHh81o
gATXwMJSEU6XYcAwdENo2APIUmBjgqJDFxLmowfEAC51dIwhiHi6Sw2RRejWm+R9S81gF3xIABs7
PIVsCn1R7IeBi2SkAPObNc1ZN87735cGLx0RPpxflJ7CggFwdTQyyBPYSJhYJXnNxcU5PCrHHeT1
V47gK+f57+e+71k21jm68IxrSUkaAgtKaM8bWTjHIo13Md+wEQxj8gorqgmfTg7f3lknU7HvzWlj
NGFQwTmVrIqq23iUniGv39zOO38Mg17nwTnhs9VnHyLjsTMwMaybS8jG4nXPLuHMDJPXKSXk7++X
8VIBQ/wBBtjMbKEdXjUhHbq9sgg9PJeS9H3IJEIin11SQEf/kTriJrNzHNoWapF1HPm7lkXbqHxv
CPVptswb2+HFT4m4NLoT/dsr1dVVptuft9l3zW9FtCG+VUI/VDoQXIccywQfogG7hUaKSNURYD5/
GhkzdUWxYRAaYP29doHHy0F+TOAMM/3Zl6D3v79TL66sHz7K1Y0a+0IrWpeP4ljjrSvxeYir+mPa
uo+/v465/KKrktJdZvmYeLkGK+xqCfe5TDSzs3DCGvL3tQ6E6mpB1cDQM0oSgjLuNQ1aHwauOzEr
SNcFRAtmxSdM12xf2y7Hho/oVdP7Lby8c1RdwKG3QKiHIVavtPMvdTnUYtCvXMGrgHH+z7WogKmV
uw0GU6rilZ6AVxuQTY0D5oknByMdk1wg82X59zkue4q1Mmf3y6ZYUG/8/t4tt+Zvt86CqsWpq8Og
vLp1WupasRx1H2uvD2MbB2gMTksXk1Dx5uVryMIL/TtSDPB7WBeU49b11WrbrbJckt6eHgplBSI1
N2noEa097ayasqb78PuvZ+kvVP5c0gfnBF9i4HJ1t3OY+UWXcMnapiLhUFS8qh6s5gQ6rA/jILdv
hpAKVGrB8kcWUCOZQZbN4hzVzjEcsv2yZFoMTYujLZ3jZA1kubA8ZoKBp5y6Jj8PfrxJM39lxVjP
lRSHOpz7ZGSsre9U0QekaAeDJOLZWo/8eDFCu2cva6LoBjflM56wu/lTJDnmCu1hzOIA3+WLAVKN
jdA5yawbL3aOXdOvk8g5Zm1ybBEy283/Y+88luy20i39KjfuHAp4M7g9gAeOSU83QZBJEt778/T9
gVUlUSxJbPWg43ZHl6oqqOTJA2Bj79+uf63ioS4gAVkArLeiJyZlNBjzaZ5rrGX2iP0Rq/48VA7I
RPeQ6GJ7TRvxfJF5U6eEE77xUI5XzNlbuehRvzgc+nEmjgh85mfNOJ8OC9dVpApNehGo6uqdI83T
nbqzQ8kBwGrEksgMFZnccfJmCzc8DncCMZUAi8kx5g3pVXjEvPi9kcFvYmbxVtGMF2ilkRdPBTQa
5deFs6pQxlHn7VH4RGURwfUtWFhALb8FZbH4MLyHSz5GkrR4R/ws9SugIX9aFg82zjAhiM9E4dEs
U9hG0mBa01hYQW8acqzK00lPQq2jMYC72Qc1ht4t75PHSs281CZTgqkJikuR5W6t8zjhQlCpVIo0
qrYLEvJudVv8CXy4NKcBZMMOkHyvoyIGkb6bj8+7AVbBUh1Ar9/CUhjUobxZ/Gz5KJRPsED7oNS8
nnTJgIRqnKzzbqjommcxKFrneBPL1N9BLfzI1AiUy36HFubxBbB5+019OupMivWkzZQINuWyjh8U
rQo1Es/aSAOrJpUos2DjdWTLp2Lt/Np8HhY8a37M5JBViDntlSmSyx1e3jGu9Ve9+cB/CwIt7ZYG
M2i0aWBef9qDuUKuba48wYhGYiqYf0G9wOSzeIz8vg5A3gD7AFvbXCs1XhKyY7rdd0azX4/btPC9
Ki1Io2Ab8f5Sa7Ethk22oUDvfWO25G7Un5W5PRcDKd74QZc02CEgGif4pOETyPSwpE6J13qJuj2L
lR2aAGoXWQ74CJWAtKUsQ8ml1cqHhjLMUe3VppjE8tIsoI5EkN7M8ad81dzfKjsX4PFT9/I9cb+K
Mo+wu0ex8Ni3+rYHKTZ4WRf/OHNHAFJbY7Qb5Xkn2lDFOuz1lbLIFOl4kCnh+JhHZ/IW5CYxBrTi
g4AiGUQWDYxx4ghzSssyC7yunBdEeiQNBNrr855db+L0E/j7v1fvdBE05TEKYR7TYz8OfsOFW8ys
D5lWKgAMqlwU0V2ZofMbicCx1Y54Iy/TJ8PgjtU9GOFcGBTr8a+N7e9R+IQe3AY1f52iOxMZoNB/
79hasRcHUdksd6zY3eQ6SaraCTt0ryfnry8FQfCPjuuoVKK5DqWwCYz0x2eWGktoGoFxUVUrYuEG
g362Q6Wdj9ljvdsVpXLgAR+Pitqolg+Clnk9TiZT9msmfF5JPGcNVvU+e9xb87lcsFyKHDNIss0Y
mGz1+4rSzrZ+0lWKOdYcZfrBI2aup+3WOwWXq+cX6LE+7MvSUg8UzkUJRdI+RpoGddI+hZMJ2OPI
xAwKB13H4co16ClICPOWvucK2G52jmrxTYf4YYWYythvwbqqCSO+ZZgk88ki4WgN5YKMRKxRihgZ
aSNHeRw5nvWwXi39FsgNlfZ2RZl2Wm15FD9YpUHn70nIhBCW/MbNM90ea+OGXnz6tgAbZes6oswS
UroTBjqH/JXpkK0sr2hnP8mod2wNtv3GwN2gX8q1eh41H0Dbg1C29xMjN1DwJDTUpVddATRfcF4E
UG11PI1s+Yayhpw8bnKNIubOoPYHsdTtZhU8HA+0nUJ8S92julGRmeaS+TQt7QdgjljsLNaLW6hj
0HexClV1+iQM2Zd90xW7NCkb7U+TYMVIVUIxsl0hdQVGKzzS2f9YE8p1K3z9S/LU6kTiCqzuaS+c
6zJ9OykLCCAKCWVYZCN4jD75nPSLh3WK1zdrR/acF3FiNveTBmWrhoc/ygly096v1L4U7uMo3I00
qvtJ9PFBSkmYMIFGOzAt3AY16wcJupPDo/UiOeIAbeW+2SbVokqw6FZjxRXBUxo13CQyYHbaTtFL
0YlMc9nd0vezhmPpsrgrVr8c0sfDgxid8SKtDUSoM5jo5pyBZ5qgPFc7wf12KZBxaT1EeaPGFSVH
49D16Kvw8CUQyLulBpTNTG19rKD6JEE/goBdeDhqINCPvElWkvKSxx+rs7F+FjORaX9wGRAaeMLt
sV7NTwKHt2qWT3MqvIHpY2X1VP25Faoz4EsnNb8m0OU0jE1biRqOHXtLTaidGKu75wh+oTxeFb4C
xc2RIg/ac2WqT4V4lqb0Lh/mK8QiD99qR1YdA9o+ykoF7ulI+LRhuOvE6ZNK4SJb5xdV792lyd/p
OXFPBjlQbTEKDAeRLndBt1cP02S86ZWS8SfG92XzkVnN9yt8+PmavN9lWWEZjWfdrO/ViRFAffUX
83rUl47awMomTkbz82ZQMzjKR7jzY6xK0Evce+rp1ezMLTOH6+qZHea1pT7a4Rd1ZL4kJbbmDyBO
AMvRqmjvBmH6lHfFg1omsVIzfkIofXyKjmF8ZPXUPYGryiCi9eGSvh5hSt4PH01puBtm4Y2pbgdR
WpzV94pZUBYYKQmA8d2lxTnq42kDnx0TeAWTtraoEb2qWXwkb8Vt/UkC9wc21qTFTz+XxABq9h/6
gBMF7HoHYAVFzUpgzCwV4dFRE2Wm6nyUk/7aqEu/n5Q/HIhMy5GMUGGCgV7UD9cTcwTvlKkBsFBw
foHtHAFnxgsS9SOwEvzj3OptuAvyT/zJD0w8x6WRMQMHKJHZ0yb5kQJhZ6hb19XVcDsT9lOUDSoK
PVQfwqOKU97EgCqpk0vlB0X8iFzemazynGc1JDlwN1EpStm731bj/yMWnvfuy3/952s7QyKyP35J
8/Z3UgPI2Rrykab9OWrh6UtTfmRC4N91Cn795X8NwxxYBVmibG6QcTIQ9i+ogiQrv3ybWaNCojHu
cowM/hOpIGu/EEWJBiEqf6OjZ/YrUoG/onxl0Z48BDApYv2tQX+m6n8XxPyDdEkVGcr5faSk3VbV
yJdCuRRRfurj8QqZVcgcPGSVtnkhjOdf1at5BYsEHZU/Oka4x9ITOi3SXfKQX2mqeM1lf7uHibf5
tVfcrUEey87gjnFxLj9WUdPaCjXo3e4iSC5OhZe6mw96Hd3v0pVdHfncJeKAhapzSOkSLgadWz4m
sez1wXbKnN3pw/40eqoDruEEU28khPshwBmiLxLtHu4uoEmGRG3h7p7gt6Eed09prLiSW17HgKGd
+SK5XQS222ew7ppeCZQkX3EnpOwF5CLtPrfNc3lBD/Yqx8adHvTX/YL8UqS6t7i65tESksKgZFz5
YBbDOTbj9iG5F67VUxlb1/ZCWB5PIbyMjsRzMjGN8KkWGA4M2mTF9DAu2V0FcRdcXvRtX5J7UPz2
9olQBbHw0iv4WsUf7S+RN7qJ/4z0kiMFupt7CLl91R3W1e9C/dttqJ4U8g1uHygu7Gx2G42+x6D9
eYvzoA0gR3BGnmwOgM76RI8RgkDBcAK5GAy0m4YTnGQ+8xEu4cHZ8FbfCMpICtb7Jlz4rfWxfsh8
CpsPIODHCGjvA+MXThkweAQqPUA1yGmC3aUAgPZwEWdxEYPB/irF5T3qSK/WhylsuQ8mn+z52UmR
P59swyFvjsfz6ut3MAz4iU0FJOhCEa3kLJzPxkNyt593lz6sL7qKA6LV1e+KR/Fcf7696WUaIjaV
cVlGYcwZrkjGeNpVuVqXMSqfupfG66PtK7m3g9qOW/Ml+X12AvYeFoEWFd7kMZvoFxf1orlVkMCS
iDSkaudPxr0RDVzNcpiNckpgkfdNnLtQKQW5K75Vwy6WT+tbiFpcOl7cLPj715w/00wI1cf6pEQz
syPgxxzzqj6CnAzUIPFyv/J6zonIzz7PJ6B+94hLAUUlpHmA0DXIqVzEaiD4+V35VFyKsxzTorm0
J/OxuBicgOFcRPjSWD2NPyn6oZD4J0f9KIl9V49d21lu9baXLju1D/gZN39yO5ehmnC2DbvjHgb3
69cpyH2DU1lFXXRzVQ9qVmdyhWcI12ywkh+z+9WpHNEW3MkHYuCITmm/yd3cn+3VAbuN2Lydh+Dj
I06YT7oZGpNdvOae4bGLnMztHclVfMNn+oD3rbDLp5OaxnVQOhv/TDa9K7cOtrB90E4wtHoojAQE
JkH+pe7tyoi10Rm/3D7VL0tIEyYoX1AZ38I82O+6kCFqp2yd5fQoOIYjvFHdgZ9NYfIeaFRUnYCt
OmB2Xsz36UWOpGuan0320kW/Y0NGaSQ/3x6B4Hujv8TGpTbCNFri9FydbtfEH331TgsUxmr5dGKj
DWRLF0IkR2J7b8d58BeHOSJ+/nW2K+fj+8p+bbAKK2dhtxnv9cR4chX789eC319dziSfTRxY7B3S
OJdv8kjb4vVchEuASuvFvPbh5G+u5i9Q5dqSu3ozH879RrX30GI/Cqf0LTvO7ZyPui1GaCQ6iD5w
c5+x4Wc14KVcUAw83/wFqXIIdT2yufvKOYTLy+vNn3zTI0Y17CqgMsnWkwPNhW/epfzkVQjFgi+K
hLs9Pq5bXfZPKbMydtrYKZcsvNanARvCDxa2HmNPId1dt7Q7R3aHK2GKy5CxN7irozrSqfRER7Fz
v/RXm96hT2UHVzN6gK3t2f6a4hEWF6tvb24TaS5tjcy2ooJP9aH42IcIiD0b71N3YPvl7wa+XXOV
iFjME9jGBY8G5aybPMKCYSs2gWrIGJpLKvOSuj9DnYIs/T2Q5TeX+UPpeDXyksFWU7wwanNBI8qB
7jQQ7MntQ1JSgXcyuDd/cE2HJ2ApZ8c4Z7wJCBlYnJWfCu4T9KT+7Gn8MWc13qAi5u9ebX9unMaZ
7dbOnCRYWEnCwKCK95BaKsdw8hf/OLKMobmb+8EM9IBCpGfYqGX5VDrwiqM3+DQYj21zOEn+wqWF
iRr37C38th4wSxWZcYKhGnx4czBXFUdY/DDHjE7yhWOos8dEp75ufs+fMoxm7438M3sDE18BTRvb
dI4fsYM+Hvt5DGHl4t9hUj2kv/miHhpxiy0hc5kiAlHLwx5f3ntSVLBZJvcfD1IQKADkxhggCOpW
7o1dWUT81gVCN8ew+zczTyezfXQehq11ZdFw4oqP9eLJORt++7F45vtZV5DpTuLpnhhM/o31RCbE
y/lHd4gqYr6P5WZPCffVC919jzJ0sH/ltTjoTDv7J9Qp0qcktbOX8cQgpqsGIGRYOcZeHT2qec/U
7bCdm9/wOtGLdy0/48y6KoaPaVfe7X5sdFf0Fnfn4OyOwJs5/u5YMziKeZl04PAdsPrgGJF14yCg
bsFp5NBFsMP4x1ZuPYReOewtF2l4hppiwBm9cTdxk+h4nCNUmvz5tIdYAt4es8kBC8Qn0Plj68G+
wuI10e2deYH4heUYuWuTd088ESRBd86iMe6PjerqgXB3vGnD3cMGG0CO5aX+EFTe4DwhusEz7Gy4
xvlaclMWt0spnmvW39ZCs8Gk+MwFfFvkiZsv+Z+IHxCJaOBevLFhuZ1QPk2BHurhhFfO3cSzQuGE
DUIYfg3HcGcfH9dSifKOMwJRh0fbh8tIuIqVG6UnHwy6I0TIPHE12WNk6duWaM7YprA6djLWRWSL
ZRiPxBsCsEAucYfT4bBG7/bu9i6LIGJlMizAXIWUnGCPwdUb7G81mHK7YueJeOX+E3Rw0eDDO8JP
smANBU7xsVPzqxnI8eIL4eCHibOerGgMQbpwHCY+AtW+rWCB6QgQhlDKx/6YDuifaHpVMcMIYWOr
qmBmSWW29PGoqP65DSuqsA0G12BXyazl7rGiAUfqwXxZH9QrNo13XbvShXIK691xM6pThoS/Lt9m
l+7KG1FwJsRI/sB9NEF1rIeT85md52+xCGaw8l7Wq8RvH4Zf4Xe6aOYkUEfjIO/OgqPgXBBGi4F5
0V51jq/4sAdwSGB3d7f7KKAnnnLcsQ1e+2blONaEARuGZ8UGm2xpKKO5smUbvsybqiLiV4ewLUzc
xu18i+eEuxhDYHqW27oEc07FIk8+C+uKsfLNtqFZ/O1wS1isw/Mcp3Wnl/PNyjQBJ9VRiD87Hh3+
+zOFwRU/QofH6Z3FTlykHT3Jh06aDhmWBK/HrSznjNhisTdbssvH7HN7PZa6jzVutGIZsJ78fedZ
hORmUDwnhNjdXR30BCqZq2Cf+uB2uumX5q5+2L9s4REoTEQ2OeHKEGI5OOpJIPEx64rU5XIiK/HA
DATlJY0rVGZ86BvdNm58uJTjNG6Daj+DI83uoGO6jJfxS0a0vPtWwEStQxAEEfVL5ZNShdyLL9ho
x9mizwazM3cNemez8wtZkV3ZM1FSG3R+Ht6IoAhuiXMKUorchtKDqOgIuwTyk97Jjn/8yRY/C05K
zmAxhHLELZ3HC/L3y3zdzrpT+AgkeDfPChjEd7cQmZSRr5c9NGm8JFISx7p2oRLcvJ6QvXQYpj9p
1+QZYrKJP4hPxkuvvzAho58JxLzMryF7D0xSCUb9FIcswM5ZFkRXPP15wZhE0ymJ2hfWl42iuvLd
TBbSnOT7VbBNiK5e1AgB15PyQf1sPqv3ecDy8NniKeV29Pf5F3jOT/p9HYBP8+vSzhk0ohjipA+C
xxBbWAe4SMLMIw6VmCny0kDwKKD7NZEiWCqenpt0KhvRZDexX6cQIJGtBfzA7p3Rvic2/YjWOUgk
mN7OOb158prZV4LV7zzCvHCsPqp9iOZ3HlkfNM3O+LV38lMiuhr7hD+0z3yYmO94vVTJfCTrKNGj
temYrGEbHXmY9e29WXwhM9sf1e3E5PsF6lFXGM9JOLqmnT4rqS1H+RDdgsxvncYt3kvsh9eNl5i8
ru7qb95HCOUwCoNt2iYnkXs0HMNTbaSJ2V2j27F3J/4N/CdhKDxRNg0SDhUMTlwCsqUatQRyLtJL
VMYD2UcwgZ/uwmRPX0fM6tQ7e2szDJg+y691xFy4R0dJ87evuz94CZc7ols6XRvpFxVTFhaeca5g
ciXuwraC1AyFB9nXfYrU3MZEnFwwcvO5eqyuB6Dfb3FuR1hHEIRZS9jTXUgiejE8djtmPfULDz1u
zgO0+77EZzrcAD6HF8fedT5OjoKj5ead49B0XJ0p5W9BN4q5BNvH5r7FN+flaxEc8eyxXEcKgvg2
twNfES66c8S3DBrylUsMsbw94LKPm8Kg2EzT8UzoS2OQiM5JBGR+JuF3+Gb8ooH9Z0qQSPqI6oRT
4eDUSEahSANugE8tiaR4DhadNDRovImbnd0bN9I5CUb+CAcR+SDUhTDB759BRvtWVAVbMHD7Nw8G
Xj6J+3W2O40HoIocs4+e+4j1wimt3vgGkWNij8Ex8b2FtwRm2JFt4EiDo/4yBQCKMefHKpMCYJQJ
C84LSmNfRyJGwafD7hXeim8hcLH5BW6YQMrPIjHOr0V0xNgMh+a+bJOBqO7Gw6Ae5XVfSLXxMEe6
KBBVfFdm+4NRFHik/iSN/YHYB0Z/pjzaTroQpBJp1jenobCEX/c+E6d4DNHv+JBGcUgAeAEGkdVK
XkHSyfk2sVQ94ZOFq2M8lkAFZG9Y3R/x1hZJh18I0IvGK0jUkohM7dtd8pJckstwtu6GSPaWiG4w
FQ5k7fEW1JgIqtdYo2Y0vqmedy8Npygh3lsdHYsNu+RRqAnreLxU/nJCV4X/IYlyOI0LKIDosIiz
bz4tR9rGHS5vt7ebfW/ghOpgfLnZzd14KZ6QScUNSM+Hf6sp3jBIGkp2iwsYH4zTZr/SRsLSw7OE
qbJscMq4fuw83g6eFqyDFh7Ukfw1FJmY4IoPF24GMQZx5uFXTHc4CVhDyTVj/atE4Ev9yO0mjHbh
NywehSWKdIdLuZFY0oNmsRB3Ju1FxZpLFC7TCIRrh1PaOG+ri5ngM0fYnjxs/hHdIOh9RM22/Obm
HrHBUb6Tvc4fMWTHQuBLAyHQfeTKvz0OUp4EhT1mijcy4kaQB/fa6BY3ysOoc9ztllIWCBbO7Eok
jSXf4FAIZgpEUHU+8eiYgcS+ecsb4YGxUewBtIxxTqqv4bWXEMcc7NhLxeNwkGflPgAbnP9G/DP4
RxwJmzgR4hFjky3wDEgGOzRsrfvuIr4F9gKdv0ioV1xWjvdhRCBqTh2nJgjrHGazc7bg4B57EkSl
O5BqnfZT6r8URIrQ9thQJ2IjqodNd7J4OAxIeKS2JNecWaYwSAExMN56d4SIM/HPEeIpXi/6wLMg
F/DgNXeOwHBj4cDUOi22BMIObh2LQFhGJYegrlPOR1ICiwkm9bBc2LFz8lpd0/vV3bBJR8mhxsxA
nUg8+9enFXaBPzmtFLe/LzrVZaeVVWYal+SLdAf+tbUpQxzx3gtsKE860+cXkN3uEciamMYjtJT8
5l64W6kyT++1KH/S7tsTVbWH22t15udfYZD0lRAf75kxwgR+dpdQPz6ih+QeSuwnOrAnKVDi29eW
+iZSI87Nk6lyMuAR6QSG05kEmjCG1DiCoiMgifOHcL+riDX0++FkvEC7Q1gKRN43vDJu2SL5uT7T
X7Eu73GOmH5XvDKjzr7yoBeI5Hv5/RTXZ7wQAa2ML4MlgyJnT2kC9qHIejBTd31F1K6Peh+l0ZN1
V0XYd6w45XMqb8qdfB1PRkTq7R0JfhFY/0C9/h9r4vw3nCiF+xjWEYu6zJ83aE4f4aDKy+9pyn77
tX+0ZgzzF8M0GCGWVZUyjy6zR//BU8bfQA4mqkyCQfDDGCfdkX+2ZhT5FzqEoJSZIJXpR8qg/UD+
T9l//aci/WLSOYTzjF9UDxLmvzNEKsl/Vq/9AcSSGIWxtiPMBGm1Xkb9RsQuQBeRLdWncqkClDuC
hWHwfoGqKzeiHB3WWQf1XglRZmaIkyxTFqcy+hlGJZNjmmWJkpjUMDKAlvxay6etgiyHP3jK2Lyj
m/o0ZCaDMkNQ9sLzJg/1RTKLzDHKu1VoIE1eyW/U3VHMR1nLPm+I/UBuM/Oz8aUsmte+VqLUkgqG
UYv2zMJddWk8T8XA8IM5HKoxoPqGrPdTxUBeS0C0y5JFt0j1AhgBSZm1mw76XZ41HezE6fhFGLpH
q1qDZCKM7UqoAbr8tK4TLJf45R2Bs+yzYdEqb0QKDqLxdGiTTsW7JPs6jzWkp+a7NdNkx9jyt7l0
1yta56nz8lFLJkLC9mVQ5c9agVAuMKIHAFjejmi11Y7Fc1mb8mXQoDDZtP0OAq1jeLzC3zU0Dsx9
+iDlC9XWqZW8XV7f1FDu3uB7jHVd694ZYC6crS4WYM7D8AHmNWeRgX+X0zDg+RnS72wmbGF9TXWV
4rUpe0UygDQzepUY5Daa97dV6q+z3vNBaXyuyxX+6kKFKXjtTzOiJV/2JO9eakHOX2DKKkKpFc/g
rQ13Wuc2+HZi/pbp+F/jOfzjufb/vqaD2PHPTcf9R4GZm9cs/4hq7fwHFoTf/qcFsX6Bw+0gSof2
9aAr/5XF3bB+wUiZUBXy//+cUP+XBVF+USAJ/d2E+r8siPwL7O7wGRiMF0NugPbY3xhDB0L9J873
cMrfdXwsee+KDjruUCorBBzzTHFbHZ6u0sqtJ6OoTeR49SG9GKKRFhH9oRvISMDxBRrrDwYTcfEg
bukbTW21OL1V7wpwntvcj9duNajeNfWzPiwIbC11UB1M2BpsZbacdJ1zMwUCoWxq4iyrjMdM2QSK
sVAqPKkgKSbQx1ITg+BSW3fZYa+DJ+fLkNwSV9bH576pPiQpQlfmDYjvmHSJD5cTxcEaSbACzj5n
kfbBKTUDa5iCspTX0ZXGsbgwht9emiTbw7ZLNqcTrWOUdBW/7FlOkRrC81ctb5KnxVybB6iGNOqv
u65/SPEKcVreDK/rD4I4wfwszUKJznFdM3rEiFHujqtAELluuq+adXltBWM4dXvTvNZiskOoWL0d
bnr6bNUKBQirbcNB7VrgsOZ2FixJCps0Vx76dlc8ItebX0GaGmdSY7iSsZPQW1Cmu2WSom7MbnJ0
o7FQsDRvq51MPXyGzUjaDGPYdWBAGN6cIXtQ1m5+Bc61QabDJqrszBQZWhSHNe6Xto3R59A9zRqV
QFXBNYNvX+q406ztfhf05t6qIMrtjFmiq1ZOUCHp5RwoQ9tc1EmXw45dcNVREXo750vntEJiPOpF
Zt3tWyWc0ZlJXqxB16Oh1WgSZP3g1nVd3d26trxaW091Dondc27UOSz0sHDDqZ9ll7nDXE/FQuVR
R6YObvXW3tCnsFUTAllR7G8UZaSJAP12674suzzCEYWc6WiZ+5uK3RwriiJ7aTZ0l62lDVXytRA6
o3K6JFv6kA9jC8a6oCI+KWnICC/h1D5+0eqE3oEKMbiRyev/Rmz1/6aBxJL8uYEMvozQdHz5HWbm
n8EVv/eraWSag4kO5qsPDowjWvs1uDJgThAPDAuhFKCu34Ir6RcVCC//gfYBXkwNS/sv0yjB60F0
ZZlguxWGbKy/ZxqPpvdvUye/NfGOYY3vTOMKILjWp5zgaihRNU2nPpjgSwrKFIohC8nQQFgzKiSr
uTjNsFEMSnPEVS11droUFTJUQOE0uwlvJlMrvFLPPjRK86FjUPH5NknF23aRZSdnTAhMalL7knab
vI1IE8lyeKo2KN2cQqgQlxcz2NN7xnD8KpW767ysAOuSMYklbVO+Ys9qZ9+S3O96hPdsY9DXT/s6
iRCoFNT2mQvzrPLG/N68EMoRqsb9oY9mFss1Q93bnczKejRrFcF2sS0QaNREECrroLijUbfnzWj1
N33O5D2TfQM6wJsVMp9n+Z0FHaiOUnFkCcgPicoNZdrCmtBFBxacyf3+JrfALt/ybP+CFsPsW4NB
HctEF70RIX405k0hrLKYGxxSAUAsoQxIJ8m2EpGqRLG3X6EpI4KtYCEUkZjUpNYHFGoA75sXxicg
kJ90qYH4rL8ljmTks4OkGBMSAKgzVHjX22yN9tYjzz6naxUiOLbBCHGjfjh19QcYv4xHs2EkQm/X
G8K0FtLmltacm5wx1RKKL0ZPlzFGXClsdPmdecy6SGNGXUidR6ebRPAaTAr6u6q2MZqrG0Slwp75
82a8k9btOeuLwNwgs65bZBwK3TrXE8UobUjpQqiqHiJEcuF1ok1xDFJBen9JpM4f0vYyqwksC3Mt
MbKvUWscGHGdb9XBAycxjqpV+1Odr8N5npryQWeK3CFCoRA4VdaHUZlI8aHhj9Otg2/31sKvmYjd
m8VYu6eFCRU3S2cD9joTuHKlTAkBZV851Qp7YbHlw5t5hkDOuK0gqgS4GBnWqN7+/YDxj0PB72mJ
/sevJvM/nKFdP3PCh9cvn//Da4b8Nau/NNP/DbRG0l+aSPtjNnzMf28hf7WNmvgLRowzCVHQERv+
hgnkb+DaY44CGZ9vcMHfbKOsYxuhxfjVOv6WeIIJZKpMVkWZqFE7rOPfsY36wbTym2k8Ulc4fkAK
GjrzgYcU0e9NZKnlKRjotnetqTlZUwcxbjbFqXWu1MdbFycgcAeTseYm+2ChrFjLhBC59nabRntS
gC4jUlmq8zlJ0OJLmgBBALS+R3gmKN4PVYRydZTTCSp165O6USTNKpvhVbsZP61tH0AA7UDw7IxK
5gwjDUZo7IeydFtlfKp1KepTwa7SDvLQ5p1ERLRwfEqtiQpx5rM3xNGTaJYkf2v2yKjnSFrp4aG3
KZTmRdBoNA6vE0nyzdRc9Ar4OvjrMuUn0iDHG/yDNTTBEGNYYb/4AV4ppEohdiq5r1a8LPKrQP4p
3tKI0OTutmEGlx4uV9nNNeNq6tqdKqZQA2fRTXwtVciZU/2UbLS2ZypkCcSEPXLpsOfu5HkFTE8F
MkLWCMYB9d1Ce84GGo47+bp1OrQXKySWs+Kig0lZYK8xlXttbl4he/G+c/p/VIr/62f8hqX+zpWK
a1nVi8Izdrf7vkcFWyvtv77CUST895346ypKP+zE27xqpbJyhQqEnX6vmy9I0f3kGtLPLvJDRNDL
8CLIw8hFIkJ+NI7Co5hMu42qtOQcWCawSD+ri3L2/+3J0KAiBOKUWZp47J/v1k6Xi/1WqmxN0DgU
5iGaoKHXvdWf+3eTV94jYB8yjF+/7yhB//WaYkH+8so/7MxFzzWrzLOejOt6E1J4qhX/r6/wRwuq
KSIqXoiVKdI3Rpjvng0FDPhGb1UPkYJlz/XHZCxcwyx/soR/9BzfX4VQ8fsVLKcEdlSNq7RcRRY+
FOnwk5X6toF/3H7fX+J4id89iDnm+Qh9bE8fSXSkc07PHCCrL1Ov/esV+6Gn9Q+Te8TK/Il6gvyj
aEhSNXCX7jXmgnbDTr/itDwB6gqH990dgObH1U8/t89rpJ66y/Jl+bCGP98Y0rFi//a4v92E9QMt
EumVNphqczwuoCaAW0zu0ysSHOlRuew0qmtoQ2zzJ1bkD8/fd89u/XDI21tp7aj0YqUZ3KykBpLz
msw72K3Hof9YgDivk82daiUwkudef1CNAuWcCNb2nyBkfyAu+NdbICDUQcRTsPvhfS9llahSjuMj
Z+Xhazp9ICxOqi3Rl10uyFD97L2Lf7jmeAgoz75RGf5QqZFrcdJ7Ie3dcTOQYh6Vk5GDva2w/YuC
/LZ+cAudawgfbKKngJtDrQvBtyw9zzVIi3l4SmFHVzaaiC1UlhtcuNr7bMblGpZz0w/2XAo1ZhOq
JVBnc4u4opcIQDz1j9YhOUCQ+hX+o1eE25iyrc9i2vjN9g7e3ICChLNCtF00ZZgyqGYMQYG2fWKl
cdZT1hnVE0ODyEyJnr7oz0x5nfQJa9bI3CDh7QQlaaa7qpyHW9ahnLdcNgPmeyS29XdqK7uN1Ps3
qWBUVbQlshKEsK6FYDCGSItwla5qAi2rgQq6uH+CPpfBbQxzc3OkloRmBm8woz+7wJwkgfsorLuu
/dCOMOgbygP26RP6V1SZjI97xXQzNCpp4euJhXxaFQ8MEELUDj20EDZNFzSLGS98s2k8QrJqNxvQ
6CNp24d7hpk9Ufmwqy3sLXSRlMbZ9bazsyk7GcV8yUWIuxiapsJjQ1nNNLEZWUrjTy0jhlYTwRX+
RDWjJP1j1sPLGPdrsjQcEmbTtveZ9GKQPcxp5jemwHTbbvmzWUF6tAfFjb2P6pOU/0/Szmu5dWXL
sl+ECHjzCnorSqRESS8IuQ3vPb6+B3ZV1JUo1mZ39NuJe89REkAikbnWnGOqk5Rs+irXN5oubbra
PLXRY1qYS8tBiSNgmxO7ndoddEKvGjmeNXErT5Quk8YwxGkX4Oum6jcfvLNXmrPBeRe9r0RHl62N
l/wCQfDLcyTb9NOTU7UokSxUcX2shFwRBjMjePUkd5YPBMfpHaakTZbFx1I689+WULAdshi7l7p7
b9T+Lc/0DVuQTaB5r1pOgLeaB3O/oRmsSishMjeVVr1kUUP/U+YE3SoicQPxPDXkY98JW8n1Uf+K
wTS02mOYDC+pav5R9GoXCXiuyla9RVf8/SGB3KFpmmgZZIKwZfy5ylPtKgahHLe7bW43JWDskFKA
X7EEaDnxfDJQHsOuZWHqlcwy31oE/WoMiPQ78/Hf34ELG/W4Av38LRfLQTrUTsH387++OOl+NHpk
Zx/dkLUGWruI32+M93v5YTx2+xqwVNPCwP3z2ju1HBRFD8bvTjPFHQvzf1qiPyNOCgHANl9Vi/CO
SlqwuDHw1T3Ct3VvfCjfPq3Eu/V1qPOtqdf6Yl7u88nJpY0fbWJkR9WORebGduH64v5txPEXfRtR
GODcJT0jUuhYZIfyr0QCGDaLOx7ZtYDQ9MY1/p5Y7OzoU2qmTC1fVi6u0ZHNAL44N7d5HrXw8b5e
CPvkPKqv6m21L9BW3hjx9+NkRPgzFvGxHAPFi0+pa0CH98cRaf6f/E056TbV+WChM5GRViBSd+/+
3NpPXt8lfRv04v2h0zVksc+cDVbKuH/GQL2NV9qbh7Do39c39lZ/71C+DXUxXbO60fOqHzn9u1Ea
rnw4C3Yoo9hmjniHfyL/CMPv5EVA0eCtwTqX/1Xx/d8BoVcf6refcPFQqyiIqYvxE9CxI8qJUInq
K3HVTcpVtE523tetaXTrmV7M2yEBB9QHLE9UJGF/PUoDnEHlxRAe/n1zr6w9PyfP+EO+vSCuVCaa
n/59jsQwIBFCJoQ2SEWfqG6zRXprt3XrYV7stnSZVpAoMd6o0oKqMckXiNwXxkKZxXfe7sbV3bqN
Fwcus+g1sZD+vhqj0DpANizhJFRXJWK/BC2NMmNLfWN/d3WVo5SjY+G0REIKf97SzFNJHAH9Pu3a
o88WRe+OvnzjuV27MGgX5MPz9bDIjP45RqKFfmJZA0u4a9oD5eUcSpmnn8Hx2P++h79H4mPBQBpQ
It2Acv1zpMCJm9ySc877aTmtc7ovXbNqxJ2qVDfKJ+Nv/nkSGUcigZq7BvLhr6jo21QUtGLwzbTO
p0NuTth01D3JqpRL1Zkh/LfJ+X99o3+/0D/Hunih04pA9hThAUk9lV2Uf7z8Bjz5+m37z8Vc3DZv
8LQy6hiA3Syb95lbvygqn1r/+d+PZ5zBv24aFnLQ1BC6xcvTyzAYQ6H5lBRKHP+R/zQkYAlbDq7p
cYB44Xbyjflw5dTKraNhg9VwBKf/FbB8e0xVKLa5V3XjhLDFfbAFGoQEMZl353Lnq3ZwJyCcEhbu
Mx/0Wbn968Vc/Puir/+Gb7u3i0+ekquFS50oJ+EY0pqPRzAcrDsJFGWKIbEjQdfPjHPn4LaQfdtr
vxrnLLOFjynNN7K1lHxlCgraVqVuByCQmnmzUJtPKYjXqVLcuGO8ltce0rcN18Vsk2IKQkHdoQvU
PeTCUU2KychsJ15l+ArDamqJ+8LNN7JVc9yoh20tawRXdDPZMlbECVEGJTVTFNI9cXVhm9mOQ5Ln
yIOy2mWbxiiCM++VTG879hS2y7XQ20aXP8ec7tpAgO3c2Fpszbr4OTJ9zpQgn81PtmKTGgyIKnuv
UpKWEyefxX7jzvpIAULqOHOiijFdVEBFo8Q7eH4yd9R8p5vlW2QGK9PfeEOEDS954htj69EDLEoq
d4fExz9SvDvIeuT6C2b1uk/ZWxv+ZxiRU2hwuOHEPSPM7kUS+jtZUO5178HLcAw2hP9xwiWw6CQq
5VMgPDbZfQhpR6w/O8JiUkN6cKpyFQjFq0sUvea+EbezqKRh7obefRdmNh3ve6t+Djpp0mf+pCUs
N67vBumQweYhnGlqEAKUNbjTWwKJSx1kCgL5BFdxai1MfS8jiaiBMWhysFA0pPlmORWVP1aBfLbb
WQ5s1kIG9CsthhoBevbusG+OrRc9NA5ugvQykeZlj5g9RdKPmDVJOboWpS1iZqbqAe2MROyS4gY5
hogkWg7cj6qULgZe3rQ8haNQyk+e6kaZIf2BNwpc+EgGkl0UGB6dz0o6xG1ji+4d9IypK92ncUb4
iRROilxaC6S5eRrKVhHYDGrxOEB98ZHXRIoryZQWG6QQHkuP8CAm24/PRR6wq4IuI1fWPslmcibs
01ibteBBMwlxL1GVWtTN2grnH0Hzrg7ZiKb/0OFiBHZZgVQzjNwOez544YflPQ6BeFdYr4mWb13L
+5CI9osr9S6MwjkAjWU01JsOqUIQbeommXslRraimAR8pS3XW6S+uAIWYzB5Ov/Y0EoQ9XKjthlF
9WxqoqWiC7oxamdbpMtICeZB9JBJHk3L3vkUrWAhpMOjKXpL2UT02ROyQ0wZ/dkjBCKoWfImS4h4
KU6ydydF4qrV/GmMLFo2hanWZ5skSgktjDeth7ATzm1DNqPN9xy/lUl+cpVugsKbChoRI9pr3JSL
gucl1tZKtrSZFJTEXy2qAcAo7BtC0ie5GC+kvpwUZjZpg2Er0iMJAd+E2Rv9xXnbK8e8UDcSXbkM
tbBkpdHGydR43jpOvMsgTzPZ/fbL1ZSN0z9HYjwj2Ogd5tXecaGmFeVJdR/b4Ry4TAZjnuLB8ElZ
LELP7rzXSn5U9JNMAxLRxxTRyZkQaYo1MQY3Qg0R4xA1qT4a/McJLRWjgqAzJNsySU9yor6CDjx3
zBdfPQdpuA1Sosp1WrhhRxKPwEfHcV5y/71L8DfE2FWbF6B1pIgLC9rKtkMcXjZ+YMU6/Myr9OgW
2SLsfSZQcxzVQrpz50ruNhU/xK68C7PCzoV012bMBhJ0iD169zX9k1zVOdGJqU+uub8rE2HV1vnG
rcs5PXIPFWS2apiYcnUgYWBn1fXeRVwSxPiUhvqgal+Oh+Uh8OYOjvKmhIIfpo997J98576R/+gA
LdpN3T/osXcwWvgBrWgDpp3lSj+nYY0CwF1kzkbQv1qCkgUDsxu0KaHF+iMI7tGCx61QUWlF8BGc
tgIZAwblN81Xn9V2AHIorCSjFieW4RKniFEzJtWCChZRdUb2atTaxBPJ/SKZSY3XQ4DsOzXtUMzo
bOPlCfeeLrKaUwj1rZUSvCI0molg7FWZKLcKD2EPySuYqI5zHBrQfVRz7TrL92Gg2WYQTlTKTkGJ
0yzYWd6ZstHUJSXSxzOSHZUIIPirIJi2JhSQWbfjd5AmfJu+Dqa/1cMHUTpaMTNcQXIPYdBN7hUm
gWP8qcp00QfdWlA8ouu/SGWgiw41ong1Q7BiCXM5IX+7rdAwkT0mEu40WCBtPOUE8l+aGzWiSowk
2lfRhvT9HsnD3cINn8gAL4c+sKO4mIb+O6LHdW++tagtXTPGjsdeI8Sw14F79F/T0VTVY6Fu8UHQ
zRG15LmRo73h+hvDibZShuh/FA54WN5b7UU2yqnFhjyrjibvceU+RtJDWmLHCVppVujRvJTUieni
TG8+Wt3AX5Z66SQQq8hOpXjkLvf4d81Wt1PdqaZl1dkRBCjB9+OZOgRfTmtmJGOze42SGZeyVkLq
e8gWKOqV8TkQXt0st13EVv/eEkny7z2GTCXLop5DbgT9YP7/b9uyIC/kvEP3Rhkb46prK7AUeGZT
6Unf4Ge9saeRfyKT/tasfgx3saXxO0FICHYtpzLGU9bmO+k5onOGaXK0HRZPGMa8N39BZBYup9uG
oCvnVkNGGUTrGz3RWMD7eblgr5vcVdhftxhLCMmYencIWkZLnK3it7hVs//79y722TLxFRqUQ4VW
uX6xn7fQimiEGjDeOttWWxa5VTKPjoD2Kex02Plxfbl35aaY//u5Xr3RFsJQSEKkKXCc/HmhWekO
Sqs444WC7FgVlB5A6+i2ssFnOqEO/ISWerSPOR/ylA/j9N/jj43B39f9n+EvnnPqwCJrVItv+7zZ
lrgwpUW5kpe3zsxXjjF8IKmZmeQxAXK82NA3Rl4kFp8mpELeHcrBvee2kyHjk1rTfBuV5/KNF2b8
4b8ubDyi64oqS7/6lYSSNFZJYuI0L9lZvujm/b9v3NUr+vb3xwPit/dRYYeqSHlJJqDZnxrxKJo5
32DMgPIqy9JNX99CU15pqRFmOVZzqKFwfL48PytCPoRRGcFiwvVfxNsQEIR4KDFXhclEnYtLPggI
M2b/vs4rJdafw17MEK/3PcIrw2JaPNeziBJrDl5nuB8dodjiYd7cmpJX3/3vF3rxLiocRDQxZcTR
Fq+vUYZMQzhEfzt2D+nxVtl6/HO/Z8p/7uvFk+RfrZKuYrigxmahgWUuLNsVghtlI0jcNwa6WNPI
EiJH3mWgyPkwnLG/JU8aMh4zYgW06iS4DwKhkNHKsj6N4Rl3iO19DAJGwPQoxAB08daBsDMIRvUm
GjHFyLNJ5u3rt8QNINkXK0c6a/pTUj81zZ9C49SIp1eu5kGxDKsny3h1KmFDXDqsQWKI71oVfmh1
H2X3db/rURPWuUsmMJtljCSjHJKzdAGbpBnDKd2taoTmJHabfdCjs5nqrZ7ZYZPN3NCZluE5YZtu
vnNg8DnfBUnxroglKdmUOJ1cJYxQf/dT1HvJUUSLR+8SsESgbpuusJUhWbHDfwphxVconpOpy4dY
EBaC8R4AzdE3RVGNwRETWYsfO5cM6O5gxfvYACEQB0tw1GZLsyGExEpyC/AxNrnZVPKIeK0ACCGX
Rlg+rTrnBc9MbOfkwXhC8p6V777ivGYl/L38xexkMIBnv17F3TlsF/pADojmE32qPOnGU2Bueumh
oHk/fCYqrs3+1UyHtZDLaC+dDrf4RFJz8JW1OPX9lW8N6VQKoWSmMBWnetRW4GRcCK4Z/0Kfb82G
GHqcfeRUi9iGjXZeeOGs1gRwB/EM2QAZabN+MCedMZ59kmAnJeA5LWdWNptBcR6UdKlF8XsRk5fB
oSnPSRiNbQ8pqFA/ESWC57sZlIVID9KuxWpdaY2tYBIicKzX861gvlk8OMoBHDHIG5W2YrFClDMp
/GGqOBmGF/qP1bJUYPxgxiTS0saoS9cQ3xxRTj2nvtp9dlMyX5Cgo8+HvU7fV44ekkBfyTzIDOxV
uzLFpWL1xMlKJQ67LNti+cW4WL072bp33kFi3tIXyVfKMRROFNKJ0FxQ1rz42HQ+MtI8T2D2dJzO
bVBsD60JXWPE0uBwxbiKExo024gAI8ZFwoi6HK3pNxbOWz9jXA6+fSEERO1GAEiVFgpN+HsgcpN2
rs7rI8CUW2NdKUdyyQhRUZoQs3YpNSmFpo5VZFvTwiN22Xgt65jMmI1nPvaWPm3jP0V9Lj2oYKjt
VSg3kZ9OaG1PxkMKJOIbm4q/Eq5fSypuOpRQhN8CNPx56ZrYEvAd83M0m8RzcHjdJlmmKw5Zty/9
6qpKRArKJBK4xNHv9/02h11XS10wvmS7cB8v3bXFrsk9uKBr8NnfuNFXvhUKocTEQLJTs8iS+zlY
oJZW1xV1MbXyE2HqNrx2w+1vbb6vzBwq8qasjnsmFbPHz1E8rDVkmfGhKKGelC5dDXXinYQlgdPL
dOds6zlimhxOQzLzXsVs5cPaujF5xwu5eILc0ZFaaqJj459+/gSn5QxU+zzBFrajWphwe2gBTvv5
oDmIhsZ7q92aNVf2oj/GvHhhPOJ4y84pimmy7bni9N5zlfX4ysrIO4DwNRlssZdgZoGMLDeAk4Hd
/X9e9sXzNfoyE2USmP/eeUoxMyNd67BH8PgvIA0vcvjF8tuNQcfHeXGvRYI9FTyp4xb5UlaaxE0m
RV2DtC7eD25ti2m+rt1h1tbFxLXEhdaqp2zg3NfIdpxoZAiLAB0CWATVzCUvvhvz4qPmRrvmygZa
HPG89GrG3vPlJBQ8LRVozNITNQmdjrslOYU3LvzK2/RjiHGP/W2FNAphKBKBB17OQDMBVzDkgTX6
w7wjOtkudkjy3WB2a793bX/5Y55d7GiLxsl0wechy9icigFihODs3CJfCPGX5DRLwV8rljzTCGxT
nADGOjX05unGtV9ZtlBRArWXwRKTWHLxjg+yb+alwEeqTb9K5Vjof8oQimd8YEmYNMVzIfyp9GPu
P/T58d9DX7nrjMzaBXnYoOV38Wq7mlQCZ88Y2WL199OW7GjrMa3bu3+Pc+3kwEBk76rIzcdY1Z+P
l2OZ6aqOyBEMBkmB8g66DdJn2DEdHJd6pOshE7sx6PX7+j+DXvL7zUSqKTu3fPx3ImoClAR3AlhU
YdH9X+hPfr0j5AOg9ucqJRCBuJ5+XmEaDBD+QyrbMllckvPeSPKtRfHXOfPvEDwm8iW5mZfzBM2W
WCgm3WaPqpb1Qez5saaepybSQiLgXRWQ45F94Q8OqWefZkzhqitWSd+uDdm/C1RIfpI+j0vx/O8b
/WuxHn8Xhgd6uWQhUzP5eelGFuF5FtjeJ2SXxrmyKnqVUiZcGRGEXgbF3fW2QPZvTapb416c1mLJ
yYc4yygFSveis/WGD9Ij7DJUp3FB+Y6+8igtjKU3GhuPMdTbtPzwdOHNqPw9uen7rEMxJwjLAS/T
v+/Ib83MxS25eKWzzElUN6GVrnblPlae44KMnUBYiuTGF1I8M4CCtKm6ctTVjZF/bRguRr5YSGNL
UARN5aYoHbXc7pEg7oMGTUvrDmkXzUq5mNRxfqgBHBvGra3CrcEvXoIeh7TQRMyEwAJ+GDWrKhF2
Y4KpqVbE2efbWHqSIX2CAhC0WyyS35v9n5euXeib8yxRnHS86UaQbOIaVZu3VzMISWyRfGWMylWm
mgz7R+1okYEpk1F6ixBcQ4Sd7ldTNVNFhY+p5Bum9DwvkxtKgYtcN0qpf38hu3Im4l8h1883JWy9
vvQi3uBMMx9qL5pHGtTOzITBLdtGrU8df0wAaudOAWIrO0oN0djsz30N/owwcPhOyKDOyW2oDilq
yX/Pnavri2VgiWZHq/6qzIkELmm+hlBb18B9gT7OzFM0HAWne5CrZZTeuBv/y/P6z3gXm7y4NoaU
JzbasuE+ltYk9yEG5t20qLAEKvqEqHcyNAhiVicN7XxXodkPbNtzj61ztozPHJa5BPyxLG2CJWd+
fmvf8+v7iCFLVgB+WBaKcQLkfz4vw1BSYRg4tzXaZ6sEU50mFAWRaSB1eOzG1JFUZXMAs1LQiAcS
JpXD6k9YNFFeiG1dOkTL0kznLs8PGYqtBjSJys+yy2m4LscUW8ImKJnQ48UK2bbBXkxXXgV2u+4m
EeEuVgU728k3RRUtAieysyieeJU6K71jXz1ow8C9AmzhaFOvgTkrGId/T4nfharxDlgqamrcLNQc
L3YIsVvIruqj1BkFpP1bCQ0K3DIgNv+FaLJbi9evVsPFaBf3W/NN0ixDRuuee6C37jo4o06m1n0L
lv3bC/F3JB4gOxKklJd4/Chv69rokbbof/cGxrl9HUHzw7qcl1t2XSTQQ1+SXm7czqsTii/3fw+r
XCxRhG92apSiZqme3Qdossg47lFCo2pUP4o3cZushVX4//555kAhSXyZOUUSwf5zEneVkdV+NuqT
wDgrcPbG0sNIUP/3tV27NIzgiNT+GiwuuxeKg8lKStCpBcaH73528TlRbhTyf2/XeWpE+6nssShw
0BH6eSlFoVdqZTJGsoWnkB1AboIeLz/wzE6qV2Jhbm25rk3I7wNeTMje9yEzjOK7YMVOak6PcJWv
KIjC9P333ftVtRmvjC24jtzKUMgI+XllA5nl2jDuxBX65cMRksTMQXUlUWv790DXtiZArOmFUIvB
v3W5WyvRD0V6ymmjhxWtLLtlDdHNsaP1rQnxu0sxXhMRF6Ovn7gN5WJfyEnHSjyDCgl86qn5R+d9
dj7HZkGyT8A7ZhzqbrYoxgfy4wB9MebFnlCBLpG745iQyUcoWQ1LlKcXw22MZmRZlDdu55Vv5ujm
ZctvSCIG3YvnJmaWW0ki51Y/+7Ai+CgOHAESwzV/jPLSbMQON57f+Bd/X+H/jHi5hLQGn0EvKCmN
dMU73vJlUuePfaYupQgNgWaeE7Ve+bU4DwMP9cFDAmIpwn6bDnyeqsqzSyFftOUxF0+Nf+ODKYnW
WBa5+HnAHVQZhToFuF8VV1fMDFfOfWoF2mOZyy+xzmEvqh+sQnsSpRzzTkAdOdKRqWQZVUeFIBJO
J3CtUHzhwKv0J8z97FxTKpMHUXVWsifsIsWH19QdB+lD09P7sgsIEzSWWgacFD2465AsTcZshnUH
rVBQWqNG6KENvurWePNjAQNyOU3onAwOUIBTYFl2IZZsEDWsVX/QkT162KD1Ho15CrrU8+woV49t
XE56f88pgoT06kH0/phFe6Itv6rUHQ24VRSUb571WkvRp46yI48fzDJ+lYC1pMS+lam7ShVxEvTg
ELV446k1F/AkkUqtYpc0JfXZdMKT34SErKNQ1CSUIogPlAa5IIT9qjiQewnHqiTBEl6kBoFRD7Zd
J44ZgQfd9afQiaaNI+xksZx5Kb2IsJsU9SZV27nHqsWDsgukaxbtE0JJTH9WBufCf7cQqDUUu/EM
2Wq0aVBGWej2SFW342Ybo76n7D8Yr4n8RCfIzlvIgVk/lwRpK/Ah6dwV2IVV6FDGbipicIelL510
9dS31kwLiSvMTcSM6awjYMmK8pmFeVni9BFGH3kIXLZpbCIr7KGtbaLG7Kr+cups1qkqf8vaqW09
c0ByKbUw7bvhaHh0JVqBXbCKZImWiFwuUHmsYy1XbYMtlavkSxM9ZYhiTzHgsybtKZPGJ6MlL6IO
/JaOR94ZtqMf8rGoyJ5T0sk+sLRnjVXWLLfemD2qdDsTZ5piZascjW0adtvGgahKL05o6MBH95n6
1PX4zshT3/c9fLZBODlCclbMYTYIZOeIARThYxHQNgxR6QbNJGsr0sX3ElGkwTARcOSJ3sHMQSPB
FMa45NlSni88LyaD+48s7B3DZ285Q/ekSO1ckR4Co9tF0lfugxrKh0OQIQpKrYkF/klWN7pS7iTj
RctWWlc85aW1tJRurkmHIR8NTsJdnJEhXwXEpJZLUv1Im3BOMRNczI21OtyntnbqKnkvQenFYd8a
4kNbCAujDO7NJL6j6mXHpKdkw9FyH7lkJEW8qcOjUPhLXfhT+veiRo+u9HvchbQBLaqk7ryJzqFM
2Nmrq4ETVbdxTayF5Wwwx06yRjgMWrsJg2UbfRbZIWkIqOMtwgee+54/6czgFJTtXTcoSJ7IXyX6
hfpnn86QBRoEbVp+/OhWkOCZ2gb8lRIQXSNq56FYCXlUE5vbbch+9yAkK5PKaxZWI25qq3pwkgOY
EWgcSOasYS86G1cW/gRks0k0wCwy4QR9oaMkxCN439Bl9bonyYVXLQ+bko12qu0k5SgkcFhrZ5Vp
xkMdRhszl+66tD4kBsE65lMRSPuwPLj5Rxn8icOzpKCyc61l3pdLRdwbpKw3zt4P/G1XPxbDPeKE
ZWyq60HPF6KHCzD7RIw7l+NiLQsvXZNNCwUSfHjn+Q8m8yuzzpZ730ftPdyveV7ntqI+Sdp7OzxX
2V1h3gfFvaTcNTA4U2df41hpk1mjPOL99BH4hfFJJDHXMXaD8pR43jzwiCEw6je6sdxFuM5YA63h
k2DDadg8oOzzbAcbZud1duFnttJ288IUPzPFtHsTmR2Ercwgag75ohyjK+Z98/rxUDKWoRQb2fqm
lwX+xoHa0DxshqMvuc9qUWzd4aQrL7D2ZoME8Np351ZAogHQdNFkIYL70EcbSXt06YpHJG3EBA/g
DE06+SPRCAAI8KDqxQT7zBQOx0KJ63kKyiugT+6Wz45g5LNQetfKc17788HSQBcCvB94dwo6x8S/
+4CADAMEdK1z2kisDBlvSe8X6aiR73OjJ3I3IdxpE3skDvCKpiiQEzNaekG1K8Sz7HBM7xHj+cdW
eNPV4aMwWJ+wFhf6dFzhCtYMId+K+X1gvOrqu9iQMVH6aP1qO3A2QQAOt1ur0WfHGZB8ZbqVdpgY
k5LgBrrvA2GSvGShet8QQET3V9Oo76NIkyLyoURUxqgRrTqZ+Rnt2gRuLoZiq0adpWzTaKcNm9bC
JNaVdt6bD5I61kGsZWvVmwowscZXqVlXAQ5ekqeCe8ck0gA6uCU9hO1XKJ9I0p4E3puhrvQ+fqrj
cq25GHn9YBmkTz7reWuBszeoz1vdrqv2w0D+D5ScXqjnZKvOfYJaAUFtVNJy+86D3E4pKDIQCQj6
vJLujD5ZdqgFWbnoyc9DybEdS6NT65wkkihz6zkAR2LCXwaxX7nFslaMtaMelOYtKkOmPvHIg0+g
LiB51pkI5bRVAfIRnlzhUw5gsUfvevVe8B23UXOQ4DO0i86k2CB7S8lcK7qzU/NmKebuPO2Wch5P
avHQhB9NSeBCdsqaL90hGW3YBOprAdvWOUfOyetIyxjeew3UsfupxWchPbsOvXGs015IjTlJjhrJ
n0XK9BSfZP1suoqt1Ehey3Kao/cnJBlL7AEvcokwXVIzeJX1S2fyN6KhZ4kjv9oyygOMQVtHJ2l1
wZhVCBkeLLDvHAtCntLmg0bPnWA6d6GUQkOuJMNWDR3Ud5QTIZgMtpc0r5JL/0TIl4YXQ+tnlXHd
Y9w3j6nmUuQio1erD10pingkyK1uI2q2iMELb9WWb3kq3Q+Oc+YuIqJ0+wiOi9RPBQfVqyDPZSTo
RTlDnbeMZJEc8L1ZJ6eyh1wabJ0unpRq0dlakS8HumUonss8es6VT+59UMGMGdJuQuxm5RIUNkiv
mvGmDsyFdm3pEctFBYCTfkixgVczTyRMjqlM8Dl0a3XkyyBuzQPkmjoJA4785ZofvoWllWfQosI0
hLs0fXAMTtaZObf6B6WL7/q2vKuNP47H/CXi0ULKjDu7FaOZAhi9PJLhty6iWdcRXpfMawhKKZFj
TD1TglaYb8usXLSpswDUOpVLd6IrMXQN/6GuPTsISSgj9VghaKYrnyOjeQAgLYTyg2j0sKA11qQa
EYLny7ZJm0Uz4SnKZ1WWbU1d1hq5W5X3R4p2HimvZqe9GE3MzjFEWp44SMiXtW6tlUKEebfP8jei
sN3Amhb8j4PH5kvatu3Bs5ql1xwkP5+IfvjahXwTkl3lhXMvFOfQY4uosmWytyQdZ4LzQkz0xDf6
TRriA4y1VYXk10VU7rbeesCS3vvNvSAQOpAeNNTwnR4DHMAJFL9oPgRkStkI/GaSFyNxWxVaN1Eq
lhJXtvUwtwNpIXPaqmrx3hNjO9RfA75iRvmKZ4DU95NUooLoifGbeeGHbLaHVO5XbaziRiAJSMXa
0lWbRijsqGT3np+E1Ns5OHxUKX9seD+MKFxYgz+ry4ZQeW+hRbQ7vBei1mN344iWrYjdhAVpkeTr
KDwPnbCpUxqqoPaHcm6ACNAD1EBVvcrzVVolZL3odyrNMjswC6IgzIrHLkwR4E1bUZ/wXlM5tRVi
pgXhmAASC8UtGoBJ2pwxSaEOVicksuKDj5E0Yf8Swk858u2GRbsxJdv1TbsR8Fxq4S7QmDBGqfAB
I1Umje0YbJEsp7MsFh+BPG4MaZ11S70+pfqu73vAbcPUdIldiFYDViADvP94wiGRyugeLPePVHUT
pwAomRLULITioQ8frSSyZf0kysGmMEkiK8p5a9Z2qG5x+W9B/CIuau2GJdSvNnF6aNxnuX7k+PUp
8plwdWp8xJiIu0ahRtUhnQm2Vk4yVB/McdDFPm+qC74MFWCfYl19tQSVenFD/4fKv1cjcfoMNEIh
zEcIc3NcCOyN0EmbJrkcg7A1/N5uiwctBR+gCndhnHy11qn01Y1TbJqEldBp56JVLIqkXUp5MRnY
6/neu5iexrNRTKfJCR/0hIS2kISS/jEYk4qhN6jhbOiorbZLrcRW1SKhpx8yJbj7SVAWlr5XQ+Jr
qEY0T0zeqv6ksT0ztGCRG/dVRO25D5e5Yi6xdT56JuKqZvj01aUO4yZLq4MvENxah8ZahOPgmQF4
OwJhNtkonEclVhT5zAXsIfm67RfuJuROOEY0cPJo12WhzpPemegopsnDllGHd126kmp9O3jxRK73
XXYfR1QPYtCj46sDuUrYpclBxD/kmd0ZePAk9gidQIzX9cbEr8FmxufQZy/ckSrGRs6Nzm7yULIl
j1LiNHxpX1ePoGJ52fwvfxSGCVLSTHOBFLkSk4qYTnLMPEJKWD0LK+aAaZ0O44+badSjHZ+XoSt0
sM2Z6nIOpfrttpkxScJYXfiFyLSvtHMhcXzMpXRNGH0363s+6rkA/lVy2IhwgysvfYq6YtPyLe28
6Ebj4lpdkBBhtDg6QhzjV3u5NFRxACdL0aHE+yE28GIxcaBdNh/cYJzJ3sIg0SQKPiOtP+Vs6uv0
1m+4Upf5/hsuu82VIUaDEI60LE/gDqgkQHc7yR/sVCcitc4O2Gt5HXzYgnzDAKCxSwIISYxDDuaV
DkgoadOYVkcY4kVqo9WNutGVUuaP33dRO1WN2OwUgd8HhmTSxtlUyLqpizZRsAgCh6ut7sranXXI
Hf498tU+z7encwngiCOrlmpEFVO1V1ZiZ0yK6K2GJeajPqs6Gh0VDrlQmYgGJioh3GnlqlVewo6U
X3IepGadS9IkieIFjUtccJj8yvBW4epK9Zo/T+g1dCaLRvZFHa91oWSoLv2A/0PbefXGjW35/qsM
5nk4YA7AnPtQrFzKybJfCNuSmHPmp7+/LZ+5XaJqVOecwW2gG3Db1uImd1h7rX8w7oWBIqwquA44
gnCzADa+F12I+P6snsOpfqlFvUi30UKFYDurkFZBpFtqIws9B29DnQzdI/ye7EVGqRJdpK+/w6l6
LEKcf0Wb1UbD2B517tpC/qijaoSpFbrrro4S+UIhkV6oC9y3lhzWZ+KeKgkex501w6nno5QhE1dg
2AC+whdZCkUFvFW38sW4PddlOQXFOI43a3jQRELtxeKtdhJ4WmEYUwbnVvu5GLP5oo6yrqAEi6jc
RXDD7cKdDvlv8R7VxR6LPWzP/oWXCK4EJIVO84hWHHXXI4BUVFH5ymwCUrhfNS8kHtjFtN9BBl+0
99JOe/g6nvgm8zIuxtSmJujmCPTNvtmkUr7SB9Zbnt+IvCnJMm4X1YLkG43m718HO/Uyj4PNPljU
Aq72FYIVRrseVG+lVObj1yFONTIR8ZVNlhlINlzYP76/1vdir01pvWOYiKD1QrRz7N2wJx9sF8V5
Y5RTS/s4nmhUHH2vdkSXciiIJ1CTsJGX1p1xi6sTRozSGaUN8enn38ox0IegNwZTa84G4Sk0rQor
0eBrduGeEuwGgtv5KSge+as44jMeDSkvhylJI+KQElTv0nH+K54Ji+5ntUEo98wSOzEpNFVBLl9H
uElGrfRjtE6vZC8K4LhkKdK90v1wFlx7LsJs2lVR3qhqDbaWevS2M0BPtef2iXMhZqvWLPVyHH0G
oUHB1uX7GGzW1xP7ZARVVRDa1jks5k02SQ50NTMjEIztD8m6KoFbfR3gM4KblpqqvsNR6Vh9Ajqr
pRJlnskY5D11+xZvv4b+P7x04UZ0tjF/cjxo3dJFNpGIeRdePZpk2tiGqS0+SoNfECLbqwAZ5F/e
RYPzZoN5HRemtfPy9RDfz9nZzAbwAscQrQuUld6ZeUdBkey3Ey+g+5o4GD6H6toBPFa0VDHHTt+P
AelAkbgjF564tgRoh8pcuZNsCnLwjyWgiwliHOGIim7x7MMDyanThXXtZk7uSuhXRoayNXPpjOjN
iU1aYzeDCAoFDAylOHiPHttXlbZRfZCryUR3orzWaIdFYGJGiCxdn56ZCKda1MfRxJc7iibrki2p
NdHyEJ/V4m4wwq3sa66mffv6c3xGizLjjiPN0iIvSBxaTUSyrQpLdza2noqFGS6mMrqUkbtGc9WN
W+XRm6IHLcFFCxPDKHuRo2Lz9aOcSAs/PMksZVLyKB4DTYx5wkIj+z3SjgzPdXRPBlFp/IOvp6M6
x60VYzh6vQ8/ccQn1d+mKGxJ2MjhrPhTc7EK25pX57Byp1/xUczZcZiorVG3CTFxEcaTNlvGeyoO
yxqTQs0tbjOMdP+FN3kUcHYedlqKrHxAwEy6jiLQUtk375+GM4t5cxRjth5k1Bh7dIVYD9pFYF7a
5WVknwGtndwNj2PMVsEktaElp8RQ4Kv5A76DElKR0XfoIMuwlN1RLxe9+jTkxsqSu/X/7iXOFsag
DRM+TwT3krdObqmjoq2CFcH/Lsps0muOVDupThRsXJbQ4fk32OnWmaTv5HYCqwBZK2CRSOZ83E5s
I6vKCs0NtOvh+dP+7+EdZnq4Kp2zuNRTsQxZ6GchhSg0Aj/G8rRMysKUI8y5r9b6Xlx8yktvR31k
Ta7kRtsGK+hzKfupZX0cdJZeJIUOOAR5t2WTdIuJgo4JfTsaz23Lp4ofcJAEMIrpL3gEHwcHgj/X
O0ekMfgYYJ1Hc1yQ2gZXxVR5l66laHMO2nNyaJzRgMrw7+RG+TFkowy10k8IMtdjtU7DVwH0joOb
r6fhZz484+FkkzFxA/H1Se0QkZAqGTyuPPIP4dyI6OwKyd61jhPkEg+JRYv6NMglI16aGKafu5yf
mjPH0WfzM2tVNEdAFiwv6+kyym9xYguGu6+HCESINzXPPEyk1hRyN4WDfJYgKkYKoKJAUCdufzqI
yNhZvJ48E0yM/xLgZRb7uAjX464zABeo2I1JmJVIgEDLaAsGYz0ltEbDQLRbSURAiMpq7cp9cOM3
waa3Dde3jcvWVPZeui8xJioj1Dpa1OfLaqdk2UUcphGuwEAUnPsAwtUC2bZm4VmmK0NQdgMHDmF0
k8W7Lr6FGuIMDyYaKTSTMHAsYVSq0/TDGAAmBC+WjSpVKUXJRatcZNZ9G8ArxZ0aramiuVO5ZpVN
tfehD01IeXS04IME+1Vkcu3x0DlPjv4EdxdGygIF5Iu2BeLjwTatUAUY+oXa2Su7krbqBCBDo1/p
lzu5TIG5Y4fr/eoTLDxLSKpG5laN+dD3yVrNynWk2AdzenHyn8qETk/qTJdj228rSptYteyUsH/I
hLEdRh2JiZ+nQ9NdiIrJ+bmrwDsA8otPPS8QonfjTx7QXzJbLOBdYaAaYKtersqnYadtce7eAl2/
LfHS/k2v7xapRHfalzD70OVemnfNVbr2l6myOjMHxUT+9Fzw+wwZRQEYLLN9qm2kGqEB0ELeZXBT
Yl4e4lhrvP2pBp1TEzl1D9eoYgjGEcVaiCMftw5Wue6kkw4AR1l4Gx2L7xSJZXdYCa/VUigTL78e
n3bieoxjBp4XbP/wZualPTjNiV0oChEj2v35SzNBOG4at/KomNc3pTK4GcphY76nWFvQ+FCoXg/S
o4TS9ECZPLcfzeBVOHAZmMioOp0X+xF5qRWYIQBXhWvnz3l1qJi4ZTn8UIutrW8yazspV06JJA3G
6NFrVP9WwPz4ku6dGd+pst7x+N4Bn0d5eenbWZaNbFTCuLnakRnfxo/5xlyKclT7QuV/d/aWJubE
pzlDKZENjYwLK7uPX7GQ0SGCjwjLZNGvaPSvmm8qomHDJvnl+9vxBtXpRYMntgZcJXySqzMVj/cz
7av4szlrh6Wl1T7fVCj3h9tyY121PYbIUCQoLoILGQu8ihV8geOlfaXc2DX2uGiO4yyOMIB8Zhs/
fVIdvY7ZLm5NXpaAoRfFJbG0EToFP/CQKwd1p+C/Lb8zzEFnuDjZFRu1vory9VkoqnjnX7yT+SVW
9ytwA614J9GrltABbakFDPnDGMe/Cyk7kySevDOzgv97CrxX/Y+mXWJbqaOJcKTC7xd1mx7apcAQ
YXK3RCTy159ClLptvxlLeRGvazBW9xHaCnfnakWnlrgFf9TGpJEsaF4BU+K6taWO9y+hRzlId4Nq
7MMeY1PlMpAljh9jqfb229cby8mFZ1ERgRBLteKTXmo4tRb6/JB1jS64AC619fV9NNY7LYnWVQ3q
sr6XjXyftfFKo1MsWdkyTcCImOB8oCJ9/TSn0hXqw6pJI8FE6mB296GEpRdVDTgzLUB5Sj7ASjqs
KjY8qbX+OtRJ8gQJGVuqodgIn85WfzUklp2iBLgsnpXncJvjpr3MHx1meXlBp2alHzCg9O7Onh0n
x3gUd77qUewvqY6LKdevxp8619bStW9ibM+xGBSo/J/C5vvMaE9NruPRzha3o1Rx30WmqE5LroF6
ZBOlrg6yMC/vkvhWDdEjC4Nlb7xq8ZUG6tPvDp59lcbXmpavdOd7NDYwMc/lp6cyRxjicLIxKdaw
Ifq4BduD39dyZjPn48g1pRQf3e2ZkZ983+ia456MvNEn9XjDCo3AEyeLcS/0BpprkXd3bKzDKt5Z
e4g52/N135P3GRby/4sqBn60sUBrxRLIIOq41/fxdjqYKG8BfmAzbzb/imoE14zjeLMX6Um17PQW
8axroYoNp+Qy3Ii6tnpRXZ6jOIkfNt+kuaJhS029nn9mdRds8DoltZhM4KqimjLagzmdK1Gc6PQy
oL9izG4uoepljuazTKKdt2Ej3g57dQ3wc3lWI+FEk0OzGQisXxnlsrmTWNbnFl4K76mHuS/W8aWy
MfbinMPC6swyPDXdyReFzj4EGXleLkj6ShmR+OaIbZPLIg42GdjIr+f7iQNUV4QtL8VUssX5aDp0
lcH3I3SnC3AK9xPDeLSAyJlK79bm7dfBThWSdIUEWKO9JjziZht2kJXVmIv6R5ZMN5I+ucGAox80
A2jJi7a5GoGQxED6O+pL3hieGeuJBI4KK+UyXqlCy2i2hSt2i3htCO5SRcEHxUzgldEKVUo3Va2l
2QRuav0L9NIPIWe7t1XkNn64XYUQN5tVAscjZNBSuB5QvZSFZHPx90rW/weD6+viNbtvqtfX5vJn
8V8fjK3/z8df1n9+7b/my5/Nzw+/WGVN2Iy37Ws13mGhmjT/be4s/uQ/+pv/hj8iPwVww+vf/v13
3maN+Gl+mGfHTtUGp9D/bOD6g79cffrzf4xbNf0/TfrIMHeQCBLCMmwPf4xbNfU/hQKF7OB3TbuH
Tulfxq3Gf8JvsuGNKVRjKFLzWySTTfC3f+fnGSbehOwDFqcQpmD/jDnhXO+baiVQbY06HaRTkcfM
dv8UDJtdJVi7C5BCeQcs5qfuZstOaKQtxDmQfMMT2q0W6lYk99Wjtxp/5b+O3tbNn/3437I2vclD
zCj/9u/zW6p4CuqSQjfKRHDdnnfVLADCTtzzFN1aWwvHGK4RSx2NTQPYjpu9niUa8tKPz4W/BxQy
SdQokfmZ7Qajp6nVUDdYvbrsOOJGA1trIWEXtqwQ1Twn6jPbTT+Fm71lv9SiIfdwX5SSAKelAr3n
pzOvcLab/gnBdd62DfTvPgk/afg7Tb6kaO64Ab6+HJbCTCO+NF+mO0DEndsvNVAuZbECEfd16JOD
O4os3vVRAgHcJBDTVdjm3ir9C+DEr3/+u+790SH+96FpzHpI0VyBZxmh2laRJnEvZo6CJUA2bTdy
DTXWeQzLYYGI9Ldh67jprrmyt/Hap4cDqrbYUDJb01qh5nPmeWYH/vvzQLdj0dIuZ23PBhzbUZIV
w6S6BrdxFOlonFEtnXiG6C07GFcICm+8rfrMglmbCPEWq68f4P26P38hkP3Qp5I5z7CE/vjGE8tg
ZuP2zewFyjVxHYSqhlQd6OtdSSWiRZly1Khd3YXLc6OfZVTvgz+OPTvJcguZXowqVEhetynv2UCs
GHTqmRHOMp1PUWaHl9nHXYlns+bqm/hKVK2mTb6jHbw872R0bkCz2TX2kuIHIy8zpNI9ecNNryQr
vQvPkKlPrZKj9zbvOhpTMHXoUKmuGlz23pMSvZ55ZWfGYcxSXTnqvWzQ3ieF7KouDEDcTq1mIZx8
JndcDpdpjOfWWRehcwObrQY56DMUy4graU8GXKauy8/Nhnfhh/mEh66Nw69Ar31CY8kVFgdSgZy+
mZRAcpW2Qo8hj/apEjlgJHwT7PSkIMpv2K++o636CbpRo4UydB5q63ni/HZqLdp4Ru8vfC9/a0ZH
PwRxaruG6Q8vteWbK7C20fexS2zXrCRrLdeZvJVGYwRsDjdACswBhHfsPCidN22KVHdYAmHt2pKV
7mXJevbafhUq7bvHgb9OZDTDirbkSAnr0TXZNW6SAS+2kD+/0Z0kcAe9TJZZ3FrrAdE71xzCXafo
yW7o2dma3Ky+D5EDOS6BQmUpE3BnzKi22tCNh2LSJOoflf1E7+CXVqebMbVebK06JB20nEwrYTNp
8a6N0qs6SYzbpBpgCwpWTO2V+X5M/GlTlhonfBk2Lmbk/hLtUbQYsy68sBJl52SKsuyKDtZWuTIj
eR9ipr7J4vC3ZYc0RrrUWsh1ANfUbrZ2mShX5N4/g1baJZWDaTE+gGa9ltvwZrLBlUTSunKUTdlL
iSt7mN2libI2AO+zKra8/W+jjxB4LUzbdbn/OY2Vd/CaCs3NetfZJRrjtvc0gSyPJ/UQjN2VgVXf
6j90CR2EonUUtyzrF27+bwasojpToL/gCfwfPSlZH0CRBmAKyjMbtpLf3bVyj1ShrF+EWhQua+gN
lR1gjaHbQvrlogC0AtF17HAHSV8k3bj+DwQl+1yuJICbdYYwdaShomrrP0s4zKiSZOai6RB+/HpJ
i53neNaDj0EvgAIb9XtVJXX8uM0r9Jh037GIuQOmsG+28U4oSZytLs832/c4NugfZAPIh3Rx3h0d
4KOSKQkXZc39A4sN1mFEwkCfljYf6vpfD+pTrieiGYhJCD0CkDTz09y0crtUA+Ehshe7VOzQY3Tc
ESNYi/Vztp506iUehZvvu/0olqtANCc7Y12jOWJs3hWbN18Pa1a7IeFiVIyHQopswcOZHVh/zUNI
FMgwMf9MJmKnl28FE/PrWPNUT8QCF8anovxK2jyL9ddcNBTa20ARIT6KeZiW6s8yGmPaLMzRr2Oe
eI3MQlr5MHDEPWF27Eu+RQ7W64or77W1UMD3d9LmH5iL2uc5/yHObGxofwxpCx/j/SYw7bydk+5a
+QCVrFoNq3zdb6ckW349NsycPkV1qOPadOO4U3FKi6c6WgFyZwVF63E/diLlWxk5N1ODYFRjQd6X
11OrrSMpBa2T1I+dJMvXXWQ1t4YhyYchQol/mtbTpHZuqMnSNd45MOKj/ns8et9bucCcpIzXoVlf
yGN3CKvmm4KyVOM7D8Uwjhs/azV4jbRAvcnpXGgT4cZURx98Gbq+qTJ896xaOjhBeafEzUqS8hcr
JdU15REmT33VWLgJ+W0wrCorP2hFFuxVL++2Saqo134YN26Rlv2ijK3p21hN5irLi3FZ+vWjknOp
neiiBa1muBiJXMHz8ladYQE0DIFy54ZZPCOCt+gi9cLpnMfOTFsUoJEMyPsq59BKt7S/r6iN4XDc
FhCXUtw1WSUbvLLGpZPa8HNR9bHsbeIU2sJKSNebAk5bEXr+ppKd9jqksbzuZWv4luWyc1VyyCwS
OHaBZdHAyB4mK9wUSQnBzXdeEsz6VlI57CaADIu4qkbMcXV9W4fBbT6i85AkWnGpqv6Dp40bpRkV
JJl12oCF8c9qwr9nqCZrkIsPREVrrtT018EyqdZ1xjlhiwNDMUDXQMSCa15JC+61b6ZSrAJxzKic
N404eDxOoHHiLsaJ9PVE1uY7OfdomysgN2l2BmbybJWGiQLINgeGkOSLctVujfvqIrmpLuiLPmnr
FnqF4zZvvNG330IUOd5RZT+IhYUiAB3hdF242hlYyXzjmD/SbEH78dAUUwjnpaFdmY4K5Mtsi8fe
Qst2ZYfMVQl7zM+3X7+JE0nphxchnupoQVtIaFDyImrewyJPDnj+nNkQ5wVFMQGOQ2izUzP1Yjij
Hu+6XhnPwlk2OUALXDClz965FPGSjjOBeaxZbt9SjU2oLlENoVhxpb4pS4SltmDPEVy2fwdbNFWQ
ZBKVi3Ntj1MFog/DnCUhqPJFDVANw8XP6FIdF9BlNzpoCv823UfX6BI/s7Mt++W0F9Ki8bLdVpfn
HuLz1wRHZlI6E5JNGtfej1+zGks/MYJWd6361rEeEni1X0+XeYuNn47ki6FxhKOexPkgnuBovsR0
CbreyQzX+6Hc9G5irMItyMJwJbpsSbL3fmtuivLyuULUPG14j0spD710ZFo1Y7ZgI8Vz5Lzi7WYk
14V1h0dH1MO/Lu++HuD8gBNxyO1kVKUdnarhrGKgF17QOx5SMUn9rKirAYlG2TgDjz4ZQzEgfdC8
UlC4/fgOVT/RoLAXhjvpb2OuLaIkXjZjcu6wPjUZ2DhV0QqmGzIXAi8NzYd6yKcCXYVA4Z0ofuA3
tMAL73dJjYCk5MxmcmKpY/gmZoUG3VEjT/g4Mj0y4LjC73YRL0WOG90QbD8W0RW2MFt7OjcXTwyQ
CwbF0Pd6LK2yj9FUTvSmkTtd1CZH19/WAt6g33erYAsnd43y+OpcUedcSPH7R9PfSFsHRhAh6+R3
ND6m5wAk8yajWF8fxjRbwbk5FXZiDDolPASq3sfEFSMoXW2PlckyXJ9bWCcmI25N77Vzrk/wdD6O
SMdTFYE8qhIKCpYDwn9GXbllc86z89NtRgzMQrKSfQPzIvAZH+MkOjRPIzA0ZmNxgVL7QXL9i3Gt
uahXn2c5ic324zlANIxBOdlRLbfm7cw88eTGK4im3wq/3fEyxalIbRf1Dmum5Vk788+Fzo/hxOMc
TYsQd8uytz1RhROy8FjyHUAHrpP9uRU256yK+fG+vTuIQ1IEm4NparOAJZJSIBewIfnWv1I3FC6w
n0k34pWiZvSMUuQyfVAvCk658gzA6dMKF1cqoHjvrrIGGimzz9hBIpnsokUGAbpa8b3ewFXjBqz9
jM6O9Wys2dRUlHwoJk+V3exCsFBxMFmL0xvHy/Mu7eK5jyfMfFyzdQfrIChUYA2812yXUiSH9Cok
AaEA/+kbnwONzHcSEfC4ZjHLVKZaLRQvph7TZdbvRiuwufRr89wWOV8Hpu2QcuPcRUcAiuF8ulDv
owDfws4XFYvaLa4FO1O7dDbdRv7mnGnwi3Pr4zv8GGw2pEqB2+Pl9eR21s4s7jTuR7r9ZDubZrQ3
Xx/T82R5Pq7ZgpOHqbXzmFC+El5LSbepKWpCfWqj0U2C27Gy73Tp+euY851yHnM29aO4VjL+M7lm
/UvFssapf7X929cxPu3/8yCzOa+2TZTlDUHIB4ThgI6NBdmr7OPugMZ/wQlwri31aWuex5zN/S7V
7SCYiCn2FERNFuWjaPJZm2xVPJ47bz5lkPNoswwrSAwvaMUs0UfCTcsM/DWk4ZjisxsAcF4bLqI0
2MmtyrOM73PLYZZ56Y5T8oJF7I22DhREg0mI9pOruUKQfHF2rKfjkYzLOlTRT1iokf2zHdpCvFnj
t74qN8qVCYAHgbxFuD6Xm/wP3/GvaLM3aytjrDYj0ZolqlPhNllj0QmiwZX/oV7t6eX+V7jZy7RG
x7S9iXCSFOzCIH1WZayjvbeuaX77pbo7szLmV/Y/8+avcLPcsqoMxbNywqFpyhDp38HUuh9WypO8
/Rc/nKU4f/yK5tIQeor7lm8TLNqFW9tYRus/sOVkq6P3ePZ2Q5p1cnhQPLnhmApn+OxtSqYSSt6I
EmMcBj/qcfweNba+rM0Wte00U8pVjgxfk8lAwTUQRpiD3NmZ9Kvp0BhUS2pKFZNwlaNIEyv6xpLB
sFfxvvcAXQ/ZJgMrjZxkk6zSOsl3bVjF11nWY1Pd9/YKn/iJTonFZVWzraUeVNvClnE7NnELzQ7S
UOrXU+KMizKvEfaJ40M/YaxqdHq06upyk+YlPwRJGcUomkUxRT8Kc7qrDXNt6j7ur0LPBmHPUmPT
tFEVHVXMcjs0orpAv42QhdUseiuOHt+lhoY7s385lt06boxDoDo/crmlmYNwrNXgWo08YYGmehfp
y8KHiljjd4s+jo4j2OAvHTvFkq7yS4QhqWeVTRhsO3m0dkgbxVdKRGvK52GRCdVXU5cidoOh5iru
1QyRsRxmiicpy6Du5W1bZvLKGaTxJrTs6pLOyK9Rj6+aNtZWVWmMa0lqgQl18l0byf1NSA6I/GCp
7Lhg+itV6ul6p9MC/9/rZgKf3+Q1OmiZuZMmZ52Y3Y2Re8gXoH65CfTue1mPa8VBDziOHHuDpOp4
08SWvFbiGApRjZ6U6CNJXhq6Oa2lSPSYLJpNKk0npIiWAzfNpSQLJTL6UqnoUBWiV+WpKEONqtlg
6p5NaLxM+R7BKyQMRZ9LHg0wELS+6Bnu8BfAurzWk4VFeyz0nJdJzrAod371Eud4LjppquipSTBW
tqboszU+zT3FjyWwUmnzqIfKuhc9uVZ05wzadE1HDl5JaO4pBupkvoTCYyT6ennqrfpxujCl2G1i
/yr2e/MAdrd1c9EKjEVTMIpim49cuYFoFjp0De3Ge4ZVfpiKh6jUfqPxHGHv61VuCKFt0UY3HdZz
RqpNG000IKNBpduPAq47ZfQ5e83x+CA+WiZ2BqCy1N4Sq3prZenGZ/l9L2jurAqUtVFCGy76Mswv
fNH5rEUPVHLyN0d0RW3RH81olPZ1+VKl9kMr2qd5TiEX+saareM1Ey3WzJzeWklLVoZnFC9Vq2Mt
oxYrPcNUDj07a+r3ttFcSGn905anq3KQpn3qIWU06munb38MEKWdHO5GHh1qZkIbOhvFS56HvFqk
SupmebCWzBcbblTTB8vBgH/edyuv7iFfDXvLGN2s11aNIx/8ol6p4XOFeJeueC7XS/Rs8aUPdVTy
8O1y4l0cJisqSpcpKoS4i91nab1JRohtrbLN5QC4sHOfsX5bRXaTUX5IurzZVOgoNr5/qenwMHXj
JQukA852CGpV29KAN5xpqyS/j1W8Gi3/W9XgNFBey431w9HbTVuW+cIZZLcdsmUxxvQHsWG2bMlb
jEJKb8CZPRgPDf+zMNMnWtZ0nqu1p9vLnOqM3IRPmTTiQa4s9bZ1uSvc1B1HHfNv9CV0hseFHE+3
YWjutNxcy/5DVvC/UW4OHBUdrd+lR9u7t5CqDRCJyuJV1Mj7ANCRXA/sk/Zh6lNljZDvWg+dLSwd
iF3lsmvv7cDZTg1sfFQuu65FHbFlhv2QDVxAqT3qaeI6KjptanobC7lQJXTQKU21vdSXC0dqkNn7
VTbKvoaJP/RvsoSbY4RbN76E8aZqfdAVoLvSeyu0oJRbbtfatH8xVI6xFh7h0fkwr4J2A4p/k3bO
KkKay+x/OtW0ji0Uv+z6MWiiTZ73Lj2arR9Pz1VPhUSOlrr9PJX0OipaismPpvC3nT4uUs90RyS3
MB2XFxX0uTY2L8wmxF7bEw4O7LDWxtZCoqC6hWAxPbt102nYJdpK49GmqEnZ0BTwVHVZ2ZzQUbiN
LAhb6o2q39hmsTH77BefaRmwbchjDGyu+K7mhrxQbX8bB/2F4KCDpUOCB8ZfmV5Khr/IbH6E/cpP
71eRNn2PkBDMJQtLKM0D9TYM35U4uLYarV8GoS7vfRCiK7NH/dPIanmlZrl9aAo93E5G47Nlmeho
p36zHps032mt41xM2mhd263CkKX0VvPCGwP9w7VNn3mXqGb46BcRekAmf6BW42rRemWDdefERh0o
b9pgJi56CocWzSq7jRFBznjiKfBXY1zFq9hHwtdQAulOi5AEMPO6f4jw+r7u1K68SvMQeyQDieVr
uW8LbEbjrABnYaVrr6dlQy/LXPgpiqNVb2zgfZYIwiEjjTNYs0rs5j5RzF91Oz7qSgWrI663njdd
Dei73fRled01/HU5R0Y1crTrwG93koGAnW9563DsNojEXU5NBaHR3BZI0iIP710nlvVz9L3n1Gvv
WxXaZjJokTA13eWdcYDHdpVI9tZLkzfPRza7lkHO3HS2Z64mI32KUViWGwcxREQXVS3Zqi29fsfi
FAH06OplwJfT86vCMXZVq/WLoLFehjJwlt6EUq85dNu2Ld88I2t2IDv7xSiNazXhb8m9vKsV/4FP
Ky8K378Z63EVcn4UWXywiv5QRGikmEYAHiEMVOZudRVVnLhBhp98oaTKVp+MnV01b1UvbcxQ21Oq
9BeBqq0TRYJ2DbgZwitHWu/tQjvbmp261SR1G4yo1E6Rt4rjeJMP/S7Gz7Wvo/gi0EBcePlB90uE
c8PoJVQR5ghah7Vq38utgoJw9OT3SLrrxZM85RF9yuppCM1lLvuvcWk/g6W+6hX5UR20fZ5MF1MX
vRitGSymsGVbiafX3jN/G8aYLKqpKxYWszgq+f02RrIwD1YFep+LLgtvIr2sF5nfrGzPH912hC+p
ScoKKqyx1KvCX8QK2Yhqyk+SpV14OYb1XQ6iMwm4DHX5QylNy/dcIh8QafYVpAvtdNFbw6Ezs5VR
Nuiher88FMEd29misXerdCiU56goL+Mm29W2eus11u+ajSFjhg15cAfK8lJRMGP1vUv+9K9acu6C
PLnq+3ot2c4lFeRvqhPt1TrfxUN0ZWRgy1TnITYK2/Vs5SFU7F/t2PWLvm2eS8QCWRKNtUB9R986
lte5tdI9FVKxxdMqXSi+Eu1Um/LlZNRXMM0mmDGjjTZsuPMCVJWn7jLBSHSY4sckjr/3o7oZB07Y
dATs3oFSatNXX7LvqoAlBzXzN6f3g5nydfNYgi1Z2AFt0uJSUelPjwjHasWYfatRot+NzvhjqMeH
otc2o2ksG3NcjxKqlzUKh9kQkQ5EQvgSuX0AOvlThMUrE4Gu27B0xEQceuk1s6d7zId6TBarK20a
f7cqCusDPV1dwyYZCNc+ldMXWR6Qog1X4aTHbhVDtO40f98E/WHUtD0LYo+UsL30rIk6fMGGyZmP
sneEPXOi/8Lf+bVjW1rYaetqucbpVE4H4GQXyNtLW3rR6wkhy2pk8ShSGC30arxwzNy1A4Q4zPQx
iZCVQT/yoEj1pZWnG0NKLmPrLR04oRqjeEhqZPc7iftBqXULp1CpBGHOWbW/UEx/smX/d+ADjCpM
TJYdTXqCyzNxS0VkZNAunD6/DPzSjXrrh8ERHJfaa9gp0kKpjVdPxumnjX70HjegSKGPbeXSo9aj
Zapm4WUuUgVHyu7LNobNZt9ISK4WQRhDvDSSbdn0qAIzo6sWRrVUx+UCF6GdZ/nyqgoTNOaKZHKV
vn2KOFykNltXvXM7OcMtusY3ehX9yNrkUberYmHHznYYi4OaxKtU1pZJaB78BsY6FgAUYxP7u5Xr
E6ekt/FRTsQJ7xuHSbbuFILaqfFE76LBUJt28xT18FPHSzOLHqx6QB25MDeDniI7Xj1hMY46ZFbe
TLlY51N6x1Z/kWXS2gi7JUd/vPST7DCW0sbu7GtccHaKMUU01skKOXEKHHQ73+3kimoHPVDy26nz
tpHWPXMdQCo63ISjso4zdHnKfOujDB7YzbfGcr7RdVkKZrDa5ocyTK6bUv2h90bnanYScX4Fz0HU
pasmZ0RhLm1K9JnzVqO1ikx9KQnVT5P8YcgOpRT+VFqUm2XtWjPb31UEF551JlSptWaZ4k62CAc4
skbyFox+uBkk/9nOxnWlYwzOXqFnKCpYgmui2jrHa8fjDkUPwY9X7iaSTxV8lL6DTXSVBpftbEJy
t9iUkvQ91IPvEf6jTq+8hjHMFZxCb3WQ1wmYh3XUJmslNZDuTvZy1jtA6kpvbY+QUp2iR63YK2GM
KnV+pVOKd6vcXutNvCk67anLjR+j0qPZiXomc+zKLo1vYAIlV0Is2MUPCMyzlz7ARU0Psqe8qnzG
BRXedRgmF0oN+qFwrBjp/jiqyT69KruvK+FYYJcIqyJ1Qtkm7K7Mhp5W147BVpLsWyVG2CUsuO3q
RZ26Xh3+ir0yWxcyiVKdsVpjc8B76/+ydx5LciNbmn6X3uMatJhlIBA6UjMzyQ0sqdyhhUM//Xxg
3b5DZtGK0/teFI20skxEwAH3c/7zi1S2lyItP86iN48YYWNN0C/g9DItb0buNSkTbn3rJGgVVEJ2
hc17xrxaJN9zp3lh13wp6uC6VFjr885edcxxjZ7xRpomD2YiSE+gO2Awt/WadjcU6Wot018zB0kQ
dp4fMtNC7iyxBJZ+L/dun/hbNuaH3qv2SeNfdL6hZ+DWNKX1nYjlPkBjFKYJhWZpB7cUoXs3J+Ci
arR7XXVn2KFWlOoieXMKHsWpzusHlaV5utH1tY6alk+6H3DI2M2DU8/HzJpuZbDYh9HX8IpwxoWt
j2JV72CZD6P/ZMrm1VpNoadD58zJdnHKBJc11rhPNaidORY6jRmZo9hNE303BIe9OQ4XYVdHqo7X
QSx3wvb6yNL8J6vOn22OkGzSD8noX9K8edBSfBECnsuivJNTRl5r+5oMpLs4pjYTFGC/zTZFa+I5
6MHL6t7SSKmPl13j9g/e4J9rWx10P/7SDT5HpSVCM3OHTTrkuPIa96nEzLjUfdyDMZEu4cpOmaLl
JeNtqeWlr7LH3On2tfSIRajxlydM4JNvNHexj3F36yW3rT6lkWHg8j7UI5kbCWYVPQ73RVWe2CYv
pap23tw/lrH9OtYGunWcGELbilFITYG+CbLhza6MmzGQb7YgNtvp9+yooVzcq1g7P73ZTSUmXEub
3WObHLIaM4srb32rOU75dBy6dm/nBJkQ4lHWQWTY7a7TMcNVgX2UeR1sYqrxDcXjkxOoFyOr7nNt
uPprNWj240ka5ecy7y5zJ4/K6R7ylS5lmF5J1T8zxtF4q/LFvMQYoi+evwf2vW+CYZ+ife2EdRRi
cbcIsO/aMbtJ/GU3S/+SZ2vsPTE2nKCbeeIBS5fiE5b3D7TnW5QV+UYL4mqf1ZLBNmkowxDsetf6
4gvnJZnIhZn64EHDAIC3Ueyr3FabaQUUbJqWEI4Uex6WrmFFIrbjA4GYGnBLswQyGlvve+77ZJfY
d23rvSn4caGKW6jVRpmRSksUek6RvVFFGj8sPbmD0iuqqJnhxU1eFRxx6hLh1NrfIIkd8yq4kBM9
vLTrd6LKyi8x0UHhUmky0vpMbOLG/twXqr/my0DIxKxOVV81r0aa5JveYXbj8cpHC3Q3JsPwLqYB
DYNQ32qhSAfp5209JDSBGOHc9MB8m9zCt1uTEOmylVJnrOS6wAZnSddd1O4xvVYrB6+Kmxu1svLI
AjguZvtVh67H80sIiqmd/dqOPzcmPbC7MvxgYnDirKw/ufL/8rrFyx5KoMNJLaEI+nF3llAGB6iD
3coh/GfQ+TcjH0asumEG+OC4wXu6YwvE45txwELgGo5kJPhqln+YKv1NowKubZGgDk11ndWZ7+UI
RB65fVfAfB/DZadunItzSHf+to3Gi7vpXzEWhCxETIjzh+/2m/EqwhhvVa3iLwzX5R3iPNtGXXrU
XVxYD8V5pfyuAYrjsf2jL9Pvhj6/XOsdeN8hY66GgGvN4bDtb9Ayf1tHutCnN9ODcyrJTtrBqf/T
V1xHcu8mkgBTjP8xiNSZt75jtwlZjvPk6TPznuKmRAKFBYZ7HHcGgRzPqzC/ePnnB+Y3c8mfL/ie
RJ16Voe1OBecdsNlzeWDyX/MT39K5fvdmHC1dnAYxMPH/Zu7pru02tSnzHVH7mf9VD0oKFjZVW31
HedE98cFXMWX7+8k8c7QNlysd+Fxvhu4FlNZxnTMZuh/mCC21Tt8d1FzXJPI35YH+7HfAvyEwZE5
xFuzq6/qbP5BF/S7Z+ivTNZVtufBWeEj/kSyaAerx6ibEX0Pua7FkLBkvtVtymdCfKgK4XY4zcZc
B6TR/3hRf7nwu6coTVQriaBlVL/DXnY/HCyY8eYfjb1+N7/jOjBkYMajgX3PPWuFn8VtxXXG0HoF
ot3rxyVcIAtiD/NH3fpvr2Yw4QLK8nHpfS9o7cshry0t16EGzHjDpDsEPKuSdOVqaU/9H2evv9lL
PRjAsP9hJ8JQfD9lnkUp+3QBTPs0bfWIt3Gdviah4azuOMdmRy+z4xz557X73faK/YbnIWaHroIN
8a9PTQ7QVhBRYIT2dXo1T8u2OZWPw2f3qN/qX+QDOVx7eZ9++BOb929EHZeYQdbQxP3FDHS+8a/X
tSrl5kuNTVnSbqYv2q1/YrIO/04LhxcQ3Yj/sNUiMxmRBdNu7+OfNr+/EUz4AK5nEupK/KOJsPrX
D5CW5hwHabCEjQsFz603RH7/4eb+/RIGR5cN0c/FJA460q+XcIGPtaVlVy+7F724HTEK+MPq/W0D
h+b08xXerZ7bDNZi6Vxh9SYztkmE81p9pl6IgNnPcWTVf7rieur9cmS8u+I7AkYztm1duFzR3ju7
KwIOuFUiykIOjSjlqqG++f/wFnlPIFuzfn/+nu9ejtFNPaxFfly1O2an9SQet6v85k8Est9+PbYY
xLiQ8bGP+XXJQFZT/KC4UAYs4surXB6sUWxb45BYb/+8eL95BZgUechubUTNvm69u1axKN1Jig44
MhRvLoeFtUPwds4AIs7F/gt2LQU2ieWJSKjxYkXZrf3wz5/gb1sOd9XXTR3HZsyH3B+n6E8nhsi1
oIvX41+mn1oK7ba6S6o/1W/rt3j/wPjUbq6/cl6JTPj1jia2Pcl5XGYSOgmkxByAtD3euCTSHpLQ
uzdfuxv3i2tuSFM6/Ph6/+si8V9s1D+t9OpS8W/3iZu3AveJ/dvypjDFSL5/+8VM4seP/cdNgkEJ
rhAozVyb9GLe43+7Sdj/MhH/Y65DVa8bGEP8PzcJ41+o+gCwPYyaDdK3Wcv/dpMw/kUnsG7l8C5d
gzPsf+ImYay/6ZenxkGUZmD8h43o+u6/j00oFVBEXAvy5L3e3gmG1BFlAXYEGhLdgJZv21WFGw2x
kzMfN0G25taM8sa1njQS1cleXXGNbFO3aRqZrUVuqwMdIHe7Y13LzwbJY32/Qz27xZ0mnDLwI8M/
lE516wZFshUlM3Op4Op3Fg0zFGp7Pqdz8iLJExqV1eyM6aWYqF/7+lHYaEPqWjvUMihDzRyzqFbk
m2UzaUf6xLwHEsq1NO3v7UQimdUzD1g852Ne49Mb5BTbIsW9JvOZs3BQNnfNUr+VsvW3HZJSgl7r
OJp8DA5To/gWmOnrlDc7MSek1aBhaOaIMzwJHQ9sTQlUzLoKXcMjFL2jS1dWybhucLJnZ/DHmTGe
PuAcOn5Q2tduZKhTG9p9Ym4dC1K1HGp5zVo/nJBzpRNZMyCmml6cCpfcODKNUs+4NRvr0LQlU770
qyXVUZjmfvKYsC7NCZRV2wpPa47jWLj3ddYQ8ZdLHZDk2mCkfgzsVLxMY25c28SH1Akr7FB6T439
VRdZ5PZOSEfvu+qoxWQrbWIDzEWZeJKO9TnIcQEVie3tFa2D6jJiScHXeqlI20YedT8XBNE11G3V
7qfX5+6v3eqffUV4HGlCoTthLaJjdPLrJkasaJEGTTkgXfnLa0ru7KOzjzeAZud/n0H/u2/9F1zb
n2783/atm+Tb12+ECJVfv/3smfPjp/7atjx2GRjrTDEdj02Dc/o/29a/UB2zW3CcmRzcbBz/2bYc
6184bOg6P4jl31pw/mfbcvR/rR6A7HSrAaG1Wuf8t/fPvx8LbIO+TP8H16DfPCY/IIGfzjrihyhp
fS+Ao4Z6DkeeXx8Tw18YVWQtFo5kEu8MbN5I/NQfwJNS7LHza2n0waGcAfSXDEKOW6UdvLVlxf5T
LH+Lb0NBwJUYlH9RfuZtmqRBzq8PqDtVsBd5T9qqYDeYPQ0D2nYH3Xa4ZXvYG+nQHse2CfbKxjRR
tfmdAcXQMOJrNjChKCW0k54dYJcSJasZhrbXUu2bi1fqna0b01XkOFtWXhNmcTKf0snvLq3VEGPZ
6uclB9Lz0IBuIXW0T64zhpobMEBxcu80pYwmRgznDpWwmWYRbprCrlxAzaKfnoXf3N33rcp6d/G5
RVrl+Xjacdz8end1m9hay2+JrxX1HbpUDQ0qTdlUNcZDDcEFb79N0jRR5yOMtbv01XQgVMwKAoaO
ZT7cOOstIKrRrMbnyQNv++fP98O5793qOyDd0Fg5/oDF3pXGOMhXBTwSfzMGL07TypN0xG3cGva5
nxhACkEiZZBoB/JvycdqyHbOstreL6547P36Evij2rKBxycvVdXZeQUUJ7hamBckiPDyev2SBQ0z
cZFvO29d76QP9nWdfXJrwhTjzL398QQUA4NywgJ3PfYq+8WsP5JOfJy8uo/Aw4vT0t8JkezWad5h
GuWyg9yAkTMlbmdlM/ipOdyYa9h7RX66GNz80XGlEcoaLxxn7u4Xe8H3q06+20On3VROO1I/WtcY
yfdtMepr8iNAKJmWRmxm8Fk8FszLlp0DE+304wEpi2UI//nm/+gX3918mIOInDzUVRj98/r/jH6U
Atd+L2viTZJmzLXjR3D9/OgK466aC6b0mHhvLOXCU9KRXsVS24lmfipS79lyChhldVETsl4gtXeR
Yjt2S8BrMXlHKy1fAg8sXFWw9+blKKtluhn9gJhayxcD03zPiiw1whjU2qgdsiHSsU/aukv3VeC2
sa9ISQ0rfzQgpSZYQ3MyF10cSl0SEOj4R5dZ+TFIyuqms4P5GMcETc89QatzXql9YhfZdh77gZe6
qa6tMKEYtP03OSXptTLt5Apj76PdN+5eqyAWB6Xa1zEU0XL9wxWKCXUzJfu8tEZ+2nDhn4pjwCzn
0MIY2akCZ+o89z5IdwkObjCZmJuQNtgbAj/xUk/+sFAsCCvx60rRCgSI/x3fZBd31obhp65jtOwh
NzqYNqqS407IVY1ZAa906V0vmbe3gXVnDwNh2dWNPhseydULQdepfyUCzovmQi6bXpGLqY/zzMDx
sxk0+7py65t4TUyuzaGNqqV1MUCvZSQ0i5zMlEpsxr+EfUkVx5rdKWwDrSU63mS8SwjiXgW69prr
zXlMJ+tMYmG78Zy4PvpJOu6TjOjlONOefFuV/EWd3JGguaZp8foKYPMlRhel6wjRWjCCn/TRhA+D
S59fPSU6ZDrDs44yjlQt5jMZ6lFZZO3BnNmZ+zTC47uEI5zd4Mr4mgUTSXJ6366crENn+9+1Govk
WhgGrufTRPynm+yq0vgy61SItjd8rhwt2bTxMmJwXXmkMN+ooib2sra/WA6+G3o7DlS/BLcGs7iP
K5MZnD7DJo03I1q6bR/4Cq6S00aimvJtMPRGZDgd9KNxDqJEaOTzujnyItXBN9WUFipyTKMBTxji
XLvpbsmuPOSk17figJ+v/bB01kNVWZ+F1J4yyf8Rrvbi4Wm44wpyM89FfsiUhG6n200UpGV6xAWY
PI4p+5goS56d2t0FikzQTIPS1lYGzi+Ca5Zmq05ObH7MzJiRXDJ9a1oCPDwt58WNI9dJF2xY+JhB
o/mXrPi4mPG4nzv/m15nsKdab9/XcXMym8XeeAMDwcF4NTxhbNo1bA523Wg5DTSNUb/OsvVOFhXp
ovVRPo2PrtJupZUc+sEvH5EO7chsLsv+Y5sk9ZGoCogN6Ro1i0q87gUbRlDvixRH/q4msDboglDa
nTg3uvZUdY61r0Y33+WDa21FMug3M/tXKGL9OJIj2xgOSrkG8kCaSwj1vg2ZKIm/5n1+GTqp7xmD
H7LOgsm1ppLK7JXO7MYeSCxNgs2gVypMh+Mq7n/snaYPVeDJ0PHLt3S27vycAa4yq7CbNdjDrtmf
S3zGbOXd1sMTXIQ1zD1+XdzhCxnNya6zGMIO0C4mRzDWOuadAWWdCPnGK6HbE0/bj1a59ZfsHAeV
PMxxd9cHeNkI24h6bSboFaHtOfleIOs9MuZ9Rpq9s3M/O0xl/qW3gxdMLiJBc7BxrFM5v6WJB1ky
8J801d7k1vwny1Dj3SACrqQJVo/ADHkxRf2PTeqnTaj0B6CZapBhjLSH9PGGQXAH18fgRZad6EKn
ZcvtUxNHOHheUNAPZlEtO8GzulPJJZ36z53pvC1JdWMS5o3pl6NtvcL8gxb6/RTqxwe1sd131pQJ
wjTeFRVEf1YcoaYM9fu49eDim6X2ZJhsn3m1iLAv0/FiQ5NUWqm2YzFWUTVs/vls/XF2/rxjc7PQ
lQDdgFQZyL7fFV61K5KJSguqQJMnZ4f+cAis5VQTTh72KgiOZRc89UtTnLusgiBLYHeUeVh6lx7O
UfB1FhI5rk2cGCfb1u8xvVNnOElFIAfm00nIUbWnmBzOGekRZM/W5m4aMv+cW+ITw+3pJqVQ3VJw
G1crJQ/dFAEOXsJ2TkS0OKcaglnSFuaDV0RB5+W7Cm5ktCx9Fw1rSdxNzSHgiINtgZ1G9613xv4P
DeLaXfxyqGGticHmag5ssJmT6/broaYbrjC1ftQQVzTHbsqGcx3b+yqY1bkwHHnjVfdxln0oh7bc
n/+qHho2mK1TC5QmvoDMkWhO5MaOc9ZMGxuotCROtrX7zY+ibnbL5QDx8LaMhYL0OsbkzVbBvirh
7NdSaqdy/ePH31hEtXfi7KoXjn6a1z+GbtTJpl5oKQY92eqD1ZQ0+LdDsmgnU6ZhY3vq1qKihEPU
kNkmtpkdUD/U3m3OM3ZykFho4NzgGfDsRzHcuvjKOFYvH5euZuSk/UnCSMLD324qoO9a7q9enoS7
rs3jz5VCO3p+mWi4EnWL+7nohmmztMVuGacRYlv5YJWwGge6kc7Sdihoum3uFu22MbKXpk/x0JCe
HsKU9sbTsrjlpikoH7QpuxhZ7SP1kPdTnB+mdHj2bAYRXi3fmqmEXOo/xUTrwkr/YEsC3z3cRjZT
7suw8x4WH4wnm4nRU2M+Rs5W5hmuNVrtHfEbv80W29gAY7y5rUnRNQgQlsT8UnvwPBvsFjfVkKJv
ABOyctHuOJphKZFL16H2qTREBu4+nQZYyDiXuqrBSGh0UVQpXLx1W23dgnOlH9Id0enPtnBvpyI5
DYX1atVpWJs5hIlq19jpW52V9tmDo+fH+JzHLpx0obVf5NAznMvwO9BaRj50UxvXJBArDcrNwgpE
rsfxUZHFSUlrPhIitCc97ySyESbWyDGJjwL3vLaGU0EopqfDSAjUd2RYsG/6pOczq0sRNM5GwTUG
Nk+zMM5HlsdxMEizGeObzSD3vS5fpzGghSg3KHCdjeP3UN11LYXe7uVbN6O3I65SmdYQLQGKxCwe
epQ8EEScdPUHKm6QyGykGxuHzFlaoulfu8XH2Ud9sR0HG8vGs08wHs9T/Oym2rSp7cEktxm+vY5Z
8uzuW0ID972xQOqpPvIhYbDapnYbfCGL5uCWjn7nUW7JTDh8ApYvTqYkchvOf8/LTu61UElKVoBD
YJhjbgbl3WsuCgeZWPdrcjKGARBSLakdzUy5d8mzNlufegE1V7Onq7SmT6OjDM7SjrBu44Fl+MxG
m+NQH0RLbKd3Xgtonuclyu7SxewH9tqEyU3oxra5CYqqvrf9/HOll/GunriPSxGPW3xA3mII5WyO
e+FCrVaBOpYLC1LZRX0N5u6aazoUoQIudzvr56QwlsNQiNuld46eyhXtc5VfpsV91H0m57ndvvTt
8pLFWOw5DvLM2RdPTaqOVV72UQJ7LtS1Nt9k5gLZsPCvWo8STrbKiSjK/ABBVdU/FGnu7jKsl8Ng
KtzQujRQ2q5FftNo0Rg434bAE5QrSYBjpv+pA3+AqtV0aJywHyzmYz6hapjzTm1F/czEn9cqT1+6
brIiWACSCRuJ5kz9vS0P79kKFuiSs7oKTRJ7T7UT9za/bDSsczliZW26COB0RNCxWwMxm9FYQmwW
vnmz0MrB9P5qNXF+LlVJLrwpgJeJiCeexJzpfeXsDttS5HtL+GrrD8200xMEGuWydQ1t3GABcmem
bjtCA8M0whga1EmjBw8y8W7Rf2EvZaeIbSD4l6XsMFCRh4y3MMS5xtnUxlalhonQTYujIs4jMr+R
wIAWBJiD8Sh29b2be1GeOTBuVIPpnTk81ZRIeeG9TvP4NGGAdYZw3vCc05c2THUbrdk5GrIY209O
y6geZUolnNdnbVzqnRWMn8var7a9zTbZLp+HxUeFQv0KkT6/l8UnWP77voU/1S4FNEckYuaUww8r
UW2xFWOqpd6aPBf7ml67EOOroc1Qxdo6QzBUbafGQGtkoVsbafBsjqDQyTuUeaNebjJlCbLrETsV
TT2dzSIhQrREoIdx7rTTstHeira6mU0w6Rz8PxxpEKXZP1u6CbsYOddMHhUEhGuM9yO1N/xrkD48
hAq84GM3UcTTWd7G84Am2hQ2xs204+BitJyGUDFzIHtSuTA1q9i5eeUV2spCBSENPb49nX+Lp2G8
oejmVvszoPhAMiirGoJT3rMlYdA/LW9YDp85KPixStJGtKW+Yc1hqRqokpyiTSJdSF4asZyGwA2n
hLaq1AIoKVWGRrilc3BtrBlVQApHfXUCJG7+yLdVwSMJdMVGiuDZmGUXDqK9PNGVzTecVJ6StwNn
EKQ/E7OhygEBmcT90o3c44mGxnPEAZ3mFecUZ5eZ+sUBFRLcv8ioWmCN1KcH8bXTpJynIkm/iHxi
m3dma9cKYum8hBak862jP0EMVMIPg1xU26LWJblL2Xd39JZroxUZ8RmQ3cfTGDTiwTfs+WA1Gp1B
kWxoqc39siq9iq4w9r0qZkYi1dEfir3V9WehdARY3tZRqR1qxvRoNO7jQIjdVl/wltc1sXecfgIB
GZso9iUdgWSOs9RI5wabvoFzNXVFccjc6lnHej+uKTmNF4d8n03e0Gm3w1s3nHL0tS3AT0nBk2Ax
RHlo3Kxzhxhbvp1Jg5iM4KC9Voso7gaNnkD/opVmsCt694nBF5gYgtgbrd9ZcVkhs3P6bYsCdTOW
cxouSfORkIhyH2BgbU3BBzKFoHHgiTMfUepdvJr3pmoRJIyiGajrqoW1MtOtQqrqneNyTsLWXrzj
MkCJktotnrOK6nZRp6F1fSSDKpx9bz53ptq4nlbfe3L6ShQapxKqHDkNUxiUJBKkco56hXKllPWn
Qicky7XUHY6p6b73zY8tUIrI8pu4xmLAncHnMoGCRi5GsrVa/zr4bnPoKultZj1+Db5Mg/+NDaDf
OMP8zfO/m4vpH3pMBtMuaEMTsv9uSVAOm1kJrLUEZzMuvngwpcOckACZmttxHlvSDds2ggVphF3r
fo6HKQl5ABhy4emOaaFVHlK0iXTA2VuR9F8GlGRXZsrQ+ts7BBZ5pDclx3hRHoF0rYtHyRC2zh5w
4FsVDzpBs11x0GQ3bAOHeKs0ETwEsx2x456Z6YFeGv54GmK01Ubb3srKOXtdvpkpl2iymYL5KDka
tJ+Dhis17QW+B3GKION56nPrqrfsdVabd5GrQdpcGuNcgUif3XTi3k2XOcl2bdl1B0tNVb6plM1t
0cfHCXiPIyNZdnWVgMqzQZcdkKkv1K7y0KuXoOjMYetLYZcJ70BJyJ4PcWP29JEwsxIezDwrBFdz
vPHmx6aN27VhPS4U55BrQVt9oINQIoYxVHFNAQHupdW89Foa3CIF8Ht1tyzFZ0MqUviUihKlSXCP
4gzmeNdbDeO+tK54E0++Mdph4Ob42Db6s5x3VKaB0HGzaTwvHCGrqkLaWwnbZVMiX0+MFv8XwWzB
9zoK1nxxQ9+ct9VqygvW8WwBD208pL4bba6+p2banmxczZ1J5yeWF9i2G6TwJi+af9t4krax8s1N
MVVgQQs4V+7fBqO1nPuGNwed4LZSpLulKPjkONanIXEPaT6TEtUYQ4hm6tlp5cFIlvjCdpOdp0bx
VvIvsirjy6QxUcymnPpqqoazsqeEVNvaDHd63CKenQruKdNg4UzjA0fJZ8NtjQ3pfwFFfo2corZm
ILwW6bGXnqt+WI6jUvPJYjRC8V5fUrXqFzShn5xC58Ey4q3J6OkpsJR26It2AQbeZrrAupEYNpAo
z74mU1R7HvoUJ3iVXe5cM5jhThEc0znfddr0CSnJsIY34lNwLzzr0VDaEcAJg1vNzzayUc6d7WU7
fPs3GbxkckeKaW92PlG9tv3RzeajZ1s1sgoUE4ZhP+kZgcuYiLP5kVPsyu4g1pEK3X2ScqRUIgl7
z5oeICQnuyGrnPtyDhDfUpGNOIPvGTbQ2EyNBl/b6Y5jxA+YjwaNVyJp96eSLHN/hrZmWscgq6cI
1+RoKIM07B3AvkQNxNvoXbVJzVHdVhMoJ+foNzu9aX0NdrxOBYVhgboWYt4tnfOiB6l5SnT/vhZu
eed7fRyaeX368RGc2XnuSukebWAqZjI+FOjINkZ5m5U8MpOVVOdutg9dAA6OxBzDwf5Z9DOTkCo5
j0jJJ8P4jnb9A559w8YoLWqALhUXJ1NwwAsz/1x4Mrtkqmjx7rDdnYNobTJadeVcFlHqWCnqqcm9
1SQg8pyskx31YNeueVOO8YNrD8XBxLH98Ncv/EvLpryekRAYQYmUte+b4ADM1p7dQTf3jdXcd77Z
HrHtfsqWQd8UovHOCPiM0OOu73/MDeb+Wud5fpPWxVZJORxFPqPoyTXrOKfVS5zrTljr/ZdEl29O
/g33hE9lrPpDEGSHjOjOU1wG+qXT2HgFZ/tsiFvFg3aZ9QzRXeXjKVVo7vnHH5mZN5wESbObGSNe
nU77gJjA28oyf2rkrF1Lr9SuBd01Ejw92zVok25kvkKRCix1mmoROsIoH5COv8RzUZ6NidkmX1vb
59r82anG8qSc1LjTpRZxHlkYBTQ0ioHb38WdAo6NY2Mfl3Z70+uDvR/lnKIXZK/xKLWgYCDDEZae
HVSeya09dUfKuOYJr5eQUvzWDmi5dbJ8jba0Pkx1vau0GejZrrookbRuhlYYZ4nQMRcEd/gFEzPT
fSgzidISzxASiKGbO+D9MwOwPoiscQbrXTSFCqf6ri/zpTONftub3XQ7elSgPaiYySkPxTHUlmTc
q6y6dJnbP7Vi2C6uSs5aU/dnBayHKiHBGl0mhzi1SaMULsz/rraiUmjZvils47mK6T4Xq5pOGQKj
TZao/sbM2+fAGvO7XDXqeVoOC0ndL+uXQCUw3Q2GvsX6xHtahiU5zvX00Kzzgdypk9ByFo5l/A8A
HXzz0sru0gyAJyl9zmYBxdsUqewjJdi0hF58061nnM+niwhZgnkLzoeX5Yqxm6pjPFAh4EX/XW9H
yT+XrkBA2t2kdopnUSKB8TvZrsq6eL/MJf1L3hMKjNbWwqxh7w2Lt12M+FBn9gi44NTgxV7k+TU6
rp7APQVteuwfeM9GxuVSgyszo4bJOpr/sTSuCtAUK/eGF9+6QvOZ8O/ngal199JW44lmr7zSzuJa
wbYamDBzunJ6mpX81hK1c7Fz5YVa4fMCWUh/6jIYj6QDXj1HC+5KGyZN4Dtql1KhdMGsk0uODjIQ
fr/ryBC8YpRAP91jcdB3HVXiqL00dpAe0zhnOAewPJM5d0ugT34bs3kBVsU7+iD7VFQAQ4M9jDtV
zWq3MHmwBgS2yY1Il++jlDkSud7fjrH8Lk3pHgZkJEYesIWLmEQ1r+uJtINco7fDtMWhqr6MK0+R
N+O4JLX1weq6izU3za5Z+P3kFuivWKOyXxk9/VdSPQRexclsmcBopkHYtPQOtp3gHdoW4nFO2fxy
p4KeY89vuJDTA8LFYkGKG4uchk3WyfIZXJUc59R/bRlVHWvZ9EcY8sE+Txt929h2e9CXdFd3y/SS
t+gzu9FNsO+oi0NZ59ldMChapGHajUh5PqnavybZPD1ZA72I0+MG1aT+sY5NdVGmWXMUnezW1J50
MnAA4PSPOhKxCKMepIlM4IYaPbwlxns4E89MsIxo5PaymXuftWQ8QT5CLVOD66FwhVDcYt4QDN1H
IeIxrC3e8Fov+C1ew1kYIKoc2OTDVlbMsufyg2en3ZFYOIBHwTRON9suYh6FUHyozov+oe6TjXDG
mWbOeCmE/pDxBQJpWICCAqW64x2TtNLC/0vdeSzXjW1b9ocesuBNpxpwx9NLpNRBiJQS3nt8/Rtg
3nyXPGTp3KxWVYRCkRkhaRNum7XmHHOaLCIYjKx0ye7zhbKodvnUoEbAqbSkdA4bSuoxlTGvZCu9
rseNNW2KKdKdLqr3YtfvX9/4zgqggekzrD9ZW5sCw6MaFMMxrfN21XlQMhVMLN8GHdYmN0Dv4JzN
Y1ztwVxwvBtGzesoAXTaEG9G9CD+KJaV35WVSl+hHq66rL4ea3M81Gr9Yko2EitrJy+sgqLRNNvX
j3CadbJbGznagGZpLfJjUGDo9pwaT+N6HbpYoNDfi0tz1+r8P1PbcCMZ5XM/W3AjaHqOEY4x/oVj
RHAABdi1+FmPWxGShkA07g0nRgLYzWM0uiIAMQpIimhPfflCNsVo9zj7DqjnxnSMN+VatzET3Py5
cKxS6DEDEUAOM01ma313K5cj0/fMbYPyYPLJdKFX0j7TBzI46DQdTTzvHkzY/irsgvivduNk0qYN
G3lD9QsoOqZ9fFbT7Af5tC/kjBZG1eKub6nKUqLONjl4mEMdjAdZQU4QDA1/NCDqkZqP6uO13EoU
iig89h0u+D8h1CAiK8jHCmQMqarB06mKp6oXpevWim6HUo38edXClc2yCyfBdPueWkk9zYOdaydB
qoyTpEjfqMQFLO2rPbuuXn3GUXgax5TwXKyhjl5nOFN5+xbjqdCV5rozwtpTii+FHCuETgRX+swX
BIEJ14EQHMatIuXggDROSvPaPx3H78L6ojdCcRXnReODTZ+c2rBuQkUmOEhhMQDXPt2xt0z9Qgrm
Yw71BrqMHeNgc7VCnna5SBz7Mg30ybNhK9aD6mOnZl+l3goKDmQWwq2p9PGmn6Te08x52agiTUuc
FlFj3SUiP0CsLOSbl9I+rcl6XprVuy3Hyd7s41M3qvLGiJSflBiMHeTb/dxwDl7igpJMpju0fbHi
qBQXFOFE4YkUzFIr2bQK3+u1pz2pxdc4gjkl1Q2bpylI/b7KQBWkWuAubVH45doT7URrD0bb4vWK
qN2TM2VH+fyzLxFi5Q0cCVVeXA7wPTAqJo8g69ADVdaL2vULWP1TZ1byrhqEl67QURF0X+Yy1O90
MfiCRKm+shJRsCfYPfacqByOGoQzcq35EYcsmIcJRRctKW67GmlZYqLWaZhwhUD3h2i1iBmkj8RV
QQkLaUQ/S09qukCkqNNdkCrYZstJtiOr/sJ2Qw9hgJeUYjxt+qa0c3kaGKdNNWp+YrkpRfMmr9hj
jWOjMAeqo68IaXp6/S0UxZzlfwQwMCS8OAlsKj17aulVnpodJbdDEqTXkrX0fiOjGxrn4Eka0x5Y
jdlSdtNeFsoX9spU73qZTQRdTRvqk7a1BFg99cD+EK0DmxlT5pCJsx5H69y3y0mIlPs40OXtHDMP
wyRsjXFTcF5dHLisrWcJpU4dmPO/wbvCh4H0Ri5nX5yMEyvkfco8wTvTmztpVOYrTax/qG0yu0sv
mdQqpEMeTCNSdVgxIsdRrYJT1M1RfggGY9ponXxFxgwjLLEKSLMDXrGIucMs4GhBszwFqXzbBMap
KkAfY6fuboyg+aU2bfStERFYKEpjbVEGvWihAlZoSp5lsdwl6CW8aOmsqxSZRKaYlKnqb6mQfeVM
atpgUFXOZI4l5cW+Mq1DnOqNa41qYE86QhEYRq0/4uJxqXS3T4rC3K4qwmOuLQ9zlqq2pE3zURoo
iBSMhopOergfq7Byg6ndKU2YOMkkFG6xrBvieNg3VE9Pecd5ss+2eTmYTjPo7WYK/gyaJP+yyMvP
rIxVqt2UKUyTNnQIFaNd4V+yupXSgffSKzokNKg1SYsbo2FfFPWwH/p54plaiitZP2fLROjBTsjt
qik5hSoJ7KNUP9RLxw5R1Xl3tPFRKslBzlUcu0sSuVhqW1cQgvsZKeIJefvglFOj3auaMPoRqkQX
Agszn36/RPETPubQJ2Ydujf33T1wywqX80i/hokvgblL5yjdmilrICF+20aBHDJF2HeLAP5PaS6H
RblvdPYLutn0m3quwsNYwilD2eYXMk3btV3m1THe+Qrx5E3dmTNnzemx1+TrbJi/hpCyJJOtb9R9
7eX4qsNJv7GMyTPG9C6OhcXGd1E4C+U424QIpaZIBKHhDeMPTN+WU0usI/qILLMr7ioqWe4wWhkt
RQtc0GRRhk+L710s0WVrObSpCuUYYwo8onFeKPw5UqFdBxW7GcM4zIH2XPByOOsPk7C5szI8H6qS
81NW2GgV6z5XgvsG339KyUqZMGyYvTKd6r54zDPjelrUaYO8dHL6yKq2cr/kjhzDIahL8cusxs29
rPRXPZpDbd3ltqe+7Csn1asGgaiRbgMhDT2V2RFpFcKpBJRRhlrbz6OJUKeg3/VTdOQMF1yFTQfR
hBL+OIbpXuqWlyofeXM6CoxtFF4NMeWeSJRumrD9Xo4UCiv9IKbGjy7WnopoV4+puYlwgCKzHGaU
5+JV2vQ0LmRj2bXzS6jTbUjy8os6cKBC1w3nMQx3mTlcEetJwkZg+nGhICOKImch56ST1+PJ8LXh
nvQaWz6YKm4zGfd5EzzprQwEL7Loq4/xi9CF9wbFIaJSzMLv4oVt9nJTiirN2V7JbJgy7LEoG01t
kjmayLpMBTnykfqXLvte0w7RzttlUBi31G+dxlRuhJq1gN2kwQ6DbwvCtEPUhenQo2UPwqF3lqnE
cIEBnIse5kJr2rXRO3EZHiJUb//Ff5QjpxhCxPLiGyLBG7WNCjvUaWGW0mbUAA7w6VrtVZvHp/YO
mNmI1mm+KYppH4URWSr76QhKBJgmR+plmH/IqfQYl+pXlSTKyuyPXS7vxOVPNcIoLSQPypI+1KE4
Ov8lqlRI61znaB0aNPKoGVeVfm8p5X7MkoeERqGcaVd9sPwr6/4fCekfypxf76NgXyXdL+TTNHEY
df/7FL80ZUtW22//1OZXubpr2vM/9C5z9v+NkFk6I28UPh9k9ru2+fEre6ewX//Cv4xB2h/U22UL
mY/Jb6hZ/kdhjzFIRwlBiscaMKGuHmia8K9ZssofryZOE3k9PWB9/Uv/MgbJ1h+IJ3TKnKt8CUaA
/E8U9mRAvBfayOj4kW6tv5BFmmQ3vNeEVJzT63rusPwqTQnjtAnSP+UyT+GuGPMTx/1l2QlMwch3
TUjGbp5aFW1eA0lEGLTSRqp7M+J0ZPU3TQZCAhGldBUL6vDMvDvs5EqjVtd2oTun+UQay6q2FIgi
QlcJQGtLllG7l2LErXZWdSWtK22p6Gqowbcl0tMSvXMAhTrL63qyB6VrZS8ohbrk+NpV22Su2289
tgb6ihaNCqbjwCJvMyDkCNnKJqVrsh2TMbqhPpC7Q9oTaVBX1Tcc33DD2JHsanHufsQFzAg7liI6
jbFpZgcggYh8WJuO7DO1BmlhEhkkNk3aSzOxK+PPCpQEEa+oKyFDRA7ba0bVnoJFlSUkwWUPoGQu
petUnle/uB6Mw6+q7YPS6RWlyr1KaJYbsY8CYCYtmX5brgLuSqlnrKWFwbHuZlAKFdlh1augAypV
AZ6koGjYSbAjC2qxS+TNHGn3bUfaIUJH6sZD1d826SCxySpNttlKW10ZiTXD4kKS8iQvZvBtZFOD
bT5rWAF6dv+oWEWDm1uk803bSRNJRC0bXzsw2/SnVQUxV9tkVA1oepU2j66D8hLm8EmiBdVTxLYo
tXNcPqDGZtQdCDUW/Q7jRXzdC5m+NZMoAo6Xo+MRRgMwldL5RjiIfisCX0s6LtZmQwUlLKW/3FkG
p51SwTMmZAAltYQCIxK23NFKXf7WhZp1NISwQQERFp1nqHPyYLUNgICFe+mOSaJ+m0DfUFVSfwVh
Kd6VAX1UU5h1v5WF5Xqw2u42Ek16fkgCps24tKDKEmb8o9AJ8b1oxd86QZy3aiFZoEvE/ldVBj+l
TilP4lRrt4ESRRisKPxUClYIYHnl3RA0ERXVhJO9RQ4kh2YUy13AYaaca9acnGWxkpSffIQUe+iF
2eGEbawa2HSravfVkgBdhuBY6WIGrdMoSH/o4EJwa6LHZDB+AuBDr6Gnh1WthCoouoqzAPKmQthi
kvf3syY8DFlCQjMHIpvvAM4PiK39QLqHixnG2qUoe0ENRbpd9wayCDMW0JuxNw5kBd9YvTyqrdi4
1bIITqmZz1FY8bnOAgvgPOS2sLTPabK8FH2c8kktCnX50LhVVXQktWY9lK10SCrrgc9QsZlyviVa
C7OlX1oKGCnkQCnFRiejq7HQz4GYWRdWKrsd/Ehb6NBtdRIUWw0JiN2E4bPcCr+a3pj4HmOqw3Oo
eLUYTA8LtR07ieMv9HYgvCAi2Q5tyimXqrWLKpctghoDWqQkfuwsJbTLrpY3lphQJctHWrA5FvVm
UFSHgkmMBD7owNLV9Z0iBtVBy8bU52uQ3AIYlNOJbe5HCjVYOdYx6mnllT7OCHhEa7wuATW4Zho/
RUjanayC3jMYuZB6cyF+V9IWvtAy9rYRS4rspBodIrPQ0LeFY/WSNH0P9z7RW/LlJl6MvhaYIpWi
8dK1/BmGxrdZKdkjpYF6FQW0BwI1Huk3hssLEiKmKSBo8JiSzB/Csj2mXffnMhuRK6lqcpoKrJ15
H+Y+TmXdDwq920tKOSNC618mU+RIhpQcSOpczcBx0n6bd3p26hUT2tH6juyD2gh+miA6JaCYPUXu
qNEe5ansNfonsF2HKGm9PhOnHf2TL9aqQMiy1NhOiLx7Ct5FZQt0K5zKEHtP5R+msqr9uUgE2dHZ
aY8ZJOrbvDDv8xyF+Hq+bnIixQGCXIU1matVOmbHmiNM5EnUax/zYcKeOFrhQVuWlqTZqfPAbqVs
z6v4SxyiapdT9FFLiC61RSyzUyXUmTOSGReLgsV3NfIPCHn8vUrM4oiXRyKQO0iiWyTtE7l2JaUF
y25VPh1fFlJ1eVEGEeIhHh79dgmpXzitPFi4hHkcnj4YN9LAWqbxT+z1HMmUIKEcLxS4SRKRS3Y7
y40z6VP6GLeVeKLzJ9G9jDUuXU1nyKJKYHpyBOOYClun0QRTE8BKQ27ts06WIcqa+ovVh2FlI0RE
YQGAcIFoN8qhxDAdv+fhMlE3icXkrq4K9uWzIGsNbEJtFryJRTzaI1ApkjWkT47LjSSk1Hqb0Qwp
MiEo1rCWxdZdXitFvi3lSIu+DkOqMjvJA0Wz0ZYwAa56+9mUXb2qJSBI6oLiaMgHypG6OSQeslo0
iW+2T58501YR9huB9LopYXezpgqrIiod80z9W3VpitcJuN+K7xF/wK89hCfhV3rMd5NXeMUmkP/y
tv+frYYfRlTAdfBw8dVriLPPtkF5SUySgMnQKS06+ti4Yru15sUW+QIuZdqcwxfwYqsmwm9QSKKy
/tf7LVfTyZ1mjFi24OYTUDcRUAci//pyuv0H5gojGRIgEsNS2WEiOX8/UpeHU6IIIK1g1fmVP23D
HR0Gm9a0i0TsgqxdOpMX89Q0FLcyqS+iLhryuWUsmNRRnY1s4roUvyJ7PTxIWwiQewoVUGX07Xi4
mEGxXsH7N+X9mGeSZnG0iiTCzgflhRY4K4Cd3q4pFDVMuDW/6nJ0wpnT4cNVrnasN06HXso0OQnz
CTqP5MdgrFZQCNRTp3juPNXP3XEb79DkOBUu0gu3+ON38f5qV5f/m7FLQVnasOFqxVw54TDaNfnX
C5/eJy/nu4d4ZrkNokFNh+D1IU7uGi1lwq9qYUpdIoO80jDOHx0VLQ3tIH4RrKjvL2ZIGjlJh2py
ViCQBNy3gl9VefENzBCb20fs0iVGzWfP7u2QZxcXasbSpQtDzvt4C6KZS9P9anPp0uTPntObcc4N
HjJrQlNShYOs9Jpw49AUY0+OfMUbJ2cNxss3tUuMlYNBoEZpuindjOXQxu3xf/VZclQkjxpDhWae
m6gXZRJ6vG3rfZZ8fF8etTA/3Vjf8U7yE5AtypnkH0+nmvFmTOnM4ZLm4tTLr2NS2ZN5noUi2Pmo
+xfe1o+f/5ppCHlDNXAyf+AISLUSzn2A7K71FJ+tNTr159R5oauBIcADYwD4/cKQHw/M74c8MxCN
+bJkIRMdQ2rgNCB3hoCWEjd38C7eat8hJ0PQwx65rS/c1E8m2PdDny1SUWuhz9Zfh4aLCrBrwGP7
hD/22GxiN31UN9lJ2v3+ej9O6u/HPJtgTaRTckrX2omNJ8t8TJGoXzL7fHpHIRGqK0AF2NrZV0m/
YJxCA+qhJcLqEwb45/UVrZHfX8jHb5ILYSGUTN0Ax3K+wmc9DkxsMbOTC48UGuvuwrL+2Y2ClCBL
8KlwL71Od2/m5hbMkSGGBENmOD0b4VYPRzeLLrwClwY5e/k499Zasd6qiNzctTUTaPhy6++/v1Wf
7BvgNcnYLGQeCOiFsydSJaWJdxsZ9bzpnppdv1lXN/l6dMcdzUHv96N99vjxmOvkUFLsMo2zayLX
pQ+FkO5SV4bOKscVkH0sS8SCrjz8fqhz9x+LNweeN2Ot9/fNQxKDromqTl4DucKtdkg3ymZNx13R
jBe/1s/mprdjnX05SzjEqlQz1sq7tEq7YP+FC8OZvur+mgh8aXH79Km9HfBsZyIBR5Y62qWOeovX
lelB87QN4hYu7/Jol57a2eqNw64d24rBiqX1O0n9glHwe2hN+4Ak7d8/tfVte79R0Pl0NfyAChGQ
Hyybcz7PcibHKzkwv+rhIeJOOnabi5DL9f58GMfgRCNbK/XAPHvr82Ge2MI2Iolfg0teCfBOFEPR
LvHRy28Wj5if2O0fIy/Z/P4CXyloH0eGdwmSFXLKORo1nZZZV42OhtPGwltMbi41HBcGvhviH6qd
4AX/CpxJM7mYRPnZtMjy+T9Dnz1HuQmLKWgZOhduauHFGC99cpcGOLur3YytNq8ZgC2QvybZOtk9
LIvbFTQrqbZ6jLyLcWofN7G8Mf++qPP9VyBVkD2y1/spO3AQT8b6JXji4dLc9ek3BxIVEpupmFSp
z765Sa2NjlACPoMjqm67Pwmw+9hfutD79tGFJeyTLTOH6jejnT2sJK1jQiOKdfoajpFjPKuDh+XE
rXfBAdeQiSnnQsbmJ08PoztMHwVSqMge6/2EWYyEOAnmKCLgAAXR/9DqS1zgSyOcTZN5YFjduDBC
SBUtte7G8enC1/XJRPzuGs6eEU3ygQY/wU+DD7zBSz11dNb4cAyXm+KL9u1fO+5/1Cb7z3pg19Wv
4h6w3K/u9KP6/6ERpvB0/tffBKcPjbBDP/6Iu3eNsPUv/NUIU80/wKKqFAlecXZ4Yf9uhKk6PCla
YbBLVE2Fkcff+bsRJv4hcTikpqDCdQQFxfv3dyPM/EMDr7puGCwFHCIgxL9/sJu/5tbfoabWt+zN
DCyyMeCAhBmfn0TlUz57z6UBh2nejx3tIXy1UQn67aZrS2doi0sHiLW8cz6UZVgomQAASJAc339S
7IKo/M2Yj2PS23C+RQqGPq04ZhruakXCChM7eYH4siudWPrx5oH867rfkdfOPgYulLOSDtjHwKe0
Arzej55mTV+3GDFc0qt6grHrDYRYGhQuisvxYdik/sU58rMhSblnEuHwScnw7ILNIBIrTYDIN/iK
n+fb1hmBcnn4H2CcNsGx2lxcAM4mlderfDPk+flzHsx8TDDouOqmoh3uxXtCkFSvd2Uf06LHRd5p
Dxfu7KUxz8t6bRsuoAlaN9uV0kn+wSru0kvzevrHp7+gypeidC8NKb9/mJjHKVSubYhqHlxJ6ZB9
J18vXNanT48nx+GJNYDtyfsx1EitDLLAWrQUdnyHSssdntH+b4xN/A1B0sUs1Ffs2Pvvgy+ab5DQ
do3ToHz2hiIy0gNxfXZlcRVqfq7ZSbNzJV+hyjbZO/UhkB1Kw0Z5ZYn7yVsJ3Jfen/WNPPsR+ErW
qhSEDtBoZ29sXJtxI6pd5waWvp1qHPzjaZ5FfI0z7kjCdIunROicC3d6fVrno5qoBFR2Lgrgi7N1
KssqIUkCsCPJEaSWv2xTR3XznehyPPEvnhY+zngG3Ld/j3a2l1hopCkKRCx3RTBSNt0bB/Rgdmbb
9REzemSHF8f85HVlE48unu2EanHUf/8qyV2siAJaQLdcUM2HWKPD3YV7+MkQdJpJjVU5MGhslt4P
0VTkdE0GtvYl2AvXKpU2TMagR92KOrR1K7ry9uLufX0hz57buzHPvkKwGXpcVj1fiB3/WIumQ8Xe
nYdnqy/RFrFb+x+UMs/3gusU927Us+9yQM6hBz1XGu2mJ0A6W4JdwdMbZB5Q+I68S6X29e373VWu
d/7N0VkarQYOBFfJAWa0F2mAA0M7YQl8HKTh1FxfeJKfzDvvru9sGhgDLZ2lmevr/L+vb8Xvqxk1
y875Dz6ITz6/dwOuH8ybC6xQTQQzChN3ZInYhVtY3JT0GG+9n/+8OfPhAZ597p209G0SckNxsaMI
3a3xArB7DBoX5X8w3mdvqYLQB1KcIbP2n30ZUAXIfJ5TdAVVf0WWDC4w8zaqpwtfoPLZewK1U1ph
x5A7z8eR69IkRzLqXfBwbGIg09IGb1wDvuyTmJuQJpII8+LCVnBnyPS/YyGJ6Yr3kqu0y3NnqTIB
pNJ1hr9qmcNjj7iFBLKNkWanPNd3ZT1jMk+G8V4iw60lSaeEdWRLcqLuJx0fSYI4ZTuPCkfolqMS
8m0Q6nJquXKAMEDIiskvJZO9Va5kcNbkCy/uZ/fZ1Mj/YKpjARbP7nOajgJuWKtze7rHttqn3/EO
PXYzKacXvpBP7jRgDpVZTlfUVUP2/oXFCjmlqSGum5weaIiXI6TfVY/yteiXPsgQ2c/2JA54GBm3
F4b+5Ft5N/TZtyJlo7JWm1g8vg8kY0hb/WfjDZ7kre2vSxvIT+Z0CiPsPyRA2Wjxzu7o1Ik6XCWV
dRFAXjHKbobf+vcX9Mli+G6I9XrffPv4Rk2pXPfkqYnQSKfMMtyGuhditP79QK+pIWfTKOglqjmM
R4zB+eehaGU8TrrGtEbCQKSQkuA0sHPgMKyT90Z2JdOrbiMSixHEMc1dChc5r1is0867H+DsUlM1
U8fQ5AdAIj24OBQ4AMQO+l2ijOkLX9pKnde2Pox3tk7VUtlqgcp4QHBc+HA6K3Lq5Du4GjeiS5dv
k9yG7qXVaj1nni9XHLFeAbeKzG7q7OMwYVWI/WIwmzvaC66o+g70zWCShklP39bdwVv356piEw69
0X11yy5y1/hQhv3Wq73eizzASMI3VHukZX6Nb8gVvxhz8/nDoCcnIXriBTfO1oAZV/Uci0BL5n3Z
+povsea0nAb9/2zNed1hfXj73ox3tumrxwRM1hy0rnIPaoUemV//ID8g96RtsxVOmNhvVX/4s32h
qcTrgELM/f37/8nOmsfy7ws+21lLRVbJ1cIPoG4mAotASPrVlby91IE9L/T/9dZRE1ih94qpWmc3
lsDyPEj7pHs9c9Jwpa7qx846Q4nbadr8/qKkz2YohCMkFamy8VeV4u30oSxWrcZm2LmtBzxkQcXv
dLA5XmO1ZD+d/Kzzu82lJuvHUU0RKQlhKwaxWuL5vNjJ6P0KnXuJklQ2Eg+wwoUjyfo6vH9dwC9z
AuOUwLYBZtz7aTGOpGEpBkYwM2zd9FRjDbQYgfCStC0As4m56l24lR8XtbdDUi14P6SYocmKW4bs
fHDDe2R6fBSU/Ld8Hpv1S0WQt++3gv/7cT+9Upp2lGN4jmDN3w8rwVBcTL3qQKwp+7aeSQwr6jVf
VvsSy5WrwK3KxO7Se/PZxWqyScOQ5ZvAsLOVrVSrqQ4qJqnKnXx1Dw2DA8twsEjrmX3TVn02uih1
Ln0dHz9Ck04blTOw7mA5z+n7iRVPw1Kz2mkEB9hNhxChtey5IKIxEjGYk7poQdetdPX+n99lOovK
qoOHArambrz9Tkh5l+GOgeWOlBZum5l9DUi61lL9Tu6ibzwDxZsIPPj9oGQP8c+evcZUrmUqieub
/EHjrkTG2ItZ0rtjp/VEJoT1l35RrX7fx4Mp26XSJ49SU5vPYz9re5SVwfdSnoG/zQvZKjKZplKs
FTsMKAr+m9Ro9lmgfemn7CE0hzs87vdNWm2bWLxlX5wd6iLb62XhI8qqjqZBvrwkScVhyNMy3NWa
FmFvTw3hep4W01t0HSQZtT93HqLwW2xRg7Sa8stkWA3Max2VKFp19NV5uTdqaXb60MJSrQgvaqYk
2yAmpiKeElwu2nyHsjBz5Dbed11Tow6VcYfG0KUqraMvh1RdTzTVFofhpYy6KyGWjtAMC19oLT8t
xxvsKF8z+NiOEJc3lEAyPnBR8rm3ma8a470sdeBYxCPPkdhYxU0aIMZNeq8HyrVpFNfpKN/1kniX
tKvfPtP2TU4t01LHq6RYvkdtchPUzbcsEB+KSPHyjvvXkZErG/VBSFC/QNafkZ2DYVH7gPD07Gff
yjelVtyyotyEdf5TNqA7CIHgRuns4bHbYKO2nIQyh9MuhP4M0bWWwkArsJ8NUX41gwbMyvykxBkM
AuOotr1d6p0XzPVzLXQcIfqnwsxfpJL6mVjeadDEwiTFCTn1t+Kg3cmT5UOaEBzYgKKXhOYvnLT7
WoFFnaQmkZ916GX4FqZq2XQL/TN0rJslbp/GzjwZHWIfeSBpHv0l7W1kqFWDNSyMkudoFFU3lbCR
DyJZna2qPghFhfNI6b90Q+8nS+iZxHrzLHQ4BLUw2BBRvCoT7+NBre0y0nbz0h/bhfxlIq1v0k59
FDSTTQ6pqZ445U+1UD1pikrKaEV7O0dpmok4liRc/bZh4YmqZYOMyyRS/XFqaHkm42M6AVKW6tRw
MsCebdOv78B4TanuaE3xccQ+CXv2TiM+2GTBQyQJdioarRP4L8yn8qja+BbJ1kTUr9DId3qxuIth
/A569SVRUxS2OVmMoTjYRo3i3lCSfV7D7SBg9LHt5B+q3pkesbQ/p9S6impRPQVK/RAm8WOntJLH
wwFc1XTNlWT0sM017UnOggRHLEavoaUyMYSgEeQc7limTBgqokV0cGPsk656liRM+ea0rFR7ueXW
1glRENyEKQPC0IXWllvebGZOtrg3hy8o6A8InTF/JcPgCWFfkUQOs17GJuEZAU5DqyvwlfRSvKnD
hlxcoAegYofjkGiHPspOYSXdd9CF1h/hlEaaQuxuHOyMFdSXz+imUUalhWtI0OtarZr9YVHLKxTW
gd8b0I0yta9ufj8fwoY/nw+BBbHicAwRWX0+CG4ACvRqjpHYlZIhy7danE4qe/9eslja+95Uvhh4
8O/TLL6fre7btBTfo5F5JgtS+Jip5uUV2GmteE4UXNScKPbpWN4opT5ujE4+1toArn8qoJQrO9Ql
xpU24KGUeuwCmonwzkwrD92vaKdVcJXr+c9y6R5mJehPUjd8mSzphp7BzTCnJ3PMwcLLxVbqdW/K
4BYkRvESmVHySPZl6wdtUKIvaw1XJobo2KkSvoIKRifyXSM2cAGJ03ZJ6+FrFfXR9TzjNZ7rpty0
zZT71tIJxFtLsp9M2ibtdYT34hAfWzAOj1iOhkckinBE4hlkJGz6rVVmPznb14D8lz+HKTuQBuGp
cCp58zwtl77Di/AKgBySAYmzwuygGOOPljTkDkFxTNh30Ju3caPRqC0VvKmF+lwW3X1UYWVZhnB0
1FHfRuT6VnF/A648gbAPec4RgtzYpGL+lGjyqQ2ma1wNh0jL/2ySeFeKsh/CugmYKNQy5EYnB2tJ
N5rR3ssBMQjJOvl19jSWT5pugUJcMVx5u5+ogshLBHi8wzmij+oWUtZmrLdJrL/UMhNeo1iu2HbA
lHs3m5bNaMHsjMId1haKncQt4dS2Q5S38aBsNPGRtY1NRQud7DZRcQIJjTvFP+SKFQ+e0KwVrqb1
xyh8RrPbAdRaHD2GRdvhF4IkEDOhL5oF9XraRhq4y+QqEMzJtZLoGLdgf/IDENdtLJhrNHC/7Qrr
QV60g0aRbqjauzDCtdT+GVoYYjGClHBOExyf4MBWZ9Imz0Y8k2AyZ3wnUrHXkeohV4buxB6gGDH1
Yu4qNwLzykToC7xmPKIiEgz2fkTCFORaLe11Qq461DZHjGJsMwj9CJ07pKg7Sbz18qnyKmDaRasR
oQDcJ7jPxu+cRB80NcDbLoBtrO2UnkYQSvYgQS0sQPTW+nGQt1X4YDQ54clHIk6KMEC0MMFFHiEJ
SMNJDyxXMRAW85a05VMOp1lnfgMk4gVVvFcX+WAsG4HsBq2PbIyFjiA0hwm0Ey9vIlT+slTgDokn
IWG9xJURCBOVFMWT2pM2RaxefDN5cwqyyJHydB+IYKaCZ2Fa9nmv2ppw3eS/2Ae5KT3LWGxsHElu
Z/Vf40q3Iw3Chw4OsTK9dU7oqx4yUOUJQUhpAU+saDpLUW3U+YuipL96zO5j0cGkQ/4a/LQa47QS
n6zpuU9XVl7ngbvBOkV1oPpaVigtBabfEkj+ZDpME5ZIKQH4nDH+AiN6bZmhX/YPiok9DU5DwUUR
sL610hyOKzDCNH+iI2hH1V0MYsEavg8dUltrui+hTPZ5t43BXsWUROOpvhrqhopds9MAKE4BhOK8
fRCTr9pU+0o3eJYMKagWf2HveMY2TpTokkNcqh4L8CCYSrxU6w6iplzrckbEQGj4Wj46dT98S3AZ
aybfuQZeGyLXtZI/t8P0C5OL3ciiu75YylR4Y7RXTc7fSFeLPuKlOeLkAJf4qy1zdxauxiR0haYj
5/rHSJZ6UP0YQCrV5q3Y3ODn91Jgl1iYF+WXJM5eZD4rTIRJ+l0G5pLJ4CUAM1nldV/9yOL+EAuA
+JqboIXnO/edryRhDNQGd1xV81WKJgWJmX1OkmqHUba+4ty3+/JJlps73BSHJg6gxDR7K+Nn042n
/6buvJYjR5I1/UKLY9DiNhMpqUWxqngDK9XQWuPp9wvWsekkMoeo7r1aG5uLabaNZwRCeLj/ohXZ
CkRKoeV5KIa7jHQRqbU9/WjcO0bjE95q266odqr+CJt9E8rSRlLSY9SbX2Jkp60O/dgSc4PAl78L
NtfQt+gUK1etEe0D/DAaubkdqpKrnAbkdFR0b51Exl+gcO5HGdEK9VdvssP8GBKajZCuGW2ncXyI
dZQNwmgXT/IzQtJrKXNQZoc0b36dQvuxN7UN8ifbwjOrVTH8pTWwTPCXH3oE1wr5hZwVmltlQwzl
ayK/4jZGdtTgoVZys7KRRihfcqTb+mp4dJAvUl6bFtsQs9t05nioczLKiiw+U+5KhKp8IHIJq7ps
UoCcT5AD14P9xe/86zxUt0XY7DINyWmzuVXL/kePSdRjL+EQp4/JdQpv000sFH2olO+LpL0Zh/Km
9dovToFJ8dCbKzR5Y/xm9BfVNFzNCV+HcnxERc5e2yXaFFlSoubsQDPtbLC8hjpukNy66lGJcEbd
VZ3u0JQYj/jZQbKtjRol8V5J4TpE8U00ZDtJ1VAVNHkZFdO4KQvFOg75+K2K0f3U1VyIYlEykwzY
M/0ABBvXppRErXuo1OZbm5WH0EruDZIBBN66fSSFzyFK4ytO+x+mFmo/KkTjHwzh05S1irfuSk9r
1xzGXBalhDfEegDDAHhAnVCz8aKazLXq0og2aZhCe/KgX45mA9mwUKG5oqd1HSH75ypqYbIpEDCl
1MHjwYoEkfa+zfrmZtSbnGXqPfN7D5VqdFvDbB5gZcGGky0gIKMfFojFJ/WhLW3HjduGXM9BBV0v
u36nAwPbWgGmZ3meuNwwYm5a2U3xYN12teSqsWwe4IhK2O6oQDtsO2hf696KbxSjz396EFGBekQ1
innKjeKjPpwF093g9I9FK5W70pP7p86R0YRDd2UfQHxF9AI1NxQFpmKlxLgXwC/7hY3stdNwbvuI
fwdo/W+bjrt/UtQUff4GK9a1XpW++eQzxf1P7sTERA4btcuwaZv7Np3SbIOUVXrTGYXWcQAHqMiH
bend5V7vfx6dyn7wMES54akdY4IW9q/IXEebUBmwOZ706C6wTLjQVTTRv/faKLuW4165sdrSv856
IVIWqP0tKtcepOJAi28kU2ID4SKG4Fqcjw9cGmWz6uDY3ukYE12bThBvpwGJT9Hw3Lda7t8Wva9p
eDgpHFIaapRo3Ha8XiuYULcsVgVbg8xXd6nsq97ebkerWRl1Wz3wpB9Q+Ojw6pFgRN4rXePdaimG
Dsi6V+ltUkm/VHXIxl9aF0/51igyL9g5tVkh+BZ0fOyIwv7RTIpqQrYhQxK0Lyv8M5w0M4fvUWnc
GNr4DQwMjNVIEdrfNK28DrSCjXQGLPt+WmOB0iMz49e3gVFE06qQRziWqVP4D1kvCT0wJfRUTId8
43NX++V+iGscIiJkWRYA6xdqpCgSqPDCsP8zrTOUQ1lqTqTYWetOGQ+wjvLfdeXA6x7GPDs06Ctt
JETFt1HjPziGpF3ZEI2PZZ5ZCz0RbQbXpFjLDyHfB94FMIlr431ZqKqMtOs0xO8CJR6QEDNfLFQA
XLNFU7EcDITcgdasbbgHfT8c+cR3YT86t4lS1kfkKTE1il0tVZutGaoYLUiTs8GD6CHPMY1vzekl
jWu8ViZ8GaYwwrIz6A9xHNf7UKWhRAabI0aef7f8Qj+ikvv14+fWnAzE6BxhSSwL2BXzbc5Ki8gO
qlmeq3g5OELOF3+fzRBLzmsqsX6lITBWgZlJt2mnfxvC6EGLsMGwFemvJkAQxzE781s8RPU9AANk
snXtWi/g6ad6/6ghubzO4Wu5OjYbhzawXwsNhcDMqqSFsuyFxgHgfMvACRIoNvSJWaUyK6TeKIoJ
AFWohBSDjH5fo7iMU0mA6ho1AWd4Rg/2R6SQ1uVIyaCVV6oPfV5bu1LSkNaualhOk18d00h6anzg
pBQnlb2sJfF3za9GF6r7p0nJPn08/ectFsUwLOAmMD5ofmN0+H5xTXlYy71W0WIRXNJN4kq3uotf
xy7Z+FtpAS57jsoQ0QShDfMcbCvf/n7SSJQHO7RrA1GleuPtuoMg4K8CN6acO/J0XUeLNLqzJsAs
oPj7SUCn8yRN9ZIa+TDKe/pPVCMXtuf5OTELMWul+Qg4JF3GmPRd+U1xE8hjcruC5rlV9yiDL3wv
8T3eFWtn0UQx92RApdK2udUQrdvWBrAWbW/fO+s32Efu+l/T7RJ+56waPgs43594Ew4IpzM8o974
UMod/HACGSl9SKRZ+ORgYaCN8cKOuhgVm3BhnCXwbrNJNTsMR9qc7yaYKEj8wETRt9UiFfHygjyJ
M5tODA46Ln7i9EeIPK+RK60F50XZNOt4Ky2TgEUJ/+zzncSbzWbvtVCSSJToaJpHQTnGNoG+DYJe
a3+R8iIm6aNgs3YmanKFpmBB6Jq4oVXfOuWriUPBwoI8a9KI9WEClRXdek2bb2l96kKLc0lsaXiq
z4Hmalfd92kvgPeQQj6h+dg8qFf15/+F6P0jHPn/dwhxkwPovyPE79Jv7x3Uxb/+Gx9uOP9DI0wT
PE4mG1Iwf/ntoG6wxv4XD64CFZctblSIabA+OWX/gwdXzP/hhMcwTKVTaeq0ff8JHny+skiIdADn
4F15JLE7Z8tY6XulzzKqHTWulkpauoMQzahoPaxPxn//e7GeArLPA9kkPqYKfMcBGj2HmpaBaiYS
yi087hCva1LXjO1VHWvuPw8DURZVKccG0Tpv+WHphPM65QxXRW9PVin5+eYK46qlzTIvLcMSIdtR
VHz2sLXX51jvbmgNVBx9HSykYD6j9nbl79IDooV74/DxkM6OtlmsOci7aXodR5koAXCN+p619zeC
g8sr8TBeZ8dskSo1598iayD4WagpqIYCvnSOKdGUbIpGzNY5CQaXi9DVtsbePmg7wY/3VpTQt0sI
77PLdx5zdn53NfRIlTqwaz2Zx3Y37aUNTcTDdPMvEJDzWLNFH02eX6QVbysKIcAR852D/yoXfe9S
ldrL1cLSV+dX/Vs8usCA2IAF25b4+8lVnzpGVFto5bqoxyDggip7o654I2XdLt2HR4T8BBhm44XU
FbDDQeNqFXfIh25grSPtsIQZuvh9BeFV137/plmSG+mBNQ6YjtI5rVB4Hr9gRft9slAH7lXlqPgF
SqZR8qJGWXfT4nBhjt5Pnkh3WSDt8ZkJVkW4nA/Nrx9BTDFsE/ILJxsHxSxRUDInRENK1wAyYcLI
ovNHdla6Mm7T6/ZadaNN/9n6aQUemNGl1O8Miy+CgyyB+MUvEAfH+y9UOmU5KZVKl/AQkHndh6ht
G9RYKLCtsGZzdRe8gLqLMjfu8FbbYxIFXmEJq67OG/hvP0PVOSTJ5MVb9f3PsPumlJGPxG6LZMmL
3Qhpmr2683Zm72JQu4pcz5WxjFhDSQAx8XYIPNc/adTAihv3S7/nwkJhWk5+D1fV6cLFly6Qm4Lf
I1KC4eC9eOWKdq3bb5PH5rGJV93NMgD7DGU0n4XZSkD9l08PaN+l277TX0o4NFTdQ1CD6Cuvk90y
D+LyvJP8ONBixbn+fpx0N3y/FJ8/riCj4hrdTVgLGPLOquztx6e5UDt8l8uxyrifeMBiUIny5vyG
KpKwRNxzRCd77T2oyZPxxfG+KdKRJ9vW/Nqt9FXxUhdf62vNciXsK6y9QKj57tKJK77daU759jtY
ZIoBetc4ey+OLTaQXVkMbllEqwD9T02Sl27JOdpoHmO2fuDD2nSosRccYYhj4twXlK+HoC2D+7hA
YNTV+7GQPmGaXRTXWZwXzbZEofuV3qPS3NCnxZCuhYppbWIvpESHU7CE+qifx9hugv2wdxlyi9XN
VKrYQ3/8oc6XIR8KKK4qTgSh/yReNienNv4WrYLLGekvYDcc4/YcSQ/Nflgr6+Jof15ehed3IKuP
vBukDCUB+6w+hK10bONzbbrqg6BXKFeYtPOiNrfNzdJj8KxcwKd5F2v2aWj1DkZtG+LTfImDv9A5
BZ/irGIPRS/6nJV2X42buMKEgrpN6SzVDy6sPkvofZJjCIvi+eSGaqaVFBfMt9Pe8T6ZKItgrbQ1
jkG+UTHg3f2b41XsbgU3YmhH0HLmkHWEy6I2Ru+TpA0UyKZ4dqAFalf+g7Hp9vFrfDN+VZ/Eex++
7C7fZzfpVg635Xegu+uFxSVO8tnuo1JG3QQTaSSk9Nni0vIs8nMKlm8pFmQzwYnYWTCqUVbaAuF/
/H+LZ8zghhOizoiohZOLXtRGkNv8125fXL0pOW017vulAV445k4HOIf8GcYU5DrKmQT8nUPGN/XW
pBwlhrck3vJGGftgOsVL6nSvmoEh4yNCtB4ptTdJg7X/gO5nCHQpcv2jfFCOEmqMlMXxzUyXjoqz
3IXM4eRr8iR7F36QO2Fe8Ba+Z3YVLknEUJ0NaoSo9LnhPfYhuL5LP6ds4Tq5dEoRmpe7iim7bL/N
zMkppVros4/iwwIBfsvVyxvJWjmsJKGIkT9ln3R/abhnbzlOKBW1dYGWRVZ3ni1h9kFhP9BNah/T
dnBRZqGgQzcG8ukI1dXT98AFgsUS4KWxvos7O7MaP8m6TqUnLtKjdtq1n6I774CP7i7b+LKLnnz1
6x/j+jkoea3ycEUwj6bO/KRKPVVFKNMkqGlNG0uL1wX9VjNXD1ol6AvbcaA6LL0agXUdDi9ajyFZ
ua1RBy6LL5209Bg8S1Xe/xxrtpFLncWmiFtp+GJ8aQ41OlfDd3rX7C3jiEASQDBEXpa2sziOZvvr
dBLmEGyl7PvJb4GoyEfvGB+bfb/Vt/rVP5Um4Zp9N9nWbB/ng2U2fUUcmsapKyMzvx5wKP78o6Cn
scb5wW1+YfyuroRKyD8/It+NcbaJKx1/cDkktuFv6MSiN/+cPQn9hFYTD5BVtVsi/Jzn17Phzha0
Iydy2mWELP9KzZVZrrF+3COjD2lE+5aqLgJbvP+WPuaFu1cIv6gwzHBJV+fb17JyT58k7BYDLcIp
sd0gC7owl0shZgPrKvCSzeCZrJdEp/e/Ewp7A/c7WzV4+P16WnrELcWcPRsCJP9NwNijW43gFbMH
E8zawrDmDTyxPE9nTmzOk8MWgMLYOiohenosxjZDyK/dWkd1v0R5OK/5zCLNShRTHRQ9GLjRNW+y
Q3c30VzpqFAof/3Z3C3Gm1WY80yVadASb7ozH3pohjzAPfo5mK7hhPIH1PNL76B3cznLgPQA2B5n
6/jWr8pvp+uR9y0gu3HNWyT5ifh2Wa8gbW30VXrArkAqrjr9asrcdLvEE1gavT47VBWcbXUz1UbX
igsMUZnjqn2seqp65nCAYbnxrOZRCffQvQE1X8t69ojp2ULKdNZAna2u+Su070tn8lplBC49bpNg
es0wp/cS3Jm5wo0OZS3vczKNzMT9pH/W868F9inF+IKxUmKz7Lt422G9XRQcm7Gxw+YJoFeyb+Vp
U8hLh8jFy/hkL+izoxohcU9yIuZMSBJm/W58jeABiSJa3q3r+yBBvnYp6KXEg8K3ZatvNes5jayt
Cz/2KnGsmNaGhvA6wLrK05KlfS6O+vl1pwMy5H0Cp+pMp0qKPWcc1HB09WJtAlWgmyo0LnJtnV8P
dJSC42KasRRytgHH1G9kqeRBQL68bQ7KKtyEN8NRJHGi1FMvgSLE5/loiLPt10hBRyOcIQrVNvkF
DlAINZP2mZvgX7fI4bqwxXhw8dJjRpGcoMn+/ujUM6puXczbFjjnTkzoGJmutClRKsE5O9XcZRXU
89UiVBbfuijgEc4YykPYeJQK0IA26qMkQ3KMP+v108dXwvmlo2gKqw2wAGW7M7xAYkmplGmB4Ur5
XeH0IHz6pWz7/EuhNACIj4cyGBakF9/PXB+BN0AkwKBaTUXYzbH1i1beNj+U22LtYDUTL0U8L9ug
no40iWNwX1qoWLyPaNUDoNNsYingJrsKb+FrUQWFfYDHIFqq8c/iBe9ShH/bf6z9SQb4PvYsc4j7
ukocA1JSg7Byjvonlg8b/dARtz1gh3GzLPF3oe4Ce5LuJ/Qk1DT4lu/HC4gqKFR8Tt3okN2rnyLu
PW0X7MenP5BsuzS3p7HE1z5JIQINT9pKkK4EL7r4WjxLq+pOCVbT3tl0R5Qo3T6EnRpsfDf9/vFa
vZBuvh/n7LsqVp/D1WKcb/UPFOqQBtZXAYTRllSze01ex/3SwXZeWueDng549kGTFlSWnjHgelO/
qDuIPl+Kn/FjDb7xYOzLHSzlbm3txvaLuTWv/oCYvTTjs5PHDHUhZPs244NbPeNdZQFL3vobyE6r
3sV8YvrmYHy5K5CVDXYLc35h974b/ixlDKuqinSZ6AhfPcf76apBekbFBGP9J2qVF46jd9FmZ0Xc
tP0ICLN3u9Fx/eQWta+lu3FpQLOLCowXVjE2IRqqt27IFxTdSKRavTeNw8U30vmD9/36mV1UVmgU
aVa/fT7zmHwdnqTPEcT6bq1u++f+zruqdtIim39hHuev7MzMuM1KdkoVZm5Q/5imdL2wMBaW5fxJ
rQVj7OQe4woT9Nz1dfMU8rL27m232QhllGI3XuduercsYL+0JeevbD1xRge8dk8dxfgSP3pHfPUk
l8LRBkjqJn5GAmAdPyUbDVPWpz8QSltYQvM2V1paBhaRxMfRfZduhr18Rxq3wmJy460L9+OJvvDQ
eLeA5rq7mkb/QBKjLTfT1vgib4q7wDVdn2NApHXNStuFsPSO5jZ7CF2IcJ/ahW99IRE53ZVC3O/0
zM/iyK4xN+cMAHo/jfuwqd1s6XRf2CfW7KCpE+QO8HvtXX8y9zpQe9tSaZi0W29QVx9P6YVy6/sp
nR0zoLENuXUYEKqt1+lKOwykJrDB9p7rX2s76QFJlv0fLJwz1MXbXSK4zaAuhHHG+4mEpT/g0TGI
hcMtwutbpCPeF3gE/6aALcb4n1hvYN6Ti9qK/dw0MKJjk2TPxVeRHevsjmzipljek//lbv473CwH
GSMfZoo45goCertw3+7aX7/VtfhnBF0HmyWd1cvr8u+YYp+eDNHMOyMKB5aMl5XXPr4+YeRQDCq2
C8tF5BXv3xrvp3KWd4QFZJbEcAye+uOactA6gZm1011Rt01w6HxdfNBfPmH+Htks6ZgKFSRs9HZJ
wYp9nCDI8H4TOozARpfRK+rlw/zveLMdPuWSjoQFCxNPqGNKPvWtvbX2+TGnpxPcxnQE5GkVbekI
bIyjtoZFhqwYjez68/QNaMNxqb0nNsJHMz47DIoEFnQGvpO1BLL0qtkboC6XQbkXF5CmwrBFAIs8
brZowZZ3jR9agBPMH1Z3OzTJKh9+fbx6lmLMFmnaqRNW0wAgAjjfRVltBuPoFUu+OBc/oOYYQNcZ
j6bNTrSirmMYHETJjC7EKzmGEqp+o+Vyl8oe7KJAGGdBtvp4bJd3/UnYWTI1jmHZjiiAcZAObvYV
BWw3fRV3Uotqb39XlavlIsqFyg3bUQejD4QNgaazp7gfYypq2qjcU8WMvk7ODhHGq3gdXgfh2i9W
xjf9amlBXn5jnQSdr0jLKEtv9OkQERQJabpF2V7ealSJFlW7LmZvJ7FmH9Mxi6CRRwYoAc9Ptr2/
TTf+Rr5vNnm3yuKDtm6fmk9LQ1yKOvuWdtG2vTGyGaqC1B4J86z7+vFyEXN0tqt1YFtAlGSN/j1/
PzmvPVNKhlYCTlFSi/SgcznxTaHXN2XYHD6O9F/WyN+hZgdoH0Z22Aj/LIHGquoHZBBJhMm7sSLk
izV7teP9v/RYvDyFf0edHaNKXtlhGEk8UKX+89glr1XYFP8mGTuZxNlClJyxjgybGBC40EBJ1jGm
NZLZuh/P4MVj6yTMbA2Go601fKxeUKPDNFolDa053p4fR7kA4xB7+e8Zmy06MzGbqZUII7yoQtr6
MMq3DrJjqqvyoljEaS59oVkGVscNz7/O4TSm4duOGMrHCxO3EMGe1eJRVeS9rrHIw8z4mWr6Tde3
C6v74mH/96TNST4wdpqisDu+DSDhKWw2fda9aqWSbeIpVF1dQbjCrB4+/lRL45rdY0lBAbQI2VFq
FbtVBLt40TZrYc0J0Pjp+VDYpmf5YtOGjr2O0o0pXxfREovt0iFkCnsZ1PKhsc0Vx7wgUiv0JFAN
StQD2jMPg5Z1V43Z6rT6llSZLwWzBXmE9AJ0+rwyZwaxX8W2SsI/2Ddx87NykDlQbopC2X78dc6h
lzwtTiPNPg/HgqTUDRlTcl1d6+voS3cttpS2H2+Tu/HTdGW7Hb2N6nFCY6+jeBO6+mO81b79QY1Q
fKf5OX/6W2bfEaOgUU/oRvPMiX7Kb/XIZGWu0udor+6lw1JX5dLKFIBbRKAFO3L+qvK7qipxc+3x
PM73QVFf1fp0/Hh63zDqZ0MCS8oiR8YT0ef3SzOm5NnYWgneqQRclXjIIWRYcSCD5Dy3WJ0nozvg
8pT1ixjEi6M7iTz7sHWtQxXLK4G0Sm+9l57phI3+HdnJ23KLibr3uDSfmhjMR4OdfT8vNiFw21TH
nKcwXI/ttTJeTcB1NdoeQvu2oc4i/DNarNHUVbRRv+dP5R229dJRS1YZ/0K9TeqV8VLfycuSgUsT
Iv5+kkU0jYL+bALyD1N3UA4IbwHdAWGbH7rb2B1xL1yakIsRIQqaMv8VAMf3ESenyKRRZj5UZzjI
ufcd+N9SjAtnH0QFBH80vCYJM7uY0kCu0ZjLTDcNaYoCCZ26o4HEw8fr+HIU3REcFgxK5iMZp6Eo
O4nzaJRyx+16/bttRbdqg8LCx4HUM2FPGkq0kwQSnDwdp875junx6AmnXl/rbZupisvoeu86QzMw
u46CuOsfDG/LVZI0G0lyJTCbcgZGWkPW7Ws0lREiVr5SoD2edqa1DUr4kwhdgo0QxJi+avM1tKA2
PsayKnmoF9SJBOvZSHEVQ2Mt9lLOXG0I12aeN8MTAvxReo20m9OspSiegn0dR1b/OdAKy7nvgiK3
9masFNonuL11BK+avMXbar4f0xcLc2QcksYIriff8D5PXpX5LxEAaaA8meXrT4re9Yi86XpNBc5T
A2cjBxNSlno/SfQNzHr6bHsIvgVuZdWWDSuzC0YPxQzPsAashSUY/X8ledWma1vVCnk9+INhgNTv
de0Q9bFdbWDNahlmrlqXuVHnG5Wb92bX7BtU8bxdkXg1YklhveOpiRAO96ipfKacJiWrRCimDbah
HkO/Dj9XioeLe2mXaDpnttBfzqV66q/4pzjUwgeWquEBG9ryk4FYAbLa5aD1e8ephuAG7aEQ0UE/
qveq3PbfY3waqWENcevceVmKzKTuDZm2CcMeoR4nbLNj4w0GSjWaFH4t4gwp4iwYVCRhYsO41ge7
ui08LcSNz5+u8jjXX0KtDA6B0fiHxJoKeetP0nQcQ6WEMK5mnyfDcpBtSDN9WDW60z1lyCj1CGyE
EzAPz3cQcAjHIr33q1Afdt3kZMa9Nllq+xpm/L+sTXR1khsUNtJpl1UTHNI+6sbuJc18lMXXiZmG
1Q85KQL7Z2+0yc+p7bJoWPlmm/Q3lh5HZbhmVhXjzjDCCFB3FctGel+lea+sa82oEkStU7x8nZg8
cDWN2WTddUEud4irYJa7CboxqpCfSLwJAaC4Hm1rz8oIlBLF27TN1spUJfmVOSgBLfvRKewv2ijJ
yqOV4GqMWKr+rKd+/FoF2Dpf50qkxCtLHe66fkDjAAYAxuNe6RvRjlZdku0zvlxrrXoMyZu/oikr
tQdFRx5grVS8Iz6BrI1TGNammjbPVaUcjEDFldvVO6G2vKrarMLwWM3jWHrpW2RndiEohiGnVTyy
OiplchKEdfB/vxnR8UYnD+lIPDSLwgjv1CAJozWWYV2zyeTJ7FAuKK2dAn1H2XWaM31FviA1eC+N
zbRtqsxzVo0kadamUWwJD2Tc4tEna4B04/1uGuXoOn5lxKuk9j1vE8atgRwhDtb1i93oHcC30qqC
p8QrMnMfto6FxzaNkIM5aHb9xUr1JkNrJMwRrMmCYBxXYzOa4ycnbhP/KYbP6H9SpKKhD14LKSal
67t+73eOgT6SJQ/e984ubbhWktNa8p3v+xJixLHfNl+MVC0gmaWoB8KGSschjzd161SIOQ2jmWi0
CQrJUXBZH52BpNayCg82nENdsdCAWwZN31/7bWeqfoluoVqqaeu2WZL4gGPCElbrgJqbvlM8r0A5
5P/ok+GE3NOmawZhiUZgYFNfynGmyFdSGU03CrJSnxYO9XligKKAcP8BMYvpNO6Ms0sqRALD9DoH
LNdWyDWPG9GCSN/oX+naeSRX2GpkBMFG0IjDuyWI45m6gVA0wBLS4vKyAMHP8TN5yj80fDNw4RQ9
dOpK/muk5HTsd8o+/eTfpNcaXxRRjlvlJdlnR0SyFsmF+jwZmP+G2YtVdUatLhR+gxL4HYKD5V0E
pysutecy0rZd3O3HClFYp7nTQw7fPC6uKeUeTKtBj8zJ4k1RZ/7BGcmshrS7MgYfIazpqbStO8nT
9nUdXk9t/rUdjO+6Vz3HmX7DuwuxQvuK1McHv9XeBxouqnX/nITGq9N6yqZ3lF/TGOJk0TZHJ9Tu
s6S+VwO0W8Nyn4xCE1W7Nwd9/fGCOHu+iwUBCc8iX8HWFf+n95lRF/nBWBc9HL8b/zbcCxpAdiXd
yBARw+1SdeUMg/M7mrClomCryvOn26DIaaRzrrvS3twJEW7bLa4GWiiyG7vSYZFnKFLr0zxYxIO9
DIOGaDjriGzqJNMcUoWNy+S/FZEYHQUk47Z043s0K3fT/cdzOX8qzoOJv58Em5wah00NV6ssuq6H
bhVLu6ZtVkW6hDNdCjTLZttG0ivNykK3YyGjYoiw6HdL5fZAMbqO8uugJvvafDy4CwvF4XUmQ9YS
2r5nO3csJ7Ub0gmnDpfc6hnZ5rX2aOz6Q3ezXCE+axD/bnuBOoIQTmV/rl9cIWxrtUbiU1Uak1Xz
3O6U7/VDgKaCcD8QFuflM8oKu/COx9ziEXFhndLhwyhXFcQ0QPez1FdBYtVWRmT3smttuy0J3K1+
9K58HaxSdxFzfr5KhVYyAH/OZOheczh02fgVYOVSDHa4Lo8BB/JwVLf0o/f9fol1d/FDnkabvb5q
fShMA5mo/7y+FCoLP4ydhmD7InP80tDgweODoIMfOxPfoH4jpQa4XnwUuSNX1mfv3gDQHj02u+iX
sbABz7rCrBqeYBbIZRtbEG3eV4gR9esCsv61cads1bX3wuMSRXr9AKUxWRUrNM1dvfkDv6WzarWI
TDcY6RsEFXhlzh7c+jBB7RqQyOvX07Zz7WO8SZ7sAx4+6/Zn7B7/cX9RBKRUotAg5j9n29HXE2nq
k5Dr8dU+Clds714wN7tN9bjczDvjj3O0gcvinhDgOPE/3h9tSRalVqTz+Eka5KLIYr56Wfvd8Med
39hbshu3DKfnUqOraPc/NBN/tNS/ivJpI0fITNY2SC+z22k9FawIva+uO7IoNl1dHxrUp1ddoS45
eIoq7ezo5yeblOwARcqIb73/yWpj9DF2lMFbXbpehUdhLSvMXReBrGLwH0Wa5RORnzRwWaOAS8am
2Wl9B0ZzFW5EEy0+JJRZ8RkipXp1EMj8tQS6uLCdxaf5e5yzTzMWXshjhnEC2hXOqOjaS+v+3sLo
Xr5a3GEXcqfTaOasNl5oyDxGDtHaCgYjejqsvHg3HJFmvEOG7w9g+hcuO7SkDIuSCo3Csw4vjfSy
qFP0NLD9XivK906C/46erFrfLtxwl1aMCYaWPaXwRp+XVqhBRnmYDpRVd+GjsU93yi5//iOoxXkW
TjoiiGvCvvw8C28dO+6Thki/VwzuHFc/pnV63/xzVSJxkVJGsTAYh+Z6ZgkJW8RJFB44JNyCQyzK
f320IprgmLZX6uPCJM7rU/MkaLYZjFS340gmCYquiwPaBWIfKK8l7nrOzt5HR8uttuZSbiL28mwH
vkvzZnvAsmOA68pbmievxxf9KMgjnDsoouBgDbJUdYdfy1XFC6c+6SWCGuTPpoaw6uzUr4zaN1qK
EnBk9GN1X+NzAy7wKKqqsovRzSIq8KyK/Ta9JxFnl3fBc9ZTTZH6bbtrgT/iIbLT9/8qBWJsIgvS
cYIyzhZOaXoktAlzqu70o7ppd8BVN/09JgLC8+p7uUQHuLD7IDfKGkpACBMo87t7VK3BkPRE7L4S
7/GY3Wcdm5s/wFWJrzJfLWJMDiwO7IDe3qgnebrvh3nlR6mI5O+jLwLLmazGrXNsdjLfbKkufH49
cFNrWLsg/4iv1lx/rItlSR7qWKRAzUG74iGIQfbyHX2G5HjLCNjsPONUhXmcbYIxwFa0AVK/jq7z
2+quu4+2Al88bqsNLpPbIl75y+vx/HTG+knGzcWCe2Cdf7U61/u0Mpz1eCTjOk5QcdsbIX2GEuiu
+TYeKmynFlPYC+cnUXXuBKRBDHpG7+92JW8c4gbeOjqE+wowJUYaN8G+ukl2S2+tMxsxMa2nsWY7
LtP6Ms5ErPIvZEjpbF4dhNLgVpDhzC9KsC5W15QqHoCvfl44S8+3xPvQs9drHNYJzzpCJwfBKE+e
IOizduK7f/MCwQ9aEVcfhxkP8/cTWnC+IfuCwUf3RSCBfz/uBMOWx90ysPHi5/s72lxOanD8RK5o
t7JoqoNJtPjGucEjHFbTEiTm0kvudGRvqKCTzZ7U9oAiKrEQkz5MbkrFcVXs0Z1G2Ch226slG/fL
ATWuW/Ygy/PtjXISUK8yS/J9AkIfefB2wdq48g4CTkU/TRzUS8fLGa6JBSrYPxxkDiWOM+UgVUuk
TJcTEl3CFVvvvv6SrQSWmYrK88cr8sJRxsHJnmN4Ig2cLZNOa9KECq7P7QPxmzNaLJE/MGs7yzIx
E1NwLcJPDscmzqz3yxGFerkcdEy2BE0k+Crcy948rLlVEVNE92gR4392J7xFBMdCk5Bn3Py1EDpN
2Saj4qxFmgSbcBughgHlh2c4CtBgsj+eyPPDehZvliZZToF9TSpzWB/Q739WXOcq2Uq4UVUbIJxr
HCuW/Z7Pl+Ys6Gxao5FDc4gYZHToUHOiCwVf0r4e1s4uO7ZX2mFhkGeP//fx5o8FKquZ7g8MUsD8
ylvWJg/xZoMNHcXlpWfYWeIpgiH6q/MeRphwXlpUUYmCrcqa6YMKNwnoseqqlpfS20vrBPYndw7I
EyG8935lpnqmd3rdEcXJV4n2qPvPU7wdwwjVtHKNMcuVEpICJgjGF7CrEgsu8ZLC4HnayVBPf8Rs
8QxlMAx+i7S9oGYrbvlQrmnweD+nW4Sd9+VTrC8iNM5PGWLS1mZ7UFcRFZ33A88RUm7NoEUfdke5
nm7ahuN7a261X8WyKoEYwLsMjWB4LitCDctWz5TY7L5W7HZIsZoClBrylm44QG+g/2m3oqJirNUr
/6eoII3pKvmysGrPbicHURywm1SnNRNK3uyJq2S5pZv5hISwSC6egm3Dmg323ac/OLvnB52GZgvd
dTj9OhVqqkfvZ1W3WlkLzRj7nH34bXwRJEfhEerdSa/Cl/IPlAeXIs4WMEJAQ1kYifVWEccVhet3
K/K1EtJPfUDR/Q/8ly/E5DvawlSWaqpiz0aZZUMRYztnucUPuMxdt3Y+i/xJq1dYFIdrpFqQF0PC
3f34S85fhUzuu7CzejzYBc3EKspyvQ6XP3u8cnJr15jFGn27O09Zgg2ebcu3eMJelFUrjiKxsE5u
/jSLFAvIu4mhYr9RqDwq3y38pVFWBHeyUvSVna70hQPprKFGUEeGMYo6DLf/WZnLnJDlLQ2CBofw
m7Ltng155XiYPvN+AkaBXF3opvKqBtn0KfoW7P+oniE2/+l+nf+I+YGU47Xg0LhHjue38je/wNdX
IQ1qNIj+L2lfthw3kiz7K2P9jjnYkbh2Zh6w1kIWV4mSXmASRWHfd3z99Sz1dFclYExpzlObmhID
uUVGRni4q5bpmw+gB8DHCM9S6Ezd7660BGeMLIeEjOhGn/UQq1VZN+Hi1AiyYvWgyYMVBJFX5yJo
07npBvZeQ4hwZY7+/GKhuyYzilYgOh6Q3R4Vs3voIpSAxxGrAPsql71zFSxQe/D44BxAMhPylcz5
yUpBGQbknlGNmG5anwDtAiVBSyjPzesQNdwFEJCCqA6XKpB9gbCWmSOkpUCBTDEst644fK1UiDGN
X4fBGshOcmKXBoDkUzofK+WzAIRCHn2ly8wH/a6un/OHQHybspVBAu8c2lxMOajqdKM2QgMfEvg1
uloawPVAMBUc551ecLbTqvrEWqMO7cIaAni1gpwJXeBqr/6AfO/slo+qmzidaL32HuVEyG+Exso/
6y/x0287Lqw3ypUSaiY6DesZH51CkiVtNQxWMx9q8JXNt7kyQVHFA6HM78ZodKiXtpijC4m+IdCq
dDlXZJEf9LTHxoVyM5aRX9ZbJaupNURPChQaUP4HOcL1xFblVJeKkhjo60c2V3VpD1bwJNkNQsKG
TzFI1+nKL8EccAY6Kk8mqPxWQQtRM8wjboA0suuPyFY/zBDFdiLo4e2jHS474xfAs2wgSsd4YdRk
44dWGeMC5UvHlL9XC3Btha/PHPbC7YER5Knx9kNanNkhkL3PQySrZ/SXiOV9DaXT26oUYx4j+6pz
9edY/rbD7o4+ANRFA19hPGuuVBJL0aHqEYi21i5QnQG1XdBaQQwlNRfgWc8MXvvxNEtIqPWpK3WR
HQp3CWClnaJZhRpb4oyG3uHt/Xt+9a5hv5KJTUGEH9TI/hqO+CAfhhsF0t769+gjaLfRcWbe8xSM
pdV1d17hv2aFfddMWZsNSgp7SqB+LKE2ZRpHuY49U49uCkW3oRu7w9bzZKN4MIbcl9GOAx1aywhP
8gSw3jA/BUBwQ+fOKwcu0JmuyXrT//11zBmLzSLo8x5fR9ObrW8+ih/PVRrVQu/MARI46LaMLelD
7FVgCBxszmJsXY444//ZmjpzORYmxBYmEUccVBaglhhvKVk4Ba5LX/nC3CvN+/PSU2g+CimAr7Bc
tqVoCnItwVV2r41HQOsyq5bU2jToAPLtBKh8aMs7YPm4OcjNTXBhmbkjMqNNEokyNlEh+xiMkuA/
nm4N2RVHN7jPjpSHENxpT3LxEOQPkKbiw2l4n8DGBRU4aVURgy/nu2wGQex0Impoq5JgE8jWxYj7
IJy3++0FVihLHrK+eAVCIoBJvk7LYiIiiMGQN1uiTUuAJRiQLOHLeDN8yADYet/eepAwh3qABOl1
JCZZKEY0D9B8Ks/9RVSiBDSpex1yKLwM0NprKyDRIVBEQKZ+XeE2qlBqCnhbB5V8SxrzY1mK9hDr
vNljEwgAn1/aYW+HrFaGep5gBzr1YLUvQIOqnGiETBFQcCHP788eZ1hngdqLSKYuCiKnNHRs1QSS
pz0k/EIvCTlWVsALOirkIJGwQ3gKyh7G55hlKuSTYGBUzvIJV0TYWrJupW5p43+5IDgBfZrYOHSM
v1CqWt+G1DrKnBB4UGlJ9TqqIKEaQOQFg6StgqqdI6xAk8NNewPpTAe9gi43q7yOi68tMk5u7oU2
QluQDidXn8BGedRBDjnuxR3XEv32a29+bYk5bcJYQRC5B+FY60b3oz/tUjs9l/z4lCMbQfa1Lcal
CVkmdyoNe8E/2UCWYNiNn3tvctPvv0DHtb6mYAzFRQNc5GirYj13UAdmBiAPjbGT+5/1WjyjHlov
8XKbWo2OCNOgkmlJn98/E9vjvDDNjLOshMQUWwBvJy997H2Kt1Kxfs2p8XmVlVUOgh6MC1OMi85n
0qS1geXTZnBmSTWkX4mRHvJKfzDQaaC38Zf3B7d5FtC1oZJzKxULRNLCBPhlShyHCqeTQYZYVtz3
LZwhoastCXwVaKxRG0ZofX3cjCopoC2IMaWZBdVys7Dkg3QjgeAgvZ124xcQSdnGbYC8Mjq57QRM
2pX/td9Dv+BB8CFh6PC0wDa/iCAKFqE7BoQi+0BWOvATTjlYTCmlFTCyQfgsK56YHYX0sQtPJd4y
kgV9lFsqclFD3LC9DZVHY3SN0qd4fsOSfqBdFULhhTXd/j7TPXWPUP8GRbIM2R2ZLQGD/2UqSQPa
4Imo+xbEkkGpeu+vyjr7xNhgnuplMGTQhIYLpmyIEPVwkS6VDAti504A7o7uDeA0XoZ/Y7OBsEwF
GhTgYag2Mc8QI52ECQB23TFy5UEg4Q3aBzj7eSO4V1Cr15HR12Usrco490SryzwvW+onJI869/6W
1nupiFf4GnLbizciSsSUMnqD8B9oHCnMiZUWpdIUE916ok8eQqAG9/AQkGa05vv0xvAFvzpAYMvj
8tFvBAZXdpn1q8MxrNsY/A/gO5299kSx0Y0Led5T9ljCAf83N8uVQWbxwL+b5r2OgTaO5JGPyu5n
OU/Dw4Bbo9wIQ65s0cvgMgxZ0i7UA9iiMNA6c8U3dHFQ8pzZk51qsqY3bfqVtNH6MQIsCUQ18PQH
DFBn69paWIPgtYp0oNuhYw0GYLKHxAyKlpD95ldiN60ZOuDKqF8gycFsnVobFj1OYC39KKJeTzN1
KShfVK96CLmwko0p1VA5QGUeDRVgCmUCA0Mv5irOYGxaUmcsh1MxkDu1G22OX6H7jvH2V3aYyzIs
yjQH6+mE3C7x+0fzG5Q8Efs/BHu0jaEtDBc2oqy8crgQ1w3vcmWZnc4II5tzjJCWD6nCVUncMVEs
GlKqHqA6GSTGweHj/B9HzJzEsVTjsZJAFELpLuMQFMDk3oBkGEjR8KiCKuLkUw8Qv3DsbgSVV+Nl
DmSXAdtVyCN4IaIKz8oK79gp7VoobZeuYMZORgxvbtRPUa9/hMb1wBn3xkLrogYBJFoCpw/46zOK
1oFCmhsstDAKTi6JVrXcojETpKUZb09tBLUgjABkSAIqXAfA/tqUYKiziOuKNgAPDsjf4Hroe104
/IKb2/CrkPlQUJCBtBJ6XRhbSVBIqqCi9TcQxgfoN4v7kYZieZpDa12MXk0t9IVZOPZjcFra6qGp
l10p1KVFSHfPWWHetzBu0BgNEskp3CD5IqLxWX2LHOOxdhaoKU1vv0DpxbPHRGpJYDRGEJ9Z0mZ3
+E4RG+CatKsTsP5Wxc23bu0g5HVplh4t0ChMXS8ruvXQtFGiAzpBlxMaHu22mrwmeoansjgzueFq
4dCRQNZohRbv9mtTqUqaWKtzHYlJ81Ux212fLEdhbg9NJz1CWN3RA/GRRNKdnBY+yaan2Mi5vLib
03vxEYyj6NEkqKUNPmKAeqq4WDUyIYYrqB7YLx+jQ28pss0Z99bJuRw3s5vLvGkEMp9NghMO+E/D
1q3qVHr/7e65GB6zW2uw4IrGqGi4tM3X/rFG5lx9ptjW/h5Ebdyqx9buQX0YXVqQYaMSaNdLqiUd
sqp5qjuVPHw0F7A0p9JLMceuqoTe+9NINyJzp+mXppjdU9ZDV7ZdjIVDyq4owp0GJehxrm/Hunej
IlbspTCQKO3jT+8b3ri0gdVCrYpQXU2dBYdlZax0M7pknGI8ofnbFRNI3wyc0a0gi3hugOOaCqki
JwKaB+Yc4r1ZxfHUNU4TfaUdEJKp2kpe2HOGO9TIICdRWakBZJWRH1L1tRSfGlJZjfZiCLf98CbU
CxrEZc71shXIX34VKwCUFl1UzC1YpM+kX5HfQDblrHzYOlrh94uX8dF/G27iyiZzp7WqgI51NKqj
uqWELpXJzX3dkQIItkDJzeeFDvREMPsKikkyMHhQlQJDPDPx6QT2cXHA8ur1fQohPcuM5S9BD6lF
UjyJ5gP0Wr6/v6G2nn0wCcQBpLch7Mg6wrgKVKEQZA25DO2T7ALz+xiHOxV4Q8ltfC2x0IGo/bZ0
NN1hyLkDaKyBFRzFteuzKpuxmkXGOOCxQvGi2g6idZ8pjNr0AQ4XuVCOjXNDaVsQliDxDFA6Yy+v
JzSEd2PnCMa3Lqss0qte13Mjzo3tQoMEtEwA4IVHA7NdwA9BaWHlBpj35kaDEkoDwZDyhiYxzD0X
RkA/mtktV9bo11w8isQ+AV2bElL/SrPoyouJABPX8+ImrgA8lz3x4g/e+JhpRHcniA0KcMXLfg44
HtKkO2LBnEWZoHnIaZUzPPrzi+EpSi8Hcg5jg3RqwPzRRITjUngWGDcOhhvD7FRMoNy+TqFszQpv
o2/uu4sNwdzw7dxg85uwkPdQADR/zA0oKobA4hzi9U5Aaght2KgMaGABYZ+pSSnEGRmx7+KPo0vb
oqmcEkjBgAQFYwpXeHGjDH9lj4W4GVHdaHIkqjTX4FFCfw1NF87gIhV26FS+9ts6ajn3b1GpRxDk
wHdcbwWQLCR5B85HBIaOfFBdihzRGzhhGWw/3HO13hawpkE9GB5x4xkuB3DPUt6qOFfNXgHItTRu
BlAdpd+plm3k63417DkruH67Udp+9F6gUAVHxaZdkfwQu7SBzaBN9qqc7xvItoCJY9E+4M639B79
crEiW8L0X4SE16aZc6Y1aRLLZUEn9wb6zF5GSV6bm3P9EY9VzkDXk4tcCvwwNqtIO8uYMwdbS4Vq
C51cku50CQgoCcIBnSsCCAWFZsDq+foIdH9ce0ospYm2c9p8inPC+OWqqKtxTkXFIUgbDZphQRYW
Hb1fRvFbEnJCtA3Mg4EtCpwVTaCDkow583FK6jqRIMVKH6fhMTUdhRzU2orlT8gix4fmqPiDG0AJ
rDgMqa/MzyY4kObbX2CbXvvr609hzk2ikAFPZXwKldbLPudAu6Knp4UUcCairM3VfFq7u2t7TMRP
KvR2qtFEFZBFO97NE/pcUhtyAZKd7cBuU9g73i2xEawi2lflM7ILNeVVKJG0cliigQpau7RBsfYp
FnUckF2iff65p9niTn+kEwB8329v5mvbzNFBvFGoQQKiqWhPEZuFB3iXvqf4LtGpnwpb42NH1ueH
mkQzGCoBtNzMbGUwN026WWC4OXrO3MIxXn9S3w52rGG8qfMLyj48m0yg0Vd1Hxi1nmNZJc/wUJbV
bePU45kKBk2kXZzATV/en9o1LhXkjJfjZEINkhOjNxWMs0N2GdqqHlFeFGfZncU2oOByX7iCo4yW
4lZ+g+40aK2QnvcQokeV8RtXH8Gsr1CBxTVEj8n5KJcnZCt3CwQLIy/0aVO2gBI16tFcLdD1dXc9
dsZH1rEYx22sQT7wAHUKPJtNV/MDC2HWjqvusX5yXNtivNVSp/LUqgZdWzSuaG4XWBK0+27KB7I3
XBHacGoHToDpBKazlH8dbJqHlhLIxbGfVylvMyqNJKOnly4zVMHdtLyR+jesMj7FnUAjlHvjS/ki
3xKAxiIeSd0GFAvDv7DPDB+VSCDhwKaNE0zRP5WX3CG0sJM7Kgli+CDig6BKc8IJd7lTv+GdAfLG
XQGGGbxN2CymVI3ikhOBesse6uStJR0pp2K+p0AA7ttkY1NdWWN8cy6GJjQNFeT6cYhlu3CCvX5j
+hloenj11I2nOgGgAoB9jfaMa6xPzsA6hteJrjpjAObE3dALWm2Vkp6EuzFtxpda0RO3yIVjJ0dw
JPieHi38tp7Fug7wjEF2SE4UvNfLmXj36jjL6B2AKpSCDh8RjWGM74w7I07yhOA1L5JyB8S07nUD
0XcSyLe+o/d2fCxCZXrVF8msvT5sygTkbU0PcjXwpMVWZozRMZ6j2AfnoXYyVJpqD2LjKEaVedCU
Tjvlo6F8yNRyvkXeWMPmTTJjL2hh+yxlnYDGnlw2IMVH8vsiD9TPRtOGL9lY649VUE2xpdXF4AqT
HsFwN5HHAfgstx6X5K6cl/yjEZmKnSgVeZjN2XjqyrlEimBOm7cRlHsAyShVesqCvN4rU63tUl2S
XtteUQ4jCdE7EKEuCYcNDrKdlIPs3571cryPg8h8zDMSlKBeNHK/HeYW5G0yme8TfR6ehbiDA+6i
5UZpiHYLft7U7+OyDQHilsHDRpAl/QAKM/M5CGugE/VFQ1yHENodzC65mZvF+FAqQ/4Z8saZCyjx
AEZHUcn8UhrJUY/b8lT2swjrqjjdC5JRu12vkM+kErO3MEn6xyAVTC/I1NFHPW5yE5Acuq3SCHt1
0LQTNJrDp0Gal9MyqACwVSR5VM18eoz1CTSpkpF/IGCMep7CRAC0jyzPMZIEew2b8ZWMAyUmJBE2
4Nyehj6PoKNSi31hRV0ALpSpqe8CUUyOiTRmERojwuRTP4XGs1AFSFRkSnpKAWjak9bQbxRTnu67
aooyR6lRJ5hLPXuUFmLYZdjO91VTRt+V2ABl1Si3u7E2a6dP5PrWLKN2Z4B68iSmUuMmxgzyp7FT
i9xKulS90ZVYuAcGS3iqGyIVdtrK8a2aVfUBwS6AgzKJ9nkrRn49x+m+DdtgJ0tlchsmTfdkzh0A
FloM6jgrVNN2P+eZ5KDxRTkRPQzcVs0lR4qX4dOYKx2QDWGwj9Dgvg+yOj9UtTk9TAbme4ruMVAX
kIg+esIyN40f5lP+FEapZiVlWA22IOvi7OrdYNQpoAN10eNCaXTkloWqeB3FqEBBqq5FCC0Voxod
xHIKozuShOPizQHyNlZilhyg8zq/hTOPzhbN0EBbhw3MhMAyrlEDvfo6WjvAO2UAHdR8a469Bz4f
tBqcExfcavXqMcfYZFxtKJj53Naw+bM8Je30Pe3Zl/maBKsrhLHEJAynYpo7yD38tJR9L7+Q/WQT
C4Aru7r9bSwS2A5EBNqQ8QNgdiWAiAYatQIxJMDcseR1qeQafWiRjAATGNtGlfnvh4DrthVqD41t
6NmglINsViMEo14aFwOAyJW9NGg4lSztG2WReE3A+AM/YCUhpGx4N+Uq2qVmqXqgqph4Kp4vt4u8
Ew5WL2kBhtnOsi0ln/KAp7a+CisZC0xYiZ5loU9VWEjSDwSwZh2ckIEK6nauzNHq0j9bQpaQ8mKA
jpe58XrARcFZOdN+CTSigNyntCs8P3WvvPv9aUPbI/A1yOfi9lvjbBYjRMlgII64hJ+kCgLbyfzA
2RHr4QBYg/yWDGQNUFrs40eRymLRwZOI5EH7VdtNu96jfJPNIXJ51H/UL1zHCgjNKIUbGtahU3GG
jF3sgmKWZ7UGtZwjBFH8oZeib43eKqdBn6abZdFHd9CDyOKMb32caUKcNjkiNY6Txjx6WqFZRHms
iKNlNk3j0SBUveuddo+OZ583xDWOETglNMei2mqg0rPaHejJrctAxJK145fcKkwAQ/PZFZAf7xvw
6X7vZOUmJ4PLawtbnzDYRf8z6OqR8AIDx3U6D9xJYPBOCHEQbtl68limEm8mV5kIOjRo4RDsE3RZ
sxFok8pSOPQacYIvxWBhROKHaYfC8sdyT/Oi7b10K77wkltbewZ5H6DNKGsYGq+ux2XUcZjr5USc
XtL9Wq39PgJcs6tt+DaPlDwx780x4mQrOmWHWbEptPkk5eA+JE6tlRAVyhQ0HOcDuLGbKfA4O3OV
YabzaQJtgbOH1gwWRVcP2ZTQ/lQAoRSg6JRdsE9tzc9OVNy3sLkviLWLpPaQTaLEFOuMdqNkWasL
Iz3pgIOLvgHmFMFKDzp2IzR+0dysgIotfPrtboHzOP+yy2a2JQjL501GXTMyof9hqOB3C6wz6Iwd
xjHPI5nbWcf46LvT9KadBp4p2hZI+225AcmWXzGAcgCdCE4Fim/XG1MaxGIZIv1n07Zqjz7SKXjd
l3uyK964bmXTGh59eAWB/3KVyzbVGToemoAL1KUoFeRL7lLwUqC0R8H0HCaMLV+C4410GErVyNoz
QyvFstGEwUC3nHgqlK9Dy00wrqM5XKJ4lyAThJgAeOXryQsLpazAW0JoQ9J971MOCmLl9/xq89Z5
vjDE6vXpqEUp6ZDC+xfdUR6VZ1ksZysth+f3D/OmHRoSIGd6hjdeDwiJ8EAetJA4YfVjKtDAD+jJ
NPA23aYVTJkIhwg8GBu9JUYhNVJjoglViaxuPGUVpDJyDkvjlsfFovzHCHtcxXBGza4IDMco9Bch
TyD0ZL7Os+y1LRoAot37E7e11y6tMYdWTXWlTUZYK2voFAzAiReS876JjQGB2U/BrQxaP9TzmHyU
HLeiXkQNcdJSLEDBgyvFN6p+sdp2Dh7GsB19Ux9C+32rGwMD2gDRDPhUcWpZ4GkOYnsxzeAfUqnH
ZYlEo3b3voUth4f2c9z4aGYAtItF54AwuxMHAxdI8Tq9IhZFL3RqVxkUFCECzo3hN6fxwhod8EX0
lkcVqWK8/ZGfAXuClJ4SvXWXWDxFQ+m0CW8bylsTKCGHh2oPtNRXhCMLWPbDTkUXn2Ytnupn97rb
u4AFHRdvAW448QDZ+xz7rWf4+ffMre+7B36Kb+PE4VYBp6uM44aMKuOowEdi6GPTmI4c9V4UAXMg
pJ6kvby/kquMLcib0IaAgiT1iiuH24/I+wEoB3FmUlszpH9VcNmH7Q4qg5ZIXkS55GzOzWFR5hiA
AgEYY3vDeqSIoTogECdK5ptUCD4EMt654cQJcbaWEMw0EuINYFNWeOhlVrWqDGrTyZT5Qe7N79MS
q5ywdMsGukwQcuMFDaga40CUflD0YJKIkwWyVUPKj+icdoetjX9pgd7NFxs/apJZ6kCh4uShvFi5
MD0Wje5Jje5LNbJKM0oanDGdMWfMS0kGFyKl48fbbLX381pSylbDK0J70v3wKB1n9NChtbv69kpr
yNkhfVWPv0DpsDVU0LnSvk48CkH1cz3UNtfJ3C8LuhxQ+6FhRvEsf4CEHDjoBfu1c2XoWqHB/MDr
9Fx1eKDaKINDAloQlGVoFeZDZrZEegAUOIOHDJcnOSmc2bCj3FuLPblgFwILpMTJXrOngDHKBgdj
M6hKIsBo30LkoZ8BvkucWeQcbuoiLtfypxWKXwI0FoV6Zk6JMi1JVYY0/A383h92jdvfoP/Zf9+H
nO9lxg7t80TlA6UPdF4z/lkKWkOsRxEd9wda/w+AW6KYfPn4Z1bif16n/xe+lfc/f2f77//Fn19L
cJ7FYdQxf/z3bfzalG35o/tf+s/++mvX/+jfd9Vb8dQ1b2/d7deK/ZtX/xC//0/7ztfu69Uf3KKL
u/mhf2vmx7e2z7qzEXwp/Zu/+sN/vJ1/y/Ncvf3rj9eyLzr628AqWvzx54/23//1B9iQLiad/v4/
f3j6muPfHfE/mtXff/vadv/6Q5P/CXo85DWQ4kJvFELnP/4xvp1/Iv4TuQ5aEIOkK5wt9VBF2XTR
v/6Q9X+ibGLSWAvNVGAIxd5py/78I/WfSBgb4NmjoYuB7uc//jPuqxX6e8X+UfT5fRkXXUsHwm5C
PPjQcgM6ezhjvFiYkD5uVUXs1RmwznGGkJhpaQ1aqCCGVHbg4806J28DuzEbu+4+kfR+MD4NSWK1
3Y+xNK0BxYzwQwLUNq4NzhWxCmJUkL3KoOslCmYIqVDGfy+5NOldE5SOEWa9ZQjCk0pEK1iCzlaK
rregvIOOZTMFSUWPHHgtg/FilErwJtTDj4vV/HPWLmeJnsSrE0Q/BbMEvwcbCIGvvZ85IpqK07By
8uBl7H4EGURqcjsgaBgSeZ0dKo063zHGQm8FeUryco47J5S122hZVFuXZrfqg9w1WiFy5hmw53rx
lCL/ASYlR80IWqeR0EffjxXUiQ0GW5DaIakVfeyS0CbJ4rbBi9bl9pL3NlL/aC5vgQGScn8can9U
sz0xlsSaFt0qi+EkQMFwwp2ZE6jNZa9ykO9JsHSHrusiS2pCx8y651DpnSH9JpbDnSlE3+bUPExx
A26B2Hl/7tlrHNsAZOKIZCW8OWnz4vXc6ymEooqItI4cE6dDh08Rvr1vYeXtry2wEqKxOnYiBIlq
AJYSi2ilJxVPusKrfnPGwYYj8DCyMGoYx1Kolp4UFgk+vz+OLQvIwNH2bB2kf+fY4SIcKepFT7LJ
bIBXR5uK0jmiycuCrbKYdDUubTDVlkzXkjYfo9ZpesomgdZ9zU0iSBTqHjJELScaXTuna2vM2mdS
TDJRhrVkr3i9L7itB5kWbt/3phk0RyvnY46r8nqLBXGnVY0+AqqFC5LmoZA/QXfTbyO2zpMHhiO4
WqgqoeBxbWeIF32WBaMF/kK0C/UmPFKuF5CX2obfCKczs97v40dZq3TbXGwLEhMxiSBb66TW6JIf
BfJfyQ9CUWIH4TMPVH++LxjvBSwe6LAgUgSYO1s1GKsqTtO4b5BLFLoDZSfOP5j2hL64AwVMhXfc
DNiGc6Yc5MgXgXwL1SR6vC/GB0rrvq2JCcku4GMpTWrxbThzu1OBDQUcb9A1c4x7HnBo67QhF4yi
BXrV8ERjrqcuCyD8O8cQ2AD0QDRmK+842bbNw4a8ugHsGQCcqwCxjFGRrxKs3OApXuVFHiCrOHkf
SwBxY97R3hwPnrI0FawhWcWctcBQF7Bf4rqtss9FeVoAInnfPW1d6AhY/rJg0NzfxUKJS0KmJsNw
shv0pFrQdH+IffpqKe9+oSGKzj+7ERHzgmmANhMi+XZtTS2jQY1wtM+HTQLPFIpkXn8T2snhtxPo
9Iih7gEKfrzKgApn5i6uhlRPzaA+J2GNGERbVv64BBZwP44JMLNZ3csOeZmPvOO2tWgXhllyq7rp
BjVthNqROjAHyKGlV9xl25pIAB6QWQRVGl5jzPmai0aURul8vsCJAEResJ/v6j05jjvemdq4idHE
Dyivio6ctU5OlVULZAKHBlmjcA9wGjr2HPxVzq2yEfMiVX5hhrnEzDZQKih3g0UVODgVODgoRil7
QE6i1+C+OYILc9/f9PviIa2wdNZQcHASG/cN7OOCxpnGY57NAJZpEvapEGG76JoHALwlaI3fyJ/M
Zb+ojW1EnV2aD5zTR/c7cx6QCoRTRmu9iYZh5jzMlZoVuqy0cMy0gQXY7OIl+UpJ14BLccMnnl/e
XEuECqDCpHBhNt6ZYhyUXsYgh6SyxekW2StnLvfvj4rNj+HgYVB/G2EyMChoZa2gLDWkjhD4T2aF
vs4a1RZd/J52Bl5h2g3URGeOJ9scGtwKMhImWEzZQMssOiGpMuwfsDJAJgnMuFOyS6TfZmc7j+7C
DrNPa2FqdTy9GgAK+o8UUBA5ClTcJLd94tOebLlnCKj9PSrGiU2DPmp91IL4SbMahEGBszxCcXSy
4cfcws95NYvtY/i3wTOx58V9UGhi1QJuhmNIgn0FALdFMzw0ZAB157F29Ds8TfdxSa/xX+pU4A2Z
vcMhElvoJEgap0YGmUq0lDaENb+CYd2Nn+rd+3t1KzS6nOCzbtfFeCchm7ouTxu4nfIrxFCHfXJH
ZcBEkMCgsJvecTM/G9eDSlNLqkSToHgSXN+BVSiTqaD3knK3AIaqOK0vnOb7BTwU9uyUDjy44L8/
yo1o7MokcyLzyRiizET8N43TbaDNx7b7rLaFXy35YQlf3jfGGx/j0yAnjDLA2IJIaK7QbfjcKQLn
qPMs0J9frFljVl04aziCnbYHc5ElhD3vNmJLnvSUXy4Sc79C8IlWn7AJoZ7oAjW5axCo/JLozOba
INkoIq8CgSm2HUgEPlbogOg8o5LhT1BeTXH7TS/VjiYEcw/smImdPnGTuFt3j/y3YTby69IgmcAo
Q1s189N8S09ZBwrm5WMCbYH/gtvlPKUX9ph9X87SkOnJ+aSN7vwRbWVgDZO+0OdAgyw1Z8tvJGwA
q/lrWg1my2tlnuSBIqEhcJaf0Y/+2OfNvVAOn1GWf3p/w289CWALgG/UhHCo2eaqZmkjsZhworN9
Aq13d9qp4Mt1QM6BhgFQSL5vblVq+zmRf5tjhmZkQWmqIVz0T2XPxZvM/QTlHrLToK3+jBAeGPrW
qWVHhwpU7tVkF0RO0thTgf4YEK/8dqMq/SL4MsrpjdbflcKcmkMSo1xUvNXjQrbrkHyqs/L5/WFv
LeilDWbUIvRgJ5ReMC6iNTYE0VMbyXpLr7PHSiWcV55CfxsbmF1aY5yY1uSDDHYc3Ltm6xY9wrMq
uQHj3m5syn2k1rfaaHia2PgQNd+FBAn8stxXvbAfpuymWWJILRg7ea6eZCC3y8TwC0Hfi1XnzWnl
g6H7kCZQQU5VO+qIH4mxV+B3aJG4N4LlNI0FYNszBymwQpP+XCWIV+tI2tGH0bXblMOm0mMBnoZ8
oOIlLdg2zBxdJlBhshS7BLOkyVW92IrKID34l026qheuOqvQwAQKjNYpq/CAWv4NKeX9NKm8RN4K
5cwOjrrZC0NpuaQgb+vxEncmJ7sHgyVEHMX7wRZji5JYjjv9w/sbkjufTCQIVEwWBL3UOmSystii
mbfqnnI+qrEzv8b3w6NoFbcK5xxsm0XjAj1zeACyrcCtOkAuPgI3BU1Yla01noqn4VjtlNkWfBnB
g6V+G7lsvZsLidcRpRBA6U9l5jesjUgU86lx8oh4CLbttjOtkMeMuGEFmx95ffoIA5EsE+6GEsDq
01ghHztC4Fxs7VQYgCXkaXZvBBDQYAZIl7440RbLnO6kGpRWM83SicwvQvljiDmlys3fD8APcMx4
3a2wl8VYNtiOIZIq6WgtWuAkdcPxUFuXDmDGf9ug33Cx4UkP8ogSr1KHVEDKFpA+Wh5HL7+Hh/d5
GY2tKPnKGF23C2NiJeh1LMPY7PdnQRnp2L38lK8JvvHhehsx0ZU5xmuMHRnNAXvcITK6SufAn2I0
oUxenKALPeDi2zYerAQge2TBqMDKSsEdOb46UEakgGmyUkfw1dW+hF3+mH3L0SCGSxMKES8TwsDK
GidO3uH8ML2+aiD+oSOXiB2HLB97nis1TpOuaUsgZ+rMCvwlfSygIR/bWuDW++BY+ZktfpnDIx/o
v+FLqG2w3GDgIsp6zLqmdR+DY74EIgiiEPRCoDgrG+ggQGpRfAR7Qu6Q6DMPKb8+5pDggGEqD4RW
f/aJJ0SKodRTUDn18nVI0GBlg2+AEyatz+C1DSZeEJSoH4QI06oSuBGJ2JXGo6/imWDcyGDORSBU
MFGYXzLjU9dwoCxrkACQqira9VFsRqkNDvH62AnQqQdDl1xCCOGxIL6inYLi+xjvqvDVAEeAPO0V
NGr99rUGXiUgnaFGCSA+gtpro8MyhFWMZjhH66DGDJialwSOvI/3Bhi2aZQQO/2OS965MZdXVhl3
FuVdli86rAo7aLg7eennLm2dV62y3bV7/Sjc/xdeDUVMINYAAgDSY1ViKrQpKkcRxIuCDH5EGHXV
FME7uho6HEQrfUXelmt0Y+9fGWWiBmDXlGmMsgrRu4J+3/6DCElhsEUfjS8QxYS6UFHaPA7zjcuC
jpQCKqHLhUwucxiKTBTiycBIaY9zfJR2VMqbsutHXGbvdZx+bYrZPkJAJpx5OqnJBxE7R0xEpzcr
R+lal7NT6VcznvNqVMyeEQVDqqSkqBxJ+ojTATkd0x3LZ8OnmZuYn7mhn35tD/ECMNbo6sTxQAR2
fTKybFymoCQ9YkwqS6kcsVe8e9MPjoX/veRkps54pvesMZdgOM15omWw1g/DLmzRKxJn9izVtmG4
ndrZGZiws3G0Ol0/yG3gSK3glkX8Os7EH8QYQgrjDTrjIKv3BE/4UJnjDaEMFINoDcuIXiuwchql
HY29M80fEl221Bh9DKBd4SzTOpdyPW1M6KhGEfjzawyEBqzxbjkGAIFS3prf7icH6RSV7cXDDY/R
NW3bIE79UMawRNk36kcqwlrsaK503kcHLkvOelw6gD6EUMJP5IrYXqW0z0mh1kDpBLfNfvyAuB/U
U/X9L4DFqJ+/3gqwZKJ5UwTaYt3nElZR1FcTQn6ShdYI0V5bhqB05jW0VA3yzf5D8Dwc6pv5prMj
sEJws8LrchP9ABMeGhBUXNvMEsZa1ObDMNFiPDnkB5pgoDSYHfjeebHBxqUHsIQIO8BiA1DJPlOl
CW3ShhIC/GToh7KdD+2gHKao9qJZv4kRf6Fd2QHJyt7oWl4stvYo17aZMydE3Vy0dduiuEvJGOoH
itFe/j9n17FkNw4kvwgR9OZK+2x7J10YbSR6B9CA/PpN9MzuvGYzxNmZkyI0oXoAgapCVVbmbbsv
/H8hr/cdRylo+0EChG4TalXfZooSOltRESsAaB/sPEjwdG3OZXxOZ1cQm9RhHILtxBfd2GaTvXrt
TF3aXoQE2aQ86QY8mEXrSf6bunr7c35P5bFEXA6MxpoYm11OH2cly3rMbFMvplPncJ0+lpZ+BeDU
XUrsCY8jM/b+7G9WFwYxP/TLhcLusr5ul6U102hC/6CvQ5bMEyijwMCQ5w6tIOydZeFQtqkbJ2wj
XVtd6oXhxY6yGvMeY2ZRryYnJXmJWefUOWirCeBecbIR/L6/WbCvF8YWYZa1apdZOW5JTQvJmWf9
vpulfYrSg9HSg9BLoAZG+f+8td9j+1eji4CrQRiBENH70qsfkU6D2MDoc9t5SaS6f7a0krHAlArw
D44OJjOWfRkatVbGejwR6sy+rykBSaL0k0uuPAQ08gtoxxLb9DEjZDmNkdxtWF/d3Qvri4UKYtwK
lN0tIj0GvankR9qDuJCmKwUVc5LyIA0OVcB2+sNUQNi4XVLd3IBFslFa2ljPKn7CZ9Q85oc0FP2A
CkTomw9gcTKX8eVysxduL+dRbpQybAlmFCmFRMCwE4JTGloCeH1u2RM//U/mFtGklOdeItlIob2m
fNRybTp2Wftpm179+TOueoKLr7hItQGbVDQClwMX1+0FRbYaYo54p+//bGb9Uwl+BQuzywiTi0+V
t6WScxuoFi3UA30H4IJTnpJdHoy7LTpFcfC+bd2FqcWXsufesibVQMSIJ6ihF/J+BMR26/J9T3Rx
+S6sLD6QSVtE5wQfKNmDk0Xx4wPUQHdQGgCXmGCn2zS4egAvDC6+lDyos4yBlhaYwuJGEA6OrN5D
cjYwguSgGc1+k0B9dYlgERbUGFDiWuL8m5pM4ziYcGXgqCMvJd590/WMVLFzS/CWbWVQq54TIzUY
GkJq+o30ryziWpktBCW7gqTLwB2M0e2T0XKGWNuIf+vH8cLW4ozokWYzpVLRUYym54ynvYuOwDlJ
q1NGSDBnyWtp1WTPWPl77MzEieNoo/65esEvfsHi/LA00RpSE5SoJfVabuUT9OwGJyla/883b/U2
YJwOvTehJb7MwNO2xPh0BGiSZjanwRp929wKeetL+cfEIhJg5MdMzAFXIZLOSpI4OnierWILz7Xq
qSAIZOBhCfTRMr9mLfDt3DIEqCTelQdrPx/YHuTDG99lBVuBi31hZ3HPqlSuWWbi1Bf7/Aq652DD
0G6ECmx23FbeWt06kEaBShs4arwa4MsuisYQsSRyLr5OC4UL7bqJNZfY2sYR2DKy+D4qAwx0QOLl
Rbb90c7dj6S1HuFL7A2fuGVH/P3FYroxHTNZxjmIq+a5TWZgufNfo1kd/nyiVyqy+EIXm7a4vDHm
n0lJU1GLFn2s8apFXx4DTyZmx6dd5TfueNxyTurK8w7IPlHZwATs9wFvsFMPSQuqXq9r+sMwtE9g
J7qLYgPc1wNARkYJevcyjOJx1+LW72YTJGV9xE6NCYq4WXmKaRGm7exaA0haa9tM9wTQCQJN3CGp
jmk/neOKSeHcgq6mzFOMDtty4xVZchqo9KxycoZUBJhs6ngjJV8pooABQ0FxHTBQcRIXoIPKHvHw
qoRwXgtxKiUGhzvT6txH2/ZdLeXdoJo/E027lXi3p1n7VFcdBrFSE4os1QCOnSw+UJIc6sh6kCbp
GJXaXd8puzjX3jjFIGZS3Oapfk2j7jzE3d2otz/ifghsbYCOq3xfWvbGFV45h5efajkFR1qDdHOE
BZkRnk+TCu7LoQcvVw/V8o2juFLf+GJqsXdmUquz1MMpiRciuGagfppC9BdvxP9/LwsVbgvThKAN
wYTVEgY59sRAHZaKQy+0qecdZpY1sFNlR7InbCM+roTiL8YWHoO0amvxHjuoqr+UMnUbnnt6xr12
2hJVX2mbfV3XwmmwKDKoRKvOSy2XiURDced9fdb2cXeQAhBhB5vl5ZVH6JfVLfzHCOBSHMmfW8m9
/q6xnXrGUAieD1mYA/XcJ35Zo3QjRkP4JonzSh73xfoi8OcgWqplu+w+s6r4+NkMd+QDCVGP9bSN
9H4t0YE1IE/QCUfPePnSL5OSSzT7e63/gKDncxFugaDXSjVfbImVX/j/npu5ioEn0XUfffphHuND
xo6CbL64U3YF2TWhUMTaYmNZi9joUIAwGrN2oEVawlqpnKRypuISxK8Q2wN5m3pngH2D7YWQ0ubp
WcmKv1hb5AcR6O01MDJ2n9EnB/DMA8IGBXVALz3jbfvl+U0nHjRBYtgS86+QPkXNb5EjyHmV04jp
DbYVgj5KAVLAXzMUr4uTgFGlOLBKc81mG+0Y3hyNXXfeJnP/rCUsHlVffsTCI2Be3MrrDKuWbUe5
U+7kd3C6D04TzM+JV1HHdPVj5lkeBKfBT6MCL2OD83975Gnt7l5uxsJdpHIiU5JGeHZlg5NpTxCf
lDpwbcRXRr2RZ6wknIqgvAIYG4z5yhJ1aCEugsAeg280u+vZ7GrmnhfPLUa6ILc+9S7bZBIWm7jc
ZKTqmBYHBTkmPxZfei76yqLJ3xMLyB+kXwNULvGQhaatsZMQWzZ1yLZMLr5rT3s9byoskuXtyajq
YJi2+AzWPtnlqhafDOSvndpJMKE1T6psB/mcuWVqBiUjbkrrrZC8lqhdmlt4dz6ZskQKsaK/UBjO
vx/7WEFUASX2ycMmgcH2Wx1eycBSHymdmJ8pHhQoDgCpGqLBFkynMshGlDcw3rzZPlz9ZhdWFyus
qhEbWsCqQSGzzHO/NcKNvGZ1Ey9MLIJU1LNmjBMNTwZLrp1c1XY5o4HJqHIw08jDayKMWjl3Blq9
tQXbRZAb3fgJa3Hycm8XfrZrDdpQ0E7D7Rmh4hJHtKqUG1HpL683RxzXvPqlNeEMLmIXajllZFHA
M2M9GGoA1SqMrQ0u/a3ByfqiZbQVSFbdyz9bvJzerfvCNioV60O1Fuqfw05U3spgs1e0sY/LDEBr
o2yqVZQ6JupEt4L4IkLiSCYA6UWdajMab+ykJX7PxU5mYG2oElEYE4mq8mt2xJwoA4VP5ecBufn/
g5jFFQQ2STzL1G/9oYbbVVL0OgNObfCmOQt7GawpzbyHCO6fT+SqH7uwtFgYRs2iTsmRFA+Jojl4
tJ/7sh0daI0pLlfjxo2yPnf/bHM1p7pc3iIkaFJGezwWkR4LkVgDU4BAhEcVciox3aIEJajlC5du
quytnk4TnOp42KIet+xJaSkIkyULWWq27/b5Qai29qi2bH299fVd2Fnc8jqKJQjVw84n6iLnPjjA
MHxYHdHf82J71wsNCoDtt/OqtVciyO4EUSGAvt/o7pgp4Id53kGoTLedlHw0SaM5sXW78QVX7wOg
M+BXRTrxTa5LgbioBNlL9GqFDOXkgEjZif3ph5BshXjXNinpanj4x+CSh2GUy66pORxLWx915CpV
yZ2NNa09e/EWFZq3kMr6RkpPwEqfWzrKVvYMVtoyR2QYXa15ULtgUEZH614J/5FGW9DX1dfMRali
mZKZ0JbLU9AmYx5DsIPxXXeowXqK8ezNfv7aLl6aWgRZpVAAP2dII8bqd0mhIzwR78+7KP6FZbZ3
aWERYy2jS1U1Uhjem9zJEmhjqY2DCx/kg71RPdhazOKW0XZQEdzgRWI5TPDJWvnjz2tZQyRcFpGW
MDxTs6Ns1nDo/hJ1gajZTg+F7MYWgGXt2l7s2nIkJ+Mab+sZTd1UbZ7VyAqQRv/UEmWjhvRNMUa8
ui7tLLx9ppV9nGQSYNbv2Q1grQmQn8l9dOoDkO+HA8R5MLni9Ud63iKrXC2JXJpe+HzWtXNMKRpY
ADugvTM5GC1E0G69CEz53qc68EaY2Tgfpvj7i5jdSJC2xyQ1FluagZmC+DzfyijXTztgtKBzEpTJ
iwRr6GgCFXfE6ap3B7oHUKeWQI4hEIypS2mQKs7cfEieqIL8l1QLfMH/a3tZEOx7kMfDYQkcR3SQ
jxRtOtmXNonWN5b4WUK+2MVZIagNqFPrcQy00ygP295+oETZ2/2PP1+39Uvwz4IWh7Popq4RghEY
xO73g2GBIBwCrRl5+bOZtYznct8WB1HOemMyehyLrh/3o4GJCQv8Gw9zYwVzN26dkNWgcvGVFodQ
TyjLbQNOSrCZINkPUwAwVVDDbTaj1z4UskWQHoBfQQbT3tfjXudFSVrhDgW+tEnBHDx4EHEDk/YA
IIyPAT9k/N2vTbvisyw9/qVd8bsuDkgkW6lup2I/bQNCHLb5G2/Hl9yu71opuq1NcKDaxAzsnPgZ
Ztd0Nr/1XbZRElz7qJc/Qvz9xY8gXTOOCGjMayp6YK3uFxP6Cnpk7xRjPqUp3QCMbW32IvZMhd0O
OsdZbSjauaq8n5hyRS0FECC+lWut+bHLtS2cDE+armtjOO1ProCf5vN8LN04TPdCMdS+mVuHfPz5
iqw66wuTS98yt0ZPONKgz3KDPUC6zXqoniJHQWYHYurnrZfqynZCFQ+C1BKGZgCEXtxJtURjLcpE
t4YCiJ037mRiHhbqbXG1MQy3spli8gGIDRAxo+2w2MxeiRsNVProbdhqmPTRjmnR7s+7t+LHLk0s
U9V5GJSktvC9JNI6BrrwBbuLwT/yZytrZRrAQkFcZIK5Auo+iyPfMQyv6wLkMrrcEyQSrY43Rgr0
DuLNrfVG9pu1cPEZFlf9i8nFqYcUTjcAxYfPBN+igt6nnUIL726hpURHv3D/Q4zDnBvqZ+jg2YCg
Lr5Wg8CT0x5F8M+jDy4oNdSC/4RVBFUMuDjAwgum1W9jYYURlUMKfhGrQ6SGak2aHZSau51yHSmF
/+cPt+KqvhhbRIQa+PKE1GLgQeeO1SgOM8Amq8kO796kRNmwtnpMLte2CAtU0aYRkAy81K7loLmR
HiuQnd3Id/rt7NKr5id49OrnP69w7Y5dmlxEhAw8r7MdYcquZR9jDPBnW3l/trDWLf+b3AcvXWBA
FgcjmRNpaFuYEOqGSeNkL5knlF/1sN7bhyHMDtXj1mFcudcQ9QI/JBwHRraWWI1JMWcroeCY6i0d
YOzXrt0bPN661ivh1MIsGgov6Px812uOEEol2gBM+lfbkAFK6hAM6KsHBSOYm+Pya67+i73FcRxJ
l1ZQx6aoiYgnQeUxMHXtlA8wuqLTEdvbvaYVZ48JI4hfgFwef1jOpBBZKytMTIv28tS6smDJBysw
eFBlHEn+Ov8Ceu6j2pxlXDmVGIOB+hlgXzgzS7eM6pmqlCY2FgmLa7HQ6PjGqVxb2KUFUX++SEKk
smOEzbDQF1dRYkIQbOx8NQNovk422jgrw4MGumc4jkKqRwfz2VdbYIbOUxZbAFPsBX1X66Zo2EWx
w0ZHyCApXhPm/U0OPgAon575j437t3JKv5hfRIIillSANmDeOnOwfDeQBcAZFbC9NnG250JXrt4X
c4vrbqe9aNQ1YD6guYM5ZaeR9nm5Nda3dhcwDQbm1c9ZB7Twv24q4OMyKNGwqtGlwKoEbWgXuaue
9UMBzp0+PyttGG82yFYCAvD4KBeK3AecwItPmfUQXas70CYxn+7lB+kXA/Yn9pW9GuYPn0l7OCDH
AxRo47yuH6ILy4uvaOaxLU+lIGxCPbSRPPYY3TT4jDfFEybKPQXc1RZqEVdW7GxBgdcWLUP8BXx6
GAUF/u3rVrdFSmR9kPH8Z+U9aNOCNOaPwwxqQsLfOjt92jiw4tMtUhcQnMPrmMCVfx941Wc7G3sD
VJzMT24asC5GO1FkK4Hg3kJVrTiaL6YW4W8Ggj1WCDCtshnt4QYzR877caO4sRYBv1hZnBo6l/NU
a3iXm9daCIHQT+nzmwJsaRye+181QVYXJnSF8J+BfH1xC2fwcJgkhUkBhYBithePPnExqDmARkKM
h0ogytla50rOCfFOQIQAhUC1eUk8rOldNVbFgIejM/4G0DMQkiooM78ooqoSbNoTZ355UC7tCc93
4cTJJKcy13oczLMJwUNPPiVucc938WPjl3hyAY9wJecev/oXttcuBSZ+Bc0ySNG+9ScGAF7kOcFa
29/FXjpEYRXEEP1JH6vjcOiOzCNhiSqWv0UJtBK4bNQoxCi4oNP49BMXawZPs2qXMtiLQYqLUbP3
iTauoVe+HKUb6c3aEYJWDSZSMVEG/MHCwzbaPHe1BkslsAatgnwm2zKx6sUvbSy+oIXp3rQRwUJV
XFwNP84g2gS2YslVMcjcNODm2drAtfh0aVIc4osNhNrnqMQWllWgsAnlV6eNgLSyN9mpVi/DxfaJ
7b2ww5ISUpViXiN+LR6GBwHjheSWR2dXXMD/hkLCsBGWJvTKbMh4fjWY12VDIps2yA61+ig0xm0/
3UOtHsmohz791m0X/97y9qFrZYMTUVO/c6QZY5HzxBybz9eK5ub+/Gz7miO7/YNyTDZqAWsYK/vS
2mJ1XKpTJY1gbX4XWYxoYRXPnZ/sqtvt4Ze1lxhmbTA/rCK5h4SCKBVefLwmL5Q0k2DNmzCMLWNq
mfj21af6lV8GtidtvSXWLhvgG4KaCaOR8CtfDY4tmbsctNNeyl7noXQUPd36XmsHEtgeGwhiuCzE
ha8m6kzuyVACxqWF9VV6p/l1KLA90LRVvAz6ypspy6pBlG8xvWGAZfjz8l9sIoR1LVao5l8D7fyh
gpoX2tbXqAqgxE72mwMqazcbc9//Z29x48DOwHokMQ0ADXDHYhIsqH9BHfwFrhgRz/KrX7q3kaus
XYJLm4tNHdEym5HICJslEnvQCxF3cDsLl1zE9a1Lt7ZElMJMdMRx73DLv37DEjc/SUpkvUatgOak
lZyy51cGLf5LDgZOCzxsbQW4vyXTqpVSHNbRar3qFIUN+JI6B/3cvaCdyzau9vejb0J9S+h+SvjD
N7nMqNaioiFA9jWp8UbzArC+aAsC9n3fvtpYeA+5karexECip0SSzyHAJgPEMGwmet+D81czi8/T
KYUGtWfBWXQi982D9lokpywQJ0IJpG6P+RqAsQ7E22TIXF0fqP4N6IVj9nvZ/WRQ2q6sHGQ8xjm/
mr3oSYv36c805O7so8evP2otRs7/A9QG6xU02zKomgBjWKw3TmYC7WSY5QH3lDrEiPIvsMniUStX
PhDvaeVsNSdXT8uFycUlH0fWtNkMuhXGPiYMP+jzy8aV/t4G+rqoxZVmVhxPcYJFMT8DR5l4fqB6
dNx+fKzENFjCR9MwfaNgyG2RpKesKhMlAtwy7bUXfaRPE07pGcxKkTtZdeamPTTBMPkAiSRdCXUo
hzvz2DxV5rzRbF6B+IpfgguIFyZ4ZZbhx+gpMXvo3eDgYpYf3gvDfY7s1KGx70BZxvBUAd2K7NOw
CfW9gaZC/rax7d+T+a8/YfHAzbtazXVuij6G9FuoFYH3rswd+64znb9KyRxeKIyBxsFT192wvnas
hMCAjeQaXTltEfDbfIzGOYb1T8aXdx0vpiTQJYglWQ7mKe9JvIv8DZtr3gLkPUI9AYJhSOi/OnN5
jLqWlLApWOpxbU8yqNYnCKDv0wfJE7Ne1WMSTuGG2e8vF5hCZVSIKXyqBn81W0btBAVzmCVHTIUP
ruEOmC88aHDvxdG+LR8GyEOJuQd5c9ZifcXAv0IpGwXT5QNxVozUVNK/V5y45S2XXUEfJLpj1RkK
qv+GQeh7iBbr/cfowvfbNRkNU3xagfCaPTR2zxST00pQQOLA2Ghurt7pS2tLl6halTUlsPY5s+ok
Lq1wjUwIVYDqU3LM/cbXxIsC3+trHv51fQuPWNZVxFhqVV7RcG10TbkoD0xP59kF+5zcOeVQyK9W
kmIuss8Nf9TIYYbIjcGAIM+mXakZJ5PZSNxb1XZjZQpIXepeq0ayS2p53KesbPa5PlypbDqqlX60
Gb1uuiRQtAKTzdZ12sE5aaPpRkb8Qx5szYXzKh02s1e14Pc2dNjNufebGljrOONuMXRHkg7MUbLy
SmFa7nAJ0kjajKEXqlxbGkCNKZ2OulmkXpxHI0BxeNZQeTibZRVQCm2eRDOuE/yjhKVB204x4BvF
h0FrBASMd6kW9NzU8lR1xWNmqaEys3MKqdeKy6fUmnzOx48sQvnTjqSjomVvc1HXIp+6qzIofdlV
yKriRhokL4pAox0l2ltKAEbWjO6xtuqnTO8lPL715yTrn/TWvLej8aEd7dNkpoHUj+Bv4jXFONEQ
NqZ6w/R+dEiev2VRCRBjbPm9XTZBH8+BXKIZIrMXXUn3es+uobhbudQwbmMU15BHGodZrndsmjBd
oUhl2BFlBxXMW57Y1+gHHOV6OGQdyPeSagfuKPtE5OEUsfQ3XjChVmQPpdwfOMSPElk9khxXvlMO
UWU9Qf3gAY/7bD/xpPfNCZ9PlbOj3RvP0WQ8Qub1HM3TizLnsRsVxl1SJG6lgpMjjQxM18bWDSjI
9ko/aWETEeLwfvqgY9/4GJy8TuXxBM8X2nNlOXyMSVi38XQ2uPZrYsOJpGoGCSzlpqPageh57esN
fzDqWHOUZvJrybgyuXk9tRVOJgvqgjwpnXVPI/X3oKrWKebDK6elDMCrEU44So5at48WjV5NPQq1
crw1ekAKtGa6TzjKlN0Uzlk0I1fgd5mtzi4zieJ1GeFBbhk7alXnvstVh8ZRb3pt0peYyKpJHVpT
Xu+axNwn9fABEsCTpebXg135SU4OmNwe3LyYrvSkMpwyrT7sIbtjWf5G5Pa2tSvbJe3kthK9lmPl
vahs2elM7Rw13RVh1TNJ8VwmySvXp2ub2beks4/SrO9SFYxuSooz1fwwezBLz0NWhtxOPK6i1pUV
4DHlLXhMi2onmfU111Nwr9NE3pEBkmOoDhwMi9wPND6BEghRG6VUd+rZ4OLh8Ehj+ly0kQP9ryMq
eV4MIathMgDASKqH0a6f1Lj60NRqB23rawV8fC5XZMjISveS0tY3XVFoV1HZZnemXZGXNJLjoLHG
HVHLweH2kNzRJvYBpbkpkmo4dsYYgjnkHg7HA9ffM9rsP6ZKd1tDah0+2YHOn2odg8CYpr3tzF1R
tzfNEFMIgWS6002Gz/r0TJvsjjf6YzYAQFEpdHZSpj5J8fCrb8bawfYXd8zg+4bWASYEgj7XwxkN
6RsZPJS9iWL5UAPukpuF08/Vg2E/cTNyxyi6nTp2h//RtejokpQ4xOTXplHdA20Q6H1LXDmt2nvK
WOvo1Vxdl4pytqrEY6npY3DQ6+cpJPrTPL9UEijN7G4IJKCxGykxXQh8EU0NJ7D/yQg0KnpnHFhp
3XbVcnLqtnYnCXgNIypeLF7EftX8Vuex22sscZUmqz3aNhEmmZTZaywJegJJH3usr6/iRiDN0yZ2
56RNA2YlLp+1V12qFbeg4/XcSw6pSNiSG0J61zapMzR8b3Pi4gp1aMoUbiXZfagkERAPNSbm7UqB
K+LPNJVw6PVb1rboFE3qu1r9xj/5ktjTg22Mz7nWPxiYrqdV+97PRhhRXXWYbUPxNMVFMyPJjexW
d9NJ23Gjfeu19JVGug6sUYxCrFa5mKA/APD8qhmM7eQy+d1qIP9SGzeBq9AqREvFLsAabYQIAydV
is6W+ptgFMTNM8s36+F2tuP7OIOgGqndobqV2A9dPzHptimlINMRVUrVmfQY1ELzWS3LgKIxmirI
5cYpxUfrnIZP95l2nsrCHW3DZTl4zhpe7rNsHhCg2FUPYHHdg06jAB8yifcWMCQ7DccumdujRjKc
ij52pBgu/6fRQDWc4MlVPY1Tsq8n0MNHsw/Ou4AN+aGKTQdZz3vLeb6v5tzRtEa/6wxkXFQmQVzG
7zYKTaj3SKPbq9VbVGVPfUYfc91CfyXzqkl8NSmgA6ifyaOam35bRo452kdofPk6oYdquAMfpKcw
/VGZkmsqiqiGfjNWk2tGaevU2lXKnyS53/Wl/iSVs0MHtP8Qcnv4K/tkd295L7kZMvw2wzAqL6Vj
DFrVEpCpTkbWEh9k9lOL+v0s5w9aDlWqpEtdzk4d/60b+2hWd1o8/pSgWuJIGt+3qdk7Euqs4L29
rq3ZMeYfzdBdG2x8yArlxs5yD1OU+4pXDhkjp2CGmxmj3zfMlec8nOLY5ZHkaIpxM9AyNAk76bPg
vgMHvTS5VXyXxlhBYYUMwAxSDVjJHHSK6kvZXZz0e7ucIbY9OG3yruiP1sjeYkRLp1fosazjPTVA
zYdxlDpX/T6frrXIsJwafMeuluPw4byjTwIBKbfIs3PVWHvWlU5TFjs0evecWdTtavJKFHhiZibv
Wd7fJ5XMnDw3VceQtFtLtn/pZtX4zFS6UK+J5OmyWG1kOl1lZzicpX1jju1ja9vX+hA/YcTSiVO0
EfueO7NZ3XS2eZX09p3KtZ+QGHnRUykY4hFBbIQTeacWGO0qzdfHPii19hZFFD+OyWNFhw8zYshm
QLMHe3Zop2WQ6JkPls3AkpNzh5xsIIZfTYablJpjNuVvazAeK4KHJuZbn9KZVju9NJ4SZu0Ke3Ra
A50UVQI+b9iBzzGQa9trib2z++6Jq92OqQZ4w23fADl6WEzjuZrZz37OPIxqPYMiym+GxCVjcw/y
UABTTRAzdCWcBMn3ZFSO3ZCfpZru55lzh9fdsyKzd7OdNW8agTOzQOvuTjZD/3zkVjDq2o1uI0RY
2ZQ6atb4aiS9mxHpHWjRPWjSODjzxA92kl/ZUfw4qEjtuEneJ0s7lOn4TCbtSS74aRzBv6XzUFGL
O8mwg7jPrlLSH+QZ9bV6hpKXFZ2m2cJn4aWDsjtUeOg+1yDxrJWyj7A6uDNPygA09/DHWaHugL+t
8HJOT4mVTEi3+zA1k7NCx1CetcHLjOzOaGMfOe1dn1XeYOoBNzCcJGdhNmbOqKkeQPl7VkbosQIE
zZPEHfP5Xs6la22kV4YavyhVcyS8O9Y5JsRKIIQmDdOucJhBMWahUQ/3dkkLp2q1QC/sEKSUYa9D
LWkwGSjIcrCl8iSYpBl1MLRz67h9QNWKHyfa5oGWGb+gxHyaSnqdzfVtCrpKXmSPEO6SHeTlb7SU
ftnzuMuU7Ezq1EtnRlEeaDCS2vhx2/gji5NQ0yQ83Nv0ntSKP+AWaHX/g+KaungHxGGjADCvDdN1
bau1B51OpADKyUJh02fGBFmCLiB6dMeG8nXU5KeZ0+ygG2DSZPg8DlURBi1ieEOhu6qSXw3QjXay
knuqznfQxQFaq23MAMVTkCDG8YtqYN5TN/rcmWSVOmpC0pByNXNjczQ9XelLjFDZ0s5M8p+8QjDg
kwIIOFNn/IR49kaeZg8zknowa4z6UZJi2dGG9rpUtbPd5e9mRWIEGW3PtcmjlRkmyFccnViqY7Hu
3BoY3jAgNIuJjgAX80atptCQeuYUtvWgTNUD0ZLaSXlvHqwEWII2CQhUk7WylphjmuN0LKUZxJxE
19xRJxh5zOw3Oo9164yMvSRygxOJZJN23QOLc+5hPBkRQK4jbJgMgtcJRxaZvhxwxKmYGw9Fgm1F
2IGTNiA+3UbkoZe7KyazE6TsflptBZLpoRJvRHBx0EEnbjya11xO/MlQD4CbHonKdl3TBBqnRzW1
93gHBIUenwQZR2zK2U7nOZwGxRR2Y1gP6lQwv27G10wjtYPeGGo7qX4jS3PhJHIHYeocMg0KBvWF
H4s4CCSb8szz8s0E6cRZaqZDo4M7z7YRoiXcLidt7FedRkpgmAk9ZV35M1fz15FAaVum/e9cjZ4s
PoxgxpLrEpukQoJ10qLspmrsJwx439FsftAN7XnEIAaS5IF3fsULwBatKfPjJD3OPYZOzbrxkk77
aPmbXCFqg5AJrlzKtLs8lZRDX/QSZCQaza0iSXP50HVe22mlb8uk9NpC98u+OvAeNRZSFZ6pZsca
IA7obLUYuRk1+DtJYa4KuJOXGPUJXdygqlioG8m9nALBkvN3NvT+3Otwbxlcf8WychfH9ZNiggPA
aSZ5fB8T6xzTFt6ww6QqH8zdpNq54J72lUGNXZqZ9zyTnrqmc9uM3PZG5Q8pkNeJnQ6u4NELKUOI
ilK8Fav8XtKqW8Ra8MdUaulEyPuafrritXnODDSNLAs3TAsmqAM4IHhEYtXhGTfKD4JJUQFZoFtE
0rVEtN96JB+rvPItNTmYkFK+HyL7vYCijYMpjRjPekuDG8+vK1LGDkEG+FuNjVfEg1OcFiNudzLc
YToePg/3Ysx/yh1XfCstfG2MwlFnlQMgeQv3PkW+lNsYkQGm28lH40NuVG1fUPVdQdikTY9HLRJv
qqjgGJ/NYzZjeGawMVYD+kKnaMxH1GxeGiV5wJx1EWZD/RPSn1e0pSVUejWUburuBhzwJYi45rPU
Sb9pq6peWeA4jhzFk5hmx9TgJ7Poil3E02FXK/HHoHSyPyuQCkEwlpyxqu8Uoj3SCvWXEoRZjqJG
122bSk4/9anTqv3HlGqeFNlPtU1ux56rHlXaCWURaKonPEIhFi0ntK4L7gIYtUsllAvY/7D3bduR
ItmSv9Krnoc6XB2YdbofuMQ9FJJC13zxJSmVjjvgODj3rx8jq3o6FZlT6p7n85gphTwAB/Y2s23m
BSgIx2KKCuHe5BU90wmWi84Mx0dElMAYHOGi+ExAUK3oF1MQtFa6W88mXYXQSUZBV3Lk+xSvhaPg
0WXTjcWqc0bz596A1c7o6F04CMwoBo6GzX+1CBvUK3rtPBJ+SSLDbMY1NuLaHY0tcpIeBPMPep62
w9htAljkG3D/2Ze2/2aVprEJW9VEMrew+Rc/sI4Xr3CYKBKn9x9Vk9/UqiWx4w5f3ArPwZriZdJp
A9ZDGIhKbQIsZVQ1/AhrgZDSzrmzjD5PpdB25HTUibLcqVPhYn8NFYWwYFrxwN67VqlR+fvrxu3X
JQpJyNY3Hi/22DtX0KgiHqSqazxb9Aw0wYI9seFK/B9zYmqVCoptwqNupCQtDHbvh+PBsPFXNbmv
bP1qTu1NWAVp3tpPcG7f9ln/Ck/iHWrnYxOYKgoHFBIIS35rG/vW7+cn0ePsOWVI0HsNG1Po0yzc
JuqY70ZdAOEOzH7hcZ71L0TRc8PhJGggaXvlSuMMxYYZsXG+gXBDbcNC1JFbutdt174Gpb7hTrMK
G4IxIMe97Vs8a5tCjJEzGG+UEzyZ+UoRvaW9kRAFrlmV/SEkbQ0c2HqbRLdU0lIkg24OY4GGrCE4
frdT11RKBNoRuLRqazDSZgoh3Ojao8lg9Zm5UKDA5AtVfXXkqKjXXVVuapj3zKZ6wbM/GeZ8M3v9
zg4nuNxk/Cmfg9sq9DblTE9mZ9yUBOXJ2KK3c6r2gRfVmRL/WInGXIV8frF6/oSrcmKtfOUctJYc
zSkt2mBFiTunhbJIPLWBkxiB9Y7/zhKrpNvG7mFh5WeAYVG2IrC6iXH33y1mCjEd7C5iZXtsRv8e
pk32DXUD6Hc70kZuZYBiLTRPVR3ICLXtzjPaIs1JsSIATTKvwwOzvFKwJRqJ4cAZq711OmB0IoPA
E9zqtC2EdW132YbwKZl9hcLO2Qe4W1bZYD/K1t04nXMeGDakAwMHUqesIGyNou7bFAJlK/HQD+bg
1e7N7MTH9tEDphPy/Fz5tbtDcuQxcF2xMkvAN5VVbMPW24GMfoaa4LHgKouAB6/Al+knG/5+nS7u
8PR/q3v0jdpuZVrOZbiFTXm5z23AfDDJkCggya51EcMVBmgHZ/5SER8RYNp/bDD0GA9N4ydEWBoI
6XA/miHsyzvgOULit61GHIvMrNLcFFOKxGYAJCIIUptLHgt8/75yi/00oJQrG6PfFUP40vfi3rGQ
IiOzAfVNa78WwA9QdCL5rs6yDbyAAd309T0vA34OuhA3OLUeiOrkfdhpkVBrmFeSo+S1nQli0IrM
x7YprJMritSsEb4T4OGR1k13CMrGjppSNjFrNVsR9DFXfSEeau6mSuc3Mme7sKdl7EBY3TUyLkER
466L6tCzIhq2eBAXBv4eq1c6bK8GB/hqYD3NRXtbWu6VZ9cb7QOLphxR9yS1i3rbds22guaWOsel
YnOz8sEp+sS3ptUgh9upqFcjd6+CqVvB7TghdX8jqnbjOq94DaJpR79EdBq4c+zZSD5EL+OSMiaZ
hU57gqUYMppLQD3Ces6oeDf9GViduu4FXHA9BM2w/j6o0cuazrk2251fGXur1gdnQqmH0xH3JUsR
DJWQvNtwq7vqwzoKXXWrLA8jKjNaNryqZF7gUdVEVjX2UBDm/IErP9xgi02JD9+gqyFr8wnPEb40
N80M0a/0J8Axeb0UN9044lYbi/qmdSVu7qGRzafK3F8SeD+wPBesbVV5E8+X8U6Q0Qkms40T4qXA
u/TpIG492GfI9WdijF9Mg39kXha66weBCxtts54MjNOZOzuGE/kaR79eTADz86dimp9FsR/XuiAL
W2ADYvgnr8Q38rSo8BcRt7j51BPhs7UuqNjK8hrPWNZaYn6nK0Q2XLnf/TP+jQzAXwxufzywCxK8
0B2YlYUTFFu+cTY0eVtSL2Dj9xnd+glPdjlUUE7/vFoLD2gsETpZtKSIVjCOn17/vGD/9Tb+b/Ze
Xf9BwOl//Df+/VapqeEsay/++Y8jf2sqXX1r/3v52P/9tY8f+sdJvctz27y/t8cXdfmbHz6Iv//n
+slL+/LhH6lseTvddO/NdPuuu6L9vgi+6fKb/+4P//b+/a/cTer977+9VZ1sl7/GeCV/+/NH269/
/822cWb/68e//+cPr15KfO6Mc/H+8wfeX3T7999c+3cHulUMd1j2kqO00KcD0oT//pvj/Y7nDLxV
kQsRYJ7RwaaTVdNm+JH/uwOqGjd3COxsSbj+7W+66r7/CH8PicxQiUNhBhsImMv884t9uET/umR/
k2i1YXrU6r//dmkGYqPfCyChgRMltAio0y72Yid8S07CJ3FwbA7Agdfzfknfu+KHJUlXpk3c4MWw
rz5xR7gM9L1c99JTINDQdXWUkJgcyRru3g/T0dmD9ywxgqzSNkU+npn47/YGFdvtZ+KPiyfnT4tf
6HzHmcF/jIL7deYDDcfI/JT3X07bDwz1ssIfsoplAMz8yQLYM/vewkiIHxcQk/l7immJ6u7fiOC4
UO78sQ4MeqFqwII/mdkilqMAvcD9WGy/P4/vfeQyOGl++kxDfGnO8NNKF5w7UFJWdRM2isQ28Z4w
GHWkiV5ZCL1cd4m7guQW3o1oLI7Nfzr58sfa6IyBzWDT+5fD43AbaqfcwAveO7NbF0hfAoOjNfDw
JaVVrZ3n8pPt+YsNAj3/vxa8eM35M7F1ibwPFNe31Pgq2OMPz4c/b8MPt93ybr7cHwgCQ0YLRhV+
VgAGeZDPmY/rtljbk5dFehOmUKHAyL+JFncV+f6ZK9WFCOb7SfxxyeVl8cOrOzeNEUbblR+7k4oL
C63mPWXOylEUlZ1K/voAf3V8LqyMYHNvYhojuHh3960NY0wOqslw3oFgRCM71hOJ/nqRC20NjshD
lsairIGnAAITL4QnwlW2DiZKYr8agY34ZxJ0R8xf7WGn8Zno5LO1LrZ/OGVjpTxswS5uk/CwBLE4
HFoXOJSsMBvYrP5wLPvstsPI3E87Be8OC5pUYiMKEDrpj5eNWlJRrhAF5oLZGuOMUSS/5pY7xWQ0
B3cdlFWz5rwfVu0UQqIxBUh0hSPGmGB+alSYryO60DFqAXIDF8ThyHPP3cyh3T8HeW7uHNOwx6h1
lC5iIevCj3LINbzIqPl0XzUDvWMBJbe+MArwqAqmSg1DUt5eFd18Lu2pe1GBNwPcYUU1gODIvEdf
1Pk5ZxnIZ6qdYEQfwRGs4mci2HYlqSnaDqcaq8QZMvGYD9ozU84M4ZQbTUrXao4a9iHF21ADpgq+
4e3c5/ACrwu3PgciCGtA7YivydPOL+vSjybTUfa3yqb2GjjufK+1FZ4lsuLEtskzb+8ZYd5FRWCT
+liVtjOj94CD3h5UizIjRMvbsFSepC9PfYNhYGMYRmPXGn7unYcJibuRY3V9wGLSAbU71TmmQ64Y
GqYbpkdna2YQGsVmXzXZS8GBYQOUymeZP+RWYbhfS1iwoDnw2h7KZbCpajsxzmbMlpizsEmUA1te
lS3Njl0zBG99AzwosgazR/NBlXqfQAsdxq51HtQ016meaxgQz6H5noF73w+u36QVevAzeGTnXvCc
PkHtyB/LLldg5woDjUBL8vtQhPrGFbNWR7OYjZdAqeauCkdoktyKjvfYBTXsTiFh2DdT37c3gjcG
6B09IGEotI1SnYVpVE4RQWjHnkRYB9tehzr2CprvKLLjVpTT+c0jfRFb2QBlQQAVlssiWimHJZg/
kdduqeCBK5ryUElRbEprMjcmGzLIdUpyO2g5qtgRhcy3pDCnczEATE+dQYh2V1f5KfeAgAD8NoD5
cPoAl2jkTvm931s34VAyzCuEkJ4cOZQVYANoIe8R2uqLNJtaL9+YLcLOAT1VWb6dhV9YK/y2D3o6
y0J7B2MoJXYujMSne0SjciC5vjlOB6Z6UZ8sJ4OmImC1nZ/MSVsr0dTBEeYM+TYUs3iSuuuyr56u
IIJoqDEgz8DmUx4xm9n5ckO5RzZ41rUpew55GkNr3IUNIpVkqx7yvMeAhdHqNTb6uHdzatwWJaRW
HgLl/UgbpPnmDZUd7kNeeNBCoFNNDUCjd0jbcW4KKDTsmA9GoG8pcZwqrkzT3VUcYgRZaslvvRaa
liL0JCTEVahZAlKVfivdBi7htc0OYy+gJchmcurcIvtmzIMT0cFxFR4CrvnkSeaemcP5YZIuvcln
i8I5wqy7JOg9kH9DA3NRliE4DcAPIiRKd0yl335Thg5W/WwCs686xsKtrgS1IhMQZBGJyQbylTtQ
/cy1Exkl3TSirR7pQPW+qm2eEqeengaTtntkrnobz56nlaq+72rmDrA4tphpwQGtNHf93Ae3CN6B
qlMhH+cAzGB80F1grHKIL4GzhED5hrzcG8yoUhcAoNOANAt97b0Udob5UiebdnD4gR9kDqraagfy
rAQ8foeRWTd5E0p8AvowY2YB4lBDwJ01XQbEwZA1bl0fvLEw1iQUsJMpK0vdODDyAwAUVuO1Z2df
LGvS67yw7NgvXLKboL+C2banNwGTQKXwFn1pgQ8l1tRn7www7INF5jChOVRjbeE891M7H2vXCVd9
n/uJgFdoLGc83GkOm3C7pxUo4fap8IPyqnAH5UGL0JWJOYWAyYV5TWD0Az8tH8OCroH7GfMrcVN3
z36h5qh3s7Om/oOcwJ/1siP7SvDXmXsVbi5gkG1+49n06A5DHluDc9/roUsbPZO4CaYrdOk5jpkA
khzcb0JBoF5OAm7JATpNg6OhmJ0zKfgQE1M982rwo0b1zwyyPnjyZ00UohZBpCg0Dob91eIEMqLW
vQKAcmdS9To0NW4YDs0Nm6wryWhzm9katrwYDY6lJHMalFaZwLDSi4e+fqDCAMcPFDTueE+jcJqQ
Ma/IexEAivchluwzqndta9K3tg/cHmQZLMgLpAqktRzHqzLUiPWsCjPJi3Y8TRgD/kIZwGk2dAzl
YJ3SiQZRG6qv7ZSxBJrLm9aztrM99zttGnwnJ2lfO1p3N1XvhCkCjIod9Q1rlxnet7426r1ZA2Dz
OaRBvp/Lra887IbMNPbw8OeQpjGjjwILAqwclOBOC69Jm7n2EPY+w5xYg2Gypx5r9PMto+DyAEOa
Ic7xIp2faiuZeeave8MaEtLwuznsUGIO+lQY+Lsj0meTyqH7FvqV+5IHCFMa4NUChZZ68yffvQeO
BdyeCXagTEKYAZ4wKpwGAqvKlatWuAB9IGtaBH0IvBtAwyKvNU/5oEDCGLejV9qHgZPhpa5w2lqz
qa7BaddpmKsxwqvFSrIS+bqqh1y4A9cygTY6VXlrrh0flIgJ/gEmOzNf5QN4D2Fbxk4z854UjRtP
iPlKOEiZfVOM3yAmg8J3BB+UY8ZsV5oozyipIMgyPH8LjAWofT4iOady9BHX4gvyIzZOzqEuVf6d
W0toHh1UNcWIhGNF2clh9LW2YIYjjOCUs57EqvLPUw1D4a4iLzbLnuvBOYejA4sj3YJItN1q1zeZ
vxFlX8dSOC5kE7I/oMqp0oFL8JJBXhqbvKWhSOuBsrizQ+OtbIY3+EWaJwo0NpYlexQIIAc/WtiR
n4+7uQI9KOpBgK7Sr54TeHdBHzZbJroWOV8zFDOFx18Rt70KrdY9ld5oYKaCBYmjjOu2VfcS3pon
5ZtyA4aQxy1IrGh23L3I7eGK250RZSYq2DZvTl4JCZeV101UznirwR/0RHwf7bitv0nC+LtZOcDD
w3JX+kOLS+oYV4hRcWO7V3DsZbO7ReB8f233+uSPHCj+OCcky4eknUE0s0yKmDDSxXMFXpCGfgQq
CF/JJ4dhMh/LiSHitiGg7KvZwgTEdKOcXKREOWMymcFGldOYyBqaasiwNdRhJINvRFUMp9Gw7jzb
aXairOtuwyYXBW3RXneAZyPcFCc1S5rOZW3Wx0EFO3QT8HBtrTek8Z3zIfiG0/mUsxxxpCJfu6xP
s9a7BTFkwzNPXTNb6gPNUfp5IeRvHuNXoKrdGPLTLu6G5ksgi9uWIj4E7POzsrLDbBrX9sLcaYxp
g6bktyb1n3XDSJTZYRsRFV5Lmp2YM/qJzwKG/kveFZzvUTeVUT7h8g5VduvRTKDU6RDiDDl2wpR3
4vlw7gLfXY0d4jWQbcdiw0D9mrG5j01e3/ICCqPRne8dMmABIVF9B/ezSfSGmd2zBZIxmhbjMYMW
cxyGw3NQ2gY0l/gWrgfIHDLGOwmZFjazecvzolnVXv0lYJaKgxzvfGxhkVSWfDIXTZXUbTzBFhIa
YnwxYb0ySb9lJn+eLX1lYcQt7uDljloD2bAzc86LAGAdIG4q4cyp17zR1pWjYJQ6GEUJSp6Px7y1
IESoyzkWuQLP0N34xtSvujE0kFUY0nRsZwt0Pw+iYnLgTZQpZAXX42NBG5ClS5aKoTj4Jgvi1LBO
ETLlxRZkamnRI71yEJ4VA+yyTzb1X8egdx5zDm8ZjGM3EGMya2W0MGlG8Q2iDUl7m6CU27qqN3WD
d3NXd3zdidyJQwSjRxbzSeSMVgmRCNRagjQq9al9VXc9rkJrkPXohkHciwLamcaDDpc4dEMlpJ6Y
ZK5jLwO/Wdvk4NU21KquvAUJAfuXgpznlh/8Ru2hDgHhXmfXNoWLilyUvVDi7ixrIYUl+JFwcs9T
UDIZ136tEMELF7NtPaIsj4apg8YdecFfDDOcktrMcP93pYm9XNizhZhUERQPI+no1q+G8t43DX3M
JoQWxsiTqFFni2HA7Op3+qLpOhOyzzbbTqLCbV3UI/eivAsNc9P24wiRSNWPDxKdLEeFLfBWz1mX
XQVOnRfJVLjiuXdM6Cop7889QczIZE4iwVnVa3CBA9T1oU+vuCLmC8eszrMKZ3W9+Aw92awoT8h8
mV8KD9s9QunU3oY5OHMY4mag/oP5VdSzf7aV00BgIjTMEIxh3C5F8C0ket69NS6S66ALdr0yywPe
p5jINfE2n80GVwNpo2UBeRPu96DiODNZhqJIIHrnpSu0uvaAxtK1A1sgvuKDNXeQD87EjWuc8yxm
vVd2iV80IYCVnqOfqNuG3GK+07vLJjyPoIgH419O2AiR8qsASiyem98EHqdYe8Rw2koTCe/u0KQN
ypPO9N5xJ03HPIOWKJqh275rXcQUIVAPMwdo0/A+o90K2WVFAv9LC3W2gf1gGnSFwe6XMeurVDYV
fWBadbdt0F/1YvDOEKNle8cogzbu6wm0oRQEtNrUNG0FLzgmn4amb8+Wp5CCoBwqHkOmsxWiTLs5
Qi0NCbTVEn7vIDJhWudGELYbEwwUT6DH7CUkSLrpIuExAyWnxuM4DXt4g8c+WP+kQCP/XiIA5o0q
TDGs/hoHumSlFiDoA0Zywd5oUUBBZ4sgblkyrxBHkuQuAkK6ZLKjYvcpWbQgZR/BO+D1sIpc3CzR
7V76qkJFwMpwwnLW2YxnjOaLhL8vmSvytlx9Ou60fPmL1UILlCKGhWGm9JOLK5cS4MBYBLEPXcLb
BDs9N+6OjMeLAcFiqTe5qeOuUOyt1LoxPsHYLv0qcG4Jcmxc17UJsWBCd0EQWKhI0IZiQJLcW0/N
ttzRRKXzMqAor6oEfdinvN/P4CtxCeBBD6QEJtvNC3ReuU3WZ2wIgI3CiHxhGcMDaAHMk5kJfObJ
Wnz5/7iky5qwHwbd4mNPXxwl6vCmpsBfsCYewvArxFB7Htd6MauBCQ/5bGZugSY/XlSsByTbhJUE
OJ6fEgIcBAfaimLHwqzGK2MYsG+tK2zYZNjO95g4/WTc9Rc8z7IcvADAK7kmEqzxhX5Af1VoCoeV
XRhzp4+KLWK6E3EKUy91WWK8kHDXJaBc2jUMZ+P/+O78uPQFdFpLF9rPwghicVj2ro6rdbNfGM9i
95lT5692KwwfLNsCzGv9HNzTlLPgpgVI2NzJu2D33a886lYZQVLP4uJcfgLkf7eEubyQPy54cXDE
sJ0a3H6IjTMh+CzttzLxXuv3TJx8xMpv9dbcFLGByVIMDcJf/4d8pP8hXn+zF8uO/zfx+ggeVVTN
1xdZvMivHxjb5YN/ELCgWRFRD4LVwTMUd0CAB+yfBKz7O2hZE9luAQxKXVir/YuAtX/3PNvyMKUM
VhSj/vjRPwlY63dkP6N5QMoEWK//kID94877sINMx4W1BYitxdgfndzHO5PkvaMyHsBCo6LGayWJ
82RCBb/yqmKGIjej8IzMnfnaNHu5g+yQP9pDiVHBURTv1AjstQ9IQERVOToHjFKUCKeH3vpgK787
0nogd3SqrBNkmfKx0DIPEyjwHMDefZujiZJTj4IWLexjb9f+vkE9EjmyGiJo3s+1g1/JOv/WpZUN
sSJGq6C0eyIlEDS5aIPqyX8mmX9oe7Id6gEqUiTIifBmHPhV14FjGrx31xMvTSN3ld2lvAj22SSO
rPVXtOrQ5hQ3sxrumoF9M4AzQKa2rjsRmYofOhsBZlZzmPvi3rflXWWqNYqJky39q8bIU60weCJ5
OufhkVSo+D2+60MHdVNwZSETMyKV8QW2MDLifHqyvPk+RLED+Fp8aTH26rXlIwnmQ5b7+6mnz3k1
Pw662FKrXSsx7AfUUxbxdqayrgOq16IAfyUZAFlIAuHSNLM7ZnTv/djDhjL3AYHRe+H6X+Gldz00
xg7DHDSicrq3puCeQrHHLGM/I0grsjlsmFqzgDmaL1eGNSYhXNiKtppW7qx3tsDkCAAcxcRNx4D0
cv0OwPYFHggJwKkVhgpSkcGIGCRFryrAkQVKepaU2kJRP7zownOhWzWSfjLOAemfEcy0dZXCIBFn
a3PQG1vYK6Qan70BWZJGYawwzbUqpPHKM9ZjwMG4LkClmKVAa6A2MquutR1uMtXdSD7ufdkeK9d7
orz4gjHfrV1Vx6mfd3Rqn7mb7dH0ruYFUrSzOTJl/mJ01kvD+AFg9BMvDGvbG6GXIP2Hx1Yxw+91
tHY1Uw9gzPNIBWALORMv3HSfqA7X0E+gD7POWnZfCfWuWRduZwzyRLbk76yybpwh3Lk5ZqUwiHbG
WPh7q6sdJJu4yvKOqmnNdX5COwXmgnlwgiTgXjBetYg82YMXyJVGSm/uqTfHx5ybrNTa9t1zHSzN
DuYPwpp9bdvsJLR3K/WwBfS8CguJwy23zSiftDnezO0ASrUu7jH9uDXy4YUH3I2yXgI7H0E8BHcA
szFprov1MJoPtMZkeWg+wgr0rQDkG2HgJQeJab/4ZgiMM7BgI2LrFSbHESNfa7YFTurGZjFUsHCZ
nn2eHaCMOpAJo2t2Q+4hQB6B82LKdAihdmvoTacqFSlG99kMUaOXYeID99eZCueqrIJNmdOVRKxc
M/eryvZSpKVse5M9KF2d+Thaaa8mGOTWbXZXDZhbDSvs1oE22dqGF3Ga22GeWlb3PpB5OxfsIEhw
jTI1j7F5vY011t5NB9IPsxxOtg4N9s56s3unZXbjtcJKGuJv+jpfYjfY8+irtxZ85b4DU3nEbrYT
186ac0FcY83NwEYzG+r2prWN+dQInSfWXFyxMCvXcqjH67GvsqhAAxblqpx3TJjAUXp515ZarZHD
dC8gfMwtzBNbdbenYK5WXYdpMSRupk2G+T3wpMMC8JAEoCtbuxTT9KN9nDXm2au8+kK13cXOAENP
qjBL2ofTsWmsLzPxH0MMqKaym+lZ2eGBIqUQdzeFG0AXbEVG3/RYX/V29XXo+7cZuu2s6fdSYDiZ
snwTSPMkuuDbYE1fFCTPL1XVSoDYQ4WhGQ+EXvC1Qq8OkBgjYRVeUmnTYJhsDIoFeMEjutFk7Xfe
uaat3M6lpIdaQz3JQ/vGcnLYoTXABCa8xFa5jZgYcAgssrziCoEu60bIZ4JxomnCxG1vc4AUNiCe
vA4wyAMcNCIj2jmq2CmzRzdCs2vGocquJjU/SCe/wnTGBvMyR2ayjeO2X0sq3aTzKjgw1PtJUrjL
OV5v7obMCDC5MvQrpMiMUaZIeTCEATMz0W3smucbAJbwWwmLM9i8RbKNgfu+0FeTUHaca0xRdc2c
DtRFHCpgns2gcNoQd9EcXNivo5pt0kIS9PYBPoiQOnZoOn7SWiJCHEpN3MA6kN9cA2+cCc+32Ov0
FBdD4cZiMIdjD2G669dr4PwLnslUSgSAKUm9/GBBgLXv+pHtZgNiE2FNkGmDQoeauqtTsBSQgNfs
vi5zA9fC5qs+m1ccOt7ExDvLCzF7ZMwATZV+CNRsb8ystiM6I2pdu+430s8iygIKTN5RqMnxzIjR
MH+rgRgDE8P4tpkbN7mkLDWgq7c5Ri+DjDZxXlsYIRDBV1l0d7oyIUEINT/BOxYuNqK7J14X7Ius
X+TtsGG5VYEej1U2l+9j1U+PbVOTeNCAUzsI0NasNW9DcIgpnsXllqny66SlWjUOpu8VJfARCJzw
HsgxrlmWmw7UUuPQJczQ/ZcR2uDrrHYeR+LAYN3AM/Z/lRhxw3gCBvS445+Nvt1OJi58YLReVBvd
toZEOmcQ8YxqOo5KwI8YxYeLXQjN9Pp7Nfg/hfFvqEz/qjA+vjQwxuZ19/5jUfz9Q38UxQYxf0ea
FHSoxEWfZCF5559VsUGs320buwXWQIhvQemLnuZPXaKFitkP0EciKwcJ1e5ijPtnWYwfOUGAz3w3
fYb25z/TJX7EWGCl6sPv3rPtRbHkoy2/qIoha+OoFZhMhp2745t5w9YOAoAw2RX/G65eS5f2rxr8
59Uu9F7eVE+YlstgL744MR1wRyWYR4WX2JKsGjx+7hS4fP2LBeG2SBa/RRP6z0tFG2zm2tbqMTDn
4fVM2GOJsdGKfRrouIiD/mqZi+Oq29IJKUC/RD1NO/9teJnvNINqmyZ0k2epcePv5hST3F/K9j/D
jb6f0g9HeKFbyl1WZpotFzCeV8ODm7KduUUWezRsEdv7qZ2V84sN82G9CwzQ73uGM4NDhSRqZ90t
KMO4NVZuGYUCvvRwfXkA+530e/UqAgQkovpe0ycWY7R/58OtYVWtkBYPfdHnYckftWN/ngoXWdDw
dfdtTO997PDgzjKHkF1IiMsRR6dXCm7IeKjHbOuvc6T3pnTfrLtNtfnhlr/+4zL/KDL85bLAQEIf
4jH3Jxwt7KrQKiYsKwuY5mNkRE1vGpPxQGs+WenCPPSPI4TeFSg9cSD3W5rvH9Ela8ZjhC5LiW2w
AxjSfVmOb1iVdyRLULfE5mb+TBX6q1voxzUv9/aIrLyO457N9Rtyybppn4d3f30Gf7kE8aC+w8WD
WdzFhZMh0S5XlUTB+mbnexbcV+L5r5e4cMr+89T9sMayr38A5rSBUTAMEMnEOemHCkmMcxSm4bHf
yb21g7vDxno2Vn+95i+edmHowxIVR+Wbtntxa9Y6R6dTY8meGxtdYAxKfpr/8hHg/POwfljj4nZE
XpxWrY81FlOwxYJMV7EBfSvQhdjdT230mVLyggT4ecULCNcxQuASHVbUqbWScPo4wqYBgGqtInv/
Wa7U8scuH6w/nMLLyYpgnKqym7HYROqTj7ownF4dZgE87iCxmKGHyqNZdelfX7jlpP20Km5mC0Z2
UIN+ByN/2CvODMHKMLUysUfnavKhPsHU1oQZwLZESHC7cpxPcOpfHuYPC15szkaBMQPPvdzX7VbC
E3UJzP1cxm7//KgCNQkuBUuB4iDfpwV+ODADDJVVtWUFX0BIy1dooDAVuWn30EUn9pZu6wTs7UEF
8XQyoTTPYIBcbcA9qERyOCN9hlj/vHnxdeDWhQYc44SYi/x4T0JkYvo9Ej2/v7sw6I5ok/9D3Xls
R44l2faL0AtaTKFcUpNBMiZYZAQJrTW+vjciu7pIJzv81fDlKHNlZlwHcIVds3O2gegeaF7U2N1F
Vvln6w9fv+zqGkPfLkFXN4nJTkaM8Y5X9cKXHfWdBiWqwJYAHhl1au8qkeYr670s7TcKleR0CpCo
0e0qju612CKlkTpm1oLU+iXnu79PuZPCwbqsPv+ykylgLXI6Dw2/TLua0VlBdrFB1xAczU/RD/g5
cKp+rEfndKZi8d2U+PhG1m/0YUpoFPXCqlzfCOyfQu9WGYk9UptsKT2fecavYdL6jCqQRpOGsV9a
B6DYE+VAndfNSvuFn/xl7UU9Pa7dA6JLzXAlZ20tBibn3ET7LO7+18v934H/OMU+PKSJujsTWpFt
ROl3JYnPtAh9IStw6JKQREA3is8zHXm1n39/4jMP/Gcv/TBunnBj5B5NcDb+nMj4StwVVeH32Df7
Ca/z3wc7AUR+fcqTKWRgEzfLiU8Zoxeu5idx+NnTLKgCRhAA4yir9zbp3V5FyJ+oTjWYmzM/4Os5
zvfl7r/umWsEdrKee+Rout4payw6eslvenu69cXwWh2mm+AKIFjpo4AxzpyyJza//3lsTFxAIQya
Op+igkW91Hp1ZFQ6Al910QHekUO9yJ9oczjBckf1pIGl4yZ+blp9u5t8GHkNAD58XknNwhCjfQGk
GDfj++z1m+A6U+zEN13V7kYmNDq069G0LTc9F/n/ubt8PqV425hnMOtQJvlSMV6CfAoDWV8PYorx
mFkAlHnNXYI9tedrv0k0CPy1Xq1SehBtEW3E5Oq32R4ezfU5w+rXUOfTb7HWBfjhTYS9EYrxwm+p
mGEV4KgEusnfZ9e3L9ti315vyhYR/uch9LqruGWp+AbK+kJdwk2mV05bXxXY2YF5ZOWZefXdIwFD
J0pnNFk7VR+0cbmI6cJ4onlQTMz88Br+/kTfbb1AS6h88ZdsKCdPFGLO68hCE1mHN6I4kA9UL7PA
2JdnbXLfPsuHkdZ3++HztHCGKs5aWvXV11ZQ2ikIxL8/y59mkKezEcCxRGKOhId6ugobsbIQ+PMw
UnkFb8CZQK52NNMrYQMYlI6SqbbN8jVY+kOflvacdldmCfQkvom1dBdSR4rhagjmUQwprdFdpXkL
jddBa3emcKOgSIra9L7SzB1CiU2M+r5XzmzW336OD0+wvsQPL6mb5nxMQHCC2aGnxVrKxpHfF/dT
3p6JL8+NtO6jH0ZqwzJRxibgxjg8tihRwVl4hlntlfL171/luw35j6qERveyqhknM0zoFyuazQh1
Y3U/QkedLAR0yZmFKa8hwpdPv2pX/meUk9mFxIz0vMIo8kbeUx7YAgy+ovqjg1/2E795JaLotr0P
/3ej+yDjmgcmw/8D9Zw+BV9+CoEtPjjOAWiYX/QlQwtlV865rLaUF2MhdNCIuk2W2hSpnHIB7ykG
Xok+W5bZNfvc79XeluIHqyNn3nqDYisVqA9WSXslL1cS0L20pjDSGrAZYEuYGGdigazwvMNTskVN
udHTFfYb3QkGZm9p36T9oajiawhpTrs8IQh0EhSIs5G+4EQCNSldWNIr2C1bMgDgpKZfLzeioPn4
IJgEg5sOZMvpL1jHykGe7hTU3ErA7V6hBiV3tzJH2hBy24P7Wl21DN5ER1ip7qg9Qzb1QFLYvWht
dRjEfGt70d5T4dhMLDk9c0dU70R4kCuswI/iYB+k82EZdE9JH+iG7ASx6a34NxScl303OuH0UlCQ
mUvcEuLdItzIyrOm91cDLcTtJLP28NC2ARLRakAyFAAehXxbi8plOWNZqhSXLQBP3G+wyfZgNrbe
PWldRs1mZ6BrzpfJn/XAiUrZR+vniU22rUR8BWZ9aE1tY6bZz2bSeXmzLxLBqPDN4hAET4BYiUGn
8V5t74XEArkYeICQDkKT+APa3YDWx5nY4ZzBUaKllJ3STUVnnskyfiYmoDhRwDuDQQF2W0w+P0Xu
x43PAVltC/G2rlJ/gTSZd1DhQKBMxuTWDTMmKY+IzdECw6RLlgO18lt5LZ/FkFpGjHYTcp8C1jQt
o0pF3XcQurrfwOcpQi27yJDcIBfsMepdvWDvy38YAheuDFIPKreMWkWDoBtFL3c4rJzlfpnvGpT4
ffer5QZKNtkb5AbsanjU8bSWzeDUquzXqbLD7+emWEHS4beCOUY2DD8Mg22xALFci1kgOsUGwAnt
DTKEjt18N7fgAXXRzdXeqxXzBZEobQFUr4hIWWIXaR+ionqblvyYTY3bZtgZlldzYJ/Of1GB8Ck5
Y+qqgN/M5QFqqoPV0esg0QmjheWncYoudLrVULi0lyGFjwRk2lA9NVgbo56+Bwaownx2SxlY27xd
pt4fMXt19DWiJubiSELouUXe6hfKNkujQ1/RWDnVbTqe25OsOGGh+wp02Uap8VFY2BqupqRDixjd
KTXJkGorTpOtYsoc+uuAVn4CAJ5MkfjHu4V6ZKQN1+LMoyXXkUReqAt2o1bYSZjbAF7tpgF+C8TS
l4zLLHnCOQX7dLHHOMbDQKMginzTrLqZBN5a7XcFXNhZ4J4m1LzO7FjUr2pBTNrFbqv8GrrBE4Vs
Pwqzm+uR34JEtKYZWFnzUzdTryQ4FQfDpt7mgtlyqyF38xXeaspeGurbnj6SQX1LosyOFMWOFXpn
he8B4NEsw0M6ParCrkbWamCewmbmypQy9UTeJzGITPVYG6XfamDjSjTq/ZWqPcsCNglTvzb6W9Gg
aJ3edcZdF5lOi+LRVJMtqhUX4phdpfem1FEDNzfNmhqoHAFwk9YirQi6o0kRVrdkDwDUUmVOLWWb
RRjcMIKsDr0E6uNGwbpuNq+Cua/r6RiKOt1YNDikv3W2YTpXYF3G4LuStiPLFaZgQ+s/DSIsu4hT
0ju5Z9cuUBGHEAzn3Nosho4+Q/B5wSn105HwXpqszdDEyHRH9O7qdoTDk2gorOOf0/hUh8jt6ku1
ewi1ZxE5Ny8dDDLImyT3C0G7Ndu7bEicBTGrEKVb1v4U6TDM3pNgWHFGbtbK/jJrdhDSXwiD4jhP
3iw+1kPNCy5csNu4mAK/Cid6YIL5k+yRgDHtKS0CLwLCaKs4Ls2ousCQsdUznKVhcoQ+5khivBVr
Y9NX1H5T055jBaQz4MTwjp3ZzXrZQc5SNs2TkUpbzdC8YLzTi+VYdfdJ+RxUx3EQN3mNM0HGsNKU
niAuHlagUGowrcmuhEUkAVCoV9PLpKmukCDQK/KNKklO1ik7UzvmGU1/1MkF57XpA6q5Os4eVYMR
9Uvr34ggNqYZHdRZZWnIG6hc8KdLR0XMbQT11uDakZqiB60WsOQKHttNBk7TGb/sDNg03GGvQZFd
71QF1W77pMpg0AS0tfDH00mA4AupscB0JsA/TMyWvRAwexM+FaoBnjp/CPLY1nD1DCSgugGdu3Qx
AW4z1egS3ZjbsllNk+6Zw4+gr7ZC+CvGQTPzENLqCWX2DODO5ECBL8esIn0H3tUO8lvC7M2ggadD
tpIo10kqvuXs3Ur7Fir4+jYyKgMonDg4HnNLvEoFMLiL6CvWlmTCTmvMSwEieG6O9mq267FS1tAp
K/axuNv3abYj/cSOWttD/d7T6XmoswtqT1tDEi7NatiHCrriLEBH4Jnh4qV0E6jS3h4VqiSg75Qw
3GC0dWQNQ7P+jEbHwwLjCGLo16Vp9+ptTXfJzJJdEG/OhNxDK3+Pst9ZV7E2O2DNrsL+VbcksLiZ
i08CxCHwIsMRzGwrB1DYNGEvYfGIcfhl+QqjbZD050z+7NCmWw2zkoDuyRRu45jv2spOSPuCAEuO
VKROJL4Zof4cSzdapLr5+NoG2SFum01uoL+ybtEKOEtSuD36EbEZXDO4U9t3pEd+G8Rb4HIKOEIF
JHMW/xj0R8R722m0vInkjFxJ8NXUS3X6HWQdwEvowkt8FdGLu6Z/hFI+jIa+VRrwV1nDkZbZLR+h
wOC1onRT2djq8h6xggcfytb712qunTqTHUGSDy2CIcOKt3kFxlt7pvSwR5e9DSe8tRZrMG7sesIA
Io0XuTb7Br4qazK3Ipob0oq+LhcX44BOOkwOYx1szTbwB6yPC9deGfBmob+BD8BDEDlKw+OJ+75c
/GC56yXLjU1IpCOLsVjerPClVKsbXYIlhQ1mVlGmmQaYxZt6brfz9LCksxO3v+uIvbJJna7Jtz1f
XtBtUTkUmuCsOoWsxDbqrRZCsmfhCJ64ACc/oXGcUH5MvdtCoDcCbDYChomeCTwo2zp81Qm2hukX
zgHHEp41/ujVt8pUisbsWhtirw1+5uPbiABvHh7rQlxBlpez+YumGAfEpNup1Z565bopnupm2Ovz
7MgmAY0BWRMWcFY7SbarCyJpxElNTZ7ezF+6Xr3jXXGMNFdzJ5BQT3yjkXaW/Dy02IqyG4JHxCcz
EUbG/3Wd0YMy6nHTda8TAW7ZGnuQ1fwUNCVz4wdK4ahgLM14vDVmHI5ZoO/UUNzMGMDCfNimC7xQ
DhUxCXbJsLL0fvTzg2mOBFQJ5QO/5MHiTrTFBg6qaWybDAnWKBDi95xI1FIiDJR5Yjfl8JrSDb4l
+igx5fZTxRH81tFHIzQgsMWA5ouQEz14LvB3ieKK20dnQf/M7KUPNn1H84RBc3WjvCf15s0kR2Zk
yp3W+cioDnnHU8nTUavkzZRLL60ePPSyyB/+lKbh6qW31fAXLGUEdQdZ0dhZe3x5v3W6WDQAP9in
hENNOlNOuHQz8axAdoosOmR15YvzuMOAthO14rLrym2cF7/0OLtNxEttUTdtRzMqGPiZEfOmr5C0
TMp0JUWox6aYzi28nXE4hBbRTf1bTS9JOG3iJLkXddmTseG2dPlrh0MZdZsenEXZTPuyFL3c6Nlw
yk0cKZteh4w4z+G1IBsX5pg+qSQB8nY9Fe8wPvHI8k3Micvkum0i/SWqly0SXloVNvpWzlJ829WP
vl7wyGa0xaAYIY0+XGXULjJ9TrLNbL5IE95QtYObSvdytX4smnofheGBeylnH/wC08DQY02kmU23
6nU/yoz3WJiPRTbmbKYV5z3qL+52Rp3dV6P1GEq3QsN4vbardOlgKokvp9MLwircWqXb52Aq9Zt5
lFhGoWtw10wSUNahdD8WL0X0WPSKJ8uZNzYwOou9EqMY03+FoCz14EoD8lneWlLooZzDm4UrILsS
hM7vakC35q/FIChSjf7SCCr82eNWtfiFSoUHvd0sYcLXvMUqSauADjNKOB8scf4BRvuISPkWUFJg
wxuZnaDU2SeIVKu2OfAGb82IECWdbquxeyzbgtBe9MHWb2HHbkWBC+lSyQQpxaueatSzY1JT8Y0M
pZNcDpIkmYcNlIYlyJbTZ5RQzeGAnpnASSfBqddcd25JdlFXMmmBijBVyp+x9HKQyG42pEy+Zpvl
yk7L5OfIKi5Wv7wVzC9TbXh5R5KH+5cog9WfXMmAvQ8lEbv1NZ4+vMrCpqkq7lSjEzC/0TTag/Ke
Q1g0RsLDNKVVUOtCIAYX+Crm5L6Jh2lFMPdvXcahFT/VOS2AJq/u3tnjXkVNdlBqgWJM3V5ZPGzq
UMQN5LqiUxX9Pg9MX9GF3Yjr35IC2JUsOjV9Hef4duR+Y8DihrPRZk/q8CLIPQGsaEt4o4sCPvcA
VDw0kYyZVxFtMqBTk2cQd7I43FvEBEH+NPYHdF5ujCw2UQZv5rpR0PsjfZymu9EgaUb7zA6fH+t6
QWAhPtIy106s0C4UULHhVuQMFQ/aeCjnlzxxTOE+6S8UFTGcRc63QIfA/BgalGXlLWBoM0jRutN9
i68aheQz28abkQVX2qWgZf7Qu0IQOFXwQyq046IT6SJYFerfRnEUCZYN5YZrK+LruL/Rsw4+spo5
Qc/x0pmbZOFy3iabun2RCW6Do7F2aTI1R+4equxBFTdLc11zrYlIsISHor/PyrXNERbHQXVH2byc
ROFiXkhTK/rB4tAAOu2tmRd8/3gRS0zBFu7L4FpIQtIxqOBScot1i7JPfTNoMaGV94R6jx0aebyB
qCTtpUbJqD/q5X4suVRp4A16v+IHTwnTNaMRU3/sk+t2WmyZPzNkjKyTVrbxJlpI3LM/Gc3sCUKK
zz2FoXCvcqvR+sKRZzJBeBIlsjVzH8bwA0K3t+5nvpK5X5qfDcU77N3OwuttmMZF8pto142UpzDW
PCiv2I59mS4r4XCnCVt8WK4uHmXJk2s6+HJSCYpKWueJDlhY8vGY8nkRTzp6N/kCNy+JEhIYISAP
fr4AHJaC37JaOVKPFfJQlA8mbBw5uirq27ZunKClt112kYu0XwBOCKoCkv06k+0yutY1TG04WNXn
Ra43JukIOUROnlzL4yO3TIz7kDbgCWcVMCD5oVsQ/oz7Arp22m6XmvvcQxg8zz09nOrkotdqW6aZ
h3ITir9FgHJyuhUk1R1I5nRL57TmPap5VnruNQD6p2Xo7Frtdt2ElzLRj0nNodKuN5fooTGQZy/N
PiaA7IiJG8U8GCbKIglCcUkRg5RWSwar1n5Kk+6oo3AU+cKd2G8t80KTkbCZD3P8rgePzfRb4wYp
97FnSpXbD8ExCSxnjiIyOsHF0FyT2Wox1LeK4PRMkZnjTgi4M+OHMIUnyGKOLByAMDhyimVDky7y
RHH0cjoEamtDj8ZRrrmdkrtyqh9Uym8hiOeJOCRojAu547auXJu1TrYg5J6foRbGJTxc1ovsCZWw
l/EWmqhbgUITx8JWDa8m8lzNkvppsOw6Kh1JsUJFcJLIrML6qdd0T4t7+qEZm0JrbXZjOqyVK4f8
ahopgMl0F6xNP7dYrsmLWcR7pR1vjF65NYRyR6IliPTDYIKPJaSMDXoGAJSSWAe8hvXm00kY7etj
xRWvbPXtArpeo3o5Jr/08HZQ901HUtUKHXVR6cnTeW1IiwR8xnQvEUkKdbpwoORgN9NdjTu1z+n2
lm2EEShKe096yzOMFts7UR0wfzkmIRmXHvRy5nmzlWPWd6TSsUODwbV6ES13pOdKKuwksXI19UGU
fmi0EAnyR3F1oPBRQ5M+Qynyfo1+pJnGPxNDxuAAtNIz6X2EvshrqRwV6gtUmPupA8XQhNvBzElQ
veTBG9wveyKmsAI6COj5ZSQ8G8JLgfCh4wqs5VxYbsP5uUbSvow1F6rJD6LwIUxlZ6yryyYGKxOS
ox2CTTZcNRLZWMul3BzNcKrzQ1Y2Wwg4vZC65YRqrgCAm9BzajmqbOttdj2OIdpgyZ5pHgK+aI/B
3c7qxG6T2y5O7BXhkrO85uYXWBrf4qKsJfdyfDtPb1l1XYflLjWvxOVx7ZnQAASoEvEo4N3pzJj9
pHI6ZuVYStyGkYjNORnltDqUhumpYrSFT7Uj4UBKmBOq8DRahgDxQuVtG2N0rSS6U5cXAzdRmnr0
xs/KKjF+vwnWJUZAO2nf84Ac5lTu6FJn18Nj3MzQBw5aFNOrlfYCWbnNycNlXXUYkj14ddZffdfM
CnzR+qrk+jBkgCqU/qLqlH2VCuumdCHPywHd+NGiqx2A7WS4TVvBlSPO8iYEQgXJxDS8Mbsyc/VZ
yAb6bLHtc9jG9BFJgY1jWN8ng/zcAu0Q2OVkNjLLRAUvy25Aw4S4iXatuNCJSb4f9HYj8XuTAEFI
Hu4Dgi4rMq9xuTzCDNqNa/vgItvrrXUVpBa56cGVmh4bT+phwN6IoI4DBCOB4jeDcDPE6eKmotTi
ye73YYttRgjcsAivZh37TYGBOKrTiyw9NqTZBc5lYBd+DH1dU/AxdsJWoa4pkFWv2udGfZPh9hfc
oypQLdxFgzZF0ghGqKOVX53fkRjcBlVLh4eHJXxfz7FI0pE1EKGsYOXipiN/HHXsXWkO4oG4gFhv
0DZDBCFnXtZcFbSBrQoNA9nQRaoEMBqwmeDxSFLJzeO3UQkACdxrym+J4AtT+jK7lbUbJuobYKuy
yBvJ3FYkwmtTuShY6DQvsePsqhMKoNixUzfvsC6cmY52XOpjni6nGiX+qqo7i/bZ9LhIuT8ABvOW
Ce5QH20GwvQuvycf6g3q2yDcyt2Ru6iT071E6MtdVT0E/UspX8jLLie6w90VcRNbuCNCXyEvSQ6a
Q8IcEjY5kA9Q0JtV5MKXywV5X4qAvS2Af8V+5ePIwXjDQcJlzi2EivZxbPZd6eTRT0V4D9Ija1hG
4hqRuprEw4r6kjpcEkfZ0naN+jKKXimVnhHF+L9UW4lp/WVdBiVh3rVOAaiwKPCa9O7OL8rmuY4u
hOGevrBkf+BXFdwfaVja6RDsph5H/woBSC4zgT1/VNy5O/TaU6r3xFTkvmeJ1p8tjuJjRs8ochoK
caEGjrrFVYayqyAvT62/L67rCmAtlxKZi3EjOx3s9M5M3cV8KOKNmEkbYHFC2GPAXpxB/Z0pkRdy
v7HKGCHUzMLOoZ7Lnpo/GREGGfacKHuOSt8gthKMTTJ5unobUbWx5t5JRRgnbri24pTulQiXSLiv
6oOO/MSa0vtsmV8CEObKaPpWVAHdyrbmSGQlq7m/lKUPAtC1NEDo5EsjMlxYa36PeYv7C4Mvs6ab
Mi/TIg8yhQeP1Wk4tMLsfYqmh1xKfZFvCBiO5DXmbnEg6w4gb7ku11xZ+7hkybVK3GYGrwL1A4F1
RA7nBg+n21a5P2TKvYy8EAQAZRbmCakogVydVNzWwrNg0EYjuxGUZ1ykTksJrSDlqyY9mECIPQIN
mcbWVzA6mUPgSKQAgEGxcRebeh59nV5AuVI7K9ixDkdvSng+WGw1aR2MTg74GdYKNrKy9OKm88sS
ARZoGpKslkA/DePnDGWnioLHrpwwwAh2Be/IRC5ot/18U1R8mV66GYWfBZFFHb7gSy/ZGaLrcDCd
gN5I6/1tHDW7ikNPD5K7qWt/VGAtpEmxe+ECcRSonXcIOLZKsyVoIr7Wta8rrW5JdbfkGBfpC2hk
l7osHhtKJ3UwvPynlWp9bZD8v8rmtcb8oSQumdaYAd7IkQAre2qdO3k+dO3V3wf5Xrv6YZSTEj9s
2w4sE/ppvUdniCNXC29HolykB6QWTcotky+TFMu4wQH/PEO7/UaDvMqA/10oP5HOVoqiCm1HoZzW
ly7XoPs/Ln2neMXQIwGB5gAA8bL9+0N/1ZYaIhg8DNaGqCmacTroIgeNQrMNBPvdDjreZvRVf9XB
/32YVUpwKgLA+a1ZeEgUUTnVfkH1oQcNTREoAkR2nL4tnEaJti/gAZHFPiM5+Frm55lkzSLwhvmt
/nnRH2aL3hv1lNegBYf+qUx/zCQdA+Gc4OhbPR3UEVzoQEEUwzyZk0VrjEFchOvnGr3uunZKpzgs
CKqCw7w9JxZfUeNfX6DG1AaLAUtLP5GmQlFcRrlpUVHcBMCRSPkhn9No6mfnR3pzeKAyPO6aq4Gi
fR0p9nikrd3+jI7n2zkKSJ1mRDKeT+30Z9QWeFlczasUedjhiN6lXujRktEhBRQ7mlM5If1tz436
nSJGMQwVnw6WJ5xrn5d/qUrQiUjdYEMyN4tb3+Q/p0P9FiCjQ092KZCcuA487cw0+m5pqLIsSYqp
Spbxh3LxYRrRR0jTCbXWZw32hZ9upj3HzaY9t+7XbeV0bagyaASSi9YKQPn8dHM4hk0ToywaI4fi
6Dbf0wxMxBAjP61c7eXa2kWbvy/Hb6wipEg/jLlOtw/PxiRrtbpizAX78RH756F0TJcKCtep3Wrv
it1zMtvvtoCPQ56sl1krm3aqULtqNBOu1LWy+0R/JreVX+dcd8484LejKTKICMwwdKRZ//2HB1zG
tqvqEboxKg+uqztlSya+IPD1U2Yrf0tvjuGBWGKoz/dGPzf4ieRJ07pltFTUbplyxJdqm3RLNIwL
RG/+QHe+lnY5rS7/aurLCbhNGOr7rMoupuTdQPfR0+Uz4Wbw9xfy7SRTNOaYoaz0mRNRWZ4vZapO
69s3q01KTaAiSfP3Ib7dEaGfsifijGCzP/nCFnlfxTIX+LZcu1CbxnvY/pvkUsJ6FHlnCUXrHP2y
blYFJo9FAfALoSiMlGxRkazk7+qNvu83w5YW3bvmB3yXzVkA1Prjv47GtdHSOFLYjD5PKI2nq7WC
7sjmxWqNoKa6pZmUX+7gRXpw6c69zHXV/228kw9mqLlgBhq7j37R7PrNdEidX4szH7vNuRBgnY2n
I3G3gLkE70kRT/0sXQxJuJM5yGaJqL+jhY6MPqLyivIXLQNRhYgXZybKdwc0x7Nq6EQEELxOng2N
aZyXGhMFOVgj25qfe/St+7XspX18Txgu26QSzr/S746Rj8Ou//7DniAlsypPActS/6nfjO/CFTcj
zc/8yOVLQi7xs0uILdtztpLvhtVpDWHJKqEWEvjPw+bjEIyxyvudRoqlj5KqQM2gl7N6zov3ndRy
DXtkaVUMEzCfnCRYv6W+syBVDj5q858UVLz8LXucr6CE29pP0acK5c0HarHIH13DtbbjVovOzNxv
HvfTj1iX7Ye3nPfxjJWehdLNh4BEZtBcgzoE3XD791n0ncKdgdaeA4qomxxmnweiZKZ3aotdqfZm
J71FTxNgOm1fOLBd0w13c2mDPd1EPigDL9paN7o/XKS4hqZzAco383k1rEg6TWI0Q7dOvjDw+Awi
z8hpOl6W4W9a06+c+b8/7jdnCmMQ2DIIdwTt5NsqKOhF3G58W+RGMG+gcFO4uq4hByv0ov/7YN8/
0L8HO/mG2qTM7KxrwEX5c66AYq794p//PsifAOpk4/n0SCfnhaqOGaBFYtoVMRcesjscCdpm8UhL
bWj1ey4kWH/0yXAsP82CoKcbsqqfDNerahKsLfXcaFftIrB9OT1usB/b6rZwzo32zRtkK1Uw569f
DKzm58k5C0alRD2XuZ7TKXlrhocxO/f+vvEtfRrj5CvlotanuYVuv5PeDORhSlXT2pnc7JI7WCMd
SWr38QhkLpbPvctvTqdPQ5+8y3EUYRmFIve5TXaNr2XX+/2RVL0du/W5+PibDQXzHy8R98C6fZ+8
SkVujISbVuUidfXWZprWQ7x4mt9ucofT6kdDDUDl3jOf9Zd+d90hJudevBoiRRiBn78iCC4TPAB6
jNpj6EvN10mx18jVW5fk23jsbtlPH8n4/FkZ/xEx4/+77lzrveX/hsTt3/KT5lzrf/8PBkNT/wvz
iiazibN/SpLBRB7/NOdSpf/CQMVRZmGAJLBciZD/gmDwt/+CXsj/JeESNSwInTIXcfk/6cX1eeHy
kXVLXREB3OvJU+DO/vzJ5bqHRd8Ok1PSurRPftTqj6p4/fDo1//sOR+ZACeR8tdBToJJkv0kRAJl
glco+ePtSBOn9VqCIBDq2kHZnRnuc/D/dbiT80lPqnqKLH1yWi+4CeAcX1NDJ+7xg+3ospTkTbc5
F/WcHM//GhTHHRHPmtg6WbZi0C+5JhuTo9nju3bFPedx5H67uIUPiYZWyD795D3qDF51uWzol+Us
DzRLac7+ku/etoafWSbzBH+Qlfz5kwqxDv0SsjVvewHejqsUXrqjLbtPIMhPDfg+ft0TH/X6vMwi
vGFwU3UO6tMwLJS7qV2manBCRcwmUtJRNiYHU1xKndvurHZ3sdllpi9TC8GIGGVtErkchKjzaPlr
UqoQUZcHcoSnpK+UQd8aSWrOR/BJqrZtcqNBOxS3489e0mOVbuyGoSe7VI/G5dkwJqq2Y91mlVPC
le59DEpWTQqX2oPsW1CylnOz+fMGvT4v94Y1EwbGEd6nerJLYhmfOhr34Mx2kIE/tV5zr2zpDeao
dDB1dXvyQJ9szt3/vo5qGKCfJJlNQ8ZUerJQlyKcinzScWVonW4n8kKXm3YRYxjf9PjYGUFSLv/s
y//nl/0Tqv87hMCzqpocB9BimUhMqNNE1LhIhZWWdB+JjhSnu4iWnyvOpBEOugvq/h2w1KvyHoX2
+VvEyVm0jm3hjObiSV5zBWaerKdwlpc2bCS6XrgosPfUS030F0xlNFMsIiBiIxQ579zt8CQr/s+4
MDZ5ySSn6Pt2slfFizqMLflPirtOuJW2giPu6Bke2Lkb++fCppPE1L9GYzCTdbq2Y/y8VqnFV1kA
XNaGFp+LHupIEpuDE7WdnabHqPVpCeIKu3Pjnu5Wf96uSYtAZi/NAkkyfh63buI+7k3ebuvp3nKl
9OTgu2uhtCn1Q5am1F1sy6O2jy6T2/ZegwmCtcRJ9rF77qecbNb//BJUsuqK0IXHcPJLOn0pkxkq
gi2W7xIYRiU+50w+M4J2YscVDcWyhEIx7UV+H4uHst38/bz59s9XWZOQqVYP8ukTKH0kpWDoEZFd
ix3Lo9T8v49w4ur+c6SsgQEILFYC0Nj1FP9wycxCcRT1zOgddTMcaZDlkS31ETL55/Iwn5Mj/wxE
yQKeloVxlR53nweCJZjU8ch0EPuHbrgsLTR4sP7my6STNhPWwb8/2Jfow1iXOG1AVQbj+Dh5LtVK
Q41QFzo8IQjquyREUdQMTZRsxvVH7v4+3AlX4p/HszgYWdwSrU3kk6Mx1kNloK1Z5yhXw3HaoWv1
Uocd1C0OlMrxp1c31YP0fGZUmZf2YRtdA4LVNM3NiCwhK/1kVIsezbUw5h39MoMNamAv2BXbxQns
5eH8ejptcspopsoJaK5IJL6hvh4kH+ZKp0iA80WV1XpEkcdoWruSxVwkXr4FABsRhRNeITxhKbtn
nvTrIfV57JMnLYJOSdlUac/5az0qtG38s94vW8wanowY+5YWD5mj2Np//l0Z16SxLcvQ4gp6Mo8a
01qapEOGWrnZztzApvFXJH98o7vLHqGW8ifFfw4y/k3k83nYk1etRLgqxZlhkSESab3El7PXHIUt
kopLRELOcMgOazwwql6n2aiJ/MKjh5ajPGP8OFNy/GZuf/4xJ+9eBzJQJgM/ZvLLS8HOqVR17BQq
FBt8hX60N9zUPwdA+rpfmMQHoKypcRIPfZnaaZmZQjs1Tj+XwuxVqtQ/jFSvKNjhIBc2QxkOcoU3
tVnkndLOXXtmcZ1svuts56OTpLbI9JMeO3nqqE+jsOnXVir6L1V91LQzf/53r/XTAOsb+LCcjP/m
7DyWI0eWLPpFMIMW20QiJUVSltjAqlgsaBnQXz8H7Gc2JJLD7DeL7k13VSSAEB7u189t+ym0VQbo
3eSXtkFCfpc8VYSub9U4ed3clT/Hb9rpwko63xk/PpfzcViMLu00GRlW35aPALEbe2Ui5jdW3NQe
cTpB97emRm/9uDSpP1nC759XX5yWviI5XAkZeKivraqhbem7rj8ZaXBpr/iYzpn3Yp5wzttStcb9
QF6sWSn0pQqhLpi2g7aZi4DWtdjHZFT0Czypz3ZERqIWT67SwLN4EUqWqvBrkc3v8o6m0k2Clpom
ZjTFq/jBpAo4g0lGFKpPJJPEQb+5VPKc5+DH/Z+tSefKzo5MkLOsrNKcjTmOgYhcj8Qe3u5K7rDi
8c1dj8JKGwL3v5872NNSk5p3Q01VF5+w4gwyUcXQZtKgLJrUdY1iuMt/5Mina7p/NdqGB9+tJNrD
aQkwuqcq/FHKcyfi/YWfMscL7x8dgh3ETvLWJuoEqCyL5ZlWlW92mKK64T4inwQsnRK+dD0ftTNT
81IwuYynqQUw3uxZwplLKktf7MgJHQdOlDmZm6GFMnTscn/6FmJNuLytjP8T6s5WB3Mft4+DRjdV
T5uhMDZ+nF1YwPP6XD44zUcat2IAYyAYPq5fsyiHTNIw2SgBP6ohbaLiBFdhPcA7xozInUKOB0RL
X7/vS6POu+W7zWpqiyLwYQCxa8zyluhN3iJfLPGcpRjm1/z+6RZrF/tILQ9axplTHIg3oXuGm2Br
batN9F+7gL99VC4IDkhEMHRYJ3x8Khqyxsqv5Mz1a+eu6oERjzodXxr/4JWKefAABR9YwEQIOenC
ixTdU0Oa6gOxTrJ6O7e/4iO+le3m0ia23C3nF/H+py22aVVroYo4fGYkow4ieJe2WfySSQYMLkwH
uralreEmG3SEl0L1T+Y6cbPJ5YU8IhWS5VyfoJ5borUm17zDa9Htn4ZduUu2ggOfZooXxMH/SdT+
3wmB5WmLWwV8HgubmLcs5dKxxk6dniFVGiEPzvfgnpzwNjhELl5U2ZrgmRV96SnPZ/SHEa3FXqZW
1hAWhoLkn9g538yZ92r/L+rdyz367cmg/8IFcsjNLqmbkZZjVeUY8zjTWqy0Y8i/McjhS9Ll7I07
6t6Hy3WTTz6ig5mAKpM5w4ENM+CPc7vJorrMK+jg8Z7gYjtX2qGinUAE3WsuPnuecmFjWiZWWE0f
R5xvK+/2CPbowA71riFRWdmAyr253j4nHbArnEPFbC2t7/58vS+dXWDnQU0q33N4jrvScjvEZaRI
BovODflQvzEd4VswY/6Fc9X5ivw40mILpBFCiqKJVnH/WvquPsd0KUluNlxjaunO/j8GBnSO6zz/
i11xGQyr3PHmSIYcHcotzME+vlkft3vhoxJ3nQeqYAdtrf1+HG+Gnb4WV8pzfVM8/lPpv3Tqna3K
eVzEcsyemfWzFLvQ1AFRxGYTKqZZ9INKbMo3Fz7g2WsFkjlvdKYzD3LmHWWbgwWJOwk5WZBsedgz
sAfXtHBvqrW8weCyv51VVEp3fSnxeRaB8zY/DL2YsFlXllapU+TLajybY8crMOBQaUhC72iVNR3G
pWvV/aGkb8qR+43W1mvVmlbtOO0iug6N0LpwzJ6vIZx9ddYsiqvZqGz5xvFsticx8DbiKywX17Rg
f2fCsVe06x6XVjdZX7a0egvbPoQU86CzFnImi5lMto/TyxhiUaf1jHHyjO/RTfRL/4naf6t9n7WR
0k1N7vu+9mQonkzv/5YeTkljHl6b4aQsYpKji9nNJpXqZUOay6cPJ+vvcBOYrKsL02x57XkbBNs3
NmDONkDwH58xG5Wxn61MWb3Wd+UKeqPHsX+l384uZfFRP/ZHZf/1mJeGXGwYpjLpZiZM0neS9ERb
wVEZ9Rc9aS892vx+zj7fu0dbfL4ubh10MKQhZ/e1/mYWH5u3Yt9cX679f/ZIECDBllCTZ4Yuhsrk
yLaljk/lVNfYOePW85SJh69f2/mmY3Hp/t8x5g3j3THS+HmcYqc89/uj0EfjWNOM+/UQi8d4Kz/M
ZVKLBANFSmN5eQCOXSoJ5Ydx3Ffh954Owmm4+3qMRXxxNsYitrQiLVVwf6Y/8LZGNWnvEdJcXT6W
FtvnP1luQiedBDf79PIeVKYdTRZxz1Wg+uMHr2WB4NTQVpa4pJtZfJZ/BmKxKsSEQH2XC2iiX6MK
whYLn/abRMeTJcb112/srZ73biKfDbFYMGxQDi7WDEHjvZvsRjwhjZ0KdjO/Cna0bYJPxunT/DNu
QFJpx8s70XL7PfsFi/kdNFMyxANvk+BlOE5rhQahVeJ2rs6hf6i3tEjhn3gpM7K89bwNS7mEYFvh
SKIO93HKd2hcMj8jE0MbpLaZYb09SSEifbEfnui2G358/aY/mTQMRGkeFTy67GUyvutGpzSk2l5V
6huoxquF8S120qOUFxeWwTJAm59N0ai/UMwFK3qWR3PgkqAXZB0kcOfwwhIGTVjkbDHLuY6V/GqI
+20ZjY9RIR2y4dJm8tkX/TD8YhkSsvG0JsNT4FBXs/8mdqo2ez/kWA813ZNNv+DFy8Vnxb4Pwy6+
aJpacSgKQW7tuuMU76/1E6pTGdXpJX3A+V724f0u02ojeSHToay9UozG09Rip2ny2q/0zddT5pOS
7cdxFqd0OuKODrhzXhrl3iQwCMaD2OJyvpWgHTwpW32Dw91T0ZP82n499tl0fStQcdo4FDPxYllc
1QJEgEEeVsZqDhN7I4EFhFuWSFaW4x++Hups114MtXjKXKnVQsGFii0IJ6gdrYe08VwuQi8CenXW
4iDapT0AIO3sl/hxwYeWws+nFX9ll9aTMVshY2+3xar+WdRgueTukIzOhe11cRF9G5OCLGe3TaMN
Uv7FmI7e5nVIwq6c6N0LohCKW9q2O63J5FUxFM5LqNaG+/X7/OTTkUXA8kZ7u9q/zap3h3kaS4k/
aPTXTQkO2QT3U3cj+RD3gDR+PdJ8OHw4PHiltiaDnKdGNQv0Pz4eNxMlDkt6W7P6VzB9M7pLG5mu
n381ql4UFDWLHOjsNvFxCL8upRiMLj2Suja+4EfiEI6PpRbdxvl9Gd7bTo0fpL0ddb/bZ126syLp
2EbGQzHBA4hpOJwcKC25DmrN6tIbvVN+N1lysEFPQC7Kw1Ufq3cV+VQraPB5rIn19eboGD26XJqx
Vp0f36J32owYwXeVvMYf8yhi2nhE9DMVdeiFmaOsQ9u50QS4CK3owWUFO/OtARZ+1mCOJ0seA8/H
OnxvqwGhr5S/+qILPN23niq7hLeRAzgw8vzeBlmGj5q4y03fvy4L86GKYJiscH8R8cYM6FSUBj1s
bnHmjsZN2RaqsyrYxx+DBhtmL5ckI17rTZgQZzndpkwt+GsTBAHQHjNFyxkCrnqqTTQR2rZ/ZdZp
+Bu4sfaQBX7j9cMAibMbykNq5sVB1afYM+Vc2vWjCcWeOQB5R/Z32ih3L3GOz5mkV+I2AmdzK8nw
i00/iOnuTzLjVQv1ol2pI61IKy6Ftme2kC8NfTRvreRZaeX2PmlGBYRGU94nhjyszVGOANRclSak
8To2cUhrGmiPmv8Q1tjOtVKgDG7a9eYVLIPbmJxlhhT/uWrnP6gUKNTHOpNfKkmxxpVWh3r73Q+F
MxyqUE8aWpWNKIBc0jeFZFsE1HFtQBMTZqBSMZYypf4TJVIPI0vJqwrM4pRmXSWtmiLDYIXZYUSx
uWlTteiusyEzyiuHVnftIcdjNf1ZTYXOuxWFE57omqk7uo0HQCZ6gaUwHE+Nzl2RCPOQJZlNZXGS
IvbW1ApHut7hixQ/A5rdQyA+SlT+CKaq5roLkh5knCUlKYwohB57nw6ZevBsUndGuQoMWTTPU28M
4bo2whKzVXOc2sfaN3DfXAeNr2OUNsaJiIdj71eZVK1tE9u6q7argGuUZo7jnhxGRvfatJGvrNQ0
DAH6KEXeU/Us00nZhgak2G98Y5FttDFMsxu1T6Spg+kYyj5IJE321fJgV4ZZ/lV9Jjp41CErS32b
2VEl1j6mcAE0U7VSsbqfsMEbTd4OmDSdDn3fsgCSA8ebJr/s/kpKW1YYyFuYxZ+UvjRxLVXyMgyf
pN7PzGpLrrShaTfvaO3PntOqSADRFHnlJy9DL0XgYrKm0bMdlpJ19FdrOht4aSRSh/JQC/DBk+D1
voZYph6HcayjfdGkdXZdxTIN6VQham3XSrlOHDGyyhK0Qxkt1uBP0NIyg7vuudDq7EW1A5vsntYC
uVDltv5udNPQPxtKo5WPTAXqFlCqq2pdhE4E3SapgpnNkBnoJdNYFHR8S+pDnI9luZ5SQDxeh5Un
u05gW4eWvN6qmOP9yMhJQlQ2wMkGflonq/eNItVbUB8slMnOD6VWAwlh3rl+2NNAH7TfQLFJrtJP
goZGDAJCK9KBcyZ4J+AiuJYkU9wJAVgfadJNOGoBs1ai7bxs+1WqZJXLhR7dcKuFr6OTkSbijr9y
WpgoYSKmw0D+CphCTXKadQ0frzLA1oPhL7tehSysYz7S2KlCRx7MCJbh4wjq6cjXVk9t18RX1lgg
rExl2S2GPt2FNZhHEesOYnCojUoiBte3kmMs2wlc6wA/TNq3B1hWbWQ6rqUmFVaBqfo7U0zu34ZC
P0gYQv4xjBGKVq0bbkiNwRVFg9FIDd0+p+S9yqJY2xbq7KEw0UwMz4X/Yjm5fgyQ/KyrhMSiXtH8
gMIR8GZnHXzF3ASZf1S0Wrh51h2KsJPWQaI/V1J0rQntMPvQtlOEeq/jwqJZrGrTDcYXy2i9ETuK
pIRaHGsbC7tUvCpB2xZ7/CW2WQuktuwOVmHAYEVYEf1S4pIDDa5rXkgrNVEfMp/WKfAmdT1tG6CO
dVAAkPDl1dipx0xOzKsoLCsXyRXovsZNa4pxwfRoNfJMpam/Cb9E8BMMSFX0ahsMBexCJd5nY+cp
jv4gBPatgQBropToasce9CcccQou3e8px7kTTEIkQQ0erEcycK6ky7tujPZ2pwFerQ0oCIP62BSg
D3A3AcfC6z02LCFwvOAL8+CpqGdTTeT9sM6CFmwYpLo7sxvhqjhmD71ZxbmyB4Nlh0AFiWm6Tav5
1s9Esl4LzWzXHR3eVzBdHXaQhJJEFN1oM1dhlofA4elR8XGagE8BR5wI8ChNq+2rETBtEBVApGGj
mb1Z7OAQSMewCCGSivxXZWaPWtpu2f37rZHXqUda5WFsba8ZoXE3fXRKgj7eRjqwATmgtQMny1UV
xo9SliffJQG7h82CUfopPxGXSMfRDJ3rCcyv24sh29Ypm25X+tnRN+z7WDO/k00HOqFyBRrMLTK5
O6vKt9ZUnrROeY1NZmdUyJzkeUmZQB+hlZnpU1q0XNGS8RDWzW8rp7ls7PJ+I3XVKa/6m6joXloh
y55pisa1shk6Eik/jCr0YnCMUsCWawl7bwAk65Ett9rwQzGwwW5smS4uPrWUVfdmk3th4dwLQ72L
wxqwBIgMeTI7Dj9JXU8Cyk2h6o91C1BFjTMAJkhT3Akg40nWDXhmeqqsVb8Be5mr1p0h42IvT/mN
qB0fPFABuE4o6X1SUNCLmxSWpASLRdLCjg8a/K0SAX9bT1IAVhDEiwpItSMKbZsE2k8fc6wVlqr3
rNAHG/hSHoGWEBI+Ly3nsill153eq24dBo+Eor/VHBiKJm/RwBqrVMoOemzvbNi5IsmuLdg3EkGO
22ca7Nug0DzasF4MJX9SoFa7HZ3+rjGAP+kQJ98mwlE3/SiLnRmAmYfFQQjBHRo+mmeqWX3UBlEB
EIoPmW08Yli7VVsEmLIMJygITjQ9/Yya7qWBTTraE7vfsE8r9djG5XYGFvE3eIUufk0EaIZTECto
rsi7v00V7Xu4s7UWQoHMO9Zo7ZyQz775yK4kK3gBy5G7JXnVSY2egPu+tA17gBRW3mCat3mq3ZV6
+QPw8HVTJsdBrm/rlMWRmtRpLBlY5IgRpto/TKJ99G1aCcv0hAr72Y/HbzWIH7DKdrjuAvPnYNZr
3aT7ODCh6nMo/tBSeZsWMyHclKWVRIkgAwsPS6WCeVylD+0g4ckq72tsB6o43PkOLHUJanU5RhWe
58muLVJxVUARc/U2kOF1RWJLJ/uPVrO+m7nVrI1hugnT7jVtk5M/zC0rZf89QKMNGHmClsZRt0nG
7KT7ylUxVSeEuMc8L35VuJG6ctEbV/HkfG9CpFltdqPnVbNqpNJfh5H1BL7p1Mhsd8ICnatlkefg
cwMdC3rkoJvTbgjoIA3VvvSGXG02pQKPmbzijzge6c2TgpMsSdd9wyStnLze8LOyLVXI9DYLe3PV
CbgycqwOQDyx3uqrvPWwRAq8zEwfAV0+spPYmz7vS1jpvQLzjD/mu45awrVU8zHeFX4OLrRrgps0
pJE+YNKvm7oOVnohMaYScaMwym9pRd/cKOOEmw00hQFVFvnvLIQwO47zTSfSD3jVP42pvTbi7koo
0nOCbNZtQ03yYGWlqyYwfvs9VwtqUX/CvOlch865HVAo0gyquel7ytyqkRzwPil/tDMWEhmmsyoJ
TwHdRsCWpXiFXd74VMKsWcc6cYNaDIQiiSqQ5NjXGYA5TB2LnVQo+c5PlRdb6fZyoz7BQn6wu3K8
GgTKd1XyvxmZ9WMYJk/tpG9mNtw3VX5tYr7j+gqagCTStrapXKlG8xpZMU7p8GJGEfxKMSdnKQEY
wwd4WtP6Rw5bVq6SUfzUGwyl0wKSPJcczkgHjrqs5dSDA8CTfRHsdZH+hU4RrkRZ/uVCvfPNMHFp
lSaUCbV7v9O/p41pbPW48tQ0vrVKByBObWVAGSkfW1Jz6J1yUwQxhqiR8MHFwZYTpjgKWcFxLnd+
xlMUAbvWbu2kmnsf69o19fza6qe7qZvgY1fNVRxbf6qZeNsoTw6Etdjy96oyHuuseZ35JqugKWSo
hOWtP0PWddvTtOjU1OBkGuu305u3cpV1q1JL70e1SAA8+vE+LFufi7lTNZHrcKVdRTUOB10Xl6Aa
x5+tBI4qy/xDwkNtfLWV1qJtduyo8GGkdNyAWW/dKBl2Qd0cwTkdmLoPqerfawJmXJqH60BPHgzO
MSa8fuNI4kZyhtpTTHu6k0LEbZ0h/WgHqokSoNatGBTtvnHq7NCYOTqTCM1uxz6i58W1MrCxkv7e
p6r20JXcW2DpruTMOaTQQAEa7ufgYKXZiQWp2/wTVunGihqJwWTFLWis+lVFo8A0u9fwPlGgfiVR
6w09/ALJNpimYKelLgOmmZn3KVXlW5Ej2WomizOpLPcObL+qAnXlG+vRsJ7aLrlWhVoeQVaiYa6m
aK2OhquUWF1U/n40dADE9VOs1PpWk8Uj1tvGeqjoZMG/ZxOqYlgZoQzO0swxBdCbjciifRTZznOe
yGz2EBa6Db0wtWeVCJhby5DWRdx3T6Y+GJhqNi2YW0nuH6JIGBBE5fA2sGcelp6L49AqBF9aZQkq
pFaJkEYfv7VTnOySOHJeSj+XHuq0GnAXKTOxabtB2qjZ6BqxeDH0oVurueq4uQHw1KDpJoOZlrfp
Lgu5fPgSnRiZ1EFYM6VfSe0clCzS1pYSA+ai1UtrIT2JhhXoqzdZK/5WDe7pUX4AD1WshsaH+ixc
J4/l1SDVd3KW71uyk0NQT0cnax7lCWMBKGZRw7ROw5qeT+WZnol7reACX71a6rjh3HZluGJz2Kho
xy7tAKMbXhYZa0kGrpaTl0TvV10BPFiNjDhmm2Dsvbq+DbT6obQdWpEOfaOu6PR09VEi6ragg+5N
0wPgv7bU50YjTJW5+BY8igzzD2Z/MqDwsV6VvIFj6KBxDmTYz9kPRYm8mRUaF0+1spva6MpP6FVV
WiLvtiS5Zu6K1vTUAap5Orph7eN1McLDL+5zIJ9VEbidTT0BAZvS3pR9fRrKaS2rfzoDC3gFPbds
rdW2vNPN7wbAtkr2gEN4Iv8blofSdPaN5l+FcbXLnP7aSFHnytK6y6KjMIJfdS1tB87JzHgGjH6v
NM7MypTdPFStK5GonMp1lpXXQ8vSzE1sHNoO5GE8mwWpjWIDZ8ba10fu90x9Qto1dQR9LiVY9cNc
rK0Y9vJgnSjQ35Y2yTIjm44c0tFjlgRgGvW4AxmnV2ulZ0oOqnkv++NdO+DoU2fdybb6gwh0mZfk
P0c5VOXcgU42Jx46aTwMELofZSL6raxIv51QP1Yhx72k4+CZ+fe+OnpWV69lQici+/SuHcG0tarV
uPYorGOejs111VoghdriR1u1x7CzdrjMe7IsN7sB/QN8OHXExCF8wooidy2RgM8G4GdyRoBdBRku
xJb73KkNZdepYL+FouZ4kirzSvgF4D5FPlmxieO0n2Ej0d/FrcE1y9d0gk9BhJHr08Zw0AHWbYfM
VlEfB8UeToOUDjekU2rwoZ2hyitksyDwOmHPFo1zszDnyIjDfan8siug60rS3Cuag79zQ554hObG
VRyxtYbhQScsz6j2jLKelOsxuhXOzgotuF5cDnvzZgAa3KfKVQjnW9VulKjac0dhney6Pt34mbXu
6MXAGm24NjVrl5HCWel2vx2FejJzCKVtr+AfRE9NBMNnyg99Cb4Ta4m0Gl0LcuK6T1nE6TQd9TK4
L2r+rgR2slrNAGKIw/opYSN1CPsyOfbAmtDTRrcXxEmLnai/K4zQX/ewW8B7xlHxOhbYJ3XPxvia
RD8zTXkK4IYm1X0pTiJL9sKQf4cqGvsk3vX9iMo2fOqU+oYzEma0tjKtjSQ9mlBP22CXFpY7pn97
sbWc18rE7IeAIo69fBhvs3yXxjZYOucwwR8j4iJFHLpFD9nGWIHZndyJjYP1CAq4k5Dxaie99MsV
59ufoqdbLNuz5qu2P5bDzZD+ZIavFayoGr9HJKO+joNzo6fOzwankianY3DYpH25URq6H4Wk0Soh
b0UUyTTD7ODo8su3KNBTNy6yg4+fBtzEa5bTWq3vpxAmtYqduy5xu9tUSoBVg1g7TbzlJ076i4r/
kABDHkK3l2k7MQaPDAR/pQkO91cl1b8roj09/WaV6RWmaW6qNsjAIO/hw+bzg+yBcAjyvZl8M/wX
s0GyXGaFKxRWVVBY69iB0QjtWCJEipWQpHmcHFTpR4f00E4fbQ7d0G/vVKX1OHaOnai24xSdIinZ
KXGwzt+Mi/FTMB4r/pek/1Nl0WNEYi8a0WhzfCFU3uYKngl2mLB7XcHsa8fRw1WGg5xDePaFUNrb
IDW8OG+gbV513b1ScRvdWtVxMDEEC6RXyfqbTziQSdd5uQf5itcWyNTsMSglYnJ/2+CgQ0qfXavi
7G5stsCsw6Oqj8hA+C32oOTBxVA8aGODYRvuFC03XBwdyD2t+6S6sRIi8NKAR4vdtG9745BeRxlh
GgdL2earRJWf4/albjmEwwMEVvJO5MigYpNMAXRreKnoPcux+KbWpq6dTQgUUskgRfQnO+EQQkVc
iGNeD24s/dXTbBtNUHwnknhglRX1PiRkyUW61blLmn21SiBplsPvMZW9JqFM7qBSGvAGMSkiwVLM
xuhoKbZL2mo3cUlO+Gu0oFtFirTC5SogvQjF3PK5WpFC8p3mJtWSPRdZaNTHtDSjm0xyspMRWfVW
RhhGGI0ZzdRgJFylAzZIMjTLddKa8h8dW05lZ5njcCKLmgZbDUB3EP/mBDQVaJR18LsjhNl2pVVd
QhzO0rCvqk1z3etdXSs0RR9pDdUmaWdvk11wmBlG1qzI/RfV5LMS76K0tag7pb5jDbk8D5Y/GtNf
yfHyXL0giVlARKx/yoPv6meLQnkVdboqgMlTKKdihNfbRvJCaz2LKbmv4O8WXxbVzyXHr97iogzK
ha2bkMxC3wzW+kG+xnMPZK7rbDGoQ2vxdYHwvHpHgVCfyQaAZWxaBj5+Mr8QPXeMkGjS6k9hqt9q
06YNjZ6bPPJyrjmZnL5+PeSnNUkDihCAP6qGzqImKVX0PqBmx9Kqd+64/+5SjqWvh/i0qvtuiMVE
TNOC1gNgkaugS+mpqQNW6DQ8IKgGwNw4W8OJtl+PeP5QuMPSBaHA8SA3u3yPUdT6aVmoxDMDCO1d
F3cXKrnnchiDEdClwHxBm3Umz7LGLp60mBHSq94Du7JpdkTWz3QY7jDtu9TE88nqUuidUegimeU3
S1BFnVtyKo/4uwW2NG4UCmG7qk9Pdanbr1Ejmt+tdkIVALcXMPGNLFTQhbgwuRIEc7+Uxl1dwuSN
CrIhX7/opYT7nyX57tsu1j1XmkzkOeHZLOyDWV/cgHzYYjvkcY/OvWSdb/9LoOF/tgEqefT5oCdT
lnCfSSrFqPYsyQ65qzt7LXNASJ78AK8/3BF5JcifmvyCTOCTT87ipMuZNUJrPDSjj4szKbQm8unG
W1GL8UimusGBtr6Dv6LXaHdJmPn5i3032kIKgYwlgl/MaP416MCHeE03jec/kHF15ybW9tslhdeb
jfHZTvduxPk8eXdeSEVaTdy2DdQzvWfcThvdS3766/E07N9G31k3/q7x/JW8Tg/BOlkNLzj4rnBT
2OHNsLn0e87nPGJypAyw1NAYnzUlqF3LxEYIvAp8UwSbqZJjnLgcM7b2A7JJc3dhJs9768fH12hS
piePehIm2kvdqGQ2Rt9LJS2rgWdvy82ws/sDVZTMjTpPX0300Q5beRfSzhVvZ8gh5eQLP2EW+H71
ExYbZU3KyeGibq7qF5pI/W3mIQRz5Xwj1nPHux1fRFd9Ms14avoRCXt5aWesWbsuh5Ezjph4pYfu
ON3Ws6A6fZDoDB+mPU9d3VzGEH72bd+PuphqWdjUQQIiBU8Gbh8E+Ha1V6PQ+/p9np8CKLaRwMgs
Vlwu7MUo0qi1ZVsCDJlVYa6uEnDLwrwwyPmRPQ/CjgCFWEZ4ujiyHbJFeWe2HDWkJ2oTt60uxfvq
WxJ8L7P72R7l64c6Vyt9GG8JdEhFmRRtQsKpnaiD+4C/t4V/W46/vh7m04nx7rmMxf6T9iLKuoBx
wiv9oLvdbXY398nQg/aosa37N5caOZatDhwlH59s8blq4eiYPjEiroc1qfTNhJP9Ee2e5+Ocuk5v
BK0GGFgNK0y5L2zul97qvDLf730WVn4d2GHSJXa7klSRzc5WCBVKfNO0JOr+P19Rx6UTxugMjlu8
XXyZgilRKUPIprzR825v2iO+oGn2p5TD/47wN5+XvFjzjWSDyBV86seHq2y5VacITRiQpn2ZfxeV
wIPn8esJs6BW/2cUR7ORCyJbx6714yhZYGh2G7B5GavWi+gc8/pt8arQc+x8173Ioy8QBp90bdGH
VKku5qGXxdGffsb//Q1vQt93n1FXCvg1Jns4+XT5asLeu8aucgy2VM2KhzjL9AvAus82Ms4LLOYU
9gAakT4+dKkNFeEVczaJatovf5VcIaXuAkP10iCLYyGF+5i25E1Xiiiu5OQ1aXxSdy9ff79PwhvQ
mkS1OKXSY0Nj58dHabF4acOQUUjK7ybj7cwf7uZjD7fsfBtMl0LHeY4vTzsaSOkT1iFuO/JiQL8N
677W2J6tPJJ718JvK/Z6Xw4oYg0UXtcBKhUMHwa9h+AVjVrm5iwbQu4k735rSnYpBPhs9tCvyl5O
HYBlsvhBmYGgVYkFvt8KFhGR9mI32KhVBoKb4IKG9y2aWDw8zfhw+IGG6TOq+ePbJuM/qXY6ctPb
1nsj3GaUC3V3tqwkTYwLK+qYAXpat5ux55LYKBww3TbAu9vfBrlL1ucle7gkYv7kwPzwoxb36y5y
cAiwqMtKVFYR/4Lvbi5sfOeqcyjOKm2Q0P/mKG0p8dWsqnfSmiU6g0BnrXtwyI84V3lYZFwK6eYT
4+NLZizbBK2Dotg6gxNRtw4bq3wba1a4a2vqWzNHUjmYm3S4qAE/X6cfhnMWFwTcSqaY+irEsPZg
i5xesR9mdCGrcz5HaQzDqlelMQhPoyVvzpZ9S0+0wV5lGLbjD31tKDfD6NxOuuF9vSEsCMPzhm6C
nwWogykMx9DySwWB2je94Izyf0a/8Nyy7xycCCrOY4q+3At+VGvHs+6iE5Us0i8bSF134eslyIp6
PilpD575jFz06DxZAiQmKTQGjkoaT8zpVraz204BVCvpxRHYzi2C1OkuHXCsUxAVenprbEJscSFS
4FRnDCk6OYdCp8h/JML/AxvwFA7WPhiCBwVxFgXHvkAKNGq7aiyiU2g6r1+/xc9/PTYKeGWDDVi+
RNtM/ca0cZ4Ji8aThnrTiPbCGfTJzs0b4lMBv2dVnWU71GHCwz3N/6HFKWt6kDZ4fG6kbbYhJ3oh
FwFh83xRGRx4fBDZoR1yESopWjxWk0IzR1TwdoG/tz7GHtha4YO1Kkgqq077mJTNqcwM10mUVYl3
Kna+YRi7OftJVBf7Tv0dWdmVpT8p8l4v21VlODvHoEZe4LUYiY0wcVie4mvKGTepHASuWfa/MIbZ
W424EPqdd/8wz98/0PwJ3wUNldU3pdSMc/tNdUN5EfeHuVdaP17iyi+bWN9W1PuRFgcMJspd5pC5
WFGCdIUW7cMQjYr4zkX3OjAzTA8fC9StsdYcLPMlz09F+uTEBRs+qnKqc1kdr4VGRTgur6h5X0ia
nW9fcwDAvuLoJM7UJfwvj9pYyyhzrBT5W1RcZfaLrDx9vRqUz8aAnj1nzgxLZjV/fNf2IFczFBP5
jTcz9+pT+4Q3crG1gGQBgzbXVvEvyCjzYfrxHCBpTDeJqsMiY0NbjDq06oA4miM0RtLRtM9al21H
9UrJXwf5ErzosydEwG3QAc+d8yxV1zRBHA40IlA/KKiWOave/2U2l/rCL42ymLOcMgNdEYxitsYR
9dWNnMZPRqPcff29zk8bMKqAGZgTtF3T//7xc2VZjHleRUQk6qsOgyqnjdeOnR0s4/vXA32yCD+M
tEyuSdFkwN9jJAqZu9AA5N4WT3R5YsI16Duq0bfm/zB3XsuNY9mafpUTfY8aeDNx+lwAdKK8SXuD
kJRKeA/CPf18YFZXiiBG6K6IiZiqDGVSILmwN/Zee9n/L8znqEheDoG/0J08q6PfabSJfU1dlu4L
DWeqqVq7uvkxmNFmYXizSpOuSZiXwHkFW/N0Ig96OGiJiI4hZLnJcscyRkyGdU/nltR/I5GwoNTO
Vzw67Z288X7e6TRy7ZUvVQXAkqZxaXnVlVheqGT8E8IFtfz48ejOF+OpsMmJ0PSjawRnF8l3wmMH
2k6EF5oXluZw9jG9G9NkzetqnQWqhPYk6X/E3YE9UXkZgQdG87GG6HO5R/I8unM6tHHo7+ZxEKPI
xDKgdTle9YD3hVdxtU4v1DXNRaugWpuP8aV6AJJVWkebpWzQEWL2VG+dSp8szAB/VWuo4rAhGKUK
eg3me3VDUvVKg5PRFp/bZkUxFlS2q7EFkC5+9XBZ7qun5t7Y+0CoeDTmXNf3lKipl0uQezNPA6B0
YrMYiqSNzMnMNEJW5J1B+aDYPGvaQAHGEp7T3HF5ImIyfDWRzBis3192jbgunFSmKTZyhvZnd+kP
oPB2jrpJNpXkJO3P+Drtt0se0cyBpUNHByI9vgoJn+nG9XsKUIuCqR2hYtp4DZdRulJ246ob9sJe
FK/MF2856zijL07ETvYvrVW01AwADIz8cCoiA3JmDo7Zttka35ZimONETtbZ2DXPwYwnysE1cUbV
tjokUgZPcKG6DkQ00F6CjwM/FIVEH6uKmSAfKpB0qSFTJ0uQYaIryoxcXO2Z43xSjxfg//70HaqK
1+U6afA718p+gEJoZCz5WPLMej0RPNEemRVVtLvwIJWqe6awiXIR3J4FIXPL5UTKZFek8HTWJv3O
2JK+ucthmfUyEDlHXV/D1H6fmFA2QIvpLEOfzw4QeAXykSOq79QzBMEp0MuEmaWU6lJs1DWdQwtP
b0bRExfB1aDvFJyfaVo1i8vGg7SBagw92egGFRMldJJ5t6TpR0d5uh4ZCNRS5HeAup0sksCkFc70
hBFkob7Sdt3usEmeqANbLSmxuWiE8V7SZFXQYFMqouCO53L6dADQJ19HT4Sd/42zZGby2FlgIwGI
qxGPnSyNsq66lNOL8FX1dSiomE4eXe/bx4t8ScZEY7qCRRN6T4WTWLymw3UllDYRg4VVMBp9k6dz
MpCJtrDiuk/6moFYNfzABoqpeBvSC7HWdnlycwj4p6Y6Hw9sSeYkMkUtfOuhNpg89QeFx6s+vTUq
H6DDjMrWbqXppS1XzfpjoXOrw5Q1cr7EHliLU+AS+hD7oQJjxo7D72UsQqXeOMUI/VQMOyqE1xYN
UzkxBkl99GNhYZpnql2IihKLlYneUwU+lS4BqCUmSogH4TA8YzPs9CPsanCnOaL9b+BHjtvq9MES
yTY55oA4opzHmmy7jFIKP5Nbyxa3w8aM7ZFcidL9yra2AIs4/Yu+EEuQzs0rY0Scw7UAP1c7S555
dW/0kgAvYXhBSaaor4o03SiraJ840oP5GinpujUeMuOhPlz92pVLTIUzea6TW5jm03KTsHNbcQvV
mnhk+dnLIQlaDxC+0eIMGasQ0h9wvQy6d75VaTyGjRWiXJ1Khqm67seY14hiY+ti9KmwzNsqJqEc
+hSeLqxi+fyxApkFaATYoITxpih75sFqhxpQJDtNCl3+pBkueIlNk0i2KyseLPHUpOndUH7r686r
1x7ndnipG14VrFpLLgdbpo9+0Zo/39GEFRXCYsQBoEo77r13lnVHd26sG7ELJbwzbEQqaDLVrj5Z
LyM5JSgh1Plh04ZrayU+mDfd3ceTMhNVPBU/Tto78Zk16K0awAEOjk+6lVbR2nTqlctxsxlpD4i6
04JOo93TWC4X8ZoutuICJoDdUoBzZhOc3spk21HoMFD3xUwEn+m6vKhiu3gWPzdPNDjDPRRXGwqh
3ccBYo1lq2hGyQB9waFkEakAa25a9ZCKQ08kiT6lX3wtFdAzza6xVVvcxDvhYonb9tzSHOGsRno8
1j7EBuOqeDftEEmXfVHSSFubhySxcyHovhe6Gu1oShdoniyUJZtlRiI5APDUAC8CEn5q22a08gfc
i0VvoF7bveZaq7hOZMeMXJjezXohsXNuhZkqpZu0UuDlkxScDDBPAhWmbJS2ocKp7biR67+6pej1
C7t6Tn0oyNDJOZKymqqPAFsirpvSsiXvQRcQJz3lUFV/vEvOB2OAxPNbyGSTiBX1QEqBkIFieQAg
QApekDCTZBhFkC1m/SnUyk7mqw9NKc66isdzLe+bq+DSumxo4FoLDuRBq/Hvf6HbiKvu2tyQ/kug
9fsb4+SgpQZGlHFNJjcRi21LM2s0xuqoE0m+5cNCHG32aen0U5L6ksn4TbY4zAtj/xgF700sPnmV
+DnOmj3+yEIm4HytM4nvxEysWatW4kwxEXOwoDFP/fB7EOgDuB3JV8zCJbS1mcP7RNo46Hd7mdro
2HWbjKRQpdyAHHMNX1e8agoPrG/QFWwCoetDbn7++FnNTuUYzNWp0jqvt3FrzJchZoyVyXFp7evk
zTp8/1jGjOHHRJrQOaGmSDtNHZCU9LApuwihl/wuoXS62rSBXR8pr5dKT2aOIoRBbqIDP0SVxlQF
y9VQVZ5At/iIW10+AjZPn1bxRnRLVSG3pJroItsA/aja0WOIYt65X+OdfhlFTrhdupnzuCGd9SMj
ycgQL5KknTxTdZCjxA8sW0mEdQSwJ/3kgxCupKgj32MtKMuZzJU51hqYwIQTYjmzOI1e1vNu7H4S
98HO+OLD00FieKWsk026yEt/rs0QZpB1YJvD4z4tUDlw3GdpzFE3uHFiN3Ru2XHsRuuP185MZv/k
OJ+KaQ1fa2IXy8J4dDu73Yd0T8CmhBX9VYJZczSraewGnHwYHJjUP4c3dBOlA6RdRxTp1FmKBc+N
+72lNUlLy4eQ/qQE+8KjJLetX1tz2Hw85nFVnDoOIwuGplE7Ql7wjEdPpYRcVwXaYWIzoFMNTIHB
3DVmDqoFoMeW7xi0wQY/PxY6NywIukyic8CFgah1ulRD0dVUy3UR6gN3K12Jh6Vg1bk6ZVgsSkrj
CVid1YP0tdfL3REFgy5Lr7K2unVjWPe53vwNI+VE0ngn71QpGEAJ7eYBnZBgzoxMBegDW+robKtW
H8/aufo0YW/jlMPtQt1M607CrG/E3gpZDIDENOnPOAXoQNMWDtRzNUIKjPOcajAgHM9IcoWk9Gg/
Yl+ndESug4HuZl3pgK5qMzJvQUjg77BQGDEzMPxkopiijjl3Bp4bZLkuBhVr0FQympFMOlWvU1Oq
r1XtkDsfT+JMFBMAHBMXDaYJwFmnVosUp1orCgo9bU67jsG69ld0zEdYKwaI6Qdz5+/iHfHUYLPk
r86U2aEtkTyS0qGkp7aKUFp6aqmAFI1V6MAKgE9UYwW2dk5WZFgV+xG3vfPsvtvgRUU7taE+XVgp
gr10VszOAiFcChsgqYNxaWLVCF4XqjTvj7Mw0qSP2Ke65nTKRdev5EdOLcjbepH+uE2f/Y2TYwwf
/yV71A7vdoyUxnkbwG0CVfFag7EL/9FdGU7Vb8DtBBtit5S8n1tfaDhqfTk9qEqfZPAscu/AkyFQ
an+aiUJRuGBHyvPCwhot6okmZVi/pUwsbilTDHdokRJf1Bfi28hWTtmmU/ygkcLJFszFo+8zlXbk
lMDzo/Bt6kRotU9fidFRRAxeJjW3yqbY07VFVD7YFdtjpZTvVNUO6D9xcUJnYuVgqY+MFn9Kn44V
xBaldEfpydqn5R7M+BFHPGltsdsMIEqtf7EqLK7buUl+L3iybrOuKQ5S0NPIgNUBL8p1rtzm6+wi
Xrc7v9klf+MApjYH0loRR0c/i/zGbuuJRti4dmFQEaNXjpd+XVg3cwr3vYjJAZLkXeBqCSKSnz1V
dc2Pw1uyNZx2VdqHu+IKDEV6RpaxtmfOYFgUJY1xUXsE4sTpLizSnFK+mN5eZagf+zB7zip5wXU6
9zJYJUQ/qeoljQyxzakIsxqMkFZ6+OKEzHRGNkMyUzSC5iBuN5EB6rwe3klF/TeOE90YY78GQdEz
jy02s6ho6PextSy8SctQtgshfut988fHT25OrSCGthOglUfk2NPhlbk56BUoXnaaWZ9ceUS/C8BR
Wyy7nFvzjITM0HhInqX4BDWUrUo3UCxXJkQb0drb5+v687jDguX05dy6YNKoNh/5Ac6q3gp1GGKr
AqOn018k0K72I0w1ibBVGu1T6V7cyCtAtxaMjrmpBDYWe4MeuZHc83QqxdRzc5f/6PP17gPP++rr
2jrww83HT2wuXseg6EemL4no7TSipAZeDx2bjvq4r0xHp/u7yN9MKOd21VZwarqb7bQwN8AKkWx0
RkaRJQ02O1IDKl4qjKSZgj9P61TAdFw7G+iCluCFB5HHv6zKJSKnuc1ngiRL8JhU7VmVslL2aaqL
7G/fjC5S66EvNhHRSKEAVQNQM0P4/PHczq0b+hRGthTqGTFPTx/hIR/bqeV4NOKUm/rgXSWWt1Ds
M1NpRAASQgf2HJ6KOq1fLCU3B1yPYE8yNMGKziBvJE9ON0aYxqu8UZ+7uIzvZWgEfrSBVt35Dfg4
Hw9zRluzCXFZ6BiAjXK6goAU7wbRw2zDXxp7WopyF+W1taLOnxh04H8zWnH3sciZmQV+H/5UNOlM
vDAO+6bWfeJs/SF86aPoAQW6IGJmseBUSwSTCUqeM80NvuTXsGeYdozbQqIuE9kIILrehUkDCmUm
+JdSUlM0qvu5Ki1M6dz4xmyxios/E7EJCtLIgkgiN7BUMKeG+lbpgqWlM9p4E3uJgBDHAQ+Prp2p
86TDxZK5LXnpGOTt8tGnAiUmXBHvyuslZTaTl6JO8Z2scbbfGbg1dDbgCiFL3WobUFWz7/3h1nrI
1+1qLKtdQ/8ck7RYf7xMZjQLHXOEyyGegnt6OkJPAVk5FEegy7K5NLvqWuvAaxDdcGkq5xaLDD87
pfkAfnPMng7Pl7QwDWTSbgW8z3FuN3fGl5QZBUICqyX5FjWOuSm38bV6o63+xhjfiZ7YSlYG8tzh
mBFowGiuDKCCcwE3Ka/Ao/wbokg/QKmNVU+o63SUViLH4qCSUW0EPwY6Ww7S6NKPSgD1Wj/Tl7rS
5zYB7gnkGfRgoVkmJ2BU9FEfAMVga3q3GhFRBuPrxwOak4CvN65LQkpn8UFZCzQhISYD5hm4wWEe
P6ip9PSxjLk1CIb56AdRk3tmevVyqXdNrBGnUzXQLKN2XURSZRvQFX4saHzQk+1MzvnoCXCSnqEt
1JpVDjHsXLYKGqeTVn62SuvKpPK5vpHzaMFlnZk6Op3gkSfpS0hkml0vu67pPIm1oArhXtPSldnU
C8ttLpun4U8RnCCBD2XRZL01kuHlSoixnKr4/uHa9O/remsFnmOFYCaF14b/MojWpauvXRWCZHr5
FvTwzL4GSGJs5yIFds5hJHUBftAYyWI3iU5dF7SPqMAi+X27DxTle36AZNQNlmyymTVD9JFnCJsq
zsi0zSJrYz0zQF1BW3q7Ntg1vi1UzvDibUF1WzXfabrohX+j4XAmUwAH8DvBo939Tk2DuydkgPMS
XaFrrvg+RrDHBkf9y79RjDo/SCiwOF7HGqzJ9i67IowKf4Bl5goKDTu/IPAkvQjrXyx9nrjylY2w
yPwyKxX2degnSblAzHA6QlHNjNxPe4guC+Ol74vbIEzvpSpZyLnMbEacYyxqvKGZthIxdDl3FAZn
aJ56cyiF4s4SvsIPUD+UVuy/frz1p7S4BO5GK2UslNMwGAAZOB2VJ0NsnEaIA+C5+xTd6PdxDJ3n
6KcUDhw+mqNcG/cdcEcjWetyheeMNiAJQS5cx3s+zwi2mVaLnl8Kdh55130a3clpsVBdMw5hot5O
RIy38G5pql4dej0TyZ5wt8qu2ZVrGLe2SzV0cw9OGYlCWJd4CNNWZrWEnPRgCC5nHMzquQCaE82+
SrkxwY9ceGrjbpoOiWLj0XKG9/Msu96ZvhseIOwADuqq0aVVFt1H+nOmbsT+mwQlRJCEttIrm0bc
CmG2JH3umb2TPuV46cs+JJWK9K+AXa1B+99mTt1QCC5cj7gvRrNbKlqd2XsgzP013mOB+LtH2DWZ
K5htAKOC6V2mWnhjudU3M5EXDsK5gal04cJQOQaRpv5IAR2EnkogUpfBJzCXOXNf/saDey9hYs1G
cqoNZo4E81p5/eUov1KTMRJu+lTefCxtZjj4rPhV5PIBapmGavtMFrRc0Fy7V6C7PnxrVG9hwubU
x4mIidp36TEs5ZgYQIX5WinXbvRDaW80oMtW+kVykd25h8s0W5fBTosBXN4113CeLQxzZnGc3INy
ur/NnFqv2OUeGlFb6RFQaN5zCx70x5M5U4U/RgAIgpF0GC320Zl9vwbLwfVDi9kcEX5GUqVu6O1E
Etbh67Crs33jNGt5ldxKw9e+/dxhTceHldd+XmwYn3+sv29ksoZI+gNn1HAjwPmltwVoeQ7Y4sXD
x+Odc7xOxjs5GSj2rxLxwLQCVQtdenGdBhv5G+x7jrgaWcUBmoUnzP5Y6uzYNOBuSC+I6NDJJPey
VzReZxG/tepbN7PWiRcvPMg54xDWwt8yJvNX6K5W1BYyxjWbQopVSJtAuxspTKls2Kr1jXa4+HhY
421P9PWJyMlcBlDPQxRKSC4SroYovcmCch+XQPzG4koLfnwsbH5TalSViRA/QsQ1sVQqqdD6OiDG
edjXV8la+mI8hD6QWWvQD1f+Tt/Rd6XYVN5/Ui6y26UE0cw5aFA7xPOTqFw/K+NoLWBgXIlzcIBU
JKU/pwrlpwAIQr9XF1yJOasTWfRCy+IIH3B25sYg+gBVBFS07OjkTTJIzpqe1GMN3fbSITSXqMEo
k8mCkzeGhnzyFPEnirAziVGHSdcBzphpEUDmcbwhHJJt2yiyLsJIMS4FBSYgH9aiVdOl3gaOAGnT
VvFrmyby25ALrZNEerMwF3NakCgsCRaDLuuzMoCDFhmDrgOE02pfi5rSsVBYa4tNwnMPVye0dCw2
gMlysrQ8M5V8NSFXJUpPjfnQSShCsdyk2reP1/CsHLi7aOYes6pTPTB4eL56CyRyEUfGzk0yaFEY
0WcKxIWHIQe282N5cxU4rNWxDhn0v3PEQUgQIjWOidQHPvwWgruqDulj16YPih9La8/tb9OD+ArM
qOTQ9z1y4cifXM9aUH9zD5GmCFqQCOGN3bOnZ4yrJurQeMSZD0LkfWHFV4D1i+StxFxcOLpnRVFu
DqwB1upZBWqrVKGnaM1Yd9zYEFQ4oHw1ar/5eF7n9Ln1W8oUCkJpzVBMC6REkleKdmVkAahanV6X
CzM3s2Aw2EYKdRaNebY3S7ePSrGgx8Oq/PRK7cv7Q1Qa66CQ11lRLwDRzAmTqHzDpsIUOAtnCZ5Z
KWlE7UGnHIZVE5fi3iI19jCoVnWAca6MFx7WzDQCe4iKU+g9ts76j3MjEsDLPIz5xRtBKlepUaw+
flBz5g29TBCWg7dJfGba4JereaKqOUX/raNhmXr6qn/rHgsUajSS4Uq2KNslDUHCyqQa/fBlKZcz
dyyf3IB8uvbVUjy0ZsUNSLfmNr0r6Ian3vwxuRgdz/5yqal0JkBjcm7wv6lYdARMlLnmC6bvyZSn
QfXiXYVa7joHeHnWcaLoV32YVzuVVXoRxXK3/niq53SNOQJm0u+ABj3LClY+ZzYYCJxau2HTXQw7
y1G2xnZkDIcdYsE6nl2rBCkNDTB20kYTleIngi4JKodWbZhrX3/rm8iJCEmVpOc+HteMkWMS7zIo
E6XAl6D56QM0YLNTMqHHDs8yYyt64o0l5ddeltfg+WSGrbn/MQMoyU1quCzKlTUK045L6p1JLiiD
lSRRZ9gwXYvARdhKPOjrsBKNrxGtUJvGS5RbyHJKaMD6YimXfKZBj9IhsjRHLLGzGLAXDrHsWwcD
4usw3bQC+N5Fmacbycisi4+n9jzXOsqioAu+zJGDaApAEIRdFAHLZNjqd9g5+mQ1dmpEW1DjHW1f
/rQ+5bvDSiVR0L6IS7Xps+P8LXsKSQByc9xYGbILRSCHTXIJehkqfxq5l/7TxToOk7wVNZTKCBIw
ceUCs8PtFlqDfLm8q4LwQpbjH0Uugzy15AacrdZRFOv1yFKLuTRef7d2vKENxaJiVFHEjIry8F2A
+Mw2te6mqpP7sK1+LDzDUYGdOAGjRJIfhO/GM2oam639KvYtuhKpWBMdZUO63OkuDbAPlHV4vxSN
GtXXR8Im2lRWA1bhga0RK58DQLUIVa97P3EUM7NhzgbBQrTDYFh4fmdKdTLEyfMzCDcInYDUVgfN
RBUvcq2+aA8gJmn1jyhXP1Vhuf54WudWpzX23ctgz9HYMtHjfQh+oFEMhq3o9WXoBl/rXnwrWnXh
BJ4VM6bKOSAJ8U2Xy2EwPVVEsVCkFa26PHgCTngdycF/alkwgWiUv8RMfFMvsXJP6BkNyCYbYCB/
wLv0A6qmuzqDb/PjmZvbASx/sksGFsXZMaRz4OsR1Gt2LZXUuAcwmbnRHRynGwgOrkppsW36PKQA
qi6a+ljTAJHy1LzNQdJKI4vloXLAG7fNFTSmq/oLsHqfh7XqUya66LOd74NTkePx+G6bh9agKYOO
SC+2zW2pr8kVN9SneoFNgV25hl3ZKd8aYw2ewD5bifUiGtrRVzndigCiYtFjZeCUn1Wq6kZFjI5o
hy1cVmBnKCA1x+JmjK8L6wrMfLL0Owh/iXms8u2SN37+kNHcFqVpbBFDPfMogtpLNbgDDTvJlebW
E3M4YXrX2FBi4j03By3eVPDmLBiT55tFp+5oDDlSIoAxOV5/N+lWBoBN1o4dBhyIV8ApQo4l+vEl
XCvlL1H/67X7395bdvdrHqv/+W9ev2Y5rKqeX09e/s918FpmVfaz/u/xY3+97fRD/3Obv6WPdfn2
Vl8/59N3nnyQ7/9T/uq5fj55sU7roIaJ5q3sH96qQ1wfhXCn4zv/3Yv/9Xb8lqc+f/vnP16zQ1qP
3wa1ZPqPPy9d/PjnP8gxvdvP4/f/efHmOeFzj89pVP/X7i1+Symu/fWNf33s7bmq//kPQf2Dsiiq
/3kK6jGlxCnQvh0vSeofBGnA8iCzLI4lDlxKs7L2+ZjxBy17KCL68zmGieSwaarscLymin+MxYAq
UO/g4tH08a8JOHlUvx/df6WH5C4LyBf/8x9H2/P3zhhh4MZeZ31sWwBRnFKD03UydElHL4q/l2WV
VIaYPCZ6fuhXruzK1/QdydAPwWySWGK0Or48XjCiEJLm4+tSDp4gd9B3klHX5TbXGiqlPPfXxaJQ
eF9KCdSv79KjQ76J6nSAzFp8zYygdUyvre8Ms4jWQ5MmD0of5aug1oMnLYPNMRri4DNYnKZtxPB3
NiLsNoKi5d9pe3/xi7Z/KTzhri1190cq9zsXeiJw36Pcyb1KCGw/cORYhi87zX7Gmnqg7IFeIlmG
ikQUw2vAdLrX5gDnLtGaZ5pwIRTJav8bKHGifagU045S/bmLAuNek1MgqXO4tjDaazi0AunBMLr8
KlJrcAfHH0O9Ug95dX98f6UZ4bXat9fHV8c3KbGn7zQSm9AHaeTzxq9NKuhWaiMVVr++Fr4k32lH
McePQOa0cOAQlDuxSgA5ZR2SXrFMYpNUKVlTq0QplFTQgz2p++xGd7PPahZ5nz3XbDe9FsHBG0fh
XWrQLRMkVfTDvY9q1XwNCWc6Q5Oot3kZ9vsoKoqNISjVZ6MIn45vLCLxMe2T5nPrh/kmtpRhr5Sx
fCtk9cHxMkt77X9KByP6odEZ6FiJGUM/A82nQi5rE0Pk9QlW7s/Hd8RucN8J8B4mYeBvoFNy91Xr
57c0IgxOF7Xpqwnbo2WGP3TKYR2SL/2dYhL6E6JK31imd/iUJcq3423VnXaT623zBbZxba24TX7p
BZpx07XkVUscmpey+NcA8JuMsPbuxd7tL1hLwbbrIveJ8NfLUZrbKFdN3glf1LDs18UhEC9rT25u
8jinRzSJo5fQiuzjEAaylHTQu/V9VCbw4yRuAfDv0DyptfB2fEcjKfu0VpqvapCVa10MhcsY2Lub
tiniVcW2+AThIXyjOsRAmMZXXhViEXj1cJWPP36/PP7r+JbEetOVCNylv97w+5N4L/XBPr5W5O4u
zqVi9+fvNGW8cvx5/GQ10Bw29k2vf3/1nLjj76Ku8VeplAMYO97gUcD77z3+1mytaDOiNP0p5tcb
JuPoe0HbHVLr13f8Fnh82+8hHf9l5JV3dXB3v3/t++o3XwpCgNMywtBRe6URHYIQiB9mL1g3x5eS
n9y6WljvJYjSFPt4oRREKK0sqmAmbwYDNL3U0vDPN//6yOBGD56RevvfX3r8WO553ronZLg6Cjpe
PV5Q5Vq6JPS2m3zg+DKvuk9NXw0XE9EpnPVrMXJV53jh91fWoQIHd01k/XRgx29LpeDboAF60naD
unl3sv15cLw/KFANp4qD4gCVw+boFRJ658w6PSnoJu4j00qpM/SNDialIi7gvgujFbaM6lRBA2gS
sXftikpT4pnHf2Z1zWu3pMRHqPYZOya7CbVI23S+CzeG4cHVJoM+vPn9bhd7iWJUwdz8EnH8iiR0
IUMQeRaJ197WSt3fdq0YfyIsEMDlLJhXgZ7GnwKZtC4MfO3+eBXErtFR8KrdML5ZANlvzR3Q7ji+
lKMh35qUvq6OL0szzi/geoVXbLzaK2Z76XkDvabjN7uo65usF78dX7GVjDshAO9svKaLlfVYmZ/i
IZVbpzB7G3bQ5PF4TY6yK2lIkrvjK7OFWStKyMCOn2u6nBZar/Eujy+JLRoOB4i+O75svQj+r7Q1
N3rY+jcDxT1XJbWqMub7kzEo5hMkrCuzyvyH468gCv1uGal8fbwmesB6Bmrs7Y8viaCH69Ayrc3x
vWFTyNssrFr4JPm2jkLqfe5yMonjS8EXtZvDwXg4frRM1fyRmkE69AaxcShgWRf4gffHi3oivkIF
Wl4fvwcbO+NkFOSLX/dgNPk6wCrfHF82Q+xu2Www4Rmt9WQdyvQS3sKenu1OXS+sVlGdrFaMGu5C
pAqLpDuB2clq9awktoxGAXXOAHQZ3u1sVYTo38ZskutaiF+Or0xPiZ4OPXTHXMqOPxTlS1/n6vWv
d1Mq7EA9kO6OF/3K1LbWX99VeUly3SXlizYkzZMlFtGTL9tKCl2Xk/3re9wwfZSl6oXEQnMRp3m6
VQehfcqS/OdAq/+PoZMuVFkwvoqFOVLfGdUVEPnttZEqDWzOZfPd8zCOxrfqZlqQlW2ix7SIA5Ao
5W7XdV35oJtJR66Pt2hpwXk4VM+coXTfyW180+SeflnpQ7NuW63aF5EX7gtLpy2vz6xXyegvQTP0
v0IqLK0FSmgu4SQLblOaM52mbNpXgJusUjNfs8aHqT4D+bhrVGMvxjLZrVArv8RqddOO31Ul5St2
j/QErXO19fsovJA8173XMtL0x+8IIyr9TPnwXWk9eSVLaWLXunAXeIxaHKm0jarOP+WpW95gVH49
vvL7ur0LtPxSjvT8k9kO2oNOv7I4vpKsIft0f+hhRT8uoP8HPg1Pij9TZ+bECfq/Okf/H7o8ZL7e
bbUzl+cmeEue0x9VzI/3Ls/xY79cHkX7g046eohH1E/ci7FX85fHo6h/jO4MgOuUw9Blr3HlT4dH
kf4gBkIsEARH6u7oY/3L3+ESLhT5wDHyivuuGv+Jw0NryolmAOyP8AfkwsDMAE4ngqN6eo7FTXsQ
IMfunF46XITBVVEqN16evWS5PAD5Gm9SF2ZERf90cM09xMxo0MN1jmugRpeSgjIZRPGbkUuGI+gV
p0335g3Kpk+8K05rUR9WmelupAD3UP4uuFLvYOCB8NfHuVMV8I4DsXAFSxXVfKbhyGrxLKuQqO/C
Ryu8raJtma9aFfrfDfSFeuZkeytfldVWM/eFeXdbAxxjGNey5/j+Vefbh22hrgkEw6KN0pElAuG2
UG/60CbRt+7DdQwEGlSC+VpUV/nhzorugwPsWw9ueBnkmyKDOHMFzTv0zHaxlaMbKA8t9SJ+jKF5
Clfxrev9LD4p4gPo7qKdeA4/lUiDUPQq3sQb7QtpWnhfk+9mv80fIQYG1v5JkGDndQpIFYM3X3pI
H0vTfirim0z4LFMbpJmDDYy2hycHLPFIlYqy3YqluR1CuCG7revBmRi0tp8Mq4u4uyqtYqcf7jNh
6x82xcG4bCU7Tkc89cyWthWV0rLT+c7ha/8qfBe+96/i8W/x+Pf403+uf/766T/Lr/VP+fVf/zc/
w2cNjG31tfmpvmq01dutILe23t801cbtN9a2iK5kI7RVTHvsIls5kOPYx3nyPb4Jq41IFbWcfaNS
bTBWWEDy1/hZJTB/iO3oqV35D514EdVrX97a0F1fkNnuklXrbS3K7t3bCHAxbdP6JDDBYrwtCUcP
t7riKPI932VIW36C/pRkt2a5M5TMRpGCOiPzIwVdXoAne/Wtc8wG0t6YckOAQAs+zd/RY+d0dFxa
tvUdAodb4my8z6RAcZ32tvEdloddmL/K5q2WR7YP2KUIpYNjGI7ebRQQZu8Yp+86cIRHOLZPWWur
T/2d/+KKG6u6g8PYSPedvEsvXWWV73zIOc1qxJR48IRXr7pN9Cv5Ij5svC0fz/zPXffQKd8hSb6D
ZSYUvrJUPciHKZpzJK9eyfBqiCF32BP6FLyV5xMuA4bp0FxEWJiUU6qXpUZbcHfnH3ZKsxWhIjVW
hbBOGXCmbQihFtcdSTXBjGzc/63mXivudX6FKdpt1H1WX5n33zV6eS1pBb2UdVvWe99fexmb2unl
p0q4q5oDjKRUOJarULwLG7v96T8FN9erzcqM9+bPTdGtMuGmfb6GNzSwLcg9nVR1hmET+Pd5tWow
g28osqlW1bC2lKuyseMn4bbx13wjjMiat676dSf7du3uY/kqSn66wRcTmyHq16pw1Tpq/dwJ7rqC
X0QVla0MDJsK/qlGCCaXfLsIUqcMxJUxCDvLv4wJREjBi2ceVl21L8OrqL5KvQN1vFcWaJiuII73
Bh92fic+QxUeQHD12Qrs4iEpfkbQQXk9sIXd2pDt7GHQawfi+ZU42DkASN6trO5J4+3SH0F2KUOS
Sn2pk1L/mdWWI7GknNr8cbvxYm6NJxra3QV4/4pNpa1kfI9c6uyNN6sVvtThJtagcrzolcsElgY6
bEzvyZe+qKbGSLepuInSz6n4WYzXeXPZ35jPcggHr0+fheDIw76NLxUZTnlzfdBbO90c4juxfwpl
R81JL14dro0vLfpQsrP75B68Gv4AjCgc/5HeHq6r6+Ov+d2vKyLqFeDE1B5GhXaAQPz4R6uc6i27
DjqYBC5QjMPl8KVvc/RU1EGDnUgrs151tnlX0AfkOlL/wrJXgpXQvVSAuKTVjdbHrKQvgrj21FVw
YE/RclCLMYqOJJD4IqXwxAoPBuS0nncxkt6q3IWRXlRhbcMFZ7dtwg7Yu/LGzy9K7RNUwQArkP4n
YxVCX46y1r9WInoVRuT8gVlNqe8irFW0tuYxNy//h7vzyo4b2977VDwBtJHDo5EqspiK8QWLYkDO
GQPzBDwx/9Ctvi2x5ea9y8sPfz9KlIgqAOecvb/9BdPGDrh3rRyEDWMxEkPtxtqUaOB6e7IDq3rM
RgJHiHNJBwOpU2RbL/ox+dbTuOD3odYXEahQeF9yJgahbRVbM3ENZiGRv5wqyJaqo4HByI9Fo7rd
kjsh2cvBNHmxydoh6MKUF29O5StG3fw5QZ/5gseaV+w1Fm3cPahkH1eq5Vmd5ssGPvtlsOYuf4Ra
5lQJW6ya20lfYug5uin8Hin9xmn+lKxmOYy1CL+OnVhL3aYXr3IC7INed0RkdstyLRJNbYaDE8Ks
MyEJ9aq0awvdE7LqkOGvq83E4wqZm4O3jOPHGB7N9iEVxg0maqlNLqifWFeC0mMBIKmxvYRsFHN8
HWsoWATT8qaY7OLGElRbaoeDbF3m060UTjYaNsZQqgfLxqXkKGy5CnN7HBZfSDe9MD1r0nBKE+k4
admlkU33eaa/yYV6DNXLaEWW//u/8O+fEN5/oeyfwfj/ajA7LZpGFcbXpGz+DuT/BLTfFd178+19
iZv0v21Kas/of/3P6P0nqP777/hXCYodD30fdp6rKdL38lP7jUEMBp8rg4dgsB/LT+W31VqHapXJ
viypJu3kd7hdkX/TTRlazgrQ/0dYu6RQ31Z/ge1r6cmeBtKPtfU6nPk8fo6rWmBUY4lOpNF/FWie
QFBEwtbAM/KxS+26xy4lzhpolCIQR1wlbt8Yd2aoX8sKWddW0D83CnH2avMmLO1NWhvkSAfat77J
j9ag5u6UxAouuP1ZEwR1IxXSgERUjqftsjSRrZTx8FoNQ5vYwC7S3VRY/UbT6uKkCaW2p19u76YI
Ro6Y6f192tJFY6JCVv2o9eRihQ0Ej0rVML4PrRGfYs2ILpcmnrxuIfkdDvRY3alJ1txoQ2yktkHS
DIpmQfzoEtJwykwperepjTpyTGmxLqUMrvqwuqpnRe314Kjkv0PZlnN1uqiLsX6CkSQ9qeKYsp9L
/T5VAvG2TCWGloNK9MNwyFJK55nMjhqrmV4nO6fbzpJ5kaXTU17nW7wMtkbcS9tsDE0QvkA96Xk7
2oKgPw1ZckvDew2lECkcIHKAXN9VKq0gepIQ9SrRccBUBqNrbSkIq9dWWTQ30SjiJLVqdxKox33F
xJ3znrobBV/jkzz9PKmKdBfM1W0bzuJ2HHLhqBEYKCn9baloJ7VX3BYvADVeqMfjR0FeUiKdtVtJ
mwNv4dZTGofaI9LQ1u2nqeaQVi/LgrLbCoZNK7bYDjIydBYDHyM+SerDCKkOyRhUN4ZMH2DFQXSh
qLPqxKK6OEbdws/pwku8ENYoqLCyiw4E6P//nYc29J/2nduXvPx5srf++++TPegav+GVB3MN9wWw
4HU1/znZM+TfENOL0KEYwOJTzo/+nOxJym9QCFEl4vUtIcJcaQx/TvaYCMK458fQQdEiE0nz55b4
08b/69HeJ3eB372TcdBn4sOHhPbymZolpnE5C7o+ndkXKM/a0uubYZvU0kWgEkLaTN1Tq9+PIxLa
MjTvfrhRv8KLPwFwq3PzT1dff/7DAHpSBolsJm06W+02MZ5EqFkq2XVacmeknTNRjwvqQg/UMR9M
3EbtH5s4cco0/eO1/OOk+NUH4V7/sOn+/TZ8QgL7oJLleFSns3L5Rzx2ItrDfqVqiVvqqi++9kqv
+WuL52rYQazcFJEzTWUgtX6aH7523FAFJMNCfboz96xOO7nttsKF4siYhVYXX3GMPvE5/n69FbX/
4Xp4bfSMj7mexreTXOsgYW4yP6mvqg+cewhO9RdOTevt+qcv+IlfpERJwWx6XM5LSNJG0duJcKtR
jP9f3sdPr48shmOWBsN8HrFkplD2ishWd6qtbWa3vRwfvgy5/urBfXpNoAZgmLtwQf1iOA6/h1x3
tNnaR/dviS4/OZb9/cGttcIPD64WrR4eUrS+KN2u9VYRX7sJdjomm8Gl5Cieuh0PX9k/Uf588fhW
dOyHy87mlJf4bk7nfDJfm0Y2XCtVKp+052MZ0peoEYENETEyokDfmEy3iiS9SIHG4KHRIM1YV1JL
poPcnOrGJDGsKy34+sXV0HTU/cX7XOAIP5jXkVFsYW57Ut3G0NAEAjXC9qCExqUGIxTAPbsx9WKT
MH3PhfZu1tHXN70Z4cghbhRyGTfF3LwORXMv5uoO8inNjPlcYE/SSMtLjGe2XdfVtypoj6VRPpZy
J3oyicpaOKl23rZvQZ5ErpwmNxAaHiMh732tNaqtyIzuIp8sZOjTfAqk6BWB5z5X6ou2V+9KJdhj
M3Ml59XJqjV4OljaZctFKViPWRc/KlYeQT8LRtpTcae20oNp5G9WGLwaEymOk9C+JG3woUsBoRQ6
7XWf6LsoxDV/Bjoa00Tz9WgSEcMDmVdy4RhqVWAQmO1iLPyctqhoJONo1+tkGTST6RZhW3mVZL3W
YxNtGuQCwG/ldlYj0zH6aHQZ20W22DN4kpIpdIwwv+508MZxzI5tID9IcbSZQ0NyzFI+hvpy6Nps
Z8nUmnMvbiSD7qSKbpKuqrZVO5w706QwbXCY7avoG9YwUCOH1rUCwkJ6JXqarMUfE+utz6tb0lMu
MmN85ZsTfVDWeysxI+59dRnVyjEORWpHdcrsuCPSsJxve3k4VspiJ0H5PsfPS0AalNNF4XvcCaAx
HE2Lsa2sea/qAiUPHuNChrPgIvjKHOyqSb0Nx/kiiqFPaot8mUoju2pMRZkF1SkqhsWul+md4nCk
xtEJ2u21jzE3W3aoPqEWjcQ7azbAT2djeBAapXcDLYudIiUjJYO9gU9rvDPCUt9pBp3bKI2tG0zA
YHXVC34jlr2t9TVQQIu3sJnMpZuERWW34pT5da5HdsCEcj9a+QYawLVSwEcR6ydhTFBx1/Jl2VgH
XSnvUdocM0PfmJH4EC5GBioRlfZYWM4SCDvgrNFehvFhadnLC7C6TAQEbKZ4F6jGRQv8CXKAn6NK
jjICdaDPVBGOgwbBtDSiwZsa7PIU81bTk52StgAOZbUttJ65NDablrUXAzinSSx/E0T1MoisyY5G
4TIJgKUXWb/TeLQeKsvaDcLwsjaz+z4MdWfO9Te9lLxetLxqGr9ZvGROODcSqd/RzjSWo6DVgIiE
tRqD5mDDChbY17ZUqCquntK7LC5HUna3CjA7cLXhVYJJunYYCr6uVqanaW3pBsrCgAjMoJqVq8xQ
3mpFPPY6/X7YlLmTm5YTlfnjLI7vg0UZWwrZo5XU2vo47pNuyN0Gwr+Xa919S4KS2/XKO+p2jG6t
KqXnCC7HcLmPu/hsDXq8bYZ8scl9sCoeQvrcCv2LUC8PbSCA3o6acJCm4VS3KePfaPGN8ANoMvdr
LcJDtBUDV2zi4rTIUenH4zReZqJ2sShabot52t1+cSD+rZ76VFh8oqWWVkacq7yeF8c1csx6gLtI
FoB5W+8aVAvWLvqicPrlQQ8DDm49tS0V5M8nRZp38dKP43Su1JbOUZcvxsw8tmn/lf/OzxE7309C
PIyYF8FEg2jy84Xi2TCEJWmms9SFh2k8iOM3hZdrGkKb7Wyji8dAx6pVa9wvbulXF/5UY6SDLBLG
KIkcwbNHi7dttmvapngwvrrSL4uLH77ip+JCMufWiKVcpJqBfGr58fVgvxZEejiNHRygIThffLW/
Fb3r2/LDBT9VF2ZFjHW/VOsFRw9YGpp7sLV+jzb+Kkfh1yXFD9f6VFL0aZoIihCL53mPyHIT7jt7
ZG4iY/MY/ocWIN9fFsAbZoEANnQ3P78sbSvFRpPzVurZQ69ftZQqUnDzxd375eMySVAmrh4F7Wch
ViASkNhO83RWN7QMDrO4XeMRrEcR/+/EMf3yDiIPYjCKrBNs6NOX6pKoCcZanM6avfp+4MqJsER1
AW7deavsvvh268L9XMH/eLVP74YopYvCOcbVLgdX3ydP6r2xxS1/K93UFiXv7OLx/hBLyJOzzVdL
4ZPI7Y8H+OPVP70tOmYYs5lZ0zk76vvWjj3jlD015z+8TvQzPEqcV+3xUjyMdk4sxhfs/p/lEd8v
r8JEITwM66OV4Ptj/TuMAXSlOpPOat1WTlcVOyXMHyS53zEYru2wGy5nvbr+51v+q70bJ8h/XfRz
k2bFWScOECMIALG7IcYb+ItX9leb9Y9X+LSH9pOMGVZTz2dD7p6XRfaGUZDsnhL4n7/JJwH23+/f
pz2zCqNhLhK+yuRjtOxRBbrpBdR9T6FNivZrUMtXrdkvHxneWyAiBklE8qc3BtyuEHJSkc8Goz54
uxTTV7V20shy7rq7pv9KlvT7O/C3BfLDBT8dtZFShU0apxKv6HCs99Oh8vKz7Ir216E3v1yLP1zq
0yEb9LIZLkUsnXMZ4WMaiq2rDcaOAQMEGll2rNHI7XIiiqYT5N7/54cpryv9H77oZxeZKAvEpiKN
41yU9ip7jBhq7ipXv2YcCfNgTfNcnbQjTOB3g9ectM2yEYlCYlLofbUxfHXXV8zsx5U5z4Xe4OS1
nMW94kdO+R4jyLTWsK+t+oUd0Sct3/e3+K/b/nuw+A9dsFqVqrZkCs1+5jJtxobWAyHP+ZrFAb4t
Roo1OxEIEY+8/PbPd/2XkM3qJff9ff7sxBdZamWMEkuoe6VBvNfhQATuEtriJRGU/nIR+sJXJda6
RP7pQX9atU03dp2x8JqRpXlPzavvifH0lBBWQL0rPuBruLx9t8AqX4Vb/foFR6ugwshjA/x0ZX2a
zaQrqbHW0FJS3Pzhiovv9JfwJDur9qi8yFqCVDs+yLyDgtjcNKfuBSGuj23ZPn+oH/759qOd+OXN
+OsjfTpth2E2l0lZpHNkzR9ihF99sXShM7dwPFzWIbGViiTYbRhXdj/pF7ox6ptsiHsnErRbbZG8
upgY8HWQglJZgGwxGuZbKCjHaYqfey2/mKNoH8HYMDVhO9bKDuGNaOs6xm9y8GIq1Tmvxj1u1Ry6
QzpvCtgTdhMkt3BVYXVYDH2nodF2pswwvYrl32Oiok0l4SM3LFrghUNV21EhvGK+2OzIPjRdMQrX
sTZs8VwKlY+4h9TcZNDoyvKQZqrqyGnRTm7fxeGmCArrhKfCdZGXRy3T71tZeIRD6HZFdsJCm/2n
t1QvlebWl7NSvBzirriQBqbcYTaUuzTSSluhne7F5GpqmMoKeqL7mp5eBwqz8rkMaYZN45s4L9j9
DzL3aTZSF+jj3ZiBHvJp6GzCKTVGGG3nRvH0OPczZPce7rs2S8ScWa26CxOGxfAd0g1v1psQMJTt
p7ZYk7NQUhpCbuuD9FCW2ZNUNsewWEIvUa3IN7A7cceiw/M1xII/mdt9OsMSSZh+VPCGzCy/zDLj
YgwIMxyztoaEmEG9CXT8F3DA3qvdaLlpscALj7OUiU9DvHIo5U5SdrMt99a5a2XZnUVtY5QNeSkL
/yBVQNa7QL+voHZas3Av1XJmT5rUvxU9QAbdfeJCLe09mJbR66jpxTaeoHAIgwV3ZOouJ2N8ENTp
jQiOyCu04G0YpH07Kxddh+9vFLbOXMSxPafRQ9UUW42kkQ6YDs5XWtu1lAp2GC3daYjjrRDiJZmR
w2frIWnIwHbVtEAbCvsQDbHmtpIBVDMAIQQt3XU01ZeRVvQbE0Gx3a1iFz3A+7jr29Ebahr1oQ50
SMgzFIAplZw6EmO8TYDlDGmSvEJNexgQYmXTuDfbKKqKU9VMADElkQu62HtLjQwkVpLwtlpH9vPY
D44yMJIUBDAYqQY9q8ZmsgcFDDEQOlfv4pORyXCVQANtow+SjaxQny7cHFuI6ba74boJx1dSsTvX
EgvJFXoIOZlSXqWaeIyb4CrlDJfn+KI1lqdaj1O7yUvJjc3hXESQ0OSl4ispIvrj+MoqQL7qsqnt
f95vPpkq/HnW/LXdfCq35aUZO2HikM2OEoGSC5F2CepqBzoY1X29DV7++YLrjvp5r4dnuLoqaDoG
hp+2tybMNWuwavncyIQnCAQsSl+dYPLfL8FsA3GMRA+mwW/g5z8cn8xuA7nUteXckES+hkLXDomg
u9HXffXwlXzyV90RoABTMWxYGed/tk8w9WoUC2NSuIH0sr/nYfb0l6HzQ/Lo/wPi7381lsVayv+f
KRb/A2JYnGW8a3/pGNf/8X3Yqcu/rWReYgTJmsF2RaTB+D7s1BloIiMzLA4btPWaQbn8fdgpmb+R
CCjjxL0metMA8SJ9n3XyI4n5BspgmUBELJ3+k1Env+mnN5IhLJNc2BuMW5GgI4z8VLJLgpi3vQ7t
anQKJXIQNPWeZH4zQ7+qH5PpUASbuojtMtLttutoLI/jQL5Hfit6yWjD4prBsOXOz/N9p4KAmx9T
XdildaUrEFL4f46QQTE75cp1Y+4s8V5V/blyFJhB+FzViZ3Dnpg2YJgg75MTy14aOPoGKqCa3VYN
+BIRk8PK4XQtWLu4nmmHckPFmTzm6TadXpp+E+eeqO3jypu3phN/5BlgAAxk6J+a3fM32/Y6uUgc
uJ5WYcdkhB5/twjd5FuZHzSv8cu6HIkC9vt9RhwbcpJiV98Ij4Zkr38/b0aCd7TehtTQvFn8rwiK
40tK77+GGxJf4U7XxNg/Brv5aXHyc3Ygd9abz7WbnhGfePpV/xrE3lSeytBrJG/sNom2aSe7hG7n
ZJFTkJd2LY4H823hVJL92DrWA7CoW9/BSF4OwjeTBPK1rWBQkA4gDeDj8iXUz0ckp5BKNC9I/UXd
jekmXq0zjxKQXOjO4ZPpIJRst6tfY6raskLIEQXHXrA2OaU7pOJ418xONjtBx1TDGV+Vj+E0fMBr
a5vtyq69Hd3qFFMUVQTZjf7kteeqcUhGKG7DO/O+voaQUThj6muzJ7oZYa/V4HUcOoNdFJusPQjv
i9O9BBp87g0zJKvYi5PTt6+t06UY5VjA9elHOp9yBBMllTy17ZqZAydQuZnv+uvasW7yEbKh3e5M
f5aOpcSZ97Fwy+PmQo02nXwtIz9PANCkbZSdKojbo+qZyXGkRbHLMzF8wKGxi24plW1K0BTy+lYv
7pbIoTqF6wfzXMFjWLMj4Up5lpyhgHl8VltPb9wx97UitAGwVWsTdX7mcdaB6C66o7YOs5p4k1Q3
sw4nfhu7dbltJkd5j7HGaDaln2yBha7Q16WP8aW1mXf55eIoTnUt3c/IagenuS7e1aOAm516qMlN
duNb2QKaxlfj3EHWnfwZvvizBIf3mpndcUhuG9UvqLOOVWbn5zX+g9XqKleN4UpeeTndm7e6393J
gYNwn2HLyXTDIxCAfgUZOTd3wavkRZ4FNZtFwWgDywmi+hblJOXINO+K+IoRyiSwmH7YGK/+OEp/
lML93NL8sddgeUPSKWP+lUr28+lXj9kMriQoboL1frvptmssKFZ+m3++zO+RR38d5N+vA/EMlyLE
lqh1f77O3NYWNVuy7mnCbavbupNflxfFId1oJ+E+Ips3plGV11t9iY/gVcKY8atG+edi4vtnACuD
EYeTN4Phnz9DiFYynMZYdQuKl7VJjunUJOcJboH9bzglfSqWvl9P566ukRsrf+/T9cw6nweL6437
VN7TZkRO4gqeasfTwXxl3rf96jZ/Ki/+fslPHapG/PTSr5dMdot+s2abE3XJANyTYujT/84VIRzy
NT4/Wp3ID3M9TUEhP19TlbpaSwiPVzdCSfqHE5SnlG2V5r+kO5a9pnjSN4tLYxDf6CkMdsWnji68
mRW8jLd54EVM0NQr5AQbSOyuvFnPr5PwlrwnXnrObmq/2HcX8OQPa+YLfY2LXKstNlRrPEWivG5H
lrstxbYiXsmtH2EWaaA8PFjxsxLeCdlNNj/m41uuvETTuZtyzp2bYXiI6Nhlrwq3SeK15dVjhtcj
iLUtPbRwnnObA3Is2dzL9758m5pHCV43A1lzuF+SDZPbrnGCZictDlEnGYpuf5ZJ/QlIliAzjvS0
tPPxPWubNy08JIUTBamtq/m+j8mvhMastmxU5ZOUPIcqHym/bBH6qnyE4kYI9xwhrYlsZJv6SW1r
7tz4WIctNcfimHtyeAEXYWrPqVjYI7gSfDphr+uHxNiCv3hmsbGSI1auevOtgN9vGmjgmV5KQ22X
UOit20lt7ZWPpw+9PZuhw/TUXrrSFqS1getdA+qleW3W+zShzPCWySnzC2aJuR8qCzoH+je7Z+pv
Skx+hA8NlCvYlLjW3sOIeqevaZ5rZtGbfr+ww33Qq0XM5peT9aR7g9vXDsdh1m5F0RmdmGfZ7cfi
pPRe1Dx2414ZDobk14fUXvxBeEGs3kubOd3GMrSZ3uYcggS2T2unKqBMP78F07EqkWsc1MwDCx/8
6VLfsM+MSDLBAtzJzT099RJXTR/gE3bdvsWaxVnavVk99EhV75ma3VjVRSpuOrfIHes1lbZS70AW
6WL+avH1u8Ztdv1GuJGfdCfx8228JRexPkQXg5+ehG19aBRmxH72bjrY1t/kH+WLpbhIIqJ2Dwxy
7NnhKH3qHKtYVfAa0tAfNJdQNrQme9Wrnbh0WtaK5rcb86k6oxxYbrk0UpmzdBtdM7OneKpsI7jL
+2/idJdZ+8XaVsrR6DeiN17Qo0tMIapd92i8ip5xUPo9wXOauRkPpTc7wzF4pgQZ3HDbvUoQ8238
CuSbhtujtbvgDjuZcCOPjGSN1qXj4ii97TCn1G4WN563LDAUIsNJUB24AkLkIeVIopt6RFRkl4ot
bwNnnt0MGYwAhj4Ur/FgL55iOTUoa+E2mKRnDPKPscJTzEufvI78Zr7oJxckQRYvmhG7wKTdVqlb
PqV+4eB++Ngqd5lTFA4lqcLmcLM8zbVX4shvOlJ0o18gaOYV+mPW1Kp2l7wo8hExzeTKYES5N5DU
AGGetwkXU7e39TXO8DITdu2849mge9PeemcQJTdIt/NwR4BD9yg+1xnx3Hha2eAKCjOdGrcbr5cv
ZuNA7izR4/bgz15QeC1kneqgVJem8KAnD5OxQdGQh09Dv1V7fzCOQmFrK7HInxJq1yZyjXrHkjad
MfBy8am5j2MckCvKlsSRG154tlEWb2xA2bfrjzrwCmE/izudwr2w029FuNaRAcVirLnLOX2pP+Kb
6Qx7WmIvyGwN6tyrEtvJOT9VbwsKHSKNoydkICUzMr4WDJcWboU73ms+lJ30UOVwIrwaZCQ56qt3
gK+wy3JDDN9AM3UbeFKP5Sbja0e5jWtneO0/Zq+K3Xa2SSMqG2ZNyPwcXTgm6xYAuIUTi6OLF2Nx
UIurolScLHhJE91O2bvgKeiuWrw1j1P+NA4vhrE1Gz+cvUHBn9S2+kvKZPhYnuTLXl3b7TUiJza2
kaAzDmuESUSChrb+1KNv4Titcel0gg9y4SPxJCp7uYY1zprpT2zwTnOw7lSy+1Qf5UoxnLLOyddp
/CY51/d8qe64Tu503nl1G+OqpDhC6GEEsXCijLb8nHLkOJXMLNM4YHYo7ttt4xsmLtbdFem/UYhV
776yLiCFI+O5V/Nb5FPBcjm2fHAe/O+W9rhCJethoL9ksdcsfqd5SXyTxXYmuexXOmhkdwq0Cx03
DHVrek3qt/Fl3jZgSjeEdqFfm/1lvpKAktN9Sqmvj88dQbZ4aEqXdHrp5JqFR3eECK0cXdeMdzwW
rWCjNCQX+zTWVlzB8mGOjcdgEnrQZqPEDUigaFRqal8dXau4VJBMchtd5oeGcIiX/ZJcFqZdPGXJ
TdvfZO2jjshK2IjPGtrB+DlBmvdcOYHC2ld0r2P+YPjze0y4A/Bttg/ZnvBTPHboWdJDy7mY+bnp
CGRTe2m0g07UHvIS3PCxBnhxtcSXtA9c3RZ1GyGra2wJeBaRjw/nBVpQIZ4k1eujS5FzsrSHt1mn
oYXT5hFYWmLVDN/BUjyLsuewRuGpm9kbX0yCve+ZAUc0w7ZyRJutetFT9EYf3OxEZIgcjq097IDL
WULZW+VHb+MpOtdMN0/Lrr3ObgVnflrVqxVxtHG0D54iV/Pk0ifwLBtdmr2m9c2EAv+mS89CuV0b
c0IweWNnpIduqV8p1jlJL4321qyONZRA86YJ6YtOqnC11BdmCfq8lXObd0J449TByYejwXrFaGx2
CgiJhFWN8UVj7ThGtAwCUXCSpXOrYx9vtNtxvmy1A9WDMq5bSIS7wewH1kPv1fntFOyk3Mdm2bRu
EUn0+b51pINJhgyvSONarAW2wcHk5JmfB1JJK+BaW3LhGLbMOUKWnQs8wE4EyNyFmBrZAAk4u4V8
uWRDAlnnJu0ul59Qu854ohUNas/dnGwqksPwAuY+pt6qbEULmG4x16YSzjf1yK7got8YKfw6JxmR
rFJWMJLw8mUXjy9JvzEyP9GBPxg5oKhHt1ojFSOPJeakq1mD0y7p6STJGa3twB/9crfcpLEdH0Ue
MoXvmnseHqN73Q12vQ8j9V4FObg0n8DPI7fZTocscSqPpo7nOfqSg2f7afRlX3jOz7DqIm9lV8Ol
Q7XstDvZVg80kU62waXaW+1rlV3qZ6HdvaTnkNPuxtxlh/G12UJnsqf75oVl68Wyi0YWN+Hkhjbv
Rlkvx8ejMGic8U2kcNzqvnxgk9wWNyhojf34iA7FMzwiME4577nXeALqYNFv/Xy3/gC+IGnAgJS1
bLeIcwGv8ZvrNsFtu6s+aOG94kPezeYdUAuRswjMOBqpaB3uZO9UD7GTtltrduJj0O0X+WwED2DX
dK+JQqtypYpXTcu6tVXlDop7ELnA+BbQwzp6QJ2D74WNDRsISufJfpLZ3O6eaQTGpYjR78K9oGyU
CZAaJuO4zloqyIWRJ5YJBjsbQbyIdI0dIrXD0jEWu5x9xgOp4mjXrfwBxt+4MPnb1+nbci2Totva
MqXnkO4HosIVNCK3tXLCiMaZzOuk2k+WP84bdfTE2MmIZ9a8OdtTwPPylJ2/5v0iQB5c/CT0ejct
O8LywJ8IRRvinWDYlifrW9NO2fgexnfwI6Tw4i42dpMXgFjlThHATtPr64WDEDym9Zg54fIAaEA9
HBLou2zlJ6bd+2k7OMBmko7j9n7Wt+MITThybIETR5i3U/lulhdjdV7Guza4SLqToh0AXyoorccw
62yhue26Q7a8RvK37lv5njrLppM2sfFNBp+SgcriG6N/YULAeVG709zboTghMrxTircZgShK2YKl
L26i5MGgQxBmt+MM0fYBBQHcShOXMncxb62NehTrC0HclCoTzPRZNnYDaAsOZwUOM7nNsUA2Q+71
wX5K9s182XF4i3PhaIZrXEC6nNzO0f3+qrmo9qlP+sGxv+SIcOlkIPKRN/fNOplng9/v4DcZTrcB
X4J3W5H2zT3G4OtKg6ytHulM8CHwhhvzdnHawRFGt2NWzdSU9ly8YknzRJ/hjWql215YXgIucrCc
8lF3eWU4HZ4XpzjFO+go1Nd27y+OSkFNg514OByYW6x896BvdwBT/rBJ3WwDubhjVQ60JLZ+Je7K
o3Eyr0aEpwdpyxblKjcVCQeeBEuAjzNpflZuhmyvOaPoypHXTIyYqwsrdxf2Q7ohOJRkkpaogaUP
OLw3Eojb7GgiOvXZHW/jHVU7dOjBq8ml9GRG5OzqV2q9VcF9kn3gGMfiuXxQGKqVW+zglnA3p9ey
cGimfaLZ1aaKA9/gFMO4jN+Y0x3v8ocohRVzs8ZAuCuuaPMVP9gU7HkbL+4oO5lO0ezJ0QshDc1m
GryY0sK4ltJTWF4r6jlFLI32zVHoplHv98ymTONbKl5hK0VTV5iuVSaIi8FHrzPlaZ4eepShr8M9
O1ID9lV6HfGs1BCKZ2iHFLf7RD9UmE5iDAEAZu56YzMY7vBhGruivamlo9ptOsudaWbwfeF3RxGH
1cQ8UGX7oMgr2eIIf1X0A25xhUAZ5hTslSxCWFwJCamFAzrA0SsdgLGX3hsduXhvpbuweeiij6h9
iQTY+Vjtq+dAv0k1GLPfGtBxLXmIGsT+qIQdfdxQDObvuVNPPhJp9oaWthdEweHQGrjD8ZPKuDRw
yt6tlJ2QIczfAHJanT858qMVb+XxdkSfF75IDRxs6xB3e7SNbvbCnDYTt+mGFmg/+93/Zu88liPH
sjT9KmOzRxm02MwC0jWdWmzcSEYQWjqkP/18l9GdGcmMzpjqXZvNpqoyWSRcAPec859fPMBxH7e4
BFE6JE6vzel9snACf1NumscpLKjg7nly23HVSkDqLnA0rhrSAwizM4Sw6MtsC7CejEwOcVBKa6kN
+3x/qX1zWFmnwJ6iLnAS7+REGfi7FNh91KlXc3NrpddNE+Q6W3I/db6f67vFvjpp3/AD9Djtppw6
kO/weUDbDAB7iVDLkxoEOHtA0jfYKwHfto8UeBTGefxWyqC3F3nTxeo25zGGtO86dXAhOHMGB0dY
fWMi9UCLibKT09J2J0QYQfLKRpnlVurjTLEpFreHCO7OjxLRIZKyoTZ7aS/uaB+YFvkn69DWq+aU
+Vj3loFvv48anm/LXcL0m9ZxVMDnT0KHdBxrwwKZYsn/BJVnyDLcfCN57wtV8QIcXgCMw8EA+f3o
lhcqX+ld7s/aLh+i+s7rzjt0zpWyMaWow6YLfnc5e/RVmBZGyI5gKVGynQ0bGEqPU+EfwmOCsLt0
xUfV0xZyogo8ZNry6dvcGqPtzYG5AiwJ7LfsxOsaYLvzdGb3ZyaROw1CLjxEEJjBfWW9MPqYRLjt
UV3FvnPn+PYbBc2TvnNoueLjJxz7KA27uXpACu/KjFsn16w8kSxDpOIN2Lzm+Fo0OfeCn1rYwbn0
CqBFe215xasSnB6bTzKbcS8nvvJSgKBcQi1fxc1VGm/JrvZ4czH9X3MAwVKY6L34CKit3o2b5ekS
9DdJgJNEHGnUM4ZKoHPQnovHmXctK94p0FKOX76+6V3/XUSBKtDYf4IVv6C1khZPttbX8N59rB92
6mbEk0bMcwkb2nFVhPG1Eyw0CbRk4WVjhpw74PTnx/J3lvfGr4Bjk/A8VnI2GZNf2eMXzRww9ATh
BL1cPCY6nhHghcSb24AQ2b215S68sRHS8NKUNhqrI3e6sAKuXk6uIH2JEXJ6ACDdxuHgQUGPr4A2
wEOHwD6o/MsuUqJhN4TZQaPqUbT52zw0v3srpsDZ//ap/vlWDLF7/GnbnVzaS6MPvJWKDnWjXjfr
MdmyeGLUCugS1xhFhKA7fhLq/ulKrAJOYRLmHs1XwCjvymtxy4oIBYFXzEdjLdh0SAXguf7YeqhX
IBVUj97r77nHeRbMt2ll7Tq+Htwdfp9I8Ev8+ae39GW10BRSX9jTJ/4sgOVxpUX/LyuML1S3H9g6
+T9s7Ukhl/+WfNAo6XmYM6wi+CoDmbfokylBN9Xz0XAODFfLb7n26q/uvJ+v+YVvoctJO8oCW5c3
6WpA59XfYqhUb5hkx2NNlemD8YEtHAch8wJBnPA+4GtVTPkmr+d3IRfCVeBvtw/SfzShbIxwnRJk
ip9uH3tsBjtOF7D+ffsBHNhh0BOWgcYA9Ugbz12f5KvkoeJ4uvjao73WScsdKuoBR3bn6YCj0Im8
+C57lfbtugxpDJ768sq57TlMqRxr1N3gxXJkvWc7fSX55C+kbg4FywNxuNPRzqv4qLj1I6u03z0d
7PF/9f4IoHY0AizxMhb32k/v71Tn9VTbF90/6+FAg8Ho8T4/j+8qZ50WwCzFX0+6EvuFJDg9aNuT
3/rdljXGWtvOLqBW5o5vpeXRDS2+84YLTKFgT0XrHsDw0gFsdupdO7nWDbDA9KRqXrsz5c5NOxz9
3KwXPXe1rV6Z0+AZmccyslb5tbVq9yVDKoXeuDmxBb5X3qYIkudq3uUbJ9BvDXV1OZR4w1Q5Shp7
Z6P5CU4+1Z9R+JgdaK+MazrZpfSmNb026GwmNi1+FjDSrOVVvbsE7InX5ZtMs3w4nQFiizUd10T7
3EVjvKmaMA45AIfFa3wVx71oZmEQaBsR3zZytVspAgA+SNHpiso5YbtacyRAt03cRXUFzZbv8GD5
yX0a5qHjT9fGc2m5zV7aJyvxOmAZVOWVzP6/eU+JE4jiW33xL8//vIr85N5+PQJZ/v3nd/x5D/z8
HcOCG5EDiX3V9CB7ZqBfa2tWwq7k45zyQbHxz0BrUwBt0uNbU59xfILOEIMlJGxjqNW74v63994v
H3UDc2xBDzL+Zma/EFRHUAQ6rzksVJ8tQWSLm+tB90V7M+9/z1KG0vKr2/2na345XqyTMl2yQdFh
Lbr5gxkMIJvJuttNG+tYr2Lbc24njH/85aNfd+9iyoibAC6+ALI7by68aXFPN3Vg6Dj7eIPlm7QG
Aq8Tm87iyCY/AIg93U3H5TgpfvNQswTl1rxe9uNd9p6/ALQxMNq3/QNTvhWU0Oq80xVwAnCcINjS
RhvuOTR3+pGHp9zn1/ox3szaWqv9easeHZY4x/MB8zcv/84MB/AesZnx8Oq6Q+6qKVF1g8srms39
hPzl4rfX8xZiRuZrO6BHKA0DTbixX54xSLs1d+Yz9rVbAWEqj912eBV8DHzRMMzbNhNtlx3GR0SG
bRyNG4Z+gCZT9eKN9jZS8Ho3vu4fadcvhyUUGNTaAOwR3SCAzZ6qiCzFFOM4eXI3TSTtQHfNIPXH
fRU1/vCRP8AVhQsBPixWKQGTznHY6unnHVeHRaQcT6dACpuDSmtweZZPnrQBufRNTt6D8PtHg4yp
D0kEfm24MY5rfhqC+w67PoDSyuLRNZ+WHRD6G96y1lHwIQQpPfUTEPOrmOm4iuqgfNCunNUErgXe
t68f4ofTvrgbAs11juAFW+R5Oz3SN/GHwfkVGBOncc0uO72yfFhHh2rH06sUny0sSPb+t1vuX922
mCdaqOzwUsSb8a+nNMxNuW0Tm1OaLgxfkCCGiEPnHLPKT31G78n9zZmh/6rw/XzJL0+KrDpl209c
cuyeUIXnBbbMoYXzme45I+fEvLK/gbpgdbhokbPcnqrvXX6vLvtqwTghhKi5wVdgugQn+Y7Pl5qZ
vp5myFPNndUiXGLkuu+3Gipvwz2RplR7U+2rZI8GyfqiBXnJtORq7CKfpcGdgv5u/qY+aE8LI0m6
B9qp0dZObrFhPo6Jw0AlSmbqLQzSh+KqW7ED4jkcwHsv2OIiSmSZkW4ZpsXNEaSpB8gMxwqAOVhe
0zcUGprJnkDamS89ULILqpv0kf5i78XnzVbM569rO/mhvmEFONN8PCkhFa9QhGciMrZ4W254Wll6
rDDwozPo0jVs44tHCVuWEM6LrLmy4rIra9wY8pR6WFqfzCwqIM+ZUEkHgxHUx+6A7z3oI7Nx81bd
LvdTzWfdu8pGt1fO5SrfFxwh2SNzyWj6/N2ep4fh5xJJjjcR2KYfZP1RMiLGO2PF97UuD5LqVnfw
2Z5hNiEfrg/ioIcNEqW7Cpc03M/dFOqdzG4mULugaADBVj2uZxdM8dfQtSqYWTuOleHdiN3sI7WC
4b19p/+vARU5pyppa3mMJlD4kJuArULuhjKEL4/GDmPNSVg/LbjoCYjNdIvZZ6SVsU9iUecWL7Cn
oBQA6xof+GxcJS/j7B7MT+9GBmJBlJG/nffSoXxi9cLifPJZQDRgJ0iomfse4Tv3iae+KxjT+8Yr
OxNCFb38LT7om4QhXKxOk+99DpAVKS2bII/NjZvcsdwbeUXs+deiO5D8cqeGuOReT6v4cX4YI3KS
ZdmXKexXcghVJ7RvFFZt7byrJz7sajVnfr2Cr3VsDzEzWuw3YF34YXPK3zvfREOhXYFknLOrMV7p
zeZiB6UTzoTBhr3t6YNrX4HVBfHVb60i/iq7+tG72yYsHHxSyRL56mRSkx5gTYWk+y3LcYkBZmt/
XJ60UL9PaZPmdbmx10qkrGIyTSfk8Xg6uKj9+eKGcPIz2hOHF2a91rdM7xAb6LL8PvM/OQS/OWr+
ftKY+OXAMFV1A1OJz5r9U3vSd6RRqhm3zvxuR6eNE+LiwDiG+3QkBZcInKiNbljofkz+AMBRvwts
YAKAZXGxx45zBRkcKscYdn5C/AtJ6//8ApXfvcAvfJ/xlM1Z1kIZIzhscTWInUQaRCfU6i77AfGx
aQHQ0dtvOyQxXPy1cUMja+JoRu7DL1LKi5buCGt63bdu4xsjVFa2P270JyHWk36rzVUF8+0frvZV
T1baqbyUJVcbw34tb8wbY41fxQBF/IzlK58xdUcKnFeHRz2cX2cKvQG5lhpMHyXm3N/dxIJ7/ItX
JDjB3Bkki36pQWluLXlsQe663Dq3xrvU+tmRzeX0wdoZAu0YTjA33sfwEsIi6Nf068G87kIzYtMP
TgFh/5Ym46Yno/OuvRFUlvhF5LzNDwP+9K6zYZsAu/RyUCF3QFiUrok/WR4FY02CXtTAnxUw3YnR
H3omYK9gOt4pgegTLrfGLTfeBjRJFoux25NnB/984xl/xy7gDkLQt6DT4Tr1teznSXWZtIYanMJX
hg6sy4FIPOzXVYhPgfFYR0KAa6yMXXsQN0fr9w/zRvlwgimqrpKQg1GLjMC+QhFHU+3sWc1t2Nut
mY4Whk37gP3I5O3nY7auH6dV+ztDpU9B95d7CvajOIcwVCKH9st4CfH/kpMX/QNCaAPrW/qBXayn
Hef3002ybtaXdR9C547mnSA5o6LZthET9Oeq6tGkjesRW+BBsyvvSYJRtsaNwpMH55hO7jHf50ES
0u1es6XLG5BJWjPNrXZlmPr6jQX6SCLkd/Dfm/i2/I2VEhHJf7s9CX9VPwMU6ZRU7Qvd0dQHs43N
ln30BonMbiL7cmdHQ00m9gWjG4xARGgWP/KHm8ZeZbtmDQs0d4Ui/RxZAE8wLMLzS3c3rMawZEq9
O99jC7oWXecpWg7DK1571RrELdBf4hC+0cbej74cnME1Xe1JYmRIjuoGJdHgiTHO2U7WtgAbvYO5
s9eeQBJikP5T1EapcHj22XmF8aoM8hvxNJc3sa+xO1evxexn0i1l60G+EmTEIN8kKnQYD3WlEIjA
ePNGz1zDF4cnxDfoN21gr8ugo9nDQOh4IqvO57stoRNC5sKy5eQnz/qHvWe9cfETgSN75UN+Q18Q
fB4lbJ0EeHVZie9TzCbNCv14cLmn9YmPzYHtaryJkZFC4m4eT7cKfnihFFnA2y9W1MfhafCgVkRV
56pht5mvdSYJG5F/RJPxLibIlnOg4YwmFSJoby/AMAGsUG/YafumCvotTqK+8pCy8cbWAUlKwZpd
1MWzlz21UcJDA6PAbW4GX/Fmx9POId4oL3jWCKKFAp/xzbpfQhHnHmmvC5wRz1qrULMlHybT9uyD
jUM28k+4QZ1u5mjeOBHUrHV7p2/rHlxxIQoWyiC7zWQleKDLmx1ACyMUZ5fgJHk/b4b7JNQOp1u6
hIJGy7WfOJXsJBDbcjssXiqOOlYI0F0DTGL6LS2anx5LzLhx+/WUvdWEPBrdYdxLPt6sJTyjzOtR
LlmfoN7yKHD0PxDK/6/D+d+KTNoWgek/neR/s9m/G6o3vH7O34u/mJz++as/ZDmG8S/OdUjo2GR/
GnBwfvxQ5fATjFu4jGUBi9AR0XH8hyhHNf+lErOtk/aFr4vYIfyHJEf8QOOkxX8ftNZWTP3f0eTA
2P7L4UY3JrLuuA6QIPFmRN/x85+7Mt3oDIS1hq8JBQxEI+UID8aGCIIuMIOFCfuBmRe3bKgYwjJ9
U9aBqYWp3kY5W6vY0z9PFWMnlBQFq0VOkA7qBJyUZ2YaiFEjcEpgen0ocArWTSHQMga/DInV4Dnk
GIMorLJnmLMXPNg5rxxAOBaazHK17Qn2PnTBdKVfD7gEh1bY+6Ov47cZpNeMYzyGt30ZdgmhvUGJ
XvnMhgzTu9y3YKI8lNc/QBv14QzKvEWlIwoQtqG3J9/0mys5EKsXBx5oBY0i0Fb5dvjod7gcFmtk
R0/i8KavFt10BqcIQ30IU8fU8R33dF+tezPApXlVwrKbVv3eDqZrcaxeM3/iUV4rYlVNOslgu0br
zhEF2R43GP5HJ3wYxpvJhyiaRsCI07rxkuv07dNJr3ZPCTvbg+4N1+cZskuQOOE5O1ggrjKc7WAW
Glm3PYhDlk/wfCioNSqCJcZ0zoOt+sznAr3oRI0CTQ/FdAt0+x1263KvbtJts8ZvJsIK+nyDlRLG
3JUHFSkO8GXdA7WOt+0+3tcbSIhniAlhD6eKEqF61mPtVYhpxDi6BSAYJ+qMsJOhmBu92+3kgNBU
8XfkdfxSatsk3lmAWFnITus+5rPBRBatFJTUJSphg5EmIPQ2c1gaYrpDFwquwCoyoSFYtxGMFeH4
I90UH9UrBJKPjLsn3VmRlXnVioCnnVjvzIU/PFOLFGgacxDv0hfjkICW4VpNrTC88U1dD++sNc95
OPhS5LxOTD/kJKC0Zx+5LR4Y1r36VtrPr80DG7fXwTdJWvtmn/ZxvsuP0AKfqpV03dOCcAcsVEiI
DEnQPinoS9JXFRWuuhGzKq70HxVQxzfzdnhOmcJwZnhku5pCyN1J1KV2J/p6boSBI33wJNCQNbCb
rfjxaSM9WLFrt27FShZnpfJzaW+RYgxfA4KfR5H0l3fcaa8UTvkdRuisyS/40EDffJoktt2xveov
rkJ5/pbdLO/S6wAh8Xl4L/m/iEqUHM53zp4AADQTItS7LPxGvxMmR8pDK21QQQGz3XVb65pQcbdd
6ysr0tdlsgKohIYC48ns3cQKpxY9z3LfYmCHqJgVJnTtOMTKrIAKy0qb/TBimH5dpkT5+ScQ9Si7
0o9dSclqXAPQvHyb4YnfVjfGRKanHTZeZvj6E6BJ7I3XmGU94wqXV27XNj4MLoryBmLOIyRVun5Y
8Ks0lOjnd3NYHzTNU55lkjpqeNCw2RMfIq723rzbZKiSlIFBUPUE28HLogI4rVlXOeoNPssLtdvE
rm7TsOr31L2WbDIHUb3LaLxxNmV4fqRb7t7brdARqS8Ym+S5d97CcAvaR7HHyWXM4cVqpw3Y8zs7
dqBVNHhIblGisx2FrY0XitcjXThveVeo1kRxhvI7bDMBNSfHensOBPTV7TQBk+EP1z2VJy9f8Cpk
YN/EfN3fuLLSsJT2peca1hYKlIqeMXu+3Cr2Q7JPH+CTnj+qp/PiD7Dg0JIvRzVbDcHywAoq0W9U
Qg/gpc3Wvb6Q9LiWgDimbYE6a2kjXGbpKWKYVDgBQs7/vefqX8fO/yw0tsp6zbJsVf9SaOxLpvXz
BWK3fm1HEktGpjTmzHjH6BLVpPjRvLFVitrk6qeifPwxhfysBPuy3/y8Mgoe1Kf08AQf21/6d7uW
lKxvR6EdEm4WoDL0fFDS9oLVwfb2+LuBXhca3J8m2r9f8subPRcDy0+8Q5mxtbA7VlfKe53ezSG9
MXRedW8yFA1gMIH64StSqGp7BWgSfDM5EpfS79AZIpT3lmv+DeoAamF2cpdXZKbwaPjeYT8fRUNn
At8Mnr6B+RfJ3IIs0fzejlCvssb4xL/vNXdCo0FFnGD10YGOXr49LWSOIJpgkkaeIZ4nUiF8tJyU
6LKOeFkM3oUP5b40wtMnC8bIvPSayjO8Tt8HRlDTxY9t8ZFe+PoDdOvJM94/LcxWA9PB1UIGG3+B
nAPIIm2BhaYwToXSYhaesZGvgCJHvoYrbrrQ3hlQFXmwrpu3yyM40Cy/JRQ23aN8+EC9HzHpJOMq
VkNVEHIowN8yfZ0dy9X8WdkUN7lt73MWiT30we/TTRtBeYNkRGG6vtxlNCb9EbWmb7HpksPkAwuE
cYbR75cDOlP7tttyAG4uN9AAQpWF5Ko4pLvLof48M5uH6g3W11K+6tXOgceMENfxrL2lRxltPyWE
QBb3TPoJTi1MShkHwFu/KSNBKXAi62V5hlM2K9GIqOdTGm/f6QDE0IHX2TbZtKtiQ4bKbvwAGoOO
8EkalEOmjQf2RQ1LFkG5EGQLKTxjxngj2gfrtnxcILnavjN69Ztd7LE+WhHeALjBipWVH/c7pFkX
qg21gV/v9qzQVXk3UUDh4hCmA0EP9i22MnRPCCOXp2lX+ss2Efzye/GbMCGi863Qo9DbeDl8RRck
3RtWclTt+2cI28d44CDMopE5dA3OOYmyuZrBngWeEhDZjOvhsG1QsqBrovlhjXPfoS47Qq9C6kv3
yHIJUNYEpYdQgogLMoUn3aVXrHCv+Vi8Jiq8YWNuhhWisyszKDiHtbVAxgaOXGd9Ontm9ozNwTyz
Aj7dCixHWutPMJmiFAb10VyXa5k5TfLRVgPEP4MdMsyqh2xdvRvaDxTx3xqJ/seZDvwYdoAl/8F6
4G34X/vh/PoX64E/fu+PSUfG7k+2dUsRWekiH+yPSYeYPyGiFJaHDtrRPycd41+kGlsErOugYBqJ
tn/OOvyIKDHFIVlM+Ero/1ao2C/qAAVAId7BYreGhaWAYX8adeaMsiSfMs1fNuXBWv1Yp6pQ64Xv
d+oXnKY/fUK/qjx/LwPiikKVS/3BSeoLg2ckJ6W3h5gkgQCBUYiJFFBIGTkv5x1gBte0jr8DU7+I
c0Xp+es1v7xLeehy7DK5JkfF5gTNQlg9mm732gvKwm+JV9ZvL/ilvFqlrM6KzAURE62pV/vJO+3N
DSsX9rwkYzlBcUS0epPnLOGLuwtqsLsSUgJznCgtyF/62/rAOuD6hNdfAcCVHePXVMTQO2F3lypR
ku6cKUpf27NrCqia/Bp6fk795BwoJ+AyQqzgLWHboO8XdJuRorgGBgAyW/yJcGO8gxLSZM/sbNiB
AR4ekwreLws9+6VI27UxHiW0fPV18Vz5ZMVYZyjCaAc83faXZjv7qMghZubxzfnzW8SGOYcM7RuJ
5Dac6iePUCQwoZS4bV4zW9E1sjE0Vsngo/tHcnoNsGuum2h4U33YmnGPjdb8WmMI5Xb31jHZOVf2
ZrhGSILKC/kZCR4KRzUT68WfCW+rQ8Xxk4zdm+PhvKAw6um3JhSWKWD/J+8hIG+Ylq9nv1h3a42s
IUgWxVUyHezp2doy8a0cGeg8dQKNCQoeLsaSXWS+MjuvleV7NR/PD4iUZN98iLfyAwqkLEZhZKIK
E1s8mKvb5m68Yhj3TmtkvjKzQR5AfA9kWPio3uuoWZV7C/2MV3oWLC3PcbA1JniHnd8EF72G/BwN
N4nuyXu7cM+8xJRQqPOE2lQ0CohxLAWJsJtu44P84KBQfc/uaxrj5aGWA9hhgtUwHnkfgqA2ruqn
/L7CT9/0xJvtAjFqiTudyaiqIRepAdcar9qoewMs8Cx4HatiO27P9J11vLm8wcMQjm6IeWrCsvE0
J2EBAvRm3uiIDXbzowIPQbnJ/H7VdBuGZCy/cNDxs1u+j+FdqKPLsD90e/4J4aKnszrs9trhvE/v
LzcMs1Z0CZqN+tjuprV1LW0uG8i3Z9ankbRnM8rMEnvaKySGqDrYjzQm8d5hSOuko0wT8qpd1kkh
BmHpBSDqoUEy1rnnpwra+vmN4KVvLC+kfbz70TkrweWA1QW7VsAX6K+XfO1cF7Z/ekf7wjzIX9MW
VClumfj1CTi2emSxW2yTVxXo5EDK1+CZzOM3rS56gl1vPTk0XoEE7nihrnfX6bP5bjt4W9wscWRA
bd7rzIQklh7P/oJORzjJ9pHWevHs+FL+OKiKCNtL5JWwIjtBF6D1VdzGwnDq3uAHoALdKg/wFH9o
DtJ+2dHvWGcXencJmuontDUenRfdGlMxtLHubeDbIFLleihCxUu2A60C9qvJS/tcvJyxBRRiBRU7
7cad78WiCj54iFrpcIkmvzrU4Qj8TNQcPam5FmxKdA4PouGCXxwzM/qAtwHqE9jVJc3MSlpJx3lf
p0H6xIphDdACT3ml9hv8LbbK62g99R8WJJhL0G3atbVXLFjLLZ5ekF+U7qUDVZtcZ/Kg+U1XTPht
eiPkJSnO3tdthcQNs/h1jdsVfPiTN3jKu+wNr/Ie5YGPX1b5vRJiNRjB0zNaHLd4RepaSNh+eDwF
lr2xD+RQcrwK0KyhlS7W057mHGVzlaGKCjl/EGXRXoEfs484iOU35JoSAfLJi7WroV86Nz1FY0Rh
qG408zhy55V83jPnsotAQ3mt72JMCJDU04Xu5g/juit88Y7TJ1Ar7YVgYy3APN26N4naY2pYqaz6
46s6gIW7x6VHdHEj3SmjLxUBObVxJY0rUj1uO45lhujLlY4nzA5R58RmCE1iqTwxlKwT+bgQ7QkV
y2PaN2CIIOdUKKIDbln7/q5HdXUK2gUxBiCBtdPQfRo9S2OCeqz+qmx8nGkBwwue5hN6NgGIS1sz
qtCFCKueAvf/+xKNUDYRl8QkWj3p8o2BIQ70je/A7LWxSm8NWvUf289x8v65PdD+PhKrDmFXwL8G
3Y9uip//1JD0uWERFCyRXvA07py77sk89E/zU/wgXeENi3r3qt6f7mJ8WLqt8eJc85JQXHnyFQCT
8HURA57K6UHvEv3OgveXZd1kIyvcwyyVXNe/vrhF0UsjWRIN2l4Oqmqs+u07nI4bSFa0Ef+ttuXn
y4kd8U+fRWIvVjo6fBbJjvHX01awQAG9xJpFgCa/9cP+67L/R5v08/W+bCytSj7Jk8T1OkhKNcQl
bQU6t8G8IBCGpuOBgcs1jv/8jX+CHH/uSf92Vf0LS704L6bViqu2H93Oelo2cJCgNKWH5BnFKk9P
KF4AG6kIEekGHh7lYNiRNxs40bAu7yx0V0DJUDmszYxtSIMHZ7HJj/AqMZdfon8zueY/XjAWOpAT
bBtm6ZePST53EkHZwpGJg6b/lgbjFh0cxAC+GBAykgLW/52P6M8rfv2I1MvUtqnJfcfeHXMVbQsu
f4VgcG/6gBUIQGSA3ZJC3KN1FYIc8SRAT0aSx7EuyIJCx6HsBb4rZKwJ9qRogFOwOThkN+2bcff5
iv+tie+/DI8mAemPBMD/8z9uLrQZaP7rkfD42r3Gw+vyl5FQ/MqPaVAy9H+p0Bh11mjQflinMYr8
px0deX146pjMYQr/ATT3xzwoKQ6rLwK2mPqgEmjwQf4YCCXV+hdTpMbAyLwITV+3/53t11/HMxFi
wJ8yVHiWJilf2ich6KczZ8lrW51Mgtu1uLitsBd31VRWvd7IHP+nD+YXk+BvriRm3J9Pt2aS0tnu
uJJTJFeZHavI8owbLbOv//k6GDDxl/48YZi6FcXRyYKQVYV0L9jgf73SqTy3knPWsCZdBsPwHG0m
g24ypYoGuczEF1prSmDOp/jVTjNz8McybSbKaDsPfjbbFsLuvOhQ88gNEZ2Foc0JEHlR044MTn3y
q3S06SObxgg10zjBwpwvLcr1SsH9SRovwkCsXS5EjMy1QuRLVhu4Cp+sUb6Rq+U8RT32p2XoxHNJ
SvVYj4In2bC00/RL0qykvK+UcDnpcbciSE+1cJdbzCxs5tzEX8eqKlbg1tAsu24eDH1NwLzSr1o7
XrDRUMfJ9BRZ6rBPyzpebNPX5+H2gr6l9VrDmvMdo+PCTAWhY14TZYluzF4mYQEwyDEdZCkVH8uk
66wsm3OKrCFRx2Gds789f5/V1F4w+Zhi7CYwpLVulrOi0As1rWW8WZ3d1ehllJxsbMu+WKGKsphO
7VzPdBRFJVczHI2unapNkmmzvrfnpsGSpR5q6a1yiqkItXEcWNldWlyOToYNoDiUplbhT8FrwiiV
e5g44EL+ZlZ1jUZ5xCaZOF4tYXdYVrO+M5UhQ45hl8awSeTuBJ9BvVhWWOUlsKx0yvVpY6YNTbYZ
20e5L1el3TWnwKoJQSQM3MY+o6AZSqLT7DhLZDXNoLh2E6umb1vLcJeOtZ77o50I7WiH04dtX870
WIteTpvEmE71Rkl788UpYoHvxtow7G07Z5rrOqVmZ2fa2XSvXcwuvm/SnAWpbeaEIY7F1C9BfNLk
Yc29Kksv2RlUBWcZC08KY5EYzpr6Il2bTdP0N1JaLu1WzhaGy1prWwxNL4tcrfNLLPS1k2SWG91K
Sn1bLFJZHY3i5Ez7bjTIw4ztFB+R6jQMoM6pmmg45Zj5AxmBJ92tMhueOTF87Tnshq79sC66ku/i
kf9aDcSt4PlxyU3o84RwIRZoLj3wgFKXeIc4kkTwZl1qGLlcCqP0QLvalVGgSI21FlOfgijkurQQ
ZVQkd3pmnTOoTqYaZ9HZKoBGNPVyV0u5+TTK8hldeLakdAV5CgOR6JVzGdnnFpcHwi5RwDsXQ3kq
uoR93Ilc3Etg1MOFNu1kKjo059pkELRbpwmr3hGappOmeIsG026tNBdbCcpzAjRsy8WFRIC8sOQ7
Z9IdjKZyOy5W9WwuyUHLG1m5zfSG8USuz2c8R7p8YMoyL8iw9bMB6d8qhjTbLEWMi60zXgiFkZdR
9RWjg++9jOcLOHydTvvSWpp4TRqPQZhQ30EpcDoJl4+0neXmdiJbqvRPilyzGbHqkjNAYXPjSXNH
rrvZWfS8hkVHCkvR7BUSsPVsPkp9LDVBPPVlE+En3dIr1PrkkAY3y31tPWSWcZEux0I+Z8uyk0vB
uPiocGu268A2dMk4Wom6LMNe1ttUQdWXmDr8wURTjal15VqtUDtxs6MQcdoBf2lrcoC05Rzi+bkz
TjoRyjjvedyU6ZXc8C27o17HN311Uo9nddYR+VsKk0pe6mQ0y1oHPbzlc4ZmaSk1+/izkx7aMcUx
wckzXcWFapIOyuViM4ZOcz7uOnV2kKDQ8VTFuMZ3W6/XVjdM3/tFTcv1qapUCNHJ7Lz3gzRU/iCb
zYg7kzblXquY6Z0yFGRfLUWJkjgfswVRaZ/Czz9r6lM1NflB6YzhhpwpaPvZ0OdbUmZl1mQnWZE9
O0959C66fomP6RzbM+FUxal6rKWEIOe4LlNgHLnohqDCcy3d6peZ1SEZQTZg3KjHJUYZc0x3Jl3M
Jmgzq4LMxh9r8W1Q8m9qWdMJq0PFV1xYS723DLvSjkpdyVhZybEipTAPugV/C2XgrDar0TBXmdTj
0mJPE0hZmhllvCXEarxu47ZrVlqWMQRq5NTmuF3MmoJvmhPDQbn0I6CHUTno7bOuWg1YgC974gQz
x8tyqbzjqyjWRRnP5mG0lWS8HUscoYNL2QCBGLk0gunZOpCmbZDtjXUN1tT+XJIL7uV6qbD0L8oE
5ndWIapW8uJkbpTT0GDqVhTVa9xBhejkBBO9VEveSPkeX87JzEL9NJRzfHa7rMghpqkJIfDUvO7B
kWyYj13HhmNIYqX1dbI5oVLYpwaGX0UovG/JA/t6OLUqE8GFwD0iuQnADhc9k7pwXFLjiONvhm5o
HDoSfHHqK127O/cOdcdcVrn1f9k7r+W4sWxNv8tcNybgzW36THqKRuQNgqIkeLPhgec5bzIvNh+o
nlOZYB6iq66nOzqiItSlldh27bV+k6p08ozQGN4UUeft0m9V/vYEcd9nKw8avMJjHolbvbatbEOV
N6/WiVuhtW+acnZd1CICQNH6JQwfbr0OuXLDo9pcsIjQRbXhNfqZBZHCDwvKsAPa+UBt9bxX97YR
DB3qYUmbYC3cBex1pzRtIEVtA90hCGB/9JWR9OuslgH11U490Av1e5DqsRJKFJw4DK8KkbUXih+A
B/cSd3z1205rbOUaH2CkIZu42AVAu93xg4fgsvX9WKwRcR/ki9ixYGlohl8Hu0YuHUooXdYO1p2q
9AoeG1gYIYuUDKM9nZE4TvqaZnIuXUlcG5Rd/VIKv2uanxorozHt7upfvaTjDqwqAPeEGrJqglC2
qB+WipZe5mTCUC9qqUjfjFCK/UUos1lXZB7ov/zLjVrmMk/CtR/IeXtdh7lz0xmREj6npUrF7V9R
EoWlqRU03BwFVntbFR6ayD5K7LAS5ZJCuKDJPlOlmPSyaedoskx5wuDawB2CXP00o0QeWpRZ5ITr
IRiLMTn6DIlqv3AsgRRR86s4rJGuii/SDP18VZC0NGMS0vuoHmUS+lxyR8VP6OXfy6nH36UAGQcx
D4COFT7psetNZCpQ/aM18PH+Oq9l4zaJlG5dt16x+DqtPi3U/HsIVB2evDGqrI59reP0vYG1EOhh
EK0Hcm+MFgaQYDg6496ck1tlPZdjANzlI+j/f1f+L/NLWOXq//xX+it5K6Ljd+X4r/x5ViqAJkdn
Zod2mk5dwmQy/rwqbXyZdV6FPHpYFbBhmMZ/wykN639bhqqOGBDEx/WP9+a/AZW8UjFf5i1KkUOn
Man9rSelMrb0/np/WTTfxgaoBXDTwmGX9+vpUsm5cq3U0hCg3o61zBEqwFW1UJ6K7Vw16eN9+lWs
yQ6oLBW+r429g648tCNcAmRCg3QHAGEweFSR9tXW3xXbOcKCMlZ9PgV25HE0EfxHZfn0I8lFs7au
dQOSJJK1SwRN1kgGgoykVB9d6T+75dhyb7Y51pLt0vvx9W6ciAH/e4wdyMQ23UjlD/rm6N1e4FZZ
ezARlnEBaGVEOEIw959Rl6YZgH7HHC/z9PX+Jx4Szxa3u0H/2Jp8rpK6bRJGGKEI+Sr3Lz0gX5jP
zZwxZ1fOcZQpC4ZuYh4K01giEbZVaWe1IYB5NJ8QUFOMmVP97CdpKiWW8VSDb3o6g32EWSzPCgoE
/XWmbmT0Ya3D19OkntsKo1E6OGU8KAh1GkNW3M7DstVcRsOriVJ5fhU0OY1MKJntFqkF09qRsyzy
6k3nqnRlUCsd/Vc0F2Hvma2/CtAF15VqVRQghNKZETi3ho9/3WQEIpE5okvoJYwKFH9cJUepldkK
6und8WfxHMeZTGtUxZgdu4yCuh3r6GNpO6PtPQKKUxR1kN3aDa//gYHgeCdN9+hx3EkhSDJSyho5
3yfWKJ9AJxlj11c8H9HhR2BjFDYpb/4wBb6e+LP78zj05LoUTlaUccUntzTz/+hON0S1tvDnrmad
RyaV/I8T9zjaONFHp4GIHY0XMtFK4M5jIxpEQPUDRSxEoT9ARdm3fgctXC/ndux4ln8xxOakmh9J
g+Nk4xKqAbijnLZSfjS7Ef0u9mKT/8pmmEhnT4ijLx3vxOMvNQ0K9Nk4rpJ1kNQONDPtPyoEYfPT
znHHhd6mo5bhAaiiGff1pE5YUP9ex5YCeRNuumNPKV4dj6DKoLQDaJoGZ3apyagYa/uGImHU7MoG
uanfhfISlIhdxDsveNfh25iPpbXNefNppE0qbb52/fXPOr/W/vpZzmQOhlSttEjws8J9s68fSfMX
wcOIgOPJvsl2X0cbT6xPE24rxkiYkMmFJ5d7NqYj/TgBRQEh8MrMZo7M8zN8FGByZOoCqKrVECC9
9Hao8u7YNXfIeAGXVmZ6UR/H7+RjKBYro7Q9SC3ugtPVZKC1K6Q0N1CI9fVHNc/k37ojkO7iVXEd
CTned6EMIb70aU2LFgJB21lPziDHaJUybOi3AWoPgsK+TZO6BQ0qMtgdqdR+qy0jupSrBnaIU7p4
QiaJ9mhGKghSqYgxbCuN/uCkOK4t66jSkftya+l1KFBtM4YheapKuVl7cSKtOqlysMt2dOXeEn1K
7182rGcp1uqtyOV81dtVCApG3IZcFotUQomYF8yLiE3SITsk7crd5nujIeS/SCSDXmpYYDEV6m7/
6GieoA4SgJAXg1Vby6QeDsJy8n7z9bJRztwB4MB0hdQT/LOsTdaN5ZoC+13yJXVbF1BTQPiKA0iG
tYZHRIjc1kEBTMIl6Oyj55nYZ9Ys2DkF7x1Fs3AFmkxzj3lZ0MWq8XE8lsv2MbirFqNwn4uyk7R3
r+fQz1OcHQeyJUNngrpky7R9plpKAn5xELQDvnFilfy2oZ9AINl1iAnRtt5m+Kr8B9fs5+vuNOhk
iEshCtfMCdq913CCofatnPVwsJYoC68h9q1lhEfk7QgDmBng8W8+3Ue0SZlTiu/M8Sfuqy0HDWWZ
ckyGUcZEsgpsjcMlABSHoxnOwWyv/POUnkScnnmZ1WuBOkYcvo3wLBoxu5He0b9b21FgLdjMfuPn
dJGIlg3Hdzz9P3hxxzdPFgRpMKQFFB3awGObWqMI01OZz2G1jGiQZGWDrdAt4Lszw6ueG96j0OOf
H13v1ggubCJCj/Ya+Wa83lcjAzTcjbI95Vyn7nNaaMmG7IyYTZXS2McJfRTO10rJUnoBZ2jD+w3f
GONDdG3Ot33ihTVep8TRuc1ZOtCmpwm4GySqmcnEUbc2rK1u527EHt1pYKj/YADBzvJycUaT+Olq
UUPVyFKPSOYrkii7EsWtdwExHGnKeXWBMzcY33UUbXLc5H6V+35GNAVoHvf+Tn+BzrqQDv+BKczn
Y5UGp02jWMNQDKTwZM+7Q6Ibtd1BLfgguoUbCYGYFgR9s2s44kYEADzGK7gybjEzqme24Eno8c+P
lknTWLlT0YOg8v6YCmyxopl868w61E2NEhegaAoa8uR5IiFnSAMV2kR86R6UHW5bG0RbZo11zn3H
cZjJ62SwoiHVei5Lqa+vGxmcXFv+mlmAZw4PPoWUEQSJqurT288P08xwXWLgHbKTBSpaowLWiHTM
9v6u36s/UhzTZoKeOTYMVaEMxE0EkmBaooh4fJKvQiocGVi8QZYJ2MqRHZiug81cZn5mFAmGUzkq
LKpjO5NFT16Co6oXGPi26WPTbRnLc+WBuRCTYzDRiz6OJJ/qgEsrY/Q+ye7/yZCR2BomIiSgviYP
KcuX1L4MSAixbkCEYq3sql3823oc1cFGksdMuOmy0GRzXA06bDDmByDI6RbqnTTQPMVTljgkXI+Y
LwpIqD50v4PbP9STkV7/dczpIBJSR4KGmqGlyZb6IWNxtGvtlnp6RBNuKfKN1P3QPWNm1346/qYR
JvsppAGqQajGUW3/RxxLWnMxs3Wzm9kBnC7xj1hULrmZZcrz030l+qhMEtkQy/4wepZ6h/dine1P
mP7Ak7xf2e2fdOaERDc9a/8EwxpaNrGJJq87na1W2KZf9zE00Rvf2V7JEXTPC15dsInwHKyxZ6YZ
MKJvF2h1zmzm6Qt/Gnuy9kGypNlQEtsI6ewhvF9I3wWS5Egufb0+zixJXaeE//8+cnKhaG1WhImG
c24T6IvI+SUXV0k+98abCzIu0qNFmLlxlRoeQfBoQhiFo2mkMHvhWofsBZZNhnfl7OcOxLNL/+jT
xl91FNXU4jzUVMbQhnpsujLMPn3umXM+BjIHaD1SbJ8eIE6fmGqT8mXRk7Rzf+mIvyGv+aw+mN8i
Tnp8wGbe45+eGn9Wxn9HnEpe5kFWJq0eKh/V9uCgiw/6QbBsVTwM0AraxlvfnAk685XWZCfkcda5
rhXgDJyYLHvbixaK+PVPFuJf3zVZ8bmBG3swjqTmDkuftq4nvXbN69dBzm1p2FDUMgzaetTLT5eE
VnedgmM6QHrjPsu/wYnx011qycvEuPo60qeGwThPBo8jjIjp2uA1exqqcJpKpBg9cyyOZcjv6nZU
d0hXuDY416EMCRTN3HcYrVcD2PeZ42OaSk2Cf6TiR0sf1JeoPYvgKmo7NcjakmgVEmIzH3numDr6
yOnTQUhq5dchcSR4qQY2askBc4UFVjPoyrjfEVk4hFfGaibqueVo0JjlZuNRwRv0dGhVOapUO/QZ
Wj1FL11xk43QoKPLOQB3zSxjvNdr+dC6htiZ9ojQd6M0WSh6UYGGyDlrInQAJC2K7r7+ZZ+HA2kT
DK6ZcMUyEZc+/WFOXXtym6KqWynXve4s8Emrq196M1PH+lQBBCEKAgFYqKFRYKG9dxpH0+Oi6MMM
OX6Lp9QoNgHRFwEQ7OCQy0HMb/31d30ecAwhaeyRuxDtg8p4fJLWlahtQKPyMg8fK09ZpH3+t6+h
kwjTBatFflUOfkjtvMSyZuc5N4M3cwt93vuEoDxj2rhCm5+qQprh+pi1C/Qe01s9fh7UtxRaCiqI
ej1zlE2JBOjLnIaanGVDkGpWDXpnCU3DexsTS3j/S/HuBXCHRjeAuSzvTBI2RqRXr6M6zLaYrAjA
rl2jDUQsIJEhp+egMlCtR7bxfLDPh8sYC61WcAi8rj9Kf0eHi9t3SSADw1xKtroDUQf/xFOeQyiF
flHsLRG/Sol5RalzRtXg7Co8ijvWw47i5l1V6JnONwp0R9S3unz+epWPh/9xVevPrP31XZMxLI1A
jkbs3FKKsk0Zc2pb5mUDCuTrMGd379H4fbQdjr4j61LFVk3GT9NdRME6ZAMACe3J3S8GCqZdhhZY
gaZH0+Ex6kvvqkMqEUOb+Pp3fP7ckRD81yk6DvfRz0glM0zVkseIYfu4RNhl8Mvxde1eiXwogl/H
+rxkiEUZzYZuzME1fZr2mSTcIeCeiC+rvbYzedrjvzX7tD/7SUdhxvP56JP8FAiSo3O9K2LfjDq4
MFvt9PvX33Jmr/ExpqnwfqO29On0lV3sgaWAvFI+iGsE4fajkgI2BYhT+HNZxOdDy+Scp7wEq8DS
9GkWIYK0A+/KwOlbMKhNgHzdsMsobMEBGUUEPpwz0YUNNrNHyuftdhJ6eiTnmtv7BqCDpXZjb70d
zUZuGRtm1qgnh1MKJoEzAzs2rk434GnESZophiiT4oyIOmKp+Klvk0vU5OGMzzFuJgAvIDMkZ0fD
+rFFjxZKU+ZhJ0sk0dYNaHL46Ti82AGW36Oafox2eoxTyV0+pz09M5vTxMUwhhTuGx/YdnAt/V1s
73scH2SeXok1Vz45c87wkSokFP4ra1QeTndD3teFk3XjcEKSHtvv1Q/0VsGLYOaBY+nM5J3beyZp
j42dhIamwfjnR0Oq+6Wu9R5JmXyo9mL08hzJy1ieQVCCljQ2QH5oc4nQmOl9WjFHQScbvpYCo5HG
Z3IsIXZv3yGFNoqprQsJvawM1/U5Et3ZTcFupO1BVYXc6/QrO0dRvRGZuhRNgjzuTYi5+dcDeXYc
TQOdY20E+k2rDlXglE4WJ8oyN7F6FuUubNH8iMvHr8OcXx10tWmIQlWCkHn6JW0WSaUaA9yPIdJr
yHrCNF8iEwuD7L9VE//HWsrnj7JA/tMMgR01Vr4mwVIakGZdorUt9EPgxGvdeTCRifv6k84FMWj5
0aRWKeVNq2uQE6oqyvEYCz1rE/l3TZutS/zG/nYUS7Uc9SPKWIY/Hbeoy6DKQKREnF/6afkFxkD4
auYuBlpfB/q81CwOKg0mGaA/ukHjaXm0obIwtkxReji944rmw/eZK/2cDeAYgPYA7tkM3GmAWCGh
EgEFmEp+N7WnXp95bJ+5KKH5glfjf7Ly+dlQJYbUuQbPlJRuhe8toA4t1PZFOPcCVjoQ+aa8h3Yt
pdFMveJMkWSMbCN/JevoqExbTRkNraRKfKTXa0O5gZkQPUuBEnzrGr3ZFj589VTpcDRv3eE6lpLq
pjJqbBvKwqKz3jcebXUYX2qFz9vXk/o/jMlfv2xyYoH5jrJqnNWyH4B5xdhygzNwc+Qt0IXXE23n
Ddpjk+tIb2uIUwVznimfU7HToZlsxRys+IDPZIsMEZpAqPE2L3b+2qOzELg1cDSci7dff/OZfWlZ
EKpli5ejY4x0yeOFXJptp8Jc63BG5u3j4Z+QoWmeezNhzlzqbBPKLdQEOGGUaW8synzJNgO+zLAA
sq9s9Q6ly02G9ySWSomB+gSeFtQa5xVhPsFSKa1bmAxxx473gjJFySS1jo+F23RL4yZ4G+U7zdsC
RffREegy22couePr0UIVmTmMzmxhZFQ57AjPxTsd2srRq7yPjQZOExYWooCoUc0V5s7HoOOoARc2
yG1Pp88IqCbp6UCL0b1q8p1cz+XT44o7vcThEkIEAMai0r2awqwc18vlxOmbZfE9fEAt+3o0MLPW
BgpiBxsLZyS2RofO5If79vXCPHMHjpEdXaflCL1jWq8ReoMO7aA2S5wdVzcGjmPRFsuPA+ogWBZ9
HezMLjiJNXm96sEglVKpUBtKbxzvxVIPQsyE+Fx+4nNs1Jd4LQAJn15NRpaFvSMYyGS4ScUz92wi
XWTFTJSzH+KMs4WHHsf6ZDtD9dB9R+mYLqXYdbjiGm2E2Gc8u7jPBVKA8QBO4LX1CX6XRIXl54WP
R1b3qnc4rnTaSo4vv56Ws2vgA96m0AMB1z2uzqNrNo0qJfYNqrIDIkvAElh619gCjb1n1ILu/34C
CZSEG5dryeSImiYpVpvbMmgLfH2rQ1rd5tFMSnx20I7+/knS71luxKuArNRqreC3LrWkDXpU+HvP
yJyZa/bcyaAxLyTCnOxUgk6HLvRqB55ljA2xr5roZ0biUfNxuJmZoc9hTupNU9Re5stqZDrUfeCD
CZ5r+48ey0UHqw8BlQ/Ng3nE0Tjtp4fSadDJOFbQMesh+CjSXHYwShUNg+WrJHuqjHxmGD9PGaEg
YSijIYLzGdMRKE0jdXgMS2l2KSLlAs3STeFlc/v23Cc5AB8dAJAoYE8vKR/DidpqDUTmUy1+1RwP
fS4hW0LmIWNZ3cJXvPbOHWp8b4vSlHz8dBvzLoG/fcv/N4KZHVTKzyFsuhw9ntoG7lJ19lOqCe+B
bSRBgs/UV1GkzkJJG7APQaltMPoA6FcNo71WKb9J9F9WRhCVl00zBAfXEYAjOrQc80by9p5QEImq
KgkhMc3v5Ce4p6iGxV67gPgYf480K14mWZNsM4vramlKjryOqjZH1HRwpcfAspoL3W9sHaxA1u4S
zcj3WaRjxKO6wzb3qQlVPcbAkRPhUiTJ/cbqXeelM5CQVg1f7FWrkZ7SwUBO9OtV/DntGktfwBLJ
5emYqJNjRsv9sHNMBBtHksyfe4b24GauPXhmLanIR6ior6tsyOnxkumuF8NUxgmgQOwbe4QiBvTo
2quvv+ZcGETf8Ygg30IoZ7LzO9OqHDeXu6UcBt+yeNjz1oI4W798HWa8EyebEEDLX2Emm1DzAr+v
Vb4mTTEVUPNt6yENhg625LUXlnh3cUH7OuKZJBKSFZVguDYUYT/5kUntCLSNEIVf1YdmNaZySCqA
SR5tUX00nKzVnOzQmW1J1sipz2ByAExzuM5NHFvS1W7pD0O7D0aE1WCALpC9wUEyPmZ/qqUuzTxE
PucKfKdB5586JmeOOsnqXKtN0qbF7zxF7aDSXtvmvnO8VV0MM8fOuTlUyetIySln8IWnl4ScaJpa
jr2qqK/3ZfndL+DKqg8hHHApX5VNvPl6Bs/cFjTiEfinAadxx042Wh7ogNQ6A2t19UEPsmVvRjN1
hjMpA+83XuZw2v4k3qef5BQNez3pyfbR64Hrs/ZvurtsXy1VFFfnUAznxk+THfYZY8jenmy1WAyc
m62Jrq4BhIHjCeFw1fWerDIDUl0r44YYwr0UBu9fD+S5PU7FeRRBGmvPzvjnx4kRlNxIqcd16bwR
YhSOQBajm9twn4u+o+nDX2EmD2KPS7bWckpDYw4+7jeb5sBoPzrXrD63MGiQIdL6QZ2d1qAs31Br
awwUm6Lf6KmEkmKvz9rqnjmyOA8BvlOKUj+BGAtnYElGOpWH6tLR90GEo6BVzwzauU8hY4B2ORon
UlY7nZpQ1Gpoo+kA47EA5uc/2Wrlzazyc+vuOMZk3zpQn80+54CokOceyru+veulu1h9kZJDE1z/
/bX2YcYBtJU9hcPHyVqT/TTqQzdByTS0b7sAAWS52qiDuP86zLmdq41Tw7Nl1N39+POjNe2RpnRq
Z8tLK2k2dvPipfLG6MNlJi5d+9pt3lPx2OBi4enPnp7NjOiZDXUSXDv9SOpkvhRIWPMFsqUtSsRK
3IgWX4ocy8xnjn/T5N6E4CjzHx2YNSjoSaRahF4cOXhPwqu0NsG64AJDRw08CEY58dL5+XXAM2vl
ON6UFVYGMniLTpeXaoLapxWvknTFeinjkH96MbQ5VtiZM4N4eOvCt6DpPe1sSJqAjOwD2/EN58IP
0js3tZxVk5S/5QozCAvPD1lyzUUW4NEhmf4cOf4Tu4UE4eQHTKayzZI4o96N6g0kOApatFYiVDKU
/BA9oqiDa5O6M0tMUH7Y1/8AjHESe7JXnLqLwi4dMUy9tMwcd5eEyrev5/PsSj0a38nRb6m1Z1c8
VJep/m64j053ryn/4AxD/loHq6yC4PnURe0d03VctA7QyDU3KpLJA/XIf/AZ9DbA9lIY4WQ53Qa+
rYUjSIsWB4KalgW9WBHLzp5r6J8draMwkxvMavRcM13CVAjoxHW96TEXd9xuJrGZCzM59OMIs0ZD
R9Go0J7c6Ja32CLQ546O8bd+Ojksqon0tscnxCSIVzrCLeFUoThq/Ipd3MGtn4rZ3Q91tv96cs6e
GUeRJvdL6rhGFHhEynRDQnRtOEjguHKFrRtgYUqHdpFo0swFcPbzeGiD0Bqb6vakp6IOnZcYHfu2
8rNNkKPzY7lia3r5jeSJ9dcfeHa+jmJNE7copB7N2l964P29nwZ2jHY6mz6p5ybsKMr450c3mt/z
2Iy0lqPwsl6P6ZN1b1zVKxmqi7cRu68/6eycHQWbHHsOR1qKwpu8VPBsM+JqnemXjeHQTCmWWfSI
QN/MGI5n2afleBRwctbFetKkjcdBZKqvehHv/dKcyTwUDp3PQVR4gvCf4EwosGpOhzDLW930XR6z
qjoEm9wR8oWR4yocVOpVr5j3+lgtUaOb2mjTZey3ONs1Zrq01f6d+/6lUNEQD5HXW8Qi/13G3YtS
269DGr7lJebkgRmnP0zbN25yvfVWsqdeyZ5VrNwYj22bR6Xf/aRPr+KOjgfP4CZ7x+juHU276IX1
apb9vZIJFLmY4lg2XmIJGenORubOydF2atgqklQsCtf+3tTOpkEsZykFOXpKEg+fJAlwVcoa6iGu
FS2asPAWEdar91CkKi4PntJqUj2luVYtStm7j1F9WFVNpK/qrqFyKHwV+4tevlbddqd7GdLjKTbZ
CC71uHGplBggQy60gn+rrO1714/aZZIOiJEF1mNp2Dt07a4QWrxoeufRSyAp2T2Utkh+AD9Tr9wB
XynJwL+3xpzVVATgYqSFtCF7zcNY2yaBmTFQUhstiqRx78zavLPk/C2ruzX1IqiwSrL2eDZjaZ2X
+zCKkqUWo2MMzaLc5ZH2lInimyba/GqIa//QaVa2VgJgXUWm2N+M3MBYxAtv9cq9G6V/n4IOnTs9
jKuNbQ7mwXJL/dGI6nbl+0V1x/qvwkUbtYj39eatE8r3qtm29E9HhWrb+Rmn2je/qZFOyvDncvzi
fcgTLNDUBGxJYP2OdUlf6nKAfZUZZIdI8m67msEObdVaeIwVxnGqjQNm760iwHQLu8TIO7I0/6K1
Y8w/8o72ZZheNkmUrw3XKXzsa40QuIrzo6mM+Jq+mPutKZj7beVa/kLOuocsT7x7r5ShAiXZxpS6
agUqdl/W/u0QjRMmFS91pbGsUlNd9Fq+r0KEqBTXfA4b11qYKTR2QxnQ3ENGXMOd2DNuo0JcZGnv
L9vIuFFESsnclvy3wXB/9k3Q72qRvdX68FNFFy+0s29WqFypqrGtpGodG/5TY+LGY0fR2o3LYOWF
4c9IiPBRWJn9TfgEUJscK2ndiJepYVz6Nqbkor3mTVJd9oWJhQLiiLdG7SeMinZZa+kN1/1GhL/y
prmwnW7bSPEhrsPrvLeu5bJ0r1s3XallKd37dr4eALwuNAX9dNN5yFxnb1TDlWYE13plX3lV/ZjJ
SEZGXrrTSu+9caqfg4zc5kjHKHVa13UvfpeG4a8rJ90aptjmbbVAlmEL7nsjjGztRM1BFkw1Oio9
6o0ScnH1WvZ6LOWTQ5pEcM+8vdDwncvRHCuE4j2RvT4WQ30bpOYhyng6NoHw13GRPPqUoP26+JHb
9Y9ItbD6ttjjSZJv9BrJ/sC8NvR6FzbS1lXrfdOPvtjMLe32PluFeYN6IIpOy9KW78sBlYhEXeaK
equ1iN/LqFkWsbKTfe/FM+rqkMfNA8CvtUAzcGm58a4zwRWnNXa0WRwuctl/q3yxjLLy1fDDO0VV
N6LA6csL31x80iIX9/heXIpU36daRxk5OphCIKMa/DLj+r51vGuSeqzzQn81xC2ai36ckjElb4lV
yYtUNP0CwSEPwUALI3RFWakRNHXTvGh8B8tRVCF1Rl7NvLUK7aEKE8wpMCBQQqwACih3Q7IsyiRd
tIZ0FZbtvkz8DWQyFM2Ule5SLI6xK0xMb5HF+laV63e9ws8pxuXPU4Nu62UAdVMn19H+KpD5t2rl
oWsTPLELiR2PjFlfGumizn15Wyvi2aqlezkv7kKjvS9BSbdmgQWzXIcr9Exv1Epfx5p+bch4Twc4
koXitsjUX54Hra3uTDi95ugp5CFQ1xdYqMeHLhE/4rJdo7mH15LTFZuUaVirXeItrDrZdp2xDTtz
XRX1i0zCtlAL+TcyjeXGltvgMix0b5fJWvMz1jz0UxU1yhdl7x3cxN1KPm3BXsLGrrjo3fDOStrM
XKRyjV+8ML/lprjPJfuyVrOnMsCMlc2Vhs5h8PvLSjb2WllJOTJu+EZGqP3lqdt9c0Mr3CAQKSFf
26Z3dk2IXCWh68pfahFuzUa6bXqqV0pu6ousrtdR4O+cPF2Clt/7qfxY5AZ6sUrKsQNUKcYmwWqj
a6eM2muhI7imS2i1qkbxIkLglgIjSsoTeEJYFRcGNhrqoHS71HPCyyrwnL2a++kjerTFRTIUxqHX
q7XeNoegwi+vSGx85rqwXZV6UGBbIBROtNZPN05jNN6+aHPdXAC+wvA+VeIKC0AF41xyVXXLmLa/
vVJ5drLeW9qu/7v1JNT3yp1SJTeRLN2nifdGx3yfAlDW6uFaa5z7cauueKer61SP14ZZPCh9pLGe
swZJuQKLcU/TVwCO3lVfF+9mTmJlFpJYtogy55p2m0XDc+RHT33a91vADzhIJtqqTjyBtcbwrHRo
gQupvNBkBF9cs9pJrvM7qGsBJMBMuHsxH4nt0SRGRsRzGAQGfSYOeWqruztOd39Xm12JRUa07iv3
qc7pfkCNhBI5dmv8WnktdR07EamIFp6Jd1lWX7u9Q8pQBFeRPWBtImePvWHeOZJWbzyzvrYRHmW1
q+9+gUJmqD9KmryXLHaZ0qOJ66bFofFFt4zUYgsM6Vvso7ZsSfRH5M78QeKMbINt8mrTU7S9uvih
GDTsOOXgytVlhEgw3urk5EZ28usUsSHEQlPMmU2BeWcrDlkPv6OXk5+aNeyVJIKthyUFedVtkyNI
qCvpg4fcRunyAHC99LWOxL53cHDgViVde2NUX6tG3FY1GvN+9FZIBXDXLC4WiGli16K6N2WT/XCl
9lpKIumg+3Kx4I7AwFjnPIrQ9S0U/6Wg1bQQnb316ViRZzzHfngZNvZTUMsvNlXxBaRNXJhj3CBC
YXwTWc4hWdx0pfooR8GTbDR3Vdc+czlf2Kq4KRTzgBzoa6hoj7LTH4Sk3xipqJdD7D7FcYZ6aBUu
ReTcSIkh1tQIHrMkx9oBRedF34YU+kuMl8nLsLYoEk6/6tBl9DlcNJAzcD+KWuBn7mDtXHSat3Db
4NGOzXJZGBUy9Mj+moKbBF4knqrJSGvO2el9IW0623gqM++i0bSfSBbfJJ2KHJsp4qc+CNO1h3DG
knziRQTG2io1saprOUfOBN+ZIrqSimajBA4+gag0ebiO28HwHAjMSMo42KqF66z0wryC91mvBt94
CCS5vegRxl7ZbolNioFzSdn6qAO5qGmFRRxtqiq8lUumKBl2jV80S81r9jnCLgudFnJNUXWdhtZt
Udg/1Ta+Dc3kvRhK3NhM8dT2UbiQ5OjejYotOsMRNuPht7bEA8gKqovBT164SH41jnpTxWCEWUoH
AUJooTExC9/o+73fVCDJdC1cdG10sOxALKoueo8k5bUXfb0OM/VOyP5vjprvugACXLfaS9v1PO7r
UYtTqhAMQ/BV+NVvBQ3yFVqXCLkAXgslnnkWM6R7kGVi7FxDP8ZXTk6/W+YgEBett5GuPjlswhBl
xzuvo+ghCZqrQ400gEDwFF2PEHfF2MDhrxRLmADRRRE05iJAr2YR0PDbhCie3paQ48zcfeYGjja+
kPeD1/qPPU+BsOnlVap2z0bZhKuodFH1otzCnpTrbenEuJ8nbrAwFLd9bYXHPVdgOOV2yapRs2BV
Kq50Edb2Q1l0vITIoOoivHNjbzeU3spJjXJBUgK9lsRXamF2tW1t7kbHevrAw32XMkFuwkANib9Q
IutBlXzAsrJ2ncTJNardmF4pbbkIS0tBHJBCuU5Ja0OnuoSyGxm/slHmp4w66Osd/oZW03MmW3uz
CynXa9WbpgfBMlLS7+ilR1dtwePOlMNk1WUgAYL2l5thGWpFybYqUmyPHfc6sZMHMQgqcqq3NXOt
WJiBHiyiutn7gh1U9L9CrVhHHd7vDm/AADGZRaZL90VQPeURuYhf6Ne+2opVUacXvFXvTLfbW4F2
X3vNc2Lp1UJOlGctsoCetna5qn2u+kyTByKhRRyY7kLIqAq7erDp/PbQKv5FYRaXZZa+cTD4GKL2
/t6tG/TYRMjz3btAqWgTOUm+GKzkMYzwdqxFusxVZ+vK+pUch+ZFrvfMThNibYR5YAJI3ovdKyse
NjJ4SquB9w3LUV4NjS4vCt3EaAep4UPBBR+PJ4Ye8/ZxO0H3vbCcUWM7Anap44dr2bQV2ugmHlDP
zSr1oUcCaZX/X87OazluZUvTT4QIeHMLV0XvnW4QpCglvPdPPx/UPd1iqYI1c87lPnszC4nEymV+
s+Y3XSzfRM7w3Ih6F4lmdNdK5d4qOsfruR3P5qwlz13lR0DUi+vUCd5OI90OjgPyxzZk3EHt9wJE
+sVq2n0wZegdqbFjX1d6uXdiIxhLe58Osr8YdLjmYXSLTjwlRkq6qZTVOSrtd3az3DPIybypRe24
Btx4qcqtFkTgm/dJVMpEdY7Y3Mjrk1WNd3Yk8RPgZnlxY6r7Zp3KoNDyFvujpeCvNRDz9JZsYXBK
nJOrH2JJMKvSMO7pH0Zw0W0NUawRFymNdFfKx/NMW6ny55pkapwTEFZoWq8aYoGtXHb7zOk/5mb+
nFccwhPFzs4HdVLcNpnI3Ys+tArx2VYllX8xvmI7ftPHHUk28+enzQnmnqhY/c5sK38cy8Z61CWz
A5NdjntTHV7VdMZPYGjjsAOgjNuv/JhWGvU9MFGJVsc9ncfut2pmw8WaruZ1mwyFp09rymy3NKkR
qrFMYW6oDhkrLE1rX5Rywz8opO6nDE7tDE0HXIn7OQpLeVb8dVWpJZNEmDfgqu3b0Zrm/dJrIiQn
4tYDIBa02lTw31UPuBrK/mTova9puXJeZUrs1VZ1P2UCK1YktFK7CJRKjbw0bQN7sYsnyaQQQbh/
OpOzpfGSwcanla6Qm0sK2VAUg19IbVrEY2sqeynNP1bR4XwVWbiVOxShecVdnvJTvaYzqwtLF+UF
IspOGE/4J2X9SH7aRbiFNxROURLTkNMlZYfOuBSg9ajyU+ZrFQM+tTfLwCG9dNdYu65b7U2uGazm
2ZVKQ9Q1a+Nz4o6z1y1xrJD5jn+iRX+FfPJ9VFc6VbC8nLOFhlfW2KRKq43Ol9kQQBxstfBzK3q/
VGo7mJbBIuPU9JtCpRobaNrcVfI8C69LaKu5prkQBIvFWl903BzSMBuswaDuGbLFF4ua+0u5KZtX
qYH652Au8e0w6xMOVLn5guRzt5tGSqTOVM4qe1r2SbVwl+rS2VzPNFhT5xacosCwFc32NzwLp9uo
aC2+Dhsj3AWNciTZBQpkFM4/Yqlqtb0jmuS17xWCsGnF+pWzdPYlivTm4AqAv7c0TdSdqg3dHjuA
9ELq88cyliheOoG2pJVWi6sIVTxN2Avcqj1mAe6a2M3PdbCtJ3MgOPNE0S7W1+h+wWXhZy331gPd
mcGzMtHjxJbQaULqGqe+lsSiVybcqEx7CLuo/jlY7Xor86d2Y5HnvtwPZiAXQn8WEsDpaDTVJxEN
zYMqymQ3xjhLG0TwYIBm8dGNKr91NhCQ7+h5/dANnZphot/lJNrdqPQXspW/IPQth50VlQFBOqfi
rjifTXNTDtXdahit5+R8Q4O07kXfXEROYrlz6tzp42YuaI2JtzSNvRv0hC5Y13SPicwzjFjQzVGu
nQv1Lc2pa5fpPLK6h6h7b2ZxNsXNTq3oaKFtLc5b0zHOh9R2AlOfnZfCrptryypyV5VI94YEOmlb
T+eKihSeMf5KO9zItRybtg1nNXZ0jybKEwbeZxqfrtH1r2aa216VjE+FyLEB1BmU5cUlbEbMatWk
2kd9bbiVnHIhOUbj6uQNXpGkDxFZfVAlYH/kfhou9T7FQHsT44/M8UcbWx/RnH1adRYBpO9eoKlC
cOo0XMmj+EMUSuIpHVKvkhNbr+QE5rlMbDkzGr7fPDGMoGkK+SmWDLRQuzj2aym5jUyckouxxlgN
/7SyUCdKVfkV5ONybnVttK+6fHIR5saTbHRyT4rRS+8jOnB0zbIase9Ow+Rz0iesNSXXyeZ3pe+u
jBoH3lnOnp3RfigWSiuppltTDpEvsqjCR2SVd6ZqfqS9jJRjrGC4OVQv7SxlZ2KkT2NKtRyUsVOd
rVJ6p039MxLF/oz4t0cD4knuO0Tjm3ahu6ujKNNSUeSYw7iYE5iBSXNQrmVAdfKyz4128ttyzPbQ
piC45aioR2lOF7/APqraxHd1AcBSWn/NBsrwAoq8G6ljUPVK52oSrY0iL4ugig3cGy3bXy19X+UY
DZDEvKcM+txmsH/NvXgq8+pBFuVtkrcvbSYbYdVIM17E4/kC3JuXgxMeAzvM4JGRkqCpecUyqW/5
OOKUjEHpfapUlacb3OimAAGVS/Z0hUClIOxV1I0pLe4EO5FI8kSSdK9aYmNPqqX1lTJs3gXJkpHP
QvdoSAEmx9WaZb4p9Lm7YuS04C5o5teF0/LJjETithp+53F3iTXKz8hhUDPH2qu8YF5Sa6SGFoY7
QV04+p1ZpojuT/oCLExF+vH78crxQQR2wPC3AaDpBxMj7jIyVJtBhJ1jfaN0WPH8WCWVRtd6YpCz
jfEO5ioq0w64CvxPp+/6deRB3sSXNYNyG0vVqN1q7o3rRPTdZUcPfS9LGN7UlBPv3z/f8YkYCuEb
2E0Dcf911bzEEWmJGR/NyvSTPs1VJ3EyO2t6/X4d/Sj+YTPTAtCtysSsrwvR9OnSIuNKnqe8bcjx
9fTWLACnrvgJhQCaOe6lae70Ud5sZoV2m02XC/ZF051YKq/8WWWtn6ZdtrhFPdIOsH7mSRIFGRKQ
JN/rmzNgLuVknepl3WxzTvM0nFcbd3Zn6C8cWRWMkOzyra+z+qEfDAx3izhz8RQoXKlHyCfKW/u5
NgZqyiJHgNu3u3k6K5ZYfZHoRj+PM5KzhVNWF8NoO4/f78+x92CAjQM/YWwsqYPt0axZJ+Wjo2ZJ
uWs62YVtfwxNdGLAe2qV7bT/NZkcxSApzda3s1GILKLMM+rOndLmBNjl6DIQehlZb4pazsEycVXp
FqkNWIUaUlkTkAB7QxL+BzuG+i1YGkgwzp8D99ezZHT7yzRnEblFiixr3JI2EmH6P3qW/13mYNyJ
riiOnhnLSEvYrcgbS7eOemrDjg1xAX7+z7McvP3EKDszMWQSVFF4ch5Y8mMsA+j+NJHeq4z8xDNt
v/kg1AB6/t/lDt+PLWSp5EOF94JCqQItmGnk929n+xPfLXEAWpjkQR+rjm0rpMuIFyRzdQ8jhXR1
gixyeNZ0MGpgItg6EwjZP1wRuiimNii0EjsVF81Bek+nnIxIefr+eQ637M8yaBSp4EuhVxyGryYT
kQEtdKIzI95GWlrcCSfgv0efBNFKojBm8+ohy1iL2skq2ghOHmIo5f0yM+o7ccccXwL0qIFdgfWP
tt5U4plTpPA7Y2ymzUl2K/M9z0/QXQ5f/Z+tQlfivxexDgAdtYEcz6ysPIdN54ERilwPTytk+j0t
vlPCQ39wZX8ftMPVDi6wxRob0hK5R/dWQPNT9mqJ8GbjZ+cw+BNv8PVQ3jMOfMtcwy1CKXXz3Umi
/dHT8dcjq1/jqorFYDtULZ3yuyGY3rETUNCWlDw80eizjS5ggN3/L3ntz4ObnDlagxbAoEPgR5TK
fS8Y/1YohvjGoj1K+kuZGT+/P/gbLvGf/f1rmYP4V8iMteUxnr0c2Uxlj+X2pp+/O6lEe2wdC31O
c5N83KTbvm5hMSdG0cv4Bv2XUmaxH0N824IOJf0ctP3DGBhecYNWtJ8+ncJzK4fJybaXfy9+EBCt
jmps0v4sDhQUI/i4dNOPASXjTadTuwUS9f2uHgb8Pws6G45b02iRHjL96SuJJG8ULGxRnbCbfMcb
eK4wy7JX4xKziv1aKf9BeHFkeEZof6OHZR9s8Axos1YazigwuKB2PsTImMA+EWCO7uTfqxzsJOxX
KXVACv9fiWY/urVvGSO40q4IbQwET2zkH8mTw/MJzw0uPpBFVAa2c/VXGpAOupyXNjTfWjXAO6jl
Hpr4xNyJutpxrKdCK37Ng3Q5KHZgO8mp592+7IPl0fPYTg+5s2Ha28n6a3m91+d8bfUeqqL8c0pk
DL3nrTtXrW+TxlymMINUyzxFUuh6M3fDKGG/Uqp9f5yOxB9gt6pCSOc8/UNIaOdyzJV4A593SjDm
mZ/kJ4Se/iHhcGK/LHEQ4mqM5xS7Z4mNE2BRno8bySLcImxpurD3hdc8/D9ofp96tIMNBsec9ovT
/jcXATsNb6Sh7226vXNQ1W5PrXqS4PGPWMHh0x5Eva7aHPa2DS3c1yngPXpxaN13kCCKUDycEu79
BwP/X8vhbaaYCML+IxXWlngfqHK/eKsIEvXcPC9RGOcO6155Rj8JT8n6HMkDeJn/s55xcEXTti+w
d/szg2H4J5XkzelZmlonPs5TyxzczZ0O2CYyt7CaRldN0V8bWf1Gz+8/+Qj/fpyDs2nURUH5DxvV
0YJNOCX1Yx+7CAblm7TOsqdn9/33dlirH7yvQ/59ttaZKibel2yNLq71jECv83KfdrfDoO++X+vI
VcG1SHLpUMmioHEQ4JJ4NK16VsDvMZ0Li3FML01sQq+IIm5hDrdyNqyXHazfE52Bf2QxtofktoAb
vQnEI6v1NbQZkdZEC66X0CPFfrzZ5PKihwGJsOniZBQ/kjP+vdahsIoVVc2YMpD0ulzvwkEHumGt
zNvdCfDceyHomio6zEJ6CJ9xYoknCGVvgzM+qSn6B4As2qssGeZ9mpjKm2Uv8tP3L+FoQPhrM5yD
ozyKOoUqwlFWf+BN4gNs8DDizIh+tEvAXyE0duojPXa1sSkQR9GXR4TBPLhLyzxPeMliRKtlvEzL
cq/k2k1ZOtB49ewzctR9K3eX/VwC21vKt++feHu7hxcb2mYoTOK3qJA0fH37EcTkqKhYvFFQVbIS
jz6011fnaw2q4Goos8t8ff1+yWO5vAnvGjcwbaOY/tFv/fsyVad1LGqG6GUeOj/zz/JNesnO43CT
QZo9rIW9+Ul+3KC1gfq6+JsM2XAilhwLWX/9hEMhwBnslL40IzKeuhS23eBhKww895SG3LG04e9l
Do6TFeH9a9B5p9iHDqTDVkx2QAANVw6xcT0pFnosLdvUxlFuwD1DxkLu69vMklUXTVzRjTlbw/Fs
3dtn5YVztYRbLm9edydyzWOXNrkt7odoj+lIJ35dTil0XHQrDJBL8bMAsynah++PypF4gdo4AhSY
VshQsw7aC8yvyjTScOzGhfmCseJ10U9BnGN20mXVKaXEY5EQT6WNKqthaY9wztfHKYa4UxaNtyUN
hnHeSlKMNW/PANKQEKdIW+lC7uo70BXRY9Lj+t5Vjg7EWiz/vwQdQrKNTh6eIPhOysBhv/4Q2MEO
nUuUihbgrqtcuc20Bt/v7JFX92WJg52Vs3a0cHRdGQOUuzx2PNE+fr/CkXeHq4m5cSWB4f9TiEjO
hCbKlLOb/drtVoEygFZFyk2qVfPZZnZ94gJVtp98EMq+LHiwaxPWSmsHbBDlZXDUj4oLA+AKJH2/
j/Zji2qjGZIjYOD9YPnfP+qxiIYYMrpkPLDGB3Gwm10ZRXWvGh1Zc31Zn4mLWVwuz6Xf7MTV2Hn1
fjNAsvedTR/6Jt9r3uaxdao9YR/ZgC+/4uDrz/V2WvqC9TAOZ1yXYp5eu7VV9x5ez8qZkVfVU2K3
5nXKgDo6i7T2FxR/8MWO1VMIN6ooXHWMpPu0WYlR8RLj3yxLUpl6jLrVFwP2MxY8KfDBwCkYW6P8
QD8fFxvsRmuwnCNe777W5i2m5asStgPgtlJvnwd8tDDlVcoQLEf3CK4A4yKZSR6jr2aEBVQ2b7HB
lNDqlye6rz+dMbWu5HpdLtJiGhl0SuiiTjKDKKUqXrPCeUNkbAyxfKz8KmssF+d3az+MWUcHcjjL
IgGevx6ARs3tL01tJU+TTOkBCo3zIy5mRDvLHmSvqK1tXJUtXjVb7b7V9fK6pKHpa4Meh8IG/s3Y
LR6DGjj0th/WeafXC7wAW9F8RbJp4ue1Vpyv2uDss2nASN5MNfM1s2Bsl0YV3xM81bBGNMEtqxRG
QacZ3UOdJtMMBnvNn/XBbM9K9Hze41Gy1BMJ7JGQhgjlxtOEww5w6bABMVbcvxW2ZZ7CjljTtBOx
9TbGeCeMIL5WMEVdaTah3Fq7IsNcpsxPfJX/nkl0KpzN6f6PRtfh4GmIMk1K55G+7dTvuhrU9VuT
WYEygk0267Pvv8MjqRSdYTwq4B0yg0L/7mvgnDPcciutQmENqQ8E0REgm0I91C9OMdqPBBsyNSy4
bFTVmOVtvsB/NwQKRzWYYyejl/wWz//lOgYUGPxK0P2UrtSf7fWmEKtfi5cTj/hvSkETEBMThevB
RnHt4BEbu0d9ytEQzrqBDOYr+xH7XfCjwXiFhsSJ8/PvLcFim0Mgsg4quknb2/0rU5uSSYhGQ+Qs
XUZ5r2MmsY90ZjDfP9O/OejXVQ72UuaAJsbAI81hewaGctcGFg5OpwRajp2OTQ4RGLvNtYTmz9en
se0C6n7U9l50pYRWKM67MHtUXaQdTpzD7Qd/vYlUFiKN0GxSXPbt60K5I+sROGqmycveSi3rE4Ml
+7pxFIC36I08dVIt8JrNxYmW/JH878vCh/XVqCWFEYmJnvzV4qmeE4o7KTACINuo6wbLHm/M71/d
v5f81wUPtrQyl8E2ctpyAA4a+qkI7JQXwvr4fpV/s3VW2cwjKYvxXj8sUvIOkrLk9DPU2NyXWr+0
inBsf3y/yJFIRcBALoUva3tvBx9W2uca+8dLkwSawPlzarxG8a6ebxb77fuVjh9EnfasY6A5hV7K
1/MBhqUZjS7paQsr1gtekljdg6G6NpZC4QOrKlfSnTu1Sk2A/IYDQh0Y0ve/4ciXjVTG//6Eg29u
SVYhJjuDidjQr31OtVOCy0c+aouwAZF5G9j9k/7pySyMekCsFUti5oJW9qPAbBN6XlsClxlfdLsA
LzUhkTZpJ8quY8/299IHiWBCxWAxzkffc9yxfW5WNt73u3f0QzM2JS+dOSHKwwfnvpEY5NsNhE/r
ZvDsnROmD5tQkXaOZdZVcrJR+efvHUYUJnkkC8j4bh/B1xOT52VjjB1o2C7AzJ4gWQXtpRU2O9tH
Lo/ksseSERRd68o+LNSTP+BIY0TdNERpgtNNV/6Ru2ylrponoW836/RcVTyxOO/dl/45i9Akr1ny
1N1zpBX9dcmD1wgtaoqrhBNkuOq52GuXOR2/ZKfsOvxUGAJ7yUnLrmMxgF4MjoKWiW/X4X0nTXoW
q1FC0ydqioBJYLKblXgApao73iBL05YjJidKsWPRDUCIY2Ngwk17OBKbJmFMSQGTVtZBHS9WY/iV
6rQIG6fpiYL9+GvUqdUtVBPQ8DgIcnQZ12ToFva0DVpsGQNIGz6mWjlGvNhcCg/888nDc+QBqeA3
L1p21fjnOjSdOY66uQVECa9UqhYIO3UUIkwdfv9VHluH0ZBuMVbXqcS2//+vbEXq0iGdowZCPBSJ
eYa7kMP3AJD4/TJoA6r8pYPP0dkOJ2mEbONrchDAh2pQO2Q0Gk/IycYDHqmc1qSrfKuxVF8SJfQB
ILdYbCUatWcfeVFFsujGCiFQk4zeB7oABnssoW/CHMO1PT1flep3mzjXztC9K3kLvBCqu8jEGQyN
t6qYf+dQp4FKO9eDlXO9K113XhmAPqsye1RsPZTggPvV6txGSg9TrXR8oynvIwvkuNiQ9oJGqwO1
IpyGh34W17lIPps+crEvDJ1ciJ1URCAvewCN1lR1OOoi1DyrY+EnTQUyJqdFKdmjmyVSKOPlMzXZ
ea4k8Je0QOktRu5wgEu7wJw5/xx04VmxCNdShnpQnkkjNVAeaXCf7GFXbjREkO6Xgz7Yrix3uidW
yNuwxnytBM1qYPA9IaDudTqlUkkn1EU46LV1YmC4Mf9qXFe7tB1Tl/HrhSmtUHOyG2A8WA9Pw60e
ZUjVSd20A3x8j3K85WIBgLrtDMgzMTPKXZosni6psJCXH+kMnKAdpfRChrZ/UeCx60eQRvwM5JEv
RdPqqiuQ/LhMCn+ZJ+VcmlIG1c2IkfIMFyEqGt0VygS6zclHNyK0QLZAFz2wo8IIaPGs7qpKn8Kw
Rtg70vu4xh+W2p3Z8ni/LNnVUpqTN85W6W0GvwE0OM1VBlrdlprXQdnImreiV+CPGChdGa0+hgUp
E7zR4ve85ndFp8Ci1bI3veo3NyIk8mWzM1z09J5sORKhVBbtvuw7BibivY7hmjSW2KrwdQmmkVNZ
J/1nVZbvFXz7YJKN6lIZRHJpMY7dW0gfBJWWpZT9+FoiX7fPE6Alc1le6kWcepZYkar5PZvzmxRF
54Zh+tEQ40UYxTcVpC4XxTQfqKsvd5/ZLAd2q4QIxVECzrvEfJCLuzbF4TxC8M/sr9O4vxQwPdLm
ph7TmxE56SbK7juodE6j37Ybll/LpN9CrSAO6XBSC7VR3NjkKxR180uDg8OKxW/D6YMEuOFZ3RnF
HdQNM5hNKfXqaf2dCzCzjjzutYauwVIhCQ7vV/LKlYRBLQWwltrg1a8w17kuXN1i7izl7Y8249Wm
bf9cWVDF1/ytt6cw6mRaAe0M4awM8wYPGRkKQG7yT5O4gmLcqzu5pXJalOSzmLvcR15J7OrefMBR
blfNlcNXY8ThlPHqCP93bQY6tMXRJZSAavpjXCpPetSATF0d5zVagUEXyVyG3dLG3qiAZIDI+TQP
6t6AmuaZddWHU+xoKP4ZqYf2ClI8Axw8RQ3/yE1k1kPW2Rel0Qu8DRe/rq09GY/X6k82FNFmHXb5
qNyDyEJXqs7OpUxoblq1cuxqDt0ZoxIxBBfnB4qNM+Kwi+npNtD5tjPMsMUW0+366h05AzRPBzmY
UUwac16QbJU7UUsXukFPQJFv6ihCQXRmDiQ5KCJqvb8uxnRtiFr1dJmuvBSnratOSGpI6ZuSzxKi
unDspdFJ3KpaHlIVvmSnJDgZQj4IpWF4Me3OIdKZuymVXtJFLdw8qX8x5rosVBmGw6xez9N83o3z
lba8Apzn7Mi3dKD8saej271nDbwTjFYjV+lxTO/z8aJLpDPZWH4hGDK4Q678nOX6fhxU5uQM9Nwm
dXap/p5oJGGwzvvuZYTJ7qzqRzqNT0Y6nClWtZ/EHIcEs/u1RvN4laK7qM/v66j73djJzZqLnRLH
F/OK6IRu38opKgLGFOSVsWsYbvKXPopxeUap4oGiqwqAk/aeg+W6a7cd5Nopjd0+2aj4dXVTLBt5
IIZmrIkrR6of9EUJ9VxGiknsZTXPvJYe9pI7d1Jbb+Qh3bfbTZjvB51UeC1wHG7GVNY92p1XjSNq
l+N3Z8Vy7fXdT97nzkDcg5QQgmvWP6N+vBtX690YYB8XWuPpOsdNJmTVyRyO0nJTKvG5qUo/Vujx
XpZMjm83sOnB3l+poOnT2bqskvrBNOMHC1RHrwzn1aiEUKt2Vm4loTyhCTyITvKdaLhGMSOozVHl
kk/xso6X3IeAAIdyWq+bhWFiWT4UCmpopiW58KdrNOgdHaaOZgUStN8bra5rn4ap4eta8lPv0o9O
1LGPRsheauSPTEcqP1VgfQgTKpdqL+/jgqJ3X2sVbJUYKZZO1cJIVKhbVKFR2MPekJvHqMxCZ0gg
ME0xgW4sz1Coou9loZ/btQAb0oW6j+i1ptVnbPQfLXjJwJmSZp8WCvFBLrwltX1V2FdSNwbT6rRw
zREGnqDXMaNQPSHBJkQR57qXym5XcuoR74te6ySu/Tovy2srl+ESot7jNbJ9MUYmed66xp6zVKoL
C3RnSvgZxaMatHF73tXg9StGi56TTjeqAsZ/bgffkZR7OVLPoAJO7pI3D5rVyb4s1zoUneXM0Qp4
/Hn/00gh9tXC9OH5ujYULtjYb0bUw5AvnTCSLah+Lddv3QD0ovmSyhk/N7mNNbmB0aWRDAxydUs6
cx6PFVYBGOeEpTKJ2yZSEZrR5SqY5/I9VjSxy9Fk3WHv/NikIGYzcy8KZzdqww/sGx4jS1wtA6Ou
PvbzpHiQM0IEVhvn9rRa0JTNq1Ubb9umRpmiOEvrpQoaKG/BmtnJU1EOeSBm2di3qK9fpCvMyria
JL8ECnoljE4OjDTLQzub831JfwA1JseV7FK/LeWs8vUyu1L0VHhiaxAjqtBepFNqwnKI06cijWWY
hxBpklRDb2huoerGjOl4k5dyrL8Xa3lRxlHuV0n1MpbUyCu3+qJkZJPJOu66zq5Qe+9V8inJPo9U
ba9Gxl3dSWfmksUXSPzDW04GvqQ2SMrlCb5H7I5xf48g+S5HuwTWMZzb2GjvOLYviZgr6GXyr7RU
uivEOS9KOJqJWqmXSWH9VoUGz1zqe3cZmjZYkKz10A9RAqFpeGGpy6/FEpfYKYF81IanOpJUb1j1
t1JK5E90HjFgmCU4R2LzSFXs2BviKuYOm4ywRQ3pRxrFBuAeFLFhIKEz9Tsmdbiq1gFJkz4xzmtN
LQLJdKQPHaGaWwVAG6cBxpE5qfiTmuoo7XtDwFwqbGQiOqlV2b5WPGuDNe+coVkuOtmKuCaR9Cil
Pt1nCso155GSLcA0Maa8q6PsLa/U/FLhi90bUHNula75aFsre9mIQ7t2IiRMZQ4GGNXDM01ISuTh
c2nDRMpV+aWDUnbm2F1728fYvha1k+4kvu6HJpqlxKXnX/lmRlga9GZE28IaCJqajpJCk6LtslrG
Po1WCEyxOUxvGkzuq9m0CXygHEw3TifprDZQUizKZLko5wwzi6GRUZOSpkD0pXy/FuCuWwgEpDhp
sMxze13MALIhXcQlQbLObKR6pvLBzLOBwCcLyD8LXWqGJfpdqvK3DRWOtRyvSIJsnI0xyT+nYeZq
gLMJE7yo165BRiGF5SYPxkYUI/Vqbe13Ujezq5fGrWmVT7Ji3Olt8qHqy37hbYYSFoWu0zqPcjLc
ciaepsq2zyS7n0OlMc7SvNjT6XuEYn8ZZTms2l4aOG5phKAAl3kyxVdpNYZxVcBkRv08NWoR9GW0
M5L1d2kOV5Q+SE4t94rZ/QSE/IvedY8gTeErfXQpEh53suu7eBHXkSl1cF+3ibE++dAub+y8ec5b
dAIXK/8txvlyJmVwITOsFDzyZZpP111bdT60QPS7tZoX0mqvHWJo3HMZCkzro7WQc2ZZebHiiHSP
GteVsGOQY1X6tI7NNfUR/666cHVkceHrihL7hTmTfFHdJVbjaxPJs1zHizd3f26TYdrXHZyAZrQe
6mF2s3SxAluiEcjlfY03G19jovrFOiNmIWGR4BQv8Bxv0qogF2VMZtfJ80LpEkoIk+4nTF8CYTrn
aidNUPnVx1mvPzIY9KiKhQmkG5uE2G0Rg6ri6C5lRHPWrXMJAoJRpVheJLupPUYC6EBYZXs9aiBI
yRhMugToRjUtR2dalmpHi0IQv1qg106BEsJ8OyB9OjrYuXfk2UKdbvMc/vsyoXniKH2Iy2P6yOdC
bZ7MlHpF/W60a89lyW61g/PeQLXexXEvBS108t1iVPiZJ6N4Kbsc7k+dXnTIuaP3mPLgw0LdAnXL
b8fyso6We7xHm5umgFcMIxfVE6ky/XKBVItuu3EGxuC96dEHaNpGcqdZQhGoKW+HvDdglqwcEYKs
jTgIDQScgXSDAzkDvaJET3d21EoIBaQWfFzzc1Gkm7gwf0wk8ZOUPahNvZOcZj+szcfSp6QpqW8l
6WerQeCtLIkEDlK42a4qt5YV3RTAns6SadjrRn+2lvYuL+t921k3qsUypaTeGZswQWanN6tphENl
3VhOjkGRvDfs9XIdhs9cpkJecbC0y7y+WGer8+2lRApriGegW3P+QUmHfjD2WHu5M5EeaOvsAfRf
FdRKezdkvITG1kCvF5p5ERf29MzAcgg0B35kp9AEaNr01zLyb8x9isZPXeg3qN7hsJPq7a1EPP1Q
W64IJA3QthX1u94b78kWSyhbZZF9jmX0aIvJh7773totZWSyczbO3+xgXlqHUm1c9vZwbqZm6+lt
8ZguMQxHprXt3LiKPKl+tpoaUWqcKIalNy0xMq8TFSJFenejFc3HTFYRaKUC9bnBU3DtivwmGtb6
QrE6egRixXJPQvxBRGuHDhz8Fz1BpCW20+bOWBppV0OEv14dS7zIbbUi2CcL35yKYOvPxFYRrPTK
7D45B/u71/T4Oh5r521c1WJnZpQQdZfTPdva9oUSpz9ixHCChhs/kGAPXjV9Yp6Bu0QNjhx++pi0
qb3RRlX8hrPMPywQOKB0HK2AuqoKxQLIzZLbHWpIPzLCOXIEiQc+1SFrbFXkRpawndCcGrqeWhvl
KkmYkluLrt8lcp9diESq/NyOQlOVP8zGuC5lWpn6iihYXFqeUqGKbQ2Ixw1kNK1B2TC1j3W7vig5
4WaWz4u0v1hImqxNKSSxdphjhUYyvoIbJRnOyiHgYWZ3aZFFMRC8iElWJfDCfiKX06VmDYVL7ksv
J80u9cqodhmiyyHqFpLb0pP4tG3p/5B2XruVW8sW/SICzOF1M+ygHFpq6YVQBzPnzK+/g32AY4na
EK99YNiw3W0vkVyhVtWsMa8C7o1CNBHpgukR5BfLIqNjqU9qOf70Sag4gsjDYmkwjxc0GbtpUzpp
l99E8ngnYzFnVipZh1mTr4OSzRbBw7NZwDqYxNag0i6ZtoRNoG1KIq0FYM5KU5BPUwy+qVIuS736
JqkARIQCsXZuwPTqv8OEmg5yIiDJmnW7FFJ3INzo+5+mVP6yUg4/PYv6S10Kr6OC+2cZGXT2s6E7
wE7xtxr6h1mgBfmQdG+FaB3zJtoLUT3sq0DQdppKIy0t7dwyagcbysuR3MY0lreDHthae2q6Gyn9
1kQEjYF1qVsWkSrJopj+Fn+nZsAyjnSinbju1Lz6pNlRG97BI1tQIrt+AGIU/ogK+UoQAI8kmotq
wo7My6H63dHpHUqaE84D8c9TMh7hnIjxQxm+kBgxO8VLoX4tlz2h/R1bz9bgBWG2L/XChuwMAe/N
mn4W9WWq3WecworgBFCbSIiCJAztOrw0iW8p/lDPSbxIZnIE5aEMo7eka3ez+aoqL4a/aDdlutT/
Mrs3RbssudErU7ULw3u1JHFh/ghT4u4pcYFj2obOmWlCQlB+R9pjL9Vu7O/7QNvBkahRYBIGjOOt
pdw2CauufNWD3KtTc9cKF7incMnqXCuOH5VQR8lipNfc364BsRy0AigVtmCB39MXURxqLdlHkGxy
GEVAW3ZCDFEL8g+EWmcgZhW7Y0bWdIhhJJovhR5dpEV9mruGffpkzYltYS8t6MTeFniaKSZ0faab
2YZj9tjMdJ3HBBZ2P1AZ0eC16LmFN3tDHZ1PzI1XHj1loeYQmquN+cIxCVSoyyEXhp2dSb66mA/b
KoyAMVkOcM0gjYVh4C6ZyumYzpNyl5P7cUa5mA5tygswhhjGpNCGbmSJWW3PBZ5Qgjo5BcIdt07j
bqfSfX8EZYzkJUu1HWaoKYmuGXTNoHpsErUXJMNt1JNsmtUJaFLwlzrLC7eRSD6qjDspF0SH3JIb
D+Vj1tbfwja6yMGIEgWR9WjMvzK5WVrU0R7NMTGVBijIVhvj19jo0DW4gtBwv0RmD1ojnAjsr0CK
sBkI0oJ6AQhaT9zTIGF+g9eY2aR/v6uAPCthuBFpcbdTRSrcSPF9uzeaK6OwXiwpn/eTEt6QG012
3ZIEkhcIXUfAVBckXhs/v+7op9gHlnQlt8N8wO3sqg71qtj1mSDcFWWfnwT8uvymVhyKL2ni9laD
iqttU2CdkugKphS9oMmLHxMx/yUAIDqEzZIEVEIpv0vBNVzmfmfAsDeGV7Vjy27GeXSSuM5dsqPz
hZVOyr7zp+rAbzOPfapZN6MV+LKrSU1ByrCCZCqQ1B1saUhqm3iDqQgA08JLczJlkkth/ZaaQebk
oWxeKmEHXgeqyA53yQdjnmC7Ae9UKf6ZufU7U8rZJ4ZVYc4vgW/FjvZQ57FyGxR67RHJAiCgo+Vb
FwTSg+HH5YkgmfREO8USILbxdhIX+KkShGLlcGOQW09X9OCUxFWN9LqNHSoiIVK3mAtG0jTTIxfE
Ac5WlaQFqNKyzewYmdxFrmr5Za73KQGa8tYLuXWQxdnyStnvUEJkwr0aAVKwK1lsQPRBQumv+24M
Q7z0QvKOA/c1WEzgxkj3S6WNd1B4OWthsMR+aNtoWVtCZGjsj2IHfKYSioQMdy5pIH6MHARhXLma
FS2dD6mRX1ZwYgB+1ZHCwigLKqeTCHZRMr9pvmkmROqDeErNOjkaulHckYMoD72kk4oHWoXKTJ1K
ybM0oXGASnUkjwraujSBtAs43e5AykAObUmkuNVPiXno5MS/qMKm4CKc+U9x56dkIoPmga/4OuB+
d4xpBXBYv/FVPvXJXcE5d0rCUrGROwz3nS++zVmt/8QsNIDv0D+ojTZBlmobVxhyWmQUVnk79JwL
xF/GPTM134eY6Dzzjxknt1k66tQm93Ndjikp7ELx8jpJbzW6fHZDlfoPYytX9FLK3U0ENWvh3457
QcAOQg7z7GnOIFZIXKhcrQxrnj+WXwszlE51l3YPZtdACgWT0p+kXJsfszJTjk3fVY4a99kP8l4y
uWOLhDqgoZhSCLzLfmfMQey2UoLmOpG4CasCyVagdlF1lefKk6k3ZOkMYwhcazIhhg5z0r6YeZC/
lGHvXyT6JO/NRh6vJlGoEXX6fXAthCM+p3PbHcMA/BsdA6ojNSZoR0R3HtIzHXZAot/H+DYcE51A
TxWUv/DFlfb9OAf7asiHGyGW511IlADuS9LGYRf6WUxWuaX4IUTx8FzRHOxR6sPLUsFzdjSK7McA
8kKwk77i9Mc7YNqpfd6QKdTMK7PrYKHESlh5OrlLEvRsSxe5SUGsavp830tG+NJlYuBxew1OE5Yo
F6lf5Eer6y3b5Kg4NKXRAdds/VdiSJGKUExcsYc7qhTk98zqBRbkcJcOunLDT5m6uGlhuRmGVCMD
8bmcZMvp5O5NMqqT0C+PTv+lLY9awrVgSg4JxcCdPvu9Rw5xPC5SSEClo3pEP3EnjOp1M6EMzpTx
F5SgYtea2i8feEJGRp8KCCc5q+YmL3rhVzaR51NqQbyYRN6z5HOrT0ZYykiDUSQUcH5SI0Qhvlxs
lZJCCFSqeCdHfgYS1a+pvUBr0ElKBVFb7qRmKF1zFt4so3f9brzVpOCxEHTCpJ6dLyx3USs86S3Y
zDaTSDjwOcCPedI47H3KMdkAj4/Z6IHhO/qiNi/1AjHnlAJgZ+xB2UZvbZmJXihlYBFanwmHX5fm
O+T9kt1E0oyDJL5NVLXkzsvVvSI5BYGGYknVNFRhIVw7zLe3prUuFRneTRaSQOD8g/vTsb0Azcb0
A333TqqVEMdxE8CaSlZ8nOBgpdd1F76Ic2uAqAOaPUb9XTYIv7RGGXci8FcnGKrMxu962ney5F9o
WDV6RjwkMFul8TTxwLshk5QLug9bokTUtmKpnEwVjs08/5AT87nT+WHDbvTGwXdGRXoZLQoAsUUI
N9XGj74Kf4lpdzejbyX+y7ILPOgyWv5IyuoZTenMxrI2XjXU+ft2bEpC/2y4SCco4bNgVEejGBQU
/3r3EIOHQwXcB5h/m9zIrfp7IFcv9dS/9dncs9E0KWm+2kMs9wjiSDvAZL7q+vkubKc7VTGOrZQJ
e9UH1iqqDYRm00UyLO/KCtJyrkg4tURVS7CcHMvIFHaJ5WMRLHW3jak/I8jlDYAd0S4CyhXcqnpF
Gh4Gsw9wNdKChwC+DEGtfjOWoHqVUDi1FYVQBIf9YyzAwLNrmtkfs6o2XwtwqsjtO8FXnFKjzdNa
AD2dqCaS24U+mTcfAJWUBJK6S5uUylI/qRxHupg1tgqmal/4VWwnaZbu+e8Dt2uH8GIyuHakplrc
0sfaXoClZkMdDJLxZJMDi8p6lHo5lGtXEgv/OIhZdu8DK+GiPpJb0gz4yXVp7hWSYRdjMgm7OAsn
R6nwCJIrMBVA82mAgxVph0l9LxRRehXKjWKDNNWcrBbHPUAT89CTVyVRrRb3Y674boBbpTuJ2bCX
B8M/wsOqDz5Fc5C2zIcbERito4wJYHUpwoRK6yZnkBqAxiizwUSK8S+/R6JWiXoSOJVi3Iq95cCi
9CqiBWhrQK7sWrK6+ckHO8O/mYshuRDKLhseREGnEabhgD6iQE38B6uSJS9EGebCRVU00jaBfFn5
fvTYdiMlvSjPI0huRvIT+yiL2iTfqYgAchEJk1QJ9EJ51ir6nkHXyTuKt/DRU+u3KXW/OVa/w4QG
ilmPOkmphOMyzAGwWdr3cAF4Famjlr5j9qSsB2j44nCNRfyt7gcvehc8aVnq9FQvWiG9Nxb8SKsH
xQ8rLOgCRpW4G1Acg1kJvpkd0CwBDArpW9itqhGH+wBbwlujAw0VFf0jiRjB1oaMdLViyU4q573L
097WUOO70ILlWLfuXEwnkpKGHfu5dTXnS3nVJBuRnroZanIu4KNV2oE2XvYgiiUUAsT/SI/BzJfC
dBCrIjhOgvE7mqLlWhzltuBjeE1Si9+npF6cmJ29uDLq5ozVQfJrsPprOY8eAS39QKUHsTqS7v0J
xrcVQfpsdnPCGFwR2qvZSGmKA2LJVeVYRMQzImg2oZL2rEM8WBL5qvMJ0sT4LzM3bwKlcAK5eVro
fTDJSPtl5u8kedP1bK+U7Wtd0ZmRgfeUYazVYnVddvW17nd3lQ4VOu7csfmJk9ANibxLWvMeZTO5
ycdMsMV5/qaM6pWvhI4Eg33MyBL4+r6Q2ocJGczQpU+SUXtTpOyFWnLbXjnQQHA1aBz5iXKIwvi6
lRdiKi1vYQmnXCUmgGZpQfISJ+PCHKoLqumccRC7pdbcZ5X2vRXm0KF8Puwm3zxluo5DMoXC3Qyb
l53BUyt2Y/ou6J1bbqWycC3DkJRHrrgjed8Wp4Q+CClYjOlbAu9MqnrHb6dLUfRv9KC5aQGC1jGJ
GdoTuB9SOEFAVO+scLjKRevQD5zVu6iGYWgnZS17saY9ocjBTr3X830WijVsXQvsOxcIS7ViT85u
0RYdCMbtXtYnAr+cVJtC1XqIlfkygIV1YG8/0PeOsrBuI2cYl5zp7OeXVBX0U59EKiDI1vqW0etB
7URS0FXSfukVGHSwhUDstsL0ebYqoopWAootRyKRXPa7L+onEtmda7RdsXSQCLZpFqMrKVF66CNi
HIiBMxX25CSa5X5kiaBzZa6jLEJ1odF7S22kyhzLErBUKUaFOyxwVjwGfzZZXBxlQfuusvXtSq7K
rgwtm2i4lcrvkHErLsLl0udhDS5kO3oISacThwpAESuvqUmiI6naIxO91MNinyNt5+YS+b/HNHKJ
EiuOXKEt7IwM7k6vRfyt0v4GWY9wAaSV7JYiuSJ0YLSmMn+toxwSp4TErSYbVoh929tQyjAtYWI5
LWQ9MYhu28r80SRRfFAowbcTmyT6HNDGnfw2xcJrH8XOaMScWshzUAaTh4uzatfX01tstVeT3t7V
KhlgZGB0rEhMhQ4ZL/UiaiYl4G27n4lUgIIfLGUEPTiFBzK3nPapSMt02F3lKld5RRTD61YXAptq
yPTCuSAeNVwTZo3y4ZxJwk5MuVr6MlqTtlBCb05quH7l6EUGNhm1FaNinzEgqRG0k7gX5ge1FC71
SkD8FKe5PRuDeqFxTT+QzaNuqKQF3aUYAxh8khcLWOtFnebF99lSOjI6WbEl0JPOyDiR51kaDld0
X6rKSgiohG1nVJbRARnpndnJHardsh3ald0//6SiFroTJj2hCzj6a2ngOc3qh5FXmtXeGlLa0IQO
+7fBhSJdXlKuPwxXuNvQGeKwYg0v87YYMX/aVT/qERWRRkxwPyAqoOus9Ijw4vxhTDo4Iw0JQrXs
SrCuTK8AMvFM+i0Jf6bV4CnKt9SKbgJs0MmoYxryFGqvkw6icfxugl9RjUuVK2/abej3pc96Sdog
DNBNOvbo9Fiufj6Z3iKmQrZ0eEyubgM8Fe4ju6Unodw36ZW62cr5WQL+ccCVXnrorKqoEQzyHZYZ
gFOjuuPYxLOaks4+cTAo3nLGWyTfq28gkQ/iQkP7zWeyTZea5Ne5otpZQn+JOno5ycYh6A5DZDzL
PgJDaDAJUjXY32zs3Jqfv558y9xa/wAG5hxs5rQk6eKq66TR+yTpEp659Yv4OvErbjOhMV1WRixf
pWoFreXrAc90lylEFwsQS8dP/RPPggJaXk8Fsx3tsh2+5F62j+zZlp7kw1bD9ueWmg9DrVEWYHQn
oAD0qS9y2Uj4Pi/6AcvW+vsOuXaXfv/60c7NHxzSVFoaoXVY+updSkSSvmixiWuViei12mFT8/UI
n/coHujvEdb4rLxlBAQWaEAi5fssqzsQ7WT+ISFGmjNipPP1cGeXIHBmDnQZK1ZYUsyed+LoUlR7
NINL4LdProGYHoAaeNa+3kGR2VR8n3197wZbLb80QriSKhVrYTTsMlFtajFfP89nrTevz6RHm+yc
bNCsvXocqzRK5GYd9QcY7o9tfGrSx6+HOPOFZJzqoA7iKUsCYD2ELFINiazODjNxV+lYZ3DT4gKW
N9c6NauvBzvzxmT67IALKTQxf1pK9SQUvdwxWNo+t/6DYj59/f8/877YdnXoSTTkII1fPYzUq6Rp
ej6/Nd3q0kVc3I7/gs8Cok8CUIQs3ly2+4/fJPbjusZSG6RzS0+M6saedo9+zBHuZrfeb+0IfzAR
q/1OJrMCG1HVkWStkVD+lA1yZ1D2GT2KRL+G37KrnySHLjRHuQ/2vZvc6pz7OzpfYfJuksyWVon1
8Gx97LU0nEJcWMF1RnGmNVIBHVE7k6vaqZP8jr61O2zmOeER6oQbXU1ntvdlq/3veKuWo0GxuBM2
pE2xj9jJ0xKFD7to/m1iCPfP54oBrgz/LZpElPXEr4Y6USPcvvCsgggdHnykuta0/3qQc6uLUAXY
immylP9YA77bj9LW5IonMUiX9BfxVF2J0+ymgu8YSvdmVOJWa+SZAwQ+jGnoJt6THNOrHR30sCyr
0ricVfKpEJ5h3TxEbmZTC34FH9STQtiTlvt/bYdnFt8fSurSB62RBV59us6SM2olPWSC+bWJb5Xy
Vk7vvn6dZ2bHHyQY/AH6rSG6fFx7mZoOfViSJAtNvAywZBJzn+ymzOFVbjRKnnsauKI0Wss4yGJe
9HEoJe6bZpwYCjU6as3cVrs7Ucw3WpWWH3i1vBSFT7WAcXBEVVcPFHdJjD1hh99fkjbf1anXr5WY
AmTnR3m0U1tpcIHym444Z7qdFY2yeYs4+5w6U2ZpzDIsawlq381QkreRYZnMUP81uNft1Kvu4YM5
iQ1X854Mb7PDI8P9F5/x3Zir/iyDzgRMEhkzyEuPAga8eOUio1MiFpqNBXj2Bb8bajmR3j1erLWT
ElQzgtxje5QuIoiPuldu8ivPTsx3wyxv+d0wnWiigWsYRm7u8/C2kbxZujOiaGPPOhffvJ8v6wAR
SD1GavKECOAUXLfHhjZydTjRuX6tuMIRgdDXH4o5+PUE1VbLYMCVqIwCHqzW8GjaBYbZnOZx9knD
9L9kwQJVb17EJfimWU6jq1SpHxOp/Wmxu3pAIzggsC7pRXQeKhYedwVUcCxK0YTo8ewfBLV5MIfy
Np7N35JWvyWCdYiD8C+s3x4peJ6ysfXwcb5ttRJVHsZtSAVm8pqNgI/T6ELqINvip4+t2uA3mNU3
uYJnbAttmDxEYyq7XEYH1yWOXtNoISfiYZCmY0xyACMmKdkrbZw8IM4aLq3AarxYF3CVmsP8iALw
NTKSylUtkjex3r1oVXOjCvm8S5Qp2iHFK3aJYf4W+jJxumL4K+zM51ob9nSYnGJKB2QgcPJSe+Ou
1GYK+lVA/gqGiA3nVHgofWqsuppVNkKK/qroFaeom2+CRBGuMd3IAJo5pjemnLbHIUcD1UUFmWRi
OMxtkgta0NKD1tXfyma+wRLvAVvFcFe3iEc01O29ZFELsZ6D2nKomF4lIn+mwqEU57dOmDRo95QH
hvTV700aIUEG3EYV8Oy2Rh2kQXjZRU37kKHE3c14FEV1f5czuT21oK1uxvfTFVpDutBoDwYVqd/r
RjCh4aQiLKdZdYWjWY6/aTXdGvGUuXnakoJSpSujxHMuT+itEeU4d+DoA7+S++9onL9hYIsWorby
w6KVkyOBhKdv2lmrPfpdRwG+7wq3T8rrpqDSTAs9IVcb2poFAwocO3dAnD2QrUxZ/SvEreDI46mH
mXafyBdoxKiAvoYV6Xnke+kuqyCdUM6HzNXkvyxteNVVWncG1DZoIRFRpnX6LaOZz6lDEzGHgt7Y
GPp0L8rTX0mb/+7aBmEKNxvbtJS70CdnWAhY/lVxjnEDLQqXQYClEHyG1z6WEOHhOJNRxkZa+Sd/
pHtNXAiu76s5Hzx+8ov6lrI77jDdkU67ErFA75iljpA6raWHWKFOJo6I6RSl+yvrDO22WNrr6tmN
W+FeCAQyUCZl+lbx5wsDWfuMLLMp5HnfttNfaqpqMC7B2sRIYCBziYUjzMP3mJ4a6H+/ZhkVqR49
RkV4CrB/6jtAXm11qNNyF0bJzzqo73qc4MHsYAzWt8O+U4DC5JRDaUwZL5tGfo3GZtjhRJjsJHg5
FK9QAdQSCkIa+F5bXzhyxF5manPRjaTaEx3to2WU067O8hekHCdqumQ+m9mxYouWMvJITeLFZvC7
1nxXn/pnrGKe5q781lbKj9ryn+iI/Pn1bnfupv9hd12dhcokTIHmcy4N9uAql9FJPdIhwoERnqwN
0veZHBqo479P/jV1sTSixKjwRbCth+Cebo99SHBND1tkD47uMUdRSjpbFL6Nw36NzVWnoZNzid28
lHXaMh7D1ncKtdjImGyNsrohaXCi9HBglES5G6PHuaQL5nnjUy33jk+B098HrrkE3u8O3MiSsK9N
GWPij+RQXRnu5MmOeLGVdTz/od6NtLrlizij6PFyAi6TYriGY+TRTnkFws9W7Mypf+f7f0GQZHK8
G3MVFor9UAG0Ykzz1bqZnuDaOyjlnN5VPWk/Mm5rR57hbLzTZXp/8U7Xd71kkW8M6NS5akb33Z7a
1ZW587lbUqrYpGRuRUyrwAIrQTo8lxhQGgQsuoqEFtLmDhXwVW5M/caMPB83/f1CrdWUNOUwjjWL
0VoypaJb8UKt64bMULv3r7emzLlENV9P1+Hr4bUi/Qmq3k1OLicdqWBeZEMP8G5JzBbfhm/0Jdg6
JqR2D4EAVSas33THh3S6Hyj8v/6WZxItik4eZIEEkKZdExAyFSOtSuMnsBCel1eyvnFvOVN8YIJy
adDgZKjcklbrbxSwDhbpiOQR1VPxYwJd0T9gWoWi5FcOZIH8ACEhToKboba03A7W0/T90KsFqU6q
VQTT8i0RsZOAqfZo4sf7st7RROGKtOntjI3d+tyOpoOuQGmIZQL574+7Ta2p+AVrDDnGgjuAFhaK
6qav+43Lytlp+n6c1QGEdAb4r5EvbxUvVDty6WPCYG+vevU+cKIfX0+SP6mqT2/y3WMtb/rdPNWD
vqnojV/sBkokjXswGZ5Eo/RtfVAhCSp2AVRsurAevx733J3MEKFDK6TvTbJKH4f1/YU3U4MwnK1p
vrSsOkE9bckFTQAq/ltqXZ5asnuYPcUKWinD17fQVee+pyGSIIZrxkpdV2oQ10sU+HjwgKQ3SrtM
Qekxe18/5rk1SKWClnnSqypL5eNjTrNaVYpPPmTsxj3Yhb1B0+z/NsRqW6vwYEbw17CJGNdT+aJ1
G/e/sxMSPxoRbLIoYrKymiGCNIUZlwKuf+AHKhufMMd3QDVxCrlkYVzT/RcP9G685Z2+m5Ho5op8
bHlnBnV0QIe71Nigy5/99O9GWH0V8OupJNRkXBrdCepLhb9WG2/t7PxGXYBNGjZUynr7zwNf7POR
hxDrH4JJ/0rbeXF1m6R/+dYdNml4wW9s98t3Xi9kGiLIrJPHp5qzeihkWXR8oh6zS2CkB3UwuGBH
GZnUXYel7qM89sndP/9QJswY1uGSh1snGrWukFus2ltqH5hCNjQXOrGljlsb4rm9HrMwUZUxA4BF
s7zqd/PBxM2rZEIQ5kE7pWVnSXvrDqIokWAvuQmczYT3ssWuXqUqKRIgXgXvGub8xxGLWaBHjB4q
9kRCSxdtyiG5smwDFlN8txUpnNkiGIxsqa4AZfu0D/V9n8gS/rB2NJ2ibnJnKzt8/Z3OreAPQ6xO
S61E/1D2DGHR0rbXvMilWUi5sV4XUmx8KlXn6wHPBT/g/cmqU4hRTGznP77AWZbRkYR1xxlGxQAX
i1N4S3KGoBngXLSr6KLLQHmB2/HCqxp4pL6xws/FJssrJXnLGgRMuDpfkiaUihLCut2K6uVQGobX
amb9gNI22gW51v+ao57OhUYxPLVFVmkUYvIstS3Su6nIZckZoHvswkoVcNS16KONcJ+Xs7bdeFXr
rQhRMPGTTLWSbDY+MasYqhKluhYho1IcdX0NYf/4UEVbp9AnDN9/RtF4FwooNybbx+/R1th1aiiM
/mOV4odHkd+2g0/lJnN+ypAiIYZpBN3JQmHjAT9dqP8ztoltGlUJgtHV8TFM8miSaKttkfgw/zP3
SJRcMvHuNgtl67W0Hmv59XdbBTNCGjGcqUmNmvv+OFwpz/FNe4gusYZxekDBr+r911P93NXww0Rb
9pJ3Q4o15D+UwtTmblrH33d7anLzj0XygRezh6MwnTo4dW4x49bzRrX4ikD0QfIBOSNY+jisrIdh
kw1LyVZ+EvqTGKeQd7YGObtxvB9lFVuM6NlKaRml/jnZ9REF+356kfaypx9Cd+vueeYA+/BIq6Ug
6EUAbJjBJCxrSdOmonI1+d+kSvQ2vtl6mqxf3mo/zEITtssQox9Bu7R4ofQzxY7GmZxrEUiqiczN
/nrI5f+4PlHev8jViYKprKgUhQ9BcYwcCyOvfERrmv+akULQmLmL+q3r7pkA5P3bXFcJyjQAmbM8
o8pCkA50BmJzFbrNltriTBKG+xDHFn9KprQO5DPLGJV0SfQMASXFkn7l9OAb8Laa16DbB74CBwk/
d4gpX7/R9QJYljq57uX6gBYM55ePC0CU6R2IfYrDITQlMevogvwR+Fub1/rp1qOsVrcZzqUuqgMK
572Jh01/6HDMUQ+5vZnuOfs8ioRv6dKh/8kurJoR2xaZWdnSjXlHumAX3yRX2rVypd1JpHrEZ+Oo
PX79Cj/d/Zan44xUSPaaCjKG1SYyFK2e+ho6WeVBeDBP3ZWFiuFn8zO7XDI+8V14ZWwMuV55f0a0
LJQMS+CorGO5sA0BnitxhUi2VV6qDnVJP6TVRgl8vZOsRlkrjiR9xLMd91S7BZhBrSmbnE70uv7X
xvtbvv77Vb2MowLsJQBGDUf49nEOwuwshhBOAGnBEe1d4saOf1Sd4pi6yY123Bjt3Ax5P9rybt+d
NL4BGVWdOMTN19kDreMohyUlGO1RW9Ih4CSe4GyR9s99r/djrmaI79eZL9BUBcfpMEePnfkPrxDr
N7g6YLTS0CoU3RV1uUNToPLf2J7OvjNFpflJ00X5UyQPVlUdup7wikagxxavxEAyvg+CuXGinJtw
6t/DrDfbIavlpo2N2o6b4rXLWo/uqxs5nYAoGFtZt/V16M8r0/GtXtRTxqebZa9P6AJGXtmSi5bI
K4aeftuTbauOmTdcKP9iLSFe+e9wqx1QwNti7FWG08IGAsK3svgZJs9p8e3r2X1uomlEiDquUKbK
332c3CTXJxicA0nZoNMPU2JQ68LT1/16lCWEWC9YyJqShNQHxN86BRwMWiUkFcg2Rfmt0X03YnQy
jbvRLEBObF3Iz26vi/spbgSybLHDfnwmZRCo08NCoA/xVcwvFqHYePC9QLHDp+G7BnoD7IuzpPG3
lu2nwG2ZJO+HXq3bfopp8aMv2w7eeic6YI/jREf/xt/FbvSvNon3g60WsRrhWtFLM+3cQnmpqf0p
IdD5+sNtvstVcFgnQyknS2Q/7cWT6GYHgNDH8tB4kyd6NaeVcIvPwsZ0WcdQ67e4ihPpKy8E+mHp
I9nXRwXHg+go7P8fuP6zkx88AeIwEd/utWoK1o0gDRMv0AJphseCTD67vZCPpQuGTbF5uM2A9BMf
+c+zEWtwI8QM/pOGWk1zjmmRnXG401/rS7jenvwSPos30/fFYFa53fIEPP+Q/x3wzx313fGVj5EQ
FTGNoWFdfesSlH1D9tfXs2QdZa+e6c9V9N0QJUjVoShk4plh9LKpr6DgqjVVlp5CdWQILlIgrB2N
2vl63PW2QksCIfDf9tOreRLoYxxQN8alYv5todUu8DkW0WF0NKN1fbtxAqyfcj3a6i5Rj3UQNb0k
2iUBvUnNrL02m8syfSwGeW9tmQX8yRu+3zNXw63PtqyMEj/zU/jErr9fRKfyPr4VdSDFNv1Tqec7
whP+TU6/n57z0vYzO79v951nnNRNY4tl2/rqZ1kF/XMAWEleXvTMcxvgZiygYpGZ/8O7xfqRV2de
DVep0uGL2XJLwy0Qrq660WB9fD1rth5mdeShgQnFYiHbGZNxU+n0o9HQ120Z42yNsjqEmmgeNXHm
WSIVpomi7MZUtctx6/6yNczy6++WXpgHhTIwjg2zwbVYgnBK3ZS22v/tna2OmiFrWrrrFxd25RH4
MIiVHwMt9v/bIKuzJjIrKcJzlw8D4DqL2l0l1juz+/0vRll2X2pDBCRrb8BWNnIxmuAQJ5UElJYo
lSZJ9QFRyFYheB2d/pnOf4/0J1v77tvI09gGesyGIUElzqV04bKT2ryvkmTjmF7v8euRVuszUEGN
WxXYJKHFJd3sb6Mk2SjDnt393j3Mam3mIDf9QjJEWwzTayRsFcYaEEAUdGRFI9Pfrf2bKfduwNUy
radmtlqoo7bYAKIOjZ1Acbnom41Jt/Xqll9/95EyZaYLPeAjGeF4KJLyLuc02xjjU1i4fB+ddmtc
nCxqn8rq5Q2RGYnJyPeR9/mRdkHPP1KtL93l6mAJu61K3rlN4f1wq1cHGbUokkET0U8HXq1ArRAG
R8Jq4p+vJDpkllYfQxYhkX18dRXuVGKisl5FEKj9L785NNLbPx8Ctzt6BCSJdsv1ELPQ19QYOtEG
m5MPwN722Mx9PcSniGz5OAjWNCDrdC7p64L0FIKr7sJK5KCtvfRyERmFnn9ZushZjxommps2Ucvn
Xh+nGPPgUY8PI0KRJfv1bs4VugovVewlrpKiHdCju0fVtA/v/7j2nbYK7ucecLkkyzLFcMvAtOzj
cKNvxsq0LF1tN3uAsrpr7VDZ9EGghjGewNW2+60xz8zAD0OuJvzUZGK1OITYXNEOwPK8yszfTKv8
h2kGPp26OHGQApVkLOlXASAOOX6XZ61Iw7l1VEbrNg5028iVw8YUOfM4NJZarKnlrmyu5QRDbUgJ
BAIaD2+CyFaAOByUw9LZgQxW/glyaPHEQWa9UU07s+d+GHZ16sZGhUVEp8x2ZQoXkV++ynV3ysTc
k0eqr4F/ZShbqvOzT6rTS4KLCq566xIsbbQDOlieNCrjGma8hexb9AsAZhRTNt7qMu9Wy4CE63/H
Wke4BUDsfFDiyW698lh64wG2yXFRvG2nec8/Fj5REm2rtPSt5mNS0sOtRN1sF+lfkn5TYQMdaBt7
1frWysSgVWxxG+ZmJ9PT93GZxUEkl8g1/o+z81yOHEmy9RPBDFr8BRKpqIpkkSX+wEpCa42nvx+q
7/YkQUxium1tbWy21ugZCA8PD/fj50xO039KJjh+rOewi5y+dRv03rvcTvk/Xv+EKxnGG5OLZVXx
CCph5qiqaW9M9WBbPX2NblbD2Eox3jXclstbXCoAy6exEWAUzhghvCt22cnYUweFTPng+bu/AJnZ
YauBs24WLB/hkmYD/dq3X3WACMIKxQEd5Wf9DC3rHuz3EQraz5NToZcd7/xNsdVVZ0E/AgwJwfkd
oiOKWiZnNRWT9ecG5Rm9IeH1v1zfOnn+XkvvR2+LJopJx54JoLcLS0h9RM3SWAbtS9jXpu/xgUDm
GDdzbJZPsHHTFrYBdjumrTndy3AX7reeD2t3A6pfZCbMOUJjsJza9EVw0mOv40FudULKgmdl59ve
Pj79pWYr48Bbs/Mrz3bUr3SEmhjwmlupb1duBlWTqw02J8X4JUIEw+jBzjCH710BqYHePl3/0u/G
OGfPBb4CgxVTnBRCFl8aGcVQinr204uOKUxudnRKPgoznmXPfPcI6Dt0REhRgbuhcrktmr2+3v/Y
X9xSYS9m8HX4ZH9t7EIMZg/1ESX2HR9/p2xhQN71/f+sFuUt1NYhigCB+vbrwuRdMYULVRhIYu4q
FIKj77rNAExqby9tLbOFSJ3xaBPMLbX++SxdpDJaWIyDkEaTE+X27EKp67vhQYY/dk/z7GYrs13J
1t+YW9yIvtk0JdxAE2rqbhlAoftrw1e2DCy+XhTVZu0FGNAke57EOBggJwTHsCALhdthztD+h6Lg
WiyA6JNrg/zTejdrjpqGGnFSJgdRG515hPYwoLmKsMpD8gTD1eHffMZLewuPhFUMfEEuDegXOmXu
vaT11jT4amC5NLE45IMq1UYekLtAeTXtRTd02/v4rO9gkMpcxfk3nACz5wN6AoTHdAfzvosbSu1G
K65MvmIlA/zsX/3GdzbcY75Ql0H70sTitZiLQyFVCenRX02gBKEYx2JcE29H+NgWfm7YWwsdl/YW
x0sZFF8sipGv+Fn+rT/OmLjSSaGvt2OnOWvMMzkRsz5OdpC3oubWUhdHrWZQdKh9NlC9a6AHPxf7
9C650QpH3Oe74rDVOpn94dqXXRw8PVW1PIEajJr/nFxb7iyrvI1gX7vbmQZXSdHoSkLe8zZeCY0p
t1EnQvKtpU41NXZRm7tC36qXrcbFSzvz172Ii2lC89tg4Mvp4KPxb8rDzIJvxydUm8+eU2+Vmv6L
PUaJQYQwgr7M2zN/TNtKwjGjald/q/GS+CA/6w/a7zl+bGEn17/i39aWmbvpixUwX6yZNTxhE/KV
sN8UW1bWYjHdu/9b0xLiAj5cJFHAilR8ieXbsdh41q0erou/v9ijycwzRQiIF2MD/aHFVFaowbxn
OI1RINCwRXqwlqybvKokU2SXwNC8dQmY3xm8Rh7G8Wf6bd37OMkSBG0deoJt5dnXI8fqDl0YW6yt
toau9pHdwx8oNMVI40DEmtafrltZd7sLM4uQO6M9UolAwTR5FL+YeZ4/Ryg2w2pjwJIdzQgDaKO7
XVRIn6dZS6j08nKHONJ4jEgbKvf671n1GJDYVFVo6pn6IjyHw+iJAAIQ8crVXZq0Z6jZH6+bWP2w
Fybmf7842KZgpGgVcrDRtbPjBtpX5m+h6djYv62VLKJvEzMzNUCxjjLG53D6IFr768tY37mLdSzi
reEJiZ4HGJihwt65Png74H/9PnuSj9YOQa7r9rY+2yLjyMRAk1t5/mzFqeJoQUqM9uCwcaJXrSDQ
Sr4PgtxaihgXWVGGmdrwzI+PvSqhV1Xaclxvfbu1zYFkDOARyHFStkVuo84AAzGcn92utG8nu3YK
00ZGWN0Rq9yZr7N2ap4Zh+vf8N301ZzgWJDfyADvGG8wFqctlkevMOpyzj7Us7KbE1P5NB3ml1q8
h45vA4LyX+xB48hQPnnVsq9LCyYKawN7NSIZp7y2jSPq6G5HQ+Nu5rf7H96j8xKWaQB613+bXMSt
sphSSOMRYp85bySWOByte//ur2QABcJ8w2NWzwHMG6QClEbld8N0Pnc03Lk1VZsd4oVOfQgf9R38
4AeSnF9bO2jMP3+xPOqIPH7nqi84+YXnQLLIv5aQ8cODIP32PYP5eFIVaGynOvDIRIy++KXBKsA4
eWJIHwYfMQA7h6YegRdUUWea6JGUAuGgERUrpX40vQJJ3TE18rNniSVaMtSobmCw1F6MJgyeGwbI
P2hQeTti7Jkf8jAwXEsz0qOSxojgtlN3MxTwOlS+aN43YmTabT7w2skH0xmUfHqQrRKZXysRvkhQ
/Lu1XsMskWkQzxrKqLlDmsnnMEXhVI3hdbWQYj5IkOh+UIu8oz4DO+xxlM3yd6UN/gdr8IeDF5d/
9OZqzuaQP8Gsy2R5XMXuhHTsPtTy50zPrW+CEqt3saCNt1lrtm4PzhfwwtS/iH4E550ypY8oaJmf
BMNEIVKHcBABz9BLMnusw1o91PjSQzLxCJ7aOJb/xVOAAqlBQZhXBx91cRgLlVpYSM3NSW6Nz7I7
UQ+GJWK0mS91/U2sz0qu8sba4maTA1UKRwnhxAlifFv3e+tWGBVgaKGsOgyydGh3DmWyEbXXTgd6
MDBdzoA33Hbhr4WEjHKi5b3ThKJ5KIaGOJNPKDG2UH9XSnfXiAZ8BiBoTzQ5k9fIQJNXD6AaQAY5
2qj2r4Tdyx+zbJsgBWY2qFoRY9tDoT4I8Va8Wzud4ERYJhg1VRUXGZraMRGCvOUcfFAFdebRb4r8
Z3GfuagebEXzucuzjAWX1hahTg4K6slMWEGPo+xT1ztJB+FAU9XZasasxXEDmiOQ4gS4GYT3Nmdp
08ATAkIrjxH/OBf5oKItfv//km3JjASqShtX1XyfLxY3F4V0IMfU2ym6vTXZZ1PUVRHhqGKSNbGr
E6XbnSjYwqfc4Slkd276sf6ovCZu9HVrHGXFTwzE2UW6rbJCJWyxjaE2ZvVYyzTXBnPX6eOurDb2
buWxaigUpCky0FCgN/l2dVFmNt7MTkON7T+PVfG4dV2spDMMMbISelvodCxPH2oQoTWhke54bSnv
erM3YeFVKju0tA3XXwkvcz5B4YQRaNg2Fx4iT/oIXY/OzS5+aLPRniwYz/tHySS+pZ487a67x9oO
MTwDCSE+abFHb79fpmew4KNz6MCCPEb3GsS+1w2sud+lgfkHXGTpJSo3JV7JpEkqnCrvRamfBYf+
xaHuxaPqtxuPgj8bvnR3jUY1A2UU0d8xBSIrUY6SH8wZoXcYPoZobdhJYs/poHhE2eD66lbNMf/A
XLAhzjSIi7BcNlbARLwy/kne5ywJpT2knJzgWB0gK71u7c/DdLk4HSC3wmmiMbis1xcTKmNJW1Dl
iigrQ4dd20OgAsqIs8JGZOElgKN+7yVTdSq8YbDrCnHfMOu+5JGFCm5i3oNARE7Ba0yIq6sAup7M
YDJgUN2xi9R9jk7aTJ+9+QheeXHPpRBRnwfN6aUs3GwcPCnPg1kGXFa/9aN4CLLiUzbRIlPKDY9e
O6o67XUg7zP/5fIbqRl4YzPjG6UhxEoIpg/h567fcrP5B7/bCbqXTHHMoIvluZG0Gl3AHCvIe0GC
uZ+Oyn35w3hsb2VKciCmtqpyq8u6MLg4R10jBXFtYdCKbsXoEORoeGxk4GuxVL8wMf+Ei6OaTuhZ
mB1BLg3T/L5qvNb2sqF6bYIwv83TvobmyOgQjDDGH1GL6MGGd69cw0RWhQQHBDAxcBH6UIXwvUzj
Gg5fh4c2cMYn/9tfBBCU/bMdqqGhk70m95Or70V7+8mzFguhASaT5IDR51ycZbmiXqEhSe0o3t6o
b7MtEMHaIbj4+/q8/svvW1SW34RsoWQ9ZNld0b2YiLKrGzfi2gVyaWVxI5Kbjv2UswrJO3t6vYuU
FJma7+IsIpz9i7N2aWuROOXqUMQQsyHEkWuebXahzzuj98fjMPPNb9wk69tDNxjODJqHymJ7RjWw
AgVhC4c5oNdyYpovQ7Lpug+u2pjHpQHn0EtbNtHKpK7LPuApGLTJZLdzNSmvko2qxdo544X7t5HZ
Ty78oEopVLUqT89E71x0aw+Kl74MYRo6UCYg3FY/9GP1nSmRjQO26n8XdhfnC/K4Mgt1zpdmjLak
nirdcgVqM/3wdP0rrsQqGmgWeYyl8npetn8mIF6a3yU9gl3PCpR8ZvtZL56v21jZKfAAkKeAC+AN
v7xRmkFuRjkzJ4eMeuCGF8d9oKJ2cN3K6kourMy/4mKrhl4oK/Q7BydTy/tIQT6y7j9baOxdN7P2
uqO4rkEiJErm+/H0NBRbdKZhfLKe0bCATRkVyFO/E3fxDmrCDT9Y6whCWgSWj8ekaLxL+rzBqyMw
HtQ+TrNUAvJ2vms4JQQMt2Ad9tlB+mIpu+tLXHE+k2uSgS0dJlnVWjhfEyVqG1TYbAT/qKIYGY4U
hwPeWMXGnq09skymicHYUXyEB3sRAWNUMn0URmZBgGFHIclBJ/hLc+TqPCRuBiztXyyNBitTgvPh
Ih146yTQ/VmCGvDKUdvvgXiLmHsEaj7qio19W3FGsj4J8M2MSAGT8taOZaU9umokUQgXczUbGlKN
Xu4M6cYTZMvOIj7ViR5MTclWFag8QN7JXBgCTfdiru+v+8TKGYZUh/7An216N/IGNUsCra/PgpQB
wVM/Rexb6TZStS0j879fHGFUOBMLHTIcz0Lb59vQbXB1r/99yFlwbsV4h9NDNyhP9U7i78sI1VKa
jVjG9e+0Fh4sCSb3eXAPSulltllNoaWUWjfOHeDdPIgVH4anegeJtuvvt8ohawtCSQUgLuWX90oP
SWhl4EUxJsbnUEL3qtvK9NYtmBDH6yBG3wGuzMBnBMPTSbSil0a968oNhPyaAyNV9/ffn9+kF1te
UqWcms6E8DQSOjhgmYAu9B7SWFS3/4ULy+gFSBSr2P8lHhU12XzqJq2DMDeDqetVtL5v7L3Cj128
NCj7/cfC4jQqvororcFiSutDN4F/Q9+4rp7G/oMcHS20W+M8cEsTNt6xRUsKThm/2MiKVv3v8jcs
IpyARKwiyKyy26u/Z3zoj+6c3QMrOvq7TcqNeUHXFrzYvXoczUnRjZm3YdgFTvBBdfOD5TTq/hMD
Ig5FzlNse1uDsetrxOkt5lRlFYj2W6cZTaWaLIk6WXJrHkSXNtyAwknyOmMfpOiwdWms+ah8YW6x
rWHrC0LQYC5LKccNdhPGO03d2rh5Y959SxY0c6xCqrAMHIhM5FNTdby7odLrn5qT9QwdEd8zdPRn
6leSo7zSPXoQPl732pWqz0znM1eyqMsRTN5+zLyzysbvOeGj3xmO3kfJTRFWcBuPFT0d3/B2KsQL
D4bpbbEHrsUWkijENWg8kx3Ox+ni7CtFEUtjDudi0zEPE5JnVM/X17a2c/gHFzBtbWLMIr1Qa1jz
1IpbK5bguT725u8xljY2bsuG/HYV6JsmyM/FSEULTf1dsaKP6qgN37qi1TYsrfr95XIWH6yu4kmy
Gp5V3R7FYLgPtXtUIVUgdpk7op7uXP96a/vzJwNkUABarCXjRhFqw6AmBvLXtcEwcWYwdKOgs3nd
yuqqdJ5wNBPxA+7Mtx+wbYfatGoFAQjGP26SiJEVPSq+A6TK3YLXJbol+mNtIAsX5bW6T6a6eqmq
TEBSWTC2JhBX18xtOpNlQDS5pLhCjKWjqciPkZCTr2kgqlsE/2s5L4FLplmiQRgLhvjteqmGRpBU
4JR1qsfQtXl586UdeljiRQFt37I27oU4zG4ESW7uEtEKPimxEe3LIjAB2FjJQ6vPTb3ru7Dy0OVH
QXxFw4PXzbL8z0mESjrjNa0e/mLpV+Dw/B+mx9/fGECcZPRFaDyST5qL01KqA5LkcjpHOWlvHGdG
HCeA/p4B+ZmiUUGA1RVvshdly5lXPjuWFTj5EKaZn6ELy3k01TQf50xGRgg4FQvzoHWhauzSQhk+
Nn3Y7WRJzzM0mrP21MJY8KswM+9V9MbhR8y8DOOIyGpspKTvo68Fnx58YzM1oUkHbeEMRqx4sJYD
p9LuZW3XBF/86hh3n32EMxCEv77J70MV5G2UvgnzFM7ekWOKw6ghjMgTuZ+py1vRrsVPhpe51628
P0LcJ4QLy1JRdUEF6O2SelrTklgRpUZKTHUl0fKUN0ysPIvJ4mmRQc0DmAR6nrc2aKzXSYP8LZGw
zW+qn5Ltu+aucgVjN6QAjiM3c/45/vetzYUDxVI+muk8zzRZD9H4JPSn699tc1GL8C4i8l5CCcDL
Cs7n+TEsmq5xX+7K00TibcOFcV9udIdXPOLNd5z38uIKTg3k24oI5PYg3uf53vPO4vR0fVkr7oDA
DxX+eWQD1q35J1yYMPS+KPW8nxwr144J4hSeWm68G1e/HCNK3B28JLCzOEU9aA5V0WPKZXbvztxG
cnRoDLtjCISQAuhj7ycbB3fty9Hdh86OSRCmJBYmm0jzQvqZo+Nlr2H6w5d/D9XLP/9ytC1ALtEO
JmYunFwslaGuG2F0Eq+xK/XQx1+vG1gLxpcGFh4tDVnJHII5OlGG4rjk/+797N4bGldUMnEjmVi5
5ukpXaxm4d1d3CKGOfLBCAxu9kX6FL+oO3GvuAPiz/+mcPbW3MKze4SlY0vpBsd4MEcX5oXmVALX
U23jsUbId3LV/+VBtBLO3yxy4ewokISJMi+SXhMZmn+OZvZh31Ub/gOF+5vgrD4lBzRCUnv7ilv1
ScZ+AcqatDmX1TQ1rCLLDLlMIsWxeO0lJ22fUi0ER92hGnYyzrzIoJ75F150YXXhRVUU5FUBoNXp
6+luOqGvYo8jeZqwVRRfX54+P7A1Yy4ZvI0kntGoETy+kEfFRz/4qcVnv/95fS0rTWLqdqRgM7JN
hSl4sYF5VkmtMU9gzAVJZLrYQv8wc+ky0bwRe9cC40yngELszCW1zAMDqZZLeA8pqZn193iy9l3v
vWwsZz5Ubx+Vf5rP87mbx+itxXL6bAxBmWNDPWifIfY8CPdoPM1yqyJTgPWnZOOU/6FRfmdQh06X
8Tzq1UuAF6Sz3RjWFuOpsFWqjnY0oKv9NMI2l9ntXfgyHMOv/rljUIeul1PZ6k34TJsDraEspoIu
3kauQGK42/gOsw++/1nw1s4IF3iLFjl33RSW1Yfcc+JZTRhiSyBaRVXnpO7bDMKircLI6tbyvf/P
3KIuUoZaFYU8bR1Buc3S06Bt1M3XTgLZz99/f3H5FIhVW1NO+gPe9mwFwadxFPZlspXxrN6r/7ED
xfTbE6cFQFH0MAa/4LtM4v0Bd2XTDsFgV02hekKXnEnL63u1ujaDKWpkokHRLYNYOY1Sopncehr6
PZHXPujQaEvypizm6tEAF0yTA1wpI/Vv15Yk6M2bgT7fR70bfEkBzf4AxPYt3/1JHjdW9Y4TjNQe
aNd/zM0/5yINKk2eEVbC4KR6SBF6zQ/0yLvULv9cgeNNcNBf0NLZb40Cr3rihdn53y/MpulYpcGI
2agFmtobTmb+4wruvDAcYWbCo4e4OFpqA1VC2RCVKRDdt6l2ZlsL21O2IA9roZkcko4y0oPEzWUi
GflU74WIpzkksbcI/0HsDyFtyBmuDrG0sV8rqRGU6qR1c5cPusxF4BwkDp9ntGSUPr2vcm8qoW32
oR1ZWzPiK/7+xtLiuRQP0TglA99vEqL4lsl/9SBZg3QI+mSrAj5vxSIK8vab6dt5/hGkF2FDT8Y+
E0uyk9Z8zqTvevGxFRVn0j+kMGZdP8Vrz+1LW0sGtbitkZBXk+EP2kqHlF4C7VruW3iLE9c6tdZN
1G/YXNszxhjm8j7FPkBlb329lDPqpzLPW1WvH7tKthPLcqXiZ72lB7K2ZVQSQBkikQpIapmYQ7Ay
yuiQOIpg3mup8qiE+c4I0i0KHOYU3u8YnXPoH2fYO6NxC0u9FQ5BMsG3TBohHMRee/BE82RN4X1X
aY+tNpS7nIEoNxvLyNEqRrJMv4GtceT3xAKS7pryIlTiOcpQxjO67IcheR9yuvDyKHa7QFYrt6QP
JonZXR7C7lSkuziob5DWvtc76O+SVEl3Y9kc/WIy7TEbHtDYewiU4Fsv1c0ulRECmxINKL31Qa8F
5Ems7jSk3o0amPedXLmG7ukcGsNO1cKz4V7wd8T1m9YK9ynaQiUDUHqXHlTKzFXen5TO+5gx/GoV
SH6Nkdv2vBFS7+gDDjMK/xCEMpSU5cfMR3cv/96E1jGfRfkE75jxRM7k1B7as1WXJ9PjHc3IZ6eJ
vJ0gcVHa2zI5W9CdV+HRNF2l/gWjryNpj37g7ZUgtQWP1oU22BlKvmXRHOXs3Pb3mScxcw8+PhX2
rX/r1ZyY8Jc85fdKA5munj96ZX9LG+uWEdtdK5bhfrSoZSUFA6BF9TAp0s9ugBin6U/eIO78eh5C
+JIkz0YyUwtT/kZfLhLIh9I7KzXtSX0ITM8OVMWuvdrRw+CUMa+aCarDhOQnsfZBfZ1iP7eHykKL
8GPUm7vG+pB1BMQg3jXATyu/PaHqV9o5iE47aGsnk8sf+ijtpY6eU6IJH2INlXPBml6adj4lFIWk
/iBOBTxV/cMo9s9Rbu2p/57rKrS7IXoIw8g2YO1Tka6MI9T+2q9GMezzrHHVuLeFQXStLnGpLe7L
AZSC6L3WibLrgvCcSgaD4Sc/Uh0v910vNWzVH14TuTlKRvDYmNXnCYI0UfLuIvNHrPERtBhvqT4M
YcdkgnDO699C1x7LXv0pdv1zFxyyqOb/Q39UOw/tZSZfytHWkurFCuqHuH0Skuwmzd1ENF/7ARlN
L3OGLP7Zl7Tjo8AONcD/aWp3VfbbS/PvtQ5PXxDf5JV5ZvZu33qf5QT4cBgcwj7ZKf1od7G2A1r8
1WiLXYuMqf8q5tDlF+VRmIq7pNFcOQ1vheZpbOKQ7avR/6j3zVQWdkppogxOWk0PSXw00o8CSMQp
9Z1WOcjpzxy5zfo2t/gCyTexohiaqE/jQFHfKO3CEu+kMHU64UtifDTbuS7Y7ge68HV+ozaW60uQ
XWi1m/vpQQwku9CfvDp1x/xcdv2tF0+7xjNdXS9oPz4z1HMo4mOj+25UH0x4HWqL/63GXR58zrIH
tU4PKG5+KuF5T7xk9mdbVM5a9jEOfmv8FwUmWhh/zsGQnY3u3E9MgTZnxmJ2emw4Uz/ZY/GzHB6i
KtuB0dq3MdN+gXWMhx9GAuX0WB0GkBDNDGZCNDBMpF029K5vKq9S0TyLefsiReaxUn1bSgo3Mb9L
XuGiOeymBoRPs3h9X+3LGCJcFCH8oPo6FdJdafo7KvdHIWz2UW58FmjzmNFkq8HPsmgdz6ctmQ87
o95luprbSf0sacNTrmQH3schOpR6+6NV2pMZnHIvuulr4zbtlENvpc7Q/SyDNLZ7U3gO1Xw/qUxl
xscxKOwqQfLYYIBliC0bNkRsasLRKCr6y2rwEDXJtyn6NCi9K6Q3RSL/Uvzgk+d1u4ZqThscdV4I
avm1GVgrIAH41MJSfy05nFMZO4Fe31gcrm4sz3L2EvdPmpI99Jnw5Bf1uQq+60G7t3hp92POoUju
slS+j4LqJWjPsYIIOZh1V9Lj8W4qGrchMoQ+sdIyJxdl5bvBL4tbuQrrG79pNLtW/Pg+zZWodXNo
RW7DKUseOrUKbtRYEk+tL2aiLRhF9EVDEuCmJ1OzjUy6KRP1ixaO1FlkQeGG6H4GEg89Hxm3wXpO
NQodUWZ9LuLU7VLzsY2Vp8bqO+4yfZ9ohWJXDDXqSnqT9O2+kg5NWT3oWf6tbGrYV8sfTWTZXnGb
ivFB12+K+tmIe/RYxeF7JjfEu1sj628EpbONKLFQCYGQMBuL2C1qL3LL0pJ2Uq+FOykuWtuPxRuo
5csz0qaEx+JXEjcKEsHth8yXfsaa/Mr0r52r6osPe5pgGp9zo/zZIBS8A09S20HQPURB/BC1dIXU
1JAcBprkg992sy4N7EFZOUU/wxziOmJZWjCIVc2+FaFT6Hh9FP8eJG20QKhlBKsGtvtdK4OeNfMx
3zd+GaK85Wv3Aq/5cyHG/U2qyyMCVlPSfDHyJDjKodLaWlokTgvTgKNWswohT0GnComCRpGCbq4r
cCew7wQEgiRh9EmiMa9IqS2W8bg35bF0Ic7QnDZVhCO0s/pHcwQ+nNYjdxQc6ntfY5YB7LpwNzQh
M25a4h1QXvH2QMKSu0RrpmNvidCHlyFyFIpV+HbZDfXv0NfAI49yfigjOGmyMqOLpg/DnZL78a1a
ZnTq6bc4XWJWT7Ef+7cM9YVuqcTdiWm2Zh/HojLhffJEm13UqGNl4I7Mh3goj9zPjtgFrtw8dvtp
6PxDqgN1LpmUu1Mnffhk1smvoGtuW9Wo90Ya9OdkGm+BKe/CMTkKWvwwhQZXbfMj95vbzkc/PIOl
KEbDSMsOcZZmpClddhCNX2hWuxackJCFhXtVrfa1QnhNpeh+UOp9Jneiy6COUTuSEAofs2CiutF0
ykmdBsG9nka/y/8oQTE8QL2LBBAWrkXGnteNXIYC18ZUCLJhS5nevQpM/X2O/X46JjPOaGKw7y6p
p/QfQ0lU5CAtcEUaIy4wEyzh+aY1GUM80sjJylNykt2YFotZocQ0sywJJ5qF1xf7rkS8MLjU88wH
fSzGHOFjTJ7mBoh3ym6SeawUtYAtiPfyZYwxGpHSH4yyBTh18WmVus7qJoDLJcr80FXaqbdzuf94
fUnLl8LCyHL6bpAnxbOGlLYqMsPNTWZ9UGiKXbexfPYsbSzeCF1aZWaAoJnTa8pJT6NTZWnfBzP8
oUTyl+um3mkzUcWgCz9PNSMqCVxk8dhPS6vo6pxz7ilnbtKjFvZ2R9Itm4+K8VoKhqMO34d02lji
vBeLh6tMj3TmnES/ArjY25edlLaoRtcAqxTrkPZfxeR5ynuX+g1PPdPtzC9J+np9pVsWF3UTSR3B
kcUGg6qnuXHQHGepzm1OkLUKG+hrlILoXDGbsixqmM2oDJzszkm46bUofxBj4Z7gQ3Jfmw5ahq4u
enshlBFGpVM+1vd0IR2kuc6g3vf/eM2UbxjnYFKe864uvrKfRgFq9bLoZN2UftX6OjGdwq982R7y
SuZx0CnyZ6tXwu9Mu4Hnj3idHa//hOV5wb/e9I7nf78oV+mTJ2ZxAjaiG8mOo1SXjmFbIJXcmeaG
T62ff0pWxFfmBJdQYCnqBjkQIf8vkQfnzbOTu+BfBLQZC/q3jUUdOK1rsbc8VKIQnWWWyw3Ps3IT
hMban3nnLQmAtQAKAR81U8a2RIAcix1Mk4pJsc7vHP1xxqbPWLx6V9/6MEdto/+We/Un7lwYWxyR
oqn7ibJY71jmaBNM3VzgP1FFve4Sq/tkyeg20U3Q3knZjpqQD10BpfEwliDFeCb74YYrrK0E8Bue
Z1ILFpeNVtOKh6HU4eRVyWMb46zg8t348R+vg5MOVgEuPcgMlgIblSTEPgo1rUPlKLaBCL9OqfXz
uo0//IeXgZI9oWg+iw3Dk0vjeHEXlKGVaozaIPHT2qQGjGTPmisoUGo8dW0Y7apdcj8TQP5ztlBM
43OMc0KMyDYt0XyFLg9KocNzmUVPgvVFAL2Sd1u8w8sK5mwEwCDVV74lo/WL+NDnamiOZdA6AnzT
Yfbb0A9F/WTqP8wu3V3/litO8cbUfO1ehKIBXH3emZiCNeWrmkr7uI7uq2x8uG5m7cziD7AAzrCk
9/A3BIVSLULV0RnP1al66ODpnJz29C2AoewfkyirxHXGfAh5APlxxMX9bdXU/ZJInjOsuT0Hm2Nm
Q0fhkHbvqRZt9XLen12uERCe8yz2zDm8yLG8QpfqPg0ZgoVPQvkabnK5rhmgPop0JyDP9yyVmVLH
tVAWEixUnmCXOrg4r642LqUtI4soLsNqpYc+RuIyPEpacVLNLWTWihdYEJdyePgfhQbHwrEHTTKK
Nsxoie7+arTNKjgdkIH/hUVhbUGztjzzHDNF+Lsmt2CqgZqSlQaWbaCGl1Pkve7V8yd5G4dAX2gW
HUNSCf0dqHjwu6EcDaN1OnlKjqGf/SQP/jhEou8UXhvttCl0yioNN3bqXddh9u8Lu0uOtXjqEsOA
a4U/bo9gpvfzJWg4CMXMRJQy5Duee32lq99ypqeRWSvY7cXG1bU6mJ7GFS8H0bmcfsteuGFh1Td0
bg74uGcg1RLsBkNdP5Ytt3p0gsBm+Bkh7dfBKDgcigka8i08x7tW5Z+PeGFPfhv5lMbo9JxD7YjZ
fTyd9McZBxHtLacLP8W3MjUFlNYrJ9zU+fnj5Qu3IcmHr0mnVcqCF/ECdtbRg2MLYH8+fMvzIt6D
/rspgzrfZWn4MUTfxVbTETasrPpQ9TQ1GCz/luq+/B36SvOcdxDF9gYQh8mrM9vrWiRRWoSYwqL8
XNZidK4l45uVTmRIntS4w5SM3xS5JHH5x14BSTHRHCYPQCTv1Kb7SVablsuwCz24s6dfUttsZOvz
/bP4VpcmlEVv3jKmye/y+b6dmPwKv0aUJxU31bfeXn/OzDVDi5xiiDOpm3S9oXBTjh/SqKT+SXUr
dgcjhE0hsaSq3uVS6nm2Go+o6uigMwUnBWabnNNhsKC3VfidcTbENzJ6QHyVWu72gZ71iS2NpkiF
xexkAZqz1vJtLYjqYzBN4akNpRaBLvS0PyBx3dylflAfp96w7EYb612lFh1NG8pwaeP1R9MSmhvL
q0ybqjByBHWF9JaoUzm3Sv9XPiamzQBiv9d7Q3qsdf1QST0koHHQoa1Wm4M75cb4rBX5KNKdKMdb
T4jC73IkCPsqGgJHyUKEoK77ydpZg3p1prKmJwsMaLGLataWWq8zz9klji4e1LMKF7C5C1JXD4EG
yLvATQBaxLstfpsV94FOcRa8mCk/aJq+PeRxUg6dlnPhTK35q1WjyNb8XnbaZKQFY56uL/O6MYgG
3xqLskYRG8vqnHGQpJe8UYyzYHIXtHKlFE5o+Oq36wbnX7/w2YvVAfx+a9AvAy3zjf4vOLt0bBCU
nZ/v/yafemNnESojoYEhvKfQWbvKZ2PPg8styLTPI7jG8ZhuoTneYSAIzSRSqLxDX8LUzPKB13pj
EBQ1CdVMG62D7ANJT//BiY4AC6uNl9d/scZkEJk2bF3LPCHtLCEa1Wr+itGHlJu0VO61OzpVzB3L
+uM/3zJSOYOBc3LUd0lJoWupoXUU/8bzcFsjKaccxtt/Tg80f8FLM7OrXqT1HhTguaHBg1Ah8RIp
D5LyCfqt/fW1rPk7sgmyzATwXCxbvsNNtYlVmcopEyqnobTstom/1q3uMO10uG5qLTtAyFglmadO
C9J64eoWHdJQL3EJ9TDPi0V7gM8q1OXWmeDmAAvYsDf/veXRIt1BOoT0biZzfPsBk8wYpikgG6km
2bKTsdvFanWOm8oxBfAd/XTrVdqJmtanTCTf95Xo+V/8ghnRKCKjA1JzSU1fWgNgb1JPJzadWaU9
+H+kfVlzpDjW9i8iAhDrLVuSmU7vZZfrhrDLVSxiBwHi17+P3N9MZWI+M1MTfdPR7vCxhHQknfMs
QRfo6PD7OOc3AVSrmwB2PYYwbxbY0MX8ou8S4TMz7lo4rbQ4jJsuZH3jNPExMh8VlI0b5SYZHuPG
2JhqcXVczjSQ3wKPCjefT/V3o1KHtseDzeXKKa8OeXVMyMZcrtxeBbj8XyGWFXei10UFP0d4pmeF
WxcpuvgbV/K1COLSCkEByPx8EjDoc5sxCFAwl8s/APQwrA2DwZWtpso60Ka4ZhmQWVp8Hg0QviJi
0ggZkNofq1vUDe7QrQ8kVfkvEf/IHKpig0QIpiIaMsuFn8WJMhgGClBFyyu37giEsqzS2CcQstq4
8q9M2kUo8fOzJKUM0QylScB+aGKGNZuu2NBvjGYthOBcCsQetBeWYGoCoW1iJBE6S73y2A46AOu6
Mf/35z5es3+CLB5HaTF0A9cq7lblbcd0v7NKP6p+6FsYxJXnJu7CKA2JEoCouF7OFx9V9FlVYOjS
OcZLYbghMtAHc7KDv6avl6rfTVtkzLV1dx5S/PzsE6FZrFgZR8hR/07a1kmAM5LG0Dafvs52K0lA
kCZsqOhgpwJXfRlHHM5wUSK4YdBBd+BgD258VwfM2Ho7fy6t4SoICUAbfl4WyJ6LvG5lndXXGaQx
rCK509L5yjDHY2STI9ONEO6Pd1+Pa+3cwtUTjQ/kcERbMg4luzVqkAGZK5ssfknN0gjVweifEpVG
vzMeoSk8SJHLO5T/CzOa99Nctk+VUprPcEPe0r5bneazv2ZxkUMpu1bTxgTqDGiCao/79ybxcy0E
fNchYYtcKMxzL79kofK+TBp1cMvuVEQ/NHSTovuvJ3UjxBJ02WIPzHaNxKQpIZd+9drdphPk2jLB
RQOlQ+ix45/FKHIFeuG5XAMeof5KoyowLGiNRfh+ADTYW66ja5tMR0EMxEvICKBZezllUWIOXKrx
VXKSOKWMpA7OouGn7PbredPELloctTBL+hNIJJiz3VzpvOjTXNSVY7vcl1bZ76w6rcI+bSAUTIeu
uNEnWzmgYozzPmllIH3y/Htdd+Z9ipP/UEU582AP0u9NXVKu+VBWfkcJgCtgd9z3ULcPZgsv36zT
yr3UtZU3FrW9b2I4GWad/LvSmwYyphLTrikU3ZQEpZ0EL4Ef6HbEh4KNajBDG9mBmg4PIq7aRz5z
+12qWA6wHzX3TCF0R2i5UZ5eOyZA5BCdCwXbdInunlSpVnlrw/fbCMq8AWN0q1SymgigAgjCEtLO
5xruOAO4m4HejYu//Hvaz+EA4h7hsIcTXavNJ9TqiM7CLT712MUKzM6hOpBApLZ26z3x6J1xqzKn
ab0mAXkUvIZNz6iP9sdyhWHHCFFwdC5A+blcYQzqa1JRtDCDHeN9zcygsGuvR8ux6N4ZS8FDudIH
8V9Ur9CIO3CGJlFZgTzLoSxgAsAkexFglkZ7iJjiUCg0x4nlWKIzzJ8JTGwL/U1TrqEjB5+fG9JC
rTb6pWYvZlZ6uV1u3E1XvxocLKHkbhsCBi1S0dmOaZSIJEmLt6F0NOD3051KNGTgIu0loRya+/jt
6x36CXkgbl+WZoqjArrRn474EfWCpiS4qU5Bvy8Ogr4jw+xEPjYbF9a1GjJaJKqJhxt0I0BsW4xs
ake0CRPc7gL7Rg/ygJ7inX7Sd2JkLJQ3uDwrOQ7hkNuELhXO38V6rHsIKiU1JLComoxBlql9kBZ9
4VngEjoSibcMgz+Zw2EmCRgNYEKhVQh8xCKDA7mcMXvEzU/0gCTo8NvobADRAUMv4dVU3wHIBtDm
Fplo5WyCzhfK81j/qIkubSa62qhkPoCKBryXSwCrRakvTraYV2sFNYLHwMfLFBpP6uJelkh2MusK
YKJCI4NTp1d9Pu4r8A40r0cHFGrRvjz+0un1dkd87a0IIBGI9ZhVwRpZLJ1i5hJAmMBVyztrJ+TN
gUHeC9+mbWW4lTQGiSmhvgnvRLSTF6Gqxqzg/YzEXGQnq/qW5FtmGms7/CKC+AvOdjhE4/mslhWY
o+B+yT56hZ593wXdHsDf/eauE/lvkR8voi3yiQU5dkATMZ5kmJw0UU+sz3baRJ2kA3Cf7iC6xxy7
i35EpQZQ4qYDnLjgfY6PD4duIp76y9tZbHcKSQmFUb0GNeIaRQXo+qGZ8F0O8Df5m00Wsa0/xcPL
FRqmUBjHA+xydvWeQrytxNXGOLHf9vf5qgNHBvqfQ4vOjmj6qfc8rK8B3Qi2duLa0oFYO1ApUHUh
ir2468ZdX1DTlmTXkB7K/s3akjXd+v2LpTlMUTxKBk5YW4kdOXlvk+9fHwZrqeR8AIuVqdhNFjMV
A6isayvtXbs4mvEWg2ktL58HWSxIo+GaWQvqLHhntSPT6lvaxs/DEHswtWXe1yPamrJF1jKAzlbU
DF7XEUDultLcSV38F4VC9OIBeZTRTMa/LS7TTaWXUZ83iqvV/69sRq5b377jHm5325Rb8ZUXCxzX
HfDVIO2IVW4swpVDpdFCdLStHLanml+Xjugiwl1x1z51KB9uNi5XvthFxMWWMhNwjXDLxxcbf8zV
TdWA7C+f7GljItfCoEEPDRuwHoFHWSxvjRJC6xzfSpvtEFgKR5eVG9qFuRJ8vShWAkGnBrQvHS/k
zw4EVE6TMms16MsD2E+0/iqvlTtJ1l+kfEsEbGVHXYRaTF3N5SKpLIiPpbq9NweAp2Xq40zZmLoV
fJJ9EWdx90B/T6YIM364aie3s9dBXtyxfX4DOsHgw3YN4HjH8OOnZKPetXaBPA/98QQ8O84sphaS
LeH5rc3RD7sb30eYXqGRmIN3buXBWIDxQqIefqaATYHpVjlff821eyVAPsLaQQbeEIjDy4yPKnmq
pfaHZTr3DTf1Qbu6F5V6IXefu8PL1/E+bjqLDXgRb5EltUIGucz6iAd5/X33o7yFnIGPe3rxrbyx
j0o4HBuYL+mwyc2Ow48EiFqP76lne/T5679lZSVj49lQw9QtDY65i6FDWHLklloxN5nUndmZXmaU
TmxIgdCV/zrUSibF3oTdE8TCoK21LNePLc7VuZcgeKjwl5pVWNImFE2+DrL2LS+iLI7QtmONXEs5
SvPxnW627iDf0Uz36wp3Fyo7iu1a5CTD+7GTA0vy1Gne+gtW7kv4C0CGFs4JAE0sdpJU12MBJAXG
eYhDM4x9rN7deKUdt5F961P671DLJkFcFnmKz9u7sf5IDe4keHv+1Xz+CbF4HeOknWZ0PHvkBfsm
2mkuCUE4xJurvY7etr1jxdmz2BpoG+EdhPKpkGBbnO0krlC6SnC2t9Lgp9mpa74P/b1sd460ZRLy
CeEtHq46Luim4F3j8bOINWak7aBNDZyx7gjH9syjrv3KX8YgCQsPosrelgWZ+PSfRvdvTAFKN5eJ
RmnjHu91RBSuoP80v40A5qNbS1Ds2q/iLA4NbZrNuNMzYBdg12kHWQC3kGsWDEJy6Qi21UYSWUto
Z1gJPF4vx0VqWGDrtANLrtcDAl3lun/sSnrbkGCGoGqsgqhHnUKwm8HgnZUazLOHuXiNht8Jf6jT
65i0rqH6dmw6sfZG5rDrXxri6eBwZfImfUZ82MX0YEHDKBucCdxLlt3z3oyLqMpx4ACN61XXBqAd
UwjYfApUXx5yzzpKe/L+9UZa2arifQ0hPwA8xXa6nCKjlFhsqjhfEwoi7A0xtwqlK2M6//0i0Z8d
ooAaqRpYMugaWW12ZZKidNWp77yvR7FyXKC/C3VEgiY6sttiAXfdFIFthfZ5xbPaZdw4DNP82M3j
vpOLx69jrc3YeazFIp5YN1XDgOqjyaU3WTqkkvz2dYS1dQBUJyqbGvqTnwxVCK3orEcCqKXfS2Az
zkZQ8J9fx1h7rONu+yeIGObZhwFpptdrKeqx2D6042CI4Eg+LsAAkApq2+5/jLdYaFHeUIAAWgYV
/H9UauW9UPxVPYEL3BJ+WqurXIxusexQGMgZXONwlivddTspUDKBbkuJo4/1nmnkRxxRgTV2Hlcp
xK/Ku43RrmS6i/iLBZnVHdQsCBSAhRfYAArcc+JJrvBXLALNvEHB8292AFAWok8En5fl6a51JVi3
HPdxk1u/rNIOKAj6NYv3g27fbwxubX3iGAQUDNVH6P0vzt4+zcCCJah3DgEIlnqQHmxXvVEf/6lc
8We8Dr2/Wj/Au2N/Q/oVWluLbccVOhdcRmd4vmGtQ+/HXYJzca7d5B4F+E1TsLVTGMFgDAZBSg0s
gsXZ0bNRqZMZ8WBw5s6e4jS7+pm9fFSsFbff5buJ+V9P7FpmQaUTKFYbSGuM8XJLxvDmJhSvCli5
UYf3+37rarH24cDQFGr2opD0icGox2w29A4d1KKy3bazYJ86WqyIHVuL640VuXKpAEgRbThdEQ5x
S0eDvM9HogrxNbVqPSN7L+rHadxPymPSH5vyRod4wX8/fUING+cndgEqVZfTp4wFafGYxy0mS119
2vd0Iy+vjugswCKpQAU+TWYLmV9I3kI/f0d2BqSE9P3/No7FMkgHAhdICbmLdsrO5uoR1hBbb9vV
lSAUYoDIgl3hEpqSjr3awsdUuCKmvwvhHEjDxh3CxpOe2t+jl77QYHMLr7xAgOz/gCKiH2ItgWdj
hkZ3qyIpQvz9yj4msH3EXcfrbotgC2e5diEA8xMdQrTNobi5mEOIymWs4oy5ZGw8Ykf7uBFnaR92
pbn7+nOJxLO8tZ2HWiSmeZ7Qb05wazMhJJM0wJEArR7yxgzkNn3sLFChO22jyboVc5GcOOFVVApW
E0PR6a6w8tJF/QFAalpCyKBPpaNp5/cja2Bq8/Vo13LU2WitBbqkqA0bKpm4wpNolwyvfbcxsrW8
C8ADmp5wfBVKx+rlLsaypLZEkKOExx/NvfZB5PkxgGaPM6PG/x9UHlf29UVIcZifXYWiyIaUQYtM
1c9QFqW3Q9E5jXpkNDTV0Ejum2wLC7QyixcRxc/PIsoyr+SuQ0QK28yucuZk64G8NaZFMiyMsRx0
BdMonnRlgE4/5Lm3K6iq+ByL1X8xkkVO5HJrF+2MOD38TeFxnsRe8oILnltTNw8kv/HUwHxtd62j
PqBw5fa5/x+Ujlf/ChM6b5AvBLZySc3NdbVpcxuZWd3ZP01cSGCP65gtXIKBsdqWil1JZKIo9+9w
iy3fpcVoswkZGtT5xzqI9vAKdqrH8rDdIVxJ1BehFju9aKg2aRLeT1U+H+Ske0pr04vHceNAWEko
52GWtU6J1gSVfuAHYwkCjcptMzyoSZhPP/LimfH7/zqHQEQBws7Y4OhFLq8hmTXTYdLR7pk59F4y
x+g3Hp1r1Ta49YAmAd4nmK3LuweJmixTCvQGRcdaOHcOb/2xd3ByYw8Y5t/QFi/iLXaB1ko2SwoN
xLg8drriPtriQ6wljPMBLc6zvosivYUZjTvZc6i3udNB3Ovrr7L2ZroYxGJVV7xOp3YQKjFqejMU
dVgZ38f0WmHfijTeqWW506mrDQ+yvCEIufYWvYi8WOQMcmMm3veQb2kzPwOwuJtymJ/WjqneReON
3f4iyotlvxdKDzDAxvm9tsPOpnYJgStNlvRSW+P85tfFGFYqUAbmxntw4/N9TP1ZvteYEUPQl/Su
pR3z+kXpt9L9GorhfAo/pvgsQpkTIBIrrHhQo2CUkICpm0EgWHEVsu8BsjECGqjlftT2xfP/tm6W
d0nZTFRoGWEC/9lsDbqrTu3bu36XBtVGsNWJhCCcuLkKfPhipbSNjC5/JzS9ZmfugR7K/gbtArSQ
IPWbaL18ekaols7sXsJi7HCcGW75oFxl7+IEbf0MWne7Ish389bTD6T+lYNUBRQEtC5wMz5djquU
qlMxUdRGTQ1+v7G2gwAhJETt2FPKu27onB4m36qcwDpah9nnqObFD7uS71WJv3VF7UkQrCuT6Rc8
Lm+zZgadLfctu3kw47FzBv2XPGm7xoDZAWTVC7cBgAiSBe01mRKnl6GL0qj3SgZxYyO1XghQ/r5d
m3gSdHRnjarXm9A3ZBBgBLD2qgHmLCF8l9OIn1A5lk+1oaMrZ0gQm9Lm2YHC0CuboveC1cSPY4u6
xWQzT9NyIwCWTveoamZu3FSVgwz+zaJm5cpR+paVUgrNwug9B90uoFMLfghwdhwSWHzkUIdWKQss
PmiBiZz7mkJ00aNQQFMiU3X1In6oJ0nxM2680gkKf0SLoZwWdd9Ump/aqnT1GPm5MtkeBX2H5Jgc
Dl04a+pj8BhIMBrR5A0aunz4PQ9J1ISUxZ6VSddRwX3IQQeJJB/0ofRzvXrkVD/1cnYyCrmCo3f1
rMpR7LBRPpjmeDPFdQiAylWlWk8UR4LO272qs13carNDCBiEfDhakfSAOtFda6YHi0HbKiv6363K
YicxyVHT0gdwnp8gbxw7Vi15cZKHTd1dQZ5NciqKmjCxUU+yJ+k6a9QJAn1gY0iEzN7cye1dUyvT
97If7mcw3p2aTzx26taKdm1tZl4/Q64zTWLi5tI07aI4pju57OJrJY1/MdIpjhGx3JHKyQfYH8LD
kJXziAGYKWDfxJ0ga3eIEx7GUneAf3EEuUP47+htC24NI2/KkD/XuXxXadbJMJnpoN31TSspdbRW
vULps3+CnxNK8jAVcExr9sxGPhhqt1enGmAG5RTpeI6ipov/Q3mDuOqbio89DvYDVkvmGu10B3MW
X5mLcW8CSwtFoalxkoorXqYVg2/Ypj+w4kiS9sVo5tTHp5udfAafk0/d7VBKD20L3TBApoCVlHTy
mFYYkRIZVthMyY8BDSx3EEKYMxCSVx2T5CBWm+x24Enl9Sq0LllJ3vVsqr2uksxTUcxlqI5xFEKc
LfplDlRzotiGxKZiBZ3WV4JAVrpaxO/x5xwSJv+iuXwcLPYGwdh3WNr96uwYy3NAbqOTfVIh1YgO
8LNFqocymyVPnlCsTBX7gcytz7L0V0+HqzTXD1nfXvcFeRss89mU+FEZlA4CpeZ9pra5a7bsXgUx
NZeNq0ppvCQleyiIPaQcjyy526VJVDoaYXdyqp2I3sB2lTf3fSJhFarTlQafm1LRb1GUeyBj+jhp
EEG158yPqP1e292xAC0ENff6YKfw/xrQSIEHOJXQprdYdm1pE/HGhD4kpLkpqvZV6eXKqXWQD9PW
aAJh8wkSqY2+dkWvgLS6N1Na+tAGuddS/QRQouZkbbXTdUiFxsX8fWxIibMaUkOllNzWtDMdVCpr
L45RF1SGHsbnkWlA6blMoI5ozS/xWFx3pHzO9GwE17s5mH350MvdEMZDAl+ADPS3cc6Ez2ztWnbZ
QucT1oIxGzs/kxo/J2U4cn1XQscuIrrkDBX53fFZdiEycWgmo3WInHxvtPEBrmk+ANoPxti3uAfO
jkHlq9xA4lZYLT/bqfKQRcBsjSTxwPcuQjUzf3Va3joRq77nCXmyEhu9mIxwX1XrcKrHQOrY6EQS
EhZVWqzgNMvcTi1ObQ5YG6jABBqg2IEKxRaY+bHmtuz2LXQhNDzPR9NjcRdkvQHBMsj1SQQy/gnZ
pek8+W3T3IIQ/srrQXdhqz44tNMepIqqjmrGuGOaJpRIbVTTqF69FpF5Mmz2IyMJ8kbD92af/caX
GX28nQ1YiWK+p35uIUNJY0yNoQfSAD3VxnJbXCprot2TpHqNOt2dKfNmRm60kQSK2dZBPJPEVzQK
EUmKBMxviaT8ymx2P6qSQxL7OgfZwlET9QcbgZqx6w52HNLYw4UG6GVCobopZ1nvdZmZOVC3deNW
yp6m3io0R001UIZJgXouKDFdNXoKcinMs+Jy8O0I/9VWs9rLLPqM2WyddOhucpvfVVL9sx957RbU
eKOSBUFPAx9Km3LJh+NX7JSWdK0Ykg7dYa1zeKLdSVaB23F3rxTtz7EyD8WYPw6tdqWCze60hfLO
8vIdglZAGPT3Ri57XG6+R5T+zIbEa1KOhai3gA4ng/mLZG13o5XYnhQJ2+I/bZPvqM5fjc5QoOcF
450o7p1Elh4Yy74bdh6wrFKgGkyExLOJTrhca04Txc9j31/nknalmN1PvdLeIjmdfFlWX4dYqoNh
SmOnSPXbKJV+WYq1g430rlToM3rsOBYV6xbY94Oazns1NaNw0jvqqBU9gRvEHSwKoZlaPMvSHPbS
dDdkxY4CW16i32KrOSSO+/fclKsgi8z6VNZme2gLk3wfO7gIIo3qZFcXZRFEMH1+laOs33fKJB2z
aqBH0kJmMh35a8lLCB/Plv4wMI09qaSuTrlpyXtYuhNn7MfyZ64yfmBxBKmnGKVHSLw1vy0pBUXC
MGvjfqpnfl/qKjvBwdzY5XWZP+Q4lsM00lC4aDr7VhrLzmHRXL4Bi2iVTlfTjAUmwWNrGiDk4dg6
UHxWnNEB8tGTTZ05x4sv6Q39VoZeMURz8/im7eh0aAEnPo4mEp+FEx4MlGlUPLmXa4hsg6ASln1e
4FaH+2sWQSMZHJwRBuv8qcv0g2yjs2ECfVNovqlhnZc4BiBw9zOV0aBnhbkbKijyaukNPIxw02Jl
4jSwGjOyzJNq/QAdAuIUdX9TJ7QK2zKfDlOTHcDaRM1Og1x3CeuVKy7LL6YEJuwcucaA82wc3IjV
DjSn/J4rd2M9ehBwfYHS8QFdgqPFqsadDCCeaAlSSqvl14rMU5RzdD9t88bjVnXbyyZoodPvHFTm
K5I2BCxmC6pEavYcqUbt0bb/VsqM7rmJknOREHXfoi0MBKsuh5oM5e5BazN3xh4NG+wEoWANyGZR
z/6YtY94/VVPcj8Ux0wbuV83teRbQ21BELZRTpo+5Z7UN6VLR5UeStUEMa2qoHTRs2PfyoFuoNzd
GxmD2GlW+k2OhTrTO3C5E68d0APJ2lnI6rY3pjRHDmt7CoFP67um4gHM6zub2R0EihOUYtoWa4Tf
QDg09qCRDkl3QpubuSnx8Ofg3uivs6K/QKXXndLK5UkXWGZD/SFCv2UeaeEqZYz3y1w0x5QVz6be
PpRVdVKLOXXyUtq3OfOn6sFqLa/UuTdDjprjJHKwuQDzj23Ds+30dei1HvSaX7TGfi26B3tUKr8p
rR3HOSxFXaiP6s0wyUEll4DmQTsZShXY0RlOzRgcFi6kiulr2WkozpXsfdANpBBzV+mZlwB/xFoc
0VLljnP/YNU1xEQjnTulCWODSOp+U13/BnF4x1Ch+DvbT3PGv0mzHDBNfxzVOTnaM0jz+UBChSuP
QLmnRyi/vuMENWH5A9W3PIYGswBxe3mnAhaQNN9ymOB6MScKeNPtTYJ7Gw5rSE4jbYBox3LF4WP/
Le7i+1RDUThv/TKSR0eGSbfTU/kQdeOVrSRhrdJdn/EAKh1XQ6b+jKwY1iox91ozekgM445o2nWm
Q47SMsOsK+0wlrNdO5nHUZe/E3j3+SnEySC6pr/EuAeia+zGQ4Glnrm90j8MkeSZk+SUGlSCcB5E
SGMVyFZGNjlACSanboCyK++iu7Lp3nHWXuVjHMQM12CJ4MqfxL8im9u+1BKKd8h4V08iZUIvYdAA
W2hHryqBDNPMGQm7DTII/Tgdq18bSZ2h701xEZPvi9k8WqX5O7Kz8lqp4Dg0SHe0TjyrNzTcxksI
ZlcxgWa33kMDWG9gxjnlON/t2LdzzH02qMhtsgQ/8yqSDz1uV87XtYGV5zoaMDL8ChUZb1tD1G3P
qhKsxC+GyjIA17OpPREoIPsDpn2D0b1W6z5/Oi+itEU8ULMtQaI44PjYDeEYQMtgx8L/ejAoDPx5
oS/aBAm0ZexcAVCwNnNIMLMesvps8r4Osl6Fs4TUmlAk+Ix8xCLJ8RaD+g2c6ar7EtJNH44lh+06
9srXETIBEBsC4tr8hAhUSVxIRgOdnrI69THdS1a8UVZera39ibAEAs7oXhIugRFSyFiNvCCoLaKU
MsEdYWPaxDde9iHOxrJk9SfwtR9xBx5cdpgDM2h2cAG41XcyvHlYuAkvEeXWz9FAZAOWUkHDWfz8
bF0TGzNnzvhISr8DSq+DIDkobfNRJQ65nq/TK/lna0HzCvbL3hbSY/2r/Ym9KNMWmWbEE1F7VyrK
W51btdC4pFvzuRVlUWjjeaZPSoP7TbZX3cRV+S7TQslt/Qm+9CqspakPYsDfaIUIlOW/JtZYtBe5
GunwnMDRre3SkJ3QIHaUgxHITrmJRlzNGmC/yyCpgiK4hHSO1RSrBfDbrm3/BNoDpCuQAYIc76gn
KyfP2aAoh2lI8Y4Dx31rl4txfF5Af4IvGgYA40KVV0wvS56n7ihP10lzMAhH6eRbg2oMrvJeom8U
T9dWLeT7UNJEThYM3ctVywsA/RQuEtj8ZBpvSg0N+vzYlvdtU281E9b243msxSplMyxftAJsz+kn
rN0+BJHZT5jWekUQB/rGdK4tVkhsIGOqGlSxlu0e9JJQbEmQyJRS10PUTeAB0xhs9xc55jzM4qPB
KFhNocsDbx0U8ndCOSc+xVfqDe6WIF1t7fPVk4CAu4qQ0HD6BLOySGFVfYamgXDGg61M0IfCuRuK
JeEW12Gt+HweSnzNs3xWmeU0WGM2uKrk46xwUCT0UMpyIt0KNiZxrXdKQJwXBw6cGZfdgt6ux97I
MSrdGbzqHiYPH/ql+X0OkuDXsdZOn/NQYtmcjco2kt5G+QGhRgjZwiR6uOrxePk6yOraM7DyANyC
cJO1WOipJbHOQqHTlSluWdrjKH/7OsAa/RY1MMhCwe4cSp9LJFo2G5UtC71XsQ7QkAiA1Bw1gDWF
pGPpp3UYe3dPG0HFZWaZoM6CLk9uCpOCWm4RlD4xv7nuYEkKVQ3IJLriSI29LcDO6rf6M8jl+S0B
CFLIKbaw1TG4y8A9iaIwk5v+34wLfGKIlmtQA5YXK30uBlOnjKD3/ADXi30ZxD6TnBF2FnsCDqXy
sslDX1sgYIbDGEGHJDUsLi9XYV7KpTS1IJmJz1eEglNTAT3uzLv4HUBGTx/8rfvJ2mQiYYDnISSw
YXJ8GbLvxmHIoOsN3PtP3ULBPgLKHS6rX8/lahToVwgdYjDWlhgreLhOugS5RtdGq7ht8ISdIPLB
lHQj764lJ/TyoeCMqhXEehajiWwlikzRXC+bE5N+DnjDapPtENjSfT2g1S8FbQJIYmvCnnBx5zEn
tWxAKwZ9LnlVx1CUv74OsJrSNdFdBHsfrEp7sRZwt5cKsEQBKT2koW6DM0zdpgLFPPdRYN7Kf2vj
EUgqobiALtwSFdO2kpFGEW44BX0YsmCqfm0MR+S2ZZLAnjVwYQM1+BNBLQevHvIDogh2hXp5CBCQ
Jx5gCYQBmKe4qcu//8MV/ZsFfh5YjPwsswuoPzVmeJmgt3FAY+dl7vmLbnUbD8u1FS4OKZPARAIy
gIvPRXIUh2IOvWNiK8qtQeY5ZJ2OLdsV7GVjLtdiQWjQQtMZjMdPRAwyN5BqnHqOJwUsN3flHjAm
6HrCIooxdFQgoSvk6raZTWu76zyu+PnZVM4o6vTSiG9oyvQGj1pHhpqpZJaeNk8br8GtUIv7p1EM
haSM0JqnEK9A5zOZmTPR2IFC2sZkiiy+XJjng1ocypLV8EznGFQOgBYBiTjeoYAr9JyhD+n2G99u
bZ9B9UMGuw5gZzx3L6dQTnUJHRRcaepuhJvg7Ohb0NnVmYOfj3A1sD+reDY8TSAU0cAl3EQfopfu
gEI+Sm100rbuZ+tj+RNpsbMmyBJZrY0vInNqOiq1YyA9/4IUJDQT/j2cxYRpBkE/XUYQVCcPTSE/
GaT+i7vfeYjFsoYdOIfbFF7J6ONC4W2Ij22Czuaopfcba02s2sVas2D5akOQH28rZPXLr5/TtlLG
XP43kcbNPCH5dDKBqpc/AM5i1cFUj73N+sZCX/laF7EXo8RxAk3rCkwPveNu0wcDi/2N4a28VC9C
LDYtGn1zxRjaA0ZfHLQh9auyPkCa5pbWCsQ6VX6rTPBXo3L1UBN94+jfGt9iH6dSTfGanWH3zbKD
Udc1TCLLeWMSxQf69AHx8ZB6oVKKS9rlB4zMvKzUDB8wt26M5FCX13YSfj2L6yFweYcomRAFXZQ1
mCzJdtKgX5n3u6I4Cm9gg91+HePjNPo8jj9BFvekhDW8r3sE0X4MHqzTIPY7HempA2O7eOk3pYxX
vw1uMv8ak8jBZwcH14CNgV8kHt1YB0JjrX34ekBrk4ZsByAWoKIwi15cx2Rq21Ys4fnG0Y8JY5S8
DkpdwoYN0IqNk2kNgXhRqF6ugYoTCZKPIEfj5P3Q4al9EDw7b/BLX9rbbCM9rYkLXARc5Nma17kp
Vp0gYISKg4q8D6FxoFO3HlZrz8eLSGKaz75TBNmToofNIi5p83eBBZ9CQLqu9B8mEOHZIQb3Yst0
ZW1paKj460K4AOWYRc7g48BKbUDxx7beDfWBtVtCt2uwcwsvHNSxbCE+uZTLB17EzFGwkD/YWaJA
KcQRPuzmy9MUGvt/eIyJeQsmGuqwwqB9SxdOLL/ldjv7E5Zy+t3YDhVlGKS6sw700KLr8J8Yfq3O
5Z+RksWuTscmH7mJqwxYCLdybcI/MFPjp6+32tZYFnu5tQGMGJsO9Tl0UJSwPfZ+Ev4Ha3HlXgZT
CuE4BT07SLws1qKUkgiNelTQpFAUzJud5OYQvPpHuC/ZODzWN/VZtMXp2PBaNRIF92ktOwh1LcE3
Bwhwhr1HUAUx7B42ThLxCz8tCfiBAmAgqPtkkUUAnJG0tEXGovVPuxwcPCLlFj146n39ubbiLJIH
V5M8tye872dLVoGfKOAEB4NerxxZf7AZ5xvxVt55+Gx/xrX4bHOWDmqtpNjPup8D12WSvcxslBUO
+bQb1Y3Dcj03noVbfDcZyAkrrXCfHoLsFuJa+xRsjvpa2yZ5rh0xcH6H7QbgxPBjWWyulusFTmto
QQPpVbgAnEvfheLJAD308gk22LHTG44KDb+vv9//Z2X+ibvYb3qmWrGcoH8kakLdfYc7I5rx97DJ
DOR+U0hvreyA7/cn3GJd9hFvVIB+hDCbEsDjPRiE4vvsQuTh1I7OxuDEpH3aBSBhgqgLIjJKl5cH
Tl6NpGhz+GTC6DakvvJcuL1TpVCtgTvLpujc2v1UO4sm1u7Z8aaUxKBVnAkmox6YoSCLkZ18tZ28
VhMx/Jagz6DDfWvJXqRSpac2vIT/j7Qva3IU17r9RUQwg14BGw+ZTudQWZX1QtTIDBKj4Nffpez7
9XHKhDlVJ7qjH6o7eltC2trD2mv5Koperya45tEFK6ppjcJ2yY6lQXRLRbMZLQUp7IkVxsDyBnVO
5sKDJE+kON7+QEve48KA/HABHJAD2hgPPqsKUII23qgdBTMoYLUrR2Hpel1akq9XNUJp2oCl1KwC
SMB4Wtseu2xlPUuzD2AKclCzw+Av6B+kHStmAvztbLUIBoagtT0k/KAerEdwGRibNCC4VY2/Ppr1
3iGUDjqiD6F8Cdton0jLU4y8c3kJZApKC5u89Uyf3gGidocbhmH/6pgfFD++60GRqYOZ1St+u155
FtyA1hp1yIKDBmcMEHcgy0Q0JPNfaHpBrdmqO7+dE1BYxmbcQeW9Ub4MI3e3PO2UJ1BtlpuKVOXj
7dO05MvAegcVUPCIABwh579aEWea0QEgo+zmrfX+pufQ2cZgb7UZd3Qt5V04UwRFZzC3v4tkypqj
TRyT2TA7PA59heQ+SEHuABDN7UUtXBEYcSDFgnKzidbOR6fCq1HlY481QTZItCIAcIYa+yeFJbOQ
hl+xtryFmIbDRBw2EsQRH82hBhcbGJXA59sYGN2pHvjOARUHQVk4BYp6c3txSyO2glfrX3PS+1oW
VsSAusWsUMCh9wi2veYzpjUzH9Bt392mD4qYY1hZpPD68mXBRC9RCWr4IGqRXoUKmKoalJwdNCbR
vqKvUVYB2nfC1IdXk/kvQj9yaU16FYidlZo2wFr9O7Yx3f5PUVrJdmIAEMLnaxNs4gW9Wh18AN4G
tCquBg7dRpsQteBUqof2G0WK9UNcAHpqPApNlbU4c3EvL6xJH7AGcL6baliLzNqrKCYReBTYY/dM
MLlcrQ3ILfpX6HD8uzjp05kFIOCaDXMjIJnmRvsx2UdjKwIlAi3so5XtbQLy7f+mOr1025HkwaPB
w+LplVysWbvFlBX4jmaB+rjXpUkXOk6CIQPOkh+378WiLVB+4HyqcGOyvgBhRWe0rgthvp4WAQX3
nweMBhiW7b8oGIMIEuTNyJCh4axLGzpyXS+rCpYKQD3aiZ1Q1FoLMRdSug82pBsQU12LqQUbmWgm
mJv5WG1rP70v3j/bfJhSrzk5IeQVgSxbO6ALMQy4YaCwAiozwKLlN4GP9WQVMT4bLjpVnzW+1nW/
dpmIj3DZ8N7h3RFyoR9dpoJ8pLCa6T+6pFnQgJxQKL/HW2Xlel+XGyRr0jEkHRDzpVWIFvw/ATQ5
TRai2iTgkT/2926/F3RGkSeErsYEYyYZnGu8zert7TN6dfOlH6J/XLZpjZpBByxbi58InlueQVzg
zJJvcblWY7muJ0q2pKwhsmZnogT6HmIQElNV28LcI5pAVw+FDhrq1tc15pNFkxCitsFLhbfwSgYr
qVOweXDss0hUIMgSZta9ViJXwRsPkwomgvu10t+V6waxMWInSCahi2dd6Q3p9my3yQh+WfWxQxMT
QmKYNPPAOH7IdvlD4WMa8PY3vPIzkkFxeS4yFmNqARWYwfntik5bPHqN/QyhwuC2laW9xLrAOmsA
TAooh3RmATsAT0Fnc/BFCz6GjJ9nRBWgSNjmFZguMJy7dusXDif4e8G/AEU2BGjyXD8Dfa+jqCYo
vtTnvNZtzCvmR1qkd5PR7ZJhSPzbS1zaSIzG4WVwgaS7SjQxgwZctNZMvsUeR/sMviafKMnmL4yA
FVRFbwC1e5lVyOjqAiBZCjWv2DpgoACo7g7v3V+t5cKM9KSjV5XQBFgin+nWpskf8l7fuM5KP3vJ
ayJqRuSn2TZeHzljmfIknvIJPHnDNgqrYPqFROXJ2aDuEPB+lbPr6hXAQb+0JjkrW7H1rihwAvs+
CUdARAIeZ6uInjUrkptSuEqNOQVqY/jRb5Taw8yqcFbdbvrSKZt/xDnWTvri5bpcmnSH1SialBgR
JhwVDxjBHBpkH5QNP+hbWu4U00s2a3jAtXWK23DhNpJxwjwUh0lTTe770VUDGqnd31wpIG3QznRB
byKLEydW1riVqSFKB4V5aRz6MtnWY7TiAZeWAq5dcF1CUhoC8JJrMhn0TlC1BNCmz+YvNJ2qU1x3
w4qV9xjgQ1CO8wdiXxSb4davYaFsoAlQoKjQYwqo/22jDXZKkJo7mEUGPoWCHcb9bG5NLeAbIZj6
Fzy40g+QLrUTN1ajoU/gK1zzIgNDkuTttnfSrjJ/yYQUSg6MU95aIERAXQo0dWAJMHfRHvQ3D5of
g6cZZQ8kICAz6ry/OZCocQOsAmXwa3xqNzjofRN0hhtT8+tBTMK8rKxOHISrL3hhQvIgWV6iYqFD
3lmwGGXkYBw7tFmAB0/u1lUOrjtlYi8NId2ImBKDxVLWr0SUF9qMSEBEH0K9dMo2Xeann1I0DGJB
JfSmKPvo28oixSKuF/mvWZmAhOjz4CQGzIrgUhB3GICoeEJ4BHxNn/6YQQOLBMYIzOaCWRyUqR/d
iKXOdmWB8Npvrf63ZvCz6dbOihdZCgRQj4K6IvAqoPKXXFXHsyqhGc79RDPP1H5GA/V5+auxz6Pr
BivbJ/y7vH0AXwh/oruqa0gLaut+rnKOpst4GAJj24ZRoJ1SnwMv1YVxoK212ZecFwCkwFai+CfE
ED9uYERpV88OsNLDlkO1d9uHpU988zndg3QA8kveOsuW8BPSEpEtIgEGzYGoqktLNAszdxjDN5so
hhIrWvxq1e6rRqIj1bP9yn4urA+eGcNaoHkDtM+RjI3tSJ2hJwCiPYtbV27KUE9D+Gq0C6Yd+6zc
lSsF3IU4DuKVAAuaYBOFjLt0XGwOsDhiLMQJ+YFAAZbPDwP7entZS6tCbCpq6ijN49t9/Gp9bqgj
54h8bP2Y6Kmfuunmf7Igj66koJFWyka8z8DjkGlTa2tAlcU14EqZeJihv+lI+5THoOyNWgjLpoNt
Bw1hWgDykODPl4ESFo62LvZJThsw6eh0+Yg2hznpQZaSQx2TlSR26XtfmpC8upWC4jIChxoYWwav
VIs7tcMMp71GK7VoBlRBIPGBb7iqOCro4XStmY5+3zyBC4c5rw1fuSzLJlDgsDWoFWDe5eOpmio8
vW6DzZp67oIxgv+eCMZ7FUL+yhKAoSAxhysAGdZHSxnj82gSvIRtZ3h12xwxaexpc79yFa9bhYaK
ZBjM+RA2Ag+tHJrNFQMHS6JDeGEvRlz4DnQm+8z7b/onmrhzsluDSxOnDOJiqIV9XFPSAe7ap3Pv
W89QuTtBQimwwG1xLyqLcTh+yU4zArPhPop8a7+morZ0mZAWQ91GsJ4DU/nROGYtcoY5LySrvJj9
rCySUBk69ucvoY5pK7hRlPavxYzZyM0xi5ESs3iKQxDGuJuo6zNwg6QgmG+0/G0G6Hflfi0uDah/
UNWigXGV+actYHoOplUBrzR9lb9S/fNtH7F8Si4sSDfY6Bxu1jEsNLruZfZTbR2sblNSECZV+xlw
jvSsNOVdl0Sb/9GyiAYusyA+TfNgw/Jku/6sR7AeM9+uii0qBH6ZgPWDql9GBawOyYybWLPw9i9Y
uvLYViweDtgGIfXHH+DEKmG0AXWOVnyy3deU7FW98/43G1LegDfQSdHI633HhYJ4m3uAnqNqs+K8
Fo/JxUqkG8AHYkFiD6XZvkggtmw4ntVWr//bSqQqNOnVFNqIY++PynnMXnv+PDR/8bJffhDpZY94
1heNAhNN8Rb19zUYIG6vYSnHEg8hlOuhdIx8R/LyvEQeSxAT+fpXM9S2RgCyrjPgZvtozwKmA9hQ
BpMXbdhxfLxtWnyCKw95YVm6Z+Vcl+bYiO0DZ9OgdV5klgFDb1lFxqXaf8y9K5z/hTnpcrnQnih0
Fwt9596F3g+H0hI9pnuRiiTsv1A5XSqkfDApvWul7jazKkwKTu2JAqGl7s2HCUT5TahrgF6ujY5c
d7OkRUoXWNXL2DGV90WWJzsU4EEBF5jekCGHAqptHkGNsHaGFi/bxdZKV1rJnTkpCKw6zzywQY3b
1r6CNK8P1KBPPMufdsbK/V7dW+mCaw6ttF6sdArtMD62IYiLnuI9ePi26q49kpUuydoSpbvOrXi2
nRaHNS5+EHqso5XYZNHzomyJRAi12Cva2Aa8gHXZg8amMH673PhsNeQ7ePNu37jFTQOqmaCoYToC
ES75d5pVeTG8H48JXKQeMz1BHStkMabPkJBZrxKJTy9f8kuL0r5ZSqWOrtIBDJayo5VW9xnlJgD1
7am111KtpQowcvL/LE/ylooxJipJsTyb9V7UdV4+A5zlftbtftO4yj4Z4l1DzolDXyw0ldVGX3nb
FgpWFz8AAvUf95fpkBibBzCzD9rvIpl/a/qmGuygA3WRoVWBpq2cGrEgeXfFAAN4GoScmJzPZJ1V
OWWEAll1BzQaZICNECRZq7N2y2Zc1AVQa0TpSDo2WpZzxXSAstZDMVU67Pot26/LUiyawSIwi2YA
Iib3w5NmmrS2AbYu2Td7YzdgNWy/ju1ffPJAQvKvHenhKaZuILnA8In6tomaVO1DBo5/z++7XbSN
nkU/btpZPwn1unHFVy7d80vb0iuU6m2W1RNsp+YbRw+ZWQXKi2v3fOnWXVqRHp5MT6ZuamHF/TT5
tPTt1GePfCe6m3HmTYM3okH+XhUuVta39KhfWpYeoDEGoWRvAwQ9d5+t9olAEklxnl0V00m2vmJr
ySdf2pKeHXVKUksVq5z7Z7NDiVZZnbVbMyGd/A6yVdNcwYSQurGO+oYfO+pbpxpZDoZARUfcTFYi
lSWbBLU+lDBR8rsqiLl9nM/uBAB0ExdOqPQgAUxBLLbiqhatAKaOySC0EK5oJUywUXcDRU9O519p
9cr0zcpbI26R7JvQc/7XgPR1sia3s2GGgf8DYkWBue+3+haFy+2a61868JfGpO/U6rWtOKLDiKGx
9gFaoQp4vQkLtanWAoOyecXxru2e9KzZ8cDQy4c9MrxiHh+ctyy4vX9LjuJyRdJbNtIqNodMWDB4
MEbzubXBEmfnv26bWXwzL+zIBfqeEV634hy4n/7hDBh22lMbOAeAZ8K1rso1Og/xKXjxwYCL6Rl0
tmX3lxZK6jQAa4++thWuNwnod8DJIgSJ5XZdanMxmb80KD7kRUrt5iCvcwoYxCBLKIZlMfhEN4Iy
fNqtosOXT8V/Vic5P85IPjctjDnuPrXOPVnJmFa3T7pTBAPFtKPvWHcyvTNBOSqwlPM7G1PCPf5p
PYJbrGRdbqF0t6YuMboRZU3A1IJxgmpjicpZ/yaG74aNfvd5Pgmts3fo73kNWLm6Yumi6YPilK5Y
sRlGofo4BPxONEEIaKbBf6W+ZIe1ceRlk4DMEBXdCCiASWe0j/sSjKx4wrJ9Bk1ezSseXIhgxGBr
gqJbtinC9PPtS7h4bgBaBQgRk0P4++MhhbcC9blJEDa66MYRqKb29e62ieVVXdiQjs4Yp0RD6RbZ
Npo4+3yj2BA2Aw8zhoUyF1LD/w2UczHfEGjc/1uYdHTGpCnqJILR/FUkhkhFK6/ZuWjf6l4KBM2q
Et8107xwMAZQhyqwqmiGSFuZqUqKMSW4MxHbCfhvtK9UTwCOmZ894CUFrHM+oX+GBjLYfL+qmAMP
0fwM8tZfxSIvPoEXP0baczueOI0K/JhuS4FSjA8/wF67F3u9znd3PVgkrVza66ro5r5vYQycyT6/
MzAIaYTJbn2waPGtvViVdCVBttg0HNKaflonnqKfO8xZmp9o//32iRW/9yp+EPhH8JUYkPyW1mMZ
vZm2XYQn3QD/vJc3RfQtj+Ys7K0itf06ssnPwajjlaBSHJArswCWCTwuRDflHoFi9UlUlmJ1w+xV
GSYbFAjHNC+3F7dw49Fj1QgqrTB1JVanACrUgvoFxzR6rgAQYSsZgPgGH1cBEWShh4zwC/mwLexf
PHvJ0ClKPEOK2Z3Mc2kmX0erPPURCsloek1ufwey5s3tJS3UnjQXe+YSNKVEZ1zymzad6qHWQXyg
0MfCBFYbR16MfsV7O34qyTf1B4efyYP1YZWFJwphLIQFIS2M5v9VyOzMESY48vcZg38grPmwMTMP
jJxldYe3fytUG/XSSyMfxKYalBTC2lkJqK8Pzoff4Ei5/0ALNy/sEoMHAN2oRbPnQwcabb7iyBe+
LPQzkBxgmxeI04Z0iCsTgCLfUiZ+QvgGKnO7Buu2MYxHtYqTTQ1/HNSNYn65/YGv7z2IINDuAb0e
uj2u3GV2tVlTeAa1piSpzgah57xnRx4Rj5dueNvU0l5emJLbzQXHvUmzAbOmKYfsgbtJU3w8Iw1u
m1l4FMFoAiQ5dKgF177sYzIMi7TAejbv0YXTbTBfle9av/4UBULbq9EezNX5yOurj8ID4L9gUxOF
PtkmJIkNAHGGFniHs9Od0zV51oW9A8TN1IhIHsWY+serb7TgtukLpfVpBorQSglZ1RzSIls5hwtv
O6ZKkZ4a4kgI3paPdsigQoAvbYG5fQT/sHt412G7t3vP/ILRS4yk1Ss510Is/9GiuBoXTk2vOrfL
nKjF225sizdjRzYl8SyUvGioZSvubOG0f1ielH/FBY+qwRA6s1X62RqgZmClYL7ODq1rrm2lcA2S
t760JQ8tMpVMvCtz8JFqylOsa7tWsTze/iTuEKTWsIWi6SFznZds1N5u34Clw3jxEeUBfIakOaEW
AQNeSoMuP/Nubf5ryQJQWUC5AMeEp1w6JmD7N22Qg0BROnXv29w81NXL7TUsHfhLC9KxGIpI14eh
xYGv2Tkabd9wGIjRy6fbZhYQdCixYgIR9DpoexvykNecDZHWFC3GoJCGCCx9yiDTdHYwCyVOIKl8
uw7Mk7GyvMWLBmiUGCsDZgGB7cdjH9mxnTIFk5gcuObxnu/nXXXkAJ351NMDGqrmivdd/GQXBqWw
tWWt2dcdjqNLt7R5ipw1QuPFLwY9ZwBxQdjqWNKK4Lhms1ZxkdUY4iAJamlk8gbyevuDiZMl3yoA
HlGuNjE268qOUGNKMsEJt6D2z8GQeW/GryabAii8YKxkTfRyyV1cGpMOYdSBL9AscZFcYM6LNnAT
MyhnaCTkWnB7WQvla5zDi3VJnsmM7WmMNVQFlUGttvOUKE+6kHCoXBsKt41Bg74CVDzvy991ykEL
X0EBK5lVaIF3iXmyoIW0ayyAhjg3k62hFZPfz/mPahqUlSh0obiEEFfFd8ZQ6wJ5mKvR3iIIdUG9
QVOv2xfbKOg8HfyGIgFcndFYfCEwLw+FMXxu40pcvgW4qylmXBUzBFhSoG1AW7qxoGScQ4Zl5UMs
XZNLY+LfXzxHhTpkauniO7BW23Cw3xPr5fanXronIPJEKwSfG5mCFFF3Rq9aOYHvzHv6VGv9V1Wf
t40en26beQ855JtyaUdaCYSfeOt0CF0Fba3i2eAA9gYVkgg+d7x/BPZoaMdebu6j0lttWotlyOZt
UJngkGA/r0CuA+cqd0qcEtCb/2DfTCTpgmWRtRtzW2xIoGxvr3fpw9nogGIEC+8SsFkfP5yl2JNd
6rBX69Z92jVPdNTNlWxg8egDt4sQT0zRX6UkDCzqcdbEgmM2PYnmXOmDt8fCyc+DdLvWgl9aEiQS
MUzqYFQfQdnHJRl6YQLfkoGDi7NAjfjnqGq+3d61xRUBb4WhBiTHsCIlOHaNb8hno0H4VX/TNxgJ
8Y177RFkmBt1N6wxbSydffCUQiIDrhv80FLcwKvEoroIY7vUZvd2444hzmj7VDqQwLi9skVT2DUk
Ng6AjnIX1VDSnLpNh+JQE23Not00JuC6TXq+bWbxIQetl+siH7fAqSxBbcZi0humpJjuNzdWezAP
EMPZInyIN1YZkscpWCdjWXqWLk3qH89Fw5VmtkZz9DFKcaDjvHE4RmsKEN2s9ZMWVodXBm8twJUY
MQbE8KMpbR4nvUuEbjDIc6a9oEACJ9EGSar7zDcmeJzXisPXDzzg1GDFUBGSgclAplUu+lmt0gyU
m/q0p87BYo9m7Hh19k0hv1c+nfg0H12UDuZSVFKwQjA7ydy2ZV8VVaEi9hOocQfq7qAU8KZtslN3
7oo3tu2FdeHIo9eugd9YB+/2x50sIm1UCvBv+HUPcclo5NEXhOf12RoVCv02TEZB6jB36KboXPrQ
cGfEYFgNVcwyZeUGKkHOTrfBbg3a1TawedO3nlsR+oXCJ/m5Xv9SOuWLERvDVsH+fpo6RbujkBU8
MIdNHmEQc1RoOj66E8rsJLNqz2XpRpsMXy3msFAVCAglLsTvmqBvzBPpql9jagU9nUPWlmc9x2NR
QAgpix5SSAoFYGsIJnDM9gVoROp8Cz3yLTKPzKstFGiKeZOnlHp1p+0MbQ7wSmzzBGUUpfIUTGcZ
JV7v2PLB4XXKjPoxa3+PdRtECOVUiIpBJCmArMJXvf/aZsXjUDxNve7P6u8BBXtE7OfBaIJR3Uzg
dKq6+K62mm/9jIEXDZodeji0TpBRCPvo6PwbGC1Se6+rXorYBrIoVQN7xoisxaAPlJh3JBUjH/r0
u2AoS8z9NtNPZopxmsaBdBD4lJLhDLXuU0JB02a9tZn5mWsg2dMR5nYZbM5daNmvupNvofvos5H6
aQVCej0JSnRvkjgYIDumROS1qstfmcH8GhJLWp3s8Z/vYT1U1ZqGfWRTL3ISsEUPn3uXQjMZZ2Fg
W1LH925T/1CUAZRP6hGdE69w9Z2ldPed/XMk5KdJjbtmMg5Q0IHQEcRVmR0ClhNqCrhK53voJnkx
WEEsN/NARhKqGr3jdbnFZIPtcefToE53+vAAmbQf3Km25mB4c+Z6VZttWoaLiO9VNY+uXp8A0CqF
wlJoUu1XPtenOh5Pavl7BmUzM+v7gU8gvmyeDR2xqlLRLIiV+Gtuxbbfmcp9DL2yoU62I7d8A/oV
al6GsQrRI6f1mp4EvfpWJIpXZGpoWtSfIr6HBNKpdYxTbmm/R6bt1Kg/1AwqQMxojnmTDQj76T4z
X6cOnBkaVBTNCSJYlcez3Wh9Vswnt6cPWjsHKsayUeT+DhK+vcb5vQo109GyfkU1eyKsDnS9hrop
lK4cyIE6kQvtoSlUxvpr40BFccBsVTSfxmx66dzi22Q1R0d3AjXWvnRkwmWywI8OZhAjMQLIMvpF
0s4eIyruhfuio7LnQgsNsXzlDZXzYGA/GMam4t+IViCwqUHKy/HT8qymYUw+Zf3vEmX4uum3nRH0
bRwSvC4upLTGwcZn+2m2/TZ2oUTQtQHRe7KdFa0GYtuhd07PYs8Ck84xiasmiNqp9bK04J9zW1d8
PTMLQDIx7snwQyvWfWE825MkfmsN0t9lJILm0mQHjtJ8m3LNq9ToedCQ05UxtNXh+rv6UEL315vU
4lNiKAdi8V0Lqh0PDNd3HSPteWIACo6ldg/3TtH0Im9m6XrEHGK/zorCG4ba3AxW+zLXkG8186NV
g7lSQa+dWcmTw0ygeilkoEsAGTxC8N82b0pVHYu0iv0oo1VQmuDoVkGcxOfp1JHOOZT9lOwji4Gv
iY4QalOTT4ZW3pmZdgKpY+S1bf3GFVsNIYcF2dphH0fQ0XQwoAQXMpa+RUAKz7lzzAvlB3dx6XL7
Tq9wmjFx4EWzuolY6meOsUHj0scUwCnjzpYrPMjV6ZszqTvuKLumNVH/K0+omby5cbJHB/47G/pX
kqPE6qHcxCH3ZvycFAgEOxO6rkVZhXUGaWSaRqqXdu58ymzzFb1tsOhMzLdcEDOIP4md7IGi+gEy
k7bywAjgKTXVvNaCtmemGLMPnq/ynOKfENHT003Zuy6QM3hYoGeV7kx1fgHmeBsVeZg6kGGAvpE+
Nu2h6VP1rY+0x4EOQeLazyCo8FV8xTAinbmZZvbUcBXtkkEVQoA9BIwnxryaFa+gz62hwYrQwGlA
9h1ryn2isL3SQeYMtGOf6tqovQglxqBNSb9LB9Z4DtVK/KHS3KdsfquoesgMk20qBvpaTFxAtNP1
1IYH9UBrH6F2GbSTkuOZMaJwsPIJb4rtYItTKJo6OEqpDdA8R5wZavXM/ETTcdDIcGad+YzNjLx5
GJ/VeD7wZn5T9XgT1dUDU/U7K823SaFvLS1WXusmg+RdXH0du7nw0IkHg4LRln41ZBQqHEzLFX+s
C9BX5xmBPmIyHruJWefMYslhVKG1mQ38aVAt1myjPEnTE4Q3pi/tYOFGuKz9pYpnf3KKbsOU1j5h
lDHuwmHqs8DItbcmtfsgbUao5qY/ohb18SS2rIBDLDXZxHNBmQctjWdrhvod7pYuRE6LEJRImF+A
uuZ4nkGi6KkpNbbErtNgrEwO6jrs/znl8Y9m1L4rVXKqR839TCs6lVuaFMNmiJ3htSod0NyhIop3
220K3S+zYYDgZNJsHJYhXwN1slfYaPlM7s+EW88jz4ttkRZ0AyfAw6IyYsiEUgyGEAUPsjFuzAKR
hDZqzakhDjU8vU01SLKyT23aKJgJIGymvqPo5NhZNHlJrEFRgmJQIvuoJT1mZFlFthmHxgAG/vCJ
cwjPEiUzwj4tP2mleBaUpMPJMyGgq1mJlzA2OD64hMbYH7tisr0U8hUEyHPCY+JPYOxmkI4ec+MO
Vohz7BNQhMDLGUPIjXw8Fu5wBzArxHHHtPDqGhKy46g9q5g1+DoqDknCjBloTiJTAy07aYjrsa4m
eOCYY4DEmkGG0K8MOEXFgdwgwReL0WBM5mRrD3o1P9j4dE+ZYZkJRF0rNdmVfaY+aHQigTUN1gEi
EhPz4jQ2S3hHXuCVTmso+04KGx4UqPrueo01vefG1IZcVz2ajx0t4iNJaIWfAjVD9FQzKKDa+jfM
vyWqNzmj+zJVvdqATMeCpGhZdeYPB8vf9JAeUj0oEGj7AkKgrWdZjRpw8HKis5ZkG7Akg+4+a4Pe
Uu571r2OLj/XVoT7z4ufzZB90szBw29FUAT+Guhlt7S7zxq0xezxvjOmoM/t8yByEURxkLY0TjoK
Dj0zj1kGhQC1+o4Ri23M+TbTCHgriwpJWtkkNPe0uNVzrzDVYVvQQfchJgRAgUMOg9FZPs/y4pfJ
onqf6JmShkWUWX5lUxJEEfR63xrc0XJjpm6Sbu2mTs8o0wF6zXrNS6LoDQLuihmAhTSlPgj4xtFr
oy7OAkZKZYP5UhaBZ3WyXlxux/VmMGL3heTuFGR6yjZ6rlkQSaXdSjHtKks1kXxYaPxhsEtoDkpV
i6I3QdY3I2Rk+lFR7HDix1KjKz2WqzqCMILxaZhA3gES+4+pRzpmUM3Cb0cZ83NEnuj0cjuRuspH
IaiCLBtjaYJDBX99/P83tK8RM1SN3yOEnVzMUqkQ0g6V9E/XAZ2TyxRKynurER3hzICDbBt6ZyPe
nbNuZSliK6SUED1QZKBg0UMPUZ5bHvWkZHWcYj6LOKBFUxTEWXHZAM3bTN7M7Hhjm4MWzChiHMYu
t1c6N6KgLJsHQFQDchP1zqv6kqkxa9Cxi75l0Zii/piNuY9fysKOc9oHnTmQR96peaDFhK6sXb8q
2YlzgrWjKInxIAyIfvyOqooIKo2EVrY74N4Z0MCegdTasqR0vkBnWX0pFegb5TZaCGlbtHvaRBNE
xqt8j0xaO1VzMsBtgLaC9P30Mk+G/eJOsQ2UI+E+vFEE6eMsQoKWJaREUXLqrU8TNNh/3D6P11UL
dC+FegxYxIH4cGVWY3009XJSXECB9uohF2x6gtgSggDm5h/StzUI5NWxkQyKG3hRNWaMuGCbwznJ
9u98TKB8EONAayi2BW/xYV3SB2pKW+mtCi2Whr7ZVAXt2ylbrfmI3/rhDEprEbf9Yi1onjvMTfPG
t7nmPoyCBDXlxRTe/kZX5RDJivj3l1bsSNNjcLegoa3f0bi8n0v6yngHdkxj27X2n1YD4aDARwDB
OxdFd3AnfzQ3JTHPMmIzX7FBOZJUO3fk28nSV9z5NfZAsiO5qARtE9PI8YXsezusIUI2o1yBAbFm
M/tihgn9RLaytIXv9WFpUpW4LjBHwkYsrSyf8VZ7hqWtlb0Xzt0HE9LxNskM9SIH90l97DfVPvsJ
QTDf3vPH+dD/w5Kc3a8t68oVSjspnXUNsTwzBEVuFEEyOb5z6SNjEIcePFU/t/raiMPCG/ZhidKp
NzhF0qljF21UCMznsUByAwaJNWWwtZ2Ujj1XnJQliDV8DkGNgn7Jc+AYq++379Y1aEvaO7G3F5er
Nca8mnpYsYAatFJPfy0PLEQ5Gurr+zEof9bbFCxCf074JNmVAo0OWvYtVEIb1FDmo1ZB/9FQN7fX
trKBckHazmhjF7ZYWrObjR3N9tHaFOKCa7o8CnIF2mWIEDoDq2iavT0B1iniW3bqre6gVKvDKGvW
JI9hxUbHZo4F6Y/Fnu7puQ/jR/NcHcUoSr/nYRcm4Lv8cxir+FYYnQV4A+7wioCZtV3hRjHAhMM2
Rcq0E8oGg0/ZO4R2Hcm6uEzwpUAkGiA3452v8uJIEm7P5pTUeCHjpyF9ou2bi8x+bn80w+PtE7J8
+i9MSQ6RcdWBLu4IaPC7UEmOvOypdzbI4ByQaAFf7tXP6TP7ToyVIv+iJ74wLLlJR5ugQemozFdt
byS/u34NdrO8iQSdd3AkmrYs95emLiSOZ1Q6uqTPUEFQ9vjIWz1Vjxh8+6rH45+TF4hT4oDER2Da
jCtdFNqCfKlvgWsrwFXfhigfoTAS79ke3aaQQ5j39rdbvN1QgIDCMdIUIGM+Oq5KoWjYYMgNPAmv
BZTKlbb0mnjlkV42ArELhIhAXcrpCkUYSjOqMb/V3oxx26PxomprLlgEFFIU5WDMAHkEevD4h7QS
t0YtGlUs9s5y1uzR/j5YJytkZxqylbTouoeLj4Q+Owh2wKCBTq5Y8MXdQhEILGFWJdy96PRjOvxZ
DGqDWTZIHtccx9Luva8LnNEQ+ZV3b2rdslYJkj2cUM9Nfqro7nBjDT6wZkXyil1W9Xk5iCCUfO60
782MuvkaDcM1sETsm/hE/38pkqPoynQYDJG36hhDMTBUEO1IKHj1ilWZ8KWbe2lKcg0U0BbUGgvm
O5jUcOmr1e55iboYinvpuAbaXts86TykqMHGY4nNy2n2057SfZm0T6Re47FcNuPipqJRBClhyYza
T6MSldg+Sh+U9KWMj4m10l1fMyFFZQ5lhT4D9eDP7NGY73QDwyX2X9gwwKULPQZBPyMj3Jsc9GjE
EjbIAzF2c3SulbUbKk6S7A0M1KHR0xakvfL8gTOCCsmJ8fold8qzezB29tk4xfvood2X2343ryzp
GtWIk40JHUsDWQpeXBmU0A0DtWqD4JLe8x9RGPSh4G6whqBDAuw3GAFcM7n0pS4tShfWcDkq4RQZ
MIRUdnHbbfsGDZFibTZ+KbUHGIb8P+a+bEduJMn2Vxr1Tg13d15MDzDcYsvIfZNeiFQqkzuddO68
uP9+j6dqWpGMmGCreh4GqAJKlamw8M3c3OzYOaDJRdrjWOAUJUBgfAhuCHkreDAQrgwOVXwLN7t4
cVvN1dLb/qR7PTQ5O7sS9k3PVUxm43au/tjiFkSro9DAFSJdw9fzV+CpIAJNAAJrgSsQeZiZMx8J
sGCdiF7izGuDl3qavPMWTi2V+SHaAMAPoB3CVx1cF3XeSBR8QKhDtzl1oc8FiBixNt2iExdfdb7r
QWIKAkAdKCIcrc+GWNy2ql4YIhATGRhzI/TGlhkGTo0Hexx4ItyAx6RcHNGLBIZM7gzsfmp/5K/9
UhfIyWc9AKwm6BrBy0DnPJty2w9m0k/YAr6+6g20jYt+RbQQqbauA9AmFBqW6L5OxrFwrGJYgjB+
DuNGQnzoJIZxNa/jdt96YY2rPXMlr/YBJ/B+6hQv8QSfmkwKug1gS9F6A1LFz2umtyh6li2MGsLX
Gtyx2GjLZIkN/8PjzfcGOCmxz4lomZjjn3u5KwKz17EJ38nV4IKB2Fb86Vm098VevA/WWu5pW+29
8PI79fb8ATh1xD7GBidpYs/MkkF9h4x1lSP31DVA0VgtwzmLHs/bODWPhzZm/rBF8VBSVcxjrLL9
pAK9Id9k2RLt1kl3eGhmFsJgDiWOphEOKtHJVz1l3e2Ci8pFG/FW3ZmXvy2TiLQwvC6YlsWJVue4
f5Z1EzaPAe67zFrBKXp5vzo/b0drM7MwS12kZtpXZt3JTpEjcZGqwJGPtcq981aOVgfsV1DohOod
LmQIgc92ear0UxdWDDQGweRmOVQQpAchIfMvWZkrPpiSIRnqwKCEXVJQg0w3TLFBPbHwnDkxY4dj
mccWTVeDZ8gCGlCfrLUGzD0Yjhee1EfJsc/TNX+8l5JMxxG0tVDHfCnQ8VdctuOdWj2dn64TVnCp
C8gmfKwJT/vZ9YQNODmSgCHrUWR22psu8juoR/tquQTyPrH8nyzNDucQampE2qJ3qLHLsexkuIrJ
EpDxOG6AdtDheGZn0+RhDK5IWEkQ9P28MZTL3k+vVXuZhOHorp0ZE7vk4FKfrLwaogzGVHQzdegD
Dc1NOl7m421U3uZoqO2SyDm/XsdRprCJ211wiRLjSD2BAlrX5ok6fGgCKm7qEdmuHui1EDUBgsWv
Ky/8faEWGNVENIFiJlyRPotelBpvAp6ASKXkyV5LgLLJy4WBndoehyZmPqhAw37YySEYH8JutGla
ANjHHsxcez4/geKrfroDMZQPflQwT6Phbo6GLjhPsq6XZYcoIA2tnsxx9Kd8PzTZrQYw43ljpwZ1
aGw2qCwwlaipYQzZxtgetfEG07gxpdD9K3bAkS+w0DJSLJ83IvYDoIYh7JRFiuq/bZV+q08LnlV8
2eOZ+2VktttrJckStLxgt7MMrbm3UW/ZEr80M2zAaK3JS4M64WOxUr/sick9OF3NxDWzbCYMKgBu
VVc3Y84W5m3JxOypm1NWNGaPtnSzpjueAcTYpt75pTmOFj423K9hzM5OAiTAoFcYRgQ175vRA5GZ
n69KD1DMn9Hk4tvp9K77ZXG266Cyl6VT9rHFbboy0QQCDCq9Jh5wi6t+0634nrjmwjiXpnJ2u08N
U3XA4hFDUOsduO9LpV+aytNH9x/jmvcyg701ojQYZceUhDI6EZhqmuS2NNUNAFPgOdOXZH8WRjVP
vNVoQFDLCFNJ5RiPTwXMfvmiOOnCwTJnNyMQKhFPU0zdGFwHgJh9VQdp9NuipW6ssPxZQ0+cN6a1
v7AzT11fgvgaABIhzTB/9caBok/6AE6Rnzn7+Ntwh9QV9OCpO6DUYwfPAFvvcVWXN9Zmqc/m5Cb9
ZXxeU0p6FJS0BuzeZf+U6ruMx45i8QWXdSq6AZs7Om0UQCyOGhflMIREIwM5hKQ6IZFWhJt7Taqc
qViaS9GTceQckQCydKgyCaroz85KMYqm6VsFlb88uS0N8gzAmjZ4Zb1O6w4gMhT0U2SelhqeT84i
JHpQ34Gi6VH4lqRhQjmgsE4yMdPNSbiftOFBDsZv5/fKSTsI3qGTAqgKKL8/D0/qiBbJGeygIRMt
lXZNt2b/+i/ZMMQUH/j7iJuhjl4EGeLbXokSdyi7VnZ73sbJLf9rHMYs3I1TI0NQBRudb6LPflgP
WwnFvnp93szCdBmzE22WWhExSA6BI+MFMhc2l69MEAWeN3LSHR6MZXbpl2FQl2GLsQTqSlMeAvrY
1msZQoRWuhDGaCc91IEp4SYPlsYMs2YMxDajfaf4NOi3lTS1bp3xQnMHNX/LcmnU7MgS/RQNrQ2P
xtVw3UzY/xBmSeCn1XA9jfWz0ufNQ8onQKUjqw33UpKpV5C16p0e/QJrVeHmylITGT0MtP0eGYVm
2XUjI2WPx1Cnuyqr8ic06jZPZpWx0mnrqX8Gwt/M7SkGLroltQQtbjOs8cQMzb2sZoWddDVQzxKV
fpdfUFzt6EoUpEyIjunsak9pK6V6LJaZgP4yYxs066zOL/LJC+jAxOwut+IeNyvpcefxF+j3NdLS
e/nkiTgwMDvZch32aRViDFB79tu6d+vUvNULFXxE0iXPyWULyHTUDffnx3XyhPwyO3f/vBpaMHJj
R1lG5lvtik7UYeVS7XbJyuy4G1ZZ0olhcFPyUjN0QaEhpyta7/fHglogLhigPVEgnq0RhJ9piZYZ
2Wn4fgKKm2ov6mL0fWooh0Zm6yRRVYrlEUMhweDxqPKjju4ALfwL+w01ZwUUWJDDgm7T55PeqHoc
hSnGkvF9Ta/0eqkqI6Z8flEeGpi5Esi0DuAywzjwDnoX/Hei/hftkn+iif3klB2MRfz8wGsFrdIH
0L3CA0KJHFL2TlN4cXpzfvFPhRiH4xE/PzBSN0bSWpyCOjUisYVOBjMCnF7P1zWawlZjC16tBb9/
aljmgTOeDUvto6jmndhumWFzafAqrdkXdIk8dcnMbGBI0Fm4szB7HdUfwOASQpspXzVWV/+L45l5
0SFA11Y2YjwR+hW1Fphyc1zr5lJqf8mTzqYtLNMMLM8YTyRfq8l3PV3waEufP5svPVF5PUnw1GXk
TeN3q3g5v9FOff7hRptNEzgSEklp+9HJC8D/pkfkJxeu+SULMz+WaZKcUHE0Te0+Bb+gpS+USMVX
PHf2Zz4MhHBpWqowIJSVpOcaNYBmRHNEYPdptDk/XQvnUp9Fk5Ia1rkslgM9MqN8wxW7SRWvhqjp
eTvHjGkIAlBwQ21PYBqOChvZQJmOZm0ZZV9yx5n9TUeR1PI1tDZD2vRCG5FQtwV2J/aXQHMfOeCj
CQV0nIq6rCDa/Ox81FGWOmTtUBpQ8y2qwftcjmNHr0Inqp5ouBvVN7Vbs/4p6lHDgoaHOlRO1l10
8hbaZHdD0NtKCwaodG+1X8uodpLFasnJNUc5HEh1US8ks23L1AZ9PRIaffRxha5ikMfb1oB+48mb
fiyshIiqj2fjl6nZ/mVWgC4gClPjNrpWvWpFvOix8wwHlCXuElRWTO05Y/OpV1hr6kyMS2t+8MGo
S7uSBm2dWemr1uev0LjVbK5NzFPyYFhKLJ48qr9mlc52d29OXaGNsG4C4BTfxOjfPD+Zp7w/ZhLc
n0Bwo/Q/85ZTpXdTmGFXB+x1mPyOa3ayBMM8OYgDGzOPGedM0VulBXt8IlsOaRHk50OzFHCc3IAH
VmYbUI0DCDWIXaHv40dzW0LeXHJYbxMkzQEpcDWwl4I/lWz4koLzSRd0YHm2H0ndouDFMIcRCkVt
thZMuGO1D36bZUp4oAM7s63IQ6VvJHDfODKEKLoaveTv5zfDwkLNX+YQT26SABxJUIlqi1u9kUon
T9u/FHr+Gsb8bQ6mUDLkNaYrBfDMCi64vD4/DDHf8yMLoiw4IVFOhWz5Z29ZGq3Zg/8AT00djb/6
jZxcR/LXFPnrWH9plhqnTpaiDs3NHh+MMo1wCHs5Y+YWmSNoPKY1eAR0c915ipf6S50qx7UhSwbm
QpSHQFoog+n18wBJZZYJmQzcryvyat40GzCr7WPscWmlvmpO7sbuUrL5yA3OTAqffBD+ynmSB7SD
Saga2uPkZMWANuF9lNwr5WOuPZRkKad3DNGYmZw9URiEHuK4F8dqkz+qvZvdC4SG/jXw2YX5rIPH
cPtx2S4EL8d4lJldcUoOhqprfQDoIoba+YbmmO+4LcHJiutWKAOLFif+sLSiRwdPmMS1ieIbUnyo
0n42mfasiam4ZJToAgxler9wsI9OxOzzZx4K7WXdpIhrBFSoNpPldaiOV5GuoxdYIXYgQ/G4zu/P
n8JTO0ZQA4GdG5jjo5RlCjLdNldQSxQEMIJbuQf5i7pegswumZltTLWbyigQZuRtsE238cpYQSZw
1y74lKN7Es30UEkHxwywfyDjn92TtRSmKVr+sf8t7qIy66gat/OIrM5P2qlNj3YB+Hng+BX5qGwJ
HcBCohP0aZIL7b64MLfDRbVF972P/Qim0CJ2mFs6ycPSq+nYi4kBgnYc4HDR1TfHOYOnqlECtRFS
MoL2Hx7sAkB7F9yNdvgXGiSENfxLidADBoT784a3cohnErDFoJXLsNBCqK3jh2yHM23hTIe+tKBF
9XFzfboSYAvavAqkOU3A7efpDl7GnCAF2TuF0XHJDi2jdJOUSVsCLp5VOYXh+1Qq7W3YKdQJMoXt
lFwJ7CwN6ydG0tauB+M6HEpwMXRJ65NpQB6yS+ka4qzpJjb7YRto0ugpQaO6RZFBWKDWqVNMdXTJ
w6B0OSBfTtwjYg9x/jZxaO06AqYWXhip6IJRzR8skMlFIOdxb5cDmsSdBpSFCfreg9SjbZBvzbpk
azkbutDWech8Kqlo/9f1XnNBWEX3WWqGz3qfgxFkDOX+KrRSedu0E4aVWEa+EDl+rNHRnCoaUrq4
zIWI1Oc1LI0Y3J45xcurQCeU6hjr6r0DxGz8BuCol4I0vnYnB4jsNQiNHNR8AruBAvMSFOSEbxP4
/P/6GmR221sA+VFuVrLDMbmG+VCPMfAYd0GE/4Ps8xAueIITvvqTvdnl21MlQPICnoAChxsUTlTK
7nknsGRh5tIGk1YV0+EDYvBHUCWyC9U/b+HUHfdpELO7dSqlLKmh74cOis4trzXomw9rwVtImQ0E
jRP6S8u0NCjx84NbFdsn6oAZaxyiIoWe2ykIoc4P6igMxxnXddGiYeC/0Hzw2YIeqXkXMShxF111
HVbjnhrxJhzUH2EIqsnztvRTu07QRQO1irIqWoY+G+uskMoDaxqnRel2rWVW4GWgddmrRh2gox18
RH19WYJk3Lquif9cqgXYOsAP4hjoNV9x0tep2zKSeBB0rG0VtCJewoAxcow04U9NM+WgP4osm+mj
aBEGT0eFkNkziSThd+qKuM0w6XdyGr0xs7c2wEOCJUUbfyQy0PYg/K9W7aRa1wSSOEBwSDzDJ0va
Y8E78Ga1oSCgngLoeYfhsJZbJQXRWF+M+xZUiYnb5hpL7SkDG6Nb94Lg7/z0nbhNgTGngGGLkwvt
ss+zF+mqGVMTxPcp6DPSZBfyZxIu1c1O7LhPRmYHVc+apG0JjMRVsjEmdZcajXt+HKduTc2yAHVF
67FqHdGnqn091EZAUEZHd5BQPpnWojuIrKCHtjOWrJ2cNgvMjuCSNCn4Jj5PG+COPCMqh/jP/hkg
dqEGlFzFztMF5a7QCSicJcTyKUeBAf4yOfNFY9OCiZpggHhNvatevDXvM9umEB8qtqN9t9SadOIM
o3cdr1xBYAlwtvj5oZfgSt5npdI5Wj1s8548jJP1Omhy7iup9np+8Y4SBhB1hGiYgU4rDbyjc1hE
kXA1HWkP3rzGDNaqJEWqbbQp8UiiDXZQsfoiUoKlBrlTW0YHFzYwspArs/R5Z88YA37WahOkuz3F
F4DsyKX32krg3EM3fzo/xhNn4JOx2XxOYCyRZQPG9AhehnzXOrrgCU/syU8WZk8XrhRSqKSglDT0
1O3AaYXnt1ta082/NhDhjw82BuU6leRIMFfS/rasfM7KhSLv0kBm4YzaKROI9zBVAUEYCoVlhJH3
EjUefn8g2HJgP6Eoi6JJ8vNAGG/kpgphJu8gj2Taupz9hRU5tDAfSM0VgSnuHStArri0ecf2RsVu
z4/jGO9myeAiR98GWDfRGDl3RhRQgAK1kOFjH0OpyC/6H1EAyl6h+VSucvVBW8Kvnzo7n2zOvJEU
kZrGI2xyVwgvJ34dbrPd6ENi3JcSD6W/hUGeOD8Gej8Fs6hgtpjDfaImyDK1hqZBT5zgQd3CA3oU
V6JtpfZPKahln3viRYtGOaR3AC+yQFUzG2TB0FVYWSBnCC+bTbwtd41n+vJuKedwYr+j8wUbRRM9
MEf9zkoICuu810CepoK1bx8HjTtZln9+Ak8agcgMmuAhMnX07hqM1CQ81BtoaPlStq/IC1W1hf1+
aleggfqXEbGIB74hiGszbCJjcprnzjV8kKLigQSJN3CR7qTfx0ijdwwvdLD2KgSyLvNnj1X1NE6S
enIqDqBBuirr33dEwLLJWHzkTZDEnJ3fgRtDmWUmmKnVFJFiZgNzdgml74WE+XxrG0gcGnBCUKEG
tdSRhFrXK0WU4iHjRN2ONnhcLnz+kYMQBgCKFvy/0H84ylIOxgTiMBVdTkI+HNRj+TZMbUhaIjpS
XaX0l0/OaZNoOgdROdI0OEWfd4JeGejVSERXlwuyPAfUZ/tuB4patGs3KxCxL4EbT80hWk7RUYHX
1HFXhZZKQRwPsJen6yq+bpbaT47CLzGHqDgSzB6BLNxcQYPpfaOBxQKVi0fl2fALN3Gb3XA7viaX
gkNcu17aFUd92x8WTeD/dVQaNXQwfp7ClkHFKyYjmp7wMozX5V2zFnox4iQtzd6p0eEwAWkIOzhT
c9RtWbdS1Ce0cornwde3uqOATSLckwd2QbbZlmyWNMnn7giD+2Rw5lpDCd1pSgyD5QSixasQV8hS
E+0pE8gwoYULrRQIYmfxUBcPXWWIxkIFLL9VCbUJ0OWShRz1iX0HgQi4B/T30ROhK4vQmBYKXpMi
N215SAjKasPi+swfuWK6NCHYgGcurqK5qysl8PQHGsyUr42P1KeroQ8FsOFroP+kR2U1+sqjugv9
aN8uZZdOTaOmg08K3ZJA2843foNnNVd1ghFal3kqu5XqjMqfvET/9jr8n/CNXf9MVtX/8e/48ysr
Rx6H6ML4/Mf/2MevnNXsvfl38df+8Wuz37oq34q7hr+9NfuXcv6bn/4iPv9P++5L8/LpD17RxM14
077x8fatbrPmwwi+qfjNf/aHf3v7+JT7sXz7+x+vrC0a8WngrCz++PNHmx9//wO3ofzBKy9opiE/
oAsk778d2vvzly9fcnzO/7317rzbR8/9f397equbN1787Q7T9bL4kW8vdfP3PzTji9iOiAKR0UXn
kOim7fE5Hz8hYBVEdAEZHhmiYfDIBWLcCD/SvuhAMqCmib+FGIRgC6DN7eNH6hewGmsQ8EH1gAC0
rv/xX1/906L+WuS/FW1+zWKwWf79D1WeHZdTc3EYIPCm1XiWcwW0twGgVIaxhhpMBMJbQ77pqfZU
WkHsWGr+YGTSTaJ3j0Frum2obGpDT7ayBho43harjBuXbZfaREPuxqov06rOvlE6BE4nCe280Qxs
VQ1BkT6YT6HIzaasLCEzowTg44yn91EQU1Vxx++mWu5sKQMuQ/Agy1l+25ektPM0Cm6AlUkdAiLn
TQqi1wF8yJqZrceMPY594faWFQVoQ4zbCHTfHBzCamTaEVjTQQcdD6uxz3s7I8rgKEXis4F4vGj3
yNPqvtUVT2kSldd6DGpVgzaxLbWdV/MBkF4eX1bV6CiluZIj0tkG6E21ikagKwW/rUYuJxY/NlZ8
A3TSBWqu+yiGtr0BfEee1u2F0aFPtjO03qVJOTmGmrQuJ9YqCMzcjWqA47Qyf5eDJIBId6I4+qBe
5O10MU4y3ApUhvAeoq2Nhq23OspeaiohpUHBXqvpUupQBEV+noMCHK4qAreX0XqoH4QXRWkMntKN
TlSnu16pLChS9HdSaX5v1XBa5Q0b3nhdvY/gKaUcmTl4CdDIh5CD6sdbWpLXNNdLG+yhXh+QqyLO
3tuRT+A0NdfQtkhsswCpcgSA4W6o4rU5MT9sM8hXJ0lGXGDlwW9dhw2YJlITVOCmPNgGpMdXBU9z
hw1Rct0OdFqBsIbcgSvYNMPgfgoy0KjTIoddkoI0IhsmCDrFIWawNQOv1ADWsBve99c1M1TXtHJl
FSoF2+egpaYke23UkPhhmoPxl5DoK0C2xQ4ZhWmr6IWNwnDkd4YR6U7a1H6j3bBEtqEMsgaN9RU1
+G1NQ78gPYQmIn+SZdcAe9OQ81UhRbotR9ZtnqQ7uabYzO9SD0CIVriUh6tmmi4z1dwAZr0vLfDA
asmeR/WuHVRPB/6pB5F/SfOrgWaros12ZlGt0paiZQfMpXKCra8ZlZ2m410rmJEzdfQDWQgchD9D
z/8Zv/6/0Fvj3v3vffN/Fj8YF9IzPx2/8O74/Z+OV/kCykXQZyCTBWwatUQ099PxKnCu8K5I3eFp
bml4Vf3D8erqlw+ZHfRmg10DdGH4uD8dL36kIyEmPki0mShITv2G4wWPAoLFgxIRiH1VtCrCt4OW
DOGKLhzzwctMtQrQ5fAU8mHSxZAFbF8EkwqmUE1fsYhQW6nRA8rjgkF+AiFEDfHjDXReiNTFN8Ek
rUBE3qyTWvUkw9zqBmWXQVVeJJwqNi/NCnTQkEsBP34YhjsqVeVO7lvfChOboB4GAiAlgRhGj/qa
Ad72gYN0MDSmfZyggSCcKuqjywfy30P3msv8m9bx7xZI4ivjsZPGm6DMuhXRcpBxWT2oymOon4co
nuvpWk0ug95IAIJIGSQ5BvlGkssfXIm/Sbq6KkzdHyESjzfva8X6iz5ZySS5kc1I81mk33Rtg87d
iu8UmktC2WHbN4lTmkp7OfXJWwB90opNuc1C3TVKEL13mWTu00r3IMEkQeUDkAhLbUoHogrNCtPe
u2YDmRLgaryA4gaIi+8pmiBWugQRxoGOt1nxQ2YdKsoaQCKs557VDzWST9JurIdVkD1kpSxfhhON
/VwZEzswWryefwxBWDiTHrp8CFsnSnK42TZw077ZcUXfISBYczKIYmNbeBm45pug3mJOUqfpeejF
RHuM6T1HgtwtMV12CtEeMiZOFcvs1prYtfKgxPw9SKUnsKzrXpWAeI2MgC/WsfHeBnw1JCPbgP0c
bd7tAH0r1TDslPRri8GdJROcOt61dpmX03bqaPEX3Mg9y/HPPOL7FCn+cxHk6o2JWKuef9T/Qnck
Unn/vT+y37IwfvsUbYq/8NMhmV/ApQL9ZJTF8NASue2f7kj9ArIkNLGLABH8c0gY/sMdGcoXQLXA
OQQHhrgBBM2/3JH1BUrWwkvhLQokuPVbceAsryZkDfGI0SFcC1ot7ag+KOvJkFW5adi4fwsH2I3L
FA1MkL+7DzS2tRL9zshEtmIwNgfz82dAehiAfpDJHLjBn5aBjFXxoAHO0pi5wZgBHZhAIwx0ZB9U
Eul9IiX3RlSvlOm91ORNljcXRha5CdMfg157krvxBY3dV0OIkMfa5lu8bALs9W5raf01KJOudvU1
RVsVrS9BA7TWq34TgttSQxyrgYHXlmhxPeTF1/MDgRThfBLBSwJGMsTmpoEoBGiYzx69HcPAlINA
tSfdQrSoIO0LJTrELdNT0nHF11vre1dAq6MmnQVJnWlTm1DUrZn2NRya7z1EJPSBWw4iKdVxCFSD
1lqQPiddVEJ7YXgHawzocYJSweem4LqW4r00BeD2L+k6QrkPTeLkBQIjqVvnCqKObBdr5ltoISSv
hwQyS33qGtyqXa1KY58OmWYPYCBzRrn/1lkRAt3EM2n40hdGZps8JbaUqxcS6dD68K49G8VNLxev
Ou6mOOJo82gNtKipnEPJD1+4aVpkuHmMZBaxO4hmjTJceBNJuzborxkc6tTqyWOs8fRKT9qrtv4O
QnE8XTMFetp1ljlSPiEUJne0LSguCHapldZ73OabKpvCVRFKsZtW1pMFXZaqNZKtROPr/lbXciev
oWUSlGyyJ1pta9AmOXWX7UmrQf4ngvxOKe+Ah1TdMFcMN0Ud7SqpoeZIoTjU4BXpyA3ceR4F66mp
sH5Jam0RLPeX2lBsNRLi1mkorlXU5i21iP0MD4xQT3XUkSkkF4JucqUImkMq3xhpC5msKr6Aeo60
tmLWXoYqAl4pBmW5nuuI/7XSD9GSY1eJUBZRERGDa87PxsmXhBhBZSqZC8WaZyjERG6JpywakUfg
56vpvoy/G1XDUYMJ76wqgJxLkuDRRdXrNOoduSb1BpAah+d4cxkNtB3C6FLl2kpi8lMflxApRDOf
y035Lm6b0ia8o5upRK+G70NRJblQcglqBBRRPgrsOw0KRJgjyIYlQyk5bVBC0SWHHoQZEG+0DF/W
G9NmSpU4culwoao13RcDNK5ymt5YGbvIwvB7mtKvYyh9CwDTkju99IykhpiKMa5L473sGXUNKW7d
zlQ2jLMbHfIwBilXgOqvZSnVLlEiD22rmPAFmgxvhmHTGlHi61p0iebPba7FGyMI3HaCOmlgVndl
jhAoUg0QNJDxvWpCyNQpkOdCEcMmV4i0nofJhIbNsMHzCzEElDPCADW6DjDNoZVNVxl244eETdl0
9jBMKcIsHl2FlbkfcwuzNrLQa5Q2RgCgboNxgr4HGi7jAuJdXFZtaFF06zCQ/aYYuuuhtc0c3AOG
sqW8/ZrSpAaj1gAloyR6ipV4svshezFqXXf0VrIBUboAsjWDbov8HDbcjYpCceS+3uisU3dokt9X
aqGCOoE9MwUUVgSaoYNBK4Ri2FN5FoHDZjBei7SFhHAVqq5Miq+ZrLm6uZsavF4Li+cuU+6snEN+
ppF7F2nGC7w6kO4eJGWNG8pJmcycoob2R593zK4yaPjQqV8heXfHzMrrUlZ5aPrSbYOhYQnSctC+
kia7kIzaFqcjRT3eDhStg65J75Md60yEWOZkKxY2rMwhs9LK465maK7UoI5mjsVdlAdbUgTvE/CE
9qArP7JyyMD4VFl2B7kWwEk4ehg6voLaXOYPZiPZutFh+jTDn4I8cS29ACC1RNCjwitagJZZgmMp
DuK7kOmOpAHjDlJHiF5I/XWAJz6Rx7tayrUNesk8rag97IzJYYFKPQWJBpnqzaak8X3PQF2CjmZk
nlAKqlkJ3V/6PVUUbpuJYj4pJfbYD5bJ30qJhDh+TbBKckit6nV7VYfld00LvgZc0W7kcMzsEFz3
7mDiyY3EbjY9aU0BBH4iEzeSboy4+w6Yo3qLutRLlOBYJ8FDrGOBcwKWdUlqVB9c1L5ilg9cMvGK
7YorqTD3cQ990MYcbmRdAir3WSX65FILSk6hynwNCg92WfZYFUZQP5EixYZQ73M/tcmOo9A6EeUm
HdmTQZhqh3hGQIN6M7Idb4Cpw+t3Vz0oEPDBetq9YgHXTLG2I3uBrAlujpJXiMUZmCEq46LVIaPU
5EBeBMSE5Bx9KNt8QJ9GmLlmZL4kivLYQgLRDhIrt5WhUvzASAA1RKoj1cotp0bjV/JwW5QEomaV
4gwpog/ejOuMBesuK9Efh1JjyaQLviumIPCVqOJ2X8gPJKneay27qsZ8M4WxYZMApCOWnt9WLN9k
U/C1hRzi2mhLY5XGFOrGyFukVHrvY+s5gdew+3i6K7op2OQl01ZWgHKWKdVg7VUhK1ij+D3gHAIg
xLZVUCY+wjq84dqvlkK+tjKVHBoR8HHk+qZtODS7UrzFdAh4OJqaOhZEH3PWfWM5GzbWEN1A3pCu
8Li4GAOVeCA9Lmzab3m+Rz0XIL0WDSdxFT8NciQ8QdXgtRD4CQhoSJpCtCfPbuV+6HGghKoeh+qf
pH2PoVCVIHHAwZ6Ha6uTKGr1sROWIAPOuk2RRq5eq2igyxMKVW4dnQzjAA/bk1XIdcmuqXadYAX1
ipo3eg31L7PVqd3UjLlZOka+oieSM0IgERfvuNWZptttjS3EyJh5GqQlh26wY0UpfCTIOzupgltK
pO9NZMWuOQ5AkVLyXA/krhgpxArzYtcNaHfoHhGvYSzl6ArJIoFLcdU+g8gclCdz2uFhGYICmg03
DBS6dpqzh8iEI2nGV2jsTJuM477H3XbZVt24jyFiYvM+pXhOb9rYeFZS8qIkF6yTm30V1t/AR3GN
pqXOSUmEDF4d4OU4DTZ0IV4hkJluMedOXw2YD60NLtUcbFp1v0HSX/IjXcl8rWjepaBBntA2cP9L
aej1PS4L2ucc6ce2RE9P1Oy7cKWqK3DWXqIvi9/Fg/oQyNFk54oIXNS0WvcQjHJG0JCsioxcmUaJ
GDca94mG9BoF+EyDqmRAw3uUE+8kXkJgLSofS4bqJ3wZklLNI2nRCDkFxveekJ1U1r5aGFd5R5x+
aF4VMgQeQO3I2kaKEwFU62hp8c0YLKgjxVbu9D2e1dakMFfuytuqBPlxX5ceT+PASaQX2uJxmxId
oLeNHKaZXUM6CSyhcPe0T28No/fKYSxWnQoBMnwZlQarqB68wZAfO0O9aq3hiTd0XFeMVNc81hDK
gPvAS3BhIXTRVL/vC4ePZbgjuCFXtYl7TNbuYkanXV0E3WqM6odak4ctEGVrK+0gwTRGKSQZ6Qbl
7HEoWz/o9cJdJRq3ICcHzwJdsPD/k3dmzXEi29r+RexgHm6BmlWSLMmy3DeEhzYkCSTzkL/+PFW9
I0537y92x7n+bhRhW1YhIDPXetc77OdJfqyL9F/77iAMCh9i65Z9C2D6ynAKDula2ld2ktcyxCth
hdCUTu1y8lAS7Sm2vwyVOe17PXIuWN0bzLz2OLVrefXxNUtJZSwudvRT4ZqeBtG0xnop5vMtGu6M
RsjZ9VxNPKSFJsEHs82jOYCRFAArIR5bgeW08eo0buqM9k9bLPXnLfs1zP5waNQcJtWEWIoKdTZ0
fiX0jTDrddgZo9+k8JvLxFiHE6FjbfpGxWu9cVyf7Fnwqnnr9qAr6caNp98m1zG+4JwC3uAOH66L
7WpfRsN+86f+yC3L4lL6fRpQ6xUlLGrhJYaM3KRd4UlXRvVeRA1xeZp0vPXLWJTRo9Cjs7P4tCzK
v0eT3uIt636UXhkdG0f3O6zg869O3f4uu3l8rkhdI73OvxrS/sR5pz+6oU2UNuF6tk25m5kTJmHu
+4k/2o/4e68HYuSrixVtrCuzGHZS4Z6RgUlthXWBixlS96ktdc3um7k4Gx3eFJ4q5VADOcurtQbX
1lbbPvduE40p1ImTuwT/KZ9+LOIGOoniaAqWQ9lgljGRcohl/zEXzqvGRuPqTcu5tOzfVGjvhcaA
pTMJAS6cELtsWvBjd3NPWKsl2rlZhekSUqZ8sn9sizsQKAMSpGT44bjsTm03TtTz5ROBmheavMrI
r/VYfniZ512aShxtZ6BMNc06BcWX1/sXf3OX/YLhR5wtk58sJoFm5B0eRunFS+ft3WFTV3/96o7D
tsPRka5ZHCNTfa620Y5rfwwvni8kTYjGpd/6MGkc9jLD/kNr461vO3vfux5ZeFt0MJotbicGsdvg
1p82y8/P8F27xOJzVC855krOgsWkTApL02Be03ePnpl9XlXuv2yq/zw0/lnN5FauhX0KjIe8qfRl
0f4PgyjhODfUEJtzNZGrZmt2+T5nV5yfRL39NCIPlLKLqOm0IGVt6aMzmpgPJ8rxvCNuK/WX/sva
iif0y9Rh1JhrA0Vh8uqLjMBMWTxto8O9XRKnBpU12hlSHdouw/e+L9jS7DFWWfSseoiLlsBFarLb
iztJJ2kHYR6IFyB+svilNqpktYjf6eNGtnFKBdUPEfm360NrVsD8QdQl87B4SVdX9S0QnZxyt31k
xNGm25jN+2lcmZpgBXORYTAfDNNuTwVDtTgPGufi5e1Fisb4MNcCMS5S5f3sOP1pLAqdzELWJ9GL
Kp5KGjbXn8YLOF+xa3WPB5U997u6mSios7l9nKz2kLMb+zzSyccJqzPx3JSzE+xmOpN+XCilNgvJ
Uq4evXn+MkTOs82ajK25eJ5zUe6Xmsre9Od97Ww0sGP/aETwKztD4Tj43covWGSVcbVlu9mNvlib
+OFqUx6RqDKqD96ncmxP3Y+u7Tiwjc08cQyyhBufANrx2YhUcSQq9kJP3KSRJDB56YKGAL64Rq2x
6+YTfmzsm83sHyYn9jJb7Jtq/CF58PZUUPHNb447BE+UeMK3p8u0GbBVbJVEVQXIsDnPfth8G6Og
YJoGi/wWL/Iq5xP2VgP9dRQv5B17nn4czeLDG8dbyWY9ELF7XMbCPNRT9eB2wU+4wwrom8rD62QX
95a37VwiQfNZn9Y5kIlRzOajnH0nVcKs9kpszsEfojfLk/nFE22UWGPbJE1JmK6K2gPnT566dXWp
CRCO3YaKQYj2lDXN9LU+FD4HEQDsq8WR5XfFs1yX17mAgzNxZhd9cG5Rv11VHnGj6tRxpiKxg9yi
yv4I5wpEpNO0WfhpHGfCszUvQ0xuVXlgRPrRBI1x1cRwKqMUj205SrCZIDpa1oC63fAvmUhHNtJj
qarfSddEhlvQ2/SdkxgdrWrYlOIwbi53qO2PU0ApSQHdH8MROk3YPKFE4HiQGXCAdc0GVD/KfsUK
HaMau/zlZcabtUqa0dua86LeYKkO84M4mUNB1qOfBwexRu2568rHvuuHp3r0jqaWkvbZnNLJmvPP
ReUs57qzo9guVJiYOe5HK1Khl7m1jkWnvEvnG/tuad2X0vHnk1cb5Bc4JaV/Nb1Bycnf2nU88D19
t0zPYW94J26WTKZ6aGM96uFy/yZFTx8PxlQmmUM8YzETmDs0w2G2MPlRWpIkuwxpPtfTvjUmQmfD
6FnmNdngpQx37Ri8BX0UXaaR8OWhYWnVVnQaXHlw8/6d6XL9/MeXzH0fW1UkLfNC28AkHirHkTTR
S7Ms4ZO2seBZ7Yqgydk6qIhRt3BcMoTn7vdFum/MrHJ6ZA+b77B7KUVQxGYn8TII17doiYGTcE/0
rGDXReJK+eLsQkN9tKjtY69e3XhTQ/+E+OJhK6cHHa003nhd68H+6i/j1Ssk8xF/xuLW4hiXoo9v
9Y66AIjYZMF7NMlB2plV/6jXskmHPM5l9zz2/i81FZ+9dVj2vT+JFLIB5aDzPOlOH/rcfBmaS0kc
IwRh9yd2/F5SdwfTEdfcBNNT21LGprHWt1ToY5NrmfYuRUx2qyS+BZlw49sKbwLz6G2+pLWo6C3H
jpz1gYYsU3qfM2Dbh0MrdrngDtUL/HDDghoeLWOS+22A4NBINThhVYP+uZXILgLlKEdOwGBYiiFZ
ZhKICQ1EFoZAF8eIYzS1JbN1ea4r2le3hbQ4ZNvXFpJGUtQkiwY3G2hz+86/EK6+DBXptMXO3lbI
WIolIurpO2GCIsbTt4t1/WYLgljXxrPjoJM3nYsDPczOBmwTPW8X5btqW7+B87PwqE3avpD7yO5f
vLn7gfrwhqm6O7E2/gmb/B8DpW9vt/OFKORjZRh27Kul2xESiZCmOTo9nVtgFPVF3KbdjgMy4dk/
m/Zbw8c+Bn47EL8aQqMIyiWWmuYLzOO5ykvyK6W5z3aBw+acj1WUdAtGJBdrHVVK6GjF8JIMSJax
y8vTW6YBRQPsAZ7LN+LSkwo1HZt/9qKrBpTLFIz7PDdmHyTIItMxJAA+axLPhd6uXlkNvGWbd7DL
IB3cMfa92nkP1+hXGM3fm8Qx/K+l01GWTdlvy2qR1dhaZCxs7IY2eE49e3EBFSTubzeZLELA3Vsa
fDtPnxQA3Dgq99zWYwGgGoZXaY3Hdu2gdLQgkk3giLQCfo9VS69Qle1xdJoTEqN6J1rODN+XO88v
x9gxS8XLZV8WdDcqsxqamOBJ01C0SDJT3yiTwe26B/jC1PSTcV7V560o6nOgudHg8GkXrmkO1YEn
abyEY5bFTkNA8IrdB4Gh5YGIZXgC7vRQOPOuLBXMg647lQIZjqqyB8GIJAmWeNFi2I3le63o/daB
cGdfLId6fdBeCCCDYFjk4tNk1i9zoGDKyPwc+eF88dtbWOf3ZXHwci2366wGekdZb0fHtTDFc38j
xCyuCu+WHi/xN2uoo8JOsAHNc1otAmCF620HgnWcMX+bmlgY7XfSl90kKtenICfoGIfiRFYMql2h
i8PtQWo/phyJYlcWnyVZIztTBo9dNVQJhWRZew/4y+4Kkr1Lu2gO/eB/aeso1e5ASel02aGqHpy9
IHcYzgT+DVUvr4vsb5ST8KSU+KgqKzj5q8HCdup0G4qLP22KHFLzpeyegrF67cTgngctP5FcVX1S
9fpoIEHMR++H1RFUWTbPw0gOZ4P5axHtRV5TwrrTMZP62habcVXNT3v0tkPoFWti6/LcmwRAV0aw
xtKi/3daqO1BMSWeVuwgduXGAxA00d24DFIxBuMGPYlbtQxDvhfZ9GOy6gMKVHYBWOMRzQ8nuis4
EOfnRQ/RjSUVMJRGpwRel0Yr75YqgYfkSiJ4M+T+we+YBMxVcJO6jbiu1kYRw0q7KMtLGImk9hg+
No7zg+z2IjGyBTovm3Xv+e2xHbSKg4CaW5EQlQR1IMDjfWLkbYpBxu1WrIpY+c0SexGRr05W+wlQ
737OJmKR3avf0QL2IchAJUaZNHw3y5pZ8qz00V9H9yGiECwrcW2bgt1d1d/FIro9B92XSCmD5qXv
d03RbMk8NzLOG/KnWotzTfJ4IvM7KhiCk/041491Fx6xfW0eTMFtNYrpBb+YMok4mXr3iyloZE1n
YBdo3F+9r8n2leLAuw/YlHM0hCWTp9kNT5amQa0JR/GsMohXF2PGDjQ9IFciDfPtNQgwWcqIkM8H
8bLp4ea0CtbU1NrZma46BsABTaRW7ouMkiggjbxG39x47ZkikseH3zOzWwvzkmNvBBqHaagUKBSA
SCyr3psNNIV+etra/rFt1yLJXf3Vt+tfzhC99z1zHH8p4WXRHNgR+fB5jRDYm79Ei/U+Fe2OmY93
WET/NNCa4aP6ZZMMEjfd5/Bxmdbk6xsQ0tGfgpPFkCOxMxdmtZuxGMmrjgr71ffUZ0l2NpSkn2Fh
Dem2FctBeuZzeWsu1IC3oWO+W7rezquhdxGpPE3JS41tz34saJNzaSUAnMY5N/rfrKAGw9sqCf3J
3lHxUGO687Qfg826hohg6ZwW8r5FActEPep6/EAlvp0m0zxl2luOTWN+zYTTPkz8hR3wGDZ67jYz
urizx2e1It4ViyV3Lk5k/SiaFN56hP4ViNC+Si/Yzk65nHQJDSUMBo93CXzTF0iYVWf8tvmYX/CD
zoJEEnOsOD2KJwKnm6SVgX/wguW7HyzzZXXXeHQd7AG8fKK8KD4b0ip2WbNzLPELynP05Dbu0Vn4
6HrNHw05M25RNjitdI9kBrzJkl3RBQivjSjmLBz2U7g+5SNzkSyb+ku4kQgvFAvMWbjRAtwunlqZ
cqaCD7FuGW8FsbZCpoihfd5UGF5GcB6Olwowdle05fu86sdWF/6+lfkHZJ3oKWhWlzaH8WJeltfJ
NQjlaT0qH9Pe+cX6Vm7tCyo9nYhAvTSieBEztb5tGmlU6jd7xexLyIb5xOx/z1zrJqOnecBOXpWr
D6nPLlPO01+NHzxvGS1c3qzcKDr7JacBgeM3HmQU7qhFxGGRskjMTn9qN2eXRbQbq/LHk8YtaBrU
w7gABy/M32KvauV+q6sUE4eJ4MO627lhbZ3JcNiVOQumGNcl7Xvnu911nxfrhi00Ykq0v/JC1f6Z
MN50RZultxLbg9Z5LgzYO3lDb4ckJ62xY0qHabaPXqROM341Zo7fq6qKGLGuSNvuoa3h8DgwvuPF
2Qm9hYe+by/WOHqpCZ1U9mNwzET1CqAlA73zzCqFWWqmyrDXuMnKSzBmiTV4xcEP1udoaT5HsinI
vcHJOKuJpCnD/VjJggL7WK/bC6O8KVnD6dOsGMSN4jMZJt9NRa3hr9ZAsV0ChPpr0lYZsZNOSfDR
Nasd40jIbMY0B2bDPJk6Nobmhff4uwjzX9P0GCl+g7LQdqwcUKUuW9ONhi5uOnUhiMC9bnalDltv
hmnt9T+Dqq/jEVLDNDo82FC9QJtEUf5sTzNWfM3yxdQrTguzl3D2LPF67eF+xWO0vM8dHCTDCD5N
FTc/KPqfyrbfKqxswgrsRW7+RwcbkmFqtdPeVh+2FjJqVFEz1JIJvyXL90rPxalBFBevvTpJndv7
jFH7XqzdGWgepISzPQmasTpAcGUAVjDPxsL/FKyoAfJABvuwtB4ry3iKPvbSZuJTZVO2WwWT00Cy
7umotqSLhiodh+E9rKffzZILwm0kiM1x/a03ttcaACrZoin74uobdGNRkhnhi6sK8bia7tlfGbbS
K7Yx6KDcY60fxaJtPj7p3KTimi1madv6bips6bXoD95aQEZDUOn1xud5mLEtar15Z/ZBf4ry9mVc
x6epsb51t1P7zib5P7E0/3+kV/n/le556qtvzc8/sz1v3/8Hu8rw/2WiC7tlJbgw/Clp+ac/CFaG
Zf7LvUmRIlSKPhFuN+n0v5n2nvcv/ApRcdg+9oW4vPwv4RPyFd9KOp+JlxS0nuD/Rvj8KzsI2/CA
WDXccW6fYQUQhP7KDorwiLIZ/7WEAxjNa76Fz2uhq4Ne5XTM4TVfVDQ4YNJdk1h210KyaJmnRNHv
eV0x37a8M/BWBgQ4sX78eUgGRzm4tZCExLv638lM96jh/2Vl3S42CBBu0ancjM4hNf31YhGwmo1k
NgXxQz7VNcD+XFRneM/eZTbr6LBOckvZkp+XogpiAgnCFOWQEUXV8woN9es8fsoC4abj6P52/70m
Y7ITZBAqNSz7qHP/OW+HAj7Bc+6BznolhZ4BX+BSroWbRjXSHXRY0yHrjmazepfAd3adUVtpvqjo
MPlHaBTNqbUtOs7KTBym0PvMEL8Gm2m1sEcrpngwSKCG+M71mcdQwaNZyvp33zbkqfeX6egUvQPb
5op3QHnieM4vooBO5Vr9l7xrCOEeTXUliSZ6YQOIjkChdJ6j/Vskt+3gFM6nGce5U84PqbtAPXbZ
DqQmOkQd7cCwLf4D7FdaTsi0gJ6SHS3YqJpCJ3a81rv0mkGA39VXG5VCnN3qGiMP69MCOV21Z52t
R5y1g/dha34zV3meoWpBudDBuZOgFQYN539/6Dfa858YyfeHHt4cBkhvRLaMvOSvD71fi8CIJA/d
mhlNtDN409SpLO1EPlzuX3DpGC6jwk6q89vLNE9PS+NkoAewyMLCL48ZfllxI/sPs8i9y8ivUuuu
AKHVT2LdbCZT6DGCIHvwyn+yOLmt7/+8fN9CTWNZKGr+rs5Dj1FIbZddIixnOKmq0Y+BByrq2008
ljcoQLiHrZRjvM2fhqHEcjmU7R6U9FHVcBhKm1GFtHFOhyGw61Q1pgoy5H+/yf/PqwQ7RLt1S8GG
HPDXmzzbA1wulRPE3ulno2uuAGyMe/zFTpzNFqfV/KYZkZ5Bj7CPn06N1XuXrPWrx7GTj8WwjWmV
j29usDxWlVtfnMwdj/9wjbdr+MvqZ6eMUKXCTocLyqX+9RoL1SxrD986Qd69QSZ09bHteudaN4s6
4b5jXnBwiJ4ruwrTZfRF3G+mOBA2al3UP13Lf2yb5Lqxa982IRNRn/e3+xVQb3VMIlUSMgEEAZy+
eVOdcXib8mEM7DKRFs9uZXswlCz20ugqhtUP+BzL3f2xbiTd5yHqe4Gx6yHvPtkOEFTj/GO0238s
HyTwt0hacjYwIXHM2/v5J0J/UInciayVbsUNfoFXO5+z4urBXLcoWlU+pc02f8xuWb2PVsuWMEjG
T2vIjgZYkW/EoVsDHM6ZjrYJ/d8t3f/ynFmz9VfJTMk+Tk+ujR709kIs9m1PnMktKYaojMsRAe8Q
QIOfciUeRdO4+wLGgFk1B1Knh4PnqzAeWjtLdQWBwMkqsPiiZkA7bfvGXT7rNXQ/RXLxnuv+Ishw
PVpTdrbCX14eTC/QZpFau6V3KQBx4gqnQ/lPljR/s3dj+7ndP3YelG1o4RjA//X+KTVK7XRzk7gb
4pgKm5dLKNwhvp8f5sI2q6f6841zJtqqO9ZgPK30w7Ny8/poelNEe3MbzO4HisF/SFj/m8Px/eJc
63Z627ivwMT+++kdGe7A1BZ0pjXHo9PYZjxRNcRs/A8hwV1puK4//CJc0qJ/LdqalgfY3Qd3xNvb
Pc35cnAHVYGodSLNna6G7yiNp7ms1D/YCth/FZb8+1JJe2HRWOii3b+tmHUwaJ5W3LesIf+5DNyz
ZnahpNh4r7E+1o/xxpZ1bZIUy3E2vw+ZBmfc3HHn3g5EBeUFC5EC6DCkl2RkVDfOuekp7klU+pJP
UfUP1cbfTAr+ePKIEUzKDnQwpgvL/c8rxzF6I/PcmklsMwMqTmF1cgvmsYP1NDfWuJ9Nb34glG0f
bvCpNQzks+3L8Uoe0PxPh+BfxbW3awktF5O/wMSCBA+P2370p1VM0+fmWQ5BIZqMIO7qXjCzkdvJ
2KL3+5/GybQvxloe/XbbHke6DCQ05rsnodveV1/tVb+WrczSMoNoVjGK2GkTDqO59e0+yozpkodQ
0kXPUBrl937pjKPbtMU/3FW2nNs+/fd9HCMSz8bqlR30785+Xh4NoV8C4UytyvdjXzQPYeWdN9c8
2QXuFsIzwEO1D3lztA86M72L7bUAMOiN1tsO44z6Awov+K2a+thZoA515tSCFCob5Uvi3xQ61QYH
b5q6c5nLy2Ba7fPS1ics8Mgbj+wLM3//1EbIve81YDVy5kKv2vYA17iz3qogR9zaZjlyOrs/GG0+
kIwUfF2q+VbYNbvO/zb0mWAn2yIoqvl3e0OsY+XByY1mxDKajIZRW/tKld9at/gxaxQwdthQbRUT
I1/oFItynJOQo3gcSrbcIcPvs1qWmaFlae8NeIciGINrFtb7e1XoB0b7VUF+KWdV7LqwlrEcxGu3
BkNS1d4E0rrLAhNgFPUObOFJPIZBMkthQ3WBxl9lV3j35PUaY5suokaIuaD/7JV8vRfLy5aLxzIb
nsjS8A+WEl+KjWCkSFhfzLw19t5aAvxEhvnHDRK6PpCvoK4ysnBjaurENN0HhqzrHsw+jAEa1ePS
yG9im9u90RpP7lzHQVMuR88oKEnr4JMTbh48pe4Hv0Nx0no9ROaat0kGbl+PzUdtgZ5WrqwP90cc
+qSRc3UJXk3k1Kjm+/1RLQvpUZF/qXnEC2zY3VRF277zmu+ua6zPysjMw7jgKZc3A5/rB0Naau9t
yJjnZysmbbDF/BsFphbZw32/WW1KGpl1b85YMw1to3Hej8qyD+Rfw4PXsk9D8J8cP50jI4gB3ECV
RG/z4+FQYGm/YPd8P0jLbns1R4tZxli/C1voXSc6K3VXlCwCq2bie5xXYKqHoFpOw5pBjakP09RX
cU3i7C6axyzeRqQZiDD8o+ROQiPaB6EQj1m+tHs51EDst4lBjqkLiH2A7GqA0MS46RRtmbFv6xKP
lT48TsjJYmBCHsYwwWlSNEftkH8sv7qgzSEWt6TQ3Rqp2QQUQ6KQTlD09wFaWrdjRAbUXcCSZMjQ
hBuGQX3pnlxGNGmRkTyVdz+CGUwzWYyzyXAoGTzrx72iLed6x97mpPhHoEdoljFe9l2tmj3Tby5G
h9+twQ/i+0ueZb169c1wX3SWd9EtncVtcW8Sh/DMOwzhctU5lAMOResoUD7FOKZ4Fw9eS+zrkYwP
5dTHeztrFMbRzmsg7HD7YnezCQhkPZFxEpzI0Pg5zyBnvmLa2Belv5MF/eLmNJBn/I/RrT8r6HoH
ZwhfrHILniS0RGE9lLpvDve737p1qtsaFpPX94fB6bPXsFPfpJ4fFYFZcRsEfRrhZMByJBs47INx
Fywo2XXgnMs2d+LJYcE3vZFiCvHmtNa7VQrxx3nX6uYtWkx3l20OjEpVs8KbYYBkDtF2wCtnEN15
CdXFt6wW1dGuLqcvnQx+0cc8AGY1+3yNdjjT7gbFlhhmno80MacKHQrytW7NvrHCuWmjfEvUxsYn
XfvdXoviqTohZKj3Enzqvkz3jlfh09nLJcXvFN6ZjHAaWTx9iX4gDIzHVRBTZ2t3h2BhixnW3ovf
0AE9mMwOGlEBO7vd1KsDv7JraudlG8LH3JjXZ+xIMW6bSEG0M97lou8kofVLjPj/+/3233cyTczk
rDrrJWgzk5WWPU+1P+3XbEY4n/mMLHF9QslPKPl1Fii3knthVlbT7v4S+XiWRy0DhT8Ws4VWE5GG
SIXPC+zl5r4pDouqsUO9vWn9rbe2mHjedueOdY9EDV7oUP7G1HN4Kjlax1ufNuT1I2oBJsyRQDav
pHuC7e2a8MfgxhogoNWvgJl7advbyaPXTgOfw5uGdjpBdg9TBo0oxBA1ZaI/iapoYKRsUyLdOdt7
mjwMOq2niEMwqUKkBdpoENffiiFRRtuRqRpsLGEfjRns4b6QcKw9FvD8dpNbHHA4Z2waGOcNG/9q
8y6MNSA6W72AQ9tvu/t/o/lwoTir4DBYs96F+bRXEDHzkn1lqtxTiLx+K5FtyQVKSX25n7/3E9Nv
V2ZcQP/hFkEW1EiSRAj6AotAGCOpj4VVpgO/XYbIa7+EnmISLV6jXut/P4ZpfYlKeARrVm1pzmsO
/R978CGf38Kxr19rPHMQP2RqQ58FbVQOlNWedCfoEsjK8gFFa475wewbDwTvBkeoHHTIIqSzknN9
yRaYmmbI7Lp1n3tdzScdqocNe/ynUrzb+RJd53VyGQhn9qfgw7UZ19yremtezNjKmT/CylN7w7TS
oDc42zOVnWkHhgP8JqjpAYM75M7r84BLfV5UJkWTT6JaqVd43o17shSAUeREP4TZLnufZWML5uaF
znaOswXpfa/NXYbXemxmVGJwzLwtP/YV9hMjArjEq2Zq5Pujmh1y4QsLWUDXoOOoujS02BPzmTlR
HbGxr+S0xV271DuXEOBTdVtCQW0f12IN910QMVLHL/qTv7opuqksGbSmnJEtZdB0MMa8/OIFPOSl
E0ll9vm1NAuRGmEW1+pQRfY3ozS9V7+vfjl1DfEVqntjzjtMEcD7bmjB/Y2AvMZog+k5d4hiJhpO
WCzIc4iQrVQOjYo/l8lYB17MScFczoe01Yj+h1Bzs59mZh/wW+dT2W4fVU3jqUP9tAnJ6Pn2vt0B
CeQdsdXjmyBVRmnYrupgLtZBhtBh9ZTj+G5sAXwVgfxFm18VQ9Sjm8mjo1fYqNM6vmRyMHlvueY2
8mEWVmrnsjsfYDIsOIXh6c5+fT8n28oRlznLXis0pl0z2A+uN+yKkBFgi83Gq8YTtxrQlDe165xk
n/9mLoxIbCm/TBV7STVQXUuG2klhg4sWo/7k4X3OrMaLkrki+qVT6YqsIa21x/TTVWNihznD6qk/
ITJ39rIRYTzZjXzyrGTJX4ONAQV3v2O789/vR7ZhfbOjhfmwG+416AIHaoftSJeh8sy12FtbE6Af
oda4L18Z5nrnig1R/LqifLFe/mjxnQHXZ1PDUvei4tFrbRMqjkitMhcHB7JkajS36tlnlc+NZ+6N
wNB7upXupIylfyLU7+LDIXdA1ZTmYCsI8U2VYmZ1Py4LBPj7MF/nOHMi4/rHvt1p2K4RvFnDCrq4
QQiWRNuGZdFtI4banB2Y6z32A7slDYVzuu2p9/bQK6JfTjFDkyDD0CnLefcH3AslZIcbeJ34UYsl
ii8+jRMjHrrKezHmW5ABDKDqJpouHoNBeK/Nw0qu5TCLAto1nrB4vDzfa0Am/H0Mv0My1+Zw8rZ5
Z4eTddBDcHJaFe1Hhp5u38PkIx3WrK/3S5wr+UB7FUecDU838FcqdbGzoEJmM+i0HYfutMKnvtVZ
Q5nBxCgtlayWe6JUHt+W7ZMNNvsY+szDZIuTMBvJHZq5v+6qnzxEhagHbRckaSkelgABYUEZVcus
f2y0uGa3I2Oc8qe6HYKr+fle2HhKyHNmq59mpE3AUPEcgH2evKnDlWb1N176LdrnNcTWSuXObhr6
69zqdyOsupOGOg496JxnRipLt9o3vA+IWL3tihBN4pfTtIRPUj915RZ3MwQRy5ROWluMpwa/yHcW
FKf7K7hAsD5smzoMGVxLxEOA5gDh4+yCi+PxU8Rg4iwCrwphOM8CUlShz53jXAPgn2yo1NXqih+w
/4l0Vblo9jOQURysVfPhao/Eyvxtm/uLm3eQwv+HpfPYjhtJougX4Ry4hNlWAeXJIkVJpLjBoZok
Ejbh3dfPBTSbMa1utVgFZEa8eO9GlDwYs/3TnqJ3LXblQSFNGWSd5LCLh8H+0fjDcDLbnkiLr7Mm
YMW5W9WDWzR3vDe8STFfGaafBNayD/rZ69ywIzDhOu9mTcXaV2V8F97PusbAR+NxNIkM7rq6/hYZ
Y7qS2dB+dpaTbg0YuRWtmWyx7OA82Bt6859qC7FbnOpM99NisSKHQfjoaS4W92D1Q3NoYFWTfJrh
fDdiNMNUn9TeMhioOgwdVNYHsd8bVw2CtEgrRsu1GWO1KKsgZvSa0Tnut38kN/RgypzlJe/IhxoL
JrqILUge8+apI2Vie+abWgx7P1p2GmKO9M2Y0nHoA0sfvuD20U2yLdVKX0iKQ0FN8KTogtQvZWUd
zc5uWAD5mEMZEizTsa+x+WCy6lcZlfIy4ETeFYRz48q1jlR7kK295uK17PtN05uZfCnrmpfzjDOa
f1hLcJKIk5sz0/ZoE+Okjmj8CRvUxFz1GeNd0Y4y1FX8bgr9256G9pqsMLVMERIo8EzMiZljoV7v
Z4BoJx6Dk1kaGqe/IqLrOldACAxlW0GgvKjCLs4Cace3wtSs25w7aKO06ZURZXslZgY0dWOHy4Kt
wUj3Y5f9QLj4TrGB7SxWnxKzK6JQcxj000zt4YzvU8eJGBcZH54390cCKaFnD9plqfw/Mp2p55Jk
3jeNOI1Ww1PXJDgsWF6djRSs1tjD4fGsPQBGrPdVUHokbuy0/ZMRip2mkizf5OOh85M/zqD/dtcx
E61VRNHC/OHclQW4RhYz6EpapyrCBLd+LnHnErFePDxUi3yti/nIAtb5tNT5AfvC3yR5spvBosis
DfxJPKND1k8nq8WDwS/jyotOtdKvjnSNoGhl/WQ1ybSf1DfdbnYFGnVo0vLu5J0IsV5+yVrbKVJy
+z6rut20mjGnAi95nSNvRA1mTjxBoEvetYFUcY3LIxOESi0nZXeF4O898gcOBqIjpSEf8gF918PT
HqflGTmWZj5+HflZ5pRhhLJ12tqk3ImORsP+sYi9sPv5oUmqSzJ+R3N7dJrmeUiTfUHhsMO8T8Ap
yq7yIY5IlxuafkNbfnF8zA7+WS6cEn2xfLvTemj30USGRby4GEBEmeXn3uOLwUd7TusuJKX3iSXY
OQlEInbkLrivcMzaCtGg0f2/o7B/1a1egwfzXitDO+pxGor8jxCYRf3S/+jz6Hds9ahWXnSOigV7
W+aeqZV+OR3HcLdMPxmJPPlcSoSJnykwHxIV/53xiR290b/UPfAWnYFIbYz1oc3FhElcPyweO+NY
dmDvSEHzhyrF78lIWbeGoc6lbZqy/B7J6pur+54VMRb6Qjjcwm1JuCT5AgqB7z9Dzl7QmKR6lgs4
C6X72oFtFtS4A2GYTBevjdn+7nx1aAQ/o8rtiEhNQtKly62AHd+7PMFOWAmK+9KsP0yhnJCRgRNw
bbwUZdVhfRm10KZG5TCnKpO293sYo1NExjbTEtLwPDlp5B29Wt6aKPu216T2khovTSoPnMHnrnaG
BzV7nz2Ax33U0Zl5Q/kdZ3j3ZysbAiXaNbDR90QW4b3JCBdVomsvTP4uab40V5Zbz/uuap092IjH
0TKJ6ObOKR+pZmC8iVCUxnjU2mu+FFD87ZaMVfZm1WYTClVRrvsjlzhlQqHm13myZyI9eVAtrJOq
ShIZk1HtGH1o2XezHmXeiHNHkkD2u1498m0jydK8UqIYWNEitu6mOfHBrVWssjCJvAqw+iVFidhF
nacHVrFgWY9+4Q6Ywq5OEIxyI1Tk7nZymK/YhSyK0nVn21K9EZLtWX1nfpvmi2nWAOYKB+dcelRu
865G8+InuC2XrCYdQU6ppFfelzNhtW5NfmbjcCCrtmBwju+Z6V4Sk3O2d723ZJA6g98kJPHEqhDI
e5b1RL0x7qeGNZgUkhciMXngztYDOnNomSV7UXELYuHO2qDKmber+snrOfE7Qtl7d86SvTlx4WOG
IqKOCuBa5bc9dPcSc1OFVhO1abnvjaAJ+RJXm7t2yqcMntM8vuSuDuDZw4OLd6ZoreFMD65ug5rI
9NNF8dFUHG9dE9NAYS/WhTgOoucY9Jdz7EdsIh6Gv6lOcit2B8JfTG6K7gc6NkshIKq2WcYTT8ud
OebBjgdSy0nzZvKuZgTZLy5WwZPuOietei4tbTkZZfntDkag5upjTqufeAm/yZWLIJXYA01NYMzz
OUlqUycTCIFn5+SCeKv9hbKZPCtXuPt0oNBAK0tOdpVe+uyC1scszsKsmKXOR+Fxoo3K/KEn+NE8
cr++/96NOGQHg6wAtJ99aS9tWGD32k+R1l3HvsZmiXkswVIWybsOjWCPTryEUyvDVsvfl66IA9FZ
S+BEEwAEMiyl0U8Br4BLBWHizHQijg9cxPo8X7M62804EnYTMZVQF+Mzd2UcpLb43YL02Q3OQCFV
iEvt+SHFMKeLzex+jrtb5enRXrr8qYWHij7SIMcLabX5a1zeNL32zmDPXmZcd3gSQjEKsC0sQeFh
SerAlPm1RxwYMS0c2BMn9tXVnZ3hVlQ+FWTcP2g2ZY1TmoD/NJvJqvjNyCPfDXHNAdotN9uLWJVe
dsGcpfN+gZsSRnbJPjh9CV0nr/jAzL2hYVgcCfkQFiHE1PjkDy3nebDvznBqyuFvJruv2LSfiY+Z
+1p5r/1CCzHaw4dyrqXD+aaSHt4rGbeTOYcqgXwxkUw5eJXX0qM4TA51+BjeLrsrZVWPkLMwes65
DB3SFDv2/LIa9IcyooVXAiFC04wMoqCXhKkh8kDcJbc/82PJURXp/oNssL8KKYlGECzNSkxxU+3o
lwoHXT8kywGh+Kmoq+mKGfLZlUlxhKf0Kxu1H1kFl6CqbYx+FBwRqbKsJLOv3OWDsukepWYeTl79
ao8KKk3aOcE8qK/GbSdKdl0PxxFDiT3v3R6nmqnhHE4HUi5+OjrnXLJEZmz0j7SPsEu79QNBE80U
QZNz2KUKeaTI6o/KO0ds0g2jzuXsjvU1EhB21kdcwXfpVvzlog8JynBExpBt9ieGlyfDGv9bavPF
lh3lTEQ9RGI0bGPBYcV57cbt76FF5pMvKcY/mwIMNFyF8Re1jt8JWKQ0bOz0CaeWGtqAGJoOJIQ+
wfbB1DNNmDNK1qjIhkvvAEvM0yLIeRGKOf0jZXKuWGNUSxk/O/4TM5lfhpyqi0ooiqvc2WN5Z6NS
v8ZD6xZtVMc0mdZOczS80QoAh7g/l0qIC35AHPzr/2VQqj1Kr37efpHRsv/SgYJr63bArFSe3Vwu
T9vf2ShBt5ET8y2ABOxrCpundv2PJgPT5yu7OaUDgUvLX+ynEfrCoTaIjU/jdDbz3P1ZjhLnqjqM
SUKpmGLyUnPJPbS22oOec8T57gOwr0NN3rTx0v7C4Tzu1bB4BydbPStRFJ1a9ML9Qpx/XPLiOHiH
JI3tszlXb9It/QNHFdu4nBg0S+5m3L/6TKjL2W9dfY8VNiuq8R71wt2RYEO/tyoeCZK1ZyN7a7op
LKhKnvxhLPZGPo8HMs7tvbS8wz9XARP6o6lf3YgjaZ6W5lykk79nVVh9zDQdOFNbi5Azx5u4ljCB
0n3WNqw+sFnhsDajZJBAevKX/jmvio/ESojFSI62yVqG41hb48FYqIgJtfoZHyKod5wyI/bTxe7c
A/M+cuEOxuyl+OqarvnFxbT54Nb2v5gsSpkor4n+4KbyCqc8jsbyZ0j5qZHm6NI+aKPEjpFPjvow
MrVX0zUbJnGw5ng6evEYDobDTd1+xk3CqgbP7UjCxVTwcj4vnd3vy5oiDyhBcjuZiSfOzigRnofo
azEtboy+ge7TUYirnuPRzozyJjW8865GvL51+OPbhS7DRJ/rJ7PRYvANJIbm+UeTC+8Y+zgC8677
RfGWDLUWWqNpYgFK72U+J2SmXmkImIARvmGQlT6USn02OU2/nzdvmtePz1bHs73JShW9fRbHv7PE
aR7s2bQCPTFJWZu/qqzzH6uaPLLjp18QdaeALCn9lNu7F3IUXoTMvakmXkv2Bxcs+0htJjSS0D+5
jv5h0+FnBwqwAavyvOkRm+pTJrhR3CidjjZZqQDDXhGkmv5IrID2ct05JW0GgKvCaADtOg5mZNzJ
YtGozy3AEaM4ERSZ+FOMAKVWMSqW9A4jYElj1ACqVVU4m/3bum/+Z0fQiD7SfVi4xClGE+rpg09e
eSavlftxe8RJj+JrVVwJ0bePtH4lpuHFzLmjOJRNTEiqBjLiaUN+GJyuO0gchbfcpP+Px/lGSS4v
VTwF8Mf8I4O56Skzu7ckM35GjtfCz5mXU2J730jfh6WZsus2qKssxgqAUs6AmtIDFRL35CqBegOv
pzVT3uAZ/MTVBHeIyhynDiPxtCPpmmTc6JHvnvMElRoGhAxUO/EUyxcvc3F4W7IPjB4XtNCRMbaf
mrqZXAFTwXGGvqIqDOedv3g7UbW8hHgPK+H1fHqAe9d/j0jThb8hoxVM8hnVATWDdA3xuzYZbv9M
kwrp9QgUYlfbERvqVv2sGuPfkeGJS8OktEv6HxSR/qlbXZ0+nwfpqpiQH0EYIkz23hKteUCLnYJ2
oRSY29kIPQ7cfV82JAyVkxPry6jne9RLTZR8BTNgopxlWnqVkKGYmfNaerPe3szXMRfgnKho2dMm
PUSZ+0V8+AlAznDLRYF46pRE1Nr1Ee+5hlY7ju0nYxBn/qGJ5hs4hOng6d1rW6qKaYKkt5D6s82s
+Zz35ry3K0KuOCKvemM/2h2jlmX0zx3hjT1aGPOCISFKMWTOj1UWNWWTnmWG2N1DoT8mrfUN38Q7
OlM/nxLobJGMUhhNlbxhnf3jkp1/hGiBHvaWLKZ5n03gySTIgFCs/ht0qJq0a1PS7aNhR0CLjr6q
IBfNdgINxDg5w5xdlCbYqxjnp2hW1aHWuERT+v4nCMUDye+ASTKnL3CEQ2rvNu2PiS6YhIULfclx
okX2s1sScmjX18p9l4xqr8pU8qI899bUOM0yLFXd6Ngc5+VFrF5Pt13jBIzh8y7ed8R4r11y1jyv
uNLa83j43j1K1CVJZXHvAcmloujDwSoEyV3nxRwRS726+WyBO+9qR7t7VvO5PTT9BNi2ietfaPev
hK5/+8RzQbesb0Lje8eo0uqwaWJ4DbK62L37KJMGC139WMqXNvet1WPxajfks/r1DNHiNSmP+fc0
IQLsa8t+tbyYOJg21wej7Ig4WX0wexMuptT+vybutxSkCWmtUBZcto5NRk/YTC+VBymlE39N5tpX
34lBzRTtOWc4CVnFp3Wj56b5Fkcx5GIXF+6DmFtskFX0V2W8cpuoXWaYH0wwgHerWp6lY34Y1L6P
LjiKSxlJ0GrrnYhoahytkdCRwSikXKeV9pL+NKB6PThl82m1ySnx8j+jYvRt+8aLk/T12ZrFcigm
YrJN7rmkas34KenUp2dcNqvCvLDEvsHoc/MkSbphGU8uwT1wtNpXatRwDj3zGZ/J7Fnok8mIZ6Rg
9eeIOBA31XTIO67JOendh+1HiW0PuDcVTKxn9GQewSACPCbhkNQ51YjBJ9F0bznv2rMhvHCuS/J/
PTZomWhnz2KYP8z2w5S12tXVvA9Vsph5PTrwb4lrmsEqU+Inq4UDcvuYLbLibzyMWZh1FwWRBd2z
/q9obIfdleUStD5D7An3pG7pPzu+IT7NocRWTAxr7CUxPwwYY4TjOpF6GWiQ8onJZtq8s1wv+9UN
0a20MAHVXhcapp5dTf+ynUFdkhDZjRbwU65agkzSmJrJ9LWM2XcFoRge8eqH6Rk7S6wZIUMqeHZr
BbddaEXVrfRg/5wX9X0rSlSrAYSs2EjeK3LY4O/JKZl4Ob2i7E5+x1TM49zQV+NVk0QPAD2+N4CO
zqu0+Ty3Qmk75rfrourrb8PzSJFCp6Os2g/Ki54LG56BNfHWaOlAPKoX16zJyB4RVUXAZUWSh65g
LOTDRJRS3uexYGuqWQCLB4bYzgVFtb0XLqT3Ssg/PRCy9fNNu5Hzd5iC7bsqPM86yT4+25UHIrot
nrfjCgQOhQEU9LKDy8Doo0f8YKpfiuIcMzrZgeqAGGemr9s98s/MjzNKezeSRLto2fJnwaBAQadx
gq6FgSu8Co19tO+lb/7xZzQ13e9PIzu1dkOTaKeo8W9o+/El1WYw/aXSj9EgP5Neh5fdmzcOmceo
8rLH3vG/PEc7D6n9UzNH3Au2iS8yqxycIsRDQz0mzU76gcDC+i4S/WIM1XDijnbPjHnNckfD/Dth
V8Fhc+5urj2haz+kT7hrQpU5jkT67326Om+R6/uWB2soKUHpnVPkiCCK3nMt+trmk/06tK/G5nOC
tDSOYLg7rbnFVZ8cEhfWj8Fn8M81REGhjKa8Om2JtG6ysqAbmjmwSm08Kz1+9GPZHmACDHu6ewy9
q1mBOyY+umQH1fhqzq2Fd8wkm9DUASdyRfHM9J8IlrpiGWcEuPqIu75j4jHo9DbZrIXbl9CD7g9H
3/41gj6qU+J0Iys6gSy0x+3X1ytQ/Qd6EwGst00oRdQHDqXJoQHlEOL+YNm6lctHc7yyvzKNzTXC
oU5DATGMjk2G2yg/J8qap4lztyf30sW4nmHVwClc0vv2O8aYoSCj8mD1EepMwpBH1XEfLqRgTk4L
ho7wWRXhn5hUVtA3wX+QRmVTb3ITIIIxFuWJRG/KH7VpPo5LrV1wcTziM/9lxbl/ipX2ZPcFVFiR
Ud7hirPHXB63L9qZ0u7mToxmrPWgm2R1MusZlqFpuQhZzTlTJiH+cdAoMvFA8iBs5epWevPdkHoe
1QdU9jHwuwkkJ1nV4yIoIGviLlTCHfYP/43s9EtP/uOxdLGh1e2UXzO3A4VA7JyvmcAHPK0gF3W7
xxLYHCqhHrvIsoOaj3GLkSw1pafUkTjy2r1qnMWPecqTSFtWHcYCjm0MPqRB+Au2b09ZQE1ZWA8q
16rzYHMn28vLjLrxVPIH7b0mOUctrN1oqhHT2bkabGVkTMIcxWSYZw04jrwkg3HWE+js2zUG+JNg
tMC1WIFSUWr53Mz3MGex4dvJreXI5G73CC/pdh8dtk/VyCFGatNwd3GXgmXf6y4OO2+xIR9mBRYL
w54vwq4ISUXGCSvFc8vteTGrCqCyfUi6+l0m04NhD9m/K5fXW0Iy8EBtVA3MXbsA6wFVnbHMe904
8rjdZj69olZP/3fOpDkiroCftV9pkZkzvviZrf1rcYrVGJFqFqjMeLxvXTA892Mtsh79xr+h4/h3
L30WmQCh1EETYfeJH0Dp+mcfmlXHm+TulSWih+3GBEqppc5xO83jtOnpz/32UjRecoym4mrXcA8n
v3zZutOJCwyFMcInNHrR3srVB9tqcbOtd2duBLqVddft5NrukblyxFFXTKmpafkXL3ATdDhJkVwg
WpUf6MbWua9HIh09GjsYiRMrWRJMQkTDt+NgM+dyfB112Cu2wf6QehD/eXEVDlp/rsHR7Kcu6k69
PTNYUKMNb9awcWmw9a+U49uytD0XTenRNB+neVJnAiags0YG4bLA+5TGFCGl8uYwiWGn6QlLdGlS
XwU7dI6aR2fcOJhxedat4zjIx9Sqn7cnWWe9t6n4UyFj/UiWqv7XagEZg2gAKnpsrv8G2xoaPFC4
hy2btR2LNsNWdOvQV65JWJv0vZ7V9Oy8YrgItdBsCn/XeLlz1CyUNjeqzsMgf7j18FhI0tZRyyzS
S6Z3w2BLweaCxYpt/ogjL3Q7wUDBkrjjcv+KDfYRUFD072zNdU0Lu8p83o6XlHUm+xkMJshdRj8y
zXnngTfFjXrX2748aa1OwiZPg2o1uIhcfbqrq9dOYFSLHiJtGUvFwh3mQqU1Pvjz2RqQqte8R75W
zO7atW9vqpON0763UfpcFyiEA5WDshZvYr12m0Ah9nXDwhb8EeZuSqbffoz1Pu8pNNNuynCOUI7M
bKzMydkHJit8QcAgxsXOfMyzqfhGlxfX7X+VMymgjorP8il/o7b8EnlG8JrZHsMwwtLmX7X+NK1X
/ZJpNz86mO12io6H0tEN+q792F4xZy2613sFciGcHeuj4gR6aBRj4S1O6OFxu+pP1MQYh2tVncqU
pMWQKi0AUU043Mvm6xwBu+AsuCAcvzWF3LUi/sKfy+x34ne1C3UrsC4HVmMGUtGcwQ/aa0PcPCS+
d6iU8V+s6Ti7e6Y7242/oCfsJvLrQTIjiGqjRrOqlQ9T5DZXa8Vc68aQB1YlnrHb/sxGixHupFjX
gw0Guy4Gn67Jn5Ys/Y8hTP6o6iY6KNAVDFeAPPjwe3ljD5DOfUbxRpA51sXutCrMPCM96bSou9gy
/ksdiHAJPmgqPjcL8sIDxpyRkgRJIx6Bh2K+ggRUZs53iRupjcc8bB22fywqQnNe7d+rI/PfoSH0
4VS0E4jPyHizc0Y2yHlOYLI8lJZUGsGIOE6/iDYmQSccC93w2QfSMWPk8cfmE622OML1K19kaDKO
Cd9C2Vl9WWsOazVoelNzaAfGEDLLxtMgobY7kGNXD3PcFZjxI3Jjg/1fMUX+XTM7xBhMP11v7IYe
I9wKnzyi2zr7sqc/+9cuqub/hQbLdT5FrdlPKn3HAjKBhs6qkyg/a9m71G0y37NRCSml6AN/abvn
uVv+aJbGZe2jSJmuuRcg1l46O7AV7PGtLtPM9mDljDGT1UHgOyXTJKP4kctO3/dWZx9qO3/3RxIb
ix692KbYdxCsH/pehT1LktgvkMrdiAsUJR0KT+E0YW+MN2uavQtQ4zfIufKBkgSUIZ6fWr7YMGbw
wBVGBpzKavCxjSxsxUJ+ZVMWgMyxCywTtdXibqon+qtmqY71nD3PrCFKchdeo4iw5w/DcTHHHyYH
8mNb8EMYyXn78rQ0ZstVg3EG9bE9qrSja8aaakY1nTRz1Tlbur1FtXhJL1XfAs8mmsghxMHK6Xqr
2rB3+nMvRfxE7tQRD2BA63ONEw3oygrCsHAVCFfeDU34l392383zj50K4+Ew6f5Z1FFyUQwlNBv7
YmJ9ojyaYcMVSsfKiIWZFXbA2V8PGSq1KevXRQcdliJzvuh8jMdUGd4lwl1zcVjEpJHHvNSuV95M
8A/aqoN01vSiR51+5+OsmMyZNexbD5iwPZLrGLz3xLfys2Rh9vr4BT3I54decWl7U3yB4PrQtSCo
tRZKfOKUZ4DOKmQAz6qu1cm2XT1NuRLp6cWBlK50jbVbluJjQtR4qBGjDy10w9kfcWWXQMi3f8ZH
tYDEj0F4e2qmHuodFsq6cN//CWRt9OlF1RHskbxu5XDnDRfsmRrbpPBVLCPccsepsTJJhrVRFX/6
0RNGQXiRa0qw9OLxmrON8lZP0XOmz9Ox0p3plBvRW26SEEgxCPlm9NfQK1J0s3GaXfGdeol13brN
aTHvTaXcp0JjX7Tek7FIMVDHfnzvftulVT9tTxHwGpyVOnsVjA7/phuV6QXw5T5fxcryN0Hfd6wS
7suQoZxMQ3FGQmlPCQDp81R9aeo6lkOCBx7MpUJmtD1s8a5tY8/El3ZoEqAc9uKLgG+/Kef+MmFn
Vtpk4RFS4b/ntSmYCLNMa2wjFNTY/OzX0HUzqLdisOoAw4cZ9OzGWRKVXlVmPhP+oYvA8LSdRUkX
AcCPYdT7FSBPEFvHnOqLshWATrPbzNxbpdqTSj7lafwLyNdjIczscfugZd9HZEWGP34GGrMQSX0b
+xjmD4ddLRP/WlGiAGBKXlTt3B1UUs9mnCI0LEKrDplMojkyMXrZYsYJySG/o5nFt3/cpGudNdd1
Vp491aHnOvACt3quTHD+4ohFGNz0JB+rAsOkY8KyE3RkOKuxYF5rZNW/xGdXLyn9wMzkXjr9xQK5
5uots4S84lTVsYSzhY8QB4CedVJiQUrdCRLl50jgPNuO2O3HzTr9MjEfDGdLg4+nixC7VwaUUkyn
2B+KB2S/37Xmwx+mBsH9ySbtRqnDApDxsWyrX0vOXD7qTzZ/3AtOoVc5rSU9PRQbkGJ5N61PpxjM
S6Ly/8YcWvZIDi2LjL+42ep/X3nBTotDM1oMhVK7vJU6hFeGfYGGGhf2/YdZYJffyrusN3BEGKBD
8VDOhJf8+EHE6jKPfnlzyOoCPpQ34oUes48Ks8qi36P2h1B8duaqCWLEe08MwnDU04PqrBOb+gDS
rR0fWcW98oR2BYVzwMbPQGqVoiN8kfscY9tpABXLvQI9Nv2zHS7der4i/a4wzhgj9NqSq+xNzlI9
8t/EOH4W46I41HlZWqAzhw0NYCauOGeZCmI3si5V+i+N0eIThOpegrNOIFvrOZBS38Ld4WgWI/yI
lRO8BhgKksftfzWDjmc3o98ZcN07Se494ZN/8Xs3u/SzvLnQnq9OPDvXrQ6gI4Ajg/do77r0bKMa
iguO3WuWrVCc7XmoB7DWawWK5TEwzH6m0e+XIE4cdVsgPplkvY4amRjmzrwjvru8ND0YBKO8gLlC
Ok7r7LDNTLYrNtL14XGCD8AwJRX7Zuo+eSUH6qFiPGdyuCkPK5HkU6WHw0XfUdL4FZ6fygVhusoD
fs4p0sJrR3IDgIXXm1hzk3FS856VEhrYVgZifbj5SRsdp0W/WV3GRHGV6FqcP2J5V5MfuGQA/0BS
JN2hz3vGZ+lpBPO/Z+CbdgZEhzRhdIIMsJ96Iz97Yvry4hh3JM8RkBtrH02L+1yt1naDOzIda3kt
FddINC4zwCnrWOXwJpdlmYLIt5sblvdgK++TqJIny2VWl7hk6lf399AI40787YmpP/zHtbMbIpPR
6SB3ve5zk0J2PQwSIw1Ue+MA2kxdcSUkjwttG5YRHGVTadlndiN9bTUWYNfy2E/rQke9aQnDd9kh
keXTJiNKf0zg2FXzfaX1xCh0/zqauut/M0RsT4wa3jGUVExuBDoiefpQMJ/DsD3hd1UcJ2bf6Qcp
xTWGC3oClsngHWvmwM/j9CBNoZg4Kv4PndP8lQ05SnHLTHDBT2MNABcbfZnR30e0uKVlhYID54DJ
S6KlT5tAMfRa9zTFwx1SjxksnZaEQPiMvafZ/dVdKMS37B+cn5L0db1ra19ccTQmwSK7P9tdWqCL
nUbAikE0M3dIyjFUpkywNqFbZbn96FFFiaUzf/nF0SjCune5sFZuCUeYFW6/4hbffsNtruftoVQE
0JI21VgGT3objG486h5y8LOVdjGebWQ7BTp7m4eYfnxqo4zhkLEuQVgv6yR2r0mipz/sePQO7Tp/
aYvmt69xLvft+Dc2NHJ0Had9jJEcQ3UxYJ/R8sAeHZ2hFzP+pjUQJCm1DtqU/5Rt+clIUuw6fT65
Qj93I1+MmsaSUgvHe6peCYhn+6XU/Fsp/1Zxw7Z03hruXf1FNYX+EtP7FQhaegWPsPdjiq5Wnx4j
x/8pdGu8ZB3FmdIxKjBVAdDiIxePFjE5SvTmNpXpx5YcqFq+gZV1UptSBNtfiolmY1uHEtHoZvwo
kdIZpnIEr03FUMc/OuLemNmIEIOSepS+S2O3etIHwnKXFLLzrmnn93WXUBLlD53jvzsUqzvMWgO7
WfK3yRuAL2qDoIDs38dYdecYoPKBpWF3BNbLwgfBzh0nDrWFzs+cgHFZGkCrFq7jsavgn235snGp
wJo5DBDNuPFukP+6A0TLvXK8YCq9I1OTlN5phhCWi/GadGB3pZU+yzL178Vfy9MVgEimlTATJ8jV
h753oM7+LJq5P1ca+3TcDFuEnZuMg8fiTdqVAomVfEd+M4Vsi8EoxVdke1czHfTAAX7+TfJFwHqN
vBuhoWCMqxcobeOxdu29Y7rui6UX9ZnB+8N2r9Zt5V5z3XtiKhU/ICNAaXCbjrcf6LLtmKd20S+t
kYgf20NXjjPLCEfvtWBme2tcaV6Eb1QBpFgjAAuT0MSVAYe4RUAoYhsppneZoy/kOZxOd37E2MtP
XOgXa3bSwKCSC+3YWMKG6cyzeLAXh1phyl4xboL1jtv7gEe/ir354hYsFIGaCmRU0n1KdlMCngUG
VAGH1XtE3JGTbzvX2pzfO09BzW1duFHj8rXK5WNZs3JbeyocRnyTYuIHVqOmAiEvYKfVxcP1K0rd
+mXnxns+Vy8p6Ykj2Z4kRLbyWTczKhbB5QZmYZMgaZv/Nti1a4iaoVNt/qdLOz11Zjfxu1SHVnP6
J+bS5nMzmMwojTK0R/c91rzLxs9IK/taNkghCycsDmv8jLZKV9y6NVyXBTZ+i/UqnsuSQ5Wou6YX
BJ5m3d2bOBR4E3Dhr28OETKmNikTKbAVi7Tie7oY/xndiJMxw9zQzDzIseA8cpCtJFPurRIpGyzH
bn9SOg0O607/y8SMkdceX7x5b9m4tbcCtJHt/9g7jyW5kWxNv8vd4xo0EIvZINyhQqSiSHIDI5sk
ZAABHcDTz4eI6rpVNTVdNvux9s6mkU2mANz9nP/84rPbOl08mhPEP2ge/L3upTRI3zSZ4WIq6udY
9lE+6QkmKSP3mzY4/YEG6WVa+jmw68sF2K29hRcjAwBEKBE6K6RyDbE3TvlM0Kx5GPYaiUyyry/d
sViS1zwyt7qrcy5tzG2FqjwrGzQLM/Rk3X1xxm8wkJoA3YohC0U72C6zynLAyWObht1Noerq+vGa
ID8tuFzFNdN7mlSOpqRwQHtKL3H4vhkyQh67fKh27i1aR3wWTKgEjjvnciksVFdTz3ObBr5Sd+5C
JS1hMOZmKmH5InS4gtRXV3N6UqZrImbL+XYfBRpG8dOB7BmX1vTxPhBQZrbhqPXXI6emaAY2noq2
WxhKDUnA1iO8WpNzjwmMt8NlXGotzz5ByYtGr2Efpt9Np2/C1egIPdhAO9LCACGt6ddc8WUxTfAU
Jhf+UhsaOmBfx50r3q2QdK7Wig+CwdHftpen2tSdwLjWr3cVvYZM/N5w2m3yZIOevRbM8rfrrDOu
AdlqyYuRMzi9LJXhoyU5As6iKdpEyZyU8B2YsmpcJOGVNB2q1bmOB5jbDKxhr5JWsSuqKihsFNn1
8K/7X7voy+dEm9W4obwl3jrBhha3qCnVNZ+wn+kE/1D9jmlE5g0D8+e25k1BZ3/LbNp5sxs/zSgf
CCKq35KFaS0cZg6OilyPSq0QBaKdu39DN5363E5MLHJ3GBZj3iysEVl2ufRvlWGZZ3vcjOeH1SZD
IjngR5mekgz4GQfpG92rCBJm+ifkrTyQ9mod+t49lgxDTp05m/tsZD53SXoryNQbes3tdkbkNr5s
zr31GPc5D9jCCfDA2PCwGE321irKMTHAcLoLgJw5jsPzYvGtd4mDnYf1mvT4lnR6Z4iByEZp2Dds
oYmz3nfGwpaEbPD9cc/BsEb0384TswHoFbjPPe6jeu2n4Lb9k9zdI/N8jB8Lxl4z1B95S9bd07po
2GXDeDLZtUaZdoxGL0Wo4PgicERa5d0IwlVf7s4bmKXYEYRVUKtlMHGgKAqB0eZN1hVBXKjlnRYh
WqVCkGeiVUZqibwr26HJ2E1FGyK5uNjN5yvUoNpJ1Fce24PxMd2KGDv2a6wpw4ducpFzcGmhSTbi
ymVctbx37rA8uWr3eq+UE3B7ilpChlIlvQZlMjv+2JCLm62wlsrsF2ZyEzRxo5ENigmfBHDzpnw1
9RxDLmRNjDiZXv3Xlsv6/w0WPyzXn//rv/7Fj2/oltefad78KY7WwVXp/55f6+MM9VeLxe1vPCwW
DdJoXWzLdoTFajv0wnjj/BZhq5Jhi1EXen3HdC2UXr8bLDrqf+OkQ6ysZjEW+D2+1tr9N0CP6uxI
5nb/X70VDevP3m/YbemqjsLfItB7+5X9F7/CmwuYBYN+QKQhaqh96JZb4j2EwK8BCSfQoG554t0o
kV0BDvmkxrcaKuSgL8OqD32cGeqgrwNbC0iysjYlWeCkgZIGhu9qp6I/XdyDkh6+f71dfHipCpuj
kS74zoLpLNI9YeBh6GszEq9A6YIPJ9fy+QfEu0Va2BgUI0xUfHTDpQzB/u0ynESub59FIZq2CYqM
dhXq6/3f9jaLjEZOueRfp/nnXy9tUXRy+TiNh/njZAdZfUrKs+/bcwgjo02juomKtxVchFYBOXxN
GpRErAcm1t7iyeBmhKB46JUo+w6+mhcYieAMHmLLjF+K4X6eNycZpFqInfGI/14yYR6I3BWDHmbd
YRnl7lthYuceKB/TJJ76Y76gxAkrt39pdAUvHYFZS+WIDgOsbypGf5Sj7SlVTrMY1KjtI6wEHOzQ
SRWBgviyKFFVhy1e5vNe+WYfyWSsw5W8slTorYBoBON+tQ5ywm1Hlr30vH4Qu73RgWnv6UkKzDFI
gUE7cIWWts8+ObZAXi6vizQSWX0yAZf5zI7AnvrmCDx8WAgvqlqiZ1wyOesoG6TKRx0rLBHL/Mf5
fNlFTmyQrHPxCcliikxBkwzSgNJBAECPiZu4tEJVxaIQUo7FiMT1o4p3ur+WePEG6xIwgR0WjGnC
2QrQ0B6obJKzpR3G/iDe9MtptE9LiN/4QihNE1pp+Ms2wvAXhgX7X7UrIYIga4ydNNbSOCdCsI5q
JewmjvhAObbJfrD2IixbfNCDTwAW2++TaIJOrFMIzPIxbrIMsAZR4r2eCvWl9ITIhuBmh4PfJ7Ty
PgnsLuEICrA19QxD1yB5yXvfWnzVojfFin//Tlhw430tz+236kOt+9UJ6s9uCgVkfoXh8Vm3TqOF
IPy03I5ud3DmWBuj9VnxPyEJ3R1NFcmo1DpZJlKIQvMV6MyftVHOWr4fvvzhhHp+2Fn9OUH6zxaB
981v6Jq+41yi5VDtzdLrD5ZdXZ5q9npFo6JOfDLUSjJd5MUTrXz/tGWt81qYUk2kTteJ+wrKVcs/
VdE7pMq2DNlzOhzCuLjg8g4vVDIehFyRIMIBftBFcxNfnT5sATZ3QdsEeTiC4dn+yS8SKqztlwrh
iymtiYQA5kBSRt28N6EklIRgiA/8XEWlQEsReimnVrbk5RHmOcvXD3UXFF1AjKHOzE/6EcobtRRb
R4ZgWxXKKnaJcFZRiN+2OFOPOoo+zOVzUz7nGEpDT+wPiXa48aqdJ4ItJszpwtUMNqQwMH8A0Hqv
tRGudRjczACaAUb/au0HUEzla5B+ZEsOZrCR31U/8MAdQMUwxoS961s0xhHlcvCKAHxl6513A+RS
/yq9fO8BK+/R9z07+1dr9QL4C3OAmBpBTH/zPf0DrFEc5pmos4M/t1AR3tjHNYP/yrcSWXsYE+EI
4cLS2bbqbRYrH9mwuoCRsxH5PxBUAbhP9adg4KGL+sZoUHQ3sZdXFdEEgy7P7Dgdo/mYTwHNBI7Y
gw2T2kd6drHltZE6XXXoWqgr43k81O0xu5366VyWTzkdZ4hKiqCt3AwTqG1zeGnCvAmHNAwvE/4O
fj75CSqJDCEnfY4EbFc4ByR8ku1ADfFKCcTbLxwqmBytSjgpoSg+hrhsM8c/bVZOGBY0McmL+UZ6
hsazPyweZr31/i2HB+CJLI2qGVuZbXM5Xy65bxHs8x1HnG6SP8JkvyQ4tYQC9vStQJAcbEoL15+J
O1yxv0FESTOHryVHgjUiaQ2xDNhb+T9Y4lkqN/4ffOT+vcFs07Bwx9tMQf+8wVrKM+LTex6fjfJu
T+MKGbL8tZDKppDMgxCFa4yJIjKguARXRn/dkEN12v2LPJ58hH99zH4gFjDc8Cspj8YumjW8UEKN
oMg8cA3fXBn4itHAxYOjKnCz8PKiwljTfV33hx2KpWDbKjs/4d18St2j6RwxnkeP77zyIt1iUNtI
0SCm+9PnDsEspuBXaRRcHfwMDwZcsBSd4D5tA4ENCCSLS4JWdi8KYrRqn1oX7xF+gt9KB42jV79f
BbrSuRIHHpHUb9tBtqZkjoj0U92FaRFNnJEn+vVrQ6L0U03+xHm+nvXrWVNOVkePcRxwZpliy7cv
sbEL7Tw0rpG5xt14YIaECpn93ZeiXo+3y6mZTwUfTyWNxBy5RJopYXm6aTJ6de972/Ob2/7D004H
gpCICirC3LDt0P0dHlq6X/jGeL6UZ8s6rdZJn/fVSor1cUpw3ohf8WjpNKl/sXbCWCANIQ3Ydvv6
qqvbdvYC9zh/YX9nxd6bv+SDIL1nbEWpCesrXvFXIEa4gOIGXDMJxUYqJrEZu12Q8sgywh0DNIf9
bIKkpCdDPSnqKXstEZ0Y9EvHaTwiX0yhZVziqYqIneIe3+1JfkfsoMBnAPxQBUwTswUqlvDIySd1
5eoigZPAMKTELdh7BlyodGvKLXBu6IpAdYKbxh0mcRLyL12Q76hHAtf1DTA7DWKzH75o2gE2mKRP
/BV283bnYohnpCFGRT3h71807JYcaBIIWaMtE/jMTwgQpWq2ymd57kGTqiDgGAzAUmJ0tEaP1d6e
OoX+kp+FpX5RlnB8H7tw6UJMCtrFx6tbkqwrV066DDMOeA1oN4/K5WTZJwhTO4s82vCShdj77/zI
L8sgLQPe610bXE4J5zDMqTaY2qD7fHGOen2cML8YRE2qO0erRatmwELYX3dC/VFwiNsJ1exxaYUD
fVqDPSShLXd8NLdSqKn8Y+3QkhmdTzzoJQ3aNLj9gllYWvRfsrHk5YPTHODP4CpT4Ft6LJNAnRit
+GREGaRTBMCXCPvXW1hDxw6vt2i0ItOJ9YMxhx2lZxp1c5Q/gTEnbUCOs8ZzSJEC8wIfegNvy9BE
52RuNQu1gFX72g+SI4Rg04GbbL4ljn/YzYE47PKgHf3d0aZ6MJidIKDz1Y2nbqrB+2Gi9rIFwU24
TTlvh52B2EyK97EI3Ryua5QNcaLFxe2ANUGJpiPMsqi4RUYWl/5lOncfXTNqrKd6fHq7oK92YtcG
JCUM63kdnnbiRaxFwHvjnjk4UmRsy7Yu34FRm5rhxp44XI7w0RPaIDD/aDT0cvI6739wWqsX5iJ+
xiT0y2Y9cA20HwD2/7nSweD87w5iHF0N2muyt9y/HMQ6Wh2yTKl0KiyBLxikCbg7BaPOrc/ht+ny
i8hMJBGRw7KVOYcd/ul5dIKOyo8NGV7KG4/3Q9isUVMy8ouJIBmI0IpPIr1/e8lP0n7hMIFStxTC
weVXisapiOY1Ktzo1kVGccS9dnT3dgB5LrNkhb2iIkX6bTLh0v32iY1/4d404kEXDGkw14ExYqgX
WGmwSwPIs7ZPcDm8xpKLevVaAsh2e2h6K8M9yPXU9/UepLLHfyPUb3zuOK8OU3q8bmriYzufPF+l
85nDfg4zM4RllM5Eg4dzGsIkJ5TyKm/eq5L5HH0NhkWY5QiKaayzG+GBNOy9CF6AaRKIJlRTMLrC
1wRtSxMnY/TzA8Y/lF6tBfIio74MuH7ymI3aLAFuHnbBRrWL81CdXiM+lPDKuIisGMb7zuE+9OEg
a956Dd000tPIX713dZGOiemU5EfWkSMtqTMvtaTObGtJHI3BUUHVowtLZ+gqylo0cGTw9NgR2Lkn
U/rT3NFkwTLEyxXYeLuAQcQIy3ER58zCDNYunFeGXpFaRAJ6Oyaq5dEcjlN55LBww0XdSlhChVU9
uE2Bavv94CPwp0waZYlhyabYQFsZ4JVSYZPTxn1wffvwxBDNtsTmh9dKotJmFJL6VsLm8fUqcAQ6
FcKibOI8o3JqGAeGanp/Dm3w8zURKRg17EN8AjXfGRnR+BvURxs64BUXGI6vRzuG0Dt0LNsBNsVD
LD0umw3A844d9C9kzg7ubDRcAmI5/SW93bpf3hFUFXUgAZWG2E4QoB1u9oG4TsMMrslhteJseKbP
JYrQ/JAGz8/wYAyhnalVn2kgc8XzflrOVgqTY8pXRUtUSY/Iqgo8rcXJE5CVRCc/XVBkCaJBd1rM
vKREbeI9N6nEWSU/Pr4yOt/HV4aTBpNeus6Sp5tJhcniveus711nV8uzl0ceDOnIxsxgiBHGL/7K
3nKjtI/ok29qNPbRwnLDy7NOAwqr8uoFH3Y5xn7SwGGMujX3IeHlrgQDfKWfgFLVUBToEkVC8VTo
km5ip0m+xCkiL5Mn8tgZhCtf2wCHB7CABNdKmGPhcA2CVy4VCnw6cQYz6AIHPGEhyTl7byvpA+i6
okr2XDn88Uw+Qs2YAVesm0SvzQ/IMnmeuJ0EwRHsdKadfBvwO++2kj7VhTaLko/04LpQ/fT6VKpn
+aX6tvfy28Etjrfh2BvHXTBUMfX8qAuJWj22qnjcIXyNyGrYVah5gszxq5AeHOMAHbW6IvJOJrrs
C58efPH2yLwZ6eR2MGRh+GZr+7e3tPBt/BLmk4uxGXyetzkhvx5WomzpqtDjaHKd5HJF3yATWQQi
TLgFtClqoF1tffYwyeskBYp0yB/YjJ3M8oRwKbTrEJYL/puwRn0OfwcDZyN0HQ9OGX/9BTOIc26B
hB8d9TCSyFvHVJel9yNrjn3CVRenRuQcByXY6lD9XsgTXJURNTfske2qL5C7ued0NahhqgRVF9n9
8dqe1uTE/Ps2yao4KEpU86nFy4u6NQAQbCZXvl15E2ZmfJKAWVaKG6omCa351RdPqW9rkuhBvmmq
4xe1RXCN3MRvgWSi9gqTU9CrXAexPmtjOM2BNuCW5onRI8ZiL4hnCplkbfjGYgXVEqR+QrqlJqu9
eqEj8clwakapY3ddSWR5wz6O+yGyh1A/Mtex+0CFinuNWhczmMOYHnfu8bp/CzNPu6MnqQ1lPAjf
yjfM1YsZ6QPOmfItbOAx6/5UBkO5/R/49N2yVYNwljE5zf1wDyKxK85acbZvxxfrOV/F2IjwZXWk
jRGZJvGsW+GcUTripeevSZjWIbfdosr/fEGjd/27C9rGNtwwTFfT9b94r1e7tjRbkqoQ4G9tUv4L
4Wmn+GLDIrEo0VJppPLmAwpCzQV9ARQ81cjLESWfyuzUZqdyPLZUzM5hvB6UMR6izBDmTfj+gg4L
ywTIMDgFCqMXm8coVmAAZapImIUrwiG6k8/EVSJXOgVXcmygnEX7g/QCkPHeP8F1NovglZF4HZlT
NGFHYIRRiiPRhkFcAlxpXjde5iQTAuuQdCZCR91k4i8jfC9bhT4InGfR8ZLoV8Ob0MNWCVwKREpY
dKlbP8EdzmTdQdwYFmtk9vH4bvXHS3tCvmImJykxJa78Xecrna8vvr3g7O6nK17kvrbPl0OeHgaG
CTQMaEyGsLqEWxmKZbDscF5K/GENlmuYmABoEcMX/btLz8eFzpeaCBQnpKqx14tShi92f1DBQVex
UkwneFwdIINS6plUeWJKY6iK1heiU6np1kGgo80CDTcV6mx1X8x7Zjkydf3dGFl5cBl98aJyxeOC
/w+1naH92az9tybbdRm4a7jzan9FsepMr29OM/WSCLWt7FWJQAgO1bHoIvGuQ2BU/N0QgCWr8QO3
Bk2u+7DTmb0F9Nnkulfk5BIht27FVceWjJtLTKftt9g1bAUFRry8P0j6G3Xfd6TM7L+fBnFBd3Nh
wiwdVAL3MuUJbv41k8BhpiMYZaEwnVBJwYrgJNfRHokeTTzO3rmAL7Cae030VdRcwioPNILt6Kev
UQn1d40rUVbn3PMzZlbW2f+gz+FghlcTX/ywafYZDR/GS6V0rrx6cwNP7VD1eMbHk+cvtHiuj8WV
SeCqUIetimsKhrT4XZO/uA+88rQ7M3eEFgUHsafNDbsDDp/0SiPOWXr0vLtKfE2Mq3SL7UXmX+JF
3vzGg6kOOzMgtqQYfWcnxxuUlWAtwuA4Y/Hcy15AUNY1QfOEV4B1kczgzF66vYRyuGzdEzp6/C6k
Z6xeEmLw2PCa+0DXjw6Z9njEAGSR9Mc2C+4qLguCq/GBdiW4CoIvOuILzYrfdf7u1OKyQ4m+SPYG
LfVYkYQmOKsrX/WvyTlVz871bCunLD8549FODz34As/S3+8nG8mu/5FYRwvAIygc+krfwIVpRVO5
9UHVLSKREKIhGG74tn+g13hUXQp/xa0ZBBsiGOQivroQe415FcoXQF+gKWdCKBe6ZjCGP15Cktkw
DLduW/8N844w5+2P0O1BeNOpvKgx5v3ASwW+stm6o0NZvfT7J0raqJpCnA0tEcKrAsoGt27otBG8
8DUTgfKZ8/jR8g2859GPmqdN03vfiWBHeEeXPgIpvzE5T9VFIFEj0hgu4X8+xI2/67Ic8mscbUsk
UQnB+jPcNXXr6MKNpr74icMSQNCtFSsmwJO4aoJea46ziP9AhVkkjgVLsoHLW+u1+Yn5QMwmdpIL
ehZ/orzz13+1WL8w0tBE6wiHveKInSYyhhAYkjGTyPDU+G3ltWTjlfXWH/BxGyN3VPP0CY9WgT1I
t8DKMbXm17QKr771Tl/FSqxt7+fQVVdOyO0QcEm0u1Ckw88l51PiHrkFMnk9yYG2TwvQMhQY/N3F
hwM13DsBqDI7SO4Km1xChauBawjF3ps/IShxw0CAz7cQbMkto89YjW13DYu7hpWhYYA3c/VrooNl
T6C5JFvQuC8tEawWNWBJaXrDGrTctj7udnRiQHY5iPf2v2xXzLlq2u8CfEngZrGY275lKTzz++L6
oYejl8ASZyk8QHNeq1cU72hQ1wwHZplp21JA5HeCowBXXgfyibJh1s9mlBcy+67UYkeCN209AjVG
JW+EQ+/n5/HL/IwrMPcX60KbfcVsb+tCkmH7WAJ8GjilbEtx9pT+4/ttD3/9uqLRwNkHM7RwoAvr
IvDs3Tad4hvYkLJdgkG8twA7c5o9jQ2kz6dhfXIgDJVoG5+t9clMnpT1qVKfnOScKWfMDrr2XOin
nBtfXn60vYBR2mPpVgtSZPpcTDtMC35b5oQoZVtXjMYGCNp7IqVYhbNPFJhouJzsoXWyGlXsxu3j
aomS2SLPlH3/s4jRAK1pdEuJq4k0IhIa+PzRNG/wDnaXCx20Cds1ypAgE0fQUgBid2YCtM772Y4T
I9oLLJRnL8zK7RZWol/hEipFADIENlcsGzgEPMcCIuIYufFryC5EuZPsNG4LkqEVNd8p3zBwYnFM
cCVzDLAqDpZ/X8sq3yZ+f3fwWzn85wNAc/7mKnZcSMoE0liWQxDwnw+AZdiha52ZX1mQcTm2Q8AT
RkoEUo6dXx3xrxYnq48N9M32wdGP77iOPHYxm1dFCBr3VZxhBLCLtD5y+gjb3W4IVebQh2sS/Q4H
Z13cVgfGPej1qFgsgYT5g5mFTHVvZtin0YX5QANjP8REHGo32ZvmWS3OPyPawPTqY9AF4u1FSXNs
gvJ+j0JiYlUUP+t2aVKrXT93iASAwk1oIIItkTXCpYqEkuHs9z8BGG+4ulwi4E1mOuh3Q30mGQBV
SNAVoflWX+7XIcRPU16Y3XT+vPid5SPvL4+X8thjwuxs+GF13Yq27qyvfufVzMhXmY+yN8D1BWGh
Jm9aJ3UvaeO6OmQtBMcjA1GtPE/luS7PyjNh3SoAdnHWb8cwbK8x41YmpUbIe4tnkMQWmL4l+1k1
x2r/ltT/M3ZJoNhNIfcPEOMPsu6r08hgks8d6TpDnrC//kO4jm3+zdCRO8LG1Aliyu7x538YOubZ
PJl1MeGv+k7ThqoMzOz6roDsYmsiPyXfsmGbwzZgA/+iiUoXEDisnYIdItgutMgXoRL4V7syxdpP
77ATygI/rWjooolub41qN7Jxcy/jtNqWMWB8uK26j76KpAjTMhw5cpwQCyJQn6WILLwmughpOqYT
jRoxz5ylBYWo2t7GAkMxPqLL9E5cLOb6VFyfFlBWRu9PnXpOEgzxThl03f7U5KcUfz/30CIIMFFO
7Tngv801pnPbwgAlAzGAkH+Yflg59QmR7575EQO/Wx8QXsIj7e2TeW+6ebA1LNKniuO9PF/uTxip
yHgY0phh18svgHiGX6oRzh5HGxRxqRRSvz9sp5DYxrivGZcLExYlvN1nbBrUapoWoD5EFiaSYl4V
eSiCvDo59XGE1yAY9fDsEeLol6istzcgMYIuR4jjrW9s6iGl9BfmVyXMf7G3k9u2vStecZzV7psc
PXpCkeWV7h5D4inZ9npub9sdP2uDjTAcYaWiH33c39TLyWW7uVkoGCB2tswwot39IFDc6PGj5zhw
ycJWIVpFehmZZeS4qHDvRwPOhfJm7p300E0xZ0Sqb8dENYZDG6bMP7JoyeM551EeODJG46ABhWKR
KTu81Jkk3faV3+H5iGgS3HEOMQHnCHlwQzoK7mZjiOQpdrf344S9o4Su4t1C7l0OFVvxIuQjfPEM
Tve3QxJtNzS/onaEB4x2R1CkP65nzheuZ+5m1uOg4azheuas2Y6b79fPXMecOdf7sUOkNycPUaAc
PsX3EqYuKAgG9wIRESAcBtgcP7s6dnSSYoAHPMy9vRsiSsdfVC54VP7BoHKFhLhRm2/VL84jFlwP
ZsnQPTQSHuA1JNANfIYdLBLt3CdYrFdMRjq/xJQjNuG02rhrbefVzj5wZBXwpp0DHL/OQXJ5wIKx
SQ+TESOeqi8x8V+dl+Mlm1JOwSKXmDNRKIzwM+SOVDQXaw/h9tuxxqrQzyJEfsG/5/fpDgMeMNG1
CdMMGDhsSDd9RfMAduzc+29M9VJ77z5nArGEz9Lvq879KsdR0rcd2q9t1SocVRijcZvGTRqPuK1O
ESYoOE6jMRiYrSgbTNcM4tmNiuqUcJ4b0U6SNv/K06F+ou/J7ovWh/ppd1/0QGhM6aZol5Yv1ffq
swHJFKh53hYA6WMxEnwUQ1RC4ILu8NtSPlIO8UCcJdxM3bqoo813IqDYnHceN1Nv63J2Zyqd/l7p
0DdZX6d7/fQonmzcp1OxIyqcUVoFmsftIC6dsJ8+H9OMolHijIvhyyL7ZQMLjs2Rj1w9D9SAJ5t/
UHHsZOLWbwDCSuTBHUMARjDfr97WoYGoTtAE7gtcdSg3aPUG0dENLTU03fBWhc0Q2iitBPyVbwZP
nRi8S459KANIgY0cy7mhBhCQj7epZQ5haI9r7mbUVonpKzHxm/+6X1fBpYcLQmG9QRPVjbYotE2m
jZFOIrYVGXM0ZHGXxZdyT22P9QsiOz6bN/zUv18tYa+iRg3J3W1tIEZBXDkPzRILu+2nEikzkRyx
VRxsm+y72LnFxi3OiLbFe/4ag2Ng7jt7mKOjXd/ys/yEeurf3IUHfQEUjEWO0YbHY3bMwAfqx7aq
/Y8Eqxc+H+V5QrmFylVeyIokv4Te+2eC0w3QyNkZT255am6MCA9Tfhit2ARFkLj0twxODRx4RfX+
n4sx/S9RxHdc5I8XrfWX5EUdx94Ji7NOPuZSHFtLNPWxgGlEzhW3LFcsM/sMQlOx3atJznCey5Sb
NK2DG+6Z8TrEZbVdnmMVX6PLKq+D7AaJhRMjMU5+96v5wnXcYcBYhj3DfQc/q8gsopZXB9Rl+3tc
nfUu+vqO9Ln4QPAGaSl6cp7UM3cmFya3ZZYdQPio0SnNkXmn4vt3KEHcjjjp5KF6C0cI6hQ/vl4G
WhdkdqAugdOEhhVwTkxWcPkINme5PpbRxeR7xGv5ZCJdc19ttlOBw2DSMOSQrzaP/hpbiNom4MHt
EOAEsIkPI39DmCKwGEYW3mu00Lp7P+uK9J1jCsV+joNXhl6Xj/RWLPIHOLb7OyACnMdJUHy37kcA
swDCWdj5jwaIvofFXmejM7mwtHjFUmXb2U3yROviHTNMhYrj8UhM6OdnRF78PZh5nBGfn9n0jEmQ
1dArMUlho7PLOR3Y5gAclc+5vc3MUReDgdwRQZMmiVa2/w0RZC9TElb+7/OR6b6DHXXbuwb+bd4e
z75tv2qIjLBc6/HX2fYonti6B1rIxszybUuyH9mMuRWxDXNidCOQjvBNG0WyCncFh/ifzce2UyLn
vt1UG3ui+CW83PdZItlf4B2IQuRvE+BiowWNi6C32ioXyhb212NzMUC2FwB0cHXxlrcbMDnS2l63
CQTbjD3GBqvocc52edqGBVZsSxxkqBz/YR+pW9PyP2GQj320MxzT5r9bUvpG8vlDwVqZea/XCqjG
jIbjjmYAZSxx0eOEvQEYpuX1v5jfglkwOAaU9gXdjv2SdRtywQK2oM+h4HmgFd0doXgMMSHLPTAJ
ttT4jYbnK4DkY94LIAkcgbkgQATTXv/rUoUrNLttAulc/Mf88YE3ADbA6byDDA+EAWABKTDWJ0AK
+QYlYOrdl3LlZ4c53H1RkgAdUpLwPgMUcNf9DhFMntdM0Y62BvaL9Vo2GzCQjPJ66HFVto9XPXwm
Oo7CG6M5wRSSESSSpMB7vP3Kt99Jplx7j6vrcWlhsLqGwwrnI8LRHM4aAOG+ATIEC7r3+YgK1qfr
+nRbn9TkyU2e5usTzTydPEQuWGxorAgCuTfuj66dfp1OvXIQOe6t8rcG/dGXwypNo6XZmnHT3Npw
sgtbM9pNkYZ+wI6RWd/m/fZChg0sQl1e3W3q84IrwtaD/wrhmz1oGbTd9NwQHOi2mVv1IXj3o8Wm
rWYIBdr96Kn/4c2zNrzs/3jz0IJt9DESI/8aqVomjX3Rcl40/KZMGsEHhyNK7G0ecuAakjrmukxF
CHNEl7ORO+aMJCBZHYHNsJw9HczSOxx+tOGcMUUGZ6I4EJ9GL2W2w2673zw7LA62bh3id6cJ/vEe
1RKD9l6ePjFLewfL3qPp1l/crycBpSvvfG3E4HvPEN2uBK85MF3zb4Cu+ZSs0eRujdRWyLsR7byt
RgslBH7h28tsorbAK4SbJAcpEzgN2iik6V58vNvqHql+OF1DhxKA2vtNXwJqQ5zwyyxEP5VNz6/M
cRm44Ajstyfean73MUI3sZtMwwIrJ+xXYPdtaLgXMYPJTw9qp4ancrGB3OuO2k3BUwAkHA7DHc7O
GO72gIv7WfM85ONBMCoBbX2bw6wTAwLz0G6j0UfuE+RHnI/0G99NQAwIdG4jsJ+OHmc1L3rm7qnL
PFRyKAiB5zhOPZX+FYXcGt7WEN+C5mlutpfcKTlXiRXZIPFqlb0lyevAd3CtZUJP5J17+Acu1qhb
wWXsF+jVq8TKjTSwjAPyXkcXtthDw93gqm7vtvHFjcOPbhe0dvBGiyP5zS5QIGDYQcrohwsTvqYZ
1tAnnzmn4fFQECVNbH2h8uH1NjNoUTC9/ccrA6OIV+Yf3mz1b8Z9rgofhygui8D5TSrxxzP1hrNT
UipWJ9Wtg/Ryekdze40nB35JbC779zI9dcnpetRXQsCiZA2TInKDbJDFsFE/0Kahg5lricAF6sfX
E5XGUsWM3/vQ2gWLHgxTAFzrrBtQC0rLQKKGkOCrOIVXgQEH5xYqZpjeInzq7YDxChUFxJjUw04m
oAWhrsgXNGSBxrgXs+0iiCoCpQ4drt4Ab6QQOlK7RPiM+ERbZIxhChnwKi15sKryGS4vpH/chQ0j
KuhDNJ+cvuo7WoKV7noM0RBoX42KJgOaJB5Dfi/Ibebb13BhgJt8ZMMY+6PHC7M4od1xp0beEf0v
f5uWgC5OkYxTMIxl/f7uDITTwYupZZoz1SYvezswbd8C5aqRVfhD668GBnoQrWgZQ3ica/BRzLVH
u3ysbifVw7cLEiEMADfHNNonfgzxqNL4SgQM6bYY40tFoznEPHCrltvPDMFNmNGjXzvyAHKAuxNn
IvLxCyhkyPxvIUbj+TFwuORR3cdKBgUsNk2fnQcoAl9S3vLDOkYNs25cz8N/eNu0v6HhuqpDmqdr
2w5uxH9hfyWG26lItu6VMIATLCCc1NG4HHahlQC7bxNnRd+oQR1ORvAuZv4MuprIigDOsCsRCDDC
ZMxiGLKFx634LWgemHEo3vs8sovYeNrZIXQDEjCghZV6XCnxdEMDd3CDGZl5H/FzfMIstFa32nf3
vwk70yY3zW0L/yKqmEFfmQcN3e25v6jcbhskBjEK0K+/zwuO65yc1E0VlZub+DhuCdj7XXutZ3dC
LAKQDI3WqILG9NubbwUWEjXpOhZWlVC2cRf5A2WcKbTPMFA1jnlxGscT/M7WZwBo42Kga8KxgiUo
QqPIsniHH5uti+l0TTue7BtML1HJAYtYbmb59p6smNz5TqA/qd+qO563iDwJsgECP9dm0sSwSsBb
NdE1H/xZMj/rkXL83pumdE8OBVgPl9xAmhaxEjpejru771vPS82//CX0Z2yXxQ78lYEeuzeWXgz0
bBbGUuwXvwMjGhBkbGqRK5EZm/LXNVRCrkT2mNR9x1EpVifmIY5Kw60wVpSh8QhHfOnBfY5lI74+
IH+lXWgVR/rEx75p9iTSS3sfLUCGzIM8Hq/F8ZlH3ZtSNla394D9lMKijiUICys6wd3nkPkEI1NY
xGuFPxJeh3ccD6P1L7Nqbrb/rej/dSf+TSBXskECEjrTSz5zKqPucjvOOIQzDx3TWULlA5rodkP+
uSfTK1486g4PmewbJtKjmPbBpmDYLUF99zAb3kmqDMSvHI97k9sxh2t7Wgy2SADliLkvLUvcmtN6
dwqzObENSdyjLP7jNu0BDt3whbrsAkf9lKEmsErSX7hxQb4x+jqeF/AiR/TOS3uUpAP3L3rnXd/f
dmIutt3IN4ZiWTBm4naGb9bf6DEcK7BZru3t1jubQBY3tyKJi1gWt3iu+YyZa/aMeDUvg0UYabig
ulzeeHaQHS+htX9P+elnghWmb9XwgSAHMOgNCEdriqN9kHgq2bI+BxjrR/7Z6FSTV6Mxsrmt3w/q
Ps895UcHaq0MTFrzLrCxW7KuFvVjCe5eMGDQtNm9GnPaRfZlhgjjkBfboBChFu82yiGvN8vzzhjv
VHidLmeTx1NkeDc40JV4x9WSw6P9jRfdGfshS5Pxzl5ieRFvvNb/zNwVwM4Zse7q1gZsTOezqYXY
5skIPzpfIHpxEfJXFmB1AdWQHksUxNLNikTpE8piPboSQ5UMF9mhbEV5LCoPIpfhUCT1tU7atBdX
zJQRV8YmByC7DjWTwwb7I8tBXLXImvucOqifuCcpocSpi5fXV37WXczKL7bEmA6uR43UThlZazHd
6inQtMkM7rmoqkxAuZbty64cDJENhJLAxtvEPdAG0hQM56DrwceKaktTJ3Lw1NxbbN1iyi576C6+
hWGJSpTzjyOMqZTgabWnPtKY073CAd8g2CuuYS3HnQHtU1wU5cd6QbCiNEtuTKntvtgxsh8VulmL
tDaKOs1gc+biaP/kMM6hWF+51nrdkYZr8OqIoq3DZhmDJ8eMba9fC7wOZ/ObJbvTJb1NLmX7Jjnj
OdqR/tNCYC3Ka5c5jxnKiqjiUxFQyGduTF5toilMKOVDnYpqDon/uq9tF8j4h3F0qekPsXDRZamj
vBZ3mMQ+ap3Y1udzbe9ICye84W+Oc/1rRsLQ8mW0TQosivEqFaMWo1fyU3GhFlug1tAiNFbau7g4
hioex0hDwV+ihq1VbQyDKUO5YRdd6YYZi5wnIGd7Uolmczg3h4FlX2b6BTMFl3UWF9ohF/rCH/nw
2v+2HiEeMoQFf6giY/EGju7sUXu4o8o/o60dMCoDXESokPwLZ9gqmAwcf+KaHz4ezcfDlwceaB+s
y/hRRkaukssZZ3BM3OE8sHQzfGjghcPKCos2WoD55ax7hv8VylII12/SnCfEyopU1c92cqll1DnK
mTnRz4W3aU1afSSIVeJOXVx7TSBsgQzjlQqHDqueQGH4lLgrLhVFpLFQcbk4yv6nkDs9Le/zMwVu
q3HMtjdph0rHVBuZZscZKRNRTrTZrepJr9NXdpI+SDRUovrhaCHaIK81kDK4Y7MRdFVRC/mGGz4i
Q1REQMJyoPwibslIufLIXO7wxq4Vkjj6UPtXJHTgi7bIX24RTKrl/B06FG7gcX97+k780iAhq4YL
WkEeXmSRR2B9A4t9AA9MYYHXqAzZlzJfoqyNKKaq7VATM3xNsWqIqlo/Egqrba21dXZlKAcey2Np
ElkYtB+a/UySaNk3Pxtw2LqD2vrh2bxgNTwOhXCMlsWRCGdmO/VP8lwDoGxReHugVWv53UJiNJAU
YTC61OERR6nlt6h0jf+4Ou/VwMKpgJDRZU1t7Vi8nAcQs0x/Zre4Ht75GXjZzM7/3yoyqv6nAs0I
G7lHV+Bb/c2HuAOLAaVA63xY/vUQIplSVsgu8T1PWG5EMcm+C5tKKWpITx7S47BL5aiIs9rx4bW0
o16OXosy2rH7qYzysziGzHloBPj0cZHh09fubnDoyXqyC3z2K5x5mog/79hTkEeAEyafBVMC+ChW
PPu97d9sOmSETXAv2BInNdCI2b21HOSI4k3RmXkGC3PvYv6Ro3pavBQ8wFLi3cAYSaGkPsljjG7D
i8BYYl4BZAsdZwx+8AIo1P3ucTgvxz1LsfZMhpgJ4bnYnnpeTDzvPOnsRSmiXREdicJGQKXKIKso
wOKZBnbH0wzNhkcZRmiiKOIB5umVHuK5HZvYBGXypZ8CfScCvxp9zhr4LXnvxzDzJvCjwhyh1jGT
SmwQ2/GCW4ObAiMxEUJINblO0sSyfFy8+I7B9s1Xn56h1EW3cEtpFNY24V/Nqab2D7YGxBfDwLaq
MbDe/e380LNq4m7WUuc/PtCbESWgN7NwiqxHCaQRLjIFW6wARURqRbKA6/HjjgESolJoV8KAeB3D
cvztXoUk+rXZT4sz7Y673Ym/Z/maSh6PNdweLsPSIazOOqkh+X1zDVgehJ7OVJSD7qaqMxXNlNjo
RUDwcWemQerumKmH6nJ46GIQncM7RFL/NvYOZiXitpiVulFc3HubeDjh4duJm5AMfqsF+RlGLhwk
pyBG5hTMOefIuMVcCkl5I1YnSFlxy/ITpGA2izd49pMsZ3sGS3QTWFGYABmvThHLPxBkyPcKUYaN
8egy+SrNoM50LWDVsKJ0wz5pHNuz34mPjYS18CDS+l3FdT279v6JncUzXt30ke3JsZjNHsLTILn9
J2PgrBosqngcuIia9ASud8HNvbzeDjcyDg7HJJ4cTkpYdDksifOSIo5MWHTVuzA3cmHUZdSHop/9
HNIdkCbcA2K8LNmRXkZ3tk2oNDfn0lFtPKCYtbzeeQUuqypRXxGOC29NSASkSAF/gJvVM7cO9NnV
tbRv9119KOZDWx6r8mgax/N4KjnBFU+DcVpjyE/IWYXNjg/QM0dVPzJQVq/CqNIYh8un7k0ENAmm
amT+Y9bKMrKQ1EjEkwm1P2hmHPPjnDkxfmLJnSHWkkuoo+UbeoMJfowoGYVMSbM5sadkqV3+zRtB
Hj7bDG8QByoqY/q0I5QYhxiSJynW37mLRp+T4tn08y9PcejQVWghjlDnRz9GHCj8LBMnSOuTI3Qx
RhZGGwBBaHSElvAHGyHzYPed9OPddX6UqeX+4L/FV8l/63x3MThzhT/AWcmIkm3M22jsk1pJel5E
dEb4uaEPH9jpYUPN2h0RPHSmAKdx5/BGEvFBfcUcXCdvxArI5huUdcsjVgm1bDtmEieE4U73P+xN
dX9W91p20NuDBOamPbDPh4DljcXh+WHOD824z3TmKfsbu5fA0JHeSB8muz88TQPUL6KX0xAvQ6wo
EUDVxfSRnnD5rC82XPkDqw8Kt/Qfn0zJ1Uigr5facHplFaXnGqN3AXGBkYMzD+MSHHuGh+d6+Im8
AtGd9TLmjSF3xHrFJZW8JSVpKQz8+erhx8a/w07OTcvd24g4AjYPLqaM27wkOp9T0GmDklbk2C9p
OSc9p4yOfVERUWdDCq84d12rcc4wzepIk8KbHlpTiBl7+JZGeLXzyTU+IvJF7L1rCEnF80yH7g4h
mMDxGmB1bdkdq4rL4nnbiWvqwrEL+RHYpI7S2IlsgWqQkPeanwxgt+krR24upjYTtenT9GUU25n2
rDm72nQxsO9FBMK+ugsRnXtAl7D0IK6CklQultp7kFPmkMx+kmL3VZtpBgKhuLJ1TEvU5LkHrrxG
xqEpmMdfxDN28c4DlfGTAex2EWkowOjhgmZHr/gB8fMNr7AVAaTPsc77rE2aR5IRrdBSc0jLV1fu
RIUiVHE2QtsIAU/WeXTNUWrxdMDBEvwJK8NBLy5WRp2PNNG897yIKPr5RfC98B6vERlK1X2tVgqJ
AJaWrzUL0av6QuyRwy7X1X23fZCI0VI58zfyIiz7loGX8uFp3sJcePBYpfwyPzFiILDODgOHvQ6q
BWRAnIhH9zNfuNqlspFwvkREa86RzotJ+5fWyFT/YRpBFbR3hm6ImIb5tyqYnZVqVs9UQWogWbpN
MBN0KdxmWDM7Tw+pdPAxcNkTzyDU0x4OpM2O2eMUpJbu63TAAQWNVsnCcjEmukyYXZQvw45aBzy6
qF0ULqpW+Y16RbFiEMxytg6VgIiEJkoTWtjMa1aUo5z0TZ5Ua/2xsyQP8g/kMe6k6qaIusN6TyrO
AAhsTW8VtNseNBT2cvA+mtG78Gfhy1Bd37FKEbnog57NTkO4598QaOPfLJidHNB0ITe7d7fcHv9T
8moD+8gC6N42Tr2br3/esUlb8zg/RpkcbtFLq2W3iYheUq+0L6TNqVRsmqRAZU5GhMuhQolleb+r
EiVpM9tTifRvwCj6OXReHpbz0snOi44tAbV5TV1/vOMPG48/g1sRPtLCwF8U5l3IqoPjfD0FDo6Z
j3FvCPrFzRAe4o9xQ77reSbg55NTIEv5wO4jsUvXn/zD7nbK5SNJx8GfVej0qRfwhex6cNmi+rFD
mB/Q9t6odxQ7NqPWCgYfl1AsbNwH1hJR2MzxBEfLPBTFk3l9ApMiilk+Hm93givCekPxojiRG6Bm
bSyalyaFuBM5P50XQqAFt5Mw5JCXmxUmOgnFa9elomx9E6nytX6IyvF01WK2cP1gv1SqTwlbcwN1
9MOAGvUEiC8SXxTLy/0QZFYQ3orAorseQk0O9xJyxbuz1MHt6jQVPpcSLrn7cn0770mtUw6FBNq5
zu6yFqZrUpOMdK3H4Q6G+Ha6nE8UanHQCxno3Ekh7Uj4OxA1aVIscacQbDcpThYZZxHy58wnphX7
ZthTfqg9FB5V27Mrnnqz8Gyn1BgKDNVlQCpLqSt0y3ei1xBIXF1yKSPUDy5o31yUDd64XS7KxZI2
nyoCiyznWEsElYEZOu8dZuguZUZUhJzf8pbw0u/1kFdGSiVynj3pLOoARWC+hOzREikBRAN/s4OQ
iyZA56Xae/rM3uEMv1nAy6RfInP1jqjPFg8AMVLm2hmYJIaDwC0rrIak4aAKPD/De4k5rqLmwlE3
GXnbXkP8ZUbQPfO8MPRzjvzYGWzwnaioFdMSPm8j4m08oOSIYlNNwVyEE2eFJawLUVhw5QXUFeEt
oB3RvQ9ebbo5+w7B/vCjiwLBpJpo/LXwkDooutSoe+D9alSAnKKecPD8BUY9kFn9ehclhOYyDyKi
b1QQygfpwihSeGfgQ0q8yHripXYWpYMCQshp81WLZYGgSJ7L8HzcnJRlJphCKWO15H4Hrh7zAj8j
QHlIGpvfHAPc5jTHYC6v7nKm1fjKEWzn+HpJpEKUHU5louj8qTVUmfEG5ikU63qdKCK7K9KH29GH
SsLRB3sERx9PP67DXZaTMepbDRVUjL+qhbd07vLitbooGBc0zCJ4Rq1ksHEn4cVBG1AMqAvIkCqm
z3+Zu3Bc/qeDkwrVzGJBDpihNTDyH9aJwdSUpjKyzrc/VdfkmvnmjIFDwJTgofZd4B1smRvzzllb
Cjhcr+PnLevHTNnKfGbYakU+19fQTYiCsyOWCVfQsBNVDeHwoUzhbeOAmtg2xKvAlvzl4SuDjxGj
FxkrkltbFJxjdwt++OqegmnnEuWCh02UKyOfMLN3xL3wCLPiEcLIbk+33tyPypcOk8yVtyfT66Rj
pZ6asEl0ELL5ARraRQHCyYpksGVRztTRijT8ewhi4eNMEOE0NKeLdMQe+/56sOuwMHGIkisSqRJA
aOeHXwFr8OQs4DQG/4gatx3CSqxxFk8qjFAMLczowdc/LD6mQg6NNvI8flKXRbFmI3J1GjXyL18K
43sPmZPTaMszzGSB/1MWQaEHqcewOWdRKI4b3xPIltuCXOctz8Ag2NKwGGkjlI1re1BvR3N3fDCi
9knBD8X+wEfMirPB8Hs+e5gFiHc827X/euruYcduKFZo0R2F8N5LDj87Mcq/laEY5TuanfRwqoNK
w08WGl0Y49rHd7uRArQvI0va/rKnKINzMTxMKvhptyh2C3qYlXbrURuGzMQGK9f7XMKlm335OauZ
6OwvGSt9jhxoVw38UHznnWTBI08+d14KFIPtBFAobJfoKm52qQ/5ie/sAqEf5zT2lBkn5fqUiakQ
qsMmSKURJr/n5zpLeKKzOuaFCY2LTPMVlLwwz+ksWQUy7m6+jB4THZP/VQTg+J/qcnhIGRDmqCY6
xLvw63W1AnktZHZVNE4gcYI0BbI3Bz2hLIQs8UxYJM/onlbuHToBq4nmIJCwEIB6JoMa2krY7cID
jsdT0+COYS8Ot1dVJS0kH4+kIktsuLi9qzWmOEKmcS3Jq3jodn7WBsX6JWhdaC5hfGqKkz6elDe6
gxJGEFGTNqQ5ga9Fx8BZ32vhsXVwQ0OrDbU23FKFuzF4iaVb8pIZog1xPjY4a5rkZ8aKTGzTUfBy
w7AJVf0OZJ9Z5NaBcdonP88E3P7IOXQnM2D22ytbD8OL6MEeK8Au/AkN/YbBQgzUL7TOOw/yQIY1
Gn8RwuNvZh2Cq4kqYMUPJZF/IFbVZuoSoy/GsO887FMb6I4xC0Yjocyz/o2+zoFylXDSncYov0YL
v0PLyh8f/h2WaGc/8bF/xhndrfoXbmg/1CfGqPt62F+0/cOVH0ffJ3E09tG+dsDHlp+vRjB6k0UV
iY1rLD1PcyqZwE9TkrjHvCT9whf6W+9G7EYeK1Z7rLy/79iyIfJHf2JHW1VY2BRUiKgROaNK9ma6
Ow6OOLcKPK8E9O3VvtFgU9AjqhpMfn0KSZ/svMvghYyTARHMoXGkxyXqSU8DeiAEsBIbJIExoLDk
5pmfuOhFNIVcypdQq6JxdLCLO/KUaGo8PckaOTUR6ixsfmuNYPRfDIk9mGvm335PC9mBKitdB1ej
ehY8BmFkPIXaJTbogIvg3gWVAEAQWM4A9B5MZy6S64qBUIeEKKilsAMhzMnoo1XXYYZQnYcdnjen
TOtoMD2dKfWT/D6NPusoHGPlLe5zPVjB1JF1if0n/mM/KgIbfTySDcCz3MePPtblyJaxyi3fKwZx
t/CRh5vwNazvWThzeHzKdJft0Wa2ubo6irl6bpzmL0AguXVFvrvmQ8NQ70s7Cih9jvB58rnCXuRz
ZVok1JMF2cVlXH5PnpYTH9Z66704QKKmOtjt4OcFtx/SzkfpOOeO+oGbOAw3Y3iPZoI91EAoARmh
Zt4Xfh9aSIYz2Iaun0kH41zhmH7x0IupVo9BVKs7LxBSaY2A5Kk0haPg4+lkxhAVWPxLhv2NM5HS
JHOTDE1i0jSkLyIPhT+AARzWFs62CLBtGDsQkxiiKTck7ADMCA8eOcDybdBDQFdXQkFayF7Kvg6k
MgRymSN7w7HknDSlVuMqSrLfA6fjLUfxJteEwPmdeB7ZvKLYt2tUgJxA4mfknNlLGG/202KIxFjf
9qRkG+yrjsbEkP2UkPcAdKGD4+//sstJp0RQ0TF4FX7f+mw5AdDwRxp5dhfE1VswpcCtcOh5rm4c
JkdmTOp8geLEPcoMi+f4Ysfa7cifCye9qbn27QTZQTDzAOZxfQu3gRCfOYKSzmgN1hJEDCw3kfbA
GujULHO8xlc58p3lxw7tCGZZ3BIoUpN2Tw4ZRAeXgQHO+s3cY1LTxt9JUabXRmQj6ioBrXMLj7DX
wwyYR01IzFfYNkZQlDVCcNwifmj6fbkB7S/0oj/G2s3YjieR5pdoPldPLFT33Ijed4pgMEURn84N
ggHALnwh65Fg04sQVyB6YXYQSUEkPRoj0cnOBMLXYCA+HQQghIX0vaR5Z1cFVI7LU285iBE6tx7p
0BWKyYAaqNGNaCcfKQEC1nIWyQxho06V6/4r0Z+pC84sliQ58mFZfGbrLIbnmKmAlWGA2Is2TRGN
2tJjUSaHQrS+JvzdRnAY2RljuZR3FauIkcKFZ3RlcBoNoTq7iEBWuoA1WJU4ZLh2ld8YBlZ06AGp
ATeBs8JpK7SbaJgjlsPOHNvyBNIWi+W7Is0THMsQA3lnwgxVtchYk9kEod7Jhf5mAy7Q0l2G9BNe
hYtnU0MXQAzc5I5M8aP1uI4uniB0Gfrr0bngZ7iFpMfrITADMCs2E54hmPFXHQB4WDOrGF3JdBEE
+VqRAjnGVacH4ZYmQvTbPHjwEyGgEBU/Z44Fu441WnhxwCrp3kZV8CK+P84rxL9xOgQP1PIx0F+w
rKAS4Tww0faxISGpMbQkUcqKsZ37/4/EVOWfvHoa7medvQemYRt/8+qV11Y1SrZLEgwWlNCO5nMv
Ul/7posqJ7VB+BP47Rzhb6Cx5Dsd2pgl8SZRMbIHwiU9kdVVRD9PM/8AwhVrHb5Mkbcr+9g7EPgu
s/C1MtN22I8DMZZDEwt5gm6eNZOSf+d24MIYOfiHQ34X5N/DgXuJ2DbrI844iWBuC2RDr0RFFQHL
tofgQa9nhrVH5wMce7cjgvk7P9BziM6jj/HEqWv1GJyzyInhAT7wtd2hBwRCYopi4GtCkAe0fgNJ
cyT7A0kB69MICOs6OBnfA4EAWkLyfe+IDbUu6uati9TTpktv01+MfFOgrGN9Jr79fp/10e4R5XKU
4e/0vu3d4mO/V345JHYuGZ7DoKlDi+WAvrQI1twGTGAlavfw59rH2ef6tz39Djuw74BYGcxd4wLL
Th83RXx0dCzKcmRySDqH4z0cc3QbAZnBy2MFbR3ceefQn1+ibo52GWJRLCOZcS4SJANO3M2nK/WC
wFsda1JUfrpI6UNJQecsfMMSKXjx/uAkzPuD268So7d7/S9eKWVlsv3N/Wxz2ymmZWmWzPXfHtHH
w6pZA4tXqpJ50CKAXT4m/DR9vLMeaolyizuH7rmvQpZP2NeI/ZD02pzH0B/HlU6dkVUq2PMQBV85
ktXNCdyFGt4JtjWnMjv2lwOvITQ8oNScxVDwiGvu3N4SGZSMoi57Ng1Y6Z8LPwBoGpk5eRFmWfH9
FndrMBBwNDy7KcJ2Z2lRjUJ8w2oWWnpYozm+1ed07tJpjBmdiKQZ0T3s8qKfwTn38lKgWdbCntfU
kfo+k4y7iFw9dnp60xsPDLti0ZEAtyQisWd/kAnzPSKfHMgfTNRsecAuIL92n9mqwiqYcMlCpQ71
LDQzNhCg5gkms8uxLZDYfI1uuVqICeSNGmuxvZmmLTLmmHhxWfKm3ee7/WMSvGWXTKOVNIvA/ZU/
0ZeMOemyxMTQClv1PSuxVe8xO4/4icPPDCB/i93I3CAjkyuynwsk1MY2Ofq33b+YiHn5/MOsXjdN
k3tDkW1LE0nj/1AXZm15WDLrd7FnMqDzaYnoozh/McjQ3NTrcyhWPv5lfFacn/XD3Ir80zClNVID
n2+orWf3a8+oJLrI0R3xSo4Or4ROcayDDsIhRS4Dh3GLQWU9YW2KwsMzhqjXwpsVLHRGbLAL6rMw
b5qiScPk9mCjNku4PBhwjSwYcIBcuin4eLB2cTcAcf39v4b5IjW4ySIjIrjRAI9wOTI3Xo2dg7CL
0I4f1QFhtTQP9v2g3g/T/YB8rBmH+5clSySGdvcYSjHOdsxOOJ2eNsIQ7yjuMNCi8csLnR2nqrvD
UiUIEjB+1swHASYu2DDEGu+sPQy7tw74OSY3nM2EHCY3/tmIpYLgXyN+GUNERoSh+N0MPNIcPQv1
QNOnRMM5NG+hOvw2foEdn0kCRjwxtDTocZxnGIY1njpyJhFwwBsIxkNTwSJcphjqM6JAne2nZh8H
oPHYi2TpsaLHs86+nmRjsfWwvLWo58+liz8wCUyacdyp2CIt33mBIRjG+Zrav98EZAnUDRcfAVae
c/nd3jsMPc8arny9xm3haMDAlvQVHUOsxmNlK8/+7PW1d794MrU/gqPIQlSpAKTomrPLElUQ0/w0
+s0tHmHTRKy+gBkl55E+RfEJqgdID3YlA/MQu0YT1gg1VtIuiQTf4enCWAuwV5bMTizk+l1gA3dQ
gzi+4HqQWG4SjRJM+QgGX4u/DWmWr6uRHezlWmTeI75zojqzcx7W5PBZ0Hi2747PQXLP+yCsSKTx
b28CUA8Iln0wrfB6TH3CkrBe3XcZZOWDFW7eMnfZOXSyjyLRsIXiLZASc0hkCSZ78q1hUfZh1xxv
2Ds4kuv7sRTUnPYcW0oE2BttFKbg3Zskryx9m/m67at4VWCHfvlQs3RPB2njktMZXPBTj1ZQULtL
BAO1aNijnUhLAoG78FG070SkyUeDYFgzXmcIJu42+8MkhCCDGQRSGeKM9URWk1fP8y8maiig9g6I
l/CMYjMXbtEzT7zlZWyPA29hOtRBUqsadW2IWK344NfHt12UfAf9w2o6imDLYSdmqx++b1KpipOz
MMX6zdLeunqN3BaWZJGmK6iffVCh3NG5VuwbYNeZ7zp9Hk45U6+gBW6dSrN4n/LRwNkzuS+C4hxk
fdiboZZHMqI9cfIsZjRLKmMzw8hMU9dRKvR7nWlVHoGlSrMhbam4V8D3wyRgvq3qA/N150kkmaCJ
bEkmOkYNzVkCdx1BkmPV+DpqLN1n/mbk/53c9CyMtfrxzo3BgGaFgGgfWb4mRpHMIdGQQQTgzyfp
cglrcggJYhv+eI/EWiCdAyF/DyC1n5HGYRdpkwNSG/cNvz0SNH3DiAzqo1SSLKL7ZIrg8RVyQol+
gbqH53239lK9j94R2wmWoKEVIAf4XQQ48FbHBfiCdUDB3CNhdc7AnWGBr4A2CISMVC1MA4bdzHKl
d+mdvhi1B3noFqTvNCI5puffTGrOMaz7nnBy4pEmR1p6B6DoMOJ4wV2YYjDK2Nr6f+mObdGF/L1L
MUx2Cpk7g4Uzyt8c3UPDVj9VbTqxQAPIrkegd+HJMD3wCAeB2i26wJoDGSCsk3F/sSgarwK6ATeU
D90U1w8Tua+flRbtAn0Z7KHQbSfxLSAp2iA8mSwxVuo8bU0Tsmj6uOyOw+3UkI9jd2PNhITdvcyq
gy0zuPGLOG/dnHP49SCpexsHRAIiCSvwAY+LzPqJCLQpWZkbPrVdCNoUk9oQEy3UVyp/K/vLSuXf
dnPMuVM3cYD5LIWMtsMmvIusIbpeQu0ckNFVPy1Ajg3GNPFAUPe0MJq0gOPydKWPN8I08ZQx5IpZ
iMOuUr7bViCMpEYAzKhI8PKGN5K7sXPv08ZM4p8wuBn/nTl1aTGrbFYla53OMZZl2KYRPms930G/
o0FCkULK6nlxO6Xj5F9Cx1KjH9NZ4PXOcNHZG9GKXM14TsDFtIfxfHBUhNYq7H5BdyZEKzy5Sni2
Q9vZAyodZ6JjqXITUl6W0b8lRN4xA3v1S8JW+2iAB3sPB5IJUDXjRK+Cq+x3TKo1z5Zpzfzr7C/X
wP3A21G/O8dj3h4v7wYdRhlhzQQSvYkAI2b+0k/gnojfwCWWnkpVYpNKuSSfiKo7g/uBw22+RJUZ
s8AZVooqTpSPQpwoUQm2BC7xWxLwXIzIBD2Iyk64k0KJURgkHGNAM9FvyQQ68xzRrRlTmL0N47+M
ezTZ/t9HAZOcQcBBVyxF+7tN7jydu4tmTK1/ZS17HyrUGkKLr+JJwNJOMKFanM4rNbfv91O/H5Fl
fbp3+Rp1TFCs6GpFpcW+51h9CGQyIBd9Bbm0qgC5jGrCfOVBqsrdBD+ALsQURFKhwJ7maFCwKhf8
yuxtGQWscLD8mNWDS2bmwv4ZYodMXraGX+xUozXEesawjupP6X/P3VvljGjxtfN2mo4Ke2RIJyH/
mSDt/ZqTyMxI5reYPk/iVImkLkHkPQ25w6oKG6W2FdfcCgsnFy7Ozch5m3xAtMBmsXNyCXdazdJ7
4k4B7UClQmMNaBOAXEgvpiDBOfbkGIzDy8Nu3t9YQAbwlC+Ud+fMR+Y7xYHMrj78hhXhCKcfYBs5
zQ8Zx45H5gqLGca/xHrLcAJx8LF8G1eHHS7xgsGW8IEBpxUisSy8WVxI8TxgXCiT20xbzjylFNcV
++sEFJ4jpDBcwfjDcMXFCdfGeTW6X0b2uw5sLQg7JTRtcQ1FxDM1ryfUAQfd6OJwdnzKrE58ElBA
h6wW2x2m/ZjNFDr5i8rNns7Eh4Z9Dsyz2KvFfrDSu5X2jLybdNaSB7t+q2RWkP8BU8f6EFmmQ6/3
nfj6QvcGp3HnwpqoMgGaIMpOo1LzRobdZXgjuROiVaU/rtHIwtFo2SCyqb5l+8Z6EX3jOpNVb2hH
A/MuYnDqXVyLs7yx+SKHBVgdsopVRQcJOCbbXIBZQ9mH4EOjYvnwebiolBQsiq3TXEOuOxJbdCXd
IyytF37t1XkwqkVTQIAVmtI77FwMr6BXZxI/ikCjA0WWHBtQKCP7Gvy+AKRTqQfal+pfDD4KR+v/
fYDt/1R6xAP+HwcqPbOv9iDTyzY/2Aij8rnxfl0vwij3H4g+cD0VLI+qUO5KMyJ+3NB6PBe/UHtI
xRNBvoGYYd8F3gd2HJTsWXTaX5XlcSH/yKx1zwQxExGouzgAOdlQ2QnyNsyIDcB0/Ui7BAcBTtB1
T+lCDqq1fcM6hNyDZXRzDEA1+OQ9ts00CCTQe3AgryoR40kd+uM6pEQrskUaNPfKJzORV6VIZSEt
WTuy8+RoSV74ZotBj5AuJPe4GYR2NK7y0ZUXJMNVK5jlwIQF2cM/CvsLZBIHaiePbRtsmhJPP1NN
HY8CruZVXGKyZilu9na7utUXvuRRO+HDsy4hFFRShHbvqEeT1eNCWN201Z69ELxyCHWhsML/ApPB
QkH81zRIvCHB6WAFblwEV8hpehWyYSJp1x76UaSLRfOejgPGPxcYj+2gdBLuRViUgK+t8iKS56Z6
WnchfGp4xTO2DwgO1Nl/RxZuMeO2YX5INWyr0qpYrt4TqswmR+NgrF8RL7ErQitfJUwF0zmx6ylq
AZKKNQaCfcl/dUc3SgIRV+OKdUbXRIOGTx4vSEl3UFR446L2DY2TCSuuPK4eU6Kjn93rgYT9ZIuQ
PTqnPQqpE9+i/oJNAcETDziaJxhMif2cHxGf9FV8kl8myHcf2eaySaDLC21o+RUZ9Pydc/TXGwpd
wuRbzIxLYT9g1Monyz4zPtzy5uBDAFllffg8/KiYeC0O0sAPfAikQEnC07DhRuCiZ2t/YUmoL852
JxulS37P3fRMfbUomJVwKWBy24wKNoIN8Q6emRJLwEAohg5DCTM2a/IscBMjhiNx9kFO+0AqXhI3
ryn5ClZ6iJMPX+NviMdcHOzT3xv05tXQUF88PA39SrjXMK0yW1nZ//wVOwMmOxc5MthQtdvciH+c
dc6JxZPohJ0IiuFWICjG+jbLEkExyCy8BelNzyeNZZjNk7SaFx7NaZaPXdw6hwtNYUaSy+e1aoqS
2hFk/UGTDeMTwCcZRC752Tw0Xz3gkEjm8qvaBsMcsADTHYLsFyoxXwHSDPutEO8uuat84GspiJku
bACNC/ZPAHU3cC3Bl9gTcsu+k9qrz4dKPlwfx/JxbB7H+XZSbid98iafNdJ1sb9rwqHQxAqpNP/P
60BdFeNNNOZ1cB/Ex7mpxzpRGtMp2JtwC0ccGawDYpOxg4Eh00LrzklN2BgaWTgZHiJt4nff3rhX
eU5+Fb0bCVNAufoCGhAZBI5UNFwWLwpHzcJ5dHUIYBK4AkZ+xyZw/s6ajukZ1A5eAQwX2KsuvzAM
nD/R3/9xDWwuyvrm0Byxbo8wqH3AQIAhQGG0tghbQI1kpZxQuIYAuR3oA/3UZ8yYV7aVFCKOzC/G
cMCvxHNgVqH11/q8HivmasisVccbOm/6xQpV1uHuQlUJdUZd62I9HDV4C/InNoCoybAvG2ExKOTT
IB8zSRgNzpVH5vzuYjfQH+6rBCXY4+ogawPrW40HhFu4hLVmvTZWMncfPgTlY+5quYMZgZMSjRTE
EiwJD0ptC9dTdFGX9VXKe/S8hHKBcBnykblIXWSPTvYorArYGS+vBboIi6D+8iywWWJ+C2irSpvk
AbZKTAubb4FRJ6STLMG8wGWsFgYAQbgYHnYAHpmz9DFzXpBvXVASepbIfLN6XHyC/AMO++7j0pxY
XyPGwSwWYjOgDtbHZS+DPodovMQY2uvvGMOIxLYG/DOMmoxLZR+Lg4mPnoMNBAk2XUtO0+B1eByf
AAbhbWB0kPM6o73klyweFzMEhtxYHZTXi7ucmBSDTyVMDQuIi6DZTEj9E86HiVePFZfINjwwwBKY
gNJ9PUJ2SpvME3OXFU4wqaKbFBL9m8jO0Y7zwfxgTUSlCF15zAQJjgsQqy3G0E7+uWCH9SJUZgwQ
DE6xVcCstE8qfd6U5sNeXp0QuOkxQ/Q5iySGClvmkcVHHiA8wt2W4BTghABVMI4hrOfclZ5p+QyW
S6y+CHMW56nznFrQpVpXYQFFJRJEBm/B/w4GkgrkUgdhl9ix7IM9rEh0mZOnxmf8dPBbNwaMdQFv
GvHZzi94Oi0689XvWfG0VCGLKCZMdqx0/svBUPNHhTnr2DyGjGFWHwNL1YCm7f6PsDPtbRvLtugf
egQ4icNXzoNoeUps5wuRxAlFkRoocf71b13SSVenC1UAUV3oSmLH4h3OOXuvnZFwXICJBEuQw2gi
jCKE84Hwgbv8tRfW+0O1QyUwdbvLZtcsWoFc98aXI3aTIUYDc6JniUkD1CusRRqpksifIMFDxbgE
Fsym9y9kBIyQztRnXPdaMUhCT7DKkVEVcBfXn4UL9QXHIlpUxgTY8XnOr997aB8ytbmvGj6yguNr
61QJ0FMegizkSjzM/nmqyqm+aDcXe86GoNnlQQqAPNqiAzqI/qNz/kFEeoHfDzOAI9bJL1UAq2T1
1hIRTRCzUAfosPdaVCYYXoRGYFLgyIgGMWIBuOGYd+pvqubgSTEvQjXQDA7CAYyZNwmnvuCobLAe
tQHCDQS5e/SytXe6OkgJWkY3fFCTc7xGMxXHKQWcgqyAp7OEBBtKtNCQSDrzPfEw72I4NsIDfX5D
6MNEH4gKYgM4KW8OZ06A6mCme4nyAE7hUBHflKJDJYnomcKldIcFZDcAr6vg7WF6jKoWoRdzmWjq
RVGu8s+/+CULt4FwUIDPorzx21EIFEY0CtR9WsDo+VCHJRI3xYlGGKbwgUKdv8kcWYtwAF+vBhDN
cmf37Ua5nlSUs1Z4Ojg9vSKOFY3GqQMjmvAYxHLHOryR5aY4aPhxY47gD2OLIdwYY5U+beIaJRi9
zUbkyKzFJWkyx8ppstPeIVWGT/5CUwUJwK+nqBwkHweJnMAMj9F1Ah7iSo/sdRfUr0qAXRA22nSm
KSdMg2hdyk8DFH+mOuDIXwwOHCrOeypHiehhPnYyXzBgPvMJnzDEI/TDSnZ05jvlCxTooUGlIrYX
cgvpyuhPmIRJRiXoTqf4DuHfSDKRGdyAHGPXTg7Nl4vyn2LxulSKzDLXYrE8unsjPcmiVWOe72z0
G8TEzXebwTPZvmGUbk/7bNJEkXjotnq1Napt+d4Ae5nSYRJl4lCkRKflgIQVoL+uAdjbyXuwcWEj
Bzc5sAsxrIf03uFSxwvL/mlAjMK+9OHxHR9qB12aWSHb4Y2Vl78NTl82WPQ67MfsK3qBYoT92P4C
vYWbOoboJdSFvx2amLUU5rXtl94SpXBhh6UdDlfPPTkXNWErBbCJj8NyuyKcCB+iGTh9DH3BupQY
9hcw0Gn2eXD/Nq0PHohHJd/GUYkwIJRIJZAmRI3Q7EMa0gp8IYjWZ9GZVgz0oSRmiEfBqo+itPNz
CT6Zf+UejOIUo2vvgWE850J5U90EhlHa49mMDmP0RN9aX9Bv8llwGEFbT07k/rSYkhMsogYtvjs7
uKoBOmuJF+Xt1DiwYlCmoLq+8VKdg3P58VTlR2msmcSZ+nSVb6luOjOaahMBPiS8ba2k1jU1NskR
AwBDCIfiFyo+KanlOWmlmKIKQEz5QpiYyBMDV/JpFlTaCe2uCUT48rrfcgdtaQJzzkc0loCy0FiC
fzERv7Ndb++gqqhDublzbV9v7vLgMXQVbT1+kIoqZub8IBHszPzwgDIz2hJ3dEf18t5hhP779WGQ
rixZAc0tNIxQZZaHYXKD/gC0dExqACORQ9KcnMkWUQHXwWdzW6bszTJol1mMn6rKPUK6hK8HFwE6
AqDGZe5uQht4ITZgg4NvGcA3xHEYSWUkDFcZdNAAV96YxaNKX8fxFEUAyaiLNs/MXC+DYGeUXVB0
AXfQ/2vP2qm4zswZ6/vjOdRUh0Gk4ZDFOntfMCp3QB9onTtclVFZUHmg8OWpGXNBSOJGq9G6Iwbd
m29iSqb6u52EOApHnOHXHRlYPv2yc+GA82eHKENrhqoQ0T8GNp7/GATvBNhJmmLaxkE7PEwP6hdw
wkaP4sn1NGdi6k2QMvtI41GA4TLgoTyj8zIxM0ktplgcHzcasFtFJWwi68n1Qa9MbuLOIF1XE7tz
3QQMXlBUjXRPw+sXZFVCgiO5azWLCmfVVwlLHlPj+T9Cq7WLqivuDe+iLZSnSCqvk3d7s79iF9Ga
AKMjAg9uF7OMLz1sj+EL1zHtYfhOT2xCPMa+96snhvmDLEPuRXj+UX78xjqQbgVY15wjHmmRgJzt
cCtaYsci5Jlq2K2bq3PEQg0kVlAB0IDwrNtB/v2f5xfK384vNEOWCVBRFVvT/lRZdFrfyIbN2bF8
Pq90Bd2CAmPHEILPBgUkzubGKwZRDLPuh/R6ED9/uRA/eUvOTlJ2ruLyEXyI7n45QgW+OzuB6UBK
RrwCvwKPFOOy16PhgB45gwSmHMMhcvLtPZ1QT8LuPHo9cCHb7ePW8DHGc0ROtghQ4GTkWGSwsIk4
Da+cgxtSfNc2K8egSFTLpsq/qOjo/Fr1OfHGadvP/HmcdUxYBQF0Od/Mx6LP9NN288h09coB9laj
+EIisO2YtvDWLXm7jrzj2OJeggzwZoV2Zh5DlY9aEb3M4y1C/3tDu1NFb8CsA+0YkqZUiFOqWc4n
aINEcuH30cSBxFnUFcLkQ5iTRUdRRHExeCxINlrUN9VGqG/UVG58SG3EQ1pn9tdVthY9tVXamAmo
O8Ita9Fn1MxtlxLg2TXhiqbZxO+4RLw1FITQD8afi1adREjMPdrzv7IwFfvv8Ag4/zaqrtsb07D/
kFycJkmb6wNaMN4Wttz8E5stCU3F53KOTteYah0NJMvgl2eDLEObFTv5Gfh0uYquN6GyMLvwS1mT
vBV2HFxMUmJ2IZS6mSwvvBlRrlOoW8vuo9MwGUGUeartBl9gDAEYYr9hs4FeiEzVDPtLPIxxMydS
mxbgEy7bxkVZoOkx8hySYeOYaTsAaetN06LDOboV0AW54kj+IxKIley8Yly5kcN4KQX9g7REYm9/
gVy1bOvQsfbVJ+4BlBVmRsLeKtulSOiJXqKBE/Cy/D7tEWXxsvhb47AF8AqAQ9v6gvTB+b4qujjZ
UXStB3qObi9sMFOcQ2MO7gY4O3uoOTA5xJnNjIjTWj8E2LjF3fNKYBSOVCRqesTBnOuxy8ElzmNO
4grnU1p6A6ft+eP8XTvSnLlQNmjzPewZryUcugT8ctxy1rYD6IB4LlPCyDk21rP1nzeav4co6Boh
TRtblRXTFmqevzSXtUJWbOUM8o9Xx0uNpRmn7OgbkcDZwIBnFkTrLEcU4BeS/zoV2fEjGdmggPfE
qMhvJp+QTn4FCKeV36RNwXU7WS5y8QAA6zihswuuRWjy70u00yU+m+nNTAvbrX8AzKcFisiS/qRw
a+0zsXiIPGOAHtEazTbm9mEsomKDTEJ0RbHMGXfRu3lv3s/83o0rvau8OmOYbvLogaZPpNIoTmHY
MnTW6yXuuBIYKiu7CNljUKPo2wT7Av5eeGZSq4RZP99N5Jjkd7XMTplB20K6Tmr8YQ7oU2NiokP9
BeR3Ol3STCNlHQUjzXb/wNXN8nr6xgtFi6TLxWNTlIJjuPIZVkMsiMvFz7Fm45JZRtuDngcFHPUo
BRzVW2cKCNJ8dNgAJQhBEcKSUk+sI0GwEa2aW6iPIotKa5JAdGfMRTxJcxv4so1hfWFxFgnAOUgP
OjeWXijf1oVVN+FjjNAl1ge3sPxSR8rixGzE0ElGphp0nNEnLGQS6PaPvfMY2lUmk0BQpl0X38e2
G8Z8g2F8scgpDiz6JdGJoM4LlnTk9ETDK5KL9w2bNOP99EGmB3eKPqcImfe0kpvgQHDcgdsRf4qw
6HCMnRTvuAwmLlA0Ewip9tN09JnAa4snFnOypLPOaOQ58s/Mw07Ax6ISKlnFKFXpdx6DoghMli8H
2mKIhVwaZGbA9eKGKVGkOjQQ9mrv2AvR4FXyYoRNPiCGxnF28F32txDh0PUSOYHCiJDQQZUepl/v
mApuyqBBxx/MMF7KB0VK+an6v93BveLug7iYktMlQQek6iJFgJxqwgN+FBTnu6ndKS0e3MyIH9nN
6DKs+ihAp2tbARMIkJRf8CLIRVtH+wL+pfDkxmNxBUg1dP6OoQ8pymXkR2lDk4R+CWM+cryI54Tc
QVzukjrZLEfcWnbNZpo7FdjUk3eyiVYGoEg+N9J893R1kzsG27D/iZMfNCClJ2iBGegPgSQ8xrAj
Qidmg3ZRLjW4Vx4LKXo0YtoLuBAaoogu/iOTLoHoxsDSwi8ow6MUNgYnDeJxmvnMdEOiM2slrEl6
JRxkjo5g6qONEjq+ajvWDnETdVarJh1ug0Xc1HSJSWImEvWIm/5XAgss8qhK78joUHcPy/deYrU/
wVpzj54CHUML3K8dOKo+NKgKHrHs3Ll64F7kSL5FIxpTO8xtIVanaKBiuD7WGosk1NqgHAP308j2
jTwnnufk3KUnWwgsZSObqzuSPhAjqkFuBT+Ftr/HkBxPEHO9C8TZ2j9qfuRe6rAuRVFBRRE9Ye99
mn/MPyA0cWcghKhfvMGAJZ4+MdI8+wRbDWEnBzIcF3IhR8gFsfGiM3cGDUtXUUw2qd/I/l7LNnAL
FpHfk8M3QXR80pEe82S3u6K76w93RIN4DwhwNlhOdcG9TxE7+qvzeIVTWCRZQlS5+LbXGYlxTvZs
C6dY3gcQCR6uNEnTM3BZMuKP0WdaXlQAUgnz0e2Vfxlgcor87/zSRovDESNQnxv5j7tsu++u12Hg
XohiWJ4iCMm4Ej4Nk9swRtkWRZYGZZWk3pXTRCWl5yokB1fmj7wlEABbERZjhagLWPzcaW9VfLhH
S5ArWbZDVIOOABGBxI289dtS6IVL+v5uhyigCYKdgMxi79I+tAKYHseDUJ2DsJZEH5HODb26VhW3
VbBO3FabhjZ8wOzftgKaMq2Md1OM+unF0FoGj+PkXvmDpY60kQdp4xrkd8mFtNFhH5fcAzrjF5qJ
tBHXef7vMT4DfJay0Yi5/VqdMK5nVi/fQD8NwRAwrbdpw9B0Uaj8xXVFWxBP/laBQIitR/EY0jOh
zxnVW3Fxz82WZc88/gQKvEhzIj9q4eNGQYDoj5oQCjGJFI0nLZN2xuyown5N1xmqt8tEXV9m6eXe
2RMwW2dznxXTlhD4j/YA95QHpuUnLD0PDMoBgnn5JMbk3HARsT1wZyG11YwfeswqGAqXoFLTY0iO
qV1IW/4tYVLZyAJt8YfIyzapgmwZB4S9+VPZUvXappMbfMzQOVc3KoMYhjZMXgiYVKFeYPJ8ZW6F
NothFf5Zoucd7XmiZ8asmGmMGQ6JmJYNNfZ6ZOwk5+D4xAJtZauPxnQG0m99qcLx6XDD/VQddlZ7
dz3c1eYWmSOtkAnGvRpfIfo5p+9eijkYMjPtD9jdKYpk5PgJA3ssOlSrjp0HHc4VqA+NuGHlnITL
/anHu6f75ddGzhQAkpe75nKnJzLpFmeScZOzllSP0pXk3+28PfSJocT6Qn7QOEC8Bnsatg7Jo4ug
D1xHEND4QIlmmD0ewOioZ+R85rCOYiwWzZ7D7vqLYdZYfnyAfvFQJLzxSF2oziwayucPZBmJ4+pb
STwHW7iKoD4cH48nV29dlIzv+zHY7Thg91wE3a5MrlYigFDzlgx0RwOx5uxaO2qOERVBbeL52EEY
3RFTE/UEDAnk1sRTRZQg66Srom8GMk+ECpWKiBlr+IMM4oXq6JqLQaDiWecQZPShEsjoFWJJW9aG
g0UGOr0eRG2b9xNKHQT7J+G+4RKK2Pxogw4SdFbmc4YcouPjM9YDxnGHhf5lA7G2xdwNriQqfe4b
l7tMkXDgk0uxPUjCMw6OgIpn9L580aZ0U0BVTvgQFK+Rhb78W0DJTKKtiVfrw+zLoJdMUh6M7EKw
jE4Zx9FFuANrGTG0py4GQQjrihvHUh88i5xy0wTZxZAtpsce3cTgbaLzt+fvyHVSwNYxNpBMnsd0
s6gtwTiQZUrUs3+q3VoKCJsUDiD41MQS0z0EhcfI3HzC78M9fWIiuQg+pKfaivs2uanJoLK9Kl1Y
PO4BiH7NzDx5DXqGk5zbDjxo1A1jUOAhYy7QhZcubDvxk2JwjtsfQQg/JXC1XVJgeVbismbLjs4a
HxXNJ/IXA0tLdtQFW9LiNsFviT7yjVVkr2wwYSZ0C2gjNElHqIyZ1Gayp8rG4zAmz4jriaV3SgLj
gAEkR4KD+hhAvB6jrGZ3De7193PrTV1k3cJ+irZYcuHwIEDfkAHElPORrhHZiAzx8HBs8SiH8xQ1
r2gVV+0UwinpS71cqF7mjRNu658kg1TXmPAfSdgp9d3hQCSQcHkQhIg+yn6Q22RU8X+gD6jxnPoA
NR2/w0O7Ba1MKEg7eIbi+SEmEaKCZd46Z3gEKwjXjaUy0wMOwa6aOvcobuSsSzEXip9vFQPfgFEq
enSMUAuchnlQyEX0aIk4K3LSSVDRON7p1zKw/MTQIJ1vKRq7U9yN6LD40XB7K/lYBdmGtc1hhnXK
idffzd3/9+9mCtaieyp3IMx6cNF8ZyaNMAaQAZEMC5/acRCtcbIdF/6m+oYsD5JVF+tdJHyogWPe
HOVx1amhUAPO4zjM++pj2CdqhYU+4O9utSFJKtKFG26N9cZV8TJXzqYX7Z0ixp3M2DR8oYVHUVJ6
wbcvQTF5Grc/xq6y2Nv2V59emMnZ7FJqY6sMtAECIjsKA2qEPrtni6P7EMSs/8NFYGunAYw5HCi+
S+EBgj/3V12r9SuGE8F+CPlnyR6Mn0c7AF7HByA8Z6m48T/LhBjhMzpYjAXSuHQUCnnSdq9cU8Ju
+hhqk3vADo9yKFK0SO8jG9gpN1U9y40tTiPzlDgodbHWY7r1jigGgI0L4hpTRK4DaiPoaT63exqW
mwc4a+OCtiFxI99x/ENzJXbjfNl1l13uyHZInCbxG+UNy932gEtJjF6/ftqMItpJsV3NRuFvF5Q9
bsKUZA7Vp++obWskitilHLg7yiEaGIeHSJic9XXVGSjzuirHSCG74mEOt8I5De5zSQwNIU6LPyC0
FyATH5jMqNtx+NgcgCER+SE30vrm2HcORdbkGSumv22lGZy6g8OB/3KMYcaRcrW/Uc1BARF5OC0K
UDxQIQQ5HNbciuDzt+HRCl9qB0kjVQ5zbgodDaXq3oevb3BHeqOSaOB6VNFwi3Dz10wIgI70Yc2L
iKGAYhBFNTu+5qH8nxnfU/645yb6hMsweBlp3i4t3Y7DUfR6azk6yZH7tvYHIc+pT1iq/mLGJ7qL
mTsXL1C7RxVgoy+BWQL5StYBJJ0TYWoCrAP64ppJexEGvvg2BgnffnJ8BqIu0YemnapyE/OuowfG
ri9dxf+K6Bjn8R0FDmA+5nTKMqQ7YOKc/G24bl64Y5jZolKoD9FYxi8Ekm9kOo0hP/MtvCOBNOrR
qyMx0gWgmE41exJcujbZ8OW7hMrqRlAf8KgKYWZUQMb1eFWGUsgyr1hxyDAqvIK90EHFNYfEJGp4
CT5i7c3LVrK20zGT4OXETxRnwaUS+J9DFZKEmjeYHQOiU5HDHnwRJOe+HaXspGRvd2MtvjZVHV+b
cRoS4ZY7WbDHE0rwHPwU6n/DQ4A1fMy46J4RMqbQKy5E96z0nrQK5OIdMNI2JRNDO6TjIT18wtGG
UQG7A26JznrDQOlgM57HqN7jnPHyFiOHDnue8bkRXvEHnqN2wPom2D00D8+xpUWidQtZ2KcJx5+F
M2NmTvaMeYI7HfZshIH0NAhnKf0Kc3/hXV6RSyPq6ZY4RQ8nMjLFgI4BxXrNvcsbf+GXOF5pYLyq
d1jrFKx8VyFv8wolOcGtcK95km/Sot3SSNO+ZzOa2h3Sr9PrNEU5tqDkOuDo3PYqY94sy0DsrE4E
NGs07eWfl945bYSkCut4tTWR4U5pW6S3I7L+mLN1D07y5kBhwnNPPKcIlRlR6+2dvvcOvNS48uhh
2GQSw+0NsIFR+qCIVoWf5awKPwuJt9PLyfIfmOi36RPacKTQJE4syCb+z+sPF/SNP6l+Xoo0iuji
zlw4CfpbMinc/GXvJHitb4gkFvjik3uyxZcEe0LSY7E9z9vhmJF07QD962Fgwe+LZ6J7S7EXrZni
+ZOJ8OCcNmMKvWPwrEnYfThjsfv4byz/7hZNy/K38bj6+l7ka0C0MpgFql6DKm/ZFEebYIcPmAcB
wsA8iGOhPDM+oJAIKRk98crcuC+KyKwRH96SV4f1CWf/Gm+Fb6YOZUoiRMXj9qSknvAMXQvscTGO
3Ci6GLQp95u722HnuebChBSV98EHf9Wd4kaL2h7lZyjQTtq9cYztRe2PlweXpKmJ6J5eCrDsAqLO
RStVpY9KoXcNiK3qNsFrpuXZON/dLndXKctO14w7KVv9TSRv3kq35VSoo0seKluknR4/2su29CIK
I37se+dJv3hQS9ynFWAiGJjAIB3K2g3w8eTJvYGqgFCBhIEIbIsrwUfKyAmctjCaktRnj4kwgGH6
srkhMEI2xaj4uhSCD8hW+zHsnIfjKV7Sv9jDBZ4fNr9yr5tIREgXcvqGCskbLsLQRJDUxA0/KT5j
OjAv2eSmqD7TBuqO7bWH1IxhgQkS2EOz4ZQTQajAFAfnKDyewv00nIWprHZvNNMW0/PndwvHJH1H
lSESrNPOt84+dti9KdL93t9LJjQw5MS6lgwfueP/NZu6l82+vvqPkipILI9oxEp2hc4/MCfjDk+q
ZgZGL4glFBmYA+gmB5AJ9p9optR9/OD9JKRqEZjP8JG1aFwCXD0sfmF/QFaxsNfconMqhhDcS/+5
d6//bWPFUrQNkT0b3fofAHJ7MK6zdVAb7LAirACxckWXHhDENbhK4pXC2TG5DGtXwWy3BEihme04
A4/eaLFBiFgUFRXMr+CJanbzhwsxc4jBYCKfRF0wnchuCBW699z7T8AAedsc0Fl2wQYb7Pch4exj
7yDrZgVz2i3zw33pgz6iJNprHhBJBTNeIXIo9vx0SUrq/HEZS1M+z7A1hWEJ1y1TI3Uk4ocaFWSb
a7/0e4eebbF4vbF7y4NfOs98NJmuO3TYuUHblLZoIQx+cdNsNcm1v0myQyWIKxxsN+mxCtfAS2Rj
zsQ2MCVdlZZ+U2BPSS9tWkEI3hVOPLcOUym8rQymsLcWA0mbzuN4c1FoISYboeDS6cBQCp/lfKbg
FU4phIzEyeZv0gGXhhAkGn08A8s+Ye81euI6HSIQj0K0xWMhyyLZhPY+m0LP3MjR36AIgxAm/ZQe
a0dnnNwCekymoCzRZh0OzvCmCwN6e+SOTahb97Z/kb6amOHf7n9YW1A3gpe5XCWvF7enPkLFBhKH
xpM2CWTz9EbC+Tc4iqAaAf5idOf38Bsg5KjPpwjB2pIRh6/d7sXDvWcofHsxuJMAx9PchO6Qhyg4
7vBVjCGTmihf0ELnMT2d09uYtidGELwW/IDF3Y7t2qgDLJrwzUNCCEAKGWBoFqpQTqHZhyVj13NY
P1qIiY2gWhhDp5tTuDUbhRHQstU+78nImhHNBn0hnJxH3OodJxSbmnc1PPq3p1E8MjHBzm3XVxw7
T8pI8lqcY/pFwoXuwGakEZjw2RnRQf7gA5tDg7BK9Odw3wDAC/JHwUsyCIgTynkB/dWFbB6akyQ5
PAXdPGvLpBfxvKSkN8XNHy2THKWoAmkK+akQ0n1Clx5qF808OyNSGoTJqCnoGJEM/3AKpXZH46hB
1/C41x1+H+SQn/wuhPXvQ/o0iNyveljggvAFKfHP0VxEjLz485l6KSMtY/HQfqsP4TjQxtpc6CsH
+7PYZTfv1p2J1j48f0O6v0JKGKExJmuiVYdCl24VofBPJPlK/ECkDvFOwEGuUtwQoqFGx82/tX4t
YbP8s0NnKYaNAVMFBWD8MV0cz4f9RTHYodieiFBRUGuJg479iM2ohXU1+a+AhHF6iC0IR1nzue9C
OjBsO2w47DbsM2wyyNtVF1s4wgTUzWwpX3bsKIdl+kZE001sIewf+ya64nV8WuEQ7BZYv3GEOzV5
J9kIt2j8mMg9B3OXsl/Y39gp2CbYI4iX5r1NRhNBfnpqUwgS7Agsf/YChMaxU+4FSv2YwVAFPmLd
P9eNXzzMMhZlsRPkb/xCtKasfjzxgYWVYxNKjxTrrHzWPDO26wurnaU+HRxQaoSBXNLDN5Y36dHd
G6sawV54T0NjhXKzRkvUbFwG/B/HXlBaY/SqrO6Vl0so72IqZ03zK3HrFhg6xBo2DRx3YukiGUYv
zDehCAwYC1UzUn+NDaBnwX3Kd47L2lxxXydqEsS/+/BwDqc5wA+Ih3pZfzBK5GXZrWuOsZXluHts
vTEJAtz2Sk0sNFaZpAZPT5+ezIpxkEi2Y22tfhSWFDYUMinMPrPNrfcTJ3X+yBLi/WYZ8Ga/vx+X
WwXpAtwqHiJNSd9dIkrHIvFcS9+Z7S5/xM1VsDIWONBDxCL8WRiZUWcRl1aabufogPVlWTr8uQgy
+HNZLiCmzx93Au2ZQTqmuzMt2aSLWCkrQpTlsYJTWBsMQT4L/iarA/7mvxsy/0atocgyb71qMnZX
zSWF7y8j92s5XG+NUgg/177wKRB0/C8Vjearl3/qFv/BASLWYjHGZWww9eNevHiNIRZidyFFckPb
ERfMdzlp8VjqwrLMeL4ir0Tyj8uzYp4aib5CsJqzViwns+28itpthm3TorPg0uzEAMMJTzePE95e
nmb2McoAgDuHErwSXoo9YkzBySza4HzDnqGQSKUIbAamY8gZ1B43jQ9c9HwZhleTyJY6GyJYSpOY
DHvcsw6aXwChYHZ3CErbfzbZgLsUF/P4RGfsojHPCqomYDbbhRopJYAJ9nEzxuMm7kGC7yPx1ib2
zYVuIbnykA0AUQaURncd4SYGgqe7PVddmkiyw/q7bkKe0/Kgmj5g5h9Q08pA+A53RIsfuc9Dy3mr
UW2fA2WPFtM5wnWXQlBrqKc5f02fE1MhfDqapBDs/jyJ9s0lUu8ljKp0zziKJvEoM8sBDbHLv0zc
PRnz5QHy/iOnaeUYXM4MLxzx3QUEE/JYYiGzCfDgOTgzx5u8R8X2+n1A8xKbArdQFfketvX3PLi9
zb1X4lHBJ0Cj6ejnRBvoGCYdFvvwnaHwACIYK6gpmiar2o2REg9qN7onzJZQu9FAQfB2Q7vny3g+
2Wwl3p6URsUkiWaBDmyCUUOHuzvpusQm1KJOaiUumH6KAHmzFmnidFfWQHH6CPRYeOooIafH0ZTo
VDh31YUEbwf4FvKbfXrRE7t0cQSYdVxPkbmn25ccr4nc4d9Orw3Ixe3xlJVm1oF2FbVY+2PuRCl2
Pjnjj75wr+Ht5HBaz5SrQwAPqQDapAbqN2ihHN/QF9cthipf50hmI9jticmwecMwoAQ2639B12+I
o0JkwZTLEgQLnpU4TBR4a24J2Xx4EGAD6mpU9Ot/pxguRRIOZzsaHdyfDL7wvAkPaOFgA1XQ0+vh
fhTMVyyE4xubC7UOT0HrAEPi3i1+nv15936Dmw0q8OmqOfnoFHrQMAQyw6vnfT5H7vmlwunH91cy
NGeBOfrd+HbAg0DbNe3Q2xBbhsYFVC4Z1F//uYpQrf8VjynsRppt6qZlqMxo/1sBZOenihAVDjHE
P+xEXYL/if3n987ze8O5bGHIsb/w/EaVw5AbJP9LBqFHuUVZBsD8eAswLivE3onzW2JfOYcUCewe
yswpzqbR1PHxyMUrDGjmin2CTeLGVBLhs+0Trahfgudn7EPXhLwOuivzNv7GIIFslHbXt7ACggtu
qxisAYODfErIzRyy3sjYBdgC1sXP4cvKxylRfoITxlK/vBA6xt36nuEEZkvcEJzCL494HKNaD23X
/OjNkkYgVrah0RUATENnm1V9H7aAN2Agoo9Cbrb0tTd64BRhMQiYp0MzP7TNICRzSCh6wLEKWg+X
QLRdF8EiCwPDO72MnVjerG0WNsu6ESuatSwxF2C5LpRyFvA6EEaluq5Y6mzEEhzfWO3P6V5LNsvK
ZFmScQUqB34p5sLRc6HHwKwJXRptlyLQIKwK5cSQi5XXGPFYiwXHamOpVWKJ8dDt0GfPQwjBPTM6
kiEpVhlLDOXaT9mhgcblmJsxS6vcsagKW8giyIAA2g3BkCXE4vAeahBI41a7xxn6/lCrKZKfBe7N
QiJP6q+JQSybA0atISxfTAqEPY/bdw7JBWnKS84qYY1Y5EmaofbUJR6tArt1ORWPjnvhMyIjDt2D
5hF+HqL5YtVg9KNS57abuyyU4fovpD1tYYX89yVWkVVFJapUV2zbsIS+4S/ndVteT3NvdyhZa5cZ
myeRRce63LvM1Yw52+xQzrFIczFcO01BtQlM2hu+97ovwldjJrkmoXRhqsiscwP9g7ttqX7cbQ99
GIyX3SwLbpOmb+WvZeHsTu9ZnYc5TApqJMzORdBDUrbR6wQdZxopBHHwzNxMTAvbVOGy+jG3IG5H
ZO3AbU2oYvE/UY4yFwIhpZ2iApqe06aPG02UnAzQuFI+3rBGurSaSRdHnkTJCKAWeVKIcGEd+aC3
xMrFq4plbYKG8gATlVFFvgiRGJoxOYAnS3++9TuwkleMe4yQHwEJirGUjcjkDAXqokVlEYE8MEqy
maE8iUsv99zzouZ07rVHIgioUAUlafOfvFNGI50CUQpTHGYk7eI6whvHNRnLEiYQfO7wQ4aUCZuF
ZMdp5czIs9PlTg6oOh38YnxfPdrXo4+yyYxyE7VwfLSg4c90p+14z5D5Fh+UyKyjgyZokWwKvGku
aWzqLeTVNcMb8UFLo8ysUrVNS+KOpLREpCxCR2gpawWVU1guVdpNOLZBCXjRkdrrhZvs4Cz/LtpW
9KxWXfBIDb44AtSrW5fpaXBSsnjJd0M6YfpS5xe0pNEK4CtD1Ib/XA+yz/SfUScAGQk2Y2A+2cg5
Gq8yPXwTtJzP5Fbho8ggJaUo8c+fIVUfCndyno70Wo/ikmxy73Z/kxDQc6zdu/5AX9vbh0d+8tCa
IplKSg7IIEhhWv0LjETf/N1ho+q2ZeqKppLz9odSWev1/anYc9gQFUpO6OEKJiJC0K8DZWB9BehF
TSdF3E5XnZjQpbVeEvDJIUS0wW/uPHcXgtumgDYVklIaVMYGDTdX1tMcZO97tHgLYAi/uTneA2Kn
gw/PVJ0iDQLUw55ZlRnDIrfzpPp6q0iVAosuVNAGUIxbtIqgB4wWeCBJQ5yF4+J0vwJ2OLkA7JBy
W4t2VbuJLpf4Obg00cGI5ZkUFU6s2nv+oknZ5pphQ5lSXUumY9LbIpoKJQT+CxX3mDfNIotENKme
CnvLXZaLLLdYaZONKe0j8yLisAjCmsztQJKQGzMqHhaGGaNiGGbHKUF+CG8O36cmZo7nIoJvGD4/
PhcVyOtEQ/k1JnS3ussWD/+2sbZYznJzq6MyFp2MlMSuxfwI6q0Joc1hKCO64zsSxeFNhH4scB/w
I9KPfe6/DNqdxeQUkWgxwMJ9NsGU6E/FxmO0ah3wMwdA0/iKENVO3b3ZvDBoRgVptTRmwQnTgdUF
tBN+3ao2dbh507DSyxStIZdf+Z6vSaeKM5fhKDNHrjuqW4D7JwL3gRj3dfHnBVPS1QEAzQT/Flx/
ihVCCFrhx+B3rRJKuXOUMt5XiVTG2MAmAlVlg6rAyelEEw/9xLi1Pfrbqz8mL2H9s3llNyFL2WhD
phDXAeWhuD9jFWHsVxXhuQhvRTh14RvMmFhTQtTfVpxbscPGLKgoSLCaKfVtCyXiZUYZ7R5g7xsB
1TSMx8LwSzw5qC5LH5sUbVEcNYw9wRBe/YLT2iZrJnj6epi8swAWHZxPQNsgtokHCAz36ZrXmWYX
0xUWTUnTHWOTaOFzQ86N7NjfFcDjD7spFWUxr1Gf/SR0pIuIHSlvInaE3G8tlhYfPN3wew7x4UbE
zfw6n7ewRLUxZJ/Kq8ZhupLuf0j3Zykdz9tGdjqQRaOwONH47pmVdYJO9vkdioaCb+nj8OX09iDs
JofsJhSKkwZ9kqIg4qBuUkZKnWPd0bO3gvQnnBbJ3O4Nt+zuxOxko9/NOkQmhygQg2JiaaExZ8Nq
TuZvncnjtqdCpgU2hg/U9QNJIXc5hRRl29tK3kV4zF+tcz7bzwf3AX6drseyHg/k4uH/hdxzcLv0
DIOJUFYQdwgnZ2+GznP20MWRkvQruOGfL9gb839Jvdwf/rPn/enlKYsxvzYN9f7vhGQkYIMsNj+L
ksiAhAdeAMzAGUQzPi0QzbaTZtdXLBxMFkm4ZLNnE5wVsd/zsN/nmWJTggi/HM9q7ADdopI55bA1
koB5KcK6F+nVpovA7fRK/gSAA6mJdMBbJT4moqj5wuyFh6vIob4BdaKvy0xGhRfsat/zjQOhAGTr
sFBbSTq44BGZAuhJy0Y5AuisogJ3nh3yHIVND+yZb54d4ih4Vl7Gb9cayIzTfd78V9eAzZSuQXUJ
mVeyrzIFX+YAQxnRymNvRfcR7CqD7ZR5Atso0jd20rGNuzom+sjMwzXq72SGNX+zUWysauEie2Yo
zWghuXQpeyyitJyRmL1ln1WO2WyIaqGheVDd3egZLHuuBIE7zcnuI7OH9vzyaGJfc37whVDgTpgf
xbZ7BoYHEg9BLpJ1BkGX5Hpz9x4YApQfKhFR+FiAFQgHOjcEkNxeZ20Px+y87L5mnbEB19N2P227
89Yk5yVPsaKfmForLszI99X5Mh7IvfMQ7bMr76lYlaDt+FiFwpS8wJfDNy5pKyNq3aQpUlpHwtst
E78Dh/FdqTIk6khYwSyArWJnbm8uh4UYUKAxT/ITvXbAlAQnO3QozSPTsd31m3b2jLe8e4sLw5Xa
O7MVoYczdsYWc7DDZtGSBsuWwYUXe8q7idj/Gxu48c4XJUOiDIk11d+1x+mNRub6PfJtMnJYC6nx
sdiOj2zRZDzx/N7euVQ2r+CZPxMj8Xuj56LHXo+YanjdPFidU1BLcv8lb2NBWeH94pkx7VYQY2ax
00+1+3KyX8D3Kxf3O//DVr+ZIv7jzXaMp+H/GTuz5batbV0/EarQN7foCTayLVuWdYOyrRgECBI9
AeLpzzcnHNdZyam1Tu25XVmJE8kUMMcY//ibn4rNlRLe/KR++Nz2yNv7296AXY8S4aC88bUu8qg/
kQLTXJVQC0QFAEFpa9pWfJH8+iYkgVSDrkj6G1z4RI3bl4e7U92dLuTkOxdqnRKdnb3Coh8jFGeP
Fhq3rIYBC30wL0IZKJja2Ew/ybTGrECoEZz5Gj+ubH1FsVBwQEZm3ER4AlMypnc9nN4pDvYgKkcD
aYgaAYEC846aFbJY7COULipfvQe1KuvFLeh7UTU4S6Jd4CAF3hLMz3baaD4FxG0JMxK0CcrIQ/a4
WhNQTOYWzuDRto+adVqs02id3Orpjs8C8Q17fLYoL7klKox2F0Xmfpe78TxwdlctoNj0dBYlRSjL
r7t3Q0Hw4ffVi24+cd9TTjCupizxW2fa5b+oON2Pa32s7OBKY63sEddScBotoOZ0dkbZ6ReosMIp
j+IzVQH1h/+iraeawvYfhicR3h+Wb5QhahZ7WIoONkomzlyGXwc5zzdthU1ug5/+wgoJKskM4i/q
jVGd1uqkVSElh8OgCp/+40edrXJ9BBZC/fxgvQz3jUR0ljyOqGHKuxulcJypPpiC6eBA30RmU+sX
uMfNothUTUC9YRePTyaHmgMZgLKz4k0hPZYoPhzgZzjUHEoQ5/oDRJcAGwkpGWXC5pwkIdIEiYii
dPz3smSY/7bI1F1Pd1xgaNVD+vUPW7Gpv1VL3cH/W7vUO/tel+rlDtSZ5QxkFtbEj2s08+SzRTAj
pDiNj6UThGqMD2PraV538yUrdewusmOBC9ZzfZgQa3r+ymSIShgaDOfn3fNfQ/s4FlFNuSt3mI/N
tz0JBS1GYxc4xxgrPm/isLUh5uGwGISDZtjgTof2s0FuCLYQmgh9NVdhPMjPPcnziByDYhBRBkcK
gfTqRCkEQ6aGJINBp/Agw4AMDycNy1wFHc2hdPfj7v75+LbqoaajEqrHiJEBM2kDbhmEs7vQPLYs
HlfCTOJNzriWEY7RQzjdQ6pQ1Udnduweuoo41+MuYLtszoJd3aC4ggzS7DziSYxUELvFwlesfRjl
aOHBLGAgP0h8JiYdIFjh+WdAzoPdxs6kd8b84dM5VCk/0Jd4bryQ3hyUmLF88yPBiYS7HvY1DTkX
J26bUObYHrAigMDVh+0sLi9ofAy9Ob0CS85z1JwjiGrEYEBU82RmOY4Z2jG6qCedj4Zp1TxwJYHM
cTfRnuIwyubeENQsHDPvydahBt/wlQm+DjUirggKX03+9AlT85VNHcMXLJWD9SsSDr/Fu6ZEB3xB
zjAF+KcaosgAH1DSWoU59ESdlyE4aDlXEu7KEBcSgDXXweghPSToIkyiNIVPPzA2LoZbAw563R2G
9YS1TRRhS6hUO6wP8FctEg9IhW0VS2d8mgb/jJOkFUUZ0ao+PvsGxvKss7CPQsCnRgu3aR89B/yp
ziidYN/MkauDvws2FNhyjy2i8G27I/9ViLHas/ClE+6rfY39SfwxvFAMEaKjqkbBjO9tkKsR2gfA
QYZ1Vaw596FeR2E4PMIX/u+jA/RTYfuC5Dn672+wLnPa/hOY0j1VtV3LMlRHt81/ILeVsy6XfG1g
8F4Q1gvmt6nyfpKPgWSf5hF8ijeZTau0WeBddp5glZneqchPTvNECigvttQBK4NQg1/QvsqjB+WA
vVgZxOUNHkugvUL5hg8CDAnOc+bRDpdzBPW8xAMIvtUSNid9OhTuPidWJd9BGJDC4CcI44ICvhlM
1ax/OhE5hmyRtIPioLcHk9jo67FGTI3Ksz4ymOYhoC3JNz3BsrjNIaqg4XAicKoOnMDxP927hH82
oUB8Z0nTAJioUQnXygg/XZK/wJGSUf6r7HTUW6BZGW8PXRNE8Mr+2Mw+Wj+QMNxTwJyUXa+js0z6
clfsvMeObElYrb+8Krua0ZJzZ8MDCEG5SibAUbAeasl3qCBigZezzY5WRfA7yw+Bj4CY/91ZgBDR
d7hqvAiGEpGZUn9ypNs/Lv+UdtRgFPWOIQxiR4CBTV4J+fBm8oHDB/Lhtdi1wdzs1nmnyxmGzWmF
afmSpc/XyxOugneXUfcpN59ugY2Rop2lkBnT9NFmA95CRXYB+rvjp727QlqAefYx7/emlbkCXYIY
BYDaPAij84FLKyDNG37Q6t5hIwX1IjZVATz996fV0f6t1vnPp/UflsxD2Uy3xoMGzQZEI+wNnaAM
GGyuyajEezxrnmBToouxNOz+yjnkUIs27pJRCLM/KhIHswngLudpnkMe582CzpXZeEbzVH0+ep7P
U+1Klz807jgdnMffjzdPONd+uzsyxGAAw4ZCS3TE/Zn6q5dPNg83lnXb8426grOeI55yNBb8St24
uOJxr96bU+kFCuTmfVuLB995iGe/vTNE7UzWXbH5fXsH+hZH92D9/HGW98h1CIpQo4GB+RFO6aU+
3kFaVdE+cKuM8mLhbgHqhtcBi+2dcBe8NAP9xA0jEEFVkNeIVqhfbT4SbtOADdH2D9ZJMMFQ8JEM
SiGmqK+aqOurnVodEgOxU25+3SkQPLDQquVnun2sfKawVtnviIMwLTiSP/2kwWFZUdtmlPrGDV7V
BNFuK20Fqe94ilLioZc9MuZZzPHkMEuNZ6ykzN8muurMmEWxvwPg/DyWHXm2IrKRqn/tcMt7Vh8+
tR+K40zWzN2nA8BPlCYAA0GXwJnpUE6H63RAKF6bgfc6XpFOwO31qf23c+T4sB1kdC4X2Vb/aQEq
EhEV0QhMLMRXkVZzxd2CvgAC/BA7LNnbkyXBORfdq3kg3niM3/RrSCugnbm5IvsX/QBoES3BTXYF
GLMMKEhlb2BRbK6CyUaH8MdjhT4BjxU2Ge80Cy2PMOniqmgZxNabrkE2Doouege7jfsqbudYh5WE
/1ugmn7NjgXB9ixIKAOW3LKhIByMnqImTxkzAbTcIokAszv+Av0hQ5ulRbcyFv2CEz0AmokUw9pW
thtnJknRc8z0nggOcJRn5rv/oMkAmsdhyqYKY71ApoXAFzki3lg6oqEIoevgMHzSe+Sf4apsewFW
A1sbwlBHJ7I1I6y+GDzhnnGQfuBP/KcxoTdx3tCFvdKfeHhSgGWA5kptDFcq6BqHXmU7GK24rLcl
WL/1LbQu2P1Ds+90n2091B9ohYRCSMb9fBa9DMx6qPfFO8sotBfX0BJGZaKr0bSjTZq8eaC3qbEc
9Vv8Xde4lvxzbMFHLmHJQlcH+OePM5sO35B+aN0imhHbEf3IB00VPYnPN3/G2lIu2IkQZsdOZ7I1
J8yG9Cebncy2Y2e7fj5NKFnXk+KdMNm7g8TIfgUPZdrDnpCQWIVKyZLIIqsaq0vRvmCRxSETpkPJ
qmDOEdvoWTNTtKqih8E3avqMjnshzhMKhhrfyVHiEbSjDj6lMKTm1sZZCMqLS45QIsJFAGQnUSY1
blbH51e4Dfw0qaX8ejFD41OsQobR5O9ha92IoJLljC5ErCx9ffcpQcRCDSbCZGTeCW281kmJhONg
ZYz60I/qr+yIKKwDVejzpCR/5QfqKlVZ/eBA9zZ241XEQpN6QY0dHylltsZiNMGsq3NEBgaJh2g9
nCqDyoDuoZFF9977K9Flsfe21V5EIARKgl0hpBuFIGsjH+IIDz18Wvb1GtCMYmTN+gAGoqzKmFVb
2SKrs5VpAX7dPtAwfwN/j4G/6GAz+5TuLQtyK9NUaoM54BNdJDM5PwNOheazEDO5s0beGuVjVHDJ
uiEz+YAyA+elIVzfgGXg7xioGnB8Yxcg6jnWXZR0TEFmWxx8Qc4LS0uhb3A1sA//VgRt0F1EnZ9k
qb/LIAkQy3ZmFYTsFOwBqwYfEq9/dfEUiztLZKO2kyj8HksOPLhE+Yecbc3BL9IZKP5WIer/SqhJ
keHtmxvkpIpGoMFkRUnbe7pgcYhsY+sHoFiyVvNZq1Jr2KwSGIGAtSJOmb2QqwbU3xGyGlb8Mczp
sxOJ3kBFtx39TyLCv+nMbIQQ82pknSHo/ddAupIZZM8XnK0Jl+0ewccHYlyDQNl2TEhvvQuT1vMA
gY3uGhltV6V7QgbFUAqc3+2YQbGjEkngOxBMJYe2u389ukiHGHyGiA73yqJ8FTPfIGe+LUMIwvIk
M4Q2v1Qci/KdTZwKy0CcXIBF5JIG9BAWuH2s76cJrFpShgEE11ZAgZiUXv7aklhZ/fPqbT6MvGhi
9f95IxMk/uqFrD197EkpDwFZZbw1Gu0Xujtpbtf81J+TnzhmuniZU0raAEsIjnP0vSXq86jvY8E5
8KESYRXKqzOYUcLcJ98P5Y2blGuUO3S7QCPf7o5skTRBwJ285IHJ3T25cM5Jc06yE7+cvAn2/X66
Z6aHMmjuhZniDacO6aE48eAqwfKXbqbnSHOFRATPdWQeyEGwk8PIBkVAmsJtVQDKYvh7qGnYK37E
kGBAoCiY/JGxc1kolnzVGM0MLgMCyjh7uOliBRK+FP9TFi7X8f8xFQF1OKwWYZu6HoPRP1aM5Vy7
01qiaeCrQCsI930hgkd0SM04l/EYcM9Iw5rlla4nPCLGsfSD1h1tjLOEqhXHXXTIVz05DvnprJ7o
FxwJIeR8WkQe3rNzAHt9kZYvUw2wETWS00aWlLBKEzYiOp22FA1c29iAR9TGS7qwdCAONCcGAKdU
tku/7UIQLg/7xIO+UO2nav/pEx8V7HDeb/DZNRQ+n/AUBWstfFjBp1LbcwEjWSAy1xeMtBqbgn1r
7IjW8IzEYpg++/BKOphirK5MiNMBWy3FQih0nMnZCPE7XANGeJ6NQT4bN/03IRuHWo91OABmOozp
QH7iPWmkK2MQoKPbbASw7cc5A5ZIjkQlUTAq/ZvpSX6iEmI9iDIM3hXKsKrDd9R30JPTeiAf+Vor
6T44A5yznQTXg9z5fJ0EDHe7H1tHrHhUE6EG6wgih+6Rzl0EVMZSfha0ZaiZ0EX++2Ci/ZsAZZia
6sF98hzXwu3oH/wOZSiti6OQ6FmeiQEIzgoalyQMkWy9tAK9gricX3zYKnx5bNj4XTxW+ERDStl4
UsTDOAtFAjWonx95pliqbGHXLJjrBaeNvUmkURcsrAmytj/S0k4IDR1MseB3ZXciXrQ0pq+e6BDx
2xNcSA3KGzXQQ3aYECDZHlz3sMjUseZLaZ1s81RPJ7U6YekjPEPv8dzEOvSmTwbxbrj0iieG1Ame
GCK3NirHPGfrJ3+X81VIpYdILNN7YRRCQeI5oQ+dw0MhzbVwOObqSfDx5d/wzz9mqGl0B4vIIMYi
Fq8tAw1pnzYkg3hPwD0NRH8429C+QHw0wfgnQXgiBURKAGcPpsau9NIpT26G8PpscKcdkmuXFrBp
uuwCH1BKw5AaMtuSP6WyrUhJTkWDRWHLWxE7BJAKo94MwVHRAHHgU7DB2yjuyvTZdqBOxhb5LQYb
HOwXWAnOdLE3kRz6vx6bf9ma8NjA3zWgtbuqZXj/mGcbV7tM1TBhQi4ZvGQD8BCEGAOEMHbJBYKr
G4bbZbPEaOgb3jY+mF7s02AbsEzDcw02LvxcXGXihUzcIbYesGtjmLpI8VUlyvHM/B0GpHMfveFz
BF8rur1f7oey2xc3ENgUl29oe/h2z3yq4nEpVhxzheilxPbl4DwO2uPgNofPfl6Fi9hJUbGQqsBU
7xgnDJ+Oh+sha5tMu+5ue2g44Ix/5MnkH5tSKX/wsSMSLmtMe31K6Sl9dI9VmtsI44kRzsYI8DoS
GG88TIH9hGZ2RsaGcMSnDcZLVbNiH/Gec/kt3lsh/O3MYWchKyFCNk/ORqLYsTbGGT4+0ZesucWB
U8REgP2+ewgLqfnp7kfvcKtP3f1kTE/L9HS+fLCqD7DGGFwwZeHW+eKMgnNjSNrNCMDvkW6CWR2L
rLBsQlKnaHI2ZgiRPZFX/g+8w5Cme/+oQzweRO8YlulRjsRa+P+ijbVjt6zXjhs/pzhI44kFYoH7
5KDDg9EugnnxwNgcFVQtYb/6FlbL/vVVeUaTcI0ILqB7Acmge2Gm3bqXBipUcAwLsLxLPG0eFn7I
00XGppqxCgauBw/H4G+bhwE/0IvCYF6fRhkcUBfsPWCC7Bszs2uQOrz0MXWEWYZIYrGpHalFkwpf
3/doQ2DxC4MdmJvrgZAeLHbOU7RZ7DDm9uSPCEuPHE0LBGXqApkUMm/HvoiYnWGOPj/dbv5nzCDn
C2qEsDr7P7pVfKGxFV/ogdPivKufRvt4mSUICMAqs3UuzeGq7b1okz6oZVJN0CsT/xN7UK4zrxE2
7rcH13Tot6DuE5xqJbBoa+eMseOCzfrgk+bdjImgYyeQ2D4IjraPxM9qIhXKZB2xB4R20vPNxXUf
J0LfflexNAtwqtIeqdvxdAo3d3TtDKxAJIeiE/r2rkGab/FDePz2Af2TBYtzIAtQNgrkoLjhuITL
AvROfxR2ZfglclYMGtPoQ/sQmqoDN2RGbLc2HNriePhmJFP4Fd5wnybYb+sOJJNsxQcQ04pWPT5y
wW6rBQRO5QbSHw6VlFQR1L71dQS1g/cTe42nId52hdhTsqGEsoIOC6DeAJAP8Cvm+yOw9ib1sq5O
2nI4DCFkdDPr/exmkqG9y6206TOWyiUqbpE/WnmH5/R+wXEz6XqGueSMlPzv6/lPKtwV+NYMU/QT
4XZPXzBIkpsurmruacz9oY/SIp9R4Ai4HEsW5IrTNdmDRlJdN+McF0ebWRjkrIQYkdgWklyDewk5
HqLh36uJ6DFzBNZ00enHUYotN1AehysmGVB3IM6L/xHPK9wAsSB6tAleL/KVfxGWgDCdodKJG/sj
PFZEWxoYszBiNKeY/0aYkmwSErJ5GMv9Mu0uegqzpFb8/79UXQacf1u+GqZFWp1n647julwc/3lf
XM6dVus3FE58BNungCsRJ8cr5y68dzkg+vVB/WS9b7cY8XkFKwgUQEygUKuRjOiC7QHdjU9Q4wUl
GJrN9i+3L4UOFMSODxKyHQ0wfDsOYuMb3raYBjA5c530wqsxR0K6EroVAs8JsO37tTjeeO5VTJGE
PdG4nvSsVbJ1FTZFznryVtEnL8oRdK06X/2RNEos6Jp9icKp2N8KLCwhDgUy2wePmC3bR/1OuOfN
S0tYcQYMkORcJqT7PFCAGPHMmziIoGjuliEY3kqy5XAMlv45RLH2mn/PMZBIHIRGZWoQ3+3y+x5L
oCFJcjM8R70R/Q5f+/DAw+BxGNoDFDjjIVhwGxWjgJBhBz3RwN75Y8nA3UoyXZvpGKigOkbCsONm
uShQQwVnfBOGQJo1YTmgm/kG2IYiyyj8u6+ogWdlBNwpIrQEr6LSEHZFNmZFKq61WEhiC/5GjhlE
3jtmJliQVbE1x+LezePHIr53eCsoX5fddRFyFxL72k6w24nsm1lK4Tt72SNNG/SYToqhkaBFkvUk
JRlW8twS3WJ2PxAS8VxrEwZGwco3uMK5QteNl95TAYvrhiUKjrTu3zGdJitJBCysGH+wSTfeZy8k
JmViJU17WIozEsvwavliJrf8S5WS+aw4CTsmSJrjzynj64xDVuNrADM3qALtfSNoG0bY8wDCaQc5
I9miiJjsYbByatZOvHuX2MOUEwCDLgn10wBzqY+Vhb1JbEvXIfJSXJpqLeGJmgPUEdwdwBFoLh44
Zkq2F98sLgeiwcPoo+Q7vS0oIckZjff08Zdr0r/efvJe8FJweCN4L3ibXGggLMfk/TJIl1N5uxRg
UX8Trq7zb8IV3rkcwbF1wj90K+ozdCsSSLvAvWT5JVtIrmL6rknqzEhPr74wDqtahIDkDjYrjdVN
RCAtH6QwT9MLmAngK02+V/u9MWeL4TPmsPVnVmbUYOtvgPer4RTwZymIAmE6eFXfsNAjwM/p0ke5
A9MvV4IjYJEGbhu0RqAPB6hjm66SCDqZ2XMpjnV37PPjyu3pYLsd86dk/1dFKj4nVUSKDhf0dp1C
Rehl/KjxAWGTKf/HCRVpywwmSJw8JdzQ7zwuKhZ7UO6bUOFD/9v3HasM7h/cw7l/QGZGXmJ5df0k
aALVEdipnL7LF+IQS/uIFtC6CwoJUW1zfdRQ2C6Hujno+R6TBa/c80N3wbADXHANZltJOSzNBAsB
GMq4CIACVaNQCgxVaktWm9Lt4OXzrRLX5aSXanetoH6K2ELcrmAPQMXnx9UgYf7Mn+mdL+Dh0HM7
zP0+9D6Tij2dxbGmyFajSv4xazb53FuNgMY2Sw9oDlUhcqtwzVUM6eyGyspvKE04hJsxJlxXshUg
+OHSQjR43L92vd//hbWkPbEnPbWM4PGDoHqGOylPYlK2XRzmhKqCYXmTJxlIgUqkZzHhc7Ac4Zlc
qs/v5icKKWQRaikHGrn1/s6+iJKF6wHLPYpf3vxG8rqHmHv4+fEb3D4gpct5zwNshXmPWFkPQLvS
5WTbKdWXmKeLNxyPRp6uDVLThoxulWSKtwtsqFm8CQgUp0AkIvH+v46gwsLU5C59TUrw7upg6Ady
4m5n7A0ToEZMyYTLWNfsRyWbm/2C52ezd8j2xPIjwNCRoMjRTe8kgLipMqSmmlYjeZPRKPynTWIU
7slMkrUMQXXufon1RjiSu0vGzC3tHJ835xvPIGWQB3B7BnkAOTx+ogaGAJyNjCPeNFWtJeRUaEWK
r1yi+XfuKIKgpoxtmg5vCkhuBvEXYMP8kSZl/NYW5O4GYEjMlItkt5jI7oTNNvsLHKxeDFxWILhI
M2Q2X0Cqf3+u/PvQAehzQDIZAkqs8hXk6Ttaijt+ZXB4Nf8VOhRk8hFkMD0TuUnvjukd6VllZq3Z
Y9pDUjD4O+uBqee8HAvnONxPzR0/kLBNMMhnBpqsJ/Nx6JvgSs7nHJ3lUUxQtjnCEbTUWb1HBXmK
d2qPj/qWX617xDFgOrIDAmtpf98IXAoGFG86OFAC6FA8cO4jdN49iFz/r5cRHxPsFNsl5sa9jb+Z
rbB97j/34MT0WsLlBCMHSKjUDH4isBOuPnVHEI4cpBjQxiD2DNmaZ0Twes/DL4j+WyIh9+z5LEYh
DkNNzdJv+D0TbaDuBUPyBCrsio3OE/lYhfr0GMAiwU+f7urp7Q31GXbmF3SskGuCTd3qYldwF8JW
/iHCVhNS6vcGX29WK7jDInAtxKkwzgksavuKaVH8KNjboNuLenrLTYxGXIfUrBpSttoZcUXsrijl
Rir4XpAq2bVAgUfrLQsAggsm/tFn5GB1CVmUCHdqmSk4zQ2Z0J+kpUkOLcbKEJnn+wLVxu2AFlmj
CS33xG2YPTESjeNj2+oayZ2eqYhCRQGtygOetWXCdYNsY5+eGPT1t94EkxQkJ/w5Tx8ddV9yveIA
0PorOTo3NpHUlvgBmY7n0SBS0S+NN6wAiJIcO7hVwqaFGLjZgtLHojuYA51/2KfdmuLj2FU8E7u1
32mY4tVBOyWp0cQcoaLEJV9quhWq3ld23mQIsvZeCLlp0MDF73DhKIjdD37hjqP7Xth6y0xBPoMO
1g2aJwHhwOoGxdnqvFOKO00bMbLw3S/hXjxbY8BKXO/iTVMCs5qgkd7zaVf8AciZdgO+BQ8WChAn
gGNgv51NnIZBFXaPZ9NK1/NuKbOiz5oxqCLtLxxSOW2gt+hRM3xy0jP/D9aJqr1BswwZg+VyYOIF
cD0u83Gcj4PN4HC62scbGg7ueQs/rBMeqrN1HCFIojTOA/EJzCipkg5z2Ep45LBjgaqmCRcH7igg
jRmwLnP1na3vrnxFHE6E1VqA+YWHj684lB12PtxdLX530Qw9ftdDWoYSUIKLhEsvlDVYm9YjzkG+
+rGvic3aLYyZWnZH22Dt2+rgDocr4TbR9MvRwsEJPVhCeCDSqJ2jsx4+YIuR28d7B9k1qJckJ0Sq
ZC0aE2YMeZ4LzpqTu+iCwdvo3nAuCraOkBectxvxjv02ZzAOLqt4vYnIbC7i9bZQaR0w/kXN45c4
f6P5AR1ihU8jmPOhE0WF7BM/isjT/D7Wj/S34K0imQRCTCsyTc/BfnXIbNi1A11+oN4+6B/Pu/En
FzFnu4YZcraBka6OCQdCJTYjf485fR1Dkqcg1eS/CTEr5AEk85uk1fmJA87q7q6kjSFZcXd4jnMe
JOFeKViP2odJMOLARdwPm0SK1CgOsRkL6T+IMc/iTCwIQSPw5Sx82BYFLZmI0ugwpbqFYxk+0CWZ
gftiv1yp6o/wtcDt100s8FQ3UCZ/+KU8V7rv9CIZkmOv4hAOSTIkR3HSs4vCTOSFI7wlMnxS0yW8
svuOisHHKgytCJngpPJOWXnNLtesGncoCrnaLmjnxzQn8RpuJHYRiSMYyFx07gt2pRxiAeub+HWB
ZbiIg3vphYBD/Lwu4eZhWtzD4Q0/QpTtCDgwdDcyAgjJIJ+0Hfrept5NGKPm/Nlv7IzlxcmtyUHC
ywGunD0h9ufixIMd5PhKFJvPo7oV1Ouv4sXRoM3Eln9/pRYpE54Fx245XHNk46LZIW4UTm+RKcoO
WjAB2rCBe4Uxwc/hAIIvTLF2iwf8S/GTaVmZRashaXIM8Z7o08bY/pLTStip+2WsfJo7AIOpIBfT
huh6jS2eCyVayNa0AB2ioMCNcggrkJwhrJEuliGe6pxROqsj0anUAOJ1i7kliuFPuq8N/kz4GXsB
isJz5V/DL4F6xi04xTcDj5rriC0hv2A+riNPIHj4Ily6toNBF6f+SG+F2Z6P2dqsixUcB8s1FnH4
rbGLM8sYxza1FBu5B/NqSYBuTOITHd6T1Ry8D7+KGG+ZoE6MIsNMA1ZYIQ8r4ZXQYLthRXA4/2WR
QWAFKiyCv7ZZAGXMCMw+irPIg0MGB6dnChV0JI4qEo34hLl+to0wjY6yv4z+3YmumoiFvQDaU3RK
AuVxM+IG48jJkmGNjotz70SesZJSihgkUPBe9y/I5zsilg/zR7ozLnp+g/oG3UFjNhO9qVqKsYd1
r+bsADceTJBvXRRe1GSAjOxzR8KO2rpzHJ256VnezNn9J7/3LhEU2E/MfLCfeuKQQ4YFQFB5NhgE
JGS7IoQ7RVA2RHGIDc4drkGzd+39A1u6NbAzNAdwNBwB4ZtZ8x0+IgRiX3hbCVB3Bup34WH8thWu
veSGgMZLUBiObGJ1JGbx8fEJo7dvOkXeF4/nTy43QYubyCENjdmnPmI4Bwcdr7PfEVzenF1I4Zp2
PZuZKRWYtqUkHZgEvAtHFHNcjx+f6F0fMP+rgO6rYFHzSNlXLR86hngMiR/iuF+gt7ytnWjImIi5
O5mIBWOU/buciFsZ/UH6B8bUHOI9yu+CQ0pFKH2x3dhsSOo+fN3aNXo15mMaNVwLjUG0ayv1PqBh
g4u30fHYwqME1D4wQf7tcEA3zsHcgIN+jIdC7OA8n+8cwIGfP7YEm4kiPoqXPiYmGNRO+HubsUoM
0FW4fHNWLOJ1H1Y5eZw02ky9+bHNjypWqrBssNlwY3gM3A44XsD0/2Ge0AtcUK591U98bCvY054J
nZ6XJ5+2F4iErpeGl4hw0iH5vT9WdlZ8qk32wg0eblAJOEnFpqEUTzOUvC80uvoivmGevXAWl1LS
KgQhxNhPF3yEuUBk4McbMPMQLfWkJog4NDRYcw/tESbkOibamOQqNFbWaNCTAppig9U1OhhELoyy
YwZzHr+kcczA6QDxe3/bHl0GOCcxBgxvhAdjeB0iLdaAWbl4u1jrUuFFsQ0iuMRhQj6bAnnlCzYP
kXFLISYeJQROcAAQpe1MjgxXrrKGX0cdhI+rmkKS8qpv2/UNeaID20T6xYv9RufF+3ldd8aQ5W/M
FrZDYprd/p40GDM4zBjAD2APjBkcPnLQXLwB6rf5EqzSiRAzwuvz7Q3fD66/ZyISNuMPjAl08tmC
isDMLuLUGFrKw9BTdmLaYc5hX8ioIw7BQV5MS3a+nGjJTIJjP6FXcT78svhsYAbDQ79HIDVW5ecB
yXfuTfj4baJFmZNA94pF6PZ98iuPBtABj4Yt/QZ5NrgUeZQw1gJJ4y+Wb3xQ39BSczbnjqtDvHjF
FN8IHMFsRKPG4wIsBVYCLMVLaDyfG4IQmdeC7T8HTAceBCanfmL3vQ2lvNq82NxxvNjswemKsJdn
F83Hr+hiI22L7Kd7DIGWnD1+puImqSOytQHdKiJV8MVPaKZHkL4d8k2wFC5bbt0tjo6HlCGO3pEh
TtN8DEHeYOMCXUAwZcy+wXaVneb2BxgkCsLLCQoivveL/2K+bV+H7RQ+qTisc6oHyaT++pOQOLZU
V02sQQ1XnO6SNi9cvIwQS/97hCgQ/bo7BVBzB6B2ZIdF+gvn7Qi1F1hNCTczF9ASDCYQ9OQnXKA6
bPpEIlqKFVsNvRYZKyuBdUlEr+3GjSt4tb1ss+m0AXQ48PZBeToqkqj5vYHnCuUJOJEX+jzyY+Dm
ER9IB+1n53jZGV/WeW8qB1c5eOjSiKb18XtQ+7h9xKUlXB+uFnSxpC4SXDtfobWiwIRhjER9s1HE
Z2lm047rZmxa8PvQKcQ1rESZL9SSZ4gO7BqLQAslUl+qD1vqEH+Lg5SS3HGOxa+jONYY5RCbSjq3
9p0QQMK4FnQqeCPeQjy0OZ0aDMwJhDOy7oQfL8d7HvC7QrLE/vzFsYPN9VPXWR1DahOersRBcDB0
7WUoBG0GuRBQfvQ7HwXGsG0TPMzdo0lhMOO/LqW1vFPOfWfJNPlRQdCZ4njKeIvp6blILcNXDh8x
zThcv/qhfSJ4HnD6HJdcyfBVgSFCJR5Y/oKFigMEw6skZgwgUah92/4KrcmCgwYJxrfk/lIQp47/
5MN3fbX0WWjhAbvZwNoMLfC3mV7kcgs/WFcXKzhWXN0gt1zf9VBZeX32j8+nL3bcmplyzWp9d8bu
HMHpY8faaxC9mdKI5dfgiv1Xb+zP3WEme8E79Evw/Fx9fHgxq7D+kgw4FPVJI3diKm5wRXC+AEDT
bQruArAL9AUOKzJXkhj+aMLYlXEBzb7zTcqS8Tbl71DzWZlt7IbNyw/4ZYP8hETsq/EBBBwfU6dM
/uB3sL/F7A97S+JM1BixOcpw2yOV3BeUcHnNbHCYQMRIUbBD6/ljDWVkElKWjW7OzwP4kFEbn2Xf
RRihJCjsnFksz0j4VOL6FZBtWzR56Z7UDdxe7RPUdfNTySNITjswi40WJr7e4i+kj0wfMvXzw44W
Akz5JZif2ORfi3AjEpFxCpeIVBLtL2o8s0ZxaLtDcztebke2+5Vc8KN3AN/SpifIj0geLtaTV32w
zacJE9i0+mtYxa6xWUMDMGEUS0cW/3yC7P7/rP8x3gALwRBR+8bVjVYP4Z944WfuZco3VCzMMiUt
gCYUZgB/yAnBiFyoTVkYYobB/I2HE8UdvIX6zvYQ5FcsWqQdh3t81dlPBy8wP7bSCVQKTMLehE0b
p21AIv7vK5ClBmQQrkAk1uchrbAzhhSBnFoVNhSAWkdmoj9FnYrOgRiC3RJnGOJJHvRtzHs5uAQe
UakDuFSnZIZ6uPpB8brSOvl4ssaP70RkEQbCywAH/nvHzxButLuHQVKf90u+U8YdPJK8COxAJbxY
erFNXoTRkiY5JdBK3EvCKVdBLtkZ+0oNoZjAWyddpHVJvZ5tKpFYsjXt4doKxglLNkgnZ9ffKVqk
YIOKvXgV4ElDJrdywhcK35tFPXXdqSpO9XCEllDeBTPhfBbkhLv8trzcRyyEpBmfT0+szZxZrM1u
uaArqF/i++ezHeVIl8DnAe3d0GXpLhOAHEnEz1/It9+o+PAUVtxaTX96U1qAp998BRMHJEuwFv4Q
F+AuLJ04G4Ph+uaXvvGV01nEcny2dCwm0gIrSTM1JIOB/Ial2V0xL0WdE45IvecjRh7lLLw8POto
suXAPro+kiNEkoVFkAiZDcB7X85lqL7ERaogjWc4X6VLbkN6SgSKZT2jhJPjaxVQfO0V47BkwmHP
iR385RjqHK4dn46CCckO+590lvkXnH3IUTN4n2LkPYKhRlCNktydpKzSodzBg3xhp8c+qWJ4SvLv
ZMGXrJmue1oSoHDGrfYnjQOLRBpuDo/4Xut2oEjMXPDJAHKve6ApGkB+CznMkMLobX+Bym9bNlZs
nA2P4Z4BFgfPYabA2+Dq34xgfGWJjePzXWz66N+3voDWgJeCvsDxQ1rW1yOAwSgWNo2erePvnJKH
ntXXYHzjYsZ6snGJONmfWWdkHs9eIazqHVhyMzZkUiEF6Gz6Z2EFweE+xtWbDpFbebuYuZL/3Mpc
IlzM2E0U8fCDcsltvEq17kZggEekyfPnNt5IZ5Sty1eYZ/hggJApqlDsrjdBQXugNtTISfa5T9lP
brjl+mx/Ac9anmjc7pO/Aeb8pFiqXv0XHG9YNkiS4dbe8Vvp7Ta2IQ32ZswmvCGPuGWDrpUPKO2/
iYcAZtWO1hRQSpAPzyOYj7BzgIIIGRoWYiuJiLq9XxYxxmrLXncDoIhzOJyP8/noGIcOqc10UNCq
P/bLY4/rzRWrRyM737NzTlqMsF2AqWh+/3G5+pAVJ0wQaZoUSVkksxoGvCeIi4RscWWg9FO82L4w
8yaIXDQfl2YLs4AYixJu8tuEiDhUwhmzRnTgEEog+E2ny3TCEgRVdmNBt5akUECHr/h9YOXNuhQf
8DuRmLOASZm8GiGvpIfjL2mzzWuKpRiPN882p/yFr7LlcwwfAJgmOf9iP3bFy0bddJ3feyyxupbj
Dp0d2CRDD7Mtg+3EwuuFkZP/zXQHPAqd4qdoBvHc/Ht6Yvviz7xxko5Ft0u0ZGGJA7mLxBwElKAB
xEz2kHDIq50S3LVdZnWGuSf1F6/TogmVpvNMmwwmgcsR43W9o2MGJOUfvY4x3zqH5S2HFr8Pn0s+
cu4Irih5+plcaZQy0W0WLv5MRD125YxDRFyn4EH4ILJr5NA9s2tk0cjxNOFzyLoREzdCu6DnImhH
MY8zKj7uF4gz+FIbqaPQwmIr5wuDqK/8Au6zLcjYkREizXlA/JLbHxyd+KyZbqvGt4/uF/zcbwpo
TvJC9mbtJibLRYufhDilljgjcpUETMF4mjK20qPAaP7s5Z1n45l5AgBnIHSB8BASgHvBDIA7Z0Ej
JwhDC4/8DKm4/5hX+ei2HyDwNkf7yZ1GdAsBIkAUkh1nAmTIRRJRW9BYrvmpy0+Ef+p4h+UnRONF
J0jfTn/0+qM9HQjeurj7eA2RCXDAcwFzCXrigOea3/lTi01v88vbleYO3QXqyxa5hZIiwOzvKQuf
KmDpz9DIgXUhJkbGDBzPpM/jtpCcWVBJFMQ8lj9AJTGX/sZih+Vm8ZUGjGkF1SarSOB2R+arh3t2
NCa6VeG8kLXzfuKFB2RUkynwbr6yp2NhV027wkUOQ5W7/NrHHqy4h4+7HATm6kDcxP/h6k6b0zi6
NgD/IqqAYf06AwyrZFmxLOsLFdsxOwz78uvfq2ccP6m3qktx7EQWMN19zn3uBXo/9LngNJiL5Lwg
mBg3ripDu5wX9Ica9OC5lUv12s+XRZBZ7uIapSbgG8oT3GSvoryqiBHTl/0+OYz1IAp2jdAs2Mhb
XJ2rNsMlbgxLP8grb0DyXERMR1wo84O8Uql+68y27g7ML3HjnZVfa2nkOSycy0klXwsyNIiRdBdi
o22yV7NPKev5yIGAktvratRsxct9/1bvCyPuDVqoRI90tQA3But48Vq7j9av+jmA1/U2E+pgZ3us
9IHXdZksDpUovg3WXD43fT4zVcGuzbSByF+XxzW43zAwhqJYyfmY4aLm6sl62c8NPi5XpAv4LjGs
oQT8x9BOpqCc8iiQ5qdt3JeUETnqPJPkx7zPx/Qy73NafJAAMhS49ul9Sh059GJW5vlCFAirpujl
ZGqhCljckuxgVAGb2Hjt5UUeQf02XGR4Od1fm9pg+iQy8nCZyFHgsSE4MuLGkvtZYKGQAwVPU2Oo
HVQmp8eqhqOf6DWrr39m4eVDgB0sl9L1BSzbjsE+83H5w5VvHq78IAs1Enfl83lAMluR6//7MBWO
RoddvHoLql1/ji0vQTymu1jkOSiT41FQ2/Op9tQ6hXRLdTs0miaWzVOnFg0anw1OHUalaX956aMw
6Uvct9FPJ79RejbtG6U32t2yzHqghIEL/JIlIemvpQSOW8yO4+i5HqMTVnJ8E6kQsokpkyMTeXle
xv5/hIEmNMJMcwrAOgQ0YlUe3FqDClcX+ab33l0qJdxtb3x2oCVlSjFe4NRoBUwypvIhYlc7qxVg
+LXbvgZ7gWUbyNErTAY2116zyvKxp3+sVEMLeWz3SIw7YnWKZJ3NIfXBZwoX9fbBLNOTMOO2TfSp
uckXmrOl40F21vEUTU+RjVHFDNtzLv9dvXgvdZF/qhctpDbIV3WL9fg2D1Qq6HwYscJCnC45/KEi
hO+wHjzdOD70rqI6dY+ZfkZNY/wmrebWCKqr6XKoKhQSd0W1mgYFVuU6OgnXPoYPt/Vy/sU8BEmq
IN6o45wW0ywBmBSYCcDEKq5HFpl7h8U5KLL3JZNgw5Je+x4WzAQhHmYijflK+5tjJgCSAh2RzHyA
nOhtuqJQtqd+XbXMjebT8XtoqvNmUBnnXTAeerITlBaE10TvR/B6ZYSHldNiHtuEu79dVc2XqYhd
ZW/h4LB7sdi9GG4U8w0t8r7Phga9VJO8qaWME41ET1sBnj3HrrMcfmQagfwGhHMqRzeaq8RR7bGE
/ZVNLaofJiCqCkW5/bPadMUhI0kpmRVysmAs+O/h3b1oc4HmPcAmm4ppk03ji2JuIZ7bfloP4N/q
Z8MLF+PpTCqNWhkSuP0hi3BrVgpeLqvcKNzIE258DTNead3eadZeZSF//77ZOswCoEKn8E4DqLzZ
7s7XCgvFxaC9H5i/mOqu3sBgtcqwtlUvjua30ZHUxTpJ0x1to3EzSnxaKs1VkHRPT+NNU5jGeHkf
nZuj7D7akcBEw3s0bFKKtMP4sNfu47wFydaDpjNI2inHJCSxtfCupSNEX6gFCKkIPyhQpFbiNBCU
/jZFizj3p5FjNkQ0ufeyjvkUdMQ3Yqq5jcu3wDp+IBreQk7KUTw8GreQq8FZWmkzNtUammuZR/zs
HIfwKtwuVW65ow6EqSvsi/vXxBuwYuINJTXxPvWuw+twOaY8Fp7s3nUI5OWYikwttqkGFk6xAkBd
CasFdybgrgRsfJ28VGb9JioIvqtxIOF2/vB6cq12R8DDffd7K/+X2oGViEwox5sRr6qS61EpeFKH
uZCDUnmxdyS4IwTf9HajclN+GNupEG2FrGdqFjidM1xpVQbUA+zpt/e83wRo5OTSAtwv8H29hzmB
mkvFbBVlF63L5X05CIeofgRki3rRwaKDeINYiSsAxvQVgZzFLyGU0q4LS51YzHsxAz3xlkcbWFJU
IOb2Lo3yMBzL+Zm85bX4GBxYawm9lRWdn8nNkzn+8MgQucVJR5LpoPk+karX601RrXIK0AbAQOcd
0mmKAT2KdTGdN6Av34zYJMMkxouP59I8FK+HWdc1Zid6LCw1UfDm+6UraD0mx93Tsf10bT9td8+l
9vNy+nw5dDQqsaqHmYSiSPKI4Ks6h+XvCLdzR1lH7kh7haEScFZjDTirVYxzj1WTlO79Qag+bm0m
ESoJdjN/OgSm8fQ+zrLxqTU+yGC7j9ctcEpIIuHWuLhTao0Ou/GlMkKq6Tj3iXy3eb1J5Hvf9j0J
KIGzfYAKyXdhXDh/e7x7ThPfsHRVn/ngCs7led6+azZrH3ZYARNicTh0kPCxzi8/3n04t3Wye2Bd
dN8KlOz2KUTdmguURzbqMUvbDHPLaevLZmSXKFS1Bdc/x98hjCHMINTyWL64v5geOh7eX/lgwACP
gmUefP9zDAAZoh3Pnhxe8lnPlbBEtAaf1mq8ddB1sikvm+eLgMTpcy37hPZ1yJ535cD5EtUKUdrm
oNL+KFLHBGCkbtQIKBvHJcxDCnD+EI/gUngj2OApQRTBayCupdOP6gtnXQBeQXeseBeoxZlN+Pe2
3JXnGasBkvSXQyfrsOYdoVuZ41jmOAX28ee4LoapxTxVSW1m4D4uT5b7Sen+VN093e+xuy97PN12
z27G/dt5Hc9zCwuz5T8WFhQ8hYUFdx7cE9kMf4gnERIyOUNsQOBVNPbMqri9jsrRkAZqESA/j7qH
vHjOcVA0LG2lqam3kYBD5WfE3F+cjBMD+Zh6DvmYVpflmKtr9OIUuD3f0133pfN4JdY1ma9+cIyx
Y8qqk9hU00CxZH79jNuo+Wt9Ka6zYhNdep035SFi4xtbUXgRDiSsQ+FgRIiRZESoZNieE8YRbFtz
oxHxswTcbMWK0XszfgeFTnMl1B8pt25jfgqSqOWJs3bwdCHr3uLkGIkcOu2YpZdF4V2IvHetzj7o
KjrNaud6C6to43zNFp2Py19NIpSEc8t9Pai0FZop/XeNP97NFhrMG4Nznm2ctYbHCK1mFMwk41Il
aV0ns/XTejZesPl5OtZNGCEbT494NTdwD/LwWxacIq0s83qE18e8GCMGDcv0vmRBH/waKMYtZg2W
aIhNbhxPPT4zybywWIlbf/lSpE1IkTgs2c2Xv1F10pBv+C84tA8SJO3/sOjJSTgJyAtV+e1lNq5L
8oivn2R5Ml68EJ+dwqLvvBCx9lxu8aIWBOaNFbSm16rQPr1QmNfiCFHTwQzC1t298qhJODIU7h21
SnD+bjgtm0F2znLs0EqOMewV8Hr5KYOQUy0rDf4HSK4sy5kMZoN6fUCf8dAzNdJAxR6xLyfSaFQp
YcdZKdmnEbb5ISSrWvt83erphsZYmuMd8T2tc4f6yuOT5GNdh/YMrnDXzqUVF6AsRLY8G5CVXWeD
XeJy799poiXF5g6h0sVaYNQdzVeYqWL96KndfZqbAsrwaIPm3pbBRz5SB1QGUA6/tsCjKgeAp/9A
NWf37xI5UUVyk+CZ8zEpDe6LwMJZt7ig9pYtQrOenEmryFE3ZrbwQedf1omSIou55+N2qystuRLW
8tI9xz/PtZTMwaY8ABBnAUZEUHBxm9TqdGxJTIW86jSaMf5B/nsxWg5lyiKoBoI/EPe9cyjXjYMs
tQ6dlVoHEoNbxVEWl5NCYDabOJAWq77tS6MBcHEJuv5OPwAxFkZICJBDaX6+zhM0BfQ88KIj8QAz
xnX2rVFspmFRsVqs+RSWOPaHeac5nTT3k2l5si5N1gojhjsHpEkWgqMW28ZtysmPpaj4TeaI+aLT
FMFpGXNxRjJALPixKIiMBP4wu5qNLoxVUecAOghnV9VhaCtYolI17uR8cPUMvZc3AzaFlV92D3bf
poilv1uffX/x/Wh4PIJtsTMuKngguyuNNYFSKFyUCw9krzRqhadF9fWomIjEFKxZnO1CL8ARErdk
ZQUfndhE6ToPiVzFtN/Af/p39XPlZ3usoPQ5KURVtJYnyYfiNLzpEWo9tA/llDnTMokE1Istp/5Q
9XppgRB0Y5EU31/23fJnB7PiDVsI7I7936l+jviFBDqvimveDLoFFRfmP4AJz0UMUlwD2DXJ6GIU
z17e12NvgfD8SOc4VNJGgMlxRGiBf9yqD6OSgMpBeTO4TPuzrWTx5LZNXiQtiAxDU/VK0exC5Mkj
hoY3S4O6BLF+yy3Qu5978xRDj1ZjtRX5lEbXtKCH02pgFpzJVyrhmggalFvozwFRb7XJ9t0l6kMi
2IFdMeazbX6TY6aLgafuDNSOL0FGDfojClIpKAyM0BQGBdVKbWB+RkUrTB7VikcxphHZ6ryDb7Wf
s4LoGNSWkmJAgLJ7MCZoTArKbgm7bZeszbCOyVSRvRtXcptSKVRssY/H0Yon6dfST+w4VBWTgMe/
1DhjgM331ffmT5PEwymszCRxSq3UgenNvhLyVAaeKnsXGUehxEnQ/68L333nL+YMug13u+EqGtAz
4Ashdd2uqU9f6WQpxG1kcwLv3BmRayk8LOgfPBitfU/bWE75p0FYOf/Z1rcfvujGWayB/UyB/sB+
OFMEVky9oNVkVU5MRbdyqpWeDn1amTUiW66VCRMYGaVxYxbfKJcQ97LumWlbu/Ny5yScSy1tA7yK
BtMgVu619OTbLkaoaXjJLxIMrPklOM1tl79Jyo9PzbFHfNc1x6rPP82+e/bunwvNVjhXw8wpPAXl
9PYMvQfjZD+2uYMZIKdNZnMIROEQvpsj7eqoxRuYHF6+HResmAKeAlqYchUMT6ffutQ70EUbpVXi
0aTxUZkFW8TmPhhqw9wLidf+l29XmnXm+8l2GoRSIPusU1Qp1GO4lF+L1kgD0/iyBH69q/W27/qi
rDKufRSUZ2P1QHlufBSZBbV8EFx59e961t+MaEMbUkwfqvYd+XlhEyU330/W/HIgBU+rg/yrcze2
MbOxVrsR9czpFtiHKMnRO3s0R+mqMtnkR+npMLkdJrX5hJ3E/TxuNFlRsjMeNSJyy+FyOmhuktno
8DOLOi3sZSBqFGNkL8jhkzmWBTuufD3KJP9hteqdC0P6+K/d8JjEvPaWPYE8BqLiOQN0Dje3Gvpl
jEBE47xWZdtWGwZeH3rGLC2janQ0TCjR81CWMdArPPT4q0F4GegpyqJqZ6Ir8w/uO9b65/TXZRof
ToGdTD5Zv6QCldWZB+AdcRugAcbQyGEGBeK+MTLRqkTJ/K/H2XDUFgrqIgRNAiPqokigVWnYVENG
thY/8+HNhGEzfLSVcsn+qaWiryDSDdZth0VQoD5M0aN0lqWncq+FHJwrUM/rdL/uPqsdZDbM6nGm
cUlqj2FpPzydR7zFV/vx4zG+PMbnFcQ62d3ksKa1e1qqA9edOpiX6Ua8YFlUeiJjtMIDRZxyu3eT
MFUN62Bo8GXGY3n5XJOOAKsFV+3wIkgLlWUxzPen2Rf7xsZh9PgG9aDk4unU5JHVx8czEq5c/zcS
1sbuQ5icx1F1DqlD/QyPshtkWBtX1lhZjKu4Twabn/W+d4h6mTHdKp1JX31wucs1DuDxrL8cJrxj
h69LTlIYP4PKNfhR3q4DQeCFKyUm0LU2wANieVy6DNpks7VBQ3y2vcQQIKRnGSy9jBwlneaAjzMT
51spBj9vL4MlytC0f6QndHkIsyz99Yfu4nCtfLuUNBfx1ctzK95Sd9ydKgYt/ZtoFLOR9ichmQCT
3zmZYg7lBu2G839wZ6Cevjpmi8gVt1TlW/TpQDhRZwvlZxjARPTb8kUxv0POlrPaKoYvDqSC5fFn
kI526vzUq3ZNeWaPYNhv36qHaql/UsJscyUMGmw0c7b8VjQVkocoFzXNnsrD1gvmZsCO8+7GvkYs
pqJm6TDYlAe78oDcoN4aXMuDNi/xXHFwGuN3qJRI5Nql4SwbYfaf/2aDeDJnqgw0ey1/0upj9S+/
eVM0byrEVnL55mUVr6mYKYF1CrohqKf2cR7iDQDAisqD+rZAdBR6hmy1xwR71nSZwM9yVRR+JtOP
/S9NWukYcgK8ElP6WkqvAOe9zibl2eSxnxQuStH7Iaj7kQlASQZVDx0ksqKesfKqAHjFVLQMM4/j
E//DQ2fXVphc6IPSqOKsdpMFD5mqC76dNpmfXSHa6/giQwPhZdOLAJiwyDpyZ7esg89J+mX6i3yt
VMDb7hysTYF8jDObedMTYcnaeFvuniiFmJcxqSjh14T8WAbqtfHM1J2TeK/yVvzvRahWRd/4k8Ry
wT9usOQjXksum36FSckjbd/MMm2sAS4CA5uL6BdHQjQqYSI4D0qJZkqAVtaPrmGss3o2oW3Rlh8T
jP1jUtMPvu4wZ3J6kwyuRe+AkFcaVUuj0m58NbqTu1EasURflYIH8VmAx3G0aww3/F6ZoWOBI4ei
1ahoo0GlNHAeUHEp2FCOCzRmdH3RCIDwoRRM1FCOdYuVuCAdu4Eu36D9dXZQ8QXZ2hV7624Yri17
d4s2/dpbRlxoku1LfZXWDulBrl7HK4NTVa58kCfR6qkQtdI+LYgR70NBnBqiKa+5a/+Y59i2L2GL
irxFzhRlKyv8uE8bNG+Ur5pgO7YSnGltTsbuyzCLUDX8l4rZ2AbslawtWEWgldYCbquROW9S7+wu
aMwcNO0orn/j4VDYOIRoo0oQWaMdeoMUqIpaFW25GmosEPHjmtbW6fwU1NS7ZXBIJSsgVqKmdilX
6yN0CvzrqT869AGa+h1kgHMO+60JXOJifCHhqxhfLC+x8FWKGchm3jcV1zzkp8Dqg7wclEgzAGBA
CVG33B9969bsUxnAdh2P9CxlcEw4EhVWWgvKv8d2XC+PggnFdbgtyc0bUPtl+Of9UiPeffNE7zkK
UPy2XZfhdHe073QHS95bPSZdiymVfbrS8Y89s3/XV/Htc+ntSOnMyJ67CoprOZ32p3/xiuJMt0NI
RMifBmwBsCBwArbAqxuwwK4btrAixfrkIvs47zsPLUtcUc/MutaaVFM9b3DMeRe+PtWe9R6HXp3U
i1NQKz220jNJBGMTy5uwHB9ZdpsEYcxiz7Iq4ZVpBpR7lnALKjifdxXFLIXGER8OHqvhHhfoxKFk
eG4NxicyLtd+aVglgT8N66wSZyZaweukiWZL4LnpTX+c5pPyarxVH63Gt+aoPZz9PJaflvunKQf0
ymS7mFxr4ysb34fdG9zwjtNB64S2JkO2P23Ft4/bR7UcHMOtu2mcrbL+bR1uvFdq/TYQR1U/pGZ/
1Vbsr/2+NzEod3ZlLiUd7I5OU2J4ztuIuOEYqO27eBsWCPhy7ryK4gtpfNPOJuvUoVq684DXeMMF
ZUBt5CB98vFd2CXMuiW07kPw7QLbnHLk5sS0AxPZuEyDv0mnev/k9KvlSqJ12XTrmA8qOB4APzLR
WcNzp/ze3Qyq09xTJnvKsqdT9rQrTR7ZU2XTkc1QjatH5l5O7n6tnXbnn1tMqnJHzdouLmE/M2Zd
+yBT61RNN5f05us8zXYKn1SId83I6OTgCb7yOxJGgdVIUslyNI0Xx/CWn+fp4+9tK7zprGfam2Hx
pksrrM8HJRKpg087zNBRvLxYATpkzaY6+VvOsL0IKyzyCqNqiCw8q6wEF/K/682H/fkwm5tNDtZ+
8U+JHe9kzmMIJW/ZQUE9d7CNyvUJ8znzcf5zp6akjvHL5jhqdvrk9lqeQgeCsQGQ4AGB7qr9j9AR
s5CeBrFwylhgG3YxvxVPArVmBiA83zjjlsi8Q7Y20Mb06JIPywOLCLrmc7RjFs5kX7RtEnkQ9AsL
DCwXVCLdLpaLbnfPHiqHwbFFi2531qBgNHKo+pO/Hr1mPHmgGnWbP67IeAl6V3QbLQzamiO195Tb
iy0ktoT3JT0+h/J68EXO6rkvcim4vl+4Jue48v2thYk6fVoXxoccmU8dJWezQ/oy2w1//gwU4XZn
RAga4DMwf2qTlH+LGyD/lptfj+rVYgd4tV6q5Vz0QquZOi4uuEA6z93jd+dZfQxMIyp0obfeIxcc
Xa+EzT3tqBaf4Sf56ARQznsGZQcb1mTJw2wgidWTy4vowb1QyDDPKy/x2q0d4wJFMfOjJf3ADAA+
3D9fm71HGTkSeuS3VE3AQGqpAgB01RQC2rtqhYXupV+/9IVOW64u95bFPpUyZJlGn6rznmY3+7ff
1eAS5Y5oinzLgjZx/2zc8Exf8NapT82ow4WjqZfTMMHs0QG73nS8Hg4/C6hcv+vhMAmuCnFMAnxX
jms5M4MQGjnjzrClbJBWBNzBZizFHSIlaMmcDd0EUbAdYp+s0FHnHaou1JTSOEf/y1f9YqjBraTJ
vCYI4fAgCl91iVLN59lTQRuc8e/J1W+HvP9kYYgzOG2MkJSYaexGpdsIjlcUpde31qbTmk9mi2Cp
zRK9LvYuG7HLvFB2od2A5EOU5VIw06z3aDjxuheSN6fU+606flTHk+wDj3N6Er82mla0HqonpJjT
f/J9N6Wk37+tuvt9965N7hTin5WhHZJMjPKWtYy4E2JIvIlrPW3LKWPhzrurX2ICtev7NBUiN0Eu
+Wop3/Ms8RASLvyu1SsQLokveSHiMfdxggEXXwtViM+q8aW2CiRwCi9TfaBeTgNHqlIwm3Awb0DK
JKS6m9zn83vgAgs3c6N8Jyt0C9yqkAjazIVEEG51gbXzyUymno5/uYKFPf0hDNG3q7H3/oSbuQoj
dO88V3Qq3zUH+lkYoeMxUeBeaskH96Z4VRmUjr9bg00ltNQ0v7VdSvE7a/Y4EtVOvUqjW2sLTuhN
sZMS5OgQwlsYlkfdTbur879s4+o+ZmxaRJ60mA+1e49277qSDJZuwEzczegRevVFb5dbna7kNGe9
x6L3QCgUkgPg3vVOqlu8T7/gdN+iVZ3c8KDpUj5Hu87uMlldJtKvzl2RBqw1V4G6ini2+NsgaIpS
EiWXdwjEFV+gVxPS1ANQN76o3kp9/YTuPKejzB6BjsKx5DSVP5jcgubo0goUw9WqbxVyatWWw6Ta
fjrtnneP5+PjufJ4Wr9MH53tLf4SXbtWrdp1tzTh9y3REj3as5PEl0uvxcvly/pjwZ1J8DCjZteL
kj4bzudD0QvnfJHa7jL5EQMGzKVtEugnNB4nHXBwdPEdvCNQ/BzyV7/X1aWh1gsYMp58Hv7pwVMB
V34eXHEJI4AbVan+qRm0sOGM+NGQX7JzKQZMv456OQCuLV5O3/7IFux9IJVRroFkjZ3DaPaGORqo
wzzCyJeaiRmn8f30Awz1+GG2zZM1PeXHgpMBScoSDWCd3R7HrpNhcpcNkOfMI5FQz6/+pu6szSbL
aPzotV7m0/B+7rJPx+zTNftkLtvwjQAcccHbIXTC28EjwSapMdc2uKRQv2hkN8PbJkHIRNHMtU3L
BXAsLLqmdb4eXLaPv6VNpVpSawdp0/SN1v1j72XNOpCZFlC5sxHUc+lcyp1GPayDWrnkzAOJdMvX
7l+VGHt/2uqetvG6d75RLdo848IjbE7dAy4mFO2YHW6MCXHIU05Cu1+wwuKgxM4F0iHh/LG8mTVG
iGw3vIg58Cwm1ufwSdFBrG+Rc9jCt4PE3J6FQeYCR3TNUyYKhAxIViBksgdETPirIWQWaKxYxpZo
kGaWmJCZrGzic/l2CFpUKvmKasnx8/bbxhxQRHjImnADZwpzA14E4V772rvzI1/T+af4j9QOCFPB
YkcI8SN5x2nDVtbPzBA0KUO6OprHu2kCNju5rNgJ9GrDJZMyukW2SzRx1+VwWhaJl2TZC/jggsh7
ClhyA5fkX2sQ7iCYdBZrEKyN+iEQN46bjgn+YawixALqWa7o0a6bEcjf2beFJs/S4WWwW7C3Eii0
rVgC/HXpfdGhwLYtfw+Xau1FH8vp0OxfmrDx8Df5a5rwVJb7hwCpzKexv3I2n5T2k818sp9PKtG4
ILu3o3F7Nb6bHkchyfnPU49W5akXprs0Bokd2GYN2+Brxx2jw16rlmJVKVFMvlhqNV6Axob5y8fT
YffsTHnsnudAV9w0fUy+yP9WT1WQ9b+8K1YTYSmt9EX7pIB91GbtH+ecyILFUisPGuVB5UhEO6iu
IENKrP6s0s9O/WY1rveiTVJqD07oqutB89TfbfrXKF0vAke1AsljkLEPI9f9PIxcNwsHqiHpDam0
1m8IqrInJP0N1vXBUuzbfGjquvy0r6bTbTp7Q/DiykPAC+YqsdhqBgsY9OJrfVSuj7bVXP/Iqqga
F7Jris5N0HLWBN52N+aBPr/n9T/1JdfjYPSMj8rrebpzlPdfV420fk+je+piP9AOzfvVsnF5fNjH
v345X5Xv2RcdvdI7Pt3TKiC1LjY73ZoI19PmjEIvLbm062kVs4WubJ9eTY0rvdGuHCOJ/yTgLnyL
CqGu2l0B2/wpM2711eiPttA8bPVVuFqwjgpMsdTABfJXed2FhE6DKFUryye4idkbJy8jhJMpgtEL
T7P33S/bHwvmnHPwHI4YT76GIahpej0Ga6mxGh+mLdohhKf/cfqYASMT4fQVnFjaUQRrFJfTPWhH
sUlrT/oGYGQOgLgBmlFnzmGLbYi+8yYg3kNlGMNyLhApjA5L/cUvsvP1e/bDDEUFSQe0+KUOYb+G
ZMEhLnqOoh9qWRY+ZbxLsgbQfG6zZ0ykzdBjWKVXpJYzwXCUHH/tJVxsuiVX7L8mtHxo/0vAKOje
ymzP7G3hSGuIcZmljvloltY13XING70FM9KQBOqsZyKLoMlHdjHrrWY9VOk5wDdeZnGh3ppJ49h1
N7su9ZZ1yUkENfLBS0hSWTU6tFvVL6oUB1pUD5wMOPwxWRslPszK0sWif8sCn7s1G3i8655sXGos
2D7xIaKKg6rn+nP3WdBMIqSglOGfyyqAYMMRaNnqxi9njriGciPVLxrjVbnL8uE0bjRGtdP4sBrr
qm6rMXvLvVCa+2iVje48Xbttue51uGJIiybSbTxCUs1yPb6NV+vhIRqf8kSbR/S/RJumw4fYXmZJ
zHX0M1S8/Zd/5VhqioxRYUvewsyb7Q43k0JXhHtoeIyZo/y02TwH0M1J6CwwrwL2X06zd7W+mVQx
dPKBF+W+K6y4xVY4gj5O/J17MHK4qpP+cJ24DFiFm0PxFBTmW0sDm2N34gGCbyE3OS4t+wC4ZR9Y
wK1Apq51N2/LAeqeTaGA82wXbhq3e89yKIaKwY4VAo2Svp4cmuP7bYyS7vVWkpflbWjKAaEvPC7O
mwHg2GcWsif+WKrxerI7C6IGKsb0S7mZZO9/jIeKHkeDY3nFypjiFXvRjRfTz2IT2oHWHYqRuFFY
BF4OAwGDOIYZonfu6IhjGIGUTsPdelhOGO7Mz0PnM/+fVQORPCgZiideYXO6kB5Jc46Pf5eFHOVi
7pNiZ9NrAa1nvX28wSQBKfku7f4lN+C5TUMx3tqli2YoxqcMx1a9GsA16lWDidgCKbE1vNC2YfDM
xsf2eLmdYBwZNe0wVuaUDlwWO6yV29MOd2XrTNmWGQm3/SgBwfBMFQZjs5wFiAi4P4eHiTUOAoU3
Ui8ToX7F82vum7DvtnPTBHRzMiEplkUhu8pCkgjnmFseKYZqOD19MlqZ1iZGK2j5lW8sxkzCuYw5
Yp2vlU9+g1LL5wgzQMtF0qfNUse65U0EfGQWjmFhFuUz85TWgtGgT01bWnSmPrL9r+38s7vYCbt5
Q/jY9spP7b84g2EhFA6gauU3hzoo6Vs7928UYFbQTlFhaHbVLPd09tX0o3QMnbfqAnunsEXgJWJB
XaIdBgVb6V653atXe8AkxHxgEmF34OVPiE6kr7T1TfGiMx+i9t5Hr0JvsiFs6SCEPRtes2FTFPt9
+Mdq5yKJJRcCAQ5wJ7ecvOLd97DPFyNPOkR6F/2PZoH8QcCmDtLF2+MY0NjLfxLSquUUZuICUgUp
2+vZpNT+zUU9ziY1QY5xjUdSkGzOVXDY3oTJ7ge9wT0c8xG1lOMtp1gWDagpN18O0ArzJBz2zVcE
URyYVS2ovU29wTizr/oJLJT9vY9ZQ2lkJF+YQ3JO02ph72m1HmwR7snsyd39XvM9K2y+zLy2eDWh
KD53S6+Fi5+vLhIHSWFrTjxU8PkK1GZ+6k78ysSrgWE1ROxtC/s5De269VkeaKcx3P7FFHGlGR5n
7YFAsPlPAY/0/xicoK95cOES58J/C8MX89EqGL7UWrNRuxoz3yr0Wvy3rB37VR5GueXV45TMvAhO
ZtRVHpVSWDcdMZvhQV04SrXfxja7D6qLYePhHECxhG6Mt9vJvj3erJ/sSgIJbElgbr7u/BQYNn1l
O3Z5KnJj9vWnM836PFyvR4Aarv+8Sys9ExkZ1v8jJjRemq9FFza6JotfXCp+cObgGrM89Kd51hpu
DGKMRe15dWhVhrs3XEqns0TgX9GrcsS8R4iFaDacfdFs+4eh4XC/GmJvmUbYWWYRlr5O5Y+OGnwM
TKtqcg9/U9tmenKGkv1o1jfL2eT4ycJopxxjm3WEsHdf2h19LSobASE2G1pUgYlqbMGi5rdNEymD
3Ex9ERf+tgr/tSjGa2BYFQShQkGIAASjy9792GgbuC7Zob/QRy0D7yw7DMqPAQEO+xvaYPY3OMEa
U+0LpFD74plGp60Ova0glMu7W8mVZBUsNcqIPxQ1dxGWmiNaABjJ2rFfXfVrqz57JqvINb/xaVr3
dwK42ulRr7SO9wuTa1YIPWaR+0av+vkB30UdlFAffDVSteRh4Wuvlft51pupwVLhTMsFD4FaA2Ow
NMMTR71ROU2yqsSswAe+S9DcPQkz5OiTcfrBs1wvxTd3+G3PsqcLjWL2FD2e6o+nO41i9lTLnlp+
pzSpVtTdk6w2rtEoMiTDNkoqMyZHISq9cnLuBtvhgDrkkEOhXkFaQzQ0bMuYCPoUyXzLCUwRNdKC
KdIrRySGqVo9t/TNKS+LX9k7TKH8MsUr20y218nrr1OuNF2RNtAbEkfEsLc1XTmPw+Q6uo5+CQma
OzzxHC5Bc2piZzHVodlCAmIBkhMAcQA5I5t9sVKbXdPFVRPTa5LE73tzlXR8fS1p12/JuZqslXGG
kIC+ZtJnUb8ddo6vF4PYx7C8H5ZWIyDiPBqJc91lfePKyx4ZJb5q/IFSQMKsV7ingRNJM2itpOTW
PNjYC/3FjsdMENrhL32qlyiJqHsCbliOEEn7lUtAgVkEoUH1r61gZ4kLdcsdLZlaojGAPKiIokHN
bEUKwbbvsTiVwmNhBFCwpZXuZu8oGUV/q38+dsEMtuY651YWm1k1kmFYVlLzQm5drs24iRh2TcHX
kG28wony9QIK9mlZ5Y/HazHi1748DBo+orDzp/eBw/rS5Mg3vPk8qHRw6OKtCHo4XozzRfGm+Hko
gTgB+B8A8a0B2147g6zhnGcz1uFu5vAPuUexoEx1v3XxvuUknz/4BQhj5DkqDIvwskDgqIyoWTyL
wgVcDpS2Qgx16Jy++enxaskInQpRGPLirDFuc4eNAlf8TTEO5fmnOvH/ArS4C2AvYLZckzdq1S7T
pNq9z24KlRFzilOPdqfJTvg3VcgttB7gODr47oPWcrinkJ0O2WRTV1GWAGj/49+jBzPMZRXGv2dD
sz0LWjT9+407YanLC1LT89+IUC8eclOANxAjqwBvZo+4KP8Oj96FZO3YO+Wdz8c7SZwRMqiAcgRU
gLeEKbuePh9yJcM9R8zEdFAySOqgxJ+mFQTGV0eJwl6lfwioH3mKOQr486WgGV8pfpOjaRf6ZTOs
qrF3zjJGNLazbDETK8NxhlYC0au1MLlY7FNQY4hNMIr38DJIqp17P/OBRi3VgBQlAVIsjjFZG/pi
40gW5YM0JzGWUHxbGtHA2qu8KguyQIfT+s4jajVsO2vpbF6Gw3ve7J+7hHXa9vYtXad+HhdHv/mJ
ZdClhK7w2zIo1Kzb4Bckz03wYGlQGi9UueTrkzZ2QHXUOI5qx9E6nT2zajh/9zT3V3gWewLD4LMT
/mMyKiROGfL8R1AolnH8Mutd4xfcjuNIVB44QljuvcEcZ7hMp+SmNCtMTp1H10r3nK9CFEseSxQr
41mxae5S/Wwae2UcwXoMUBzKQ3RSlrAmvjheh4BUZDjq+eDB+bfkZ5AjFaHdiSWaUNsvglYXXSGo
7RdhPZpCLrv1gZow3Jj+unyKaNJT/xkcJX7yp0PkKbg8xkW4PHYEZzxs2v+NjLBAoQz7eSipKb3J
vC0TCYMI0zbNfpkjLB++V3YbC/6iWy4hrELAGpiIgTiqsjwALTFAURLAmz/yghuhmNnv9OP/GcFt
x2XCaNZOlz4SGv4W2m/lkyCOkOrSKebSbexmDVY+l24pRE2kcXsJfjBP+QHcewwm4jtUMsmMNBqj
w2l8OY3jxWpcOY2j0/gcje/ReH4eG9tXV2Fsv7uPsjgJU+nOvNW5E27lK6SsEHPcgDXBnrNw6GTS
+fj7PGhV41I1tSpMnuOnWbKhSoIsUHxBk7edsniDdrL/tu8Z8c8VSNmgeRssDsPTWqbviC9nwoyq
c8ijwsl5LVNos+jHP75EtOSvr8lrOUbHq8UlZji3/jJPeIxk2uwGzesgugbS3OE/Y+hiToBqjI50
puF9sm+Px+QhFuX8W/28NBtZQn6Y08XBMDrr3pbdIr3Iw1j4FXkssIxRjK3CHwA3dfZ1+15cAM5K
F4CDMnTrHVxgA1BQFhYQQwZQlmbCzjQDgA7mswAdhcX8gpSvsPsrNE7OK8inUlU5cv11rf512cUq
KECm8ok7ERST32BJ3vIP6DZ/ovo6ZFcV/kQMLsu5H+1uyiDq13L4WI2WL5ebSOHxIQ2OyuzHqrkm
jiyu0MS5pMni3NOFy2lhccoxZMmNbB/jaM2Ds1Zh4EIQXdhqHfXB0+AC5VSgiQ62Wrn8eeU3v6/B
W3Gx1exuu8zu5jFtr3mMuTrCBdlCLis9blrEcbVytzBM1BnfnjlRhtyLO2yw9YVAAhiInu4dRANU
mK4e/fwqGblkz/URJ1JsdlVe9c46OtmiqW5Rm0bb3HDZlLP5PGGAc068y48fNbsHvlxkXPAK+e9Y
0AiwnGTzYIrLDNgwaOa+15MVxWWg0t/j0eLXZT+A7J1wBn7bkVxKsrOCdaQKE3WpJrbjLr4ljNU5
PDPFaIbF7Vmh70W1ZLp1Wi+TW6/xGLRMz/Krf0qF1X0PN6dOBRbE01O/sonfCzS8GBQotj0IGzqj
7rnbrH1mlkIWWR5KrPTud6E+gS/sSAop3Ili3RN0pNHddAD0btnV317ekR+ACJNj3zIpUYSvyn3E
fbloy2lc/cVtuVB24SdQduEPH1gtM2tfDRrr4XQ9vGwSgWe7GMjilmVyZQEXS/XuzChc6DeEo8Wg
g6xFZFZYlUWn9fdjcP08X7MbSzaAUagDMRSf0RvL57BmENySkUAibaa86lSwrfKvtXPnlnXm5U71
zEKu034E+KXJfwxoW+9s8hVNOysuUf+YJB0T0Dl1/KjUGDaWoxlkwLXTGC6zYWk3bO+GzWhwvgyO
qLDbwYwpXzNeiVJg7j2qlkft7XBXGhzPg3W1vyaBmHNJ5T0NIOj7Oj3BK5KZYKoVtdxy/DiO5zP5
2pNIitWDMdAhROa+bEniAc6CphqDK2UCJ7lTZ8vHhZMv18dl50HlosS6JEWQ8+3zenR7KcJHL7lU
jEjMWkTJKl815umzTqmZiB1ts8ThjBnPrrCN8A0OLLorcRp/Wn6t5N8XY8wfbnImkz9EZqox1iP1
8x5HSS2ebuNj79NdXvmqd2AVc4jj+2Jc+lJjPpes4/QSr7//kbmtcBdFD+cLD61YftQFO2db7lUa
0LAxj3c//o+t+2puG1nDBPyLWMUcbkGQAJNkOcq+YdmSxZwzf/0+Dcg6s1tb1aXjM+OxJRLs7u+N
LckL1FmMTKpwnsoOOgXzUJNiQoPWgOLv0yKOquH4SicuuGrK973yvlfXE1LsLalvRWvCrOWREK6q
+bo/1sePu+3jsvh4Kj6shQl2qrOI8LRE0P69sy+0VZgdN71u6c8+a+5eV9PFpDeb9KbVtLDutbQH
Sfzt1ipqkKlH07rTU+sQa43qClW8bjyTdLfpfl6IvRutJv1jumoMa6fu5C0HgHBh9uzgEHqBk1mA
TXyVMN0XmMH5Bapt25kRx917z+DO6meAH8cUwA96DDk138UQZMZOrino0ox0GVj0LXjrvxGMyAP+
SMd3i0Ng7J9l+Bzt7PUQT2v+Dg4cnc3aZrL42WBOKPdnD6JIFew8HTlIj2wTDRu0fICwHzIs4arz
O2s1EzvRO+0JfNxIJNCgHyy4VBGBLhPM1Vw+fbM2MAx5qLJLJtIbWqqL4gDfs1PLPRw3wmYdYMxp
l6EKPfK/QzBnv2mO5Xvr1cCI8M7IgOJkb0n6C7ZT9mOpfZDGnYfVq7Z7z19lRN+HK2xhF+b1S38A
F8yTcsQM+z7FlPlW18Nnpsnusz1175nxitAPbaIsDAQhnlsk/ttIn1skDBC5Jukk1aIWZFfWI/y4
cVKxTTYHNp4dovmquxRjUeg0FUm1QfnGT1ApF3U25HVObeel67Z7t+/0IiXZKJN1kJKOOafgPugh
sfoWZ1VumBFNldMcITXpkW2W2lqz0QsgtNK+Poc7YrV7d264G5aSV9cKBrbWJSFfu8USisZlT6zg
V97lwakG1uN8CG1ozWv0neSIzNtbLwYsujy5ZeTRCg1NedQFefj2NUCRVG0WKNKqmj+z+Ca8KmEb
D9dF+jA/gAad7q4WeNPai/MkD4r1r6UkHhbpibkrS0nUnUny9oj+oL0BdqIbPVEZ3YbbuvVP77OJ
l2n2Vnr0UnmdrJwAOr/UVTP1ijKTNPvJV4+9eHpRS1FIAfDAOe3zUcZLu38uPh27g8bXOSAdB8CD
IGPoHKRi5h8vOf7BKpTD2j4v7qMjnPTFeEb+67HDwt2e3Bu+o2T0TlhQvlyB5XN7fSGTqvONDpfl
IQXGGbeIjzKYGk/N5pRDKEKrRgJqJj6+mP4qXwKzlx7raZ7JB4adfafm9xnadAZGqVu6m/WEnB1F
VyjBXg+Imd36hWJ+31faK2Hl0sQAAJOQUM1aBSvO87UO4UUMskNPCi7HbzYfE9xY+2w4xlG6N5Ag
Qgmq97TSCAqHOpa8AY7s7L5LFHEbzAN73QWJHegcAAZkIFazETvUJYA04nOW+WRkFv50/0/sU578
tHzlGDhH62lyqncrKrYIlWj+fTjqnXW9Mw8J6537rDNpxaoTVrd4Q3D9V0r231LRgRY/3tVRy6dG
j2E14FItv7UjpKm87Rb1V1O1X7rVMnApwr3/CaGO2TFeI9QhvqWH7yyubad4SZehdGr/oBbrbh5X
Y9hmobtthutV7ZiE1gZvU+Px8LYRwrHqFLHkCqT7DEq2RwTimmuLGcmzt2eOMrwEh1JRniHBsix5
4iZbaAUWGxxKTfeZlhiv3qaEikJLddWCEV36YP7Inz8PnwUy8fx5+KzvADPTO/GaeGPmS9ZL2cbz
Rqissud7YM3uKLdDNOHz3HWVpHBhimmDInNYyqik56FUmfWkBtrhlaeTXkFYXdoa1AzRpBASY/4b
GrMhFy2EWGY3ftd9W5rVWnZbL6XurzIhSTnQwXxfbL4aAe+FUZHEesU9w0KT7zVQUNFvxANernue
9+BAXgTljE+5K2E9gTzBX2SHWdW+BOPzfDDD/5uWs7grLTrTb2AN+r1zJuGjyfQq6FL5To3pRv9f
N6z8EfmtRHvjv3I9yUlu6QcodO6as+alQWUWYoDIEQnd2bhXPQ0n7t7VpHB5r2QrdPvLyoC3Y3cf
5r0vVNtV6Es9AKF8pDOSTql3tVGDvrg7r0Nh+5O1S2BXjW1JAWB0/7UBzLlAGit5gBntfARReIVk
UYgam07lHt1svTOlgYlrUePb9E078xRPgI9n6iomdd/9EeggBCw9mUAa6VryCuWL53/Z/lF2tafN
kr4XzeSR7JXWyNJJK/e0pjzknlZ9ZpWHFNPCvDdrpuuioLF0X0x3zXQrQxYe0G4Ue8VDKOUtN9PK
orf0La3am2O6E6tE7n1OdPSWp0zn3ZWkCP28Oy52woKoOvbZTxYNGSjppUbcwfHVq9Z65V1/fe83
q6l4zQyYXU2Gi8mwXmpvk/3f+jhI3sVzlkWrZwmd+YB3y6Y7A56C5bxdVDzk/O+yoWPONnwQMqUg
aLCrc0cG48St0gMa7YDE0xEYdjcoTF8Wf3bUhdla/GgNCb1PtRCEJlZS/BPWGSEHepnU+4cNv2AP
mCHQyUeOQQxnqWKB+XvLcJmsX+K0+FmrKEd3Hhog3yToLtydLHcnx0a+yedsjk3eDv9hM929nZ9W
mgUJS87y4CDFVze2wWQ65MzQ9/SpIvf9MJgKxav1Z1cgZW/NCTJON4Wo3Cu/np3FkgNnQoAM6JHc
ab5clSXaJ+2Cpl19iD93DGpa/0BG/IIi8wS9AYucTd+rUfQpehkfkiU/C63krDc1AzGcHvpXupAL
l4m/ezA9DufHYY2QlTd2krRqUR2X6D5C24LPL3Qo5aXi7Anze1d/QHe4ZjCI77VoqmlPbQ8YmYWm
2Ws8rSOOvfeoiHUjXvR+rEuSK3o1qWoQpvZCCGZTQzwipF19uS7S1SEtLVLl0LVFWK2sIrrgK0N3
5kEolqNx5AurwVnrrWLNTbKZBqvBgbL4GKwGfF7HzOfF6rXReTAjFPCp84XxMbhjMuNjdR6Mj6wx
i3EwPnLHjIF27Jm7SL9TZaoOKj008bwkoZvFY+30eKk9bhef1otPaqYn50/gG/1e8fLvRb5PqV03
vUHkB8WD8rvwWB7MeyQMh/Z2khbnbZYeYZq5rEN+qSeM73GzTldrNNs7oE9Vx64Zbq4iqSHgdLju
EIuIVTbI1F2rIBCt9rye3m690GslfQzQbqWlT5C43Tp1ZwPVinfyzNrvj82/cq9GFb+3Eg3G9yd/
0vivtizKEfemgCeXX90bPmgILRBONsK6YzNxqoGBctodOXglD8/4QeeA1ktaOxDCkj9GQtW75lMW
D82nCrY8i6cgmicLX5LFc9g9XGwc7V+/lmcJkJ0JBhTwwGsaCtc+Dvidd64OvQ0H/FTPQDtTNDZC
A5tqUEZg/tnQSYSj1UmEnT2X2y0MjuSnEPDs7J/Vw7n/cfQ7/R39K9HAAf/ez41/1AVh5elhdgmO
M/EagldUBZHkFjvEjhJuwC0hHWtqQDIjlH9Vj998MU0YElwO3tbb0fmn3+r+G4rHvF+LUFfS/JaP
UXYDM5TLHgmO+975BfU6Y198EXpguKg7bCGrBhEoOsFiI8xVnM3mKhcHcmc8jORBL3RucOBusLDl
U/qizODA3TC7h7XIltwbAMnd75/Gwo3cJo6UKnVp5XF51x6v4vkrJalAzVO2yGyL3+Vp0pKK1CQk
FYFT/C28OYPR5ApC0j5yBSFppMvyx0iYa22m2kpmqiX+2Pypnc5MXO9eXnHxVaOCk+yfgGA9WUST
7Q/XkHzylFxx0UThKka6xuRxitbuoWBrZZN5jCCKKvRIzlOm/vlQmSRraQ1sVh5SGbOW1ujAwRA2
CAebK+zm0eRArYqvsT7iA+ktsTbM6OJGK6ekdtJ+lFTX76PWiWHWFCrbNYt3nc1CvOv4NGzcBtcq
q8JSWV32KHoON1SvIjxcVCthNdQzyc0vAK5cETszWHuL7IZWR3fvYtqbTd+7e+tEIbt+86aiqH+P
ZIOfj4Njg/d3sFLjWx4Aha6l9iaZYixKnaZOxpIQb63endq2U9bJGMJEwqriHsZQp86pGhda8fh1
3Xha4it2wryTKSH9PPo8Po0Wk3T7owqZXw/v+0H50oceXU699ap32aWruj2/V5r352/J/MdKZlC2
znq+BBpo9RKXJvWLpOom4/y+Gp1Xo2M9ZJjPFrEs52vbtzs9DprzQYOYE4EyHxQ+N2WOVB/v1cet
qqgfYw0+48FFlGKP1/2A7i13563uJvO6L8rdVtO9sHs+RuHmSVoSUJCqlDJEcAcO0lqndQyNdu5z
rzzvjMVcJtbpKpwuGX/1MadbJvLbfylO2i1MT6vTUIn17TShOuou5+Fe71J/2XbL2mH8dVT2rbAq
ElTjZTMiuzhc0t0lhcissEaX9Lixh7exeDlYfTl0helb/xvCC53LPQj6slzJ5asPz4zuOtNg55+b
XINNhk2ALYrW1w10KpNgV+JfQhbI1Ku8yO35ZqjQloVfuMre67ZuG6ldLetb8pXEB0SPrj0H8U4q
MRQhYi/nTJ81vja9Lz5Eoc+VA6X0SrVFIUTYRAGXTwCG1u3zYfNS/YWY37+UdGs8nAh4riEjfn7M
2nEBh8+LtwBxlOLNSqJUiJ/Y3IKKlS9VLhm1ngxJIgmLSMIqB20EtD/XLIP6P4Y7YEYO9Lv2e+2W
Ahg6FA90XdVR/skW+SyThCYctVQE97xRGh7Igdg3MiScYElF7JHmQaE4ksBMOR41iyNd4rPSaFsI
MUEVV9h5+9bsItnl2uIwefqDJ2/a1RMJxg8YflYyBpqwci0YAYOWyNPtPW0d30w1K58M484rwe2u
8Ah6tgjhxzk9CcJf3UP+SdCWAMUSRDt3rz3aWE435dBVAvnDpoZxat9bneacFNOl4oqh3nc4Pe/f
JhV3sW41Jcttz9irENR6m4tCbMOaZmWSqI7AdkiC7LSVANLc9U6LNhhqqvctWEFPmRv0sAsp3vxN
eYq3zEjCiqmDLEuOnJQ1ILj/R4xN839J3uJK8yRvg9EVsXgOxCK1x90QmGlxvFKEOGNxPqJMdgkM
zVlH2L84io28tJvl3obO8rOTbKHRzAcK6ewmgkTCJ3qoguAjoaHbvvzXwYh0BHPwqfH0DcpPzGU5
Mnl+uW9HaJBcrQ9SonQx5lX2KY147sC5N0KbIfig1ghthuCDyaztMqNaePtp+ZUSArl0eBfhUOAs
lhzYrgviXReHCK9OVmmRVQL9KYqr8Nh7p3EMC+hfblJ5yaKPreOr1/nzjnMZCK3oNNTh5Mg/zB/4
D/YP6x/snyP/GjNo1bdt0xCHa3taelct5HgJYJB2Af66jIBCHBAZbonj8XDjeErl4Z7VwOwrxoUa
nMPbByqpTXp7m1Vbd2gDS1xPWNvGNerP1Kpma39Ji5ugubpsgnu+FiBhWZ5YLzR2KSvqvZ87T3Tx
0zAsWcW71GDXgljRLzbMalTDMe6rY9zChmlGcYb/N0nUB+mVKQ49viu153+b7OZZdc9p3UPFf1T3
4OEpk/G6dixizlYxNNASc0pc3q2CpdUWdHnSaKWHi8M765YASdEI8w9kbiPcokVunedHgB2Bj3LZ
SYx9pS8WEJTpMMqIYq3SRogADMMIAkAgvWeo/gzkSmpMBpfrjAFTFj8SUZdrqdAxsjXXUvsU3JWi
q9jWHlUVp7PvTQ/uFT2tUeuDJuloLaPbvx5tDyFcA59UcJcAVqwTXSTqgIP3IRzJCXFXru+aZGXA
d/mRFLwgFA24LA/hAcMqebqwSs3v82mad9I0q4+F42Ox+jiZP45nj+vqQ/H4gMrFah3CEGBCXZ57
uszd1+Vj0VrGwt0WP4K/8M/lJrntvSeC4IrVi4GW4CXX8ti6IegwRaFNNnA5HdUn7LyXKWTkKE8W
NcINc30+vA1qX6+fiG6Op/S8Syk39y8+ap0PcYM91KRVa0s+LhRD93zt0lemcD/JsUjun76r1L6Y
y2e6C+Ls8lu//9TbnEmKeMl8J/Qnvo38EPkoWnWIENs5RKwiB4UKiCD+3HX8B1ho3/rqDdaEUAA3
ORQo8stP1AdyHNiGLLahc1dpYKbfoYACo5Ez5jr8yV10/ogkaVbsnWMK02eIKJDqowVPQCRMEn35
zLXA3Reuz9xWzh7JkaZTxTjRd9r5UhYWx0aBB3dEOSz9MM1fQls8qCKbPKh59KfQz132oHpWUaee
VX+whe68vN2f3c0nDzLC6Q0pWxYqe/gFeyiB5tOC3XUVF5LW2+3YmZgi1p0jR4MrZDMuXVWTxRdm
Lg0Cmrqoipl3nTDF9l5Gm4+AIP5yeyZdCsMGPljIyo7nylaLcU3Nd7YEya642hYiBo7XdmMR/LKt
8gCiUikPjlIUt8PqbVi+DQufQk3XbXi4DfM8s+tm+OZEdMm9d6zZqXOadS6zztqQHF9ZRsNdJP52
9n9PndbvyrRbnA3uNfEKvduptxLcM5EiKQliVoALhohJ3BuaEDdZ/rJ7mb8BqiQSFEiQbxI8onO7
5vS99Q6H/rbU310G+/VAcHTn9lO+BAryIFyCVDyjCnMSsfXb/944MK6d+7XT2nVP4PBrd1ew0ye3
4zuHd9m/c3hAr2PnjDzgPppFnXUUtZOzyKrejqexvZpF20a82otriDcS5FD12Jeoco5FVlg18c1t
wNq1H+3iyqynqbm/e7k+bZbt+1wawWBxGYz13nTU8SRjtc7nh+k5JHxuag+l+eN9/njOMpvK1Ycb
Icfp4TZ/2NaClfUuem8ukVckZWd3VqUWsJqV7TjDakouclqnwDT/kJry10U7Qm42+fakyCGqj/GB
gOMXqOfQDSEbVVOaMnvYEX8jzqkW1Ubzt7VkAMRWPa3Neut7r6wTedFHb6JWj3ZCpCH/PMkNvUIJ
NJrcnstGTtFZ9cG22S71579Dcmc5Pmdf72T34lFjRhh0P22fHjUXRBlQaM63ZtSstMvXQV15zHWw
bgxam8F0O5izv5g3KwI4eGp7x5Je295SQkorrYkoiFc/z+ID1TZQBTriz6wWYW3lCF3bNyyWvS5T
dI4zRafUZOtLlfz6JGw3lpyxYgAClyYJvnmMe/5lHqHZbSalfXdYCf90sbeRxsdLXC/F09/jL979
CjDeZkJtDrdgzvFgVjsNv8hWgeQ5vkqh5NDJlnChYvfkhy+MOmcEq/NAEL27C3zackFNxBMJJpmu
6UfaGnHm5365FMx351ba4skbJ2JG84KIPYg2ufyayxA+232CGVWk2lFsCFZ616m5Bl6wf7tOSQy0
4kpXR+K9Wdfio95tg486WKklgOVW6vO7lfrMHXHu1iXRn7uhT6tX14+bjVLXCmA2LZ7TxjrdTLRS
JYdrsrsmE9PTjNave5Rg7+NstAV2//ARtjDoIWRkKjg9+hFuc1HZkeabFURvF80odJ9odUBR4dYL
OS85EC3n5XprJxzA4dPjo26tb1HS4QOR6pPSJrSu62j37ANWFo7uBkkdFFcf12/RBd2r4XSV/DgC
Ej1pPGh88dzLAqBOCTq++XjlJ+WZpWBpJjMSbE1mdtid+M1oQtvBQ1foeOdWoufunY04ZHEW9CFI
1TsVUVQlY2S1KKQX3T+F9Ey3m70upzMFe3S5EFslc31DeHfSc+qfH9XXiaanm9tndG3F1VN6KCTR
X3OoiftvD7vf6BSztafRU5hBJGjg0JBXHMxGMnP+n9ic+tfK5wq2xU2dStF0Mm5/FrI6R7h0vRXj
YfRXB7M7gKjRTNNgWF8HJGo4DdM5zLZ5bpe/jq+fCn9nEv+TT/tWXCySN9TW8QvFbgTTDek9v7e3
+G43O8dXx2vGE+Tb74INi+Z90f0RHWQv2Ezkoc3DmmtYrrWvxfC3AAD8RetbW4wPvcXmeT1tt77d
4LneLA5G1Libb7bmIWO+U+UIdPCvOpdDp7Tq3GyoTOCUsWdN5ajBsIq37rHWPde615p2IZkm0XTW
RjasDr3lojf9/FPmzLURW7ab61ulX3/hmah1AWPdu86kW7fEiHwXGtQV99Xy59CXyauhx8ABar/j
qNpE03RXVfrEYdKvVPrjVq+kg1w7VSsV0tVuH/QDhhpu203xq4r4r0VfjmG7uZX1LwQB+YTibRFW
k6LnDDYLUT35blMdxN/Gehyv6W6bVqvSqzj5e+dJ0PIdNiEAT6TM8SJ1tVeY9AXgzS+91s/LgE+C
MLKufxRTAUPbZIsa7Z6p0a7VkEknQBSCVsKr30Kr4+rPYRA/NXoU8XlYHrGaqNGwDoNZvT+u9Wkf
ZnpOqQzzWNZyWotf41hpV1fcq6xXerVN5wn+dv+pOja0x2YN3RwJsr3LrVgajVQBiRaCW3xl/4It
CIprtuNB6ZPf4HbvShoicHUHXBLEF5sVXewxqn2aIECzJD3fr87b0BwiBffn6kcjBJ7SxeZSRABG
LkWUc4Is1YHx+4JNY8yDU2TtWXQgu86A7gRgMf4mmxP3Xpz32VJl34ocLqTxKx9FbkEodF/9zHlS
n67rE2DRZcUntNHFY47/rl/ADcBWA2ouW/mXsCnP9c1sZmIgj+FPRBY9ov5JIVw+hc5nLV1R40vZ
xGKDIU8WfIx4VKLWN2BcVmG64DUzYJguCNny6cKAYbpYZI0ZqrE4NAp9iZzI3M3vTXSRNcMeOFsw
nKdrTBri7JCu5EzCYA+pWJ3ywySrOj2tosorNS9QByb60ROnKGsw+zOtBlFn+aHS0wplbbNibCF+
qwEbmxcWletlMKebS6+PpAqkB4PSF/oLMhfV4dOhCVXKPg3C9/Kvgzz1TLuYqxlyAQQNhGtuftNF
To1/yTBkAs3LRFzg/ei5W8ZgNXl4vj+3sjwDV1zaC2z/+B5UemNnxoy/Ml2u0hbtLYhzAnIInIts
vd0u/rY3I2SRcqLI8ki56S5Eyi0r3sBIWgCC/aQdZEAr6wKpFrl3WLS1ZS+MF6PV+WF2fjjWHuou
WPPHae3hMn88uXi5damTPz2Mw2D1sKoFpewdQ6b4rZosgaAmXYlk7pXBUXoFGrGZkOnNulYF2Cit
eda1Wr3YeH+MDNS5A6XRS4nAXzE2O8aVefKkJfS/SlFPPeJGEZqq9Rydq3kivZ3Z528lKOZZ4Ur7
uzcjU+HmdoVqSH8df/Pam3e89oOTBFmPruXRFeMGoKNkiQaVaEKz45aSZSLnyh1iDI9rrscYU3DX
KKUMIqSijArLckQEUWkHioCdY3lMXqVln66A8/j1CeHW7OLCwYwyD3xmg6c8NFTn/bq1r5hM6dc+
u+HzJu7mZ/HzuDXYDVjl8xbefA8J/izNT4jSYqiypny5f5lrOe3QI5gx2TvIv3g7JGayttD/SN5d
P+cmDfJjoBDEMf887uMRa6cPJmunT5o4jeBuCT+2V+c5HoiEFk6ktiZ4PsBP/EZewxx+8ueYIf17
Y2T+0YYbnF84uLWtvBSfbB+ELLnkCdEyP0lXbCMTmBNlxlQudtIQ0rE4DtfTONzJIrPkaZ6WkwHv
NJItuvT90XkBySGDRs2zOS7KxQwUpWe1mvvuOFtwhnpye1uyHLo6uxNCZBrx/9ceQu7CHqNQoL37
XXi5qu3D2jFS9pryPpHsi151IfUzZDuUl6l+1l0kym4ZKtvYOU99RjiS46kZOeuJL9AL3UNcsK4E
VfDrY7+cVcGzkoQ49/Bm5oJwr6L+DWyLaZfwm+GIbNnAvRziwp7z3aAoWF+G8v9Qmnz4Nfnmwy8C
cPH9kM3BxMOePXK3Q6YfPvlKdNn/XvlSBECLttn1zoegNoKIKYMxelEQHToAHFbZJ9+AvORyYMg/
SHIMef2XrqP9s+3IXuTvFuyRg0SrRgCJLH+n9TF7e+dsMX0uuaIMq/jebZf/2ClKC4PXw7L2MK9J
0I0BpLxoMvgvg3X7bULN1k71TIqPgKnl2RGrWlLcKUoLobHxU/M65PhCcTmp87ad1ydIRqXHx35F
LXFyRXE87jRgOU+Ce6rT7nvuO2Mkj410tK+vu3SalD//P21a838lK3sVQVk9GZFeHmlNdwU6rUrP
UVsUeRU/PirOLadXjnd5DfMTCQ2rkkgsjxanB0kNIXEDX56JZqCptufx0zO8/oFmXNfhpBAgMU+F
lQv1afXlSxHtrENGCpF36djfF0QqJ+ueUDjU7z4aM2Efh9tyrBl0VY8mqHa5VK1kVU7YIOWDzKVH
Yd7PyULIX71Lo1X6R+ECyAogmHZrMmic/VJYQ0eF3jSptmSsyY6Oi9lyVai81hjylMl/7J7yLfJM
LU2ygo1K5RmVaESpKdzoBoX/dWHF6GR+5Hx7sEN4nvLtgYc83x7sEB8nf26czV8+Rt3gcbVyGjt/
cfITPX9xckWTRBZE/QzfJQdU0404gPT0/RyHfyu6pthTNSSd91YUjtI5kT+GjBZ8opiWoq/NtEm+
PqZ3G+heVsFyktCrVrCV7pa9xSpdrdJmHbF9O0RrklzAdaszBXBUQjzP/pBsD+9ZFptrqCf8yLI4
ohUiWPPTdfWT1D9/Sa6uLDSpzo8XW+d3jHKeXgoMLJb6tzWhUkppELl6X8TevS8f5kHexsRt5xUn
NKCjJAag4SZRu3a9hEpoC7jwpJQJAqgB5BuXspydIyPXXPZPr8iOO0mecSWFi0jaUPl1v3Uvb635
8KIFRJTIEr7cQRXNxQoW3ptsiF4vrHRZ6GBeYyN0sLyMWtGv+afWKTxiMFiPWLPQUfpwUkpQTQgd
fMQkolxoXV6duOOHp5CG+0N3aWCIAn2CO7kvOoE7EdDMo3UJDahzlzJ7zw997AumTl2mPDmFtEmE
XUhbnxRu3YO907sFEno3dtbxkGZnSVyEOF+f9DzEr9wJTFeR20NpEwpTPxJnoaq5r4SATE/cIWtf
WmYFTOHmYcA2HUjm/ducDM9q41uiQ0bL5cN0+VCqPcj91Wl+P0GTQqf5LTTh2rsa1Yfd6WF1Crcc
YqVDLQRTTr/FbimnSoqCd+tzL2wML+MB1Zq0jHKtvxk0Zsms0tOAhkwsvR5aWpVCcoxd50iIJCBP
Ep4eTf/5MixXQndDAleJtY6C/TMN7cUtYp+SewNBXZZv/Cw6/ERPv7mO2LUvRXU1KSO537KkZWyH
I9f892YDY35BlzULwxYv81goxAObo6tqVpXIpq3C+errro3Bp9jUhJFSPpAccps5ZimRi+vBoh4K
5CTRrJPlKcRcbjH4WT6ekEulDmGnapFXJnt5o3CBcjL9VH6jp6aC8GiRQFieKx4RDxVWcT9sirAL
sZyGHLdrS3oigpAs0qhhnsCpjn/fv3CiS1AJ8RBFf0VUnH/RKm+Yo4JoylkXMvfP/Hs/oz1SXkqW
Qm87LK6NZLNQJSJ7ve9EiNOsKSPXIOZTmq1uRa0Wru+uipD1fLNzxotLuvSLSTmbhBaqkAT9XbyF
la8cl7oEVQgyxp/a5dGuc+hLeaiEB7a85fsQW65oIkyUhrRjNUyUd9Txa/2h8VonFruRXwWu2cyW
d1W72WkMcQssA5sZKgWPXoI51x3uxLMbbnHuC5Nw6IXaXqaD8zGxEVQenzkEy/PAlIo7B6F6gjIr
gGhS8VvCG0+TEbSf22zvVj00OXHtL9ILO+FdMNR2KPI8fwx2UksL4dwxO1VOetocPdrbhDxcliHn
YdkKe6p4h30Lupaue4rgYxlZ6OFJaRQ6BjKfGQb6ZH+BEFCgQggyqxn2vmpEw9hLqeUFIqI2ckcK
2/QLyKXNJEf0RjVH1v8tKCbyyAXFO9mWNvBW27r9qqlP/qUjAZS3c/90+ayFtVh2oHl1MYHZqpQ7
FhHC5e/uGu3XUSmV8RxCEq/7pCsMonDuFgWKtLqXcnerg1kCWmfdyiQSfHCtrtV0/2h2GwRKx6hJ
/OSNq/ev7KrXzCjEK/S5+fNKYEb3WO9v6/0K3VMbJMu1Ku0kdEaV+NfYSaECJXAzSVT7IGDh5Izu
6npYtMfCTAXsVYf35VCDLpYZCoD1qnet5brrSOpOBLYEx1QdhVqJ679Z8RvRklFf+8EtLU579Wtv
ug+ZNJulyMlBaRLqDxatYWM1Kl9Gt8tIyVNsgGpSC1HnpZVaMonW9aS8GNwWg/txsHHFfz2+1tsK
xA/Fzm3TKdLlYQyer7duZTwatx6qgNx9yEW7ih0Vkr8GcrRJeSypO8qDLSFTzVtU21DsRehhAQ2E
UYuXOiVOo39qSIgerBeD5WKwOBIREaa010AAdTXvtGreG7CoJTTFlWtSuiZ3gOkuSMRkgR5LYXjK
9GETYhvu/kv7Ddaz3LQbm9/Y1Trly/xT5fhYmj+owpk9lo8Pt+ODPJzmYtQSOd5W6VIpDvYzW1q/
WlalHcaaBblpI6HQP8x6S5ovkhxJlSaNbqUHmSl+dv+n0Di0J9v+WO+tf3ru7fnDsiLuMw+9qKnJ
NvTA+g5ax8fZ/LF0fGweHxC3tZ+FV5KCSTGu/tkykUkISy6atDKX8vUWXMrHW3Ap728hTE08Kpey
O3HuUp5XIwKgvzlh3Dr+jzDGFu/+BPmFtpB/kBS1LDBKvIFEdRupKRE0kScTCNZFCD/ZJB2ki2Lk
5iwzObM5y0y+zwdeNN8vcnQ/f5jVRgEN2/yhkrSb5lZXvms3Rmvxp/YKYKq9lj8HKTub+rS7Iv/Q
YyS76BdlhlujiloxOVJDyMnG344v6EbkZE6T5uRk9YlvKg98eFtfxajGxR+rRXtHlHXpCX3Q4rWv
f8pz6zHvoutbP9d/AQ6M5CL4c+psURh8VAHdnR6kUOt2efMuPPbOGLtXf0zPueD4+pPquPLqwuvA
aQ29QLQ9+F2hGs5ggs6VSpodLWcwceRZOsZVp+oxtsHO3Nncse5e3s6FEKqQAB2q23cZOnBNZKIw
CQlBYLTNRc8SFZzrIMOQKNQsMsXV0HEXrDF5DhBOndB90uFhslqCU/+VLR4yfw04oS5Y8X+hCNNp
TISXOT/YPmjseHMkI2z9IotFIMsns1PRu+5dp3GerHiYjiqh73W4OYVkxQLvdmOgjPAMqJ0MTqu+
xMLzsVeetavt9Ta6TbpFvHqxc9p0amCjenz4V3mbuV4YX3wDhVN0t3XO4R3/yp5C6Asy6z9lTyJb
tq4Gi/RYjmefDSyiW+wMBTlaBJEKYNhFkc/3bir4t/lwkMPVvkpLWQ63pd5dwEs5qZWT2zkp2hAF
lE6T1Tb66H0YNIEVJZSFGtJ5cAqW5j2cUC1BKcLBr/7kt/3eXdNFaDe6FkfF3ahpK5MLWRytBLSI
c4kFpjeX3fGS/yKsSsF70alRLWQVFsVa507CKTqOb4KQZd1pyp8ky1v8XIlCbInxUvnR7hdwM/Ph
XHHJKbJy7gRdVWBxzOgqtEn1RfZc3GzJKe/VyWtUWTdIEILeHwRP779d9M7F9FpM70XNNOniUx0S
4wKlcfIeqBSrOCO2Xn2dnNvN507nXhodjp0bZ5jvT7J80iQOJ5twUTMDZut2d3/qTo/dy1ikT/si
84IJt95pkdAdpZvoM+tWjwEwZBlAG+yUueLwWa7j+nhUK45axdGC8qsw2ln70bE0upZGE1HSs3Zd
QupJxtJws5Q9MGjc28V4K5Li3j29/DgyvpPGsrEwGn1hj9jwJ1GQAipdPRrpXdRSfEZogiTk67iw
sq1Qjey7kJcvIgoWp/bhRdvh8u1y6E+hR1mHwc6uvO+WmAAxEhxYJHRvcx+B/7QVrNVErZPh8vem
NzT2GrdYoQhP5r0p28TDEHlqneilO9ir42ZwK/Tvbj0bdH2/WehPK/wkZJr9loez1bNmx17B6NkS
v+7p011CzU7TLjufoB2+qrtkKmqJ+2q4rce7vfk+dHbsSWpNkrtuRX9pep0g5Hvba+9S6512/Z1E
HNG+xKf2vivsKQqyI1kVWfBmmYLo77xmV4qL4/i/SqKPrnHW+lxJlJ8N078tPRfsOAF+nZ5ljplQ
egeJHUN5bw5KuOvPd1LgXwua+iz5muCoM3/No1+a3kGgcMKAgmoGIVKd9UK+2KG/P/SXl2Clx9vz
i78FzG/2Bjtl383kZqQW0lmr/wvYnoI0EE+ZV21RC2GatiuIPadc5l3liYVy65Dip8t/LyiVi527
ffLAkp81ieWZc5cM/79pRsnwfxQA/J+FXfEVtMBqYdYYnpbEkUJec4ERtIDAaAH9t4jUlpE7rR4f
IekkR7PPxVV8KAUf1K00qk9HQtKLp2GZ5rgP8zs8QOv9dM0slhl4RjluF4dftti1uznYJGJeXpMx
2CIGNQmfWiEblB50+HRJUUy4poBdeQv/hgxUh3Yu1d78OY7q++ReVdxCavhRPGFirpLG/tpfOtts
YP6v3pDkkN5QlMrE/fcH9CyPTinNB87vPDrlLqhx019PQl/J9kwHEyJjhIKwNdzl2G1/kEyOA2ps
CShyfFdj8wYdorHEMWkFomoTqpf2bhbjAC9bno3KV1/2XU1ryhwrYRwZq6l6GTgvz/9Mj97+5i8n
JhMrI4IBNqSaGlMxPMyuFgujfCPlCTI9AeZ5NJjIdSOlnkCnh3Cju6tEvNk+kJ2e9F8URsfC6FwY
XUrhjXJ+TR4of+CeEM8P0FOwGND38jZ7oDJr7d9VZpCzCiXXPdYQaSIMUVbNEAolVMdVcr4JXeVK
dqEV4h8awuA7igKCpBekUYkN5gzP38ujbaweKRTCU1u5BzJ7En0RWbK2Fvj92ZZHoC4LHg49pbc8
vzSD1vLiJyyFhdD6mLy4NK6NtHxPd9+RBNSWaCuyKdyBJLZHQ7sOgWfcHJHZPesthqHVM5EZWNK8
t32mdHR7INmSz6SipiI0pXtlmqgFlAHA4Hv3mQZrCnUKdlJG2BQogMNgKLW8GzgM7wYt39FdsPUl
vvCeHoZuI5XIpUU9HxUWbFta0KT0JKZZSn5aJw0HuVZC8UIeuSU3+HoOF0osz/4aVmEW7OD63yfH
ULgp+DEYHrPqS1Wo+Yx9F5H6T/qbNwYFpnEdeZAmqoqB6vvM6w33uAQR3nj9rr9bPpfnI9IpH7MM
RQGk1FgkfilvOMI11wCkwAEpZMVHntddY7oZfaGyw9B8DAkhsBRvWgWXQQfNIUpSuwni3KDPJfH4
gbByJ2ZMOR0f7vKN5smq2c0pG2k6fiBSWMetAE8db0yOftpZgvl06xPHmDeCuvBWKi/1X6hPljPP
Q4O/7BKQ9HN39eYlvkLQqfuZ/QWM9aE+Mhy9RyAfCx9l2XXylQfAVJ8WCl2hAL+uXcg95a4hnkGT
3aJ499amH8pdrl/KXTyg1BL3sloztHPzbsr29qTNaKVUvICUwmrYnPH4k6TA+13r1u28924eBi8P
nuO9fJAiI2ssJOzR9Y5djWohQ3dldt/E5PDIUCeKUs3zTzV/PxEc41bYKhaRIUDyDQee4wQTnJPB
Xg7mm/wVyV8UL8U9W7IRkBq3Pns5kKqlg3vRv4r/zmSkAPMcM7fFg4UBmOzMAPPc6ApsgF6O96oO
W+CvpTRKCKXCCN9g8KCFJ5CDCMrTGAJTKCiDS7cvPOQaNLK2MqkEq3l49t4fEnWe+rJ/rd6A1mYV
wWRV7iumTgI2dxdIq5slIdAiEBzN04OSre0pvmE3mlHAMzkqyYSzD4xgRhl1wKomsl8T1jW57MJU
y/W0hUbNKZlCV+fUHhe1xrpaxaXW2j6iKI5jlr/lAyYfLBbAlSfG+njtBos/uXsSG2jZpVGBMKPK
V5Wm9LAqi+0CWXoEMn77fH9EWWE3ZiSqaAqWJ2fbr8qjwbQU+nIQqrKMMKtog/87JG+y9uME1amR
DnGN2M65a7Z6+KQz0RGJqMq5a0yRpxxTZN1fJEkAwDMa33OK+gBEeVptfGSfsomCQQ3kNG0xD6dS
ZkiCpczMXYabIWXm1Z5N4cDQRI5hirPoIRCmV1KcLCscWkYmv/ixSW0S8oE+ilbI4atZH0PuC2MN
m7qJyiMNAWjgMplaEDPvZq4NFRchZscDVw/N1/2cgZEwfCv3ARyTz+ao+X5UeyZ9P3mj9qPidFSe
jrZjAPnahZCIlRZe6iTALG21kv05OZ6Ts69TavKkWO+27hK2uuYqC75Sb2v7nM6STaM7+z9c3ddy
G0vWrdEnQgRQcIVboOANRVlKN4itTRHeuwKe/oysotj7/NEZbDZDLZFFIHPlWnN+s7n9Kf2TJ0V6
wpz6V2jCC6TMhX2KBd/LuVt88PTyHsti7PEycTRh7YqgNJq4daZRp9zo3FduXayS3Ug74Sh1I6yq
e9C9W6p2DR+bF/kgpdbieV1occ8vqmF9uOev0ySuUAtoXiT0a4c3Az5HbPrCcPFxzjpqHbJ0u6LS
wklbcgedO/Hec6TnxxB+uj2OOeeFfDKYX4/jxzEUVtP52FM5vXnOQgc+SM5GvQ+Il/v/NiQwQxtS
497hVrcn5RsSA1C+J0mnsCFpHt4RMpEcB+IpRKscKIxK/RUskoj4c4gLLYlUoRcnmj131vxs004l
bXbIMF4AZFeUKYWwalRGe3jUZHoJa1tMitUkkgT/A5rAkrFS2wOSBDrB9tYRsFKLQrpK2uhcGx0B
KwveL67wHrTMXtp4pbfGmMmMTLHj1kyg3NvvAlimdu0tdwEssxehbpP4s3yY5hE5Jukuic5AJcmJ
CMCrXM2FJcdtlUXI6xRi65Q+n6ZuMIb3wYi+byTd2te5zQBy8tGcFojZGGN10nRLcHuL49tuUrQa
E0kq1yz14ML8GXoYZTLU0MlIDm/56BJntvElfcEiIMVG8hzADez8kjr7ShMyr7AMnajpoTtVBfb4
llet9axvZoPF+T6z2YrvC2MbrXgVQV4UaMXjcGrFM3GXf+q8a9yBIGjcfXAQyGzidv0r0BZXP0v/
ecpe0USq+YvUI65xjIST5P4ej6kaMlQkdFcNDYc+/ZAxqJhwl4KO3Xw2/dcOlB8p+WzNhNFCyzKu
zoFZ6L6W0qt6agNd3d98cLA4Vfg4b23Kk/NssJ8NtPjOWYtPEW2q/G4glga4ng0Wp3Cd0mETrjrt
LeJOGSoICyFTaeRKL/uyGjvfl3MyCbJNKJ0l/n1T3mkRKUs0yOD+VFq0ESoT8omjdJyQB5PfPY4v
YztehjFVtEq10vyc3n8/fp79U2Rqu+wMtv/fmq8GCP+Q954a2W2ecqV1eZ3TgglJQ9ZfQ48HxMFS
NDUcbCEp3NozeXkce7f2SSoh3XmzchgcHy7bw9lliAlwmI1K+9HqMSoLKYxH50uylF0Xj1abceE6
lui07TbwEfLSkNTViz4rDc3tlIZeBUrDa9rN4Zb59MXxVb8NTON1EJVS+dwnb8KpGWY/tNBCG45D
oM2K56Vx6S30z04Mh70ccS1NCDVVmpCX9LrxpIbN0xIA25BpsGt0zpw2i3/IQ2paVesOIJomdg4W
NucwiMc1Q6tZFBkEehRixuvZ9v7gwMjWZt2zbOuXqHuL8E6azIZ4Zo9zu7Jt17acHmHd48QShlNJ
kzRLwrkuQhhOpAUKCSJA7BI66edju/ZHe67wFP1C+VBo+BU7kUnC9AIV5IDg874X7jzj8GgEVg16
6cP/wuf8ROSkn7zIjLOMFvU13eloAxW8rnXcKorRa5Y5jNl8qgfMsZHZbtk7uHjUevUMwVp4lRie
pXDI41D245M8734YTRE7IsUHOdIuGb6+j6VIkKROZrkcqx8h6gBcPuqfuIk3Pf9CEA8ORHJwCk+/
YSx8zCzz1+1/xSvMRZb+qapjthosVkH/g3dL/3NvvZzaLyzteZdAT3Hxj0OHGsDlXqvgQ9/nfj92
T5JoVDyDj46pIdLyaOpzDajLqAw+7mLImvkda1ZjAWtWHi7zNrtKvB0yb4ulduJUyfKxcbr7kV3u
HEhZPCyQKoC7kMddNTIlnXqkkC2TDSj2/aRB17KfVDGfjY2S8/7pWJzMCpOCjthhsqE1Xoxn19Eu
Hi4fw03FjwfE1K83eqt7jwl+027EzWjeX2K9LcKM5phFVC8Ositatz/OHJ7kGRIHXP1qeFsNT4Yy
0XDxa/FMG2xKniHLlpXe1JQc89g1zKZb7sXXnmog2HU5dWs/dU14AY1NFJgH7eZuiiEbd05L1+qO
aZRlGhXjqULN/a6TuXJk+tTV+D/UuV1ogwfwnHXEStT4UEe+NEuPps9P98HjPprd2pdvpSPXR3Mp
Er5V3I9u+1HhPrrHo/1mfIo9itG80JqlLWyeeuUpWn5iSI7OT/XF06YyKblc2bvY51rR8v2bPZ6b
GFy818vhZskIgdbfPH2LeINnfcsJ6zGsd32PYb7rT3HXmwss71N38xBp2a2sugDIe+/kXhz+Py3N
xLNfHRBz5x516tcw41MEWetswpc7oDdZ1DcHdD7h890U2HpX7emyvVUUAaMQlOuQENv+mU4/cwVQ
WG56lzKIRvdQ75TRMmmWjx3+VXIYt0riDNoPLPHSuoUWRcDJw2tRb+ZatdzGS65mP7Lcxsr3AOt0
GzNdq+1f8ZzdyUzU5LVDkbHIG6pNia9rIaNLeIt2uXUkuD51rptOgTjmk9z0vAry4/WUQVQtyqDl
rbvxzq3/LYOySrKx793SXplBNm42fqAplgstNEULTfGxD6tyCShFq0h+3foK0aQO2i5DHXQ/NG9/
NPoeOoLTAfcwMFzt2eBio3MfhgIunv8VCmjpWMtGV9zWOlMJGAgQCtAGzNf9Ck6kbaV5kRew69bm
3ULN4KGz2VLe2GabFaP/zro9uD1xZlVrROfNUoyT2Y/O/cWlNysIWGfV7kXVXjXtXxeD6WGQPgYQ
scXZ6D6T1tw6CoowuZFX2Z4tQ1xcII23CFLgxivXzhp4Sjps1FlgPEpPDpHQp0rveutBj3N+zr35
vPPKYcHd3Bd+1f1TtnaV92T1u2SYbZ9Nc5/ZNM8cHxku+Wq3oQ83lZMnsdGQUzB4w42ry091gtjN
S7xLYje4LEm6VBo+SozYw91peExDhQEhFRs5LlGKtNNccc5e4Z1To1PjN4k6O0b6KKzAx+lA3QaV
rlBAIM52MWqn1M+s+Bm31Y9sXX37ZqId2NYoW8VFRyRjYde5Ed7uOkvIW0j4uP0hyJUWXywB3ckF
DH/Mn7lcVeAdKox7b+aiITRQe18hEK/Hhfpocx9V66PZfRRPh7XpsG5SEyQYDnI07LYr7HLmgfa2
6TsD0exQltl76EmxLYWEB2eySR8tNzpTRfNEJnZfdkmHWtFvDOy27YQ0kV6aZlHLjV8gu3ZSU+WC
Kq2EA0frPIFQvI/SOFjujvFoG498n/W99s6tqaitLrs1O6X9Z9l9LP3PoN+gPC5cfs7/aBmmmS0g
19izBfhlzMVSZKTiD0wxUvFZLIUBLbPTv0S3/6Ln3DrXcme97m4Ixx7de6172wf+MNsCTXVp1mdb
qN4CgvgR4JQtU6Q/LMNrmXii8LJeP8SSxTXMMpy7hnOMbt7u10ngHS677aeDeBeWgjT6y7JRGlyu
rzcNB36EQndX6UbgM/uu9Hl9KkgUbUFhhdqCFL76AYVMn5t5pndv2lQmgm1HdfGzmtVSgitbNXFy
goqxQK4TjZ7XL7nrXLDVO37FLGfTJuEd5v3iG0JagZskVG4axLt567TsuYArds1C4cdJZk1UxUeg
2qy+mwAQUxsYmACQ/RsYYNqdk/K/gWbzXR6XWs4IgdR37L8sg09V3Yv+yDaoroBbWsdKUvr50SvQ
KLDyXkEFVCNT1kRwqNugkc4F0pwQS9PXv6FNsvNWb/lTIbWyNmLDJkudVjLaA+Vh8EVsb/zGIyIs
GREuXCtzxV2Imds+JrXGJN09EUo8OrPPm++4aXzmJWyvjMcXmhyoKtByRaeU4moy3z/dppMleGlx
Yhp6HcmM2OGYGoy1MOdqxIuGdOQizEyZVBxYSJlvadpbuU6IVMjFIjxsxuKMMWhY8676rQ61rwy8
/BJBey+JN7DEh3zlujncc+1P6HO6uYoZPhFhy+3tFRtpzqy17V1sZoXAxNBbjVilRAN+hbvT87zL
9nER0QOsvjZUC2pEfmU14vVCNB2iMS09I91N9aGGUaHHERGEjRkNPe9j408WMurof2fg677Bj8Cq
Z1/EpXS+KOyV9yphPU3qWm1N0tobDlUWEsL8ICREqOAVCaaJUywpRDVv3MzxAVJAIlt1+myS+3ci
2XvUpZClOzrOu7caR1+ukJ3uh6vKoLYZRE6mtSm/AT4PuegYTRlaox3FqVlZUZ5kcA7KsFyQaf51
DoqxrMVh3SvN6g+JM/P7d8VRHI9Kw+jtPKKLiZ9jvBzXFhk4h/FK5qEJdNs3TDZnzdw6Ioyn8N1e
Q1lr3lE6hsHUbAFAO6oJSn+0dp8FDcZRN9UqJOKtdZbFMK+PZh26nfzCQbdzd69DxODULRNiNLWM
UA724tf6pWp/Oh+sHoPFY1Ct82oH+U96hj8c1gvDSzTcjUuhpTZYUm9Wu9eq6QXgqIcbRAKPc5+t
snAWQ9PdwZnUzbeb2GcYSuHhpEg8HlFmq/RwOCutyK0aKabrCbFWMlVat4M4hpGuhZzD+WFwmg8O
80F1P1BhlvaD3X1w3Q/O+8FxP9jLcvLNVEB7tR1ahVaV32MW0DQclZc0OCphd9j4lpxJ95fiTxXt
hpZr2oJSPsDfG3Z9MpXVrnZblqGyCBy2x+RhVFfvEGIVqfnmkqfFTsjcZRvv3NN3dzNCMXezSfRK
JgwcctL4xXJXBvqysaDUft61bopuUh55aMZ5VDvH7u6P8rSABHTv1p0zQhAPsO7d2k3vMalvmtGt
hXyjMbeY92ZoEzMkoFZ/5yiQXTsbKJzT5gwC+9ZfMbARPjstMuPkQ53x1zjJO1k18DAyqpgidm/G
XA6o5lmz1jhm4SYDZN+5GYLAHCUbBUX3cg4vEkHPXienJsVz3ngsbs2XQ+Nx+p2ujkn2vuhVUq1O
HbV2dbT5fp+N08N4/pXiKiXT6l9iQ8uz9tltXKmN66vgCZpqgZP5Qy7IJYY5UWN5Iyw6W7/phQSg
Zu36tj4EOEp1F3afXLWbS3ZVGdG0ZVCXq71OmdorH70Y0YW+EUDVPPAzuWO4e2pkdC0hORTIIdn9
t0uqlotusIGllkvoukBzlJM8w9vOKDxy2DD/XDZnb2T+Jz24zrHW2n8TsLYi81uFVpdsmSmln99T
3LFUBegtxbiD3kJEjN4yvXQMhmiuGEznnbQeSDeWZAjfS7GR2flG+LlfgyIqwyAHOVTGNsgnDTw4
lV//9eCwFPpP0kj+m4vJzJfPYW2sH6PYvMNPID7UVvJjog2ZsmXUWzuxIdjt2fTPYO27of3PEhCI
6M5A9SqVA9UrByuceJXW/HxOYpS8yxnARA3n547zaij7of3cfmhLcqflh5aJjFpT+0y7LEpayXjA
LJ1MP9c/BSRKc9HorCNJDSFLyCoo6YhHqSXjr/7k5hoOl/AAF+85VETcnh1QEEoQ2P/7s2Oc+xlq
Yz/S36ZQLsuC6omTA8pXlx+ej5WJNbq/+1j5Um8zHe4OGbkODvGAPnu1M0f0VCeAxk5gwacFER/j
uayayqhYUQYOG3t2x+HJJV36StE5JkQtmZUDAsI6SrdcJNfsY1xxgW3VlEHfW+UNbUv74Djetolu
Luf2Q7bZG2WQZ0rdWm3XiOb1h87t2hk7q71bMCckebYFM16qy59lW6xeDnbjr0yvC4DjzGmfxyct
1SLUBpnTvrySuhcWl721/1XCXj8TlXXq0XsWHhlhHnay/AV2Ku5kJyEsSzzRu7X0bm9FCezkldJZ
T2Sf2RLNSl7pV1PRnk27l8P7LCon8A3VAY9S+J3nIgf9Js42h3110AAjyQCsurXxprcPrac2Ffuy
lBguLV11exQGQ69DikoDTlqS3GyXN2v1bRlp2BjSWVuNuXuLL99ckwUTG45bUolJljkZAtz20Grc
hhgjh9qQbNnwcqpSXY7EfUbnkd7PtRzS1meXkdQ55+XyUxy37tq6iXHDXTrJZeS4vO+Hwu5jg4Kj
AaT4K8kP6inlJsk66Xj3WO9uDyoJnLiZU77aW1Esxq4OXbmobiqv542kRxKtZrhvCyyuNU1FTUL5
IKbZMBTqKMogR9Vz29rCG2Xr+FppMdvczp35tnPV0kRIXpLkOfJzSZ4BFxIvA9qBaKrY51hJT++O
lfsKJqPFSW6Djv43TFKnmBxt/icQVAfVESFfAIDQYm4IZoV+DZN0FzZG0Zx6dmjshJnW4wuJK2cJ
ds3t2VUxGKoLXNass7gO1ASBdCVFh/wkV54E2FUUYFebqO0KKFvNxGSfnL5c5BkSuuoO6BSQXBdl
SyaLYjKDUXDqVxOGDyueJq7Ybpw7yCx/KUTsLaQBLbI1y2KBpntlaVhs2SbxjqZDM5Ski06gCWdL
SUq0kQ8pzSlJUEHncxWqFnKv8DrF3rsn6v49UkAmXwk9+KwrbvO0bYbToPrhkVyJFsOF6Hm5utPk
QoQFXT15SsYg08DhgkDCOde/+YTGPizuimWI4OHc8So98fgt31M5GLagb9K4/yCbs62Gvr50GE2j
WfN8kp3OZ5X1uWGENLkpGShN89m4f59RKvfeyUglHSEYOHqsrZzXxWlmOq4K5siUbq56X5VCwPXy
MD5Ox64btV24bsSNyWI6UVBekUkMKwOq/zF2Lanfg9cDinHxeMpMeeeFUWV7Ow/ESplZjVN7hfmJ
15Blhi3PbboYrpJt22rggZvA5SJ+qgAK/pl3gT3u7b9o8FKUQIOf0mQJWXkKDL6lMdE2LAy+5c9n
d0DDdh9LX3D/EfeEtH1IkAWRGjaW2q9+d04CZ3nOi/PECuXEE+MIuTnPz6GiUEvkSy1RSEwdpts+
wKvZkxg4NpBUS9SkvG6EMvIx/3fIUsweEKj3mTKlHMCiPnDdswbuhsQ+lD4qhVwzY+hQ/OXvK1Nc
ShTsE4O7Cp7/lbC9ng52gO0UDXJqH/1SnaYskMgYZCqlQYU7Jtuu9JjryxGz1XwV+tSzz+bdSqdd
8xttYEFTEsiey37VqqetkzuRTTJtHYCAXRN+mMRsDHzpYG7t6CFJczTbjtVYy+d/LvCHsyDctOKz
GJ4mcP4mqBA3mQRxY8ywCBLEZSOJi0mtEEze53VweBMg7l3UNIgOqrb4B4LLQ5tPv0/XjwZin5QZ
M33SjJ4ArDdxl07zIseSzER3n3GR4IIcNFv/VVkeqx0qS+ucrXI9aWH71P69ZnwJX5TTUds9Tb0A
90+b/VNpOjm45H6qrmksx7PZZHYabxfjglvOmj0Jcnm4xlIgBm7O7VzFwOauNtqLVWfGZzPtlL61
pj9Op+71ETor3EPJJllwsZ6624dLXPeyDy2Wwg1v950MocVy2YUuCz25xW9W/J0fkEekt2MQ2zsj
dYMWyfrb7Ilgo6K1rs335/ltVemDr0mJ1dVjIANfS29CVHShIMYRzjXptl53S2kPdBNhEVB4HW8r
iTAoCQ1HJq/sZmymSSBDGjP7MfvxeJWn9xfk572vGvy+fcmCEagr9Fhclg1TqCum37b1/upt5QU4
a3PjBk5tocO/ywZtcfGSBC37pJj5LmHmaZdYhTyBMSNQZtI1wzf4JGrzN85CsKnBfb4cp/nikbYX
iLtffq0L/VqNpuCuGEKGJfXh8j6cuRLvh5v9sMTxfBlsjNwbYd5u2P6YNvHW/zkIQTfoWiR3YuhG
qw62WXT2BS6wRcLg9mwZvU9X3rethtMjm7sbve8R16th9L4uhLUMHYz2vEBn174e2usv0KH764R7
5X5Jxrs3Zl8zbO88ox1Moff3ndlOrfsydSfbimA0STLjb8LgxYvettYjXs1pFgsjILopfdoy0Fu/
PO1FkUFWU0PI8GxhUAmzViTWb89LoUP23iLLdXMkjEpnQ+Y8zaWqvSJfdzqo3oI77rEcHQBBo6/U
+jdieN5fPa6/Mnh9CYsSngyeAt7SlVC06Eo8ouaMSysBYy6hgx4mq2h8WoxvJkrxcPsYXlzNlm1p
Klqg+im6oIRzWqCZSI9YSRKr+BkGdN00wExRFabi53NAfPpey0+7t+VId5Q6Z/c23U5ImnSmGFmQ
Np0r+mrc4tlw3McKw/88fDQZj/Xx+JsXTT/H0rc3nZR3T9pVJ72qveid0K7aFyc7EvBCu1EYx6Xx
ajE2CFvEw00ccL3paVyIqOS6m3JI0m5oVJztF8YHgJ9wj+kXnMcSxmaUmK/ur6HO0Y857N77MUvE
mCyEXgK9JYEe9VcCPeRv/RTiJW5ZAj2+dLkgcA/zKPB+9x3JwNNbyJewwGjlS+DQ3tUpbSTau4BR
l5RbINHScHAv5CTawzfbtGviIXSQ80f0X/HALlMOeAd5OBbGXL0w76cXsu2QInHmhoLfqg1L6bCs
ZBXy2lktWtWX2tmom2qrtwnhaNq73bc7CcVgcG6MjuvJdj2pVyeHlQn20736dKk+Ha6fNtWnxfXT
9PLJjECX/e2teJloN84kW09q1XFjOUmv4+t1XFomchpzt/xdkCGV4iNJwDG60Kz1pZ+2nUJo7Nvl
ZRj5KpMar/lIQUVfbKbfPib9ct+uf4BPV0sa0rBmVEVuu4yzns+4h6xj7XaBrEP7Aa5D++Hwnd/C
+UsQSvtR1Jgo9+jVnLw3QsP2MxEIz67zF/xjlZ2/y1bSegWomQ7vWbWqHVtrX38644O+syHOuhUY
EzrPpVf6veqlT2PJxAT2f/35YdGpfXt8oaCwTX7slOYAhIW1X0cGHa9h4Epc1ED31o0m+hKcN8pI
HwbTZBXxL83nuntHsZuL+tR123qo68StykUrfCnLdnvzfta8tbwJvNK4VlvF6nC9HHHFKgPyPWj1
/YW2xHCP0sDUujhIO2PswVUPCdvfciMoxLvjRTkFxQmtujdVhWKdhh0mgx5tbnYxPpZH5GUCta8v
+SYeqj37GK3ePHH08c63Sj9zsfICX7eOP90sfaq+FkacTPoO3gx/q8uP55g+8e7g4n4h1/Ok8gas
Y0UP1nPQDJUE+pesyFdsR7CMTURMulC9p89Sa0kRSsbxL0GVOf0zElJSeo8HoRqqPWM5br7LtIUF
qYyHATkixuCJmodMgHBD6/zxBIGTb8OL0oDQeD26/usSiDriIMsBogg3JElq3GNgj5CMfrlnWn8P
gRYglwN4ioT+Fi2AVYBpwBjLzOw3yNe2D6uJbhlYTsYscdXMwSYq6cMdW0PMSeMvxbRqRstspdl1
lBPT+MI561/0z7EWWNQHluQoHV894+K4Oh03pmNmZyNdKD+8xNoQ8vzxspDHi9fgt3ce2BKq/5IS
fPB49PmtTVEmd+/A1pNpS9giSQbxhzSk642gLXkka4G7ZVEZ4XS9lfr3Eqdt76Rfp37r3Uu9fOa8
Jl1ddEsncqpmOZm/XKmIWxVNhXX4SiYzCE+tO6/1L4vBOR5s1sPtZUhocH2Mzo9RdTMub8aP2nj9
xE9J/hHEzWBS+2ZmkXNz0nOi6a0nNsN0UE0H/I62kfmf9IorMOB4NBQoTHszRZJsA9X158JXHKx1
Otj8uMXN22EwPaEGTUteaMPdbLQ4DFZE9KNSHAZx1zgM4hab8TpmlRoZGNbrI/BLA8MGB7yXVUv1
Hk2HDI2z0xBja56G0emzUFwK/SOe+u8cweRid/2pBZbtH65UXvfrl+p8+H0vuaVZOrZZ6wvTzvfF
m9ud8Xx+uyMzf2TsBIp8Nzry1K2A0GVToC2td9xGJrGMQRuf7r9vJAOmgUtM90B2vskVzLooH42U
CKtOp58c1yPkSi2FJiE2l5YZrqyZHAuGckOvsvBVpKVbq8owp22oDNE2LHyfSfkrtZtRmzlbrhDz
fv0/Itvjy21wxIgMJ/m7lPxl92a3yI8pu4UzynKM58eUkzzXuOUnuVovZsTavscUuPfNZTAiLJ7b
chwtV76i+qa7Srm+Jmd1+mEyn00Kx/FuMZ7vmzQrU63S1h6l5o4N5Y7Zig+TQzMUgedeOu3uEB+N
7+fdc7FzRClLO+kUKa57f3TrtS7p6intwfDfgno18tQrPdKN50Xam6W9yFxUoQ7hppFnqF7p3xDd
cCZVP8OZYEavxULfC4Gz1Qy91E9/qtoehS7+mE5U9GieTp/KX8MMbMiFyv5A/myyp6S21NPxt+m3
yi++jTylOXeh2oI2wNVryF4Bq4VGACTkl+bpPVyaRWgcvtebuUaDQIM6g/sBA3HWtUg0qIPoM/6P
RIM+w7J3/OPdjpGdj590jpafrlfIAumx4bYQNzQK2tJjXRi86VwYvu9+k2Ll4ivjvlx8leuvciyA
di97x9HoyZjAZGQ+iE6UQ2FCf46Gx2i4j4braHgqhDjmRinEnuRpPGJPqBbP6eDUu6ZwmOElKQ2N
cE8jL8oST1iC+VlHxN9080wbF23fYAoiCa8n/iQ4soIZHNlDh6EDIqYzE8UBRGzjT/9/CDFjmGe7
y+4pYPYkMLkKxvZeHNCcksKAN5H2BxSwoS7r5f8vhaEDxhGgAybt14WY8xPS+HMxbjqd+6mTJwFI
rtKGqxxAMvRrFMDzeo/mJjxLzyMQv+HsEb+vh3GJkTHbv12Ox6f/uIqolLmKqvPk2F9XWqxFu/1Q
6IIgXe7LYog7tWzcuSjQxs27ymXq+s1wOTfMgvDAGEh2McJXUo/CR+kd1vGUbLaJAA/r0mgdF5Df
IYKgWmmVsyCCNd+7/vsyJKdYqmG7eYy+xmb2o/htbah2CskKj1oXcsbbxVulMiN8khzRPGvGudBW
w7vF2Gw3H2zmA8Il9qZ2SXq1icve5s7N1Dnru5t2+Ir/WQ8rVkCU2o1JjYiw2o001g/N+FPRxRWV
4Y/62oSq7nRun0vvkFxsTbjM0qxZnUSfMCUnwJqEysWf2E4/IION2i5/kcH73nnTXIB5fn5MTmXv
RXcyFvfeOjAsG6xNU+Gv5nftw0stY1kub0n9V01bZdecrjq8neijKZgOQxLeEKvnsVN/hpGVpTVX
Fc3aP+bLTqk2Tmvja218W03KF0X0RA5csc0O2j6V+qUNI3MKF7F2JSJJ7dZ23bp5b7ETnf1f20vt
vkOncOscZJ63iJ7R/bp0g2HkvGNDCooSa7x607F25dbWzqL5CBlQqbA+ijWd1KCe2Gh427qn/1TL
glt7y1pv7755789glectWWB22eTqLY4FglnCpdsy3/Em16t8/DQhU+zMO7n1jPtMiBXyiSMuNA0I
MB2K2TLA2qmnk8cX3bTir9UPAmq5FIvf2gqvamRNTruDSdBdGLo/zPi0ZRBLg/GJwphvkejiNqD1
yEfuyiAjd8mSlLMm/oruKXJ9G6l8f5cwEezdBBYqoAdEI6YvwNv48SSdKNTapG3K53vIMdxx+vE7
jyUq6zvWkGm4cJ7pcutfcl1JbjbL3X8OcCUb8NWLIsM/oHedwYsubYqP+6MHX5RmFqXn675jrVfN
XvRbpLuL0+nYNeCw9G80b1aZ9Gj7TeATNVZ9NiDIKmjXOHNBtK79yrLl7Pjz0BOm4uF3eITHb9lh
8xUEFTu4fS3Hbj5wVAhxfMXtwtfNbymlNdHLIbqqInyk2B7otjm5KFo2Ay2qz+dyd7nv7uvSiURf
tVb/ElZH2ut/s+PuW7L85qzcnkZBWz1vtA+3juHNJltVI5zevLl5SlrFnsa7rjtGEr8nORCvdHXf
6m7fUr7aev9S77MrDS+34boOg6qDO7oJMpiNT4fxuTiOpuPKdLzmktSF5qSYw00GqHL6Vu8ymlf1
qQlZM+/zh8t8ZfTQT5kv1oPyeqAdd2j056X+mnUoFu/Vn8a9y7lXZ2WBvbt2q7sgyntwFbVYczbN
b4N0st53N7olRMZs3R0frovedN/bz/uHff8MRbIY3A9ocAMU9PJqGCRsHITREAj9uIcjGpq+LoLL
INqJmukVTPON8nMGSNWJ2rMMqbilZtVgmPIbssKvZxLxUX0tvFZmTTFxOvfLAKpgErLOmUmI/OfD
JxSH2Lg8jst1U81Q/bouNF8Pw2O97SrFtasVvF7yejSv5WbuIoICCgdbGgx9GzT6Smf8PaNA6gRp
xXF5ruxIaUcnOHrO7AYbd95dib0iICvZB00szCrycUUOzQA7UvtVX2um1Qa43uBmEtEk8eLZB6+i
7N/pP983Q1sIWdLjScguT6B17OBE4Ye3Thwat+HyNjxJPymQgYylhzcRQuWS5t7pXDnlnevaWX8K
V5dLSxqYePB1HKYVzE3IgBgKrkKX7vkSBJmpmNsS2n5YM5fCS4A3NXxx2423IXqBYIaHh+eGRs4P
kLmX/xqYT73Ga973rHEYZE1PP6SO2qzYTIxsYEU8A1WOImL3Ix/R7Cv/G26nPxsX+mW7mMfP09kI
vumwq/2wkdnnLO4PIrP9v9sXqWizZAfOQU7mSn+ucYgGTovG/Kk0kKQq50Mw6lRLmfrnfxc5t28a
8vzq6Oqd3xvzq2PxDcUTku36svo+fQCAcQO3NsXxC6dIvRTYhiFD/W/TVAnNYKyEtlAli2+i0rKX
lBfOfd89L7qNnqrT7WOuo0ZH8XfqDtikdVj9eV5OplOtQlD3UVGYOPGGSZGTlW/cWTpv3rSDfx2f
i7YODVFxCkbfWUrNgVdj1S6ZChDk3IK2856tXBlaHJKHUnfGi46Jm71yP9YYLwMZ8bF2LsvOyTl3
6xQYwFYcUc3K78rvazXZz0LEzWU2yj0e6T54PC4bWAzvTLOW3r1ZUR1wj8178zlDZADT5HPkQzZH
1nsySvYW9f4MnkYh0CbVTRKJ+Z+8aY7EEqbJyyT+7KtnUo5dp/DKeHAlNKPn8B5BbEm9zkJxqbDn
qy2/5ib6ICF8Lf3UrOJ54dIGTN388JblsndOXjiAZ82Hmt8BmEMM8oGzYlRL/QHRn5FJzZw3b8eX
LOONuwZHVMXvrDtnB1HFoXd8P+6ICzeZnvAQVAQtzBWfQOnJOj3OQtbpmT2boRvNwktygIwFNkia
fU1ezN68IKxCNlETrWuiJr9qt22n5rumvLrrnypvgk0ukEkKxqx43NAGxKFyrEZhKR5v/ykei/8g
QdGFTbsV3VNwx3pH+QIFpXyBJpynnWJGJ7w9gL66q0UvlIpxkws9bS3FVP++rlqXtL85jE7mSOm4
IAV1PSHnZu6XUJE2v573SdFp99DnHi0fo/ljtAsa+opRsDkw/MC8CUyZNm/oTAdB8ER33SMxtblJ
tpYEB/cgd6J0Wt27abPKfBvG2aXCoLIb1nbDWXlA07gpu8KHAN200S9GXablS8vlieHYzYnFLwYX
96hp2q9NIFKdHMEc57Y8wqI5pNNMElic5Kujsi5ESRHamDf/lJg9RP8g1sBZnhft8+sxLrWmteb8
0rtteuVFoltuw6jcg51c1p/JnXAWDR5WlGMY6Gr86fpdtbmyge4+7p/j/jUOA93VegAtuVsPdG98
u9r3mBH1Zv5HKO7jvk8ZShhI8GxQ2DKRO4U72uBFyhdg11CjzxZi/8H6tPmwLuv7ARzo+9WK48IT
kwl22voYbJMYFWaxO8+fUEHl2r1emse0gx98EzmrkWYkdw+J7w8pOs+BDn3s3/w8qJIDKCemPRKa
l+1hfCiOCWfteHD5+/az6Xh+0cz7D3ZozYccA6LIxAbPK8xaG/PNC4xd/kgtLwctyY3pOhG3LNYc
mqCBfBPEvvpr88/bbXt1biPPHLft+7x9tjO+RgisSaWjA8y7OoBVKeKYXlrzz+U3f6RQTyxJtvfE
7K1VOYi/C5GnpWc/XQgSqRZZSqC+4LF6KZ4vwZ1f1qZ9saFXAtw+kiSUrSWAZRZ/escYKbT3uJRw
37CKrVthMAXkjyS1DzYXToD3IqdQ7C+zImcqfIjBGCO71OM8KCaHV6qfFWTCKSzZL5Q6VD9lqZ6y
cOS8q+9mfDgcus3B7Yv39sH537vO++VUGOTgym8QD1Cz+Q3sp1UxL5txXbfrNo5+LATDarMITuoc
obhnoZhcXOSIh3Ux5aZsopokyGbLYyZpNugiD0FBvjPk1Nd76Kn0jDdzBXmtojR6V5DfdgF8b6tu
tjjRH+YD95EBOyM65QywHLLycHoaVqG9lsNIDGptQPUjZa9TOXZXtbDK0GMEiLvecd7bzkPc1aYS
sq7UZLRdarJZhIPEyIdU1FyPp0C3db/GdoWY3yw0W/qD12s7d5Y5y/7b2Ki/ZjmeU1oUQ7kfJ8Lh
becjnhMDU4faIiqv/NKikUr5F7Tt3iD9R8LLpakwflEA/R+agi6Y25oO2LWTgDKTFNfwdpJhAhxt
DnSCtAo6bQgSKjrRm6Z1tyHm9Hk5QkWUchfLj6e1uA0YL4++fvOIRsdotANMPIz3x+SNkefA82cy
32qXmGtD+oHogzbp5tta3a7+WfWK/IPrENFc6EIzRfOgDkuztY2TWFCLRlyUHH0uySdNDkyCdnmd
gWydvNgarQqJGfBWlsIiGWG/f89EEMSiJpCJcDEOLrTOv9bt6Q/Xiv0zvYA5fmmVWHQ45vhW9RJ0
OKb5RDglnmaxzY75bOVZzuKc83iy3GjAYrBdta08y5nR4NnEaf1nzQuhpTy+rceMsFTm7WD57bzh
jct+5Vcw01o+NSqT0/LpuTWThBQ0PFW4ZdOma7vihNbfmulLIWnJR+ufGKGpDvlD2ZZl6x66dSV4
+ZM2VG1DsvTeVzKCzftKZGU6uFHarpeDMqecdnKyropbAcqsK2kEm9QgJruyKtzYM+yrLq+D9X0w
lc5Qb8p7gJZf7sJHYlPSRdIiuiKL4F2hbphv5dKi0MIOl4k0gExcqY3LerTDh0Bn4F4OsbQX1pNw
UScfiSYMl5X9uxYeeKUCo1MgAiRfbOqL2URt3mkYe2gFQCcZewzRHmbrcd10xY3eGdl0bclvLvAG
OeHAtSW/uZQ+HYaAlpzPoTevuh6a/ugTzNQ/pbZB2uupDJkbSBHXYJv2wXtsSXYJNQm6UgvRE4wz
OgGChulMsiYoBocBkBu8dXwxBfI8YWTykYhegNFO/dylaMmVThwZcZ/r2gmk17FqKqo2c05rUQbe
pvoIy4oIcN2k1phWt7rVPBzRod2rVIJdkz2NQhrs3vFiHHRpPZPYKI+DUrUeZIGze9NBQxWUduJv
OipTQvFgHtm+IO9fiviHATJ9/vdDMnj915hKL+aQaR/IHwzirNxZF4LNXkKqmdzKaWj3zfaT1X6y
2U/KjwmnxZ6tndRmCEygLol3w0IhRPGqS5AE9l+nCuZFmGCnFfO91nSgu33bDLZXBlJlSy8q9S6b
IBgsoikmGXl0nZFHCd5z+CjyqCUAtY7fdDN5k01rXB3cANp1iDm/FVqqL36A01jlVfEessHaeDN4
wIISFv1UVkzrFrcvcRuIVCvvkK3HUKlL+i5eCay3ybKISHrmw5IkcA0r9iINiupE4w+SAsgerBXI
flrUh+rXTwFkv5YT32Qn2Z97i1JvP+3qjVWv3ctM2XB6y3lM80vg++aIX/YKt0RsDjIGF8VFrcmV
QlL7mNz2E6UvsFYciRwMyJVqWbdVMrGWKPPgEzEDUVgBpmH9ShqmtlXYSpme/5zFw4gmczbcXwe5
FDNdtE9P0H4/chGUfa1RC/talKmUbGr0SfmCz7SpWTa10z7hqAl727aaVMAUso3tg5ZmY/vIXcxp
acI5UYPr0MilYQqVxY5WG3y0xT8iAPXD7UYBlZWlJXs3z34vC00WdKCl6R9X0YNQAtURulLBHU03
oBaQBGaWeHQ81S4RCImVTmJYysttzOyQsnIJXz5gzGeMBsNj76mnG6FPbo0xmc2RPxxtXuoW4I+h
LOv08hhGs1VqwEz+d2kEt5EJxXn3dMBQmT65gkCku5+8DyYkaH1SYOOxqq6t+oxIKswlotZL4WnL
KIk6HeR//CfjR0eJm2NXtLrzjBQDyruRpYb3ugdqQoeqdEc0Oe34bZv+Qjmr8+BAYT9psKBqkm0D
MfK2eyfHHpzG5Xb0bfnzeEZn71f/H1vnttymtm3RL6IKEAj0yv0iybHjxHFeVIkdI4QQIHETX3/a
ACd7PZzas7KTtZIVW0JzjjlG7623Qlm/rcLLIL5ZG1MKqq08qvGD/TigUK5J1HRRb1zMCI/KZMa9
Gds0tSdZktbcpt3sjL7yEz0FZuIERcGtMr4ULv5l/iRdNGDjKE0bvyF9s/FLEvkKX+FAqtGRycLa
Wx883L35n/Y3lmMa4V2WNKcUcm+xc2IbZU21HZlAargXk8MAWjYxurhOHcwk5DSJPVqVdeglp0lv
xR5NSBNESNaKzRXM093lYu1fkB/Q23YtmFwY8fLQxgFjhdS8wzoiuIvWnnpLRhoQWOHv7ogpxD2p
O7LzGAwsL5Axhbc8Ukck+3F5FOcOL0wJoKF10ThUGKyRLCT3I1adRL8TqJ5coezexUSTF2l5B0uZ
jCk+lOye2IyAWufpjMWn392tbVzs+rR0Lzd3UyVmlZRZoq3iE6Uegx4cXGgoo/U7Xpqz4HfctzWu
4LjXI5l7BcMQntRwAwTFJayPh8kpkXM8a0/6e3/3ipaq11sz/OATk1H6EGoZLOV+zcX6h/lT4wGf
u//D3xgrbDX1h/JT+anTs0KndY0Ni+Zl3JKi0SZaUlU0/JjWRy3+fNNB2uw1uwk+A08BpmuHpAXa
IPPsY8yDfl4MPnJcv3hR8oDBx4runOavLX99cpyY52BiHwAYm8ljMIyJgmnDxTa6CRQ74KkBi1PY
/vJfWKYn/BeW6clE04beFtlB/Daer42nE0uTPwykLyIVBCfM/zQC63GJaP5ZQ/HuKJNjM12NTB11
sZPTT/nkvIyZM57c6yq+AKUnLUqPOqrJIdy4Xy7p/cvphUwwHjcWjxsXpzWDItpFzCi+9djgu91s
fgfXjddsljkNfgzaWT0ioYqOdaRUctiUSE65W8znDaQafPRZRgSBkGog/5QdeBf5hFi1rOVDwucE
rxLNyk3Q7M4keQaXr6trGD9cHhaONjicjuY8RoSr9AawQkEcut3D5s6NDiW1LHoDPawJ11YcE8T/
ShLGJ16jlVALMHEdAKdfXDxKioGXaFeP2/tlO17TW57WERNTaO+0EKFr0sy/kyLkKb+0/fGFjyAh
aSyy0nlNJsxYtfs20gBBiAJJg41zoAspOWmMjeoPgxAwRgG7kkTr+37c7Kvq4VYRkv5AtiLMTJ2u
8cOEVPrwYBwelOnhpD6AV+W2ipPkpu4VRG+wHr6YcEBvu9XkMxlxRpfWVwCjqV75NVFGEdtYbUbs
Yc34uYe1M9phZYnPrhpBKni17fRYy4EF8fpnMViDPIt5L4420jW2FsfOotYMjSw6jOEFJugYTvjb
DGf9qjPqQWQ1JvXNBTVQeesWL6JLsuU4bnvCUlB2OdrsEusAT1v8EfnX1ZZNrSSUgE7JEzEOGBxO
jMMMN5gmqZCsSQgXer036r1d71Vtp2QhdxKRfKmGSL6YsmCeRgaxDFo2pMHPg5aerwZIfWrvcyvJ
rARdWIcHvNpq1Xbir1XSTEmnPl6LN1fg0iTvApfedLsjwkd8rbOFCvE3HXLE3yfjMwvgwq0NZD63
Z2Tk9Pn/5HgYEDPT3psRjISWMcqnHc9C46UzIHL+aXsGmnrsxcLbg81YXeGwOxDSa7coEutGPGSi
HRJrSMu1+EtKyB/H3gGQbxQi4oEANnX0yWnVkMyCxIhx8Ans3Tm4AQU+C2uOUIM7dGBFQg1IymCN
pr9TYJzwCwxCrT+2uN39qeWLk9XZ5IM67fMR1c4Mi6F3JRaRPM2jI3ztWT8LOsaaxbMbJsXP3JlH
h9xKeyIUUfx4N9BfY2yaAgCjJ96lt1UK430EwvMA3l6dEWDj9RMBtqFfew+f+dB3bJQhKiXUsaQj
kbB+tWIorkw5N02MAmdWvzNbxBfeNhSo4uchHgsZD+DktGBMNds3yLNmYd/gwoj6XkEN/defjjkd
BwfmdOXkf0BQuILryERxDcSbtdCizgOZz1wf+YGon6SskwmMEh7PLOH5QF+E3odmKSqP6ARMCrfK
O/qDM/3jV243G49JA8MDFlekxxxPJfRF6I0X1yhRIkdmF5GrN3Zx9vufyYILWY7lrZT7hIZi6mvx
AUcT8ccSKcVNAnWCCKnxEwwRMWfG77FyXaXedtPWJZf6qaSjKDf3A/XVSDStoyQ33rmLp/06Rb/o
5sBa6jYEbzhE9RYnp1v7DbwCQgvO/nX0GyiXCFCTddQcguoAtYN8NYY2yDCY24SHa3jigKcNc4y0
YzQW2I5C5KJ38BOSSi66S2jop8y9p/WfohE6AO/BcmO//AHKydUbkAS3b1INeQsEBHwgZVAWTfgI
SyXC0M4WR9d/GVK8sKsvjJ6RVTECo+tuPKFLoi+49h8Hqp5LQva8FnM74Sa3CuExoVB3kdnYiHyw
+szTKRqD2ldjNzdn8K/Qn+GRYjE4R3ZXOvanyV589gCX5nEWf+b+2CXXNx2wogY+G95JknvMevje
aUqRukBJYTuAgVJ4EwI3Ux24+hFl/MJC4FkTFsKEHV4S1OXb5fCaPtOhGE1BDTyFneDHoCZi/qDb
wIgBLKmxN2Pu+fiHmEcxeyiwjnLQESZKF24zSyh/a3H2Qj+0c9+LF1yWi5+UyTprGUgteWq0lZG8
QI1cZJVQO7lNL/JSRJWspX6ncoeISOVO/c5YakeD1g6RhmpvRelZVyEhCotoIgacvVqoQyAQ6QkD
pAJaPB0hyjr4xMr9GesZDSf1f7pBheYTdzNdQIM6u18FZyJYQINNGyjsPpUESGx6x6Cf5OD57WZv
eDfiVJ294YMYwy+H4HwIGhwVU3g4RvYxAqGjGqDtbqH5EnDIyzl/5QkQrCCHPIttBbIghzwGZs75
0ZTFeXXAwQWfJDEYwrPAYGJ9ivU+7tMjvJJo/eXOYJ7e8w40kaEF/EMKLttjWM/k1WcR7MpSwe+y
leD7QUmMPMISHUqt+YdnSIw3rNLcRI0PJiuY5zKmJ5WzCwgFIvdxvtAvg4YKC6wWt8+7yYMmgcCS
az0TfLjVd+kasRj+0Dhi/oPQgeFPfw9MwOxvTH1u8wKUqrqovZj+3Ik8zcKBfAsTr7gIvv6NLbhY
LUwe4yZMHpyCKwyBouVUV1yNQY3F3H/aFlGn3H9M4ubo98mE7UI00ReLrIrTF914GAzJi+A5XtFz
VCvwgHJMZuQMjdtq3C6iacyxBISiH6MlhacJnhre6Ayn7RVm8it2N+bKTJcZLS+mN4QpDMheLCRX
lzca+h17O9iPD9pq1zfGZNxcSWWgw7JsiUicRVoxRzJBMeUoXxCm+Ktshrpegw3whMhdLs6IQdGT
LRfnA2gN0Nr69iJR8BCxdnfGsDzhYfa8BVRNxKcda0Vy0hOT3CE9uZI5oydGm3SKzAhWc6++6JJ9
ru5NYFv1XtN2K4qQ4+5mbM1ue7RT+47i1m/emz5pDjxGsaVF9sEBWfZaZYwqhMBy7VHqylJMb1C8
Q4Ogxcev6KJayJDOWoyzApOx2S3UJpim0bqm6x2XdVzUAmXfHJNbk6ytBOoOAw2AT9B5ZC1ORroM
LRfK+TRkM15OwwybCgcixh/3/Ad3+z8HNMZn2qAfjEgwJbOIy73sLdud5sBcMnOrEga23xCNMzuH
qSiN1v/F/3XHcCL7ZRLCvF0GzZrmkMN18d24edrFW+Gtoyt3nvUmSNP/CN4NkWpQHoLiEOQHZmly
tFjHyDxGHC2lfKQjc4gIYYkmfL98qotQ3UBmD/EQa3ySKdqvPNSymPiy+OYiEloWRaF8g+hjQ8I5
eu5DF+7okEKlONSN+G7EF3xWMxCpMWKYSFYfix8AaCJeujGsVEQOMiJAsoGAQHnUELIQ/66TjkR+
NQ3z8A7uis8VHzDmgny6stCeVzNBGgq6edFF101Mi5JmcAakiiFx7bMIMcjQcDBMycGseTfScW6e
TZv95xieMELNbCi1jrN1DBuqISCnS10AhwxrNvX2uJFhzTTsGNbA8j3DwKKl77b3pLAS2sn0kk/3
5HhPjHWCInrMRBF9ALozJ8CAh6RBnCqX7SOfU0D7Ns4niSM9TM4jExHGIQi/3rEkV8lGiU+4yQAX
zA5ENuRjcMLjihWRZB8iWjGy/hlRcavCy+FAxebDYCRNC1HUg585WnH+sdMecPETADW24ky92GJO
pV87bZzmA4QnmvaK3BAtJIIQfzD+BcxIrIV3CH8G3mHLJgqIBiM23VRkrdPDpX44ALb2Ydv19UOj
PozqHrCdqe7PN/EjIQAOfipOzo2F59LneCGNiIFrn4slp0SK49WvBhsb2EP6IDrGdrqkw+OcBUPX
DF9bylSGcr5w3rX37Pe/wl79ieNy7qQxxBFGsXf9oT5yGSZLm7+CGm8ILYTCTAVNIhlpQI9QeCyJ
tET50VxSw5S5DbAnWHZ3ZBChZocrWwAxfO/Hm5yu/773RdR50MKfixx/45CcDBMnOW1iOqa4megx
HH3mz5jAEXb+v+P5O4QAnK6zsBNWGzRdOvnRio3dj9C+lw+4fhCvwRkT1JgurK6RsWgftHpQbgKm
FAATLnqQSXRKQJTNI+CxCyHHUE5o6Hw9IXtuH0ZjD2OBPJ7POIdd9Chs6d7fzOtAH2IeuTB1Yd7C
siXOBybUv74mGTif23Mpel8ET/Xgclggc8PLTwoSPDKri94HGg5d9F2EN4iNMEcT/UiqMVWbSpAE
fHL1JxMEZI+SeQqz3Bhl0nak27jII5fjg1oaT7+wsm8i9sXOQWN+ffik3i1S33yPVALvraO9/TiB
UuKzIb+Rg5jf+N8oVwTBCx4PxDDTcmZxPeIg52CEtiFZUOsOyoMrdNEZM7sUeTh8rfcUiSWK5uJ3
hPLrEwgP/opTs0xp5SKvnkcQtG//O2Bi0EDnFnyfEPuT7kqTxAeOj7LqzhCajxtGaEU0kccM/2DI
RapEFTJrqJCHBDApccdZ9GJnnhPuuCPxXE80yVUa8DcH+2+5R71MBxbx8kIxRrkMRqDaBzvQ6gax
lPd0qFNCZn8GeRtM7PqZrDNbnCrOt2FvHqDN+z3j4pW3YUwtnCNZeOg4EDqnPiCOCG9TqK3DLJeY
ykUzbFYxa41Zi+0aVf3M2bmB3fE04BDU3IW0apBxsGyYJ7y8THOaUD/xOQo0zGQlQyhabnGZJ2aK
9430ULq3RWhy10RRdA/XdHvWmE7Cjvj3eZkMkrnTVLSVnTyBZXOk2/GHHhO9+lvAdw68sC1FrWux
p3P+Tb7FPl4hDfZ12yPorGYfdxVHoks1Nhft5lE4gchmLVtMwwwJasfZO1KJz1CmVmXQAMoh6L/C
zttNF+f5+EZ5e2Ld2ApDytt8Co1jFKuDD8oRncuo8/ex7/kbUDWg5XZnChZkunnAWjEznBuKTePA
vHYaJFSgYxC50FSEBMmQBwEhlSm4BT5bTjw6x2ABFo0OxB7laXT6lFaaTnlw8FaAfKmGPH7dPtzb
BzN/aE776rRf08F75QV3NnevgRaAnnFeAjEincrtftGCVzbhkU1m7sIj1XkymDofwmwVMsUxj6FN
+Q/t+hKsM7qXEq7E9OdfjDGCSkJ45vw9ftRoX9C/orOB57/1V61vX/xz7jdPODxKJkL8J3hb8JlP
stHjvWSvv668mwOv4wfhDBg2Rb9Jkbg5pZJBchN9gck96QQG+SZgumEtYDqiSAi/vin0LoNuIxth
sxFuIXvhqQgX9A4b4YLeAcg3M2m6F5iIjy6DzZQfljst9zwNYuJ8z0PSe/yDdo56Amlv9ZvkHAo0
1hIvSoEmI2ud5vsclcJ72/tclDevtK/QmNqrqKmiiie0Eo3pmHHZjthbppHLuRD5q0ZCH07uI80H
xGe15ePeSWEj4iq+QBsQml6fMyil3Zy+e/x7BGzabCfOEfUNONFDgOQOZg2PXXT5zZcAKD8IQ1JT
uG7fUOq63zn4qMeZIjH8BIh2NGSqilaQbYh2FkxgNNoItFnggFlKKyf7aR7RWTP8A90RBDSmdMzn
7h/lhKkjIfUGGcuUoReTZoTBXa5zEkiM367CUhA5y31eSuFlMr2XZYP2QAmDfMAkVBevglMT+8IU
d/RXG/9KzksT1Ge/ki4G7ntUKcc8gmvY0aL9hpWuZhcMbMiUc22pszNc+ZpEX5KtgaxFNrVlheEq
RPCL7Df3OM0W4S/vCKpC8p95U/4b/kflyEL1u8Qk0CukcMIwMQfaLFO6Ei7dECK+ZFB3PH6fvg5X
1yAx9xHr49HBAfbf40p9JIzcZOLM0XUZsddtz5utXQrBCopOD3nE9q+1oDZzaKkO3ld6EiwE5zyq
NdqKByBR8JJABgCJApm04hrLPkl3hQDHL+dVgOr5MkuezSI12hQtGuO0kb70tq236J4v/AQuLj9B
aXnfNvdtdd8SYIcDDmXoqKXNjbkT6gCwAljtYItjtTsDj8dqx2GHuIJmOa21hL9e8wEVcDPb8PRh
EgfABnWDogSLFm4TMjINl2Syo2SNM1QS5Xp95cVzczpwlN2ZC5BieFh9W3AUHY6zr/jLMz66ImkC
oXo5p6e/VfKNDWfaUiXfy1077G7rXbXeXeF+4eMP0OAjukCD34Btm7t6FoNecc1RpVSKOJFMLR1u
KRJpEhSVmouv0KAQSh+OwW2mQYHRoinDKn8v1qd/6GlIh0AFTySK6PtcejJLHBFXW95s7HLUJtNX
+5tILdbSmFoC2nEqKEwfQ+0VRcKYpwa/l5IAXcX8AaYeOLnoTReXxT8NHNgiTGPUq3ovKrfF5AEs
67S1d9e3/CpKFDi/WAiHOeAZBwPrX64PFgb8C+iktgphu2iIDju92huVRKKTDE4K/GoL/u+y2tar
bbsidzgsf21wPOAFsElljalKianiSV/YZ4UtqhNKNn45VAnerB4jlupqOVttkrG1XlwloG7jAkG2
Dhd86jZ7v4TP6jDyUuJn8Txs3nluby5uyiUeEtX1eGCki19bNrHam4OdeC2/A4/4S1Bbml6r5+nr
+OVfBw/hKEpcVbJvETk/Ltw1/ghNh5wUDhqwJer1L4RsMvOayWh02FB4Y0zcvnfOXep6YOMIWvBe
9LSCfiNbuSKFmcft7JSkVXI14Iui61hzrf+BczPhWoTwZ/aygDxY4T3ZtW+Ye1tNQsUpO7EQs0g/
GOaUsO4ugeIaNdwH/kimR245Y5BAsQF3QJoNSwCHcy5AT+J9j4eEeF+UJXeubP9L4MEqziKhkkVH
j1k8JkHrK5sxEVZsxvZfPPsimWA/vmsSYcVmfNpIKvKFnzwbCdLCNZ+EkHfb7ELgD8jrgTxKaruT
P0GsMt+W4EYaTQQ3Lo0mnIXwn6+MEAXJ0xE34rLDK2BZGZF7wK9gn3ffSbdSXaV6AMlwmB70gyAZ
Dod95RCTcQNaL3/Fjgvv/kF3q31K73J5tg0IsGtZwEVYwEUKWKdnxFUo5RBcMnfdoYqji2v/FNc3
YV6c+abDXAVvnXETb10ze+vav966Bp8A+gJHUoUcLAV882CeEc1Ctcz1sNDDC+UEU4rRb0nHLAJy
nxhFgB3Y2P5CHgDRDHlguTTZfaC3Ts3OS0C2IKhYHOrEhvOPIRiz0KnrvzN2pdlWvGQSZOVnJgG1
g+ZysrgfB8CCj8Ab0Xa+XQZPxQKKu5mBoOXZHLy0w9DyQ1c5+vpNjDMTQrLv19LbvghrVAaIyloG
iKweb/WsRUWO2vOMLXJU3pM3hWwFnsfB6+c14tjXvHvgjAlaMwoi/8qV6AYXVNaG9iMnPaMlhby6
QIEdzoAJVyN9DXjeZ8cKVWZR07497DPcwfXeYjCn7OiJmXDscumJ3c74p9MDQk8jsUv3SfllMzwC
vrIRKiWT4fbslSBgfvYJ8X588hh9Vk71QzIZV0REuzrPMi1rmtUkQyBSYKA04F3wGL4bzNX4Zj6Q
GzHYJ4GgcbdrXr/txh1eFwUE+EzjmWfZa+dZv7ZHovjaOwf6HwLTvGIgjDt8AEegQ4HJgJQ01LPM
rNWvZ+ALzJXGoOVeVaKsczo8m1y5MJ2BRKcXS1wsjtKjewWwBAEHb73l0fPlwZu/Wr7mQ+Nl18+v
FmMgXzCL38Wy+eItj3cTGxSrRHTMlActPuAbhLuld3E4yduk9dfOUzbENi1pVEEMpqrozHWFqVnG
xYm5jLfZ32le0Wk90ZDhWQimjljX4EDUGu3EsFEco5NBPa9EA7qSfVl1M3yPV6pgt7zIj0hDWobS
W9GOACJl8RtY49MgHOD3y93r+RRm/ubsW9SGhn/l4SgCXgxeCZYO/JbSrwyJB92uOXc4cehYfD/+
Kq/MH+Tbra7ysE2QGwbv3rl8dzpsaLDLXqF7+xZKEr/mhXlTMTx6l+OuLxgzbMd2q7Uo/nHmu0zp
Src9J/05GfnxuwvFUU+aTrxh1jnp6I5o8UWL8YaRgnnRoqGNALYPh9CquFSFeMNwWf5a+m5Lzkjb
f+aMUDQuOSMY4VgY4UyKrFMw/onWVwaSUigiRDYRCRxJLgncWoDnTMDKr2axH7B5Fvu+2J9MKTaU
LzmmBAwK4LKR+SD2mcdejIJOf26gyE8OqmQNXQY8TiZj7GeCZ2JxVSDOHaVkZH5h2siY8eDzL2/p
YtWqXrjsMm7udvj1o/d1xoDee6dSwcpvvr4P4N/QZpFq54KFyuh8ZsnGY/a+J116mWYvbfoC6jlS
jcmh3ujMxPTeGaamqzzVTQKR4mwVU8voexxD2QtH4uIfguIMkBpiKUxqChgWRzEIABapg4/5x7JX
k0Z52nI50FWZdf+47KiurN6nEMQWRo3aUYqhz6YhtJ5fA14GFi/DGsaaKsFjPfcrO7jyLNsyDaQR
xLWNb/WE5TE9OUUermmMo2EYozv98FoKQfql7STadlrJ1cOibqdnjHNoYt58/Szwpzs6s/Do3x0P
yMtXxnmDQP/IMCXKoHIZbFJid1dZWDj7u5AqaTIz7rubQuFiyCeVvdMh2EX++BsIQ9PtYd2Ypz1B
3td+B04m394URvBcc0OWwstw8x3CjC3XzrzuR0+vCh7CIxvF+itpsdB6l9+2OUWohtRr1KMWsiId
IAmwTE/b7LvqYage2ulhnB40BB9UYL1zxIRh+qfpf5G7UD+vk+i6/1E/m+df+w0NazVq105zcHLy
FtBVHsJxDZgtq5kGC6yt5kdOPQALc3d6QApwJ+JFutN8Snrm7RzEqteHboL9bIZ/nqg3XqBVIpdp
EhA953PK/ILuUhEeJ3FvuVxsipCPjoK4Bmv4GhEeVoSIsTsy/nH4X3BBQSbVECmM6r9sEPHcE6EC
jIm+TkgKXbrYJXOObwuxYgF+XioMHAFhR7QLma5jFrGlW43s+R98Fx7VUmxK65Z6ov+rx+Ax/afH
OMai1PXHN8TD9LGnMWiuTsqBX3wA5WHhxKLmwMpyfyot552CXKzPG69hzULhy9s91H+aMyGNURUI
0cMc/US7sf1b90GPYRGywST7junHlZqGMr1CWIwr+Sf1239jaJjFIqdkHMu6wbuxRFHZWOL1w6XT
fVTfd9gnhoi4h4wwLz71SJTIVukjQvyKKsoJ8+oje89ls3EsDT04rx53GXsPtwR3G1DgCW3ZET/s
Z/UL2/aTaCgsYQiFQJIiDo2IJ/rS7/RxW1vbDWODa0qoj43r8eS59EAI2lz+VhIJrFdauyAxEa2b
SNisT9E6U0BuiROhge/0fYmor8R8RwOD/igNjBOHlh3AciByixsEOa/FCz7YZcfBB6sCPfvi6U8g
lg5lxFvA5kOnJwXCJO+ryoM5ZwRwB8LljpdbkhaIsSQygPQ12ryUMgdx0uE9xTWO95RJKh1SqP3M
U3sgOTCzik8szpl45TZpKhhy7gkT1dsVzpjlsdZUVUckdR6LCQSLiS5aYtY0L7qjlMgb1KjSL6UN
BiZMpa6tiAVnHoEWdSJp7xgaLuF19MZmTSpUdNA50K7RpLZr/wrDqANv4kNFR5Y6bHwbHrqnvIBa
IASOZcxryYErkyAoE5XYZVOQdKDDcMSxoNKBpFMLv6XXxPY2r5qmE5RU9zluvtFLzUc3hiDYeUcV
j5SnTLKu6KZUygIuaP66CcaRQsJRH3liGePw0AoEWiUkcK7JHyOGToiXCxDbVoKmShps+HYYQK0i
jBcTA+P2YWofDk+eAUWA/EiOLvFF8wzQDePGx8SJhd3WxvnVct2y3lvujXqkdNK8GlcO8Jz8xdNe
y/k5TasXna8ByGYnibjYDEQZ8ntaSberNKTbRX9FY/oo3gZEIAypyBmQGzeb1TckEAtW6vqj+OBT
ThudRQoOSfdmGwKLylCQi3ITHbV7L5JLmyiHpNSTk5KgsTIZGFSpSUI7juUjrVG5GnO9mVaf0U43
KwXuexIWLy1NnXDwIv5ZoNRgFKo71QwkvLQCJASZxChmib3Ja0lXhLlbfB+OLgZfJsSHHdGiiKfv
IFNnvMv58HDSvQuphB5Zw/Dt0LYrsxBuot5WdiYLc56xvRrC3ke+vrkjF00hCdMEv5InnJhtvCJv
rYMzGJlmtIKwv46P16QLuxHxNKicbdFsq812U+66wrvB3cREw7Wl3On29jbsBpJJ1rsTN5fCq3bH
gsi/uKXKmJnvlKe8p4L7GGrh1hFmtOklz4gwI0SZdKNPpNfgHdtN3b6kIVPsM0JJzd1k7vrzrul3
HVCXcZvN8j/rmppPaCsQU6iUSq/2u4lll7aq4a3fVUJa0LuPIeB4yvh77UxPJu33NrhBMEbjS2FL
MJThOXWUz/peY9b3do3HfQOwx9tbTUjgxtl8Q5YKBndeSi9iTA5mblEs6B16Jreo5SLFLYpV5Y6W
kDzPrUghCg35M1m0+vbe7NRmZ5Avqe4OzW4sveKZYrW87q4UsSSA3aLT04FOCm8MVCIrbet0rFM1
S/syGctkaOP+HFvffz3Bxr8pzvl3DVGDqEV6SK9rGuXP1OOnFx3bufFMRoDxfMj9Q6C+I4ihXVwM
jnkWhbNy2JY/uE+pSJuggWmetZY1wP8A7gZ1MndKNkQ2qLu/4uufF7X5gU/52/k7l6jbPWBdzKDI
wpLBNmFQbpOFRU/BIyszIWD4jMILonXn2oNKnXgmnE7P7eQeRMGNHCotsrTM0naV6F1iQchO1jqf
5dBCnN+HU4XgN8zVoICcWjsolOCo1jiDQ2sVQGpYTXiIaXIjpXIuaO/cyoz+F0dvO+qrzW7JaWH5
rBuw6uj4ckk30Ijna82Ttudx2MBPaXh3eA705y/Gu5qHmsUuFnDXKwuy9jxH+4nke4UwgQkVV1DS
YUAmHt0365Rw1TO+8qqdyVWBREyT5kCGJs4Ztgz/ZRbAH38V882mZzz9d3Gzgf0+cq8DRanLvUab
9QNca7YVXRSsUqcvWeGMKMHWzFiemdVIggX1UCXpCi1CNprPGZyp6GyiNpB7HtwbdQQJ4yjunTwG
9lhsY8+x9WTtMQH8WT8yogR7MEuEwJFzSbxKhx4+zIpu1JtI17AV5zHYmLIgRyOGSUoEFj5uaFP5
B3s8aUVgx5qZKF1+3GHSzZgiGikX0JHX+D4h9orZERFn4j+GOLg6bSu4y/p2sF12pQpKljDulIe7
m/9CpMTRSuKNfnWGDyy+uNOXzhFDSDpHLCRKS+cIlRLedOMSkhyGRGmDTx2FKwZj54rPGhvjFNgf
A30p8scy7rMBE/7m5tx/nRHj5STWu7eNq6FTUmVNvVvRQOViS84M/ePcPTDR4271dHNzgpLHaDjG
+hhvTBzJwpw703RapXa9XddbHfgbXXY63sMOY1NX8XJLXuqKC7cRNcRsUaSuooK6i3/O+0WJRYZk
FnERR8BchMwfF6n9kcseJyrnE/WpJqtEPQxkIkVjBRwfeBHBW4NrHlLFV/w/K40rOb4AfsANFTDl
FIv//QS9Odp1vodvG1Kzuk7/UeWvhVDl6bgRvJq73Sy5wwYDqk9XxQbD4hXjdk+xxeH7Sv+Y1AJM
eK95/kx/mV49lr3OIZd+tvKVL+hT54ScRZxF+5rfzaKJvXpuXxvkbXhmsMrw0SkC5F2fksPPHOeV
KlMjnQbKI8Iw/zvVOLwDFrg7VNHDY8vcF2bSKFUFVS+mOeCv3BDVGXFpPOJ2Z84+0iDhSKaXMAfp
fI6RdId5OjGboGkBHzKOQQw1MgiLbCNaV7FRxdbAM+ief4IvxW01ojyFPUYx9B8bKTohForU5Uq+
3Mo/OHmUVMNZwZBOI+oBR6EH4G+ytutxe67AX6Q6Zk+5UPdZwkyDO7l+cpsX5X0h9WgzpgdX5L8s
StKPFhYa7WZuzO+bZ+QMXE1oZnPfBnVvWOIsjoDSo/QagIhQrxB4xSs0PuB/ZHGhrn/kH8t9hNrr
SvkVlw63BIDrNDvBRLKwarFAldEOJFmUV0yqtM9Iu06TOPXNww4lNR8/fuw9PquHbJcdJc4Htj8V
zZhqSAJWSKu3TbcdrFS1Ut1KOw4n9u4VGEXXDLKMQbOnjx65zgE0AxY0AxYk5WHjXl656Lyvbh4L
Wc16XsUZ+6vXzClEk+od5hQifIcE7bBuhIn4LUOuxl81Yj5kxI3/0LBlyq3kZHrAzw9Y4jXkQlHL
YrRdUbeSeUidhoaTVm2ABgBvYUaohxdnjLRDHSEXnFd8Y5eYz1ncvxyDw6vNwLri9kRHR5ZOM2LO
S1yjsIXpz6cVgThKTsgud+/pSQey1XoqGowl65jD+OV+clpGpArErrg7REqJG4Uom/A8e4uQsV24
7To0MDlJ5CimgUxkA/Hsawba8XGK7cbrbg6yym4VlnW4OgSilwd31Yhrqq1jYWDkSZ4n9RA8rpEi
f6NaRhTd/m2DICaROS8O31J8tKxNHjKWAAzE/YptEdP6OzUCMJ1nw0wKvFKdtHHy3wAo50+yVPdf
CZYvU/y2MAi5PNVvKJ0n2EinaNNEXEY7LFnCXsV6u0iFZaTw0/x6Wbmwa06wa3QRMaEShkFDTrYx
55FDmMCQQB45WxXqVAXfsBXxcyX9N/yyvzEBwz+Lbp8rxCbqSQC7C/Ra+4r7KKklTJiFRJnnnL8a
i2H2HdYxxxGbg/XKS5LJZ/PKDNJ/tJ/muwTIFq4TSPYke6H2wUgsrn5aRR7IQsKcJRXMCG8G2Yu0
jBCFAw52rO2JpmhJ2et90z33mx0lHNt/6QYG6RBYZAuvCWDdjb62QTgRjCtZS1oe2vjmoYRpmm3b
jfDv+wK0IN5XYn6ioo6awl2rDp2ODvtMBpA0Lm2n/gP/EIoFf3aWFqAuECX5BkQKnQ+Gk8opRcUH
tdPqgew+TMYe9bj1yq6kAq7pUWGlaFuhTuL462N3NdsYRGyAtBwD2BwEiOSA/uCCEFvs2mxMrPIF
uR9z6QO3jgg1Va+EQx0y/z+sgpTBE7+uuMJDJhLpPH4EZPA8GSztq8KEyBnyOP1bWgCupbM3W1mw
kE50umZDNp5sduxTTIlxA/ZR+h7HAoA3jgXOBGghGIE0Un2QzHF751jAJCPrDXwUojmrkbwfht4c
DjBEbBJpmxiOGOhT3owAnRNjnTPlKQ1npNKoDNjvsIt2onNC5MSivkCGNbFXwCNIeiXZtImhU32K
//fCQ9YlBlD/c4LbGPl1qcU2uXW9Q1ZZDx7Ug8TXt5F9jgrsA73A+EDZXFXBgRsb/NFC4msPwfUW
QrMBZbOmQvXUP7XqGTh8Fc8GUaBA9PHNl34TZXpstfFy47LmG5eaJ8aU9Db83FSFoCib4CV4x9rQ
c81Z0RR9h5Fctx6uIsaLy/l5/qEzPKM7cCKDnGBTnPJ4AWoaKlvoQnzgkYqxMMZwb89O0XUtH+WC
rhbRiZy1YJ0o7foWixvNIFISnB84ef31TzolFp0SEOt04ecAD1jrJc0m/pjl8f7p8wKuB6Ml28Ph
+I+eDIrM2MlC0l39Um133TLoY3Y4FnIdJubYLLaXe3q30qZOB7g6WYrMPI9oziwY+AOhFacYkime
pzl3eQXCMNZgwREQwOUF6DLliahUPaIABoZhRwFb3T/4nBIHjwb+mV40i0b0+UeVTuzG0A4o/def
IHpY9IuQhYDpiP2uZcskQQ2wpOqvVZ+BdI3g+i4BkotpAumgMaP2C4Y7GE10HTu9JL830S1WCc4h
R2le1fv0635w4M4p5+i8kvHCpgpvKlG+uDyDnKnR2YeihM6N1AdSyuroOqKVJXGAWwH75vY+bTfD
bpF1FL0Ek13NOZjM3MOsIIkMIksdZahWDOf0syVTqYpaoEg/2yFigT6pB+n+IWCgH82P9ACP1Kiz
YIge4KIWUlbwvJgS0HABr86sAH8SnB2a6fbTMIPP2DUxLLFx8s+M/YSIAYEHsV0UltiOxWqzaA9I
hsBvIjFhbktmGb0PukKAE2rUeYhp4LaLYkh6RsRV0/4uQ0MNedxaaB8ORZ33g8R4SjyG3wtCGykl
w28QcOtHlLA43EqmPPOdomu3Z27LR2AIfJABG/EpBmPVnZPhnKjnBAXsISSIE2TtJiT5XIP7SJ/P
pf1BlpJNFYNAcUW1hvJWUgDv5xjOkoImbRXqecQtoH2gal6Qt+VZYg2G7+ZGENfg/bGqXL50XNXz
Xf23mWLdmb/QuGvo4h3D9RxkSMtuCajDr9JfP80qDVPE4dOsgpTvpDnI/ujw0gjnfnANDzjdihce
P+tZ3zcRQExUrQeMS0NI/TxwWV97aKwgVyCzQmMFXYadNvu+4CRQreIKQYwKTgIx6rVzV4yGPq4n
SNU0VXdETt4+OH4/ULdAmEQDns8joKVoRd6O5Sg/oyB3vy4JSItvgHqZBXmFSYgMQxhSDZKDhKmJ
rIybaH43SHnuySqThRuO/zLlMMAU3HCMqM5KVEJOId60xzaLYiVTMXyFJDsRMEdsLloMS54c/8bZ
D4jiQ7e+UnOsrHAJfQdAyvyeCG/C1l0i0ZFKk9Xc69tzmxCJvHgAZPBWwFvCli4LAwAiLdE8HSOV
Yei8lC8fcITQ+cERugHYogNOq/3m0l1A54NnaBBCHMMG1MyXP6cB1Se3q68dYh9qLeRU4J6lkBBK
J98pryEHLa/hqpfCf0lX4Zu9zrHJCkeo5Sjb6ZXg1vLle5Qjx3tZfeF1GCg3CLtXHF4ICzu9Fayh
Lnwx1Pa9sAiozE5rYW6CmrxNBBvx+AL2qJpPivWh245nMGep8f2hQktq+se1SNkzjFH5p5S9XZHK
7Oz0v4kdLZgDegqgzUKLA1EPlU7AiFymtS/tjNGCpCWf5BfO+IursfWK2Q1xH23Rpeai4EJB8qNG
S0IL8up1TNtx3PCQjbBgmgIK880dis1ja4xfz9eLQUA6GtMoGyLs0lyFT7Qu+qhjLI3aWXVwS5kM
7WbbOW5cD+s5PnOz8dgYsAO0P37ACDvBM77GG5oSFrZiSB3X/2PqvHobV9It+osIMIdXSU7KwbJk
vxCOLGaySBbDr7+LPYPBBXoa5/T06bYlquoLe6/NxSgNOif/PEU0n6LYt2N6MZ2M8cLD5C0YCNJN
82PkOFoFD+mSqWBDsU5bzfeXrKJ/7IMcLy7DQDYJ/1zXsxPdhJu8yO+hiXtoBiDwA3WBka2aOxMT
hrrhQ8vo4h/X1z3ox/+swPlTmCbiZ5fV/EdU43/xCRl2P4I41k69Lvx1PyyrA9GhzE//A7ArSINx
9p3DcvDgJIemO5TdYfhigBB1hyI5JMmh/XLAyOOPpymlNaUZoopDs5vOPxB+pcuYW5wnnD92l+B2
ykgt2VYjR9w2GbfasA1hczJGSDiSX2TxYiRop5YjKdnEX5ePOnpQ7yFAzUn/k+7CHy9YeeyscCji
QaDI4DQgeQw3Fi0rB/+/V2x+0f59u/oFUQBGnWEBxMLCG61tICH+RP9E3whvEX2juuWZFN0svMVe
geo7RmZBKRIs+RAXqwi3u/nfSB2NPB3Ct9MVoqKHyiLt49Eelu0cfQF/mxUbizZYSf/D+zKFZz96
whGGOo0yjzPwH3bkP55Fj6bkH3aEymEOghiXyS9jRG7zGlw3KltcNR6MV/cll2udt6fbyBoW6TYv
drEHQXPfKKbP+zQ9pJfnZG1Bo2bkY85sygEYDhrrao4eJ3BdVI+kj88ez3+x4mSKc98G72ywBb9x
Xmqj4MF1RL4ITvMJRzDd5798Ee+F9kR6W45cVmc985DiJcfXwM81nkTgQgsiLNEMPgUzx4ktSMV8
m5dvXPGR5cd/AKwzAu9f+wZkmW6KnGtKGch7M3zvygcYghMBAtG4IPtVLkCRUWSnGD4RV5CuNOdi
8oOtKfs+frAyxWVaPydPgg8qR5jNjnaJNR7JMqYn+ocflJ30EGBqaSD+R6qtNzUwnGdbzhIBvmZN
ygPKtbwGbNxSGgrxEToa+X7SX3g0Oj7GbRQz0aIgjnJsS0YQ1Wcz7ToG3o5vv1X8spjw50mKBHZw
lnpLhLMwIzg1PVs5zIXJT8X2uN2wr0o6Vulb5nxTh5pqeCVwcaK1rQMIZM23Ln+0lglLyGfmFSun
x7ohVyymNJAM8ZuwXqyzqm5Z/dxGZ+jT63Q8iHhVpwvyplD9ITnPn1owxdFK3CmJE3erbyRzWvIy
/nHSoalXi0pAZTjitE/EGX8lT7NtTfO6hP5B0cc0jWSQs9ej8WxIWBHGtz0eMi/pLtoI8sLNl25p
fwesgroMxofbJQkT2lI7lV61HYhBC8kbGlKJwaUWG/rqrDGQHnX625hVv2pKiBDNnoU7PGdJnC+1
AjRYbo4bXZNr/iYRlNyuFQ+s2ULPxivt9nzPZXKcemr+JPfUwuolsZTxUkcPHozZtwonhJUdsAqM
sEYSs1YRNGk5uJouYwsrWt4f2S+rxIHyCBLfD2/Kjr4c0wbU1YLPBFIWtHzkA7t4hUPfyH5v2eiZ
veQ3kXAB8tiN+N517NSWcxj7a+vYu8wlkGQoyruRH/qcc66IjVs3qF2ilUsnR87iO6Ogm3I+ozK/
S4c8wGKGDOglMbhTAGWqlG99jeXLmXUQNvuK5qVKWNspN6HaRRNq62xHXNgWd9+HsOFJnyjNEtWg
7fzWFkxZDbZmr/Eyhb23lxxAFUsKTwteMzLOQ4ICp0e2uZp5M1we5eCtzu5Bd2uNP8u4BMxHBXxm
n5YtVjNh6Oxm3NSXUrfYEQGpUqlZI2hhPOTKzHzr2vAui89WyX0RiYMZ/Y7TiLsfaJEcEv1t6MzP
XCO0ypZ0kq3FjtgDKpn2I7l5Dk8zlWeO5EJn5saW2CmBgneJj6BEPUQSbakOAkBnIuE3yEuGrr27
FC9hK+B/cweT4ZPp5zAaj3aAgc9ykGY58kh7vlKBzzyAt8wzmQ3WcCbVoL1LovV8ieLSmtV/VDEi
87wNpULqB5+ZwMbZBx5sUmbEAsBw2qNY7aN15QGBjDoU1+hTx3K+6pMvpacMf3WHUEr33ETBMZcU
+KI4tZAFfM+82l7FbqT4M9qN1Tgv1YCeCw2xlebvxIuqXr6pXBzquj12mXN0pLEreu9UmAZ73sKE
KsUEqO3P3phuKoenREvWrh58B0orbsrLQIlMrrsTtqg3Hi8J0SA4WZEgpDlxzmnhPOgxUa20A/P/
RpQHrdPeHdkfAkR5oJyi3gQK7Bi3unc2NY20ihuQG+2wIx1oyK+KDMq7TY9Wn0a2Hq5NXWdE5yxu
KXRJEpmqk6pnT2+PbrsYG97XmOZyIKbAzbgWOhU1Kz2t/2ynPXtDe4mt8ZyWxcVQamS3jW4n6Izu
uSQ8Km1CNrLjtIsj69UfD3VDhCwbeW9FTAxz4tSB61a62oZtjW+lt0EomD0t/qUpavRTVYj8Gd6X
Mk1rocaqXY4TjSv/kTqVwXAejCHa2rW8BPBDiL7wEyB4XMA9kvgGg3Jrna3oHMlvQ74yxkhChMTP
Hp8Z4D0l6/Bao1BKiuR1mPpbrzPfS+HecK87GVmU7CAN49cQ5w4dajFehpCXWD3GtvtcdmzFmItp
k7VymCzq+EozPGSlzjS1s6qrl3I65kxkoo5KyMjRHOe/tO/I7KLGJRYdYbBNYCpueAVRU4C5rqf2
GuX2sras/dD1L9JtFsWU/+r94K9GTq6mjNC6pfJu+F+1BdS0VCDzh/buuSltSqox9GejBNpSWG/t
fOZC/goI/ima+rFAMDMQFSrGWzQRTRAb6a1O8dTYRXHti7DYagqoiTl2+TqSNRLlmhTnMKnzvcIP
XtiddxyD8tSUY/s+9fCb8pFoQEuCnMt6gLx9lVSrtMvq9RB3NdEybPp9wPcNVJ/UJRG9KX5Csthb
ubO7s9bXxFAcd3n7maf0wtW7b73r7CMpetphXyVUTCHlQbmQAPEQ6KSEAMqVazG8sqSpvQaJe5vY
n3gs9bDCWN2TncbTRbooR3lrH1qTdBDwhcLKr9XQ33SH1yNi3uG25lXaaD/sCMlcHpPk0fKO6CMS
yNC7m5SFdij2jpZgigsyRm1a9FuBptX5OseICoWuhusunZq9EYDXiQxc+m4/vnr+wAnSwxgD9jro
NUfTJR8/IFpw9hK1NecLYldincVgw50lWWDm6W7AhjN8p7f2GO609/IMRzHaINiZXupf/Ze1JIMu
VqUcPfjgj8UleWeRWPDl4eG0f4g9yZonc3qtsoaQa0bl4H+yV1VR0158cTF03Cn1MWHJkTkoyT0d
HvgK6UcdIUvoH3UDpwJLjIvlv0iPIutRWr/jDETOObK0afb0AVE1Y8rhFOYAndjITH+yzl15y88T
SO/WO8fJgJH0MR4P89nZKcxY/BGlQDLWaCvBKLOO5oc0vxfUU0zMSEF2QciYsrCusabjW3RB5jAZ
sKxzy1RtPBbO90xAnB4riyd2nLTwJctc/iAPV1HB840vOw91cYnHD2EicxkkRzeE56a7ZmSKYf8w
eECIixFzIqEJ6D9n1ubLkggvLAmmLnRK6YLJubWugi8QRgYxeHyCS8QDtTurd+LcOsekuHKt9Vfd
9eJTAz9pyOYVcrPwcjpzz+FbmfJgn49FwDaPL0y1qCE1JdiS5tEll+VVCw3KtySrlwVjPdtwwa6X
zqbVPAkHjte5aHKau3vWs0MJGJSGZf6SdDSNQdYljL1Rttjyk/M/J7jloalxP1YERBe5OvUWEZa9
E/8GGPbSp8xa9A35UavCLNE4PHUnf52fZcRbphaBxka3WoJ2monuwaLh0YUKyWnXLXkjZ46K8RSy
Ws/WLXiufnVnh0fUxCNyRGaXjN5nFgZVvHwGUzrGLwywRxck7ZNunGze9cbZOA2FFkPQFW0zZpMJ
ZCorfG+lEclO066/a8OegbF37Zstgzc+EPT9zLIxS0pWfOPeT9YgHSuF14mS6RElG8t/V8M8Z5op
waKCOtrKQ0kiSxQ/eDHbAEu3AY0Uch1MwbifiOVNc5uQzIqPc3jycmot3Qq/LaoZ1++vgWdEwAgq
vNkSSZvtE4s5uYa26JqpXCd9sMjtBsqFyD/DiuNX04AhBi7P2JQ5W2cQLJK9FjMayS1GmVwjPzqJ
lMKyrsrvLI/NZTu16pB3kUPjkx1V/eqzJjH0Y5EoztBNhOTZ3BTEzZgmEeOrHBlgy0H33lsbYuUC
/StmKVcCLatZmaqh4VMNHBCrx0kRLTA9NczYdEiP7HO8tV1vovyWhVe9+jHuY4IbPL72+Dc5zZlq
5Jw4CBXNpjnoHjCqiVyiLNWf4ogKU4vibeZzuQ+aE2+SQYeKEVdvZRWhJ5EnG/albmKFCpq144Rg
2lySyUuo+loGcRs02+AEr3pkRDvVJfsiAeUqHW2JLcuS83Eykn+Wi46jysfSnw4R4xPUlkVX45os
GM9IBexUzyC0jvh/y5HRqGXLo6d4MPROT5FKVffBCbunkD6kT/J2GXlTuiBVSf9kJqtfUWEZxqeh
vhn6CNEvMvyoaJxBIFsPOep0lq/FCuhgbRoLm3K6Xgzee6J/JuHK/mw9CpF1bh/T8Iy+xbE/BKUJ
Gs8DVWsEUB5Q0Kuessk8+WqHfAtPR300vSfp7Nxi68z9G65L3qFRJ2FpkrW8xXkcIpl3kq2t+fWt
IvFGDsFwaYeuOWd+sA6wkRsZfUtYWz3RfjV+Q30gnhBft+3W9s0y6DsU4tO+RpEis/C98ZDEE9pT
jKaGY5031jKZXOVDXC36jI1/J4vnJAIeo2HTaPF+hnGGZosZtx8m2iaPBzpdcCQZC6tYnqsETuSE
FZ2PQxEN1t4U7O92qafH2yRmhVZP2odVOfpfgpUZqIbdVr+2UubZrfs/Jy7MveENi0HfGM17qG3B
u6GcQ2E38m74rzGmpI49gJk99+NBjcc0wfPwWdISTcw9tOzstLvSBtmH3QcaQHgc6HK8/NA0e80y
6RnQOuBNBbLE0/DMs8PiHIn3dI15vG2mJ5qBXgcOUOXUDOGypaqRyEg+0DtQq0Z/zHcuKDxuLDO6
W9S6BpXt8zi+GuimtVWZ7ExspcFJtzaWR5edPg8duBd7p8INAjKeH+D42JLoPZjYF9ZZj4OjMyRY
eezF1Hkx6m2IJAEpEYnTG688qs2yMcQ9wA04VSweFDdu6rvhvTbdXVXnRKvHAHwnQQPfS10+ZJb5
kujlX2FnFw4nUXNz9xhJW7tft6zobdPvn4aqWUWF5CtWQXajLL5lccMMtq7HS6RizsWp/Q6y0uLd
jRJ6+3Dl5DBeIy3sHqJBxXuNuvHJIgbMJ4stE/UXDxBCWoeoR4/PPyAzergf3HSddoT6VF1sZ/wF
c2h4XF9Mxhfcl5dRf/RgJOnL8nu8e7sKVwDz9g91z+7uCSnYjaAyb5kbiLS30dXa9mfQmwJAD84J
sC3PSLiM17hgLeqVOdGsc9aJP3lAiiKXWMpGPDkxCvpxNLZljqOui3/CQULFNbNgFxX43jgwxEur
S0Z0QS/PIq6vVWL42NZyRFTQZtoRAYjf1qyyhfpKvrSYjNnQy5/bhBwZF0RgSb5Fy+RwHw2orQOP
iSUROgjDHe97aDeGs/adC7iwAL6RckGwAuRLwIYIvL2/yC8cRj7SxVre9st4wHuE5jELARkbZDzS
L3fTm1sY68KgPci6Lj0lTUt4VJ9gQI0y8jpKDL36j66lG/RUPSnTsatOYeV/aZULg4JYt6y5p71E
eh5WL5oDFn+csK14HY3CoNxlq6PaTgfShYx+PXa0bn7WkYzr4YBDMB2BZEDWbqTij90N+jk41CL9
qN2j6R6h0BrmZ4B2WQ4TIBufGTdBBymXQOgz+lP7oLOZbzPx4e3VeWakWBfjdx8fdc1Y1kzwnREk
x7PLX936i4HLLdrRhYIvaEncaXgk0kUCCs1RDNn7mDb+4DV75GiNwBRrL3Qmg1ZioHs8ZfVTmxzi
+NuqGAxaR2keOnXCwFbBWAipUj9H81KldybRrbwZ6T3jv++6V9f/s1poYKyiM/VmwOp1RbtAUyNN
QCzwRx+tW11eO/Nm+zuz2CLxBUQj+59c7Xz2r/FjUy/zdAURVbeOZv4ptI03TGwNqPRxl3k0mQ5q
W7c46+qUea+yx69RTo8+S2vK6qbaVqA8pjtVs5Y8xvmzygL8THSIikf7oaC+YovJ5w9gR8likYMK
b2Vv7oRgFPEEbSPho+3wa+1UwBoH88vGx+KSrD4j5+LyZZqXIn5F9BuKj0i/D/ahjPeRfRtRaoO3
UOlpMq9Tuy9RWnYvOjqYiXzNB2mSZYE6mbJlLco9bgfu1Kx7NMPnqjCWY3juo18z2Qw3M3mD15Eh
XuyeQ0pdEfyJhK02s8rys9DeNR7vsMmXsjmnIymK1qFlt6vfE8owm3hGjbei4k2IWI6XhtMsu5q6
Gw0RajN5CDUQ03zX6SnOjg5D9bl2SirE8OcufLPhhdsxSeZPBVKifhdFFj3G98SnyEhB5myySSZr
RYX86BatCSwzU6xwjDtwik5kT7TQMfIfxBEDO11xw9JpUDQ9mGKvmVfFYwHf3WUY2sV7g9VxjyYM
hI8ZZu9OhWkoGL7KUOhPUwVfwhzIk6bKXnjecKpbaLr6X4TEMHQQhlJXqXKmU7y5fALHI80r5q2a
HTOJlvw9bnUt0XmHIWlP/IaQkl/FjLOnr05DVeWgjM7LpR6rZ2FSSguM49YPTtoOG4kycUjWSy0k
mxGDmUnkZwnG/qSP9yzamixFcYCW9HEJwaT5nx+02HDevOlLcMwnr3IkaWpdmrduvMcgjpDKaKDH
ubl1j0hkBukT1y5xoukE9GIdt++FPec6assacZ/cBO4unDDqb5zkIvy9OzzxVfjuXVi/JuCuOXy5
WOTdK2O8JscO+1LSPMwU3FMYfyFnk3AQUbn1J63kRkaeuaT1cP0VIpHI94htaRGZhq7A3qt72YGJ
1F7LC39XJtmiMDK2x4F2i5povsXnXw+EdS45NV8cu7V3fbyJ4kzt//1Udeq//xT2jXwOwu5HNZP5
kCdQ16I+4/ZK3sIYRENoT9iCVIdmfBpm2owh9lFgUFt74B5iMSumRXdynbH/MUqXJHVq3qYA252Y
FI5ZalPNNKzeMyd1ji0bogRL0yHC3wvemeSeDaLhm1PhMqUEHNmho+l5K5uF+qKuhNTNYC9F7r5O
r82c/rDo3yvKKyR7GkVydZsII2Ot6MA7M3CfvmgWcUgnmd1T4pej57F76cNfv9imztLGIXnsPxAC
xgCuSlQYjaGQruQSUYUjuU/tmBQ7bTvkXfnmdVyxiTZD6Qfz1sboqK0SK2oifHEIneI6+Ll+LZzd
ACzLO5NJZcsGSVl/aWNUxoj5FbDQ8bVqN8owD0ZyCFHfDj+VZRC95R6inVdBHZzOYQ9JOfyTI+7x
9q/rIO82G925dVyDBsRhHsu4jZ40xOJaflf+a+oR9mRcve5P2vAbgK1bxtXy0AK1PzzqGmVey03T
4bt+yDBuwEXUsLr02h9zGc6dz3puQnS0z3H3UufnVLyUrDIYWgvnnDDcU5gCt5zEOvbuIf3wi9+2
AAb6XqUIkPTuijZAgF+2mpi1iakjUQvyb6tMnLVm9TimpKU9J+lsLa7BI8mWNdA4TcZyGoh1zouo
Ovz7qQrq6iAtUHmqYf8jg2iTVkIdWCszOS77hiyC9rHGW15YMM/GKul3TDeDUom9sJJ4/++fwrQ+
uHkcPUxa0Z5UwtestVP9KUJ2MiJo5dGMu3MVkHhmsMz07jVIwtJCoCciHLx9gGCq1hjZps7IZtTa
JEaGGsXOh6tN0INh+2+BZ8Z0lbh2BsSRqRHpGGlK8Tg53lNrQHykmOB2Z0TrdQBBVDCQO1sF+0Gg
PGdmvBw1o7oWLgPjMQnbbSQ4pXIzjZkzkkmijY1FkYFxTRXWXZPuZ9nYYlnaKNHLsAwoKymmBKP4
3aBZyJj6F9vGXxjZTGlqrSNcyoU7rsLABRLB7s8NfXdje/K799Nx8/9+Siu1iXcDxv0+yCldytm0
oXl0r8WIKJOyhuvEsQf3GInAPeqk5NWFRB2cN49DFoJGGTz6JoXqjVekCjnPmtgJDmnYASE3WQaX
mI2VVeZIg/gptxJYw/DPWqQfti1PFWMdGkbI4lHldqfC50iwMuM2ejFL/Y7Dh/7TShx5TjuDiNy+
YUoxFTjYu4FCZTb0lWaytaT2PRpMiRkkgRAcB1qLMYUXKgfoDUsjwZrnlU5y6qifUwP5Asv0Ju79
fQiUWEs+x4HoZLiwQ9pES7tLWMocK1QGdqNbl5wVprLN6FDEPlvbTDvoOY+ebTfOKlIIZyKFM62L
8Vi3VU5L2losYTQ2eaMVrt0xtqABMoxAQOmkJF6rkBctTix0lrH2FKa6fhSBz+BPF/lPjIB5ZCDb
OGa9Tw2dVMnEifdZNI8bDEts9RJdukiMW6Jb2EDJDnZgDaSVDC9zkccWBKeEDpqlDgJECJwietEj
DfQ5MiovZNlgkTCmMriHUYx3p9Tw01gWXXgh2GH3iiSU0QBYoeM3mUJM+bmLxcJzZ7qpV4F2CFPi
YeRCw5Xij6rfIy/oopNrji5jOx5UMSF7VbZ2ru3iLRzz+CDTBGuOASLe1fkNqo5x8bt1fM+S8FJR
xy89kTurNChWnLUfnkcFm7nNAPQL21zACjVgg7YpeH6o5yBk99wVrVHeiNpIXNjMLdPGoODph/9c
d1O8tMENZBofMIlGqzD4PZah0sd6Tju2YKbZ/byUATnl1QG9Z8m5XTsooYPCP0TGu5Hrm0YGwaYr
xDGvTZJFLfO/M/d/g3dPI/EsZSu2kKNWHcuK4XFYTgPeiGhielfAWsqRCcU1QTyFhoIfnQ/RMKfe
Tk8OonZXfmHXM5stTJLeufvyq0EIVU5PY3KsdRcPfrAglJS9UJ5im/MpMvn/Q8KxvHIvu89SxRaO
Gl+doijXl42foLEtVHb30ZsHZVd+FAJvk/NNw9+/BF277nkhT3p89NlaG3W4rZuO+F0i+HD4FaJF
qWkPHvGFSBqLUeLrMsjqqbR7mJHEZlv5j2FR9LUWU5up1/cR/7qWgYBN0EWQIzUTTaKRv8419zSm
BYg3GKl1U2/aUnWMNbWTbxjj1nRjVN2uhWGRNA2lR/VWmUZ4S7WjEM2r0xNjUwgPQ53V61gS2Nrm
VUDbDdzB8jA8cEwvSrO9FREzVefZx12ctRrLx4iadZrityCaYwLmN5pEI1sKDigEsXVRMEENMZcO
GV12GFQUKnTALqvmVlm/In5wapIYlR4z12acxvuYluFPG1Nu+oLxqKkQLOX0WbFGaiDtehS/uaw3
0qZLEOtXF6fx3G3pMaSScSLfMqveyyHe+7VVoqWVOkxpbTCaVy+tF2kFRiYMJ0SuolOXoeXatHGH
cEKQ4qOFfyMh03qoIpIHVLsYTUQXdY1MUwQdmjDXc57kQFcRupxCoak8PgQ+siie8gfd7Maln4zF
vvMitHl4QX17uIaycNiWNVifSE0oJ5M2UUNy9+/aLPXpkxvDeG701NqnfDr8MpeHXoaHXKHhb1NL
22koEl6iGOHE/G+jQnoc2Nj6VUDuXI1WvEA8rjW92FitgV6/BOdgKVQpJcVDh8NDhuolVbOcGXKU
XypcJxYSjLJdeAEpAMr/yDsHwwp/pjUwecCy04nwLMxgU45zlZ4RPSAM96eKNH9jU4VqBB1qnnto
iPB1+g7FRRexYGvGH4MPxqYWAoiuxiisNMnUDrtlG8BYKAcIvLIzycfK0BwV8BB1i3F6q8g4xoYU
xEe3wDUUeXW8c133DQp1udaE2A6Gr/EiJp++nm0wyBVAtt3iS/QekobUPjaBiUOX59STWChFX5xr
P76omE2cVILctS1n5t6SOh/oxGJrGFfpS6O4GyauwXvmM5BmFTnxNaAZQ2bsnsKoooHimXgs6lJf
VoaV7eZgDZV0py7vXgJcKTQmEdqymCZMjMswZUlmIbKTBGz2NW16HtD/J368iFM7OKYGCNdWjslz
brj+pdTOpfs1SnT1TF4SjHYDKuZx4bP4j8j20VL2L9wtyj7Q2fZM1Q0D0qJc5nRsaBSzS66uUfUd
AAqqQMMkEGVCycBiFkW1NfSrmz2sQHwqZlI+oAy6U4NJgOHu0l/JI43iDYGQtxiCVczLiLGxe6Qz
R1aHvi4BITau+DIKsZxIkUN5wqzrryBSEFrFtOzi/pjV4uqbdfaQI8wyO/0nL4C16uDrxsoPdlPc
WMSEYMLp9IUUHUlK2ThuR3afaeOnv8wK54AbDcuoo1GE2+l7nObey1DBMrA5kp4TXdiHtmGugPzO
VHkOy5pI1qThD7RyIe5JDIy31tvPKGVPZHUUzYVCDGZZBlEEY6K/Vib76W7u+ZFs5SFlGzadAAxh
tJpnMQm9edp+9yMExcS7VqVGVdc891hOGsi4Qc9FTmMHE3/A6lYhMdw4xXfI41Z0/usgmXB4NTiN
mnoP409icgnzhfJWRcxZsRJkOnMLWs6HxHP9xxRTezxO7iIq803VFtUqML6opuMIX6FPYADI2qlW
Dw0CO2R3ddtsQxYuUdCPRy1suqcmmhigaGJlyNpBqyjQuaX11ZXcePrEQMb1x1+KrvAhznkaO9I1
4qTMry3fp8lTm5WBOnhVeTEzmI8JiIURORTBCG70GbDh0kMgSVr2WwHJF7fc/3STr05+eOrb80hH
/bSD81wbeicqRUHwZXqZYJYYfM9IaLapdRvy3WjtJwaF+tOAG2bCFnZyMCExQuuuff7k2u9Bnvzm
TdmsPLcmrrUtGVQ2QE99i4eRebhX30fn6BoXxriJBtf+4HjvHaBU3M8sJOyeVLatDKv9XAba0dLw
37WE1qU4sJ11t3wEBZG6MGx6lAcojEl3wE8ulu7Ejeg5XxaV8qL1S+ilJhyYaN5YOPOv9YZyH7u2
OdoBuprYdNyzzVVbOfa77lIUTnl4aSmZBvZfVGzjS4DY2e+RriayWRod1BO6tmd7LnDUKQ2L55KA
SuUpLrXY0FfxxMlp/5Vd+Ok6syApwABrs0qlYdlmGmIYXgc2fxMTYR3969B/xXrkLvWSleg0FfGH
5bOlHUh1V8M8EPdTUANhxoe/ShmE6NCgLcNTBLeF75Ld/zWHqmeXtn4yUudNdzCFBAkwdMuX2SG2
m5anLliPUVi/TuwIEZ8ZGVvZpadEvRRaz/cdspBOzZMf5AaSKIOkIzpyKy4+RWfkHww1UIchVbRt
AzuUG+EfilP/mWp0F7VfQewVn8PEFBATmoUnpwx+THCZAasvB/VvId6T8ZtxbJ88wTmuMLATJVLZ
vNU7HWq1scSeHBYbUq0D+zrZb2X7lVdvBgUZhpUo2GMpyrRr6iOHxhQ7PXU5zqFswWW1jKNXpLn0
fbiao5rsAt6pB4MbKrtG6mskMj2Xf7qLLLvY9cWfvY77btlHd70eaSboX/U/zTiCuDUIVdAhUAOE
YkPtRy9OdgJ0Gxi/xXCnm8nbgxFuvHEvww+f3VXTonsbz6H6CLLPja6+S8ashvatF2+NcRXxlmU8
ftuJ+SbpCBAi4xdHvMI+gOsTDTR0b555M/vvPv0TNtolKryEIVh9dxHmmxOpz0+9O3suYuKTUZ1M
LnZHY92Kt9q7YExAFg8Vh7ogcb96/4GBXcNf0hMl9xuOX71ezlANE4WiuCmGiUBlKoAhxhLsD5QX
TOia8RdY7LAg0cdInrHRMaQ4KJCYkF2/LZ2R45XgLZ23ibTv+KXPN0P0QCg2skOs0lr+nnEH8Xfk
m8K/ioIJQLqtk5tnsUjErvzOI834OuoRirLhdLdJ8UwsWrfDYrLQvtMdF3mGDUZ7gRDQEHcXAJd9
4iZxQZeULxYia7mpTZPosWwRMyD0OzQCSxLB0N5jbdStHU14ED3geMIvxlrObw6FAVFxPSiUlBui
8LiP0VwQZJxawDTfDaKEh4PlQ9QgaOzXLn+y4Gx7rzYQBJPNaXlS+ptlL3eY3fVgD6RQIzlEP5Dn
5JOkORKXvrL5dqeL5T3zZhjuV2JtwY3k7M3zleJoCg6oH8kcbvt1bPIgMkvCPRr+Ak+Kwk2Pclmh
2zzxO/Dgk/sOod9SG1ySuINmEpeJ3awaFq19JN/KE3sP2wouaCxmNIvJs2A0TTAYZAJr5ynCH4aD
ADeOMXh8qZMTZoug5FF7I3iAqbMOoS/pkZS+ZMnHCODGeCXW0RJ7NA7INuJk49iExIOiO2ETAiLt
urxwD930zNJUWt/2buyuoPJzAygCjpuNR1RCceSZ1pxt3q+IDygn4CprXT95JjAV/EX6DpgBC1Wl
NvW06/M/Ue3aeE9SpsBjBujGWYTtVxEi2dpkRMvyLgZrSinkPJ68sNK2z43+hEAjMS8RD0Cyztwv
rPiiQacMq+LF8/fF+Ex2HrPdftoN8p5rD+iBwFBrHvDTT04uN4Iy+EhifPx/RJ3HcuNMukSfCBHw
ZkuK3lOi3AYh04IHCgVTAJ5+Dv67uBEziunpbrVIAqiq/DJPVmfPIzJzZsZDOxYT9cA6hdYzIwmZ
nQqTzotdVT10hqPWffQjSrY3I9ECsRf2yedIXCWfk/ym19CAbEgNGU0C+KidveuzpYbu1HslkQEG
WVum1vBY66VQjBJg75KO5RBHYAU9ifkcgTre6oVSW0Ni0H1ME0EZ3ASfXrn7N/b0t7MpBNJV8pdx
4i54bxgP4LuScgc7qUh3OZXYoJf0Dd+U+JYXP1ovw9eAxsoyPRz5Rh7Kpzhz3ML3xe3wjTHPbioy
/Gco+hxc2v4mjFdWXlxr7ArM9K2FLM8oO/a4s7eMc2Y9xIUeysYFAqU3P1PBAzCFGt7HcssF2WoM
6BiAPIFsYI8X4ozU/4u2Dkf+Op+b+6f+tdUTdYUczQR3FV0s086BuNUtk2nXJEuTRj4y7AB52v8a
PYslRah45oCEWXNEhqsVIMGT3z0MnInFcJL6GbrPON4m48tE7J3+kW/0cf6kDLxn0Ln1i5OUVYHv
0OT/+vpU1i+0xSYrTvsaxsbkSKgRg5AS96EkhUxa70kDdV295WrlODRB72CbqvHkNmfSMnOGf2eb
L4M9FyWXPT8QwbkTBUwpBu3iYvS48d7dkYvs2bQPSXVoGpq0jhqGS0wB/XB2hmen2iJQ1zQ5gSky
UUvSTyKbgU+/wZsYDrX8FpR2jm9KPVzvWUDsnIgDElm3jvbGYXlTDVGgpl5o8d3KP1PnlydwZn9C
QJVAVzPSD78O1ogJWhh+CuD/CdK+SVTLqiy8OeCadRJQpy4Abjq37OVHsA9cLT2qTAa3EClpWRQ0
g2Ct0SWctf7ktLeyPM2zPJ/p4SO+6m4X7nTXF2u7ZzQrIooACp/pYihBrgrRXHqdDUjYZPCNawgB
lqlquGTkq1hHOdNesZC+6m7aXifCnW3RRh3UP/J4EAoHKzEfRZ6/lQPbX4l3ZF3kZo5f2J0Ouq9T
u4YEpmwfRQsLxW6aYOTHv2beBhxueasmnXqd0MbN3ENsKc1hP87imS++MYwy1MItQimMo90SOSH2
ot75XryWgeAyQJBYu95ABV5PxZrpsvJwzKwLORdFN4cik8ldtFn2pEWUTeSp/lY7lXto7Cm+j1P5
aldBvZx0Mr1R62M+boRxSo1gQ5niZKno/t8X7JU8Lck+ajKy93Ws1NnmAGEqTmhZ4aQffpedakSc
BXJh+mJRoenK1j0WeYzbQCLr56PpXwfmdwxh8cUj7FnbrETWdLoruY2EPSHHpGByfNY+Y22YUwBC
id6ISg8frursV35qrLqNkR7HKNIWlaTcd2w5z/GZ9c8xJVVR2b6Uum3/xsNw7LGfM/oEvhkp3T39
/5fGURcZNAx5SqasNZA6VKKTPn+JmZY6XlwdrdR0Ts401mT6TGykUjGbnqql1EOw4POX/74fWhaD
lMq7V0yi1ejYe3tI7dN/X1RqQqGpE5S2ZDBPeVfmO1vXrnViv08Jw63Ix32SSfNt0gHVpllqjSAQ
fOOkYqiBJUFiLQee8d+/NtUjTpPGpsh1rNhE5VWiP9cp41mO7zxZJoH9qfXX+Gj6ql5Gpv+NcZ+l
3hflJi27W1gprCZNNwJHsuyLUxEKt8d94w35R6h6mz20YdFEBhlf1lnwcHHGdtn4ZqAm3HLOvlvP
5vxblfieQiT2hR+Nh8gZ2d9M4ULC1ocY1kYOFW7ZSxJHO1ADbYbPgNHMs/U2iuG1HinczpZINDai
ZLwXmvMTyUdrTh+mHRewx9DcCyqeCo3Erx70hLglw7zaxVmLvplNNGewXxtldWgj6OW1PsfdhudS
Ff9GZyRfjQRoOe46S10ySMX0XTJsMVuCDZ3wQExQ5pNIn2lMgSFeOoRrOuWeRmPT59atLoEhZaGo
lpi5j0EuQGp5YtkWVXlVLdxxEkocy7ryFLus/QVnpVU238fhZSyo9O4m8WbX1U+kZX+TZNKTKKCA
OM2kT/qqERvV6hy2eloEbbhBbcFerzSIEtVdfm014zwIJj9ZoX9VuTNtdYSPoDOfFXvVqeaBqNcc
sz3eGZvdfT6guZWD/shwSoZRXXAvJfHGw2au1cV3OlKUkuYMom1cl4FGIUKZ4FRuPf1rcGBUuTGD
kCLmyYEz1Ov4CHtVp4ta242JsU9bcYpr/TfrQ2rM2ltQ7ougMVEkYqJ+WruTQTWw71vLML9WkZNQ
tjGt7aZ/zUHlcCovcHCNP1EIEZsBHHDH0CfwDWXPhupgx9pFE99FSiJPnxiwWrnOlr2gQa4dIUGM
1TnOGCyWitBmFvz2GtsZNiSPSQmmcGP3lJWAKa0WjY54kSyyAdzcXeqL3oiOjvKbXTZqG9Mj/oIt
IF9kWTJTYBQIgzL78h1KFRKBpwi4wVBXiLh0VGveRDdgBta5n7BKSvbwphhPBXsoKSXxAgGERcKa
8TTS/61Nbi9ynNkPiPmqGZTcZsatLsp0r9LujeS6j965CfiuYrQ+RdNts9Brj/5n1yN6DW6J/0TS
+OHhOq+iyaI1JHoZvPy7UcR2G24KPgxoZvY4Uj1BCoPbfqDXlLBeQFlWFbqPDs9uaHqcKCfO/VMA
zNPaZAUxD0twZfsU3/U0AzXDZ1ezMjJiolYDU1kWBwerAGgxuemaj1/KIWR4wLNOxNSG+gKqpenz
pOn9DmE+4DiYOtrdS6kBwOUHQd9NdWp9p5DOtF/btJ+8kEWbMf0xH3Tx3HrOuLZkPjFUol7LtFeu
MuSmzrVlalANrgMfaog4oOfluBFixTOhlsAA/ai+OL08+o20aP6F2x0VqUXAF9dXEISKLdt4k5qQ
L1k8+08bxJzcAM6Yz1k4I6tfHD3nQ3Z9IMog7MX8RxECcPrX2qeqmcPm6cCfGgVRf3QURLTdKCP1
7Ce990wk3omL/mT5JMEcVuuzGcTaQkT59G5l1Gr6/udk+vkuEbpHTkeB9I3mB0DSz/PHsPjyfHwI
CR4xp3stM7N675ORbXT5CQvb+Cbec69srjYfF1GU4i/i1sMLGQ/CPhY91bsaMWrZ83CoA/Iqw+zw
qhDmwhLJjD8M6s0ykLMHpy/ORfgaYOyuSrKnOjbBQ9FxvPTw71hlfqnyZDlVnoICmZ0z9Dq2sWIC
gdo8emdstl6rGtiJRXMSWgz2ZFZg1TjKk9IsBheSTlwLDlphgiX874tn69VRFV9Wm7WnCal1XiDL
MGr3TPV3xvyr/1szWQx7rPZkstEfrTLcuZqc/6QasSQm/lPux86pMgTY5EYT66JNplMqKA43e4Dx
1fzLSRQvnFpENcFcyDOMmkqJdzekeibKiZzHlqAru7NxszBqaBpah/KeZEBYjIoJA7RC3OLVfiyr
L8OsskVLrJMuQrcnH8UK1VC2qVWJ5AaAxGEry1m48FjCbjcqwzgHsTTOkzvcvDjqt4PpYb+NjDPD
M3fRuhne73wcMOa1wOHzQkPsrRm3m6wmuz4T0UuRJLxvXnbR6vK9mzztmuvJqfBHteenrJehIWl/
TNzfWrT/+kLW+8rIj9MAsd3AvO9UGse2gaqawQjjlUXX2uTb7rGXxZcR2AXxBMbPbVO82WEdseS1
wzIBGBAIjwcFu/o4JGWEI466zMHa1VCf5Zzzowab9WJnAoq2TtPUn/qWna3RJgd9Hr/xt6oBcpbD
YInZWUNfhO2rL4tgEZIFa6+E/+PfDHrerQGohSGOYPZ9DBKeXR0w/WyyiOB47J9KGkJD8rlpwI8Z
WluzMlFay7OpkXefhp0N1GHqsRhEDbGBNoYVTkyjBBswYBk2kx8TT0dluquuaXchjsHcGelSfvGK
f/3QLXqvugWc4NIkp8AvWI+19qRVPZgNijUghkWievcp4vF772Bo01vhlhtlndvW3tiBRmIdtKWY
O2eMNfPZJ00MT2a/c934YMTA342vQYmTJbiKR/Xc5dndajw0WSzLNQ/CvIz+anq1M+OfI5uz1Pqz
6TN90dnKhaxAHrv7NnfvIWpUNZWnbIpOmn1I3eE1M81/vXL+NUzFKs67NvBMy726WnDAG3CODfM0
mubV5qBUFv8CbhBr7pID8KbXWL7H+ty3wXdXBI8MmpcPd3K0MNvnL4EZfGPQemqpIupdUOOQcML5
5BlEKPWAKuPiMApn45T+2mXBLOjX8BmLdABXPCwj1mtG1chouGRZiOUBnamYWaWG9hJJ+1KqYzjM
KUO168f27qN4x1BbIn18bgHQGnimCzxdkdxXYGMNwz2ObYm2CaiyK5d6iB83TzUmtYhYevznh82f
Kjm42VAeUuIJxIeMz4nMU98wfwjmJvOO1UtC5yOGo9Up4b0qeCiBM6caIdKIVPunkwEv0uhn4jLM
a/vXLdJTDfV38GgtMqn6bQgZGOCsm2MkAtZsDDbAZ6ebJFNTTem76gPIcuF0NCt/W81rTjuP+G1t
k/I0GSWqHOKcl0BzIhmeBOO9y08i/iWqDb4sgm3Jpwfav8Gnis3rWeXlkjsQ8bXhkUyoAegWKbbM
orOdWXqKftYp1iYHWbKGuaO7xXkcae5opPFdeFgzdd+YtVEgO+O0wK/O1GBq77b94xGqDIP5MG7t
VIVQHiLgYlEoQnyroCebSH9IRlctLs6iKXG/I1PkH4VNotWaiAnVDR0kXFrvts6dbeXIc7AYo/xq
OfnBt71NFYRvkVG+VHF8aKb8R2u4hQuoV4VgqyfQfGAO9MJlT0Mf/ILEFA3WOIVS30c6bU4KfduN
7qbEkaklv01Xn8hBHcacjogPY07MFFwOAgumLDnVJgz7iD+PJo+Wxl7IDmBiCACb+FLmbm2vXDbo
TMKJ5pzD0jvrnvPISxcS+IiH2SXODBGMZnAjJQGS4IV/6q2vhIdpWAEM8oe3lLSVzbewRm+rZipo
5D1V/J7fmsfEApqfUyQVu69jyEtkXObqDtpEvPOtJ6zbO7uja3RY2h4UWLbsLCY+QDzxgq/Va18r
zdyYpNSYYS1KKAUm9ZHiFvgt8HP6J0gpMkrdKIyY+V9oF1/VxIWv9dzvk3udjwY2ZvVhHXgV/568
ujym8lQdNMd+K/Ascaq4YYIp2ctCxAIqOzBO7KfpMALAdcLvwHX3BgcBAupEmNLmBAXaZcDmq1PY
H9lcPjXiX2Hvtf4aD78O4ZyaN1Hm7UqLcIjGB6fy/UXKahDqULgcguPzUPPgpvZfFzf6sqBlorPs
115YZ1fTbjmcXynYsVFm466UnTNxInoTDNmbYkNZ2dMaBwQndx8rcko6R4tsYpfFNvS4l2Z3XLEP
h3KnS511OW8fCVKWT78xQrI+DW/4f249uqrkKpi+C8KXZRPBIeNCcU6JVv5LPMbzEzv7sbMX3FfO
SLMT9GXF69JMatZmug0BK7N1tugCOw1CvZGhCLv6mhk3vfTBkkuTKYC/KAKyfxYJ2JRdBiKm4eWb
iuUtttUTXmfDr3YNML2iqk+JYV7LgAEKBwh3Qn3nOFjvxhhFk0DtRid4++QxJWf8S8LP+XRSqsD6
+kMwy3TpYjFjMigFg2qQhtxwt7Y4JEH8MIz+zyi0vdSns2iunaPf6wgkthx1LD1/LMz7CvZWGGIV
H6uT5EjYAaaMFY0bqc5oZTatw20O8WzNq2/H5Hbi1Sfs7B3zpYN07XKbUQpEDoKftSqHQ6ZxQq//
jNwCg2ZgsISPTdoim5+zOd4p9NQes2CQveGU+whdQlGniJSDHQHxI/njMuqPTW2Dd31jEb1VxLHi
olmYVbNpRbLVYfdpw0dtsktiA6VR6N5qCQMT6zKVeGNsvAbAtZvvgBsDE+9kfqL0oeGSSSIebmn1
0tuVzvDNwQXL79nksw43oqIOVDj71sElzyUrQXI46V13qNwATVDiXTbM/hlwxM6DhRNezPFNND9e
ckr6Fjxn9hSbJYwHnglVRNFfiHrtLSyr3IrAvmJhWtFQbWITDox0ozn+QpGNaa3+1DJviuYnqPtt
Q5Erxmw5uO8DPw5GcbaJGIyjVdx+15wGjWjg4f5iCJKeEGca8lStdLmLucxwlNewlKXEaTb2j4Eg
NnJ/zPXRUPSLtZWHxMIT6UJyR0aNyeRzYvMwLR3pk15uoK9YILZnc1+BSYyC8aZ9+F25Mmm0dA0g
jBmfuQVJwU6ezdqDAaux6NLJDH6F8KPM/wZs+7lp7RJOfvDI8dY/OL8+qdhBD3fOxHpWI+SMpO7A
ET+x7J84JB09L9syhke2Z75VxJtc/mZEeewCqnf722gfLp9aoGXLsLZxyMcbnCIwYveCEGcDyKfn
vXcytWxjYuOI2wnrQ8odZirtisFyFfBuuWz2cskzWpK888lUstd3jXJl2dCnebPIiCuenBNBs9D5
MWB/jvVb5bgwmtWu4mdGBcVDor8HZv3ZT/EJBgxvMEcc9uER1ejs4rc5z9aaAfvvSBdjblk7T1sN
akuGAbcI/9N/TdUFf+XC5OUl3h9mwKU2FftpVg2iPmAAyjIzRDcpxpcpbg6mlcGN69fMtFeWIlLA
LaRyKCE0jZrZ0SX5QpDvMLk4eDgSWzjoRMMOxolLdKB1Eo9nqwPAGMphPeg0KJCX9KBlGGV+x017
SorqMkc5ehcZBQxcoL8UI2xhUwNv+Vd61Kv67lbG7iLhLYh1i0hCu0wowxwB8nPxLiL11srkqaKl
ru/8p9KgikzRWoglPfEcQF7TMjEYkXM616A2KDARXrjJa0CjNDnrpDMdEgAmKyKmF4wkvy1HLUZE
QctbCxzeEegmiY6iw+6D6hG2sDyUq5WjURyc8w1IbigafLkv2v4eqC/PXqMbP6Smbh37DA/nRGcl
Nx2AoYn9MuMUbk/DP8vWd53DARACk4IBqQT6dhkRsQBySQ1kWPAcdJfKvgfugPsSw27pXCNS9LlL
Y1zAbi1Kq2NdhZuk2SvrpwOnnIgBFB8ankNYTqZXn/r5FEClO0luvKU3ayYCz0zld0wMxSaI59pn
fk3JTTw32pT0pqSguzRE+bphVkFYSzw3Ktg0bsxHgznTzjktIc00kFw5Qcx5V3IdzTd+0g8lsQdR
+at1eGPD+GkEmOSNt0676e1LFR2V9ahIwgwy/SpJmQxyWKK+L/p2jsK9W9NEsJGqO+1F6pBtEOlw
0y3EgKIFeCv2iAX1wDjI/tKzFeZAVBjUemBEkxp0uH2Jx+EFTyAbyX1qnWqJp/M18hAiHYhfSy2Z
9magf8RDt3R4/M3Wrl5IGG7+NjB7oiqMpMRLQmK2JHnoBxBVBIQsmR3ie8lIT+PBzvlB0tDSUQjZ
XZjYetqdOg/EBZzoD80Yt8NIPEJjn+v8mCX0Uzyh3oaXsY78nW75x8H2F12n3mILeEXI2TKAUIkL
lLfJaYKLDqI6KtdxgpY7XvR5Cx24ApWYemgPJZoQUJD6a49GsUSnblc9u8mn8JobpnxEZ+8rKcav
jjh7UhVrFwJ2bvSwMeVxUCHPV/QTm5IV81ogT8esZla61whZNK9Nsm56lGg2pgqknlDJMgtZhDXo
/CoqaG0P/K+WopVMy0AHrxPrNfeeta5bMWcacMZmangazaeYGyEUp7w1thLDhDeoY9w0Hk0kgAJ8
c4E5bKFaXCMsPjWXnTHku4xOHLtg1ziQn7mMY7piqH/Op0tbNjCt1DqMiw9h19hcCR0STQHOghMW
W76C9OzWBKGqVc9eWvNiKtS4MyhwRDFtIV+MEo8fri+pvQbQlAFELUGZ8QQh2U4/DoCKgC1G/Gph
8UrrhKkHHEqNth3AA2pGpcDXEQ1o047uTWXd2thdJ5jd2+A88RBEASVkyYQVLBiRaZNohNvFoAcV
kjOvlDhwRsecbROUTvmnWChCQLlzJWvQsEw+W/B1MeRpS8PhIT29z0OcBki+SVLPC44tG+mu+LS6
uxs8dDtZuHhtLHZyDoKs15BHSHvowNAoKnPFTwEGhbkjwLPe5TrTLibJ2VGFOP/vRUsct1xotNKV
NH3Jii4DWrn8rHw3PRYj7T1dDnMbKyr6qD/wDJMYU2BhhfZXUzkoBAowpqZSLHRiY6kHNwOhBQgY
qWSfDQ+1djb3XKPdPHiaPGnj8m4VRFmrQ5UJyEzPHAINqlQ4CSv7feAbCfKg/zmN9xESh7LgKOv+
emSribZL1gL35qZVNxm8FuTneWkWqZwaAL0/BXgGsZcJHgZAXmneKsVXYgGUMDBtvlX+rcGTHF9Z
KUE2mOO5co9O+0jxMKcdMmp57TVIc+SLfprygyg1Gs5ZxKcc4xFGozjdWYx+req18f5VuDAna1gq
8q0mta4Ul3ONeT8GIEzGffNrH0bQsgKPJst+m/8lyd1tboH5QjllN11dfsdnpeixoZf6p7T3pFQz
f0FbVAU0oOAkoZk/evZOMKZILywvsbnPAsY07GcZzWuLvnxO5Es1vfGPlwVPX3Y+c+0jVzlTcsDz
Xn/pYjTR7VT/FN2GIekiBT2uJRS+k3yWNSQJAayGWZprT9vUoGJrQgwpH1yXLQurm/MuFOyxiVcj
N86bWng7yxz0Rc3iKvFYmiEhbqcBB/wNpIkDJPAKDqD7fNiBI1m0A+0sQFwotyeJ2gWLEhK5rbU8
c7hlafRDxzzOYxUXocQ1KfDkWh6Lfunybg2cO2nOTiH/9EjlroG5BeQaCb+A6jdeX7Irs60+rccI
VRsqElrFSgzfoiO3Yr5W7q8Zb7rx0LT7ABJqxydkpNTXfpfmS5Y6R6aEFycvdsA7KE6iFKx4tt2/
ugDhEjPPfuGMsuk5ZaXZOVc33/6sAGGa+kOjasuE59Rr9945W/A0kvcEJinhpEpGDKlu7RhgJ0A9
BUPI+ccfr6L69cOvkZu7u0cYcxFddh3OvR4FoDS1q+SRZefvIR3q4Hn7i0JgcYOPCq1laD+D8FWj
1V5tbOuoZc8ed9es+w3wJnXGIV7xZ+afXXvLvFOP1zIQDz1mMs18JxvihYpZmYCHwddHhFLQwkX2
Z3WEDJnoddxyJVdqy0Y044xR7cbg4XFqEOqu56yfPf6Uk5294I1kf98uXWfnTBuGt7Nwil2VfuJN
QrUIAcVqadqXW+1+tvrFMjYzrQgXst/O0gP3CFB7nyf8fLRruqccmJpM39niPSU4Q5DKF4nFBwzj
ufzo/EdhvU7otsYp1M9+fpH2oXBeS+q8ulUFeWvEBYIHheIzjfWW9oGccFTwkchNLHFUQnGFvrv1
SDVE5AcsRJB1+U/XMdas3AVBICyztH9/2zyrQTFlAHgZSdWv84CaA68FGQf4AJo+YMQrNUU1QDua
m8CMxr8aZCrNj58mv9pTriWlvSBBsZZthYnwSOlhBKGz2sT1b8berJuHIZwARowcJnXT1m8M8obL
y4Hs3V8NRig8boPmMdRQv9lRMnzlSocP3CAANJpFeJOTC/MSTFubPmTACuufW0Tjfhbi1WmoUqZF
XvKIsuqEigv0pPIcxT+dznowPRz9JjFHyvrV7vad+WjUryjvYQA5mo1V/mmMq54uu8ZgToUfAHak
nrx3PDAa/htp7W3CiG3rlDifcvsQ5ysufV9/UHRdfgXl12h9CU6xdb2KGDY2OtM52KvphxZi4nM+
DUKmoPfZmRPwif8x3LjWvYsvKsGdNkDjXHloYvmz7n9b/nWKLgrzIUP3Keae+hToXBrSnVGibAOY
8kw8RelLbT7AsCz/C7hJwDQ0+Wb1iiq1wX0Lpn1YsveBcu69SZ1TMJXIn2zZOfiE/VU6V/J67Dl0
do4vcfITV/SHsVn3uHmHxTgXxLPrSxT9bYRx2I0iQOn5yepxwq75jx7cMqr99J3M3ibvHTg54ROw
+5IL/dCT7x0oeaEglm0GY90/9z24RZyZdYQIW5wMp8TV/VEG56ZJV271opD8xmcOyIuqfc4Y2+Pf
XWjiMImJi+SjCn9QHuaVxMWr2VCLwCfJEa3IP63qH9N1x6IhRIabGGdQzkEa50eRQwf58u1/o3F1
iEE3ZEO+O6JgPb6K6Ex4s+93RnlMW5p/PVCxaCtiTfEqzNNJbV2XHUEIHQl2JUMV38B68ir3+Fyb
4iX6SM1TE5396cch1M1NBK/Bm06leSvFmbpYi4+ZMzBZr0i7OHh1O+9nHPm3k5vZPutYggP64ZmU
robkWgQfwLNpyXRtVvov6R9d3q3y3bDw+x1Ha+X4R4jZ3YHBrBz35vjDztvVlhkMGGMPQP/hG+1B
J4+eAojm5NStkK8Sg5gJQOxsOqcAmnoFQuBJSjKXbCCi4KUJX8ZvWT/8KXsSkJcK7ZAxBWOiuLTU
LfQQLoogvhU09gziEa07ZNkSd2GqbiS8AkzOCTYBwk7UWPjbATwVzdLqWVfP2ayeso17Vflp0jaN
sy+6f7F56EymPHcjfRucd+2zYtnXnHdLXAVjEfnI89e27hZNR6HMumGmwH45i23Omni7rF9jYu5C
RyoPcv+uq3c3u+QRw4PAXGo4TGx9ZfqY5wd4lOOcjQAZYdTtutPbhc4DPtLo2DgJ469K310Kj/V+
IvI7M7MAx9jnzlikFgaje9MeGhaNbCLRZsGwcC6EUzhSDumrjmIY1XMZcEkyWu0K+SaHmyhehX2b
vIMzXfT0kYhLfA/K57L+S1sEjeiLzm1FGqii4s02ae+ID/yZhgrKOUhgFqSrG2pBd1Z4zPCfael7
EF3i6jWGg+0THdPLD9V6F8V4UQGzdri4NeMWYqzum2NbL3lzfyggyscN53BycEOIFoxbwq9/J1yV
0/DZMzPnaLrwR/R0y9w6WrAyGJIO5t7kKJTd9eLTRyQsyz8a13hQuO+MCkuCX549kmkCq9IbixGy
VFr/aIKct/3SVvch/Ovdt8iLkb0AXtQL19lWzo69mofARS3MXRT7li1mAxS1B+0c77X07Pd/Vrwv
uEIc6qwS0jC4C8AyZumjL/YZ8wQ7/fKYTtY3kXEOfMtZfET1r5Q/AeMQtzJZ92+4Ggw6DCuMWcu5
2Ha6kjPpBWkZ56hBLXKbvaF/NtHBNK76cNDqX8e+1nDhKEPI72P2APi2zoN+K3yQ1IgLBQSxkmZs
TlrmwtQ9ao7mm3omxtbWH1KJBjyNPapjryPO7BoR/phMKZo6p0bBEtRz6pkuTmQsnZom539p8+sw
se+Bzrjaw4HuE5BNNIGU9/ey/IYMnzJoNtlL7BzkZq3HZfnwKrlUwVcxnWcvl4c4ZhvoPZSVo4d0
BtC9Ill0T3bJ5bAvwptOsMrFpOwCXCdStsws8JolcDAuEvp7B3EMlVp246/5XXFWbLZNeozbe4Ix
vK2AF2sXPlELWSRBO25+0sJaS15rJGmr0oPtYA87uKWQk5OVDAT65U/NcTvlmC3YeHY/HjV+Zo/M
ZP4nbnvTh21BxNSe6oJGOPMtxU2sIxlx3XOEtDcJlA0vaebDELkS9+zFL1P3r6lAtWHZwubW8Bwm
EU5p+VPPrrFDLoSxuxUukiIiqu4C0VLppeTJN37YxH4biPAJrVFp8BK2H1XirSqXWhmDfPJ84k2t
TY+Zo2ULkccAlRxksoCcHZJzAtYJ2BSp1j0bvm8DdnWSf0ucTK67iqd/dUJGkv8TVsZqwOJUzO1I
QPiVtvIy4jVsaCvMViT+VgpAvV2RD8iYgMXmTsJ3dbiYOtbBWrD11GiNoELRJHLC2GEdhP7GIKyu
OB651BPY76P+KpGS9EJf+6m5Zj7sVNdVbn9YKND8ZlK2zH7Z0dTPVv0sk0tqXWxGcGFj7ePGfypQ
Nd0gWJY2vL3XKKJTJn9rvBN5NJICSDMekW7UCU7JiN6UZWsbWsSYlBLGnMt/Dui0ZKub8hISgIiR
XAfuS5M4sWjFU8fKks+RWYrdPK4bR8GHLSPkcptTigUo9Cc1Ppzyt2NJ7x6B+ySsgylO80VSt1Tn
rGLvMHjvGgCcYmXhWQIMkKMLrTQStGFN0WuwdGjm0ZNmqfP3iIoglyfpkZdYtkf6sJiehvY9IqJg
XUEEOUhzqbmv5Am0FNHj6QnJfol+hcNy11av9njtRuKsuxLXVYHKDZrkE+dPV7ELwe9AduPbkQnx
w4iy6JVEzuFR046XrryMAjc9sNlNbq/j8EqjtpFty2Yd0YbQ7EuNIfi6CE6Qk6cUEy+R1ZXQN522
Dutd2xwFjx/5PR/MnJw4BncN75yX/1nNmkuNjTAjBTqdtZ3kSEmECYhdTykfTdDv/fik+rdsBNoz
J2P8LzM5mgZjzp4hPFFFA7W3wy9g5X8jH7Env4u5W5GWJQS7HMaQdmdyDN8NZHvdnvEDEoOsGvzj
6zA4meoQiJ+p/XL9S1D/eMg6iMpu/pWK57wimtwRzrDJrRGW5zFjoTtZigJK4nzCeVfZUQrOBc91
9BXnz4FzMIMTn6YoD21zj4LNlG0b858OCBeebg2ddqQNJsfx5/CpxPLb1NaUJQzFgbGHCk5lc/TG
Ld2YPQIsyFp4isjHHN9NarFCiFmk8NK9/TwbaoB2GLfWeJEJC0n/COZ48U674cIpiRCQnZ12dK3m
6Xbg/pQrMGJ+sawBhlhvKEgxbQMZmsUmMlfzGEibf+bef1ZA6EIm+adAB/ICBXZTN0/wwCwuLa7g
ZIkGyzfBiR1Q8Ai6mDEcXhOg3wwgToaxj8tNzHuG5x4rDrnW9MhPytmmJNEvlx1qvA61fmkly2Fu
FWRNiclYcUFw8jLx+q+qnEfBSjTHOrrHGRuL/TBttWI1viCYhd/siXGR0Q2K2I7BYhIbm8JTbsFV
UPyPpPPabRWNovATIdHLrQFj3EvikhuUSjPFdHj6+TgjjaKZcyaJjf+y99qr/Hstpk0wfAHDDmJ1
79DGAApkI4Epu6TZ1ub7lFzYOixROm8GlLxhSJWssIQrIjTfE9oxFJN5sZ8yl1EfBhZaslJN+lgb
iGV8A9TJkFKd0m8GudPnAH7JaEo7y8160jdWcuPXlDLN1DYel0V0Bq0jtus5I6BmQOrKumaHG06Z
YNvsv7jrAOO+oaPNjtSEi0Lqxf6VIEfVxnBh7DYZWV08+RFHUzwlACeXae3Otj4KltaHxjo+gyOT
0qbCRYeVwLuL3ktMkiIag2puDvwIs1Ot+ZSezInVeyOdeJuZ7MjgjuVeD9ZttQNGtENl20JeITYC
NQSCtsxjOWJXzoSCGwryWT0dIcBL9VYwQNcdesonExJH+egVzNrdIIY+ua6aT0wiF2FFu4jH67It
dzzfm0X6pIH7lsM5UdZAzYxwUQc6FYgNFHnamswLQkcmI0VyemHJe6/x4qLiUDiIIDoy2bHVb3pV
QnR5mnwfnys1lPAXwM6yx3qNf2KHGJtRxbiEy2eWjty4NeeTAY/RpmFh7De+FQ8QHSTsFlFrqDst
+Nk4cfhYwKnYwCIqX2Q+ObnvxAXzKES8hQ1bxReZWTAurxAjfgqcNinn5WvO1p+RjBXUm+adj5AZ
qkp0rbIQMewRSDV26iP89uaMlEjGPBKfVqQreNLQ1Hw/aRqgSKDuh24qeHm4klAoX1sC3UDPeXuo
zQKvsWwc+Pl+gZOV3qNdhBf1FmKMvM1GSFEkB+yDHisyF4zWiFZ16c+mXUTykSqDrDDcVP27SSnA
XKtexQ/cKNiIk0/aMECCmFFAOYTv9veWHFTTGyuU6EsMYkJgRm1+JQFkKaxdzYVJIqyKU6RfPVcI
NF+mh6Q7gG2J8ySWzdg6rdTo8FLhBJ8JFqYhCCP20OoZryk2BxGIiknnijBA7FBGTDtJfYj+PVe4
TOEZHLJKfaxT2SQplWt+oIwnOxp6LB+0RBMfOUo2q60wAGQD54KLc6n0SQfMNm8+o8E3M24bt4fL
bcLyWJSTCzcjYrmAh6C6ZcabI9RbAWjTPNXHYAM6veGDL44tA+YXYc5LTUVggx2xx9RCxF5sOacx
6bZNtmB6T9Dfc6KVq3Ymmu97zTUF5rrMns+d5EV/jO4Z1b90T0asHJun4rnTYvxX36T2IWlHfg6q
aRMKdrvFKanHP/2ow5w2XS11U8Zan1iigddqqGEpRX9hdT/5xAG/EV7L7kvEZ5zW0q/Gg5RizuhN
xPlJXqXvVcuvhvcq2IO1CbFdj1sO6iF3Ea4o74M3fFBH2D12A8BoD5hBbosEAe/whS7ZnDNIhGIG
WMvXgysBCxzLZKbsM3PgOUTlkatCK86tvuvri9juE81BQtAwO53WY7wkRdP84hjjJRsM+Znvzzm2
WrZFbBanu7baZFCUf/K18INmTPoGnDahGppzmgw0xGA6x8H8DMpwyUKXg/VLXSWoBep5A+SFR1vX
keEu4uw7Gp9Bg9sgYlT1e2o/n8YdQkP1XFeTC10BgyuRVMLyodOF0MvTOrmIcfvXKqjW5mvV9xuq
FbYpI1nwzhKul7rvNwn6JMIiJrdtPJQQ8FMa0U/A32pMTtZPPIesA/B6hBT5enld6pvR4/a8hFbM
FAauOgimCcu33TLG5qbBWiMkMYM8rW2KcDRfgi5zdA0fqQzuxs1w1zA16qVzGL4n4057rmNifp7b
jmC0n+wtx+BLX9JBBCOCGvshD5QUfqb9yfCPtqS9GO1ZxETE2HA4KFfkQqxXTK/AE+tVl65kecvd
yHGQ10D0y0b2+Jg5NRI0uMBk3JPNjMWyzmWClMm4kMFhbevPLT87LLBXUbIh4lOjrEeHC3pQepqP
YG7FSqy8/jICRC/d+JvKWGSQhGcfoDSqFM4GOt5TuXe1D/0n+mMWQllNuccfBwwM4IXgx13YPIzi
Uf/Ux/rQv9GXjxeqZVmck/bgtZEQUXzlvyPsNkCFb3ZlcRG/wu9xizQatiADzuVzTbA1D7BdEpvz
C+EDCvRcX4hU3Ov+izEXP/org46R7ia8ux/lTt6gT3XaYn498ZGCfhs/UqyZdRexlWkn9RJV7uHC
7/+FzWNiyqpSUTndb4T088xxz483iNFjFRLlg+yWizhwwJzqryr6IeGHOo1T3Xq6kqeSSbOI71wj
1WdyilE94cF1C8RbVXNH2uMb/o/YwQcXPjb4YppEoNc6CpcJ4cQtycPrES5r5hv4XIbwCx0+qBYI
LsUcwZlHTeXs8kwHAukmo19DAj/Y2TfnCpYb9XjTuXiwPgaoxEGKKm2ufAJEkZg33uE7atw5PG9j
UQ2eMfyr/V4ejJgQe6kG0S7nIdae9AX+IHn4aWAfwVco9UW10sgVUBzGPUhje+rPpcYdAII0n42y
teRr+Rszk6TsKm2OwgBDEwiWC+0Da7CNmTtMixKMuRejUy24seXLt+qYb9Ne28FIT1byN0WvdUI1
9SUZHjmIXn8HpMEyBcQ6+Rw84cj/UEAOLQkWI7G2+4CBCC3HsOwXbiCQvubZ5Zq4MhWqK1wIVhOX
ePyWYmMPzh86FBUWVy9H7TyWXzFSqBm0k5gDDEYkS7hLOFpn3sNOru4QIJgFt5xp6G6VM64M9OeY
qCQ8PQRTvZdvMMizgm2ELA0Zw/OiMyNjlf7U1BKb4Y/xfF27/E7oS+WZEQLOj8TiyRtzNd5euOaB
4FE4gOMXi1nMduXZTrQVnwqsxr/szfhUN9U6OHDMNy7xEG7uCT+jQXRg8/eqXfMS83zX2H8TSyz9
UBJQmaJ/ZibD+yKFhUandRkaQMxCemOsgGGnfMPb6v5wWGZcxb+ChJMj0uzVO9UvFV/KLmrfeYsW
N1WJ2w1/CAtwwcSO5OIcz3AbaWHCZ4J0u6BCcswDP0M/QPsq1xYJcrg0EacKd9kDLn/H/Z51BYGo
2WcmkVGL4SpvjRPjovTtBcKsL+iH5qxu+ImEFc+FzQwh7arTyLzvNpdz9kB2MenWWP/i42USUbio
3mVy2uDcufOB/Tm+sTAkYh2f9vPK+4BznP5SvwnqeiJqif2JMO+XXBblhXupXz9YUyCFIYfST2rN
z5wKwviYPM2F/A6otRzOk9fZlCM89WBfr0z3aS3AEu2/ydU8clYX5R/I+TcNOpf0V3/sbMWrrsmC
3IEvPspV+teS5I6RyAJi1RPNpI1lwjfPVdv1S8tLFn/wzv3ugW8NSqYZWfL0pXjHPxv02m3OzScH
J+TvmVROtgfAgo3/x0L4BfAc+QDyhQmN0ZcARjD9RqZn14lHBx3dSoP+z87llYoDLnFVd/HwvAmJ
rWUL8TicqWn5XI1NvM9cbL670kbhrfCp/k5fBhsUzQ7kimMBvLmDQXUnz9R5boxdyHzFVn3zgWM4
lu/umLB3WSTEYK6gBW4BEQeSpd3Uk/amj/mFnW+NS/VNcM6Xdoy8wk18405y3SL0Gqoj7+2gn3Ce
Wxh7upNqOCeqVws+PhFYUaB5ggK7Ct0DMQbMuJZa6cQf6oM93tyQSDK7ipq9sYd6LcLT9HRHOfO+
q36rMTLqIFtjh+/qHFuH7oMDCZRpOkvnul+09/TYHjkKKOlFXGQQoht4Z0MVQ2PswhdkhlReWR8p
E9DAZlZDXnZnszNhaFhI5xcgDdG+2j/30ZVDjqNlYNfh5/Ebg8341o59j5t0ZKuX+ke36MAWuO5y
5FR/L2KxcM75d4BOo63emnfmMixdOozh35H5emOHcJzw9DFsQvmXH3EvYfyTwZjYxXvcs87yo0eg
KSywh+LVYITMB8swfA5bhHVJ+gr40Ow2RX9enhpW0BcOfzxFpN9YHhYONDCHeXrxjTsBG7skU++W
YUbNgqLcWrz+9HW3ocqWf2jW6N+YcAm/7Z29NR54G8kVwzn8aanM+ZHZXUZxAox4fV61U3a3vPgC
luElNtf0QvL0yzjMAAePmhhIUYL3YDM9yp8L9ZsfDNu9BJbAXv4PFHmGQxlBM5tbh0ftmnwQsr40
v3s/+oDf1345mDltSfUzqHn4x53c5954f90xBGrmj674Ni9PV3YgnUBq3OU3GLEoGq7h0fKNrfmu
v2OCtuIQMWEErLU1DMv2e3DHDXVJfDA85YMAeSfZE9u5rb7Bf6dH8lt6WD+s+6ViMxM9SR/dzdib
B6Q1W/Nc+BaVrfBG0fv0k63mKK70eO6KmLkYe0jDIuk72VtvGJHp7yk/Iv5KoVDQYW4MCGZw5JeW
M13UD/EDS0obs589TN97hy3A6KnnPxR6mEISKNz65Zp7YiDK27PwJGMSuR/s4s6RU/1RD7U36TE9
NH9cMQdyQt+wWeqQDqbTcVak28quctnoe1h3NsD8guk2fhyu+G2d+qV8EC/KXlUc+YdlNZzRz2zx
YHCihXruN5JtnMSlcpJ4DxfxmNqRQ5qPXdvy+o3IJttwO3uvedHVgCS9xrF1mdzOnKnf4hpY1bFs
4UrM51psF8M69sO32nG5qN8+GR/wUucXk/p0LIxvrqGX38i7WA6basUhgZ8Pf5NvOPzsYQX5ioUr
XFVICBdr+xke34M9NEunABpz6kfm0bQ48smalzmtoSf6zcKN1nv1gC8Nq4Fnpp+h4Tjy7kQFBadv
nW3BMb6mExI1m45xoZ4ax8/s3+et+CbYylbswidJc1GuztGSzt/z5u8Aizn81g/1qDqVm+yPXrQE
V7ubB+ar+z8mHafCh6dyMM75BsFphmRjUWy546Mr/W5sPzfwV12o6jbKu2VgM0lbWE7vrCCvHl+b
VbnYTp3TP5pN6pZHsHCnXbKkQIwXnIrcKhTna/yBXIgmDwRu7u2TnvbEfaguGKQ5qW+C5/KqGG26
2OV47d+b4XInQo8RtlxGaPMW0g9O8/fW/mGRuB0BKH89FwUnC1DOi+CIo+YG22rTUldhmLwPt8Mp
J4T6pDq/EwPK82FY5r65zpeDX3Aumlue2AcYlUkXyMmwww/vJ/X1R7CMt2ARFBArC9+Z+e+JxcZ6
lmtC30LTXuyj3/LjoXiWh4EZoTUedlZ7Uq+VBSIqL4W9TTGyY+Bpw8JBn36G+W8esV3UvdeOWKJ7
ujj9yRuCVgOXm8tme4MFsvX1H84dX3eiywGSuTMcrO3LfS3OE6YqwMRnigLwtyui9mzfvis7Sonw
aHyYb9kuXAmutNc+BI/rMgb1/bB24l37aFbCHjnS+9MX9+n19dn/Gfd63+8aEoxUHyaesQ+Wk8e1
SKdzEB/dxvSEaA6Gx8ASZ067xTnqi6hLLGN2MEsAdp2JJR3zCAmSJwTHpsu2nz4m3ed5d93MheaV
brDkxTZf0hky3JLOaiddImQCP3djQRahw4OR9s2TzYZX8WpYfEE2MdGHsA8UmMd78Cpn/KFyEI9z
+XCgPYMkc9AvnLjCjikvec4UYofkOqyDFZm/DtjujEGQ1eOoy4HKkPWKneobM3a3/pb2cJGdcnGx
HDvZkwi7RwGAby9OI4vW7e6mZx6/qMXdjPcV27Q19ri8TfsscWB2yT8QMbfiQWORVhv8DG39IHmZ
RXm8kMidWBzzL+HK66AZIF41wkOOkwWKBlkWuLnWDljh8dHew63oc10s5DPe7StxOS+RClXhb/we
fqDROxVXoAa4dKw92X99i0xuqWCYL3IIiOd+sddOtLk3ddW43MuxPT6+v5/XmwmThx9VfJOHIXFG
xHb8fkZDtcJAT2CPKX/z8Wl9Ah5GDuZZOwpvPsd2Oe11B80AcVFzffZ1F1Y9BwrtNicHJp4iBQSG
7Kof/DCmGL4apjqueSIryEEZKj8CP6aQmU5YsrSLSvJu4RHIY/HCkH1BJbMngdcl0GIPh5ONw8I5
4USKEOKIFl86G3susVXmUcgUjaP7whkTRyBAu/yLVuyri+FfKAMYfjn6T3afzuYWkScoYvcHCgk+
YANO+s0WXd6WIasDS9rlaJ2elEOu5VPY+0A6DoU9Bclc0lJnc7drXA6Ck34RbLC4YMF2553ZK+vH
8hm9/ehb1Rd94rgWazgP87d2dvvQzi3gnP306IWorZ82wAm7/ohio9wQzLJN3Pnvwj/N3zNfccfs
kNbrWGKWgFRtofvMz8YF+0fZlxmqHMbBfCDKvqOauYVr9ggFeY82kvTGAxkvNW3tG6Tlc0V4rs+U
fy9lK3Mbq07oqfBRAXCn0i7pxvzXW7Keh9X5UjnOI3yubHTYB/i86W2c6b+LcQU89ftOvgLcEZsW
0T0S18LwlpuMiTnNY78oHPQHtnr0Kdht8cd4N7dclCBjLF/W9xpNnpdfs2VyLl0IvoTV2vFSPyRu
8+iSRWhPJzqLE5n2kEzPwkyVk/Fj+57OnSu843t35Gofj/IRy+vrfFNrJwSmxaL/Vi9s5RVkd2oF
SitP+Zkuwpbdh8jhRJ2aUMvc5HJulOuH/pZ86Y/oMI8dQy5M4zw4qi+dC4r4xhkBO476tryNR+tT
PDBE4FXiLLEUvGYtXnjw4oHBEuuZ3yOdqOjibf2dr/TFOtrxLt5veHduVKdZD+tmcYQAuPy17NpR
DxwnndvtCscgMc1+GovPdslKli+Cj+3WPt/Nv8W8GzyE5EvZiQ4jCPW75iJcJStwgH/gAWfXoXLz
q3hgKPYlv2U2O9TB9sh947rZt0vrA79oZc2Uc9Pf5WXKC5nmQQIwUbu1dlR7OyoqYaet0ah9z4/f
+JBBi9BdHxgf1Fs8YHbTGogAzqFvePAAuP/OI/CSOh9Vm/GHlbnoV/2Sh21T4yxa74zHME77y7n1
gpGwT06QyRfH6ItWOfPbI97lR9yN+9W+cY13CoXEFX4Vj3wYG87zymRUTdtB3aGyVx2GPZyq2Cqa
W/UY+liT74OVcKUIf3rAb/fnZrY0m+dwsAQdyu53KgPL0/kc4n4Tb4stJXZxf37Rza4lW1pDW9la
cye0Fy9MVjQXOhKzt+X4E9tlAfrT6kOy7RPr/NJdJWUDZMILj5xViiUfeDUDEDWEeBWVmcEQMx4Q
e8Bn7gYAX1MlhTiJH+OIhVZVJY0j9YbfmPhCxHpDEJJe+wQFMu+LsAsyZuwcm8BxitudoQ2Qc0Rt
/SIi8RChSw4LkXK6msQDfPvpNWzNBOyBgLWPUrGmw/9f2l85j/BgivoE1cJ4QN3zG1kZ5lwmX6yy
JhhUCuh0NM69LMINt3sZ6Evoox09roqtGcxEmyTZPEtGIVnfMf9RyutTLDpPTTD0fqpq4aMnWNV6
rG3QPg8TcZtC3TmDrqkbRaVXiV9QFiJ5dpRSoaRLrS4iQIQWIjXm6D1NjLuGjMjQCmDuCekCe3l0
2oHFJ2HJwVKr0blFhtghsEaf+u/fKqX7M4xnv1FfUrCNq49AzX+7KI0w+6Mcb1+aXygyB62hxMvX
CPZVW7m+MZVjW4/hpq0D9r8RKbx/2Ok2sV7IvuqhOheVkeJLPGkYMO+UJ+KK3tJv3WQaSJCYzxhW
jdUuU6aS13JET02g8TWWhuonKKt3Q+2ra5YzHipS4+s1qTLAnAC03Q09h0A19Y6UPstN3QFPigZz
pSnrGK+Im6gqvBFHeXt2ymN6E73oIZlshpUmrodSgdA42yt0ueDr/ZN7XG64VSR+YBGNL3y5BLLF
mn42Xx4hJ6JcMUPN4q3rdgAloDfe02DdldB0qi92hySq2j4JXik8YxJCqgK4yjCMR1A3IUWkYqMn
OaPTBIxswuSgiYjqmxatViGY6klSemzmdG2pq/nopmI6rQyR9R7iOKq3cBSN0bwOCbbPk/TaquSV
hdZ0zKsAl6QSOgO5jedxjpX99+WVEoeXQz1XITygMsL/vjSela+TpBoW1Rr1Ez4b899JsyFQlb68
SI7zfUd3/kpHaYUfyzaoVTr0Ce2OlTIfSyB1WjNu+awoeinYMUBx81cU+GWYYZQOwYwzXpWijTl/
YyiKhxLvZleAL1BL0H7njfXvS0k8w+w6Aj1J6VKI/kyWNbWXgNZKUmo60l3nu1VvpB1qKBohKcAh
rbVqoJoU885AAt0KmbA1xb2p1fYY4424VBUAlbjKCWxL5d+aRYfATGbIK0WUqRaoxSjFxkExMK7E
Bjuo6vcQekY2lPEGOxIddvmVJcyM14oxdUlD4T4khjcIhfQmJnvSzpj8U6PhsQ4SE/Fa5ZWZGJgx
YloGFBvNIH2DNzTpH2XTS/d67CKfhKbE7UTztY50cHWzRB2C2s/cqzqmTcL8DVU0e/T3FH1KlTg5
fjHuazDWyN9L9OgGibavImNsMNxqEQbGELTthiCHmPoqw5igR2VE1J25081XyCJOhN2zjPFAL+rj
q9K0rV5HjJBR2MRSA3FWZ7iiYMGBLCn5y2Sht8W6STZqiiR/mJ4mXBEOWzXFebxUEig5ROBIpSZu
lNjKtmNVfArK65xVQLxVRiCcHA6HiKRVmD/PQ9cx2jYUHaQimS0glXirCPI5KJhwBDIkkQqS5Yas
LAPAqAjbeDtZG7jKU249MShM4202/6GicEE2uQ7pkhNTjINiO+TxPQ8gcBdSj7Xu/EcV5GLIUG2i
OvoQyXYQVe/ZYHZrLIs+WpF9HWGSv67i9k2I6ujY9VDXovp5xrk+OlZhHB/zYbS2rQitSEsRLGBB
GlVKc8H1eliZwXgaZPmKQwBi6DA8GZKFyHP0ny1gMJcRPWsKuUpwWoMP59VPD/zhb3EgRqdUQtVS
BvCy8JxPONdbyg9DxSHyGV257gQfw/nxhAirXQ09jiOwN3m06zEzKjSPjL7jUiOFdpznN0UDLbSN
PVnlQyyRGMLkOfz7MpG24XfB+E5GUXYwJWy3os7aVC+NgzodIdISQECJ0KHFyerhGyly4k8t8bH9
M30LIi5EQjLb7/HZUYXLEgp9uXJZG7EWr81wgodxbbRndUAXQ9qxAJ4z4OjYwbE0MDY7PyElyqVQ
IGRBgqtJb1xGuNIkWISQ9Blg87V8SRl5RbHmmUVrrHt1/JM4Gs+JOYWrZvTLllYMu0Q0Jynsg7i9
Ps0rUtfBdPFeApaL7Fd2L/PPUoD+jaG4mKzjCgcIAOWdir9m8Z7mvhIDcMjYtMX1vWnEGatLmyP2
oh0SRrzAK9zauV6wKT9Lwx4TuGQOKr3grZmiuAQ/Z6KXpjtSF0qZ23ClZFsr8DH06pRjotkyF8cA
21qQluShRQBHX73C9vtqoSTAK2fOszB+WgOnd49toSrewBTdZHKnN1e8u/kILhDxIMhJDH2YusBc
xM308IK/BuCejV+QGSNPEb5j3EQVjELPebfKbkbIGGUjmYkrJpUbJO0DhzdHooWTYNAX1ej39V+k
G44ccGNroSviUDhEoTNY9aF+otPOYdAwg2bnQbrQl6aZHpVn4GnPZik1oif9pE/8i4tq28jZztIQ
/4qv+4B1w3Mgz5Bwt0CsfaNUG7jQyqVqRLiqLEatOZYBoyVMhX5ejTUD0hoaBRJxsEFbCH3sm2bA
3CvbvWLpIlf5uh4ntyc03pUtJFtJsh9EbJVHYz3bDYgabpplT3vVtiXIbqf+Cp3f5M3hmb0whXqv
x7PYBe6sktCmO3j6CKw2fnXto1Fu+RPtC1qJOn6rmJJav7qxb+h+IkbmHpJLNV+lAs9Aik4jVV5T
vi54/87RrAL+NA3l79gyhscc7gl8ET5PdQSKX0JZK9/Fvn1/5UzryUA2hIxQHY5YEuOdJ3wgjVgP
pd/VRevlPUSwgpCwSrcTBsu5KmO/1sL1iVwxq36SvsMhEJTQDG6ddXlyZmcctWaKbyrDSgsunET1
BtUpopoWBOURyBKG+IWGi2S3LHVtU7SnEJoCo3dT3qrQmcLIyyURf7ZLngPi0k3N4sckQ7fiU48w
6ySXG1V/ha88NsH1Z1VTIrwnkxsjmWqORbAJyJmIdnr4gJEsj8taZwUhhvWg/qekAUf7/OOZHpPh
pI0MMNvB+SMPDM0PTEc8a1DWGg9Z/sSXY61o4cZ8dTCE4dRZ5qpvhXsW4xYFB4zFLRrgAti6GkiQ
Y0x0rOajMkc7hgCi8WR06QvzRycVv1Q2vSq9m/Bj8FKCBFgDSEkofgn/gBf0GQ4x/C15aRJhjZEu
hv0vM7xqXef1EfIy0anw9MHpAAEj03R0yowW6yVOJlTLMu9URpBx6kgfgMSnkS6vY0UO/jhrAHsm
o5rMiloTFCoyXNdhggb0NFgevZFdTQAHaET7+rSk10nQSaSBA99avauE3ZKiE/gFmVB5rIz3An2l
If7qSn0k29zTLfVkUUg24XcQ0qjDxM5HERYT2tHALdp8WRc87lxZZrmyNSWu63kk0f2wGE0NFeSH
OSOSEeRlMuHMvyI68FV3uZbtiRaViLtWxjQr+eirrxZLgDyD3J8d1eQkp9kxBUZGPS4Ny4DXFeMq
FIDaTeR1q8RyTBBSOMUsJo3GRZIBU1+Sn1S9S/Cgg2nOR/q6xJAV8hFzo+F7No+MB9XOFOwMOJ1z
dBIS2a/yZ5vCSmYUT3UPSW9vxFesz8vmQVHzDH4VEMmEeG64asHnwHZDODT5aky4I87bAZ5t5zDf
4wfF48Rt3FYwWGjM2f5k5pTCz0M3MkJW1IlBUBKMwUUFCdZyGu6SfFNC7uLpayIgCKgONXobbnXW
PjtuaB+C9RvIK4GLF099sYLJKYOT9N9afbDM64jEsXRzlVBl+A3VrVV8WNzIhAt34vzt0DgEeItv
Erb+E0ZDMaDQZYAerqHFSPDbDf/ZbKtrfmoDmyuuG7tFCYIdgciSM6D8weE1Cfjs88bmUaZ6cqF/
XVMUlRduYVQS62ZYzv7X6Q6Tm6ij5d0NI2hou+q6ix6/KDPuhoBGj/lxh9CMyZ/52UteWe6y8la0
vyFPvtDWtRFCIuqW9C0jLHIa4hKKLdsrZlgXpV+JchPxWNPm+0O+FeN5aOF2S4sQ1CVMIBfg4Tdl
S0mieTlb7SMvEHrPD4VUwQzKhHXVI2SQyAehqq1HZArwz/AtyRGczeJLjoHAOMXlumP1KrS5ZfWi
AElggT7S1618fbwg6IbEA4y80kC4i4SEMoIfBMxT+oDD8rfh+JgIC8FwnN8PY9rI383hLCKvlEt3
QHKnKGSj4MVnSRcx3aWah7yytxhM8h/lhTPTRO9fHUQdy12naDYVU3FM+0h5wbMYQCR9ORKV7ljv
lWKXW+TbwxDrf4vup7N+Wv0k6m8Ns/tkFk2IdgySxkQqPmjzhpzOL+ldfD6XE7C3nvsWkXfDW5a8
qWJla1zTVuxNwQ+JrIuC7UHN7av6mwo8X3xbzduQI6pAydZZfxK0oyyYCUpKumb6OpbOT5TsE3HT
tLua61hike0y1ZNrmNjyTe2+4+4nzz8rZW/ywal7A1JNxMAvR2MKoS0nByh84GiBzxU7i+Qz/OWN
U4EUA6UUdB5N2siqBzWpJ3mq7FYiV6ghYiTXOo0O33tjvLS1lG7ksXOSLF3WXynzaFn5TGaWIrdh
HSjLQj08i7NYeUPuWeNKVlDULdV+w6WUodK0UJnSqS9k8G7gXSPGBs6EcgjbwegfMnDHLIwf8UhS
2FlQT5GsutibkaOluZoornTNXHbsMfTyhgaNHikzoRJCAyrKeA2D8BeySqs/pdqhG3ZFTzlAQp9Y
Xybm7ZsMZwgsk4EH8A1rfQkTetwZ1eiNqDPIcDjLCUhBRiIeM5j1GZZ1GGuK6yd09QFxLbZNMRqM
vL+oxmzPhuCP4w1p/AhVgBABQdxG0ZWEhMY6h8/fivWvQu2yEPAMr12W/7biwwzrXSX9idhnSPG2
gqVdfnfjUQTHwbVHKlES/sj1L37ayEfupfinDuciRUAleBYCuJ4armh+lSc+CqFDPTUKd2zS8AB9
rmDGdeCHJuKQiu44wYOBG8l8U9QLgVgWNqXjoWs/QUamT/hAaAJFxunB5gUc1wlkz3U4Ocx7j6o7
YTVP3SlLT0IY85EBq/bXkpYHTkxTcrZA5kQhxLmQVZcWNlnDqnPkkrcTJux/5iPuK93WjMV0QgZK
OHmUdn1n0ZefCvNHRZSXU24WhzZ7H5Mz5h0VXp9EcPWrofis6WOiZ+2O8qdUpnuVkVe3s/oVYd2d
skkD3yo2ZTgQo/yCnf05Pddol4XiLLCxmu7NjA+NyqGatEcFOD1SFShhpa/LKJWjXw19P8yKdhvJ
pzhYC0j56vUL56A4CFcJ6jZtyhdYFwI29gM3KitySgikZl6COJ3NPBWYxsVXTfgNnqcXPK0RPYnE
CxBXAt8a8KNekHemoEZNd4ayOpnbzHojZN3Ng79INsHkPgwYlu3rAtVRYn4UCJs6eRusX6uiKuHQ
saZyZTzhSakMrDjQC2yIqnibEvrcOFPwK2sfVgcV0njo7VUgkySJuRXFTwFGMULOwnpoFMqh+JVT
lPYY67Xdn8WhEH+bxP9GR14wBmfGLP8n6Rer3oUkXZ5QQmpAeG24m9N7kr+PEDMKwvTIm3Qjk3qY
u1YmZVLHu5M0i0BAjolxjUr4mSb8DNl51pSHvEbBf1GRiVLrTsB/BrE/od3XewtUXJ+zWA9Y20Jw
spxRwMMPDm0YHRQG4imTvH5nvD76dDd71Fv4iCtB4ErdZgi+c9TUinDSsoOQYEwWb8OYQX6QL+V8
jT2fQD5QdDCbdw0VzFP+0cXdOB5C7JpDuAYolVri1JavGzxfbXAoREZ2EsJZ6tyIk7fhCQZUfFHy
JXG/BwrTYWoSQz8aII2QLW5Vgc/+OP5WeAWBmX13sXYW1HE+O/7K/F3mm2VVPEXWWRwQG74MgSht
rEXK24uqdaTENeeIt+WT34Y1CX1HwQNRTiFVvbyeJF8WWtxOMMgamF3jxa/CgHpJn0nxZoT4ZRwA
NRCkYGXJCdkw9YtoNUuiC0atcsgtI3ED5rbLOVRr0ZulQ/rutyQYK/3DSlw5xgmG4mmnZBfcK5Jo
1WofGddHFForo+Y3hsQTMrEfHorpKpP34p013SrgpEZZAgO3pYEC9HmGZ1lqVrPBjiiypSSF9oqQ
j2pwZAwLwdh73n5P04AFMB73blDcuu7WyXuWQKPsxfgQQcyfkJpp9OIFnMMkHFccwv9xdB7LjSNZ
FP0iRCRMAomt6D3lKEobBGUK3nt8fR/0Ymaqe7qrKBLMfObec5cBynXZPZMe02rQaS99R3u6jdyV
YMPXodawRzRF0MT7TUTDYGOePwrzNIfzYFjGFXfFohnB4EbvaDzGb/xYEkNttM89WCzltvL6pxnh
oaFkriskT7icBU9LSgyGf3aZDTbpFuW0ER614E2YIAdAUWB12ijr5BBEqz69+LlnBJPdBYNcd1Wl
+2BaDaxIinVDanNzKRgYyW2KNqeklVkHfJ8C2B/cayjaiC9V3T02V0POq4wuio51pB5mlL+yhm+d
1+49WvjwmBlzHlESkerkFOj3oKMCfiJSviwIA95F0I+j8BY45Mn8VOGXjcdOC84C34auTtQ+FlZL
TJLD0WhvfnOdq2MHmUh6nOgz1GTyuOPi4j8temPFc0UFodBWuC9GfzRwpfS8oi5jpROA5qYOSzmv
rZY9EMQTADokqLz640sDk0B1PksLH2dPtJynqoH7NCncHHxHRVguGJrtCXpIvL2PJUyOV2JYg/Yt
mG94hZeCq67Q/2yN6XyBr4OEdP1NR5PRd4+ceyphNw/7+omJ6RJOO6ehJMCj3nQ4KFX9CHwy+1AF
zSpyatbmXyVuLrjmmBGUC0LSQWdXCeBZQUqqNEt03Bl1djNOhndn8jiXveMMh0CtGGBC7SXCc0q7
BA2Cx4uvWLoogAQ94mT92pMOML0MMSliS1l/w/YbFSqEZD+iK4zPWsgxGi318iswzzL4qpN/+XzR
wwbqeDM0kmPj/musa4475t3Ze2R8SP/WiZtu9EBXzzJcTtVFzeL09he75bLswnNX96uxerXrA7+x
yxFt8MyYzrGTLmcj6mcwQ5hCYySc0Nrr52lYTsxRk1s5/KbAtru1XvcUuCiGgfpWdFq8VzEJ450h
Vp3jnySNm+2Q1EURERKLnrNqmQA/8cfEjF7NCIP6XJrFyFYAa9ViWo0o8QB7EyRAgBtbd4bYS69Q
q5qfy6eyDb2FpCfrOQGr9KU8lHHGzC3fzY91OadWcE+MfbYe238ZkAOP374Z93ZJ3A2KkuoH54Nw
9uHwK1gtqeEnGI2jAas3KZBmyP3IUjI7NcZhdDNI4H9jdk8kXkyWw46+8cHySnw3A0uCDoKw+68I
N1V6IU/9UXPfmOXdQ9bibMEMdxnglHbx/3mdamuHbEOCJYcSiUJ+lBgSRtrciOCuhT5CFGFog9M+
hQWQT/myG1JKuPdq8ECs+VRP9JsVFi+G8odx+M3qLxBWC+lqeyd2yBhiCJOTTEOAfTUxpTG3hltB
fcNMwwVaINYOopsPfb25hPNKrv9sa4R/2osPIaopv2JMAz1hgoh++Qo7z3Z4GfLjhG2DGLyRY0qF
bP/DnwqLdvfrOZ8EohQOMAocXM9u9NMjYk4pc2zQLKckfUQMyzlceiyOrou74c9xLl1QU/p+GYJJ
LKwGUT1TU0Y1Y5+T6Vio3rtPLynWCebiieSmGkNFiB2hib6s8rvMPzL3L6lQeXlME+Y8JYe9eFCw
RqfkmtTfIG4p/V5rMR90XxqXzvQZzGEo30t5gfPCKC+sDnr+rACLS5tZ3HOo16vUfTUQ0MTbUb1a
nUGku4JDMCNs9pp5HbmgJA0+ba2Rgzx0/3p7eopior52HbSH7qvqLqHzxT7qqRQvLnzIWl/44tgU
a3Q6kKW8FzN9SbtbGt/j/qdufwdBY4o93pTBsmGA0vOVZGHLnU4FmPwNycN3Prv64kTfJBKDtPlq
jHNSnAT1fhDjG5m0jeaz6Wdk1EYfidrYHXNphkhVbqwGDIvNSymp6BiX8jXhx5lmKyEuHU8eiuBF
zm9bxO+Tjk9ziWTyfodIhlxuxgjfNYnwgYX6+sZJn3J8mbyIJMH+BQvLg0YQDxfbBKBxYJEo3M8J
RbfZY+rrQCCAElDmuvAYITOSoq5GluXitwmss4cjOfF/+xI8I3K24ENH8m7FG2/01uya90YTrpOm
3ZIop2OBqJOVreW7KpjzYuKVw1koEMNkfDI+jVLI3CzhzbPw21Z8+R2uaWOEwThPh43u2fKcsw/U
y5TfPQPKuEIoHIn3UhknM8C+xlCyYJzdkcxYMSxokvhEkHCD3tT9yiy5A/JGKPNS68WqzJGKhM4Z
FvkePvouJc25CjcNhXHCqZ6jiVE0ak4SL2l3Z6xHjAnQ31kD7LWISIuH5XybsHFdYOwOdYZps3Rx
gfdKPnAOwZGAS6wuSY+Jqf3q/Wuo0mUSpRuWkk0Avq+cgEFAoyDrPR4RNTMrKVnFgLVV5bMRcG/j
KKjAAjZbu1+TvYJP1F90NiI4KvwAK3GCkZR61hh8WIYx/lXMcUlvbHgZwFSr6NuPEQXmSfE34Wed
d7qjJAivaHaDlx3HDIwSkDUGufkX/h72A77x3rufdXKPrDPo3JzTwcnWHR2CRpBvgyPDGMUyYgac
Qe8ceHRqDxcODOF4Ufj8HP0tsuHj7MgzetJJJC9edO+WRc4iCYpj4NvHyR7/plaApGdI6Il+r+zp
zYdNlBx0D2g/TXmqP1g68EFygWAAmRoEuHmFaxLv4y5Aho/3zVLWPuaNiboQUrPFvs3Ya8Y5kCOZ
1waqEQN9uynffcosfWTK2dreKScJgEgMqKNso7jUA5YSc5jc1FjvRcGOnrsnCZynjrc56zymo4Is
kfouMgQp1rliOZPcS5twh3phE4Vjt/B6yEcftRqcMCkc9YaTn4KAbLWjJ94SzNxx5AD4cvc1M1sG
GBeysZj2t0sxcGr3BMA6HkzaH55G/JTrXPRLRqV9cPIY5w/Od0uL37Hoz8CZhcLcREQ3BB6yOAs1
P1OjlHmymNV7MH86cQ873LwKWBzQpaK6tr8RiirtE6w/PrQcKgzK5JmoUXarEs/rOFSbkdXnEFbQ
SzkkCwaPUX7Igh+PkkOvzEtDeWlny4nhUhu5T7VvbM3Ge+91+661xaL03iQUXH2rI/CFQtsBrk14
zW72D5ZfuO7kRx58xtT8BtWIaKc3+Wbk08EZgVeV7gu0EHxfziFi+dSjuaKVNOuUo0buIgK7FmnK
CEgnPk4CmWjbpSHhNdqfeS6/s6hnyhZeMq8l6W0ZFjDaarl1w2TfA0IWAs0rmXuSDExCQ2M3vxpx
9D2SYZH0BQZfbMGW81R7fI7GozbeSTdaRnyy/TzJrxMA9Dw2Zd+/5uK9t/SNGLrdEDIwDZMJGymY
OS4Hg9QTDoOW690r3nI0Qk5Ifp/LPTvhnOTZGV9HCzdYT3alJKOPUZbFsiLpPXoMfU7X2Aa1Sbhf
i/qkozvXtw5Ps7VNB+xGrKEmnSnYrHUgEtPQ9C2b1ldn55FG5iCWAC7GfVQhueMfBaqBZTvA/Jgy
h6hffRvrTgDfhTohj4pVoZVLe3YxBSTi4ahTDNGEz34n+Xa0cs1wWPVHtmW3aexvLV11AqgsNgBk
mkcjLn6CjKO0Nt2TrWvnEYJmiuXWZRCmlV8VDfOUznbTFyc5jyGjsOoalrR8zw1/fFHi72MBsC1J
uJTBbxZd9XJG388Zi85r3/KVi7z6QyKcSOxHWZf7kBJGVUbBSgGYRilQTVX/PMYLSuckHOV7kwzE
kd6mtESRmS11Eyc2RaPtkH3N8rZjiulZSL7gnaXUhBpG3IL7q6q/TOA92qs5vmshCkyfv8d+RB/e
IxQdpiQYVe2UzyykftPEV4OTvHKbTaCiTWTc44YCC4tAxbCE+eWq4klg7NjyLM20tyj0YKiUdJ9/
BPQJY5V1l6pFpT37qatuNZqcTIh1bhpwE9OpN6kPvEIh9dPDnelX69J1gCNyEI01PkqF3itYRlTj
sh1Xt3aILrrfgO+NnVVAUm2pwMTKJZmbJeU/U3iTCd5YfBTUe1BtVYFx/COSPD6R9Sgze69lAEm8
fj2QuDnWr57CkQJMyMbFSMxzxCSmifpFpuerprVHbG3o/TKASObJ0nDHIglJW8al3rIhXDrOBXlg
1PvUiF43rDBuxcWmydqVhHOmxuhS8sZ7GD0o9kU98yW+fRZDfOQgv4x5IQJS3vsMKPtilwVbRIYq
u/JurMmtKnYRH0nMNguXbBX/5Qavx+fWntEfXCFQ7p8qJ1sqF54zkd4ReONxcJ6lDrRla7dAqcsQ
lbYP/VDMlVwEE2fUwlVsf41jevBYgHPLD4TxxpW1idx2XQ02H+iwIT0JJeKM2QV4T+k1W3tJ2pn3
3ELYR4ZbS6eyX6vWWXY1QmX2ss9OY61ao9vWQclsl7u8YgEXOfWlVPU24poheoBlCCmiQ34vJC40
+1+efxP6YEfDk431xrfvXjkrQP4F43XKGSnSZzRskoj/1YJjGNQnlxGcNnITJo/MCVaVpfHkFQd/
gLtp7K2s2Cj6G9JYGPfY3Y+dqZvKCcxVDLq4sYT1RTp8amOG55S4Q3sC2vje9W8EEz0FNa6GiJJn
2LjU+c5cLmfpt1DFQXGByBbnSfaVA7VyR6oKowFV228s4kLrdtpEnbMKk3ap29Sw5OeFw9ljARQA
1ZbRlUkPP7+39/rwJRz+Gqnh1HXXrcMGvmOZGoQsEXC5+vbBsMVR6P0pRSSkmh5X2Bydme2iul25
NCTtrOOwp5VjtowU+U4HmERyJBga0w4Ss6HUN/hTi3ggQU4t8nZauiGe2E4AkiNUYu5/27VETWFS
0/A7LEM2w7F6DtDaDeANoHjbkB69H79n4L1tS1Y/BDxBAttbxMb7Ahq88nG84Y2TlTXbap8Lk0YR
8Q9JXLSaLF4La9Mz4GgD7ieM3XX8ObjGd2vz6Sg6Nbv+CBENaSzzcNlfEoSd+tSD9dvq5LzZA3gE
lqKCLVnrdA+D7kGE6lyQUaajcyaUVTagubjCzdT5ILHnoKNwbvOXtPLYy7EkmmZaRI6EGnesyxzW
A9KAlbwmdyyoZhAXKqeBESBmK5TokUDUmVqgZRtAP93em8KzMAgaiUiIMBBUIofnNbX5tKxZ/Gkt
mtEpuZhmcTfglMHqZHvZnnygEtEEPYMlNfGeCNocUqJ+kjun48Jq4+9czYbARL6YtNeRkIt2Fh8I
gwBgglDp7jOGIWaCLFBHgGxye7ChmDDP+DjvMW5N/kB8jL7yLbITtGTvSt7+rg6PoMK3dc/+3Lja
YCj7+xh9NQ2WmWkkBckkQqTegLzmVsrNT2GnuL/JMEFNk+I4zEVHeMlnqSerykZyqEEMIyyD7KXS
bjcuATctI5ER7L9LtR3F7iLGlRY7bCEVUlF5L+nZ+p+wBuM4xc8+52ZDVxd54770AvwoGKcyScZS
UD85ukkC3Kb/PwHGmYjkK2Y3QMKX0+eO7G2ERJkDwooILcr8WrZfgnrPEn98WUGu2gvw5mFtrBtd
rqaA8U3ff9ilo/Nek89nxdEVodiuEvJiJeKpCFDPA2lxRywEloVoYl4U8Fafc6hhQVsxlRb31OQL
HeAttQptmyTkZXEAaxnNKdJ3DeGYSy9lMIFmN12wUWmMt0ijn6HTxM8YlgE4H21eC8BVYYwaPTT9
Mmg3M0CwY7G4tGHOqZwwHJoCkWzaAVOp2pshwSJIoaym2vMF2+Stu/ZzY20RepNO+lOc37MMZnLn
b4swX9QduD90ZIHBvEHnTYjdZZQlh27cz3ex1VvnqKgITlJnG6yszZGljZ+J6+/8VCyQE4d0SKhY
F53k1REoWFnpXmmPMf/SUwBJ1rzDIminP40h8QlhjHMLDZbYmixTU24tiusZ1OznchYso1bAHY6z
xvb71RB0MO5vqJt2klWSDMBVw0GYI0kqA69W/TzoF9c8WPjwy5F4KsxN2f8311pJHme2RG2RQedB
apyA1L0ivlvpuWL+SY3NXVEaKH+75slW3BvxX5pe/BalfskcrR6XcaUtrADos18e9BHWBKHoyfS/
NBSUlvGUB99m8lOVJJUzeGewr1FO+Wy8WXdH412nZgh8CNWowGeIaQQKoeFfn2MJlDiG/XXwjJUT
VAy73JPuhXvBArgpH0ry5aHz8eBK9dp7YMGkFTAkWK9McjtN4TqSjMYQVdeSnFsO8K63DmPtflYp
ldgI25MPg9i5DqJXtf0nEQkpvtFO0wPo4shgkUQBuwrpAjpAtUlswPJGLteki5HPO9aGawB5yGgp
shlb8K/WLHDH7eiBH7mmEmsqenZmOwsD33nRqE1eG082k213lujhPJ6YFVcGqkBbwwUEY26jmNtO
DApsjIaG+R6Ee+te19s570IT6Z4zV6B0jmHbBi6PmzWc/Ph9cjCvAJ4YKtayerlokl/W+wuztrdG
DcwsajYDvV1e9CAHjj4XT44a/MNKsayghCP4oc2+UJHvrNhHdYuDRyBP4Evl5GjXdcBaIAdr3OEz
FKC5kyHBwoJjfIrWqrVWNdENfdX8qy0S2wvS+MJp5dcjK9dzxFhsYKtWOkx/GLCyfeRAwhBNk6Bz
KfQMeTi2EUARa8Y0Qv9oLeLMJ+saMoCuvXhv2/0hn5zNmH6SH4vaRZ7jrJvPRzSzjzH9GtWLUmgN
2ctXZX7lnz/JjASEz5b9fqRiBP3cx0RVJFA+igj6QK1WfYTUG4VQ738pPN5FxKikxvfVBIyI2S5F
4phzTosKXBgTxqK3QY+uoyHdtwSK1LZ9sH0yViSixnHdIJnKpX8B7tGH+dEKhoOj+JdA9FbtT051
G9TsC2j7A9qPgd6ZA9zje+W6Nc+lucIScsyL9pxEHxNpLRMpywzH2Baq05D169L/Ng699a5H4crj
CLWQwYopewubHp4pd4MJvmJk6GM5l5Yk0FyJc1nHe4H4oAYkEYx7HX9QOqRnIeVrmkBj07VPC1Vq
zZKk4nPRU9DfI+eDnLD2IyzMEc57TsxyjAdEx35ncF6OA3FOpUA0WYWM7Gt4e0OLhYuyIpWY7mt4
pGnsXSIX2YmzyDt56XrQ+Bn1nTHV58ggvtZVkPXs8rknU67kqg6c8NG4Ave4YGIzDJQCdGlhhakm
Oxb0YE+RaklDaK1+HabFj8nGRk7TVzH17gKp8DF2zLWVit9SS78au0XjkTNBFupRloqX2xUAUL2V
5V79mFC+QD7XqtppJHalhCiWbX7ipjMF5Z7w0U5JDjWbqPtBZWdCtbuFRI/OKOilxkmS0ajmATa2
Uni7jB+xrH2sg+F7Y3yae53wAsnCeC2dg43FvtlZJlQoh4B2+Ry5/AnzzuaaXlKehSx8tjsGlUjY
wKeT8TmQfNFYEncNe274mG6P+8l/aK29GSN5A9W4MLOGJTvyqvoYefp+atuHlp31hlHXHFH+LOVb
bx1TTuv/uxEwXkD3fexLvzo9mtOJjT0xvfdwfzBqr9EuKQ9r2XRvYoLhlhX2cYHMwjCZ7jc021V3
ZUyyKLVvv+X22Gh4z0X6FhYu9SIpDcFfgNigYqaTkNLkF9NStZBMIK0DhWrjd70FgoM+YEyfJnYq
0ScCFbAbFBuxTg2E4xXNqg34h7CXlTaga34HaXupxVtmw3jvVjVnNBm2i9cU1aTFfkeHRtjzSGAx
YDh5r8LfZEbUxflSsKmp0HLkznPHpRt8Jy0nW7CsrX8BQlTD+itNeFVed9EYDneh864n9cFlZivT
v0yc2MMQqlKEe985VcQqhZ8hLaC9TPCS4hg3lj6cPebFsN1wUMIMFXubr5t5NXZY02EvWJznwpkj
sHIDAgQMiYUbzEibNwC3Y7dJ0j07hf6XJQ18d9ZG08Nxlra48uXAw8WonswC6Bht+AI+TLF+Y/2C
KFWTZ5BxTb3u3WE54KWFXpBQprK2A8ntLD1/lTarIEUG9xPq10ygCXm2oNhDRSiPKB7MZt0TVEYt
pjXOUw7Q2CX0bNPlUMFb/gzzraFKcPP24hgEybz42iMWJUMTIiuKE9cCOt9TypMoD+GELpSh6UXX
77badc4yGS9C/HWE0pGG+ESQAzzZcRb45O+e/lGT1+oioK7A/eRU52jFLNIPDUZgfFNpXK0lBHdK
swFF4YA0hlEFG4Qk3CUmV7mPYNictv5IFmFsvOgM3QtSznzm+ENIRBddlCfinUBVGRrDUicaJezN
i5RoPV1WGBpkw0vZBkcS0d5ibCIkzKBF4G6zm5PypvduZhO9WC5y/W2BGGhk/hpVCOWx6KnqEoPL
y9GNh/TOMRBcPexJPV1COS3SX5vb1GPFZKIMURTdaTmS0oHYW0P6NWGPljMoKvudUahJQsYcEHlF
QlVJqm0CfTjvdwX/S91ObOAJ805Tvov4uZ03hDZGfGgXBM6vfQ7wzn+l3SR3QMVfOeYNuzApQj+D
mCU1KghjHTbpexXi1IBnr15rtXEoNqFkwSQFn5e1mzh+Y83/6g4kG6NB9PeiUGfint2hBSP4b0xO
s+rQ3vjeTi/QWgWnHiltaSNSQ3HgBKzX+2il8/xMRrZF9HyWILK6xEJ2io+S0oDKv/8luWTpMgmL
eF80gGnaVgQfEbuQTKHVLdOXNgVG6ZRLgj6MGjKN6tea5Z+Tjv1Y90lLuSv63QQBINF+G+qsTvY3
9rqPxreWCcq4aXjLht2s/yBNweMWCVrvoTK1M9z3scHxQesFzjbXD2DfzVvr/PbtPvNeR04WEgQL
gukK8k0NskzjkFCCCWvBTB2IP4wW4wrxsCW5LOyYc47OmIDbgZhWJ9lb2F7xP49xvtZJjiMdppZo
srimgB6A2GjdA9fri2+xTlGj/jeODdv1cUOJhKfgNgWAkREepeTPlHG8c+daMOheqjq+6j49KlOq
Ca8iNXg5fxXgeHZtv9SC5IC/6lUO6BlYpT3blISaawG9EOEuYDTNweR+sEnPuurAK9okgspWGpSZ
mQ0hzOy3YYMGfkDEXM/rgHpbJIBx6/RVY7n3NMQsWlv1PY7jTjIlSyVTDGPwGNXwBTeMg4bKzS4l
2vWay1jzbj1lRgPoVA72m/CYwXUXI+6+06C74Kh8jRNC0/mZcxvEa6nO7cguxW3GU9NBPvCY1Gla
T+fOUVn2h8EOtkVAOxd7X7bdvrQ+B0FT2xic4doapvuKxNYtzW1rF2gN8EHF9jFmDyQL2hYXp76n
nZOxPXij+xrTuFpEFLUB0iE5+2ZPiV8tPdU+YUJZyaC+tqLbMYZfVzqYi6BfiW5A35euasJNJ62+
KHY5Uzb8OGn0r1A9+wG2ojFT0XBYvw4d8Ue1IjULiXPNKCIXJ39tslmKRsVstucVNQQAJJe61Va1
8C5iGP75WvFeKOeqZe1uQHhoiGT7m0jv5g0/KejSZhomnmwQYuyvL2YTPSKi38meMl/0lCMy0Nf6
2PHWh6hC473LM4Uqfx8pJJuGBd29IKMF/Fl70Br0mXp1CLO7M5Qbtr8/1M8ZWKtCPXEFbol2/k7r
V4t2xoK3JIwA3azuvtQOvwiqtKLZDV+sbDe/g26E5bu7RzpDv4+BrlsyCpUgXwMz3RfQ3Irmxx0+
cxN0SX2LTKI+M/9oeVAEFKR5ngCLT3wI8VFnp4RcBa0s/mkD2sjSxOgzx2VUV0KeX5xOexKe/Zy3
7ZcxFV+pw3p3ZNExRPGPdDkN7YKnP7bar/GTDoN70xw+01LszSTd6RyqZCIzlvOJvIwgpHpbT2J+
6cr3qR7evQ/THiBYYz93Oz6y6MSMhVBrsvQSBf4z3NaatdG43qfewR/jUY7Ye8UQVoXHmbpuI+cS
CfQzXbDwRTLhpsuUpLSesli13tbpsBawUq6+tGBcqzq9plRHKoP8agL1b5zV1Lp3prLPUTggf3gI
qVGhAsZ2ryme9ACrZTFj/F18BBRFajr3FTVO6J/5fNcBOW4dB7IZ8+noLxplVstwNeAYTHaTke5t
68+aDiVKCH2O3fYupvWpgkc5XZOc208/F9i1bJ2sOICcVg5XQUGnwtt8S1vqDQV8ULdOwayBQwYq
XQXdIJfPDbC7DPbp2C7mGHi3M1e+Ni2NXNvFUfbSluEzyWHHnLJEo8NCHev63jZXxjadyMTs61Vp
1a96yHQv8ae/pN8CkN+opLyNBzMy5xdq1VEIyKt7LgqL1T2DB9vHlHbPbX1dWdFPGHIxIlBpmEmY
dQzMmNy9VO4MC9EcDEoDL0AsPGYswans7kann8IRhsKk0PVOO5vFbZr1BBMm35pFwpc8QDbPhp7s
ypDpG7IYLO8La5bFNC85EW8xC28vwC7alrsWqafAf83ZhnyJPtF9GPKnhV1dj+UCFSFKz5L2PV0o
kiBl6+9k7TxxfiCg5NpDBibTfyZfgz54n7KbJJGmdR4CCVhNY1zloM28syZQOLIA5P64DME2IHbF
O0AdLoj7G1AZje3VEg07/FXkcvVfCuiHMWFbP9iKdJB1Fn0IAojCvTFUqdhdO/G1NLPFYCFuhOTA
5KgC1D98pIoICX1PxbNwxN4X3kfVmTsl50RK5BYxsLOIHuXem7/egFCKNyLK/iAzWyGrebGfBgJ2
qQbHKxhyV99XnEooE9l5ADWktHFxCjJM5wrnryVvwaNq3zM8S4766PIfnzdVA3w3kCUmnqcI19KP
7h5U9B1P90GeIv3bRE9s8jw6X7RrU/Qmskca3mL3b1Af5Ill/4rmxYn3Mcl/bGqCHI02XY6bfpjo
ZWK4xxsZ7dDwx9N6NnNgU+4upKnY/pF+IijXkEHRbg/Jq2OInWvFMIXlrqfDdzvwbQbiPW+dKQH5
2WNWkG/KJNvJsYX2DuF6Yg86id0YCT4gTDo0LEqw+lAggScFdNd+FwXTXJpAzsPd5OSnAW4+f8Sm
inmTbQPmBPZgpicqcM/FACaGkcHkk2DUveflmyyuExpXbQ700qy1jZGyfPbci93sk+RDFzR9W47N
DrljQuAiqOsAqMnah18Sm1BvvloQsJa2NMQxjTlPyHlO+grtyiEfqUuQ2v00mKTKt6y4uuWt1K+T
9UyG6CJv3kZ3Kz2Fuv7o2Ocye0vNa8FoXMyhHv+44Y3yQ8eFxLY9aTi9NRPBAWQo5Bo1bMAc0KCe
d9vZ3CBLTCw45lN4KxoBYQ4Z9UMMQhRZisv/j4uwRYXaHDT+puRaFdQSlT0yhk8ZjSomWvgGGC5Y
ybSZjA+3VszjTqI5SxOpBAzS/iMTxZOHHUqXFPIZOfftj8221y3+efIvqH4zNoa+f02nj/YobObG
+rw5ZFp4Vgql6TRuXSQ1LfNeBifXZEJWLINzzzCLUJFT0AM15rmOeTAmAOLShmFLxyVONpQGdiE3
tgarGBNfzuBKpzlTNR4odHKuDzThbE3/WhasXY0XXf+FOEDcVMIr7YoH7+eki6d9pRuLqmZ51Q9s
FeG1jpRE0Fc4ZHNgtznhwAmpfcN3Z7GFdSSpOP/GvF4MIl0N7Xfeqq30na3VB8tyYqjYP/JqRnSH
a73r10IwDTkN8tzDCQhxFg5UNwFA+Y7PLwPCZZHlltCV6j6DSomkwAWCkdirDhek679q8a03rEXL
LsOCDNDxJeKXgz0rfSib2LJbs6XADZdusC/ZrQ3LxsyeJib5IoC9fbXFWXT0ufekpFSo/ox2P39Z
O5hdUfbPH1/hnvPwzkE5VL7RFfNDFR00cSAjFRkihs9Vi8On/zUB1c1iTvJKZPgTdJ+i+w31BGQl
+C3kXvgvlz0zKsVt6LJowtozqwl7Nr5y9k7T2RUuIqH8aMprCXS/gKA9Dd0G8oRGcz3PN+zmruz6
CXsEyF53h7MHzK/7ZDOwExZcYGCCzWvORW/wLUs6XCMFuTrA40puQtthCDGn4GEr4Le3SZojQQKD
1tlXxBEJ6HxQ5RHkY2hkVKkxQBicrYF+1PpAqoxrbFpM9MWjIHb2Sxf0YeMcRA5LFOUHsbSDvrOn
86puyT4iobXSxTJgXpjwws3pQlaeA2eo2TYgXSdUx3xU049L3RTlcLB1UhweyQz8V+G2RGQYO28W
fPrRfnMl+6ahXhbOTahwLWYntfnl+SZuFOTaijPYYZWfYhc0lfaB/cKqASlO1SZsdMIg5brn13b3
6+CkM9UtNv0bTq0OI4hJqe73/T5Gq9qjfYr9z2m8z+ogYrcyIBjdv4rwL/Nix6cc4z7W5lne5+H5
w7WXwHiP7uXwUqMNH1W7tCMsucBJmrsBxxXhCZzkKEM+lr2XE/ee8RE0y9pliAP1AyPP0rHfy4iA
T2LVF164M8Jdbq3JAB7abahz665ddESkuYD/6mjgNqX5gEFdDfsBNXC29V8pyDWLec/CAptO+gZH
DoIrIhd5GDV2b0v+m/pQJ4CYafuwsQhHb29xCDb+7MGfVhuZn/xoi/RwjO5dxxN37kJ4Dzvlrkwb
GTKemX0PrYBsVPda62+F/6KF0cJGKN4QhAOiBe/CjzMQ/vbZib/K27rZOu5+ZXsqMFAMEnKhh3WA
xaP2w4LwSYOII2ktNeMj7H/SaD9uhuQl4ZmTzHBZtaI84KmwAsY4wf/4b54Tpp8DZhvvolF8I8QN
8kfC0Ews6W1ttUkkE95/MVmS1iJIrwRwhtVFq3+UALn3O1IrTQQhM51YSVTr5qwShR+d8P4ULoDt
RwghkoCo8b1ifH/rwq2rjo5OdgHhGEVC+f2oRIbxjCC/hERck71AifaypmEUXC55DdLK/prkWZZX
n8hnS1CjoaNkIgqMFpLH0lXzXhALxirvznV0SSmVOAkmtJN2+NZyGkgiMBKKKOn/mcNbON3KGLnp
wM2Dzb8Rp1r5F4/cVw7VetTZjGJ1Tt9DLhPyK4Q3LH2OYzviVRVcscWdWf+CPhBKd8GCksXDW1I+
2hL0CPpChYtPIjSyLGvrkbGSYZ3U3X8lxMmAOAnsoAmKPgM/VxsipJ6//jUwIYGTzSsV6YzWH8o1
Sy1alxF1MyxLAo6aKD977Ls9ErbR8NAzBnu9YlKX/KQcHh2675h2pwa6gAIfD07KCR2AdvvXdMlm
xEXemdkt9srHf1Sd567bSNOtr4gAo0j9ldhMCtvZ2/5D2Ns2xZzj1Z+nKb/+5gAFYzDB4y2R3VWr
VuCTlnytmwGm8NBGHh8+AsaVtOK7Hw7w1OMD95bZPMJH8sesD3S37AM5fquRLMSVp6TcaO9bdkkd
fg5qfK9M4w1tbzNHkHicGYe7o+5VsPxKFfd1eK49R/e3OPmQHpGaJl5egUUp24cMZiEhL+TjcUxp
j6BUaUIh6B+7700tEnxtne0j5jKz9aJmFgl36D7ATob24zpMYn4Y5wmlPQ2yOgyEaNzt9TVJvmnG
+jGooMx02Tubo79m30airNoSEkaT/HjJsV9v158tDD+OGtekdTbiP8pE+nWRvLQxWl87udbpN9v8
alaQ01To1xDUhofpKiVJLEPUVzmE6FToj0/tEbOVDwopUrga1eD1yY++gXsPpuy8tMsLlPAanobF
JEsgzMmaP03ohwr2xA+0oFK7OGHUM8xSKORYwubZPrIscrSjq20/tvaPhu3v+nlhsMEnB1y4ZMvT
MXxvB2lJ7wBodFiuI1+qA7O8DSn69PVKtPk5ZY/bWR+74kvmYEeoeg1S+8OXpBOH9Zfa4eugvfbl
+0P+aVYuYwwCXKfXYsSPj7t1GCDCA7LN8sCGBGZx2Gjpr0PF57DcnPrVqRmW5GOHNyx64rM+AlZh
x3T4WvZf9dhAM3qy289ZTN5l/vhsZ3dS3aP1a0L6Uo1MjN8JMm17Jr+xtPT3tpMgyXw3w5OekuRS
gA7bExB7TO/c3jL9RocjHA2vLu4+9jJIStlpiT6/muo7e8GWu/qM/IkDGaMKdaiDzDAYvkhLdHp2
upJPxMKTXDMIc+zUsKvUGJJ6fMZyUXzP2h/kIoNskDeGcQLEkOR9VsWeuWz+CssHBv3hZzLgjd8p
vDYVAqYCchqJs0etAU9jT3ruUdtOJaioMWsBZzjtCLlDSf8zy9HAzkf0F93IKH0w9ByRv4rwRSI5
fMC4XhZIhUh78xCK04B8Y5eIBwux8Q5M1CqA1Ye8mXwBuNEKKHrqZ/CHKw/d6ydrBIk6MRvbXCmY
X0KXAsXlJ8Hctwoxq264mlkOJo73/I84iGSEJYUHgCFS01OYdwbfRivRBQUyuhTU50wu3hEmRwDZ
cyX1agthtes5UUTRMES1TsdHHFPUKciHIijPmxLBIl/cfjs7egQDrBmjboymMdLQnSC00MJSCxUM
6/JQ/8LystQImQim2F9ikNET6SQbed5eantNRa6Ap6PCU88tTdFELAZHlVslAoYnRwTEV4j3GGUu
EMK9ufSNAZ92f3JkGV1ArRvU40DnVyzSkXRhuY2DOeLMW4wBGb5ZRVQWUV1ELUrWvTIMOY/hQQ3j
wZtoZkD0mzcduTgxGAc3/7PSEG5EXIV9FVZKUFeh7YIs9gGkX3ZKR94bWE21Ax3G04mbR2uMVWrz
FcucrPYIvV0slMp4p7j2Lwi1XQSiwLzwhquHqshKUdgWIEUChgNnQZt5lNF4iPEoXEEqht0TAU7K
HNpzuDyiFEuChu9CZN+bzyTnHmLX3GvIBUs0Ccm2osplsAZJPEUuRmiAOXDeyewv9DNHEFAQvosN
06n2oGvZ3yqgepfi3zzyJ8VvIiYug/HCBdWjGP/4FKgcQ7BBlgFaVMsa8ECv+ffPWGLwszrno0to
VhKY0iLIx4SNj6RbX7FE4BFO6Lj1QH94MGdjzEpSBMhePXo8x3AWkX/M7zm9to8Zp98Xmk9C0BHU
tCEGSQrnRnWB2l7oV3YfB2m+9bnDzLS6NBhT9les4FZUCC5Q+5ukq2p/q+d1ZEkV2p8OxFEB12FB
ofja7CO2YEJeXiSt8ptcubDYNb1C8Wq8X4FzHV+nk9wC3oY8C8tMvgrVFeWfHU49G4WoxZUTtgWK
LP268adqb716m9WbQbZ9jI3FHX7bLPr23OPcSjhNiuMgidag9qGJLk0NHYo4K+zcJQU3sJwgVrno
ggqWJ+PXmQmNnRY14RlD6kflruy7mbxgPZtnuhGb456DDQMKhFioGV9xq7GCF5s91eOk3pBGHA/+
vASNFcDkSx/hgrzICuF2JRt8gUjDvSq/TANit8usXzBWIm5MZNwuSZjJPiZwFNjXgW0Exl6HKTCn
QKlktQkdvm+BLdKJso4gysf/PYXVQdhejRVnfeJ4QYpVfh0fnj2yDSWImXRniNIuTJLxgKkiAlJh
fuey4d35wsiCIXu2x93NZyM8jmTuiSxjB+xyIiggxvYZjNaSQTtgvqw/ZSUsukR2RaCx3eLPtAcH
m40cLQgacDJ2XEjnVM2/hUCFrS27W95hDfoLnBRsGgSVPSAAyYrp3ABuCXwibLiS9cAe/IHpt7Bt
tLgvC7Dl9qLhCEXyXuuywR40wsCJA4Xl4mI1gyEaOUpDEU1FhMwyJ3LoGLZ85X2osdTtQzT3jhP0
hD0geTTf17/63sXM79xUbk/MGWHvKay1M0SmRqUDA5LH3wDbtDN8KWr6jntHTQoCu6w0wKakoGV7
hKsVFkSLMJO30XGNkCJiRDXlF/KG2+GSEZ13yR0wdKTs4VEJKMR8Ft8uljLvjnhnGBjfyrsnqQNe
3+cbvMHtXzQvZ9uU+ZD2K80jLYhxBFEOX2eHjK/Ig+QraEBhgaOci1cEKoU7YQWsydIPLtTqRy/Y
L/CVIoZW/Ya1LFGKXSCJu1vQ2aiXg60LtY7xI2weLnKFycGBIKyh85fnWUykwNgu38IBujPfFBvv
/1X/A0auPQkOOK50fhglE9BfWQuPl5YBwfKNxdfg6YOpZn7reEXmc1RDwOVsVpirftruCEeGyC7H
K+UaD0bZz57olcFta5fpoI7PBJcPmFbFZy5/vATAjClGtqqSNb+H4nnhQOmhgaswb+n6ZOnkn6BH
ZGCxzxqzEV4ZUCLlQ0lBw6Z4KLc3jCr87q2TiZzsovsoI9pwvqjWRSUeEDuc5Faqt8d2X+Jbtd2d
4z0hnSy+2/UL5E90tnBJlVvD/ri7Td1Nf9xYYRXmNTmeRyPKflk6vCa32qvh11/KKwRSLLHY+KSC
K3l23AdxyWhn8BSGX4Afdu9yyqg8kt+ykLNUhZy/hVMHPhI2GHHlEays9A5phLwoOAX6lUs2Tm7r
H8xxGmZHl2QzPXYx3lLc5nBeN9arYmbLxWW0ycuI5Rn3C639RHYVFxNgBSs7TRAji8MHEBBDeRK7
Wob01O1MF6cOlt2fnzdwbhAxGwA/jpDmF//BF0x3pHq26qUPj2Nik5pswZGDPQHraeIf99Kns/op
xcZWsvT86T2paDWBBmL91HSwCuABnIl8I74xpZ0nAAflB4sj0oVIp2dNA3GZbxQKTu6aylnL2TG4
6l7ETRHFSREnzASNHoLC/6mxiJhyO5Iv2Hnjj2Sa/Hl4WSO6X/LD5uHEGr7FephmmEXeFBIRT0SV
9W1hl6YEG14Ml/rnwL28P4/8+nwkeR4nC8NSzEDl86jik4va9pv+Adagfl++VSzvDLbwLJ+g4rhI
tDGEY2qrXmHRjWfTEsPBgxxCKB+8PbP0hsQrD4IAbuQKrIPwKxo8O8GsQGAXEGfeZngL+suCCHYS
+ZgQQNuCYgkcEygy7DApdEFq84OfNgEL57gOthkPSDrYkBGHQ4dKuE8MWWQGF5/xTDsUN226YZ35
HmW4Zl8Py9XGYqr7Dq9VswWzHkHCfSPavTAHUMkcm75ADKSv5XsHYz4AA+ZfyTp7vpU4FlG8mFS+
oj929e9t+3NFGoHP4hlNBDWuUI6hZCETg97Gn8LFqAJnmgeL4gIfGjf5Yfqs/Wkn5y0AxqJoJ2VH
idksVpOFl98fPXKAUP3DaL6InrVo7vF+D68ssQuuNVn8flw4vD1cOAzdXDW2JjuRiceTVQlKQzHT
l0BdJmmmEqrtSrOeSuSV4LDjvuGko5a9OO80riWIZn/4Q5SYhtycx60ysUq4NsAjhMPRCYiGBFY2
9wTgdl5WYG/mSeTbzfQT6vEEf6MuQg/hLt8X5x2KeaideuZlrYfhL0ZteBHZOS31iVkQVjVL2+MV
4wBIMQRi8hcr/JDOHztyo/xp9Q+WP6y+bvnKt+lP2gf2FmCpZvvKFsR2kKkBdKnVVaH+9N6iCLLl
ktLbCFJQ2EJC24V6dI2Na5xfGdcM+zI1cPrPmuBaNApsRnyFxD38ox+yeCC1AexSoPJ5PpNoiFrM
k2IPwkAVab8JKSXu0SBSEXkEP8KQYmwatk04LGGWRis9jxM5aBuGi0kgCGuhzs8/Ds0VC4zqzH8H
y85mBbcExFLqZoAEbklgc/N4h8sctjWPctjB2JlDFmGc/PiS14Gd8AYERhLUll9ahGz4isElghL5
A8oSx4O3P9QeuGPDKGALk9AJTWKzRCU+eMDZIhNYcnRHzrdfev8HLeyECo5P/CPNbw8vCvYpN/9+
j3CJUMkXguPz7TJPETrXQg8fepARVwN7nAWNmL4nXDAYKjHD0AzycewfykeTj2cWuABSJW90Q1z7
uXg/NR6l6V6MWGvyFt2bsBM8ei7oLxB4YK2yj8ACjj4C3juZKKSHEEVghpxhsxmOZsgBhrMlUwUH
GDWwFqtCJIXTFNS0GJzFmO6felqOMJtC7R2jUR/DJbzYM+A4/z5BmQHkRP22fqD7T9DEXDZOuElQ
JiqZb/wCE5DiKCBSkSpMV+dA4PFa3QYGVQ037/yvC6FNfDYhy96HSJE2+fVXTgE2r/IvqfTEHktX
IVYGDZTULZgR0yweJ/isC6mrpXPXZTFoTYSWQRz+rfJiXGiJ/3MFMAjJkxJ34QTuZitPSo5JhLgD
iqQUX9UgsQLzMn3mJlNPBJoaAF74JM3BasqjcjRptUKqrrkDgrwOU7KQlCDGiU0BrgCqgHKpHyJr
iQhQjevIMcKDEQ4TKfBh+TOBpjoz7QEk+gv+uLjWNXgnyN+X85cA0Bol537+Koo8gu297+MIpuWz
FEwQvrDFyGvZ+w0MbehRre8aYr796+smiISBQqLuPq5x4OZ1NBEKSb4c/ouEp511S36HE1gblGaJ
R2w7JJGOMPBPxSvBwbf4dwkP6f2E/yZ8sjRE5/Dscsrqb5fDmh9MF0vmLhj5IhCWf+TprV/iFeDw
Gt+3SVA0Bgv4394b0BggMa6/OveE6Xz9e0Gq5cmtMp9pvPtPi8dMYapn/oi4BUKAQlZtnSuL1Hs4
DTBJz8wiTuG3qn9sAzxVtQNPQ1iiYMJ39s0m4EfxELyxYUyva39NktujvVXxTZU5Iut5XdlLktWy
ohioXwb+0IQSfywJJy68ZfW2FfKOZ+yFCxJVSWDkRd9exvgeby96fDfjO8GRCG9QsMEW4XTIKSTu
mTB+YT0xQ3rFOfa8jCEWB1MbtCtWd2Fmhy3pany0l2fD+d+Dgp5z8IxfGodJyZPgg23M71McGtAT
ogDEDsXFmpWOGm/w3uNsjvfihOZ4pnL+Ak0lhp1Q+7wRdv/mHWF69B4ZtrEFedXDCTUeRMKQVgv4
rUTd9uicfkEg/sTIItum0/qRhRyqpp6sG0O0hjAzbAewf/HyWF43Se/Hnd8ffF6M+uDTQ3T+8Fsb
3RgmryX7p2cLVVkS4qCvBN+gtQTiANygkIHSUvIreMUTtcAoiQKvALXYdtQCopmCRcXNmmS7oRa3
A9nn9ntYLjbxHKmHTQI1a7Lh4IjR+PPbLJdp9q5GdVW7y5ReIHbI50YJ6zLMMDuu3KNLL4rTFNbH
xjcgjhK3+UyidMxH4+j1zBe2GJFU1u6C+JDh7vxglfQeDDhDlInQTgDhGYbLDAV+t35ArEEVBVFW
ly+E/KHMh4wXn6F04vApiZ3yiaWMTzkuX+9wLJIoM3l/Hm+W2n1wPkNGx9KW+jeXppjovMGxYTId
SfCVPqTMC2LqZaEE51WjNzDYWcEXdfxHj3uhP+dECSM3CfQcm8lgILMxD5Ye2mig9QESKrZfKXt8
QRkPWHWihA0AEcBxmTVa/lrHTctl1lgXCOVuTZsNeEEHisbyeIYPjxyKAgDtu7N0yAHyGc4LYP5w
jhlw9fP4na7VOalL2KaR1Ub9FmXj5TFe+lvTBAqLPAhe7Eub6V7kLxlptuNLY8G6e8ksgP4X23yJ
h5cse1FSYrTv1nDHAzUXFjqAJmpXkhIisI3llK5R08hC3jVdDtJuxIN7xN4dKdtShahpYadzf6de
gxs/XTnbUhz36iA5nXSbG+U+Ekt3x5YgmLnusP++/F6V02+6JnTtcqEyuMxunpQ2b97ae1nJmwTb
l0nD5RAC65RCYryLPyMaJrxuxzsl5NkJqRlF0RsLYGIA4umNb5FibORbxFSRwnIUUgB9Jez6XlAY
z+joMldsYoXVEwDJX5+sN9BP3CgzSxQWq2JRwWDYRIMCzUKSI6sbRLsR8cx3C2rr0K0R22WhrcZO
Ruj8SpbmIBwUM1grIuN1cKeX5SyuCVWc/Ez76I8YD7w25Bc3F9WIdCPqUSuVYK1hX4TA8qBW2GvR
yCGquQy8VVaE6143hiMsFH5EwoLORAbF3eVgRcocWb9ATud9xqPjJ48grJGTN8L61bOp5b94gAKD
TLjGL8WQLRTFuEOxCFa/69+LV/NWva5kQu5wEa8F6MNnc4J2IuuBl84ka5w8u/aII24nD0iU3W6Z
eui6VrwZHr/Z8wJ7PpHPdcc8gT016Ns75gnyKVeIoLwAIGfrG6+phA3usXljxW1+0HWuPb9EE0zS
9z5yEc9dDV5+QEQsMpIyRxTfgp0n6x8kASxf9GNQjoGdBgX7BgGFPLWJoQ82cLy9odWtEFEYDW1s
R5jDHH0MOhF9KOMVw9CYLYoZ9dhCDOHhGNRjYD1C4xGWtP5g2bAT2DdGvQOt6KInAAzku1wRNHVs
bjMHbwNosaxh9/4HGJneAmVTK0hNpyDM5rrYs66JuxYIRRw5uZPdg9Xkhv98Acv3tth4eV8z5CW0
dfhhXJzuwtdZ1hHmLwZfN0x7hZ0v7mfH06iJaokwKKY3xGwnPu/aRMb7JCjorQ16DHm8Ol4KzaqS
8BOtB2crpyfHq5W84TY5IiYHSu7lJW7YvobpoLvBzFr8afFdBhqbdWbO6BAsW4SosRwvK/1/ckVQ
QxcBzY4fDZamSxL55gg2P4fUwxzPTD0cCKVrH9cERD2oUNoZPu0kF/pkeBA3hxlx7iMkT47eMfNt
UDLdOzgeoeyYNFFMAySv4w1m6T6lTv6KPwY7jzMyuKwMGoMPwi9sb1a9cvHQpbTaCUcHDV6+BB5o
NsEeDnvLCfAA6kAjD/Bgjxgy/EUdph11iGOX4tZcchZfLuZGXJmsBJ5bAVYCTY5zgVwMcGWyJE4a
lyBxh6ABJdCAeBX2t19gL9oLtG2Jmh3kZqD/upETgrV9xiLl9L7L7jzb9nhz8lu5XHPIiiAUXIIP
JVi5lmYSmF1Mp574Gi8ouh9eUJov2vy+DFvYoTaOS6IWEjZboDufaxDsF1rEJpf4u6zSH7C7CLnJ
HBJoD4gfBCZk7V71KtpVTKasQyzLYeLFPBOIXR6CljzyIDkJ5IYHnNBMcXP+d/r1ijwAqVmRp9+/
A5Cjb2KpuIlhAJ8S08DGSSwDLvtCeQhcZShQsupXGqg/ntcZdxk3GteZ9f9fZ9CgYNhSXGfPu4zr
jNCmI0pK5Xwgo4w5jI0DH/6IVMpdgYhGDNMw7XFHZo/fUIzY2jaeAj2lQfPt2ZxPuiw019gHZEcP
iXJJ8fQduIZ9PBrqH9ror5WvJb7O3yDYbD3ByyLoq/ITREAI2Dl9NlkOw/jmpQlZShgZeShV7EHQ
QTAqpX+WNmS7ccigzV4aYEg0JiEukHCnaYYl1yMRAxa38NB6MfNFYJJE20gQbXXRXtWoHq7tcB1x
Dn+46x+2H3l8b5u7vd1h1FmvKrnqD7LCbraBI851HK/zeDWJTDCBI+M/fNpPQBIjRpponQR4zef6
2lDHITWre49q6UFX71h4I2qovbhRqRvfXgW8YInlyh+XPyvGU4A8z+Uqjl0gIoVU2nnHj9hRiP4P
GwAwGZYAYDLAMQdu24cAjuF/TYHIAMewBOggte2gDIhMvReITFuJHiINDwYrAsd9dkFy4/kQPa4P
5Dz/gow+nb+DZzKvTVPI4pB5LTV22BL5jOK3puQObamvfmBpxml2cjEKXY8ud9m832XxfpcxzHKd
gd7hMcSXVNEh0MCj+ILWB3nQ8Z3vlsxjlwXsBKTMJIXwf8ee2HT8w56emw5+VGAnNh3ATv9+TmAn
fk6KZQcYe8ZVb+Pdv4NP3K4c2B19kQCmpYBpVU2QtccAHp+fJz3e7IV2sTjqBUgmu4TmpoCvQ7eq
5e3ap/J2pdzi+/QIJszXgmUExLxrIwbPLwPt2/hyzN49xpeaHKnhZTLv6Ng5eDhxUmLtq/Bx48IF
8sTl0SLbMsoNeZfMerCNQIq+HDdJpv+tdcLo8OYAARVb7pWdt5peT1wL58xpUzwMYN+Tb9rGGNN4
ZD/xt1BsoZj904sEhjIzKgtHPYueM+pqXR6ZHPqglEHAGOHTR8f5YrP9O1yK5TIfSKY9o++CRlNh
twhRmAsmHy+VceFitaAXbFdy4j/PHNsX9ehJHO3oDZC4GdhXv+0klAaOVnZ+s/qr5SegbCxLXdK7
2NA85qCu5bD+nNGxIpD4EjYY8NGW/bEqjQBAHDT8qEAz8jXj9OiWN+0d/70E2vd5iKUIxVSU/R6D
GjUb7c3vtr8U2QXqG/cv2EwProCaYl+QwrfBWcViwINHA6tLFsc48DJjELsPxhBln51Zdmwf4zSo
Xp9LOfZynNos5XD7Yy9X/sFvBjideAhRrqLqBR41lCn5DnN3Wb7J3y9jypMTOZztdpRNiZpcq6Ns
Sg57X8J67vsCRTH4CJpOUCSELS6/lzh76S0ujhec05MSY/kA6wQFNiUew0EFBFIH/V58gFoSBNDP
UBHC5oNueqgjs46yJKLlXAGLCbghbrn2VG4sDFORFrGLGIWcvH8NhH3TJRyxlXabxYPql7H+7SOA
5O6VCZznSDW9zj18ZwCzO7gYAlAYKS+4MFJkm4xi0GTk85JXwSYZRC8+k20nzVSQ5EJMJOwOHxsY
wxcjTIzQldHE8OvND3SW9JfPfx0MgwLoZnigGtibQhlF0vxdksI2fpeTFh4HauuZhXwLWK7CmmjJ
/0z/wGZgGcdMkf+hD4YjyT+BTNEp3qDg/e9rg985PqI03UJ/JZKS5JJbE9/QAGJmXWx3oA12T1r9
YpK3AUa90vwIx18SefFgkaLuF4+13z0ZalV8Gzfhgrk9YTc+LTAJCUu8Gi+8j8w1fceLiYZBlqV4
TolfvJeNfjH6o+Y3OJ84PnylB1Ho6MXDFofcIrIHUrSiB6TiMZqLSC2igt1qEcVqmGghfBO26A7Z
fFoAk5sdFzv0fwsu2pPDCvHKHWjpv86oyVl68P3QZUK0gavwJNrgzQvLmGW0LWEBJ1gNllguBuJ4
YoyYL3Ot+TZ8NVIg44drjFeLa2y9OOtFMaJ2wrg5NAfkiMGCIhfubRtsjxBwMZxSrkgw2pQDB2J7
oCMH7ETeicciUgOPVJJtvD7zeiSRuiz96AG9ow5pCLc5JfNfoLY/4tIlC+okfagJAx9YFuyQ3W5S
h2CHwHxkOdDWUQut2c4qgt+6TJJYBDeDHxmoAV7z/thjh8U6DuNNzlwIsuCPRn3VMGqtr6ly4cDA
FUcSRXiDelIRL/2B4y+iQY8wnCuG0uuh7GuiuPE/mvifchjJvvcKNYY+vEWK1vosXkHlsBIH+mbc
W5crEx/eWj/ZtNI0yuec/db+tLPWem625HJr3+kAn6z7ZodRmXmueM0fj3cFdoBpeFhlzzK9waSC
kzHMHGpXOBl1cmsp9Ta08NbuSXPPm/vBXzwEiM6dWdM6s2Csf2LncYdDiW96917hySDa3brV1q20
bizejAxVoPwEnz8VtilQswC2+QRVk82ID3UBB+WJhRR27XIiLWzxhHfgOjCJ6ogp+eDksAjFHY+D
1YqMOXJ0pIAhtqSrf3ZMMgzlcgFcHVBdSSJA9Z494SxBddRlgOrwa/HdMnhj5TK7y/xgvTCO0MxD
2XkWJz0b8Oy3gUXKA2tSM0zNEB8awPh25y490Sp69cmZ3huY3yEgwlWR5oTOhAuWYdvQAMvw2D7K
pan1xRD2l+fqlNUoTIQGRn0jyQgURFyK1yGms6Wt3evQuGSn4C4JBZTaLNjSbsqLww4iJ4iNG1li
60woQVR85x408BHiKjx6DYgJ2c6dzyPNVZhDNcdsIPNj+mGeLasPIWYzpD8ndIZ0JvSt5jD2GFOy
QspP/rYizRL9skK14tX7O3WSMlF0k29/kotCDIdm4jTOHJVsCcHkmEFOnUfgDyYc78HfkEn8O7Se
uwLaSMgk/PqvyYJP8m+9x4aPtkD6m/xd8D37yWczST9JwSihmaQgMnQ4F0CVJatak2WNfqr7R866
kdgZ/zHhwesntf8AAjx41IbeHj/ac92f6Ni30qsTLwb8Qt8HlRRPSn5TMRiIMNzJcM3KnSe3adGv
uMUbO9bfLcmL8Mu4CSId/ogu8qMYEHJknt54zew5zKt7Lbih5b4Fb80lWa/Nfarp2Fz7Gm8x7J4O
oqCP4RMBFlSOERRRwGbQsV1gmhVIMPNZFLpIkcHO4qGLmJBl4AFNHJArscqZAOCEDpAPykoYSsJU
v1wOyHQHor6bX7BNkfWWePyQDSbWBPswQRmpIAPSMH8O2slkAGMuhPByCPs06pyocaIW/8/kGjfX
9HiNnatR3ub51lO/YUhha5opflm48Z0V89HixOGB+Qf42gRafwD1Zc18OLosllgzs1vKsOLF13SV
iyWAuunbgW3YIrO4BLPr0gl1ERaUPRzBGfYu2hj2OlHdbPfw7KKHWCDH7ucBUhtbEH9BRPAo2U8Y
X9hXljTLI0qsEBqf00TVI8JIXMUH5pzmZ7au6ID2tRPYQ+cILMqpyhEzUIQD0g55nmQLodiwJU7O
Aq8TFt5EAvStLm6dfa3s6xhLzIWsnwM7W5nyN/DhxgHcOzw2SZCzKH4w3BdPByvQHiia5eU0FBca
MDZH+NMTnjZ7aSzrmONB6MNJzPG7I6hYLrDw+EEZxa5pNuWuqcQNuvkBy4E1KSwH1qRsCKtZrgcz
dqdk57DP2k8yDlK5IWRCUALd5hKCYwT1Bm5D5cPXfuR3Haw+u5MI0k23yb4yY7TQ27hKuLnAc0qe
vf+B7TiFgQNmZ5AgGEntwzPgfIzCTolZgfol9EVOAkvOLco/PU9vzAL0avQ67cpEwHLHIOuHvgO4
YfTd8ifLWa4ndi/5T2yGy0AnytTwU2D9HZ5Z0KFuPpvluAlaSzKvMIlk38waV5qf7PQrUEpWzbxe
X9mdQsBid9rkl2KvFOVbdon7i5Wx/TxDCvotFxY7zZLunLaencUTb4RjSRjCE2/kw4FmCcFS+2Z+
gEkJJpr//MU/frIwJRZZy39M0TE+79AKd35evjHUy9Ci6bfZ9aEtOlmGa7nQZOZFbB/5uyxNWZ0W
r4kVkfjIo805SBeP7yNkrc/N23PwhMrVveGhh7gbE2+GJ9pbhieF4iiEKpdHRs/7yJt26llckb14
5fp9UiJHmIj1fcIGqj41JG3inqz5y+g7mg9skQCMcfY5wD1RU55VBZGALHDoHs/hHQTnbqdfZJbv
IDhEYA+xQLvABPF/rSPdI60jXsLJneUb7iOodOSYzOSRIUXe5w+IEQwfAEcYF1NdfVIj7e1Jy3ie
2s/p+EnK4NR+Hty6LRte6GfPejLQnigAxu4AAbBQoC9ZmpdOsp4Lf4djwCasQBbfBI8V4/00mQy7
/Xn7RoPDUMVE9WTvMFQxUdHjPPdAbP7/7fTkx/558IY3fiCQsGX/mRilntPUEwzjpwEJq9C48Rd8
Kp3kZR2aL+lPXgp47yX6HJYR9f5qMHYlzqdf9U/XGe7VdMumG2YfpzHov/KgNERscgVYt7S4Hcfb
4c7yPl9gnXP8jfJwY+6o7L8DEuRMZiOeKTZZMLYVBGoaNBrGByC0U4uiR/WZ9rnwwSOBkSnSL9ni
gUeuNIE/QSQhKVO4jELjg5PcvsS6IHeGPpgjZ0OOtUHjRx6he4zPFG3DzJow93tWh/v4TNsADYWe
gQm6Iip8lT3DvFofYVhhQgvNLMZjXPNqciVqz4bQmMrvif6erwqq0WYLvirsRIgigWRUQeom9UZL
L9YcMY/FusQt4WUw6LJHhVOE3V2PJxa/F//l3oXwe/EbUZhDcp/wG8FVYF0xQGuDEW261q8G1qcU
HzHwmT7eFD4JrvkUFGc67iqJnn1YWkmQiGg/VhwgRDXxZiBEEORHzwVy4X/23/8T/zP2lSDsYNh6
eWvA8P0KLfd0d8Y70pjMuivmfRzv7Xivx7s8Vi28iuWXXtKsA+DS9v3m0wSMgNTz/DQBIyA6pC7w
Nh8piATw9h8+04x/AXrLIktv/fdw34jYzPd6tnLz0ev4Wo4eOt+yeLgyKi/1Bkfm+DwhdLLn5ldT
8Q6Me4p3LBkJfPwBcUCeNL/UT6vXQG6KbwZHRnxLFehhyARvluVhmdBpNxT+K84jD6b964ZjWnE9
2hdsbowz1gWHQdQsbGrRpugWSVxwN+jS9OAwArFn5i9Sd2B4KCBA0RVpqNGJfAiGfalSpREsoWaL
MDOw88sD+Ea/4MI2QRBqrgtxWMr54x8+kweBYfsnw5M2W7JB5YM50BOhBWzlB6O2KK+8CfdttBf+
/JXrGn+YymcBzeN9HF4eB6zar+l61bQLHUn/lbTdqZbHRszL+t9nkf3x9pPJCJwdtGS0ItpXSV5H
eOk+MGHfN11QXZo3F5LC/v5Vb2jLtY8VeO3eyDJ3Pwu6Gy0sjDf2wQhvaGhpinaaGpy3VxydTbFg
5PeHQxWUFOoYw3hqebDG0r2YxxnGVc0f/nd+08c6Ply1Y/1yAMEnHv10NLv3/1QnSE44fY4HeSVv
WDKThNYCDDY3VIIIybv8TgANm/nnnV82kWlgtHFLSLNj8mLNvpAZeOm0C8pNniFUXHAiGB73JSBv
FecnurcyfLY1BAvS1riww87W8ZxY584+k9n8KNz0DdxWO22bj0EgS6AaNnwT4u2FghnCNFbfEKZx
vV3yCy5oI0QnTNrg4ErSD50Yv7L0ymYgtNP6NeDYUpLgmBBF5UP9amEYJwHUL/YmFvPggn+1j8sL
jGIIx1BRGLLZjByl+qM4M1+xlWIgBnRKzmyDthqYDRGPNw1o8byZdFk6+kUMXM9H0bReBacInTiX
OerYgMqtQIHCDUF/CUmMqa2wxKt8r427EdL3GtFtPBYiI8gXwbcC7ylCmVBhYFkiVgRHsTiCgBZe
v5fCOdR5D3bTvWcR1OUVGzbWl6nmxTpZIOPLxSQOpr6QYFcY0TiyF4jUMVqPYBxhPoSPIkS3DCyC
Cp17KvGmxINLWtEsQzDGHxznFdA32GAnWI3v/7FrIdj+Y9c+l1zoyf/Lrt1ySbBlz4VhKZZneHwi
8emCYQs4OQChWce5FbO1u33Nc7z93jnZOxNF+eY+XHz/SFHr4BxXp3kOyiQszIB6mCCoUtaQsrTk
pAUQYXvlmvhwH/COidYlsurIMPCVCWvU8TSXbMaMl+pnCxecixG9C1BlfMadDEMYasN4nq0PvGKm
SkAVVHTNWf2oHOfT8fNhYNEnywIbtCHCuWbixkBOhYszUQVpaMZR9IyOA2kqhqOJ/Cf961LjRIl8
avUoh9W37Q1l2OkBJo5r8cOKL0Z8SflsHc/+kC8RMeuNEXZyoEWZ0GM66ZmYGT88hzUz1wu+/LY4
quIwChOLu6OrG67KxIjECdNd8PJFHBeBP0xOqtapAy5XWBD55iBrhhOCHiZnxsYc8EV/6yDj75Wy
HGFTZrslJBAYICwQ6IbAa9mPsDijgaoEyZEeKkLVuJrGFcpnN17JW9DsyyZMh7QcVrGXDmO8MtK0
sMeKgjfi3JTBEd9i+hZORq5YsUEi2hlE01HAIGI2gYl9hnz04EFjmZiK0XBZoju92xIyoLrjy4+e
OIOEhzg6IkHTQp5AALkevRsI5zl9K1uw4r3YvhF4D0sIGeAMrYUwXSQdYVGEnRboQ8AgwBSQpH5l
e5wt84saw+UgXQERU3AEZxe8ovCi1UbyoqsFVmjo1OEBJt8c5laYWmH3GaF994iWNTIbOe+VJWlV
vgPaqfs2zNzK173ly+oOB7DBwMLwQw3yIQBqlGij7i/1/50VSfX3rBhUGKV8TGQREOZ2JqPp9Hzx
YBTovHuckbDqbgu3XQcULMibRi+NGco6e2TOyj83j9wVjzG8bTFgP1yyw6XBs/zKpTxovsN2yfEn
6D95sOWBtpeVByNszjzoZAIWwhRBhgZJ5rUp4txLoL11Hpao+H+3q/f/yDqv5baxaNt+EasQiPQK
IjPIlmXL8guqZdmIJHL8+jM24Pbpc2/VbpXbkSKBjb3WmnPMnCcIaCrniFwJ7XQe6m2Y47bD69GF
WRf2UnjvwlmCKhAOXdgW4dKFk4n81+Z5lTrx4Zpn1zLjKEru6tmohcBhGKGxhSDkVRIgAlSdPx9y
VMSRDOCH1V0aRO4yVY5DUiBxkX3U9FFyiEj4vR+i5sDtch4O0Vyd1wqkc8T2Zh6iVI3Y3mDnLg6E
JwsfRXbtjhdjuNDZhe0AXbgbIy4kOrsFSNO76OyirDDmEE5j6cav6WYR+LuD7RYBknrZxDAHwO/b
J/VoTBnT978e6OZpavdQhEx3Fx2gNN2PS0F796vpvFL4UjQxucKTJovbcNnuRFw3j2+vMJZkZF3b
IhZcRfnDAHwRy1jcRHMtBuCLC2WCjxL3Bu4aKVRM8aaTwgi8h+C0Luy6P+88YA6WKgWSKa6+B9AO
t0WsTVUBIX9TcKMSrKjR6HqDT0l8PfEx8MaJD/EUpaB64uo10aPEYg2jT5r0kPpT6ss6M0BXwopA
W3GltaO7DVtRJm5tsmYVG1tkYfiSjVrQ0Rsnx9kiiwXdknWkvWQ4Kw4t9GvbN31PQYoDW/TIrK81
7574Fa/FRrXvVaVnQIrGK0oJBIXSHqj2mPwfKAS9msn/gdKJCYmH9hHh4659RJcubwt6zMIB+pTX
50d97tExQQ+8R0crZEdo4AtuO0K57QhcgdAtYc9C8KI1OUDYAz7lm0AUv6fnfzT+QBzyrUY3CSVl
TIK1j94DKXuUnBRazgl8d2GC563gVmWvqxz1K49HXF4TRoWtvbpeTzlewFK84P0zQEvPx4BSkxc8
oGWANXlwcdOzCK7EJI1BXgfSLPaO+7Z3KDBP0j/nDA4ZLDYOzhlTu5k7LNcA9OJzROKV6zq+Tc4z
AZ4yOhp4yuBLzWQ6D04LSvuU/sOz93D3i8G/wzkd/Fn2O6p4yy8sXxOHeCf5VFn+QcYmAoXD4+xO
wAJUprnzVmb4q3dHW9qJdN/m7uFFYamrMMGbMAYzW2bWI8PoCXjDiH2H5wor6HEn4Ei82bXhAQPT
Vh9NFGd38nZ2hb/UCEGUjJr9K6d3pO1IojEuAMuiA/a3usGycNxcC5ImakXOcZDGp1dOcntlQ+En
gtlQlOW3QRNCpnvM49lmSTxCt5p4mi/dfCGAdc1EM19IWzgPHGyG5PFdTKJpnLCQFOebu5omBgJ0
NHyHFtm6i0vjTj0s5oXXb1djc1+bS2D+oGFxXRunlsVqca9++bY+0X0pv9NpTH7XJf1qxL+h/ERb
tGRm5ZpfHZrXKgoflFE0T8/Q3rtNPtPdffLbHpvRrviGpTpK2KXZFTar+ZHkI6edzt3jnMCbuAtB
TduJ0//AZnFkTkykvdtyjXFdcdXxA0QjorGAo3r5TR+bjghigd2TN6dOZV+H37RO/mtp+ds92bUF
R0jyp91H+dfUQgsFCQULawsqilVxCtNBS0oEa/5hRh17BRuRGTyIJaSbF9RsKzTjVDT0PiEbKAkB
vT84NGNqt/DZeiA97MwGPCNU9zbXAFIqzlEQ/uYAwF7DO7x39BlD7h19/Hh7Uz/+8Z0usiPxxuIa
KoWjs0A8u8ktM+yi6C0w2MOJ/A1Uk34/7GWTt48T8XyuZ6boxIbQ5Lus/Li4aAC3jPPdOKfLOeHJ
MZ4s+0dMqudy7pcz+siFQeFd6CMPVtj3Ycv5uA+qO31Rv8x8pfTljtIYe7wCDTNmS/PrjsuflKsg
ofuYhAek/BWtxzCeQsExS6MhjSyaycBV4eY70/Ak508Afe8DpP6nR/60HG8JT6Bz3fGXipOudrff
7w0JWcRwhQZty88mKYkmCBvsfedMPccIFurLUl8OJFgtl0FHfoHZ4v/xW1Tuee9iIQqgizW1whOJ
LoAWFsouuliYV7BCSj5MaEzJvvqyd2hpz6LVoEMLmS7+mi3UDvQdhPO6vOhX9Quf1P//Me2DFxnp
zr/yFmQ8w28aoL93JQ8C2BEmxz9cirub1+hcFhchWh6EPIdOWHlZQLeYdf/mGmRhr1qJLYI9Bg+z
d1kIYhGDLbh+U1fiD6MFQtuDxN10LAXSjtA29xCUPiS3REiPpBMxJzs5zQcYJiScWY4BgZ4nHodL
X7nSW4UFhM6KTaHs/S4P0jY4ZiFN1MlO/d8QBpBz7EIh5Bw4buVo7C9rf5H7S6deJvWyqJcEMBei
O+CNYc95yQw4KfG85rSY9QEiw/20SFnJaRGdIZVlhr8eT3VgfJPJnj0SSCX8xC0fFZlY6MWxjifO
ofhfx5BEjcZPMdWL0ajVDiG+8fsxmKAX5h5tOQ1pmuK1vltyLlIvIvA6vi1UW3f+8uIyMJcEODee
5G/tPyDJx23ND+wNYpkpwwyn3RbwEpaIfp2d4o1xO/LhMig5aE++VfkdZUNP/8+DvAqab+jEc/W/
T6dR2A579NmETre+tfhrylwlQF/Up8KCSJYNrF38hyBS8B+iCMH/kpiEE8U4eSFPMNbmoEtoMxwU
ZtrdGd+pULi2oomIDIe+jtlAFRStHTnfWjumh52A5w+dAHTIWJHGPzbVFo+qJRYCAxYCA4QzcJsF
ex958FvyzoyCVgiaroM3vnHHLIangrsnqqLxiqOXcAM4xx9IZ/6qZ0wylgWxW7iHB5EBG47lie2J
TGX0hY0zsHkx7NseGKgk6XTTG6bTvTeG42uBQozL/fd3djmOeo0mzg2dJg4N+7lhQeGNFHwkRxOv
CojdQGkwpkIqsB+ByYCXp4/tGyUaNmbrpAF5Zes9WlEZqkePylCl6S7jCvdhonMkJRmDugEZ7fc8
uapUWQue0mstXYsVu/Ktw2H5RAAI1zVxL4PHn6YVWIQPbJYrqZAnnQxhm7ohPnjpw2eVD3G8eCBs
FGh2cbxYmJTKYh0ZllI5wVMEgAyHVRRRySjqqCSFPeCTaoDuelk9CbVj5gAsYayYiIXymkNFcjIh
/6Q+TXc0SzjrSudI4fjv0RPCu4K4Hk5Q4up03GGDlh5Z0HyjOpD6NoDln3N2N0+xctGS67G5Dvgs
eO0NHO1rnV45JE8YbU5LcWkJ+FrOI0+E5FzX5+MQrSqzjogT5YqzR6arHOh9cOT5BpQ3o0fCvB0r
MiXdvmiT7HJgzoR7kbErgvEh73Jg2uTkGW6CYNole5mRUNAyUAIKstmQ6cEjCKYNjyCYzhDWXL5i
0kYWnGqbP3vz0/wVE+zKMWw0LGZTHIS6d9rP1LTrkxk/dfXTVD+lBxDit7Yh1+GKBAas7fGyHDFx
9oSsbbvPqfuAUjc/xFoyZ2/N0ZejO0drjvUYxZqo2A+OgQKW4AHACnZMo7849b4SaChgtltcQReA
xVj3ucVjzef+ZtGdA+HMG2HRVaVPVKB/FgXX4wdYtwQdA9qvUKrCBXWMK+FUt5ufGc0NyY8Nf86D
wxLEemBdx0h5gs6poOToTvyLYYruFv1i6sU1uAUiRED6YooMsHcMM5Rtsi/8ZvYTJN80+WSvHzxa
LM/DDBuOIDTSiCJFO1ntWdMic4oWaFoHnzwghm1sP/FplSA6npLpBH50fk5gxHCwWAJ5CeU8WmkJ
Laessuejt3Jz3n0KQG447jZqQA0q1heq27Ui6vTKndWsN8u6pfGt/SZ9f6MOpAIcUZF9mbGxrSGh
33IRcbmyiA/YD+1U9dxV0Jmp6u+WDy/cBJEM/G2rMyg12CyoitgvqDPUg6gzsI1RZEj8zMNdMYWw
q2MEgpKeOW3GGIm86wsbG1L6rTLhz/GHars0heEMOxnWeCBLQA2RaME62SAYRhmkKixBsHn+Qfca
5qwPYTzPaCUgCCfb0E2+c9mXINYOYu1KE2Qmf5UmQmYiYcEQShMu+vEXf+5B4eDJptvWHo2XuhZy
fkKgldEjAqB0jQnErYDtVLm3u2GZY2Q0RdBYK97KWjAH07SpgHu5cHcb+/6WGl5ueA3QCA7c3HAu
JHYqte21ieclL49uZSEemfvLk6Hb/auC0RiB/QJhzO/QbsAu39dflEKt4veKTx4Xme34BKrNJkLW
OTfSCOpL2PNpqSrHU/FpVMRvaka/G0V2Q5f6sy6MJPy6fhct1xygGc1xm75rX3EKEuW1CX8hQq3z
mF0aZ7vZG/fdbvbGeoffG1tqfyUdj2forjUrcl97tkOgQaDFgCwkYF4D4+g/UKVanISpMRwWnH/W
tC2aoizSZjummtulzdXNpT2LS1uDa/JWl87QOOroFJzdEnf1/flzghHoCwgsXIm/DzxkWlf7kcAY
BjJSicXt11XeYiBVxirvQhybxs/xi+Wy631KzZcBCMfW+uTeYoBkExpFAT0wQrEh3UtvRCLVlVi0
P2nY8sJ4ebwwH2jo/uJojbJaZE0LHVt8kAQdUC0x2/7KwPEf//kI9u6a/RrP2S+J+AEG8kdnOgLd
dFIkuMCymMxvi+Ywi/RklgbA6mBD+9o7xO2pweDGZJeWP63mnDRu0SGGUccyqfO9xgn1FzrJ+ktx
Or7sG0NM9izfFrorPj3OastJpmjhHE2Rgtyb95KH+uRYP4zrL4vkJN+iN2nAOAXuSq8Ye8eP44v4
xzAe5uIv4Z8ENt4uf/rRdKJZ/CX0m1lzpJODdap+WuvbJ/GIcnEdHl/wa8d+jBwpQ4UItYn8I+p4
f+x8wEJIlxpvmIOHFuT1H7RQ4b5wKkHr1QBpdKF4lpz24CUHKzqRJOySsMHuXIXd4DxMambhamBV
ijA2zKNXKGJlnDBHLwF+hVGr8kqU16BZTnxRZI+NuQ+kX7km6qAZzrFDdEQyB/EU8O8sePaTcMSt
X9FThD9KbAUMk7AhVALMBv1YOFoPArHQS54YD6zHJ32kisLBabPXQ9BG+cvZDqn7CI7oj1hprV3W
kWFu7g5Hh7gb7oCGM9/H4x0OcI7Rx8CH6Q3A5eBdkaH3yuVoMbVhe3F+3sGHunciiY4+iz9QjS+P
93a7WvYLhiuzIGFkOnFtcq1wxfCpcbkwTQCcy2enfFmelC98fLRcGSf8HRdY8JBAWGzjBCYKGRn0
y+mVg5LssOid0TjjAAPLM2x/0z4jK4YOGtxmeesWGpg6tscFVE26hawY2yCGmdXNt1X0iH/dBy7B
3m34McZOAqFdTvQDBAcO8rPzD6f6/Uh//5Dd+wenerLlBCI5c/LgpjPfRYHA8Et3+BCzqzF4d+bY
qHVSr0Euidp65OgKpPEnX4vcZbWWk/RiraMjY3wQETxOyoEWawYqctT7RwpH72jTV/mqSpzPAzUP
hjbgMHkHXwdZdg0nbIlrSJgumQ087t4uxmcapHzLPCH5fofWoRWdFJdKRCLahm/+rAh9Ic2rObnt
t+QgBtBjfXvIV7km1hsttLOm1+RXmnkkQUgGRF6xapKNa7eDU4VdEejvsm046OZx77ItQGrZth3u
aBabjfLvHW18tb5Wlh0jEEZUvhJ6BiUqKu3X1b8zdtHFTw9ERwFEJkoQJ11YtCFHZZ7qRR/dkUEr
Ua5EF4FFP0TdfKa13VdicsejHBU6mAOD6NRzPJ+zBVLnOUvEEXRvajK7o6lZ9WLMUVmBjv7aw3yY
nEiONEACYUFB1oEFhc8RjALycclBsFwjX25daJLJhqwjTe9hE8MRv87JqcWhOAd715DRpAqsNI2K
bTQ5QZAwosaIKjyLRgTo/oDihWLDpgN3cDB+OoxXY+69zVOoQXRiPvFLOE649Qik2sotii4Wut0P
K0Ruk4xegIxcF1p+pYokNVxQa9wBnQYDju33Dj4B58cN+BZjtMt8DeYhLmtC07buQ6PZ5w96dwfd
PdJEklyC+fhFJCTfkcrAokTe+gtFDppQGhnIQull0JeIv+aX4jc9ur8lF1VXjcqIU9c2RaeVhq+6
+401be+kIcghzI5LWWXbOVfVuZ/P6vfKzl+w5tKTSFZhS8t7sbClldxaNCCQ0PPNE2Am/AoVEkwa
MEhMUAn8laswD8cRi2gFRMobVScuIi3Et74+LksLlIouFTRGEhtOKLregOLkpzNtCa9nmMVsGOiR
d14/kFcjhl2/6F8nzLJbZUkrEp8RJgGHNyy7+7DcFgl91Wk6nY9X+ju8N/R36u+8K3eoBhs2r+GQ
Kgls3pFWJVSNPHxA9+KaJd69DU0iGYoIwFcMCX5x1U4Y9GRokHII6bou6bAjuLMV5/5G3MZIJJt7
f5PgwFQ+LWCEY8/WhmdKuBsIpOBKrWnTb3gmgFuzWAyQec6EiEG4LZ8B7VLvtYnHkBCzLXNCALMM
CVnl4swUHjooJ6cndrV0c45INGn8+B1uSse4ZuOmVAeHRQqe1Ii1NCRIuhBC+n/xIMxtGoWjlpC5
oNbcBZvCLJrRSxNqTTSbqDVxTyHYBG8Od2DrH3BBc1nvXQRgVzvpaodd1UfRQhh757g4qe98IH1M
yuvedFbas1n7hxf9xm9BUoBm/r8OHQkr9oa2UF90d/1E3hXaIToNCcrUwpP8z0hGWCRdg5NokQEw
R6DTIvpR+hJoOgCMEAqoeUUfmVAdyD5GEMhkmKnuSAaASC/BIYWo6j42SZ7FUYlQxOWPty7RPPnn
QpA8B2UB+bjLkfqE6Fp3WmfIBWU0Xmh8hTm0N1oZhG2duEBY+wWirwIvBgSu5yvAxDKSzRBgJ/DE
bqN1Pu4nRhKxXVM9aB5igZqYYkJ6hUhqznxEUvRTuui8d2P295H3iXeIW4NWzPym1j/QQUIHgymI
cg3ZGjc640nFNUyeO0yqYWB5OC16ADkbEgdOOEgcTOMthxLFE6q1APbPFyE0+9dk1FAmbCYjMmhY
iEBihFsbdQ4eSXf+TVWNkwsV2hSwr3ElJEL1yeWAgIwF1wRJMs2kfluokaGboEbugs/NK4ogQRpF
r4fK849ZggMtTxbcWdvCJsHKJ6El5FbW3XP2zoWDZ4LrcBQevIRN+m1X0OPCQz5fZWKhg9s2VrjP
BMMH6gh3Rjgcdvqf/ozZoxIWBiFsZqP5F1sEmGRjkzgF8dGoSyGjIv+F0eex2gkmCRudjYLtQCdv
+3A0yQOzz3YDu0K5Bw8ebcjuaf7g/f2CvbH8zqSDqQb9LBYdMDCkJmHxM04/QfeVurMqn1UhmUW+
rVESbNQO3i7847xdrHl7x46bfhtxkE4wgOhWN8As0Gz5pph4eWwIlW8VYS4HpSwyNYbYN7EGVD75
odSeHQJZGoMktPpqFigaDcVQnUNkEFhHNu94qyJYEJ75br3ANEd1t+hI1E4b4w0fR5lGO+MNH4eV
RPg41CQC8Lb7ONTNjwFLlr0XbrK/y6KlBw8uWqzh0QCWxDeYZF7z6iSeEWIg5fpAT4aYTAS+DGLp
qDs2qTmfCGpMQFK7EWyAJZXYXARkcFKGOB8oTvmVaUNMIRkjqRdZOjs6hROf600xvGLwEAOzPeCf
nPH+kDwrevIkPTGjgrc7Qc8/IKu201CvefiEixwpciTHkTGdMULiglTzi5GDnr4s/eWhXpT+0qsX
s7/AMjf97NmycUfCzmRlMMGK8C4FlRSUVP9km0vBJAULP1MGFggxi6xADj62cirIntY9efVURoir
R94yTfa9z17CPiZ69HnNAFTYZDchVNskasWDY69QqeEdHjGRkSnyTadj4nJ/oFdh4n+IJOT6h0g7
CFjxYQBdTMuf4dM+f8LCu8+fVMWBZfJfbmKZwWRzHnSwvCcgV8hMHnQzBNCEZWwm8EoSTFaYJgNl
L7qfRXy90+f6/gDNigN8XwZ9XqHRFA5wUmpNpBe4FmEmSvy8m8LxhzMAvpdOHYJZnml+3aAEE+tB
L2ISBou8EQuDRdq4JicmroDEDnlONnBBBaskRqRLIAibyhkgU+triGN1bOGMBSBdBSlp5WlgwS+D
9nkMukmsis3pCyIjW0ZI/RCGvt1PfkS7mPhG4uMjz2irblZyHbGYgimM5yTzAi4f12CO29Pgdgnr
PhKLKrwcLAYjBY9fyeXjkjP3z2CEqUjp6r9kYmNnt8Sqm3tTYeNfQgeQBdUcpFpgJqGOoW0WM64l
jXKNR1PUpRFyrhRD7Dv6Py5zHKT7I0/gcYQvElJSxUjEY58xAaReadGeTC1qqkg+hNIdzBbqeW6B
4hUGSZXjFQ8rQg05YUCjwdv6PMI+t6uA24YbakcoIrZkl3p853z4oOpoPOBKLwALWBx+JKCKEH8G
Eu197YONZNueeXksTQBEgXZj6RaRj4tjoKyln3+a3sk1Qz+/BEkbSuT+CY0ePeeZNv7dHRC5M5Jl
HrutIzADCh6U6/TlePhuKgZSDOg507JDzoBCY8ZmO+LdFIoGJu4sGnBM3OndMXGn0c/End4djTsm
7oQzsAxGYZlY6GYJOLmrxIIQeiUatShmUVIio0QxW3zH5v6dWVEGfm4bF+2zIU5JLKjj2j/54kzq
H+kVWQ37kYpTFbZGCgTMpOimcY3QLJgDtIv6O0cvM/f0yRtV7x57XwBC1Su3vm+lQVcLDB+tMvMd
K2Tc2wVlJgFotCrp+PucvTD4on2lyMzE2v1qyek0w5mRgwwl+wSGENdhIDHdrMMYAVYWNRv5A2/2
lFyMWsA/Cm8GFghzDSZySqYVh1Mhz1LqKAXSWUdDHQlCJ7RtIqmSCEMdb4AjQle/0g9nzWCCsAtd
zWexoWMC+O9PQyGBTrYDymQqWfJCuIwApbzpz/gvz5z24JpUrwG/Ur0jCsW2k8qCjCdtVDWQGck7
VzNUFBR9iOK2k91f73Uv6MYuhzOG/3z9u2XLbNZxtLPld5ft0HqsHX+ATwJhL1smLlt2zYnt8Tc0
B2ljvN+VP4z3+kCeyskb+URP3bd758F6PyrCcwvm/TEI2207RHoZ7Z5bC6pxF1pmAPRJ0EXYnQpR
yWFI1DckL+5z3hzxMKO639628eiweiCwuGiXP28ONw7bkY0pQDBmGgGYwRdggiimThRZLLujlYcl
73P+FZ/p7sjExiVh5rE+4Kgxg+Pgx4K5zgGag1/xnowfqJKxVJNVWG2GCHYK/rGPGixALMi+UERz
MEv4iJAU5sKqdexs+KP4uXjUtoZ4zvIoZQFkS9VbA/AfQ4DqdzAcJLEjFOQVzrd7esKTai4CopEO
p9W6wgVtkNcunn4UC6Pzoff5FIbFHqyb1DIl8+6aV2lemSDC9wS56SjoJQX3LeqryRkExGkhEQIk
m9fRksccg8YJWRbzO8RML4bNj2BigHPCPtNrguV05Ae9oJkIJEYvFigTwL9oQInW3jZsDdjDKjbs
hMIoQ43pPHA6q47cORLMrg0+PjEv23ZvnHgFg0ebn57ZJshcHMVseyjdEl1L6+b0nsmsyz1EBD3G
6tpLVGj+WKtoAS5HMt4DfRJdwCo5DQRCH+GHh3gH6QUWaJmrMElCHmbS5Ji0pLahPW7JwZV8qkzI
dkgIvmsTk/trXd6G8WZot3tB4OgT1jOco5AAHsWntPh0IP4DFfDxac0/ccTG0EKPr3/Ss6f8eHsA
6yLj60oiBGfvfQmWBSadjTaJHdZ8NdheEEmSK5N7CIpYyJ8KmNY2lYGKQG+rDBgsUBmwcHjS1SZR
QXUPNZkAYkieq2JIblEOzvZVCSS7Pn3JXacV5jltutb+CBMxzD/jGpMnUXlI2CaZRDz9kyrXUrlK
RIeXlxhhJ6O0HAsjtDhgI9jaZtGY0TvRmKkSbH9ikRdPkMBCFwXjTSuqWOrJX0w5WEf6sI2rwDXi
FKTwt+CMYPz5v6MR5iKs4mkJMv4iLka/xf+hiRE47gaUUekiFiNwaxYjcG1mauZPbFam99l8Zo/j
NmaP406mVjC3O5k7a38EUqRwb6GPYvfC+kJpwGMQJB6mM24gnr3zG1w7/GfYYoQXihMjefQh1kDI
oYAtcPFCn+Tu0yJU6LSxEjz21RnRgUxQNvO+EImoiWTZDCwpOEgB3QTAsU3sH0dfrnzmuzMagt7T
Npjxg0qGNFTNPszibL878gdMpOW5Gs5QJ5b1Et+vqXUhOZYRksGJN3ZZzH5loSfkq02Dhiw05TI1
V5Upt3TVpKvFiPtwLdorrcJavhKOK6dXNb2Og3CpNPBt3E0SAT7xRoiRQWyyM5eOBIgBDv3oWLpY
C3Sdu1hN53Y0OQFmoMkF2YUojnsCmR0h9C5CT5qYdDD3MR99TLSe9G0zTfRtiUekdbtwkjDf45/r
3Yl/mk3JdIddCMTRNszbh/+M5PZ53oLOZVsJp7NMnAlGzDMfusf1hwwvV8VojgqJ8RewU2LuGM2N
jSerHlcdUpNVFEcYE4T6GarBO37IA4e0ZoPtGsR2nwn8W/qzrJxnBVHlRTmcpcOZ9BkDRBipjzJV
ncmMgtzEzWs/kfarBhBkMXxiEcXkJGEUTYI0AZrqJ41PEoqJJeod7R1lZxaX4LE6abadM17iheRX
ms30WeivSP+2DcGG0jaky/Lf1gBPiL01ULxTG8qMzg5YkTKb3K1/CQQcCEVdzcDoVU3WSzI3r3Rr
0vFaGheac5gxUQLSlEEJeMQEAKCkxuOhOdYL/9UUeNNPfr9Azzc+D3sWEIqkfQCCuA3UJvyfwI4M
HtgRmCO4hXkAmQA18axpBATOZXu1Pq05CguPjidVIE3PVf5DFH5sTyewp6mfre9y+y4RKS5b4w+V
cRMIysE7UDTNntbwALKVLz8PqkdytXAqtPUfpwKTJaYKLKhTYsW0vu4hjfgKZC0WgcUpSPR+kPfo
GBZWXDHEmxChAB2EZ53wSl1kP/RIPayf3jNhqhxRPw7kNSyOtM0IGRNinBCjOB6124yQaQfjLpLu
WbwWxoRMO/6OqfBM/HdMhS2CMdXujGDCgXli+Xm/YIpAPBKjGbNwRJx6LPyLNwrFL630b3dj/azU
SIrdjOc2VZE0nVSYQUmkkh7Mnc/QkelQk0ZaHd3JVEmjaoniJOr53+qUOj0Xy/FpPj5J/ZOWPRXH
W5XjpbtaePzg8U3fTK4WWg+GW7JDY/WDEEMDAmPFx0FHt1WMHCg4WATZAYzg41VTW9B7IC0RSo2u
Rb1zQkhgJtQBjBjHYHwE0ttzXHlj5gGc/MucVCox+rJoS/Pz8KPpFVHT4SijJc5ftZb43e2J4wmD
F2yHGKSgpaPrZ3zCAWtx7hx/to8v0058fCNRBD/S3w0RAkfzcsifGu2m5k/y6lQIwU5zFbCKKWgr
sR7bWpIg50lAGNFMKpLfNvSCsRnYD5geeKFO5kfFQHg6lV+WibKeE0I48ANwPMitUCrCGlZFgkgy
iRARE8PN7D+n/EsmxOkQ943OMU4NYG0SKmJsuSKMVeELMAWsmdePYgrICHCpvDzzmL0ozIK31f47
fuFd7cxvvAaN/gY9cjGqox2FTlW8USRB9fzO2p1yMUSux29IIDcSG19lqoxBMNhCzyxcsuw6X6mw
4kTQ2IyeZJbzUpwVRYSkkJCiHegenCt2MmRjyrk94DY4yx0mtVPxlTT1HW2wwCumIQXsAO6S5Ugc
fi0xLTQWhnPO0DvKJ1IbK/H/Lf3bbXhevjI+XN72ObVBXCr9D8RABz9/FVPB/9iM9ltl/lxK/v07
d+KyLVV3NJ34QzpAbsqz9Fpr18YgKifIrubj0sZnrT03oC/G40n5xHxavY1UByJSNSaTkh3Xlv5R
Kl++EDNTSl7+8PTEG+ia0ReHppV7DwIWPV0AJXKINapYhSUWZ73jvywJcBKyRSnvg5PQwLDDtiMd
rImkRahTJwxquNOMKDei+xIVC7rkKJ4jc46OWCMNNDCkR4iVav7c+BJuuvPz4XQ/2e0r34oKKQn0
J7R1ooUw2z0zcyeDugVpEwI38jOGsmw2DA7h1VDD0gM8+KtGAGlkKWF7D4chKMBZ42P6gjc5YWjB
WKPwFNlmpjpGTONRBY3ML8hXEV4oRqv6C7uV/jK9cYBFE0yOg6cMrubq6MFPnxaRfVMAGLXHu9hu
GJxXEz/F/2HA0iRXJZwrQyeD/sVVwREwEU9PCwCg2et6f6CzSLfP1r+kYFeYFoEw4+m6GWgqnF+g
mRBdtzyVABnxvoDsE6K4VsNy4DeJPw1+//BHmjWDv2LJoPWV+HgzOjKrObaeiJ5Ry+ggYawK1SJE
t6O87RfiLtxAGfFcvtog20Cw00mv3E+P1xQZZL3t/bRRVSc7tZifvR4uFgcxydUA2+DlIBIxoQ4R
31S8yQMP4AOwlLJN0NQIWxdYuJ0vwhY0x+4qMLbCGURjo8MnwqRsEe0N6Sg6HIjp8Jbx7eUPHzdH
M/g1rTyYuVI4wFibz4Z+VubzPs1sQjv7NLuUdlIwwpGjeRhDqj7Q5ykuWXlBfyotwlU2HU/4Em+M
2WUAIvx+TPDoq9C1iMUlkvI8Yu7OuRNeNfIL5bRuRzN0j9qP3Pwi8TGpts3dKFnPPQTYBR/Awzvq
7vyMWaSKMojsDDGxoMakyBO+BqOFMlM47XgrMx78lvOTf3/JzlyCHbDb7RLEhsth2ds3sWUbI+/7
d0fLP/+zf9Mtec2uCcKj8ZqN1xkzLGhDjH/bbax/5O8d3W3CHf7vt6K8LB/G6fkAFRXD6fsuyxGK
s9ecUDkhLhH6EhqUm2WRUwDSEOkLu+5PBuwV+gBKOSBhDDAXlzqQtk3jfNJVdyi8tPWOXLUHbzh4
Uo+BwiaR6fsuOqiJTG4xFTi6/GeZUApJu9gWJkHsgSsqa8PBJLg7BFW0CagIUhrcqP5ckzBBTkGM
yRwJH6HpLIojKXi27eIT6aAYTE2hcuacv1tbDLA5ivDEYW1B5VwQ/kKXTXfJiMDXooIwsXEW1fP/
wY6jfSJDHqAJ2iez/YMdB2dSgGSpeCtAkeB8x5GFaIzJHpURkz10YzBgWfAM/05U/gCDMzFMYaRD
lHvvxP1N72/AozgfwjTBmm88LtXrCKvwxNJpnQERShyLFKDSmb5Txmk0B4iaF2oFbQ0rM2SWP2FW
I4VX/VUBCtqMd2qBTpEiCOsdvjvWQ7dllGfgIv28DBTLZyEkQyDGKishEOs32PCuESPiBYFYymCB
Oa+wCN7R91TUuI5JA/rgwDbDHcjCHbgbBCllS1XUsQm7/kmorC0PhRgqaxpw2iJUmCVTxPnUpsRs
BDpTmkoIrSX6yVNAvC5Ca3plpBLDZwfmS/xMyAIPI4IOqPm3oANIZSxAVzuDVmOMRGXUom8kNSit
uZUv1AglqKHRtOzHr+ZtH9rSPKTDeOdSnQU77WHxaBelNx9sGR3PhIcDrEHYRlqv8/hM3fvf0jfG
iAnS95x/hiGx8wqgMMKQ2GtfeL4wD9hCP5bxhHe5bgmWEAtB7j557j8/3OkL82dkufv8eR8+0+PE
pb1rAO8OGMLSh54D4563D2VqAw9DdBMAWSA2hAOpEraxvQJehHgFAkLMa9jxV8KeBIwrTGrykv5g
cWaAOIB+ymtTXuFdwe2AYibF56Q7w4CIedr1v2Wy/BiADyLqjhpbNr4J/AeTr9zWb6R4FaAJJnIO
bcA5AqYMqz71dLpCWEk3PAgYATqLKdo8nqi/ETxgzbjf/SkPiMqQ8sBiOlafEkb7BO5tEZFLEf1t
H6YvR0TftNJKOn1Jn91IVylTSDl0YoFaYV0XXEbmp4RtDxyxb6uwpdxgUsz5DSbFXllx20BLo6ya
Mzw20TqEzT38hjKDVugv8hrShC6W23tppT3Lb8xB4W/z9bghEnfKl/YyK4cvsfSV5g3aS/BjrKn5
N9qDccqOtt78/XewWLz7ZClQqBIzKchjO87ZpOzKCfj1d5zzXoVRgrFIgESJwQnbzsqO4k2Ay6Eu
gSYl2IShKHMFqFA90DbJY6BnHn0G+flx+QX3TkYU9GoZF42QAePSVhedRJT4DDSACg96AIQ3asYR
ZAnaYmKiGF7ZALIBdGbv/JLsAanCWMnnh9TMEB/ewIED3WhOzKI7nBLkyQzGJqaYPlM+4JrFe0v8
JEfPG8PRDDXCho4cthkH/Jb4nxwF8k+i+fj8c+yWvMM82L8S6qG+8SKg91GksmBwsxig889Sp9Io
XXy2ETgPpEbR/ybhMfVIITVJ7RDVe+xCb8g6cY3uQxjrgkBl9sHS7RkxYOkUih8xxhO1PcPM4Z1x
tLxpfv6W8BTRlPCiXYz07mzJHlC8HW5Hv4h/Jusf0eGDPhSN9r2dDFOQXvvWbj+miCEe4J5CwpJp
2zLuGSjjhAAG0WQKRIvnhDBh4MyZGOYAGtD4HUcgQvllQo9HxCuZIOB2ge5CM81I5qx+j1von8x7
hfD/MN8QM5RGwNdEJxRS/KXr4TN9F4NnQ3wrm1vGfn9aRhsYPKYE9ue896Q7cyohUUGfkg0CBo9E
BQsAw5RdosIzjFPFj3Zr86U0iTazeoRSHrc6rUpkzKyDKRp8fAJFGPPyuB+8IfFlzVsSJMN2TMNT
laFEXJsYjO71vt4wxRL1q4Y7VuB+8AeDDZCkSFtR6PJ+pzfFaY7eVEeVjw3iCcEZyQNYUn4ebY56
SPBYOirtjVFg4QfZmC4cWbNBuENHZrCyz1Eusdja7PXUAYWGuFR6aXr962hSNixAPVz0QiRBYR9q
a5EEJatRgsv7Tv8TPwFxR1l6togTiIlRD0qkKrONg0nNImuNZuzrcGPptiuc4KNkiLIhGpsTCeFM
D4nZ+k7/TqPW4SvIUV4DAs3DcipmcgoAw9c8gEmwveX1TVpvx/Wmr7fy1jIVO0ZzHN6VMFMCEzvs
EsZkGZfno3rumouJOy9Hb10qp866WEDQPsfT1dCvpFJ0X+cqnLSbhQdPu5FLsebAjJ/aXDjxyhxL
HhBRookx441Yj3LOuAI7wZFyVcP7hp2Q9OnZWNeXUqs/gzR5xheZYNiiLGzFmPkvZXxGo0YeM1M6
45RxvCiYk5yYLmsAh3n68XxnwCw5L2stGOMtUbruWDu6Bmftpg9PCvRlTYRnlNrTujozMv1ZInQ7
6DHKapi8g3imYPLlxqdupyYbt9WzU9GOYqJC36e3q2n4vSCcy3GJiSMsMdaiC4FEaWtBUItZiJSt
E10IWhAdnWuGAg3XUlZ//nT4hjS8LUVj6b9dpQzDXueWYMbB0uBK3dqwfJINHyAjUOwER8ExOcAC
O4gFxGQqPVE1MK4i/KwTC9c0+TYsBS8FbnmnISURPWcqIELzIOoFPAwaD3ZZvVYozBm2UNrC0qKV
ZKzKKZesTznQV+bzB7EY0TOcZ42M41NbDgboenhVFG+iXWF5SJpLwKwkAoCz5AGPi+TrIXaY05ru
qKDkcKdtaZk3mAzEPdb/kHWmy21q29q+IqoA0f4FRCMhOU7nOH+oxI4RIBCtaK7+eybY/tY5p/Ys
r12VxJZp5hzjHW+To1bY5xRMK1qCNwloyeZNAnBLoiICygJDHNd+ovlAjU2IK6TK5aCbhx0Aa3+c
eoFPzOqx7o870rOkY6keixWfsBCYKCDCO7pS7itNM201rqYNJ3oABHO3YK75UHK5l7ByWcrKyoWS
u5Q4HYGGAPWKyJMNoNm0ALoWIH+R9jd4mkCSeQDRGbztwjRiSBEthdYoyNjMegqCfVsevfE0jKe5
ONfGScGMqjhLOhbhHlkO5M8nBJ562LVojOxI9tI8mfEd1i3ryhfBt58grHB64RULgkgeJ66A2Kcl
7qgLvj0Ltj2oJ/RpFtAbDGro06zxi470aKG4EMT7G6FOK+s+IW6GLWAtzOFQlzuX2tz6/7W5PJ+v
lsuOWaEqTk5264PWMQUktFI4LujrgkrccSjomWM/JsijddKkPpq8HRYBc9iQJmVG5MMrY3m4ovEr
Ax3cBg1PLqjKBZmyZO1AaDxdkpHqz0FajycW0no2T7w3FsHAc/vDfVUL6CfjOwgDXWUFrIThyT9q
gx/ME+hbxTzhoTpKxH4+W/j4SD9paa9wUDCe+aF8r1CaN6E2hXcS8erolh12DdndDCmPUi/UvnUa
o/aFOA8FI8OoGCcswvKKY7o77vqjoR4HhMBgX5ia41w1x2kdX9ho9qTEW6lw02GrsDn3Aa3A6VfM
EBBnB4udF4SKRtBYgppKgsYI02Gc2dThtwbeTDWBIQFF6CDQE9AFfj1+tyzds7RWeNMAMKigNIUP
pFChhLd/c8vgvG+09+kingL0D0iwML5RKx/QRaGkFc6hHuq1aZ8ne1QdqTC3kR+uBMZ69L/Wc1pg
gIC0UTxvVxKlULVQV2EftK4+tFC3UPopvoy+a31LbusrAuzLgrjOAioB/THQnDlAQwluV/xwqiKc
FAEpiN3CpBMsrfLTFR3arejJ1UZ0IaATFsrKvEW7ARr9E4CBf15yDWHR75cJ+FB03vLkN5KPJUiP
K4gllr2aIeGExLPTWvIXZkNGcrCr43aoXetXIU3EuR5IpIihF/pgLClRTtq+jIouLLvw1omQRpOx
NXZFTQRmM3cQ7Q59dZxHBmLu1f5mNb9quU6cZsLNSAadqZ6QumXMH+goLv7wLGBD3L1uAt7i43Kd
WSBAd0RrUMfgDfPMAxSkL90z+DO7PHu9vm703ATGB9c3bkk6Eg/MXF1AtM7N6J6y/PakdrjZZnfz
GzfXkI/3liM+erlJUZGQWoUVVrTMhCkfEvvQ60crizVCByTk0QziCN18xLBo6e2r2/G8zBDpDiWm
/clB1yH9xFw24RwFsFAwGekuAL+7fEBtNv+9z3TXHbm+8BpJLBnC0ghTE++aQ5pgruXaO/kLYhkU
B00bZmaYk5GRR6klenjl4grEkxDDvfair618C20C/qpE8ORBUUV1oqsEBIhs6GY4gM6Z+F5mmM6M
pdDG6XiX99GnNo4BHGO4BG845KoUiOUzzjcQXDYnIzHHrCOrINcHB6KGTvMjdRCaTYJFAEwbDFnp
uFcTojtOs/Co8PCcedUI1vBn7E97pD1CWIizDEpecDjjYaxkWPrZzzSZnKR2TFzxQdLNdcTAkOpj
xKC98uT/jxkRVDibCYOql2erGkKJaE4ZczxQN6FluKwSh7tyYLBKLSymTky8YPMScfEkNvjnubAe
Af8Z0swMVBjPIT9dEfMN65qfrd39UXu9IKzuPeujqtCowKCPouNtxEzVvns35R0KZ6ZavVXT4EhS
8yD9pARhV6QEYVekBAFskB/YFXa/TRv5XD80HeY28rEATtUTlfiTfkldpcM9eXQ3BM9Uo1oNlVI8
FRZyscx27rinE2lUIQ0NjDGYTIL8/NvkM0y7ACU/X2hY2mNK0MJNyEDBUimPVDqROlDqwJDFnE7F
p4vEALoQmDll0KCtvnrNryUX6tQU6iQR2QcEW9tTd13E4QFytFwQTXNqpIM4NXolMCxxaiT/MW0C
O2J1kCtX5EgqQnAjxQUhtnVf0v0LosvF7xYR8ochCyF/Q+lPfyyQPx6OdcTGd6em//wBPQFxVrBZ
Ql0MTIIwqCHxlR+RwQCCzsn28v36Z9hN+OM7AIoMjwSiePnZizu1c+o6mE3cEoXifMqizkSOxSDO
VTE/x5fKZyS5+zon4aKGkvDEQKycHi9PqGeUFdak0rivaDQ4K0cGKV2fxyHuAt3zTavO+RPoP4vx
IgOTzZcNqJPZYpz+2CBwHi4wUhYo+HWV6+RPJqZ1nEnYExFC/FUdHlc93qYW3NQ7QKZ8Pm69+JSI
r1ZJHncGSZ7Fs/cbHt/N2YywmEgyx9dPbNygppz7toyJB+GaLtt3vQgju5aAbTMEGql/4m33hW3H
+D5Z5HkJs2kxveWpuGo+imUmFZti+Yb4PIt4JkpUFcRyFxgXQsXiQbiWYOKnXPl+J2viJ7OgzsZB
rTg2k3bi8rbVkb1dxvglj6UuVtV4ozHIMBnkk0qRoVNuip5vgJVgiAUfET4CGnh+D5D7DbOHj7Dg
he7i6WV949bH4/MA13wQLwZVz9yENyPczdEuhyrsYDu9vv9YCwxkC31jyoHIaUgOE8WKfsRwLO/j
ax8btqM/PmkP1jd+bjXvawb52n4H/4JpCOYzDkxAQAl6UDgSOPKCGxN9h68v1hxEbiINIz+oEtZz
N1V4Q2EARdE2z7CifHUW6677Bomcuo/Ea6eLhT3RmZTLxgPEZgFiq7S667r80QN+0Y2BCf0SuRxn
Zy4JuRz0y42BCeeCBqOHqEWQHjwraf9cY32HldGvmmwmAvZWkgU8ixEK1iJ001AtdBhXmSBZFLSY
r3Py94Laf3fYlcKoju0dozplB3fFQfaHLpb6B28+Wu7VmI8KYJR8HiT27Y7IxiJk3ZcQV4LRFEs2
UcJx7TnxMLjE5esOCaThqTiV7SlmOkqhk/0jtOzfVlhTW2+F9aZlpaqmtmYmyanLoqoe+NryWFbG
Izrc5zSQLt8rniFHjm7c3OTiKtNX1KJpLjSjBVwjjWkZdSiLzVb6qX6/vdyZnaX7z98mYyiEAwJF
KhWBaP1+szOzByL1Q/I6UjWZDILoxpAGM5RAMcw2gvCPXYR5EsI/EEb7N+N+hjQP+m8KDrTy7QpJ
0DPGZgM0B2WS+RNnJ15wVFUBKsHLEnat2E4RRdLm0Wd8gxRjXR2qzssTs6DpKzSH8QuSy21Nj7cs
3p34TvPDtS5IICgc6mTGhbFSc7S0zo1ZCGxh6Tc7C2M9Pgt/2IbmHBps3C3YVFSxBx76A6M/B4Yr
TTYVh2VSVjp8bu0bUk7tGyOV6xuj2+rNYlhFtLPElJFqxOmJaYE4yGkt7AEYc4NNhu3bAquWLRrN
o4LDHy5xREGZpAWLt5S1cYehCmWY+wFEO1w12mjWDeeNX7TQvFv00qzNMY2HPWZfYpfgbDY6gJYD
RgOMxuZhD69R1KF8fvWb+WMDhjhjO4+nvwnvWcQeDgGE7kb7to05qM5ppajOPyYd7Rs/kmnRiyjg
W59fanhhm2QwyE7JNslgUNJ8ijLN+kO5yHRJ/MZgh0Qt/WZn7X7lQ40Zif1jk0Cz65q/q+6r8jjS
Wj32F7cYkL4cuRJQqZlK8FyUz90Lpa30gwKQcfieLdv+kb9x83ZzqBoh8BXWjfxLxUOZytCLBebw
v0aWC27aMEt/sxPe6fYAJLiedMgc70wHH+CR2NgpTj7PAcPckUoKfJDJm+3NryAKLzzRDNZY+Vvz
6/ZLOatj0GVw2nwLUxt+yfJ4/WvKsG90t4SUvi66OiFXiSo1rGZR6WZmdOsOOS6HPCzisaCD5ElG
78oxgt61zoXYdf7Qu17kSCpE2SlbyDsPBYDg/sqG1IVjJ45nuQtVwhlx27mGmh0YNiEBYmFBwOSo
vQlrgRbk1yWpEGr4AugpxqpjKnA5t8e2qnEN5oGQ79mtoo12nSTBRQ4aE4f+D9lMdrCa98DFendM
OTMLBytvYm0Yf+AZzfhjWO3ZpjUJSyNDvRXkw234QRxwmcbTasC8rAbMxI9XzpbHSHjnprIb/5Lu
CE2c4QqcSxji8hqag+0bvtYTONsDXg71JczJ0fQwcYaAViLamQnLjLs5lkwRdGN/wSRcx6UbAoFg
/ggrfkHlXrzm771/ELML/XwdHnTBA3qwKBYCM3d2MHmQhJPAhHmeu3HNBOl7XQDVcM1YkL7RoN0R
oP3NLajFXDUMZocImQHPbSveBt/UxFvw6YoNfLohqFh1gACw8OlohLXOjjhXRUz7scBRB2GBYwzB
7o1RPxY4m/8Ndoz435DajP9NjUVE58xxSTvosRJVuC0pkzd0Xosq5Yhj6ARikAHACHuomin4Xaz5
G7nAP3COwOEC6xncN+hCEqg6IgEG5BUxwKgi3hN/ghiABBjmXhfUW7UQTi7/ln+4t0ADxGKZMSs8
YdKdjWCu8VDzYWhKKthzgO0xDE3omUUlXD+E7fEfJOWa6lHGGXiwTl75SrZI7fCvtsRpexGOr1vi
NEb1gIqWh/Zgs329399FyrIAzUVHlODzH7RLIBucWuF14ikI9RRJVqTeIpO54xilwpxV5fwUw03W
ZjGDhdQ3Hk38P1iMNrGRakcx3ZQk55ErgACBAR3DLB2FG2ltnzbgRhM0EBoRy9tB5VALQFEMhiyQ
el/hVEp8zrSMKwgax1PJdNGBbsJRYa7ibs2MLDPKelHSScohSaCuHPPbseLrwlm+uNVgiKnxQAEO
hc3JIbEyLkXN8Q0eC+N5um7qAwxjqA9wDOXv0depbYg9E63dgFyC42JPQQN9lIJmr0XgJcOzhNB7
bac2hHY9knenhpAk3KvYnQS4C91gtUCWn5fUkXfw74JKC+QsWExfW4tVfkOxIU7C04OSlUYGjksK
YNGKXjlf2BdceDUEVnK8jMcyFvOE7gDDL4uBA7RvFAicJ40ZjeAQymEYBRRh61CvYhWQ7DcEg8py
zVPbxU9ZzMauZNETsMW29Ytzi3aM9PZY8z6dE4DOOJuxTWA1v2RO5cHNgALGY5rHNzW+pidgPrx0
iounvjStp//HUEcj9Qx786tPgcmEASoK1tgYx2ok16yMZIxjYSRXuBOazlz5i7yfUJJDhv+FN8JK
7hIGJIlwjOZZ2J25dHAzADPMCiAggtsHZBjMY1DgGzH9nR7pL/jofOLpKwwv9aNJ4prgzMU1KWEB
P3LIQKfJcOjB73R+N9qFP4PHLlwLAAhIQhuLZmB7oLfHH4tyMWYMIWkP2UBItjcxjHXAXQHBNtAV
HIy1mZzwFRCM2pCvgo1H0SlMVaq/esUnQ5CB29Hgb2gYNg6QIHFyADMGwilXAweIQz1cb/Da59qk
i2cglvgtZasZcALnyhRRNoES0RvNvWiMAETpijZ774ZuElFwHqltBLLfxBxoyUOvQd5wqEnERV5L
Eh2zFj7dgNCfqzULoxSWAskRSJTeHvRv9fSighgV70p5D85uevQz7VtmTHxCzJaFeRnVM55eCbVh
F+pLCNlgceUBGxcB3Mg+DTT3XMYFXT0Y3HBsF3YHjNCBbuyrMEJfiPbFQ48QHRfXv8U1d4cJQ2ss
vvBGt3niwhQi2oLg+XeuOzcTt3hxRqaGkCYhLC28knJZ+IqAe1R/sxOm4xZRjGrISyZLgTUGIxJn
U2AK85fx5g6reg/CJWK4DgoZob5usfJY0wtg8aEncic9wKi7fFHfLLi/q4YPGd8WB4uMb4uDvS8i
EfYOP+QjDpZE2ISeaHH10iW6e1ZCWQn1JKjHoKJuec7wpaK9dE2yg/gl6kjS31Pai+sxux7L3bFP
43aJqyU2rHgqTz0pjuWpKLxbkLEnr24vWL2Uq9VLf/dNi6mGnyjvbi/wPBMvshU8QaEkvIsZLZMx
K8TnPQsGLKzOIuifzNthmA4K3PH7d+i0113YkNhOTBASvwkQxdMJwkDWLcZQLDY5lpERK+zeZVRV
wlokg8iMwdvGfHoD34NFiI0DQu8AH3Rq7C/aw+fz82mpwiPEOGApGSkJP5X/8vKZCDC7BlnE4sE4
FkUMeU0yBHktN4+VKWz0seLAXxgrjlsq3OBsYjIdWxFu01cbrcCUucZqzVHaYa+EWi9yiDAbxpAD
fm2Duw4SKiKuKVCKffmPGITc5Yb3Cv2Wk9wjaLUzGUuk1lWRbjqNFOLdBAbfQB2wfHl0lvlr/Zf9
fGNm/+PdlkgJmj3eZH11K8t3EWBrl4T0cLiX4OANsWAltWHMopEzBmMAZyuAthcyxPEoBeUziWwT
fU+Ch2Am+p6Y+nr4RT9BdY/gDr9zIjrekUbA2REa4BtvHa6BYNNctYzReCrMhCE2tkjTmIF8EBvh
NirkS/IQr0uYTreeecBz2hTgqdYJdiMqEGzFkIB0eKkmQZe8S0BsgtQwk0ROnfrzTlDDyKKdHEyE
U1OYCCOYcd3lx4jl7HA00vjaxDVRYuXJRKrjhgcC0bHs3tLrsNPDSK9p3vNs8NLLUeMyeke5O76r
1jbWEyaTJH4ocHRWjgdZH681PI/bAUobU+DzNT8bxcn0LhPW5UdKwsddtAnr7Z13RJ+NlHsoHfns
wdFBOZM9NYgfdhFkmP45JDw9gwvh5hCAfnsq4mEmlQRKiIV5YAYLaGUs4R+Y0prVooiDrkSieLda
CDZrqDi2ebiVEyeObZ71F76/mOQKghIEB8poUUPbvjg+HcoljOwplzadpFEfhNB91UmO/9FJKqnQ
SUqrnQvGyNAjd1GN/r2KyirKeQ5huhNFhqOyFEBpESE3VUjIDUYVWDgIogxQ6HUvyR4EFHKETDwq
WpE31eLEi389fX4Z1KsVyQW4GiSM4xz8vY0ESylhnOJjs/kIH4elYu49C2Us4180sdniY2mXAW6i
jGWHI/WdRy7AivoPBmz5LYCX0bIvGoiZBS/j2r/zMqBmbLyMCpDDtaiCsevNQv0SaXW0ZAd9Eclp
NxXilWc94fpeeEkrO/NrD4NqHWHp6wgL/0x6XzrgFchJJvQzYmGDeSULECUDhZoVaFRsPodeW4RZ
F26jGmkJwVgX4QQOynpFNN8JoHVr4yAA0sZRgaiqh+X59vLACubMH9NgIpz14+XZHNv53csEl0MY
wjrQuCBZ1pPwcWIVnVd23gVxWQc6JVaZeS2qQU0sfOjgxG3PGbQ41vaQCWbc9f05++TE8ZwlT8jD
ccgbjhaJvk3c2rE0nlLz1NzPNrGbxUNaPFgwI4aHFo/i4SEfHobFg3u3wL1/yHKOfMGo1PozvLBU
P8GcMgiZGz3ooV1UMTUhfysCQv9JTVFjAbU29laDpWh0LQ5WB+nctRnr8x/mMtOD/G3DgDcnNOoD
gASwW7B2FmRvAjlAA7H9FADRGi4CGgjsyGKkw9pgRw2zrFJYSFmdwByxzGJBZmWMdYvqxWWvv5pC
r1ab77ZLyx4azmakBTxYL2J1vVjYaAEOYqEFOIhIjHP9LXXNhgiMg2ULx3mMcYjFwHG+3wXlGFzr
QE18uRMm6CnOUXguXSK1cF1UBgbs0viGRNKOQblO+fW808+Lfs5ogge0HiJom6blfmZ/+Nwi8NLZ
tgh2iW7dItgl2B8uTCSx08FsT3J5qNki2Chw1qSJw2N0N3ipLBYeoxiMWotnMcWna744mT871zOB
Hzm0nl0MucfCGNs8Qu7hF0Qczs70Rp39X0U7hI0UuBTDcZiTAlFtVO+Z4ALjOC9ndWXlWMu5Q2Qn
n2fpZLUeLlsTVgnnXDpnqfAfLbtTn51q6whbqLgc5/sh6QVbyL5EFgPv9sAvhyCywM0pqrOD1hCX
AUZyTIdjl5JWB6IXF0usWPFQnkTgEzVLeZJyL3uQnrEogdih+he+wg5mAnYLL4NnIgqiLepc23sa
PLImMOXK/9CQsc/S5az4sSUAKTIoPjWDinwyCKVtTml7mkpcYjMsNK2QBAwY7Y0V0saDgHiUJ13D
+Jr5bMBASWZORAF8FdZgnLWChgU+jGKBRWcDirh5woG9QTHmWQaB22BtPOHklw4fe9dUDkyJrYQd
+ljSxxhHLnCOtQ5uLSsmZV6Dyxu6k4QupKWhkRCwie51xkZ68u1rwEHPq9aVzwD90k/G68zUuj9U
AHwwXsAWp2nM7JuIdpYXkLPEvVCO1UHPoAsuLH6uJpFZ4kWlUdX414UNw5wS04F9zwSPiRxDPNBF
hJFMiISaBWVkW+5ZTARQRjIznFf6Txnjx0tbu9XuO1RdQGFY5VGMIffCaW6Eunc73G+Hfhel9whV
mzWEIynpCzpyF04UvhswesZ/vEt/4UZB00H0YydimZjhwhct9jpNUbPv1prrih+HMDXcX4ixI8Nu
XXa9h7lCE8WCuQKfAIAdPgFMgnFddFD1X9i+zBcVQZiB6o9IC5IUC8EKUi3jO3IRK04EdVfYzRIN
w/vJUbqLqMvoA1KMeQZYs4Ri+19A4lEKoUR41b4zkvpfLpHsbIALl7ckVl/p9D0c6PK/oIpMaLbR
+VUN7y4fbECURPCDD3xZSsSuCewSU73BtyZf7Q4bBowTBUQAHiBG6qyeacK6JsJD/tzfEqYxLX0h
LkzC3hKtG4Sb6TEXyiRu5rBOZKUfkDvuajhz8ceAPwPenx8sYpkQimAgSQjn/Z37Bc5/LcUC/jYE
Js74lhu/SWK598hGuPdMoaB+wftiEWHFWQnviwXpBbHXxasIeobOAztxHYbi/LdAYvbb4pDyFjLD
51eYnY0rcVvfAgUXG+NYFrFN/M3iNiCazp09CLcMLDRWM9vPYQ4OuOzXLCY5OOAyzEE0y0p33mRx
3Ik1YqHReWOU3J0RjxgqNU14rrNkcXuE8/r9N+MqWv2P4FU0yFoa543QINvjSR9PnJCycUrv51Y/
V6CPfMXgmZodvz1h64QCYRMhbHZOpBFe/qV12OOyySEUYFr1SbUniZVccJJYdUnkguPGsOCMKaQ2
DMd6BDeU3SlT2gAtfQgRkoHp6Lww2v4kTbHJLI92a3ipTR/3i6dsXpvrLa5l64/GF2gbfufZpxte
eKuGedTebxhEvZqaa2oi9WU7RlGGAFVwjDLAA1z5lIUwwOMkFYfpGh+FIoTVVntEISrQBnCfMHBz
YZx5JI9cXTYKxsvsEzAFeVZARnbB8Iudj6cWuIjFEc7YkLvewqNe16ZK4QcTXcUP3haqFEKrttwq
2ZdJB0UnxuMKhavNInMmJedA8abv5Ve2Ztof/GsnpqSrcy0TOmZTLBixQLpbcBekWCBdPM0HTH8x
2A2HdULHVsWVx100j0jlkR75DryBwGQZ87wlZNCz9k3r9EQivu7/vH28dqhrUux3+ASMQgF1V2mN
YnosdDUsgts2aU3HNNQUC2FNE1H5jaqQ1mSvqRbrb3gzY8sP6LrhrhvoioEn9R8GnpisdJ3XI/vN
hMkKC2M+VsWzDIxNhU+rcRVx4NTRjyDY5D4xx+HtAuPbsBZ2EFb7RnoLodz+8vVzJs9YngOMBdbF
QvJLMcZJJuqx2r06H1looz++XD5igPhejLfou2m6hXyM/z8La5wNzcQah0UhwWCWRTnBYJYXma+8
y5sAnvJre5e32ksF144hEaDp20gE8LJQtcE7s8grPHQchMRve3eoHMzgSUldoVwOQ6DcVPJBcfv1
zLNXH5+sjfoFAs+hLxjmAhHBGmHgjxwf+oMkPmhOjhIvBfxU3Hiufi2hS3fan9ZLEU9fGTpyPabH
O98MzbLia8+AGw12bXSsq18qQBtrA9omG8tlvPk95k3Sn6QQ41TGqJ8EWwguDOugwnQvOeNCYE94
UhAdCZWypVjp4lhaTvfbGejzhj+fp19cGx/+JUJ2N1pRJYvZkWZh1x1ZFpSkSJFJh4pIdUC4WuCN
8sED4oMgNd6U4qArLOlnVe2gtTk3eh5mG5JflQEzWPgsYMEAwRtvCgaLstqT4/WPv0F/oFaqiqeZ
Wd5HVNekcoIfZ1C4NafLhuItCdYUUV0iqUr5Bp/k8sTzKzsm5yPh0Ghc8gBW6k0RxEK4d8gWhXIR
D42buMegqxA+RiniSBzxEoPvgWWyhWxsEKw9Jp3QfzmYNtJdxQMnsCA4d/nPcQcQHrS1OMKMeHrk
ZgmrgY8ajIcXKJu1TUEpwzaCIlPQbTPiCGUzYidiP9r0cbzBbEa8xKxNIrdthGxG1gvoxBv70bYX
sh1O+0FFtk7gYojwS11XcWenf1d9YR/O+O5uiNaVMFTc70ufOEZ0X7qrJc6ikCpGBG1Q1YHW0XDD
okfpEG71MAGopXXILBhqoh5e3ZHu/1DFqUdVC/VVq7QJpt7lSi0KMGEWUqx5GYxDmIGwGIAMGFYy
DUXjQ8ZGAxlZOr5Z+H1gkbiG5S43P8S7an2PGzH4/wYtl6s4YVH9P2m5cHK5hFSyycrMZTfkEkq/
mwQ5hPa1Wucn+vh7I9YWVsBgGRihjBQ1jKj0wOQNdQrXTWf52ue/eErKHM4J2W88RxGFIaLQqTjx
FQUsfCOqVWkXNFnACJCiCXGnKlgOTMFhCEGDsF7vOIZhP94L4urmL8CslidrYyEx9DXP9h+Ohl5I
Q1OCA+TjpwK5ygXYr3fO5sxg2jxzyIMOFMFjQ3xjSH1iIv6BfO8s1ReF5jUXlMyNuQNtcWPuNM1p
Sk9KelpkETyxJeVeiMYVkROQF0srxBjoYPex1BMHfySqhfyJ23xs5iNpH3SeNBx9yFR7m8OY+tHs
YnulBHXNCWeTSX6P4CUcQGdjTqiD3/UT5IaOsElbUToQrkazazigFLBJN0IpQ2YW6ARMMwCKT3Ti
c86cL2AvfAJknAucJZNCdjtPOUxBYjkNL6RHr+fppjBhPrqNSDlPOV04TxV61lh++XyRKEf/+yJt
ByIv0nYaUlFwGlovFtbMDhLp/40krgl2zEshwI0EXC0+Ni0jjmmQ4a448aM/SZdjSqAb0AhHI4sZ
Kqej8meHgzhuUMJCUo1vd/c88k52QpJsQLXtQhHmiKDK4Zt/fmf+GmWKUgrWJYQO0s6uIiiFupYa
iWOCRVGLPIeT4n/pGQC0QLNQMjQFlePFK1uxi2y//EJRy/FPZhV1lepNb5YD+4f5f9ZFxffxQld9
h7Czxv2xj4/de9AiiqFPYe1yDTHr3tadjQQ3AMNPacd7EU9LkN21RFU7vBoUB9gDw59cB645ueS/
F8QaAjti5ZVYNe7nK3z0iR1xdd75K2I+uHWL8DD0LAIyBi+GucFUemY4JAAx0DCau/6thA8j/aA0
EDwZak6YdmwHzfvWCmWLOaj5A0oxBx1LX00QIAHVVJZ8/SCSwXThEiOlxzm77RGMXTyCaRj1ycmJ
+Trw87AI+c81wZPLsxxN1n5wVjIiLNWY1uHuGOjTsEDCewYzU9mHoTc886avFuW879sQgacXOT+i
KiQIcMpNB2UVhLg6i3jBIcQ1Nl6YTOeOHeGOXUxWJePHshESgzE58Vm6liEveinolXC0C8b+TKR4
CT+Uv+z9rEoNcDcBzezBrF3cOQZwyUM2ITOH7Se6enTzuiF081SB1KRcXtAwNGAyDOiK4eOxNo69
cbTymL88rTFTt4JEJ5dBLohE/VDWD7vkXID6ocZuzuLEZ5Ig5mHIrLbzmOjMiRIsvA2CysyJzDxs
sKPRFhRm1ihCPPmS2eHYC6tVwp0q3pZLQI7Gbc3RINwphUrTBV0XGAYTJsInEcvKBWbi0QzijAKb
7/JHUk/odK7ZadbikdTvhbPNBQBUlBNJnTct3g2xzl4UQhYgSpDTj3WB1XXk7xE9ecOccOfZk6fx
3q7eWdhnkQRegvZhnyV7Ehk41z05sJusDquxTVaHidcWEDLVPgEhOANjBMaIDb8UPUrqA8rnjhlH
8aMncaOdbif7B5NHkAvWZU2xhGmt4hprosMauxKbbQgDswKBjnj2k8QIoDipVWwjX7klkfFaYKYC
pITy4Blp/5WosQumqTUkC0CBZhIn130XZffILKMdNHg8Uxgewc9D97K14e9BEyuHjeE3i+OV2oTF
eIvFO8SjDVC0na0bSWtrM/pRNPnbxsLewq7KotO4v5mY0zkMZxgoM5nBeNJ8rIhkF4xjpCob45jn
Fq+V0tNlYZ3PiUR2+609EdyOJdakvGuusMQqr7E6H+maa5wNO9AyvhGMl/+yl/leBJaKn7NmEuBw
BakCbytW0e+fW+NRk16IOtayIGV0CG6ByFMWRRyz4aSC1rILy1+ASRALBLdAcXTEeR713LYz0KNu
FFMAJQ43KKboAxEHYjyCl8Fy3tnn8fYg2ef7gjDuIbk9mISc1w9N/aAnZ94IFJ11c067U5qh62TX
JGxzi17bQr0xJcB8jC3zPsHn+knDpK3sma1homdiJAOHhmybfM22MXHFCxjHQKHpmWsDJXdgaCIY
95q50/BVJptuxY0hldK7TJWAjgGNgY6Ti4AiPik+QBFQfIpn/HOJee2jwSbqJ7SSgNpvB4BIiQHP
Ep/lSwR95J7BYCBTAr2K21kHUAh1ESjE1Y5habV7mLkHMJz1yaGwvfwEuYMneCkOHVhKJZQi0JCX
7qv6QB1GhQ/VA4I6m33+U+Oiw4y7VEKfQWtulsflkY3c6RncMg2hm8410Uexb+KDYT7zGJOasjK3
eYw38jZdkfxtKB/MH1AQaR/V13ZjFjSkEYj5Lew6GHxUDTBEm1/wJsGxIDxu7EJ4EpwQM1gGW/xa
coIf0T1yzsKCgQvzf2FoztmCXLTv8OZoHllwe5cVCNqax9t3uI+PzBRo9NiB2U+3zXeDVBn9zv7o
KV9RKSB8ZIIKZaEXRNj59fZCbwkR1oDNSqOqAR3uaygcTEHfChV9VZzUoiVDpjvv3OrIA82CTgLT
AS4TVNs5aroDnJm8OiZZnKHwUR36LGon8wf8U74xpVPG71b4VE9AEUxdV6cOOZIfumcI+OgvJSaN
4irj5ysYh9S17Bzvm4eJYg7cWY1gOeKVI0NAaXC1FmFU3C84GNz+r+SjowiZySyFMzvFGAzZe7E9
ERi82iyhAi0hfaA0R36FAftqU8LFYHExWHwO9Xv5S/4G7It4DceVO2wD+DniZ6BBVuIsltwZ50DM
e79DREYpBudfFNwnfFCgI9HkNejjFX8a/O1PqMM3AdkWbg69uP0LXSAB3E7DJg1HhKxNgG4RCdpl
7Q83WxvUwPxTAABKeHibLfkX5Zek/w4hZC3xt9x0cy3xmSUNz8z1Nj7zpk4jNl2g8RvBnVuJpTZk
ZKjXZsSus3HpL+BOMIhWEmn7BrUWPuxGbN9UybDVqaphq3PKiu12FW/B4IbuCtAGUQxcWZpiExsn
bAKU41eaXSLJ8ADjDlyMg60fqJOWHKmTSCRisA/5COaR/IxkHFEB0ncm/BwUewhIAPy7r+DO3JxP
YgTsr+EZ4dla0XD/ea1Y0CJ4rQT3GlID0Az5lWTDUIL6/V8802FhWHvjviczhwTIvnP1HRYRx/ux
/LdpOiEWbQtkHEwcTacB6wDQ+/bOLdKIenBUHHiquF69bYwR7nMkVJQqVk0Ot7LFyY+UaOw1Vy0c
bzpmRJoQxNGWmzCKnDu+LSezPtTmoSJkZD5czEN0rb1mDnJ8NSDqNUHKpiCUzRImfMSVSGFWnJP8
bGE8oZ+6+6m9nmRCo3gZaFSlELMpnKbglEgQ4EfX1A8q5tFStGCNh6HnEIIDgDwkvvKbIcjAoOI/
lngCw367o7VycXcmu8U+0cHyEqZA/OQbe0hGJvErwIBSHtlS2RszNQaTydCuJadkPk/2mVOox2XJ
NfKYOU2xW7NAizD9ovexuXZ2JAvS2WlFXM7HyRTJgl0qJmzsP6VbrOUX3piJ80ftIsp8oxPiMkwy
b324u4b6NYSFSfDaDkd8w1/gJ/agNA5x6pSWmL8XPhaPQ4KEJbivHo8to8YpzMhduol4+4bIWF2w
AgR+SimLBsHZay8lqjlRK34iy8guQJZZ2BHQgFGwr+A6e+p/ATkwuU9HSsB1OKAtHmwffmGYhV1A
sJhbRXYl8pt0XB9I3kPAFjI+l475HF/muDcO0HiT46AcMzT1eNLJDuSWC5C3GtpqqO6c/C/MRWTN
QnxFntvgDyRwGntUR/Qk/YHBRC/KJXAIFveGp55CiXKJrmNTCMNhxHGN4QsA5vQ1N8X2C8wF3zGH
y4arWMTrz6wfc29GKQq3GZhQoEgWXEhYtcGlxNKFzsZB8ybAN4oNujfcQoA2bmcqDkaeVSJcCPrk
nMpnvT7f5LMmnXbKyVROSXvSh9geYnhmDP0wwDRIOvQlWNpgmDeG0CLjRHCFZtGmGcy5EPJIlAQO
wZJI7dbkxQzRC08t9t0Q1rC608lixATFJYNHNJKbY9N/EalbtDsQLkRHUWHxTmabSJC/J+eJhonK
HOcrAfQiPNiOV7B2eQwlpN51/B2xOVNVCydUJ8Ndl6nq9ZQx8DJjO3HvT2buXjFwu0cqzvpVBF+J
N3DAFVD41zjal1x2oqAHM4yRpqiVG5hos/1sVZ0TuLT7iu05isD7nv+g7wQqjMzWnZ/zJyiXcFgp
KbTv4n/pKHyveudrFiilE8C1M4kBkZ2v7ZH6m5OBb149yc9i71zDud5Zm2uQWx0yCxVbqEhvFFoR
hITOS4BWkSHdZgCGrx++jklo4KfH0blChYw9IYFQw3DsI0HQvO3s54jm7OdJAT3hJaUNmn1dE0Rw
vQzMMkg/NHcU11BBiEHFR4OmcClCiOCjJ3Eid1HZRXT1VIldx3iCnCvITGC3GLGKUGA3sQNwHtp6
HW4/LmYefmiFHRKzeylDknWI2f1x/gPKTwzUAokDEMxR+3fCGVyDLAvsnW/uSGAQXKmE4RAO7peo
nyLRnjWH3Q0P9R0WP3aMa+5uPC2I/I3TUpwnpld/w7D+RxqGrCHsO4xaRBoGy75HYeXayrGQyKqK
sTXtnkjfvXXH0jgUnSt9xzmrxs0ST2bqiKfQ4vo/a/qhfMKX1VhNfjTsQ58gabmYDuvihfbsVwWL
F7Jd+nOtnfv8nJGC7XRP2I2bAv7Eo/GYsT8orvG1/Ms/wP2V1fdi5aQX3oiHUVuycL0O01n9gD0x
jus/d68drjdrQFRHwuL35fVGxsgv+XcJC56d3HSrXxYq5B8dOwWTDNPN2dGp6JnDwynB2vYKlOhd
cC6FZQIYP4qlvNQU+FenvjJI2BO0fupx7V+XgqFK5xedj+16Gysv8u2s3c7t7UH5dWPuTI5p6tb/
GAPiVFWpforbhOrjU5RrzizyUMUlxlILO121YuQSzaSN7Bi3e1nh2vdTbsW7+0nFaskgDxQFERbS
p/QWmqODy31RH+7pYSNuqYwenqTXOxTh5N2m3YJqz65y89AaJS5UOsG740i5KIJ0tx0p4GGw+jlS
iPOE1d/UHCnj67YTEQ1A4BK5AKzLatyFdxfB0su/DFbB6CPigH2mQTqbHPWo/d34JRvFpF5jbKGY
IGDOfHgmRL+WXBDM5tlTVvKd9OEaPz6BQWNAj/u8TjYGhiSEZKTO6BgMnaSQhTvR/U6x4iLmAJ8m
A3qHzaZG4w0l2N+t4WI4PFno3DFlNfePc8LrBPyEjdYMBLyLSMQZFWHtS8QPDkktlSisg6fRdEwp
2NyXoO11yNaFa5NAL1Is3gWmKNOuOJ+ISPL/uLqz5baRrGvDV8QIzsMpQAKcpZLt8nDCsGWZ8zzz
6v8nAVld/xed4XJX222ZAjJ37r3Wuy4BrSx8pnZKAl0574hk566OCKiYjkg5YyuvifSmpUgvLyMs
wCtYGJm62jSxk9/zLwi19fPopqdKFrtt1xcdeZ1kCLOJe0gg8ioPrSvP66/JZ4APw6ScXjvbddBr
Sbatws8Gal70YX1HsGCyX18HzFabPydZP+7/oY1d+OmXaW8BBxmRqt+rn2o/8vaH3ofK91pqq3wt
ByDJrOZ9o9Mwn70GA/Dr7UXjO/eKutSsSuFS86iFvpjrmt9Blr/cj0rbccWE6hFSbh2Ot2YcQjAm
o51MPsSeQ7ukCxvrRdXk3hX6s0q/QOyu9WsZhHKD6v6SE1mzF7ZVjS+QBGVVjkcQsV45Dfdkuqfh
dTlUVJUKSErsNMtWr1HstXipiqF48qQ3lr0bG9UkKgqjzPRZx1Nv37I7h/xm+qzbw8M+8wTMu7N7
F2x8rtVS780P3HRBXap+eryh6gU7zK57Bsv9hE/WkHh5FaeSlMqJEcsDSAYRruVaGEYsiyWXJ21t
OmVRwSVDrdJhZ8zpt259s1Ij90C2HshIOv6abWNbaiNYWooSCp7qhcEw5+EYNooKqQjAiYLMqtAh
srplKy/DkKpad+aJ+EOcXERRqvTznMC1v+cJt0tXwQFBjDa/BkXyBobbvtG+/ch7acusnaaXZuW9
tMWqo5dmQVTppVlStrZP5cF+32/d+407pUl8+KKfVrr2mtXe7dpThUpN6Ent7O5FvVS762sXkxhi
BEJ4cglYYjiaKyA43uAtbVXTm/O67tiPThXgnN7iKPmJEDLc+M63cONTK5gIGtq4JE2GqB/lAdjJ
dTcENWndh6oT5og9zqC/VHtWH7Vqo6kD7DK6XlwLUvzlKV83lVO1hxntqoEZTW4vURQ1+XNDmNYu
We8St0sOG6C/t4fQkl0yzRate3MbVg52ls7j/iSdJ0c6Yxq7EAk1vV8C/Xg97S6nXV+yguQCcpMl
TCty3IPrvzUG894gVc8Hv3T29RTRau0DSbyNNJjhQtdqpdtwMuFyjIEbciq0N92tb+rW5w64UQhG
qhQXma2Z2TFYIQtviuD1N9daxJXCl8BBVk6j4ET4yxJ5oagba/Ec0Nexnzzc9SV3ClBQA4mBobra
KsrsiM2kbqp6Gjd/22rO2bp/V1KhGguprTSkjySNo3Zir/pZRcbza85e/KRKIiXjEsmHA5rlxADc
q2yZbONaOrmvnp6c72WGXcDCnWFx5xkWN1ePa+V/d/9gtIzPGHrN5F4KK4zQz9S3CXKLjW8ZuxYr
FImqKAL/irHciEGrqr8NeuufwcktbZEPhoCvL9cr6KnSK+iJ6WXlI9/jt0vwoFJO8djriu0Xw7NU
LDFY5eFjOrrvR+V9GNaJCigUR5vZaF8IEfEHzGXFRme6TtyAxGVbd5qFTGREGECe+1dmxC0+fnTK
EP6PTr0W4nuqp05r0ykI4262S82Q3aPNLb6nT3FU+3nvFT/vBMIRWPDzcScTKGdOPpY9Ip5g2SvE
uWVvX2xvgcJ+Xb4o6JR1C2yp5aACfH0aOGgRM6fTYbPgijlc7YYLICCWSZXbdkhBN43LzI+/il46
pJ9t3LwPq/fhoTnksVxlHktSeHLJhVwAXetLqEl+r/4pndsPwXsnzPk2p2bpHqygzVp6uadVPtAy
73xPa7Hwo/DDsUHG40cDP3KKzb/+eWr8rzl9y9Qvj78amMcfVrlZ28fM9O5ooEf4C5+pIM98W7ei
Fe6a2MzAA5ed0E5dA9AgtKw8q94ws97Fr/Ppe4sHdnyJuCFAskNmuwSUDK6uiVLDeiKU1GrN4MJ+
l0aXN9Cref2+jdf39FJLl360EzDo3EknxVZGVaLE4+C8MHzpb+hGX7w7ea6wL8UZ7TrRe+w7t33G
GBM0ue+cfBb7zgGpkt8v8QNw2KYc2GH7ppxRdhG5AnTIob1xevCwBsJc9fR0rI5rp3HlNNanO3vp
t05EVGpJHLyn4cZS78EBfMDKbx8fSPZVUCO6iNlTCzMx41EuQvES8Yh4g+aXsFa/BN9OCim/TTr9
UjgMvPWAcAhi2x9FyNxrWKddWwT05jK+13BMnyDxzuenEjDe+ekUSHhP7oBugjbb22p0WY3Avkvo
chl3qRcwySXIt/D6Vp9DjnJkF451jJalQX0+KM8Hq22fmEN7K+wp2F/ywEzzn+102o56sMH109Jj
ac9reo6PFKwgkx3tstQD3G/LNnNOzFx41y6CiNE5r0F2y7TZOiWnPkp6vlmGK539y87loAta8uKn
x/r37I+mzuwPsY2OTiR5oCdire7Rn/au1w56VgNv5Yvjg1hRdqDgi/twTWy8CxCti5/X4+YilT1N
Szpr9/ieuJ/ET7fMDr6eTj67pPkMpQMWV+pIAdDUzD1QggDCB+KbCA+KpcuvQ8LgKbDph8NQH43Z
zLfJ08kF5bG+fndO5IQTIeG74zgfUeKqAOYOfXBEMZpvTgf0Sj3N33rDJlIBzuQPXUel2ZPDozl0
4JR/7wu274+x0/VZMUg3yLVIHrMrprr1OTUa5oDPVXNe/cisSd11r74qJI1i/rjz3l8J7mVUW5hM
DFVWbqhCWZN1Qm0PupEHnRDciz2b8ILO4nImTXL/JU1y/yVNqhWDwE2/GbFKvPGxV1q+97xcUPKe
V+4K0vOqz1Ixx5uOrhdfEFPQvbd8NRSBsJN07H4i3WSu8WllScfHRTJrdcwjOWRQfNVs7iizjt3r
ZFaIurzuVidBoL97r4ky+7R914zHmhTCmMemW8uWIY8d1+02e/Y0i03BmRaMaXfL/uTYL2djWlqL
2c9DNqglVL2cAsvLVFe9SqXKzbjFngtFnArOfMIx8pBczSpef6XMoAUYHoChNHPEGtII/tGD87FR
dJ2Kvdvfj40SwMdmlIq0XcCf2wT3OOt4KR5P+T3aaEEkDcVMbJRrOHLK9BFrepYeZ2n1kdS5CP3I
RZipjcpRUButAqcKyAQRgOcxlwOwkmznOi6xxUeSW0mmf80IBIWXfzTiIKgK0BGSAIP3xG8gIbhe
4k7+O1hQcvMJB4PfwXxyfTo/Qw9MTI6/lUVYmkUskvMnhGvfWa7yqVnIPnlUkspb7Us+9zUA2+Hc
UOOijJRlX7R9g3x3LEfidRPV3pyRkp1OP/BhuycwtlZnt08E1p0qbubp7RbJvuubHy8QTLL/NzWv
PwCLU5d8lS6P6fyYNn9t+o8vza+sGWXbVgEloF002MhsFDwUQu4chC64zkIeCnGCT9wUloPxYNrF
S1/zyHTmhXbOL2ZDOzsMOM6uwYa24T5b2px7ZT7d81N58TSvPfm1DAReLuSK/VlTJ6ieJ9cw8nfz
mXgJ9aR91dmZ6ljN1bEO1dBzbmTj3ka7+srGKgr40Kuhmwl4Yy3OGk75TNILp9t0WvYegE/NLi0e
OPul7m7L3mH2XzC2LHU5Zh+SybrXSQgRMvh30z0WwzX3tg+Dfx3mg4EkEgrztGckcLyhx8/XRDNg
5hu2DJl/VvmroqcZIp72p9BqEPGkz+C102rQZ+Dv860O73ErfLdbCpH46ITBsAqJ5VoNhavZTlji
uWoqdQTfawJEQW557fC67eEKlgh+cUDGYPetwvR+kQ3w+YYX/9GfVlJOinyXMkakQDVDpPBkiTmE
pnfxHhTVmt4U1XBDLFj63lhDxWlak9/wAOJL1o9kC7hFHT6c/2Zj4b8CB7ZoaCz+q7lBWba8N5bX
wDvgpfEaeAtgya38vUFlCP6rFkN4/JGJvchisT2Ljy/rtsFydQcU153N9OF6q1tvcXsPZ6+5WWFK
9K0DTlQWz75GEnW9RFiK8n4KhHuewtd0PC1DNwWfeautZvua4Njyr4RVUToNdEQeXABaRN3StLs2
TJ+aGIS8sIqiITz1/VhbeApNF1ZNlAf0jHqvlu4FnF/oXdvt1ZeKG9Gb3KNt8qcFOnQcPEqiZvvb
ev9w689G+oMFwHPBHrd+RbP3HHI9F2r1bVR+nf0MsttygCcgJ9g3wROoYfj29a4JV5RHjbaDxnHD
wpubuxw3+VnjuJl/xuB0ocDeyF30c2dc5NWwLgzCncdSqBU3Uf986n/nTC+e+rzi257OxLYyhDY2
5ZgrzU9DdGMeqM15eGqECU3jDw1wAPzrNoZI6ZGap/WSLN8MpHpCinK3s2Oe29kxb8mwUX4Vxq6z
d/w4A7ZtX+26KP9UBWVRObiazNCbTW9e6LKPmwCus/+InpF7M/ndeGE8uTbeXSc6Q2h1c0zo3svy
rVwatPRF9V0Xg1UdkSE+dWdHR1UQRpKXYNRNhsCcV5qlSDFS4a0RFK2t5hHIlj/lze33vhxfl+Oc
63o5j12djdawoHQkF8/l09OOR+zk5hdJEbLc2I0v3cxdFY1xta80+9WmlLdydG79w6Dnot2o9mrV
not2yS171r/5eUhmusCJlwdid0x9rotQSe8Xg0M9fCysM2U35WbC5ewKqhKdi77eJuUwQXhQB+sV
j1Fw85HkTlNTH2zSRvmEOzCY/CDNVr83EfBjBa256uTa3yiXswmqYkcQafYxCBn6+Bi01xTYx2zt
taLlINJdhDZb+Xny21+OLd2ff3PXvKXmTyjx0OQaj4gKAcilnRi9rHwqj2iaXr9rHrdtpr41Zr3X
uCXx0YkaLEDUPguk9J/updpvxr/h6j39Uv5+zqi4ORjX1BxQyMycgrWWUXGBhVR0vniqNCad63Mj
Lvzk3mZ/twx58zlvQZrC3eA+XLbdtK1c0o8wcYuH3uIEccQLQHhPPcHPwSoDbHwM6vs8jU6dRn1P
tCO/xZiCdKcU/ONuYGS+hX8L/7L9SM6qtdrN3+5NehxaG+GzyKYtEEh4Y2Y2vtLUF0zr8V8RiLL9
9g92yh8TFFC0XD3BUUveZn7SyTWi3LSmJ9bur6IogsPw6j6ujrRSX3fgY7almMzV1hSixEWUcrnU
mr4IKfp7jnbD/jCwnLxWmiquliZcyPmDUgOSZm4Ekm4149PP+qy9rA7XFnFaY/DYcfOYxbJ2kw8H
BEStJOQqAJIqWa54vemEUihIv80JNWoFhBrht4tbV1NQKYFRU0Wc6d23Pa0xS7o486tTQT9Y35cB
cfaepyBSwU66r6X5nruspfqCtOliYHud8tOh07mok3rLQw8chTUBM9AmxsJEJ3NPJswnlCD/2fEe
0kdC9A8YWi1bpACuzoabt394tBZ/WK/Tyn34uA8n2+HJbd/stRS76gYAQcaYxgvHmLZXFOwbG8lD
PZZoqkAa9FN3N0kPKoJL+gRB6XOq9ifrfnXVa7S6gR+Y1Ge91jKutBev20t7Wm9Pau1Lod1kzsO8
l4HdSTC7B0nnMoug1+e3EfB6GeYcvRL6oy+xCxH75BwrD87lwVGzUYBXYdAS1FUYlBchsataGlzq
/d3RfB2uV2xAUOMhdYaewDV6s4OYPr7EhXheCslZpVr/LYBcMpaLF9ZD+ijGa4m0Lx+RSLxvK9f6
dpl3pBLsI/Tpwb6hFV9NTaKNGyWQWTDphfjw1XZlc19opf2aobgiJdV6u31/s+8/Gv2q0bfssXsf
0nv+I9l+QX6Y/sMzKt3TxGNPhbGtxwXpushmLuPydndh1VzIF52Xo3Bj1t/z+CaB2PQxyv2KLph+
pQVA3xRIJhUxMy7mFORAf8koyAvuRyew+FQWTZHVY0fRtTFcbofz7XBN0z4faIp0m+1Io1KLckb5
PzeqCARmsVfX78RP1dSmhmhpt9ulzaNdPoBgr/UunQwQrKvgAe2OaQvr8UyIxbyfqczJoavmce9m
Qh03DgutydXg4tbw1b3b7ZtNlY90kxm+EYAWD2qk4Dd9lILEtX4dNK+DDUMfPfw5ri6cwyRZAEoq
AT4/EJ8idWzf3oWznSO2SqXUIrdF12qILWilBaLglrSbCHGjd5ToNRs9slDP+jZCRNtF8fKZrjuX
duNsEY3PyP2mAR0wFeZQ9xl3Jt+o83KBHmvVIQNw5fpxEnIMLhHWR92pefsyvipkV+LxQtSmQlmV
/DjaI+6fPtz1WA7c9R8Uh2OGcCjwfGf+bBbtdVIlXEmmk2RyCAlHMxHY9fQBN0BsHp0YuAcyZ0hY
GWdqse/Yy04mYuxxnF/kLgea00twc/ZEwxRS/Y/S2A7A+8syMx32ouLz1ZUrTt9acVp83vGq1jtU
l8wRfDPoz4DXfDNA2xRRXyFULuvU2jeRh9KJZJxP/407AqsTd7RvetP7YHXwo9VTf7N6T3A4rcQ6
9BkxhdgGD8HH/ROqwf1zfwmsuv/eP1ld3D8zq0vzwu/C5ATHSid+LwU/v6Xks5R89Wj75aaKEFJX
7V2MHAZOoiMLRNga6hIpYxWPD0S7RR+bCStbrLmgRy1OIXzY3+EQO7/3wpCPdNb1R3w65Z72SP2z
R98LQE9WFCgYn5gnm/2biNnKoPYYnltyRDEle1pkq2tSVwqWkzKDTUvMdjLv9xItqJFQga3hT8J9
vGlR4/Ahxp9XEq2MPK+dZbaIKcQG7NlCpyE/mapJeMDkGukhCsZrhrQBgwlRA4+BoUtNYl1YSzAT
FXstrGktkGQmDG6CfCdt7UPCrV60KwyakshLAyWidIqtOktZ9vXtJWwILTT/uHwKXKjmb61Bkj/y
i14VEeyZME/zqbgZPg6D83yg008gmiG7TRMZSqMUUDdLH6OesbTQ8o56TmSoZUBdHfU88dO37/iN
cArj8nwIqEOwfNBcqMMTvumjhxsTIzLkZonZMVFvUNGRYa627xp4VT9Z+wNyhw1GBb4N+cEmXNpD
xcPoXgzsgPV0vDy+Zy5fewU00HihVKoisEnP6+W0jzDOy1DbpS/TV8oZrYFcNlMz7HIpWnZaOFoC
rC0tWW0/MQ+atE1kpkjBsMG779z0a93Wd23C8aac+WNscFqPtcuLhlB38ScBSbh1sNppC4PTduje
cykNVovBUrv41l8RyCzadewD3zF4o9/hLsRVZ9tKrEUaP7LcnBodRKdyjQq7CJkQosDocR6fUKpq
ndjepb/TcG8fbl5mdPlRsxnu1Gc3axLmSZTeopdpc9hsDKuN4VmrX/DcL09n2UVRGa+YR91p9EU5
ynGcLp3fAFRs8aZKpCAivr48upVLUpJUe9Kx9ozNak+tKnri/zrTW83pyYDAtruVAlwaLI4Dp6/i
v1rokdpVNZVB9VWEy9jAKgi9vXIHHBmCr0JWT2+6Os/yHZW4evelb8eyKIx+DcY4WJ9CXP2ZTfAc
4up3Vqsnrv60jlfPh95TZdZ+8MA22+X4xw8E/d7hkTya3TI9AxDDKazyCn4rqsY3vUS126l7m6Tb
StqapT/KwV6XHDbJAm9vklyO1A5ghjRl3U2t+9DsJsmIl/vh4zFct4Z1du76qDerp5973nrRKwXB
Fm3pIUADm6fe51opnj2GRV1Vg099QhqAyAtPuzgTRbVPNYdbooQXYZlGVoy0/DzblWQT2JUOv1LA
mGainKhtwvzQ57r1Psf5hSAkEGY0Xx/Vx4VAja3ERn4IMww98uUp1Ogqdf7R0o/60Gie2Njon54Y
In1FqBz0xFF4JenihufXQynw9CEL4WUXQw6yAJUG+yMVdVO+trGWozNeBoEKJCfZwLYrpNhDcdH6
Ucxs3xQlth4chWkfQ6qWEvbBVxULhJdADd1Lpdt7adbiXXZDffc+bPu8D6tf0y/bS7fag/aITgM3
L3dfrlTLnSJ620xCxVZ3wi2Er+86FjGyRjby+uJXM/AWWEI/VL/yLNVtnL+n/iOtYKXOYvxquFWa
hJs5H2Pse+IEX7nOGddRbpco6jawdi/W7dnPh41J/tNfArOu2eSA2Re6ZrNlcF7ljbPDsjd/jkPX
tsxvz/Pgx8yBhtupmMhNaCjs/zWh6YVKAdDz0vCyaGvWxSDX1PACtLpWTImSyTW5VZINRMcjLddT
ehouAoHc811vc+uda73arF8B5Lz3a/f+3dsLEoD3MtgsB6vlYHkaTK1Wspj27tXeZuueIXrueB4X
FlKMzG5GZEJHav7VqLKIuvioOkBZUleOQNUM0gmqQVp8AFDvgX5adhyuo/2voD/yvzzahd+V73vt
ILc8yuUqzXJ6Eyhv4kOSLU/4N4nNSeci9DJ8RNFiCnEMGDlYT97j4Jqb/n7dO527MyipWVSpsFB3
JvvkWE3O1eSAfkkXDCEd79n9yC+xMN0IT6Y56ZJ6roSd2uZPpZ65p9On13u9q4bUgidOJNIRSaDF
k8W+/zf5HSb5fBeklrDuk2lvp9KRglib8xAGvYFdGL7LC0q8FhdyvL64HDe4MSfyR8eTR5BJrovj
1i44RxrrdiFdHTnODMEDcX/9vHkx0l1Mk41XMJmIckeHIDg3+222a83gXSofg3eJ9U4D27r9ePy4
foLs+W9JuNfPbgRej6qwKv9JxzlD9mg6187t+q/qV8Vg60rrJXAtpDJKht9oZLfAMdJNtgB48wBC
GX3dP/eFfXuMenvtdimqagtlcVIV4pKu7ErA2iZViS7d8pLcyKTIwkVkTmKNbfPjagMvcVArh+T3
qi2us3urTgQftIvZurtqZKslAbscaY0tCsHxeFpFftQ9yP1veX4BS6kPVvIlh6WKUDloHcoh9FJF
KPEyc5W6GihVrZzyZETPG8BuHjo7GYalwBIahWbM5h0T2NqljV1Kk2AmZn7r8iLWRHyMUBMhLkJN
DLHqs8iPwErBTbQtBTqNklpe90cHJ5eJBrEAiLP9qis2Vp8GshG4xwQRLToH9wTuax+aXKfFyjst
aOYCf+0q7HfGEH+NzlTCWvOcWOVXVyJ3FZ1KrZa8TanbsvtX9yiXc6wNLrOcb0NO+RvmnPiteRzG
/jWEWEbc95eY5BQDHTkaNZxBRzkltwQ5+nx4zx5VjB+bvbsItXWstVM2444kneCwIE4LLpCk4c/N
rmso2Fw1+JkfTs2NVIhDlwoctaxQI0OJqhXImb7bFgP/Bk8zdBsCWUVLQ+LVtfmr+u2EWxwBIEyb
ITvCBnkgTydiLXaX1Rio7KBW/2yaVyp2p/SFfjRiI18vpxStzFb3WVicVpdTMsWxrXdO4nMW0ZdA
6fj4HK5/TWDMoVZuAeMC87cRLOby6W8j6/bVQCT3v+X2/NyhTwxtkRjkYugHOdsmJNiSlvHm55iN
oIhuBMYGVAnMxkz3MOOUQKuFCNtsXX5WkwWAxnzUOA8XzcHkPphMIWgjFwZK9FwQs+kevzc/wxTV
PxdMCE0uAAnKnebVVK9zWEjxTIrkRaTKvjdp827CkC7qqdKigJ8w6za23a2KTld/1nXcbq8hz108
0wx7U7T9VtdwoMu8gli6JocJO3G6OXL5UvpCeYpkj3gX6+Ksh83dcE5fCxm7Hl2vo+N1dKiPNvXR
fjmePW2vvfWXEwPyBJvr6TwZXyfj3e6puRs3J+Nai6UgqlWGrcqwsRwWlsOi7vddftSgXOlf68nu
+byWDNG7nQJddL/uHjV9HhGu/8/KvL3jLN63SzSSAJNyacFRAAH3Ya1O8e7JBzE1yGnr9CzjWq1X
2ocYK1lVzSyrirLrXlflRL2dktutiYXNlMeutrT7p6vDe1k1yWqq+iK1OAksg/bLgMyLtoywTHf9
o02tqc5rk0ubjqUkaM8xSjfJLTMkSXpWSLCk1Q0yktU0XWgWmIJFNVg4w2zYjXO6K/RPhf6dcxY7
WKFa6IOyjgqvl8KovhvfS6M6VJ57c7RXdrbSu6fb5nZJj75vnvF6UtRh4E+fJi1xkfXODrEElmVr
DGjAymvg46tt5FR3Zt+0zq6VpLSJnubGlupvxcFO6mvSaiWNVlIguXHbiaoekXJHSXpNGhqN0i7f
bkymtfEOlO/8VCXPqBlGPi2Xz9Plc3PxXF08N09Pj+pTYf7UmD+thbdSVwQX2HLanyrhKu9R2LUy
EFhMI6O/P52SHoe2d3Oe6ptVXrQNyGqIv5SeYAgB3zFLnqNn7Z1MpcNOY/fCLmHpxvjxvh5fV0d0
X6CE1G7kvS2lX1lY+eYq1YR+IM+pcbcPr7J8AxAaKZS0YQsKsU1obAquYl6d4cndw4gO7uiDeGQ+
B5FoPocKYD4HMfoRi3Mv6xbw8wfzzAFrUIEIgt15PDrFU5BfNYgHOpiUUm4o+9sWB6a+jqWvkxPW
8+6O29g6bvx7Z0CIctUkTX1xktyP6aQeZPU3Td9al6a+WOuhpp/3/eO+j7nZn4XZJEy+VWWU+kUE
DeZ3rj3tL8/r2tNs+Tw5P9erTw0ajcEEAabROf960bzb/TIKsQ8ZzmRXBN2KnCBDnJMTZEBkCttM
9ItAVmn7Rohh/U3AcXspn9zv3zNuoJQZ8qZ6vb3bDgRq8cd4lGFJ7dppfm4Uvyis5ZsvuSIG52sk
9lFL/3ZO1o0Ot55fxDg3XXREgzxe/Bnb103Dz6jqtEstDT5tAXq62z/NTTBfnQZKem0Wgh9jK9pF
aiOkGdKrw1e3Mim19Swncxuet+WlZzDieSNQIdLx75rR+YddYT3vP0QP2BhOAyF2doUNutb0Xe9J
f6N7LcROgt0D8wMxA3c8OWVr2uyEtey8mMQVDbsYHUm9M6GjImL+ds46oVPiN/OhwwAQpNUp1Ljv
g0eMAQSr62t+zQrTDKaEDgwxJ0UjYVT2+Outb/hNwq6BG8LhJu3O9aPwFlLYtdk9+NVPt38C3Jrz
UkUaVzMD6CPVUL7ve9sGfENIM0M9byy6cy+z30/+zI4RIum3l6DvIgAia2SbNADzvTACqn5fxrtf
WjVWTnI3efGFql7CPTtLngg1TDZ4oXnkdMw91UyPp2KsDCoajN9CwtvskBD1cIKqDfjbvZNAyRe9
WnG3ON7VJMIUIYHEFDlNR5dpYIqQQO4o2COz0pN9UNxOLSHB1pZ9UNajolMudc1p7KEZ4BTFRDWg
2Ivnb0YJVeL6uGQHuQ15Axodj7fBp/FXLuTz0NBBadub29VetKGqz8VNfNj2J+deaQ3QHaKkoF2m
uiYdbvGdaLdK9O3Md5mthiFILWlxIguwtWmIujunh2yVwSjukSPtdeN1pI/YdA5IoNmPp5khRGe9
6dzgebL1gB2Zdap/Jul1FZWSJh28AGBsicn4URgdiuMyZEFBoOSoeh5eqsOLBNLdoDUdHC79w8QO
au5RozDftB2f1djau7Vf4jNT9CmeCnQsx2uONCM8iaCWPXvZPv4I0IFIJu3haVkxEiNpBMRLKyTk
9fQKP9jE+RncpoPHdLC49IvZ8Xte9Vq0FGuZ7SKJQb0P3zewCK74AIzZ5MXwpTyN0eO7m+RQZkMP
ybcNcO/NaNEYrVfjPEh2tXy61f4XJOu8mNkQyN+vo8ll1LyMDLsrq9HLfTsk8tNPatzCNGFfCk0f
04R6zwEL3WhEYhkPWpV7uLBTrtHlPZu35ILnSPqAoh5RcBbATjYXnt/7syNFBaWzuOsuvnqUdTf8
l3x6aJe5vSjli59KP7xqObhLJV6NjskD+j08zbrVwhMYSiUngNFrOA5vMWIGhzc6+zAzkf9f2L6D
BUSP6HizSc07tX1osKaBuyulA37l2q48AjTgMRmDBozxD87F8aQwuorecgAmx3W45E+2oMJ6cP/1
z5CnlYeNF26OaWO48WkVY4CJTS83pgZn3Ca7wmQHqy5HoyE/kvgq0iZjdvP39x5bXuLm0EfBtWb/
9Vkx1cIy8Tr3TjCQ0f27KLV9AQ88qMJzrSSLdjartVfbgXxsfmRbFxqYZWi+f1bTdvlJb//6OhXH
2Gfa4ERfLwLMZJnBTNBpHvHlDzWRiC71s+I5X4pnvgwDV0v9bOaqeMa2snaBbdUq9+FEFpV+TWgi
gJSc+FJvUwqJiCRFGz4j6SGIxxV9jkgLz2NjrLqT8NHJwNccKh31GUnZipjs/sk/rrivu7jyhQZg
aeIj16SwbH+h+GtxY8x6kkL69q0FwyKUQN+o5J3oRReKwAQSLFuj3pWPKaWueOzfSoF6cA7hana8
O0OJR+kUkjYUHjpDZtFFBgxTUsN0k3QLiUBdYgB6IKx50Q9F6J/foRb6xB370Nyba0Xc09o+LYwv
EmciY4jDo33Lai2t0qVa6zSenAMsRH89uA4kCxORwOcfstX8bhBYL4TcYEti76PSrV5CaG9I7AXZ
pry4vVshHNAFKs8IFBWcIPzszcmQnQIfB4HHKBwEL7uu5wf/3YV2Ed4nL5NbtseC5RXCAcNTVqGU
D+zCPJtw2uguG12Xw/LnPKThIx+JY/uKMdpMRT1o518PoZ3/NR8HoknIhSSdz1Ph9BAbThmpcOVh
szysTBF/e5vTcPqZgcewOp/bMUUKuUDaDREXBneWWJzqN8mgPvNDgvgw+0rvcPyezwznp5S3QDWz
/UaP6suRyidPDdrNK+/LkT8hgspd8BybkOf5K9NCf17oY+qYHbrKmie4yr7QOX8kJRv85KUUGB9M
flMnNCSBVOsdvuL9MmkYiWFdrKX2RCshUMAw2fCz/snA4oeqxWkEQCf39ZqxS7xvJ3T1+Lboy3wq
rAeXWkA9wBA9BJvH10Ly0NECAT4FTBJHsfZA2bNoNCIFqtGVmVE99OqHHnwKht+u6FL9rvjcE+1l
QllEEaJPDP1jcXwtjrmKC6XRJqPr3DO6TqlzOmrcJdBP80V0IXh2td529udOVR7UqnNEZRdyIkNt
kSyw8q7JfCK6MVrBx0WtZdo0ctS7vmcDyJmsi27l2hWq8whxFd3LFfQ9BOrcf82f5snMTNs8q/w/
F9+Enc042/meLUFLJGeCliyNxjDdiIvkM/g559GqMZw1hhqERbXYnPcifhRSg0kI0sF6Ndo0hq3N
UAuRysY9jlV33avKcw/9jVz3QfpBrmUbovsQ34c1apXi9bCpj5gJSWhJYNmrr5gcwi8tTFndqeDF
PYZ0TQULMp9CZt2GqIa7uWQR42VaEbiidVz7k2O2WMhamf9eSIGEglY5rV5CSIEgJA1dFnwhBSz4
ZTrWGnzWNGhLWaooVRm1i8rUgxTBtFpPV/NucRes+NNdT8jrLNPzCXldsuTe+6ZLix+XJu10PE8O
Wz6V/oGQ4C6Aun/G7L/3txxM/zF7Nis9jbtmREht6sr39tjHLr3GCdvSQJWrptr8KiHrZx12Tfbz
KciX3vyrfAbDWE/W5DDJcYtQkM5m02FQDW00UA2V4/1JwaWYzW8WzYwgqxXmIHa4ACLIL/I+ft1z
DWY81+pT9VPIPw0DB5sKYuT2wCPfk7QrZlfCI1VeTXTW4b0l+yG81LUCyqfG21eGq1nw2mCRk+KR
65DirTWWYHgjbcO8c6h5aJAM+0/IbG0I/qdhLeRMFTv3eaf1E8jYwqYuZ2xqCZlHbUCZz9MOQrGT
Q3+sLgWQTeHSXV+6p00XLay2S/mdFl8Z0SUqKmCu8eQSVn69Kn6ibOC38kmIp6smeYIciKEdUmeK
qunjbssSLpp3ro2Q8ZZyTJJnEHeP2rvwz+7fD6DoedZupMdhoCWEaO7pPxcxPtVxsTpe6OWfeFfH
DoT1W4s7FLgjE4wUXvZxiwBz1q0REgVKY1jTWTDeXbZd4z3qpnN7c8aSH8FlnHy9XqzVaHUceEZK
237d7FdMSHYhYyxxIYNYW1SeXMu4Sm2MLpg5tKc6zyRnr24Tk3Br8+uKhdfqbyVI3sac/boVY9XK
zkOT3YugVhjSlGmCsj0vTGGIKMcElUZjEzjXzurwyT83mXieE/JmQQnvIaK7P0A912/1qP5J61Jk
0jVLPjx1tPo8Ppa+Ppyh2wijgSsGr3QlnJvFS5clz7nJkufvZ8ptlpT78dBjXHWDGOirA9MtL788
OSmdmdb1WeXlJk32Igxrc3t6FIOhtjXvUrKQBzW+eJbyx+n4+li10VX0PLQpNZj1PPSYIY2t1R+F
iT0fhU59tQ8nAGTqqjiCruOJBYxQgApOLTdAwLr1RtclShJv3k1FlW9G7E+5qbW8/B8DchukafH0
+33IP/tILIkXmKFlrSUC/mIASeSJF57+awaSaBbbG+CSt+Vr7Y2mmj2CN8LijVi1HHuJq2Z3Wete
pvH2acf887+YABL33Mb9HhNAamnsCbdWa69qYRywDJEBsxt2/mDe6BcWLrWD2mJQJcm49Yt0qfX+
ZNsXI1Ld9quVHk3DPj1oKC1HZ8cAJxYW+iy5zxxW7VpvCvH56/GdR30lrQypgR9ISAr0dkAG1Iou
w1F17el2t28vSmG1PFUdUOPOzqX8J/zJf8+4S6tzUjFfE8qaYjQrk7OPGoZgq9FjNTIfzy8zlcnA
ZcZuqSxwCeWyKnMbff+Yv65+oec1Oq2XWzMxsxUmb2wLl3QLdUQhzoWwXKo5z8guahlSTnAGv6vL
yUJdX7mPpABUP9eHc8Tff7X6zWo9OBybjZ+TbgYsvt27wlQv7wj982vpn5BiBDej4LnbMLkBj/15
L0KoJu7MCdVaZTSAnbyuwpsge4ZEdDGPsHdglNQxxUpHtWe3enBWk2DyhwpvL35q/aVfGy7gWdi0
/EEI1ipjgkNeFmmCGTglDwM1Nc0ZrkYb3r/ceHBTM4OO/Nn8ez/Hm3If+3cH+QtzKR8uUNkpOCbA
hCwtOFqcXoEgU+UGnIylQYAUFnbjxX5cPwQ0Chgb/w+LyLo/vajVe+fMoc2e3TzZz1LxGdVJ0niE
+IzKrVvCtMniM9b0MoxR3RCcformMFnTkJ2OcONYvQH+0SHfg2hD9I3zdEkBce+jheyj69fDPp6Q
Ud5DnrAe4sXwFnGsPf2NWb66tQEU57+jGN4md3bSYGgjArZpI8ICFNvYccxJqgFAHgVBeZYus2pA
LKKCgIHFhBdm/gwb0K96JTi/t33ZVyhcJe9DuzXmfibIsWOHAN5B/niSb0Di5NCodaaxmC4UkgOM
E01sd4Apz1nWlqqrVv8OvuReq5gfL7Q5+SiNPEd3Lgd0F4QkPdmDWbms/yMUfu+8nlmE/0cvUah7
oFRMHij0EqcVomw+0gsBicz0gKLWsNSfz1/A+xn7p4XRGjewMNpoi39zl3ZnVKNZ5LkqtbxMyyu1
rU5sBoa/bDpA5pFZi3/smm0rh5lry1LcwbXCnGjLWmDmtX85lejETNJZR3zO/52kc4+4Mr/NkLMK
AQrZYrb5h4Vpewg7wbrCNJrMFPVokJOEmT+vdauHlH3I5QG1SS2oTSxBrl8+9wV8HUo9Bnp9YQMg
Iaq4h419vJ85cdNDiFk9fz5//qkBgAlxYFSrR0J/f570kEG5pJWpWIyFs1zO/m7MA4PgxAaT4zY8
MNoFuSQg/4tcih3dUI0/MhQ8p8eX2k/VZHnO2xOz6asp8S7VlPxK1mrVORfajWunuacY6rDp8x0t
k9sbDbLFeDTFDiLUsFG3hWN+5GOWi9G2GTW33c2smydkkiQjkGzgCUAxt06iaF3/IVi1zrVIgHEJ
FI68gs+zUisLk/sMLkJSNon/YREpafmq/eMSM4mcjEtnT1zGZ+LwRRBrtUvkHoVoWerMdK/PnWur
ffZ7ORLj6ddpIHTEZ3KglbxR3JWOVaDEpUxEqVFeHogCVtvoOuno+1laf5Nq6PtZ+n7Tv32/Xdb3
K7pe+jf1qMGBiR2swZJuj0nZr70nM343AORjsoIMPsrjSa6GgJ+ukov+f1sLMfYd/ygyHL/iA3TN
VltOaUHDY/1ORzW3SMdMOprunsCeSplOwI7W1CPULv2WD7lzz12ueSxe7BkPFU5mg7Jn1OI46vdL
P5Eoqug9k3QJzkAPM4IfE8XGSE32XV7F8x7nkizQzldldHWlQxa5TtdIwkvp94dOqVrDOZP6r15a
t2svLeoQEmcjXT30CaDZ/h9Zd9rdNJd1bfsXeQz3sr9K7uQmoYfwxQNCcN93sn/9c2wJqOt+31G7
QoqCkNjS1tprzXlO/NEROR3chiDEKfSjvQ8V9jK8ybFbD+eboWbNvpLOUDEWCQf7Kd7PetSZygqr
KCvwqcpYe0L5rqGsuBLeGPNJBnVKABV1+iaW7rU5iNvdJAdmtHQzjUAQMO40ueEivNrszE529u8B
CKsrcKMCOfYHd/q+kA1c4v1QBWOQaOSFaqJgZKgmGlm/M4jcIwRJxlOzwfKzpN/3hhcVXvYuCZ3r
MwsBDV3dI1dbUlypZ/EuOQAHA0eqLwFeUWUoNFQZq7zQWHw11tqIjpAB2blHjvW9ugZa9zS8JO0B
F7gSq5MdOo+DFMLOlvHVlco9vIhPFCiMZadhQ87El1GmpI56DwRCtY35Yq+TyX5k/PLQkbayTubj
x68WG9Bo3ymNKh9rZ3qXP6vuEV1Lvkw/37zfojANy77dhkeUcecp+Twk08rIYxpF6WU1XBv4o+xH
A1VflcpQDTPa7UYN+9KcZDreyzJ0vqn3aGjOpy4tw7lfaaEv9hstjn1ujrDKy9Tgc48GNn1uP553
++fT/tnTryRVxgR0XDskT7u6Cc/oqg+99+WH181wMU0BSqVkTj2gp/3Drd88BUApW2aVdDF+PPqt
Zr+5H6w16uYpMZNW07Qn5qpI6XPQmGx603J8/dLQQZo0fgMRYqD8bPHmZ0EtZ5keKLssVnJjg+Y7
pmnmKOWXop4ePzSb89X8Vfughep5uOgH2Vhgt+P33IaNY8Kbs4+gvgb4NYAZqvvSm1aNeUhhcqaR
o15Fqv7efNc882/m60Ui1U8S+vI5LFyxf4MXBweDl39+F93afw1rD96+oZhfPHY9fOlYoCZ89YI2
USCwJTwV6QL31xMkvrLKUlOprMjRvlbPfZIS36CmF6aGxFbp9VnQ8FnqwZBk8ohhQG8v6kwjqT4Z
4GIZ5tjCHbk+2IMyXNXv10QvqnFPwaul5iJXVxqy7gK5Gp7n0tHzdCAvLHFLD7VFbPr6TJFrkfEQ
5Rb4GXl8SDzZkEuH2qVOpCU4iF4vqQCZ5mp97T1QnvN5XLAOx+etOIGJ2HI7JtRAvv8A0BVBrPbL
KOrYgmSxFvvPtjY8rgcvuu8bQqG/6dgCsmns1lRCDvcf0TQZO2mLBdacvtXeq4YxbC9T+MxR/Tai
X1zmLUe64m7l6UCDWk7aPxjal8uBwrp8SBlEPRW+zW8d2co8nX55Lc5qmhao4w7uBViYmaHwMwAL
O2NycmtUECeXv0k+86NqaTZmk/ZsUppNlvOJCMuuPia4slamUJDtDx8ChBYW8S+Clsu7QPUghVgK
DSXl5dzVOFf9EKQPK78VUr+10ulQLOWnZYytRAopf8wq9U9CPedfARECE4Er6Mt6FPRN4Rhhyki7
T+hZDEO09432+E2/rGzzSb/oOi61wkB4ewiGCO2yt6RKb79chBpS0uTQ+n/xJt5yPwQXlcVFJYLR
8hOojyGW/AS1UrdBP+B3ZJ7mS0VsyVQyW8c7yczTW50VdvevKty+ikhYebMekspF0ICbKIrKPBI5
3EQY+T8nN6AxJSSbtuzv+WLAWXXZD1r1wXmWrDrb75hLu48D1Q2ptkWnTa2NcmKtnvd94UlNUfX9
E5hBvV9N6foLxPT/p01b+45fCxRZDXfovzBBt6crTNtqfeuQi4oUrFbCIlAQ/lH4TWfzECY4f3Kh
mY947+UgCUGyeNJCbZBXvGpdGGgIeMXBI+RXWq7jzK306FXIBmWpb3oHYyQvM+h5vkBhoM/pB5s9
M1mCCY0pp7H5MhQBwsXdrULqGFh1ttd5ysqmNDzuRgDbuvPr3JnTnrgmJCnD8jrtZfaRQPUKDFhG
/iBuAwnjfYpId2qCzB1f5U0wLr4zrQuBY/ApOSKRFk4npzlejxitbqwEOZcTrlZDkV1AFx2P5xE8
UIo8HthqKUwuLJOLIMDJHa46MLV6mFysDzThZtcUDMFyoQasBAWDdW53qr+ixNmFbg8s1rG4Jtg+
pwrZRfcSt+5hLzXRcWplIZq02sPVLXTW298BWulIHFslVxE48A89hx9z2h3TOvuZ6+IHbLxtwspZ
x2HWsrMWQmCKMcuW6yRr2f3elSRGtcI0qHwMXgVt+Uue+vRYhra8zCeturD9cZrL5W6FBr7uvR6+
cNhnuhVC09P9f1pTchVa00KuYrhoOl4oVtjJrWT+mpU71Mpu061YgWQH9s74J0glS67VpIVG4LEB
PEET+rWaBc3UJUtXiyCN2Dz+aKYQStYzoKLRaT8+7MeInWhY0CRZjiaZwzIFxO70ZbVLdpMZhtCy
c5GxdwctSE8iqjeDozfz8w2rWLCZimsdyhsZLTPO+TGLLnbO8Nu+E4Fh2HHvoTgBSTx+0+Bgh4BP
Nh+zR3ou1HvqjJrJjDhXoLx5slumh2Wamf5o+9LpCyJaDQ9fOr32cnw7j8tM1rbss179OJTkJHh4
bQgXp3TajzTHRF2s5FMnyGXsVI+ewOujguEEytlbzXqbGXgFq3ZYpXO3zni76NbGz+34cNKU7uy2
nfOpc9h2jo5Pi85NV74cZvI7vtprUvkURGvNtjZAGJkbnC8kpDU7WalTiNYI95q3oFdrVLtTGpNV
UoZzYM66B/He3cHpbng5uNQRd2MfdWHp97Rg6fe0YEn46Pd2dRXNvEXbE8OgHXVmb4GBtnbagjhz
2uDofuMQ11diUsLKYSxk+qaI0JDWXtqG4xcEgNF50bdXzRDQK7OCY+lSSg/TgcEwEozUyfYPFjtx
FiqH2oQ4R8MSDtci/kHELX2m+7goPu0TkVZMf5EKpF9+Ye9yyd8EmK0G9eMgy7XwrVb/K3rJf5/q
DoCt9EYFso1Zb5uvYC7mMEVPQEMgymMuLrnGF43O6b4+7xicm6REecwDe20pGtXvoxNFRLr7BQ5S
nOiv7aReD8uDoUrzqoecZ5PBXwEj+CfaAhtCAl/V4KHq6dApHeL9MHqrmqyUOtkErA/sWBJFsxkm
LHAJ2pmICe1ZwCUQz7fl+aV1yio2qZ+tlxodTWOyueIVga59Zo//B+fB5yFNsZijdPq2NXzMpNlI
eDP0kplBue9g7RCoddU3n6+E1a2exdgx72UxM2bhxwxBknbTbbyuwsDH2VefCqJ1DF89RY1JVby0
fvz6D76aUWLt/BIkWP3jISR9Xyo9nR5aRYoJ7B4qAt32Kul5vQ/hCHFU/cWT3dZUCzx2m2Yx5FAp
al9r1Bdka3Kkw6veYvuzB0HxGPCJLXL5O/r+3/w/TrtF6oA2aDUHgtAcO4EWzIul+7wD6ldNFvE+
oYnfyffUAp1mWy2K2aKeLcwVtlVPy70aL4/K8rSkJbhi2cy7//zbrqBCi0tI4InZ9oRIrs1RwXUU
vP4AZEi1DYv6A/JQ/SECGipH/aH4sP7h1qYECwGuFpq/cRtSx4lVLxxR5EEa5nGS0OlLBSogniiI
l5gL5vTt8o1p4CCQNNcSF1UfsLtdHNh93fhT9YV4uj9EbGQQAypo200HwXJemWT7kGtraMgJosEl
solRrbyCWBoFsPeD8FA8vFlVVg1C938hX6A7lpO1VpZlVrW5UCUlVftip1A9oTQVJxfk4izqVZlG
DiFFdr4JKbJVx6s95L6DRVEVM0xa3kY1y/1VP89DSsVgFm4eT5g+L0/MHgpidYjHUNPO6ZI6zdfq
N9SM913lKwst/2xhoSXuqOjkjC+oGITA5wDDKLKorlHIohIIDDB5mY2ml5B1TCIr2OzRq70vJBYq
ctlT0XvTvtoj3bQ49hA4h4VfdL4e7uMxm4UqE8/S8hz+ZBBbbCHCpyjH7i6J9eAyfhKZUbzTIEeb
d9HvW56cITxjtghLQ25a7cyw3IBYTKq2HQmeof/264yTn8DpFbWm7WOu0rN9oP5GgRoEEiSZxQID
Ag6q4fVkyf797nkDLmEC1gOxKQF7Iti0ZUr2G/d+R/b84agyjxevaEXFAP1I/OtPrlgcNN6Dc/fQ
7FdM4PaDBvTlfnCrh9n5epZsWrzciuD0fAMIkNIQwMrb5InLWG8Q7+kRakHyVGsOAX0aHD7BCEJB
Z16Ka/92DcFO3MaE8+d2knXHZA2gUvVLEvWrx46+62P/JCLKOYWUQCggEAgOusvyh0GB/GBgFfnB
0+cx2bwL3gGnCE8xRyvOODXtS9Wkfv3w0krnT3wdkK3/Ag/Fa3i7nAgsNyUnlDsSALEb9YvDwvEU
fv9MnfX3/yru1OKwoH1eHBY0QpVlv8GGDG+XvNf49efeqtk9fpi5jUOAly7Ztbusak4l8yfqwwcm
oGHB0/1bUWM5kBV+HnaFR+K+LOaoRXj8//+b8U3aOVoGEwwryx/NuP7KfvpvSypiTIstyX7kZl59
8pKVq+FYCQJ5biWghzJScrM5lUFQrBSn1cJw7rTK39KgPaz2pUBLp8ficqpFV0L3P+5Hj9qwUuNi
5HRPoWernBMJcYZxgWZvbYYlHV8/XC5Eyd1LrZu1A7KqfguIiRWxPwHpQ4XvMS1iCbX7NhtHyr3D
8B5f33R5LV3ex6p7AiBcBbzUddVFWT4LOt7qx2BYXJX8UWBYIAzFLGeel1o0YpsQhjaNAaZZGnh9
nkCeaKSuiCzAI3Cbu56yXc0ORze9/KvZH6SNtGn7/jnqMfWDxtVhxg/BkOUBY6qeNWgaQxPT+aUJ
QxylK4q81RDfp1DmrEphWOT8ojXAZ4KL9mIsivozWwVamqdAK2Ra6T3orzYoZEcwwY2h3tSh/ESP
tz08abPOXhqHZK13uRkuNeBr1PkjbUsyJ5nXNENNP/N9UHmPCUFuCl7jRIJcY2CHYkKDCgDj44fZ
Z8/65mUydeTJVXu1DyqseS0luFNhNTasGSFRRaSs5BVtmdYnsis9oEJ2ZX4c2kAfbi/mbpz3Sgav
5I1oOIfZKOLQYIL0iN3R6eHPa8l/YMB+NC7/FabPNbWfTsUAV5lcWO9G1Xb1H0gKoQRFLgENkVwC
GXT1c5/IhYzIcZ5103F+bzwjgzYQafSjsg+zW0iYvv9yeG9BOKfVWdq6pctGOqdUt/GQeSIyCAsf
7vqfHqOHCRQUzS1lA0bHhb7NRqtbSGyYhfIpGwhuqOXiNPq0OX7vNZzyKJP7zXeqpUihEscEBbTd
G+o0Up2ce1Mu9amZY43DewfAsPJB3EDceCppFXtHIry4/p9Mh72SvyfTgZtuqmuGZd3oqmxrNWF7
IYbt/3SyKKvD8dirQEzlheBnop8McgIxLlJKb4QEp+H9lZDsrV0LqFw0fyok47jl4KEh1BwUhfBy
FWSBcKWtjw8v+jLEms5/zOahhinKGOf+7RcNd79Whg6MjILRwLagFTStjstI17Vx6X2If+akedJG
FXdvHGDAWf4Td6+N6rG5zfcBQR8tnubNUHt9KwOrHeZL63VqejT37k/7dJG6bQ8HhsBoBvHnNsjW
/esCqHtwarg0ZPoEtwHaK7cB4GuLBPXWLz1CLmhzYN+4ztNpI2019A2Gy/VodRlJBrVfHJiaH+NT
KXHOnMupC5uEZZMI+wQ2Xf5xcejO8vWPHgYdZhY0w3+Ld9cebLXeOwSvcX01ENzJvxbVbiCOGbHz
f7IWLv3piG69GVQADRiV7I8QYDsbHq/pbRdiitu14WMzbNAzr9PdS+W7bkzB9Cx9rrx3fBfGIrOm
iIMqbJ2Ugag3irTDPVRoVlBRaF+9EvP8a+CJBaMUoUK0lHIi2FqJxxuliDaXJ9wjKYAil+wPUKSa
jSoI5AB72ai9G81mIy3JPeB2PgU0EjHzKyPYCMkZzqapzvd5nZ7etZ+cDmex7jAX813XmNTEILBD
m8/gZxW0GXpMm6XtQVcjrA+bykc96H8kFArV+iG9vWrXBBZpZf22+wZISrAUcdDkaqVCsIS6KZvb
T3eC0rwHBFC5/gfnBPPkzPUXiaIdaVx7u4SH1C5vqUKieEIt8zXVrEQrrsYLGvXdaHEPxeqKir3G
3ygeiSd66LI8V9Kr4Wd7YPZTHi83g2o+nboqaLc9Rr1MXslRbl73VAvQRs8qeEVcJFpdShLd/jwF
cPsIF+m92r2+FVDiO68yS0o1EInP1VFBJN42k+ntC9hwaz0pReMoGt/XEwyFVjZeosj32lE3m4Cl
MMeKWVOn4R97MnJKr7uPt/9yHKo5x4FJsq+I+4j52QQ/sPL67R7QR/xE/SNd450nw2yCrgdSpR+m
n1gIPc7p8D0sn8QshO/hOnlgKWTj8hQCGcStkdyz8Zr4vTKqLYxbhpmo2Fq6hRNKZ9GnLcQ7+IqH
er3XFjO9YVDtn5YDA5xGfPy2zvMlJEtENGm9JoJpCGUwkMKFMJPaumpy8QvZi5kU2cs9X7d8dnTQ
gMmXZkzr87QlIqV/2A1qZE5/p2FXZ9SsP8Ury/oHGCeTFGpA2IowjD2MJG4g7zVK6R/ynmKrOyN4
6/pODNKb3QZ7GoWWiFKaEwKSTjTODPZgBOQqQxg7Jv6eofvrdxIQrePWfXB9PdNez4RTdSuUT5vu
SlYcrxdRSR1bo3c/hlXmOjmGQe0Z5IO9SwtDqZQb7h7Iio4aw0zD1WE/GtSiQRMjJBpM0SsXSX14
Vflvg1Njee7ucr/GgQI9X/waNWWcTjOztc+rnZ1PqmFdss4t6+xPYR1pCESYPZKfe3N5x4J2UjPa
elf/oSekG/T4FIEdx9UvmkbW+uXwoUTZMe835uhHwM3GVr1buXutUbYSjnd35jF0Ne1uZdmr3Hr8
G6dkG+KHRrXZuP1zz9H/wGEYNzaT6m1y6PdO6KXJ6j3CdNMpRJxJb8387GR4pcPUaY9rELCONvlq
+VEXEDC+6e6y1qknHYSQ82zgjT15V6Mufm2U88aaddAtO26CD7A5BD7ANoNMm9SxE+Z/5qtVAG+f
k+zuwni/mPC7asxQZQ4selUQ6irhRViGr2vckxYQnB50d06Ku0DR6VrGq2W8eClq1zcK3l1jssgl
ugSSP8/X9PIOwlK/hl5fgWlFWYJiydduuW93VR3MTvC15yTVhz7+c6aWBd/8D0u1EJqxygkLAST3
w9CahVI2l5t5PjGg71ddqyTb5NBtA07Bqk5lmujP47p6SmtO2yeTNbO0C3OQAVLUBjVO9VOywbQj
LW4OmxcKEPDXdLVNRe89ZXSOT95rbjEeN/4kP+DPCiXgOT4N8DWzy/OOn7LxvL08t+rPF3wtLMcm
jFiIwik1ktOJNEecW9JQ4+RcBFBMjITVbrDYGV4IpDPFsGPpP8aNl8tg+daA1VxAH2F1fpq/yWqx
UBZ2P9vafz/BYn7ZdPxprnxaaSoLqkTSnhK5WrL8LA6FMkEXUX3mLVoazzoPayroAAFXJGdQ9DN+
W1I+aVMzKnMZUBtKx+jVJSm0Oz76+oVqg3Bjnws2miQZPC4dx045XgySm1NYHtaLF8dkf7HRbeXx
rI0vP44fTu2QnrHfABLEyVP2dBTR9Ld3h3kFWl8kZeInWzZtCz/ZHo5x8Hgrx5V6LFDDtXzYD9AN
nJnRDa6z9DzDD0/3s/R6S3e7dOXzWzrbpbcR2lV8z5E7ERdSztvxkrSdqWKBUAfu9d7C4gfUTZ3n
645uyukoeuwFWhr66Py0vU6W18k+0rAZN7bjUnnU2MejX1WS2MWocRte5cVdRLcOrheeiLiNcCsW
7NDb1XvbkjAFmRSyCPv3RmxwKH5j1Vsankq4zjUphRdt82XS4RD6v8oUhuI1907Shp6gJaH8173C
yn9mTdu71AQHlwfXU1jHa/z9pNtd7a+q/YxY+NKfX1mU+7Ndf7Hrr+dhHZq9K4xseVRtDKsfguwB
vrM5jDql5vixFUs3WjIxpiKYWmYq5GHCYer9ygKFrSeZrG221V1UuqM72cSyc/hZ0YQ0cK+Ij5PT
K2Ooi5wGQlTpnjg5oQpwAxfPbTNxVZ45+G5cnY5Wp9HsFKCuBD4tG2opRYhyrWte90WB/lyXBqva
YH91sWqY9091soD+0b80uL7Ml53Sgpw02YyicUtH002H/gnl4Fm06nFodwoVUbaMlyFC6rwYhYin
QS0t1TrW5d6ZbjsRsZWN+9ux59FVUZFQeSUtEwtN5iTTWmNJM8InA7BjtLj4ux/nt8niedXmYeiX
uJ219g/9CI+JvfyaTp9O9EDRuBaNp9n49LP8s6h153lgkXJXrfv7tx2oKJJtQrcB8UugOqulpT2p
i21X/rhyuoDxzubx7/YLp+yHuPlLdRiM1nkmIWUCk05zLMNx64cRecxwnU+uHVQy0p97qm9/ClxI
IRVFdKuxt5CK2zKEVHDaVGZ/QiqahxBSsYCtwsjSgO8KhzG1BS9ebHqrfJk9RqWuRqmeqX6TTAqN
0qdri+ohjG1b7wJMkPTcdqOKuE5Wk5Ph3q5z/Hr8SRshjCAQivjHg9GAKKIE25MHryl9ne2uhiBB
3whUy85apPcdt4O9/U920MLji4AgKb+rPPX766/Maxb9OI4RBgaIEfaDfjYGhu51kQHsGDw2SMkd
5Sb2RUK4at+65BAIcdpygIvGrYm91tDyx7j+OjsNGo9BPRpcu+NkTJWqyakipjMgMgh2o0tf3VOA
AmECvUZGtI98RFs7iQrgKQ3NZCNazWTR1F6mxiPMZ+2AFULQQfk8UBdfn4Y3RIQ/JpC7rPVGfPgs
5kHvP2DemGPy1aJ7qzhmxZ/mz9zL15y9Wd2Ny6HODbwogwXJx4tbsIGZErWuYVDkpI27S/h/z/q3
PDAK62vJpBHchc3y6LYYlW9iDtLLJVUshRfRUMCLGH0uvT2eGBX652H5YyEEpUVxwgofL4kq+39j
UTPvf3Ak/fvya+m73u2ila5a0pNEigxvEhbPQ/ZfrL8MBoF4A7KrOgyuPyGE196+3btUe6ecGrVE
wKuyCPdldq6qvajVmwk6u8UfZIy8zIYLY4pkCQ82Szeig0qDAJHSa9Bo2NdTzNFHvq52bDdsItqT
SvaUBVIBwjHnOI4UowLYhtm1BjmflB6KVlEmVl1uXr9cMafI47yDih8dSnBI07gx0GWYNhw0GREK
SUndTJmy8hZm/jKv2pPFELTPgpwwr9mvEu7Z7r7Khh3WSUVEpATOFLfP8e67HBBpTcf+9vmQbJ8/
Nb7uAThaYxESVbFE/btZbrN/tGC85+6AwXo/oGk6dE++lr1CQIir5Pvm+2nVoY0nvs+jNu6XP1Eb
8Gury/N++bxdPs+Xz2wg0fnpsnziJ40+VKJ4+p6zmd5nF5eem0Ti995d25Id+h7Ujh4fpI7LR1ik
jluOASpIn2x6+02vjQ32bv3rlIVy2ZPTMBTEnNA2r5Y3AJftxFIvK5YXrBLC/EKtXE9mEc/uYFni
fBzU9mkTl/w4LGs2VOLnT7dJ73v0+u207V9znBsz9fdv3zflQaahTTepKcp6dRpsfGLkkK/9VbB1
oGYc6Wrn/RoEjbo8jh48ir2L2nsW0BnbS7ey6F523QeBnsj3vA7fZF3TEEJXZ9BDbJj5fcaIz7lA
o8f6YEbY8KJ2lvJuSp15qVNdhXwW4Sz3/OOykx4aYv7+z1vsznXbzuz13vdWoLSu8rTcRTOZP6eb
iTgojEkLZ8DCGbgq85LKod90lyr/uEEvvTRMEKFJuDuZWl3lCI/TPw6jouc164eBIkACroPxG3yj
AbDFUh3udc+jJ0PhtRKvNJjX/vzVWRZA1GgEDIjX6uB+GdxuAdM6z5VO10XKl9leDgvG2/1mexid
luN7dawN0tRUIdidtCWzIQh9uXC3P5BgQttq+vpCzV2rQj8NN5fg5T1cgpc3og2tBC/v9IT4Gey8
vLyRicS0P6vFFa8OjQFyV+hin8smSaEv8IDrf0sekwtku9ia3m7aeyCdUG0m1yz0Bubus7w30DqH
uKKb53D8hBuEchq4+kRPM0e3nK6Pq0993f1xXQ/SmmQeXkSNKPPteMe2qH0ZavKn+cee7XVzEaSV
7t4wDSHqCjQmSt0RNRPkMR8BV6VHGs/CYYbo4+YyXuNjA+00NLFFj8H2xhrhp11PS7OUfPjAGsLn
jhGhZ3nnR3m5xnHrna+yeFu8oc7Ynkt1d3q//fShlR5/mnbhWZRCDKogYv4jzjJOlIEO8IeYHmg2
aP16y/+nyQXou2Hzvrv9qnIdzNh+9zGBf9E7NQS8v2SzYMTSD7V0llEQTGRt6WnpR5OFJYS21CV9
N/9UCpzOZ/S7+PzTD+T7ErOmE10QcMo3APnMGeIaMoTsoNvtwEQZN+tcEBqOqjRnpW34xh/1fv2d
fNYyy+YvQHZzANodi3bHHMC3RXa4/FlNA+CR/hQ/Lu9lUyJM9fZwtQN+CxTjbTsiv1TwyLEJUTZT
vBGprlSZFEb/MBr/jeU2Zm58P1E9T1G4h/BVr6H+yTthpaZU6W7RCdMGE70Sf2ovn2voHsMKBP1+
/CiNCGDOpRFgtOa1q0G4Eg6jtXHdd5AYIYMM7CFiLTBG6gthRcHVIyOJ+qJDZIoFT166U5rUg2US
0eBQhEtN/9AMmAEtt6D2nt6eZns17YuT10xpBiFT4aAmMNXJMxkggCIhhyoSN0nNSoKaeGF3165V
ZJidvIB5MVT46Yp6iJ/fMuI/D/sr1fsxQMp0Cc1nrkmUvL6bf23g8ZggHXrLenD51CbCHCvLodhH
cGXsHY95M3rLM94yo4+/6tU90tl5uDgP55BURmyHZJaNzAaljLwYjFGQMynm8vF5k/l+QOfBMHs6
hSGtZUhbPoUh7ctLZUgHRzlYBP3MnA/zoB/j0dcwLeOwpxfi0cl3GsnIV1euZgkxGvX3bVC9MUcN
zvXBEdYOxLC3Ja+YBSauckhpwAmZYaXHmNdu4madJbLj3gs38SOs5vl/qeSqU3WpAlWBZKlN3a9o
+sXCUTGvqR0DYQLbxcSFXYYvnlTm9u4W9V2tcsoLVsJirIdw7i/GsUZBWo/Lz6dvkqb+CQS9kGRk
/wSCBgX0+WOZ8aXPVLex8osIw33q8l8FV2wHQDvEU7fjkAp11WXuKHPgMm+l4FmkmDuDcvMZhswH
V2I0Dwgd+wOB0JJem5s3YKtYy0CPopgauUDvhybzV+a0RDAEkTLOGpdEHoKWX6esqy5St9k5fofV
xArWti8fejyry2NvMfEiYRJYxetEZuILtD6tkmLTcU/bdOiKC5r8Bdwr/3kqzc6r9vRyE0IHJPyR
sncreagC/HhkUvAmGCLaBvGfRfy3zCnjGwDCX8jj8dv6K62hjIPdsru3HSWv9NQMt5V9OCDUy2Tq
vQ3TRxbkDq5pL9sbmbc7BDXPTWKUtPt7YijSwZwYLOZM/6V79IIr8JR2FsFvk2jFTUNhRs45C3Gm
YAHtyWMTQq8JJOguczMFqvX86fDtv9oWb/Q/bYvCmBi0/HrrlV9pWyycOauQt1C4ZL/L3wzcH03p
e8PNmzQwRt3sp4o+qoX4y6Kip5BU1KvoC0rZ/hAe9OFFahmFx9uvQU95SWVRL7cAR4PqJ1qxQOP/
gAOy7woXa+QpFrIsitf8SKrklGPm0Zl23mia5Ir83WgQpEiJbN3F7k2w+U95abeGHZl/zanOVENm
hdOeDYhMadZFUm2AqU7D4HEtpwEuIocXCESntARamcqLGW1PIax9lw2vu+GxloJS1DZpparfFlPb
lWKD032ViPLP4NQAL9B7+s4ih9eIE3um4Rz8sk50hQC7ONEVUpxCnOA4Z/GL3129ybk5ai3HBA3Z
eUydIrBF9Ct1CqMsdQqjbJDdRKPTfXTIjbKy3xdisbvHp4bTXHlQr4q3+LgmoY5G5sSN/aiyGZ6u
wyH5EYknyQPFeun9Ju2Sx0zNkJwwFzHRwdFjK9RIYt1LrgIK/FZSSGL2l7F/kX+GRjsanfcjsyJe
svXDTdq/zINiY3/uTR89PIZDs3vS1dBH3tklO1H/rBjrkDnp2RxD5CFdqKEmbTth+2PY/l5/brw/
2kFLvWapx5xnCpklZpXtCR47iaplFonHvjgOLr2v/32nTEbnhsOOuzpVOAerQes4qKA7P4Lh2KG4
BTzRnT4vNkkQ/5B7t9+rRABlgsLpN/U/QQUDQCGo2J4wBgyU5JBdZRIE3btvdz+fnOeTbD5pidOQ
iB179McvPHTl/XO1Kng1cayWZCUVzaDatILV8mOEoJU/Zw7j8jf2Qs+Nu58VmKjccVxaR0C1T6v1
0+z6vF09PxrPlZ8pVxiQ2rGPClhjGImGmxXT53h3m6xuk1lOKuLtbawnzWVnjuYYi1mepjrBSreX
N7I/N0v5GlJfHu4ghuc8sBEO/SQ2WphCDkfQvvCkv780nprB024/tclg6rhLFvJuQt7LH8/H3ye+
xzGzpXU0MaGzfD8VsmIHwk051nsoJUfzn5zbiZtyyzHou2hwICo+pt40oqjSIz2MhRLQUgQyBXsZ
H7gH7bIcyBQcFOXe9ZAsLsNVXpBXkHWU5e1UQb7MC3L8bwW5vK4LCrgB3T52CpApukj8iyeCpc51
G4JFCaGmjlTyqHIdJSHUHBNhHn/mjgxJd+fQqRWqZp2/q9QFe7HunDOjg3Sf/Y9DXMqDf8uRIJLR
eTXai54SNCqvA6s85E7hwt60j3TsxVrkzfnDtGN+XKsH6nAFxllOK3B0IORoNzJobYwqQpc+fj+w
CS+DdcuqePR44utntP/Mx+r5iIyAWQvzIqmlA9dZEDvZJCwnhmiI+teYT2LsjgdeRB7oUp6Nogef
Zn2TmN0e12F2y1B83DiK97d7lMAwN1+Iwp6nF2fZRrpeDI+PYcbW3mv+XJU7i3xxwp8bYRHalEdN
VrWQxdoyL5Q7zJJpkEFC9nbuM2HWq10raoW1AAVHclwaMPXKXjDmsV4zX2fZAQhA1R5yZnwflVTn
7RAKb7VaYc2rgdiL0xvlK/S1r6GvHYgfJDl9xwLQiryzWqINzfrLzLmzO6Ul1EWBTWnOe1He3a4e
R3cuq1LaqqbrUlx+un9YuXK1a7P4y8WQ0W68TxamCBBlMabJolPVEaOvq3V2vwx2KDiI6no26IK7
ao/WdSvUY9V6l9b4Xn1aYFYtkoqgc9QevBAatVy6uEhCYqVecy5Sftm9Uimbde9m3Za8YpzUrLuq
i4sIbnfYhOORpr8X4Xrl+x5lfXvzP3NjSP2Q7+RVCkNukRAr0sW/XuVpK+AiFZ1QxDZv1egiX/NH
8OMsH90dTckjLJGLNMoG4Qw4zDjUhXeNoJgrQ1vUQiVW19IWKG1J4Hy92jD7XeQOUYhZpKvTV5s3
reTd3174u8l1PVy009Y3W98/Iw8Lz1xzldDVyaLa2eYfjVaYnFneT/XkR7mDLXuvj9et0ewxms1H
lyuZVJr0ZzmKxZnijpSWB3UArthkaHopDV8RVlc5YfUS8jrjeYUov7969KsaS02m7WTd2X1/7Dv1
S6eaL/T6W+iR6JqjjZ8C+R6MNZ43U82bY2t4qY2yw7ASr7L0RA86rjaTRTc6x5kJejWkXOxW2r3x
Ikv3jbQ699gcakXGt3ko40Fs28K9eYhvgxqRez1AbHFILBUQ8bu2ZrRMBLhjAl3D2bs8G/qNJbHR
NtXsKzBpjs2nazg2q4qW5XBcnh/6Kxf2Kb5eesufSkD7so6xrVnxV9R/pS+ae7j320WKLiKS/uFq
HuNvaITspvLRRrU7MDyIbgAbHmcTvZDqa4mfASrh8g0S2eHpjjx8e+dgRYlFhkVyhOLoCwUx1h3o
OJBK5hRWLCb3uExJv0xxbQjb9EkJ2w7nIb2iSqIVoyFAIUAoU8hPeyqr8kff3x5c4T44L9LonlZM
x+7pKdSa7Cn/FVEDLVhOFMrNosoU13X/xqEXTL9Tap+h79vazfXHJ/VpyKZmvF+UJiTJsqn3lcmJ
6H7bLy+MsCf2w4y37KLfK8JE+9OFF0fVvvXY9ctm3M0eFWL11BExFroL984rWLG1JT+8sY4Kv72b
xZJxzIeCJMog9Pfhzag50skVzzG0IjOn5vD69agblg2jKJ7JPQ9nNQFyxVnNSOH8s9R6CT2XbHib
UQ8HGMLN6PiaFil4AoqbLoTQ59LkCn0uxxpH5eVk/rN4q/uLeiiCC519y7TLkXBJL9aZvU1rzh3y
+Rz/ABWKVLXicPOGCOrUNW+997e11Jf48X97I+T2RW8E90OMr9ZuJZlVR9NKSJq6LUPSFEBnEVIX
fXhMhUqMivziRmMov9iJjEHK9+A70ciKYlU4SSHfqEVDOffoRY8AFWCI4OzKl+H+XAcTaNpw36Q1
6zxOneuiU/8hdOUlmsI5cqn8lxwJ7PyxTZ4UyJH4kf/gkVHe55y6uVFZ/rY6dTvrml15n7NkNG43
oO3K197A6uPh1r02njf7HnV43tTW1zauWJlV5eOKou9ZjCvEGRewIW8bil6ygqeXcNJMKuC1HiR5
4IMTTR2rrTTgeRBif4jGRYj9rDIqL0bHQfwW0KX5QVOghdP4+qvDrBv6nIdOFdx2FLUmA8+66xye
3Xmc4/uzdPWAKnHjhGiHqZZtOLcej/b2gY8eF/dSz5mEHlKlq8bcAn628PBDsXtcDWb6FY9QVQXf
viNfCLvjuMRz61c9Rraq7T5uMNlucybCoj+lSMmDobbN3k3ep0655hbC+YKLaDK/ykYfrR6j2xXc
zfwjnVcH0Tydu5HPQd3pgPrvjFr/Rb+/FPa1mZQIihzYE4d+xo/7NYCYypGM6aETonaUpR3V9Pg/
hHZk6cmL6XLSjYyuyhnjcRVKt0eKvwv9b83vgzM2hrvwVYq/bHDDQclYpYa3x3DbGi7Wo11ttKqN
jg9pw2EWUZdofZtsIUeXz+uQKPA0e09hKEXg75Rqh5t7C/Mpyzsf3vM8yLpRCcGRM/cFM5CKPp6+
a+3MpHv1XViBs6tBvbBB9BxBrbK2BU9gJRi0QzPtFwnx3tiLD1hLBWfvZnwfX5201iJphpt1WKXz
8LQeXtbDe75Yv8r8IOMdDEE5nVVS6S5NnefyYPE3hG5W6zeu/fouvD73cy/kusxYKuPWj9uHebJ/
uThkXYJe51yjhuZUjLOPK3K6dfew7s4ImrJAZ7+qzUQO73v1fW9aDRtepR1SnXYh8PssnCsnqBtu
YbRXL89lk5jG87rxjJJqKgOUWqS4aTDrLtuXbDSrt8vtvVIz/sBz53cdPvyuhrPVnkGRv4sUWPlB
RGy7g0gRHq9v9bb9qc2vCXSXGcmPfuxuNt1R56CnN+u0PCR0kfif9fLi87emru9ycD6K8xhs8dV4
RI/Ba9d8pFNmURGBgHCtdCGJ65DcW8lj5/6URokYEtaNeZf1ohHWuQFmzKjU2cOxRJ161DnOoZM7
FkBuy/y96vRr1BDv8z8MEU98de9uFsllFTx6WWtQaQ2aZaLYAfFpQV2Cu/cQqfUApvDC2iHXDAaC
NQIGYqM4QTE/S6piAh79kwTWSyNrvh+XduNLaXQqCaAakdjUBPnd4rb28nJEwuN2uVHi9065UIGU
Z73rLXe9Y9Td52KGWYUKort0M6LR0gicOo9f1cb7LxBFrzdMbEg4Ecqvq4B6qJV707M88N6CckNU
QrA1RsduW11K2SjWDgUy4EeCuZHEYzr5Zmp/6ZbNoBCVgbSm3dmxl62wycJ6nPu3Tb+17iy+nCWn
LQczrdN2THHx2llHaX05vOI/b0fnm2So8aLFvpOwSp4eg31krJs+jmnrkdag8nRJYVA7c8wRx8Rj
enAjrNILU6Rp5yndrf4fV+e13DiyZdEvYgQcAeIVHqCRypf0wuiSAQiAJLz7+lmJVKn7TkROze1r
SiRFZJ48Z++14wEkJH/uormINUV8/uXgXlvOXYeQoldmeXKcV148Znno35azg9N0xOSVbAARTUKY
e6mSlEQrHa1NgrgR6dMV+RDlGOYv9wwV7Z7cEcFfefh87YRY8HyNppGGTnC2gX44d43gAd7gHGt5
cmXwcE6acZ/z3vDHqw7gqRtEpzuFi787+wawNuTojVgL+AHs5Mh554CxJYvJJWNLCmrfZCcnjMUm
ew6XLWYXYJQOsXuLe7f2+by/VNhe4YLve2izfXK9Jr0aj9Bm7ajFBMDXUAdPH44Lle7uJwcpqr0e
rjAC41mcn1nqcZCy4C9DYW4UMS1kcYrOb3fzpNROqosdYYcByIZvGNbYcZ+nJuzWNc4hq5+hDdPU
CO9zyIwhJWLZ3aUJgygDARyjpCA3/az3A3DrqD/r41Af9fOxazyc4AxsQd4jLUBXUIJPFM/mbetb
JbYW8Wwq3DnWx22AF7BAS3YKNPSDg/LnyhG1Kn8WmIevyH8WrOQn1fvddodr9dgpj935QVUeterR
Vh7tM2oDLBMPavVQbE5tfarS04Vs0GAAUE1DAINBtb8YiYkWuwMuEzPaNbGFZDGj3fmSZE0y7JKm
31/rA+FYvFjUh/8xwooUC4baI1G0pKh41hltIBxsWjZwFEReXVuQyuMxkWMRWcdQjg0TZzKBfMQA
6cBbqYER7UTm2hkF4IexwD45t2829Mr0MFcC/o7DGfh7z1Sdxo/pUuihP4cnA5hlGw5/Ouq2OdTr
kCEsSwxhd/ROQrVzanLOCgZ4LipV4tpzMVFv1on6bJx643TeupfnWiO4hudX/hqJF+yM+DLGmB5u
hshAFY36W0yNA1mQMRkzMhYzsvsUovsuXDial7VmZRZmMhcjXI/wGlLhUKndDzRLsYQQWAyaeY35
wkpKU5ybDa3zdojFHJBfg0DKUQQzDZagf1rkX5vorOzB9BsjxIy4ucYjYcLA9m+J2p5E09wK8E0w
ERrpv9V4jRnMDR8uYwIx5HQSrQ4fUv5gGqeqP2FYFfVwf1IQEiDwWUu28+0Aht32b39kOwxKKEvG
pjK2Ix+HhZB9YrEv6Nwh4DAkLSHeWnw9RwxTGivY/JTiHUlEtFaaXYVpEq2J7g9uzDmXiQ9ToKyf
KAZlPUhJyHRGDmgYzUgao5zO4EJlQANTZfoykwy1wXiO3bcQDbbOCPByDnm0XqPkkAuLP4MZFnMu
LlAsblIVh9lfLyrDreGdfhBNV45BbjZrl1MpA7xtdDkrFBOY3Gh3lsGJcMv6/PDUskVHtnk8Fyez
OGXDqd2e2h65xufAcSLxbx04cm+Q6YsD3CIa7z8QrvQTEOKPlA0SB9h0Xknv9AAiEACAy1cafWn9
O2+724HgaL3ZL9sku4vfN5iXuf9CKTlB/WbYP4YM+5fBe4EvWNfYzltBGgSgnmd0Gxkdh3BBZu6r
7gI9aJ2EMKlhQT5lEtIzqAINE5LPU0KI4Q9UVlcVS5mI68BwQcIOiOPi8F9fLGbBXxi6uKfy6RJ0
ZD/TJ0FWBqZ5DjZ4UlcIIQxCLqVcVG+CQogFgUVjWboQKLipvFWXjibTQ8Kg+tUozgARl2cFO88W
SNfxUDqAr84mNKj4KnqkEX3ty75D74doXSMpnaT15/aJyRrDqIsqhmukGvPqBdfu4jCL4htBy/US
X1sfmANN1yvV0dp0hdXQY0JGHnWcz1Tkp4z4ltWzYywfnh29OlnVSdsI17rRHLPLEeFBFhWvMiQE
FB1m0xZdwl8aHSEhcE1Y0rhOnAp0wogcJS4cRIsxO73H/71yuHT4kZzt+tBYLxz0K0E5n+AXrl9A
6VuU5krsztLxjILvjDPMm5ujsmKJ74ZobdblATM9WdUbnUQJouzjpYwvPSqTcIvJDw+eX7wUzL+A
4QEqjIwIywddr7oTa1q7XsvNPxmo5MoPBhiaX/sdmcdMlEH92EOvqzhlg/srP4NJia1+/IyCnCYz
RtAgy/ocaShtWttDEcDAkDxCdHzMDDdvMSNvOfXGC4erUOoI8LXjgROTKEX4CZlEaa91gzt2FIZC
/kQAuX6Np9XYfv89jM9AmkioBWFApwbyN4gbDcYzOPId6k3I2RFvC/gGvXUGIhYkg5gRDg5SSoYV
koLJcNwk8M9w+hibZLdJMsw8VBB9At8KszOGc2yfsKRZEAqvTI3gPGJev4kW4fY9NQ7tFdhPrBYx
CZwmVHtFsPygQRPvZwwC/mhkITRoCX9UTB9QvYWw7eUOUYYzAerwhqGwv0FX5PRokxK6hXzvRcYh
90YVRp4txg6h7G/R4qLpwfhfTJNpy/6+bR1uxemGsL3wkc2PnQ/KMiZLHhj83gPVGLifm+AhId7r
rdj8RnTJx0PLFBOFn2wuYWLr1ubSMHos5pdQPFnGC6/lSnzTUVc+WkrgHEsGPepxJP2gOcp+EmHp
9JNqw3V/3XakPH9gktBdsmjNSp6zNgcTrmOyJInoobRDnZbAw+HWzZVb3rq5cvMEcOVOETObIkGR
Kzc+ctz6LL55xCcSyrY4OJ6BbZMWRqfqsvpl4Xzj9W4EYBOtEaY3ExvGGORlyMIYVHjNswjSq7yr
4tHEJ0UPatBAbi75VPSDtt6OPn7UhBabgrL+Z2/I/SaCmIJ5De5R8QlBEgKHDtqDsm9GqyXWjeJv
K8TC+G967uiwoa80l4gPI0pM2CRY0+DPCKRjIGb0hx0Vf8gYbKt/DeVLEeJGIhuIn4IhCTcSy+CW
yY8YBFa9IXB2expz8oFOunGy1X0avNv3AGNGewm2iHEuwf0CwTmwyNJA4235r0xPRrKMVaYnzoaw
RrVDO43OmBwTaFluRf6s4g7oa/lCARKBqDi6CrJwXKJfx9lTx7Bh/F6iMKC8ZeONd3O8y5NaTSoi
a2AmoMADs5cs58Qa9/a4X/JDRsKAD6LnSw76fsXRXbTkgokOiKYLVk5ZUYyDIHl5ipgRVZ6ccpz/
jjhM0iOHQMMoywvd43QhjxCvAl/fVOjPWUyCMCy0e6/bRBri/fx0No5AhK9EkXBcKvvmsq8I8Onj
7BxZ54CZjKuclsfpCXeWDcZPQRFAl/phR8jGiuXD6HR+O791bI8wE1JcT2Jx5bsQIgkSwgC69oGZ
LLn1rar+TU/JxEWuppoIOzQzGRlHnon45eqXzAKuYiHjJ15GrmI1LU3MBpC17WD57K/WXl5gbsyp
KfwJ5vvPHcayCUqImy7u1ShV3OPv1kcsD4inwf/j9YDLXiqeqQCsL/JlfEOH7Hy08FQFIHloEKQ/
O9vJ4T3Q57j6LNxYLQObGUO+3zCz5i+ZnbwP8SSUvUjJsbEw0DFTQ4JySs5iuK7rtauxxbVrsEMu
/WeaT+LCXyF65h2zFRL5wTvbeVbmS7eVAu7TtTTht2JhtmJJJxXsHWm32houC6uVXKAl4/zxUkZF
yf04bLVwa2NtcLcMEyC+MTPnggPrwAy2JG2iX2W6zsGL1i64mSSXA5P6Uv7+vMzDLALJWKHJgFTy
XtV2UBWDK4IVGI9zJkzcrHGhc7kGnshFuo0vrQhWuLaIw0SwQi5CwvT3kfegiQRAFIjF42Z2ECBK
DSKGGGSIWGHy28eq2JifFpNa0WHAL2EeUxpce//e+/ZPxq6m4BgFjSKCF9RSWCWrabVK5gFQargR
4BAvcMZXbkRrhuPGNRAGY9CeYqz9+LlGROG8BtKbYFIJ7yK7xXkLuVHsSdgX8XWxsgyBVDQye+ES
yknj6veDNToAOZi4hSU5gzCLkKbWCAXFUljcjXIuBCFOoS+49++H8n5oYHy1+04N6N9x6CNkX8Ek
8D413GjcpDeeCUB88NQ/6KH7Hd9f0s0dJiKMCJBuIeG0AxTfKO1oEErR91kVbJxyCPJBSO0INUMY
i8IV5vyM/mcCSpp0uhB0a2fcz0LQjXqku4rCl0sFF50NZn5R5IpIIe2x3jja46b6RlTQf+4khocK
josJk5bpa20n8B1Lmg1Cw0LdoFJSguww0Nf5HST6KSC4E0I/E0ZJ0U55Eq5iiCiZx4jfiMHs8fMK
KQ8uYRgbgKw35p7ClcuM9YygCNyK+Q0Cz9gLUzmXG+4k8yTuJPw3TFVowUxTHM7AtBHbEdk54Fnn
XGo+TmxZ4jI9AtLC9Oi+To8ILAGLQMVyfkDhsQC5hezaCb5rjo57dTwTZEt9LbOLGHQuhN/0bg3d
FRAo7O0NUWZi1TFIJZHLymJ+iZiFEhOVBzYIhb6Eg5TvBpti4XR16YVzVQK2ineUyDYmJHyXVlXr
1/MjwxrI1VmVII21YFbjpaG5BgXuiSMMWZI75wgmfVTOdDLJckZPgWyShZgC2SQXSBRpyL3GJ8qa
8YmpXXZ2Ic8VW0ExvL8sX2/8tme+xe4ue4Z60JKThs2lTTJQJZcDBP0M0CJ1BpJ2ImRoau5i+Wn1
XQJ0vFmh4xJxy9tX1rdPvBWwQyizWTQQtzFFlhFtDWwsSC48/U8j4Acjau70gBvTostYiVA5hKMY
Eu49BDTRBWcx/5CiKyaWNMJZiK6k7ooxD825Dyw8imG0ViJGAlwGd1T7/fYH/aEU6iF3o/0Nwf7v
LXcVIHLRRX0ohm7IENH52XDTBLSrfjEPfe+87Ljnkj6DkKQLlxVtQLUH2iC1RFICaQLNO3dbPoxP
jwazR/pnmnNAlMY9Vy74hDK/CcYJgBMQhUSgUul+FrvqO2RHxtdUvCzKXRY3BAbWXBJAcrMEoWal
cst7EJeg5R8YwTbxb/M+N5KUR/bmGV2sl7FpR9YFUYoDBbZ3iLduz0F9Du6tyLbOmVfU/o2YMzL9
6kNlH9LbcWceKYQstE3Lw3x+2C4fFNq+erAIKFVOVX0i5KZoxYz8tjD2wZPg62Ng/3qYC4fRx2aL
RT+pdoTG7/N+P5AWeLw4ZGJ+jr2V3rMXmhiehcOS9tRCBI1XbD06VOmX798J0LAYWRNBCDzFcBhf
XzKxpruI0dilkZGKMA0izvHvVFQrdzH3YOUXsdjWml9XnqMnhI/jFFY1giHBGPlUbmYdlmgRKqJX
ITLHvBcdG+j86HZBdxnfi42gXDT/oVwwvL7q7vjyC7dKs3VCIQvnujWjV19ji9BOAm8E/8oiVIAl
JadcjLkVy4sxCrv8He000+aK3uzs58JozGjzwCC8So/3+nhz2MCLyV3+lKSu4m6h7tT8iffEeASo
5k48Asxlcy/d+UyDWN2f+sg4cf7bBL01og+aPnMWqKINyv9n8CUXDxI6fPEgVf/OSBAwMsFlfMu6
vCHihYs/046+J0UKJedf3xgtJqBn+Mb4yKSUhCaXvXxpnxCistIDnwxq1AxSxCpGpQeAYpxmRd1E
JIro/DfZWsoL3nyxqRDJ1G33XXsotIO9HDfLcTefzvNpsU/58nBbHvTR4xJ5cRCOMCxkoRpBO4Jw
RGpHeEBui1jyFg3IlcUt2kfVAZOKh4RwAB4S4kR5SFhgqYgTZUGmolkAEx4I6v0Jwg/5MvBKwUyX
odKG+hKmdbRMGGFjDBI5bddLUkL2tjBf7eWopC4EtoNrC+QOgjhwG95r4TbEZ1jUYmGLTnm6CkHh
wBMNT4HAID1f8dlrGAcYjt09wQi9TOH7HOFRZKHawlWtkWtmJWOVRFYKY0dMCPA0j+NP8+6l/WnJ
T/X2wzPL7eLLzY2+GYQ6wJxHuxQpCmDREIZ3BVZhrTkoOzK+IHuM2bLqIC2ewkNWHf0aGN9wHAr1
F/aEGnJ5cIV757zeGadPErmwv6l7+7LfXtBGJZg4ucLQOOwRi4WMdnpAliseYfu9AkcBOZGwi5o4
Jp69yKqjmd86/HQr1pEf9uLycne0s8/Ky4ChC2oM4SogujGZxv1uu0/NPRrenEa7P9te7ipYs/t4
E0TWEE1plJKtM4UNWjUsFbzgibifIM+ZOQdzH9gAFBBo439hCKnF1sF71b5mhjfPHler9O7ZtEQu
Xs7w+7eCucEbUCcPJPl4Terfxav5ufuxRaB9g0boXJlhtiBiEvCb83af5YdKOzTaoVCOV+V4rMG5
0bmibWWfNg+W4ymJasD5F2vggE/Gd+4l+Xop4Wpi0Rzjy8mJAKQOre16L4GnAEyBBUyBJcMvKe8l
T4Einwr/k6cATIFhEsW9SmfoR1ELvdxYCcSMxpdSXrWFvR9ixHqd5kaNak7etmFTYetHNcc391Z4
ZOUyZjrO5lEtTnNEOhe2g/y+R4lD1UVFQyCjroq+IUZNOajfqKJplnNJWGf1Nkm/t5CWgegatAQ2
WO80rpBTydgIzOrERpAZIRekNGIjJGSyRB6viLBBaVQvCBx7Xo6f+kckkP91qmNTx6xOE2H3R8cC
ALpgOWQTiKhjXtI3PxUFg+CHofc2tBWda+2z5FMoPL85Oy2Fu2hNwdTkEoL4VpJkUd5yItOZokOi
cpzdHA6VG2X9JOQtzI4NR3gCOC5ulC3h1gh7zEWA8twbvkMfBex2G7IwQuUPF4IeOKdoSKQRgxCT
7+kcamnEJARfE6MNNDmQ9uE1pcJO+v+0LxxUEKrgYanYydSAwNndd6NyaE83EZJ0IsLQ4jDXUPCk
edz4EN5jjFmFsrKwowrHzcNkAKsBBXiTOm/GYwaG4RISnHuBa0qkHkSjV1qDHFQ2Tm0KhdUbsXag
0wMee+HJlIZMA4vByvjGkEmFLSX76PXBUbIQ7O94WC6OevXh3TTqvwU7wj/UgAeozDOib5FJ+5Gj
d25Ejh7oUu56WE/kdU9njMo/Mrou4nkX1Tjoww6xQeb1BzpT9GbRg8AvZfP/Rak6AKvCMhLIE7rg
KBGar5B/M0DpDWa4dMBRwSq6HKxn3KSMInCT4g5hKdiWv0BMhyHN4uWDkQKJ2fcuLfc76Gp/d0Gt
x/+GKouwZgpg+pyYd9dmJ3eJy6EhXsCMRqwHk+j5SUwnkQvw/W97jnN0bUBcN8+YE1gMO2ju8VMa
EJ5i2KH8Rj7PfYElecTQ6yC0I4OBR0zpL1vSGm94fds05Hq6dH7xSNeiBItV0znAMayRgkQ4eMw3
+Xrgh/AT4CWS3pH5W5Aw7DJ0Gzh+B4fHGHHmZ8reFo13gRhZtP0l3DEvI80Gqxh23PVpnGoOw/Mr
wEMRP0FWKHJm8lTsMhrP4XkI7XtYK8Cnghq6/xSkmBHOgTo5d+buoDx99S2n62AyXshbtIxBSySW
GciYVvqJ+WrePpMdnAYZnzigcjoRXHMI9vJKoGdkyXDjxJ/3kWBgTREELXUiOjwx9jCnEN8jQr1o
TveOUYq7BxxFUHX8Di8LBs2H/v5woSTm17uGIdP4JxyExQWrJIAcsuV9X8dP+g51+36Gbgdvibq5
EiTNTk9ONPdpO5C4QNtBLtl0IOoLmQpboxkc+DiR6sM5lBE8/erE+vxEfcpLBjpgLEnGeucry9WK
GRClpZwB3X8bQIadjoMRBeLZt3+zu9eT2ODx/pZo/16Nzbfzuw03Z4cMn6+ap00CoNz+BSjPtstC
l2bTylnH6ep3REi7t54JEjOljYey5jL5Gam8uhDXdEie8eRWJKt+jNJR1qAm1K2kwmpF97VA0CXW
iEym5gLt39hAR79ci8cA/f4MeaXbd524ofVArjXyC/aT6orylL+i8lmAeCeH6hKVDTe1T2UgpeWM
/vwsVo8mbxGYP6qyV3R5cyd2Mv6UM06p7SenGGuioPgpws2HI+aF7sP01WLnTTGxiTs+kH2eSyD7
7SboUZ6R1KCELU20JspIl0SKs3N/8aQgRuOfUaKx8yNGM4TVguGY/YWbO4BDugrEY312FTJrz/fi
ZgkUV1bt77NAcfG9AGyo0/l3dC1kdX/Rnyl0KUKmwLGZfm8KLwkorr4RzSVQXFbNxUs8F2sgC6Hi
3m4UvXEJ1S+wCV8ie4Xq51MEPkhNY9Lqt2NMdYmL4ZuLOGv7kRp0m5zmB1BJqk4uOG8y/M2gVuRT
3XqUnaj9JYqHmpOCUy4qPjT/cknBv9T8W3GJ8eQBaDtmH+aLreGra9QCQnLJ3ZVmHxocMwfjSGuW
XGYhayw33vhWozeaES9roL7F6umm0wuvgroKUGhtLwI/UFSCQHCpBH4A7nb5zdqG7VtjHivzWBen
e3Ga/tx/1Kcz/FgSxfUPBVlq0VMJbjfBeDJsIJqYjYJZD7bRQ7/+64amchv2S6iDmDYcMjZoIFSQ
d5Jdllwo06mzrYSv61jsy28N04JOfGEZEC/R1d+2oPywhiMdphshhHp3ivvObV0NimEV4Oc1w3SK
WBACVCZ14G9g39zjeYyre9yvUMaazgQkRpIhKS5ciUsAuy9xCdJHiIkQecInrBrdHdAFbluI0Hgw
0BR+PhXIVNO3khdAzCM5TWt+9+411lwe/JkMazPIgDF2gZIGGj3MHi0aFy0f4WEBSmc13sPA0vOg
hYE1BssYXIHgYlwowssSbrkIEHVqhjP1zJfFDrYKEqFQm2mshdwbAZoGS/Wgg/KsT7f0dNWOqnHY
ooBf9nm2r43kqsUZtffZMShInY7MWrqnuviBRS2IW3f4vOcAubvdiB+YInqH45YJUymDxAymEJec
bj+su0e1/jLqdffY4FnT9kh89XY/5/vJTGI0vtw+oUzo04sJ1Q8nv6yeFkFqEIsRJt0djLtMMeUI
UyBRMXI6YfqjhZw0CLnjFggFHycwFMyZLAxD0EHZV7ANsa+IraUR+woLz1BX0at00MaodFGrIF0X
hvbMo9GwW4u5Cks6fd6tqOTka9Em8VokpBVjn/T2rS8ElObGCvAWbEKQm8JJ+YhsglghC80UYC7g
TXhUxeowsihC89QwjVS8M9dzlDrIgzMHtLpKVM0+1UWsQL4c6BqD5qPTq/k8e8yoTXSuh/NOMC7G
8ThcjzxbtFH4opfmEVnOFfdG3NFl34lV7eKB05IGZ5eAeNt2idUlmoZmC6o/aV+Opbuon0pSUVb1
E7JE1IVVPJGjq4XmDTdLuGjOMDhgjzKQQkC0TWx0gR4ckdpTebTicgMgDpEcALlsc2yrU1+d6n/Q
TzPtdop3w1ynAlf/zpiGSyCjENrAhj8YvnH2S97TKkoDTGcKSJ3DhazxVGYv3BkrNqpZrInk0Z8V
vpguKujqawzpQm0Q6nk5k1RpUqeCfsDIV795xe8G4hUJwMQ3Dd6lFmlt9tZj5puX+Fz8Xe3T6ddH
X9PEqtxvk4g3mXFsTMytE8Gsn8UAYLaS4qFvGEQKq9V9tVplxT7t9ud2bxKzifMc7aNLJPCUJkOa
pEaMmK8mcP6G0Ucwl24EcmzCPdylDKlSBaaXA9lBrfSLSKrN4AIXJJJq+fa+oG0Swj9gRFGziUzg
rrhPb1EO7HPifYJfShXHprC3cJEGd24M2Iu4cyuMhJzxizJ7NcQE07cxwPcYe50tDQ/Xjih1f1yR
hliusq6ZSqX2FJI4mD0TH6l6KaWq5ekrP3BEhILnMuYPRIMLIjmGeVRcfopgFez0ulAOXoBMA/ds
gyvEHtydc1CTyk1uEUNkAozaILsG+bpKfFzgqEEdbQnW9ZVFLJ2+jdd8v0SW5phaeMYNwYw5w3JC
1LnY8wx+nyiI/4qIrTwYUbPSuaydC46M6QZE2S9sUeagIZZlDgJiCpzaHd8+QSM2voBVek/HjCKH
RZFDhUOdQ4eMSA7QbMyI57ClbdIIKSGiNqlrs+qQu9yWaQ29RIP+IRpLaoeEPUtbG2b3NJFBkvkt
hixiaxGgpUINViAvQuwGFTasYQmYoG29CgzoQj8aj84b5RAbGpoM1qc7+A7egfCsFecggn9twZuw
/4FYSqrEMvnqJOYclEHMOT6FGKIGMnzasXkkpRjbrXPgnuMVXBW+zpQugxjmwXVhmKeQ2wjwmwkQ
lxqnuEbZGKYVVQkU36CktC9DY3Jy4mvImagDurzs9nnvbP7gcLquH7fUa39WlRwvLAyiLCnPrDh+
6EnyjUUWJbZY2YuUTBBZNXaosdeakbJRno6Is5l28IEX9Hnjh1ZxW0IXU+9CvO+z6aIgRzyevfDr
RztOhctr4bfPa2nQOf+tcBGL8lqwS/FaOPOKL/0dfFFsGfE4IqekSyPYyuc0QV1o8rSOQl1oov+7
xdog1IUaEYkhPpa1YqVUxcoCFwb7xOcwAey0PFhUZiijy5/LV9AQNxSUJ/6YH++b0P5HgMQU74VL
uE+G9/zqaPH4RIDU6vamvEXCh2mVscO2e6MrvaUAIhSLAqhy0O4QwYPGzIC4hj0MBTAObz2e8KVv
QhrZGR0D1DywFHC5LEAT9qWYxs1P6ZxCwXyETnNbe92AxV2TOx1zcsE4oXuNAaAAGuelTPR1j7Bx
tEL0BPiRJFZsfjKaxUBookhx+AuZG9FYsMAgKI/jBldbSIwus8Dp66oAo3+AyhDxmtSvYdHCNdeI
6pzSHBnYtIXP6twNnz+ZXX/hAs2tfHwBDa2H1bv4P7zVO2r44+ZIY7QISBDiLs2/uXlGOIhK5qB/
5XEAgzDY3mcOdvvE5Ur7jjYpTMPsF3QTLdqAX3QovYAekBOCeU17yohwn4hnYngXq9d4oZXdRy02
zb3tEsWU/SEfoH1kQ3ykFOueOLFxzCuvDDIJe+jRcr7yR4a6bk18IGsdjHnlO4g9aHkhtOwCJqPl
niKIoTrNZFDamBwAvq2jSD5G/chzCuQKpf2FApNIAKYF/iOuy8vduVZkBbhM2AhSYigA6z3AZoi+
bnLGe6ChY7GEiWOG+LIySvj1gSnhvsQ3U+45yDg34OsoO9zyD1cocYuCvIFMFM4XciaADWw4GKlZ
SJmIQkbNxMAUNRNLKLsYalIGpcyOPeqhiysIJ0I19g/4FPNAZ2w5vTDsRf3zVP4R34eVHMP1jMWb
5is8fV0/JYYoqKIuRDMpDDDDK6LBl8HFhS0HskgfybXgi6e8EjdFRh58GmLyUoZkfHnEiIQhMR8w
/1Oms1cD/e4NNs4cXc1IneOpgr7SvmxRUh2sEgc/yFXRARrb5IaRnRPumUY28XrZz5rwIU/7NqK2
c9oXspxrFfiHz4JPfe0hgzyW7/wTKkuGMUgU2TcpbsFgfriY+DZeD33Q0f5dRAwLMcy6mhi0G3qX
vheJbaK9hej1r/YSHPZAwiOKOQcb7jLDOPLVWZhWmfueKZ6TATVQZG8A+QYb3gIJlVZkkiUD6kY4
psiMSHjgskB6TXUiuVLH/md8ZJa+etqnrybmpk4EpVVC4j0YsCviOpUA+aLwriNRf8fMPG62R3MQ
8dpk2xjWAYuTNR306aCeRbz2ptnb28SGoYTxU8QZ8W1Zdw2+H0BAELfaa0JjxWGQRy9mUn1HJYPM
v9UTfdX466s+puqEzB+JDOp1vjqID6IJCZ6DEWh3DwsL45bDHvE66Z6leHcAE6V/a/ySpfs5g5ec
JhrxBkHHYW0H6Px1O6gx/HhDBbf/pG1PMNim7QMMNun2yQNk4ymQMDDo7FuAWjnTVxYNOBpcjvgb
pctxZUpxjuwsn0QhhuP4oTD5LIKV+HnLsmyPdV3JQi1KyVc+hAU/F7tAiKuFjzjZeeDySs6MNOFU
UIa4oZ7bRCQU1EO03BCiRwMsWe4CI6ZfP/8DEIXFaB1qEIJBFoLrzU/TjDm2IdpwZuumOEIYHVr+
TjRxt7MY0MvfARstTVwWDxZNXJ4tdjiansQcGJ7yTVWSWyP+GnZXmkjKA3gVcoTo1bLAMtGrvb1P
iXkJjVdm/MYr1BLzuxRxQ9kR423uq/hlMxAJU/OVmR0PEVCXGXEDOmz8M+uePQG4uIaAK9B00kTp
ZoYSLr1M9vJ57bRIQS/NFtrqdCLR9gz4nlRaI9jT34FCOfMLA86T3Ch4P7wZzjrej/YdSekIAwe1
olikYg1rKhYsROMb8ujynTcin1MeVRkECWmd+AAkIsoLZ8HmGX0pQgx6zxCpbu87+zi/0N2lL03X
9bO3S1tU58a/dkS1VqQDmq1YNk3cbwwm6X1Yz5JGoyE6eweRO3slgyRWh5NDpH1hjhwyeCW+2fPr
Qi4hKVnz67YMxR8+WznSFpLcMURqgGknEQqBFZKPj6ea7hMPNt0nciHYMegDk25Hm5YerXxFpBYi
BsAfjx6AGadM6OZPZpyIX5lxCjXAd/29X+VQtCZvIg+YdmdG+6oX8cI1QjhVjGkwOCOmJ/y7Po6Z
lz5uSf8mOVdYpa87xJORipKmiXL0q1NsZklTi16JaiXlw1qx7a+Te/nSgvfMhGm8xSueCd84g/du
XQwvmGaAw4SCI4cX3IHx+kLsQkBUQ2Jv4S8nHLUGdIMebnhA9SCFxeRrUMGy4Vc8HK3Y8KEOLCZx
q75NY/UvdaB/IX6Qnilfkr9kfhlngnBIMSPUxshMLdL/yOI7sPnyDaVGyO0TKRHXwy+yGvvfzkQ0
BMIHSCwxmY1sr2hxx3OCFhdO65wfSoLutEOqH4iS4RNjL1/xBHz8G34Pi1hXbiiun11cy/JGRgSI
sfkXmnf9nr5aM8YRYVFl8oVLVeplcalyJ02f+rOjLEFGiE4apJzipr9ZfJANzSLCxAHPcD2FOoMS
jU7hQmp44xNftNvv0J1X8cWMz3XS7pJbSeNxn9UHuzrk9sGAXW4egYn35nHXnzoyz9Bu3hyx/sY9
kPVgoZNBFoA8Zl3q4GtIgdb1l+YhprzAhAGXkwwOaBrM9p1WrWBUw7GYLP/Otge7r/IHELKjc8ZW
i4p9E96NUKtCxQpwFO83F54jMeTlZvnzJ5gE9/abRGbsfNMq//tUAO5AS3CJ5KLvzXS2UScqzD9d
45DZjAk8FysJG4HyrSsgKhWOqfu1xyWpnujNhjRRWAyu2FBxs1a0IH+b3z97N9PXvPqGI+sJa/Lw
a+DhEjs3xY2sbxA1sfmi1mZ1nCjral/M6fTCZkdyF1oeRjjTX9k2JgdAAgO60Yw2wRFJhno/OTka
1SqsITSXYfkyacRYRdrEeC8ap7j/3xDIbbdv0cPQDofsQEPUXhc9URqi2yFAokdPVB2CZRAtpmEI
zoxN9jYfPq5WhEqxObpgcpZ2j2UlZrpRPuJ+k9Y33G/cZsb1ZgV9p0MZPYubFbdVNB81wsImZPKY
TnRooL06eIfRi/yPdxhoPAUI7UUOw5W7w3kIdwep2PkVt1zlcDWQjickUilsITBi35kZaq88vIj9
Chyd+Ip7LKpiVqZgm3/tHPWZyo1RB9IP7B8sOGSMw/oXZnATI3Bix76kJZzhAAmdmQIJGYPNM+J3
9nEqeyl+RyTF0l7IvgK85LMbk64BU7BvoZ4xX/xI16CgwixEGxkG1PJAWxo8kmN9ZabA+2DvRu/G
JEHORKmPKYNlqSrdUpyo8rZFOQUCAv6s8o0K/W1FKVd/dmIq0Roc2uLvYSjx+fdwMotxxFr1ymNZ
nmTl/kU3esf6wTdM2iM4jRWqTppMUGgwXOH3AKwFK9r0c45tI+Ci9Kg90p3kvlZA3enEIuk1zUXJ
AFCQvW/zkwNy+sopzUukNUnBh+7oM45FCQl1YvB4rsUGR2HakELbYQgRhWnvMQYkEIf9TWYjA6QQ
akScsR8kaihRM4ICMkefyKiUv7v6ZeCQN1VYFsKxZGqCj8Gr6vGotrBboSppEYFIKKMIREIZxdx1
mycTB7bIlpIxPxLBgRZOygLJxm2Rode8pM1P3nzKCSs+hA7wN1UHkEyCoOFuAMlUkFfcBBuVGx/R
XiHWIRboPvPAaQBvhUuIwigLtYgsfKZ/hz44Txj60O6QQ5/JPTAobcGTEd0FBwdJ4aHlPKyPhJaZ
5+MZ3qpyLDYcjcebeuw3R+LOGeupLmyOXeZpwQxC9W9EICmBJBX+Y/zNCERZnCs+alyUxc3dZw9D
jXt9IR3Teqv4/jcEsPr55F9JicoRzgcj2V60TPRgZwd6ERoN2XBhYZKu5CDjm2jCJRfK2bjv9hMt
8W6vbZCN7m+EsWj7Ggs2bUV1P6MEzvfCcN26JOnc3GGIiXnAGnzRMRpHOXOGTbgZQ3sMLYVuQDCQ
koGrD0EbjQXaAUQJUNnAaYHszbLdRfdvHKc14ZLxRRXSlmoU0pZ05054nbwabeNy3Fe/6Q7qABZ/
KjiCzR9bttIUCpcIp+U/KZyfoJlGXn+dZIDD5kSzkonJC01+3ovqcmB0zuXhtj0p/WleDRRb43Tt
T5NxGrfHaVUyFaWIr7Bvgv5P4tYGf11wh29jB1fQzzYtvUBA4e3ABoOu/ehJAcXR1+J42M8gQejD
IV3mzG/d+tfmVR5uHGQsebhxljXIZN0vHtB8REKVSphrkLuvr8Qrow4E7sRMAdPmqhxq4fKxD5Ku
htb6zhWTbr1vR6PbOzuXXis9W+lboNcKsWn80vHAD55iksdSCC38fyJ8jeeCAQQTf5qnyJynQKGA
pTq8hluKaJXsAeJ5oaqVbj8jIxMdVikcorna4YEkLQIPiOAMXEcYjV5GN5zNdl3t+xRsS3dGrlxE
HjNkl78ARze+btGapT5mx52DFsPPHOizcHTj6wZHfRscEnn/YZZJBw/v+CgkoXUbogpFEnpRgeX9
2f0y9heQ0nA63iCTtcx8+G7rRETTvwsybvMjoR0BcvkdnpwGt6FgCSyIX4iPQG7a7evKq8mYcNJH
TIYIDrBxvXGSN1AHyRNQfFVBz8fViChEkVnH9QY/FWhwMPs2DA9L7AvAcyHssy+gebgelBckthwX
uKQoo2kT0SVYgY+T5Q2Wh4yHqX8qUu4PhE0RDxZfoRKKFtJIdJ+D/bBZIgVVwNHg3tF9qLwJ7945
j7fo/hI28Dt+U2UYt4A/7+ahiuDNncGcECzitD1OdtG+AW2E+KSvY8iugHHZ5sGfUPZDQKHyp+w3
O1H5U/bTe2WxK3+ggm5U2Ey5KBL2hOppSMVxAbJw/f0VZYx/vZgklm7fP2UZ9yG8ZmE7hGQ0AgND
iwrUqjxAqCqN5IZfvItBoIzCkCWieTuLKDlBlWMx8Uhf1B/pb+I1tyskLRu8b8YG+YCnboUjy0Kz
iBkIHHf0rfpSPxhVBGmO0F64aRBaf5DRCV2NlSNoGLyO7vOPWhGItTuob/6KjTc7pxE0S8aQ3Z1+
4iDdoSnRHL4MBl/xwwTcERoj5shBZIzhj9TVaKt+yDzudYTMY65ifYrtu9vgTnEUUxjHUHJ5tebp
7/cYmSy/dJUtlIBS5GflumZ+Bk4Uaj8tJOcRAUtO3yETHxaflEKgj4NtLV+rcVmKk6CF2uRGYBb0
cqDJbIuzNwxi4QvUNh6JooQEr0N7zIEp4hSbdltgMdxmS9cCG1KcHeBMm8Ag0uWmImNXRzoJRR+W
CgaTQCgxd74ClXzH9U2k+GAWozzHLPb+zgCfHB05uefmgjduTdLZxJfCZYbP9B5o3+f0ngidMdrm
nrI9juWxLyEKH7XpkN0P6DFT1BewOF5laBVQvvvd077ewhlJoMi6QICK+vRMbx01k8fthyxVE/eZ
t6XyAMSINWAREMA+es9+pKAn7ompi5NFcidSHQOnoz962tWZ6Qph+P26ozZzptznR17hBoJU5aaB
DJoHyjnzbN8xg3s2z6hbMCyISVpVfvHh3P6PqzNtbhNd3v4nUpUEiOUtO0iykziJ47xRJXbCJiEQ
O5/++TU4/s9zqvqk5sxkPI4F99199bUAzZ/ab4Zy2LPwhSpcHeEFG5g5OWXAKFPop7J4yFF0F4A+
J/60ZMNYkU4HSlBkTuckRXpPD6du/078HBkSluObMz0z34mfdUguMqt9GEM05+QxJ87AnGvEukFc
wgGxKH7yBCjiJLwQLprCwfgNZWL/kPUPT0/czGh7WnzNkRymIcKeO5wy+OnsA9N4q0V8UK4GhW+p
chCtDzFOFgcEu2FYtrNL4h4hahbUXS3aQ6JO4it/gSFrH+16eAp+fqpJldiQKiNLwRRG+0PYhPyU
651XV96lZ5ElV9YWT+63CWPY/1BXucHlEicKgI3IxanRNMkbXxlSMEyoRN74O96RRiFvPK87hoiU
1blPUELN30+5PXxFKNXvJDJIOwe9GhQgRmeuKLt1OPB7YhrwvCFfl4UKPgSWRydDGyPKSSJasBy6
iwoK/WblxDhBcDAtDqvmLPaq99ZHfQUrhmGv7kRyVUk0nzP+vHCT0TawccRgdCur2MuFva9nDLKH
5aPBVPvTHcIDaz9oCb8mpumrf4csBuVBxuise393J+K4aNFVnkFXQ7+7vLt8w3BtUpRG8INYEhIV
RAQBfDwkBRA0hdEd8rFDshmTaLpFPKHzEI0Dz4KkAPPplt9u/PP8sSL0IX9ssGj6Y71Uf6atzYL+
5mwSyQmGlV1rkfrvc+Wj5XNlTVttwpsqJpBbaMCWaz7MbCFUXg6r/kmQFElCpHzunUN+Iu1p37qk
SZXGkcanQTmZHebskN3Qb0S3HEuvz+1Lx9ibuWxuC+4/TOYITeYoVhwFOwEGDciNNPCDa9SEu0tl
0DJBzogm/KsFd66dXbzHpK48zD/oBy5kiN4OZfSmfmXVvG6bsZikfcl37qS7iC6HGLFnmwcY+mh8
YoSC0iohrHB4KmFgZ61d/NZoeif33koRGEQhW2UIOtIypYNzqMON+t5trt9/+6KcUsvOsmiaoiGP
k12sbIOD+tVy9y9t/sAPAutRfjQgE8A6e4c3ZGd43Y773OONWJs4QAreCGp9GSZ43L/xY/iCYJZU
IQw0Mczkv8IrQZV8HVxUl5oq50c3iSaTxL/7jylu+V7obmFPgunj5wMXCgv/Is6geL3uLVuZQ35N
vza0ZngYxJNT/G4Jvd87ylZyAA/yfRO2hESvWjjxRnbAmmdHGooaTTguk4ZCQiPyElv/xouaHgvb
YrdvLJ+hd/6FLf03fD752bOGpz7a6TMqChF/uTA3Yhove30TP2YK3kRmCmqdKXSLJl/exPZbsbO5
LvWDUBcgNT1BZ6ArczL+E7NASKl1VIfTVj/1g1C9x0IgJFryoZNDl4hFK38gHZTMNHTM9c45P1xO
BHhx8uL0RCH/PT/8taL/CaFD67xeAT1Hliw3YIIB6ns8PGlw3jr6/fCR4bVbMrxKlm6oefG3wHD0
4uHw1OGugas9WVH+tHTHI+uQVhpkPIu0YH7FsQhyCM1tiVSA/YxFXKejFLFWxFBETt2irUVVSyt9
gwDMOLoLCgzz8bYABTSDzya5V3jezHJj4XdrgGuBuaOIW4r8UxLmVm12c0N87tRo4mhNEWZDUV+E
2Rz/8vAzNVwg+qAXAgkGCYGgRiYWBxFSuMw3Sd1dXhfeGMLLsMDia6XBGyNGYfpcUPzf3aeGdepv
1AlIE/ByujNrL1ppPcyRJ+rwoP3DAYoHeWHDXbTUxldT3q63SnO54Kl2efMI0CKVUp/tz5KRhbcf
DonLlFgxDg2O9Sn/VlSxukS93hO51hkb6RrQi9x7yQ/jU+Kl5mW+aFL7NyshX88gOzgsNEy94GCj
dPMTctQuUB/sgY3nDw6e6geB5g9raNkIBzj1GSUJB8N/StW/GSmaH49xJ8MrfPQNOATXQMYd1Gew
yZ29EVVYfx1vIXF6mFupIaWS1Vr/NN705Q9HD8P7BlSd/WZsVfFUCkEM+g1Ac1Bl/OrzH9m3LHmD
ubPVrzxLFM/SHvNaWGlPMxfM8g0M8Xf9p7qzwz37ck/H83b5o3J6UfwAq+UAI/EswaD/+YaqHQwy
8zbkd1tcR/659gmYqzZ+cw3SyMIIBeEq+ehByfBmALiFA9/l5PWvBdPZX7QhvW+emNQozmHmtStj
ieEaCdrxlD4f1TgnFBRCtwFMxgHGkNpwZEOpx7nWcLeGO/3dOmRbhxP5zsYR+Q0nomC2RI9o7qq+
NyeXogWjit/9YMMFglBEkJsKdaPBUhhC0SLHkXPn7qj8tJbi7hgTd6O8Xx8K0wG7dUaqV9ZPwCUI
0ZRjWp+yIhzR/wBagaChXAJB+M+X27UOOADFbcSXu4lkBh4RR1f7ioxHqZy5wRApbojg2BNFB3hx
3IFHKccpOc31aYdT6hbDck9nP0KUFUevEhuPBJHmSG65olDM3g7Njbn+cCNDGwWcrTPjLQZ4I0Ia
/hq/XlRejHwKqkt3c3d7d/+KCKedH/DZw6PSiDBHSNtYPcsdmI6HfDx0+qEiWSM/5sUR/ecT6cvb
68mhzeOK9VXFHyxf+nmRrOPfbF/QoBQ20e1XRYoAuQqzq9EOw+0zqbm9ciA1t1IEsYEChkUe3XXi
4kBBLDOFH8QVyBfsFzxhKe40ihcQ4J23jzuNF5AuD9CFHheQjvAZzlC2kqrbTG7aYp5wIPNwU7hn
naeftpaY3GhrYqmx+likqq9Z/q6Awc/hKD4WyNJXHwtCR3t4TGmo4GOxp0PGcY5cXeTp3R4xfFiD
o+KO6pbfVgrbPj+gT1PzwPjEVTDoEhQNrFIm8SWJt+Tq9lEaFGdIp/DB8GixTOfeHc/FsZsOw3To
mfHUuL3+XyqzhvUa/ornwDyLuTeS9T3sTu2hOEGcslou/ofL/pTgwXl2vvC/P9pL9ay8bMlwXgJD
2JEOOI68u5Sij6js+7Ib38Ptg5aw0GlYv8G1ADjAioq0lW3EKfZiYKW2BH7gqHQDLcGEYVn0r7t+
jLOhPLNOxDgpw2DqL6LAH89rljNh1cQ5gx9YpOwuRU51BusFjsGCTxbpF/5NG3Dxkw71CgX6yfp5
rt/lJThdreISoAq2j9R/JRmoMoyA7ueV3R3ydtOU3R3yDNZ3IAHsofg13YaoCsADUBVMjYg0gAQU
8BMlKC8hY66OAR8crj4ocQzmG8Os1kmsML9A7gk3l/CiBqUadJ+gGRtYR0qxyR5YBcHewdymR7bq
3ZmqaGM4XxckWn9jriEAPQuIsioJtIE1uPVWOT05LM8sOOHaf5joG9uA9S+7NvKpQZuTU5mcSLOy
2bGNUC/Q5u9i0gdhi8CARWQLinL5LcgPMtuF2wKky/YAVBcGkfFt8x3uELXaX+3/fVgZPw9XecQp
S0ffv4ArKop+yDefwXRSVp4wMGamSFnNaHhwG4ER+kMAURxLqDOG6EFDDjtsbt4b/POrsPSvn8l/
+2An5wTBDVLTgOwWp22nIvhmybzJtXDNvNmwVGJDaxMzdj3xt6zmoOUHyH/bhf93bxyokMzVi/Z4
5er0yHIXth8/ZeyE4OqsjkKkpcx0ziGcLNwVdLLCAG3VAO4MFCWE6iUrm95j94KHE4ricfFwUt6S
YPvG6hTtFz6Qjcu67OwHgfqlQWiM4zdiYBjO3BFLvgzrAwD8VwTsBLBUzu7njBwETgmioZsNUYAn
DV7MTvzHWE6w+y7/Dq8GvtoFkU3xdiG3lBfcDuil/GbyyWqvFg0AMoB279cokyaxEkKxZIIpJnwI
/p5wu94GuCKidvtQbx/S+sHcnKzdKc9OZQZqcdR9IB1oYJtj/YNP02TmWFL+EGXli5yMzT16LERl
qJmm5n1tz4acbTmvDFfl7fF2frwxQvHNoQ2eH5Xz42Z+rBddukW/Wj9kyUOqiDR9q6Fmd1j/IWPE
nVKLM/ivaOZaEcTP13CPneI3Ww8V28WrCA4KUPkgPiApdkUkhTcBMyP+Paa96jKQZjAybhdpBiPj
GV4vkyIG3FqUp3EKQZix8Hl4Tum+C+dvQd5SFSPi5Z+Uk/xDNLwQg4kpBs5ZsZcNgVYYMsI8OUtP
Wv8mzFkx7EYNxz5se5JnAV40eGw3d/MmsyPoEeAAu9nl2lghbff6rH1pYVPBO+HBAeepvAGoP7HR
VmPtzc2MQTubMTzH8HJm004Y6yhQ9A4rVZYod1v5rJEAUx64qy16NF6C8pQYpwFIxq1Lm6gE6pwB
dsGMrtAP8aa5oDmEJVBij1QBU/tDL3XOQXNcC09qKMdACkNwgQKEISL+0U/zz4/JP+XJ27vDBm9A
emcZ/pn8qY2JjB6zEpJBsIu077y83DJHwzyq5rG7nirYTcMpH06b/mT0p8ufM80ArmB8tIrbm4TR
i8YbTzgE3gRurBpvlGsRq2eqJnT5OGUSvhFrT7wBPP5A/hf06niGyi4YthouIVh4sQjufsCa5WxD
SXT5Pt4eWAbvUPji5UbWJCJk7FcRKmpsXIX6A2sKOhXkHaiG1z7EgRJmJg6DhPAQjal1nCbCmGwN
wbs7SGPOhCMrcnhaS9gorfDwPqkMFFufXSE6J47d8YDiAKmoCFGDMzqp9mGgI0R2TZrKYBOYZkYI
9rFyITUN0wsi0yjWlxuWWX7Dhp+F7XKasMnFn4AgKeE6smekAN8X/F0Wl5T6s43r15W9yV25ug+u
2iDuSrRBpLuyv0UeRLQrtYVIY6NlHHmNSS1jvzvZcFrA4QuWi0vdUu/ovXvvETUJPLyo8K78qtuT
S2pPZRzuxkHH4XA6lNWhwUZ2CVIZkoOqxlnPJULWadRZoZo5GOV/ny2n2kqRbA2eFBeQO/t3DXHG
LuRJ4UEj7HogRUV5T1FpFEm6BgfTIYYuYdeoiAX1XsTR4x84/+VP7RmnxRlxt0kevU3NMQvrcY7Y
F4Dfj5yO6zoTpUPtVN9ZM2BImV4kgbW8xGYbJ118RmEh9nXzxcaVoJrFvOM+iysB5h1d6+HcQX08
s6svAc/s7Q1S4Mxizd9/UbAJg7m59D/IVtb+B3ov4hUIxhTshx0qAaIalrQbCF3j5/Z6uP7gQ5xq
SeldqY6c8f+lUMGiosGhnkeyjAw+8MrBNHlydvvDfk9PHO4/c4tf69MzBLD0O+lqKGdvKqCnXS9i
J8xYNiVTZARRGp0TNqwT8gQKffMBK3BEWOwB07jhOKziPcMnNjUT4Q9xX8XFFGsExqLsSeIJW17w
UBjMIJXvDNdNyrOMy7nBC+TyeP+PSAr14ABMDbmD4AJ0WXB6Quzud4BtGBSg/gi3fVgnQvkl5IxC
L22+8UImuZCkuSkvvyFqQwaAog0ZwHKMrRQ/XoxOL8+ooll1W2VMcG9xDoc6DArUOigJbEi16+2t
v03ZA+zXxUAHPhtUMG5dCJoKARKSpLyaiJCVdtGE/8qbjVMM7BK24yRVYD1krq+9KKm59KgRQhqg
W+PBY6OIlSCBmBdLE24YtFGCTmYH60TepMuvLRKebaTxjG0jk5CLbbTDfRrNdBMZMVfzTj8UxdHQ
D3VxRMVIDBcqRt4w1K2zdz6ie+LpgXkOXra0YZcUbphs1vkDYHzD40R/EXAiYuiAAUoVQHDbGsEF
Z3PcGRxRrbL8WpNP2MTTD9JRJJHyhJdSpjoF8sjExZQUYqv1k97tyF9zvWP/CjFvZeXRFHO90xSv
cugSqa1/gTtIZpYZ7eeoJenwEcGfMYi+ozxjAhvUczAu1kHFKNZBvYmkA4aokPvvAXSYXVg76Doo
xKvNnyus95IpXig373ybRdI1Z0K2wUSFgh3Tt9LQ4aJCbixtMmb/6s4jZXvKxa245+hmn4CXxGKU
CTMmZwAn0yIRrqdVBRjn80LSMeuEAOL3tyUFE+kI0njMQUNo4F/L37vE7gCYJleevuWhoVXjiaFo
0lZeJyyUciKkCj4EE8xKiTDyeGreg1IGn6YJbhw86B7Tbpk3/GKSwuoVGTRurzhlMU1wEncurJjt
+YST6hXvUbGatCB2/4CAg9/k8MrzBq1Gt3XiT4LWu/yFMM1Ic83Ff4ZXv6U8KIq6Tc8FZ5Jh5YMz
iauV/ji9tkUMPYvOjeIhXp9jHAEoOjeKR5nmDeYzX2Ii2Ziu/rSthXdhEIS+eedd4GB53wnvAhdV
WBcfAVEkomi+rthDL0ltu19WTMS33krKN1px1XSp5k3no3W2Voi9Khvq2mB1HM5ptCfJNovnOW4D
r7g6g4pU/5QSCJeetOLIoEoyHAHiJF8IsawKYMhCT5RV7zKR8OEx7lTeFw4IzlfqfrX33vyFU5U8
PjIsF/Ug/zR/RmsIRxiUU8XTTaQdReKNKNuwqh+l7pirY4pMLNLkr9ZmvPm4/P79+CHxsvOe83Pi
J8zbDgcUejj1EZNU7NlPYg42XuzVgfaGXApCwOy9PGStt/vLnMkl2kjyJ8Ph1hLvXtauDIe9IsPh
rGAkF9QsZHUfY7yy9dvGThzWKObVh8BS614Lvfzm5QsPbySL4e6VPGmqpyxxASz4sYYyf9/Rwpm/
2RWz5aVYFO9RKBLnO3hi3Tl498Fraq9WpEr+7w1XSgdNuKezD1vAB2zxAB0oC9sLjU2k8DgI2SDw
dSmDt2wpErXYIbYYX6SySYSt0TyDPGtXNo5u+u18cw043wk4BhgLFp+Uxp1hADgyPLLrDE2yPXrs
CaB9y2+AAMlv2FIAnnDFem+gQ4YFDuXNwl7G6zfIO6VuWJbvgzbB9idgr1guPjgrVwS6CH43LEPO
EMxQnTGYIR3zMThtVfE4xTawnIOe1tmlf1aJcnFZWf1c126yJF/27PzgZryu0GkjNkRouvzsLoXN
6pEcMhxY2kGYnbIPTjPQPBvIpvpn4JMvvoEbHtwx2AHQ8D3mUqxqBtMne4Hta8I6Fnb3P50hpE0K
SBCZoWJwTAhUC2ETygp0gxfrE9hPiXmAZ1a8XY4VaYBRtImEhuZsXAlTcCkgxwSCPYMrqDPDym8g
XO7EnPRoDBnGOb4sPNXbQK8UqKS0IS9xKgTVF5QshwkLDfVwfdpBI56Pf594ZnhaOkSWPDOKx7L8
wh+3OtLX364n91IhEZPF6oTlHQ5gQ9jcwvoWqkl4vZFWHWagWPtgh+o6pQeW9So7OJbjyx+FnxEP
V/dsQOHvT9P+tDN454+9ccxvx34MPvd9eIG3nJB9ZQPKvrBKfmO1MeOa8m0H4k4fT9fwwNMCYE4E
A2Ewl9P2clKNI18qw+KVgY2EJCzTbZ5KNkDKWTZASQO2CMIoG6AmdzCWQHDCBYT/3GILCwZIgQGu
MGD923wgco/9Q4b7HWzFm7vDxAWXF/mDiDEsv8ry4QF0V/uCVccbyJt1Dk2kTV0IDZelqaN+eiHz
EpMCDjfMK+ieZwzg7PPNJitn00jBXJuuwkG2uP858G9ShulapptOQnxAHHt9JV4Z5j84PaHgcwDJ
Y/pqZLidfbn+WFEZIlwpEKAShe7dLwmMWLCYj6ifcyu5lhXplqqjPOLoyLG3Slo49rgyLvTUyhF7
s/ti9q0sV9SlkrDz1ex7rh5U7L9BDPibd2HhzeyMMSf2nPordDw6Zpy8aJe5IObvoxqbXXwn88ci
6ieqrVA52/hmQJTIMF1wIXXojUukJ4wOFsMKBamDuHkMZTmhsbSAw2R5vK/h01UM8WacFT5vbg53
x520nu6gEHMwH9kTtycTUXXBKMwryhQ6XOUtrXWZQmEsMIWekdnwpAFh9ieLbSXqUYIvxyMUDRI8
wOz3nBxYatI1lxE0vbQPb2WINBdu56LmHRgRWbK5pgmTRGInP6xaSJ4EAvxAATnuz3bFmb8c9Yr1
btMu8Kfq8V0cEV6pP3GkFot+VBWAPwgryDkG+jm3Dk0aHZo0aZ2N/Ej4r7A8aT74fZ8QpmH5M1+A
ogUYYhQaXroXWhpQ1k+9xIVvX3JYfM8kBKxd8+X5yvHbsHQUUO/MsaJLLh6JUQhTwWOnR/Unowhc
WOBXED1Dl2mkggn+d4fWb6IjXNoGYB8ovmvnQM8AFS2jg6JLIZMAZT2dPPo9hDbTYIsuQzZU3pZj
6xqBoEm67YKgXQ5cxRvVLwYQQ7Fq5IoZ+d5EX3BDUwalG9etRlINUX3QmyL4ov7H9GJ0vKP+eLx8
pxOCRMtD/HrmS7AdoVNf/GTwHsH3G0UU0XHozuCpoTu7ngkmIK/lcMuPHfiCcqyh3Cas+IVySto2
Wx8wS9hgCN+QgnTsNaXgMFFj478kfUBtFhut9IaRJ5mappg0i8YA3Jd/ghPNcIReBbUJlcEHQSLD
aM3B9Fa5iuktA+RV9wr8IUQzDIfDvi8Dg47h0pW5lEcI/xs6BmzmKeBkOob7hfRZ6Rh2S8fQpAFB
uXQM0EOWjsEkNfZKZqQHMR5wHDb2io/DyQYfZ/BPNx4QOekNxNQysJjwtlPUXqfNVjLwVsPyPhXD
ckycaJfu7rB9KBe0zorxGMJHkjCv0kTsIFmLEwwxQkEBtKfQrKKbLnledCct2QsYxB/M5Hj1K2KU
kAsE+SzMw1mzC99s393CJ1jyItIXK2/WOKxAcMO7L4Z4E/z4+7sJLz3Ino6EtQsGfssVCELH9aog
8V5qIpgDL66dXK/sdYk20pibUimijaar3dklin+sFLFaE6gPbkhXxRYaJ8Ouq/imRcVS3BlUU0aQ
fmZoQiE7WLA8Q3bOcBt6vCMrT8HkjvF2IfqUrXjUwfLBpo4FHnSgK3cSK2f5zTa0i54GqIznLirP
sIbgUftuejIiqzvlxvE2Hk2WW791GAbbQ3c/6GWcO/uvKQtftG6HlgEQ9BkyNzzsLpyfmsqh2KhC
mWA1SJF4pYMQJC4LQvP0Xb69L1w9VwTtWjCxyXFQrQVXLcC8oGKceRFSkuXAdVDQZPLhLAJLpKzm
U/odOv/oKE/sYDgKVlyJNxBBko5tth7CGs9zWOzhcZ4luREDVebgzh1QON3IsxaDnm48DOOB0VYZ
iTg8mCPpe8S2y2hbqpihx7fksBj0JC8mFsMFPuPhzI7H+XhRYABWifCICiQ58FSw7bYz2JxnEg6E
+mT92STgNkFmBH2GD57dPe0BIDlSzv4GEXgTXOag0SUzyzRis3E65tDkSFdznY9Ka2M3LnynauE7
4QKExTSc2R2GqLb6reNHO0oBRaXQMpED4gvNBm8x6cOnb4an1UllbHP+GIp/J1xQOVwTiJNH2HLb
Z6i3pADDsvoJljWkNgYXKkbXeAGRVMfqUkXiZHePMwRk672B3y4N/NkiHIqIJ/nOYYpcdSHpZhBb
01DYIRvieHIxw8+I7PSrn1PlUqC/u07qPLvmzGq0v0E1cCtoi4C/tB978Ryiqj/g3SwW0yTKtPBM
sLoKEz3c9OHnieRh+jvTg/fIC6GwatmLlWa5+GgaxYE/I2o5qJasKdPwfAtvpt1iwXMLqZaQ0iGs
hhCCXaJhjimtIF8WG8wqgF3etAd9AysXFwyX4vvE1pBvFVtDvlG+xeo75zZUMXlwiJsYbwe2aK+Y
0d2fQZKAkQDayL+pfg8bgmxsHBs2i2ODBs9gEMsWAJ0ViwXQaYgkWwAdVMkAOqjbVd6ZH0zYojeD
viwoB4kOoBz/FbWAciBqadlWr0XUDaZse9aLS+FrityMYthbfU0Z8kjDRfO3BuKCHe7/mj+SN5Iv
iPQmH1fdeHtso/deP2Na6k2oA1tvX3rEqmcZUkhvBARnTh7d+g2t2gugd1KQwhm2dNv0M3TtGqJ4
jA7CLImSxMmNmKAsoL1ei+6AcnhX9OKBoA2OmCAONnYX4Mw6IxAseWRLfwyk22PI3RBsRxuIprgE
yh9Ts+s0QhC1KzBS6hiF8OZA7oDxwj0oeW0SeOooi0F7JMZ0gkuLbKBmzUSMeoCcqfiJAbS1DwYI
lBM7JTGxFfEhFutgLvw1RzihSaRMBRiMIcyET2t4ZB2ay4JzJOWBrAcQb3hIldTA+oZN+iJ9R7AO
KQFvRx+4xsAhhfg0aIT4aYBEJXZr89uwSfQR2FNYJFBo7CksEqhkMUgY4Yywj8/c7mWvBhrnqbg2
UMhz4OPdHeTyVMMe08M5evcTPnv6lw7kv7nKdF/VMwtuVtuU6VbPPXEQuQRyTlDMlvYKtJdSYUIO
GB062WnOHbbicDaXPxDfLMKh3SSFwpcCzQeMXAH9FtXwAuhff5xvp/qV9ufDkBcUiQLT1d8uNJ9o
lwH58Iz41aiS8nLZkp7lNZiqhGP2rsyhFSTHDpyPTaAmtb8GxlUc2rN/Sc9ofjF8ZItNFeyyC5hM
tombiLNTxAAcVNyzCODtYhLTS/KuHPX8sD8/0Ai0v9QLwQDyNA/Lo7w+zTzQLHN4mgkbuaG3fvfB
JvkFH2wKE2wsfqulsBll93MjDuANEuhsr15AKiz5NOihobY+tmztFo9Hr8UvRfXMfNn4qTK8j0zZ
NmQKDqdsD0AR4fjTnnhJ3RGFjOWUePdpTstkYOu9LBxwJ9VDp334H4IrB/6Z8f6CokcwFI1MAdxO
AEgBU4hx//cfxfltRQxwfgMxGDDGQmjLa4KhZSdCUM5z/OJ+rrz9BE5BT6/kGrDP8DQgKlPFuVmI
6JzX8D7m2g4ZZGqa5kGI6TBARgyxR6keX7SC+AYZtmcZs7mnOfIQchDIKgkql0J6IgJAts+4FueL
+TB+qRvWiJj55d8TlBu11+uk0vm94rdLocWpcHSz/IviExlCpQrGZHZOEDANeoA9HUBGh/kU4lT8
1p20cLeHD0I8nHjY8FRpekSnyN2AsC5YOYUrlmOCTwH4iBVFfMbmpBfvJGGjq8KURuqEdVKjidQJ
BppBBM0Ca9RX2wqngC5pw2O8w00A8tj+beWhInzK2Z1lwpmuEheVKoa/q9tvyY7EOfPhelZNuN0S
cjMvel0+DuQBmcd2CRdGhso3YA2+MRJfl5u9xtiD1x76lxhR0rCQNp1sxAGfK2cNOSIJ7BfEjq6T
xv9qSe9fW9L4p4qwaIAAWbKjUsMIWZNWmiZ67aNppYkHyBtJQaNIQVuD0NpGQqgUGhzHAGTojhVj
QnGcjQMEnHt1YGvGH4NMjApc+p9ijZmgZ6+UOdWXQnUpvOG5FbaEgrwoJJ5AZIEDZnefakjEKP0W
GnVLlvndG08YAqxzY0OqJJiHiwk6oWEGEPuBvRFRZFx9oPvUHfH8/S8XIFv81ViVMQ6McwWSATgp
lPfcfKisz+CdjQCcHroOqC2/bODMraiEWA5agVyCzD+rxlpSuRaNNdMPmUQEEq2ZRP+nsK7ANYsX
rIUVTSqHpMvLuqwFUcNsMgdrYbo71oKXyuFTw1l49413MXud8DKE7Fd7FIIWUMNlB43s5YbPBEBe
7o+V8MISPIV6X0PKxrYV5j0BD4eS1qk9pEwYPDEhlS9LTv4cSMYVUPllB4PbKDsYnCQBabIehKZ4
I3f+jp3nSPie24+SYEIj/yXJBOH4WGJz9M3wev6px7nM/4nHG/1dPL72mNhM8jCWONQOPv0qKa/g
kQS8wmC4xBwRnA0oVihSjjBuP8kKlDBdWk88lHn9EQUtrafaSSPV/7mLNpGebBVB0JYJjWwIUTwo
/DVUmQWY+8DmbtgYo48IYAr/l88wasKxBeCiQLcAEAG45pYWwIVjC8F2foG7iaCbnKZOykRNyWWN
PUButy+8p9ALzW9im564nC1aHYB7kpRCMZgBen6GmI9NPdu7U154kCrgLoMKr5AbkLA08ZMJAxY9
EUf89t8Rf75FRLo8ge7s0rioYX3HSR3PU4wapcXnDUGmEW/4snBGYMsh7RCq3AJC7sAhwbQD3gIm
fmg2ONDAHjCQG2gYVwnoX5ESMvrQlADAQL+gg0FSWo2nNZwXfrEoY71KYBo0Js1mNUPyiG5EoGQk
j8CaSpUYB26SRxhvvxhfSKYkuICFxWrzpD5YktzMTh96EAv91cc5WwIHoLyxnutqkWKjFgar/U/f
yiIyMQMiKzqI7XNI17rKZjH3QDaLKzbfHF7CmsX2Z49gG52cEao5S9rIyCMrR4wXpXgBL3UzQaUw
bybuLZy3YauDQfDLfkusdzBewuwc7BVQjGAArMBS2/jysP++Ed3XeIkmC5azLO2NX2g3OHQo44/6
bXhiZ78OSt2/KamGYUoQnc/zuqaHMSextV+f156EMK473s9s8Hsio1nktXzz4a2SMgbRIdIrNDDs
4wGl0T/Xvpz40fYA5dHID1AeP3Skgx6jI8XxPtceZgIwm0Ohxw18SHtLQCTqnZcRj4tUhC6yncL6
8NNWY/7wP0Y/2gCKe3ztBCAWbUv77qSCVsTt5QB0oc3Hu3XMytP1MWlcYyckKRhSVnccFjXfZoa4
GOWEbZmuMYJiuftf2/azebaNnTCX6jrU9qjlojGLdzMMTUHcETmpB7oXJdzOx4tF3tAJsj9+EWrx
kPQPegfN8oEAs41GVKYEmOUd1y5ZAvv8YZc/IMIlqdde5UNo/Wg8gIHFH5En6fcVa2CSUKJqjCaS
Pdjv1yKlIn5OR3zmTYpHl0HtTMyzfWo0RQJHKVDiaFRQgDWOWLFjifCCKI0W47KkIvACb4jes9eX
ywKBB5rH3JApoA5uogWB9rx5g7de8Q6QUmDiJIZrtBRHx4hg5kWDCrLoMvZf+xcI7Gmg5A5dA6aL
a9eA4+JQiowtaQGZbZIBPuj76FWg718tl9MG0AJ1zb51aiTwCz16xzLbAM9w0d/CkF5Z3VC6948N
yrW/+P9PsF80caM0F90t0lvzLqrdVXeLJWL9/Yb94CK7xRcRU0SUtwNcLpVE1M2pRcGK+hxYDP6I
14AKLwYbeGyg38Zco0PcUuLYQwgPN9fFAbrJNNhXiNHwcOSXmhkUZYMWGKSQZsFk+AkKBCRbKBlh
u0I9xaJ9lCA1k60+w5/o+ACe8gD7asE+7OYTKqqNKSoqRJAI2Ln+8SGZTzQAzaNegBd7GZR6kBBn
9wevTB410WuhBsNsdpA+FAEKlwxbnMSBJbdLonkRVqlD1N2EJadrEbK5+4CcVJRTbG1QxCGeQpPB
vZF2rppLnsX5FpOBg/s5XMLN3bYC9S+7ztsSj1m3EvoIhYb6L4Xm//JvRmF+kQPaLcyvtX2/vRSt
jNJ8GSYI8+6eicURLs6apbN+IWYIlgtcwly95BSQEQJ5bP6Vk37F8j5qL1F5DasrJjjBFX1cExgs
+jJo/1CoiZ6ImA2Bv5Y9wxoqSdu0hkrSq58RGmLIyw9vxrUMH8VZQBg15eIJrxjODaE60M+GM0AH
I3nCCWuDaBRcUEm02YRJgZ9oApmBWEGYXehylnUSawauN4p10rQkDKK8QXazyjpm7mHop/iI4O81
xPOG/NCoPYdzhxOeSG80HIsYUbBNRHWz/92+7lALLqKjFsoy3FvAckD5q3dvvNNwlbg6tOk7OGAa
KTO4Hdnqa/LIZcutzMf3EUdy6U+VcRzGYzMeUf5AxkLExDTNmqATXuKZkxGFheXu3sru6/xEkhC7
L8vlb2bPlyHKp5iAFK50IB6ilzCXxv9DPlSKwAgKOrmuSWYE8xIFBUwoXwxlT4iE6SZmONX2/u/F
dLeKuzZZRFGQFMfnS1gcM+KFhRcmG5l7y1zO7o9+ka95e3kl2BcekP7VmG0ykmmcBDTA/gk/tmzh
eGCOmKXEqz2vtCHGcwqmAEM61lorh4b9C13e16qERxzovJi8zo2Nk+P8ZbUaTo7NS8vzsOAGrGdW
Ww/6AtpqCDQr74q2enrF+nKH/CrEYwsOIvl53NB4bJGfp9E0LPl5a6ACKD9MAVIEtgBsK84PMwBa
AN7+0ALYFVUXAotFkE3jmc/2tXfyL3PjgyUZMUIxRkz/OkvtOLVmMt7829XfbLzhuKTdMrMTv85v
Owu197xQe7NGLi5uLVKnslmQe+MKD04Yth0aXOxJCgc4Em+jdVdOb8quHIItky9YKnf1k5h+2ayO
dzfn6Sm1CGJNbUh6SL/xRR8QoY9hAwUVm4TC2WkY89nr+7Ne7+v70ybRPYnW9+eSRLw8GbFim/Bc
RtwuCT6o9uqIBMavolBbHJEU/KGhQzLrIoJeqACwAShENdab8bZDKUUnoEbzGTu7UO2ANYOGNfps
l68DmywOysQzWCbesTVS8V1jM8riFfonFHjxKnbTyNVOM3vS0a+BrAgNawNziwyDq2O4E0/hE2VJ
XGTCccevSwZkxrKnQ7YZrBmQPRsgC4kTdiE2S8urk9F9meG9iVrF9TePG+7HjUfNN1vnVLI3uKZg
pQ6AuGTK5O17oMzmVW08lxEYtnMRb8hyw/35HBvn+FweEIWWIzYaB0U/aPpBRyFTHBPjYHRsfb38
NI3yTu9gH7ZwPW2UaYzYmyNLC8RUxpvpoD5i4s7hb5R+nfpYDitb0cSxlGimsM4iOMdF6lw2Plqq
G4IfM7iYwR0WPM4INEu2qfnqRn4Wk5Mj42EuhD5kuD9yxb6EzqR7PdQcTlMmMhAbgO4lv+w+B5PO
LiKEpH13BlqUUfr6eh/h1ExbT9O3m+LGkLb+ZsQ0fZv8kBgxTZ8x4KwA3gTqREwUm2Xrrzpjfc3+
2CaKkmySvMBQkck0UlL3dkTBAYZrYDW35Grg1ga/lTUXhm1MsfmS3sa/WlqwulTQfdlPMPaxmyfS
mNxKTqNrcth2cX6N9S4uWmzyoqsVnll1TmL+QBA3JB/J/ttgnBbr/4lDti7x5hJPVpS0UdZG6SUq
LAnjSK9hQny907zRIircWSUeve6Wk40hPRGB9T2GAs/8iOtBwgG8yKYBNFj+s/k3fnWfjF8lBM/a
bfGvwNdBlx05ltKFkLIpbi+mYd5KXA+YhneY+dPMMmn7GnGp4hZBrUQWE/OcIZyLA3YGED+PK2V7
XZZjR/F8r6Qv1Hsf3vh1w6zgADmRW7BditACdgV4HtAVUjgfQOeQxEwmr9ruNhAS0Qt4e4gj6Hxk
UTHVsVUcWCGg57eUQ5Ec+0ocBaqKFO7j3TxOKNKnY+mYyIyATYGaBhHi03awlDN60eLrGGhjVuuY
50OZH95QONHtJwTEq9F+E2nXaHcO9124yg5J4t2fSaFHF21D1+F6MiLyoDLsZges0OBsHvHI/onI
dmMelauIbOEJILK96dAHHnA2gCeQFg/wBHA2UPGRQmvv3Hsxc+C/jh1TVZCb59dHbEGmf5sufZQo
CjZd65NUJCyE5DHSulixoi0ZLeJt8WEzB8WDT5mPGG+LlQbRVHb/hQ+ZEQsiBLaMlgOomsJdw0/K
1vpAvQV6GrSzHdOkL4y6kRFjYdQpe3rxiE2TjUri6j4lr/jSVR/0CIg91nElRyAfMCHERZzEtHz1
Uldg2yEql+IkNrGnZadQRvOGvLBQ5WBm9kApirjw/2MZDWfHhZtlWsLNQg6K5lb7gjq1/ad5RYmY
4cSFJIwWAx4vvFSxx/HUu2ewIjsjqgC6Em2DKorT8YIgI55QI2EjUx4UDFh0EtiOWPrA84zUe7S/
R8Y96tANn/TTh/5zt3w5miRkrKglhkWXvCpZSV0eHOOJaN+C/ToLcci6jP4c+4t7Pe475t6uMoAz
GQdqPtS93+3ZPgYQyD5nW9JufSX+ceKcb7tA2QVjxyZU6oxqtAvOk5c3/4+t+1xyG1mDNHxFiKAD
Qf6lB023RpqR+8MYOXoLgu7q9ylA6jMbuxEVHTo6mlaLBIGqLzPfTPNKus/SzYvTpyw+L1yQnwvt
mRpsiGKVEWVfRZQF09e+nkMU3hKFt5wcrkYQM+VwRU1I+YnzcbNKykj5cTM+8YmzIEHMcPjrvEHr
n8Ea1QhvkK9sYMY5HGZmOVxwvprihEFOMcupvmMIm7T/Xg6lVheI7P0t9aXY2q0vIcTYFMe44zHh
p4+uaKOAf2QeDuoAnSo/P6vFbCUTOp/tmVjHz883porQ/nzyZm4Gy8eg2Rh4UnhMWMt8iAn27roa
5snAJ7N6UrE1eiIBm11I7mjHjifJalo/zsJDJusffq2KPW25n33s5HFPRDwzmuJbtoQwcj8RHtPt
1qu0X/bPl93z9alNSAumqNHz9VjrHVEnO5tnf+tQUayL0FNLrVen8uhUPz/zrgf3Yvu/coWTeEBt
nG/Ht+04oXYYk5xTjzbz1+1udKkP17RMeY/f2I3N97EHi8DEczNi/jFOzGoogrfu8d98yV3Zy2oB
Qmm7Rp5e2on3DB5TFMtVfdoWrG05C/L6iiJvpp/upKkGg/cwvwBcDevrAP9sHGeiXmXOq1kU02+W
jn3SbNPmenq5TBfGyZfpqT6NL1r/JprZBwqqxL1yfVXXzoZmFQspz18b89fzv84QFEoN44jAeRB4
6pK323Gmli4MhDhL7kj+NRVWxSqcJSUghAe1BIQQzBHUTE1IH24I352lPI/Kh5GDFMNW+SjyNMrW
AcBz7n4oe3i62yfuz5BfxTRm0e2/UMPmOAKpOVTNFJkDQJ31VqXAsO2nUKOyHCaMsIc+5vV+EC8M
ArCfOxefnSwXyNNuLfM+mh9HWQz7kpKrK3EaLUPzI82/vpmgWlVMjkxxgM28vB0OV94Sc1FeTd4S
DlfJ2ltoHXUE/1l+rsrunTrUDvcgH2WxfJj4/3yq+P98mKzDNxdo8CZPd/OJ0cYttm3ByfMRTne1
0TLqbANgk3SRb3t0C6tRlGkc/lOmcXA+Q1xkKJ7z4eptwEN4Q4oBi61gqEHZhXW2oa/Bnai6/V3Z
EG9DZcPc6S5IV4yEm9HC65eNlILvtqN6e5jXhoTlTjj7HtPsmDZO45qtVmt8hbHr5JtuQOoc0sSj
9pau4vTi2C//thzLwknJHR+h0NL5P9RgMlceHG6pPWSfKO7+Or2+7TeEwHhobTZqo5Ogf2GYvZ36
Vn4qzMaFffRQmI2BlkhXdKWN/9kKPX9RL5KPikYeOYwI1WJVNPGgDFwdCvx+UaZh1NIYng2btGDa
wHaNjpRpZLT8/aC+p/z3qwBwmTyDB+x4zQ96DSa+0oWZJ53n8nv9x3ENOBBQJ20Y8wKsB9Wy97h4
pPvPHh5JezzfacycLmvTm3Blb1UP0rxVijC3VY/IKI1mofisbYA7zmC8YP+lyvJzUjz4OZk5Sz8n
JwumLDMnHs6iWxof+TqD8VFre7ccqnri/+ZZMW0jI/xBWZUjCaWAujHW5miD3S2sJt6xLshNbyvC
PSwRz+4YAhxccneOwnM6T36THQ2pA9mxNj6SdWX1o7HC57Lvmt6bAKrlzov2ziydpcW/vZw9tfnl
07a4F8/qYvLcjU/yXdv0uRVWkOQZHojQvfy1+482Vs0vhTP9TWzjf6GqklRLVwtLDleLgUoILIYx
sBAXvcYw2CSYWHM5Dp61AYygVaqXJUmQegkjGJlckFvy3D9Lz66G3VbwIpcjS1NL4K5Sp7RzpFNa
7LxUStequQSLJLnzOlodQgvp3GWkZKDB/z2U2TyuvvsUR80pfsdqPrmYUd7G+yhdCxXRIb4iVdiq
uDacimxVyhimrYqOM8+QC2bK8OKRsjb8GdXPo5tzfzJyMNTuEg2uXytxaPqUc4BJq2Ahdbb1YO95
/nQAClymgsKX8Lo5EC5Hi+MI2qBVGGpIOMFQg6HVe7DnJzbGk8Xr/DQ0Aq+uJ+ufxr59CyzMfYu/
emECHGQXKygvqpcwElsDfri8pZwhbEje9iTlnKewxJW0qvJjgTdplcpr5ev2M0ri1Vb02qsVsKEL
a4JTlJT37udDTSERjR0sGe3P6UPw7pmu1YuzgkkpsLX2LfevTdR386p+/uy7uFm9RneSV7fxVxK2
e/ZmoA9VpOe9ltrJAWlPjSxb5mW6RHy4TM/1qePtvT6dX6bPzbTJ5dlfKyDcTG+yUo/J4ThB0duO
LovJgcH41I3AcQ+hgGNYYylohiKuaDdYOupWRLs7olkA/cwHHj7N3s5c4MwSGZr31gXcfocjUsDt
z3CJ3qoa30sHtb2pnFN7toqt6fI5rbSm591sv5ttd7PFbdaGw3SMkG99TBvJNDtM60gv81/7rJsc
xjmfuVKha/peCLU1HxlImVSZV5ktMzP+aci4GKuxEV5CuQJLClGIHVYQ/M0MohrzihDY4Ur7DF9g
4lSGtUi4GjJZ90zYKkxAweOzMJpyFLunq9VYzdruOf672sm+NkiJwBRylH2S9vk3vieTGN92LwKw
PESIE4ZjhcHw+SHh2teZjPqjdakYTNdpVPOwx/M22uPZkMXFii5auYsl0Gnc3uraZW12MqPDCKVx
iJOi+TvUKbUZgKetF+wdC3jHJtkqL8gSqGH2aMb4BtR4/kgWH5M9e8TgosLzPthAil+Gi0f/Mawc
+gyMMT+1mYVPp1PEfXDxwUNzvwxBic7+foXAvFi1VxQiM8q94d7/fV8ub83lUbs8bfPZuyfb2hSU
b5uc1QeQwV1BioV0CnC19aB0drB1BLhaQfSA84AYpMPCeTRosvddt5F1PVOPy/EVafXomTqMUglz
D1YJcy3Rh+P4uRjfi+op9gntUwynjKHGj4nZ+eDKoo7tXeC9JcYrqAKqGSXGH738j02CGjL/93B+
TyoxOi5hVq26QtxOdDCB60fTJ+7CdxcMddNywZz9IgnrXKwSb8/0RvNnnCb7338ZUP7aIDkm5Krw
1TbSopTb1FoMEUTLJWjnLbSgXLOpGOFWEFl+ioKK3blLnExD08BlnVbOyEnpXEa7t0u3/5qFbp2X
imZZs1B2Z82yZT6SUCkfWTHS4VW/IzdMz5fpNVDfRdokJmP3h/+frZRaz1ZaHra3u3GjTXDrwgrw
JIQOUFCB4+9iSP/vfodUmh50YWxFGEdr8K/58PrscA6JUmw0zYTSBDH0Koxy8O2bxdoZlwgPiqI9
rJQWy0ZA8i3Cwkk/FB5u4v4XUx0qA6SnwQ4pcN+Vg7XgrhnJHpde7cvi1o+2s2Q7i7fhppEIp/Zi
IRK/J4dwn16UV/3znP+u/TgemFRMotI7Fz2oaTS83VCDtOp1ioaJpEtH7UOni6SX6HR++jJX/Nai
sv2lhn4xCm3Gf0rx1rFnSZdZ0N8c9Y+IRDGL4NDffYDcPQ3PE3X2ShNNVnrWs1j3ec/S4dFyyPeL
S2f3jxaPBtgVuarB0WVQj/Ud1poDlQNjxrx5p8gWq7TO8c1ZpvL7T1njnbzeQ7lSjkM3bNtXMAoV
SVYhS44KLURRaMy6Sa1cWIj80B7NYcjOg1wWWTxpMAMRgznNJB89irajjMBWGbS4gX0vU6C+b3Tt
ajA4B+sfLyCmuK/lWB/Mlv0EcqMelsF+rRjsZ5+TrwR4SWCm5+szFS+n+q/jwcEOccxBxD60icKW
6gx/FI0rBrPGgc6VIG9ep5f4+CIiEx0DXSNazubnWc4835psW5NEgS3n/I6DIK1v02ViOBj/czwW
rjU+3zvSoMbbAHIlfZlEum5dtKZIEI7PjiOSeRCS40LPXscGU6KAVRosdV3pP9LFPAXSuIXdZfYu
e7dTiqR2+HdBqqkU/7WplOFmsx2GmyfSWXWELlkec5fHIYsRq1csmDuqQ2ndU+D7f8syYBnPhN/n
EjKe6yLmWVYBn5b37uPv2n/i/eQeK2T7WQX46mrBU80PzVAt3s/Ycv5aCbvYwysu8ZzFFcEqTg03
43twg6zYkOs/Q/Xfn5lis+j9w8pz2lhtj/CKfBtjqxzBruvj6qlLGF3ZGLO2ps+PjphJsZc9NcJe
1ic3+9tuNuPgwynwQJUEfqEuaTm3WJGIVt3lpEhSBEPJIcQzKK4WxdWiuFr01jMMhQP1HZ1nQGD1
OKAczjeLLzbq4OF0Vk5B8HC7u5hxrxmeCtw5rVhVVZcvOGunOfZxU79WNe/wvteTyeMxqT0mlcXk
6s1+ETGXRREhulRC/KNZJEAERv97Tj8fgr/B3Yi/oblzQBvwHS26yUeGSFZIhsg3+IJry1X1UIiA
Te+ZEXXhRlsFY3j+bV6ddzCk+cj/eNy5Nsoi+tJodCla6Jm2maoSkdHiJMmNLi84r4qccocb7XLA
rxZTk2O8hqqD3qaD3/rNtypt3+GblM5v3bdxTydu5dMjDZLBXcFe396BqaowZaiagJ8qI67OEv+N
uMJYL3KniPohDJbzUzjsN5Jxediv1yZAX2GwHE3ONRf8FN2EVCloVNC+bCyYk1qDdnVQplhFWLE9
A3iVu/kYCxt0breBJa0S3sZzcOG3ix16bdI4u5l5d8PTILuGwK7XvwX7WBOjsc3vXj5uzrNKfXo6
z1j+fOLebOAX7u+4XxET1p1YOMG5ZnnAk/1vG7izJrdf/d/d5t+mCJ0gIO/zqnt9f670S7cp6XRL
Opmn8jZzEbrO82tQD0gH156ua5Un+k4exWKKcuHXnNd++3hPbcE7YI7Uz9k0bdmk89Yo3o72RHic
dN4t5ElPjSJVppkI8ydntixWyT6QGYc/OP+6afS5FQQEXACGQUso2s6hjoie9UM5DqN8aRosjfK0
llan+mtLqizA2SU7u2RlSceVomcJysKD9tKOv1TEME5GKdMDx852ilaGSP0QGqn/j1Z2a4/OsvsF
qozSvzOtvI+arU5c+7z4vr0GQ0xmuYrMGDZ96OvaCWG//yxMMG8+mKeH3J7xyMnSsVImevm1dWWS
DXz/tX6dD46/pJXiOmAE8HFmthPICMRhVTu3UWUCOAdC67i2cQ8L1LZF1N3/dHBdM9Aqdy1AyfUD
6q6Q6bR6mG6iSTPplH6CQ8rmWwMsfTnGL7j7y8L3g2XL90Na76K815pDhuJNDx6XxGOuZgpQDgKc
oYGtJajqfL3tgRAVwzAHMMOwtVRBtX6N0l/+HX696q0+CD6aGvx0//SPahfgntI06RBuMU36xzuE
+x40H9p7wfR3DAfUlWo74JgHmm6Z5G2rNGikek8XwggR7TcV2QXUhUmWjY3f5QU9Dzqv+VLXgRCi
u0JupgVG3zEroGqygM5Vhto0oJW/LPO57RUMIaLgb0LrnkLfnG5Zj3bpuR5yxPPmuNkcN5rjhKHw
zoDXlWmYd2XGnaOfy99aItfnUe1roSV6NOHmibLzWZ6H68ewpZy3OCsHG1MRzXZWNuUz2aiG03IZ
IEsUOr6X+Nxe00QEqzZqy19Fw/gWQlUfMUazXecjrBJTKZM1rFJ7LSM4kJXns3ajcVBv2tsBcVT7
ZbpZCFm6eZVNhJCZPii0XhPw6JIPFf94ijr/zSRFI6i83/6TJCjqIc2MLOk/FUj7cCjekfWGETD8
pf5G68blgP7KRdIcz18uL2WypOmZzXZrCGWDQFq0QaA4rQrRSfbW/Im06JnmsPP8ukX7/umGC16L
KXBuB5K0R5s7oYGF5YFW3gx9AsiI8lRnr4K+lkFcGyg7Z193AXk6OPqE7nPu1c3wVFyHLsXNOYTj
V9zsnoKn8A7AoJbvwF9eMZm+bS7KGjSn2j6tYNUUbbquKnitsk1XEBx52wBwew8zQBPAWP5lWt2H
+NzqPjXOWEBOS5Z8YWJ1fnKK8uL84BM4NoJVgD51ldD2T4Yu1tpWoDLF4SzqVMlXnv8E7NARcUz+
PX4//fGdm3+Y324IyarJUIbZ8qUZ4bgGObiSpNHDtdNXoWCk5NIaXIcoYAamzVToXjlUGbqPPIwK
sm9jN3vegujIeU90vLSm11x1U3q9/YZaP9TXNdK8kXpFKKA+Z0RQr8hNJtE73WWGqPOA26Prs24N
rEs1eO3WhdeOR9erMHckkUN5KWOEjLpPF5dSDT8wsHcyPDdHizMfABr1qHpKT0tmnc+tr0KEDHRW
pB5UJOuzSc/JyPoX5Z+AphhKo7OJ9TFQYTF+LXa6ZtFhQT9jp9NhUTYMV3NV4LPd8WUzf2ndetZy
7hukG2p9C+43PbdGl9YoyUb31ijKRtl2tL6MlnO+l+GdBKGv2iSn1/i4N3dtdKvT5xwOv7+lkfu3
HVBG+3PquDT2vLNIOpfbsLYa7Ulay7TBXMDuwWPxYLScNEEua2ljm24xSGwqe/OP19fWz7d67/km
dHtvaBlFvXfDLkcizR2DYn7iCOufl/z/f2VDTpN4ztfTcf2AL7TpagJsVYzrTvud32BUsdAYvEMW
FENJY+DlcwFarsTnl3m31U++JO8eELOyY5e+gIz8/G26sSHdjeNN+u+5mvIdlIzIyiUcUTEiI8LJ
KihQz9MgrqtpRnDocJqJAp6DX/VZnzCWXtpgetM2OoVcx/Ul2bxc45f5+rW5fsVJ1+kSUQaPhs3d
dWtKe+rmlPSL7GDxR3a6G0HU89dl/oqIYOzPNNbMFiOFwB6vLIMQPnmPfJAfNSFIbHefx2ncmlZb
06cLuTXdwS7eZh6Bq2CGExrxFLTCq2Rmi9pT7QMUvyYklT9r/TP85iyf7HRtOWkcBrZlCM3IIj7H
cCKHb6yQYVqENmKoqyPh/faA9Rpmn+4dVimELo29lid+qfA9rOshkMk5UtmEASF8yxtKuWYsEc7A
XmWdd9OStnnSVE/9O6HVs/wUFp1idwoIWYsF1moX1QyJr+40A3rUJzcws1arnLWW41ZPD4sE7Odt
viRRp5ZN7uvJ1dyW+8ytRx3OfGIo23y/ySYrFgZDQmjpevrC8iZdwO9mW+ariMSb600+guvtyEO3
D/w0KQlHqwVyuojEqxP0W28WWlYtxcLReAUbcA09r6fzMuTr27xc69GRWbKJzyYwNmJyvfYyt4Bm
gEuedUDW0kfR3lQzvxeZ2Qxgoxy+M0dwQbLKMNRVt4aPNtC8Ethlb1sgyLL57AYZdHhJ2i/58yV2
3+ifT2qBAmjtvB1jD483hegoUkZ0tBV1/FlXw240KbaijBG5j7hS6ySMPTvZfLg2w7oGv8OhYno7
qDQllTsr8F3eQfyL63Z42aovCZTdKkO6HgXUXV5oW7/F9x17aOeCMbrSU6KCPXjTWgf4kbR9Szce
HLegdwFDNo9jK8zmpMl73JefgpPzkJbB2Ho0atRHxAOSFJE9qneq9jaLoErtF6PLPUhSVIQT4Xd+
7tqyMKFt6mk1XfSu60B7cYO2lXCDduXaTWxNUiFsdPSBg5z29K7Q0YeVIltYSBJUieetM+9yZMar
omMgSu9RerP1mY/ckoZ2QLX2oRMi5YRQJoKKP/l3EB0Tfq/hcwwxZUJhrRbDzWK4Ra5dEMpCrok0
HHxPlbRfNQ2amyR1gLH2RLYbo6xcIaBpu6ZnOfz240vOqiDsCIKuNdjYhOmymJmU5bYuqJ+xfwGn
th3ZjxMmZiM0sMVGk0U3alnCVtaJYmi5HjG0XI/+8+Sfgnd6h9JHulr0wAyJ8rwPWngenV0dProq
nxCEcNMeshZ+bG3bvXc7ykr/9FfH1IltT4isZ+xYBbv8jXK6eBxtAtMEe0sAUqrDwjRREbivzFyq
8eGlfXiRfkTX29FTtwPo1Niz/EEJ1NI3OMeDimpg0NQ4oFOfBj64vQNMhrdRpTllvRJGlVp0zBoq
HmOV/2nYh3nQsI1pWMaa2Fbu5B238DkU3nx4ug2bxXFl41FV6EOtOG2expdnEGedaiXXiqO6qYkD
uxmQwYmpSTitR92mu+5XxiqH9SjIf1JBd6G9IgbupG79NwkuYS1e7Zx9/mkv3wphbUltC7RHABy0
x3Uuqb28jQSDQHssmB1Qobb0wEzY4EjWuM7OhVO4jljbXVU6NvfR32yFi5PG6AERlpWQCGszfImG
mh00lkkFcZAAjycyIUlYgOMW82VcdGBwLivA4Fxu/BWcHYs+q8d+1ckO75YO04W/g0F/2397BTT8
ZK9vr4GXoSxIqaozqgRSU+lxszNd4F69OgxnrTAyaWWjeTZaXELWZTEP0Ay0MlkX0IzHkpAwyLlK
1xjI48vBGA+cIC0Lx5f7UDj+8GbBw2XD518kGZ2mmnd3yT/X7eVlkcHZ/+ELQsWtP+2Xq3etxcZv
wg360HTufyqBXfaCxxgu5Um7XvBbKguE/bCSrzpQPorrhYB6sWTTIzGGonPxcuvtWEiqoUcL38Ra
gKnXAuJkVbPP7VWL9d8xPbdJ6T1hP/FKRGq2flBSfxgOAJPwN/rKcL3KgtvaEmxjuPbo2RRua76z
c/Ho8fRZusmQlWih1+6CWal49Hj6aBqT0fMAktE7iCd1jPZuH+Bk/vELQSALNCEkgcTW/iTXXKlm
QU4N5UzJLKhcZkHlKlkF7E/r2Oaiz3C4jLWuBLfhb8PhT9ZbfdXmvUIlBbHpDdfkAc9f73nPXx/M
9dWAbLeSH+1sMWRNAwa7qQbe6zgA7tWp2jp1d438e3ZR2FsXww1Hi8R1felE1+30aJ8A4twI5Qp5
MpjXB+05pM0w01ihZUFoU6GcIjjtQsFAO/8ZLzuKCBbz/sXZAPk6GpzVqhtaV2mdvhxbovOj+3m0
T0bHZJRpNFmnT8LIM9jaWM3uMJGttNpK662UgfjWj82SD5PGYRJH40V9HEU2ap4x4/l2fG+nz3Y6
36Rrd5f26CBupBoI47W32nVu2BnN/j7vX3+MOFgcbK1gClv3RMKzQeLJnw3Mcy3YqXKeG+njWPWr
/775HfLC71AtGK7nwu8gUn0siosMEMPiRv26FfvoOueUcLFNbk4zzZ/TTI+JLWFxzvkNYTqyeJbF
Ub9wItK8UMGQV4QIqGDXRTjJq5FqAvkV9H17NctbaZkieCvR9y3sFatiN+1BI0z3Ta1GvjCnd7z5
iMXaVasobiyWs8pDsyL18PaXP2A5Dflj1Xqv8vXjBGVidvsrs4P6D05lKTL7B6dSnoS0+TkMiRJZ
z+/z2SQ6eRqP832oSjiveaunB9dBf8ZFuFz2raYgT7HmO5tF/bn9duH15vhempvLuez77N6X6WbV
5U7L9sGgphwhZ29e9uNi7Vpu2FKVvVPx9QYodO/tfyxG94bW68mcnnUdn+fpqjjYrCPIhVHMCNVM
H6tx7anpbnKrT+rP6ekr393pEY68Yti2G5Vk4KUpGycbp8GuMVhHHm4qM9YzdPnLa2v16mSDrdfe
y0oY6qSGOusCVCebRcFVX1EFfZXEloF649XtWAordhBwbr9P7UogP/D2JFGo2/KMMaBQfaIg02Y4
z0JB5vU+vtyDXyeyySGA7lJTFuiaZjKYPG3bDwC0OEGhEFODkMWggLKjkSUaLglNKp0Nn/f3IugW
pwdO48c4fkhnTsx/7CXQrUVr0u71OQa4W27DwDo5chpOzarFORBCGhTijLD5mfDjDgyjSyt9k0tp
pZabMLnUTZhiylweyMm/8l4NzOkyTRazO8PCcpbVpzCWj/q0Vp+CvYl7QyXfDYGTEPfOyS5yzgH/
v62O8kuwhdvjwv8nB+HjwIcZw1oHkHRyGjzuA35AGyK611D+lCEw5y8pdFUC6ya9DYQCkx6yw6Ig
O1ywWKtDWLLKZ7kfthm3rV79L02MD3UaKLOPwfLfJPS1+ocY3f6350DRetm1bnjLJW+T2Om3//I/
gGx9ZZlnnG99z6bPXx4tlqbz27LPB215uuCd1IhUDuNkklZ4tFiyPDLTniviPGWWR5zHwYba4mBT
xr89WpxqPFpK2ej63jWqLj0OJKk618xzDCJVrU/Op+n+PltLuCez/PrCwN59SqU+3Y7DbMvsXOBB
y6sBl3Eal728/L3w1y+64zXv1KjtJS9iLuSsTTMtD8zwcfvTtPYMB+bFfhbDGl5fAB6NdDdhGmyV
PiOOtdJnpCCQb+3NZ+REaznHhi4Ix3fs6d8AAQwB5LASHtbkGM61yaNMdB63UNwM+434nbvLLQcq
BNYw8XwrRUa4VQ9wkORlY7RTHRyqqtXgz94/vmR8uZiDnMK9x7vwnXisQQgBNJ0pkanmgTlt12Hx
oFqOf8/3lfn36CNh+FpARi5Fp3Zy7Z1Q3r56oo83f8HwWmeOPQ/crhaXSzS+R5Jo49phUo/G7bw7
Hx55GWj0WVq18ZW5kMMbRtvBw0NExe4OPHnQjPqtqF8FvaFz8Jn6xSUsrpwNleHA4TRsM8Y9B20G
jOIBddTKSzZv99pR7wJg8CFpdY51KY/ObVj5pykKTqryvNGgFgpVuhU7XcDDYjUUDx97S7TAvFdR
l/fstYt1iHsJWuNcN3NYm2IRr1cxVT6I10G/fmpl6FyzLmBOuzVY1AZxa1CHZ68OOC5vHkLTfTTZ
RpNlNLk2xx01Q+YW135c7V8naIeKt47U3vFpMY7rab2w9yxglGqjjePhnm0LimdYTUwvPG07u5tD
S1W5Rlo6e7wL6fY6WGPwG9itBmDa2SHQbBrvWu9ypBxGpeuy0+DdzmfJZna8Tyv7aaPCacG8l5bM
6/1jtGsqQ5eAHqutePR+7hEL3afro6sTnZMi8KQM1MqQY/Cw5/EcbPcPegROg41wz1mePfu+SHVT
C7NJZTXCQd/xCz+m3m2tph7KmlFDk3VMhv7nftx0Tp+Xt7BhXWMO/t/SUOgJt4cvdCFE4VIXOjvU
9yq+2Xo6X0/dI6uXaf0SvMptv/hFw2XLpn9d+spmRT/fyDFuJmXq022E+g0eAxtjuZMIkZ40AygL
yHpFP/phPdnLfftpD+MrAolKg2+VLw6iemh8LLbfwP59au47o4V+vu7Ulc7Vflzx7Pur4bJ7e787
dq2rvfm9e1GvVwtXXYJURaW2cSU0uiE4exmDFZfcuhKuOssll8VhnVxyMKyYtjauA53vNvJpLE5r
yABLLvjUXS+CcSw7Tg/HaYYbBmnxmN4f0+tjGrxjMOKH6eMwjeba5Se36mSrlaCruKBtbKDoGDHX
PEnC0vBLIBj+7ti/tuUse5cQugiLb6z69Xv1a+6ERUH3EV+YWPWmww6849rTQ0mCMW/i0Bp6evV3
P26T03razkLldqM2zU+zx2l23Jnd3H9hG5PwylWqeOzr6jVkfOPfKV1BXUlfywCz5pwbzVY/yju/
0OLmh/Ow5CKg2/GlK5dYNr1iIWp6rTxDWaSS7rIqEuWtxCCS2gFO6n3AgdJiWl+N2gUsetUMJsrW
Cbt/cqmHHaZhuh1mczcT3wH7XIVz7i1+PW/e8UzmetaXnyLxmaI0oVEL7EymGPMCq1a0vbsDUjiN
vfDuTL6OeChNowKxvw+GBVAUgZBa05rDv9bCaVYrlQQcGKWzfFaWiTIvkcfjAs+rWK7lMsZcXsuV
VWeRLbr6bje7kNWU0rRORVZzuRg03SOfgZhdQrPtvk+rwM3OfrjcJTmro4vcWAHN3p3w2Myywutg
s207s8s5mkBkwmb75NqSRB7UPu0+xEVhaysKKvj2CDY7jWTiUOju81cRZdIdVYGkYNFZSApWVh+J
fyAELQeT7n4W9IdjgCMKYfF+t1P4wW4ZPopYDS5hr/IQNWfJO4WUH5Ydy3J90a3eU7EjwwyujlMd
3E4nlyHcc0guUqrZCS2igZmEjWdsxwRiUhePNjFBNS03cWGw7HkM9NQOhb23oh8r56yjuzL8MdGq
Iu3U4kBDWqp7xR+Lh1z8GTu/rON9SNBL7sH/agDnRBgwVsvZojHdNThDyMnTBviniz+QcfRE7eOB
EZmJz1Gacz90ULwI5spQ7Ic1z++Fkf+wvh82FkN5r7YG61BevGwO1s0Buo3lKMXunXsEFkcpMht8
r3XNOhvlAwHgy/GNXohLIcxlH1vvtSrKLVyKCgP60zqmq6iTNvfmBE8xRz+aPhez6mJme3lYcCEo
Uwu8GliPRWu0rYw2rcDdgQY9tUZXBos/Uw7GhMt21P7F/yIRjKxIVGAsOTSmSTJpPEKlcxt7UfK3
anfFG3R57zxfnuoZCuy8wpG+3XGqFwYG98jMb/hNL90P1KzL1w+4nvhWHDnWB3OglU5uvua48INU
gFlgM2aXmWBB5BIrBq335bgMFrSOIVhQmCDHjyMay28LZJ51M9qCyhTOmHi4uQ5WWJyZgrVh9qn1
PmvKK9iJjJfFGaFUYs+RKjBmhY6oOkOk9JJTOMdoGV1qtnWFpZdTunWzk3aDdcu7u+r4YfO77La+
luc5R7rluXeyR66GFRdL2MdJwAku1/dgRytJ6s421CzqGNd89FvuiZmcQX8NAVic5OSLtN3JwSb6
oMc1ISla4PfyO5ffPDMN710haNgnzSpNZP58bxWClu+8FyhchjDwednfeCAWeWD1eQcMBZV5xXJI
XCAF+gOehr8MDXih8+laVVMy2dtkI1QRuurjh9Bq1Yd7eBLyqIdJNQXVsLrMT5hx0E7j+Q9sjQUb
jKndcrCU6Wj263m/hov283oTdBNONnfnBBzVHqPKKk1O6T2BHO8u1UnvxaZl1T5vkl5NMZ2+xN79
eyDLHweW0qEmnsh1AA/+GJ3tAK6DR7GUagORBaEaUuQUct42z3Qh4k/IeRfgdzFDn1obJuhAfMNC
9kTwDvaCkQHay+PyApsa5zOm2Jve02J8iUhSji83h9F9MVrE3GRhnU5h/dCY2r68JpfX1TocbP1F
NCI1f6ZFouK/0Qz1YuRgdMQD8IOALO8T/VheZ4dvgN9wuB3m3ECVURH6syTe05e3AklCMQQ/uTuC
nxGLiDq1zzqT+vAHyeucjxco9qbD7brdoRfAmisZJWXT/5seTZtv/sxhDknQ23zaeQw1G7mbAjNi
yvcQ8i2cqMdp8zGlFVce06PawgG14guPCXh5eEV9WvRmfD/p4NgOeUbKUL4eZb462gfhQ9ZHKRbt
44QIOdrb12xeCNBoM6pluU7YVPL85ZCHPm+Qjws+hH/9Nsx+hcolyueQzDZGHhap/N6X5kvFVmUO
LNZtvr/DOi6dViSvg5eBQufTWdul8Q8nd+kCQyxTxP/no8q9febobgyMUvd6fCpDEzNWKVHvNm5m
YZWq2F7o4lFQMV0d1eetruOn+1c10D5al5G6wns90D7uet37zxWHQMH7OKaO/fvV2M3J0eo133d2
+9lx+9KOX+L45bB5rcSvNgzQqKEsHFMwHoLZA2aVvQcgUgFmHw/DheW2xCx7J7cOgeczqh/ZJNOQ
Rgjep4ztlrEI1t3yHhD+LdAX6vizwymilpWlXruXX5giXgkbf/sNeU8ttGZPSDEwNuup9CcQDD0e
qkCzcyQCdA6BysnuV1uLMlSBbfWQPG+1vlbdRzgRgjL/6CcfPjdIcycg8N7h3GGSrKIOD7cAVnn3
6HkyzP3fybBpQtQcqVPOs+nbOPLw/D2OPCdGk2mCUmAL2FvWP135NPe5WqvD+xuqN8n+3eYL2xuq
e50NjXYdHGSlUhcXyWQ7A6uNY1/vX/Wx3gKu/UjtBT0fsTCh0tgX5PJE0/WpYLZ/Y62ziWsrN25q
lnyZ58EDVctfiNDtxkt8nWWNAIYizh5v/dq3jdzGEBSX0YelUmCGpVJmhg0r1ID7dQGhjZyIgahO
oQRU0oyCy3myYD75OW+8bn+KAcKj6bqggoQ9BPYi1lHvl1pQ0yr5Z0k00m5QTq6FE6o2qIhbLX4d
Z4xEwVa4CTyqVvY/HtUpU9FqaoXS03Vgp329yV90M2vVJQmPtYtRF27gtSjQt2B1hkCfSzZ22JQ3
tL9dMHnbk757xyDd4oROcHs6l3i8/ObIYtnp519qikwSm6nBfIA5th8twlQw/Pdl1Q0ACl1i3qVC
vKua6BWclOsu9d8kbPWiieTEUBfe3+5T72xHVMA8Ve1ho5e0e4lnaSHilTqeLhzfS91SRGls96yn
RPpsw5RSG8U1FsJR8zZs3Ib3RDCtw1S9TjrrVfrk7Mw7w1ve2dlUJ6SiobNm/v0uHvDdMH6V1h9p
fT3eVqGEAp5wmfSKakMM3HMYbd27DTHvTdrCh7bRkThw7O7sf0S1XkUkzzPPQVBaZt+7rAwIu4mt
Do3ST4lWdu0+sVoe3cY/p/H6++nae1KJsAMNBYhKp37zFtay2kk+xbKI64EFdrvmeMLrlNHp7ghO
tz4Q74kl4NY/YnMa/tT6W7/D0YA52OrvhMyUQLb6bSjLXYeqSuLPJg/jTYWT9/G5Od6ZsUgk4iB/
MvgRAtjqUL7jRqS1SMMUGZHAws89uosECSrStwuC7cK0ftEZds6Az2G4s/2EbuN35rY538x4mn83
/jbkafzd7jrVAuHc7p+X30yPXCHNVY/HY3jTkhUh30LpRarRCTaDsu3Ke/IO1Bp5tBIsAUo3TRvu
IlzjBDQgn2zzyROkwfmKtWM3q+5mj9tsB4DtnihxncaNNLulz0Z6L9bqFljEQMQtnIZreotMINIs
Gp2J5knHVBCjjS8tks/1X3eftiT7EYBv5cvD0/7af7bNsAIfz/UN2esfgNxzlFfZ9spW2LLmDpH8
k6ATZNVw0+h/77iajCOswqUfGOVZX1XsUWda/f1xhPXjojUvgftxSn6+x/xxZQL+3N6dH+nuc7ag
HIegRPbdNEQLw/2vq0HAsXsn1X14Vv6Kv77lJ/LvuhCUx4IFVqJB1TyWVC097ohA1Hl08rx7+VWC
R57YmO6gNLdCoyu79aq2fdQBoNytquNen5azTjcFvASkD7zk3nfE0A62m7vkpyLZh3YaycZk6fXf
/uWjA2a21EMzgiRt65ptDxXNblcmVR0uIl7jeGdvGNqZdo2p6OZhO33q99XRF9hLnce8c66OHkwV
u1G7cBHlhYtI0GWrU/ozVzj/BEXn+tWX+s9yl893zz4LI9YsfPfBzd1xkGs1gg8o23QTz5os5N6V
XtwypuLQVbDUUgCRsh35uepdfvwbkEo1vf1Boqi+fTnNjbVHt/nv4befyIEyRv89DVRP8m58XeOU
OisassQ9yE8Qs3XRO4kqUr/1S+8qEHrpXVU9eZd0avl4pLdDoFpkBdWCnw7V4lhQLQKxCtTsPw5D
RBGR0HInGCnsLNCBHEI2gkxHmP/t+gthYsHAWw2bHOE1ee9PBxFM/edFFJkGzp7yKbAV5qGFviyi
B7hj39x8Ws9/8Is2zkZoabZLH+/rt/E5SvH80eLqf1fOv+N2dZZ8QT/awvc8aPoTEbLjDDS9NCGX
Tnat1duayVBAjJnnsCvRRondvTUW5tCp4DVrhxbskhYc0rOF6TIiwZyHdocMr2yp6EkhIFoT+gn8
X5aWW31UnhJKk6VTQkVNgJO05vYErTvI+zagbdXiUec08kPXCmoFmd+OZaLTsEgNCsva1NQdGQsp
TW85Kp9aAguYz5YlOdm18NrLbMSTRjyBDppMnDp2y0Gl0t9/hyvSlMoJG5S9tshuEHuIex+dAylR
lr31knt56A3Ystmuh3F6b3ZZTTm3HTvM6stjh1gwjKFDx9L5w4h1NXDuKKzXQTPGZJMJLl25piHi
sw4jMYvyMazg6fMj/MfC52+VKb/amJvIhb1eGokGo40ZkztHjRq1ULNwj4JIfEOhpzmGuwTsjCYZ
CT7xPZ0RoRJCrJHXeeIf95ZDJ2ZNmFdb3AE/f0H1B8PZprNS0eJp/Hpbv7KBr0QfodX5awMEJDB3
Dt15i76cwuOY4bT4LTwz+NuO4+DDXoybxUGlxCk+1iqSnT1K9sdeoZ1r2GB0HtxDrEMMRN5Aby2w
wf9h6zyb3MTTr/2JqCKIoLckAQrd9thut99Q7mCSEghE+PT/64Zu7+w+T9WvXDs7M562RLjDOdeh
r3KqPV5o7bF+gdiKig3tUvFQzF59LqPjO0t4VHB8YnK4Qx7J7yq6A1C5m7m/mPsTfBx7tz7vfG4Y
uh8SchGq0k2RrENrhSCc77l+Ohki5eX0q005UByE7PtWlA95OJ3DoQvQjiyb9GFAy+62Yfqdy2i5
kriYKHU5dPAoVDX0Ypr08RdbzhDqJs0rPXDiaInFjvZfzCzV2qa5R8ZlBmOkB7r9H3nm0qoNvH14
GdMPs/l84R5BVp6/s0EnAIo/Rf2E41oU15T/1NRuPsrE6bihrsDLR7oQ9Fvwou7CLqOtXfSgCNM5
C7us5yIHT/+pSZ6/nJWQLtl24gCkVZnvAq6Skut9vguyF8drIA0IAYmvl6Qr+tAW7f05LgxhbCOr
5IolVnhuaXl+9WiofKiMVrhIRnnYV4NIRhHNIRkFEYr+vw8hEBOXAeKNuAwmddzC8HH7wO6Fg7iQ
pMBIcbAZIPLmYDPg6cWE9t0xgmMqEVNNw1xrV13cJWhqVLCZSyArYy3b/M+A+Z7tGTATsFODGWDn
xds7XIZtyKsYtl1iJF+8wNm7dsbj+rcar9HEbqmZy5f1BSNxaNSbJdxgQqnv4L10yXxsn3S0lsyP
QN1wqQMeZ1CA2DbOU/Fcpm/XF/6SqmsEXoha4OX8NJ1c2bf13te/yxoSJOre7Z9PClMor4l6fAlp
5G7YoKEeDbSvbA/Wl4DTIEBAPnyTk2n+0woBOgORKy4w935FW/PM2mFZxZVPY/7julUpWbfV6Tc1
dOWxrNCG3ZBuK9bgWCBM6sDNGvN5THmOt9M+RV2/IbBIryMCJu/sXdAK/RUK/TuGm0gmnGHInvOw
yVnoB0QkONin+Gmwj8V1GhFuSdAqO6pLlvDhUIWaFP0lTlGR6i1VPmo9aVReTtZFEuBPqObVYCR7
wSdb/o6QBE63b3ExjeJNZ32l3X3qxsLDbi5j9dwFZEB6DYVo/J72idMnPYrFU3zjKYmZYqITqNl+
sX6klONQbrF+vDBtg3GaBdUtuHs0LmkXLx5QNFesOydvXoSxG6NJWdPO2EGDCZqnKBkhV7xiErRr
+dTInJy4CGo8U4+vBA9yr2kha5PLJWRnwn6VQ43JV57xr3+uWNW3lXHBh+2WecjOfQD+UYf9IGv3
W8vaFps95SUS2ayJ8X+2cHtaQT5XbeLA4YMmDUpj2NZEPs+RJVzE7Y/zhA2L5fnJlC0JewBWJAsV
lWxhwkHgobIrISaNA8kOkmnj+Os/lm2J+BVfKABmDduYKrNdTH/LbHdSI3CQrA06MLRsZK0txDGs
pvB+II6BG3OURIhjJFQzG/EI2GmMBBk5nfpvNjAkzLVWmF1dyEl8rOPWyrb5irzSeNXGpiaL8ZvN
mEzWC3CK7zOnGHAYSvKKyZQ/vCOu+3ACkiJp4hAMUkTvN3n1LvrC9p2IACTVzq4+7SlXCjBIyBIy
CTq9dBum7LNU4i+viDUgO8D2B9ncyvqQpwd9OlyxraQHhcUieBB22HDz8DoEzk+84NTBmDmNSpxr
ClPvNmL0QA2JA9a6b3jKkXlFNMrWY6g9gkH4imviGVjLarehuxIBa0O71Bks33nMynqUK451uv7I
RZ7C/SfejT286b2m8ZHZAPhuExBokH0pV+SARzlgahgSLn1ey7aW2+Q7qbSFw0BWDsEmHE0LLACv
JFbynpsPt1oLR/VthT+JJAdk4V045eF77gMGy5KRrnAVn7wSHNE9rpHXYHwh3tL5wb9wGWSZSY+N
rZkee4n/QKNbWTt2Fhi2J7D+ocsP7/Dzw1CwAi7j9TpIz24aNaTCNkGo8jvRtPol0GBsgQgzBjnN
G0qE3/TM/26b67ltpmeWoyPd9k4Y2G3PYfPJPhOQNxERd/9Kdg9fpumrzM0UfyRVSAEqEQxY66hJ
6ZdrORW7Yj57QmbQJG1OeVTB+fYm98aqxldSWZp271DRHLd/X/X7tDqQL9O99xeP/+u+YjYiwTcV
e70KqHtUZWTfyHFQEhnRSiESMjKMyLpHkxFlK/Rirk3GehmUCAV5IswP/+XBrz87Bfp7b32K7fmz
5JnJmOVCDrce8chF4YmdnhZ4CNiSTrPC8xo8akNgwIknvIGt3yvPK1pBew7Fa4JXE5EpbpgP9zhL
8oULS3IfxnFUREBhbz+nkVxlxERgOjhELgBe4BC2gHSH/zo51Tjb4GKcI13ZQAMxPfUZLYcd3F39
eZnDOG9qVshAaUDIhvcBIsQJETlwAWocdwnzOxPFTR0tGgPCodNoUyM2Lr3+EdVH/yizmDlfkF/p
azmEC3KWcMEBejZfMyv6WXaq/MLFCymLRQZMljTJYBkO22rYDjAXDM/ofesVwSn6fvpZ2tgLSS66
T8ACRpsZOJ89PuPBHl0n3ZMWyW19vx7S6aCd2B3niIHUQ60eburB1Paw1LOb+OHP6Au/EoQxaLGw
L727qx3KJ6QKn8/qZabBVOD2PHztru4jX9VtQHWy+RvZDSmfaDIe1ESTXRrWZDEJ8CST1W3Sd8Aj
eAShiWKZ1s6ibgoPAGnPZ+azaOoDDjtuTqvIg3tQgtqUQ6pTZ8qDm5O63sGmre9YJOLJEz8qDbZt
JNU9YTnK3qx0/yZ25qPP8eCIEGsJshO2E7GWOMZVKJwzIk2vIK4Q4JkwDWVXyoXekstFKP22NLZE
iWnXHZhMw9ldFBZYm7KSaSY+U1wp1exKAcye6TMACKsXeNzPDgZmLh3MHxqchc7OyJozUaV6pLTc
ywMlegF1AmPheXdJpf2YnqsnyS/F/D43BDR4/JOGS4u3sAkFZobQ9+hdX9FPmt9GXCgzsRB9N0vx
kTHx0QNSbdgMoaPJivRCtkVYgl3rlznLvWn/gLJrGdcp3WBgzmc8BSSjZsoWqOdd27baVuWdTBXo
OQewaCgeyu2x3F6HZLwky+KBzZ8Ztz0VHK+04AcBJE9L083foBHyUGQTRr/QDOFVijpXCbc4vMkp
buacYlwYeIlwXSInXWptms6l1kZOWvI7YAzUD3DGJUjwRmUHrGLe5rDKsebDf7H0UK4fWEJyOtd3
eJ97zteVTZzozwsBVWiJuv/CQEK4waB41kJ+eCTGJqPdLpD/IFFWrC+hMDbbM5PeM/v0AOa3VQl7
R/tn4dvfRs/6lX5HmLoA7s25B/rbANH90AOhhMR8lwyjAHQb8NzVFtYMZlmQUbBmUNlilqVLhN2+
dIn4ouonPhsaRtoJBJ60tkw5aP2j6ZkVDp8jh63N2hBkWoke6TcXRYXT5IEAY3Y+tLYcPkCAkvxr
eFpnse6iu6aZWc16XT5dxLosRS4QDnzzG2qBFz43sWFSFFMv44hRA4TW5rdoZPk3W4zxjjHnCDBo
ecaPRY6OFp3DG378ZoI4AG5g/yjdp+ufm6R2XCe8TQhcQIPEnPUU35y4Q0itxjtCMY7AHZ34Crvf
ie/Y4iVgE+TZEstD3DixPOg0s2fwbQTz4DVvMQ2mH3umSROvOVR5kqWy7sv4D+YrnFeYEwin4eDQ
gKfAvgRJw4K2AKWw7uTgTrBems0td9UayHJw7+WwLeVMDjr9APM3gvN029y2Z81TwOhAjqF8E2gU
OXcwowqilJ74vymGqShqPmMZJgSM4m+f4WIT4obWz4jdfukKkCDKb6p24s2YoVK1jw+krFbirPLr
16Nb/iFiNR+DAtLmSpJV0yrUYLHC7RK03UjGZjQ6kA9YE1LDR6MdmVOEBoYCkmQhO+LzTO2IQ8gI
8OVFjQATd/FcULH+9VzcJQbXQgZTSO4dwAMScwi9G/H1ewjN+xuwD0aj+Jl8hOacha1nfm+ZHOHL
mzO67vSCjOfrj8AcaHIAQ6DJccDzy0ZoxvMzAcwJdvf+x41YsV+670sHRNFOp0+3dyRENxfcq9tV
ui00j26CpPJub1X7E/wddds3Hxg4rvaR6e7ZOB9ACcKI42/CiBv6RBxXsx/d+Y6gbPxyufN8ZoM5
RtYYO2N80ZKac5ZZVwNe04dDNTgbGHEcuyH5I5ps3FORlZNkhS8A/dheIWqZoAnwoHxZe/V6uCvo
m3xqMQpbNeLUR3HK5m2koPW4b8p0c5uFlf1FtJW5+qGtBHW2wtHs5qj/kOoQfm4QVrW536iWUQVG
3RCdCVBjpONfhrjFfwT2MU/WoPwl6e/Ifi7bZe7tBT03h0X5EsXO7c0k5+SQn8f8sMSgFapdOHah
gsAwD48o7E7krPI4Ix+oZobh1S8jIHceyFfeq+5t+wUmzOzt1KiaecRi1/58jDAh40lSIW6bJx/G
W2/0IYmlZGWgV+fJCKI8W+Hsgl7sK+p747P2eVIVoDuEiyKA2sJYwGwJXaG/ib4cpyXbLyR/2KVL
JrqSIQ+tmJkLx4EyRvqNhNwtGFS6jL+ORPgYpSbbTayIKJkRP2nAM6LlMcC6+XyVcAmWzeYgy+Zp
iPFwreqkwX9H6zR4rHB070bgqBnnmNN21SQvczokotPJjBga7auKCLV6VMpHZ/VglGTTPPQrkd5b
xUNTis6BKxKdA/724bzjiiS8tiinsKbU3XXEMvSbpti0YPQ6DNDiSzHtjcJi3opWmDvr2Pn1sx/3
5/8F4BMvAsLNRAc6G9gh23OguIHpxXYFxH0FUQZ2v/D7OOaKlYXwR0+A62cKKQhSA7/cfOxjeMNK
coSyxF4k0OezUgK0wIMpWuAe1AnYdrpeRG7EeqAbd/ww43UXjb9va4+jrbwOdpXqVWiX4UPjo2w8
wKMxyU9i2cwRcAGLiDHwJShhAJd/vuMqO+EopC5WmAZYpH5G3EFfWBgvYF5EUDQfRBscrjkuuLcv
GDNJqeEtBv7jBUQyL/cPPvL8YlrEGMxIIboyJmVGCh+Auoed/fBYNQRhMs+Tw3TSZrOOptSWACYC
HjIaVnSlPgZYFeZU46Lbv7P5/nVbQzRfk2zlMrChjl9N6AoUt9Ej40Q8daR/YwhFcS/bYlnslRYF
6s1ds1Rnl05yZ8s/Hu7aEghJtOYUsW5/jCaKNjm1iX3ezlm8Jx1/LsZTiXgk0q6AYAb7rvcB4lO+
L7r+GkRxLkslzqLot22yOwLjj+bxcqT9xt1ow2gDx+aQeigZvTTflzbC3Sh3RuFRFrPfqR5hGKVu
jQCpivX/h+RLk67mQvKlTzfI85VAH+H9iDrQa79gH+P8FZrxCl2cY4t5DOcYHkfOEntmvRBiNCEV
m1Nxq6sEsmhcED0zPwk9QwNQzsm2eBtlk0+HSMQtpJWtCXKEQmhIMoh7Q+KAVMsSih7m+WBiMyMi
6x0/LmXZ6ZGEASAl2g9eVnA0ONgLJkw4gxxY0Muraix8XlX1810NkMxhWcjZZheJPSWGsc1y1B87
fnoqo8rHt3A+Hm73Q109TOZhNB8686E2H/DaF+ZD2j1GdfmwWj2Mq4esfDgBT9vYgCrag4rL0JSh
PG+mBVDKQ+Dc7cEw3a+7O8L9DGUDZobYscma8EyDZkf2nBh1aQF557MlaP0cARPGirW3KGKXuZ2F
M8VjiM5czNmdR1Ef56PAKylDOm1bgRvFFnnz2i17fyaxhpkcqcJhp6F4b7z1OemIwdMjGszpQLO5
lj6T5SmG7Eh/I3aVKeIylcBLrv5D38awUG2ANNKkB3kT6kO4GrgPNqvOlaD3SEaL7zo60oE/l6++
LY5hfv9XvJMk308bRpJwI88S75KxpVM97iIWxspZNt4A8Op5o/t3yngHzSZz2wujfhgCKLdSbyD0
4S7TS72VMzHh0EnOIEuaPFDRts/75CymJxaoobJLr/sq3Q8Yhulj14fb5aG/PDTTwy19mKaHdBRb
MDtRZgAodshPQVHw6/hn/X1ilYxPp/lZEAx1S54YHvBnHU4bvd3kGht3z96zjpUyjEMZ5lQh3F7W
2Mxb/tIorBlFYdAEeldiFSr+Ke65YOyDvg+6+dx1ESmcUdMnZPLeT0TYo+IWNml+2oMZxOyAJ1Vx
wm/Zl+lGYFaS89wcmRkmppWc8b8PSU8UOjpfI7aNGBvB4iTIjahXXI3c4vMTapR3KAPMKBj1MlTj
CqiQOvCsRspE61V6m/ZpdY9ycRS77dOZLQqk3ZkleCo3ZyAls5llyEMSepgxc2zQ3gwsCEBgPP9G
NUcRxrwYHzweNbitRpiv5KFn2bTtrgGssHut2ZLm3sZdwcFx6c7CDh34dWePyGh3SOovzq5ydhaI
JYgccO3HXalsF1X9XFuriAKGRLskE1YBI1awowMmx1onRg4m5JTc+TlmPNPzEmSmz7CZAL+JuoG1
5NXVviJR4HB5c8UR4bfMtXs2UWv3kWlOWBO7Dl4BAdWf2n/kspPn/QppZRcYl2B8q3D80yuNspNo
Z/sODp4rB60OO4nj04kYdv61Ble1GhhqoHbUlb5xlBvHAfOLOmT9HVOG3CKZjzUDVBeH1cD61/U8
uutfrFDwD6OhKRp/sa6tmDy9ngpQ8oyCcJeiMm6J5EjGFmxactcT3lW9z1urVePLTWicZKlw2urD
4j4CCyMnE+lxGxWk7f4+pRtA7eT3IiimRupY6Keb9C5WNlgNbPNrCW9G9qzULhpxjaDLI6lGZFcI
zYpwR5AMGQNnEoBCiCLIhU+maBPpiJrvpJczvEXyWG3rdntpheS2RAAiuerAZ5h7W3FBBXGGOaGi
hRtO2DjP+3OEuFI/R2yx0VcuDnXtkd44pQaExb6HpLQaBMI0plsW+2Tteqx2WXTeNYE0LBQdWnVW
ea3bz4DxRSILY3wx+irkrgyCnL3Tb3cw/+jdxekLdRZVHcxEApAYf7+Mn1AhluP1VZbjRNaxGdfp
4jE1/byfnlWGbTy50+TyJ3ev3EnsRz7I6V0t8HREbyDJgJIw+2lRHTH+AafuBOxkgafDc8AiUs77
fRZkJbDbkN0+h6oHGgkjlOwucw8Ota/P1IB3mCT2IWMEH4SSkcg+4czCn6j2NTLPucVRvzJfcc6J
pcd0QJizS/cHtsEAZFd2SZAzXNPowuKbMfN3U/fOP1nWav/YcxofowqW/ouLllUtFlqGFcukwuEB
O69qmVcs21rtFcmKq5GTHJ1fcaRefWBqXj/6P+gk1ykee5/NzB8MQEuA9F8b0EBi+mwDArKAxIM+
9zN1DD8hh+AxIscapAp8qgyuPnt12If06qUt7TqNOulVM1DhiMjcJd+5szbtfii/ILVyOnlAca7k
jjN75IPBBN+LAet6innmTYXFfBW5G8qhBSNav65LOoXAmfcAbANYBbCPYhuQfc/wXabouHx8s0BS
ym3xzrh6mVgzrubwTGBinb7Z1Z6M8dTajbPni+0aKejlkxAGuCbJMDPlJUZFubzBFqLA8kBY3mAz
UaCcYuRKGkEoipwSayh7rVdeMjYJZWv3Aiin2Sgg8pEAMk+X3QNUd5740WBEyjka75F9Jns+MtBR
DxvGJQh6wUM/8bziNcDzip8MxyGvgeXwJuiekbjldF3NloqBdSAVA1OJvnRRCLJnxJJGytriixPh
GzI2zl+34oIXWebqKzzloxz1H+oBts1jFZZNaA14ur2scI9/7L0M23/93YmyEGXIXtroNYIzXt05
1xgv2pJrfHbRZQEqxMGj4btvKBcO7fRwTA/a9JBdH6rrw+X6UA5Ms6eagAmqm2Rh1ByhubSxUsUo
lxbX7l/h0uLa1W4859AtmWvycOVR1xw3NxLDCwRa4m258qi7SjdD3tXSzZB3xf4MD3Hn33lls1Cb
2Utt93DuhL10Kx9uEzjI3+CXNPSDV6ai5p1FhxCicWQzHmV48qFF5iY+lxs/r726IJ8aY8sZp122
NxrW8Ki8lVVCUXIvo4rBA/FeRdxMHxm2CtZ3X33VcKl/GoLNU0By1r9NTviccP8qo5icyHwcju6Y
+2Q+NrewmML7LaymkGw6zukkx1ZEu60owYoOEHeTGazaAL5P5vG6mKwwJTGBdr4NpywkG7nuAlIQ
6CdgR8zDnuFz2FPWfNeoEpiV01pDHKW1zpyEAXlNY53tRP2Tee071CYIJ3yKHKbkxObwmAQdwYic
g2iG+Ti6GTRTDus4tKthbnkVFYO9S1MAfTJ7ll7weantl/LemCdRRDzouiAPqswXgRzRizNg6N9s
SfCSa/JRK1pTOXyr+FP1j4jVDnRkIdokREo5uG84FyJwJtwVUSLrhPMmaH7giayrnU2cC9b+zYTZ
hLaaDw83LZF+poBDOWjiKcV0HSMV+x8pjzIA5yptLEtq9MqxWcQqL5MqcW6JmsoKB58TKxyuCPzq
xAQTQ5irsdPEZyUI0FoQZ2zzXkKU62wUNAf0qXNoYc8M1Ua4BlvAP/5Gr1xuWxPt/P4GiJDAE42h
mdzgtASlyAbijo2pxuKGNRseWLSseGC50cUDy6BEFQ8sSymDqaQRwnZefmhjFAqVU8Pv93C3U/bU
DB2OIWdqQq0JL2Nof2n+2KdN0W1YKFfYqB3pap0HWKNndsvZxnrNTh6OrcW0Baan+UGmm2JtS1vC
uLJxW42CPV7w33qXDEZCAaPfoe5+EMB1ZOwWV+eF9C1wMBY8OwSVOHaE1GNDkfK4txfgVHfbOBYC
/2jFCI2BZB6frnFO3T1zaEnZJXTGQYklkNyemAc9RJSHIo9zrMiUn0GRPHVnZqOI8pwQnTmjCliR
vWi4BvSGq3hC1UUdrqAsk6n8yLIvJdkMafXGf1PUrVbAA9mQnfmI5+LOTHg+DOyZnTGt5/RrGdjf
KFTPYooCEX99BRy1nx7Im825bPh9CmiGVF3k1JyQ6mB5ZeubodgSUg9Lm6yXX+/QZhBVARVh4cfm
cob0IHROyHOhHkFfP76AFoXSQh+w6MRIUWUnzluQhTiqaHsW1UGzz1yKEvCFC5mNUQyiS+NZeUOF
hSIKoVpDd37bKrsVI0TuWO+NUeMX8II5kmyUunLLg5orph3PzCu6MRdDIGjJxQsIXRIv4HEULyBa
R4wbKLMgs/31AqJDwxFITPFS9+ALuszYRARpXxC/kZWFMQfs0TLuXCaeIlm7gh0L1m9VqbnGI9Of
1udYyGbQ0l3g17hb7dlQYo2ygJi08WtFOKrI6jjNf4d7UQCijqxHctKPLXMZsbt0wMyZ51iRw+6S
XLMp1jBguD4PZoiZM0CTi+fUyOGPKBRWD34fNgazfNT5tX3QWpkaHjFLsJ9hR3w5+/Yjuz7na6l8
JTNzjq+zbIamkn8i8LLZGAVpDA/SAKSUMpPtVW3Eq6/+n3XcR18gYQFzqyeBuSHP4CW5yDMy9TCl
h4t60JU9y1AWKDp5TB9s/AWIfAc6CopakAxER4GkzrflV3KBUcAsVmFuroS4nPyywTxZkTiOSO0W
YgkGU0o23pKVU4F5vAT4JhFyTVIZ6a3A85eGiVAr1uQUIBwKEPQdFCCPOORfAelPtASz+Fy0Q+/1
lPRsV4O6IicpsJCIAm8g47oMlUK6x/UdxnLY61CzQ+Me3vRwgkDIadHNQGrngRW1oLJwldDYsoW5
RCOqxSxSVlhFoxEAHCV0CfRqQ6s8bQfi2ADt8DbCBYZIBvHoTMZfzXD89gVSPjzAe3Q30GX9V32F
B+ACRoL0Bz3K7rMi4OQW+6MTFkAQmbHTfMt6EF3E5opIt9iMBYEb8mi9QaWjESuiZox6MtV+Iio4
Pi0fDkVW+ZRpxDNxfxOOHNOfvk5UcLDa+JmYnYzywS7NKJ+qNKOzb54PdvWmPkqTv9DfZm5+/4hW
Yu2Zk4s74XOSQima7fpHDOgsm9R/lN9LbeoysllmK4xX6FYpSxewNPQATk6umuZfsV2zb6I2ZeWE
lP5YRVYTXQnTmWTlZLN1ssX7umyb1hJ0slZ2QxOuMa5BNKTplYnJEF5Ht8Kkht04YhFI+MSFs0PF
dTkQEnCGh36oLw9Mb07pA3Uf05sxfSAYbT1J3XdUH/rrQ69Kw3ED2orkO+7IE/AGypvZuU1hgwSL
woaqhtqGwgbnNoUNzu0cUwZe34Vr8u+M4oVrUrCX5eFI+IXmJrc3EOekjMCTRxpA7BjYc/u3okXM
EHV3nWEfRcCQ6I6AT9p6R15Q9urMEWe8bYg4uxLyWEvEWT4lxGnqdmLqW7TiKUhpZatqXp4gFkYj
MBIM61f/sBDrfDBxgPaRiX+5kRZ+DYsZ9qzpIYc31CCqTucJ9DuTVuaVDFthdHGgtmudv3qC7Xv8
VQknU3NkY0lJg7+qf/i7nbuAaO9DCrYreSjV5r5n8ZkCoJ4kQZv9HP9ZzuplwX1N9EI0laZ49iF+
Ne95XtAbuCsTaIXr9O9sSJo5FfTo7G6j7O1O467gf4AR9Gse4VH3wrtlyQeeMJCgfqCtKl55vANd
lCc8za8Gv5jJfSBB9r5EjcXwdy4Azwr/+vX0sykIdXVVhCR/cJYcIftiH8FPtwqoQ9iGUocYaUAp
AjnHaMIbcfCEQxbuGmAGirbqF3kmBGo1usxQQF1OeqLpKDgkUGuNOhDeJZjLjneajxU7p9wQ8JyL
8A+kBcI/TssudM5Cz3hZz1nozdnnAO+ngb08oypB6sBQCVUAxfAQ9njFlhqERnWIml92uUfxiRiV
GdqdRCOYD2T1gL4dZBh5dw78+VAzEqFhqJvK2TDWhGeHwHQYozv7g5ooTSJqkDjRU2W3AGPNaRUM
vHWr8N6QTh+iB6qSCXNdjwJfVFknpHYUw+jKRZdVzLqslAA3OE80jtjSeNO2JGvxHkbajfaEJyRI
LRbWm1u50XGIwVpzDHdpLY/AoOtNzj+D1JzpxRXbL90pyigdRppbgI5ZVJq6JfASc1ZpnhRRacJt
wjvGyGtBk9YO3/qG/G21keQZk7IWtr3HTgQBU2uJhmnitLsul90MoYu3atdVO8rEM4Ame3siT2rc
wp2fyEl0eTWBqoBfgXoSytBxBg0ZHj50F3bRkhdBAcGTcM44R4ygfmuRUjEylN0gOPqF74hVnp0a
XOHZ7V+xNwKcgHh6LZERNsLqa1jDzV6Haz0Ee8ANuELltwEyD0ibC4fIAMp+IgM4bNCxwi5LCX4O
vD0AJmENQPW+FfLGpG7NZ+2RxRXBw/EdMKmFEItZ4PVhLJiBiyCVREohbm5MCI/mfjD3q9I3zhA5
cCPzFcxH6UIgRQuniKb+kr47b7ygkBwYoxzkk8xrGUr0z/0RnF4Jr1MmnEiQsyy4vNamR+fPZJ6d
A+8oNW6ZWSCly+AWktvgq8wrZwxR92ocmX3xyjzuezab4M4/FdJWsdWLrQoZjEeoh+BtxYQIQe88
FEXrtgxFbXx68EfKPyJuyIhKIXtbLmJkDdzLaBpWpB8xFmA4wFjg9sogHi8XB+rH5SZ2MTigme72
P032Er+/Dda+tfY9bujqMHWHE+Zxc58RBszUkYIvtnoXVBAidE5+l48LeI9wWlBhzwdOy5GH09c7
sApAz5pggzgMhlRcE6hHvZRyK0uYtXf3GAsmyB5m7ajRdSL1zmx0S09FbUCK5FkycRYGJc2eblPa
MgUIip1WxMeJ3VxCu9enqMg8ltKQyVMhmoIzrVnPAs+IQJ/uHimwLe5YtPWBibGCbO7cNQpHYD8E
jvJU0MqI96YcXpXE1QtqNf8Nb5ID82yYwZMZ/J1P5ORkf1An0QESC2Xwl3+GNbOfgtnU/0Y5MTwW
IgUcCsk4oQE7ILAhyQEjt4aLOwvrxzuJFq1IbGi5DPzr9ibp4+JKJo4yeeTk1LNa2daiU8eOLrLM
SL/GlRUbE3jhLWplHMXqhJRw1wsGBW8ay5SKfLDYIMUJG1ieWKuYbEt9Faskb7HrQGFz/UiYnrIE
F02RM6hnRjWnPOsgl0hST7eltrXMpOnBN5B+jItgeqbsR7e0nGU3zHrY+DYQP5T+JoNS/cVKvlgh
2HQJVrvkp9j5vsx8p0w8LCp0OVTwNFevGd68/GJ4ZgdSPlwic//u4vNOIm6BkvMQGGURL7t4H9mo
9oUmoZ8kdS9H48iHn/1RWxfLE4esBoIIeiIsqGfnU9/h17J/8dLDAsbGJ8JkmDbLRrR44vbPXDiL
dDpwFgc2lswlZ90WQc4cpFsVVSE3cyEnYwj5ZKSvFWOOiQcDGg7sRy+0UBqTPtRwmOH4FCnQSwKK
2YHJ+bTEmey7sxf5XbiTiDt/uqGuUbb65CKioQ11vmfnxwHH8AoXEOJBwoftb3YvcQvY59F/YK46
8bnWIDhJgqqjgV1LHRfI83lJHdEPcP1uL1aCkBDNIKkTyNNwa/GzONBpM4l/RAuJGKXfMg9iGAR+
kgWxcmdlg5mO+ATWxPaQGCz8fZpVlbG6JofOiiPBzph8c6GQA6CoOBh78I0x6g9poA7QCm00U8jh
CnpfVjdo+yDrrKUXh8Go/tqq5Zloh6U7xE2HthItZfus58ZXhzFJF2qEFa79o2o95xtgG2jp0GEC
suKbyMiPNB7vvavyFIFicZeD4NG+gW9isTD7eQBfN1RzC3f17/Z8KeiMOYkHSffNW0oxBPyIKwzY
MkSQrU/0Jh/PqdQnxBAN/DLC1sFmsgArKY0+HOJNxBqL0bC2Yh6CuRTU/0ar5WXfU4ARQInSkbkG
DUonPgwCum5sbFnX4hr1rJ7BEetQmM94xKMTwwx2fMBCinhkjlUm/S05n7ddj/d5dyl3rLYN7cut
89Akr8+iSc6+sRJcnvZULYuOjaqFQ9lG1aK+guWpQvxJwyrEonSxXrQNPRTI62zPD3YqD4UNZmh3
RgSmbtm8nbp9UTwum22sJGy2F8JaZrMSS2SbK3XSyuIxKWO2c5Wk85iNHykFpIUCmiRzLBmfrLOq
EtaZwxo50ISaCC+RA5C3+X39x2w2DtMKa9PnUW4B9seVGyGWP5J6FcRx6beo7RNs6D0b2xNf6Drk
nJgEEPoxn5Lqeg2dfQO/zmLMwdan3PBe4jSoCXkVQzA53MpDedxXyN2G3ZVZp7rl01cug48d4nN0
zxKXwwaXk/HxKOQlehx2+RwW2+av14lVkX951XhjYDAodu8NXFzuD9EciroAQ8IM2+qeT9o/RCVQ
D3zuTZHjavjQCYtmcUmF4rGHZ6VyxZENqJ2XiwXqmDg8ko6RgDIycl0WKhCXr6QWnswD4W1Y1EdU
TXXMUqOskhVfhwbk02MB1HEtbXdEKH423nTdS+NdvWfuV4fVFyKblUvJh49X2Q7u18wls+mya8cP
7BoL4szyRqXy7hECQO9b8evS78/Wvuj3irnn5a/AY8RvMJG5mLA+L+3kNMoGPRuT6zVxkCeTksxb
BS5KlvQ8gs4xfivr8h22AvcH25Os3KQFCI6wJRYeIRvwHcLIacpvXXxEQzHTEmD5rU9bAhVR5Y8w
404XF5A5BQyLnArP3AhiMXTmwzT01MnBXlPvntzTz3oG+11XIaU+L3W+KOKucdRRFDfyZq9saYoR
yBrAhqfYnuLaiVkBI5ClfSmPidUmFchhv61xapEmIcD+Ys04KkEEtGYjvBYz+grQeRXnmphwWIYo
+ibVmZ0Cu2KmT1pacfHOWGNq9x7Jvh4z3owBuPLxIfA4AyPeXGgJ8KHhI5zxFiy6z4g6rECTwBJK
uYPyY9FxmHdxi+H9xyq2uMWWug2P/20ldRvtWU+3dnHNTf4bRvaCyaZa4bDtoWBhgM2v5FhSsChf
dpbgvjh4ARgf4wWoM8Y44gXgYEIcsw3EL9PE8bxZ40/EVvQ25Xuc7Cq0eDJT7xs4dvRxdAaX+QCx
45zbEIgdlczJ8L//xmyPOIo3Ox9JAaOD+UEmc+VbF7DkAFLTDEFtsPuj4BZFKx7MgkM3051x6YBp
iI9DfCOkgDErKLVcAo2MMWEdLtrudntCv9Fuezeifx76fUvnfPPcmhBkn7VFZkoydTPvLHLQxeBx
JRGh8bD1Kz42+rQOnJpdrtjoFyc9NvoPJz3ht9ePFChiqSp4Wc07OG6yoKDkLETuK7KjVKDc7FTw
A3esW2Y3+v83OH3xzWKdXUasFAectvfeovoFBdYxS1TjI6ib1/S8c0/h59hhTmoCbw4gqRnGSlgn
kKnSdwg5oyWn+KOoijcCaigT0F7XfoutfLztGn2X1/vi5NPKnngS7FeXw3k6NNMhXR8KCiDGl+mh
Sw99eijVwyo9GHAL64Ol7VMICuERlR85oj9+tRAYWAbqfo1I+bdB6joRb0C/Q5t+7ET4JzHo5L8E
Cti/C7YwJot+A3wDffvN1zF+/D6vE+0bZMkLsgu3MGlo/0OYBC/JMaGjs6ADhz4TJo8oxaG/zWzJ
3vTFKQXRNPW/URi6L1wehIuCF6/DoQ/vPXbcgPs7OavixWoxiDNQJgpmAWstk3eoWpiQlwEJMlyG
wVQ+6GA56GAdnsLMAKGo7fg75F5RESIHQBN55pOCbYSMAo/2CACdB3hjuV8wTgz/UuuCJaLQmS0X
1ECKIaAnDBf4BFg7ECOdvvPn+qVubqft+XX53jLGLGwbcVaNQZcK1aiX4ndiSX3amKQIH8OfW2BI
wmhjjIU8ii+S4tclL2BMufCCHOos7/cmPI9hw1PRDPNs0z9xGdorSeMxaVJXvsEsdWuOYJjkrYsV
c2EVQ2VcWMXmnymgKbF4L0we+I1Fu569pUhmLHcIWmTrt4ikRYB6S2yAoUtsAPvLgdS/NvwNspI7
mwUmdzY7zFNJCqB3egXt9x1r8L/WWIyPOIzUl0AO0jjYzGKaoFsbUcN76DL5H0Tn2fDlqGWYL45y
8ikAt8k5TsFp9pJCk2TLNpHeuC2v2yrbknfLSktdx6t1fGqxTGIajthnQfkoeokLIqRF22s3t8EJ
D+pBQhadPhwMgYQdWcTNASlAwo5zQArcvtUqmvKo/H010YtLCgYPyfJGiQ88SoIwrpRV2Ua/IHr1
Eb4R2ss7or/Fpko0arwkYfCOwESx/rLkjmD1polcS+zIVY2xiZ1u8V2N61lgBPAEjVHnRAP+TlU0
RgVtoEOl6VrnHc0/UyHj66pPFAmmiXEUI5VVCvrJmPKgv+XYdFwisqkdmFyR/HGfJ1ckf/C2PI3h
ehXmJo5NWR9iRuWlkB8GaC1kPTF/kjdAPjFqC3qiJuCN8Sc+hvp8VsfQmo9zDFnHTgx+L+4RCytD
YV4GbBqLGfXJR8HYjfKRFrARGzIHcciiiUMUyaGcudAH0lR/+u9W/6iFzqAU1EvIMUTUHpKcvCJM
+4QXGvcxxa7Ty/b2aklNCUL33u4KRtztDsw4u2Kl3eXdTq12TK4EMz55nWVsC0GwopUBwfpv+Pbl
5i/wbYw0zdf6baFvM7kqVUFvX1myY8NmtTTHCuFsIXsEWS49BfxHfs1R9KA0U7z0CZgYH/kxYO29
qgOOrsvaW2UTqAcGRqj5AORgSAyQ43wVDiAHchYMN7TD1AzaZaPnpPvQ36d39EeiGbucw6oKQYrK
jDMNtQFqN/BcssqOdOAxDkIS2L9om7oFskFmX5RPAGYjknmZ+hub5s8AoTEjM1UoxMg+FgQx3y27
Ym6xyeMm4w4jm5I7jLM4/ri97orcYdj9mIyxpVqs2jDocGuTy3VjrscfdmClSieHviDU+nBi1s0U
VXNRerFeInkLWlK2Kxg/XEPl/8g6t+U2tW2LfhFVCBCgV5C46GLHcWLHeaHiOOYiIYQAcfn60wbT
9ll1TtUs77WStR1HwGSOMXpv/e+1gbEnq/sz0DRxI4MAVzidekRUPflm+gkmowo30/8wriPf7JpT
JIoOfmmJDr5EYXkTHfwJ7zByXkTSf18vLzZCI89aoRALtD5ok+DahD0eGJs5e1QNUQY4PY1XVZwO
8XmJlzkeSTWC9wehuDje31AdH7+dUR0fvyXFN1usB+sybBtwobsFhKY1bloDp1gFNU/AVQszLs4f
HiRG+pYm8p1V48XWt7HYYFGlI1iy2c7tQDqColHCEjcLbbNnm0CRIjHW2TOKWzUTOs0jIaZCzINY
X4pb5kGs7GMk1Ky134x20C4e5wQUulD2f+JPEmbSM1ppcORch/nU/ksfSgWgoGanIUW9xQalMlDY
+fs5GjXDdvQZgJK/sTOsfBYJwejWWUgb8ZcfCehpkTCExk385ejWrSzMuTfPwTIl0hca43r5MxPO
p2Tpnh3J0kVmIznNoPZoaeqyzOW60teltnbwRv87BiOv+tfMg0IIbZ6E4K/QeJVDBvGnv4ZkJj6S
D4wP5+oNJcfZQ3U9DLAnr4fE3OfWfuj2x9P+dpGUYBpoWE8n4uIErgQGkWP4QB/lEl6coBywbIS5
E6a0DC/RJaP3FV8hfC1letTVZMztlFaBDUj3bplA9FjkAyGjh4zHTD+6/IN5X4DSwfMOnjyfOTo5
k2E46ZsIkE41L2gpsEeWDqkXJEK8Gi8XBOJlTPvS6qLexCbkC21hfdP9sP43XbY3aiYKpscknvCd
hseRfThMyYUEA8HMHvAeHZq5iSCADxdMZ9AvaMB77rrDAzMQ1YW4JfoOMAILN5Y37x/aMlBqTA2O
HN+YcJFzFRo6U0/cTEGK/K3kTCkEOmwTri3OCTTzthMP/p6bjkGHel1o8+sihdZs/mvfVdQDgija
nmiioD7D8lLmiYLjJAcEQT9zwmCpQATsE9xt6pDREvHhrsGY85UNWW3LSr9IJgJjn+EPBFNmB+4u
n3aFtXXKbTdn+05ldPzlk8Gpy1leJ0AJDgMaSmThnwFn6I8c0OPcaky2UB79AzWQYp2TjDO7Ei0t
K1/Gab1N5oCz2yjoXdwyOEI5tGOupPsJeleTw9IR1hDWI4qyZ6U0LWajMV+RdCChAvmD19jh6+N7
fn9GHF/F4rOoYk1Dj9DrHpGeLLQsSs5izIgp5kCOnortGEELqrUajaHjZUz5OHPSbaSzRavR+mw1
Ghyd1zaKTVoKxTp9rV5xlymDGdk99CY+5biFs8mAtXabFaNUyd2h3eqeQhxQdUGoDp6tDweUzXvM
n2G8JLegOYU5pUi/tEydxVpjWAZEpRTYr0Lx8hXer9WTIQe/JkiYIHicSG0OD9TZi3Dpht2CXkvY
HSONYXUT6ccop6okyhuN66HMDqfr4XI9EI6E7op/G3dkuiyRkm8MRk5zcE9abqdV3LLPQwlt42wV
nVZRwishCSdyw7JQy8JWD65nSjEPtiH9D0zVy2i4xPoQ1/m2m7ZnZHCkJZq7Nt1bl33i7otpP5SH
tjyc2YWC+uf0XF72E62Ny55mx5U07Cr6XoGOEvGItEjY+tEmXBMOwKJMTdq1Qbt3Wrts4/9KeHLe
8q1EJE/km4wL3pAUcbZncbZf5uuK4LaHgqxBCCP/MCu7P2+10EtBl14xpcwH9yz38qfynaO7AJeY
uTSbKwrMkZ4cwGbJDWWZTGoM75fZhq0bprROXTFJLmeHJCbJE7X5xqBtgVOywFg5iwVRz6e+y/sI
OYXY6ovhY6pmghgnOZp2U9D1QWZ+jNauqe9jxQGzdfQUy24BTNSQQ8sSLXURpPNShxbhF98++MWM
jjueKv7nuBKYGJ11kLt01lFu0VxHbk1nfVGh+w5oqovPLA+YjGyQNgHHTUqJNuFwdZ1TszhfQdbm
cMXXjLw7b3w0V8SZAtTx+QqWYdcw/JH/guPXl7EYsTJnL4l+Izf+SOyouIqvv48c8LzlMbSJ2P1E
ojI0VEhUlUzNVt72HAqY/1OG9oHbktnLLB+IS19v4LiwAKuyanSSc/AlMnNhpkLwmJ98Ui958nn+
efhZUAZok7PgTSm0lYo6pbZk+IMa9xshtUDlfPrMKomNPwEh+4QCp/5I1wRlYA2Nx0cKqI3sZP6g
R0htvGGYWUBqY6l0L3nB8Ct0jfl8HazDH+lejCqYU7BUJBRSrCf2EGMGZjGrwDyaVzJfSF8tMXg1
pxgEH9y9gVYbPROs+QICIHMapAYEVDBBcyMfyf/tAmsN+flym8zad7Bo1Y0u9w869Bj/jh5yAEyk
3H10pfza3k69j3qNUC3tDf2YcL14PGhstsJ8ZpWvppZ7wL3wEXQZqBbZuOxKfATliiE0zbY1j81p
IYvHhrvzp2luyiv4OPRhUHvZzgqeBjvKn560HVNa6hTvie3bPh2+vMwuzV0cL9SG4Kgx9UMtpKsy
mjGeZZcpIpkk7foBZvFy6ZsviIVB6KmNVRLRiJfIAvZUfrpltwE0ltsPyZ9iVg3ylF+DNTwvhh6K
0Nah2QqWRPDOlLtSR80dOnCXu00NV4uuMTZnJzTrqLWjHqkx79hm2yyEjI4FD4zBcmc3+5uxn4z9
tT50+qGHCVauz/q3qePTuBLOcjdN0qhx0J8ldxldmsude7lL6zsDbMiVNj0tr/31hNNn504+0+Dc
r08xF7rEo09SLlpzxI4wFhP04l5/JF+Q912NyjLo6eSgzkaXMoUDjw2poFnkWJGVxibZtlU8QcnG
UCCxHWfG0jUZqLLOPCPkofNeJByWwNmaR1zWkV88bhxYQUiAkaCcfjFLp53ckeixkCCPEqU/Eylw
PtWWTBEIo3L4OVY+Vxtsfro9WzEYIAuuIBQGQOcm4xDCfqMavTfzKgIVZ6zv0gkawmpoeXm0S8lz
mfh7myDQPYZ33foHAXNO3DEMZi6x2ObkrRrbvNotfqWkTlRYkneS7JNtfplMJNYZpfucNUfQnDOv
lRvrGKDpIxihE3OawzedWa6/Ihcv/Qg7bZH5FrIgx/M2djl5n0qMdTtUkPwR7I8wHkorHBCn0eqe
DdsM9TojQjcIYhAezTxQNfMdA9UBsg3UDh44vhcMxSN9pn7GZQ8BPEjUkf7q5oMYwTuDcYalhqi4
S5ijwsFYPvKCYYwKWASBKmARePQMRq8PmIxIvh3iE/kEj00fnCdmfDS4BaziGKBb9mm6b20CitmM
lIqVgCdcNSzSnYgsVqnFClCPgpUdz1jIEjo9GkrvdPX72zYzYh+iT3OVpnr7nlGmkIhxlUqe8yTF
PP168rlYSJdp1itPbv6ju67FmDvCQO59+y+FC+ULIB3G6LUh83QKF7W6ObwRVwKFy4n4t2Gdv02b
/O0yyIFSclaajzpfhTdS5JMbzNItn0WZT4HPIr9R1fiI0VTMgwpvlDIfhQLnCSb+BhyDa6wDPJvY
Mkk2FXSGDjODzg3zAZg682hfNXwwBwOpBTqR8KSJ7ZdF+TSdZDKANQw81zRX+ZRPA1p/+K5pgFeW
HcrwjIxx9+YybNCNAXYwikDvg7EX6RjRKMxlZ+mYhrz30+h7QxRDw5nIRtGfoadXuVxiiSJ0wN1Q
nbBgfXLlOqSdeZDxW5DnFj6cSgoVgTHOLAP0vbAM1OIQyobO4hx6ttYs3iTH14IhJ/7beSpOw/Tr
P1H/FYNYC0EqO70g+hmN87rJGYAx1H627B9vaGndMjaTyCAOakaDwgXFqn/GukKjpwQcGbK5lxPY
KwBZcHXIXye/+Xv7h8vKUrGcGgXgnMypruwFShK9GzaA+cqiZmNOs5Bm3yxez0HSmpIOnuNgpvir
g62wHnkQcrLUIqo/5IPHC6Gu8SrbFjwQDRKJBKv3JKJqRcxoSnbiQ9EfMg4M1Ak6TKoPSXU2ky4t
3hvIhnpe9VIt8NFwJpjhCibAg2RNX/k6o3LoK/NevrVz8AHvwWo9vJjZEy9i0BmALPHSDd9ILCbQ
2IEJ5jP5BjWkc0xC/23mjLWCcu7+j7yUsA1jlplzQJk6qJHDf9u9DB5o9xIAXk3kxK+zfwKwxksV
k15ToaaHiCroTL7cNArSiCwJIjFuqHlT7OKgxDxDqzxqEi6+kjzwuuQkoQoRua7YsfBcdAjAhREw
c37fgLYy9UfY0DHLAjWkUJobsPuT2MiWWYT0cdVH1nPyqqq0CpwyPe11QmLKTC3hd/GwL3uxsbdU
Va5n2t/wiEzHO6u7ux7vxk5SGTIUSMWdU9z1y0O3PNQnwawqdUrHIZNtEu8EjXg5x5AE9h8DAKd1
3uP2fGCvCd/1CIDgagOj6MsDMAqutkprz3k1BUgkVZmHeF94Uuj3UTYs5mwOWElkP6CdkevNXl4c
1OVevQ3mM08Kpx6u/Nc1V3Sf4+vi6myJPlh1kD28GlX17YXPc5WT7+p3EOcyAp2F0fRVVrDdPzmH
RMys3cpiKM8rYzucJRunsNFO7E/tnt60jh6HGrwjOEDS0Vx9N10lHQ1XOuY8x0SB4Im/DFAVSnwo
JHNwNaNtjHrMBzgCz8NtPMRIyhEmFItNjpjiM1dLEceMt/wCxgGg5koEVKinMKejnnKGjU7U0jFA
dswJJwLZUDwjZsAxB1My56bjZV7G6YHeDEd27SO2bnGR8Q6xdQ0zR3rBHwMesuuY8RBZ1/07nX50
Eo4SVPiaga1SWsyrMgLW7SaLvrGNq9MIjEoWk1bmJtDeSBSh2PjACHJ8kFkrmw9maoywg+QIcILg
5KATJmIjfUMA9pAEuJqVSYegugx5CxqZiYfwycILQu40PHAU3Z9KvWYhcVkgB1htuakJwjowZE5h
3ZGcRp4cksw27KmLFwDLIqTcih6UXKPkHkcZYu7VFLmOrNRlrMJgAGXicrovL/eL2VeQ1XeIsBUa
buN0+1W3H0/7dO6PqBeuk/uQcX5g7mwRz9CDm0Oy6cSdHFkERKuM6AyYQCcr4/BKDlVE94uQqX4Z
0/2q663lbNFOD8SEVjE9VdxWs6KbFvVyErcakbipvcmqTVGJtrIjmguNrgn3UlaVrsG6AVUjrMZT
OkKkhB2DBGszWhv9b4sRGzgIPq5T4BAtDiGFodUYZA1J42SJ1xgnyrX9hn+qAwkOSQg7rQZ1Gy6P
d8na9QkiPXDdeZ5/nVNAHQRPReTScra+E4aOyv05cZi6bAmNyhAeQwHVUI37Lj4bpDGhmm3jMOuZ
j6XhRL4VgUAeHgCGEyn1/vAdqyXrwqn8022Jn1z7mdD50n6i1zdP4is/9aLUVwxDYhkQUdJnxzCo
bIP0x1joX5LV/TQiYArJwFwsJGyeDMyxC1cLWVO5zr5nRuh2spxzmN5wn4Y9rMPAeVehodacGKpy
/pof3GAylqN3i8reajxn9BHaMBG52iLnJVGQiQhy3vIoNFFGSiAD2v14lJkICH3UvBOjPe2RHm9+
2i+YlfArtE5TCcE6JvHYxsMpTrvoVkYNssOcTJ5IXxKV49+QlkHKFTX72Qzao8fMd3Y7DN/PKxQa
3ugAIP+ARd7y5/oXzgZWh/90jkakqWikG5uOpYZ40JSoh6+WKITbmjcc7B4P2ZF2/nAUIzjq60gm
RmR8U99xtucwaQU3K0DeBE2Xgy5JVbMUosHhSizrKIkE2h8wBFRO2tN5uG+pXD3YRjcJvFNPcI/g
sP7IvOMJZmkIYFF+OkxWRIOr3YgC5Zf5XsYje5un32O+BYRLKAL/ypQKSS0iK/44JQ0HFqZEVhj0
WAlibG7sc4iwgig1tPEl4FIPcx55atwFWPO4C1BXsCxujc88tQy0Dc6PNMQNxELqjMRk9npzH1wY
YbkS+SiNUiTyf6zmYaLMa+NqFd0Wkc2YEINeUL2R4g5fBp3FEbUFOfSIMKhc4CORuzkEzsy8pgue
zL69r3OQRpM92zY1Yn2xLRyRG03kNNJ+i0hLygbaBLyp6ZWQr4n31Nnqzpwp3AqR4GbsynYHkT9t
dwVpMMbOanaAp8Zmh25wvGUedYKCftMZ4WikRu448HlHqqMRb8o6sv9C01r3VP9shCiXHc6ciAtk
jMUM6/rODkovGo4uk+OC3PNzqEaqHcLQTj5U9XTxZPO52urBGr07+xfzLPyjuK7AV+K6YpjV8M+t
QId7AlmzDTQ2FvaD6k0HFgG+RiLrklZ2O2Tk7HbaILvdcMfHyMSD1RJOhPaS5kLgElvou49YI+Ty
07JCNs2Mhl1jQD9EP33OvgA2hPyGljkzGkhDlDjUN4xnLpDp/KaJzozDmmhsIpIsDDqpq5AgO2tF
cR7gvpcRa9jcwksV6jdPB+YtnfIEM6e17W5bjQQo6v0uyuCbQlWg+f2ZGMy8EPzOtNrfVnvkj/gY
CNuk3kZ+0e44b3HxGNUxsKMzOkqmlkWglrvvR+y32PDIzWNegtEBDr9OVBc3BOOQTGKhOA076Wcs
1DJc4OCaYQoj0kecYIXEQo35vcPMI42sOUZBJSmcFhjwJTGeHFLTGzQEqFLoEhYAuYvwcU7CC4RC
7f8WCKQ1YQ2k72PnMSIcHFoLb23h+aQ24WgKRvE8C3I5SnE05TTVkA3MqINO9b584weu/ZZY6vTQ
z9B1O6E1vAbWOBEDuVthgyBS3ti+LKudUwFP2+WpLMDRfvZEBWs+YA4pEPvhYsBbbAtdFdBQeWVc
v+Xlw/v+HagILwEuesqFnhdDEi46cxKGJESdsEox5KZzdglcbI2f+Uy3nNOyY8Vt8b4sW+SFLypt
TSmElIIY+TCrfD13JI2bnoIzVcwee2kuLPUgBefJmwmYHKgtn7yFHogU90HLadIvTFkuNMZ0nSA4
fEchxYH3iqqvPxxxNnHX0UiRWYjKuEQEXMKFSrc5P1a6VeOK6kz4WnQ0BYmJAGZc/FlesL4H0s47
HozvjCoeykcEtKwvLxNaKYRSxbywoKuqRcNsB98hXml0k0WmojQqH3UL5HqmqJOUnAm8iT2/X+Ce
mkXJzi0qq4jfd7/Td0C/jHeTdZtTMLBvHrEHugTDwtQKejox9O9rh0QYTAJhYoYXFHaM0h85c1sK
5ZG/ljtadzTqvqRUSpJTkD3LjE2KU248IHLJGAGRM6UXFDecMNrtEiCwse3eGZpoj8ncuW9PQa5t
HBxDn4C4YxPUqE//A4hL4BBslldmsgegreZ2uB6s7HDbP3wUCc+uf3xG8gA/FytFJ4GE5ILwCWLC
k7+XwxCP9qO+WTAIqDDfrbN0YwyyShBs1yATEVH6xPVmZfE6DahcKVhZYL+619WAclwWzymxFtIA
LrCRSwNYgC80P2k5410I3eLhCItzTfkHA1ZE70ufyv5M1/SHRTowGBTYpyL2N9csbsAeRwuDEH5/
RDOUrgXMlUoAzTWN6wpQrYzKjlV8JoPmoH1bgVmay1KHCsrmx/Vocp8P/6dtwa9RddH4Zn3xF6Ud
93PJ80PZczxkzr4C1mJKukaLxvd2QLWFOL3APQMehPKVZizQ+9kSjkDc1ELqLBm+ffTHe5rYcyGG
zviZGgygC5tQkUTjd5rdfMA0cfsx6vK4Qr2SbNq/V6bu+EBsaOKAjgmP9I0ldF5R3FWUOjrQksOQ
HKqSoAzfIbOUoz4GTidaOVGuR5kb5ce4QuBjsIvhvqYNTQ/a+j4hBwaN/tILvXHCsilhtbuJyB2s
p9B+X/TE58FAXM08YE4j1MAhJruMBIUkIpEQlC8StXpXS0gPNTCLv3Fx+8Ho6kgPfD+8UH9C2y3Q
4vvcRzjfGRuyYcqe+Zdq3HE/xkDIV7KNbzyPXnlPkYzVvCsPlYbbnFBhmVvOeXG8CVhdFZE5m64t
nEcr7EM3gX1F6MMZLl9mwAYYbbB8K1JITv4K0PZsRCuq3Zm2rL1jH55cv+i+40XDN8hunHfiG1xy
aKp9pQKDH4iAfPH+fwbMSNiUio2cbKbLHJ5ZzJi/zs9qwPwl+sGZil+NZuBt7gci+0Htw2Isxbo9
MCthmk1g4kW8p7orBDvjEv1FqbyccyVgUFEGH1dvFR/XOicdy93PPG6C6Iwf2LqGeVEsspSti1Ml
xWLP3E+iMlaIERjw6YQRRQbjWTs6T/IpXWYVPaQKSCTmeE/v3HE8+xZBEgNBcyMj092gTSFPDQYF
yhSDA7O4pxBZQ8tHZ02YWkUvZw48p8xNkRDoAYAZxizmmkIX1yBQfIopNl18zGWMYkByNkx6YzTf
OH19U0UQFZAqgkTw7vi5KSh3TmcsKlwaEvC0WNrv1LQ9/S9oLeqgFnw4gv55ce7hLcjRR70COfdU
s1qAow+vvuKOi9prqDUjznqaiKs1Y5uZwh51TtvVSTKyvkgz2Inp8ZAUhpjmBjvwgIgfGh9i+ZyE
SwSROJHWjs5fab2glUoN7pN1ZAZqRNwQ95lvUC2Ns3DpwkCpBg4lqqUaplpCKRp2g2dcvo//zmRr
abStNxNaLiYdwIkZCPay6s/YuwtcB2PTMCjlF3lC5uQ7DXsLm9RC/G0s/G1YR1hY3Bb0Bedlibvo
m655Sv6tJhq0JLSLtCTw8/UG1ewLBv6atCDUDmzjKOnOsobvk74tgOrUAdQzjLrovlhDEVXXyDng
CsASUOPf5Q/J8fjN3RiEdCwDiXwbIqTT/zrLLVLCIwFMuGjoXd0VuACY2zmYpQTTRGgDhjwecMLo
hrCtxc5fIT3hRTTHNeC9h1h3Y3SH2mAm1mFd4KbX31YM6VZo1BrCqKDAYsmjmVTRNe5wyoYtHV/a
Lbrc9Vj2kjrCsKfcC+OJxIdvaNZoofD3NFqfaosuIErN2Q8x2UJpVppGxQZE04ivpXiaCP/KRD1j
p1vy9pgdnT5nR6rzc0WHcItGMLs9c3K8ByRDHkSixYd9CWe63Ok5JA+FjhftLppedLwkdo8uEJ2N
mRdt5cKLpp5c/G697J0YiefLwgcLySwLLCSzLG5EZllttVU6HxXb0mnyd+aZar3xDashXmSL0M+r
JARdkg3NMhKCrjQjIT1izGTpUF8esFnnpwDWCwuRLHUkOlnqyMkH1UQoN5q9pMBzmhtDOFQbFKwt
EGgU0Ez2Oa7MClbIXcmFPoVkw59OOx0WAfji1X5hs+tubUyYBIXaYfG75r9ahpztOdYXDzod0FEy
PpE98cson8gEFZEi+zq+eiguDS2Y30foPjTET3eWTeTl3W15d13e2cX9tbsfn3Haj6994/eXbQFN
kc7ffJAc5oNkYgrIBdELB0koLkTEUuSIM+4O2lpC5YcER2bYeO0UKZ0R9oNAmxA4n0R0ixb13Mji
NUAeMMkwvbm/Zgd4SxTZLmqJlayyiY6rkGjAgo2psLzFOxMk5kjYfS9/lAROjZHopDBDYpKkzyo4
NWloyP0O0xfTJydm1XCIDMgxB8VB84uKkHIQb7EyFlMO4i0ucP+iWMTC+K/w+kdEooI/n6PCG4OM
8P4xnfN3F+CebmfPsVTvjQoqBoJVZx5pMlgbKKqh+lJU42toj7sGYdJRSH8olMaFn/OvNQPAef7Q
rRfkaH4Yq1TLhwISTbHpU8h8oX4ITmRORhCOkkZX6a41t3a3PZeQcWPCJTBk4EV0hT4+uWvY46j0
TlFCLmESX0+CdyZNGAUd5xEOTCQ9EZMhJTHdP2zVqvtHa+EP8be98301wcnZryALzcqtwojtVVRR
j3JsHuIF5i3QIy6Yyd0t9Q1Knk+zqoq/XWLvIa4PzfiHCMVuPXqG1pWfgHg5DIQxtT45kjS7VSeF
vCyKfnwqdPTGVBadFBaxkVhVbGQyZFxwab0zonUjvM1YlnMlBXSdhU3GrS4+lUsb3NJgIKseuw2J
UYG1r4PbdxkKztpftClcU9H+fsW/G4LkRXyCo5AFJcJ9hsuv+R1YihjaGPt4+XHjqK6pNt84qo+g
gzW4S5o4byHRssttlJceb69N1iP0/5gw+v/fhxuy2ARMnm95rit3W3a7vNtJDS+yFynkV3MZzyi3
ReYE8XPcA41gTsQjSdHFkoqL5C9Gedb6UUYbjPQBDrUiNGY8RjwxpDaExgPRLz+7+1seJZdoi4WJ
NEqQC4AXWo5GaljKh8Iq5g+Fz2WJPHv+UPhcFKeYDwXY7/CPFwAzB4YP9g+lBmfwgP6RwQM9V3Tg
tPdw1n2pwQmMIYrFesTLCA230YIOHwTvOTfUKMPcEJIBUK4G6RP3RRErKJcDtQvSLlWTua/MfW3u
NzwH2LZo6tGE7oMkpVsinWjc4NPV25D1DM3Oh95WkmN3V053zXQ3VvdGdX9O7pJK8Hd04I/EsiC3
qO+KWjrwRX5IKRuRY8OuiE44vpIwM8PCDMl61uygmjGfOkoQ2oFAPE3Jeq6Bog9efd/+RpsIvgBS
ON3msHGgMX1YttPrFocqv41ruzV3uLY1BGzlYdkfDPvQXNYZMksKBFEMVXPmCUw3pIhokpAiIkhi
IUiC6QbNjcWkSia8OJ3pp0LuwWt6w6Mxsy+ZAjMeii9EqsCIJUC9xbq/McoDm39vS0Ogtg+ETWf9
gTkbMfEOPANiNz1lmYYejmGa7/j17aCHK2h9vdiwVKwjtty0lQg/RcCn0mCh8qnQRzNRPAYlAWJ1
rBfbHGXGedcv2bUi/aF8Lypvuic75dRs3THeLbro6fZCuXkisoqIntE3PUI2RyYxFJn04sHF1BgZ
1y5qMUCa5Ubp6hDVsdDVlRwZKdNqn+jDM6UHgclMBSoSVHbHyQ96etOblKY4rgKQGKjxn7ImQstI
oXZuopTiDMKrHpVgvoka0KOpicx5lYz1IeH71V3eUOkI3L2bBO7OMsgzazckTcF3J2mKlZkSNqU/
JOXO5mcHxQII5G6MDKHT0BupUKAv79PlPeR7NKijDbRwvo0GeSARBHSPvEfXi588aKyMFg5hovPu
8wUEf2QHXXYCqUFrBqQGVI31eqFGT5mQyzS1I6KWwjv9KMJzkACL1xx3nRad+sjRogxpHKKdb4YZ
0WY5VjjApcOiAFn8xKhdFCALEzsZljhtAS7NHYq1+TI4H9df3QLMXcm5Z0ldTT7gGfUZ6jGc8Qua
qFdsEgGW9kILSk6lejgW4PE2D8yPjTlxZ47boa+g4nYowAG2gZilwwFhfsAgAvnFCkaGQcBOOPOy
bfzu/d3iEf2YdRPxGILL4zt3C9kelvD98VbB989Ggfufxg++/0pD0upT3KZhZZDl0TP1HgNrXth7
sH8utoUuDHtl1rlC7aCPWPt2R7re1qx2ZSc1S2EKHbPvpGYhaA46Jrs7dMwzEcN4Qnn/TB4aGQan
FTYM4Uv15FrOVoESjenzagPCq0fa/HK8PXRstB1MD1//dsFjbwvweASWTAQOWzlOYA4RteTyKZIN
dWXagRTYDUvC2vdZetCmQ5Ucbqs7tjfo90yiODuymDhyfFS+qtW4YWGqwvWBb4eAPixhdMkJplqF
PJqBfV2P2kHXiK87WNeDfT3UvBhPe4fbmhzjy85Nd3AoVGoerwe3ZKOOrYSDwhkDnbtGYbrtvm1b
35llLuyI6qTKMRWvVdWEuh1meYTXCj0pIwZU2hZabd76qZ+eKfDuusv69Buvhsi2l3FixRcyOS4f
xAq6lTSPnHRLq9KkQ4mEzIrNW/wADYndCXFkij5fNJg6IbNoHG5y4KRzueJ0Rx6R44G2R6ZFJ2T5
o4oeUY2aGaTqkOQUVKNfHP3LT5Q29D14q14gzLt7AzI8nXENqGEfnQ9oa6D7sZDXIIxiFT9PP9l3
WeyV/916+YHIUeZBaUjbnFNws5DQhc8JCHpLGuVKW6N+0XlrYai9DJSDiWgr1CqQDUIM2GCU65Bu
hDxQnbTkprdqXGu7LFwkkW6ARwyl50mDgx5ZD9DBT/4gUx5vdOqE1cyDRFQD2yfEZprDl18GJmk3
LPZA+BRBYmq2ZrPtzrtzhxonPjMJpo7BSFRuBhxF42bin9FxYyOyNkcyLrinrE3GnAXaKTByOLrh
mTPYMrC2kB8S0OaMjsnaXBGbZF7v7Z+ieCDrGf4NmZ4PaFwWbw0yIuj1pNjbNPLR0ODODSZwZgzV
oMW3ITDpE9OkW3DaI3Kr3kcH4c4JdTGB2AGreT9ygp8nKMUpMlZQYP73+IdNOeG1NIQXKlvEimFe
hIULWiMAMQPdHOAbGAC1FOmN0wsCABQTsHg5tdAb4RE0f/MF7QMgXjJfwSqcIENZwcSWpAVq6g9f
mMAgNfV3lvjXri4jSMHQrh5ISALLAOjkLB48/ddm/HV+0tjDkm057E7V7vTHCffF09jvjH63ava6
sS+Y62aYtvqOanmHcgD53FLc7ic2JNSYfqltdRzrpKGnB7c+aPohvx5wzNTXQ3M9EOzEnXLypoYd
V4i0LNht09Nge3CUYNLCUbLA0p5J+iWGab2gInDXf+j0uuvmLfXzQhiglDwM+yl5qHduNxmBodMu
GJ+e6DtvCnB8UhcwKmNhtaQwQhhAoHoJ34jzD05em//rhvRyFmPkq4+9e5zh57y7wIdIqQ/Fgukq
zCIGrFTHDPgtyHZIf90PmJXisi5BkJGzkW5MprGZbHCMW9jjGLewx2EcZeFIYY9j3oJ3lPLvZHsE
alpXWZzuTII2tYOrHZaYnfmYrH1v7Qt351x2SUpQ/LYh7uoUgz8VUKWn3HgQjdsZZ2zboTVDx8AZ
I6QAZ1zgRljGEI2PNchZNgj0eWjJwfGiJYfFK1ry+eg2Pr+3lMvFPYcset3JHNOynGnlKOg5ZXF0
syAa0/65bB8omgmjRcaMHbl6RVe9wJFADsX8Rj7W4UPhJ9ddMWwzMKn09NguqvWcnkzwEEQRySI6
Ey6kbzjqoUyaXc5I+x529Pk7L+LGvFsjIzwTGiIDpcJfi2aPdKLqmXZyh/lNi9mdsErRMzdjxHya
7Dx88+mF6QDKPwYETAdwqXBi94T8CZqSdHQ6W718Rx2xzTyigq7KjuIn/xxUKPba5Z02bFxkjwxP
YJkdg9UQaEOALJpneHE454fR+hC8pNnuyxCk8IC3cHzEKcDqZ7ULvgAldcF3BsQcqQu+gMVSAseo
sQfWvyPqJXgbYgY6LuMbSTrj1p39QC04AegVMCwcmYFlcAV4wwxbGLRLzUMqh5C/R40MwAGo/ndU
kBboyRsHRKbqf/m46L3zyXP6YcZAu51P6ARM2JsogF7w9zN/4Pfg46jfPjI8i8tXPQsY8wCSB46T
XjZo6+3LI0nqzob5y/GVYxaZ8+qMxcgHkaDBInS5XrNvyqbp+EQ/XX7JiGIlmYRM/zg+p+/MrsYx
ghbEVs7pJ31a8Lkvtr9gQoCaV8pgJMLYfmCTEXODbvi+eW+QudCgdtYFffRs45aybuv8LmHLJ7oH
RriHwefCrHoVtk2UoGqR7h0uVrl+nMTav0iRk5+oOFdgeuWYzhuGk7pGkYjajhYPjWs/JYTGiLjh
GMMgjybPCqVjjwfqU/jGK2BXR9w/k+nJiNP0HtgstLgmpxQb3dGjFDjbkSoiro0UEeNyJh4gFiKp
84HUeGSbeXlQOeQWAY8HrhHvwUUgENw5BmmJlxoqD1EA8DZoadLYdGhYy8CExRH2wUbQ2ArcSsZf
8FWXpI75+TMu/jsLiTf+hFtH4ipNuHWG1eeXMgEk7A+6eK8sjvindef4xcrrthj+z+kGbwBn0/8e
SldHOZTeAsShyXY877geJ0pzwjeRTIlfgRwePocpAf3Emx+aLp/WBHoX2wanCeBLYAja/Ml5U50z
JJs8kszFhxe2A9jIx2p7Q1OVRAy1zhqfqUhIaXNHiqU8jL+4JuqP4i+9+MYf5nZvkh15QuqdhwvU
OdGSDZ1XsNcirIVzvuZMVZqRzo9WeGxIUCy41VGDQmaCBFw+c8jS9g/sRAW1ziXktEWePUUgQg8e
AUgJ6DJ5TtoVcxQhBPM3Y3HgBxIstzMDQag7s8wdpbsCMSc/03eO9/a8sIe0nEeQifCyAFtnbQoK
W0BxGwNQjp8j/V+AwYFcRdgRgbf7qdg7xn4FEMPcm/XhjIM0O2RiKF1jYKsRJm6djucoNvTYQtnd
xAvaOXx1owZcW6BlNLPFZmFcdst0t7xxbiLAIE4WsX6KC/rcuK4R1gzR4hIXdtzlJEvC2jX+TS6j
XI/omvwEjmmzrDfmvBZ4xGGkGxv4uwYSbpxFCLbvHdcblviOY4ctd9o20zY/ibcNR/XymWnHNli+
Wj0xSHfm8+XxHfkxg9yhCCF9Ms5tOM/Ms1x2n0yTywPyS1VlfOr6XJWhOzDfGP8t3pY/GJOzd3Ov
TGJqG6VW48gIrYKai1v3/AuPDbkXjEKZnnN25EgmOR9DsHwkCOCZepwL1T9c/uq/uTY43pR1R7vK
5cnJVDyhbfduK+96RZxCPFJ0QTVxjQ3YRW5sgS8C0H7c1tBC263ZbntjqzP1Q7cnF8VaEhAqG4Z6
PXXeOyYElLgMhD9MCLPoGl7HyX/gqxN3VObbL+JZj2P7Fk8v9S4hXl7jzRU3hY/H4qJ5DxP+bTpR
CY803DoVaDY9nhqcaOHpl0PaGKAs2i9ATzC+Z2KkZmGkVuAq1UXWMGnTXJ4XjWS6yKwvJ0KO+2Bm
DQBZJW78Z/5CK2POh1GNI+X1pwu3SsXrnw5B0kteAo0jThcMHd3n7XBAWh39HJFthtfVJhqhNV+C
lIw7M3CvYnizrhh5QyiZLAxvLUVVFSGfvv6kxTAYu9aQyBhiARFoEQuIQAvS20P0joynB7WF5nte
ZhpVBH3zz7OMp59lPA0QM95DeA59ZFt4utBssShReJTL18J85qxhITLuYsoOt/GeHrilcEd1qzWl
MRHvmRiCcaDjCab93g0B06sVrd7HFNAfohTHR1fJXJFs6K946AtTQUJ6FsTeyEiRYx4CswvAAnrV
NAYB6uNuJi4Sslff+8M8f2lNCMUxpEgbnzXaUfNj7JS2IfJmpmZMnoDsM28FXHbz+79oORGboeUk
lG4fUmzT4RwlCXrlSAY0c04VA00DEfv9cfbeZ8iG+o+Fugvv/TSTlYZPFCRwJaRdysAyvfcWMdM4
F7RDox067SAteYt0nYN+PRytvZYx19yvnJ0FaPWy0wgPKjnHE13gG2vn6TIPpK+0hWdgsrJKKi8k
EApQFLgg6QaxMEKmMBObLWN3UgSIPmCaTBoeTDZzIdHVDexmn64ncUcNdQJy2P1lhvWSdtRoAusd
NRm6f8F6aWosSYNkX/RpoqM/G4xwAlVhhNdK2ufS2vZBmhNfQQN9+cT4mJgiCE2VX7CBMSxbcZtu
0o1bhIi0HQ65EHVod6yZDw0eM9fVNcynMCUBiREUzBViBGhBXT7CziHrKqJu3WP88gv6Hukwf1M3
gPH29S35ri5u+FtQ3AQ/2lVs1MEqC0beXaXn8lL1rfPevO7GfJdV/F1jp5Hss44TGtGR9KY1nSdb
cuO/tOAXeuTDd0aRILuZRiINJU/G5LyVrutfxj1GGHQjWC8A7FhCDAcXzoIVrrKr9Bd7PRAKQBJ1
twHzlmMDQevI3toI5I25Jlxilhpq0sGBx5b4JGIBiyUXghl9T8Uwvt2ISLO59URhD8M4t2RuSEnU
lv8m4t+Wu6nZ18b+hNykPjTJoU8o90DSPhK/CCz82AgsHHE5sPBC5uwm7OWYJhZUUkZozM+O14Nu
7m/ZwTb3l27vHvcJlD5n1152QBXMTyQpYZ8QdP7Q3SHf/GVaSSbthShIelStj9pQcR/IA1HcB6aP
cB8QnC+Xgn7A5sGC+8BiejhQC/WS6dSS1maIe4mFe4lYJ9xLx7M3knMP6y2+oBHq0YhFRR9nvWRb
LaAq01um85LKD0cgMbxUlUTKqMqGVIHT8RIacxKp7XoV4w7y2qL/YevOlttIsi0NPxHMMCNwCwQi
MJIiNWRKN7AUJWGe53j6/jxC4lGfbisvVWZpIgGE+/a91/pX9hl0+LAfnHPgA/cbXHjEANeiLxmV
zyPuN7jwqOQp5FLsLp7J4ebzMHLrG0GR2TRzE1DeFG9cJ1P6EKIqI6P0UBq1pHSragVxnUZOnsM/
RjP2VIWr0v9PsiKu12obHKiOj3jUGNg9iZL42jkwaNsVTIKf/6HvIqK7f111fsycb5ANraT69EWL
ZrCd9s+X/t0G5p7tWthzKiuLFU7qpcerqwGjKhVPZTD6EaopnVR7R24hUkopq5zTxRXhS2Ow9ETC
SFyS9jYR5NR/5AZffmB/y/ES6uuRCjxqd2nLiCiRR2eLf45vXv3P+zfVVzjh3x762Z91jua5sjDK
xYXNoP3iHXBxK9fH25zkMD+M2puheWAL03ZKNTQ2/eDr9i6tWjLJ+t6g035wz+2JjV3X/jqjXw1R
p/KBisvaHcQ9JzeYiza1wvM4b0PRdR7nrWXu0iFpqiTobFBWlYpt4vi4BlsTs6ab2t/i06JtnX14
iV6z/JcUzicBaYJFnGwc0FWYThDPW9BSacq9z6Xlo7d+fHkxpD7qIVWSl5m9iKbwU1waF9Fq80rS
ILoW6df87QGufdr17s/7ePtGGWdlsofwGdoc/+pKk9YusFfz298cXAZO17TM0VIJHk7XtAc0MzWx
Pi4x6ax30BZpdI7wVyeUkXBLa/gHjThdD104XY+TuUZYSzg2xCzNXV2ifO1lT5xtMGE15r3Httei
UVXcsFaixFTjtlLGWJy78geAEeybWXClv9r0a9N0fWNpScANR5JpJ9/nLK2z5FSWnNLZEC3LLUiy
aXKjbuqQ35wW/Rvl+L2/mg8O3kupwLjD82Gt3r/80j301dfyVRco8x8CQpuf4elUSXXlb8vBdde5
y4rsRuY+UXpY9Vvgjau+Oc1kCacyPiGXHoJdOkO42z+d+Ec4z/w0TsUVtmL/Y1uNq9nzfP/cfqOV
GzZ4N6+db14QL4sXZCPJ8dzbZT1MiuM5LK/J+wviNVn/mDq7d5zPaSVLapkMuJ6g7j5gUXXtapYe
XstSUK9ps4nYmDzOydJj6Z1HQburtXvtJY9R55bevt3L8ZQYskxyEa4BxxImmoyAsMq3npuAJA43
AdcAi+uJ4Ijf+iz0ztgvMPuD5ojrmuZoLVHmEGRHwXUtV4Zyh2rCINBVSrqgkzeu6dIRSHaPMnwu
YrWE4yW+lh1afG74XsGDnNJK5/CrwEvc5Bz96p+vfUCS+/XUrXx1m7Pc5ool/9fSgT5CXNj3Rb+x
G5m5/KBIZotTjLfxTJcBgyB6YA01zTv4tEAKb4S0VupMga3u+3J8bt0dpabK25U0u4ikTW1R6sHJ
ni0jESZ8vpuQmczjyoXpUHnpytA3Ilwsxe8FynPZWg0tdwcfkXqV9EtexB8qxnTenVAfQpDMQO30
LWptqS4GjkY5CSc4fueR9HIwPw14rhvZk08LK/hm27vOe/d8HXRBafTJuKPYqvlntf20Y/SuDXqP
o1/6gNPOtNzfc16cXa3T49QwOE6EK3TM/EQ6N4x/0QMTk5LO8/qHj4/l32ubZPm12ltTFnFRQkHh
t+Q7co510Wmz+VuFQrNRCw1zrf38QlI5/s5ZNASj9DUEu2zSGseBX+Eans48O8u+VTlizvUfWf9K
O9Hq+9a9Oi2Mn6WMz8Hy5EDv3nyvPDSTjfZnK26/nU6JPG3y5Cm1BADB07H8BAXZLk3a6oQMTq5z
rY+v63GJ6yAbna/D43Rw559NG+1+GWKPVLG7v3SS5eW3orvGhprFy58w4nr2oBXhhnaOf6ygwwHu
65ykscyaD7djz6qHfMzGTy3l/TU+fDqgCYrL4V/5IX64te6UpJF2VckhYnMzJJPI1oNGJdiVJImY
333bvJE1SMNFiin3wrr36kbnNtwXKgUaDhWzRaugYibgeNcqBLmCps4+1oW2zpPzpJhH8Yfed12f
iCaDYnDJk1aQRZ3GWZfcRmQCuc08T9YSmUBrI1lLZMIm19o8vNkfqG0Ea0UwAl4iZC386C67hs5y
dA4Kmdai35gPKGSyxfARwcwarI23h/GxPV5sJ2cNS8L88DVtv3Fo/kQqOedrOo2jfL0nvUGSSnqD
JCUMgCSlDZjNqSxMLdTj48PDLWMs5E1qiJC3aDpqeZDn8wDrmF9Vjqjyt377B2CHJk5w9XrLBjPx
SsKFpsHW+/vBz7O/BX9b2jTNz6N4xUwPeHPBnIhNaNu13oo4GULqGCa0/AaLL+I/4SzPUbqqpMWG
szJkF0gBwd/d25V56c/DazTQAlgRgGoEuK6QMUxvEJa/2aQ+kNN9QF4UH8jVYqIXM72Mm4aR+/Bp
3E/ZTLsudPiO5SSaJRWF9B8y3EHcqhSKBRoSAHG/3dZxu9H50TeZTRf49TAtM/EgYul3r5fB47X6
+j/kVSbtR+wJrb5qIJixtS5hxtYMeVeD+pzxNC0qAO1aFcBOoKudPKTWMN9ETOWEOrURvzPCbCFy
AttB2qG/ANuZLhKwHaQdeEDrzIS1D+uhizbQzORDJvPg5af00ACh8bDsuUEXz3+cJ74wIhfec9d0
z5VJ4t8mZF984PTrx2HS2dUbXUTVii5cegXtYQGoJLrRakL7j273LEjjq696Bywia63U5qR9nfgs
zRKBs1A/GgiBFg+xfxrRpyt+T6cAms8YvnxDj2W3+gdkqzWuyNyZL5hFDCv3+HQKcjO5LqcFWl1I
d4nqYck9tNwpLG39re5TK+DkNsCC65jO9dLu8JrKsyuNl7PJvBxiqCu7JyKeXfZUxFDXdyGGOqL8
i29eJbuw0qRL5ro8MU0PV/dhvfTbfnhjIlSmh/QmEtXTQscgiTAE0RTTBdZ3KlWwtU5ptest/HZj
9++Hf10BGRt9OYyNdQaTAAQnW6KPzl7MrOpx1vzEEMnOyBPZBKrScDgI7UL6HDZ0ISpfSuYUgBg0
0LMJEehOUROFaAqJg2chTyGmpTRp0vAr6ZmCApq6/cL+/UfChO+8rn7aUTPynmr6dyhGuzsz2iOV
rPTKdXmCXEE2d10OiKSy5aApD/0Y4BXIFQspxrgmq0Gwk1qXU8CV7j7tyWnxnDsAR16u9XC9ph8N
kAvxgUSY9u2gj3WfLWl76wPl99nZOabTpY99PJMmU+ru/lxqpeesf1UNoHIB130TvscHsZcm/Gdt
5c7eZbgczzioc9a5222BO4csxQxB/2S68ippAHm53rswpbwL47ss4NYaMVowlhaMVX/Lrv/t+Wr3
Tzf2mvuI26qgWbP7ApRqwgjrpHWQ+vI34fLS6F23wRSIcClUMtsGR6DQe+Y+BI8aqEct6xqUEnXY
y+m/KCZRvlvrvpjnCBNxlxJ/FcjORrvXpXXQx6PcWfd2asH1oMqimR9S5e0nAYrtLEThuPmc54Ps
PgDzPIvtyIal1Wh2GcmFot2p7cdceTAUs2y8XsULUa2wvKP1ajRfjUrLUXs5iprD2nLU0h1dwLzJ
F+dqz509usFad2RGha3H822Z9Vke8TBqcgzp+lZl4G27LpcnM5UNq1//9hiUmgMFpzKDaHMmVLU7
PQwp0woh8YMBJBs3N5P6ZnK/TR7NCTTDhmUmOAPZAq0HD8hHQsNL7g0UO2hpKvrKVo20dg9Ln5rY
N4cnXO1iuR2UF9SG1f7Rws/u1qBuj6P7YiRcuZj6uPs6bdxLq+vevdLJ2PCWv8dbjYNWfVAqrEmC
Wwy0ex3FAXtWsxLIP9F21Ezvb1B31ukWV948rGSkh4nKaPeluSP4e3J7uGdPq+lTxtSw6N60WP6U
g7ttTy2oPsKn9zWWbPrhcnnRkTYIdLPc9qvi5wT5clug/mkktQKp2xXQtCR7AEW+KpV99dbtZauZ
YfqijnNUtmq/xUz0TKx51ReJ2Y5KRZyj8hr9PipLH8nYVLxFw7y6GjZXw+t5uCFDSpfqtOnzYf/h
Kr9t/6E2fW7uPyzKz5vycyZrnCZ2/3w4PJ0OT+vT5LSYLK7jQ7tb5VBnihpc2yRo/f2lN790a/qv
GjiHEE1tzY9x9lZP6/KGtz5jYX6yaxIkjw8wu7Xx7Twu5icbzrXa+DSfLC7jzWVcm8cPGjhskGFU
6o3m5sJweNlJNzhaDsi/tCgwtIrppdGl0aBVO8RTagKWaxbKHI5XmfUuAolOvfMpiPi8wHOAi8FV
AZsNomwwxReKBrP18B4NFAyb9dD17rAeXtZy4JIbM6cp8y2OyVI2ZA5rhuaksOFlOxT311D4Pm2a
Hb9smwMKzxiFtXGpNp7Xx7O2ibLWpLlIemgmp2ZSXP5WQSsbV1X53bXOtZ6DnVyPmBBRvPx/JuGg
5pE8Ck2aUHqXPlYOnftEuNWNhC8n8Am3AuETblWVhrpKRfI8joF0KtyS5v7+CHlv8sVW3TX8Se6U
C/I8aOQBgV4zsOT6mmA+hY+8xfHr5Z3tM3VtiJtCqDnexFvsxtvduDodrZzOp9FVJjW9XsVeZoTv
HreaCDZfTGkedXqGvJCiT/V78j6F3evXEtDAoOoYhvOHaViG84djGM5XBLvAMoM5bdISbS62RWA3
VJO1BuxuLeIn4YU8rskkghcSbosXciE2MF8tpoZSLz54O06JC4fbRpTWf7l0uW65dbhxlbx1Os2x
taIzv8c1JCgAqHu8FuKVLyFom23sAoUU7A5lIQUvaB9Am408c1LwHPdN28so0XjqlTvRtnFK54d+
aS+nsr/H/pl1T9NGJ/tYjBlbAmNaYR2hTTg+8WObm65rRvWsyRh28AqX1KLfxkiLOvthPeKz4Hnr
v3cWH3kQ4YxSVTe5Q0xGSQYl+44g5KnY0WKi3NT7yIn4TEI0a/2oFrSXLJAAdkbUhXKsSCYqhLZ0
bLacTWPiOr1ujU/3cbFDuklrGS6+m99V9p1RX+lm/7HsP5YWFL2ApIDTkBS/d3uRNrINzacVhAKE
BqFXpXMKd/p/yVJtALLprWIPyN7E3rL6ZdWQo7gmf2uCo2qMMglruzl8KO8IJFr34ULUh/SKxrlf
DbDjSUZFJQDDV/2eELTdJSRvYaqep/Sg4xehvK0ckG+boPgqf3P/n7BaanHW70EZQlZQEeNxT9xw
59WfLN9RmZ+NLzVccU9Z/9gKt9wL5PVx8FgOGsfB33f706GrAbTeuJgM4dzsDYhuJrtrKR764Jsu
XLFUwf1oPxsBUU/bI/fkbpYPT33Bivpji587ZAoV+owivKjyY2aimn14vLoD6axufe+fs4/XQ2zd
mbANrbh9mrH5JyCb92jXKR6dev13pFXx6FwenWXt5/96ZHQoPDKWTQtydUOwxfCCJLHpnojEEqu2
6+wH1V/OJGvGwIEKIdoDvAD/LH9iPDQel6XBY/64LLYuaeFxKZ6YrB6emEr99xPjodmJvAnZeeGJ
8eN05okhoG0IEu037/269I3FEGl1H7mejQ75KDpyH26Pt242m8nFBWEoO0WD64AFRA8R2la31Z/O
1aG3uv2GBS5W2lPmOXcKTWeERjlsKeZUP7p6vvi0O+v71P2tczfTPgQLGuLxMUr2jMpUG6Sd4l/n
yY7WknNVLXrrpq9lZXzv8XUlFUoQmWZScM9ZONv3Y3DPFa4yoxxznL9GOZXVdFzZdx8nl/Th0UHX
GElXKhR3ewKIoJ9dV4dbPaMSyvLoUEKnGd6EZw5IgNuqiV+A6aSz8ggsgInaJq5/ACmMSmlb7qEW
PtBZzidczpOywArHbI9+1zTrCtfTuZbTIom+9AhG2YLCDCgQ3T4ePre0uqnJ5tKWhveck8jpVodI
RC7+iVHbWnY3ab3U4Q5ttDqvmiFMfcP6fXiii2W+AvqSqt7fMgLkHr4aheUlvHo8fAjRm1aP0riZ
m1r5WoUVrtvx6WtynCN/JK0s2Z2TFifLLNk3e5tyT6Gwcy/kKumA8S7vyVyf7kQIFJjru0Wfz3Ld
6M+0M5xcd5fi4R5z/SB4zKxqR7oYPxpPjSxef7zGzI1lJ9zofA8oxuw+cmbPWqMq+MJ91PIakzr2
yjBwr9+kndigLaHX/RHhED2My2TgKhKqZOtuU5xiK7mSKUhzaPc0NkJi9h8qKiWNVW/HZ+oHWUfX
zUhbQ5FmRF3ijd0mLRrrcu92D7KY+7NhTGl8FjO6JIq4QTo2Pml9FA3P4mlXyJE8UFshVTTwuRqI
+8xdfdnR+APgAwR3TPoAp/NWjmW+9O5f/RmFfIiCiNLgdgwYx+zjloOXOuGPvjeMbshNHdcg4Rqs
eRha9nEUz5Yf9ViCqZ7OirvE/aKe2BzpnagsjsmxlJyJ74QllJ3znTb8eanSESCiINlUQk2y0T8/
9tvgqW0d0eilKQf4d3P3PZZOZ1enx19fTI6KutX+RqJ7EQk7CxVBe06M+asyB7n+ScOnUvB/UjXN
66FMIAOj9jjW32x6BPcKowcx3f8lubftKfYobe5EixJ8ksbbjW9tOV7KHl2NW0ZKQO+Zu8eocR/V
dyPo6LYHbxtasyVmwFKvmq/Cd5Hl1ouH29s5+C70Kae/aCQ3HEpKQ32l/klMYi3d1dLpLk38wRHZ
GqegEk+CUTUF+Cxd0vk1XV7T2S6dz9N1vjKomX626dbaA+kE60/zD81dXJXhpsFTSR5RMruG5Zg7
m+BonIerQJ4Q4yqwvgd7BNXT6h8KxLuYgxSAnBnUkweyW8gxd/q+vZDng6BICnU1GO1u2fjF2S9G
u92QW79xAXwKXfKoFsiAKATowQ1hOanEe0ItbN6LU98E280cpcYEsBa3y+Ftoa70zhB5a+FRa+q9
07u0bmmzd/16br96izdk4of+ajFY/Kp9CDOpGPzBKgSJNNvmjGR51zLA4XfiPLogc8Hz14si42cd
YOEPGbou9lMn6K+wRTUrLv68mugQ8Q81TMq1ziIyp6CJ9/oVL54Cweu3DC9MoCwMt9fA6NUwop+s
5OJADbbGp8r2c/4FFNJwDTq7gXKN/LFNB+kzhsq2jpvf5tOhz91apyS3e1yOQVk31YTEmWwInkpL
Jd1hG7IM0fj6VhQ7m3zatrOZkx9XgiLSNbE9+/2v/ENW28yNiTTXR87nYeZW6CNPa4qEz34sbhmU
724ZVmOdzF6XP115XcaLK6/vE9k9WFmG16sMzo7Om3ecPdxngG3LmPGf+c/DKTRmz2bK01FpEURL
px1JxbB9GRzyua+ISaVdsWuBDN+p0HM9P/v1rrcXxfqp2GDUJmqSW6risyc2GfzuyaEuCy+l10SC
sL3Zkoga/fLid9iVbEm1s99XF1z95nH3h+7/xUORKyW0UslGodr4hKiCGjGMXCP3yU4Lc59sbkm3
2Wl7gfNcGeL0u05vJaDPOGt68mVmadWDHfooo9N9VGuOYMq00LOu/pL0FhgcoioBLntamNX46igA
kuvVXthlEAJvvXO1d8zXJeox4HPfW9z3u3wZhl35PRSXztV/SqwUuhxRcOFPc1N7BQNDzVbp3TH2
9z3BjVFNjNzHNoWIx5EzQyyUn5X66T2hvcwXl47FomOtwic4Xn7fUb/KVbiEnmaXkgQ54VTrNBe9
9n+FzVtDi81b3jSb95GtGVUUh8gu9yfOpuWGj337kNLmh7PLfiWNonTqyg+e306zVb/iCrnqN+zY
q/6pnWJC3fxowWrM/kUJW/wAm4WLm83TbTOxDBtK6sQsWJW3pGRsiM1gVV5cAryKel9SuKdYMaKn
eU7K0wQO9R0Dtmv027fevDPEXzd0lA5JKDWoLYfypFcoN8sxGNqY/2i7GBQ/QUSltnp0D/U3gdPl
czBoavEVadME+jyaF5On3KOp/ViDqj8OqE90IHEOS+uPRFFLCu9KEEWdZTLNJ7X5pDWfZJeAprv/
57uhiWrVhu/Tnlx+cvnBWsB2XdURc/3LrQVHssNmcBc8wBsoLPUSD72W78eMfduZbl78GD6jy/Ax
zSRMQ0nmUe8X6Pq2cNFku4KB59YIa+5OTgCoPKXalP1BknTrHyg6IDjoPkpEaZKcfwPPtrT9DGTH
XTca7Q9J8xY8+FWOfiYvsqPOjrxhPtBLa666BK6rLpnD9S5mfLiIuJcG1aqD77l1eaotWQCfNpfn
Zv2pLja1/jS/PJWXT4gXG/FAYuEnTTEymaJtLKiToikqj24OCpU7jGgr65QX6WMhlwH0L9k4he/J
lj8OIaIcIBFFPlBpEZBVx94//5xuo7FP5HTdcXMWtlOrh6Qdl4AiaedEZ5xfnu/yhlTN9+6VNo7b
2DRH0yNPaxPV1uA2zFd0EdAacJ43RmPrp7Jw1S1zN8IQfNT24SMwxNb46pttl67Jo5q0nQNOjHbg
eq69DWYe7eTONlVNVn5W1e98rQbV2NYv8Ft27sth0XeVkYDczfQxWz2ywM21d8oDNoVw1n+ctyZ0
tw73nMp7PQ9kcOHY1RpXUo9vrnTQCkowJM8brIDempXn4+GcColcRKnkZyFK8iGXy8HhOICyXkRA
tIPoedx4Oeox54rEJgFMDjlBODmT9JDHG6BuQh4KvSjjCb1o9qulbe58cEFo/E9ymVAly01BrhII
ncYzDp0V+X3zXvvXtMM/fuQFP/9+lPf50zwvh6eZf/C26F1YbCKRtfHBlVMA8k9Z3R8NOC3TTeWZ
G5xnbBE82l0kOIPPqZjZezBsm30yaRfr3UFq9mk8Zfz5dyiuJrRI3Ey0gqDDn2X4Un3vngQrWi1C
LUOp7hYZEjCUpvQcMIB7NFcTSGSgnU5Af38LS4sDGWiZP0I76K5ZcJbeZ/1FI2Uuze6BEdcSD6qn
G4xxpDUu13Q2m32vKmG3HfhM6G7VJ2dbmNJtA99NqypcuU95/a0KP8g+BRTiyjfX/auVQY9UtDOd
69mbj5PhgMbvcvzf/shl2L2+SmXnEkWgbKX6OtVG/0Emthhm2fAQmYGM0DOun8lri7Z3OxqXm5MD
818gpTNkF5Yerh6pDeauZnTW7NCbOnj+uLELdQTh2h0MiJ/kOpPW0+1vnsvHtPFIRR3R60JvAHE0
G6nXThe9nIOVvHbburaeQa5ISYu9m0UXJ61OZUGzP9hMKcfCLP0u5aGYqOf+oN3307I03n0ny/9/
q3wlvnuGKt9S4rvUWHl3ulKeIxIT7PKEUutaXFMewbeHyrsVgyzNoyB1Blkide59nZUmq9LEXCUC
kgqk1afFpgtzB2xI+EvyWywxQHJ+/RkFqMmfUfwBBaiJVtqSztZERzTey+XS7+lsKE2rr8erV/vH
46T/FN/I/xbxcI9/as/ryCTdOPtQIcgrTmE1ZFKeklJJB5ngogfOiObY5AFjQDybzoQIdZ45t4Uj
/qvp3wDlPeJj+Q9eor0LMIBb9rScPoEBHKdPJQhHfbORnOXLRUvAMAyDIqr36AtnKQqFBelpxGSh
UBSBqdU/FApf2fLUISrUX1mNs9boSOZLNdIhi691i6GeiHpDvUuM6LpthoC7+nKM/CIj8KFZ7TI2
Ovv7G6MTKN1pXK2OQ2prZzVQPuCDdfkLo2O/khHv9CvS6luiZgeLT/Ygws8V1IQUr6hv1ncu94+r
wSnqi3SsYEYBEP7/K4hZs/e+7cBW2HaY/yqVvvrBMZCPsqCM3mw+xBrENyJnCgtgiToJXqptO04O
1i0Rs+LULbeT/V1n+17v6IlqiFZu/ezmxhzitTREpSfZKxZ0Ybu+fWu8FDzF7lk2K+qjiGmOSKk6
avoL6+Wf5AlcLce103g7m+xnkwMV2HTi3TtFg+svW7FI5uB1ww72juhgpXOsMoOnvJ/kNkP7ApK4
GIH2HHNuTwUIy0Wnc9agDSFuF46Wc8y1EShJiEAFFOjM+Njq3L6CWDCF3j40F/FKhsO+c7/3Ul2m
414eXRAMazEdidZybTtslkXhTtsOm0VtPjvGj7ca7C+5XLqthGqwGilAvDlhTZ87nZw4fWLAmIXI
3/LhN0SshboNQzRjI1r38IRwlgjpc+F6aTOKFuPziRxiEu0n592T2fjMYHz3vMye95jS02fIrTWk
jVHR9Hn6RqCW7AYL48xOi3kvBhLOI6AXTdHnWksVjjdk+Fr/nC+R56+veIrWwynLw64oTrlYYwKT
XWjc2RZ/Lsl9svCzVpWjSaq5fFsCkp3mT/fIQ2VEwfYrz6/c1btTQc9eS1Oci6cK6fK/94UZce/y
Ze69WKtRQyfU8KCYHzTyfmhbfuif8cHFt5OvB+3SJqnrC+icNnqGTzVQ1kZoB1SBrDXmsGtsQ7Yz
AAZpGf3tNH3s0to1aPdaHoXOnP+XP+kL+ci5lgPFbDZXrex404xXfKlylYhvdTpUErb7tsO7wwcL
MLxPrGk1iZSVBjvKmHayQxSDTq6dO+W81rlVE2vbTk5GJXm5QyBvqXUs8ni1jkW+F5KNOtl24KU/
mfRc+61tH8eqJlm+Rk+2726/ezmD2jx/Ob2iHMtezkoZN6vSoXEPAnv6PoEukUMFvBXltdnNOtsP
6+uwvDEaVQd2m9CjX80MwDw3l5+XVkfEfbh147G6de842hb/3PJuldyR20swt7V7R/eZQ7ItBUf2
FeC8HBzZUN84Td3lMcAxS6yGLD2VAMdE3Fhr85SGrsj/infIDvG+EjdZP2kFVE16aP7jj40wrO7E
yPXksEn9uazo2yg9H/s71Virv231zf6K8V97rUl1ljH7c/NP0blqffK/+iFaHPQ8p+aLxuBD5t0+
1algd9M2K4zk2mb+hpPICX/J26k34lKa54G68BOPKbZzcsPPFHuqC99IjnmcbvSynuunpA+XtXP4
Rlz9p7ni1o+0trsOLTd3X+hlamHpZe5X411nUl/1byQXp5Ajcz6J/QlrBZgNb95t/1uVd0tvmy9S
00MU097+Lb89Owv5qfN1M5IUddEO5fkuz8K85BV6Zq+ZdZ/vutp31NxQn7d9fFYIdvHpm33lJ61p
YTkjNOU6IzS1CE3rudC0tEhOVEaRMKuk4Z8PbIZOFjwan8pVqiafuRExcmjb5DV58SGtaXNek6Yu
mDGJXo6SvpuRFjUmrdcTU2xrvJ+O1tNRBjd307nrghDWP/1NtLuyNBHOdFrdNDlHndZ51DiPouro
tne+jdqP8W4/PjS7tEpmofI7Z4PSdmBc0DQr2A72i4SfMaS2yWvjKanyI03jbSbmJexP/2sTqn69
7AA0Zh2W/1abUpQeNGR0dn4ua/3FfVi2czsRm81xKes0ddZYCITTi+BoN17m36eLuEQkBJjhgI5v
RLFCuw22WULzecMhx/XNuJDKYdpwf13zY4pU0O0/cTQfAqtjv0mjcUhOeMRu0Y4LLPvLKlxFAtG8
22EJsaPbzkHzsheMOJTxwKM0WE2vDsJcP+N+TSPkck0jpGRw+js26lFaHBuaBxb4WYN16t/DqQ8p
rYMAsPiOlL4RrQzrNmybbSUwPeaL4Ho/rYPrvbEPKOnGJqCkK+sBS9r1+9zUlBJ7dFkizA87/rtb
8j7a8wECa60XF9PT8ml2nZRWkwvB1fS1zqiKx4vKS06FfkdKtnldnjsS7t3QLAkLM+aHRzxL05+4
/NwxNFP+VZflHJfYDmBYDXOhybBkZ/E5Z2jWvtFatQUBBN/WLAZqr5IpMJkwteSJDLwxfzdbFo9A
PRQ3ND2HuKHFJT1WCN3CKjU6zflr1HZnDvELpczgr3M8fMl+4QRYvGpRBwymsQpzn8d5eGZIvPAL
Bn4z0Jq+Fd2nltVtNdavmj3yfhXJA/iP7ydL8LrVnxKfqVfBwW+bRP1pwcepP9/jE4BSkLF+VDv6
MhAVCvv+QcfEOLPFOk0Vyq+Fa6Wg0zlR0BXWHeWcvGjBQ0VGN+mWvOhb1H8QKpUpYjqP+GyMtxnu
K4PSShh1f59DaB5TGWBpgfK6YMPjD95DsjCWwU72TlxfmWZ4robbBYXzcE6HWu9/NL/sqh7Xq/DX
qR6VjrBySPD17vzUAVhTdIsMfxrTY90BQfJVAZlRHdd703xtaQAa9O5huQgX8qt7qWe5CJ8ETaxd
MYo/q0ITkJfxv7W/Ck47b3gVhVAwnGFTeAkPC3hagJmnx6fiQvxAWcINOcX3a3Eh3g8Xb3N3P8R6
JaozvIgHLcVF8Ez90LMyRqRVzIWcJzUftp25BKZu6xG49je32c8aQwXZPngnK0SHHbcxZsl35jm/
pPifdvzrdIJoEYQTQnfoMV3J5j9P30ngTcM1e18Aq03yLQwYfnPjKZN8hOJDFKRZ9ctvaZa+u+EA
dRZQCneu4QD1d6C6nGJXXX7c7OMX802Nd5F1omArwajyDngA3NLUrQPYTvuUudXBetqHZ27Nvuzf
/F7D6ezZ98YIJdJBCtCgvBvUbjrRg+w2uDNY1WUiDeesNqsuODNQnEjk+nO1/vyoP08Xz82FHISn
Bip3F7CxdJmAK9MhtMujxxHDKyi1GjGp8lfBe3P6k8oIliJqDOuNodzMRe33IGNfSr/QA72H4gF9
Nb9BfaH+fi2ZmqKj1cPgpLA/ZfwU/DRNY41emNvpCSxzZrOeABfze0eAbjf7sX+jHjD2YFgqk5lM
QGVxCiqTB/n68X+ai+yWmIU+ErjMkIis3JUBkNGj3acm1wvQEai3njdvTSBY3jU13723qfX2ukea
3YeO1gFh4y2337YNHc3h0uoxbT3CdR5Z0yLmwc3czsNynYfZWhjQwzf97of4CGkp+vzoh0yf1mkj
KHh9VCYv5x3M0qR+HxsALFMDtV263vTr03SlYd1dE+fCY6rci6v3LveV7iuTayWkInsWH4gLxvuD
Egknf3aOogKrg6JiO27M/60sAmPw0u67zkVTI1QpAylFogDOXRwx3uXAY7JlOvRmNt5sJ/P7ZNaa
NHQnn4FNVqvn2uU5uzyDlqGDCjjZx7Or6KGnbeMJOg7VpF1/ohHW/9hdnlaXp9nlSUrTFpK7MXlA
KbQZT5adIw/VNUxmm/lk1ny2asCUw/zlh3lri1wk5DdvbfPzXojw9s1Uq5g3Eof8PW/kKHmIEUiE
phYjT7mpRp5E5kaeQlOrGJK/zkeuXIPykJuKwc0kAv7msrniQ/dLB9uov3c1jlRt/WvUb59CTHm7
nV7yjPIqfuQ13WSdLK6F24KM2uzcr7gw1nTmu9peTKQBDB9qX65R9UCJLyOvIHd6AOCV+drP0oMM
kFl6NwNQVIJXYgAhV87SyPcQX6v0vP0doy0QVzVdX9OLKeUuLVxIInKTfSz8RUXumS4+7n+LZXay
ChiOuqDkmVCUUw+86TE8METBoD0MROKs7WMYlJDGWsVMC/CDDN8gsDawdTDloEox5azKqeSLbokY
1YTp2ItLfTyPKGfund/mOg6+v3zmbNr2MArY/M609bdZ93rItN2i2dY1B3xeWVjDhY7Ahd2LWS2a
i0IekAWy4TCkUFwytJ2iLq/KrXvCTCKw4wPRiQBjJkqdG5Ao/YVkXt+kHKI/mdwZ/596JNMPLa0R
VV62f3Ef2e46vJGcdVLI1FBJiJvvSBMnsLPO+TrquD3ktwdibUVk2KiRr2pzSNFeuw9vTelZXYWi
5CwzJFoJTeZKjxewUBSQE/jQhk+sNmW+GRUxq+evQHdod267tc6Xxifi/Wn3pdjZLvV0fk+PN+gc
c1W7PP1T5BX2noWEguwmpCCpTqQHdxffPQCW3+wZwDsx9WSwsItfum5i8p1hRha/9vEhGiyoQLNn
NcK24/C9HSZE0KqbZdY9EFbky6jNqmsmrYeziyy8odjCCuVkW4CMtOausNQQt1dk7UlRnG9j7AJZ
e9s8aG8DHZYH7WmezU0Mr93GF/VLI1jUZfqKUbQOIWpGkGKRpVgwUzWlIQtDX7oV2s7Hbzn4yYDG
+LDJ1RCFZTRjLrO6JYtbMrsllWqS5csJbJWlXd+7cKa7zWROabSZtK6Tpk1yPaF2rLXG0/u4eR/X
p2FoujiFoaljZ6qzCaxzDpI4aowiNaGepya0Fj1S1NkvkQ8uuaAsNA1bjwX65CohOisUZ4vLfz5K
jUtYUff6tcg0JMzYx/qlj1eBfRpvi35GyB0+n/t48nhpPgZbIVSnoQeCQhT8ApjE3mBVPSVH86Fk
DzBIsfFQwSe2BsvWcGoktgY529sBN9peC5YYPQ7Xgq6jj2LPU559KBf2G28AB04qIzPQZwqAmmfT
7drj6aFZGUkFRCsTR5Cg4b/d9x29/N7jFUdzH39ZXz9Of9pKcZhW2w/Ht7rf8yt7dnDSJM/sIYrD
elCUZOfU1up5mn6j5bCmnA+5lnqtXVMRQB8HiqaBuX82Hq+IgBAF1gURV1aKuTJSiQTiBuFJCQCE
JT3PQQiOOzOrvJ37WIjgDtHuDOVHA6Z/RaWw7x1oyYNEPmKXXgyNzJbrEYn8Zcb4KWJh3MLcz8aV
aCymcbmK59+QNJerD0ia08uHSxaDCAqP25HLhSU7oqkY+opeKsz1wV7d6t2Me3OZkKmDhxp1uvYh
jl+K2EvHUeMHECWc+r5H+acg87TyUH2nuXxnMtFYVi7B6Us7VJ0s+S6eH+mXf/2bQTp9wsgDe0xG
X4RJeMuofiiHLLKh7OMxJq3xK+vr9PZit0JuMsu4IUifg6t63+7Ec9jO0K8AvtMO2UdB+ng3Xc36
pBgbuJkgfqSHrhmu8naUGWy7WXJWBpzHx9p4NZ9EMsFqkjHGFc5+95bVuO0Csx+dWKZmo3JteNoM
p4cukWgbhmO8zkaH+nC2He6qtpV+WwgCjE02fKxH8/n4xJi2nWxbSr9JHty3MxQSP5r7VqX2ZR2t
hNBNMD3tDJLFi56CeX2Y1B86y48LXal2mPK9dxQKisP1jO/fDq6j4RLHHcZM7zV5vVJEj9p7EJl0
35CmlUamRYe0fpfIkspCIAys3gRCdKY/SoRrClYhUqJl8hu6S/r6uxvoka6kNjCuP1fN7dPLTV5v
//roY5BU0sNa72lYuvfGMt8aTjYZGLOAnrsoNHIq+9aVhgo1gIN15zrjxQAxRDbVldVn1kOo5r9h
UpF9YBWgEqyShvaQaSBsRsj5MxhEpLNcIDvrr+VzUj0DVEtlMeLqyWFu35LjNNkjY+rZ3ZIv9W9a
bEUr7Px2jPPqhjXgxup59l2nCz3jXGReWDwVOFnL3ayb3DruHPfrYEs0nkf1YF7eNA/roaZu0iO2
EjGiGC2rxvBMtVBLffaKZBOssMrBaTxcAIT1BAhVWsj/Im/6YF6Vxbj5rRAI29Qcu+9Ttfub7lzz
ZcsUEtTgO5KPSrr7Y9V2NAtA5F/6+C813BfHpLLdMVlErRS1HUeH1OzNsg9YljX7s2xwbQ0KO0dT
8z9HOypeoB2P8KyVFz9m9tMdcG3C11sUeL5/tV0tL+/4W5V3KgoRK8o6Dbiisju7yE47bBEb+WkC
FgWRJzC6ZJ7lQPX10y3BOVk3i78dx7wB7bcmjYZsvkvaFie2TSN5Y0ToGt3EXfe0ekhxcnCXmG1Y
WvhtcJfc6EiHVxpbwjBooodoeG4/j83v28/9hjnZPSdfgDi3b9UcmOQACiI+zn6MD7jCtXvma/St
al7RYfLcwneHSJb2I72UuufPBij/h6kz220b2aLoFxGgOPOVpDhKcpzBSfxCpOOEs0SJM7/+riLd
vg0UjEZuuq9tkVWnztl77X1mmP57ydjnrcwMuWJIpPa+6xY6hoiTuGQQmQTUh6HrkMgIW7axa3cP
xvk9dAbhIhv/G/ue+Taw2TOrIXlRCNg4OzHtoTmiXEH2Q41ymIKO+BePO7Urv7JrIR+byljaiKI1
c/U+oFC7PkL1yePN/EalXpD9SD4gwaCP0DRCusQZrjbYNHSyC1GMpp3w8k+AKzFQeAlz2ipedEcr
Q7zGd487zzf8hXAQJcLCuEprwjrM6jXBQlzZCpd3yypSNxYSTmac1XcJ9RnwVp+AAGaE2o3mCH0G
+xqUho9yZgAAb/g2s0LaNc37uJ3RF7h21o5rB9qL4q9wuSpdaNTAh3SocTpUNWS818dOZQ4rCM01
MQxkidQBkc1ZF5Rr0BmBKxKb4cmCd0GB4K4bxQLA/+ObS/4qfnNHTvJnOE0YAxiCsRiCsXbZCTNz
Cc3JlnjFxwdUZMwEkNm6PHv5t5Hwl1ucUqACh7yycWZxy4s/Rvjh4AuJp3DvK7wpJn17puYAPcQv
ythWD6FxA4/QMmD1V5fQI1HApi6hkI5xfElQxV54HEwPsz4MWgRgWAUYC33iip6PDMqE/nD+eXgD
8MzJCLk17znriAzHf9oeB1v86eGNGuJtfeM0xaIAdIvJc0ev4OomAhzAbn4XL9JKABV7+gYwO5A0
chDv0v4jAEPEuAYmUcNpdkRdC1nOw8OQJqos/Cv6Vw8FJLeWeUMJvKAG5tFkzZ+wOmj1MQF1y6Kq
4SxFJ0vvn7puIvzHgSlQ4xlApbRGwxoyRQSTKXZY7AX/3WGBUbDDcDHBQc+dhR0G+3z6jE8MrV+N
mxDkiX6cpGNLg2slC0BAJe50t7bVI/PYFmRwFpSNHCY4Yk2IG4oHHFzh2teJNaCuLLyx4E4h2vzt
T+2Iqb5EtolAqwJIRVhLVD5wSsePIZnU5ID8HmB8czams2oIJFw+XloMec+VwGImFZbBPrkFmePf
zlnro7pHJ8fqC2B8SJzgI2AYAdjiI5EzzP+L4BSu6N8BKHWURggy+Fp6fyKpv5j9paH8BovoXmXB
0m3K4HpnYOPfMRKT6nf1yYdhunk0hqMG97c4khcsq978zM6LI4MOK7XAYfU6mggEDZRPbUmX6VKW
T4N20W/ME9WUG8NJZYbQJRXNFEwrbkUgFGhcIoPgANyIqU2AUD5Oy02IxmH3GQjI1ViS4jQ4v7J9
p4RF1uGMns7e7tIGnlyCyL0Kmv/jLNEsGYR7vLKEezzlVoPpYfSlyfn7V2ljwiyvUNLwDKPQOkAQ
dHHoTM7Ho4r8d8KRYL0/qiI6Lfchx2AXweLCxYM3IA9eIExX30VwmiRSDlWCcAoYKg51n/zKxZoL
iBwwwKVODOXPFPee/tWURcdLN478PY5hbhcVyPtn7ZX7MOYkvHJIXXtmcyhYD974m/uFyXOOV5by
YHNlnfeDWLUCndIbe3ElmPYl1M5tIWDESWI7GhHS0vkqnR/S+XY4z9J5fJx1Wv5RrUHHOslmMi7J
0CZzlkjEM9lRnkbj5hqUD2h0gxbaUsHEjRab0xHqzMd7vKroWTHDMxMiEdqbzpLt47U3bR/Ol/pA
rRgYSzDl4ZCHOp5Rr61cW4tM0Xt0vg436Kxesy2V+PRt3SsayN6top/MJNbF4r+5ENaveLv21ZAY
iUK1d8mkYxmzEKllm05tD5zmO7m/wlGcZvLd47RK7B4jQXJFaEA6TnsaxKSJqdcE94/GcNgtwX3h
xAqaBYVHYJO7RXOP8x4x7z1YymDFnGL5DBa+NW7LhPfg25g8eP5vfnMTcUIs7NKsfNMP4JgmUUj6
1Tuf78x2FzEAyXnSUTNxy3+5D89jj+wLDfkUDOBQZd/usdFRSASGGZAKtV4fcEAE2g1BaYXtJtJb
N0PH+8BEhDIZh0LrCBMHF9wb6LDbBFIHvzVV3YIFPBYJuRKpinHeu8RpuxmIXby96Po2UR9DQ35l
3euDa5B2d/jwxgnwom9UAR+dUomP7j47chaNqMRw+S4MUdzD/IUL62HxH4hfdB/SN0YllsKl1oHb
MKSXUr7s3AYdjjxiT8Zsf7OVQz9oDB9TE5MxsdJtXl9kPsN6U6dqFMP6DFw41o5fCvP6Y/cyb90y
gJCiVYYCR/dNOmqEoxL/Y/ha5xtYDYVm3/rLPLWzUIOIBciIXRZMD/NUhqnsskxS2WVp2pmaWDq9
DKAc6KV78WthMUjdZ6nWNki1RYdTaB1bJHGYWP7gFmDuig8bdJia4G6EAU4ggnjsb3BCbd+qAvGb
Q9+1PfG1ETwsB/HFk1BAYp1uzmNzvk/nBraCcc7ZuNlRx7Nan5fxrJm8eqeFzsZ8WibXgtwidmEk
ycwv0SOjd2R+iR6Zdaf8YXYGwwNp3KZGQZCifD2Yl+4nM0Viq3amtopRozmSm2zcoRakwN58nhdc
al8BzzWwIDon9UlJrlEgQZYzxVrYb5gZ4Amk58Ttnqs96zck7ggG48SJbfk8+Dz1PPs6mnQs5bB6
HL5FMV/dFrM9vsUbqDMxKXQssNKH40gXbTtV9p9nQP9eHo03+8i0ECEO9Mb8Gu70Rh2Rch+0oOnR
ar7gHOHGC9Fn7t7h8xCk4M9riyDP01KUmDvRfJSOEKCwmQrylU7qG3a5Ek8ZPcaO1gyUMzR1Kjqf
TTxH0ui61ZQVnV0mCtvXvax8e8OW8TFrEYQMXvL/GDjwXDCjwXPBjAaX0gunl5wMejxPHFKCmKpg
XsiBDcITLYnC5uZoeNT5oGtRHdAbmlyatbRYKDrE4mJKu2Qj9/QIHpgGbkUHtsbcDka8VgK/j1+w
woltwSY7Nb1A2uLHNrJzClqe1mjuyeAvHg4SGbMWC4kMphlKkpxx5CaRmfWjIR0PTN7045mCBI2M
wTXrqHH3yZKhiSd4bcwI6oh9XupDO6WKDRSYToVwAw45m0AEm9YSdFuUJmkVVGvw4CGHWEp4GAXs
hnJUprDLomUKb5iZs6jKoiJjkg+Kjt4UvnBCa9BLMgGAHcVknp2HP+Hh4flGO8kjQdOFSdq2hv+g
FrnmI37hgs9qtin8npiH/mWXGDCFnz6l/VcG7sRmHGYB6ueqr3wB1V9uqP59pr5iVjhwcUPzHYLq
J2wKKR3xlErj1eCUZKEGZqEGLsyw3gTBB8ayJMw/HJVycotmQ4v32BZqwHsWIAWcSaaiv7/FUhk/
qteOJK8Kv4OoxkoOHugNHfFdiVKSexmvRjwb7M+xSR3fEeeIZ48FsSTL4lSKqjEym+iTQ7GV12fj
eqIW+6wB8MX8l8XdSJ5QmKuhpIQ9/iNeasKipaBnAn/1f8O1VE2hgcZ9qBki+vGOxGX2awesiJNt
XEpFxPc1hy/2r+7ObMMriFXA7kLX/Vk7OKD4YXnMbv13j927a1xQ/fnh0xBZYQr+4ndhlPAS764E
cIGEnRtc+YTGMzYPes8kLI9keHs9iIX2kvIkEkVEax2q/C3mB+BH5UdWnYpbqRYQhphSUoDUM/2M
9w2AOrIwpBgleb5XXzGONwzB6I80vyERoheqbT6hOy2xh5Bs8yH1jJ+fNFDoigNjJTNDFO+3R7Su
ER/crY/VKsbSKfycSoyf80GIi+L9JBklxx8sNKzIAdBNsph8o55omAnJIcPvUQ4J5La6sK3Dh7AL
B1kadGNgMMJ3IVT1t2AFFWAIIipxKGnj35FRysfxdtSwZXFZfDBgPt7UI/dFQHWyg1Y7ZnT/Zdlw
N1MvQPZwXVNJcF1ZOscP057Wu8mCZW8OG8j+DwZ9mupVYhDLR0LcFt792PJJ4FeWrcgnGZYTyckw
ASYcZfegpIAhXvbg53TaXOONbZk9ed+W92MDyUVPwogikksRHaI4/BAdDr8LpYLPiEvJUe9+DbtG
EsaCFU5OGXKg5C+kYecEtD2ieY0y5hEWeoHQceoXErdMgkbQt25rQtVaE7fp9xQJi0+mH+8KgX4o
5WUeTwJ3RlmIG9CqHmTBpUHcMNLCKWCwIK5Q3Yfk7sbigTgFsvPCK2BF49xx7zHOEvIj/azq54MO
6OXcE45bnzlED2kyp4n9SIyCr65M1/lx+FX/g4in23Q8RSkKKJiwLCzDLORJO/11OTiFu3sIFpgd
m6QH1Y48C+HO1AdLH5hyoJfhBPLhIQA+Mj1g8iFht4ufe7g5PP10U4R0tabXRMmeHi3obUwGF785
fVdlVD2x0sXzAbFUIulJSRhuedJsB2vBysaunJT72aY7QnS55WKfsRw1sRZOCvgcQW4gaSHyLriT
X7OtioEzY2fGzeCaCEjoxH6j/bvf7MGxvH/sN7x/BzW6j1F+jWwlLEYOHacguZ1JkeiZ2o3omc6Y
Y5FPvRddVFyZISquBy2Vreh6NH7f+BRv0s2hKCscBJYTCvFZXGxZM/KFq7jbUnJxt7U19y6LZTI3
2uqtGwhjhn2VJ/HYV958pWvrIW3AishxuwGpuP/TVviABpR8dPTnC8/4Vv9AG0E/nWXyHtHRM8Uy
/mMD2B1+dJI2GwCV8VB+Z2bIIck85gY8D248qiAOczFxG1WHXisG5e+EPX7fJ287sGSnlWA2ZMTC
4hIGrYQFraSjZ9wIWglDVr6SN8rYk6WyXVKIbKviK3Z+ZDAbjKRBqSqc/BNOqMcZDMlAlKUSAN9j
vmIHCmJgZsEEtm0QS2N9qtsnJb307VMvXxYzITYBZCvgHlzCiadKSM8YuRApvMDgcOVF9HOB46Sl
SH4wkCZjSZrx/j7CpoxuONif6Xl79gkcLbA3Fp0z2mbQ3h4b4xG6IzdSphbcVlk0LG2Q471IRKcr
bCyhbohE9AEySyo/06ht8b0sAtrC6NegY77NfRn91tBF0HGJya8S/zCemUBjTiocuRFZQv8NEtqz
hCjkKOfwUlLLlboo56ji6LXYfEowfqSY236KtpTNe4ghzYwsPLq4IYjfIniL/79DeDuQqsz00NVJ
8GRIc2LDwVgs5ld3oHKTZzz/4HegJ215srrTQTkN2ZkeeqHjnhKyATQDDKyYVtFVJvdCeqL1sEOC
zNuTuYrLzZJedP6LQQlKQY3zDEh/vA5x1sSrHTGqzwuvO0RFHfHNIBYomnAlM3AKpDzAQ0/iZeMs
t+P4wMjkLK+LDb/N1ye/U/2a33RK0xLBQdAbwVetClpictqwwEFlG2fdQFBxoS5hzORojMCm9+tE
MZ2zCUKxn82YzwSGmx3AAhNlxOwAlBusvI3lOW47l+mJ2Th7RY617I/kUsybua/nvtVCUHPknwst
va3Kkn9mY4hgT+49OkGi/oIISqv1+/LTeKP+usGh0ryUTNR/oOj9LgwvA4LNlbM+VvXRAmf9jdEn
AwvKWtpp0Dp2JiUkzmYjcdJRw/H/N8eZQfoI/TLkWEDl3Z3E2V2PO4xTzY8wLlDOwuG0HSzbJmJE
8qHBxORHNLXYSP6C6mQBwfjAxgzQbLt3CAbkGB6LnRwzbNiYAin6ho2BGXNnRLdBMChSWfQVpOq9
r9D37gM24PcpmHPIhOKHsmH4kVJlw9HzlZZ6xa/RBU1C/60oPsLv3vYfNlo7R9Fhuooz/FLpFz4c
pmCpdnkMl3a41MMFBX6HAB1pCTvnwuZJevm2c67cV69iKXCbQN0AtXjRmJk72RKmc0S7g+ElMRzL
NZwonloRtoHAgNSU8epaSnQj6extDxFB2o08eukuQKaVC83bw6cCagITTnq1e7tWOYs+L7sArd6d
IY1HSOT4UaBpQU3HGDTBv0EohI4x0OTY/s5/opMysNyOiPwD/9o9gXcFK4bYCx2ir3vrmaqGRUIP
JQ0JPcTzUNWwGpYEqMkrJG/8ZiKv7v0huvVRzf2jDwGPt2pQMDahKOwRCFA3Nb81+T15CudJ9Thi
O8lU1HyO1H5e6THWyUNNlow42lO3noCVEXF5rbwWYqeL2G3clkKi3BQtdJ4mpqzRXYtAjNtjJAPq
/jfsh9657X2AbNobPU4USA7QwvGKkkZACxlat/TF2VwgVHBxJmuL/DGvdL78SnXib0X2rbnGc03m
wqm9n3r7VG6KqmG83MdLs+mpRtoKEBoIVhTYpxbkqIhtjLKb+M6sayThiyfGAjvGBiDrtxgi6Nay
iRCJXJJMBMeJ/r7N+EcscI/09x+UNzeRXMPJRmefD8w8veSYLd6FVwhYPoRX7fZ3heJkmwIwnKOH
bnxTNCzABMXx6519zhXtFRd53wd7XByN9IJz74XTUDjLLcHqVUqR8wGrl8kg2DKiPgD11hYW2A9s
GYzmBYsYRF08YRgp86NmeizefMP0ePMt/hkC1IaEyqx3vA1AKAg3+5sN2wbCDQu2DW92Se/jXyDU
qrkCr7umzr7hQn3I2qAxff8N7gIzfbol2+LXweIHRUxlfBtcfAskP5BL1yM7zoTyqHZ3wwI/HkEz
zd/r9Wn8TdcVQDdnfmF6KrNexsDbxZyzjL4EUgiYacuRtZ9mGAawB/ygjW9RAIrAE34RuFpaAFAa
cYQhPmN9/AnEHKASoVNTyEhkBhKQxX0WM8xFhVSNf4AqA/Vk4vXYFoOcGXsNmzFz7m3ixY8FRB7G
yOAkz8y+NgAJYIhbkpDwl72Bmmdqg0WCwQ3bQIoChkHPzohCvwD0vf7R30WTAjEI80haFbs7AgEJ
o1+ZzlAa36HpbUfmrJwgcEPRu6I1cGd0RRvCdeV+tS3Q4x4RAz/QI1DO5NWJbvOVeAFcErj74ebO
5Bwl9ZIwcAWKUIxCF1u7XvqbVJVpW3s293X2sk5EquzKJAkH59XTgGw7aJMIVWG1OCP+o01CnoQy
CYUS0iQ8nrhhhRXWdljjM8dI5XALu2+3MKZ2JagDenbb1C6Fwkaf0xBDO+hdJo40Dl1Mrjd3NFxs
nwNCB13oHwf96T5+WkJuW8X4Ca1sasR8a1fUGUW0gUAHM6rXSOOZSuMljbVJlPVLeVLK08MCuGS5
vQVz62xmZ+N+Fi0DLquUgQSC0IUn2txrDfTBQnI9WOLWmTKiRifOSAPu5BhMY7DwFVRPDiabN5L2
kMAnv8S/IFQiN0cuzSwTuTmLWSa5fKYlnPNGJ5zz5i8OHLxCAEoL4Xmd2uhRUN+IcOlqSIph09ms
p9sqdDZLg6EMhFwM9GO1jipeBgqO5owgqzLOAjKMkgtHXSeglBpFRpnI0ClnApBi68ZoJu7ZV9WI
DATwHiB83kLSOzu23pt46kGfscGln1VUsP8CFtfSE95fnBFHBWAD2IYNFQktkrXPM1tN7Hep7L7g
GWWhUVt/Ze5auF0fdXao9UI320xBVQQNc5cjeR4g+Ldb+Ei30T4qOBMn8fkTpmMzaHoE+Rosknt9
PWDJzcXktv9G+vKhQqYhVjuJLL/bbvzdLL8Yf7H8Lt/h/bqYo0mLYAFDAd4rF9yIxLK3hRTpXvg6
f9J7f+sAFjPStayN9ZEguTOOYMJD2eQ5e1jDljXHDk/OFlAZccBviEkOeJML2uTkgfp2iK5lcE/I
Isjnd6HBDNMWqgt4dSGIVlWPL46uXNAhIoTZcELTs8VYyQwQeCD6QPeG4ACZCZb2gzfT9dkWtTyr
LpzqpaXmTmM1jaHzQ9PsDJSSJxv7JcEwLtB9Go97kNYtf7/F6ARs5d4VRq1ryWg5OAAilYdYDrND
yIatY82zI90mJzBq6qi1RbpA91lzKXYqTDI/50KUOxoBFILPBkjBMyG8S95QY5o4Vry+Nk6Z4ww4
GVgyskFVTJh026cX7xzEJfJYI96ujsO3wvnKH2Fw3xaiJZYCYZfxI5efVSxGTvvq/pBs86fS8cF5
zCcZPBXAoXVvhlKO4CD1oowxmldnl4w9iJxmLN1CFTznwZpjd4F040sgy6/+YziyKO470+U7VI8P
JLSoBODYuUrm3vNomiMVcNQ9zq1YMjkTEq16H0jlKNyI515O10dQep7SiNQH4hI0/mF5T0zY+93k
PeR4SxaxuCAh91p/MCqV0hjLHfeVG424W9LdBGALnBJXJ5N9Fx04PTVJzErbr8gqqYKQ/KM2wI7J
TaFMeINZ+oypLT6MERhEXsMwvYbWle1QhGnwyAGUJPyQH0GlChdZfWQ9khT3nvWY+zTE8QzmQtLG
evhnhPkEhxWbuFCHX4WqDX8O91VsOZYQNNH51umirOEPuuIUEgWAP+8HID3kjAS4kBlcFqG8pYXW
c0g+CPcwZDFkxOBfyGOigqExaEzX3q30NZlCeYjmnoWVHudGpwckXe2ye5wbyHfSz88wcyYaDgno
ncaIH/zU4HZo34/RAOgL4DxkGp/KwUTkNxyVC3iruKRwQvDnVMIDjQHaCJHOU4sWKHiAv2wu6BJt
1+aChj1iK8IFDXgEFzR16OyuVbKYMTYT+IqgEwjokqVkcbwv0icp+oLc9R3krjnfrseau/YGiXcb
7+b1zw1DA/U9RlkxRJIyGar8SkhS1rMIcwe/kArc1Bac/Mhj9m5eqM69mXHTC4BwQRfaiK0OL1c4
MNd26RTWQX2WiKXeHCzmZmKBKGDqrtsBSIw1NWqwpEokgR1+0p5hdamLLuRDGsKVYceX7ckzaGTZ
b1jGNyoqjM+MoA7/LyyyLRmOmywfNdG5kuCK3pnvqFB+Jxe5ubVJ/IEVPX50KMWLiF5DQwe3ijGY
5n2s4Yrf0kF0xrYOMVvc1lmMuZGXr4O7B7gz7JZoAW8B7nMnAtxRe0EYHe2gmL3pRaZt0b+Hf7zu
E6QPiBMTpIE5CbiknHubi8zAUmI0Btz1aTzQdUjreGwgozk2enOdyIf/jy/3CWZboK8AA+9ZMz0m
zyhcumM2AOrMt3CDoTNib/JMOpt5MG3hIRp8dVrGZHbABsZrD71XtATQBhLZUYhcFSoWbynIMiFh
2Z/qROO+4zGFueHhgLpCJC2DmK1XkOKx18QaMtC70R2PvbhbcOjC/xbWSnKaCNXi1Cc955NRfkKH
4VBmKonaUaokFlmZXxramBvOH1E0ZDflOUOwXpzk7iS1Z2Aaj/Qs3y66dpx/5FnQbE6HenM63K7C
6dAhmltduHhAvQD3HT6VrnSygDLeYjYMki6tY6ECVYbTE1Gi0ufjhUNhOwx+l/uknqqDUNgi2SaM
CDWPCmwO/zXRBotQa7ORsHovQTnBFRaRbhdzOo5b+jUKCvp49Q+0+Kjn96qegv6jpt99yPgWPqwL
2jMtmfj2l58UtaXQAnkJqbtMFgPZDqQFbEJv0F4Ls16UYuuWh0YpRu9/vAV77z+TRe+/23r/9wFt
O/sEtWdHdlMe2XNUod/hglons0pbBpcAryNNhsSukl3Y/AH+bkh3g1+Ms+L8QOx8dbgzZIidrZNk
ijgH1O/ZcsIxZEDyPSSPwzsyjNRe7k+Ss1/7d1YifujF9A8yGzD7MuLkvWtKv3Rf5A/RMiWudIei
AYGlawoUbcUx8nvjL9M1zLm/EL0S41CgxYoOhb9vMlEGy75B1PjLlfkeWbQny+6HF1+Z1EJNU7e4
Hy4F9hMvGxl+jkerlF0feThLR+HQ/SixUer+LohHVoBXZsAio/sIANYsQACgoOBbIWYHqY5RwNFv
TtEh5jQaT6WC1k4tqz5lVkJSZ6qii4uJ6VT76GCHk2iXEv8dXmlhZq5Q8bq5IbI6TTjnQ1LVyUoa
WHvq15PenC3rNGiOTDancWbe0D6Cdps2iFenz+muo4yjkgt6XShEUs6TWShEHszqvOIPM8xDK2aY
LI0pt4aR+D0ujhkmrbV9hsnXKxy2n+qdYEguLIivU3yWYWk6yvWr8tWAa6OIiTzOV4bymF+ZyON8
ZUmGGMrLqJW5NnP/pAuNF58OLPUAsGd/d2QaeJNyt+mcV38mcvB46I+06AmpodeUqx6pNe0bv9WC
vN7I7Gklef3bpApxj9rx3B9R397F2LfLo2Wmp0wqYHxHSsIlgcGgJ9+gTpOWFi8YJ3mIq+TOP2zi
s7sCAzxhAlEoYgKhqiGwaG7B6Ee4OHIRFj6klJ0gSa+CBgkIEiM9lSWyDsXRDqILLrKGOWkNB2hj
byMFPyIA2Tdy9Lyzx29Nh8lWC8eWaQc4tiT+4hiMY9DdYOtwPvLW0MFw7CGsrlBGhBDrQamCZnP2
c8kvJewBgWRSEPj+C7w72AZgCIb0+EX5jsdgQrJBhEpzbjCg4CnVHM42Qohtv0DXtK3U8i3LNyxf
ws+JMmj0wURyq2VBOpRAIbu0kUjsxTr5NoTXMinLpMVldIvJGEOTSXg3uSL3BDC/NBxtdHMUj7Yn
4n9QrTKN4L/+cNPhTY2ojT12UAPOnNtLmHe4vQUvSCoRoWA0pLc2/tzhZdBUyEWzYUpDnt5EwAhJ
EdHyrtP35doCQAs9xigAhDSFWLNg/B1pIO0pwii2hXqNTsNPqSFkHDIo360MR0Os+of8yk5CPq+8
kRiRpxH/LHaS1waJ/hvuUzyouGQYoqDFZHxQ42Pogw7IFi87RVMR3deoY1XiSIcZAbGfJyG7JbQU
jGD6W+dHOkWAFugU7YtmEW0i1n/jmiCD0iaiQ8xX+sB0imgS0ymiAfzRA4aTu1IVcFYKDjJdYFrA
5c8iHOEekvJuetMd8DgBYYYST6RfDOwHMbSGFmCDTWhkZHf0sCLbCjV3At7mQZfaPTEYYpgp8JWn
GUPMHcns7+LuYt3ZO924M1BLUckIxR751N01WSfCBl0DbtXfBnQY83ZTFPod/+q2UbJXkurGz802
meFIZ66iOPQYG3dHoTBCkv+itXlT6WZvGDBIPFDwFMkTJB5OyOmYIrX8twbdSTzzneqTUCELwahx
Vri6b87NVr9oohHtSaUD+04qAx7q9B6YZWB/MkukBmAGBLoTma6+hWaTmw2602LlJFqJYG8qQ87x
egyHLUees11rg1vue8Q0FcFYIIzgnXJoJULjAGXLE6M692PyQrcJ2wzuJeIADv8amDD6eZiyLLpy
y7P8Oj1z/mMU4N/jRpGUlFFi+IduUn4dzC9Jyqd4cOri1P4GW8+y6QnnzF/g+EV8hcRdbpgPbJEU
nCh/9w4lScQqOdroaxQH6wKDH6wLNbYNcupp0vT/l9a0m5mGOZ1C+aO6yl9yIWhPMpzYnzsePZ64
/K36TIvSOIAxv1TF+VacP+KyeMxwzTNbHAMSswrTN1D44W2vfCKzWF0tSMqmQasiVNuw/JekPGSo
bGYRVnU2jXNaXQyG3dWTPVz08olbKnNeqrlVi/JbNGpRQb7ENUohjNJHoF+MnWzD94CR2RkyBQI5
L0q/dpgVEFMjWQ2diNgqU0gVyXcReaXoKr0Hr77kONpX+0rhCvjV+T0664WZyEJ8HWDZ+Xi4OmaS
4olvw2lm+Bx15Fjp0UygyT3maBjOZs/bJKYhrKFCiRo8HvyaN32yc/jncKClxrU0ydrTjGtcOaZE
tN+DihguCjwhkcKbgMB/TxXf1f1MJ2AJxZarXZg24BRmMZngkdjJcFTqbG6Mo4wYni5wGzpE2ueC
BxhllhRluIGa6K6EnAA4GSgMjW8PP18+8RQ+7hE9Xzg1WAGvxFH4DJX38ohyp/krJex2/BHQWf6U
boS3UnvWFFtcf7n7bmFSDFzwSOxWThotmOyMbwsj6derCWDx4JDcxiuGjtVwAfA1iuu2rxkBR3eH
ZAjM5IRD4Cdft2QIwiEOlBX4PHTQlERmEq4JnXgjxOGIEucQVAJ6yOUU6pLwCmhqaEIDH8MMJNMt
fPBha4GhBT06bX6v3NmFNQUjPZ4grKhq8e4JqgiGyf3HXYAGWPyEMPW08/U3bhVMHiwu8czXJ/5n
tiHIZThSM0oH4XLsf/BlIpCSgdxm8eCqxl0ORQajkM3TApIXnfJ88DrIJoKxwxBeST/hAJHMaKIf
rsRtH+eouEW/OCpvT/TR1fsQD39xFWIp5BxgXbdxAfuhQtoyUYzUmjA5tonBQ/Gyz4UcVih25JCr
HvzPlSGqY9Bs54X265WoKiEWhRB13USn6EW5stGMoj0b0MVGBTCsUXsu4M3c8HmJO/g+IZq0SOS2
ZDFtSiJGza1LN20tOuzBMvAhUr1BGEqC6MA/HH7iqb1GJMTc1fcOHnzfGtI+O+VUuinBUdTwyYEk
+TZZGwo+Zl0CuzJuKRN3kzKXu7yLpuHu3FNMqX6J/s5A78r0OCxnIlNDQwMfIEAO+hRNt8g4uGiJ
GPITx8u6IoFGVMHUrSV8l/pCrDtmbt07ILBmMit5Vu9MYDqd9VsfzAQTbY+kAsunEkDIufo/EPIw
eKwPIKSxeiycSQAfa10sOUV4KL7SDF/oIeDDo3ugEecjsgDrP/iVMxEUSX8BeCGEDFoM6C5JLCtW
4eVhuIHoMiXfe7Pz8MI3/9TVPzyp5SxmmjutHRxEI+bTDt0lQNc4X7nVfThfJx7ScJz5gXpgl8f2
dbRPFSiL6fw+axsvfNc8RpV3qC7jtuThMg2XsrpI5cUu2VMv/XimH1sGXe7lNNQsYZzu78QzB9DS
hpi11mLhm2ZJhGkRQlxFZhXlh7A8hHodmsjDFAeIp0widrKMKM5E/C19HKuN1CK2t3kgwXCP++l2
PdczAYzx4pAEGyoMCe3TtJ4s46xOjOqYWtKBnqujJsPkcg76BQRDVj1Z5ZPWxl/Cytf+mSeRpnyw
RKAy/Xk4naOF6Ayy0lEhm2lbEG2nwqdFPjHLEQIs1FegCw0uCUiqUT3oQqZ3twOAw4NCAsPgpF9q
I5HL07U/3XKv4VZ/dwHiyET1KfGsxFYfp70IDQe00QwxdnKVkNU6Bj/xi8DSGxJ/Mp+wpW2CJNRI
8z83vFD8WnEHC80nyk9WVgGSPiqj0Hx+XJm4L008Hpnj0DBW4eZQbhZCFS6uKvVP3KrM7qHWsvbZ
vbqlvuyRL/SMOacEsnZj1/bs8ZsnYLcFoOQWtoDWqxX3K+RausOlLPrCfCXCgtaw/g+c2j97kMWC
xrUScRaEr3Kzux9JMMDSwiibBv5yOoCqsk7W7VRYJ+V2km+nEoreIbHTpO2Sa5fUQJPwajGM9/hi
cAAxCoGzpoiMenLnamKhOPRashHJ5qIY8FvkF5ivsBWj5H8cv4+GBytqolCA5d4EDgQ4vKrmtnTD
Mw3vSn2M3xRxMG37hYvmUSWxJ4W+IJjcKNIm4GlQL0iho9a2AAZFixXZEDDI/KWiJGJQYIWQ3cH5
GTqBiER5B1aIoZNshUUvhk4FDBIoQisyPGtLP+vSwBgDLQ+MPDj0foPJPsOSyefp9/hXcbQCF+oC
OpS6BmKor5zQsTgOuexNCZRLaaFl6jAGW+5nHfENtzpwIlnwoGVEFf5bXZxlCGRY4tdAG4LDNTCG
QL8G48sIueXKhiJWjRiN7tkqjHygc+nFcllk7JMGNoH1t0Cm2AJ4ROODdpkhYkFHGYQuOAcPXUop
mM0r8gyHtLMWZTP9GT10H/B1eKSTVsWAfNLbk8Snu2WeVU/dLcJxzu7B6KutLqmObfFMlTx8567l
/c2fHwMs56d6eMqHJ7t/ulOjaY7VcJ09Ktvi8nXr0G8LPBDhm1fzNHH/V/FpEFZ6fKNeYbTFBH9f
+xB//on/EpsecW0NBlJqZyBjUL4fzktCOATlLylwNa4emTsLAoWoNYWb175HHn/nOqAUAVXvtAi2
gLw7HlYq82jJRy5zJBAQVQa1gssaPIOmiJQFdU5cgPB76dK7cx2/a2dkZeuT6OD+4JqHBo6bnvFK
4kP2YnHSvEzWFwptDvmddwAxALGdAsXjEWo6/s+ow6iygfUUZGAoQBE/wk4lGkJ87ARrBQMqajgI
yKYxdwTdC5+o6ho9uGti8cTAGAc7A+PrkkgMqp1Jo7qJ2iy6ZhFpWQ+GGLeItKyUGaPkoEHHS7QN
1NcsLpBSaCQZEuQQ3a9RKREIEXJd+a83mq6h+ZXBGe0B6jfAgdfZ58bKvfWOKPyAqTDg6yIHjx+U
P9Q+LMoeel87ZXj9nWW01h7Av31CpX7PP2oyLhZfu37qbTHOwGzIrWPifQOLAOYNtmFH1lwOiBTz
4bshtsnOKOOQziHzp8M9Pc02Onhfm7C6vztMi4PD0fnHIGmHk/qMFIZLX8NYbJs9XDf8KmljJqDz
1pfgaIhL30oXK+yeKCKqThQRdh6auSgiBss5cOwnXyrZm8nvYfhFfg81An4rDP1cPQAO35nciKmn
DMab5LQu+vmTCBx2jNu2adyQSMMHYw9JsdiCu4WCtoN4PzJ8QXhZ+HrWo9WLBYt3p3gB8qrD5SsE
r/VKFq2r5sI9dQfcMR4Di+3Yrb+j8V9+EuzDQqb7IfFH5f9gsLQBV1uqNwpS7pTwI1S3QCE1C/Q+
WZIH6tgnXfMROTkWrfODWLTLatOj3eZLdC5e7XNKFraKZwzyDhTAc0moOLGA66VZL4b4rAg7BT3m
TnSX0cOgFWHPUJ8X2tdfGo3mIzksa9iYAuGGmw6k5UDX2GfzLXXmgUFBAOUQ3IfgCunnEEyDWOZB
bG72QWxuBFPC6+UwbjtxGKe/YbW2dWxZUT7T7ndmzlY50uG+Md0muYp7rHQ0paPMqb0eVzyn/fGA
d4o0d4IrC7FWZHKzWCZCuF+chasjATztfTT1IuaA1W8xBzW4e0nAET/8OJh3tNYhk8PhY4CAy81w
tr2RtpPqFVy1mMde6TMItwALixFuASxGGXRV5e3QikClWxoXYJVPWNlus7Cy5Y2wslkMnXF2OwZS
1YfQ7RN/+h3hvlDo527twJ1VmPwDdMHwS2oBLb2tt3envWeTfxDISgCKiYii4RaIiKLVQfrxi1qg
LfD0iFqA1aAvfogFxx6L4F4OvEPse1f5lv9WMKYLNR+rpQpQZlelJJBwMXosQPZLJSqCufVy3q/B
EyEU27zY/M+8GKMiw2JcinxdeVlSMSwWomsHKwAdN5wv4LuPjeEat1MrJVcpMQ4JxcHYJfIYRiQT
Ho7SkeBUUj5OLY6PP6kQ2kYDTu5rVKvQyLjBh/g5HlqQgRwomNr7CwfZ1V/egs/YTFE0gZEYjlbB
/EksvC6QgXG6QJE0IRCfLXqcTLkANPEIAzOjUECUXJCuobfurjufNoFKTpZ1f6Les5QTonOO5F10
XjLXR4acnykLL+BD6OGS+SfyKLIxaKFTjWKVt6DC1ZcHveGzUPHVyPXoeTpV6+Cnz+UjYRT/I+vM
lhvFsi78REQwCrhFzEiyc7bzRpG20xICCTGIQU//fxtc7uq/o09kZ3dXdZYlOGefvdf6VkoahYvC
cSb2jb0Q+06EJ/LwS62Ifn0Rr/Pp7bm6zguXJfUsqj+CVmmj73prWwMT67fauBnHDcUVyFGlyR4d
JdkPBMCk9zP3KA5Ab7glbJECw/u2fwMNQtd96HxrksY7AVjwOxGC4wjAmU4raxWwJsb2jXiGIHSC
Qp1oW/6g6Y4NjszfJfb3NEjTfdlFgIDIRnIIhjagtmmA32xI31W2/Gea8KT06vrPmg4Ul25aRMfA
JlftGCh8CdjAAd0AS09518GlA54Etolughr3EpCGAvKMpdLsvAQA080jaeZkR/sXfo90zhFmeo9I
lH4meYhvVNSURUw88HD16VGntZWQE7AGa/x45GD3YKCzLVRsDobPqvD9oAVqfXZeC500+lKCdQ4Y
pGXlr9Cd/i5nCr1EGom0E5lnc6Ywz4bqzUjb1sMJfWtUf6vQbqL6Sds2tfKE/0srGxFVt5u83pbe
r+h+9o70HOaMBs1FQRwgFsYDC/JTf8OGdB68loa8Gto/PA2F7JplIuXX1+3BB5vP5KN9HWEgNnQY
wtEMb0oI5gLGqmxJwnWxo8GmqQ+8P3HRXF7X2hcI608mJzTnNI8YQu3avw5UQyR4SI7D1wMhsj7e
DxbGD6G3LolxX22T2FgPr0s7iteFZ4CtH/Yor47KJ9PEj9WT+g3IN4sDR/lhqF94oeDG4LCsTOb1
wZ6Dh9oI1wvhf2BF8BRp3i/IHpN3prghyhqbX8McILmekhvphY3kPC/VuVKkdnTjZKA+JxvtnYOB
1R4/aPo8GayFyA+UH5q+zn8k6BDVMFYB/YOmz8PBQiSHMkqeD1reuV/lPkB9rqU9Im0AHv16+k7j
hKiPGz3Q2D0m9Yq9mOstQxhc8RtYFs5LQ7vWMwmcuQcnsYJhS8HE+O5QLLQcdYOw8RsSfcas65jt
JmuvrNfeM145WKYaFZEVkv/D4vRbXHKcfhjl+hmbz8VaPUh1b1ykum+h66HEEkjtStna2tZptmW+
dW8Cqd1P8ngDqW0Z6JWJiw89J0geJOeatDR8ljMxyq3osDgQYkiDPacqLXwt+WOU8QmtkRare28W
8ba8C0xXsGWPEPV8jU/qIKssfRJlVNz5qq9Y/oWG8q/pSHNL8I8KWo5rCPzRcaVZZxTRAn+E/JjP
5McWmqgHN8b5IFP1zuY0CLaMwa0LnQRVrXeaIhAyyDzXPwahAUOJTM4I8MZEOaY3QFd41HHU0V32
HG1dfumugkRrwDfQS9XDypWA+GZeDKBIEpV2vROewKjCFLUQLrKvZyrwgr/YJ06eDT368YAY4yh8
+vOcWe7glu/mWon8JWqgedkUs8RNEJ79pPyGT++awtB1CM26SbITsU49XXKdd9XbI48nSlOVi6Tq
JI2arPi1TAd/5+VcBP65juLBQ57r0IXaDiGKxqfjT/ObvY2oV/fp5ZLlpw2F157JJiQhea7YSzXG
xRhDWurN4Nlgwzww9QvpPywPD/fD/3149APeU8yigF2S84jXj8HkUafo2TT3zR4J47AdaKcM2wbr
BMPc1fZMz8eCaymOMWzXt35rQTaNCbBAsFqG4NowLHxeVnyb2azMbHJnfQYHxxHJw+lNc1yz1YmE
CeIkuDOG2QCZWOb9g0kkGliYxgS7xDQoG3Scbdy30qNkiqnxX5Yxdc6ZzFk3+p1X0QVpp05j2sOa
Lzjz8LYCBAACNzTQFSAQIRFGDcpbUFfBPQ9GRH6IOxHT4+f+8d3N9GMCJsS8f2BCrMOmoM3kCiaE
CQLWEZkg9LvW2lm3HRMEhiMXGpfsXB6QGg9f+u32UFoC58hvD4fbQ0fNsyYqC1zInuQ6O9A0WRQv
A95OUC84EIiEv/KCBESunzhO5JDVaPipGYUkQZMgQRYiCJv91UXr701DZJxjFXge6qYpsQHnaSn7
9vBq3jxCZTlEfypkRqjR9RQ38Fic6NWpE8gHd8uzR3QRqBk+InsM/HdU97y+gJqLVN2nNnPEITuM
WTFitd0QPHZfk0RG7V24zLCk9q7wWN2k23UEszmv/U3KGUIxKGcorM3Q0rb7efcpyUsN3Hp96FH8
pLeOJz25E51NajqtBubkJcUo7fXYGONmTnU3rcSu1h27p07/lQA0BIzUk1yvbv5BwWglS//FRRbE
E4sLFot26jtXWvKk6GAV3mkICl0WEtMLUjf80Rqo9sDRAgs57LzsZ/fEfuuhCUBzrLYpmuNpyPgk
RnDknFySL8H7azpwOiRorCNiwiF6Ol6CxiCFL0FjA9ooPiH6Wp4z91loscBKosXyyUqiy0LQGNFE
4JLUMz7AOWUM5mN6fh5aKEJ+uofodI73fICPNjFH/vTYe6eXEjj8i0uogOL1HDPneECVi0ynWVev
B2SnK/+RP8u/6PFlius6AVpx1NLar31PfdAAg3FFVkL1gc+lWE+D8EIsM2m58x/T0ZS5VzEkjZkA
kevIWqkI9iXeOT2aiSoyvohvZWbF6+Z/QPGq6UOx+WTF65Qiz9yssDL1SRVV0a3YCZzBTivcldt8
QF7HdxY1VWweJFlE5VeiLk6+xmieqT80Zi1UCDQEEsCPDmfwGN7AwfTBEiNSAQxNjJ0JVUvF/ytl
/F0NoMRf4leB5Ez+42vFZ/mTjNgGxAvl5m/j9+n9rPncrWj00eWjvmBnHVMoVph+NpcXiGshvl68
3li/UZEsQWB3OzQhID9DAgdXScJDHebA9h9PL/fJjzwIC0vvkbLr+Ev5ucDWcf7uw1duavcpubLx
19xnAY+n3HnZpw0ro5xDY0I1Gjc4zZVoQvn5iyq7Rdk1k/VOKoda3K5iuBEkNH0vhnU+YOBam9+5
rN+/cgQtpxAHUY8ZhxYtN5BvfXp6j/j5DqhZcfxNwUjiuIkvLszL8ExvaEIZGHKRpo7gIs1pkNMe
5FY+4aiSfMGL9+v6TiV+fQffXnr0PsHjsxbfsc20aQqnKVza3viOzUl8x0vb2228wyPP/dJg5FpD
CcKDf9lxJ/C6NmSNXMm5qrXhM5TUYH0V6jmk8s8OhwJb4RDu6XjR4FgvqXXnnuC8xNYS+6cNqxy8
K0zdlnlbbI9oWEVvv69Fb190iDo75oRGaIFZKSIwb3oTFauPemLPEI8MjxkmDSAMyBuyk8GbYBVv
lB5RrZBQCQ5HTk7uu4LSbfDqzmNeJ4cpZyiNC45RuLA6CmLkV1MQ0LT2mtn93lVZX2WTkqq4KhFd
1Pjfm593BppzzWnYuNLgGvs2Q7i57Dxg3sVbYIWHtxK9EPQXaUfYaqK3yR2G8ipUtyfyu/+eeeo9
YxVpVw5F8EQeOSnfi2B1nVlABn3iEP/yVERDEeXBdy2T6zVToT3NdYt7EDOBPW3v4ITqqsKgSr9e
YpAr8OzXtCPlmBQtGnsVEzWAzjj2A5Uozf+OeeyvEA98jiZSHyos7/CDMEcRSUMAkPWVnOY3NFjL
nXBBSXBWvX4FKIkv+m4k7AMKN0nUzjBS5vjH1RtJ0wQFMSZ3K1IVyQPwr9wmmVoBj/wNaePvksrD
3fuACRbJpOv9Sh5JP8ByX6x5/a05XMJRwxPIKG6cG+C2bDGYQYm9mHVSiC/VU3ZvMzAJOpLsM81D
qtBtbct1t+5jBPvYsblabc7uxhm25rDV5kNdue2QBfCJzTOXNAQ5Qx73GUEtCi1ad0XW2WmDCHim
gvHHgqI4PkDqrLaLRdRqs65dc+Gu1gRJD8w7kUIDbp87EoUS5zROewjRa472bu5I7DnFkRXaISlI
ZCMpf5AK0BjSvys/rblFdGOkHKrPefR1/x3jKJbRgSTkveTVsDCOaiQYsjlgu6RRg67quC7QzTxi
vCdDA1QFWxFDD6ZR2pf6CdoAeQ/cvstBlvUl+mVSTsuNix0DWCeXLjYNrZEFoqOdPigd1I8LpYNH
H9bXikYTkh9I14GVHuBEziEHKlZSzPVj0OpMgR6O6sPt+qDsd0dld91BUy8Ou3O7VYEA9qBns1Od
ucBSIKWoYYoph9trJ7EK055Qomi/iq55XFvon5jXcxMPUnwaMLVriZkjD1L3ut+CepjtkMxm8UVi
h2Q2u4xncURSLUw1kcrBKV1X38gruBZeQ6wNFMOdBY+9eLAozorHghesD7+UxeOxeDxYkKAfqQm6
reug5ghZYJX7awhZecEqc4focad2YAkpMs56QJ1xdYIjLkpd1lJnLEXGClIuL9bswsGIYzGieMGR
BoyRYINqVoRLOx0X8uzXx5T2jo6cgBRkmcLdrSDLVaHNOZgLeNdF8YvwrK/C/VEW+qEVv05sgegc
UktJbN+PVTMCQZnX/0FQupuYmQgh23V2Zpt9i9/RuTGWv13T4yA2onLLkOUjYBBuLCr/MTpYhLAj
KY70bqd2u70JIG9bvbyrSE3mn3j5cfmVn5Wy6uggdPROf2c1PN4jG5cDA8xRCJ+3OmrriPE+i+AF
YEBQCaET4A0gsOG0fnuDOe0EbzSDJp/8QvDgp3WM9c6aw4zPl/g+A+AGG5E4Ibq4a1HTIVPHezCn
74nQ4mn1A1gQyiaGNWP1BSDwNGGVTp1zBiWOMcRBRLrMW5apg9w/1kjKMCJiR/y3F7F97431aCD9
y7TTBstO3W1uRJZ0G7D3iCeUh+222OGsN8qQrOKFFOTO2doqTWVFErZNJYAUxBpINrkHJgcrWlsa
WpD4ya7vaQ8zeOGkpCs1ooZCpYZxkyY2HQh6Uw4tqb3nlh9eNJr+RHdw52aNONVQbh7CiQsk7tmg
mxEp1o9xt9zCO9Q2CJCBkKj+xFL8YY523YMN/4ccTlNi/LvnuZv1MrpLZlO06GWQzCwekH5CRhFJ
nKJFrLcYQEQyA+JNsNAtz2MVDtlxteYZPc9L5dGyP8jQCCMJKEASCTgFQUGfgNdUQGKgy0VgM4dv
t7anfhWbNNxqiH40EhvJUWTdME+2Uc3bfoqvTH/QuRzRcQQtsT97ZhNI6cOVSYog0nXh484iGAvu
2tqMfl6Lj3SMCp9j7V+e4E6gWceEyjoMYtKyvp2BV3jQ/gmuypBnhq2WDlqKrFAcFD8Pf56Y6OUM
CQPzuj4l6NnYVwefxcOiR09DyrSOv/ffuVfQyS9TuN+evScLrL6749dt/oeRFhZfuBbg/OFPORhA
/uFaEMUlWqHM1rP8sMEjiUqH4CnM1sNWV8iTiwozZiaHGvXy91Csmc2t5oWIxsLJjW5S90k0rBDs
SyAMeKAWeS++C0Q5jZ8j07kHC6IenYWGi6wA1RnywZFn2MW0dFBamCB45jG0sqJU8+rn6lmFoEmn
C3WIDW0bz8y3nXgeu/DIhO4B36N1R4EXdblc1pj6dmNyylOAPOs4jddIR5Y723Jhy1WZih1UubAx
Eluua0zFVthx50tbgZzBb1bkrG6OC31HyaxqY1SbQsnGajO0WduKvaiEwWIkXy6j+IuQAYmyyWsv
8jShl9Sx9qmhpdLBEKWke2HsFOijmKbQjOGbgsg+Eek7ef0r41VYpYuUinkjX9sBEcdrpiIzPSXk
XpB9w3UknS6ZTnTkkBXdxjhtMO4BC5Nd4LDVO8GDm3pKrihfyqe93KBI9zUorasUqrGz6wjIwquh
JCVc7tmjYe6Kl3Pl5y9Q0Itf8vBDH6T9NsgSUkgE9RXikQHhmI0MqyFgEobSZ3lgPR8FJ0Ky6Usd
NK/4jIGhLRoxFJr8TC2ZapQMM04FlAiP3RIkwTPHkwdOpcHjpwTgRJqNr3wDgsbPhfun8jAzCWCf
z+I6hYoSFqJpCQtu85Tz9I4AOB/XWz212sCeF6JafHMKgCumE53Q4sBOlDTJYbdehOCKMwhKNF7u
eg1mpHETMCMFPIM22Rcc6DGYkb6Le8lmidxZ1nlVw+sFnZnY/Ej9pBAgDvoemX/hNEyjqCSphHEB
Avoucvk9QEJElHoAP4J1AQxFHBtxgroscpJ7V6KSG+IEiaim1+eGSQnedaZ8KNT+/VZnEEIQAmmA
2nr0vkpqI3WbkTBJYpyFlUoCLuNDppLpNfsfVnmM/0E9JqsxOZL2ck8bJx22ycNAVMWIApM3juML
bTt7R3gdJNgQy0ERaP9EG6LkPHNjYQRBFRg3JkczOysT9+Rkxkcz3s85bbYRW0aM5H/VxycuzTgI
Ub9iFUDjEdtmdEaVIECaJeHvauNUCpA4hC4zKnro87IJsmZ/C2/k0ngFHUgqQfWDM4A9MEMQVUlw
U/cXddSFZ8350D8hgfqw4uZixZXq5ir6J9YtD9n+hY0VYzz+gtOxIC+KOqL2vkwiK7iZcWuSzyOy
AmgMnBzry18UHdMLpIhF02F1D5aWYccCBELlMRtyuITxslMgQc8hXIV5P4E9DsRxvK2z90e/ivdn
cGDrr0/sTXeRxix+xoO0sJMVAgYAEJaY93pse8fUuULuAQ61bm7+tfbUPmTR8MVUXDJ/4RTr5RSr
eymyWKQbUGflOdQ3yHqe8sYPxaGGfbrN4v3a+Xrv4ysOzktMvbVUWQpcDexTN+/8C8sQ2AAjWXwS
1hDZGyhLSCFWP77Yb4MZIRoloIodC4wADAXotosvEh1JjbOFhjqXIcYtoqnVf8+xEiVwfFxBsJEY
hNLKnYLzvNR9wJoI061g6If8BlU+j5PEZKATWVqvZGSgE0EkQkYGliB0IldawTNsVHmoPPu12fR4
ajxcIvRUWfRU4f5i7tvSVD3vDoxESl5gPNvcoCszPpvxx4nEU2rExyFeGSKbRTMr63HwfPu5IVRX
yyrQw9o/wk4kCZosCruSZicEEM9+RLs4MRv/Aad3TbDRFU/WZdMSQaJ6PsWg3oANTg9AuvWkPicV
fC2YrKA0GnCLdL8Dl1yPhoCaEGsdSQ9ojrVVbKzQWuEv0KOtaN9R0VFBtNB305uFvWszvmLQ3v9e
IeJhBMZM/Szcfc2JTvTsnKguYtehdRWXrSzcwT2texS1c8bOhQDKIllAmDVKL+hqTjw6EnS0UuNT
Fw8r+Klgi0Zzc+g3CtOWa1YwDTundpfw3QSth8Q7wcbn6LOdDzT1wDMcUcZmkGOMNyewvmMDZXEk
UBVhA8V5fqD6wCWCV5bJykqk/ez8CvbeRUy8FLVLXYuxAlIXS9rwjaQU4apg5WTaQCZUt2a1u9x3
+2q3d3f5fncmqFn3h2Cck2MxhSybODs4zKBlGbQuLh/YIJuIdoQRuUejfXtawf5g0uwhVEW8VZn/
X917BUeAqJqOVx8fKR/HqOSeMqtRO3zDnvGG+Jw0g89Ycs47NQLS9gs8JBRy3vIZqZG/l1T0k7zM
3ZRe51VOKdCPQZXm7Yn9yQm4a8EAWGRi3JhkK0FUzKWZLSaKuTiZopTt5oVSloVvEr0sjh2BgWC1
5b/hN+jhkc9WvvYIIBjt7BEwMXxW9HkrstECVyXL1u+JUKoFSMrCY827SUUIFf2VCwXrk28y0EWa
l68yluEZwMWHn4zfUA6SWv0OYZrYl+p9uYJ8/uX4+sChsPirgaHY898AAg0eCrpsCE3Vg4GBu3ow
7w+wtC4z3OyaiE6bAC5UH2BaGf+i0dGjYV5VFTHQOYeIPxzUMQC1HJJCM/eQNT3GocTqEnvPydu/
FRPMSAnvtdA7K77G5YFDpQk43jjbCO/leKMT1WCsHcIJhTWQvLV5FA9bWad3O9WntOsyWiX3XySZ
QCtnaPdwkBQTrQ8rBm7XsOdwhlrSh8284KgTiQrcsuTAyUPTJnJcfH+9I4Rc1oKGLvBbZImHCoG1
qBDo2jKHpqtk7ADzxqeXZS7+7yhMhuAsOsITjdXerxDcgOJFdACEJkdWx5jQQ0jDQNmFyAji3i8Y
nxAo+hvdMuqu68Y4b9stJ+/PJae2ZzCCin7yALIc7AwqgDsDWfZVluMFMUgUyExUCW8NKPArqayZ
aaSQYSGAmxplUGzs0d1caYUiH6yCoQoK1+8AmQHXoKHtvzC+XLcLBwwIGOt7CLHuBMcfB9wHsgFq
g5ClubnBSiZPNMszk6S6IfrNvYS0u0dYq2/n6YP9cG14dDABw1P4X/rDge4p09gZUo1GGS/FQEdK
CigVjYIealmC2/EqUK4WHoMb2r2kMV9dSWNm5QV95I9YmpG+iI8PJedrntdebDJrxCjMAGj903Ck
9Z+bXv7XZJfDd4vRxOG5/UDVolnmH/JFmSQAm6Dmz6xmel+fWc00vuiOH1+0He1x5Q8x2Pm2pL+g
hUdyRG4C6tTVjIkJkh8abKu5Xwj+1HaF4FoyUz/F1RORqOe1893hNlelOsjGiwRqs1aQX47EzKwj
uv8jfj03oNVeU39hCCskkbZSQrr0wV9MpvTkkZt+v90IA48ZCPA3M5gYx8D+AUGXLtwrMPO5OQeB
++18S9Rvi/BOVHeBWFb5E4dnZnrMbwbaW+QUgs736bgO3g3PJcyhFdjmhHmCqDcaAlmEBuUUaa2n
OvgHv2OyjAjuFuFyAwTX1uvqT8bGNOTJfiI3Gcf0mo3tFQcJ99c7D/9ZwEtY55RvJ/5P/Y5gVjIZ
/xNJ5UKstmWxN+EcYdfRnhb7yPR+/iPVA7PcQpOh7QrdwPp0xByx7UiSV7cGo12uwdddfd3d+f/W
BT3Ia4ISdXlNTlMGA1Pn0gFEAKMgRACzTFdlilEwJ1tbS5zZKHh04xXAHnYqI8L6pQaXZ+DjYDCx
ArEW8nhY/7kXEs90MsFufsXK3FvB7S7rTv+lCyaaL5hdcLpwuCGcIjzCEEYcGvjWgxKn/xm5gniU
aioDYYJYTDG1LnrV/vwsp+2/8xKtInS2zRNhLD9nYav20KrP3et1BsCAuaK9QG4gN7CKpuq/eI5E
+XED20MvRb3L/fP9gNzotLmOECU2+ox3Ivi6ge0kYBiACRa4EUU+m4KUzXKmJbgJu8qqxo5PRyWq
wa2gSOw9AqhIZre7wOUCRscOzy4MRQwxFB0U0vtINyL17sE/AfEGU6MOByO8gcBoo7KNIB+MCFkj
CxjfyM0iBnxgVMz/krFKLt+S73AtdUKGAg6I/g3Yn0ZSLAB4GC4uojhPBSR1jRyDpp7HZjliRox6
ujd5XOUM+tAKh4dfZLCWTzbU3pFQ1oB8psOcJ8Kd/PaRJ4KxcMFYUJi5JKPTzrnPtdya2/qNv5pT
FFvCx2UdziQX1COzLBpSh+h8iRo0MWhE4UeT2z0RxLbmVv66bTAKxUcum2pcAiQGB8VviBhWUuIa
OCbp1C1F3N2J8bpOP8HsDGWs0hjRI4eDEy0i+vxjBJxm6EL2bJMTck8N1K/DQ9zP/mjNhHfr1RyM
jqxmXjhGcj3gxlRiLOFUcwKEJRNiqtQuU0wvg4vaCkctCDq+7s1Qbo7QI1ZMnLK2T+t9suoS7j8E
LqEaIkqS44HW+pKY8y89MxKj8h7dcAkQbESXblgCcxwgBlMqkBRmFljKiTHhRKZy4nDji2YmzqwU
UZ13Qalc+e9Kwr3oxrYO8hJFExoVafFRT7EIf2Mt3T3pPveBv3G3sL8Bf7MsixEiYrJyzbSZUbNG
pJGdTHYCkhdp5B3oGeGSxGVgCN31a7DhJrA7ZLxONDlRyQ6CyN2JaFkB5ItJXjTJxJoR0lCk4fXe
1zkwunnE0MwoabheK9QfaqyhB5lR0tCkNdF8CEnidozMnlvkFW1rj38mclfhGQvD7K/AvDBgXsC6
XofjDIEpaTFAgGExu1ujCYcwmNuS2dr2u6p4WBJbTTD3Ftm1q3U/pV/AwJBwMijZSc8wDjJ2gQJW
p5d7CoUCrrQy9/RAS3fXDWhpREz8jYp/JIaR//EkwSiQvlaEMs2kLzhBkL7uI2VDWh5SSF80Sw/o
6wWg8/8sXASQUYZCn0M2DXTuMObfJC2P2EE2lxovRnhj/7qtM5+ro22L6N7gMsApo9dTsv8j0F88
z8yYeiHVLQXsQtRf7peLB4HLJe8al8stBlGaOHMJuxSkoJQoSPFZU5OySA8gN+AzOgDiLFjeoXl1
Zoj+jYq1DSdakoyx5r74Z2sciP7SGmeD5uKEP7l8auAzzIX1inwvZIYrAQdSWF9R7PSvZLbQgV1K
a86x5RDjn66/5tG01qBfzAgk6LMj7ZB/Ms0OK0+7IdLCyy/3OPaCJdasKoh49rRwBUiu2Fhzsl8z
SWjLkuwnXXr9sXLRK0nGjXLI+j7N9cQsk8sNpD2bnfOngIiGL7D37wiIiE5GyKlw+8KlI4vO1B7R
jxM4DnfdsEEVCWOIXD3wIuvvWPS3tbIhB5ZLLOwEMuroTkJ1wmBNytfJjs8eOV8k4pZdau9xwQH+
Xb6DuqQNFt3eOaY5oE8MohAwzl5/eJCc08woGhSwR/F4lmfOE1yJDu+8g54tJC4UmhKJoT31+JFo
yAA9qtN5DRE+4zsmd0sYdcHhFDLsI+UEaN2PRcN6ovz5byaT6gqWqS+QxUQ3qK2QO7Cn8W9M4DXo
fvcNtLv7TH9g88nD4ixKPpu8jnILggVzD55H5H3M4t+F2zTpgTGP5vJipgRaD8RSTi8AtlQzkYHV
bCUFNkrDte243BCQFDo5+zJWcI9NuIQhy+/nNYGOAOVLXtKXEoUjry86nz5kQZijE3TVw4EdD8bE
hfk6uu41nWQM6sdtZW6wmDY71b98/aP613PandO6S2o3hoy3gl5jRCMJAOv73btcI60EkMnATfRL
tyuw90SHZyW+ZLwibM2EmbE7K0OsmwznYNEB1OJHifFCgSytKrHfQB5ABEl2eLE7h1hJ/+0jxUqK
7mn10kQrCPRzzqvBbk1DkfJ7Dnm98A3o8mOhCoFwgs5WobVDhMkravWC1ogZ7kcyRhAOmg+Xewzp
H/Hswvln/25x1pCXQU7XKdEY7TYoV5L7+3192u90PBz3XQesOR1uQXT9hTDn02SCMllpZf3be4cI
fIWBgqMe0I0RGL+RILNgBCBD1h8+tb7j2ntk8E3ly9iadYKyUoquBWklkmEWZpSCSdwkAkusJggs
UamhdnRB5qBxReYDOAcuxCBrHPwpROqM4oc/iVW+HyFKkGN84jhNhyHr4e8B32s3qr4x9c1Qb/HO
QYe31K2rbgtleyLt/Ogjypgn2Kd5gs03ErddirgYmd/m1/7h2ZtClDPXn1hcEVMuVpReFOmLLRR9
DE4UZ14GUg8SRdtwydFDBXOkBxQQMl5C1jHSRWN70ZIG+DYbC6I4JLZdfDGiwxC5pJfbYX2RwYvu
7R2iEylYZDiDGKayRTGnWjFiGJPkcV/726p+q/g1O1ARuHSch4CXG3crixeahc0V0OL5gTeGFi8J
erlfAsACnUe2RpG9g684FgD1o0MTIYm1AVbM8IqFXwHCYuFXIJQjMOdGpCRyXg8miwUlESIx3M+r
PODGAE057mZ/2dIILoo1DVj4KuTzXYb4YIrnnv4hzUNaSCQsFlVMt0b3GKD7BDKzCpocTGahxM6r
0mXahZKGBcYGedFzcP7e48KdJUYMu4pzeD5T2QXVGVgBqNHAhJR4D/QuMDv6CciMeGMpC0iYGL6j
4ob6ebiEDFAbNWhvkjHxWWFdSGqgSDCwipDD650BiO3xl+LDZEcsywzI58XIvo2/x99TDzkQ7wW4
jog/zR4IZBQ3wvEe4EUoKMnvgfG+elpxFfpD6YIym1DH3kNUqT4hBXZoB9HgAVQCA82CmRgUlvzN
OIpP96BCgkw8HtOUeWkMhGn7IcCZfcJSRp7Xp7u3ggfPz4hLgYsAt50OwYDYFQoyBKlVZxcTdoWR
FAGMPq7EBVs/YPCxeKysn3wOLId/NcgP8alCH6F4yGOLscsVnUDigC+dQ4SPZTaQ/GVkNel5ALiw
0BFiFQHI8srfdMuEcur0dBlEJcGmdAbgPa8F9UPjHdQPC9QPS56pwYuZmdkbZ5+tYXHRN4acgg2e
COZtySGxz1AG1OPGVrMxzwYrbRRpCZ912r0MwD56cc2r9sBdLYf7wgv2YHxjEnIkth0rbxHWjcyM
ySwg7I25iYvOU0tJmK9sn4vGzqIlxJPlMRR/pLaC2l8z92WKi8yOQKcH9Tf/Zs3oCuyb0CyAd6Em
WPhd1CTM3GpU6w9crSF41e+k1n7rQzqyWBxXQL6Q1g5Cu6FTfRaXJ+NF/lk6HDG0zoTdA2yaaMwZ
+1jQGAUmMYzoVcLGJ6Fj+79EAMv0WZLCdPc1hFl3WUQwWR0H6vrLVPnViwusABzW5qhlRp6B75B+
upE0MIUwTbsZU1L+nJFP6RBAlyQhe6HVaYUUkNY3bmR0ookimz+7/Zb2KBiQBS5ng6M5Mle60aEI
Ic3hg2XplawS8wa5t3ky1kmFZv7AuJFRMvjm6Bij/9XY7crk5sb7Ll7toxrWDbB+OwKly/lpOp4o
QzCMYihfoxLmLzkbXuUfbZkFHafYvCbnVTLmMgtqb9nqsNHv4vp3h609bF3Oz34Hmadj5sOVkLqI
FI715YhuaBYzVLFyEDEDdCfCaPETIPlH+UIkLWqVRbBSqWD9Mz7Lo7k7IHK/bc1ie9VCJhekZt6a
jP48QoVfEwEPrK8w209wFwB/Pf/sUNMZwsfig+XZbPnSa59yllqWBYsT8+9wip1JwlzxrlLp0UqZ
0nKDV7anwBvZxWRMp7MYXpA3QRa9HROzialVRbxtJ0wt+M3+N10Gpj4oVxj1QtGmSm85A9fUiIvG
gDbzgfutr1I4k5uBChNVJ7V46f0z94H3sQLbo8rcBzn96MIsizV+ReYtIAOATrLoHaOlv/MIQ4Gi
ERCswCNXH3TGBkwj20zrG61PM0DjdKJo5oRm7PnDDFzMtHMww+UfCiMdh34lC9DiAe7mIKFXS7+B
mSibVuEhZES9mKc2Q6cvCa8anQKwptxw6Gmp+JTshJRbco77faoNmcHZftqMjOj1DdyhC8kfZ3+q
dnq1K8WCulPpCNCmAktE0/3yG1j+UMOyDm61LLjELHy6FcwnBri6CLvkyFpxIcyQjnNZvikfYZYu
T4aWoUq4rdIrtNdKoKfImo7bHNL8G6dhzsCBbWvcuGqmNrJhYT7PTpDHaVp3kuAsnHi2t1/VWHj3
N2mOFBiN5Z2Rad886jdD4oCrszwGgOGbJmbxGECFhyQIGB6S4MJDZ4DAsKCdE4DVw3ZSt7q6bShN
NqvGsxD/KsFWfWfM5/L7NuQ6BtmF69jAvWxexAiyuI45SEjmRaQZSYIsY04SBBtxgR9B0qrjX7CM
jfJl0/+5537zzBfM7Zyn2YqdMWlfplr0Xs1JVuuEvSZ6LxKdCS3DKDtnLEBqY176AmG/mvHrPlly
EpnAW4UcgsHXMvvies0IKNzTdRlDi9Ra0Jfs/9og+39PyIEek79t1uHZDGHQXTth0E3zK0Oqii37
FyKhDL+4DZ/FidB1MOjjdsjmE1w3/mHXdelZF9Jvq6dXJe1oCinpdutokXaL9lr02+edX2MTBEdY
JCe6SEXSqmiHY2Ys55z/BUbzMgA05xkgnaOpJCebVCuijFEdCG0V/LO1J6kro1elfLsxMgCkVn+n
p7oweQ5QsDAtHgOYPIwVuqOw2VgwsgCzMYmDlKVxlXvXCADhE8mmIllutM4pOeCBpyghOgizXCtS
tEEJSKxbQutOjwJrpRBSJLOOfig3bq7bLEZ4arB/v0FWnZluAN1YFaLTnANl3VAl/LcdePEClyQd
z3Ghix0YXQZ0kGLOCj1wMBaCBgEQAh0ELMj090o4bWi/lLKXo1yVJYgQYDcUqMiVOemJfzQjPLY1
pctDd9pdsaiSL7B16ba/GXOiIGSbWyWrJVsBH+R+rWISuIXAmPC6PPMcQe9noK7v3twcXrPoIHnb
rDf1nEx6DN1qcPEuepDUtDdSlUEC0gNhovqJZlq4TG4naCagTBzcy9kNew9sQ/OqXDzGNCv2P8Gj
OaMUFosejcJC5XrCzZ7hP17F1/tDS1/4oXEeOPvuq9iqJZE9L1L6FscNQjRnFqKtVihORIvGPBqZ
GbRwFnKdRbFD/g+bPQkezLtnzQ7bOPk/rLEMST+AX8ciAom1vNbLm7281kcg2nNa4fJag2vSKIfX
Qnqd85u1bmazOtH9dfX185OFR3x+mftNwy18c+yQuaeiytxTx2dBkYyuaKZb1Xihp/9wT5snScz2
YF7ZOvFa3PvC+80j0ZzGhjGK7Mr+Rjk2hg1Z1uTZA4b9jZyP2smqBX/aPamR9Y0hfv9KJcVaphSc
apRSTCnsQ8Do9LP3ROOJ0SmL96djxo2VV3287h9G9VFj7R9c9bFBWN/Gp8ftiLuB61cP55J5qNL4
nFl0U2HDNAGtaHKtkYdp8z/avz8a50SzSIDapFoDHrG8xcfGt+HmP2jeM5PlC5GjtQxZfCccrCy6
mdxSuIC0IgtdvhJkoUbl0eqs1wsTkVHHXhUmIqMOi5sORBgdzYcs2IrLC8mr2LRCWOSFvFGtZ+A+
XR0awNYh8EAVYvyBqyp3vhB+l7V/cK6PhfpQk381MZDaFcrOIDr2sKvz7S1H4bQp70TdkYO71iVW
xjPJpVIQJibEfjvAgM70bALmH3w6Ny4J2U977tXzdfIBfTYVcxSZFsFT+IheAVIfEJs1Ij878G2A
yzFpUnul8eZqfDMxwqSaLGB+5byahSrATEA2NnQjCByU1HCJMoLuSJRR7z+RDBmB4srr/yh3GPZL
mDTFEcN+JEbzyF91n1EfoY2mM73oTmXYP+tOoYkV5gOpM6uLYNarFxMw99xQBQ+D9BSI8kqPb1QC
rj8+s2kgvSPyg6X0ssjjQX+DwkSwWEhrcRLNtwvKt0WIQy17TJCjIrarsGjOUhxEN2g8LTvZI1Nt
hfTPbg+SFR5rOSNZFWIrVllJ7HCxYcRDgkfBMLfY3O7rCY6OPKELV81sJRIuPO/4HlnVDgRnCR2A
LsAxujCC+MfLqJ1DvIzkcjHtUQOyHrPLKnAxlR3C2tt/YRrCHITFUBD27x34zy0y6Fjg+0khMI78
E9xkZMZZAg+Gpufdd7lp3NlUPNKgQu7vlp4dDhsTN1jYoLOjeq5kTfOidGa1lbDgDyJThwZP5Yxs
HM04Um/qZ32f6UiyYespcWHESM/JvbfRPY0Sv3C9bIw3xRDwINoP2IMs1B582vpvMIG8ZkIjBDx9
FzTPkf0KwRxgY1FCvrIPsy5cWkZ5/lC78fBxT2nMV/qnbG4c/Cp4fKa7dymbAVQynkQiRcnE6JTF
6JT1mbZid6lLg4cmKwGWUQ+dCff4vJxLdOwjBQ9fFZG4XCGRvZNLSYJkeD/LAkV+wroBPQLGbC0d
4n6fuF1ywKaHKO2KpSdpuUUjE0p1I6vqzc3d1O7maG+BYzBrh+XBWFyGNnE/iwHRA/4r7TVBDOjM
ekBTmcWA9Mr8HNejFpakZPThsUesRtY8RryozySX0KCDtx6UNwbpOHiw7wi5wZVlTb7xf3Sd2XKc
2BZtf0hEJCTtK32TjS238gthWTYJJCQkfX79HRtkn4p740bs0KlTripJCWzWXmvOMRGkoW+h7EKB
Cr+BbCMw9Dvnl/pRnH7viGUJl1sLz5Eh3E6cM9j+BJrf3mi/yAgnkZLH7kzpyktBSrhE2wXZ0KEc
vzcF4t9Dt1/QC+M1wGCPFwMA2z8ctlkSwX848MkrQ/m+ElspiCiFaGBbBPzW7wUR0iRtcGhj/+vb
I77qVvHVboc9KqT2Yi4KoHkrvxjcUX4xuLPwAIOJd5BgcWGytXXPhenb0PyNfoc7yLj/7w4ix4P5
kWAxclzfyLQIqAi840zFiJwWAQNyNFQ538oG4F5mx+wnjuWKuXd65Jhhct6IZ3Y3I9SYNjxCa505
cMSieGT42K6VI/NHisdlJ3jLYFnA3+O/IUB7H2tDTK7HIItcj9oKZRTaPQTEoJhIbggygwhHoYl9
pAwBgoYnwUUKu5/8bg8n2S1m+wofFM34PcjvooHHwipPA0+HRTvZgPIUH2MJA9PfKLfAgaG+K2EJ
OXeAneDv3L0pqBZKJyz9UC3aF7zvP8HjEvsC7ouchkJ3d/Spr17Gnn8XSAsmAhc0FYWgWsiNmCI0
DhMExgKYZuhRTwAuAJdafoMAt2TYB4hTLH7CrctIixHAMkoufiR1dd3PhThcMQ1rydG4CfX0hS28
EqGWQO7/5wf5AOxeoU1EXhqiSsPGIzJL2HuEmK7CS5XA/ds8wYAoFSgzrfdH+IVHX19nAFu/nIOe
6EoqQhbKJICPCE3oZf2gmK3ZJjHBuGDXUBmClsaM9p2N/SYbhf2G/udsCGHjaAhhI9aaO/7swuP1
QsU58ayRLk5NxVtVtEaunnL8iqIPOR8isopIqO94HDRoFRCvMrf8Q1G4KQh4uSAioCJERDDi5VRF
IiQLBQGJkPB1CS7/RRNrS5apIM8QGMw7Jgv2n/me6c9xCPsXXuwUuUBXqduo2NAAU2XjQoIdycrx
CqbAiQn9EKI45HDWG6U1U5WxEGfbeZ1HKlTTtcMCvUlUngi4R6pUeHzypqOTFcWZ7fmW8EvPLxxv
CUvL1yXepjsRDUbuABwwgFXeBerL36KBPYItBJWykCjfUVTsYHgDeEf0vuJoeSvw07Ou36/fEW2B
1vcYcm7agcvBhcXGp4gWnhIen8+/+h2uKvX7BGcAGFJtW7TJd8Hl8JU8n/nMeQFZH0tAuZEZ3zmG
8gf7z/T7mjyBXkbwwUDnc3GX560ckIFWrZRM8MqAMiEsI/TAR2KSzoiQVIfj9l67b2p7ihs4/4qY
RFY0WdSAWuSj/IttY6JLuIpqGNhtohpK121aR9HI6W+b1jGw47ZD+4imw0QlTx5nCGCDXN8ukrdl
hgQKa4gZ+hAVX50Gmk/zfApQyADM/NbtvizP3GWblWb6+BADYiLgVwZt+qXbEbhTkDn2LggHycaZ
GcCaBWBtIcfJ19FGMSEC5kVdRijxHfimY1k/sQn8y51UiwhZ7KaMvcI9/I8y9o7Goox+qDEJZZdF
hJRRY1yzpMkS9jnsTw8UK514hc6VL/1N88h2jKm8C5Mj0zVNN6fXuKoQCS+6/trTSJrhxczOmRPn
qDiWJJbRuHrpZpynYKsObk2qIdiR9ZRZMG1fl1J6/0CUdzo964JFWQLlab18wrLmZTj3SqBTM2PL
JbBa3m5iKUWwb/lwggeJcnQyTH9HM4OpyCC86VfYzGvudjsHN1StucjdZgp2XwmUqe7JO0FDIkGd
EZi+h4KJDM6ur39aC/EstG8niw7S7xIZFu8hKhmOI0zTV+gao7r+7ltHW/qCXhGxYrfqFRdOQpmA
VLadd6d0XJeBElrsCvbt0P/pDfwhHgtI0v/FSQKVxFACP3LeewN/2jOUYMwlY5+Wj6N8fMhHhV4+
xlq7JyoEy84VkD8UYY+1TGI9FG9WvGHypJzGPgh7fzIJQfAqoEbIXGpbsz4/djSVw2xdoxb0WqBn
YaOJZIerFpgvmZAIBXMbjG3AZ9kWEO3tFkt+Smz7QSETkzdVb3ejp3AUmVACIgCEiWGhO0JFul2s
yUtHBPqCgbphUCVMxe74rfydc7lJRR85/0djLfAFyxwg0xbXDbKAzugeo6T9+N5WuOPedWpqXAFe
fZxK+QgqsYXUdTkSwmWwqJGHA0QRWic0Q6nEp58Pt2tPTXZCREva+88mh+3jUcTAnDfso2Kd+tv5
mp6Hx3l6nOf0zJH0zgMeUVeirK8UsaavGoI5RZSVW4FPZUmBD6wk7/09/vjKbzNadaAAeeWTUhvK
KRWATyLgQ1QW5PJw8u8axqfiyMsZkDsT2hAATAaYxx3OpAuOzkNxPahGYhrJrkn0fXyFFYCuSCbt
N5T6MEV1QesWdUd4R3d4AXIZFXqkIGP5hsKbLjFMb/Ysjc7n4aoczMfxmh4HBOSMXGkUiV+cxS++
BZNs1iB8QSwKuM0alK/uoJKmExpCP5sJ/KUxgpOpJfmY6YARIU6s6bn8YIgipF6x8oMt6WPv19/T
L7y2aMkwcMm+6j/QuePcZJk/rofbn4y5YOaxNiHIuMZI0icgEnkTTdMkQKBC29sCno0ohXe0CMVg
uy1PHIpYHIpYOVA8YB1DoGNyAtlBmy7D8SgqfopKxZl+auOZuV+F9wThM+YPYUnOwRBoUXcm/46u
qD/OyIcgETDuJwWPcf8NFv06Dc3hu6+2GEq0O1nsbH92NSJWjNEV6GCQKfdAV0M/rpgJ2CVcCAin
g7dDrGjhjHNNZrp3BreQxzw4SkXrg1LiW173vkE1Rd/fZ6xSQl+rHEx9t1SwW9E+KRehfSLYUBNJ
jmaPoM8bn4lVBaN84zqb8WLGYJSJVQX1TKwquqfiemrLM5hkgXqOGZz0RBX2yTi45KsisdiBUaau
BO/3ynn9SI/zEy4FrOfEQgJPiFw8RU1GNWdXEkecUyMfJ+m4r1x2ONORaZLjjbgeyuth4djZJLss
KZHVpJGGMBqPlRz23I2xmrNzQn/EA6SbOIlD0FQyeb1apLcx14Eh5Bay2GYiZPHKD8ZcnBRc+hH/
wa1RmyJfgcX9m0G4Bo2Tfaz1aP1PindnQzNF359JOLxnWv/AnpHulcjjGIyfIXFjBjfVs6qejf68
7893Eoez2Phg9K724TE5gOFhRdBjIHwzy/2HgbrfplQqoe21QVGA1/HHyZ6rZ4rUy+jlFE9UGnQm
c0yFcXmL96iBG8CWzDZCdCXMzmBTPDOcZAZAMNdaedBYS2gb4mKl7qBCrP7w2JCwxFSTygkz7OaE
1SSfsdCF7a0KOjkY6HqbAWYWyQwUKuhgz1/KrvmxA0DYhVMZLmTDrEgldbX/bEgl0u0uH1BE0XVG
x3KBVuSOEM4wJOfBHcMGKaf8VCyKIUoiepmURPxQbBOURDQyqYeYSqHO4pRffUOmZ+0E5FuHipza
XWS0+Kpjc4hNIsdlJDzivp8JG2fIB9MmF6PAB1lqDRB1e8y55qFi2girwO/iF+sC5I48YcBX2yZE
b/A/QQ1P2C2apwiebU9+G5wbfHUQzYJ6CSa6EniYl4BRH+gwhfPQTH4NPbkAkybrQZqDKaI49i/W
G3Z6rhGWEGFFR4Dei2RYPJtERKNN38PpASp2K/yuttEC7+xPaC4hyc9ZNMIeElHjnHno/TjNF7yt
FUbN0uPwcUF7UXoZb7DWS8mKYP6DqVlKmCcZMpQl5wZO8CGwjxIDAUet/J7mAmXR4FWDV2c25eLn
O3sMLmmc7aRx0m+aHUsQ5ciBcEwkXjTf14TofemSEG2+jiiUfqME4e43eDPyIodFO4k18CLHj8Qb
HU2YIu7+dnLsWxY+cFxJETBIg8OWIkDbgGrk52ck9aAnrt862FMv6O/BycpwQtlaJoGfUD4/nqv6
HSmrw/tbBN4vQ8uMIelLyziA5Ot3YhkknGt2LNvjrT0OKdPto3Q7WdbpCiYiPamcpB8niT6wZzKG
JjaOvHryGPfIj+JleGfS5X1U9tGGpJMIFHOgVKOYyfdoSK5o2XUMjGz6QjbbzOBX4Y+/KzrYr7mV
uI+Kh1hoZh8qWwRHV5RsLI6s26mVpDtil8gNKU97XhhEhwwkjru5i4a2AfE1nLvifCvOZXEe1ZPZ
n8KZ0iM/q/kZXMK1OJnqUdKxtDkXpsx0HQkQ5pijPFur54s8sWzw5w9kNwkPVP9yge5EWiIi3/gr
2yjDvwjv1170S6P6VwcQVmQAZZU4MZIBpDMJX2P9GHZJeP01DquicIeMTMf1jpwLKOw9wmS+DoCp
SnjoMU5LiXE7XMgNuR247xhlDl1ykx0LtD0H1fcQR1lzFgCg+6jbR/s0vJOGBmL9G+EhYkK3whdw
Ky8BeOfCIbjD7HhjiVlBF8+8v/ijv3Z+HM1oKfA00lNlx1B/5FWw/4RxjWkLfRQU6LFlxcWUGPlB
lw6MzPAkr2Bo6gEWwglUFdCwW6Re8EHXzhGJPzSPKLqukYhXXziwMYLH/cFzfEE955U20U98oLnx
AuybHHWoERwhk68cg7ZBqwqku0GBqc54oqHmxn0Xl3Wyo9ihX9sdLu2RliENK9pWJiDiQSx2VTZZ
Pl7lEemEXZjEsNo42bc+A352HvXtac8h3pdiXdFXQ0EoaVIS5AzBR2Q4sKw1wKGkL8E5fM1wwJzG
pItFXQMipBfjrscLUQ5kRGq7hMM2jY75hQtA25prIC7AXbSt+Yj3isPxeuvC0ZanoVDQWWxoq9nF
b3VNjDBp/xN6x/hjXJOrgGyMmHoEo4EcYJKrdLDFLO7QRUyqt+Sq/JuaiXxPez9Q9uP/QvTikUG0
ncQp4xo4wyQGDS6LMPqNg818XX+tkSevqDYm7JCwWUzY+aT4yqbInJ1NEXQKn1SObOdiZ7XNqB21
POuCZlYWX7HzsZCfPzCOwieCkieLn3qeHNnwOnrNLNMnIfHfTPBqfk3JLFkHWPta3A0oppltIMgg
AYkeM9b6hl8YIJ/PPaPVYvFhgvVXbmeYTiaCbi5W6mJCYlnrut/ePWeYkEBqs/2xCRbf5su5+AZU
W/RQgffVK43nOU1/NWLfvKgio2A0fGmP+8O/c/amP/bxYTjoIbUf1yqwqFxgDXDsQ56JxkH1Ecev
1Ec4fTV96k4I6BWGCuR6zcmdXCUzGlyDMoLGvN/wMNFC2gUw/PgX7o9oTy4W+jy64FD97iFc7ZsB
LhXxiA8HDcLstALJZC2pQJtQ1zMPYAO3U4k4lwDYdrEuYNsd9/tK2taoJVbYtrTCtnXY2yLKEYIV
UO2JfOIuWlCtQcTgsMKg2TfAOmJGkoNeBnPGf3+8CxLZg6AgnMjQFmioryQyYGR8o6YWC7QQqANq
xP6g9YcrmaORRolCO3gl+gL1heUL0VdB3kzL2BREX6CtG84Xoi/glPln95kKg7Ka8uJBI3Utq5Hr
Ul7MQR+rdudf7ak2neJPgVjmV6a/Nnso6JwIlxA7WHYPM0RNXXzl0+bjcflAi+wIhrdqj116nNKj
dTt1vJ6QlJhReq5TIY5FmDjxjzrmnGQ4Km+JdGPaRvxB3O8xlsUKxh0L9qJdHrjAisT0JjD7oJZp
44pVKjbIbM5AykHmu+0Pans022Mq8uGPMn02QDfEpJbhrgvhRqvYViy8XoFuMa0IZiWoIe5dYOsh
qvH1B+moPtRo2ateFJwp+KJUB1LMbiSrS6yS5tBVLCqIqXcGliIWJsJM1BC65IzHrI+b7FhULk82
k/L+oBK9DvriPOKRzo63PeDRAz+eBfOaH3h/uA4HvTyYJab3pDmdAEMCqlZcLhRcXRLolRWtW8I5
nEUIPdUOdF3Qug1iIV5/lnMHoUws9CjQuqyGUplSB39fLn5WKUMOCCTEmT7dXLJ9ZkKgGxw0MQeC
LW1iyQ7XfUI+Wyo7BE4QvD5PR44vnX686ah72TA9LBj4L1ik9+prTjMWjBnEitt2Dg82qTyqgB3V
xckYIH0e5fowQwoUei+xZWzjQ/fNetsynLH/W2SjywiCffYa5qiDJVq+bOJgiCyHaZVIC2VRxrNQ
D/7N+KNPiczumhK4SpohAShOlh2JhffuYqAoAKrgOGBxMHvG6sQCx0GDl1XzlVFewHmbV/rFCqjj
8fCDRkXLxcLGT6eBxiEu/hv9hmvYkeWhMCqscZ1mCbE4yZgBU4k71HjAXxJk6v3fsB8+PZhZ7Xh6
aKdZaOjQzndMp6YQoAPrkomciAxdIuX1KNLZsQ3BUhAgBcgJK0iBuSwgBRYgBdYE8JRZAoMp/Njv
OYm8bf7lJCLWeH/bpFxtt0rW98MxxyygvzP60PtTMSMYLVq729mZ+3PCloW01bkTBFf5NRJeHUe1
WI+rWByZlZozOQcJteBf8wnBZo6VipOzVQbpmlbf6pgrcXih6cdk5XBUlynmp7BChyZOvKiXkecr
atQwmQZpMYkkK+wHW5LVQyLtM+qlcNiH3T5k8Mzp7+oIgOB4LK9HIp85SkLP2N5rWMBYZuPdf29s
JaY1sJU4o3BAQZHY/T2joEXkjMJElQPKSBdSIBIMjQlX0shYJ+Nijomsv+0jY4iQlnX3hK8IDykK
CN/omoCm+5P0qNpB39NPhTaHqwsFsav256U/39RTqZ5uFKgDxe1RgEocKi2kF1RaHN0os5BeoLtg
0U/Bsk6v5xohfIAeAzpmU6LIi0+Y4n5BIUWzh3aUQfd48aXl/ysxQ4jy/0rMEBOymKCyckaWkfoV
/RHiI8WTf7V0a4aAeUdzaLTnGQWYjF6X0qxec5OR99FvQ934QHLi3AFoMwZZ49rlOdHmRLkJxylZ
7f+M2Y8hzmiVYI+sHLC8nV1mfpWJOGkWzTZS7KoiNNrwv8odMUuY8KbFS8/2knS9sNPhAbvDbeqT
zCdBrpMoo9FWfMHjJ+DReJqLRJ5jMED6LaZRYBEbCvGIOQuDk0UszpgtkIE99ASK63d+HQg781Xk
kxAvtp3Y6Fogq55tzmwcF4nX650e6+1qjOCrKtsjGCxIFp90UlYkv0WZhDwFih+501efxQsXkB+r
1gTKExA0LD+CgjDK+iQFESL1C14lKvspR5khChjsytuCJYgvA1MG9mfW4+Pj9qvX7P0SKjo2SoET
1jtRo+xlLLy86Hlr8FbD08fCz8fSHmKZhOpgMcXGsPgGZbX+vSWQE/woibPyO0UYgPkDbhpGZsnj
GUFfsSYy0ezep6RZeQvTIghHCJKNsP6a4XJnZ7zZCrJQqIHwjKvg25O+dIV5zxhPkTyxE+dxRyk9
hGZgCWYuH1etT0hN7JTkpiQPUHYuYFpAzQoZ3v1Z6c+tetIA3k0OGhpO/6/jPiRtwqpDDscVeA/Z
IQwBOl4hev7Ptx+M8ofSReRNexr+AFZaiGnoWSeB9hmmsJvCPItIswDtU06hBU0IwSsgwPrN0i5R
6YOuGfD9/IBXPjd+XnCO9WGWAyxnVglssG588D/vxHImlUDLmVRiz8CredXF4BRW1gPqyu2QSfxK
76wsKmTtA/aMnEqNFkOe6Fosuk4c6IaIpO8iKFYklYpUAZc5OYcknLCFvnAYvTIVw3fJ3ZF/XviI
qR1jIsux+i3CmkDcCsYaQOZIhK13+jOB7DBl0VFi476KmDcyV8zvT2M/V1o7QiOtcDBlIfzf5haO
rzI1BoguejsaBJFIIhxuju5atLvEVufIofVA+nKatJP8rV2vnRGTjCx/m+yyc5Aog2nFORDpzwoo
JHIZ24BXMQU9cnQkti1mKxHNqBj+3HC3ee1nkwuNSNJeGHzUnoa4gP2GFoHpsvK9u5+FTWLp3CHn
QRA2iVR1rK9L9KReTXkqa6ZSl+9kdu5BzfjL9/bqPxnSbMmXDvvk/KoXruH/Nz+tasTAigi1TSSZ
I29BIkeHZlVIKgzJMUxA659svKAgGLsPdD7xXUgPXt0OE8q1+EmRreWi+LEyUfzMP57KoejTacGC
rEd3kJIWfg6xZDCqi9uimDwiwGJ2jPt8ExRug+MCNUQRQmF/QLkrDn1xQBWTyi/XiztlR0NBm3iU
2yOyIfTh2TNJRCRjnDaKdT4Gk2hb8+UCYV33G92/6/5ygJ+xBUSQEYE7aye74O/v03tGhC67DZ1A
eoh/nlpNunW8k/hBub7LYV4OI//+39g3IuwK4cXZ6F/zG0x2gOwGKExgP7NYreWZKjn3XrmLCPKl
i+XCz/w+8SleOAVEiHk3JMINDODkThT55UHXEyRXO9O5fmb+ANumroASufh1J7ryOF90ZwEIZhyn
8WQt8f2I41cbzpOGihPrr9MfqYVEv5gu3iRWR4ydIohIdMw4wirIFlWfbZddCPZ/9z2FNNiKD4GP
gqyM2hBZGSw4wnwOrG0+Z/BrXDz0gy5zwav9JM31fkoLeqhA9SUKXAjX0l7sF2wWrHSED4ZGPrwg
vUKEoAbMtaY5GOagos/Ms8w4srEZSloe81rOV4yS4N7rfs9xAIfUaBOVxVt901R2f6xPwNIXuwk6
A3V6XBmA7CA0xFaRGIz/cY8LuYXNCZyibjuBKzDrAdav3QM84BzCh8ajnhvB3sihcuDIgUUQyRqP
ETErSC4RF89u+eFJu5TmrpW5F1rd3vSP4OCYYv/LhL73Yc9AihHRHV+PkGTn2KMcFOyVhDHLZ22s
zQ23iaiSddeE0lk4+FeFM6xNKjtqHW9cF+wHHbbLHyLbO5N6HP/CmPLHYZPCJA6YpvVEVwv3EIU5
fUPd3dscf0iIF7MWykbKyOPOHq8AwKIvgxZKN45IY4kLAZeXB0qT8QKWWjix+GkFKnZ1ZrJ7y8SG
Ke9xEwx9CMrGd/Z7fHjbae2BreIWtJdgRk+mi9PaBWAhomQpygPtubnFNXJFTvhkqIfKIPDgTRPA
1XYxYCrgE9g4AygiaCkXUQzQZTWQYBPftQZQ8ChutyAQ+9HBqvXnRkYBtigSzqKnLOsruXxYPJRa
dOmd0pNkRy+Tz83jUOPoqshoPvTVsQFDqXP+O6aYdcejOh5N4/C4Hi/LwfzAFFdHeko1PvoDSkw8
QFT/8ECp9VFlgtuXsbjxs9o1cx4xkcOKwmIit43juKoYUeBroZaVzouNURjzLs1zbGPMl9AJkRRf
fQLjlqrRHbQQtrIm3iEGvTmAFaSJSiNJKa44w3WgTmJtjic9vvy2IvZO+vjMQ6HUEUvE0Pfio89R
L+Rvg834yEQmY8QPpgYsMoh52/jBVJ2lZN5IUwDqUuWN6G5QGaveg3cePHUs8D6ZHUYZj97TfjcZ
Zrog1Yj61NWhv6Cg6W3pmf8Fkb/j/71SyDD5weXG99cc45nhM7qBCqkk1DnUQkBvZS9jin3zKiQ4
aGrgj7xBtV7eassFO1PBg8FXpXtc83n2IM8YJYkiyWjAzw53UqBPwcRLegf/Bva/CBXjlmE/YVRE
u51IgJRLq4aWGqoZyU6ROYliCJxn5gxZ1DEmIaUXXh5/zamGcw4e5FoEARjQRRmdS6GAIUpo2Wwf
RjkyK8JqSfXd2SYSHRJsGZD0nChc9aVAx985eRZfcMBUhEahCsMUiKLQOKicntPkcU9mLU73Lkwe
aPvGTkRvge0vyUP28m+bQIpTC7psmds0JTfPh9kJpBVnKYl9KKvNQC1CIgBpceOAQdSJNmVTdNKG
ZeefMXP8pBB85W7SzlbxAdYgoztYg1lxvvzmTNfEBkKDLM64pejUgyivI45oF8jcwBYIXq9D5KlU
DjS0rzqks7AJuDGBOMzmCnEwD2Djr+SVghNfDoZxABuf8TwQVkoX4Qa/ykUwpu4FDS+/AbEAaYIo
LRylcDskauQyISivOUqHRYYRPICJRgPByAVljAYCfXSUI9gY3K//FcYycMNFtrcJgqlCQh8Jr7ti
fI7mR5SZUW4Cd40LhWSNeLrZOGjrWzLd3adpysv9vsMxu9LDAbEzwqF/qa30cAhK+7Xch6FUJ8sH
UssrzbGVCOodX/lj4gfUz/c1yZxEKWhGgxEE12/8F/brfyE9lNiyfcsQqhe19gljBcOSlnF+jcur
UFXcrnGLU5VgG8KErGgH5mcXNVYkU/0/nFZYaCzmG+zcmqexnQvgRGSZ4YMhgpCcXQIaihefhxcF
ICoHxtiVGEhQsWL4QD7ZhtTQ0rw6AjGmmtSfOH5sssEx0G8eetzzO8woAK8xpgwiiPnTk7mk8lL2
lemWdDd0ijKRo/6QkhQZjZT8S5tT17S5tiBwNR44vNFVW+djau3wvCNJZEY4rj4mNhKJh1tYUeYX
yfyz+U32O3+sfWxKxIKaX2TaZjgZy+/khAHWJSdM4JnXnCQIzQOJ0vTFvafdpc3MKuOHQ8lbxuVH
a+K620+9olUPPefvz8mMlu23qbos9qBnst2I6OCEz/7D4gllF/r3hEY6aIdLpMxRi2vyEdcmVwhO
GVyLwz0T+T46iBLJ6Yjisi0t0NZFlpyswegUWXJIeSB4RR22dRr2gkM288rjdWv5huWrcMjuYulL
UKB/gHgAiYbRq2l3X8j6ncwDCU2H1jxcqiPc1Rxdv+IDQW1pXYtvaKzfkPw6ck4DggD5MGsaRRSK
RfDxk1Bn/q7Z+Ju4XuJiidtGLLok4lBlD696iw1MtEyY6cIrn3Cpgt7FSgwyuCQVgGt3IyNQdEwG
BJ03d/8Wcnxg4U1TBjE6oKbfw1x5PwmQxvJTc7CIT58RHVJ/Y9VgTg2K1AjalUBvzNGYx4RQcL+N
+2SXMTA6XNF2Zwe0DrRUJjFuLAfCRgmp2i4tV1dXPJXGBh5DUkm/kR7KcY/1VI7a7T4OJrALNsCj
iU7CcuZjTxaRt7O/cXIHwY9Z/Knvsr4sCyY9zyjTatl56web4dbuB6UM28Tla44h5e5/e7rOxXKf
94oBoQSacFTUdNBCC44mEFM2HhXwpG2EGwqqvFJQ2tJrIXMacaTXFKduE5az8GcqWbTxoNQpUqZo
y48p6UjIEFVdxk4IqZk5bVYQJJ0IqXFkDQ4TSf4eQzbsrvxwBnLc2SdjF1twbUSM21pZ9D7HKWHc
VjKG8O/PAmhee+PlqO8PiEX6QYhFhiXRjGRuknZ0gHFATOp9BZBhtk7IbWTL3Qds/ebKSCcYFUY6
OYmImIc3RsFPWSM/hrK7IGJACEkqO/nlbAZrQqUyuNsafg/k8pFkjAAYloYloMHNPaiQLaOnRmWD
nhoyAsfMNtCLwODOxcWOxiEof/PA0WJLXUUKWfKe3StUxpDGgUD1AqhWgz1SkTkoqDuK4NITKzSi
+LXJtMlQGljuyKCJKXDtkv/Aa3yLsNEAMEIsv9m/rpQH9gBu8i7yKdO919BCQYGFpQHDsIr6B0a/
oCp1eEFxWZfgd+3LK8P5bT5PM0e60+oXyMTr641Bf32xNai39KSBR+Rs0JgMweTQE6aq4qx54HAO
wfhOM8IC5y24ytfJj1Soqiqy1hUclP8ZzTPW7n0bpUWcganBWE8P6i5sl7BV/ylSGJyiSHl8hzCM
sIiesvKKkmgbmzIz3RQSjE3pzzd/FRKMTYfURakk5qYMMqGMKrBmsfJpR9zA1yO8gJHqYj6Al5cL
Cs4kvSc9opwTbfqKiWcjlNjzC1tJfovlQfjeUUVfJcZxQaOHaCE+8nsAUqXwx4+GZpgbF+MCX81j
gWXLYLMTBn7sAJsjIP1hcqZn3xb3KluJfVE+PRqEbMB0bMQ74wumXnxD9714/1zzOO8BLWBzt+ff
sGBYeyZQDW8s3EmC1NU4JpiyCxFqvvznMogpSv2fKQr3PWKZKUuyMVYqB2Re5WCen3rUW96Tlt6K
Sm2wTEiObSAXYAe7iLXVllPBUbCbbBJTICBeKSx5DzEH3Xu3XwEowwJvRxsSZuvijmWoXcmkkvLg
4jvEcrg53Oj1Xj6zufD+AhfFtRH0DhVu2PRwDbylvRBGhRs++Ro8qZe9NHbFiGwoxmLNvDY4etmH
/POeDq1DH2kfPzVWW/a3B/9MTS8BJkf/bnWFHI7oqCbkYOXOsk3cqJ+FxFg2o/KE+H4TrP/roqK1
mgaHYudeEXNlkL0ei9QuKOnco4xU9GQp2Dr83rOZmhK7dzuQlw5140lOFaOomhE2EmpVTEscq3c2
V+wVb0zH5BsraUNQA0QCW9ChurBkhCKMGqmJ9inpl6RtEsCeu3WCYlkRYM+7FfZWeKtCLQ2aKWgN
Eo4YgUKJqhFJ4FtfkXvssyD3sjycdXjqIcA9NlgNKlAWETRzP5eQ9R/BXUe7B0iFYfVhJBDXOuzW
/D2F0IkJHIFI1irIO5mibDrOMFtIPFqFy2xLm3B5VwRyGzxMMC/cnGBrHaqyjL4cQld8Tqvhiars
gpzGiqoTu4V03JHZ0pyL5pztzvWO1+dp3J2q9pTKx0t3vOXH8coB8IChZoyUnHFduMghnn9ieSFd
/o90gIUdkTw0MbwMGBmYaGGUwyXHwsigph6KFmQc3R8sNWQkXCPQxhfHlAXjKmXuesN9kGyg1X8d
nOwvPvKiOoAeWTMycUfaC33uQrglPxpPS5bAjLQUspuEhPaiY8vysMlVNwLFQBx7aMpHziA4nle4
baW7+m/Y2hA37zEOrXFI2vawR09Yk1x2NAkH0k712oaUivMynIcBwJ2P2wW/21odIXROi+D5c8Gb
HBU5PXocR+TMsUh/xkZ3/1SiTEck9MUcQT6dluI0FKerdrwZB97IjCHGMegvASBBSI7LLeDjzdW4
IaCzF8T56xDOb/Vb+kcCTji7u9ntO7et3TzcMbZJ0n0M67FOo+Ua0eENgNQWjDs+NociPacf8bW3
zQdKAAMhlgk0xqeGBtAmpKHlzp8RG2e+ltE1FVi8AXlp6zetP6ItRX2J4I5G4scZdtbMhH+Vu7bx
5RGrkH3LZCyTqU8eipiG9Eqyk0jCSq5KMtFPWAchHM6tWZy5wMN3r/SOOHU1GV6s6D5GJUdMldmi
TQgQ6lS87hy6GqH/qxES+r1DlKeo7a2ZaNd4/0D9xW6YGBD4MoHpq+qjNBE7eWJSyVsFTJ+MJovW
Hh0Gh6XCNbfsy08m2LRqr18lCFiSTwwnygOSOK81OmxbnihL6DJFoJxgB/gMtpm7k9ic34/V/chg
u4MSaTomenEHmQNiRpXM9tTOXqYD5J3FirKevMGgft4oQ7B3dJ+DPRHBluA4KQJeatNS7t6oRy6L
S1TqfotKbUVCS/+REwMaZ1CwhlMjc0YtV7r9D4sp9rcWUQ/cKxTzkiOXlBcOwRoPPPaIBXj6z/1H
EIZcq6oLWNPk77haBYlH7oT1pfG7yW8nkWGvWr5i+WIyTgruKHQCLagO6D2+TI+QBwI/8nC4YBf6
UL7xazUnxlMnsEJwFWlW8a9Mo+AqPmZCyj2UBsgM1IeowTaVYsbo0a14znCk7rzmJqTLFwtFg1v9
gkiLJA+GlYYEpvDJoNZEgluuR9k97szYgDP8xfgB4Kv+A5CZsQ8GhwZw6iJmPngc6MOIuQ8XkUZM
R+MP0StCEgAWSLrxIDv1TkSoqiZyD5H4PrYoDe3MihCncOmeBkMvl6qhxVJ8yuiESGIEw9Io0jBX
jiJgIaOx7CqTw9P4enGvTcwasvjOgEVxmE2UcwTfumljxhP6Et9mh3klw2X4nkiIkVKatBg9QkBF
Dui6KoTE6zIwhdFBHfHn2nTVSJnogJAJ6nFVJB3PRib0ljOvN66gXc1Bk0hefjtUcsKoSTI+PwzU
4mFf87IIyE/jzQTjGsHWIuKfzVxUjd2L8pmy8QMTxdkv4D9WwUi4J0LA7xg+eaMxFShgJ0BJSJ00
dy/fsFp9pdak0GTRL1q4G1dmmqa7AwRbDPeYqmxO/dOHnBB4j577K2GFCm0imwTS+oX5Q78HokCw
gthNB4LskRcxdr963Uf0V0yk25CKCFCY5Wxm3kT+AOJDUD7+Ij42mxI6vc3MNZA7/anODzjVsKF2
zDWRMeH/NVHp2zuUM0S4UFf2AugB9xHSP/YxOBv4SykM6XCqIsiF8BJWRmzJIMJLVF4+Yj4A+8VA
3WUfcdCNiz/T0LuLTIQOWYXigoVZVnQi5lPMWNlz9rV8CGyD1sU7hpuwYz7w7Cq5WBgieXbvo1gF
Im3nX8SSNXl9acst8UxOs26awxpILC2xXCa7PgG/1jjQ7LFEilan5W+WSOBoaNgxXctKcomZj+BS
Iec60DlEXwS5iEWShtAyMwDgjzShZeZSoFngZAKtrRVrM3vuiewyfULHkKiiX0d1aN6o8s7EWzS/
Qb+iRsiYXkCmlIXKjtbC9ciXLRCVXj8WwRYrFLumngBmJbD9DrP47ueLr6Iy5+NV/XwIDr33dEtv
S14OI3Y4LVDVU1qcFvWkFKeeNxwaiPH4mA/pauzpQ/MNLUIl5AXoN2E6ICwAJjr8aU2CumxCKtC2
/POuiznU6l2f6mCpgx3p1pg1skBFngb++Tugg6MYONrIWzTmkJhqlIAoAIzimXOJF+BsUNWjhhOk
ehh/FrpvAM14m6gSmmTJkhxHcAqr1pG97m1zvlrzu/OVGC0N6yFXORMXusHvlzzl19mYBpXOated
S1RTLjLA5UVHcKe+ZTSB34pvGa8MzO1MLxH7jkjCbfLV+aop5yYccVCGdNPuF//DlWRA0OPSDo2z
Z9ywdbiPZ4rQmaI2faM/N2pxXTgEZWIHFKAdSSWg2+kMpzVQQ7nTj/kTaIg79bs9QeXg9lydj/+F
lwAey0yHI9suEIgLTMxCMGySBXvhFINedg0MYUpIVTaTF4OxdLWXCocplsz14eD5yE+icDM5/oa4
GoHobPnMD0NENBMLBEUQRSfrtoo6UXRuuk5Cd1mI3esvj68q5if0SKl4kSxjMN6CBb0aqcy6/8gE
eq4dvI5G91/OsXKxLSakYFf23qbeeWovklVauaWTplz4j1c5dekUZZo7p2KNZEut7TD68bTCVC7I
2gojZFY6ke/DmXxeJ/kLSSXrMB/7nkyuHBXTfs1lJKZiDWWEGU8iI1D23u4r+n0eZBq0WJ6Mrx0h
AmpNYhUBXfAeKm00CJtsc8cMEKVwHyiyq4ND/gX8Eta80foVm9FBte3R6Tmqq+LATo49zvMfJEX6
9E/L1TVI/5RvZyjn3Rv7LUMAXJoTZXb3TuUBzHNnNM1LeudoqlPRgR3xgTjy5/9D1Xktt61sW/SH
xCpEAnhFBoOiZUt6QdkKiEQgQCJ8/R0NyD77VnXp7OOtbcsk2N1rrTnHHCM1tQvO29KrRwxd3vVJ
S5yC1NrW11q6OlUPVXPfqXuZZl9zKKyDfjoOeCgSskftBscO76EuVMk90ZkjRC2HVvYpdluKbURc
KPxHcXMzkCVvbArutXl2Mr+bZwT5kXwz8GJBH38VbgnyXFCQSzhXAAYtcKc2vIQiB3GJ0xFDRJS8
DbIwsYQmhqEH6cKgCj6a+NH4KHnz+KjgtPnASYK9u1DvDLAbZW/a0KSAsU0Xn/RAFcX8WbH5s3OD
bc7TL96FRzv9ydx/glkes4mBGdlVHYAH54LTlSH60npqq337VeMIW4LX0SxwZZCliD3DkMRFr8Gq
hf3RWRGdEryW/n+IzvQUlguic1MHzk2pDvJwmpFOGY/Nn+T5+8nSgpR+URPQH1/xqPkvmPO6Q3wp
9TgPmPSxnMIc3dXkmFdnxMgBKvCFxyx4bzy8odYzLgqmfLgo2heljXjioKH+ABihDCHpUaxmAUaU
GioTh0YcX9Do3VGBmJvQ+BsixTWHDwDDY/pSFr0o8HfQT34xPiY2YRoofi8bED5hQm+Q6YS2TJcy
4GP+hakypbb8xmyJFlSBFh/4Rio81saiGSsIlzGEcoy1hgqwta+L3R1/ILBi8DV8ZfrHwozHuoLu
YQclAvBNus15qBRgeKGgUmNzwP6EUhvj8l/Z5Eb5lk0OsJXQ+5DtvVA/IExwA8C2TMcJwgRtDNT6
GKDWjtMFxjgCZDmAB0c3gYlyXQt92Dju8TxhZ17NmmN9d8XpfxY3AaSVF7JOkwCnv8JdyRlzOHbH
agknAkSpnXEI7NRhd8XG/4dpDZlzBdGdwPE+DMwZZK2TQNRGDbZGIOcbG+/D9Eh1LL1taPVv4Ul4
QCrpOsFIgu7WAkPH7ajbSPBgccKvQSeGjzjDdCzCUK9loI72yb2+VbQCW6g0rqGLBeR15bxqiOtx
sg3C2yZxHwWgzAVUMI/hcoIIFjPVs1iMVU/0Cc4BnGHuETTY3jfGK20iBrUMIrlSXpfFIDJBvgre
HyZL62YA6Zb3XH07cAX5VoKZyFp6Z/NMM6gAGSOkWA0vIL0YxrxiI0ThvGanN7IQgksgCeHQhyZ8
FSSrW8RFmurIW1DoHkR5bAEop25fb3JdjxujwdopYi+w/Tq0iSD6/zxNYYHbZRvF0g4fXPmVIQ7T
xJpBTpEXrNg3VnLKs1zvoVTU/hU6X0eGW8PIHpsXSDrTr2m+yiD3HWXEQYOPI2hMH7dxVTyo9Oyo
ziax66yEABSpK8oAjoHQQ/0omid67TH2oZ6WWpB96R/I2KLuaqNc2ybM5wP965b0m9Qzvhpa9cnQ
Km13RlcgZMV8qsI14A1hx4m01QB5qx0xnP5PIrOU7HAu93/OJ/QkRFlkQU8gHjs5+BXOg+plMpzF
O6hG0ym6KKF5ImccE86LTe93OofSObySmzBDOfp/POdSipIuuiR8D6oeWnVWelFaXiqDUqKCPRP0
fOj5xGdcm30LOw+7LkwzjhsTx/1BSeGfUj8Kl+O4MC+qq8jzAngBFXMUCtXt402iSWpZNwpnCY/F
9bYs7vLirtfvhstdpd/VFyLoEbgY2p3Z3yG322Tfcru5dq8h7wQ27QHMnSzG5IT9tPg+Uj/FCSKT
xSsWZZyGfYMcBaro983p1nje4n3DpJvgAXJRR9rrLorHQqJj3mKzEI8oFcWi08EY0ZqiT36hqAh+
ycwoSiHUYRVAXkh3t5mekJkun30y02kWoBmCAcxHjAsysnru1X7GqEAhstwnwsjkq1DX9jxY02HC
WoWlL96f0eoyecr3E7O7Dwn/zMl+42awhErQ5iFUYsvdh+tdlEJYSxCCEPBmb2K7YSpD7INn/iRi
4gKjAgkzfeTJgYAA+uAEm65woR+APjAasQAggD7gNTeBnW7cSXehHxA4mG5cpI8r/aBHvyQ4717T
IlYR9IOMDTasP/97izphVdJcrpSQdm6zQlzmZf046iQhHM/lUR0P8ngYY/qqtJzR4C6PdLsIG1PT
po7NbW5htDTtPy2hH62fYnl5Er4jvDs0IZdDH+DIeuKjHOLQtz56LFRMeknhQrTJQgwuUVVSsxFZ
86pbKnp6gQPhTp7hkiuwHOGWaX2Qj4BSqRApDxEHCK86H14H8hP5mMZZ0KE4JGiUnh1jK66YtLoG
lIB0dm3rk08lOh8WF0wWtuq09Ul4KOleEDB4bg/afNj+olufjt9dJqRho44k8W7kMUYdpt8lOneS
e0QG3ewm/pYcu/LIaGI0DtvxAAFrivcJmeDUvH3jJB1q8h1OumYg7yMa4xDT73kTjIMwp81P8GCA
DCNFMp/NfHZ+glBsxWki/pK+RooxlxgapFnEFFHfV/mBT2WbHJtWxO7M6KHhEJ1pDQauxqsJlGKx
IONCrmSfZVUAehiq84W8QcHrrbnUOgVcTaJ1nYqctNhZ/X3Yy7Jfsof99JpwunkkREO5XVo6KTc1
CaGSWH0pDOn5CGOKZE0wETYC196BEl2YKJj2mDG6xZ0tTqMdljDcYCBXVyuY0NFRLyTO6yuo/D2T
sJSZDWIyRl2wP5YDKGDCgMPJVjvbnpizVEKVTNxSTkdkESavquSxESKoK8yXRRTdvcw5hTInM8Yw
gEj29qn6Gp1adbbN0dL3h5u+rLdNrW51d/MY8xTmnpC2xDBmReRY8tmHsLMYmvZsb9ByLHegqWa5
hNijsWQJjWWOH5FuCM0UNBO0SZQfJynbVWQhtSFZTfoUtfis5B3WrA3ieRyJkuhBt7WXYBDhueda
TyVDt4V+ySJxzLCpkrviAODg05MSgV4EFrPHOdDoADAOwKTAZ60RqLBVXwwht31Gv1Py4SNzCg9d
WNM4WKb1vY7KWwwDKl1MArbjQjEhhRu/M3a54AqR7H88kzVdDQHh33vguRL3wOvJ/iyfspH4WRzq
t+3FTcaHBGHWsj1sDLv+A9gN5Qxgt04LVAonThA0t5WfO/viV43ufQhG0jkWrytAnhqFmhgWYAYd
WxHLjIN8Sxf+L/hoTU9ao5PWsvQEcjgg2Xki7gr7p81EiyqCzvnivRhU4b0wq1AQ/yrs4CKWE1kN
Ii9oTZxKBr1t4e9jSIelVoaqgD/kg1k0yYKMrqWt2/tAJrKT4BimdCMWjiGbCd7UR5pXa/8q1+Gu
CpOlAAOSnfKmiczt26QV1h+chvwBq9MQIVPuLOSlFR4I/pkhIygQlVSu45wcZ+koS8c4Piab40Y6
1ptjJcPrAGkvZfap93oAsAzAl0UsOCokDG6bkwvw3hQWN3NZtG/pxbIa/FOE4FJW0GJGtw2QaVka
xSb+qUYsTOKsATf2S+0nL6K13Lg5PY3GRQrbElzC2rir4wDTQb578i7o6OQo5sZw8vXG+XXTq6oi
lxsDhPXn3O2j4vMUTHC5jEO/3T2a96smbFGJYaKIyPzFBUNaALisYn7cghpH1P48oy1AbEIg6+Dd
VJZ63up5Ss++c4BLME/fBP9KcMqjBMQKBckZWhGgSmTq8DFUIYWciD7og3dse5rNfDw9+8zBEeEy
Bx9PwUYK0PGxz8aMVER0k5oGpeRPPbxjG2PoT4pmFihbztWRnAkyThBqLxxbQRVajlaBsuX1aVzr
D631xEGjThMYgfraBCbnkJBDFiGHrMrYZcU+KfYbRh6k+QyOiVCdH24Kovh+QovG+KgneMNFrfW5
7YU0hyvPuKwrbFsmjq/643nvogYQ4/MCDYXm8ey39T2BWPReWANWCq53RqiQkUQP50FmejxiNkEA
yeznfEjIQ8Lm5Rg/cmEQpgpPsTH8RVtSVQ0PRA3SBv8aqOFo8yaem9aYsM/o3SOwEkBZob1AY2Hg
vVIUlQX3t6bIoekAsCjQf4tPusHZCVVatmGlNkhNfYWxTQvNPMJNfZKBW9AIFdAKNAJMrXZZtUfu
IX7zi20l3FyOeXzMI9CjnHxfK8qFAnL6T9aQSZEJ/ciAWzH64JPzxf+Gxgy7T/dFKje8b2UXQ8NO
jiqDmx+uGWS3R/WFbEzGmQMMXQcqpTrSAQv0+/yINJSpRcs8XXNmPljks6Z7LIdgW0UaI14MX0Jy
SbTs+/xoWWCvnNMLJbD8Rimk0uNeSiFMN9JdefKSziuWMmR13GC6QXzjgYI4BVtg7hTuNqYUSqGS
GpQiyISBFzaYWk9u/rsvwgw8BpjAmfFzmJNLJoUcOj/5n2ZZuD2VLsTtCUZDYljl9MygzVDn24CC
leFM51MJDBygSzuNXpqAIHDOLxcdZnokhwGz/NwCxtqKdeagAdv3y/ok2YHkEGyUBtzlwmG8dllg
+r26B6ZfWQeEcsbP/hFj6gcnfz6509MY3GymRKrT0wbxcAHARnhsCDPqdGSdUN5oF7m1Do5WLHVZ
6/WyRdUhSgKP6yHxQKfPovBW5SydOhYCGgOtJIasKTgtK5uYYIC6tHInxqXCuPAZ/T7ifYhobC9g
SpQdKCTdCDd3JXECwpY2UDSCNZlFg5JPiHDm80STcpNHlmVDCWPInCNVgRxPYx9ECCN3LPwhNMne
FERGcnxZXRlurACUpK6gGOfLeBU8SQmtNsliIFjJ2D4ROIRZ9p40ipOLDhg5wxZwGwkwigsyBV4K
awTua7oztCHTvfymzYqKlhFiR3gj7N+wAHXThwjRSTfU6gCVx2OvCjrsrB6yBc/aGXvUBs20r5s9
ls1J3dWnXUOCGgHDjpjEN/s03WPwkypa+cdMORI8XFuORAwxveYP5PSY6iTTBd2+ZV6+cNsVEhSX
6L7/tpNzZjhveI+weJm7S7nvLwJV2gEFqo4xU3AGW6QOmpjIdwPNsQVM1wAbInwaOhWmZHDopSBa
Gvi5rIDXT6IZv+QTXmrx0llgU5fXrWrs8732e+Kjhb1mWQZ/I6J+aKOP9kDsiChxYoAcy+ppeDTu
5o8OMRcDTDTqUcwMLt3Nrddvn3tfOTbuabzjRIfkoJ+5Xvp1jOLARscDVJqpEcaHwcEq2x1oEdXE
0gcw7yga6Lqwo3VQug2ehJ3RiUwQiIpatQffy1BCfX+hfUO1T5OdkRR9drqI8Yn0h/2L3n6jGqHd
rKhGGuns18iZSU2T8O+efSIfyd9mMdpg3EQENx0m8rdpLw26z3RD4teZaEzgoU2MIs29Ed8l7X0t
3VkvMKJnSVCcL+1t1QmKc3E96CWmnf3M9tX7/X1aOZZPsKNCk6gLJkQlOkLNUIgI6V0u/NMEK4fd
9eKhPW95wb7jZqXSuzsTi/MXC6+JmG9SJXnveOMUilT6nrZKFK9HyyP5umCyqsmihKnmUJDVT7Gx
2xo7rRcjrSw5MLUi5+6r8OPr/5wPDLf+xb/gWQOwaeGZM/1cIXNNZL90NJIzX6Irz1XU9NHsJ/ja
llihpvbRR/PtiIKERltCDcxBQach97THnqac6UPcpFykAbESQCDziPvaHwTjP34Svb5j29/VnUPl
KaEIQjXdLblM3MQOdSTByd9J2EwuO0vZnS679kKYyE4td1fgzLOTEq9nBQWjCkDM16AlAyMN+i1Z
JwGT74qKDPgvfLidheyITfaBSClueFcJ44TbQRnmBSx20NfCtNwxni5L4Yw7L+Y4Gs2Y4wAnnKxv
RYFcML8OiYNUHb6koMDksJTDLsYBIiIMuX+coL7agICMzOkkPk+ONXsbUjjodzOLrnGhCHlBdSLi
CAwCJUwZylvG8ky4Ln1Eapm5pK3UA1LkgMAyA6XRElh2TkVgmaZHCmLWeXclD+otgRnagtx2VVon
DJxgZjyntG6zCCDCFXwpzASeWrjMDGJlpo2ix8fBNmMLtOxycFk5T3TilQauP6/8qXIRc7Z3Ga16
CG1ECNIQpB2Mt5Pf9kGIMDqaDxwTIgAJlyEZSCyMhvLXREYz4UeVB7t1z0TbQBhOco67pXpY1iS7
1hvBYEzi6vzQLglffXIck+OFd4Q5i4lENmHSJn5i/STO4bUryU9MT3ID5Z+dG3lMctTaI22ylrzA
k/ie6aW0RRI0lI58srUn6kxsNthuu5cyvk9/Yrk9e5eXHpQdl6HukGPibx/0B14f/YFWXIoWuL6d
69tivuW16el3EipkRqBGJlOoFpS/qgXmD7MkJAvr/EHporkQ1KwrrVKv05jfEGS6307E3ezl0049
7XTmzh3+ngteC/DXJI2KZ+DyIf1oHhsOAaKnrzCYmO2QUiZKhJJeEgHf5r4094YQ04qQUY3U78xR
7CK3ASbljCFxP3nQUnnoJObvwltfMwIIjZ+mJooLyortVeCn0KysZQWyle3+cJpv6/l24N5V3+mD
K/kYfFWEqBaWHign4YUz1Qq8m/HSq0qX0QeHj7KF98kj7UQdSHkcnqi7aYLTqJp2xYRQyE9drEsw
sfYZ3uJdXTsjXMfMr50jwkEO8TXTlUwOCR8RLjgU5uaB2q/mR+rbw3Y+1NWxWOx9hn5LtKB0Ot7I
9fmsZd2GK8mWi70Qt6/lMpxKymVzqZVnpORLuUzFTOuYliTmugJ5uYPDZUJZK++tgpjQg1TxyBEy
BtdCmF1MaT/rIlD6UjnTsKv24LJoGKQEGC3aC4gpi65C+UE/9wgXUX8ZCTPtRPbO8aQEsvUNbGCi
DXiS8J0+FnO1axzi/aAjxn2ejvRAV6viPo9xPBbJQXEpTqlRfWSu0FI/TAxPsTu9Jzx1slj111YK
CKkCGEeLDHnuRibnyu++VP7dMpGX36kuQL1yhE34SgiRLjHMUpfh1Nudz+7miYs4zCVo3Sx0pyzs
mGt2CZqJTefBsE3vkfTmwzEl1BEJKlLpK+WucCnHTFp5m3mkZnFR5cGC2IBAG6UERo9FLrT2lnDc
nc5eyfxe9SAdAoDLH9teFMUgX1jGVxdxFTaJgcOGigZAJL+iegNyx8cVoUJNVAJ/lbcBJJJMcJTY
iNa9aEZycPJkSoxOWLvYgrB2GcHI63L2by4XXb9k81V3Y8b4ajjhwaJg4JM2Hpp4L2X7z08GJrzd
LJsaDhMmYrOCHEq/KAiYCXKLWi1AEohM3DJFZ3hLRh6BJWghPh9TlwLVNl/x0FE414h86gPPUU4c
bLZHoV0EM5M2OhW0vRObCAWacrhcfqH5UR+zgAv8/jIwjQ4Mw2+wLeAX2hJOTrEZDJsgc/CMqbNt
oNv6QR0do0IFJ/iqfCBCQCVEU40ZY4dAW3ST8xdr36CqQUFGyxHzIXOPP4xehT2Os1X2ifiirUGj
8LSXXwUo0AZFxbrqYqLLV2VJ7MlBowyI9sVSf5yN0bbC6l2OWth3ezyULxC3KDsZcoEf+UzwmU4i
yGEzCm1g0Qg/Vp/sTDUaQT/gUtiE+LHoKo0oeggQgKq9aLklng9L8KGhassfvAjglS81Kjf7gsgV
L+LFr2q/rH0l9RE9UK+AYoFsameNlzReyfAAgy73QihENluHQgQG7SJveBle8KX2pPYtDl0IuuYd
vuVs3Lc4qKy42XRaPlLhIElgvCeughxWzxBdJkKvAyj4Rheo5LZ69vxAduWc75S7+zO0NIzd2p/6
3Si99xujt6yyGSX6LYOdVuE7QzcanvdBFX+T9B5xBUj+feGwUyDsgiv5wf/nLX5HFYDLj8dB+VDZ
fH+sjAa6ocM98q/pQ1LdmFsyuTTcgTnS3+4xgz7Lt/RRA0bMPB/dq3w7BwJLTSgmrVXQaLQgoO8U
qD0jpuMM1ZiO0wAovtDtijE7RA80eDg2Y7FytEA4bemzIARi2spHDISEjv2Tuorpaokj/0Vj16e8
7b5BNAAlqc/RjoNrRalFn0DkojMZFuqtAj8A+TMmeSWORna3s166kf9a8FO80x+8eHQUAZ7pv7nW
UH+imrxSf78Tr0bDmH962TDhWVybfLRxbZ5p8g4vvJG/aLYRCmrKIhQ0Zi6NShCGJXgoxtTUiEu0
JDk+TKJsiBRgrlQZmZlYHSpx5o0nN7m/OZ/G2RoqWrT45lLIAnR0HOkV5xvyHMxxLN4JLG+MyfqM
gnDH8C6hv608F5/xPXK/aRe/1QNyclxNGGENiJc+yleeb55TgAyx5ICM5xnFfJTJXJU8V4gazvtO
3wGZPF385A9OwFU8R/8RE43yxuRjXILiCGI4L/K45KfGPrfcqlT6XpPD41PwWSeHbXGTyG9mh11Y
Y2QLQ3tZM1Z9sjZowrx1G/8m05LWvIwNcFEuMCjonkADlFH5zf4uo/Qq5uNrDQP3ZR2RU8NMur/W
MODKB+QXu9J5yAPz0c2PGWM+134QF/cKdootvyLbQDGC18pwX1EOoPIkvo6bXmafe/TpCJnOIeR+
wSuzf6F5aF9GoAfxRXVvskSXtkaFwlDfJ2mUNqIZRxGopLuqFYpMjdsCLvYRUhEQOWRxkZhO1cLX
iuCTlbrm2ZbqvVbvY2VncfFXdymKCxdd/z/52Jlbfh00KJO466dckf2a0oluCpOQyLi7UMOrTvk2
TxwYQpqnSDb7XsvUEsWrD+cHazLiOpBIiOuIT8c9z1oT1BG+CO2LDC4ZEhLTBPhIRBFQ1MSOJWIc
RQQ4uyt9R0IbaH+gL5/4QZB4YCBXOlJwIarvzuyexLVOO1z6Bj5r6TVOeW9wO4nV45YshFSPF5Ui
cgrNbcilXTMimHA9YkbkE7q9eWsWQsOZ2zrj0XwSY/SYnB/G6KUAtYlhuiRpfd8lIy/5H3WPRgju
95WEe4SDPtMR4vJgIDBPhCCNopBfXVZOJATpeQqmcrEsGfSKkMKfkbLCyRUtHUAZ8zJVRCI4UKfh
Kl+mihyz20jSnVigDsUdSj87XBGHV0JKGLcA2Et/FRubZhxToZwpIJYyMftl0DvdAW0WUcN8bap7
lDPACy68D16WIyR2pY9ZwfIrdFzKD9DmubkbwKZCj0fYRoZ6SCy3YMXw4KRQaRih3moXLMR3DO4b
7p5kRDAw5e/72bbQh74V/ibkHKoLoL4IKGCsCs2/J0NTJF4BWfsjYMQ0A0HiMUqKYZjjCRHT06v9
2MInX5zSKG7EpEUTbjyObSxbg62hDuJQiW2Ef6j+WLIiFsK/PHFTFpOL97my0/eCbZD5iS5WQzDH
xsXzbRL8S7YhzIpBLIjtqBCJzIETX5A66msP+OA5KzkoxVkJCoWChq4yQ5VQrw7M9KHBLEzKEV8b
g81ZMCnrP2fO5MEu0UzIPmBjhFcF+IdXLgLr1FD/MfSdTarUfBGqBBS9nDPZLyxRxDewmJ7QgdaO
22cNbb1ttqCKRNQMOhlWRQmJeoEdmSwrpy2gvYgopVjemdX+4j3wo0qp2CXZLpFoKI/NxnazP+uk
mERF9kn+JLbKy5LbJP01JmZfZLG9M2U6M3xnysT1Fh2KT4RE8kt5q975xnJphKPKkWnrokBuI0at
QiNGWnS1J26Ts7I7sDMC5wQvYYgW42gQmSCCq0RzcQlCWNPlLxRwNBW5n1JF0mAUBmdC+xL6zGRk
UzLTDX9XHtAwdfSIpcCUkKAEgFvJxiIqCx+Mccedm7920+8KZZfVe1gYikxXu633LkesPvmslbW1
4raIc8xpr/3G+2aIdhYiz96ysd0g8KQ7Re4cMBhaU2lMEJjD1Z5UM2q3J/5sApLWQEmiHsRVP3UL
7BLSUSN7Kj6a1u2VunW+xS/U8ba46VWMi1TqJuT+y8SoWDBVkD7Lh+tnIokRb4wQc1kjtNMFjUpB
sNr8EIYKE9nCRaU42NwT/VJOgVtCkmN8SaQAn6dl4ftjzMfC+ge+FEUy6wJri84RGTa4AYmOB8lt
ZndsoeYBcxs0AW68DZOPS3Qm5Qu5ITwv8MX3yg8GtD00EeVbYYdWBG2I/oaQUz+Sx6Aft/IBggsj
pIGQIt6TyS7OES0OVCIbqAOoxcguO4uQdHkOt5ZNk4eGQaIeCvVQUwahRKZfOEHGsscqYGmEblUB
wiAtCeJLYILW3CKSDDqaR1tyHJHY+BtSMBqoOiYlCHRLF9hJT6Moqi2CjWF52urvnlsPQhcoTuyE
S4G/3oZa2o/4MJfGfr5FuuJdnsiphn2e4OPJ8XpgPMZtCOXmguEwibZgIOh6ETvfUkgF59bpNziT
+S/JCsVnfASPRWRFdIrtNipARi4ox3baY0Lskv2s7sbMoRNBRbpQJuGWrKDJ7UmoBHYqMkclakhb
FJd2Xj7mtGVQSUFFkN4UzlnUvXwyxrvyhlyA5dk9vbxHSuAzrSQ4vAsxmkOf7o6+LC4nkIVo8OTg
caytVRiGxvTxR5ZCqnFqzcYBjwiHHkEBEkvhYsWx5Su1X8EkfNRg44IjqX1YrkzjDGZy427LJwTV
IyN2suTweADh5ZJGpxG4Vk82qcBbFEtFlnbCfEHKR3ysCQM1g7oIj4Qt2Wx1sCCLKtxPk6hGuE2L
C3UmWI/c0BqXXguZNexD22cKnuFhDZGG548y4GGSduMdJgcSa9CoqE/nd7YcUM4os/Ut9kGRucCH
dr15M/97YbRMhiV7Kl2HA7QB+VWnf85Mb9id1Ih+LP8qzl/ATqJ71UCJWC7x1SCkrXTfY33lR8ET
zjuNyXTTH5SF0onF9JaJc4t8jKkXVr+7qbnroubntj1u6O2BGXluNN965paIngoBYEndA/KtjdI5
GoyoYNiXYtepSPApbXpgV5KJ6P0SHsYl0bkp8mkepxFV6JAzZbbNe5hqFZ+0/DbFafCxeTSR70Jd
p3JDQsyQeIGjwI/pyQV0edlXQgrFsKLaAMelOCyhr0Nxhm6YBStMdzPaqvHUviNHZcG3YSBHj5Lb
DOFUGdO37FBo4lfWnw7zgqDQHlBIWXSuwfhxAyB0A8mVizpqKsTiQoOoAo3UGg9DQgzNKOHqW8/8
V24CqPjm+pvl9g/PVNWUrH6N5I0QtZ8Cg83f4SQSavECb3BfVO8oH6oXOMpYYij5QAfTQsIJUopY
cR4JoVla4keJu2Abh4BtLmkXiPg3NDnBtuChfe+8F9HKFv75K5DaeMcMFkks370GjfPdfB+xZRoF
PmdVwp9p1A9gmtWnBjAO/L3xjokvEd/MRlgMeZUJIxN+WRI/MAcmHoNYsqTXOOmX+G3N11iHsqh6
4UHSFqqIeEiuvzF8a+S6ATmYfEUXc2Dg45wuDKqZUrPICxIzuF2y5VUIGH1gwsGPo3fedvIgZ6Le
PIvJNv8N5yr/AWNtYjXx9iwVgTj71Xd+gSDFZtwDeGTQravginEa2fwWLLJGYt513Utohs8ecSOV
jkrca0gW4p97TyrtePh9vdogsVhn8kBnf9sRdA9tBcmADwLS0kWiNQhIi9YAI/Ia1rV9oUDucfTu
TpwjKO/l6FTCLmFY68efGfnMfYC1wjJgA4S8CQR4v8fkW+FsJRAl8S6n79eRYJIZdCGKJTxGeZiQ
4JJFMpRkOtY9FssAcwWJmMwu+UtvH6gyRp8a4a6b7PhI+BzDJBVc72/eK97Zdkmj45eFexbz9jIe
t+hy0YCT3bUxN9HQwLocEAu8QSO7EZQlXjOFouFwMZ3hCzU0BCb+3Upg4tUrl0V8MB1JXjrQWnRU
eQFBazEoUogXujWIL8JU27k6Tu7NUZOP5ona2G40x/z6lzMMhYuwHHKGx17kDMtMmZCxVJ5Z4ZVz
S9J+Hek3d1o3UQOlDsytH2/h5hEf5M9bb1Rp4/pd6xuDf479UxngmI4bMW6tJaHaoHm19q8QbiCI
ZCnP8M7fTleG+S7TQtYZSMRyG+Yrt2FpoChawova7/yiU2EzUWsRZ/ss4+rDQiDEqFOEuJMrPn1m
+tCrr4Sv6dP4R7SjIQRHG9LcNDGQLjUBR1KuUYeJMAJf1/9BZ9WXx+0r8doirZf34uLMdNG2nrr1
uPtO5i9yLNn89ygZKealt+oFnTu0I6gYXI1eKOkZTSoQM5w1PBjlxDTh+sTtioxwr+l7MMHVoVcd
CH5xx9ztIMKsVzgwXjcW4ghMOcgAG4Wx4jrzZuBNSJcKWRN6RlQX4mq6xnRJy8hbk8K0Dxl5p3Ew
kQCC2IhG4Wk3yZFESAcObVk426shKFX7zJXlZ0fSGKopdhn8ClBHUN4WohbhPciWimR9D6BIlDG6
w3BuQjQ+M/egyKojUtnekKnCM/trisfWcMdo9p3rqUtCAThVkjFqogrk/dTtZRli4Z48QNiPeUBL
gX4CZcs4OD/B7eJQQWXU7Tcfa7USk7uH36cXER70K1E2/hM3cnxLkhOid9SRlwNnb/D4Q1AXSQxE
r5jPnJblizYdpwBI/AWRzDvgHoKdqVZWRyKCfaoVPucmPnxbeaCzTuQJH3p2Tj7xmBA3CJEp29Td
iSRQWQxYskuYbQI9C2vQMUTvQHyxz7WHhCzhHEDnLZpb/0IWFclNt/8LWcRRaC45i5DmCFmcsbgx
E4VS6+sm5S3qcQELZe4KLJR1xe17FXPXs+JLKJWXuSugULAN3LJzcKR1WNcI0UU6QP65yT2CCFgz
COY1i2Ap/WKn/mPQKYhREXtbzbvQANwQ4YTOAmBsfyIokkn0sUyPkyr43xBbuFZgtsNHPCNbmPZ9
sx+SvaruiCaaM0c6FK+MpEDq5GhJ4bgsC7r3CvheGZcr4FvwyBltsRSxWhy44OYWmhMuaCgaU7Qi
wVeCOVRMa/yGmPPtKU8jCTWVTdl/2emtA3/d2jG8lcsQyF6YnKMMdlgKrLZjZkeNlx823aH6WfDx
SI4yQqLkiB2cYaRoDibByKiegT3K+SSQEthIqLWDggs8fTKaoFReM6gHX+8YMNscxxiS5cgqotgM
M4t5Srgpw1wN4ivAhyAHC9EzK/Czwld5+PlwCHsHX64zllYeD3oRdnsvxTSuBdEmRTOaebrpsnCQ
678vH5d7tEqY9pnNogMquuM5OyraIZv3vMBKLAqHbRpsiKuV/Br3ANuP5V1bf1b9Z1AkeAvPYim9
WLQEZcPhwuf5tDVPIMHIHuSWgmhASF1xDbNESxr89CJ0ZYSgKaKUou8CvnLkWkOcF9u55p0XHwhe
UXi8zFuBj1AVDK9C22lXBkb/EE7jj35JQ8Adp7FXO9MHfRkMUNiQF4IlKsCkpsPp96lfGJ7MrAJV
rhbMABDvqRwMfpMyQBRcTWHFMTpFOOsYbigf821G3gdY4ixKjOieC5ewqDCxZTGxRR+Mx5wFphN4
GuPi/wr/09/zbp0JzHMoFsfui0zOB1mueWRQ5BN4SI082T1WTpzctFJQpG38zLGpJI92HLauNdq8
NDi4jOf23Xg2nsv9aYP8N5Tf7M1nxgyKZGnuNHZw373GqFaRlXXsFq1rENHCb4Mbgy2HXYRRBLIS
pCTMpxb8MezjTePQy7KZYmO/ZTy90gx4aqEZ4GSy1dRhVu/yPxOR2udIOUepFNUMxXaYP9ZZ8+p1
G/GC/PW6TV3UnZz+94mIANNVUJktn94raAlQ2YtHFvlAXxKnAMgmRD7QDoHWBWMZ9BSgHLD7QFmw
REAmRdN2QU0ijFuv4jQWT6B0ngyKHho66KFZ1T4eGOjuGYebHGP5YewPpD7UxaEtoOoxdbmex+Z8
YUZsAEbGwhf7OWcGIwzZRqE42v022C6i6KoJzQHr0Hd+MlTDelkFqug6Ek440QBGHn2VEV/tYyhB
1zCOZohguO+TnbbjYMzNEKEFgYCKCIHeKgJWpxBbhUwx3oEjSWauA7+Hr8FwuVmxJMNl3olrnHkn
6i9WnwKt8kyGR4YQgK0aMARgqwasXtrM5o4875Z/HN28c0vy3Ts3q9yiclFrkQP8L+e7Q8jHJoHE
JwIe6cOKEq1X0lXuzPh2lG7r9jZPbgvlSLq7lUH/clLE+cviipWSofqhOcle+Ymy7M/8zLZC2nsG
QNPtA/bRlSYhgBLYR2gAL4u+s7XTdE+ePXX2NDaesCJWiZ+zvTW+0CDPPxP4v0jZISf3XrEs0jhO
fyXLuJ4Y0P6TLPNfIFg+m+4V4Rmvw6JWrkAVQC/h8rOolTUoLsgSJJBS32t6Ih70Db0inY2UC5L7
77Co/pMGwe7PSZFYkH6g6Yk8CPk5p4RiR+8dfRQnBou/JsvaflMApeabAoiyccA0I4GnZU4AwNUd
PlD60W0pA2sOBo6Qk+D2FhFzQhrlasAsmmQmYcNkK7nu+p31DHJVf6NXwRRFDm4sMx9agH2VlxYO
xpnq8m2caRfjDOzwKWduEZ5AbBIyAR2AAtJrY68WiEuxRDlA1NDTyEbKZ/jvXYIqjOph+zBQscYu
FkBJ9NtcNsWzQNCyOOiat8Z+tQyA3GINigvpDAYv9F3vxjC3RZYbQhhC9EcbWiZ9E2f7qW7c8ixY
DcnopaoXMeFotd1JwYzkqC6askQK5rvyRXqjbhU6+eBK44GA3AGCWThMYYt4zoiSy/MlJWOhO3SE
ZfYHegxgrKTicEarUhxKdIvkyzcCY4U3IXXT5tbEqTLfxkZ4U+XSptukGlse8Q3Cw8SdkA+4vyJL
9VogS7dDNKS7LoXgB3MD6lxj+UDZGLULKJvlp5bPtN3MxbTdYOCOGgzUFYzNUxTPtp4FW6jcg8PJ
m7sfnfx7fmV4vTpdxldQFHXuGEOwR9RGt7ojhHgZjGIOUI4AJvHf0VWh7c0QmrYLaVzYMyEtNOj1
fHzJMjz1X9As9B/EVlDc46nha/+a/LoQnEgd4XLjLP5Yh/l+1RRZ8OIuAf0x7BkYGzShQDA1sbhb
ceVoQN9vvPPGswY3mBcSPwz+4R4LTElk5l8/eYVH1lbFA0iPhn7ZthVqKONIsCz0DhajNRYnSIex
374x+6YY5k2su++INgBky3D68S3CLIdTB6Tuvn3Hbaw83dOWs7KQU+lm1KbJrM8tLhWSnVDtw89C
t1AfmG6StLXZS9zKF5dbud3l290VxKLsy4b9yKSd9HBcORfa/TQgGEtDD3NrBlGLNpxH5yA0mvZ5
Q2LK/3rga/+ggUmIfZHWOgHPX0ymLWuH2fhMO4N+mEOLg8KZr/RE1nI4+U0l8pOEsNMSXUFoxeaJ
IFEJrz5FGD2eySdGhRppLZNWDTlG37VMul4CBbHoIxZg+gh0EBAWsSiDa3a3pYNAE6HpvUsl1lB5
E7++aG4zJjYM5Ki0fK73Ulj04alndhKc4kAifvMaSKkgLV17tOtUmvbZTsg6l/zz7nJvfTKLTisP
NhpfCWDISf3rRUYveUfJ/UjNfuw2IjxzJNMVChFRO+kxR73rJq8xMdPsnEvqD5mBQ0xjwY4rP9No
uaEVQf3B7Us3fCQEyACG15UDyAM1nqklRcdVepKi9n34i37p3nXrvvwia/j/uDqvHre1NIv+oRJA
iiIpvjIHSVUux/ILYbtsZlHM4dfPOqTb3RjgwNPdmHtdgTr8wt5rc9Ivp4+HESy8Y2j216e2TEp9
UQwKtshIUc87mBlBEuHMGrDUuChWhCzlHZMmQAtMmizeWvz8uPgWeyUicrRZIxJzzKryRIyRmbcu
9IQ98er0rL1jP8YAhvtLGDwXYQDDgdy9ZXFmPpaL0kWUe5cvMXNh+kz8j9svHwtBvo1DQIowCKEr
fjthyWfc3PhdJkZkWh7WcljfBWKSQdlAcgFrEOQMaBk4YMhwFFXHT8MfeCR7iC9/nrc4213bZOud
SLLlZPxSVowPYsC0BXTnoMQNXIciZ2c1hGyLPF+dtbmFZB/L4+ZuRK2qYVhd2HBAiBbeYlzF3Csc
poBkjzMIvP9qIu4ULhROPQiWoPQQcqbV3RV4ADIekrMEX5Egyth5yAZFWbj6CdpSErrXYMX/IMI3
KGDBsnC/aNghZaS2wms9o8os/MLwlMIn/ZmoqdPxMjWiyzk2V1W6GtJ1RLKqXNLMmuwnRU1WrVDQ
8TMpzVYBPToW0VJAnI1U2m+Xi3hZQhWk1xKWbA0eIaaX/hEmS4gGAnDS+U2RuYPCAx7lMVAVUNI8
LTARks8dURuJ4O3BOSIuW73lWMJoS4FHWSMcORIsAInVF02OwCRBZXplq6o8xGGxqtGmPpyUgQzR
bIY4QNMbvAM84b0tvXUM5HVyrl7AMUHtlFVv5RBYq1m8lwX46R4IIsI9+IfpVKFpz0wQFcHqZn/A
IBfO/gQegagK9H5fUvwGKDULJsbhPDD7wR/8C8LEQBcDB3FLaMXktTKj5Y6TxZoR7B02tt3JxuaN
g5ONw/NGpiuzC2um6Ke62Q4DhAyNCBoVsgG2wwxht8Hw6mfWmqnoDzTzASgYjCvxgix3iLsx1UPJ
5hWnMAqcbymiJvbDsCkTgRWmUgArbKiCKcwBPJuW3DTidKl59BPhl7506+VfTtZU/c3JqrRrpl1j
9XpWod9d1/GKqVVm/551L8daEEHq8vrQL9N80e+XgxTJWYSjlQzdO7/CID4G3ZHUKf9Y8neKzUCy
YOYWUXb0ALTbpNlpUwRZSMov915EivX95QIJ4EDaGNHbyuVBgLUidhUE7sCAfLysCONXat/nXHqe
Hs+H+NZ8empOU28McU3PNLjFwa9ZT9/9+JOII8RzK4s7ih2OcGFBf1EaNHMmAzsQGKPy3zQXBbcg
K/eXHCk6vnMGRlACRv+kmK/s8CEFKLqJ8YRuoNu2uek7g85+4FEI4zKcjeDQAdEPkhJXil/L/gj8
8YXguA3GU/whHFNnTw649OBhk8xnxkqm+g6thAXB+9mKKA9akNwbKwVcCqpODrkEKlEh2L0THiaR
sMvTguHgS9G66iwsDfPBXQ/uDsJCx8ll+QfbII871kuxfWROwfYRMsHZnCBtkxB29JJRRMahaK9G
r0i9ajso2vP+L8tt5+k277hoR2rg8LQF1/WySFmV7KdHpdTToRlUO8MzxA9r268dWHQAPtfFj7tn
J45+yuHc2dYihjDYmDMZsGuGcYtA3MITQJeUqdbI9IA1x3f9FB3SrxLfgwTAyodZpmRBDECDcCHE
9TwyQmye9eEaijEBoo+Whxy9Ez8aqE8SAEof947eCQjUofP/uU/G0cO7c2+e5YpViF8aflL5M+Hj
jGLQNj88DUsEM+fYnWMysknK9urMH2ZfPpuDJ/2OB/vEowPug2hVUZl2s7n8xmIPOzgn5xIpD4Eu
YsCG7jihCsW+eHbTzdsQvzYEqiKhlF00PhgheRehc81cRXcG+ItIQmSM6A6BICg8GR1v3nfJsLGn
/8T6wEGPwUEeVnAeDipGgNiTYSN1QDbW6w4nx1CfEG72YaaIG32hs2IxOdbO0UT3jYKb8gOh7SgC
wJdPdFBwFkmVoX0ytkgZOiiGZ7RSNE/7xI3m6d/EDRc8/RO8xfzGhruidU0dFW/Ty1OlHJKjNKDG
KqwRbSsZwHKktEKzMxwC1sB1LNbvqFhWj5lImvvIEl+MH6gUqQM4KOqRLHlf8W4qLdW4fz/6DUFY
lsn0iZEP3HlS1hPTRA7DAdRzMHVq7oG5pdgBEqi5MNuaXXaAOOvRPaqzo89UusxUmGghcjPj9yVH
12RzRETOIjB4JfjjbaBVA/eG7cIoTBLcHeZgjGss8BPiX8C/kfRiDuU1fR4tHn4/GKGZZp9+A1Y6
fM0oQ6EvbEE+WEQ5PBeu/hO+9Hqw8EzhE5W/Faslkj2wkgQN94egEQplSLuJQ8YumLtgKoIF64fk
a5J/lnwI+PXthE2lE6upvnIz/PeJ2E4dVEfv/26nenYoZ8opU4nNgsoIB0jtKAwJoVSVzlQKApRU
mH3npd92E5WxTeXFSH47fJntx4FvpBbD+Ica3DnPzA86spyQRREDZp4LT28J7EKgSd4PtC5fgN0f
vr6iHGRUEYqrzXilfRoqceNrAJEKV5pJxHF0kAoAqhVH+35iGquIbSbOUpSgRiO2mdUktpQU7MhR
qdllwyRwgQV2imRBsdd3xvVoPzXAxZlHQUTwYIOR2+SzpeTeiY3xWdiFxMfqhThbFXTA5wkXh8U+
jcyNXETmTchEzm53FrpgDtJDPk0TVPmRBCShLBX5UA9Pwpf+czAxyrIWyL7OMKNe92tYteleWr7c
KL34Qweo2dcUn78fA0v/39TMHMUN8mnKmwOpidhlRAwuoxXmKvNvPtW+ZBLBikko0otI6yMZ+lZy
YU4P6k85X4bqmjoZZOXoXkRlESHtI5syRg/OgIor5AUsn8arbBQhuAqBXoW/d9kLoUZbl10twq20
gaqMMoRHyvB5B1UxfDa24fMSe92L1BG04OEcUoGuzebwDYs0OScDjndhjXMogtDDZ6MJJplAblJO
T8SdtnCbgfVgnnpapiLv6wXjMKj3/1ikQY/w8HNV0rwbP4erePr1K4gujd1EeTuqggCTFs/kjEhI
FodbTaDXAKEbLuFNI4WTSAXWLtNm55D+XOsfFcIXw9sr6+IIo9UjwZLKOqnJvISX5pUpRERxZEJO
8e535vELQzA+HQldRybOA0AMgV6sVTrsT7aS2TUDAckEqXgmlQNQIVVe6reTv9T+IfHLydcTsRhR
sJxRjf5OiVSTo6nbwtQI5wLXOVOLIBsNxtss+4+KIkIMQjOeNy9XTbHY2bCmCYCiJmzOoKijVoEz
eBnWS2pcTtV1nQiXsjDadeH0C93rROS1GuFWWnArbOaxAUKAdNXiv1U5SuTleZ9izw+L4j+7PA2n
JK3uGUq2+1eG9dMdbleA7H96QyVuMNdP3ZZVOuLxkRWy5HDQRXGVNsMHJDl455HkdIWLM+huobyQ
AINs4gtEFxwIEH1s/V4/NS2cUG4ylJc4ZKy0tCoC3LlqZ4ubkCAzDT8O1yMt2cGK+XExXSNmo7DX
h918V78emdasYbKGzM5N0pv17SwyTGh/HQWw4Z4AQfda+gB6RIYusKe2tyCdUn7iP7M7QBdsny2M
Cf/4cnRIE2VZDp/AHhY7QiUtanFuK9oiwccqR7tDC4+B42fvnb8y8uTDSCw10z8+kpkkDgGngF5S
DDOfjwfr/PWpMxr5PpwXXky8rT0mONHxaD0dWrWSFRW5WzFTk5maSnOLaIT4x2NUHaNDFzFSBncD
yD1zm4hvgUnR6ZXvgI6Pr30w38mX5muGDaHaDIl7aHYDvwze2rDpa5/NEeNVQ76W2XU6XXB3PU2r
fDjWKTSfiXRWh8NWsQFhisC9NqlWkXC0brvNM3YZPtBMlPhoKzg4S++B9iHtQzUODx/L8ROl+Q4s
W4eAn5Z6vEmvjKwk4d5AqiQxVt2sG8g1DV4Ov4zEJxuezWsFyxlzy0ywqF/+5BU6bGx03qIshLIc
Uop4hbITikfxCi1ZU/diJ8Trt/42Tbl/EENSBqaMpxByKdz/2+LF+B6ffxjD4j/1WpnITYx21ayg
gYGdJ5aL69RrSh+WJ84n9Ng9f1KpAsgRU3LkA8vZzhX7NIuzktZ3pzMRB19zh0KA+uE/Utn8G8x9
1ewyn8hTQD9pUKWBrAbrZiEu1lCH1QWUtYjWPhoZbRyiiWBICh62cyy/RERdcb4En8QC4UP8xv/R
Dv6JdT/CXpuQtmMeMZtAajb7UFASM0Ml8FPj+y03Eezj4GENQfiVsiD+g8qUfcZRs9cXbKrIVXuS
3EGR1Isd/8DAdS/c6vQXanTQPYQiUk6ML7U9yhyNHSfqvu3tiQCEuRevTg5zD0YYuwYEAcigCwEI
B/VHdoORkGzEd6J4UCx+2EPvypk2xNfqQEnoaaz8Q/XMe9tAiX6Vp+uiXSfteh5uLZ8Wu3gm/3ac
gqoO2im4b4ekQuJopp+kM+iUVttRTjYHDTv5yftRedS3o/T2VKMernOSIUAfboY/VNkgLo8Mmt9T
9GojHoGXs/Fbp/vJImkKm4MwyfF4dYM/Mc1pxJ4vlQG2hjnTHMS4x0uaXFPpmqWkSCdu+gPLTstu
xtXIKmX/ArSOfcTm96gYeKaOrIv6lcMMZOC//hkxgtkM2Fr52m8DNhUNZHpdh0tVXgydN3V0SqJq
DHFbsqh4mnOlLxoFWkmFWtE+0dFs9A7QHWjWOFycHAKWOEwhyq8nfsT0wH/nj3xw+dTSz4NX5YAs
4DM4cePyKgryNIAWvKr2UxNPejlr3GCQp5hkv0voCeOIn8vhDn8TUYEolpUG+7hbaFic2dgwA6FM
Zjfnj3S3tQ93njsp06wMadiB20uEe/TPp9+jZI/8d1KQ2awhOIFbRXUudMmAMfnIIk0yNNSIQQYn
4YqYMaOWrgMelloNKjWY03Akke0RrqhhlrBfhB1hgbJnk89DTiLBPdshsoPTbIcHQ94OCoNKtp7y
9XB8qDPNw6s2hzOj49HFOHPSL8Z8aTZLnBxHuUhZPfLqMMSAhxqeGQ81PHfQnQL+5yMqvwLSZKop
S6jBrITPYGuhJp1fpUD+zjIZVgf7e4ICWFwIzSD9gsF9NpsImz7u22sWtVxPv44NYjLL42OLp1j2
lJzFutV8GUqhnQJ7UDMnRdV9d+ofqLuX7TAP2Av4HjrcJ0p4+Uzf6CMX46Cg6akCrMMQHiDh/EdA
Y/SgikQ0BHZ9ibidzE+pGma/fwRVOH3ntapO7vB9V9AgoqFc5/AioLZClYX53GsfCOTEwrNEUXMS
O08WniBA21rEuMHayL5jeOEw7oIqyJ8wQLmz/k28ShX/4b8RCBRQ9Y7ewOsoYrZoGvVmOGS4nd+7
CWMxV2x4JMMY8KvCXxB2Y5CR/H3wD0fBIz8dvGQWtoWCAGjaEJEwglaclaDo9Ic32LqvzJr5rbDC
wH1EXyU9k/pG/kUPJcpDFvyAgMnmImhTC6IRTysBpa1/R5WeB488GNpAXcH/Bwa60x5ECQDWMC9D
zPTnPuwb62xWLK/LMAarswPfBZ3CYg22pI6EGZWXxX8O+fN7BP3piFXXrkDv/TiJ0XmCYVH2p16o
NIC66jVSHWu88aHX0FOMf03PBVPzcA6ZTlmdQYAPFZC78s+D/e29E4vVXkTvLGdvV4qfW6EUJ/kY
BcHZIJ/F0n7tzjNuovpoK9uftwwSzkVfL8V81ZLg8TxSXz4Etm86UXWLJK0D0eAq8AHWZ75Si0Qu
ufbnWoRykcilUUVtJzvxThqxOdWYDZCVu7ikQRNyoM9zqFBinQW1U2buiisH0TyEJ0shIwutcxcV
c5jx2z4E5yF4pYD8KwZpLRp0OnJU3RgOEViAXwMCmsHHQk6KVe9XYZgeyERByuFjx0ynL7EdJsii
aPWFRSdlD5PYSQCuwiUZJLN/4qhqX0C6Anjf5VQYIcj2w/yhG1cm9PvElKAQqNQgqcFoxAiMW3f4
E6smoBeg1MmWPK4swgtBSOgZXouJipHFDfN5Dusbdjf7+oY52pZdX5z8NAkSknd4hTMG5l2u+IQK
AaBQiQCoffUN6nGb8CuDZjkCHx2uWgEZnVdPVM2XLI76LJrxdB8CiH0THSNiwF+oxM545nnvYGoD
BJAFGqKUPMzjcFftSd0FeaG5/kK3DUyczfEzKj4yrwD4yb/Ql9fSdY4Fwi+uheFiXm/N41bHN2O9
Hdbb6XHTHjejtWPMogDU/otZAdXB6U8I69B8Q50QCSHwojmEhEg/DibTaqZejLzONU5Vt0e5mrho
LFt6W9SkqI6YVy2Xqrr+IezWtwrcXGdxdkT8kCGOdIy3j1gzDi98lB8E6lx02uuvRE5TIRI5TZdU
yxa8eDR4NN47weM8iBkWqX0c/wMV/EyFv9jsQzkl4/4NEb3zqei3haW9FXJozsPuwhxiRML17YBx
3BflCvJyLugXnJI0AzglObTs+2aW+RjlNAU3O156A7y+tAc5nvttl0tZu7ZiLDEiufq4MExs3Ykg
AVgwC+P4AZEXcRKLCBEgsYoIgTPamg0hTPQ8EQIGn2rYTVAuSEgyvAyohoDSgqUfE2/dDlFB6DQg
08cQhFGGJfx/ueULZT4CQ2YbI8Xte8cICmwpQuLZOZcgxj2D0gbD08eBhWjrZ+ii9cs4XjEHvPHz
hNZfZG6WucwNOf/mhnBXd/QqH8kYHajD3DClAHvPLRK8WR19geJtqv/j8b1rvrRgVgr55qHc4YHK
oHjoEGQFNZPyEhYHrC78DWwV8EABMUaOvPq4hTr5w/1io1H9gwiSOqE8uFCLj5KIZcAixT/LngMB
JB/Z+o+oGr7HpVjLcTrchduZ+PPPtzyAHs9iF/NU+mnl5qCnUaz4F1yI8ugxol6YWprDiJiLDEF3
98lgldl9MlPlxiq8MhTcf6knEC8An4CxR1WnsYvDcXbwUhxVEbYfHYkY+VYEbl3pm886IyG/aP+6
IXu++TU4orz/IP06cSWh5iH6wSRWftiguWpqvZ0Mk9U8cBKOyoJoQ5NQeMLyjK2VogNH9gsUOvGq
w2bLRFso2Lb4VeU7YpFNIrILRHCy0P3gZKlQrrPIho6dOIqXfzl/RNxFwgnnjpwd5z+/zgD1Fq+7
w0pgRZBTbfBnGd7LEO0W6SY7p5yXnSoFd9xl3OT2XARrA2HB5ZDQjUGysmkqU9BI2fUwXJI1QhxY
nkJGwGd3+cRrDeYHqkmbqdB6tyVmJAYzZWuPpWSLlLFykOyJg1uCLVJqdh8rIPJnSDmsUiPjcdEf
F4V9WYHlic4Td58LbFryeZ9sw+S/I+Wj0OOgx9xDbJgn03HTkRNiMxXWx3z1yEK7f4dhXenXB8Vh
W1Q1PbeGBDY02iiZw9f80x2NGkXu6Co1OY2sva0PT4XSdeNBygy7dLUjEg93NphtmY2Hrpv4+KD7
mX9eEx/6W6KKcWD/J0Zg8+H4i95gsJ+qc9w3aXKkK0e+vsnTKdna0VJXF9+vWiH6xKnlPDSHAWuH
k5TZu8HMV5xHy37RIQt+/IhPc5+SgBPcpyRj/9/Q9x7t6lfZFCuF2b+rCNUCDQQi00ii69OQTJnd
vrzqwr7cFFFdRBWTQGKVZCv5wGp0x5NgMsXuBDotfql4wU/BrkHXiJi4B8PBR4PeKj7ECoWYmEQc
FqyQ5ymW6aw+ea/HIAfeVAU9uzlIEXTtmLxoZ00NkebZlRmUym4C/hYYG9By1mlUec5VZKYgj80v
JSrf/nLqL1p/OfcXUqgEqWwuLpUe5TjE9KigJk8iCa53w/ViVmgTmDfyQG7HgC2VwUBmdmuj6xgK
n1f5MURLhxVh5pWO8aBzsSlUyGiJWmLli/hz25a0o9iWpISd9JsflWERh6lRF1sgK5RAfz8aYrUO
MpjDgoTzzws6sFTTLSSp1MVrqOkihoXsqqWPhi27Sjv8za5CdT4w7D1G/gQ3PbZzAMrbQSJNMAKH
PAROsQqh9Mgie7PG1j9zXP8yZJ0IPHyDFE0xGbgQOcizgx6uc7MKzDNBHq5Wm3p4RpiiOm/n1Dmq
zjKaTkr3ipYX9wkelF4cJL+cPZKkUbB+C+EvkSQ1GQBvR7Pjecow1PmL6g+PoP+OFgx1X7+G559W
7uSOxeS5uUwrAZrkTzmIOGM+DhsDajD8U+wxuyRpi39d+arSukCX79xqFYevknNObdCaAns0OxkZ
TDGGGDPLkNyaTeuXq1/ookCH5nRhM5IEx805CfSQSngna1MJc6U+6XIy1bXE0h7ZCPD1O2AR8ujQ
OAzA9FyGlYYEFs9E1PIwfxHoTT4pNk3cjiy0xNN56G8t5sw3bBb4x8ryyq43vmIb+sekoDhEp8k5
0z2cvYYBOQGY4EpumIzAUqDtAQu0VQ0P3UmwpMMb4gMt4jXEtoER/zLaFQoigiR6MTGnBehZR1h5
ZTaaU5O4njm5YQOMJhseiGL41CTaKI8FogR6AaKMiGgtnbYV4Rtq7nIt3LlVSRVxasPBuzJix8TN
MrmPiR+tPzZk25PCFymkqPXRCcHDMdIPERHE3VFEEM/+ZCEjSCaSYxycBswAd3NBCz9jcfAHGR/L
y/+TCzAfxJ2lCd5CmpMyFOY0biRcK8EHspIxSwPiHd94h5Bsths+ZZrDENG+kl7j4oLsV+GsFju6
H/RGBTBZ/E93OAVECVt1BuvRApqJIHOX7rNI3KX7y0fwPeMHxPi7fP/usKXlN2giNYGuNdgXxt2T
TQon4p+n+3Ao47XRHw40Fa+S3XFwlVvpKl+PTJ+m66xdq8JuPqP0E9mr5CMZwpQj0MbofMlC3Mx4
B1z2FKbsRfG7E/d5rTx3xgbCDjbf4lnPropMDznadrcxcGZiIwufIQefIVaGvGG2+QWNIEUjcpwv
CVpRqBy1223vGV41A+w8CiBrQqVs7X3CopBhIg4D7DOx7JaBNrEJ9QmFbTubGl9r4XEk0pAXcUA4
wG9orzVNXWc9JU11XpbHjPWCmXQtvKQxdjO0vUf7KW47uatX9sExCuPLogs80EBlx+oLd0vLuiCk
Lzcc6Y0EbsKHYMec3k2mJEhYSdAg1wbUGArjcN0yqguYFezm6ALOswlEV94gugcWdRHaBr6GUYTQ
0y5aaRtCfJyUqGouWXNJ71ejuqrMAYtbz7bbViRzWbwJLoXqEX2YP2dwbIBgqB7oLKQ7lHr6tEET
NeankXCZ9ZfpjIXIxq130siUiR4Fj2ykzxFvjHSJctCPkJuISfIOQF1RJVAxp968AoVyEwRz/d8E
xyYhwcVJB0HPZlZFH/2FpSevFfM0cdXystEYhImV6biKrWkFN9gnR/yIihm4Vi9OxmwWpd1ZbGBJ
vYQhSuolGNG2smIqEOKmI8PcgyTLLUhSWYjKiaYqJFxx7gO5D47EP5PMDgyN/VnFFsIt4BkNTg5i
FZ+biTeKyE+58zQkxPg4Zr9Jg/YRKGyC1aBeMRGGBp/2AvwIria0rK2AMN9oDl46GAS/OuvBhDRj
AAe422dSXaRBZtazD+5yvzLYpjCrFkosPWTogyf9R8fTa66ZYIrPhO3RYbGeYze01ScAxf/dQWdc
QpObKa7EO97uuaJyd3mIQ+WUTi6LD4kKjnhasJPxc3u46i8j4yE0B+Y+ymPSyztwKKyF7/foyGdx
YoYMmasxYWhMVlRIr/Ww7qMCZoYeJgjGcnF0Et9ODOncvCH1OJyTUBmDWAmAPvESHb4WyyVZLnEc
zTLCnajaErsTTSR2N0pgDIGCowP2ML5/cPNWsaWYEHtGiskee6YB20JYyfaeFcHneRQQ/vHg+5Xq
6bOnzmSoeJOoDNnteGQX1WfXeC81ahugSEKzgVaDU7GWld0ZGzJ9LJNSgRbvyOpg0XwHULQJLE4o
Ksw2fo0t5Q2jGaf6CdUGXbCQ+JCs4x/58BVXoe6Aojd7kPhhZnAgVu4kflTEcLq4m2Sxo95b5Z1d
haaj1Z10dOBcAK063vi7gHWcQZ94BC+lSXhg2/fVeD9hV0N1k7q808RyDL9hLQ7vNBq/hucACeUf
6TvbWrZaoC1gVu1gOPIS6N5OsPEXE9u68okMADzqNN78iRWZw2RmP1NIoGdcXg3UijY/4D1djkh2
Dgt4Dt8FpTXITg4Nf4ZD8jV+ZRmDdKuP+iJq2Xq7wAwSCzbIPznjoDktL34scOyLRsTnQitobHLB
O6xPpkxGat9/Hnu7r20KxhJDAKvIJByVoFeCE9EJ0MAtwNmUExkLf/Pg6CevturG3Kdf++gLLBOj
r+Ts0CqJ8Rezr338daKyJHRGRmiHVhlIMIAa5AF/lUuIl3bEW0LBydSanKINp5RZr4oSEKXOiBQI
YMHQaGR6xKv1IhaxuQmM3EWFS12T6QJsqPJLATmjAH5E9yjynHadCl4p3oYzOzJkGhuyB/s8BnWO
QYoRGXvPwB9FP6isQQF29xw0Zzxl/FAhv4JdFf0gE9BkCOkHiyFcy1AGIMmwOjbVPx1lZCrOemeW
89eHgQmDEwO/eqNtU8JWCRmEqozNqlBvLGy8bNLX/0rBCvJINF5TIs5zz36YFHtG44gKZst+kBAS
mkvKPsPJ4A9NTkxmCWFEP6rMAa0tI1FBjjmTLiNK2CXDu8be6wuWR4l8DVgJgDS3tFPEiqxtG0J4
fRkFneLNDGFJYjerX9oGuCBoYidXpzO5aI78m1haGBf6AzT933hT4+iulAvYAzDT20ZxK8ZbUjy3
xPeq7LKel/x5Wu3754E+Mn+WT7f5dDvV9kfCUXWMknSuhjsW3tQyygW31HOdPdyPREKX1wrE/YzQ
EeHajU3V6RCwkpGXn6/D7N0bj8cPzxp8MAoZPGva3U1A6QyOUosMtyTh92AirEVk0oO0Rubr6Yv/
z4colWxhueapr+mAtgOfLj5xsVf2Uzekal8foQ/0XxndirltItSMLfoF5nAMKX20eDzb5Qiq1+Wp
BjiEFo8HGwHkrsR7bEq8LqeSR3WDCpY1okd0A9nMW1DpDmrC24wzhU9NdkZBIT4yfFzYbMLTWFgh
sI2PGYX70igi7VkaHCzs41bvn1DyxVEhR+pWmyivmJVQySupY3wbNmIZU1HU/2RCs/rE6gGVmUId
7qBnkLikBKigE58s4OQelKOf8+8nmw+R16bN2WMjwMqDuoyVb3hOmJoVXxUT2RFx7s2RCS65FkLx
TRrMA6Y0m2Pe6LUY4sfcmdD+felT3wpqKchSDshS3KIl0oVvmIUONNNa0GZCsVGWUevheijaLJkP
KP0R3WCERLLAT5Mbgfjih0MSyIBSHbMsi8+bgQYLXc4mTqbJ4ZxYa5KOYwhxspIge6YwI8cIKTGp
a3ckKMj08pvRixDoYrzm5XVlwc5VT7Yjaoycxw63JuMYIZwE+5h8Tz5QYJ3ry6m+HOsLS718uD1W
GtBnPXtW+hu7yOzKNbZrohFYCyT3muJ0t2GQP98t0DsSbeuG3mFJxyH6i0ODy5udHpc93d7jYgNO
f3fDywmlrCJkGoRqcEqk0LP3mD2oT9DEPDI1OqroQQRqHMmRQaFgIgID+zQOvmY4WikONO4DHRC9
I7BACAaMFk3eOUS4gozYlauVTAMg6Co5oirjI9msbEV3ljvz/RGaficGA4z4mQ10XyZ2bXJA3jIL
m/VHi24OBdRwgVHzeEQYfQGrG94MNZU4ZhKOUw9W8xEJrBEUbzwbdDH7sZ4eS7tUp5zHsfpMSsoD
eseGfc2RBs3ekZd2I8LB9sQwLdBvA70D6EWUzjXQ6IBiOu9fIKXDR+gdbLxyeFSjEt0vttEPaevn
Z0+FNhY0a6AAe4MaTrybiKylR6t1+7gFn+I14Cj4OztBxOCwcMRwgA2FA02VncaMlMSMZS85ivhT
JswG6n6SbbnmawwfQhZF8ZunXq251M5u0RA37y2Lyf4Qr17qMGGB0YpbkTkLKA7MDRz+F/4ewK0Y
G/h7OLvpBQNb3JooatCEsNsgl5fJOZ8vUh1KXew00jgEFSKpwk5BrfMnx2VpjtBrnoVKhTypPGhy
QQ0EYqT4uX4ZlKCJgFKTpVp8e4Qoz9TVGyGVFybvjxZKFxXKAUQrmdO7fQabNvaZlgvwjpEtqt8R
j+OuHu3u11C9cZ/yLtUL86VWf0ofseTtQEPEJhNs6O4X7hWDiod/K3ZUCBx875ig+FkiwV9EjrTE
UneLksbYDkB0FRRIdnQFKQts6nQfZxoBDBnmbSZ75deFCTf8DKAWOLNWZ1DF6TFJIuRCdvxn6MFu
ikO0Nm7H/mxjKkf9/T9MPaA4XO5MHxXvSR0ej1Lr0BQBnitzcFZ0EG6KqwL8xHagUSi8gmgrCbpx
AcvS/dIDr7CQDbfagEc9/fBRuBUeo6AdSdzRXNyNady6viQrx0SaPdDIbrrsRegenQqO6qbKLrmm
gDxvquyR4pUB9o8CNpKOFoGJ241CpSQ4Am4soHBMPRllLKpekQ0pSHVbNqSohi5T5qFPgMZXSp+w
cL+QbcJi+XAXLwgShmSsOzRYQfNj5meDbBgHKYuGHzNUCvYkd9H1pQh7cKlvT+66ujOIc2ZlxHMk
IIKdRBJdHy0f3p63AmnPKxPZcSTi246FaNga0MuSCCWGHSXDDojLoKeWbxl37d0d0KWnbkoZBhod
cBbfx90crC+V9GnLlVTAnSJZYjL9n2jJXaGqY+NubGyYK1hkfBmbpYyPLK4yTEJ8cPdPrfY/H1wg
NP9sQnxw+dTqambiCKaRUuJnmP7d3SkISCbT0M5pzkHciCAsTosfAyiJuIzNB+MzVEDex2Mm+A15
sfnKNm058nK05Zydm/+/yvL+/qrdxXi8GG5KfltzapRbVV5TmiDy2pCiCL241kZHlTEFmSwBGLkF
9YybJ/RuWNKqd0Y8OHOBVizAA7aLsmciN/4lNTDo4QjFOGG0eJ4s3rD3LfsUmAFqUr1354YGCDSE
t66k2nnhylZgNpNvIJz3YDUozsSDoY+l+1TcMw+yC1pB7EuwveujbaAj5WMNpZD8F3B8fHo64Xwf
mPSV1lN/XBLjrhSqjfDwDxbqh5ge4KPm4KPGRI2VGh91ydCK7yWzVwAz28lY0rKsGS0Zi7Ezy/CP
nMah8CVKCRHAONs1huTt8CNgysVhyjUahIkBUrYqw5d/TOR+g2PMPz5Jj2XotBpzFJDWzd9AVXV6
V6WeRQMlCp4EgV4FN/eb9EwOSyEuq76yUIdom8Z7KX2p9O+xd2brVXuZD2+IJMBcciciB8hrMk+s
aDXYdwyuTZwB+3qPDR95eByi8KCLidaNKprsdtxExIKyX8KvF5bjpT1HmYi0Ccsj9twgVv3zI2ja
sGpDVcGEfHlK8yU9dfNI9hjxnY+QGyd96Q6OWrrwf4ztSAfB/0lhu6l0MabxbVn5ckQQSbMFkegE
Jmx8mLYPmjL42ahB+YEL3Xt4NJvPJ5R1fTQTiZRc1mN0Rkv4uGCYOAQZUvTqWvK/kYZCRMXZrnF1
UlN41MSHxQfM0f3SyNpBOvA9/QL8jVucwy3Ow8AtDgmhQjt1olO2n7TlPt6bKSPd5h60YETvfnLd
5VLIyASQrgrKo9CQwYrIdJHJhoYsGXA/cbNYCGbhazNJQ5m2KGbzZ7pHiRZlWjTnF9KFdNKFEsal
LMCYoIGQTa4JILXmWoE+aaGEXBXloiooxvwRr8gR6Mkl/dC4uLQ5ym9mHr+wX+1y1ALJqaPx8AHn
5GN/Nw8a3So+HwY6hff0OJdJmhyA0jMYEik6TEYKvPgiSGdP0fnftOvqd5Pf/aK22pPYBSGggkfE
LmjnESm5pdbhcTLR9i4ykC8Rp6kb9nSyGX5yyHsbMKHoFFSMAJ38IfyX0xsFJ1piJJ50sPQyiIfp
YPdGRoLlydZyFgwL2td77Jw+4uTQGn/SBN1v0AUZTn2gAvX4pcGRlWNkZuzYRZJmQ/oG3JRfzVVD
N8usW7ZWVPigo3yRX3fyA527L7mQPD48g14dVYFelWWYFCail13chugF4FpfC8WLKNlqmK3Cqpeq
Hof6Ol0xqFJk86rJrXVv048+uwQRIoam430+eeNJGA8xkySkIsIMJ9CUJ3IVQLjzMeKrYx7fsd1E
AItU/3FJHpcYqYNmJQ4ydfS+ihZKOWibEOIrWsAQSpX+8B+qWO+RT1PPIp+mb8K2CRnwn5dwKqLH
2Vw0S5qup+L2aazYYtwGIvSwP/KrpswiY1V4qwk7+MAUG+UOZ59dHDCxgUkxqU851KdkEiwEq8Nz
ERUqh2ACqlPhwmWtsqHjK4YbBAlb6U++6YpVgugEefvTuDDZoK8QBQCSjO2wvsaQhXjn8KUz+gCu
LrYatj/ap3PmcCi4wHvwS1euArj4+VEI3j370OToFwtytCCeg7IFmRGNrIbPIZkRFmvPdjvS5w4R
Fa5VAYBKVf9wQrEUJPyMJmHux9m/m/v1BxZvGJIhyar5x7Wz0ue1OwjXJvwOJv0ESAlVWx0UU4CJ
Ez3bGfBhQDeEbnCohXRwkqNOjqDpszVG3EgwqPjJQe9nXLUtAZj/I3jnUBfF8KKARWOwREErRDu0
o41/YHiXBXoTEAikdqEkY3ElvY6Aw0ieoj6/JP1lRa+fXCVAQVhom+vc2sYnELhMvvalJBtAztnp
DyYlyi51weGHViWFQgCV8pUMwvllFBRAdpOcAon00Voww32UsRPQL94hO/qsAcjuTImwwXcwBCpT
0EEkQPRAGNIX5RP/JG8Auuu9wS5l0V23CSGygt/OeXBFnmj9/iLcWRvdP6yTIx1FUjQZ0Zx/E1yG
HQxxTwwSHu6R6hKtBysXE7Hr/fOBWpB4zIJoRCHvpGfcB8K0jbu2U+xFqT9Wgl7AXF4LcsrkiCXU
IYsGmAB1yBKKrr4VnbCNSodtC8HKmJ85yqdHJwFMgIbIdwOvsIPvstlp8dKevqsmyRY8p70tv8Hj
ZmUSUu3RVLDaQvliCAno9fyKrvQUi7nxQ474TTT9jY2sRNexUY53bvA+UmVGKr+fwScg0Sa3u4NB
AP44/9vtGP4XvkQOhky+OPZloJScgxtlxCNnHp7f+0yag9tJmKO4O+Gfh8alYf7hMIL9P7bOtblp
pNvCfyiqkmzd/FV3yXYcIEDCF9WEgCzJknW//frztJTJeU+dt6aLgYGBYMvdu/de61n5GwpgPmag
a4G1KuTNiGACWrUs8MX4pd6Bn0uliK3HAcrfJ/XzfTjCiURv91yR7YEsXERN04CVHKn1i4wbVbDo
gQaTdQlTooYEWVWUp9NveCHIyCqcI2DAwitwfzzIskv8Jn+x/ErXlXxdbt8W3mZ+aeGXnaDL3Rpg
JIGZhgmXtyYcEVca4Y2OYieQw1cJCEi04+g8SbsTD3j9A5ERX+jyJIPaOVBXW9l0hhaTi1mANIbM
AroEVCoPbHDASIOpRg1GNejRjCch+vH7Kh7PIbJDP6H7RCfZNtujDtYtOy7ZcciOCiOrKSpaus+y
aPMvuCZW3xZtcXriG/sZNZVQ5X0EOvBGIvIyCCgj3AQlY9BfBXNhuSOPFKbHqfOWDimBNb7Xrwhc
6DQz8EbawgIUM77Pe4fuIk3Iu+hnkjdC0Zr8VuGjMLphK2d6M5HzEt5HD9sWjRBeRk4VC90/Ocns
SWTYMcUkvU4jYYK+SuyYbLAIB5Dh/rkhIf2KJpPcVTZtOgosMsj/cCDjMJZFlED8Lk5kGvbcwlTh
TmRt7sT/tFZgUMRagYD2yfieyUOEeBn/zSyMiSxEyxsnl3IpJmuxdpLGKUfH/AaYdccnCHLLb5T8
yELrc4PRXz7v4jMUllv1WFWPxuioZPZgFmBGJnKuhWQBog9cn/vK9QHqQ94Ka+sn00ymdD78JcIR
rYwS8srjDaZGpv7NCvQnfg4fJvVHWWTXg4givj7WfZMnQ4VyFr/puIOIDOwFQFrh9ESMLjla7rL2
aF6pjNY7EdeianQLGqf5hYjgjtQYlDLX6HaNZHADSTRStSaRxiApiYoqypHaQxqgSUN4CbOt3J10
e+odcqLplOVPC+nj+VOWP0nZU9w/6eqFaZaJOl5++gwV3oStqFpZ6LdwXGm/HpRczwc9Y4ay+47z
c4dztkCt7hGk1kL3vQvPJdeO9ywWEYFU9LgyQgAOEGCLqyfLbl1YuWF9x28kW3yj9raieZ8gOdjQ
gOR0UCQYRbkDtCjgQC7pzVkp3YedOscxhzL58dzzseXjcHIBJlAiFCYIEjfnmEGhyazIFItWJE1i
GWMDFuOKe5RIZ+Vk1OKjUNSvSGPwUHgZKcN5uYqQKQpc3SsCcEJtSjJkP2TyKXJmw6fMG0dsdtYs
faEuaCegHRiLsfcoXDrYpLH0gKKHRzo6Elc3Wrx8fYYI29mchdgKWQTsdGB0bZYAOzjJlbEPn0fH
4A7dWArqXXQbvcBVpFAqFB9WRUa6DyF6ToUI1kboj8ofTzBC/3spFqV7U9lxoIdoRSbxzxtQJRE/
TucE9OEgOiMHbk/EE4veCCvEBZ4KzzodcjzrtMdZlEbY1mnXMWbDEgp1o4LH6jV8SNfS8PpTdxjg
PGEhgFqnx8JCAM+6ygJtDnag5pZQxtrdRooSjcSZEOKQOSLfXjvvhrMCQIHZwe3MJN8kQFg5VrQm
OHSoxdGwyrTgqXwzVMlqQBf+fsa3IfAUe1Ha6kNwt/04HI585ewivK0K8PtBtKUnoiQyd8A3jrCG
TXBd7CGf28j8mhKBa6nrLGIvr3UcHkEdHLiYa1+HaMbUooRedyB2KmiL4ACxBgLW9SiZuF4Dho4s
BE0QH5okKvFn7MMdFTWqMHKodgHxLFujHnwmJloa9QNJPLsLE9l/pOPybTc4rAxxZeKSrZyDZqbh
eENvSxRMsYSKEcIt0GivO2hb4F4AvWBtvKu0cMR19hpeccUx1PHhJuCik7wWk4IGd/N8Bz4hH/fy
Ef3GwmeLEl52AHuxOpy77CwXZkFmzEEuFhh68Fk7QM8U7Ygr+O/gnmMEjtYc0Ghhlgx/XsrAiDB6
9DK6L+tYmHbLHen28GHkT0GMU5hTPgIG59NPoAwdIctgVGwle5GDDVW0Vn2MxeRgk3/N1R0kyTj/
H0w4pztyI+o9AA+AQFgc3LBA0PsAAuEF+XxN6KkCAkEQr9GManq7n63mpWyCalXncujPV07MGim+
hVheX5Xy6KHooOMMJKwlboROvtVEH13p7f0LnXSCA0hsIQvFJJfbyvhkdgJ0VK+LPhV9ul+pKYJL
KcPEUKVjWCSKBrxBBGaiMsLPZtDa5asI5SVEKZ3+RTpMlx9R9SAJNEWMPLgjZtznLZ7t6xUK3qnl
Hl2fe9KvsbfiL47PUnzeL4+ldK6kcwflSMI9fF4E6AiaXiIKLFmmi48qB8OZGC7CtN8Fs2lJeF7O
d8in37vJkiXEgv+H7Kb0TswHkajldfH2l9yp/wxbkw2fkkVCASH0W+OtBocP95so+pHUMpcxyZWo
j9qVyPQA+k1yFC2rP8QRsLYsAuIIGJQY60IfkXLc82DB91nX4Z2eG5+dO1kvFKD/EO4r4arKkPKK
vvJNx6Vr7e648z1ay+UbBJuxY6DnyK+7vcCdpwgWKtxInil7WU9r35P3LsuoPaDsBfprydvLqAl8
UTHBWrZGrwDITmipJlimY3bKuKasJFMtEYGGZn2O6/NVIXXjfG/OAz4300b9hURbfszqx8VV8Dpp
4gTCkIrwukdIQ2ecO6MNuK0f/IdsP6dqmw2AMK4ihX5Mwj4JuUGZSJBlbx9z0ArZC/qVTguQvfRT
2GJoq6NrZzNhyi2ldr33bFXmo71DoQAiTP5FT3a/Im3i2sMNUjH55iCJ8IMY6NBlEi97mEYocjWB
W0WgiJKSLxPcKl/gzkM/meEIX+c9kExYZHOS70w8Z5d4jK/z3r2BTgJtwJ/pdeIMS3gFAfhyvJk+
HCXiKtvyoip/eSEBKmE9Qtyoxe5Dr4xLUmt48sgXgB6JXJFMLhJJFY8FwB7BbEbnbBBXSk4Uuipb
q53GCpftHDYHyo0xMjGxwuSCjXWtXAnJwwFnX4uZaBZ0rPbVYKAtXHhBqwc9aT0zqFFuwvZNtVvm
DeuEiXzfqSOfRaC0cXmQytoj+WLaQGNyEnbYFr8VhXAKsM4xf/DspMAZxP1cv9KTCeU0Wsxohx99
/5Hrm0xniYpitejP2uNIjej2OtoeIUPMvmG7cpg+UHfklRhALMDtd4BSnGOukmhj737BpRlvTu32
3BpEDtXV9NmZ2CF+gEVPmD/pAW4D0G0ZN2eHHthoCYyD0NfhlU69toVugDFck5hkeYcJUMiHVmde
hTpIcKA3VGg7FI/PElruyWf7r2sOYB/BDc4PxDF8xP4TkTJSUHMY7h3lXUdu8kajFHG6A9wZGhE+
HUh0nYcuhjF0IY4lHhOPjQumDm4QNi4MEQn1B6UJrdH11Kl8KH/ttNjpG4Q/fBXzVy7uw2tb4ych
ci39iXdls69A7aEZyxWWl2bDQRF9zjLxQa06TuLPtIv8ixvZnbFVzzXVRanBAAloJkoNxpvMkFgJ
jZcd8yFnmYCkO8o/CioSHGckSolFGEjxnsJCXFcKMINnoXU0utlrWAh6C+VgxxBANVv7XmHbf+m+
kKH3siu7sHhhkkbD/Y5xGB18IlCzgALZSDba7NZjBYB5/TH+Bs+y+Sboy8Z6QPRr0YgUqSGPig6d
V1RSo2EJjHIpyoCdYP2CVuFsDDKotFtdB4NMwVZJvtovKkbj/HAtu7HKpRGkDiFnXLNlO/au3/7/
VAtVAwUbiwwlOjYwmd+ZcjPiZu3AfyPnIkMA5cVPfI0ir9NCQievyrtqVd7dvwQ8TbiSeJpQfoEH
VzOBC/+001S0lhRhp7n6hydjOOsUbtpZvp27gcH8aYef9/ZCW4MdPllF32zyjSr05zx8iDY+KcJ5
Q5KKU5r2Qy6nSzkaQrebHYl4LHGIv+J7+I+hsrgBco89609QFCVKmfhIcTgOgdhGyFcyuXHK3AfX
tl6Kj4rSakQ5ZyXUfmwfR2SLzozpmAxJ40Tn+w/4xdBgonEVsWX1gWlDCMx5FiPoKzO4BeC7CFTS
ge/GEVBbcvb2vykPyumYPcNBJFYBlaYBJdnpSIw9+DA4GDmD4ZgIb4Uov4MDQ8wYyC58lesv1iF4
mXZafGPeheGOMgLPHbkLwBI3XiLIRGQg8BJ3NV0apI2h7I92neFZ9giTxzKHmmdiP3TljBuxGBAh
F1WtnFYqUIUqNKD3TuGeqO9rlNfCeazMESloaAxxHudGhMZQwooukG32dh28cxFkN3nShvAQ4kz5
sO6A855fmBdw6UhBGYWoSZhZ/+vN5Gcn0+aUrk+DIHGWElx2sRpJrPyZ60/JxctV/rYnEokLKD3E
FMfCezoidMF2zpwdc3lhkyQPkQ9sdBOqK37Z5Duz97CX9tdab1s6WISGrlwiDM0+Bft+dhTqQ7qG
THcYuV+4zrHA3mlUEINYYO+o+ydEIqu4BK1HzpXa4jEBv4i4hCfkjvJHwUPj7kLd2bCPmHER1XPk
vXLM4NeE4c1VhnBpCigC0tbmBeppOhf0Lwguo3OB+YNF/4LFqKB6S4r8iT+Oj5sMdH41Yd9Vh6lJ
Di9KOLG/zndbzt0DBRB5Y2t+yu1q0SAuYSPhK6xO9z/E6aXmUa/A+UX1VxJSVApmzPlMzZlN/ruo
O6k5i0l8q5DC+Lixkpn1/eeMjzHfNuPj25ab4cFOAD5ggFzHfPfGXp4VDsC7TEfXLvfW/vfShAA/
DxfGy7MHJ4OCuNe8LYF9XtMLqYVHd+IZ2J/23DjhMuUn0rvgvfXEJmAOil1iFmj6DuBZ1qavLp+v
0jlRzoCjQfLaanRfbPiho6vcLYI0eskdUQtoH0EanebGZG1D3/LJUUwei4KLh/B67vB9Lo/8VmoE
enrHF/e4lewqR4TFZ5PMEz6ZLD5sMXMp0JO/D9+u4e2E4qT+CzY4bKgYZURoQT9TfYXxLKiXtRLd
OF/ghnBCilqcuM1DJ+I2tSYo8uDQBBIIyTbYI3lYAsMIEjmQjEA6bH8HcsVaCi0qwVZEizEGnPlO
QTsNcaJLCAgFyeDpSHkIMQPgWiAF8LPebxXfwIpLFPgV8ZJtACwQsVfY0hKQPfpH7FXZWigliKLe
Qs77Lrjihlu916RQ00Dt/RENCxA2fkd8Q+B/uLtdDsslji90pGgO8F80TmmDKB+n3TkS3Ivpf8nH
MtKn1qkmsfLW4UAV/0pT4fnG19BYv1FoIHV+MWsEkKJfxpK5q44OPTMTFqgi0mBZ9Co0KoUrLjuO
Xqs+4eNWqQ+zEKVI2oaJGRRteAMNaAYVsRpm0JvBIgeY8tL3mNfXxvQDiJmvCO95ijWXr+gdNevO
SmJ/pDJE/h49kreF8VEhQ5OsApLhV4pTpYRSjq09YCpPDCZS+fVVQtwG2r+WPQMwWCJyBDpgEBTg
dC5zq24xr/i3NKgmESSAN/DPrnJyeHX4OjRxSxbaA7IgDoJKtB8FlWjWz0oOqAngh9xZGROYChmg
Rf9fwinBAcz9l7INcfRdOPC4Ee9VR/JJBdsdGLBGA2G/XVjewoHQ+gIjGn1r62HJk/tBupUocWqR
HVnb8L9q2iYvCdeQwXpQC0mpbl3NnuyjKGFixiwUg8e/SKEdNpBf1WXC4z+JqZFxDzckdKaFVy3s
r1HN+IiDYHQPP69EnZUhc4ArX/uaeQGPrx+EZqIePOlfeTc0PiTiUrShDjP5Q99KGAcY8NtM/9zh
S4/38cHUFR6vu2TRelLwJpei+5QJcw3qDYt+7PRFMb6pknDMbdslOyZ7pWSTGE17hwnrnjY/PNs3
/fWOF9OlxSM8K3zLbYAhg70NbcckYmgLKJVaBtMdJMt6CBZIlpKfI7mbfDX1d6kPYYEvg/xLItb2
BWVNcIf+MYeK3+BlJpIZcxNzQf4i6xWD8V04q2IXZyh6eMRCIjSJLiRyDpH0PNOHdz83ejwm0ixY
qqx5vYwyFR8Z+/w4cLyBTDGFt/wAXtx0ZB7mSVw8alju65WDW8eMIAGPEMm4+CcH2lUWe29VO8UN
64ij8PSBvcE2ieDSwWSH8p5nd9WTA1RjAXRbMizF3gyEdRDCeNr/JmLaXnAQN1U8BmWG9EQCTwK/
nf9UmahxNWC0zaBad4GjTgwp93QJPC6TMSFm4GW+HrF7xbzNKBtXuxcXz/L3ISggwUm+TCZGw7DG
zUEN5J4yiZsAQGq0ih1QHQuXsvpzuQZphSwhUEZSIYjARJ4adGMATYCVrOtATrgdF1ZmuiYBryuw
TRlE3itLxrsJxJb5OpaAECcBaOD4QGCcY7wnLSNC+W596a0vyHQmfCQMBNFsohy4IbuBSc+I3SFi
bcEcTwOMO0rnH+iLmD4+TFzIvlCRzwIHDOkbekITTjRljHABVzu7D6q6zw/7gg2SeycBHO2emtCB
Jk6Gms6YaR9AWYyZsuDiQKa6ciJARdBHRiivcO9KmWGJhiPdRmJMeW66ACpqBRSttQsm+BnjtilC
nc8QOvmzUXGS76JoWKE4u9fZ/KGA6Fpnz4hmGT8nFNCA1u8rD7QUs2emPlhSEQQJJMsNpZ8mP99f
ALOwWlrqsPdJtQPCCI7ELtIIIzp0wYKe11lnu5i8/UX/BUpCuVSwBAvyk4+SctIlTMrn+v6ozY/X
++V2vyTL5Rpf8uqpk5/a6kmNktTmvFoL2K2GhRix1bDDiSaPygTXPmQWl1dagTyoKK9kU3QDMT7Q
DWRUxfvKwBMVGgPP8R7xhu5LhsQCGM8CS8DYKte44FPHgTci1daJ7Rnr/nrtIN4chQ/8ApiKjIu5
a8Il5NskfzFO1WjtHpWQhjKhI/zOIS5iKRqlaE+xIKHYi6RddN0L2X8ban8/BzVELzClYVaDxgmB
E9ELLDRO1WI9tPtu1xClzKZ7t/H+5szaSH8TuYb4On8+HIwijdWdajom9i2s49yguTlDkfWlFwlf
6ODXd0Hk8t43pwp/L0afG3IBBNbe6tkDU+GsxFbJlXvENglsCINAQEhhyGeRXzU6J+mXbhnoJPUj
vGoz9ohskeRI+dKpXkHHoD0dpJNZnVMCGOPzcHiEjA4Rzn6Y9Xs9G+mBNJyXJPEU2iKIMVeXVww6
PXVlUkxMp3nHjIUPipsSlqAzjQaDO6RN0xZxvajwX4GuV2t9Tzoia5BcdJ6MvxhjoEAjIeahLMr7
bGSa6QxPA8kte3c+0Cn0+r23H70ZKetxYhqTeZu5CoOnhgX94Mk0lF2KBVv7CTy7nuwWOLzV5/7Q
gN7zm0Y46QSfurMgX2eoxZx7/nTTLkn+dEDWrV6QdoZgdSYrdS/YxUc2S5GGdmf60PqK7qcp7Dzq
hYgoFH0Fde4JyHLMArPnO01pGibIB3j+xJN1YHt2ZtqMs9NjWCodJ8Oun4i4DGS3mzcfeiWufBbF
AouOqtY7+hs0jtzSTOKH4HV5LJKmTDw1lVeuC5kiagHKhZkxC5d1Fg10IIc64soTiJAFxbp0JL4L
Z1fdopA+5rqY4BuSmODrBcyiQIb9amAJCBjJm5xseGzArvto+kkJBucBtU5l7Ks9M6mfv0rt6/55
a7jgWVq+oS0KFo5KlD3MHQHe/0l/MvzWdHEcgCNld+dESBCgI2uRxO7OtRg03xUkQcD8W2QOQNrg
swcshxOHNt964vDigdfl6cY6ix7efKQLYIQINLBsMdXfBvuf+gJ+3XhBbSMzQUt9EpylBL2Vy9Qs
6YjKoVN/Yab4yXIki2hbECFIJCLInkUvYSKVqjgig7LCsopIKaU4AKSOM2ocwn4IKQ4AMN0xR5fE
gnPyi1ZxPaLWn+i2CQTT7eqp/NXBsNIx/m5dfyYrGet2bF+ZmMH8XzoydUAIuiaPc06OtiDxbxyj
pfjvHCN8vLQHgVHOXpH4HTqul4dDp1ayItGNoPXCiIsg7/10WrCQhCM6FwCm6ZEbLqo5nahtcVgw
REeNhNcDACRWLU5xihqDKR3cFK+6CiWWgpkAwB9yI9Cxe3ie4DvqFyAajLlZnIUsGrbAiKjEtoGt
HP7en5lmwq066b+Ik9bvv+Pv2cqcNf9N0ART8qNF7sg070/C5GbGAWlXsfArADlL3raPRou23SIS
hDwPHjUk8B+6kIMFHDEl8HRNbZ2/7MPKEJseDr1t36PhuDW0m5p7sIhLYfC1dRiv9NGfei3SSxy2
YbELriT90QW7WlgkANzE3znQYKe0tPNAHNviCVhEjy3B9YUcY4eMM6LDVkjRXYq4dDyUk1zc0hsa
LmYjX7hWBXiLHlL5PkiTgfwURy4qOZP5Nk3AP8RbS6eMKpArPKUPDz7PR9AhsnQ6qgvV618edlLa
J3cDfOUeeKRk7bSnhNQc9FQ0sLJjkVGwCUsx5jsiH4gSG96XAnOa6DpQc6I1uyeII1b9q4nXbSaM
a2rhPSeoVVuR/nD/rY+Ndf27kCXCvapxs78JtoPcylWXvHoWIn/1QiMENx1MsT0DNMNjAO1AF2MU
qz5vAfCiU7iiJkFQYc0DMEjfG9p9oL43OlF8pJ04xlceLxZxFBi+kFLBfMfDOQSimrbga3X5pcov
en+ZtEunXarhKc+f4uxpwukNFnT0dhjCGCLvXNJNVxPLQm24BqZCXse/sqzkde7T3Kp7F0SuJOJ7
diS7rH6Wz8Dg9J8STCQjhjzQIZoJNjlTN/oEBtLi9KhrQtq1SDgm7MMpfePN2cCQiIB+oGBntGkK
vQsdbUpZnrF2pQcxN+EZY7g6MDWEk0Km6E8uPXPqwWw6oOtMPcrQrckuGXSnMHyQEcADx6QSeQBD
5HWhVNrESi31abbGVBwcFdMRDakn0vyI5yXf5rWP2ShPCO6BMgPAooABgDXwKBe4bVy+EgIsQXet
+o9kXPUfFPY2SAA1dWPJaRu3QnLNLsx2WHu4DMq9lzJJp4fV+PaDlk1plqo8uMBQEGEqgWKpQGZl
kWmv/htrT4onixnSPKJJcCfmDt8X61cXW3i8obdoNB1RYuC1XE//kq45Dx6uQ3JouJU889UuFIwz
qcwtt1AcaAZsAQtXGt/9xqyZsRN9+jsDV7BY/AosS9HOjParYhpmDamjAIJGr8YqjSUj93cHD9Xu
zFne+H3jLzPOI6/FFy6gZ5StEvPrUfhQUEawUEawBkYOlFOrLALiD1g30rvIwJ1dlQ+C6mYS+7Yt
og2WQz0x2h+sCXCY/gXXHnpYI7uU2mXJLkUvqoQqu2TZpUHhgmWLbZ4UDj2amQqiTU2iNImwqSJZ
YuPOCOx10auzaaBXT3zK+AqYmShErdtb7lOu84ex6PHR4GP17BTo2DPRmQT2CmhRiJJ+oqmMLbxC
NO8YGm9zY4bG2M2Uq+j2snLT0fgOSAO+g+f0bxfqtb2HQKKEDCBqJSgPAZDmN9pwZO/sXyoSH3LB
lYnhyvAd056ATtiNGcw0UtpAaulUOf0/PcL5nU9CqUpjGsNTInR1GlzMMTKe67dGQWbwnr+rGE+o
2CanMUXdi+G1bkXqWMWjQO+HEclBpI5taD/jB+Sf2JIUGKOAoblTh3kT7RdstUc9OZX1SSYjYzzH
XDQAUwDn0x6H3gHeotgTWmHpuJOOmKTRsxv3k6TQx7c71QApgx3aBgt1tcrvBx2w0ZwqWjqJDusb
6ERO7nj0qRb0dcgLaRmdGRsamIb1zjAL3UDylpUnPrzJ5YGcrOZ21VKiPJ6Rw2yKmOzn7n1+2poT
mQEJwMZq2v5DPBHLoGdFS9p0WEwG4r9jj8UEH0RyzAbYdCHyj+EQgDVA+jHvfa31S+b8yLmv4VCF
JgalF7huID5wb+Gc/MYgaYYGalrYCfZpdABhMvGxQNRE7377QPOZhuhU6740+wXB8wSwvWljsB8/
7s5VAkyWnGNemGti21A3uc/2JJ/JfjWT9GMZUEi9h6wqh7y7NpJD6c5HC3l3Q9WGQlesZPZBe+xr
X858LjCSm/6RgfF8x+OhukSMhyrJESbewKgxwzgHsRLtuwgErsHtcReZAGL+jMSfALo3cMMivyei
3GnsCKz79Gt8l+klsFsxLWYkTQJxz4RRSLfoBtLbZ95FH/BhmcdqUXel5IQ6FuP8smgXZqg1uWRE
TmCf+ggQTxEV4O/5OcnWFU0BMlFUBNj7c1cdhHoQ6yitd3SDCuXm2kgC4EEhu+1X2zhxk8OyRyk0
VP7mfz/miUR/abb6Nbm9Eh7a3PyWNzAl/DJAp8kI5ZCEII9a6BMAQ1saSu5DkqSZnqnE+iRsKoNw
xbBquKmlfdljekndKWwGi3YvvV6V1G3cWGuaswKqaHF3Nm3fjevU6x4LVFb1fn3d4gm28Gw+2IRn
M/E7YWgpZPeyS7wLMWNDElFAL1QlYKiGEBQQkoDVAnWjCvAqYY96TIZHyMMq25r2iGG7zy4xYkvO
LexNOzR73SVOL3p66bJHK+5Fpyvl4AIGzWfl31JjotPEqfiXGT8qX7QSTeGPHRcwX8sCuibVQvMn
6JZgI63BFmVWA2ktvgApeF7rXIrcRvMIzqxPD9WuL+/D3OJ455ONhs/0YBLNWKzg9BGFg7KrPKnl
qfwJjBMBmkmHjzYPRmAGOOuby1vM+8sMhzWqDsxNBp0YuHEw7JJgXhemU/KGZNLo/D5/zAQC55EY
QaSmkAR6dKWPmH7l7NHgfYMicRMkpGk6XQGZ07EdIUOUxG4IpwMGvVL1FchfRyZcIHo0h1tlojlT
gEIOPo74w5ExcXG7C+8gmkGGUprq7jiD1nUgaVQVueC6T1Gr7EXV/MljNJnXeQcxtT2n2hlE5v2n
zK2HfENVwC9ELt46Mb+eB3AaHRaXE+DMibQNUmnsVcMe9ruAa56OVnSdW0CmML9XL4gKlgQtmFBC
4cHbIpEKJFEwnJHo8zVyKU8E44hV4VubEWKh5IEMgPHMS7nBr35hWGKy4cxgbZg+0JUhdQCUrSCP
0LpmFamgKrI0QyDGkGl/gBVp1kCEYDTHnO3giH4MwVW47d9FD4fe6arj4vac0RqEZcBRAo6L/Nta
2NuROrzXV8F5R92/9OzhAN/e9hZ71dX6/BgjmNg+xo3CJ1mzjpSXn/qqmBl7ymSnE0IYBFUarC3r
3njGRMqJxxhHRETS++t8ZGD79DupGY0RDOua2ZiysGsETO0APpDRo8gZCfAbvC9/qFm2soWa5b+U
LbOvcoWb/Z3mp051HkZMRN43YAiwi6hsJn5GtrAmYlFEI1XUQiaFRoqFRkosagh8SNWf5F1oPU3+
bti5dVsDmqYJ91LBoJ+P+mpjujMj/HMfQ55IM3tSsyeZb7uL3Ak3e64+1nyyssfmeB/CBAQSny35
OOBcLCO0Akn62JF3Qu909aUgv8CPBFGj/b1wgAgnMJJo4lo24CJ3ReY7SKJnGkGjGO7coDwygf0N
pDdlyk3rnElVHgCpQqmQtsIDTFTaVQ7qNmhbUj+CsQ3mNpD5zs4CQn6zkEU3i4ty41O2gVKXRbFx
+Ctf9nOgpKFZ815YeuLMnHAO4ixyHg6sVuQ8DAnJ8+e5Pssos+JzIp0lMtjQwWreQ70rE3nqkYvc
3qTW4hwYbeUrNyv9GYWu+m7C5jnG5clojmp6RFz0J+caK4Dj/EILfDrVGnhKSjUCbkTpSBN/40Qx
q+Wmzc/h81LD208Mb3ibY1R9AH7DBMzk3xmrK3nBK+0aChCs6wMzBDn8ZF0TVnNPbe8LrBenDzoQ
Y0k005oA5FOEJhEwMGK1JCBE4675G3onRZeBXOMIfAf9hdDvmB5ZLMSvg24izIAGxjuRLhglRuoX
v2ICgEPiVAfwTx+5TmyRJWbr+BVViO50kczECUywCzVZqOJhSvPO/389/OlhPAxD1yjM7tgGNbrq
4hViE0Xk6mF8S7m4oqkg4vdq1QDi7T1vGm3zNjJpueMdTTzImAApm0Uq2iuqAXuzzumh+pQjZAJl
1z/CctjRwsPFBRC9+kjB61pbpGSqwrRlrvp/tCnoP1p0KMiXOuw0ub2BM1LAGY14I2eQwj2qWI8x
+NoeT7izrx1ygrM5NVNH+qF175s9Cwlb3gmSCGlZeRPounBNYr3Dd0cjYXNK7mNXOqc+wUkhqmNQ
h5wl2vmQn/lY7cpTBmxJi+Yx6nH6w7y0SKXQn5lyJaP9VNFfWR8hftC/zrxM2CrBIgtgB9e6Y+oj
PasEC0PYFw5Cdyw6+7PQMBAOcX2bX2OGrWtiOK190iGKF+UX/fthDro01H4RhcS4VwaIwfYiDIR3
eiyh8QsAO9OO8i+iR5P0ojU3CkT7Ez+4Xe1QI4vEIaqPKZYBJYSQvsknNOJW+5VoNkmIkGGw9F5z
FQ0lGCwyaQM0lN6VX2v89oGWyyTcixUjfZyKF5UG2M16gk4H2pD6gPrTTfDAiYYYayp8+AGwyT/z
yOI2IsDaYJXHA7dJ6zWdrAVxEAfsEcoq/1p/gEMkRg6KJUTlYXIwiUiPVA8qJt6F7x5+bmEpMz3X
ylEJJM7B60Fus8LdCuXauFw0IqTBA2rag6OR7H48t+O50s/5eKZGiAccAY8m/WPdLv5QcvCnoOao
yAleF3cNJoBcOMTFNVjuYmGhFIRwvjzW12FxqET5Kvk/+d+2RTHNElPNhfbdFFDxAAhlocai+EDv
yGrR0S9AIv0YZXoS0ANEBcBMseB/YLyJgIX6Bw3LJmChuEX/fvian68ORc7IHIk+RfZIAcUzmRtr
ARUf2ULd2nB3T/zWbHJdQPM+PUKBNbSovEdXxb39nIqwJ1wMD1xiye8oWyj8dqR32cqv6csTzSF+
MH1F7hITrj65fU6jwZq+cE4AA9bO/Hgm24rY+84G4Z4Sdbe301NPZw86Mjp+vHhrntH8XTDSSCT+
0/oEvxECvDBxj72YQpvpG08m2ko4PqtXsMRPTP9cYE4+T2ukF5r10jlwB79McdT+naixyqNJ59eR
sdHP3jB/SFJQpXAX3lQpSFKgSn+CpZFgMHGya1TcrXBmo8cYEWYUjOItprAk+Hr9j14OEKuAf0Di
3QZaS5i5h8zgq5d/LUlfBo+SwPYjfSkiI7yDK89lxOVMr2BRznywgmxdBCGRZBdIr594mP+KQGU/
h386rfzTGU2RjRiexjnZ6jazsE0E3bBjra49nT3hk/lNLR+LqEOMcM8fvdMNiY0TC4jyd1qssEbg
p2+sEfjp1Xjs1ujWRf1a/4UsXY8i9QTKCrZNY13936KBoZRacBl0rI+oimjitILIAN+EEIcBaQ8Q
0J50REQlpVhyKWAq+0TwVIzEh0cBQ3AY0NycK9p5DAVowZphgW4NAQXclPmjJIbuAGQeqzy5lcAt
CXrNA9Ih68WeKB3agCjYu27NNNYsMOCJ7jWLWP0/dWpvmW4Eun1muumLCHRjoWHyGKezRmah7Jyy
GKezgIsyTl+Y88JepjmMc4DYRALKX1p7PmMfF9EepeVdOmjEZHtgzZ7DssFFa5Nq/B1BRYWzdLI8
plFppDEvWqL0drySTVVH3nN/wD53nv88AwPcNwQx4bsRi8gBVmJ1jcgdYP8g9UhED/y7hRAxgoos
DkUEznCWIU0M52G1uTAD6KeICSC+zyTSn3iV7rfos5SAuqjKIc0d0smJLJYFyp72DpmNW3Nnt/Nb
rkB3f7giSfQk1Ogdbilht8qxs9gFV0EZaI2Tfr2BkEzwaB/JLSMfBwB76TPt60F2FI4kicsBVKGU
t7b0C36qF4t+E2sCoQN2CMcRWHd+wc4fSEt0FE/6jdoxv/H5we6fHzyR68xk/0+5E+mOmyUEyCCp
Acz6QSbhB9j9awZgyr85Afj2C12gzSm70ZVwyoJOVDgiOdr5+LCxrh+fPaqXt9vwkaaaMSLDcKNF
4IPJUm0Spk6QzEd8GmKwxQyCxKDau93sH0cGYC28EH6aRGVShSaXeTgqBsTMQl2pYvnnvzvGtyPU
AVqDPaoc69o/q2yG/6okpkkoHpDctx8zsbaxuGlAZ0LYtZc80p2xb6wxRCq1RQVnJkBryeqJSkiC
+h7c7wHu3UG5XdoO/qi3DtKwAw/kV64umQVomSEktixm3dytaHAxlNw9LmP/cnhnl1jWZAB2iaH7
CAfIf5r9+5pRlRG5Tn4V7K41poqXAEghLwCrRw8x2+SsEi/YUwG+qCVD97/crFDeUkADzU0IWfAR
V1xRUZlBJmDpKDYVAmJkQU+fhdIPnUSoQJJCx9UFyy2ou+Aei+RudfB3V58S5jUhO1P9NwikYTbE
rRptRmWXlcgBhCbGygjfXZeWO/HPzk97BF4erBMDGKz1rWHOrjmsT68jMqxudPvabddV79xyFKvY
8fo4BNSRuURaBX0ynMBg23RxmzUyBJMWtlmDODo9uqO9iB2E84hn5FXnjNQZTUL9hiRBjrFCHwHj
dBmtdU8L2+AWNQfRzaT3wnuB9HdBJu6WPyZ6fFi4H2vEiNXjNX68xY8otMiRbeJHXCqvJBH6mBr/
FtVFbxzFxj8yNme5OafqqWDdToCDW9VW52NNi/HHGE7/AN/CjKHTIlrNGHddODGK3u3urgz8lH47
irQbt3ZhvOXfcEPq3oIYU0X331u4CCPT7ZzmqIbZYamr25AKEc5BzaNB74KCk+KiFBxpXBVI9THf
rF5BSleMguSSTF99sqSQlxBN8lRq1hO3hu3iwK0BLy1Xxh3KkjWnjIvjZqfdLo6HX4dfjOUoqOeD
RenxMR7tTRHzkoEwJxfD2pBSEuV27LaApRr8V9bsZY9IDQjYjvE6yedcOt+lc6mc6+bcNyLOfX89
5+oJGUwR8fLJ85HXTqqhL7f4CfYRUVtfG927dh5MRpkgUF5+d/9DXhlmkJhZAHrg+VcohSjhkR/R
xsaemgjhEN9C4c9QYE6Cv8+qCUVD7qPbNKPFmF+yQfAz5p9yehcfzjn1reF+xo4jHNwdDh+VTMSw
hM9BX5deL9bcXFij8M5x7Sfs6TAIiBwLbxQPItuhJEI4Ec4gsiPhAoy1cHg7Cg2qM81kWi7Mnui6
FIjniaExThO133S6YeUdret34zXXBK01oR+x3ha1JxT4nXGSwTtw8W2OcIx6AOjuTvU3A8iY2QgJ
UgFGRJIZafnxAE+bOLfqpOzgwp3K6pQ6D80gmVKhQ3CaJNy9TvGlMelGUg+H+Jg6/pbADLEuzwFu
mZsejmk0mIKJXPXHvBanZHE46eN5vzKRAbSkUWladRJWDRlvNMa9BkTXkeBLKndGiHXuABLzeqIV
nweeysw2r5e4hSPraaVHp0hdrcFBxYVAFWmBHZUiyjse55VGDR9h/8zgT3tm/9OedRlqQca4M3Xe
pycDdzu/CcZVMgoI6vEOg90/4xTZT87/cHVuy21q29Z+lVXr2tTmKGDXv/cFSJyEZMeJYzs3VOLY
IBAChDg+/f8NSLxm7apRWXPNZCaOBWP00XtrXztabyRoT1p8yw55F4P3hpA3mvuZQDPQ/F6/sL1b
QtPEAu+tlu4RO1pu7pNxb1f7muEKXDigcw5BSqke9xDCzb3Bb6FFd9IwKaXSX5ksIP0qgKKkzrew
OqRr5FC/gEtQBi9Ssmz7GEpH7g/0Ga3FLIVfCjfH5oHT9Z2bg9KINeQCatLTmrQErAaeycqrYcDM
bWBVtj/6jk5ou3+mZ3DyR7ygNyGxyHWP4TehXiX4Zm6RyOvy6KpE9WVP1+U5xDLxSC7ropKX3Adu
qysABRGamINxO4q/Z52bxfULwjGVT78J+xtyyxAGWI7hso2XbgCZM7xroSbM4c6LZeytNm7o46SH
W3NAy40snLQ0Bu6dW+7Hh/QZLxC2bxvGz179YT2ZtM5NsWhxrlHeqKNvbYQmR2TjclKzyAai38mP
FLkKordlQR5DICtxnvEPVJpnB4tkyG/d4bRBdre3CEfesM0L6Pa0Idcgxshx1WLk4tLkqR99EesW
lGv5LPr6Kurtb33jZQbS4IpXKSFA1dc3QjHM3ED4LoyAuQG+C9AOJL4VRnhq/iS+YcOXcCq6OtKU
LMoQ39ZRV0dtLVz4OC9M2s8I82SMW2TlCBIB/J+SzDuE92yIhkAA5Re/SH067DPSdPgEmEVxipLD
A7GCoLMDWhP2UQJo17Nomo/yfMQFbs3HNr47X8rUuowEIFfvX4zX2b1LVHODOojp4+Xm5hAzZhz1
f6LSkiG41MKtyIt+vsf6E/VtxMfd7vo3vtNANPiRiL7mY3777C6zRagLnVEhFGdBM8pow0FlwMqX
aEL69aM97zBjpZ0wYxFBY+KpR1rF6weG7LyFdKjncaLGqRbrzaHfnX+etLjUYvLtW1I0yCrk1Ei+
Ggiotyz8WA2kV6UvC73jb8ZMa8UUQ3NlcaHGbli8czlXcT2hb4Ao8HSexd1+Qyv68bD277D4no5o
zV1ubyRKRN3mUA+HGyDczSFlWULYDddleg7ums04GMaEjRC1h106/Z4/lLs9a7SEnZFU2OS3pTn0
qlDupE8jCSYe93wVzF4aNWmk5O5likmIyxCVCgAtgtHN8vXCHujpqZPZsfBS8bqsbaLehCjoYiNZ
B820a6zftDQQVyWBoQYXRgiSrw9+B5yJAS2dE+KPLOh9Hk0Fzhadmvm+1Y/D7b4P7Ef7+PgO8Wca
uYsTXEqvziO82Szj5Cd3yVWHg0bCxJNHwOSA8ijZT1chX7iS4duFZ2IU0fq6+UEb3Bv5vjmvUQS6
W/Q0q4gH/3y4mJw6rq0/mLWjYiHMBHD7QutwCZGA8nD6hSGQrZpduGGv1ugCoi6mi6CBy/FwSiI0
kOI1M0xXhWRCpQNHL2N/XZaMvWPcbzpi7K5szlJkVPtEiljwmWstSoSuZ1bKIkeEDdwat7O1u1Eg
/iBt8iqEhBw/rHbCIuExsXAVFIc78+QhMOTfn74AzqhAdIanlPlymEgB8CTmU+UTzZpsy0SIJGiK
rCflK98pSIjU0whq18WWZHCYI2VYFpmj81vv6YaDzKX9eNnaSB3esDgTSgHUdMJssut1JLMitQ0X
OrYZYi6tq1i4WjpKxskBL1NUe16kqtq3FXgg0C97uQIzgO8UVWCUVPtCiyotwjQ2gTCC0Ljv6j3c
AlVD67rtY6MN1QKkamioDhUH8kKKDpQLN6KrBIwc/TgNavTj8MjBxyCFFOydHvEnB+yp3q0BYShq
0KHC+DFOvh3POK+Pefk4P3B3w9e3nV/ZM2H/1L5uMp4WRJ0T453NjqBW6RuiA90Qyp1Co3BApQP+
kyCVjRVkCg+zr9EGSHxJ/XOJ0AER4zPl6IdfKYP3ZeYLMN8bNa9hwOzR36d81dlPcvxa2bNki5Yp
ac3ahLTDo7o9IbSC1bZPhSQKr8QK7ULIjXa6fOEqA72GMUjh0d+iktW/oqK9lf4ZAyClLcGjgACw
/usMdTHweCY2186XyDj7SVO23jFN9y64r4mfnRxmb5QD/2iB6ph7ST5T/MEDnKz4WRHIln9maILf
F+cQ9/cvNkDZ+T8A1fXGVSwMVTRd2bYJ7+TTaci1E3smMShnbzik510CjgHTFNgXMgWGnW5BLUbC
g4YXYKfHMlA1XZwFFVdmAdET5ICIkaanNqJQZH2aO1Fkgn4ibZqJaLk5SGEW1WhYn1EZJfS6XJBF
uR0bg0i5NYsjjLbMRehLFBdrN0aDh0bk486S1NLa5Hyi1k+yJkaH7HXwMr5Q35KZ7dzVvaZYzQ3I
Oa3cgZ6ZLtBz2FPB1sOeI7sIkzAcf5B6C3D1s+JA87429fkAV+Qan55OS+dF+p7T+vLRCbqzGqhd
YMXz48vUuHQ2JNTRCy8V0u/KS11TMipo7e70c8D2hFyGmBYOH8Z3iy2us13G+SwaSXAvmfBrvQjy
nr9p2/ylBcttcoUFxS1WiZKM1tGit0JyxaeyfjBas5MHSEDomG2QejQKl95QlxGuEbRZABbNAg8o
MinX9jL5LDSG0B4y3IYvnm2twaHIQ6lBkZc6tHyp9Lr8P5UeZR6Lccxa6SElxCdPlujsoI1hFDKb
Xsa2u9nxeBrULGwfSERs4QXggUcgypIaIWHFKFHE3BbXCaC2QJGal7yFxPqjQ405bFF11x9Aq/EW
YH02NltEb5OgQNZ/zc/wIcOw+PKNgfzGUVV/BCbV++PfRhSSMqRnuCKcNXroiu7ubxS3fhXN3MoQ
/dxL6ue9M3sV8TKM65igGZ7ptN/Ptug/0nGCYy1Imz3XcSu4WIGCS4z54iJ1Mmyfdhhae+G7cbpn
7AZ4DTAt4TWgoSLIIxzu5gMRFdhL1mizW4rY0x9Hv/oFUb0BHKeJoIqMJ1Pyv2w1EGmowf8Kwmm/
YEhgpM1ce4nLQnWIsR2jPNwxIGybpzrdEheT2xA9mB0GZhNoX7Eyi4a3tgmgt0Dv+rEB3CpgIFmI
oFphKi1YLqhsWRgFPE5DjkKb+LiNkLrWbyI8kC8dw+IoMCH8RywwIfx38LHHN+b7wnW/jPihv5zj
fCJNdk9AoPK2AX+12ZcbcGFxcxMr10QeGSRO6txei5vskHJJ0WJTiy82LmP75ir3wENAD7StsIFs
5kMGdmQ60h48NB+w0s5XzEnOMIl8UUWnKQG98zsRUuRH6bNQbOKMTGZhizwtzshShulNOhQpKi6X
NnpVa7uqBBf3TFubhp3ShW0Zog3In0Dm1OkfZA40vxWZA9sePAw3QLKqpu3nb8KpBCVwfN0jMiie
zS06foLNWBbBq69qCkvKXRl6UAAVRJf0f0INAyJj2zY8tWHRhngQM6Z4EYnWsha318NGi38W0/6G
gYPejLnPgt34s+ZON54Dyooz2ErkXwu966oEN06tirSi7VlQ9TD39qVDegWH0swBiJj95qEvsyl8
RLwBozWh7XLQANOB4a1FisOLW7b38iJBR//LT3F149+vKh1mNb0QBRccwJSsdLrTbb1EJRZgCN6u
PEnirWzT3QokKNo/QAIsTSuQYKa5D+aGPdgzGLLwHF1FwpQuwvwUSnnsLOp2NrcKM2yUh0u8LgZR
Fk5R0xQ2UXQ3jUuthemcFn0b3PhEz8EoByq9rTPcet+y/Z81yZO9f8XiQh86I7vTY5U1mOQcEyCq
uVtoKkEJevok9IIqSjlmubwlEM79MvHqGSEBry/JbAE2SxP3BrV4EymVW2zpu03gZoYdnT8WcxjS
O6r6vqmBRB87+Zgwsk2PaStyG5XvxJRzhGIurSyUS+JLxVyKlgtf6Y0mNcVhbsh2N2FuS1DYMGz+
QHqoTPs53W+oJxkbOQQW5bDKmDrIOwKLxtOuqXY9QR5sZ5TH8tZADQaGSWOGTungTa75lZcbMSL1
Hj+ut1AGLtxC5ah+r2kOVUFab+n/0cVSedSAlfH2dfFMYAk26LNoo55hSbk1ODN88iWxwfQKt5ZD
T1HD5Dx7EF1YZOOtRBczuisvyTk9pRy7hG8bmMclwQ39BgiU7ajYEopd/E3ERhTMQnrHEqVDw4TW
af0e5+W9hdqQHPtSxIiZZKFTCMMJDsZrOOShcg2FJPBLHb9IhI3ogkcFTxGCvSnGhLhpt5fHy5KY
mUwiMbPtI7OMcjWcQg3O9SlIkQzv6FKCtQN2fcVlewp6lFUG74+rsZtFkhJ1k2fd31n1dLEsC0hH
ibWTSCD4ndhdHh/ZBWA/ev3+czwKq40lsiYCaghCHC/EDgGtTQNwxqjW7VrwahNZ8Grli/B3DJ2w
eEAEoiC5RYjg1W8UEhtI5oyH0CQtCwVyC5INNJMgSkiIaIxIhJdI4aYLR65cJq48YlIxrbxdf+mc
A1ygmZ/SvWe/F8k7CISvQjGyRT7BojzRsKAy6iQK4ZuU6I7fva6VDKcy7dXbeftgYeLlwVoII+vb
zCGLwwGEc8wFiwIH87aPdmlmoOzXvV9A78n8H5MrE24mHjNGezQ7WIguGOexhiXDAPLEDWIS6QJI
h8ItIrVVp4ZUjaEctnvM99B/LAIv/gRTNqYIpmQGyphonYFO3C0IW1fCCc/yY/2ghDTliLHgMte5
vxEcYdFD6n4ReUgtBEDGbpO4F7F0zCQUFoi7MfLsMglMmnB6cLxxCdR+S7cD/qWWb6sEK064l66c
lo0ITahw4ydRP+zzPNaX1Odzc6iBSJfbicQSRNhh9u2wz0Kkb+XHKXm4vqCA4/pFe4LF9Yt2EKvE
j7wsehR0hM50ZlxGngw+h4+Z+oDHUuANMjAU8Gsq2iaHwT4WD2VKQyhSu2jd9oE2Dpm/u91iOz3M
t1i7xa+z5V6/sz+OHCAe9kI61R1ULuWgZKLNTw9wbfPbtAHrvZ7ubS0qklC+hXAuQfKC60v8JOHm
41emv2ZTDjXw8bA+RbJTEHFvRaduf9b2bRprdQzcV8Yxvx2Hw7A5zMWxL44TAXmV1itad8Ksi9pE
SJv8zwxF9R13OPuCTvsaknwtpBMEQ226LVl6QkNhbCXEFcm2NbYAKRpja4KxAG8hUsu4HAkF2pl8
IoZxiNAWBQQiCN6APuyR1xPRjL8MOt8vk0YrlNr3MSfHitFicOsDMlAgvqBawl5xtoS9IqM5gT+W
sTvyJwebBQtzxQeSr/MBzSpNVRVlu0nkW1wyF2EMX/OX30PUSrqIUBKE/oNdJ/W15m9rhVdwhGgQ
uaDWOwyzU4Jj4zeyLUYcqLqm16b8iVanGjiHHxt65BBtApVWA3oCfQBacKCVWN2XCarR+6y+z+Sj
+cJRk24Qy9PSCzbLYrAEY51intPIl3EfF/us2EtYfIrd3dnolKyYcKRyzDJGGvg20YLmuS5zho9o
36CEqd5dZVuGpihUkd0rLiwmmhBy1NCwA6DQpwUKvXnPxNUDZTG3jzUgl3RcqXBLbmI0ZXwLPmvi
6fgXXcCaUxaqYyiP4GiXGfUJupCzCgu4xveLoxHQ02rK2yI76Pvgi42+X6AJ4RJee8ZbX9JaYGQ3
1Z/Ki/+MPi8McWUPDhh5mXZx8x4ey7b4pYMwNJ1ZetN+02YfFl8kDXZauPTYkXWeX5a+CG8/U0a0
qbz69G7F27/IUwusHY3oIPKmcUrSPeTlPEAEpNq79KEluwFM26QSZWDzK6PPIjLvArSJ3Dpnn/sH
xQ4b4+Xv7QMZ0ujWH2VMZ82AeYhMjlwptL2nBxJRZRoOSLXYvIlvSIJSwj/ncbYH5SbAONugg3Pk
zqlhfRym+waRC4PdncIth0IblieWGtCjjoKqaRlicZnnIs8Qi4u8gF2Q1ylgPYxZRfQ0guhuiZ6+
yKFshaoV1ueol8PEElmxd4o59Nb5SiuPQBJpE23I+MPvN0YK+/sYMfqvCZMCyOMMjDb4VfMWWxaA
AQzJwG9GfxgBRPjG42DG11+ojDh6+DX1L2g6B8n2bBtDGKwmyniHgcp68xxAVmynbqtsDoNxbI1j
ZRwLQyDU+/yeQQEbdlyRSD3FjRXjlkl8s4hlNn8wWAFxxPiWUa5jXV5l6yQ8k0VMjmN3XOgxTKRE
xrOCLSWVEVKFm5NLg+P7yMNAPL3uniZXUV0iFgVdFvG6T5ehab/WT7LiTs/1xv1aH1YlDVPyi462
gRCWwEzFYlaOIFLB+mj4dBuZjWl8ExbKGX7SKxG6NC4KrDskmNCA5AldfLFmJ3yxJwTdUMFxirQO
I//bawcQ+MUOknc76KKUYSFRKlBWyAHKfKrXMvPXoSHVl7ytfsMQ63DPtAIRhvkF50t3QpXmsmpy
QXpXvolZNtYOVv/j9uX0NgEJabZfI+O9u7ktkYDLBPG8Gw9ulIHz4FoniZXQahxE5BvTbSaUjFJr
Dmd3RrjploTqwSkm9YjffnLPDo7R3CiUtKO/MBJ6it7GA6xHf1dfFqR2SQCTEcTn/wAmXxuf3GDq
F2BYDR0efm3YdRCYQVL6nsOnDmboDDWEkQSCD+G2SLiRoEpGmLF4LRDGsdDiI8RHGIcWDW0bWnxI
YjyfHU8mau/bH/QFbWnKnRql0pKuSmfOTMUBPL7l4fzGm94sJfF6DFOroEE6mPdE2qvLwubH0vMQ
oo5Na6wIWdwb15t+bQWYmpqN08eY68kEwS2lIjZu2PK9+glXNvR1GfD6Fp4DHt12a91Ci4+akUzh
oqTpnFkTnpQV8pL/HdlsngsUcNCOOQx/je+WjLPCV69/Qmg5ABIirmrva6KHI3PlBaOMO2kKTjhx
KpjcgSlBQd1lhLJPcUuwHKi0e0sg6CPGutRyDVzfEgN+H7XeXXLL1fOUnQjluzkbJPR0Iv52/D+b
/gZGQrSiD1wqV2moJruPSYy8ycl/VbzwgkbFtx5CoKA/DA/Xkjk7Msxtyqaa7rARkYWGAY4bZhXf
kr0ku/UzILTPqSBXSwvmek7CDHZxB/90DN+K3pCxs3+OX3gG/4lJya7eI0U2UtgGD3p/sB5oRtim
n18DcyNo6Gjvu5nPDehTBA09BYGeRMWfA/bMreGQfSOnCykY4VkWfQNSmJGYEVM0i/CslR4BOgKA
BPgzPHEM3LC6J/j+wxE4EE5F8CtO9pv/AaC0kTBH7vDVEBOAT47i9SbiarEyflIMABnQdLr+po1H
ax+qi7ZNYAKGsDucMtBtbnzumQzvlDHbNqcY5TFdGnl4t1h8PjTy9EE0WdEy8vGqrlXsT0AgK/el
t7HC7vQqYvaOhpszy2YOQ6QeulouHTSUIAif/DYSWJLvckczVuS+US2T/Ju7WzYOywie5GXbuJhu
5H6dDy63KpznuVdou6zxhkGsxPbAxm+uvn4l4oXwQ9+Y0HfhQRaZKfWhKtiLwo0e6kx4CYAgYJbj
A8Q3G2tI05yOeT9yK3SQa76wRw2o/FNyFcnV2WYmlcMOfjYLhDb0UlBTRuuZyCRnIt/ZAflhAFxF
opRBi3q3zu4Ml7E3ST+EHd34Psoi6WgNtkZO0dTOXdHWsp6PfOugSGfdMaE0CK+yw6AaIrPNdW7L
Ocf/Vpzr+MF/QdPAyEUe4JTvmVKZN3InD7lxSLpDT3IiTTiaRg5Q27162p8Rs2pC7z11gVkGjea8
Tb957knkQaKMYJVvSfwo4W6IybNYzfQnTla0RwEi/9kg2iVaSwFM1tH/2e0+iW7YjlbnEUcx00Mg
H+jvEQjlvvnIF8VYnE11TWInjF1CWFftaPukNAdbR/+GZMZRMXEVXjNyqfBzKF9Xb3p4eyfsFIMd
1R8qtqfTAbJ26yqwT/Cd8hyVIp81AeeASnvHcUNcXhleIY2TOSk54yMEJVT760KCs2r3UeL20TUA
C1AuF15aTSnQptahUspJCgcJwIYi9ge+SewPhNObiN6WfHpU3FAwvArvx1dyadivslL8FObycvGX
E67aX71iEuGqku5ZDEG4uLl8dT8xk3z+nhuayriVmVsRboMnDaIx2OWdfaA7jyCJA+p7CpWxEZZz
PGas5q2P6D3zhwJRsEaxJsljYLJBns+k6MxXguj1MFZH6x4UH28rNvhncOJ8hxeIua9+Y9bDzX29
vHNznzoek0Wobj8pt4janlQf2qNHYHCQF8nTThmXcz0FnhJf3qhQ+T+oXv6UqDioWNwfWeOb9YMa
dYZoEr1Qr3KZ5J85xf7PZZKBN/fJ9SqJerb42W+5oUWdK//49Jl/crxP04418F3iAl542dmb2Enp
af7o37iz8uetfwyV8frH0NXlwsqfwUr4avl+XcNpDociyiktb9H1JjInRnCiEs942ANyi3opGqUI
Ye2wA8p3ru9z+XiRj1f5eGqOGwXDzKE4HawuBgQoBj5VWHO0cQaSCq3ygnLBBAG0t/FXQNZsCW/Z
19AMlhFvzaskkVbktHsGhJhPGBACs1mhDnAdgDqQLmEuUAcscKhrhAaHK5CU7ZFcUoXZrV9hKCQY
8U1FggVI4gKdPHnfMkhsgYgwzUPrZoqQEat1xoec0ZDk0zMoHMKFXKjHeuOVuleUPnKqlyvRwOVu
Wzi0GTCI3fgsNjgmd7cXPmr7yqG2w3inNdv99kYVv1jygOqAj9jwDlD3xIP7/eqBnlV/yL71xH2F
xX2FhgIPw2kQDwNXlvVZONFiWe4rU7lDQflnaDu5L9vkYEooXr0823JXoyHEAYOoG9+5wF1/sq4h
od7wNKCeQb4d7KvXAb7ytM3pH/N6fnl6EjM4kbXKucBuzbLp4FVuRIocQziw8KS9IYXEHMaVnYu4
hGEeKonIpVn7o3lkoaBVMZiTxUubdLWhbYw/TjX06vVEgGAwGH6HO5jxN1Z6IqAWhLD54H4xH6iy
Be2AMQ+uPiZL2FWwYxJ8xKZobze89ov0iu575/yG6hKgyg36E7nOe/hDySke2ziB5XtFMMsSIpbM
8F6RqkAtgvyakzOm+HepWfVa2s5Y0X5lKKeX0Ridx1DDzilmmrMqgAXMNOEAKQim+NgY4O8mB5AY
ZmiKPjgjVHc6uDaRkGKnkXUJGz1EUEN4BiJcZj2MsectQsUWYSkxA8S3KM5d04/leE1orF08bY5n
luSCEHynEZIhGoVzT/LrAue8LnBOeiEt8bEeBmW6IbRC0oKcyWEi5Sg6k9u+WJjsDSoZYDikDyhX
/1wHeR2ofKkoAnVs6yjWILiIxK6UHKcv+dcSAB//IX7LCMdLvzherNX0ws2OC+AiWuH8RLJiLT9y
CdRfNeR8ZDDBoEAbvChF6HwACUMmskEw3sVDF9PMtliNWz5iXEAFQpkDs/yDJCMmOCtmQ7N8w/JX
mGWOAJ/iWrRDyvqozMcqOQ71UZqPbB6zdEj4l9eDpyuH9HS46vGmiwGT6jUhAm7/zeidBu/lX715
BaiK7LMTddxuotTViJsRq4AZN3iNxmjSsZ+lm1No4sZq2gwmfET0TEk3E9BLsZiSaoTFQy3vokmM
mfCtstHSsENZJLZbykgGG/gFSGBpPb7ueT7C4JwwDRL9i+SfibIQzJKUDk3DWmgazXXX26LIYtWa
Nw0eQuOVpsGcGzU2KSGXg8lVusCkfDwBPDGOtXFUoaEcCthO3ZH2Pakq1w7njLMhWqT2vsh03TF0
WmKVOf1Q+g/eaSDi12nuCQ205tio0Wo5hXmovhYUX+JtZdFiKu/Hird81y4vLGGWBLeISw3tI+6G
34cFWGZAMLPDV4hlBJW3HR9x1JUuUyHV6VW/6UVkb43wn/nLMnYB4b4hfTAlJ2PHN6HCzHXa5fbW
fqeBjDt2iZtUZt/aCNs7TXg877QZz2NoZ5GRRWCD7QlDnnd92jxvqlCvQnMIjSEEIzyxq8CwkoP0
GyMa073ywQq75hqfY5+FV/S6rNpEpb290o6unLsh7Tpd1Yi3xgFCAiD9c9TS9X0y3+s1tlWRIZ7K
AiHKkZ9MxxOK6uoeYuhd382yVIy0r+hW8pBACOMh0ZfnBKeFbfhsGQYmKiiDVYDGIbeYn/N6ZsQR
NOIiy3WWWyxuLdxVds35v2MjYzFGXPcyI9xzBpi7QhHEKgB0a5Q2B9JlcHU8/hirHkm2qvZ2DBIM
FQxNr8++1+2VtndLpCOCxQSMNn/tD1nfWWf2LES1UXcT0fPyLeo5qNVoVgWDjo/U5P/u7uAL6rNk
UT4ieRDU6lQEGaSVR1kJk5hpIsrs1O9fUsOzSp8TZmOgmqm5Yy+LxA64gvRga7FQWJ3BtXG9oxyt
dg1jUSzunvS+FovUR1zn/wKhdNSTzl2eJvKQJ+JARGMmBURacTONVTNuq5jqdyRC2UOltiblwjQk
BIYpDJ7IDZILksOUvQAqswMhWa62l2fGHia30sVXy+SDmQeTj/kRuvK3mX/4SwJFRw6JCBH5+GX8
Yj+hQhUoos8hCXZKFlwObri9Oz3MnHvg40avYER+89nNs+8PJNRtEMWJaQ7mRINWygsEKw9r5Dkn
acX1+Qnaefy1F2UPUviegfgSMswjC0AMblhmMUcg9Cn/yrMDYCn6jM+VoBITpaw5FtjYzO8fVMRF
jHNHYP5ez7xScTB5wI21eZo8WHZJjcRri6CeZ1nzdBoJGMFh1XF/+8fjyraGLQjRNIEBGMZXOSgH
MhA4EcFEnjjUv0M2BOcn9XwwzFih18c9HvYXLdsqrumK8fDy40O+tMIsgfpHwtMrXvmLB7zdA4lG
4ANXEn2/TWP2z3NO9xZCEcc2V9H8cM2PBMIkxaHhqhQor6JH/AxGshFeY35HKEbUKb8rfIsHm9Sj
xidZDymgfN3zWtgxv4kkC4ho56qPvCsk9X3n96nRQ++oTU4AKR07psZDhr0ywcCCrTYUjd4YAQcU
N8t4iGqLHrEBmWkR867VFpXwWgY3H7qPmIFsUZpGk/uRq54BvsTydMv7FHnYhM6VGGj3wL6EnCpZ
JvxEh6wT/lEOX4GGZO613A4Ep9Rs6cfs8U5VT7V0OtGth8c6wGtclvVdp/3mWN+vSAGH4KQHVMd8
PDBxpQf1KxoZHqdn7QePwGqDiO/GJrdbXSvHXXgBDcQb/G5cyOcMgAM+JBrmgte7WU3zYWNDztUL
fc8Vj/mkEALUu4yG8yMXtp4Pi6zQZdSvo0jiRoM4ZNpq4MVwA2J5wucjOYyjS/QKLk1HuqvLMZzq
kV5GNWOlc2gpgZV68kcB6/k76eU/pK/AOyX7Pk/uFXyOEzzE+1l+ACeOkoaUZUl+OMn3lXzfyPcn
6Zi3W41f4pxvAX47FDhIblgrmRsZx7Tk2yKHZuGlVMVcslV9RpKXnlarByvjLHyW/PSVgBwQFzRw
/Q37F4uZMep4ShFzv5/xmWyi6xhlacQTdu4F1ZDpwhWOGm89vgyEn7mQiJ5EVASjRXZaXEw8Plzd
GDBS86/zBSr1bfl1Zri0HKXyc08JNoS4NMHOnkcSDrf56ODFYHHNYWHXTLnvuLjV0CV34q3DKgT4
Ir1PFLevvb7htrKlzQLKgSagRR8QP9+yqKEzpFwpoJg/fi4SOXRKTNTZPXaZHalw2uToLxLVFnj/
eVeA4CQTBtLWLNLhYCCQXpFb2+7kzB/g6ywnVgeeBV7wDzjgJ1w8lYPs8LTcu7kOG+i/7uq5ukql
Rh8GHAGeoG5HawtNQso2PwlBAmv8CkPgM4ShFzkM+6yKq2eudZPHfH2YSEJHqcj9XKw3xP71B3wt
ksdgPNx2d2PXdmdLstodkg0G1qR9PZOESV7iJSZn9OSe+WyOd+31NpxnCbsocEXOAYAqm5AcuR2z
+Y2gNCO2RoytDwS/oG3yVG4UyxIlKwftMq+Dq8WzrfB4y67tzlh6fskPm2/klbH5Z8+IYsyK8beD
GrsOTD3Q01BNwykNN5A2hlCm5tfDtqIwPwEPUndnFWzTjl52SmlFQfYXG72aqldf9ek9hNgLrpeV
oAw9edIjVUKq7q3X7omtANUks2XEn5bIYWpner1BehSb1A+eEPJ5p12b7ND3Ek10JDp8MA6tcbj0
B6LDazPecDkmqwzqiYMZh7VKzNhOq8YnfYWMdUoMKU7cPeEZBF91S1yKdvIJvkKOjRabdMBXNksd
o9IScMkmqvyGqGhSjiyxWkCfUbYhZUPcJkS7XMKhjINPZpyjQHlxEPUQ54Z0AbNLMKYhVWYWqYCf
RdLyCi0fC3B+RxmT/I8znHYoiu3ujF1L2Z4/RmOf5jFdIf0+h2WrxiOeuAiPQS0fjOpoV0f/rjnX
nSFLt9vuDX4mJ7VYS58qjRtHLWnghjMR4HZgwj1zrZ94T2vk0IylDsS51MtC9dx8oOvamNjQxF99
Ipr1W8BfhWkgM0f7N7FpiEYkLpoaRDaneuY7Zg8ijz0FnuHqx/U/nR6hAnkcWLwsVJGiBP2YXggV
WbEh85LpRMZK75jYff9jdGPoQmHOKAmL8GMSmE/IQFgD/QA6VThLFhad+YNiqYjv8ubatnVFsXSa
cDqKmDoYFpSWNuPLJxqZE83XNJK0P1ByGIpwR0HGIWw93xxihsmcoL67omJfg6seUmSvtD9lXXAD
mK0w1GO2woSl/lX/YvLHfGWmInNlFM9nf5j9boYH5JwcT3ESSDGIAZjoc8wsQ/15QSIw0VeXxVDf
ZoTIOJ8f35nO4OAqD1dCxDGu8fdOCeUMQesOmL3wQqOTh6rwq20Y1LkDJhZiQ/Rw1sOUFJEhvOkh
kdkXnVThcEZMQoDMM1/xTcMhK+Q3NtFuvxkJMbKc0KqxJaHVq0j+Ic9iW7jvv6wGGrOIN05Nsfja
+RssrPr85sLjvXEBpD+xIZvG8cKTGFsyu6yD4R1NFLU8M9135M55ztm/u3xF+y4L4igFhryYXE+5
Oz7YOMsd0luzGHFXReX+SSBiSM1Z8t34hnqeQWK3A7bc1875BTkKc2vohuCI1jBg8oAJA85OTvq9
/MASOy+uWJ5ZlPrtsoiMm6nyk90nR0l52UwiZy5Dq4qAvPM7dN+MihVfsvyMYEbbR8nKwvlORgzr
Zvt43ssj9IEEVKmGay7iCj92UaEA5A/PD/IjnjdENvTEQCORxAQTCQx5QVQPnmlhWz4t4XE3SeTH
ZagoQbaLIKbeou4M0p/SdbfvJHHFVKzdekAyz+otLsUis5iRWVIDFonmmVwil7CKwpWbaGoIJYpI
V9eKPWH07Bk99sfku05UMx2LZREiU0/RBR49eayQalsyt7ZYvAk7IDZgzf6j+8ImxZLYIQ7NL7Qh
J57vavsBlNPpaYPR8TuyoxeQn73NKMghdIGZtCs0zf9O2tHLXxbJPHp5FjJOpEiqo4AQ3R6xPIF5
rVUiECJQ363ErD9S1EheKN/2Avpu0O9okUlzpHRhsaloBwMyJE6J/+q66atcuvWjCcn8lYSLclmr
WZQfGW1gFuVHnKIMODCL4hQVK3WHr8x3n7bHnmwx27el3Uy17c/4pplHsSELHeS88Vi31qkfU4KN
Ex8wj1n5uYlIxEMSd5fIZm/rXU0k8haNDgIdA4D0wtGwOqHRYfUFvSniT+Dy9WRHqeRlujWqscqf
Mj+V0Sd6/Y2bo3eVd+ZP9wit8/WuzO2q1Bom82SPAy55Kn2aU+YmSkAK11Em9H+bYm/cRHb7VMdd
DTYcFIzQAShTPE5xP4lgdbWKIfKYmHmsb/iVMCtREbAYXbIwK/W1WJiVTIaJWHlswbShXEV8g/kE
XRd6uITsou1kiFshV0IW5z1XPcRwoKk46pUjl8950UBQNrAXmviItJDxUMNWk7s1Ap/iCzHCEJBP
Kda0HXcKIlbRrk/YV7ec1qMYMa/9eYSXn1PmtWeEHA6eLKTsVnSNzvAdW9E4Sr5smCkYgtimnXHZ
ifSZC+XbEkBDmXs1dgTQNOTIGbuRfwbeedsNPEFQU9XtD3jQNNe6JVROUrdYbIiT69vtCDQTVuZJ
LP2nTQCMc7l41OQZPX+edDpPFNit2MmVDcC5ID0FSRoWY7DmdNyYLe+Gd7qQaLFYE4FDixwLLdba
gFx7kAixmNkjxMqQHxJS4NERYFLFtJFni3ENN2Ebo9VKxkWmjkLnREP2nqIRLX76kQH3QsV/dnMi
qUmMT10c9Cd1V1M5vZImheX5+gOKR8pNPTyBrix8hpQMH1wwdAwOgLZzFyPhj2uu6tFobm2vwQdN
Jw9U++RPwfnLXAhLMT9xOdq0FOWjLB8l0n/Uw/V0yPt4wmzh8mpAwU168XbI3yBInU2gHt7I7T3x
UIt2rb/haGCjWnpVfDV8DTQ8wQcU+1zbN2nsFh7SuHnjErmM/InqrvZGVfTn6NIBZWOBpGBxjzvz
xYJehznLnW6PGBbI3fovCNfbnA9b9/OCqTDww9NH1Qbvb3CM17NrHSsV5mx45X4xhAOtZpBstDFo
Wat/g+HpH/MMdu7E4Agv6ka4JiiyUC39qbJQZ7MATRVn0g8dHhicbMM+w67yFQ/8XSpfx0m1SZXG
aPYp9PhMl6Cw5j1pbbaBQEmcPjzzeblcYHGtECWCZaWl1RI2Ke1/dwS0sD+/I0cw4NMi4Zu3ir4N
iKddgRpsytrfBfBAwUudCx09PSZ+7HH/A8skqYmzFjnVY0cKxa8zTYTLH8lXRxeQbopTBQzyXExd
twT8rNsihNeEnvMMNLsBshdJdpQlzKY8ibot250Z0v8jbmH8yQ3pN/HeVnfQu8NlFKCtDmKWuct/
sVlMD0gVSPXMyCwhS6AQtqu1GYTzSndS0QcWQ8sxwWC9Y2iZnoko+TN8wESLg5aeHDf121w1NuFj
sInWDdCG1bqbaO/PcTbHt/IwWHFdHvLyUL1rHGXvp5GCEStVhXqmu7dSQWVpIUK0oSyHOWLxn7cn
fP8XXiBExe9E5q6puVw7VQhRi/kf5/8EWwqHKYUMBx9QYS6lvMHvtKYBo/xtZuDE41nDsQKHgloW
oZmBPYTeRkns02Eg02E+dtftv//1X//7/97G/07fq4fqPKXV5V+XrnyoTpdb+z//VmXz3/+q138f
/v6ff5uapemmoli6Ydi6qW50jZ9/+/l4uqT8cuUuV+v5lNWKub168g/qi/2e7WNrn0TBMZr0lgNc
3g3f2qsH5UQH2P1duvn/n7DzanLb6LboH7qoQiLCK1IjMEzSKLywbEkGiEASBECEX39Xg7Lrs+yy
qtpyyZYlD6fjOXuvTQsB1weWj7mKr12M0wOYz+7isY8S4fXYPr/smv0X5ALytjO5QuMi9KdyGUHZ
YQfYGKpxdIB9egVGCjfzFJzR7arBomI0oeFzLyMLlc8YOTrfURkF8bBvem94qFBEtZIwG/crF7S+
xCZcrQnMGndolAPcQbl9okkCxbwQE6P64m2g7AZ2XoJxq1lScTFaPQxWRExzlT7HE860K/coKRpH
Ma64IVFBd/9khkdiUHlFAzgLve0ZI/txt60bQZQMOTIyQsY3Nl7oYYxzXgnhcOb95XI4LwdyM/qz
uJ8FMn7tTN06uhyRj8NnlZmxHcSIbelkpYkMPlHfRiscbgQWst9HFQkfHBaWuECnpWks+xJOeVBX
ymsD6LXfQ3Ulwdje/qGvVzqCp9DaPjjmQDuR1hbf71P6zA4WPD/ei7wUeyrF5DlLNgQc6M2AYiS2
t0HMmxPIKB58s/P+e5oZmvWLaWb+fZp1eqmdxkWlJw+BgSf71yGl9Zth8y+IBz1+Z7bd0fQRdNjG
zDnwVAOz/yJnnoGY4iZ5ng/KDlOwm73qnXYWE7HV5LgAKObFDocSJxiXxk4O5iW0KaYmxS7Y2wNt
PkUe8aiNmKAUsFR/R/wisxMEFRO00eUcRWhPQYuBxh71IzL7zoqYr30Snb8xZas64bCvP1+/RVH7
ArqX2BfLCYxOzuANFbQTRVefecxo78EJzQPFGUVO6P4VyWLIG4553a9Tm/gTmooKdT45xedKLG40
rRO9vwnGSOaJHianLwMejbXJgWEQHh2GQWb9A4gLMJG5j/5vlF5zuQJwVCL6BihFLWJ9lD1Ww8j+
HuepveKgHybDuRQMBDr41yEtsghwr+MioSO/eily9JcPLwUsJboBq5fCsqSXgqwMFofbRrgJkdFC
3Hrmmf+nCISVwtCB/sO4e/W2bGXgg7Vn2rCEouZ2XJD3SB4Y3MQ/nFd6xqyYHsHHvM9pQV4O3bp0
8CexeiitUWBjDY05D2CxoMHOhZ6jTJaLCRUTaXmPwDxUTCwp1Esk6CKiMbcdpjgns+lW5tmG9Pae
6G1ffavhYuLrucildpvkarN4WY4RoP2y5nUQnYmDW/jGQ6KNWxg5Drjlvgr+wpnTHWQhAl1mLZ4H
CV2+AJgvD5OJ6mk/lfv2d2qWJ7kYZQrcSYb3MuC36BTb6aPYtDK5VJC9dgMK9TvLE3nWasJ+RKog
w2bgxII3Kteps+YezBSNTVJmpIGaNbsJ3qmBjNzJEDXbdBlpRPGsVbL/Xrya6fxz8TqauXE0XdNN
07J/OiOWtrLmtgKKjsODyj2lV+quxIVUZ9BbmXvdmSghPnEjn48h2pYrhebV2llT/Z3DIQQhSIYH
XZG472Jg4iw2iGGUjucQqzr+kuKe9j3+kng06EzyShLwCDpRnRA3xQ5U7jGp1/Q6Gu8XH+ssy4A1
kI+xWmaDue9uX8iDJTW2mdKbkdCGSmxTDIRXMLsH+MVP3ZSCx7WOEvaMQe/OPXOKml4wdYcuPRPt
2m2rdodZG0xdv61wBBrbERqFsbWqLSSYBcd+5A9b3Ka2TE2kiHuFlz8FPWHSKxWGB+Tj3aje5Yvx
8VYEKUTkfSFdHRcnnfNtt2z1ZtcDlBp3cIEwEsCogk6FH4IrmpRY7M/lHgb0BM2RKxiMH6LtcKXC
jKaOeONrankhSyQOahvuYmjvf/X9/pc7gaNrmupuLN02LEf7+2Zdtkpjm+fJ4Q0SDSrfw9hC5NEi
7IiXW3xfjWF3kGyHYTlMx4OzHG7Xw4LeKN9PkK0WLi/yRWThs0Y9fSIy3cdAjW+6w0MaYk6pXLx8
8mDXIACt+x3PmD4b9GxRsinDEu2gQAIvUWYGD0LiPypeo3zR8ASodNo0eF95Cx6/cVkcTxlWCxm3
clQSu0kMHWBD6sDnlO1IWK70ZYhioP/oAbd6qKtpEdIN5XnP950AeH1LhdO+0JeWFC+wKfQUV6rE
CP6xSX+7kNRRY9zBZCZkJ11uHZ2B+0zuGArNhRXgDxvKxQcU3fCOVSJIjw2cjJ1R7a1hr4BDORTD
oSqJouDIjvvyqTZlH87g0rtJHesZFak7SgkpGIzsHYsxrlhKv0Rw3KroUzywA8j4EPjd33/x/Xb+
5fvtGobD91tllRs/r++u0EfFdbmWv1v3L1TDoOeT8oGeigIYFVtKXxAq7l2YuW8U2bGnnwR8B8gO
71nbQAAWrSpu2BbSd3tI7kfy/qTai2McPrDWpcuYmYLI08bbUTx/OCXRhOdNwE5RwbfJBQ5wEpV7
EDcDSYJioloskYfK4GvctSsi0OJrH9+OQisEUgFuKaTdHHHYinmCaJssbVotKe0qMieqfbvZa+XB
MfeqKWnDYOdpWJ3jDq4waQNa5OGGKEN6l7GyInENE7X854Rft0xbA26vAlZcfL+agrSJx7ODBwet
Z0hVHpxdzr7KOSwv3RCfT8ldfcYUCL4R3KlPB2PVKPo5vWpLJtOH3mxBw04n0EMjk3rr6FvgNk67
Mz8tVDIVGUcnlR1uorpJTnRpH1MFL8jHYNeIiY2YhwwpCSKS4b6PX7VcKjIG8FtF+vracTUsozJd
cnK2pFS9H6UoamCQ68l7nrINSFkAM/dQW9UPSB/wSeuxpgiVD1GN/ns2Wdrmn6fF32bTT1c9e5wu
Y3+Rsymrj1/OKPVQ50nmOzI9ptWVIj2y3TwkOIa58ImGMWSuhrBrWtRgHE6xUwvAi0jqQPg1sWMI
E5uwKqoyngEfn5J8Se420SjInde5BbxDmCLY8buxSf3lwV2+FkRY35DIR6eNnGcFmAHm2SaCbcls
a9fBnANsOZ7FxI0CyCU6UbTmRJinMLwBb2KOZwrOVQJDxXBiJmKuybk4OsHl5agLA+bhhWYRpE3L
8i4yLVIwOS92pNbCWuD5CYX6BTEp+P6nRIMNdUrfKnrFaCWwySCUBEH+6T1Tu99gX12R3U7R7SvF
GcT2YIu8juZYL2Gv6pdN/oEXmmHIgLb7mr0JuJIKcFeAoEYmK2X5aPK7VZPv2lItetSkLF85puVK
kQEh009Zs/hnND08Sn9EyIACWKqtVm0hhI52dsV6d81ueWYTrTv8Zf2MXPDo1GiJeSBoKWSHVzyc
Pw1aK4RWToDYHpe0STol5pk7rb3A+o5vTf/gkE2ky0Htn1qn7AAQmcd+uVoSB6xstfcA8vZOrOIu
Bx/QxeBNR4aFdL9asEkj2APhLT1ILQonC0t6WA6yDbpQzV/d2Q1OFEouWJwLFBpWTlJiUliJuqSX
OjuziiqRHPAxkpnEIzH6X9+UFBjR47XEWMQPXIdLRHrhJWQKduOuQoOJNNc3lKzVs6LPKj076auH
S8uWLiNHiOCvmwWNKOXEWmhZya4Vevn3+ncu3nRDhp7tXA4OI0b5EVoHMm3jEjqnsKZ+CpL0hnwd
qw0KRJkwR1kcDQ9lcfeLfUUxA7o8EPRkiNgDR1SSRicDSpXfcISYb2Cc8Q/dMeKyHGA5kNOC9wqt
P8LmnfjO7Z1MMKI/yE984OHYrxAfgRnQrx6OEH4ni2+eIePB0B944HLQjqtcMahDW2CrPe0Lf29W
GTlCccaNKhag3zaA+cgfh3ya/24k9GuWSDmSnETtfX1CBc7/jBRpo62ll0r6FWrwtQkNQ5wGdGkH
9KBvf0x+rsuyB1V/hsZzYZF58wzH9VzCR2BcXPfX676/7vMnQoGlR4+3t3KiNxwi8OGnY0+nVXS3
+LzEpJacy+SKh518OF//iiKNaGri7O82PWrEaGyyoQKGqQjJtWxxTZ/Deh3dFvAp5M43E3DndT9j
xVd2mrYzbzulINHIJxl7M2wLJ9tciTyC35m6msQc6C4kEU/3FuZrLXRusIQpwDw05BvjcV24oYLk
jUFCDlYu3onbsmXhcWPwuC/wwHChj93391V+aK0PjEeqi2HiuoM2Csen3tmfN8QfnxMNmzzZxyu/
BMMtmSIgTEaskPD16WKhF7chVsijRx2z5ZyRHFr0W664ZyzMOafxDjtzUeyGIjA/XRd/VmT7BKgW
7RNOpbqOqZiyAayn08zp1CenXp5RXIfcGraJR/Wb0Hgzne+E7knjlVskBdb/U2oTdmRkmpFN7vbu
rsdXvpVdji07Vw5mMEFmgVh5vCS3Qh5iuhmrl2S+yIOM4+1hu+I4U1eZL/VWDrUjqhBNpgY7SGCp
2WrSQcybarnLIUPaVs1yvx526J8mVgndiW8IHBSp7lOG2FAEfODNKGab8MQIcfj/Xa+3W19fr2zp
k/RSrC0FJQ9e8endP/z3+Wja6r+dj6aG21fVXMs2ZankfypuijlM1jzymno/27+x39fkOZlRppfx
e+XlWPAMmVrHhj/2H+j2sdGzy4N+2b1jvMrhOi1I9RI2dnZ1CHvtJTNTfU0CYw9HXgO8nK27bdLV
r2+iafpC+/XoQVBet2627AKhoIMDTO7UbNM9bPd1i2ZzZltmILlkgNdPSntHWpM14JB9Kg/Uzi6z
TJSiikAdhotFqh1TZcwolbGk7WD3CTJ7t4mWCDsfRr5zR7CURK2zrUtMTx1Da+AO18h9HL7GRCoJ
jSNKJ1RD/eUqN2t26mnZHiINTS33a4TC4Khm0e1ojBTXmI05oVZ7QvOTTXSuOt5u2VDCtUsfr7zm
9P7YconuYKcFfskmyw7L9no0pOuEXVXleqFxsSCgwgvRBYFfCZ089NnlIDLcOUQ/4SomvaK5RPVK
bGHDZYNsNjJNkW0WBRjbGhsa+QvOmpfyRHbSk0en6xZ/ZxJZJ+RFMlt0enF9HHjsutjvMN4lT2zf
bLdY9/DFIF60fU/KXXDunfIQM9NXNI/S07S6cdgsN/UPlS2u44+jLYiDaO0EXqeMYSh870nHNkCU
S+GpB5QLbLwIfJBzsKsCWV53U2PdR9lE2UHZPr1ajVlGsJaI+KKS3dGB9+54qiaVHDJZoiFQ8yO1
TPbqhD2VDZXdlK10kLpetlB2TvBl7JzsmQzZrnhjp5zWPbI15dZI1YVNkR2Rhm0tKlvQmpB1lhoq
VS0wJ+Xb01nueGx3tw0hI7KMwhZXC/Y2cunZ1djSZkLdr4IyByoRHkQA5ejw8yX6sJWYtxL9Ckxw
Iieh9FEBsJrf6ZovfNATtSze6oI70bVvaVpBBKVZQY8QZw3dQeTktASRMYGBWOHm3P42gwBvz5nL
0Zx7HRGEE110n3BJME8ww8keop1xopNID/JI+Wj18ShRfpY3y10GjZ+3E/15mvPUmD5fcHggLa2l
FUUGHdAD5HCXdS8bGGq7+yxoVGCRyHNRn8X5LIZBzDx/uJ8mSMfw6anYXels8eOaTn2fgktHQmeA
Ee/Osb8itsk+v2IOg3MPtiBpN3GBfj7NB9keq5btwFpB+iUbfKRdHpFGoReilbs+C9p6R92JopOa
f/5LL3rjvjnI2pJrhbfoG58xCQSPmyqBaL12ameyezZU98CKjx5pulkLmaHPldmdFf5Vp6BCDfRn
PnvaGv+9gWqbf3uumoZpqLqhGbply3LV/2yglKKa/DzSfkVU2kcEHo9l2t9bv2RZk49CvssSf0IC
hL0xvpTYq5PJ/h2z8UlNrJLJLjelpkrYlO5O/IUsDRKvJPFEw3EAprSjxE9BMeSKy9X2sU9yqaWt
KD9iOCG+8nv3hSskUReMEl/35odtBM9Iw/OhDcmwQ4OOv3wWCIboMoBzAxNKCcOmHHWJyP+TLW2O
G+fElIuOBOgNIeEbXJ/O9R+qBSUwQRAeENCHVBZbqimtefQgABJCI3SQgNa4rCStBjOLHFTfzNA9
hhcgXxQPYYzKKw43m8edRva9dBzou0XbwSUpmEJ3OrBzEyErzIfwDJ9lDpwOSkRQct/zl5rAg21z
Jqhg/4oJdUIlfY0d2iwISJSswO02by9UHBEYUnhDCHJJkTFbHEjpcgTIFgcZ02Y6f0Cjw3fqF7PA
lM/InxpXrmPojr3Rbcf4R9HieuqcZeZfI5oWppODXcaOKfvaBS1WPobrV60XC9u8HTdrwCEqCqIN
sQcSaqj06TWxWfZQAEBXJRoFPYiTIJZ6+a0nFLUosmPD2ym2r4m1pKohXw/z93zake95jRePblQL
y9pEl5AoMgOYPnZMo48GM93lS4QoCg09jlfbSEblG1IJKK6XVSEBoYSmVEEMCK+/UYiK2wtSToPC
Bah9CWDnKs8l/nGDh66+KDAuUvb2RzYq190OD9oMjk+GoM4RWXz4DOo6PeI2qKVbxFWTQkv8ULOR
PGGATHU0TsLfF3e2hIzbGle13lc7kbfxtUhuU3LmvraKfnI25uhccBmT2Cqb+jQZFsgvNkKbhHnM
asKBgaLizZvE9bwdsbCtEBDe+e4thcvy2C7/+/utu/9ShHZdTXNVVry1cXS5K/zPqnfUq6kUJ6Th
PIEHSPirlw8jn8aT/+Kx4W7WtzBqqLkRRi8lnGih8orszHhc8ADHkx0vNsEt4Q2Q3Rpv0Q90PoQp
XxJI9VGG+US1mrwTAMPVNI6lKIR+5qOlqdLbRAiyCTtqwUs4oA7pQ9IdN/D7/PobwpBhCtR3fqqw
1tD4rkPln02cI1IfQlgJSSXDOUBuTlKJC1HiHeECqApVVguWjrzFiEcXweSTrBecr0k3JfkpbYgg
QZZlpzphv312ofVJZwqaUngZwyv7Os4hHHKj3HceIljpb15FsIQrWoRnDmzhAgVfDXK6lDnVBjrE
ze5a71qI8pNMZLRXn3WL8nf8SgwaJhRYATwRuZqAHcACHTBvKaYSF8A8HT/DnLwTMLJuXoYKSYr/
AU9/U29yH+tTSr2ECEH0xDXPC61NBjuhDNYe0/6czV9D3ouFLd9/NFQZBPwymNAzJ/I6ra0129cB
NFh7VD6/gqrjwsE7jWHgLqKlh56HYjx3EbY7myyrgOOycIJ5Lc+rnJh88ros0jMaDGLrAOCO3Isf
/9fMvnnXt81nzlMLEYrqN4bX++bd77noXWV0hTLJgS1zIM8V1Q0lDN4yXJSvcrhDcKFnrUqcRKUQ
yxmQOktaxSOtc8FDSKCppP57atw4P2yMOh28McZnkJtk5uH9JB5FuFg7eo83ngm4UzBMAlxXi+ZE
r64VfSkGJyIXDt+HxfUSVenqxaU1hEjWSAisioDmaGxF59iBg5JLDFODsWMSCgIh5GRhTbMPjOiq
LxwgUZN3R8+3iW/GL9q+mvMvbd+/LdqfjurRHep5NFi0XIMQz04Ya/HcrkuU9TmhcViXpWbHn3bn
P+NmWIysRKuKuUdIRtlfigJWHVKsqQ8p39Ma7IKI9/iPpcYiY4WxvFhbLCyThn/EgqL2VhPyGlB3
u7drVnafQbzAQbyumr8Wi7umb+UEv61rRDnyqJeJoVA0gA+oxVdp9cfAsdrpRURX9PuDeMIbgy1b
YIkJWQoqKADFs7asAOFxN4epYAFNko9wwgy9LVRVWatYp/vYyc1bm2kAh0Rt0+xb5/VjUnP1o8nE
1Y9ZfOoCE0DjGkBAk4lpy5tb3zp3j/c5FwTaTcBo1lQVpqZD/5aH9Z/TkYnILGQKMv/UDKBVP0pj
Sz3G8Qm7EoPnmpxl9iQeXGBmFv5usN0kecJrRtQTYy4K/njEFLrJBoyUVLef5cwqSjmtmE4Kp+bo
3Yf4F/u+9Y8ptNFN3bUdR3e0jeUaPzWj2nrQLmqNxGezBgKUHdZbn+Yjg4Ivg4JvB04KAt4f2EUd
uLIr0q0CaTFL/4q5ib4AG7vuKnWnunCQIhyv2uWgLwc88uZxf0tgZ+dNihNtzi7XzIjuRDjU25PJ
+c9DO84RtFlcFtMD2iKJy4/exolWfnEGyLwv77Lh8EKuEFSdZqfg3eqy3HM+s9cilW4V2kZEt7JT
+uLlZG+59JlPNCYvgCTo7KISoMUdisRaIRfzZ2aU7CJ8pGPFNYCGFdeAp3zrvSAPf+jC0ZAnSMlf
XpBdcqPwaExpIaTyRP0sSTxHn12a34JmsWhQuENSInwWHZX3MBmJAuTyPXQAWkryhLHXmqQ4EyIG
2FB4HgU/Xp+QInLQLr4pQdgbwpFW/jW8K7hXDkdrJWM/FyphEqTaMYBtgu4hgK6PK+SufuXGRROf
oNOrkY/GM0qdAUJZkgM5is8NKMVIR+Big+EFmpOgPK4AkGxNumbVHo9C/Prwd3dmYuQp/K4MbDk3
zbLMrBdiZy/X8BtKtQWuBlemValWr3rw92dbSYJ7GT5nMH0fZs/ngCSlEsjRAu2/LQ+n8mD1wLB2
/jNyOGzs3GtI/jGe+OWY3CWh9hLgcnOHuNukIGqfcSWxYzLLjTdgAr+Y5P+83Gz0zcbcaKYGCJu/
/1QT6pp7bt8ngihhCHdzPNBxnRNEMPALSLQdkSAp0dgIbjY3Ulchi98CdLNrd+4nbToUeWmarqNH
xi8UeZaDRguki1gRj0XBunBniEgRAXnDOgjIm9cBaUfveGEgV/TyOHd9ldbAnB1hpOaZkWdzk1pa
svTS4YEtsgRbgNYP9SZtG1r1UKpaD4tkf4xs1BOWMCzRTqhTHjrXBJ3rdZOo4JTadMRz3PmndAOA
kJe/ivJ/iVlJIMro3iG542qAVUGXyKvTOq4oJFChIOQ8yUu29KQi8LTBOWDs9rzo9tG0Q67ef/mN
DB7hJlkNRz/X5D4OBWZcgXDQVXCtYEzF0pR7Ty8YjqQJie/5Gc2MnwubSqKn7fnpwJryio+P4vqj
0vKo/TyK65R/GFRpKAI9yi5UXuavnfzL8AWfLtOad//EpiL58vcGr49QAC7TzoJGSD+dkp4db8SW
Eouy7C7H3d3dL+7ecPfD5XBbDi2uveWgLQf9eCBNqlAPG+KmpqB+QU95BNw5bImaIQ5pXm/6UyMx
k3OfdN/ULjiirz2Kjo7sIpo2JsREJ8ZE+2Dk/u355qLfjhjuNSoNOSxa2JXEDtmzZA7NNyFZWDz6
VPzfTQVVmTj6hJWJChbyAoOqbDEmCgS2M2kmsip9V+JeoQ9GixHwv1ECX5YUCcoLjwrDvZdrrPr9
5pLEi0t4TPFaN/Yb5RwCr9UmmelO0gk0yCuSjWRbB0EYYg6E8abrMcqXu4JzRVAtxXhiRJivsaJ+
CaC9EWlBW5ok6f9eoJqr//za/GmB/vT6KM/TRe8vrDUgpRBKWZcsShStD8fFAJDA3+Fi1UXbSIcT
9iYSHR4OEZZgvq68hjhK3mpdVC7SJqmu6wzT3oDuPnMotx+T82fqDcpRLifwjhGdZrmUWEcsIpTi
J3iPRVq2KYDQ4fDGC3a/lIecADS5QlgerA2Y8Ti1WRJQIp5+/Awi2IzNvT17rANr5SBd9Rj7kzwm
OGdOvke2zwMxpr8Nn4U3UQvA8M/auUko3WPGPyY6XRumeCc9+yRDa2TGFSGRK6ui5kQIbshcZ6JP
TPRShsZPjDL5LGYytnbovJjgzG6Ukf1yMJaDi4zkeqieiEVjFjOFmb9MXkND7S9nLFPjFtbQJPzH
JGVuwmkzZonoRFpC92DVYzMNmYP6WZYOmXrFBybdX9PtSM2NaXaGNbVRM2YY06u9isUWxw/IFG6f
UPEQnUu28o45xgQDlg2I28DiXNjJu0Y3z2vWOIv/nlfoa/85rxxd1TTTVd31mvP3V619KibXbK1r
SHXxYeohiBCXNSG7c3Q0ZecaQ1GF5g1rzyCgD2pCG8RJF5XOFUwcqTwWorUiCkJ3MVtUcyK3Qan3
A8OBMRlEZZ1Rv+hcQuf20IBRuSFjdSOMAxERXHABK9iRlXixSZ726BrLIhaOSjwGOVWqBGqJo8Sm
Er8orSgOpOcmkE5PYcSlUe7ad10mT5Bs0JBo5S0eGzr82IpHEPF9hA/jzTMDi+wobteK7Jb2XXa2
0kQg1MUy5ukAosrgpSfo8Bp6mN5I4K7uMbFlJxxISTvEViFfk55HwvJJzlc2YzACMATYg6FgkVpO
jZwcpeEW32gUkux+Sz4jIQhHXMs85LsIw1baTFk3ZRtCnkBCXbITRT8jxd203x8hI3U7td7mPvxq
o06GNjavifYhp1VJxjBkGFI3CHdoQ8ORhqrbDsMxZqrYz9v0WqQcaDjpnO3mArd2q2nZXcugU4Km
fH52ZrndEZBCHfWdtz758s9d9gwjNwiMz5un54ULdRAbJWUsaAKCeuxzbOLmpGIUEM4SPz/X4jk+
Tqh8qSLyQGzFN/xTAd53iK9ssoGPzYqAWX4j0xTAzjepoSQTRLEm5nkcHen4lOEvry2G6f7r7EUz
tFFRiRmmlIL8T03mYp6K6lpR6Zzw4dgS7gTyKsj/wKXNQCfIwD+LWpC98bQilUBqPZBKPArbP+6f
lq94/CXsIhjYV0jTfOXvgKxd6vRrR4l6TaEHWHdgWaMfZiAHs7/edBlPy1JgPLJp9TXPlIoe8bRu
DupIVKA9CamFmg5O5u71Sf3txON/HTCwyP5oac0QGYs/BukOzAoMon8CeMHwEv/BOGKDWTG8aBno
lFnTj4GMgYGR8WHFRMzQfjnTxfRAq9ugYSwEiGiO5OXH/T2xKcAbkZEdUP7Kk5FEsIjc6nqUw9Ij
U4+Irr67xOAJxtWNLpUgKPsiascDHVSaUvSoGLFrcKmONxDPUcnJiiMZ00h/hzzuUOuKF2jsnOhC
2SceHmwUdJdSrjb0cXme3sn9uyfHNy85IVGRQXEuFUivEsL7zlPgxO83xGTGWaMYgRnSAfC9zvCe
VION029WpAeWjOUFyRbrdIgHfqEtdKhep+TR9zeuvvY81r7epWaXjseUvrP1ED6hQvmNyLISDEqV
FvvPxZ4l2U6ZZmUGaRXVltcELBNcfi7ANDD4m7DahM0mvCvSTN9Sj6P0RkFgkQMnfU8ZrifNNxz7
8Mjr+Rzmp7AnDh531puLYxuoAuSvToJce65yp2DBbU6B4L0mQwRqSrSgXgbqQfDiItn0JyM8YwWl
P1ULYgnQARNLEPvn9ObfAQassmC7iB+y4AbKkxlvAD3lSU87m7stkVEXKcHCICRBoQERYlR3bIXL
DE/A2ASkcYlVvoP4Fyj/EEPCKxp8SsT5w6hY36Nnf9MM2awm+cLdcsKBMFtwx3B9oi08B4NHmQhK
BZ1FWor+giK03tX21glxSrtqZqvZDTcYMA4lUcjXoI1JPsXvSI4YVOQfvZxHO2d5/cWBZv6jObPR
OdAcVddUU3Ptn18y7jJfCsViS0DLz9F6/ZRBbWCAbGAnYBsAq8YGwOq/f2LRM+x1pQ+w66npFCHg
ivkPZIBkTj/acbkVETUtVzLL2Ekp+7B2GY9Vy3qFmX08/ViprFEW6G2VGrE0WZSdTLYj0+6NQOeD
pLeQMIsGWy5LvNQgW+C1HDyH2B4kCLjG1qXIOuRkNJZgyVoCFOPClHpjCvysOBYbK22chIiskeOP
7g7rLfEep9p0kUBH4RG3Srv3RV64PKk7zu+k6gnYkE/o8iXcRoib7X1Hovog5uCHhHTQoGZZl1KZ
6gdWEMuHtTOXW/xjToLfNdzeLXmK2fxYbWWHxxb5JgQ4wTLxYE1Am57k6ritS0M7y0XBirhTjP5z
GYAxruXzGx4Uz2/cdYX34W7wNuT+IJjdrzmaU5/JXqJrvcaqKSc42CtTA+KWVNBvAyY1M5rpTDGI
iQzpgIMHWrj9jXl7McUGa0cYxGToUkfKAuh38i6GPOsSBM9H/zk74ZAiq3nFFmTP7FMfn3mNM4sv
x4yb2nNg7jPlrYQ6SO4Cp/06c6Vk7vaLRpKu/ush5hgW2nbLMhztpwKTYlUu5xik47yMh1OyeR1g
jAC2go5L4x3R8no0MUsRVlUSuWgAdkIfA5BeT3V6LmpyfWN2RoRPadFEpooetN4O1aClSr2gLjUP
tRtP5EkBZLuIXpUsoTs8xJM8H84RaalEpeojvsj9S1Svigt6PccAK7zubLHtw+i4iYK4cS4JpdBL
QbYgng1liDwP0QOXtnuMcNV7eeRQ/OW4Za+uWf9nFAY51SOkeWuQjEFYStJ26RZ6ElozYJpt4AtC
QCnN05nW9e1225BlciNrIMipo7/LSk9s9qnTE0mQhgQiSReGyTG7kQhZzEzI48s8kry9uDAE2Tha
H/n0tfwrxUreyCHtf9/HbnFtI2rU3yeaY3ItyicnF3oem7w0UQJBn0VAHDfmWhqnt/qjCk68Mg5y
COBckjRZ+H4mIshWRBxUXRZIcgRFITD8pDUFzw/iURAsn7Nv2hNvKR5qko3VusE73MkscOMsGOxf
tKZ1XToh/taUZPczVFOXP7qmqv30TFS0zek+1vCyEWn24FCxtPeCJ5YS6Q0FP75tHO7SpVR3tKNj
KNF402vcKlJnetnPdtbnGfeUo7j1yZeoX5O07EaGuQ8XidW7TBKol6ANlDH1j5vHXAXgHxDrENL7
9oanGENx8na8bo/OFnmEF70doSaU0bjG7Ko6lpFo0KMS7T3GoYLCCYFt8qf580QO+TF4OY3J5pzM
Snw3Yq4gCPGn9I4Qv0kwPwHujBGQeJ5e4mWVVjvUNuLlqErePhMO6rRHTROsGYgXnpXOG07OzSpz
RN+CwPHjYMWnY3qDApaviac3ie2o36mCOLeYpCYHpH4p64rk+LQEfu2Huxd+xviD5Qe/z5FIvwIi
BqIoen3R8YRLDIkPeNGItMC8io4jTXShcwErPOzLwyaBbLeBbFdl5yqr+swtM/dzfnjlpCaSFS9L
tQfpMmx2cHOISLXZurQ8JW38so3JsiOcWQcehxyZh73keHIQT32Q4QvmKyPc8iiNtPIU1jIkk8m3
WPkm7/Nc12dH5isq34DPsQOWOat0O52yG3X1X5XKXVPuVH+bfbruarZmcwBTSjTUn6qIc1ff6tON
P4rz9kFJ4uZt0arygvmU7LiMAzctMcsiDfDOSkQMPFX0uYzRSvS3uF2kt0N5xU1HnpezJnktF6//
RG+Jxt05G9BbjJnM8iVqNlG69BNFDmAYaloXwaeAdo7stc7e8iepUbp/uIWhmSx2HfA/XDW/waL9
Yjn+l6zUgoeS5kxiFdFUqIoQZuZQbGBH8Ufq2zHfqerOPQKFhvRqsDVs0JqlRH+9Nx9xxhCmEbRo
MD3g2kDQyguZw5Rsw3duyxwgBbXc1a6MeGd8pn3QgZHtfb5qPhNjdSI8cmLO28aD9UO5xj4QeIRK
IPiE7I4KT7lVzUhthI2UAGTmK11khCRAMzd2/OXb6cLJ5g+cSraPdhuVO83o7F3dZ5QLSLWx4kxL
Oj3GIUG1o03wQY/pEUcgctcu7An4QVv0uiNX2FPTuZFf+YwlCrIBSg5T0gn4wsfQTPk8yLo67i06
wbIJDV5rPoe7AGUFEXRUwUDjwsVF/RJQmUILjjIPfRqFIX5rKlK0gCK+EI0Yy15AKgE9/Gk3/vkH
ooS6BxqZ63zQym5G8Oo3OHv9HZ5Lx4x2GUSoL9ORvPHs9JteSfDw+AcbGB7Lao14W/g8cFrWsQ0G
Ixi5vg8EtCc3Nz7wF5r45kqWsmDWoZ3BZuv9jkKef4B0oUisCvSKh0B7ybdus3OcrV7th2ofcd3h
5Ye2HNpbCMLpiJUB3oRsXLSsI1Oauxq6oGduMVJDneehd/ILqqyqENQvQRJqvzdVllcZAAwk4QMJ
KTV17G2PB2uUcVen50coQoK5cgLHWnlJBEGK22tVybY5XvB5u5C6jn0t+uvstWiQ0UK9RHYRJS9w
etw58DyYbxAq8I30g/RKYlf44TxG5CHEA9kvpYV1AKpa8OVawfEmRT13UDKVzHx2WJFIwJgeOwwi
yHJLbdcXO4dg6koG0qE1omlNJAVVeYRfxNqvRjPQJGbhwSXBa+ausRMFH/Mjsv4aBP75Oa0MHp/h
K+9YaSduLeHin4tsne0w6KbI7T+A2YaZiNfZUKWCWvnSN+Fogp8gNp68Ou/GhECpGm758OJlicOP
iAPpZlIMpEwrBdbO65bfWTpedCuGJ37feN4TUhYKNUhZ4FDiuELK8hAzfvxodam74094iJY62a+Q
wEkTFbN81Joge8AQrAiRF6sUhhNx5XFIrd1XO5sCHT5K9MrER3ILwUK04NkkSI6EDG+Bd63vNJPw
6OwQEEmpWkATiERGAf+DTIvMgix3IwTc6FyjjRsdwAhIiYXRZ1Of2UpWXbeNzjadvcCAtFIQRaY8
Eq17Mig0yuVlazHpLgsQLbD5CGcgK5eDT9ZBoVCESOVpovVkGX8QBMo8beFJbb0Tzvk5piegcG+j
pQl2a0EsSLJrNJRSl+3Vjo/GZFVB0BxG/MBnzv3+Rot4A/TXwy50GdINAh8unp2UYo94UY4CDKIa
6nS2Aaxzz7rdZeQIVdNjG5ZhM2RjvlWcrdrs/niFCobm+mEVAoEHT3mMCy5c2IoveFFtNFsEY1Lb
u3rFlDaol3CYGiL/OPhBYLre0RGaJk5vE50JPXhJXm5ONAAwHaTElTY4JgPa5GhYId1rLNUQ9pbW
eC8eAT3e95Y3FArsq8BMrO35hWhgJyu45JJPKqpebIkx9R9dFfop4kaKphV7AoQGKrfrHBLtB/SB
EqUsg+h5bN1jFiGd6I30Pt9a8YK+jtiTqYgqLLSywg1FVA2fGmKF7omiSwuoFXAn0YcQm0OScwnA
y4sIdQdspcRlv7sjiFGzykfD66gRhucJZR5VbUqzqxiWElAvzsiGbgAn41MnU3xLYi+JGiQEUtSE
tWEoel/w2VjRDXtyH125mfgaouspSJls8k2mTYExBXvfbCLnLko1nJGdoQu2Aj+9soTZGO8/yo+X
FfdN+ZH33ojCn9KBrDS88k/iD90rpe42hEUc+5fz7lzvleEwbw7t5nC6P23Kp9k8xH9cbuJ0uFb7
42bHXadH3UCwDm19Wv+btfXfOdQdl7V384xYeqWA83Cjjg6PjbALXnYxAdSSP8sJrKt+AISNTHM+
5EHWFxG7XvDs858W3vnqX1P/Q1776ST8/2fsTLfctLaufUWMQd/8RbRCqj5VZf9hJC6bRkICAZLQ
1X/PAtuvj5ORfGdwnDhO4lRp783aa835TIoRuWwaf3A8oZxBoWDsgvWz2a3LfWb/hfb/Cif5HCHT
3V/pZvLFMWTiosl4idmSpuBsSEcjqbf8QN+UTgkm2CQDSkpQuCX6M7TBBi/4fRBwYwA1EmdA30kt
zzENJv8/gjRT/5swgWrLsGlyoEazKbx+87lpvVq7zdUEw1jyMTM+n1EnNDueSzLSaTeTxXrB1iX5
dXW3Jb+u+rP4kyRczJRMaXlMPD7MZyfJwL0xGQIQMUWjFVlTNNBgO/uYYZqV5aYXNfWQ+KkpnjRk
q7f+uydNcxM8afA6D0PCneGQx54OJfSWw/1OznncGDEM28rhlRi1By6oUcnFM496QDfRdJsHtG3C
bOlGgsgftC53dMHs2CyZvchjTvFLqh6594Ia+q5xHboQLhGAe4Bh17RjftutDwTV7bMGjWS7ORWb
w21jc22FrE5BiCMohF/U/gCow1BnsMArdnl40SJRg6THUxA8Bx6SZkEtsUNw8er5QfhA2BXah0X+
AGOOBxEEYof924keJFFy0Yn0cnouNogn0gUJKPFvDCN42FEJ6Rs54n0sWEibK3n6T8pr/+nE9Z53
0lloPbyzljTV/TfjEWMTWRZ74sHCwyQPYWP1637vo7M9TfQoiQiPTNxGm82D+RKDOf5A0q/8ee2/
3e4M7D93zCimD1Hy/4k2//qIDYp5hYsd7pmhRa9tkOtz6GHTUVBaQGVK+y/W5/PqC2N4nFT8c/Pj
2ORlS+Cyz/FqhjgYcBTtgETIs4jHb+jsIM/y3vC2hHUA3ffICZ5riQq74yhPT58cahoKd00E5keP
+7ZPBhFcRAVidURr9QbHTAlHWFjUnDCvkDfOD61VWkjq/KPyDSsEkbg0YklHRSI9hAp9JrqtVegA
XpkDDexeNMQ8w6wkVst53uzMlUmnr7r7C9UKCXYUgsjy+URWOjMUFI4u8tWsNLJjsbm1m+q2ySm+
3I05bZpm27qbvbsBkJznKyW1TLz296sAcVMxv7lIOZ+Zm0hUSXS2ofwR/w6AgZCluTFAA7UB3F5K
vD0XBkCcNEjhfiOHq+j84BrCJmTIs5gtd5NgZ497LnarwxcQ33DcI50qm5FcE+MsGCIApbvIJZPi
5O/7df5HvvMDfYvQjQfJ/230g+wbEIhyd7fv/EeaZoHrRgu/GPBPERG3sNwsGd2QFcEtkme5YHLH
vA1yzeTHjuQ+ME1puTU93r+B9YHYD+Y3HQ3uOpy9l4IL0DHRPiwj4FFokL7/e1sXEco/XC1/Pex+
m/RYeT2e7QO3+G5KsEAUrxxwnG4nVJNY5++BrAXbC4FakvS9nG+cbBxrnGlwh6nTOMDnQ+zcp9fZ
0k1zjFPL1WMr4rDipOKY4owymXj3cbOPXziWvDd6t5xGCK7NS0Ji3U+xPaeQiPgo1FG8diHSkWNa
+JHJBVWG5xd8EJUcS5xJZrvZk/MAGEb+/p/HDweP0F93IRBODhtOGo6ZkXX142g5EUcmRwraVqLT
/a8jMXQf1PdTLWcKxwlnieOtlNduPkGAfZHdqt9zbGwo+eTMuLx3vRS4b2+kCFIxXNy41WLOjh3C
ATfepEhpmcEz0MQz7mtPCAkHOgv9N0YuHB8cHozez608VOb58ZEDo+ihxVNFhB1mIA4VDguV80Ji
C+EScZegoORowFRi+zUFpfL57cD5gOSQFB9OhYbyhLmZJieByugM5zWrlc9J9j2bnu0+DbjlIRmy
zfEGsMHZ2h6IG9B2846mlcct2lkddUj3QRNBfO7W5z8UnYZC1hQbbd6zbFh26yVzhvsjtytubNc4
HyNKDjombM3TWRp2j1hjI7YlFH62IoT90ZMdyMZ7DXDxsPu6afX6aqiy+dh5xI9l1bfscqXiYa5L
cLBc5l+ZbaIJR2FamuFrQCXSTKAjI141DKKwnSOYt/wbtyzf3BbPCXXwyO0vKh+T63h/+EpZ1I93
ySP7kxlsEbEtlw35s93DJqTueURVtkfCD544wCRD4s3tYdlx/77fNOdvjUSKCxO5I+4Wx3PdefL6
y2T12tmO2h0mfgMnxvWO5X3U1tUrdJUDXB0+XxxDMzYBUQBz0GBLZ/FyCRB9FWQoYA4RqZdG+Dcq
SBDefRQRNBNhhde+kICLWQkBPOr36yjEBQgmbnLcUWYkTi82vTKPdT0+lzF3TG7b9I4FMV5yf8Mr
BfeVXJvoAH6ByRk92zZRGnjyeAskYRJBiomLa7zzhjveLamuYNJlIcvGAgYJloNMZFa6wd1Jy4jr
RA8JkyF+WtBbzvjBmJFpCH1rJFqVR4T56ooIkpZWvb6amHNi3rslFBkiGkRZopI6PzcMB9z6u3TE
rR9A/ZzGdY0SakgbkAowPy80cSKWExoof3V+pBVtrMM7kEEeb1wU3LxtJLya4f+NpLg2tW5EbmRg
UTUoumhnO5Al8khih075HhIHCDyR4LW9npEvntlcE0G5zGGqZKuSDQdlYUJBcRT71IGr6/m/Zhd/
lyX97zKxxGv6yzLpDKO86QAX/m8Az2Kh18d6ufVr2Bu6hJODy8R3Ns1utZ80hGES8AbKEgyb0BDO
p8C7b3Wf9gAX8RwZc8giWp7bXuSDrCYeOlKkG/usv+WfPo0C72ApsRBZTTwM5PFS0EXJ/d0uJcaR
lSW022pFkuOkisHf65N+LwZ/xUMEEpt6zDWd5Xa8YfavqNlyv0IWv9YbAAZoVJFzw9I8E8rOWYxp
/SRr0KkjntGIeiPasxj7uBToiIz7WJLtffoSRf592jyyOh17S8dnf6bHC3RXlqmBbmoOQrUB7ox3
E+3CkdSXLb4IJST+YjIDiMxEXZy/L18mK6xgEr4pPFnE5YACl9GdBHyDcej5WU1+KbgeNDI0fetZ
xUI10sbUp13+oT0t4/OFffp9dQNQ4Aue1ziBacd5pVMjstjN575fV0efFY9dlQfJIOt+hCgMlZzP
ydc9nw0wOklTsu/9yZHWuVGnVp0SQvszAuHYM+lJ21164sOoVnS5wNkVIn1hh0C3YZPoHm7DFE+3
wr+GLc8Ep0la3siXGCDnH2HzQC8BocBMqmObQNNip/R5ymbxtISQd3IN2TLOVXbNsM/YOI2+gh/a
48+xxBjxzBbCGUFUFY/5l01M7SUkrep0Ca9u2OnysKd4SPEk24l02BOIBVr1xfob0Ty1YJKMmZTE
JjMIzr2u3aPkFu+LNbut4h5/SHM9EVoShOHa3/2F3qacrYs4RJftxw40Xv7jqP67dpc9aKlIYBzT
dUxj9nv/sge12i57ZU8JuQjUx9WrTVHoZ9SPNJzRwUhCGWpeCsM+RMRL9xeFYO0k22UUbtDMcILg
3dACROzdjwx3F2HdQabh/etxv6Yy2G2UawagozPWBi0gjxi4lAjn2VOE6aEjbB5lBm9mokSUlaes
TmrQzhZFm/uaEpwxs3ehH1X7u/0OJbuvuiGVP2oGakfe0IxxC1jqCUA594EbmFy/5lvXsuwXZXn8
ZLe+RdMn/VVt+PSkgrbYor71mP3OnVmytjve5pbYhVjy1Dj0QXMYuaS0eQ9A48YhnljPHOH0/smN
sCANrPLnHVeWAmedAN/wwV4COtnR2Yr4qU0wEDrY/K5X7zxte6i2E4qtMjNCl6OD1Ev+pTla85b2
apU8r9pHbhe9KDig5KDUoPEFWqA7inxV8rwbOiIga7Fo4mVNdCO5cF9ci34QwPk5eQSnt1EOG+QK
IjoPyAyU9KAr5SLTBcDmR1leDADOn/5TWqX/w8nO/MaA16l684+/FdyFUtl1Z9XHEDLiAO4kweSq
TuAV0IfLCEPsD7RSGO6A13nf9+Hrbs9/Pl0Y4TWB+d3Bvjj62LqemTWgR4VeDrq8ec3eMUwAUWy0
2AW3DS2DWnAeS3puDKjtJz8ReGJlc45fAcUo20bbtqftcNqq5VanNW1uEIcblX+lS9FHPPhmiyHy
0OsUAojxuBoO8EGENQAfcZgJnxWq0j/xvLywUo8toYyrqy6e2rPErAYsWYYBTitPQdFGEOkYqLR3
ODes7z5bHR0e2axt0KHtkCvA8jQX0Sxig6O8Fw/cAd1UrayuZkqrMNVgFiMqJ5LUvIMKtZQn9XgH
G4qmH9gnjD5HBDSHTWnQTcBLI5UKC35Z88sRv9TqdBOZprOaYYlRtGNwa7L65Dt/fLndSbd7HH07
x0Uau/ARr7763DSfuOnDHSjMsDLDwynigmDQZ3/U738Kx2mkT6hpL0HtBIRx8MAi4EFca8xPV/nt
/hmMrUIh6Moz0Q9yU3tYU/Wc9hy6EhVW4c5Rwd8hA0pvOJzT859VibSJ5FCxgWoGHdDV+OJiUTyE
7oCSMeiq8GgE3lWeG5ChKtDZDt5qz6RwH+wgG6iB9fW0coh2uEQNXxsPttEZTIoOyihxbzDg+S4T
WVqT6KDQihNnTRMHbMTuoTg/uOODaUI/e7iY90zybRgevOjRgSMVna+91NoFeBM0NyQfzA9F91J3
owC5+HhoNfEZl3WG1RiPR35aGf19AfW5FSJeqUkoEe5/xxZmvrn7LxG4I3vuf+er7Enbc23bNk3d
sX7bk2rbNoV7Zk1jQT1D+OzXQcBAkTsIu5F9iL9/Cbhg7zEZzTjm2XX8GWkBkeWXk/BzUQF0Wuy4
MVPEhZ57oREhm+t82o7jxsRfM++mHdzw2YU+0NanNYELjDmpbBq2Cyc8e4VdwhZZTOic8LIzfrkX
sxEYipOKe6U1gi4XbwXZ70N9P/SEmEMyEDIa675CovSVwoZlT0GDd4iCZlnnrPDxjNyIaYXV+zk9
pxWzK9OJYwThrfnONVRH5QA6WInojTHumJERMhViPbOMbVohRbjT/eKF9du5aa2m2JRNN2XBslpZ
qiZ+fJrkrUi/xxebkJwqbOhi4JudF2IzL0HQ/TM4h3XHomPFIbtjrTHFwBBn3bO+jHllWbXPze1q
Sh8FoDUdlKVjDUqR8KqAm+ZRCx8f8zw79qLQZRkV1T0LSFYPirox/PfygGXxD4vGcURYhEtd1+zf
5EWlO4zDVLDfQLBf7CAbRp/T/ADfKydecyWtoyYrgHkQxcvAmWCg2dbDIc7D8uHoZsR+4ig/oZyE
EiQJE3glL3TyuMJr/5cwcfBiV5N4CR4E4mewyzrnN7KkvZeas1DpxLe8Tz1KQrp1nzzC1YdkoAuz
R8gV75DtkCvgCLceKDYlFM0II7icharV2MHhFPb7sLpC/uItGDVeyPAMQDO6VlCOULVhPHU+INtF
Q4fCHBkdchPkrMJtBgVPAhOi1h32JREzoSbPqZfxbdLeSPVirZJIP3vmyFFBYmd/gsks6lbM9E/F
I8gtWC9462B+khh9tuHpMQ68+k8UKxiBnlJ+bn+yFf9E0poV86Pj+ODSmxUyFq6hpEurF4LB1zb5
MsND+9eVzhoxJcdA/0Q8y+GvpaWMrxMLnXVaPVlMHhFO0e9cVR1Z5PybqHPwTGvXDQnr5zzDs4et
yL2sp8PKeKr/qo9kkc0+IpDsNHcssmnpEE33ytdh/aQ+0IE+08Y+SAeazRQ/OAcZgJ2d1RfTh/Sw
DIgXtAMNYNo6OP6X0RdgaaZfl6jjwkDZwctpdvVRVfFb8NBltmnIQFj7ow3152GSsDKoWMTe8QDo
QmwDoIvkO2LveJDcgL3hIazxfAlcTZ58fq444PWAHxfLteYEPFiu1SPZVpZDAyfIvxzT/AtECXzX
I3brqzBReQ7X7w/Wa3yrPEoTAJvgYXhdVQH5FbivGWHLRQN0PXLrOWmDWfaBw41PBuxjtWrIzWFT
qrAmE91KVEIIrmnerZ+vV+DQmV1szNum9TbEdub2dmyDNu6V1Y2p/kVaO529PQPSsreH3R3inv1x
5ZxDnc/f2kpqE673/ZbqzqI8zRxDwKr5ivbPnaFFp2JdmOmHDYb+vDU+rZh/oc/l4FjODtrGdGM/
NMxkIOqPa3yBeAI/aBzDL6RzBY61LQKDsBbYjmylp9HnaOnmF5NOJicCtA/mVYQ08qfUjUBm8Pyd
iHxfASX3aV0R9jJdw9v9637F61EShG9ymvFizCd5eDfWcUYHrekzYpkhbmAzGH0OM16LJM+fabgw
5xzFK6U/vRKytORLYY8CUsY1+iDQq38/5gzjb1Qr3VB/PebEQPXLLehmXBunNDjm8AFk+3eOOM63
XF1zsnnX6KcrihJUzrH5BOP4ggq81wPlvgXCvZxYfPnrdj6l7F2604T56ZAP4UQ2uzhwKEYUSIdy
BHH+cPgwvAehPVtaRs4Zj7eRHDKcMGJWIXE55VQpTbHhDhmDd/RsOKQ4UqZz8uQ9+amVr1JKxZr0
UCb/eEBnmJR3h/oSj6GcKz7JZhwxqWYkHCuF6XOcGMMdBwmnyGJe4fiA9ucxu5L3J92t1PfdKmuP
a6HrrcoIni3QBT8V5igXlC3HB69dVUk5NX4cGGzi6yPCAYrFJ/rKN2kzX7lnIC0jVj4ukER0AZoK
YgjZwWgHkaRS8PchXeaBF8XkL1OfwQvwBcn0O7YAClNEsWJyOY8wc+3RBTF/YuIqzhlOBo4FzgTQ
gstRcHjF4MsxAEGmQsr6w5UOZ8GL+YG9zi7PT8HiS182NxuaR7nJhiY0h02MJiXP/RVt5+TYye5l
60ImkX2r3jauvT3F7FU26nHeora1teo7UEG8vgdng0MIVGsdg6Q/COAu+bg6mw+cuAhktwHc8wjh
MBuR5MoAwTu7kDRQI3BRxyCw6dhhY+MDU4NTuxujLHM2K+pD9iAbkDd8RlAlCVBLzxjJFHsueEQj
xvyG3AOQayg3682I8AAM2Cly0o/imXBpzI3JYwk+MierVmrWpl/h1pm3JUUGuWvGQ/boAkgp1o/s
SuT3H4/Uq4frujNSLU9gw8ccCVqKYOvft5/+d9m9btj4c4DKGcyj1b9VGSeYKfsTComfThwageB3
aQTm9Zre8Z64vz48IDjDl6GtdbblBfx/VuOIqjdevVHqzTRs1GFjDht3fkin8nhzGKia1SY4attL
KTUqt7/SlKzper857DdTi3JL7ItYg83ZGqxriZVTQbivuod/3Y8ifgqT4bP7ir1FDVXGo9jD/KFL
9BJDYzpVa52+kbs+jZkBfWaWQ7uXrXnhhS1AX1GEjUGN5mpFNNkOyeb8EMiBLMcs1oBNeEw8qOdU
PcteR6KD614j+Wd6wnhfHggpTz1dZPjYW7wVgxi0tDHjHABMzHmEj8lwsAQJKFoyn4mPadDCJGKd
OATPp6d1jawuqkmfRwuISOqU2JpvPl++oFIpne9YB5BrUExgyQF3WFgmqHg0bt6zlsfi/X1k7Hrh
BMTBm9+1+d2Q3xUkbaNuVu9MZWsrW0fbltV2X/Ga2lz2G4erGx4HBP2+WYqu+jZESKudgjChUPOo
+CMXq8mXqyGi1wHVfpWUTMBE1g8FoiQ+jgANjNQgeMkERnpBlbdWprXurK9I43bZOGREZWKppqPe
cmCtSfgiEHNswVKvu3bdtGsH/S/uIXLWyd4z0uMhbciBU3w8JXTyWB/Es1BB1UHCva78yizWrGni
SyflyKkpAg5BuSlKXKj8Q9zZsKWNJeRakmPIKbKha3ARZaz29d93xj/A63/bGb+9mPaXripuJflo
jSpI6sERJDVbAXShMaMLWf4XoJgzC/e623ze2sMGl/l8H2Ohm1jfJ5YlwrD06iXEoZkUE6t79xpc
073hR4dLbAQnScBNy9P6YmSsXxYvK5eBCGVyub616/O8ThcixMAsFJlb/sSqZEmyHiHS+wCqUZTR
Pa5mVCvrkIt9C5CItVTCYxUmjCQgEzhiP7Pm4Iiw2pCKsdR+rjAgB/OqYkmxnlhMOBtZRvRs9WBR
SLNuDAr3WSFd+ggCWShrOi4R4zumXm74TI9JYsBVVgCsFOQpEvdG0BsrYdeuh2J9Pcunv1+RacmH
zgfJDJqSJnHbkKwhBb0ZeuhrfDuTUyAfPEMzZVOvLmPkqiGfdOP9Bz9Bc/+ufDYc4OUqBBrVsh3t
tw+5zPPzzp1K9G4eWq3o2MQ2nzYM8zrZO7ww/MalaZO+v7uP+P9o522aYnvCiBy5szsb3Q2iG9WK
lCkqb9H+FqHZCo9gYQ+hBmjoEO4YgOrB0Q3UEMyTB1WIuAtgTrTF5/SlHldqUu8i5SIJX2APluSC
gjVipZHvADcFegrflBsrU8tYs2Ku5T9TaHAQjXV8eruChiS2nCm/F/RDsEdhPJPC9JczlAtEYfmm
UthoKA3B0aA61TAJfBfA6i+Yhy5dunlghEDxz8sdtSU1/1LtU+fzqdvZYGdnVviwcYbNyE3xwdxt
jhMBByTZabdQH0Iu4TsjMPhae7mEFxCPAtwbAGxrhrB5lHN9I8KMxMZi9cxfmi7f/9IueD58Pn8t
QIpagTunIQ007PKAECSEabokcFmEAmpRAAgaFKt44S5G4iC1wF9kSrwBOBn9CU3GIsignM4y/fhf
t3JTFsRvrZz/WTAyf/2lXHXH4Xy5uQWUzYPPmkHJwbLpUc9AaBhiUyX9y8emplqk2KKKF238wUk6
+jrv71trJHN2o/eyiIDKHNVtg+uKsazPasrR5TBmnUT3wMOyQv2A759Hh0GO9f9Gxln4+eizOYkk
YOvIKnPei97vD7LUKpfcBFlwzfyw5iw9cL/dgv2HQ/k1r74WGXAPPlce1uCJKxVFGBF7pkSBLTlg
7muTDK1veuEFl+NMEmBptnOuhgbCjjeEJekaQDlYpgcrbT63z8TsslA1BKL0yS8Ss0skaLXuCBFl
1RqEzVC6zWuXEKUB2c0UO9yeeJVeBXJ4mwOVmJ8ZhPcxInsjBJisQJWgUxjTP1Y2i3tEi2V+X+JU
wMsqv6qr8q1801+4OFOo8jTveEtj7Kes8lMZWao4ScC5Th/Kq0bQRJegObam9MsbQfLLndfhCgym
cV78P++87UVKXJ5NVcqNV/1y4RNhMuHTYG3tzK4l9uOGERWfPeGpHMMTfmaxWhldjJFWuTvRRUZi
uv5J+a64WMx1xZk2meJj5VM/Hd64BxhAtYksxPHH++4q//X2C4SR+o27uzsmYGEp6+1RYLBAX9nY
TAux19J2wz6DIITpN03mZUTIfLAsZQy+83ys/qvpnikhRQlbfLovT7QDop4MUCwKatzRwI82aIQj
HneIHZRKNITmx3ZjNNyDmI8ihF8zvqfrE5697QO6uQTWzGI4tkIXWSL7Dp1E9smcBWDkGUVWppDs
eF6PeepUK0penMNVDN31BtEaH2JHUr3QBM/XVIfyAuKlW+cOnrHMHCRO1CaSAGX0CsLgTc9scEnt
RlWyy7TxgEhytXo2jpvbcWNpGRb6m5Z1fbavM7PwH3HMq0fJC6eKMPfbJX3ZPAY0thwfDPb5HDoP
Cwgb6M9Sbbgr6suIMOQCgfIYcRHuyki/Yzbo4cSEKsuF+ANoFeKSY/L6Oq5USWgnbVMQ++OKSlr/
zNmw53oOELdLWydF9dRRPFuZaWXn6J2p+gXxJ1wFpjLS6OV6S68X+g4TdM6CgSS6Segfl284gTn8
CB7kISaV9+4bQydOQOZOiG61mlsYNqwEDz+2YESukNv0+UAsZ8QWJVPzhpqAkxGVDIcj7QaaDtx5
aDoYfsBL9b+xJ//0XnU13qekPFg2KhXxTv5yTNr5vjpWN+AH83ck6NDD4Q21E7I+kLfyTXB8it8k
3/Ll87X/BJ4stCE4Q8UThx4CfRcF2C0CLWT20amJLCs8Pv1M/XHyuP20A3awF3NbR8gfblRDsM/u
hKoFuAo2w3j3WdXniJi/joiDL2m6d9DCo/QRHjWuSE4f5Y6u4HhdszMp98+OP1XZV7hY7sdZSFDx
/g2rSKzn+INi/4kXKDtQNwLu3FzrA5+xPg1wxvTswWX3sfXYc/PGY/8xtUQCXlUcRiv2Gk1xU7YZ
mi722ALFUm6JsUswot2E08OgskCP08ugsuwy9g32a7hXeJKxfraySxbsJlaMEgPLxlbg+GxGJTtO
sgvYAqz/INAZc4PWGaMuaRCvh+YT9uU7z7w7jpJC7qXjD14yFbYw2VjxLHdoVVlnxjf26AeL/PWV
Bf7v5TWpQH9/kdLZdvifAenP+32FeH1XNoNWowlrV2OLQ0B7ptG9II9rM9y+7iY/IPCN82wvpjTm
JebsvmJeApOZF2w3t7npcbN6tu+MIrFHLuYzgAyHMIiU432h3tNhnIUj5ZCoevx5ey2ZTIYFZn8q
s8jbSaF+LTLFSynUvQH3KIiCGK4R/gLqEQV/XmjB79DDm05oGx2AqKN9dI52dLBxRrr+8etwjsjc
pDYHdzIbUY5Fopkxs2wUSrx+OMQ5mHlYF0PLgU0MmqwerB6M95QpvU4sFk5n7w98D0j1kOy+fZf5
lhwQecivXumir+CnOKmlHXEQCr4EeJSrAThBJ0gAcswGgJWDmBdL0A657uasxdguIK41XhxuMISA
Rihv4glZiAjdINq9uYRbfLiUcC6SXeZ7RmBCDszQCOG9JVWQKR5V/xJZhA2IrwI3KL35XYxDYMef
8EKvY4JQwfVcxRqA5xZrALBJSJOLkXZA3OIFQQaT27Lpo0jJ/crxIxI5m7fgFOCMywSiBq8Fue55
pd4F5pxk/e/Lz3Ctf1p+nov8Yp6Sz5bIXw6og3ZS2kNHHddM36PJsDhq94MWFDSrwCL34Rb1X8FI
HE/dLgqcZ9ZbDZ1BoLAQYSEcafI34obDkHftQ4M5LfgzOGjrlkzpY3b0j36JiokIIjdZ1iA+N2RL
PXdxMq1j5SbmouMsTRpOcoQZl2jE4/JdfrEMrxnOIb9gXN2tmIYwCmEOwhCEs4v6SZ0d3QpiUVGh
0lPEUsZcgvkzAZbUBSyNmz/usknPNBKy+hXJv6QGH1LjIInsWKbEAM5WN6Wf4b5wmjFnePCnPBEW
N2ZYhwPv4my+MghExsCEYDbvngFRr8BFQYfCr9tSn9WPpyQlcQ+l3lHGgQy/1Qe5akAM/FrWLyfc
pdQsUAW5qrIr6r8Ob6YCZxAHJJOsDV1G+ph774FtYSOblYkHr9qSEAy/Db/ikWLYAbj++vSwuIQQ
hCBrRQR/zkM09TvcECt6KKoZrlD+QUvQk9MheVq+FXFKxjQdTe5FGK4oF/m90MjS0aT80wkPnfH3
tGMYpAOVZYQOS9ax/AtVOKYK7GIWmja/RJHWE8hGPZSGB78/+rsUqj1tT4YeMBWMtYkjA+kyrEhC
Z27R8RY1vLX6qKSizgxj3Q/p6CXrNazYA9ocNFNC4DzwpVF9ki5D/M2ie0KvgXj5f8Unk5lCNSzu
CYLlwozYVMbgc5OfkeVIvzaTuoU5JcKxc9RwRFUR/X6H1Jg6wwMrrUYlBbINBDcizp77kb0PXz+Q
pmCAR3XIPmxyyhkJGRp9SImY4ikckIvDNFSdqALKwOTTbtIsyBtmBQmRGBI29sE5/To26V6J+/U3
rvL8x9HphAlTr5hBLNMHZvLNGzLYFtfbLIB5DSrarBIzPQKMPAc3XLAZxz3jzWLy9w4+nsx6fgeu
QCo9iZ7zuXAMGHk8lrNHF4MOP3l9tCq6kuvLnEOaJdcqLsb/6JSCIPmHE4PXmIvkRqNZ8Lttp9rV
Z0Xt5WUw80Qve/HLBtPjCSTYHkh2gFBr14T9ybc/c5ZUF8z126kR6iIGZ4yx6i2xiVNwkIcn12Bq
H7YRrNpbL7GGeGAnOnVS4hRFZN5C+xZWx1B3g1zaRR2otcz9E5xQ0652qLp1eXDx36eX27oeM+7q
g/+Cqga3anxSsHoAnAsnRDgYYfXQmTFbven3Lp9ndHTFHUtLYUtEUUO/yd4yTc2JXWeCGbQ3PBLB
HrblICfKANE2IWiCvpsT7tuwJj9v0bCTtUhwT7xwP0mdGEnseYw3/JkPDDvGsbi/cQtcq/k6R/JP
B2HYMDDshToSOjD2e0CgpbYlKj3KufRaUcV2uUVaz3Wa0U9E9ggDZj2+HXEcRRXzJzUcUHDX0WlV
436h2q6lS7leXXGqgBwLKvh6qnjfaOkIeksPkfqlO/gP5LiG0JQPEMou4YlvA/AxOqqIQLDZa1iF
o905kijNGY9DiCbru+ANNpIdVfhYGesVn3RAq/HfX0W6YYjh67eewpyhR/edJpQ6Ry3/8i6yXW3a
60dMl6PkULC82Ad47j2QNLNSC1YtAZ6rAC0innFeWI6+ylBAxwBSmhAvvIXnPA/rGfzmoahA2o3S
ejMOm/f3Fj/4XuImKit6p/gXycm7lUeGEyN5Ai9cbSrCDWyEstnIaJyZyBM4lY+dGx1ot4gMostX
R1yq6PGI/H1j9xK91vBtMiAV7/wPtjW/zLmBtS+TLYpqeTqtOoq6kZuUujqBqKH0UXze+B1yeoQZ
jJGZGNuB/B8DP+9RbOz037R4G9zeCcGo0omrgk+EZHNLedd+gsCBZZ2vf3IIWRPDPNuPf5oGbWD5
lk8qhyrsdgY4uPnsc6A+eqew4p09Ev2DOi8715vdsJExlpSJbp3ycg7Aost3FA7klJI1/notQmaO
ww/ZGzeypTUDCmjGiFVQccrQ5i1RSvcFaovkAVfsZxCsxA1K3BvslnaQAeTeCPBr2bhLgHBwTznN
L3ntEtmmP+6Dm8w3Y8t/hbOA6+f9lZkuSSENajs8MAp3hrAPPaYGbhzJ4JfBU1mENhttPc15FUXN
9ufLQNEpOW29vjbe217CUq8IpVWaT6FLFg1NtVXwCGvHSRcdosntZRIjAh/kAiL42f7cu3G2Nfwt
9gtRC0I7MH/AkolePDrB+zt/XNA20NZGRGcEs5eiN92+7z0RkmxHv9OTsxP3VTr06wyBe6Bg5uIT
eOfTWi68Gh5xQuraazQyEyE9XHsGdJAxU5NyDOKT1Qlxgt/c64LjJVh+80XkarNaVvbxbgwdsBOn
dN+L0RG1OAahyy6l0IerPySow++7Y3zBxc27yz+ZEIR2W43kAXIzdX4vKkvrJaD58MmCasab6BFr
VEKYPeKnCKcXoGwLKVpcQ3zE9EqwL2plK1VKaU6wCGwhDrujRNAcGJFU2GA9AmaC0YqNIqEIbm5B
vX2UGeRj/3bxH/k5M/mEz5JbcBqgQvIfUQcsjjLeswHGcf/ReeHCzqUW7McsC1BnHwqLmWI0WzZw
kOOS04QHAauB8pOHbygV6DaApAGHQzkJbIJgdS7UdBLpLfCLdBUoTxdFPnxrOL70Eg9ueh4k3QI0
EbZRK/x8aR90hito6+dsa+J2IUXuRQ7I7TRSfK/ItvfOmeDCM8m1s4C4gtvnzALiNqjOwQuFh/QI
7TmBt8JXJGg6qtd+iruj4BK4fNMn4/Kt0N+T5h80XiKtzM+w+g/JzgQOF7E2OF2sMbld4kfqDxfB
HDgoXL4yq61p/EDOkDTIZgp5U/Wb7PFACFw4ztUR01Ztro7QdDFrBdKceyLjyk+2b7P++e7iM0e8
ZsONI6+gklKI3dcfagmFcK4SB8F5EnQTyQsnHwk4J/Ny+BidfPc5fH7W//itARqYoWXijYwaGuLE
GafkWOFkwMPQNuJh4NtNS8cjNcRNLZSYc07kuEuNPnXVBFqyM67RZrdeYhBYSlpPRAt2mQv0N2Y9
0nO1jqiwViUjzVauoZAzex1GIfyCiEso78kudumpMkn/enajicn4GBF9W+P5a1Ac7tBaBSW+Tk1S
z1kiFlzJzO43bbc9d9u2DKwvSMNqL0YUhhzsqOSrE1nzarJlZ5nyB4lkZY6DzYJxZuT+8UjYj8Nn
DJC7S6/NJ+sqZxdBGjuOgqF42t04E0l2We/s7B0YjEK1jRGtCJc4JTYzivW8Cc/Buxiz2ZyMeqxR
pj2cdlizDF+jxY7kGHEsYxn8BuyYBN6KdSJ/JHtdgsR6GzrPpmfeDPMPU5oike0kAAxz7sYwhFuG
sbnfpsS1Az8t4COWEtxCOCSxkGSbma9Ynncob7roKk7nmwIhPvTAL3pQfIS2CGpRgXcUgNaiaKpx
h+Aq/cQiBjIB2wPJx8L2YERcwTFy6DNw/ZXGcx6hiET8CDtXJfF1xRWNW9JyRUP0gWiSX8d2t1qQ
TPpIweIfnr1b4NyIDgswyk7rblo307oAR6T6J5IkIZTga0rteYyN/u0JZMz3YDNUI2eyQ7H0bxvI
RKcsFVWJZa3NMVXHhBkhMmQAG1yUThMhBDrNZccfWrQi8aFOtAoqXZOOYwK/YN/fEWwOkWmIa/cO
+Bfhx1W9KbrtQOcpxirsv6FLxqYIPw8hJ8c1YD6Ef2AqfBLaP9taqknAAvMFi7j3YXX9kYeEEvVl
W6rQS/CDiTvHgDeUnAWwpwHeD0wriO4RqqZHxr7bzg9gYFFCg5ChhFYpR4Tgyd5KduCmQU/XIJ58
5Sw8inMh7VCO2KPcgCjqOg3mIR0uihoEUsHC/EKDb0F+CdybzySa0//R+nBDt4WzTf8kwi0YSLYs
1QjkLzukDYZhH/ludcgu/SbIlvAwbix0sCjXOJyp2HIKFPK3s5blWGyHbnv5ZjhS9ytOUpFs5yZs
p8UvN1EzJ3Uej0eoUxHfiYHgrBk24iT7LripfH/EQMc9yojv913SPyqkhrQBFg2+OS4KJoXxfDiS
4ELig7AHkUsiYyq9KIeq50aWC2oGl90DNnk88nhWsWd4TxAvjnCm4BuhhjmHOC64+V/ljh+XY1Sb
EnGO3Rzuit1JiByqXB2h36zK3UACDuRxgtYJNrcYt9GpiTcyb6C5tQxT8LsLZJef0Of/HnTXTve5
5occpD+C6dAS8q+wATrR36eakDs0yZoEWhRDSKDFDqbJa8cVRcT5PDlMLU0AO4X/tOitHLCJxRq9
Bo2PND0/b08pKbSnAnCx5BhumXpN1+BzpFihewuJaeHbfIiwg43XcPJgX4gFDP/XPlgcw/ZFHMMD
SE6yLpAqKglNIP27uOtyXT89Lbci9J8/TYn0MHCqQP2wCe9AbaUhsfpynZJVijITlWaeE7ySdO8x
GdDiyfVD9Zmw1kMumYLYEt3n0l1t6Po1vD1mF+6VjkCAABpCNt8Zh8DjntAI+aaEvo4afIoOf2KL
A1+MxpY2FDdPNDpT6D6DGbAgaVM5ckpSHWwJ6vzkHxjf3Nn+Jnzw3/g4agyfoe6kE2ymg1zMXOba
xuaIUwjn76eqvWeao2H5QkIY8RIY1/gilf36oInfq9WSvRHnZfzH3blarcP27u4T/2Vk+aHpPB1C
gnTInSPHmfARPMDYCYakF9JMY/8/ws50SWpj69o39CpC8/BX81TddGOg4Y/CBqOpqjSVSiVd/fek
hP3Z+IQdR4GNGzh0905l5t5rPStIc4edx4meXJzErRMBBFxxfUQYdWibeKIxrsO+27iQINcVozX+
XjYhKadBOs3jSatO51cMmOdLelOSjkDRS1z10SKHj3NEB7ZK7IE8K4GtGTaBrRlx7y0nMvLWdNoV
KbWevKzuaOff348qYr5w4ZXOi90nKOLs8dGenAixu3mXG7IG7zK43QcDt8fJviM+PxEoX36wZnEZ
nvAe98KqZAFMxwrOrRnj02Fa5Q1PfQhZHyphKSJLkondchVSILsiTyOIXmHfgJuB94ngjm2CjjDG
7bYMiFs6TVJyVePOjFtkJxFBMOM1i+ZHeL5E6iy8fX+6WVmTB7e6krFxRAu7E8niySYnLQnUNM2y
HqGVRm5X0p+TumFazqRCDN9uXuOmFn4XK3wwoMCiXXiWFl3laFtjfUgabu5Ldsm3ygtc5MIIhW1C
jHhudGfTzSDSOL8Mp4eHNxxWBN9RhqCWEkkcINhk50jqcPSlARazp0I64V3ZObsgRYHrQrA5sLqF
7jWYAizRBHOIS777hsEm7jvYdCLbIlI2q8u873OVuZ+dM+lrpawkoVVkGm0IbhDZPhFXmXGCSjsr
rS0hOtHR0T2E6ET7vML5u7u4XIg3KxDKZgOys5lw20S/8LkAl5SJFDWDcxcsdUBEO0KCPWBkNiDG
iICRZhN/C68jg9tIblWKtAWrYcv9eRBNhKJHUBrA+0O/IkNkr59hTWJPJw0HezqwiHMTNEjN6dF5
iHT9tUOx7mIGe3Es5ETB4x7c+M3nt4W0Z85bRD0Xni5jU/YaZkrc/LmoBVwOtVHc/rrGU67CcbBh
ZwUs4aGdPlSVl0nopUmoKr0byU0QaGXOtuFAnUKxnIM7puKdPYDFTmS6jPDH3inANzqIWa4G4WgW
UjY+SC+ZL4gu6g3dkIsuxTd2VMCgB3AdueKIqXPiwmjvvAQxXXFPeCdzBH2AuBJqVbSu4LbAXTWM
1+gcKjvDKbkwpuQ/99FX8cfwZ3D84eXp8v8cRbOSVWYqkX6x87voIjPdDt/x22GjMcInKiw6CtH9
/TjXEMwhc6T5xmiFgTevV55A+1LtdBQawyBP3K9nN/o60kiweHWlipGxn8lAEB6jYJ7kkdDRchDY
e8J5wj6Cn+XoGh+JZZi2gCq4NDtoowTTnslx2+fm5BSAjSdWyo6CO1mBY5Lz/fT1facU6QYKQoSR
7l1yQHjzdyzqYUje9cxD2STKAHDM2c1Vk7MBmWHuJ732Z3bb58uU3gzCwvO6OJlgGIK7yxHsRn9g
FAk7iIRxU/GGigorIni1HRPbSi63tCDat8s2XGYQ9KNqicxbeH/XmX5Ln4WOGc2z3XpR7GaLVXcP
+73RYLB6Hptn7MwcG8+o3YGo0R5rAiQX6C0OVhkAYvrmgLLoF9PNWEXgN8Y13gpRTVY5HQ3TV/B7
oKIiffaLbCX2lBpK+lkwcTjd8QbYlQXi6wXdu0JNlD4W0TvnaVU/yMmH5QjAVkc4rO2qj8x+/ODt
3/aXPl5jXvosGUcEro2jCFqjf75w4d/5UCRYSZwiZH/7I0qNtp9IsIoHwOjMqf44KDKnUppIZtzJ
p7gzVESDBD0/p/lrvo7cxKGpxg4hGnQy3zcowQDfSDTEaGVl9gWCYSRdf7k/cOzihBrpasX3Ibko
qWyACkSqyR3YZ9tjLSkucmsktsSaX+Ov7vAQatDjGwfkssl5jRK4iz07x3/KgCFlaIOQ6IuOIZef
c1/ckuGWXtX0pqZX99PZFUXjSpesqHNnT35xQf1hpoGZClKO0QkD7Ch67aSkBmSFYlsRs5LuFhkr
ruvkzn1vDSLv8HQAAbJJbokDztB/1XMjcDEwETIHWYMfXPWbwKkzw5KfEXrI8tPNDKXWNdtQQI2Q
juA2xyA6i5njyrVKeHEFl12li+Yyl47Y/Cs1svkFbA7XCI9hb4I3u17S4QYpOqbZ8oFgHfx4gkmH
+OjmdbzkHJhPgvjLnXImHzj3KpeubpNq2Db2wPN+frb0J+eRciFDYG+ALCU2K0YV9vLNwcrKvCFC
Rkgzl6v+tyvD3T6U4UN24VzvwjJOwXXov/AyXvsg/naUAp1M3szEN6+YByK9h+kW0DPiYvp/9fXR
jJ22nZGlRERkfBrMlEkng3iy2Svv/6arbUmtxcc5g8PDVe+xwwA+YXomMP/IPG3cJe97ySOdOJzt
YMum5Qeov1wEon8pY4nPYAAQ3lo5kNxXQup9kpOUoGVWw3RW82lMl+Q18lbkHTbAbqdVQbNoTPHp
tT5Js9i4baywuksT9Vak8jV7NDktN/ZoxuVOpEJsRdyDieIck2a2BdyxMAvXGz2JVJA73RbVSjTj
qyXNx8BJHTcwvpZ4/QSayJN3gd77G9PgRSTDQQME2cLtq8QKLtqN/YmvNQGFvTsD498hMduGWR/Z
P2BJv1BdaJSNLJITUf6TRwz4DdYbzCeWteS//3Cw7I4zwb38LwyG9g8Um6YQAmuCvdVMxyGOgs78
Xzrvqvx4VGsBZYxW9v29+aGiK4FORf1Gx4Hk9N6OiiZuRpxmwbKKFhqM1be3MxlwaVU8T9szvbKi
jfu72xKh3T835dN5OtHnqe7RGTRfRdeYVyOzeZzYQY2KVajsOj5hPtXdxNxy6JFAK/gqejxoqry5
/ug7kPwg+g6oJMUUB9P9anPvCTcrndBeqwwAsm5wnfNJO58qInW7/DxlkpGqEgf7uIdXzJ2dTUZs
NUhOWtd9RS0nIjmREeNI9+qTmwBc5g3PwzHgoFHykheGMvdd5P55FIQofwfj2+SQgQreVjkRKUjT
r5J4Rv4dYAx9FhiaL6tIoHFRuTt1wt5X4jV2rx/du5GxxVXoILekthOtTQNugbxweGmxX+adRapV
snnIze5/aMwM+phcXAgrdKLCvdGQVKMOtgziW+ZEnE+YBjEjw71CYKdQmSJRkNoIlSmkUpzFOMPn
58V4xkrMBcDOXxZsxbprIgnbZx2s2YdQ2SUAwSUyDlUhklkhTNJ4lJk4BZQD/Sf/o/2hyhlwcnbD
m5TNXgufZU1k2tpDXJ9doWdnyrEf2+gnkCZH1MI9HtCT9RH6mZv9u3r696mRrvwD9CMyrFXVsHRZ
t1RN/UmIOmmMI5XVZBrfC3mM/eFygR8S9WAlm0RElvsn+4tP9EyTnnFr1AB9acMxHXmzG0HgAsY8
lCcCyLc3mnHE4tLtQvFhuSZ700U0CDGKIqvUICWcvlxcRKp698Qf8vzxNEy5eVO9jwc4GZoRhPTb
5xFDRIGeg23wJhjI7JbFPpIBHMzAgN49AwMJWIXjov46MeuhUc3u6XY26aJcyQRAuT2nbyEiC4al
px9NQhjR9FUuzAsuLiwiBlwSSuY58k8yGNTwjeHHiV/xKBDTOU/+G83uEiBd8AYTmV8B8v15w4tS
nNiqu1v+6Fz6nqUsGMT3KVa/o6NFPwsdGfFseGq19OYkKLy4E0AjAGV1E5NYndRwLHYcq5I/Q12O
wAimsJokAiNgqeszbibx0LbrDJFmpBTE0SE4gwWrc7Ekl6BLhzI9gx2R4hbcY3Yz0ivZUSYSHZfe
25+Xq6I/oTddNE/9OomFQv/F5HwmorolHmhh/INF+DnHeBWY7kT0qfvKZsDRrF+FO/RdQq9iRhnC
eBNKHcc1YFRoIAqRw4uL9I6rK6MFSEsCVehPrq7B+RVjF62ZnJR30arEn3YkTPI7OVLQ6am96Dh3
RwJIxkG+XATegA+aewY1EiXXrRBGp0RXBL0ernWOsfSdcUKWcm7irU7eCakHd2N8+aOH3jV65dDP
5eJoqcBx4uFvyBO49tWVfud+zHxZfY92FeHqMsbyKFLwyG0CYnPGJA4ktxC4j+OM8geX7Nen5cbU
1w8C8812SSBwDFpCocZ0ZKKcQO+FFhkYQvvENdDYkYQfvLqOLC30Uu6nqyoupzym5ElLMDWhQfd9
CdEqkGLB3CcxlmR1K/pQaU/7Bl+MD5a0cvHqe+/XMm+c/H1sdVCVudhuvNIXEQm12YhnQpLR1ZoW
xFr4V1p6xP7uIwxNF4YxNB7o8urwCCpAk0EWRkljb5fpyf+lcFesf8Ra7C8WR9cNxyFdzPwJDTWN
jjJPjoZW1PIYUjJoZVRb1e7H8vokADV0IORIbeI3YFmi18nLgzdHeREQGiyaDuFL6i+MmpiDMGoi
u06DEsfYA5rY5jXvJIxdaNU1Dvq2sEWEPq14GK/y03U6tfe8qbKtSCQmbXW6zVm4qWK0VMoYZESr
bjMju4rLB/I6IouFKyLcGO3FlzIh6Yh2HXFjGrDXuzg9TbBk4MfpHIXhdTTnE6QOuc7CqNFYe5Q1
q+G44/3u9JFe45APN4YPAdoipHloi8ZdW1SvJFuG9Rxx1dubUo9bPmn53ObNnJttfu2zp9X/TI40
HscG+8OeIH17iOxdYXCkexCZ9yj9FT6Bg57jyjsQyYJpxNYjWexUpzy41ofvqRtx2o13iobpcwRC
FbD9bg/Bh/gWEZFQiWLTShJCGJ16pZGQIdbgykK3yljnGXmzvZ9/8SbDyWPOhYeGUS/ImT+Z8/++
ESHZ/Fm9IOrFUWDaGioewl0K/JczlFb0ejXeCQqmXjbzA0KYK/ff5r0BMVYKT6a8eygRUMuBBAuW
/sUq2HxIZBjx4pQEQXPOmQrFZp2gYiAgYGrT8y11CkIhOIcGOn3NNSjWoNyCdhPmmhMnVaIARpo4
c+pUwmCDt4aAHyK6COfCXnNkcvH3UOJ6pd2Q4BM8HFag4jUTKqhLAjrnbuLP4bSDiyf1vLYDQwle
H3VoMxLQoXUJLcxrMkKILuPbb8wWhoifIOxHM/ywQ1kJebeCjZZEGJZ7+2Qnh0JOckS8hcFxHCsO
WkZE2rnMZbwITVytZrwwiVdEwBW2GqwEDv1OOalMcng8EBf/35mF8a8DzMsscT9jwVwFuahIgcb+
Ri84L7V8ZUqRrQ+2lszqsrIEpJgd/DrNw1UNqQUxpzr5CrwnywPNIsPkCgwtG4e8eZwc2B6MmkNv
GqM7xgyiO7FqrCI7RXog5UREhr2W1w/m2Sym4/ZQQnx77Py7MYsblVAmMP/7j7Ky/mG0oaw0GaWV
wptIt5yfzjd1UTvSaq0czfdMiiODQoUsg65qj4EqTvaUa2oulyerOBXyCdjQOJ4eIyMAaO6cEFL9
nGrhuGZko5AsQDLKzcFhyiU7UkS293lM73NmbHn5ONVuwhbeMFbZt/AJdt+eRsgWfu79Q+pb4B/u
wtcBQGWX39DVYRQFENE83THUm6l9fynmk3nNO97bu0WFW1lxfq3ZgYH4ESUJ6A08+Ix52wq5wcFy
EJZReliOmugzci3RfO3e6KLw6lHY3m7RNNICjucxkZ1n4demuU+ZtLGCkmyLHR6x7REOH9/kmNbV
JLgoOqrTW2ycESMjG/ZXkilDgo4L9riIpubjkTR16rSZyRSR1mp0NXzsViOcU+xWf2xA7EFni41v
yiYzvT2Eh2Igyh4IrlR9BWUAy3sYkTs8dACY6MnrmTjrU2/laC1wMWNdRszwkBKG9rfP6AIJQAWk
wn87wN8TV47/ykPWtH/gZjVRLo5BJJNq67b8MzSFgtl0deKl9wVhD28amfvVridBcsQrhwd4Gspd
yujB2Ak8BbMTi7eG2yRksWJvVpj5jxqRS/7b7esbSG40MGjOr537tnhEjqwQEQuhqeIsKo+h8762
vdb2iMbgt9Tyqb7QGQtJM2kNGKkhoMQDuAkrkem0gwyD8Tv/zsl7jhaSODnk4QIrRXCZUkakEWr8
6J24CAGvcXYcyy7E6BBicKe8M2+D8Q2pOZBcAjwnM5xNMcbmkjlMgoLYfCbi7HgJ8h7UdO/5mdgy
OgZsPRNiBuYQvv4rx8lfN4Ltar8yPBNwU+nzNCgrduE72ve75NtUhsSXLEApTSDQ/AC5li0Pj6+k
7vZ9XCyxveA/pV0BeUU8I6OzLpmWhOlZ0yUXrGC4Va8kgbpVeP+Nd6oOBY3+MgLOTTwIDXkYnGzd
D8UhAQ5HHJX6WX13E8fOTJezCY3nNZ3n5EyaL779X48wz4ipI8dNuEJMHNX3gz/g/PL1wa+gYi3+
vJusK8u/X4TtFW0vD87Xw2SNyNd+dnP969UIeyMcwcUZom+1jPQi//zZVGK5xJPnSi+fRWDtj4Zl
VwFZ9ZlV8mhcbqoANjYDLSAReLWRBasTMscX2mjHGI9JHu1NHfkj3WlUD/tIjz4nszMe5XuXzKpL
e4xn4cIL6mKPAzBQd5NjaYtHVcVQbXz4pirOFmR68NDvH3D1OV7HkdPxjI9Lohbu+YKXPbppEeMM
RwsRMK1T5HWKeyP5DxIFhNfogqtvizhUcIhtHj+OFgpGvk6cZjldFFB1+NNI2/ZHk5wQ4bqSut11
hdVEyo5wdU3J5kl4rjozHR8p4w2AIkvjWd9u9OT3i7AiRRc9Oq7DaHOHi/vv+wUX3n8eQ/628sXH
/3IMkZ3KtIqJbh1qPlb8oxRrHREuC51VbgBRJORXgAtO4ueK4sNOlC8IphAQYXYXskigeEgtfdKQ
ddrk8E9RTbLCO3piU876ZnGzsqudYAq7dLhGJy6vIFBnsZRZvqfTvaQdH55YxEYZfalfTydA/D37
jhBTsYA567J0WbUsWdarU3NlFUmiODC70fvt+VwHKt/dB1mlPi5STFqQZti2EVWARidYChr4GWr1
sKUE13L1WFA4iGXHmmO1VV1SE30gTi4ssWNxmaittx+hKMarfM3vpLyqyXVF1Hvc1i5v2omxHtqM
XQW/7EuG9XLgCFgj+VUI4VkPLI0ZvUdwJ8/lGNyyNhjcBojhTc1jlXwWDBDKnFXC+jiWBYN8x/I/
32wvcPiKMrx2S9V3afVsSpQHKAAYdR9z7mNdHIvCEYNiesUsA3rFLmE1SBxE/XOwvpNijod1L/iG
CB4xBKbKDbLKfWqbc44o60IXCnprSbRFHJRJf+zzVSLDN6dwl71kqVeK9fIb4nfiBynQ/1SOq/9U
jrMpGbptiwuVrf4D9Kk2Vqm3I0NA1L21HpY7B15RXOQiEhB7Ofr4ccAYVnnGgPeMvZmCe0Ha1n5X
X7h4IYNsV67PYtvBOMjOw26F8uza5Hc1J+5qxpKOykSGsuj3uca5r2GklDVcTNp8bHMIoPc2r8AP
vHFqXonU+hVbKKlLk2Dqgm12qE0sw6/4o8A3P+5CjwJVF0kKFpXpFq5luExu5fXYmOSgjcM2PgSt
aFrXPVuOeDmtCZWrS9VcoeSH5RASknPHLOugcocng8JbuPKUEcgv+WqxZERTxYU4RpXOrRi4zYW1
cgI7J51PNYnIpKKtuYUL6Am9U2NEPI8hug8Ro80BiSZGIxrLnxYyErEP40C5xriuSFOauFlprv3t
+hsH8OMMzj2Ph2M4jY/mt4vkbq8MHWle0F5AecXocHnHzMXDIMyM8UxDlAwe96v87dhj6HXwuGwz
7DElBmHombtZGAcWXUwe58sZa5NLP4LTGjPBHmXumNDR7IAuMpSFVpQ2He/LtJPSscvuXeZ6GjrS
GEtJa8cE1o3MqOwYxUGAvhbJHVpWiNT8aMfy/lhy/DjHKOIvoI3USL4LXbxaRffJxWl/8eDqGqB4
lXjmLmUgHkjakbkK33BXo6F+zh4w7ct8dKgGXzM9C0TKjsCq0h7Ix3JazNOjfYJ/NbZPNR/BI/jb
d2bp5fP3lwJdISo3DJM76nzD2YYfFVLaOwz40K+Ech5OA1kaqDAsNJge4S9Dz1g0sPCXuEQPMAgH
1Q7vFiNtwU5OlBw8KzFRaW7Y/xJG5HNJ6pirb3hfQKz+xx7xP6+qf1uIP50Oh2qdpr5ieskqPN8i
Fh+UqQyLSe+4rL26hZTu23dfN331hWXHmjv41xhWWWqKmm/FacxXbN8jJclxOQf8YbyRT3cKlz/w
1Di87neyrYS/i5Wj+KyZ8JkMKUcSCnDWCYuE6JolvC2hMUbaGDWmWAwDgEKxDFgDKAttK2dFGJH6
EBVPVlL/qdJEBhLTQU1Mk3BuUer2Nxp74prJBIjW2e4ypKopaZpmEXUdMXCCsyKqWqXZRo+Oiqec
qeajlCliJuJnEYJ+3cuWZhpzcSaO7V6uXC6DQML6xq3Cju/7NcPPzbe9TKnRRws8VJSmcmYzihSK
0qUWKUSjEiV4b92Z+N1BMNcoOGDs+E4gOQk2z1McXxHPpS/fEe8RcfFjJvuOiqKckOuSBOtPexlR
RFQQ5YOXVY9wZCsMCU8bgcYdkn2X7vO/Hyk05X90wnTbUXXD0vigYv5kYq43rWv7O4PI8xuaY5rs
eLsHYS1QTUZv6L9FW0x71mYXAKOqh6R1Grvsda28twVrRSnE65i+4UDQus6BKGFDWBmkbLGcHnaE
Cwqna2Qjw8W9MYYNc/7ErjwMCsWeo0jYJzaFiyxshIMsRP2zLMyEGIa6s+ChL4znuBG+2/xHDt7z
jbvuvcyGS9rfPRK7MQ3ekmHP1LOQYWnRrIn775Y8c/3zHLTB7lGWPWYaJ5icoB3CbQl/CZ8N9MHA
RlGxi5abWTFIFud9Gm88nPdnoqQ8x4g48S9LcuXoUXrbJ5zVSAnuO8y/5S5NICMoXSLQ8MbyULqP
XRxCTTuvVDHvbMDPvLClFU2PAC6RJ76hrwJxDhytCi9AtxicIQjmMImY6hoixKBLtyCAeQSPFwaL
o8d0K1pAJ9BwjpAxgTjE44dU5JzR1CsES5q3Ow/Vz3/lrc5DuhwPF4cHrWwpXEzRkJ6tRGrSuwKr
AJO4t6Ug04nfaFpe0SK/jqBRje8NIRyc8jnKoM3jHq5bsUX8KIb2/YVekqP01QERQSSTgf1OOAHx
NW20mplO+eTe4m86Gs/0nqsSl3ugMVhnDSYO2V+2IKUblx+kdNMRpHSnRK7VfiWgjQZOtfcGr+fg
SGqzVcx7gWSL58LrpQlbP/b6L7YTgnEC3OSseICJtceTJdJymeQSmNtXsd7FZ/5Fd6VERiNvPDvN
u2aJpc+Ozk3Vt+hiFP60Cbfh/JvVuJXuWpznURVJLgrbggF1STshuvOO2slruIbgJpwZOFyFkbzi
exf6YAS3OUYzoaPRCxgR+486K7sUiUVfxB3sdec/XvWEhv+P64DNRNehiWRYxt4o+Mt14LHp+nI7
a3XAymXR6qfZcFmw6gtQQdYp2vQL8nQ8Kecmz96uyGaa/OTrL2fonGltZhtsMzU/kbEFiEFNkRyX
HJUssQxZg6RWcnhi6V1eu6cBG0KmMjZKZCVZFJFbyQoL24wT23444o3Pikqe63P0MLG0ilXElZn1
Q/uadbN9IlEA8U1LYAY4J7FSWCNwBvkp/WtxpCHI6ppYavy7AgOkYp8VaXkMdAsU+KZYCgxYouic
XYmwYIY0B3fHd5nJCnjfD8WUy/SHbEk2CdYBMxxWALXPgzxNyP0o+wsMt4g4j10OcnSYPA72yJpo
6ogip8I5r9hfMbdS1YdVjxnKcAlN9LWo7pMSIcNdhGFwCGlcdS/VBT8isV14GRh49CKzDSb6ElKd
ugP8Jqr3iqQc1S5e+T94Ryc7/r5waSHfiDYqzdhS1B0Vh6qAWrsMQsYNmoP6esGaR2lhPwBc9zLF
nDyGIqPAqK7bHP/7nnC88//m1WMnMGFGaZYqoxqwRQPqL3Vlmhere6x37vG7W4RoGJwiPvBPYTWj
fc3pnCYdk88dt8sIdf3DTYHXk6snZHrmntdIh/0gjuellW382AP/y2Yt7XhvE+A8q1H/i1MFy68F
BmNQuwXSi0i9hUUZzkM4uZAs0XJBsrw1gqE7n2bmj04IyZIGVx0qn9oSn2iI15OmJV5P6ARqF7qh
ej/N91P7oTdO2yPvP5GkouEKSM5Xouojl1oyARwSWtgSE+4yrAOHw9weoRD6ITLHeOtL6FlQrJBQ
HDUX3g8np3uSnKdr8YRI84mwZbVzZ+mkwhBjRiFIri0819p/4ssSWDStdlqUdf1Bi+o0n0sdGXR9
RHcSFAzdSWKBSjslFKj17xX2nxjdybjEsceUoV+CextcMLfGLd4MNYh73mljxPzjT/XJHix/bQQK
kjpB6NDvEkxOm9f/cm86/+BYiIIwFNVWZF43pDn8vSCuSzNXel/VwfYeHwAPsw28czwdFzq3wn0h
NCXdburD18dRAQzU7e3BFYxEYCu+NMk4Mp9I9C0hJLcdPHKnVASREREpeHFURRRL8wteLcsBhwge
IizRBBI0R58QKXPeXJCUJJOc2JGMQUKJek3AGLn5Fbe8nHOlzU9Flxktqq+MdnhPVHgpzEacEhwn
uf0yuBL/0+mbQJKJIDo3M34yASjjsT9eexeys16GD9LEQVc4gexg8A4txPOza2VXxSWR/mpwHI2b
Pukeyc1ITGSyAKAC2fT6UgRpLSh47Xy184VENgJyL6eLnXPRK2mnW7lp5TMAH8tFR01aKwgkrHcW
AjQyXbJqymx2jEfKnJhX2PU37DXYkKEf9ZmzoaYS+urNCmeU/ddQQyvGrHmGeyB+RI04MTsLIqLR
TH/4an1wcEFxlW5D5PcjDP4vy9m7buQB7XLFS+ScVGZP14zOHWCzpBqg8wvikzGGR59QG12ASOXF
49UIT5/UlPFj8yRDqvEYC05t7uAzbXOZ27eVocB+bB527m9073hYDTzHcJDuHfNBOhkXGmyOR/cO
EuohiTI+MtT6hiC5WjGX04QON7JUKQCT6JdoWrgPI3Fzh9m9E847RWMd9zV6ZTZ0sskTps5qvA3k
vYkptcG6AU4Trhz41FBRw7GluRL2O7vj3AKlJB2GWA13zQ5NF5No6bMwNTIEIASkJVnaB2HKOYCH
uTTWOkbTvJYN/E8EjiW9FAPtO4CNPVQJPdLgNiykNbkI7zgKwE7F18WD047nP3mN/2tu/beF+NPl
bmy2q2xILETWIGf1I+0iy2wQH0Vw5Fjf3i5bDGOfxYbtkdiifYH1Kp4KF+MqpknO3T7cj2jE2PRU
CeNbcsIMh07udAJxCt+U9aS1edtnQy+WEOvnS1ikOui0SKui8KCpPbNkWC8sFlZKobtr6w6p0YsF
8jCYJyZY03uxIlgO18uJjgergMjoCXF7hMOAgrcMTBfQgDEZUOo9rHDocuFBc6SwqeoaklBO/bqR
gSzF9K0Ph6Nk/koxY7tXriyZzN2gddI2x5zEUIKRfMyokYpF9wXGby9SKpR08IfoK1OW1GTvEGLo
V0xuEWcHRLgRzfjBK+fYnNBnGkpM+VF7FJ5tsh/HdZ+cU+bXVFrNrXavLbgwVJXURPEPmaCED9N2
d3jFAcOlhqrfofRSNyMVc+VsLViPB5oCkeW/b92Mf/5xJGTLhjYkG2CHbGVXVP1l6z7rV+c23TAe
ItqPaRAxy6i8cUgqKymVdHzL8G7hKUftgLOTEdGE5Kjk78zfX7QBsB3yEKHGw2jntooA1o6eqEEI
Xmh8Pb0hNkIfaOliYs17eiYk0zejL9pX7F8UltkkxxkSWygZV3r6qF2M5GAA4/mcLud0PacHcF+Z
2AK9MWm4wsH9Y/vsogGZW4CaEMsiRtxDU0gHuUEGtysLO8DgGA3RVJQuGP5flX2u0zIwpQ2OMlsW
HeRjqEMfuWWcwwFmEY+6BP37/ll4oIBIXHmpY1DHVOqED0eQ+Kfdutu1aMuiI/Z8YMfl27tGXcQV
8BiLcsLgGWtxziiwNTArtQKCfTYFpxF0YdSBguOnEUEJ5Q7PzPiDgN/Aup6TmxojVrxfQBkCFkra
IqZBjZgfAEz1HS0GOiF0P/IzHBAH7zxN8eSmiHvaZfZWx+2/068mNAIADMMdpfJyTi0TCN0iaHE9
Y8k9hxpmKy8o3hsABYjG5e6GKNbM8BgViGJ3sqXGj7bXExBe+X11ktlHNfwvoITz25xP4FytbF1F
Hgool/slVTjw70AXHWMJwzWXQeuKk1EOYKUWYCoGKAlhVxByEY0bgeKiK80p+JxCTX1/6QXrDpAX
dnKjzbRWhCAaKkP8fOzzA3PX9DnKRTB3xJcyoNMJAxGDeczlPPIQrbREdycMrnVG84Md3hUUb2JA
L+NXAKob3RYXR6NphWCXMI60lYAvga+Mt28rOrfQyv99pf0PqipMpb+uNLES/7LSFks3jLHBmTSn
tLyRSrK+skzbXdOHZz07YdrmrHysKMaktD+O166Pak+ZxCpiCeFyr3yGLDoXbx4sFpZvvOmpWDbh
tC8aVgzY95JojyxkuoKpl4Eoy+Mw9XKQ2bDOuKyG6z7cZBEUBm2ZgJkmhf9L2L9n5r0XPNVOqR9F
3uxBE644PR9Vfa3Dcx1Sz0hnjzKmgMlvoHSXOXaTyOkCZpO1GWPvol7tvVAdpJY0dT4q7NV7cTJ2
ZJ5CF67Jc6w0sy7Kk8JkwkJZam3q5UAlseNRjxQjlXgZT4iMCi1XrOxACNUF4pGYgwSuWVlUGSVG
fVFc50ds6rHHzi8yrELMSxTXxYxUUVhUFSYqQYlbcyRbLF5kLXv1UDpo11F19BiFImqlQwZFIeN+
fSDfv0Lh+o8KkZ2flNe6plgk4hjoOhRTBTz+U4n05nhW6xl1yr04e38lHBgu2rLiC8gHTsX3kYaM
P3+32c1u6eWc2hEXptbKvvzQfPTS6S4JzcdZz9U5V/tM9bRLOGMhIAKTQBhUzRhSAIHg7OcwAv4u
brlgVOl5IBYrHa0UcSZU8Pua6ww2L+QHijhwrvJxi3h3iszfCQuEy/ULErcYh/goi0uYFWuyr0h+
+IWR+4bjM9LNsJFDAKrLE0mDN078pIoxkcrEJY0TmBPKbQShpx9SOvRtdBujZRVAhHDi2h/0xnPZ
vivn50u0drmKyVz3k37LB9zScHMyjWGrmjn0Vozklxr7pYk5YucD8JbBnz1FdR0rQ8qspdyisxlV
PS/UL/IienNM4zGKOyK4JcSPUCjCrs7Q/f4MTshmNrDjhFSmAmQr90LIWslCxYoKBhUrj/ZDyMqL
/76jWwsazxDeGpxakTWHr/USG+Ssd3HVxRb0BoLWGdEozI9ubsLkhib2npMLT0hGkw4kDHPF3pdj
DmOpFxdRSbiThgoJAFqk1hFu2ofMMg1nzDcb7P3UbjLD5ILE1h1hj2AUxBzo91dwsXeUmxC16afQ
zIrPOpfZuBL3XouOscs/kXb12MCtYMXUdP+xiBfJnTBgzuG736+fVv2dhlAO6YG7zU/j/FRByhax
MnDhe3qy9scSaryWFHPcXOOLKYBlkfpu1E/oBm1ZdCQd3vkxAi+aKZ+i7SnqCX+h145AgVY8k6ND
YYurh+u0CTdpEPcNV1h3eRUQZacQ8DWKQxoY5RiT/EP1DnsARDijF3FNZxkpkX99b0BGpRokURYl
0elYVwXdjZyI10fzzCfbfsS1gOiaxi/jaJ9B9nFq4U2rpse7tTKCARnZ/oxGIEvBtEFiCmSoNreA
c3TD3QNKIaePGPc+SYH4FgZaqIzAGFxKInntT1QdaWuEBf6JqiPb0YguVVzT6+IbpXjm7CMf4UcK
azZ8iXsEXLD4F9R4ONCSENLB0nnqEiPlbEs6yehFYvRVSDkBKnItROi+6ELMjD8PjwM9YoP7zQXF
IL8MwZrXfcW1WgjmLyZJLVgJrdlzcLBekXRB2brEqeW44JYfQ79jBIJBHZM73N9t9ZiCYGtHZ/2n
+ZruLnoN1+PUfJniSo4Vj/MM5vl+iNzE0URlnDVkp4TIYMVhHM+0hQwgpNZ7XK2rfob3gPgaSZhc
1t6D12wFqymmxHFE4rU0qBoEGTTvWAiN5ZLYweiGgw9NaaTgdGBAQ3KWAcX9IAZR+LXrR9Y9Mg0d
HMw58OxoUFS/d4OjOad8dzCkuORpn5r+Sd+eHv2TguvkqRqeSAhY9Hz6Bevr4MT2jds6sxpbQsgF
0VSYrMpCtOWkNWrQh7kRrkkYydfdNYkEHbAkaGB0sPcdK+lAOD0WE4xmyxGit4hFUt8TYMUNqlsu
LgzbULqRVvR4bUY4KC7WN8xtWwNtVFjbuJuw683+IbY51AQettIAxWMLvUMKhLGEURtKbn507zNN
gkxG0KelpYdWGxsg8qUJrJjIjR/PQHQDZwkqN73VaX+mhUQ+fLPnS2t2Pox4/IKGjy9ByT2AWxAy
WTy7+LizF4VZxMGtHCK+PE+khoDCwhrS/qYl3GRxdmDIBWdVN6LTw/WBNg/wJsNnbAheeg4wB7Jf
AopBOZ11MpTGWK2BwKQ+YRdC8IoiBd0ZojMUKchPNuStUaumnUo3PC2YIWzuJXvRNSR7yZlWux49
bp+5jWNVs7pQVGp+E1hPkUHGa/PbN1JfEvu1+vCNtEmYr5KUTPxdk0bBbR36/N1nsqx8bCl+l81u
D5lPE1whm6AYliJoBqzGqMmVsN4nuIxv+WOv9wBGlMx0f/W/Zf3NX2EDSsmLdXx1bHHOfPkGUGek
N7v6NyD+Hw9Y2gs2mAMZhoEZ/IYkMO3z+Q2jNsNhpnk4olGvW7VAbID/koMKZ3SdKZxNx8CqXL6i
cF65iiG7Y3o2fC++INYh4/TtSnBIqI/i5sWd697hXRV2EQupsJ0IOY9DjDoLVjhFhBBPWp905wmX
G9p9k1vNfkQi1JMjktolHi5zCHEQxYTffNj95huhZyqSWZHVLIA8wk5OpgUjcOkh7OQlSQYKwSbu
jEmQOIsb+bF8dtf4WwME848vLTWA3LE3Y6ibcfad4zleUy5CVgCD5NIDkI02EfGiWcHCtagPKty2
Hl9vmER8qUm1gLcI5VooLGGhQmP8COk50pZoDCeLoTvoJOymic/n7HaYCZHRGb6++fDyJb9p4eBk
Lxih00VPjDLt+PEuQL8EUjnc1c3kwgATk1NslYkEERmZF2SE1uNzRflx8ehRSf+PsDNbktrKuvAT
KULzcCspNWVmFVA2Bt9k2AY056RZT/9/W8L+3XSH3aFwY8AFVaWzzzl7r/Wt9rt0nU4AfSnCtugE
sMxMKI2oQIJiEcvtRRFkJZZbCeytIhk+TRFdJuTE9JdoANSF/5zL12WO7m1sqTETZtNHHSFyVqQR
CLeJtnMl2M/G/OOmdLqgPdRy1J3yYzkSJJFOHrbIOB/el4RYQvjUqZKBK3EkfJnE6Qv3BULqBKte
3BSEApOyjZtiKaOre6j4XnJs5+teRtjsoX1P1CSEXg2hCRxPtr4USVsV10pJgm+Iz4TQAGNEE0P/
Ooo5Hy8EXzvXC7+sNNNv0f7NZI00I+yFgwK1hgMieMx8iHBAjcaHjszVSiKsFOh6+XmOzOvxYcPX
I63v9KkhvW+WassQpDIim88AwTUBCscJ1rly5M4HyfmBUGkT1sHu2v4Cwq9C0N/LS4GgvwUe73u5
nXTbcnQP+Jb3sQe+5X85r+s/jMK347q4zIRTCMBwi0X4243OW/JhVu8j5AaESoKj5Z7DxkDjyzr2
IXxL45noa7IyILvGuxx7ur902pmWkitj6qER+jLSol0X8UT3weEmavBZokxElry1jkcMDY+sZJp5
HOiCu35Hz9E99ctJpymmHBftSPvRwLWYuhesHrEGUYmsPUU6DXIz08SyPsAepdm7SJ7eUN478cV2
DzHW3z5J75c9CAqaoFZW7B0Vje6/DbxQ4EPoBA5Yp/dNkTNTCVZYy37ZJxfGc4eyPOQbv8ICLY1M
jyUCyZV2A1c+g0tldDdAt0vSBXGTNWEJ+IlO7nJq23Penu3mbDmnJ2ZN7vSBM5zb+TQ9j1RXc/69
1aZP4Oqxydk4/4/uNWvb9J+/l4b7P76Xjqq6pm3TBXO8H02vUz48pl4FLSodMFQLmu+aRwCEKM6j
3IwuTYxC7VElTEwr1yQzLBgxDl6P9+27zWGVLbsJjhrQIPSISEzJrFNfYBIBLhjDaVtEoJPd+XAh
8hESzQU5EFzUqFgAH0aEykP5g9jYEizq38zoSXde2FKxCk4BPLAjU5E7JYJ5yJ9TkZ7b3yNgsuL5
O0tpx6gykEUdAVSJtHi4SkxmwawxnLXBgF1j5XK+3V9yDj33lwVtdv7JdUL3/k65vFaK2HVL5QXf
0fB40UZ/5srNgQJBtHnSSL65H3EizWNW66njJZcyIFoUIgFE8kd4t1O8A0tzHBrmDyccBJ13qhzi
DrC1Rc/xRbdID3wt6tfeeu2GEFEMImfrtbBw6Lxa5qvbv07mCymTOTEhBBScShsMFWEVWwDlrnS7
q75XaX6jga88LhP+xmD8pQhL08eMwvWH36WgWJzjZY6xiauTj2g6pYZUMeQ3Hg+AFeGkNzGo0EXW
Ngoc9nGYNTjIgT1dOhXHYTB8fpL2pmPYTa5lqi2p9Wv8RKN15Y9WAMj45cbsuNLSv8ugRVdl0MJR
7n79SHsOqZwBVoIjN2SMbaay8k0G4gOxDRBEH7O6mBUin+DxLJ+etIqpcfNRlYY0Om4Gza6o8bX3
DewnkiEDrkTNIkAj+nc8Bv+ECcpodUEwFe2dbE6MbB9L1JVyXOTZ6eYAzjk38sA45+jI89hg5xwg
8aB/Bk7K8DJ1uJOlZQv5QNKQr9sGBDWnbzJNMDqShqySd6qmWi2Ppya2m9i6TxblavuVljzQ4DVJ
ptIvGWPPhuIdtdeIMPHF2Hp/E+OaiEDxB6kpmt9GiKAuuuBqGYPjHGQscyMVmV3DiyydX0XyLZsm
D0fU+hXWACgVfkGPzJHE1AhWUe1FJOHknoThAK0tdHlA13a9n4d8K2sr5vTKcUOb4+ERsy3cuZzf
/R4omveFY5r3xTR/rYJv0+8Aj4iT4D+/jUK+xeTDKOfCrseVGmQ08nlO6N/bi4vLF0we+0OpEW4h
wB0+qnsgRtnmJjZlnGaWFr6AzOFtomP+LSRS35RWf5u6y/bjqJrmqRKebBvWD92iukOHlT8wMrG9
Puarz+0nHpxI4d+qZELZSoW64aaqTs2DduER4GvrhySf3xGxv58vXDYOzolozUXqU474HoiqZLRJ
QbqY0Rn1N1ZGTNA8XJfBOQYtELRWyhI1CUt1TzseL3udCddMevnUnsoVTRYlBzHIQwjObhf9esam
NoEKH4l6li5VoYgzKaf43N9J2dkKjtQazTxV6/HSZnaTGuH9kfzurpluYOqXWkIVoYR4gFmShxj7
pGZ05kv9M1EemMlup7wCWmDF5hw/RtWnRly8mTupdqDnUSAHBMAp1YHSYI1fInKiKAwY1ujWUA8o
BvlGjnA6SERi5UqnR2Is3BuyE0KTdO0vfus9IvIvWP5EYLDwWfWD+pH1zvS0ekY2Shq+QJqsbh3n
uX00qxOIZ5bzQLuSi9BhKQ49LBd8t7Q/uGpXFajvDVZGx4NVTfPzBKuMqSpq8vHgbosYOvR+7WtW
ufk9V9h0pwVTJkMqH6xigrKW46OsYv5oWbyum4J3Ys0iRdTdBK9VwliVVaoAGxlj1ibpZXktS3Kk
OYYUUgy8+2iUkShLD/cb59XFf1v1CEPubVtwJaJlVxYKiywneFCa7Sws7j6ypFhQLCeiJOv7AZcM
Di8j/Lj49ihr9a7LWmWZscZYYJwbvdBB5ZqgVKi2Dj7riw83udG+oqAOWhluKdQsV+VflIy69YM5
Yls/lmoQ/4idTvfcH8x0y3NUR6dkpnZlckjwyCfiHY+LE/VE2zThFdkOYDra83m4srtpMgPbk1fJ
PFiB0nE/FGPvs4RzIVh4LKXFRk8FwE4AptLFUEM+Mg2FkIqa9Gd3SW7fGKGRGWmzFD8euZ3BDs5/
M29IgZ/RfYngpeKk4LLGsREis4N2rkrPHu4Y0i/8s6WfFhXz6Jntu9XOnCTN4rwMp2dqD6gGjqWZ
GQhlBJi+2/QdvLkg51y8WwjOQqKPlsSd09dXRmJITAz6lUlhp8vP6G6b4Xi5n6z2PE1nYhTMVDNT
smHAWN1NiUUYthxI5bDesv6WfaDDM7PTfkZ1cKsOI13CDXbEedIaQwhOPvyfJPZ3zxEpL52wL9m8
JhOoV3R5Gy7nextyNgXE6WH0IDMBRATRTUjQESnB39r0us8FIwdJ2GGtgAtNvrvy7+8fjCK18A4k
dcYzEjfoO7SYge6Taz22ihNOo92ThOHi0knCR9mlLenokPdc+C6nRfdbE9B6yh7Gong5aFvjyPre
OIKndj4cjBpEUjxwW/ZiROjL89yaJ8fhHno0R38hPOWCCx1ULxdpoI1kMXF9Fti6A4fycTAhTXCO
/G6ExzdEMiQ7lz7KUmDDIklZ6V9HkxSll2I8O+W78ppe9ITuBBdnrlAEATplSIbS/PrPB17d+gGV
sb/9Hk5S11Ad1/uR3J+XRWW3kxgO+/+3Bu02wN1KigSHhx4DHQSDNgSBMhjYx83A3nDPgmsNJsdF
AMo3F7iWHj90ceHduc5MDCwg1G8Xm6EXgCdwSdI8gEviNVPClnYU0yb9kL52M4idzHF4czlM/xR1
790Zy3vYc4lVBdkPzxPYCzBPkP1Wz8c93u4ncjsYTtBDxZHM+fBRnO/31/zxcnu8PMbeV1ccsvxu
+tsHeOOkS+LoYzAQ4GFa4+KBqjxty4w/2K6P1/zEverWri+3LQ71kmfgYwsuN5NqQWLt8SYg5AED
LR37G05Nmq57z37ZoGg79w3Uw6Lob5BiyFubnYDccTx3yhjSbCVufGYE831TuDzhAtG9RDnWBsRb
dmJ1K7cHUuStR8yUB4RkoIclRRAlLDJYm+4zw2wjRKnYMLugYweV5TvYUbkL2JErlX5kRip+nuVk
32xaEwYN3s8VdkOiXK/ptAUbwYBaSG+ia9X6bzR1HjrwoYPQ/6OFcNI8M/JsBR+66VcQryzEZ7Hd
UYqD3E3wZcDDBAPJ31MvDvP1cHXDOxWGdJwu5OBw86FbsqI4DLLNKIDGc9glss3Qh9RmWDfYYDn4
ofEvEoA0i5m8EapzhecPgk4NUXltkh30E06RvZF3xnFwISePMQuA7LBfxI094ZThrD9j5f0+60Vk
xh60ubD5Fi32+6qSNtGCYKMJ/nn1aPb/mNQ5NtdBDl8Why/rBxV8c3WeU6fPntCY4WPvisf5/p42
JqtH0SDC7DBnepnIH9A+2MgfOoEw74b9ln2bqELe06h2Q/ILmxZS2AE5A+9untQoZrUEdNKxQ/+o
pQPNaS2BXpcztO6J72ZGNZJLqQclVQcmLWOqe8goAac20wRmVA/M2giUa079EIIP+ftXZmHtnJh5
atxSjZfn1OGLApHk8q6csBURqT1pxxbTbmSRhEJoyijXIjrVVGPUNAix/yzuNApObFq3OfqjJ4dk
SW9wtKaj151GGjvqmfYxkP5Fbhy811w3CFbizNORhqmcsWwiqnFQ7+OmWqMXtpC4uDEZiZ+MC3tk
o8IxqocDXYUhMcpkLVLa1teGDrcQQ/T2XIbG8Hob3ynVO9N8DSBMSHcyf2TrlJpsWAz4zPRhYm5M
ly30uryEiUbaIAT68DkCO70mlwAXpjLFtKgIcf+XF+RHp/5WXh3DRmqtg4BQ1R8OF656cV21pf/P
wPjyAFUQzVz6AuBZhF/eyTp5pkuVjrAR4D4hvDhoChnXmaJkbpPloN80sHnJ2idscjZJ0wdU23gS
JNUS7a9MnchIFWw0FkUoLDjFIoXWvX6IIvVn3gnY6JeCqW7SsTtJ9eymwwNNiy5whwf9QJde28Gj
X74BeDzsfkG3kSaft8zATEyASynOe/Zd0zfJnL7Ml4835tb+bqrRtP59qxCuwtG7QkMj6mnCg+Ch
kh+kbojk56E1AoejTx7CNG4hhtHnn/4/DJ0dlzkNO26nc78NFczBEa5eyJ1/dVu5WnJopduK7oow
dJVG6zNA8KfQlSAiDWY2/3Gg2PLoAIeYCQ68G6Emw5PwzljQoscQ4uIvrBDdnjwJoalc6Gh+kgRE
v3nY+s3YsswGGS/dStSSeIEx6Rdsbe3Y/Ey5lN78SH70gC1YWFg0nCtm1DSdz+3vAKJgl+4arX+l
PljeD/797V1yOZ+6Jupqi5PqfypH3El7FHVDL5zeFKfKtkoc8hnsRNxZgMPqzL4HJH2AvHIEE1JA
vNQy5yKwkAZYZJ19kab5lkYSkjxCEkkxSY4YeSQTLhE94LirY/DaPDxwSoy3Kfi4vG8ww28/hfOr
JVCgFcclYJKnKc+uUzHx/T+Rp55tcgcc8qAlBYzHAlLiAJOSJAoUg1UneRRg/+9dCjn/UbP7BnP4
sH3Nk5if+8WHTjEg8B7luXGKoBoUMdEKC22EHnuoT7RkRe5VMgJxH7dQyk1OqdfnHCvkHBdzbOHq
puWwCTVIZQJNxrmF8Un5bHz3ZzTICu8KLfraP39kaMC9uerxTCbCWYHuC5ttTTWH0IxMZ7pHZ+96
dGmvXbIZVFZ1MmCX9yfgXyRcoyYukUBBzkILxY+HU8sQrj45nCwZxa1Y1qIKRJV+rrrzhdP5eCrW
Y/44jiNpigFf2o+FJKkH1TWgjwY+64JfMZe63vdBjRNtlmcXIVDgL7YAtXamVtUHtP02thaqBLj4
FH11EG0CE2MeKf3oFL6uYiNl5mxBZ7EkI3klFbQAJR+7kFv48RLfLTgXAm7xcr8liTtC0YacDVg6
ybQVTplN8uNWsYgkcDtOfkEMdDhtivknXdv5pM2nHO+wdlRII7tlnOWvl+P6PM5WBrCZO3R7SbQ2
IXR18LL200RD9CFj6I5Jb2Ch0BQ26oGTPPcDhtJ38O/bNRioh0OHFDDZldivm2/75uvOWGcYvT+Y
pIWU7vtfjUuwALrsAozlCHa3G/3e5GMfA/XLgzDacj6PPr1wRtMjE8Y5RqXA43X+lWZzFSxDMnyO
W74D/pJnA/wgI13GdBrTFhkvBF9HYgrYOLBa/LIwWXge1SlzdgCDToeWzIBbiO3K3NLu94TL0Yx6
cF8tKTD+TDQO2rz+ipIVKuFR6U4Fr1B+XnnUs/4424+zp565fNTP81U7P55nHdIbap5kvEFgZ/tO
7pxGsShhV1JplX5FFuPMpwHe6u1047vwPNrl8TJl3jPAFMNnXWhCw0SK1bP3MU3bNnPvNzZv/qaP
OqKh0WcxQlmAcrpU74kLF5feJmy+lYI95DC7bufZeTvScqrl6kWYARiJZ3sooNSW/oQDB11mCqUc
uuFKFdKzbsOz3hnkKlBSslnPiJ/IFiXTbkdHz8aPhxfIPTPK/Taqt2c3Q3Do1S159gBtTr+QMb3r
4VLi6eXeRX+xAnFIQjObajRg9UGCPxwIwRqMw+odmGuakwgMMbxffqfJaKP2YupgJWjA83tazSTi
BHV06QJlyXQnW+vjWB81/dj1WFqPT/0oSAciJIKKKFH9qGhHvSPVOAi8CZJhWkypzegQqJbJ1Jpx
RlZuWe7PPNsHoCoBb3M8K0gfZRjKzNpRYsbWHDfwfTHOJrUq/30PaqNVoP7qXBkKRjWZ16Su/8y4
l4dPDUQTOLwDISXmRnB/Q7rWGEJ75bzf0mTHONCeh/b8wEI6nWv77HGNHM8eSXI4EQBnfI/xcrRI
x+8R7HFejOsIfwBe5LI4NEIGZGjHg5vUrt4TjotXDYgRG5qyWZGJxGNbA1Ql5ZRWrmjY1QUoqoxm
d4YWnwtJVHwu69s/H6XMH3mk/7X9/XDWdgyHoHqb7Y+9j41v9yTjJwIK0Ms2l9+OJJ6M8xHnsYMM
hBmK80zukACp4Wd8o2j6RpoXYNBQsmkBgRgLmXs6GqgN2PM93G/bDNkJ2fawsrLbHSWhF5scNiaM
rTif2fXYZLlYABu4nPfES7VKya5hi2N/Y3NjZ5sZfmHtF6QF+xibWNtHVhtxikO/ckkjxknZ85I2
AxzbBDHuPVUe2a1BCnHq1xMYromBLbc9XCLUQ//MxmMDTZU0mPwqjSBiXNs/g8417FBbujmoggbq
CZ3n8xt7XISzkTuTxoUJr15m8ob+ObLnbeU9nbHBBvkqQoX3/JK7TfN5i+vlj15JMC70VXj7vcgT
tT5zVTTKmG3V4m0A7us2Pl4CBAka0osHLvUJ9YqciNhH2UTZQZUuc6Yj3xv+8g79Z0P2S3ZKw5A9
kg2S3ZGtkX3x4cqOaAaPp2yG+za4735sffu+B4KKzY49jp1u3+MQ35XZtMiuVr3mFgdM2c6Q31EU
aeg6LchHAhoREdDufvfhJ5Te/i7bJgtkV2sj1WZXY0srKHTnx3hmG2MPc4kYuBx1irqesmmxY7Ff
sVmxT03c9LDPfGKDoknL1uTyBpH1Qp/2sCMP2J1UTcCtiHzpQwHv6J6C/QDezVEXIA40HLAf9H85
6hIIQQt4vwt1NKIIHsCtpYQyR65F3/igM9GLvtGuvidtOHJIp1v9V3qRwX5WRPGHbhS1FfuZ5UTs
ZE/pIOF9SW9OOjKaPj/ql7p+MawzyjHkfv0v7GtsarTwFOB6so2xhzU6Oh8YSMaBfavjJNzHsl2x
V7FR9fnZ1U+GKptTtW1L5eXnysgc5MZeWvbp0Ce0w5wtOMG4cvK+giXl8pYtw9GlVkWIEmY0k0Qw
QnrcHGu75kj8ao8DYxaXjjEKG/qo/KDiVn2ywBdNssPvqCCw6P1v+ix/MU/l7U48mqa7Kk1FG72p
0uilcO2knTJ9v1fwla6Afelh3n2/VdCoQEfRtxkiddRe6Cg80lo4UM9oQMY1KweprxRXKity8zeg
D1TU/HvTmgIqNnzcpkWE2IFONxWTcgl5Eus9VZISSUPAmIXzB22QFFFoD6RqUSz3YDlq5D9XSM3+
wcSxVUgP1qDqMBFSbf0Hu117n70rdEqPhlPEBsLeAbsHtRCELtg9CoKhKaSRh7TKom2KdpgvSoFv
Qh6y+ygoSvUzGmJlPlaLmC7LNjM8bLupRmJcYNt+JMS4AX9Pm/V9CjiLsGLsiQhSgcvACgvGN/2r
owTkEvFwSK8DgnoRNUbow6KpjoevsE0Am1g3CJUQEeQso1NdAHqTHyZnFw4uloW4SIztnFdMWl3A
bLhpYVibo/hO4p4uWRucS2gqN+BzPeG9YxBT5dyyt9s4mHAq6dvDANhedHQa+IoN2MDpY92OHS+C
C+TQsZ81OGWYyDvDK+x8Gm94HGKOFRjLOFBwmrArkUgVTRwkM0OSUlw9F7IzI9vJVAcpjpwXOCxw
TuCQMBMvTkxfFrynA0HXjUPCqiTfvFnOBxTd2zUliL5A/nVNLHQaXLBxIl9lWvDPr4Sp//cr4QLx
VulP8f+2rv9wZxyNxrYdk+kLzWMo/EDfgAXuart6U9vBd0Nth/l2FSUeVh7CnUnMg+hNo5fMZhq9
K+rbJjoy9yjrN+w/JBKibzl+1L6Mn0tCMepoHwcu3KAIZZHpX3rucfqA48Mw+BZhYT1cm8jmGsUc
cj6C4LHtI3hw9f6OEPIbeHAGf01i6P5KN3E9uHQTy8PyyH38O80gzh3E6qBcquD3860MHsRKOgWj
DJ/Utev6tnvMcZj3XoKrAYxDe48bRzq8P712fvWHcpdWb721epeHT1919V+JhzI3Xa6KkIaeCAGo
FKHpUL3NXUBjxDRfiuFlqV7aoMQX7JzgExbcbFYfnezKRlVJTBiAHs98JR3W6o6rnalz1tI3hZut
J7vodSWW9JIsj2RAz7NZh1FVuwMbjDCDgS7wocACmxsWGOrIO9A7xEfw1tNnqxk2kYRBqpYruMMr
dzkc5wBXi986WNsDvpYY2MJaBTe0WF74gbAuPer/jLpaQeSS94VDeLssIIsY2CMf9A7iD/HI3rip
b9Gm0syhfQMdYpRc7Hcf8jEl8mTitFqSgJYq1xAp7sid4BEeUkY/7SiOe5zRzNeRhZPHgo6QK8J2
M2D1KTYUFI1E6o0a0XF15jvvn1iRIOb8EyJvrm4gnDs0y4GrhQxr2CEVJA44cpMOfkAnfHOV8xMw
D6hgY/zb9/AkBNOdTGsKhNS8M3QMN3kBpiKyLi4R6zN7u2L4xO05p8WcOktmLNlMQBzbKIb6J+Ly
2AVTSsYX+QPb+H6uQo3hG2AeK0g07Ri+nyE4mHFCTjM9wxHeKXmJ7JM/0ZBMtDOyYJUIw2cWZDf7
QCLD0w75OZRrOlo/jOVe9HgrZvzkL239OlivYAde9OpVCTH9MTeF5vKXsLS/CRco/NId8SJtFn5+
8K2Fk037WpO2FIpK2lKEQ+/50Jy0YXGpv04is8QgyN/LQ2RtxqYTLR+IYguPdLuxwCScyBhhVwHi
1hmD9xJ+JGElJkWrOiRb5OMSSu70LXyPepd+EM0gOkFMJP9NWGV6/z1l/c9C9MPp/dGO95tRUYgW
xkU+9uolWd92BiUViWcHUAIxRQXsQFnU5KGJjhyYioPvhfLUcGc2D03p70WKtFTqFDNYjU4B43FU
0Y8gBJhBSTIfUpWkk6fGKk06zDHYW8HGVCkVCgXVrfHx1GGjgkTx9JU+7g6fCrQBHOob7kQ+1epC
0wf3c8HRQeSJd8Q5Gzms4YJhALd+h9VqvbxaMLUvr4QcjMyelBdq2YPDv/bOKmUAZXF/7aWi8VyY
+iMTzP2ttKGZ3tyJFDj7I+jP9U1fA0oZiBplyIpRoKxjLzXNuPiUNdf22WzvkxQ3A9ucE1cPWrsH
Io3w0j84+0qRG+bUsNKVu8RKCzCg2rXvp6+jSxLJgaMlNoT96R8HHurexClMl+pXT/I0+qEqiPWC
VYNdwjVf7iS4QrsyX5T+BVK0SkxCuFREmZ6L5vyV7fqJGE89LqWcl+9HaZnoc9bbxGdlFk1kg8Sj
FEKH/o4wvV0uRegXbgBnFaxYUwVEP3aDVEik/TUA/MNf6GmAHNRaaiRdZR7K5F4pIXPkNx+pxxdC
gfZcIIIc8Pm2WoiAsfqW0/NcfEPl4kV6nM+owCZtTM4Z+HCQhfxdHUYRJCMPmb6A4LeCiCMBvwtP
t7Gj9spIWUYAFqrYWAYBQox4wa6Sz+Qyhuj8r6hBTKIlrlIV+dTqYPpMdBIHE6ojo0BsGFIgt7YK
nRUqJTNBnmKSHor5yufDAGVwIEqKdXPCMJ/gKdjMm23pL3+UAOwwfk1SNrlccLOwKaGOPHv13MmC
1ND5G3Z7coZ9QsQfXcL02qmloC5bTWWGXW2xEVTWHkoL9iw9DPBkcwj8ogVPej1krm4l1kXDAxip
lyFeYQim2yxklKf1IuhSbVFzMcNrQ5z2A0F+MFzWGKRa4a8/U4L3ZouSS7Ols6QW3xjNFJm1VeTB
yR7bo5tpUr4VdUgAEdVZKiRFCmkO1juYalulRhGCDJ9ijShEQ7jX+190v0a0ahxadKVIxx5Sd6+G
lN5+9q/vVQUNLSGfL1XDlUfKsDVIJV6Sxe8ZnNXB1XppSMgZwqu4+9GOeVttFpTbVp6p0Ii/iEHa
DQDUaR66JewRCypjLTjeNHrtUqTRqvNQp/ej/s52o1VBwebM/0QSQYPkd4vE42ozdF83T/dgSrfa
hq7uACrxlw8dFl8ipXwiHBRfd9gUlJ/oJH5h8+HZSzjNCiBBeyef0ebTksI9fl4+UPMp3iYwCrqs
1b+cJDXnv0+Snm47uBEd02Hmaf9wktRK3SguJQ4rGKKAg2GI4lktuGc90rbOPu1AUWQtYt+QKApk
LLUVVbmQOtCbzoPwfBGvKMwMcK1s1qrzJzAdE34FejoH4pU/cQvhmQ6W+g5FGAdDVKjX/GUoz1Zz
WseMuZeve0HHMBf3OUvoztkjNC0BfxbE164ZKZ2kCoQ5aCdmxU8gILBvpPVN35umN9PMLbCSK7uv
aNIbMLG53Gm/cMY/VJgEvLCnzs3CwleuGaVp135xBCPUz7kHcKb7hTE+cywd/W4TTaTQNBEcclRd
HSTHiFxIOpmfWccT557gCqaErByEcptRqlITmNQsRWl6AA1Ink1y8RBrxyNSWDty2yiDYOvq2xx9
9JkHwl/lzhQbvWQRaoYccVhaNDHrsNvCXKwp6fP0nqcN9jCCOa/knp+08TyOcAsz+3Jsu2ODS0NJ
2xvOTnGu7E3HWxOSWgQOzwv/+ebBCPw/iQJcRv/zfflhw5+HYSnVfrTC9Y3RksPNLA95b5BA8fDq
jH/w8nS4hB4IP9IqPY5/sPPzAvEAoeV5fJuYTcm7BGg2h0C8SLgJLj1AQWCjQcPxXvWD0KJ5u+QJ
Hb8hdH4LOeYN45Lgn8FX8IbBJGR/oMQisgCT7xP+fT086Zqh7pDQem4i5l3eOfTPvHbddiVB/+xs
0Qu8f6QvNOuxfhx5C7UxYMP8vGBHShQz0OiWMzyDRLu9kwVqj+21RL1iY/1j/riBaXvq4p0Adunx
FMwAiNrAptH7Dko6Xd7WpY7tJZ63d1ZdSOEQEyxGQdpbNaSf7f2dVUjRsxbwFt+Vo+f4EF6Ysm+P
Q8OEtgmZi9VBpZHL2f8ur7SJ6t+UFzv/ahvIrwMw7HS3jG02MyiiaLxdEqOVN51UTYSOGrk4Wlbf
4MMceOtvBqezgO4+7363PQvnJoQMF3nMbRUM+NURqXSyFsg9ImrEoYtNB9a/0TxaiGhCRJiYLire
JO9kLdSwVVfxDbJFISgZuuS6rYv64g8YvdF7J9gLWCBul1y6pN+WSU4e8BhPeHEKeQw7erx70T7C
5UB1ApejAxrzGUC5AZ1FdCcjHb8O8YssnsdVBCglt7A/tyrTjs273BRKKyFBi4mQ6rOiEKR4E2jc
hHVlbEvrua2ua876SWtQwmxp2zLzAHcDpKxCD8QNwYDkTXGTmDOPqswYppOFV1Sy9qpZqO8rBwYE
wTl0vO8iQTCf+1JE4GX/DKvxXpGZB1jZC/8NA7NLgf9TKuzpDvh3Tf5n6JrEVfzNqVKv69A0T9bk
YAPfP5TfEKyAXSKSXG/j8OgGhA0hOOtE5ItLIeckZYoQeKDBRpczrE5FSmeXkziR5UxFAQ6j6t+M
Zw9GqxamBSEVaAuooZi1uJ2lHXoxSJI+Xjdok67FKMZcLc51vH2xMsTtb0BmItrr6Hki9gjTghnG
vsHHsoUjzYfiZ40hNvLYymP3CqsvqjvfI8/APHkkGIxZqadqm+igfcqsZHHjgPjEYsc2USfwacCL
kURWQuH0JHrMI2/VOWrLsRqz5pIyvr8d6tvhV8QWeYO6N2mNeC7D4cOTlHkj6pm10+1GEnW6eSeP
PqD6gZYBshppGTwOzeNwQ1iAjOJ+SHNO4oe968x6HJQPOHOe3fHDB3fbXgp2GIrvIhHnkji09QD2
vi0pKzkDS3JW+ZSjXIlQT+DJWfAeSIDlWDMwjpFLYl5d6ToYgXB138G2e2ITaePWjZ0qQQG8J96e
Tu0SecReUSWH+PBHgWzn/l7tMhq55nTU9dNndNEYbw96/p0MAn+ByCRWsX+6Q74wIYIoSC1XEjmS
tYKrEKPmobOKBrlYD59PdLsXyvXwG8CzxvexJqDz4Gav/Kr8eoIvwvz2RHhz9dHt43z+hYLBn1Cw
8SNsJqTypVpfb5fX6fJ6qGsBQzWOxFniqyCQzGZQEhV9RPqsAh4K8+jtgMDAEVZ77sBhSN6ylhu5
/2QCWB7m5kA6zFNcd1YdZoRG+Xh3LcLaMyJk7PVUX8+ufV6tl3V4rUfbX35JuAof9mSH5yIhMXsE
cvKNBrRSHd5/K7n99C/cyJUvOJFWznAs7XcIPMS8CUq2jEio5Y6OCW4/+3Gr5sgH1r3EWK9JOvrW
8QWwhiONpu/HL+RDVMGFGHFOsHBn/y2fyDT/16b79wX+wyFNz+viYWn0Wy9fWeIY9ljlHsKHbwU9
ojqC9GTNkXu2cCWV+EO4fWDo3n8Xyk4yUBdxJLHi90XvDKwknMgRgggWPYII1j1BiXSQrw3B5sjV
mgjJnmzNO/MHVAnrVkitObJnAbHhZOKmgjOVVal/BN5GHYAtBfqPrRsDKoB4W4uvW014EraIeFSP
nU/hdQQdSQhpUP3U/DR944PZ8hEpCFSKvwIiNPDy/C7AehSOa2xTdvI4t2FBQU7E1ehTKC5tSK2o
SykXaHda9+jR+Od6fUm1EIt9ksPm9eKVQ5gXd7o8mu7b2jkn+KGBvialwjSY6RJsmAIuJj7iQd4D
QVhe0njQCBLwFzdU1Lf4coNDFqKQx+zyiAr2GrKkuxjMFSOVOaCK9KSq5CdjlVpymc72dB7vqOA+
3EGjcLFG5UpaEFfyxwHRHtUFlx8FptpqTD4d2lqqS/E6/7L/iH8pqUUgvnnNvs7Ptxy3lHJUtWOn
CBuAU8B+BNgJAcAyqT/oVQEjU4KmTbhKFXJ/Ikcc3TL9hJhCZJcyQ0IQIXJsn4qEr4miRDorymvt
V7J1XSceK0YvCQm7JRm+aM+d9OKQgZ7RmLwoUcPyTPGjB9SmqY8JJLOwzTGQXaVIPbY6xYngQJAa
vxuOnO2/s98oUFx+qVGeJWWKq+7JO9M1pEjROOQBYrQXElAxjuV/Nl9tmlsBJFpqVb9KuRooV2ui
Y4RAOg/FyopOQ+kTF+TEh8nDyuMTZOY7571aUbDgBzwXHw4NMz2u2igzcGYhJXfhx11+uZWwHiU1
nuM+DwWMKolv7ck97LVZX69bGesur+p87Km2Wy0rnCPljHjG6ws1jRxqDjWc5a+icKS48SxrhM6R
Ere0UuXueVTbhxx2KYLHm5S7gRvujETAidqZOJ2IiAoqn51kP9/p6aHh2FqOj+eBFFiVHFm//9Uz
fW7kChOsjW8+Mk02jlQ/fSuAuSM1kLswZXC0Xi7Vq04i+/u8e/oqxhrhRoopmUDgLtDvGSJgguHh
T1MYkQIbWLVvATgAiwbQB6t/7WkNkYhcvdTWWRlYR+fBD7nW3GhQ4L41L8wo5W4svuLtbsz1eMLV
SVvpYOPVFfj5UAWIDaiXSHXhggZ4J7gvW18Uvg6/SzDX7yHlstIiKiaWfQhNJGWpgH2+/st1xfgh
qWu7roBe0vFXWaZh6j+knRbVs8i7xUOv3/DqcxBHDZay3TXfh2YUsb8mZozgxyewkchZIrJpijUa
PtI6pKyip8OHAOpaiYhw7DT0UvFAG7tOroz3z4y+z1Nx9ozTrzAeIzxReOpo9TFK284dCkJpBG+w
gYMrsE9wkehd3ayFTQ/zyj110xl88R0kqmBNXA2mSWmFMw1qeIP0CLZMrj3ZAv0uJJY8IRmXCC4U
HEHBTVCBPkGaUkLTjRHDpQsJcwNeSqISOcUuXVPOAvcI/M6uFePOgUqshMODIT3T7hma+Oc9S7HE
JDWcs0WG7SvGHyhbbqRIA4325pxdjXQmzFuJP6Ai1dqUodoEUV7qBzBpDCEuc6Jn2tcZC4yvZcRZ
pbA4rnzb5+UOKrBCjhoMyxtmQbQEigOaeITmdKkYltOx4o48zqHKbfIEVHe4pLch8b5mF5PktwAP
Rsll7BH+RTDgbG8i801pP2F7YxrAG87r7ULwx3z0uvavav/SwGOpsbKeyqijN8rRjmnQxsMAhsHD
YFrDEuAPgFjeZMXsVwEIvjJQoF8kbSoVAd/Wl286ScyGYbAfDHix6QJxDkAgM3CEOGJFpBuP2V4d
vgeGIbcG5f1vd3HN/h8vt2EYti75TyY3AJGx/+3c7+WDU94vgLFRsljAqcN7zlXtoL/HyATJj246
rXSiQXdvRw2K1v9E0sbQnXINw2yMgZ3MUQzsiDkBjWFGuqfnsxiIce/p95dJOxfoSGui95KlwQsa
ryFRLeBxIo9Ini4kVEKSluBAAf1/ch0oD4+ZShLVbJKXSPM7g7b3KfdOc3vuvhIshlydeFDO1RcG
LzUlV95uPKnMTa24fxA/HO18IpQP8M9HH+SQ/9WFLWEClOAeQZfgZ6BDeG8b/8aKZP+5fmEQ5aPh
2FWGVHs8dig4sM2SvcJLV9xfoDlPx4nckHB34dbGqSpE69Dg1y/OsMbmQaw/lpGtaAe8hA410kHa
TWu8zsmVK4iVNmsGsA5/H1x4hJZTot6SIFR/L0PgC2RrK1u2NvCFWyn6Y+rkYCIanE9XpNezeEZV
ugWTJzASC6sD4prjOCT/UvM2PcAP10HeClW3bd3hPqj+0KK5amVzm7SW7vNDnG+KIzMSFFWdnPG8
6YjQdehP1w2Yi7gVqx4KluJAPKXFPxmxIBoOpzm8I3C1fppuZJ9HUw+BmSMQNIwyUcGt2kxajg++
vWxDLo09H18ZCDxCc+IHnLVFKszsO+jocJIZiToK9Z7shpwUDVDpwdcaIitOKTqxt2jZapnqHJ4I
RWCToCJM4aT/H2PnteS4kW3RL2IEHGFe4QGS5VRdbV4QaiM4gvCG+Pq7Eqju0WgU0r2BmLhSlLqq
WcjMk+fsvTZEIaIE3TvQzFXUN0MtMFp1gfJA4O0ZIeAi+5XsMBGNc/wCy2PjbfG1+xfaL1yigglv
DNhNNcy3WghZKFB9C7G9Z9yH50F3jwxcEmYogvSsUOYQBIyHW/iucU/XlKZpcD4zlaW9UVrB3nvf
J5kkNVN0XUNmmV0tuhcJYc2VyHOfEGUKcAdFhehl34mISVBlEjwfrFkIY2F817BDMSkQPT3ewKbi
6viJAK9BkGlsY0zxXVrTMqCUtRQmTKZ7NItRtpWJEHvTHyYRuS5TG63KCYOyiKBTwoTy9NAy+yU2
Fa/Vld3AUZ8c96i5/MlMIldN/Mnz9icLhg3NcwdCEPRbLkuUBHyVAVdim5UmnCsMTrZvXG9ic74x
j4V27F/b0qomzuV/eIc31v2ftrZCN5SmTHmHEU0K6aSGhDRotpf52oW8z5NlTz7KeIO3WhYvNoo0
IUmrdfF+tz+F3LzlaNMGECuDEHJrpsPrntu88eQf7y897z0eHV59wllJ1eTd5yFbkxWwL4L77yyD
erXlKSAeSCfIahDrAdubnHtfK3iTTsON1YCQJZaGvkQjUYOb6q+6nmT2v1Zo/3LrrFaX+3xZdOxs
mBZIml9sTuQbSr6jWDULALF7wAks2oEYJgQYX9myXd8jJMKCXWUKAeSzmMh4ZT0lr2Rfic7gtopY
SFkuHtYSD/5LoR+obEE+EuGv5hOLiYsD0XMsqX1VSdt6EXy6bXlB8eLh7qCSDQQLl5j6WcQGMRTj
2dlucMR4SFNRfoNANrFtgwTi55pg/BPSF1TbbYNFRudDYqJ0E6i4+9O+2O7f89QzNoICiy5l8Aup
jUss5rLNXc3qw0vHAqTDjuuT28AMJ4nkKL+kl3T3qzTYE+vOtETNYKIDRJYTTfhtWdJvZCoGD4w8
OR5GYo0SsEQlxWYD0e0JezSXQnEXFC3HPhMrlmx1Fq1egbD3W/w4kteOnpZ7VOQsYOtHwxHbiVbE
rgSQtrkUJBuWc6EK7dtw0Ql5ghWrC64NSbVSOPzAogKnaHepYFTh2dc5Sx3iNI4V1jrRkxaMt5+L
nugJVqfQHWti6fPsy/TIgfGnbWBTb97KK4wDpkf7w4bwa4DE9Ej6kxOE/QFCF6Gih9MpH2zwBcJ1
veELrkRJUVLNTBVvsw1RgJyLweVhs6Hk52FjqD4+0xlhQ6CBwp5gUeJvz8Lwii0kcQc4x6vYH3jY
ngQMiyYYWzU/07ZX8ANhTeFnYscQ1pSXkXHg8pQRQvX8z8ef+jfgBAIwdCLHFIVOim7+pSpqtL6Z
55ySnxgMSOR028Ohj+H2VDYqp5QBBOTrrf7Hj81TMbxKPQiN9LHXcE+9gLAColhGryKFOTHotbC+
wlkFQ1wOfvGTPqwzi/RncI3XwKC/DGqzicoNtYkx1fdz2xz/49pb7VdzFkG8h/GhOgIAJLgXq8cz
pExmBUoZyNuIgPlAzVhAEB0L6tE5TOfwJQWxJ05DBbHI6tqtY00+do4jeVSKnz/TQEgmUlXtFePs
QYwQdJneJBU+hTyUoQ2ZQHVFgJiKfWb0CZghT0P5joLJysPzi7JlJYE5oK7SbNjxdReeMzelsN6s
4S+9UPLhkUiScMAwqgXfOi1SbwRQR5Ma1oeQ+/dp7U/opMYlVgl2K5nJt8GhYVDoJ7onbdE1ReI1
DQaK7FSV/o7F4zulmIpWIefDUmD/KK4X5nTyMWZOl309WoKxByR+euUawj8Z+FBsBvZM75nDM4TH
lrbUII7IxMOsWJAgw3SOrgEN0wl6bkdWLFijaJCito9kQI4AqdCtxpJFVyOqrPCeBPkcfHjgGkLY
HuY0riEkTYKo3/P2djg9zrSONOrUuW3OtFFxmE1CbQMfWrpKg3YHAJub4mtm2fObGuzug5awzROZ
JRJm8abBlFevlK1alGuCTtbyeYIjnO0WguiW9YE2Sce8W7DxCaMaoVUC9Gej/ZEAGbAkHXgjRMqc
wJaKdEkdbPRj7k73WGriuYmzu/D28qcjIUKOSIHAxkzOBfux5Oe66T6vS0BKBN8hq/0ZnSt8+toj
lZZp4kTYAC4bJGJJiMpod8IVQ+DiugvdZ4zF0i1ExIR1mD/7mUCh3CcUp/94ddgGEFOxDayso23p
M8lmuT+jg2zDZ7EVJM4b4vt31wFKWvd7ffr+fMhPOI8rjDhw49bPfGFZE5MWSQ/dv4VbIX/826Li
PzvDX+Yk0jFLumowxeyyBmFY2uwORPQOOv6wSC9w4sY694lUzCq5P9V/sFMkX0h6T7btArzotXOP
ssvoQ4o/XegdNCg4nKNl12UIST8DNN/TnRM5Vk1PeRcgEZEEMoXNBGoK+8m4BengjGNXWRXinkQ8
JntLCe1c9wGdQ3Lec20BncNz3qVEqISW3KtSm5jK2QbHu/chGWJMiS+tYvMhjQLS/vUYphTnpG9u
yH1LsiPjK3hbQp7HS7vYmIcJp2Ab0uaLWT7o5UP7IbfJTwHJs+1BAHsZVqof+SpG7Ih62Y7wmLEj
yRJEWoEnm8N23mCz2+6UbxtU9cFeEAy5FTV/Wdo9gQuTDwc3fc5L4tfE7oR2nEjd5sz+RJODLYo+
h0H5/ri3G/TZTlgWtk6mEjeHVpjx2bH21MOR90ZGge3n8CCBO9FVkoTlCXa68h1n1640GmE9Ihz0
iHNJiSo7H9jNcHTpN6efomLbuxbCNiDjfkAXAPBCRxBp61xi+9NYnJA2dbrYvfgPxAamA/ni0qkF
1DQZO5lBghKXXLh2AmKqSiI2ca092KuI6tnYUPoU66VLGcjYex7HTUPREqRmIGOeuIfFGi5xcEC4
Wrt6RHcFUYUApSJOwrV23JRJuziJL2B7w3u7vux5RtyCTabTFFyvCrauu2xLRjDqodJGe4wRqgT2
PRV0qkMjVOpEz5RmLD1T9kB6pmyDBHewEyb0T82oFDqgCPoTW2KNX9EZVseoT0j+s+Y0j2J7zCqx
QyrbJllco0YOpSF8kJGywbdbxAZJn4YB7a8kjz2ZlDyPYgtRwMyrbH5esWvmDihDHly987B5e9EO
LI78AT/UR3bRfSPVtr1UcLpoVLrGKNy+PGyreH5TEpVWmDPv+6uesGWhQBbP+7hn22n3mmpP9Kas
YsuFW3Nk1zULDC1id4QMmW7bb49em3Q2ErszRv21XyKpTcNhU4gyH6KJg8uL3KUSqhQIKNknqQGo
AvLgj3s9g0T0BMZDzHrPDF8dxD4ng8sVaMkmXtJ4SmO+E1sxGz07JoaxxBGuMVUoxHnQdu5CITRB
/Lda/wcEXe51pg+nkW8JqpEtOiH3zXJDeqxg8mCdjmpkVmKPtkbByMxBTzeCDNW4z7phY3rWCd5z
sh/UZTxsy79KMzZnakWqs70043+5QnLCmE53sE2HOo9/xT+jz3VH/EA3X5e86fOI/zauEQerTGMj
9bv1utwctml1jNipa8NenrRVhBFO8r9kmsnG/9wD4S8y0TZNBW2SYW1G/D/dA+/TdL9pOufpbt2i
wYV1q61+NF147YTeszCjUUhE0bQvm6b94prPVMvQpX/9mxPoKybebSdwfPTHZDHkzpaT9UgTt31j
dt1xRyyFzfeO8O1cNae+OZFLNeNmmcifQB0HWl5YvKoNrq4eaId6NW2oxu820HmLNuFEK1cyz9X8
nmZJvo/5mTaqnvwxL3FJhxG7IMe8vWeV0alF4pijhqUqhWEDFtcGx5xuekCML7r87oyBJPIDDThw
x5pG443MOiHLxmYrAS5ihOLu/iRUhDxICEkW3i01u/Q6g0aF/moQ/VaarYvH/3U3upOBwsPw/RZY
t6DYphcDmarWzy7Y3QonlDAr/Moo4TwRAWbG1r3gmkNIVVKLkKr714LeKsKe2ChOMrjyJX4Oy1bY
fmgkJI2HS4XdvIWOIlR+6wZTI62B6cDG5mX1FBub95/vAYDS/nrai1dHO1qqpimqftT+MjQ1l/uh
alTG+TvEY0+jGty5CswilLvwl8NPh3zZRxMNXI8wVl0VNQEsNKQTvRophHQQ+cdVthBVwg5dI8Y8
uciIXmo7ZUy0Pk7SE4ph5MLQzqCbHrx5FaQPfZMHE0MPpWbtXbVgZc5By7i7pzKGkBHleYy6zbwH
/cV/LWlvG45WupDP8VWAzLNEKgn+mqEDyRaMW28tS242odeRoYY0B+gMUIAbN9EOaBcSiHKnkD3e
MHiHvGHYDeTpfRYwOXDYmY7xhjEaY0DHGA6NPuHVafY7qcO8qpy7nLjHkYY1XUGfT8prU+F84Pi0
lI0+ypib+0PpDyJratjczzWfhPyMPRhvMI4ccn/1b8AJ+80NrNYnJpOHyzG71Og6DEGxlsXZEpLp
VPMRezGYXQWlDzcEUNaLaJVJ293aBAsI89UvaZwBF1R8QGO19Q4FHGc4jDVw+DDsqsTvFS7sPk9j
enBwYUdnpreB/djWU5wS9EzoU+TfwIwepdMy/z8wo/87p+eVQxtj6bKp8EL+tWt1k27d0ms0zJIN
5SAbwtH6C+VAy+qyW01xm5IFguEUYw6kBSUhwMmHVr/P2xm5mx3YuQvz9PkPNRFEPahgbfOwHGIQ
MyNhRj1vjoOkxrzb+4gcCU3xRFAvsyuJkQsZjvQsezIK/YJ2JLC53pe2R+F/V6d8aeh2MPOE8Yqo
mXkk+I3WoRG2Kq4MYR2d4uL2i2iE4Ty9bU/FjYhQke0pPmuLe6xoFEXzNaI6vb8x8lJ5oNJZ0W2I
SkBGcqgOYVmFxRzMSLYi8+04CaD+2MEqE0z9Gskp1IbDO1zf4hI1uen2NNi2DlsCAA6MA5Q2D1tP
duDK7uGiHMn5+orMnadmfD4Lk4/w+eCHIgXcaWdBN6s2wBlNaBppXFZlGEnkTJI2OYmoyXkKjzfQ
+9jdKBOloyAb6NJpzk/flkrI57gdI2DH9w+8/sNuT9sl3pjUbETt0m9ULn8cuAdWIqmHcdvA2Avr
KAtjU9qUSBs1wD9CsSO8pG9r/HFYo3sSt4RTETO4weVpcpGmi0tGqHqqkdDpoB3RGxA3bauzK6N0
HANG0NPPTRv3zE3Eyx9Yv5x5BxRdTCc9WJ/47IdVJA5O5Bqs3ro98HtVp1gFuEnPbfmtfcUkmVIk
516Cc1IVTxE+zNiBvCK1VciSNhnbu/9eT2xHqpyZxr/frDaKcY02aMaVg74XJb5/TEUky6x6MpKl
1jdSBw593djpze8kr2fwBVbVO36QMC1wainODRI1TTVEkjw1iBezcVtJPCrBG5JbARA7gFnweO4t
5zFZIuLp+E2bdvUbQKsbrwCJQvy7jWy1hyKmN/tOv8ZON9wggzuOHabbnDyM75B7L4VAD6Iy5wiC
y078C1RPqbLlz2jguLTio3lvoP1srecfi9kZcM2D5sJA8O/SPWjSf3NI/XnH+GuC2+2gTMXIkAP3
OzxBKRfAF6CJ5UZkYZPYU7jYHtgVSN76xOjzIkliPxibB7foo1mK2AfEJgDu9wWNDDI6n5qMjJ27
P3uI776gmWWYzT6QHNFvkKMmEIIrYh70k6v/BRiUmzLgNcXC52HV/1rvzPc4vnQ50qj/1YDx9dcL
PtIcryiBUGPMUq+uUV6FLdq6aF/Zq+JUhljQrGaW8r6O8YuyfFm7uztlX7DriXXKIqXPxPKk1cTC
ZFVylLEgWY1ARliGrMEbU0rBrsBegbHCnhDE0zpzWXpJ55UY95E2aWKt7dI4AlwfM+y+fClhFjHr
jdNOt73guEU5eHwVHjsEdLIMY96lGrqPATGe8i3wnAlOF6pvXEcgbH8uIwDYzucjObBm2NkPMue6
QsAnslnXcyC3paBOBK2CICw4Fd5hC50gBWwS0eCsExYJK4TcohaNKk62Dwu3fvD/KSAGQFj72gAv
CFue1cA64Clx9aCQpdATrz7Pr1eeBNBDhKuBd1z7WVrxXu9UTfkzNf6AwYVWCsoLgLVbf+efqyvt
7wpzYsKto3UUo2fCwnmx/1SYZ1lu4f2yaHBheiFEBMVg6tUIyNDRbx5RlA8gijeqIJPnvEfb6dfI
h3kvOeCRZ9ENgQ0EFYhMYVAKMyi51Sf9XeSz3A9ed/RgIW9jSd5JAAicRLyWDCU5gJBqjZaDYLsC
HPXQfIYssIDUeMTzije1ZWpgCo3GfdNoaGX45RNF/sLWuglULxessEvvSTH2Mm4K/HzYF9CXq1cy
uMmk9i+nYwLzHgJshJB9Jtf8N7QfpX4iu1yJZ/2k6KdP+QPpctylr3F7jcdrXFjR2kepHB3NUMVM
IwiFUGcFwuHXaGmfKNVkg7SPl+KJQ4xQRjPKrEiTCLAECMLRGSrX8Mvli9I8zddYusYNHnw5utR2
xs38GitEqeG/iKw+MsxwQKamBppj+F+OPhsBpzYW0xspwhhYxSnLcsxQb27LEeaiwiTiIJJrbo+N
ZR9LH2mLqQFTqe179Z7PIXMXQQfOuroLpp0Jw7+P7nQLSvE3VGhpwcbcBAH+hV8OlYLKDuQdMu++
uAcUHD3cVBGfIxH08koy9Ffc9LEJjVMOmZM9Pu7CXn19HSEFPROmWnTeQfES/WNzuxSQgEv0X4/k
/G72Ncy7qG/pISGIRw/HtIu6FF8HqtuRuG40BLVQ3VaFawL3GgURCKM5BTCB0RTA62Yhm6SAahXJ
GtXqLla78xFiUZAiz4YwsA16GSyxGayUS8iduRcd/cPRH36vX2koRzUMkI0v6iCDX50UuRnu+gF+
iycha/lU0Nnp7fZVz7zY7ptHzpP7qU1Ptwrxm0ifURLiYYSogJ3aELKC3z7UratsgdGH2TP4a1pU
Mz6B0bn8QjtrIPeiIwk90uwjdQQUWxk5itDaM/XaXWAamfetgqnUHRna4/jyVrSy4QH/MGWCEjjn
AoujfkrVs5VemomqccX8fCNFA6zb5SihnoW6zfx+8VEcY61Ti/C4XsxexMHedPgUZ9MeFGTuZ2M4
k8tmE9zl80ENAJ91m/9ay68MtB4P66MzU18ocTmSIx8fEUE5+6xtF/Y3g5ivMRdnsoasDfiY5JJc
k6ribw4gXG58A4ww/XSBkECms4vXiK3JM/vwjMMGJ4HUhwqWgmu4/8mJrTLH22buS+o7FQ7UMU4Q
xQoo8noNDQZ9vx9Wh82WWmUAUyrmUARW5IQuEx0r0uJMA46ASCC8cyKGCsxj2p7MVxnPM48juHMf
xq3btJxmCqMx3PU57lupo5EZ/Wv2xN/Ai1UFeCuwB800NMnccj3/tLvm9WToMB8oC7bBvdUJ/S6D
fuIbcGy8nS7J5Jq6e2o9utgDSn7N75mPm8HyrSDk8SAcNelNCHIl3hiZLPqA6GozrMqoM8PJDEHn
aNLl8okyga2PvsTGiSigOaLL4pXOnephF4RgqkG5/4mrCRYd/DmYcwiZspEPleDto3YVOJhjEicb
A2BYTnvC96270E6p6agYoplyIWMhZsMi23ti7yCIAuBeMEhCTrsk/vv0jKA6dh16uJE+Rwol/EZs
XZrYpHniHk1fxcSHanDy+9o3Mn9klbMruOhab6P/AuxkzE931ca9ifv+JQA+bGDkRDRkeMfau1ou
ed8Jt3kIntj3Z6cE+FQIFQn8MgLL6qvjiREXHni8rOhjj73N0HvG8c68e+d502850jAX2VS9GdBm
HYpoKUR3ldZqJ4ldYnZ5S5k885YybmagdIN4VweYMafez6nVOQYPXvPgqWgNWX0cjKtPprzRk3Mq
MuUxJ18U9aygYnpIAKn3WFDOFsHPhFfLoFpD5Wbf4HqpZNsG1zVoBBOItRPGHfCrNo5rQmtzvMQL
6fGhA9VC1eyWIUEjvC+7p2wXueEpS32h9pAFm0Xa2CxEryToUFGefMdaZoyROoZ9E/xzBSFvzsL/
knhQNJBMq0go21XpaP1lTpsoWdmo0j3foEMYeLjyVgHuu4Am3Q3oEjEFZVwp8e0QD+DFDjEVUOYt
m1aJU5V7KqcqtSrXU+3wW2+Kg2egK00oVi5OPyCaXDNTMqy32MKWUGTLKy3+nsKYRV9FNWJC2ahH
0WULkiqXyc3vIUap/so4xPTWLYhwVE4MVitTqLSxZaVcTRrUQqDy3gPa+N73d+k1wgkC9ZBM3Ax7
sDE3G5YYEQhCxMa2UQbBtlE60Zr3YMnPrEs4yzTsvWqBNEHc3+kARYNuJIPK5jSobGd58u4iHAbu
9aJmHDsRvEJ82uLlqhfSlPfMDYpGdTkTutyEWh0d54hZJblPooNOLy4hEsYDC0MpnggJAs8+mGSb
42GbI+AawQGioF8KANwRWUA5CU0gI4b86Ayf52eg0pj9G+Hv/4T3SXkha+tXFtS/Bs6rsigm//Kq
YG866rohHVULDM5/F5uapZXNNICzkRm2LAK/c9eoqcUwX0ba6h0Y2fWeGC/SLzfmAMQWxvPsdeZG
XkL0oV9msz+iY0FqUgWUctkYfHKLgwhiIYJlpwfwxhFGPw3xyrq7JHD65EuHG4k0Uu2MY0BqTkiU
FVIaKSNEMLz/xeTadHd9rsLidbveRBWaOcqK2D6ssojg66mNec/296jwj8Vjslnvi1FEoWTfegF3
5ZIEVkeCZboxojDy40N6Ben6au/74FGLyizmN+FHrymvL2i32tdqn7BW7rJAkSc//ZGotjKDSbXL
S1RqNpRDhv/yTxUvsShkIFAZwQsE/XEIVnLwJL9fqP/gFkRGEbdIJIqzF0D9Q5pvp0ZEhJX6orFt
0Qp8WSr7BxZDDLQv/GFl7T+94PzvqbJ4b7DREK8wC4nQy3X0bVIYaCQyt2NoRyMRsQFqzuburuqF
2Rhq4XbTGATnGq7w4ZxJF7l+KNA1dL509x8q1nx9guhDQtbnlkFVuBI6wXYqaDJiLSDXoZawKDwt
IQyuUjfnEjK5yD4yFrqLLEctAwX3ZYdvJGiy8Irijm617XKNQqtJm/BqemPu0yPUZGH4AVvkW6rd
ynaMTFuAgZqVGVsQh/gBQA97y+xBIh4V7zdeGD+Z/EkRSSV7Rgm8d3B8KmqtjXKFQAbK1T4TRxHD
leyEMnnWInpZJYf5e6Y8663c1htlhXsg3AJn73ImL24tbCYsXUqQHTBwUrA8haRClIz2xK9u/pfN
+O8KDhWIvKaa+hHOFIEJ/73CZCNJpqTlRotKiEQDMKo4v/EVIanzQai6b4SOnGrvGcoU07OgOwRv
SUUGSFDSS8cqzseaIsu0KbKv5JT5LDT08lpFIKrQy6OtOeAUjdo3qEPGEGsK0I+YPGPWG/c5myDx
G3yls6Gc9fSSZpesu/TZBegqE55UULJl652STTcxJSoG1XlqX1u33RK+gSNjY8UkeD2RubnnuWqj
4Mn1GysbpFyFm9xTa4hgYbXNrOFGIDuGGEGY0IGELyGV422WLXdByJS78B8g4xgfEj36+AQRiLkr
8+XgJQ9KVlkkNTYa1P4QmBzBBZh80nPiRY5ts8NJ7MrbUCfDHMdkWBRZfnv3P0fSd6qKHRsRkObt
8W3RtIhvu013+LYAeVCUA8unmD61TOwgi20UrMUgl8q1uDChToDQyc/GPwJW2Rr59Dr2Xr4TdAVk
tkg9nO8HH8dLViIA8nWQ7KFCigvqBIw0gtp5adA+y5eSpBEGUBcLjO16MioK96i4E/caYTQhpMry
2sLnVkJmD8EhpPX06Ny6AE96Y5JXdq7v5xzPMrNgp/9IG8Kkt5b5FUpej3HiDZeyxVXwdLBeVtXO
qhckJ29iQdBsKxCVBQw/ofmallfAvcCn/JvEUQOyHNjpHOcqGb5PQLz5kn8uQI6m9L8TIl56TdMt
9POKUIv990uvNl23WjfaoLPwOMJZuIcqm40FQoaZiCGYBzQKqvTyydJDSpK5jG9DfMnWh3J91BFK
vDPfs8ErV+9KHsHgjTdvGDwjw59HAoK76+QpS7iUE7AImJ0mGne/Yzg00bGNUz7ilCioIBlFdlYO
IrgMkuKpUsQWv0fLI+1ct0T5G67y3xru5hC4NlV/d/VrG2nQAyOoccX389j+rh740LCjxVPldL3d
XSNtu3bSsoKkwLu5WYdy43I8gg18pIla0WsL2BLJDmRLRL5+MOgu88MKD6TIWEeJsYgpOOdreDhj
7mE+nKFE4x50hjKNtvDNJUiNw9lQPeo42Hikna0wT+RY3SS5UCKhKiuDkOFa9ic+xb2w6+vTXJ8U
yG1s+FzcAsMKLkhopWBiwIuZDGWYcu7aywo4N7lw6SGFVWZAFVjcaG5CPFPhFdd9xaGzwnxi7w2p
BO0R3IssmvaX028Wfvz7MCUQ/8CUIHdCAomDVpG5JxpQyIbhOAt0HVsDTK3a2Y9OaJOEisEb3uOD
GKyVBGoHq+ErAMw0Li9u7kyOehk6bLNCBJLhiKwCsuydBBK1IoJ2Tb20aVoC0sXthhPHmzfOvkHg
EtPsjYqMpZaqdXaJQgbPk1605OLhrwzpUKDdmAn8QcJ2jReyuaRo9ZTDxcKzYN9hArVxNp5y9QQy
OoutJn5tkcYLRvT1kVFLgbNvu13hNuyDiXcW7oDGvhdNddTVIiX7FSKYd6fjQLMnXoy4M2IwR3jz
g5LXiM5TxUsqaPVf4bIjqMWpX4uJ+B78MSOAAUlImEPhF9ENL1Ry6VgfyQPtaZka5WQy//PetHuo
BIy9AIzvHW2mXXtHe2VU5af0CszoosX06BoraCJ34XMIiLjbNZgkTfFmSJg4a3pyDpbNkaHT6zo5
j5pT1R512KTi23Yf/ZSty5v6oKcjhutKdVuPPlcWkc+jPr5xVrUyFtFY789kvrbYC92QLTR4b6du
Xh8m1fs+RvIPeoxdMEGJewIsRqzRXfbCkKgjgF9AZWqUmFuSbIriyfCejSnM63C2n3c5CXo75o7h
d/i0O9cc3OozMcYiGHXP0qRwZjHtnF1VcRp6dX3wNkrBBbdDqOohagYs47P7CRMyXQxc0gTbIk+7
e0QVLdzez+unLLBeMdsZo8iWre+CBNB8m1BVL+JWJQ+BauD0dkmt4Fl7jyyI+H47pb/T04TielAE
xRUVBFEr5UY6Ryw0CcXrhXef8kmw2mktHn1fqF9LsKMbD/awPECmQT4oYfjBOIHboTr1/RlUTAHg
8wF5LUQdaOMuzWBwXliFKQX0VSjkLCOsYEH0YUNfAgoEO4y40R1/iu/xF7GaafNqMFKQaG50LG0V
pluQWPMiYFiWESs6E0RykDwr949A/xdbpboCioWPC/UGIhh0QZt4FuVyHc+TSNKUK5AhuNdCArlb
qA/e1wZgr05cQ9y355H52uWgX7BKkWY++2zMIqv+uUbXdTGlCz1s/W43At59MbioYQqAEEOHO6Vd
6FmcBrjaQaL19rF3dYtqUpQpj48LPdArdwxwiGLwOZHsgMxpG5LQlaX4b+m76EQ3AJujMCWTq/EZ
zs5ksuJ59gfz2Zery6RfxvKhLh/S8kE+XgbgFMuZU5neKIcw0nFSdDlakV5vorFBf12Rv9CI12hu
+7BVrULcP3U705wvCoeNCKwYCxFYAURTzIy4A4aEA2HMJjS0dfAoQl+FInAX/eDk7uUrd0hx3tWr
1w3/Oe/o/9I/HcKOfXzC1errcFUhkHMxvQZj8PXX/18iVnTWY2Ti2lvjO3zu4cQlu1VOJURuH+AC
bV6VcBI6veBIGTD3VViejEmMjBsfNssksPrA9Y99oC/kRglL5dVlg+saEsnZyaM+jeaZjrW3flyI
uoIwJ7wU+hQp2/BXvYXIJZAnl1BNPfUBl9P2wvC9ud/zwvC9GcvNHHPUNZN3p6C33tlhfLa79Lgz
/P02kxgB9Rg5WFeYZGgJYaTBUsOBcTe8/ZK0l5Wod/TctRl4iZcTAxzfi4degjB0rzjhSCI76iFd
NRE5+rOrBp8uG2cbJ0udXUaEFEKotLfhs0QkzEJYpi0w+BlmbskzU5KF3K4jRNfPW18uncNXvQyM
LpDob5Yn7c6sUcg6QdAUZCdxc/FSL8rxW9uvDWGLFslxwI+dBIYynKyt78Yd8yVCNqqJd497CCUR
43tc32is1yhZo4Ff1RZN3XNSicxRuHlq8wjnidS/3hSEHd5+C5IMejaQfn4N1asM8hXndHDPyDQM
5/I0DIKLXCunHeg0FydEmeryTUKmOTzYUXcUqQZca6G99Ux0YfNustAJrX307YVMXH5ZQ4PMHPMg
DjDq6N0qRkOQyyl1PLYV4/Z2zZxiPmBQe/NL1Yc+O/6VQb27FV8jNhXMuX7e+Evuk/GahihWiVUo
oG7y+bysiPawMY9+SUx6KG19Q0z1GeNSzSyeZiMgRKf/pNdODpqQuC2t8hiwHIEaY0S+C+Y3C4rW
K6FBmJJ+FZApuhZ/Aq1Mg451lnsDI/u7qzDd6QSZiB0EVBY0IhQTHUKJg0uWFtcB9SQRptycZ/Ns
P5ZbFFeKUo3iDknRmQ1knC9Co1Y+GMeLfL1IxL2/ZwlzGxFKVMB5eMwGkSV8P+g2dypeV/qGdRj1
+N2p9WCfOXOQoLrweXtxBY69/alCWXL0294fe//KvLny0ZrIYoynl9HBpOurBxnDIRfQOWFJ/L0B
nV8+7V6MXVk9z4JePBvu3cCXIRUXslh6KcigQTOGcwA9si8RS0mfhlhKeYiPJKEPdAb5+Cx79duN
EcUMb0baElMjAqIRzIhNXZ0O7+aNA1dE8jtwcYQ+iqJZBKkT1Yeem18N6GR+NXjByTbBCUuObjPZ
7HV0xX1IVFvZmYCmOjP18nNwBlSXqnNyjyrn9jt4g4JjH4gywOeY3vU9GHGnu08mZP0o148X9AbE
w4HP8lYGp6iBelHU80XwdtRvZLGR7JLTTpaiXhJD/plrZKiC/bNEkdzBTt1mpu3gH7DsvN+J18Rn
1ocBt1f9/gsTNURkDfYpS/Qzp457eNAgj/B/sW3Ygjgf2YKEhUyDKWUz2glYZObmAEcSNkO5pjOM
EIwipaCrg2PXwYBJ63ym0+7zvu4DTi48rSkscxNYhI2IiepNBjp0c6FpUYQzJtIJo/HSxassT8wh
ESz6JjR7C4JucP3toEV0uggmFH50/neKtCnCuVnixRdmNTydvyLZWNT4wCq7IzySSPhDcOMSK7tP
6L9p8x9U3xBxg0Bs+wQHjVj61OTwJWnxk2Rcx3mCfAyw6u4CvXILDdD2rI3zdMO9JfvTCa+dwkVI
yOriSY2wtWUkkIllXnKY0Dw70egdkVybzZc9LJR7+oFpg2O6i+BOzhAvwXjQMMYdcXdxm7aw0tjY
/ergnw+OwvFFpTa4omFMpEOgoFLnXhgsL+CwuSVAvSQd+Gqvz/u1wszPNaQK0/mI4pP7BNQL6wtk
Cy75mFU5e7JSdCCAZuw9AVz39ASgCkkYpVEgjcj0grP+xF+PSFSGJ0SiZmTDM0xFBIQIcxI4yzF1
ueY0AnZZfBzHkJ948/evz/233mUX214ZbLlIqTblITiC5utQxzRFViKVoTTPNshh5buWPd2fNDO1
XwYip75DCrh/zzQfzEjShrmKOcXpvPUByTzIaLs5xpoE4YUEZzrn/DEtDU1VdM6fWjyLNNN8+bnx
nBd+xRLxlp2HfXCVgv4bVNCpP1v12xPATvrtlgecQH+lI3kfia+0+/G1C1+K/gTDIHrhOs1Zxq+W
45mWDwfF3sMsPnbh02JPusCbUiMeqmiyGSvz2wHoDNL0abK77Ys5y1HisjvuLSIaMxnwSTv7yM/P
T4aNKnjiF54PoOlIObE5dFCL8eYN9o9MFQaq+2f+VCioQt1/c+7f0VPyqaSmsAloglRif+Ov3pc+
FneA+CVdMRfZJtMN+1YTXshP1iFHoq2wiWDMzB6gdCN/+tZSZycemFKorUdFJNyKdGuCQ0QSD6Oy
0Qh6HVRL1MkxgBd4cGlxtmvudos3OWc4MHUf89XkIVDOzN/I7Dk+5yLJZ7+tkvGJmB7qlG9ubk2G
0vg0Se+xFR0IDBPy2JDj5mrrnaBLedy6+dUBI0N8zajLudO+2GhUCEQBynUHEXy7sGFzk16KOLHi
gV/lejkzFhHCnautBrsfe3RnLo89nTK8EiL8miiAroXDKJAYI+kQpD1sC7TLfF4R6/fdGV59kh7B
b0uPeEzhX50boqz2sTrUwiEAXWPbMq0AoPPM7VhxhDf8frvaqKit5/ZF+93AUp6y8D0SLrnl9o46
+/k1qNZg0INbE3KLWDS6BhHFhn5J58uvY7XaInt0RpKFjTiBXzk7wch4UQ3ucHboGBKxO1Pznm0b
YTiuOjoLlA7mDY+Vy/uCuTb4YY4X6XbWv0PP1b7PBEFAoqLdzklP5tLiL/xl4FDy4f8hPqe3CmWG
x1ih8EfqGhhna+BLpC4wuwBhyeweTCLKMHSiiERRiHJY79pQZGEQO6c0uCOESgOhGfVAmhzK83In
vuTkXqqDxwFrBnPlcsRy519OrXHa+7PHkd5YdLOE2vOC9fEncA2DZG8vqlvr7q3zUM0vhT+h7qX2
w7no5dcHhB7D8ZGoeCBrAnuCRU9c28wNDaFpLuATTqYIqWnOtdzjPBoncR5RqXDb6Qemq+Jz3XdY
tPHBi0ruHbC+DVJcOhHiaDsi8/PWxJwnEu414p6IyjgIJBLFP/8xdTlrGVW9pkdZ4kmLnwL2hErJ
XNLJHTIkbEhoWCIymmA0Kj37B8chuzffns2B3Y6IPFRpOHSM0sbcvGujn9i74fJvkQYjwSE6BNfz
Nb3YP4yOXIFIUj6ykQBuYWDNEJqHMfPSvSwoAXFd0A3aMuUBsYFahBBPP+h8ffvGj0eTCfQSN7na
CHtDUJEYQN+E8SdrmKEKtrwX4GsPsuqPb9S6XHPIbMAJRXgp44jUfj9zZifBpIOmG2sDGip83QiG
GG/rLrmmrP2OdwDvfYddWWjrBjlAShiClyvqBxaLsqWhsFSOlYjo2EFyk6dQvdzJqvCZdy8euVhi
K9t5djA6gMjvnbCx99T7Y0l7S3wgTsHVaxsllY59n2OSumjOz3QeqTpQbVZiDTEIMzxt9BSxzaKp
FWcA3IaVXtyBou49gpWDb/+BNMpMQoS3CNaCl//m6Z/QyVx/ZoaQVFn2CPnc+snM7QSYNlWSz98Y
zS56XBSCKwpB9BNO0orMrr67yITR5g7TeqLH+UUfsJ4yQUM9c2NYxmnEb6CIujLWkviMaew9IZFP
kIfTmITElA5HDTQ/pgXI0uXzzA2anQxfL+DzwOkv9QMMKg8U1q+P1eCesPH58HGgN8o1h8xNYsIX
qq/BQ4+4i3llBNt0EtE8WWTnOugKs7sQ3CIthAuJAlHhZi2a+dUM8ov0qABF00CqUUmUeKg6ZHbC
sLgNeIj8/juIzf8j7Mx23EayLfpDJYDizFfOgyhlpqe0XwSX7eQoiaTE8evvCtJ213UDXQBR3V3V
ZaelCMaJc/ZeG7VOablDjWDnxrzZIqxXoJj11e0+5SEoFEbMl/R2SXdDqhG0Uz71ku2OSX8LlSxc
wG0UgjioJTkEBpa+PUt+g8qIdhy6pgyMwErqomJBsUlTonJy0/7d+zb5tg1v2otbHYcvYQA3CE2C
UACYgBIUMAGveQ7YGYKfjg+Pk0b1pUdweNgvcBC4f8vtFzTeSMS0o2UIA99198p8noqwbN7tPkr1
ZxY/597TNvzZTnZGNAx/ONn5jvT2VUKhRgG1ns8QjthcRZvezxh94BMF91VIajDmsgK9D2o5yCA+
sRZDYlCZ3SNCQgmKBKm4CgnSPpXvgTKFXY5bAtSRRYONt4cz7nwUJdy3KNuA92XisGMB84BMIuIa
kQYTKfEsqL0YbolABWAFYSeFTEjHw4CSlL6MPxIg9kHTgrt52NVpMx/m28E6J5gdSVCCszO0QUfG
nSnslBPtFqbaBzB7B1jvZPphphxAx04Beu5flT7vp+2T5iXBRzWNXzA2LmXIsXPpIi/YNt8GTdHt
pgoflQDBIlHzPBQPvMAOB3iX53tMOnj9kfQ4bAoGF1wXFVl2F+bsuor6Own3IR/b2R6Bb12QG/mZ
zquGoYR3V1ySh2RBQjtDUa+DEhCN9pVPEKNgl78jL8HNibTYh3sCtWvClIWRZCOH5wzkZ2xMCHuS
ajia5anUjj25DaQkfTg/jq2WZnXKZb5IFDiul4j5ZoJzkh/cR1Wr9j5FAV1Dju5Df3jkqakcjp8b
1MLfMj4HoGKVXXFHZUEbguj5CY70QfxDshPtC0lm16SmNAeuIhaNcTta1lG/nSQOXyFoEzy5OoTY
PpGynQeT7h+Pew/LbZMUZ5hBUU5Lj75HneqfOUtDQnDFkQgJYON4DDdxNeJm9utUIqVx86qaMEpu
nlAvBfygNRQNneNCsOjBIUHgG4XLbJsbkqe+JVlhFlPiqbY9eFiCiX2r/VagPS8326Mwk74VCCYp
m7ol3KWXR1wSBUhiC1SvXTzcONboyopG2R4RVc+BJ97VSDAtLn6UrRjZKJ9n+VODMIAly5nPqutJ
FqNECPmsYOcDBPm9oGQL5FxcTUl9S4qKRGMb9g54D9g7EO87xAByUHO9p9MPhPqQ5YT1iEXgfEAW
IMukQwteWPaKshqEKCYDaB3YC4qdUMTcwad55TNyTKo/fl/E24IZ3GuRksfvYh1PjLD58wIl9138
CkxW1n/dWK0JmFlXbXYzejfZu8geRgSGaJns1cG782pAGO1P5nxcLCYipxYqqnu+CaGkdj7W7dHh
1rpKxMiuR16SJaCn+LYzwnlxDk1hpmO6k3Qh6AnJs0fprnjN80UTPyPgfQayLGf4+CIu0CE4/STu
CBxexuok4ZSAbJML5BoWwDZfc7NycQZ6Hu+qu0UzRihE8zvFJ14T8TFK6NAcyIXFyiwEWNgTr46+
CsIJ4y07x+QyihMEtaYl+xI9BbKfwPsLUQUp45v3ahsioihjiOhcCEkZLZ/f9xcBBQjKvAqPsOci
hGD0qKX3On0YApNVPWx8GMOqNwKDjwwiuZl+juCFT2KdOla2U6q2SxYBYiw6/XRt+RIQbqHO+LTD
RY40i+hgO0QD5m4wlb3qhs/gm3UluqB3U0LlSWns7xgD4wECSem4z+DcgBfW1JwPFyoB9340GIOA
HDLAo8HIsOCFOBUcnR58JUheY2ZPgpMkgHNvCNI/zPjLxI8CyDSQiOAeo+7DMFO4BdR56KzJxEwU
4t6YliMkT/seZLcguX/nN6DZTRi3ak+r/RjvMSMjLMBYjnswaJJXOiM7enasEE9bwqjjfUPfk8IR
tuIV7gIWylXtn4QVnU9K4xUx5ibQXdr3uBZIe+AAIudhy9SRbfmMJFIokG+gy4v4bMTqI9HkJHyH
5qUkTdrX1XCfRcywq+NDO2IJ7jiygzNvoRw5gVvn8Uy+wxsG0G4MZ8anZJamd/EXJ7TKp3IOQgHf
BRKyOq5hRuC1vigimx40pPX+eRuB3TCw8jqAnL3yLUjLMi0RWExasQr8iUgzGymJSkGm+jvECP0/
lP0OuNgNFEtXDmuLlQmENLG8esq+RJENfMeBn6E6HK+QBYf/FEPnhve5MFnseYC4evPqTqJMAjU8
kTORR5ImlJTw3hrnAmJjPGjclUhxB2KEsZOmMddRdyzcuXA7JMVEta9kQgR/las3q5FJcpc1E483
DfaNJvjKMXYe7PuTSh+FqCTbmd8fiTsdHn7PfDfSQVSPgXr2aQuy3SYGlx6e2/wfWqbymYqLDx01
UzOG4y3kI7+J0DVmjwDpxX36oon7NK6wZvFGzUNQagUkEWxsMjTYaAip6mCTUR2im+pIadDccecK
EfboWaijWu9DR0+jFoIqSIt3VGlkLY9eyFxVxCHA8qWcyYHYixeGhJ0o8/eCcCrwpoo78SYlsqXz
eF3Ultf0X6x8VSSqKLCiEXEvoxg1Yv28zfZs79BRnpr+pKnHqjw9s2c6kWvJPzbIVFOj8gP6LNZP
S+eE0c01DN1RCRdCV6u/m5vQmnx/HhAiwEyo05wsVy3OlGjfP7OYoOyRa4GgaUsi0lqul2jvXeLR
gKfsY4LLyNCe9UTVk27NF81nIkYF2uNycRfcX+pPptFvtpIEEOvTlqj0QHKWeR12a0pzstJhe0Oa
w/2CU9fOqEZ8hEaoooQTzZpY98GIGY3e4t4XBuiHrc4/Q0TQVYJpx6ljFd7N+85mgCtAqhL0eCKm
9XAs43JM9N0ByYxCSQ6fSREzXg3bhOINPoKL8DlhAgCL5xaeX4C4qo+jhqXROHx/pgLPCAo1vGbw
SDXs1oEzYREK90XUqk6WO4g5r7XT0/2jn4lBDylQiNasCwl9Q4arfJOZ2T5vQ0ByPghbwKiD6IWZ
BaIXiIsvHycg5GPyajoXNfhYphk9ZFWwZsAZmKhDhSFpY0Dxm5Z0xFBUPZyOJNsxBNFgGIc9J8BN
HAJnLQanPyDU3gWKTXyemjYsRJIEneyNYCxI+vfZhWqiiXhzhGd7YlwxMusurXRBvfQ+8n9dwITG
5qqTR85zJo0qwHGbU3/i7+kYovhEUHADJcQPE5hIfT/XSESRvumGo3ApobXWunuiTxjJ7V0a965x
4k90gAk7OwhIezwWe8G6FhxYNhjbrAp9GFeUr96blgkKBAiIBd4EnKxjnwxfLfAvcmDJAXYx8Dn2
TL1Pn8wx8P4SNPrpgdeT0KurcGxgvJgwXByLXdru0sc+nTs0H4SknUlc34eT6bZPFT5LRJy64JXt
xSWN9wYbb3tv/NZAajMBh7n9ztncZ0NakielRc7tNGeH3DosY7rnNV8dx/64K49aeeRrxwPgO+6d
5ASasaUgfqE6YEK5uG+oJnPTY1fKe6ES4pCEAbywqvjDJJIm+D1gLcd1efbELws6+YzsllJZVHMi
NHBv2T+1tg+kHLZyQoivkGDo9RcBLb1AScLExfJjUL2EhhEWK0cHiI6fMjVCBd5E6sumSwYozP7h
hESWLKtJ10bID1IX+fQsLHKhOIJFycGzlRxUBfxJqArQXmor7WzjnLFIdSLvwJeQ3vcEkePCWdvw
f/u7MH1jpWGQAnqnfcEEA77o5I/OM/cD5emN1DlcptwYEI6IGwP5y4YH4oCmjsO8doWIcJzziwBN
uMaVTKZiZFmxiQ0Dd3/oWszwgI2HZ0fr0+V6uNMNlyMUoQ5afD5bjnneFuKY//WnbSEoIw7xn9nm
4Jw8uT9a6tG8J+0u0fbJo0xuUHC5IwR4Q/WYYOCtBEJb98/kUotA6Jnf4ok9QM6v2ANoddb0X1Lb
qtEdHX40e7ge1FWrp+gcKJ6ifzAUIN9CiL3s+BwYV/M+tWjYTkkKKKRzmqsDGPKOWAWWCGVVQa2i
AS5zGpc4yiwEroKF8VjvQiIzu/YLRR/fZ5Zp9t2wrQPbH6lrUwSQm9mLvI1u3tDbcyBefSWNH159
lCjux5zUNgxDPrmbgBTIX4xfCS4jcCVMnrXPSnu1WaD6i6bY0/oxUuQJBDVNw7ODsvZCH93ypslv
UEvSS6XrzHhV8ndnAU8lYw5flzew/7UE7ANuVZFex1sBHQ2yKJp0giEHEYq55Y7uMQwxDmKKDxFk
A9UeQROaNRMfKIWtja+R1pNQ3lwPoDv/ERVawZUh8YlVnLjE/m2fNaJHXurk08q1CCHRp8MFfzN4
AYDMKwV0GKnJRc7U8kROFKcS8l0OPL4+xpKcdnx9HTqUQ96m3Tm9Lsf8/YydJUhf+UPwXut6Ry7X
FcdLlksmmgVKRxrZnBz8MJ14v5LuM3KJYiFo9scMSBsJehpx6oc5S/erHqbm9XRYcvcLfUOBZbEM
rIx4K+KaZHhk3FMyerrhsml5cBpf6Lrx9pp+ujeqFSsgfU2l+6Fu0+GcNstxWo6CjiZSt12udAdz
SYlzw/OIjVAc2z02iTVvlGO7iV7V5VQ3J8vGc2TZX9ClDJrQpUhX7wvWxgOk/9bGLKniG+OBdSL5
qCS6z5YJDtH33xMw0tbkAB0uFoNdMuhjecbV5N7pJ8GrLw+KfHhNLbHjd5VP+UBLURNJWIQW8UWT
eYDLSnLwWWW83HuRWIA8MadGWqleJMThfKObIXl5L9RqFecXAz6d9FOi/kpFtMULhpaWD4Fr6YJb
Bn8KfL5I/9MgD5MmHWdTeHmjGr7e8CseyjZ9kH9+O/rv1L/DzEEIz3VXtjEZ6/T3zrj1A4NkrCmU
EfzdcILsAWCfGN2Ky60BAt6Iw3d15oQ4JBqRNX+/pBfohG7h8x91daQ640LHhfYa0NhjCXJAq+ek
+XVAT+fwkrCJAF8joOXE3d3SiQknMOp15ZW4VmOAF9Coga5vZy8RtDbkO+PqGOTM08e/OBxkirOH
U3E8kzNS+0faFMG3PbXjWbTzBizbUfcJaQLVLXlXenyZYuMS0V7I1eCBMvgR/FA6h0foMleQodqJ
f3kvPZclUxW/uQRPgcn0gdlYwK+3Q7u2JqDgwaELZXYRLSjG3ChRd7G5i+ED2keVjcu3OQTnjNbC
nh4pOTME7CFsknyyqvGf+GOH1aDtvIeFQdWnVIdYQmsUuO8g+qILKFANEV2IoRD831k9vWsgJn9w
MGRN9EQbcfhOY9rrKYW/UFf3lt9A2Lk7NBN4MHrTTHgLBbVcRnS4yPyEyRWNlJww5oeExl0Snlnh
P9CuoyZvPMJJzvz6XoaGioYYvgNXv5BE5rWaTXK09RDVDRWexLUGM4yKAIIXCoR0CjWOK6Ic6bIq
rjsCxztwVICdOjv8uuLtzGdAaAZ5lzckf+SXVVaYo8Yfg56o1tJm+VVskDsvbe4nIsVs9PGlPdJ9
72LD2M/i7qhq3PcDNI7QoIHeavQ5gvCNDNcd6KAyWcpkKNGMxjKsdRFiz7sQjbgl+VXuu/A6DkuR
lCTvipclL2peUdIA0467/AteHtjAFK4jsSYm4oqfRnAgT1xg/OvsY2IkgWgzMfJuNoP+3Vlm/MsG
EB1xzhDz4LzrAsgTGaCR1uODhzWx4eK3L2PDxXNd10qbyTaOuZkPG/EWxaVLrcA5LZz3jI0R8Evi
uPurbM5mvTQ9TNDKKZFi2NkL4lZmbPlTyUnJrMRB88okDehUluD4tP/q5N5s5A4dOVomG2UVm8+G
jr15FJaVBsXQCrMAmgKCKR3iqlBvDYVvYWYBAMR4GzHPL+3GxThYWnwe44dhq9H1SYLuzZ3WcjTV
UQYHpfD5Ix76gYvnQzCIyPrWEChULlaK6LQ5yM/gOhpXh2KrCaXRnk8n6JYDQGPyC+7VMWf4SQk5
CEWi0Ntx6UBnVgYzCnLmsntPez3LQpveWVF2EekIiIolDKfCK86IsilQcboNWlKYRYVbwVxkCIrd
gZOJl0SQPi9PfKis6tZy+dJzpA2tu0x+e4G4KwTjSxe2ZTQyfjEjImrM3Hl9bQ5Aoc0lQk2z+OLf
Ya1gp83RXc8QUUQGFnYwa7XL/o6yKo6X1dRfv4cFIGz9wN0EJbKMfS0iHINUV0ZRNBXWUpEqh6eu
HfbXjsSONfSW0DsOX05ZzgpKBWgDMsCYlbavlhG0/awieye6VWh70L6iKMpCKc4Yh9d+tsISDJt+
FOWnZ+0J13HKSIv2BXjXqJXDB/3B3OaVy81HaV1xv2FAf/FGklRmDHE3SRz2RXPUbify3xd4NDQ4
bQa4RH7fbP4W5MfFSbnJIyOBqPZG8bYbf16GpcehqQ6VkdyMhAQ8DNb0WHOhAgYXolz8Hi4lQmOn
FG3bkBPM5uvI3iqSxVF170TwGGxiuJkE03Nz4jK9ZWxQHKGrAvSxHLOXG7dfwVxATwqfZO/DX7tg
FTYS6GujgnYrbh4RwiYZqgS9DhjNKDRDknAva9y3XiX9j7N5QMzWCjC9AUFGEWbV0lmAdVFx+tyG
I6pLxiW4aOCSclKtV1AYxLw5uH9aOeaV/3QHUga/amAVATUQaD8gWIh/efeJGpar6lYTbxfD2xv5
R9wAqJUQYbtd684IrvkVr3bHv9bbvEVrnHFVel+/rE4P1VIwiFUtwU/SSiko9i5C3+WjpByTu55M
GN/IQmI5riXXvKYpau/qMTFacRdFpkbViUwNBSG8YiS5TK4Zr9Y+ujvAFSZxDq/nJWUpS53Akg23
08D1JsZuRUfDOs2ji7ZNfAEkwq52b3wrW02mxw0+2KhCDDIyHPbu/OIXIS1n22HjwoiB5k5fVZ69
Rwfpmxw07mQggCA3Im7OMfsDdBqfKvX6jbk08p6FW9hHHGTUTKxhrn8PFCR277iMoMh6g4ZEAFwf
0JH4+pmR0eNAJAOMgRFOQQB/BVN0dfGNnZhoqfTckAxeva9fb98lbm1Jo8ZZH2FosZY4yw8qIc4R
lhaJ5KLYeTj9iYnI4JY6yn4v67D2CdrSbfYFhIksO5zx1GwU59yMsMgDHk92N76YRO7jbh/dHpH8
CBsl6OycSpvfEYbdaZg9md6O6jlMP6IqkspD9+undj4vplNdQK+l/U6MiA3Ma0SbNsllQA8TzVF3
CRVEIy1Y3agp4sqkykjo2zcBc9c5vusp9zeawty/Rw1OQypN3BBMuqJIGx6iTRQ+G+CbARqZIjAX
twGZtTS/HngOnqnJmF1pUWZiDhaROjL5aRDrYW3iqLoc9BoDQCA9wwnADpDQaQppCEgqwMvofosK
RJa6nbFz+e6YZhUi9QkeM3O68pb0bgtLLBPEQBg5DcmUFHsBolZj9YzWNp4cI4DjzL8Hx7mKbCZi
e4o2QlbIUBGKGj3zGoZCtHMvjPx/6gQYaDPNZizPQPv28Jhetigi7ObIn6AUM/EH1Q9SI8jbTJfr
dLLhBO2OHG1QvB4K06XPaLqqKc4GITwrjfdDqHIIL2Iypj9cFNhVMIUkwSr0KQZvIUorQPsBpn5S
g2ISWVh1DtXT26EZw/E5HlCAINiQgHLQPNqLuHuyMSfqVzrS51hDWvI4zrw+kKIGAII+EJAAqpqg
7CJRUb9dIgkbQRMAdZyeVTvz1CxEKaxOgmaLiFl9uMzqeJjVMcVGRXkZRdS0RS4m+hMDnx/he+z1
vdBfIZUgy4Qwn5WNvY8PaKhG36rsG9ufjm1wL5gVfmb4ja4RrxEqJ3SBMP6uq5CJn5k5ddWm7Tm9
LMdmOam3kwausDm1xJ+2x0VsLBnh7NW7FeQtQy1wF3qm1BQtc5WwEuMn/Z1qAyDRtESund0Xszx2
d0Ckfl0ICd2wOhiR0G1jPf408/pjob/spKB9XdA0ItK0bWzxDOwZu+OIR3HCz8wDUIGf2aDbhjJ0
/bEnBwULWV9AayHWUpj/BnePrnI+5u3R2qfXIj3T3FFjDrOob0O692ff1KG1Mv6IRi1q21gy4tEg
nRPev98hNDpNBdF+Yo7cgrNa2++8IHLa1C4Fz/qSkJDwnZnu4RL9kl8EVUrf2xdqxC68lpGyRELk
xkfBiLd4xDvOy2vSgsK6OH3uEhJG3sBdsEk+/2VdzOVWK3yo0YLs3VYXERFPfXNdBbHUNydf/3q3
l1UW1aPMIAeh9d9bnHXP5oT6K8N7KF761A+vNxFj79wUk8jTeBjhZSdM/Cgckb+JO/mlekcdk88/
6xhGJNQx5PABP6IRjyKBabwVpGq4VMxdbeg0ECkabuFP48GqY7qJvBofIU1JWFWWLu41oCUMxP/+
xNcIQUHIRiDTUCTf3j3d+anYFjS9KaEgPKFchEw2+4ca5k3aSM/Aia8gZAjkNqIrUVCt+aPgM111
OldswUEhVE4s2db9a7jMu/p6Q9nOBfL7i7zujy4p3yvL0aIJsEulfap1qd4f0oRkUXvq7av8vY91
EgBBk4YkzCKAQDJmRXvISKIzGu2EkuWvwbzem/5c0VDfJz/scQhBOZem/4IIxHKsY/EBwjJB5VUy
2e+txTUWFz4k/m6E8nwPJswmrzBFLa1h+0tZ75sJk3ocIUpPLooqNPKVkxnYigVxmlsniDIEIx5a
PkW8ZgaGDEVAKKskXjSSIt4y3wa7B8KL7Ou7Yvhl72cfL9dEvh/OKY1lBM3ujturCi/eA+Xyqtk0
ResCDaldfexcbFzgVujcwNWz3Z7kEdWjdaQ4o5M0wE0RwaxDBJ18jU4QY+z6h0nAy+3APZH7SlMm
ZYnjPkLOYPSiw6bYm12MfBgmGZW9Lw6uS/beZ4obm7E3tom1l7BbZzjMBKdMDDenMXomGDORQ213
bKjhry7AwKK0iZ7wu7v/126+Vo/Lgi6J1WKHlvtX1d6HqWuJ+lqdGfWn9iu+gv6AQH82YHthTQkH
jIdrpCug7oNPBloMTwyZqhmh98clqKx6/42DhU2R4I86hJ3eoZ1Y3uWF5zcfwO3DnmUMzPOMjTk9
aymn6lynLRqP1VisajEtzediPpjTwWVeSYeb4jjBxzzROUUVUtsUJ+z3H/YT39JMm30USt2fGvLM
m7kNtNH1DVkHIlVtbdiTWZDYP4RwxvBREcEih55sP1U0k7mlfu/HgHaE1EbzPe54dZQHFFF9mwKr
s/cci7xymAj+ZV7LvDwvZeEhgrNhly1AsvdOfWz+Fa78X7GiCv5nfQ9iCMSyKpmCl/9PypA85oah
o9tnANTO4vpCb4BHJYF9LTgJ3iHxqApfZdolXfgqbIfUhgDe6NHTxW9qKFA+nrH8vV9QK6ztvh4N
yC3B+bnbgYyOiQwzkilL8gG0RnQCXnaW8G8IdNlCUG4wE4+eB3jlro0NU6OfhMh2xL4AiI9XoKdx
BS/9PW8gXHHDT1cc+7TiXs7flL0dQgPoNagOB+8iILbIm7DsYgsqczRDuY8CH5WnqZAG+ZO4jDkf
RT3NJV5tENQNEVl3tbUvmz8OtZLgs4BWHbI0gDjSIgFDH79H5CK+7bE8ECLWu8ObwyCdtpwY1ZxL
cqFD2YzOjxhoRWVFXAv6Qz8nfZYAqOqO/QMHJpJ52jtwb0uuFQ9HowukOxawfQCkjTsz01ISzRSc
iQ7nBla3gsAfRPr+ODAnY6a0xTswK2CcLkDiKnZQXvgp2O4kYQwjWjVIbmY6LsnFeBbk7jVcgVFa
w0j03wIWjf8GWCqyAQLQNE1NJ2VReOz/sYbU4V5I0o47yVUPpzYqCZLVkkV94fZ3X29/XP32S+Xg
eNqcNZh/RgA9/Rr/TMLr79k9ndIBGuWXmz0JFuXGoaVJ/AXIHneb0H29ohijXQdnWMKcmOniPssw
EkIdw0j/tSFNfH19YJRBIE5vlrhhJvYwlzDEgbFbXVRf2qsABNH4gNiCPxwvJgRavJiUNZN9wqmo
6MHf73XnhP0SUXl4srTwqkda2GHOlR2OaS26L8J2jZ3KBlp4KKb0PfLy4LednLgESBPYyQfYw7Gm
pROZJnVa3Q4/7F3vRyrqZCXSlKjYhYHAQNDZ4URBgLhBvqkFESAC9lyDBX6Dg7YoVEJQrx+BNiPY
YubPo6B2RRAIcsBwnf1yqpoT9LmyPXpf75TVC/NEFEB0lQawr6tsAYHo8QN/2VsOwYrl7LD6N0Yc
l7A7kVl5qioHvWIkmyweCtktDmXmMyvcHLXDCvZ3PpdHJyMX9WAwQJ8SblHVnHBVC8gTACaBpGlO
iiEeH/ROo3ZkY/r0xb71K/s/5z2zc4DFonNAmdqjrF/bhUslmC2IihjxbdSWlcbmvJFMBs0/hwy3
RhAtKkNVvEbA//zJ8MLnApYT/0sVoxGm9eIBn4mtxHkmdxRJDDPjf2UT7a3/JtSzASCm6KYBTEJT
/niJWta0s64lIiuYz9dvJZpoXZzgV07wGCDbZq994OWnHS5FFymC+IiGyqTnbEsXdwIXhvj2HtW0
OhhN0JHpnBQjFY/AMInKURBYMZul5Bs3Z8FQ1IuQgB3O1dVMBdMKm5fc/LRStU6uRZAAerJgSIQx
bf9G49/kDWVnmNZXWhDhodyOoq0/SEWDu7VB1J7fnR/Yo8X1CGgPunqMxLhU0LZTs3P2mQB8M3cf
PIncvdw5+99s+7L3G+IzbJs3LcL4329a6kSuQVxVeHWe40VLJhpGRPJg26vi/hE3H3eIpPnPOn4I
UiB65h4T5ytLtn94Zg7b132sC7aPbkMsPyIDmnSBEI5r/bxD6oYy2duZP4GJiuxPvJLJradIlP26
QhvoX9N3CNN4h4IUvkXZLTIYGe5CCQXYEJpXbovB2txWmb7yCdAsD43Pb7xmwzcLOPQgwOHCY+oh
DwufJfVkFqdSPZIbDjcYvRjzSjHYvJH/cLeE/e9/I0rkFRj+D/CVYmoyr1WNjE9FlizL+gPLszTa
sL/rfEE0hfoaPQMsq/MACWBu6F8IIJBhBB3hhaLnhvhkO64B7qREWZHqiSOyeSLR0y7fW21adimm
dTwdfX9gKIanoxziL1Az7rBUaQSvvmpM1RnfLjY50Qt+rO1gXnu0g6W1HQxWZ2oEWQfGBA9YHR4y
PZezO4Wot31GpOJwxn/P4RzR5GSmGtw+WOopinI1JDDGzy067b4dAVOjxI7Ux2kUWa1Hq0qDlxc7
qhiMUlw+7fEpTPwRgYuSu4eQVBTQ+Njx7eBjQ30z43SLTCMKvCutVVpOPFw5EBuCB3SIbRQdprXP
A037IeIPHlfRaOASdDVF1iwYX1Is8mCv+7E02I7Q0dNr4jW5sPyu7rC+JIWU1L4gMhnEyrsCvBg9
nUtCKVCdZWyM0ZDHpho95jjkpYXgIMfMzGwD6Pw64ZiJjE3LNMxHRtZhhQRbDFzMF+YsSpj/2CM2
NAQRAjncps4Z4ckViH3MyX5G7fOv7y1lL+IP/tfS+uO9NdzvWqeULK36lcVVk2HkoaRh0qum7i45
P/wC34fq12R8G1ggbEZQHRpUX1LFWqOfx3IzsKZxn6NGZdxdhZteA8nGXpzSIf134HYyk5CjUHNT
zKXZXixCIBMthOQ1MXm3rsbbUZVClcNmdRoRyt6cA+AP29JkdUKBYHWC+wDrgvefh2W6rVQW6wUh
7gtI3Xcs2Iq31OTok8NpzZMxBt85ZwoslPbrszRiqMEq5pHXZ6NEcQVkOXMLhBXF4JdFTVYtKAmW
Nq4ksbrJV0OtTNLYWnyWfP/EhTvMbdcVnk327cO0MNk+4BO3+Fpz+5bioK9kP4sJaWSxU6ey3odP
L+ZIFy0yPw/q6aYelUIs/p2akrLQmT4v4BvvYIM2gJ1LYgdsPiVIZ/+IU8RayH7YOlfCEKQC9Q4o
YAPVpu1mfDH3ds88nE6l8A2FoOhrAC0cQqbYJReww0vkDW/sFDDzOuZppr0oFtYtQ2t0g83T79Nm
G0onF9DVeMIO+r2J2Efc5dhKPESm0VLgGSaxpy7fe8iq1POUR96HBo03bkKPuzgbi3nvJp7UsAqv
OwwVJZUIKkoe6yP12BewuGw3ibQqkqAR70BNw8jOsTkC3hZbT7z3S4aOYgNOrU3qW+WwDSEeshPP
aiR94sWvN3HFxI0m0CymsDKd53UWa2VIvAPGj7zod1NwIXaT/86L5gllMfvzcvu5RdGwAWU7e88U
G6pht3/vGpu9es6FmI55K2I6HjbtZZWxMjdASYOwjt1bP1BpONnfqE5OmtuU9raL69d/OSLWNN8/
9zFph9reoArReP5/AX6r6rtV1fwMixG4EwPpdaKxzeFfPyLeyA931R9jrm5XMwDY8Ep1grC2on20
yuEYQDIXxZrOXJSBAcKGq/eKSSYeZUHdhCf1xVWb47xPzwEcnlkOHpBb80DScYT5HVe2m+drYr8G
Cn5U+Iu+n38zVUylLE8haaB3SCXXhO9PA/mYamj8rWtHsz9J/amqnszySVGJ6T7RW2UQdIsnJdLP
odmHwOP888E2ZjfIPtxRc79QmIi9wIJsbOvCFvMNx6ahRLVM8/TOTBxVrw6y4wUrFv3T8VtwUCsR
LEqkqIY9zLebN2wNtKzOjPzIzLgGMi5kTWCfe2ayGmH0kDEglwTt4h89A95SRYNM1pDLipPhUnix
tzADXwuUaXKbl6IhUtu9Fy5K4/l93gSGgqUy6Ape/iHqaiuPVSOm0p0qoMz+48esnVrtVAxPunoa
E6R2SOkQm08MbFcdHTolRPCulPs574yDa53DltDFkZim6PtWcKxKbzSirDTz6o7Ycy7/0h5QrD/a
AxQfChmae03aG3tJUYw/EO/3spOv1zPbHUNwCMRqOU0EDq2g93vOhS4ekFoZTVpIKfxVjEmoh64h
A3uNIVDvT6RXTZ6Llm6btgklmNBu7ZJdwtiNhsN9duh0ph+lYDl139A90X3nCIpLrDT4VJaop+cj
CyHR5UY6YUIdw+yq421juI/c8xPmniizINV8oWFm4e9FqMEwF+YddP8qJJhPKiMDluzFMdr0kqfc
Jc+n83J6NET2HHGFZQmDRkuwBUPGjFUT7M/+WISN36IJ4z5i+WrF5RPWG5Tp8P7GTsEHy8B05S/R
CIHZoHb44UQXRPnGaBet4p0gFRqUVZQO1WGpDqk/rkh7iVwOzUsLOVBXedBGLwMcBJkCcRAjH0Gv
hRQHOZ3LKVN58O1cTv2TqMTW82ybyivM4dcDrFpijU53lUhyAnRzDjTeazN4OZEivMV/6lNQtKDC
RIrPokTVEMqKPfQ+LulNLGNTf7mi83p27AeihVF4kc+IAQ3YDsIBW64xdkKKg6MRi+jm3CdICEeQ
PTB5L8PeP6itsBUNKLOQZYnbJE0RG+yxsOdyh+DBZgvMCSnUrwkLLlMmLLBGP3kQCjb32LUKs3to
4S1am7ufiVQ5VtJx1wgQ8hGzQPBYDT/wlLnY1kx3AuexD69kzABmg+Ng41RBeE7YNj4VEUUieJ67
Xwr3e84lB0xIvDhjJsZZBGCx16G854ut4Pq2PZCuRFA0wQsfwPgkST5zMesD7nQp2DxezMaUAJP7
AUfuQk3EgVrFnhDuYrNbPbITMQNgOoI73OJfoqL7mqp3pT1dRZlTw+qRvKonq8ir0YLxMdTC3iPZ
2w/uABURUeHY1lDvZo0oK9XVa+G+E90gRD/oy0Xe1qgzPIzRjTqkiCL+3jwkQsArg+3YC3lK4nA3
FrJBnL/UkqvODwUNIXY9vSfPdaeCiMJ/4SvSQvyvClOR+Lt7lZiIvS4pfwCeK+Vs7c9X6GzNN8pY
S+KCFOwNND+AM20QKXfQoUwn6RsRDHi4vXUul99R7Ojhm/FOwqffMdSDhRR2XcTAA8wQM2iDuVFh
W/zVFMghesJkMGgABeGLCxJMmqLL0ET8EZkn+hp/BIzmuj7waHjawum/0hjK0ONlvqbh4bUp/kDb
6D5jUD/V0FH/Qu/s+Mcr02v3EFgvnQqnEHCvYiXxtPbJ//taAtD1S+5gcOXvjFBEGGc/hbpqSz+G
3AbOA3CQPqbSCuzgDM9L9qaVWQa2bLw51TPsMqMQ+DKeCyR8nO7MG5BmrdAhVD0YYs+oRpDK+Jnp
yfwvg6mA8MMzlchaG9btzu4UkcIN2WpPXooqUrilq2Ob39VIj15Az8oMeUSGl7wL9k0wMz1ct/i+
FRhgcIZ4OlnkU4mnM6xt+xNNcMAQLbjRb33ttK85CoJRzEVnckgNcuZc28YKDhLirnqcqmZvd28V
Sqva3uEFso2zh3Nwd/butQ/Yd9f5BoeyK8++VPsqlO+7eHCKMy/IFt+jxOQ/8JhUi5j/L6sEgEgF
I5YLmz4Wxy5m5/khGlrc06goyS/aisqC7i7n4J2rsNsXWGu8+PYZXXyDt5WbrQceIhy/M/i71i7F
JQ/hA9JOPCKCoBPFJQ8dhW3QxazrjnD4w/BD6V2eB9zINdq3o5jTRPTk7/RJ/Gw8VeO+ickDqhx6
GbxwC3/jC29iefTyG2gYX5mBNmtla87QDFDsMZ8u7dunywOxNy3dgq4uhq81KpL/vtsFJPiWU4DQ
d18IJZyIipS8+QXnBhrrnPzK0/8uKvdr5///F5Vi66owUy1BSJX+yM7r7pmhTWe2LukuLtchn317
hRHShsDJzDQz3ASlCDtVfWaT/taHsDHZlcO6HzUzSpGK8V4V8WNsQXaeeueSInYcX8kC8cQHMUF7
lhOQ9myue+wxRoHsLuPu+uwpNtS8BGyl3d+/qZ3sHXaNxGRu3S0ViLxCELHZJBsuFcs4e2II2Q1s
hYwSvwk4iD5d/wYhAOmXbdBcgcQF0Fo43fJLAIuaFQ8GpAwxUIjpO8udxT6uyxxkJ8NGscpZ4vvO
v+ClFuu6r32OkpKMNaJD+GvvXN6TrHj3KR9ZvUK9ErNo0Utuy5WrD6uUJcr6dL6yNrFgEX33FaoT
ZKB1QbIUaS78nrY+PgBuZ9mRe7qtOYJO8d5ty6w4cQj8wWtF6M6CUj6Xq7D82b0nsgrGMzRgF3GL
lHze9qwa1Gr/smBkXbQL/lgxvOZJXDR0U9El648VoxUQ2rMJ+NxGgd0Q7TP3r5gZHiA7IJMbBBbI
JBBYrgtmWNVhyqXjut47flk8YH72W0hyHVpWsLhbIjKLRf34f4ydaXPbxrZFfxGqMA9fMU+kLFmW
ZX1BxZYNgCRIgCAm/vq3GrDzfP1SN68KlZv4JrJMdaP7nLP32krhHtnQnNAQeExfodPnHS3v6zNh
itc22cIUtVgtEwCABtFJEcJkWU5pYnDYsHQPVxblRMwAcsJsuoYFrkLqAPRI2FCViJAgFNy8fPzd
dY0cgEx7HlIGjThpV8U6uXjDmkNEa6JzvFBME5AvoqQkcYBpAmg2EPDEXwG9koSMErxjsbLdF64g
hr+x3a8wSRlrkZBJJPIUSK2IFUCpcgnbX+90kAdbX9Zw/ITIOvQubkIl+3GW/OevaAZOV0LJmPWE
iutcBdvvhFG4iqWLgNmemfYzenChVsU2THItVrCWoFJIEdGgJQ4vakhfoiZuZVwB8nU4XMKnjsIY
cDtWNYG5QkrhCZUK1LzJc0Uu+63IwL8PUsL/qY/xUMYWhqguSr7fsqR2yzplDug+NCgCi0/0rJgr
Iou8at8qKynP2fGMOYfpLz6gW8Q8kZMdL1Z5y0lVeiVOEzRoT6ZIHzPyT8CvnZORkgy4QikuzBYc
N5N4OzHQkVzHLSTyMwK0FcQsSe7lFp5h8mKDQuKB84g2nRbos2dlBKbSLjf4WJJiSqYq7avUaNNu
SRkonhNdiuFCEqP5lNAbV2xqrpAZDbxBGFkb76WEKFg/O+f0bKSgdxQZW6MfoRZZxzTcaEFmzcxM
MbmbPvR8s33kQOx4IeSFGCKLipTU9xUWw+QP28mvOGca6i7UEAFXoKVeSiKEBL5CQddV82AoIRtE
C094PTc7AexilHkBK+8ItpR19rXRj77DwiDMJKp8daUCgASYGI38QgKAcLgdX5H9fiAJ+4O0+Kwq
eqtMm5TF/1C6kI3/HpHe6ahB6mrI5TRja4GU639jBCVxuaHROkdjFY43LtDkoQIpW3bIbgUIefSe
wGESUX2TPRO96LdvVs9cwLPRYWJirgSFC0FQ9P3C8L3PECK3WkLAG2DM7y2UEEzBvKThcbL6RI0g
IG8T8/MVvYVq6C6vqiGyv9BEjn4Dmxu4zQfoVyWGmys1oVfmzizCF8uFgDEIz0KQArGmqfzj0b/L
eAgfpD6j58yK56d8GgUCjBXvVOQsI5N+lPgEv9/pe9uM99KzlnxwSRwXADAl+B5BCxLcu4uAtaFk
gviDHAAlE4oA/eah+5iO+DZC9xufC8HcaF3kh+i7oiUk/sKE5L5FHigouF+kPTuRdX+hp3QTwSHy
wdU/8PWhVaIIYzX8TdtgxmLePHtdDRYGc9xzriDw8SPn3+SjQX2yEnz4Rs6rBgyiFH1xu4Ob63JF
4+xCegc3C7fd3QUSQQOFfuL2YynbN/4Mm3xsk2Jt2TbIxxBE0SgUMJvPbsmKH2mVnr3RvdFw6d3q
60QmhCx+3hD2BN9hRFR9wjgMRYkxMylSIhkdLQG52r/4R9wct28IOd3sHQzRfTmdI9gpW/weYcTm
EH35svSCh+HlxtX9PN/B1OYUVl8iWpz0N2EeTZzUn9XBzT9wVM/yI81L5I5DUONa2MD6KPhA+Tna
uo860HdyZB1gacfmA8ALQPk3ehXWz/kp76O+IjOrP+bLkV5RTubKqKX2kHa3pHdiKM2yd5Y9BlDx
cYpgohauVHolBtbfJvhMMsdP2MnhQuAdGDt3/L6/WSK/pWdm16TdhxaEWMlI7WfBdzZ9HVs1IdJh
LwuuxAWfF1TyLhgnEXY5c19UBVJh47Jz1B/sYOsUDbEo7NjFXB0ZdqJV/gVMOGFHvB32GjvxgNw5
W4wUL9ej+Lc2txhYBeJpMJ7hYhq9l4N30VmvIWrp2xwCQViVzC8Zimaa/4ZF1yPGuQNVAxWIImbw
CNh9jCD+i+/UgSQJIyTOO+DeOKCZeCKmx6ePMYpDFRFaSxfGPUHRslA3xgiMVcTCU2a4u5pWNfSY
JR5fhZ7E5yQYV4Uxk30qur8j9WxO6thAV4Gy1yFJSbBu6TtCupXczKHANlmIHGhNsMvoJjVupX1j
aJE5tU+u+xXnrRb39KSmiBK3rMRA49gAr12N4e4PPkjKY+1X3hEfJCY4km609q24BNgMRLsK+a/7
AuO+X1Xg2IOx1iGSMQbX3knMhJCS/BS6W6QycHe0hAuQRtVrQwUrStZG+qCm2t3z/iJjAeniJ7Ac
wjlf3UijEX0AloVk+4A2VJdsslLUyHFDPsCFdglqPQCcYbkmjhCAfFOFoJHEypW5QM1Pt7rGUYOZ
phPciKqk/MvfPfXykxDAzGmKKT6oPCg7qDkoOBCKoBJBWkyhwbEd0tF23jHBopTH2XBZU+Fp3Mkr
3B+ugLvxJZRzeCBfBn37fUjUJibw/eOiBood2HVoch1lGtaGEu/VSyh92ZIEYoWoLopV7zFWYK2L
4StTVez7DF/5HUcrwHcEtoIBPZ85Y/vUGBJM9pneRj4/OEMOX95Po/gx8iv8E81OfmtWk4EVUnh+
IaZTptCb/D2EEuYqTuP+R/Pi70giEOj0xWVLXVZjFb42jFUFGRWK2FWPC5Se9LykNu6ylsAXKdOU
DIM6ClecPsR8wC8Qn9gGCGFQ7BM7GGl19OIbU9o3CbJEPNL0v9EegE+r3EfLDGh/lrDJgMmhkQbz
QcrEJJRVHWLWX7YIXB4NTY0+VehymtkrO9NMiiZjKzM0vM+RmFDgkeIfBrzMP/DJW1/ksytNok7w
4naOCz2WpoTpB93LKW7LZIv2YtZtcLfh6gdH5RF9MJRDXvBQDt2mTwG0ey6aZUiZUHo4t1yAzwFQ
Te1t03Y2q7YTyTFHKW/rmm6ZtyHe/iaqUa9Dk6FBHED78Qje653E7hPnCFYyHorIrKJODmGQoSpf
aTbzPW2GrPl4MSOcVguE9dDUBQsCVAiwhwb+K5SlUaAehDcbpEP8g6UUkx+d6OdEJr+Z1UN2sZi/
xJjf+AHFMVwFTVljR4ZQXY3X/CxwX1yLeHAzsZpZyqJ9jiljk4HIb8Vf60+QgvqIAhNrmc8O/5ei
aNU+/VETGbKDNsQ2bBJUjT/yRSpVOra3M8SvDWiCvBI3JD/ZYRHGPJbtCI9iFi9ammCEZlCY8KYt
jyKa/nX3e0JCrz6+CjQwFcsVGE04Md9eQqprAI6zzySVMSqgRsanN6hvbUbaJtD0aog1ujSijLaP
vvqpqeMaX94MRDs5dSnt+im+6qJYOOisov04ivsRIhH03d30qI5cXpKnJ6d+UG7Ma3bqGX/uR+nO
oDA22s+U00/f2zmviuw7vSgydMpU05IScT51N0u2jibyOLuwiNG0cwmGIHrinFgCDXMmC4sCeg/j
TO0hEmlKahEBxABgN10A/Ic2DXt8xdVuVHa1nhtWhu3wUIqBogMum+uF7cNRoXZGyO15hhaifYqu
j+BXqlFgmpRfx/EGaerX2GhMlVcMrXaAj48TtRp8ZkaT98OR4JBgnJf77JHG6M8GD30dyELU22Q2
8ZDCsGbd2IUQ0UrvaI3opxIdjdaIg5WXFpMOcbBSCgjn339fTwxf/m+N/R/r6Y9RnyMvxWyNPeXH
KyuKxXPi/qv47SuG/1qsJ35VCJDexpnOoEt6BOBsznCmNVskCwuskMUaQ5XEMmNwz6CEdcUEgzAO
8h3nRTwU5HiRikdI1CTMsOJ626v3DDhYeQMhs4t4WH8ARHn0dRVeR2R7SiXWosVaxMVzzKchH9E/
ttmVkA7HM+9iaZLdweo8rbHxC/p9zKmmq1GWuFeg6TNIbVc7u/0puiGTrNnkcT9DHIJrmUiX5Ib/
Dm92lbJ+6ZzWIKdcSt5lXcitHh/L5LQuZ3RPrOj55pKkQ6V7o5dK1Ytcjbe+WN/Eo1nWo3HwWOU3
qsAvBj9Dfc9CvxzEWreOOwKoqZ7O3cciZ80b+3vp3hhNJqDPiozBfFJ+R8LHij8BlZJi+kqsexOd
JScDr2JM+QwQ1gnK5SiYrkzxvjGfpH6hw9TTN2Uii8WDYZIuGqg87AsextSNiILhUa7uJe9qF9vM
Z2wRBdC2xTNpsnlDt1u6nVGKBFeLAZwsdkuDwEcRkMrputMqsW3mIT+ecu4eFrONizutAKOChva6
i4qbcETwsJek2a8WYY2gQ8rTdLRS8fDREIu4kDi6e31cKWoHbBPr/pJojCL+QVolCc4RV1euvqCO
2G5bWjvMo23T/X3ssvs4eY9/U9JscQSzDQ0ADQp8kQEh/8cfhBPS6Pp774HtQM+Nf5oHSXdZuaV/
MHFz5fdLvrBfb5cc1XbXZ02fzZPnvF++sjO3YQf7c1zvNFj/eLapBxt1cw+zXfvSLf7CqMutwvz0
3zes8U9NMUM1Sbg0NNV2VOWP3ELVKjW5n6mGnEK85TkAmL0PBfIof4eToVTSQ350ifJCOhrLi/ey
eT0yfK32Cq7Bi9cwd8Vn90rgrcc1hwsFVkM/u+DRWpLXFxXWbMo4FfMh1w3SDo0xY95Pj4Vpv9Bs
E3BfMiotG4pj4Sb1mZOGWIR4heVZQyziSsxZQKj+TOseMd8JOyEQCxXnFrUSNAvLL21It+4hAYAy
CVcnA18uu9x0N+QFjkKmsqBZ+Fc72vP06GwQgCLRpYwJfm1vsYl7/hIZFWVfOMmQ5MKHsOIOj6hU
7PGyErv7zLnUYVNOWyut3xDZkMbJY5KqR5+cRhka2TaAU1+0ruUSW0LD+ciQnp7zryTt2e+wi3D5
HrxdNnYAfdMafCpJOMAcHFebMlpOOC0g3ZIu0ES2HNlE3N2+0Bflkj9Q18H3QRXwar8Z1NME4XEz
KpiTMaCGEIIgZkUczIrPfc7ADNAgdXMLfpozRkSRDW6bWWll0pyVLelHWwQug2ZZSa6OGDQTiY2f
1fRuRTjco7/7UwTfbv0p7GHDw2V4uEKqJDIyAWdMpIh6AMko8q63BkkvuRXXV5r0jt/Cl7+haHfP
MdzoLSPg9GEsM7RUKv5DJbYK0mz5LRc+7CqxDJJ7BVECt36Zj06ofV1QifJC2jV2jmqPCyX8Da5g
ghzawJKZUxfM7WFfGTv3CRQyjSP3aZ6pDbOodIlbkNyt8751Lr+HBJwRygK3wrlldMt5GUxBNwWb
dL/jAj4Ji80m3d8MeuSpEjVAA6gjaiBC9vE7ff3vdsvTNUMNAhAY+h2ywEEk+wL/x2NkzYH6ceuA
0LpnSEXoXenfG3DwAfeMzz1HG02hUrg/J6qaICBYCNaQuIkwn5rhnIQnuGkSKfahyR7A20CTkdk9
cn1hzVedZMQe6sQntCfQcMhGhK4S4T1D6dHOSeXiVvKmB2t2PyIKQTdS2Rm5vV2R6E7spYdTMhUR
xtKTFX7aw2Ijs/qystj4OsAZsKlCrKS2PKK48Z0BS40/M3kC7EWU9jfDCItvgKDuyq7R88sp3wtG
8EEK+KaZqNXPcJf5tkdM1XzgxvqdG8HMnNxrQMuRFHOJ1CqCXcGddLqyl8JRfPN6i5JGEKHUuEHt
vgeCXCbXMukuyfGS/Kjco5HcqtRHWMVQM27wmRqYb1MBAURnTK5lBuoXpSN1KISz9kDGejgQvIKf
SPMcC93K5BrkDN3jlpwh9BgX/OqiRUQRcs4YzqjcEOMyh7F7h82xCIQybGtUOszTj3QRAHE4XPKj
xhGM3S9MCet1REiS8qUJHWwAZaijGq7J3Yj5iE8lzozoyFj7FBH13Rsi6nvpUuuYXZjQXeki0cCM
dCOCNQeKAgRZG1SkwTG4M4RPiPyumUvwzT2MO6iPkiyaKXgsBjWe/y19U/knpY2hKZbM7Q6ljSL/
MSm/qvahnY2ScpTDdhEEAXoMVIycE5gAIQgodBZKXkBUuAhwABKdYRKFFxy6OBEnYdt3DjkMO3si
McJDdaKEyMt3+Px5IxPpjc2bEQaB3kwxnMpH7ecDdZeGVHKSmxNv6i3eSOock1DE6jvSA/FPsngq
SBgGGiQ/eb7arvHVtPOx2fGiAHWPohdes+hCJvLaRD/uiOvpGTNoxA6SqSeSZrkJISShDgACThkq
FOTcUyc/iM6088w4og4VN6bz4ZE+nlkHG/vF+URDnWEzE2YkIjiy0G+1NKK4sdpRQEuXTMuth4jO
d+sh4udGvmUgrnFPp7g9ER5ILlbUAya7g6AiKDCgXUDPEzQVmoNW7Lge3ptEZKn/6ePAPlORMgaQ
OkkVa0MQ2Xc1pOkif96uI9xFuIVsFDFsCBpgUX8b59InoKmCKvHro05CQ5m+EPWYxPTjfLocfeFB
Fnvny8eaFPnwLmmokKdsMs06+/Je6LlRYPjy23+/gmjKP4i4/mNp/XEFOR9ObVlULC3sCawu/npH
Qv6Jk4wlxoPgCswXbtOfa20SnlNYA9bgvr5SriIb5Gkg/OHvFOnzLDqY91YMMEI/Ew+bVrPAF0ym
wCgS8sgqJOcRfgQHIAvRcXe7uXZZhlwjWIk8d/qtdF3P/7skWZUGy1P1D+9aqNKMJa2Ac4uUP4C4
SmJwYY9YpsRnslInEjTrSD3xM2W/xkAh1JJx2/DGtI11y2O0YvWeZcitYgEf1ofhGyuZwO8efe/N
xfD1oH29MRSxc93OZTu/cvRNu3oS67o6u8+Ib8V8yBG0osQ4J9o5WZirSigoXIqD3mOlt2aKYBE2
UfuVFX/EU6nGHMuUCzJ4o7UOoApm0MwGYFKCzIIjmm3gfKIvzl7gsBLpAAocGZe8lUL7cGtc7os2
rskaeZPYCrYmxguApKVPxhtbomcqTRvJFBuDZ6SE+HGhZF7YRrRyYV9E13WbmGwTgjhm5glio3D0
0W/n9NvwB+yYkZrAcRcICKuznw48u0eDiVCiO3JJZDHBDcZIrthJpiPo1DwIr4Z1SyHuvWOwuglW
POcYe+vQ4P4cn1R0a8wM1z1Gq/yMOhskw3q8WXT+UaSuz+3otlB5xe6zJoEeRdbL4+C8PYRHzMdo
X+h7wpsfxYOpgwcxb/vp+p3dyEN+ObU5e3LbluXRAzv/a3sa2HPXHXpB+wTOKLafVDAA68Nm5dn6
oApXySA7KjRMU3bsIXrn8FpIYjj4PGxcnhn9WkFDbgjRYcLwk/L5i+iIMqECtvRZ4rXyZd3HqH7H
OkI8L++z+WH5l5hmXRe79c+OkkYlIZvM2G1b+7OjpOu6ZGo1pzfxRtRpXHGwsOM7orE98TKlrBfc
zgwYXGNAlNvEwFPrdToVrygJtmg/mu3Y6JBP+bDElmDjegJjQTt11vKblt+1nBxIJrmbgNJyaf6P
+EksOCbJxX055a/z8FwyEZM9TfVuYL94l8yCxfOqzwHfCyLOu/Qm1bmDK7zYHe77nV/+9UofCENl
+IKixlOxxV6FGsF/hF7hTCl5UB4lwCF4175I59yoM0jLClJyKbG16EWCAuU+XjI6swdvcOnrYWOi
c4258xIc6gwQGe1gg21liSs8ZRUjf6L0LCsBGgebsMaayiEZQcWp2ge5EKLmN1PZVf3uaGdFm/Hq
06KqptsaTieh5EJ7cmiTkduyp7ggj+7YIPDKMPpOujI5X5IknNSwV0Nm6lungTYD8iwmjIJsFvZc
ItbJreR9v5M6NULtjkl5+vbUZnrC+Rg9SC51hBY5HFKIAqlITqLvcTKgoiY0n1rSNqBNJ7dL0oKV
1rHXiBfS8eLdUQ/fMNUQDYk8jM8Bqzo69DFQUBHzNxgKafDLrrU/f634VujifxXZOHLw4dBB+wqZ
5pVW8GGQ4mWMm1Joxqz6mZ4H80Uxhlzn0sQrMJdmDLk8MIjceA3AGsSY9epfJ15e/uo4oK/MtBHW
xzEhvQA3M28d+XWDfViUX0tQ/oJ99Ibw4GD0woODPAa/gE5sHAo8/+Z4o+N5YFh0J+G2zNDtr/sx
VvCWrNR3JoMt+vNVARrkh3av3vf70TWu2SQl3yUYKxrE7Zh4oyOqEyMDl7HLbdBk2G2MaO6iW0cS
CoN9Zt5b+NVt+Xpc86+ooBhzQn84rOwH+0jOq98LdhwMCAahjRUPJMLZSW8j4Uy/nF3+jLQutz8h
sMH8TrzxN9Rschl9QV9e7CC33ts9F3baMU6xb7v9sd8tjNNQd0V2FaXpNKaOEjPfBURVYHGKaK3Y
n6UyOczJBcL7klJ7G9G5imN7yW92Xja7ys5/mAN12B5XBDHRdqjbYUPrlhYXQsFKuCEh6BIuy1Tl
/VGDe35JGb9srgX8CpgVbL5fwXn00TlZeVNkk5GOMKgFUnexvJfBPRK90nJNpivCP6Ez+3/0x//p
baYjFSJ7W9YcWReaot+8w6U+X1XVkOCQnJjfIRah+saEzq1EkB19mh9cc8m43czmxdr/Hn0q7Bta
8B0RgmCICf5rjYBwvhar6+g6rwu3Xb8do8saj2fhPCpDREP9JQC3YSJbF5dcxELHGm8kKYKZhOSS
kRZMDapBH0UOXp+qw7l2V7w71wthMEee4wI3Mw/7p8uOM1dPuPEqjCOkmJi6nXHaSU8oaegrbqlx
m6UXgcNR96MEMQMiaBJ3kH5s83pygpB+cAtY4sM92ZKuAiH+cD5x1rsAo2O1S4aQUgj7Du70LWeh
kdKWV9icyaH5y28LtajXvRE4iZM0TsyOKT3aeQfwznA1TVplKwRJE8aZ1vOUOSm+Xum2AH6fEwUp
DPAhK73QbbFSKaEt7v+QkrO3zcbMNlAA5zADQy+yjkkfiyfe9St/KH6c5/RUilOTe63xTjwGPIme
MKFbBI4okGdIgoA/QnpHWEPDDsU5Jd/k/tst1zD+aSVZli5rhq7JpqyLW/BvK+kkhIz6gjAHABe9
tpKmDpic4PyqufwNB5I5C2IvOCocbNYsuIdQa/EK4GB7hf/WKBH6Ix5cAyfVJSLTnzVPB4tgexrO
/lteaTknnw61Ka+rHX7zE7fVPuEV+YJP5rapxdTUZNArpWjGSsKzB/HYp7RWQN3B7QAQ5KkgLt23
N/vHpEZYaQBXkONIqvUktMcocKk5w6kMWzNoQOINOHVojivPm9ft0gpjZjELZyYPlgCeesX1CaNb
i+zJ4+aL0Y2bLw6B7eZbUcMhvr6Lyy9lHC437esRiHYhfG4DPVtWPTZsoqXd7SBDeMxZVhx8sL/P
Q+8C0K+pdYQFD//dlqwONfD+TGqg5WJGLgnzMWJzTqY6lbr0aqeDRksgL7t8vOfmtDOanWLuZnPX
tj5NJm58C1EeYFnJFmNGIOzJKuKgJT9IBAfli5KB+jQo4q3gYKb0nnAm49fEfbW+ty9WQOcLqzGv
7hveXR6aRYuIGeEdPpsiO819MhNEU+h3eitA/zy6I4v5HNfrOQeZxa4jzl+u6lIvJCSkBfYAPioi
95JzQ0Pf7TXXNQLjnI6LT5eN4zByrxkS6k3Sg4L08Bk6i0uEov0cwfWfaPeEHJ/49k5fkVeZ7wXB
zCfZjZh2HPYnOAAuIBqRKYlujl+vdzKNkfU0OkLwr8Ju/YPxm03cSiHAYxE/w9oL79z4hsARhiph
gT1fEQL137ZQP1wUghRFH5e/LgHAKkK70MwYBW1nkd5yTHL549Ql1pLcW4+gPugudIgbBKEChVop
goZ6u4tQaDpk2PwS1K0Llz0CoTFyXhMD1yByLsbnrgWVm39/fZDrHFQBScXxDyeVTICyiirio6gK
TLRX2BbwU0g/cE3xYPsTpNdZmP+M35x/5CfM+wPVxhFORuMFXvGK+ZtrAQ8ibx5E3pAL7rOvzEJB
u+m8Z0yhiDwwynwhh7FwOUZBQZkG4/LkxFUUNT+YaFYFFuLXkRAnehmAuyViuCiKBHGg1JDxBYA3
0tNJtMBk2229cnCHKTxooUlLFFH9VTw4MDRMGCaut5jT+CMZEUSz3O941zPm2XKZg3Id7rkx7RxK
SXPXscr5AGCdi0kGD1PErVihXjkzSET5eWQQ4G9Ag41pQJ1CBEixbzCfFmL8fWTwccfSDgXAV7AT
LqKTgEIDTPkVeYBFh5GDHRkmTIlEVWOZwB2GTl9s6kc5gAME3ZoH40VFbPFJELN5DVbYVFgWjF+Z
6wWC2AwhuomE2+ouyM14rk43XlweMxEImScP3PDtlcLffAM2xSjxsKQSsH6GLpe8FKjx0PhiFpnx
4XoAcJMRlcLCe0dxxLNJk5jAiNkL0ke+c8K71ocRKYJvaqkp0t6l5wFZMiO5d4JZHi9f0bGcIKqC
FlBQD4JndS1kuwxMgmL9w1WHQHsG4TPX4uZin9OuSU4FYUP/MnNVzf9rk9YMy8Zb6cDKQeD8xx2l
LwptajtsBLPi3uFP1qyuBJZjo6Rgmwg8wHM2UoK4m5rYwisk/dQUo4BCVowI6jqIlIBxZUSbSsRD
R4Trdx8f7Hju43sfK71QQ6N0avgr1iEn+v18uFaRNrpFutQeUMyeiKtbrODG1KK6jRortG8hvrWZ
q80dKFxsYRdCQFRhXfSojz9xVXeIhRGICLnFOhk2j8lDp2XVeTcdfeQqsquQCsztE10GBjJysrAS
VXyFuJ+QDAgtcYFtfRIR0FcDvpEL35X4iou48RDLuKz3HoLaeF/z9NTWK6r22op4Ve0prBSv/arb
L7zBt9cd73HkAxNhCtQnbcQzfUFheB5EIi9vu1lmmkhqDvgOV+3igVVK6JTmThPvTdE3JCKR1mEL
AItyx5v69FKkHRIaDmuU5n1+hbLZ7ZiSzvJOh5MN/bwVUQpMSe+ND9598pv2QSn2RDFxN7elXVnu
y35X9ztpyE921trcSDOrSZns3GLjlPCSoZE3uLg7ZyD5PQTE2G7jeQ3RudJeJjDGSA6QYe4iNuaO
KS+GfFzTZG8Zhogehj2KZiJIOn3VcUH2OTrhGTUXSSE39wxGkS0do+mSoJVxTvGZo+JexV2FHvXd
T4kXW6OPM/uJKBF7CNsLQxARKIKO6mrBWRQIZ4gnKGAGx0eThNaFXYwiEJ4HTYvPOEjnLwV2N5ya
Q1yfYwSPTLZdgJHXOrpq/2Ikxer1D12L3/fQH12LxrYkU686LuGk2y7chVLVyEYRv4FUsIDvve6S
27o/bNgVbAyCHn5uCSdC+cc1iT0wMkXkJIpZ9xcrhI/Ocl+A/lUJKAwHXwCXy1BHweI+X7q8OyJ6
jajWQcmYkbOuaKg880rlAcx48X6/sbNmRRuP1eT4Ty5h0zgiWbBMuViqjU4vCErj6jxmeEnD4ezq
nYB55RE9vKiNRzVmbQL4EqsSxa1AfBl9vqgC8cUCZPWx9LgRr+FfLDdJEQutwDGDpqVJWWAXflih
dgfoJPDZ5A+xljAOz0dimSxgdAexilhCrB91DNtt2YgAIBYMSwWkBIsEESCBK7w2H1mjdljgw13j
KI6gB9CyriI17bkqYt/j/cxpsq0K1gSzcTRR3OdgqQ/wNcVi+O/daF1eJU9/NLBM5FCqrcrIoqju
/vOi3rft0T7IXFPwBTBopdpDSilV7ivdLNgT11f+EZ0cM1cb/vP0kyGFsHJAGmj5gG9fH9UiK/us
YiQ6JGC+Q4IliOUQJHqaUaRk8aV86L5EIUDtpZj0s4ZQA5RXGakkZN6sMp3lnFLcUnDSCUfTybCF
NvhGXPRfXwCiBxbZ1NUnoBeDvSflgjMS7UxHUDryVJh5DOYhsQyGCCd4zXA3zNIbzL6lQOMk1jXC
Pv6AW5qM+EO9vQAGoqGOeZg/HUnG8P1O4SbyOiXgsSw9kNZn41mdjeBKVu896O6B2gl/N1E4VOuY
/wJy15Oewf77jO4ZpOva+TPr5OZzjDMSstBo8tESX0TgIhFHh3xUc6DDpAWM931HpH1SPiFaQVxV
uwA5LspupEWBBBpcVPgmFMPcNnq8u4hBLz9jeyqkFTF05QnxTqw9NweP07dCxE5KhC+3kc4VmYJA
B0qfoGxAYXBS86x84bM7Xdzrq2P9Zc/Am+CICFolFhxUv8Md6vX9I4kiCBp+5njMe9zcIC37GT/E
av70kXraHrgCZhPM2xmFyfSXegFBpnVp48w6ucgVGHdhC9/GXUwYECAwWFiCOd85bqv6FHHPNjm1
QFH34Hsi2gosKZXhffXzKxVNsHUVbnm5hxyOI9izHuxdcxD+0/MKIbRcwMKr6kFNXxFBtDnJQCp4
yvu3+fylQRR85TewPdCPj30AkHm67Fm2zALWUYkZvXaEhfunfP5m8KXrFx9tltxECD9jBY6HFKJH
uNkRX4KfZFu7KscCviKx5BAhAGVGrbUbw/6H9WA+vhofffURA63hTp7WJfx6ysItZsaDC1hFD6YL
KGnMeqiAkjvxMwGYogJzO6T+VMI1FyGTQ4Ti5GcsJTXqZaEyQYBC/Bo9GJTVS/rIyBPvrrzQXU4I
WeF0EfDIUhfxLJrLLsPMjwAqQ7qK1NNJnTo32t1w2c9h8wLCkjXPzHLx8ISnZPPkjJsOycsGFexX
6XebNy/31yHQH6nISf+BDJDQSbhbkbrERkfQCm9zbBURFkSidF2K+aPbBdsYy+h8C8XM2ysO4kfW
ivKQvWx6lxeahSDYJ6HgYOHcvyFcec22ZADDjhw74sSlqbvbvaJ7u5zRq28tbgDtlR0TPrIB2tGf
a1hGPJbSbclwq7jTiZxtAtiI1gl1YPfBbXUtEuqhQSLHgn4NJHIgfVx6MUqIgX7ePa1dLMB0kXGB
PY9qEEqKN3w6P5w/EmP+AGmeK5pKPICW4VXilwzIRGm3upUuaJPLtG3TpUyPnzTI0B+OOwdpZjjZ
wew26a1LiyWt+dIZOIDbLRuIiHjUMgK2D8cH5Wvn9Tu0NV1kXjz4N4DUvFHz9bPIIFHQcAVfK8w8
jHHcbm//EG8v7q58INJDtiDYxAZMA9YWUFnSrnb1Hra8AqP12zUX/3PfY7zmpouH7pyoj8DRhS+A
hX0aRKgTO4LN9ofC6MjsHjN2LzSs0im8Jnrj6wTXAepLF8y+dIvxxtfBQuHY+xN8H5oQPqBlb3zG
AHBZ2yNknV9m7jkgP8OqCI/85xQxKZ+CrmYLc1wJCU5+lbLKvxa+ros0cR6dwx0eOfMdZrAJ+QGW
CBWHZryB0E4rnErJkvCuezUOpBU5VNSeVKAoEa2X3juYSX/Keo3DJbeanX7cO8NeGfYXAkNIbYmM
LrJngX4e6QnYaAHd4v2aHb0BLXwbHMCTan6kPJnPQJEZe3/DzlSTP/3zq6BdpNMhxLtMBLoTg4yI
mTlSkwplbbxNBGQU3+tEoOLfE78lV/OTEd07zI64hLjchQ5QKaGSodOvs7l8hPmBTv2NNU/xP0RW
kKgU3p4EdlPEbNPBoFdJzDYx4QAb7pgZrz+Zpx/wp2m70e3Ex0a5ICxrRCgL91DwZBO/FpxbATAs
0cRS+tVAkwSPpYhBi60ySPXZ8h5qZG51OhOFRp8OjFJgerg5CcMxZF/Dsid2TgE+zAGDFZ4nQbSb
HXQD0TOe3w5jPDtD6JXReEoowd05nqmWWcw+UMRr1AHeojZ/g3wR8oMS5Uq7fibOXoiZ8YKAdOOX
4++XMj7B5LJDyYIGXDMFOUZn/gyfuf7VBER5Ra4PCQOFW+kiLhpNPzc/1CC7gILFDHZrymMsHmyI
O0XEw7V9sIs9oKXgbseHWywHCi51vOo2vVL/6yUrrFB+qiKfwvbADwdcQ7caCpAgwwVjkrXjdm/5
lJaNayU0WTVOW79+cPBvosNCYKWIHj/FNuD3Q4TOvn44GrviuMPsQRZMMeeT25KXeE7wjGMYL2Uc
h8IwPlJPfeSew72ToX7wgoX7HOrI7zKGbc6Z00a0Cji5q7zJ5D2uFuKvKKXP8UBdRhZl+N5lhiSi
FSaG26ieWOtuZhMtGPD1qMQvi58RJdPEjvUwcCnRsEmhxO9CP9sMJBahGDStboI1LK4vmRngrSE0
Qdxo+DuaFEfX5hIXj1NELuWbHL3wy7QgrFBJ0D0uj8oH/t8OHucrZ9cdKZ8uwrroRIRd612hF9w4
QDX4ZO4LX5eYD97/aC0rTCLL45SaAbSXr/z39SEeCU2zEjXK+E3xaugj//syi2OFZjEQIVjkozj9
XnxwD7T/IAJR5oputhQDO7LEsJMrJjocB54CCA2O7/VKuckHr6EhjCz9Qt3FIJhWdGYxqndtlJfP
BYk1bMWrd5MS/CEZObU2xdoo6jzu7zZdQW+co0eqOa7w/HSac8yIWUv49hgiEI9GHA/fI7PYAP2o
b3xxfI3Z9sf2twjiR1JmES6lg4qOQNhy1DrERgaRAC8FphxEbDv4BkpL4A1RRXUb3zEIoetiU0lx
gW1eittdRdd23H3EmHrcs/5Mm/liSOMfqwXETYpOvgWKiscX672PYQ0GPOTK9a3gYR2wotJ7o2+V
HD/TvQGLJYBYZ24YgZK82GL0y7N50bk5hOjXMRPxs+QT1Vx9B49u4P6qkivClC0qMELFs0TJHXHB
JKkSxSvKFXSY3Np3fUo8JA4AQWC8c+7KIpZTeVCSLcOMmTADYVSzDMFVbhAhP2XE8pth6BZyaVhl
MA22JtYr39NmWyZRDJAQ3NmXFbWwLYEXxgeQgtcbD787OfZu0RArxus+VpCasn/RuUZr2MKliV4y
je8HObvh+i8445mHHNcBBP/8yi7i/8rA/pJDAIiA1pEVZczC+G/kyC80+GZk2hVHV4oHD08RS7BP
B48/LLvl/gHxEC68F3WPiH3PTrc9flUAvdWWm5/YgA1WOChSNAMO3js/HIZ/Otk5jg8nnBEfKXjU
TIuvPTP485C6K+Fx+L794EgUzdjvl9imf060U6zuWcfKh5cOaGTMq2XzDdL/87VECrHYAQsjr9BI
zCahrcDlEGzE9MifJXsx3l8emwslgYehywxe6FROeLmK8HCLZAb6EDSZ3W9xnvcHPrxbSODNGivG
TlM6n0qLaSA3CaaBtRJxt+7zvtwBeNlRucGr5tUowGsIEtge7FEBnDm7VU6AuohhopUk1BrIIt4x
ZONcJTnUx4Eb+e/VIRKpGexKWk5iUgVzizK5J2z65qMIxLMARUDQEGvsOU3AKuKTpof59+KyiF0D
M7BqgoXoYqapIkcD67hb+x2vGa9fCkHNFeNVbtdYBnf6NasirvPkP9w4j/Mu7mNzf2D/l6cd/yxf
M2hfvpPz2fBH2j4Mg7cIfiXeLdSu1LfsAn7ngeXPCrzQKVunXMYsII2HhHwSf+PpoFTWUNH1IoaI
2xyVU5vzI+c3rv0LDT4+7RdaxxwVFGIH6X/4OrMlR5EmjT4RZgKx3rIKkFLKpXK7kVXlIjYJiUWA
nn5OBFk1/8yYjVlYd3VXphYIIjzcj38f/6nIIH4gtWk9CufFlrje+sEpoHzcI6nhR/yuAfNaPJr9
C+ZGnJ/z9TVcbjnfZg0he+/xjLGSzhiZ+DXOIXwignE+ThG3GNn4r4dn+93e8DvOQbRSVo0/hhmd
/wI6Q2CLLr4x5GNAqLFucOAd7oFfeGEWYA4oQtZOFon5OfO+in3aq47RsouMrfFoK2t7w+khi9Gt
pDX/wFIiT8bQIeRwfz6XfBuuhUtGnKqgFgE5+fxCxON3M1eQsQkLoo/hLHg9e09Dcysbf0Jni7DL
hRQnY8Hn4yvgBknSoqnddN5lGj4OB/H5R2DJu1fOdsx5xCh6FzKlLZNXBRZSaNTrBmzAxoq7Q3K9
xqU0KjdiFlMs3Thms/jfdns4kVasNVPODsbchHtGfZZjm8Rw/j0sBf3w4rssZWnTv6hCWyFrhbYC
ATvAcxtmu9o9Yj2Fd+3TfFjmvAyt347I56HG758R0yG561P7Q+GCqh8lP8qQ1CDHDhhG4QB9f0SH
Ai87I87JeZKq6kTM7eKEJwRaJqnRUtk4Ngihi0yy/LTBW8tVeXE71dOlhERPMWGfKuVmrBPFe8pv
0R65xvNKG1ZUIHvsaLfHfquLgJhGnobMF6nDa/hwuC+J79t0KtLOTKiYIN8Rmrt9rHR3x+sGJB0Z
h8kK3FihtAf24GX+Emn4IoqzRwr6lsRlIM/BznW62Avqa0gMHiP4Ptgd3HH87o8LywMbE2kFafuQ
2jqYf6qrqZv51z8P2Zb/uuGtuok7iFooalcvUtVMvm4vSN2CDhpLgCnfLFx+W/HAbAy2+Eu0f6rV
8KH0HCJfOo7Jyko4AKUDOvmBA3qOs2v1juZ65bflfVleXL2Y/sN/aoTzDLicYWY/mYl1RcpALNE0
P3lRzPcl+c7PL2lipt2QRUSKVQAhLh6xQo5p56SegiwO55F/qhJs4g8ofhjoOPhIhtIyg99aEKuO
jy45ryE8ajykTqRvDqoOHCKuHoXnYNm6cMreQPmfGurqVCf9frVfH6RKQiPdPoibXFQgkASAJbr4
FA0x2BPNUDQGrnc3mLESOf4dwGN0QIZKFDsn4rwuomrlc4TQTb6RuDCl/JVsCsRf8HYw5BRrc8ct
0JvthHbGoffWSCZxJ7F0KawfUQ2U6yjnolmtLpAs+FESRikmqtvkENOeRgj8UtK+FXDhOZnZZsBX
5IOhf7HEXA84gAKpbwSu6Q+73SHCBwntj1sUQ1RBa9I7y1cIziv9yek+5/8x9S56QEFLwkyCSZRg
1xYZKnGbXd3nkwDBX70DYiLlD3LFoYu/57V552LPucSjdkMmDhBRSj5wIDE4lvDzeVS9YMH61wfz
+CokIFY75fe18aoJ+ZBdZ3J/ON795kUbDjpVBP3U6NHXlbrymnNhaQUPORMectDlXnMU5ZZBfO3D
3fzZpt3t4RAB1nZ+BPushsteglOq6DvhilF0b2loRggM1V9HHP1+XAkLN8cmSRRrkKxAHgStiNwz
7joUtxeU2F0+ESP3Pm4PRvCF2C2yC2ik3wHdjpzK+hBIi6mp7xZM7ZRH9hryGM96HVG+QU2FpLyt
RFG3YoqD2TBDixr1EPFOI3mvCmkUHmjOs/+6SJBdmc+zVYqOCNLkNCjQ5twEWDVRxSOwd/lFGocc
H98OfD/o3usRGnUCyxMTgdursxfh8e4pytrtkkaK7uaI464bbiOCLW8cLPGZOeAFDb0jwQJmBzgv
s0PHyRc2g5xCSNn9ZcfTPsuq44VzDsaHQ0frxCrXg5OaVO5HW1Grh5S3L/4Lhinys7M0cJOvZ29C
VT1G50J1d+Rq6RKB8mFmkUTgqArxx9dGToTuTzwbIyf40jHObNJWiY/7FQ/BGjcMlgCaMMRtlhPt
xmPH/Wfucf8x6MnpJ0NoIbI2xt2/NqMWQ+q0c91IOSWmv7MImerg44F0ADdzFoVHfe5hh+DNXui2
6E/DDrWY9HRCmEhkPBzaC9hPOHbxIbU8JZ7fZGB5fUjDT0BvqTwza5T7W386+TpnHWgw9lZvpraW
Bnm5RC9TW2P7XRsQIwK9BIG8Yoh2DVFoRr8ZoiUTJFcBvMXxilxLPP4BabGojFCFQwJf6h0tcBLj
EHt3GBsaBzNUMe80ekaxXzM2+QZKjFxDvcqYV6tYwezoETVnu4h0/slOowqlIPhOi/qQVxeIauah
ML2kvViKOAF6kFNaFMGX86DpwpMMaZ55xUaIBRUXVtqv803Y/Kzbet2roseqq5PlUbiZdRy+sdWN
lrT60MLkXumk+Pz3WIC0kEE6Qr9MAn0pB7fcX/gQEy/gI+I5awIV3Q7jz5JS1yhoF1RfJq6FkN5A
aBclHqzTUAAY6NNA8Scnoo8mUWdt+oHyT7zvaQsXHmND+8a2St+I2E1h2sj2cHMdUv1+2QkLUh28
42uu6xZqkDGXl1DbdC4J04sc6yEVqwyXHKjIMbHx2aeQmYNpEjJKVhWwpAtrjHGfnrq707i+NikM
TqGtDvg9Y8Ger+3z5piTmUVWe8MM0uUMmrcOOmjpKRe9s9HHf24O9glAL+qRd4vP2JgjtwCcShqa
DA0yQRjQE+A5v0fYZ3QLt1aOFaoJDIHThYBoZnwGDMZqsMAxvWrU6Grcgtu7Yo/LWa/3JOMuKx3L
E5xF6W+Cw18CAZE8+rcI6krh8nD1ZYiFR0cQ0UV0NUHa9MA13ji5Kq7gokmqFd+BD9VacIasBqxG
GhZglXDPQ41HU/2T5ePQwAoa5ATyNCE2K6zItAGsOz2T8+Hcrogquga7TLpiGViXkCVwKsMKj3ZQ
t2M0evC5SAFN1J7aYDdrF7EX04Ywv5kBUD5w116nZquQ9guQHmNhJXzofr51hpcyop30jDqOfm/i
DMTKxk38X1eYfuZcSjDVa5S4KgoWAR9Ek/t7byGMHENCWU8TJtCcSKghCZ2B/rq6nYRjlg5AvxDb
PXsLaNNfAVnTp/zP7jQvgXxo+5bDtO5sFEFIcdU0qIhl65+nHMvmzCgHg2o1bsmJ7XDfTWvcquoV
jJlFWyN5AZozxZwmeTnfuaOc0eygVwIWCidr7protyw9eyGUz5pj7KDueYnbNrkMqdquh7B61hsk
f85eNwndLocYSb/ddSg1TKG51cWSbKLWhjCkNt5lSn1xZ7WwCefPCkEtNi2Ui9i0+oMP00WPxyRb
O+iNANXCmya+jCFpVjCLLBehLNlWKZ/Fp+Y5/DffWFb5yIttX2q/Cy2viRBh/Mb1bZ+aOb1hSfUy
x5kYevAN1YvoqaJJlHbQKmoWgB/GE/13N3QDgPwbmkRfTXvLZ4EsQ/uw47locdBmUp7lpMTSUdnQ
YCL61IVGyNxhQjfWrB+fPRjMasqYF8y16AQCj3bb2x3tPRlaN0FxCrB/zB5u9Z2pk/pGPgjM7vmF
aV8PKW/C7Ts6vxsLHb8PZ7F8yS7O1rlYYq826F0i6ckm2IjPAoO+5zEyHvTT1n6k4XP0tO2gCmnh
vGg9FIoRDkSrGfyTfofsneiIS/1Pso3H+sLZ+BjcEOsE8nYmgyZ1t7RAzujOR1uYTTeXS4iCYhNn
Ure5xU2ZmPvEiM4l6ysNY6llpplF4xJydsJmYnxunsejr35f6H4u495eTfYq71Y5nlfX6FZHWXrz
KjQRQq7EkKGgYlFNPAUL+q4zuuJ96Hhk9Y+YFUo2HusdTfd0naSYB702CBoFy8CIubAxMm+Nw7PU
XtbWi8vGvGwyukSbzQ2vhTg/pN0y0UMXMTC+kYDzp4CbY4JQ81WN4K3ulu8V6Vrh04fS84H7oeLM
07tGRYdoAJFDyJzn78LP5RDkXK29sP67UcqlrcgI6/UH4T7nB+mEx4vwwJtjqOqgP3S7+jaxDeST
CziN70FPVWDeuVg5CMV4yQMTAniRxfhx7iswVb+xfqS6cNephUjXLNaF09GQBVMWZLbPlTqj+Gp+
9sJiAndvqs8BeVepa0BAP/nEhAevQM0N2z1huZXBG5ieng4kpUFlaRXrfTAdNDaR/TgZ+HyK1iL0
tlCm73eajjXD1uSodA3BbWa/VUAbEBv0xoBrYCkUl4QhuYCB4wld+apNOmThLseot8OLLcgcDt6b
C5kRgoVd8QtOm4nuHZm/VExwQgnwHuco6zVcFQe1nB9/JYV6E0rRZ09zNfdkCeoI5AhpKBLpyLlQ
xJu7gxEI3YNAoiFKskQIlpSoSkrCkKZWhSMkJ1sfkYROTbMibWsKxE7wW9u7mo+RE61aHu8090P2
2GBp4hIhaEb7MY6RKJAykL/lDUbaUSIK/RisIq0NSYaGHom3WnwxVJ5uORLl7t5eWdWqWEaKGS67
cOlQW6DKFx39AjUPP+kaj1ZnZfSgNAEpaXVGSIL3onRkJ9kyLQ/rjuxUlhyMlYGWEbkFYj74/fh0
iM9DfEDZE1kj1ICocyxXBjAG1xkCKl/Q5sHTHVKDwKTW88h8w1khSEXm+7B44JL8p38UdOXI0oxj
1P4bo7lu2+l3/WrxZ7ait1thRd8Vz0ObXsykG5MByh1tRJRvhqjH4C+AKIGoBGkgbXT9MGKEei3O
UhbgZ+j4TBnaLnCxV/arbE6YSsseahVovJWhutUeym5X/vk+TOtzvUa7wsnTlbEjrmI3C6/MlbiK
LHbIv51qBVUi5dPrU/Rn6jbNzYSyDLUZKnJAzjixEtuhj6FWXhuX0rOrOPlnVCMcj4Vjkp5dwshG
82FucXnF1bjEzBONndg0cARJnDLFSGOrLtOrs1aGzUDHwOiV5dYfcWqAVtC36GVfxYTS8NKluw4t
Si4gBzGU0x4OIUUCjXtRcDyJMP/cFNTjpki7RIuLgJHEAyRJtSxidUC1ZdWhVzWwGwtjnFm7nCrI
SM204NwC89mv7GU817TwFSCfFM+1Bz2jGh/42b0g57jHmpiCoK4ksDkJ1KJCQRdMrYoLcsaimzZz
pBZzkUldolDJ68yib5d0cOGjDjffWN6daNRyER8wk2ZMFCU2uHPkYydVtD7Q3GtKM+aOWEAmzpvC
vecXaRJsUGSknTcaKI8l9TkZD8kee7cdbWfYNhxWzRgpefTTAbEQunmgt2lrh3ZAFW1NtnfgkETr
m/i+43qxJ9N+T7OiIeXHeGfO/uzieaoOAnTNxleKAABLyIsB7jMDwT2AalC4mCgBUIYCrsrpppm8
cjwnxQA8ciqZsfrdwqClNgaDgsSz6nvLL66CHIb/M28us9o4OuEMh1C8qGiUcy/kuBAaZV2oBBWy
KG6bXnTXrVjqrm0CAEvBGNihX1GbpJrAl+qpNYcziUgiHYd0EunUdO4qzl0EW6IoSN2iu5ZexwsS
19GdND9g7YryhCYLR9ysGeii2gbDQg1giVgW29chOGMJ2gY9Fn+kfKFSBDnlQDUrwYVjjYE7tGgJ
stAj6Gg0QwCB/3ULlijnfaPzoREJ26LVg4woJln7G6XSFYlQVNlJ6cAjokzJyhWidQU6b4R6hAeD
xI6OzMfBt9xXlp97AyAlW7+StAnP5Ktl7Qa5JFFyeW58yqMl9ftlwB8oHlDwpDpFHWJO21PjIm0/
I2ewKTfVp37RoJE8pNdibWhrLWm79dStlW3mdrQZelhcmuEU3zltWB34iAE7XEVWXnoZo9aDre85
XthJgn/Awu8fF0XooMUHTigZ9lyi61gIsCKy2tjrQ+idNMg1YSBwxQ/Wv+ehRSqBuQpIOIoatUWR
QjTAQm17Du101Ip884EF7bOKvm+iThhfTvFxuTpdhTp5LVAwahMoE3nmA3CeqsRpEVHcuLE+uUwH
6io0xAMhHkhMOjxwvv9MUVCUnvAsR5n61osi69LtKQ4x5WHCV58s0Txj86soayOmlJq2l6Bmexvw
AnTpNbjbXUSmBKHPiWyFFPqsnmdHVrtYjyLqvNGhUyXuXbO/yxd3uF/DXxa54C/tg0B86x8lsYro
eeHjhkj6swrODm0YIS4SF7Zn9CLKiLshN0IkiFq0J6P6vLKG1aNOayaiC1FTRiaTborOJLApHSEt
gdZqeO+QZOCgoQZ8r086qVh7IOzOuu+RD1mbTYqGII+lGvdeuqLqc9RW/z94uYRW/78M7v8AL/+X
xIR9UzPTsmHIWtodxAJBDZPKxKx0M3FuEvglT1n3sf8lKUw8hSlYzAPNQnBMpje3C5kXKiysC6QC
A6olNxcwkOrdzF5SmjGIAvz0H4AJGqY+TrSFQQ+m1zd+GNWl5dNwSqYHHgf+P4Us8beSw6RMBrHJ
o8GA6aKy173Cs0GIXvpfaLI2LsX8ccu/LTJx3PIjmAulqD2pYDXJnwnUnmEy23btqC6yiwMPr/IO
fwiaifgRCkA55ALdXOI9shxoDqE0c4MfEqUsRgnXSWZZF3gmtB2EJvZIQJr4vqCQliE2iweSaJle
SmAT+nBmNvnnBlkYDuqdkBpXZK3MzgG4vJZo1YPLpD1QaMsLIBP8GSaz0UAHhezjYgObOe436n7T
3O7K893tNsNVr+CZ1prFEmjjk+eLIRiAP5Qk+4Prw23wd6Ab+y+q4oXjQl4KpW2syZ2EqzBhuui4
FSo0JFLkRkHzBwBmKxlMtgswTHQeIDGNLdvjimo0CCZoXU5YzyWz77iCsJgoVnH52EUsc+/yZYAy
EYA4rek00iG0UJTwVblCWlCzEs8EqmRQZ5xH1/hX36BQ2ApYc6xdeM3pG8koBnY+QJuMf0oliJVQ
kLJeK2QhA13imVxtyE0GrwC/eXmevEXmabd4lN7QZ1vIQFnugBnqBwx0vZsSmDMGG8UE+76u9oLD
HEhvhJkd26RY7g7P4L5s5vhzCOqSqiHgJdeCPUJRXfDLPZOS8/fHjPtSiqT4zITA8YcCH/JR/DXF
bdH4zgaF4Za6beh/d+EDUOJq6B8GPX4eJlGeYwsFOmAXFXsnssXoM8vufWqYjMMz174lOUY1zqUa
Dr2DNiqhNnmmHuzX/sXzwXOENAy9Oux4MUeNRSQ+gJO0crYDIe+VdUbP8e/ulbrm9QOR27ZxIS3t
DZfhlYqlDvvSrEbKM7QyT8Grn3/z2UdzpW4JIDTIm5qvflnJZ4LHkQcRxmIWCDEuYing4/GV0RFT
t69pQV8Q9Z+/eGXOtSe/xHn5+/bRfiMS9vpqHqOsj6g+Lu2oVyPE3YEK33GJMBraqD10BhW2/ory
ipAVMAscTuK9JC9PhLAlxO0K/hIJ4I7D80KoAJ8B8KLzk37xxisiNsCYxefx4eIungEyp2pVoTqq
RWCZ2Erfssi6uohkkX5AJGvp24iSTcJbwqG6yS2A/CFtLvnHAlaoCTQEmKItmWaITVqEF18m1paX
BF17Tj7bmd3EvoUxIsoLv3a/rXGPP973v3hGvcqPj/cD7jzn8Elp0V33LuIfFUzEEGeXRNGFLyva
88csUYkUp4TwrJwSU5KdysNpe2uiBQAnur8JWKXduK8Lz/qgxgzuLeIeBiClKORzUN4Hqi4GGo0H
nKUQfuIP6IEStmA/0YZznXdmLC0EoXDZqMKhDRcIWmFcgWqHgWoXkl+hXrkk1XkmJXYJeWlikXkC
YPXxvRcQWwEqOoqRH93xidw8LGb3WXKUO4Q4wNULYQJn4PDnQBsLIvOMo6/DQTSEywwPks3MIE6C
ovMgNK+XBOcqsvhwmmqX3rpUUUTl2FLS8rxWcWFXUrsW2OZV9QD8vmA3G1oy2DTlPyE4SaebPLyb
k++8dHZSU9I5rPPLGhqzdNYAtlPtLc3NzWSXv5vKO0PCmRfMS1fjwh2lQZZ5WEEKQggCajLUi1AI
6AsxOgltUu8irW08GA8PyJIWgYGHoA+CmYsO8tVSF2M6CHWGax2DYzacTfW4HcSosYZEn1xgiFcj
OuouA0CTdzvJNzRHQWryhsCaDBBRRs8J6UzlGhMuwM0DReyVkLOGy75M/ukDtg7/xB2UC3IYJulm
1T1Dqakxuyp2a2Qieq9FR3kZQWyDwCzegWCWSyELuL+EyAKy1JmbBlrQJWIl9K5eFyQbaRKfgTkQ
o4jtBMQATg7KAIiBHYNDB7423pkULh1CB39ewDhOLAKLcjKN9fBKV1+sexIeZ2lj6O+vpwGpLSEc
MNw/Nwho88l+d2966xIcgMNdWi+X2NtR9UwAOT1yKC/RYOASgZ5EMyEQvODg6BIEheNQz/5HhgM/
X/IPM9SW4+fiI0E9clPOK+SPex2BLkGz1TpHqlWGjj2FeIm1kVwnT69cN0gNKz4CiIBtgEdf1iDo
tmURcXZlwLghpQDmRsqHcyTHGTQVOHDCu9lUtADG6bMiB0vD0FkMZKEhNCqIN9AqeXaBripd/kuB
SMNIFl/7HYEuN7F7O7yo8eKhGARmxhD+PYJ06+lARvyJW3Z7BFeD62FAlxHxGO5zmq1JK4BVgr/d
8CPTMTR0geBsIePE4DBhvpvvwDyL9wlI/n0wkfD0ntuEIwcvB1YHo8Qrnl4B426QJ6Tl1nhwQcSI
oV8F8oiYTAqMtZrzWfMRUn0ct+w6PVXczSJiCxNyk2dwKj4pexIvybYEdNkmTA2rFbw+uxjT5vVT
2wCP1gByFk6b7uKet1W3HdUylzBjcd8DGAteCSJOsPxNyDxWUjA4EiTMTcKoo/vMWzA5meXz6+BA
BJTjckEJPUW0DPRWcGouSco8caS40Y3A5enBzvBnnskZjdYfOmg/6Xcb334Eezim0l5g+KmCyM2X
8TnftTMlU/pbjCdkZgAUH2DcBOqG4g9/Aqkb84idHB6VeC7kvkLLaUc4HYHK8sSxX0PslS4KsQ21
CR73yHpKuW/8tTpQ9BB/bVeRj0uJISDOOWAmWtbeb1tEuRAqQIaXRtK/hCkBuU1DOxLzKD5hgPXB
8VfEuceAQSxC5OW0CYHKK3eDwKIS/06XTxy3OM0Tmj8463sA40JkHzh895BjmVBhIKaIOYf96xHk
wQQpM/FK59Gj3gerfAnBBxWAetd4onIiWDd5emU2MY7SY5TggZmnvy8fndW4BXkzf/nPtEihv5LH
NfbLL/XLAWldiBeSHGf3+IcUXb1PaRu65oJuu7dbV8Sze/IBAo1j8P2fj+nIo07O4InzATLKnA9m
1o2p3qDv5TIh6MZlGgEXzgEr8wfqjU4jQtXJcGfqbbmtsS2xfAZhCeO1XrVJTjf9kibs0MTWhOYx
GVPB5zlJNaA5T1xFnxYhPIqsqAeZhFkeceLRfYU0BTYzHjkYEXOBuk0JU9TeLCZAVR4eQDcOEHBr
y17gccRGfIwDwqkyMOppVaIvYmNvuldAMXCxGXfbw68CDaKQhjI2dUBaRNw5POSR5PYTHvKSDG4+
qN3MuhGLXjExdX0SEzSlpYRMMd8yW/PRe8Ptk5k52//CcIGZY8pPxoefX4CgHcYBn81qrb03lTgB
kVthC2CPODThWRHbxEjC3nGdzuPrivY1znXEf+TOqctITu/2wdx45HyFhqyE4PipV7TbSdiBr3XX
GBMqUHQtIyu03M0PI97Ws731xG7GDf601jV9EXK7YtM5LgTa9nx9YzrMPCgRMw8ITwQbCo8Dg+sB
DHr8HhIus2+wJwH1MqiuImhAgbWTuR0ZcpLhwYy6L1eFJN8c7JDvbjVMRXik64SK/s1T6XRxPq7t
Txt2bbrVk/7N8QO5RGq+IHGIJiJjy0CejjHjcb30gCpJr7Z+8Ubl6xNQruY/IfEcDzeopZTKOEpo
7gKOA6YkfdVB58R4bD1qwnTcYme7GkbRrg1HdxkFSkdwBE1nWIk9JVOZwtRdMJhOVAQKfqg6wDp8
AquTe7Jd/KjB68ohyOU4kBWZNXML4Tij0M6JDQBI93Jlk6ep8cvkmMd65S4Ljx4jA1WQ/u5i3PX9
Vi22Qi97QmJxS2jEJiYdoqAqaPRGNfuaxnVktSnM2wLfyYJqkyDv8q8jMVr+SxtcYDpLwnd2/GDu
sBsir8Pe+aa/xW72qHA2UoWMr3FGetQFilvAR6Dt+yPpK8Rfe51zBnoZPrqfv/YxFVrE/ckpxtc/
Koogew9bL0H8WRgOefuCE2mC4Fbmxyj18U0ZmDnxZdWlsHTS5JeFurN0hO9WOFXhbYUilvHgFtS0
UaIpXEiZeSDRw4BbYdD8Mmv1wAvB6MxQ3j60gKlgwApRK65elEB7o3+IAcwBEmGxQkp4rnqhzCXi
RcYSQP8vn0TvTN35wFCweIqs+QKTUTLALkHgHDg7jaSYU21nYIVN1g15EwkG/jmnvCFD/Db1rBM/
RBOORqEfAVyJqY1jsNsjMS6Uys0+HqEeMF1ZFy8HiXTNxBn8HHZFdubSm9OzSSCU9tgl+5AiHKXj
2VpJFV5V0zYTFneCqwMlgH9Cc+Ssh7pLAEC0z3mKlOQ7uAW/A1rB7yi/4MQQGLMEiIdtEQIsDHA8
qDuIPP3xmuz24Qgw6jH4q6hKaaPmY/NOvDqM3XkfRMpvXtxyvB2uUZBJ8HcTXbjyh/gJNBARD60m
lyL1S+5pT+M9sh1SMpTKJYSVhUlx1KqPDQIsBGPkjUY4uYGu3yW7mlAGM0Dow4+RPCY3DUTNLV5K
jCEGwS9xkRjjA+ydmbnOb9Of3mbmDpLJfIIOKxWAQixaVhOGeiDwRGS456D3+IXsDBV16srgCTl2
VPzkcSDrSck1zjp37EPMs8ajC3yHMuR4cOVLM83UhUDueHdmmoAC6UarQ8RgUIJBD+aA+DVZNvI8
krajdetAG8jqi5I/EwFWASITAEd5Lr0I2u4Mqt4LFI+ZZkDLQGUS8CKNhUIIcmZCig5HM0aTQgbM
PB0PKBAUMjko1OlATMIlyv4EOsoWrvCZklN4xkB+5m8tpjDzl8F3ZsLx2ICwCn4Qp5HZr0tadvGV
uBzjQ5fUH8wURkbgIhXW+DFkbQA3GvqaWyH0wERD68GFlYB6BJmhCn3Vw1moZvcBBkKnFkAd/Wr8
E5keis20zXH3QVAQypy2JdLekmSj9Axlx2+2OJ1IY6xJ5VaDDlUcK5AgplcOTicAE4VJ0R9v9xid
co8e+LAMHpH6FZhj+X75wEeVGwuFEjSrXbx84Fa2bPb7VG1SbUiwhLO0eJ8HaHeeV+YTPB3FcpUT
EWNEldrbfXBrAeoY8CmM8f7q8aAeHZdIOWgcn3uaC+hQRaEIKoo2PTrrFjtVdtiB1EU5Oh4XoVWm
WOzr6Z6kfZcWhzX42+W8rs/rSvGkeJOKIvBfFA4B0wdqQzgk8EikF86ikoZDzYxuOTYGztXZFj80
h8OOtPyAi2OJh6tmQMeBtnG8zoxqVfc+XBz49b64K/hDcdcZmy4lR7Lgxq/sXeYTlhZYSkS8mEnb
oR0yxKLNYRbtAcnJMf+aF+IYxGF2QHKzja1Bw13OSStQpY0twNyILyqFtjh+yL844U/oF/5t1tQk
63z+YzxMxTPLP8rk2STEyQF5YOcqNoIiPSJ2p2DpFwPR4WyD0CItfDwj+puDduff2Q89x4B6ZtGF
VgOju9KERmnUtGMYPO2NR4BVnSV9pvSECSKOfU8ftCqSMpA8nXIWSJ1jhdidId56UWIUICCxMjNR
jKSphccdNnKQfHovPkR3Fogds4kt3+AsgtzNVUgkQ9lVsMqcMIboynJBCSGGR2LQJcq4cayBYkVN
NuVxL0nTSoJSeT5PnfvFlsPeMa8SLCp6dXSdu+W4VkeB08HdnV9KD9l4dj6aFxm1bAcFwKMjlCeI
2cbsLaMermp5BzgIFlwQoTfpNCQoXyGEBYdX0dBvxZgGQeN1RhpBwPDsA3CzUs97h0F6lwecwFlC
tUB5MG02ceU7ewP/G7oD+A5QtjidUej4wbhnKg+9RfF3rQBrwOCgSqD5YIpgS8CKLmQZz88VSc4P
XDNwkBkoAEqtq5nUg0sC1mNYezEMeD0q3B9Og72fi95trT9MO1YYgGnik82BhCuE07SCdFTzeLAQ
sCYj5zGlvP5NLqWC2mM94vmFRWchYuPRIGFJEgP+HqOLLUSz4PgWEM9N+AEqw5ee0UK+NAQLQ0Vh
iUBTR3Qsubwalrdkf6WCIok+513fArhTovwFUIe7ODyfbUmkj6osZdXMO33DI97B82GjA4fMUgnV
V2QC7BM08gVRJOFU6xD8UaRoBORn09BPTkdBBx1Rc7Cx5hver4yx1IkgplAp4WPMoJ9NJTW5Qv+r
lO0/ry6zC6pxPAuwEUTf3ocNB35a7ymNaMDNx+GpRJ+ZDRO8ZxJoe/vG5s/gDnLf5yV9vokzxMMl
4PvnMevm5AHPD8QuyupEXMaKelqNEvSDTIb1Y59C9YdAhjgLInCOvwi+xEbSeGhs/EDS88psa4JX
dH7V1oFeatg/Lg2oIH6ELLnjw8wAggHCNfLODL40SB7fG15swCPDOv0mMGTZQGOuUj0AFDRurYBd
EPkXNsIvi34M2hjROwQFIDKlqQzWXD53LCSM9k3s07QB34wkqxNHi2sIWpCmfNVQFkerwBJwYI4e
0ZDejpHbU6p/ZEMhGgIQZFwpzC+hvbzsOV+odzBpigkh5e2pK3bkOLbH2zS69SuAGurQ4ICX15pK
5LTr3+YuDmhBHqKR5L0E3QeJDUIOXmkQ881YobgljCvnjmy+BKEjiwhBw7yE8CV4cgkCrwS0Dk0R
E5Hcu2G1b2U1Dlh3wuvSZ5+n9HEQh1Yv01slI+PZunSU3DoXQXsqSvJ2425pqCueMSZOzuSjxUlw
A8YTrqFEavhI0jhxacB5MRaPL018yzzjfl19QxbyEAMXXiR0K/hCPVjr2+ljwWM6CHVZuFfhJv4+
LwawZijUMbK76shaTFAfgRti54CatRC0PkXF3cntsaI1gg6VFotjBuYH5RpleEr3kUJXMAWlU8CP
3L4LLanQPHtHznZGCZ33Tr0vc9ulzeqdho2m+6WoZJarL+1xpg6ZSNw35hKPMsOqfNe4Z6rDrEHp
znK4YJEM7QOnSewlhvAFvlBj1fp2mj8jatGlYBGvyYvzmwhW3sObvI3cbu0ibndLazEhtRwgjFwd
4OKWBZIPDaGokoulWoJYKJwidLWG23qtf55xK/jggbyZIsxiVYVVpEuGRZcJllHIcye8eG+wiAmC
onmH8qyw3FJO7Jqg59zsNMeziT+Xa20UKOMBL7HlevkNz7jI3XwXqN9F7lXUZcAZWwBIATUO9krF
r3kh0MaxWmW09axPJ4HnYQynQPCdBKenS6JR0/xKQo1wjd3om5pAGwFmQddbP6Mnlaso2cW9xBcL
dVM3mwt2Rm2MGfv1iOCeT5jPN+TrkOmR/RhghjpZMxLHCyGSCKdIfAWqmH2z9zC4Emw/XAmWJrYY
QS3K1fmWcNZgiSdo5FTwL2hkHR2xoThGLS1YHeUitBIoe5PTlsvdvGfNwCJ71vyaAuKnhPLovOeS
R2Ue4DQKlQrByCw4ZKCtQw+TE+A7WlLqlAOk0fwYfKYiXOPS8vEhZcx04ww4chG5ggChkyZIxwXA
nuZb30XzaVNDvYWDhB7hHoFCGLM1GmhIARpCUGr7jIyjAkJP74go3oMTEkdfXEdihfCQBZnhUSB/
FzkEGEmvj+Khigj7Z1EtQU2/x51AUJKzE/kMStp/LckhJisJTRbkYTM0zBYIF153SrGzit2y2N2K
3SAZSocMeNyndKuTV1dlEzmpdYDKf0wljAiKxZCVUEMD7f9kbmkg/yShuS+ELtbBEtJY8I+3g8cy
8w4ECTcIB8nnFB/V+G9YEccUmEiAzplavOLJWgZH2y23x4sQY2QIF3XqGn9RSdBAaEmUGE2S+pyN
isA+uETnHNb3KXxeqXrXDe81vx3YKJcFMPJqCDZyHrwXA6d2lB+zBCJ8BhBnU8wFejwMGlPALJZh
u5dMJP6ZhTvjkIP2Q0TOUCRcpHkWo16IMX6BYtLZZif7ju5+zGjWlpZeif+x5CgDCBRniLFpqUjN
EzG3HgpFo/sINYmJC+AklpCwk3kt8EkEJRg0+c+WisYV2V6BUlJ9KTUWzY6CvlANu18pMdzk6Qty
kmvDFZr5SS6SQEoRfiBNQ9+lHKNkKaEBlU+WbO8UnX5BGO3J2RTpkp7IAsiFpMbzhetYpE2RniGP
RkHa4ZUBbAeIBl5p4kDDxqpEuU48gimniysGOWGkfD/gLWcRS2Xl4+UQIemViC5Z5DG01ZyoJ+dO
gzmJ+rkMkDfuFFFJe2nUlO/Tu9/KGaeFoG6pHgseZ0ZyAOxWZR5eVSz9MCR9b7em7QJF3sb4nCdV
noBG5nZCuSPUMTBf16dNg1xSdVdVd4Zxdyy3ebkdjC2QZFXu4CSdYgcq2d8gOVFOAJhkTulygE1a
hSAnoYDgqRjCLs+FBvIHwFIk+VwO7D4VKbhJ/YJtJjS+oCevhQAoeXisWNmdhlVFcyzVLSpd9cqh
c0IqBYJvIRa414VS4BECufPvgUPJxkJQztlYUbFKEZns3JWzyzRiHlq8XEp6HQKqocVtr0XxC4Ky
I+WX/aiJXxBzRDuO8xJlr0IAlRiYXPF3+EPzMXlccrjKE5hW/QeKMtvcW/F8Z3uXd4Wb7azgs2xB
pIMbj5UjPItPkCx0ytAf8wZQ2XT+4sHZiYKgTud3IixA/xhv5KD+QFCaEqLU9AiOUnTrX0TDPjQl
1BjFDHr67z9RRISi3C88Gr4fDMNTPiWBO99lqKvZ6kGne1f4OgBTYuhjSU+fQ53YWgxVibHtpXg9
o0QraEe0GhiUZARhCfYAgwRnObMz9gZpCEJJSXzvf51a0IlSqdxnZU19BZDrjBA2CnqWSGjz1USJ
SI+oAdHvGSJ/vSeTQbEUzhJIpEbOQgnLyRV/IaULmoMP80iRFdyy+SgIdAm67w/FqjFX40Vqj1Il
zTZi9ZQ0LbVJqGdWz7mmA14Hc8nqCSKUYlYBc4lqHBUzKjgIXhO84z5jYIbLRLA+AS4pXcJc/iuC
QV4yyL/PUNcgiS5YFiAX8u+Uo8i/U5GivmGb0CEB9Q2wBOobzV8uE6GnQdKZNds0YsKuoQfaJDBN
xpG+bM6PHJMUMQoj6P9Sm4MSHG+0ELgZgeweoybk2W72jyy304hkPj3swD/0E6D30yI4g9KCgDcP
uYew8F14HUXlsPyGLaZj4R2NPMx1gG8S2wkzSUPqUtF30UQwkSj6MppsBRmJMNFLHh7Z/aZ1gxPa
ccMx8BFrqEpykmabahIJZ/Fq/9wTV1q7isOSi5dxJ6lJU48oW6Pvg8gGRLOPF6FYDLNfxo7uPKK2
a9ye8GqIK2UFNVlKcFJZ++CaldAbxSasvSbAiHu6Cf3+U2/xRvC1nPjXx4yRoeguzQDYhh+boBiF
hDGDc0HPGASkiGaxgjakA7MWDZcgWaT6i3/dACpeoBUyLKVXXFT9D0qSzcE7e6fRhVo80Szzp2/w
OIgujbDEAmDEFQuGcUI76T9IRhPtIt3tU778TDTOiDKL6JWEBVn1t4nEEg1jEm+ECp8ssQC0dB81
qUqvZ51clRjn6NsOCJMD138Rdm5Nblpdt/4v+3pTxflwsW8QZ5Dkltt2OzeqJLaRAHESAsSv388C
J2/ipJwqPtdb/mxH3b1Ya645x3jGLR64Nv1XTqol/4vW0ZIt1dY0QydRy/iBN5o3tzwvh4ssmL3o
qhQLyZQgJkCCGBHVU62TVOjK0IwhGGE8CiDAI1WSwL2AtH6E1SO07HDCPsgA6Q/mWeWEOvol05W/
OVynm1RtUmdGpkIubXrhJdUSAHGIaPLFrS5hYwY1BOyBG1FQgue9BV0eFKZPdgtipKbxO/ywK/qq
yd3pNL8HLQbbXYLYy01xBq8rnh4V1rzLcUqYO8F2l3Z1cHWPyxRcqzA+1kHdxvd57Q/iDA5G281J
8GqjAELYX4Upr7kbxNVxUoMHUnk2fbZ+SHNjcHGCPIkb7tgiZdGGTQ4PAUrM+jCn0cSoRgSKbJAE
OAmXs3f+UoZMaWCl8Xx18NhwQ2bIzhgZnqjknq6sVEOwz5C3qLOQt4AjIyXMhoyU3rSE79X8SK63
ZHHijol6t0Pje9sVKCidaMEidYOAG3ZaWFo0R4JqDgqq8nMw3kUmS4f/bo6w2aDWnXdSH/bvyy7b
WPOQ2JrSjV+bF4VbcOvdXmxzpy1ZYe1v1WEYD+14qMqjhRnXu827rkzbAdspN5+0UVPpnjLfAuHA
fIshEyOuSxOd4hw+x7g3qf/GvVLt52qvksI9Z1jrIFcU91QCC2+QppjIUgwo1nytPt3AUaFzXbu4
QApo5F7xCUGsfiE56lzvaG2KmMEdpFmdRiuc78aTB2w64qHzyIOBm7ajHkOjoDO3PbQitxkTI6Lt
P8E/Tq8YCAL/ieU0n+6fu1xcV6Z1OnNTvnflqm+lkF3uJLAnCnSGZOTqtxrGZAxjRUbu8mimkIoA
Go0CP0C/hf41D/0WBSUg32yaKJ1nMgDeM8lgMsLkJBajk7VTs45OloP0kb+73WppS9Cj4krL41L+
wGGBTlqSTE2ELXfRhc/BfT8UXTPE74JYMPYuN6hQ+gWOs5hm0VllysUwiD4/DR6GQbomJkZMgn43
fuHCzG2Zz8SFebstbzdtLtvclh/rM+F2hRv69LPsGfB1quhuhywn3kjLWoRwZEpf9nLj+i5Horkc
brfd58+X09mOcye+OrFSJc97rN5jnfgG329dPTABpurZXc8kKy3YuLXkoidFv8t3+hlnZ6x6F4v4
F2h6obSE0jduZnWOqUCE7nI5Q7fPw80M9T43MxNzH/24kL9eRTcRaeAyozuzVkLjCs0eyRm7Tjxc
kwc1aJU2K3B+WrLKyUxiFab900p26qeNM32+rpzpazCDB6bV+gdnulXF9QO3TE5x/qSwl7wcvRYG
LgbJH+RUxTxF3a+mdZupUlq02QQ5sfPrD9NvkLYZlpIu40Ww63F83deH2rFZH9xKPFf+m3TQPm3B
IaLoZdbLT10RXqGFQW/rczzYp0GC3nd4Dofc2BuPfTNnJRHioX6YAD5cKIwAu/k84GQRN5+/mh9Q
tbCLd3JokYryjBQz0t5hS+DBdSMItbwqTF9fvYYAAUaQPmIg4LuIXLR3+uljjRFPDy9zaLYrD++z
vXtRgBsCy22IihMQfapBnDGo8AcJoaXImoJuS/nD2XT+ugrm0b+hqBJM3ZX5s+kikEbYbM3rY678
Ihu9uolaRtyJeTASgv2/cDFl5hrkJW89NzT/W3TBVmUlXJC+RfyBkmqEfbinq4y5lisMFfnZcnUt
4sHmxg3NYbBMJEQdyeB4EVSIW40KamrEkSZqe8qJnBsc3nQ9/JKCgrmm2jUtcaCp0Yv0Ws0JX2an
gSeLES1hoiXnAIca32ZIKwzQXoHv99NuLciVdxzhAELQDWDB0jT3S9ewZYu/OAMyeQi1k+AALv8B
Clf1fwk4t2RbU3RFN/n/Wsrf6dByf7tYcskRid6LHza02WuZ3MkxFSc0ZzOg8D0nMzB9OKScxvI3
zmEOYUlKihxyGu8ytoxAWcR5m8t+wYT56sM5VV7BdnK2jvCm8cHP3w9TglLi3+5aUN3FYQoUmZeM
lvt3viaJW0Fs8IqshyWjtZisH3FGXjyHPVrZzRHHI2fjdira3tCKib+xHYPomjhiGBuNO7K7onHF
5Z8t/4R0zwgLQ6hMORVRfCooklCUyX4JeUfMY/JcWOZDBmX8pOLfmQ+F7oxka4xdl0PhJBrWPVqJ
dTRLb5f/EFMh0RQWWM+t/0eLkQgrml0OWj8jYIiH0WjyzqiSVK9UIep4Dblb9Jjdw2f6dRiP6dfR
rIPSQWgLvF73+Uw1LcnP8Vhhe480EGMYP7/3jGgYOWu3iFYITaI/TbS0P4SJFpnuGst3DeonFphi
ir33NEIAhjLBvKdRVJUhy17CZ8SNzjPXda6Nwn4UvUyIYj9xbWVdYy5iRaPFv7svZN2nupFctbgX
+PIv9xTTJCv7zpjtjHKP1cxSxl1H3k/6Mq2XPMCL3C9Bm7/UUlTkkUVEjkBZ5nQZ/ivHFY75P002
luzIsqLpiizDQPj7+p1lpR3akoXHdvFYr4ePpxBQsUUgmmJz0Mkuy2pyCeR93h5+gRZNn1ERpSZ1
5v7tXCYa9O4h0dWkcRvXYGmT84SKjfDtPKVguiuCgS/iHzzpxuxRiK47GphFoExBg/5wCY3ULAVk
+DH5MIZf33A1YGkAeHYW5GiTSRHuQyPQnoHxxBMH75PNkjbk5EGzlpAavipvo+fxej+fe4SEEPRQ
6JVPEQzWeulHKBmM58hkPWIruX6DxLkxqzEWKD23Xig+Mfp+5thNuhBV9ccbStHHF6A4sY4ZM6bK
a7RQuoTPLpjWqD0D7L3XPjh1RGLQc9ov7pGyFyV3Liq5pfXuobVWcpRxT+PAF16K0i0vRdEGCEyf
k+ecaFzova84MqHE0u4CCEP5Ru0m8xB11mQdEFkjUSWQWlRQlE/M26nNEK1sACnjF2M/JjT6Gdhl
r2aTyUyapZRAohMZI98H0pRqFGwCscNmLO9O7yh70U6cvvK7jI7hcW1l2lYAUp3NJ6gl1GQ0pBkX
MgMQhdhagk1FZquZAp2921/7/c6nClHag39SNCbBvPUR9Bw1ZvZCYYbggpKMKRhCmC1Fl9y9donz
IQlDCa8JPJgGbMZoMRkU4hKKMyqz5zsxdOUCv06KfHfBKETOC/GeiT6lputahUjPqNzyGVQuxVeb
A6Tdq+e9D8xR6FEAu6BEYSuiHhPKHOBb5OcIkAXF10MRYaQMKWYEkBBWnv7nrDaRKogqq9My/8DX
ZLsHTHiUVBZx7WX868G5UABk5jN9ILi5Uf9QO1E2UTPJRnRxd9x30cCl5zyFyi6s/VRRlFD5QxRP
VE6r73EcvV1j+hROKE24NsxIfEQ0D2VS7WQXR8TxtCGxoe/RW6NK8LcMBXP8X4ZCHkR4kWi7gUe1
UN5cg+YafPmGpW/N7cCImsPPT2WiqZ7ZtycA6ZDcvXoXURNRCm11kGgg4oJHWaD4X6KoVH3p8yS7
DgcGN6q1FKIIou3HmDp+YYZ6bAtMCfulzrwXSh/KFvYvujPLe/ihHH5cVmcuqxlIRDSi2GkM0OUv
ZZugfFut62QDKau78n9VUMq/Qt30QmuNjs4XkksZjNRUG8KWjkEg+shvk8OTUmFgnmEquOY/vHBF
p/6h+OnU6Lvt9ucGRN3+l6PdVlTZlg3DVBTN+SH44VZfH23XqWyNiHTh+6LofXAQ+5JGbHsArdBY
tZu0e4hgwyFUxW/7fMgAj9+GbPrGhkUwaXnZ0xy6xwY6DbLK+MSgd+jfJe0jMavkXCV2GS/eomfo
Rh0RoUNwCOFqpAASq9YSwEvhjXBylxeiFBDXbHVnMQNm4rFmphGYRlTawxAhwVs+Gigp8tnWuzJy
mQHuYFw/DnFsYSw/Q2VD9uQx3eYCx5ZgHZAVnkzNPbmoV7jXAR+RduwHbrBnv7WegfMMpGeATV0N
JXoN7xosNY1oFlC20CagR4Ah+7o7di460k1EekdFRbBLqF4Ql9BNSxWW45Lp054Qt4HcHv5dkaRW
rhlqBKgx3K7pPol9kBeXrDRe3IFRhiZQbfM6HVxCFAPt/RQj8jmjXinCr8AT76tABgw293ntdIKX
zbgeXjZCFyErZERv+qErT0l5jthUgI+5YOJ2dv57nYZfJTXu1ej38NSMMSFpBH8TffxuA0Kds95y
351QX56v4devmyISnSISzHL3FfbjWU5pzg7eyQEBZey/xpIeTnNo8YqI3Wf7IuCHIRVA8MiMD83g
uOsUDiMBywHZROjZlngGsgmLu4lwNsuuuwFmA9zgJ/mdMZlpqOIxaNqkekXzEk1WpOE4YyK9IwWZ
ZPmLKtLDCTMjxuzK2bQE2u5KxxT+O80273n3ZNpyIBUQaFq06ewiGLWg3/kKrYSsstLeSptneoC/
5p8v/kDDg1JrFrFnW1qZsTMdkVK2XJOexx3EddGx8QjuoB5gwjC5DWBTgaok2CAyI5x7OGA32tHi
o7+n0HmhoFq7lqSCUkJ9Y3enRh2Dyf01J2+d6RJdyP/tgtwUt12QDWrNIuPCwdRroo0DsB1qCGQv
ZA66SByjece+wKbAlkLg8ZeXeq2utmBHInd3L9zQyNqV+JagWKh88sToiQPAeIN+E+UgXdf0MFSg
7JF5uEdnXmTg+xNE8pQ/PN5eN4WPsLDDHray4Wpl0FGWrE24wXtrilhnRm2LcGJZMEgu7nu75w3B
YOGpn/I2uvjnZ0aX9gk27Znd8Ihxpt9ToscsgaIwaUehR6RAJ8oURS4Jje0OBVxCHaldoX7fRXaw
V43xiNthnT2UDF2M+CVibEL/lvgcIsdspnGCb86X+hy9F63OsC0QNEb2yc+3RsX4l3alrdimbDuy
SYSlLSLIfv/1dK3z+//7P8r/Va6FJvcNE5aG4cj3YBwk9dSNuDdR3fNdI5B9OwEs6jNmxJZXXfyc
qv0C09m1YTIp4VUNzZoA2TBfN5TODOg23YJmbTvSc8T9uFkfMT3eXTIfcnZfFe9S0E4iF2xxgofI
S0Jt3pThHf869Tm30Q5RPj34oCEm4HQFsEIiMpyuqNcjcronv1CF5BxNIa1D+obDb9cOAAvT1hmh
4qFEkDFnj2vaSVhHLG5xAdonGkTqqw0yG4bZPZGu5N9khbzXmkO3HAjnWjUaVU29Qc3qtS5XE6bg
iAiQD4BFQjgwziIvuK5FZDBMJM03KSsBO690GWapDzZ2ZtcrXeYmewt3cL5iyVOY/FIYl/4ugrqj
gQ9xgpYmeBneuIWvV/C6ecRAbTjXb9eAc31Sf3UuIJbnrFZSLtaQrCvOlYp5Zr06uKT/uAhrhsgr
/SEmiaw5xzB0W9NV1fohdW5UpW5RllFm6ASkV7giwG3Qwe6puCe4CdTfwvHNkaniv8DcClDmPT25
hOERkyMMJObqHsEJPPyOAwQ/yrjGf2MD3jzAZO+0VkSqDQ7qpY/PlJCyeOdKfr1QPbhdtytebwsY
0lRbq3hrTk1qeSnZerhjVkGxeiQzcIhbQhe3GuJrxU3MNQL5V4wQGzeYM8zQdwoa+j8AwpsXYsMI
cwiTZso5XCLTWh8d2QEHMkO49SHHlIdjeXsukjicH1+roC93OqZaQ9guRUSKHgtTrR6LhOyFIon0
NJqr5C24cfehNo6FcTyjSdCPGmoEODYPb/gtNwn0EEKw9g5xMMIdXKzHJt0x9lvJrT/92W7lpsBD
NU/P8ynU6eKWD4RxFV/qsXHKm+Bm+TwO3SvIuIUvf0Exrr+y0mP00nQC2gjROzcNFKMAYUeXMYSv
yf4oMJnyu+kzcm399a9SdKHX90gaQ88mv0fU0rzRiKXwF91PKJqbAHNT7qPC+7PVi0gSWQpdVRN3
H5jDPySB9gMOv1sXMeohbYmfWOdvREq6Fj0WO6558zOjd9UnvmDxmNQp4FCegWYE10U85RI4RrDg
LF6f5sZZ4Kp0T1yEKJTovJZ3XMVa0t4YuMXdEDdO1NHUh5B/Di9tWKKY1YKlCq+WUHP0Lx/yN87P
GyD4ijYwIbjisS5UrJE0RUoey9g5MdgSc4KptolvUG8DlTHxe4HQdWd+9k08TPwxIW+Y6K6xJvhN
PUbbYI3xzPy5jmk59lLkeF9ol9EGYPrWj1GLN0T63hk0ruJouFFq8JBMqAFV8PNv6H9XIM1qIWQ+
imsJa6chYu+5ETOtHT4T1ZdxWIp8h91SuGI2DfroGl4Q20PKrQkcYGTuemBONiXDzw8P1fiXlsPf
doofWg55bknjrZ/Elhriu6Rl1p4TDvC7jzlt5gvEoMDZii/Tfb5geSvBN7hfthkzewSHMduDgcPy
iZso5A7PrsCWoLAlkDotx8UrGwB9CF59umxicOPEGtnsTgT0rfamtUqFDM7D+ApvE+/zVlTzJvMa
8/aaiJ94aemIBryymOB5WbG/x6fyIgzwp5zraHBuAjfojWNeipfUBMf1G+8mLybCbqCovI3bhXq7
sk9Njc0hPX0l4Zco963IDJktBjPwLXl7/bAfuF+RdfPqvSOVSkgm3fBJh/ccuSdKWa6x7xDgh++w
1TBoyFcbBgpS+f38UvXu9q59QqlvoCXrfj8hBgM+inJSW182rvG8YyiWMyh3iG55vXi3esiJduyU
SZdtbxLvEC/QiPneEO+Ndg8WEBZYGYIDnUnxqvCejErUM+1CIF6JF+PmfZBdXgzeinqh8BEvA2+C
tr4DXE+thPtx/xUW5Lr6RVeZb+woVjxSHta6F7W02aXoSYqLzhyBqN/gugKJLkOI3ZcfO3cHZK7M
bqGfnyiFcMm29CxXmnxxjkzHf9sRxPobo+ytGnyhRRyJbjpZNlhkWdgfsfYEP1/QiiVANH8/+nRZ
5qLoOLKj2rbzYzXkzP39obXwYVcfdIpaxGesD49KlcO3j4gi+PAoD/AyYoPFBklfq2VlMeMVIgNA
UGgLLsZ3YQEgqN4QEXr3xX8svowk8eJfrv5ke+v67dYlvJ1NHEycSqzf7TAy/1i/1Xr6cPTAUGgD
hywCJimU4qvdgkshBjl7cnlivDMicEjOows2f+Ljh4NRR1rungDe87tMREc8aAVT9h02ghm2FDIL
OuuPyPJHTDUqDjYWUoTk+Dm/YfHhcMDfYgknFsYqfFPIh8+wptf8ZiFFL1BucQMTTEcD6Aqb/t23
oNJA3hz82Ueseb//jz2JQNNSw7kJe7e4EegaPuQArGDDNGAl/5nMmEtPX7mI6OlQ/CFtWxDFnT1K
Jlq6ZUfCocdgqHrQSY0UjPXdJ2tGbhByf4hy8q+M/UI6sToczroIJ/Lw+qqn9Mlgc4wuUmRJsYyc
nZe28HIYUiojDTId/msZ/XNf1Bn8s4gs3ZBV0xT9iL8U1dIwSHVz7iefrQ7zKO5z+QUfLDQbUUCl
VEispFJ0LwG/4KE9o6957HLgX0jXHiK1VwVc6YQK8b1OqH7TclFdtxyCZkBG4nALbnkgAeKCSlnF
zhDVU2iRLp1eAFxEkoHYIClA9bVZzV3dzppp34TM3Bkj/DXFAKsNNiwUH4QpcpoGeGNa/gfNIEuY
YWC92l4sz4mBoaR4pbOwQLsnwYqXGrPIV9Tp87orIeZ2IQeLGz79f7FCkJnvMNgL1wKq18tH5rZP
xSu4OSCqWRmgMpMVAh+R0wp6qWTSPUqvAFVaAQs1H8lhZyh7InExADtxXcWsGM7wSQ6ehM6/bSjK
+QPJt/WSmHiT1PTKiIEMJ5EkhEbtfcTFlB5Zxe1EtMCUUTwMAXnOqwoMpSCJCJIYyxlykEbbLRTd
GrdQoHrM57iFktUyfyaGCUJYH5C3LTay/1ot/6y3WS2GacHNcsT//UDHurWFpZ7NevIh0oFIuCIZ
Roy+e9wzew1wrJvjG8JZcQ/TsDyAgsVtjaSZC8nFN37v6nDATfEINZ51oVxp55iBnVgoeC/EFHqw
VAYmvdxXrh7bjeKZOUod35kAvwUd4tZr5OiRDtRdJpPe69b+021FmStnb6HjxyCRll1sj/FTisY6
7qRo6MLWDpTnCUAxbd/qt4CGMb2X2EW/T89E/qw+YusWYfV4PmJXmJgIDEXBh6kBYcC+HITrxLjG
Z8Vl/o4ZNX68KUoSZs7eandAo592WJWRskQ6YyghsZ8eIVr6pQ61OjTz0KnDdTTeQmz/2Imc5Ehp
QvOCPiR4aj4D1iVU5mjnTTaYG7KZg7lzrWn/Tf+0aXRhigJz42Fn+VOMa4x7w8oWK6uaLHpRr0e2
EsfMpj6N6lUbjOZGlFUou6KPxEsx2WVAJAVUeKvAKMWeL4ACP18mqi7Onh/OJnEhMx1b12xVN39Y
JqVuW07eMZ8EjiD3JwAIZGsaKOJMb+b7yWULqT4qOCtC+TaS2WQLCRGzyv4eEWo836NrFZkJ3vKp
5oLsNbbX2d40Cxs5xRQxKzzclSimDFQUdLRRAREchM5F7Cd5lZZa2hsEwiI7nUXzr11vNn1xvHjP
cU/zrCsOQ+qU+2rOTq/5LMhDhEhabXJfaUPXJ5ONRDrUuPxEL1OnYgAfPr3EFGDsPzi92X/ocaKg
y5G+kKVCOw7tAKlxXFkotwM31j+3eeuyNyH/4R6k4SKSUxwi1FHUWswhbw/wSbt+xG24moBvyke2
pAoIL8vYH0FV6kGHi6MO8XA8gVkux3k5yufjRT76fkMoOvHPcjRUEayFMTz4F6hFhOUC36qC4R6c
K8KYgond161MoYKnmnrevg8HHlf/oXkYu78oe6TVyW5sYJdh8SOEJmi1AHTfhdCPNioZESMkFIpt
QZVZZ/UcbmgcHN3bOmMaara1M0aznW0J3uTBa0AKsT7H/YwaqD5Z6A0sGOOCECoTY6F7U4EVXLA6
mxv0V9CMju+B8YlzLikSU6+o+XTrBJMDIAfKTEquLQcNijBzQ1RpOPQDGCMGIzQ4iSbeAgHIY6AI
HS9dYIQ+PRpXZHlzhEr2NwZ0EvdrywUl8/MVr5j/cowasmLStpcNxXBMsXH+5Ri9yk2fWzXGAppo
oF42PB9tKQdF4iS2Q+AeoNWcw9Ac6/NxPB+181E9H2ZwWUHLEB5XguEbgx80rhbs9+XhLoJNfQDk
TjjTcKWPMoYlLXZTKOVuA02rex5s+rhZ45vtkQtZ4mRh2uRdr1E5Y+aP7Cmem/h+ESStRY95kytX
fYiuPRsnARAFhoDD8jgMj4NdHNTiQMhQg2arTwf+BZGEQCMZ31jo0tu2LGE/wz2y4GJcje7tLVSK
qHLxddCdGEIZKlwfnftI582+RzmuF9KexDLMb2Qs+Yfxsu8fWV5lY5uiYK0iSQ21Bv0vuVWBgtCX
+ENq+eQuexofEIV36Uc7GW3iTKphXCAz5wwdUs7QMySsaLQFpTMqEIJzIUbAuV0AuAdvFT+XXYZ5
spuj/s+5J0clkoKLA2FcCLc3XtFNEXYKjBSAqtX7t1r6jzRvRbf+uR0amuIoiC11R0Vs+ffFUV0q
TdWvGosD9WyRFOdENtIzSgvLiqcycc5JwYAmsM57Iqen9qCTgT5DYdtVetbrhHekaw2+TTroEnW4
4L8gxGt3N5Z7gVo/6i5xiQB/SRRXLlkwwVEywucz1IxQMcL8ImJPMTk/vJN9/wX8VpnHeS5gEBsG
YkYTUwPYoI1c7XuEqFNyB+wrSGVMa+jjE5GAfCz36ZngKl1jJPBx4TrDwUVJba0PsPo/efXl4GOH
agYfP45J95Vzz6eq1taqWjODJQ8epj+RokEEc9jzQ2fNGlHexrhV2syxs6e5B1za9GH0HvcIdhrY
syu0CptGubKq7FX4g+ongihKc/K7VsIjnRHjxqYJmgB61JGuh2UHo1h590WAhleBAyqfrWEPcujn
24Fqyv/xE/9hilfk3dPuenURfcmaHM0urqy4J2RcSYBN8tN34DM0zOvRSuH2KZP84EgYy5Ormkjr
crjSUUT560G5vLUiivyxLg25PdyV/SLtn8peVfb2Zd8yxHtkfSWWib3sRFNxY6ywXP5cMeXaVOS4
ZOkgoD1yhdu6EDQW9Q/a8jUXkKlInhE+iwxm4mPw0s9d8kD7CVRZLKpnGYLdmyHvCbRiaBniMdb1
xRJb1lU2GmEcX19YYDd+SDkaYrHMzvw8uNDwI+FXYCsnwCOYS1l0IFbkUVBW2pHLtsGH2tt1xgLU
UEKvtlGmZTWwKRNB3We6CltjAT8mK3KiUmd7pc40xcPSpM/A6hSmWkyAbKQIJHFICm8kSnhWLpAh
HGQUrWAz1xWr331ntTpyFcTteIbzj6LwHVfCy+Kj9mEV89BVZyHz67gqf2b67fTW13XtfFt8XXXz
c0hcQXkWiQUT87BLyBIfSDVFBLAu9DsgLpBg63JXa9cEF+AysbJNse7VFvQ1v8Kkd3kBhnyHUMjc
8Rp03Ilue/m2HydC6aNv1S8I02WmCvw5OhZofgTCrZh3MkAaPYLixrNR3Lh1ns87L3qPTJ2WvRAR
TS5xw+Rk0eNb3xD+CC+JumqKngwxR/G0uXh4YTCSQJYjaXF9X0BSWQjtd4iINm0cbo2RgaEkiF2A
pn7+Bhn2v+2ZOrumpSFQty35hzfIaDljVbtexL2US6hNmHzj9m/3RRa8W47VRfFuaLMs+FACfmpi
5ZSSdk5VM7XN9GoJRVDeEu8d2iCQkj2St3kJ9pu0hrbcXaEzdz/dYbk+xaxwuESg1qsL1+wIVxzb
hhZFQroANL1b9ZuMOBBvcm7QDfLgAoMl7kfk0vuJ9QqTHl9PObjc2z1+EAl+K+nBDS8cCFV4ekSu
QmjavCGbKwRLyN2HsguoEkYrEwbvagiQNvPAWx0GHl8RIFcorg73zzfETg86zws4kEStEpBTzdFe
RKDyiHND2c96tlTZgDMiYICFlG8avyesF8xJVaxVwbHuKZQoDyTA7sCPCGAqBIPzMnFTDXrmO2Tb
ttkipYOU1ohbCY1qE6dJYkKhuUU91uSZ65wwvB9RPbbCco/Z3smPfBpxWbKNDIAHYBBzEIZy5xlz
vXaAYQHGyj0Uy2Uv9HUNUg1AimR2XMgP8bB0IrHDz3nHvRlsmSgg20mTVBOtSu6EON/pFMa1Ej3O
YcJbvi/GLN/1mAYAIQaFxArx5dLvCPedAJpHBDN13K6nSBJZbf6F826KjTpWMJZo3LZFkc6MnSZ5
szZCCePACfSZ7em2h3WspbdEauKn8qY5wVQyCRJbnfPMHravoE9tgy3CCjrH2RJQDp2U4dEf/5A1
Uuh33M1B3T84rCXuXGHI56GlQRfMsgNITDN6K+CdgtwZnTEW3tNpOIKaosnLrRUek1VHkJgs/ZfT
I0/45peSAAK80yXEbiKopr2UYDtifo9wt5EJCiMV5in0aUk5WwYQUlQPvs23+oGSDXyCEUjgAteO
zfAIdcR0/qBlrCnb8gwts8rMvOy5azkADNa7Vn//fhOn4lB9hxTWPCBkfTgHhKwrbXTO4+sc66Vv
T3ToaLVEpKwXF7doYe4IyBSlhVBwrkvI0MSn5dZN/NJ1DhE9CBWWxaAATg9TH+siCE6IsDDN04++
mhHSYvFboH/4rak6VSmToNMmA+XKjgz0wU33EXdA+gmXwqM9HwGbG0W065XP5CopfdBUAVk7GImZ
Yq2zGozvMoMeYARJ90imR8LKaiEkDtFziIb+XXeOHSW6PNmMY27io5bKS2abe4uQLLQtqJnW+eel
DHMnQJFp6J5DhYn2+HudURNt4GPwWUMccJ7hObvnF+HhW3pmzGuXRgzcSYFDs4eMqeMcQzGNwmee
gxFksvEmspLUrJf38nlfdB/75Wg3ODGO9/b4kA8Ox7+JCJ2SKoW+dYscdDtDYGjBB2oqFPXGEIwd
FNvQtil4Fr7Q9NJlBSIvoenq22DTdPVrIgQCLTY3vSl3c5Ph4N3yMqKXv7XFoYpjRCaHgW5Uu6Yj
izpamcMeUIodRC/Ec0fvnwNhrkLTvd0QUXNLfHd0j0UsxBMG8Z5MYTG4TmZiMxrOk5cXBRzSDkvt
Fv6AaRHmJqLsSXgNSUxPxWmjClfgQOfrLFJ38QH2Qwjkb6ScJTBU5G1cHseyOPbTK8bMqxCafeXj
krzNN5/ivh0BDwhpK3xG+K9YXgli//lxpWj/0o03ZXFUcSgpCn3Uv5f4t0tlazdnpsRHvIrvjxYH
CBaktoKUzQy5J8msj7VezI0VO14C3fJMihJ6jJjdV4AeEifoeaUSz890ydPpljwqNKBXuB8ga9cX
T6ldhc7QFJRaoJehhqjJDC/w9QllSIOYa92zJH0RGgtkFQ+UUbNCjOC/2VhQQJSDqY1mCHdrqKvi
I8t+0tekJOP243gdUDnkgn8gLHjvxlVGqeJkJYwMjfV9AniDDpKEKDK7dCLC8WQ+OP/Ds402P7RC
c0j6KhmrxJDjDltIGTvfiGai5XUuTih8uqt3p/3JlAkxIyQT3DNkQjOluUY6rQZeOyPuukS2ksli
4pM+U2p9UdD/IfJH/AwBl/rEQZRAgQJeFOgt/QHbvEaMG/+znaWrQk7/QzvLRIwnU3Ioim2pP/TI
27qa7v2TuUmJcqAlITaq37CeovOlN47XE6Pn5vW8fbtDDbB/oUKhz8WjvxhuPR9m4YOlZ2Gtvgh+
Re7Mg3KFB+484hV0z5s1QugYf6FBRGNMF/hqTKL2OrkhxQNFMhTwDV+t0Be67bqPkxH02X7POauL
oc5SBaDjQTdiGAXdyINtFMMoAx4ekNYyYlRPv5FRuld6cYGo1wuEDcbChg2dnpm1jYmtxEqGm4AY
ov3Y7yUtK/Qsd3ZIBwVT3ImlO4PPOK/imxLN/HCrSCc1KsCOxknBmm1BltGdgQlEfwOk7XS4vEmS
GBkxL3Jw7K9ToxwlF1OjgZoUbgTYHvFnG9oLNjFxMXRxw4i1LqnsleuF/UwTXK86z4pFcL2edjbZ
mfbMriVwrXwWvGq4jNxC4FVbxAczhJsFr/pZCIi0Krmvzc4qjnQDlyZaPjV04I5QHM/DsSqORXGk
MdjoopNXGPvzY9/PGYGgzJ4c334F8sZoFREzo1XUDTwIoreHqRMPI9EN2wfDRn0PdyP/QIRxwcdA
F4hBD0leHbRwPk0R/wX9rIecQFqC9JXsP3Ad0DVkaEEBqCJYHTxD74LDxob5FG+bpQuPAh3B/BGe
19futr55sxIuSqjwa0m2DLMT13YL020cpjA72yUjeGdncN3Q2L3ypdSfbtDZHgziVixXD1Oodcen
V3y6F25ovtL2poho2RB+leUgtIRrbjmBGOIRfCh04utXiw6ch0KPr3YmhceFymMBNCcPokSK6JLe
airuXSgrAFzNCZY1GppsGTfU9HgsgGSBmUFD6F5lwKS1QVZF15AKde6gNRHpt7YaOUuGdaCGGg8S
hYBRAEaOa5P3J7tLqdZkC9AJPFiojomgYg4O3cxMEOSJZKLWFZ0AXBN2Af/akHDJxXIthr8cOjzz
CNwhYuCGMR5zaoQogQfPvG0FGr2u1i12yhdDE1hxKvi+E0V8ruzAJkNsYX/H0IjMkzDSRzyco7sa
0T4ivx655uOgFQfuBx0UOCtrLYgxWQE6QU7xD7Htf97sWExtVILM5F1BoPCa+UEuEShw2O7EkMJG
w94B8oGBpxo5D79hOwyNSbCH0UmgWIBwfSXMqknOqvDTYxTm7//8dNP+7TL2tw3wB5nVNFTTQ2kV
xqUpmx9bH/eYbccT+x27HVBd7mNPoiz66GW+hny2sXmhUYsNjGfb6LZdjv0NRxmZegTjUe6s2xl7
GRx+ZL97bzO/M5ru/rJ5MZqemcrt2YPodbBPsUmxQ+kKl9dQ3ve8Ozh67wGjSCBQMoLIWtq3/V6+
iL/CnsWGdcyViL2KjYo9qpchTginLPsSW5KNmApSSSs2o4qcecljiv1K2RVy9OrM1SF0gxsi/5HD
aUmklS7IFsSVQEFdft+BHV5J+ew5WheaGHrtYLAFFD9+LUyAivvYvP32fBy7x3EojvZwvOuHO/Gy
5Z4NBm7iGkrOlsLLhj+VN4ydhBdrGH7t59pdyGtbrwR3sKy0xK2A1xYPFISxWzMHbB+2xgVI7Bmo
SphZVy67BWcz7xibBDsEZ3PphLbYFZDvTk5Yq+F1FNrdqgkHM8h3I7IuzRsO1w986hNWrQfsVjCO
c3iqEDUqAWBOC8cZ8aBC2oXvLQhNWrQu/44foz0We8sDuNU15MMhQaaYd9WYOwkXw+7yDnG5K7aS
FfNIZ2GlPV7EF8newcbBrsGWoRHsHIs4ULphUsDtxT42D7G/8ekt7izAXURHRpCWqJvWRgytRaZq
NsGzq86xrb2RkHISIIn0RvP7XrsyS/Cv8eCTKIuYS+3jQo5rOdYJOLFX7+pOuezHB0rZdAEfOFK+
xPkjMhFaHTFybeQfo3NrYoB3ysr7gWrDUETMRVaSDUN/bIzQcpiLTKnTZOxLbEoL7DQILqs4WDtH
shohfgq/RNWa0Heu42p/sX3JW4QCJb5rAuEh65AGhDSK/YdYSdD4d+IHxbT1Yv8azQU7vQiII4SN
CrJn0BVD0jBvkDRcLANg4HMaWuSMnf03D05BG47l4fk4GPrBWvcj0a+YRZgSt+71OsLeQ9KYuJH8
EXYEpBtACYNlD2nXDOgReySgNDR2K3bmiT+U96eiTXF4YT9D8AusAJLHz7cdfZ0m/6PugonGuFC1
LU3+weZoz/PjOXX54m+dE+8jMQB8yC2U6fzhRmqKjdGdHS/u+1guk5JrHQ1UhmSiXSqRoSrtGagA
f/yAW0UioHa9eugaOHpBw4FZD7CeGwE9rPNXSnc6TahmKN1RW5OTRPiQfc/abh94hBBV3V5MtWk5
kbcj1MW+7hyU5igvR+uxo8ZinnM+H2xoXNf9eHb/P2Hn1Ry3lUbbP3S7CqEb4RU5dJOiRMWXLish
h0YGfv1dB5A1vrpTYxdqxuWSaZINHHxh77Wn1Dc34aYg9uO2DWFfBU3rl2hU94OkKGNiTxBAYMBq
RQfdJ2HDWJ4sIJu5KT20WYcXxhX7POCRBBdqXrCGTnV2RtZaiOtEcIaN9EW4z+8edDRsRh9RUTqk
aR/FPH+QJhreLA8tRYfQUCo2fxCDUzLHTE3BRPqsaZ10FtZwHOG4k3CEL3vg8+CuvKxRZaFmRJV1
8Qxg0DZdO3VAG1aZqMrMgR8D7Ua6XbvqVlYM7QFO+wBOyf+GSq3QBL695DbUUmYkWD+xeRzMPYB7
HBNoRQ/ZJ63NKxAEVD8bFtx9P98y3ZiBTXgyASmcCLr/cfwMuwxn+7qAxPXPKLd91u85GpQisCx2
qv5bDawppKOv8+cZzIASWGSvwzEecHtFUyyxeNx9KMpOEcBZIaO5xKy7cW4HBq+zlrEFCo6Qz8bz
FrZq6PcZKyms/RlCJNc7uwlRiti42rSbPD4VxZN6uRU/SkIhQOcnLFJ4Qbvtx1CawhmSCYUGsxs4
5qhd908G48jxyRykwLoobOrBehUBui0Owt20hhJlxjBGF5GQMvN8TbpQQ9c8kHyOkssa+RLRqYjO
QyQr4PrFuKwxw1QO79Zj8h/MOzWvhapR/HUeiC4UklI2aUth3Ym5W0SvNe69lk4aehHTa6E44ilp
vHfO+RwiltPZgO9iObShDASolNTsDcMpD/n8TDTAf0hgEK7gNek02DqbZkfhBcoETxXWjM4+IGAH
AQzU2KGRoqp7x8g1/dKc7J92bbp66/Wz8G3AjyLLlNWDHk1rhP37rkVnjfFOVPpMWba9ZGOD4/xU
Fz8O8MsfOXHQkphk7WZuSjHqMLZt5cmboxiLktdLPoZ488EP5RDGwoiJ12wqzhLYN4btxHgYYlJo
c7KjGw9PQ7wHMQIq4oulvgNbauDOBNW7s4RaJlAwYRv3wwvSHJ2iL/N1yftpEBvIqsnl93MCFYKR
n28PSMjOs3LwjT9x/gbZ5ea0SdR8pZYS3WyCt6S+nrv4/DbGjLbgUObMAqAMV5ynmwhjlhE2Qj+H
k9b938esrKr/Ra6haf84Z//sb7e26dJNSOF+klihFZYTr285aPn9HPt0MvDu7+V3ZEC0LHklcexK
vKi34KQFNTONPDzpIXlhHMFKEenW98t39YSc6lccyKp7E94E+o3g/oPlOyP9aVfea3uaCsctF/Ja
/DH5CDU6etSxdomJI+P0fSQ31oHvquQmm5b8zXzH+cuFsIiLwb84iH9unsSK3Xxamud+ey7uT5zJ
p0bs2Nf7EzPyTnoaGJ2dbil5ZsptOl/zzOGIVgHPpsL2xkGtI4xArYa9nOwmsq+G4MRYEJNQ69e6
L2VwTEkoAhmzhDp35xb1m1CaVGp8ktHuB+uZKQsPOkF/uHHXKx0JA7VFFjM1TDfTbDeQoP+WVQvF
qdV/BSLH+5yLWSG0MQZsSmWlt8xj7mFYCAkZo9H6iLJiv5injXchutD3oVr+o7xtMJJ1NLnQWLSI
F9y4v+OMJ77o4+MLtCyRxcNTwxqUMdux2GkXP3v4qFkxfbeUc0BZmoiX+EsK2QaR5RggiZ5bMXZz
pMstHUF2vgI/IzWWixkbgLjT/cfx3R/hPxQkXCDMGLmtFQu9F1qcfe6GAIORJzfyrwHcKy/c7Tv5
SdIX6cv8d9CbGKRQeLQovjRyK05MT4wv5BoW839EFAU8ov061j5sfo7kOxk5J1wtsMknMiFstkCS
hlPB/Y61F/QFQBrSYpcrexo6MPhs8KFpF2w4aPRyNFnmPQCqJxJsmLqffczcLG32vu/Y3Iy8MNEw
7WwvWh8ZJRObug8qeymqBZI2cApVQmY77nSvuULPgwFIZO+x1/lUESTgkYyYJn6+X+x3dCjs39jv
cF1QorJ4rMVF4F/zl4oiaoBIEfVlpMFeHSMmhKZ1S3Q2vMh/xB1t3J9Y/CAQMC22P2kvFkDJJHZA
d0rYc1QJNyQpZCyDMmQwZHD3YiV0QVghOTibSnZBJSMT985JxXj/I3hma6stFkQ0HLWzkIM4i/ce
V2KKZRFXCVyXmOh9ZcTWSFKEypfdEbykAhBvEsoykgQRTMYS6d5cMYUnjGtOcaYJDnnS2BvY7yZC
zbk2Hi9HFhu4J1l0vO0nAQwHrL8q7xbdYqnBmkBvfc7ZBujnL64z/GKCFaA6mMKmaf7Fwml5C2H3
4Bnz5mQeAYCW6/GJ7dPp/YEQrmCn/r2FMgGQ7NcFTx1rUShh4mItZTCy28kPbKa4FhJxFGcDRIpX
EJXDfrGourBFfjNZqm7xfSsXOyRBDUOYwgqxE5ILfhP0haSOVLzRDHf7mCV21oqtEdJVFke/d0es
j9CQsUFCxsoSCSXrBtYdgdS+SqJS4tJNZFJCPEbRR7hAjw8Zt+xe+s2f0+w1dTCUsUUia8SQ462P
2SQpJCQjBXQqG4cZe/aJBe8ktl5NEqjc3WQM10CFXHJHrDmz2fP8XvXgRZqxazBY/0AsAqMZHcW+
mOXlhcd8jlneo8Tt6bMBUjVCQoKcSunCCkKsgvqEeajLMSizkt4r2jEJWQupMvnKtA9B3fwSBFDb
IgigvGXjxpZIw0J08bueLUikLJGphjq86NEbIL3tS66c8jbgrqCKQpXEjXF5Kmz2tkLMyQKJ0AOW
RetnsUUCwbwnk9Cn/t4mwQP49i3/Sq3FNol/Si18fuUVA+RTEEXYnIltEtTu+Tpi1x1DcO5yFbRr
kFBv6WK5lIy2yRR3BULKykNsmWRx+5TTe3QG0JmKfd9Uld4FyPjFw1vbXjyKZ6jLR/3cJz5eoRkl
KPGgvjbabKF0RSyiKNvYRY1jBEok4b1TRiUl3L6XSkRUajDzJiqDbrNm5U2JfkPGjRzqcrChM17h
1YU6eThZxL6qK2PEo0pyZWuV1GytbiPU1zk885YBaWZ6/X41Jp21T4R1TlRvIeAi5n4ZTCyIkYE1
gu9dTMvYay2CTBkA1OH1cQAm0cADM/bujDPfQntlz1LsifJsWwIxHPCzmSArb2TPAqHRFjUh1Rcm
GCStXraQ9iyWUzLBaDAlztDOOmxVYks1qGJRhQ/XqG5bgyySTZ0IqCGK53dAzYJf9SONUAkywMUw
QJdDLc3zQTnN2pXng76IdofPmq6Cm4COh4//CBwZLH8CXyWWHPxxsef4e9VxbBnTj6JTeOVfGSi/
SMRlwP83cbr5pFfx+I2OCSc1/3+DTA7Dzmr4DdpMnml5ilV0PVz4QIl14NJm6BIsqSyebRYtPNt0
QayJkYTSB/DtQ8GQeVcSKoJRGiCdSDKgLUpAfmK4Wayy5wXi14P1WCIU7TjG01oIl4Fd0BvVZ5/2
aNPxmNDcehVCTYK6YFdOzjfaQWyr9ItM1ZkkszXDGELF4fiF20N+S1jPP371NRfF9coxXvDLJ9du
E6mQnWHJ1Q09fgtRxBp5/2u3sXii2WkK0e8ke8ujsaL9wdNL40NkEr3PmAQkWLCW2HsgPqSC4xGu
Kptg5hucQFNQ2T8kESgkOtnj0+M5Pj49PpGjWeUD5KPj4jGlNQKof0zLaZD09x3cP0VcGI9A5h/A
NXqlo10C88GVUxoSNoDR+SdY9OKa7a0T8I8JuZ0cGUis6L0RutoPI5xZWdFAvaKcpZdigUU7hfrg
okRLKZ5OYD8LhjtUOe4CdnDZ195pVBNXuvJ1oknHth01BdiLqCgEZyXVIxToHrxAdnDpcUHptB/v
0VqSEoLcsh2fSqYyQHb3JQTK5HbfQKTjE0sIA9WdsNHaGLtqLcop6VpgCZyM6p09+Nuw+ypR3jEM
0i0LG9XjXXbjt2o+rSf0A0QZ779pnhvVkj6bAJNqXtqPtiaedPIrHIHZHR/UW736mD/KYNIhWK6X
0lJfEYtjMyHa0HEw7WIlAPQqgTF5S7s0v8wv9AfNfpFox3VE307f4LJSv5O+9iBAzuZvHWbjlHGV
S5pahkCUASnTpT7SSUCUI8Kc9Tk+zfGDMm246vl1HK5pcQVdcR6uyBLuw1Ux7OppLckCFc6kLys/
w0I6c9TvPau5ihUhRDc6154JBEkvi70SCYz8wFsR6jyniNb2Lha3I0SxsmHLJtpZc0I9GDJuo6kd
96Gb6bw8WD/VVuG0X3R8eB+XHyCrGfHRszLiw9pD2wonGwE0Mnz617LAbn+OIaXCET0jnOH1ZnNk
0bhueGzXKHlE2xr1eoQFrdKjdo2yvY81tAjIs7lE8Emg+JY+IONjGUGBzvE6IU0BLGgrDSxx0dfS
GYIJpS3AsV991RF3CGTZ753DDGqMQSWxKbqPzlD5QlYpXdr2DsszgZIPXlNaIGPjdwaIlFToFBub
9R1om8yixX55QTFtCIY1XS3VuzIKPC6Q3IwTaXRhJdo/55guVsdf0wo8Mxe9LBewOjp+JGYxRiZ6
2sfXwHmhKAtH9l1urFUWfGVaW6jN/AwqKzRysO9i/YE9zjFf6XHZ9GuMr3B2zeLSX2l3s4/0CeAI
GEfO7JusTmWYbZ9vUH+37//W+Iq+9v+bL+qKeeYvyVR33e4/RNt9JXeb2rAupbNGmsD9TIgzHk/u
Y1IGob+QgJSIO5i7WtaBukXnWtyy3K+lelWG66Jehyt3Z4NMbRC+uWkQNhZxATdk5NRzWzmraUvE
wEzY3OwGNpSXac7zK7UUhZTaBlsbhKzpm/CcRhwoyhrN+zlyB9SgRaHVwxPfjxAqPQuBGCBtcXqc
8ydMCQR4kWrkNONzNj6vZ3F2cHBwavDCgLYZWuZy5cgo/O4rdNFZ9i6VVcAYB+tK6Ox+UlRTwBDs
TQ9cwfpvp0NV0nhvTNKZ/0OXfGNmPkRpDgrA40wj4g9yqL4qe7rt7QVc7ZnIFk0cIf/yce0y6X98
XGcVo5rMx2VgKIF6t8MA/vFxDcVDepTqQGQEYkD4bLv5iBTHO6EFAnyHxGlL/jLkSFWunCrq42Y+
blV6GwFXpjezuCYBpcovd0mBFplAr3haY5PqC3dpGTbUfLMvlb5mPx5eVfrw7u4E5i7BfcbmISy5
npffvZTc380/p0GXsBO/zlC40OsXT2lGHidoBJaISGSZFhkwh30KWTYqCEZPoTGG5zFYZ/++xcrr
P7VMbF1paJBuVQxDrFSOJjTCp2sK6wEHOpDPQSCiIF+x073zGisBN0WmFGp9qCMEkwMdwwyOr7hU
wpKiMOPdJRjslX4bgbnaUT/G1IWChandMrG1wMQVoLflZf5sIJ4Zn2vjaiNAZc1YsId2p9kdFXcz
WDKxyiLYQhyrM1bajGR49wAbrxQ0nAMhlo4HpwLDi1XwsaGd4ysyA4Y+/3YP/CHFOO4BE6fFGW2o
Jv+5EqjX8tJnC03Zb1no8YSS96nAbYOxwgwQ2o3s3BwNTdidwUa8YtkryHoSqtBhIkqVbSKKhrS8
biuUoPgmLBWQEHP4WKTjIHpfRfQ5hgoil7poIo2Benq5wcSFp1YVrD8sFnmN/4r8uUgDdn8Gu2M3
cYmYRG94QIK3Du13/owzqGWCgqx+ua5ZjKy+VYJTItKDBslvUKztQ3h0yy0CEz0w9LAaIhG50sSU
JTlB5TtdINnRAtUmzNEQBXjvKILvEVk6sj1+kpbSP1bdirFK72w1NbFA7xQP53RxTGzlJweNcXIJ
DBgBacR8lRfUuY3SImZQCXcAkN1/Jk2MmZC2odoSUyXkE4YYUfGa4B0hBqSTm7SgAw/G/byyJ3Qe
jFF5oxynNyaY//3B45T4f8/q/YNHXWVIui6WQfofM0oTXY48DtQUyZK9U/eobjypy+B/Mu/eLPlz
9nFR0Kbx6BiYB9nj7CqsgoSt1W3hqnN3+Drrjd7duFdWgVjXCDrZyeqGzEgTT55H/PupRFfDxsPd
Lq5M8DtU9swawvt4lbGtTOw7wgJ9IP0W+5vHFXBVE3aXcE2j9BGta1TrEeVf+gyti5AJJMXosluU
qLOdG1e5uULhYSaorq0lOqh9mFwQa8mIQIyT9X3fN8iCPPB7GdXipMONy5KdiyX7DAK1wC+3BRtg
Jm6ZPMz7MDeCpghlTyWcZj/XJADS6UtlxKckvvATsP9264fzmJyE0qykNfg12WGsw+QSN+VB88IX
BM0LARnqMS4onugp2ojmvE8iotsyYasUBmwc/jvog2Uu16F9IZ6JHKlJaV54cXkL/hQgonpEFJ+k
xFURvyaUUiaTKX+s32DVwhpBpHA+f0Qqp+UBUjkmZs3wFrY4YlVJ9nPT15CXyf5g+hXuEeBSnneb
jECROMH7x9OoYR5ydOvlGJFTnmLAQvoWoKhgYQiywCfqOjZsrX/DuwkgE4kFJvvyF1iYQI5gUmgM
O1gKgKBYvKLyy/ZGUPLK7XUiXjE09ZCXCs4MZ8Y6z5xP9k3ZmfkoMBakrsJhhLQyZYzjOF8O3lCG
UQDbKwdNSjyl29fuxuAI7wH/qzh1L4yM1R6Dq7g1QdfwV1WnojPFPL+LtCt+RVaCrmxk/gomUQgS
sAkickbeV7F8wQXKYI7ZHSuGHUJ+z11sqCgoc58ES8QTsMlgx+9UMxIUEfcsaEYeHvjFvbmls2XN
NNn5T8xYNh8UHxtDMlgoIo/Ov7wkL8UcJAAV6OUSrCF+B/OJjmP05vGGQWgi1NvevoI14rzjjx5x
hcc46xhk0eThfHxLxLPb7RhWJlhW5jORnESIK2GCGX1O7cCJKLBccwLW31fYPHV86a/gtmuLjDAR
6Uk655j5KB0w4g7CcFZ1Qb4FTRdmBhJDAMGRCaXMWRiZXkfyDopA6YNW8dsyuDfW9Nf6ng1EALFW
bcKNxerO1sg92llaMXZ3ON8olGjR0T0cWkia0kMLSS+and/o6Nv5dhPXRGtBhir5652nnLy34L3F
UGnPJWUKyfwRDvgFSeNokU218jZnJLy6KKsIIuOx4yss7gGdReaAoAuJBv5O1wfAvSHcoxjtrOUn
iodll3NdiqDfeWvVKADbn1HDMx6qe0sfr/dVRCEwDFKsBTXZAnzeU2YvpXBhRJcG5hygrth7pLaI
IcoGNrzFDAgVHQzIA9f5uWI7F4xGHiDO+8zjvU5aAe91oBeEkCy5i2FKvz6YnBM+7sNqaYCMo5dn
sr0KPaOGQKzw5hcOKwJ57sBHT8K6Rw2xzW5LKrW3mkCIRGQCMyfCEji7YDfz38OAO90m/Xqqr6ks
YFFQDuhkNryAVwQPopNhu9NTirOwFPN1fAOEDIYOj3L/cA1evYZFSO9EBp9VdyihPL5WVN3F4K7Q
w0n6TLgtGjVub04l0nV1Zh67E4EB8BE9dUx9CZti0osZgTHv7Mwn8PR4n+z7iHApOqOY6QLgPxxs
6AJIK93leeuJikHYvvE82j5BjqRDDH4qC2Lex0723Y+Fct3Gv3xF98lQzLdwkaOtBtMSU8slsD79
w7BEW7Dvr/lS2u6dVPRA04V3crMLI6iMYJL4pQRdibrVHyd/anwI6ugssc6TbKwRKgpLyGt6/jt+
xbFyI2+nmZ7U8Vm/d8QUxe0ezXHu45VojiUaxOWv7Ds8VfUYmD8QrdMLW+QngSgwBmGvTLYriHNq
vSI292QilktsljSS7ug6YGnb+eJzbp40FxnBv+wkIXj9l9e9KktnRdXkC6/9PyyTa9v2zSZD+bv/
kMD2ot9BTtl5vPLnnaMLhmdm9GOnXdhvrB0cooas6Rv58PBOaN6a1SX8/YGK4Q4pzssqpwTNIKi+
QnG2endyM1evx20zWZQBrF1oA6Gh3MljWdHyuNkmrmITqlnCVujw2kFc9HkgUrSfambpiBwv7ry5
6+Zug3uuXZlIsUxcZYYR18lVp1Sh+jmQKj3CG8q7X999Q/G31Jdw/0PIyFwOPuhHCfNSdxrdccGV
4apiA6O8r6jfuGVP4kKfdkjUeCmgUgMXdLwXjlcDb4f5x/heGll2PYH8GtNAmcN1JoHOhn6JoqTV
hbP9sYri5EQYOTOKNVK1qKQEbCM8JrzbdTVs1eAtVhM6Q0jKqL+Q/SM3IgO1EfovxuQiYHnHdqGo
4KJjmTRm1u6pBORoTUROnnDyUX6hZJWFpCRF5U4tQ1Qccx+ZOa+t+tqzO3+DsoG2gRkdF/48mXPy
59R+GH52/BvYg9B38VziENpD4Jaf9+eEKPMubKXwlIeDxAMOJH7HtvQiY4/TcTYCVSL/PZh4WD5z
giMqBCj0M4fKCemGoptkwA92h9K+dimeO1jkhrMsTvVdgjiM98BP+e4mejs/p1FWeSS8an/IgDQk
HPoPkUjWQoLpfUXzC9mSrO0Hzw2XDAGGbDf0Iid8iSiIXLJlwOjBVrEZG3FkPXjZwwGEaRySsdaA
BiSaChcNAqAZE6TQuL8E5Q8mRMqud1AXGHLCK4FWQMd6J/Ko2BNThDNrZ9MqguCEiJ872JH5mmq4
VuGsADbyW0xB/2bKo6T+l6fyD1NelRZzd3rgNd/gBGAB4IGsfHTQW/goohvFKUF/oXPT1sD4wnPI
Q0jZjYb94GnzzPHAIe3kUeMhQ9eFwZ0n7Hi2FBJKHJ4qpig8TzxMGuo+Hqb9Adp655mNZv8k4WCz
nYdVDgFPkz64rOXRMCI31cTjI5luKp4ZlOZgtY76SWCJdkHn+J4GjoCXBWsXIXCFRWRVCaFHj4r9
adCA/+8PAVsn+D7Q5hll764q3GHc6wmraYI1rH+qpXw+TnFbF8gKA7f+iUhl/nVbYzhdlQ/czEws
uIe5Ti/cvlkfNkRkSGEPvqEIuV+rIWDIJO7UlDv04tqEdkaqbW9wKw1xj97xyNlbxqFvcW9ilueW
5H68z+JO5DaUxMl93H7ceNx1kIiAN3KvpRF3GQYK7i/MnkBchUZgSMQx3gf0c4dDhmlf/JIukQ5o
FqGx+i92aO1PHsjevKmGeb7QsJNZcP7DHTPch3PXdDOV90NEcxl51NTxDcI8VtKsDlCGQFE/nDMl
iVkYefeejRNcAnl6f6Ns+MxgFkfbEH3BvbaMPJ62pIjtuH6KzvCMuX4mhh0zlKqTwppmhLjBnIn/
FnENsoN04MIHUrneL0w0HHemBBBCQbkfhbz6qQXpDz052yfYEmrKilvMz2i17Id0m6XbYdE/r1ZX
XMlTyFFptPHDohGP6jEaxiiRMUQIZ4TGWP3u88NkVFYCVDISfMJKidv8JCwQ0ntyFNYFhw0pYrUl
Dde2uG5QwPX4PL49Y9vYKVweLxYeBPFWYXa/AGu5FgAY0P2Cb6VCurDBxdsfHIZtkyGzgo5dBJ7n
Duy4Zo26VpBMWNKokIVIGGF0u9e47F6OPVjm+2yIDTA2XfApZo4Wn9HhYu2p/AfRTnu600xBXQTM
HqQ3Wvumkp7l9pnWi29reGt+yADDoxbCyYWzZQ/IhI+FThZHM9ovRukM0Y/xObNzhF9pVBaMgfHp
RqIoOTSZnHK4A6mj2cztWSVoRtrTN/oyZosoW0fJn6rP3ac4vnTY6gVMV5ctXvgMHk5gErcgJnxO
xnIgfUZEgjCDqS14P1w0SM1lTh1Oq5/1Lg1hdIuWglE6chEQTmWUVFE52QPCcGyODzvhv9i4N1Tm
yDYPlTl2bADSs1f3frP5v5oJQERzGIK38ps08GAt4Crx3rID4g1bIQLS7PwNlFmsxxvTm79nTDRM
cngxA+TajrE4immnF9u7AcYyVI9Y2J3yP7Jbb0MjjdqHmAqzYyK9bLefMvOtiR0NmAs/2Eix5wdX
DKuYZx7h51lc81lAtaVd4HhEs2NbydQn9h5j2I9Bw1Igh04dZfk1edx68PXC0kUQBlx7ffdlsB/r
c8HHJuidySV7STK19uXkhhhhcNiU9uAbz57gAZJyjqyUdSk5RtTZ0LSQclMOj4Z/FR7h0ZvqiEiH
YNT9aQ0aPdS/kBpAr1kz1sAQsBLNe7jzMQYDUGoViCVY/Pbl7ur44e9l4e8dIcpXFrv6OVKBNZ7Q
JdinNfxISYqmI8DvgszsAulLrAib9iXhbUQ9CNWs9Ga+qxPGvC346I8DHGN/7MBeB3MX6hvHcriy
E1xiwmaPmFmTTh8YnuHkhsiVZe5WgCHq+T6dKhNcXYX8X4KgnFoJ9TRsuihLr9p2bcsn/fIkXZ5B
cUrWGgC/vic+IJ51B/H8pvTPmYtCBMtHZhM8ewjO0ZzzDCE3j4jAdt/fPy71+is8+fpNvZESsO8/
iZpKEa4QHZW4FFPwygx2Vpc6LpZ4YASuxZbxnNci//k6kjWhByPBBaS9J79ioAFUybV/TnzGMO0T
iU1ldpvLK0FN/W6F1S7BgDwsIONTeSAyjdUUges1Q6H5ilNbRRBxilzlRDUZl2p0KiMJzu2AqZZx
tGo4D04tUf+KXD5JclbOgs61nXJhMuDN9Kp72KDS8ZWEA/9dtl376pbPt6S6wahY/dOe7Lk+uJd+
DSBZT6EBlyk9LLR28xDOZpDYs+oYEjN2tDzsUlCto7UOT2nUP6KC3n9PeyKwE5+74okQIcQPWF8v
PmmFRBXy9RHKsVFHj8Q65Ozf2Vd5iD/pZJlkZ+7/KZd06KdaJWza4klVYLNa9eqNvAosu4MzwEjW
DP/31FM2/+CI7C9OsZ1StAuQY1X9w3hzzgZjGquEGpnDdecaYRs8aNe4BcEKKcW7rQumLpzzEDDx
4S4F+79KePMIfXze2udbJ725JzdCAWTz/UMKemKoe8hbgWn6kiK4/ytZQIJDfID0YYTA0j/4ICCH
5y9EASEXaAFstdSZNpzSpXWmFuDe+IsjBICNeWHGuvSCrNJpbJyiwdIwE0cChv5r6UUuyEJgrru0
rs+K4gq1tPtKx4EwIOf1c/ITnHrIjZB3ma5l1B7UX4VOIxHWuDtUo86bTx4YUUueiLXmpCFcOoVn
D8wxWlDzzPFZuRKlYSawHm5tesNS7dqWS2SL6eeKL5n+idxzaEOpcLwMT/PZ7mDIuTldDY53TF60
LYzJSzdT3cvZarwgAlzPS61XbNvONrS5oWEGxgXMfM7LlzHiLCTOJ4ORnMeoA0Z2/tIr7mS4rEw6
AAto5gw3N4induegIN5oz8B8MEkDScc9zGKI2S5z86eejakpZIZQGNUpjjvS7lDKk/jL3wz/YlhW
L39ofo8762LAJDqbkgG3ilL/H8s0dTXlVTnRen1I8neEpspmBBaXagksLsLbysKALMYxRhawgC2y
cJNZNXK/2w7+tsLwYG8BuYe9xTc+jEGpBaCN6jmGCHTGhPs1WS1GOBKTMD6pO0Gn9my8o65beRkj
tOsgHDwjdS092nOl86oLTyPJJf5MCBPgPGZG10KPKYfqNW4T5NmRDl3RDKjZMLhr7jCChXWn54Ga
AwIsoYcAoEiz8HBFw6nBFQ2zoQL9n0IqCHIIIq7JjmoSpmeiGnOktXcHj5NVs8yROTAjCdwQRH2P
yh9BkTFHIcNummErXPn0dJfAB/Ea7K1+tt42N2hw++STDdnkVu9lVvvE/xRRmwvN8vC4SdINdE95
unWnm5YtFmsF5eRqJ9cgT28TwwKD/HcBWO2ZpJ/tA9KT72gewE6TIph2JFuKQMv2FyD4SN0oPQbB
HaV+4TKppyB4zQlXdhuAMcZ1QoK+XmfyePipcvH+3nePWCLOoBIyHoXgJKiqDQAM2UtYGFBQ4kdd
XBBlBBh/OGBP+iSIOqylYOkgcBOZERWG/9Akm1DaX5EOrUy+h9yTOz8zCbkmUMNgG8L0Yrkv+mgt
xSTkqSa8SJHjPWw+XVnv5wdXjrBVJpSJyN0uSN9GRnkCf4+gQLcAyjWbU5GRDlAOA5mCK/OGwDpx
zno4FNHVJ1gD1sgbH6JnnwgQkDnh70Cnx48BNW8gEFrMiKkIdhxJafmXiR7fsX90oJ4Hyjy2pKGk
h+s94uxotXj6uT5u2uN2dXk9PhLf+EbYxQK+EVhlzYZPHB+EyfP2Vm1QPyZHSuoXkjdr7ogXIPdM
BCRR5bRpSBh2EDVG1Kpxv111bMraDR5epuGOeSrfL/kbJ+g3x7G38bm6PI/CefxMaCzjV9JvyN1G
VJGUt93/6b6Q0eRAkECrzaFAJp2hhANCWelfpm6q/t/6eyJp+Etlz6Ya4nX0j0Nh6+dsU0s2G1gn
Esr/nD1XyMhVYnQD1A2CUDxqMVod57YhXkbwGmpbSF+WlFEBlAZGDQUAdkvnNFLRzu5cWo8PKPKV
7TlHhd8+Zw8Bq8Ef1RhxFvT7zr1qfbknBTXoWgGewlPEzggkY3kJEUMcSEZoKWd8gWIPlXrkjXZa
1C9RwtiKJB/ZG3Dz7gJirNb32nsDOh5qNXd1vwhN3CKBQAoQgbk8u+ALpi00v6nMecvoy40A42uJ
OIC5QxPzDxM1Inr1RsszOZp04/mtu9ua3ujJpslaxytWeU2NFtAMDN0zt2MysDK5cHruL+obzcH6
3obyJQTHdi5gvNg6W8JTjDI6a6+nlHnNdFP/Dkf1gbI7i7X+bUs6qvYj0xQyipRx/7mX/IGwyUUU
aKhiaUJu6W+4Nm9U+2rldzfvPO4gzQGYT7+LKr0T78f5G2Ky1EFmffyGqsW3wpG8rH2L1539Vn/l
YDBVXChgKpgtiCVGWb/hAKDacd/QLJAJU9TYKiL1Epf4MWiEsWoAAOaBGAFToiz0zyNAZl+vfcVj
I03wJ6mfZ85tOZTMIGNZuFBJCoj9Pqc+WN1KI5D1Bp+sd7gUH6ji7L+Yd0CK6Fjj1g5GzhaD4kAt
aEOK4BEz4MvwrV2cah+12UQPi9dvYM8S5ZDdEAVMe1SItL2VNIqPELOAx/3iV+55e3gquDBUYKVg
zV2jgHVN1mcCUrIHM+9xUTSiZfH1mHKz9AAxxktAvJ1hUbGHBkGC6IAGk/kW/kMczED6kPnDQU78
nrKa7SUY2PsTIwALUw/73RmZKkTZr6v/grqqZCm3OlqNwVPkWEkvNTNomkiRILCw49/Emt88uQyF
QAdqIMlQUvMaDprZP+PjIt23DessKjhm7HyL3r0zkmtRC71HNT2R/oJWU7vN49OJAK3d+tkBipXj
gQD7OzJN5kLC3xEkJJYh+WMo0P9LlaHIfyis9irjoqiINUyT48b8o341UGvIsqkDp9wn+AdFunMY
MCh0mYOILEensQb3NejdU+GtHTmI4jdJLg4miWPUQ3LLRvadxZOqB0DAMC8bwSgFHiQ8ZBxfGmtg
lGaQdBysYCgUX2aAq0FN9c420dEoOSoKkQJGlUWY1yQKXuw+wCrWhI/LBT1BMuBjcpBl4fbLJhjE
bmaifPTqmYlvRDVxXn1zb/JlsBG72qND7+qhwbrXNtXEQ79O9/iHtdxFZh7pxuM9GE30lcHph/n0
SCIy6jTlHalzqJUPsNEFg0btGdqviLh0xVFgMzVHxsoIkX5OS1z6OcbitmXe3c2+stl015479SMT
RQbj5k6uA1uX7wEwJFPSpiJWhbh4xL/QqR7xL+x1gAURNoFuPAvesWcVHunzGXH23cqGUAOh4jYM
lfBULEI8Muh2RWvJmsw+YpZyUxS6DZ4PUyz0iEGPjkR1spZMorJT+j5vpvKCvrH6P4OKsBuW04Bm
jmA38j/5e+6x8TPRlSgdO3T8BAgVt9/sTSEd2VV/F3xuLyzvwcv1pnhA/ndXpcA2/29z7AsU1wum
YvMs/TGPbJfLVpQntktnVBAq41Kx7HeQWMQnqgItQOixY4qJhmjWgPjG4RuGYDO7fnJOi5iNmYOY
jSEE6Iug7AOpCD41BNCE9zwcJdI3yHeC6hiepSAfggRz7xUZBq4cfQg9PBkZ5w8jMwg9GHhh1ztZ
6V5YGQTK2Qq9g+vJFJvyj4wXEtco/5hig/R9RH3h4BdLBD47QfBFH8Mw4dPDqn5y2jL2RPEjfrHE
A+e6SwYtAbQs0NieqajAT96nD9zJtWUC0dDdakLhECCC5fNQ6kAQJ1CAmq/YvOUTBww6Jy8GsMij
4JJKgYKFL7/bJgfQi1ALaMBUm+vMoteiIYX8Dd6hn4U1j7gd6VZvT9P2dGme2QUrzpd8cB+1UEOo
qXuQnVFDeNxn17mNz+RDk6FqBvikL7wksuBVAGGe00cAlJL09uUReRyLzN8C0q9y41f6leewXjja
B9YLrNTFHu9xEks8PNmHOhM5zy2FF/0umZ1P6T2Ine9EmGCmOCbpVKfHu+nu2afWK1VIU94ZulJU
OAEPpdhl2+9Oqy+jBkSxCV5OEYZ/Ll4kmPNe2OGwwAE0Ak0xcN69lA+4z9BwBG3kcM8CGUmTALrI
hRKcCaMDlBtWESlEDlw2BA64DpiR7L9VyG14eJJfJPUHxDxdDKuxOmJzu7A5E6qYGz8tYXlT4ktA
P+31brEWrLySFcnodow/OxfugcQpRtypU+NtRvgwhzazmyEV1lpUyXMblWfr6E9FAjWmID638sYP
RJLB2bljqWicIIb6hbrvO7AuxzmoyhSjUJWDe+uTcUF+C+IZBvgYOpVd9j3bPE0y+/J95o7oaoVy
uIuuNt6khkhypcDiubmhESc+m4p6//NY5/jDy/7nEWkVJ3fzkt3OiQ+2I2jziUzYYJUCkVzlr4rf
NETheF++GCM0jvhcUdMBzULAh9ONY//wuE3YkHOP+K6HjchW1oXIthvi1wccTRdvFmQ+mN4YTsB6
S0jcGNjpbmgB8UBKo5N1I2jeGI3Kr9JnHAo4jKy3NIFYesDCACU1bYiktCDgey58gEjeyYohS7Zj
1BlMOWVnWvlTHljdSvwA29JDA8LI9QIlZ6doDbJvYaDGamEPmpjdbcOVqDzWhN2tMEOWyGcb6Vk7
Bq0WbvhlkJ6Z15N2EwvfE22iG3qDxlBKuzgKEit06rByXNwc+Dh6MhDnW6rdztMN/Dn5rieKl9hQ
yaAC9qQOYQ4t+8cDLQeFK4oKx3sGNIbxHfEFubjlVdApNwFaOPufHPAvLuUP672ud3E3TobYkUhb
oPBkWp/KBTVHfNYEh5MwrIa0BGjP+Ju+j38/5TvZrB3dmfByVtem+/yqB6lN7cwb+PVrA3IlB+5I
H06nK96+jNhp53Nm3f+XsPNsctw4u/YfelGFHL42MgFwwoaZ1ReUNwEgGEAiEfz1z9XAam2r9FpV
9Eq25A0zjUb3uc+5Du0LuOsqD25hpnfZedotx7Qek69nQ9DZs45F4GA3qD8I9nqoiQqN0YsarKqR
viYWOy/6KDC9EWFUJgm+HPWoXysn4DNi0HH5ogAtkhnFVy4eFwpAEhMLFH0SXyfalA/ZDxs7fRko
aM7BcJEfCC7LF/ej1NkxJtz8Z32OY4HFiTac59flHp+5wbrw6NCCM9CZNs0wNgJ+dER7WVMspHOe
GS1yBHh+vd/zRpMEXHVEk2ZQyU4Yzs93NXSu0fMz/wVzHaEeQ43bXDB7DycxCCEBK81KZ6KiN/5x
UdKmTJYnclY2XcQk8vNvG1rm+bnx34j3HUI77w2xcegRy1mfSMoU9CLGudxsv5whGjXpIJ65gzPr
F/EN15cSj1fm7jv4TpcbGTkqIqURC3D9G+eWtxwkL2YuPDHo7fmz2u8myj5KKb1fUJ+t6I1kS6y7
IJuTBrMWlr8+OfJU98kXzf+icFl6BB6ReM7j+JSvIaMsM73MZAkpFv/V6kCc0Tgn3RvBKY/sHhOi
gJIPay9E+VFwKcRidjqAxZH+Mmu1mCEXylZwS/XxbPGFErHES3KXquVdERmBL82A7IIncfm3Gc7h
rfYHNi2gW9CqYNHcjgL9A3zMGcwdMD81hXSn95J0h4YXYYAAgSO3hN8yCsdftoTzgkWo7IprWYjt
F7gxqjZ8kXOvGufs4PrALEKcEJzxqBwRTUVrAey/mOgg3EqECL2SSn2453Ywfe5P/v6LxyOohCcr
PDJMx79w8jvXp9zGYKul4wdg0yL/KcQc4+fVCkdeiVZIazmgQuMcOkSO6XwPfbPaPVAbnFwr5aYA
MEMeWMlcVjSNQ18G/E7e24gVI+pUpPpk2mG4ykccV6/gPMrvHPXu2Z3rcrow+lST85A8/cHujDdz
qGPrFKH4UXxFE8WFwUMEzVDlPd4AYU1OXPS50+XWqbifCmJm13bv4cibuMgUsB60iKQTjyFZwC3L
Sor19oY3xTiJrdKq4uX0HZIIbGiREhH1uli8ulxmMalyVVKj51e9TGYlVmf5J+AJsq8Ui6aDthvL
3d1n4NVhL8Vk6krTnYbjbrUQaj6yDxdahjZwkmhPmLGID7I9gQo1PNaeH8IvTNSSkAB4uYhU7joC
RS2uoa9KCXkbgpIkMlZeEDEiMkQMQTdEpgz2a8x8EqdKDIr4Kvx5FywgJC9rUwTqjWCurHHY0zzL
ty1BLceaUK9qeWdKtbzx6bdj6c5Urmhc/NHJYUDBQTFD/Ika67gVzCSnS8J9ha4KMom/v4hEgZE5
bdAN3IIkTcrNXzdyrfegJIBQCOBbAvLSs9jdAMjlnBzJESTXKw6GnfaiftAWaWx7+1alvNyaXvK3
ec6NMhSE7tgZbilvwdhktnSg+eaTgSeY3U1O+GQWxiPHFHUlvXjxvUuePoJcoSXEZJ+VpQX0FR64
5fOl301mejPToWdv2tX8DSBZJaFzoxJpyrThtn7gzCCkyDrhL9UPfSD97N0yA4Y4rhhebjlL8yrK
OdUy6Ph0d37kpXhGjwPuahVIqC7Xkkp+jaB3kd2w2agxP1GpS2qKhoAprLvwx7PZcKuXHQieRykC
vhDVYFNErDwIjgB8G67fNiA5XwpmFcYL3hDxjPczlrPSLble9vxfludX3FQMNtuC3s9X/OfRNOKP
4Q0cs38cQUb4BDrPZpTz3XHzZ5FqvNuGABwXp3VW8me+74xcS77dJySafgeJm6/37nzmDZWfK8Y+
RUsLJWXJweWbNUlS+itQw1dSQEjc5zdypHB44f7hmOxiHQnimjb5m4j56biL3hJ6cPiwVfI+Y9x6
cARbJPuj/OzY4VGXqCkRtAE8blGNlw7WbhXbnuhRTOV5htJgNspQ8E47zNIJxuuBrYhq7zJkEOlh
suYAa8kKRaSP+lXRpNLKI4fSGopt8Ven6NFHwkcPoRPuepImGRMyXzZ/1E+ROkhSV63Gzj0xuCI8
OLGXzADaGKp3Y8uZIhb8AZ9VDc27ngtM+PqxMLC0DgKOBUXkDwejGdo55iGiWsG8BFnA3/JXJi+u
5zMcsZf0s6NDIQ4utS/ZDy1rEVTE26bKtkSOKQtHAwRQmY462Jk4sFJkKnmPApdF/ZtVC1gqeGaD
AKpg9XX7uRGUfvEkpuA9GL5ZH+CqtI/kXVKb30nkSi8jGtPmYqS+DRMDvsV3ts+keH8w0Q27vGCn
iDpATSgn55jOgCZiemoeC6zco+jmwBZjIKR6oJKD4HrE3YgJxNoTY0JIFiF+OoR8+mTwJOn8Vgvx
L9tDxDfd5HdXkbLaTReDuQOXpYVqjgUbWMZAu5SZ+vh1805t47zzG16B7ZVcNsFzihAyzvRzJDBk
reL8MyYswBEFrwAfXoIAGpD2S37DH+7+2xXWFndH1rVLr58czY9BM8Zyo245ZgBH7q/FXS0stQjf
bn+elo0h38ecXmQO+BsSCv5CMsBuJSUUgw9eUN6qPsSkfMTfywmVH0PbyO8PH0nYkcAHgkV4gBn7
A3mYUVicAMyAJSsJYXPi2mpTi4jFkaiIrG/aHLgU1/Qgf5KhTrsGAIvsIbRNdvOUHsIH4XtT1m7O
mY/7QeZBcdTOmXMMl1H8tiXz58cM8duWDDS3yLfpBPuHcc5giwJ0ZfoWcSTYphMcCRY0gOeNhofs
c0MkJG2wGhuh4Rl+aYUublUOvqnV+D53wysmuUtYKgG+G6nxHI9yKE9A6HgMnRlHZHj/oeiM4+Ll
FmvE2a3YtLhexh47I97jCIf4pZF1vxYTsbXKh5thYF528NSAqFioBhDZV6GA6AWZYRczyxXvsn9g
hNRGBPVgkQfvQIMOw+69IJBDoMJE5urDoqDN+iJo+hAbv4mmTgronLhv0ixAHcFz+Cd2Uj4YNDFy
jyIOtTs2kHLC9vO5LIJAB8DMxJG51RJm/JeJo8dq/3qnWPl4EQ3nIn4jrHueI6qAvX1QcLcm0eGI
d/4ipveN4gJ4l0trpYSNQniZNtaIGkHecehta64DJWNclQyozRRUoWRsBVXkOm7fp480VMmBniwx
20Z690EW+KLpNESnMUehZJM1pnFFlZ2fHHap5GGg9+CrmEFQaXVSEJLogQ1nvO+aanfLbnBK3LR4
N8wQDrC8HDM+ncSWQLGxzbKIsc2sOGkCJ/RRqXLOH33mDz2z5a7q6km88z1wFMmDJ2WDmEDKhgY/
V4vN3bK2zxj0i4TgImhO19E562R+yEaEek48AsoQ68/J/Q5DLIbYDYK5m339dRsGEwu96AgdIUDz
C/v8PZpJkUtIVCD9odB7uN7zLR8CTNjvFKE0VZEtlCr/q6+42Rfv70SanFvqOAmRJiKIV3hoMeci
fjO6tGzAqPBwJF8iNu+qiV5e8IVMcozpK3bewFsCx3pKsxdCYCiH06qowC+ng737RvVXECSyq/2y
I/VD+8sBY+fe+FizYomn6xLxA9yHfgb7D/QL1k0mU8hrwSbp4OwdsTCTuSx0DkYAXIPfsfydIc/m
5xErnyyFpZWdkmgqoI4+fVp2gFuNl4ZHrZcZOlBU0KoEO/Y6F/8c8FYxBJEjoFrs/LWT8PPQDe8I
BFoxYk/gRDEHUActadAQAU74z7hJkdt4laC8VZ9Btz/afYKes6HSvFkwWSRfXnW7BzIMWEgr8Rmc
hFuoc0aZhSgdfAj4u4crvQpmE22p+S3eyXeZ9dZJ4/E0pYGvcUAFpBzaX227+CC9fExR3ujiuVHw
so5ug7p93iDsbvNkSORU8pPqpYTabzd3j8Vpyaslt8kh91lp0Y6bjuLlTpk8GctUPVE8HF+7+PPF
Ecsry6drIzDvRYBKicFkkdseBibXE/ef3IXGSm585TeEkflW8LJqj1TIZu20s0gia0yZAKNARQGJ
Mo6ZvzsIJs+HJlk6ztmpMqf3eocAZne7G1gL8ilT5NHpMUUG1dTwrZrI4PrI5f47cpoIAM6FMOaS
gIT+9Rp/R7imkox/Fp7eYHrKGhRmjkbERiMwO5rRO9i2hNMBrcluFwcSMglT6nsms/eqnLNcMNAt
vv4HVlfEss3tymueLYz3OFaIi8guP/vwtoYWcUf8p7yJO+IiCuIKMxmk5KQmJXfoI6pLhNCJynnn
R0rEihJDqpfe8GJpqecmA+0GDORpCuDEhJWSN740MxJxplJxizinH5vHTm2z+5AteEiDKy6dD30n
6drXq6iq9ITIbDNbAx//q7rHMuMeSBMcD8KhdcQBmbMA5JUYiyA3762rR/nRcvF+ZY6JDVBgzeCB
xnYbX+3kWbIOYTVpMfY8ug+4NnAiVOT9xfVJa3DeiZRRsE/hQmWfAu/LPtV5smm01WM6UNamyYwp
1kb4q28JXK52NzCpnPF1wUVHmyIq6dxkVFI6TFS/9mK+dPwsgxdPXnzR48MUnyeShVdsUBSXDpyY
o5oB3YjDZA0CB9gx6LtlogfKCxcIiOxZnBBl1FBnEebsHNlMcqNFLp+XpPlZc/8Cwplg5A9uSIwc
4szwnf/w3tm+yYX+sv1G3wPsMDzgASqdfMp7Z9V5YyjvJ0XmUw2gQpgWFSIWAHHCzRpM6uS6v3rB
Cyw1naw6OTIntlByY8VO4PGpjzSAiYpIfhskE5V32yYXL5xmlsjkzG1FB9M/f1TBJvtKn4zHRCde
Sa5onY2plZyN1aiaEYbUK8h7K2EGPRJPCVBXZ64TIUrkFoJt7zyE+3P7pI5PuFO/G8f8Yu6Yix6E
joK5xiPIRjRKQB6CzwKW+yHvwQjoMO64B1MVwTz20IZnGh1/8SV46hYgWKjQXsAw9vtLQAezkkvC
/oGG7KgtI1qfnRqnX+Jwwg9Vu2Ar1Mf9CERFQeyhUWU/HfbAt3tKU5oMyB2M7AyDtgEn3p+YrPBS
2bELkqDvmYMNiY6BFXta8uG4BB1S9i083MPu5fKNGTj9Z+417R4p7dhRzZJ0pYqVx4TNxh6wB5fh
4FX2zFShhdmaHN0kgT8b64bH5Pw2H0QUA7ISWx5S86RolQJXxu8GXBlCazQq8eBEJcuEGocoj59F
jHhM6tEGdHtLRc7Fi6u2vPzR9leGmG17FGRNWPDzZmh+gcnovyIcImeEHHnLp9spyP3pp/ltq4c8
9lHXRy45qJ5gFIFX0M00ZYbaI9RBK+Pp3jNabHuuVVKW6xDb0eeOyRKYNY42aYBlrLjn3whMuN0M
VnLAA8pp5zOZ1nH5QExOh4aoj+Q5UTzymAv8Lx+Oc8GL/M/6Uqgi7soTYfLOYDD72X/lEOtSAHpM
6LKcJ1JumIhoB+SYTTsgJiJuHgQebg9SblvgYUvaEHggXIPtjsBD4CtuDgepY9qRbNkHjx0LHs4l
gWaVQAxjtpc1dE5j6MJqAz2NXxy/SpK9tCLBVvFrUsnSQ9K9S2jJL8gxhHWMbv8wjPxbz43FCBIs
p617/OW/PTcXc7rrw4O7MQBnk6vVmkD+jdl0i88HVh0E2nuIvZ0OLEMTkPLJJ3O2Ip/8UCL1FFsD
Xi6g4yAn4tO63Xm3RLmhLHOMStza53juiTOZ2D45p+wokbm+Pe598lg/Rp9AxDgBxfDY0ONttmJw
tbn687/G+6/Icovjef1gWONDvZxGtmF1rtHGyufKAPcV7mEvwKtv5Q+w02HGzXzTKPhbFb+qhqQB
yC3F46PXOzoq8cc04fiDA/DS4jSTx2AqTLC24XHHV4rNHQIKTvdagbSO3b1dHe/oP+6Bpm1x+pTS
OwRIibT6/cEu8QROCfQCPJRxRaIAYDhiqEJPvOdgGEpaR2GtzrLjELvMKxInuv3yBTREZn+sTE7l
If72sgnPPLSLjP2aBH9uHGdlvwEf1E/K7A0zop2B9wLUdVuYXeESHC/JjiN2fuovDNJkA1EziSul
UhxjjlLu4BnU2YAXiXVA9+h1EhyiJJHIBR59YxLQ8gD4rrHPuwqEPCl7Gf7ksXhgbcBbp8fDRaZA
HzisbWIaPMeYkB1bNLCSEXLkDJ+b3nAB2hEeQAcxVTmG0zE884riKSIjdY2wXzMXrEbBuwxMAUm1
WX4cSB+4Hw54t+nEirbCILeRnUFnBqNMUAA+Jv6JMEC907ud2u0wrsOIoziXWeJFBokVwdyTogUe
7MMnBszD2raw0c23Mjl1ZZwzCy0d2bRAJ3E/L2IyBGEgbZaNcmb/T+iQ/8+DxpPmuYbtqn91vA4P
Vb0qPITy8MWxO+vVOMDXuhx2vZUdQMa0O8rNOcGPB1nU47lYDONpRAmUXh7PTSc8NTymmJPqcCvr
6e/BEeg8UYAmIJfGI9Go0sZZwyk/+3esWov/0P2ypZKSOr9A2sKuuxJGmIGPKud0ZS35BcumkiHR
InAqcHkqUDPJBHSDmZGLxyVqYYvXYp6SVjoJYo8YPycojvb33dlIjVeKtdopUeAOE+jCbamCbEGc
xDxtrL0iiMINJSKNiAV1JUh4ZKIRXzbxAfGFTDThgrKNNOyfiywcZvTAgRudYaZhJEQN73P7npX3
DDt2toAjNXaDlh6P6U3YIHPJ3a0Lzd+NuPB5K2DEUvCoMV1gNAOmjPmzDbLCjifMuJfkPsvkI9K3
xHUBnuDCLhU5m4dTy7A9EquIaNpDYLihLmhczsz972Zr2jIwhrBEMgzFv8i5R4a3TrhhSbCM4FEY
negfNuq/jSRb5r/Xz19MI2PrtdPcsH6O79sKkoqgv97gGLMv6bHfeZ5cS32fs5y8CmRo+gDPesDq
KdfV/JBLC9GO1VV/9J5k5fWCd1ranFhnhNr4sNT4DLqA/ar/5EL/+04PR+K+3uz5saUTmxCrHrAC
r+siZB2yTTfngD2a1cg2vS1INujt8yBovu7RLE626bJhp2aFHt4lmAomvC7ZVDUCC7oEeLNvNoej
lmSDxLyzaB/ruj3O0eUPZ5ANPLaezZ1cwpTw4GzsXbmQLzbfnKx2xcByvsihacfQ4YpmzfDWimsr
VjCdgdK+xpeDpElcplB4ZqxCIl0HeizxhxmzyjFyMseB8ukCzLnsHOZ1FS14VOU5gqVOhQ3PwUDB
2lqpw5qHEIhAbT2Yvsl1/7tSByQ+0V9KnxkOr6LjhgPANAkbdvvwAPCpPzPPpDmDB0EOMRb/lFNV
g/CGso321q+PBfr2NpTrUForGaIhAqNyDvUdm9RXZt6zoyOflGbJeFYOsHirTB135rgj1Gl6Kfs2
Tp5jqtIz6rcdV6rwAgBEDXmK2LEXI5i/e58Pi3yOJhzNGCrWp4lUAg9UY4QKrnNdPlZWJz+PK9g6
SEM8Xyfi/3ZsoXt3iJG/HjTUb45BqDikQMHQbEFj6pDZpw/yuVPXR6+853cnN8tMLeXZaBYvzjPX
0QtLWOp8IOh+Ws/6sF+G/eGwt9viwv/hLIvmTcCVlg8x+UUbeG9Gv5PJENJ5IDefo7Q6eoH2nQfT
hCbpYE/6p+3d/ruojOW4JiwBB2uX+5dz1Pk+TbV3QWPiELUJKudbAnMbFbAIuHJ7uGOIqRtkS6lQ
jEh3cm7i0MTtkBOT+UjsR2LuOCI19Kvy0m2lxZDTkMWNEyP7FZCN3Ol5sNjmycqw028HHptU1y8y
LljcgyWLETnZqECWQk40DjZTidyUYT3OJ8yriCFwbqlIhzQR/ztHm2ouKKLixAKHxKKCypGnFI4o
lN/WX8Ur3gLOJy0gfcwj0NWgwXu/WCSUvpitRF9wCnnPJXOCA8jQfWbA0h/lgGVg8fbRA59HH1lW
pPmo/JwpaI13PXmaoLDWxWKj0gDD8aFt4s1CJJtTUg4OshWEiJu0EeGKOgUGuoP+64hQNpG7Hgvk
mWAQOEWImnZIiPIoANp1rVoCHsubn9d+vZqfemZc8lWPhaD7h5ixrv0dHMzyPNWEE+dqVPH991H6
eLavF7cn04Ljjc153HFgjIJWoOph20XYk6HQEA0YkTFGlysyYPQo1J91NcQJaFwKyINOE3RVMLtv
COTxsaGGmpAmcuYTKJIBaPcTqlx1SLub7By5aPEFB6AuPD23MUYb+UGWpclOTbZrzgkY3dpXewV0
Q5DyqgwmAinTtX6IKXhpCvUuWDZNnco+TTLd0tBTTzh2nw6uuJJTn9OKqSU2Mk5ShmwubSoiKXTy
wGSIX+8n8TgJGNmDF1RD8Kw+I7sw8RMdqTAJsT1wTsWY7r5pS4rlQQty/EfGH2yL+BKEAAPE35ri
+RGrTxYZEA6KpC2CWDDAEyclCgFJ4pUQqhOXXKEgVJBzEC5fwIZGwZ+5/Mc677qjtK2SQdTJ3lYh
F1ArHtRCY45Dg7VSaN1+0gqc4dqYt9/NJZMjmHhzh1NPuG5226GBDQ63KVsbblPKd+ZCt+li2x+t
PfkcWMXQY6AUm26kEtXBC8nluY4eB9HQYa4QUYh1Jwp+lVD97zMAtTN/Yxy1CeMZhk5oyjX/EpA4
9P31rC9QLdCEN2Ik6SZ1uRQuR3AIDHrSovyWMqx8uJGdknASMHQUe4Ohs+NlBUaBed+AURwokesr
Vx4oeaPzOocPtR0ot2uWHoLuanSJ7rKQX4CY1GFXh9ClTLR0sLTribS4CFMHR7brxl2ppo1GIoMf
E1d28hl1fFYjuwIRE4J9Z4KADoSKiA7kiKwyI47BmoJ1au0iLAFAHaWHs+StSdJqxgGIty0B3UAJ
A+sdtwu4WZnsQhqdbAID6QjXhvwMzHrwr2y/JzyEv7D2HqZuOdhBy8KpSMXXRbK7bvhZqrh4R+PH
L9uQIGJLIjoaHU6Y4SR3TV3TUcYg01EqzfE9KBVx6f4LUTc+goTUmZ+UGtlcGbDDvVhfBXqPMhY+
byOcix30/0PgfEQADU7QhS/B/Vn7nkH3f8kcRfa/B3Lm6xnB97mWeU+bIJTxyxbM/IIXxRDw/ujX
skbmSpDG6tRlvjTTsyS/RMyN+BCZqcn/rjAwvjUbDOz3KIYxOX9CtFquc3pcULEiniZAPnV8Ba7O
AQDlp2EgG3ZGeN15XXKq04eVto8doC09Ai7ft+wzsfbVIB2FOKvzEiMzwMgmgyDPa2TjbbXnV5DA
AstMZ+801HvaU8vETJ0QC8HUxaQ7buSeLaE+HX4yk3fXDLH1h/KJmemb4EVCAtwEtJGCSa4hEOq7
8Ask/LD6iMc89ueyMMtieeztxx4YW/d0UfeH677qC28kP5M5p930Ku/uLmDFnFOgSw32nNrcBqc0
FbWSASY92rvpskOx1ROXmgnsySqHLCoEY3qSgzjmHMfZjfuHbGh+jdnn7hgwnRB5jMPddoEh3M0p
7vcRjnppUX9GFLNR4WhtsjP9kGOhPBm5NeQeQ+E4/FKWO5ltD0tIACxL7Kjkj2NQ/cEySIg8WRvU
643lRQbGa5IyEa/tlFoXzC9/usnI3piNzN5otvS4hc9cpzhWbmdK0CBt1N1QaWXPIR43OFA3YkRt
4or7wAUzp9HXLotGKe7dfg5Aep33CkdLD4KnbLimh5iG63JCQsPVwPOt+PMcfoTHveX9uiugtV/g
N6BrbLPDkz48QfuvrcL8Yr2+ivoRVJ94Q5Du44BMDqr+GmNawW6ofkcz5M0QP5u8GysQ6eEjFssT
rwOQZXIXv6Y3SvkwdWkvtLqRqYd1v4LWjFifM4VLoJ4blYzINbfiBlj1Vvhy7FwehU5fKB71yARk
xKjcY5zMd1WiEpgupE8PRZaO07jRxu0DVgOIPdAJiTonlEbwnqMiAXxmlXrQ3lfmOyxxepQYMNCg
eaILUuLOH2gbKriykxiv8luAoe/ImNeUNsM7ggyzA5hx1zG68YBdHAn1x6ADVvVAR4SdPHBzzySR
c3aTCsD8XvP2nrfHZ+LicZGmvporF4I5OAgPLksKXvWB6L47a/wTmWg/G9LpBdgebJYOgy6s7yEp
CAfitNCgZ/9pT5EMF39LXmgc2YPWCCYaNc7BDjfNkeQVU/WksfmVJPMeJmulBHfqjCPCUHdsjpCb
zHQ0IXSnziTLKgPIW8r3Gbl0f0BroWSaBlyc11ij/aOF6VUOLjNmHy+HQ1bZO+D3gK7HRB6zeObv
yLyUBkpGRivud0nRMtW4c+MAW05mK7n54j4Kb9kbNOwccrMqrKuMi7f7bU5QWhFZA7OPGCjgGzhF
JtMH4TQCS/LquY7oFvD18HSj4Wp3KHe6lbVVgf//+NgPjz19PDP4DQQeSTjRfcgH2gnHYdoSQvpG
TV+OOXKtLMThgdHDFjhDLYwff0rQM6owWrSUoLE4qLpg5IcDiJEf9IXtDKHRb3WXX1QsQKcxU7q8
5Kxb5ZYrgQInet1dcYbUkpywAq/5fybJCiYvV06Sp0tU+mNicIWpI9nZQ4XofNnxVVTyCp8DHDl0
MtzdFBXfI/LMmW4xZfo+V+IFu/UOX4WSXvUkyKCmb81SlHoHmWEEWUaKAg1X+8BIfPjW10L30EPM
UzHNRW8XrV0o0xfuZT2oUNJFVcIkGksSdWkUBXQYoZkcy+BnRyqNK+dlxOPNddEL/t/Jnbv72KAd
my72tER7G234ZwFNlxw23S6rQCRgMibdBfNK3GcJ9WXYoX81VcHQd3DD5oP+jhaJ4+XhV8/b0ifN
+/iHaKmu/s31zLJMwzOIlxqGtnYs/0e09Hy+2ta1xWpyUuMr02sz+iyhBpSDjr7MkTDRWGQ2PJCk
PxxPNISOi8S2YMDg9IEBg7m58iGIWlsiuHuXy/Mzh5CZt5JMjuHmwAJFcoyGHTJ413P8Pv8sOYhg
96BcZ6W5HZlucLLgYB7BfJk8iepptWQitczqqWOqTmrf5tl+yIHXAVdPyLWJS1GCPu2F5wM22Ogw
Sxf54EW4yFtshDTeuVNhHYv7scCmugCZxzqLGCMtG8pJvoG1VzTl51T67jip1oyOQoicN08ak/FX
AvUa5MvMF30USwsyU1HEfHiodkImYKVIwgaGIll+qO3sCHKct1qFdVH0Rg7owOTHMe/2rZlfjvn+
C5Zg+xjdQ+/xFIZgo8trYS3iwpDHAIwd9uNO56WaQw1WK1l3iYluOGHNinWB2FDD2IW4AHKctvUD
TruomcEanD5AlWLiP3ElIbZpphTraorsB/GC3pZQQdLKtCiZe85aXPNQBYgLkegCy5rJx4dz1f8+
jmuOvNP/hQhuWZbqgpVyVGRd778vfOdyQc9dXGu98IHNu8sc1/QNf8+8Wl0arr0sr9WUcT0KZHB/
2dFCoJ6xnmYnvoqHHDLGsO5LRH83hhMLoyg8znLnMPLWmauOA2gFAt8HGdsHyMQDuOJb0dbQezch
AFcr0IzDt2mgt9UHmkFwn49KYosc6hhgcyZ89QjOH3ocNTMs0uRg/vLm8uYlQsAh5L/wPXiriXas
7TbSiLlmC8i9c1wyBz/G+kvyHQsodmbYN93px8gkmTgBNGTyaVRjwq9HcyS5se8vT5fyaS6fLFBZ
+K/hXGIGt36Ok9i3S/aFiAndgXjY8bdh+XMYBK2DN+/z7zRgNwV+xbltiKYXVRa4JATdDw1XfoxO
kvJETwKUJ6wlDHahPDXRTY+6H8olty75CU+TJuuZb/T7KCkeOwwSc6zSDHf+B6XWMM2/XRambtqw
xthv/tIb6ikOsJZjxTpeK9ehlMqYWhqUV44GkhkNaBhqym+pv3AEBgME/y3KF4GUJv+NZpsTKwNJ
wRyAG9ODHtoqJnpnIv2JgljLcUEIzdrTbiD+sBanl6nhcScCDJDOze5yzKKORKkgaRbWN/Zsho0y
huTq0cOLJt5EIUegEzYaM/l1+qE08HnrkWTu9ecJqL7G+CvvZA5lgIRZsXRrM6flHnoPGWzRIA/X
lNcTl9H1Bk6KgPkvJZHx4ecv5ZMjKrED75N2DPIYRiNrRcWNewrVbydgYbihH4lGMTgeiDU++5up
t7ANXCPzh7dWsVdHPK6Z11PAkilL7uAOcfNhyUsKri/5omW3ty1cTq0A4XKjixfwlhASkA0+PTp8
osCj8IRyFsUwjdYAtuGKt4mBc47yCn+KEQTVv3l4WJtchDRG0ouEF9PnX+KgwFYIjCLMoe9yXAgF
PzBlo24L/VyL94LZNY7MsILhaYX1I5ReTocFhz+PUgaXJFzQkS6/BzUBPPTyJrhR0GD6yyQpThVH
/8+VtbLTwVNNwQV3kO8Q9DvK+RhBwEUPh083iPunnXVMB0509N0DDksHRL/rzmkzc8DWBjtVHjzs
Av63JDz+oO6XAx03VOoBN1WMOj4mYYzBQDjK2ykhcTrmVT+AV42KmWUjwt8zeypHuQa/vxphIb5F
+CEDHvuY6zfZx15kyP5ybIYHxnBiJSmRjckOMymdgzNICobC+eDmH+oXip+wWzCCp7sT/C92C5oE
Cb+TfK/45QNcT8nLi4W17xAnclen0ZNT5wYC/k2gwOvMb5JPdcus5h839b8h01iWo5m6DSxQVQ0Z
3v2Pk8Lt3N5to+qBTF6l8VrT8s0ihR8KICB+qNtqdcbLExRYaMYzfHPUclnTmwGHhTtJ/mWI/9P4
AyMdaioj7lXaZeKNZYpZN4NupN0Hf1AS9pFxisYKR+S/6XpPCKtpfYPrl2mPXDkVBnmBaX+x9ges
iCHX8BSQI208dfs00geA+QWch4+yC2uPyie8H3S5Yf/A+0F/m61msCncP+mp8fM8JkqTzNf0TFPB
HwyUIQr7zw5pwvNnUDUQR2+SUXJsd28PJQ+feYbOHJDduEdbqvAN7RyEpXtmH/KHr2mxJcHkZKZB
vMh+b0z05Faw+xbWmNdkeXbjkI6e5AcYx1/8gIn0jdzBqb1hB984fdsOfrmGbPDouFuUu9JDb41y
bwYJTHEBfRDoL3NGIwTqC+gSFbrTJMnRWt3QHCrp0Q/9A7CB0zlJtjjxP5wAVsHtrycAW7Npb7Hh
lbjaX04ANeunVitIiN01LVU5fXOVHAtFVZzW20fp7TudsbIcyjldUeDpFFjEsNAQNP1GupHT42GR
3AGP2xTz3sBxYwZzLBZMYtyBzMdTpT5N3dNd3WOCxQ4zJKUOSyYu7egOEgKi/JVjo+bulCofvbx2
aAORBKKrv4FGxzndZFznnLogDikFXsvAQAmhPHm/EHc6zYbPCBCUXp0sUNKMZGXHFe1WbNhkrxqK
/jjYRqTVljE0q0/1IRntpHfSK2VKFp69HPzVQy2unvnplJ6xLVvhALJEYQgR9mv2a6SdJtZXgt1p
xddBsOMCxceEskHUn6PFWQLoPEJRd98F9UW5DCY4HLq5NRdOu9+EWM/cY67Ck7Paq9pj4ZxpnqR5
QZcNmhtw/39/p3VLAqn+x3da/4v02huDVV5uZPYvlmBsPx/QOnflKeNbXus533UGrrg3uRdURaPK
y6fOFf+WngT/Pme/YOFdcwurRV406IzhG885ke/9dlTED81pEashi4ABBYXalmApkO/HQINlsHzI
tPKtTxRPmMA6ddCWz7RxnrunVn2yyz2gtROWPPAJBJIEC4VbGGvFhECvxxUKyiVGi+WtusmxoyqX
jg5W4RqtuOcGSvljd+fqyjJCYO+4U+fNvWA9QVvTyCxVAPtTPrQqEo4aOITPqWFCWksP6AZmeppB
UslhAQ40Fppz8KfEw1DA84iTDp47T+T6YUdi6S1gK9b2PMQvdqdxbQrf2vNg3tdvhzcyP3ygLLIc
txWp/DgK0lBMX1mN6EssSAaw51qaDghRkoJiZc6QwlQZ9mB9oik5B8D1O1bpcAaOgZ099/pcXzMc
D3QYVmzNa1n/PPBTK79e29xgWLskF1m+3FvuSnjeX04EN2WEkc/wkB+9EUrcfmdF8zbHlebjSEN2
4aW+0RnPK6Dx0shFDqORRX4AJcMfZ/1s1FIW/LmT7NIZRX9d9qMueW81x+p1/d/+4P2oQ67JDtec
54BeRR4Fk9gYFXjt/mbtP5xn7EX72trPhyeLR2PcHzjtY7clQr8frQJJ+jjhkCyOTi6fFKkCabsB
xvZaQc8jg0GY/XHB2YGd8/EPs1Eou3/37NgO5jLd1UzD/MsuWc1Hm43S4p40BZ9xWt8vL8uCI2wX
FArSXwUady3ZFS3XAggDW2jf8OE9GQfZzUYxW1GcmCCuRtQFKM1akYJajxEVmxhXpRoHlytLryac
CDjvm8AzfWpf963ogUTDDsOdxkSWngbsqQTD0qbbX7t9pxQTcQOtcOvifMQQkz04+BK5l108+G/p
rSXKz+iCKD85XjumL4sT9Q3g3hoOn7mDf5xN0QPnlcYxXGPdJW0hH6/s245RpEUaLeQx4H3MA0Cr
6rbue8onbv6P+LWJ41T/Er/yUJjPxJp4IKgUZTMG80bGQRXHr69iobSNyu61l57HpTUD5SHnbmSo
kRjJNcIa53eIIRMjDak9gSvTgVmLduEP4avqhAMgDSQdXopekAoy4DJhzVn+GrEASG/G+vdWAVm6
Bq2dTwfyQAURx4mIOlkHbGqXhJsB8/Mlvi4xTYInneFQpkGw5KR2EqepKM/IVaAQd+IH3gjKTB+C
CloMyJUsXHUo8iRRS4QDwNqZqqrdRwgijHtCAF244bPHI/fWU45CNeGI54aosZ+6bv4xQoPuZ/L6
RA5l1WHbZvSTvX70QPgeslOMlfeS8PWvEvruYebVwDCUmD/jEfFeEVxV0WxBzQTAG5FuAUsdFkGd
qhDccfkyY8DnvEQv5JcfAGuJac+gMdbsIYq/RL3hRNYE0V0OQPoTr0RuBwuKsxPEIVUbbX5Y5N2g
IhXDrAnS75qUUizRY70Ltj6FhoIcNwm/dP8i9lU+jd3Tou5rvRiaArbjMu2cY+pXUKYoM47mPu6a
5FizSoG67kxn90HqJM2fYcNT4KwoKpu9eUVRYW4Gvj1eww8flLX84kZgirKoJ218OrbP3uFZOzwb
w9ORLUGC3OHq2Fa6c6+hNUud5SqlRcYaUcX9kKSVF8EyZdDDDJA7oSZBOjZOjEk2712/ukZ6AZyp
wPST1ifMFhX/M5XEyI3k+ZkT3OLzsjZtRBYhVkZEFxnaSuAbRWUtR6ZXLXzhMiTDMAR4Akb03T2u
KHbtxTBzSKIOPODXYKyK4MxdnYQb47KXWQe/EfausNZ0m002lzi0+X+MnVeT21a6Rf/QRRUyiFfk
wNBJcqtfUArdIEGCBEDkX3/XAWSNr8Zl3yqMx+UZyRIFnvOFvdeOSVfMD7iYzwbbvYgUQC8yT4Ra
7jfn3XylPwyOIQmEYFXVfUdCwfJZrUT89bdJhcmzoXJGYR/y05wMOAPMMQKIVaROsaDLZF9+4hfE
3HpM0pPseI915ZeVDyhAFJlYLZl3nx05jFqE5Kz+/+pF++eKxPg7uJWx0RAc8NhitPl/G5XTZTzp
2qjDliKnB6bHUlzgZtKFLtfqHKQnsMGAT+NjeE0xAT0iZN+gKF1QfqS5phNgQ4tBKJo2ZmV198Nj
qn/uAg315hgwLy5RfgMgZxSO3zOlu5tO8QiyUEnSz+VCJmIvSmDRJmya6GJFK5DPRMl4TgASCR+F
cTgSakrwyChy0OZAV8Lr4qDA++DtwMEqkOCJg4psTO+YIhY+lmyy/Aka02fCnwnYbUFGCGhjRN0z
mL+0ytFFuCuUA8amYmCSpyWJKthYkCMe9DFEwUhgUKcE75QexOp0uih2RVVCeH3p6JBT31BCAsjD
/SZv/Fb1BxqnU6DgMSRtHIcXJ5dj8z70Qk7P+Z3fvpIZ7oC82V7nLbSAGj+vUAdDnUUdvKHFAnyt
e1jBryjxCQAlXrpfVBN0z9cIAdkvzmzrtLnTIJ4QFlAhoufYRtWLsJ+5QtaGfwi/rP/AUIVjplhC
KtCiyaAEBbSj0oOQH8MR33Hq/0d3/4eFgpSvkBRy+o1YzPSQ2Q26TMp2Sz0QIYScmGsCYocDPpiC
jiGMqPC3oRqzWCxkkAnCJHvLkjvq0QCxhgBkIynuB290b1ucrCwxkfUz4gD9xR7z1Aq+Q9kK9Bdb
KMFICTnxzyn1IV5An8+WD5asgxUfzmdbbpAb+BbcNxBRiu+QM9wHRR/ET+xnyZptORG0+Dv8DEQl
nNlcbg7c7dipshTLL3gA9opy56sPA1mkaoxOZHCBjDw4ZISQlIRziDk3V6OL8Z0mBjkJ22ZObDYV
PUk5KAQclrQMssnBuVFSP+6dFWP2e9PCcpE6b0AIAJIEM4AaDkeSx4OMXt3kd+sTeqQSXKOhogpO
WYD1+whjFMEphiRmIlEEUHozbac/iGb8xRTc/IUpyGtWC5AexM7TJik09Hqssrfl2WVScnyUi8OG
jTiKcn3PT6bH0eC0/c423PUETqOc2QklBwzH1vMeSeLgcMoTzLAUd6KsA49xDEbLv/R+gd8Aq/hi
EbdM0MjEu7pwn7AP4Qf0UvxDrOaIK7gzpEUy7GTGDiQqs1ONRT+pnQ8fyGKR5PEzcnpPFrCfRH9i
uJ52N+Gqk9g1/uF5HN+uuW/HEF3sL1Iv/zbggxgdBO0PNR60v/nZOpI16aHmkHCbZH4rLEosUwpU
6zD4vkqsrRinbFwLpWaVjHmSadQj4t7B9tnw3aNhzVydkdXM3ZAancgeuVHBfP3nw1ZZStTf2z+C
PzVZs1XZ1hd191+mQl1lyXVzRZF2LQ/rYKhUkmOxvfv0b2x+6NyOiErwBDdisYINnHH7otNYEyGx
VRXIbYpp398O3XwYs0M2HxQU7qKzzyhkwaecdsc5LY7pmvHHypa6X/2ZvmNUIncHDBt9vQQXQcSx
4Vag4iwHgqTFVv6ISQHfCSKSAFnGxhIzoPy9IkaHqQjL20ndo9leQ0AtNk7sS60LyLxIOTFCSgb9
iXFsO/k94oTFpl8sTn3psapddojXn5NM2/Ik9CYLjJ7e52weHWV291Dr7+AeWhFcTTiocUmOS458
RrIhTu9YbaPGmVsygKFoR7faQ26Vv57x1y2CK/B+gPwsla8Og3wwJTwiFXKZF06Udos9i3khqZAK
EEP+OVKDGSWUt/G7RWqD2qZldrFcZqv9+1/eAkNorP/7LbAtzSZNBLHnb7NB65pnZ7ti3NPW4q1l
cUg/zztLJ88Ih9dgqKpgbBD1xzkcPhk/OSEA5HKxDFlcyJIVX9ukbRMIVaTInkXedH/eMsy3cpJf
Hf3j3m1lK+2qVOoSfK5wJJFO5MIMZ5xgvfplHShDcEGjDvU2Nc+pXG1JZ8AnsxGj8DMiaGhYhAWJ
OAb2OX8Fu56Yi61vwEgVhVLN9AEPOBYtrVB4Qtqg1F0VJSZucRLH/szk45LhGsDZ1Q4iHGk2Ns69
TcgHHaFaQoNF17fKIaiDf8khlLyBeJLCE8uKrQpYrPTkm9MRWnzcwT1oSZADOklkStoTOMPL0oLY
YUNFFngEBY3BvOzJjop1YTEPU962gwiFpWpjdayegmohnKPEynkdhQSrixBhMQZke41mmBEg5yLb
axXq6TQntc4whuVPFwMmHId/0X8qa/rr76+HBdHRFljHjfz7jOh87ztl1sC+fR40pGujA1q1lgWB
QBWRnbFVx7MVswAkhny6pioDCXQtyybQKLaK5pK32jsVHmNEOeBHF6HamIfMvR5Z/6za/FwNVVhM
V4J9QxMuNH+DHfkaHmFdm0E/B3PvDDiVRoLQe0FxNq5b7bq15HQyEmVgDOJqP5QfJXyXtJ7EOUx2
qopH+mey+phTFIokaqSF5puSe+XHvXH4UTADEadm+K4IvgcOnnvAA2fs6t87ziMaKYGuxFt1dfjd
GnVc0zOJn5QMaJFkw7nOQoCiFKNxdXOs4bm8QFUWBSpe2wx/9xKOxrJdbXAfOHgTNF6/YstfcSiM
jSdlu132yGqdzwZGe35yLQdrqe1AuDWoSIBO3f3zvq5dVu4Fy5dWAKAV3ls08leBw4VayWPkJLGG
K77yvBAs+dQ2oI4YKiwPiOQRnCE6ENRQfNy38O3biTdzGbrmVqC2wSZHueiy/cB2PT/DUTE/GcqP
5jufCpgWtL5C8XugMnOALKYdahVSoBy1FED7irkUfg2gxgqJra78qL/B9GVtgvF/cF9TLkPM+tyH
+PU5WbDsc8fcySipdnxw+Hc5aFhCIDZgP4g+4fWS4yF2lNer6sBS4MPCoA2Hsm087fXYO0gS2Fas
i0RervXNsiYA2TA8ls9l/Wg2k0MOH6P887azBPde5VT5nMHTXqQKzcv4xdpGNGAZvw0miqSafUIS
G2iO8gy/gIAI0Kk1AlTGV8BbQPi8kmbefmcbRIg5tGLj+dXeIlVFtqL8YCWPPIWHH2oypEmGR/UN
tsGKN6Ct4QHOyA8+Ebj5MX7nUhVlycL4RCI6f39NszckGD23BvZoB5HRuXGur/RC+ht/CAxc+Uzb
70cEK29IrzOICdTSBOc90x3BAAZDoZd8jTARhReEqfa+uB2uXM9QWDRXnhwQwKsHa7XH8M4xd53x
MpHMdxX5fJA4bsBv259YUfL5gItCFkV2Tdoqz+ZDZSroaIbPg6xUZVzVCu5+Bi13EZdWJ7yVIocH
lelEWDvciK8aqlGAnP7le9OhWsKfGrACNUj/gVaVIagPRzNUnJHVIfzgO1MvR4JFlAe1jNRSXBR9
49ejuC4MrHQ8Q1DjtsMHOTrDTn6H0MizOfs8cBpnCofl6eiKBtEK1cxaNv6N4xaNDn84zBNJAViW
rdltmzvHA//VSmmuwnN2j8H5HQEBfQ/dD62PvICwYGGZyBWXR21RmHnMWkAV8tfrH2bMEBfoFDBi
gxBUMcklcIMxLk+TO4Y/4eIGSICogqwEKp0AZ0zjM9vLfUiFEEgvJNiRhvYHsu/rh85MXuTTnPzh
HXrfMo8jTXj1PxAojKmTh9kcD47OeTF10rOJfGFqUC/DzraEsGUkqP0WSXgV1DNw5bc+YqncIoAf
Q1lzWNo+PLDmKNLj0rKYUmyU+GqiWnKYLxQOLk70f1SDZLfRdvWmB4kAmBkhbvA3T+wSP/idoNeE
w5nDocLM5tw6FmmJztzzmnJ1yqjhCiG36WmkpdPzDdkfftlzpC1Pd4+ss0ibHVRsm7nulplTkOh0
xjmUXoBTVmmdp6NGzZeYQDyVGJN5bUd6G13LCK/mODsQ264OoooRTyaR4NSDs5g86Xh4xuhcifnT
ZYw7I67rRP/m0sZdnalOujqB+W22qXJOq9GlZn+TRmbwEJLCxYlOU+7ohwuyRHYdS35DeQk6Dyy7
C7CLh3/OrGwdl7FAZ2I2LA8eVYZmyPcJ1gUlOAFxg3PqwAEC0npkFu7QtaEqumlb/KvSvjd2db8b
8Nhb2xx3dZYeFaaEjlw4SFd6Bzgjw1Ks7rAWcbsfkbMsCoCz4UJJbNkxYEEAdsxdFvozwBT0o3TY
i8l2Rgn1qOFb9Lp7gkmxBdVX+i8DL9S3invu7EtUWLiBl1oceSwPbhtEsmtA8uKtEXU5kXBjBMGC
6pynOYlnlU5Tpl/wt7LAfNIsZ1TIc/b7dUpMVgjZ0FTtmC15u1Qpxm85ZRFwPKkU9Zs2ozZouF+d
jHGhLEr5yYzg3UHFmyg0Kpeani8GTW9NH0WQBpyLpbgXRO9JWHRMLhogPkuhj1FHxpWPEjKcP65f
8QWvJKru6CNgoOznAfG9Fv/U/xNLqOVBz6AHX7eb74pKAkZSx0eVMZLoAuqlEaht9r5CY9zsTc3j
F96DCtwKTxFAZ755zJ5wrDKRWqpP5EVImlcUJjXoWoZSiVqWQHWhMUGRwcNkQnzhl2dN0zXh5uD+
QIHy/cRWms3CopMWw95SSHXhxYHFAxlHhcqkFh6oQAWi95gbR9SqNlu3IeWHwvTaoMwqtvl5q7Rb
k0BxiCdHBPYi1wfwC4o3CljzLGrYEpODSwNEJTtNopjVtIR6diyToY37i6hqG2KFNbH0LkkHo92/
hw1bD/cW5N+pcgkUYDVCrbvmFlPskiwg13/ycohZwW+n+g1n81L7rsQcKmACfnjWIhh0Dkk/HW3f
YkcAlKUzX0GqHAGRoSgWFBla9qU0RlJBdYy8kwW5oTnm3lyGghTK+iSUnsaPeVNGur5TGHyPorGn
ZB4huT7lLcR/EdAFz92u0gtEcdNpngotNMiTPYZKS35DcFsiV/o6ICFy1AIXaEI/L0GRVTRtiCxV
EKFoAY+OIISngXuJkTEcyGYmxG4Bf8F+aiei6wT+qYKTLOYRuS4o12CgAF3rWmSxSegJK8Z7zlK0
cDF64/WqtahH+9NHBU5mFECaA+5adiBFb/BtKsGNVE2mZqbIW9fPzv+0Z1WtbnLNN99ymKTIwhDK
6HAYhUH0XAjVE4QMXABP05nAlpT6+jKiwnCYA9TII6xYLxKmASVb/ibQPuxbmhHsl6dDRzice48N
6lwiegn42P5LQ6r/jeXM+GvH8ZvUrLKQumZ3ttKcLyAW6TdoNhRIHedEhKZkyVxsaS2Qj2OmNpZk
o5yxK0Zfar+1k5Awl+eie6AIbunlx/LN7NDZpypNGelmZVSBKyXMTODPL+j2KcDwbhheK3kGWDSs
+6p/Rw++nf8kPWcIUo0dSFdCzVEUjmHFEJIRjhIgQFnhBjgIW4dJJg4vMvAU2NThyD9iOgnP+mv5
ehIWAXjWaLNsJtxYe5YDbAJKtEFDIIK29HqHspQvZI+r60ins6VRWL5+X8FsC1LIhBV5J3VbqRLe
ECLlxGtKpK6dB4TpkqTLawkiNfsmi/cR8ty8vIbK8gJejhHkudzjpdssrxvvmnjR4NXzisGr5+XK
IOoS+ResLJ5//sPV5b+Tl1q6pqq6JRsb/XclkmpW+vk8YgBcyY1U1iZHIO5FPo2FL0e2ZOnQIdBX
1ZODoRlh7zcSQ0CiU2JTYDMKQzKuPNOoXcERchDe/fJjHU0pCqI77zUFYkRNfdnmn8+Tv7GwoHBf
HIo2fBXe8ktOD+VpNWxZpwXsYnrWs7nUzSgWrGlv2QdqZQrltUTmrYIPhUGM3ovimMqYgpiyGHvZ
RDKEqxi+QS3M/4L0EC0cfv0lgZJmpfNHNlcuhS5VLiVub4ZNFV3ZtvqXIL54hwNxuxICWI/cDCxL
Z16Xxg/qp2DHiIRQLopfKl/KXnjejEiI5KoO+lLlUuLqWF95TQcfUvmVv+k8qtlys41jCtkKz3hA
6cpD0coDSOdXuQpd60RPJcpTZs6GD9yAmpSCdEQwFVKDIvd71js4HCRVUek41EFUdA3OFGKhE3/L
1REYSmJmyZGTgX4WBTkLQyvloKD/npwvjGIPwKAWmnN7jonltZZY3jJjVQ5QgyHQfiTFF/SD5W23
KLNkNoRtKLfh9kF/dkKV/2AgYmPJXcotipcEq3PrartWgjM6H+bbobHwr1BJApw8bzXyY8/EtKa3
EmpAzKh3FvtusoROcIewt6CoRb9KRefMOGmgFjchwWb2SHADgrXFVkxBTe4e6w8eSukjX1SRj6Sz
0ssTosvWhB+21IyYwFEvIg2sz1tCwaiYG9ARkNeEoZj9NfUxxTFrCequtRw2kUYl1qNNxWWmfi9u
5MvzyQ7re2QsNa+CsDpt6VOr1FzKW2pbCttWC5lTtMIjQyXbU8MaEQWscUysKXFLQm+XylVtU9Se
/b4y9g1B9fqeGXuG9dnYnS47Zknm1pBTrgr5qSBKZcHoqRk73pL2nrczoPSEXQoiFogRiFggRpbk
AzHilF8hRsSZKKxEQHc5hhIle2vj3TWRRMnks+BEY/iJyl31K5J5xIb3VicjYU3n9IZ6swUIkl4+
1Vgylj2kMoaPEBDF7Fs5fc64pZl93+gSPXn6hnQT3aYUiNUobbn5yfxX98TfKZqRb2A4NfTNxtSF
OOov0+/7YN77xuJjwF56u7z3dOIQCHeQ+fGAjX7afGcP4TLgQDnqpcyzrxhMohv5ZpierukRFdTp
Ax00cxEx40j6YB34c3ahgGKuwVCDiT/jjHEKlFeGGKoS7nZatuO/IRm+vQKXZYzBDIPRmLi9LgBF
GFKJcU4V11Y6WOnbrrUBXsQKRMrZN1qf1lrdeBUVJ021je3HM91D8DJdQHqKTI81IiufE6VNVTW9
6w6eiloNAuwhDutkJzf2KCpBhaai1eVw3B5pgW/byz2VDLGjUsqYStwStSsKgfApe5nYzAyJ2gno
82CF1tkZFtUkbRGgenu3RtnR71hN8MUBwX73qElph4Cf0CAhHaALogXCN+/jtyAbJmHQ6sPA2xno
xkXjU2vbgeLzFZXlHt6DdUv3Xy6yyKUnlJ5gb8KESlcrvd5Kb3k6a0lTJjc7MtuoHMLW1bMAvXCG
P3vRC2dWoqGnEHphkuHrJmzPkNREaNNk7O6XHaFNA1R2n8EpAe855M1/G5yqm78bq1umpVqmoaqU
M78Z50+juWlOAxXYOoRk9shj1B4XDjJi3DjN3ffSFZF81D0GkaSiMoVk7Mb8kTyuJjLMKG1hq0fy
iTAJ9NQBTKqUqaYYNzJrZNC4WTbhzBd5GCsyJmOgeP/srQPFdRa2202DWNQwVGSiiHmH7zyjngy1
xzI9ZHTI3HAdGmZ3dJ4Bg0KmhOgxAyaE1pEjNlBMlELqIsFn6qzk29IWeHn9vJ/Oe/yc0VVHBCtS
HXjFmNwIMJYypsrNIY0ekH1O264lWpfcCS/zJUO8yOiRstEz7kCevUvtEfQWHGol0oj3qbg5UICS
ngE+hdKslb1G9rj5RGkmuLWiNptApGCeMXdatx9R11CeLX2zNoqOeZBEm6wtOLhb65GnTHe86uMd
uFOoitbdtIOIz6UVpg+25XDMHggUGG97GidaqKoQ+cX1Jh425DXvtYTj7cO67Y84g1S8yqHchTrJ
6SpYA7dnzOiuDeTp7qmqUyx4ElJkrjjHgUKwZ22heTjkQJUswWVvkJgUCrGKjtOPQJXcJb4NEUiP
kPyNbqj6BAxqFYIM3LiSkbZ4APlXfgcC4GJWSMmwItaACR7zPQu0iMceGFsukPLqlspjOnM9E6qu
8c1OEKoysGv9PYMBzjaBvGL1Wz+I6UkWJg3ULF/aiMhWim82WVgxr7hO8Wfh8IWmH1tIIY24WShV
x2NSTIn9hTxhpWAlSxZLePzEdB4sIHN5g/iaJ+3HuhT95yJSWbLt/2snwbLK1DVF0+xlpfWXozvL
lLs6n0QPfPk5m2Uwi+SOsk+M4wePZqeJocaScD+22K63nQtdgGKTLQDTf6v2UOXNike9iMPeRtnP
qB0JADYIXBHLoD1/8k7KT/Yb4LfOfGXezEG9LjA4pU0jWL85IOlJ0em2OXlgeXrNoBNERynUjIgb
Y4z5uty1NKu21bydiWIYdvfzvmhB50whlnPkHaDxj96G3JAlAOWuezyMedDLMUlUaixpTEkAy19f
YE/8hEvQsAyihUBGwQxkRgEAi5sBFKbPRfCpgrqkrkOn16lOVWO34NNoYs7UyyW5NY+1HTJjO16i
Sg0zB3TJqIan5ZVQzKBpg7vpN2hpnWKCXMvbn5h85buUff6Rff68bSsO17qELy1gtDZZbZSct+0K
o7VQvTuzEJkJ4TKk9n9+AfS/A9MYG/SV7CsVCH/Gb4drcbxrR2lg+ohMaN1ZYnbUDixlANB0oI/l
XQP2mlZhMD0TpiMr7Ff9FCtWLN0TA92sCEwCUENgUi7/9DCQ4azdIy8o5L31Ws9+g0Ti6mNaEw+Z
WuUGLp9IXAISbR9utbuCRMnEmkrPZGkj4WrAPRt3phiO0xNwX1Pfc9LREHDSkVF2dw74It9ITVgO
Ws5BilRGPCaraMGQ7bjoABY+nwCJLxPx4MUyoumU4A9OOBRwTs6ihdgM0ZADz4zxel9u8ZwiauSY
gnQtdQ+afohfGB6kUyFkjMNIrhzZ0j8lmoiSEZ4gR0YWjw6ZYtXBOGW0jj4lrZWINKA2fWHix0yZ
hyoY7G/QM89bVvANVOhxa2TpGvDLAG/Ioju6xEvYlQfUhDdJlPHMSxkx5h6JLegwoXwSXVMuRQHT
0SGQv4+9Y8h7LGH+3Ar3XwGtgTh4TQhdh6snfCKebrvUOFwNAQ4zIRvgYyG9TQejtaS3FdwY6jkc
3qebG7zgnoKeVX9qSYc/P5iIA3XIqaOzGTDCq1J0qok/QKgcMQsxFhc8s3qMX6QP078z014H2swB
MAIKERMT0sUNQKgJImsU1rgBiLMFkb8P2w/X3tnI87PkNqZ3DtqPDPXQ7Dv+hpdEiD2E3NpxNw6j
RsTWXyiqyzlQkLRK/p6ZuUBYJZIkEKEmTSBCIwBkmkgKlE8ebY7tz5oI+F0xywSNgVk+kxHvNeQv
gP5apkg2drY8giZtjGH02BTphT/1W4K/CdcTksQ/4cjYgj2IGsLTTuvLCqn2vc/8rzq6FRxvDbhO
WUhn+HU4ALmVc0C1wXfJA5seWC2JkvYzBUvL7Npz2eHF0pnwruiiha6zzku58TBA8Pwyfy0cRc4R
9+vGDmc1bBa8YjYHgBQr/tXw7RxdFo0DyQeJ/SeiRqlEIOLZm2H6t2mvpo2aeuTCxh8ILAAr+qvX
ysNVcfYtXWgnNGbhyIdnz2iFdsJ8QuKEU7sXA0vXrU+Av12TZHLiIRHIRtIYPyftY/s4atBTQtkM
c4OPMebuXYPc0K+fUzIF7AKtNhp1EDkizHTWhZvLRSLBXCxGXld4hJD2oLpkF1GkjNuDmln6F6m5
IqviOPv9vtvYsm0pxkbeqEvw+F/uu/6UT9ejyFbE6I1DDXIhHQfbv9XWbT/rCh9fejfTgcRlbjcB
GrgfdwOj3ZeZWd093gCcvURvbwaz6zXye3uS/QP7OeUOKNhVVPdwKAlDQQzEms0WQV/tEFh2QMwX
SuU/Rw6s1AK+exN/PJSo5ByQKjWLlZQxeygq4REvD4cGUC7Eg+sAgvXZhmy7ZQDR8aGxMuP15HMT
hJBVkkyDH/JNDQFaX1JUe4PAJVmuQQNBdyZslv3khhoDy5jTV2AERJBMHDeX3elTD7jpE9LOAkAr
KVqszMWYkI+EMWHnp0yYmAGxal33rEVD4ebVlgeOet7f5oN2O2BJMqDtZD9dSfd6j7dBDUcM7GbA
HpI5zHRDkuRp5NkG0KCOIlb5xrboLMB9x1y4NpVpO6IELlKOXqLLCe9g8Bqv+k1UK0J3SSgOkJFV
gKkyvl58JCg5JXDMkOJaAU5Z730+Fvnh+C0fGES5JxfYBvORp0EXMDOoqyY2OWi6zLhoJWgE9LDn
u0n9AhEf7Y4uKNc1GxCDhPYeQtzhFaMfHSmyBNpOOlKQRWs1syHQxad2/zFj4efTR9+m+AUdvGBy
W5pA/tPC/CIz0cKMindicoP6K/5VPREsqIkPXgRF0l/kNjuoji9OllykpL6lwy01xtSQOPEw5CQT
kzSRaKWUbn13Zj5mhppTapYiztM8RabLnneVBR2Z/1LuH6OVb4KNBpJXt6ePNfW9SUtX7K8XodI3
418f3uIzeJKIXI5Zb5pSmA3hmg6H3+9ShqhUY2CNnYh8a/SgEWlVyZEXuInnOSYQpUNbL7Aytrzr
sVQ0u1HZKW7DJcmZhe/+liCpJyMDZhEDR5hOl9hCLbAI4ogzX5hUREjwya4REtkCOc2l57VCAJJQ
tPHh7ZQHliFqBGKv0ermwbXzlZNvSUxk/AuM0TrohyCgP9LQQgpeOlkXUCR5A1tkDePyBh6Tl0xN
eQUNUZHFiDEgZ3oI/lFrc757YPpSNDI/iAzElepurtgSqAKFtuEzsDZliWJgQmphqGaJ9Bnls15E
EqY+TL65L1MXs2vbYKNjESIoEGgG6CzRV1id0J3MLCLD1fdZ01GYwQ0cfh6U3D1uC/gJul8vzCY3
NLo1lZQwbJOGVQVwmFg1EuJOtRmMfMkYYcs+PHTxp++pV4/pBk3hTOrk8kMt8RG5GCpaEhjNHY0f
78HtvM/Pexo/HE9/5ljB6tHOOzxrt0Dsrk97bP4zkHzba0ijwlYBqMc9AtUnvcxU/hjqyDH2bMSj
+Rq1umD7vIerrWTzwv9f/GicuQM5k8z6T+EFCSq2IpzvKKAs7o/o4bvZRWsRkS9+DFbiVBH1PRnJ
azmll1tClcT4ZN5j44ItgH39xrFJVe6In7d3WBwy5nwXmVWUJCdkA1zHLQI0YfKgXV0xyZtRbNWd
LZtD1oYsDK1FwyaxP1SEmjnjr0viDu1gffRpB8HsvZ4eWHXWsYawKg/3X4qNR5kHnJ+kzyOqi2C/
z22BJ+A2J5HIaAPWXN2ySLiwXITiERlHVmfRiE9uoengTgBOeEK9ubuowZE/Rkz0fbBCX7BBSC90
qw7kWzM5mci/Yr0kuIdW/l3GNbds6vA/X6Qf4C9muBmwP9SgUgVEhjgSfr4PBoaVKgaGtpJeKVl2
Cl9jot+SsBxSW9pC2yoxmYrFJ1tPx9XNaB1NU5Kdj2AGxVOyWT/6tMUOOk+qsCv0J/hCQul5ATy5
eNal8j+e9UlnxiI861cy2q5uljkS1hW/Gv3eBiogxNDFHCKGLhngE0h0d1E1R/X5oHWHun8gsCMz
k809Ve9phNJsp5ANfiOXkXiTFYw+bosedGg4n8K8Y0T4CliJwU8F0h8VBZRkrJUoTjeCmkSbdr0H
PgOIAbUAnuxNXFxIm07aS3JC9wCQNWEZd1kgV0zDyFKKmD0UT9VFYCjBvd9J0Ft6udyl4gICB6kN
8QDRmpnbLPcvEnOtEXtqZE2VWLYTPnekTySG8gBtq1j05GNp01vvgKNcjruy4RgEpN1topWfrS3k
7OmIp0Lwm4gf1SgQ7XvQlUHG5YOe6ObXmLmQReEh9BRCQ4yoAeSwgbSc3uethZN+2J2CD/KrSSTb
amg+yxXhg0goNc1EhrwGl5m0HpxiWcSE+Ay1DV92TZxLiFtG1WNByFwMM/AA4KcAeBr7yLvsML5g
7mFTrDELQrmiC1k5ivJT/xkFJfC6M+XdSWf9htE8oJ3U3wq0+4OoMk9oHGphEgKqr1eiAkTOvfzE
bMpgb3qPK1EI/wnb5kFnV+XdocYDvSB/s4mVOdZIxpoC61HKREQYY3YiwtasAMbsGQqRrXwEtSdS
AFbLJQX0arTEq0VoQinmm+Up9Fxk2ryIlzrgRYQyzotIdjIvYvmM7acafEZG4leNhX4Qnh+w4Zdd
FLESoPtAUloFaEvlPmCn3lE6LZlTEWTFLZjaR5xhIDJ3HsK+dyxGV4HI0vq4wQpFB38l3ie0XhCl
8xYhbYPexxI9UgroR650Slmns0tfPEwu0jckdM34+v+phFXj77aHtmLI4I5IuP9vVqSiFOdrx87v
8tpNMANF0jgLcvuB0c7VRmUqoEcI7JDH7dijhLL1zNKvO8XMh9JXMF0COwqVDXHvIEZF3HCl5a03
HO9AQwyM/yqqQ6TtIAgZmnKVw5YEEMnENH+CD1m0/pWF3dEnqAoxXMm8bOPtoNiSVNXcCRTySKky
kC2RiUrEX2xLYKUJYxZ3ufTt9ohgTR18G7OajfFk94KWM+zeuyqoYQ/3cEXRugaUkatFEdQzuP3g
feh31ohGzfxCIW0u8jO+yxZr/8Xll+PCZGtKlC3+TiScpv/AGBY98S1QFH7HgpmAYL6hANDB37Ck
Kq5sp7kCmYkyVGIv7YTKokrrdQSj4ZjA/ZuvTBC2CEfsx3VBxFBpMwXuwx8PobIIUDiBWRbCR8H4
0PyknCsJCyWguqhjoYhsrUdEOWieDJSsGGuMn/GphKuar1kngglzcJpmMC1ZoFUeKF+r2XEBAKeS
EuPc5zaExjuImArVDMncZhYpWuFAwT5ZMy4BpUKpKN57XH0AFaKIY1gakw9ZXywmj/RtvS4aQ5ZM
4Ecw1wnxBDGCDKfKtAkIX17o55dXpkUG8rznx/O3tCD8cvLk+75YWrvBYlDwL2AOW/67LYHNe84c
U7EV+/d1uKFJm7Y9Mcha6zH6S3/ELMAIpQxzMnxgtjXguSOUL4kFQQf1KMA+4V4rrIgFFAsWcSYJ
d1wL90rAl/kBxFiB1IHSddjM0QbdPvtXDzIqus4VoUuQGe8uZFSRFY9WL0YDs6WB2NGzMZ8Iig6T
abjDytUIsnrPxXGAOEcbIZMWTpxs3HMHfG2YZ6iAZoXKeHe4KfFbQFnLCF8B6HAL7w45sxFmt+Ab
FewV4QPoF/KvSd4YgAkL+BfVxRK33Rl7rTi8xGa1fXnhL5d520N6GXaxmERhBUHdiK5RQkQGUuXs
v5/f2dYhP0cUYt+T3dnRnlOZb1j1xtDRGATYxYbdgk7mGOZEXHiSkvY9JyKIOji3+MiZukPRZ9pw
HkionxLmDc8RtMCNLuIFoQVaOer6n0dh/YdRMB7x2uX+kLXDMy6mrjjAlhQJOwwgbpn38fgRjcZ+
Uxyq7lB0h4yvm/3CfMb74G+5RIzFaRpFSr+bLuS3JPNyrRG0ZtUOCKUqKtiwLLJE1UoGK6nYnqqp
+3FaSCE4VrnOKEyoETeBaxRLpXHW41yPPSEeIum2zaMG3rvkgPk/t85NxGkigvr8eCMprPLXg9rU
QiYJDR68GIxHWiieUR5KEk2Uz0hmkbOIRDZFtIJ3pFYxuotLQQyXMIKaCJFHNngiKkV9xCx0ynfK
Jrx/0ErvXlFws+9Euo3EGEk2+v5Vix3srkxJ4Q7MPoFaqgsAfICncgTxE1pzUP0om5A1RzHEN5Id
r/Ej7WfS5iIrjRRES3/g2if5k18IxlSFkWMZ/zg7txSk+E4wirNoLJyLImizOlNrgLNki/z5y4Qu
q7Ro7aNU6l27d0sS0TwPey++rUKoxbCXWZ2g/eAbQ9m+buB4vRiyoElB483kq0RT5wiWXleyxIHy
2A+pHsLFmG571RZExp5OxmG7RgOMlprfb2WIm4JB8n32BRNbSM7fYDsIWz9SEZXVF8w7EMSELYUX
KxypiyroxiLMAh3gnMxW0qFEbdMaLtR9iS40kyOTOU+hg1mmKb+qOUvEheKDz6luWNyw6XdXA+Gl
cENl/+QMX5ypcMIYnAWB32Yfd1JkiDWdEC6gxKRRMtG4NcJ0yOo3l9ArO7H+QwadRZGEo9PD3Qli
CtLpVAvEVJ/g73QAgfyMHDMs948YqRPWmRPQNOoVn+wxWhbYrQWbsk14hfZBkg5D6kco/1MXUvRs
h3qH6kmSdyxw571W7WdlxzBxev+pcIFxipl78CuM28wIr45GTmoRdEesJ8llk5RaKhQyDhGXSMOx
EWXkwaAkN89hNoXg4aA4rnC4O2hU9pMC9HuaQiIUiCWO9d5/irlv214gAbgwUa4WpwDFahvphPW2
InjhZxo9lqIjl4cKVoL1luYz7WaCGdS4ViktFuArQyv2iWEtgSURvtO8c/OKAz2FKzyCagMkCvZq
Z163uFzcIH+/kk3zqVr15SKzK6RPE3ns8aU4QDSoQwXZXhHe2REtI68nxj4qzZNMflwCSpfcq1Tm
Elf8J6f5Jp13+nX7EB+vMQjztcofyq/XbwQTg3tVEAwiEkTQftm9o89FmgtBgbJgalCb9yLe+5b9
AHUnVgQXxg3o10iZQyykSvz7Aaei/D4+qD80NX7ipVB/DF/k9ktpCWQD7TVx9r1DvMoMw0T6fj/h
s4yvE1/OpNrssazeF0AaltWtU56DFYdbNtFIvCAyxrCA+44IfKarRgIZZVbEyUhogB1ONjaFsGXN
itiNadEcNA6pWsZIsrugwOaQEScwNd6JFaDXIsTEF2ACTAnXvrUl/5qm9T+kUvrMwXnGgwe2az3D
mSNzhpfMMRnz1o2Dy/THBwBRUq5sOlg+dcCh7YGi+FcWIcA9g+YpNg/7uNViEtHJke6rkKKZkDvh
RwbxwsIOS7LOMgGVCEKv79UHbt2RIHTh1kUHD8b4C2zIHUpcVH9QJ/uO9Vo6oXIHh+ZqGxE+pIPs
sF22xmcWx5JnGx4jbJaLRgyDbue6rJFvCDVECj0bXuMqMsfA5PIBaX7z9MlffYt7d7BhT0QXrmVY
XbfwiLUfpT5nuXNH72iGrlqhTgV1Dh8uvFdUWiIHjmvxg/AvKLpEUE7Rr7YsuyXuj5z0GRAYnIZ1
aMS/IISn47+s/f5WU2HKqm5bumHKOiTC/yvZ0e2jqW+OQAg/wzzkk31mqXtbPF7sdVeDF9tdJpRr
gb/W+CcGIsumFwTLOs5i30tcKitf5lrr3JLRJeUSZqtj6UqHVSLBFBNFzj17RsOwHuic6YgZwJ2O
qmO9cpchAuR4xxvTtuKRYVguC0MJQfmyM4TeMo2IRQXDpb0DaBTNQbs8FsMG273hVCZB5oW4C+Xl
xHYXaqkqHmQPIt9IcgmOIeUo78VTyeKR8fYbeFc8DshCwhkhjC44Z+FZo9nH5cJhyYOFFlEgRyYu
WshqHJxFA7XxisWGbRoEQ0gGfnsSSIDVtg4QYGW6OPQMw59oF/aGBvmDm5d382HQ6XK9d+ovfJjn
d2v4YQ4In8OpEEdUV4Qy5t9NMCmBsXQmoFkVbNWWX6Db7v6XsTNtchrJuvAvUoSsXV+1L3YtLEXB
FwcNtFZbiyVr+fXvkxIwdA9v90RoCLphaKqcysx77znPQeFAxgqyudZkoi16bw1byy2sS0p6IfJv
QX4JTz3Az03rP0PBx02GxvDiaTUapLS13BGxrtsNyRU8Pz826aAkoySeBc3D5zuKNYnzTAj1UT3A
ZaVJMqIdctFjNDRF7mHbhF0uuiMGDjkuHwPwg2DOAgJjmlEExuz5XvY3PuVvRHw1WNcojWY2OEA0
btI/I3TjHbwSxrTJ3UxsyrZvKL7aivskQg6ulABeDYq8oK5Aa3NhEjU6tQp5ejxU6uX27CgS6hZK
dq539Bp42biotpDA6tPuDOZyud8v972J7Ykx17wVNNQ0U+PhFOY5fOzqFR2Q2zWJujlCkbdjCsU9
jrypMv9lLPX/vY2WdpB1VVNsS0AHf5lKTWW53DKCYyD5R4e3vH6Y04pJPNyTsKIxNpQYBFshzC/w
b4BAScqzHSjnvmcRY9E4XA4HUEWAz7F2pHecBlk6ArwfYnsgWSdU2YJcqudDGWTc7W1yWcSZbiyh
soTv4PDkia7Fb4IicRhBvWsxHWwza4oF8BWE2lEs3P/ISN9ugqUJ8iKQcprzAhkkstS/y0upl9AB
3+IZRjP1CcajUGZaud1MIXagzKUrT7zXhqIltXRPnM6YKEkidJoryH/mQOuxcacF5x2O/RCBh0ke
2yyO8BlbmMucipJdzwNOa14JkTCyeD3W/sD4ip+HuxtCJYtS6YaEimWuTaj6wjO/bMLa6HFOR1hg
GrDb2qMxIKxgbBHC9Xb4fy4Gji/DB2HaTJyNG5udXils9qw7dedThxzXBpBPX9Gw4rMlaOxD9roi
eoDgWEfVmXBIca4iRGY+C9/aFmGdrP8L0lyHxb4v8+hhnpGcePtUdUYE27tDD06elvB34BeQOx6t
9ezRaz/N3yrEtUTdJipF1pLUVVqYCUfIoUzZ5EpBymQ18xxonbOymYDBKsJ/wwDbHgFYk4QyioRf
JOOYMcmNYJNnpofkm4Eeah+CNXImb504EFRfu3uXgMOLDtkhF4cXyIpkAmxyOeXw9qgB3zJUprt8
RvF4SOkq8OmwgVkkPvxnAEZt8ELRI9ItpJAwXIjLPYryjHGKxdeMmu/xZf36PNkeIPOvmC/+9bhT
zd+MfQ0QYoqlaFAYzcPfnPljrV6v0pXZK1+VJeBB4Dboq4ZELWyBtBNmsirx0lp1T6IuOTMd5lVb
o4WnxMERS9Dl3+EaZgzI4dUjSeDHwR8pwwbBYqYSkXA7IVefhe5isV0AYzThUS+1TM68enRAWFWd
AHXqG6izeIZURT0SM7hohSqEEwTfF9QT7s3rQTSatI+AGQghQ33Hon6DpdELM+c+kCKMZ8yPb9rD
VT9dXBOQC3oM5hHCQkEcxc8QJvXEpYkKg0sTRgkADrTHsXlNQj9CnjFtkVDi9l6GuhU4Yji9H4Yc
g5QKHIC7Hr57fygfCa4kA4oeGoScTbMi9Smaldg6R9k92ic5TFcpZEISMJg0M7Zh0kyoMq9lQR+L
uqddvBl0KtE+6F5p8KpohNfowxOWqw+hovrnYOli5wvzG0a1IVdeuOBCWhM+dWP0PRlihptx8CQ+
RS04iu4ZkpjiJrpniGTpnZG0UOtB9g6lrNSLKEuegy7E2Cbi4FtAeFkW1kZAp0y6UWEHdMrorF8b
38JuRBh5RvMWT6ugt3TAdxC446vdphVE+TKuz8Xr97Yn2uyR/DIAulLpLX/s1iMY+UWDXDNEP5vk
WSKyEeoskYGuK9HXZ+tBf7rRMxkFMoq6+Xkf4Qjy0iLIS7wn6LVb3X3hj/GkwnvxiB1/GZ0Lmesu
9H4P1NUm76aFTHdSdtNUj73nXnJQgCsRnbj5I3kxt0UMm5U7xH9TBJ3t82cyM9gkO4r0wgqmMWgl
+s5ihMlbsdNd/qTp9xY41x5kZBEoHpHYHqFM1LpwLYUy8XAI9oaGgmS/dbz2IP4oz3LPbgpJa9ST
NBoVbvZh6i1v0nSHyPyzbG1nAv5Nx2EcSMk0dNvSrP96odfioh2MkoBm5gw0Xdi1dAGkpQF5rkOT
PR6Xo+oSGOShCBPAYXoPzQIYgv5KenoZDkd+E0CClDxU0fLrNR84wCHE+5vM1O6RvIp4Wl78velX
VeQKVQj8Qs62PS+nZux+DsFRH0CH0VpNJwI4VsGiYqAMf6OoIbUISUMX3vvQxLmWkqe2Ylclewok
FSSqOdzKUvpocLNRprsTjpkImVptxPcRDeQxm0+mcarvD4xB2mPVHrP2qCExJ5LzJvJqOgzJskgh
BOT/hJ4DeRrdbMtDsstsCrn53r2gGUH3ovgRrgnO/7y9nPMC11+ZEthnifrAKJcRKsFcO92V0BW2
DYMaAEUxLh9AlJhFzxBKAyjXRQznVTgtsVnuBssVbZeDv5K56f3PGUHtcPT9Dxa4TaE+x7/S3WLS
G+7Y5KyoGiIynTbAdWu7dKsguTL8YchdiLYHrzXEEF7r0HkKCbAXce3Ku9s1yC9hyB0Xhcs50LaJ
8RlC8Z9saxra04vY2RBvHjbxJl3yj06T+8xvsarWeO83eypzIsZ7QD/ysMpD9oB8CDLDz9EMFr5t
eeOTdnc5gtE7dajBGD5xBU4huJ3K+qEnli642cG1CusqzIFZ8dmWoWEFz1GzHC3yHzeFkxctKhdG
OkHCaeixHVDRNX9I2EWuESM32Qye6bHpI07LEGpF9PK8QL+/Ji/rGL3Ap0GQ67EDCJPWNKNvx7il
FuFKY8ngn1BI8RsgzQJuYwyzk4XXL7uIAkGOefCqzxawjOTwWrtncnxcUkSeqTd9Bsdor2i/MsFj
14H5xCNkpng7S5qTGz/7f4pE0H5nSPzLa/u3i+69yofDPFa6d/3Ci4t3DZFcake8u/cqyBuHlOmb
LN5fiCG8wtkLLzGCI+T4XxBpgYnYSRG8zFbrorzjd6LuL62wuvg72W65hIjtUPfzMr/eRZx99dKP
rhYeeH+JNAWUS1OEH8tYRCry4/aKE/VV3+KSdVnFlypu+UnhnpkXgruKJ7r6mNTeyFVsyBFyG159
uRZv/8rbfw/lRuwBJTL7K2RGp0ivqsNmQC+SazftSLYEOpLyHJt6rFPXr0lpidYkqPoeWNxGq6uh
5jvyEi7cdFEac+XNoxscTTyGecT1lyIzgy03posq9oWbfWzso2SI3eGMboOYvdMEJTvRGSoT3CvR
oj5yuXjDfmE04rlKKbuGdkglDu8ybcoUpxXbh4b6D4PjDYYsX3/glPyM2TZqsk1bxhbCg8KMjaTh
WN7m3KCA6G2yo/AQXkqHkx8J7d0VZhz9WeM80c96Kj+wp6D42EG97Cx0cXho8LXcPbd2zk6YY38h
u4eIcXFTMT9xL7hACMSVQXu8dcuXpnHKF6ik35Uau7WbbWd/jB/WbnYf1ArbBqR9UVg7m0m7lXz/
Ch8ivm47UcUetO1Ht1ucv3l44vW5BgQR1lrgNK91DmkXFmjI7tKXEZIUIOc4UClscl44Z/rCXoNW
XHSeLuIuxaaDYnzhJ4vYdwyYNZrI8UI9zga0uh9v6GmuPvsQm9COydoVFOxG+OUVWt2v6Cj26TWK
Ev1P3niAcuCYjaA1ggkV1Cr2qOUCpUXcVgqmx0TGsHUUPkYDtqwr6twH+R3VAw/EYMV571av0hwp
elQZMcFD65q0NZa1NDs4ucNX7JTzqTBPZ+M0th51S+ewsY3cWJ+h8qMjga61ROxy5faw0RXcFu2A
fEO2OyIOQSoxYbDwdWmOWX7f9RjsR2OKZIAIATY/mlnsf4z40Xcy4a5kGucuD4OGTI1QcOjw2FAJ
tSGTwSunE1AyAB+l84LWx/3KhojaiuRCw79dnJsSDR9TkDkUENcvg+qsX/nZi33EYQunkp2xygPS
jYaP/MCvzD0xPdHLVKL+EChuvTiCWYcR89X+SmWEcgH5A1tfxrJ7qP4gF4YNkColRxdHAOoZxZWD
kWjfgq9f/vkGo/9uAM9WSITAwdYtk5SYv9b86qGbrteCYpu0WVKbcgjf2GbMUCLXs48Iw5q/pCLG
kA7ArRc+uBr1gxRkumDBM1VkLjlSsh4nkjRG2kUC7FOK3q5jhVDA2dDIE2BDa+SIBEMU+aMcTXJk
AgW5RR1ATWwLhM/hVcBSfYsxdUM0wuTdvwtQ6e8Zh7uYnAkLD3pyHmA0PBQ40GV4uPQ83In6gOyH
N/smFGrgkLGHIlI7SAKKjEkUgu8YPi4n5LDK+wBsxPO9jZXMvfhW47IfqgwfFFdr3NxKJOyNqgB4
wi0rSTVYjvZyhF12vZzKPpTfAAk8f2aBrF8vNkJ8p/GBBKYKorYU1M/BQYnHg5eQ2pbnHrwgpjEF
c0hUup9aG7utTuEjvsHnAte698rddrM+1GgxN70DZ486Ouo+mNOCV+Ey4yPIl0CVAl0i6YlTxaJI
pH4k0OAQTgcRz7LwE3js4tvqXD7fCwfVIg0a1A5oFxkZ78/4ErxyrtBbdj+dQCoxAOZTYQYsy4Jx
mpOxR7qN4kDHgfd2FXp+nslCIvld1a9tHwF6YyDWyPsV6OGEu0NCfzFc6xsiiap1q/SyKSVutlAg
49GdJyF/tG0m1OHe+sH4VZPs6seG5Zdb3p0yReS99CQxbw+pL4CZc6AKhCgJYHKUTdHsCEca2lu0
uEoWEQfP5KfkTssll571xfl2cZXJ6bsQ0CgPE4wDFX0D8DJgtkFpavORIcjbuNTYBIDgXYGFOePH
HHVM6UoqIVMOzRz+BZ1P/igThqlQVH1wnsBWqn6N3ews5mEGSQo33wHjlotC03/60tjOikKliycz
BllI1xOXMNqLKTjWFspngTdhr1bASG4qIixf+A6sEGpM/vDRub7wr7k9sn/DNsR8gMQI6DsWBE4Q
/LyVLpKreNizD641uhUQvlpQTFCQmRvREIrJ+RZnA22h6DZECPvBCgDAIDXx9lWH37ze2OUCzGtQ
BlBjoA88qAEDAzQZ1yJCltHPiISiDNcv3/w5BkaM7Ahh1RSoChoBsUVz/QTAzN5MYgrj3gqsKGV8
GWZXJwt3LD7l837acs6a7+8QFWuXiMGzLVIGOcgggJXJcDsiAKQpVFp8NeR8haRCZmMIQ0GzRDYk
D5Dq1YWBj4L3fD5l0qmSTo10uh5gf56wkVpSojUMEn0eXfKZm8jb6GSfnjBAyUiP+Wpe/aoQg5TV
EnmD3dfese6AOegUuwl+MVQkAbK3+/DdLUX1PUMEZQdX/dn2tTLQJnKh/Le9y7xmlLyb5Fmdb3R+
6b91b4/nzn8fMXOBiN3PsZbmTDBxGxyv9vFMv2U6HaYTdm6I+Nb4YIwP5QbEJyhC34D4+egt65u8
cVcpgkQ9ptM1HlWBC+EEG+64msTBld3cmqJ+Q57AVil9VMDXEp6ASGhlY6LoHj5Cy5uf2Ijmx38+
MA7mb5JnODAgPpi2qujaf9El205WJ5UDg9OCo4Jzgj0MpdkWEcLJwLGQQft7lCdPsgRwgUQflC3b
9s/er2+7vmSHMJSDU1WchvoYfCIMonO2afqCewoqw49dhv1l31weMf6zv9sIshiZoVXawqIq23+8
bA6Hd2J+THj4Bl9m+2bvZuNm1y5zp2Zl0iuEGC4wyaj0VTQHjEjpcrgQl2+4Gp6Ie4gFgrRHXviR
camOlpAqpESsLDo/rGJIBSzgyy2hCWueoLUfCRK/cbnbmras1AzoFfljIrkUifnlHWmMLMviQpKw
WI2Y7lmHLMF5W3yZy7qrrkHCEgtZd9B6e1ksN9Ya6tQeJI1YZIwBWV6HyX/LOIRwLj/puMPrsetq
3Nm5dVxExgLLSRkfWEgHaPTSGwQXXH5YNyyaGdfsNj9AFnIXC4VVguKPQ4vl8c+Lg0nBf/taDGIL
RbC4Ylr24W+070yvp6zTV7ioVMO3xOsJzcB8iCEyosPpvdDt5VDEvzfJ9P2jvIfkB6zHubwQEt53
RIuf7DOqixQhS35OSC5CuI4w6rql0y32g5a7zQt+iAvSk80PIVh3hstu1JKa+pZ3qsWLWT2Y5UPm
3UssNElKsUkvGgorajHCor7SjOa+BYS14kaI0GQK17dV+XZ3UnkeVeBPHCrE1KQo45NY7PyVpxK4
CvxwsgEgw31PrJ7811caEy7l38wJfRFWcPwbK7dvlFwCVUUGkxij4ObNhOHq9EK6Gr+1PBX6yahO
1Tm1x3ftIGrerCLo0p16V5K/49JvkMnc7/KwktIovuYwNpKqSXuGZE2q4MP4YcIAjYRKAg2NyG5q
GK9fXO1wknrxkpF0qZHwHqNOuRYg0iNlpsUTHzpRAsIKU5vYmGJbo5RPcEL8OG91cumbiKTZ3WOH
GGAWiJxd0q5IirPbsDUgwETwcPJe3LURMgbRjAU/8wQqjxEGUkQOzJ/dHvNUFAQfe0f5I6zsBT57
d+zqB0N/kJWgQd5cPZWE2Iox58US7hoGmuK9RS/FTkcnek5WNea/oivo6dxhPl7PKZpJwpJz1Nhv
UKyyIjiiEJ/bgpTOd1RXXFAxjLTgxPQ2MQnCXfz6AiwmMz1wD6jwPOv9zqin3udyxvLsqqQcErw4
ZrSaUXoFXLbEUGaYVhB0vXuT6XY0yPFRqDdO8fnOFMwly7zo3LZ5bLE2PJjCpi9h4tl8yJ/I9Zbo
BdP9XQPWOtcyy/SM9gnW/IrOG0nEPWwowBTyMb0Ksw4y6ytTCbdAAiS7cEiuMKl8WRW5m4/BT0aE
aSaGQsZRUH8MUCYgLtgUqyQuMlpnAj1sTpO+w2WERk7dvGAAU7hl3R+w/ZvlY6E/ZBgGRTYOVHjt
HsnURlRO8Io/NnNYuShOsHQRMIxXghbY2QwRe0hFXCkvPY7aBlLGJVxlkYgMSKImuByRO+Nc0kKS
74C9rg4guqEobbjKhNS7d3B8fWTxnTVpygn/JQQazbZ8Eh1ASYD5BCVRHWkRMZwfULP5K6yDHKqY
t85explwfzM8DNuUq8fSBRqGHk1Ppic7fKCR7phIVaq3R0zOiwMbsCe22SNNmBHuLjdFa8rwVsis
OzGzxXsEl2ZTiLN10KRCJliGWCAAeOpxAgZtZ6ApCMo9/ijyHPmj9lEwfxQ6c8a/V/cLuZPIcLMY
gP7ebKDTQJuBTmbJRPXg0SmUPk2v9A4wevDQMiBHHIMDIAJ6hQTZ0TMkkA9lMvHi7uz+IA8q+L10
IdxV9aBY92GCRpzIhv1AhCRBDhuDkQnOweelQPLDRRbvCZ9bYUQfnG90TfAI0C+BB0LkIRMS3kz8
J3yYJrtcj5JYMiDpG+3pwm0Lj8v66HzvKiD7JTWQfF0G9DK3LgbzZ0KgXHHxvCRcOQsxvMCFAVLm
4iGK2M2IAvwAw6n1AD8Ej+MneXaU9zjpr6Nw0psXkBanwdic9JK7O+4IWQE3sx5rb7g/yAA49cer
/lghwxwepeLxQrkcIk5AmVA1IjEWQYJIjKU0wwF5eWDitLd28NWHTztCccqINxVDG0IJZuomK5TF
F8tOBKgPSt8wef74yvQG3h7TG/LcW0Y2enBnZKMHUwYDQIxvbD1oaId4n32/ucXXCodHJIUXDBIO
kbG4JTYNtPtRtsNeCXHmIHJCoVBD3fisws80/DpzZGgnqGVnAjni3h3HtO6OmXkyjFNRPe6SU5uz
+y5geYp+ip532kl7P8nYTkKGNfQOeBZGcd860Chehi4OaIcWVVq0fJiwFC+hNIfmHC6dGIcyMLmz
deOYEfp+jj5API3PSTNsoHBoN4DCr8AYf0jpUdc04ClMD8Y9NAXU868Bs//8JqLfmP2fIDclq4Q6
gbxS4ZUHw4toOKshglir/+lx/LwJRVHWMKfUc295d5/hlAQdEM81XIwQ6TcIbHz5Wyu+GaCvK1l6
YfZsCxoh5pI5j8+dMJfQ4B69GaLb9vDmkqAKDKYiKxqlbkSqgWELSl/Fn6qHiJu0JpKbCOddI2Kj
JcxgWUTqiv6E2qLrwgtTSvc+eHRcvIhgF8ROdhHeRj5mxu9IpcI0pev9z1ck5XcxU1yR0DqZFoG8
ivU3yVNR623VayMNFzoGKd2hdFeK0yaAR2yDriLooPZEi4AjiObAtafzm1ycF5SuaeUQJslAjV4B
XQKOMfoDikYvwOuoROHJSKIlQF+Gj4nrd26H5heqfx7qfvsLuohTgIw1oN5fcBDTjqkjmhLbjXvv
rszbjZumCrW8gTnfa+mbfDrDGuqCy3ZoINigZH8nYyGbcNdFbR+uTkWZCIMOCaoaBbbpkHEWwarQ
ZlGQXxi1i0qcAjzDjbqJC+HNIi4MQ5q4bEThN8SGJGM89grvYzV4VN2U3PQ/HWhcAmS2aiJ3xFzg
KMVO2H3RHARGFNh4myDRhntVTUnN4eJjKo/u5BM6IiKAfihOHdqg1ND4HUhNI9wXjeYoKmagn9TK
Ytdqne7uvl+bENMcdbgpKmPK4r4WIjqqYSzFCp2iOEd+JQrgvfqlLbkPX9BvW4xKZyE+4G0braBE
E94KibkYq9rYFKjBXbIguHjiLU85oD3MuOtXu/gXEhadu99dw3XWnq7biqaof2vq6XdjsvqGGu2i
O3RNIqwSQlZHHI4jUqCrs5/KsptPInm6a0mhdDVoi476biY1sQ5ZkASz24M7Lq4HDAp1GZ+eEFx3
ZTyWMYGBlRyPeGCOeyo0kHfz1SQhoBWZAKYd60FnpXWeNkpst/F5TfL82DO4Mk9oEjnZYeMrhNIW
wbvR8omzKd8WfCOBBCgB4p7LqdZYTXF/hSUbMTUPmwbknnPXw36bWK4IPDqhoD0gPNM8m0714I08
E4jEeFCiEZ0N8jNEksmsp08dgpO7EDAzo6dXw5ifGT0D+hB5IKky6DhRsMKfpZN+FOYXBYZgRpfG
MZ91Mndz32DSQ2fdXTd0LCQQcQQAf1Bvgc7gLgsMTL+k6D4U9MGBbkPzunnmjI/WRcgqK5gOQaoO
eWx0ScXQZUjxxenWcbaO8h8lNkMgxKfbXURQXYqgKoIJHe/db+/+vfSfhRlNQS8gLNzo2/NB8PCZ
xCU0Azj/YJnmgfmvq0j/bTFnKqZCGh6Fvvo3nlp9MPvrVRXiTKHN3JfQTtzf1ZiIMLFb/TQUH35I
LlFbIq9Uu3fgFRGp0GRk/0ekwvAKkQpd3RsC2B8iFRSUiFS4JqCaRDM5ku5guhf8/RVqSCGRRAyC
OBJZpIAjEq6AO+indJwCAQUkFQKyFVSPu96RJCUqBFSOKkE/8oT0EHyhp9BXR/qDynETkSFbmfKv
B45F1ATWJuIav+saEXHZ3F8Aw4V4gTFQZkruoF+kjYdycQJAAKQ5aZWk20SKh4Z0nwT7KSnh3IFU
btpC0IwaESkiOkScmkrhY/ZTHMF7UMW9dJqCt0L6i+xwl2FZm9Rw3VLkmUA61upxwP3UFf50iwzo
CP+TLoJhAJkYQkFWPrMyifb9nCjYO5R/558d9N9tKooiaBWygWVv46P9og4c78p1sZp8ixUZE8wl
Cr4ENDzuz9hC9ArUSYw0mWc2jLY8zfRO6YEBOrURUGekDYzjy6OtQFYI5saxu5MMp6EOSJAfb4FC
e1PyDQgqNEzolviKmtT3ZC9a+ymUi0iYBPSYmmjFMhUqgFOmiIYxpxAB4fSJ55ZGJfs0vjFkrqwB
bDolbHYvP4s+DzvFzmGit7ObwGcsffk7KO4G5cKGy8RAGSBdz6tI4+shQ6QYuhhmeIfVfI2gCWQ4
eheBAudi2GThDWhtFi4ZjejQBjBxyrQjmGV5SXVV0JXnOp7V8Fp79BGFkKcMWjWQ2O7WUM2jFYBr
ZJ0R23iD4XK2g6Lln1ieZ5oVXk5hseFQEImCQ8H1tstDD+iRqF6oE4P+wMhapL6Zm6aOK0svzGf0
Wbz0lnJ3M4BYp4z0L5f4ny8zB0NcVv6uf0HLBr/XQgGDavSv06N7PgzNZHXbmtivJALblFGvpgYp
w7fjmJ1gMFakwCSTQihaAtCEhLWaHHPIJhWowpQIh5uawDEheQKKGZe+PFyGQCJjZOIdEmNr4Bx7
kgxKFqBAQQCozthAdRUVa8V2uBE6MGrPieRy4ejK8LpdN+hvhLkujoqeQUAxoRiOvikH8cJrxRN0
AFLIoAOc5aDh16RwMjm9YyzT4czE6OyD6BClggvEdC8WZiZinIDM6eW4uMUPTHSBzEjEzz5MEoTI
k/Cl23zXt/AhLOnAdAheJUYdIzBRwv0Wo07QKpZ00oSlwsX5Q1vREEiutoMpBrYitCGJtXTfI65h
GpfTmBu9zd3q/pEEwUub3LOEaC3z/A39BA/6CS6yNLWgQaDaWri5+ekNHkGK4rJkmtn46VfCqJqR
GIG7kGfZ1p8cGhCC/mVFbOSa/1oRJlQb2dDhcG7t4192Ce180e9lA3XmRuj2I0EjsA9xXiGbuF4f
6YKxG3BosBvg0d3pJkj11+7Uz+knzJELbTQBebsPyQiAa0gU9tYxaQVg5NCf5JGdI9WAep+BaEbS
GWhzlL8Ckqr+CpIyRi+XPHo9Jry4dIKbicIR2tIDcyXAhiVqORjdQWW4eCkJlEz6NuHSMXwA4LLc
4wsN+G1tNHblonnElLvXmJIsJkdfSJ+27iK4jSKT9Glt84JQMveA+Jlm3I43epnd6XYkb4pJRUdH
+HDyfe38yMCGYwMFO9AeLp521B4EpuGchxixGEyQjjqLPcJNpEvCkdGKGuiex22RXCy49aKRwcVB
ZiiCUF5AWK0bFbTPDQf3kBbDX22R+8DLo/DH307qWMsHbxFFFyy5yIdktgyJ9UqwwN3950+fJszv
9gPL5raga7pIn/rrfpBd50zRK9oj3BZIa2sl0gzeHiBzd/GdeONrei2PXXYaOrySAmzU0ze4bXgZ
wkq2B4Ndu10VkDD8+ekEZbLO0gWlVFjfPAv9PX2xYLLF/InJkxg7oQfYtE+ZR4ln3kWJZ2lABEIW
PKrAEZEj6hABxmJWi9vRe34Gq0Zgn+A0iDYwLw1zf67CDOwB4/D3LrCz3o1Ih9iW0ZrBbJIJy+CC
dxAiJ4FBPoE2C9szHhPIPBgEd0nuJGENdIkIUKAJ+Dp05cvH/pbAs+4OzL1EwPE0HyU5LUHViBcT
GTR/KTqTNJ937Gw+uvx2WF30FhkL/+wtUoFTfvOcGLrctj50t8YTlqNFDOMZuUCeneRTSk2BvJJ4
U9iICKd1xHREFknBOoRWGfGK9aY4pUn+Wuq3N5oaeiDrSG6DwDPXB1B55/aBprFObPQP4HrQOfKN
ll3QPbRc1DY0NoibDLWq6uUuY3hGv+adcBK3zLw2QIQz1/6vXEWLv6FB8ykwboEaoFPmCrj7aDpg
MtsVUL27HViWwc2wff1y/yNPDrkdghGVlSAm8Uwu6eL6uAgYKzNTpigFJ7QXpZ17uJzum884N04G
FRjdEvN4gWOIUUT44tAwUyi86dguuUbbLub65vKI1K/CG4qN6PGui8iWFX0hVWIfON+qLJpZTxA+
DgG7NRIknDhQx8S7Tz+Jd58GEz6wzq7eXgm63VJbmvc5bUZEVNS9HNvY7oWbxh4DQnyHSLc9MKbs
K/wd0CRj2ad/PpuIlK2vKKu1hp05wM2Hz/9OIcBoefP5FyGeTubTZFNkVGSliMQrK2GpMaSgbUP+
EP5Ojsyy2YD0/Zao0S8+WsneIVx8h97dOZNBHiZg7/a9SQn6q2it3hny04ym3FE8PAF0V3dbAJ4A
0sBRI7atECTSByWitvLKO+Qmr5FEti9JEHvyWQmPYNJouMQyGEKXFqZufm9hciQieGxutPfteMec
YFvLaHsAg+JFw3fu7+1eWT0SD4PntnCJFQnRWA5Y5OmGdPHMHI5elnAWTtw1mQsBLMYQfyb60qGt
6t1Cc3DG93in7C3quu2E2xzL1O4251rI3Z+bIfwuroU8P1YGHwp/d9vV0TQ24mNhaVzkIoEJpC5s
1klGkKI3bikxai/QyHYvCMjouuFs852kd6jqLNITF8S+jO01Znx/fuQIUPgXdQL1WOet8yayBlFZ
MAtVQgXZXh7OQzBRJjhUCV0v7Bkl1EW8/dZ67O1jXYuEZJA0JCRn+qM0YCXCbW7NR2U+ZjdMh62w
CNHS+18S41T1N8HoIlJSsSyUlLQTxK//cqSbhZbr40SWAvsJWkn6TgpauCO5X4iC9u2H+Z0WuA2W
StuDsXAdBPuYNDGc10SMySs6wPlLgXXGDDreASTbDqaLrhY5WjD/0Uaz6QlhNJspDdKqTPaNmGkN
vTAIy4xoKCImkh9naPxgKA4hOTQ3n6ITwx97MOMV/H1sw1SciAZu8W1DGqxYI4eo3CSS6CM/5dkD
9DTgHhcrrbSE3OghuuDv3MzayyxEkew1aH8YQOeJvCTTknRL0kx1WDht9cg4z0w6+OfugbMWmM0G
hpuJFm+4eUIRO2PUImBJCp2pCcr6xGjKklPHeiLikN8zkgvKQFxB3xI6MZfPio4R4zgmOqjLtszc
Ec2fg5HQpDP7XaByIRyhE34FdqiMMhuIq3/GbluLPrWBVFICdtYgo0zPtrP0HrOE9uG2XTpMomA0
8oxSI0tNLhwuWXEus41NnDKeRe8MJMh1OJrZKQcyiKHrA8JOVJ305BF848QGiAd0ZoCXmarAR+FR
zsklE1+uFrIzWkVILtZKgh1AtlkQT0Vexl4wlUTYl/FN/2Ig99tobLwbaBTzz7Uighn7JiWNx2ct
kRuerCjlo5pQAStidm7QYq6joY7Ge0hmBuLWjT+50pYDM01fEvJLGcgO9Pwk0d/z7ujvxe40uDXH
h+Tq1AWjcCxV6MACs0pB59yB9qLoAkdhHVUOBSllNpIlMzc+NVqJMzvT8QTbEJqMSsQqNd5zPAmh
9LwRntrMwynEkuZKy6JliIsGuFu42KHbr4cEOl5JI3wmajaVmWI1LKVk9qaXR61+u2wnLaO/csXI
EVyZILxg6wAy+YuxwyK84EBYZit6Q9XlhL51igH4HJAxShFqEGNTcrfInfhuBbSr4SOs47/c43/f
poZhotuGaiimrgjOyS8vfVmV7STpNF80tiINVYyY4WPXIfFLR+NGt3qbHDAuhcCzzahL5Wi3p6lh
lphYzyeZy6+7IolGvNNHiJwhl9imkALWVsRcczw2DppTI20+W3Rr7ZCRtcqPTdji6OQ6vAYSvNkA
8FzT+CuyncXTUdzUfsF/0CU4Q+KE/aUHsEyiB4BmYxMqY23YOY2iA02RbAXxG3o9+Fkp/bjOs3oz
pym9lqN9Cuk2j+oT54zV4XhxVBivapqtYfOJt4BKU64eQJJn8/Nlg9PN+mkx4egkHSHuc9jNIcE7
lVv8ONAZNsElZ/jHUSzdvWnSTnb1DU9ShTjGwsESVYyWezI0MLO6Vu0ej5wrxMaYZ59zBbJ+TjeE
yCeuZ4rhohS+YGWUv9sWFo+J0iUPBwOGcKBdgovhX0bB6VIcUN8DnAuEiEwzVZ+8WiysIq+W5XrS
EYqUj4iOro17FgS2k2oKxjPaheZoFykmU32MCXHr8XJtL8CAQ452KH0r4qjZQo7V5j64YAQZHwdO
pPERBt1BcFC0Lb6JjjdQLoKb6HgPuu3Qvvx5JORMN2uUNcW/zFQOv+1UqthWEaTQg9CMvy1WeSyt
czOiClKg6rR0ceaAwPc7zDt/WqWQUXMgy2IBV+xBZSyjObFiSkzoQ8xZTaJERauKCQmD+DNTWMu7
sEIBQXEDmj2UqWUhpvCd7VIKcJxM4SAHhkqsRkifcvx0JQp2jsHwLpzm0URLB9PvJArN7wR9H82i
JXAn0Y2xSHt/pzGNZfSEDIWKHW06FFERNcYwpIYHfSBkl0RkFmuHDOzHHBe3taWK6KHSptrr/jJq
3xcTcDLAckS+Kcc1O6mIaWRuJajMM1usHfkWHzAQscGeQ1vBHTohdr96q+2e8a4P2LjdjPs7EBso
xzbzZFD5yUFNB1sMJnWIPuMjHH9QTU0M3CWfYu0q2Gwg1DpkIjZ+VSosRh00JTYN8886Uzkfz0hR
b1ual1gTKC4XNM1C3zzK/1KG/t6WZRgaLQjDZlmYf7uxDMtZrxUJZCL3j9X87DWYOmlAGBTNwZV2
DgpDK/Reqe3Q1FLbocsJaElMIE+53nEHeUf+NRBZZX1cgCSdH6ruARVNB9LUkf3gEyI1+pOI1BiZ
dc5kBCBvdkDmjUB3W7A+URlr3y73bdwdqPB4KW+YdEEvIjhusxyDvr654xwV6NbmGDpM3SVcLnBj
FuAzDm7zHocWJQTOYe6sz9kUW1Ar7vGNk+AM/NY5wPaYRWHyjcSC71MPFGrUKAePAMr2grkSXWpU
sqEIHwcb45naOIvYGA2JTS5YLQ4iloAYsxSZ6IXxpynXgGR62l9rOHXeN+UJwexdZ8ofGYWn+19i
5AWQejE9szKdliwzJluCQEg9jW9dRwLnKl8FiKQVBRfXaqf+g5qLlit8TKEL3fwXKEIZz4fnICM/
w2BCj9ty7cEWCqEdwc78+u7JQC+BWIKpTG1imfTN5x6p2DbfI2VSc7pBBHOVq1CbHDk63dtrvcbU
RDvsjGTKYothREVihw33w1WUOoycx0GoSHgGS6hIxpvXX7376vBtIXGxFy/EIiqdtWCTTt0Ejkah
Q8GK1ZxZ9MHiiwuMItBw99wDqQmme6A3gKew/iMjaX0DWs7pjjVWeyBEITePY+kK6dk2AWT8hpcA
BfnzgByZDfTrfm32PHsKF5NRNkNLgCYNmuYsmhh20dTEcQ6LYWvipJqezFKMw1FTQ++FMfIL6WoH
1a+cF/3d8obO3vRcoO4AcNz7lBcts2OyFw8O7Y1dA3UG003R4FlmQjxmBeM9tSSstORspJ3EZTEd
MfYZSRnWoNZVmFcz41tmdQhCxMiBFsqe7kMLhf4JX9GLfAHP9SsR85/7S6r8mxkEqsLDAcKaparm
pj/85VbS9QRN5lIH7uaV4oHAMOoHDihKCBCC2CvBBGYvC5p7hPg74HiPaUF1j96e9/1C1TaLZ5UC
hUbKAnAScJyQ1GsXcI+isJCk4JX/4WwoCKwmR08hXsQRSj7v5BFCQJAz2wPjCwAIPfUdm0T7ZKyP
5/VxIPwqKGEFjiKcmLgfJqJtRsZHatLfHomBjuVD3NrRdIhM+gDnsGjDhYhimhAOmi4JgFoXLFDM
0ZrDSuAogGVeRJc5qubIyMhliRHqHZq4Dt6pH8YqvNvBYAc9eIIqZBB/RU7fh3gUcFRj15JwUtm7
sboLrcm5hP9H2JnuyIlt3faFTki0AfylJ4DIxl2m/6CyywVEQ0/QPP0dG9J1uqvzSahUZZedmQTs
vfZac45pZHBVCG9PoA9e6wTmfy3HAG0PnWOczT95T1G+Ko19GWyyKrh4bYEvj5XzvLz/kojlRhiL
s39xOSTTvnjYWCOh2wbMP0AoVYj7Heb7ZIEy3384V8f6Q14ptGzoSiTpccQBz8z5oLsDJQrs/s0s
4dQlYxdOP5HhoAJHhgP+luu+6XEuZARN2HYECpeLGmIwnYrWAkghcfansDRCiM1k3phhSXWJc247
P3CEmLdTRIafAcjQ55YG1t0H0L/Pa1Xil1bvOMD19QqQpqUHmKdWmeG7CsPbPzp7Xe0GHcBX59Da
CkENRvAoMVWHXRERS6TpkdSe6Ndb15h36ADaViFZU5Tuj6OzhDizgXS6D9PTdBThkODCBRlKHloU
jUKXwmrREiCbi/gsNDqlHqhzYLkvOe+85uLj7B0wBgseadNHT2BStw7k52m5vVsmGxgLfACwI4kQ
3BzbdDKvvycADAEmSUz382//+y3UDYva/997/EB7VOnI/qoeDem/3kK5rdWxALNGXf4Jo3N7CQdf
p+ZaI/etQvp3id4mEow0IQbnHbrClpaFFPwoBymTPw5CBsVtHqQcBcbND4TnBBtQkQV9DX7Z1wDC
+P71Lkot3y+peG+oxq6W2xGmB0G6ZPTYeebEZkszwpcaCnyB0K87nykob/LxTiJm0IqBAoLM1O1p
F11DCU2IFaSNFeQKb05AqiSsu2ikK8O4so+Um+0cVxfPGZZudtJPf81X79O6MPsLlpDPsJnC2xQC
AIQhpQJUm0jfClZyz17w2s9zINwNHp8Ln8heATGN4VOg0+6SuCpUxBdWdfA4HWcpGhoUHjSVqTtg
pkTAMraGBksM5akJCCIth4SfAbj7itiPvC1uWaoRYrNh+EolANZtojWrg/uRvioztBvcR0sELnHj
TIZopq1WtrRyExdC79tT9HSF9zeBE/BMDDdQ1xq/54QApJTE93Qdz4aeynoaRRQd9MoMxKJwdhHL
80NBtV/cVxyqIlhMO4iU3yZss/B1kL0G1pCF3kEwTwqir1Cr6k4Fj8E36a1cQquMHqvQdxbK6Z34
JTj5wC2RJ9HIwa4EOxAL2CMgSgMjUHEMDog+OMgxIK3DfLYLOOMYhjfeBN/Qx0yXFAKSzk87qUsA
UO1HJTorqoE1zf/FrI8gbJ0RiuEH9q9nu4l/GUpIc2ZC6FX5AXYX0fdFGEJXBcfQBSi0XR5Cu/lm
NjiMIjuSNt0Atc1d5gT5aydjmCDhNjIGJY7FLaHGCSKrIwz7RCUGFXyg6Pk1jh+otMM9fn6mpaOo
/OJE7vZV/ghqzCk/N3WTNgs9ImnhCkbcNEG25MAD2tqOqx4zU/oW0CWmRUzH2SJC9SHgY3A0WqYS
P2lTt4sYSCNW3AfSrIZzFcwwOQU2CWYS46bdDQQlbMIKZENwLpDU5iK3SpIE/QhvAaNGOwkYa/FV
lE/Y7GluM9UilQitKgorZjMy+h3S18JZyKu+IbaiCcphlbBBk/br3Qr0f8G7XR/C2o4aIrMBXICO
xi+KWbTHwIdvDG0HIWBOdgzQ5G4yK0nMPIXd6I4dbzmZZJyf7pb/l8NIvNDxmIiRuKF9JIRAT8Lk
aSQviHsEI9NqQN8Lkb+YfGYwKj6jimjjeaL1LVRXL/SDvAzfF2t872JGkPi9E+tk951BwdVxMFpo
rScpnm56mE9zcDpRW0f3WkDSQFmqB0ykUf+NlTqj9cXrvk2YDth2P2asRArS1+SswewnhkQnWif3
O7syaNc4pmShWKEU05aQ7CLmN2QXvV2+hA079SWAc3Fsg9uXBaogkRO1AHfoja2MfmV4yiuYjPUZ
DAedVVXy431xN5gb5O6frSXOOP97nT/K/y0A+vd1XuBs/qXaMpeukqteozam2XO1zS/DaLPcY40f
pYCfAXCFfqQttZVUkBExSsTrT1Z+mLPVNpbazUAMp9gCqpE+obhIS+Sa8Yl+7hJWNbaDfUdgCMU1
u3gRbHaG3S+K953ALGxDmBPxi+6WUaFaxN7wCOZHMG47Rt9zMrsh4hv8JwP6PlwHIBmMz7+xPFM8
r+DrsczYnFBpTbShWjloZ1mn96Ua4oBAh3OEYdXaLtZswNexTFfl5inI3bG7HvxF+nDG8pE+LJum
9V/7Ms5KTncaiQvrOX3pwUX0j0/k5iy0ue11W9jphxQMV66nrkQq5NwKl8UdRvW+vrPEszd2TPF0
/wjWiRnMKFZ6eQwyOdBHcRnEIPPPbdXPqmCf0LH233tb9Y+tww6gElclR9W2D/RyyB4q875PjJE9
nBCG32Cfip8K1huCcsDJtCGRZuwMj8JGVxFaLLStZ/AmTJ6KKgktjQm3xUe1NzVitziUvvXwYVuz
Z8ikI6OYdafrWUSgkeCw7R86+aS1k9tX2q+/dxEmLqzb+9LN6o2Ng9HLpDFPEaQQ2sn5Rewq5SwS
KzMW0SysDyyVXczsC7aXqDlJ/tvC/+6Dy8WExkR/T5osI9w3jAnYDnHFYq3BW7TtOTcI1SkbD802
ckAyAwawF2UwLbavXKxu/ouAKgEkE217dpH8IZCPmEgG+3VghK6JmBE2E8sJlGfz8PEL9OvX1+pb
NtLgEc1D6KAPOrGUvn/YxPne3DV4trVnmowyZFoaPe/2vmGwZ6BM42TMKBK/2X4+BqZ0bOwbfnb9
xP5hfua4zSYygp7kxYf1ujQ2O8ntLjaTlrZ9Ts1NK4ik3+woQiXkmuQAT7+JnQSPDdcFlowmBLMT
Y8HF5oxMusQlUab427ebfLpVMTclWAOGhTQowapwGVRUjM+wJGzr/b613Eu7+6utgUaLUShDLzTx
bDMVtgNeMaBkecAArAEN/FsG9YACmwftw5YQz+K3OaGNYwdCaavfTj2PJo0oS3hTrasQP4ybN9V8
GrYjPRbYsg/fkxLHw01Qk/YuKHvLAneB58tmf6mtgKi73gpGkMNWcNsqhwa8mxKw3dAZZcehOaop
NpZP6WEzGOT2EkRy9LjYg3IgwZg6S8Es2HciNiP6pii0CK9iS9J/IUKUbfYlnDH0Tbdc+IbgO3H+
/9sRSxeAXeranvLt6o2T0lP1S5yb0LEWNv5noeRi2wJIemAoum1e7F/o93RNXOp2yTzYeBB/GDx6
DqIehF4gn80Ks7PNjlb/+Pu0zW4mdjYoKQoN+E29QD+BvY3rIZK3+MWoQYf9Unxn+LqzPYnZqrbN
y6xEt44Lc6B+sPtvhUZGd0j9SulqagGK+Iqj/kXo4pFNLOjgyQ4CNF9QVwoeAtpzXMWVu+9xHS4W
JAnoIn6STz8w84FcwbFuwGbsIG+GqEVhZZNAQNEO4eOIP/ekbHvadHGMxoZljSRFAt9XiP0N/Rpb
s8nunPAplRQIKPt9vuZePnOOYSKIhhne1p+sycP7/97sFEtYE//zUGOhdOVMoxLYZfyHdKXV6pue
rabmfl0C1c7KsPo5QXEnOngbcRCkc6E3yAm2wwTtsvZjaGTHw5xoGaKjvDDCYmVH4fYXZXyNPFQ5
NQehesMjMTNthxv8qgIpYiyHXIxxMQFEXVqTW6I5yCJkFLHXSDVDkr3IUUIKxwXVRWVCXKMUBD/s
I4vTcn8mufWytwwUbGB467eWwaj6FZyXnowQ0TIwC9EyyOdQ10JaBkseRaVdTOjqfDx2uMR2h9zI
bACGkOVfLOLmsaD7JjoF02fhPuahconvX+a4XE70E4EgZI4ExQWxzCVmDkgUoYk1jHNQLQaCZX5a
MU5VYrLyobTYgHH0CpiMtLS7iSSAnnGPEPnrKvBxVPshvb/6J7ZwLsYr/al+Y01Cv0CJ2wPXzb1Z
tz0qKLtbAHY4MKn5J8innfqUsXJhlpjEhX080egU/uz+Ai6qriJ6hY746CaXPzL2Yutcgbuvnx7r
05Q9qevTYXItnJB2A1x38LCX7Q4zZBCkd+w+s8p0G9OlSYgkwlRgm/1TGNEg5mMmAIDCgqrsEEdX
SeKidXj8LZU4QAX+Qq80d6QmUmfhZJnBOGFmUWMpT8Y1IS/lYCbrlM5TOh7Tml4O5Hi0jaHzssTd
hJDIWUhovNgsIzQWicijtwihHmXofgE7Md5NjJeUxlukHc0DsXbQqjHIyvFGeNBY6SwU4+kRyokW
KBvZt8CpT8wakip21280ECiRO9Qtn02nCI5njZnuxb5jh0Mswv/BEZDG9mYyV/9kjDO807u/wdPm
h/75v19GeXvZ/tfL+B+Apqp89Nd7Y6FuDgYD7jNKMRHhzZyRriVmWLKsmtE58OLhjNleNd4zEsmK
Z14v3i1erKxIadRvb1TGG5UFy/YW8QqRyoljePasyW+YvPaI78Srwnuy1pHPK8L7wctRWb4wjlsc
ov1S8SNbzPqBq/uvdzPJjKRakj2Os94efZ77iZPyb1kPM35xEOQZ78oo4aHdWIQ83zzdPNo816hz
npmSJ8/BM+3uXBXPtQEEM3crzMIbzay62TzGtRnZMqTP7cnlseWN/f2o8pzuih3MkLtih6ey3x5J
nsQPxY7i3KBtRUNJBFFctOKRU+7bw3ZMw0se8XjxbO0PFtQwLh6l68bwfAl5hvAi8AxhG3Vf2JZ4
fnBK8eTwRPDQKAyt/oQVFj8uorC+SjYhA6KnvT0veM0nmlM0iPX/Y8ijGNp/i4+PkmmIwOAjwhTS
Y//9eHJZlXaaWLUFfK/KSYZyatIzOr8c/1D+xTXOd2WANfLBedO63HCGVPhuDNwMgSprUBsRjtBG
d/mkM/3SPIkKilCfLVePiLSWqwqOzKT/CVFJ034N+80JU0rRXWLdjqyf928aC9tnA3nW6HNk4LxA
PAnn9NyLaf6bcKpc3rCCkB0aQncFBZOQx6CQ7WQ3/drRv4bXtJm+YhzJzFzukSud9aNHOOrjE8fK
a/XMttqBXLPfhFEdXNlEmUdELiQL5o83uAgivA7umsUSyvpJj4nlUkpTJl1oZbYeN+DZ+Y0IZHx8
+1AeRA9O2t8tsctDTOFveBgAFMCt4dkMtDqoJH9FpGR9vDc0ppcvA2L2CVA+IxOfZvTQiR604IV9
q2mH9rFdII7m4FxFVD+zQ/dam+gsnYTHvLLJzwUr5qt4x3NikV368+iE+UZHdD7IXILjFob+WEQY
uv+VzRcIMXLRC6dpZocNSP4t9A4xAta5A4J3xAoPShH7z0XyVBrOGsgUH5bgAX28QKlKJ2z5wNcg
rykbcE2DGnI9C7nqoQ9QK+9Zqug6WGfw8ePkPmeV0FwcquRwiP78aw/nQDDCUGSpyPIRahG4T93E
bk9FHYwls7yoyU5vx++19VwM7McI9RJU8TjGDxvf9kbRMIgGpW4GdCY5+R0uiZuqTzyAxic8f9Ma
oSbJFaEmqXH6A65GUuU2DJGyWNFPD76VfWC0v1uEfxhAAluOfqcj3ViKFZ7g9kXqIKDaDDP4mVFh
GF1kGGhACVmJ6mvUmWG22Gvz1LZnsi42RMfOZir6l/GPJ0jkITiB9g9OnhqnzVEcODlttke2DbLL
vRVpgP8DvcSWO4NbvYG9hKcyfGQiZR6f+uXqHybYYUAuA4JeETGvJ400jDz5jD4bP89y9TrSfujk
vuSWg87vbMpMzRL0Wd9Jfgia54FI0w1t+eM7ABBCBBtmWpL7VHDyu7n1w50xsB6oq1yOrNLkfUYb
LLKZYA2ZcBFXkRixFOGBPiLxF6ZHu5PTaw3Zm4C7xt+TIkhFrJPiEC9yXF7i5gcYEA6dxG9QuXDW
PFTioImmA3kFX1MWx6UJc2yP3Vj42muGQ5OrvphN+qjP9/ppZLEWPm6kLSqDRzU5XBPLnnEEIdfI
/QJ02oBrCcOt4FUVDjL2tRHH8PzmNQ/7QK5Y76cGmwKhVEimJOSU0Qrzk6TWCPTfcguPSkCbHMz8
dnMoCu84n78+KXJInfpwRowteKOATh1EwCROqmx0EdPCmIf2wJ1HIbnfeW4+9mSqC134oyBsRxFH
+W480wfu0YggMqwTbcs8pNZkLc8EwlOPheSWbIEmtGrBaqKMhJ2lhcjQN4tVl7lA5SX2cE1km3Dc
BugH4OEPUdX5zYjvz6Od36BSsbwaSwy4huUFMBSunmjFJ0fM+hV7E9rYGJageoizjSBIm5RKdE4i
ojTMGW8pnxmhJ3MtQk9UFlXwzqRiZCQzI5JdRMXIZbY0OMXOqshiilyPLSydhOnwrnszhmQo0mpM
zMItGdVrznX9ZEjhSqiCEuAKhQlUEug9IkD00GQMzgVDO7s1xPCGeZkQmT108JUuXh7lB4x44tsG
7vCVR9FjeyVbE145cAugyqTwfCuf1ex8PKRZl05aUpkxmZmlO3Lw4TTw+Bg+o8bICPeaUYufMtva
oqUZWxEtXZce9kILe0npJsefxZGwb0EEyJYPIsD17tefN0w+R2I6sA+01ysDBFBHHpSERYiF8KMd
alfJT4THPCphtyQxM8cJPQfwm2lCWAxg6PS1uHIEIWCunvHi4tbtVbvM6UT2tuVB1ILcSqQM2WMM
97FFyF3jrkuE91JtrmBdryLst31TMrS1HqwtBv4G1ddMZAatiMMhKVvY8Wfq8+wJxAVPxlR/PBlX
xGeqn12DMR0wtzNDctK3N7ejS96m7uwzJ5mHU6+cdLR3w8lUTtJN+NBdBsBlkjN0QucBkQ3p8/SN
l9G+d3YOnjcefmZfGApzkpuRH8j4ycKr/M6/YE6Zlid29wGZfP82SqkkAel4I/+I1hwDGNpxBKWq
OSZz32Lo6aT8C1o+/64wLBbsjgsxjXAZHfAKCFzQn4qRTMq6yK1h+aetofyqNJAk/sI0+gDPCw5Q
QBIrXdGrQTPLfrRpoSZGm5ZySuzzUqSFlihGzBcr0Z0MH55KAuvwVBr4jQpPwE3c+jWlG+pb9tCl
Gn9uTJpbIufCLTPdItwybOCIWrwjXZBNvP89xX2DdBbLJtJZfT3jxTNovdz84k7gC5hgBFS7Fw9T
/8VCeRIUk1A/Ley0SK2PSGqnQPGIvSAcr27EmvNQRMyFscW6s+CYBDxIwo1DNCxrzkRwAqEWBAic
kejv0yZQ/mS5s9AQmUwbTJwfdTkYN80Iqw2a+8emGQEIDA344fy0MeEM9i5TYaSMS6u7Bxab4CWs
DXJFWY+NTZ9NB8mzcegcvliLEN2ZRjQhmnQSwAiECQiw53Uhvl6u4sTWU4C7pHFfTghjDzpH3MRU
EqVNa9bvAked4JB0BjOHuM3jCn/O3Skk2y7kD2jw1QE9ETDq5s0U7M6shRCMyoVvgOYa1A94Z7hb
YUbl0DXu16CFOMxhAsPOgX0C4kEYfVZh7fgXAlxWcXuRlrGQTL4OdhAE5jYYMyA7MPNAocpe7qJC
1vuYeGrMbyiMZVVkBZWPsBSqIN5gjAGoguyLgNj4t4ZeOhNAUA+aR9rTcvDHtxoN4iBwawd4ATkG
98LTeCzungq9CjqyV2LkJQeFbdSbFLcwP0xtGrSSHuqEfZ1jwGz5Ib1sPLait5PZcOv/H/L4AkLQ
dInGHGbxh3HEVUQfMzMBqoNn+lHR5nU6ZjIcmYCn0GUCWu/B8MJaU7jTKPp/B4KFFNygtqWzyAsT
trGZsE2k39ss3zmsIvX15HQ4eTHkkPVbOQz0L3fKgID0R8NfPhVU3ldbk+1vaJ1GMvpQud6RXrNN
wHVlm6gMN2lIxEbH/4dVn6f1rBAKlp0Rh/aR42X0uVzuCAi7sLiGHpPW2ML3+NEVpSXKFG63hRo6
Oz7MgdmIu4aRAgC86A9iSgCBVOQj0yFjJdZId/JM2Q7077Cqg6C7uQvLxablwrQO63r3HvBZHLE7
ClmTPCT2N6Regeh53/GnLnbHN6ETLpbMjBGp1m3PVn7aCV720V1XEcWEaMK4RMWVVOywRilxjYjF
rQTldee7AndlTAeGGqDrF69ubORQ+YGRIQO7G1UxME3oh1QCFzyTvkSz050Lkckw48OdwpIKQAuL
iYyl0Hg38Mw8/AEVFRMyYjK2XgKNBHcUbQdoZOBWTSXq6KX/dDVmFW0IGQGbTuO9MErHwUbWHdf8
zoRmn80wmKFWry/h21eQmpwZhp/YpdaDH7N8yzQdOfvkBB9iTAfI9EhRaAwpqUfaD0Hi3UKoLtS+
0C7Z3r2bejrcTpIVFTfyLoQVz/iqvvbAuICvXoQHBKcP6w5td8gxYHgnQ4jLkM3bSDD5jf31BhzM
641O7QLKKcdM/GcJFCZgMeoNYRgtpA/DKFEdxmLPBy+/++/PPHCGhAoG1iuwNjozZYCI/tkmnIsR
tdgrA2YaOyGJnv2A48uXfhI3sM2EF7LWspR0YQgFYIN437DbcIl3Fftpbz++jpQXzdOViuYSKLR3
Hz6Md9R7x+wVEWHzA+ny6yT6eSDbtwH+4gav0WeZYrkIHzBUfsM1yTHjr7g7WRlTZsn3SBnD4NeB
szWjR8Y4A3+ufHgFkVqL4Kez7m1BxP37MgUijQEU5C7sYwVXclfltLrVY1TplGmyiJJjrAy148DJ
GsCMFDY24kWEBPxJIukwuVCF9D4d/VLIC/4WWNMrpBSnm/LN5vkPlBEyFk1BosQ82lZTLPCSK4zT
M3hNJhf0APvsaW2eabI8c6do/uF+Uljy2EQVlzWNVt+JVzxc+tATidvcUcNwuaOM9wT0Ab6kdXdV
zENs3ec5JH6J4KWdP0DQEtfMXWiwbwxoUoR3Cy62Fl3J2tIiuYrAlg5LQjsVtDFaTjVcHngcQvtV
0US5TK2MOhiaHc15mzizByEN4cGhiuaXmZVRRRNVTxKcDgtslwwjukNYurGcwDkBIRWtJOmd8Y+G
6w8/CQJ8pnHB+4SS5LfsginKkVRQJfASLYMkZwNKYTolCcDm7gvj4cHQfNcSCzs7Ddf4mkXKELEY
aMYTkK3hBoFGQLbAF/ExWgS4Bgbd8yXoirAqQqUOKwfNE2onJDMInY6EVNsjUVUKabjpbCQF4nMU
aLXQMtJEYmJy/vppnUReZwlNNLYusXqJZxpv5NfWIi46r6KLQx3xhekBGxwah+WaVOcbYedN3Odx
cxeL64NDUAbGZcCOwhGj3bidoE3XgOBz1gJuEvF4NZAa0T5muZ/8Frp7nj6klP2+ac77TrZ0KXKC
za1WUsbJoV68YemXZT62wFoDhm6bOvS4JsUsFNKrfu71pzsurYfnWLgGrkSjnA/vrIowPq/jeXeB
SoSx7gZdzXIVDvYb/I+xB93UhsdxVxDQDVJp8DjLFh17pV2wBUJoGzAeLwUS/2vEoJyjPGwlNOOo
qPpbiIqKsThdPyss76zEolyzipuNTR+Wz031VlSGzq4q1PIIu1x+W/DeYzYSRl0T1qq5hGYZ7ZTD
G/3+bvGxl9IJaxj0VcHElK9CuRYgjt9Ag1S9uDaI/xyPTGD929HjACV57aaGro84ZsTXrS0P+u9N
ID3Id1lbb2phdv9AlbGndtbL1pWj4/6V2ZNBmIWWvjAkYjyEwKK4oHGlcyfDpTm6GsewbL89RHrS
qnkAzM28tzesOGnMHqDjyBS1vG2+4Jo1se4WXl55Ke5U9Q1yTfpmQZo7nHzGkXNyzOLiIpAqBsDo
aLlH5h3cakB2yAwBjvYdyxV2xy6k3bYOwdvbbv2hUTVvX7cD8ohwPO99vGjgL3aQPwh/yUk165yC
vwV6of4ah4SvXbDtVgz7mJvaS4D9F1EuRwMVG7mD7zhbotn4cqUncJ3E+YQzyd1w3+Jbf7pN8dq8
oF6v19B1je1Pfh0q/8Dg+SftrhaxCSBhYjpEkysyV5o8URXRwORjq21GM6eSVHUUmrSr8Se3SA2w
qQkU19iEn/TGtxSxp08dGuvgqFNVBJIeTD94E499vAe3Z2KyAJ6mDwm6pS/MA3xBkkubpEQu6uD7
O365vV3t2Eoe75oS3Zfwz7qKGgwQJATNwWjzeaPCiY3PkkK1EOgc1o0gJnNGmNOhYG6ugF0ug6x5
JZFzi2OgN2r8KXDpHDWH9z1NphhE/zeOG7YwRKkILxAFaDT5g+MiaJ335WmsENQkspJIeXok90tN
XCWYOJN2Nkrgr3wIViM5owEAWjRjGzqsPDxbUGy/eG8apIYDiMNwWaJcPpFRzFtJvUEzFZnh0EUM
PUm+wP9UZKnFPmOnILn4XXp8JOmmQpjM30ZTbn9GK0K3mdAv/nfamPR8t6dT772RRjO2Mc6wdZwp
p5Tgl9FjhDjPsWCswQE0HdKtMueupzdkTy86XmYIKm1qSOksdipogU5SNGdpPZvrucTLbRsV5lpv
ccfVt3qflBEwRQzBb7WnJDk5EUfR0Fgt5B7iMWCB5DEgP7JKZ90t7AkWHwArDm5h1pzm5XQ3Trlx
crVPtugHEKvELtuyYzpZ2Om2jYhSJKJe1U8YrkbsK+XXnDHT9YeGiEF7RkYXiUCYvnymtRbQ5QmI
UYPhN8k+0YLkCsLwg79jU0Nc+SQ5CSADpqRjBaHBT7fNo11w5BbTHD2cbA9utGMXeeo965cwSeYT
CsDOdoKHjtuPvBub+AYmg0xTGAx2cCcMl1QGyiVqpfdvFi5KvIicqLle2Qy5WWgQqYQ9ygDmfo/Z
bXtxQGHKp2kOF3mL2FtpAW7wntMFE4Y7fy86X9oIZQTjHofglqecHfhy6l2cpR41cQ21qDqow/N0
alOky/0cT3Msk1c0nB6309XClxOBrsR3RD+QdiP9bX783+cXTjMSRdw7Vs7SOeTODbr87PQ4JQ5M
d4yJ+aR3AGuwEYR2OtmDFxltyx2gbHq8pRJYyzm51fwFsamfSH1ihvN3vPI/8l5RlGGlB0izmQ6D
hpQUk7jDMtGcOC4yfT123j9qBued3NBBBM9loP7Zs+3J2j3iqXvVUYEyON70PSsvKd0lQAvkUunO
LwpM/NVU1gjH0dTAVc4J8tiqwl9ARvGf2Bl0QqSRJDlsA+WasGio1w4My4clisqcSPSDbSM732tA
DO+0Y6XffveDwDOLgxIdWbYeFk5uKPGx+GZvHppinTa6woHyVJJs5LE/4SrErWNAGAAXSj+Kgq5k
KhLAE4h82NJa43P4hpC7nBZwG0PsR1LufH4y8w+Z/giGCDxHg3ORWeJsaxy+D2GmhK0WhC5vCubF
8VxCJX6kVz6DHKyC+B+Mzxi2ITVh2O6JrF+c3ayA13m6Nz6iugv+wCsfwYmNRf1ZEorJEfsYp7HV
pMZyvkVXlMFDkrHKd7j0hbtrt5XPt/CcHDtiBUOesiNnvQBNjoLqDtGYvR68M+B4bDD820hzR/ce
q7cMG5katkoTH/Cr3qJyDBVbh2Fg47KtVa/gqAP7D7w7TiL0mjSgkokEvmNaHtOp9A+Ua0deNXtB
bZrZ/+gXtSvvcqcTU+Y/Cn+w1dDEbdJ/mhqYKElv0uBPsnd2fjI+tyVOY2eElCKnUpFetGTx7nJk
meFdDh+fyS4EFkUu20KYuk34zh1OZW0XnTjv7Rt9b7gffAzzjh5RmNqYgF6YDC3CD0wn1WxAGrqf
Zoc2UD6cLFksITVW3TmW5rgw4lmoAIZKYBBoUeyTf2b+rAA7BuFB//L/mGIa0n+b66GpS4asHo+K
aoLO/vchpmz0Rm7deO0gkyAatTjZ7HXNvoUwu1KSmvHd15LdZtvQemTUfimld5JSkmo9r/WTXj8V
zZOUnTvp/P1vjHbfnPU3XuW58NbCk0GHzHS9eaAgUlOo6AuyQb/twf77E/2TO8uFb27wrR3xgblN
wgNpf2fYwCQmU4IDaRKl07Oqeg/OWCQYSx/5GgXOI1oCTnfxM8WXLX+2fEVF9gCshbAAmMSIDxUx
SjdMv3n4IHMB2x9CA3N1Fd453OGFxI6LfYwzzXWzgpHIwJmGwD5c8s5Q+LhQByR/HqJpUxXhCyQv
0L/SzU/PVnXiBFS2v+qjv65gI+m3UIJejh7eYdMUCwHfKgsB3uGc+FG7XumIB6hjzCmc8uiBcKqO
+inKSch++DwRd4w8dFFXDgAMBYxYu4V4u7NoRrR2D2l4IkgivmwWVGW6nSSHMl6h1Ql4iMURvCet
TgCMdDsrQgwJXJPQdtMj/kAccqrjLL7nlxIjmsV6F9tQKvuY3Kfn7PKsa0+z9kRg8Jz0csypm9WI
URB+X4cCu2Lasy1f1PQgOlm7yNegpjeczz5jIPGzopcQ3xtt2MOPgcWBDoNLcgpZxQR2PDUld89V
e0awSNScxxM2gUsrRml+SzIxZioiqVtPhA/ED1CFxDpNqTEKmecwnlU95QM8nobjKbJJcQLH/Ur6
xnV66S9nEsun7JUxwu1Hiw1oBFIz4oShyHDnRUzSnsV/sf/nm1Ng13DCSqbZpdlKGwVCl0ivBe35
SGNe5Q22TTJbcA51vq75sE7yMeA0i1xwHV5F+PyK2ebr3qekSUu+m50Ankb7Q6YwXIFs/kSnrL8m
Nz5HOrgrlB5/L4hoGWa6lzu4/yiJWu4PGSb+3PrDLUD5h4sakDenMtegHKJvSvDvJEgnLRIxlFbo
uNtI6U/NXxqHYRo+A3iwVZBJeBK6SL/QZxLebRDB+wpNNKvqLBbLdwT4CSW+VSOm9stZfMEbbS9i
Q07FLb6ocT//lW+k0ZZXh44w0UeWb11E6BG9tkfa31J284lHp4yvKuWDT/EBtpDpyyh9uUH1ZI5y
Kh6RNYbU25L0FfsAe2XAUJ5/aNOpuwOnCpoyspf3B9FNhn2nRKeeZrxDResw67tSLOBoEuO09ifk
CJ2f2G7gnnSMB3yDWZyUstvIa8jnQLRVhsOf2TJSbTNc3NV7p0XbbpzMf23RZoMXrC8IjIDi0b3B
YZ57OAz2CCuNU+8iYk9ynerXGyD967xKXq97jM9W/8IA+o47z+ezO27t3r70nD8QdB5M19x8BWZM
czdvRai6roN79uRp+9wUT9i9T8M1JjC2U5g92ZixRCQ8D68eOGYjaHsiNB6Z5o+BDIFb6ob1w7+y
JtA0ezUq1MYpHOVBFtLFkhRs9qYLCAgXjLIrEoDyTARAckwkxPVFzUOcXdi6RjhAl0D8KfAnnJ8i
2pnZhuTL1i+47DXMEDRUUFQiOgA7xyVucgQ9wZWBjz2E8zLDlmt4FRwjPk4LnmA8nAs2OUnUhhzo
KA0J3dpLQ2aTLdWRONhZUBLRNiH0qaO9t1IUpyq1Ls+K9pSVTzeyVB1+0pb5S0mqQCSbf70ILMDU
OzRoLNaeCflitBAkZz8QRLe0aaMraFWW2uPjp9BgeCZjaxB1Qg3BkzhXPl5UpBjY8PmI+T0WTHFO
LLZzIo0ObBL/WDLtqLQ1EtkHi/ccYHW+K7HBMZMl5RK/PojEAtlwCfApw3DACw89qefsCuETGc3l
B+meyGw4aF5YIolzC2vgSNh9GE+hBSCWkOMaJ2YsPBgsSIfjc9m6t1iDb0dIgskwJEBPVuaQ/wdA
g+is/9aTypLKD4A2SdN3dOK/mCfUQ7kcBhN0KXRdHXkJCfCqgwjEoiAlMADpYa06b2hKW+aA9O+S
O479VranF8F6NT5P+L5L0e8gvhykH2Ov3xqZQXZJmdg1MkLOsggaGXs6mRgr1eLN106XLh0L5APJ
OKIrIaBrZ0HfLNTRKa72W/M00BZuzysn5g88zorq7+gruT+MXg/8kEYUIAdEgGIyL9uEyv8GDK2f
ujlAPniTBXw2DlEUAyYhboSINQ49VSLpp3WMaiUEKdHhwBfilMGI5P404KqmdUGex9wRbxhd16e8
OSuLrQ8opWKwjUwN6C82gsASYzfZ3Dz7kR/p1GVyUE8ROWll4oRPP+bQRm0mvewNIO6GmXl7hYOl
i1wmTIRMdqEWC2uGcvek5Z+8ICaeXO2KplWct7vx9BhPhNAUA1qwMLuFP76rd9HLuo1ebrmcFOCP
cFKghvgv/ghbPZJL1SsBQ9FSiPcPXcc/8qfLIIyoJjKB6Xl4WMO/7PwUdNImAgJYMiQJT26Ph3US
s+qJVoZoVgDJeyOszEWZI+PUCGn7qUYojw7vzvmandtM0NoQjRxOdzGoO8lWVN6iFaCRGuRNgAeV
HY2+QGWbLSN7PFoByJSuAUARfvatY2pez9Hn+Z52kH74r0fqR0RA47YzGSkeT8f5dKhPjWTvjoXI
Bl+G61+62LvVX5NiohgjG4scxZv4NaJe3zngEWPhZggMRlIdOP1+AwgwqQS6iwjG9Yytg9mGJPnf
Xtfz4Sut/c56NvBxImDqkqsR3ez8/gkjEP3F4zZahxun9Ux4/ZKHM7JALQ9eWXsavn04EpA1sYI/
XOqWmSEz5hUMXJttZWmEmlMO9zrszqtITXb1ELnsSfIoVDTWo02k8rdChdOqCZ44ZAQjo+ySfGOa
gpL9qRMlZ9WR8PcnhcgD3DrGpzuZu2A1iSQMVDlIgD8TecbWHd+vCYY4NaE7zcSYwR+9aZOcLhkS
WERmjThLwDqYRhvx50GcHF8BnFHzSL0IDLP5EsrBt+3rZOtXuwD4t0TyS2kGiX03A/vIAgwmMBdB
2j1bBn7BYPw+zkI4YwJsgs9O4sc6ipzO65yS0Fl64/QRpT2alCoeqSiQk5lc3L8wu8gMD/Tl0fiY
XVjbVOfVRgI0Hn5ViFaYajDm3pAOjHzQufJB5zolo/FuzwpuBdgR3nAkSEFIO6jWpp+rblOv6XSv
MS99VGwMeFY0UdcQ1ycOjgtl9fJtz0sgZJIJJPGSe7AkSdjIYstgwkpyQ0XLJh2SqjWSfZTTh6kl
X8LSAZ8VOtwa4M64Uc0LPnv7OF+3BIWr/pTLV8L4Tm1zujanXIt20hM0A4R7JeFg128IoOkb7qYG
aTxgrbGRNmwF4Je5PKkt5w9HstuDIN1R/M0TM3AvK/3Z9EKMi0AgqOUxICt+xTEHMPzDV6kVLo5i
+pi396BqmJMchA0OtSKuS41UPER0bQW2W+7IG/qKUCbNelsuA138vK/CaQhahb8AIbd7UAk5ENG5
2t3OSBUjXXYImDuTXmEcJF+M9PH90IMyIRvA/2ecJgfUZf+PsTNrktNKu/UvyohkhltmyMwqlSRL
Zd0QtgamZJ4Sfv15Nkhqtz6H+kQTbrutlqoqYbP3etd61ubMUpCwT6YRSPOi93OP7hloWtCtQfop
s3yYqOUlLS+GHvPSzdrYoiuK3UkdwVac/KhDU9rHW9wn6X6XMN4ixDReTpRtXN4G40cMv6Ed1ZsL
SkTfJ1TIPoh8XLylIdtAEGAzybPPgY5b/ucU8Fo5Uf4H9BGFOIutACqhcRomp0/crFhE1gyyQbsb
sQV3GaPByU7YC8lCaxIHqNwvcl9GioY1gkfzuuaX6RS1criS71tBDMbDclFt+kw6g6QyBJN2Z/nx
L3iIkYoAmewNIMxo2bL/hPqaisNwiQlQK92YAOXqVdq1EUuJ1zFSMEe4yH6ogD0jAbgyd4/sbGaR
kH1Bg6sWn4YAEKXD3o+HgE5DwJr7BMeZihMcL5uQ4A2f5Ph1zsLcheTajResxwvBqEvtvNRO+G1b
wnkRre4M03PAItfqdHH/0nTWbSHaihqNwp8VjvBkpoLwiTaRRxX2MVKu9ohk+/GIilwU3+jjhds0
x61rvwNawo0LtIT7tVXt8S0O8ZIa05ZjpjPJ36lpKoY2UtPfp/ur5dNP/J1ZXezMatDEysITFHIY
0AL2VitVwRqOGtpMgjNMdVKs7R8b8q/pk15FahTkE9ziWJdEIfzv0wL/xipDQ9Ek86zKpqJb1i/4
p24okuY8IVj/360Wr1ckIhwIO91H2uk+/7VVar6StahcVfOxdMEobTlhI4MM4l2ThicZWqM7owCB
hmHsjOHy7IA5hVGPrZI2m3x2W0JjGt4yD0C9P4D7vKrmtaPrjyqtWzLf5PmmGld4YQYJg0ITRMB7
cjnVsc2ayz2coXtcIAduYFMRm/dL80/rzie8R/XEZxEVPba2i0LjclBBY7o/ZfNTx7ixeB4LKFxP
p/GJgguO5dOtTS5Lftk2NLdWgM0Yvucwj/ZSJqqamj76mE8OTwapck5vOAhEHJ8RE4aVKRhhNeyD
VQXHIj1+TPqwbtpPmAUvo85SIRqZlszVDJeh+MDPZ78AXSNd57t0fdSpryClVOxR30HXLOWU7PJc
7iGYarqc2mtmXUm94FdYvKOCiaFprdr1HwZvImRkaFGUiqWtYF2Ps1BWDXcjXgTctnHrDi5GXHfX
3lHwjPaBtgbSikt/731hZCWGz0RlfoZkCNYxMMn3GriC4mridEd8bibDxClqod1KIIAnwiUDfeZw
/1LJsyZxvmMy+fub9t86OrhpdQQ/mPqiquOX9IJRVmdDrtCKuGmn9r/OB8dNC1AwuZ3B6VlC4oMy
g8Qn4z5KnugQT3feb7uHqY+YMPZ9YwqYowxhRa2uXUfwHEVrT1KJuSfdYxm+wVq4Bwf4u7WngGZl
pBTPFcK4u+AmJYHmNXvZGMAqDaFpN/XBrDpMfahJGIlRurT2u6lPfPUQz+Ksi99z97PBkEIUP+zV
KH6DLDJlrNZcKH4s2Dqk+tw/G95qCFdEOQt39Vg3Ifh1vHxbIwiYp054+XDFsGzbFIq1qi8Bf6Uj
kE425pq96BQjEtPf7aS9UZ71z8mORTV75omaazzUeBoZdEGR/UF8ItKVZF4CZlXsMmiwJgqaT96E
MMZQBwapzdl5kMXFO/8dGyLhGzsO1iBgALXvUxft4Zx0Rz05W+meW3dthe03gUWxMSZjVzCbnsy3
mfsv76w1nsvLMApU92ZesUfRSPTPPqJ0RwkMoQjYANADK/79lMye5Dgl//6+g8/yL+dSCHqqCtRR
tXRDpGr+cS7N2vG0ahapGQ7oj4cYGKvngL6dHmJqbEoCYflz3JDCMPIs+5ZhvdNZ6X4MRkf17SU7
kUjzEwzA+yk/wWL9aexDog1zT6d9JBELXnAhySKDQnaGCqKRvxKgQ4vGnemyPUrdkQp4th6AUdkT
8WGKKKvmiKpKAd00ppdcFcd5shxJ50uE1kdwIf5rTkMyKzpnPc6/vQBgY6LFoUAWjCkAdzyGVpzz
t5TsxONS7G0Drj/snJdxoM02+qTeY+sV+yxNe53JJJ1Jv3tm3keqL3e58w0VVUC46NFRs9fs9bC0
TmAqPa0T/JRN5gTiiTg872c2yDkjTgSqYCP0u9/3KN0MtLjpIcFiFtJg3AsWLCy1Gulr56Ad4y8b
tAcuM3iRyJ53813b2/abw3O2khrpXM9kL8+bjLMitGnSTNJuMns+MRVZL6f0kspRguUlizh1wSdq
I5IWzZ60oC5hainmuaZengKcRXGP5FM4f3w7J5iIxAHosB2xdeMMhLmo7kDgF4LbRuYeX7f9Nhsu
62IjDFrEcwjF41JrLe2FGRxfeDm9fB27AIoysUOkZ0ZujSBGcWEHh/V2LivbIjWElRuxnkP7hzfa
2TuD4hhcWfmP8/Ia1DAjQWdQGU3/Mf1yPoUZwPjoFEdeTDwMqvqeEIf7JpUCFItDKwMJQaLoSe9v
g8po+JKp8YnJEae+jhkWJMwSz4sF99vvFmFueMDMQkpFPcMWSwBVbF7q0gBscbMMijvIBDhLbnvH
KSV9gxczut9jfHsAOG38nmeyoahzNyu7adOVXGoVd3OML6qcxJ/ZuGykCAdAoFVKgZ+tzqK1jHAA
tgpWCZXoHadTwHH7NiyDqND4ZAMcgvqzv4YsHS2shdyfcj+kYnDezxttCcO2ZU9G5Q28o9xfy/dW
GndqZM0Rjg5a7usTYb7wxFNjfT1N4cbrNkNc3elDv19EpJ3++ks+U6K87KyTvTMsQni/LCLy3Mjl
nXN1KxCLhxeH5J1+/2aymBBqQgPfQnqitB4uDoJiZPJs3+MTdZAQAMro4UJGG7Fr4YkXCY7Iv8n3
OCFI55dShJKR0f+2Kxk5MLzRV2mnduCikXA+Bq6w0Ex8YotoLM29A11k7eiizurtiLv8TIeDEs4K
3rkGQCVNuAyZSTbwriF3jlRDDAEv+WGuZGOEuVLT5VsB22YT41OliDg+ATzA5lRzZvLVFCqRULOp
fHqyQRqQld4DHNZ0TbeLVsXmGBl5aIEC9UzOG220alHBYzheymf2Jpss8Ho5rtG4WGPrEec0edzn
sJ5v0zzYyeRjkT14gBwSF1w1/x/bZUkT2+H/8+GZsmLQ2mKp1q8VHZ0mW2yZqdHDYMOqfgQUF9ww
Il4HuuUEYL3+eghpBO/yXUdjVGitYlRoAtcQhNSHLAip2eAS/qKagZ5SLkFIVUVP6TY7DRx1dmCp
Q2HpDhkxyPTcRdujygx4uY3VjXPeu9TO7ZXhyklMzGh3IpPExIwLZHvmpvjTFMLioU6d7COx1cf3
LhfMJbTJNQaVr5gQXRtekFt/JCG5UyZxFhyUSQ6bTC0ESLJMrusQY4/G6HeWKXEaRlIrDALimRLd
nsVPjH8PED4bBWK1GEB+xmqZDzH+JebNUPlId6N4kTFT9h7DlsbLDAXq7Dawpk8uVlq+7iWas7jN
YrWN1zY20rhBghBqPgGgfFfzhz1WOxZC0K/b2ob9+OIewDdob3Xjy5mfwZPED434iONGl5/ZpNb1
/xhDS/q/oH4k+UyFj3WmltD6FfesLElemUrDwPIl7+2STCnPcbI5R88tmjWCdW49yTBQIxot2uUC
37nobmMi7G0pKcmX7XFhv2DBIG/I912kicKhGEHy2a/3QbJJdq12fR9pEjJZhqeXbm0xakSy0xch
2QGbQbLz3/NgZ1rUZdCP4o3dfxqrqWhnqQLMskMavsWx912d1DgZXHAPDfvtgHsosoFrwSOEjXJH
hZQ/B4BSQKRUp0ChUugwc9tBeyam4zyY4B7Fp8RHDe5VgR18OBIrwRYdTHJ1jCGU49DZ7jF27PSC
wwG3OPO7v/i7ooqPSR5t3lLEGVxSgqoLTe7ysGsjerrvW1wCaA446SeNsMhzpIciVyyhroB3uP0c
LuGRD1/08SmnCO5xNegIkfweW2jivFyUNw/6ngw/kwQ7f+mdIf79im7uiORfFwVZUSwgyhZIP0sw
//6xLTwlQ50X8wODzo9xhWr817hCxaolYN4o0RjTNIG9EElS7Ke3mwEOkzcNi3b0GCIFzDD0pp1h
Ab0CU34mCp10WN4QyUy7+LwoInb/0IOBnjdPYqgqi07AM+890zvUSYSp9krgryeT2VwNjmVpbOsN
HpELC4bB3MI9T89+aot7BA4ZLPHVWdHQGRX61JoY/CN6P4vDREGc0+itUytOSJsvghzzKsIFuiVI
xdoXNpwqyFo47EyhJsYf4Qd+6gRrcZpizcEUeLryZsU0ZU3RC6OPL0frVg+Q60/wKKYDASwj30Bx
HBBJ+/AtMs4Dml3iY6F/co+T65ptPIfVPk1EymOa54ajdAFKxdwkA7+LZm+QRIJV7bE5Z8NL0Lv+
rHd+/s3oPTc/U/55KdkrwwJiRsLWhn3SJ7WIK+ZZxRWnCMGHbBMnxg7SBUb3DwOtvFYEQOuuOrxd
5TIyzBAvQ5/wuQAhBQz1YFp2p++XbkVcaVGSxczeqU86u9YGsdf1329MDdz5lYz5Qblq73hvRsk+
ChvoB7MZVmIRJqhNXp4f/qN3WeiQeyAmkagXP2ai7wKwhSbIMICqHdXH0LIgawuHpgeDuW3fP3pR
TlOdbwXn2pijK/MFId80uO8h7Y8xcWmluOKzxWR7a+GE4ocuRBclOLz665TeEpLX12K22fSr+oWK
MeNxMZtLQVoL93oVE0O1AFWLCYnZBOwryFkN96CB9gIIKsDIxXhEToEsCUvIskSIOIX7YIuBNjdH
p7c0kE+ncOF0UoebGnBwOAsffrU4CuhufPgGiC+HpeVehLDkO+kDejjEUzqxlyFGnWVDe2JkQUyE
gfdMsREqZHKrpqAj2kSccPUJctIX0jV/Hv6tasZUJZBH+iuDFtNlX86rDpoKNjpqqI6ACo6JU/kt
wwjNQID54iVVP6sUYG5RdwJQ/ipJccnrigMEKZU7UTQ45zn73vQ2JLd1eG2SW0IUpC4+dgR++DUc
MjITXcLuM5obCPw6dh++5QsAaaW9TZnXYuBgzIOHA0cHFCrg1GK7dXIw9fDjgU1dwcdLLkC7+DW7
cYc/1Z4hGjtwYef+u/XveDurNnzG2R5hbwGQUMRW7SjGMM9+AfrQ2Sr7/GZbxW/EsYMs9sNwMIyA
QiSJDelf+FBbaAGZw4R3eL2qClEwJ0Gr5Y/Ur4Cl196zg3MED3KPhvy0D+HXTLBsAmL7PE2O19Lt
bh8eUSI1Eq4yxJIfkRrCMcTS8L2G1kqNRTyKuFf+B68kTQ0GKhkwvcJsRh5vYnOKNpTohf8HPbcl
xR2qR8AL7wQzkVPryDxihTg7GrmP548wOrO3RrWjZo3LNa7buODV98bkKeJASYel5cISO2vOG85X
deIEx481QrSLAvnPkpIvXnwzJ9NYegutbIrmys5q5q60K2I+CJkbHJaaw2+BDmhgRI16mPF7cE2K
6zro0uD6WJ+3jBLrc6C9MElgQywmCUVEYav1BD+HKCSvRE2OqylWOEXfY3OIElZ8KUSFRG9hHTTd
RRGER/XkPihQcDDSDO8oPZz0gNJDa/kuIENXBEDy7ZvIjX0vPYRDcjRcgsfChoFq54YgGF4es2gW
OFZuCPIST5nm89wwvLcpQjmGYFlH1tieXgOo4AQ8Fjaczpo0RGK+f2ILbgCSa9f2fLt3DuZccov5
6YZbupdu8ulG2HXv6yOdiIzZwASHBQ65EzETpg+vCFwWcPOJIGAUYqSPZ5zUr3sUwp9/lCBtJsXt
MKCEDoTyn8rgxvzMFB0JzG2hvguiN4aOu4NCjimE/kZIW0iNJ44yxofkr1MSWTqqORN2LLq0hDEn
Km1hbeflYv4BlSoV7xaBvCWIYAArAyeJ3cnBqw9hGHEefKom5Ph1l+OH/Y+BzJKe7cP2C9CLlxVZ
uoZ4TFSzNi2fkFTuA9xKMnXgL1JG+annwtnhNMe6vBTiNEenZKxlNoIM7BHgGhOjqNVRX0BeeR+M
nGXMl74MMhVjwZBTBBrX6ucKOhZukSTWng/shZp8ZBuxGRzxYFJj8DkJwYY8xqY4HCvOYsKx9MKW
jsp7x5b+QpMLA4THjS4kjCxz629EiFBbEFoYEMl+Ah8ZO/MAY5UCj/AFzL3tvLx8C8GYLzoWesEe
03EnQ0J6qxv2+UdPBVwkfXVDaEe8p+bRXVnf3vC38NVK6PiSfzI+gFWGbk5BHC+u3++7FFWclH/d
d6mSpdJbYdLUvNtI/rHvytVyrrIzdzkhBsqV7hagFtF5NPPJSqLzSANNsSMl9UCtPIN0CeYothS4
1jbeRSIKnhOpOteDPRJwwxuSePNn8uWGzVuVnUcLNxirJw8LbfZpgIGqvN5u2CKQ6oiI3M2IZ5J+
4100QyZ+vfF7Y4zg96ZLqddEdTvtvdPm3ZTM7TZvwSJLYfgXTXmSCtz3Yf0ItJwpuLhRD3vG1oUQ
dZQHM/z/ZOx/fid8H7dpxQQSLc5d9YbeLyAXqH5SCeI6nNAzwX103QBeNOjL0RLQy4bCikZk62VH
rgG9e8xmsDQ+fzr+toE9j2XDgl1jQCT0xXYToLri4tIcR4eyBfXhvJ/YU+EcAavehic1NECpq+H7
JYvpfm/jqrwUhlh8fx4vFt75DitvB79vFCFHht74GI53mCAzBsGjiugNJbA75gJ5MNBvSSWQKhqm
S9w4vX9week22sewTx91kPVUhfEKptBgkD8cWd3tfDu9kE7NprdwzI9oLvhyE0QPmewkoP+IdM8b
KFPsOVbx1Rxg9tJpvuIqzRhP+anptTkDZwEnZlgPYhIdD4F2ZyKje8BEVhR8Hv8prkyXy73ybMLh
ok2ERZPdg8ELa4dlAGF0KhW7BCuNf1J9JLiFrs71uz3P9tL3YCCNSiTFzYHsIK9KjFRHphKVjEwl
aW8O0kdO/PEQaW/4VKynJClolFP2zpo5YKqJnUuOtop8XcTQfesoPUP0xNaHO9PkZmugoLjTl2wV
Dj/CF2AaM5scC+8aA4YnZ3+UU8iVJzfDxo01w5FKt3k31TZgjhxAjCZSLHri/sRytD9waofpb6Fc
NWJV5rNWwn4WbJ9jP86Y/jGFrL+/f/I19d+O3P988n9xfk+PvFe0hFgnLa6ouuTNkWi/sQC0r0ft
GasAfAqj+89aQMB5qTyeI7LN+JlYFzjigJdlW7kzZqlC42KB4NJXAXbgUT6eZhaL+16OxjNd5k7y
CYshyjmYINYHuRf6uVgiNP+ekl9hZxjQHNr3ESuEunFuiAHWckTIbZYKnd4lGMZCZzdYOFa2XZ7M
hnFfNlTDpfsVieIIFKIXsBKcWydHHvyEX4TucL6rI9jG8sa3tNLnGPNNQc7ltPWZX7tgR6SLi52x
WBymfX2gaI4lwmSJQOknt4oSz3oGCB106BS0ss18guSKFTAOA/JuSmjUAvMOJZ0LOAcXrHTgVlxZ
JlaSfLNxtOJpr70TUyMcMqZ7THwR+5zjH1JaolhaZF2sLmCNODlANrIAjI6+lAv3kaR7DwXPp624
j3clydJRLDjiovbdHzit9ti+7gEQJBaeEY3ohdXn0VLGgngp1qBkiWot0peIhUjDWobASMdo3Bvx
tMZ3I2ZRyozY0mM4jPiyzF38wKsxpLGlRODnJIpLneQLDzwiPGsVFzr8IcXXqPG8ywqqDoWh91i6
pCcCNaMcGjseAncR5qtJJ7PrsITB/dZwyg9eXVHvJ9YyemRYzkAdXVnSqrugjUPYOEiwMMfPrzAW
PgCLhQZ13y737LLN4FhwkTj8iJIPA0037Jv54JnmIrDgTp9J1rumxv9Cz6aX7jMVZR+rdKUNgGSA
tnGRy4syXsD/yMDETnRpXKv2mjPKaK9vqXxGGmhPFwSBgr+RHGbSeG7mCEMJJBsafCm1QfU9enw5
TaD9GobP7IKSCqaNRebTSpE7BR8cm4wfCyDk4KrHRI05CZYCSX2hc+b2QXoCwEC0CLMVSyE/gG6/
LO7Qu3/mR4Lr4hsHOHi1Bjg2VSUZg0vcSzEp85ImTjWKcSSBcyaS5Ey4aKI5SjdRHAmcmD9Ex0N3
ZMU8OjjJn7BuwgdCg+SvOogg0mizY3yovfP7kRkLXTX7BXCStMtxGaXLpbeipZP9E7YOSRPTiE0T
GqUGmehEnMpdOlKEjDuoE/faRQzjxTweawNoeK+SSbDZa7iONu5zrpQhxr7XIsN9kvxw/IusDBdr
/HHNDxGbY+dMbuYIzzW5WPKJ0LGLZuG/o7XQJnp9og2JGw2MjA1YE5KKHKmczKdw6EJdE43YNO/I
pv2HSRuZ6Q5fJv4z7LNaZXffLM/ZhX/BdUxw+V87nNQs9pipkZP51s7MdDl6zNxTXv+Jt4L4IZSC
18TFm4FLm8RshotXxPGWgOD0KDkYiHcFVRBQnPhBAHLijcF14Jx+Yjh5exwOg+LrPcgaR7xFaOuj
pom7r8a2EHKd4cexR3gEWBdmDH25EHqwSaP1PFqb10tb2Lxhkq+/f8dY0r9J/f9R9bRfTQbp3Sp0
XVtUWpjR9bg6Uq+rMBtwsTfjOrh0oOkQeVmMAdShuHTfwO9pNopfXuLKBBwndD+oeUh/VPmh/ukU
nMLSKARKjmu92zWRSRwEztQ51k4sQ3hSz0IQhFuGJgjdFlnwoNu2uzhoyoJua8k2k5jZlmEOMps5
M2cRiFsonbLlVeGdKoKHTZbbJgNugvWbxMGlwn+Y2rjiPnEgmn/459n9lpU3fnYpuanFT/3YnJo0
mzGQCYR8yvGkxsLJO93jYnydJnC6fP1W2rCGnS/Iawr07UrgCEhTnBFN8OcpwrpLBk39xNuJQw1l
1mhurRmYoudQHYR5u2/s9EnoVD3HdfxYQoZrtme8G5QEoZDyYryzAXWQ5Ca05HvMJOxuRSYzrwGj
ukD/WiRFxpDUGwpdmwSIdCfxw5ESwbOv9jaUIkfQticbhRIcihDTdj3NYpejCkY9qppl0DUckpVO
t3DKkDBxGYmzQPdNld7Lmk00fNuVNnwkfcJO3OZl6m6fyZijtB1i2/QNuc0ka1eie9qIbobdfMhP
4vxh2K/KZ6iFakZRYCTy1LLdmEgCwrEMuaqpiFjaJQQeHEOPC+llgouM/jmdaA8hyFWG0ORo9s4g
U6WXQYmZFQhxrnLINLEQwC24w/UK00rwpk5zkDRBf4YNKKhTgoy0N++t1DOCOVZt3pgS35TQk8l0
wQnLd+6xoob0JKHkPegiXqJx1/MUNeIqSt4W/AVhb961vXSX98w5goS2MB0Ps9k/0mn0myH1EU5F
7fuK+MUE6CNpVjQ/zI0aKtau/ME6GWjq5MBe4HPiTmW1/C4Ebi9qF57xz3ch6tRZumbfBMyYRsLJ
HkYOImSPAKUxN2MoZLPZLtCy1crFIhBj7uWY8EDGZt9did03ciEKFYrhY7URP3AeP+is4gNIMTzZ
x8uHVw4KG9t8NDKS2WiDzWuavu01YR1FI0xIURODy8WEvTH+GCy73KuV857HmBBJ6cJmfrWrMXOn
z0iGHFiwHaAacWyBcMOppf2mzxzHQOV1twpcBmJK5TKbv8N04E0pWR/ziDrMoP5bKIXgvOQ3M8dR
9tZYqU52hNego8x0x57wo+WiyA6SVpFc9C/8skNYJOaL3Ie8SERs+hPc3kdhKODtgY3VebwlgmXw
Dp9Domaw+S0iA/i18wAq3QNb+BucpwiG/CbEnfhNjsQwyqGKwSclTy4CZ8ShkBD5XFCLEGoRBVHp
KADtM4dr+oy0BMXDhsWPjLhICGDOaHM+YlALAc+Te0/BiLmHEe/sbznvqiKSeMTATWTF3YiLuGho
YJjS9yiMXW6XDJaLv0QyfM+iV5ThfLU8sDot/cF79QGG6ukUIB6ev0DnIGTkj8wO94PpORXCYNo4
5hsrhUmMS0y0WHNNYHiQY0lMwFxEydibazgoUuKFMx/J8PyGxJr7lY0gP6DRflM5Le1ffkGrlETv
qIN0yI/PecPXMtFg7SAg4ttfTujiAql4omj9DutUiInjfjN1ryiKGXIycxcxThA5Lm7Y9lu/2jAt
oraMkyGWaRkGwFfTa3ih7hQperaLvxyaCbQXfuFkYpAlNRZCqYFQZfKqMULcXbVdUZHytDaC2W0w
fqycnn53mTS2n76RT3HJhHH63m/TWdHRLkC1gEHHJYMpKZzgZCY2muTdLhkHAiOZBPQfcfJIit1X
IVFWnRsT3mPHgFOE0+OxX3j88XjYCJbzrecrHljZOKA3T8iF4HHgw4zt06N92lqhG67ohhJkCVf2
8y/YIMEIcSEhEuWHccZ2CC2Rs2/Flip3j+1Qxn1MQBW81J7eQlrsexHgQl3M7xx/9h5j1gaURu7X
XWkkz5V8RK3+mxgzgiMXjnSr9IzSQ3lkP4dVZGuc/jYuEOM8RMhBFjokfrRxv3o6C00PQTKXhcHk
zqwtJ3DvoUx2OWAooU/K/GNnMxI5w+MTTt6+4PMW3YMMvZAqe8n/gIkdaD/mSERLYxLQfiyS25e1
+bgGyV+4myVeUCtv6MzvdvVS5ZTO6Qp6BSXvbAU5q7+af6Tf0DEB7rrZV/6osQgoOeOPIl03S8I3
zIUapyj4WIVoadUCCcOc7US0F3wFbsEUbzco5N5nTEfaKzOi5Mys3UHL5ADJ+I003fw5/cCBE0ET
SQ22MJom0SneiAibm0W1RThtIZDcDwo5T5UwWXW5n8SeTFWC/BwAJEPHBIvDW1/m86i/DJkDYmW1
M/C+wvWPAMnFvvjYGheIMTKhERsx0iBfOCMshBLNwBo1WEKLnPSYNgTzbeJZ7BM9LsRIrkPgRuNm
cIYqyeTMtNz5RATDsb6wijLzYNlsXKjsMoBEio7Pdiv5tSRUSlIMCJXlR6RKYlLsDNDhVry3gvLi
LC+/31dK1r+F22SK4XTZkBTr/KuFJOmzam7OfIn16/kT2UVVpyfDTT+wKbqhoaESU9UAnQ0tk/P+
7SLRhERyZi9ZfHX5b/oWKVuEgEzH2e7co2QRX7bLhmnanh+JKFPEy4rVGNZiK9oTLcaY94hNUL0Q
beLEPWAoo4yIGhOIJeDb91rE9+8FhprPpWdWLXoQsz6wugBULBksLNgP0Xh46i/aE6djjsaHjsbp
GD+ezT+zSto2IzZIFceI7U3UZj4KASZUL0CrtkeAESLJQKshJiJjd7UtY+AJ5ghwEnBSDM6wEYyE
ueBsc+ch48quzTSPrsIjHwt8bgQ+d2aZC72m8gcUK4HfFGRXegiJIdNAKNtlHji0igS0Dg4EgzVC
FjE95lUqOgbbALvYOyhb1NJljFT+kWPlabqEOEs3/luiQZARAKWmko/7nww2nqLVxUDNrcJ9QsCQ
O+T394cq/ZvJVDY1VTtrZ1XHUPLfboJNN/EdpUxwaIzKqV0uQrBGhEbNIk6ga5LKnBw1sEhDtrcB
tGLzdFrFljnfnqnWxDA6ytASQXPvmAIijc0grgNWYN0Fr+BglBYVwiVyH29Pz2jsMVLvPDAgvmFT
G/b2KpWDw9SsjHGkUskXU/pMNQfA2EmOF8LhsqjmUBk281qR45WjC7UCk9NH7MDO0k3ZewTk6apO
NFVdjPWSKMSI4jqJFDBgVlgAyoCOjunLJMOify131siGDElhwSIuixM02X0CF4VPVWG9+Los4i2q
7GvUJzkt29B9g9r/2KCCIQAX98veFG4ce1PrLSEtzYAUcCZUY1ylHZk6JhdjL58LaoXTJ1mLzQfO
ovK1sYNYgt7wBQ55dt/gbHck+/xV1URm4YgtgOLS4RN0Ir+Ag5tr2K9exq0Llrui3gUDwJ4cmtYA
ujvhIXAGhZ/RuIRUwG01exZWecnTZ09lBPnjkigBwMoPx5FTcsIowzYkKnuojTJZ1dWAq+jElZl+
Ntr216MGicxoyUndBi0MO+R0ZjvCh+u1+Hl4e/+1abUtfRpYrjmx6uhv4mJHi5KdrV6zK9bso9M7
PgS/QZcBekfJljN+S1j+ccPvhFOZE+6AB13gOqEzZhzJTGH0rHev59gB99wc0hAM3wlEZG8fFdkD
8HZ2E52QjMAqYTfeoKCDmhCZdJAC+AJJuYNZmrgrIS2n/qFeJ7l9196fE7tQAq9WglYJwJDCGTBG
v4RhQYDtHkgbSfxQb8PxEZZtlGMepP0q0P9GrkHARqtBo0CukfisSmKuLnJNhz209JpOkKaLRVwl
vjnccyJEke4txNbMyVdcpClodlDp42ImAH4Lhy+fC+VTKZ2iDZ/I5BNRa4mYZcKDyDu+AOeIRR8S
p2xvna8pvvKwRxw7oIeivI+Tjzj8WgcgKLumHAl0x4KiQb7rg+0rTji0por57y43KSWwNoBvHl9/
z/21a018/WhNzEmzkr0WPr0BYHlcGjEOSYBjQxvruvBJildpn18H9t6SzwVSlEsp7G9fvrso03hM
4zaNZcIK5NBpfiqc7iPfUCexy/aa/64xYW+yrO60X8xUaaT/XxUmtFD8y2DvH0ug/Eu+YyjURstl
lsAHBB6dAapg86OWbzdWuxo8PPvaRXZY4VjeDmvlzyVtY+IWsYxRMi6hGebep0+4qzCuI6Y8zPAT
U0pgZyL5jRfGQDt8zUyh0bO6daxi+6LGitZOMR40SVShwIGWqSKe40SKlor2wZAhPurYvkqZi1if
WJzui+C2bDYL0rqIgzJ84gNbydGYc/HJm4xrUn+HwYtlhtJNTgZ64qtGIOW43UBdxMCUDULN01w6
PKU8oh3zanZitLeU35/JBxV/WRXh4cHAAy/v1FMrCiyvHUQxAf78M9W9NMPeIV0EtCAhx6d+uSNP
Nnpnd6IgyBPC6ZLNYlYD/9cdUaXhPcCtLGLlamWqAI7AI6UUrFksWECy9nXqWKRYnmocaPz5RAjl
5+kR4IFhKRongrfUIuePmMU580u2uWw4FZTT2hb9bj++I9aan98RA4LU05jIDNBBPQhHMFfEetJi
jyCyG3qEq5Z9LWEZIS0M8XsTSwfrBosGKwbLxUZ3+xuWiqwK0yW4G2J1WIbARNV4hKwIbGr2lYBl
gDUAkZIH6NAmM140jLb3J53HXKa5le4ljoVBshtJeQDKPXq6sC1fRQjPIqxl3hneh+ccBS9eLXyU
PXGcKxtIxt2VYZOJVJPbYsFfQVLYhWxUbCRsXLKI1ztXrlfiWhJ2yMrisPUdZ8JSUcF45ycQhw5j
OQ5WeS8s+IRWMcSfxGrGaoDs3HDKy2y+jfviKRrT/zY+wWHc3dHikcctp0m+dLK7v3mYXxzWg4rT
L84YhSxv2DeCiAFVmLVKPNS8IWrxOP9+P0PXzL88zIpKvpDGGc2ypF9CM0M+rnrRYWOrPzOok2e3
kNw29SywYbxPyJqsnML8x+eG4yyQCYryVl9fHfpNwB9CDswsWx3+ur8ejeWYrrlI08D7gA3YcBxh
2IKDgrcXEzxMfWR5iYoTKoLn/gRSEEGxbZ6BJci8lXCs2cfcjYlbspPbGe0BhucqN6/R7ekDroBm
v5jcc0nMZugSQnow3coUlm0uUl9cBA7JfuHdprujJ3yIDycHeepMlnP/U+Ze5pQUqlIIPX5c0FdC
8xHSJfxooyGP1y2u7hdc3Y0ijN061dcnJ/doJv9az0/F/DRpTw3x1ptWPHfT86N4foDG//sE5oAA
tU1J5Kfma6fakMzp+YU3zKWn4pL36w7pXAswfYMfnoEFEq4oAnhIxSCQSLis+iZmzzMWjqhcdc5L
vCDeTvCJRdR36KKtiJloZTVOwkspXysZJ+ctlaFiI1gQMgMbSM6sFYooFPipR/aIZqRtjHOmgDbz
DGcQvcHnQyBxPJojZvDEe1xYJWOnAURwNARxoVtEuiG6yE9FxAQ/yx24P0Qkje1ZP8X5m+L8bCRP
J6ANp6c8fUIaUJwpsfFNFbtSMSSBPgfmTE8Eh2+Al76R+hrE1M5P+Mrge97Z0NsVhcX2PQ+LPGwf
OC9CgyBEE+lN1GjRlsW5FqUA63ZY48wMcY15qZ7cdQBiHd/X+Hin4kQnD/9IRSS+T8XDxKyiAq17
CsnG8+7XosWwTYdhBYfLCe5DLY7yjzcVIzaE+eZ/ziqkfw2m4Y8xdfKQlimbv7ww01Ezmu7EM4YT
5sz8cX+w8LHwQB0RL954xHgLNujobCe2KrZr6VflzBQwysh2J5/6VDxYHEZ5qnikeJg6xO+7f7uk
6Y005b15HulmEYNxjC54XI4nhoelHWFCeTwjPCDHozHtbTbVHofkWcDLhVuWHXUu7n5u/daMuem5
43OIPOI+n477++/DiBGh7YtCvYHI9x8NM6adpc1dzf0s86IpgreRlogbmbcMlaeAE+q4raI7i7ER
ccOmxZV8Y7I+yTBhxgDoAzdqv3G7Ruc+mszoPDncmn+e+PFgLx58+e47tteZVAmH3KQs3jlDfJbw
/a6E9z6fYdk/cx9yE/bd0+py72n3kE2pngXcb6uC7VjcZpUrU3f1CBM47o+o3O8o2J/jGsM/2W8h
7h+yK4kSzbO4ZxbBfSlUNwu4T9T9/vgfK7Asuob/j09KUSTLUAxLM3c3xT98UqgQ90LVUDaPYQ+f
MSuvSb/IIMXwXaGnpB17hFuduS6mhn43PWFXSDQ71U1bTW838Z5L3lg5fQvXGtur9USBCKg3XQwo
8AoTXegM4RWelBhwGobGRMyngOKYFdRTnzqjBS4ET+IQCE6kRvFNxKy8dRWmiq1Ly4UfkbqzDIpI
LoAOo/fjdj0vtw5PwIW9lNiS1EhyFJzL4tjEgYmNiNEQxQzlOexSYSPlCMQWxKz9Ht0hmj/qJ1vh
YAWYQ/LSry3w7PtNra9SfxlO0ZuUQBMNtIYf2ATumO8fyRd1RF6F2iySL4Pksr8P0PizD2IC8PEr
6HSwmZN0XaGIJDG3FoYfm1ChzViJIl6xRpIMh2zSQ0kqrtlQ2gYvObwkhGRwkfzI1E6jR9zvB7K0
JA+YC8Mk2ia8UsIyC9N/1YmRaYWxZ3Rw8wGZhVeADbSD7Q7jII0mfoiMFsTphV0MXslvGFUv7+I0
8WlS5A0EpKTwQSqE786WT3aP5F7XB7IWUJudUjcGWuTx5aw+hy/TepWaazvDM5AEsAuXPbGK9UGN
A6YWFswATw9TQJO61LPhz7X/+9tUUUQx4e9u018qsyc5qZul5DY12NXsk0n62kRlGwCZPRCQ5bbO
XasyjZViWD/cuyqlabx3rpt8VeTr6pBudXHkYNrjOjz1DNSYvOLnpfMivy7D1WBp2G7cxWwOuJHZ
R0Mz3Bxu53a/o3G/c7XlVTYphcb+dimNS2Ps2Zz1ux+eqdt9djZYHTYNiRAeud+ZOnLLH4WjCwUC
c7wONvf+/2PsPJfctrZu+0SoQg5/ARCBoVuSZalbf1hKRiJBgsh4+jsWILt89Kmse2qXj6PU3dxx
rTnHRFQH9BSpCyuAQC/VQPwgihaJ9SqIrpLVgKDOOPAFfmE5qFV4IWuqD50vGHsUZ29XB6sDs8Tv
fST85WRdTwYA0Qofh6XRkEnvSoDUBkfhenOHT3PRZZToaGFqYLTVZECqocaA0M0l8LYMWRysHfj4
LB+llhXkmPEVRSIEirWwQHvDDYktABQCtcQkxAJ1HLSz4VQ4xy4hKaU+H+CGTNbeZHmDqwfsNwr5
B3EfleoVgkdtcFtWeMoAmDC29YV2nWFB1cvC5qU6ip3IQdfrfzVOLDDjEzwjJDVXBxDgHvn/MmNF
ib1P9NE6KMXKn5N1IMlhwUmVnWilNedTeQX+G8/kftE2LY+TfdANdo9j4cUdt751EXrzrlqXIqsR
NB7GNXG4W5JeWhdB8QZRSdtJfqlBpEo4fGaBPqZQ4ebQSiMCuPC2Uu9EK6zrlYiUrR3Bqp3fs25v
r6xcclgY+z+HdyzfchZNxpmKBJ11H2Z4Z0QPkFLrah6Bh9tC1mdNA9fXzUQ1ZWWPUOfG9EJHg2ar
zxLP9+SE7K5gdkuED9hwpKCBIXf0iD6Xdd2uSxtTbin/0fwRtgiK5nomE509SpY6/gBWe7uEFiIx
1th8NAhug3VV01nv0N4LK4+xrX401mwAxCU/lJwV77MJ4OSZzRjJqlfE7mqpArsjG8J9lD2hwgCE
aivz/3tn0M1fHmCuZqiaqhm65/30hNCNqVNM9UyDDmTC348u7iiUif9uup8oO+P5iotc90GMq/U3
S2/9u5M261bBFpEb3+mzz9kJ0XRm+y5WGSKECcx7CDP3HIM/PbfRRPZXFingHlb4aUH+LtVAb8eq
fcAPgaQ0ydGVTelMDmOor1KzS3dAZFaNCc9hyTkFwAfJW+OZZaSOnqjYid0GLo7kCd0wXMTlR2fx
F5qX19S6Js4di4g97ok9jYkGD5o68Jut9zp9wX6RlxLicQX2taVT0JrOQpJcVLo+az7FgwSdrRVo
xe3Nd854D3fFd3rFzwbZ9IImMtI7V1Q8vaugVS3Q8EWSOpIAOrHVqEfXRQMH1kkJJiIhYGkNfb/h
89T3H4Oh2ucUR4Ch7HfxVO2bTvCgN2UPtpKjjSW1PW7/wUUs9U4jHMQNOzfUJoEAd8C+vcAl6ZeD
W8jCMykLtIMVyJHi/kRfRbWOTtz2uKXOtZW3ONoIFRjYgiLaQ80QbSbQS0AJjoTesnef8aNNJYU7
Po1ws/1tEPzLS3PlmbRCJR/Kmj0gAbiXR4oYeU0p23T5eBBeCAGub0cV0835HVW8Bz8/7gzU/TSJ
0KDvRAR3BrRIZDHlFKNBMhC391GR/+4c/OVl3vzXbLc4J/99Xbt6j3FSPBP0OvrJGLo/CMCZSIkG
1IyUG2gAwIr6yiMXuRFSo/JoaDwDUXDefFpFpGzz72W3D4BY3Fn6BqyBW32YRtCekJ/of0FuFNcX
0pOMYC6iO5rTQpBcczLVEwsj0yQ97arJ8ugeskL0nB7tKfMCg9BHn6WyrZaskwWzhTLmmC4gg2MX
hXBcCDmYyMmKTfTb3fC7uyyifJLTj1sgS8laTz/UnCwo1Jwupl9AwvRpLFlZDyQQO6ScrK/O2fMM
vrO+VtoWkV1TG7DWBi3I9MNZE+Llsq45kLrjtO+nPWna9yYusLym7jlhBWboyNAEGL6lEkiAhQFV
MrVkcJeLb15e+9Lva1r2a7j2FRojfvKP0MwgLaTaOxpXtPL9N8gh8I31rwqL8h3LkkaWRMesixMI
87Y+cU5lhoT2ESNjroJw1mr7woK6+b46Bqjie9Ds8AaMhNwilmNn4vSLLQChToTWwv+e3+l9xPo3
dgJWJhQiFicwl5YbN2RUX2nEEQfXBaFlzuMbqVkweqTzSUDb2UlZnixbVmj+RL2Ink3Hwz6wONQD
W4QB6z/DwM0CxsPNGr43OLPTgQgUZM9/n4+C9f+bAMOq5nwE/Xs9+9Wb7XxkgTMECQOYBJggCrw1
4hvRJesdyzf53gxCGVn1EPtY+JviEgc4okvWPwPFZb0qLj2i2NaNgL0A0SXbAaJLdoRtU6BJT9EL
cnD9aWj8TXNJ/asDyP0d1SWDMjhHJIJL0VzWPreAzr/rEdsGULl+3Tmsm2wenHEMTOSbjxwrOccc
2whVb9lJ8JPikmIzoX2MxZXwLJMIZlN2FXFgrgHIqMfYXpCOkTfjTv7lRY1lm/FqX0XP0kQQbIGt
sN+0VxjL8fkTgcp3MoV6f+Q+Q5c5ZDfBVDMQmILHH60HeB4R3HG0kvHRmzFWIPaXx+izxbgQw/sI
JqxlUwf8zcmqGb8qzlkOLArbMAzVWveif+019uVat16mmyFKPWR6FQ9ik+BlXLQKMlddIpZRGWCV
6lYBAKhQygi0Xa67BVlVu0PRjp8UvTy1tFaRmsCdN04nvhesLvhePOTt9W6yy1PdnrTLEYHzTU+R
NqNqRp6IpPkMAIzkBH47clXZ9SOzAi8rumUH4MP96PIqWXXKV1EoI09Gm4wtYzBpHWJ4iUx7Ry9w
ksNrIMIQEGRZHZAdX9B6rYJj1MYKgv05ItAQg6iIi0tcMBT81oLspibmyvePghjpLdMY0S16YWYv
2AJqtrggBTb548zaZMEUZLczi6sYE3JrzGzPsVrIdUw+BL9IfXlSUYrdjMuX/hxwYuGT4sSymUaE
KYlVnW4ylrL/vjqBwv/Fo8q2qb86tm7bpvdTGrzdV64yTFydDlVNy8nz57d8zksVDZz1SB41EkaS
KzxJuiuSB5pd9k63n5zSb89PUPHPgPAfp6o4DRcc0gf7ukfehfqWEN5R3jE8YppJni/ciNhHlmO5
HIWJej1l4yntaa7fkiYm8Kul2bYOEm4l5Lbzh48/ZdxikZV0LvZY4olFkeajPdBov/Mz7CMkCS35
fFKzHM9Jo8QWmHE4NchLfA3N5pJcKduALlfPdFfjSx1rWuzElN9dpJhHQgpq53CdkQAczH7faWnT
ARO9mD/IIzcbcAG8hOPDO3rjKdyDp0LfTHIagCpwPwT8rpJmegY0CudzqGALcI+3+TgQrStm3Ryx
OOElE848scBt4N1ubQjgf/steEJf2Xw/P5gp+dmeqamexrz934tCe7/cp6UF1E2mE7ecDw+UhnR3
+JLxFUHuQXFPqtMh+7D0/ssZ0uKEzVAPcMiQx4SuBwdZD077bZhnwpBSVvDN0L/njGR70wz5dS0E
j12gPXOntnwC3oFGSTz2BY7UR/hSpX10veCOVOUTjGW2CpRA21aBaJatYt0tAF3Yt6ez93Q9PzGr
IO8yq2wUAhE9Kt7OCz0qm1zgaGAp97vO2JGtR4s1IsI2w16PEoWv+ruaJ/aYIEG5YfxIiPq8jcl1
pI8hBe+ZmjdZKdP+Cuvgndh+mXIIUVbzGSq+jW3iBO+Q821BCdyyC95BfFZNCM/mlu2OJkJZf3xj
0JXFpKCQ5+PHpGaIXBWtKkJV3Nzbwc87FvYs93FesBzzb7Jb9M5nS6KmJLZryk9VxftaxSe0424A
ABdxJGmnZjSo8Ve+AKie/O5cIQqV3BCIiTs0lM60802Ejgj4UU2KhhF+7UB588J/+4/3TEd72fs+
5u05k+y+pt0dY/Sqvg8SaoYotqKivBOS2GN1JMIvz07T7WnxnvAgN+dnY3m+klsO5OdkaafGPO7I
Lnn6nLGkxQ8pGr9yFjsA3ScYULxHVqbbpv1nSdBRZ02wIIh4AE/HNsfSJN6EflkDZSpCNsP2sb0j
3xLeQl+5zvaqkZ71xNaT4gv8dtFXUR+4C4+aijg8hsOh+NLweX614XEZ9FH73UUl7Y+Xzjqx2jKx
OCiFyH+tCBYWTyln4m+Xlfar16aOuczQNcjkDhTy/11W3nkuSogeMO1oSj52hJonD5tTRWTrsMYJ
o/Htt0P00o0H90Sc8qU5terpsTxd7083Nk3mNtLG9Eb8tRcrXjwM8QlGGp2ieQq7NjQDlNkgFNBk
I8iO6oygHUJ1UnVhFR6y5uhcT5p9UqunkiNCZjn1T5nprvmUuUfbOapk2WsH0YLgYdVEwDIr8pYc
xqPO3txE3p9SX3HiHaUUBB7OnF4pTjoJd0mk5mtUH2pMpJhObC3PLhp7vm71qWhJ3zpWy6E/p4RS
cwcimfuyK6dd8qRzpY/0czQVGKSTYUrVRgRV8Jmm+zFIUEzCRpUEb1QVRTiAacnAaycWnW8u3yjB
h+ROKiNFzZNWH5ODYh8LaJvXtPcfffqbY8/7hYJAxxdsu5rN1qj9vDX21kPLFIut0aRsiqhYpcKX
sIQxZRPo9AMbbmDWwEbqhL0TYuEtiCzYW1yYsReAp/GInhZvgYnkGK1rzJWIFAUgsteos0GjCOgd
d1obLC4a12NdCymaDro5g7qCH5Zc18bcOUu6W3InDS6gFo0E6R0Pl/eGQO+EWtAVQuTFeuoCQXF2
vMfP0p6jsQGFIPa3nWerCRAcv/ExqNH6MVsW0gCu8zQ/COaiDBi+kb+p4Ac7gXAoz7uGfOw+cD69
IX2K+UClDYsqemOS3ClY22ijs12LCf5EcOVH3LYOfTwKp1Z0fG2hTmsxrH0vbiFN63Gtxw89Jg/9
msedHT38eeDsJ0sn6vHw3SQq0qZHTZWEeiHAZOmttS4wkYAeCC21rZ/GLZ7rLzsz+zMvfSgFi1AK
AIvq50PHPRvhJi/GLgxbBIFpjnLCPKnUYG6k2Lq0hBYebm3MZXWz8Terz/HqvwUClXOhAqtNbBYk
zjn8zYxyflGD0pHk6bqmazb/kxn3r5vy3c2NqtNBFqNq7QvC2vYNrRNuuYfCPpAopWfEBkwIGU5F
fro8ToZx9Ii+prI5U4fcR4YHnz8m6bEnZic7uBd/BAEG6KHlJY4DmUdP4FBS1oNnqlcYWn9w2WvI
ium4MCVJKjmsr2OCmJOHmfRjwr6gYNofkzNS2fHbUksW/YYQ6Yf33JIx7ul3/wqhGI8aQqdGhoKQ
iWBVLFnnEEYGIviFIicQEhsJhxVDJLxz4wqclWPeduKBJM4XYArWCEwRcNdz9Cecf7x0t/PPusik
Ii2uZjFRsBfFd4+RB54OWXprAvYGCMOxh/Rhy4dCseClty5VO95HoOloRUTGgk824aAdBAcmnrtV
7UBNiIKQPPTMz1DBLvkPKpiR7StTHGO0YLMzcSN03bK0vtE9ifihUAdDkm0Hw5/1hV76M2/s/rmu
3ijlG9t8HqE02ISiQAufgZrDSaupv9K8g9IWwWJYUKX/fzXkTJFw/nRx0y15c5H4prne2rD711y6
XvrKvNgCcCWje21w0JCjXatUERUagECgi7t9xQNd2T+UfXjCOsQbazMJhzAxD7iBineOgprjMEHG
R9+r0TQV108ONSVqVn7cM5vUxE/5b0/z9t+fTl2bNGqSXRKLoN4lQNow6vENnxBLOwWe3A28AVL1
Sm1Q4Mlg8I3lyKbpCrQTtLg3ROl7mhDEGqXPsFgYwHGstF2pYxrN8fv+cd+r2X7M9oNEVeEEEoig
Gcd6fZweh1hm1RpOP8EAwi8YPdATzIlFPuTbojwC17kRzXh74tokyUe4WAj3egfsPPvzuuaY4Log
7FDKJr7Pn6As3m5ydXJHa0yPgWzpy1/LW7KSh4D4Z9NJKWIqgFrIV0dmteYbdfoeSEMEuGUCvFTH
BuwrC/pBrLWRqvtbkhmRxmLK/DbRy1yi/ZOex1c1utLxMADuRc05ouOrsN1zmicbu04b03sMIfOf
eXpGKGgHiUDMnVd6xbqV9H9AIK+IlcipJyZhwIk6Iz6g2JUdi+zozkd9Po7zUXnjusj1Yp6Qqhsh
8WeXvAnsEFkSUc8oDPIIIAmq/sOmSka9zqXIIbli5cuGWDqltED3jpJ9H2CdNOzfGPINS2qS/zWj
f9od57LsTKViRl9emNOIfBC2I/KhdYcWATZKiUjH5M0rAT1IfJjl6BJwz88P/4LoImC6P9YZD4WW
SX+7HXrBkv1fLz6ZsAOOvOlgTAf9diCBpHgnuuMJl/MeU9wZXhmUoX6fAdBbcz3KTqI9Kn4bIj18
qkSkl7fJ1CYLKNQ2MVpZBuzO1jpYCY9BRrOuh+viMzMg2GAnptUHd3PYZzq5v6nlJawQx0r0PFWL
vbnsB1c441Z2ZLUsREtS//JZMxD5WTajtGyi9h5pH3U8JyP8Ri2BE9Z/J/itgscjBnYW0EbuM+57
lhH8vvwZHi4QP5bTfV1R87qocGsPia74LC0KIqwuaiJgo3BzEfEDDKqejvjBZKF1NG4oL+B4IPoV
G8TqApveZQSO+bw7MCWhPrQdgqcTgxIzKM88MN4Sr1OVhIHtPvp8bZB3gJPcd298kuTMVFhSFbK/
+UespIW9GsjhV1ivvhn6b7AfkRvoV57PpcNYO3w44RjOJ2I3PbqwKGAR/Ag+iTVZdXvlGmtUlNa+
Av0GKpN3ne2PEpzPbYTl2a4rdMSol8VzJut0Y4qyWhERM1iw/eADW7f+AprB+cLARASGkrXLWD5f
v+mD3+exvUT3LhrfP+2NDwZgkHU1V9TXMsnEYE1rHuVXoVPezlFNeMYSqzaHaOh+HF2/ww7gs14J
hWKpaxSt0XqOacYdx8TtQFc6RYZHgeCKimCRxU2ClJ5MfxIowIU5c2WF54Zcm6uMpuexw42A+Gtd
7XdXFnxGM/fZG0l3RmEl7ymTe7cri58Skkh3tQhdInsAqmO2ARS6SI7BLLh4mPy+DODq9WL4yf+2
/N52Cf058HHsDAwsC+wPxnt2iMPBujOpfxQcpZcX/FNvpLHBv/HftyjjV+YG3UHay9Wbm7n1s/kl
s6/utS2Ru9h/Gh25zqxUKqj3r1Mj6iM8yI+vNDFwC1tTxFCxBFJFpZa6RgADx4X0G7d/IVnBLczl
fYpOYf/XRnQHfgN9A6BF18fDOmDgLHDdeyHhWNxo+9is40lnEwDMbe45By/v8ZjELk7dKkH8hxyj
QKQl3mt0tBr2azfBeI2a9tL9oDLauqQ5zrcYMqOB9sd/zg5Rr6U25gbsbkB+/OE9lzr+mZXHahfd
VW4Su3G1ZFMz80YODnHfgOPVEB6gAHB9TF+TXxCIipDdjkmgodZRIgygJ3xLVGocZjKOCY9BRskd
h3Jbhg03f07lOkdZDGnnKfPfk/rFNqGvxM/STHMzVQeaZ1B2EqAOHMEbypdCBRfD+RUnbjv656P+
DaSFbzzhw53fuMflHS17ShMQtulucJZSweC2x2reCh7c+TbWjduE3Py8T/Yfw8M3n83ep3fIM1PD
9oyH6UJIU1qscaF9T/MB9y0EnBzDyRpTdyGzEU6SIkl1NBEfCmUAKCq7AaIVdAhMPfvXwH7J5gMj
vx+K7IBiloFPUce8eDkqzsHhAHjlcHbDwgiNKcwPT/Nx60mQP0pPgkpuZkgDcutJUNLdehI0JOb3
zgfQZCVlBR9SvcDqMxnD2+5tq/mVE1dkb+XpI09daKTF/sELnXYqkYrxtgf0ro+In49ujP6wO59w
D1ilGkUqUga5nZtJx8PdTCozIcTeo+nDI557pgFrCbmjD6X4O4l52kprq/5+CvEaypZwRNrUhZQS
t6wF4hYYy6v5NL3S5ty6ETnb+t/diOzj+NaD8Op7yX8vWl39BW3nfxbtT46k/na/16rJot2W7Mth
wH7NjV+jH4b/WUrJLNGB1bnDAc+qjLCnxxUSKOCLH7BCg5Vx1xVIysIMBPz06fY5jDKcXG0C4U4W
H2Sqdc3NlZj51YsIyFhkrCIqJPau9VHUPJ+i+s0naNAg7sFROkg+CV1jM1fF0AacaiNcY0R6yDJi
DbGAWD13M0FKmGVpjkjAf0+r3i0PfoawTci4LBJWCPLY8zdWx9ZWOB9lQfisB8SE7JqlCFf+efAw
+RF92X8UcxRvlWdmO1OdWFzbJ4KR6U0E4zaxiWBkPk9kB+8oP8PApfzM5A1IxWH2Fq9MXGbtjJC4
CHcBPEA6KGs7DYAJ85ZJuzUhzOM983f7jaS3eV3H56VIRgtxSao3ezloOJWIVfCiP6Z1Fi6jzD8e
RJkp0445l/0IaGSuMcWMdXJRqiY5QHuz9biYT9R+53dw6v57GmlbbN/Pl0TaEB6MZMs08UD+7xNa
vbV5Y+UerB96Hv4pPHi5bzmxOaMMTR+eb/nFh+ErVlMeZpZPx4ESVuDQRM2kYHPGHUheM2LFK7In
CXxjjBwE/PlfAOBmnxl3X3d/DgBdE5iRGhzuL/wWCrGLdlKhTMZkwEXETkgBHL5a6y8MtoNfnhi5
LUmO34Ff3lnHVhuiPIQasscugI10v3BPbaPyPRY4OiVeJxa4HDlYTzTBHigF4Qj2ZU/hyGkJJA0A
GQ3IyPbD2T91aE/D+hsxKg1kNOwlaXtJRy3xOp6fsf35WbkGDCBJzjm+0N0qeIlwY4mdMeLrtZIm
T8cpvRb7Ys0oQBvmdYd2CmZiv3GV2bGjBQ9KPv/7xY+O/HTQhfQ+mFgQFnXhv/D50+qk4ILSjNSo
GCPAW8BdyFGRN2wKBxPkzxPM70AjnFpowT7REkS7LAaFbAoyvDe4VfxjmOViQRbA/A76L61RaruX
C5RIMtADWhJeJ6Ofg+wDn3RDujy572akm9HtrwUxRxc7XcxrwKK4cKHOSLha8EL+mP+BzGDfOy7r
l4BJgXErA8NHTvsdkgyjXMdGksG/sUWQ0mZl8FjaBt+t8s16UyDlnvZEu7aoto1UQ/ms+N8Wksvq
tKpT9Nt8/4BmsERgnEa+jWsaJzZXKQoBmxP7/L0P+qBG3H1OboAlqUTzE1BQf1EovwfLH/SE0dnW
LzdoIbS4a38CYn0GdiCtVbZKsManD48X2DGuEwCOoRzJQMvE7GZQlGSwj26T8C4TD4xIUyWMvE1K
qHZ8gm3C9lmsOygPmpsqL3peM64VoarzH2Ht+SiljCYtIJChrbND/BXcpc7kwUAGLOFPJ8ZD+DQz
sbvQJDm1HVg1KXwaDEUuQvwCTplPor0GnKUIDIL61pgc9nCQgg7OP+AiNchMUs3peMTTEjFQhNxa
f7b9hliyJSJvuUGKv0ZBYkFiEC6f8VjHJjyDEvA9MkzCHnzEYzd++rIFQ1VDCOqr4BFJ/RZVIx81
VSB8LpQP8eavPqWJXn/lF8T0BmWzV1A43ffjLNCvdsb+EdxuAEaFRwj3CyThhoQF/qDQhqDrHj6+
kNhhIrLCU0HJsJP0DuudDbJBi6pbZBBQe4t4+dwP1rsL2klCWEc8Eti75N/UX43uzfkbMMGNJwjd
kB4TLoqUIOAMTyBBmxrdSyxOO75w2tqaLqBuhk5KjSu47r7BBnr7BKVrpoyuH9QV1GVYcfG2sQPO
ei0ou8Py0S//8FHD+xMyPmrJFJJNPw8V+BXcoikGnCWE5E4FFfU/7282l9CtOawkkmT71vgjyYzX
IH4A8cyjHtcPDkXkTXxTTH1kFtxBzpCBeeOG0zoIOGG46+9ALyBwmrhGTGjFlAhR4efh9zSjuY3N
HNDnENkaCATJamnX4eWRxBRpWN7AKBICiC8kQKivn7lO4ZAUuAgNMHy2CGpynOSvN16jn20jvPMP
mh8duentmzcdEXgKGnsf8khjg35NjXJPBt2dGLo5AObWI6NDlhyXWjy7wtsFGAIJ487sXq0lJFFg
Hcda4q3Wkuzst0drv5sCAnOQymX+9YQu1lxL8EQ1UoVnLIjLV9F4euad4Y+Iyx1wIfAaff6+Tpme
2ssgg7yXO3ETwHWxjJmS+kINhO9u+7761/IjeiGPGngAPQWXbk91FG5vhKvuwiORakR10FA3dAfS
eyv9YLUykBCOiM7KA/1MhIS0NKsMjS1KOZ8wGXDFwJJJGLzyEqwjfqKOuoM3Qj+xxnhGf0whbT7p
Zvlx3VYBbQE6BPxeUIA5V8QbUUHBuQGye6qWpwU0TTT3AW9u1ECNsm+VffehbtHIUKYmmITOpz9G
PYE5K64N1wSWno2XA6xt+ougD3QVlNDcOdKsSBgjGHqt6O6/L4zDPTuqgMWXI1k6My9cF3/fEVAO
lsLnbB+Vz1DvqJaQaHE95cDUOh8H93VMFfZjXtYrXQgH96yg+kgHI+lgTBJrUQtbSNYrbVYA1wCF
WNk935VgtgdQDueDQV+skJxVQ4JT4cIMegKsGALoCKxZsC/jsOtXaXPd+SsDcOOV3tCg8xnyeb3T
X/m19Nfz+3GU6PUucYtYQagFMZZHONLQGtMyPn2pkFNfoUguYHGUvu8vB7dmCwDcT7pwZHwy/c2Y
QKaC3u/AfpOx8GD+vTC7VRx+VUTLRp8icwKfFPFhgd/eQx3l4ikN0KDHhUVNhloXV29UrM3psbKD
YCRAfNFmuXNaCHHWmyf539uTCmnm9qRC7Yz7cOG1tUgcOGouBiYExoBVdtVrGjVoo12xarm4fHI3
Rcs1ktj42dhZHzbmynYDhULHJVSIzmtuNswV4r8kCJFHPUUenc1XBik+EveFxQOeHmIZknhUUVVs
LWS6yB1sUd496EG+c5aZZFQmE2GggY3lh74+j196Z/Ly9SGEyB+xrwdaQJOTS+D+CacYbvPXy9ME
sgQV9/o98m3yDaJY63lLQiBHjcQ3vurV+DZ5G/I9Iktl8Dzk29z0aty0kahuz8NNr3ZXA8Rq4AEZ
1p9QbtiFlBDczRXrooGlnkZKNJZgy6N2jHIs3lVsYgGuYnVN1DNJPnX9ifYD2MVFKrp3bizx9Xqi
0HNxj6hHkGATnGQ5oiF5rDISJNcOzz5Sz5PxjkcVrjz+JUHHTLzUbw8/A/IOjRFaNLisAjCHz92G
RS52okoL+Nctnu1KAs/XDYH7jYZgX2nkAvfjy99QPRfaK7DpnYA8Nsh+fEZ8QJ6NhVQ+I5QvDD6j
GZH52uznM5J+P2fxOmrOZeKvOHnWoZ5DBp29Gpc6i+ocXr57r1kV2HVqkoY6pJYCFsdCJL4Wsahg
Gc7uLWESVLGU99S6rCzR1rFAtOIEtGJtzX1v1+9/+xFUnT91IZdQYgyNN+LIXQW6W8DL8Ho78Bpm
ICtowRkXvnulzxbV6u7OyPwseOyb12B8vjuw/GNngaDiLyf8TTyhtEle+HWBn2dfufusP5TGgZAr
+oEHV6NVxzmuLl/++0Wkr9Wu//sgsimn67qr28ZPD6Kx7up+XngQYb6jAsbFNjHIdPiL2xp41xfu
h9sDiGth+QgvD3mV8NyZA545vK0pclHh2mpb1Upo5VoQzzi9nfgQfjgs38JGT8BO7DEr82vbM9e8
NOQXSmCeh+baB9+ePlw2ebfLU4oG3o5XDowPXjcK+m+M8L2kSxUafXBiaT5FrYuGob/uH568XKp7
/HzqitAxg4jMevlrd4lzAhzyVGMO3Agtl2dKMyGABKon4h0LURgK3pu0Lu+3JEW3uvvh1KIxCUUG
F5cWpf6EB4FMLwJ/nN1D9bvLqcKxwBlp7S8Y6HRR8ZZlcn0BRoYs5uhz6G1iB8M6QLOGGZN+xJk6
PySSBkOqv+snAnsPO+BO4THYdGKw+w0tRoK/GlBhUKe7ibwPLq+yWZ7hmLGBK3+ivgV5Nu26M2kI
JTlzcogYKKmUiAK6bhNEGBplUpZpXaZAy6h5wct3xW8IHsPt9q6bTsjr+KXbdA4xEdaXH4TqNo8p
TT86mbG3fgeL/OoHe2Yq03Q5GVNyL/bdIvOyzdBnHPsrqMATMbQsOpbb1lGnnb511Hndvw0nnL7l
4TLteefUUBzIoOE1qUaPCX0nb31a6ptKnvkwBiHPuQ/S9iRYRZBRYM34RHjyer9ppBvOLxSJTHbT
sW3HBdzu/iRvX5y2M0aN22r18O/QI6EAge+bYVgiqab50KRgbpZ2P67mRNc6ZPaBFBp2LDcoVrW6
mp3wJOrqyVZPHsp1ElMK7ijYhUV8o6/6m+FIJppGG17C5kI9gFf8zwOFN8qy2jw2yXpOc6P/IVk/
U0ekukbH8XMe6IivVlZS00QWL/BLXF3iLXxnQr0+gW/AdZicSabMUrgzyS0LLlTpg57nOCKH+7G5
g745csG7ubi7D8oZGTBtxBEO5oFXiYatYJKgeGjEoIi5tle0PIBFqHxs698iT/pSY2lNc+o3yKeU
+I7o7gt3nr+jwkgL0/BTsOcjR+c8PvN+luQwpRKaMkzljugrdnluvHqQsaPYMnRAhUrQfIIo7GIK
wvol34mxcqDoRelcv8zUIYUXVzQaZ5DgtKPM9MwXyWWUN1foOUTZi+6ADFLEd/jI+gwdaJx9R8g9
TO/10Z/Z4En1YLdHvUluF6pr3tJrN8ntd0Upw1zv/MsQep/LpXlBW5Bx+enoVcZkuntz4tpJ9kin
nOvQ7Ub9Ah5NBFB9fjEvdM2iLCNgPq54hNIlgmVd/wji3bJ4jZnrwh2LlnNwCdciZWs+cCVgRy/v
NGAOBpkXtMGhgC87E2ZIt3OwfqFaRrLsQpvjnA+v61ARytThjLEKpcar7pvEl9uhq2Dh3NXT7kZP
lwttE6ljVBtEe0ZehXgvbmwMOjyQadv6FAdsWh6il8qQma5dn8v9qM7HQgnq/pkDk0Kdo0h92FCk
XIdsCgAakQseJ21Akof7Tp+O8/ng1UenOOA1RyHnjfupxrTZ+FboHQGlPqDCv2dNk8pE6UQ9mgiW
sqjk9c167ncqpmuoktgb/LOC7D5siYo0doNHE50ElOiOj5nGYBUzyKzOQYXaNDvo3vtV2BIIiC/3
ehrGE5tQY58u46myT4hhRyxzmeufDfkWaHSbGHP580EyJQxQvhn6tRgJ2DBB5GDXprge07FqKErw
f4x/TGUGfoc8ko72WUBjEUlutLg48UHqKL24cigCtV7oGGHeCY/j/Pm/T2ZMZb/oZ/97k5JN7F8K
DUOzldFs2E7ZodieZG86z2lWiV/abTGashOxDbEHsQFdKNktsu9opKHkJ53ELKmDsMewwWS8zbhQ
w1om4DlgP6GW12MBXeJzLhsIiUlzxoswz46OctCQE89HZ0byn8CsZINgd3AAlStcvBBNrSHzLcZx
rlU6he0YJxcOEZPaGtRULCg3Fv8ayzbN8m4glq3IPi9oIR5A9faYJm/6EbtkscDXlUCaeglGLCCf
KVJ7wL36vQZ7Pa7yuKY3ijZmnTsXdfe4cSqZxY7pzkwpG5kjZ4S5xEHkCVd/9rfxdB9PhX2qr8QL
M3PpOXHSD5JAwyd/JedUglueJ9SsfNRYiYlpwWhgOc/fOtA4K2sF6xWfMx8yged8vL8NPMcz+KtP
1rAQdjoS1eb+9MlWTu9Nhnyys2II2NlC1b/ynKkLcyO6jqupKsbhMKwOB6EEgTwwJWil5H2BsUHZ
zeSuLERAh2e49JLogccBmcGa43jBN7BGObIzM22Q4mx78rYVswkz2HsZl5Cd18yEXt+eCH72AOyu
2yx7bE6SDMeK7Ktsqpf78B7sgbXuo2yicL08VLNQdcChXG4v+VU2TGzq0lj3oXexQ7IzwthABi9h
wlwW0cOT4yGbYDUDERZ1C/EYurXTFtn1rsVOY5IS5EvvEmaDbA7TRfYEPmy2NKeK7XUn4yWnE8Qp
/e5180JMxadNf0EDgHFLPMSIx/x2dB8Hdqa+bHzzSbYkNqQHeDV5m/yus2D+8kqBZNcEyK3bjv7T
PXq6mNNYLpgcVGBaa6m1QwONM1vyVLUHOU5S4tRXVFLepqC+tNOniSgXZY76NrqnNdrX5umMGdQ8
Xl0ReRS6CKCAJZ4jdUFmlBR5+v4L2QILtWPhtZBVv9injg2Q3c86IQlAgb7p0Cf4ib61EqA4MCli
QIBCmodYA2kejBcWBrviFGO9LM5iK/rT7Pmn4keDd0x1j0Q4CRCY4FGXCYBXQlU1RpmOgMyk0EKV
Rc1i1A9wkFCwAU/Tre+1zZcalXScsyhXJd4DVCuc1np35zFOfEATOhY7eNjwDKTQMu4Ml89cYKdI
dy9bNO4QeTekczki1imGx3JASVdCQy0ijyL48B3GqeXs2kPzpTzRPxgHPL+U9x/rvs4aR5BER5Iz
fgWbKu3vro/6r7RzLtdGzbVV1TDtn66PrjvbnTpQ+NRPeiO3x4r6nxvfmftlOi9pCZOqoieDetBJ
IK2DWc/d5OZr2g+zMLEfQ7gZPyl0Mx3a+xPx7gPRxPlugW/nSjirpnPfDEETuYl+STIjBrH+3AAR
2JUYE7mhRBd793ylQ8mPf5G/OD0DPAEBxM2MCHgdHUlSYlKxkpG7Oxd343D1jqYIf7hdbYiwyRRE
GLVV9C91SnkLIcClPwzL0VrVdXP1xOyqqifDOl3jC/HnGVfDeCRtDimYG0H4g691o6h4O1PsSx5Q
xLR9M1JAPFbNyQCW1pHW+oAJyXCDJahyCXmHR0UuW09iQg2NlobsjrCZTe2GaAa5jB1hc9d2t2+k
Al/C3TucyfiU/ZR56q2xF8xTN/fRf9ILxf9AO3TTf96dkLFRAr013SavJdtm04AGO7g+QxNce9Qe
OwvQlvWJdx6AgS3bnvS3K2VVgLheGL9DxmAOImBA34QkIETg9DBS48p1WJLZnEsMF3zYEwyHN58a
Jg/jr/PXhUyemFNQIuzWg5BwUobHZvuQMYwCFs2o/KANcJgkocOqGqCHKadeOU3ayclP18sxdw/X
Ye9peIQodok8gEDJtcZFdctVpGyyFbUEK7YVsqicr9kHcwJeVB0iHIg4wNrhh2sZW/1Me1ml0wxy
BqYowEBixZZXSjqkZ97lzONWw5lnX5/+0a2rZYLNrotpr9OvIUxgLlPDSWjQMLM/HXoAFtCt7m8I
Ga7+KMgkT/N837P5cH8fUmMNU7ihOZDbIH2Av31JuhqUo2zHogValThbdpbVhHDv8x9sRMxOcEUU
EJUrChEOIhBE6GhnzEVPluEvzL5JMEJ1hsf3zM01/u+bmL7GLPxcI4EbRo62hSHDsn8yOeXT7HVd
QRev4a3ShC8faK4dOGPitkgFTEA3t5FIHA5ucnDgAbC+GbTMCMFEP0jQDik7CgQ2HK3Y+iE+UBms
xZ7o5DKoZmzWDIIsvcTqkssYk+uJ7ICniUHo7thFrbq7JiTv9kBzi6R5W112DSUjIoqbveYIB2At
bJNXMxK2RnI56V7PQ/lcl89pk6VVlhIg76L/YLEkZ8IdARqDh3Z1HoK7reYMctxir17D3ykk2+Ed
ljuE7WznPlC0iiVu/GE+AgZwezFOmxinsRAXdgAGYkhchL0f32Dkv7ChkBZPZy9o3fjG8cefAgvE
1E8skZuyDOHY3p+t89OsPuX6SemPxXIYEf5eUqP5f4ydaXPbxrZFfxGqMA9fMQ8kZUmOLPkLKx4E
EiCIgQAx/Pq3GpDzcv1SN68K5Zv4KraGRnefc/ZeO5NO9Cgi2LlIX9C9FEHO7NlIKrqMqBQtgTM6
82XPWOLp8VGmjFq8UAqyPenMHpjGhJb1cr0nvoSrkTRYxL+EUK/4iPgWM3EuavhB0SnyH4dj5pMa
FZiHScIk7quO77OMow5y2ZmaLnzUPrVxDsGCZjj5ExQAX6aH/77MzPXa93+WmYkqW9Udw3RWOM3f
Lvz38uaYk77gP1hbZXjtSd5jTS2KWFaMYyeYp6wssJGEOEGaW1Nb95l2TKUx43Zx5lbovcozGXCK
HRmwSmD632LL3eOu3Fcuo0a6avl+lEXVoGAHP7MzGj/U5WE8Hhz3laB3CzIVnYqPRQpXC/zcfAXi
4pOx9LWsoysK7c/N3eP4Cb8CnkEkgxiNo4mM4Incjwk8aWjE9d3HUtsTUUPXep09okBl6tiDPR0Z
ZIrBE+Mn+DAMXGy+9Xc8je4MNZTzfrXPWwdMRSApLl/IPiPxBwXMcpCc4MY4N0j6OApBLzLnAd1e
Ym4JdNKqY/i0k4+Mlk+UC99oilOS0W+DS4sWC6KAQHb+o/whbIKkCS6eVnpnWItXBH8tLA3JWy6P
W7rEdnWixZULPI2A3trkjwjMpL4OUWSqc0xOE1OxrJpSXUoUkIF61J6jHPM1cThYgy2YIStRH5b+
5GGNH5AbQ/oEaSGlFmMv/KB/jgABXaDSNywa92gxhUx0ypHvBQWL0qWDvvXOrw7DPtHud1TR6ye0
itKeAf3K6ayYvsyY9XY3hW4kUVC49LpKBDuMqxfZ4bC6hEq6kceYmjFmCwihjIK3hagVMvHECGjR
iU707nwYXOzbzlR33g5dEfCrY4FzLHSOoBK94+RNqudIntP4qGdJ8Gi4hCb0opZ61eLryRlGie0i
IXbs0LLD6zqpZUyLnZYBLW3c646ZLKExYx2QD8Jl14FHM8WobcrI+jZOnnqKLxSpI2mscZUnF8SH
x6v4E0tA7QjT1/HvNvj99ScSw1ACO0kadK8OdYYc4Xn65dY2WaUmowQipecPcXBj4lDpYglTzULn
NXZWtNcgPR3x4RM1XfC9+4hmwBtMgqsj9MiI/juQlQyn7sLzRDAHfdlj9eYyFWUkapB2Q8mKN4mK
lRBZUXTi1yKwpvq5GFkLz3C9IBnOMwBCOr9HK77IcQAJoZMTWeja9sWws7VdfkGkm91BXnzKj0nP
/sikzYPNJSZDtNRycgRIbRHQAmIFuFjDMIFV0I8iQmDipSM2gEo4uY5JgViY5h4WnXW7ZD8c9LO3
0AJMuHVbdQikALxJeQ65Yw9KwK5IDHTh80AAoTn7cW0bT2ChfBETGBqSGN81rpj7MfRDRLnNwZBP
0rtm8DVzy8n4AjQtVRTx6d+16NpESMcqJl/ElomkdahaQBbMPmPecSQXDDLfA9cIKycW9bkf99e1
sLeNfe4P3+JaIsE+G25IN1IfSQSqhJzYUPj8j8s9uVDyXBP/x2bkApaO3TP7IRvp9MbP3s1OWJKs
8CWehqQf4vqcqEX6SI44aiIx1RpoT1Mr4kGm/Uxa0Y0XqPezR2LGt98maTw/CWHRpirCnin+PUPb
pLnZI0gFGkzomc52OA7hC2HwxyvccjI144IjlhsSpuLzF7hi4iaBhnGWH0+aV2Bl4jADd1A+Az68
zcGVeD/IlVZcG+FCnWiEI7xq9x0zOEZ/XI4Y/RF6C+4aOg9ub61br3cuMqwIsDoi/dkZa+Y4Jsfz
F+RB4jPFqA7U7JZeMI8yiV/2meOk1zGTaSlZIqGQxoNMxufLlXmwJIhGXAAraI2tuOFwGjnPzkBY
DRjixN+3FZUASjG3mFkJ4Stc5kDRA06hxqQhJOgDBCoIDaq4CQ7XhJvgI9wq5uqoEEYxnVukmNOZ
T1jwnfDy7+aOwXVaVf/iybTsf+yp2aap6JqiGob2W+U2VcpVu5rQNCZCllKEUY4mVFFIorje+oif
NA9RFD8FBHnIoVDjbVMplgGkE7Taq+aplD+8G6Mcc7uzvf0enTYBWUT30soF+IckS7g9KQcdK0EQ
MQtQxevefNw/tvCXZIGQ6kGlYOXro1wRMV3jqoGiYNTXazW6p7/0qjbEYbROq75p4dADL7WEWhXC
VK7r4AbuBnui4d4fUDB9OzLgpiOzypbQLClU2a2gwqNTOqXyKk8ioloyhSQJJ8eQp2CGVx0SoqK+
9p8s7jhD2FpCm5NQTAuZDs4LW/NdJkhCsMTDxyI/2pRH5C5gbUeqOnpu0UbHc0TtxH+BIQqhA9aM
XZIzfJ2JFvO/I3MTcm4ujoK6BpkHw+F5Zmx3msIHqA4FHN5nQl9tgO/rsODztzuljcwVWyiZkDEh
YOIqgXoJj6DkhTl5gwmbVcoKRIUlZQZaFoQTWUKv1EVUK/RKOYJYLnTiQZ3Ew5eATIOvwk2MU4hj
BXUVnzJILLQR7No/Zc1tJVe+PQCQRmNxN5J8SbUvKvB/v8UTSIDLqljKgTKsQiX+goSbNfokfRKw
2+RpO/AoLpEmEUglg6GG0M6WWqdGJe4IrshUAunzSaC2hHhjdDlPEB9xnsACYAa5uJ2IUImsP7iE
A6LDQj0RtCWkRuiMyNpBYWTxrMIiOHS/cDkw5EyURQhqkDgS2yGRM4L0Kvqyu76Xu9sxJUP71O9s
shpi06WQ0Q8hCPJJgE0b7PM4D09hZQXKoYTkVmbLN8agnPr4hBmDIlJCnjSBZlcCPrv4BPUXnt8v
TRJqJMPxRVzUChDTP2Od65H5M6n8Wr+CsMy7+It7PIqRZfvK0NKFLv4Zz4ITJsnkhOR/jLPI//jM
5YzJVvWV7vSAz0XHVpmQnYLeVBViJdhLyi1TJ4FcUohsb4QuCWQgPYkzP1F8JgNHupAgAfCb0uN5
5ywfGIKZyljojGg8K3WGkoNkgDcgQwETChHLhRX5hiIJVnPIPQlqizmHb2xqovO10NI0XeX9vITl
Ei63sKpCFY1imVR93PaxpEYYwOhsiVbmAtAaDF+Z+yVbPcUURVUwjqKXyVRG7SJ00h2yaebQQspA
nmaXTlpGSXZKj9XeKQ9yhnKDUetzzIZPUsBfGz6iU3tNBYh9YdhhmhZvPlLKoExIGyYkcUIhFCBT
cMhg0Px2FoVNR3cMlSuNPF8ZhF+eBz0Ff/0WkyjUE8Tr0m7bxbE1pSfd3aLcKYFResS+8cYvFp0I
PbQl0eW9K9Fuh6Eb7y29F0IaIKnrt6A6BQCdrOheZ7R94ShLNRFSsMoTHd1FVFwSgj1ChkM1bnau
f1S7pl93QaUFPYVG0k3J0KamlS6luBOYEh6M3fWPI7NIelbYSphIXj2+XGyz1GrnNnrsi6BgZLK6
sLMFsZ8UTaMAmDU+jBHBub1j0RWD6HxgRhYgDkJWkFpnweSkzEJ6PYW4AZE5oENAtnzBy8Utx/Kl
B7LFn/MXU47uRF2tEXwVYXq0utSdpe5Al42BjE6bnhZcbt31aKsK/gC9KTqWaLwUkRY0oestgi0k
6JEsZF7L0BeyZ6hLGvldckgnDSeCl/3g4vLiN6OX5ZrQPJ+ER+ND6YvQ2YkzpucFRTmJRhfvNgt1
8wigohNUHbWKSiWi6LuHlbsHmSIkzV3ID18wSTEpNTRvv2uGR/tHZuKudpkyphkya6byDT/eedU5
c1+hGcSVgRTg4pgi4GXWcm4+3CUXmgp6PCN4FApo5M8tYkVaZ5yvkH513/iE1NmiHjrG5ytrkhDH
H12eIhNCHXSF/47zWxHqZqTNjPkHhGsuzg76c3GG1Edw7KF0IGn+l1L7nzo6mio7WMBsA8jG7+kO
p9y4qrcZ1cs2W+O05oqD1tvAWk7h8cfWiKKrQ4g7V5vyBR4X36EcXPkxplGPZVQIxr3GfuAulZPl
QGIeKmcAaol0S41jerwSFpWpK5y4p81/A0b+KwMCTryW7r9uZfX+q5JHR6bIZmi+F0mDhYVm4Gtn
xdz7tC4p5aSWE/7z2pVrATmWpPTOjAz3kYJFO1nI4sRFn9hK3FmQT5NThy8pU/KdA6M1Q/eI6DF3
Q6Pxr5QHcf31NrlIgVEvS+eQkY9xDrV7eG7C+o8jI1+ujXRKCOCISgC1PnUPj9qLqwH9oQ1dc4ds
bOwJk0gS2qP9NflJjzS2rrRntf4glYJwPEJlRau6Ji9RulsE+XSMCyLUxe1M2lLEsSyQFHznDwnH
NcpTbdWcsoQ4IFfRAccIrkgUyH1G34CmwcCp/xMl5y1+RSt0omlMJ1lgM2bsO6Xw8pA2P1H+w8Wm
/FejPjHsuOvjrUVx5HtMoYkCvA3vD6XlfduD07/qnkDTJBooAEX412stqiwRVkmvjfDGU2JgvbJR
ImUqf3e+66s9+lEYqLIbPpFDyXf3hrIwLkf+uN3kJkQAoR5l6nJcpy53LZ7vcZnH6GdpLqPh5E1/
ONHYhmy68mtRh3JWfoMoZd8I+YsbfqJ03GR6WEOI2xyxtPvEyYsweNOLIm3YenboRFF+/xzIE0L9
/VQDRrVC8yqSPZ6E7RZcEK08wD2XDCFoo4cbtc8dC5HP48jcMko8nVZAtYoaVPmKDnQEzaWH9ypy
u87FmXFF7ER7VYg9aeJrq8yTQq9hXitSdpA88myCTqq9kbyCVcR5X7WbWIu4Qq4peZtikw42Qk1U
mptEE30mkj+UmRxI2iDUmJxGRbqdiagvpbczEkCuBOi1GO2htwYdwfeFGQQgYjZXdh7xWwVoQLYt
dtha8axkZjDUBGK/LzIKxOqyH6fdo99EFW6IMYlJL0SnT1RNmdFGfH+/InyudxeELYAZEecyXTh7
6DoCuEkyEqGJFDGkVyvwCFMynAnuYDIJsrgNabGt+u7cjsdbDG3ntBdVMPNs740Ly6f27trfkYT+
hSZF8Lp9ixCAYg7kW7SJPinqUXxCJQRRIfkwb8RdoQiRdqLr5K4ww9e1XbSci70DL9jZQV7tJWtX
zkK6Wd+yxxz6ahttp4qCMhpnLXHFJ5YNJ/+j+YSQY6sNMV7B1fUQYJHz4wLYntEuVyS/0RLld2Vs
L+MgtuatBN7YfIxtvYxrwvOzM8NKiE5Bf4rtVSdbnGJ+Qs4n/XUod0hcoJzVK+XMxGTkn82AceB4
FuNApKDoQNGwEjv0DOOtRxrj6WQ7S96m+mQVbHAnlJ6bzJO/kuhmics76s4vnP3cc8g+sYUXmaE9
QwztTbt6WUy4EMrO0X3nc7F+qTlp/hpvyFn5IpGxTnzhTK9XDQc3opf4L/QdjqF/OWeUf2ASaAQ4
m0jNLFk212CSv7V0teNYnccTkvxJcZ1j2EKYsIQTDLOZhY/ggZP2NsctMzMLbm+KO6d8Z/yBDuD+
vSNd3SX99+641jMHeL9izzbymdy50uBylpvrcU57QAHv+EDVvjERqb6VmxANMH2gWSzB9cAQSK1K
IVq7djSik6HHC4KwJ8MluNDjhb3plgeOKmDjS7kDNl7M2WBl0DmowxauBQJPfEGVcaKtCSVFiEuU
SnhrbjkQnqAYAqrR6RzcSfjJXcCvLzdaycSoEGKregXXIBCbpW+vBSrWGoo6Ya2R/c1dI5Lj6bF6
50mgjQvfkl3r29yEBZ1OFM5NKDEYZpCF4Jme0x2MVHiDxksH9B7SDKxblxKphXke9vQY6/DkP+Xu
FJ/J/2ZYWvn1C+Y5GwlmGb++klGRzt6tTG0lxa3W7AzoxpWvPXBv4nHoBrxC9qFFcqOsUnfkPuEG
619f+u99H+lyNK9l/oXMumavDe7AtGOt5DtbjMlA+zIpo6TnDCd5m2N8y0mitmfgW1ReC2+C8e7i
Qaxcjg/28pDLD13zYB4Pd/lQY8d8AXKLpWkOQmKekTK48rtIYWYstk6JGRTz5Owf/IPqMzHWmKti
HkdxjYl8106+/Y6sHRDDKbqZoULHYPVC8SPbfl5YWvl54YVazsIORQ/Bkn37Zw/Hl8EVCEEQW03i
GKzUdFhormeF6jXPkozwLL7iaqVqGWN9xK+KbB54e1LDvcH+iZSIXW8dNjFvsrE9QGCE8nPQiwOH
vXb0NEaAl/2FPZmYS97qy36adioWNo8T8g5gjW4V0743LhcDcc6Md5RQoqZwEzrzYA8dUCwCrUf/
gUfMrL6RP3eT3O6KTj+yiVRAxyDD0BYkMjwQFNTtd3Sy5UqsKt5zOpVnl9A5Grb0y+0yJAjq3iF/
IYsU2EWAmB6oA2P9a1RcRUE4h+zZacv8dpX6EdiMpgUshDK7C9heKjCg3nsGuDdpT6Ys6XIob0mX
IYpGWoT+FuUvZyY2FtOOOq4qJeVcXN7QYbg75+QBmaC05F8AVrW8L+mxT4/fF49iU3knHYlQ2WKH
cCpv9wQ3G4Z7vbgyiqAVLApbdCtUMcWQIz29A5vH+7vZfzmJcGBgAjbJYTSEDxgHBqc1D+6Eoxsc
Tk+D6m/PqPozRMrJv6LCIRF+8smZ4ilRjpGAe/OrH7fP0585ECb3Xke0ZVAns7QAl1fiUcjNq9zp
oNzcqxUuiBGP4X1Nx4OpNE0MUFzIjlewHMzYQx6tCVHzQOWkJIaW64iHkIi+5JsUAfYjKqLuIll2
CTYiHHdOmzkdm3SASzKnsJeIk0LfMzIGQTifqN/twW3moONGjhWFHCad/hjsZGRQPj4jcD5yu7+6
pBKfjgezfjjWcC58oFGmO99iiVsk9kbGSGSzhKoTmRzmKriGqIWbxUiJ2L8TZlhB4SkbFydEgX0M
ZYrI/LxppBj6JsmfhATTPqRbClrJBGTrk7F3vZBkQ8vWlWnLuA4oljG0nQ/LBkc7X3wJ8gPFJrT8
jmUFCime5kgVX3lXewzVoXqcCVakoDMeGvMTxyGaSypyOhWMZh6M/iEvHuzzg94fuuKAK6OItLf5
CBZ4VyiZds5UA91smmvJUCUkAeFd/EIdyUOFxUM904WZRdoGlUbwrwx9/Z8IPRqqa81RDNPQFeM3
EKzdVo5ZTIbmEyuKBvxEVwqYiYyQ/X/j7i87QMVXdQfUsMr3zXEPuVOvDw1KwdHHtYeLjNmZKiB5
dylVV9+zCbBnSOVLit66H/AECGZeCQ+jTKbKM0E+7BYRlEVEFkFZm0QGfRwPyUBnWWhlSmCjq4QZ
rRwS5vHJ9JZE+Rx+Y+K+HDGbRffbOncHPTjFii2OKoI1CTbhhgZCOkwIWekw1aG9XR9Orc9khHJs
MZCHDlvtdXsnY7dBoviLTTvFHFKF5J2w6NSxzQxjTRnCjUAXkfm8hbGGoHBGBv1B6Q91cbCHfTft
QOtcjsJUBqT5M1RQnGCf3AJhGAXCas/DkIZYG7A3Ym0amdz16WVCrMV/hsYLsqWCcu8znVhmYCpV
7Oy5kD6+wZHzrCA6U098MoKNMsoHnb0Bs/xFIDj4SDq3aG54oItvyhv4GyuCA6PSBT8kFt4mHhnr
GIiyERiOYEIMvrqEwSAH+5FIiTZF4H1qhWHWWj2zGGbbme5Cir1UfCsQIEuxTj+LURX/TG1pueW+
4Uvkz6c6rEWywaIhw0lwPf5svjlExq+Z6dB7Zb6uuGZkdfR6y2US6U90JDGrJvkf+c/7tKPmOsqZ
fM70MZU/dYxyqwRUKq65sXFvqEjoudbBlVPGQyTs6WfRkOXh9NgOEJd4HLpAdEV4cFmE43dCQVAg
kZ5OFwzqiEb8n885wgNWaGuIydzI1oBBLHLT++J1lW9CGJP3OXM+ZX8BhNrtb91eOe2P2u6s786X
XXlBnJ2pPHkmQU9np3VNOjiIoBdg7fWVBX58ovIhLJCHtsuG7uhJrP5mfJrhnt4TUqj1ck/eNK4t
RM6gFvrRZQa2tZvA7eBW+uH7pFRz7+djqBj4vyQIY0PIPfrMFoY805W/Eu01wySl41ExEPkF+PXA
gPqTKZzeAvrPDUtJZyXVyVcgjxc0Gu67+MKQj6MtAl5CKJC+5gJtSSKIR+5NmJNJ0oTAXO17eFfF
06uheg/nL5Rq+NUQ9eY8AkzElMuiW28HthKQmQDYjF9rfGhKYFmBjCJdCUaa03TccldhOEjqM70m
9I6y+3hEyD1FC05KesaGp113CynKzGu5pmBd2OUkpbO0oDtbrnpoYCCR5Na417uIKayaoCTs2xHN
MQlf2yxCSPn+2Fd0rN7ldXycH19O9EqGf9GX/qMG6T/2zt8AKN1Nup7aCnsyG+e5isYitgD07mTQ
uq3YI22stAyTRCoymyLwUEgQjZP0TuKQY8cexNVw1Qay62373WbWMLHruQ/sctMtQmW6Dt5LJxBp
x8hm18BjWxWxosxZlt0dx8+K1c7dpyXLuc+vm5Z06PDf5TEvKFsV+xSbFPCvc8TmBDj0UoiUAjdB
YUffAn82GxUmYrYo9ic2J3YmsS2R2dCJ2RCbDMguVzi0MWZfsiaOMFX57id2JDpJ369cT1fwIzuQ
tu49+CaXJMcrpqDgwOWVdXTKaL1NmTf6jKlPyCjXywyMSW4ypOhcOAdY14gkSQMhj4HJ6NXDQkpz
gmJycj28vCHZnWT6snKrUIPXtAVZFeHx/rFIKyeMGRTvnfseRB5TMjsApnNGdyS6vD3h8KNYefR2
q2/462LKchYeEjhWHbPh0z32cUbJVeLsNmOUTw8/YVgeTGsqJmuNhXbpP1Ixpwc6vRoXu38RuCkr
gf035REcSBC1JGKpcHZ+W1zzUa8rTaVMRXnUFoJTgvLI349GlulVvIAGtmiNpVmG1A1oN1cpsvx0
EXUJhZsqlPpzYqKSR35IC50qFPUbJehG5n/NcbzSM2IgKipOak3Ub3uyre7l7jRnF/Y2j+KyJUsV
zecKa6CapDShjiSxYeWR1piG1rKxW2tG5pp8IpMI6khC+29kOypDykJqwuke5uwAIW/74j+FOpqV
wj1ha6AyUjL7nDU1c7REEkGTvm4GbRl2OvzvyI0GOt0knLvu/ED7BxlnFHEUgMA2poC6YbilZ74W
S5jslCVxv5yKpCXO5Z3Bh1Gm8K5P/hdc5hH7e8BVlHuodQSoQ9Ej4NdcO5XlQfG4bZ4usXmLdUdc
LlH8cLO89mHucZs0wLLOH/fI7fqY04USt8Zitfhi7n3GWyP6QVwUmxNbJJxHuSGutTUeyvsnwB7r
hbDTD3J/0N7GY6Z3GZc/bn7Fx40P44GjeswXUvRs/73xweL5vxYHflO3LUczTEV2fkuDVKe6UYuZ
dAH65ONMl1jIHCCMAmHsXxmucwtDwLF7oReCskDJfcbum4JyE0lPGPnhYAV7H651/ULZzt6250p7
d8PMPgb0PfavZ8Y0Lmwd2sdpfrjYXPjS2s3In4EFZfWR1Ee9r3wPM12H0aZGTGte+Nuut3QwKGbZ
ova390x97LpXqDDU9Rc7Kjke8VbsFpRbHPE25gpRxMMm2bT72uDJi6jXKdaPSBdfqNFZumeuiTsg
jRIDoVWcB+hULPoOXqFY9UdLFOqiXFdFgivVOeqOE9kvoRgwcNkWHRRq8UkTVTg1OAU4jeeBpG5c
EmnzTM2NCGqrtptaiKCosB1SP1nYoqpu1hrarWgwi2K6EmW0zqyC8Rd80icG4FJMPwSWgQlp6prA
L3h6opamkObuRAkNXKDBJUPnc8V3M6s/r8UykqVSF0Vy38GN+SiLqYnbgZEfoz/qYfil3TVaPGDe
XGJQMM+YHqlAm8wNVFJeXOvx8lIT+oO9d36gIqYcxo6q20nQB8EX86FRgAxS88VwMpZ3AVxEljb6
+FXzIX17Y/YK1iFg5p+YNvqhVJOTt0/8wfF2GQUGhwDcfKZCpjymNuaFUzHMrJCI6R3CGyCCDexG
9bvVvbMRiAbt5XCaxAmBHa/+vJ0RHBA857MPLQNVI3JHxLfIhj4NsqhmCXo3G/DAhSMq2L/KVgpW
0s8oVbl8rhUq5amCh4bRKRnIiCmYmeNeoC8mMYyIXx5xLpiMN5itzD4w3SHh9cTb/v/K4ECl/A/v
I44xRVFIQVYM+Xfhi673cz3yt23xZTqmVJHAYbhyQwcmHCsCgHBVgBxMLTDtdUa1NV3ChfBVfxmz
PTCszkfv09LO+DXfIq3wVO6u9Ard13F2M4t6aNe1+9dwzvfGcf+65z/nPdAu4YAyVYJzG6h8/5eA
sfhKDL4pYuJyJvGGsEkQJZRidw9Z4dR7SECYz1RMuz/yFzqghIgL13YTLMLcXdxhFAnnOexvkcBA
2UTN9EQ6lYBKI9wDKk1iYN66rnvPnhLiwpmdqEXAkk/crgncpEXudhLDFbpNsgzbwicrEBJhE0Uu
2QyoVrbQs/Y72YAEKpWaBxTDBX8TLA2HloszwSZ7k9FAMlgJylHGAhCd10s/ZHOIGExLzFsAwygV
y1fhdialE4cI70As27ElxwuQfhVSXATI3Os5G9ZshFvzUJM/KpR1M40k7AtQMVa8IKC2ukGZIixS
vQXBxju3/gjGFRul5FdM8pKbkSiAkKEQUVT1YsDhoKpF1ZgRJNYVQjRXgQpEJEb2T86mCuDCswOm
5tx6Sb0+Y/LC4f9vxhntH4wzZMD+7yr8zfh2u1zvZWFVazuchUg7fELNhwE5QIfFcoTlxw0DMhdL
Ek0WY+wWYhS4XlKaraQtUzZ6GrasUGddpOeFEqNyKR4XcudTVqapiOErH3CaMJ4zzMhmrNtysmee
z9IkY3Pft/tZFuuz29Gxdu8+qxRjHQu1lcRaNanhPBashfjOEMtWuoRkCfHc6Z6xhC8u3WwqwHUI
y9xQcZJLLwC/0K8h9DY/5D9Zz90ZTphY0tX63BATMoS7ejU3zEascLSzd1U80pcqMFtXG8NWE4v9
dERXEvGw5FXQrevOj7X7r1Yry7/9+Tl3258jtj3eAA4tNP8MIrmC0paL6WAKrAFyJF4K7uUAhE7o
NT7eC94OXg2e809eDjuR6JL5y/p2YAW4IylxfBnRa/LTxOrizhKuZ/GeQFLiVeFBGLbkzB+z+Q2C
9gbRLr6oP6rR5fBAsbS9O9zVCQuga4AndHpsv6vPvEV4Yu7zhy2G12lguLF39WfepfaVt8mEoECy
iDQnUpFCnCFXTJTWvFQaShm2eRCGH+/XVldTWvOWqTfxUFdTU1/FywZW+66mtFF1CAitp63vHbYf
9trK4+3ryVMu6cnGS5kYclz28XQRb+Kgewc6uPXqS6ANWn/mIEOWPfSBTPcWr1IfgKiRe/E+MuAs
z8KlzQCPB0oN76b2J2+n9idObaQ/OLVR/6iqeFGRAOGAa4A1rK8rwRA8vLGnCyNmt0Lo7eX028ks
MNCkpbzA1pwWj1QbIwIYGp8lCbApwVKnMsMUZxWYG70R4gPG60y9ZTPT85t4u9s1KbAkFQLaCW2+
FSp3uRMpLd508b7rPg9Sj+UTgScEhRMEeY4MOUQSc0dENXsvdfDy36+EivMPDklNU1WywR2bX1Yi
/d9mYf3catdiwTBKF+GaCyg3ugks4o+vPjg+/0WKrVb0EGgg3I8MZ0y670PkS8/FEA2gtUhSugXd
7uJEOu1zGrNOpIScJzoNbX40NKwQvVFf4C0/BzSTfUf1xUw7Pq9Eeib6piYm+nSnaE1BclwDoCkh
6EWhizQa0YJCF/kZFQSXJVpP9J2IeVnzfOg1EeMHSCx6AvG8xvrQYKp9WsIiKmqzxkQcSo2gOSEB
2I4aOylh63Si0TQPpJzzQoTI+nBGOv6njRa/dZQil4YS3SSm7aNoIdE92sIxaBqxsvGxLZ7e7kum
DGuPKNd30yBaQ4aWmuEMGRgKCfGnZahpoY3jv4mLUxL/YXJTKbu0u2QnN1WxkBqwFRPtlNJTt9K+
zJh/dwiub5lWrIpqM73gubRI9PGOB230cFotq5YH4Zd5YEhMZjsjYpMxNVIDuMIsdiRLiKfp6eKj
85g4o7ZWnyoE8P8GeVfWuuH3SpV5qqWaUDsUS/ntBKmKIT9VI1pURQumKTS/nhmACtUxPE/tWYf0
vZqxkO2gU64suJ2iFs0PtJBJx9HqB2M5KHDr9wO2EUIyPg0XZPeZlmeXY0JEPAnfxHuwPDrBUq/a
Xe3QhjsU90MRysNDktSNUMssPaizvWPsZbKFrJ0bbtw2VJH83NGyRG5CwgU7Lo/WBCqtgIYrA5lO
YnjVrolQuAho4aqf8FsBonN1Rl6oHcXkSspDvPHoIiOcjhFXEpDpm1theiRciSq1pC7BhvcdDtdO
OzJVEmpFglOaFVXOIGnMo7fgTcjxt9mPGPxQAoCsIa1eCPDKPimd+FTF+RhB57j5LalZTEUlIj9J
asFwwiceqjHDeB7gSzY/f6SzhnhALZ0mF9TSe958kF9QfsEQ5qEFaR9iVF6Eo468DU2gtF8dSbAu
YcDQWMv1CCWCMM9gzjmwzlnzBH1zRbZDFg8dj9HxCRh6Mm/uv5rvNVnEAPy3FfSbUbs/jef5ZDH5
P/5E/NUhN8bswtDolWvHoAviNzVi88pSQgTGIJ5x/F/uvm1ZldbHymJxbb0OCJm5CPFmldGHY6Hl
x8P5KLLGHEZMzJf4OGhX+9u67rYgUygNxWV3vexgCctNZmspim79hWW49Ml8QRvu0iQF+K/EfSuW
5HFK5hXyP1yyUcvqdqcsuxORP9XegnhwP1zuB2H9wwvsz8NDeG18puTbYm1bV+DuzP3J3Jv3vX7f
Y+ddLvtFtOBchEXKmlFvWkHluaxZglkMeuZQJgH60PHEn8U+gPWSjBt4W5hE9Y9os20tj71QIc1v
sADlNxa0s7ifyA3SG9QmnsoQ4hyNZ1FZsrQHzp0DZH45MYKfFvHkowh1meDVMX9aPTnOH6xzhmRg
eaSwqSJNRrgRwTVizcP1rlB6v9Bj300ea7/Ey9SFm153wMwE888ISVpkQst4Fq864H6GqFAXuxcU
S7wOPBhUeCgG57PLEHjBSps6dcbbcdWIKk3lVaTaMEXqEfWKN4UtlpeFXfY8Rse7C0f2By8NWpYr
Wo27j9ebqDLeHkZ9vEC0ay5YhNYhZ1uEPHbvPnOnQtDgjyvSDOWtwM6hv10E0ox3S2hdUKajfjLE
w0vW/Jxl98o6Rb6xMs3KAM4SgifCiwzsqEfBUv6gd/NnrS9fET0C6a9uHi+iVtB//HgLVSCS9lt+
80ZYP7VAMnUSM1pUXK6qxnUcw+/nqdmz6DGutmADUxS1ERFfwskmtERzjlQoEK1v+Knf1IPy40Y4
qdj7eVOPP//7lUH7J0ekpjm2Yem6oqskSPIu//3KUDp2217BWR5/SkDg3svroSJZeApbmL0INRgd
2tGVosw19xwEI0yetXD4MFUoon8DZLZc3RXoMPBI0sixHBcxtEMAPZobocfAxVzckustKcukuVFJ
UGokvR3zTHjv5fgEHNl0F7/4YTAc52d+E37dbZYIawPHfcOMCCDZNk48urqYJvIsn6UThgjPvuDU
Tc5z0nSpvaS6lknoM4FoObuLtZ/uh/JyyO8PsnFYDI4oPw/KyaWTiRnReQaVrLLqlO94UXioZHgQ
JyN/lBQ8DG75JyLl2fLRKfM08APIvUYocoYefnQRmSyo3KVUw2hIXA/8+iGttFQVYOhN2INbkh7W
1o+CLQCmB+HEqhMpME4SqjwIXc+Gzb3/OHnTD9QiQHOrlZt7Y7TdBYUW1E4wsdIb8XRjmINnUUPN
CcGutR6/LF00omOb0U9H8yzEoOj80YMq61PPAi67CUNzPkYWNYuIEd8N9a7/tjCYqUXm3LnIcsik
AKyG/fUbmlQkIJylwG+3jEUO0/mtk17vqE8H9rDA5iti5myicRZqPgeOrToEyyPe/OVRn0yvdVyC
R+w2ERI/9psO7TSWZVxNBLZxzDpuPXhYmvH6d1CLk0vHPyYzds4lWZRUU1IFieQ1O45Zw9Sh2MmI
seCask2s5zGb0LBuQpzKRIfIOUgGkfKDSAR4hsTHLOIpbi5/x8mv9R2JiO3q/9c4GXL8CWnLuXBJ
LCWeqtg4xxL6nFMClU12zdKrMH+j80nEkI3saoJc2vS2Cud1K5Wh+/bZUCfLOxSEnPY7qbgnkTy7
oRc6yhkE7uujnwIeVfWtd4l0CBeeh3MTSI+xIgWDnEAB9iCiMYedNQTDWUj6ADzysBMuX2/1Y/kd
4QMXCYyq7Ibzep1gN8w1sRuenICtkPiS5iuNs2oUkgcyCwyp4zKBgUI4FjtMi3iEVfEQv74FKqN0
xOTW2EGuiudio/d0dWQ5FnZ2g+EXIxXZbxWP/gZF0GCmWxFU0IHLU6SBsCcolvTISOo6LbWEfhus
AJv2P5Lb6V+mdf+YafwfG5eIM/jbxpVfVLOZbDYu4kv1eV+v2xV7Vd/Fr7jOclqpbFeVsH6xRSEV
s3AUWPHdt1buNbsRWxH70K1MZDnWaRL5NzQ5q35Bqzz+bdUu0F0A73M6R+wvbC6KnQ6t2FPqy6Ep
ycJ44KcDAMIJCyeUbEZ4VO3ICoBh1fFSizxH+mYQY+ib3dr7QaVGvGOxjXFxQeS0iOYNjwCScDnT
XJgfjAvtrOSqpDRaUVOsUWv9KOweyILBelClbKgN1hmLjOXF2mJhQfYgEUcnRAForVhHyEFZRKwd
NDMsHJaNWDGrTkYaA3s9NpVGCILE0mBdsCjkTL959RqvzTo4qwGmCrEC+PGLnz2O1hyTakakNUUK
t0ojXaRkVP8fPIh/HG7oOPRhQhB8azi/8SDmXFqkvkV6c6KtPqE7Dhg5qNHA/4L3L9PNkN9ASXy4
Hh++li9d7WK7IaakFWUJrkJujujXmW8AiKAB1e6l436fyQsmwrRHU0jnFY4xhkocSIQznchl9Hm2
KcLph/6O0g88jJ0y3P36lQYUFeUx0shDPKFXC+Ge/+qj0l+ij3omxKDxjwNyeoLuOzijbbrl2l+t
NC9FeAv7LbuuG87FJ+f8YCebSQ5dOY/xRI6f00AH+kJIvXIUiirX/YnT3R5wz4R45mwzqBh9uCIt
Fj868ZAuw18Ye8WWsbZe72brT0zQwCRAQgMYtuTIZWTvWRff1RXatHSM8t3tzXU1eE+6yJhf2G+x
v3YiUh59l/N4t/zzL2oKABmDkcL6bMI1JGtsXrTvEasx4oUgA/sBSybnmxw6eZiTik7cFMEcTZw+
F5SLAEHd1NvAeRdKZyfscppUrsUJdIphActf7qookUf8R7fspngtaMtn1SAahL7apkmPSk4wVAWr
sOARe8//MHZmPW5b6Rb9RQQ4D6+cB0nlih3HzgvRnTicKUoixeHX33XIqnTaCdoXEIzEnU5cVeQ5
37D32jnWR903AThrv0hTsqox7BPf+qSROSVUFThxlw+fa/3D4cnaPv4oMUXR/2nib+uGaigyBDLF
/u4I6qWqN3oTOX3Rri7gElZwuumPVBZMyfDn7rtbGezjedqnodfh0kvnUTrPiiBWnqkZDKhsyfrA
PkjrKCYs8iYmLDYXBqweyF8ACStfR0lleTfLA/nQMdpBlM2Z7KsI+Zs3Uv5jFtCHTwpTFxMHapMN
YwZk4WqSafwWHQlZCL6Co0fDjTVcSME1govHSLo4fjP6JsjDwp/pxZ5+DajzK9MYXYpaXaDn0Hhy
O5M1i4XfkE6NgaoccGMdC+4qT83EgvHsFOecAcr9jDofec1zOq1rhjOhx5Dn3R2vZKJBjsIuBIAo
3eJqIj4NYz8idJ7ZW4Bs5VqHaFY4jcu4GITwnbDHO7EuJCLN8RWpDKBuS8kOGIndx7oevULIEzvY
miTnt4XPOIrsnCM158dx6//8g4chosk2y3x5z7/6y91j6VetapbZIOpXjEgG0LAy/uHefUzXaKrU
nzZC8fZY7E0P8jwoaIrYkD1CrNk7X47Zd4+Nfx95Q/846HIM1wSl5j0v9EEmqONZ4Pdjk6KjShdi
57ZTsYhetG24eFbMmVK2sWTBYvQUUm0sRmzkgTaAuleFPvvIEIalWy0ialafcB9F+SMq/0hQbB2b
GvwtLCexGMM35yj5jfnhb0TNLoAv72xL0YivsVOJbEVSnmzm/gTykcxnZvX0E9sWiyEwibptuvrL
Zw/PxxukgB7QZvpcslogJ42xOaYAygpxeuh72OINqStlfU8H7LUshZ6CNA42CbLJnQ4xW5xTyRdr
XJrm5d58qEK5CiWwZVUIp+y2o8qQgay0T7gqn08X1pKYeZTCbMd8e6cLooT8IZ2MXd4/DDhgCuJv
d3RZyDr+u/awxtIqlhqPOy0T2dH2QreII7FEwwQWM5JmJn8ifxEIAXUJ1rfHRry8KaxuE8ZNBmY0
G+TacEEdMObDAXm0FaKh4GRY5YQQPRj9U/ou3mCVTdfADINFdgvLFjCmR5dgsJUivlnD30d1J3oC
0RB4694H4Agz9tp/M4Qj7C5SHer19LjCLhFFPhU+9T3FPT9/yvrb+JWKPkcf0YpCftKfwa0FKAhL
1ozrJj11SOX18BgXNGzs8UQqBCS2WD9i/pF2w0McOoQ/Z8WS6TWNxQsVOuX5UZhTlVOSA7OjGN8w
4J6pwW0OiS5VWpSkoug2lqTD/w1/wt++OeWbN1VRhTdVhq7rQ9siLJPIPNa+5I8/MUyXIXKeXBbj
eKZc9TM4OFsT4YW9QEqhpxu+ZP+fUkXR/25AsTTLIAhJM7gMFPW7UMz8aba5sS0Y1jkDpFfEPRC4
JTIZqDN8sISPmrgQIlgS5075KHrg9pPYeiGISbY9e86W45qscDaU18g0w9K7gjWpAkdiBoB8HrM1
1cAGSDCujbhZEjaia6Sv0afQyu7NVyBAOPfvLws8ljkwbeHdfwzCxYHv8DgU0Org2Lg/BWS7rfCh
Sz1uArA8EXUoKBXcbKLAqAKEmNcmnJfwsU9AKQw6CyqhOOI7kp5J8U3bVgjnAwC6yWMUEY54vCEL
7WPzkYutPG/72Bw55fWZsm2/e6QJOJXIXEP+lTciOwAi/bbAyc4IXiQ+0SpjghYromJOM84/aHjm
2ca89zw/n2dzOb2+mppA5fofy1KUBD0iHIEupCh4CnZKhA97VMSLjxpTPAlBiQFY+8F2lfyqv734
4mdty7DcRXD89/LqddWt7WlP3Ffdy2x5Ez8JQBC82BSbXQBRZMEPBNg+JKvwSEY7EqqgtxdqdObW
f7Oc8ixsIoRre5GuL9Jvd4B5w4sjndvisumncssIB9L4zkRCNrjzevjXayF4SjAJ1eDhQL0TFX07
MZrkvidklMlkc9nqF1M3XKcF6Cem5kaOQTtrFlbiCRJAg+gAqsh1AioaSBg0OZxG/G6RhMjWQyKi
25GNQIfgVJ21rZpCjRaQa49JJdN1BpTHdJ3RJONIDo2tc6XNjRKFZGV0xHtnM8Ys/o+glENemFcQ
+73fgBPA6sTcIapT9C5wE9C7wE1wuogRDbs9kVR+7PO5RJirIymx3a/BevdPAb2PtJMGaXycu4uY
dyyFjHecTlsA3tREfjIGUh8E8JcBqpBdTn7vzBf7sSCitA7J4W3baAV8NMQfPUzwRN5jgl/rsA4O
gySIPz6Uc3zsnGl9wKAQNh6zwer2FkGFAZvwqSmb3Zg6tRAcHwxxFaDUUohPbooQsOK5xlXUJfS+
PiVMcGMfARpscp9MXJnbI2gIHxyiN8HoL++w+gu+fHh8d9G4kAvVyEKQ75+PxMvq0hFJisfqJv4c
B4bG5qfx7shkC4ARnOWRHfyZIjgawt9+sP8A0vzvqSF1zg/eg+/UjPk0VXrbH+8BmlzLGxEZtHRZ
4n0Y0AEwNEM0sn96rJwP8W4crwfYYOBxfCOA7QM26KNqf1WOrINxEpFu+OfyklDviFiq85lALJxd
nJ807mVHYqXj6cz7t5dn/kIRBQ/mXAzp66vX3+DnRcCpeyBkImyCA4JPZ0TyLTIWcVLgZ+WweNjh
zQ6fO7oBQl3J6p3QM2/t6FRCh+tPDvipmddAQw0ithhYCzncb7xY0muBrXVPs+OUR63DQd8hicPl
hsrH60/NZ458BG2c+mjaFEIJ3v/sSCRwmQsSKRGIu1Wdt77vPCg+mNXwUYCs5Vf25Tbuh5hLYW1F
RGKbRxsZXGq0IWaj9+SpZorlNQyS5WCYyMYKGuTSglXI3hx4gKsw/tDIQFPcdYu6ioDvWBniokxK
lt/XRL1iGWBWqGVNoH57EnYiiQsEipw+C5AclwiCTxgwGCy4SrCw8+FCYS/HndLt2zl2Hgo7umdY
DEIIStF5oEu4Yo7SU76GfIhSIrLecgGaR85+5TD6mCA33cTFQ4QWdw/eaEheuNgNwlMBl0/B+jvX
EJYyywmsvUslmIH7iKKDmSHZo8wMCX1o6+RxT2g/Gu4mkhegBfDvhYSYrGi0bXIjiFkWOaTTfkuh
WOB31Ml7kqLkX1X6V9d8no39qGRPIy2nHLE6Zx0H5hX/e0bV7BgpKJkep7wmzk/yhfQbwATE6mRf
8QdlxrmIs7TMxXGqgjnSw7GD08feFnW/APuuNEyGC2pndevO/2mxSe0VMyBDB5nhjtx7QigF0IUj
U6MRe8+WOsgunJ2gXciWGmVP8H1mxWWH8+TGMX2TyvMeVBhP+TPgn2bVdidiIaQA41Q1+Z5N7Hxc
ltxYJBbsqiiGH29SDjRTfDhmrfeTtuq83r2q7nHKMmQ65kzbH5y2S8fK8nwvz4NyXsqzwKXpJ07e
q+7Bx25dCYmAEZRFqKKj2rn6WK5TfMtoL83wWYTjAxT98+E6uCuKkBzmJ7z0Vw7m5oszddYnQkw4
IdWzLgKXGLe6n9Uz5BCHaG14dUvYi0A9IVwCvmGvsUk3InhZRGFdXWLxXGHKABG0b9Fz1MaFa2HO
2EbBVDsyVXFk9AwyZVyA4mQ8IGPkJMt0o2BZUey+/u9DUjH+TsKiWAB/AQcL2bcjf+fFuo16lZtd
AYAK7n6xxIC+DgpGs8VnX3l5BGXCgHJEZ2WiGhOAE5Mm+nYuMaiE+fYyDi94HQOaRepFmkXEUSj7
aBaXMSBwcgT3Ks4FUTKS6iy3ycrgGvWBmXSAvuPrQq6w8AOtpZhErXtoHsTxEoqCEC4J7jhn404k
6mBR8F2ImEhSC/Immug8W8pEGz1hZM4sgkJwQh1JK4cx4E9fUnH3VcXXFR/zJhKKXSh0PFdc39Iq
loBHVBPAJEKaNoYbqHSrAF8+k+9dlXc8FU8IfnVoziHhCgyMfl40hmGwIsOR5oKgM3zGQ2KV6fWW
rlYKlELK9J1W8wCofz1pSjbUWQedzs+RUPCTj0Q3OIXDDufJsdvhKGGccg/8AYi3HoEQrzJrFoLt
Hwr+EUv80xX5l5/+d1ekWjTa8lwYbZCxyhacR3mlPiIBhY6wYwEyRoYLvxwoClDr2x9+e0KVoz1S
HgdlzkDePOsTD4Whnq7jSS3OPBqGMKaepdu5K89r55O7Qfbx9rJIZ2g48OpFV7Ej649n5caDwoQB
6PUYzFsg94FRsWEbc5eYa24ViNf0HMTvHm2HRbI6j5FZYTBJ5suT0qnjTRNPFMgT9uIFm2NE765m
wkARrQhzTh4wTAI8Y4h88JzBPzs8Z3dLhDQy+dyYKHv17r5DNfenaI6JOI8fQ3GeQO4G4PfjDV+E
GE0NdohzBWc209Ja3BFPpJLvLQpP5g2shhUqkPHvT13Yz9BUM6TiGeW3eUydkW1YOFNh4MxZXtEv
/ylhxs3CLBQ5KVpmJqK4yXh6GbLzAB/PsPwbZv0Kn6rwk/HrIXo7TsqjJuW8PJ7rhgMPt4URHESw
mfPtM/QJcIx8eND5LGyBRvG4/xlIdt/TyKQ/OBpVl4d/I2D8GlmYMpD50NoX4WoGvAiKAxwbLGaI
xjz8OU15EUqO4Vu45uJ12DbxRjwX8VKgQeppCcE4GcntJt4ONG3oUvsFvrOueLwmvDM6dvKTSvd8
PTFltXhdric0bY2U8d7AeHzsmEcEbdLA0tZD74KLBpLDO+EK+QhIB/or3ia478Ug0O81IgXH//w7
U3NC1PYkAPwP1W5+fbAW6GJgQ//7VDX1fzpVWVeblo2CRDe079rt+joOj3vJWpSK7GnGxArHTHsb
Or8WKSjTt4QIjyFPZ880skU9TcVZyc+KOUQoRrTt4myXVr5o0tm6n0edEI5M5h1Juo530x8/aDhR
uWpImh7QiLYiuZ34DuIblCugu4THE9QfVEi4uiQ70g0MAWpoxBwtVZmUZ/dH1j4gaSWL/uuG1g8x
GsvmW5mS+VCU6Yip2h/IogbRhEMAeTCsLDRwC07UkJA9TiwT9XSABqkZXqGi2Ev4AeEGGFU8W2P6
BoetI+w2ah39BGV9oUe+5CrjsvCBpRt5PKmT96hbI4cdE8kxtddFi3G+Ps8361Qp2TfcfIVYS2GB
PV4/3j3euocS8trNrCOICBkuzm8EdlcgcfzxFAKtaKbTGTjjgKuGpT0eboQzqlh02226OEn5FW/R
65Osn1VkS1mfGMBKlVAu+J+RPqJ7LEkSV/yKDRZg+kB46yjfmrTHVJanHUNFyGWA4nAlumfTwWu3
2Yl24JJlhL+iOlabBB7yudY99O3vsxNqZApkNjOUxmxmSq9hW33D58XkJyjwVjj0SsI2LD08vUw5
phaLij1rIJ4h8jRF/goKGEUEggri3kBTiHgBCo+vrIz4Ahwb1LLVzzo6Dgv+GLL25d8uxoSECA9+
mFD9q5sLVVmYZkEoX1PhEYlh7rY9gIdI0pjb4TqPIQU7O6feLkDVCk79iAVDAV6GA8AH5daoAlXP
0oXcMgs/C6VV9QLIiMhLozlLSIWt5beu/gwwd2U3tvkTChSK3qvHo9jQp+7C/LuD2YN+B5g2LY8S
RmiTAEJBFeaJ4MFhNmDNnHJFSiKVY4IFhBu8Q5AUXiNaWFQ0uCD52kt40be4YfKbp/B06+Lcy+c5
P8/XF1IGnEhr4stprk+2ejKKs03iDC8VAyDm/81Jhe7gX/iush0W08BhPIm13PkriAAzP7f5ZRku
eHoXTiURmE4hSSj6XUnaljlTzO4SdbLbqSdiTAuUhQ6yr5cpf4EYqqbdlNZa+nAwkiVSQyBCPOUR
cijdM3UM/BhlvJUw6oXzT3D8PS7HMPiFpRmSBN2d4JjAij/10gn907yD1XvyZOtkxGrGOoPlnJxI
xblUzrJ2MrXTfTppVvYcsuqZFt7hamRofSwzsDQy2YK35HkaE7tbmE5aMNzCj96dXJjCS+f9jwKN
ySCRq/H1wUemfY8kGIxmxJ5jw3PBpnjfc0hC7ocAyf+ZjT4aQdb5MKjvfK8D1rQTi3s4XZw97Pr/
hPYjLduh/SqKMtqIfTv2+kpUy4p7WxNUdu3D6ppmqprk032CBkQYZAeih1PU3wzC7aBriIBOdAEo
Apwc+togwg1K8moI+4UJU4VTBuYdarEG6ojIZCbD/DcdoXNeV78Qzhq0rnOe3qWE1OzbipY3PRPy
eYsUQm0URAlvcQiMaEnf7n654nieIQZPyfVZu0QUcISD+yWoJ5amuNGj7LU+Qx/EZjwP6F4CpxLQ
RVHnlfqFgQel/oKhAmyasLiWgqVE194xbtlHvvciYBn3BfYvnXyA3XyMaNrtimSF5ItwfOIoZnZh
PuE22Qzs+9Ay8eQHhoa6LHx0EXQg/d+FkdhDqg/pOqSgSmwi586adeqvpwKfAhxk7EaZlRPmxcgv
7iXXF+GWuS4oURCKUezOyC9BniLoMF9L5maFD5NYNRF4pjU6331d+UMhr7oLdf9bhmmxOVcdy1L4
C9L4/ntL0U7PSS0W2fTbL48Ok4aQhEvM9DF7IFcKjZHuOwJb/6WwP+aNW4BFbgC9rQF2EHaX/Roy
yNQhMP8ByxC0u3bqtdOonTbtZBUdL6bIBi9gTJYR3Qjmml3RVMgB6wmSsApUpk//4amkCpliDMEA
guE1JzAKG1I3EdqHBpb6v+RRj7lv6iIBCxvd+7IC8eR9Q6+d8XtHbpZKdy4hJGy9FZfEfmDjpUj0
+etCYCLRK6aQDUvXxsOVHaIv2hufbk056ltYCJx5CGXJGq4+PwgnILGKSRCRAwWOdbybVbLUaTNn
62rCMhINNTFLzCjh1KCFEJxSl5OPKULrnjhEJkxddBL38FRPn9GeY3MFATdBMHKVXU7JAJ1RubUl
TpOWbWoynCDKN30SXNimjpxoDZa7uFbiRx4xIccaWIR3OZjYvTlBT/JNHhaPiDbVTu0xq18rgYAX
eDKwphNh43j7adL27djKS7oH+RzbMTxxh0la5C44bJH9pXavivmCkdpUAsz8Gwb+zi2/wcrc6mAA
d6L9gsLjeFN79LVqH0sSroDOM353PiGgESPOK4BdhqAuS5bDnw9v+3+XeaxS/94+8fCauqKxd9fM
fQX3lxXr1DbS2D8YdIwwXZmuGwA763SYibsUdny6wvzcb5fndjHgy4AuyS85kZDsH8KxyB5dej6c
oKg4NIA7AbGQFopUiKtj0DDc4/nE/otFvctEkiLRiYVXuULEIXkGuV2D38p+LfulzFrMd3J0cr54
WnEUIUzFmOgtkm/PQZh0C9+7cAGuMAMiQSdDgH1NqtYt+HT/yux+hGriKfS0u+eo2CK9XyOWcyxw
5FXI87oSEJQQ5rGc0ynYXHzY7HHf53JM5GBJMogDdOJUobULjhm+MXlj7HYM3ChPwFMS9/nN/MBe
l8zsjSHrIIpKdcdDPtQLy30iFDRM1ibAEF5v8eii7oWl8kbvWfbEnEP70YHOIjsVyd3ko/nl9mSN
h86XgDH0dWoRscaztE+yE41qVAMuK6nGQaLy3Q8JkvO4DWO98zSTEW84mYQxBvcF0BpSnrDKw3bq
/cNFd0VNR7O4YwKx3eC58boHs+zr243Ycyn67P75PTFF2lkCRe89BldF3eN56WZjGxexjYrjFSJu
/i0FC+wOP4hWiApgYSAqqOo3/kXZVh6jfVT2jPb5AOPlykXweyjsBepjE5APBcn1VYyQmBz5yFPT
vkjvz8TJ45p9VmT1Yab05FT8wNpt/YOJz9LIvrI02XBkTfl+clRep66XRo1NxOTCC6jZ0ZAPtFMD
jpGzOXgyk7ABigMCtpTMkcOzhyUPYymWvGHJZDPTmSvx181JWzKYc/enOyQE8hEuTkLcNasGKrrs
RmTAbhVFevJyy7Aw2Wps+FxaQHwduuoqWi3hW8o1ZCAExLhPEjz5A9RphYl/zpzqND9OuXSShnPR
+cw1hYz20NA+dg3tgfmd30m/KGgBFrDtRnXVEKn3zlw7sGu33cqt8M+Q0moL5hqGbkS0bMMR2fyi
XV3GG391CzLhYLzBkIOxGBoKQlQUJBVA2nYxRUEKJvwszykyAt/ueULmG5IKQrsqCnJYrre49FrF
xSDf/dFcr54D4PP+BUA9ajKuRJz019lnNYNrnu0MX9nVEot7vj7EZQiE+eLulWtG1w6Ii0h96Uga
k86Fcp6Hy10635iZkjjFTA8GjX7q9ZNK4oSVjWRLBIDmdewxqmhfGO6jLWuxQI8sycNJDuY9S0Wq
Q9Ik+fR5KBPT6teTW+fiPJHubx5GrOt4GFed1USqkwtyQ7fP7MVKlzEbEaeqQg4E0RsILFBvOLBw
vY2HQHvP6HzrDKoIfl7NfaC22iNYmNH3lC+M6YFosGlXQLwJhGl+UlBqvGt+74U7ug42FTnKsdKA
dsdGA1H9g57YnxxhUVAQtFfClTAhmeOzCBkRxoO6hAiLJniNlSqpN6H0XZSU4nEFnC4SlXvbo9UA
h7rmZzk/T9vF5i+2S59f7O2Sbxc88J18WZSzwpmvnPPSh8wuODtkbIZ1EdrQAVghArhzEZsF+Rjc
EENWAiPGB/aDwomBg/BXEr+aL2g3CtwX6TKkzyE1i1Qv0n5I5SKtoYLt+WTrE/FO3EhEx3APspzw
5dkDmAdshQ/ceX5z+AX4PDz/BpbNENQYkggvYYOkCYEVgBU0VtJnqXhRPzHLN1XxmQtaPg9V9IaA
7OaXsz/xZFEc8oi1/i9PKN9M72HkEi7zEGN8xlJMWdmTmnrQ/qtTXRuNEYE0zP92F/4dX+3dZTfh
IRbFGM1A3+b/Yns5kPbB0/FONpUguHH8A3GjeOGDnd+4h7dW0Ngx9WPuoNDho+449vUKDiYlZhcR
B5+tFwJrpRd3gIPMuo8QWNem0HRM+4cfAprmYsCG98IiyhhSgoVJqVk4dFEXN6BL03z2nqxXvz0V
L4HwX14TooCgLYCkyj8sLlpak+IZYz+WJZ6+/ZP33vgLMTTTldYldNgaGR4RxhEo4yNCmcDUHAYX
Ubr1K6xCQ43zSQAadI6xgZIzvGJsWEKppeoWWZqEDxtwQquERE3IWraDacdlYyOTJskOD7kwa7w9
UYtQrVoWuVpEx1QPAVZ4ysnW+cECQfSR3FjrPQhY2V2vnxE64XvV5NiQ44rsdD55xAcT+nIlwYuY
epkE5y6uO7iNUYMYCATSiBchXB8RTJzpY8EqdRAjPgTnDdGVTPEbDyfVN4QmjUQTydL6rR/sPl5L
V0OE/KtJoQGy0wnR8cYfVw5KTHv/sb7cvw2RPLo6eDs0mGpIch2fwhH5dRMbPNaiz1DCu8c/8BR7
7YXv8wDZMdaYBv5ldcpUXZ3E0hQRZqlkCIEZoy9Sok1JjVHFgKdPNiT89Dk15vQpCRoeA0FAN+rm
Xg0XY3oHXekWDw6IItTVLn0JjQefGTSIxzpcasJ2RcQZHm0InUjDM0YMdA9eOIJRYkYPAmg7wabm
MuGDI4P8N+4TPuBAYK4e2FWgINBwbgSmfjnMwRj5hZefX0sXlcg3axbaQ/BDEtKZvVKwbAKFRL3w
JzJL/ffGohOyIrZMFzYM/EBtBSMd2UZkIkJZo7aMZcRVZSwRUYICvIgfYLjFStL9HamAmTOWOo0k
puaZmWejkpV1JlUZbiGIubdfgFdM1ONW8ABhb3h01w4mLku02WDcgwOOlf3eeuWZ/0HGZxw1MuVQ
RBTbSq1XReS608QayI8fMPz4luMUDxRsOFXwQ9uQ9Y9TWOyhpmlQo+vWd9uN9mGa9lCjQQW5yzqc
thqc0cKBzn5ISXPqgr0GoQCxTVF68Ppes2IQxUbTpUApMA0rI5rOiJAlRewYWjORt/QTsjle1fjh
mfuVhid/ESQK1gvHYkGMUV1GCSfMoVhFZxGtWTCIeyZ49auFaKKQ/HUfFw4Qd/gBTCaVJ6sAj/vd
ek/X4SrnEvfP4A8hDHEM/kRdyehIhbKX1Gt8NZN1yobbqelxEF665gV0KQ/H3mShi2ckQloqTRZ5
AwY52M8iXZ5Jt7vAc63y7tMTX1B87QkkE5UTcP+r/qW2EqolUSoRkUGAvE9xhPyvRhW5u4qohvhQ
DfHcLu/lD7BZYDY4E87m9kL5Q+1zAD6OekfvhVxY4g8eVnpqd9SBzLHFNxML44YLhPHOdmo5XLIW
3TcQ3vVUDKdxPdFFl1IGU4zkTVDPO8swZyrEmblKdJhiajk+APjhcOvrWN61fQRvCl5U1Mth30Pv
DCSqEqCPCBwj1o2OTkqcCDqeWDmUCE7JBNzvVMbe5HyWeiKJkOv4RhRRBfD/03FxcmdyYXJbFvr7
JckViWVW9RZEJfjIZ3EjqpDCC3EPcglyA3L9sZI5rr0RwAK7vghVWicIgNx83Hl8Di8ORhxWMyPi
oC3CpGRCh74l8iMVdyEX4by38HBeufy4+bjzYOMgczuuOu45Ljm74GvcrzfklwivFwbQMMVxVlTo
p9+GjjJQFYyryNqTj7chuW/AdbJbgUvhNMHXwwr7HzERCp54pUHySiX+11Ax4cygOFLzVQEEFNHP
HGSDP2NNLBSGpJjCsRCcNI6jo5/htIfkF4tx4hVojgBWFZyNrAH2A4nTCFEMYhicOxxAnD4cPYWZ
VtMfVuJzupudy9nDScMRE2etdXrlHEJNyd8iZcp+L3D8WAE6SnKjOG4wptP6iFNGTThfOFz+d+ev
7JCC78ZWND/k/qoG63N7R5z+pfOfpUa2Vw1wA6O5Q2B3Z79MJq3xAJf3XpMfQinq8KPDwG5ASDtD
ZdDAFNuSKLbX6TS0YEmHv9g2KKp5am+3sCPj06OKpoSuNsEAma4mStQUEX0P3uI9/8bai2Qq5NKn
Nr6iPGSaWYbfKIjvlB+T0EyOov6d8ZKLMAA01NTAuG2vjFqwdcie42HNZTWJL7eSsOZA1FsBRST6
I936DLDpXuOWw4Xq9jlcKvlyNxEyBbZ0ZpHYiVpWaCo2Ub9SueLngX5L0SqoNOS+k+SKCNkQcc86
QVS4u6JiV7EhYcP0ekjYMLquuY90jD73yBDBRk6fKwyso+8xjEzjj8AhIWGYT8GEpHMu01lPjCIl
VYwpMpFvN41QO3D/jC2tibv+x74fro+/j31g15ICq2uGbpPf/N8zy3v+NPpRUow3iBLMMAgWx0iS
coBa4M5UEs0YNS4VgMELvl/8XPkl/R97kz549AE9o1EGzH3I1MRFygcirfCPsvcmK7ASPG6L7xrj
nZtveuyIMFX2FIfiBDNAfxlUlYk1pA0165AmsONTVkX5VzAwx4ySWyOhZKVeBWIRimqVKKoCYTJ8
BqbmYNTJtFKCMYbNmV6LtN0LU6pSjlfqUYpRKlHKUGpQClCqz/Z6QSz0JNy1TjbMsnJS7FXmIidB
cE1gzpBQQpFpx1SWlJXUlAbiiSc7D+rIQRMVJOUjtSNlIyGF+b8pGWtkuaJUPPYGH/GBhLMTTk7Y
N1EcY48+CkRc0WjZmCVhINiLQeb9lIGHvJr1wbhL5tDXIpYTQa7IJij2MPd9poM6jVUm//SIzXf4
3XOKf3Ak/AOSghkJM2w8NjZCmu+HgQ/DaYtiBvRMhjFAPRYEgAOKPgOY+JzxDJ36238sNtNwqZuf
b3KsPWLjEd/aeHhGI58ykplG8UK6jhOpmMmu8G6if/szGADvCnq6jLpRRJmapnsFrfZCvSIAFZfy
wVSxeJ5y/r5LTTyiRtzfU25YCAHhNsNUQH0FMyW639LtFjxvuHeCuyqyVOh32Nl2kFTrD594jEpS
1KBqM4k2xMpR4azdfRgJJYjPTo+cONZ6RxgMoF0c/lftMujRZoUMlzFtNYgmbaGCQ5s9hzSGdIW0
hCi7kCkc8ZCoblAnwKO48esY3NEMMSKhB0YQICRaB1GHoRksHS4ZQi5V+lCkYV3Qf1acy+axzHvk
L5qgKDLq4/qD1c31Zz3CqQvbIgRJXngNxmUSpapg1nyTsSfcIK9eQGgFYA8HEamhOyI7tftIWGNy
ZxGEqiCQ1eC4uOxKnDWsmR4KmGwVkBPP5d6IEGZ4tCDoascrCIvZI0PjcHs9mcnpZ9K2hKBn9W/r
DybPhMz//QjSVXwdunjgoKAIvf9f7h9Mh3XhtLrl144Q7iBGY1tDAVlaiTWKBEk+zIWsQgyF6ruY
CE0MiNAnKyLM6rCHH7VcYWUoVI8wamw+iLesUuhwsPlAzqFqG6kfuOix+TAOwb4wei8MbP2JvQnr
b8nPaU3mAAC2OoRtyDgayS2zaD7MopEhPEiFQrmJDsc45/Vlfp7v7dmFsf/SRYQPbqbY8E6kdfYJ
D5P9+13HRYAzTwRNq3NKnrxDeBuTr2/mU4gY6pKx6k5SIeRaUhnzh/yXodMSK7KJ/+wNPZOQRtMk
h8566dwavaEUXlvXNAi1j64ubceW9HaS7zxJQlCHD+rwoZJftuFFkS8t7xJDsC1TGdRFNUGGDLU2
QQxqh2RBROQ//sAtVwwXhAbWb+L7ioHT3vu885fldmb7sc/8y+GFmf8oi5k/L2hjZ4aY7eu2iPOW
e1+r/Kb1FZgGph/SZLHXTwyo2HY6FidChsrtRBxgk7XAdkl3FFlJBnf7LVpRHCFBQtVNs+wXPxvv
SoB6j/oh54fPxpQZzQDuRuaEihtx7ZMBxM1P2crGfLH4FbO0T0AwCg4UR/3su/Pg2uh8LDEJK2Cv
ycznQQfFHP9k4jZjWoIVZnx7zdYl+/oVrWoP5ErMWrQ/dCgWBCL5FUi+8918W3K5V/t0X08Y+JGe
rEoGPwSFfhNBKocaAizJ/VQTFzHHsMLrl0m/DMa5JBOC0chTWApJDEl+tYQULCrFou5GGlMlpF1G
lpcpcYxyk+ElpBzCaHbEAXbREfLItgH/KscVIY/kIvER1CacrMkdSwk3BuMDdDkkMl6Fnwjl/xbx
RR8WQlKAXZQJPtAx92TU8X2jejqylZ/k+zLngHhL8DT9fhEFpxUlNZGddzF5OXXNyRlPTkSAwOIr
UgA6bAU0gsAN8SndfxWkHTgCf3S8516Ys4PHWIYagC38pHoqXG6BDrGQM89itc70pIfZoYv0YUCd
hx3K7E/Qy0G3iQiun8AqSyXTkYBW5cHMgE3aSiK1r1xGGrzxzfxE+rT9eBM7YNcmlMJmrAROU04U
HpToq/Jq3qgZPvADt8hnsiPmTJMV8+VptRgsSUybsH2hwhQMNWS2h4VyLcj5Sgn1vTNAQbQsxA2z
6rWW9zO1C/m1kepimFKpWmi6mPs2WVGcFsa9RPlFM3QzF7ZK28WjBoio5LGDr4/7ZkvrNnOG03U7
raI9+dP6jeoT6zdbQihVpD1hsmIShM9K+4rElnM4jtc8M6pscmOUAPBPfI+JxCsNMLtwDHA3jpnf
58LN6D3OU6wvJ6hpKNICOxuRq1XpsIFJIr3otJBBHBJAgdl3YIayRvUaXQ08ydF6ixDsM3XqCZy0
IUOFn/+odo0vW3+bD4Ztl39Omb36TBQVf4oH7PBaQSAsJAHXq4jyQ0GwQOJIivWnQ/I7ANuv2R6J
KIZ25AWEji08GGiRVnZ/BGyIERNuhNKJdGQ0u3EH1bB0lssdZ9WeVsoAkGCKgFkRcuKIOhIPXrUI
D17PTXquNCE3em4njUkRrQUGpx0IcCNpc45NWrIrQSu8z7zLMDVwPhVJzneOAnuY3PV5HnHco0cn
VWJkQIbzQ0CysH2azQUrA6Mipg/MqKqQwmKsmCVAvw1KhqhsiVAUuovf2vFgx6ss6h8AXGUu6h/K
HV1kMgA1CH/FQTiRTKP5wz34c4fZaCHpdAxoXx3OTMaJkgtvXnDJnkIuEdtD0uIJFVaasoqx0hgF
foJEYwKjJ3fs6sKihyD3yq+jizUD89ZdyfI7Fj8sMHXwOSYcy/hKkFZFrPQrm2l+amymMVNan1go
O5r/mZ8UvguX9lMleAQazuz4v39m3WayD7lk1wxh4uYK6U0r1DUi6kwVUWfmnnDVhfHP91e5d5/0
dQPjuKRcEtkVyEIMABhWUQ9JaqqxfMfJ9khyl1ODXh705/Tw04vRUgtzyHnrJ4TqI7xyEaM9D8lQ
pQhmRk28MiU8cX7OEKAOgr7NQJLVJLAIDZl+fGOYNWX32wkk5RDCWZCdt8qbZ71jayMgtk79QdVf
lPFFr17QWq4E+CD9RH056RbagcsT8HvBCDjquJfuMDu0RO2SAvcAPuoGrdQbp4Pcy1nw5Njns/HH
D4sNmm8qehm+qePor7vExpevaS3FQAp5OxUApM1Z+3AgHJ5S9PpDBTSl+T8UUjrLS0uGT61Y388I
VUsynGtPXKdBeU1SActniMez/0QEyG8WQZ0whXOY6rCn2O94i5nNKqa457NdCKHzrTxPnxcncrTT
PJGymG1FRorECOyFFbJo46A58+7xCPPukRfeRosZIdjM5/hTWCKlet/dE0nT4BDCdLlXTMinQrcg
2CC9i4FiApQQICE8c1ApKCMEXxDoM6pJoM/bcnLumT2nJUAn2rckdAK4MKdnnnX0InHBfHwQHT7K
ZIZmd5nRcAy9BprWkgcVoImdHRdEBmfLFJF+u5DlKgRpALTGPgJco38hUNGGAZ9V5LqxqdRSnajE
MRlJS/TYoCMI8byhi28zJzjc/OmB7B/lTeKlLAjKCipJqpGzB7JCzP/p7+oGVx8GFPgt2PpCJgV6
gjCeYNBGiytecpLoXmnaZCP9vFTZ73EnM1O2kaxaAUiqZgh6VJAaMc/+lZ8c7moAG6yANSv6/MUp
3Szb5rTOf9DrAUr+h6eGulu2LFtlCOR8p+/th+b2kE1kCr0Q9yZVn+mvmD0W8/kTj8zKbI9fcRms
CE0DcxVQ2R5gcgD6vmFG8q/i4foMYIqzTkZn+mjT0kl6kicfQjxakOA5xuGvtRPnbSw9hcMyL4TD
8nBKoVZCoDf45uRTcB3aD0petB8MnRXQBFrosF1pop5vPlO2/WCvYUL6N1S1YTmLBLU7eXt3Jxwc
fh82ViTdIlZZ7LEYDkDUWpBgugW21v5kykgfGU7MXjN7EF2JcACIDM4ViissZC760jsJiCXJKBuM
CVTBI1okyxMGTHR+Dj9Un7IUl1ADIWzVvJ9mVgasIAdACoGjI+10AYQQeQ2Dv2Cv2AYHbBxhExzV
16CT3HVm50wlbl0Y87KNVZlLKenDN+esNzMNryVrRe10005DeVYRgf0fY+e17La1ZdEfalYhh1fk
xJN0LB35haVkEABB5EB+fY8NyGpZdtldhVLftn11LQl7Y4U5xxSOy+6WLreUwuQuQwuPjVPIm1mZ
vJwnCvQ1YmW1bHp0xUxgq1KLMFFiqsO/9ya2MBk8bU8Nji0nqRzRyqZB2rs8bi2SeSvMWAweHaWN
8z6BEEHJvh6n+aGpHsfq6VI9cYUSy7RE2DDvKHSLgHKEBQpLEz41aJQMg7W25OefSWApJYLFFyli
bnFDVLbKB8A//zW9tP7BGYkoHXQNd54NGvGX7rGf6qU/29hLdx4I4FXVmdzThflMiHMJuyCYZVYk
8JNRanjGs34IzlNI62Ra4cEKS0YTVbRSiAp3B0kOTLRagLhsFFlo0Tee0Qx4j43DX2E3QD/JX5y2
GVcPtZoobJAeY2yPUdOGV2LHYemHC2vEVjiHmU8w4/xe0beGK2TsuL5+4zY0yhQdtLaF/7BMzcmp
9ePz5g9qyvBqBcvC3iVPxs8dIZ644/iHiR3eAh66go0AkfRPRKrnZFJrPhdfDvP5FpQsJvLQcGpc
/yyPp/8TEOnb2vjkmLX3iYn+jL/rDbceKHkzZKqPy4KpPvx4hhjw5BliUOXvQwy+13CBV2Z7pJJc
vQU8HNJQ93RyUOGWrXg6RTw22IIt8hIkIIjNqRUDrx0DSECpxi8OF/k2IH9+x31ZMDrtQ72Eg7hV
oKS0ExzNMCSiJDXXUF1FPdp14W41X69Zd42UNhx7C3OPu/T/4bMFwPdPl6GpqIYM1Jtb8Ze36WYS
5XW4VgbRJsJfu5vNL4OPp5ZwkIHbb/1QS2L2BRETvMyCBELw9Xa43q1iCyRcpOsc3sW7wQiUYBpd
E5zsvBSobIRvOKOZgcr4TkjPvITs334Yx8QctKtcY3rsqqdSfzTKJy6wMl0NUI5JnScNXxPI5luo
QX2IvzHLGtAFAxShKqYMR5FGfYutkuiXGocSc3HRPysukgf2OqCoaQJv+IUhOgo5vMFiDlG86eWK
txIZsD0AiKCIDKj4OAT8CHMYhAhE0ax1VjwBVrSHwiuzcNLg+sZDowJPoXQz3RylfeWdCSeUPIgS
9cEjiJCkdxdNpXLPDJstVsBCl5APVrm8EqSsig1utKd77GQZcwJoIQad1wOGjUs09O2RVPD/GHOa
f0/0MDWDCFNFliBfmb9uPkrtrOhTjTyvIKT0+tQgvGHayahTB8rT0XJiF4HDCdVpuzNAySLf0LjD
xXMsKSCvPS6JRIHifkiusEPAiDQpUMJi/Y01OJoqbg3WiUzGuTL2uDb9sLgbVT08NSKTWVO/z2Oq
cyzRzRxGBwWi6GXq42qI0cN9gsjyIDNxiiVqCwjRcgDmny/PAL6cCUTrWxQIr1fFl1GjslEHJmb5
JuXpNvA8wxkSQ6lSjXh5muvkSKfofMVnI24ROCIa8TAVyWUuTEA1RJ3Cas7sWdUETkZRRSqMAczK
Iw0mB8R49j9a+RdGDGz2zItv4oIuLCHAZUZamMw9CA3gvULciM2C9+qOrwLWORWoyYHqnGaIZQkG
E3kZEdYVM53AAEZzDXQwPo0RNkQ2ejc9gnfnt5RhD9DVQPTJfjej4I3rSUBLKiMGAK3hKLCzCvSO
6IhOWkyk4Pmc2HnStWKP0oJyHi4kPGekxdA/m7P2SJ9KDDsPZlSDNv0/cTWa9g/vlQ6jiuAhinSb
1cpfJ5q329lcx6tqeRIKzIricEqAgBOmPl2F0XDwW/D7DUF4aeNoufAYYjAc8BjyI7YHwmAR4oQD
RjW4LWPQkmoqicbxMVeOspYBrx/5MvAO+GawgjYDY1mgwXPnHDCGeHlzhKVAxYAc1P5bdONbYgV9
E+DPxFR2nn1YPRNGAiiRno0sgz/HHjEGdpDmN2geJtrz0m+4Ti6oar3C/oAdWJP4JoUnAuvQixTo
7poHzRZQ4LcrVdQZJfPo2ZinUfjfhJUY1yWYJpE+c6fMjjreIcLkE6sPyOBQNwwcn9yBAffAEiWQ
kHlvPK48D5S74HFBPFf43rLkEfJBNgD7jl3PRWtuG8dzieXoMyGExA9e+X95Aov+i9JxEozfK030
6ImkvAagKH/dvRGajFyOFpF4SMYSsGJbw4lJhGcPoBFWjuwdd8OWskcoPDI5TwypfPPlm/jJPpq5
wz/1y0+H6H04RPo1ktEfrKF0OVC4HijhfWbJlS0muqQnXpZAQTDE+uA4ApMyjtZ8ZFh4tUWwEz4h
CFKwxdUIrgczBQzruNURA3IhYcYcySsQWqov4EYtcfiZlRJfwOEn44PDPzMwvSYMnNNpTfI8qYjH
cyCJoQVECGja/iy99ibjHQ74RUQV8BywYeREnVGhegbKKI9UArIE+EwwY5WRPC7e0wszRgIHeSiY
h+GRWeZLs0TYSrEltkLaz7B7s9SRvkPAYajTleGpETNX1r6wPvDSjQ4CRnjfJDSS7k2ZjUIGaOmt
CrQ1kLVAIy4TKmkV3cnJcfce7Qe9iBkeuxDEbriaeDvIsqBCufufYD+F1RxWZ/IkeF2+y6BZjmDy
BON28+ZZ0DqrHig9Pn+UU4GwuYipwFyFU49bJP5UjDGxnATIXb3eeeBDt+fDkgwLaa+GS1l4YNSS
ljlpeiuAiaxe/rE5hWc11M44Bxju2dzdQ3hiAdjGTAMvd9wGKdeRcZQrooEfD9pDNz0U08OgH8v5
iG/z5t1H7ys7PizRFxItOrHdH5D+YvbE4CkzN/4C5AoFPmGEpcbkc3RWLs7bDFtC/FKlOmAPVExo
Ejz2QGuISZUlJPbUmitTA+XGIEywAAlesBqRmVKwI7sl4y1B7T1UtM+2UJ7Roi4ozXiFxKDR2oBO
X1k8AupgIHwTPh9U2JcSOIu4KSm38Av9xwdYE9yuX6QHXJQm3B9ZNQxl+0D/tPq5HjptvkgIyndV
EyFt1Ovs1k4+meBodcgBZbNKD9UL4JdZBedbcAIoW4cXISOCKWlS+l6CaghIOdGRUpIdfEGf4a0e
VmxulNtdSJTRJ5OhUERQjUEaE48Kx3hPRcWLUGEN44u1CifCiQK28uSW7BDRjVb96q6KWC5iBGAM
qCLcKIQRgBlgnqDo0WSxBbgaydowz4hVJVoOIZMMv3bJ9MTzQpon31wY+GgSkOSyT1TNd84Oh+sQ
+TEnR5KFgZKPKfyvKzagPtCc0xooOIagqU4UvyJGaq6iZogs564gJRFuPMwsuPH0CptLjPafVdUY
yzh9eDuHUIeli0e8INctIYOG0S8gu3vW1cfTeoomoGKV/miWT5Im0nVL7cGejqQgLH16vkNtWIjq
DPsi/Pc/b2h9f//zNlRTsYB3KbJt/4ru0kvpMlzPKHn3D8QeOz7ga86q/NhvBhNADbmv5v4ReO4W
nPHmMcsCXe+lrAVbWI+bZap4D/IPthsl+USeeJrrwTFlM7hLxHeJF9MtNO+7VAGJF40dCveJjcUm
8QJ7LVzIhIDHgxzJ6EXR8/FdvYS2geLWyU13cW0OM4FSspD7Q4eGwpsuYyaNmTVma5UtKMYjaLbD
BSpONM8IkcIDqqUxwBbJ6MMEBR2djTiIu0T6jYnZjCViEbPq12BgxY0mJuzuwHvTNs80i4i9jPVY
bRHdfjx7mpnZK1kI6alIuYqROXPff7vB2dnc+3SJBxeqCx+JEckbLlkicbR4vMbxC4B7+FGxE9t4
x3ErsWKU/RdIZCv2LVFJ+T0DAFv4bekZ8lC6Bvig9ysbWrSOr7uP2ntUxedPDkR/B5nuPkoDV/WR
cZqMk80OGzt0PtrP/peaDTnVgeygsCmNlOiHP8tFfROH7ZpoUFIPDmApjLc77ERFpyFwhTw7r5lG
A2IhuELu32YQvNOmELhC8czC3AmAQY/UIoFkxnSiNsV0ArmgPD3eUq44LINDmzSYvgkpe2VPD+k6
JPQaz8zDw1UJC2QJhmM1TmsEoxGUYKvyABGY7u7hU7/50it3OArlSAVu3id3NaVrucAfnh8kFP1/
8X7BbD5vssRnNHqRPkfnb/tcBZmuZQtWKttzkkN4DoFXNKJAwp+NzsrjPxI3J659oql5/v2kMez9
h5PGRMS0kXCASt1YKT/drPVUyZ0+29AClBMyxO82T4PP++azwGTBMv0AsIgC8W00436jYNyVbEX2
8H06zGbdRs4ONgVIw5ZyuUt99p6GMYgJBWNFCYnYJ2fnp5FgTfSnEJdCr2A03L9jkaIZrrBOMIgw
QlMDgQemOZaWmJwnND2rFjMNJtuBbpct+qV8dF5Rp6NU5zEoywiTI3GRlI67xz/HOGuzYVOnjayc
gM1sSSMvzkrxh98TT51N2wn4BiufFuxQPTDeP01HSFO4bDH35PsdnoeNt7v3umwB6XWpAiBmngRj
Z5rEAEWaQpSObKe2YgRhhj58F2bgd8ipzRFkbHORu+0i7Shv7pn6qhJtMB6sImmm9KqmLDAkir/l
OFYP1+ohiq64JGlSkGuKLwnNka+aEDbEJgFTv4Lb4SZeGdziWGxl1XsetBCDkBC4Yho3olFK97/x
768Ouot/eHVQE+OFUk3Z1jfQyk+vTjWb1aCsdK28p9h4u5sLcxLVOG8OsGeUGLsUcHfl8LJw2aIJ
52UBzq+9mIVIWcbXC/eF/7bueDQZKoyFIUzxe4ughYll4tU7LG/oIPHswgVj2QgUbOL6Em0ERmGa
faRHXPxT0vOZ5NpHljadfO7jpQ+47KGZsTYkTIyOfFtisMdgIl1ACNkeRnjM73AqMb8TzxadhPoD
igeT1lWQXlHADJSmBJ9RBbdeNXsGBrWDRxKr3PnL4k+LPyKeSYZzco8mK8uXo3k5Bquzo8dXB4MP
FhZWGUg/qIZRnuFZQfoBYEI3Xw/E1SMn4lEld4CguM2biQ8jOwxzR/tuuL2RvhSzhaTyJ5hpyiPj
I3ggmCws83eYBRagvBSsf6NPNPM9vgpJCqwTiW5hBX8SxcMkeyQtbT576nrUjntdT2nPfEcPcQeR
YYZqUiK/g7qqD57MI2PufWbI2p+2/zqxfghlKLWkAXC9ov22koKVMXR8lkAwO0h0ySqc2JsT2OaL
xDxDtBqHOsbw8c0xWf4CsBVB5rIqip6F/paheIczHiLsVRhxTNvVocHPSI7da2oqzDKjYQumpWtC
FGsKbeckdc7+W+TgvNo6szv9BzKP71IBzjxhLOdb5WAhxhhl0PmufOxQPChCHELvgvpjMm8Obh6Y
D/0iWEll17hyBc2DhVKiCUcwGgEGEcSmkZnGIML8M7TQVBPABqc5PJtBx/+Cw8J/wFR6FzX1ZY3Y
bdpLPMPd8fsqHZW0wCMMK/Vy1K7Mb+JFjQZVlPb4BDAJWCbBraE9PbuXyj8xrSMtiT1hyKaWLT1b
fatPPYacgF8weaD3Y0ooC1897nW0vpjjqxPGIRECsriBPIajxW4yGs3oTTOeKc+Z2bekQ0huhzlx
U+sppjvXHw3Mu1A+FhiBuoOFV3sZrj3KJ2Jp+D2fgGaEIMQbzG+oyoiAEwIH0A1m5Rmtx9oVSSha
RpP2ASoqtNPFb1HqciIsoBn+AYeE2HXtjQTOFXADOY4WeABn3FkeEVsRhVwELxSIOIecv3PhV5bW
p3Qu0hlxMftRYfxPMV90DGeWRAic6/9Yb6ny3/IZCWgT8WyWpFiM+rY8lp9us3U8jRepbrijVocu
AyLkOZNlh+0A/s6pBBEieg4ECawJLoWTFuAQKX1MwRRc0QmhhOljmxTtGNMhvgEebjtUsPWn6hNb
VOPsvi3km5HwBurOw77fWwKeOFugBePqknS8aJfEtGJWYwcrVqS4tGMDHqFAq8QdQSoJ0bld91Ao
x3qb71RzNlip8f4sBerJCdqnkVlb4feqsFCPyJE3sRXElWsn9FY8KNd46ou/UDU7ykqfn7ZTKm+z
koq4LztTFsCO3tK4i+EebplkiVN9ZXqCr30726eSasWpOwcPGE87BydP5CYRA4bbmdLx1gQaS+/t
Yeg8bmVkMwuO3o7SI0BRebJekbrxsGDbHxLOv998W3bifrjz7PyBMTVLtFlypXeUTc5uGUPeA0/q
TrHgHVYH8YvuTEbUvTmKASLGnyhPTv4HtN64q+s3+Xfj7NA2WehAYChgYeoFwOd2gHQqeOnTG5cA
k+6d/cJ9CP6FR/lyesfYm/RqwTgZMwwM0k34rcshYPZANu+dXfHscK9Yrkm9r2a3KrtMmUbCt5mu
jCxv6ZCnU562dZLP7O/iljbCpjJ1c1f/ZCP1LERYYk7gLrBOhF+wHnKRlHjdHtT2E2rDDyphlYhX
HQSbTveud02DsQKhCaLivGuO+w4LFH6GmiDmNlMtQSGgh2vq47nyrqzXnRuNqIKHQfhjeChHESbw
aBtuwCQ4JbwqqTWkeklh7rLVwI/GEGl7OLT7ueXoniZxeltkR6a/b6T3pTSgENJ8u9Klb5xPbLGj
lk5MFV6n+3ZFHRh23dyv0gsCu9aZP+YnaKDiUV//vTJR5L9tZ345y6Lo/eksV/VSS5LFWWZef844
wmW/DQzu8RuYORzr4l7kuF5japK9+8OkRpQvggcZve4gagVMrXE7JgjdJXFIYR5xPG0rZm0NEZS1
NecRCTJGlTPgnqzo0sFZXx8fi0Ycwv341agmN70oYz54axdx0gADc8baykXoyNHiXPHB5EQViiDD
vzocKI5SWQScIFow+q+WzwGV3hNDSSqEYttIs44W5cG2jg4x9vlOwLKZQ6KxmDDd8NsVXwiok0Kc
EKhkGHOwTcYhNjlheNC7AHYn8b2Fu8cLyL+rK59g39iGbRwJSEg/Vj/mc3EXAe5Oxqif1x8XDi/+
6vPKs3fmZWfrzGsuq+IF5+0meGL11C2it96cELzMvMa8wYmn4JYUWh0+F3IDlkdEhYjXlXc15zAw
CRbv5/5mSoiwN8TM8/PAvGxM8zE945GmIQkk6y/fEl5C5tW8geB9efdoow70qY3PW2eqvpdKD6dv
6TPeCBbO+5v37y+dbP3DB0TVFUknZppxvqn/Msw3x3KcOxWpNqoaVoJy550YLoZePyQ3PfV68e/x
xseFXEnkjriMTRcYk4hcJ0HlsAZaHYLgbdiK9LF1F6/c29EmT2nMjDGbq+x4hFDOh2HH0d5Ibgus
gR1usLMz9teOi/8RqYPz2DErU/jf9jo46yyfcYexYJxdyBL0lgzrIZUe8ND7xsK/MJKS4BWlPPjy
CyBmQJSVY1MTNizwo7VhLsUlLQJ1LXpXVq5c4BQf6A5h3W4DZuRwUKcJkXZetK9nlE5gracIbcOd
zFfZQ4drYy0X2ShgnsCxnu/CZlO+P8uh0kfrXUgt/Wz+g23SOBJAn01q5oMTFJvGESOvHeokpJNl
ZofgKjGXV1qmTpncpuzT+BUWNIDC60XnvwOmFvSUDqA/AZ9ARC8pbiIQUFa6R+24Qp+JVkczQJVT
rgkpWo1Sh+Eni/is5mXkk3fLdDM7bc4sLrzmMwTUh/+/nYLJ1q8dlaqqzL1UlTGnQnzBLyYb9XTL
L+1l5K7YZJDYKZhn7e3UTjvgBRlV9wiX+r33vr+iPLq6qgOdiefKrA5p+F/+KyUFiwhs3Ade3vFt
4Pf7HqkEwZko06LSiq5W1FvRnB3U7HzJlhZfIeqheLYjG27XEAYARA1/nPy5R+6H4jGgYT8PwpwV
sKpip5le3yFAR+gqFOi17skn+mgPSzmdOVuWmoHdtmeBHiSV3gs8ICdG83BczKz/zKIEafK+d3G+
kShL3AF1e6e7T/HeJ6B5YJttK4SJCGQBIMkvTzmDEtslqLzkihd6Xxtqie4OWElnwiZ53wamfjkA
Z9IahZ++RvNwCUgJzbJ8iDQzclRidafwAFp9QrFc3QOyD+pa9Ow09EDLDQCRo1gqjmhqQxdpZqDn
ATpAWKgdwNXhO7K88vrVeeeurGLpBBXW4bQaAdUvoRhcZwfPnn0TzI/saxgLXUw/U+cj8gFfvvjR
qkDVCzBY4O95/uPGTioYysdqejiND/XliJQ4O0gpQkGKXs9DDziZwX9cXH8PJxZvnU3QIC08u21F
fE1/+loWbTd0lTJdsEAKpK8kEUIT9t5EiaSJFhoa+Bs4cLD55BDPU3h8a95z99wjq4zhDuYod+DS
Qx98OuZKiCjwMOEDD4sG63VINMa9DiSikMQrNTD0GVhYAd+LmyK5WLSOMHSIRoChs0cj/ABYg4FG
egt1gDtHm/FySeXDVT/i6VpFFN6tREwsdtuMOwXS4TNpmy+MEwNJDkw88OcgZKqF1mFCD98Q+S1M
AHwf8QGwKXl+eoLceP4jz265RzdIo+LZhhdm8PTWIQuzkTcHhhQ7BnYrCcIHdtSYV1lQcyMxn2TV
wjAS4QPDoDOrJNwNqzduD8NIcKZ3/9z4D6QPx9opTBLId4hid617CeoUmNGGm6u8yQi7NjIXKCHI
j8loi+smXhh3sUR33GflltkNH9gMJCgU6m0LA9OeGix9Rv/LlmhIn1lho961Y9tL3YkcIDKwYvOJ
TZJ9zZpTar8yFhCCQuzn/+kCU5V/urZMg8+eTWixpsu/fPnU0TKMe0OJk8Mka11g8wYzEsNjSCLy
d4wy6gRYmdH9mxja/wjgUbfNTHUQm5nDo45hBaTXLTCor9lfwbgYAgvd0RMTeFQRe+QkImnEMuik
2cwcMLaIIaKxxgoO9dfWSu55Nt4zlr2vS5V2PB3osCNmDOe1y2ME3TFxtb4qBkXFth8AawDRAP9i
C1kjD9sMqv2RYVpsVAlOmfrudp2Letg5eouSSEpC3vMQ3YdIHqL6Qp5myBJ+nLGZMspnDW/WCF38
FgksoEb2NMzFBJPKbL3mWeFfZqNQEVCkVLQhfrf4rzE/NKyAkQiRsmQhxfEZxte/2aZTNW5sNKIs
tExU9f632K4dpvcqwkUkT2XIu06HxSQJtatxCFG7zkRS+069b32xaJXeUzDBdQcV477YsJWxGK1h
hQD1ZfhT6cHF2iMvBS6kQhQK5yK2S0IXE1tPD0NmOHAlh/vD7f7Qnx6yh3xKbAjuk9gqLbxyfzIe
yR6TmLUxd/Mn1Xf7jj88t3/WEEoLHSw7T21MdfK2wUPfMni3f0Q49mlKsDPwoErfxYLopGXT15Fe
bCBDeBZUTk50elmfLVIrw31WW6IWKGPf4YRiysXN0YsUlB3jZlhxDl0A+qn/Y1VLLprrIyoHSWle
olIN0SuhNT2FTRehITkRjmgltzzTqUfZ8Tvvlo3ghs0UIb/lR50dIEQ7V2KYQbGSDGbSUIxWKckn
usemBcOviKKwkNkwwHng17ITGfm1yHShlgh6bmm5iPhAkZY775//P3hrWdL+5tTlOjctXbJkSTJh
VP2SgdTnyqp0CqEBTFW5zkELnwIAi7gpACxOaEsqoXGsCIcKqk/wY0LaHXqgXd/NXLRkiE8sMv43
n2S8LQP2iMz5weucCxZMdutbGJq2iS8IQ7uqnubOhUg9evysbYFoBWQAyl8wWeArL77e+bhfST7L
qS/E7oojye4qZ4/VZCdkvT4BJk48D+7ry4FF4/hIkyXCsvDtgpi5zAFoGbqhm+m/sLoUOeMrvpIN
B0tGlnrz2nRYnCeHTHHnRoQewm+UECEUCudup7JEUom/Pg/A8g0H44hRRTpabzs8yjkOfGz5QX8P
jAHzgmDRHfj1AY9O1zkBD9QykqIeFyFf89V5f7m4HvVDcHth2f0+pclgREZIpErYlZi/Kc/ECbTZ
O/2cRJVnGUdzerxPj1i3Hk7aI7aCUXu4aA/6k8IiGJHiNQLwUxBskCiwgsXt7EGtCvn5Wg9CJKTM
M3wh2Cs8vbikoK1Qi7HefmbhLrWhF7FEEoBATThrUkC/oSe2TEUDns3gp2W9PMeWEsmH8NZSFzmV
6fRrgEz8ydP4N9DCvBOMEnz91FgHfkI0T2JUCNz4KnZQezPDfU5sCMtU0kJYppqPxH+vWFN5eTQE
zaQ0+yVEeR4Yu1vct0bGvJbp/IY2KIXT65wQ7f07M3ULRAMFu42nUsqDR2xG7tAL3WNNeqLijkTz
mq5WeeI0IUsJpAqOCYqRsDtz3YvIXGEQ9ONXuXycy8f4u8sb1YtD4cnfofCEuUvZCbES1Q4roZe4
dmNrDeE7Rwi90blhJaR+CF/IkzB1OjQxf2cchQhF7l3u2PXDmiITEj8Jtl+O9zcaH25PtUR36rBg
suIWHQ7ZGRg3So+lfuBg33MciZsritF617PvGKeIRryYxfT79hEBDvBeEx9p55Gh4BkY6MJ1a8xH
HNMg/cpsJqtPye5uc3pkslQ49GC4k+jBQEPTgF0R1ehCq+445fZ/b+wBLCyRiHn21x6/A/jpxQmd
8jPDO6Bf8OIg21J0QxOLjdJhKH+IejWCRpjnUWxLblwc9UkIhe5nBjxiFE/enEPwNL4tIVI/sQs5
O8hxGKAVmcNXhUgyBhHM7MLwe421Fe1sEfY1BGlCCP66t4ss+MS+SBc2GdWBjawF3GrEKMA7c+Ly
1s+uT4tIeGZJgLUk0E+E2i1fIMDvM3k0gqCY5y1mlf3wxw8QtM5w4+6RTKMWXZfQcG2M30bMGTXv
WbFGIlT1gURpu3xkLaOkTC77Q2rJKX+wP4T/YLoR/lMxgqziVbA86NL7dbLjIs4nUS/CAwtpSPZf
b3N1+cICbgUqxmwBzEoXhH5Fw5HR2rKvCJ/uRM+UicO/f4Ip9CxCnfGVtby2IJ4ZccPOsoIDgZFi
GMpYJ9/6F7oZm6uTJKZLz5/c7DiWKvS5Xxyy43Glwhl0mNWcPxxGAWpjXkv3fE1DZ497AJgPLd+h
9iEmGdK/a15T0gA/zrjk7JBpTRV1QzQN0aESi+7LJarncFXCT99DSJha7D51nZON0QeOCxHTrps5
PmjVuxyWd+ByrjX42v0hlx5uhyOLT3AP5/CBWR6cb1QNjaDmz7Bm8W00ogZQnJbsFZKOKfnvoX4m
EzLSl2ghmsBrib7YyL1mnshI0YB1A7K4kjgPZfOI/Slhj0/RXDquxMCCqWgHLphv+KESexkJc2UC
gqGwYxPcVwX3K4LXIlRXKX4x/PPs6VmyMlel9QcvlUMLDIZ3c+WwtgDzDF6ZtcWOV6YX44tP7Y32
vF/i6xJHhJ5Oh7Q7IBURicpXOCNIY9X4q4cRhy95j6aOvmPj7GN1l2YvhZZc9GkHQEKCH8qEMX77
yrZCRrX6FbXjvYveoiu9CSB0RuNkAznPQCpvL9D4K4eGn0xCgkjewA+D1XifIqjUjO8RZjANnTdv
uXipEHydNd9j+RjMY8jul2rVzhggFUKIaUHVXP0pIWH5jfNER3zxxr9qlQmxYh7A6cz9N6Tqq+Yf
hSiGJq+7OLpFax+dAG4PUY+f8okUi1p6zA8PnUNnBekCGdGb8YeLaHvEoyOMhvyhSqSZ6OJ373JO
brQiQAtxQyJB7kLGdFFE58uiBwA2PtGRm3NTjSF5YLeb6FPsQbcRwU4NaUn8RrKpYk3Ft4dNlffe
2yd7/FbjQPTg+2zI+osRSc85q0Q9kPVAxctA906rOQRNTX7hzj1N/HkQf0keWAMzCSQZT6TgkEWm
u/kkGAl7eDcx4YA3hW2XrRa+LWJWN1n6oUJK5u+d/bj4ABkAh8HwP1MxhqDE4Ijt/oPoGVLtAzY/
7K7dB2JvYPai6+CTrOFG5qucljAkbp73ByDTnWUKyBQJF4DHVbxW6ilK2ezRBuPZ5iI9uRSJTNTr
VGGgtTlj/6ee2m4dtDNKagl4SYQhHirON5O+OFbKWH0jxkd3azS5iEowvn779zmBqv9DYalJkmZb
FJg4wDZPxE9zgkodymG4LQhW8eAxSuu+BwA1qM8WD95i+a5lEmWSipycTwIJfCiyq5IVOAaRBCjf
bHZqU4iRl2kCvppFFg/WGon7xRam3gs/VrDnwt4WsXyz4vRG4exg0eZOwrRP0s7OayBsZx4FskHZ
HtiiZ5bClmA35DlhKjb4xUtUIL2ExIIK04SvIdBYo5BpOqf3MmNy3I/4EKhVt73+vtrvJbHdh5/G
w4J/3/Gz5r9vm/61E8t+ZH6k+oIRWSzx4PlFUT9YwvmL6o8WjtHFQeEiQzi+5RjgzMDCA/ThDLly
TTC1H9iregVes6dvq7MXGBIHg3Tc4/0DQMacvXHl2oyW+ElsSpQhlUrxgAVVVmHyWLBPc3WqcUdx
cYrIBJ610DkjRySbia9ZA3GdSb9joYogBY85SfG9i7wzVd8etgsU0TxEXfE7J7lmn56W5IIfFT9i
HY8KwVrhhTdM/tAy6a3oJEUE5aUWTViBZBs110+pX7iKGJgS5JRaRWYfqD2OqAtIurKPcAX4NgFT
mKsEnkIzJjW6NdvJD0l14H8xbZu0b9K5SaU1NSBkhuAbmy2haLcZ4TTS/3Dc/u7mVumMd2STqd2k
5zatWK6piTQlGoGsNrSGeGbLxrfAjnYAT69CpqDjd6RXPijjnxNiTjxDYuFQ5uCz0WYqw0jGwpBU
ib12I3nWZ1QJEntFMaDpzo71eRAKXgxcVM3RmiMzEh8zPhxdE89LPG6fj2Kf3lQuezt8ck2G5dqU
2XeIOJe7nHbIQOBFRZz8W5PY5IjXsVHH8ikyJ1SZDjsz4PM3odHzdp0LCH8esxBql/Hjzfj4vvWu
XwguohT0KqDq89HkVdKPAPDX+Sib2d3M8HdLzLxw+fAiTkLSz8b9Sh8F/8gUuxKQ48hsAIzzt/ii
7R81gmT4rtGkQnHhmT/2pUNUL5+4+1e0Ra2noLf894uFzK2/j73/crH8Mj8q7mM16M3KxWKLjpX7
hAHkm67TSZkxNwnXCHdIc/0m9LxTeGVsa4XEEXJdcFeMXBfcEvD3uB/2GK79WuBC4DY4iHugUsUN
YOUBZ7+4CSEPZx4hzyiJcw417scJ52DfLGTjfvH7xaJtFxMZm7NslQQrJ8Yqzi/vin4szMwJEJ7t
DQKH1yCpe1P9I8F8cYpvL7GykLkbq4zyzok4ypzj3aPFz7F7tOQp6EWWd+W2E9m9PkXlKGRESIiJ
8ysgWxbi4TAjJOYYc4YZA3F6J/bquHk8rUg5rgpBDRzU8m2PiL1veXyE8TEhKbYMPj+849hdxLm0
2uN6e0RNLg4kqWEcRQ4haBOOH2dPCUhOgsnHeSMo6cGXoUPuB+404dkSHuiyTsYtC4TjBSG1KgGX
iq2LOFCIpLZjRJHFAaq9AdNaG7n7EeLQGLK7l1qMOSm1GHMePI4Is03iIzgZFQa2gzgOJDYQV3Er
AJkLqRfvPzXUOnykcrt9N62TOoeFZd1M6wiBtdPT+ZmDyPT0D5HbQbTSjY7JfefZlliJdxg/EGbN
x/t83PkHHA6qOV5/ci8q6PlohaLnCYbBprHhlEzQhF9ztq+2OAG1zdv/7+++us1G/6JsV1UdoJ5m
mLqhqLYqlNA/fVSLupTy25mUdYyElHzXLZ9zDFIwrFiBFgILavo7ImKEzmQqRWql2cdEVhIiypzC
PbWuUYez6lonv78Epz6Qbyji3+kLkWuprWSlmuXq68/D1d1Fsw9XMRdsM3r9DkOehZhzoEYVVecl
09B7bW7GC/KuS5AemSCdCsHjOMCEpln0SoW7Md13lH2V5ezjquyK+9jP66SR4/wSd3JUk2tOfDJS
ZzX4zIoluiyhhXfpQsIdfVHUrWKNVPnI6HeUEaZuFkkQlFgklUCUHHhKOx2A0ShIoI5OFrFZ02Y5
eq4EVICWJwCh16vQNNcbxTJ2mKfmDFYpiLxD67+QKQTbGHmgtUF5thUCKdvjFiJJ+rrx+kIvD5zf
KmCPBE/gS4XartAcLMkLzFish9vctMRqI1Sk9MY0xorKduyVY0e0BN/EeykyMDl2BEsQfTl5+G7u
YBo9tAjsDVyhFAUsYG9bJ/UaQmg+gdI5hydn1zLjJSF6HYvNB8GefjydHWOzYpamB2KTxEg6Nfzv
1E+wUEDIQNa8kvWkJCNsokMiu+MQ5DU2GD5C3kSnp4RYYM5kgYBR+9MC0zv91dsRPPsHcVd1IXl+
X7MNxCZgRfkY0dapDNuPVyu9akRcxNPTiUTz3h9tn66OSpodGexDc2V9skKcwx/q1p1HrDTGFMwY
MLJQgFl+TQu4sOcJ2GpOj2315NZGSFqGFC0jNJKU+DOyz1js85kcy+0akBEogoeLFvLjMAtZzODb
EAR+0Ot19NXC9FSGZ9zPGJyAIHnkWV0Z30j/YTwx/+7QE8dTtRWZeHHT1CSx+vjpeFrFoOXG6VSR
4ymYYxjnhoRP1H1ymrObnj4dZtGosH1dnlkqfKHdmrftB4eI7m0EpTH4Te1XtNXvvDMLi8UpYFI+
0+8xSUQyixaAHwVrGUHmtuxl37uCT9FQc/6OsY6fT2OH/oeGfJ/+kJzCPXPz/dfJ+RGiOaOP2h5m
ggo7Lv4ItmdvHW6IbRlTAolBkspbxEQWG58qHrkKUB+oE6qEm+70pB6bUVHGbR/3hPoStoQQjbj0
MZlHkPWJPCYT79pBLEL0yV18Galg+wCEB7LnIh/v/VEe4t8PMt5kCyFlplbZZKat0NynPfiMPDWn
5HQhws6z4WhwQVxifYzMMZrU8KI6xUyBB0MZMngBOT8m4BBbBNudG8grWjTvLDuMk6njjdCYPFzJ
MmqjkNQbBCjidxeIpftsv1aMxBizgPManSbVv5J51uJ5Prn7m4K4npfF+O3ytl+73LysrHBx84dW
Znhk6avvSKdR2ByC+uZwCVug9CVmN+IqRkDEbdybIjOc53THbyuuZbahR4lgWgffJg/3MTZG4gfe
KkPcxkRG6mV2IDjSuRkAlzwuZqN3uJtvyMjYd9GG/7kB45LmuWx7MFZh5ll86EpAW2Vsm+IGzjt3
DSwE5AsHJoXqbPJTlxmuk0uV9URjjRnZcOhG7pW4lgeIdzfOscsws3NbzUVQeOdPQOaKjrG2AN5Y
xyivIaOE50Xc2NhcuLSploLOWQtCQQQUjotbPgUrCmAztNvoxg0OA70l1yBeu2TuGDe7yNy/cZmL
+5xrHADqn6iXBjFbBdRe3O3fr/fWQ9bPf4Z3wBXPhX0HCPQ6GC63Oz+WtO/u3g5B/7e2m17wikEO
o26KtY3/z6VvfHyJV4efqvxfxs5ryW0sbbYv9DMC3tzCO7JUJbXcDaK7JRGOAAEShHn6szZQ0mjU
E60TgZiJMa1SVYHbfJm50hQgx/nmFh4+RRZ7tTk2S1Ygos4ZfARTjQ8ukASmvged9LVAJajUjLbR
i2PEdRec6WBmxNoJkzVrPtNVln2M1uBly0qULjBIPbi0WrEFXJhakK/rXuMEuF3sP8v2D6sVqQIc
VhAhMVntVyUqh36+KlGQzMmsxlNmxVXvru7jGwNONgoekYN2Z8tlzzg8X3uXRZ49w5RDkHPKljEw
RngwsH4xLsg6yWCfh6L2FVbPWUCY799G78zw+BxWbDbPXUF2kfBgyO7z6fzuqiTdQSCX2DMmguiH
hAsXPMmOk3LAxKR6+cTOUdFAaof5KPYP0jCkKNlCeC5blpJMzJ4xbO4E6cDm15/YU7DhzJzSbJcC
NvdU4bTilbpHM8NBw1HdsiSVkRWPTGqoJBGbig0XGyZG6crHC3NpLGLbBkN0wgWKfaaOyVM/r/1f
feNibR9HvNrhVQo1M8x7LCxu2Tl0VOz9CdwXOwe3h5zjhqYhMpAH1Bzn/u22BNWfBsLQags6HA8+
8xrPCHRH28U2cvmogy+W3t6RH66vpaTMcrnK8iVuH/kKt49WL+ziwAJ5JFk8LUhJU2Td87PPA9+a
xDspJg1FBLsvgRh+HVgISufTQCPyGxx7u6cV3x5fBi0TM36ZVd9w4/N1atWFH4MnHycq3rvx4w2t
gHVSpF6rOiL4agyRzMx7jXQcPFWMicXaHuB0n+qH088MGdJpTuHwKdTIqO6En87hHr3Ab7jzgwZ6
DawuIWXO2BR5lMlpb+PDig3MjDzbCHUE1uGuf/bkWm9EU2Jq/0pu0sxMHHljOjBpPUg0HPNfKBfX
4MZ9dTizcN3ubcGy47pdsGWvXLdH2QFqp5aROQNQi89k8RnHkzS84wHEyVqtoTWIsj3uCBwJCv8t
IcSW3kzYYXN802OVRAWGfAEtd+70kaEI5R7Po/YNRom1z3PBdP4d340Ge95kWKwTMKZYBpbEnnEF
JDOKzzmBs2RtqKXmEFUHxkNRS5yijYjMFHNorZTNyzQlQFwC0iWSWduz07rwFu67SEFQy71ABMrx
XtU0DsHs+LDfyt//5nqgCY7IP64Hmq2DrDFtRZfF1fmn8wfM7XaqZAaRexCyvpQOVmcX7RF5jmMH
zTCN12yHjQeRx4VLjK/kBKeDigk139g1NIHAf891ccjgeEGFzqudzCkxAXDI4IRhFJe4Hxws7wrb
3BBVZnQHUu0vKgnRhDY987VzidpuzhocNKrvJd1cjG5JcRanio7GtTpgp6UJvhJnCA4QGnkKRZwb
ODRwu76eOCssstAGn46Al9CbaDA1aw706aIm/SUZ7vFC65oaHkCvchQgG0l19mAlT6VTA6tcQ7Dg
FSUcWjTQn6tFhUeBohQVd4HTW71l9nBWxpftaABLqjTR7oMCvzfuAbdVHfMmSK7QW6rBLwbu96/p
exqnJp8c7z4EYK5HjvcV58ebt03U8GLs7lws7ruzHT/rI6ZS9KuwYbjofog6+NLQdVhmWGMwoLOS
Tfpf+hI7DuIfl3yCOTvTiXqdRixafSdWrx7cAUvXORx0JhWCP7a6xnqSryd6C/I31RakB9BRY9Pw
UZDwPQnipf36lURwhoWMZYzF5bxVKrN2/Vi2WK3YHliqWKR+rFBIPUQry7t/gUdMEAoUf4hFik5b
LiAYo8B1sDIhepFLXtpA7vzdebyvYCxdNDaTJVr+FgtWhafOClmncHOaa2RWApxZ1fHVyeo5ZYFi
dbKNdBY5TqxTp4wJPkLTtjYRVmZV6uz4IImwMmKO6gL/I9bJz9dttzLRehvp/eFY5xCzNOCwbSni
OsN1c1t7GEcsb1lyFMJJM32hCU75OuxpObxG5TWK0DB7cJdHVpdeF4bPfVFhOeFhFak5WnIY4SRC
glwsG6wZLBisFiwVrBMsEhUNnb7WIcHQLFGyATNA21YJ891ygU/vsTzsBmOWhPE3FxIi7/9jQdBk
UzYs3bRNayNy/7Qg1Isx37tSXIe3z5tHY4oL0WMx3fnspXY0giumTTYqVyzqlGw4GEDJ4WEANZFR
nyX71K1P0/qkUE/ulQqJo5CyyALib0F7NcdlXrxgJYwpwsnKmTC7HwTYIKKDTh86BrLUJnRgHuvm
ZI1PD/3p3e1IqdVUA1uCPZEMlyPuDqjHWzIZtTpe9aMT4/Hg2Sm4B6Yp5DMxft49/YR/EzfnDkqD
BbmFNX/WW4vKhQZh4kfugzOHVaCeSEsic9yb0cIwYo0ztoEIObiQhMSJCYnWNELvY1IAioEjaUUo
KiGeH9eHTVUDJpwFm2qvpdvlwcHtvEjMhhkJ003LUHidUQpfS7wxc4BLe4BFMJPLPUUW2Lrp6IIl
ptVtzwpaCYoIE38y13P4rOBOoTcj93g/btHj4BDyFeRTTNKdh/OnU36TYJI3d/Cve4WuSRYMPjYL
eRuz/vRqnB/LbFhnVLZdSbRmgHPCs8HFriD4wAWH283lAonqdZdgsKMhFOJA7wdGmQJghD5TjaFp
hSPnjXDlEEX5BmQTvLM0eRxExQm8hGl9rXSrSsFLqMBLsKK2QFhYsDGZg8sGHXfh8MRI3S0fHEa9
fPQkXfQvAn989P6dXbtnMsB4B4rVXX+K3/GfmbsytyknHzjRQaZpx9/hRCWUjC5bxzcSjlB2bOq+
HseLmZ0hK+tJCJlCcI4BkGDiyOlDk4MrnIxRZBn7PqbdAfYqm6JPLgWDNBXeQ7RqgXQIWLFanjrK
B7FiXW5UxNLQJY7aHLI5YbPUMKGhPQuqBgekoTxerXR6JDnZ7yLuhoQ+GuNDu4aCpc4aE9sFsZBE
nY54gQnD0U6DfYyO9wqftPuoTyXz+grpItA7frgs/tQW6RSenx7ViXMHWVBNBa4YE/ErsD2PjKD+
P0y//0PM0xg7yrqlmoZF3cMvc0d5ta99Z/NyTnuZh/lWWbjLxpwNAKhbDUNxPP6J1orbJVfLiS0q
XeeUwkKjS6nwac4pUz7VjiXSs7D7hMqGxPb5tqFrkdnaPpqK2NZhjnP6yoazsGUSJ8OToY6nqnDK
BNlM1I5NAkRlYZMGRHX1JczSXKzuYLDcmP9tTh+UX2wuSHZewmU4wVCuQBPIZ4ftlk0QpCKn+kl1
nFmJevgyNyySQqxiEs5ITifxqAW4TvBjbr/sa/36y2bFoG+7t8Uvm1HZebvnQIt5RahwQecQKZpk
RhwLDAweLlIxQ+7pLV4EWiwTN69FvbQ+C6pdchlweDP84n9pGLLwfQXtmpiMHs/4Q7LrNZOWrOFS
SsWP4TL0HrTTyMmYZGo41cLOK2Pn7QQl+XZ/A2EJRKI+CmH//e7N+s3xcgs1/veSwVvA5FnVdRyD
yq+SbntulmttKchcX6n+qgXNM6L0C+cxt27h5bW/g/V5KXgqbMaM6DImGcpZoGCrw7EZjlNx9MA9
bfN4OLLwpB4fW4YcsN1vvsKViOQHU2lhq71uAHrCVCZCR4MjLKFAngYH6nYJ1/IBu0dDHmodxLFg
NXzrz0PuPAUzELyRTBWNBuxGNL82BJRRd6BJciEPVDswBApfmo4P44hu6XezCyug1QUrAG4AJewM
gSlhB6U/Ts8IrrHD4mJ3Hurr5hHrqjfLZivkh3HTuCS+4O6y66PyaYIscPcACbA3scKwN+0hrAc+
XOQamFgIV6qf0R5CePtHCGsUYzzM/97tY90DQU6wDytKYihJi1TZJHc7VoN5EeDc4Mh3TdUk33Vu
sNnukHxCOv1DhHSIaxLSOdv+0ztW0IVKvoOwD8exco6nc/yOLVDMWJiuMFrZW5uxweXsq6ykEZMS
BhpMMxxujPjNMj1PQdHTT8+3CVLdMjKRn67onwEZn7tfIa3zncJL4Ds9K28bTUQuxokzghvWtgMO
nI4laPY+TElRGHkRWXFrDnzQRZeQ8AWHbIoHLPi27M+vdX0zdV4bKF5Bj6It5RZzCIQKoQhkIM55
7prAlKpWkDwMES5g1BrgZbh3PhfXqJtCHMc+XbU3lVlRMKjBAZLuGqpF5L6FYLSf5ojvfEvkOqTb
gvHyuoRXusp0/uaRDQyFJp6Uz5z3Dc7zzjS3sGT1giiJaRKi5LP5Jvefn6+dIGNTaY47hc8g0CUK
yCug6i7t6ahPpuKKUe7NEHYbe5uhAsN9wLBjBAM1UcQAYEDxnRwA3gvc/ZlsZCaRqGZd2jIkyacB
gPJwHM2/gY7gxRLytSL+KWAm5JlueJ8uQWf4/AiU0oda+mj8CyDlPtCmNzmJCRB+14DBOvWCDNZx
J0MWvp7fSrLLRlO3JJBF690Ed7wTkMyL/grJlOCw/xDZdHaXNsJRwzURbfnfVxdF+gdbRNUoyVU1
VabrXKG645fLay3XTVnj/Ln3wsuK4R44w+Sm+5wbQATbzMXhIbQOSbhboz39xhpB+q1kdbBcDh94
Sjl8LAf/M5bkXeDlABJ4aF17rYdkegr6CKtO4VvMY0zvs8f/HUU4xyxbk6+ODEngNjnVYXvb0DsY
T4fRXzrS0hiTgivlx0QiN4ow90tycFMRYbKZsKuxIApnPv+23wU5mEBNBJmoymKzwoq85N/k+vk+
fdkPuJSec8AdERVdBQftRpNjzcBXunOE+SSVd8J+wjBYqmLyc7+E/MYIplhmaKJaEj+g1ASaEMn8
Ob2xBfqEX5wKizKNZ8ur4WnerE3qLcjB6fjn0vdPBJesLbtUYacCqLDJMh0LtyNl07uCDDVbGMmJ
Ujzw2XnM2RVQG3LIJDbpriKBTFxTmKAaAseV7ZNCqbb2mKkK6I45cPUaRJsZeDRaWB5BxBmHjZne
eX4cAa0GVFZSVERTDOjfuQu8yGCpZY85ARhEXl2RV7GZujtiEHm1qnxxJMYI9+9voKb8c3yiSRxv
JAvbkmkav3LD7EvVLrcVDyszjhll6uwjyTSd817he5thHWGeIu2WFN/BUs16uq8ntXtq48/HdIdG
ARDLGakkZIVHzD7ujruhSGbH3cwgUHGUFR5HX5BFloB4ArwB4kn6kmk7BT134XPmdZMaNiYRoaN1
XLeAccTIGoSg8msWOHCtFc7Io1jL9VUE6VjLkUCdQP7AjHwjWsuEJD7U1JJ3gq436BivYvLC5O45
F2EL0K1PjKuZVfdywDlY2SIhe+KX01D/t3NVomGJmES0Mu0LXPB9yvs4JVcMerD3HHCYO+bx636S
5p11AlULYUdRAwhTinPWwwbLge1AWJhlBigX0FkMPRJVTxs8GhTAuwXsPf+GMIQIcoCIS2O6z2QZ
MB+dR/Sn6VSDZHj44VKJSgWJiCUATCqaxF8cmsk8BrYkZuq0t0NHvszxoMc7HVkker7itOJ6gC3C
/umDyOa9YM6QgxeKDiseoMJZ/I5L6bSEtyXslzB+18IRFlJD0W8pG24XhKuZJtLN7eLofiFwyB9S
b/hcAof8+EAjit2ve77RA4wDnmGbU1BuyDe8Sb1ATKch9mPyrj0GHrddorMZ53Zyv2XXOlFZSU6r
fWrXJ5FuEsbaAnfi+p8CqJmKg9aXW6RSL8e7RmqI5R8mgO1SLzGFcoNzJRx1TEfx0ie5ifuVYJM7
Y0z8Pv6kKf1H+CQi4JzSGreAmpuT+RExuVvU2MNb8RytCimfwP3WMyPljjX5xeSzCAka1giWZk6m
6f15PPXQ9c3s8hf9pzmDWMEmOf8VnQlsb19UwD1qf+FuHL2NiMfQTlIkwxJ+E521g3BFsqkq2BOt
AE7goMlOv5GZrzitW06BB91tp3ebP0n0T7DLWi73nLMWPksUKICQvDhlwVUypIj2vM0xHgFWVVB/
zDXvS3AsCKgs0NiSeUrPRior2aM/qv3xqiKt4QKgdUVmsB8iIJyjmfRTFfLFCyI5rNVk5PSDKGwg
DK4b/uGTRww2wzoFB5KP1TnKNUDpYbX9M/bm1rUUoKROep2cZ/TE/6aY/vuSJdvi4vXrkdywNUvR
cIMgO//CLpCtQ9P0VxD/zUccXpzCUYhTkh9GZCxEQEE5efyk4P0XGHB7uuIc1FuhNCMzDwTqNIww
Yv5roDyy+/kojcpW9ooa2L5j9Kri3S6oT8jw6pR+gdWfSw6wboaVGrKzsEU+IZxEwZNC0ShJ1zKS
8bx9JrrG53Dvey2Fivdz1JfTJlFfvFDxy57YnDk9I6q9YInaI77cz0GrmiySUAwGF/JoiGHRvIbG
O6eek5f9AMpFXpw/YdV0HssPrvt7IZB1nLQnmdim+h1SALojxHdPNVHDAXQhQebcWwpAXOQSCdHE
jMj55k8TeXklwSuO6MFMiPEiMyGDawaTWEngqU0l7L8UoF4ZEcUKCVUzlIv4UXLcTJVzBpG6ed5R
oG8jJAfGhJeDe7EDkmC0OFDhYL+hS3g9R4SqhefulopWFT15rjrBEk6pGH5t7MTL57lICRK3OYOy
u3d0dTJKhG7z768Q1LbfvEK/3O3nQzPem/VCmoGXaAh4jaZn7nI8RfZ+pEWX2YzDy0zOiPfIhC4u
hV0FIUPUPvM2VZnxmVbe3brAtOiyyQr7J5AP4e4HYnLEK8a1jrdMGZwVBzbImFTaXjfDSLV7xqyA
l45C+eadjgQFBZ1GeF7AYXsBNVECWtsusUm6s6CIEcCwPN5HbRYPr+T+Vu4Erl4S7yZqdG+6doCX
Mf7r4jPSl0QZbnj4UGM9KaN6e1cL8nzn2DqLfYPdgFd2wU7bJzpasn/7ur+6P/ZXtliuS7DkSKxz
T9zfZJI/ePvuN1erQookwe3C3eKdVh5CFf76Ve4EMZg3G8rvnl/n/eYhR8TD+0sUjRe9JxDU/HXX
QtttKQzauMHcJF8vk9usk4sWD8kj3nXlC//MXl8KsYp3vsH8FjH+1Bsfeg1Yrp1eA6Rj1p1wJcfk
E3RnQyqBYy6skA6fA50kCvzoha4/xExn1w+REH/WDw1wDKe2Bz9H1RQtEElL5c4mEO7Q0HoTCO1N
IEQdrOQY9xDEW9otu7soTVebiI5L+niMB3phxfw0h0xB3A5cWjQD7DJD6Nt8lABw82kaLT6E4GDS
qs8W2iLsbOJj9NYAWTxALRWUd0yWzNC2STz/WhcOHzRK0ZutMYWPGwl5dhfil7kV2JNjv6k0blMR
8CguN+an6Lxk+Sw+gibSFEWELh/EEp4Nev3VAaAFVOoZX36P0Y+J0VWU6Cokm1ZHpVpv8eSrgym2
IlA7Bj27T4ShSCbGS17zt47XzTb06yJvydR028SlFfVX2NQy1PVcVhrLqEJBlxjd08Bz326QO4xb
SkbWtM3SVx6obhDk2gvhBg5TCm4MYq9BQQPtlseUdRHJ7G5O++UcWUq4oNNLQdUGN4lQJsmLYFTx
kjaOdHaHt0xMQE1bXBudfRK7oHxga+dHvk1eORsVhYN0F47bqanglL+E5yUEKb/2IR4LPO0Y0Tkr
/Vw1wFmJSW8lOnbjHQBFLxtFq6hUux62kk7JuKcImzo62Z6DIqdMaW+B45hJCjFGTJby23XmbxMA
CeE4aiNmVJECoQlkA+i3qDaj2+jquoO9znBwwVFeAaARd8RyDmmEZmQrTHUOqLby/rrAz11YbtHk
uyT6B0DSgFhigLfDlQzSP71Pszwfm9n1OObHABnnmKG/uYih/5UL9V3g24xbijZyTmzGky8D3bGM
oVVqs4QspKAxirPLxFayAQk/Pl8gdRv+NHPnEB0RnmtdnG/PHJSIiDb0chHYf8TzAedThB0cEtzC
URtDZ1jIgc3GIAl4DbIqNhbxUjKEIDVksE3/5pr0vwzYyAaaQV5Y0VCat4D/T8rBRZsuqroQsakH
5yKFMj0fMl5vs3DeX0xHpUODOLuQoB8sPJv7DUKWKDqOSTlBjwMKCrH+WmUcxkCDwr/9uJyPEo8k
jmWGdCywh108DoBPnzmrhJAjzmh8FpwZFOKoyp0JU9LFhXimSQJ6hosMwhLFQEwFcymiHuh6F+82
ldH6I1Q6Bj/hBL3zdqyw4sD0Q9fBfnPzpodofbuQnPoqF45ZM+2Px1LYx6AvtZR+qym3LVBnZ1sU
JyyYSJ3ZELD1q3G81afmytiMDwApUvYDUqQ7xITRIfsB00OuC8qGGsXxzZVhb1o8f2Vpn1CxxmNt
ZlqbWVK6DilFnnZLdszlBsZI+nENQZYh/U6jc/h6nT5Lb1FRBwBTqnv4o7CbcGWTvoG6hXWXcqFS
b1CljqBLGouBQaK3KfOAchbJvtkQcmpZZ3VN/Rwx5HSsM2tGWoVUWHKIK45a4V3HLMcAZqad5k5r
UHGnGLO+yYwl1c5p90guOeBfSoJYwvurQ6vaSLZYQlT2VwI+U2BMQZeLTjkifIvxGviq5ugwRQOe
HyZ3FH2EnI/2IxLl5vMSPvBzDCHvOQMo5myT/lofWCx07TjAxeiO21uMKTLeRwQX2TXfQPmUGXkX
wczQjZXj+8GpcvEIZ/R81Hk6wbCYkushZhRXHZz8HuCASH53hGIl/mfYidmVwdRAAmlhWr8aP6Wr
0Vr3K4lQon3Lj9lV7kNFoe8awirYj5Flx9Mw5DJz2npQgYjxXFp/akhZp52ZNnjuzqmO5xFmPsHo
Jlbvkca+JsIIFJ6zOCO6gpreerKB5/L8gOcG4OP8aQG8C/fnY/cN4zs5K8zEpsBXf0z3mttxEjW3
x490F1lt+pGcCBCDY5Mfq+7pqNJtKrCs8KYsU1g80QPHi8hw80cjChPG2pNYxRbAarfoFbLwNeZv
AQIbhK+5NRnB4JhmMdEQD6Oi7201VNV0QJ1melxXEOxb5N/s/QC/KGbRZZt5A09FV2si2Q5H/uhH
SKczvAza4lBzqS0e/V00Mpl1kxm28fAEdMBf473qdKnTdxfSjN5r/HsjUpGG1ih9Jwquh1A2cRQc
6aIjPM7keA1ydsszU2Sc++79SLfQXriucUXh5srAvyay7qHfEsZDv5U1jzxeuSJxfOk23/HlA1B7
nMclQzvuifMUrsXnH10/9N4XrE2HnspFpiZQNyk/mc3Q6APMufe7aMA4Pv/I8mGXoTkRuwxmITou
56cvZAssHBCY+x0R9KExjMwqQ7ezj2oLzb/ATUmoL6nblADd5TvzPLdPl/yEpq847T05QHHo0l2W
07/LcqURwLPldwbMdm8zloBGtuJ3xmTejiYcnuhVrbPyKy4TFDzsOuyzPWVnYnrN6zWM2D8EDIWg
TYvTAuMhiKQx5KcsElJEO+zRWzfs54MJFccHxMHe75BzIRsh3Ma0RTeac24dt3WL62t5dL+NBC+l
aAPjc67kKerjipZn+g1VplffE52lfPD3kjDOZiQmARuL3JNbc2Whj+IssGreoh695g8GI0u2z+qb
Oem7BPAgHYwEcFPBC0Yh3E56+LNKTgWvVy1+yPtv8XvKgauaPSUljKnDR4iB7rwhljB7QzV4/75I
8Qm4IBI19/4CpihepZij8dXZ/52SIzxxxH+/F9wSPcZbQPoYbwHpY9pt+z5ai/i+3ScBkuG6r/Bn
b4jy1ni3Nkjvwk9fYW7IA7wqxsCbFjHjqT0d8LWSIh3T3EkYmRgZYWQCZJSvbhmVHzFk0biNp4J7
c/PCB34XdPlGZYKnO/WBdRIUou6YSOCzr4Of2uBOe63qKIcf+T9oygXrlyDJQrIoma1rrxjZcx0h
QQPA7J4+UrptD0lfxlqVNHnSVJncuEBQb1W8Ymkllmc7eMmqGJopjVfDDaoHxBF29ai6R9QQbxyf
pvT4YI6Eoh+vDQv5e0bx6HuM4pscvCZtMOFwjawpKrk+nw7j6V2sG8dJP1V8suOmi4suphgSIoK0
OGcpGm6RqLjmPeYlvnvTKvqWSiW5cPs/MApL10NC3xJjUT2A94HXFQOaDyYaxhVNEVXh8VyYyVrZ
AJrkcrTNLIquE2mVCMbaFlHiZ09i91F5XyJPoqjRZa0GKLrJUTgAkKNwGhFyYgr8OOXVE7pPsHKu
pCKcMBcfreRsJhbn5jkprwkHyDtWrjZGujgBtjZHUSHKSiOrjNQsh47F+y2R9FS5YYXFWJKLC4Eg
fwwi47O7xqnGOR4rG5ABUH0RhWPAuIhd56Ym9SXR7Zgtp+Y6pgJJ4A49clHjpmy6BxC+tK4R1KB+
yzgN5DPsYKHzBG8Zuhm9W0w1kM68B+1IWtxosfLgqLfhNFALV+/gHvybw1QXQLxw0D09VVvvJ0Mk
YB77ngDMg3t5RVBBnOPae9Qi7WKIw2bidwQMCQFsTjyVDsLBfzeVCSa/leu6lp4JPJUxJ8yOU4+e
zko2MOLLj8S8D6JaEl1o3EQhVB5MKchChAywMXWM2w2BHOOrnCXxVSBx8q07ZA0IGhzTXWjilaUN
nRTK+tTkT7MkqtDz65vpPcqsLJ2m/iT59pIe2LvvMZQprYipFbpbCbVCWNhpiTVeFaJ3PbA6UUTJ
WEFlK2FDqX0ejo6c/yGEqMKxwtCApp7bHJ4RG8fgb86LjLriaev/Y5sDog1Iz1Ko1XilaHckOsTN
K59fb17cmOjzAdPxcChxU23ATtB0yDo7Ci5Zk5AGzt+0o5vraaieFhpltNMLrzU2+QmZAwSKjTpD
CylyIYNahsskAmPrEa9t/GDTo/QLDjMzUsLJ1NHr2P8lqtBx/TyvzjyeeBHM5miZ2dgJ/hrDEi7f
+GZppjGDrwC9sZJywiFJKnON9hk/2S5CQrogpCoxwkN//luD342RcGoDvS1PiGuYN2kKImsF/RTH
Dq5+FEu0WhZvYdBnfN/pp7N+MqDmjCfal9tG+H6oFMDvcfcAkQB2AxbItfPSCqPYbHgvw5xx+j60
HG8JafAmcFkRYEDMYwduY8yYcYNQaEaw45UxSBoTFrklOp12uQ4kMWL+D7kut46X5Q0OtLsWPOhB
g6yzGbWBbmjclDBWsuiYHlEzjocolrdAIf4BvqwRaaySt7F7uq5PY/6kMJP08pke8Nco5bi+pcOC
AiGkYmkrsGjpTybyj1uIYWe6YhHShWxyX31aFpdtq3lY/2lZZOpCju2lAczehGWP5ZcCRaEVWHfy
f2nhg2YgAJ49uB/ZrsRYw3BRGShCbtJbn40UJj9Oik6n7lNXv4n500ZHm13g7iQ6DKpr/d1fYK7/
ecW5GvHkD/9aPZG8gwtlbVwoGrnUu59zDI6KIr3ncTtGJs3UQ3IfU33Niva4wveA9JAZ07F5UCdD
b7Z8SGe8MIe0oaUa908FBTWVu+ShxjX8eU9evJe96rLshKz1UjRHnF8yW7dCjfs3Ko9IvxNWL5na
R84bWFB298FkN8+ZgxQUZIZQcQ3FRb6BQ1NwYJZJkPiPi4/hd+DuydgBk67fYo5bRIBAzQUxMsuA
lQLMHB2kMmz5HOqJ57BZ6MGewCNSQTiD2YPFTVOwVSo0Zlvo+U0XXrtQ42zP4C+oJL+RfLgM5eTk
1upCQsX7z4N/1qZ7lKek9R34STJ6mJOyD9D0dUdeYv7c49JmXCNVqOfd5yuBiIcQ3ph6M/Zb7sIL
OWxeSNJR94xO1vwIqe0HpkWVj4fiCIZmFvIS1gL8THv0j05s/I57bndHX9idO7iHLfpeM+wPL5TQ
6F5zwq0BEw6wDVPG6fAf2xwDRYbs2OYOOOfo1RbplH0Eg2vuXOA8F665Pz8gCFJVS3WohOGwCQxi
UZscmNP1+gpy1VhrVTgccYkoQ/8SBRdiQoOLKgdRq/gaNDb20CpY2o8ZhNiLmt3U7HDP/FoXehqo
AMTFKwf+u2+QtaSb1bEOmwfUBhbk4B9W+zfce2014cbLV2FAycFMDPqt5B7ata/0AvUxKX5O5toS
xr2KevAyOFA4UQq3XnN0CH/wkQdLhIt6oDiP2xHv0OX2cPBMA5TEM/1zeyapTf/NlVnsLZtoTOGg
4sz0V8KSFFyzCqUcJs0GsXyBdJGU54RdDdsA4DscbdAeMdJTNId7vCdJHcmS+3KPvsZop7iUoFtC
K0I3nkNIgGwNYKAYpu0EJ4ZpPeWnd2g0pXj5cSM9ps8TBz+4MeAbLNQLgd1FJ1mJroUEgsYDWYtU
hamgJniwP02ccxn7wnzeciwwL3GJt/xmtueB4UDL8GDvcRDAO8yCqTtjhkBRgDk7dwwEhndt/ANK
o803FDBiSyhWc13cLWd6TQMiQlZqnVOFCJAczSeCIvoccVZ+rHRXpeY1I7k9wTBPsFB+A7Owh8aZ
neGzyl2Yw6rOXzsGCv+GHYcslgGiYPF0kkgM+PBPecwkuS5BmOrcfKsNH7ba8Jr9a0qmg0BczIPL
jozMhLL3wXnhaMPmfHDxF+7cbeGw3yJDrJ4Pup5kBz/pLNEWH+VGZI3OvFUZ4c7A7n7UniRsiSR5
yPBAsKI1D458dfFopfdIeI1EKo7nw7GQj+PhyJRGGbBSZwczBc4vQ66IoIXWZfjHn6sh3im+CYmW
irM/IfBRU7X4s0vvpskgYgnsIQBHD4geU0iOEBNrY0j5DPNPymcIFduwbDGH6D5/9jYCrak8/sIQ
9D77kJkeqiAzDWivnjkCbyTWQYkb0ApvF7q+cTf0FApPJDrSvJoqFFGKh6sKBs6dM+I22hFDHZmW
wFeQ/AKd7yp67snPgL959vBFdxSV5umZ0B2lJ1x+vIFVpnRbtLrNbF2YLg9fa6jpEdj8JRxFt+ZX
BkoaV/wi8rA1EdFxRFEeTK/x5EXAde0uMLtA7Wje9qEt8sVHRslfJjQZVBWG0brg6HD3JhDL3dvz
cDsB0JX717Nlj20rsG9JaaR7Z9dx5yOe6U4jT+12reDdrjBr5FDnZ4sdmC6gM4fs3pFOFh0xPVcc
8CUgsNzeX569LwLFJ2p5trAQt9c9lsyYn6b25qPqwBTTPN4oLsAX52BkngQLN0CYhwSMrDgoAbJi
owQG6VVgUXJA795I3EtYyQd8iUCTsFf/VxMb0jSpVgr7liW+elAJP0YoWtFdoPzgCk70yXNjZ9zw
dBHmCv//pvEgPTRhzNL/oiy9gUnP3XLJVrCc0/tDj+7OnB97i8DOvARIATozPI5i6AAJ7idAjQXD
bYSCRxuXl5DRpcMMyCS8hUmAkBbOBCGUMg3ohTOBSJaJ4N8c6yW7d5mBv7l/OtHPeLh46H9E6EXh
I2875mxaJR3RRJwH9T00VbZILcAdhVX7/9SbNM2PgSHs/UPPGdEdHxH8OjIXTly8fXxqCQ1Tk8w7
1TsYcuffyTay9k/QLUNB0zJlzZIkYWpDeP1pTt7acld1K9o8kmpjgQzDqgWhhPAdzulFTpY2Jenr
MbLwtxwG/gW9FzmMR54AZKjvWQ/ZnJCmqHLtcADyryOezFQz05nKdg+ALAOxlqYVZCef+1qPY3/2
69kPMK8Iz+tcBcY14LqG55XrmrKEpc/J7Ieaua7iZMYegxzP5VhVxYlaGztnn1SjWP7slUdiR4v/
YUzbk4kcenClsVF8Zd2DUtjWtUs/NL8fS3HBJbPDVaxpPKZn4xS5EvMUw2km0xb8Qg6qT0v+ZK9P
en6apNNBPu6uecVDhcH/CByOBch1+ylk+T+gmYoOQlA0VGFhgLqK1ebMLJFvYxPchZl+MY7GeBrq
k0kFYXWSq1PXHMdowPUEtBCHHSlEDqOCEUZrlF56/66py/r//NUTt1EUU5EN1RZOs59+9XMxPq6T
zldAH7miLDCfu8gJl1Ptln30luT9x5sWeNIzs1ZCdsxaMdKXgOsnD9waQzX7vBmhL6/lEvr8lls7
AJv91j5zg28FNLvuWFyotgVDaqz+GXsi7k/VU5kocT04MjHue2FW7PEoQj38y9ZEUZoMUc9X4CeA
UUEF7TKi0JMIUBgPX3sIUz0lfzBWOTWIZljQl/ZGyM7tbziAkZ/xdqE8i/bW1m1INh4ctk3eBo6o
TrhAXMc9BvUJ5BNbXsm4Z2DwldzAAgge33J7PQzZF+CpCMt7aR+5Mo4LnMyIlpEr6+/4wH2r8K+W
h9mpISCazWwDVqozhWxis4xYASYBV1cMUKXR29uYNn1mT0fNOJaPk1E9FfoJPHrzBzrC7nGyuoS4
BHRd1kZrETV6VB1dfqo6+s17oAoW0T+UWwzzss5boGnqr55Wrb8PRsflFr/8w4iqDH638AEfn42b
sxuX0MmaQzDQ4YqMhVxBq0pWUgPZHxXpmEtH4Op2eDzqZmQDW9gEMNQv+n5aO14YldUxkxKELvXB
7zjIlaO1iVuXxWNOYnxF0JLW5KayYggRa6EpblOuqoAPPgaG3YfzOqpZxagGBzvKFLLUVKY36DoS
3S1Ch5KHjPsSGhQClJCfYHXeJroLs+v5mIkPtS0LuQmtiWBxh5MDhoCZcmjJVSEqoSghJ3Gm5uTO
Ee6M/UOIR/DxOVmgGSEYjVe0UeZhiESTHXB0QBtCGOLo0CwhRwfEIGyiyEDYRGmXZRoshrYycUz/
2f5SYFaX0rxNOjo97sHvdE/g5P/8ZSq6rdnUHyoakPJf+hZmw0T0zGHHvSfwQJAWlRYGhLGRbmHf
oJKIAKzLZ3evC7Uo97iJTidUHkrktETl9jeGxnYu+OwZS3Qhb8nw+BAc7KRR3fcqKjvJIgN3UFyg
h7iIRgguthW+Qu/qiJeBuR2t79LpIZ3s4diV0JHTi8b4UrQk2vxeg1sZjcSLCiGJvNOp6zWTsU6b
p64QDR172bLQQzpAwyG1n1ws9gmKAkQpj16Q2H8cj6nkODS+RWMYxlY5my/h9DfVb7JJZZIgns7F
O2L2ZOwlg/tBXCuZdieDKy6/yJHhh2U7ihJdgplPkKocYipopzyhz1NTsjPvhmsuTM+E1RGY1MnJ
/7b+JvE5bn5//1S+YaaBTm+34pLYGpzAgr26/bD6A/OBSzASsSz9YfYtXjfy/dhT0qLP6EaUCVYZ
R42yZMxxGz7cZO1imWNIT3aImKFYoh3Ogfv4H5cHrWKIivuLxS5x+fCF0Hf1oIDeV2PM76AzsRv+
+0Jhm/9joVAMOjwoLFZNybB/aVXI50uvandUmGn9tIQI67vPA2gVPo8dWjVdfO4ETOHEf2abIC/T
6H//J3LFdb7OZpX20hSOCrtD8xDqWQuBoQhRzxrDryXfem98ZpQNxZ4ORf5sT5QmXgkdU9j98LxL
ylGtMrKqzcz7w8FoqU4EpG4uPC2kELwJSCG9dWLcT2a0hgKRkm4VrKtZhBvQt9BjsMugx+Bgm/jv
B5dKSWrn4MGx9sEbVdWXlVR575GBEJQS+C47JKUG5tgf1/xYXk/99WQyl7giXyFXDvekOiT3OR05
Z3d8xRTrPedskLKUzbHqJY0wGwXdOSglv385XIR/mhaSfkZoEv7p/0fYeS67jV3d9oUuqkBk/N0A
kRhO0pGO9IfVSiQYACITfPo7FnCkr612uat2tdtuW1YANlaYc8z9OdaQppDmJ2IWZNMDPNCYl82e
XraKz1LgY2jcxyRJlu8uOrzwrJH4kyD7DsXN/DtPJAE81Iu/RdgGSEsvketu7+WDXT4crg/6bruv
thcZCM+R80y35sh5MNZ8ly22GHSdtJpOyD6QYTi2JEo04yo/r/PEtJLCTvw5zIfRdKM2u9FhGq8+
4BIEshPZDQm37ar8FRF3y6GHOhLLi+yAj7cgrEVZaaKdJ48LiRJ8x5D/zoDX86p2HxqGBBiPoduA
3mBNRugtEwNCFBclzS1X/O1CS2+xtYoHZh0OiRfLCrbXKI0kHGaf6OI3Rpc96jd5cZmp0Ovz5QYE
x5e7JhsbgfKB3TxmxhBX9oJVMKMk9sDLEQvoGDqA9Cj9Xy8sgocNAZhsT/ciUGdDmyIb6lEAe9OE
omPAXLlL8FnMKKj9QUujh7i+4GgqbjAah03DK37alqftIfSZS7PhwcK0C/0t9xpjQLILULefgn0v
M2Z+kD1TkuKVJv93wNDM0tCmJnxg4L1mViNQ5JK4rm2bpxWqlQLE2nrtt3/NTDxn3J7AmUGwxKkp
aiPdFcgGFvZTk56xsJ9SwB++cFB6QyAovRPBPrlOwz2DTJLQIYkYERdzK7jC7Nloj/wlWzyKdJ5T
J95fE+xI/SBLJQ24TIlY7oVUEaYC6mqv9lNtFfNQw8KEZUnUQ5Jrkn2JoPwE72fy8zN5hvU8o7G1
TU+B8V4bNm6AYWzvyAqejGYa9yme3OnCI4nfE4GHNcVeIZ2Lrk28wBJ/SxpoyHuxkSGY16zUttLT
IbtdM2efXWLqiFnp8rtzwAaHxJGY+bTlRq6yAUM0IYJActLmnhEFiuDdQsi0Jjfwetncv4K/Zk9/
Ypj2yAuCby+nnVmiUOT/nd3zPfPbldmuUOq7U3JoGXi9GMfT2aw3q/Of+VnkKEa26fP8LvSJViQu
nTwi7SrWXJndYPf18uUjll8eN1pnLASEJpfRDw9pPpZQYZ3n9IrPrp3pWtqh1TdjFTuyR2G8XBIm
i1ML1Nzn+AdTNZzpvFPI2cCn8w88HvRGncBtVFDseMejb8uefNtF+E3ILTtxP4y+GqxlfHlzcRpj
9cB886M4RCP35KRn2/Urpr0cHksO2Wq/Z0Nn580ilwvBnyVT0lpbtlgocFpry0VgXsLlmiziEQPB
IVhsqc0BPMzmIc/PZkhN8dMGcV2/DyfZR8zDSSK0l5UWIZUZ1aeeeAR1r4PDIQJPBI+7J243ZOTN
93zpQuQIZ4TQAiUHEBEy8Ea5Di493JcEYl3jU8MREiivAMMlXgG+1jlDfLwc2dlI6ywXmJgYom/+
+sIyewlhe8DqPSwzltu8CDiJZh+bfiRONjqoQvFrWip+B/Pjuii/zzUnPMrytrJrGGvLiv0FrhG6
hkKidkj/Pk5pO7jl2l82u3Iy2Un0N28oL40oT3Mnvd+z1qRKXTuXDUCaYXM/SQfZdduy2w72pmwC
jBYMLJmIoXjavx2vqFgjwGns9tg9W4lVpizhd1bqsP68ZmBT9lljpfDKx0J45YUmAQ4agxa7T4Pd
ElOvedxW50316bjBzctpMaLgpkS8MjGd/64DuVbYFhXfTyBsPqo6LVq9gXIIV64eHdiOTWCHwX1B
VVKRYwjy9AgiVvV1UvxauLeehIdezplNGkH6G+dAqQDOQf/opquECAjqIaTopEwY7gfrGS5aB+v/
EFk6/VmQ+J04IVCBlcuEAHKSHzq1QhPbWZuSIauLAxmcZrz7oW9ntSoSjN9qVbREVDH7v1qKwBPb
ouxOZu5Eejl22bnLDHAUD2W1/cLeD0i5Fm3eEAji1gBnTmmN0OCYrq5hZSRnjW/Ta8gK3NYjSOAI
HxflE9rbBvlzKxomyUJ7QHb4kSafekGnxbLQTxAS/MZP6fZQNVu4bihFgGGESEX4SSKBILGiuSx5
vzf5EVqPAgxXBBqAIbR2rZjfGBW14Iqy65euTYhrul7EblpnVJ8VDPtjdNpFPs/uZDY9wREJuckb
uDP79LBPE/HFMPL6PwFMtST01pfcW8vejPbm5q7xAqA+NnOEYASoI7THCMFn87ZlryzwUYTHFKN7
5jCz2f//uYVRLZp7nrND7T77K+vH4cu1+7ehBjOr/9IA/b1IlSL2b1ONqtx5g2nyZRd1U0TOriHu
Vn8SJWPn5syQVcpKarvTEFIrIVAG6pJ+7L/x7+eKj/+I8pUiilMgTi6/O/xxFVh7hB7QTAABfChn
k2/rf7Dp8gkZCptu+GhGocE6MEGAQ0wJEOSbW0E7Rv3TuVKocnDwUdFSrlpfbvnaQJOkzNuE5/Ne
7t95FnA44F6YsMnmd35H9WfeN/vDpcazrqhqqfQpWjHuAk+hZ7fYr54U1ev1ba5f+cW6UxXLr4xf
0+3b2DOkXQD/Te7Atzhc8rhUYbPpm0bfDPpmf91S3N7uUt821+0OERWmG2rbS7kqy1VTSoVbEudx
D7BDGFOp63fBDmOYIidN2Ct9vC/xKMsrS+VboV64R3Ns2gIP8J7inZWksj7ePlDhI3iksptKV37v
Ofw8OfBveQ/5vaeMRSyIfgsKIcUsUc7Us9ZU0vblAwKyHBvm/cGfatvzVN7SeLb6Nq+2Gs6gS2iy
oFOUugS3sMvl2C1Bn0DPQ7Kzz6bk/TCRovAYC3GqU//Wn5lNeH+hu+0mqtJcCTOsnIvh2aaf+9Sq
UhUXgxTGY6Vyxs+sllstyJV/F9sjVTIHIQX+x7lWplzOp4pZimbOV8rmHUhnUuE05TPKYnScRxbR
ShMcmSoadgTHcoWSDCaCeCzHVKnGWIIotxCO4+fFVEaT+0ElPRcKJn/KAkGnpEbxSVWNwIK9M8FC
1AaEgUhx/fX4aU4dJJWDJpmdmvFBR5+3+AKkjm8pp/km9Tbf2p0b43pbtPvUvbEXGpVoBjAoXeLu
G9U3H9waDSYDhkZ20JThoyU5cxyfjwhqlnPUnSN2pkOpdHp/RT89hAP5xFNfTXludQEfCWxIIle+
WIpCuS7f82Gw+5Nyc7BjTP++FYMwxFp5mQpnYsAwWLI4OwnCkJ3ZgX4Y2TcMI1QypkTTTAjD4VE8
ytMIkPHQvKvGrDwXML+ra8oYtuIHL9C+1MvGDDCAnirxgMJTUZ86hBEk2gwrhlUszMaAARJMKI1l
w7ouETJuen9LpbFDbgCOZYoAhRsFJgCy3a6W0jsnr+sovAAK8PYjFUDpJWdggcFoKKnFL9EiKIPj
C1XrfQIBo1FpES1BMQwuLGoUhrSZz71Ln3lxsqM3lanmyoU6e11Tqh7vUq1SfhJ4fVLDLUX3sKiy
8p5prqgf9qaoco779QEg4VSnmlOpeiTCBW0jRdwGVQx+cLD7SH5o2DisKDi1rrzHm8rLoP1KAXsg
7Jwl5NJjSr1XfUK7Rx2LSY5dBlIaqtlzJQUtCiFqWlaSThHhBbpoirwhD8Ye6fZ3RmM4DiDg9KLW
oaL1Qvo/ilrWmdS1TielLZ2DeuaZ5VDY8tSCqqBPpKiVIERyBwDYfaKyPXy9gM71JXmm+0yBOzyK
gOYZmvGuUO9Vaxvcn5jUKZ98RASqPy1sv9jGEWU5CaiCMVQMqVguceql1MY78RLvMWj2K+2VVQJP
C48NAgp2onNHxmbUpy8m0qV+Pz2y5jo0vnXNGzYVngnHkkM5zKEGpSjGSUxdbGYqX2uvFL0G33fC
ld+Kn80btS9NEY8iu3kOpTWoM3Q5XZjzkgLihMjZRNU3XlGWqQqhx6z1ODVLOUDl1tef1L/sM6wJ
snyfQJoUwky2ycXh8LOB60iJzs+GlxGo42JUlSHBtJzSl+qY85ubCUnmasQk5LTQMw8iB6FeLvBH
LWFcjCzOcb95q9N9dTqstIvQhC5dkkEUOoypmWNVXDkrBlz45tTtJ2UwE3UqYXbwDcny01ydgRrn
d1U8F8YG/3Qqjw22rNjojNAxQuRFM1gCIgUCEGE15oLqlIIZ891Htie8U2cRRVA7o77wb4lxTe2b
yFahNWLcwgmpE942GbeopmuyuaKKRc2wwf9/Jg4Eedhpq+/CZP/G5Bd2Vg2KTtV3sQxwdpaU085U
UbuDFNXmVFfXh6w4ZKTGHA8ZqHbAWvyFoB160X1WWWKQwW9DcU26ZVegSU9xykCGxt3VQ+noNwU4
9yOZ9urwY663+av/naJ78ZmyGz4yaSoU35dP98+osGchNoBkygIAyQToAkieGcl3xqF5Wkwxukxw
qcpBGVKYw6q4qB2Jnh+oLSE9UqAXb6fjCxtA6vLSQu4VkZiK5lvHp8SoxVfU6LotZTqpl1Tqszp2
DnWGFJzrKbmSpKV16vQJo5mDNqgln/qSjiiYXMUaocJgF6wqGJvJ6RM/59MnqvAroZ4dILGYWtxA
0PJNshjcQlGyUe9StQ1Tvfa7OJ9LNqpfSjYO1QGH0uD2ZgKeqNPjRHYuvBSlvjfV7RAaKd2R7Pto
y1sh1SDbJ4YGt0rET+xE04CyYSqhmPvRD9TkDt1f4FhTomMzQOuhM1zAazYVzMhhZ0Xsghn1IaFy
7gmqp8XyaJSTxfBeQ4PpPyxD/DJTDc3auJzM6SyPOYdBDitk6mm2yP5R4e3Cd2kLxJ/aujtvmvPG
ugE8XWvFGje5NxnKDVtyhcyp2m5NVMEEeNHc68H3BchOsAEM1fjQEwZGzU3mBmX3cBXMVl7/S7rF
wvvnksGGP+F4vm1i6174f+QxOkerHLwrSYj8LlGgzmaMmcIJAgUPhzUGOxSuRH3vNxZUJdxS9eZa
b8bDZvOFTIuKIRwl2CTpZ1dBpgWASyuI9Eu2aFME/aCyx0OqYXad/E2kbQ3R3Y8ayIenmIxrvJVj
nKIOCXs+WL+GkfPKmOoqjcpTfMJgSZNTx3zH/o+rcAXvJlH01FIUUrMk5jQJ8viwxGgOpYCYkRC3
Z9SSlAzUC9An54t/lsEgvsrqYrU+DzJhuAVQ7JlQwMu1J1guYwYwuTT5n9VZT0CrJGOTEEoiVj5W
BEcMDRN9jRVBQVUa6NO1hZDkOslISNWllYPZh1dJQ63GZoP5q7H0PQyNEdoK8Dgvo6rBr2HlI360
WT291HvJa7n+0LliuF8Yd3Hj9GkNXQ5Hxo7o0aTvk7KK6wUTnGjAqeE85V+JCF4P9Yq3kfewu8b/
e2dgOLI8/M/lor2A6QiUzV8YC+tP2uvi7lVjbZFN6zNToxaM2CmTR+Mkd+QFwWztRwaO79rjzQMD
M0aDHdFbE+iN5n5HxQT2FGYvgd5eAhGVbdxis+socYCoZQ9g1qPIP5AcEFlLIH03Q3Tg3ilECn7V
Qb6FAKbgjRwjHDg2y6zY4e4eEmcAIJVW+7Qg6mZIkbGVRgSVre5Fx0asDAAPdgM4aphrj2FLxUxC
I5MP7q5B5AWMnea5FU8Hhrc1GsLYGmKtjXa7CBvv5nhdPrMXCFTqPD4L+PthFlLjxsaAh/WOMo45
YHGXjCS9TzyTfZVCT438mGrJKqKdI+kpO2jUcQ85YpQQwU/g4EOeVwohpnhUOi3bLSRc+5AGCh61
ibFalLxz0UDF4EwyXiayTM746nLm7y1fWh+Zs4yf+MSCrOL7yviJwzeVwweVT+nxl7OD8QLqJoR9
0NPcgOs1CCQA+u8ZKWTjzhkpwSuRCXO4Hc/uUKgiF/Hb0VwtrlNsyWVzukhsia8py8l00oPIrNhn
4U+Lpcx1edqBtQ/5IM5UJ61Lmdc8IVTYNSCT5TOHK5X1Joev23z7SP9rsunHyDgKFx/5EMjS89v9
5Ro2Ix8tuPBZO0AveLrBVUE+IDAWDDp6IXbXY8ALcX+sMDaW0lD/79fA9P7JOP3P1+APrYV1qXSr
z3kNPjYZ5lO6dCqMc9zopCAm1pgYBBRXaYl+/xrQVpwVb0ZPgbaTNDuiSkATQN/HKcFbglmCFwW/
REdM3BgxU3uzjqxdUiyovC+4UHllcKGW0+HF4ba9bHl7dD3RGtbwinfoEu6NzSXf3Kz17UyCjvgC
2M96jipwTfKnvny4AX6Ma2IJcelC+QoXH+BoAMHkFbu4AUaIiNeM45zCfOJh7nt5385G8MH4cR+i
Q6eYBiwU71xPtAEWoOnNwwCzsBIob7x/zfQKXkt5C5sBQCRebAb6XNi8jRdS5MmSn97JPX9D70FM
FtFPKE8U7+f8iuJY5fCiogMSlSOKiVJeV85Mt5tfWt7b91d3olbx9lbY/Ap5hxmCM35efIm9tceO
hx/JkpRViHq8m1wC+Q+zDA1N8Y4yorcLaW3oVOhrOLucPjQ0ty2xR528sRzSeR1WvfgYYvjuXAcH
enSXkYhao+ucW27e3BMkkKnrvmNvQsx6Dsu3KjRe5B1mmm4Kh5jPDe8zfQCHYTh9AEpdzvxi824z
FZ+T3BHu8obD2r/g1Znec6rr3wU202YO2hXzJ4KlnyNT9I7RMlW4FzJ9ng83wHzme2AusufbYL4Q
aq6b6VjTzQB1C9sX3yzUj/jCuCL4cnFB9E/cEy98v+x9ELyiW+aZRvc5YyYR7hrv2WTelVVS2HNT
BlcW+LYcLozFj5Ehekl6ZHahuT2v9h1JGOsK2iY257vIZ7vLBlfTgZqd4CqWc/NtglvZBSPAwHp1
P67sW2be5Ga59+nToFz8MHhTf10uu1D7bnOXo/s7roopsbAhSKETig6lajuIi5H75vSJ2ppzHOTS
mQtrRsxcPXBsqBMpf1b6dOP836WDN5I/2k6NsfNKaBSq90pkleWnkbvGwgyFZJJpNDcOIZEu4jmE
9JBNED+zPvxXid/C/ie0zl7ojmX7cOsM23X+HIme9EWlG8Rs9gh9SVplZkOc1k+Gzx0kUQS/hGgf
gjqsfs7aLgafRGmi8NIv9PXL+wS8XNAxXhCBilzEYsvaLG/QvT+ee4X5vUNVuscDAzUm1slw2Mfm
PiaGenam+fuYMOr3PGrYGon3s8KYguPFINRQSj8OJty2YR4X9n3wlQC7x5ohImwCyKHxAn9Q5BoK
1N1AJOshtpzIcfDWYAxltqZQE2GJyskhntzyjOxYzDGyWzDHJq6b23aQc8LtT9scaEzYjhGju3nR
zuiO0hLcM0YxDgXmbBfDMUZ0x4cUBDSQLhRJd5Visv1qJi1rHtBR1ZJTH9QHwKDc10Dqua9nVNHv
+/rQK2Dwf42jApkJbo1zZuvMYJMtEK/GQYQ3gNdwS+PUvwQ4UjFb3xhf52pYWj/5u70nweW5F3JO
01kYQmTjNEBlkNkwteC3rgm5ki0jHhYIN9OrjwwnudTB5gGe8Q49E8EUWAbadOGzf+U+9z6ST43Z
+YAojpd2Ot5N7G0542lQSphEGEPc8c0ldxtRVXqNHlB1elmZ5eqhfxCFBj7ptKgzi8VnlS2UT9z8
fd34aDM2mrOp+y1Wx/PpoZuCi6/2w+Ie3vHuK4x4NzvGD6YIhQROgEW+RWAfYZqS0WcvZ2bAzeiN
A64FhmDkkbrLGpmARiBpwGQzR0er7mZ6YXX1VT1Drgccx0okPLSKKgofFzOnuZZipsMxaelqWWAy
0zn+NBbqWEeCTy7VMo7RDGlmxNyIdaIHawHiLQ8Phkg0BcQ44FJEusv8Ihi+tUw5qfef0B3cbYWQ
nX/H8JOF6Tz8LM6qAAIGCuG2uhKN4xDqtN4THzSESGaz2lk5R7436x4ZnRd4yK0Vo1B6BoBqi0Dm
pQxLGZmaWaEQGy7iHtPyQoKLb6ck92MmNQeHKOX3/xUDVPQN2EZOqBwuwRnBx/IGAgRujsgU8TbM
NhJUD+7P6/Z4VxWymzKuDnFziG+8T/eIzb8zITpx9hRkgbH15TPmYKwKjYPCKfY0o4ERz0G/HcQh
xpn3/XvjV84LxFAXX7uEg1FplkbIh8d2Q+rNhnd90kyx9eS7MzLKuZHxIcQATLIwBBsa7XN8BNDF
lKWWkqF24us1Ka4Jzg+GYYXqrlEznYocdXTk3jI9I5pP3Als2dGCD8TokJSn9id5tLAEnobULVIb
MxzigiK9g73XEuyBI1lc/fvH3CoCBat5Fq7MsaI3xbf/99w933i4164iY6FnZLDupMWn25HsCbUg
JxbDN9hmXIJT+8j8maxrDlYXpBygBTE5ddTELJyYyf1ss3UT+a/3J0x8iNJqgnR8kZ7l3bR5h+38
JNCjY1IQW8zEBe+xmwDlK7mjc+rGAAxqF5CSRsooMYcVsqMp6RCzC+GG+F0cLdtpGYa8s8nyOtPY
plbwwC594HTZfRlsr4468Q1/xlVR3aMGjXYT4W1qLtHtr23Q8iKzzuaPheEHuQ6QRJmAoXC4IztL
2muC8MZMtAUsZUSUKgXVCCJm5Rio5XB0B3cgKARlvxN45iAkCOgHph8SfkcHxFzZg79IGvFELGSG
PB9EMRx0vRR0h4nfS0HXWKHeCthXCjo2zxzylD9jjfu65x890lDDFOX34D36iEKPtx9XnVfI2+9C
nC7Rt4d8ku4IhkT5LQ6ZOjivPqX8HVqIRzQ7iAhz1F5OCAUYKSG+Ss6FOhyXMkQBlomlMkkQUmWd
iloYaZmXmqfMPkH9xuW2VLsHOv+R+baET/b88ZAE8dYYyjwlCAd5Z6dxKhNVwNyoDpj3zzFEuOvm
GCImqq2DmIUgGo8Zbi5w/0u+PJFWAE2B/VQT3uDa5YI23QPlojQxBHB65cIOqkj6LhxKnPvmBcYi
igGEhsw7y2516URuePbXzZ07aHMfRICO7pA5ZwkphsEyPzqGr+xn8hO+iSBOHJxBDAiXZBh5kOIj
DBwWOuvJw2FPNg6cHG3JXk4OqnV086RGw8PLV872+xxYRqEDfD1/KHCEt9viuMXK4hIhoNCaiAhv
xlahjkWKxwkh/1FPkTiB04QmjkqKw5jLeXVe4QCMhPHu2ZYeiPIO9lMqczFANl6Pzdq/bvw2fsP+
bmuRd4nRyh0nbSo4AGKZUajWNCTkQE0ydWOKZT45SifFie1nArXHZ88VRojWurUJeLGTpDf/tNZd
QtDR9Kz0j90Lig+bxBY33l0BMSYFA24GNFdwwPH9h4tcwlLgxyhN+QIOrI6ynORq2hcmEQmK4W46
JIBgXMZSIsjZmpFW/c6YwYVUT2riYhIUEzre2EA4qNj4bdxj2Ns9m0hD6V/7pcf8j4lG6LTb+rjN
7c3O2iAwBitDG3w/qpxBQh7vWY19pZh9HxCOZCiGx1YUlXgKim/6F3AwUDo4e4gv0pkSATGdWpgK
0GHm31DICvyeap0q1t3PWySaYtzGuIQKXGN52kfh24HyIrbbuPfIN2T4xjWQjPdEvzPtwZyOYjih
U3XdhE5Vc5PjJfDiRU2S5KaoN3W9aWshnmjm2jsjsxg+9q3kMvBXErHbdDMXlIsDonvUadJpYPKk
m2AgwWletu1WM6C3xWYZYyE2+AUG+yKwHbVH7NGroQ8GP9m1jNuVucS4il1jcY7de3zLk31FWZfe
bml/S0lUOXkZnPtdi3VQLMftD+crf6cZZDOvb3jU72tvXPdANtGFeevCWwPc1EhviCo7TviVlEHA
rY/VR7V8xQ5oVuSAsK4HsuWTkc8VwmY+V6Se42lhX1YmJ/Z8PDzBoVLWMWh/YbQY27Xs1jBbBVp6
HOWB4P8EArZ/i91bbN+E9T0w2EN4CUoOAFwwE4dE5fqLOIRKWPdDSKGieOUZGEM2AO3nsFm12Fvg
P9SYA5mHMvtEgTgdVAdHxAcfdwEvZI12jDXbFNtMgDKvKdFSUDpcNqxTmDIUL+f1f49NbPe/DJr/
o3P5w5pQ5qa5vzfcx7Qt5zZGjQ6GxlYDW0PRZtCiGEi7miXNCUJ2Z1yab/XUh4yEXdjUfTFgDBoP
EDrQCqiXwTMYYVmEGxqNwedxCMw++HI5J64f03C0YMuXdBm0GAc9IismivpccAt/xCvRSZxZxUTX
iTFB68BgGk8ZHUPFWBqFrixW1Qd6BmSfN/VwxDdwSD488Bm9Ocyv8Ys7UzIT0eug/d1cCpnGW6qI
gGUfzSKmxNXdSud4QIcwJrAam1NP7Axfxd9pMymoetnVKrAJEZURAUO6gitk91HhCxIB8WOKtvEI
Pozxlh5pu2ggvUwdGTFg+GdlWYXRRysOny6fRLgDtQbhDoponM5YKvh2Ip0phNsBURpux0YCX7Cj
0CGP0Ct7EFuSXIy6ZvdKEgt5XbA1Z2TrnMTCXJfOrw7BwkMjee975naHNgcy1C28Tx0OVCZ6m98t
zakIv0SgPuo2pYsB9fE1tMeVu1/RwtC/WEtaF/oWIE10LC0SHy1AHWoSFY/Zuom9W9Id0jSiLRnM
VYSgAzGpBXQeJSXs4BUNCt1J8YJI9EBz0j3wuz11I3vyNig7ZPBEG8IkmGXBgJFjkjAD/kvpPVyf
MGyIyjczjZWJ9JAlcMT8RyY/JIWg8EdjNaH+zmppPsWE/Ub6LVLKGOKSLPBTNMcr0FHQTlgK2z6N
wxpZwSdin6SPINcD+QTtQzE1DrQIi3ZtvXlKYQN/7yZO3JJS+zfrtgKltjzfl1sqw0K0leifZ4M6
vOq18e3USfOw82JzgY1W0WDQZtAq8D/BYU53ALEZhzmC9l76AZoBOgHCCmgACCvAztbzwAKvEl2Z
hr0FnQgcyysxqaHZhQvISR0JB/hC+VoT6B5Cozp80TQVvnTk3wxL6Mq1pVRpo4UVzx3zrt+eu8c1
0pEZXNDxm/CJyRdLcPYqxBGqS7NsZPLFYp2ZF72UAwxUGg66DWZcJ0P6DJoMl1Zj6i0GZloMscjT
SHYUV7u4x3xGFPEFIBm4o6ZbvmbXyaQ7TJ8Nxk+YdOED4BZO/rqacZ7HwV9kAcIC5VOC+Zsf0E+y
7biL8yEOMpv4pTYBY53LZ8NEb3xNj3mmneQ7QSTKTx28waqcvhF8IPg6MJuqxjU2UZ9NfVx9vTTB
gDqEcX5s8q0/JAcFGwmzKd8JxNTt9Hl4DzkoEyi8JupYLTm84pa1CgEqamsi7f1umaAwiEc7ZsMR
+/uEz4KFz/UmqQhAqjGQhYhjXTGN8FpjGuHy5+bn2scmcVJUNCJCPKnwY81/sQEr+sgmOkTuDalg
GT41+E2uS8vnnluunuYZl4zU7eDjk9YtQSvaCGyKfxmVG8Y/XSb2YqFDEJW8p39i6jR/f1jcDMoR
DZIPeyM8oggUWFtPZR01Ha4PhBAA45D3HpaRDVbVkmvtXCe+k0TIr+OTF/Rv1B8UH8ZUdjAdp+Cw
shMm9cNGP2y00/rL6fmLzeqjWFqg6nLciQEYUsZXzK4YXDG1YgzVxxeCWw50DgJ3w8aKPWUBY5oa
l+/Ckr6VphXjBq0R420aVZ5WXNy9NKfk3cuFLr0pjWk1ABDBPSmIGtrQUUtaUwbKjJLLWzwwoWSp
rdQP8n+e04P9QEwbdfXkpPAmARiMBDaWzDzQ/u2C6PEZBQ2NJ0bHeWNJswkmgDYTlgbcsDQmygT7
scrbeF8n4mzaZdZDU78Hjbn31I5zdMlaRoYdraOlZfAlClAJ5wx/vJl5EHORUfzU9+LB12xke9In
0iRmmJ2WSDnpUMyb8MH6Qvhg9COlsEghXTDKHbQwyPRdRKncsHm7pgFhVKKeAF1dbI7nbcY2s331
SPgm6OMUJ4HpLV9G6mOI61izJ+AiZTAlD766fXh+DZ+cqfDtgOxIvUuxC0AxfDpNhS5VLk+4z7rn
392yxuK/PpYLwwGf6DgGwZX/qStd1IeiMirZMjHBZsW2uTYZncfZWB9E+msrcIRWRJFMy0G/MXLV
Tm0G/MEb8/Wk0ZMvC1PSo2ko6CZ0M+suWXVOfTaYFR+BSNi2tQxD+LegbgkIatDrTt7YuW6g8W7i
nO/ZB5ptOm2GA4T7VZDW5GAw8KdmGp0WgizaaPjjZOLQQNM6swVhT5HDOghRSKkeldMzgwz1jH8n
Jj2Y/pnc4IWRxJiApXGma0bzH2MgkIt7P0i/bLUBxr5weAT92UCYwVCPPfYmHXKOPHMJ74WuGIzt
0GbqM+oiyOJkR6+MN+RE4GSOU9tr+JLeTqtbsl6SJpcOl0dI2tucjB9paYHZZsNL8DITN14JWv27
Yc6YGlfUORitr1ko1hN3j2rZj4CX06TSoZ76aM8mFxcFqBN1WKzCxAuevh+mfHWXyUC5XIXNpyfL
ehisB4v29LiFujRdldTJ0ojaYcBIn0Z07j//d2m7mHI6/rEYh4iv65aOVdP4w6hpX/ZNNZaIs2Cj
AaBFbXP2SDmUSCoEFG/nOpXwctG0EFU+55QTNmoZmWeAfDs+RmHhJR3fOVHbIrXFZo3INm8jFLZ7
fQm5jDwfdN9XNHgJsRxNAFZj8rUE5S053RK7TM92+qFn/33IzKuYZMrYtTdAqZp+Y97WKZM4Wawx
fuEBUqSfJECsIGKhKigS1t3u0lsToznv1WJC0aJFR9p0hBHK+TBPvxh9AfdBBJxUIAPk0+5NkcPG
FDbs0XMyHGTLMKULz5oJahNmmBfkuXzYoc3GS2rldbC8Abe3+BFU9QH5GRSeWT1xckg/EcvWcQz3
Ptz9qKXIvhMPRO5d4vJLO2Sjm51PyuMDSc+Femuf7B/o11x3YjfsYOyr5HZcuY89Bq893rL4QjY2
DxLA6QO/qCWgjbLEGps6+FhihC1KtDaj9NH/asw3vP921YAt/v1o/CGv8arb6boY0T+zDLqeovok
hGIonOUltnQ5LkvVIWzf5meFyKExCBF0j3yVFFIoHhv9/q6GIqlWB2vQKx4hjAyzIIoH6aaJIApH
g80XwFFfiktwJUMAMepO7eLdCDlczPs8WLN78fwrS5MnDBMjDxkabg7YOx41iMVoOnfywI1m3A5x
4cpjx9aAMnyhImgPrA9Eigq9Rj1YluIZxK2lWXwcUwsVhp067H9tFlFZc8h4Iu2rPJRoYDkSfg60
KCQzEeSNw7llAOj6Degb6GnPi10gw8Jf1x1xC2LqOjQBKedln2qXlOgTd0o/KQhouCuV2s88q7C3
yDzn8MQii3c+GN9n5Q+fUheMB0J9SDUVX1NIOHC60wumtS6AXITiTMSaPMzINP/Iz2Y3i84SnBLP
NgfbEbtZnnDuQ7hDSC1H1JzsFmXSz8M+Z9XyyHMAEfHgM7LXSWZKtVGVTOWVsDmTe0MDRxJK0jq8
AWfQ6E40x/oBxOFVOLZAIJfXZ+uCbGK575ZFKcf3ws4MBzrYv9jPOih6b5FJwADzXMYeFC3XpOU6
4GUhzJpbwhZIOK8MnHB7zBxEx6wfLHl3KE4ZX3B4g5hgUKIWlio2UIu888Y+xt1X3qcZhwLC1AT4
HZpDsHvWGLYwwZjeLIJLeLkQIfF+cRfzihX89/jYTJkkTBeYc6aQSwvCRQG9K3eNRhCzK6eb3rZ5
anV++9+3sWXJ1/vP29jTTczNnu5a3qTf+Jtr5Oh7d/98ybmN+QKby/spGtn0kF2Ix5MRFTkJAe6D
zWr/c3jin3+EjoieGcKV0FIuIDNsLI5Kx3I/0oAnyN82kM/r95BafxEObEBYqJKufpB1n+OyWgjn
5d5+2umVt5BaH4jEr2VekYcQRXM9QI2x6INjQQOLiHWpswOjCmLF4AuZR5BEuZWy5C6L9NonHLJg
gOUABiIDbR6ZIqHEN+RZb3ToUADCN24TI4Z03qD2Z3xKVeOrthKtHmTzfLHpAQdkoMtJPGwiWHjF
JdppS3DBK8KsNfpyH9nVrU01whOusZ4nNzupkNbimUSwR84s7EOKOz+qiXHzozNBBycQ6WQVMfN/
FvzmCJ+wTH7gY9S7z7yneGBjZB29MMQOvSz7MFG4a71Y9xCxuvSZAT7vpGLzIT22hoNMi6x8/dv6
21BuxLyNKJ9ivck6/NZiX8QObNfClcIM/DtsbGDzJEsSNiSsR4yO+HYguMnhkhBa8Yit+fhAVMCC
kDl87qP4RnXyLbWVu1vlx1V6I+RpaYmbuf2k0PaLMSPfOEJrXBL4i2Pfp7xqC4RmsUVC9tlMzS3p
LO9BMRBJHtMZYkKhxrKD7ywznfk760NEu+wzVpqakVyxeBovxyJRqWkkNk6MUmRf+DXwRJvgXqPY
3I55fIClT0m2D9GR6OA/UQ0xb1iwHqDbkGUHkcMUb+jUgBGhM0dZcvgIgMhpJd0ab8MCZGAXYJru
vLQA20GJLpfUo4XVskUySFklAwTCZHFO2pgnY7QkLPP4RqMeQz5SsIKf1GNV864e6//GBUYXAkG8
FXsa81ohLmuBBY1/YnQxH2c4jljWm9g4BDHBWCIAakwGbvRd2OCfAbkFCQQoEH8PL0rCD22sINMA
lNFnV8X+dyTTRhdBznG/80pM4dYVSY8uzHF1f0QZO6fMh0+Dk5EdddxnRY+b0D2qQH4wbfrBaJ6Z
CzdBkOTj2tutLo2oQ75/Jzvp+3eri2i9aX57tEOry+rpNmTsK2A80zEzN+V8RKCto17U0u8wk1b8
68fvTr0CWtUCdOz+JefANv6bvvLvF9cf2g7t4t+s64CzkGQD7GIQDrieIBzkdWTf5BLbNPzRMqTD
uxPXnlxnMEbV6uN9oc6+XGBgf7jDUMdVk0COm4zuGYQkRO79Kbl7cQmuE51rHfJXOm/OMEj/PR9u
tXE6CBrm683Aq8uMHmHSYYmcgXPlHiGGBBWf2DIBj6P3ZrUO2nzP/1hk3lxQ8x3VfuOWgjLkOaF1
DaCL2WRtIQpk0cr/syIga1hkji23FqGtGC/P+EUjohlg0dzB6VYbbbfxK7nDSGdAHlHRrWXDdJlR
2my4zoq73GgcDw8Gfht7ifQaT+ZqBKTYZT557Vx857Q5p2Sqqxy8uJ9UUEt2MXcdegiuO+cmN57O
P89Zrcq9l59XO6ZARsDt55Lxgv5tQI0RaazI/Peb8Mo1qJgKcB1yjiiT/WiHN4ZQMiia4Q552w6o
rfZs0fz3ckVa0+i3LVI8MggduCoLnK+ShBdwT4JEOUjZw2Upfi/kPKF/2uwcCWuw9BUXJ5RN7s5e
PSr1iCuGGX0eLu686+JtMSZvCzcp00kuU6Cg3Ke/7FzoGmZFA5ozR8UVXihWGUG/kJu17AK+/dP9
OqP7ynNUnSOXjdFZLlqOMcpZk6MwsR/Ym3MvXgJVr/hX2ydiaBk/65/HIriTMW8Bi4pi7kmuy1Pw
3KP9lQuWi1F+eb40sVyPFHY3F9fQwmSLL30IV6Szk1tSR/BuvNQukHOI4BJSJJflV65L5HbzjdkD
B9VlAum+mps8iKnvGPEjb+RtbdTlzQKmiqyRuu6LuUGrp726jeLqBMI7B7YjEryOcocyVGFMOR+K
QBHofXFerIcbrIDIAixDAgETAE9Su7hbXQRgtbIPgX+XaHdu2LMOBRVlSCc3q+XJ5epN92t/krzu
+4luKWFpzEV7dpQfY/BHsC3OmN/mGGpEJBTQp5h34o/h+p31u5hjuIdLwA1NyFU8m2OurHpIMbIC
7mREewjNOYj2Zt0el7Mo9vonLmgOuj3uaE4z3dSHiWPIlJT7GnLiRZdb2+7+P2Fn2twml+b9L/So
in15e9hByEvixM4bVeLEIAQSCJAQn35+B5I8Pfd0dddQ6UzaSVsyOlzXf5WJZoQrrvmKf49vTvA1
KI9DHNMDzQRca2LeAc1UdPq11hRwqq8HO2XznO06xztpIssJ3w3iya7wHgY3eb5zQYvdu9+oJgRX
74Rgm1c1HDhRGI15Ysc+SCUq3pstENf1RsS5b+C4fXuypGDTG7/yzwClTlVUvcQYcs9y8eN0v6ry
gK+qrLDS89ef+iPHPN3CIT2eHPTSVaEGIK33uy+rD1ZybKw89U19U9AxoCAwZEZXOaV8IQOtepAn
PQMs3Z+9hvI+vuj/zX2h6P9mWEVKrxuOq6m2rpv/gA4aVbtq+kbbSK84eTYc9ZzzWuRstuU+J9Xe
dR90AtZ++2g4XaW/FqU1aRCB822PLq4ILgiW4M3eZyO41KwD4ZVP8Bd0aZuHPVrA/90ESmvGhJ4u
bKxwgkkbcCUEhJEfIQcQ8YXko4evnRn2Zoi4QtZnEiUmZWzm6PV9WM0IYOV5e5HgBtvqWvKhvjdK
jo1X2o33uwngXq6jObTSO6hyVUtWaaPJ6DmN0mnQJqzaRBoHByW3BVOAbBF0u5jXdmTmpmVext/w
pVeeT0yOvvQGCYLTguYSTjiaGsr18ITENljohWT91W/QNRD3GeVu7VUcUE+RB/ZZ7+Nv6BvX6hMa
Ub/lFaKqU0BPFY1vDjUAj/aF8D48ltnBSJVaxqlbv3V08FHI5/7yUSo0CTGgVLZ1qXFPBztFLQyu
v7Sdrl3WOFs57ZyEwtANigsSyEKSCyT/tHp/6aQCjZn2mWD2vJ7T6LlXiYMXzs8oYXw+6TEVVA3T
S0u9BbpI4KSAqGW3JrM2QLN2uYQRGrWso8Zon5vnHWKiK5bUizyHFPAlKtH6ZNe/KXbkzYJ4E2K3
yGgndmsi46aLSOFFVTfE5i5KaD/cYuSx9W1pbPMBNdGYNmpSD0wQ8QQYxcSLjMw7dT7hLTM48oYf
nmz73jvcLbSo7PH0xHueq4Coc0p2ihWVrJ/ioXO3zg372w6xIC63JdP9vGjAMWUgB7xmGi7PQ8i2
/1zR7amTGkyjCAGqXg/wbHtF7dP7h8M4GC6QmAHI/EPPtgy2GAzE3rsU4LYm6e/Sf7S2LiMsaHrB
Xr3QV8bsty8UtJULh3Wb5SHF8cRFnQqjJ40q97OPgOXpDkg27hTsWmb+FPeDYIqMY3nSacHpl109
FvQtGYlykja/HsXoNS6J/FmKRxuiwYlIisCSFWBtFRDiHNLvsXI1hepZJi0oqTqyBoOLS/CH9DXQ
QQpXLgmGZtFV6ZdsDbsyrjLfDVk4Ng9wB/iSwh/kvX9DRghNukFZGhVK4qIeU5JRSe78tI/J3MOE
gs8QyYx3L8kfELdsRspmkyvs6ve/wCHwzYMqLpRXHLBf472O1y7aTZvabVr6/fhAa29BEBGjS3oo
cvgj+teZ76Ua54ZJn9ApV8zEA9BvpiQV1RnL92AoFGLHKs4o9LAR2QC5jgGV/5e4cWp1lkKs2yBB
8OsYtCHZ7vc667rt6ZQnD+cpsQiNM46RcpResI0JcAmiTJocNYlx+QB9uxp5EI9C3zIfIRuFvhUI
1lpcn4vreY5XZRoBg8jRwM4BzjXO8wryVVoJNGw5OI4X2w9tbcTJ8dDELwIOI0en+0REl6AX99FS
QsOiICE88mP6aJuocZD1xI0dX6rk7CS9k5R1Onubp4Dim6jnsX+iHj3aBjzjxz4mdxNrUy/BHYv4
TERiJDKRtj6EF4ENMiLp+DqQ8RFq4qaEL4HGADuEtKlXigQ+AXcwGBCETa6sMkQbJaq+MKswqBCw
tC57rMW4B+BQYVK7e9jfQ+J3+Fa6IhpO0YRum1+Z1HO61vX0Om6HNpvbrNgn11oSnqyO6TwLr9hH
O5QKAHPFEx/NAYf6lPJZHL6SUEQGp71kcCr6ziLCeh8PKsakVDyPVUYWeDQLDB6oMZFiQoA1kYXR
6iqTvyjVg/UiIxz5JAGt1DWcSBWT0dTssxFycnEVa8DW8yNpjxQvIPfhdLF44b/5hz2fE5RKmzAQ
12N6HlISdyAfUMlOHyhR9UWMygyF4wn16coTb6K3lQJnhV0pcKcMdOIbmfD8w9semKNOvJdxH7Gx
D/SLIq2hYm85V7vXnqo4NXXNbKRcVGCoXr1/uKlXaA/FH/+69VoqD+5+pym7SsuVGrYou+2Twoqv
T2iYGLP2G7kQlyL1MABLuW1LoQNpRhN5oBHyzU1qaykB5oiCSS1bKxP0pRv9+qcy4SK+6wcMWfy8
Rje+7jZwAV143yNJiCrm5RsrX4VfxqNZ4vEXCkjoHMZaEAEGWhABZXGeC/bX2LJigxd2THEfioGo
sCUsEw5H/aD2urKzgk4Sbo7f8WmMm7xXO/DHA6CjB3UYd493N35pRWdsS4fE84xwego0ezvCgQ3i
yI+CGw5OEYfPgnWiTebd563nHyNFdZp8jyiqGPaee5+iQ7ovm5jeaO59BelMG3dsXmZy64CJqctM
piL55GOJ5B/Y+1jYaVtEDXlfkEzDlnWH/ZAN1A5pxJZSd7h21Tw9fZiVvyG5AHqbsx3H2ZVQUVI/
7lgOgBgKYvOpHwfo+ZPDyJcAu6GyWoY+glkHJKl4SAipu0ojNW7Y6ZqhU6J2FlFcMXh6SZ+0pwgy
+W8lMvWsOeV1vTtfdwj8qQohpqxINiR/nBIdIEyPi3P89KkcsTU+7BdVn1bh3JTR42ALmuvXxDkx
0/hPHxsAKeJx1ezWZ9hGpi19oDiFm3Oa7Z/5A1uQHFkvKT08T778PPHsaSMaF20IEwJ7Nj6IgRtD
/a+cqsZWxpsh4RUZNr44zfEY49U2gJEuXvbkjjkfpGXCBcvg2fSfQVjN1P5vQ53JYKsopg77Ybj/
HGzN1qkJJGawxbMMEAuYQZ4NYAZw7Apm6KPQIoZIHi/OnDPtSkgCwWhE3Sj4wf5K64g4MvhRJXEQ
w2vzwTSIYZy4pJHoA2+PkKSXPXHEyvQfABuMv/jq9ksrKUMw1jqKSQ3Aj8/3D0ZAHBprNKq0Zyx9
dqtqqWDFEqC3+DKQL/Er8iX1IIBwZ0FdGawJozKlbeu0zMA8NWzo3mtLYio17wJUgokFZ0jxnSG4
W+bgdpajsCZfUH4EyyEAxz8CVNZLhxmhy45HeJHxjSlXfTDF/oXXvEYZMfSusY/Xd4jej7n2Mspd
LqE9ycGXEC4UETaiCDUqgERezyS/MwAfpTSCPjSVbOfFUcjLZho+zoSFZYQa1bQvWllhy8Jjd8rU
MHy9kApIugQzE3rMrcJrYGRmMK4pcQGyubN006W227c7OpENNS8O+QFclMcJtciEItNqgovFSNu9
9KHobszc3OoCnfEz7UrNUrqHD2WVdK2qLgZpc71Q2GI3HOVl/5g39Op6DAEGcQt0utzlcI1Rh/n6
OHlMjwjUzzJHlkF7OnN6xMNZxskw2a7piwzdBlZbM2LqlhfGD6/9MRFpQq4JBgB0X2j/i47alVQO
nNQDHc7bfokpOcM+nVOSED2eWs+3ioyguCbBgal5EzGIU44881FFfaOEJCf/5e+Y4jQlUoyQzoIl
AKqv/38A1PHj4g/vr5RUM8dxcdcWthzouHHXZa35YpDBwNJmsJAG3LPKPbhSDj9GLo6AS2JfkqOS
bJZBr19mvVMvxz1lmfgYuCgtmxj6MIQe6M4MjM5j+mN45/4s9xGChPIqNQkMgUBfgxs7mATYcq3f
tN4KfkHrGYBfbSJ+YAAre1mLtv6v3RRZjjYs/WhTT1lZcmfQhFSkuhZRpTD5zB2Ifw83Akmvg+B6
iJVl3KNDi4Zf/RqppcyHrhfpJaPfCC03BjT7oX9noMFywRgyZgaSXGyAtPwg32uTq5kUU2yNBB+G
Op6tCzpRGQ/AVOgugyGJwsyGoPncD8UyIU6KKB/A3JgTMRxhLmW9gHrgYmAs/eR8g6fbnjY4GapS
MCZWn7CCIbKgBYtxcZ0Y/zUbB78oBobVkYryYnWkwp2vYyTo1epIhUeXRdpE0i392DyRdZTtn9t4
rMQj0Yq1VGnK/Y35soeDmqDTRfVB3Ueo6AFm0sMszg5ycnnZhA9P8mroQlxaLBG1co2LrhXWyDQk
cYTAlUv9bATq57Xacm0yQzuJh3d1e7lUp4HIE+3Zkqvtz44Aav1mmjI3aMaGucRaEjC016TJg+gg
5K3ufdtg5146FspP8w+QSGoUzdw0c+Wa3655ed9+655Pbkw/qDlQCEyIQ3QgWNVrfwIdNDT/Epu+
WPc0uB0cbJCtf6x7xGrOJb1KOESJNKSeL+29B6zJjeKd3qakJvOCIhg7VAjlrqPSjkay1k3iWUkd
SlQzmc2E7/o4y8Ajasi6yVNjW/U4JT5fKZHaZDctA4tFULQlNclxtoazJaV1aHLCXmtL5r2Sg2Rd
c+2aW5Vf+tZNaFUEs6WCq+bdNad/jB+zQVcvQ2sbAFImEqJ0/c6AqPKdn7+uDw0LuI5mUygvtYrR
OOpn6aPBRHNt5TLFfdvTU+vdfk0IeJhAukABM+uC7hbcyF369gAuvT2329HZHvgNDmUyYu7bDSPH
s3vGKEPHVc6ibtK8RqYsp9ptyckaMqDT+yRjssgVIC6MAw59BmFZ0N7kZWGOuS60d8/3j5npM4kG
GKK5DhuBJ5qLPM7bIyE5NJpLxJN1YkU82Si6V4w0uGZIWdp8eScaZYLOjuoqdpCaHJIS8cGcaH3a
jN4EPAKbEMNmHkirg+VefuwX6roWxyY/eYMAn9oHMJCOTbgg1LyO/Mlv6Gm5+oPiW6Y/HtGftF44
D4FMkl9q91gS9yTmlRFWUI6MGx71baWLEke2TYJPaOnh1BMsQzow2AiLa4waupsStkenTHl2UHiH
6x61uyyfuP8aCw89N/A9vc2flLNXh58/9xEx9jxwBkpnpcIaTB9t312T8r6bJqlNLhXSEjjflY51
sHwOFTLcmpywLixl8HxcGp4xSFuYQaQK59jVE1snsDc5bggoilHWgGsfIufnOPhcp7N/XGrgqj9N
cNPiWkKCRZwVpUzFNqKBJqkzsPz+7f0RvQIXegW2IvQKSG7QAHJVBFkCZPWIY4Iz+RhYHilw2OpP
FKN4BQGXdqKqKRGl2h6htEfzD6g10WXWJXYusU6A2T18nOkO5OeXHPjiKq2oiCAAzczOujd57jf2
ShhXVss1oApL+vVOkpmYCFzFIIoh9o8Y+UabZTLUAlEyF+lX5LDiX6RWjmzYdmmWm5aEWPrluLoE
h5pOYByhffwl5BZkEAVcGr8OgToHGhEyzGWLgGx1STW6X3ib1HCpHYLETAix2DX37HYVjuiPslzr
tHtrGoSGXoC+ND9cmJPy8yWfStlcZJ3FGxYmIjCegYjCfRHZHw5SDwHObpW+W+aNsaUgQJ+9oiUP
QFwwmvyxTrKun8HeCDdsRCXGn5zRnl2Qv5aqlXeNIWjcBYZgZuBq6Ie9ktEKviBrsQpCQe6+XHsH
SdFAdG++6LnyiR83KxoXn8B1UVs+fkTPkTewGlb52lsrDPyGyPF13NjiPVKZI6NLI9Cjk0QA1YPf
1dI5UmQHPTDBuFRmTdh5FJpXI4qzStgG2F9KCHHVbqlda4cthtWDTvuJhm6IhqA6PPMBo+JF37YI
aIcteAG93NUzW/6WGCShHbe82RMQapt1RSYVpNBpjLo+pRjQ660qGXak1Ait9ySI2eGoIA1itueD
QqWZfKRw1p2aXL1TLQbh7k0xH6U92sUcb7DtyOc0onyiGZ4Tntp6F3Esnz3q9XRVfrqg5edWXtSC
YNZ0EkFLBJSYecwV05vxS0EMafF+jGvkGUZ0wz6shFSYVxdhbbt3PjsYNAkH3PIf3RKqRisdHkBC
1dbPT1GDPwaFJr4O6UDy8ct7cNjymUAWZAhMxC35HLwiI0QQCQ9kNxH8OSmIIwhdhIv3L9UzHWMu
8IkbmKKwQGTotaIJFR1lHw49eX/hET0fwPnB272hXFgbGPkqPiprDyNftf/TxsgXmpuAG5ji8x7Z
Se4yfvf5zdje6u2ekrg2q420Z/AOQAfoJhu7uKSkb0oaiyHKG2TC2TBj1I944GWnQyyVQejPUvMF
d+EJUzhpFNTZHP2aWEjFL8mHNH19uVzgs2Og8PDqgnsXXG/yGjV59ct1dQKuwQkuy0UFHVVXJ4dk
t6Bm3I5AS6tjwFUeA1bytcKaxZxNd6YharnosmZBJwyNHf38w0UXgrZ99lmakRfd6K49xS3TPcKA
R/lVLOnrno5G5jAIY7fu65hXSARmZeciF3h1sWyyn5lEtQi1FCdbMj44m6pKVhCjcT/ffeXb6R05
OqJ0qUiHac9Lss7xbxxD9iwm+nXPmt+1J/p3D19YwW7UZvJDvYekG7F2nbaqKktzuFDbdMuvBltq
Gdzlxoc3hlAFPEwsnVwj1CqqfXEn9uAeKmZ4SsjN+n7C5D3jfQ8acqpNeaEdCtvEppuQerTF6oTb
icXz0oTg2kXM2I0qlO0T2R65q8j29nTwyLwJUb8ZBxYAUjzjscF3ELV2dOoQEaLHo/p885WhsBcH
ceAMAzRBA0Rbwc9hxOdBKPGO3hrX2JnGTjd2R7orxt1MTjTy0Sv9Sdva3tqn7YaqE8WzP1somB6f
esxuS2z0GapPAgv8qgGpgu+QXUf41cm7ozHuhS/rRhBwwpnKqBwH5/kxBB55ooDmZbwDUcrLsenn
kjamlVSCV0JvBbUEJIBWwVRlhbz6bgsQgNYIGigAHkS46gnT2dM6JyN1uBoTDJJ+58tBEG/BD4AL
CovLXdZ/9t2/Ky8s0EoEIZC8+R2n37g9jtImalPVvLvZ2WiJPG+ej5td3+3aYlfELJDiiDKejmDR
PO8VObtYNMbvCbWIjC95WL4R2cCfdK73xK2/wjsbOMuHFj8yui36TYWzFx0pvlffINKKZmGLlEl4
v4AiwkKXXYRcJrZ4chSEIuZOqG3Y3HBvhThPD7cQ3yka+97F0AkjLaX1NfloiMejkpC0S7Rh/fXp
N6/hXB8/Pd3Y/7G0yk8j4BBmU74r8CE+jUQzgRLxgcSNwodsWBAzUlAEPA8AgA+rlphkEPVkB3nn
RLn41HY6IBuUZl0E90cw84jvQ57rRJ1yYt3NwOVPeJibQRlDxN8fSFybd+o35RMklkHurxw9/z77
RC1szh/WYqRkS9hlw3SDQsW/vxN2yTVdxCFptviHZjpJZzLTZQkp3U5YtWuqs7X0a4kf2JEEPb0I
66ij4hLBK2IDfsYW/lTiWu2YoFbod2v0mBgcUgVlj7LsSm/cROkTo0/ag7cXB1avToK7TZ+TgblC
vGRgUtEgmO0JZ9Z9o/dVAhdJ1Spko8L0TRPaSUwu6v2wXsq2S4pusUr00Yg/0Iq6NgY7tPGO3Cg3
ia/0gxcYSvmlR69t8HFNGgrDEc7iF9xgJE1Mgt7A1RcU0Tj7eIM5E+crLwjfKNIo1IFn+pCJPVhC
aEaqmw2SMSnFCRsKLADuSRtjV4HYeFKep1NIgQyx0h2EKt/wElN9IeqCUhSB8xd0zcmv78BOQFSA
FAdSH+BdCcQogtfX/qNBc+TkHUqQKTQAPCBG7uHB8UAwTmhD/bPtE+Xcjh4f2Jy5g4AkJdorSARj
elZmVxSETLiAgPFgx10tnlR7S+o4eCZRPrxO7SS5tTvE2oa2TwLP4H/RrnFG+bwdPFaIds1LZ6te
cwc77HP1a9UYrDzeSuWZiLcHX1/wTiBPrRCbz6i3uCD2gVv9nzIYxee5wbX6Hm+NOIqPcSB85JFn
j4mwCpLQeLAOD9qwa6tdXe3MMT9PW0I60QnopNxGVivf5MtNjN7T+ccJJtUmekzojwg4LdbhO3GJ
EkpumPp/ALaS7s1fXo5EBRx7uaDD78+6QNQlrJf5E55LCHAIcvUTmWLni5hR8NCB2kTTIN9Joumb
6HqJNWlLuV/EHT3OJTyY4dEMB2o1+c0JE3FIG2RbgLHLpCPUt/jt3SU3zXq5P58kDT/QLUxiBUco
CYdYsjhySinJWkRlR14R1qtKNoMRp4R9mGt5ZbyBHQLGJU2JDFCkqHs9Qo3KDUWZ4frdt68jMXIC
gv6waNUqGBTe3fkTr4xUJX61ch61SAAur9o9Pn5w2yFfPTcB8rBs/DyiSCcDaE8RgIAlUL8HHA1L
bO66kmAxUN6L0t9/grxnGON5bMoL5qvl11N0XvgvqDgoMOZbSAmuFgSQFLCCONeFpbIAq2IgQbiq
VXC19tsyytu0MNu/eatTK21YgH5ce91no34vfyA7YkeGx+p18UgwjbeHycyE2/OakjvsLg0BbH2e
+52tjdgJwidwOpc8fIgZl6X3v5MnoLboqWpwmHvNPSz5Cc6MjpLjKomY0NLjEjehjMDDoUzxBTX8
Q3it3kgCWFwGjuXaLNErSIdOEEZUAwsk538jYlhz9mLnkv16ypRb1lVbuK0j2IcYPlaCC46LxGCU
7ARdWL0s1sG0gY6dC75LXs+HvUDJTh8W1BcNzXuoZUmAlZudouxKLeekHA55dd0eZniXrDVS+DAb
DQXTKIVrn+6f8GaiQ8LbDzXGji+mL7BeBNdQr3mnihuODmkJ37bjW9hn0bLah4RldiA9TwA1mGq6
aWGvqMex9ijgqE3PqrPsfOunTLeolEc0nG1QfUxZvRBaG8ScSDkwp4b2B07Yme3SWwmpi+NzwUnt
0s0HNFdbyKv7me66R2WIC12Q8iEgupy7LI3rrqnZkHWcUAoZbKKV2uJt5btHokVNIBccFxfbIw+P
qY7nmmzc6I7zHN/5mfgCnhqmJYwh1pBTtFGFiBtAdB/eMX/Z0XDA6SkpsGFKLhLqIhyKuu9UPXvQ
YZfCM4xYO0tS7NqJj9b7mBnaMVXAlnWpZqfzMcMOMw6SFOsWXuw4SGqsplddy0bVK0KatODISCnm
OVLn1S8GACaTdQAgQY2nv4xn3MunP8Gi8Q19f8BFIgUXX6DtPaIGFj7pRmIOIFkhKgS6/I5hnCmB
I289UuWpx1lX+cMvFBikODu8AmA08nvieiHHeMQVZ/mIszfo2mOebwZKSIyTj4WPkGY7M4AODxdj
RwhGQzkF5zjnbiUgzW5UUvibz2TCbVRJlJkLV6be+OZsSS5vlYU0o8aCvJKfpKMGlFoo+4w/gEiD
NMv23k8kG0Unn5MlyfpKiI2e8N2bjDnxuh/r44MniAoXuDw5mHA5+eHN6OldqbPKi9U3G+JYyjrc
m1R2oA+DQJvgPjYMX+L/jWXfH69Hl0gxAQa7YYl6Qc5cscnJNBXkw+vf056JvHpEuwkWbB7FnRYH
KDzCR0rx+J+5OHexn/3DEKFpWB01RTNczV1KI//FENFqxn5fq3xLl/D0yplNJ4kCpAR6sDxgeLbw
B8tThTqyuogOuwGBwZIER/YCYqrz8n8moIFw4M9lOFz9mc4KXFOYOOA/GCvovSAu9cVnT2BF0O4y
uPNEpLvp3VDuyScPz5wDQ4UqJiqNv7z6lhsMyGGGqHIiPyt+ZPcmcZqYsvvAf8LrR4ZBjHF5Bkbj
AYsRgji/YjFC8BrkgyXleQOXeMVGjJHnw8/2rkebyRL4zGskTJQp5/K6PmtkQIIVU8WVjbRTX0J2
usKUlS8HXuIYDSNWFo8sE1QtYTE/NPND3z7O+wciWeEH86mmjZrXn1OZoU4Z8NdClXVkcZ0CNHUE
HgDmc42T3/4B8Ff0Hpgbwwcy4ZPMZgOqX3F6Qm2JOTgpBBxfWgnOg3EDy9f/UncMTGXmuplfMeVM
W5eqQj5y7MJ7GWjJRfWVBVRIR+oPh3hpJXsmwS9rj0/mGNK1frbZd0SLKAXJ9JiePg9m0LqJK0hZ
3tXKTlFztG8K0r70hOarTo5NDKw/KfxlckXZMcF4h4MUBgL1g+iTxAeWD5wLit86/JsZlN3tO4l/
xP1p8Beud3e9KQHOd/QQIF8hu2FKioME703OqGhe8Hp9k50lZE8UVXYttqd5O5PaTiWXUDcZHVsT
3F6KDtoJnytqdesccB4gSIHT5vOO3niBVWVPwN4rsMc2SdclCJ79FeoG8+HaHIWmQPgAuRHGKmVi
GuBbNurpN1RK8GRY31bT2/mMP4kAHNiMGy0tbvAQthcJ9m++EpdV0KPdxrYRd15JfAIfaPSw7GoS
zYcxAduyztvmBfgeE1tCvscz4D3I/caQiP19I7F6gHpQ+qMdaD8B59cKWyosiu26EQHGoz2+erRo
pwBfRSAOwCQLhggsf/DAbBTcvrHRJdUxpQ7g+BvkNS/hmzA5NYi1o/926WBzl9oLcFxcHwYILphU
qFVbswDEzusy936nuTFJELSA+WMOWiR0QzBC5C3PY55oBRGxf0r0HMNr4YdJ/SQylmzTb0e05l04
3mRnlnqU6QeFJdMP2gipsMbNCdvRBXuqLZF8LyCQ75X3dIOytk0vRaq/8SipGO2lvYl0Kizk8dhG
HcJPnAS6nCGpe/R9Ps5u/IENbb/Puh/7MSxJAk1OSwACxt4mU5AsInEiILFOeArvo+IQTQ42vtyc
H3bShGddfCzpjBt/dCkMALy8Mv6+QXxOzeu2P2/hg4sqI3LMGZNZi5VbZG3vP9HZt50svZiWH14b
U0Mini86nXcJQz+SZFvGQw9KdEUzQvY25wuLR7Cd0sKO60rap1lT+WJsm+TVD6mupTLL4wZw0YdA
5UYtwT9gPwA/wrlY4IkngFLtw8DrrxGAdPOTH0SFJk/8SjbT1qSnvspcExkW5XHkBfyKilx5u1ae
sAClyBKwBR31LF9htbCMUcTNgYVIiIagjT74etkHXy2CxW6+oPnC+lRUW3fOu30+u7t7GJjR/tNo
s4UllAuy+OPnXPZ9AExQfFb8hlC5WUL2OvraQ9A9ljp8FZxd6BahpwkvJdMM3zciM5GeFC99adm/
oEbNtCYegXiX+Hx6edxQZtLxYD8iJCdw8X2lpZSHoH8HEw8IvfHNpfytI7KNQCiZzI4Y7CJkQjsl
BejwBhnU9gYSh4ksEsFNle89k5ZEA4ACKGwpeokA0NNSODG5KkOdHmgw7pMNFQeCNZ8dnwWf7Z4o
EDIm7752IDDD1wS9WoMue7VY4dnfz21s3gh7jfnALNv6cRlirGVDZ20d9RhL1Ebu43StlZPcEOdT
eAOm78LMJ4Hap9os1K2ABZztW0NSaflOvuo85ncSoqlWbQSPo8F/9YkexdTT7QM2btZto4nyrLv5
LNqAjRh2QgmSAUBWCzDmXzYhGzfrNnUO+i0b5/jKD9Cm7EHKB2DzEQ7I9GgROiau0hBCpMjcs3Af
N9dk2hCYnRCRew71N4Rr6b3JexK9rXxf5+zbd2hT2gvIZWirLzfxFPOiWdevS5yVMmLDotGoDKVS
y4hX+dNej59O3o1kFLKd2fJf2KrXTf3vgs5WzmD1BHgbYbta9nH2ZYbHFcG9XQggJMLWn39m8Tw+
VMfHanzoUBf2Hls6Kzr7Ocs5m3nlAXysbzdv78+bcHlnQmcM2cwvdvD0BGz8dydnHV/xSdZwYn//
85RlKs7/tZ1qGsH4ukUGgI706X+HSkx6u1cuHVoslPzHZRFGye+/ohJpoUwvCU7uV1DvgOXd2QfE
f4Ps4ndyklylkogEoIhOvmAERqNLxgzCnKd1/q3807WARLtgG2EWzyw9NYhO8mHhIUhXarQTRSNY
IYYEvW+hyJxXMqSWpPyNS+EmqpgArq7ExB0TsYn0gNxARRw/RtK44AmfJv49+o9Q2cMUzolyTI1j
+vpa7CxoV5n2tsauQJUnNtVWaFRj+uEvPTl7jIcdCigbZHYTnFFkE3bKMbe8El4EooY6HsFJrxH5
vyHZjIIhSdpS5B/1VnijU8x3OFAQex+C4i71A7DITBsk/oYkskj6GO74QkmFty+SMJz34cMP5pS5
j9ASloltJj9IBSOmCGkMYhXEx6a0v0cOyYznCEZZ3xakJ0zhrZYUMvxxRQ4FrS5d+vlm+iWDTfBQ
6ijzJH+810Kq5c7e5898pGfu01DTJFFsXsP5q9QkLfQw3PDELgJYGyisS9hFiUFP4YIhgkskRBQG
SvaXMWVmiKSphNtu4f8EpZ2BtUW1aZViEDKGg2YrYkXheiGqOKeheDn5mi1HWhAZD2LrdJLfhdw1
T1mwXY+4FecMGFq3OPTihoyHOf6Kqav6UnQ0pPMoc5uY96OL1XtSq+n+sJ1gin3QlOHmY2pHJbow
u9C6FWc7smxJ5fJksmpYkIAn08rZQpr8oWohaVd61sbl0fvpzhglRdsNCUsuzqiD9+JddjsW5CP/
rf5x+X5W6Ircfd+dP79hAEm3b8OXXfGIHQrWsRW7wyOvp48vSrwDG+/ySs2HhcB92901P/BKJHjn
CICZzdsucxhbu5ZcrTXLgFtJ0cp22/Q7kSN8P97u++VZ55a6pnqwWqKoOgCB+OuBwv2E9Qnf02p6
2u/91ejE6HJA9rzdXPMPT2vTu5GMbUqX5kfsVlB9IUghXNZKZNWe3DoXBov1hEWxQnMTWTZJKxJ7
Nbrw2ERZpn867ZAnn1gJJh9smbeEfqUjyh68W4ZXon+5yMx1h3g0b6CqtfMhCjzC/f1THXgpaLND
OxKZjiiJa8kQjGQUEVXnrZyAjmx7iduBBCBAvXwiYQe24RzHPtMXoxfbPkA/azwb/sq2+T9v5xQw
L4tLw6dQk2ChcMRpwrgf13x+/P+uBVX/nRRUVx2bHCiHIAznHxkYxmTu1ZNjsxLr9A6HZMkuvA9P
QIAl/ECIUBaeB5JH4VFMXDDJHbg8guNdBtDxQIToufokmHNqDjJ7zuwlq4OpBz4HFSayRRYxuaVe
9S1EDiwOwTzfoG6OWv7t4dyLb24ZEFJOGg9CNUwJqz4t/HarY5myvQSRU+JNcg9ZUET1wB2RRTd4
BazUxgvJAvqdSae2Pgl8nBejKSsBD+TiEpubHY7Zps+MKlOt9Gql9jk9RuCK2BRO5NBgR8BzMkhB
gO3i9UYJsGoAGPxpuF0/7V/FqfQImAMqiB4ZLy92GEUXMMje58BYwtaEzPq5thGlBOReIwJAAYA7
XBsw0lHjHE+S73c0yfRD7weUm0mO/6ZvDX7zPG6N4/Z8l3Q+XD5+ODcG9YK/7xfm/kbUnhURIOF9
KsukJt9jSY7Aqui9VKChdJkufaPF+98SG+5CYp+Kmyyx6dwQIU71AJeIm6YG3tyiem4I9bAld9h8
vV8yX4IrfFpO+DAYOhaykCT+Q+V9+WLp/1WD/G/uO5THFHhYrm6q7j+fyMXxqh/sSd+AScj0MYOG
XUnxwu9qTeTnJ5j8hdhl8IIp2NL9qsoxCz5DW9hcHWh0oXDn0FyY2zCv2aBNSdnyXAMNIFoMppZE
SosBGZG4pGZLxPOUZr1Bx8LFQsTCwnKvspVRkUDKXut/ftAND1Qgf0DMRyaGuFuh3YQwsy2Z5mg8
6qCFvanCe679cs7exI+llUU396Vo435LxlvyHE6OCKnBlNDBZshYrykLXHfSxtlyZC5iSBQWOM9E
Ynf080YlUKV8UqFxQ1WBN0qqKayfxl5GAI0HsJ3w/kA3O3KjaJUcwcvVRJvU4XwJV7cJfLPsd4bI
o0hJjbg33RRqD9yfYXXDC5FGWKQR+F+JNp895BCoHAqo7B4NFwcjH6ZgswnEG8AoqLRf4kVY9qFV
N8SXsQ/x4FHBjPP6kG/GLYel1XgoHgw3Nnk7rQTmZY7uVpTGfS9v2qr4SsaF33JQYh4jXpclh6ep
4p/xrJE/0AUTp+ciYOg0qV5At9A6we0QkjFOH+JDZQiA0b8iBQ537lWT7Gn0+obr//wtaPC1RaOw
ChQyLATrhAkEukZpokO4Kd78s3RF5h++Hr66SoZkgZwBZAhoEBAg/OfBU1P+TcSQTiOEori2Yyiq
Lvtq/gXeG6xNo1smx+uBeXMts6DuzB28V1wBUBgQkJEP+sYagon1fEhqW0aAknNGQlXn5z60DD1y
qNS5ckA0/CqSgbLgDpaWuAvDHxOhh+ovG/CQTNl9KYrdA7Xr0jSoE6cN2RnafFCa8EjiPLkeJMnC
g4iHgynCH/ZNho9XWD7K+OGz64bmhSgWRjcM3+TAbwF/0AkdnW3TCQLeNztTZZxCAvmcJCQGfcbn
9jsXDaUu+Bf2rlWgC5WLh/hMHoHch5+xN0pDJb2UxOz5BABZugzSUwnMc0VroMiN6o/TKTsyMwGU
UK7EPIQr3pPJnYT9Rzy75XYMzDJzI9OVinD/4lP/CI5S7kj6h3qQhY94LR2a6ZxkrtMuIXvkNqZ3
0gaOyXdEOpWRBh4ebe87kXq0eM+uhFA0H+OMWiaHiywtrJYEb8PK9eMOYnGUKoyPhlOUzoqvI+op
sCUEorg+AIx4x5kGEoNCk6+Olpy1/xI+oatyPfkHSPy/7qJ/hE8U42muiiN3EZ5E7epbLxSiUIsC
e8fNlPkb2ecR4TEhx2og0K6LaWLSGCsxGPWpcUgw7t6JrsKArwruJq7hFREci2FITRi3E2wmF0qh
yKri8yzrB89Vwr1F9+CM4h3lQTCNHvfY2k18Xe60GZoHw8Imxc1rE2p4zkrKjfT0jImKybPz7sFx
hiEg0ggISkY7chPqYBUcM8ut2ChBTw3Ugcedzz3JCzRefrgZd2VP2L0CDtGFN13m4iPprXuZ6ct1
DJJbbruhdcRfEaFE52YFLZQGxZuB5UPcLN4a2c16c6Sgl5u3bPIrzzx8SMQ3MA+yKUNwEOiI8g1F
OaEiSC6W/tXDnwpWlObcxWjMFWTGsnS15biB/SYXSNrvVgdew829s3fjYiaWit9Splxxf0+kXEl6
ElyKgDZu9IIDiyTw5Xbv3rnhCY08GeT90H0C1CXKmjB0r9mnxNOi5EVNJgty6TtdPwPNQexhg/1t
LfgE3N5LGtPpiiRZBmukKjbf+CzgOeTjUDa/PxGUGGjvm1whUWnpwNjTgeF4xGL9D2fnlRw3umXr
qXTUO07Dmxtd5wFIb+gkGvEFQVEUvPcYzx3DnUBP7H4/UlUlsSqkjj6B0CmJosDMxO/2XutbJQEp
FJ2xgr3Cn6nTA9WXwNmPDJbMsw5+55FmwOWAp4RbRnUm8nJlD7rn5cU9sENmEAXzMQiP8umQEQ7b
E4e5amk2LIOJkiSX/BH1EWCpCOnbjnFljWJoKWSlp0c94PB0muaTn53t7Mwws5IrRlpBlBwH2hXj
DeFTxHB7rpHVOJvoWtpLnwLJSxGPL6OPHcwFLjBDFmAx8ubBy+MjQWYMRkfaWwTaZnsFZgW5U486
el5pX6GK7Xah9AtQgOH80/C0yPzRDUXWLMiVP07yg9qaWiT70mpMP5n3xpKqSYg8vqGBPjlK+0pY
dVuIuuYKr8nFJIWGA7sJ/ihz8iLsQPKZYPDeP9vkG2MYoSAt9jt8HZEVv5ZCCILMgIRQNkhYjGZb
XOeIDut0lRbXkrJ6EsRumPJB6hpujE0q9TC1wtoK/jK3tESnTN9Mywzrp4G754LrD2AzCM6OtUfT
wFy8GPm5E34mtCTA7mzEQf7B8g92fkxHYD3HwTyGycmgsA0em3hi0Z6JlkQ0cgQpawG5a/CmECW4
5KGF7a5Ld2zqY39rEMK8zr909krmqErBYVxV+aonmihaiU0X+k6GrTCIUbx13LyhbLLLe7cUCgXF
3JHhNqKStnDzbezzDDMbNFh+zMyjT7vsEPdujOgA9UGwRXpRB+IaoTMHS3tMlD0IUCI9Sc1FehIX
yj42i1zQFy5bRhtpaCauJMDBu6EEwkXPBXU9hRB0feh5qLFpIhHJoMOy6OsR1+OsQFwvbBXSqkiJ
TRWJSPawdtR14IhL5JjHG7g1U7mJB1G94GoRji0QL9A1KN0vkZrR6AaHgF8Sga6B6mUulwHGhgmH
nAhFXDnl6TvUElK3wRBPxUEgSftd3niAXQasMYBdJkF14VdrYZSS7ZF+LhSSmVzRhpLF5RTrKKYD
tULg7LyUzQ24FswxkrN2KgJ5XCzOje4T7Uw/9Ab4i3LVgSulVHoi08F6QA1tR/RLiU2O2Vb99c8R
88whqWcyNFcWE/oriR8kfOrujTS6r8yEbOtNoTND/8uF/nekuqpTzSW5fs3GNoGXAd9muyUFohT7
YFTExbghq5HqvmnR2N1ZE5wDoUzAUYsWeL71cbQQyouceEkV0V05wHTNTbvCIyv32KnHRhVtrlE6
Os0xINpTOSrNcW6OHBAbgsoaDwkBW0Mq9RIUQ7ztmNdIRB/GbTdu6RpNyKP0G4Jpon7PFl0onUk3
1Lf8jCidyTdyodpAQLSzE8V0bdGHcy5Ua0C+Qh9OGlJUuAHQO5TnyqEZAJ6dMhThwXkQI1EomiN8
/0iWCSpQD9TUkaAIzKt6uOTQ9MURz7IsHeLIk0M2iod4hNwDcx4U0UGpUD1U1NLTHR5f/OTYfId+
2yKkR8NjUvEGhbqZg43CyYZluFsrqch7UF0lQXWEVh5g2jfNHNX2i2bOr0UurxHCooMzvCN7Y/Vh
DDy0EQJXg72ffa6Ekwi//RokucJ2cFg31fpD/QY6RPQTVjoKxz8uQp+n5QJWc0GQwYGwSEMovNtB
4Jc8NvaKfmVDF1oZEoLEHUVxVMitENwKCXJP8jmRDhfIIQ0hOPLKpuk2hCN3uAM8na7lwAcCWJR+
N5orLitaxYbnv2QuPB9Iy0BOSeQpTb5jE7abNGDW2ESlW7slKTa8WcU2kmHwCTCAEdBT4tW5dNx8
20XY7YxiadPg39uA6o+9dpQxOHotBqZ660z4Uwk52EXmtscQV4hrRGaITXIQCRWRvssH+rq7wHaD
lTN4O6QWmXRMpKOmHLvmWPIsYuofD+V4QDjHeafT9mG/1/ydSsRzzuaf0I3X4DPYRtr9sCrk55+f
YQz1H9BnmqVZlq3IlmUSR/zj8pYURaD4JcVzVXticWNlY1mrF/Mkq1mXrRs0SpOXVmL5quercb7a
HJ0FJMMihhAbpTDtEc7tZ9SrG0UC+LOsXUxHglsxeZdpukVdHXnSUe5XPsCdep3qa8CWqCGCNasl
bmJWLuyYzjURb4m0Pj+gLsByC31Gjr8xov35jCI5Pz09IRnnZjRpuJmPzG1ZuFi1WLJwecSi9XKJ
u21tkdbJ0sS6hMhwWZIuKxH98kL2Kmz8k6ffY8js0QIkHnrJsRFpGAgqeVH8B2l9qMqfnugdEMSA
udm57mC70Y3eRfJu8yRVZ7JXSLohdeV8bBBtDifAJASTFrFYzrJ5bzUHlXV4ODKMgy1vCCsWymg0
5YFI+mOhop5Bi4j1Cdl5S3U1E2uSs4gAEvBHYhHC4dUgZiZZiYJk9W3JkeGgLcuMDKyD4viS1kyq
AvFRj6wpmD1YSmxlI2CQjJxiAx6SrTHrCBfutk7/hgRj2QBZfVkxrAJpN2KKm4uBMnPODZaxEi0F
a0Memx5VDushd1atuUI5s7/sillhkATMHPgCkfzUT15/eCSLZfNKQYM14FLQwD2lsQYs+Iy12/Fu
eykMET4yFxYFWKNhdULXRxHSFXPuoz6INYF2L/leOnuDaE8P3lIOp/m2yT45FAx1ESyFUUTShawv
Q04CO5wYXxH3gMtmSE6f1okK4/w8F0S2XbvJfGU5V8yzY+9q09EIjqaynwFXSkK6r49QniekFOkx
7I6BdrT4bXKU1aNC1wbE4rKqsKQMdK7NAx0XsvIsGqA9JDuxhORCbHHDysGywZpBsxp9hAmWe5vA
lIP1vqgGpmTD+gBMXjNQnpBwdF7HMhxel1g71gJ48o10gCevSgJbwYadnX66Q+nGPD+EW2Z4pveO
pFRGrlvjkKw26iBm8nTeVuaWCXzSmcPDw2FHtpaoxzCLZ8sUfpm/8ZRMLqyHy4TNVH2Bil2UAytc
CUV3FXwzhlB00fUF5wwlcpmAkYeRBqTRZZUnoTZi6mV6Qmt0GdwBw9lDQhswF9S7Aaklhmryu5pd
2rB52SXyjqwoYuQFJQoRp7ZloWk3E68n3tjDpmi2JEE5IUjJPdC0Yq8Ne4Sv6O7DQ4zypTwM2CS3
pHPj+sKG6hL1JtRzUCbGHv6CRgtycm0iA4RjiJrYrGxhwl1ocJ2z9R5VzUNvRzf+VMtniW25dspd
E5m9q3dbm4v4AjRZ5sZpxMLBquGL9cJicV2WiRjbEvRlExId3vkTUsllRYjw+4RiFWAJKJn8EWHc
SEJih26OGZ/pnrmeWZ4pnvmdyT3m6Bj9ojKlGc4/1BRsoTrjfw4R8+Lr31WmzK7R1SI3KcAe4Wlc
lGcIs6g3cVWhYCDQCWeaHwPMdusK3Fgjrgq5rI42cQ3SgfmOS3DNBGMhpfnI1DbvmMXC8RiP2DSO
k3nUNKbClvPLJLwedAVopXIh0sJkA9KAi6ItUi2usoUvt64Rh3wtPzL4IDzEAOx5lGdxMenN7Mj/
KORe+OsYnEfGTLPaDJFHx2Be0ktVNKvmpmk3Q7tp4WcDctTEOWNcDhkdp42IyBHP51vEFG/1XjR5
M2klTyF6eVfWAC1uB5KFZ8FkqkaBZaKqqxVkCBSe0INZdGGF5xmn9tgeJbFkezE+O6+bDklC1Psh
tA4SDQfzYJgHzTxA0wbTIxWHamlFato+FfkUhBDs889Ip9idG/gvJ6GhShdrKv1JdtmXq1+6lJdG
pXXfjJvFMUypV9CHgHcyn32jEKHUhZV4YREJXQatCRLgn+At/rHTprGBzQ5HBzttttlcbLO5UGsh
orYboNG7fsLl7Xa47r5eGp/MznRD+D526MzRl7rzpfTMZI3iO2Lh4lfsVBvGziVzM0rEJGu0J4up
NjmF1IuTU20dQc13mScRvVMCqiRlwdX5pITu2Ejx1hnQMaajHBwt7ZCh9SVqtcVNvCU+daMpu5Y+
urStELGp3k6E54QIYWnISSse6IqdA5O+tk4WLdTENlYTF3syMV1gi3dOsvtBPapL4ZnaMy46QuIu
RrrkOh+9cfHR6RHzMkIAUY/myt/CEPnQIZ7QlyLfpXi993DvXObDP710eHjw0mHgGf+w09Hdo169
2OkQrA4wzr8Rudmsdrg/MIiba7p8TkRC1boxhUpBYwuO24eK3sUdUL6OiFZJ7W6Ofs3laTfWF6iI
KiFz3A3DV4sMzyVnpmPfSwwdMe7SAvRO6cpxd5z/2OOvsHr9fH+o6v+ASaSP88dM4sjvxBVJVvp5
5PDGM48g/WT6IPH4jFZQ2AiYOi6TxmXGYK6g/GztnsCWHEz04uPRoS61YmLwkbYvxi/mg5y9xDIT
ZHfMAAz/S/sGFuKFg8+Z2/QSRoy0un6uP1buM9UF2BqXfiHjnn5hb67pF15XuABWIdYgir1skE3O
7XAUG/oAMA+RP9EA+QZdE0MbLSSDWmnFYk4vlw/bOtjMyKUYvIzcIkArtY+kXaWLsdrQN1yUjpCi
GZlkLoGKRjDFqKR9eBmHHDwpsC/Wbaisk5u75CuLTA8xJM3V5dCbT7gtxAgEGdZx3F3H2cqFdEsO
pYnTfB+d3G0wkAp+jEkmqHYMSwYl1gUaQPgWGIUKmtlgmwRbsuvjE8OOMefQxV+GGoMMl7B3hbJf
AaKDBFMMLCTwVURW3e4eBeE+6tBTbFVjt0N/yiO/ZkCNKNTGde0QeiJGUEci6XzaHeZBdGzaYT3b
a4YKg0RdRsitFy3DAwnyWZzdGBN/9m0uttKZmY1W+hYc/YVFzzPPyYKnHb3wke5MiMIbc3DxihWR
2vQT6pZTvsjFeez1K7o97CZ41rHQrMhawki/ZNHweCcuaKifP9um+vdIb1PRDEPAPzkCkR/y4yrZ
N+PUhQ70bX4o3DlQQCt0cZyCiKZJ5E8XkTPnDGxAdE85BzGZLqRPMJ/IkjX8MCn7/51/b99D2IQ6
Qx9HyJ3p4y3dTCHEPtQkRFBFWOfoDlEgLZQgyl+Xxia5Xo0AvgwPrI/oZ4hKMpq9mYBMzk+Q/8ri
upiva/96Fe5hkDcAsA9lfArwjVdCvmQuoPlSEGqgzHvstwhsYpVGOaTgw4v3HIbSZm9vL0sx4w7J
NHlNE437JTo8yldYpIXuia+1zNH5+jkkj4yzA2UoGMlIFOCptMSNIg/npG2trY4KGW6gVd0KAY7o
8CIvX7Z8M7p2nGfICKzdgJaxFshExd4zC0fU/c4XSuhZYhnJHdexXkYTq9pBaw6+cURN7Z+fiNda
a/raoL4jrWlI6ULYFBvfhE38nKq07g2RZ8mlL5lTAyLCZQ5g4bc2HX03Aqvn7fCcYUkt91F0CG0x
8juio0SuVAQFY6P11AE2Qbnp+w2gUNg37NCYDExMIKxKou5Da5bp2vH4Vw3gliD9juRyF+lNSePd
2YzOpq//SiwM661fbBJ77Sy8iouX/uKiRz8NuQcyjbIOENFyUMJQvwbWTDGNVN2UkxT2D+GahzXB
SswazALMnCGKYycHMhW2gEEwIaSzjbIY398SEL1Wq2/yVyjTDY5nvhUbkb+2tk1x3c7Xg3+dlOjp
ryX/ykj28cPjG/Q6hfkRYVTtdfiV09VeKQ89HEoif0SS8IWycUFHS47ARbN1EYqqhXxXLTFGKKhQ
VMU1DQsOavx7iKtv7lT9L2E8RlldQFz4RjY8zKN8I1KsOPa2mt65oyUC7HrGyiLgpYR3eQWMMTxH
OlC7be48IrBvlrAugy09lAcWu4KSp4cdrOA4lQr43mU2bqhkm7uo3psWnxzcPV09acFZr84BOr4Q
fvu57k5jd8IDNQsNrYNzAJva5y4XWYIJhC+mXnNHMRzJtA63eYEY2BykJ6Ly+AN+3DFd8Ybjpzyq
w6HqOFuQiRLt6mjfNAfMqQAgYuB831SyeGTVFsbVkQ8Oo64HmQj5iE+oNq/Putf6zu3MnTQJAGKf
H1kXybWwVifYL5yWOdZe2v+n18bnh8CvUiN5EeiJTsJEs3XiHcITnFwf1lutoZvvNKcGfLtMmMg5
kQA27MynSTobaLrw5IiY8t4UAeVtIBAbxBKyBECtZmnPR7Gbumyl/lSWhzDjjl1LAjOVyGMnHfXm
ODXHOj6ioez3oYRtS6jIlWhryJuLpaShaDveBe0yb1MbXtJxqwmH3p4+BNGXI4wsAVcOQl0A6wPe
GvTYaK3M/aX4pCz8OcpCdDYuxSdWAqovx5gpAf/6KHJ0WSDabQWAjSyFfMuqwZNJiYMQFNy3HaKk
h/juktWOGo4lEd053rMZsJxXgUvLdlG0xQoGHzQF57dLw31JoQ8MmkXksHjNbAeNK0m/quJrI76y
YQguZny9BnBA0AoFSJ3Q1mi9+kp1j/DZAcc4dVIqpAx0/h+SnFDm2P2moCbjbL6GrLCoGOMH3GEz
dYP4aBY0swh5F8mCCOuJB+RgvSPUhcBn1k92jt6tHW54ZbH4o4Eue0ivfZ1RxEerjwhpXN9Gsmt7
mKvQv2XdZuzWP18hNVUoGH7sTbNCWih5OEPKpv6++aXnvuQnMiDr2HH5HGk7k0MDDMCdiM51g3jX
RPsuEo1oOz6Q4FItIS56c+pVtjDnsjo38tm5Pj/pW1ZEWl7yoaLQ53WG6ErB2qYrFfvnjKXrASMk
DFd85tR3aGwrEOMOtH0kLJTm0YhPdKS69iQqfDaJx/C16UixtCVLU4qOFEDebvZajDj2jpXUaXa6
/K0pxeaR+p+l0rFknqVRsC3aDWdIGtVOtpkYEOiGaPpQRb+jKIhfqKuFZYjSIL9mTFQL4wuWg5ms
UBP9yfjCRMSVyquJtBNpJQStnLkXBJWDtW+xrAwJTdl1NqypH6W5SHRPUARX4rrEuQcJ1kdAx25v
bFtjWxuoZLego20+WIjr+CCousTbzKM/XfMoKOKCJf12x7ESlRsInIZi3qJ1q3Ek5OWjdsV/yDdt
fKvcMTVfrC9wqbDpcMWWO97a9UHTnkC2aNUmIBarJR/QLYK7oLxFDldY+645zAiLWGEmIHa7BDBe
vbfFn6/lV6yzErnh6oHsQ2yhaXGcMQqsJ6oIiOpZtPplQZpo0UxryC2XZYlcAxN+xFU4e6m0Rn4E
yKjYB5mH40FdGNomwmx5P4PZa/YajONmP9JlhHGc8BdE+Ws03Try6FvrG+drgGg5WsNO5boYZy7e
mT871ubSrkYBYtLGZv85iQs3DSQWnLGolfxyZSMs7AWJRWiWFtkSQ5l+x/hWb/XH9hwi7g4PmUGZ
8xBUB58kLSiJE+AapBEH9sQ+MSiLyUY3SePxAg4OrmpvrBvJ8Eh4ZxNFih5CfyT7mOsArnDhXidP
NMFk94n5lD82O2G744LGH3sw+GELhCNMCTHBMrgjrhA1x68OeP+gnv9xiL9rAGiNHWlphcc5B1o7
0SAWWiVOHEDIqiXQhCHdiMHMSNb88xm3jxCGXja4FfV/st4f2D2fVWzp1+lwFKNaFpP808OAmaAI
PYQpDG0auvRyKdUznK34NLWnGV3SN5cE7WRI1gxYWsh9T/FcSPMc4ukI0DWBM1P7+zYmGY3Y+BiH
DEIoeww/xh6jTgWfQ79pGWzEOe43fw60sFoHAUZSMbIYVowpBlRrc/YXlHgXjtSd2FywK9NFpuPn
gqzY+FZbWG7sV7CLhflVnH2piB1mm9E/ltGjxTvlH9wExJe5wzPdLuOBwcBIgPNb7D/lwjr9aWjE
mIBItOza1qJXyUYHvRPDwlmwXui/UX9n3xjyPPzgMXjseeYtOuvy7qXFdEAIo3jMYRV3jZA1XcQY
PNS0qniWuS4PMo/w5eEl0qPYz+Ghx7RsHepJPKfwLb5iSQ5WPJw8lzyUPJE8i8Sbx8hlmUI8+Aq3
Aw2DTjyp5Ddg/mUPXIoca56+ZXX5z9fx/wRvxc1lGWn+/V/8/rUopzoKwvbdb/99Xb7lH9r67a09
v5T/Jb71z7/64zf++xy91kVTfG3f/60fvol//9v9Vy/tyw+/oawQtdNt91ZPd29Nl7bLDfhJxd/8
n37xP96Wf+XjVL79/ttr0eWt+NeCqMh/+/al/ZfffxM66//8/p//9rWrl4xv2/z3/63/+/+91e+/
4+2laX//TTL/pRr04xzbthVDky2TNXl4W75k/ct0FEVxTEu2TctRRFk3L+o2/P03U/2X5uiqbSmy
o1kUcZqiW/5c+ZfGFxzTVFRDRLLZv/3xg/3wCf31if1H3mU3RZS3ze+/vdOq2apqE5eh6YqsqNxf
fb8fSFRL6zItZibdAyDbEB+4cbb9NsAo/N1b8u3O39/px7bk32/0blYycqUZHZUb6f2dHtFBMn5x
A+VXd3hXIs+1fEgrkztUX1maV+Wm8uC8fIGTt2UxOoqO9C/K8sqPtbT3LwpB/o/1BmJIbEmzuWW9
GtbqGop8JUAZH+v1tKK0FrtMQRv16ufv5I+tgL/f9J0HwFaVotIrQKbTgRX80B4JVNq0W2v/89u8
r6aIGzmyahkqQlhDMW353Y2cwRryUk4VCN70NLS7hN56lgHEYu6hFm3Q08d9KqMSjYS2Rv8S9eO+
62E3W+tMtWe3HUn+AwVaA/1NndYtipeieq2QQ/oN7KDMIhBP86RQgd9revP02ivV40hEeoSwiCY2
lW5CFx/qACgQBX9YSmM97/05Z6Ma5+AHn5TY5ksNoH71dow5hdLwLQNRK4tiV/Ghrym0Amj4pfoe
zMWgNVupsK8MBDoNGtOyvpUV/Qs/QeMmBJr6IorotaCmr/hEXivoRSvirYrXAaMgPysbJpvdINjL
KfJM7SlqXmcADJi+y7MWl14FzqeUPyp4y9rPcncTzpSvtXCrOmct2Fv6IfRJRwRnIiXN2Y8h/wOu
U6Onun1TQtNVomttbKFLlpRCvjYNbCzz1dBB7CPv6SzfLXmroAHquCqnD4bPjpcQJaN6lKXbWn6N
IhQuNZgf4a1Bn9nCvcqzGx8MrQk1cX5ukmNrHPr61iHn0lcPbf/kU2M3na8O0Dqzrj60nH6jaqNb
V7jXZyDURYPxUYO38NZBX0th7/XBTZjeKvlDoxC0zdIV5B3sG2Qoer6NAOH11Qd8YQPCAd9/awJ6
pyGxyPGzWdono7b2kwIlsq4OOW10xYuIWMyxuM8Tm1UpBLpd7BsT6TJd6ZwMbnAVgX+aOdXT8Bkq
fqSW9bcDVTmBwbESz+hnElYpZvtGwTvVEn3C8i1T40rxS2YB4Bh5flLkW0nb1epD2GIhgrqXKV8H
NquGeQY7EzlXzNJeVU4BMX3yOcFdmpHcu5cU7MY26VRAOVM04Ep4XaTPbUZ/ZDik5UuAWCKwS158
ipxnNrQHpXlTCCxQaAdXKqx88GqtrRxSs4R6/Jwizet5LTMdkHqekZbbsB/i10R+NrPUlQz1qMmH
MtHcPL8pg0cEXf5wrnEWhOcaaX+O27IPqFrUd7VPnSY/R/4I5giFUjyEyL5UPrFrmISh8ylVKL0m
ipcNR93ZVPWzbierbCyfBo3CRY60xQTBmxvcd5zo8fXXAf7ZdpDcik27hfW8TEigzfZ1D46xk12z
pw4zzYdalV2VI6Tm5G4hk6Tg35n5dVCBU8buVyrS2qqvs/5almdPKIeV4TCRhT1Qp0mbFz8e3BG3
sD88akNAiKTtaV0PjORrJwFSKCeX2eiTj/+lx+cyQ2+xtVcLmU/KFhJfsSx07daxsupVmhIWf6Xm
T7o5rnK0HEV8nTp81p8G7UGTN231MIOiKUk0SIsbp38teqLuN/B3FL84mXrqhs5LFUFqGVWYe5x7
RArYMZ5618QDGqOBKuB56Ypb+o2XFKknF1+m+BZEo27cWiSqy8xubf2q8yCHpF7g5Ayy2CsL1B7U
R6nE9EjCfPmzPaDKdALcwV/tTt9TqxlC3Q2mkzpdd9AnEtrx9PQtDjLadeVvNDqhTsxpRvvctzaR
F8nnCjhKg9ApASHXR6B+W5yc+nOjPIziOc6ZIWxmMZ7X7mw726T/ogRo2qQvsvxaYr7IowmCAxtM
bHumchNQ8cvosTU8mNH41unlxq5ajFqNF1M2sUiqV6cvId21yByIDtzNQQyjNubc88EMBxpWHH7p
A6L3TUjzqpNnucg3XR7xyZsrGRSz3Mfb1B/Qy814KT4YwZsPH04J1P2EQhPqdlR6MZwe57FL5Dch
F1YfqupDoI13TeKTEDPexfFV2T4l3Rd7hJk/PcwgXSWh81Iq10gsVyPILQgDb8zvWRG3NoWL8GPT
Nq5Ds9SQ38LixQaT5osUYzQbqWp6MY2kIH2KpCu73NJdrklfHI+1Qhgmb7RCkk9xX5D4aZvMS8b9
0Cmc13xPp0Q0Ib4uZmacEBx+Zm/CGihyf59rj6ZsHcoG9hZmLX1jg4m3mIrC7tyU1kMqIYUtKNtP
Zl7uwujGUR6U9EOOlz+3Eyh6aBNSMFjzq0wsk2rc58XHakM6Tpt/nvtjEN2N1X2CqFizyas2T6OO
0sF86rUbGhElaX9ReDXV5q0vp/S7jzNnIa37HOqPk3aSinv+qBk5twXo0cLOC4rrerYQ3d8OI9L9
MxiCphGSXqKnQEmAwaDfY9dP9bhz4C1O0uxSuorQmlfpRz0+I1zJWBeNYTU60UGOzxBTkxL7UtAf
8qh6bj6jnKZ4KBU3FXTVIVa417oPkBuKYM3qCXIAhKE0a92YjCdLACkAM3TnSuuBEjafm1l1mSLX
qZV5malANiMY8yvPhknrUfJTJrneTaJ4dItpBtFU3vQJ8TPI8Tuw/LkdbecOzUej4CrJQOzCR26g
VRfUr5sbnUWslx8iyV6poXUOkvlX7o+/70LZRlu2IRuWQpfVeKcuz0JzmBNE6UztO1uVjgbP3MTI
nQo3IpkgpMMfjvCOJIOEE/2YlEiMB54nk1lYH2iYfBgyCHDR597ZaP5VwLSNfHZ4kSpW2QxoVbGx
WV4D7G1WsppbGp46hXh1bVjXbSYNv+ipGT86/5ZNID4oTSTqWYoj6+82gb2Z60M3ItpPHXttUrWa
So39V1G9RWH4UW9b1xhFMsLN3PX0CvnaPParmEmGvcGuA6qljSFjAZ1zq7rZSDF7umpK8yrPR1c3
gLKhfx8yGU9H5qVYrqXioamIGLB6DBOZGw4vDSli41Qi1AYBpk3nwrDcxoruCNEJ9efJ/hxFn0g9
zaJr9Dy+/tr5HzWJckJrMFl81bsXKsHQ+IboJSvBzbfl+ec75X84eTi8Rya0AkwFli6/O3mwyHbO
BDYKCVVFSCBnHLw+OX2qgKa1n7hK9lSh0YNbUtf3NnUIhcrhCB7+5z/HPz16mmHR/uT7VYuT4Q8a
IdUczMSK6Fuyg1OKxwxm+89v8PeTh6MYtmXpNFjF8/Du2U4qpdOSRlW9dE8TcJdsxcmj3na/GEPK
jza8yzNnKorlGIqlK47xzkAlJaOmpi1CGZ3kmhOtGy9aS54Egm0FAJcE9eLx5y/snx5yy0Z1RV3c
JFlSvLPfqatqq8l6JVAUj52ab97QsOn6baRf//wu//icfH8bcZz87jbFxPHBUHoOVGtlg6Zny141
P0anTxSLV9Hqa6j/4oD69/Opo9iagsdFdxyLOenHG1ZSEQ9VoNDrQlJUDR5lz55Txy9elsq/8ldP
wVY1GVAHAfEGpQyTgsK7KcKpDTWv/EnxDOF7kXF8Ay56rJ6qfUtTi4bGz+/3/jF/fzvx43z3Llqx
XfaZxe269KsSrntV/9+8IEXmhYkeiWOr7942bS6cxG94HKTduLE21TY6zwcmPS9b0RD6xcv5WxFB
vJ7v7yYezu9eT6k2asLjx0Y9w+mS3nTEwet7YodpxOquuik23eN0/GXt4p8+NfGBWRSRAAk47wZZ
FcSTFReq4nFQK/dkOKwkNDpuQBzNiYf/Wrn5+cem/G1YLy/0uzu+G2VFXrfGVPNC5fyrg8XPOY5E
Zk7WVmvtLwaq/pSgF8lmUzU4W2smSlaCUDz2nxzFelEL1AQYdlSosL2dfmgl9kg1iud43crI0Bp1
IzeWy7bby6PPWc7+jr1gVkyMY/ZLtur6A6z74YsZax8CNb+qp/gtAdCRDU65Sgfdyzmba9NIrDGO
hnkaDjYCwgmwP6HKPSECarJxfPae7X1N12dgY18hcMwU0g8wxBYtG5wrh025pV43OmcUBRs03KwG
J/c0THhzA1ohhu32xD4O9P702ML8Cci6etaTTarDHarPTXc7dmdJ+jAhsrE6PDDIevmLsVOzg5/X
o/Jk5wcTKUfbBZshuY1VonCyz0Fy6vucc3ayD/0rJbrhdHIwUvPr6DyoGRxPvNnyV5MjZITUyck/
jNm1xWc9ZBhzR9/tCLGylK+4w+2qu9SFfygLf1/6o8Eolp7vpwhRSjKYWSlnUkdilfzxGXeGQCs0
ibaNjcaJcxd1I5u0bNXEPoxnHVxFhu7f6IGLsFSjpzaufJVmC8WAlKQc4yaAKF6a11b+qZvYg+re
VOVuMtKYoHmH4amk9z8qgxspH5vsRkc8l4Z3ZX+Wx/ue/UhrfpEL2vPTrV++8XZhc4hjnFKk1Zgj
brruJmMfSSZMPn4odQA9tzFMjeJlIFozclwTkX4p31fzxxLHko8JSI0e2tD2HJSCdMuSjmBstedc
SpoB72g+fCkTAlQJRdal9IAXQk0goPj3VfqWMiVWKvJiTpfz9KWmgxkiH7WCF806W6DS6+7Nmb7g
MGw57QV4YsqmJOHypUzva3aJFT9PH35O03xtESw2swmLb7TRfDHyEINMB/yquo2VF5VaQIuZnuPX
lV0NH6cA5lMADSx8jJXWrbNDBVTP6ohKsSGbOh1PxYsxP+gl4SUJ+GBprQ/Ktp9o+dZvQ6vTmaGi
yn66lEc3Slq37B/tcZeijR5SPgHjuUEPYuGT8YHfZd1Hv5+JIzo58NcdZbhtEZtOryHnsDrnJI2B
wagJuXbQJlE+zJGDoeyIotcRyZjpzzCwv1gWG5kbk2U/VcX7AGIVMkZIYCFqY5o6ZcF5Wb038s9K
ovMwY41imFLb8k/DeBuWDw0jdSI1aIxfJhmQu0lJFt1ghhgh6aqnjHxZKzrVyUcfvE+xjdX7uv00
tA+GzXSfmldZneMMg9HeSnBLtY7yiiE/jWN7b0/lE2U1fj4Ort2pHiY3qk4ZuSl5eC5HakUlC64h
AmLt5zmBoFqsfatDoqvvjeBBHjYEiim54XXdsaluSrqscsPBtXsasnNuhKugj+BGYsu1CDT31Tsj
8gPUTcj4p8IDK0Wt5UtbPpfkoDfqCWmlQS2iTO5CSqKaBBhbRdEw3XQWkoL+uQ6ZHLStHDe8FBid
GmdXn3SiggZkkhP0blLMg+4wSjwlESQJSb7rs9tQemmHAH1L66kqFQao22EwuAP04w5NUwgvFMwy
ju4mDb2qhimrU/OQ3mL7Wg82WnJOhvuwybAAfoqgNxRvinpN6aWtn/zBYm8sDtAdP1/m6lhIjbu8
ejbQQGii3KsxRpTdVN5HSEKj5CFRSCsBg1g8KbjY7BkXByWJihdg9uZV1zMJ1+RxUxhWnYM4bCg2
ZRgizgdF3c0kuxWwOtKucRUm49wub4zuTg/ke8nGuBrpN34y7qvhJS0PJeA+jiS01XADQ4IyHCpd
Zv7R7ihGztuyZDwyLQ1D48mIk/uXUSW8MDvkzSH28fHhPfJtwP8AaGg7Dww6fyxvbRAxJmz8DOlF
i5Wkx2uLtq60sPGm9JdJinGM2yJWefJC3mp9OwnoNd39tP8S9kjyNdJydDA0yNtVXkMCrs3CPMuz
7xY1u3LhCgcZEPHbgajIEf+xcVbrazMP3EqhP0nc84g4xqQz0Rd7Y562HE9waJBqanyuDHjEikba
wexmErQv1k2b4Ldm7Fb6cDS6Ly2IxOLe7FFzQfzVZ6JmwKOPeJIcXn0Ka9mXUMcYcKCszzXTfKJ9
TKr2YWqv6QVXuEX1iKN5RlBF7N9OPJKpqX6UCwCUE2ZGzSJ5I/GPfPLAIqQ3P0vv1KKnWR949ahD
Y9qS6i2qchp2/Ch9mJQTOyvivWGsjo866WdTmHkGKBqNR0YnYRl/VZmCrCIROxzdtKClUFhu7d+E
FWByph3dUl8VotitDjFmfKf3Dt3TVUD3YCaERoyO/8/Zee04rmxb9osIkAzaV3kp5VJKqxciLb33
/Poe3I2+XaVKpND9dO7BuSgmKTJixVpzjjmYPvjTisDfyHuoMLq6iXmqxJLjZhwRqppNBqt47eii
hqlr8OrO2N8NxE8WrXOUiZp99iHzDcNrVJ9C2qmNX69TLq0ryVcgEGzVLAmxits23VgZ8U4p7WSm
CTQnH7XsTS5OkR8zS3lWg++YXrqMrYjzsoTJLNaVIwjdsn4q7bMihdMhAaeKvl75ymwP8OPKS6qD
ib9V9vfg5qyYxGk6rBofnccLzHzMPtNtnw8pFLMKmlvvzVpzoeYsrOHJ4jF7+BQ6s1pVRv6GYddm
nUsK9ZJgJGlDYjyA8GoeE2iT13d4SaoX13oSObktJbFZpd5sIgliHnbxwSeNzug+pTjZqoWxz5Jd
PA7y1z4UXL880zwCWI9zTLKZ4VQecFcPKR9txoavXhTGyQjcD/oA216RpvnAO6yXYp4CvDJpMgUJ
GSeBDFbZwpcjFi7lV+MqW9855t5D66mgExsgCSErGEDai6Y+W8axVHAy2F+dgTaAsANNOtLqmDgp
paf4MvpdaL94Evvh0QQFlhHCGcGbUw3nrsuIr4+AacKKwKQWIIHvBG3x5OBgZ2ZazQOY2VZHI/vJ
d3KU9gTi5A9l89zp+z4MH3DimepSMR9o588F71qL1DE+aWo7zYmEzC20CXDNiMxR8kOnPqbO2ZB4
vaA7VMohsxhm6C1DLBzKmoA8C4Sqh7qqQcpELNPwrfhNgpQsncvspRIPt/JePe07wCFGQaQa7wEX
rRkuxRGauHzCgy0g+jWPgUTjlQ+HltnKbyh15IIVKkNGQK9Hq6fhwKxl8BcNcamypM9bCp9cB6Tm
hBunMSYSrEB8WAqde2NUWxJihFNRGWi9OMeSZD2X3A3LeIAz5hI2ifTXYiqQfkrFITCa1yo9COdS
OY8+0DkXplXSi0PiXOp6W0qKtNRbIEBqu/aVeyjBQroHKGaUX40A1gqlS0pohbH6hSxu4RAQ5XWy
bQGHkHNNjxIngHmEqtF3dim/IPSSFJsz5SuHknilOGxhjJD5lDsyYsyJHgxTFgFAsvKzpH0EzdlD
xJkODZmd/GTqzjGMldVDttf6GLfJwPGhYJhh3FfZOnLYhm2DZanlLGOmzUPpibPtD8D+ZURP+KfC
cBr00rKDHYDJ0qBHi4cgbEhRkxctWQRZV31mID96eeYM2F2z/LULhhCne/rp+Cc9vM8F9Ki4edXc
E/MiIS49bfVI31hOwchwadpsze/cDkbybY021zA/5frLlWlBwJwwWp/dRscI8BDnB7l7L9un1F4G
FWiR8QVWH0zwJlJNrCYhWpnO1BbuAWw9L5qlNPAGo1m5hj/pw5cAAFTPGNDnzzP9clGqT8K7E6CB
CmiJBZugaUw74TzkjBMV5bWMGiIvnttA20Udey00fyc+kbmmhad6nIWBW2qJDlPbEIiBXT2ICDm+
2PW5wojXn/rOPaEz1Cm4YTUaoPuAv6PuT1AlBgVmav/Rtefx/lr9Tu16vkltnSTNJu1ONSFJvR8s
ctFNEoxaufGUyNnEACo4KNU9bTTot/Usy55S6nHXRkymKwenDKY263YD8VGmpY1+26NB2eS4WQnU
yNiJNOETBfztwRBoSfHsihfRP8fVMbRCqILvg4KWhXOcvHeTvVReVLUkROqu8I5FCybWnxTI5DTQ
z8TVmPfIu538XPZPXmFNJGT6LT/PsAgDJpmM23mhbSy/PXN24V2i+Mvj9MtGE2h3mqXPdHaRDIdV
CheMo5ILeyB4V62lsF51gu2JamsIDeZ80JlHzVp2Y/1a3BvVMenbrVJjZJMnLsUoi1oy/gDBKY7i
acX30HB3srY22mcdhk0cPnTGayM0RqkLr6/v6LrPccBX3qOl+bsu/84z/Jh9eKFSA03q3XNcO7iD
/Zxhz7W4bFa42IYeVJuzTTYR3GxtyFt/RPkzWKKbPk1TZZq79sJhReuKmhZuiRIAFVYuU8SSZY8+
L2A0ZBm7RvnSSXwqx6joYURM5gUjM/9hoL4ogn1jUV28xoH0VqsFBElj1ZrvaeNNYhvrlvpYy0+G
ztRAJF+FmrHc3YlkgOdVAj+jQB8+e0k8ZOG+S/jRDeitRjQvpAuzdVH1szBJNplBIqooGQhToPXH
stm7TsrMeq8zrzWxogbEtepZAja46x7MbFu5mBO1fmpzI5W7Njr2pfEnLedWtIurU81YpzAJNYBw
GusnLZHJB/yWOPZrFfwQ9dOnTCeNCQlD2R/tmm8h+jLd15TIsICtF1VzWK4d0Nu2vAqjXUvGKZF3
RJ6LyJl4NdwhcUpHG2Aar0BPD36/rEBLum9uc2/ZGI3IdEv6k9ebKPCeOmpgh6sFL02zlboXngK1
gXewOzJyO/BU1OC9gDrkRU8ER4jukNC6qJMHTa2OhdpOzJ5up/4lyte4+RIKDjNKHVmlBM+0CSko
HtZQl0T6uP90BFlrRO0yRK4Jj5dDhgs+BkS+VVaYJ89wd6jk7KSnmkUq4FoMYUkJQlVMafNkcHyu
y32uJZM4vqfVkGGNZHJpJ9msq3ZYcgy7xp1NklsT3aWZNE2abcXtRe0GLjH6Q9J/SnUSti9Vgsy5
AkBFz95U+P/HnFw2NcCNQ5df2m4Wexk8ThqG5Ug0cpp3g1aaE/hHD6KRIzPli06Gab6YGFYEntOO
HDS8FlWFbpFBVk462L6SLmHApCO1llLHcDY3JroDYW2mkF7c2rSkSxoHrz3zb99GYctMxrQ13il+
Rd53Ip8qlflh+t101iFsU3w1d5r2YZDM5QiK3X0HMdURSAU6zn5EWbniUlNyQ7AcipMir3zxrPne
vJY3kfMulZwi8k+DmKLwLQpJn9U+4mKfSR90DgL+uwJpJksO1nCy9Y/IOMdGCwv3O/VMqAKhvVNj
DkETVeruA5G9JPna0VFIh5jFCZPo5ik8kDR4cdlwh/+abhww31tNhjP61JF/B3cX9Kvs4/Iop7FH
HueXTdluW2u3ORfS1oc3pvcXydQZQ+uk5K0zZecrdw7TprLeesPSifcJeWwxOZpWTMyF9tyExl5n
jubRJGufGzaZng2mIrlUQmfurq2ENc97lcSnGZ1cm7wB8xizcWEWcDiDpHQ1OImwd4PEyvVL6O0s
viY5ZUQaJZe62MZMvl3WMOdjVER1GcttYS1RvbYggh1gPDXfugfkv35KogeZwHE1V3gNX8thCjRu
lmeMYV1C6BhhsW0MBIKyNvX4CIn/MtunVmHZwMtGNeYM6dRqODgM64Sk69TcKekDsWcO7TTmoVYD
o8l9req3rj20CQgfezVIHlTXmVncYI7808H+r7tHKgrzGlkxMKj/3d1zWjdyvAA5trwkl3wRjZzM
qlngr0HUDecvxcA5oe44/d5R/mG6wZT1fy6rX6nv8qwKMjWmqYgoKBqIZKweiuBW13psg//TuTRN
HYkmAFTFuhqq9eiy0pryj4wUY6kvCNQE/aCe9eU4+bJn8g1xnzoOS3673tWzTIcB7dbA9YI1kUaX
dGrP/TnwinmzIjUdqB2P1ASuoLItTyBt0vMM5RsDkJ8f7P/cs331YJWs8Bu2D5p56slkh46dRW3W
N+Ye6viv/HOntqUgYUWCKv4ZQAROzcmxQjyZ7lTfZCtCLjJMegAE0XAH3YW4YJJ2WNlVGEJ0YcK9
ow3IcHIkKZuiJrLRnKY4On5/q67HS/+9zH/8WVdTCl2CPq9ItQxM5uBzlhNBdePxKtejl+tLXHXD
PTauPigSItxmGIlX429rbP/PbFN5/f1+fvwx/7ifq/FSbTZak4XcTyte62DvdW9+eff7JZQfX9o/
rnE1GHYjSVTUNgy+l/AfZ3TtEvBdwxQdOuG6N36g8R/77b25+iJF3fqZzypMC3ClxiPCYt7HAzr/
Eciozm7c2q3Hd/U9KnphSL7CW9qCxdCmxRqP3ZzGhz43AB8AtNoEl/LWAPynd9CQmddqliYjzb66
qDqkcU8dLjOA1O6HhTYF2YqPmS1lSnWMNHXiz9Qbq+k/47nxrWSOq9lMAwX/cfUjFpHamXlOcEQ1
y5/YnDf5DhbOIn4Q0/oszbzljSf7803+3+td/Y5ppFlmQxOUZJoIOOvE2DD/XPXHYTkeOZeQ+PbG
/Pdr3rrk1XN13STX9YxLOsNBlk6d+/z7v3/jGQIS5t39Y5ZbGkWg9gUXMHYAfBfKKnmnWNVIs1bm
MlFMk1t74I93hDZVNUzLNCzjailJosbIEOiMi2iO9uzLokHz+z399AEYukD4oeGpVy3x9y21mWRV
uojAZMYZZeinT4HTQ434/So/3gcvO+IP6BQIMf6+SmQFXlo3sgze8t0OXtQ+nP1+gZ9ug78eIYTF
QvWvdoWGcopwhn1cU/ey081VevotCXm/X+afN+B6yH31g2SZsFU/ZcjdLGCYHAgVn1pn+17M+xXO
I2JWfr/e9W0JWaMPz1at2xoy/WuFh9U0XVcyp5sG8StlUBZ+O/qtD/UfDdh/FzH4xwHLqTLc1L9/
nFSqq9SPUVx0qjfVy3yttWN5C+EnrvEZ0QQJCQZwmnRSpvAv468SxWiI29Ld+fp9xSCy9tb5QEy3
r1wqMruKtp0U9ltYlJTSDHDxYQ/6yYweGMEoUb9Hzmb79yINEFJGmDb7HRrqpWWFd6IsL0JSlpGd
Mj6yly1vDsLXLZ0d3ALVg16Bl3XTXaqmdxZZpIoTX2TUrxYgUNPRQPINJ6N49ApvoyMo743orPUE
aGNCC3JSIuvXkZupkn8h6SsPm6a8y9p9CBTUo71UIf3vW5I/+vvYzqdDcAhNJr90fSqoJwSmVPRU
6XUbERlEiCz77t3kIDgg4ZSgoKc06MWFUienyZE0xw6CCPCiVOvPUb/z+upLOPUuMdS5EIQ/xt4u
/DCNAKkiBlvUIFn7yjP3Elh0oNsa6RtlpZM81PVLkTXzDvm7V9pkdTxpylOpk2K1TSoOFjojknKY
GAJYd18vlaL+tCV7awfnSt0pWXUIonBhyAx5BvDQl4GiR1btZST5EybzIKTATXggaoFMpjzejpAs
qdiG0ivlGVUoLA9am0nLRNgdZG/K4IQI8ncf8oDsIk6wn/Dtqxwsf3/zf/jSNLZI21QVgXOKCvLv
t1Judd3pKwQs8pJgqhVA9JnYaxNjAqxqBlP4xgLyT5EzfgU6XilmNwRwmNefmpREgxbqOg9gAcZ1
kS7les7seprCvYeL8vvd4cDiz/+zzPnvcrZO1CTLroXk7u/bazjBKXlskbk2zsySD+SwLvYPQ1Zn
UcVp2v8q43ajp/eQu00J3ymIgEgOXxXQHqjtB23a2GA0SibYPrr58QuAd4Z+uk1XQmp3fYlLYDhq
AowO7CI1+oipcnRQUVUCTRfRmN/GdGtIjhP+iyvw0DTfFaHIVpBOCh3TeEGEXgAxgFlcaG7dEDK7
QNzd8fIXEUdXk1w0l1CURKan4G7HN1mJa/wfDX3cQmPmDDwqgK2ie9k2yWnyIWF+NMviDkHAUW30
ZsL5+mLI5Mw0Hzp4ANC7CZkJZoEAse3Odm6f7HKDMNVR6NUnTY6UBNfzNCQMpiR9KWVm7THVoO/E
p+2MWvM0TM4t8bG0FRkMhipG5Pi9NY9hsCFFKTXTU2PQttdNOv1bjrX3vf9tSrgvm0OiiUNJeEJY
HFm5dk7YThkb3klOtnctwMJvg6SN/EE3EudGxXWtiwWDfEkGrF1XDJ400qtz0KGWs1SEP62t+pJp
DJ+j6N7OnVWumGhQ4GggMyjKo6Q+5gBZh3bjDYusobS2V6oL7d4dOPYVZJfk4tTBSekFKhq1n1ZD
HE5bT3rwQ+Ye4xbUErNu6+UkUl4bfN9Da56VWqWR2eFb0SomNJGPk53mBVLV+54YlLJcdW7wlEYS
L7YubzMUWEOzdSTr3kEiIOoUAwbdZ7scNRFyiZpatSaV2Oqyc+zz7OgQEFk57oEtftKpW4XgWHNd
ttGeH4wGfzNDjUac+nfq31Wgv4SKW47uTAZcKmzvbLTdVruiTlgX5algWpcIYHUMuExm2KJPDobe
PXeduSpZNK2keyidFnThENAEq7r5aCCr4vCz7K032WNu631HDPPcDM/9SD7tWL/jZKWQ/uvl9WuL
x4sOPFN0cV9LxXlQAZAycfeV7zgQCDreNEagZX1RE8CNbrsNhmLZw3SQPXMa1/QKG2vs9XcNMEJa
hWbMed3VaBsGT7055Au0DxUeNONBLYav3Dn7XrCUC9zDSXQvZTnD5QfP8JYyYjL2i9xL5zEWDb9D
JJ6PIvmlN4gdEwZ0/hKA0RQKTLnsK4z9oaj3utncZTzvqDZZIV4ciHZ5uLAqMfVqHJwa+HTvK0q/
bXG20vzOcCA/eTA3UnuVAzvW0S+xxis6C35vvtoRwXS6/l7omLXLyFDo/1n0nGt708TdPPMZ73st
3p7607TNhUurakC1Evc2MG+dphrACubGVWkt/ECsNG7PMMWjVJ40husZ/CSU/HnJS+3cC8lfDx0R
5eMPra9KsVfQP/RBtFRiEJEdbDFI+aPlxMmXTQ3dis1MlsH0qrwSEmw1/2Jl8X2dbNL2SVZOenOp
VH1X8fSwNy1BTmgdEz9oA6RJNkR5xLRL/RLOnv1WGBkxzycleDD8J0N56sffsZTwNJyLhhxkQK1t
fLKG/NzXmBGtzPuoqSknlisR8yTtg4IU+RqZgJDBJ6XuzCeKKNU35G17MW3c+pt95M6l843SzhI0
lEOFjIQQIEUSibWuHc2we4ohd9f4JPA+DUnMUIPPu9Rp7YD3S33vMSQPTS01wJI2cYqeyqfaHlGg
U+ZI7cSoLQAR7VpS5XXU+l9Wmz8brgds+Ia4fTwSXW1DbLC0vkxeU/Mfg3Bl23ZPVaNO5Y27Eis6
6wtvpa6CW0XmeNr75zpkWmkyheYIufx7uzOc0lJiPSXjPMwWdfcWAQaqOyT8eflslBFQ57OwHrIe
2VmHZM2QTr2O5YPheRjed81z0D6WpnFjzzfM3/+q6xZjUYV6UisVALH0aGXfUWzSmz+HBpAWClOd
rMWGhN58/Hz1uz4E364cW/UM2M4h7dqz1I2ZYGHdlvZTweg6PNn0c13tGOWc1tiZvSJ7VQz3qfPh
q9uN9dAr/dnGZWn63beGwTF8KdhUfO0xZf2uWpBgxlc2vAT9wWYHleVnMkcDjZFg9pLXdwoML8GU
q9xGCWMxObn3HHPmVa49UdtZrsh7P2g+89Q/VRUySuYEfmc9RVrAwQ7IT5TtyubJ886/1zI/VWoq
VlR+V1lVqZ6uWlCW5xtpYUDpAJj+MOqpw2kzpRNOGzOGFX6rUrs+S/ISUQ3KHIh1LPI42P9+lQqp
8nujor1G7GFn7YV6635+OHSpQieXUgjD0rRrwbvqh4nk2jFlbjfJ1iiC5s3E8fbmlGCBBZa4hXaC
F/37Q/zpmpqNqUgjg4vNc3xT/+gseLo9qFGCeU0jt7U64lQEXvT/fgkdy5JlqIpJQ+HquflGnld1
jDqr8E6YTCbU/br3+fs1MI//+0nJpoadXHAhw7gW18tygnTTQ64mPLSkiVk8NDD6i57AbFfG6G0n
Lx5urkmkf/Sjzs+iPopLBzIHTb4aybLdmCcqxy2rFUNnizlQ1ZOv5g/xJIGDlUrS2s48ELFHi/gb
nV5xrD7ndcjBoOAoanBkYF5o0TcPje8kgz/mvmryruM46ILLjm1l59rdQxcBOtSMQ1jI5I0XK4Rs
C5uJbmiqeN7Lua9e0qTHpYlkznCahaOjnzmoylmt35J2HzCWRR4uM9XnbCxlS13jA4Ppk3jHJth2
gvDcauKlvDnBU1Lde0qyAIonJ2+awi4DJ89cWNA7WopFV+ePJVli3MPtU9pshQI0VbbvBqKpLRj7
nf5ODF+mU4mDPDECVlHPQetybit96smPpm4vVY6VsUXvHI2kr8PvQaaRfvQ9c7KvXhBa2LevZdqu
9WwjTLS1ycwu3s0aH5eM0fDSjdkA7imSymXtg+7yz+wa6GPONeSlGhWbjPBSVqDlZx9DyoRTSBMP
E6mRggXs3kRFzUpuVeq7Byd4BcoxM/gLREzfIE2mhQ0d3FuJGkEX3b+8+Uo4Iivpd0kWVq8cuwiN
vnhIwmGqtp85Rj/b/s4bxApvJrKQoVpgy5qYXc8YYRiIAo1HvY+PnS55dI120/hPublSyALPQ/PF
S98Dz8WpTly6bVbZpDIYmwe2eZSHbpvUafwo92GJzCQrZ14A8EYH2hW56arXqwnhDw3VSYfD3CSF
LvD8YeKEzrQ0ULviR4mjtyQhsQ6rdp4S9V0TkdYGo/q5Q5PRW/KbUmcvv39W/4wUxjWPsymvu6qb
eH3GNfGP5aH2h7psZKxFY5tamaFhW+vzcTnCgjNLb/Snf1pgx2WCZhDuEf1azT9YaCp1i/UcPZBZ
fescIW/czg+LxF87xjhB+eN2zBb9o5Sy2iHymGMPJTKUUPd2Bht2o97Kfftnfvnfw/tjf7pa+JQq
iGJn3J8QBkAqn7R7MIZzdd1txAa2wLFauof8xjP86Xz/1y1e/WK+05Ru3wUC1xT64I2yGtl/JFDe
3SytrsdN17c3bi1/PMxainrDzrgSKcHrsccudsOUl36KI3qqz278dP9NB68qOZInTFok7JH4iq52
qtpBI6onMi432Mq9QCCG3D/0gRmIfV0rB0UGo92RVKk06rIcovu+yecBpyY1+CAVugFe7h0rDDtZ
LE+8oJyauP8bIm6r2F/mzVsmVqqyM/kfhAR4WFScvut5YH36vI6SxlFd7yFDrbG9tOgiZJOE0frV
NBizGfZR8YtDP+4pxbpFSmSPxwNsJNEq51jniWw/CHYl6xyG/aL3TtLwbjR3uYW8kXwXNUJEcj+Q
3oC4BuPYi8+ppfGtVRwTEW2RrmWlNAPjol64uY+h3pikkDgAomwj1KKO8mZod7m89jR0CM60rTay
qizxlaMuX45M/oGFMkf92x0UBORp7nKC5eBRP2Zk6MXwMSU6sB55b0le78JOm5RgH6Z5EjxWGbag
JFrKOhgUObzLIzHN2nOmTlP7q8VlrTb2Fi3FS1Zp+6Rid2hpBpWx9o3iHKyxN0ltBBArkfcTNXOn
AWWnommsbIe4uyN3tcq/5SIlsKY5mL4yUZ1LKEMiubSyN2krR0wCr3lLyU5IImeXqdpb6BEPEgP9
qvDfoMtp123HCZg0VxwEkMVbJ5oO0a63viv4zya2Frvt0IAhbsvMV713ya7CE+LZFz3mfXWMbdRe
9hGBJqW/UDyO2z5gPhPZAzCQwUoeS62YSf28UKo3QeKT1h8QPSRhPU05aJZRfZ+XxKlrT6ZP5vk5
0ZF+JLSioLd2cf+c0mbKxCYTwaNw+6XiBY83vowfSjgZDBR6XBJUVeV62ZRyV7PszKCjNwMiNwto
uE78eTwFJXMQ04QBkfQpPm9c9Kc24p8Xvaq91aIfzDblourSXdVLwMfMZaUlObe3FrQflpm/bu/q
ux9wSoghpz9awl/yV/7Gng5Lc2lv+JKXt0ygV0nIo+mUJhDUrNF0qlPpXZ0Xw1zOlaHgavISRTie
0/jSYpzEwuVu0WfOgvv60L8zcfv9eY6P63pxs0zECpqhUCdf2+GDJoR2Mf6Gvrwug9HAm1skpt54
ltjrb1znagNUqkrLu5DuL9ifPV2tqUP3oJONt35AiIqa3j6Y5mfjDjlf6RjGkPo+FF1jq2QW4rhH
q72X68cWAzr/l2/R4BgSnBwnOTy69lss3KlsemR7kFkDhLiBHcPnOMnUR8W8ALGNBQMaGntiAIH5
Dtgyo0fnt68hwuCB1nJo5lN7JMeSp9jZUzSWNigNgg49h9gXgECe9thCk2mSFB4EZAjpOa6R53rl
NMGXJGghRnI8SSOALooP+cjaqiycgWSsMuBJzrC0c/phr9j+EHG11FzpM0PxR79KjxKadU251817
Q7l0zp2UHqLgUKjHNjxnrrVEYPjSVdpTFLVfaWVjNuhnUdah88ITAiXYivNNy42XwXtklNNGebQI
acaUo4VMbYznCl1zOBKQ44hVvNl7OadnWCy54X2K4jWlVFXr9wJFfUtdbnlHFWk0COEc7LCr3VWk
ndAxnyFvRqK3CoWL/6/h1IK8N7g03jLUYvwC/LmmNQmjZOarDoK7x1bHTYTTjMRhP9lG6Ldi/UX3
H5LBeFMd603IH03+wMxBjZYuil6oLJJ3Enl756YEqNGUz+R03lj9Y1gfsBp6JU23sZ0lLlm8AyTk
Bm8yb05tJ1PR+wCWNiY2xdZcO+pTDGYCLWwmKL2rRVEoEwr0pP1wcEB1eMZkXLmjjzYmb6IB5hv6
m2j8DRViA0katPchvhe9/lJVaT0EDwFJK0p1NOqcXIhXxgkrPf8wKmOBMY7gRwA0JltFNjV1Mr2U
hyTeR0m8jv0ngo/96AUAjqlKk4ZkeCHVM2Gla8NX1wFnKd85yGG8D83TIJ71fJWDuklanTzqjVac
Uxw0bbDsxEeDx8AFOILqlFwZpPr9R6ap826YOo02RbA6MzEptmzQPi0kIATnvglnbT7XJGtjEhkB
uCoTWK/JMc9Un2ekb7p6fD8+PTq1hnuXS8FMbnMcS5s039TNnWqICd5bLWlnfWeS7wHs0nLwaqrs
c4VMQmL00inM3cSRdKQGVkxmFQYWjPrJi8tg5rKRpkBQrOggF/ljkWv3jrVREm7ECpAPkBCLtVI6
GPKDCmR5OAr2j7TeSMmjjNi4rr8TuVmmajfx5E2r6O/YSt+SGu9Q2FvWxAqdnFf8Xh84JNcJXBcp
XQwSb92AMrlqlVcZa6bVZe+lixm6X0amPqtU4t9vAgN+OD/ARjFVdVzC0ahelb68s31YRUgKNPYk
5koHaVJO0ykd2J29HLGq01s18I9XtCnxiS6XaURdlcBt6rE1NVCewvbQ4dcNbqAdftgWUOn833//
apctHb3HDcW/b4tPxXqFMTcr9UPkpLPftx/4F/9uDAoaA2oIoSGWuN6AmixNG8BblHUEHLlDtrE1
GpAimYl2SCZBLhhHaNYmNsCA1ExkxTdOdtNQN0pPqFNpzUvZ+K56xZzXkb8vpPiuT9SAiC9v15u8
a8iDDrZn3MUMhjKzRhm+tdXHkO/f9HkfihMqiqmttxs0gtOG5HCz9XetpbKkZdO42aUFpDwN/DHm
MeTQ3lqHdqOX7p0KYbtndEwq98SIh2c/JVo2E8taTc4qxA0fYW7bYA33nkKmLTo1aI0NT7dWJcxW
mvp3impuCY/UqO1kxKZsEm6z1nUy1PsXszibNI0cCX78sNbFxWYMqnUFxk9yADO8EMVWHzh89CZr
0V3OwljYMlimMXMRkBpe44T5xggcSaNnOfLmYfdcsVS0lYHbYTzhA2TPumkYpxPhZhtVIm8SyXC9
a1nd4HVLGIetivbFl2+/yfZ93e8d+XnIntT6mKWfIdFFPmDbYlyc0SuTcySxMDjkOvOl3On4Jw19
SQvCcJlBmRArTZYZ+dhqOCTMJzpmbB9L21iZ5fuQNSvTOfdpvU2HjwDCfU/Qg91mh7g9khGkYX6t
y41q5s+gdEg4Uh5k+egmK0J8DRfmjiZTRGAojWPnHPZjCCXh2wxS5f9gWfKHoYXM+mzyS2N7IjPC
lXQvWQap/073DtdPVD5x+ltYIbplHR9MXdThjULrp6bxXy/6VQUU1GkvdTUDAZjyzlLMnDV2h2ba
zfUpQRUTsi2XN76tnz5iyAmsSejuTOO/muyPc3JIyRdVA34gOCbbGAmcsoqn2Z3lz0ZVgTzDjsYX
trslGvvpi0ZXY6ushaalaldrh11pQSwVnoq65pgGHAXBsP1+Zz/dmGkI2DIWnXFdv+5vyMZgVB4T
3cRAshheQjY2rbUxDpv/P7/an5cab/aPZ9hkqkj1FgYRBAYcLEttToo3yMKJvZMX+pTp5Pz3e/up
8wUpCOopCjW+lOtTlaMOdopUZtxMGAipcwLN5nAL8W1N8ZXexrVY/y7Aqo5QUlUV2L3/ALE4eNpD
7SUwRV6aGVGsSxNfzzTfdCt9J+3+tyo8enGeIUne+Bl/utW/Ln31SQgvbNtCbVBVvOGmY45ikTeA
yJ7DHYIXwIM3Hu0PZ0dVR88P6kmj2XetCFXswW4rGLHTZKssRjiwux6ZPrfhwP9owccWFaMUg49A
yHx5V2fHstDCtA1dKGMoedpHd0MYwCx7J2JzR1LqwuQMyU+5rF6bhX28NS/6acTJTEWWZQZGino9
znEHq28SE73EKCMSK2PdLhi93hxx/vAVjqOb/7nM1a9XWL6jxRqfRkauIfhKBCsFFo6JaG8tZPJP
zUW+dZBPCo4FGL5XX3yq+ZhiCr74SM7vjSDYWmZ26oxwWumfntWsQyAMRXyx2YsDBDVFS9OJeVaY
AzzAA+Y37yySnLouQbjQqTQzNi56lHbMnsoEs1WlS1595vbeLFPyZXucmmLZoAnJpWWtbAZm74p9
57kfpa7PA3Jcld45wk+ex/m7QRFeyfW5Ne5rtl4tYcbt1/s+i0lUDhgJJva9aRF1VbnOFKc4NanY
ZzVJf+6dwFRfVPmmx5zauh8c4yYVZJgOImMIazeObY5tBA+m3V4NKOZr77NQ0naadglIhZ74mIvj
fddR9h3nymMyxi5oCmchvQRua3CqqiLvmZniIYAXmDRLSbtU2idVU8Pgpx8mbYJDqzWr59xMICJW
mgCqj6EpSKke8oS5icbwtrYA7OY28x2lfbDC4bWq7PkAQhEPruj3vlCO+f+i7DyaW1fSJPqLEFHw
wJYEQW8kUaKkDUIW3nv8+jnomUVfvRtPMYt20d2iAwpV+WWeLN8l+7ur+N6LYDFk1UrqOkdK6aJI
IGckEZHxmefBFqEmOmY9pFAYErSyEEYi5xV8DsGowrwBMFEkJQ9p9S1RYzrXywxDlLy2ZbbRBX5v
AmsvcrM1SYsbdGwEknlqUnvvy8yNIAWHTf0RwmFNxiBc6K1y9ut0wNXD7RBY6sqOxhR7l3UX+HnK
jIeZTxUc4qggXTQ4QSAxsYIPItrNxCHTc4NeQlXQd3bxMoHC9Fg8Ku0+TGj5hb1ipP4+ibcmBZRY
bhYxnTNs2lJ5eiMCvFG8vKUDnMS9rO6kQV+bdSsvVCM7+bYtLpbXHFKMvTM65qpO0xkJFedMe06s
2XWYcwbqrP6hhQqy7DtUQRUmYEwiappNWCZSEOvZAyHCgg0V9VHgJhaG3LkjYbZWron7ImS0j1EN
9WkaEDiJ9A10e1BA4uOhokvdaVGYhY7k+RzUW4aAy6LcwXIFMrwUbbqUqYPvq+7BMh1LCd47ruiM
C6jsbjA18A8RjM3p/IGbmcU0spWiuhbEW3SpgqXKZ8RUMB3EGN4pCgEDH/ucWVM8mvvfhlydOsV/
qgw6YsO1oYeQeb13oPic3DjPRskqr6F4TVSgWo/YMRVqNVtvI6u0iXN7trKxNWcsMFaEHswVB3OT
LAiadFaeqnoHOP3UYjgxsmCrqdPS1461Wh5Cvu2uQjzidD9QeaGUn8LHVjX1dI8qo/TaTOwiqvbo
5/m6kroXyFg8h2jerYObxOkBP+XRgK+ajdU30B2Sr1JlLM08O6QmG3szAnWhdNhzlWhyhjwgRd49
eJpyF0v2cgi8FdSYDApMxW6+SuSNPMfJ+2ezLZGnlEXkf6bzXFTsagvDoaqv4hGcgHSre8tRPRdM
J5v1g+dXi6n79CtQ5OZbQIDPrJ+Fwm4he/MhedflTFmwNKcBrovhqXCFZe4ndv4pc18ah7h8o9RC
BjIHerxOUda+dHZ3qk0owdqkPQpgvpmsXXoBBymLlwElNLatOVX5XuWbXLaWXp/hSnyTaDAMVbYJ
GBIpklLEXsTQpaGEB8lR8SI6Cu2dWdp7HkdU09b0vzULL6ECySTXOxI/RaY+NHGMBYt6DHEX9dZd
a6j3PrYPLKvMTl7pgNDFroWn1nSh6wEPA6axbpTRnTowF9VDK0dgi7SLFEn7cRhOhQdLQ6js5c25
5x70ET8pmclNi5bICRSpcMdCmuVYbZova6g/U4/JxDyW6Q0IHadp5DDZ0bYkP3lD9FTk9g5GSo9e
NAFDr7caf7YO4XurCj0fllNpKrUXH2bE16VYq4mdYV+6esqh0cbapdv3Kj0e84NGTMVZ6eqlYX/2
Cb9XZ+5yufmIlbRdDQpNq5iTXisfG+4odjplRaV36tN9HRUXQWqMC6JTKSehDMUrwG6b06nSTSbJ
XGzUlOrh0qTVLcfGEWgp1bUuAopUTeskfhbk6hWS3nOO3reVrUm3B2OBLkXxTUuxqKVpFWqnlpYR
WX2zG9m18u5U1M2yQ1FrHd2XVlK2KXjC9apOkrdkJrVXh1ulAoPCTSZRLGeF5UOOS7LLn8mNux4x
1Aq6UxYYvFjB8qKDmqdJKmqbXcOlb1FY39rDXmV3HQ3ZJjfiZ58ncDVUPPt4U7JBD5W+FRI+xBRk
JpOivMzWIHseZYrimq2tDrj4LFaXbWnCkaCq2xgv2QTkmG++ZtYk+PPw6OJMvoEOTsuZn82BSIl2
BeMJCplgKwPmmxYzMqCBaT2KS+i9dOAvGJmTO2aV9CBFK1st2HvtS8hAK9Q/S4jIuoTtR+KRT9qn
trSlZEh7I7GOek4IDpBRlC7kDptyGrW7IahWfGn4QZYl7bmw6pYzgCQfSjfnbovowbRk+VgyR4wE
/Jnymej2QoflVzLpt7HzNQFyXRCuoCBwv99Ru/FlFTIC9/dk6XeJ5C/VAnSYtkmaaFtX1WPVooQX
/mrsn7pCX0yw+kzWAzLWrcJ3GaQO1Qsg3+wNQWopve+5jGqU86g3HEOcwCivGuum4fJtWFTk7K0B
b0cyX+PH8z/s4skU/SOz+w89MLnojb2G+GpK0q2clr0UPlWlsbSVYJvTh2Twxzx+cYMp/lDelI4e
Yy7X1Lya2b6ldNyI3uyaAZsv8YDl+gcY44TlOR8/jHjfSW5I2ADXsTsUI8Oy/AvOpRMDeasN8heq
Oj23ATUHKEXRTM0ru0dtRoXURyUv1r4K8iho863ml9uu6U4ITutEH/Y+g9QiKnZi+JJI3qn9uyp6
YCR4XGik8rMBfvuDbfVPKXVTOdl8mkt1HGiJoHcmhPLE/gP+c15eQxB+fSJRdwnpw/d3XXdvAa7w
XmyCbtOMCBgx0jkabH/RYxpGXBIkKZIodKNc3g+eDiDN/7YiovU+O0Vz2dabvIAiABtCyS+y1h49
Uw4WWTDukvhJg6fnBRMtcjoVRMo68of7ABrRaBePnswXC5jMwnfk1Nprr1MaSrCcBp+IVLn95Hnd
WuNm8NjW1XG+CbH8cMZ1JBv6D7+KBqAIs0nDxaLjhdAnhif+my3fCgVZKIA+yPa0iGkf7mDd3JSk
xJ+z6sUTyI5KaQ9hSqCwa9DP4KfIA4DgLJLpAbJoyYiDKVuSZ3rIIu91aOFGiMQ86mH9afX+wTA0
UOWQ19dNPUmOORBjD7GlPdSYa6S82up2fV/59Ys2ZM9s+heQV75s68LsjDg7zmp2irUiDjPALGgf
jM5+LippKTTMFmF2tkOB0ETbI3t96SLzdjgFDLz3mPtDFfeN/N0UHbPiexRs3jRMCpqafBaFYiyd
XON5n+uHLJitQI5VHiNGA9VR8/ZUp0pAyZOWAqZkA2LrXoJcxlAroppB7XPXrh5i/u/S3KzWtesi
A99gV8HS1x8GhRnf8GKSO0hI8yiYIifjLklMB+sopZYAhvAu26T7Mf9p0jeu9tGQVoWvPc2hBjXY
TIlbAVOQvMNgbzrtfvLp34xY/yCSWeF+TPsadg6jGBoN0+AxUB69iD0KBgFvZJ8vpbKNaSy9wSa5
nzraYFX10Y5hk+jSfd7QWdrw8AgJKHMHULQ9RHfFOLu7DAxByn0ZESP1MG1RtFUIfOqax0aUwBsB
oIHryqN6tcXRPVbc30Gq7Qezo8K8JPiE0goqz8MWP2HWrjIKTjtcpHZiwd3FRpV17zmdn2FxSwfv
bBd3IeXnajDuY3HX4onaSoZ/6gS4F7pX8kI7S1G060PVwanq1myMU2XXjVtV23K0WU2B+VKMpAd8
KBMl0id7kYGRl2efcR5XYDeCJkHXPRcTg0UommXMY+8D7bLLHrFFV5xAdJ8pSP5uV8URidZI8mcF
ehe4VUZx0jFNYAZ0A08LecSHPy0sFlhh13CE26U+XO0BYpznZmAbiDgq4AsQLeFrm5WxgQol2CHH
40nluhSUwEhYbBtABFBZxofJUE7GGD4XXfkg8NZ5Jc0o/s4TV1/x5193OarYKvrSWspt+RDUUG8b
rNq5+sss92/yHpkGOLs21ldhzHrSfyliRlxK4zhThjr7DZDAQpS3X2Sav76CDXOegQAVUuKHeDIa
QaxYPUop95+xpvjQDZEueS7gRXP4hlDBfhu//0UyAQbPyIPxjY7A8ONDeTozaAKV4M2pjcp33aZ0
slPzOwn8b6ErxZR1gz4o6BL4I358e16eGGFJvrGDUNOTgSqB5IcaKZGUjhkMoPJUrOPyocrPkuUL
KKypI9uw/dqbXCp3orzP+2upXZtQpekUZV25yZH/4MNIWWBXoDPgJo9HvSgvPWjGZvpAKJmP47QK
rVUGbeqdLj3/31A4Ny5SOXwXZvFkdbSY2L59J+X6uecSDLLnmqCRiD90Ad+9JoHGH9Be5RiITPk8
5flSic+FQXVNuWGwbkcA/EPFYfayky0TNOOjqHsSIHA8SySvueOFQ6iHpBL1KdXh3OXz0GfgGDle
zIyyu+Gam1BFJmPRAYbL9JE7zOa4Q9CQHQAlqiVjgEiBWEEsSB9PWeyDcL0E1rCPzCfTHh9iHiCQ
X9puLbevEu+S/Ik1vcDzXskNROj+OHS5YzQ3Edzq6rOT+k0IZ0MtPumf++UintWvH8aK//6hfzIn
hsqc5H5Wx2buRXnnXSoagtfDKluxfT2F8m+y8ayA/Xg9letJ12zFtnRL/3HTWLIfaigKKobJzoHn
NvviZroGcQxiYe7vGuc/bxmQ9gaOcW4bXvSnyihEh9MomsdyXDYpNgSvXI56tJqqeNUUYKnP89bl
37/VfzqODHmuimPpsUyikj8+ZCSbUZlGTPU5CFnoGJp+loPLv7/GX27RP1/kx1ogrDgPK3tU8Wqq
LgUrbvYeHkjjroIdj8F/f7G/fSCQnhDTTUU1ZeVHErnitC4lEl+i3pqOb+eOygaz/IVn89uL/BBq
vdSO+iofWDn9xYRBpdWPuvlbl8JfTKfo3DoTH2oHKJP5ObeY6lAoMU0HSN66y8PrpFMZsw8ftXO3
mkcXfUM2esFz+v//DVqoB6bAnqmKnwuqWqZS1I6ySt92v1RD3+XcGTS/EWT++Ugy6G0Q8hy1V/V/
TJy6uJn0KuZuVvpHgNO1ff33T/Hb35//+/96qAqyzGYDaBzNlVig9jza7r+/wF/Gj39+gvki+a9X
GLvRxMnBK3iP1lp29P20iRm1wDKbf5xs+euwZb6q/lyQ/nzBH2PAYfL7rCOKtcxoJ0evchB/VpaT
V5vZ9vz74OwvX6GCF0ImXcwaof00EqRDl05Ka/MTkQEQE8Emc/XLd/iXG0kRMtsS1j0OIj8vcdQi
S/g8gVhjoeJiSucDbWugsYCdF2D/YSJUOCF/ucJZVf+51s61IfMsac7osEX588djaFfTQI45MFLA
QLfpZiShKhXnKJZWabrxZQzCBQ/w7KXMAaQizJbReAujcF/n6jpkDhWDLO73WQCvjL7xIQCwDa4t
KT/TkMYE8sUQp5oHvaU7LMPKCa6u5N9iYSt6jxbg9gjpzRHhe5RrB7XX8g01Ouuiq93C0y8xQEnL
PAgShB0l0ONXjPA9IJAoMUN9NqJahU4mHAIvQfUw+s8y+sPsFeqrDyRLcLu1eJmw9NafunpOx7up
uArddwdB7UBOE1tK9PbTxNinkQ6ZGWdKeGqLN6U42X6wTyjlmaqNVwbLoaFAN3WpL6wqpkEYgC8c
ir3s1Crd1tf0F2wHXSocJkxnRSm2vkAVQoU0jPtUuhS6MUeBsR5wMih16aHyXvIC5inSDoSNQIec
SFIVF3Glqk5e+AxpcM+ZWKZi+xJwjJslQiIWBfRRd+S4IxDc1OOc+anUA0WRQCVkxwrtZZeySlXg
tO1dZTJXYTSk68GeyZKPDNVzzBmCt7R57XSZOKy29vJ3FQVESdlaEdgwaG7muYI3McRxxteLxQ5t
fJnQL5+TZE7PquKoNVcp52bPOikgY63q3uN3Ng3+PmatHNkrDr6A49rWiSIKQljpEGwS9os+O6iw
hIqKhczM1VUAhKUaTTLRB/hvTHaos+DQDnvCAUGyl6TyPA7ao9rpX3pYfsv1VC/LcK9EX+0wvbZe
x2zrSrPVXu7JbH+06reqv9rJtO6JX2Ns2eic5Ks6eVS4wSiP6xE89XsrM4plA9d8quoHv28UWrd8
Rgp3eh2uRwiyfMEnRY2jZZP4F7Or76l04o70oKDC+24pD+jPNtcpx7rStQzhptJNlu5asSnrkz1d
KiYjjfalmQ+Dte3BLoE/tIOTnlH99iQj2YVrJd5QOrOg6z0KPmVM1f1drKyh+R/8wb+zvjoVtHmn
xAdrfI8NdZ3gVlGGlrxyvrHns10Agrs457ZystLoScuUayxZ20LAHTVr49O0gAtkoHP3/E9yZ/Lt
XY6tLyzKkHoMssHFXJQmmfXGyzHbZHH+Qs0iMfMacx2lSce8ecGILqRjWJdOxYCmsIcKG1BK+Tyk
gnbRaeQ2I6jQIOjzPsUvrgFYm0dGL1HigllfqKFJT9p8DE47VwYyydHvAjTVL3s3Q9uPvRipO7Xy
hS5/5woVcufKpGXD3FtW8loQx6pkirJD/2LRdKBiCh2y5INhG7tzj7TxRHE3WmlEB6V1B4OZPFPP
MIORtPwqxvowVjEUL9lVSsj8XUqcQYgNe05OzwFq86jXN4iK8FlC7aFsxFoNgmdCDcvWeJASEhXt
xQIwXEbAB8UWtXKRV+o2rNtVwnBmURgk02fxRDOibJVWj36fnLn8B8ZfNporPYNFfdHBh7ay6fbw
RizjkhG+kplFL42AH4Jtx0FieDLooFdhIFpMWFMmoHJc3OLuWhh7H0YkLZ6GKj2Ylb/Rp48GLgLw
Q7duCwAM2lJVvhSaCVNNXFIA6DHQyzJkSZk4u5P/Hes3IaJHBDjUw8FtMGOF3bFmHy+qgvGLRcHl
RFXAMQJcwlPwqMv3MvqhXyJswrxUfJga8FJCBTDCEcQjg10OV5vUru4ka8QJLekQAUrXLMPLlFgz
8fOCz4Q1TTuJBGFSPsdoFIWWuUMrvYViuPazKK6miu0WmnqvZuWlFJRmls3NN3G45ds0gOThIWRE
Se2iPuzRlxbYmCOEDVsG6REB7RZiLUs10Jnig6ThYVLFZzS2j0Z6GIe7LK5WJRhKzz8amX0woveW
p0y3TYpL6H8PFV+Y6RpT8GC26VrpZWdijO4pBmHF7J420sZwvJLaVZNrnMdJU5pbKWF49zUHLLvB
rWDcZPLSFkc9PrTTWcuZVE6XKIKKUEB2ZhqonWn4QPtDHYv2RX+bhINcvNC8E5tzRO+LHl37bi/F
j2PHNFp+S0Hy2xDNx+Sli8m811yKZZ9spaJfjrBiCy48IV1jhgehgKmWDpusS89WoZ9a5llYQps3
eWSQBTlZhx+rAwxXInfgvkwY9vXNMR8PXf2e0gmpJXvGU0srCtcJUUaiNwPKqtG8AaeteGu5t0n6
4mTmAzKrt9IHZe+NzxMc9RI0UJvDUN/jFXXbWUvF6iym6D6Uw10j45tWViV1HJq4ec2wM6NpF/hn
YSSbkViSUj1Y6WcMwtC3kTWDwhGZDmGHhuDNDIWoKf4ok2Od34T2RGLQ8XpXwmfuVc4wPZfDGQ/K
EpjXhqUAvgGaBGYBxDwGpT6FmYZk72XWISgnsyeZb5My04C7P/bvp/SpV7OtlmN7ClZSWRNGUlYB
oFlEJ9AvoE1KWFQ68aP4NdEFvCYPWsGrVplOam18yTtqeufIFKyMASwWFnkRPypICy0I5rx+QDx1
2Wyt7OFOn/2b2jqPbr7PxWVP245rx1gPwUXk6G6+x4y4PQ4yYJCMxdRPrhGjKPILcByoMQlqgFD5
nZGiitQY6G3lUCCJIWCte11hmXHyQadpFCmLw7EIzvPsOGf/EQKbtRWdKUIKthn4UT5pK9U4qSH8
JLNNNsT3IG9T0qvxOYdoY3OJZ3axtMMIsMi0isjmp/ldanwC/l4GXJpltdNS8rr3ZvodWfgOekeC
G56qdFm2lG50j1J53yTvOkyLKNwZVYmfv2MUhG9h2lN4QRvto24mTlghC9MwGd8FuCDjsbyfuLQF
IjnvBw0FbgPDo3iXhjr6Ko+v+mKa3XMr5AXZWRRHCiz3rIZT9cCP1E/gtcZ6BzwkZWkKyo8u5970
Pyd2jSM9BVZD/GKQzwNUAtNX7qmAZDm8U5q96XPKV9r7udtETETjxvEqRewa/exxiNN9woycLoil
DriXMO/4rqb2gW4lTL3kboehOBVY83EkRel9RwKtqbDfM0UqAB4O9SJXauApmH4ZFKf1tE77cZuZ
j9m4GzIuOrS41Hsrq7WW2HtbH9Zm9NACDuWf+TlHGM828wZ/TeRhqYvvpDyVFdGsIHf88Tx0b2Fz
kuR2q/LMpQvlySiwv07U5DVwRgbjar7V6tlTOhIAGN7UDkbXJYyrTZ2+psGLYGpae8chw578aVOa
EGWf2DmdEmC6KTN1NJ/C8N7o8bBQEk9jRXALmUhuAjJwPHRlPoBfpOfSwrttSZQV3IICpDvAaa3A
Wj3Ji6xkn9c8JbIrcakB1C00Z/QvgswfCaCQeIynPWKzXA7iO2qY3eWQnFeM2LnIfTpZVK4cprl6
NrerBkveCrSYYS1Zi4g5bCgdq+IQNgBl+SQFzwv8K2QJGMp6iYfnN3T9vDqwh6+7ndka7GCCZSjT
BKyobtwe8+hxoHzYtC5TTMQrmPZx8yygcI6onQvTg6dsKeeMbPwyG3gvSYlTRBneBzw8jDucpBw+
6ix10uyTS1JL0ytITWnRVnyMzMefQEPovmfI3ST9FljVWnjGJtTLVYPfnDJVo4RHC20+jRvmxU3k
1v3K87SdrwMwYnLAtskIPViqOWtW6/TYrfq+P2ZqSIHQt+Y/muOdnr+lTHtF8lYo6zRPjzX90RbP
p7GzlzX9L4Psn0hCmXi/E8UtgStLX3l/INdemTa3ocUV78OlpizbWEXSVzKG2xwalFIWANCkUzZv
s8GTUz/FFjF+loerZ+/1yP6MUvKYr9K00fBb6fZFol92Uagwfui5zW2DjyMt8ybYl3PReVMOl5Jh
cwV0SFMAsbXIuEim6s6H3K7AwKLB494aaH0Nmn2nEx3ijFgSXAzseEEHJR61lPR9Eh5S+d0QN0NL
nSqEXc95JzsK9sEyUKMsePKKmllI2l/ZCD9OhQmUblpPND6EXv4VWsKteeSH3GWWXBwMMNoi6lxm
+jDLcb8bBCcPSXPQW2wlDHn8gYpk7TW1tgaTpuXkG05hnmgrx4HFgTM40U/evFg9dA7YwmH7GIaO
nZ5CjXYr1ksI5Hjb0uIc9GLRzrA8DXPBg9fe6RHbiInZ/MlkeutPcA1M5r6u4UvHPhqOERf9KIP3
RcjF5aby5LGjiyGdw4BGIRhx8gTQGLUrGZVTa0io+LsOdoAZX7z+0La7RB8hGx0EVd2lVR/LgMW/
fgmjhmzQd4hgIltvUr5vsmnh18EuZlMs4rPGqbSis9xkOaZwtpg9N6obEgYwBnvdaYo7+fweYPCq
V1NIK200nuklvor6pDS4s6JzlrodmgBnJ8pQdoEQzdKQSma1Xk6qV6foR2L/rNNbpwTRRigb7BF6
EB9y+VqKFWUVue05Pk7rBB1iFI9NxJeC6S6iCVjqx7ex6N4DmIIaG5JOAuzs2a7OrE/IFznSnjuj
vo8T5sxG/6KzN+Q0WpG6yiELmF79BUHeydQv8IY8+1Lz1pXtqoczmLMA/6Lk/C2PL2QMFSqM2Lne
+E9BJTLxWxR9N5usi2vhpuvaVXejM7tyrd8ImtqsSv+phGnKf16FuY/BP37MfEy7wUZLKpnKxXY1
SQltjvYyai95dkn8pxq3Qci4WvAMSNjSe/GmpesEPxSlLJN+jw2DQENSrbI+vPhQmHKGu+NzbVzG
iqF3s9YtfB0D+2P/O0AayRjCK8ZibNksNdSRJ81XPTF5ZjgkmBVXer1N/PaSMZkc7SP3oZmufRgg
85Botp2r1NtJES0ePJczwhYQK9fmEKxr0BBt4eTUGaj6s9G5FpQgMwKnR+gtE8KprbtaPjSWtO66
6libZ9t60jjnRLVwm/9oMjI+E7IrV78JKbr5lgzy3vpc6UFmivxpn4QALK+N/Ra01lpYD7Jx0XIA
SRH6Bb0u8ySLFnAG07hDkE44rgQag+RNSOFVaRN+518TmjANaIn9rUEFBotZYRILeUZbqbY12TwM
93GL4ePcEmBU/XOdDY7pWRvQ/CBayEfo1yK69BPF6SrJjFg7mA1lJjElWmwRI6wsFhMolcYIlqew
Hbet+SA4DptSffMbSijAaY6oW8RJgonnIg9X6hLgq61RZHR9Jngs6VVrfNqEON0m6Y5p/S+K4T91
Si44S6WLhu5mzOc/xiRpPSgcJeaoSXCUIcVNx67/RbCW/ym38hozRQtyDkNga5Z//1tPTqyeuQV2
WO8YnrqDsuJ4fwuX3YqTF3aJ5e+K8t/85jKADoZNigFt54cHvChq3a8Idy1r/SECK2gBVB/H7fQb
0kf+29cny5pKBAMx+R8jhXpqY5o6IA38LyIbmXeTsURgyXHiq7pEcljl7/++IP3t22T6A12Cf56B
wX9+mxaEpyTJ54GocodW5wxQZP/9FYz/QLb/XIaMufd8xh6rXBc/Idz0ZsIYHAl69H2xC3ttwSRn
kTBFi5uMhica5RiPertaHrEO51vLwxKTcnCwKapJwKDn1pmutS1TLDKzfXWYjyfZRDerO9WlOwU0
YXWNyJZGV7lW4d2HzbiR+PO4Fs4iwC+q9tFGHvdBDdqvGwAFNnc1d0M7crZr4okjFn+Z0kSh3avI
FYa9DIaDjufM9tahwqnuwyrb50q8V4axDII3zfKXge4X0Fu/atPNqhcRP3BAPChZc4p9/6TK7ogH
Z/D1rUw9ilyPpw4HUEPHRI0qpXxWiGJKSWmjlqwCE4CBqr+PJjpNHc6GOZ9doNL2B91i7eyNbSCw
UbfjPjSpbQzeCns8RFCEK4oAPePILnUbcNRT7W3Xbgy2Tl27h2MDFLF0sE3xxN8Y6nNCKVZkHDQM
vfjcW7tfqdgYrXONHFQnynnKBjfJzXUcpk7e666uPBXtLSS1Wtv2SujX2pb3VSeepMLiae+9+dap
N5Y+BzhFHONp10SIBk4jbYvu1Ec7D79Y37q0QfIcpoROu/HjLTLJsfu1jrEKmQn7AfPWVxuKhsxw
NVDu4xqQU2vj6hwpbZPydc75k6Fr06FrKuk6A7NmCTqIkqk/Kj4eKYtIRs75wwm7x3Yg7o4u66Up
5ln/O2sAPpYlQUObl2KOtlWUmmq46A5lclhmvfSMEdPnMQg4WcFu7VlnKkbbrluLfHbwEkhXfOL3
VRNevCh6GvqIpTWoYSFVC6Wx8e66CntwqCVhEa16K176knyN2QQRw981DQ6j1LQ5zConPZkeaSOr
laOJ2GEmJSaIfUefkVw6XNtrr55ufsrEHONB70UXdTI5+fL1qy2aq0gPEk1pRe/vbOKjvgzu2Fvz
WHBL3Lqqvhsj/WriJYwqKlMbpBJfJwHySFCtlSlgVB8Gccz1d1+ceunOT6iCsY5pedTw7avdfUcC
RcHyejcoOOC+2Q9g6sQQoeDuzWDiTuGDTm1KCsLL2Eda8VSNnyY8LBhCyaxSVd9VoF0s1XYqVVto
2hYI4oJDtYlNMBgwFkr5ye8uMxO6A9RiX0PPwL4arslFOUyTXquAs4le3XUcngYBi6wbGLxAf8LR
GnyOHJmr/qS20brCP6u8hXJEYW7JgaU+SulXp0CsMUhWFdpWAvRaECWFjluSw41A+4XXUblLvY01
PdMOmOpX3X5pxEU2dpzLTynGTR9gKXFfgvRPLfvIVoBpxsOS0YEabGK6T21zk5S3VL8Zg+mimYjo
I1JwgbNVLOKSzQqFBirKMW78CJSAVX0nkLRT5AEAOVk+HbP23WC3NWNs/HDcVeLNFC9B/xbX7A2k
D8wk4yBWIbQDmZqiCUaXx3E7aZxZ/wklgsSIJiF7sCAoV9hIDb10jPTVDHHmKxbJBRx4yTrzU8ds
3lrbbTjCBcCw7ROKuJtYzyqDsM7AAmocdUaJgL1uE3c9tjq2BHkFw1vbasBqKAEfoTRU3DEjzSxS
waX8FcGKINZhW/QpQZqN5UdNi5aFgjGRm9BkC5eLw8jOpmCoUp0DudiA9NmzxK49VhtZ7MQI6wYC
mBRWy8G/Dzke846QKU92i3KpIiZynhN7jH1JX25osdOGV482TxVYcU9yqEVsV3GEahKbHo6VWOex
rL6Y3S4FcdlnBaheEEDT3hLTLqYfm0Z0N0/5EZoHj7onI9wgzB9KmqZ7HegdhcTqh9acwhFbMybF
Hj+QTbIqGHgycUMZlOkxattUgzvE4VqnDzGtm8+w9lAqkY/N4l3K6vck5eSisIrQroZI4bf6hxTR
2tQ+pf1XGg+vYVKsc/WpgCDXxRY5qW41Nslh1KxVykejYm6s0MXB2zbDVa5CVExBx3jx3k8GDZyc
iaTe3hRacgc5du7Yg9nUPJZcrBOEt9yCWaIF7xWNZ+pKtZElUNPw2le5hIhmTY+Riiw0wXvTwPjC
u9PM+5TZKmrqVpGOQvtorbtCfijDahMNEqpm6vZdvGxVGGtS9DHQiCwAwTbTHoL+jXC+kysfrXjU
rPegP3t0804Uj+bRtfH6O1k5qvZXVeRnFIJwzUIwUH+jShEaE5quybDE69rHsmTc46FSjUqF/Xl8
C3lHdP9Z3r7OyFAkIXypeRTSMvLk3leYljAmofZpW/OcTaldtZpdDCOlkHxHwG6orfeGb1PLUCiQ
yzkZJF8x9lPOnCcDboZvBteaMVFphRtt9Fb02y8K8BxcEheT9vq4RSFIOWt0sJ9GWnUN/rNZuI3g
cR4cJx8EAKLuqB+NyMXu4eQeeXJk9CnZNOSiuurN4K304lpHV41aclW/ejnHXvhWHCmtym04bWqV
QRfXRqdvUPWvCbRAuii2gd2/DAwE/n3j9c+tHdtglllhkOfH9/fD4kPXQG8l4MCWWKhhq0a69v/e
7f/5Aj924qrfQA6deAFKuZYdLu/hlBXf//4h/rn3nl+DrSORZHwIP5OzrZf6TGE5bXnM6/6HufNa
jhy51vWr7Jh7aMObE1v7ooAqlGE1vWneIMg2MAXvgac/HzijERtiEWfm6igUCnWzCZPIXLlyrd+Q
2hU3EWUNdGL/Mrj01/vMsFejYCSiDOQPnuQJxQVxXVLU+fxVPji5/HqP2XFc8kKJlcq7tN+Eb6BL
He9rYjeI/6+GDVqhdnqfR0v3/E903vt7Er5+ze/FrAksabpn8vA70xl/N+2Y7Si62elRIO1N7YXX
nD77LN1/98kAt/56yybXPS/zwGbL1w3yVdJWRHwCG8lbw03XHZKc689v+IG2MO8o8x9IawCW5mUO
7SSZQdKaAHB8fUWDZSXLLSaZgR0r9VrraD+3GHFTBBZpclI843SMMHeAo6nEniAZbiAQZzdCQj3b
eGjb0+PJWFdw3GJL2iqh+hoidjR2D3lEPZCy0ajDNjjdJoVDtrqikzhgyOxdDso9Lb64+NmSdQg9
eX5KUYdDzIANqg9TM+TcGFo3eXYjyf22kAmkWMxW/Y+I0kZUF/RCsY2/nIib5rbNboBYd913SQvW
HIRB3+wV6acC3DYryoWV/IEIGEMIzRloow7Q7A3E9e5Q3XpFFCiWB6Yyu9JaqrQWTM69SKJpDQjr
IDSi056nhh2HLy37TIruu5yYN8ZJsBOYOZ9/0Y8wY788zhTa3j2O5TdCFoQn1RaTtWWtSK225SMB
GOUnGIBP5PqX0gL68j/P3jqmNROiFClikxrGr7dEGQHtF71XIVw8+qhrYVvbKQt4yA/fS5NFVTEl
Q8dwYxYByqT11VbgJtMBf9LqiRyiWQdh4ht5NIuDjOXzoXyDhs1X47tbKrMA0KZyDU6fw1RNt1m1
kOlqj70HoKsBqvWYkJAZUWKr/lfTfIQvDgmTAtezEFCsbVYSXDIhJ8cDD9XkJSn2MQfXm5mRHReO
WVIsY6kwt59CnMoV7GkVdFPyyh1kSFkKEOl9FUBGNNt1XV2KQ4H5yxcw13aEzwNYGBwjE3ov/pJO
xwcCD5QhEOqQQKhpKtXWX79mrIZDG4/CBKWVNgQC53SUd5MqKHRSR775fIw/+qxoOlCMkhWWkTmX
0EszL237mCBLf/KSRpCN8LATvQZflPXJEb4uKXV8MFWBWqsIPch4SVEtmr2cZeY9WATFrr19od02
1n2Y7T5/pQ9vYUFLMCkgS6I2K+SVkTkmpsj49fmdoKDzia70AlBdlqc9dTY1ZQtgK4L4GCIZ1uwj
KRAJ49GM2SgaPBSwKcUBGZ16L7sXNZJzK9hVmhMhZxklz1re0dnRD3ndEZKdutlagLkQv7ZOjoQD
cZ0e1DC6kQEzUH3fpjCnxOxVjifzA2VbMe/HorMrdGdQoda6i6p/pPJg96pMJ4DuHucKKLh1IUwt
JaeAQg7HHz+XXVH6V+SGdg3WXGZ5YELmGbuxtQ16GMgzd2G/PZ0ix8yfayg+Koc2njqpTJTn9FXc
37bmMUcJtWiOUXaV1OYKqA+RbM9Cck4YpKSog9e9U8CIRi5cEqirK5d1DqcchbfiG6YSThtY16l0
9PorL9/DYBU7K7CnI2qsPaNJuc7g7TacozNxY6T3MggTifNwxHKDhr0rJDAtNNtq82DlHGHIVfuL
GgHvWmLDUo9Cl+xzA9E6y2PsNbyZ6P2hW0rEH2kAKzpGuz9bRKTkywrsRJT9TNlP2dcK9sMxir9k
IpoT03l5XRdY+8UItIlbaL8XPq2ApnwNhSdKTCdKarD/E33fFJeaRXv0xWg1UKGHrpDXHvXtXtl0
ieTqEOHA77JlXkE9GvtXA3tlI71oGaxw0sxQ1kZZgxooToeesZbhcAZIViL+2vZuGj9qjXXR+MmT
gm2uccoObb/Vc7TkwWiifHii0KSHN1l0KQCE8aKngU8W1soGCYI+T1dxVRw6za2t+zERD3pHBc7g
tNHc+lQwBOxwSENj4RJzrnpIYY4f2gJ2cme8oGo20uP90VJAoiFfe/TWMB021EcVAq2IAoBa0hGY
PHoByeCI4whAXwBQkP3ada/bpjoABn3S6C8Ip4GvBJd0NK/M1Nv2I6j2m6zqaG3rUBnzhQTgo7PC
+11iFlL0rGhDX2SXaOS7vDxU5UKOtnT9KWd8t6FTpNBEK+H6RTUpZQSO1S/kDB9ELOX9G8yCCQ2R
pj+97XPyhRqAAnSUZsHB48OXUGgE6CLh9z9SBEH2/AgNCAYpkWAfCc54cj8Pux/tJBOZ4M9bzBKf
VItP4Ia4RfmNPP3Sc2Es3WIHhVXBGt3QzZJiz0cb5S83nIb13YdRtd6jekRG4ntr3TU2IUh56UtO
MQjpHg6NCy+4NITTce/d7ZRaLEc55f0q7xE5FuVvbI2/vM5s34pzfNVoNqhgnpJ91twlGXCC/u7t
K/33t/7/+D+yq9+3qOp//4c/f8vyoQz9oJ798X+P4bcyq7Kf9f9Mv/bnP/v1l/73Mv+R0vT+8aM+
vuTzf/nLL3L9P+7vvNQvv/xhjYZ/PVw3P8rh5keFEsnbTXjS6V/+v/7wv368XeVuyH/887dvWZPW
09X8MEt/++NHu+///M0iO/zv95f/42dfXhJ+zQ1fy5e4finnv/Ljpar/+Zug/QOKgMYZXeWsTsNH
YcPvfvzrRzr5NSFQx/oSpXCWZ8r+HvzzN0X/h6RpMAwUVpSI2Qixp8qaf/1INAFIkyDA7JFU6bd/
PdwvX+nfX+2/0ia5ysK0rv75G9n8r9MP8cBJ7pG+GusL7SGkx36dfvggBZGWZz8laRXsxl1+l9xI
T5zMrNpGlzF39PV34GVoZo0X0hZplMztXMBAB+sw/NAu2u/1Lr+qvqR3gC4v4+/Rd+gs2/huDNbG
t+6BJkbxUq1FG1V2mxLtFhl8dLDUNfYSu/Z70K0MPA1tfx87xXWx11+CK/VnuM2O2oX8YgUO4DsJ
NNZDeVdfVHthU62ty9qJsQEmgd2dHuTr/AIw0HW0UzbZjYxCW3w1rIvrkupt45h3CYdt1betTXqZ
XXf3tIP5SXU9XsBSvmge6l1xI1wq3+Q9jZVN59YXugtJAPEzz6mxThb3Bpmy/jO6wrDWpuh1MLbe
Q3IjICf+zfwJGJ2cPUCLd9tQuSehIbupHHNf7MkXLAAil0AutuI9QIFin1tXr80xxIgWt6MvwRU6
sJfDA0N4wTv8lNfQiHcwu/e6La61Q3pprIxVvolvvTt5l7k8oF3Zd3giIEedX4h75YKkxRY3wRfz
ztunm9M6sxGZWSVu9yP1NmWzDp40jHaljbUR1vUWyYLrEoiUcPCeje3JVW9HusTXAcwT8ssNwHYk
QYin6O8C4+TfB0cEG/3XWDooKJsftF1j6zaI5IPCc/UXQ2cntvm1vh3AsJHm6yvtabxItuF1fsCE
h6bLrthi0QFnD3XFVcywRLtgZ2ySbeai2LlP76pn4UtyNK+4w6OFm+aKQvNOHFaI5G5OLkpEjnGj
wA9YRd99yxYeYZ5edq75cziW9ap9tG7AoT8qh/q2vDQpBgQuEG1V3CJEoWsrYYshEQFbdHIXgMCm
eTH3w75ObcfS18lBuhRumZ+kOUF6GSZbYyOtsiO/7wDgXsFcO0AGIHfki7ixk39Fo2lVXLdXAEuD
eqV8YdDIkXWn3wYN+bMj3fUIVKVUTDZiaOcX7aZjT1wlr5pDIuui0xDZ/vEqsVeqnd1Em3EVb2if
fN/Ud/Qg9Qc5dfwIrVOG6Tlba8EK30EbRY21vEbi0OApiufkOB7SyfcV0zmEd7nE94hpJNr9rjfg
RVzqKOec0gu4ZFBnmo2kP01KA1b9U5DBcVo/Yw8t0JWukVZue+VYr66+VRsyfpiwkKxVx6scbBqV
+/Z6uNXuUaNBridPDpN14wn8lJ0hGPatcdAUu4/X6Idv0acCgYe5hc5UjC8o/6SUofsaxvCKknNn
7SEF0HoWv/UqEGymrrj2XBhow0uxHx9TkY723l8XOF0iFuB9y+4ajEtXQbrWKbf3+2KXrk/GS7wP
L7W74mcoQ803br0vBmGp3gz79EJ1640i/tDuCwzNnOqyuUWmwQDEuaku2yOaKwhKHbUHdYOqOmde
HfltotEmw2XTqGkMrmKUILBuEegERCCggx19wK7mhY/6eKeSZUC1viv3rOCVfi/K4Hcx+LkGaWbU
YIRiulur6Jhdqd9NYIjrflNVtrzHnyHod0Z8jF/CW2GnuxbmkisB+MdPwRkwalw/QtoGXxStTtfC
mjW9o++uVUAeXxhfEb63I6uPumN5dgIW61EAQ+yc3BwGUUdzYavqa9k8KvE6fe2wFES5FYEvQJDl
oU9W1VcsciAddzeFbTogZfTgoEhba1yDq2FC1Awf/RzpcUhQzcyeEd2i5HkCqel988IYb2Hlthm3
OGX0aHW3e3l9eqBeJ31VD4Z8TO8L5LQfaYOPSPf4K5NM3way37nisTR1+9kgacIg5+EUbHT9oT5t
LPGxAlm27WjZ1rYY0v8Dwu4gE2M5YA4zsvfdYL0w1sMtHRZz2912t8YDc8pOmdxf6huREySwKX1V
7uvrk3Nr7CTNppkPVtvcDN33wLyA+OwLTvdYPYrXHAPbjSivG2ETrVAOEOytAo7yXrgyb6rtd4sm
6ArgN06E+VFQX4yjKGD39lRcNmC2qo3mdUfJvwE/dNn4CG+s0mejuW+SScvGwOsINkcr2P23yB5c
NFMwMt0hyY7zQnjTYSmje4NtHCPcgFbBHdd5iu3gOjC0VdZtWBySIwCEWjf5UQZN+orH/CQ/uW4t
6q87wgaHPDvVH5UQSJRb6JCdC/yTqDKuzGOXqBj7AbNaGQj6PcSIiH1FQkivV3JyDJ/E9Em6xE9J
8ndGjX/dRfVTQfajyL9p5b11qZ0OzR5Ytiq6TrGmg3qpNRyp7Pt2ve6+JXBmIvpLNl4AsB0e/fF7
e0S0dpXnsuMTJ9f5sTXtyWCNaY8IOdoI/OC62dRQmlA4R+48FK/YsNCP/wbSH9uMBzVUN/opecTi
HUQumJ1bD4NfFP2xdnaxGsQYddc5uV28mjcmCE+GoqboYVc0mV/5n/oY74cL75K+vVO8AofccSs+
am7r6/gCzEVVEunznc7moj4Hu+Y1Rzr/0LwqVzh9HujvgC7t9dXpKrswC6d46rQraas7De5FvCss
ZWlj9C7/B90ncUujw+MgiXh5GmyZq8g2oCFodHSn1sbJLfIdaH1vdGCU1dpjB6jre7N741nYBm3C
ZO/BpsXmx3D3wZ5Jxmxuj7SJNXykt6HzYm4D2CEZOE3UzfZeDbMBQAhMSec7cBBR/f1o8Zey8rss
4b/zRPuXBN39kU3ZbDX/R/8fZuMG5eHz2fjmJT5hgPU9TKsf8S9Z/PR7/0rJjX/oJjk5wqamruJo
9e+UXJf+gcsVqFA0G3RLgTz/Z0ouaOI/8OtBCcXQaAhob95yf+Tkgib/A2UuEbVaugUWR2H1LyXl
U2Xh30VAQZZUAx06pOR/TcVTFR3OWqwNtxuR5BIKcrMuG1/jNrmvB2VCDJB96CNaRFb8CFgOFg6q
ce8G7I8Twi8ngqko8NHNZ8fsoPJkYSx7nf1UtIc1GrnoFZFPjqhi5/vcVRaaC792Mf/9krOihKr5
lWzlMPd8mtpgRMUwWyGqZjYLVf5fix//vv7sPIMiKwXpMLJcSeOI+nLSviftwqP/emT696VnFaE+
lYyxFyTNFXH/SfkmC+Xfc9ed9SOaUTTKET67Ww3XAqmnla4WPup0xv/go86r8FmeiT41QXxLxExy
24LNoAISpw4WnY5Joit9hnX6GAjop1Z+uWl68zkKq+cgNof9qKUPvZpiPBFDffOTJRTkrMP25ziq
s8aydFLE0FSxo2XTXQ+pq22kLTQPR72EtuTvfHCdKYWWakmX5Q25+dEwzEsguGrUgzWett6YXPQV
gNjAuhupUOPM4ki9+nPA9ELxCqwA6zX1drSqlNwOT4LbFRPkJ/a+eCfybQDyF+op/SIo2gs6e1/D
HiyO1Cq3QiU6YxBvteG0UGA7s0zUeVWoDTVvxOLCrQL5AKiRJLdsbW9ofxSperEwPc5MvLdG2bvS
U1lWRThYqeFWe3VvbZr79nH4ihW6OzjZRnyNj8rd53cifn44D6cHeHejvu6FDqIQku1uvYsvoYxj
9CsegoXgde49ZjFlFMMxD/zGcA3woNSrRU9YWEHnrjyLJgIYZy2pWfJo72WrCGSclQ2+8/monLv4
LJ4UYReaQTrFE/WuKndBuBBPzo32LJ4YpVp3AfPTVTGOVeT2JlTiyzgXcF4ynuqT+VVR0vsurBZG
f1ap/XM9K9NzvPu6mZ9DGSpPOgHGaRvKF/nGv044tdoGRLIr0ihbv/l8yM5E96mc9v5WjaKqlZx1
lqsUcK97uGGGU8gvn1/8zJpTZmECObLG8nvZQusfEINyIhpr1R7M57aP/KU1d2aTV2YLW2pMNRNL
2XCHJP9ipgM2QrF466v6l/JU/IyljrKDFogc10u3yKKDkizc+dzQzbILOfAxIB1N3RWKrUU1x7ps
l2r1ZyayMv39uwngi1rF4TPRcC532/pnvcgCOPdFZgu7bIReKmlru91+3IxOsS+OLTqweL8B+bgr
V6hmV7b3ZUkv520afbBRKLPlfhqkOC/Jzdwh1K50r770Awg/yF0cGbp1G6u3ZaxvMw+lvVqEgxBr
N12oXpE2jhRKSPRLUcD+XX9oIw25YM7aSuAdu1B6VFAfQViBzcTsb3qOcbHOqV8qnuQ6uB8tzrUq
h+CgchKvOsS+gKy8IhxE/KOiNNl2MlIDYTFy4u8XIHHnhnYWfOQoHku8NC3XJA8LUgy7Rzs2r3Ll
8fPFNC2aj4ZyFoTkxEdaf4rJKRTV/gSmX0MgE4Fe33sOynBhUp+ZeXP0iJw2gLmqxHO74bLA30TI
7z9/fGl6zg+e/61T/25Od0GfqaU4am7fj+UKlbeXrPduUl/GvlVssMjq0aaFrtTmz1FWLwzarAf1
ZyiVZyFI6yt86YMWbAE2jhNIo91OVrvqJl4DwXQX3u3Mt5FnMaiK6gQ0SGdgQYBEbkOihVHHS+fh
F63LT1qqwS0PcqzhEZQdE29w6mBwKy95yvJyW5KHKChya379FItpYH/+UOe+5Cw8NYM1ALkCPqNO
Pk2dvm6NYPP5pc9+y1l8kqJcHXUfXuYYXUyWC0Vj0xQyR8T4zIuy+jnmqMOM1wt3Oze6s6AVpRXg
nrBn5puoZdbtbYWED/qhTyH6ClqcPimAxkp0oJo2gBRdUPCRV4H5s/d914TIG2MMoWVLPLQz61ye
hTSVQ6XKJzRc34Mf1IKcbuhj+uM+GaTdwhtP1/porcxiSdySzutaQPzfpO0KLsDWsv2d8tMHwek7
3sIMkaZN/qPbzEIKHSxMBaSO8qIfXVtijlKzQv1OuyqAbeWt9bXVDBj/XVYhfIGQlBbj8+XX2q0f
KQgwhyPq3rFpB5XG6Trsd90pT9efD8GZ2SvNUiDod36SmiHRQiqoTqXNTo7ThXRuWgEfvPbbcLyL
RPqYSL3VcjyEfSTpLhJVkzjnUpw78+2kWcQBuVNgvSJrbrVGqMNBlNjNt+qq2CUb2KALXN9zrzAL
OHVVAB0SS8+V5MLWm3hdI8ohLrzCmRkuTTd9Nz5SL0Rh7WWmy/eESvQ1VPsvUoQ1R7Yw8c7dYBY+
/FbRKHGyhOTTXlQAuSabUdpmiDB/PnnOXX8WMDxlSh0oL7m68lVE51vBn7PHLzFt1KfP73Bu/GdB
QArDMakqRUMJBQdODEo83HqEcPX51We95D93LWm2/uVKRyTB8DhHrtV9cpNsp47faVdcCK68ov6/
W0rQzo3ULAKUsSpoiTUlmvJFGNDpw3TDWsfJy+cvcmYVi7NVbCW63scS71H028r/jiD8wgw6M/7i
7NgiEBBUoy4tF921yS62iL7m1UIid+74NZdoTlVYJdqoWq61neAxjZvRl4QAWlHjbt1uu7SIzwy+
OP39u3VmCqJ2EhpPd/UKQIzJ0Le1m0hXZbTE0p8m/AeRTpyt5CqrgmQYBM2lF/W7mzyaQOZFD5NZ
3aBrt1VvPv/Q50pQ4mxJY8SaeHUsWRQkYNPSobb063J0aDxAK65t0AsGjC/aiEjCLMyBc6tkwnu8
Hz9Z63Ovixi/Ca3QUwZBXusKd1nb2NN3d+Ijx4qF1zs3kLP1rnlhCcCyonpEPwolyEN4WiX3ptPb
MpkkEk5/DcT058qfExtEmmGqEVM1bqttg1o85k0L73Buts2Wup+Zapl2CkIs2muvSGvE0uywn3yO
/xpM7o9nh3QwW+2l1NWG55G1GDQmKxy0PApeyeB8/g0+jCVcfbbktSZGl8tPNbdEPzLTXW0x3J67
8mzHTn2UpcEGaTRODxaMQ58c/vNn/vj4wUPPljiOsYlcj7nOvHlzkd9wEHgFPmxPwLfF6XnuBWbL
XMABRO4gvLu5hEVxATSkuF14gQ8nPi8w3fJdjBLFLgZLTEmts71rA4EjwiH4gg5/AadeC3v5EGeb
z+/1YZrPrWbL+dSeDC+fxDGaHscOVEQCH5CxdKeIzzotwc9v8nHQ4C6zlexbddPGCfMnoFgOqsOR
aceH68CRaU8jGroLtvWxXSp3fhwXud1sJ+81OhFCzUmpdvzU7YBrNO6ET8Cl9ehjgbOXV+jgO83C
hDs3E2aL3KI9bPVT8olapA7GRAFg/vnAfRg+TGsuRa0VoqAVET2GAQkzQdwL8VMW3Ujqwlb14YbO
5WerWwjiOsF4znDNrrRHq7gbvWAbFv7286c/My7mbIlb9OI8LSDZV6BHJ0CjxXzhMHHuC5uzJa4l
aQf7VcfZ3JcefSvaR+NwJcvqQZRH3SZTf9Q61EqNMu33nWfYniXt07wCYqHBfRHWaMaAj2rRFfv8
Vc+N5CwYBIqnoaPPjGu8R3RRN21QO9nJWGijnLv6LB5oTZbJpioYLu4ICNzUaM9kQbAt2j9a7b/g
X9/3Tc9EAXMWBQoatmNywt5I8dSdLrlZ9uI1jdOXCjLJT58P0dlvNgsCoVmeoB3TPsk91aZmfOiz
031ZWgYUPtAfRrwOlWgbFBxwM/Yw5BBXeMIdTkBXjKz+kTfYtwa1scQyPDc7Z0EiEGUrERMOXG0F
1zf7prb25y967mvNwoGUR5lgjLLpnqobskANDgzqSp9f+9wgToiA91tDFIu4DkqsqWrdkROF6xpt
rK/e7mQjNoBMmJ3hcytChVoIEW/tj//IZgHYzmKE2I6CLhiD5TIh7ioTn51SwNIQ5fq1FDdHRbVA
cmneV03qv+P+vilFsjRqc2Q84oOC+No4xEcDRIlk4E8S5/lXP4FfPsrHOMKUEtGoB416Gap5W81H
xCQTv6eDdK8NYWzrg4/GOOakjZo6lGIdbLvXhqde+qF/yGXvXlCRZBW76LITx4VD/plpMVc6Ekd6
zKxkzS2KQwxFydSWdsEz88KYxay+7/wWMobpCsp9Jrhx6kSAaz6fF+euPf39u4whGb06xcMaPELr
7yRY/alSrQUgj59f/kx8MGYBKNNyKzyhkOTGOfWmZheYGHWG217AiUz+W5gKZtosCMVsm+LYsRuF
yYDIQW37Rr8ZQ7TH0Mb6/D2mSfvRZJ6FIDlLA/+U9NgVRJ614msgpC5xOMLeTO76I6IO8N2z8G9O
pVmEQR7ab5Do0Nle113/VMrdwtc+l+EasxAT9cEw1sFbuatb6xMi9CrdNhTY5a1nj1efD9aZOTVn
X3s1K97QCJBJ+Dhkh4jN4O/O17nlU0Pq7DXpoLlpsRu9S3TZV/LofP7cbwWbD77yG6383WLQkqIY
SuWkcSweHXCle5wOMVOYLCK03cI9zmRm+mwxU3W38FXKp2LRBDOKN3G+hxAbY8NkQywDCokAp6+5
KGUuNIk+rpCYMC5+XeNlho77WE6OvteDXe5OvFbwKN/+7iPTrOqvn7/auc8+W+sisgKDpjC3fCPZ
lIKyljv9m5cJC9Wpj+vfvMZsmddDchp9gpVbbryjv63c4lhOaPzxEdz6CmPrI1rua6ok9CGlzefv
dO5rzdZ9H+Q+pE3aeKb3ZbKIldL+om2/6nq9sFbOfpzZWtdTzGqygvmABs06/964cBNW0l7eTJhP
UEALIeXcytdnK9+vGnOoighUhAtUVbsYD9ArocDav3uuLJV53ijHH6yhCUP4fkMJysRL09HQuY+5
b6+UV9gZOzARty1ldWUf3CRX8kW/nrzTYtRCvxTbz7/UmdmnzdKNijTaVwRoyQToAxq8O0WPj2NU
Lazbc5efHUkMuUdlp6B6lSXxF2EMJlvO8PEkWgvz4MxE02ZhIQFblY0DRXAUuFeRhnqzcT94G5m4
8Pn4nFs+c3il50VtXmSG6Xo6oONgdENN3MUtH+HUcr6OujspjdZhF99gsXqpxzj/xQUUVS8L9xWe
IyszRrlmiItbDVUdP5cXPtyZvEmbhY2h1QNRtwodePFVAeskx2Xw81c+s2nPVRpN9SR0wD7Yh7rg
S2Sg6Y3JaOh6xqtiPvTN+vO7nHv+WYgAQpYLwGItdJWHm0zW4KWY6l8zffqzSKfNokMv5WJajHSO
YtjZYvU1UNzPn/rcfJ6FAzlQEhFhYXKm+LYeHhJD38hh/vcuPsddDrix6JyrqXDl16VxI/usfHkh
kJ35qHP0JMLbbS5lGoXFUmZz7ooLs1I2HqKLtaBsx1ZZx+FS3+LMonxT032XD6iGTEMEaqM7Sj8U
5YKahGOE+1Ff2JjPzJw5yHGIE1OXEWOearwBsoC1cvv5xz23qcyRjVos9njWAnbq4BY8wK21s6N8
FQc2esniJl0LO5T6P7/XuZeYLV/iByo8wHzcvB7vgYbcjJlfLVz73KalKr9uJmLT9pkRvyVL0ib+
2h0z0E/YSayxsy7/IhX5z0WmzlawgaBkSc0SjIB4mZtfBmFhqp6bPrPFWxWDf0oD8KWUsta1txlL
f633h2Lp+ueGfraGu87Doi2nX4dgcan76wrf5L/1UeeQRnqZUVAHVKWG5Efawp1exmRPn+6D/GAO
YayMIU1gG4Dyt/PSUTYNZFMKrLjg2BjnOcHzUm/mzOgrsx3bkpQ8QOmatnKfrjQ9XdFMU9DgX2wX
nBn+OZQR7U3LCH32zkYYTyBqYHDWvbj5/Aucq3wrU+B+F3tEOQhTbWrGDpOJJo518aX/TCGDSg3W
fLcUT/4i8//P+T/HL6pdl4dVQH0BEXfntAVB/Pu5B3/Sx9hdKnZPCeBHH362lilsDX4cASOYEsMp
zVVcPIVdYyFBO/c1Zos48KwiE3PVdEPpztC2vd4uZBFndkpltooT1Qg1WPOe6yHepVvegydjtS5I
CyXac3nZXI5JPfVxKEj04ZTb6XRWsR7iHE6ov7bsBCK6i5LlFs5ujLMEc3jhrc4M1xw5GCUh0nZi
gapJ+KKml165sPWfu+48DRdQVxPrCjwNrGAFkZ2k6RcSrTMTaA4OTH1LKzT57XQ+qWDX226jbv72
LjBHBdJ0CMxCoVZuktdHSEcureRpBn4w8eeC2pbui41Sv9VcVLpX0UZAL3ilueYmd017iWNwbs+X
py/yLmBkyhhJcsdtECduHYx+3fqQGhD6Vqh6UtsFh5ovzZ4zsVWerWVBHDnj1TTYdYwFu+RVPCXb
Fv5wuqgff24ezZYzubTgoxVNXXKwq4n5ipr155H1zHqea2XRIcVtwWMa9eVWjK+U6qLMbz6/9Jnc
VJ5tyKd6MGq1HXQ3loBIj6q5KnNhPSa6rafYOXZ6/KIk2Ft8fjdEDT+eWXPYnd9pUTR4qefKQYHf
fHPVqIioJllDX6IVD31p3RWnMUA4KytWipFEjtJVT3rb/sxaRbAVhc6/HpXPuhg9CpZ+kWG1IujW
bTv4x7gtL9QiOrQoFRWZRccgyw+AKK8CHYJQJeBa1LXjrVUbE6gb+wqgiXtZkY4J/HM1tTbZWO/l
NnkQY2QcUmzMA+Tj6gbFvrosLvS+iVc6Fppjo1zqAYLbmDHoSeqGnbwLczj0Y2W9Jo24sXAtG2P5
MTNOX0zRfFEac41Gc7vC/xsLR3llmXDm+xYt4dFbdxXlwKYzntPy5OKw3SbwBU/ycxflh7SsK1us
klsUIWUk5xGY7xEurD3ko3JlX1rpreXVJxScZUyQ0xtDTq+HtLz1hvw7VVOE7/CFWXe+icxre3rJ
1OBQUxZepfVJ3iSi9eq34xq/UaziG4j/FUYuHFDaVwOKRkjlpdKUB18tNt4I8T7Le4xIsSiyfLdK
qoeyimyt7DDxKoN1LCU3mtRs6wYrCTlEw1vyu6NQJPex6NPWH4zjAMI2z1sNBT8Bew2cr/S0M1Zi
0GDb2IW2YggN0urd5BPYAfII8jV4DEft+seqLXsKjvqXzGoutEG/CjM9wr0u2p7QSk47zZbb7nuN
Jd8gdhtFwVamBTOcR2hyhxknuv4r7irfctj5dVTSV1SxVIu95vUkI5HA9DviS+qtsyRdhVXiT9bs
r6MQvqpVtomy/qHu0RYp0PAYBiT5i/6Y5sFz1Xk7yECXVlJupMoybRNwihPqUrpK4Qd0XeT0GiKd
VRLD7oaWEObBLSJdgQMu1rFCjKNM67lX9EMggMpOhvhaLeFiBykTeJD0izqwtqcMC0BEtYE762gX
9NrOj8Z7C06+mZu4Nebltakkuyhv0fTUymxl4iKwUrQUmUAVsTGpa7diIB6U1tBp8KjrWM8OYoZ2
dNHf1fiqStj+4Z55L7X9daKpJwfzOSx+zMuJRNXLw89ykJZ6K+dSxLeM4l3EN3M/S6sp4uMLi0vd
GpmUXfmKoIN1lCjr1T98x/j+eaw5E47nMNlIb/NYSwE6ac2hiYWV7JkLUezcvvXWsHz3Fmmnp6WV
A2oU98NDvgk28hUY4hLhDjKfYXt6FRcH7MzZYw6VNZS8l3Bmhhx7C95tl278te/Syp9wYZkDI3/h
YH9mi3n7YO9eqdEt1su04/vK9QnBEhPziQW447lLz3be+CTkWMhOvBXs8WJP2VjtsLWsZgEfcW5H
mW27ZU2NkJ3XxDShvCjq+xo/X6NFXqeK1g1S4ElcboNK2X4+q6aj2AeZ0Rw4a9KrMw1/Sq1LvIy7
r17wHCv7psetwPv5+S3OpddvpIh330L2UyyGFO5RreO7dpNt9ZvSaS+Ex+hWQmLmKzAP5B0iDj6b
JemxM2nAHEcbNlEbmVKFU0ivH81ExhQEcGWFNIOZNPdVrK57bYlucWY+zKG1VqvogTTKeHRIe834
VipIskpLtZ0zad4cWhu0sdcOZee5PQrnJghEEmRXOw03RlctTIFzQWwOq82bMlBaMfRcREuc+Hs6
btT1uMVvCrn2FcqyGL9ml0t3Ozda09+/mwxamnYnL4pxyQA/hnbrlZDmwkrzonAh2T8zo+fA2r5Q
DGBR/5ezK9uRVAeWX4TEvrwCVUVtve8vVk/PjDGrzY6//gZ9daUeTlPotublzBwJCjudmc6MjJB4
ASZBtCw/984wkdenxz7ptw036EoWu1Qam8NpbU/tssSplZ1zX09MXjsFhTHT8yHjECqhu/KaBb8/
p0fTjZi1vaqSnVciwbx3upXb+tI6zS7VpZxKTNAj2OnQr86g/wl53AHZAvLNztmUOluJLgv+bE52
ruvMJLaRKSg6NLhaY+xii3dGa/b0/fIAMPivPZUp89Q6xuMTetXSQ58/XPZa33sQAOz+fe5YDL2u
sJQi2UhOoiTXra6AqAzoDL1R/SIf9xk0Ry6/a+kbpi36ciaahudcU/ENgv5hUFzMVy5Dn1H1v94d
Ddt/H+yaHJKPCBq7ioCcNrfAwNAaL7ptn3iZXo+ieNA9ZQ8sz86cWNPtpmjC2i6vUTWdOKn5CXnz
2ozG5y34ux8zO/mGLIRnpjoBY1GH6cUMHbD62uTK3xSUxkSOULARd6R1T7FabHXDmtSJgPiVinx2
TA6BaLCONaLhPnSDAwditDrw2cEgC+IzR3tJXFBCFd2Dsgaf+t5Tuf9F8nJoZJraVFZ3wFtqb9W4
gL6VveJ2lzZ9lkZIYqWF52Fv6uIPbR+ctVHo7yOGO8frVoRqZq5AJCsdNym/wyJv2h5Dr/9Pctf/
q1W6c4QumwZrm44qOy1/7cjWAPbX7P5cPglLaz67vndC6xUL1eldYW4AtWqojZvtGrZ44eFzRC7g
i6UOFVJlZ0FMyIYCFlRE2Brwe2HZ53hc0K7XCaSaFVAAPhdsQzAlrgPRn0h1d3lpFuxljsgtzLQE
kXuhIBOAKjdIvDDveHv50Uu/feYmHMdgEFZBKHA6IX0T2gF+kQHgLbVzBhKg7eW3LH3AtC1fvJxa
E02DODDQc2N7iHtMI8DGBv/yw5f2dnrpl4dLietR24EvhTaQ7M1fhDNxUj9efvjS+syOaiktxonr
0UgQDZpfkFYDW00mtgUkqS+/YWlt5km/bfJk7Ftlp7LbHi/gkD67/OSl3z4L8/3AFCwzTpQtMBFn
CBGOqdT9NhZ7IdNyxTiX3jI7tzaYngcqoctkGxysiwTpBAFUz6yzQzyqaxM5CxmXO0fQ6pbhOiSu
EOyZ32/0IEWeyv6AYi3U3qtdu+KZF2xpDputFL02c8oVgJ3rPVX12rck3eWTruflPVl6wSzeu1mF
gQqjUXaoZoHEHJozJgYpQJB8+fELxjQHq4JWPY7L0qLRaD9X4HSo7i8/9/tMDjRk/54xJ0bgrhsH
0ms1iFXq3q8BwGydFFXtLA2rYaNAb8uADPLl130/NO+6c+RqYZejh+4heHqgvaYUQ+SokNXS3N8t
5AAb5wXcxAcmIa5lKyuHZdqAb1KUOYwVohupaLMyjoomQT2qhQQvasbQRo+760FfWcbF75oddlRk
FaiOY/ulIVBwLF7yvghTA0yDbrXDleK+jvvW71tyK1GRvLyYSyY3dwMOq7y8RtC2DPAVQhnOlGDI
zF4uP30p0ZyDWgE1HGteC+QE1+kTysrOix1Afy/K/lLQK5/EHnyGO/Gjpj44qP+1QyYwTdClJo1y
FL7FsC+gb1gSvyjuVr7G+N4M5gjX0csFK6evAQh13E44R5RBA/h+7ZD+Blhvu9YgXzipc7SriOvc
yVJELchC+MT8sJGoXf6GBYf8H4yrahhe3KDmIqGIaiRbFoPHA0THSEsuv2DJF88hrXaael3ZajQa
XrQt35IbFoCv72VixqSr41kLZmtPC/clrI9OXKVG0YKxd4x6+6aTGB/YXv6Az67iN4d9DmZNc+hs
N8C97bSMGn5Z89s4dfeD8EAMq5ONkpkRYj7Azamyb2r1N6H0IW+SP0YODUKrUa6hqAW+a9xtAZhD
NhmDFy0QjbsRHu02KpB8TW/89qwBPOCGe7IzG6z3Zb6ywdM99LtfP3MitamgM2OhjmIVb5557TrQ
9VOgxUceKMAWovJWDtuSic4cR9b3sm4nbN2kuQvlIWdYi+ZLT57lDGlrd0rfKZhOITBRFt+w+mfD
ce4cAcu8QUVsorhqUvXRNZJAdECqAWWxkiF8Ft2/Wf051NWNobEX6xiqAMsHGKfBo2zVR7Mytmry
N5bNFdCIb7xqApOXp9yQG5lVoGeyjilUygqov0K5No7TzWVLXjgkc12gPu/MpK+nrxUWRZETxPmx
SB1fM5C6/OwVk5v5eg7rwY5jHXuV1MO2JQpY1kAQauToBl1+wULknUNj47wfemMAT+Sg/y7z5xRd
bFq8lhhRXx2/WlqmmS/Re5ZDVQeWDNXHFySQ6OtxtGzirQdZmE1ZAtNmBXy3hulZet0UXL4s2cBM
hzrgKwC00LjOCnLLqbkb62KlwbFweqzZ+VfVNs8adUDhPv3bAJMCyuLLO7GQ5c3xrnWW2nrdouxB
vOFOzbQbyYoNNexD5ZRQgNbMN10ddgMTP7TemRsoO2Z3Gfj7dv2gh4VRYQwqfUs9IVYsa6nuNIfC
krpLxJDgZu5BFDmQKQ5tk0GvWX9pXPNBVuzO04sTaTGpZBPwJfMWEY3VuAhDg3VIxk0OpdQQA1qI
o7VxKJK+DFqpxb7Z5Bh1TI9xImToqWIH6bMVSNInOdI3DmaOse0MDq48jKbuoAEFwndYzsYNqhA8
qtty520mgkwPElMb+x5Sba5vQYd+fSh6oWMDqaN/bRfdUiOGIIy34x/ddjokQ1QcwZymG768lYG5
7Q4lUjpvj7YnSCouG95CGxKETf++daj0JE1rmDSUxid1wfScBu61tWlDucm3NFyLDgtDRiB6/fdF
OXjhUGgiGJmlEANod9Wv4RZE5g/KYR3LtHD8zZm3oZAVTR0DEz8VvcvGj9yJinTlYrQQ+ueQXFfH
WKptwhm7kKv0E0O8WfhLpcsDOIj2jVXu82aNLXLBzcyBuYTodGI3QpqRvrna31HsLm/20vLM0opa
V0oU1FPsNTN9RTG2iQb1B2eN4Xfp8TOn0kPXmkL+j+zGYdyZIKgnkG2ukrW8fSn5naNzyw7sF4kF
yPVEUwF4jwRJ/XGqQ9BA/smg1hheXqali9Ucq6vqJYAsGseLIHWwz3EQzQcw4pvhiPnKALx4u2yn
GeFqUrZwb5hDdnvRSSseVBSixjeSQGckr32Xh96PCI6g6Dk7425uWF1dILrEE8oHEtk4J2tJyoKt
zvG6Cel7hcQjsFj1nezAH5GuyuguPXr69y/BvKmVVmndqQmnB+jMT6iFxwpQn/sGvEDFgYVeCG6M
lT2fMoRvfP9c9VTx3MTVAZAD3eJEDgS1sW3x7Gw+IRJb72aNs3hhHt2dc42KAbOWGUWnFMJ2p9Sr
n4XE8F7JQuqMdZRhmNanqroD85gBJReIlaAbfQOhdx1ZQP6h1LlPIMlome7vyx++cGjnMN/RaFB0
82AbIMiGyngP+cWDScqVZV3awplLaDkAUW2GVS0k2PdKqUSAiKxAQhZOzRzKWzPeG5ZokMMUV0m7
t1G2EfUOpcqV376wMnMqUMK4dIXENViWxm1OvavcTAOWr03dLiTfc1ivnrquHhN4y9jKoOYyQLx9
bDdAHNxLlgCYvHpTWVqn2emHYnJc5hTHKClebXbOKQMX30sO/cgfWdAc56tlLpjy6KhgHMO6Fk0X
sYr9rfq1DGXBhOb4Xta1psIIDkzXRCZkN7yHyz97aVlmV4WqtXtVGbEsXXHdepXvgCgyz677YQ0S
vmQ/+r/uS6vA6JnmsM+mPvDqOpZ7T1sx/SXbmQVyp856revBfyu5F9b9nVGMfpzYgQNSZLLiGJbW
Z3Z0FVkwiVyY7NwBWBEzTyEaWyQPdixfoBfhhT/ahTmUlwy2ndsmGqeQWkYOBe6LKBn27SpRy4L1
zLGCipPpnQvCr13PkpOdm/ouUUax/dmPn2XsmA6FSAdBNzkuil3Lxr2htE99zx4rUEf/7BWzw5t3
XmskqUSx0oRAT3U2DTTB1DNxVz5haX0m4/0SYynJLCgOKAQoiHMDqCb/WQVrDgVMoJuei9bE6Spf
M7CVOYb2M3fzeZH58ou5ZqhtSmAxLQZmx4oEqveal8MP7XF2aKnMTbOVsHot21ryLtWgvwLBMaB9
L+/nglOYQ//6se0Il2gJkE9N4vasp3FkeT+1yNmhNWWneVYKAI2VQjxKT6DlyGzxmrqA59piZY2W
7oxzoN9gga066VFlmcTbJ16yMmC7emv7wLzsaPgzPg1g3P+1TeAhS9lKF6CK7OAkgOjYNzq/v7wP
C3Y/h/h1meuqqpHTSPIC2BgtpDxeqVMuPXp+ZF01AYd4graMeE3K3458+dlPnh1VK+Xe6JQwzS5P
tirvdnbPVh69EE/m8D3qgminVEcPsiPF1lKhqgalRcP0u/zKI3eXf/7SO2bx1m1NYadxQyMHkoIM
HPk9VNcq+sATZ6NZN5dfspRez4F79TCUhTG46Lyfu5fqZG31P+WjfTO+tmG5Jy+FhHgADfkasczS
Xs8DsYeJIIUyHOeahqxVJUjnxjVerKWHzw4zePprzlMYkptj/vphjF8vL9JkiP+96jhz9F5bVa5i
NdiJhPwyJk0yDVKUdeWzrP5RVHHmOD6BsT4L8xA0apgVSMXaNNoaImfpx89iLu31ImmdmkYZkAHU
LZ9TzOZkOg+dtFjDtXy/8M4cwec1KSs1BfCNrlWuaw7JWYtsLq/9QhPD8WanOCNJmutuH0c1SI4U
zzw7WXHjCWsPJE3AGMh89XpjNehajP1z3tF7loCfrASBq6HudQuicp2zzbJVQO3Sek5r8CWcGqiY
dWMBCsO8ezdN4ddFC4V2ZMQ/A4A5c8JMuwL+aGgmYEeHsSwLw8+xUp/BgLZGE7ZQOHXm4Dues9Iw
LSCpmq1yzSHaC4o3eTR7tML5RgusoNkR1ednkkOOz9hf3sjvA7kzB+SR1BsGK8O6xcaTpb9rzd3o
rZzPJfObnXudu3ZTugCd2cOj0GhQyDWWmgXUuTNH44H6uB0gSU2jKXKP+q7fdc/dQXubmJYxtpcN
Pg3XLm4LKzQH50Htw+l7DxtvQieVRV7/1jpvP1r8OSyv1joGXAWcAHf3ffcgbVQyV1zXlFx84xzn
RJlCbQVk6mBMaqMcex7fpUb5oDfgZ7fy/ARU+6Oe6Cuf8Tkg+d3LZs4AGilMHV2AUtogNG8nzubK
9elh+pN/UnC9WwF5GfeY0bhbG2n6Pg477uzAVzqvNajAwIFi0pFryTbxMH1d1bu69X9f3p5FM5vF
emjpKCqvYMHdVrxP6gJ0474iylSbPoRCKXgqr/IfXTQcd5awG4mtyzLFPICBlkJD/RiDlpe/Ysl+
Z7FdoCzWJYBKY3JO93VwlA6KGRox//uzx89OuZO69pAo0ylXz2OiBy3gjRNs4fLTF8x4DtozDSi5
VGJ6uvtc2RsMS97zIWQMBW3wI/dqs7JIC75qDtvr1K4fSQLUjtsK1R+kGvCu/dkKzZklbWbaZVrg
GzDNACXf4WQ2nl+6cmXma+mnTxHxS+TTpdHyeJjgU6iyqqYX0jZZMcoF05mD9lIUeNGvn2Je+6Jm
EBMX16m2tuQLB3iO0HNlB6HTDLBV0r1X4qAXNOyKJjDIEHUYKL5sP9MifOOZ5qC8Uigg0eU4VsS6
H41um0AQkWKy1vGG3eU3LK3R7OBinJTTwsTuqnXje8NHUT0Na9KaCxPijjM7u67WUBn32NupVdTd
qE9FiHr+r/QMye+zChVC7YyBsRuq+t5qvPu+h+/M4Xi54/UdJOQQ77LyNZfiOa3aP4QmhzyDYjEC
4UvcdsdaWUOgLNjvHJEnzTLL0unotU0KJJWJ+Zg12s8lBz4H46UmqDlUBgMetuiCBemtOJObKZ0a
0WyDyHNxdh4um8HSV8zy+YqYpTPYsGbU0I6NXe1KV6y0bJcePTvglSiZZdo6jbph2JmWfRw9trn8
qxfgpFAG/td5uAT6GwUBHNIwhbOhuXzg3BzACWH9zppGASvAeN3blb3tNOVg8vpnLnEOzWuyiqWN
ihqARW+y8c5Gvkv+XP6khRM/R+Yp0vI4yVHUqXvnoWjAJuAq20zLIiNnK2XrhcKRY8/OvEkzyMM1
uC5PJKAD2zi/ktj3Ns1GbmI7tNCUXj2NS5s/8wDD0GUZQQwHcy2P4tG+7li8YlcLnmtOKak3di4l
WAF2TpGAj/mOkNF37OfL27CAk4Ds9L+WBYkEoiQDqMWnwdCJzkTZ/C8Za3xYG9RdaHBDFfvfdxic
FB5m/ad9gJhmwDY9GnNBG6phHjLkmmpkvGorJZmFjbBmB9wzPAD3age1AEIjNzEh0mWvhBDts0P+
TZia00caMu403KjjyOTkZPHsWtfSxzHLrsD9GvaIjgkq83ZVmMfY7T4yVWxTq70bR/tOt8oYFBH4
Sbh3G321QX3qrmV0w5X2tneQjBHduybJqPluLA+NSFFTHY5xm2xjKnY5JAj92HIoZnW7Y9qAgaAq
sy3Rex5yt4mDmhRRYqb3Hc1AZdFpL9Dco37eV32YecMVa1lkOpj5ATEYmEF43/tNaoyh5qEv50K0
OOxAyOsTp+gA+1NCwyDHygIDkzqIOmg8awzbprximPP0LbV8URX3XdHcP009XrVKvAE4sffbtHyL
WXamngJBHXM4pB4/1q151wrybI1U+nFegjjFFB/UgBheq1eRwvtjPop9kzB7K4C/bysJAKonkoAA
7qby4prXwyOtm0M6pJiSL71rY0Qa4kCH0Sn5Bk2jcyagUl6CRyJmokI/u/oNXud+R9z0XqPD1aDZ
Zy3FlVCysyjq24yXj9B4Lf1CqDdGlv5RPeCeOmNa4rbuMTaWb7gw97TlNHSV/MYszVPZ2puaxTh6
TXJt6sotJhdKH/2RW33st4AkbHXe3imjfOpAXUqHGCo/bsnDJKl5WGvWlVU5m9rqn4esugfmP/FN
he9SyUG+/sMiwRxc5RpZXFYqlAdsD/iRsemuijqGJo+5dltdcNpzUBVTJaO6NTlU9ZyMlp8BOk3B
QOVRa81nL3i7OaaKZ1rSlR283VQykA/tWQMpG90gxAF5U96krT9Ga8ibpc+Z3RvtLLcKoWMUJBdl
4OS3pAERGKkDhRk/y2vn0KoRPfcJhIbaZ8oO3OkPY+++YdYM6IphxYMvLdgs8hhKCX1MoGJ2Fe/Q
aX8VQxGoRhZcjg9LT59dG0G2nxq0YICGg4u9f8icI5Uflx+9FBbmAKsqthR7QL0R1/b8amLPbN+B
copYkO4rFiR+dy6CterQAprLmYOsQNXZQkgXXIs2B/0bxLjCzvE/uZk3ZVj9WUONLYWfaR2/3PJc
tfcA2scJkcMRnBv+yOTPTGlO4MsF6XXoO2D8rgavmdNYewSiZwZdNDnGa3j9he2ec/mWwi7drECk
BkuRHR9ochrW8PRLKzNLxqxBarlWFYid+qtS3Jg/gwE6cywzj6WZuRZGTrn9267hi9I4ADn7yqov
LcjM/rOCp6zTkKa6UGLuQOSVK/saPEWXj8CUlHyTT8xhy3bnmVD9QVpPcJOmsRJ09ATY6iYb1cAp
Vl6ydHn4D854MA0pddzcwAW6ZxE7GHfawdiox7UpvoVFmkOJFUt3smYqbXhFEpZ5udFBSmw25Pby
Ki102ZzPdOzLoeqbOKsTAwzTyT696zMfHBNg2kXGYfouOKZ8GgDrHabXP4wLcwCj2Sd1IxL0JzNU
9StMCHYtZtCOdA2qs3AU5iBGIzaGvsnwfEfTAjNGIkx+Vgmac4xKrYubpMb1Vsv6sJLgdrJF4PRr
JBYLGz1HLdpcq1SnxS2ncN6lGchy8Gu+0uFYCMZzpKI3ejY65OiC6SWka2wvcAbzKon7lzxbm6dY
esUsVJpsoKyxAA8s+2ZXpr+8GjIG2i/prpWxltZn5i10LtlIbXj/PrNuipJdqczZ1ra20jdfaj3N
MYg6bfXS0VDA9yLnunhogNqvd0MEJqLi2IZG4DyZkR6Nx2z307g5hyXWdU0bRoc0MpOo2jvbFKpw
/BnDNMMmf2VbsZLFLN3V9clFfjnjSuqOTHCwOfVt3QU6Guuhx6HLOPZ+PqpRXeRqSM3yLcmVN03k
dyLrthmyeX901sBJSznCnJsUBIMg61cBoUufJqDJRPYDhaH0pIK2bIzG6mc51RzBWCcqRhLRBY8S
BjD5CN139UrP1pzlFE+/iSlzAGPGRVNkCspQ5s4q/RxochZoh+wOGrnhej61cJTm1KS6GCozn+hs
pN79qh3394jIPvDiw1TWqFYXvORcU9wuFC3VK4ReZ+yRoduBxF3mckRZiLtzclLqMZVDyIxGrae+
GI6NeqlUt2ph7YusPjFVX3nPgj/4D1MpMsHOA6NXRDL3MDTGXQPdBy/1VtB6Cys0RzNayEuyzlRZ
BCZmIqI6X/Mz0wXoGxuawxiTNCEVhOKnjKEL+U1+OxHC99thQwP7eX3yd+nAfaIWvhz6IU0qEnc5
pPL+8r211SI3pPvi3YCiOwvXovnCJnxmFV9eYtYNNccJWVrUTqja2wE8pqW6NjawtAfTW788XShp
yhlmuiOg+ECud1aQfl420sXVmV755dGj0gBk0qPnb6BRu8/A2TgaPkjcQ7jeEFJPzkrkXfK9n//+
5UUFSx2XqAZDm14NtmkkIxJ+jFuwIUWrwjhL6zS5qy/vaMbaBqFQRaMqzHR/OEEeaZOMPhTl7iep
hGKnva5OVyzt+CzOQ5PMs70WLtAxmo1tOAe94fe1XEvflkA1n4n2l2+xeyemqN6wyD2ruEw6W7mv
ruWxiURoX+svykH+iQ/Ofq3nvPA5c/xjB0GYQrERLyDgflJBv1rVWWSvRoylx8+qswNtK0UF/UYU
m1qg248l+Tvma+zJSw+fhfWyNaTIe6ioc/135RE/6d8sby05+YyY3/ipOathnNQEUMKBRmXlg5o1
gBvcGafshlF/fHKYbz7Zla8HRoh5Sviv4h1FP00w396WYAVfG7JZiIVzQXFRJnYshIYCY/esD2AL
0IGsAkDg9bIfWDg5c7Sk0XOK/iImNwwHFM7vUA362XMn5//Fik11QOeQW7grCO23NTanmJUrgcny
3KWNn533OnEN2lUxyI4ZNUInsZ7iPAUdidaBLr2MxoLfWK37JnvzTiNt5ZMkoYGSgWi6M6tnR7Gv
C0c7JbyNPCV2AkXFCFmS9u82866qXFeOham+cS5VUCx79wrcrk91M2yH9k/B+aYyxZudlUeHm/d1
rZ8kjRtf8yDrbVfZC020Z4Um+o4LNDKTDIWagg73Eyj1oIAQWpTWXac9l2UKpUOmHGmPunUm7IdY
NHvdLM9GLYKxp3bgeRxoxsb1c5fdiqqOUFY/tmbzURa6FULPCiNkwz5pNY75wbIKEoNSv1B1LRpj
6wGs3rvMlVdCh2oS2PBVOXr+KDB9hrrhVouv0tQefcvqr9MW/DHUTnhYqjk6AdktN8RNnruvZQp1
URKfWzoec8W8gczZwdTHHRh4r13iZT6TgKMO3Nq2CQdg1DMHcFsNkaEWReDa7DC67VFnah+4pXir
1P7QkPFVVMljR9VfUs1vWqszjh7a8YGqd+8ow7+j7pvuBlN9IKM8FSNYwtsRA1cqkL2+0qO0YIoW
WkQTti8BTz7T06hjuhYkhe1BkbI9qkax6Q2n9lnvnjOjwqS+mha3aaI7oVOZb9qgSwioJW/cBStT
buQBp/FJpP1fMqiBpxo7jY8bzy0CwOdhvM69iLVrqoAgXVh5JGr1ibbOgWc1hU4URX+8fDSqjvqu
UnykhaKGqgSvQc6VKy1L7/MyBq1GDOkSPemuqOsGRas8cq4fuq5/JkLucqt8GV3jjy4BkRTOLfGU
X3ZueVtVc9mG1XTvGc19WjgPRJi/LBEfPbuKfU3WIemK+050GC0vtHOLYhVaKek21zCGrmDKJZHK
EWCc50HBtJENhlwTgx473dMBycpt0NqLXYcr64BODiNqWI8lCapciYoElkcy/ohpqOOgF387lZ7r
pn4bOnCop3Z/03WmDERl79FohUqn5iD0thp4Tro7yWxELp1/gJYd/Dpj9WqY7Z0l85Cw9KYHAlA6
/c3Qgu4byF0QnIPxCyQtu6y0YwgodeB+Z7e5M/zKDO2olMkVScE1pPQq+ihu/oRBezB7N97BtJKD
HIq/THOeE4tDUoUWb/UIXTe3lKmP//2L2MM1qNNPcZtDi6+lls+s9EgL59Zouw3UbY+QEVB9WNyZ
6M6D9EpwnOXWoWurbQ6qh+2A0YZGodetW4caq3pfVTsRZuXw0RttxPlEMZF+aCMRoUxEuW2S3Aya
wf4oazQhu8oIxjy/82r5AnKS30XFQPRtfSS9/e7ZzTUHfDQAc3sfDO4ITsqcB2OWPLGcPlKPvGmF
BDWMzXed3r6ZjXzSPbE3NaPwSwVs5oV8ZUpiBtz2wGWZQxreTiORj1uWQ+y+7Xe10oO4VhABTIoi
fGgmPHhVhxF8s9oxCujDMIKHX+N7ofGHQU3hhmBrZtefQFFw0DMjImoy+P1QGKGV1I+WIH/1uD05
vDm1Pdg0TZ3dkkrZAEqYBXFtRmIsrnud7fquVSFL4HmgwcdegpB01DnmN7ohOVpUv7LbVGzShp1b
rXrHACjZWlSLaOGaIbeLaKjpafQyYOpzHvsdN34x0nS+SzQZaAa46VXljWuxG3ZWs0l4jO6nXr1Q
O3tRtT6NvMZKNnkh/ow1qD0H99kEYXuTyCtDM66ExXZDk0ZuKkFYmtHXOKvOST9JJGTZHTOrvwZw
L7LRTqpq38ic36R9/Ji3WB21Mm4Lp990Cs1DK5Obzk0ebdlFjcd3uslvqT5soNH8IgmHm1eUDWHZ
iTcsBxlXHPAU5USSiyN+AmLCAAB0W8GXKYOD/6LsPFbtO67s971InlSiBomdEX+0gQUfkuqJSFH6
3MNQLRGaA9oEtMlSEA9pevqCO/m2NkBpqsgqyot4R+PsXHjpvmHypXApiI+0K5kau4GSj1Y4Z2AX
DiYzwr5oLLwnhsIre9Ti7gqq24fMKHdVrN5aSZn50IC747ldB4BfZn5RQeGyAi+lJkQT1I21oUX9
EpcCKiUJi5I6HoMckhPl0ASeqwsArZpzqliHQSRXEMq86jQ7bBLvNzFdcGnrGOJmtvuQ8slIO6iO
gdXnrrM1z88745cXs5uqtpifKIbwY5fkAeZG7lRsL1TBT0MD/XDAsTexSu9b27ylsR5By9zySyDI
NlXBN/i++7Ryjb1p4v49gNlohN7cxnASxa/UnKEH3UOZYezU0FEQFRHnmsx+6GznhUN2giXkqvKs
xi9MM0JT/OQhNnlua/l6G6uTMsReK3TAT5uD6ajndFp9QqKic4CB9z7STv7lTXwlRtSTda8AS1RG
w77rt7YkB0KVADODv4ijwxJrZAI5qQLA+J61WAOOLM92pWpc5d1YAxNlKb5h9mkAbP1jpdpPdo3D
ja58G2bxB1dkkNfdlZocoRWvo8RF3hTbOEp7/OtQcW9y9ykHnwTY9voBU9dJIG3rZsRUku+gbay6
9bADgee5MqsQATVwUIBFsTH15WCeE4UAz+L9horH4Ldle1D0Kg4sdTjpObqN7RRsxg7cUdyjm9EQ
kT4moZaLPJI4b6pd3FaW2yLXaeBX4gMzhzCu2ySsPP2ucbgaNkT1jg6ios9QqQtZhvWo0u6jbCCe
VFVQ5KBFcgsKaLynj7d5bZ5tMrS+ZpIr8EvdUEIwNhGfuD6clN76k5T8FrLO+8a1A9XV4JULKIbl
wrvtlew85uSN1slVStxzkfO9OlZwYkIEvW0GZSVhiCTp9y7o4IpMGtuiAFmKiqfp7bmTOBFNppah
1VqAFRk58BIYB9Qr5B5tlj17evfY6XETSESlYGTmqfbgxGt0MPyek3cFLKmBKAbT56SM0tb6lQs4
6iK98SzvWHIbeVCpngpCn+LUy32QRd+aXfHQ2/pH4rhPHmiiPOLmIICygTJqk0Nhtx8NS/IA8f0W
jugdWhZXVc1JkHN770hnw5kE7bt0RdhU46Hu+31pVUfaFhsLNJtCJy/cAv1xZT61Naj3NNWJdKN6
tq0aKWUpD0oDb5dUryigJogz3mlQSZTrZosjb44BlWxj1GTLSvnEi/YKQ6PnmBdWmPf0r21mb0ZJ
f7GqPptKj7pC3mmBIONdh4QAFEoqZH89/SOm6L2n6aYgHd+4rAobtAfrDqrKpUJFaLm67cee+5hU
6aFTkHoDLuM3VNsOFgmrXnP9URHQtKjLnVbbkSNGZBLt/1B0ZcuR4kDwixQBEgLxytWnu9v32C+E
jzWHkECI++s3+2EndiI21rgblaoyszJVti0rFurLd0i4T8jT+SeG4scd5n9D3tzKiV+3UQ2wD1k+
Bsc7FoJBsJJb0NDsZCc/Fqq9wqLq1DnsESrCF9q1AElWOEuv3fDpyOqgwrn/lvNaR/BQSvJOIWVv
rN3YWR0Vi6WF6qOZrlN7V36Q5QRlcTxB5JEBOKqjuciPNayEetHdEBXXxtg1GrK+kQ+Lu2QzKkG0
FT1ieUr2nw7ojtTmtVbN0XPUMx3nyzTZ51Cg559okVmaw5iRIsZOVhSbu8O/vihO8N/G7TG72NGE
Io12cWvtQ2v1Bxbdr1CNPDiW3INiz2URnIuOPuTEedoKdnWn9ojIEB0NqttVechgitufdaFT8Lgw
qEdcTrGMj3x2P4MQVUvlX7ynCUypzyUtflYCSRJSvn+huEvMUM2RXKaPomnWtF+cKSFtlcd6rm+F
QrDK7EaedJKSY4RuJiEP1vZPtc+OPs/fylU6u9BSZGXw5pMinyjaIOrEIwCyxYNlJiRo7vLuVjO1
HZC8Dleheu+MnY2mVb1PQf6yKo7hCdUOXeuBLBqrR367L7bmFZ6/pxrHOzIlNoZUMDRJ5Xnvc1u+
bOvKEIOESWaT9sfV6xA79Qh9NYbGyA2gl0LwjohVzXDc3fCiZ4tEP9O/9Mx9nLrqCx4iF1GJA9/G
y+QvjwGaVzaeGqf6pYHMgkFfV9ZBjyDisuFneGW0mFl6PzEbkt1pDW/sEK1BMNkHW/vY3K0vga8v
TWnLtHftTVu4AU7WfdeF2ZCnWR216k+jXoKIbd43EcgQQun9CmeByssbDAkt0pXyv6JZMlc4DxqG
HNFgwrNsxBBzXWKmQigwuuAwXXPvglBQHSm/RyXNy5iQ/MFr0V4vjVFpT+qTVN6G3cemT0bl7AIz
QbEzqEuHkLLJX+ONkge1+NcgPLa9zPFt8MfCdf+E6adosSi5xJEnTvkeb+NlNO5/k1vv23Y96EmF
ES3YQzDYvYeApnga8wfWrQkZNhazEU9Kxvap6uFsI1iX1f1yIJUHBZUTHn1Z/8p8+jAV+0cQ4pJt
FBjO5gxXUfK48poj5W5c+jRbPCQw9UgXbsIkbILXrl6uNR6u0iwVU+nF9H4FbWT5Iar4x8L6Fb3l
aXSbN3eVr6GFSjYIHwZLD3A0UZGwwNDK7U0STBqmrp58Z9sRD9NrVZEnZ/L+TVX+IheVNS3eFRLk
H962XF3J03zp3/paXdcN/9gBor/+BjfzrETTNo72utnuiIk8rq26bUugo8KfO3wG8mXyWv/GG4IM
r3GArfFCbEQ7mZGCmRTJzGGCD/ET2cm3RfK/HmVfCfPVr1xHWEv44eOcciSYpxhkXuni/Kym+Kr9
/Bfr4zXuDoS2DfdllC0nX90wDwnJQxFJd/yb17aM4dysYHTWJnnvITRMiH1u0YD5tewRn+aehWku
5Ujgp70Gd4BGxL4ReZx3/csCb0V0kI+97c/U9sXJWZs5mucCKU42RFVzqyOGhYdiwKyvWf7iCnJe
BfKl802hJ+zXM3IP0rAqD4z5MFkel51eRFr1zn/D7Jh469z3qhwfi7Z5JaDFgQ5MF8EJZtEhDUdM
dIrFQwlgIoDslXrrSYhhiHNd24RxwCbLsE2xpv5DcO/Yu7F8KXB0Ineu8XFR4AHdvJ4ZH/ZKLkno
+m4yh/pjaCEjgLkpjcAE+YlHgw90eFhzNgiOEb8DpwdTTumwsNMCRUxkmQ0jd3B2fGknIE5t2vMu
68rwhDS0MIJOINscA4um+tTxaYyHdYKUTGGUAfClQv/Z08vFSreGJBPNVCMeKGNFplvcDD2G2Xlw
XhDbgPNH8teO+zjAgY4ZlUVcCv/IPNIj9ZT9p8LmBLELuuCgPC7YHI3LtTtjrP0xDu4vHaqnkbp/
0lc/Y7C8LL5zcez40vbFI+XBFmGOOzuhRa12X2okxpWBm7YSPndzPnxhMHbj8K78NP0B5qeQak78
O/RFWjfhKUcc+x08/ZxzjRrSsGdRLz+eQ9+lr3fb6MUBAu+DAIJVWb3k9+S6US0Jc8RLjqGW4cTG
EzTedhmyriG/8xAYvESCoevsnjsnRwpYfi2XgCWO10MnrP0nqdqkseNF6/CsJ34Z0WeG7VRknGOe
zpV67HiOG7veMT1BG7hUeML25sLEIm665lfyYUf74J3hbqzk9pvLn8HkT1UARBG+0zeqcgk71WqI
kUX21N4Ht6pk+xWmgAanPMKcXMeD5O/e0pyF2z/X7vIUGvG0AEAT85axFUsqaC2uZT6fxqp943OY
9e64cyAwzzsvHXV5GgL+OIzOu83ph/HcnWm2o9uvGOWxDp2W3fbgAMJGh/IptvVaiz4TyLIqqnXP
CvS+eZOaruhja+g5IPIbiMYDo/kLAJOHQA8Mg2vxw3znq2L9UbjTir1K8UYJKvwysVfjO6me9HvO
kSfgyuHFH51XKuu/rkMQgJYiI2S7iUGfCrTIEcOIqCr3UhiEWiuHfiILAjWnybC0e3XzvIqowFjI
mXqzlT0WBjNWWJmMLzV+lfp9Uvox2BrsbGxNBgc7+Nz73vvSN19tQw9+mWfuYo+I0UzzxpaRI6Cm
dQxG7SKD4XMTAQZ8GIQ+aBP81wbqX7kC3XfL/URKgGLFlQc417U8UaTVqfsle5/QiuKRzMgZpOKM
a+PF5MW1Uc43C9tLiHjucBwPVd6+GomwI8Fl7Lv+Mejppx0p5i2gK05YHgbg1O1GJSLvIBEctjHi
bfczKLWjsn9rF3orC1RbRGHwuUnLcUuwbHFlHoL9EHWnscwAFBRlsAj7B1eEN/Syx0XDtU3M7rcD
9EkBQHMwxeYlfSnWNnXBadOgfVgFlAa2eOpaRBAb/T327M2ocN+q3MkY3b5AMLzKyT8CY/1YpUkC
rz1ZjikGoSrl7F15Pf46TvlPu96+DNYj7CAODbGAhSuAleUur4F/5PXesubek+n3EXcOynUbT1bE
Dcx/I/R52Wyn9zqUBn2gxi+JlpGT+lCIBm1ijqhIn5K9DWk2oesLQ/dxq8aXsGgv7tKjDYdKnXB+
xbF+KLz5tW2mCE6bTgJP5P/ggbPGCxLhNCfAKNlLVTcitrxLTE76uBvIqylDEwPOP6iyfnM1hq4c
+Fa+NvFomrMt30yR71vZ3nsohKB2e4SgwzqyWJKudU6dbrKwAaiAewuSugTWoicA1a9omaNWiqR2
+X4zZTo6QaLWMZtz9rIBddKT/EPfmsimPfrAWjb8JZ5H2EPj5nyg7pABXb3eDVT42iWs8QbI9Pjj
3Ob7STlZX2/ovdzdRmYY5PPi0vI8g5UW3ifvNuQKl8oSa4lGZhE/swiPg6c+IEVPZ1GkgeGpAHCF
Brk/COk8eCL4DEbvqWbk3bSwMHXa1PgzMnN04tBm3zchjPpYuFtQD6JcD/gOEeMZTOKTFkPcUXJo
G7VDCO6ubuw3nK8fJgcBjO3QnzCUTmk3DxfsP31183ZyrDmsUMRGk1GXNte3gQfnMDQlNgHEfg7b
/aaXP6XsriX00Hf8pwsGBOwF56ZCeHKOdM619v5Jg6eAwzNiaNC/ee14cGFhFtTViw6Ha90CkUSL
mK/Odaz8hLpgeVX+GuAlCVt9opA9TkSixm781lEvLuh0zvsctqv2AvTNAHl1jsUcpow5DB2z3he8
PY7u+M/q9XPRaEHoiuxIfyBRaNy9E/AzjLAAOgKIo3bewWflhkCSHyFfgXZkNWlfG4ULbWgR+E1Q
wIvtOPYgIyoCnzJiQEb4yF119avmGIe73oF8vjqWro5tgK5/DOkdL6uSWjld3GGpiMtpr9ScYvtr
Z5ZtOgj0emqtvpEaWSLTFe3YQLfIFh5soTmuC+5pAKJAF5zwVYjquR1+FcEg2+UJWpsznLhBUxTV
ZeH9jg4QIAInExWK+QgpIvDGmHSiSrQInlxr3ku//Xa1+aso3TXaOsAr6XvI6mM+LPGoQwil8oQF
8s9BgWyMua1BfgqxsiKNfNLIXKrbcTcGW492qPwe8YWnIwkOAcx8MAYLvLozIkU7Djexfld25qca
m8NoLf6QGHt9b0w9b7mUJTnIihx9RXcl+gFRjihLFqCBTnRQnNrcpgiH2vn1n/WbKnUapE+GXF16
Kf4hKnTnhKihorhKubyZxn9uR6D0ypGAEXvxXHtDPOU+jycMDLijDVqC4DeH+DcJa/bue4GIO3dO
vEIy/CLDFE8eFsExrA1+caJKXfwlONiC6giA5YeZ5iqlZDlsbvOqiHuseZ/NFJWeru/NQq6uA+gk
gJQ4kgKZrLUpHoO17KMmlOpe1E9b218DY7/Xwvvka3gufBdzcYWNpgUBft4yVxELkdeqhXiqJrvP
h3FPwXDyNvjjZfk4dLyJwmAKzpNbnuD/EfU5KgD238q8LpKQBsAmOLCVydGIfg3sBQ4QT2pmSFU0
3QO6VhuFLX3OFyRYyCH/tUMDoq00YGzsnOoGLCkngPMFfRDUU7Eiw+eEgOHIrTZkCnP9tFbkZ3Et
5OPexS9h0YepDkXUPA3tcrBq3tUhxzxQIZej9S+bt6UzgLG5RPUMm8MUknOpBy8puxJnI/ezpoC1
Di+CfTc7VzoOB5yTxw2LiZatB2rX82j6NmN2EVHFOp1uKJ5rqN9IWH1ZNKpmRW9ezykQqxdvHn9s
Pt6b4jKrRTFENvSqqNMUyH7w1LjyWgdDRMvFj9dy+hO0R0+KL1Atd+sEkI6pWLD96lkgWbZ4rHr5
4rAhK5sG4fLOM0zOsHrV4vOlJX3klUhal37r+bulrT70uX8irMAkx5YM1XjfqPqnyxe87xw29j6+
EZBvO7c3FAaQIUs6wiKFSwJsTsIW0ALjDEujdZN4IF37B1MNBwbinrERn1W5nAgWszKnBRUrBP8q
ZLhDINP35m9woib1LzHwn+55meVmPvC8HGPP0Y/K3zKMQmvktMuxwOMNdpmuzYxs3HDDmhhP5Uye
VrlmvZ7OzdYlmlYPKHdPwhSQlqOGdJs6FuEk90xsf/NiUjPP2ejbGwMmwrblvw2Na+Q7JuWlp9CM
gXwaBmS1F580zB82hV/dUV42O9oHrG+jwYb4uOibKJ3pIYANfyRH4PYG1oBlDTcJg/WxZtXiwXL4
CusZHY07czfTTXsuXJ16w/i2CR63FRKFLVqoKmz84+SU8bysvzPNl7hxgAxjeb5J/QqXoNc9jPly
DTuMD1h5/a/3/GQp3d3a3PvT+2ZX+9R6bR0vcvCjWi0It6TD09iMJvIDYWJvrZ9WF/aFluG9Cujm
pZ4qH5vNRcIF49d28g+k3c6dt2YE/zPTIWHZkvVK5xpVOwQA5o/6VYKL7z12wjpchb2x5Yxm4Bb0
ZheqKYFoto5dMF9Lg8aJCoymlrA9NTittcbCCfjEu604E05CCnqYxuJme/NO6/W19CZwrDB7ASTN
9l6IrI182ilATbmsqhT1/JMuEg5ryot8LJvFMnDO5eCVEelhlliuuDUDaApmbnabFv8Fi30j8C+P
fQ6wfRyw8TfR/KE0IagCkuu4XeXTsHWnrmj2rV5c7CfqDcUfwNHmE0TiQdiWb4et7A8gaqNhnn7r
dt3Stc5PuYCmTssTTtt56suEA27CiYNUn/h7EIbJ1FefS0MO2LrOCokMJJTXpERVTjdWvAAZvw0r
hoHVsRf0yV3iuBhCAJq9rBUdo0U4gFEt8gtFyGJSkB8lVTKMwWGQ/t7UY+oXHaQ2/d4uuGSsd4Do
4wNJ3k/tAIzCD8PHajTXMDCZdctXoKV/CvhcPC0w7WF54KRGI+CI8+lWgwSAYKO/8db71wFZWNW2
b+cgoZ3/JUpJ8I6yJznQV+pOQ1yAmYkYQlt7l8jEq+3bWuVHYJdfk/ARZg3OCaHjag+vs/PYziT2
nfFHtYVNpCkRi06mXT/ZAHfG80zK2+jqrN7AsSrz4BOegEc91W3o/dZsPU0WZI7X/ZuG8c/Dt84G
8PlyQ1BKSC4brVKPT9fOM+datBeHdI8LitnKoW5Hdv21WRH0Gk7g0VaoUPyhe3DEU4OsyDUYMg/p
Balaxuphm7dz3fufrerbXROuddpo9wiWYx+4hsciLFk8MvPO1voXGRQwqtYWW2FOpsLiNHHxD8IU
BGmqAdzSsERru5T7iiGdgug2UyJfY7/EW9vXEHAMJRZecV8D8SPAaKuAP2PxD++HClM3JDe3sHxf
CyGTcNQyXqDoQXbwRqK5htAy2DIOyi4uR0EBNmIPFi46MvVcOh+V8Ld0UWWOiUR9Eic4jcx5LFZV
RMuCDNd1Slnh/WdCn0abyU8wLkm5GY8z1tBKDt4X0FpUErqvS/brG/nAdH8s5YidQCd1fIZtWhn3
nRmeMT6BsBrQJ8yFSl30mZIOX9Lrsfg5tfvQKz+4KN9mOx5oj6ZlmWp8Ny2H3bbzyLoi81adTVR8
ruV8JKM+9zCziu57vMJxb4teY3faesx6BcA02uIBKPLHZ/bd4p70cr0Lc4OwGbQdbP1aUbNs87Hh
zkfGEDZhe1EfoXr9bCw6SAQdJIUdwfVhDX70MnOn7IMJKFMzkT3Q7Cty6cBlg4BuMH8MDrfJVnqf
ctlg3AtqHNj1GXoTPLvoPkK/AOVgfbEvW52AGULNARRcE/pvsu0TzacgNoFNyiAf421iQWTcMVLj
ho6H1QhJKWmQQuDvRFAffblFuMOrt+vH+ejKBp3zmvAqP2+udRPgv0lOnYsXYl228p5aotwkWFHx
Qy/P5Djc4+jFh6LDvxZXJwDBD7FBk9PJs7/NL2Ww/HqbfxMBhA1FPya9491mW7VJ58nHQbtX3vIY
OmcUZmBRiMQ1c3AKxXLldPqctjnjUHUU3fyChJzbYhoQN3RdsAOGiPaS5mAh2xSN1wNn2olzkGdx
P5Xp4rrAeEsDadokY4/2T84ijwUj2d1OsSDqbHT9FBBxC0DrYxG7a2Ol8G925Tdabr8+IDK1Ye7s
UVoamx/8eV6SNgC3Xt2JmLKp1zjsG3BcbQ+UpsKqN6vBJFRaHDfvrmaDU1XowXaHz/Y5n8xn3gVH
YKL7om7B22FkcIMTn+oqGVzjHBCQAdc/e+tm/1ghaaiGESY43vF1NuzE5FYnxRQ8F/6CFK4FP2ys
QVMhsDgJRveBbOPPRuRhluB/1jvT4g/B5wxySuCGjVqvOxYVwuRWtfdE10QTax8xYd+abnwOarML
gvk6YvUbCjicksFP3NW5yT5/FGgCkeaSlcyxkVt2e1rO7sFxZEqqdlcJd6+x8vwfX90L6/Fr4cPC
ffrUtmD7ZdjvOiHPuUDHOJMuW9RbAV/eAALwwl+//WCDpp3XYMG3oIceQpvIaAr9ngflYdt+j2JT
+9Gx2zOKa5HI+1c6FXzvSyy3uwuaKwZNc1J3uG4tjnO60LoDLIZD4jEG4SKkFwp/jIFp4oW3CQCO
R6gd/ywIgFVArqNC5sd89j5yOV1mvaLgNZ+5A180rxYHyCcxzzltDHKPQenWtLFei/88W7npFDh5
vPLmq5Yk2DsbRAFrhekSSkUe8DTMAY6uowwzbjABTU2ROhV9hmPz2e3VngIZ8z0knYFTPNW6iVvC
dwX4Rwgvv8KxAzju7NA3OQnbBIxkuIzmlntJrRfQjQLSIgfijSmdHbvntvrjqkTDk4MjVQAjmaof
3NJ78BByXNVlSgh5ZJQ/AFg7h26IjtB7ht7vArA7086k9pXIYUo4a8hVxK1usRgfaPHR31O5RIeZ
Oa9YkZAVIhq3w22KZ8NwMFdJ51gMM6TrY4nQrq2eYzNiB0o5/Z5vM6QRoQskBzOb3wxRNazAK0YO
TIrISwO9VhCoX7QZY1r43dUPuhxNR41fbO4PiJyT8LfOu2j1OhPDU/syaue13mSNqwpxxf7ofdPN
vLjbiIbJxxax3EAGFzalQQ5HNYJ+xhUgj21xYpOfx7CHYOk2Wx1tvH80nvMc1l1snBBonCcAnG9X
uCzFUAruoXNLKjYkZiUeJIl56nfyiNdwSQy91vdijFl3grhy2VHN7MEZNcjj6YOq8qAgenDA+1FW
/SoXuufeARNiOfgtfJqdISlUK0cjXehle9xZhmZjKDJVet+widyiJtj2vQRSVvuAIJwR7D2cEBQ6
eFWdzRigxUElXyEJvM2V8+eD9UwC0/1UGwDGkIb3Ni449iXOAF4QfHXDeOyH8Ltn4i+HLYHdfJmM
WLPKAg6OUosxdYj7XITzmVvzQGxiMFrGzuaVKloq9A7aQVuLwFoUhbwOvrQfXL1pBVKtIlmrZ1uR
e5Wh2HuHM3lZ9wR383RYbXmuG/rAfKYuwGb+YeiUUY15xB1qhD06Nu4Q2NTLfu8LQKMC+ZK8/AGg
PqEzh75QDe3BAbRIDQoEZh0DhqdMuxo63LBw8TMoFoFXCYKq/VTD5sbB1H2GpH/xF8TACGh9m3bf
rDajDdITVg+CkKr457aLHwmjAxC3ZteGfDf4ywMJYHgR0jbZqgpEU96dCce9Oq/TG25nmi41h0S3
v1kzAsxWQ+yG3VvBGDJBAFEWVt7VFCNytJfXxicwZF9uUHbsRsZ3dxcNBHG8eRbrLqwND3UPuRde
+jNo2uCsDIQAbEOIsbMCWJrWs95aeIiJ82a3Y2txx9RYPaG5BsAG7TY48vHGysA8Q86oI2eBvoe4
yO7GPL/E25qjRJWmOPg6qOOxYdMOK+vd55QP666sxaUMihfPma9BdUfdJT4MxnUmfah/vW2z8NEE
DzwH3ZE74wbcKXy2fJkSVfTHAdwLWeprtfR4M+sBlzHoucbrz5DgRCNXbyN3f8EV0APIMwA/5qHq
PY75gd4qcC8x8SCuy+lv5Yk/X3c/rmUfE3OeJxftFUYmnsjOA23v/8liVBARGxf8uAcIfbtUojjw
KfhFbfKBhJfHkdcZz2d8aGuVUF+jY7QjgOjJL/Cja/hICHAMNUQ3lYX0BdajxrqfXAO+dRn0bS0B
MrhJeh4nclRru0Jn1WYbl/vVmw4GabH7Rss9dXF9wiA1q/mWyVYfYW7z5BcFWCf+UczlTz6Jj6aw
WAfiwUnNsDSA3TdG3uF9sQ2JAohQwI8iyanxsgWI+DJOSe0hohAfcNRB1xC1gDFwE+5dgE/aZw+T
miBlkb8WlsU8tNg8WtOZ+kcZrM+VCPdlmKOTMsEH2rUDIra62ILMWipYoAjpJ4T33kvokhcQWf85
UBaLu3Nsk0N27gG7G7cx7kt/Brw5KTSMsovhVIJHKQFJVX7+ArUfZB9tXiTUlj/rRmKwVie9arin
MeBwXZ6DoSzcc74Gp0o5E/QKACJUEJyavtNJoJw56RYUS0kDEhfgrp4D1ntJ4cw+1K/WQbfbVMnS
hnXmhrSORJ9/uDy8cbqdp8p5VpNGB2VvdWVv/RruXbkwqMkIiRxdgj+7y8o0ey5Acxol/utLg1CY
soXlk/7P36rHweveKb7ngtITwyAHmr95Qrwp6OT62HL1Y1v6OqMfxCvmp4vgj6DCLmHHntTm7nEW
sFew1hmdaQYt8MFO7jdak2sumiP4qd8WcgNnXotTVS8eTkIjMjj6EHgPjYgL6tekzd0nN4QhjYsW
sSKY+pq7JLC5T1ZMmWut5UHd0wMrzlOyALprZRNEtb3TN7n9b6YGqg6/tjFwjgQTCOpPgX4H/LMr
18vS5XsinddywVih8SrCHOyZTN2139Zb0Q8o8TOWThd6rvT66lSyijtGgHQOPfxcENIW59V2CJwl
K5T/4pgOanR21xADaXWd/NnvxeM64EjXzAJVRzfbmpRMwD+qsomIqJBhA3gU5WLebT5apfo+m0oA
vOks/ZOHLjED7Kgjt3W/AjABqevyZ1+wS7DgR0BD+WYBTMz4hiEceyyX4ksGuPl84kNTCNOLlfly
N8CqlsMuJHEGiZZHQwlTgsYlNoUPegHrpvoyb+H7gD37nA/QlhXYL4G4YamdtCD+wZOghHrxC+kB
FO9b3Z/MUjVJeE/c8Z1q549gH0oF5tzkUVfk6JruAmQ7VSkELe2d04e6DuZ+h22W88uGxjOpAC/8
a0GN9K39bkMDvelgnH3o/xdSvkVgzHhKLXsuiXqoS++Vku3iF+SVSKjcdQgLANGzU2G0vGtL3gQf
FMYT5cdKYMLuHMqjwC6IfS5R8EY1g38nyHpdXFxOrf5UdM5xiCuAaT3WedA6RgaCmZPO0Q3iRPzz
1+mZT+ujb6DdVWF5oxCFRtgbuGhIRmLT2BeGQMGkr7w6MaQ4e2UbZthrQgSQUmOLLRyWBoANR+FH
Vds3kFvX+xK/sJ47oDuwwyjczX0sCfnZUAEGb7U3WuUsI8smoAzu/9rS4nTkaEqIYVCNeP4XiMKP
pZshgzSiAVtY+nEO3Vum0P52HDR9UO6xGnQtwA1VJs/CDnM4Wx6r1f2BKXLq9EOb2DH/XCAsgjZe
vm6L3QHjAggAOAUqjRZKmGm8do4TpJWArTmFkP8CW6sSJq4KaJ9BMw10XBbiGcPYhdPw5jj2VTcg
ESoS3NhS77wNhqx5mIVF+FiOeGE3NzFduyMlNpkq5xxqyDv78tCU2MicgiOu74Op5dOKZhchIGmn
ty3mtDtIeFoO2qArFZGP/wrAHThlhXapGVg2IMM2oUGQ+KNNc0bx3pXeoRnLS925+64Ca9/p6gWb
d08QTwKXCuZEYNcAopzqu4NlUSxG/1nwTkRkBQXZ8WGOEBsJm7LmMnYwJnQUPgCBoCyOTRC1CKhU
Cfqr7ignfdigWDZ9joV+Vr05jf2oKvfYhVCNBhAxzp48TbN3QPmbk/85OpPlxpEkiH5RmgGJJYEr
wZ2USFG7LjCppMYOJPbl6+dxLmM23WVdlAhkRng89wBk33szNoZSPdocsoySFTn6uTgnbr6t03pr
NOEpI2uHAAoDPiW5WtBelHkfGYy1jYwRdKOR7mTuGZuRxVDr2Yy3eaHhvJhoBb7qv2PTuxZOCnul
zmLmWoqbdMcB/tvFRFyqhK2v+R2VESeVs/BpGA/YDSH0ugK5yKC58jctQLogFvNguvpLjf2yov7k
hlTFa457yB2yTxiIvZ/4T1YZooA1NC6sqgPxZKCXz7umpEvplgPAwJPnZz9y4iCQanyPdMIKuFhS
Y2KUcYmUDB0SxdO6rHjz2sAzk9vQRv9hd1ovYXfij2JEK8p9yY8eWmjaKntu+nRAHhhflD1VQT4k
46Y2/S8tv5xB8AFiMygUxZSDr5uxVW0R0WYM54VMOs4bijaXnyWJtq7Z7cc23lWm+xGJDAyl+Bii
OWceNm2tsiODlB9MuSb0dvg8FcabGNUxK9hBrvzwRWZhwANztH2T6T+OM1avB10+0iFIOE57/IAC
2Jvx0m/duTvbbfNYoNSvjBbAp2/PJmaHvqqeDY9VI9oD4CcZgvODFVAQP7ISN8F1CwF3AEd/Bif8
RmOlKJ8pXBmRnGYvviUu9mnTWxu5ARMOjRTC20cdenzmwUxPAM5FCYOpElx0zLkMojsCIV1rFdeN
gn0dT0PVJ0zyoSUqeFr+kb8f0bGBX3dlSUYEouwsjSFIUxXQfiWbUrTZeu6AFccwY2FvkYEP6O5Y
z/qbf/82TeljXdEowm2tC3MKV2giGz/lmycKnEqcNHZvUQ+Z9vYDoxiZNLxIsC/I2bFvHOx+khQn
3pMXd1sov2MKshrGrebBmY9c3szy3T/aVnftQUQQcqAQqDp7Y8TJN7+IedWmmIDGsniiJbdW6Mtr
NqCsrdZ5jge19oW3L93uFNsGl3BxsTx7g1l8UzTOvzKLoHfS+ZFB5qFzja80jJ6o49iKFhKwKce1
EUXWjq085MoXKe2Uua2wgw6c+M9Kwr35Y8doI+VFwIpYrIcu/ginGWHDHvedyZapLD0iW6tVHIZH
ubgfxINUmyX0xAHBGlq5SCk4xa2fi9dIJKfG8J9p5TZGKp4hYJ4rkw6G5bb8Tbqy920jN6KwnrGL
fTdYRHpr2FcpQyG1yNUoCqDWnEibuX0UVX1wlE1VVRY4MYrlpFqbBgpqKPA1c+2svbrpxCzb/pzm
AdUzAqymqTQmcknQhpiCuq8EnJ4LZANjgMQv80MdRcwsuZyr/DqboVxZeQ8iJ4BCtT02axOowAzn
bhVm5qNbe4itVg5RN4S0Yuy0xU1Lm4Gk2ozWN7Dixq3Dz7kr/xY1B6JpT6zxfE0N76KHnIVN7m4g
ZF33tABc6e+sceaJldZ7I2q+X4RuPE8r7DfrrmAxCpA/JpVpEhtRtdtk5Oawhvgw+x1PTcn+l6Xd
ThVpEGJcgsx3no0ZMWReCJuWYWcR3mpEm6xMLnOjt8JYGKsUfzH76JM2OyNjHvPIf1+k9eDW1cZv
u8NIDibrWIotWAGfSY2ryYm/XdGaO9Gj8UINtgxduyJ9GRpeICMEC3P6J2Leg14aPHHhg6sS1vAx
faXB6vNpp7X7NVXuvoJptsz2Ry/dW9sSLrHcqwhitSgLmMzYtLJVan0klnn1IcR07F3nlKe5Nttd
5FYTO3frdSKYCw10rKKI34GsfvSoiU9RqcUAdFn5liqY2oFtJPdAqpbrrnJAY7PRgfGM767dDg8N
stASKs4QJ/pbauPBsrKTyJ2AcSKOKPRZPFJ0PHl2EA4N6jIedSq3lU3D6cEEMMg4xLV7mysOwYXF
34WkgjCSeVX3OFubzj7LHKTExprcAo73un9JMK5g90lX/CSHJhp2TpO/zilQoWILjkkzH5juEPij
fkzS5q7xdA3tUv1ojtXF9OaD0aVcktNyN0diaKp14KW4fexmWIe1c8xye+1SGHQekrjlv+XlMOD8
BCDpEwJP2f93xOzz0IXlSz6a/rbSgOh3j9Pc38rR3pmmu9GEF8hWvDqTBL5lBAur4x5Kv6FZTLxj
aXR4p+Q59fNXRUbjym/sbcWm0W17x1Rj/YSz7s0rxadh2F+4SoBnus9qnL+NCHmOaOejSaA4hJu9
y90S342SrOcoox6y3PBxlZGCpp1PjRiMWvwtnHlvh/XP0MNHRAL5arDo7scmPjWEhW5GLU7hWJ86
XdIBp3Rl0W8fphtpFAczjv/mCOF1Th9n4SzB2HbPGtY4Lbx3Os5NVab/ecyYHXPBCVIEMjdvWeJ+
WX1OI0+IZqvyE0Qqkwt1nPLRCnIp3i3eoZbPuZqi/F30OERcbz7XYQtNordDbW/Iuruyx/UgRwTh
NmeyK+r/6sI4zUr9lgWocTWynFKHwLWRxSi1kxfLUBAV0cdoYiIaUp6wRJFH6erHkQlbktogQ7X8
82zUOS01BQZtAYo/6B8hM0bWBrbtHzxZ0wDPT3oMN6JBy4mS4ocU2ED6cAODQ3+dqyeuVfi2IdnG
2HADw0ypBaouZ6+FuEQWMVJYpmjsnDUR5Zj3QG1xaDgSI34Pl4gdsQqLc1vTCHBlomNIjHVpgtk6
wjfFdEUeQpvka6/1/uUJtQ8H17foMUjlHR747IZ2inTU3wxtH+XUPyopHsscuDg2r25mbbQjj6iA
x5EGNYjRlIPWji+t6s9dMX6xk5QZFSgE7qdNI52LFNydYXWNJ6YUfVveQiN5xylKrrRmM3fKTK/H
l9Zacmsb1ldTQGSYxMrq+/xQmDtSOkH0PFxMTcPmxNxrA67FS4s5unHGR6dM9m1rvslEP8jRIS+Y
6rMrEsYKaLCqql6HGPPQ5LY5VSQz08axH+eRhPSRCLxKsHmGpMKgcrEWR9mmxRxWRjBaqXrvY7GN
5Hh2S77VIa50kGV5jdFE7ycPAdnvgY+agQPDDqGpqp0h61OIkoZVc1gVTbwrLGmsulJ/Oo3cKiPa
egV4y+jxlVVl/t/Y4EJOlr3qQ9yc+On5W3Bpuam78Q17beZMB81o2AMkBMKp1yXJxquRXdBdpuwV
7o1zPc9/2lcf9BAFzEH3I2ZqgyHDwg2TlM7N3ZfcLgEGqjWySABCiTM6B9kzO7V12+wbfTXQdsgp
rOVNNZTMg+9cM7uHBjKHvSfyY2z4IzrgtBWxz+/Q/qLO2qdj/r3kBkG5bJ0UGJuDe+U1RRlaAlOy
ut0bA4/g4OJJ6iisFGj5KhNmsGDTvd90aiXq6SPNBiOwvArbg+RhzuPDYqSB41CeitLalXZzlWLc
uV25o2F+a6LuVHkQb1lqvRo1i17ZmbqeXBYJKfU2cCmx8e5oVDlyQrI3Kv2MnHOgI7wwK9qFdfSC
MRW/rGZgCRwzVxm24tm7lkN6qCUzjzhj90AROiu/pW4MIyiqxcEq45gPVeRSrg5HH5xDAFUzR2Kx
9dC8jarezaG5MVp5q9T8Xvf1T5rPZ6M1mk0xDA8+9rApteTG7OyPxis3OESJBUhm6ts4PEjffAGS
m+4/1G9hFG9pp/aFRS0dDsaOeL9sa8U5nuOu7bcg4zTIPgytO2BcaDP+Z1gs+jlBEEYwW9CMfvcO
V5FgHCe7AuTCTcynULj44jPIouVuPjBeZl3yqHXWL5HZ/sqRPHjL/Z1w4vmzJlbeKbmfDRn+m4cQ
U4HFtVm7BUSlSodjY0YX4bANJUnqp+JugevxTkrGRtxD+Fe0U+3sxji6MdSFZ5ovRkkSwT0YlYZo
GKvvhsHnqprHk5FUeEns4oRP/106LiPrLt81If9J7SErjeG2zu1sTX35S9PNbYRjCr12XDZ43qxD
Wk3ZoexMjPphP7wnI2iSRw4yXXwKfjNb+5lpnT9QXbha75OZNLrFZzrlmaSnS3vbe/ElddV6af1X
NVu3wavJ+B7sf4VLwhzi6qnuGAi2zUe9eG9xMxhss/RXsdu/Z+w1XnUd8B/JHDm7x4guuDK+Dspa
g5V04YrtR1+jmLFcWPo9qXsExTziv5wfYpaw0zci4iaV/1qn8Z8jgHobLmx2vAGZWi/UHdeuLN+l
qG/k5DubkrgOwyJRpZxatk1RAMlu/nRZQ51FHCkFxssVU6IXnRHjas7uu27YXz3a03Mqihf+/E3h
BauceDMkGAU42nx2XFIhjx957x77hTkb9PpBWfrh/4Z+0yQzXUw/aS+OcwTcWpU/wlcCZce6VdHE
C5uvlx7zIADuGseRDclsH9rRpZNJ4CU651tW1r+srkmhbudveiiyGrrsoBKD8ArvK0N4XKVx9Arm
ewl75z9rcX7INHwlWOQzg0DKqVHNHu6NDp050qOTjN+6YXRidLQgeZNuXRfHDO5V4k7ya8vgR8v0
2cyWn1DLc5Fh3pXFWpbykw7txxPiLKWHfSB9Dxs4Ei//LtCq7+bxt9YgWGUp1WtKK7LgEfKWhTJs
xGs51TfHbo+sVbkKkOl6IFJIzeDcpP0rIswnMaLykYNiFEQaNFq9mkKu3TTZzrnzUFjuv3zo3y1n
dNezZX0JEBaBDsvtrB8jTCvtuHy0Tr9uJ7xds4BUcYwOtwnDgoU4iTjrNizRW+EmgOVRxT7K78hf
yiYR0TbPtkW7UVbyWCc5I6dc/iRK4XGNLXs95FgVshbIHN2AmQ7wfYTHqqSlTWzwSQD3VZ2hC43i
CUfPRkK2QKsf+7ou150a8Wh2zsWY3RXw6MfYtFh5aa26qvtACv/wp/g0yzLZKpeLwXIJWWtsbLLt
xU1Q85Kr48snG8NLusAhQoWLyXmoxLJ3sCbiPz11xgimoRhEQ2UgxnfTp9PNL0MaP7k63qS+PPT1
8M8vh0tTkqy24BXW7j63KCdcVRvbKWXQo9ODEtWnXsxbru2/VpovKDffPtDW5KC4gQn8NCJsaGVC
Ce+CpY5m7a9LvHOBZsoAq76qSJ9iggl8YzoImWQrr2RO6Apk/KgVOLfw5DZcm73Hry2GqOxNbkun
haTNSGRrvRASfgRqJJpjVyEkkIWRr4DeMg7y8JVHswmk12RIiuFlJoTDZBtaX2OWNklqLUiQ2DBf
YVhD8hcdg0/n3HWXJbePhlO/zzGgC9gC8Hd2yJaYeBjrU2oaUbPjjCyT9zSn/4jT7hMZ+1POSGpG
+WpY5qUM1WVwzB8Nmm7OS71pdbHr1MQMLH6yfDq4CIx7ir3jUC6vwED/DTPqLQRIF3k/RqXOfdQf
7tIoQTWHfsGP0hnz1kP7gzlo2GjjcrFrEkNWqsiY1ZXeo4r7FyvMHyYjuRlR/8YUfGslxnfZl9uc
IJtNFy7/MiPbuz0dkJMShOGYycVPy43Rdc9Ki61fjQQZtH+mwnQe+0qvrKb4z+RCjR3kDrO28Q6q
/dI7rzmBIc6oAmmKfTjYRywjW17kNStev12krcJEEHRr/Is1cVizybYGw3VeFYFXHYnF2HG7d6cv
f2JZkUqSVl+11WERStik4DUFkrdefqvJeBE4vzo+456xxB0dci5FH89riUvYSFX+uKTeS9dnb0ns
4TGJ6pvoUb1SSomoq29NDo3o61/Xsi4Z8R8ZzAKP1bJbhuoEekygkGLkBt1ix1lEJk96cPJ4COo6
y9ZGHx/8NJ54Y+voOLUVs4u+f+1t590tULJY9Bv0ho/dWkUZY5zsl/p859ZcfLIeX/ykZe9Da3xQ
6Vo8YnnAHwswxNCbT2ATTcTT3ceQyWGLvKLwGa/cMqF4S49NqDZxZQOUxwKI33nq4+Inb0Bk0BJv
gt1JoEbgVRHLqS2z7hBbpzQomqI+WjCbRyJ+iF5KqaIFreoma4Zdj8ZSmTU0ZgyauzDOHuv+BdT0
pASgWFeEb0aMc5icJ2fyQGWQcLMwy9dU8/F2LGDD3EUrsBVsV+0EuD9N2xkVH8DDOsCoPI8Yx5KR
+I50Kc+uJV+NEaCo99rfocHFM+mL6YwfZtm92ji8VKMCZp2XyjE+VT/vY9fY5ZGJ6cP8ECTUyby6
uOb0kJY2nqf837hk8bkYs4iHXbz1ssfNO+K1W56V0Ps87yW/MUBXvCh/na02edq9TAzQdBode0VD
6RafoQ/MWcfFVwZ8z74376Mt5LHkpKMP4Cu2i3c7gfLzIs5cz7Rek9k4p3aHSkm45YknMNk1Vkj5
XO+8QRfnyVfNxgNlJXxhPRvxgy4JXvAUvaKZ1Gc8a7u0AskcffVqeNN1FP67Gt0vb6yT7ZgMB5cR
lZ3pnXbSD8Z+3BKFvi1VdbW87FdFfLtLg5HUL8+99JEdsAF0qSbKpaSKj01Cf3I9QrUUO7fIX9S0
4Bm2rdWcz4duNn+6MXq0mBZBDNkdLyCvg0RpHprwBhOxJ+5iP9jYyMbyVGCKWBkue+oyGx0hd3GV
LPrfYBkHz5/XxWi+LU334LpU8XZRLDAE/q/nF49zhQ3PYFfBEqfPvpNf5XSnh3zqUWn+lYO5N5dy
vFNeF6PLb9P/iWgUexhkcIsXXFL8aTorOo0PP5+/5vuQ0CpeLZEmgRL1LmFIXpgYw4kZxYkTUuX0
Bvy7zUhf3v/epuWtj0GPeHZF7x3pnzf8urblEhFAIjA8sWMFlkPpy4S1ahUyDwgyVJQstq7EE71S
0L2NlvFjiHvnNrBQPk/Tt6wAbhhmjuT0GTf4hV1yzkPLNhz6Obp4JKQJZdh9sO3yz3OK79omQEFa
5oE9PjcKc2/jzdWlHmHkhTuvfQfP+NCZPzgvL0lHET7omgwfbCCBSJnLN+PjROIuKgNEbe4Aidbe
z8SobySTkOY9nRDuvK/QLg8VvbsWycWZfBa4eNtcGz9+lzwx2jv1o7fWy30wrUwosVo+FyrfLLZ3
WiC5BafGUhoPqGB7aU/fI5EIxpyeh9j/cjMPsmV4qnKWT9l11a17OCLbJnWgvQ9uGSHgHUn2AocM
E+TLLCPAL6e9ZcjJWISjc91Fr8XSysciu7OXk9E8JEv9KNKy2foM/NgO1l1m032i0uY+5KQtM6Zq
uSFptkIMDXP4iTGxOgyyHlYmhcJrrdVligqGyLp/LHD3cWosb12cqLVpw8dmWv2Xs6LBEtOvz26b
olAv5Jlz4A3j2ePsb0lmZ60NeqpH0OUAvRlWRCawfSynIKpHyHY4+12j9Trsko1XkNAxg7PYnH1L
Kkm5ut83oVxH0tn7jjh0JrZ5lJBzntln5Xzi3SfUhCj4OU13rSzXMmq/nGhhYU++j+bkcS7UA3Lg
Ni5+DV0e63a68jY8N/GwNav0yWfMXFjR0XSjwzDi6Vtol+gmrDPWpMeJUcRaEDK4zerixR7zFwuF
y0vEdyZ9BmyufV2i+eZ2WJP73Esf2iTEX55t9ABSV4fWrcsXktMGodm9Bojpdf1TkfHNDRYiumOO
T16F6GarRj83uZ1u55EQm7w5jXaxq3CCc1zMJwHLshpaioBwCBoXTxIxyx7cmy1h1Tx57GY73CwG
bFQ/LUFk4fbAFXqLjfw2hP6tclSQk6ZWNtWfweRh1aTG+zgkZCYSH1gr/dTgdh7IS+QIjK85Le4q
a5NXQ3By0vzcsc19bMcPA+nrTKHkeW74NAtuTCMPt+1UP0QDnunJI6Atnx59h3cH5XMF8Lrr/fGh
KsYgtjxeTs45KcWv25iwpBGnE6umdfZEYNCp7HAB049VBcZMJh0tBFwt0r2MOPUczz4UnQq8OCKF
Ri2ciZAfItulXf3muKS8C8vDc+pcJo/9iSBPt7Do914+XvlJdrMGEFxqixhN8ulReRLOSpOpDLYV
5hoh+fszSQojfHDqG0+m79Y7afJh3bbdUgqhCNCUjfWFm/DJjo2dWJIKCJI9E/4i1y0VCxzGuSbi
x0/IMgxtvHMkUdbInrU/QD3FO8P0XkTYrbGkkz/AnY+Byntq8vaaxKoi8nD85Il8neNub4/tqa2T
TViLd532LwVHS9N2b0PIvLKf52gDWYeBxjHfBUFcARqOYEjX+nu35kPbLlwe5GKCxuz7OXMFPR2Y
f048WvicKDB3Vu4jd8p/nqVeCRG9GgJuTM57xyu+rLI9ciTtaHl33sT+AJ7Q3hy+22TYqMx9I/Hm
s7wrgTJNzmN7l2WzkdAF8uQUzb+29CNg1y/ZkvxdM4xmW89fqQwPbKH5iPzqLxfLV+1gRHR47teu
kf7k96KmK4AnROOR6h2BXXs+AGtW3MeUbNpKInVK8+HMr/VNMGoKTYVfxzMJ9bgfKgkOu/rRipw3
WTlb3ETHyK63pTQ2s7ucGRxiKku3PiDvQqRXxgLdVWwm2yJZtmbjzQR6xgjVHtlzcrPk49uUYqZu
+x0R0dfRcU5VN0GBeU2LyJE89AgKI7UwpnH5IMDkgqZcNvAKT7NyDsjTX6MutozydndUg/6PWfr4
UxBZphf3uXEMJkOKoLk+v4a2+ZIP7sOsXdR1401NzX+LOz5pc/6CHN+OjjzrftzHiGOhwyxWp83R
L6cPCxesGXKtwaojEzU30UUPYE7ZegLFDU0o2UJdTUTMOSflCH37MrNITuABXHrj4a4hpaq5wZ0f
/LFgvjm7J5/dbESPWMR5eckDmfQgOPXDlKoHlMIqIEPyL4uSi6a+ohb4pGHjdblkLiGhUbLxs/SM
6I/oQx7uNE7/mbN9Nf2GbAfLfsbmdlNmQQ1X7lvJDrx0fF4wlwR9Zk/AZtlTpptDrWBQiZJ58CIT
zNUFd04Z2vNx/jlL+VxWwyMEKk3G3BwGaGnC9NTKiRJcX74wV1mW/RL9QOydX/82nrjOg3r2u8Xg
22YCyDa81eJlRGsQGJQ1L72ldhZJEUSGbT15P16UaW4ShUDQRQQjEKZgkXKCqwDeuB9yqgrPDtLR
J8gUT1leRAHZA4GV2ns0vOjiOdA5Ii8/kMnO2DYvEWPCSdUBQCCwX0S1lqsEVBlUcVOmsrwR7XqM
wc2sEEtOGxEbWnp+FBDHBCQ87Xmf3iN+4DXzw5+58S5t690WSQ9rdzhxrHjr5qQJVdO5xomrF0DT
IWzIRjUt8j2a/EoG+fMSJlSmcQxZiRdjJNOPoZ+82m79aTKVIO6N4qDDqqKBW5K0fmssnzbD1IC+
EdtoQ6a/S/pROlDMfYgLktlHPBy0Gvjxy+ibL+W7dOZvv4iZHspLUo50tdDQRs5iO939yxa6YdVe
9eKc6ooBe+Wpd3Px2Z/MtxfPxj82A4HrGYm/JgvUW5M7ua2aDgvLQhsV5rGDNls+4y+gJcqK/wbl
UvLfWzIeHh+7vf02DQnyQmrje/er37kGv22zeK3GCKzdO5rSP5LnC07iPzAhvDgWCVgLYwTZ6nMS
FYHCMHJQ9nBSZIUzv0JF8R3X3hBeivnceikXICSF52xJGK/6t2b03tsyRndBHdKEimgkZV+0NrWU
2itrfGh9l/OvxFfug4e0Kr4NteHuI8MgFgojTTlDb7PPgPjA01gP/9kevCXHDImO4x3719NLAhzt
d/GXTcexJghgPlVZEq4M5GASXCF3OYIywZIVg4zpLKZ0mAuiF+/6Y51E/Vpb7rKaGks8zir/iQz1
kRRev3YW/6eAGMRX/ui2emMpnDRI6b7gwfZIGAwblGrWNcZk1pds7xHG15BYO4+sLRk7zSb3CCZL
Q/+ECLRpK+ODAKiDQ8BwVS5bXWCyGwZvtcT9YWzJXXSwb88zNYAI5aET8dGa8nU/EzAa286G+CrE
KAUc0H11U4UzVuT8Q012Cs1fZPRz0E/x0bSp1Q3Z7NrB+TPB62sY8hi5tmNNJp9hXxjQcHH15Jri
ISu4ZxVJTW5/LYkO6eOKvKkUzDN3bxWZTx25TPdg7rpjUFLqjjjP5tCin8cNISPSW5tpeOZZPSRd
VjDmRtqyDcFlgkLozsaXgdky8OQcr0TUJmxmik8sz+KxKijZpvRs67SEIYw3VoXA3jce8bnuWzGX
u1r5rGNr//pZbKeke6qK4cXsrCOepzeCzb5Tky4uA93KModzhBh66Cne2Np7DHu2DtZNA/9tXdhs
GeSV3Qe1N782YAtteIe/hktoTRQJ0d1BTeRF3hWHcdB7jX0fNoQJWdR+xl7xnBMXUuTWycVYttKG
XgtjPpG38Kx7zfLVzH5Scc5yzOWQZPIF6OkeLaV+/Fp8xRE18lSC9bYdN1kpd9Y4bXSEKQcM8UFq
i7Y1+dbsrkInHK5jYZJskdv7tM6uncmk3qzl15TWTz7RvmirbUA7tk8bC/2XAXDiJ+9Nk98gSA7t
RIokomm5aG4lYRGYUE23SqYvnm1u+tbt0Ky7R9E5N9/CDO1hqpTNUDDNil/ZpvpIuYrk23jvFbLx
GkQRdHJ6MRMzCBEmfQvUj4X3p26mlDbHPIjugJVXdQ9FX787A41uyXRbcogX6k9OPji/7V884W07
t/5Zcot+CZ50UFu7XQ7AhBjZ521cucfRqtex9AN6042v5ypwl4xuSM7fZssdDgawSe/+HxaO3g9M
/ZXouGDUqB/Ip43pcbE4T4Og0vB/KzH8Kyf3owMGC1qn3ZIl+5+tymPrZRsZaZaaztOvjkfs8hiy
mVueob1OubJPRhb/wSyddZleVUsMoO6cFVbMPfadCjTVcNAgluPcF+uoNPGKhgHSy5re7I1lH49z
XOJpS9VPVA+fYxRvyhYCPS42TOr2JPs2PTnLOas5cnWPqHbwWyYHQGZO/mU/a/823/OyADrhr+nc
8wUSv5mmryhk0tct9jWceVWo6//R3pO3jFO2SJKtLj0I6rlciTa/intTLPw7M1Pla+j/96zKLibe
iFXU0S5GsqEU8KL/FFGCsIvyCxD00C75U0h1bHl3ppYFBo7xiztt1Vn6XKBDlpxIEjLEQQOKdRpA
NVGui1FgutDEQ2NX9/udP8wPScyihshTKyNxrxGE68pdaq4znn6xOHto+qcxLT6K+/LaBZ980LrO
Vs/hMcmMdM3/QYXt9Xd8J+rD8o5bOCSGJX3JZleVcZ5Pksu/euwrsZ85zzXpdlHYHJ2wZwlyuhka
eVjCaLtYqNJT5X73YXTKln7YOul4sgXIjUl+F83/29QQQZcR9pDPUBJxWJzMOvxOa5+lCtBr0WBf
p27iWmOLRxEbr/3Uf5aR3DYJGZWlMlaTCaKBtfebqrHbijDme9F7t7WTrZk1X2LM1qNFuj2jLPx2
HkTpna51h00764856cnpds2XqqOe7q3/0tL6I6PlmTE4SKxn1igZuPszxeyURJF94UqijscXmaZH
GTrvOmkwJBQc52R/HP1lAunw4nybprC2jFNl4GQkVIU+IRnWw6L0SxgawDHSxZ3L5GyF6nYo4+gl
9/yDtNRtLngL8yq75l30PPXTgUlKF6hCvESKvP4io0Jl5JBGz3LAbJrEC9O96R9xVIKusawD5trw
AxgGslZ+3Y3Tve/ep7vjxg71v6YGE+NMXNWt/96SJzIZ/T0gedznODlIuGSARRWM3AKDUhmXxW8+
2xz2KjSMr6KgUejuw//cvGrt73WIJ8Fzzb+GzTTrauZXkVLNYfv6aWz7nUx24oLb0Alcr/lgMo3+
6/hgYkX2hjjhcsBMz3mNI9CNkUJUXTxnoCSMqMBwacfZWbZskooJm/ISPKepHtYmkYpbn2fdHfng
WAOZ9cb7mTnF2uPeDto+to5zl7zAW7zFdntGEqG/ducris4jhUCEK7Z+bHs0gyhxvrOUZMdmIPU7
NM5t6/+zEffYy0WGiYEZMY/Q/YH7J968hmxG9g/GA5dr5drfaVSjmSV438UMj7zEBND4PjgvSqtp
mdTbAHtK5eSNue/+0BFW4hofnPprv2z/Fe3sbgyNCp0ySSC05Ib3S686k2YLCvYeKhn/EugLAiRA
HxoxnrvJ9v4Njvv5P87OYzdypQmzrzKYPQF6sy3DYpVK3rSkDdFqQ+89n34ONRtd/mIR6E0DV7gg
i2RmZGbEF+fzder9ek9jTFkKoPUktpoju9TiNRW9G/aL1Pg79T6K2SB3bviYVEAxkJq8mnI/2IY3
OBNyJnS7t0FHqEn1AaMPSL1tYQNrfuma4jkttKsOZr4s9j8rcUSDwd4NweCvWuPX5IJ6TpKE/rHq
oW6Dj1ZFuwNdswYUxGEqlptrrSLd7/vRKZYSNk21fyrbSf1EjwELNId2kcRWeDcM0a+Sbu/L5i9L
njUziySzMC2tQ3Lq6MwN7S8N/puKRd0dXy5ff8n+ZeaE6EoJ6us8DOkqGM69h0LQMu+jod//y+XB
ePzf//PVu4YWAQFORYIaXP4rh+jjK2GHkfPKy1nwWdStmSWSm/dNOmim59AmcdC3oR0daEDu6IlD
3uwBPNn2W2SidnqtNuzGTnG9+7fnmtkl1X42qoDFfMfVpVtdra8zeuRCMzhcvvz3VkK6NY2GL5Y/
4DtiKr6170jtto//xCxYly/8/efWrenvXy6cG70ZFFbjk8oNr/NSOuZC68hmvmJqOL33//V50q3p
eb5cPsVCo6Iu6jsaRbU+poIq/QS3v4FDsoHzEPgrlkjSNPy/u9HMEwkdWlMZLlaGZke9fwz7ExQ3
9jYdgPjANa57uf5FsP5JPoyldkyv/GzNM2nBDlu3Zo5JaUXqsUJyi+levxt38Q5EzZS+eWDooUDb
E9q2wl1Yrzzr0liYRYCwDsVGmdbctoWe0bUvBZCKy6NhwbkOoNbsexkw7Pq0oON7L9nBVbTXj9Wr
vlHt8uDtxn/yxdLNWQzQDLOWhk4NnAHsQJW8Jauz5PvgqJuz6Q+BaIjG2AqcXoTuoApAYgvfQEZS
lC90Z4hbTBkeh766SyLEnYp/37DeomcGKRSIHzWCbT1K38SxvhpousY/5VGzauMGQij7/r7fVUp6
HSTqjUkuL0sCRP5jXrJSxt62kWkh0w1R2hR1Q/dS+0S7PC1mKC7pKtKey0q/TgzrIMhgGRqUKxRc
aaYETbRVeqrmqkXqSU2f0d/tAgMHotE07la+6vRiv5kc5iw4pXrLMQaRkwMEQDEPomaL+8kOln52
kIm7/MX4O/6lWkBD7p28yQ/mSrCXpxt8d+NZ2AI576l53rI9HJJTWJW/GwUMY5E3/NOG51qUsdYo
acepYg1QTmu+ximEkH4cdMxDs2OaK+dBrmHWjfeZKEHO6qB9xFMKhTOI1xnHrCp/iVoLyrhDGdHz
RO2AUZC6EtaXJoQ4iyuhPKSuPKF14yOmo+++HdGWtYHPj9MlcJF6JQwvzGlxFkKEEtwfKSM84vsI
mw/6HIw/Kx9/6dKzcBHpwKZHUONOb7PkvhRbAKbb8dTtxr2yT/cIp9be1cLsE2fBI9cDXVFr+jZi
1AQ4HAf3wjbmEEexEpjJS33oHOUovwPvOV5+tu8fTZtvJnAH7cSmTkNH0qn00zAprhmpLl15Fkhi
WDliN80YUaLrX/5bRys+399fWDdn620qjIMEUpwNissQGqW9V+krY0iaxuR3s22655fFtigTi10I
Tp2W8J6W8Skr/hrFjyZCdu1m973wEnkpYCSImuD/yJq18co8X5rms0lCW3vW5RVhN3RBf+YaUDlj
Szs2+BCgI/Lvy197ekXfPd5sjhSuoZO8oESp+FeiEBwCZBqDIKwsfUtXn02TTkEnhyw5dFyvdhLO
hCpKISttVl7R0uVncwOnwkKMQUA4ojIcFFIbgxLSX6uufPuFYWXMllSX8kBYtR37Q1o9fMjqxMnL
b31pZ2XMpoIK56YTS8F30DBkf2A8cAoXy3DbaiUZEA5026FoYe5VdkVuRqWDXS+Hf5rgujFbuER4
RDgWoLGwRJbz8L2XV3wuF0KVMVuYeh0UGdVZzwnKHtDxuVPPASosmSLBymtb+iLTQPgyGcu6K3QX
sSVu3hmcIcxHcOelJnpt3I9/q6PqRI+Vc/leC2PLmM17hLpNUCl02EKI3Fp9flZITsjdv203jdnk
biI6+DRV95yURGWdvsjt9t9+9mw+92jozQ5+hFPl0UsbhOc09U91Va58AXXhSGDMZnQmmGIbDQLG
xV1/iKrh2i0rqmpw9zB82XW5SeOv+OG10VNnZn8jzexBTY5XqYJ5l2S+U309eKZ/pbneG0nxW0FW
t4gXDHQ43kmWKE0p1TashYFagnIDYeEVroODdEIH2NTbAHqRyZsHH3Bs4/U0B9N3JaAPC6q/Td6j
g6DZ3wp2oA0OeRHdXH6nC7NVs2YzRtMwYUr6TDiAG+YsQq/SlXf+/z7Ngv2P95hNHncIwlRKCTaQ
QfbqNt65x/qEOMH27GxlSH8/e8iY/Xf2SKgC46xoiWcyyM3UQqvjrQT6pUvPZovskw1G8us7IvYe
G0gO1z7ikpVouTQVZ2EecuKoDh7ELNMf6aGxrJtEVpHe+cPh8sv//tfr+izQd7UaBpJnePg5/i37
B1Vfue7CD9dnUT7qm7wZpTByPAObFBgO6KF1Y+WVyws7E302KtMh8COxHcn6FMq90kOEoGt2q+vd
Q6oDBw3JMpotYOWgVh7pODlQjI/tJNRv+pHO8VyoEZmbtGMbav4XgNm12JpOV1IGVGT5o81cigsR
Ct5ICFa+ozR9sG82G/psjA9BGuWAKSJHCVikg1D/E8g+nZT+MQKXCFInps3UVK67xr1qk2ZlvZOm
y39329m4byXKtZZJ/gpoCIlu13ztK/PYKBMjuK3/Djl4jRHrIcoaNAkltDRL2XvklY5rxK9t2t8P
Iy1ogrW7PNqWfs5srpgKuNKGfh2HhgepetRb/OzDlxZY/eXrL43m2doyAK+Bp22EzohTGhZAlAaH
ldVl6dKz1SVVFEuKBAXT1mF4sqjqQ4FaufTSXJktLGprBXlby5ET4TBbdy9UcyoQqZdfyTSRvxsB
swiSNoFCix0Dj9SAtck87WO00BgZYNgQ8UnbuEZu0KeyBI857FZuurBs6NosrEiKGAJOCGNHcNQT
7kK3iAdO8ibaCbs1z/fFe8xCjFWGAp+ZvJVoWD+j0dsHbv9LGaVXmpbROmJeeO6RB28KUQOkGIQ/
a5aZlYG8dI7XZhGozDyzYjrHTniUt1C6yfTbQFYPtBO/B/bqMy4EOm0WNvpiLFDDCJFT7rCyrffq
nk0fOWed/z7iPbNfO2xPL+2bYaLNAkWD9QWgz4weU928y8rsLW1+5J5213v1W2m+0h+5MtgX5pE2
/f3LPtboRN+UTSDLtFLuUKmfdcNd2aEtzCNteolfLo3VxqDQYeo5gqGfsAm3c1jikSStBdOljzEL
AaiRlEFkUTjoz94Ne6FN9ce6qd6E58HGRtyR1nL/S4uFNgsIKAhJR2W8o7jTf1cKFLkifaiKe/Jf
BwgmV4qK/yWKQWwsVvZHi5NpFiZopJUUo+DZlFtoFVt6X/ZUm2z6067WsncLn0edxYRIpMkBHDR7
Ge+WU/cgMkkJO/8U5tRZMOh0XR40j99Pnfpk1PuErtIEfmOv4XFy00yKaHKTl++1MFfU2dxvKNi6
ZYIVu5vj9uDeieadRlmgFH5UsIbl+8t3WZgo6mzqu1M4hj3rHlI8LMkWE70tfe11LX2L2XTPAAop
vRqTWgvTG8GAlKtTrDSUlQ3aUupInc1yuJ+xNBYm5avnZl8eFYd2ZswwwDpvzQ1SfsB7KxtNaek9
zWY9qkysy7uYLc7tsMWYwEaySRNRvm/32jZ9H/8Ej8bT5U+y9NZmAWBklugeYnNAMqmDHBMlp3sD
unh3+fLSNIC+CcKfJ88vAaxPBUvNeyXgICRHp+Tmwy62vi3/Tl77rXEqflunxF475C/sC9TZhPdD
qyZnx2sTT5qtkElgcbGh3a98loVHUWaTXdIgk0M/CJysKHDYjfOHXpdQ+sYTjbu5HpthbagtfBRl
NvOL1pJwCOFByl0ub4a/ml0dzB2lkvGk2sljuZF368vkwgZWmR73yxcaKCm0YgeiQ4xO9B5KxUei
AH5tViLL0rxRZpO+TGD290OCYcILSGQqKFu6U7b1pja3417cBLa7sgwv3mkWATyA87IYYFVDg8Tf
5qbYQkHfQnEeNmiTd2i71m40TY5vBrUyCwVYFzSUmqlkK7ejLe+Lg/vEMZnHwe7tsLZ9WRjNyiwI
BKwtbol5hVPQcghOQkBQFf3ytOJXW+cIgkCiOzXuZ5cn6tLgnsWBpFNjwJzEATUT3nXfgrNcfBgS
6PBMLouNGsf25Rstje3ZRmCselXySY9AlcW1pXtS6K81yufLF1cWzqSff/8ymGHNosTxeGnJmIFT
8f0Pze8/3HTIbbPQ5G07Jj/rIO9olEe7nSXos5Qq1CBD9DtabyA26CFGia1Op2ONQSuGUvtIDaO9
odJsG8fdqwpsn7ZPcd/G0s/JIvMe58JJWoflqdIBgwGdMQEHd+3qyrZUPZdnkScJjZ7GfjZPzanZ
K3Z0RdvCQ31Vs/TUL6ET2EAkVwf3QjyQZ8EnDBVLSCHgOelr9DLVqDBw2Fo/tWvp0Ox0qtwg3/dr
d1sYDZ9V0S/fq8lHDJpJMB3c4DeZP2ioZbh2TFw60MizyIObRRzR7cQGak8Sbh/b3jUooRMbQAdm
48rEWXqC6e9fnkD2Sq+qK75NQW9UEb80uYKTSbYSPZc+xizSFElgdq6meI480g5iptKVYqic+rDv
pf/h8qRZyqh8pqS+PEINGajAYUs4mO+QwWBwctSwp3Y9Kd4htgW4oR10Oz/ga2usPNfit5nHGx3R
e1UnFEqQBJwg9Z6ya3rdt8DYutt/XtzkWbRxR9OjATRFRqv8bqc2QJ9A7R+zYGX7tLBvludbjrhq
xxrJ26Hq9IOG8j8MwZPIdhy2O4yhYIGuvLCFYSbNQoDvDypeWtMwQ+lrqE4+YQnc48oImF7HNwva
p1bsywiQXHT+nS4z58/tOdn3DsyFF3mDYnR10Vx4U58bxC+3CDzOf56uckgCkzPZczwXWnvzadQ1
DPja9QZmYrpgvq080jSQvnuk2eT3hKawxK52D+pB/avsvBMgqL/Fa3bMdsKxVFY+y/T6v7vLbPab
bp8NssAwDhOM4E0NERV9/TUt3TlSXj9FF5jljiEjV7/8XNPE/+6Gs4Bgtl4kVj0VGznVTkkaHMZk
TWCxpAz83Fd9+URRqdSABDgE1jag2gOEUUi0+2m3RpNO8jqeWmDnh0mqBQ93ZQItnXU+A8SXm9a+
1ZRex7EqfaXPzT3k9rTeGM9que+30nb6WqK48vKWos5nquDLzfJGkiEKMV3pmynPKjkB37YwaD32
exC2e3d/+SMt3mcWFvKSEYDnr3CgCfRd0ICKm3h6ib5Ho4IGuNpX71U3/g1WatdE6VY30mMxxD8v
331hiIizUBFlAKbpFkbKBBUppktAfvy3C892BuIoJIloceHG73de/+jiHXj5ygvTSJydQaTKilI1
iJlGx8CRHP042NKepinn8uWX3sgsFoA0qrJWY7/ua8SYChD+6h5jYd8szgIANu1R3nlU4YZ7BOHt
Tt0216jGbtzjcIfAEpk9+dPB0W/afwxs4iwCGLjIeC6uxOxqJFvZAddKt/Wp3es2oE9vE/24/M5k
+fu3plmzA8hAM+/kOCRgtKjcT26ZCGHBCbDXpLW/vcZFwsl0/CkV9VrHrDAY40NRuJRZmm5fgdbH
bugGbGJK8xbWql1BYTmgi7o5JFlkR3JzoPS8c6MSzFC5CwL/oIhufx4SFQlsGv5sgMYZHfyJmGYF
cQzucDtPN2UT/2otlw56+PN0VkCZbcxrqUPTEajD3hvLm1ApD50x7IpyMGAO9uVGEQDydVWFdXnx
Y6yanwZm57LUXzUpLOMAdCNd+uM2jKKDIBhnzWwfoigA3hpfiWp6TyuuLXhTI+CEqytp9yyrVwEC
1VRqyiTjVVKwPLZCmgn8rsXCMOrvTYEO/8Kr7/OkeesLhX5Vz8XDlNJhNpQ03NSyShExuosyxP1t
qCDeqHt9g8MhZKU4EbZgvrGiN6Be0zn5WJrNnQoEThaVJ6HPryPXpDig7P28wbdFtN5VC9aamuFj
PMS/PnuRQNp4srelKG+HYvZE+4ItyrAu1eFMTzX2dSU/WAnBr5ay+CtoMQeULQ1EqzemO02OaBNT
f7VJhR1lLdhV6Qe7QR0hJKnSZiiqFHhEfUuRx9z7PXDzWrkF9XwFROqqi8OXojBuO713WoyNqTzu
86SE2hxcxbX1puntm1C7P6Sh+Vm1Ak4XIVqrOKrZOwGdq6z2Pq3G9zIyrgOvcJSyveKMda7G5NmF
qlhT9dgYZhXtS5NiSJNkrxoS1EaFz4xlLfja9A53VbBc0R8jL/62I+QRMNOyGp8ATL1H+uRTo7m/
vBI2cS2VG1C1k/mDR1+v771GYRgB06TpNkv6fDf2zb4au8lesnlDPRDu/Ey01WR8tuLgd6hNbAYa
loLwPgY/Dm37ISnM504ojrQOuThx1kBciwJPOYNGrbExN1AmAEcGAh0owHG2IWbKZ8EXbhOBLphO
UfVTmheveERep2O3DwGHjDDhPFWwZS15kCTvNVR6HAU0/t1QS49tYJzBnrPORH/O3rKidnw/Oxlx
ZeyAejQ8Vms5cpStraTfb0fhw7E9+bKQerpMq0iXAX/spVvF7e+TUDtn2Xi4HHwWjiSaNdu3j3JY
+KWZhGRYdMiJG+32//cqCNvUke5rjeUhP6jJZk1M8f3uVPsfUTeOhHTskDeAaLo1yqepFbcuKei0
Nr48eGSfLz/YZ/bmf/dv2lzYXVvmYA46av8OTB8NhJaFC2ZxEw7+bSUntzrW4XtYtQ+u6j/Rcxrv
ulbepVV2DpBb7oKiuiuk0GB6uhYta753jy2qOwEuwjOFwTfV9eHz+yMRzYPkXYjNscFUbAM7D80C
Rj545OpOiLPxqVFSAP7U57MuFaABgMe7/IwL68ZcYe4Z3ZAEWRs4fl8cWx9Ygm/APrx88e8PxJo5
2ynQHooHpExvjyvDh3B75cbNLbzyXAww+/ju8k0WstaaOdswxIqgEpdqD1oYjohxIh+HRLrCX+ut
SQWMKvMSfyPwK7Gqv45NKe07NXQQQvP/YrKwUwvQ1TmEYLe7qytp7Zy+MEj/RxgbpZKQ+ijyqr33
gLvoa3+OTvUHtGI7uGtPzY7TNBVUPIOPl9/D0pecbTVg8apygkeSE4zKma71Bxz1dpcvvfQss80F
mFC3r2j9cgJ9+GXSBYKT4ZNVshhBj9uN9HYqnNov32tpzMyCVQwszkwsDELb2toJKTTxDr6vfqs2
/6iFQWTw33ioJ6Xi9fmUsc+1cyqOVwU6YpzL73Tf3KZK/hQYxbknKdBCKb78VMpCDDZnhwxj7GL2
MQW1YeAFu7g1n6JKO7lSX95j5sEmCi+be9eA3jZ2ig3Mg/LhZEkkW8HZoPfZ6zpncI2IUgabgZi1
tqRgpvY5tHWFTkGB6oNk0KzRif2p1L1h50caYA6aB00lOnVCcxd02oeilwltKtWrVGfXeh/c6pmA
U7W+dmZb+Hpz3a6V4ryOD0PgeL11bKczBxaYCVAFgF3K+M5e4NgKui0P+dZoor+ijlWJG2PjO/hQ
NEalpKSVnmlf/bdaKa04//3WRifT2VyhU/Zr8+hXUGYr+Uc5ZidYnjtLzv/oVrdy4lr4xHNx76AH
wAAUP3SaZoA/LZGcK25laU3y8ZkG+2Y1mmt8RVMvLZf9hOMXBYGk8CeeEIC8Ic6u6QLeV1j8kf4+
0hxx0NMRF99cfMirCveexP/dleUVyM/JHAG/yE4xhZOuIW+PiRKgHe96rNIuj/WFLAFGr/9955nW
61Y+8cIVE0a5VSkoRpqWhlL5J4mxH8aE1MdIpy5xmjUgZLSdSXsubMzIgFzTr2oLlwbjLCIGBQeM
VkPfbeLWZeU7LMY3o3d0IepfftKlLz6Li1pYUmH0af40ZPIRbWtXOfQMwVxbQ5YeYBYLvahM3UwJ
qPalfmgblvdYxBLes2Jg2n7rlyRDcP3TzWqPY/ZBFcP3UG3PqoSJVSWER5XWwLwr/G1niCtjfGEl
mGuQ8R9ok9Rlu1AW6ZXpd9vQh7eDl0mtnPP8D5i7y292YTEzZuFSLAK51HlqR2weyuxH1v/+p+vO
5aZSI/ZmF9A8JLfytmjPkOBWxsLSqJ8rTvNMVwY9r0LHfG5tDreOv8VlYO86E7ZuTxPcau102j59
Ewjm6lPXDwvJlagoxuXEDJHrs8YhdJOG5tvYW6/a6D9dflsLqhxtrhq1ZOpYlcROmzqZAGTSP8t9
+FJF3jOUu5exx1hTSEzXLl0sYiBuglJ+uHzrhQGgz2JI4umCYDbogjsphwL3LgEK+LcrT3f8chqy
TEFPqnqgMSaq32IDM56kfL18aXkhIOizgJDVUDNCkf7ANAGakoX1GTBjuHFV0j/Yl7FeK09Z5t2p
lgHHBe6O3Bb4FvXwtrNHuagPrSs5nYKaKwNH5GYPwxi+DJ76x0sp9qg05mLj0f5RO2DasVWtBOyF
Xz3P9iuJ4GVGyaT2Yos2mGMkvVB6XTkDLHzIz0Pjl9eNFV1oVVYXOIOFkVqitwcT2MTKt1ycdLMI
2fe1i+iKqmFry+hIaAK1lRsc3A6+I18Zb+E2+rfH0Gd7xmHoxbZUmAmpJG09mVTFSofD99lUTZ9F
OlUVgQVFuQAxN93AtQrydx9GaWTdYubYNb8TDI4vj86lg9JcFJuqrqr7IRDrXtpUL+2xvC0OYLof
2tO4Je10Et6FQ4JCVlnbfC3ecbb7il0tHYaOhkbxpPhk4pzsRt1W2/HK3/kfery10oP1F78UahRr
ReqFFWoujFXhLbpZ6OOm2Rne0QvxlIXTPPluhjeu7ikTYP0xSvyVsL8wd+YC2TJLVV3i2k6V6Q9J
DsQ0M56kwbRXvtk0kL+J9XNdbGqxqPQG4y55MQ+w0hxrqxyE+8923XWZ7zTYvrvLLCbqaSS1SsS2
XT0UN6mdHBq7R71Wryb1F1QR2lwb62GniE8DDagYGOEeBO3kSd43B29v7Svb+z3+JadaHtbUXwvq
Ik2bxQUlseRkLOj7L1XAGantHr1zTavTodsx3O4Z4ysZ/oUt2lwqmzWCS76as6SV43PzIzKxvJFJ
4VkvlwfA0vVn4QGmjtoapU741JJtlD6aIMJ949UrV47bC+FnLooVTDe2VNVlhTfqa5IytPYoCvAk
9bdH7mvLivBueTmWAd3D5QdaKLdpc6Ws4KZ6nI58Gtwajwkt1e0mfZG24WaKAvLaXRbm5VwjG9d5
LWrJKByiF+N1PNtk+3fW1riWttWZHPBW2K1JvxYWuLlOVkx7Xx5FRkAoam9SmZz1ZC1xu/iupqf7
sngWlagaY8hTtK/6qT+OjvIgXJMU2NF7frUWMZcW0blYNjZGlrYMSXRrt+AS3pQrfM889EraCQdb
FlLhbu1lLe0o1dkOiWx/qecT0aLbugd/C5Bb2ai7Zqei88HJ+/IYWxrUs9mftvgXyqXGuUkKlGMA
z32jan4HBk/F+03wr12jLCeIIk4hXby7fNOlETfbIZRyngtjRAdDU5nUraBUAuaNpex4+fKLY2EW
CTTMxENVm3qXMLEbtjlK42mzk1V7+VXclYfG+bcbzaWzGli6PhZFdPLP2FgcWQ6uy6t8Hz4ACF2N
0AuzZq6adVMQuIrGQSypupuiCn4YlbW//ACfS/03q9lcJKsVYdKlIqI4VMBvVRa9ZX28zascm8X6
Faz6o5IpO9KYR3qTHssAP3qpsmEEPkcKaMAsFF89LX3q4WFiOSLdD2pO0SsiodOapq3hvonHCH6j
YtX9GUvrgDJK3Lk0+GyqCkBAJECDTFKdLrf6l9aIT40fPwmd9icJfMpSJkpKqerDifhP7mtkIPZd
Ir4rMokjCwUXHgE05krqz1zo8WsOzr6afEzgsMZVr2rJPwuJ+9yJENby6k1RRQMHPuFMO+E1gPq1
MbCwIZjrgAeqlzWWaxAQ4gIrRU2n5kCqLqxHd1tkgP1SwXysY6x8qjZv+M3Fyp0X1rvP/OmXiEdR
EvijSjTNTKjcaGm1FlvH5K2oflweHUvRbq4HTqyhwcZiyv7u0rO4Hc/SJtsGB+F93Cooj9c1wUub
kLkoWGuyXvGnvUF8luxxV976drL91ey8t3oS5awEhqWZNAt2jS/mmOwwkwLpCaPFIV5rZlzasymz
iKbkWYsMl8KK0KTttsmx6dW0E12u5zoI7mr273mswEMxCgcz5mLf6cmLIbSodH1I3h62LZK2sp4v
BNe5VLgSpT43xoGG29Tb9lgOFf5zHH2sDImFq88luwbu20NvAjHxM1pdlKK5K1S4upF+52KC64Xm
vaHh/ph1KLn/+Fq7t3rvMIzWLpDj35bsr6hT9YVPOVfzJpgC4vbbR05VlsMeiuIpME2+a4sVZXSb
Vt2PwsOnqlF88EzCFVzCX37jFYDnqwwXZ6Hfxq78QOvje5wUV72oPmhuJW10Pb3Wpazet4JyIyPX
sNVGvy1VQLNQGgNMRMfnAEOV2uvvAzf57Sp6AHuQggutX3DNyDRp5B9HwbVzrU2hzxrn2Fe2lgQA
rQnxavdQS9muilORH/rvVVdhLD8gtbCae7HCMA4+YzVqz5rAcuKZT0FlngNAxVnuvrV1/cPQRmXX
q9WPDP6ipFgb2IqT4wiJ6kAMfvWdtTKMFqLL50j/El2MCiebqIb9IKX3uv7cuH899admRSv7joXE
3GfI+XL5hB1na+Lz4QA+f/fyekdX83NmSjdelz6Dqv83yJ02F2LjUdZGUsKGDSSxnL1jJp+udWwv
vKG5DNusBSlStSmlnUPRFD+06q4GNjwW1kqyaWkH+Jk7+/KSAJKbndKiLRVQIUi9D1POLVkYS+tB
HhI7TH3Ml6QPsdJ/Mk5Qf64d1aTPEP/NxuBTPPXl1uhDVLVBZc57S4udNoB/bz2AL55CKbNQwp3e
KqdxDG7acKhInStXcWE8Zu14lQjlAZD3UVU8a5uXxbB1C5Q1rap/sOuzE2N8VIcIRQw+crGKAZpv
Svhaub/VSNI2A1u2sCfrFUrmz7iTIaiByQChEdumqryLljvARS2cAGRyFSovluvfp2lOfA0su9WM
n3UGC7jDoD4MwTb7mvSjadLftE88QlQ4y5n6Cl/iVsh8FbN7Q9/4TfhRC+Z9Z2KjaGm4fOJ4VG5E
MX0Y5cSJXfU4ZMMBLvY5s+DYD2aElEV6a2IVeyoFQmtb/akToIaemP1qYvnaVcfrKmnBpKrw39OG
RITgo6PC73kjm4G6FcT6JfDDH6bX/aJKASA271+FBp9jyTT6LZTqh562aCwxqo0OeXiyaYLDbVQ1
sFZcYzNDJR/qmpgfWc+eZ74XtYt5O6ZJzQg0oLRdX//BlunWq6CJ13G7l2vxQwrcY9aK8nZA3lK1
xoOpxnvDwz3L8MbfKQ46jcg09EU7jHt92zXDY2UpT0GQPGctd0Vgmm+1ULANA6JzZN2kcpLZVqFQ
J9P9M9YVV0JS/4yr8JRWZb3xwoYTBFaEBOhqJWostNvS6PrfU14a5KpRKvQN12677wtORHKOg4LR
bwbVAL2LhUc1HkIRSycK1Ctr3udW7pvJ8HnO+DIZ8EDCCTrgrqPuPrp1eyMMinWSwgwbX02+SumZ
29S6KeKxUBLOLekVl7hh1w9lfqNp+QHo/V0tYCwdVulkLDE8KJaxkROgzWIxJo6hJyDShwlUasCr
iTsT9sSYHYqggxOctfd979oQftItnrTbasSNMQjaq9jK9xGD26Jm5RvWFgK3vOnVjHF5g/sariXB
lWEUT5k+YiQSe2eMKUrtwexRxIV6idlWhFF8bSp3DS5jSUKXtx7iIoEngOvLryme6pAPPwYjOSU+
XTOjVG/cTANDqgc7jQ6insZtzdNO9FQ5rkBlEgdcvD5Dbafo9YPsKwd98H5Dbf+oRn9fWXG1KSPe
V9O28DTowUKSdyZ6Og0SpU1X4NdW5vq15Hr3ftzcWJ3xA8uxp8IFSOBhcl8J5rYu6n3cFFdeYR16
GNoYQv9tRv+gCeJtETQ/Qol3Rk5jE+FK0REyy9w8JmLzjHkMJjDxH6b+Abz6SZNf8eqzEzzVkE4f
+xSdYWaQ2LHEgycXZ6NFU2ulNI5MirwGXaKCPycGwVmsOHhA2WP1Swco2tYHBSV0Lhewn/v8JMnq
HoOwJ9WS7MwKb+RMfA4j5fHyYFzaf80mgIw9XgnZFK1M/kvs8Eb60cX3/3bp2e7Y6iS2LQbBAWOE
jdvQVxDIOLT/vXz1hQV/3rFSdrinKUU1QTneS053Lk5lcYfUKTQPdTpuLt9laVs4O/nHRmXoTZhG
TqCZGxOsu9WvZP8WXvy8UaVocRUVmxbKvje8gqzaKYF/x2r0j5efcvRfQgxzC2ZBjtoq1eorIfex
1fJuEYTsL7+Xhb3K5w7jy+VlQdZVzHk8J4I32lvtnwbQuG+mu0zQVobP0hnuM2Z/uYda6UbT5si4
ers96/qmfvT27UY5aCdvO3CMW6VNTu/km3A8bwRoxRqPBoRJTiyoBzQF1cZKxntTLxrQ8xyx61R1
mqRcOWYvDClx9mXM3JNYwXLKq5aJuvahTV4uf5Olko84TZUvLyzCdAT0K1cO8uTVzOGjY7581Mrw
aGLUjtfRVivEgyb9NFvfbi1r33bPAvJwoS0OWJXuSp30nBisVNeWnnMaOl9+Daz9NjW9jC4INjWj
/hZo//gCpxn15cKmCKgzEhrW7CI44Ih58sfavvwKF4b1vGdAClsR/4eJWK7jv8UqINe/LTU5IRpf
WfwXpv0cAotlTy+SUaKopON1kf0pWYkp/V7++UuvfBZxvVjQmzSHr6gWlqMLlS1J4e7ypZd+9ywh
4TWIzSuNItLknaTE+KtQTfb9f7z6LMxijYJBH5JyxxqvYkWkofKjR9py+acvCADVOds1NtUhNiwO
VkoS3kSRdRjN8Uk3+0lNvEuGAe+74cdY4+bQqwBXfA7kuywvd3oR35u9eAsE/ueY5G9hHF93kXGV
9uVBlAMb8dSj0MfnSC4dVXPDnYGHPCaLSODNFMtDyURaz0kfT8R6K+oSAu1hlynmUyXL7AmGoV15
wu/XQnWOqpdasaEQD3RSE6WP0KxPUSFMLZbBHcR9LIu0blz5UN9PELQS/517o2T0cpBNeTUsBV3W
xBZLyqgxz23+fPlrLT3LLGxgOdmVUsDslnEXhwCM3X2NQcjkp/go0Pl2+S4Lwnl1TgVsmjgkF8mY
qLFh3kWgjJ3q4O7abT38P86+Y8lSnen2iRQBQsJMcduXN101UXS1wYPw5unvou6kDl+x+aMnZ1DR
BzYyqVTmMrYHB9nhhUOjYKsp+v3GZNb89y8hi4MBMAKxg9JqJ3xSk9/UUrYu9d/Xi9mSfmSRRh9b
CNSjhQSPmV22q/3yoO+31bbWfvwiqhizli0oohCisjS7NUEL7zZFWb8PK0hh/zswuprL3oDl3X7I
+G40jWcB3xM4RJq+mcfhAWwjz8hg6AS76ozGkF3SW7eeFJjj4tqccu2F1LiaQ0bycTJgGsb4c5vE
b73IgM2Coxg0m976ZPRkEZ8ILEtacI1rCjLIZFncNvrMyyZ+Rnv8Z1WFl3KE5TQ8CCHFAociATfi
kY12BdsYf4LdWMyR/RdWBtvI6BYaEw9UsmdlrDcy8bVhXsRABqt4QikqWFpFd0YMd9iJGB8by31l
nJd0igS8Sm0aAM3AxZ//mLmDwsXAMdu0yTG/4SiKw5z37h/ftkhxFFwGSUSAxTLfcYsOnyZXtWMU
4FXdBSIPIJ5PxfN049Rb+7ZFTIKbKyeRhKBRFw57LlK7ZWjKbCner0zLkuIQhT2oX7OapZI3Z6vs
XALxn+vjtPbD579/iQpNmIhON/DDRQWZ9olYEEUoqcdwa7z+gu+bscxchB0tliFI5IAtF2w86arq
lyDJ9CNsp8bCz9TCha3ASRujjVC09j3af7+nr8spLgEA2lPkCA2ssCOp4l7/b5BfZi7ikFVmaQQj
YiiiKGeigavnFePD9YFa6bewJS9BDiqUYSUEBYGOZ8eZ2d/GHjqS4V8d6xUmL7tiL/6MgX39fWuL
arHXRz61RQZpgn1V8Z1ISy8hzQZ8d2USljQAWSlxm+Us3Dfdqat3SXQetI3seOVGxpaIfjlUqLZC
SXvPHzsXGFg/dIEvB4RNc+j/QaBoJclYovk10ueTwRGs4LUK+YvTAGONAL7dgba7PvwrOcYSzh+j
tBbAUBb9fPaQDRWQ1NIeSerDTJgZb9ffsbak/geKXxNeMonlmp8LT981T+GnoFN6il9aV0MErJ7/
Mb0wFvvc0oOBVWMa7QsFHsQgHbRbC3UlgiwVu+s+SvW6BMYuUd+q/DIGqQPLK2SAdg2YUp57PP69
MV7zNv7fWzgzFttbxjXTmxnOh4zMhYEzRmvYBztjB2OJxy0QzNruWOQbJBpHZkJfca8nR8Yeh/FW
KB8bH7C2qhaberCE0lq4OO57Uz8ng+LzAlR3UVCY3A7lrTaWABzzxknT5jKYEHDBMdk4MDR/0kLq
kzHyKEjeLWvPWqc+X/9RK9+7BN3XUYQyUGkB6wH1eIouNQiGea9vrfGVOVsC74vJymMe8bmhL3aa
G/riadpVHoxkXXD5a/v6R6zEgyXoPrIMKwS6Hqor4yML/kzgaU7GXdptdQFWovH/QO2h6RJ1Pc7h
OnmdYHFoGv9WPmRLKH0tWWZNGg5gdKp/pkzeZXzYGJS1G8xnJ/tL9iBxXEWUoy9fe4MLV1N4BB8F
fHjg2u6rDndSL72fAfDe9UlYW0mLwz2Cd07ZUugr6zS8DI3qTp14MLL6344tfV5hX74mRN6gj1qF
ThIkqdPJOGhEHgFbd6//+pW9qS/2fRrO6lMZOp+F9jRmAwQAzH3HoQYGb2Tg7a6/ZCVYLvHkmQh5
YDET9Tc43PY+j55L8leYFzM5h/IxabfyxpX9sASTw6S9ZqLHpWl2UI1jw7fM6kDCH8oWn/WTJfxN
LOaLBB6GWjIRhKFba6mP5qzcSKr+VuqssElc7mQIvXTgLmG3F3/U5QA4MQQUBtG80qCARahp+CUN
f9GpcnkKu2VFgYsESJMuM/PW6Zrw1OtoPIk4eTDa/Kxp6i/RpreaUlJbiHFyQoCrYNyL+2Zjdr07
hmgKhpbqFkV4ThQDXRt9fBhaY6ebidPHw4k2MUc8Tf7qIuPg80NgtkGxO+jMHBy30h0N8mKIEfbO
VnQ396pgG5emaPiI3o0nbT8Ww4lV0T2UPB7GOvhNmvSuig2naH9C421fD8MPTnGyFnFwqWl620G+
fAw0kDoN2NX3k6+T5DShH30omuqD8+h3juTeidTqI5zFB+KEw7scDzTT4CIyhsJlym9zy/oVRNWf
uFJQIBoBc8ta8mDWdGNBrgS2JeKzHyQp26YAlSukNqRHqoT929WFLbYrmBNQezAgVklJcdAVuJSV
F7jGX99HK+t7qYU6hUkaBQlOLCUgN3DmVW0jEQcKcg78goeNL1jLz5YqqGoXl30zS0bPZrV+VsF8
AoKEaLI6uj0C5zv8ST1AxTYC0MpULJGd8HOkvSwxFSL7C3KgnW4N1ooaFVvCOdHuhPq1hg6eSuNT
UoHgaYZuXhRvAtr9sBzdZTjvIzEBOjUVFxYKYUvee4UkFZZlfafHigMQEEQ5LdgOJ7CXuT6Lc6z4
JoYsoaBaoYxFoeOLuYSfePKUq0ATghUwBG4E5CXka/zrL1ob2nkZfTk6+NCBvD0nIQStcRgKRI5V
wjnl+sM/Feq++4z5PPzydKAVM43HMHNqIMOuuimcz1R4oRQ7+jxL/9VuexY/srfqXjrkQDZu0p99
tO/eOn/rl7eGGjw08hYkzIFnf3hEf6pD9gfEzJM162uaenbftoDwRMZLSyCe1E/W1kJdOcSWJJ4w
q1KryFXc7ur8NJmxRzhgs5oejg5pyWFISe+iIL4LWqveSC3W7pVLJs9oSEaFiVQmPctD9Xv2E0wc
4Al0G+YzOyu2ta3K1MpaWXJ6hi5PpnHWiRQX6KifZulbCNrY1r0JreBPvTb3+rpZwbqypdg967to
Kicklb2jOHRmXu3lBzSR2CM/NjvrEBVutyXpvfqyRXKmD30h+xTKDT1suHdiB6EPIGvhLxh40zF+
mdWdu61O0Aoani0JPhxnXpzP6fJ0C3zPHgwf6FDY9LGBtBaQHltZ/0rCuaT3IAWJBwumyvuoiQ/S
ojgx1Xe12ypWrRwyfHFbg4H6wMEfCfeBSh0jyuGgZwBe9DyWr9dXwMpSW9J7Ep70TK1ROIRQOGzP
nE7ZojusJLNLGk9DLUFjC74eQ9nf6mO+j5nwzFDZM6O80wz15foHrESCJY+nbYdJMymuXaQAd2/I
DF/U2XkK+SksDRTLAUU3ShgyUrlx7q+N2CKQqyiBEwuwJsATA+R7XPOiSnm+/jErq4nNf/8SUGEu
h/JCiFQuGSiqScfW/EOz9+vPXjnpliSeKtdH0YXIVxIcc1FSvaNB4QSWeEwiOK4zlZ9hh7Jldbby
siWyvRMhktsOJ4Mks0h41L1WJazWx/yotHxytTj3o7rzrn/ZyibRFmleNYI2aEBaAx4BvWOB1lFn
BXWh8A/bImvcwtSuzPsS7D41HbowszEqB+Qrbv+yZOMYXdHtYP+DXR8UEZUZVAfb/AY4xr571lKn
B777ZY7IYEC5fbMzYUg0HfBfYRzQhHL/L9CSlWW3hLcXoZVC43rOwIHmo1HkiFraXbPl1bh2ci5h
61WUhynAr/MpM3u0zawuyKrumY00EEXrcKORsPYZcyT6snuSMBi7ajY608rSLaxzU0VeuuVvuDL9
S9xzx9EtmnI8fFDZpZDlDgA/9/r6XTsYl4jnfOyIZUwwBmy5raCsj8IiP3X7CMPl6Joj7AaE1C1h
/ZWtucQ4q1MGSNrYh3u9iXci6C864W6TGieT0Fm3FPLaurKlqLvCWGBLNWpJUrMOKcicYyxGF4Kj
B5GJyE5MrbPVkMA0HDp34EVB82hUh8hPit4nDeQTS9OAYEX8V5MEJUeWDLYBGLFjFipAi4XfKxCa
Mgf840o9GXp8HxmNgy+7zagSur2aK1CPlH+MhnKHDWFlJ0HxzHrjeUzTkxYX4JNrwutCXLZTIU+R
AedsNYOSYApNV4ArxLnICwA3UzgnDlCXqmT1U8YoFk6NtRPGeN/lgCiravHQcPlKsrTxNBQQ0Bbr
f3dSt3aNKZ7SJn0HQhZKom1qHIIRQke4vqCSE9eQwlRxVz9nHeClmSy2ZAjWCm5LY+UsGhVDBzpo
r6n2jNTFbUDeJru+Bcjczj80hI7MBUeGv2lP15fvyrZTFlWrKuWop0xQhzAsfGnzqMFIheX76w9f
gYuhif/fTZ3qUFYYeqhxhOCheKM3HPLb6F64HJPnxDco4sK0q3+1DsNW9j0fG/97q9GWQJycmoCC
ThX8GHCXmt0eO2i1u7oN+buL9bbFY/s+PdKWaJjByIyM8QFNbtTdzAzyA+Y5ReUqT2tIjwe768O3
9pZFSATcIIbqV5jg1okqlSjhouinWu3qKQj2YqukuBLANGuRE1V91U6gTqAXBiIbQ18ylh7K020L
jrAG1efAz6Q35P71j6JrMzSvxC+BvrXyntAetz8CnYrJaSHO6qOCAMl5MtiNh67irrl0L2qI0Nk+
BRla+YkbuP9ogqL9D1DGhFZWYFrJnt4HD8G+3M0dRnLJDkAnQnh665L7Sdf5biUuLkxJDb0rgGaS
Pbyc3FINd2lb7zozVX21St76CrAPyIyIyVKdSRnepTW9Jp0AzZSHPyNV1rapTneMAYcS63sc8qfE
go5d3j3lhgK52hg4bl4NLoU+nA4zc8BGxsrJ0CDyrk/UStVHW14vc7PibatogA/7+YG75al3ArSq
UZlAlwnGQQf2SOBN95PaoUc2wtH32SBA6P9dHEUGUtA0imTfD++MXqwWhL0Ogqwv17/p+2inLe+V
06BWxsD1ZI/A5Ld9apsajKCTLRjgWk3lc81/WdvqmFJaGTie5wbj5OrOLKA9OzY0ly0C9/efgIba
f0eIdxAWJmQEAFMUdwUjb6QO/Dbb0qH7PuawpYsCDwKYWJsTHl/9jKc7SRy1zbzGCuxae74+CSvJ
2BKWnuU1tJB05OKzmCc4UCcS8a01uzI6n2v5ywQYjeCwFywA2a8gCmDDnMcNPOOhUR2Y8trwAoHe
c3wUD1vqCt+vV/Z58H15XyRNTjNoD0Mjrr8AsAWGjWZzzQDRhW8kmGuvmP/+9RVKFtIA9dc9g6Zh
Th/SNrUzFXZq/PXf5mMeyy8vgHp2AA4PEMkDsrYqEedJCTfcuNemY14CXx4dF0MyCjWBasLolWRv
NcyhRrQx2WvraBErhgjdgUlHgFXi36F5GqONH73C2GJL7hQui5LwCh384Ca7kT6AOr7+A3cdZyuL
X5vSxR62CA8UPZzd1qFT10CW3SxuJaiYJdkoKa+N+yLvSvou1KImhIl7+wOMld0YvgXpFkB3Lcot
yQxqNxmknVk3s6N2+ZD7yS45ww7ldvues/IBSwaDmo1moeA02AsLTkEdseUIFRGoHl5f8muPX2RW
bODQHIeRKy42oQ21aWiSQsUq37LaW1mZymLLsrhKiqpGJYganT2A9WTd/9vvnr/ny36CeKwVWRQP
TgdUXuMB/jYHqunevz19sVupBqltbqJBLkh8H5Kkg25rEjhxtalyslLvW1ITYgBlRxqUc7jUPxir
n6CV/hSokTso5Rs1zIvgdeGK0gB5TQMflHhcJuDTUnZRS36bgilnJ3mY2z0Np8ouSPCXSH2DTbJS
6dCsRSmKTOVo0gTCMpG6M3fU69Fw/jAc4x5X2uRNnJT9VnL4/QKBt/N/5zFuJdD7BPeifEocTVaO
ulVO+35la9Zi5/M0YVVRgpRF5YsB2Tzrtuz9f1ke2hLgC++7ehpiPHro81NggN/Tpw+N3KSOr/z0
pVj5WOq9DGsNP/1+8q3KnacArCGPBh5uAXD0+jQ8Cz6uf81aevsJTPiyl8IuiSPRK9knuEV5kb5o
3PzRclrftJmvnxR39pNWAjt/3gK4fB/3tSXQV41bTWgcrxz05BBzvsuD8oa2zB+6zUbXyvVqqUwO
lYaKJQwM3fxMfrE/pTMzDiYn+93ebV9u1qZqESmiuNHgi8GTPUyXPiQ8HaxOO09iy8h97fGLk12Y
VmEkxSy7V95FEHTO3Sj9cX3a16Zgscf7TlgJHCCwiPNbPTyoEBvJ1du6/3X98Su5A1wl/ruzh1ZM
zRCoGUTxnyDjpjKvqY665tY5/Er6vYG7YNg8X3/Z99FUMxd7fW4KQO8WUz1b9dSXaJcdNFj1hLvr
j1+ZhSXMFzhoo5ByTPYjhblhacB58lbtNk6yte23BPqKlLHUYFCdV47iiF46hSmgAUWCo7qPdu2P
4E71sP9APc/tf+WZaEvYb0Ulsi5DQd3Geo6hsK6hfHl9sOjnFfWb+/4S8Sszo2wileHZTQ8FQkvc
gS/lp1KBYYrxaCmhYnclUOsyKF5znUEbQt9P4wTLmKb2WU8KOzCKuzjk0gG5GwVNURyVsMN51/zQ
4cbm1LljXaxYc/U+vGmYsiNa5FO1e4F2aejk0GuyAWHUzkFt1Tuie1y8qbDR0dR4jyosbAXtcepq
O4AFEAnYU1wDpEYUPJWh/GNrmjTcqc2kq4vxbbQq+CsY73lWOyrKneWou5PeRTZrotRVdI7ivKK8
jSW4nZlUFRsgpd+s12CE1x8IJMqnsXcMmcGvMDKOVlbcRj3E0ioxHQdFP01J9ZbAtdXOKVRw2ukS
6co7XLbPfKL3SiCno1RwK1eboLdrqzl0ZbE3q+ZdhXlQVeiOzHClnq3qCkW9zdX0mE3p86iOr5x3
mpf141NkFp4wIeegd5IeuGzgBxF0OmBfDerX0U/LKt8lMEAHQz0GGenOVQQ6jKmJ1ilG9gw7mg46
IZz+hta59HDf1s69kWZofLFTRqvYz3X5Nozmvq8zX+uyfSXM3jNbedvGppcT+ZKr2W2g8HLf6dA4
kFIKJ0A5wzTZWc2gmZEmGZjA1qEdlaPOuo+hy0CYqcKZn8T/annW/dKEiuSH9yi9BFniCH3WVKhz
iGMoILzSEf52EH+vHKMOXH2EuS6dHe9DfKvRyMfCLA8WxZ6qu/a1rJpnrhqGh87aPjSj2hUT1BUm
VHB0aTyVvUQ9hN9qhER2aViPqgn6IBiIXtekgSMGGLQhrUVRujzFU/I3lAJQuYG4qdXt6MhODEh0
v0dH2isMsS/C6jkUNQ7SMURXoP6IqnoXpeZ9BNRc1aWH3qoGW0QwuOzYR4oGsFbA4HKAfoFIwsI2
eXQLItUzzQMNiLzsyZR9ZPM4BC07MV2t1cCXnd5hLHhP6/YUs/JsmeJ2xqejcvbOdeEBC3SWDX3W
supFssljZAKtCnYKR1pZP9qO3pSB4os+OnRq5odt4YUdLgOgH1ZwPso8ZiJ35wnvHazvA1UgsGQk
qIlKkfitUva2nIKjQuK7RtDMlgQgvarERAOMeB9FEYhgkKOrRH8/dGyyzSxhu6lkpR2N6llS8asp
u/6m6eE2Z8jf1YDwqlvkoS47Ryv1J24JoK3apN0Qn/rsRn0TnZZQByPkVZaYyLzhsHIKlAACd1Zn
uEU7/hVU+6kA2MHSBhUTtf2JjfQIGs/PUkVZyVDgBxUJHF+iy19prDwXRM1nxJfPAki8xv0um7IU
cFfjhlTVQW/bn1GpbYoMr+QzSxBFmIQqhJcAvZLwlsr0HpEqt+w8SY95RM4ZdlVjtAc60hsT8H7H
hGN2E+gbDYyVE3YJsCCx1urK0ACRLCNXFsKZ+hI2APc8hoc6q30TdVcz3TgSVy4FSzZHNSoplIDm
KbKyCynMpyrb0n1aO8oX+RoU/rKi73CzI2RyRPgnrwzbSjfdKlfmaEnhMLEqQuwi+Aa4o6fPTe/D
9JDChpu68PfdQuus3c+W9A2ipbDoqvAVg68i/HmAO+3RY4X+fmXL47ZYw0obDnCW/yZxfaY09QRL
GggmTy7kHuHv+k57u9pXOEN9egbEEGzGhrlii1b/Wfz8Zn8uLRHASyUlKdEVUR8bd4B3IUCjUCny
PlXPXci6lPvazW9wUvp6YP9rM+R/yBsN+hEhxczV6M6FjnaC3ydMDVoX4A+09rfuditLe0niMBI5
1MBJ42ZtTeewpycFWOXridf3HXEAw/47VzUNRWfBkxDCrCVgmUV8SILwkuTgVufhHWDkcwd5IyNe
waVpSxoHZUMnIW2Kwk4F3n5qaZDLjKgH1ppbp/2vWi9PkxV7DYUIlVR+mYz+jSGGtvGpa6M47+4v
N1aF0AmySFq6Z3ng6REUGLutVuPKtWjJ9MhrzZBRCbZgCatCXCFdOfec9cFV+4/r87QSgpbmCWjW
W5XV6cD5jMwJI93r+A8Y5D1ef/rqzMyh6cvYqEGXmGKu3ejv3LKrA1bybtrBuIIfIQi9ybJfgXRr
S5ZH3A3czEiNOdgVN9Ho9gOkpxvsTdVpD9XRSNzq/xCJ5kX8TVRY0j2AW8gpHNBgaMbF66gnD5mo
jkg/9wnMOoJyerk+eisLa8n2GGGaksTSRNO8fBqthyzZqKSvPXfes18mRfCqYkHdpvtK/xNqb1O/
cSyvrKUlgHgsmCZryArvjex96oWtsHMFob/rg7HWD+fzHvnyq6PSmEQOSc598LMtnbkGBRVzCIvD
5k/Ys4PCVhtgbdEuocJd2QyRKSykXpfWm9UhmpN6k50VN/OJW2ykfmsliSWWMzN5QYy5rlZlyqms
i0s66idcVmvbUOFcUhPNgWSMXWnmbRYrr9dHcWXql8hOGsfDMKrw+Y1VCmPYskdWHW7F/LWBW6qy
R1kIwdgeNHD9fT4rVTvwtADee8wvb3Nnq7m3ssyWgE4w15uxBCJpr479KxuiQyPYHU+26CFrQzT/
/cs6K6ja5N2Ax3exdlup41NKwrfro7+WKi1pOZPSjL0KQ2SUhiYMkPGqwpTDckYf9+bA2R6i1Rct
4m6uVcUEk6xkz+G4rHi13eCeinwlO+ReM8C03vSuf9IanmJJ2RlgwNREVop2365z0zukmcc+sUF6
03z+wffthYO740DE8Yn5+bEGO8uxjtpz5ovJjQC4fNzCKKxkHEtWDwGwzQAODxlSoHh6iRspsVM4
DlTAGRGnijcOzJXlsaTzkEBQJtUm3aMe4BIOJFy2AbVce/IiLAMtbFgkm8vQ9U4xbwv68/oUrT13
kYpB3nPkQI6n+3IAdw8eh2F/uP7kFZSttlQsT+KxQI5iZXtZ8bMSRswWFOd8kY/PfazuVAuOyNwa
udsV7pT0kavBy9ntIgJBhQBOirg2dvr4O0l0wx4h0VRS+ciB2nStRn3PJgixXP+ha0Mwh5Ive9pS
EmmaWp5CKORBCY8529rQaw+e//7lwRJekKaRNv9/n40v8yWr26cn81bYkKP10j9bram1DGeJ/uaD
iUrSlOaA/svHlsmXRk1/maQ+aRIWyj0tLoYwfht1fy617s3K2BO1NMuti8lOS8h8kkxupCVrYX6J
DY+LBIU+DfwG/V0JneoAxdFD/GpIJ3nSvHynboAGP5/3TZq1RIcPMdoCUTOl+7qRr2Uh4Wo8Zk7a
Qfk0EMy0A9n6JSluwIF6GBJlJysCK/WwP45GkruKEC/NUMQet+TNFNFj02e7oI5RFcJfIEI7XfQa
hGaIpR6zlF+MzvxNi/IewlkXSxXPJkEjV+TZR9SG0JFWNgLm2opZdAeUqa5Mq8eKSSd/zJ+DzbNl
5cFLwHnS0Tyfcpbumx+j07/MRnjClV76ovgzPHWb0LgCH9WW0POkVWOWtk22N5EfUW8GUwVetOv2
Zg5somnDc/0YNXZ8UTZawCv1ns+z58suU0qtHkSCVClMK8jYVvqlgF2zzdPSTbR6V5ncV+oKLq4J
yJwbEUP/rF98s/yW6PQ0RCGVc6BuO8BIdSD9lEIdToVS3SjFcFZHuE9q072eagdryuGsyo6RSF0G
OalUJD+EkY2olFcAzWO1abWEKIQ4lMzaqZ3qpUF9R3vgbXV2G04gEPMhtNOxutOnBNV6tO9CKW+n
AorEigkJtAL+8qhVBrYRId+tFJxrIWy9Yn4aQnNXa/BVtoALg4TuTlfIXN7nT7B+ulFl+zjChtOR
zfg4AA2F0j4cM/vw0lTdbUAlbODzG6rL0SaofNuVjuPZooGr1fVNO7RHK672mYhPTWL84gM4FBoN
7qNpuC0DcacmKnaTaH0LuvKqVip2EuaRnUfqhZn8jkvAo+NhJE6fjnu1gBffGDQPCijep4pNO6ud
/CQNXqOg2FNLvtedftFz5gZ6UbvlAAFgSSuXwMPXpix+TY1QdcuEJnZH9QNwIm5ilH7WNxnsZdLf
WRhxJ4lNA256HOln0/zJavO9IvytH0np9mV5ibrwvajLxyYxAfeE+Vov292Y93bZQCicA9wQB5pX
R6glR/rkwhGXO4FaP1iRfkzMPLCJGVLwtacfikhG3xLxJRG9NfcmKq+TgOPxgLi1qIAF09ixpzp1
orH5yPBZjonwhVGufxZN/0MWymkwzdso47VDCxgCyN7KnDFmI9CiIQQ7qa47o0X8JlXeOTrTDoFa
MLoefsjUytYaCDwyOtzXPPndlewWcpinpsjegoxKGKbDuXCI9MAN0/A0QGwECEhfllbmytiAc6gW
PfZJGNp0KO+asH7WdHihF4zfVTJ+T/XwJCH8PeiT4tRlc9eZUELu2QDocZY9scDEv9VBeALb9qKB
afEc0vRXNSY/aIfcruiYHWtl4fFiehpSdBAIUDeeSuuHyoTmuzSGRxqpj1Gl7wKT/i0b46ktrFMU
GM9the6EqNB4FH37XnRoOkRWDdug0DjBuwUAFb5PsAJNmEQXNN3JAoSCuKSg47Jmlwz5M4sT+Ivk
KXTRQajvlAkijNnPhJC/RDfeQkt8FNXE4fPMDjoc056hDXBTZTCy77LnGpxfOzPgktcnupOL9oGg
N+kA8H3EjeBmahpYxIsycotQdybYb7sMEF8nNBmoPVX1kWAl+7k1niEjnXgA8DuNGngiJX6dN28T
gZQRr8WbLKGeA0YB4hX3JbF6O82Vm7KZAqer5DGE6LwdC/I3BoRIY/SgNK0OuDHYd/A1wX4QJwhN
nkkS3Qkd5s29zkHrqJNHEM+Im4Awn+otc/qoLuAfkkpHH/L+EqjCi1RO7MwqnxoZ+Gqj7LS+t7kS
HYWA9GZDxidsjotByC4mw6wlqhmOmoR3tWX+zjvtZjSHvZYHP9VE6MA6B5c+k8+lRU9jlcFKrDbe
od20qwIgtlRu3sGLCStmaEK7CcJbJrNXCI57gk9eWNKHRBgPcUxvgRdEqyzFWVXqSADj3Da68T2H
2UcvxZNsy0c5K3eysoAFUzLWkPpGFSls4HgiK5A/NPE2VNwFfP3Q6pHXm7h/9n3vzTdC0pqXOBoS
WDTn8L6KSseqh9d0gvC3NSv0BO1rmKonkubgO8gKalN9yH8NPFJ8Gme3lqF/jH3E3anpT23a3UQd
fyNpBYIE1XrIVLA6cFCn/hsZ/aE1WsjuhsBJoQIJ2gzvbUOwv8Mkb7umdNWmhTw/2rCi6m/0Js/O
aWwIoMUUt7eSGz1AqXxUVBuijvZU4SdDlgpRJNWh9dFBlbZ/0i3qQaHiHVrrHwUFDkqnN2M6PVXU
dCYpTkZb2EYQPkqrcIKQ7kc1QRCIu48CLkm9CWdBbH24gveQikc6TjT0TWIEdGCdqKW7oRW+IMp7
URr/bkvulVgngMor/mw5D//qHWDwrloGbg3rmUqN/TH5nYe1M8Q6wBNl76pZ7NCQnLs8vzc79muc
vRkgUAqHUw2G6fozjt7SJsFwBmvVr8zoV1mmXtCwh9iwPpT8pQDdKKH8Ju1ah7fdwRiFDwFTBxL4
B5Ce3B5BTaoEtgUpek2KkXhqOUH2e/qUZt9h/TpVxp2sZ49VrbW3WQJVAN3wtPgPXKlLW8heOqLt
f0l9vOtjXLdz5RwNc0hKR2ci7T0a526B22JdR4iAvLCTNPdh7ewksG2340lB8RWchNSYQ6/hyRC+
QpG0ixq2RoXYKQppXcVofEbEQ0n0nZW0x5FEv4TWu6IRij3o6rGA9eykhnem1u46C5NMEu3JiE2/
FtRJW/ORafpxKmc5Q1IB7VYcVYIDBWb2vU0NZYLvNNO9qoFLTB6CS9MYkdOb2NA49zVUjHeBxkHj
mYJsX7ZYCpMFoXm21wZyB+amWwCVMJqpW8nhl1VarhkNEGm4mczaZsMfg7f3or6AT+Y3hL/Wam5X
HCeNGrw36KwRndwhHbth1LqjpH9H1/spKwMvB0aWy96tzQQt+HxHwnHfEoYKE/UqQiO3zppn0gDy
ZEz7PEh3Wg5Nj9oIL5NevTSQgpm0mCF9KN/rOLxPR2TynJX+hGbiaFD87/I1QtBCPC89orX3naCH
LJf4IrDNGsWawQ9nXbUim6aAGBgmBJfy362a/Cna+hxSApwAlPwndmZ99qMKg3thDZcJBE18fH8o
WLyrwBIyJf1/HJ3HkqPMEoWfiAhsAVucvNTebYg2/+C9K3j6++kup2NmWsJkZZ48Jlqa+VdTlYut
Qv6YbJcIjvU2QhqxKxxK6Xt2Y2vtM2M8bbX6Y/Qp19MQz61hfWezDWykp35hktpgT9WbHivCq5rx
V0vHm1OWTy57+GLOBt+SAy6DA4LEXMnDZnKvaqdEXZ59KVIc2Zr+a0qxoLPQPq2UG84ITxJR7Gl2
uStWFRubBJ3dfUkue3SHNFdNtT7UVhG5pfmR9lo4D+tLbsH+sEfFm0vlMdPnYNQzqAI4rKnD3qrr
Ooin9DyoWKamGlHtbs32XZl+laI/qamMsCUN1y1zvXaeTrgDxfslnZ1PeAIFmQ4NicUQRwDZu+pB
gQXrkf6xk259lRyHrV08Z83KXqxb9sNinC3huh6b/wdM/XZ08F1Y6cOeaAQSiiw4JbOBIl/ILt4R
EW16o5QaviZa+tLUcwXbozjlRJkEcy3682KJrzgeIeUk1k8ym8deWfSgdVXr3nMm9b7OPTft+/dm
WXajIf+ZY/KzbmYdKuQD7tXVWI6jsgyB1KeHITd3tq55aW+f00m85A0286JY38a42i8lG6xFIQMi
E3PQVsXFFI39Om+KclqrdvrHjwFVqIDFVJGmSc/f2djuk7GX98uLYihhucrLsOp+MQ77bZv2ZdEG
gEihs9anubKTY71oaSTG0QrZ//p6vD5Pc/KFMx4itiJ7N+NYj/gYlJrmHuuiTRRFWQfSTf/D3coJ
3BiFsaKKycvMQuzHspI+D+RecRbIC7TjehFx4L4Vxtrgr0E3W9rnmPD4elNx4NWiNquYUjY9nNf8
aBhImnAoErlz7CtxKHRy4QZhPNaKehW5RQTNPbUau5CzKPT7VcXOfqpJeMw/ssQMeKgv6ZD8doYW
EmZFUvl4qQ3tfazKS7pOUWpDpIIZk/uO2T8LWUSU/n08T7knRtsMCfM5It/9dod8DKvW0H6Gnluu
p1MfGrWGudJwSdbypZniv9VO91lPB1mOSehoDWOW/jSkVlisxm4o9WPdVP/Fhr7xmQnsmuct2Ihy
UO3tWo/bE1GsfFzx1ZjDtXdrg5HDlARx1oYvt/qEsVc4ab0v5bTXek4drZ73SbxhfNGWP8vsHpAq
3TJlDRdJDpC2bm0YD921qIgsEnpX+cNUv+imCUxo/igtVx/J7VGNpdwLFdaCUS7L/XoQQWjhJx43
r3OaqaEh9TaiYuOfM5GaBC/5ZVXVOSqWxt+q/EVRs8cMxxsvdjCb2soBYWCVTNHSI6KROLZwX0NT
TdCtbfFtS5aPPsluBiE94SSXl3i26x3147wR9vM5FuYDXsflqc6mNUil6L1kbO+uyM2218eN+SZL
MRR18GWzRLASmD25WeetRABVDVMXJkJatNSa4c/b+jia8lLY9ozkHZAIMm3JQYknYiHpxZ3FIx0N
y6GB5qBJBEZsNbbPMIrCRZ2D3lgektpxHrK2f63/P8s5XyWewm9qvtVhZyvHoeuiREHQ2SkJVX/7
o2V7WQa7iHoyW4ukel6qbJfWEOuwdj1IWfwriu62zrQ4xYJ9tHtJUnhaouXKtRv8AcIszLHfrUlx
Lsw44KqfamM8wEncwXnDAE17aLTlmKhV5ZtxFfICPLdreqIS67deUv4tm/GyP2yNy1WxIT4I+0DX
dUxBMF0l8yuN0MbRSZUQemXjxWn8Rk4N8dxFexwmHepP5soobpafectCwy19st1+YXYhztmYKp0J
9yGoi23bnBPDjnQle06JmlI2fVfxi+NG41Q0z6T87ozY3KcJ1pPML+9xO31T1LLDoKbWIyNsetFB
64/asognsLBALdkoa846Bk0Fl8EkZK5ahafOkxP0khwrCHtjjwRULmaYN/ENlcx+Nd1zK6x/eLLs
U96/dsJnqpCRkju/RHY+ZoR2GYb6z+11N8SuLsrK6nFbmsdMKsllGS2c05oGUI45b6lcZ/PXYbrF
TsJyuyscJlfTJXHH+tOWygx0c91ncMwCs9RPblk5u2kWxm7KCnsvZYqHlSGft3y9tLIIIaw9Kdlw
N94cjX0/YijgpNmh0tRwHCgTrQvmnLtyCp2FscnZxsO4im9z2wZfMeElTnkZVk56y1bnVOQT5mDj
NnhZWe8KbGK6uDlsybgjcuwmzfIXke7btiyH1cz+SpbOa8HUnxjo21t6k9a83oUTa1+HSW/8GVV2
sIbkZE5mUKy5Apgz5tCP15NiyR/VVh950D9GO37OCxur5jv6UWhNWMCUMDq7CZd5PrTwJgvYkatJ
IywGpPR1S1Bk21YxMyghaIrGSZXrF2iGfUpamvvgFBtEx/q5GuoB3Uv7WbK2sCYJXWv9FHZ6NZth
r1kzuwy3K0l5RPCROEFWUT5ca419aSuEsY2IoobtZ7P72atgwEJNjRStj5hlHgo79ra2PqQyu3Ke
7RVhvCVG8hxLnTFQ/HWisP2iGz/sEYK3XV1sW4tqcw0Kyo1vaRhxYFI9cRSAwpSPvaFcKwKrA2lV
B7VPIwbr/1YjC01yH6Hz+XGb7OIheaxdUwkmp/ma1wparrJTNO1k2eUp6/J3V+leZOLNivqhZPGT
ZahBRycDtcZvzGzDdxu1qZZ9qPhh1/r4sK55uJjEl9WFXXmdtHZ5su4aKw1VHAidWfzLRoP3mLqh
duplsp2PoeryKMeCvxYDDYs57juFiCxT9DjY2IyCW+4lPelci0uyV19qxA1M5eCXncNEMOSbJ50u
9V2jeFcNLrcme3jGE/dNszRyUQfly5m0YBLtNVdW6zw79sR76fR7XaiEbCV07pJIlKM089kDV3aI
dpm+8U8swT3MsGsUTyWWm2IggqZYnmh2yZLEoiHEZj/qKuXQz31EE75r9fS6CWbINi3fFNmtp2qw
Tu6cfM/beHGgwXl5C7rXuSU6Y0K7vEVZTlqdnNe5JoB3a4EENBmqG+KMsdNtLy0dA9KmCTC7WWw7
wZUYkbRvA0b1buzXyMHufw+1+qQZqPgc5WB39ZHpBnlHfmQue91qmxM0154SEmRp5+rDnNZfjqq4
wBhKVBduwOx/m2R81fB/9Lexq319FhuOi8VH4WCQNq7mflCVEdK6c8F6YpcP6vZobu4DZOL6IBTN
9oYMhujcGaeJQnVu8+3fUjQVJyG8cC4zE5oGBbac03NXlt9x03yMi3uzFyOwbYTgdCzFWj2LRP+U
af46uVxic6vZuTRxF7qCe4H1OjV33E0lkGgvm1fu7LEx6zKcak7RsbHzyJiaNMDvcD0MUutgZru0
40WR+WIeG09d5s2v2+HRbYbLnCZHPtz7Yq7THeslmjRRPt0yXz0n5qixtP5vhDQOidi1o6XUjpkc
TsVUfMm12idVEnT3YW2sao8ZnHGF+TfWOCUGFWt43ANBe0KpTr+T6ly0NjlMi3vezPys5PRLc9W1
nrrKb6EVh2lUg2yLj1UHVu2M+Gv2OTsneiQQv/aakc3YFf1bblDv+ID3UXoCYurP48TJqayO6Sn2
cqlBy/VmRbTelNdtGH9niZWCBtLYEpLa4jftOs9lDfxjp1s4JngR2PNlyP7cQgvrPj8RsbrLBp4H
NwnyafS3iWm4eZOaC5SqXlVa95onpO86vzSmw+B+6NmDoZIKkWI2l8EQS6A698lhtn71xIaeFpjp
e+m+pEblZ0oZMkvv3OEgEGHLwvAd4l8UfX2SFDEYQFLwf+OxrztDVAPNJpXjZxampmC+2ehGBniJ
XgdW50ZNDFpIAmrvgHonxMJQ4fM8KCz4EirRltkkgmm1d7q4CjI3liZUkvIyKcCvxfCHr7DP+Fci
mTb/0ryjvGAGpZjf0gZRt+ffyo39WfvZmlcaue9U34KFIiRQ1OitqhLLaP7MRoxtgXxjE+GV5a2x
sm9IZXuFELXV6IK+pERY8lla8mqu4gBE/Zmka4NdgrZTTD6Z3uLTYuhe05NZa6GtXrP62ZHOi5Wt
+3WS31kBFzlT9loiEAmN/lKQAzH3H42r+2C86CMA54T8TqEJ5fEXidsHY5wumql/y9x9NYezqJ8W
4wJQFg3SeU/VmkfVLs8T17nrGt3v+uYZgpSvj/obx+XDVIndVqg/3Vq9GjN4Z2n9V9P4UYWWLxth
QtNuBI9Ol1zJgF+agNnwpmfWo1BnnjwcHthWYDUPo7gatyABisupknWlha3+QTqvZ2ljoA8sIIVz
nHXlaWqUQAz109CWu1p+s2CNqsHgykFM+ZkGXl4eQwpEWCENz+r8ZxZgm2hnRg41k9fCeCNJ08MS
J+KM4aQH9KdSV21P+1CZh9KGzKqvL1CpolK4+5G3uxnsoEVvq+AHMyofGnfWXcg5zXNiFxKu0HRp
FCWoGPCzqTtoBnmjrHRASrlfPwMGWHX3ljZGWGbVP+LTQdc5kTiwDVQf9C0nlwllFodlmSNYkqqi
Po1J/WgmnBMkGPMOs0k/lSr5kat7qBVqezs494DRx5YlRNuvvmEoh0x1HtCQeP24eErcqn4ryz9e
81ORDsdO+4d7UTiVzj4lJHKS+ltDflwu7aBMJxmMW0PI5EI+iZbd+lk8iWn8wrtd+qC+H6OpPSZI
QDxDLx7bkWWZ0+zFtolA69c6HDqEPYSeeXpMaGKnfUv8hDNZoiVLnuqewpxau8FWLuu2Zn5nACNT
2w/6+Fvn/V9nsyvSg6xdWFXpi79mMU0srrBEU3lwalbGB9p8nh6n/C9XlgjUD+OfH10j/lW/TYnc
95yH2Vft/JfJDzt2QLQnrzOvTW7605I+NtVropXcsJVXjUu+aZ5jEvDKNSoMsV83kucIiRzcTwMz
gaweLi7nPMo4vpA8LrV1jdNfW4eDbKuniRUsMEe+cYyY6a1d3g09LLb4RZV2NIqdEC1FHvNV1az8
ZXhKlrOxxi95Vf6ucbJztJb2ezwrQ+2QLT/9xGrrYbYblAWOjsPrZvJ6mb90h74JauzE/QMCcz6j
unOWD4eF6zD96KrwE3LIB4l9btz4Q28eyxp4axyuC5t62lQAoGQBvf2YNpMOzuB/y/3R1IMSeWLi
PsX3yG/UJYaGy7IVjkt1Y6hQ2kcTe5bFLLxJ23y3Z3xZfVO71AOjUlqHOrk/zYSEZIwM9+iMEsG+
+E9ix9BhvS2L8R6i7Q2mHnEYkyxE3ka1+jDVfbu72hh1M91WThki2olGzKKmLL7Wxno05sRTrU9r
695LDnH7/zmA8POtvdRjRvdHI9FObdLtC6EcCgvX+OS6jCqv+/eWv+jk7JSiCDQFizm7OKWaEuhp
5VvgzUmBS1fS+xy5zxSYqHPMXSz0aAZldZr17CYucxaNKSTAsktPDWZTM+oP8JeDvY27arxne3Hv
VuYUGQINBMIZL1X1YXMjcIrKV3RGE0vxirL3sCXWQ51zD+0BKuH7nBSwQP7VbM7XNiW7UQ3m4nEB
GWHR58keK+fyEwoVB/+TLP/p1XHTXp20jkbN9LsJPldzqDrrOuEy3DYsytx/uO96wn1MaGrqFrNW
69miYNv3cWFzeezd3aIkp21S/Sn/QP0alM0YYb4c4iyLjdwPyP5u6ccLPw7nyfaVBTy61S9rRlBT
YtAqrWytZE0sNKCM+DCRQbHQYCvBooBsISM5dzptkhG/SNshHb7yDDJDCEPzdLrp2r6t6Ztm/iv4
gzAc1tvah60hHJvrwwjE7ALtiNkNi1oEObob9lncCbY8qGrEDkJx2Fdz1OHf1k520FFk8vZL78ib
qt806mtnz8feSTDReCs5/F1JUTAIVK28CaJCXoAudO5/o4z3sz5/AsljpmRxWt+N19qTLklJGpYX
Y1Ce0PYzzmEtxM4p97KO+rE1X+7KgFhnWPsZnL6cbimYcZmwckxqihcxWVPxXQ2y84qs4A1qNK8w
ifJdjWPCwoKM52hz5AkDHCrvHAl6IpAsz2UhZOQQlVbCR1lASMc9bK4aIWRT/E6tPrGaNOkyYiNs
ZjDwxPnpHKaR5GPrm++MrN6GWMDAUeU+K9TXKccNrcRO3RZ7XNknqwzSwTy2qx2aqfJA8sQntnIe
2GyU9MT8VcNOb4arbq/vVTVEPYqubnI9Ns08RiWbVSvfJZvzLfQqsK3uTuBJPTJlA30ieDfvb02N
6iuZn5FK/jD8qru0c3bgxH7hllerGDremjELsbSC0VO+FGQd9aYTTjlwFmYwIlEvAIJRP2IYt7gh
IcKHtJkOJmFwzpC9IAV9yBzz2uf1j92lf4vrPgtj+syTanfv0vKuoQDquxGzv612wm02gwltIWHB
3RNjyIPj2I/5kEUxT9OQJXPk9CQOZKCgw9rcOFSedRqFui08sqD9TTcihz/bo6DRfXTN5nVCoZnX
mC9r4K0ZJ/Js7oQ2n0RhBo1mcWSZz3Vnv83mErVtxy6gRQuFXb40gqlsCl/qxqG8P4akTuB07iN4
9C30homC6V91f9Yaa/UlyQHDPyv9q+F/OKrFALv4CEk74YQVmMCClYtXDrAHatUXFUoy67tX22ur
kMyH4Y3lLe4dMFo+RnX6XlzWVk3/adoK5j4OU4+w0u4oq5gtsGFxNpkXJJkYE2c0TjO1zpr6SMcR
hchrnJ9Vvgg0mPlWKj0GZLr2VqiINifXuG8LGYGpUcPwrNkxDAfepaOorS8IJ9NNLXmg1RpQluOp
g6aCOhPr/aFRTpaJdHa1auzPyZSx1iYcCugTZszpntwf8HRy/1xNZ5lRWYJnF1JEOggr6uL0Bw7C
cWIQXrkHwZzISEq1P89oal1di2KnynzTWhcP88TVVzWDtXfeP/Qd6lCRPZNjwUOPaokOF2S7TbIp
mCm3u9g1QLUQcgcskXwXA+yg0KvhZumu+THP656r+TqPdH46OzGJIjqszNLH9QNiT0x/wkK/87dU
P6xtI/aqNb2y2LI8MqPhQpXwNzTN53IYnmmsfmKYp3YwkC/1G6Aghzr7ZXHZVvufAVREqQksmG7L
MH1KbYukmu/MAt83k61erZ0ck2sx2JFszJNS2GetUA/Jlgi/1/XfTpMf6wrQ3yuRM+s7FbUHjVN3
UHA7IEJXOXdj/WYM9Ad9Nh/MRl+51yvqMLgRTmyzVukYqrIgmQGQbE37aVvnVs7FS2H3NKEL+sUk
ErnOxssKNWlzNIKAs0N7GudVAeUdva7UDw0x4vYE1Ja3bBbKDZRmmBv8t2OLzAqlaCBiqMZ10cEg
dQMK0mA7DJeqvrPBWRj7qn+DxcGdx8bgdWpsR1klTH9g+xi33atInB0x7Da78uRhtu08HCr9Sjz4
0ejmfTqmOcdusW/LzZfd8ph2CHtH9pKsXgMOEj9z1KNlilc9MR/x7Pqa49F+tQSRGmth71pE3FII
KwCLkrTFVCZ0vFf7ztqc2LgFfY6B9Nh2aD17MGB6uXlMBn81hY9RxhOOQuEmFy6A/t72phVYNrJQ
PUaBPFt6gg1xjyA5h4edm9ank2xRrggWP9O1ktkYELrli3HaoUTd2PXGXVCV+uPa0IUJa/3kJmbe
3JT2X6c4J30d4SKA7ycmrecQxhXnw2C2/zFHBOO0HFQ0vqvbHJJ6O/R1exUIutPVSS9iFlGtOM+y
MX42Xb/mndzx7YOy096cprokTjpRAlf1IZ+XIrCdidWXlprEFQwnq8Sz3Uo/ci29dSL+KmimRqm+
rpjRVXwhbKr/YIpeeAXpmLIVfh0k9IqU46oaPWddPs2Ybamar0+idc5G0l8F9BVBJzkBgvfj/dhq
pkvdzw/oo2+WOtDpy7CSoyft4dRZ4ij6yrOcEZDbChS9uqBIDrZu2hdpeZr69uJk+n6s+6PWm8GW
skhRnPG52JqXYVAAq+MvddlIEpdMEu6av9cL8lipfLSV9ZAvPAu16e5tvmdMOLQpjffNjXfxVr8X
WhJ12z9W9VHeGrvWaHcOBARK1kGzsAFal7Oew/h0M7LWZ0ZDse56dX7eMnHAu/eU9/mnri4XgJod
GW4p40KNcjKlN2q2w+waUbeqT3OiPpa5da6T8QXununpiryNjBI2m68iUf6zU7TpUzLCHl+vMcnS
ZYEBxGrm3mbH77W6vlQ285E7Gmen056bnJ1z4eoMvChNVWFeFlt5znLT9Ttlof1HJuS2403XlheY
ftdEK07qFB80TT0MXf+4TOMxhabkiX75byoKQJ3KmZjxipc1tUeERVCBU6rfGDt33GT6VCsFBnLe
/MOokESGTTmug/PU58a/JceDgd3sG2yFnW0UX20sHF909VnTjDBOx4sm4e8Z8/CnL+aLSw3i1NsK
drHFS9NOLAUXYz64GD0utYjwQyb1zqqOy4p57qYsnzThvqYLCsmIFrQqT2NvXdaqg5zRwGVR8uUt
m9eomJ1TvHVPGUiZOp01sbLMYRM1dbuhfnPnT/b1mtF7GC6JlPYliU+zjWCiL3xsbnl748OS0Ze1
9sFWnNDN12Oa4wFv91BsiNdsM4UfzF62JKFe6f5Cg7G2m9+BYSja9X78FhWTwHBRN/NUduym4H9I
WEj6tL2O+oQ6sjnrjvOkmuLYpy50mt53cmD+nGfT5AEbLW6gzVwQOyycq6p+aqXYwc9iH92HGByd
ZKJ8rGUaKSVNVotfjzteEPq/aOryKCoxk7E1/nVL9iFF/Mw4QQ7aNuArPBbBUE+QqgQ1t4EM0JPl
qSSQXBe6qO2+zI1hquhpelMbDIj1dORsVItX4E+GBYw7A11PbmvBOaEab2Y9/DqVde4AMmb2nv6Q
LklgtcZTg22fL5i125Rz15BnyVoJ1NXxsonNBjjrbRrnoNFZ09Om+sKOw8RqIxLVLkqcJrsMHLfV
l9dMXff2MDa+ZrQf1dw/xkkeCWc+ukb/XQrxS0CHtZvubY3DuqTdWNhkpqTYW8ZDEte6Zyb383CG
YjiX203FSM3TQQKIExpfXaFcBxvwTu8vMmahVRrdR60JOrdsOFrOvBcW4vpN/Mb3NVprqbmf2vIh
mbbZ7xYojrGiR1s339swyPJuaqyBNmCAb8b2j5uYL4bEYWfjPgyeNkwMocrOGAEOepsFUp3tcjpi
lflj3pL70nn5BpXPWH66vqloFy2bgeQ7VWbHpJAC6LfMdi29/962tBt73m9ja4EDUjUwsxI+OLv1
tBrhR7fOrkiLSM1ecWPz405Gfb4+usOdMdOv1pPhdjuZbK+G2kBuTDceevnGNujUtjy5q3ueVwEa
z0BaqMnz7AxHxa5ZLatMyxpAV+YkP1XCUFHP9yDMONwMyf0X8iPF9yHJ6BCMkmlVjllQgPRiFMk7
aCAZ0jm8MhXvl40sq6Jy/luleuxgYNIfu9D9+I3GdO4yjR66b3BlHMd3APvQSDXYw0MJyIC9tTK+
t045eLGLTYhSdw9aaTI8xe5ONUdyoOw6VNUqEmrb+nlKKTFksBo5o2KhvCnJXVLUDATMVETsYSlZ
/Q5deis24FY7EU+N5u5SYb8kQ7uj44G7OF2UftzpVpEFa9kyt/Owlfq879fqOijLqzZpNyLbHt1Z
uy0i49SQr1a37o3UfVgZ39gIXssYBNGx20A16rC3kmup9YHK8DBg+tpZPaR7vDegrGoDJDuMYBRt
2pEG7QNXfJQFaV9bcT+twqUqjlJRo2U0HgSBaFYiojivDu00ni3cLCy8FBgoofTykv+UcXo0zelp
wKF8WJzeHxfnBqB30mdY5U6hsckeeNfNbo6qeIHF3F8xIKkDu7X/CKy59C2ncFt0BVv89b9NlIcq
zZUI3PJ16XBwtFLxYUjKLrizHeexr97BRdeZHszUUMPJHiymSihKTa1+lPcjnnr2mLbDteiNHJbz
BM0Fm3XQRhYUxdxI9oIMC1W9vTdtfrBYvagN1t9r3ewWpCSePilHcxivptngI8J6S293SlL9Zoby
kfX8+zvNXmQA7wX1WIkPq2vTSsqVJ3qWYda5t6YFj+VN8jt90GBfqefF0P6bmgx3E1OvAQSGv4zV
UZENlzKvfnKb7ZTaOFdlNnbWHdeYjOTF0rPHMs1sGI9midAg3lVWe3b0EkcO8GdahIAyHNTWdCvq
6VBL+zw17btTcmty8zwkZpSv4teslP8ky/eJ0gnqzL6fV2ehCIzondMy/1rU9FJR+GHUvJgM4iG/
77eYtzNj2p4RLNDc8Ukn59Iqpt1imRzkQ2Tz8bcVHwfI8+4KQcS0DxPVwRrgBowp7KkpgWkk3+6W
aUbWHoSTPxgDrvXqGi05W+KJQJ00Zgk7QPikyc2mm7VtBzvfHvV63WmdiKSxXbFxQY+YRIlQA9iu
gO8jWGeSVt7mOIfcmcKywMjOLiF9Tt0xwXBGa9r9FotHVawnTYgfeCZAuFleBHG17MCZ9m5cnami
gMm5Bo5rlbSq63Ytx/RsiPKoq8Pz4tA1bt3g1zag+7o5p97NYn8Cyz5CkLwjODM0m06elZhcPcdQ
YEnfuSE9sbdVCnXb2ezVS5EIqIsepVmF5MD4mhXjUDksI0Y8KUY4yPRtYdFCOh7nSMmMtyVDNpwq
F2shCF6DjjJUCYdaV6G2c1jOKaveelmFZZSsM+kPsvnqiyUS7nwuETp5Zl0A/PC3Xei1hTmwflEJ
sF3lvzuboVVY+FjdV54Ux9G0fDlkl2K1jzNxbYM2fsRb/zSt2U6pNYLMIQ3WhCEO1dcYo8Bv54k0
RLhU8IiIH/PmlVAGub1Ua7LjSRdwY6gxMGihZwDVLsdyEiz/+5PmwGawXjcJWSZfxsDt6ptRZC6g
i3ZU6+mYiPI6azgkAM4sloK0Q3oZASa+5m7RYI+6t8QJLZD+PYCGtfq6gxYZLuy4gs2EPTPA9psq
NUjr8omvW7GL46IJ1fmuWGAUrnIjA3Nf8GLV/ZvWVzd2hnMg1O2NSTxqY3J3QXaHun4WlTyka3yS
FmhqLA+zc98bWxfUHNd2dM9D13jyPvNqVtjL/H1b9b2rdac+cyB/wIwTXZiw/5uz4loOf4MFqDWl
CsKcsaso0H1YdvGZzOqgVpIdYEWQ2Niu3JMc8nsV03jTU4EojwgxKIk2RgsVE7CthE15z4SAoi0N
3OMd5Vp2M5MIPA8DquiqzkeABs59mAfpQlhhGjhdTz/cMeN1QWcs3JKXkvVT55S+pfLj2eHoWg9k
Zwcuip/5PhOhrcnc5D3rY2aNftcUX1WR/biVe5ONM3nJFPs96yxhWC+TY39bXfKfOeQsaxNCZtpw
61rMDrQDAijcpKqDVcJi/R9n57Ecp7aF4SeiCjZ52jQd1crJmlCWLZFz5unvh0c+XLW6ylOVChrY
aa0/SY9wq97bRL5K9H6jhuKqSYG0lOTJ7OmTtRxZMiM/yn7/VIbsIbmIj1JTuCidnIw1xZs+ZCu9
G0PCI7PxPkhNRAPjY1KAyHjV46SMLjwf0GJMp3oOSQmy5KIL92nHjluitLLtnd9Px2qo9p0vHr30
R0gbtlTHjwEPZV14VJaYhrZjsmlsLKi8uOQJsnKVmNI20ZMbC0pmSQM5Sc3tGHabqBncRFJuqopp
gOkcPXRrI5Lps8G32pHsJnNByWFSQO3jkIABNN8xI4LORkedQQaqITE27U6Nq5MEPNFTC83wdSG6
xzIz3a40n3Lpl5cUhzTod2GSvNY5vFjZtB2p+RkXM6dAZjcl+yNhLRH2FutIWia1U9H4DfzIqUY0
YLCMWe5XqQjWo02XpUt+TLp5wq5rTevOHfoRxuKMcYa/fEHvdFCROgD+l211S/Dk1tKNjVzq+5hX
jtEd9SNsWlDNAFi2bK2ramYct7jc5YX+qM6IfUm0XCfpx8owbgtVPoRBvDVL6yRJH9DNVyYnDK+x
3v0Gv59Z+5paZHJErDGUERnyISJD4RuuVK24i5ThDgL9SmQs7c0vHTwoyptppcQEliUY+CjDkzo+
9L4VrswenwpPGo9mXrmG579N43g9WAklG+c4BqfZ9SulouE/UnQUxiqqaCVjnlAOhQNVchMlynrQ
JsR++UYSwZVdDCyAEJViz3bDVqJfnOyzGhtFEprKvr9NiVcJcu/QpuM24El6PKs2ngGkW4gjbqQ+
0af5sdJTk6NXzvWmjTzOSgX6siuURdBV7Js4IlrAjMpNHxh0u/VjS8uhzlv66XUGxb7eQIR/mzLs
4kkU2bGlm6tWIs0LUraj+xE9zYgPhDncFP2IbPkNlqdBwy2xvb1h8Hh6/COzPutW2dHtezXieN8I
5QUC9Tq0gYGV7trO4dJS4UNEeQ7Kep905TEJ1dvSLjpUW9l6MsO7OhoqtAqJO0IradTqKWSXo0+D
pGpobkHr3KCSDv6Imk8L3KZ9UYYR7DpY11Ld03DQPmtlXOsZ570pOSTQR9GaH/pEvAyj+TzF6J9V
HkaOXYsZwpGVhhGYs5bfJbV1sGwCM1BVchyHjwE9gC9/DOToNqkaN4vZRAca/xTp132abrSh3Aem
vxdzpoxZRlewy5w06e+nqqHnkR5ygfyoK/f4Iu+iVnEyJZyzi+KV1noHQ5HcqBatU/gt+JwPJIbO
qM9K3qVivFe+8ji7rZeG/eirwc8xSIF0wk3FwcJUFWig5sachr2EilCY0j5DjyZAjppJoRSgwQrO
eNQrQXKhmd1h67cy8mEXaZWj9SoqTKJ0Ylq7Vvuzji1MkOgkJgOzK2ZVowYs9dCR77wC4sbQcqN8
Xzb5hoe7oXwEMyBZZ6IuGLRjbSHP93LtqjTqO8Vsj9RvV7rpbSf0+5oGrzEGWsrSbUQzNJRwY5a6
G3MAPg47boA7pQXhSZiHoCZOJGAGkkObhvyvroG3oGLrk9MEkFVaE3QdKK6Z2m/KQnYLu4CkUmTX
zO1DmZapK+LgZVRp9GEjKGc1nHv1foRzBxNouK80OoN+IbmtlR31YATXNDpn7PIbqwnSG/hL+xgT
gqA0tlJZ3MLsu0bO8ClF9c8y0jKmzwj2mZZXkRxfa5Klb9MqPXlG/JCp5aeo0Tfp6bEV2glqFIem
YLytRnFACmwyOvO1rYb3klftx1KB5KH3R04M68IwPxqJnPdeyugwc/5IIcas8ql+kmLrkI7tKwzB
YFX7xFxXY3idyKPTSYAYNBwfQ1lRZgj4lZbbJhjlfTUZp3TsXNr6bLu6B3+ZKkDk/s+ceABNj0jx
kWEaox3SaMbW0FQKxHJKK3128HBMZUjW8aR/tCXOfEn03nbqk6iDJ4HyYiWVNUIcWClhE+N4WZjZ
JmvR2EZBfhuX/g3Mh2GXasqnGo8fhSQ/ik7ZhAiUUxQRUj++1Ul4OynWZqLzx5ek653l6xjC7irW
TaiQqOqkHo4bwRinrkcCbVD7K/HG7/GoTyjG83x89vv6GhKLTO8reA5i74lDL0ajLIx6G6DtpOcf
tHB58uEQFsq2GQRI5lyKNubBnI/Cinhup3pN/+IxoxMiOPkWMSJJSTyPnjYdu1lYW8gwSP3+vmwa
RFTqI+uTvwrQMc9nZFWednoMUUAWdPITGWIVi4nkGVfqZDm0Xdd2i9XmOKqOWo+0xAPHh+AlAy6k
CvkVCfzYsnvDOai7wk99LWXJpkW6SDBVtNVb+RR4rN+21950gThO6axDCKgDCgOKsSHDkWzvpWFw
Pbg2GgnvFCgTRP0xp+bOb7O5yBlJXGF0jE5ry2Amdv8wefVjEClOTbPHLUw4mMR6rc0RplHVp0wK
ZatLerqOUCmtynHYDVKEQ1VyI3fFFr559Evx818Adjh8ivQOcTXljw+bZNwZtbEjz8vcd7L2DlGd
HNMAmKsrig1MkHtTZL+bEQqiTONiILNFYxLVk9hEvm6vK0mOicKIWI1z5mTOVoerL/iTFkp37fRT
7wE904Stt5XihypPH4JegpfdPE1V60pAgp0PPUvvWLSgeky+5CrwNSg641fbA+ww2ujWjjoQzrF6
0Sz1Z6crRL2NO6Sld0pkOHmvupHR8yj2PSKHX0PfnhKbAl/O+73emU8QFt4zxiTMHOj2U/EqVPVY
dfkuk1kXEhv5t+ad8lpDxYZ43qyq5zgxrlqcDxwrVjGXiaV3kwZazfmHKQ+/NxbBfS/Yaqw0vx6C
iXyg7nksuiM+t+sxNlCDqT8ntXWzEBdUGZ9Y1YT+Uft02ayEFa7Rr8uM9o1kA/YUZnc1JbRh/Oou
h6hIjn1Nny8FhrOuh46OyEyxwvYGr4u65mSYFp9NH2JNbHjPoR/+1MYY9Wu3zcAvV3VFhykZ1CuO
EYh+C/tYSjasMbt7LaXGWvWGRO5OHB5QHeMMlZUu3PYno1dvBOYYOiSJusi2nuztcSQjvMsOdMAM
Tr14aRtAIDqAphP77bEJrIexMH5mcvrb1DSwWC0bGcyzOEzDpyDM1btxGj69ZHhQLSm5lZQe/bI0
Ux+An3tfQGmvVVeKAeRMczSpc6vEmaYqZnNOyaBrc5j5+XHIq8eRtLqANW0VNxUdTJyKJX2Ti8xw
6gJqF764h6JgE9Uqmq/1iG3BlNArUtWbyECX1IifOEFvw1Gj6wSLuc0hX6TEhaKDK+nytEi9YaGh
FqpxnVWJe57ZQBwmOH8pw2Oty4fGoCFtVR+KKj8AWEIPjJqtUs89ew4pCBehF0Ys8X8SWq3yuoj8
X3lUPGHXgOswHIA1sqJhM/qY59gqPNMpyR8Y82jeaa0WcgmqM6lv1aDhCEuTYIoAkLw455haPMoh
1MhEgtgSBOoVStwAgHjm9pjj76GrcDxuove0Qfts1agTtKJ667LOYInu39mBdDI3ZZUkiXhrEQkD
cFCtm8CcTVTttxQW7EoX4ohO+akrSsBU3rM+0spveTo8lV9jghStwkT45tlv9YATJiJxxRRoVaKB
Aq64YWE8RIN9pXYSRGjdjYL+lnYVlm318Bl6+XMSer+Guv6F1mFY+21/37ZdvFNVH0ol5N+yLY9q
0Dgkfd9HGlznHDW5EZrPumcca4R6WfpcpuOPSYy3iEXqtVYoLOGmT42ILLEIZQCKHpyuu05s7Qpx
IGKHLN5IaCbDTNBzietj6iW/YkqyNLSK9TTAgATzuyNWecfbb9dN3PbQ28jUVJG916yceG1EV7XV
vMY9PuhBnh51ghFSS7qKC31jxuqV3dAkFApSmYG5LdqaCa435R6S/zU51DsgiV3mlajW0p0pNQik
BtYfnL97u7CcKEdQ2Lf5AVY39Yv5QVl0aiQJ8RxthD489jQW6xC+Umwfuzzb2VkDnXbcyJFGS0gM
IBc+sLF0jObDXqxFbz4zzpbtAs+l6qpge8JNkpViAn7qk+EzJ2wR5mrpBJpKKkGGvD8jPdqMJMfI
oKXPQuLGz9FrRgVnTuyfkYqn7tT7dwElWxNjXWdakCBtnUWm6x3NDLZ1DeslEfZ9VXTrYaDSTGez
Az7/gxmlmBo31qYHj4X3FKar3o+Bu4wDUFa7TsPgoUuzzBl867kfSFYTwz6K+nWVN89+F2wSZHq7
JAmta03J1ugjt7QVnWTinKerwthmsgU7cKqu9Eo6WqRi2IWBpKDVV1oAWXOA4rnya7bdVqbfPrJv
GO1N30gHq+3fvJAfNZlwoWz5AV+qq2EMb83SfJ/Y7bmAwUFB/xlV5cHSvad+UK41FcsMwZnHoiwf
knoTeZDbWyB4rZRdUWT3DQXT1JsPAAeQwr1HMJ67SMroToen1ithWaZ3UVgcUx10Sc5udDu5beP0
YZjhLXIzNxxUr4diBNmHBITM9qhZgILdvCXX+C/ZKF1wlztFNb2WSkYNqtobJSlu/aDlzBXsbIKj
V4pQbhEfP8qJjCaKhR6+99ZW6XJhX5AhyBu3kzwetdK+kjWCkJC/+mmGJUcCtut7HD16C4LoWIc1
3rfdm2Hz9oe4+vTS9KrVqu2Q+4MrFMh4dmOlqxzEj3ztau+zx7thoVUbJWQFKSIXr/kWaNXoh508
SQmIKt+etYtlFskW7itWZI97UELU5GCIo80WN5mYvcTy3JMIEFNIHtX/8GlN/nXb0ojQrGGj6vVD
4+WJY/nmGrez3dRIKP0LmEwcy6GCSq/SID6qCCMoE3cAp+/SWxEm8T3wM83JTNu2AaRHq6K3QwWn
rUKDVnykMWDrTEHenW/9ITpYRXpLKpcrW8Zu3sQ1HNebhrZQhl9kkLsmfZrIhLGiafZcSONFQJ4j
Mahe9cuY2AzhUIELQkGVfWZboN15mvyS+NRr+mi+wuM5CKPdaJn8ZFvpgaKD6qMckXTMXPV2kI8k
wEVOLHeYzkr5RwIvJ6/jiNGA1wqtLFqJ7Wa0OvJTezZYdaBRLCV3PVislWoF0N2Eb2aJ/M8Ps9dO
VPI2baMf3uD/zJB+rSsjPCRDcCX3+gPSpFtNg4icQNQPh+hT142ViaDB0WL/hjAKw4ni8C5lNdam
6M70scXIq4OIksdi4oiflrSVJ5RmWae7+qylVPqrUkapIurqLYIBr7Y45PgGjGNV8jnnyQ0Dj+Nh
aPRvIrOGtUURjbuOTxklGXiyzN28IeycyIzv2Kd/5FL9GkzQ0f3KlVKUaE350dHvUkwOKlEDd5TL
0I9VrpQho0Ei0+yuBzjDNQYnVZBAYK1plcguJ44HrRohRwauqtBgVO2KoCF1/JUMML1z2gJDop46
ir9OqU6jIeNKoaFd8LELyHCEcyriV1ythPgL9Y1f6r8MeTGwqUzG3vIITi8NMJRsDG6aDs7YmIkb
uZn3tRTRUWX7zyyKdx7UFwO0zLEkBJXZBMJTB0BQXts55gBS1GYBZFj4+q6GOdWaIzt2FZrMubJ7
gmZ/b7XaNSbxh6YvIgeoDlrv9CyZ0wvi8P2QICPLYoTx0NNVGzZfnz7ilqa6RTnR/5F/xgKxcxMd
xqomxiG+6pJkJ0367wGJcqEZEIrw3ujQuIVot0zgxtiqkctwMuB4ACu4Vp8KP7pJlWwz1eObp3aP
pBi8D1r6K2I7COzmNwXv1u7oS+CXpO9MyKtyrSMDjR/bcDpUVeLmtQT3nQxts2Hoofn0gx0dm1lF
CQQOL0Af6Sx1kXeKKkGWGp0gVPn+KtGDdtv2FSSvvCejVV+PYftSxYjsY0I8XDVU5+MtDFmOrq4C
SWyKkWIUqBFXQTxEML/M12nowPVs/7Uv4yuKg22me0SH5XdEiG3z2v4lUy2shBltObbBwJ2aXRUl
D3JRPxiBAXaj8dGsdLqxi3JYKS3uIUYavdHnPsCKvqk0BggI7iHE4Xfsh4MNcL0yRH1dkf5Q+bbD
SW9nIS9qSeWdgqbaqeQBrswhn+fBSyeUV1hd21BDSakYg6PoA44m2RuMokNdoXWcuvtWNqwHTEZu
8374mQzZqep/ZfiloO7/jEr/GXzwefZ4aabuta+r30aBo58KvCBzkoOkl8BDtzCBYtVYlR15HCLN
Hzqo+2U5rAcKW1NPd3GuyKuKzgxOBDcRhJMJTF9D3I6CDd5jNR7bro2B9QQK9PrR0ATWfdZ1rRfI
WtWtgacW1VH6Zpoqm1v0wwyrZPO9jZtyxqpZLJwfQ8QzjZ900c56i5nje3ulOdmDt0eDpT2mVxDV
fiBDOZj76YJr4TkbvoUjpARGQ+Z1ne7CKfqge0ODe6wuGDeffRr1v3aTvZBtTBvabGc89YduHd3i
UnUzvMz+xNlncD2uEbIOKwS7Fx7mnEmxWPjI2pNq2nqIAXm3yclcxEBxX+6zw2Wn2tm9+SuTvYWn
/1h7eaFmbUxkcwYMgkAVEwC9Xod9e2EInLvDwnDRKmS1kX14KXpg7Q25fZRp53Cwo9q1igsGhfNo
+uIpltmpYVs3/TgoGVSJY4U6rHgexIWff85gd5mdimoO6wgbw1ltSwN6kz6lO7zq6p/qOj2AvLmm
OzkK5nCr4UkOVzlGj/56us1OhNucOAVd8EM8Z/r5Z0j+5cGY4uaTxITnMBLUDRKbrUEz18GMZBdv
LHNF2MqFGXtmAinzd/zrRgbGEaSf6xidvoJS55/Vvt7CMhx/092bHOyd1pmjXvBvPTM2lMXqMEaD
10mBle3C9FgcC3wRutPvf3yOxUKQDUFeTwUvjOLeTd2c4+oqeKk39tZ36C8AMMAouvDSzo2/xbow
iDIAF2b8dYG2CijwcalcBeHHhUeZp8pXw3uxChRpNkpSg/+mPxssFWO9xsD0sbZD3OFafEHozoTF
U5zlxyC3Xy/c9NwzLVYGtQtTPP1m91dXpaHg1FuiDVdQvA7YYa7Nj+wOaHZ94WbnBsJikRAiZZMw
GQjy3Xioribmlr6B2XZq8AaD94OnKTGT+381f5dnp9O/BrknD2o+CSb1sPHvNdc/1JvuGehwfSlC
5MwDLZNarcBLh7ER2CClkNviX31T4niyV/On79/Yn2SFL8aEvHCVhuoZdqKVsVSmS7CfDMtzUyN/
akZ8TJlFXYki1Bif0LuGbiMhObPLm26ciJJDPoNXRMxsqMHe8szCvcLDZsdrfsIxRcxNHFNGahcE
3XWmoG8q9Y5uCPilPGwrHDlbqQW7MHap3wOH2G5BKntqk6rrD1e+3G+tqt3lrfTqC9hJVoTaFwUl
omSJgdul8Qfw5nOBnNoxajxqekSFVbFWAhmqhkHvXdVOepzCC+ozGOPFWxAzLDK8x3JjX6jkp+Uq
dJTkbazkC9P3a39bscwd9XUE/5U2ewJHV2nwqEiPU3+VT5+ZdFWbW0lcMP8/s4YLezHK2aKQUmhl
vLOetG21b7eSS20Q7sVmTjawL6x8Xx+5xDKQFAZsFEqYc5IrTcLxAyahxxbKbWYVThhd2o/mVfT/
hx+c5P9OINlIVdrXHEza4raSf2jNP+3kwloMa0WluAw6fnyXVL8LkbGiFQqoRXkh9uHrVU1Yi93N
T0oSjGIypv3MvMpU+2HSikMTVv8Y+iSs+cZ/rSyiKT18oZj4DNSV9Tk+BWvJiffDs/cOh/7CaeDc
25///tdNErhgeLcTr6fo9xm7tBleGDtnhqgqL95PqIGge4MUs+p728DBA3lFbsEBC8P1rG9wv1+9
9Hnn+v/ho8qLt9QJdHvj1Me7ZiqvW28IwT8S7HelLnCrmm4tjp44T/Q0PUFHbdIHffxD0RFvcys/
NHb2I8r1Q65TXcapjG9LEhM0VyHdwAoZNvb0I8x7fMzSW13T38sGyohfqO+qNuzjiUZ3PpyEodlw
zHLMV3AmCCWchob8V2wXRw+GijmGV3Ie/5bGaj147biZTJR6mooP6uDCCX8qsACRRXSCIuYaaDTa
UX3Sa/w1UlLjN54CJ/H7d6XMh4iv3tXiYwcK2YThZMe7YJ9eq+tpB92NvC3F8Z2Ys9ilMaWf27IW
hxhBd6zOh46pV5FKiGzPVwyIBFrxjAUTdn49BThxJfAwLSl4gLQHIRl20CStMX7KAGQwqKIbkkM0
5z1nDvivSzfQxwdRflFEjxea6O6TCil7atsqOhjg6T4ISSjJkT7CrrAE+xP8dAfbvGf48qDjEqyt
CKUU1FO9UxwjFNsI5U2rQYHxJny1x2QNs+UgIwEZxvJYAn5LefhiAnjasXaExIRcR9l2SHUC2OSS
5MGKg82UU1Ff+EBfD2ZhLV5cYQitshq2D22rbmqnf/Jhj4dX5d46wr6N/vU28+3/mvSe6XlFJNg9
uo2/w6/hQQdM3Teu4hLk9AG97PvHObe2LM59WW7SlotAFqVkU0zw6v32wqr19dqryosHSALDb+yY
AVZY9qESOoxHnG0jZf39D/9ToXw1URa/nH6rATtxho22I+5mAPfrZG3dKvjYbC1g1E3109hUzuXc
XGW+8ld3XGzoEqxmzRBBvoMYKQT+sKOp0tTFIs0YdQSCrasbdLFLfJibrn2Qsfn9/lm/nqvCXpxf
UXxblSHr0U6B7S7FThbc9NkdyTYXPtW56y+2946WGWRH1mf4qb3cOXaiOI2ur0KQp++fQDkzzuzF
Tt/4mhVqhZGxrDWQZTaGo+wsKP/ogh8x6HfL2LH3lxa3M/safsr/nTwCoi+S8jDfoU7H9iTc5h0i
TSMIdpE0naA2r2tMN5VCP03tgMSII6ddvH//qF+Pe2EvNrskD2TQvDreSRr2sdpvHVIvzMF/u/j8
ev9aFRo8NrrKn1cFTz7YAAEaZXSVKvffX158XXuSWfLf63voElJzzstArYgOnjHQVNmLksBPS7rq
ie7k1irhYqntK7kDCTkM6K0qYQIMKEc6vjeZhXOIL29jDaGDlKIaaGPCXEv3+x94bhgtFpVu1DTF
S6mDpBx7WtlzrbE6fH/pMwuKWCaJQyLPU3liKew25itKWFrajhaulfvB6ddiVTnevWm4/Xt64XB6
pr8oltni4Dh53Y4KZekvKJH1YaTPFDjYOay71XQXB27wc3AJbdpcylo78/aWceOaZxkNSGe2m7SP
Qn9VLiUTnXt15mJ2C38ohYoQejclTnUlu/22pkV/MvbBs3RSnPFqeIpv/LW4MEzPTLFlyjjFrU79
KkFv1g61OtevR7Qhq+/HwbmXtJi/SoK/quExBWKELwGgglEU2+8vfabyNBezV+oIRcA2Md3pMtpt
xIFBYbl1kh308Zc8YMdekgI/4UL8/e3mt///+5Uwl5M56G2Y9HR7R/MIDFJaL0X8OEWnUunW39/h
zGlVmP83H0UZDTHhhhFCmDkn1gHLt9YEe2eu6swBsf9Ygi7jaLvS8oWW8zBJm177tBFSEV6IAjs7
ERcbuzYM2Lzi7rnDwirH3ih96/ALCmrxuw0Moh9oUySIm4GD47rdNTki7jC7K1uspIIg31LBOlOc
bnUMJr9/r2e+3DKR1g5rJVV7K90V9Vy6QM+ZM0H8aNob6OYBf8SFG537gMtQWt0guzrrCXcO5a34
04UzIJZFLkCf2PwpObZYK3z/VOeWCWOxTFR6OJusczPxhm3QhlKfKQbVbT0vc91H9+w71dbfXDoG
nJnJxuIUkPe152UZM7kj80KXdzb8xu+f5NyVF2sEhs5wN+bB2BISH95I6YU96MzCZiwWCD2sa1Ud
WKDjeHCRDe0bcPo4vZR5p57Z3o3FimBUZDngADXXLum1tJJP2R7rsoDa24nWwY3Ym/fozPfapnDt
LQKCXXRMN8VW+WG9YyK9Ld/t/aX4yjNnTkP896QRY4neyTKCennMT5nl7YC6twqqir4Pb7//Sudu
sagQ9KIaREM7nYPmyzjipPSQNFTTJB19f/2zk2exbmCpDg8lpvtjvfVuvMtPxQt5Sh0JqZUzHj1n
vP/+RmeG2zKaFgsJoyxKTn2+/5nqOyjT/3bdxblfqRThRfMESQXan9+S/vJv113Mc280OJbpRNbJ
wPEY0mGh/v2Fz3zRP82Mv46/Q1D5cJwIHq4wNUqw5SlJUhjFEzrjCwfsP6n2X2ya+mJqRyLzhsBA
O63GxW5MxhdPjZ/NuIJrlLfPnpXXNIJSbGISe7iRB6yKhYBPVxYQ1XMwGhw8cJgUAcZuFQT2Gprh
Wq112h4ldAJDtW9VQreGGJAc0yWIRNDj8s6FK/y78+pdrEDSnoJjppViW3SxsReyOHmzUUYvu1JF
alVnWzBkCNTr+vSUlPqPKNHGI2wlONRWfoKKQ/ARNh2RlcPCqrpDP8Tvcis2qtFfgsbnBeOLt7TM
5ax82YrlufimzQy2i4EeUOmAbVXL4Ped5C57UtUL0+zMoqguRmmB3STZB5SOgr6tiiwb+BeEIrhw
+XPForoYrdgsZcXgA4HaMl7gPht82lznTX3VESuEo7LyUE7mFm0yHApM/RJbuo1xYLl0+/k2X7zK
JThlDCjxNUnCWaRFxFOrb+XQ3vh2/FmQVNz5PjTf6N0PI1ws6w2mxddYZDzWSfpklPJzU8m3DWED
qwgP5+/n2B849osfpC82IRu6k53mnOnkrUY58kPZCKdmf0CAfg2xeI5/Di/u0edm9GJHSgPPq22D
m9VGfehJmCqb2g3s8Des188LD/R130b8aUv/tWok1gBxOAG9gE4WbFNDRfhLi3uAWghwtirT9lXX
bTQLyV0wDT8IB/IvfNxzT7fYgcK4skWko8MUvnKL97prq+N9lNig09b6+6c7Mzv0xR5kmblWZTpg
tNrB3DRJM7kbIUB9f/EzY/PPIvnXm0PulaVFzsVlabjvU91CBgOdKUOeS8phrRuv39/nzEP8Xzp3
jJg/GAl/TOrHpNy2CZLYyy31M9untpjgNgbsJZ5bcDpOOlbmiGcOLJW4l8HnsE/4ZLZs2Nv6wqZ6
7lSgzYPhr5eGvy9ccwG63d8hh95mm2BTHMfbwSn3f4C/q+/f2bmnWmxUrW+YvqwBFJjFnewVroby
9vsr/6FrfbECaMsVQOsyylEuLfx+G9e5m9kmodZ4lo4zC7XLiQGYovBuUPvXPII3mkX2sTbFdmyQ
ABtmedsZGCSM7TEF950lnVinY6errXz6wNUITVPPH6XMe+owsr0wEc69j8VKMo2WrZsGTdIex9xo
2lZ1737/Ps5dWfz3g+aWYpuKzAYxjcEGUuSxRMj7/aXPTbDFAjGYQZi1NXubMhESN/yeYLWm2r1V
/MBK6cKLOTe5FiuEhCAZwQY/31RuhXxMjXutePn+55/dOxdjXaO7wEQ10EVu/V3tlB80wgdH3sy1
f/9eXmpcnasc1cVgt+QgI2TZ4z39sl/b67lHZhP5uMIi5w8wJq/BqXy4eN8/l3pmy1DnofDXHMa+
CZapaiUYnpl7Up0dbFTXPaRzU8HHa0TlS1QC6lZEQhvgoJVGKiCKLYzojw12kFVwxCNyDcK1UrAv
CsVR69O7jrJdx50893U3bIqHSDLJTpsOyZTcdnhJt82+phj7/hHseXR+MYnVxXxIUlsnP0HNdhJ2
95oQ99kcQJDn4oTGal232skqokcC+fBAl0snVzXCFXrFjRLLDYNw1m0TBf1Lr9VXSa2PNpkSsL5P
Hnr9RNGQRrXq0YugK5PoJfu4WQ31dlJTG0ff+AUz3m3gYdejyAFyEjmDgz5uTE29m3wk+kEzOqY2
YrMV0eUcLA/edr/VOvIdrDon2Fb3buIu2xh++qMczNOE+WOMEoh8hus26n/XCho7T9NeceP9SPP8
s9THfdxI6yA18D4AHasK/FCs8b4nTkGZnfEwFSwRrgtrNdYEvoa9WIVEUqzGwMaPBcFPiLBXyBaX
SD+wortlWh4nRUY60l0bvXZfe+k2mynBrW49NsnwgaroGNgxEj7iODEuxf3ZuJ61R0EtaWsbB6xC
mdpVPof0fv9Nz6wW6mIhGgtfGup4ojVZW+hjOeernXHn994Tfo9HaxDDhSXjzIr3Z1r8Nfw7ufTI
bqO/UbTBOosnRzUuzKxzj7BYjPIA4UnXmdhcibsBrzpp3ZgSNjIh9Pf8wmv6s099MfSX4dzIT7xA
xjd+1xhYrNp3snYadMkpahvIDiO+sURzSc6NlN5PBt5j1GkyhvdRHByabC+mpwF7G18CUMRyARM/
E1FsYyabXLmJ8yete0rUHFs2fZd2A5pVzNu0Q6siQwqtTTg9Bx3qXwjZE+FufUojXA2dOt8PfYF5
ABYDSbFF2Lcu7UtnwLkS+up5FxXS0OexMfbAXYXPD+uD7EQ+zKnTMAXWbFSsE4JJvboAW5z5gn+Y
s3+NjaHV6tEYG8olizmuo+swrrPsNqw9BANv3w/0M1uWWGwr6OlQCIZZtvP64Bq/3I3UpjdYqF/Y
0OfLfPW+FrtJkmNDOvooH1nRnZFUlUHejXi8DkQjfv8A5+6w2D9Q9yeJKMAV+y4xCZFssX5RP0Ix
7WcS3/f3OPchFgs8RaMqEzRDM8+InLSSHbV6xxkvMt71cfv9Lc6sA0tCutJ4oixnqlxg4bVn5WhU
Sf28cPEzeLoQi8MPImW9tuI835kW3pm5rfor20a67XePUS/ljoGv9DozJCQOWkJ7uvCcvJwu3P3c
EFssRJCU4gxPdEqOeCP84mlqg+sI0vD3L+7M919S1Oke2FpZ07HjHLHJkgaOI5II2/rwFOn397c4
d/ZaUtWlVpcaj37VTr0p5b38HB9st1TW3Wf4W7tKH+zH7+9zZgwsqei6iUhFNqkBlfq1aH6q0YV1
5MwH+HPU+2sdCXENaiO1YdHSnqP0LiBR7X+cndly40qWZX+l7L6jCvPQVpkPIDiIpGaJitALTKFQ
YJ5nfH0vKG93KZCCWBZpmWkhkcLgcHe4n3P2XqpxriB36aJnI7xOXEAssLBg/ihPVHs9IBI88wZb
ypG/lzh8uHBcQEr47bQ7xUzYtigVSsky+VGICLEQjV1DMmwxn+ocISIqZiW3ckx1GWFuzI0pYs2t
8N7wpNvObfblOBzAOiHZi9qnOI7P1iVOc8AnM9z73vTDNQqYBKW5mGOvAJMrsL2dtIOrtKK6mrch
yexgcy4vt5DTfO+dH85k5kpgahatEV6wA9hG224jbClROjNMjYUbmc0RXUVafnTZvKhuXxH5829y
Kd6oukhlj1qf+hovjK/7+dKZZhNCo4eWWwwys1GHcaESTpghX8N6qXRMs7vCQHz99YmWttfzavF0
cLtOsPC+8H55V+WRSrpuzbh1BOrTxXXqUMW7Rn2fn8ZTcCQk+RI8kH2hDuAPE2PzanJXKDptMJl4
x1hYG8J30QjPvJMW5r15QanUS6DjDJGxAZPOTvv+oGfiyZDjBz2Wz3QJVVvo3fN60tJVxDpOU3o3
Pv6l725k4MGlKt9WHV5d7Fjw6qK4XyQNLUXSLW79GIDWeruFvylejNj52q4uek4eThFlJCnHSKyu
UgOjCT1rnxOlsShVLW/8rsZdNFvJo3Yj1MY1axycAtS0XEm692bKyqkp9S0est8CS7sbjeKu0MMf
Qt/hCdwAEWo877Gh2Hwtm+Oj2Ke/TMohybcRx0Wpie2HemH5QFupiH+MhJbQSWi9wJe7qHMBuTrF
/UYN0ErtMDWz7j3278DKVdRH2l0RtpmjxZYjm4Hp4C5wbUmSbAstJtlNAztCQnUnF08qjkNr3UrM
TRvFFyh+0ZnCfdkWymTe1KqAAcz+ycxc8gWKqdoiZhdOU1N8UhU9G/oh+dYCJnM9f2+x1zJC/16Q
0X168J707ns/1peB0MODG3+mXfHoF9gzyngZG7H74g/xY5+Q4hXiTKQiJLjovaFxqraCk9JQwYtV
rhYSCQ0TqXHMZKpsa7JbQckehooMJCmRxmDiMqW1WHs7VPTXrdCVa4jUFB0FKWwieZ+YgI3ljn23
2j8YCRgn5O7f+06SIKR05OE0865xcZf2hnhqcdIreUCVb5IduoBaCLHELMlQkCyA0EvxyqxGtrQt
3uqjAfASpmKtZpjNmNgSDgGcwPrGt7pLPR5ve72+CTX9CUrfS48tEKp9QhB4Y3RaeRfWzQ9NV27V
tP4lFC6ZIKl5pjCN3bAr3VSCu5YHWd4q1ABt8iLYgC/Dw0dsL2H6XNZSKdgVCZ9JFrESy8n6qvEe
axWFZ2mkL1oZbPD2uWlS/VaFMs/yX3F8D+RvmopXIdTkXILGETb46BU1kU4B+hCKWEHurymHJ4lB
FSM84F2a4ZLPgv6uCQr8JroIDzvpznINbQVPcpuHKfbi2SuiQYYS5geAA/mkyEOHkLPCfBweNK34
qQXmCxBxKsjL6k2jhh90ct447B6xiCEkQCoKb1QsslaZgYNRGXr7pq73Soj1VQ5+uwiKb1KLeVhv
/sL/8EooIiprO/+ulNIro5MM20B3CwT3hnf6Xcz4X4l4kqLAzvatqW874PQI73ETnFz/BQSwjq/W
MXAM7OetyboSf3wsvQ+K2O2HmLhjF+qOhZ2eU3rpN3w4k5XSBN/Syo+csTJS0nul05Xp3hD0C0ys
j5YZbBuph3Gt47kRdatSGi8zt7oPWnUKdWKyMdbbEJ5Oao3EN9X6Z1yl94VXAQkHmTz2xW60QPyO
avQA2oxU4Bg/CWX2XXP7U9NEBO9LHO1IceIfa94xGTm5hxCrT5g7A4olG7IUZbkb/fG70ZpTj6R2
Qk5v/Mh46/HgsQvJ2CoScutpRpG8eNU3gDpiYXyD8zzuRtE6hLn3E8+IqwHA0Crt+quoE7AVtyYU
y4h/RXevj/Uh0AgUgaQIVmUp36ktThadmSPysfAtK3tUyg2wm1wqq7VgjsfeVxymvIPqNRdZnj4O
Q7XpZJhkOM3gQ4ioQJO/5znbIMX/qahYyUlK+Cut+YerdXvLwPVCBt3hZY6sdzd6VX+vITNQ/wLI
Tq6vGhG/exkUWxjDjIwqrGRqXBUNjB5cSDcOAbeTV4yXYU04H3dokKqYwWFsss6B8NhDk/5ER/6r
tuCIwy1k+WMBU8NyCKxbODlRluMJwwjJxk8dOGU0PFmNCwCmAOki+0pNGSwPsXC9yRv4JFc47mOk
hAIdbFYT43peysMqUnt8s5p4G4RTwaNBK1VCesxH/Pq1AbSshaW/v27FxK7N1kH2hMhBPWpVdGN0
yZsmVy+8aXr6rnp0df2Y4CJpZcFerKQ3rMMvxHxAoYC9fCkQIxPaB6/HnL4MKMhohhdfJyLJC3Az
WONlEfqYVKCkiKo82iYSdrtSCYuSqeaHRsDFL13sMGB0eREEKCYOrHIImMNTEPNXSS7vMd3ZNZ6y
DyK/A/fb8LLANDVVN4RFMTJK8rU/4p0g4Ttl9wQ9K3p+CaOobSO7ha7m9Gn6XVTEQz7Rz7Ch91ad
ln6LhohKE7e8rLHuP7MYX9oEidMG4MPyM80wAijLMttZnV7aAqwRu8Piw2lb1G7YZDo6k9pKzSgL
7yeqaqHuXLG+7RRkb18v55a2seK0SvlwCWEBMqFQWGtDwFnVDym67WYT3eT7/0Xp+bQI/WQ9Py+m
t2qRGELNZgnLLgSays68mNbZKirJr+/iXb7w2Rn+baEt+Bm+ftEuTMrvVBfEqyplmZDox16TEXOo
BAAGY4ACiogtyurbUS8ZQBJwbVGp1yW4LQOid6gb3yMF+xfBKw7a4N0LVPzLYnmfSsVL7nYriEeq
HRWsb4csuhpwh/LQcKtYqdlmixO+h81Pn38zwT0Oo75PywI3Fc2/lNLgmCTlnRjiIzXkTHOqthYz
9yIoQ3AYKpcpYCKYHuMKC59KMXcQdja5ZmDCasSE55Brl5V4tAbpBprmUxWIR9C8uxHiVKwDanGV
/NKIs31JDCV2ezCCNVRIOK6WciqzZp+n2kYxMfOsy2wTydnEqewOOKAZ60HrLntZekgF+aY1J19p
5WVQi2ctz25FCGq5/rNOZOfrJ7XY5WcblcRM6gRT2HRXf4P/uZnyi7Vhg9nbJpvhxznR7Oc7aGmu
OYCLK5XyFF0o3cmt5T5qzmx/Pg9WStYsWKnivZarIoGXhlla9m4V5jFgFhaTA6u7teSd6dELeVhy
dL+PS9yxI9VqaCfcb/tXCHmb0DEvSlTbK+GWJeWuOLPpWchOSXO5QV9JrmANRbaTt7z7Cwx1Loqt
sHod/VX7Mv4iu2xH+AScC24s9ABpLjFotBBUQcWMo9/WR3U97tQL+Vq41VbRptlJZ9rv8429ZM1m
Vl6SQUb0ONsVobYPs+8xLMmclxY1/XgPUnu/UVglft2nlzrbbAq1ID6jtONcKodsmwbi/Llqls+3
9ZgO/94L8AWR8ff02Gwr+GLFIeLlHgij5yXHqsc+WCSiUEIBsabfgrX4McBa98P6Gtj8bUsxJq8s
q9l6KmmiCq3/1zf8Hiz69+lWmouQAbUZuaUSbUAAc5W99EdpRyHs67g3tqITrtPLcxLYBVMRaS5D
FtSMF79EipnNzHMpQ1TJ3EtV1vwtLlf4L5r5ZMyj3GBB9B0Hrc3XN/h5IECay5LTYnR9QZOm0sL2
0kqNrQut13LFlRQIZ+IA78HUT9pwrko2WXONRUDyWUZeTe51H9Z2s+HpOTJQZLLQVNQ7FT5A2brd
DDvtXEHaQm+dq5ZDlYQf7Lp4N+qkgSh/MI2Hr1ttqVvMBcuKpbCi0SgArp1uXayljXb09tFKvjbw
segvz0tBFobFXLhcKk0LxTnidV+Gjp4Jj43bhdu2qk9uGSFGUM4tjz4P80rmbBpB5eC5ek49peAB
g8K3r8H0zjNf/7DBZjMHSJe4wJiVKhgJJLAdvLjbfONeiD+R+3oyNezxGlOrMyHrpQc/m0tcXY01
K+TBQxK4qwRS1+M575+lQ8+WX0XgN0kGo2KnC+sAf2D8yc9MNUsPYLZcwADW7CyFI4vaIR9+jpRr
whN2zrT/dH2fjMG5hklXfPZWjUeF2N7dx062DbbaVt3INsT1M6/XhaaZq5bGSMHG2acHDaroSLny
S8WC8EzjLExTc+GSqteikCqscrpAtsfhJFXJGhN72e/OnGDp4qcTf9gcjBAlcK0UKSceqPyQAC7K
WFT+YeNPj/zDwSnq+bsETN0Oa0wBN61hdxuy9Wt/D5b167Ms9J+5aEmqVcxaFOpT2/pWa35K2Van
BvfrYy81/2z0VlHE3hO3st1okAAsmrVU3UjFROP5wyQjdri/txF4Aj9T2DjvXIIHu3QTXUYr8L+g
QtZYXW6+vo+F2XQuTuoSMqV9TgK+VH5G6lODxZqUblvYL0ZyptzvPa332UibjWOpD0246VG2O/lH
XtmYqUzvCHCna/yaRMluVxjbsl0BLWynq7NrzYXHP5ciEfXLZQHrA8CHIri1TDsK6rjt1QAI3agf
/CG8yH391mjHS+TRj5WhYV0et6qd6u7Kj8C/q+Pt1628sCKda5VkKwhyMbSYa1qcy636iqrdzA4q
5QJk5U4yi34lD+OdZoTtmee60D/16Xl/GGCdm1M5F/UoiCrpSWvxEG1a9zCkyqYfujNT6MIMoU/n
/nCOFu6bP0rcFSDNoyIr20AbV1832NKzm80PddiqRTdVzRUS4Z/xtXcBkQS/vj64stQ40w19uPC+
xQTTS4V4J2NrXJDuCeX+PkrSaw+jeLkodlRY2BCcsxSqC4SgwSTsam0j3bIztx7BcQnwCU0Im5e6
aQCsGve6XF6F/rjxepgbzMhSnxwMIFbaxGGTvS11WGCYkr0ft7tWwCG4Q/yfV1vDNZzIUs88kfcS
uU+G2lwm1SYGglaPPqX60SpuikuonA9ipN1EQfZkTrApYCaU3Pe/JGFUV4OSgD6QbnPf2Olg8gZF
GFbFVBdrhcLaxLyrE0eHmMU2ExNzXRhd6NQi7Is27jaEW1aVWV7UMY7AbQ5d2Iqro5qBCA3CxyKR
v2UyXklfP7OlDjGbDOUoV5q4YsVck1OJXHWN+6fRaed0lEs9YraIkURdVxWCjrt6063lFTgaBKGh
4112G/B274JQwTlXo7k0bmbzYYq2FcRazLuj3KvWTx2bvj9qpLnaSvaCLqwgeu0K4RRpP0rYYO65
qsyFFtJmwQ85q9scgmG6S0Z3k5ZEUnPxh5Hn+xY7tz+7/NmcBVO39EacSXcuRrNtFm7MsV5hXb75
+vDydKmfDI65BgsLAM3UcNzfpbVJHNIfvkN1Wat4X7sCYFAkdvj5RN1z1Mp3YNGvJtp8G2mrsPaO
XlxTMiZtQxiW7D5Hu6N8wNGtAFw6jHDEN2CycIXF8GvXAwfDANwRRt0BXGhgVWatv76HpQGuzjtq
L7hBl/TZzjVZZ2t999g0hG1EIdvUeUkmwXhJ9OZlbLxjpsIs1dJHMDFXhlLvCqMAwK6tRF11fCX9
FYnkodoRWF4XPLReB2SpulE7SkwllmBiNR70hsQugcUGv82O6tdcz/ZG+WusRbyxrbevb2lhZM9l
a00koC33qKsMKNaiIBfux9limoXVzVwQpBeqmXVTnVZXvvrDcSgUyOSkDzosiQ3hzKS7dAOzpWAh
moEiaUxNcNisnSRh5apLrPOttM/ORLQW5K/SXAiE2Y3ouiEGc/6FeZvKjvUt/eklNuFr9VfpbeMb
3Gqd8Yns+Ut0nDyX9AQdyo73cQJz5KrAlmENLI5Qnr/9+rEtBSm1WU8MXUn1/EGbpJIYFFdQolaF
p6hbv2pEp44N46fZDMUuLwi2532Ow7bcFpdtlQMoDHUA7Zbpn3kCS495NqFWRgJxGLvAHQTWy97r
V1kIq4/Q2DCSwT3rFTEd7pP5Y64pssZEqIeauvSkGepNEmAN0Wh23+ffBYMcaZjaql7cDCYy3Qz/
7TNvvoW141xhZAxZHQotBWFAKh8HLUMeIr/4XvPNE8rUaTPqvj3tpUW2eebBTq/Uz25zPg2Ximh4
LTzfxF/pe9z4b4fOFnMbX9UTfuNXyjkHp4XHNpcbJeTmM6B4UwZM3dTizzo7JUWIj9be6h6+vpmF
salOv/+w0nMluWr7niSbqUIUxwg88V4M6ChfH30pnP1exv3h8AWWbL4aJPF7cgunr7VwZ6x7tmjJ
Jl1J378+y8KbV53NL6UGOp6cDOWGeL8J2MqXzanAgSgpvDMv3qUzzBZX4WjWFvpgCsgEC3xLsC2F
7qcf8F6RC0onvr6NpUcxG6SN2ceJIk9x40x0NLjy8dYz3TMzwMLB56peyXR78CtkGannsMMwp55B
2spZf24Lq34+JuZK3izr/UKNeQbaPQUca7G3i5XrtCsKR4qL/tK/jVfnzHWWbmU2/DJpdAsg6ThA
BRauHfipY56vJeeCIguLoPc90YcuW3qRAJYnwD2PvKfcmRu2WtCx5KqwhUTZdTnywrI6025LzTYb
fnrg54WfM/xYI61doFZDN9593Z0W+uxc59Sj4Os9g/vIx4OHlT+AA1yGt7GRbr8+wdJzmA07q3UD
Q1S4dkU96u5O6h5T83Tm0EsPYTbg4qbXxiGJ0HWWlNO26mrs/V3XUdJnGRddVsS2hvgoqVJHHtx9
X14nh8DCHlfbS5marU3YRW7eOWLvqiSFCkAGsQLCYELICMFW5yWRpSHmx4JEcYX4PIrCz7ZW8K5s
Lkd9IH0iQKb3Q//ST0kXKfI2Vj0svwCqppGALD7NQRuLxyofBng7muyAB9gavXZZFN1O6PpN21XA
jYx4ImZQWa8mTm9Fd7CZjlaPWImqoIn43thgXS5qeNZtVxQOW55zeqKFjjWXcggC0PreUJmxFBgS
waFs/qxbzfUbGEu0AnNttksqRF562RR2FrYjnNsEHC+8sK97wNKbY84bUJMS55AxQ6ZHKAynlLX5
3du2vDkoxXo8F/WX3hdjn7zL5an9Poz2Wk1Rc5S0U9C0CZxu/xBPPg2sGE6SGR26Mn6IWuDYVfSo
B+iFYl1vbXBEOBoPysUguRHAzSy2m8pam41wHZJrsQnm4Zkkiq8sreEHxb5nNy7s6UbKxFWoFWsB
XI1AwQrdmsdj+Oo9JluHXML8XWpdsgTK97G3rjoq8aCl1WtDVgGPhfu26IGjC06g9zeaVTyaooXu
UFSfSzA/Qaf46yIwWtsSUPSB5ePQAyIy1/PswCRc4ZMxU8PqQmy0jWBFjmiZKhjr7imF2qNqAFEE
LYfDnvo38eD+Eivxm1cV1+T3rvuK8lJLGB7TPuHr5mOnyw7NdS8JMJAt65ICWrurNSpjy/A+dY1d
ybdWOHP/LE0KyIbsudOoWWSDeSH09W2k+N0q7PsrRabWylfaN0Fv93Vb4gPbUS8wpMklOBtMp0Lt
tm8ozqhTtO+VWRsragTxMe8bhlS4oeiwXpHu+iGqwTbIh2vTdR8MSzjlLgZfXZG1xx6Qhy3EwqPb
l+OFRGVgLVd7uRYu9KGM7LFl2WbJOzNBbKf0juXBoq31jZn7YAPxLe9K/J/kB7lQkf0NYCLLe/wv
f7lDc4Vx8roCd9/pRrAOjXJcY4L/5tah7NRKU658AdZK5KZ2KAETSqwayotw0kXcQSrZafraaSMW
LF0ewdNIuwYSYH4VSqO4+3oYLczRcx2OZQhioHg5HgyWRY0MVnfpD72PnK+PvjTJzFYspdXokRZS
rFBW7q8iBqcktu6ZK194fc1lNlavdamcDtkOTUCtPQejv9O8X3HVnnl7LVV2zDU2ahdRrOLqGfw3
hkVUV5eQrC71kipRI/9BJv0tToSrXJd2qdzcS6K07ikuD/IYSEy9qQzVaavx7euGXNANSHNVZuW3
nmb2ElUSyXjJfV9WUnmvafKNwvYcLKg/VTj1l3puJaDlo1PVTNw8eZ2OxTrLhHWlDzeEJneT8RIs
TBEKfAUeSwffFXvupEXOQSiX2c/QU59KxQ/P9ICFHcr7dvzD9JmKgQ4qmx6Q1RZOOTXE4YjZMq+u
vcjdVpn5R27i0lz2CcVT5K3qUrWGq/NU/u5owZm1/Xsbf/YKmNYgH+5BzXwvMif/Ul28TXp5pYXG
YTTcdSVHV/Adby3FALEt2wDeMqlZRd19GD641Tevux6EeiXCoc9MGPJjsY1KyjzHcAOjbkon7Hz5
1vd+lUgLMiF3Wjchi6EjxaYeKtA2Z/rO0iicrcMMQ9Vk0SPLkKrgISmSF29YVW7pSSvQZZuh7Fdq
PDhGgsl0PTpGEawH9SXUN31yYYQHCV8CL0p2ZkWzUuEY3UraWq0SR6zbp68vcWmszcWGvuqNwOiZ
hibmCcYzm/4CSSaAWJt6YscDa2tnG4oHzfXXJ1yaPKbu+uGR5obct0mAiqRPzZVGbXrRxtdVkGws
3T3TbRZ6/vutfjiFTw2MPlasfitqkP17jFqJ7twVWJj3YOP/7DamWf3DOSpJsyD6idmu1e/89qqR
NPqObHfS49fHn47zSc9/L1X5cPy2Fi0xCV1Gb/sipRe5QCLszBNYOvSsU6qtHmq+Ttq0HUtbSvHO
1007k9wzLbMQ83lfNX64cksccBcaSSVP5hQK9VVTGuK8NG1p9fleEPzh+MIo+GIWFqAXds16Er8h
Md+Ne2WVOOdLf5duYvb6xGMnbMZpVLzfxKHeaVs8Gvbn9HVLAci5/VQGXUBvpiV06WB5yaiz4kv3
QdlKK9lWnzRvH5wZ3ws3Mle9DUbVtIU8EkQa+gCRlnE7+vmj1qERkqKnVG6pI8/2ahmf6bcLM95c
5Na2+pAVHeOC5bUdd9R/k5j4ekgszBxzlZsZyIWJ0Ir9QBZcyp72TFgZNmZ5qRiQOr8+x8LYmGvc
eklM46GlJNIXIicu21szV+8ksT7zQli6hanVPvRdUpxlCzmVfbnE7Eoz2ZmMDoc0rZAiCfmze5iN
b8xLBbH0SbO04Kalx7a+k5UzDnSq/Pm0NK+I1z0iYQD5JoB4tW3V8iqXNCcq/b0ptuzbu4Mg+o6a
WnYFR5k0OCTsftWCpiXHPNhhik5Nb8VvZqVWV75UrDpX27hNzs6LOJEGOLcO3ZNSYCtsycUd2FAF
K7hksI0xPFWTqwMbcxcFofvqKvq10Xfb1sfhxBvhXMeXhkZVJ6+T0MNqJaxbPLKRgIlg/L5u2aXH
N0sbtIoXqqaEhFQYo+sCDqQ9idGSQNwprpic214v9cHZ3KMXRqxFU0agWzVrdy8+RlRYfE8P/P+3
ybQdd18KjrIz97RQ/AgU8fc+mfSJiOwK8mV8EezEfAPxQBht1NWradpWso0f2Xhwnznd5zfHLvb3
s3mIe426ZjVdKdW+F5S1WXYXgyWfabxpIP37a1OcV5/n45g0lUQIJFTWOh2g8s6FgBcE6GAEfr/y
sS20FHroxOqajPSLbX+gqby9wuJ6222Jn69eU4rN1uGaAW7cjOH66163+ISmtvwwawhyK7qD+H7m
8AHC7VruHkynciYTpra3xcwRSfhvvz7b5y8McV6ALppemOkN1C7cAQwR2yVghUa2Dc1bnVhi/DCc
m0uWesJsmuoGJYZNhT9cgFrel1fxAP807890hKXbmCawD21mIGxARMhtjGW4lkTzVGFoISHGo+Ca
eEZji16frFRKrM7Muks9bzY36JLUDlrMprgEEZ608tHUirs/eySzCaFrTRLYIS0VXvTHaF/vphUV
4poz2/mFxYg4rxrHOEnPo2Daz19HL9OaTVijyVaehw3B0wPv8HNbRend3fOT8TkvHmftnyZa0lEC
0KboGzXilIURZLaI7sUexPIAIvxbxaTK7n+0xwxX7AwCdOx2wJzr+LVNiDTJpXXRuvrtmGpEZeLq
1s/lzahBUFO8QVkLbuK4SfSdZMEaKSP5ZAP+LlyKH7UpUOTknSSCUHi0FuIKk8ptVUeoRKTQX9Vx
WThxJ/zSOvOlz+CjN6J4IacyiT1vuFK6AWR0UmJPqpUYkGsUfial/yD0yh0xgifs+u5rq71Uo+GQ
FNVRrrzvXpbfm1Z4UDRE/7Gk3UDBJYQGVwR/Xv9KHcwnIS32eFZttfpG9Z3xShmx82vV4UeoVPgL
jluModaw1ks7aHjuOYIKo9nqvgKSKQsPo5Ztgri98WPkkbgp7ImLbNscXbHiozZ+R7972y5uV/Cb
aEnj0aLqJYqDN6mzXjMy3GahXkuGQnCy5wZ6H0ZcKdwlcbAC9O2gVDhmOhUhAry4XHRiMdk3WfPW
GSWtprypOEeLw3DIe33rgg5qYH9RgZG8ioZ1b9bSZdjn11kRrcUmulAHBeaUV3yra+jGtX4KpZxS
jfoKu3cJD0OK1QLitrlGzbHhHXTf3Ut+iJjA65wuHjdt36xHs69xVDunwVsYuHNdAYJO5jyF3u/V
EeD2aGsOZzfXny+XwKT/PgtJcqxVrUCxXlfXUNHdyzqsa2dszK0fj7sisfaCqR2rUEGEdR1JwrfS
iO/fJ43/eu3/j/eW3fxrUFX//G9+fs3yocT9pJ79+M/r/C29r8u3t/ryJf/v6U///1d//8N/Xgav
ZVYhy51/67c/4vh/n995qV9++2Gd1kE93DZv5XD3VjVx/X4CrnT65v/2w/94ez/Kw5C//eOv16xJ
6+loXpClf/390cXPf/w1iYr+6+Ph//7s6iXhz7ZcQlq9DfO/eHup6n/8Jcj/KWmmpeAkYKq85OQp
K9q9/f3RNCEYoiip6HZ0Y/oozcra/8dfqvWfhqKwrBANXZWIBfNAq6z5+yPF4j+GIUmSKfHxX//v
2n57SP/z0P4jbZKbDNl09Y+/ZtFGTTVUgkN4R4gS1G2DaMLvPQfoeGYlVgSqO/MwlwKJLb/mQYwx
ys2oIvBm7ezqp6g7NsqNR0Ldcm9k7UcLE4F1KX7NtyhMUOLejEgJU2TvBIBL8RQMr7Vxzoh9WrL9
z1z+b5eqz15PXiXUfpTHPSv756o8VuNzq1GniXpZaI4S28APj/Hvpvq9aT49oWpalm6pmNzMN2nk
PxKQZBSsTe1SdyX6NeH933HirUb5mB5FEL7lDqdBIvevZX7b1xKA06PlH6v4qc7w6n1NML8KDHus
JJuLTthxCIIzuIV96oInnGLYgBxd9pXTQVIE6DVWMNaNUPjrvj8NQrEa/CcDcWz3irWDLWmvlGnp
3m0hhI4bjI4ls4Xxj500JTEwPuQ7TX6SgZwnxyJ+CrJyZU7zZLKL+9c+wXfkMJBtGUd8aIp6UwbO
qL+2fQF2/lVuTqaGuFx+TfWbrj9lw/uxRxbmBW/R3sXdxH3l6qL+1XNvuJAyqVa+QUVgthWES9og
Vk5Jc1Si46hVtlKxbvT9dd6+Ut9uixwnVgFXSriRCId8xLQhO+nmSQ5uTd5aSR86UfAqeMeG3ykk
gY6GeOX+0upTpt8I45EPY3xXzK7H8+LkNyRx9IM7VHYYvJpAevmloQu2FqzF5Dj5x9MvVQHccXfy
sBfyvGPKwyA0bps63do71sWxNCfmPQ0rnITJuGVTdJQMxhWeCD+kOtxO30xQEsZkktJD7B7C4bXL
j9PYmNqx1Q4eWYlgPZXPW+WpjJ+mv1Ddk+vvBFpGmZyhalk6qtHakDBynzxaGFHolF3BafNjHDm4
jZLVwoJXP5Cxs8Ecc79TiylcR56FdtdRb+iGWwU3kx7HeS2qbIP/YRHOOx8nzEOJlad/O43A6fpF
/UdqHQJGtGDdiFwmJyykU90L9qARiwtvOb2mixyY5lJeS/VmGv45X8luefZl8zqd2tfx5FRPaPCQ
CDOu1ZvO45AFzwzcVnDk6rkHeiYdp86Pov7KJBHEuPFodtfKNr+O3APh82LyxSrJid6G1YP83mMY
Czw1fvPOEjykgUJh2Lnd2Xvqdj5lmJIik5oxZF2exwgVITBjo6p7W9KxNU/k1fAoW0dXfhaCBlQE
l5AyvpjtwmONkZYUY3/MLqFIngv6r1wS9xFJ24fMMvSK9Ohi8xY/q1A6v55rft89/GtqszSKSi1J
1kVLmd7rH3YRvpyEbd0ytbU4n2bVM//t67tpaiPXyXSn+tqZM+ozA/i/z2maqqrybpItczad1nUR
dB29CUXJXjJj28VkRBySVd1t3by2tTDZWfJk3MkKMqeWgmpJTU3BOd7V2p1kBHYyvLdE5Wq2i75/
aAJbmfgG9bNRbctQdbLhbvorfgqqQ+ztjDpZvX870GzLS1dWeyd0sVPXMQzsxBlZECoYVkzHLrBd
GwTNNigezLpkhd2tHRaanVbPAZ4dLb45VXw/6iwh5WOWSSsjf+7IrfBS6J3eEFZUXTqpe1fXz4i+
VvwZX4jdZ9lAxTbcCURRapNlOVX8vGJtNFwQh5KVb0Hj9DS8CmocWJJV771MtzS1h6fc1Sj3lFSD
1HPPeXDSKeMXLeBqTGE3XbSmHTW6RogLkVRMfEvuQXxuc2lFVxsz/8L1cTQWeWf1dzzhqXXL8f15
05SY5dkmDSQ2scPMNy3kePB84IepIzbP0y+my6L9JW47KY6accfHpcCNI0gS74LymWfHw5kazMyf
UVzZ0/WINY7NXDZLkY1behctPvya/xONQIO17SDGTj5wY1yXFBkXI48xYOGbD3ccrR3fH3Wq3vEU
9QoHGgo+rFXuIRPHoCeCIEejcHk0asG98C1LJ2tf2A3b3n+NuMzUKNXBVycu1wbapqBNVjiA2iG7
Lt+djCFYs3bkNRCfTy3Kq0AY0xX3NrW7omC4bAw2ZkpUFkzXzsW8d1C2NrEowcqo3x9QUgMywD5l
uqDp99PPfSGskV5s0+E5780Hv11pwosFoVQfXxGhl/42/dmx6+E5T0+txNyZti+IEkwrHkHcTO03
3QnPezrP1AU7rCac6R/Tt0c6i29xX/TTqQtUCfcSNtO7iydcMhHyLxqRpxbg7pTR0CZVj2NkTx9I
JfV3z1PbTMuXiHeKyGgL/y9z57UcObJk21+5P4A2aPGaECmpRbH4AmMpaK3x9XcFu+4dVjYPOT1P
Y9bnWBmTzABCuHu4b9+7VFyhlcAuYRFm89nMdbz0LQdLbI4iZe/ySJmieeHCA3O31YQz37WQ6Dzj
+sZmi6iZVrFLRn5H9MpezOwR8cWvJo5F/aJ3z+KBx04szrCJ5dJlQ1k2uy9/XvXCdRR9U2lgdzma
GCPxhDxszwyPGdfl/FnlWfmJeOzIuS1V1YtZ2VL6+7zItivzmlbpCuMldlrOGRbfMg8UrKEElqLQ
59IlTlbZsa26rTHmnjC84rfqIuFazOwnLCuzagO6EydK7JyW0iQPm7d0+qHcpXFq6NGZ+AOWY0F7
2Mabak0UTIUccCwk+xlqev6s34i3KtvCq2zN46zLWArWRYg55vYVT5KFy6bigj/cigcQ31lD6Sq+
T0+eQ5U4jZU3ErwhokYD8WcML6SWKW4X5d7MtJUcvtHQxa8zOZwM8RK5OCjTVribTAlfT4F4l4Gt
Kj4ugJiIpeRvlNY1JRMUGrG3sHsqe48plxTs4HJb6f1mpk9N2Ksw+gZpQ2YqrphM8bQ8vviglS9s
9Zcs5a8fCL/GNtJkXZidtbjjqeIGVYSmhADqJNydsFBsrk66hQIcKm0autJnMZWS+vwqFmq5A79i
SJonzs6w3s4YDXtsffGYwkuVluxmnDkxu6FT+7YFRoG5F0uDJVIxwVF9J15VrBenwsEviBGEpy1e
t5BYc6F/Iwwqz9UJYma18eXAzAZPTHx2mmgjFeuo4aYVfIjRbNkFvBwK2htb7ba285JK14nW+lFI
pZuHEn84TNucMyJGTxPN4z60ifV7Q0L6GZQPdpgXEXMtHJgemSRdDAijYb3iJUEgCpY8j6nNbdBO
zLbwF2KPCf+hEhnykbCKq3mthx4Nc55prQHU5i5apFH31DRMQSUHYh+LvSumiCUQT7MwkDCCDgZQ
zHwS0oLZ3QobaTPPsG25TZEjssmcZxA5Jf1WuE8GfF0OJkqYTrxEq/9th4Xr+ttpDISrwikbM4uC
n3m1r/xMuEpgoZ7w6sIbxe0z5074a4wZfyrlKmxOTLoiXGdYF3TB3GYcZYzf0p2EDQT56Iqv5oNo
fub/2ZcWB0IcCvHz2uCz9nnhlEcaj4jKLHrgnkxsiki4+8j2MRioOom9hPcSI4swIcE6iW0uXLR4
EWHXskH3dOyY8OEMJlaHBVOZbmE4Po7BXruzzoJF2yRORBsUvJx2Djeco5pGJD2aN6J6pBsYYFyC
CER4Rxnv2CHmxHkW0ynCNLGncLbin8wfb1xwE4YSadVPwn2J8/x6thG1xjlzvv52p47CN7Fe4s+1
cX0WB1fYjiZ6cYwjLIkex9Seat/gZTFrYhcKc98UrS/8rQFDnfC0gk62xS5O5bNBIDvfilkRP2w4
XuyiqGerMklwPX1SUjlDybxGjrZpwvphIIyhkdT+M1pVY7XU5QhR9yKOAvH+ODj2jnC6PWq8Y/t1
qKlYPRvrCeOLHxReVNghkY0U+1/8Wybae7VNTDDW1gFdU6T2RrgQcSCF0RMhBvNqrcDkPoNEK6/9
xP9YblpPTWRDLFCOZ9UOdZxhyTD1aSM2FqvNoybK1xIMr/Uat7Hq8bAVM0rAId5SEibHel6wvyJs
IbQTXp9fI1Kpf0jW7QDr2ut2UG6Fv7NaghDstwhouDswjLogoKU+ixMCjemrcVmjO2gJA23stsQY
4tcn81msM3o8r5tPbEBhMUX8x0DqrHvwWrvCMxFBiEBIfCI8JPtLmNSJpxBxBqZRZ6+IHwk/82qD
MZ45PaHg2ORv4htKvGBlwZPD2RNB4NDJQRli38xbEYu+vjW/JoJJohl2Hf8ivOGC0PpiEwp3I3yj
8KGvM/X34RRhioqmjCRhIv8OcDTzEnEGYdyFwxQbVzjJvig8EVEIPyIcgPAbpKQ2ffajheuzMZ4x
ROLagJNImHMRr/e8nziDUkowzP/oHUyRQjO5J49O6HOpEN+MfRGBSSifhIXH0gizbemvz6OISwCs
zNa1OCfarfCBwv6CrBOPS7BTpWDGtZOw4vx5R5+vLN/ilcQ7Gsw+P5SSO+GJxVpONl15vJXwnAyP
4RTLL2wlf/KxkXonJWXLKF6zZ1Vd05yzRG825doIXcYsTA62iP+EhxMeg1FF5PvxcO9doG1ZMw3d
1i1yhOcXU72JI3tM/h5P7LOI/As7nq0mloBrjYghe+rwWh57TXfQll1F3UJMvV1dEUgR0oirHrPM
Si64/1/M3ccP+d6cWLIJ3SqpG6zS+eU5HDQ9C8n3c05FnN5HgQh+RATB8jMvr8P9q0T3fVXw33nu
+o9893/McP/xW9uflUgjd+df9b8wDU72RMAz/nMm/CL5Mb0s0p5seP5HAv33X/7OiCuW9RdEB6ph
6WR0bDLf/z8j/vqRYxqaDDpfMy2B+P2dEVftv1SVRXZU4Bm2ogtz/TsjzkeQpBmaQzKbfDrc/v8q
I/7ndiID4xAEyORLLNXWSMqfFVgVEnSxBQP014jxUQ2JvvMe+3XUjhSS92z+qTH3ijlp3mBVl+as
H+xVcW2Af0Bs7EHxq7q+DBViKMnYd7VEoXZ8nq31u1JPgTMmQVMWwVoPYIjDF6MfaU915E/MhCLs
wH85t79fwjZlyzJpy2dmzl5iWg2zi5WRl8ghP5Tl6nFMpZ0cE8lG3WXW5MdBsa8khw+byfKoJh6m
QjCiTl8kVb1At/KxdX5rr/+rk/PfOxb/8bf+F54LHTjofz4Ux5ekeCmTf5wJ8Ve/D4RFsUeFZ1J2
ZFslnhKB5+8Ska38pauyKlMDUg0Ho886/z4QCn9lmCQNNcvWKSQL6pbfB4KPSHbatmObHBmZgO3f
HAiDJ3uzl2zY9lXbIjKWddWSbYBHf4Z75pLG9RK3cjDJC0JRlldqbQwxCxqdyhJfWVN5n5By2shp
ft0q/bONME4Rk6GrqlL2m0ZaAoc6uWfWdnSnrOtVtOqT23UTtBoJ8Bklbq+kaIhcuc4v+lbdo/VG
A6edXmojbSC0eRxWVaNxuO/cRZIvOrXZAJuxoRNX5w06ExU/dh6Rb4v8SiK90ptIU6mToruak4yw
WstEFFA7Aw4bpoPR9eAS9X4/Zpm2EfXuHRXxbO73a3fNOt2rBCGDarqStWxLhsnTz3Rj/oSivM6o
o6oqLtVhOlVFzPibdK/kJHWrSDbpJai2a3HVbFsX0vvgzU57p4JlvrNyjsjswsthqYb2CsR4M05k
AWMII9JY4yBBsWKvBZHW+pIWg1ggKLjDCzsBjtBbXLan9AnqO4KY5GJSQLwO1r5aSm+SZMDtivGz
t9t1007lPm4gK14157Kup85LbP1GMiVyH1PqLqX0bMLWr8etF1b1jQWaXJsy2iYpxG66mvatuDtq
6/gUau1tmJfbNIaA1E4gObK7/Aca8Lm7dsPPMcJIyn04uH0SbxViEC8b7WyzqNKVPMRBLKckjkJt
Jccob4amCSLb0KDyNw+mJd/3asEFXRnrzVhlXqF+nzPDt+twD9c2yZWhgIuGmty8r/Lms0ZnRxWI
ov8yvmJ5qZ1oJitrWVwlz3EuqiGZk0TWPYASeyKB2W3nRCdzbL0kg/E0xRNTHxXJTZgk4WbO1pt8
1Q5oOm3DUYW7Xh5vQ9t4UaXIpxvsqxbqKmV77kd2kz1oog1Bj80XVabLULbulunaWUbXbtYgr/Jt
B0N2nF3KfeK1VLNwb3fSrH6hHEf4W4eo2ZtfIzh4tAYhNgCAfaCtqrOpNfWlMMBIok5L99t9mbcM
aqbXQ5ghaVfad1FZ+fPqfBXaU1abbYckf0oiewOOY5PVlMaGcV+Y8yUxduk7srYFdRyYeXuck5F3
qi60qRv9ShH3vEYJ3Xo1QpeWqI1szwHCuHAKqaowGQmNlhPE5tWWDsmrbm39ZcphIO52ZgZgiNaF
bkagLl+aehPV+oAiFokZNdfdIpf3tha2ZEpot5A0KPezPtlm8C3AAG/KNNKpd/GoXMhZ6K/zeLDa
8CKrb+p63eXA3/ugyiUyYvXjkFo3TN9x5cpPY9ZhhG99qZWtrMCFRPlRj7jwjJbJRWvXmBLJsu6U
Ow+y0XpV+tIqp6zu/UU6mLm2lUNnUxYEDpM/1fHVkDoU+tLLodhG3R0g88ti/AHb+K7QL9R12htD
c3L6U96SZy2/RdIJKnSqcBf1LHnyavnTYAbWLAdyUx3s6oZaXtQX3HO2pvTTQSzBThM/I0dZmL9y
OdrKhnPUFMvVsuFbL5k7x8zuNKk/VmO9pQp9C22/q/XlVtUhhW+1TaI/IH7gDZC2xNHFIC/0wkzk
GrnOwqIwwfZfG0UwcDppjeKSr3siZWStmj+CJh9qY69HNUvyUy6LrQ3nW16MPoo6LtqXbIvQn/LK
rcvSxe3tW4mGUbPxE1Wlc2XZGtWXEL0PpXRcc7XdRB6Oib74cf/SUQi3WvKQcgNASIKdHF2JKf8C
dmLvVOm2JBFmy5Ur9Wowoy4QjpOrzHevbTZLS9KkOLRmezfE5UbVBbH7ZQKN2KT5y5zBR8NlcIK+
Ce7E7JeT7yqqzxqzmpteTJrCzgo4b4IE6zgiPjij/dZVmxA4maEFK0q2mRxtLGWfKhOSHqICtl96
0nkU1dCVkPjdlGyfVhxkfjpwjU1CjsqwyUdhw/ZhosCO5/jhY1R/sfJTDkvtZbV8k5bjyCOte3Ah
XLyOFYgKmcdt1+MaVq+1trXHgq2bOaEZut9lDoVO/jnSRtDSY2SWG1vZSfwuakkkV3cFDxg7+G5t
q4lB+bIJRjL8ac1P+YWMIaYO9Uf1eiopFk9fUFM5KnN4oSk54sPmRl2etGVxV4tFt9sDHGo/V+VL
DYtPmeC9KePiyr1Ifcnj3o+nB53+TcM6qFDug42Q5YduQVygdzZyclEtYxBpjQvBsocGGBAUDgLE
+PX1CAYM+ZQUHvI09+jCohDIF4hrvs6qJTutacnVknwIlUtHKWhtn6qHqq0eJ+OHZlyqEkjfWH5y
OAhx+dgM42aZj8NyEyOYSXGrG2DNn+7XhSzGjzA8ag3hbhDPM5EEd3r7pjdNH4Lsa1m7VhRUGWiM
MhxUrNN9gzRyUhtuNTxZEbq4U+wnqT9Es6/Z5RHaqo2DEGHcXDnr99jh5e0vdTXt7MbcpGwePdN2
mYSYqUi39NBQ1bD+j+vXRb9qIxTvh/vZMnZ4bRJA5rZvUL9AUIUuEW785K2Xr1m0PsfZlzD8Iee4
1GwfL98N6XsdPlT5N3P6jtKypyaDuzoyavUwdqJQF2Fm0wQoYneo5ZPSsCmLahN3SDK0tjeWz0na
HhQUMNXwOYefp2m2q4PvVJvrfn5UtFLkJEPtVzVz22+glLXImHTDXVpuY3p/E6SvrWzejirovUT3
8tBx1/CmtTI/GVXPzu+6djkqBkHFVOzi8qeeX2bLNzV6UotvljLBv9Nva5PTV8QUZ4ZtGkoUmdId
+B6mgkMyx76d4kVKPxyekwSGHvs4kRavq8rteig4SHTWaIK2Zu8jqu6a6iNwiUL6Qhc02Ok89RyK
zNbSufQeV9FLb8BCSdBiK9axsY5OY5N6soPMLh+jZd/UPxH14niCFDTvVpEXc06TfIzzvQZwJ+6/
GGULnrQJlBakDo3Q1ugmpMIsgoqyxsY4iCK3NmTkaxW6s04yOB48GZGyUm/cbH0aq+tUwCjjnETe
4tqy77SEvEIRXkKkB/If5VQpIloj912cUDTcxCg4sG2U4QbheigFqMZ1v+YG8vOUhR29KM1xTbxz
4TfZdJjW9k5ufknEU5lx6u0vkXyIZ3Rvsi9Jdg8JIRW/CzsCDo2mZFrOGw3RD7VePdnw87G+mJoJ
1h7NawOPYJEcJPRBm9oc/KIERVuTJbzKtK/FknpNeZPnx2W+KZshWKbbmVMqEodp+1Rb9m4iIFET
6aVoF1J9/Vejyn8M63Mpui7uC3wLvZabvLxawwv0pfGUP+bh2IPFre2fdTmCc9F9SZEamPYsv6aI
oCnpdjHrYImOSSe5RWyjr/YS8/oRR1NLrxWt8EXQoWb3Vabves3cy/mN0iTbXpe2c3UbT3xlMwV5
dBcTUpjUiwwEenusOZrbT/Zc+E7KfQZYmRrey7HklwDuVYoYa5EfUQDfSaOKwvy9NRp+tnK9ce4T
9vw8FKgSVZtl1VgORJI7OJ/abdHF5AQUV6usndJ/6yFHLAryY0mGZunoJyjtpLnsD+PFhHbIqu+c
sfaz9hqJJtz3HT2GoAu4MBnXhaVe1xr6TIq6A/MSKPb9PKOdK+uHLutPzoqNaYtgan6VnD3gK5vY
ulemF0U/6anlKshkjMVjRUymkRSIvpgNxk6b3Wx+lNLJi3svpubMmpTqRJR8qIq9WpMXZenbKHa1
cfISTpvZX3bQHRU8pokmkmyCma0Ptl56NSkEQ0ecNH6wiJAQ7kFGmRgdmimTHh5bX7kEGHutKzeN
pkPJa9G0Ywer9FSxY1Syq8N0F2sX2XJjhKcyeSLfLs1Xy8o2aTRfk+4lG3CvcdeBFl/nCFme9DLJ
uDM0A8U40PbZD6mmrFYk19Ug3fdT4+s2iDZoN0NvMmhzta5LDi8B1EC7fmIGVXQ11Q+5YXtLc93x
W7H5qPVDEAIVk8rBV53LKr5DSi0wizv0ZV/4cyi1vzrm3ZzDxao5CP+Fm2oIHBK+ZbLu10R/6qzn
0om/SnbhibYXd0oUyY1sTMOaEdkly9MA2YI3gBr1evgVkqp/Mqd5q3SkqnupuOoaKbAF/sgEPCe3
sPBZIh8+uPq0VB5kIkdlTB/TeI5Q2sAzlF3/rYJbDbkf6yqvp4soj+/suA8Uxbloyr28EDGCClwn
v1+f6vZSLhQoLp5WSgRRBhcfqmrSRdo9lPQMT5bCddRdAT1BSaJIA6lde5fqzS81G2GmjQsoFjBU
mO6qe8qkr9Y6BRCZHexO2cdor1jpCmC+YJDsUW+knysMedQtdRTICoItK7X3doLdX26XhH1b3C79
SR21B6erDwgLPehTvzUpH1FAxGpHbmJX13J9ncvTg4ZmsewUfrv0R04vWI9m2CuFgR6vTO2w8PVD
WalQPETwGwFOt6Y71ueTjt8/02u/b3i6BWzWBBeqOGc9JY0tOTp91npgtlGwwExrZyMFDN2FZcf/
5BL/3mXyzVACTv7mDg/9QVqlCkOtcXmTUnOpG6J06UXtPlOp/xOE9vulDNkwTNOEg8M8y/NodPI3
NbgtGuUGitc/FulHrLUbdcQIG9RuZtwXEdPHr3dGePzPUc+y93Odm1JSMqp8cPAsFxOkx8Yx2zZe
syeXGoSb3q2u++1/Q2Djn2kY7unkjR2VFCkLKSbkzdRqRRFKqpKJiBLisyk8havhEixcJRlial18
rRmAcSFEW9VRBHBHRUn3qRV7RkEINH1GdfreplJUlV2lUIwiM/7n49hKtvRRXOgBGl4IoG0HquXR
eAjT+4+n/M8GhL9n/M04zhnwD/m3NMv0XEcRDMTb8FIuXz8e4L15fTvA+UZyaimUcl5EEsnyU6zc
z/knJBCfzNV5zYcskjSk6IgFlvY4J8l2xVoTDG7V9fbjd3nvULx9l7OTThwwO2vPHlmk0stWVASd
jNjJHrkuF7JXUAGmbY7y4MPH4541Sf1zlc7OfbTKq9lETCJKdb+SXbO1PWXb+xhmD04Z/zOJrc/W
THz+5izAZuqYpCX0oIN6HPFaGoki6IR69+PXen/dTEWHlkhWKbz/OUxdLBU9uQliY+WVWnLt624J
0b2u3H88zrs5OIUWClUmQU7/xdm6pYtjT0rN9OmmuavK70l/2xX0LaXAn7t6O1Sdn+aHpZsBJBwi
88UpEIOdl5MCN/UyFCirn5xSZENvwYk30ilVb+Txk038z/QsRpYqrmo5hqPrztlkFBOMZEnDMw6C
p2NEWE46SQq6UssmXj9RyHl3fd+MdYbZWLE7S6cxVt7c18VNTbFdVT/Zs++elTdjiM/f7CFgM0Nl
cjsJBrMm7YmqZXERVhe5SbJCe2rK++6z0/mu91B0yuGssKba5tm2lYtC1+mp0oPyNH7vfklXqt+5
+VX4tT4O37k4qRu6WnzrOn8O/Y932Jnizu8DatCho9hUWF7rL2/fNkU3sEtaOuV0qGULf9x9NzfZ
tb7rdv+TgXBUsmXzhhS5/5xWeVzTQot63JSrBONVcoi21nbYtw+fjfTKwXKeuFZEuVADZKBb52wR
cUTC37QZKXoZPSPIDrRB+KI7XIW5yrN2zQOCbO4S9KtvPdbknS7l3Wfz+q6F+K9neJ32N5toBDul
pTPPIDAslrl+iWZlQ5pUFHoeP57Zd8/Em6HO/BTlg6oOoXYMSNWY01OYlIBnFO/jQd71tm8GOYtv
Bj2tllAR70M6WjJuCuPl4wHeN3VvRjgzdZWiNlFuMkLryS59PW5zAYnVXt5nJ92bj5YPiOwx9+Uj
mIiDeePsEnnTBh8/xGvJ6oOt89pT/mbZuLf0sNlxGkgW33TQmfR7bRd74wZaBr8/altpO25j/7P2
fuWzNTwzAB3aW1GNjjKnkFQTaaDEDz3LN7bdfv5lP1Ue9Bo/P1ND/2yPis/fvGyXI3GkRLysCsTT
aHxDCbd9zw00yz8hwDhjn/ltZd4s7tnhr+w4zvvqdV7J8RyBLYUecp0bMJPH9qL75F5z1vr/z+HO
3MQs6XFNr5QeZNoNsrKeI/eXpfm0jJfh2GzKgUu9pkubQV5JsdPgHJKwiIA0DD8+3k/vzbCpYdhV
lSZHIuI/Z7jqJ30pHeKEHq7PAjrcFThs6obpzcfjvBtmWYaiO2R4uPOcG9c41rSZCgfx3SG5jY6N
G3vfBUAXv/E/EPX7e4Lfjnc2wc6aZ6XtzLyYZ7YbK2i2JgwLYOw0xvucV+i94/F2uDOXPK35Ek/V
QpwcJwctuy+qYtcv9x9P4nsm7s0g+tmFAvGm2qol3mnVgdMbNW00/scjiFk5ty5vRzjbDtmqmbGp
MEKm3Y/hr76NgxxKNnP6WiX1TjH+nZzZP1ZJ4J7eHvBsTZc2mhnPlBTkSG6mku6X6frjl3o3eHn7
VmeGu+1nJPSgLQ+MK0qKbnejfOt3yk20TfbVngZ4P7kLXXkbb5svH4/8ya44p+SeZh0WzJ5dYY7w
BaoLZVJjR2PC5uNh3o0n3r7gmXGe4tgxtZBptC9G6rRwuHbueCQ1dJA2mR97DiGECxWVFz11p+Ya
yP7W+OQi8P6r6g7gB0Iaeq3/XMm1jvM2Fq9q2ftUe+i6fa3fvb7mv4I1fdj5/r8QtPQKMvrPqKXD
S/l/Ll6Wn3/A+F7/5v9hlv5yRCzq2DYAag1gEH7pN2bJ+QvYmcJHBqG3ggwD2/o3ZslS/qIgC2xV
Mwwd6DWL9RuyZMl/2SCcyDvRrqm/Ap3+RVf7mUFSSetwraNBHlS3amnnmay5mmXTbJsF8Ar528M8
fhKSv/f9FgOYCp3hXDDPDq5mF6vaO/PiSdBGjD9r89+dT57/FXSL1IpsACIR0K635sdACyyN0nal
v3kHcXXiWJ6efCYEcXYyzgexzqy2VjemRe/b6pXKiQKqKt2g6v6xAXh/CFtnklRD+Zud5U2cVBuz
3Mlpt3pp71f9lYLEcvKJEX1nCMWEu0Ax2VKyZpwthVFl8xwiJeI51gMUYAuoZDP7LEgQ5v6N+xFT
xUqzMTXHoD3kHK8117ISAktdPf1m8hFhOTiudlPsDfIwn4uFiMX9aLCzCAF625Z24JBJ2zNfu2w7
BfHuv8Fr+N7MQfjAK7HBOK9nM7dSCkilOJI99aL3tCfFE7GPdan2brSffdXDM+yB9v/rHaFwYbaB
nOgqgMYzc5xbatSFkrQiGn6IbM9UflDN+3gI+/xO8LpcxHKgFU3HBBJ8NshKm7VpDTaDVFBrSyb6
dXmb7iGf3od1/cXObF9KI69ozQsmG8qpPJDl8aKRXxpQDuN0jXHzwgkFGZoYQ8m3QFCUFGbTdaaI
8byGP9fuoDh7TtCV003olQ+NG9FWBtV2tGlUpd4sOjfWqFKfbclXqtXL7d4P7cWvnFNCFaoY76c+
9W0YjVuj3ormy6qpQG9UDv0cQJ3IBMyuLGBvMABx6zdiSH3qrRl1QY0mDMCbEL12mu7GFV2CmO7F
ooe7lVLamu0lpL8mq3eXUd+CrANqIx3H1do5+nCzWJYnq2uMvN8y+KaVPVCtP6Slerd2xbgpDApK
/MOPZhONg6uyby4T0mApF7g19nUt+SGHd+ME5we3SKkTrZ+PS/VzySmBpTTTm8ndOl3PsbxtuyYY
+UoFRiDD4CrYI64zSgcJrJ8DC0FS/igd38xC5un7MARW6a98Z2U+D13lVuVRAzjTxrdG9GNqD6v0
fZ2OvS56fSvXBNQw0d0N+ae0tcy9mu1tCu1z0EF0a9XUU2+qqr2Dx2QAxqPo3+2INg3pztSKfV5H
KMpD4ru2l0M+0HAoQ8YOFcBlqgZ2BOUFkuVElRX41nb8Eg3fZLpM0LZyJ+JM2NGUCDXL4m7Maar0
zAL6X8dfnJ9lS03rJpSuY20Npvmiiq+MxKD1vfa64ltZXefGvpdOunRXDA8xHZnGbT48FLSMhspO
o8hsDHSSLzCh2SsQOKMg++HU+0IFSwmI4xLNHij8qRcKtdcuzy/apZJQp5NAqFKvqBpk8zYdPSBX
IQkBz1xrxTOn3NiWSZ8cJnVBPKaTYSev4AlWSuURSe7DRGV5szjT5Qzcx5m9hbJfqh3b8KcSmZBf
VSezuzNDLUidKyoje7PPLvoFHGlEKdc260ew774TdW5ZBsao75MaUHDRec0ibbNJi/wl7QEiknac
kQEBcbsjab7mUAyu6M7HHVdmQT980OMvufNiRzSSzO7E9UuIsoHMXZZT1Qe1oGmX0QpbA5pQQQy6
NZryaeb38UPX3iHuJOnbsrM8mJXtYd1YAD/b3pf10K2s+trK9nUu7XULOD/0JoiWyb1vOkcowCry
wXKtwft0kzrzZTyF46ly4joY4gq6K7aDuxgSlmDSHxyLhslkBTwzU2mOw/ZqHIuH2eZtOqCkfUN3
NB2q8dTE+zUdRN2cMrtGKVRDSsJgKhULUgP2kOMie+WZ0gLuTAE7gSMOpNYBUx2BtUiCZelvnYbO
T9N5ibNyC4UHPdy5cbeMBM6ldVmHUXxtZGqCdiKZXKm60iWEVuRf9pIFVm8hkb3epaCsjHD2i6h+
iJUf5nSv4cIqMEl1Pp5AzLkF4C6Ko2BvZ6a347W1kZOZRjnrQP9YbLiSOu0bI9r3ZrkHL70HdXnq
pOS4tOMuTzqvdExXHRKvWm8AJmVqfF3K3CXAOKQxxGZ5Tu3YyL6MhQY62IbMkFp5RxuWBaYup4Bf
G9IpATCeqOFJqdUYkpDO7ZdfmYJEkDI+0v5/0qoIcugBChpwEnzY+7ZRHKwEXbrWehydPXygiLjR
brZuzeGrvl44KxCAddioNu2IiG4Z9hQAoQ3qvPJqednokvp9HLXbOQRElI5wgYygzn/ZpQ9sjWrE
S6jOO726L8LK6zrnMS7gV5lCBPfqF2oGgUSfXp7TI1Rpu3Tk3uKM6Gyb014dat9pIn9U9RfAdKSF
Qy3zCxjnYGOHGLeLjO1kSEExOF7RqHejfm+G1i0iEcHISVFlSvRKZwAMYK9BRJ9dJJEIa9rmWLa0
mTB9l11cRJ7dQC1XhRqAHMe+HAsQ80WGoV2rR9WIFpB2PZ4ME1ZEkfRtTMssaHXzgVz5hSIBB8vn
2iM42Mo9OGDiK6Bm6JBV07PQKZEAafeLuXec/ocJxgeaNeAZEYysgMbMRDT/cx9fQSXjLTSnuqTX
e4TyBQ3kShnlTQ/iIQwx7HkNfFby0WG4TCQMQCjpruVE93QS/IKaNQAT1NjfGum5i+Nj16EWGiFK
tpherpZeCPNDOFybaXkjGxdGQ7thpWxjWNpt/aQAIVkK9F4KHbVFqYazJ79Ie3veUkN1laEO6ip7
nCIgIaqB6rl2E45P4JYvHabTKkJv6efdqBlXqV4fqgTl+ngG8QoueJGftDQGpKDJI734o4Ze8bzJ
wocUjGQWG540wgy7xJdKS+xgrZdlll9GzKO7tijGO8jpUkxeOUZ2d93LyV0MuNkOK1emy3dYTFeT
zZMDrtiO92hH0JJtfB20wd5MsDDltEZnXQy1p6w5LsYTxRB9DLdFVG6GNL1toTV1ba2W3UrrZF/g
JFdq5sZzO75I8rxHqRiwKQj/lob08DKxEWGSrpLpGeSw1EgsXyArd4q8G7oD0CRgUsA41MRLjQUU
ENBVI/QNuA0VMz/GVQLvUWIcJ6eEU1dKoPupRv1bqS1Hra73MixTVl8h2dqfpHI8Zk26eLXWoA0p
X81r5w8JzLjV5Qzju/xi22CNzGHfh/19Zo7FnTmOJyVdXaj24AxoH+sJHBvGpgfLr98aZP9j86nq
5G0axZ5m4DV/Ldm0z8311Bf1sVq/jIDbUtP2qqS9WUz4gTlFdWVdLmsLLfSp0h5V5UeLuOwUP4QR
hFJpB5IEuC6cF/n65JR+BFp0qL14agMNxN80+mHsG4Wys7V1GwkuyAj2vJG2KJIjlWTCzmJ5VS9j
HbdVeJWqRwQbNjM0ttqXwt6P8VWrwmxVr25j33SjdmUq16u0V7t9WQXKeFKnY7LeqpYgw3hM68WV
ortm/aLCIaWKI5aY0RExa4MGBRDn0J2RJCxcZcHE6d11WZnbPAwHbx1BRmRX/5e789iNXFm39BPx
gt5Mky69Ul6qCaEqlWiCngy6p+8v69wGLhroQU97Iuyz95FKlZmM+M1a3zKqv6M67xr+SjOh165o
n9eOx7Kv4DgRDPN7NX5y7UdrI0IItP7JdeOxfPOqOirJjCAuRkPsZ/cPoKUQ9C5Poz3cEjd/6RZy
p4vFR939lZLM7ox1lHpfHHo7RXz0Hq6YY98AkzR29foknNctixYZE1dY6sfN+FWKYzmBT5J4AMLV
umbF3oNLlqCxq5UZR3KD4UzZmfZpRKZtDDekDwcCz8D14pIwokp5YDQWdgrg2bmLVLR4ac4tlaEf
ErXwq9rcyXV69dqZmKbhqqNIlRMFhc4xSy4fHzRczlZrD76jtiJYdRSVwuC45hcVfFDqwb6ktvIk
2AT38tzbbbDYLJo8v2wBWMg6qqVzHBsu2/E2l39N5NuLh2DKzeWnO1XHfAKWZGXOf/r+/78nSfdx
7/99knT+C77pq/7+n3hE7f4t/xkk3W2dTI8sCIfY2Oy7Sf8/YyRd/S+aNFW/MwYsVrsq7el/T5Es
978wyt3piLixmL549Hf/PUayrP/iZ7iW87/Npf9PcETDuP9i/6MZd1TTvPvuLGwyTCr5Vf6PTY8q
inFlNGAHE7HoWS3bU69AHB/0cgkxmKQn1RLpHUbOZdQeN+8R2jDi5M0v3VjrVz8ZDz1d59o+jdyH
SW9BAhBdVA+u4nMAYpIeSNYeanc3IKkWHtkd6SbtUJOK7kukbb7mKfZRzV6qtrqVZam9Vbb+YIKb
3jTxsQ3knJrwwiMh6clyeV6VMLNKm4tTHU6rNN7LfFMJgMn2uK/GQJG7brW8uKzrW4Zydi2N8UR3
d3GE8qzxEJT61kFZctedLiztsqrgiwQZa6aXnGylC6SaXeq0ofZHGLiwePd648OxYedZKwlVtirD
kdTvAc141Xi/67z52qqvrTC+U3OMTDo7o0cFb+TRqEyvdt8eEDTmCLgNy58VEXFJPuamcbXtu5q0
/Ftpn0tJ7dh627QrKUjXBtfEUCZfaQbRtf2doRGWSnKddXo+RQGFtB0w+wUDXgp48DpcPiXFIITM
tDONuO4XVN9rbI+Lb2zK5R4Vl+YudwR+/4FEcpSuVlg3hJc36V6rEnhWr0rnLGG3uvauF0VQDXZc
WHT6yfR7SKMSn/ls9xHqOcxB0xgTqPHW1eNbcXYL9W/u0PnxIveZSRTy+nv0rGDM1qNMEFFry2mq
9VCsG/SoDMuS/XtSM1KIYTDPJ2cyL2auBPP9SMsW571UvAPm6XjM77WL4Y8mHhrHeJyQUJMnZgTu
veOpnFjhU4e8NnH3SX6PwLU3/Vjyf3LlSIpaPd69ceduvSMRNutJvHv1a6eReiT5c4pb6aRoVatT
mlvBpPODkOgdclEfvKrCTrHEjfkBoZ5xxYwecKKkKeh7UPF9laBvnMyCz7h6L5i/9FNrUOzqjotw
mKas6bXTZJqv05QftwTf2LUSOtSJ8Q8Ed8g8BI/1XwIWslim7/41bdLTOCwvrVoEDXGexzXDYdDS
qk6GiitiKx4sVf4kWItMkd3r4QaZdrOE46DfqRl5bGTuYzJa5d0skvtZulGrZ97ol6r4wO4h/F4z
fw0WcTfK5EEX2tQzMMwsxn+uIlvOW3okp41GxhFDq4NkiieoPEtdBw12HonTqZ+CCe6DnL4M6xeK
pin5nQ+YiSq65Slz8qtqVecKtMJh9uAhVHJaUcp7/UGtiWMgOKwMEkYwB+1ueFz0CzFzKi945gVY
s/qrU+avqlmZLxUKkGfZXEdHjicvmx5HJdmp+EYnHD+zCrzxyQtLcr2yju8XvzbtPNjNiXyJ0yJp
PzPxIqUBXyX7MyGBV0EEd34N3sjyxEmY9t50GDgl/kbKN83Xa4rmn29iygTqZPzpHJWeotzZBahY
uYb29Gp5GOrobmetpCVs/X7WryPvva0RpgDyQf+YNSYj+lFzwjFd48pRn6dpwR7Sgcr7StQ+knjH
dPGnrpsDBsZdK3Wq0SZMICm5VDX3UrpAtUUpe5uGi93OYd/kd1vZjhJyt/SKL6tnrdvihQXdBCi6
dCid9cel/rCp3vryl9Hsdeo1Z+uCZHoZt1MrEh9zYViAFk1VuLWPw+OQdLFaZoCi4Xdrr4qFecDe
pf3VsJi95fcJDWMmZlqVppzyuaf4fvCMzFeQxxrDZ3ZXqCTrI2+Tn48i6Pj9yO8b49rYb9Q0efuY
qe6tUVuU+37GPM3ayJrIUgYlY1a/k2r30tgqPqkF8xqN2mgEStpHLZpxi4E2qV4FFZP5thZMKmv3
uGB2qAumQkmYpOsb9SqpgCDi6Kmmo+Kt0GYHvyvawzKiFFzIzKs/ml6Ea/+e2xcXl03Bf1iiWimi
Ht/HmpdX0Cqkm+XxvKZvKahtsXiHkhreOObiT+eGo5OGW2HFuETRbWPU2OB8zplPKKA/9YPPvUhx
jfR7MMN8QXdV3w1bh3I8ikSELZLWrnqf3fx5pJ+0dbwUevpZya+KIM+s0g+2zRLC1Tby49qAONHU
++jSJp6I1qoqJ1S1X2n202EY2Ggdx+JPhxRhBQU+54+55rz0NcchVtTJ0x97jDsLBqdJhwvJdWYJ
avTpm1yPnWBKKzlNzOpnwzxsbFas1Gvna7286sNwAW4TuCourwFW6YyrOQvSezvqxNYIyBWr7E9h
lZ///p1HpHyXrJEsups9aZF5hZCD70VFlK6uSet3CYOsynQLvzM6PRK0K/q88EplbxOOXwAL+7Uv
OYOEy1KeOWIqnq0yiZVKXOe5vCOUEu0z0R6Wat7pNc6RLsi5gzeayxHbjit/D/lbPbr+hh2CzQXt
23w/Oyi9US2Xig7LnnmyQ9b381TLwMMK1OtPFYaNqnyziw+eoNBmiMu85oKpJ6eBTLJDOq87cip/
i6yNrZoUb08CNXMJLHtLRkR1+RLO2HiXuY5XNzlP1qdTLX6l8tLmjNPkFLhhjRUh7Wuk1AMf+myX
0FwqFc2JVor96mDHXIxjq6dQeblIxX7DJS3HNqrs8UFdTVT/S+jap0H59jhds44ry/pbc+Q1pKa5
gxEt/UgpsX5UY038Cm7Amt6bZ1qbIxdYbVotoZlix1W7Pdd7LIsmXpd2Xw5YPhpByWaBZbuPV6eL
hhGbo1T8Tox46qZPa/SCenM6v1mGfTp5T82inTubOwjuMzFmfsftWdyNGpX3k5rrPkmwwmVBA03e
rvSnizJXud+a9vOQMMBb5xe7Ln7jOsearXW4d1c/M3TvUgkvnh2crWb9XLp8UKsG+thWV7Q4FYm0
h5FCMqH99ZcBv5cxyZuR5ZioUcOIGeezo8CtatL06HQT9OjvrVi+SxBmjGKt1y41b4nXBdgdZ1dd
mZLczZmJRW+2nGV9h/pq01OaE1cBvmwlfBJAcun0OfR990O5R4e6rg29ZAvIMkALjOxHy5+lW3c7
Qu2/afGIGJT3as4F6+W96kX3QPW4T2kKHTU7m6X3vAB3m5bZ7705EnlxkpyO23Tt1NNo6D+p4X6P
9RQ6AyLDfj32s/Ldp5ySLdaojjlg03EcyFPTLi522g9znilxdpt7HLcr/V1oZ029Y0odD8UfqwBP
WJeRs+o7ze3ebfEtJwOnqO2PCQPnAT+ra1Et8wPkEkqLzLmSVFKMXhJZQtbw18MeWz0sWG9zVjgE
Vq948mukpGZ5bqclkkr7AIUmY0PCVY7XiTCJSSNu0a2sz8T7abzm3Jb9nlzJcFSvljoeqnUIiozP
hqNxJPYnZXvLMx3zIgkMNkdW2+45pHkKhl3lttjzmF4nxmU2cMfwF3DJCNbbuCvcoGuegYjsG2V5
c6gPEyeJ8pqBvYszm8HgXFwyw/blW5e5/uR95yVhKvO8w6m13zq2beqvrrBhzbR8bF50kFVLVx4S
bUWYuO5L3sbKhYE4TdzE5YvNubHymcutr6Y2n7PmsJmcrlqCWolVD4m5iOGXU+U8E8LtuC+bYBwH
StvTYbqS1WytZjjNit/nzQsrKMylNngC+9Hm8d8lZh/Nzuq30vRbdQw6s/1gKBok6R8e0yMRVQzU
C1/OKubp9j0zxkdPUj8k5qHWsI91Vfugq7LwC138ZcsQFO7yVBkYmWYuk7zCsqZSxVjrEhiFArFa
mXBDD454lDmW49wmYrlBEY0h1zTx6CsfU2t+uk5WhVzwt241ngtGAknCRkZhDt125SvRu7tkoBT5
M+JUroCYwEW4e3cJwY3MMfc9JhoZk/ecXClJKUpt3WTfNrMhOLz3IofQZ05s1b+/dhydbG4eLbNh
woFTWfmuxevoYPZsGQB3RbSJ7KC6B5MPL1OtnW5BPFDxrY5QKxKTO4k1VbXXuyexkJhrhHBbSLt2
QmGuF8s8F1Ljwjh5hG/a3a1T2QmSUm0hzcq35mkGuaE4iS9GShdxWGZvJ1R54dMeNjVPimP5A7aw
pmDvsaLn3E76yMzcmEK5JK8d87zNmwOBo9ClxdW11M+2+oEEOD+f1GjLR/Sn7vhw50oITucyIe+J
wdaivo/2vfjdz9v4JdZyNyTykK/LU2ppZ6v9SYt2lyTHiWqj4VIbOSym+qf82ng2wYz4W/GyJOTG
WFmcMRNqG3jBtXsd2uSSeoHAoMFpvi81RFQsrqvCOg0pgee24tcUKdV2dGbjVOoAzXOc7u8azVKZ
/K68xB/FtNca61VV+agie9Sbn6LE8d+U16xOQ6d+0tyvAeqN20EvAJheOzvd+6q105q4MXSAkro/
2u7yNCQdt4JRkSwOrG3oN29yemupwaBDi47NIoupxPqY0izcbG5s2PPbyKsKvFoSH+O5BegG32Vj
tIwvE2UzAopdylExKM/WipNwpg8mh0ZbhT9BdSlxm6vl+0bwyZzjESm5UpdPskBoTx9W3p/CSaNN
dWIz8aKxtXHsIcQSadRnU9yqVdy7l0r1fk9Yy4qSFVq9haLeF5RX+nppBWZq7cXCOW0aF0lysGCy
rOGxtyOFUZwx7POtj508P6z1HG1OGVpeeun12XdHJq7NUz7LU2mHViOPm+WBaR2DdcPdt+Aj3b4c
Sni9hJ67VDGJfuCCMYjnC5VkC5aGrmcYzja7DWKoyvXs1k9WruwFMCCbMFvTu/W9E3S6cdVYl1pK
efUy71OqFVkFgiuZ/RNlx8p2wF70q772ERFyO0JloFxLJr5vuvnTl9tlxVFtiD5uMyPIzYZiC7i9
xOA1y2YMx6Y46F7/UDRZHfVdEhiT8tsq8sdSaeMl4ZScFStILBP3qqIQ3V25zytRPnqG27ib3h2L
s6DjFSzJgm+LjTS6dsYdn86BXnh6MI/KwyonNAikRTivee0o+9H1YKVUjyJNTi4W8/2oviYkuKKC
iUlrDbEaHzHk9zMMinGNBkeyvxxvPQWnV6ACKERM/Pt+XsrNH5qHxT6Ty87FyS6Vw890hzjN6e9m
0nThgnW2vI8NHldun35Guy2ov9f6kXnZbv0zQEZi7mLQXQ0j+OkGXDKnc6P9cfGjVqKE+kdxWLeH
lFeILfLnzNmqI+9o6BGAmmob6NeNSAE33FjcmUxjE4Pco6dc5XWDHTPS1qfJErT40HvDuKpK9c6Z
sOvXg565f5tmiGezCyyP6RXYDnw9jMCl3w7VKUsx8yK9VkjhHvWCld92JLPjmqwf9tQAadkY99Yf
wJXoeVoICPNuMosodSzotOvLxtQek2NoJgCNrZfSlbHjEa86f3omoobvVS3iZBX7wbIeB3I0FrWI
LMnaU/endOICanxn7m4O06C0FoHWuJdckV/YRUL4jZBRWVbOT6XqPLAb02f0H2BN5q+Z7rXXnlAa
dUflrr1swRmNKtbt2Sv9tpk2P4V1oMw/deOkQTl28DVUm/2eJo+rqamnC9To4gd4HHinw4vdvRbO
t7oC1p4pO3udV0Wxk7BsaFwzfQM/42l7OyX7sSGcI3O7v4b51yCMBHTi2aHVXsYlaoyV3PmE7oG+
3942qhHnRj6631GjY9X/lTfKG+I0boaUk93YLdwOvWrQ8WNWhEQyHJeOaVbXRqxC2+lKhRGqLBrZ
IcaKVBFxMKO0p58sLam3zYPUj01PXjRgFZVh6Fzd8s587tiY6ubzRnavZn8Xwop7a492MFZctO8m
IKfp08ZkrIiCW/exHPInm+dgMbnk2wXAnYmFy26uEk0CAogdasGXRG+x+1PSlp77a0UeQX6VSoiN
6TTHsdi+addZ4wDan72XPvG74Q5zCGx5Vrr3lms/UX7sejhXyYeuZBEt9r+bUu2Kd2UoENnQcKrs
bWqDG5gKwvoNgoMlD5GR8998KagYHapEADX5sEXS/Fmmi60gVNFmjTh4Laa2vy79fSBLi+ZsHwnd
80SZDwCKbUVzoB0iF+JJL1fE6eHED+LTcBtbwUwtW7480b2mChl9es6f5SrOay/6N6MYvnox/+0w
phs9ndlWAvI+GfdA5OqXvoWzEjMeDPQk9SuzZTOIswCrIc9KMjDKYLkotupIetqphqCiU3gwhvVb
q3+vW+9iru2Jbz+phXibaRlVoASLt7e9M3vLs3OnxIyXpbLiVdMpaPOg6xt/2fJHM3murPxkUQPD
0hAhfCTK6c4BSV0ha5nfwMOZw3fXD9epZwfP3UlPW5mUy8AExGI+V/NFp9kysuSk593EVqhrgX5M
/ppg2fVa1mnplO3ZK70OqqQZtG5ZX510wTteAlyurd/e6p2U0gu8rnkhK/W7ZeKj6M1zjQLLzNNw
uHTFHzmnscb0DCJkpN2BWUwAAKDdN6+TE3uk3/BCAItbT6blUuT1lNuSN40C1maPRX5KUTyaZLWT
wFpOWaB3b03m7JO6e1mamWfjT2X9GvTm2pafvByn0Y7X+s0yX4XFk0qERul8VU0XrnDwZAF9J+t2
g6qGejZhPGFo7S0HuuRkls8z4XJlY8JouuuBOptgDC8qNu/qJkSeer8K+7HaSL7p/xQMPYqt5Agf
Y0fr/rLvDEy8kMmynwEE24MXDb17trScpTi/s/c09DLMFbz3U6x4IlDLNBgpTqAUt6kdlg6dVd4G
a/ErFW8bPUdm/fLg4k6uhh5q8ofib81CoSBXrbTqSKZsRNzs2WvV73zO0RTJ/iC9fglrDYCWALm3
VmCOBiceUCoQX/SWlctxbfULNfpt0NklluCnfSfhsTda+zjU3L2zvilRWZJplxi8VNpQalEtXP24
wjeaNONSuMq1S0mBgN7k04jz9FVQd8irgY53aaZBMsxzHXIf0vZQ2N67VowNnChOhrz+qJz8bZQb
UeVpfTNFtKx5xiBj/Zoz4O99feTSXB+HhQMeBNe7M2pmuDkF5ahnHKrSMbjNltjQqZqrbNTCkT/A
7f6Vkx1joZKyRLspDScyeLt8PczZcCx7hId9joJL3r87VPsmrG3umiWdYvZWcequR7NxdgTYHism
TkqtBYNj0IA670xbhx4iSDXObGcRYzDTc4oPCHoHc9Tho9Ul44p+e28rxV8yJTv9+8I0FTVhoZ6L
xHvMDcIuTP1s9b3Yp8YUeHYeKxSjqVNGWrJd9ETuxZRFnfFn5sZnTZPBscFfmxWIV1X9wbPbF5Qs
eX9snW64k+R+2wAw6nbBWwgUyljTn2LiyRentqo/+lz5I8Y1bFNqHya4OiNRmAoVqPGK27tYXpfF
fXczmI/6RAm4st1P2/YuwAnccdhL14rUcADqt9QHCyANbwGzsiwYlmMvueb64kQm+aNJAOiQzCzk
y/MqIJDlHzUbN69A09t0vpHpYS7rEPz+TufT0qkyFpxDE1qfXkZLmamBpaCZ0EvkJPnKA8GI59LD
wT8o7t0T3gVmS7NsCJHu1yU7WXadxro1waFRvpM7t7rFTOUrhPWd0ZeGnToSTGSqgFmd+WFU+m2P
a7AhkuVSrZr2st6f4gXtC+N+K2itS2m6/YuYyd8yBFNhbWLxhkrMUtLtME8KM+rFY8RlJzwZ5WxD
fDKeCpC2kV5hiF7v/BQQLX6eqVmUnpe7UMwSconRf1UocJ62VEadcP4YGsuxhQ3TVSBxS6DdJvV5
XSJLy9bzQhxJ1yUPzZZ8LkM/RF3Pbd7BaZt78/Tvi9rwuCuIi2a1HJ/UXPVO9la9muIV3175rDqH
rtnawEqtRyMzi1jzAlik0AKnaY/N/mfUSY0fke6ilDOCQTrWxe1MlCJy3gNKAXrkMTGyrZKLEnD8
cRs8PRpzVhUri42pE8d5WpNwQNulqVtyFE07+Y6DbDMdjfUoRhlM7sxpr2dpXCfcAg6vhW+avISC
T/vitK9s+ruDN3VnYaTJGbYxT69jxsrSWeTtyDc5Sj1UCytsDReYj6OdPQW9Ah9oHuuSrlaiFnAp
wKFvumEqSP/sV/QKc44CcO2mareBu0KPKA+lsxDSbvy4zaKHuNTvYSo2U8el+XLYbhZV3QbTNjuR
a8wPVjW6x6RUclQ1xR/P4wMpB16IZoLstvKxP7mt+VF5Zn327kOokoJvnEkioz3bGGIigqBWQkPs
N5PcblujNAf4iLvEXZwQc8Bb2Rhe0INBCRaH1XRt8rmeMn3fOBnvnO7FXstWz5nL9mDfn9J7Iogp
j21B3BAGLRzgwvPiUeYXJfMIttm2083YkuxaVFtc3NddeZr/thfPiJLO+J70L94K7024y30prUNV
ruuzmX6XqeI9WzDRxoryu+rBT5Ufk6GTxM0NIJChTihAvaz4zCdN+oO0h0A3+YUEuVq8nPyiXU42
Wc85axam2Avkz0wzgE2KS0brWTHE8ArnLa8QRIFHnBz2XLahTbE3lG+y4fsSVQHC5GbwJ0V/Wopm
25uJFog6+24G5MDrCAEqpQZLneSWetkXgre7phaftItySHZ8CjszWWmkEcrULM68TL951Z1ttCAO
WJrsdSKSwLeldWHTktxGT+fcLwjkNSQFQLaxcEvTCoaSU9+SdGgBT3VfuePKX0NfA2Zs2VI7absf
deXDcEaFiTQlpa2L81LId5hQkS4nSvch46nb7GfhWrcyw1c511u0pLo8FPUMTj5l+d5XqMrbzK5C
SzrMwSDusvdZfxJti0w++eiogYWtnCyZNH5MVuRUovMtNRREWEPL2Ylwly0Gb9r9i5E5IK6Wjhku
MXJY+U7jfdYp85rAP0BmaLSM53VgNZWTxdr3JNToB3qHDGn0QuueHCX3NtMJUp3sCXkpgqUqGBrj
cVaYVSXwhfjp42WyAykLNyT4rPWHqr4V5BOgZnKa813eriWOz3FIGytXv1JG6ABNqhwU0Q/haDph
Ytew/uc+LPn7iKXIT0alHJulS/aK3fxF5+swlANe5kqF+WOnHDc15bOWJUqkkm4Me3V8M/qkY2Yk
jr36j0zVnRR2rcIFrqhYzRzYI+PaFhnXqsqgNi3u27xKY7dIKVTgHHp1jnPJLuJG2V4ba3owmsTj
PulApyow4vpTqYg64mxLw3lZcQaM1XGS3b7om89EteYgcdPfbJaoOTY+DFUVpqvpROhEvqq2S6LE
7W4JTFSicjMWalvf+qmFzaC+e5gNZuilcCUdoHGECuIEyya8iDtkjJNh6P2qdX0QwrzQrduE/TDD
+y+tKjDS/EMZ26ASSn/oe/d9YdS0E7rb7CU3WZXI5EFDpaIzhgjE6Dyn8/CUmhWjOXR/KcTezTFq
+geBJGO27chrDGLZKr2PsG/QLS4i83tW6VgWCYsf86srxoOard0pz4e7ks29P7uG9oLpEGDsrMMi
nbpIMZ1nRan/KpOQT41jrSyXBC9Jk+q8Lo4XVa5SP+t5oj1ZNDB+N7IemHWJ96rRY6+2rFPbeQde
QQVkaoV2xpuumTu8Kvi09oRJwUKrLWNfenq1XzhtketU1tHZbCUcahB/Ve14j8WUhp3FDJ2Rg/bS
o4qiDxQPHfDvUBk266O2oqJJlk/dG6x9ZaDUIVz5TzIl6ScACAJzvp2pyS7r1q0vZYcdQUjeQZFb
b+PUOy/GypmdTBnCmvv/bFdgoOUqx1Ax8+e8MjhhqoLSCD/CftIshZEY67l2yD54mnp0dK0bFapd
v+RdElMUs0IDlHK0heCvLmYSMtWuu7UL7gtheRbgTq27USEHORnop0Y380u25MXFqpI1SJRs9u21
7pi9MNDwlEw7/vvi3P8ptyvl4GZXy2qco9rXzIi1ibFgkoFMrtTfld5kBsE27FwGVgCrK6/mthRQ
cJMjl0p+cwp9vzB3PqYVJ0HPZivMO806FVmKDJUUUeoPp75sbtpdtPuXagCRbBRqvof3gKS2WJWr
PeTjywxuNjO99WU2kddY9pehFNlLYposthPFCfPWgCFW91bQaILxvN1oRxQJ98hba4lnCxZr3XS3
SVOcq8XaZBmjpNT1Y9szFlh7Wsccx/ejlulxN9bfitf1FyGKY5vSajq6wOGnFOd8LDIkM+W+l9N0
NenuYqMTnxvjtWTVq1uF2vlGoVbftnb5qdqsDdKS4FeIFfUbckooB+ns8FhY5iHNXDThOkr+jUmf
k5qh3i79S92ZnzNC+mCsrfowco28WTZR5HYxagc7Y2OtVs1TrxTFyRuZDrl2/QTUrCa4qPXL2Sv8
3lT7fWEtzgsRHExPpTWFtVMzfEzm8tDkdtD2upui+yfb3ChkVOa9sUe97UZN2w6hYdvasTPKn80s
slMhwVCY9QMw9y2opu0CfGeNsFt2R8q1x2qeAfkO3D6t2rJqa6bs6t6/2BMGrEUHCsxaauiV5GFr
UThr9y9iaSzy1czXgtbAXyihbkOmLje9sJk9sUkyDW++/fv3rrPSvE7WFtWrRKA+CGfXWw4zL1WY
mo/fwqXFt6oLqjXosGJ5tO1pebTcdD7pivm2DYUXGiqXiGi9keTbRV5aAjQW0I44U1Cepp6y7nXb
YRrS4vpShRxYAcgqBEOAWLeQBtxXCu2o3yzj6tmrwYw40SO7Vtnbj6v+1hs4s5q+2hO+6tyMVfnr
sDDl1ir1B2tBQT4RONUYU/OLKKm5k6SY2cV6zhbw0VoHuhCbC8NEWTV7VWxlaKuDvGo5/2Eq03c2
DEOEK0j5HOlmi224thAJGeTgumLywuYefQAcWrLtHaU6LkORvsjeQkS0Wqz3thKKNrkvKA8Yqq1W
ESgGqhx3AL3XUmbbsk0Q3xkf4yKHhwYYU5BWwqZCqudzbbHTaI20ygIEkI7PR2a7dobcS9N0cMEU
88PQkpeG7i1/MGQSiNYZgmyrtq8MSTEHd/K+pSp6HIHmkOf3N2HllGlz8yASe35zSKO2uYH2hUHs
LIexc1u90bl5CYPqtFAY8P1j8aLUe0nhPzzrZOUJjbggzdxOlue5LxDp9kIPUL2pF2sY/zkBoFKj
6fZTWVJMNObKQI/QMF9xOxct2iSirCDCttDH7rZOc4cPD3dem2kshxgAHY25b1FP05R5rLsXhJRb
la+4k5hi8CPneHFX41LlSzwMGIFytdfi3uh/ZYlhXBQ2dCGOEgbcMMlek9zpHynJX9JcaU8jurWo
TTrha3VfxrhuWbJKxtZrkiD+pyQtmZksXZ2HtkGu61wvz0JPHlO3L2JLuux5TWF+5LkeFzUzeEKC
NXg7RBOretKzEJ2+na50PlJvvgyJ/eDaC1zliR1HuuRiPy5knaXCyoFLFTSO8Da39eJOZiCA2UfZ
/yLvPJojV9Ps/FcUWgsT8GahDVz6TJpMug2CZJHwCW9/vR5Uj6KrWKXL0GipiZ7u6Hu7LpMJ4MNr
znlOa37UmXqXa23iV3Omo0fscV8mbEhH7Waw5kdCsi08WEbpDX1guoqQ1249srdpUVDYLe9FPxqm
J3Ec4ssSs1YX4qmMY/VEMsajHBSv10B8jrvpgS8oxuQViIzjlf1kIgwJC1ZjRTYcr2JpXfDruRFu
rpepl5ZXDi/N8cq0PMSRc0ugijcrguF2RYk+HeeeiJlzI5vznnok8nszZrXd989y0c3begHzE811
joy+cYR8IEFPIvyUzygkc4lX5KqtMiFk8SrtzTSlkKrInQ2aQacvYniRcxqIXdDTk9F+lFd1dtpa
RNcmi/lOw9Cyui7KrzSK6BU6dfAbpcj3am9BS6aeVVmhke7AfgV3Jb177ZSI3N0xRRYPuHIz5cOx
MVHYl6mZbtLgETuPdhuRMzf3D40xBeuyM/eTWPT3Vlehd+DNWYci6hZRoUDd1UnSbJMUjU43jtHN
KN8XIfgQFR9UjMfsgAQJ7+BctJvSXHi9HWEeIxgTiyGiQj2OFo8ALEblocWUED6tmXNWmMGjQXvq
iEaq+JMsh7uGfbyXiUy4czxZoPNpHnvzOlChEfApB8x8taraKUUyu6WAUuca4LSkd0Q0fBdVjcQ0
k2a9u2aDl0TYSENTXaQgSs3BwsrAjM51DYdsRC7A/ijXPFkcUJRFnYjmBQ1naSgp/iFu50mKT/kU
JqfOPLYVF0BlNGyPuGIoyOFLF9Z83ZBwTaYb4xpNnY7lbJrkIhg79hS+xgfex9LrVCjXY1oKr52o
N347GSFJokbtKfNk+lkUv41ZK27zdtpk1rgqMwbA7XVvDFZPfwcHexLDEhw9qQEWAEilv+3HfGLB
requVG2KsXyddVSg5vhSLLKZtJI+5ETW0B0xw0wSNJBt3Mr8D09impU7IWCLYCrQHmV2YnujspYJ
H/5jIRvrrTXWe7G3TnkhYicRSi+YWOS3DCzHyTpmKlo+LeLFiDxOc+uYFVPE7ENnkGO3ase0KDIv
ick5GOjIrXpGImnbXln/jopnxhJfmjQJ94ye7MSaDFK01QyNQLFoDlJioQv0SRzvRGIIErYZifKb
yYhqxGzWZkmw82uH3fVKPUrPfmyauWLbo7uBaEmw968JbkxF9yu9udTj9Fl13bi3InXcC8u/WbLg
l6UeQFGYaUUo7/0ymUIvUpXUwfO/jrO4cnMdqoxSAN7v6pU60c8Mecnrs6vkI6jl+dCkTyrI2VgN
En8UU7yZTP2mfppO9UC4uJ406qporNZLCJTCurzGbycfQqncBSFm7lHtsIUnTe2W6vSpZoJxO2sY
hIRi0HxpGNHrCOOxa+JwMxgxpDNVUz0pE80Vg4xNng7SxsDxNTLc3CrnUJzFvZZ1XqF2z3LP4Olq
SnZSfnCQX/3KbFDyaONrYrJaT0rlh6ZfImtkGYUz9jRDQWmfoqHDtUnAtRs3FCR1LHnZ1CLL7MmK
70QrobojHTalPR5FZBXGFSNywiu8Kpsjx7mN9HfcTOzQU536ZA7ezawoNqUEMF2SUmfOJdER5aph
rE+/XQbRg6I+ihqiCblnk0aEhdxiN1AZ4cU68vGuOuY6Cog5HelZawRRAmOOWiOd8ToIQFcVaXKY
QTLfIAgEKYcGJBW9YYx/LBCqfDeoDcBYVUo99ZoEzDdpcKSsYrDbZLFXyYWKVCA5cnaBsM5ZdwfC
3jIraSvl+r18HXFGlS3XNjN9a4jwZihlvq/y5p71Z+BNaiLYWkj7p8QFMPXgXOoiIPgrv4iJBgtU
sS9EESbCWEtu2nf8zszTidFC7sLQ1jENY1zhTh03lV48mIyUVoOMQlOpFPZR6DLkdnlJU7hfZ5SU
RRDzbGXauL/K+aVv1Ts5iduTOvQ7ZQwPnP0k6s5vsTjHm4C6bsySfbO4E6SGYW667LjTQpB4YBy+
VT8JzdhXrz84ZgWvCnFbZL1ermnq9wVDhW1PwYLsmaWbrMyMk1w8AzXybYBfvLIXLU6yQ6ydryfm
S00toT4Q096dYvJJzeuPGnnfbNWukiNlUWNe71I/ELjUrbpS7zdaFt5lQ83LC184O8wm9iwqxYBW
h/iogg1+XKzCeT/O0fhp9M/XTqIzTvL2YIUfYUGQi1FPVHqRaFuznPpDhgkhZgDiWNSfS5MJf31A
12+wQpgsrXIb8zbKs5hKOrrUXUBvW/K4Ln+MI1JsimZv9eS6ZErwEctgP/XB5+0uocxJ/HLQLY9w
o9Ftg+bHEEYoNmRA/IZKlCXyXmHV5JuYBEyzjVEqSXPtSrGQuNe2kGAusGuM2Ds5kzpPFH3Voaam
2iUEl8+t6gV4GRw1OVcx2csW6RG2Qu/sNoC/OWuNGaVKYvjE5Jylig8YGlO00ubypW5xPKBE0QBf
kw3Lzgzeep3iaekKN5nDjx6nQ8ZAZKuKkifrKmIEq4QOV98PJjc8Q+0Ix7F2goqTeQPhiLZOP+hE
OvoLs70EAapUiq/eFvtilVZX5kwDrw3zR68YBF+rEdDH/r1MBaCpFcILNh303rElkQMVkhMgxYuo
9LHKO/PnIWBeE5EOYOlnGRbjZi3NqADwXJA4hQJtIi9stpilMlJGfDHYuYzoKUUX35StU3EU26PC
sC+vJk+R5seg17nGTAno356FSCnx+H40elgTIAbSXsvMwVXFfiPH/Vsr6SS01Im4nu7kQp7dTi8G
J2oZ95oZ20WNBhzAHTPrvth2Q8+yFHQhMS/iiyjnOMvx1eJdvsWGSvS5HHYMIrjcVh8I7PW6/BiY
7X6IUhAdWvUqyg22olKw8MDPPPlTcVYFzgrGBnxBfSMRh+SGqvaODuEhtrL6GSLJQc0N7cMIhI2l
3FtJ0dyMTWCcGdy9QT5QgZ6v53HIbg0hVNdZmG/lNOjYQQ7pfVQNNx0uANfoIn01NqOxZioW4tK5
vmWpfO7GeLptNWqg68Ws0wlzOVsHi92tUycaMc11sb92ncs4pXhTSeExkpsxkea1FnL1m2WDbrYD
0kdaQWdWNRbDPJdcEsZ2EHIlX9EFkcmRLq3lOntIg9LcSeQcroDbRo5czygvJb6Sn47B/ytb5Pn/
x8RNBbvh/9laecZTlHW/Givl5Q/8y1gpmVgZ/2WllAz9P4h5kiTGP6YJvgi80X9aKQX8kqoMalxX
TE0C6WX820spSOJ/GNaCg4WMKOLEVP4fUgSXTE8UGQtGSTQgP1sLMOxXphXVs6minZ8ubejSD13z
3inIFZ+8oEZPg4RxW4knOC7gB8hNkp32JnlnONdp7kwCEzbh0kOyTwCJRsjZsG0Rykp3xTvLmy50
RXTq4ykwUDyzl93XzNjrDflbamE3ZyYl9W3hj5fsth0OkbnP1Q2nMNhKsnhylhjZwZRepRtMduF3
TPffIUvLb63oC+baBEcELUj6/bf+5ere/AsB9d+uXX5TxNe2+Z///Qur8uc/zOBCwqrUCLODl/b7
V6gyv271VKsvyqnu0TmTCm8HGxK4Ds0TsRzzIfKUxPvnH6r8jl7884d+ccDK6RSoo6rWl3hwFSB+
0qoSvLQgIAjLFMsZGy2SNhyteqWhLnHDfUlSV39hH5+p+L9dDTj6iT1oBLyx8aLIQRdF+gygFsvG
ESvbRsX6I3Z7YZ2QegR+Ap7SN0ioLxTVP3+J3y/D/2hmq2DoKNeXpTX1SxApR4T1jrHVnHp0iBb4
7rrLvyPi/vyJXyhe8ihZhSCK9WVwkrP1nh/7ZmOm21y44YXcHUlUuic7LeWjeIAt0F+9B+rHXP1A
h2b65Uo4//NllNXfsWJ/fqAvTLkwN+ZG0Lh5QkoapL7ou5jqzYxdUC3F6LuTZwFdEw4r21TPbXOL
myMJNilV8YQYgq1qjmKbzodsFcZ46IKzMXLEGB1BQATU9MzNmFJwz8JzjpXPDDcBX+21KJEloO4m
cKmAP9EhUZ6q4iZGKJQxlMjfZkJkYhSE6Hx40+5xVFBtSPykB7oTtoFvinKTta5ZO3O/sW6C+Q5i
GBQBFqLasMGLgu4eWaFC2FdyUwOKyVIsb2dsszXPuld+UMYKgJuUdLekzlRez9gp8fGNUPUG5DWl
NoFnpeIvEiuYCmA8Bk945u+nirfkQr1h1b6+yG8GcO/SJaxcr7a54rWH6KWcVgGZ9+mN/NjJTs4+
FQmZzz93vmAcQaF+4NceP9pL9gLO4vqit/fFfX5fcbqxGCg3EoLQhU6BoNauR7t80YNVl536nOUE
Mhu7H9eUHYq0Ho/Sx3RPrtxwIsUwU/xO8VDAG9d7DYUAOJhau53kG2l0i/DYBauENCmJQlzZFhv9
VB5J57swGj/3PJtA7938h+gjQ7drO9ui1DyyRYlqJ7urnfqSeS1KuNouzs0N/tZd5aMf8uYXib2m
3WzYhrqMTA5SCrJ23tIR3LAkICPDg2F/1Fac0WumNrXLGA0zhVH7iAEZb9oqgXc74W7eIXT3hVV3
P34Y2ZF7Cz3LwIgXqIq0y9+mesdU4NC8KVT+38Uif3OYKYvd/xcgIXqrRMIqUV/m0R888kYwlAOV
kCovuy8+0OSGNroaG7ef092nGHOfCunyz0/ikmH9C1LgPx9E3gaKpJFmjfrr98+QWqkQ4faqL6xN
c5eIaE/ftqfER3mWOsyt7clN1iFA1PGYvNBI/fOPl5ej7t94wX/9eCxJRJGRNKLKX5OhR8ksSKVt
loMJADGlNvN3BtRr8T7V3MitLVdZg7Tu18YBMXmwPIdIWjyifvD0YtIPCSVpnavzXQDFF2rf//5g
KgWHDLVT/wqfH+I8qWWEZpcJYy2Rhc4Ap82E5o0MjAnghMiTTHfHGmx6iMdvvpW/XRRFM6E9wJUA
G/oFGQifIoUmNNUXAyM0lYXfNu6SkdfJZ0vwizUajSfqYCeH+MOJ8xSIPprfHHuguWl4f5A8TCeI
n9RRmTmw7SWbyfnnz0jqyF8unWJZOrHPC4dS+/IWC6VCriFSAf73EHlWjR/XAHVr+e1q0bj6Bomw
TfkaBwWDsXPUSC6iD9O8icxDo+5qdmclNT/M0pWkp2ibJk9APoyM0dZ6thCJH0efXW95bLTdIHlT
pjtreAdBwFYoxznZLMFNhmNo/qDCa2BKgH+KI2ojuFbiXdGqXuSDvqqOSzRd+R4lL4Hco3GhBbpR
42dBvUmVUwCFpvJZnTbGeSSqbXqqMgYazLLWnJciAg+sQ9bzlJ5naz/PK4PKAf8BNjipc38OgtFH
unQu8Av9uN20CFWgcCrhRoqfgDXoiS/JK0LOUutFMQdb1E66ldtXh8Y4e4lQ0aOcFvHKInZHI72S
S7dNV2PERUdADt5hpWAOhiydP0WwASfxHVvaNxfyZ6n79RFURV2j7lb5/68nAEMTVAJAiy6YyZQ9
8etpA0nek1+F/CyHm7JehdtJWPemP2jwkmvUcSj0masJ2Qn/rTq8RemrMt+rKcYMli0rUX3uxZvo
R3Mbe/mBoqvdWhft1nhpFpWvgl5U3g71Icsfs+aDL7lq3PGIRgV0bbiJ0IKKlh+89R956VqFz0OW
0obX7Ir2KqmntjTaUOtyBs53cmuzlRmIXG4cCTn4tCJIky+SlY5DnOI335S0FJd/flPc8iTa63+C
fOuJYyKQguoC+s6pXkGAENxmwTfA3l7Y5SvwxIzj66U5lYfimzNB+dvjxnFkkuSsqyq4md8PaqlV
GTsrVsVJmb5O6EpJPi9ODQUKxbcJsDu7OleRwnWX8CVccb4T77hWuWTE7MFtucf6GvP2xmBy0Hj1
9V5KdbxdsPLmd1X6cj798UX98lm/lJsB+pshVPmsHJ5x7IDqDOZ1j0f7HrYk2weDW8Drgn2VulRv
w7QiKdhyiAmtcR9bKyqIyfIN9j+yX1PZaRjHlzoofZ/evgv4+ElH/qfP+qUSVU2mQAkQiIv8Ehwy
2aYgLsvzdVPeNCuMWPEhAMH3gpmUSVMtI6Cwmcikq/5eeST67WYadr03vmqZW7TbgZ3azuC+iH3D
/ea8/Vux8O/rzzvz9+ufCEl9nXBQX1CLVQ4F87W0yQuizYnxlHq1Z2wxyRG/28/edJ/63SObyX/+
DKrx54fgrylAoHHUKYYmfun5YK3FTZ8H4aV+Yg0Fe6ZzrtLHQA4mBInAPGo1in3pWUJxpXwaXOo6
cjuDHMx6IxhvMsHu1YMZHhgG2ahKQ87/4AqsSHicmQJmCLIyv2+3+bWxq/KH2ZsU2inHwb0orQr5
Nm/fjALQROMLwaEPmX+fi26fZBcG39htqnyd5jdywTwR2bcZ4fBDK4S86odlvPTaJpp/4B52q/G5
YeZHkWj0x1jrHZH/tUp3UIyHBoP1G+o8R0tPPEMp03jCz/Qj0pi6WYnTLbYqFLmv6pyuy+mTEGxJ
cLuY6Gv+hDNlXpASTutLHUbk2ypPkCov9N1trKEQ/Ax0G70gch1pj/mrDfwceyzMCxxX8RZMZywt
5+MO2Ws/77sIDwtgWRGzknmb5EyDo9C5ajihPzJzWxWM8pKPjkWW0JJtzEYKz0ycBK61OIIlrNnx
R1nx1tWup5Q3SsJsFVm4o9wBz90usisVIwsKXGgK4p25dESAaaLerT+y/oTVrijXCiHYuepa5r4V
HlJGfKRSydBC+Xvu9YUnUqQZuY0qH1d+lzrtrbxmEDyGjvFRv6SiO/FpEfj1ixPI50+Cdx5xfWA/
tSIUlKwXXY5wY/ACSDUQNvWbMHkGh5RSWIHfIwg6dORpL7+l95A7cZtomw7kLovXjyzBPTRFXAza
VmLK3WvvJtg9x0MN75TLFW/pmHiPFjUNmDfcy4mvl5vmBNmiNB+Lk7wXuRa3eF5/xM/li2wLn0ZM
TO6j9EppF2LyNddNi7Hw0JKy2pFJ7ZXxWjaQ1T9K1n7sXrL8IRfOlc5UHKZV5jW48BglrHPBxXeG
4PDS/FgQoiteYTR11uCV45puqzgxZjfGZ9MngQYqzz0yfpyN0wcMyJF7USGXElfb4Gulb7ZY1FbD
vEdai87QCu9z2YEVYGQ/hNRFNt6OG1pK0CI0h/xBMpDQy1loeF38e3V/xwszpHWZbPNk3apu/aZu
ppt0I7vJVgyoVXLXQvmz0rbYRV1CYrfafBLSdUcV40z3KiW40dvaZwHrgv8yjq/dvtl3hd0+XB+L
vansK81D1ic9dNYm/IEmtHFNW/JSn01/tmL/HztbafayO2q0ItsP2gehB9gQqx+gZOAaDPvkWBq7
pr7V+V4mWGZuquwldkXMYmAaOZJnKo4A73nNT42yLW5Wv5Ntz+IvyDahN4rTi5vJB0ITnDqk1ZNd
dSv9KedXBBipnOF/4efiH6rl3sSKKycjNHIHkmIO43WHEWMdg1JaC4dwVTy1pKCs0n24yh3Ru7rV
SvBCwh/FdwRR108E0AUmiLvyU7odnhaC1al6yvc15MlVvzVuF1qfPT1p22qfZ/71EwgAAjOa16fs
c3pK90PnwClzyHlf00qJ3wS4aX9OeZbTeUnK0jicTeNLL6eohRlHsFcv1yf4DmCRVKKHk/1o6jdC
yRYHaulhlN1gO3B3oP/yMfzDtLFVt+PF5cyv0iG/MaYXMbpLS2wCxbMcHK7ljbQaXGOL1JFk5JV+
YssJvvPCb61s+dZV1Eor4Q4pvqd42ZbtUpMQZ24r3w2NlpfL729qfj1TZ5gkMev/AxE/wpxqy7IM
L6AvIA6dqwcYqaCeGaPYKYKiXcwT4XA++lrlaFvZrVfwURcy6yNEX/e7Dsj868vwl8+zXI5f2ve6
jJsWzXF4SfbDw7SduF+k5pFPgq9+KvfR9DHy5EfmVmNHzE6NQhZhxxvwNY+7UXGydbWpP0mqvo9c
4UFMvOzUrSLf8mLcJXAhHGXX72ifVBelosu97Efn2W3s+HaxoJNpt5qeZq91KJHoSMy3ZDVsr5cs
WYmPoQu2K7gsTQygLFw5kJCE9YIaJ5HL3Eee5RYeV0pCq5S+h8E5KvdGd5pAZBwBRa2q9T9XDvIX
dOHST5NKZzAqVlVdZcL/paVNjSvqbiuOLiIQJToeWzpfo/0Ur7U3Lt+AF5bdL18RtCKiB3t1DSqL
5TOUZB1FS37IxHdLW4nIl0Tt2FflKqdTFAkWjre4n8P8Jqx8lnY0j9spX3fZRqB4Q56TNIcG+QFu
jUQlm/NOqt1Z2evlsRZOLLP6aNVZ6HNpGUrat3NLgHyE9C6b0lUiO9UBBJVvbTvpsUTojXpmuJOK
+zD19elTNF8agngsP5o27V2Zrfpj/qPh4NjL9lJWM2zMbvvb/FwObnKELmI2a/0pOvaeyHaL9aaP
mgelRB8hXrx0wsEsnzm34+fl1DWp7j3IF/Cpo9Vw7l/FfbfE+QGYueMt05z7h/ZVB77gMSlUd8Kq
fiWZ9j5Zt6/FzfzBINAgB/gRXVdpOM0Nb4dA2/Bm0nSeTGLqS1a1q/qDL1GnWP0wLR8/K01T4Oi8
YY/1Su/94FHcZ97VCe5qim8k+NjEojUjF3iAXnIb+8OOyZsnr8VmV5wYe14p3ezcn9a8PVhzAo6/
pD5G0NueTRxsgMpZpn1XX5bdVlzj7basXbkD09w5lmbzGxxr53pRucVNx3iC44uw3hbOE866OxIM
gngD7SZASHXgzm7WYuFJN8P6ejsh2b5o29K7vi118NUrnS72F6lYCJkML9Q3neDPLN6vR9Gvd/PS
rP3y6OMtN3oRc/Olf6+ZLzjN0XiK7657sGdu5lYXQsmuww/jjg+8ChihI2m9DGz8yZY/Gp+0r6Tv
lcj3v/lcLNH+ckaSIGzoBF+qoil+ecwKQy2ESoz4YACvjqNmnRWp9uT8s+dbpRvrRpiU+rotb02M
x8EtDrR16Y/ILnY8eETjMRh+aDYg6nccMtXozEx8BRDbq4pGDOQOBHI/30jEt8MRIxR5Gb7huE2Z
DrSUOibXFkKcF2OulcCugK39wAdWVAflrv1EkBDcV2dl2zzjBN0AHNxL3nxLGLgrntKNtl3m7Txk
dI2127TbTEDetWwkio38bugu6b3reZVvFEc61K/wFLr3+ZOVslm7sE5P6vs1dsx3Kgf9nVR1y2OA
46Je/gjvpZt/PtC05V36xx3wyxf95Q4Q0lC2KjmE+O8FKzwz/f1QrKR1u24AZVcOjqf9sOLE9itX
hjVhK3f5poldTEKpA2nDxfTM0ictHbVzKc3d3mHYc6jX0ipwY6dxy1dri6nCBxAxrlSUIrIXbfNT
dQ+I85s5tPa3F+uvN82XugFeaSulJr9L7csrPL3xvgLphlQ/eWRDZMif46Ad1faugicE1eDVohO+
qZe3FlurgX9Xl1vnqHwm80aZTqK816tb1cDr81y3d0l5M9QbQE9IuY10m3YrdfmXjURqeM73xgvh
Fu9L8Nb1LuewqN6i5JveWflzHsHLx9JlUVTY97L1/f1x1aPeaIDchpfgkL8uUq6FVWmPrrlVP/pN
0cCSs4k3+sHwHXA+6oTQTrGOnilDqV2bH/qbLuxoeySv2gsr+dtQ1b+fJ//+gMaX5l4pDTOrFT4g
xq/glrNkDRVb9qZXATGy07wsVVrnQzN6JRTkPv5IHsN99EDprT3ETyPTMNNO1U1lffPF6ctQ6c+7
nH28vuQMUVX+/sWR+hxhHKLfH/CZOGwohruSe/1cvEY4WKjHeds1vikfrm4XrXXFZtjEA9/cVy/j
WeSirsezsstpzcDUJYQdAzu4MYgsAquH5p6XGSyIteBhwX6AeidQvZmnWieL40ByzNV0NUc2bbEC
MeAx3SAKtl9l0okx75KwfaGr0kK/rPzmiiT9hlZWuzKK++Zb+MuSQkVywK3DlJstydepRwQasZNK
6mpxGwGbX2piWzwwhGEheAA9lzjGS37uj/2Bh/Nm2s1wlZ41T9qyedrzGb+vPeW/3NEoJ3SDMSRB
VjCpv1yYvLkWWquHHD/cu9kmO4+5k9wkGyocN/OZB9rSZ+/ArYIAIHxS0znfvWz+Ngz67TN8qX/j
0AzmFNbMRT9EZwC+nzzljScpDot5tdgxoBF5qWN2f8BT44VbZjubeoMGHkTBtKnOtKayT/+NV9Rp
1tmGQCsvpiRpyeXCobnq99wj1lviC55C1sEtJuBV6Kjr+g5Tb7YzVsCmHyGrCbk7mWsdFdwTHSEK
/X56GTKMdr5wR637EFX49NxSZ31EBtCB7pxuO2BG6nx3kn4Jv/1Z5ZpLtJ+ISIVi9+dl+6Uu0GEc
48QyOGguBPhwhOj2yEZN2gYrCHQ7zkZa7HnNKqf+rPbGlnYRto5T/yy8vnlD/blEImvql8/y5Q2F
oVXM447Lk+3NLevL+QetYHnQ8xVkCvzPTXdRgz0OVLm5q1ijwJI4QvcJbpnYsvEC4dpvIlo71M2n
LLONA9ZAmDPVQb7XxKVVNny19sYtxzpNcYo29pOCb3CzTxyZ8abP3HBDjcGRL0gryWEotZl4/8X+
d9WY9Zf312+/6ZeHoau0Mh4VvvXGS4/hWn24uqHH5pnGe51sjY2CNQvLgg32CBwHmmLpFooVJgvM
xHYsrQxSYKrsXhnv6wiXO4cKa+WjJrs9CJeXgbHTrnCWtxyTjQedqS/S9SfkAnCeDtBrFsB4sDW5
wLk34KVCMa9APLc50Ob+AiLmR6v5+V5amT/IMiMBmTvxXZpe6smWtr3h2OEG7HRJWAHydewX6XY2
lumE6LPNd0pnWjc7SXFBQ6yMk3UaP9jw2f98s/z9xl0UUWSvoXz++YL65caVEqyUVieGl3xywOgK
75pfbbVwr16au5hszNYeHbKx1Hfls9d8HCDCFoOH5lou8WL/pc/C8lOTIN7/sekAKoRWGpE6mw5z
pT7kmVchsiJsQTuO5bZKbubdIpfhfnU01Mz9jcrEE5I4NDnjOX+cVt98nuVB+fISNGXRgvGvw/In
SfL3s3bCpK5gGBfOmkyMBMpvd/J03WZGPXhS6Y3IQ8Yaka2n1MuMSXEiY5mVcSd4Kiw59dDK30x6
5L+MHkyZ85//AzX1R85gYsSpilNMOHcRyWFeHh+abN0UuNsJaARFhHOvQDlseungDeoNII12+BGA
k2PY48/Vrs4gm24K7TXJbuZ5m8Dly24S7Of/pe8OnS/oSo1D8evWarzi8Qila3hpn4qH9DjvtXV1
6U9AKDI/X7Vb7TblI9G2X/oLZpTt1enWxTfDh59Vyh8XkBMCUofC2uKnku2XmxvmqpKqlS6cRQhI
tAoZ61vATW4V+gaFFufxyqgdFOrQw4mAQ89tj5I7fJbn7lit5tnFMUM/0X7mEXEGmOuOfbomua5m
QCjREjHXcYQzWLl/vvGUP881Ukslg0gJRefr+7phR3FbxlBpwku0KfcDWGj9rrnDC8c70WUy9CM8
FE9xuLYi3yDWXHaLTXojZn6wNk/x8oDsu5O4jnSn5G8GzpXHY8DPYufiNx90ycX48oTwYEg0xIao
y5L6Va8g4mRBms8XXD5dkXBkdr0BCYFmPLf7G/ESPSc3/Ukn4uCtgRg13OIcuAvBhzzQBiSvGHSR
WHZME5nwCgvyhdEwtS0QAgwz3btOqmW6hs5TYaXmUhCUtSVhHbIv9AyH4YDE5ONTCEGTeSZFOmjb
N6ywADuaLRJrt3yPH/nr6NDLBbdtJwfhmw5K/tuVMngclwQQi0r5S53c1VdZhO0nnK9P6mryBvjc
dnVp5qfyETOejr3rmcypPePx+McAm9KuCFB64/FV1nhh5h9d9E1S+18KRC6JasgquGPZRE/7+6E1
5OSVYCLjthx2M/0ygN/c4chyzE2r2fGmfNDvs+PQ29djAY7VBnVvM6lxvrmFf/6c35897l4QgBKC
W+a25pfWyxI6oy7kUT7nybZDRWSd5CtP04jXlmiS6TFWtj3x5hBpcr8JbwkUYkfmThgOLGIoDbmA
KbzRoKcHgIVtlt6SsZEAwT9g32Ckv24uMUvaVY/e+1518a2bNoqFK0We5VnSUbU8IdwHyq5hr5ZV
8BxbCLi8vpz30DohU0lci64OJ+BIypwYKhteLVs8UMyjSgRmgo3hehV0XMP3ELSgi5tn8SM4Q7++
xiDrd7Owk1AfGIB2mEfeQ8+jQtCr55TFYu/0By1cC5pDcls/HFDVMT3DdZDWPiCtPt4ZSJhwk46L
DjDQV4QjXcONFm6jaK2h8JPu9HbN2LAOb1OWfLNTUznXJQ0ro7/q+iz2j3NE8B+aCjuvLxV5aXaD
ZuZ6K1l+vMgMnRATnoJeUWUbz0Q0IITPLl54nULuT1/kZGci7wDv/IEa0Gl32psZOh2NF2t4wWMZ
nglbkBfibbXu1skLM73uMXCmu9oHHfMpNAfgPKBTnQCZYeupTD5saJ5e7OgMbSApJozfP4aXcc3U
0F4kXH75Vmurqrrkt/Nm5M7L0FumLGf9qKHzVZ36ZElO+Sz1tvAWsmG0Wwk7tE1vsK7spbKzoGkA
58Svs19EDuAVUIRghD6OruUXL/SpTrqft+nZYiGP/6JjOEFSwLRKupskOcljuAo1xRkqthgCmZBA
XepV07uRcRgwFsaOiHZ0y+8wOODzfmJgV5xBsupd0QbgJcq9utgNkx/Gd2yW2JqiG052qStsCKzo
wN6DdHBkke74WDPLZLuWbDBuz58UjokFjmJlFGv8VFLvm/mbKfv8cP2nennqTyFkCXN3VVxlMaE/
ZyRPUbQGXvhJSB/z1Hc1WvHzMNmLbirxnz5/ubw1zFOo+Tw6XbHrSECydqwc8gtTOpUpeBD8ID7K
HP0SNia29PpWVB4yqyTi4GYwf5QdiGh4YxNS0pYp5Taq1NTuwfePoL7Hqbf1LtwZ4lPPQrqw/Pk6
ntro00hyT0WDIAwwQfSNNawDK3baeWu29/n/ouzMctzmtiw9lUK+84J9A2Tmg0SKakJSSIr+hYiW
fd9zYDWBmlh9dGbh2rLLcTOR+C/ssC1KOuTZZ++1vsUA9T4b1syOybIAMb2WaAW0toiop+RQtGDs
iIuQwerAZLd3EpipCzBgPKixpo7ypo33Tb+0QrvS1+g1+WmpbnCJ/v0B9QdNz/x84v90QFnUdldP
7ikcJ9X0eT5N78YTfcydtDOfuwXxSvSzqkW1jVfW7fBN9/APbdpfX3XeUH+qSHywxqkZ8aqiG9wS
N7DOduFGXvnLeW5Qf1P/fPtqV89gwcz12O96DDlbBn+MmeaCQV1wc6wYke3//on+odr65b3pV70s
tRuxzradfIdK0ULS6liX/hQf1GW5bZrFdEfyDQoZbccjbb6/SmsRCbd0EbcIzVbCXbwSbP+ts3tH
PoUfIK28pwYlMER39fzNlf5+QuZKmSRKJv4UCumrPXKsYYj6VS3feS+FTNzQUtkwbydDaZnudJeD
ZO6KmSN/JoS8KttYRAq9TN4hU1MRrulnvEVf6GN5pmFEsDaeiBl1JeS7kCF0b+cfydbbBS/6N7X/
n7/Nn676ygKRqgNbrVTJd+TEusMNvXIndWmgTg+N236zdP4g8uQjMnHr8B8Z4dnVPEECs09uLV4u
7TJ/hd1t+xm+BMfsLVzmm+aA4GVBgMGS2O5FfPEJMll0z3//lpCNXVeXkmgYTDMwfSpocaWrW1Ru
mgrUQaTeyS/lF8Qy8Ys8i2HYpZnTpjZ6IcNYmxCTJyKTPOFR7O/jcOkxawDNjnWv3Ejql1VPQDTP
Hp+WiK0ZeUW9suKXhlFB5mJ1X8BnNDcJu1UgI6pSHgDSXJKNuc2eyQGFoQTZT3wRrPvef5IqpuiL
usage9s/RP5OxjINbW9aNdOKdmj0Edzm7EXv6HKydNY1Q61qgfN3jOveMbNmm9aBonpC570BpJio
X0QnVB+w5NGpM/h4GG7mBjAnk13ojitCkgeboDBVWepPGCXRvIbmGi0BOYDJyOigPUvTMbyNyoOi
nEgGXAY/4g7F/Fn5kqVbnVzq+MbEQvdlQve5JdnRfIrm7Bp9xz+USXvJsKF+3IwlozZ3ktyxdRNj
RydNQIeB22noX8u251Z1A8RlCnJMJpSZE1mEfy79D/9Z2FpMjZoHXH+UTe+N1TpWB2dfbZbWdDSE
xxDJERDvXQQPg/uCiNt3yZnzXLjn/r5efl+yV8vl6tk6WrqvF9Bq75AD22QNtFngxvkO7YOcgQxb
1cv2Hh9vVy0y5eRTZdDk0mlDIjbM6U4lnBq+uSJr7oT+UgT/uCTKcYOZHMLuqwdNqo9ClYyVesf4
so1JFz5p3tGw3BzhBETTOaZoH0rHXIRagKnRXzTHocZCDDjeVfBUlee2Fe0w+grax7h70TEt1dop
n14zVGdtdlHZHYXqrgY/qiUv2rAbi48K3kWLhi2akMvfKTx+Ce2YFsNHJ7wp6OcZmae6DRUhRW+v
2I3+EGTkaq8L45xml0H/0IrnJm3tPE7WMSM41bDRaFOJw00dvXprsoBq2Z2SF5a55t2Dtk/bG1EC
/ojz5iCKRxTdvpswEctdpX2SKPWUdis69HdxwS5M5ojJxi93Vvnck/lDk8lYjqt+Q/tf1xx6AkGy
9om5IIr2DqpHbdDbBRbO9IahtlztDf8UAGu7mbeOHqFWaJNDosyDA26c4lOKeI8BgbvKQ6t9+l7K
WkhsHZQj/3J6gQ6KIsnk/3dKuOx5QVz4fHD9iLBy58HBDxfxcy0y1lyL/lvhr5CXo2zrPRfdWMCf
oradiYF2BVyAYpQ3gMwM30Jtq+8omp1xE52mex0ZChkGQQBBMOPsOVOObFZdbxMxfCGefZ+vgxPU
NJqCFrGNS1rYHH/bO/r2ASdiFiaCKmWZIdfCODiI66a8RcleAWHJHFw5pkxluoR+VobIpdFEOlC/
mgPUiojDhZjnW+ahRG0QyUCbamFI24HB+hfbVn4zjIt+pW4qcfGJczl6DG8Md3AQU67TC8TJAirt
kfnrTjtm7xMxj2Ra4wxaToSuOYbNYo7fwkcfQrW3RKVO5rBiOvWx3QCi+eQDYVhpV9AZnOFT3yUn
jMLFmeN+g3briIOiAvT54T0iTYhexgWJBCQNKbigHtPo2dfdtH4sTEcuHIXRf9I5ReSE380w5LkY
+e3O1FVcDJLFYOe672n1aY/0PVTvpCOIO6YoN/3BWGuIZ245BzCXrl5IiP+aH6gLef0v+Ex+L0Dn
Z8M/r+DaBKRNOmzlhCuINvEZmOW0H8gXIVJpZ8y50iePewVIQvswoucC8dvZ6ik8qF+5g3SlcIr7
UnFQQOxg1W6mI7GdnS3ZMKbD9RSe93jks81Q2gEnBrju5qaaDoP5Vgn7Dn0cgaHM4Um4k9amcRuN
n1PP9F4CEWQAgaWrqij3AKV3KG9MHFkNcELQLgvlpa8ZDt+oT91ruQrM25BINmioWPWAOc8Gtr5f
iXcjydOak6xJElwj0O9xuIYOXvClZRs30pzHtui33plIXIbbpWDP+snibYAbECDhcwamtFb3FoKm
rDn3e4GdDsEqM590Yc8vJMCyq4rl4nwntdf+WHDoJm1LyZBN87pp2Vla0YhYpe5qx3jXv3xMhZuM
i+GUd1t8THfzKPRmek+nZetg+uBkKyxp8/joWJ/Dz3ip7bsvhlXow+e2eXjnf3gMSJ64bRCAZgdz
BWyCZwfq/TfghKu5lZ3bqIqOkYN3bpW+cirQ7er+O13+74PMH2vtn2/samusQMRJGjHtvDFsNzeN
REds2V2mR8D0+6Bf9C7j72dk2+mTd9G2AZ5enepoHWaMIZLleFLP3x4XfptkXl3T1eEk6bBbVJGp
cFzoHWDflFvYiSiVaHU+00ZL1DXOGbLe6+fgy7zo79yL0lfxkJ2xUQcLVgCSbO8s8nD6GORVv/5u
vPR7c2++QsNEVilazCOuNTWZBoI5ig3E5jCSX2XBGe66Y2Kj6lP0bZKtK2AOCvwP9KfBLr940VF9
I61wWa0YpxHoZZE88/hNSfHHiuKna5pnFj8dIPU2Nac61pU7no2clEhQXZQHWheVugSFcy89Ckvx
oh55ulc2Tb5qqzx0J9CzMxrt2wGc9McbxkTcx8BGFo0fR8KfrqaPpykxK1W5m1XTrmLnw4leE1DQ
5hhuqSiXTD3FpXKPprmC77HUvznJ/e5inL+iny7gamHXvq9WBScZFra0kpnwHdpXf5fiG6yc9iYO
HP+23WTbeZLWP3439f327V8tYQJxay0RePu00UpCnGhMYgdx9Q9ikxQ2VHYRShH2j5Yj0rfLc55u
Xm9hHF+JhCZqmhV6VVwG5NAYldAq9J7n25rQwk99I73F+6xy48/wBPbVnpyy2YBnPIbHyB1um8Ym
tvjvS1L701b683VcnUujDi5sEnMd+r58ZX4iLjkILWdxq7zJnuWBNt0Sdn2/qWOgyCSTVSAmSW5f
B5pbh++gTaxAWmQjMNNViBzqudrrB+O2fEbZj9oDpjnlADA0o+edDAD2d+EK2M84HAMmHsoeq3iK
AjB5sz7+/s5+94KyunhoahoNfoVG0dUnrNfwVDtDYXnDJkUXjuF8Hb11a4/nkj0vbuo/v7D/55af
q9e9+kTLhKAsXxeVO+04kfZ5ozrRKrgYB0Yn4T3xVo65HvbFMnOHyDbuvnnTf/w6f3rTV6fuHORq
kk28uOp629qNXTrGi3ZDp3T9zSv96enx88d7dfOWUQaJh9HdnUzoloO4jKzgpfY4EGazMO7jG3Gl
LYvhhzEdyhWF5zevP9+ev91AP73Tq9tXUZsqIOVZuUtu5gLQ2BF7CcAc/SON5Wk36/GQ7M7uEmpi
TPfWre78/RLU+XH9l0u4LgL9qEmMkcV3x7mK6BgNh+O+fu3PNFdrPDqFuiaD0ldW6ui2h+KuQFc4
x6GgzkCrsae1IGC1qPbRWpHd4ZCdaJlOC44Uir6AKKdgKhGeOw7w2Ow+Qsb738y/fnce/LpSfwjw
ftoAYL3RYe00nkHvOA/oxYBEZRqXeNs8WII+JwgxJeU1c0Wd7vRwmd5UxD9M7CAAVAtk2/1t4S29
j3Jw+0Bezmmo4YNyDoVz8RYRC0FvNHMAgOKXlXq0hDfej7579dqCBRDRxjENAXH5HpyUnnfsdo0b
S998Sb+Psq7e5NWea3Y6HMKYdVo9pa+E1up760g4nyNizdceI5/IqhHbFLIPP38THo11dGT6dEid
yPZscaNDRhmP8XTIqR8Zd7bvhXWQlpwL1TXNT2mPeJUkKwluSnA/SStGRhL33FZlIrPQPZszfmM4
xKygZGFexuNzsjnW429mgDZd8kfvUGyrT2MjuoSpWdIuzBZkzzGbnj1WIagFJlKAkxgebaclvpxi
yw/MfKuO56Db0Hv/+6KGw/nNqr7S5RDKblnq/AgpmRWNczcYUVEiHhoWsIIDAAJ+tTQ/pTVNMhs6
x0F79clvtcGSE0PvcdbkHQwbkvy8W/GZa2WqYHMiFrxLwhewjDF6X5TCVj9JbB4CPEKr8aW95697
iEQexT2v4J87CR8pdhEL4nnmYqc3nvQHaxWtmsfgrXqUL/qmgBVzF4kMklEjErYi+mvg9ymjLEaT
9YauSuqQxYY7NShvW/GQd2424Eo/98ZZTlcgCZiedBi2VU4s4lKIaKrsQTwOgzv5W6NzKn8teZ8C
57ZqSaL4Nx/0nx+gePEZsSLduXZwq4Lc56oxKHfNyjiqW38d7kAvuoGd7aIHxunGNlkH28QV1oH7
95f+4/nZNGY/tKJLpnItjcxT04tkuWfTJ3cYMTMRasWO2CcDeAT+yWWz5SlVacS8kNiVAOdGDI9+
/2WC+J598yD/8ZT57Sn608Vc7ZcaOPBeiiaFOROZqE4qoryZbxJkptEKXKilbyd1IwtrsbhnJj/5
C+MFE8Jo58/o8ZV7npk0nBgBTLHTFnZLG4TZuLDGWi5p30zG/1iymti1NFlRKCyuzVqj3/qBIFbz
ruOdxhR2MXZaOBO+g7WnC1aocg7prXaPu0e5L4/fG/9/9M1//7j+eQUqt+9PD21LTkibMLiCfglj
z2fDuMk+KFyXjPzofRinslt0r+pN5X53EDV+P/RhTwCfjr7FkFGvXhUXDQzzOEnS+K7pLqJLYCUd
DzASDdiGnJZnfxEaN2nd3LvEWJuNNZId5Qkbea9jB4Lxf7HyJ/WznS1AxRnfKxmjKpF/iKPzVQJD
izRcCI3RW/40iWTm0Ol+VloS9MI3uT0BZcYhTKzbVsk7JzQffGAQ3UUaN6l/VkyU7iUGzPu6dYd8
B4Svkl2IwWW5RnacM5zqVyQQgg73Ge0e6hALYimspIKetqIs2pID81ZqN9p3oi9lZqZdVQkY+ySD
4DuNQchvn1otKkmW63TpNbRx6W4qN3q4Ab8cqR+AsBJahi4+qrhcsuzpVzAlyQSyqVf9l0F4Lwd9
Ivw05nE78aHfR7fxLnr2HsozZ20awMhDNMYONHiz2+42ew4RkrGvINV9xeF0p3/1CTfCkp2H8LTJ
jt7Hz3Dr2cnjo36Rzt1bjLZhN3dxQSniLwIey8z+PraQZJM/tcDLpT9rBxo4j+JTfwNpYxOsG7SN
uWPuAodm/MLaQ9zdUGg5aLoXgJgWs70E6M+6XDcrAnU2POJprGZOfOwflXn8YZgwD6BlOMVDyrFr
i3FcpkSkuSk90H7Kb2HFjyhHkK9+gTfeio/dS3tbc1i+9eJlaLe7akUu5clcjwweLRstx3N4VFca
8pMtYWPdNt7PW5O5IJ77Uq7yp3wzuMkpvPBv2eQrq5sQJgwEsbktZoA8BRMMsiawUbXR403oax6Z
hyPHTl4Z+3MUM75qYli2JLDvCT03SJZjrT4i2sYGYqGRQONxttxs165+KMhVt5KWtJxsZLvncVU4
dOaM9SynoC8coWPJn4yT8IrG79Og4546sNDOJhvog3mLSOaMSXMtHNr7/EAW237+McMD8Wl6BDtP
zzd47EhboTl47PHKCPsZJDA4iG5W2plUaPZEQyG5zDXzG2LqDXgbwnL8TJNdOLnSihDkahtA6iXW
sqIvmfM1boYb9ZONu6AnVjpB5Ybb+tQy4njk3Fe6dUlhs0wurJ6TWNxwIxG5+6GQtsV4CgFseMdA
eHwKvYVO0ke3oHTtTpW/Kp/T+IzwhW+YcWsZOGHgNNMG1nD1xX9o6vtkTgcOB0MxuSuPgWVXM2R+
od4Is0xzJd8Qpjw7yjeEaorZRhTf4DzJ0hJFmMYxMj55Z4uWJPC10kPVQ+PJ1o1FrSA6sHOEHbfa
syFfYkx9kdMlGLy8j1h4+vt+av5eMnGLg1eQZZUgUFxcvz6TVbUWi25qy7uesniw40N3U+FWXGof
+r2xKeyatvlqJlLBed9Pl9KJ5AVJO3v2PJDUbxMzy45R7LQM14ShuaNvh/uciuAlcE/9aU8RHt2B
Wl0Ou2Jd7Yi0DuzQ1cpVhcZkFR3NjbxhJVt78QNNHvCXdYEbkHYsAowTIwUTcBbd6edXEAgMKWYr
+IpacnJm5cK/0B3/7uO42qKqMFBzzeDjoLYQl7P5NbrIz/PE2dpWZ1x139Qzxlwi/Lon/vr5Xx31
VXkU0y4ceMRSSA03EBU48hEPK7mDBeRnIQs7xXAQHHK0QTRPqnD5UD5wMOM2i++7HZMzDLnmWXhC
4xBrC6IPiO8BCdHTMqhtf80KtgHiYk7zVTDzC/593Z89rhUpnXP7dRPTOgFKOL5XCOaZf621LR3j
S9PZ9bRrcpJbnBp/GJ6a6CkQtz09R7TmhJCDKjS3QrwTbOWWsJih/6agl7/7cK7qq1rS/KGQ+HA6
80gxn8CcuXupD/lpZZ2z9kEu14TVoojOdsYJDyBE4bk5YR7Es0w7m4cfE4DHv98wvyuhJb4wrDkz
LYsJzm+cLm9UAy2ry7t2fvbE5wCj0CFiqgvgF7r5MgMmhmjJ2uOhfsd3obyE+FL4X0wX9OTqNQrT
nXj+5qr+uFP/86qk+ec/lVaC3Awojlm3FeyCS/7KdS2NXXqfPeo3KTqTvfgkbMWdbysbjg2W/V1D
wZhvjN/W8U8XcKXbMII2C5lilHeE7CJ2ZifvD42yUJ7lA062yo5uIGLeltv23j81ayATd5gutUN8
EvfFMd6lD+IJ76x6Eo7KavjQP9kBNpxsSmjLgF4uykncqLfpyfzKX5XjuDS3kAbW4of30aSLZhu8
CqfiVZuWkCTCZwanBEpQq403cyiETfaVBrDN3Ft3NPDrt+/MDOZ3b/7qoG54ch9HXlXSr8tgnC/8
x3hcVpXNjEC6FJiTxoXOBdef3m129LYptHfGZd3H8MG8OCOlwFZqd65ZCFDDp0i0Tn8Qk0ONBQE0
R4/Ab2m9WofoGJeLXKNyX7Doqx1uvHGJpvZG2EbrDgKiU5GQ8Dk3nY1NjxV/XW37u/JGXzEh81eU
Lk6/hoNoawOzU7ZKOhdrUz6bbyJ1rbmQd7i4ITLKJX/uO0e+9sdH608r5GqnIWwmjk2TFRLcxK/+
Q/2gfhX1uj/x+SgXsPDi3n+wLp5rfvbUP7cjBiJ4Xcv0nmPzpWKNJJfu0ccVcp/tCmiLyaE6kzrc
nNGbNmfpYWA4fpequEls80naD/fdubkX3xhz2fnu77fbDwH/31b71TZBXohGwhbvpd02dEmx3aIU
r239CTXKvwIH/O72vtolFK/NpETioUN1tmndbv0DfrHEGPrNO5PFea3+7a1dPXPjSK590S/ZAV96
JygW1bOItQ9tKXQea0WiOYYPfjtAFFqxMFcU5xQxRHNA18fCyzRNWWWE4Nl3+JgGbRMNB4DGygiY
DpuT3YSO+cmshjVM2wQJBrO/yNVpoum3CUuw30jEi8CQCNZWQSfjViwXxNobxCgDG13BWEBwHaHn
Rb7cL1BB81cDMKVQz2k9wTZVF6QmIMLtn9F7Qs+r9kGykF6K7h2IN7JriovgrRuZQi+A6w1Oe4fP
c7x0Lyx88EA8IJD5p7ITIeJ9RVmCI5rfQiMJ1+aVLY6YVG4tQbWhArUfaNiFJSFLPsLrmWsWPjB/
U4qVyoUh/JZ/bEGc7y/xG9EVwqNKE80nNNBJv6YL6XHD8wQIFEtKdsAM44DSh+NHSA6+9aPg5jb2
sJ2wrj79dKVQ82b4EQVUD/fhzOt3KC878K75ChSCSAuOI0HDvMd7wfNYhC5/g05nCE4eNS8tT6BZ
fDpk0C+FuQ0xo9G/0HRAhpBetfvmheI1foo6u3nR7usjzZV6VyJP5KBULCxcZNBBn+K3v99KvzuR
f91Pr8V2CZD6rmtY2hg5mpvCd62jUM41JQ6U07j0z2hNFsNaw/hX3sjCwneHrbalw5Mc+GJD+gid
y1MeP8zfL+wPQ5hfNvofQ7ifttR0bCspHbkRiJIoaZeALYB1tkPpxy4aLNNb6l/saN/JD80/FT1w
Z7DfgDAxzR/8uJ9eNzEaMzULItL7ahW/DjdgirGfiZeSb5pCcGGdiTR+z964J8PYkchdIAlG4qqW
BYPQ3DXNpV8c0JwT5NyDpeUoWd6UojNl+3a67/QvMu6RLNHycUPFxbUJtGLFL6bgtdUXlFiU6Gp9
jOD66XsJ9me/SXUaue7UrWTzJkRdczcoNy1QHtk2H7ifbwfdFqUVFJVg2afLAqWj6CKikPJjX9OL
9vDVlWS2rcfMe8w7YSXUhpO4JK6QQELgRC/fG+MTce/ffIO/tykt2j3//CSvntIkvlQaiSXlXWOL
I12GaTU7ftNtwLGj20Lm5Mjzoe/GN0yFm7+/tvXba9NlQt+j6BZaG6S+V7udSdaupHqid2FCrU9I
0r4a9SEx3wuy1MJw3/WhW5MUaRATgrNPX5nBaZJwmHSVQ9oApLUngITehsQFyX8Jw3WTb0JSGMEL
AUOjca9bHETx89AAEKFzNbsyfavVyzSdm8JhtClLNK7tugMduIzlZXgU7pp38eDtTTc8e1txSVYy
h7x6l67A7d4Yp1k/5nHO8YA5IjzDoAPAK9uN0b3Pg7wJSFd6ZVxJFiF5gZyOKjPcTRORPwDuQjux
luC/AhBW/lGnGxDUr4TsNeNdm1PWaEwOOwRVQbTVOdNE5X0wP4+SJ2Lhquabr13+ndku0xmmQFdA
xSuIra92y0pLSmXqW+1i7tVtdzPdcG9gPlGHE7sGH6TsXxTPuAmH58jkUY7OLaKepF4sE8SBSA5x
5rF1lEgg68QjZRexXhZezHbcqui224jnTdMsFbpToTOjvQNfWysAadsYYE1hm5CUgP29kYHt3b3r
F2Nai8pNndyjypFv6BLQ643CdTTdGdqFYsvL156+N+oX8429pny2mKM5qbdRih0vlWDWBmyA6Yj4
uNKxIKP66wkbOgwGitsqdroc5uYS62eXv+rqBpesgvFGhc/rUuPltLaKmWqQDAveLmY8iwnWLbQ9
8602z5ziSlrSmIwBmUHSIAuwSB3pUNOppP5kSyP0rt9n6Un1HgSgGajWbOqyDqCIeA4gf/FIWsXs
DRRBKO2X0pfkwul4S/2NCuL9xRABlD9b4qJn7wbjd9F25mvpWsbJWIIoAUUSgE1/yy7wGtGOjQ55
xU7zGC/J13lCQnY2QSx8Ko8owYiBNBczPolOzop2f8Cn1S8xmnC0VWVM9wvl3Dx6hPphuE8eKKep
Llw27HfjxatttzIWjHi1l3m5P7Bl4gcQMrxhS9LWEvQC1gpsYBTvgrxbR/F7ZkKa2/nRKqXt0a+n
4t6wHga1tqP4NjHyld4b+zJitSdN60zE9iZQemOs32MHKGxKV7E1bQvX4tinUZTU3nOi35b6i6is
SVVnvCY9C6u/P3e032bL89pHwaTBHdGV35lluW8ZYx9qF/WFjfSpPfT3tMH6YU9gCmTHul8jgKil
neh9DbktELUNyS9bhj4etDvTOw/hkRsbvERlx0wNJZvsqsSGfccwxf8g+PccwWIa16YjIbkWOGyT
oRhr7qQeqn5j0raK7ERamdFT0e4TYa10+yzayeLSHG3N+wLSl2HT+M7C/buokbcNU5ib3pCQTlhX
/X3B76I2NgPtQmWlL6IP86FYJUxB0THa3HXkAiIRBfX0P0f0zi9MixxjNB+2fq3VGkKR7EbBUy/9
EriRy71y8DlXOYKTrVkMHr0r8w225HdCUmnevH6p069e+OrMWZiCSe+OF1aq9dwt6pZgeGPEgBzv
Kcz1D6II8fZ897p/XGCqzHs1+axFRbn6pPVegR0jKupFL1fwnYCBsIExp9hijWtP2MhiEsFexvI8
3tOZjgEsA1euXuSOacvRN4U1bicD/wowjjJ5a7JpbelkPY/nAjVuH7zX4q7o38XGttqVAnmJ9m3j
WuLekPaqtfYyyvlbXYOkTZp4t9ZxpFkZZoaIETyjJNPA6uhtJAWPm7frcVHE6osarCrhQ9dPUnv6
++12rcTCYKqzw+PnUkC2Q8u9+hZqQy0ardA4aPba7aBp6XYifjqGwzD/98dv/PM/ZR0CLCt1HN9/
/DmHnFhuNHhjP67yfxQgtA/fq3yuMv59/mvveTFWIamw//nvv/zqWHxml6b6/Gz2r8X1n/zlL9b/
+ePH/mduvzavv/zCyYhXHE/tZzWeP+s2+a8X+e8/+a/+8H99/vhX7sbi8z/+7T1vs2b+1/wwz35O
/Jnbqf//hKBV9ZpN/+d/k+n9HpCo8Dq+Zq/Xf/u/4oIETfqHLgGyNCxVR3vJF/r/4oMETf2HLgLi
4fdVont+/Oi/84O0f6CkNjRRJMGO6Zkyjx3rvG2C//g3+R+SJFqMyA3iauiuy8b/JD4I8dEvtzsQ
bp7oliHNEUUK1/Kj3vzpVBDqgWHVfactvEFWPuO8YM3naO0jbsY9hsnyMxm9jiG3Mc7SVbkMdnoi
VqvAk+RdX5PWlksBlUpLW7dUM1CA1oQZBOPMV0YqyaYpB81VKmD+Sg20pUMD/97oAUOztAV6aHW9
Q0K1gWS3iXN7qLvgtZtGKIiTKu4ak0T0QfKsW6yNBcUSBNtkjodtphKPSZjk8cZQdWXny2J1U2uc
SYQ2SXZVWunvpdByYNAmZRUojeTGQ4Jl1CflpAj6fMcDKF6lus9oK7CE29IXlU02DPGdouTZNrQE
4w27mPJsNQIllpJNhz6r8DjEDSDywHzL2ommRB2LG0Er8OgbMYV2Lwng8eeqMB1GMpAIO65D0IBh
R8ZI0yYcuRpJI6azlnXHLxqhxQMlJ4es0/R95gfjwcys1K2JPqZIw1Xb1zLRB4aCUngKNFqAnMlK
P/N3kxapj3muaUyZQhCtYWjgiYiDWDh1QWW6hi80IEWklnhYcaDgMoVY2mpWaH4InTKraaPxwRLq
kq1VSZzB6vHK6jUqgbzotuSVquumUUU78EsCtrOo1d5bQ4yBnQ+SviVLr56j/+LyaPZ8UeSaCuIm
MIA+prXMgTqqABSlfnbTdpN+06UiyaV54E+EVWNZaSwSaeSALFA/K81Lg+R148uFdNLLpnG9rs3v
5Hb0D55mYTgxszJYRPJAVkJadBzM81Lzd12khfWGlPPxYCTpsJL1qXmSUyOxxTARV7qV6OQVtDHG
ZEVQkQsX86dpAJXodKZredebb7FSDbcAY6xtaGQZYQlZTliDCb+uNIDft6ryELedfqOKpfylxgId
olavY9gM3rRS6qZyhFELzFXvqWB3G8gqW7pcusoYOjVCxBsS0atDS+LtIkOgIJLqnVoPWSBI96aR
agerl4mcjqt42+eTtx+9Hot6HZyHnoS6qqUgOSmGEICGSJVWpZbuBmKMohZNXVwHBC82VTwxl0zU
5GhOEhF1nZxsyUYoP1IxoNof9WyaK04ikPkOAwpSr84AWlTk24fxQISOEo33Zp5D4/RiLT/IBPre
T/QncDDJBWb1fkIr5Hkmk7tkKKtxOTZ1fK+JExnFcdt7mutZIMZ1pZQaHP/QZ4gMUsyZMq6Gm0Sx
6iVhDSjmxAZPWGT4o90msryUVcIjF2PpPUyaR+bxgMPRi2rXILrbbvusfiHNWHoKanDqsc4EPoty
fVtl4RcjxxPOuOpdMGdPNZ/MNq6xPXV9Tr5uXehOHlc0H3KzFDetN0y2ZKXKEbgERIGw0Df8w06R
9g3An1h1W7XLbZ2VqlujeBDaBitgNg1HRfThe1cc7hWQbIly5EvGS5gVn0WLyECMcgaYWaVtMgt8
o+nj9MpSPuagpyNR4wZvIo4NXlBqC62lLok6ubiVYq+zBb+XuRzrHOdqydPN0PZmxKR0IVeFIIPC
1migxWmBM0XBOxWW+T3m1aNY5p/TqMGR0+JTFcaXMjQfPStgKt3Shk8a39oaKVKgGqkaPICGs1li
Oak19Oi1QNzlWradTDzavvSK/gkSo2VWTph73apKyPVUm4ls1sREmpfgsvHJQ10IGRRLwUviRWOF
oACmslnHnnhsCsOHNBBKO+4CVJ6D3oblSgroQLD6ZueMod42fv8ohV67USVB3FaqOB6FYowT3E+D
viTd94ZgzteQNbrM1bp5IvfVWFRmDqumJoM7DCpQXRAVRKYWWTAMG1pYZO+OTbscdE9xex8gfz9q
D2Ruz5CLMGVmh7YyTUrNTnSJeUTWxk7fNiI8h1J28ckwjR/qz5ys5RdmcM2t6nWFO6gcSdRWmzYE
KBP/WUDFVYEjJJ3sf3V6xNeaDrl+mMLpnLTSXVLk734gnrJcMJZ5FfuOok/HqKrTldVy05QjhWYs
3Hd5rF2KqWPoodMck9R4UN1+GLXntO4M9LdKN+6q0BTJpMRkqpboXb1gIgK0rXZF6Fto9SKEpCaB
TiwdFhFwInpoFT4cnGAuxgkhXSRW7HO/RZaHm60sinOSiw0QsxJ5kJsValAw1w6V25TvPHZLi93H
1aXO0PGmcASr26E7p1OHCIgHXrfiidc3Ky0UFO6E2Jg2aTZm+MYmvtDSpB/QZWMKB1fvHYP8z2Lh
V/7wRmiyx6C01GGi1EbdvKZ5BXybV3iuUt3E4BLmAjhr2ezP2aCOL2XZ99OWQlr3tyI5t7lbyWOI
spHTJ2PZsXqgcGvglAWC162DrgDXmAphpnJ7A5U2Yl/fDkYOF6SJOuE9S1NAaJFSWJu8amsmfqFU
uwhUiS7Q/y97V7IlKa5k/6X3vAMCCVj0JnwMH2PIiMjIDSeHSjFJiEkgPqx/oH+sL/Ko8Mjsqurz
9r0oHWQyyT2jcJDM7N6bFgVyYUkD0n5syEDUoKG9ChpGzvNN6jr8pGiItEMe+5AH0IwvWDVXcmFn
jnRj3JWQQxmhhrx1w6l61XWdrhNPU7nEhgp46GKCEk5YNXG1HNqSf258Bc31uvf7HMdijqM8/g//
cKkWd1Hsel8cHQc/G15lIGwuEug2QtJk8FG6kmQZyJnUGNR7CO3mElrVaf8lIqN5DuqIro2KcCqh
bunhm0h16FkGZUYj5a4ZohLsiImb4UwkY7wXh7J8qIdA/fCTNniZoOa7VxVHZDRte1B5JGHIj06d
lLvJ6SSiF32f7Vk8qLPxWHPoBgPOWe040HsoSxBWyBCsIqJnyyr0is8mzrtbXVfxAkv2f5BmZGBq
Kd0N4QOidnpM8LfD3g97pRZkJKifZkGKA5yvgDGIpvHHYBQDjhv8rIFXm7upj6GGXSQz0TUTHqTH
dfWpgGLqoa/jaC07F1A6B3UIqkfdbOFGCiUIEdhhIp6DeaX2vukgROlOXjrk3pVhfutlHQTRUo4A
rBlRpuOEwOD5UChDlICgPiyM2ns2dICaC5TAIa4CoH3kTEBuTZQcx2JqF2Pg5vceNPfuuTOCFD1v
k22XojY1cjzxhZc+nqZJYpDJKCChBE33BWCxwYpNRbekCB+fhJwB556XrBT1gRkeKzAYKWdE9Gig
EkIbUgyARAZycB88v46PvgZkQID4zEPdJgUEmLvsE6CC2VG5bPrGcl0cx4F44GkQSu2Ebpi8yWTm
3HPPH5bQDOfgIQdOuWuBJaloDr5kLyi/ai/vXmVifGzpRmBcPYNEOnbQwTrBpuXkiZ4/xG0wQq5u
qHZeLqZbY1oPohJG+oeiSpERqEg1/fTKyrlror7CWwUwqLge5XlKc38RuQ14RprKnHJnYI//f8rs
zO2P//yPOXj/96fMTfPf/yVLMNx8PFrOU96Olp73r8AjKBaJIJOAiMnMr3FRpnVC8q/QB74PPHGg
QCSM4jj7drSM/H9R4NrmOhMX1bqIbb0fLWn8rzDyPOBEQWwfIND975ws418DhjO7BTRpkWgKQHjh
EY/NcaYPB8uKdQZ5jHw4RtNr2QIebxTizhNB/rN3FLTD6hrss9ZoG9dkfrSwl9gIgEz9fY61DfPs
q7e9UoytSYvHhNQa3MvuCM7eURqwRXWRu79ctmJy97lEIWXBoXt96TrK3YcOhaftf7i8TCpZ6ABK
n9TLDNKGa1YCaxC5JsRZCg2lKSpN7aWoeyA2SInwd1GafVlUyDxAqTk8OBl4KhAsGZbWse58U+1k
5KEsLWXb39fp5ACF9Wxkr2wCv1PRYB9i8H0X2umbQ8bMzRBl8c72bEM6JDdvLqNK9dCKGILm4KBM
0zq6c0/hp/rmQ+ts3Xf9uMdZ1Zwmwg65q48uJ2wBgW31JQnysymy9NPII7YPw4ovO6TZQNAwfoFS
Uf7QRbrZjA4ybrzQYu8MyGyUqB7JhNhbS0En+X/QTeBm/iU4Md9DYQA+Ptw+LthUfDv+4R4CMW2O
3SwidKwgI9AJSQctHDRtT5CDxi6126lO9iB7gtF27VUmIBMfuxyoKxoh2T83pHTVriw4oK+2/+HS
9uMKvLrRmHVg6xvdEy3WmeTl2Tb94JVnPAHxt1XR7UBoBGKovkDtT3aAPhiALBBHLiWf2htuXHDH
9LfR6NIvOWjSvMxzPzdmKLZt6dJ1nzAJKoVpnQ+IK3U4gKR5nIPDIkIJZyGiA4VY1AGa5dHh2rU2
KRX0wBV5sb3r4NXXoQR1pknGl0MO3sJQoPbVRW6JRKXZuTTBj+7a9/phFuCZxy9D1itpfbPTqvvT
1Z/Hr5Ps1QefLgbzRZcFC9dhwbmFotaxbEG5lg/BuZNFHuK8XKCse4qQdh+i8TbXqAgqR5KezTT8
wRqvue9UgMMmxG5hZ2BXeG9EmIcfumGocBgyc9xhdhkmMCzoFCklnLcnCpBG90X2s55FqZNdlwfJ
Ts8NcfDSTxCduWF5hKJjGRb3qUHl68h7c08DMMRFWeHcfHhS313C5R81pX/DweHORZKQQAMcOGvg
EqiVXPlw5+rRDZOR+uXRI/jdsoG3G1ok+0ZjhxAWgYZC/Bc+KOibqQl6JgMHLoCDN4MwZzkM/te6
JCDu1RL1GO18OVWt2E5J/+Nii9UGovPeo+fdc5M1j64vKfgFIYSUMA+EZNOQAhvVFbgca99bSQLp
qrGhD3VTdkefjyCTLiCGWoqTDAaNU2jeQSooDPgxE/7MCJwdbQ836D//Zegcx7/mFy5/GZtLQRwA
r6jf3ws+ZIrNGJXlUZsGNGtOegDTXOMXEqoLti1CTx1046jDpW8vufYhSFOAWctXECKuQGkXOgEw
VibDcTHvvxUZdB1G4/7AQQ2PMQf4aCdsz3zyY2AiAGaOoVsuHAWAGhMJKnHmS3Atg1rEXraJG0MC
ePa6XH5w8CXSSwSb+macxoUTdc2pMnlz0mQAXH0kOV1MGd33ba3XcQT5GQ9HeAolbv4kuY63afxH
UY9JCxK6QB5SVSBZaC8zt5cHT4FqycUBCUdYXv1f9QK/VnghqOESBHUJdM3dmbjWnesJPtyISd7l
BNKAAAEM0BcVjJDdtVGu89Ydqwr1+Ne+9dHW+Jv7xdMaAQdCWbEnt1cXe/XbMqav/MuHtviyHz9F
NSH0VDrfX7HS6Q5tVzQ3eVGDbrjXbnuDVDukpjyF56onhN61DbbuDoKuSzuSG1AH3NAogxqXdRod
KW9DnLQvNjt7boJadW9zriMdL7Kto9g5tcuEdpnZ28mdeBXEEPMO4mrC25y0AtgGPu1sn81G28VP
kqzxeAe6opu6J1JWu4R2e1YbB+QjVQS8WplRVPZPEBXwOHmxV9bWq+k5IsBo6cycewZF7C6PD001
BFt3yM+258wvAXvVZlCq+uef4W9MTva+ANwNZDEEaFwfpNC/3hdjTHky5H4IAVNgtiT4Uu64HsA4
W7agBObSv7M2b/KGte+jKMeVE5TVuJ+amzRGTZygtTr1IE86pCBZL+Zel1AcUO1AFVQpAvI11OxQ
NDQUREG0nv8Ufe/sehy59vaqpIgeoq7Hx0/z1xEdaPxIc9Cah2k63XqCD/KGVQIRaYJkQRwNEQg2
mzbaQcw03IFIKoK26wgnXb3EpIl3hZjivcNUvG9bhH0Iyd2l7V6bZozeXK427B1ixGRup/7W1cIc
qBpA1Q2sFmgbxkNZ+ahTsJedKUDMr5L2PE5Vj0e4z9MdDpbjQbptsVFe8KUZUTIQtPULVXGyL5Ip
2UNykoFJ6L0/IgR6Gbna8nSE6BHq0in0rJeu8QSQbMCNxyoR99TvobM3IminXOT+m4DcKk3w4EFA
RS3/+SbxQOo13wcfHtdgLffABwwmZKSdkB5yfysAT3C494cYpZQpWLyKSaV7Z/K+8Saj95fGA2Jr
Jq1AcMovUAydQEiyCLCPiuIeghLBQEHJyQOxvYy7dfjcDg3ZX5dABOxmqOLwbE1BXuBwgPq1raeq
c956wc5PSXumc9PWTXsWoj6LsQ12FeXdxfRuz2Qy28sRiIU/fa3N+HrbI2AJbco0OUMQOz73CBUs
ggC0Q7Z7HTBOsXYd7RwaMG2eSVHRW66A79M+6hvmRiNcs2+hFsrBOIbLAFsvFKWa/s5po2ljbYWL
jVR+5+iEv5rUN6siAcLLdisRLxy/LZ/xr64PkrQNRMBZ+hoTCO4YTUAwF4zZs4ZEKGnaFJQTymwV
CAxXdvpYgy+W/XBN2j2iQL97xGZjqQkZ75Do6h5BXz2u8C5wV9aDcNHdpVSt7KA1ScQ1F2rs5a21
heWo9kVjgA6Zl7w0Ir3vBhEe7QdQ44gNYvkSdyM8EhbUj9OySbSLquQCvGuUAKtuF8sQDziagd5b
z5jIFVNNcBdR58skCcXT1aWPrsyHNcfPEhEzzh7ZGDTn0hvBoaFQlTQ22de/8rVTfdJ8m0BcDQS9
FusoEOQ5SPsHd+pRnBGQpyA22TOnGUQn8QbfIVue35UGta3WA/9G7Q3Bd1cs/YKVi1iI6G4qRxTS
OQEqBuYuYuXYMUpTfmMA9rdD1EGELP82IrLzXDGI0so5RKbmBl9kWtkBP0u/5W6O00EGbdCmgIY2
KqsRkHWw9V/UrNbLYtLlekJK6iHRWfHQxNmLTKpkb3sewlt3PV5/nHuLoRCrIo6me7en4rFO+a3T
Bf4LihzAeyqnENpy6LqFGZfMy2ugPdMTzkn1PtDOlNxFGuH23G/r/OeIL+lNRD+WrK8WJirZ1na7
om0RYYbCw0AbFN21cq7sDJuT6Wv9iEQeAHohJGZtlxQg+XZFDaWy+Sdlf4gRklibcAwQTDVap6vf
+ynejZu+8Pqb6++2cCp/1QD/sowE3XdJTe88zcjT3GPYp99R6fpPPPEuY6SRvh1T2n0b64z/b8yz
a7rzKv80b/50+wnvn2e/2ZBwdXZZ/3WiD4hUqm/YRIKZs6noMcOxDbs44S9REBV86UBGjzes951n
UQiANqThO+MAUpohgZu4zH+mRXNnPdqx+hH6dfNprB3Qq9cUAnNImjySHnyd1qOKIb+pdfk5CKBB
7qvmacqGGsBYPe6dJgcYCA+ye1rELoILdfA5mLpnMlaonf+cRBXi3i51ntioIc8X1ADwI21ynzs0
XjuxmPZ2GdZHyWWZOkhBUP3nMnifYJnjdZmq8fRicBswMJfCXVQm+oe14ka8rRU51fP8G8JareMk
S5GX6Y6Vvn8sY/YIghL6aH/JyO2fJ4c1JwSzUa6YZ6gRBUEV8rsdNFiQNk8PdZb7T00kh5tycN+6
dtR223CMbpra1cjBAaZrJqiUEmpcoFIBfVs0qdBbVVdQNJybALHnQXwLYuwuqU8fKZ5kO2Y6QOWV
Ezw2OB09ugn+gHVSPQxxkj0iofSKtN30Vbeg941E4d7FTYpCyxayq3agGIC2cYjzPOlMbCs2FuAa
T+LPPUTCrAMoq+myHpIDozI/ZmRozz6qYJ2wBirF9pKyPb/bUSfi4uE54O3lzwN1Azr5wUD+yMnl
FntSPMmdHDAEnEO+Oq7zU2lZPTjxHNefBmyqcLOAtxG4R3conpy5yQewpUS+fGSg/nrKaX0EP25y
tg691IAtpTk/2sHK1OkiEVGzs13HAbxqIKAcxWG1JXd4f4FWGjHp7zP/PAL63lcpR7V0MIiNSM2A
eVe0+ZJ341Kygn2nHDyRotL+fUqa5jYJOmyLIlk9kVy+Wg+Wjg++6I5VxKAvMwGpXfUZ+YJ01dsV
p85Pa3q/sF4pHciXd9Pl4lwELTuDjTp9GoGSICFXL1Kp4dhJ1oL0E11quL+pJh/4E0QYX7o+RASk
5vFtEayaifqnuVpoFdcR8F4aBZgbSJmBlE0jAC9JfVuUuWInV3E5AXNPxEZNXXMUXv7WqLzyblOv
21/tpY8/uPW42lo2HZir9K0WEYqur/OzQTgbVbg/8VhJoMeOZvQr1OG7Peh0afdmc5Le2coQMEHr
YgdivOWPoCe/vZrslSq+DUJ5ZylxDLaekgEpX9Z8n8rwBRXh8S5OyOeIpmwX9Hh5KPAW3GV5Xy+k
62SbMeqxf2uclq66nFdLO2wdSxIiTlBrdUNUAJlIEYFDP0sKEDBG8WUZpx6w7Ss7QGqAnYx1fycR
qcU9Fp3I3Ct/6ZFcQLAHYygo6O9cL2/vzdxoVMWgsmZTOCTUD6yI4nPta3lXyJmffmDjJieFvLNN
C5GZPcpGDi6UrBvlA2oSep94ztoHOsoFm3sqRAp3RDovTEdyZ3s8BdBybGq8E+dBGVYMledlubFd
EpbV1sUJfSm9+jXhyLXUVBQbXrTjJ0Wcn8xRzQ9UHWxHotvXmPsMNa6Tc4hbQQ+Fw/EMhNz6K+Hy
1ro2sfyjdwT9FOnQWZdZwW6jrO7uYqeUi1Fy+UNuQEOXLwMP9YYkLgYUQZJN6mUN1IDnbk1Ax4ac
+DGrmhHqz7hKR1OguP5P59p3W8hQikjvHLxrrItXj+ugNuG+IQQcO3OTaJBPVy4Uh0TRvtnslaz7
CHHzbPOb3XZpkD6PBRhtdJtQH7FvTL2uZKoUZEGz7TKAepDrSqbnwbpO6awVkCBLPCZ/mFmgPkvo
9wl/Ojz9Rf44oSxiLRUkhxVSj8cxoICqj/X0/D6pm2E9uDm/JyKeXxmYFCHuvu7TDPRWLZD4jUue
8wo1urwBDB8UITu30GpZBYH5HCvsgLOypYe/cCOzm/jVbRhT/7kiiBvN9nBkKLjs+Qv1OqjATQGU
4XwoxjYiGb7XOZg80x4ANK9ul0khqx8jMrMIbIz8BQ/tbNkrn96pKco3oUunfURYuR8lQrd0yroI
TIsR9B3q8i4zrP3pqhb6Ph37NhFUOeiozB9H4pg1giF6H7igKiYKEiF54zcQKoS4bVqk7Y8UeLOY
1O1PxtsXN63Iy1BBeV4DjXDO88BZM0ga5LQwa1kT8yWi393SjT7TDsAckyeAefPKfMnVD2tO0vg3
8ziCVWwaJ2hpxtDKc9jQghjIlZ8b0CIlDm8eWsPEPR+zJ0Wo+By3OY6JRIMQY+7iUA1uGBxUTlro
+olNoEGdZ2tu3z5etmxrKT/HwgVAXufQ4Ct8+QCKErx4vDHYjbnyX6pg2Exh6z4izivuO2d4oFkR
vGSDTG9Btuov81A+QTOB7gYO7mghof8ahBQ4ZeJ5+TmrSn8rA/KH7bWNRomV1KU++q138bADtqGK
F2cHFXghM/3emsLZZO26BEUL0Ec1OCZM3e2yPjOfVfqD40H9jKpHg6qaDtxfsxlcOSgZr6Zup8vB
fC4MNKv/xmtKwre1MvPdRx3EsyQpRGxRS4mieSe852GUbhjOiwta9vgAxUsQE6cU1Ru27wlQO/Oa
ZDtnnML7OpHhfWaadUwG7xTPJo0StfOAeho7JidvqcJpOjjhpDYe9vr7juluLwe/2uAFau66FDz1
NX6lz4lHgSlGCcB3NmQrvDNwu+MEuVJDE35HFR7OWUA2mkw8NfnoLDPQN58qwd1bHbZqO2G/dsem
Pl9SAbRO6bnPLKiCn7k6o+YVHPZJ7i4GGfO9JF6HmkT3f12Z99G/9XN08BkR2/Yxq/uXnk0giBE5
OaYVyPNHYpxXmSN824kyONWTKu59E/1RIKrzaghgK07pmn3S5/zJePGt9QfTLlv5bcTwywlAtQTk
Qsj5FxXWEJOWOHKW2o0e+2o4+ajvHKkpns0Ewvggm1WApyl8RWXO97zMmvvAgwicG8fTjU/S6HVA
yRtEraLyWCYjKKuz6b6e/fHGEyt81em2I6X8TGqIpjjBq0AxQRadxrLD/46EQ/Ye5azIEcy2uUn8
LNjzBJJfc88OMtq+XbUqBngTRJ9ba4uID1hXmU3dRnQteH7nKdd5djLxkeREFEqVHdkGyrT7a4Nn
Tvf3Xa8L2/00N3ZGlZf0dhokCgiy79EwuEf8Vz4BEkDmCF0B2nJ0GxlA4os00AaYu3w0EjrMJl7b
UYro3rppArmyXRLk0RagBbZIQfT4hL98DkGFwsfuaF55/oyu4t8vvXro71IBIM7sagCeeeSATdmx
UqbiqVDA8hJF1wkvQMc29s0jzhLeAuJPUNGYu3VbpceeVs+2R2ZTSZv0Rvexu7e2GCzYtzIosZeZ
BlThUb9dN6bhd5cZdZ+ueZ2iCq6ZkcsQtzxnLnsIkiz+LIYYvFm4+e9CVI9scqfPdj3vybE1QN/J
tgJSCJWB2JNW0w8fZ0b7q4HkxYfp2IxNd7Xbv013YtzyDuq0VtTLelRi4+flZCk9hMh9gUTdHZ+J
BsKGZ4WzgI7h+AyAKuRpCw+acnPXb1DVC9n5aWtHdeCgSK9E8bcdVS308GTaQIxIjs+jiydI0A6P
Se3Hn7ApvRlcnADrztTbiVXAIjf40pMa9ItXB95GJA5ISLEXfMnrsF5UYV3v7egEVDhHWv2xEE3z
QBASsOYs87xdivqvhZ3EOap2J8dBZmxeskKU+MaL9IqXY/lQoN51NzgA2drTpm2m6aWX9fhgO6NA
Pawoo2FrD6BcmTf/jKag86vEy5iR8YEW6SOoHGunhBxiehvHHMz/UmGngpxPcBqQ0jxIwxYfbA5e
Q6fMJdCMmL0D/EFPZG7sQANqZlSUU7A3wOTp2t23INcb6lR+Gjt66vsO4Ce/k5+4EtkShTvxxg7W
7pTfliOihXbUFILe6hkUGfRDvs8IC9elUz1OPc331uT0gEjZK2u7dpM4mrH18zRr/KspQ0Xc7dAo
3NrNJ5IN3mtTdMD2eVWxDuYu9zSqsJn6lI7SPahygoJ6mnmvPXddlEC65lSrJLlHzdCLne7FIyCA
BWtxhoKMbaX4ALhjXu6LiczRLLYaFAFvadP5d6aYnuzLPDQZ2XoF2Mqsl50UtazY29H/Pcl6CSgE
ZnPaoEtpsOvFgAYYrt21a6+aedRekZQXW+YBHzD70rrCXXp1/ue5vy1lV/jNFuKtgpLjtr6JNY/3
VGoXMq7zZTRGE9iDFV9NQpFbhrdhtkys8TL0YYLwTb6QtQaCaZ5qm2kIpup4WbD3kmEjq+hBKQf1
yYZzs6LI4N2g6hmwdxMP7kmk0XSK4nqD5x+Yk1CYfzFZextUZst49f1qv0xNe/zmhxDPMb8TE1uq
Xg2nYefZjp0a+mm11gZ5Fp3E+LDmfWVkBr72XgHe19l0Wc8nKAownDxkBceTvMP9AqxbcUIeYgKH
FZJGJvGPl54dsE3TQQBHcn8GZxSnqx00c8VJ6OBHWop8G9g1ri4Mf9xFndURIqrvH2Ev2x7F2Cio
zZZX78tsnGnadeGDfO7St5+gyxrMKZI9DEyBp5Uiw6HdsnsQ/dg9FG18zpMQSe3Z5Ic1PwYBv7dj
1pR6BvDpeVKXlpAMaPrwjAC0+G1CN0+3ExiKN1cd6hRX10XeP4Xl2MzkeKya6jYHlfk6V3F3rMvk
czYmAADbXiX7o0+yYAQ6FqNZiNunKrBqO49Ym20E6nJAD+xCnpa7KI705fhx2HrX8xRk1wHyzgFx
satam13BugA4gbrVMl9a+wcXO9oGxr/JBrA9dGBuR/FZv0/nb5WgaHW8SRAdOUZzQ435qQxujxg5
26OP8jK9tKPTBIHiDkX9UF3DiLWxUEDjyPZREYAC2R6cFBejHX9bPHO93YSjr3UcePGMmjm2T7lR
j6h+P0xIcZySqFSPnUzrDeRd8qUjRakg4vBpmhrE6+3gGBYrlAZwYIpo9Ygq/eEO2dGlHbSLJTMC
gbMBZQ3zhKhI52qK4tkO2kmJg4IMp/ncpV0FhRcktGIZItjHIvJqWqYhZPtLRku39GK3vtfo+7v/
hzW6P32vbvbq3X4NxFu7iMLL2rZ3+R5ELaJenLNa5AdswiCuNwdgBtbe/4VpiqIM6Rzd3lvXLuzv
rcn2bOQGx9e/mmjXsiu/TxR6+su17DLvXtfl7cdSWl+W/3Wtcf5ev5rsRLvW+z9IT/6XqJ73lPM/
8d1sPW3v/V/wF+v93V/jL9b6N/5AKBoS+5ilX5muNrQLg7PTobYniaVYMx7wld1AOprG9wWop+Yx
a6EVAE4sHcKN7eqiqY6VMZ9sb0Ke6rGR4F9TEBG67FBrhP1WokshuczaRYLo3lEhmA79Q7cD7SBB
1S8kGfStHQFdSXu8DHQdZH2wbcXLzLqXnffnTBTbTWukjeoba5TzSDRWx2Ly9MGrmHssgRvLSBff
h2mGpsfu3hE1dGTfbWOJPb1SngCwAC52ACXOPsq8WoZo3TxtblCGsVexMkfbA16rv6shF0M6El0m
kQ4nidL1vl1NY4UcCEqEGDik4WZn9i1gTm6hovXVNgUPCU+OfcTl2aajgglcE3PPpqree3bMaYfL
mE0dzb1akt89LykuXT50wBOJ7FNbavMli/xsWTtTtPcqbz5jZJ+gH/LRXuSQ4Yin4uhHJD+1Ahqy
sdMNK+61+ck2LtB+lyveVd2KdwEIMOfRDwNzF8AY7L5p8PU3u+2qGCUQUwpE91+tO9tiqNm0kK07
2C9yceOl3jtIaVZIWIibaord3dQKPGVlZABsxInp7dJa81w4ZGG9gBOcANCaJ1ys1oH7TUIWqBcA
iG6INuO8VGZtIY8QVGlB4aJZGO1t05ZlvDfE7fv11SiFg3hL1QPe17nDbSbx4L7pRYbtFJ/iaiUp
6M4QuIf1MmZXuVyWCcqG0m7YdjgtnBrFcM4UZF/7TR4uRTOBSiUN65u+a0O2KULxQ+G4vr0Mj53p
dk7qHnUF1cHNyCuxiDiQO5fhri6S4wQwDypggFq169cxSCX8McQPcigOFYGcUBKC+b6fi4+sTRjx
duUExLQ3lVt8LvKBbpvGS7fErRDW4WLmXPIGSBimQ3xk3esHU6rCFMmj8VMvDQX8Cl6jCDFBuwYK
V8BBLnsOEi7WrVC+2oGEp+lPvMV7kPq8vzRBKSPgffsKifpfBqxz5DnHgmXljvhD4N1YW0yq4OiY
W7uGtVxXaylLb90oeB7COrstUvfJaV0fqk5oeOUk5kaF5hvJnGTzwWYvG6NRIjNCmXx2jt+n2a5T
RWIJ3Kqz6FtsoEPEpFUy8eNQYAtWBDE/2u61sW4kny5uV3vYCQomqgACyV3UIGW4AUwCIQ+B2t+V
i+3ais2VN3ZwGN8G8RcwNxBN+Vq2ELSy+QuCUs7z3L2kOmyXOtPHblT+0v1tboJRD4XdNx1+3zvk
9qZHJIvJohZ9vnX9dHokRHj7EO/oGztqbUPZ7guUzJ+tiU8sWLkdIFppgvlp6vdnPdS3V38xQHe4
z91qf5kexN02yXFE6vQrRQDfu2EI+JxEHVYnlsTlkgeQr9J8RPc6MF/Z0ZLrfskm5MuWdljzXECV
azbOPr/P+3XBAvmoBdQqJ/BaAHa2BmYljlBXAES5NwLAd+lzWoOBWG0zj4q7i6kPzZuLTf4AVAMk
3uh7Cy9MccKsHeD3hyha13naHnLjN5eG+0Bs5jiUrWQ9pIjVUWAvWQ2YlJThugBEbV2HqDdNphK6
KC03xygb3NsoypubMkI0KCc8QPq2pKcKwYdF3jbZN07EoaoUUt8zxjLjTrsZSFB8ipPvOirM3jZB
1r9d/a3t6tL74wAacP7VZQ7YuP0VbXH4+X2HSCCYKZV/qZGyWznbIG39wY6sggAvdiJ3soqPOYvU
V54jORsTr3jyiMEuVmcM9w5kK4hpAL4oW7lHsM9supb4Z09AR1AkSK1CoduDwqQvviIbfUpz8sn1
AEACpZlZC9kBrT9H5lkSIC3S6wSCnOPwEt5dTusunpMDAymdPaXbOR1+dutsDgBc51TKGV7AXp5A
PM7TKjnlpZgONAO8oxNag/pJt48uIv5z59L49aOT8XbOJmC85gTw5YZsXYTFdw2fyLKI1T2P/O5e
k7FDirza2i+aI9S982gK8sr5OwRjC2omHZS3tkvj5jIpM2X3CADK1pqBGXmb5OHMfejzAqKVJaH7
1B9f0i7iDyar0oea6mldA46xtDbbZCV0rLH1LLZXmwrLnR+P0dHOyqOQIzvvrq4LJanvbAlPQQg+
L24bEqVQg1B40VxtXen+nKD5tiNcoTxac7GqRcsPiNtBasw3Hj/YPgLvDIyASKAZQPBakNDBKQwE
lGWvTr7KBAoug2T1wclNOZSvrL/1BEwx3lfYXMRLMX5pfdXvh0AP6SrOCgjVo4t6e5xvgv4JQALQ
JYpa3tkmkZ68Ez7UKAAkPVrT1NBux0cQd9KspkcmK7pOUecW+UUE9iNvm1GUpop0ljedc1Zh9FS1
fvmqZFlsEaR8M8v8CXhrPP0aFNeGLiKjwntACWyPu85Nbtnc1b0TnRxTbK1Hp89dA5xDRzwVLgCH
xXf/rcmTCDL2ejVIvun1Ogxb/w82PHd49iPGOYF8VTbyC8CvYoGo7sF1RrkavT/c0W+OtnGwh71c
pTHPltQDDxKCwN1+KFEJJ+JfHrhNjHg5wCPrvNH5QbaQqQ91fIyGAzaq5TGlJuj/h7EzW5IaWbr1
E8lM83Cb81hZBQUF3Mho6K15nvX055MnTbJp9rH/Jizcw0PVnWRKIffla+3zXBnWVdIHW1ksTaNS
4T7QupNH0674lMD2eP5F+rxyfSe7OAivcw4yv3QudL5+7/FfqtcBzX/B9yJQzC+jxxmyIEFxtbMc
wEAE37xsiNXOo28mDdZZZ4LWClqVzhfvmg4l9fyf5tQElPDTJr6vxrIqplUq17v5MziiNPkSDGg3
agEkL0vvaqkOwXZ0K+21880QjjjYyPzW0F7dximePdU5ymLQ4Qqajl7Z1n4nriyJvldGToPksttt
UTphy5mmVNRUuZNSHLMDdRd2aXFx+iaHjHCZ9s1+VlPjfF8N4p5WlEjlwZDwyB7r2L5YaZKDsKm+
yvlcB+y37hd/3Xv1c2oUH9LcGPgcfOiEcxnDlixP7JfRWpZyR7MGjq/zJfUBlvDb645tENXPg581
a7vPvL8o+a80DWolr6EzwDTsgpJVRXHzZyzN3Ij0jYYrsRVsEB9KlSRl3iB1sdTQATIdSaD0Xyge
ANXyJwhOy2QRPHT9gx379q0xKVCnQ94jxNlQ5ASVtRJ8lWHrPYrC0NS1fm98EFNW20zX76YPDwBS
90Z1jXqQEpWe1DslspWjT2vUy0w6kO6aKP9WIKdrGb7x9qeIDIG3p2Luc+oP5MfT4Y0PgNrEYsgg
+XBLz4JtWUDG9tuCJNBH7aNs4pAUGvfr6GH4Y4MVUe9s7VhZTctDiMb8V7Iu/nMTzt77Pp8R1Fju
8YHvn1IVRH28mPT2IskZDQ5l7183GUbmvW9a9ZdNI6B9Ja1v5TDVL1ZTNvBQgBxKvIzmaCvmh1AF
9b9tJW3QfVv2DD4PFJKkxlZ83WKK73EdtOdguh8JSbogBf3VmE8ldFynsMrHm+dUCWISAczGQzFc
lRLffUEpjad0vNw3+YM73AbDCS9jOh/gUbCj7TQ22rHxws9tUzvR1tCUcV8n6PpJ8H2f7VTmlrZ1
6l3LlUGp8ddcKm2bSKvDbRbTVizhMgSd9nHMoCBM1ewgH4f8T6pq5LAJvJqY8j9pwIeygiYpu/sk
WOLEJx+BBGs/4+6fp9jGsu/xWT32yRa5Vv5Xwy39ECU0lOu1fQk7zUakeyJR+7Blphe0XEfuVO3E
HIMMbRiZosSeje0Tx7oefsHpvWpU1I6g4Oyf7GVIlVBB+IvSwiQr4pShAXRDv4dn7Os8GZ7qru+f
7rsN53PpNTBpWr6671U9+lR3z43aeAAka/U6t3z+4p4pQm+bsnLvUWTxP3RJqlAGnBUUQdOzRPVx
mR9nHc7RunbLTdhDlzjDH/dsh5n53DeednEnXr0Xl7m4xF/DKAQxQXcVvwyl4oZrbxzbPVVhfZ1E
HXq9BSwlaVMntHmOfLUjhyr1T18yZs1Ltgzia5op2UuIDEma9JBF+DBGuHBAPC0tlK9V1KpQ9jXq
tRhG/WyEI4otcTF8nFLzY1UY9vcybU6AErLP/zO0HOyPCs1U33kFJYfb/ggNDP3Xq2aB039cQovl
qvW/r1q2g0fPbbG2QD0867Gpb5y6z7dVWXA2XXzFFLWHMqVN/+GDD6G5TrR3GkuEhMkQIf6loFT+
VNk+zJHQDJzHInk3zoYDySNNzanhq9cMus9rU0FQREcMU28avLWh5u2m7vx/nJmmkhlbwqcYzCO5
gHEv0eL7ZXeXUvOM0UJrJiprALGX66Z6Z596TUe5eNbONimlH9hRx7oUzqwex6A/qa6dv0vaOH9n
DJVPWUPz1mLKgqar0JsbZQlZAyGccfJ3qXbm9bB5cRajKFEBijUYYGRNotLAQ5m5S5WthMhCpirv
NNXjFrRcxyty0F824sk//zp97NNeGxPUzn7+Jd9EJxcOienw8KmNvhq0Oj6pXvgaDvqMni9DbYKX
WVWAe6txJHu/+Bb2J/4pnKWFJqJ3UsxpDNT7lrhR7IM3h+9pDFevDcpzupcHF68z6NPqrdMczuOT
DHbnjU9RQZ2AlmLSYf/lt6tgq0aJQ/sluUhJ5+Wx2Z8nDXSoZP7guOnPfsaz2wji9DIqoX3Rl/tQ
V5jWL6af9yhGR/T7Ssif4h6+mnKDPnsg/pfLydAvM7dzdvSb2U9a2g0riyQV1Dp2+D4couIC29qX
e55iSVbMS0TAQeEkvp8RNd0K773Aa49RmA2rgn6jZzM3EPgNs/lL1QID1jVoydK2UQ5Vr7Suv/LJ
jK/IcNAIbTju1fH+FqMZ0/QmM9e209usUgaEcOPycMlsLuL/9FVoHH7zuwNCDIpvvMArB3abphzq
kiikWOhulyCBbtB6hYepSLO97cFEVVs2gEkrsZ5hbrOevVjxd2bmVeuODICycs2kuviVd5EQGQAS
xtdcHfZ6GtCMYxhHetF4h5UG22gKiycjjui86I0jxFSVsdGcukAkAZ3dxSdhIUhJeF4qFy5cUmk9
lEfHyG9ef8+4RdWXWeVbHjuT8Q6wBiT3zax/pPneXw9QMbx4Wl/sYnjGrmHcFcfab5DwUGt6fmZe
0DPT+j5xP12OHO3lMWRp0MFBBs5xFzc3+NrUsyxyPlV3kT791TauduqXIaA5OwN6xdSe5h/OLEv1
u8l/NMsT1Gs7SNM+OoPBqZL0/7mpK6hnagrnP6Ze/Zmqr03vuGdBxeAG+6ga4I3h89L6JvnodoG9
dyPDoy3I9T64Wnpz6qD/yyt5Tc2aZHyu6Hw/+y66WY5b1n8FW1kPPKQknLm1zgUFB6pNwbQDpTBc
etXqLwU8Jf3Un72BXDdPRly93fxYfIT5ythuwjCBLHgJeSzE5rWc1e6UKlF8dv06PoMqjM8PU3z2
siAzGTJ/BgwBhJj0aATPfSH2b0HwoL34WZ2fSaUE7/w0+ludPP8kFqRR4Ts6KbS8n1/EM/S9eo5i
75Ms3YNiXvTiqUk3jz2RkUNsXgcktZaryhBrzZGaefQklmp79pOvFVAG8jfERY+Mcyh6/S1zmn1L
JfNWL4PMrOVARz3LvC/AU1c5cMl8Avumk6ir7Vtkhs4ti5P2SLPSt9+2Tw1HPQd6p63E3rdDJP8c
mjQQ/7iaQ6NqFIMBMQK62KuoKJAdbCqI9XJPvSjTrF7uMzfTfjEpKL3CYpZFuXm13cCcN7n63YxV
7QLTmXOdyXHOm8IttI3Fg2wrkByvsfynfJ5+NI0tbSKu777NoZ9eE17B99z3lj6PiVx0V3BIbIq/
xJIhdTR/XskUBkvQYXp4mXJXuT5CZBbrYUYz+Yz6uEYndzU3n0yltd6nk7uaatd4sRerD1NnPdBo
c5DFulUs2smHa96Pzboss2qXcYRAI8GljZwnn3esLQu7yRSAzHb/FJmt8zIGkXODQGp9D/Z4CTu7
SfItkcUkcl54CUn3VlG97/3oY+KkKFGoSQe6QBvfvDBNTtNihXns3dwm1y453wL6KfKMsouH7jxY
NxjMlm0Sk4XqH7eZU713cp83X0s/Vr7u8aLbApv3a30RpGWqmwoo/dw6/OqTZQl3NG7HXu7pG4mW
wQ8Awt/tMlfJxyxkaI9lh1YZkBPUL/iGQLnYJVeXdpODMwGBWyxDSRJwCsyCZZioYPD8olMe7ik+
ZXE+AnvSq/do2Rf3CwF6EDuAMtn8iJMZpItcq+DuVzm+dVYK+n70GWYEWpRoLDJ3SmiOF9hcxouu
hXzjfpp5mENOBS1ZvAIe2d8DvWVZYqw0zzrgwv/ssXzT2qbTSP5ehZoEHjAumQIO9qvi1s6zd2t1
9dW25v5ka4V3k2Fq4vLi6MkRRCL/cuLrTUTAs47nwi/OxtNfQ7JCp3650p/2LgyYijFA5vIUI8G2
menN+OCE+QcjM6ubb9XKB3pqrz1sd89lmXNumZCoqyZUfcDjfrcHaK7tLm3QzDTrYzUO6Ow5sfZa
l/p3iaD1EH7+OvsUZl6/VbTCONtZ2JBpsB1YK32vOcD1CFfNQBO2bvhg5sW+T8VbU1OExx7k+D3q
j/G2A+E53Kw8P/47cI6dCpq4GJZB6jj7uLX+Upq0uMrglv2P2cPXNx3dCvBnPFy/xXp+Ne9h8/hL
tkfk2KmFL9d8XE7XByCfyY+L5P7w1IwdJBNNqT239ATD5u/DNbiYtKBpz5lD33hsVF8fLpnVKCD4
dCQ/hb6/tKUXM5834JV9mfnqs4QE2XIL4O1uLaYsqBmPBFcxNnJxY8r2GWQKgPty5RjF8bO18Pp4
yzG2cnOQd8vAjQ0yRIqxG7VqS30lyxJoTOUpHwv3FDrBlylMqn0qzemOWx2g6ydTRav6tLSmV9Jb
nmV+T2fSAt0bQ2u8dGX4qaGqdLVAxyJpF8LuOw/ZoYrn/jUaJ3tfZE6OmiSreWfkVz31v8pixe3x
oinRV62G50BX7PhmLsPASxm3f7vcPBZkNtZTfognfttienOa3GQWjop9mXmeykUgEAG+L5fqZtQ1
HegHQBdY1w7C+HwKzm7qBDAXM8jsT74/hYxpR2dhPG/+/1vHbqCXQNe3aQfBQbsQHJCbVk4PU2aQ
jcJqIMtiS4wM2RL92HL3qXUPM4OmrR4LsjdWJ0i04IZcwUcHRSGdG8UxhMfUNDPbWY/qnHFms2Ll
0M1VdkbvODvLbF5WepWXfQcMt6fZzUZTO4ibnQ4mQyj89Cc6zZaEXFYnzqXswq3hl/m7SZteFQqI
nxNHM7ZDsvStDpgk41dd6lU02vXB2cyiBAbnEQ292dq3iTuf62WIYZAsj2Jbg9pTSdeHXTTo0dER
U4K00PbLnQTdp3WTfzTsZDpqGiSAq7T0qcMPiQPcQOVVBKWZ/LlqsotVWP55XCxxPeLEtDorXSt2
X57LzD02pYWUaOj2ByVaGowas/8MgRjvDbH6dQAFum3VGtLDxjfe8bl/81Jt/pq1qM3q4Zg+U2ta
qXkTPs+OT6O9quf5eghUWI2D+HKvmrZLhVTKnTH6GDVMRRexxB/wiraiZwlVWcPR1oYdpIcg8af3
hYoiIv26CCmp3qc4GpMbkA7rPMEBsuqDukWEzIgo3wYZNVhMOCeNXU0XCBh41AstdzJ2qXRhqWjD
FXnWHrIp9J/EJ7Ms094C0xtWcwio2FkePdYyVKbn3ix//JhmQ356+BXDGS6K7yKIRUDpV8Ox19Fp
NWvFewmgGqWLKEFBBMDCym0G7SRNtW0UJofAVD7TUH4zY8V0NnMZ2RdNq9dUGaBN5oERbvSl7bss
jBo5LhqYrLnVP0w+2AwxH6t977YXMWVVTLWl26Yr7CT+Dz0UFV0TOcqSij5vpKnTdZEGBUgUH6Xl
s4iMv8bIrW8aVLBv/WEc5uLN1kxlq3JM5tH6bXbADwnzBOBU+pHMefegpmgpBpz0AVz5MAWwW5Te
VO6pnFJe81rrzoCRBoO+yYPY2N4ZLsK6tjh2DvNBrmPBFHkNQvN5jL2Qdly6xQOrjD6A1xoQtcAX
BKjPPVZlJr7CV+iAcGh9TPQCwfFGR951nMed25fIIpMX7I51iLKxYinY7vfeLLJLaM71hcqnfmw7
bef7JkRx4svoXWpXWenV9xhxahaUdD2Bv/mH2onBLPOjh2YrVaq9sdAIlM38Mtphh4pMph7UzAmv
gIcSFDIpdyhBGl1tGJuHFWyF0alNIhKMed3v8kxN389IPq9U6hPIVqA1DJfmf1BAgPrZQx+8QtJF
/kLl0nRObbI9xBQRr7FepOu+DfMNvDvTpi4TWNAmKjsmB+XTlEYgyOzl2efyjQDl7SMO6U5Pg5vl
BwgFk3lAZTeG17M2lVvctsptdMJPUR4nJ7HEH+aJfYp5c906Y2FsSs+K3wFmSN7NMSQ+GoS9xxlu
J3SW3VcjdeDAzPunQLW0Q1hp1jmxIIKmGYrpL0NYvOUe780PFyRn1hkombO0NpzToZ1vTci9xYU0
c2+pURdDdj69NHBBnOJlVUJ4tyLBp4ZgEjpwzq3rHJOAPLWBwivFsVCldWN+NTtSs0G742apvJiB
4r94BRQPia59EUv8WYXG91Q4/ho6X/8eZvUofKhV3u8lrq8a/9bT28zN3H1vWkF2jEP4ds3JLz/F
U7crqLD/BScvpavInJ8Uz6uvdA8ra3m9T3p3lfBt/NwUjrM1gjk7wXrfnek9+RQoMHBn5mh8LWL1
2EjpNJ3NdYvU/fc2SqlO+VXwUYtNbTMB67klndUd5r40j5MR6SdlND40EPeuSO5Ta3HDOD61ID1W
91qBN5EJ+93ul3XFXGozSUIeTPaDTba35exn0ApRj4609MnlreSca+hIcvj19X1dU17qHNjXXHcM
TvdyExRO7206kdE06GxnY6s9qeHKRli8GoDuaUO26TJLuXYcyMgyooRpoqnwyYyN46Bk8ffeIMnV
BojF10ow7QMAmccsnoNNaS0C2kq43ETHmZN4ZqknsWWWU0/94RRbBr8KkfXz2hvE6+epMN36Dpwy
SxX5HS2ON/kY6NNmcm8qL8JH1e5bUBFQ256GZZCZDJ6Rdls7DvtVAX+ktapQbb90Trg1FwqCgd6t
m8zahht57gTbeCEuGIWl4KfvEfaIXa4BtMAFKtjtHiRPqhoijiS2DHc7tBt3qyTtN2ue7FMFLwR6
oZBUn8TWOI6cdD7AH04+evvkVz2f3YQyJGiXaZM6pbYxp3C49XUz3GQWk+Zfg35StuILKhXZ91yd
0JakX2//CJRoLyy+5U2SH3/zk2m6VmZv7gNvfi7s8kuj5S0vx4HxwSnzL8WIGiJSC/6urrwGXacA
ZfUp1cHczdZGCSPjFTwBKIgsHvZDr6m7oIvDlUt94YvMchrJ77OHr3z4jMahhIAUo9+V2ouXjE9w
SDVvnk+tv3dQCxcTMhakV5M4PtSZ1bwBokC2Hijmk5gGesZO4n702qy8kcD7Lntqw+YeVruIGi97
LNVGIc7ndidmo3XvMwD3oV4qTy00d88xotLAJJpPYsmQN7kPEtAwDwHE1jCcmt4pXQaPmiIPln5P
kwIVedJcOy+GnV+JNe3VnFrn6BopQlnLah6q1lMeqC9i3Tc8pW7Tv4ZeVmzdHCSbqWrWcwckZ5fR
7Tz54Q2QEcDk2NvXIPtv5TLocxQeNJozVzDSo1pNDrS8GWo8Hpte/ZTlcLqIq8o975hqxhe7SmFa
NaNkb2VVBbxPHZ5STbs0FPDfi6v3p3lVum54ggk8Ak5yoW8EIQxXrZqTDLA923vepaFJyeOTW5dv
Q632O1BCKBdlyvgMs8D0DM3ah7zUPPqRcMnAgwsJDCtouG/84ytRNLiUiX6UTfOyUxZLtg+Z/6/t
lEvQA56W1+Q4niBDN6qzDFDM1jB3h1DkZfyDQ9/ACqi3plw5XcDSPUDcDtnNXgc/Kf0EnZXwZIHx
gpfQfzi3flvoA3qlXUNBDbiJFFqneMOYm6jqL/LyIe8Zs1G53InsfjW15NWQYVpFVj49V05N01+u
k/C2aRxGLjQNr1aZH9rJiZotegRv9cyJ6F5KLGaahq1UMd5sDi+hWVofctrAb5Ou/C1udSYRCFzC
2M7mOG21PIw36pLDz2H7OtAs+rl2J+A14ZLrfyzYafdZLPGXC8emzGSXy6JYkxQDluGxCA3KOpja
Q2cUw4nW6OHUBsGPmdaNv5qo25Chj6N3bj073gEm++Qc2fWnsJ6qY+r303PZv1LD6m+OnOjsCHjY
XM08fieXp5ndvDZlHqlHEo/1Ma4CSpEF6i0doByeTGZ8ok31CP4gOA9aVK7awR+ei87/5NJo+Qmk
5LSnKYUfHuoNn0JHb1dJkoW0JibtxwpIB3XT6JNbeNN5DMMW4DK7PHgKNj2iMccpCl8NP8k2kz72
53ksqHktM3UZHr6HmdY5iq4Pm/2umeurmcN+k7e3REEwsB2q7FszIiZhTuMXklnxtkBueazVhIMd
P/m0g1fP9wEcxE3QvyYtyLouQ+n8vtoUzbvM9layKC5tiJ6S1MqefEBMPRnHuEYGUEev5wWuznal
G0G1RadGO8vggCtcq6PD35yq/8QgVb+BVHtt1Hb4UBTAbsbYafeObtQnf+HZKuPvs2snH2PHC3js
zQtOpjLejLkb9pmRe9tWi6OtB4Hdpp+d4LkuNk3tTTe78RJKZvaEgikk++tuysJnp8txqn38Vo1K
QRqPDTJoqamcbLt/Wf4h820e8yyr6/zkrcHTKeG7vJ0KBILbrwEgo7NWm/vGXb7WUsKS4efCLN/+
0v+nyhVzwDrP7JDS1ox606F3re/3p33ZlN/4O8kR7SJ4vH43q5xshtmU8ODQ1ewotXW1lkFmizAe
dW1IGaGfsdbpMKczyo44H4G9mx3qEJSl+H8J8VDd24Od/K7GunWV1V9Ceg0VkdqGYPOxEphUUMaZ
W2ybzt2K5LN6sVAFGgt7Popl9JNbbO4LhkmMmiFKCKLryA0/vkzqvq2r4prN4KkzDUCzT5fwiIwO
TpinmML0NF7G6HK3ZCEypzdIMoBuQd/FMT/p/i6Ss2NX9ffQqRfhY2d85wzasPf9yDpOplvcfG5e
G3R/wi+G0xxlTxpXL0lZ8XsbEIX0k7+rbuoplPv9u8Rwv+fkUs7issiuPrm2exRriqvhnW9DA9T0
VrStxiZ+0e2/wOGqL3rd+1uN+uxGTJtT5UoxoO+NOt1/ia4c0K2XZJmPQ66ctdbcK0g2Z0YdvQ3x
7JysZuBXX/bd2gs060TNuNlZ5hjCaadwUu2qs+ol1bnXauqviXvzoZQ4eUWfQ7td7yxLM49+huwK
uiol2nholxb9OJMVjOKrmtAQ6h0aO/o4mU69zZaiJvjZ9jL7rrOpXbhOQNb4JhzrvDnJMC9vSA/z
4Qua21Qm4X1NW6L+Z+hv2yuPmmYZLvmU8Iyq15PjKS53cBJgyXZa+HjjOSwuMssLgxq+2ODLigvv
1jMIVrQfCPNbD9TgY/G+10JKULOUr4gZB32QfNNgBAbrPyW3oELvsg5V7g+Znb8BtrzJWwA0e58c
vmofojgH4BrE/hEigvZSO3my0dKpf5sC7u4wzVVXf1L6t9wKVl0/2B96qPpuXT99lijDbLxD7MBC
J6bFS/XGpZ3nKGafAB5ytPJlclq6GCeEMJZLU26td3YbPucBhGUxWcej3ZrxU14FSEvOhfWBQxmY
z3LM/x6rVx6Z1n9cJKKq2q0/IToUbqDuT++71RHJNNI38RPHzB+7az1KuU8HxbI7S6H0iJB+nsu3
JM/iV5qVw6OVxdauRonsE/po+5De5b/KjuZ/p+qtJw3OyWuiuSGAOhYafpFqHhRfZgtpDd0q65Pj
1t5hHBO6o9CR2lST2d/SrkfTPHBGEgBJebFh4d95AEReMs831pal+29OUn8DhVX9HQJ7v7PzwNAO
QNyITkYwLbQqBWdkG6b2cz86w1nhDYpC8HwUywK7VdF0U8bV6hFzt+9rsGaPZ1lqNA3qmRCCADHv
QXIVv4QfoRm8FOytFcKYxMCvKXyyAdu5UX4V4+EOgSY8hTPsEk3m6gij/RMvCxI8Gr2+Gb3KWbvL
qmNV6PDqWhQe6yTuWwoMbWSseZpc09i1PgYFqktRQMfORB7yY2pU1cE2emcjqx6UXtsynr29rEZt
jcY394mzrDaO+6x3rv7ceB3l6bBIDonDl6asrFPS6OG1D3etBSkP0KAQEamWbtI8yftLUNZXD4Kr
YN0ZpX7zPaAgVfSCOlpEsoMhgSUjht3y6R6VW+ULyUHnHOUNzduzAi2m0hjxUYJlLy9B0zpqTXP3
uIpBEWs79Lq9sSdY3bgVhfm+5+u/pgLYXqm1gj9akljzkLrbeLbrrQ+RwXsnHtvnKei3lO/h7Zss
KmDp4OpHCVZ41TsZkGevSugLL35JAzV8Gd9bpwqPj34LOSkvftPmsxf/4/D8058NXX32YvdgJqZ2
lmFuQso4fzADM9Z56UFZ+R5ntRDe/z79ZeNjHZ57fQvaLlvJxdUC9pZKVb3NoxrBa5W9jsc4W0tp
QYZZ3ssfdYk/2xIq1Yp7MUNsNTOPdN+7xyIKKPu6lnB3G1era7x6P41Ou9IGwCoatdyrn2i0e8kU
Gm/jipxpkOsgi+v0bPOiRxv4D0K94KMOvuhf/HlVAW2eblstrVdJs3sQ6D12io+G/XlXjPxwZaFW
kWMYvUI7Fpx2b13kfBD0Vp00PB4s827J2k9L1pZIgX3BmnqPlO7Pn5F1lNlbEBbeVnpyQ6jlpiYa
b9J/a6RDtfOM0NvIop1lGVrIH2TtPvDjWhs6dKnSqmv7fX/17eje2it7Egexi9wz8zMs71+4ub7v
EkMB2N/8GDjakSRvruLOFd9WyUcj2hP7bbMwVCtXvTCgGpJ12IaHXQuQgKPTnYX7l4SMsHD/Yv+S
oJElsfOlVnUn6P5lXaa0e6D5HWQ254gWijFSURV8lU3FYW8dW7zORJoNuQwSIk7hkE2RqRehItKp
0wLNpfzttHYL2woVd/RsUQVDz/ongZBQCT1Mc+EiejAQKRpgqjQJnbWESDBoNh/MoD9tpK3byIzw
2TC/3dvzxFLLb48ubanvBMX3Ozeh9SNaWtD/a/9vHq5x7/+TK1JW6DQXGgy1d3eR0zpAGwwHTAKz
LolctA/sE/Ii2enhHyqrm1eD3sG3ribj6hH8uIC2XGXZS/4kA0Hxz4Vzr3NXpkqWM3My/2mYkWuk
mkWT92Lm7QgYc5ll3qQeajv5m063kZ6dxZfm7RqscHjK/SBCaLH0w+Ap6Ez1XZrP6YqXeP1UVon2
rl4WQrW61IslEa456Zs09yHCWjbIQEljVXbUsvsRTbI67dE/X7IbdqN/SAII54syRMutylBuViuj
2riqSvECrA5ciV59pEhBirdA76X3K4BZwk1zn/LZxHc+G6Gu+Z3F5k9MN0JvY9PMtC46GtXadVDS
jwUvZMuNpTAWjsR/rNmd7WED9X3GIR/Zsfs9pDG3vFpaJ7mF/InO00OQcN0CyNzIht/uQeKbKTEd
/MJ5FYvQ8oCOaEo9wwn1ZPULD6jsnqdnA8TSRaL/dFGYbrVVMvXe/V7ZyA1RApOFjBTs/gmGo2tR
q/TkOcnTA2C/uIrFdc+hL2aoDMmTmkEo6Ucofett0l6mtvl+r+9p6Gh3mm7dpLxn8izZwErIuzhy
NHRSg0KaFzxSNoFTy7UP4nm4bbPzdjG9A7AjESpD1k5fZ1Vx94K6T5Z/ezWgx1ZMAe7LTIY7PD8N
KrL/Wr35xVdX0IQppsZ5EH0BmMM4CCxVATHDIt3dk/4/zXuNwKEddh+gh7uKW/7VJlOJ38lghWYD
u4im71NgRHefTaOO6dXJk0SEhhk90Xt8pJHC59Q2xvxWaCjnCCzEmzz2VUSFacmSL9VP00k7f9ND
BrVuFC28yWBMQXRLAlLChaNbu98W8jTMkCym7vXbwgD7CSkMqhg/r6TQvbTyRhNy0J/pLbtpTxTc
55OktzLJA0gey2UhpgBzLIZvqe5XVxnIrNT3mZiB2n0rFOAwv/nFzFDCvZo+ZyXEG33w51zkt7h6
KtCrTcjoABsK1ssx5JvjI2ozptPnzEqHrabD+USPdvqsOfn/OcL1/Y1dWMNzGbhXZTbBp2QlpcUe
/a+Tr6urcpEJ3MRjSom9hmPUXHgTZLBqyzjXrbVR6W64u8QPWWzPPjrLaw21mbv52GaX1ie/M2hw
+e9t2sK7AFF8AuDTgt3r5995xBUmatUD1Yy1rMpCo7nPLsDJ44OytRhsqtRZfLozuy6mVfkRKq3L
nUgoW4OF35XX1vtCJg1m4pNV3zOh/S3X3pAjK5ZVJ8UP9Wttt9q1zlAcW80V7GJw4K5V18C3LOhw
r04rsbVeC/fZqAOK60keb2RdLmGqqrGuXSQzJFCGsUjR5oXa5lM4FzWPES4mC/cr3u1yrXGA2RrV
6B21dgze2a7/6pZD+rkwLW+rj2MBDCtKP09FvtEotpCHjGJ0NSZqtAgF7DK1TPdVETTroh2VM+oy
9tsMAfpCngkzrgJdsfGxM/OX0QGYqkcx2gJpNR/dvIpW4pPBD1XEXaGmbaEUuPs12//mDRQJJUCb
2o1ruRYNKKSRkN0ml1SENGpxXoL9/x+fzEj8k0tSFkCr2BLou9aPQFl4AF9/2/y4qk6y8KhBeyfp
uvyRoJuyr0M/xjRLk2iWRUnhifnP2j3b94hIta9jBbRdwh9u2ciaXO+x9u/rDWpOLcHI95rp/kiM
SnZUzER1UBGTqd86O7/xw+MIprTaPdKof9r3WLVU99dt1pjw9iLLbW3Q4iZT34zGrUv9A+WjRaqO
1tT6IkJ2vwvbmQl5BXCYxU5iZPkRKOZ9sJWPUx8au5GcKUltBh2l1fsMavF/+f6vcSGILpgybCRO
uVzQut9nx3J3IFqya9fwc13JVAYTIGGhIeNX2l52ffhlJr659jl/Z8FBXL/vl5A2sqHvp3xJQY6/
8dgrs0H+JMepVRqb6tninYNSGNx17jRvKiPlVQFoIBQmzACueMVKpjJQVYBjBfLgYll9+P8YLJfx
lvKOLD+u+j99OhJBKzUCC/cIlr2yozC07GT13ziEqsoaypv5HLb0lsbIOyGMCASsWyBjaanN5VGm
EqPzlN9YFQicekBcgRbcVD3fl7skX9FA+/8ou64lSXFt+0VEIIR9Jb0p066mu1+ImT4zeCtAwNff
pU11KTtP9cS5LwptI0GZTMQ2a9U71ZR99mTEz63Fbof6V5Gsdzq9jHYhlztdASo7pBZKoBOpa5gR
OsnBBPTf19RbG35X74BdIENPoWA4Bj/GJRDX296vHlHloaAUVL1Yu1ir4VanfAbhHIWYfICAKjel
op1opowsmYCk04XumCMEJMcAgenc7VOFRJtfWrDRv06LGCxFIW9UrpEn6CEVGdAUTMCLm8YM+P6k
NhjKdipA2JXTNB9cXvwFlGlYeIeTsqOGV0+RGGgqSrrduobsnl0B2Vkh5tH9Genioq2ndwEz8983
TlaAL7oABsVPRIM9K8wRG4UVqOeHZZX1T6x3vLcURlaGGeqB90Cs7i+d8ABHK/NhnWWgVAdLnJLX
KdkXcHqDuPrN33CG//ROVuzJSvrVheROgoxis07V7uhX6C+Tn4Eld0rPQ+DF29gHV+ikohnjFKCJ
0KAYR8esM6+QyCPL0I0ANVQREBKB1jif/AJHcaWvU3STADlz1zLpXPTgRA6q1cf8DxTDxIc7/W9F
lLg7F1pKLgHWJyhgW9drvRF4wI+w0CUrlxyw2Kk94n/Ac7pD140op7WSLntC33uwTfEb3N4oGVIP
xwIcX6sPyKMyEFtgsJBbfIinFq+fWEt61wAZa5xXh5SISv3WQb4IGaeV25S+tgHHJa76W/yGuDRA
b+R2zoxsc/dwWGq8zLF6bEF72ExXjgsAD6B1wwBZ4TPAohRZ1zIh5wOrg/NitSUZVQV+WA95BhJB
mEl3Yyb3yYybQ5FN38laCVSvNEATJWymSoE20Qx1nZNAcZFCaFrmudsAFREXYV6d49SEVp+Q3Ggg
RCf0klUb37aSbWEwVIKiIwSUHcyILzRbLCu+IL+lwEuV5WZa+1WGMl9aRQuM2BahMNGunXlodrBV
44SCm1lnpFvKNDpPaD2/0ydqgV7VTLxEE1kB3PhfDeSi187IjSAvMDY7fTHpNNkRTcjfqeZHgKT6
FLjyK9UHodFFgoNL6cx6+UoeC9UMvfn9VkcbJKrKCDHdmz1pwVwA3WNmGTiuAIeGY9/yuTdnCdBC
8x/qkgZDSrQfc7nszaRJv0ZAcAgbhugyAg8VigeSrQA16Vcjju1zMggXsYDM+DKCNq5QTAR4eVBj
guNRpAb0IfxtioLvSFp9POQVnQ0p9AD6bSwkGYn+19XaTLp1c+1j5JG/XkbrMuAxHAw085PK6Xow
iK+XDSZQloXrnIyFMYzHGSzIRuOBgCwOBnbhKpZMMxrA9vMdDDzLnvQgHP/pd7Pkv6Zvi1Z/Wur8
uq++zI0PXbEPnO9IVaGMVt3Ozd7vLllXT0Mco0Xxk+Wh+Mowps9VZ8UPCXJ0G7+0mm/AzUEC3WXO
1Z4q9zOarI+kryID/er+5G9B2INaoO8StCboGkZhtYcXdoWs0nyLMv+59QGMCzgH8Wi2DJQ/Su+K
wdtEjZQXR3wqPJ5vjSozzzT4sTDPaTnJMryXyaQ9tTkHyMfrGu2z7qFlcvd4CgZFvcedOdbXvXFv
89jfJOhg2MTW5IGtBZSHccSrbewKB6jl0NHQKEJE6bdDtSpJJgtRJdIsYeC0ul+jt7D7ATAdWv79
luQDZhZUE5kIl+h1+qp6m5ur0q3c+azmxQ3GExJvYRkP1rlQhKU2XrX4hqa9aYFBVK7EpMqBvCrl
RXYt0qw1FcHpm9+6jrwjNm3tQfAjLSOVAOAGXoXflpDSE06HKjvwGpoowgRdLUJOaqAZVWLSrHZa
dtbi6t1Q4aZeE9Eeq+3eV+9HW2lRL/cWfmjHLkbdNepDtVtsucjieyAVnlFOA5ZqREuRipMivUSZ
0QDoe2TpxVUDKVk6tXUI1Fug7JPCQjR5X9nj95uVeg3qdPir47r/zc4NuhQvKE3hKHGZvvYxUlvC
a5/xca4f0FOMUosOj8lQyxU+pIgbpsZe6258aAew9aw7kEtAJRo0pWGJUCyLb5UIDCi4QCGGv8th
bg9+L4oHZPXQKKSaAEkc2bL0WyQdiwfe4Wk/lScSmNLMno/jLfmh3btELyI3gIDczDgmw2yirApo
m5Yf9iB1f5hShKqlMzkbfeM0W++e7kWFL/yCX/XN3tx8VKGUMkt7kKbrn2gWbTtsq/Iwy9m6WiD5
EdUk22aPcEK0RfZzvpTdUIOnXk1pQEH0fKm1kmSyhE3GpxunuzUkrguBif26Gyk5j5s2vFl+o73b
ZF0fswEhGXP8agG68cBVT0++oEaDBlsVDTqAAVoNDZFxdgAwulGSY690dwatIxe9f1KwXb+gq6Dx
/ArFEhjcbnkd0Isc90i3Q0aof0HTkjmEUVvWq89cjijd0O4Aqpy2vcvyjUXntHdPa+jni/FtPqPh
Rp3z6Bg3DL9AdGoRzXDOCcF71z7KChQXHVI41xlVPvhfcLGaprHscTQcG8CcVl2x+iCGmYNm9Kc3
zdYlNuC9Rai8RZG9et/vmJZtM+9dtFySj5+XLTr+1JYAmp7QhNd/CdwBjWEVQ0ls2gFIOB69BfSi
TZA8LgNofa0CHaYJeN6Bj1bWy3WcY8fZI9LSI1Bro7kidjlQ/cA4dy2HBF5m1yNVKceXdROy9JUz
nCs+KZRIbEzXIENTfrOBtgPAMLVLqlj65qI9Ze4EgAM1jAHPURmHym0BkoU+JOXNlImBQRuhc4aZ
iM6rNXVdv67O8SYGYMDRAZ2AUvLpEcc9diE3Mr6uV8v0RW1Qqx3B/3yhRet68r7bfuyBEQ12gz0K
BZFNL5fGOoMCF0+UXwckE6xz58Svhrb0f3r/+xKyogLKxlOH1qxz2o5st9opty+uN7IDV1/kddHj
i12o73iSaaYHrfPoCUCWdY02OWqjOWh81ACVoda/tw3p/geXm8u9t41fAGVVDvk/ZLxxfn/63hb3
K016mpG2k0UUBnIo8M/08xfz+1/UzSVlh07Zym+8sCqAuILO5+HsgFCjAHIh4CTctwF9KFBqmTzn
EWGTkKa0nMypBXj/dTuSyUwzfQm9z82+d1cknzvd3aXY0Hh7pwPCg7pPfQu/vSS5rDdIS26uri+3
/vx3lxLI1ANjwBR2nIbcsNsjSIrdi6viDYs5jSfXkQCPgKQHnjK0R5FMzv3bCnNMYfl13eptLgjD
71f7qiEvj4/r7rFV1V2IlwTUgEQs3a3/yjHD6YemNNTqcNKqwaL/EZIXOiJpO+rskp1VSJBy08dB
71H3qUj2pO1Y7bgbvYhm60606c3+IwpgXLBgbXjroZYwQ3aKhtZlr7N/17E2AfAm+fAp+p+W/K9b
3/ndif+vu7xbeyfqrUxw+G3S1DS3bhbvEehGk7M5AhyrdPC0ADh1DZg28LxbDhC0gwy98TQlnxzY
VMdFBp+XHKBX4TgXSGmrxTS4DsiEhQDsk9atuyIXPYKpyvK3tJcRexYIjOgKovoHIalqW6Uge1Cn
RxqEOt+tlcA4hnWow7H+Jt2gDG2GM8/Wcf7Csdm5ZDxFQy5imrrR11Wx3W4ZI2SRgBGhjORhUoBX
AMPk6sJAbmSgGSEr06pft1zbiN8McqiWA5flD+CjIKCrBpabYi+E+xWw/+DBMSoEdsnQVHJM99Rk
sGq5kRTrGrJH7SVqQXI0tDz5hHircZqMcVbQwkCPShzvkAPV4gDApPI6IGB1jY0WMcmiDFFsh/9l
0pEVXXWvLqRbzdIL8l0kXSskn2A2QLuqN6M1WqSFy9L8JfLC35M+NxGEGjiKvGXmoUKRB8Xw6CBd
NjRLczEBuv7oo5LskfSxkOPVAFr3nZ6MpuODkC0F/ZRe0HmjwxRUq7UVaDjZro5qU89xzmacABH4
15yRThfd5ZFI9G2g3KLmC8C8SAhpX51uutvOKasncBH2h2RsWqADxC24l37OJjcGWhTIkD67bRnt
yUp+2uVG1+MY7INGmE/MRj+rMPaWNUaraPax80QGtxYlkMSreU+iNvDWPsnCiq9aZXrZcvVB6Yi0
aJjXzD9TAIxmNFCgKlDRKpppw51fbPsLAD6VI/ncLdHb6F1xQEmQAEwaNBlQOzn3jWZPfMwS0FkP
jcsAYCRBDG9FAKRA2d3T0FoFIg6V3BtDYJ/zFgU6Vo32q5CmNICjA3WpbwM5ohrpVafX1R2IZbpu
SjakqwxkxUJt1nuht/qnhfZB/UF9btJTh0fAhYZIlSW4fvEqks7iVrev5fwPm7nTAUYNLmTQfu/p
3pb9u+96RYS98YBV1wV13bANROrvCdY9Lpv+2lTxD5II/R1dKU8u8PyAUAko+RJvj3gTN5MVKD5H
E8Izut3X1eQfM1SPmoYznWlB22bpqc16YJPk7vKpWMBr5xXNARR2+YcI/bRPaWQhHo4OpW/Aq+Ub
EQvcFvh0vvgdoAFkxb7luT/vRxsoVeSGN4OwrqfuD1v0A+qstswZQbf91q9DieY6nRG4JKVM+M9c
8k1aGfXC8dYszXZDTjeW/5riPecUCTc+OSBaudLA32YWE2kfomAaHK4xyi6UgUmrL4BL9Tb1yh6E
A41vbnpgmfRh3OFV88ZO0wT9EGeQum8Sy0n6kHRtvOB0Su5mi4cfKRd0qIfWwBoAD2Cf1ccciuXk
yK5FnTuYCR+CNkAlSmrhf1XhXVWjm+5R5eOuAFekWwGvcqeIrmgbIBUNd6BX6BLJwLeL9tcbhKz/
z6Y+EsjmtmfJn2NQonzLlvJL1Rf1pY2CBOSEakpD5+JTfSPn41BfkDPrN+A8RlX6myMZSGwiQDQV
6FdY+0XcQgboE1RdIyg4ytD+1v5pOK0TnBoFite3E0d/1xKBLbTJ0tWxUpbZsTy0Y6Ox60qrafDR
edqiOv+wEN4eOdI+GbAm9wx0peFKRbIQmYkaVoaTpRAI/hGvSeOhewxo4xXagWAnrpLVTPLKfULu
r0tplzeGFPIHpMZP2pR/8Xc94PwVDrB5WDedabCdMUB7iUCtNQoz8xK/KmVzhfnqoF1JB4IEeGqf
VVYkk0wC2WvdDvV5r6sDx+L2bnX67Z53l9DiekMAMJzOAMQ0wZQiTxW9MqvXY5rRIOllWsv5m1mo
V+iO3oS1mWaF2odmQCXCy/Vc/AmILb7uT8vIqLe6W0WidskWUCsY9QCm0aBHcE2VHJhWs1yo2IBm
XpoiquXaLDi45vBw55LP7vhavsBLSxqbdaNe1TMsw2yHIgMyWsYTBx9qNg7A0FCmW1+6ivzmTypV
TbdBLrSFvo15Ll3A4qjFpJwzQIimdoribtqclHc3x53S2nUtkA86p0r4rkkzgMLb4NJ4KoXbn6Mg
S+V/SIs2IdSWcwddkrZbTFtQiPdW/EQ21GUNZ2aPwWk2RDKWKKMC6s05alr+kKIE4qFvAJXToDF6
JXAxUB0JEC4MAC0D9qxlrWQtKdG7rD5DwhPQquJrS8YOOKjT7Ax85NBBCLkJuWeJCzgaxIWpmRbv
zeSTsmICoxNPUUZrIrN3/z2TZeMfeeyB4Fp9zehvmJtvppK+jywnbkJtD3jzBbj15QFY6fEVSNrx
lWZ3YlrgmZv1w7Ir0gj0CtqHZpFEjnGr1wQocLXnGagf2HRdMeDMg3V6tcRR7tLMx76X5hmZPhMg
Db1xEIF9IIn045tR62j2nog4LYDdtPk9nzsd7a/vQK/9d916W2wApwM3UWCKMhQwTVI0lwK5FOZF
uREQQcxH0tBAseKsuqBTdlnVOgCMTXyQwjyOdYd6Adad6S3BK1K0QoJmOzToDUO/i+iXi7t3jR6Z
wLCocKi8eZG5eXPRLzadn/CLb+5JQ4OVF8ArA56bl+JF7C4YnmRld6raHN26vwm80wKK0OPbRSGv
Aj6IfvDCqb9EE8Db6Oe1W4lkeZt0q07/fsj65kt6/Tt902sV2ES7gzWAIApg+ubFKkDXu1mnrRm3
J5rKvrgmgLM5Tl43oadIeU5e6xgbYOyjVKONfmqjRk0BleFu+FzLdafEBQDtpAqwaCU4itP2hMik
YrhfoiPe9rOP4Cs2gI1cDMdJ1ViTbuD9Lq+74omkXDjpQ2FEjySBert5SEb0zgez94Duae+BZrbB
5zPombFr4D2A7fhV7xcjmiVYUYNB2dx4HwJuIrWjKIjLAdWt0pj7K1MivnE/2pZXPFtgQ3phjhkW
nTt8ZtYUfYoTE5wKcCr6Ahw3xvSFlhTSi68sXzheqGBEfQ/wVuXUbclqR8vRH9DvXwPZcQyZ8L0r
kBS8q5vhjTTN0M4AgdSO6/a3HmQZUAUGZJlo3OmlZNDraGY5Rn0sc+cjSa7aVLvd+bLcA6mP5R/v
trRTds5tkHS1dGT0KuNhSYEE47TozEoAjlopFQ2SgfSeozhgT76AMkW/EE0BNYz0VC+AvDLtOc/6
Jz/1ABcRJO0HsNgm0ZBsegO82Y7Z/pnHCwO1xIcS7GHOwU/8fl8WQDhEZ8H8SEMBJCUwoeWIeQ+W
YAdjHuaLrNkZuOvOi1t3p9iM6o/AmsGHYQAVe+q++EXiPA0LeyEfA2WAF2NOQJg+Mudl8oPm0NsW
SqfUDuA/RWFvb0RH0zGfpnjJT5VKiNAAvKoceGLsauI5eiSVpPzMnQtq+F9XkCFxlmvjeQM43970
VjoC09lFANIxxw59jHXlPPguPmIdACjGwhbbFQCAuvt7qz+6kSWvBAIgFBJA0Vb+cUbvEnAZFSYA
KUsfIOe2j854jQzAq8V7qBkHz1RtHlAOCMLytEZNN/of8gsNjZpFRddaoHABBatbGvGmn1AI1f6Y
PQcIr8gB+f5i4UAZWBd0TQ3xlqaZkmlGZuElPigcyanGq2ReMCO8UZKTXuO0I4jx7uXKjj8LXtUH
ve/dtYYuC05tyTdzn9fz3s7kvJvzAIeQYkIXNL4XkQ9aE6HSYCcOPrAStUTI5eM9EdNlqPn5Xl5N
pL1ZcDMlEy112NztgIGQhDf73awXAIR/vSAvdg6oAlA0Hi03g1CP58mzxhLF5bC8yu/5/NT9u4sN
lp51/3/3CyIHNSnrNQE/sA0scOS8dwu0Yc2APMuL6BMXXrEv0pIfXcS7dn7qOBsTL8IozPMfm9R5
hRROVJvOWFQMzUzAwurH5FgUdgkvdOxRmx7NQC6NHiCa5jlHK1t2cBTgfOr3H1q0hzyQxNoxPeGJ
hLoxZXzz4LX992TLZYsu7uSikThpRjoL1TyA8Hkzj+3wKWtsvDeO/Xzxa/CpLb3tbIboGAtErtCc
1A8hTVmfPoA02DkCkjlOz2Cl6dHbXdXbTrFczakYAEobhCTpwVbkWL8VyYD/QUBkFiMqDFPVEwUc
CoAcTmBqFRxd9NK7uFU5PVhjH5/R8QzCNxk/mU0ZPxXtZB1saeIl4E1HM8NJK5BeX+/UleUnO1YA
HIl6KtdOy7qX7qac0LG7ytSOCaYzVBAqyFHynGKxTwKc0QFMPZwiBzXhyEk/WChMBJ6tmq4yLvvg
fL9R54qKOVUDORQ42Hul5Zy0ijzISDqrMZpwGGqGyrOf25Khb/vk2hXxi5v9iXgXOsP8OHjiC4u2
RoQ372CYPeDYSnOTy6LfeUU/cPTVB96j2aDLa2qCK0nkl45pdgSIVrAFLF1w6KdxObd2gQscS6NH
skAsrYknH85OBXP8HVM8D4Wi1CCDZH20cewIjC1JwlD/27ILzVy0luBb1k53WkeGtKjxV8ppJEXp
TYe+sc+2PbngnxL8GdiyceA+xwu4EUK/Ll6ixI8vpAOjgotCM3SwIoC19VyT7UYCVfFcBCisyGVo
m5KgQ3ORLwIuoOfgQ4QeR3wSZ0AvPHT+AclmcHQvy/wHuNx+myi6yRGRz42cT2C73tytBGZnvi1q
HoPlDrAWKEGuroaV13u0Keeo3PipI0MHLIgeBfnwocFJu/rKWYxKm6k4ShlFbcgjgEDPNGVqajcc
6OsTQA1VqZUQC17RaaqHXJVoIYKKOi3lQyKfARYwBCgQ8kdph9JPCnwnxNkGZ0a+qYsYf+63gQO6
CnnyN5lmPKiXM7ABcEgU1k9zA8adtOHOMWFcnA0TQ46adgBTGIM4z/jxzjRblWQnT1Imfoqu13V6
t5ycUtpJ+9N2+JRje325ONmbNYL0UZfLMyXHaEZ/Fpolb3lBbfitjlxqf0xe84J3S7T4rqO+/Lvm
WPjBprVbH8W9ATsaHipUYvB4bujPZNtt7e1o2lLlnf6D3njRH5MsHZXQvSsj+Yf/CjKVVK6n/g0Q
zWn5RstuguISnJtOqzcZVp+7hVW+F1HmXaRbCrB9gHch5vERNcoT/+NNNPI47T8azP5uRR2adRwz
Q9DRR0WYxwPEFzCMJrolVjmukmhVzqkFaNopRwgnEngMavcK+BbdKhtdBidatPpbY2bvfdn+WXXR
pp8H0F2jw30MuULTX6dtD/IEF5hEBfAMTyQZSFZdZz9nI9i3MSVlNjb5xgtktJ0io90DprEYkMOU
kbGhpk5q56RZhT/f3pnAhacNuhVUWzXAGehZmuPoeQ3wh0GfOk1Du0tMf3ouWRAhjo+WwCqygDbm
zn8QcrAUkYNGOgUnzADqw9DCcu3q5qcO38zobR3QD0Jgwzyxf/h9hz4eBYo2KXi0UQ00I92dqF0M
C3ujIwbrLIWjpnfQulgU17FbXkCEPFyBNgM6ScU4IuSU/pWW/ed5tKfPLtD99sOYeRsgttfAuzG+
STxrLwBmREFAVqP6MVMMISTrgXzmN0cbNLuAVsmmTdvWyYeDicfLB5p65pJ8QMfBCZ3vSBAra6BU
aSf+gyd/2Xf1AYd4HnzsXR/Ub4ijiZpbKHbKOm8PNPt81yaIWuNRA6jN9X07i+JtIkq0E9PrNb2Z
45AEQvXX93P1qr7aggsa8LuzPgHQw18fA2xhHrhVtMc7/YrroP3uTg8E63C3hHRDeqh6Djg6j1fW
htftfAbuSINTZLzMgJGoWkSjlZZkVylXOyn1UKZAp1k9Vzu5erTem+3pmHfOlnS00YzOFFCQqu1I
po1u7oEsptPZm9kEfTGC971YUG2gspeuKo7uO/E607rILoetzwwTqWG8zwP6Cz5A8jTsDa250ZK8
msiL2RkWRCUOnTheGDvus++uH2QHq/W7K2oPNpaBxmAkvlGD08anCmUHJHWeZwCxoQXqKU17o9ob
LJ4uPmhschQMXPHW4wO9H0cjGjLOFLvbZG5JjKp05GHW2cElzVFWr05L68EJqSrUqNazt8lRe1O6
KHFFxqR9pqHwg3Q/VYAH17qqRnVuNaGM2LSeSG01f4xJMFwnAQARd4n9XQp+D5TFSvGAKKh4IAPN
SIdMxoQ6cx+fKnjcuVn9NE0gdhgP0igewaDoHmLVxpFSL4eCk51F+REHvw5bvK+vCIOWK18g2uMD
hP90kmigjdQepAdv3bgpxWBvhRHFV2DQswUNtgFyD878kXQoBDPEA02j2gXneV6dxQDGI7tEnJkG
ErsKUCk4hP21ZgoqD7V8Ki/Ruj1qwvu1ok8pKMVwI4My2jqv8upLy2gXWc14jgKvcdmORvSjsN2v
5ZCzFyC4N5fWtNNN0nDzZTQn/7B4bbbL/eG7DRzrazUA8W9iX7hE0zgJDcDdkK+PvpAkAKT1Mc+a
Ze/1EmFm5U66eDIMQMVk4hib9WcXVS+gnp9BOpmzMoxAEHgikdgUgc5VhlXKXnUEEgFuqledxoyY
a+djnXsjkA0Yil/KuLsMCkt0VPhwLkGJapnMZHlPF9RD26xb5IZk6Lu3xk1AQKV6zbrl72WyNOB6
9qz4ZFsSLATCyIFWbMa7sc3EdpVbz0tBcM1dUAYru2+gq03mT5bjI+qaRU8JmkDQSpDk/JzR1FHN
nCTTsIqdQmC6kZU7iTfLmWG5R7SgbrUfiGzRldNFHyPDNndsQC5pzdX/Wh3wns6mdH6VGeZOlKIN
qQLg3tGtl+3SAQYkcGywTyLzXuG0CT6UDU0DhdGH9hkwlJCc+rw6+4bPl92N6+xLexsALWbTZwzc
Lbkpt21T2S8uwlC7Ga9v+w7AWM8xwn4fQHERh0WAomjeiewDDaVcjLCNXPugdUabNFsOmqldNSfe
FvWlAYg9nOjJSY0WLe7Jrndz44lUNAAjqt8BIgB4azL2we+gnGebPdc+IPvI2Qmq8Wi7gRdOY2uG
AK8Zr42K9onCuLLSHT6wxqtfFkRfVUiwXyTwdhPzg0uSVxXnoIq+lLG7s7kzX/taHZhupnEcdah/
HqKw8/3oDEbC5cp4Cx1Oecs1UAO5k9hJ49vkDQDcftPf7LjulQ2A4AEFMUqiae+7fVZ/D/gTu0ym
CPnp21r9SUHXXQwDf5oCrX3aR9/LzYWtR2CTISdOP5y+tcLNy0MOnE3EG+VDN3vzdjAnCw0jOUAm
SKktYPmxNg7FMSQOvrK3+B5Ik/0zohH9SbgsCYGRzgLUwEHpSnmuSt5f06Dun/Hy3T+LEk8k1JTX
W9LRwMt0eWwSb13UMBw0w0kCDD5G9fdB+/WzCRLjWCZhCsDUZ23Q13nTe2X1y3WUwahQ09QBGAMN
1xJR/Sr6uwKj8afMYPPRTfLpsPBk/DL39mdg8JQ/ysF71yEDbrPjA9XSrDbFNLr/iVOk64FaGX92
7Tk9JEsM4ONWsicvAu2bmLgZJgWwI5xUxbJ9RKeGLun3aSn+IknrSaQhiRr0XNAUwfV627gRgJIU
rlc0e3LbJaWxMcwOQXqN8xWA3v7s2w4a4+Gn9TQj3WLNT5ZVzye7ruoNzhjZngLJFFxGdw5KdByQ
Li1AnSVVnaTt2crcF1Lp4DS6kasN8zlSYSpWTda4jswnITdruHrygHig4nC/QnaS2C7dN9XKjfTs
T2RPguHUIs3ulmqdWt8VAArTqin1okNiIDWrSJNLa3EUz+52Bf2Zysh5lHK4F1fQnwicv+RMjz47
W/oLS/lHykZ0itS3yXGAus9QpBn/JAsuT6mNdqA1gdEXBRK0Bg41M/BBXCDArBHAqkryXTH5NcoA
8BnLgQi1rcZiBq8CanwsNUQcWCo4wgP2WIm6+IdEKgNyRHYY3Ta7ogLQfEocABeKFjCrJM7ewp5o
Vo2gsHEQ2vTihj0FaqgaEaAGqZtFsEmTFGDEqH5tUIOAvmReX4RAOSRapT+bFYs/G9WUPyas/Yiv
3WRVya4+5TWY6RDg6jbpWLs7EM3L6+SCe5HYFZO8AIVWgVpMxdVIehpyVCGA/QznWaCkn3kph5Cn
trxMY/3y7wljSizPqpGtbfpkY9a12N7grGg4ldkDIahflsuWQFoIXYWGHMjDB5xOv8Z1W6EhAmHq
pUyQYv5VvNEZgCeOjYpvSUdDLmW+D3wJUHR1cJZZoU7Pndw56PFFUwmOy2RAJi54CszN6CYA8g9E
DhgpMFHpoU+7XZC4QLt80zsGiK1arsihJ1BY3xk6obirBpRzkMErkv5QGZ4Mg062TzbgoHeuh1Kp
yMpbANmnXvuUNQXbp2NlrD7k6Hui3aEbecajbzY/LlXRb9qhW3adeoh1TWxeWdqhb0fLNBsm1CSL
EfSbC5ld04L72xqrSX7ImVd7el30a5uBQqFMBzT1IseGI4OzyVXc2bZsZBLoNXHuhuCYmPPWQbT0
HCdyOvO3GYlkIJ1MexQvaZnMeoneQeto1ufgITLNv+/U2v/uiqZM5vVWaIVeplcAEfnnrdz5kPje
PZLO8gf3ZHZPPA/wg6rBHIcuBBOzG+EldDI3jJn9BuyWSBiD2+BTUtX46p1YFzaJuXwiXWdbAKoy
cvQ7CvOTXAC9LLy52ZPRjKsi7EYfmNqGWXzKmfjO+mz+08eBKxQAPXoCNp+JMpyrXVomCjqbvxZ7
MI5ckdTqQUbWgK4zdLJpHc0SPrpHy45+aH3ceMmT3fjBI6IHIBc7KqKFcEa/1LPh9NFzL0cDKCEm
Q0bY4ph2XrPDM5Ztm7i3DbSElPLo1iUQMJQ7LQTt6HztqvRakQvpFONciY+azPwvVVYWRwo160h0
+haTdnx8BY8W8IdURJr05JY1ObCaSS5rBdvsxL6D4x2wYqe+iNAriHLi2EyqZxp6APueeSFegtkq
VxXpbfVCYiNWf4zwkAOIImALwDRTvRRMVM+Fm01nWeE3jA4fNBh6U3fGNyrK5dFtfinm4K9sbsp6
Y48oAtXWegYl2eD5Oy9qcWwFeTNwnYg6WA+BHaVIaSIWp3WJ+u1L9ZVQV0a2vTOICk8jYUcvpJcT
T/Z2m6MA4u3UoU8XoJHJgWksCndbtKh7J5/G8qb1eDK7bNkvUfptmJPyMregywKrRpeFU2LNu5hI
5cg0Eb1Dr1jkRjXg43QFRCWq3jP1hQ1o+EdPFR5Unh0DtzlNHsAGN8QHZWidCAlulvXxQZv9Any2
onhqLMBOAIZ9drfcbabLkjQHJ+4C8MYNOEkFttNuXaREgaroWstjvTTHasb75jzwyd2aSBccPYki
QBKrOjEfmQT0KIhlq30vlxEkxGodDfZp8Jzx8UadIbiJcm+54awuTvgrzE/47CZbQHMCLsB0HmZW
R3/HUuD+J/d75NfTJhsdPDjALhbewIHTlLDCix7Ay5EDpoF3zaQk8PBxRJAvivM9r8qtN3/37WZ5
ydvIRyqtbE5ObZgfHasBBMUCPLg5KeqNJ1LVzzrMA8qqAAbe2+Z1Qk/YtU9ThrCHBez9oMDfe2z9
PgQDznjtXTsOJ2Bi7IOhHK+t76MmVhlWH08pyTK4fX32A45QE1RaTyve04ErDnByLbAI/gdnuiS+
DrbzlLTnu1vRl6CZMaDW1be6v5kYQTyYuMbn1JxCDsTCSzbV5WcOLLddICpzZ6F+9vMSxOl1qhhO
OVbjAr5xDl3E1z65T7YZpqlnHQ0jzr9mrYGCYhA0ucgf7UGxe6MHG7FEkVRQoXLcLpo/lrIHaa1I
ACMIoo0DAu7dEe/IL6vI/L66iAWs6dlS/gDLTBgrChkbZVkq9h1cvHQE4lHDF3CmAR9yPwlvuAxT
Pl5QtDGuM63rArOOkI8A0oJlgX1YWxZv9o4ZF232TzEB/d00QKHFeyf65GTuMzjN5u/SYu2W9I7S
I9y56sGY+6qPeGGAwcY6Rl176AwxPLgqCz/0RnoSFkDxiDWedFk0fSAPUlkqbY93HyMkIw1xMH6w
8Ry532MG/7Ltgid0VuHD2oslEPS8QoRuEo17M+uB0NkOWbVbAnRbI1glHgI18DVQqKZjCoiXwY0u
CY+w2pWdOIxF+0/JUaZEQ65mVZo2e7RKjSH6toD/rM00C5YqeaiDe3Wh8FDFoJCfQTNWh4Hpsz0p
G2dsH262KtT+hdqf9iMfmq2r42FKHnrnfv8pTxKUVYBjZ21QuAPFc6YcrQrZlByAOBADHVs1Mdz3
M6xOd/0OJIKX6NA2oFGiJVWZo3Q38U/+/zH2Zc114tC6v4gqMcPrZs/ztp3EzguVpDsCxDyjX38+
LdzBx923zn1RoaUl7Ox4g7T0DRX0uiDIdcYGTb9wLTIuHak9NrKrD6h23dI6siCxrYbfL0POUSGD
TkSs0j/MoaRYwbvgDcx31AVBDc4YGeDbf6CzE6FknVI2G72F4tqCl11y6IoaAtZ+SvmUN99wyfmv
W9NtPs2jLu/L77AbLrd+JnQYno5Wepovk6jLUM0qfeylS+YGvRqaLxv1rvsQdSozRIFcJVhDn57K
Qva7nBXXJfSv29NQQ3eeL9U9R7hgA62ibjT/OBisJlLXYVPwz72z2LUDzps6mEKtPaWg7pWrKCm7
k+65ab6lKA4TeBj4fXksQVLcF+NolysaoeZDf86kaKJuktD9YE4pAyzmZTD3l/HP8z/cyu0g/2Vp
EAApWaJBvRPmBSJsmqsGrMzVwAtfh6aR6Fa2waPdMhKrHOqKwbzV0nYPNKMuzfe5NKizt7IDi5LG
ltm+1JwT6vubJTT/KK3J9D32o9+XAfpJoQ2yVYRz/tgAiloJGp1S6zUrAZqSnosyhGrGP1cV/PCq
1ZwG6HG1onHq01U8QkwgGuPbMmW5zYc09cPGtEcVdhlefgOzrcVaeGUW0OicSMPUp/vMv8kyp7OH
NAAECy84CZawrwNBTm7NszEzHDwNlN2itRPWzZlis3kzA6Vi32bJz8S0y10oKv1iDRbfTm7oHpza
y59Nbv6CtlH+U6sHhel3gLs1bf3YhwkEs1Ag+2EmUIBDAlyfsS4Uun4qyhyK9j4w+Rn7Je3JfkmB
SHwa7HjdNJr9QqHSaNYsgpYr9YRkKCWa6YV6rhzHwPR6cai12sE7udY2mtb4m05Nx8IpP/BKC1os
/Y/0EhciTzcs6qDcW0X5S5/EDtiXDvA46p1uQ1nzybZfqUP5cTb8MqzcOdM7f6yjdCN1uKtRBirK
MAjsjXFFN8P7FF62rr/CCXj5zfRyVIQ0+N3h4NHex+BpHvqyCK9WYaKYwAbna2Ozv4ppHH7790IM
1u+ud344EDSe58KupbwlGnc+zNW9Ua5d15/n4o8yXAERgoqlQj3HOHzeDGHGNwvq2XKAesDmOgMN
3ICFaNVsLD+bHjShHcE7T2r7h94nEui54juEyqKfcMaBGKo/xg9syA08XyITCh4YqPlr0tTaC6QV
zUCXrH6G5Id/4qX1dzYoF40xaV7zqbDOHlDzz8yEd3aEwud7rooZrbfKuqF6pI1XPWtconoAHawN
TdCxergnot7YYSuCgoXhxi5ld3ZVMygyVaEWknRFsdDJ9WBS1CsaSDwfrgwWH512NV9TFs69D1M2
loflPnS13JtF9nSIcW6I37g8xyUOR3s8feIQpbI0xtaLLvu0Fy3c08fyTH1bJZtGzldJ1wCcrLoU
+9ccGgKbFKssGyWWD7PVnG7s4dLWGnvS3SMdPrBX+ImuKLao9OlWV8Laz339FKfc/5r6KWalb2qV
emoh5D2gmG6hbAT0+2oQFXZQls/h1eDHcBuBQvbcX3IopkcptvzAW/1fymokv9Z1/lecl4ZbeMrH
gA4yCL5bDEjNbBJHnrgw51P7WWq0QvsOfGR2Tk2PA67piCMUQt8zXC3dMaeoxA8Gv5xVAdwojBPL
BKur2tkvuxEjNVH4pf6fUdqmwLsaFhCR6eHvH9902LVuDRyC3umby7UWxdNRL6C4jsFkMK0dF2kK
4B8eEkY46FegaG49UNhN8Gcq5eb4ew9E2xaH+RmA7/FOE1W6LnQHpodaeyxiI7MvWDNskrp3d4Un
d77r+XdqmFlDuKsN39g0vodMIN5uqdWvKAG2YChsaH278y0NWtxqJuWOsIaBJ7NfHArYGM53m0KR
Qkbb8HD4BWmCzIu7DZGZiLJEjCbftiusBNl6CdEVpblEhKI+w2N0ZkOxBI+w3uHQnuENHOjCZIMa
coLdN/STKEbsGvlnYKaTELfGsaxkUztwro6GPKicKr/5guc3KFjkt2GAzUHLoUNvuolvrQo1bJbQ
KM/z5CfloUKLAS2rjZPW8sMyl64yxc8R3m4JzzeCN/E6s6V9pjsuP1XTsucY5ncwB8XvsMQnmTcr
U7eBD/0zEPWh2GkZXA11k2mnTJT+hos2A62k1qC0jxgNUHdpKEajFKNup5VTYPHODygGCpZWz7eh
fg2fpPf+MrECZbtuq2b7X7eGulK3KTPdOdgCIHKrdNpXw2NxEMp0emljv0Otn8cPEwvArVP73gVW
2Tm83iW0SEBi2Yd6fSv00F2VZp/fI93O7tBjyWGS4ZxMbN3PFLfxsN3ADQmGXORm5ytZcm4yEI7h
+LmZg6K1m03NABgjcEQHosxV/IM8xdveu4IwNUFcFZhi1SvdDfCd7uyxAvfWTTzIH+SjsnimfOh+
8l+hkUaiHoN/NbxXwDAvgJyR3jqO8wlyUQKVyL4cm8C0cdjcGzW7UowaS43i1+ldR8xhSsihhHyF
NACESKEQslpi893UPaoIhUIB10zKBWgxDlyceqASBDU0amTli3LbHJOJttpWUm77AjsAzylTyAl3
1hXsJlSlePhDTyCdrMXCui5xGQL9KMz4F4VokPLpqpX8p6kmLSFKK0pz67oObBVU6StTRbA66vl8
RTH85+wKAQlgGqRmyaWuXxrfjKL/Cy+i/CC7rIA1n7kuWCKeIbV1hHyAc+Y45zqjUtvvG12/U2iJ
05U2TljHU57M4OyZONAEopGBZxVAiOo2yxyXm/3eZeb/da+mEmCRQuF2rWn5acZTShvkJWdKXmsL
R1x8DFE27RMvu4/QezZCqLRMIs/vHSQu78J1iy3llZLhQJnyis6e8yCLYK9DbVK1uH+UMBZ1DDzx
oInxSQWjGspqE4YhjBiVjMYyj+QxIOv7JEJwt75yAfAkN5qbwcfKXEessGEnqncHB4+UgwfjCdCZ
dOtGjVSaGbWJY9cKR4HrTwOa6f0wGJ8OFHf1yroVGbi0Hb69k/ljEJq2qyysYPXBa56ABmyfmCVq
IM/tcEcxarj2ZRJcPKAvKCCEtqOPgj6piPcQe3WjA4Xoc6N4NYQxYLjyX7nQF5xzBxDagKsXPmww
3GxTd7zZO3VsfnN19gqX9eJeG67+AldUVGV681te59oOZHpYn0z3boDphU3C3qhuX2Y1bwg0pBdA
BvhOtrBJmYOz8DelUpNFIU68R7i/zeOaHLpjnTcnwzajcybgCBmBD/hahL69jrgQh6KI49dKKtB4
6T4xY4gfbS++UBaQQOEu0WGpTF2zKiSk6rrh0osR7yQtDQ+unlsAtpRiN6+z1WIb0KFLhIXshdba
nmV616yttsIIO7hKl22xr3h+zf3hCvVoSJ87FWQtlrVkXVeSbWkhKGDsutWZn6+WFWQrtLh8WtkT
gw0kpQJqt8q5Yx/+nwovJPhCSjBLygTPBG2o2Cwus8T/K5diPbzpwhJy51BeL3Xr5LYo8ZojJMbt
BihAFHrca2+a7tWGEc0KNqXdbipi70oD1FStEHuUmpI5eZnRqmnQ3gQJw1GWurgTNTQ/5P4V2yfZ
GAED5BKNEW/AGQCBsRSwULPIAdFV/ohxNeqwE6dwN8IrkaJzH3aQW7eb4gPFqqx8H53nUDYFGRx1
NyjLoU6vqnu+EyeHus5uUKOT7EixPk8OriGj44cq3XxpKBnOAac5a0p0ixhVV+Y9G9jErYWr1Qeo
/Zjf/M6/jUWvP/peF89uUs7hymXNcbBGKGmorHQqP07KRvfm15nxCNtynsS1Il7BgCBL/R10lAId
ZfU3ENe6ldNYHsQOh/IpSaKXRrLyDcZa9sZBvXkvVZo9dSvY57IHxyHjhNXtaLZX4crtANTm9xAK
xJvBtXVYkbfD11yf3uMuxKtA4mXrJrKtY6eaPoO7w3zlRfbHrhroP8U+df+kfLrV/8ftKQWntQ1+
5M5OButGDdMc69a2WJ0JbKv2nwa4+VfZVf11CcMoqTqOtftCoQ7V0JtT7T9ZeIhUlLs6t18XPfhZ
M37Jq2tlFJIDG7Qzk/CVNONLitElNUbb9+2KLilx0N05sVXfqkbru53U2uiBT9++WlIPYry9H6MK
0VUMbXWOosdtCXlm/MB7CpaUf1IFs3AmIzxUFlSMmim2/ABbmWJLXfop1TR4m6IzMxwq9CkPwG6t
950Duq3VHJveOfVJV+y8weOXpXGrLEKlvMMWUcbWXzzTix3FCsfB5pAS60J8o+NLOqqkc82kAaiU
1SICOgEnnzQwakByuG0KXi1CHdPwGm5KrFWTqo7gKapOPZ0JIGQIphzwZcBwKJG53AtnU/Wl5cZa
F5l39hVLwfJ67xzFZQcT4OGpK4p97jjZDWXU/EZX05imt7+WIE+HbB5h0t/JBljmJURpQIH8cu0Q
uGl1J2ooY2xx5Aw5IQg5qIFlVsyjcQ1fi2m9xOgXEOk0bOu258Fyq1TNZY4R7sPG/jVkNo7QKRnA
IucEs5H9p5vM/wCr68BkG6dDo5h7UrH5PMPVrn0lQHcv/Gpvit7bl1bz0kdAhlLDY19ikU2Y0p7w
o5ZCli4Jk3EYnahIGQpDOrgAViEeAzyf9nBrwK4zYeJBMcdIletM9erraXsUwvpVqFRQUMaLCMXe
bvzk0URT8ui5293beg/T1Y4Dd4h45oZAhSciyJoeNTMg1nprgqR6VFwXMgiRRoT5PhaajyyuvzqV
5zxKO3bvlbxbadcmgDLgbx94li9zdwgrZ1ebeR5Qbh3m7qOuubkOy97cUJcGwJwdcVzqpQcTYssA
X6fFuug6/WY6kAduu6aFFQO6WmHrt6hE4w2dXDd6aq7tHKY6egNhj1pxJ7KQmzjGdDwgWVQfa6hs
H5nDE7C73iH2ZAWLJpFmxqqKeXMCtmnc62O919KyOUHfBAgfQ21YqE8N5bXeOJbzlP8aXmIZe5QZ
qAgprEC6EHX9ECdmF67Q5Xmrv1/xOB0x0AVaBokZEFIxClweLimnhjEfdtvuwWgAMYRH1huoodFz
GYtvXPru0VdLLlsKsAPAk5OjWV9s1+zGFV3qqj9UOg88UzQbkJIwQkGcSeKUSzVQddK28AAToEb+
E2ss9b9A/YjhlCyPAuoAaAlk/J806iZWhEP0eEqxK0ThoITx/UrqUX/Oiro/09XSLDHI6uXbWGQg
RAISmBvpb+APsDDhjX0aVENXmtMpJ98SmMDcjG2wBoW1sVHgwbqKpZDzVMG5of48vY0wRJc01OKz
gb5DV26IH8i1ZJfnSu6vGkAuoZhuhyCOECvQV9RAurJYNx0TfE+NDLz7BfHiiVhuYXoIAJ1CX9CA
ws1vYLmdrPVKpkFSxsYeK/zoGZu78AIs8pW4zI0Of02cnEC7K5z20N1KADuNnZOfQ/+0HO12Ix0T
TrgqZmUacOn5hd77vgEKd+/3+t1wDWyEI0goQDF9+k4Dbt73cFuKd23jQeZOKMmeCMV1UGbVZRHb
vftcAxe9kmbHsZmPNKjPomBwXJop7jzIYyoqFQWxbYxXua73OHApi1Pp8Y9Na8XQ6VqCn3IyNUX2
rgd8O3AuYKPJY2q70zGqWgmNGnSXGLw78IlQvxDFrY1AFfmvvCUm6so8FN6PMne7S1vk3YWNE7ZT
1K8TFNidGtLH+YjTZ9XgzZxfID8LTH0ygaLOgdCpIzTReMnJIC8FUuYSmq69G53i0cT91vMnWDzE
WvPcY7UAw8lkOFAMKHHtiFPqAgS3cpPC6PQiWg0GSWYM32y/AwjfFzaLN6HA6nuEW2OdjfUVCCyA
/7o+XbWmm+6ZHqKsOD0t5Q4qU4A5Vx8daV4+VUCoWykA0Diy/eShllNBDgWny9lQ3MC1GdZNFbH1
MLn4D/bHxN7gvT8EdeGA56dZ+SHNNPvJzj2+Dos4RYWhdp7shBsP2b9QhxISALs3AtCLTd1XeMH7
UP1TcN0kszN8p9RlpBC6HtYIO8ts70sos2tI86bw4T1gL7Yl/VBqIgFd3LnflN5L7nNxTIwsAYAA
nCc4iDdKNuT9tSRyD8AFr36hlxTF9Tya9rEPzybGB2xiqhA+Qqh6iwmPJrpqU+OHbTbWAaADf2P6
0Gs1ek08YGmK92KRGYHBh++o25aAoYjxoTvW8HDt3IT4Y3ptdd/cgxc4BDlzsq3XsAxoBD7oO6i8
hwdfC49ZPbHAsfwX3816BWL/6Vkue80rSCT0hqbvYO6ZPoWxOMFPWF/n0MNZK1OWW6SaKWr6G4wd
wITTax0wFcQSzSxPQgN/oE/0Q6aF2eskATFyI0dcWJylj4a7YhUZWDND0ASsldw6FxUzPzQtvDxg
LwgdYsutT8sg5epcD7tVNrgVfB/4hp6pvid/szTE4bF6wtLDkZ6tEz0xl8fs52GVXQvnavViDa9S
fWdwL7nKIhNXuqIGO11QSUTPN0yNmkMNFKtj5zscRo2XYsgGrHOBzmrpSyjUF45sKesaVDhT78Jb
mWfqeFeGJ2q8EcChA13Coxl682yOxyojXAbBQg5PFcf6tBuT15aVL0QrbbDchtmdgPfqVIQ70fX6
iSip1FC8Ck0/8MAJ3VAsV7k0AG6qebCc+oXiY2MO/nrATTJ1E8pY7rTcpPL6dcX89skudJA8BxgQ
wh9W+xIBYX2O82JaZaoLFrJ/zDXIhzZ2InGsAYkdQDNG1dCVBeQ2hMKSbLPEYpan5wIsDChl/kmk
YDY66bmypgfWOO6OBpc4XVkMj0utBpUZdbkuAHO+X0OEwz6LBIRXBoHEvPRr6N2gIXY0XeG7/9vz
NH37KY6/5qFdYSWAloaypHvzhJHvlrnLlNgxN6MOZjMxRvjUYweTF3sg2cYLhT40kEy6UEbpZfs5
DkzVGif29Xp51eIPCwfGfCphzIzXr6almbViFog/HTNOAxyqLRwMDO8vZs1NNoMCWS+hIRu/22Nc
H+wRPk+hPnT7hSlIJEPY/b4PUIGcRmmAZuDqfcbMPKSgHxb/ug0NeG6WAgrQ+3BhUmo75qK+TE/H
kYR5vAo1RmD0IeLhuHj2mgJ7Bb1rDvBBN0+R9M0TXWGv5dTbEpVVqHHVe4o50JOotzb+ZOecPo/x
oaGwERARE5BytkH5w13NXMtP7MwyL+ELLqBPEpZxeB0rf4N6oH2EaxD+TIitSbzNLLbkKm0AIcWq
6YkbRrk3+wkneoDxww01aoA3jF1zW4NZe6Bjh5DcT2mU3FCpTyP/O+/DSQWNrnu1sKnc8QD+DMO3
J8uO+bce3Ntt5+VFtmkBWilxQn/RlZE0uUknnpke4F8GqCOlhCbvAyYA7aSc1IXJ2mqyUHzGa/M/
51W1L9ZDDTVL4oukrtVe0lY/zIwQ6uJRdJjpI9TFAv0we0YDrPqvZDWX7gTs7Qq6uCupStxOOuV3
hsO1SrrFlULUZEXlbVhruwF1Ac7L7nQ1lOmHXIonhQljKyg1uepwhz6y+fNWHzV9yEmN0/BS+0X/
NcvHTt05Vf3XOA0Uelwb51x++DOCr+Jlmgr9ZaoAz+eaK/fUdeFRBY8aGW+oq4d1CLDRiGou0CAv
tsbEfRhauIejRxmyyuEVGd50u0b9vI5/pmkZFHhDvcm+HLY8TdMD/nPlS6inL5QAARTswYzKv1n5
1e6hkbscstBhCjUcGE0rxWprOVEZ8wxIJBFqG88ao3PSFBGoMBbAhEs/CiFJ3nR/0aCmVXi30+Xn
fkHzkiLNg5HZK+A4odNsy+EONmIZREma/pLGm45H2V8uHmirIqwgOGlrHJBqP3qWugWkABYoG9qg
JSnXz76vFQLP1hS0EAWk7onnhSVVlGr2jnrUcCJ2LX1LwbOpG7EBmvfgCgV08KP3WJ23voVNxL/P
jSi2pA148C7nRmPs8x0EtEG26bXm3IXyefpjZQ7mQQ/Npwwq90M7iAD0QQMFsxrWKyqH/M1Rj4AR
oXjorEjPgzpi92RaBawR2aFTXdMo3J3O/QQ66TiPjwvbvkZZc6Oeob/ZseHtEiGmm8mtaF2aevk2
tt7F1bj2d+7Ve+nl7veijscARVJt68OdGveD3mUJeeP9CKoeHqFxPO49lEdX1WSDP0hBV4J8xLCc
mLIQOXBwctaxnnpru+vaO1Ck3b0ysEfIQW3L9GbTaDgtUEenH5pO7EYWaufS6FHN8r6VevINhpPJ
a9LGPQ5e6mSLt0v8GkucA0tAaK521mZfIxxqAocevypt+FMGOFdAaWk6dWvdA3maRhN/3PdcO9mp
Z611GT+wL9fPUEHUzwAAowrhEFybAjyNq73KgbYFHqnzOOWHEIZOsVmC440PFy4pzr5IYYGaDkZ8
hWiSZv1lmfqtsQx+dwqAnD3W5hf4ZppfyhK1feraOfvYpdElmankpRuFpthh5SjX5Vi3TyUbB3AW
JDswU2ue/AGk3tD6TmPQBmyexMBDiMbxyrk6GepQcVRsoFDav9ih2Z14D9ArdaNO8x9D5gTUi2u7
f4krSBVIMNNw0NW/jGacBh0eOvv3U2dbd/DH9ufklq70ClJ6McQkNuAsTSc4OoEeCeImygnAfGkw
vvOmTe6H7SqCo+uFmtKpqgtKAX0QQa5xTTGGX/gyqWbp2rnuHnJTO1CcMmjwUxfUnDc46IbwbcZ9
KWO5B+W20FLbygYf3KcB6oZZCRFPmLONwJG2ZRLw3M6vPO6MtaYn8lsWRTiXtMO/XQdGftit/fRj
jmpdXnS3ScTfB6t6mdRLkFTYmLoqRJnDknwqNhRbBqBsfcBTKj/PccY2Ih30A3Q19JO0W6CO6XLu
N5FxMpkDCLRMlTQHUlSIV8o08vOUz7OHCpTssEqPNMfSebpRFO+gaCA9AZDD9waYnK0AMmNPXY5D
/D58441R7TWmFdvU6OLvwuHbZIiKr5C6mI4Q/sW+SsULW77wSauusZx2tZ3o9yoE+LBycbjItE6/
a6mj323oBhym3BbY/f4ToyvslDsYWN1pJnMs7A0LBjKHKNdtzWFxnLT6UQmu/MC6CYUzaMA9m5C9
2+qAK54h3MhPJaxhd6YQ5SPjLgtyPe/XDDTAgD4YLA/vos5wwuvCcawyOqxXJg+vPNWD3Uy69pXN
mCSHsYz32QaacODkkCEZZdF4i/8m8IGjbO0lVrvuMpNfu5TVpzoM+RYnKPxr1VlwpDScv5xKYkXt
mW9j7b+npnFdw9gtxXJNpdqh/laLsll7VdtsWiUClyoyns4iaIxkjQmXFdV0Vh9+7Esap1TDsLMd
AMg3Slym0OCcZ49wW8+S6Iuv+X+nWp8/jTLWT2OHjZHni+bH2LTb0XfLb5AEKfbcH5XtqmW9yfo7
jfcmeJS4F3Sw4r594XX4cDvZ/JDwDwhELXdJbrcg3shfDjQuj+mYNQ8S04yF8WsKHdTg6prtLHvw
UDyP4SuR+Ll3pH5UslfDSPo1JD0Poqmjm3T7Llz70142QCDPvakFNHPKsxZ/mnh84O1UX4pJfjWY
CJ/aMc/PBfy4A80w9WvjyV9UDaHGFhn+TA1UspaCSZya7brEASo+eAD+lRFwSO6/dNkqbzi6wpO+
OE3lM3XKsk8Pg21+aQvd+jKlGjTmeyP+PXxr7bj5nXTsdwUni684sI3wfJu8S9/Z6bFtpdzVcNJ7
RB0+LV3ExvehByBPTQIDZC9hR/EDn0cRVD13HmYYgbeXGzi+LTWY1VpeA8qSBxa6bMf6To3Xx+Yp
h+N24Yedv6IYiEYxqqZVdWgG7z0P0u81tNMgkbDEKDkJM9j9Sve8xPNyYNAa16G8UGX1nQaGgv2U
dQlYGPQDDnYP3HICwdVnvwFxwbYzJdTH2mqNU9IvXW0bqxKAXuw8ouyWVEKRyaS2B0wjumW1wOkO
c8OvfWv9Mq2C/ZZB7hXa16jToc4OVWhUhJrmIdsUYPApO2k2bx4UN5z8QwicsxIHLdCmpmOGZtLX
fp/C9DERxi1UjYi06ayjwOfbheWsKA0yhyjsOThNpDyKzU2KQ+MotR18nzF3Tk7tCP/Sod8VA5h0
viWwJxbDtep6FIwdMNCgwqAfijx+QiXlPbQM1gye1C6kRAJpVhrEeP/k6D1K5Axlwl1nZxBYDsXf
9Ja2O/ysKgPTlN7g1Ah4fwId5sRH6vaQjbwzw1xRj2ZVMPTYgcfxcVaZQcZVQwEBWsuxtwMN3N2V
usgPIw6UVq5jN0/USJzMBEUFbEXH0naODfU+cVPjQQk4Vc8OhsQT0AHFMA2yyU6D1kjfJ6RT8ndS
wnTesCIlBqck4D5clkoecO47NQP31XyDfq98yloL+12Xpb+iIQ5AFAA3j7WvEdYReDWldyOCcxH0
4EoDhfIW1uOqG+MYLsDr3ArmLyU5PWbqS1t52SbNIcAGc3pgKOiLq9NwmUAedMzNoBzDEFSu/C/W
Ya2J/2z9OjmpfsWfu35FBaHbho7EHlTF5tw8Zl9cr7p7jQ6PQzwoQMHEAVpZuPcyKiecvhqQSP4T
s0WZ7mqfPwxPtrsBReVvVgtRyM6Nfprg9wVWxKwLFKTNKy8biEKaTfSz9LRTBSndIGpb/6hVDNsJ
1sS30NDwHZOHpE/jDR44lgjghgL3I2eEChZ23E9ZgdppWD5q1aEI7LNqKGYLMHUrVgZwFGBP5m9p
WNPfiQnxABE5wwuUs+Otjy9XEFpTNlx1N4c6cGF221YbskOjTQP2BtaLjBnA6aWhoyrRD+BvxK9z
NSW2oRjCbdBrZyVMVECjlR5O/+7jH/IU2gDKOIlrnR1VIJVNCTpW3o7W2YA6WuaH5rFUPRfb3nJN
OZSdeFgWuvKHja8uyjNGWR0no88PbQqemKthG1rVxYYZI9SiVLfqwPKhK2pYOmJ9VbR9YIqquOqh
Ca1vWYOA63jTHhWlfK373PwCh8mP3TaCrMgyGoH+vUm66UfX1/1qcE3zrseJdc/EyG8jlAeWkKni
VWU/o9A17tvUcy66Y0ZfqmxbMc/4Eg8i/lJk20Z1YJ8qn8b+S9PkJ0cT3t2WrfFFasXcM3rH+JLb
6YfenzFNmOJlAguiAHqqNrWv5VS6N2dA/YUJ/q3vo+7o6T0KvWpwKJICYi+xtQWr+KfRec4aMEvt
AU73L+by6bttaaoKNfALxZ1K/BK9/zEufbD+htEf8CDD4Zn60HKea08Am6+NiBlfJu6G1AN5EzsX
NfYnk8ZUz8D69QtDCewsJ2/Xj64etB4WQBw4tFe2r+u2fZVdPp1KqAFjaJxerVbokD2wG+Dq0cWB
hxD9qzTi8SRyIQOeiunV0LBl8XTOd2ajYYMH1w3wq4AQOlFf4u/jVMKEGk4UavxDvzWilxRvPzj3
1G9mLIrL0jDgPT50QYh4a3mEh+j/jmNHFeNlAa9CemGhANeDTSxN1Of+eYktseUtJkcIG7v5GFjQ
A3mrfeU5YdQ/Bug3brq4q4+wqNeeI7t4oSVXVA1FwBwnvULAugbAmzsrGjAi7SccZdmTg8/1xEIw
9kO1hoNf+iYJzXsrgSlsUaq8DJ393uig3F+SGjta0EGmbVqXGvz5qKWk4lRMnM0TaGptYgmkNf38
SKXHbm/I5Hyiy2WB9OG5++GyEj5S0yl7X0Yt+Tb0YFxmwaOFe29ZPPSXIsFBVxZZCYhJjO8r1fXH
hoPtgpoFjTqx1+G4NfpOg4me5BdrYlgcBblM4CXmwv1KHRFQ05PGpaxR9c0ldp8DTm5XNBK2sHqy
4iTaULfoWxcYQw2MKouNwWD1yZ4bffpceHl0tXJ2BY0uffZxKvgcitZdxXhdHihmy6g9Sy6+4zBg
bTeR9zT4gC/mPQwLtMo3vzlZWG9d/Ct21AUVH4RVPgGvYSWv0CyO4WLiVeeY+XtHL/wb8x3m4rHS
VxvgGGFwrIJLA0brF64Z1jpOoM5vaqZ7id3WBSAh9uarNJcMwjfCXQ+VDT8FGqbEdEheM2gcB0km
03MDob1Txw1rC2Z982RDBjRIbTv5YTvmwbUK63eY9dvaqIqfk7KSzauRgQJt9lBdJsAJNcJk+qG3
+/uiXrqgUbqksPeD1v92eJEnYjUyuGX3jVc7V4BBEtA0UW4DZbl/hFKBeGRZ2UfpyEenY0lUcD/d
V1JCH0CxWUI8yISeWjcismi+3+ymCaKsC9VFL2B7ht/+FikyDGXkZhYGs5zDn/nz3Syj2X0adRMH
BD4ckgULjFfTcShWZGa9JQjvPCDt/sLHcrNAe+mqgsTMnEtdLeraPbAXfQB/MNBnsFpcxUPMnh2U
8e+D3h+8LjkNVlF+7VzZ7EOeRrvBC61Xz3eDanTsHw5vuzXWHfwsISH74G5dryBBxLcOKnTrRlWn
qCJFjZclh6iK+sNSumqVqAANUmzpqtwUJY3DEqI0uuVQ67/rDNs/HGUrXkcZw3oOXi7uKnRBcbBB
BLNXkc+rXWMLhvWP6vuirm+wcrV28OFs566n0mmg0LJ838LDaEUxl6bEk25gY+fwj7fwBMsOeJz9
pET6gXSHtnGMA8qu35abUjw3rfxoS/4835Ni/ZRAy2K4/Q9hX7bcOK5t+Ss3znMzmgRBDB19+0Gi
ZsmSZaedzhdG5VAcwQGc+fW9CGWmXD5167wghA1QYYsTsPcakBRRX6ISyQuAhr63FOuIzgu8J69p
hw3WAdlu6MbiEfUfuXCqWH+3m73TetU3ZOpa0O5y7+xCr3RvQUEHXDK7+8SV/hLOX4aN3bFXU/U5
OFtro11iVEsmIaptgxz5XfXknfS2mYLnbw7kDdJziwio6kXvQqTy1jdDgPJVy3GS3rbKxqcG/8OV
N1FwKgasl7k12W9QVMqWVs7VyRPj8BRBYdTERwJ4SFQruoUCmPOGJUDh5FiCanbWNZLm5vnezm+C
21Pf9CFM8yWOcKfdXxG3t0GRSufQOeJ22C3GCrYuPTs4lnpeE1hWtzSacUbVzSk4dJV8b2S0QjZJ
NsvIKvC7GWm5adLeHpiTT0ZQzswP8iw+WhFYmzO+6N7c7QBM7EP3Hht0EgEvmn0SwQYiiEvlNbV9
YWWRPWApCT84DoEWnCcs/n5/6sdwycDRO36IVxkpHooM6gjzoJmflUHoLMxHj0OcSXrdbUDTwVop
ypwlsOzpQxx4x87NSL5Mq4YAO1eRzeBV8qq5g11MZvu30RKycn7h5TWeURjNoJt7HTmoi+jcIuVA
V4XQ0cr6w0i79HMxwjS37gCx3Ju43IdhM4e7Xg36gyxWnQU7brz/D9EsKguFEf5gWQIocQfqUBYH
xtDE1KxPaz7FYdbCBkniipyPMJPNgOnmhbXkEJc5ppULuIwZaK0k9xMRu6CQ4Jtpm53HholjWSkb
qKLyG1W9cw1bal9TGyqjIuF8Y7phpNljBI7RPGYaF+jsNRxkMh9AHedqS2h5dxF0diM66WMTQSMV
hVI1l75NxDRBQLGBj/j4KUSJzYEOpg1dqyApu4MVYJ1nPsHbcV4MEphISigSL01QzHNuWmr3PnPI
V4eUgJ2Zsg2B7w/4ccW2h2X1Dj5pgLIADwxXHRR17o2J/Z4WJcA30MGpVlDim5Z2iyKHrO2f9ml3
IzUT0zCkshOgDEzcOK8ZDzbTFQ1n26kTT/e4XTbAkwOCY9kqhFbmND70sKl8GQBZcOw+eBaQ2LkO
yBeOc1gRMD6xRoLG2NwtQeveiEF0K6sENCoOrH6nZ34xPGeOYIjSp5HUYk0z1/arQXtPfd5bZxbx
jemB9eU9/XV+xOHwa+abwVCzAKsUeZtvDprnp/P3m959Pp/SeK26AlY3c0Y+l205LAAY/Ia59sbE
FLUh4zGPUgqOwaIlAFNBPMhZdDZB3wzdG9aDSPVzGVh4+ybPKQpAyfgznWfWqe/6t6wA+MwQLZ2n
mvHbknUC5CdFYR56qA10ZQCqKXaMQhw+9JIuwo7qr/2mj8odntJ60TgM4/f5QRdjge1abOvO2YHa
CeNTSCEENPeGDOdpMSdrMgmOnEknVCzglywBx39SEOU0MTNZNmrw7WFoViY2COdUAKZ3aRq83grx
CT9Q/jgAZYHFnvXS2hWwqgMuRNO1R8h8Z2wMwC3FaJQNDLJufbQfFQWAdmzKnwrzGmKIWPYf73rz
yjz+uhD4OAkRuQ/oYrPGmwc9VdnHLiDZBshVZOaHBGLsfQ1Z9vmTaQLAom+xIbeHTdxHp/vg/zj3
76YIWQzrqE0VADISa/e2BNkltuttGTvIckEA8tjbuV6nZRldWwqslpK5/hxp2JYMDflBZzZQpeCI
DATybqqFs6FRTfayFxCRsce3qhNw4YaSM5QT3fo51tUnO0zjr0kDjzE3l9WlCLrqmCWW9s1AgJVD
YavxzYXRw7p2WQF2S9LcjxTUsWGxiKyZru1qb3mzfbMdqi952ZwbHtYhjEM+gSkL95w8/14Tu3mt
JUv8KCjqi6aNsxkGy95jPwAlucjah0qioJjkBDrCkX1IerAhaQ0D8DBu+l0ZwmqqnNlqcWqj8dwK
bylw2UzMNFn93OR4joDvgzJc2zxCVDpc6XjUUMOKsQDPIU6zQpL3V/8+PnkMiDCWDie7B1qGO3iq
VKQf4IbJ8g1FSetzQsrrWAzBYwmNZFzQ4s2E77MaSD9+JlRfrSkLHlk8PkRJZX/T0Mo7M9eWF2/5
FAQ6fIFQUnUiEntds/t3kBvwUZzxdnbv9n5m99Oh6e0fEfifTzQYkXKp5bBJLLv5xCwJvm6qvv3N
BMXobJRqI4eOPN9xzATYtz1SGXkXQPVg7poBtx/tY6bkq2UnMMULhnFlYwUPtrLtPalO8RP05a/1
xOnTxHPviVXdxbVxPZZGKcqGUdcWprgRnG9EWi+gJRcBP4aGOkl0JDoQEMQdqP9hwHTNFDO581pA
JUwf+h7FPnQBGK0Y1JJBqhl4Gq1ln+fPDeroh5Agj5emXD1XTNGnxFmaMRNRCYHKt0yyo4lZdjSu
iNIRSnyYfz/89m0jc58m2F24rXp2krZ7ipMV1o3psYvqNaTFxp2aN/S42NKjiZsuIAl45KoBDGHw
b7pFNWf1hpp0Pp6T7RL2PPToWMCd30b4nBK89WvhPgIkVm1NzBw3mjQhnzOGpp/JIt57QHWbrzGh
aJiF8GDb4JdTDjBYZQWQ8CuBUCdBgYpAlD2ODdCbLbaJ390c8nVd/43bbbPMRwBZQgrQ0hQHzjqM
HP1pctM/LGCkvpd1fUD6s/vMhkqtIJmlj6g3NpAaSC4Bw4Zzog7AqFXavEHrLYMGy5tny2Q7lqic
mW5cR+sEWb2Xrm4ogKngryXzNKhjfu5jngF8OHon4TXh0swHzZTMfmvTgwU62SOQ/t9NXJdwG01I
bq8dJ8FmPx8Ak6mnbgevi5+fvDkGecRuB1XA/zTqzfPMt9gePWUVgUjLnM+qc3hiJMkA5bzfWTCw
5CPItN37/dcGHMyjibQJgD45K8Ojagp3IcusuRS8oQfsapifpKz9+sZ5UH9tbCV87HQIlqIFULkZ
yORmmNYS4FRtfYLIpdhkpAFMe2qQqEzEIR+b84gc+cU0XqToRaSV7/CmRL7+Vxx3mYvlah9t7zGk
kCvovnZ02WlyKrPxzdD6six8TQrmPRLUFM/ScqCiO9P6ZN+WIJF3ZK+6yXvNyJsJU1XzbUZYvzLd
+WjFM/aIXZg+V2Duvzua4+/fy6rXx5RMb17p1J8y3q2B1q7ehjKBZULakbWVyfKtz5sDxBFCyFRT
4N11CP2JOZ7UTrPkLirX5nBQm5GqxeFVItp3hwNHf4DwQvg8OTVWxUgcFBaHZomdbtLRDd+Elgea
efZTrUj5kMcVGMlzvGvdwq/dYNhbvKef668mqvio9hIJAN9044CDAiAr92HCdQ0lFWiKmYwmHDXF
KSlHSPLip15izSJOapw291ymmaG5vfGmEYwHhy6qQpTQiSQXBqWgA7A9r7yiMxki6cqDoPq1zql+
zL1aP5pQgFA1hyZeBgswfgBjakFO4P1YHKQXgcVgPmZTgIe2U7+9i5mJ7/q3jybqqVSLpRh5cfDq
aVFQECrkxMi3qPXtfoy/JW4lljEq7g8h5JGOgQIhwK6V91Y7ENRvNflWBHxcSBT9HplqGgCF6mgD
8pX13LAlbL40wMJe8gi0XIgdIOBEWdZ4fyiIKI5x6H1ObeRzEhTyANCINq101Cdix1co4pVfpYDi
fRDJ8ZIXFTukDDKUZgBXSwTg7R98yDTYZjN/CGvUx6TBr2AmZCl545SLJ/whehfjplwndWd9bpz2
9g0qqNky6NR4ggM0BGSDSoMTqx84nrwbwPBBnPdgcbYZSxQVmSoz+MrMfS9EufDWH1FF3bhz/7YK
hL8ZAOkDmHltJcDfCqbp3NsqO4M75WAFiTLCfQBQieycBK2z0Fn3c4Cm5XTO5oEPR5iBMOAYKLUD
ATpUHsxXibhxfA3NiV1GnE+jZbE3Bxh6H6o3SEihaPNKgbJx45a/tX2pN0lfxJtYCf7WjcgJwrrt
RUMgea8bafsmTqvhc9kE4bWu8uwB5AO20OUIXppl9VvbpdYWhLdx2YvKeba4JCcapG+mFzTe8GQD
DjUPmaZ05RE/v322Gtd5ziG6vygSCVcwvCR3LRHj/HQcTk7H5YEJQNzn3k1vEpQBGFKB13Dr/nUe
9az+BIvT13qcmoehj+k2nnkqNsg8nx1cwgulu/5I5i7KYEEjITMBr1aQ+wMgrOcwIBb1Cqmqamu6
Qy8eI8b1Gi5t3UYZJo3B9ENxdYmte3/olNMXm7gA/ZBBcxToM2w1gvKQ28AD2UjPXXtwryD/z4sT
tubODltpum2roH7AM7hcAb2ZPXsMfrDMnYIvdWKduAQ0eaHHTVaW9SUbkQIFBRDEyC7QFyVFeezL
tPYnd4y/BoxjfRNPb5Zwfq69wzpxL/OvMIbgSxWRA3QIfpd7EybVeCw94O+KAb/vMIBQzzJcvfNH
5gpcen2mUXTOm4VDWuuxIQPdBRIMUglgwSthQKEL7X5NoPKrgKaBajp9bqHOvyLwWDhqK1THlkxy
lUSKP8usyBfDLB775wAZ5R9SR8WCWAw7+wgArKG0XrIwsF7A/ev2RYaLyHThXAMtwz5x16abui20
3+O2WiNvki2JnfUrS4r4LbHEH6pKgkvSyenCk/y7S2jyljRNteLIsW3x1kAXVSLeqeSV4EKGr/1E
l+Zo2ZdiAZWw/tTyvH0e+M/5jXabzVCm9toc7tjZucJL5ynvNYFoCopm7Doi4XiNuo5eOxjLWF3N
jqZXhQVoMhNEok3XajFjEFTghdVFO3PU0HPomVOBx8Kv78B6XfpWA4nzseb09uUD3Bq0qtYkiiAV
R6fPydSPX+w495aMFd0RCoL2NfsVH+e4+B2f5wciGL8MQLsvh2b8Ob/FnZzBG2mPxbr2h66BLxkV
0Nx2e+slwVtkGXk0OuTzOYE73xVl/+nS6mp8KbHimqMFRJLOYyBu520Yuwcnxz3sQT3mtRV2CgIa
AQbAdsaXPIEGK3FfiaODY9LGICTN3bgMgP2CZg6cv9HVEnSA/+Gg1g1mPWd8tTnIa1mBt0j5dweh
5MGeAodvczFam86LoH+VKOvcVaG77PEC/FJyso6HpP0B5dNPZTuo1zaJIbqQptlJFfF0SDKarOuU
xJ/kUMULF4X+H6mbLdrSslZeHqFEYnEP6tVovKZjR4C7QEoDxWQ5kowdZairyjfD9ty3bA4oPwB3
MSVsLZHfuk66B58UAM+vdBxWNmAnULRNHzSQiG/agjVVq/rhUnp5tnVdbwDGvnYe+qInCxkkjyLL
9VlxN9xB0d7ZFsiknqGMHflRycjn1IGVlD3Wf/YOCrxcFd/GBAcGhLRPKHHhCYEk8sJpoUU01qGI
ljwblhOeTTChmrsphwZe1cLcou8ePaKLR+j+2V77GKdZ9+jChPWSByG2XnNvjic27HTcqsEijW2p
LfQzmHr6uabNFuIx1eUWmoDvtgDp2pnBSMCfDyAr7ptRynNsJO3wTzPIwHt5/m4GYNaq8QXqEDTB
DiqizUvk5P22thI+a7vA5KivwYZopj9y+NpCIcQJ9thY0CvFjtjE5aTgbjCEGfCKNN0BZAHlnmZ4
vuWbbJvaB2VPP7tl0926t2xVJFCpmyd7Auo2Q9/7rhcE+8wenWNCGrlKyWA9NQwrEVo54Okr4jMX
gomlxI1Gtf4iBZwjnKj4AfvpYlEL7Jwj6kLiwnFerc5yrzPV5WjiRVuOX8aWvcqcemte98ofM4nN
T8K+tPBugF1ZkGLP38l1DxeTA5a/GsLvuIlcW4xPsgnpglo2uQ6JDbv3XELBmzTdwYHWF0gl88dm
llseFejlTWa1i64I3kzN6l7CeofRNiOpbTc+CKvt0nTvsz9UyExXzZNdkryf/K7CRuoKupNJvTRs
N0NoKzuoKs8VdCTFrdryB/Aeb/w3MxwWfQtP9pn6ls9zxDyndxQMh9mQLpGVcadFFDF5Mk3VwBvY
Svmwwt46OCW2xrD52Dq83kEw+/IudvvY0P6KrHy6+/hlWNBS0BzycGm+OyvH/tQlK2vW73chtANn
1eqHEe03zdTAyV2LCEQGV94E/k28EvGqiJP84T61j2DlU+YJ25kvMwcoF9lcnnnl2sRITZFEVZCS
B7+fgfs4/wS4qQKsg7DT5G4lf5IGzQjNrCn27+PvDoISs7csRE3BDWxdrK/r4FDakbpQSb0FqCXd
V+aUJxeqFy8WQ+FlhEzWlurW/eSV6cVMaEDrXAg8uC9BriBcIwLLr7s/Q6cmK+KmYj1ogjJfYsPg
mU17GyC1vel6ERVLRyZ/ltWYLso4cT8Ndp6eTDfALfPsDI9I+4AqC2st34nz6G0Kg3oBRSj2wN0e
Coyx8xCAM/bW65KtG2KrjemmXY8qCVY+dgB70tuPCy+UMC3q209tflaagyyF7Fiwi6fEm/UyBF1O
cjYhMn387Z4Drb5hdMBbzsMMthUBX7LUAaZ/jpnG4VV2DpN0XEeDDBb3AXMElrbpHjvQq4kHTe4t
Wp2P6w47ngfmeXsQR5z9MPdMyHyaFJyKVOGbTqyG5iFG4vTBdHuVWLsS9SATv834PYhfhqzhowgp
998x88lMxrMu9WUOYfl7zHzKati5WvhDfFgD5AsGcdaNQVLaAaSNF0jLAYbJ84VkMj4Z8OVtAIxV
skP58XEmVXq+GcHXpCuPJoDUSmie/Ou//vf/+7/fhv8T/iguBSrrRf5feasuBRzG6//+Fyf/+i/U
E+fw7vt//8sjHnMgSgUpSFe6DjYNNsa//XGN8xCznf+VYUXbDyCp76AFkxUjTPxgoTpGWm4KPBIX
grgtEurCOmJlFi7rYnoA1Vy+TKg6H+oRr1XTTXjTbhrBxtVtNK+gZR/ZFZCbHZAfEmTLQgt9napo
D2Y+sL9zD8u0/OjI8sX04JFaX0evDFdwfSErEzNNXQDmUhTjw21XDra51kpeFAQKouXf98yG3WzR
MY6lgrwgB+t3KFK/qPAGb4zrHMzIps8PIkydR0fA6t3AGyHJ+z3rG8DFSP4cwTCE9U15Ukm6kZM3
XEwT0HS8CDW98aBs9vc4yyHZwHucfAauxeqfz5VL2MeTxW0BZyzBBHcdVxL615PVuNakiQ13SXhF
wfBEEgWoN6x3FuajBeMOENGaMD96RRysygLInWjumtjH6SIhDJwnUeag5Mc5qkoQkf84yRxpvqOj
FXi9Vu0tp57qI51sdzuBL+QYmSMTM43qY5B4zUcWxTUqoLW7jUt1vE8xcfd+nOnfjpi/FaIdt8n5
pOujpQDoCEoQz4K6flA5wQY+0xImWx2e0aZrRhiT6WnM/jSdapb/rufGdJG2orvU65Hvjppb6D6Y
thy6tAMkb+6x+/HIVzkgcSSRb0bNgPlO0x0JEkAeh42GGSg6JLppmGBT1RHXRxJDbKey717HWLwV
XSnPunE4CsB/mignrT7xuIS60jwpRqEEkOgWjiRzF6UUFPGBG/THjoq96gm/kKFHHU5XNvCIIUpy
Ke/4Kgbc1MdilV/MnLKm+QLr5j2jBT+JDMyGBUmhOWj15HzrmpFGjvyk52Zq8IwCUHnJgrZd3a2t
jNMVh25V4SNdny56Jdg6cfQyD9L+oEiAYqhd6NME9Ebn9wqqT92UlCszYhpk3meThHkmHtds4xX8
yy02ulxvHdLAzBGo3UcycmTKIvI8zXTRDtwboTNIfc898KCSBf7nFkBMdDOrgi9AFYVb0w3w4No4
AFL4pkvat6DqszMMTB88x+0PuFPAvis19TZ0Qo4nmvWnOqM/VTb0NgcMPsifzgPv5rUxsttSX7DJ
DuBg1YKmFgnsme0WShvImK9MV3bAg3Q29bam67j4KZVH6cl0w2r0wSrod7LHGj6bRQZMU5mFWI39
z8GKnltnwqIDtPCrO+p4eokh6zpmXtZCixq6GG4PZxk/bsG27jsBj6PY/ppEwF91Odfntu9/Nk64
ANwsPX8IQ08LeyXyMPx19lC+kgoYEnN81vczZh2O9CThJzKD9BIH21/cUhntG1xAc8gMhnk7+hoV
XYgrAsZ3Gy6iDFcZDqFw/rrN+xma54yJ9RhpPKU8FOJMSe5el6Oe7jcc9y2J3S3IdyGWDg7+cxca
3ocEr6TIzxwe+6ScLrqtx0WdOvbVNPaALGmp+2lnugGIa2fIva1hV2erZRA4zaqtxnpVeLBoWw5w
Qq00GXaUd0h+pc9xQ7HXb5sfHni+L47V6xWMleJTkDj5IdFiXBOvmICoZJ/bNF8awr5pgL2sz0BK
t9hbwOLJxAynP5zNhO8DJmZGzQBq3++PKGATub+xeYmswZ8BrAxgzyzy1lASAd2BxwkKDbYzS8r8
EduCH00N2xS8sW7wa3uAoE/hlq5vat1zbKoKdihiRyM5O+OI5hhsNmFyMPfeIR7TXi7++e0ETc+/
vp2g9ARtZOpKJN08G5JBH95OlpcA7AsAyHrIonHhCrt8LUIIkkRNcW1rqAUF8bRKFCteU2g7HbkO
3EU95OVr3rBwAzHUdB11ESy5YAIIlxBYL4Ox8QpuIt1BfnOE4d2vmNQF3UXzr21C4K/WkGrLXmOZ
WWvso29jJvz7GPM9/XzqTOh3nM/fdZ/6Oz5vLHem57r1uM0sSHdZACCgptdkC9tWxVWkXX6V0P33
RzWka9M1Ax4fLh1e4EdXsPxaEqw34VewNT0zC/6k6cw78+Du+euLpmjOJ6tQ7cyUIE+fbUewjS3T
6mAaYznchPCfaiGJslS9p3wzgPRjdRB1EMExZ56tIjbhcQ86wYwrpSIGFb6GvqMBklIshgFSGl9u
KNNhhFiZEw1QJZgnQ4PcWhOI1MCnucEWMAb0vvaq4NFrU+mXzjSuTCxpSfDIk3ZmblbeznTNAIzD
fAAe9NkcpaDP+lBQuuVY1K/7TpV+N1tntrqtjoCPnW95gd9dM9jMMzLh3mbccgPJry7UevWjmWZC
YiJnWpf144CVGgBs6d7ugc4DgkGCPlFIsQTzCwJNRhzkNlQDH3MbMkGN/H+xMcG6n547e/qSJSMr
YYKOXSASLuHEANeCM1e9+edbxhUf7xgqPA7eE6PcIQ515sX5u8V36bnx2BakW7eQKV97+F+w2/vV
RJN1amUc7VXoSkik9qhv8/Bcg5K3VFnGrpD/z9chHGWhmO4CpNEMP9wujV+wYVjAKayHuFujkHxv
oVThk1nHXZYpmCzCpUcJeXzfUmLdB5C9BVTQeYXU6vd04GeYOsRbwbrh0TRh+AcwZeUFJet2keNq
3f7zjyD/7bFBpeS27RHiECx56YfHhoe/gCPBotcuqKWWr8WUL8c+6vYRoy34Y3EE9BhT0C6h0571
yt1GhY1Htd2euhIumpoNG55BDYZELtsPXJw0V+5NCkEidbAAXrnbtCraed4kVlbHYEsyBD2cMJoe
5gPQ9AVAJViyIv2UDnLcTST8EbKgRzK6kEfs/d76pM1WYcS7ayLqclGMxA94La6O48dDF6HaV7pH
cLToto6wJSKAoYbaPcMJ50pzi5w9YokdDHY+Y2/snknuINVZD3sknYuLAxN16OVkRzhvNn49lORc
RoXagU75peqG6cR7Pp28uQmqskE6uEkXBNuhRV4H1iuk4HBysXLcV8CgfKb1sOlaPGtd7OGg9gGE
0BzuNXU2LoEeiDlIu7hD7JoMKI1a+Ss08hTrLSRmYf+Gjce2K73wqammhdUWi8y1yFuWcThpU7CR
/vnsf9zS4JEHjUsH/pzEdSl2oPKvtwAXWV3Uwdisx8RW6362zhl/NyyvxXJKZLvMSJgtElInyyLG
i5oZb+iB59CAWlTM4ihU/2pIxHHqBvmtrGgJ3/EyXeRu8NKksMOFXWX0MAVW+CBcJ3zQNMn+w2uQ
zZfruw01/iHc0QIGVYTjVeh68x7u3T3dZC5S0YCPrPU0QJlVkeRkmigOIcIFIuECFxpbm9iQtuFB
2mwF9YD8qWKR9quoDda6GtQTeAstyLTx1q6lmq3V+uOYw+FGQG9uCYiahNa95KcPa3mmkj+x7oXk
twU5e+RqaXzKuu9TPEKB3xbiwXxqYRyJeqoAeG8eMA0ExuCNNkoOlc750CiBIztU+fGc6L3oof9W
08RCToeNFyzyxAGnJHzsZVusIbeZLqpOVU8gkmEDioumczpoeLgFNqjByFLffDRNJynch+FE9C42
ryjgvJBDYe6fLy/O/+1sCBuO7BQPMOahyvzhbAQA1cMYKquBnbLlGUiWZMYBqZnjYxpkjvWqmGi+
LIFse+waIWEzM+zV/M/ZIxijfLKLFbMohA+xAXW3VIyQ6mV+HoEPTHoqDqKJa3gkM9zQQdyvojI4
2Ek5bW0VywUEG5ad60HnLvEt0NR9MWRqk3gDf06ScNxEDfYPKK4727CW1qKcn/VFyfk2cpqvTWi5
7i1mBjwt/E62LYBMmGahwOengE4hCQIlzhCs0VWREnLKrLJbcRsuzzFedVAFgPzMZIG+hjTtAlW8
eKkdiLDmCnh7lfbXAf6TCyw6Xb+F19uxr7r22pTwfOARbEztVG0n1ZCVnrGnjROAnjcyvGJivC4X
WUTChUQeH6COVkx+Ml+T2Wi9/fOJ/JvbSjhYdhAiPWozT84n+t1t5cAdtEcpVK9DUW1AB5IHJ2RE
YwEpJJQE0W+U1hs8Z56rLim3fZpAfbXXGZCTkKuD59+vjxFJ9N4ESwGdO2jkj76VwBeyoGBsmk+m
qS3J15AiP4URAw/jNtBE3kaW22Kk5SZiJdmGGq/acd4HgEkxnDUoSMB/jasWCLOjaQaHq2NfwGge
MkIgltm7mLCvw9iALVrMeqYWs7tjxNGYLtOrBoake+kIdbg3U+CCwRWCQoknXbEI3K7ZSUDmeB+4
+4o4Myk1AA0LJ7wn0IKASfO0haKW9x/e1/zj+xrZJyzu8cIWeM4Jz/lwJigYOlY1hRWqeiTet+GE
fIUXQB+khVakZ4nwMXBFh82gBycjyWqYrkEI2oPVBoUIwYNVB7hbwqhaQZLSxtt5DkJbJXsolAYW
q++8JXKm09LzrG5rY6sAZ7C6RjHHEZ+wHfLggpuXMZAL+EUdkbN1N4siw8goPHPllA9z1hEypifU
T4uTmqDikhOUfpHh9eGJ3D8TSGE/uzzeI0mKbHXL8pXRrninVXFTnjAiFCZaZbiYXBYfjMwJHfVG
1KiglbH3UyVFRhmS6s7wOhsd8IWZNjRF6HeZiydCnsjzffLv4zlWDAvYg40bCA8VF5XYp3++a/5t
bYVz5dnC9nC+gDVx3Q8LzEjSNiGSzWUOENmZRKbLGWn/3BZTuAPjul9OczcJwxOcs7YmG4RHBVlZ
YwgrYV0sjFT7MAu5ExdQW4Bw1X6QAPQICap1s4JytPXEoGm67RIa7E0DhRlrP7gK7HeGtAfEQuTV
9aC1DQu7r5Ed72r4GeygRwzmV4mNLHJs4MfCw4RK/eLhtGBB0/iZZU1b1rl8LyKrhlJY2+0lz943
edpIYKR+B82coIGzBvjsm3hePw7zSnKaG9O9x2AsyTOIuv6acx/OmvTPqC7bXTQkAqgXvNMAIQVU
UsIHvVagFRMKG9G2cbpiLWPfmU3ZeZzmfoFt1UqgMrNrsiZamF0KtpfBGsnlcVkxrPQcG4UobufB
A4QrPyPJAxbO2PCdXQrnytJqERT5l3++Chz2N7csNhhUckYFZ0R+uAxaPWYjb0S7VkkeLHncutuG
g+O/qlxxUJ4NcktWFvDgYnSZOFMEpDb8AJOu+mbWyIWI9YwBea6Z0++dIhrw2EN9VdXjFSRXKMiP
1R5uQ9E+ghzk/BQ1TUyKds2r9A2JouGhKfETplA5A4FiQlpyUnh2zWeut+M93OJb2oAFSoZw0bFh
OkId52djusrtUSGfoLVd9/VxZKo+4qV6iaw43rAhh+Zyn2XXwYFLFCQ648Vouc4+c2QKlCb5CkjV
sELespppwNBX8oE+kbsQq9ItmtUE+CROBNsKPMGyKmN7Nu8nAFgI9+EEIMEAXF6Rdt3eVXZ3gjLQ
hrTltA8B5/DDwFGAhsh2NXQxjBhzcKCjqAAaBeKa2rXT4y2OisnGoUG4DFSi/TaeF2fzPteJraOw
tdo1aTMov5pz3rKF5EsOVdQNKyp32dhEo77l5oemqa0CCplAauUhOXaQVK8KeF2MAUT0cT3uVCiD
fR5CCqlDPhM0c5Xv8QfmODOB2jtyBE0HK5IYb70DTUPQKTRv9CGd+x0f3Z1uUED1eP0cVdYXKyjK
mbxRP+uJaB8SkdMmRAEQXD4wbSyc5UOvBRLDNbbgy6TWEBG3m5PtMP001ZCwhRi1WMKXBZ6Aon+y
wb3UQ1g9hQzeLE1UTzsJvcc1wME+lJCqvTs3MfYpe9OVvXpEjbI7jW72B4qeEL5IefPc/H/mzqM5
bixd03+lo/fogTcRt+8CJpGWTIpkUtQGQWZJ8N7j18+DVFVXiVWhmjuLielQo9IyYQ7O+cxroksx
hPOGgQo7rEmWo6po85Gw3gADhod3pGNvG+YyIQKbMkHL7+d3lKL9Oaw0Nc3gf2yIK9fE/g/RCGVd
oalMDWx5O7fXSl0+AfogWV03TVf0+9vTcLpHDUhBGCg8tlPtibjV+0s4QIBCuMnHjHK0S3yfT9Ga
tU7GYJ1uT6UF4VEB3csBCbpDMcmurNfzpjQaArmuaLw60RJPFZPlKTagU/aLtY0XLT6mhNr0Ekj3
KzEQHdP5m8OW/uqwTU0G3EkQoFvKj4fdmWVIBxvdDVQgho2+qCPYnyU+JkbzVcWpTitqJ9cNSlvq
rDuWABDutjHWR4ugMs3JSOCZQOPWBC7KxHegmcgjY/WyL4JB2nWTbD4viA0By2fQsizuuzWSktIM
DmqovyFdkPgyYFFks9iEFdHEz49S/dBlI4MzTYNOm2hggqfSi/3xKI1C7gIMX5CbniTBVzI1vtPW
TT0Phj/WrHtB2h/nNKL6MnCj3p5KIYaWpancVWUjOgo0kJtQhNMX48OIuOtdEirCNjegGWj0znbW
gjpP2XYm0ldsQiU6aED1DrdnVT/jNoReoB1ndf4yolIUgwu9U3oLZFGj9XaEetXzSCpyt4j3bbwh
7H7raIZdotZMPHo+LCsxTBSp4qfxkSnvotrWTEAdPz9Zyl8MCfqQEgNCwc3JMtel5w93QqlkoSqY
Y4dljIxSUhFiErhucOCiJEXpZVOg1LWv0Pa10Y3QfV5G1dHwKmjrB3ECl2+u2oPwuwN3UgbzrPao
i/AmqJn2COct8GNFqs+LFjbnhAK+PTVcFVUrnUrsP5vJ59vd36dt6SkYf8CC/ptjVNfl8ceUnmaD
SOJBjUJk5H+oUEn1VI2mWXWbgEqWT0e80ij916PT9uBPuz4D3r5u0NIDU9dzzL+/hqGm5IhaJjvh
mGcHZbIkj+HHYks98bTq0hQ1BakhDtBQupuzRKNfrsNuExegAYi4cQNAIgniqTpSIbfsUZ4kHJGw
tZHDuXaDsIAht/JaGr0s3MnoOy/V0aWx6q7fyqssSxRm2zKt70I18BIh0P4v7hdL5ySrGvUbkRP0
YQikaV9MswVNGAzrETEU+aiWGIq0tTQ4oyHdL0JNH86aSicz9PBOg9m27YL8JTWMCJZa3k+upuQ1
EufLvarRvaRokxeApgZtH5spgGdTfcgreD/adC2Tynicumf0l2ZikXreL9ixInYgPbcpErVQYrqt
KQm7IGq9es4CF7tBAPnRIJ2LcXpNao0KdpddVakA2WWqX4e0vKtlYF+VUe6F7hX0mmnYmfo3pS7l
L2oRlqExa8qqqgO7+HCrIA7LUUVjuwH0G2LTxv6rqjrtxfUgbo9ur9G/WIWQRsyL072O+OljDzWW
2N5y75dwDc7SZdkWcKsPpp55AQnE/mbJCjka6pawV8RaBqzTddsxU/cVFKVDNUeZr5bFE5wHfS9p
lB2NMaaPDlRyEaqtbFrLfVOaDHEdT98O2/W/SRvlPx89hERLpMpr0asiDP1xlCxVIVaNRiVmCBFU
RV/FAHQ3A9+W0/sSXehH0P0PUZoSAqlyuWvyMtoLCsbINTyFXsID+MahUlsTD5ly8oNyiO6iOIvu
4D/diWH/bZQT7Vi0/bCNuIJoLJWkNxnCcPqUC3cm8i2bn09+t5Xgx4kBprZCqY91Qqbn9SEMoFMZ
N/JStRvk3lSnU00Prk6+bzJNObZlae5LRH8mam3HDjFKCvHarxsrw/dL0aKdaGjwTHJhOtPVn89N
G8snIT4yGeLlPFvH3zdmr3m0iXtHRi5etHA/TnFcj8LpCOkz6+3bQ5RlJhilbHD1hsoRT7SPSIJW
CQVY0+FxbRnlY5Lth6qvnTjsTxrVqe2Ngd5mreH2cgnSuVFLeqyotDcAPFBJ8CwqXXZZKOAbWzq/
QTeuh4qfiyjIeyEwctxyUDaNciW6SwUJn4qahm8kjeFZ7pfk+6bpo6sE0O9v5mdlDTs+XgaZyo6s
mqbJfz5chh7jLRTyYPqlnK7JTXPMGXBnRfw/Q3J/uMrL8DkyGgECuizcWSp5qtCbR+pXKA70EzjD
xdwtLPY7lKvfF0o1x9tm+s+jnuKSXYu14WmykuyRzwFa2SfHcd0kzfwE/C05QavtkbRpIrsrKLcD
hrbNsn74m0H3F0cr6aYkEnxaNE1uyd4fVlw1j4zemhnMo7JIThNC7+otYwT3bKab8DAXAd5NVv5t
DqOHufC1nD5aUgP3mxkJAoTxXYLAUNRgoNAYu1Eo87tF1wfAfn25a3GTCYaycMJc731avhTXxunF
SDJ6yFjmOTRqGmcZBsu3lDxxYyxUSRTFlNyeDa2uDkchDDln1L7347oBi29tjBJWQkw2cduUII5P
ZoVC7jKvxroVrtljh4rzPEO0b9JPIZabxmgOZ/yV9G1By8Mt15xBt8bO1YvlIsmFYMdLWZFqysNO
jwRMiPQyXmunulfUFKpTxBL+ZqSpf452KLgp60mnTwWoY40U/nDuq4gcVMV2iiazvL3RxMVFG7eR
rm/m0socq5VoRukovkpTde0Mc7iPFXT8dHODom/+UqBv7dalRN2yMt4qpVTW8Ja22iCehAXQO8Lq
9OQgBFla3dpGMHuhIM67AQBbHKiYH1s7ZZaQzZl7/Nx7sd8rMBDqoVS2mjApTo0CnaJZ4OXAdilZ
zqkRVLdu9GI7TNH1fz4U106/AaZB4qR8rCvgVzRUVZU3G7RF2AFM35u8f0vVGtkGGWfvTDSPYRAm
91KQSQ4ygKZvWmbyqLdDf2zwzQ3FYnvzGOuqOtoa+Q17q+vH1iKfXpaickZ47HWll8/agogqNvOh
OyHTGRbze0cjZnsLA2h/Z3sYfXM8K3tDKR+sDOozeXLS2KWFh4uSZoCEe4lMEmEmyEatX7cYS7UZ
qhmBTKdsjS7HWfkSoFW2udW7hrXoVU9p7iOfcoqrSdkDWxE89PZS26oF5JRlafbLkUp5jty01xuz
+QlZCfPTkngt9TYSBvkwQOY94Y5T/U3Ypf250URTQ5UkQJvrvPcx7LKqZKawJqxUFWQatCn/ZITN
L/mECF/cV8zWEcwLFdbQCbaSuFMC8dBkar9tDU21qe/EZ60ZnuDxHAGeQbeP800G5nArjvq4xbyB
VptZf9Y6LXVZzxY6na+JrCqPBTfpUKjveanFpzQUzwAWY3c2UWRhDXppaDfvh8xIwAxVfY45ApTv
SsWcbgkpH5o0WsOatT9/V6d0gj1JvcNIpfZozqF1WIrhMYLefLQokhiJiiFQkKew2dnIyA5SMlKA
FMuUZ34+lm+n68MiYtDEUejIE38zUf14a9Ny7Wu68NzanU46TcvL6xEs6/t6AeROFhbXwtfJrF/L
UUrIPxLO8GB0G2rDkGa5xvJoPcGZYUoua5ky0CXMEtrOywCYF2iLxPeh/TfVVlW9lnjXDZom+JyT
VtnlUhOGoTKpSFPEas1Ij7tJv6/T9tQpaLk0ocRVRaUmbpLDzw9cW1fHHw6c5rslKZpClwyDoY+B
GXdTWU0D40hftI1UzP1hGvF2qfvs1NVxvOkgOTjghQYHvC/uzRX3J/AokSZ9nLr1hCwnooDKYzo/
LXCufHQ8820XKucuHUV7hJqJUWSGC4s8Yi1opekGc5HNZODMWEMzuJuFaZPQHgA4GWubua8BsTCf
dvQ6akg7+M9Y1nzlB+WXaZHdZpIdIDjTtW2MB0yNBHSDZ6AlaTx4kTAWj7lmy6vLWmFq+V6FvDAm
1gZrd7Rb68gLppKUc2oUjMgSzF5Na6D2VD41MLD2gCzUfVeDTPz5OTb/VC8iN9aN2+2qa0w9HzLI
lb2WwN/MNqFFtUOtrVMViNZJ7wmtAqD2zu0pkYlENTURrBNMQ/Uko0nBp0S0FgG6rQ9vm0BrM5Sq
itH7/hqWAF5F9OjEWlI8FDL6GoGg9RslG4qH22tw+WFMkTN6xPnBqZdAQ7iCisl0UkIT1vtiOacW
glDEneJVDfconVOqqwf1bGXK4EIOjpA8w5RP7ERrP4yNtb896qflPjX1xP/9dRnyGDrB6+dmvf0m
D+p4P7OE2Lis5I+wcbRNlwvWHmJrd4q0KPMKbRkuRdi/l12b7poxgfJECsH6FcPIrKS59wQlMS7z
MGCAAIZ72+SBccH/BvWIQW5PQzSVRxQKLmYjKrSaisTJBGPaF5CngTFl5clUtX1lmRJFlaE8oQyX
pj5Xqdokq5S/ThMWbirdo7+ZVKQ/53wGPTJdMjQR1qysmB9CU7SwK0HR83gzz2qEoA40qq7OXtCp
aLCfgA8/s66/6vWzAp34zdLzhUZHE+wqKIZPQhycW0Vp3tR2QRXWlMWTnC931URTL0giXMnKFimu
2igcKe/HVzLHp7kJU5CmNVd6pbSa6YI1sKR9AWONfocoh09hB1HbEKzqIGmdS6GueoxQ2FTzuMaI
nmfQCUrfkjpE5ccSbKnFfN8jooi+lBp7aViITrVK10qUy7eM6tBLMAiU4ip8ouylPK/PSJfSk9SC
fK6F+GmQ0ndzQm3r+7NR6kliA07K+qYwDdZBVHD2uj0dTSpmdT44VjErZ0sJg4Co6E3ro+E+zBWe
QcdtbKWxYsjeAooQVOG/q6JowFg9K0pQrb5poVgUiOxhsc2ll0Hn5eYDpls1RQht+CLEwqFjXH/r
hcDVU8F8V6gQoNxCdSFpW8EDFj4fu4C6nBqgSWSgKf3h67TO1dvXo6S33tUW+J6ZB9k2b3UBJmAM
dyotwnMTxyBPAbkcdasIdzJg0v24WNOBOd3wsfHo72ogqZ6GycYD93rmKm1fPWcajgd5P5evwFiu
ERi2Kzy4HcOhiOyenRfgmHCgdDWx3fsa6PUn5MSbI7jU97yNshwZpHjax1Iz0bDjUfqfR1OIktPP
ZzhJ/1N+b0qgPwkHqZRJlvWRSFLo0TIYqhh4EK1HV4s0GMgxAt43vdLvSqZtDKdHJ0pisFAIczPQ
RwCIP90+MupztKtr86mtKXr/vqnXp5altHtQQvbvr9/8q7ToN4Oq21MZAdL6+2duz3//9FglcEWk
tnM/vCFWlmEjKjq73SpeN/xn87thzofXMiGU91X/NNzU7XLMVl1a3W9ZICfbBhPVzZDMRAlVdzZl
OfgkGFlzp6utiCkfr2tUOx0lR8lIGcPprppZ5MJCwg+pbOZfxkHZT1Ihw8liTF0jJSz9WxJ+24y9
jlD47SF4U6wpW7nFLJIcfZrEah+3xFZrXb1Li87Begh0iGw02j7FaAVRJXxUlhs2clZJHmYyvHZT
IBRuB+F8KWWrOA6rnHrQlQJu9t2BulwHz5qXOgnz6LlDoTWpJNkfZtVCgkjZzhi/fwli5I9TsZbO
ZIDttqW8sFOaWrofkjR0BZGJpk76N0Qi2m0dixdxMHQyQ7EqbATGQOzprM9Zh0dPFMaAVFYZpLx5
MvtSfYNRLrrB2IXbIUogtysl1UzCU4Na5Mjt1SUevTnMdZSuPdw24opzLENjQj7ZkNuDtG5u7xhF
tyab6/Mhi/YjRjLb2xtSs6C5kxfwrTjpThUpgqNMulLdRWaMmo870HywNp3CsqvrZk0RPc8MwRYN
aWzsagWefX8oRWMBEhYmQ57wjp5Sz7+9/YfP3B5maRxErjLRDJjUsPZuL2oTFK+f35V/Xn5MSQFY
SsVNMXSdwPbHoJa1MpbbULQ8ENuLJ6Erdi8tQ6va+hS6YiGbNO2ovn70BwPULgfyJquVfovtBSjY
dZMKM9ItgkDAEFdUSpeA0Pj2EJuRKLPBOVOsxmhtf3vx9mgSwYItmuFmauaTldHbXDeoSh45w+Gj
mKyGlIEmX0RIXS68uOksoe3t307E//qB59beeG/XsoIkEUbdh6f//VTm/Puv9Tv/+cyP3/hv/2t5
95Z/bX/6oVN8bcq2/NZ9/NQPf5lf/3Xv3Lfu7YcnXtFxSzz0X5v509e2z7rf+HrrJ/9P3/zH19tf
eZqrr//+57Xsi279a2FcFv/89a2V3yet0f5/+IDr3//1zfUw//3PU1m8Xcs/feHrW9tBFfwXWH6D
joYJR1ClzsmMP3799R0quYCCGVA0P6no/vMf1H266N//VJV/EeaafEuyCHcAQv7zH23Z//aWDAjF
EsHhiYZIK+m3Az9/z0e+X7G/Ji5aqvJD3gKixZQ1hTgC0LAlUvX7UE6ndaDNwTAjziU/tLUTuv3h
QXNnZ9lETuIO2xPhbS8yyTyajrgfvcLNfdbx+2XeLLCikZ07XOjfOXnp+IrfeQMYvc9TY+/7DQY5
yWb8PG+1/eB1TFZbjTijdyc86+8uuH3Z+TbfGp65Qe9zbmobelqub+X8Is7b3FGQE8bOxMEqJj8N
2qcKJTN2bHamDZ41kjdtgtEOv2hu7zz07MVD7wQey6Ef7XQv8mMXRPchekA5TZ+P/QEAdG9f6Pkd
xTv5IdthmbHX7GHDKnTUfdmvXO31ILi4I3iCK76o22afefJ7vGEt3l5wSH1UbAjf/EJgq8Z9atg4
vG6U2Iuh834aXuUTDHL7IXBaT7onD9Psy/7hcrHs02F9MjvNEW679wULC9uwm2NzpHu1T1FosA+5
ndufN09Pof0+udURoyAv/wQyxE4vNdkzkWlr2AfRJyTkcsSLY1l2f4k2Rewa/G3D/hLbT5wrO9l1
bsdrk2tcLRtZW8cw7Xdk7t30E5R4m+6vHd7NFpjGZ4p/n2KwqX7Sdazdo2sQEikP9XXxxV217Q4I
sqek58oGLJbG947aQ3wOncpvt71NP4ozqtZuSH/IlTIQHHth3iUtrEkOs3UAhbksnUfoubuGLr0D
AEiOnsPs0LqhuZcfQRf4seW96LInPQzCofX012n79CTgsea2fmfXTufG+2SHHY0LE2cX7VBvPsiy
dyHlUL9KL9lG2qZ7lC02Os5hLv7V6MXG+42quYLhRx5dsdS94FWPTPW6mUpIj3aNZKCdamyaaffy
DOawnXZ8reNo9lm0Ux/HZ4rP9Zch2ZisZouNTFuLgQkC7vU2UhN7CN0udKWRJN3FP0f0huFlwfsr
u7MewFK4lY9N3Qm1v5PyCI7Q75914yy8W+/lIrqiCb/Psulu80Dcp3fkkPclzxPhROAtOgQiJd5Y
2iZnuyJmbPqYOeipyh+PWJ+x0GioM3iq5c6FJ0snpYV2DAbL7r/h/wOaU6K/qW2qJ8IFbEqO3X3L
3yh347zvsY+Itoob7KMzJ/ZID7z/FjzwJ933xR7s8/m4Z/8xdHusXYEJoJxsIFjRZ/Ay1VNBaUVx
4tppv+lf9FN+iHwLJ1BWOEfwlD1W9wyvJrZjFEeuLd82Xcl3I8+IHJhk5SZ8KBe7G2x9dBFymD4z
5mq00V+kc9o62quLI0HwKF6TjY1/rQ3bYKueBsUZXCzWtCsHZtnFJtr0m/O8pfvlhOlhNZaRbZRa
KWbeKffBM6rc7nr/isrz/BLR9RTt9p39CpwKdPJnjVnDcIbPwUNyDg/TL7rp1V+Fd2iZQelgoNYq
4BW2ml+EL3XoyPMTBFRpC8p3ozqb2Zu9IbZRBHPvq412eBfs9sRNg+DpLzi/77GD0t/wF7HTr0HB
KQEYaL5m7xRXmq38eg5P1psCapiSyVn+pJxj61lJdoP8usw7XKEelJP8ipRy09lhaY+9fRV3Ehiv
e29xDN/8HNiQ74+Do9rVu3zeKZ98w5Huom/KnXkmr/XmR2V/V++SLYZoNYbcn4x0V9mBelEbDqih
wWdH29RlUvbe3qIttgnWTrQfo2153iee4rx4SI3Zd7ProZgXeVfwMi5c9V/kI49s0VU/F2+vClN5
iQWlPW/gBbrjJnrr3cI2eUVyJm/ysi3UZm883skbybkr7ObSRq56v+w5BNj/Tr4rj9yqHoiNHQKH
TsV3K3twdJc82+IzFsK1dnan7UeXHeLfy1FyMoxqtnFtW3g/g8k46a8prLJ9903TbB5m314N/7YX
d90FYHl7yPzKzi4GthrUF228SNtjfRwRFGGQE2QN3xJ537oFCTemkQ75lF33/Kfz8h0Pj5aPG7yi
sVB1aLfawT1GodjDS34/b6ieEJXamp9piMfg++HQhdTEk3oNRQJZbaN44VnzX4UTpEPXUl1cy5gM
fUaliw+nV7pvyttzYif7R2f7Tdhh6SIf9IO5eb4rFgSDHCRCtTfNoYjDqmmcpDtksOczvGIXMI1b
u4q//r/zhAckj4QvrLDsPimibIdPxRsqua3lt0d2yvxccCbH4yraCJfcjk5W/YWuiPALcgIGLSAE
cdT7wHuwXG1k8UIcLr4fwq1ascpprxm7LJAAJKCGN5WAqfDWciXwhSqxKSj7/6fB5f+PYaNOsPWT
sPEt695+iBrXz3+PGiX1X5pBrYtaJe0XSV3BMt+jRt6hd6ZqFkGhBR7dJJ78NWpU9H8RzaGVa4Dv
B0Fi/R41Ktq/TBH+hyVpGowaFQ7d/yBqRK3pQ9Qog1FSwLEapkpR7k88AnEMcyFMBZTYy9Dp6sGR
c7fSJ7dFPZPq/x1lHO6Ka2LKiCwI9hy9ZNFVVnAEbAFTWZ6IhKrYJ361pv3thBVJsjaGnUa8ZGiQ
LWa0oy3gqPspeIb3SGSDmscidyhEvlXjoUqdon8z8m8YNwTnQjhjlWyV++wppCkDNEdkzyzBQ0oq
N46W+CnJ75fgfi5/gYJnD8UmUWQ7Yw3OD4ti6zORSGUnpg5i5nlqt7p1VnUwQJhDWIQWgE3nQbCT
XHGaWPFVM/T0eGfmudtA2kAGnjukZ/3O8tApWa015VyFmJ7QOjTRYMSSxR2nebOeHvqruB7I9lxR
ORjQ40/bfZGnfixwCIS0hMgNGIMUDlcsQBrJP5vpu0Ppxok5z7oZ4JDW2ILeOCmN21Bjj2bFCSrU
DPCdqYwT/tVugHNXgIKsaYB+4L4Wx0czw6SG/Yavt0Hh4ED7boc9G3FIuBni1JfwygApgolo5CkT
7PDgqwSV1VJHDn/ZFcgkI/oNuYfFN0r8EYWTNETwZqjBx13hoIaRafedP2ho/TFHLACJ4cIojkaC
32Pl3qMyXUM/UCx2Ikz9YGnQ9qIWql0m9Bzl+GFMXrTUoX/paOjIUQM0n/v5Im8THdPVL6WICeab
AaBRNQFcSNQmDdnJyktTTZAybcyR3Vy+AIyxS+nCPhUoWAW4cQs1BW++oQWAmYFVRh0KHVcBRUUN
deYAXfFaQk+S7y3Z4DWRbHex5OcTxlXJF0ZVo42uXNKhV2tHZqCmioT+3rmBGqROK6IdkxcuVH1d
X7EQ68kxidDQrxha3Frk60D/OQK0N2IFWAvv+SLZ43QpstARks5G6JGrt8/bxddijIPYrYzL0vbo
gKepG+ikGnChQLvZiyVQWAmdwhjRWNpCg7dR6irbS9tdpahlTiaeNRgQDK8xxAXDEqmvhDCjJ9S9
wMfRfipKyVOjTyg9CKXoCgMuz6LTJ8Kmak26Pa9dC2KYi7IweBi5C4SskgpH0DJqQ43+08K9Ti9S
v1QUWUSWAIEr0UfsVZK5YnXtO+zYQtzbCjs1d9AQUp3sBS2ahjGQEQcZ0+jVOktZ7Q/K5IIXs0FT
OiHVk466MXJr9hzg+1oTodMWazQiU2lyyxpzPA5mZKysz2lcuYVyrdhZfZldaDbHWkhc3GjdDO0r
jDPtGVtlkKfEmpOrrmPFOOtgLnoBEXUovaCiwtgWhlOUXP8wif+aYv+gBfRjR5m5d50bqeDKsoKP
FdCjH6tFimHKaDXhAyBn39qycZd7qxq5rgrtP4ZcwLKqXfK8BtS6Hpl56DKZW03AlRpVhdyplmkz
c8UHEZv62U/cwmQyqTaDIm165NKqjrKmmLoa6XpUpfg7nBtxW5HCd4CFSokmKEqGVkGuM1/Xm2ya
bvdAWz6I4jmgpUzZ2Z5Ry1TH1M6ja8YNZIoXdQ0hFMfiytcxJ7G/BOh6Z6iGrN2s5DWHoZj6ur7H
I9cdm2tTP7RkRkJyDUxAuJxrtORtyiDYRd630aecgqY2fS9B/VCB+uPZlf5y5fnD2f3QYKadkKcl
VWXuV3jGT3VqOPjvMvwTGt0tlsLE5/U3Rb0TEnqiLD3q7CKcrMW19/Pr/IF2/v06q1Ctb8UbioMf
KifFgAXK2KZc55LFblNJR4XRPkeOKu44cZq1qclgg31p3mH9G6Bi357bwAtrtLA1ryw9Q/d11YU2
3IoHoXCzxparh7S8J9dr6mulHWphJ8T8e1EUP9VjW9S3ay9G6O9/fiiEDH/oXd+OxBJlGPTGejSU
mz6M2ASVCRHkgQ3XqLHee5onvag7i3EEY+P8/LdWJvLvffLffkvRDfCbIJ6tD9evkTIriqa8t0d1
Q/JmBG4Gcb/3tck233FF+Jtf+wBI4PdAdsD9JVYCbKRB3/nx2EZTnAQ5iOhgMd8sibwzAm6riBJs
Je0mRCdKaYZQc5WF+rMguBZrxihYnjBdxpGCThh6Ja3yxpTuJBqlc6qwjkQHGQLOOssXLfr6S3oJ
k8qZhOo9VF/EfIvcwHOiYCrDTT7G3S+aIIGjfWpiMkdLdlCgc8apARwm2+teZFlybkHzj5QX1OJq
TJqrzJvGZLKYHlQQPOIbTEGv7q9j1DiGihPCConj1qPqayagoGo/bQ/8Y3k9zTSPxvk45MounIMt
fQFXlQBB4cXYUFFo+nCj6Gdl+BQoud8Kr7kq7YRI2NLGc2aoSku9l7MtU6jDSLGTYHJzA+Ahgcww
uuvKG7Pb6/IAR88eqfyNSLGtK996tCHEQLytggty+3YJZzxVG5grkHY1LClnlwq/Law3R4Miqwa4
hYm+CZp9/25QbNIzJ4l0BMZehg6doCzE5Fy2p8iXWfxUIQEVPqEW+YufdS9tjc0hzAGaz9DLCmPw
KhaJkLhnLjbNwI3Y1nZfU0ZIqf4sX9X0DJ/XDtYKSUcIUwAuS7+sx7UuKHn5sqicpPq0xHZtEkFK
MdhELqr0auqUN9jnmjVvjqHBE7ANdUxS28+1g1mOp8LI6cw9uGm3LfljiWxHGuZJtoD77LpM9pNg
14jyKHH+otUoNikjlPtdMuNOrsS7qDXvZoSodQPXDmqqBVXY/gvMdUcqyTtTGqpx5JUhwaIBKqH1
cejGxdCepNRuYygtY+Yn5eApYc0Z9kWt9xeUwoxwA6uAyI3pUeavq0RVeuyXA6EqDF0A8qfbuuyZ
i+W06Vsboa1IABvoFykIET772nMUeB+AOTuGbYmwEG4EEC7W8Kii9y8UDTZ/1ItYkbQc/9CNuGSX
JckcKenQZKxwmj2W1UOdxFwKXKo0xmISPsFSJFSkS4jNQYhTJS3vTAIdsw4I4TL3KvfVp0GajlUa
uQOme11IbFDgptFeR/NdJrqWBEoT2tGgGU4ZLSaspfVMzaRAlrtv7fUXTGJqBj5wCHsa9iBGynZe
x3IzEs2KrFjAT1eW5Gjw5Xa/zgPDKPthNHlYWvg4dW/1etwo88saihDdYN+IrkZrx5TTFpRjKpY8
pX5kBNhVuRUUlmZbqbDIZTmsZGKNSCYhkHeRdTY0bifmCwO5V8Ki0qBAy2rVa5KrMQliAtmM9TbP
GwfTv1t82zBc5jWqnp7y7n1NIgw4bGuO0dQ4ssrXNJNve1HQqK+GayDSbE9CT8kf+hbDde5LdVfQ
sOdnVKLwyIrcEtmECL5iJAx4HHxJ4+kWFOu64Kaz6GH2qPZP+lS6BV5TUXUt2pcqBdYO91ahgoWL
GH12T0cLXMfJsEXLD2MCbxAoSMZ2a3mI9XBzUYCXqLtFq/VNsK21R9Ms7bi/5PUdBBsUEXh3zSza
qHIFmCYQx5VhcDN9sNeJaqJOdUssGA1r6mCxiuLms1V1AliTYK4VwEU8aAGRpQ5sKf5FCAZP+kxH
zO66Bxqg6DZRJn9fz7lS1SRZ16Zg3ifOtMbBG0aC7LTZrhlVL2X3hkE+By9MxNVXrTW8mdwqS/1+
qp06zMkzyVhAWohBe582oY9kCIPgS9B/KZEvQB5YX9Pe5ksWUNalRIxy+JbLak/jpU+epeIb2tbE
+aWt6Zk7IvqFKJ0nDgMyZq6Wj8wbsRM1i9sVWwS9m8rFIDcBs7D+f8orT+hUf1JO6KYh4rXPlp6m
Ki5PFSJrXeyUQuAF8kjYozlykqJegwwCBlehuG2lhzrdB9G2yp6s/pBF7+riGYofBF9i7RrHKtWi
joh4vdZjAf/zMWtCu1e//bazZUrpvvskCecUeAQ+lE5sCBuz1MgrWEtkH8yeM45wD6bZV2sAF8MI
TshtlNkNAA/VmrCp10VX9EvpGwzOUCqcHmxqXZ+GbNwQZch4HVDBk40XVHEaKdlg/Yuiik5R9X3g
1MbPZv/EzLpSzHs53bDc+zqT8NeIfoRJ9Td8GlXNydsDIuZkUqABu+dSeZqSN4HpmRUg4PYhWe2O
qYScX1najba4tXEssqd68sKOTg2qo9sg2qWw7JDlRFCaGbB11yBovWRLTxXxf1N3Xkt2W8mafpe5
Rwe8uQXWgtmuimSJ7gZB0cCbDWDDPf18KFI9ks7p7jhzNROBUFNqslgGK1fmn79Btxxo6AFNHTly
wc7DvXikDah8K/bQWb54FtaBxSOo9NAisKEy56DKXL97WH6paKcWGNAZEs14SL3yflOy+9O+tv4O
Dw9ox6eFiTyVGO4725htwwqVT/ORywPvuIM+VhZfwT0Lc8N7qbJGaN4sN86UBc5uthwkyp+Gz5dX
ohWrP/c0/lMeKCPbecBdRL2lUgQw9QcuBGdgaTLYgclPpBeV9iEjRBFQuhqOF0iR4zIFnfOgoqLB
bc6rMjLbEf2gzP6RIFtrpLV+sPSXFtuA4+vnHJjzJ4cwaIgI9aMI8OmwM4GToVzN2de3MqjmMtgO
4/f0EcCO8/XHIkmI9fV0wp2AXB18gBRrEMQlyZ3MDaM1Q30Fl6FINuVlaj4Mcwea5Pk6JCnipfz2
wdtVc6y6OXTwPszpG02NNBVIkjbt5LHI0up3x188MIreMRPOG6yU9VoaMGcVlPvrjwcYiFp/HI0m
yWleKl7vjHo4Vj+0/WPTYWH+oqizj2qI1uNlGbBb0X8YOs5PuPMauyLrbeIHXnAN/TheFJ3apKU/
1uWFZM+ggT8JQSRwxuhwEOnsH7tx0BRmmA4ziyd87fk1ZB0ZE22D9dQPW52wNqfzLj637FthmQZD
vgTapvq19rlF45NmvBMDfDKao2ZGhQbUgClQQN43n8wu1D0lzysHqSLAdS8C44FKMuUTJiNiwdR/
mJlV9B7Hxfz19yMMYwIug7KHacZpc0DlYXJnWyMmFQV4z2uXF3goPjgAuCKWGAhVZrzMfKJVTXIQ
8DHVTqE65IvF2IUROJs7usejSGA0zyd+ueNxYq2mPxzl3Xuwm1sJsFrfNMzux2/zsEIl3DmYJoIs
kMN2rSIf8CRnlSbMzKN9yN6aYx3advt52yn0Ka3xFFr3H5u1XEdQqQLwoGw2CKE6JYDLAuWcNzzV
cLeOad9w15AeZU0bjgRCdnC1HQ1pOy5y2Wl9rfzcVAbqoUFq8xXe2/tDFV2UIbZP58eQJXuhfsaP
j6q+yBL/mQPvIDnr2tKPjftbGzWhy3WGVxWEUbAJ8/3YlOHR9B6w4WhMvkqfN3Vvsp7fgYPU0qex
4eQ4daKyGbmK1zU8YJ/2CEg8aHcOa2iFJQrZAnvBkkX7chDjN5YXpdrHOU0lVzaJoIXgVbb3M6+D
ivZ+weTxwCDX6VS1QzAifL3TpaH7jFqMIODK3G2OI6IoMlaW+9ngnd6Wr+VxnyZzzc8g/zauauJM
CCdYRVbgPqOtXuz5PTGuN6/Jw6Nnz6vd/7Y7X8eMrRAo4dFk1UoaTzvevmP9hAXkbWEnuU/3KM/K
94ZOo5MrommLt6/T3S/Gx1/oDP/kmvxf8FH+JdXkLxyWf8Va+X9xsaAywf/rxUJMv/+l/Va04/f6
L/uF44/93C8ommP/w2YaxtPEgbPObuCPBcPP/0tnQkcIZhmWZjGi/9owqP/AHgbuCTpeDMfcQ4L4
v/4gpqj/cA6jLqSrSMfcw7rL/p/sGLy/AgVQiU3HY1HB1G7blu4Zf4NXTDKO6R8Xl0GA2IYTc1um
yKx/VkhM9BJMeiaxyYVZfhWk1ky4fxESx/Y8hbr8pine7DYIrW/Ch8MYmCkIQ03j9w4GyX7Kl1vR
PqAKGIdFR7DONyN9mcwv2ofH+sbB07S/VPbzBjhoJpN13WzP74snEnZRCs+kum+M7kE1JlkTIh3a
VzFLPINewC/YBd8F3AJH+9gtYTMFavMGwoKyYgFT3kNjDchIJo5mt2DL9sgTAiP70Fm/HYHPED3f
9QbX0J75BElR/eLJerd54U75xl6jEqVF90jVEs3vjfG0lvBO3N+Uc/bhf36snvrv7btp+P59un7p
/3+gaB2eZf/6SNy6Yfmeff8rq+v4Iz+Pg6GxVEOW7joamzUPE7M/ToP5Dy5a/hPLNt5owzzwql+H
weEPHb+X/RwbN84DR+gXScty/uGZaNs83TmIX8cR+h+s2zAA4EP9GTVDJOdaDDjsgDAOxCXgUNT9
STGXLWZWOwSPhAU61z7wMHrZgpLVD7b/tcC7EOHhKB+bJNqMGANTznVYsQCj2avDz2d3xnNUrGBI
jbSedk1gudg59MHCbKTdSLeRzig/xt3jZpS3Nz9ofworcpJ1PZXZafG/GbCf15N7w419MEVvQngX
9/jh+N6F1VlBTzUHDiCrIPWxJsArkxgN5kAp0IU/DwxbBzEpNPlsWerVaGdF44tylgX5f2RM4mIX
YGyElC2HvwQnJXgfq9CbHOk8JBFpeB3Igi5quTDTEYJuDbL9WLBePyna5aOwaEje6DaSVVlssjdl
mTwaufDA2NikgCFVXFIFMfFt8W4Yq+Ifx1fsX7v3+UumJtWXPn1S2AdaoY54J4tQl3/+WLpxQ6qX
Gm9qvFqyUG51dnsSqRrXadRjDZhHGtu8aFBh4IfUF/LxjD4u0QF3SR0S0JegUce/AxZ7YPXC6IX9
EKXKFlC8IMyJLTPWumTtkoJvalwKzb7O9vVR3eCyE1DVXTTrep+vo3OZzurif08es2TWy8rz9wb+
1tukIK1phH8fItzH307M91/f/AUID7yA3cnr48EkA4HS23gzozzKZ2k7oY6IwvDfkOSFJD7nhwrZ
qhOMKE4haWDBNoAq2VppmeCDeffjh8ZrgxIInrJ91vfYBapyTtXTnU8ew2kzZi7JCHONdazqO2LV
4vwKbR47HCuNPWwUbsplMdl0Rfp40+HfgSHqT5oa6sjFIM2AjZPhS31l/9FEehPxE9TbMxRDndcW
hbBxuao4cHzs5HnXwrZDsxdWGkaLifOIjSVKv7BmxEJH/ZwhNySttIlyN4JsZSuXPL26TWSnkhxS
mITuEMJghNH1jkOjmVI7esbY3GPLid0ygemEkfv1Y5tFDyuETMWrsWeRbaFRj9o9xGVLuQ7mxX1c
nOw8YWnkxSV+Gn3Silb8PhjSoIGEHZOGdhX12A/ncd7HJLptJ6s/oe1rtlOGuqrH+u10R9IXdFmM
62hWRpUWvq3f4cLXDtEda0Ns0soIj0OD0K0yQpY/h/TRHqtYR1awcUrZlLJiw1DIGiri8MQYv67S
MyIa+FlPvvrPkydMQ4z4n2giIkdD3DOxR73l30lfiufm2jdXnwsuXpZ4XOgv4jWeizBb4pb/lsVK
4D6/5NnFU84E9yjntLsUcFa08zpCzT5hwopE1s/4MpokfcRkWPnPmkcwjmCv4XmBH5lFVNP82/Je
hc/4PsXrWz67VBURCqXHpxJ1o4ddg5htYQ6y0N6XjSx/0Jd7TrBoGNWL0hE65y2TH3ztsyX9Z2Jy
/OfOFNm17k74ZHZKlJex+m7ha6sR0mN3IGwfSAXyId9U8ZXEw4cdZwmKAjALyfg5b4H5jr+EiXVi
LNBIGGRBlnzwMRIUm0bKLBwZCRZ6YbNYZdjlysKUkj9sXWvtNC7nu35p7tf0nTvEtOCXy2ZKj9A8
DyoBdLbA5K3zcwXDEEhcUKTKxMvxyQ2KMZnVpK2ShV9USTbF1TeSYm5B7QIyCHY9eSu+KG1U5JH8
slbJLkn7UdS4S6MxJb06IjUVx1MiEwBtO0PqZYj1m8e79jlo3FOLJJ9uRWIwMEKMX+TkSj0VfIlQ
LiOEqncv+uRD0F1C1cSITTJhLTWJkiHWEmYdDmP46XtH4YndAsVoAnYICSPwjJh3wp2Pd2LM0A9E
VRndtRCUuA09VbKsaD3x/HIUOVWEtRiYvgPXuuGnP1bPVfXcBb/P35patBCZZuLGRFNLOCOZhwOH
TJ6yPWrtqLRZUMdavOgQtsK7HnZ6mPnJBC5kX7sg4Q2EL5pAzCyfksyHVhgQ9JklrQKMLXcEGin9
npiQJFHXUqGbwntb/VbvInnLZ76U0baC1p/m9TJqocZhAsY/bQAL9xMOljVK3UTBzlx8blSpwfD1
xILAjgGxZAcKByCsKMTUDIlXRV6G9z7Erabpw6IP+ax657Rrwf3xVDye0uf6cfMZnh9PmvlEDJBD
7ZWmI+deEn47EPPACtAUvs8guHEVwsTzhDPe2jZePpVpQI6oOwftBqp5mcH5krc//+TCsTfR8QHM
kRkOJyF4zkiV5jVl1dAGBfQQWCE3ELYylT56jA4wRRy5I2rQnvEL3MmA1S4ZiN493jIBk5fzwlHj
nK3cnKNcN9n6H1QlrLWIN8VdzsV6dnF+my6jcSETGEjPJg3aR+FLLOgt/Yh5jTJSuzEslBkXiYs5
rXBH0YkNx8QdO+G46pPTb4siskG+K53AVQKzFzxNOK+B/UGrInWIjC1yyZmAYZfHSha/yY+V52I9
tdVzMT8/+lPpyh/vdAWeT9AHG1frQ6T78di7QIDCm06rHL97eCEb687jUiEo9FO7nWJI4LybtZyi
GpbfclUqMoxudvmUW7exfKrKJ7yz52tH/AKLp1MfTMv1bl9ZleTVDZjcjBX2eoFrxNhq/siC4Es3
HYfSnCMiFzm5qf/bjeOpvmRtAN6meXI1iD6KVDyb1rgJnfxkOqe1Oj+mczedNyqqfjbHc/p2z+LM
inA+aMsIzXOvhQt50o7Uvn3j8iza2LncwZ4p4nkgqg9vzimEjrCeE+WRiA1+X0z5rGRzl+y6eepK
shXLK+mVEuCVRIcivBdhV4T4Rm2anNDa95L7vyIDGBeIy725lss1ra+p47cRTGZtjW0rYTIBMpMI
hwj68nRA2HCuoqGKgH03P9YnP363cky9cCDEtooyL3TdUNFCD74Cysb4/gGF5DzHVu8DBypF5Dqh
Qb2wJXwTMEB4SJkw7kK8wTajRSpQck2KjM3gYex/8HaX/7SFxljh7x21dWgeHPAx0zwa+7911KN3
BMsPHGU0vUX77BjyYYabGWpT5NYCv9rRu6UbgbaY0T5t/bPdPzfq0yaVLJoxksIlJcMOVKa7rDqs
qMT0zEq0bAPWHuBj9H0TXlX0fbykldBeWz9KogI8vwuW3p2FNuLhylqXJfOhdjyOJnWWeJSE4GXi
1fVC9FKws/J3BDm5NG1wjuiw7OClAtj+RPzjz9o2fbDKwF/ZlEQ6GuIy2t3we+KQc5LRXcSKGS3r
Uain+7tUiZw+SulY2/C5R676rewEVWZA1TAK74siOyXG+ifjj8FiF1YPJTSK2EJF5T1qtNBuQ+2W
sc/1gpmE4+eItcCMSzfN+pl1QMmD3rIOQM8ZkdE5xc0cs8LAB95+GZXo+TvNimvw02XLIjJNZF3o
tqGjStoXlWpBzJcerMCptCaL8O+L3+bh5J35A9os8h/3r6yctDc/O4PvClZLxA7BPCvZuifDzm3K
THCqEqe72em1Tm/ufkODpitXc7iOdGy4WjZhZsth97UvLT+7EFiugK6dBRn75z5wVrqDQLEDCFi6
vJfHO1+xYPTCn/Vk2nj5SYg9PcwEUwxvTnR8SUrplLLg3jGFfX+nFDjIQCQU0P1DaLbqdHMe1/xq
0xFdeLNh0FQpzoLpcLaK8317OyDBKxBmiHoSK7Gzb+6x/rYykrSJv33rOqFOP76JA2SDQ6WenZdi
IsxVcEwAl7+1ppgmUb1+zEmJ8Des149v9D6y1LCuwgnaGqMbpGGMzmyRoSB5T0z4R2FmfuyAeTK5
KX5aPFH1FgICLpSFsZeF6mPlGd41qX3i0KZOKMgMCDNk8uYza32OJt5f6+M/8GrwU/0vR/OYcxEl
AShpsGuOo/unYTdf7uajJaQ8rPxZ+2ZWINIj3iBvSZEpT+exOfdfLe0bYybOyehQ1nL2Fa4ITp1z
0ydYQQh/pDpia+pn7EFygruihs4wer8h7G1uDJDM0M7rDK1gHTc2UetGH2clYkF8zLBXlln2LIbi
csyY1nlhyfYZoxj1RQNLZs+whroZ8i1UqrCswx7e+BaWDAZZdG+jKcOYXGrrWUd+5CV94vnwz/qv
KjiO9q7tPGmDJGX+2TB85xvFm+GFSUyhN6bq5RAxM1ltNFsoN8gptRiyAvYCzQMeKZHe85ldCgsP
yxixVPndEkD29z7YuzcNnAWmwHU+N2R9cfGs4YrgZhHHg4qrkTUvP97fVsj4PUAMkMyITHb5xtAr
R+y2X2chcDY2S2sd7jwh0cqZc0ZofXfOdXYeDWadpJ0SVY5ewPah4jWYgxyvo/JX8ZsmNoVH8UMB
6v3OVqA6Bl/9Ibwx2IdI5drYoiaPNStKs7jCnIBfPFP6XEzze7n2cu8EFYeSxTg05+HbNsW2Q2az
fIZDEJgtw3yEKRdJ87HXR8MjdC+uDUAubVFEM4z/GPYfbavxIHvytcAtn9ILNUifPjEvQVH1WsG0
ActwfoM9XvsI6ZxU/YZhMjBfCsGga94WpuDfqXSkELexOQUH2/NaGwlrbRapDBszJsxOMrRnxzpP
0kllV7OQ+oZxE0Xsrl2gMFMOjfE5nVkOB+zziPQZQwPhBm8Y33gAGP/tUt5KC8crDGzP7gucnYcS
KV/49KiQyurPNTQF2JpCAeFAM6YJVfs1CjGZqKM0R+mBfLw43E6brOCW4c3nR+yj/eeWb6YnpuVr
VUqmQIo8U6Cpvn9QFszQOhaP0RrAaWEjJC/4s28x8fI+byoLnuX1E2T/3UitkdvHbPY1EJWQMWZz
kwuznW2ItxNxlI+ji8bX604decjjW1gI9vpWK/Lu64rghgUyCaA2Xwk0AznwUUxpc4KPHrMKKPwM
fli29yk/YjxDmwoCNEqdyEKZ/c4u5Ndo4l5ZgtqMHkWUm2E1RVEVrHpM85vR4ND4ksNgD6e+SPAW
i+5KxGW0PCStrgaj0ftOr8zHmO03HokcejK2UFukzWszYKMQqpzs3whPxf0LRo1nIvP4oJkhHCna
X92N+iouxtjb426MO+Yn2l/jMr932qjbzrv0tOti4p9wwSvQqElOQkSRqO6pCfv6jLq+BihbQJIx
K7mpj9v4uNW/mTbeHsDHpzo79XPipbHyiEnd4Ap4o66XUjtrxbkwEignC6POmd9pGomK81jgKGQC
x3SA9+6kNwk2WusSVbrqK2G3fp0OMce9EzNvMxlgjzj7XVfhsb3VHvHehqnJvLj7f8JTf61i/kLM
9P7GzDSRAeBhCrlVdUHrVftvzL6lX1C0DSzEXUwSr6CNJAEL1z6uHKrLMEoQSjeVGzftL8wxbWTW
SlzJq1aWkwSN8fxBOV0/LlqkuJg6RK0XudHP8pNv5wqzjcepaU6Un1GLn/YDgcNjsV4i1wh3Vq1r
3FvUlWRmigufGC8VDPL/GC838sL7UKVVxWQwftAvZ6Q1xUrDNRNYBi7pMe1SLqaYabPrL6wB3O7S
KmebNWybPODIGXGTxeQFU2HIiXPUIFsjzQkbK6A/4cS6LC7Ru16715e9MSWiAXgDXi2qQahD3DtY
jcrJEU4jza+Yc27HmAWJwwZWuFiNNDYJB3e3z5ZNevTJ9bEkJSoHXW0r11burQzoH2RO24lWaZL3
18c+YvSQcA0Y/thhPYVTFpaqHDp2iOgykG91zIErAyYmUvAIQuN1zirsqGctz9AipkpWAAWVJCW1
fH28xMOEbY2We/RwufobXRa6bCO6nrtJLHFizMmgxFim4T4GrHcOdCPhNU712FCiyftO9254aAdL
CWXm379spnu053+ikRKj7bn8Q9eB53HRUI+X8U89gpLvmFSMbRM2W9DxSkFHp51E2EU5Tk/XYmFN
G5SJ0V/3hUyviwOY4yZ1cna94AEGPQtSZX9i6C6UOiZR2B1vrExujVQbvMylNkqHGkWBotgFbTLn
Qnx0rXNhnx9yduLdic0yASvMiGGukq4iPy/RA6+63PvzFfFuKz8LPo5BdJ4PCnGqy0u3x9OQmNtT
5wYDfCVcu9OBLAFIZmFoopLcn0Ci4XU3BJ6/PiDRODDW2/lqp7ds98/nGQhrZ7ka7U4iGFv2uxg0
cU8lBPMa7mB8P9OqjYAatgQ2z9ldVSFee+tGljg2VKExRZMbFVW87fHqxPYeDzmIg/RezyGfdud/
bMi/my7IKtfF916aFRbG2xLSjxVg2gvWD8MKMsWEU+IQDkpY1D4NESnHZhNVFWWMZMCYvUJ/KUc2
7fHCxzSzKzJidsXjKZ8/NEWSaafsveWfLShaG99FvIxObo9iR/ADAPHlBwBQDyTr7rHnxIoTEy3r
7yy361NXnx716f5FqcMNwEqR4NS6KL+tE4wYco3k4orSEOYqHrj5FiKH1BJuMO/taLDiCiUx7vr3
02G4GEIWScIxghPit7xCVNyz2l9097K4lztEn/rabhdaxCKsC3BqWG5yQqrzitWA3OS9zACj83BA
rg19DOk8kCWAyjtmEqdIwD6noN8C+WJT5ntk8CeVk9MmUBBX8J32GI+yiDYF8hloD30COL0T0VuA
yZhQA1g3grsDfNppSD+wNmcATM17zvneN9ElJ/jKidJ7XO6JOZ6K5EHZqcOjFRnCiBt07iMFKqji
H/7x6LCh5V+ZpbQNoJM+YDZDmhgIyRjZhosSRn4vHywTUHQ8fOfKpU3jwaV9Jz3ClMCFO5Tf69I9
fQD8rN9742VSr7t6TdNr9eIb2XXS35A5kTpxmsIplaT1PJCHFF7SeECYuAiSzUxSQJwjpoLbe3mA
FqFnfx5WiRhiI/ro8pxyRZEFSKPNC9tEqovuirErfoj+vR9YTeTxpj0irBAvugN+erKRn7dnMhqL
6uLYZ9x6ZalyAyemi0Q58ZsLks0mGspkxfdRTfbgIT5VdVi7wd2JoTavi7jgHD8kBGMb7Jv10534
Df20d2dPP/X+KOhXQHUp3qsjdgchteSr48GLC9ZEXyVa7WfgQDw5/S26eo7EUYqZMqmF2QHYggf1
d5ioJNQeeBAZEJi/7ZfCSpgn7Wu9XNvqZszXlb1Pfc2/U3oJnDAZgQH710uthVYbMiqwpPn3JfW/
QURgAbgOpspoDnHitY6x7E8ltR3wlhr3DcezKYBIuuIkDYBui66RzUYNJ0xStjVi++HOKkUePp3p
NVWvx+FmR4OtTtQPoiWXHAlDesv7p+tHEhcaK+yskNEI8iSj0ZpFKj2TM/tEr1pj3NTAvNGmR2MX
TXlkNaHiPylu3N+fFlnUcYWg2Iv4LewoOooFo74bwUbFXY7SYDhEIsblmFg14eiynjAGkeSpDJNE
G9+5wsuZKjjPZys7t2liavG0RC08+zXxSEqIx/3UGGeWT0DS9EuQ+EVVywaWaOh4oY40bmCTFHlW
hG6emYV0d6IBTtWSrDHV4nXG0Suxw6WT1JCMw3KXFnFXuPlffwLfk/UE8O2Wz4b5lIsNfEWJtzk2
8BLtBKONUE2xUUd2obP8pAygui+F3wQkaKRK4lU7CKwkEJixBeSkc95rQ3PGXHaFbuCs8PgBPNcT
nSzd7s9OtoVW3wwHItIMSTWdfDJYCOqRw2vrTdNx7ChM+XgF/eVXxos+D9Bg39F9CSXrE/K+i+Ho
WdDVYZQae+35so2njYVHedH1y6y//ASMmWD+CRgzpTMe9AVrK0I6iK3QIvWB8yTm2fh1AFvKKpdK
Izk4ZSvrVraae15yPOylCinZFbjVNkLXf21AtPdfILKp+mXPrpp6ddSr+1UaOZxeTA28m949ud0T
htvK/uT69v2aDddWu675FeW5dsWwsy2uVn+2nbd2E95tOGxgmGKtZb1KuBiwMKYoHaJ8j7o+XnN6
mLjPks6M8yxZ2MvR943nbTxjkjmvp5yY2TS26evHG9qE9aKn4ALnyeKH6eB7dMDk57oLe4cProYm
KmmVTYxGQxrgSZUsRv++wfcDEQPowtxzkd1ZC7ig/4epKyPO/kjmR/yfTvXRdf+lUcIohl7JcE2b
/8XH6K+n2mhnfMpnmgllZOyuqWXBzuXUDgJjd4CN2vimdx9sA00By9qQ5NcCVSVdVNf7mbG8MeDh
DuUo+vL3e8O1Gae99RTr1mlSErVJkwrwr/2NDi/XBFHw3iDx/1ubJ1SFA2s3GoVylKzkc25q1PEw
W1/REkpC10Z7qJjs4bPCDaEMNAyhI6twaQx4dQzxnVo9YIKVEMwIOTXpVOxFkkVNEAuOR7e1urHJ
Np7lGXPmJ22OTBubBniY3PgmkgYnqDNaddj+AiOPAWOj+2Wn2NY3t7qhPeDYoYv8qlu3R/XcVM+5
9ZTBqcfeYDqX09kuz8bIlXJCWmx0p7JN/Le0ACxvwFqBa8mOZ1vTs2BB1QB8LLxNJLScoCorzLhT
l2ErHANONQmsfljBgks+entQYz3RVldziSai09iD5sA99zWc1KigshWJ1b2vykubXXv16nW3T/l7
D/yKiofdYZlI2OTAAYznEashQAW6DY5w677LNxiKLMCw8wq7DbZeWGRRww7bTTR6vx9QMqkYxw7T
B5egyWAf6kcgAgVQkAdsxGR+QLOPO3UKNQAbr+4rFEs9OwoDS1iYzK1zPEYjW2Qu/5yKue3Lx9uR
WeUrs/s0HAon/n6qB0YpUMPZqS0CG0M6zgBtAnFT8wEHZB6xPa8f9hL96j6gi+9ljBKuKC91dl2g
19PKEHuLYa4KzEZaDF3zFmZEvRKX9KupMN34Z1NR2ZL8tA6QHhKVMLygydjcig3nTlWMyrH7aRC5
XUhK06xbhms+e6XHk2k+Fbh6ORiFiIooctbKu3h06HkwmhYdZG9PfDNYxoBxaMfSBGq+yk9xAsAW
DTHe9z4Sxzgu4MZPr3uL1XmP3KoNsHz9D4fa+Ss3Dv+/g3lnqppHfIzr/ZckKtee2h2R7RS+594h
0BknMJ905REp0eU8nkA3YUEAcI7b8eTG8fxk3jDs2Myjd8FGBpnOeFq006M9txf8IIKHGqW/nR/H
uoUegOdjXf7eolEA/aWXmcVIfq8/kb/V1kE9nhzvVC4A2JdSv7jKZf8Kwz2aPvIXWABWwFsUmdfH
0MSImyFiF+Zifu0cD819mcvlR2NSFEhRwFWWlwrtQnuMIkMuC0bewq+6H/wzn+QRez0dV/ydm2OS
Y3tc9A9a/dencQ83HG58nvTHJnOWYeZlri/eds738zCf3OZkTYnSBEhy3PeKGThwlma6P4yQMc0T
PCm6lTcwxgn+qMB/1eMxLdHi2kOb9rmS98+scrjsecxXSBNUk50OplajJRyUBdax2Wn+eO7fXxnH
wehe9u0Ca2Iia8e96N3Fa/wXvAfHjEKbNKyuoQx1CWKovEu89njQgyHaUpV4N+IVTs3Mv/pwie6A
3eHYhZsjB8YQRzbzQQMB6LuXB9ZHbYF3QVPgFgfKqXxxkcQo7wEnONUedj4ni97fFgZNvX//ioTQ
NuQCkD2wCPHNd895yn6aRjm2cNmpQvKCJL8JZ2PmDZ3ub0B48GFQPym/MUmwh3GcQPkt2xGt4jxk
4toXaRBtWKNN0QNXGeBEDWlFH+RVjN8KIwQ4KVMEoAeHmhZk5m0YxM/TPcHA2sIVY5U3swv33ZeX
O3LCJ1BO20Pr5rtwTXK8WP38VraR6fl7mQBH4qOTDolTJhArIGbmRYBsf2AjTFrrrVFvHi6EuFIM
R1sAD5oAUO8HJIv1S1agn2HPIzJ8fpgWka+0Yhn5LgaPQqCLc03AgsDGSPU9q0rs8evIIhTvHrMc
Ha343iemRb1m7me9DQB+VqpzaZzvGcS4S7WTXX7plKAQTUVxSGp+3kvSL0m7JPWSuG2SLzjaJHqb
rApWtux34n2OCUh1DH85qB2/U4dSkEugz4BixNOjCC/F/slZTlvDZhxSrEw70PijFJ3ZrU7F2W1P
cLrLNIY8ywBlCGUU+7d/X4Z087/pLf5ShrAv+fPEsGzupvRoY0JOQ3qhANlbghtc/n+qD0XHyH5V
g48iLY9yoy0s8y6MyR/FFiG+89KQwvMoY4r0r9IDolP8mFcE/06YmeHZObT/5VFscv1gcgnrXfbI
kn9WGVzOqSzQGT34CzSUd8x/8qOW/CwklBCKR0fP+Toc/KwZFIw7NUNSJRqX6LajOFAZ7mqArWtH
OgcljPwfvjRLaBBLAgzWWGjAqHw9/ivitddlLuedx0gFR91Ad7tdhu2ydRd1esLs6hdl5UXfokNP
lvSv5zxVYocfOq0jh3yGXkX8L+e5147DzDH+yeTg9B5nl5O7cPnqQYH8Tz4/l2UMpYPD6KxPvpse
XQMnNb0z1UIY4esJbTzKdBQ2MJw4nMfR/HkuQbIZpD+oznEiFdYXjHU1+JJUhtAPPOCE1+OHgbks
jIs+ncqbXHf629jacV/aLliDPEBpkbbAkns9b50u3K8LbJub9XrEOF+9e5yvn0fq53n6eYx6NZiw
ZgDYAHAioozJJuK8cFg4KRyTgpv2OB0cjfL1UHAcFAMj74DjUI+sJF5V9Lz+3LJNd2IRCXcUdijv
9jmu6MWLMy99s8XizH9lmfYf3nftoJz/rZd2D7sb1SZ9Bw+dv4GO+9aVU9HDctEGmbOZZgXJiKxp
37ONEhmyRkvNMFOvRsqscCq6s2qfWZ+lgGm2P+m0eeeGcobTfdFFuEOPNmsMiLuCPk2VyGy66f1i
RCz2yjsZ6An3zY4XSWyjHO4SczlISYgACbOHj/Vb94CcxniBAQTxCS/cEV4LpxRiS4TzqnXKjYSE
qMcSKZrLdvd3/WXds2OzUpsQqr6N3x+MrPwVFXHHsgH/reRPSsHPkfToaif2zsczpAEjqRcQewlI
VSwB6nVCKgG2BsApI7j4tHX34qJqPhui1/ungAYfTP7OrMWsSW8Lo3OKaGN1etgdHKfKIuTdAuRF
IQCZzrR4KMJw3s1wbjj+r8w/eHnZ8MckKq0WS0IMT8/7dLGmizIdDKQZNxt8ym94/Jfz/2bsTJfb
RrZl/USMwDz8xUxw0mDZlP4gLMnCQJAASMxPf74Cu/vu7T5xfCOqFR4kN0WhVmXlysy1PWOGSdYl
FHwe031p0bp6qo7O0Lk8SijvF0XcdfBHixQzH0q7Zpa75aMnIn1nZZKm55dh3gcpsY9L67sC3iOi
0bwBX175pL7KultYRLj1AgHWBZnqNMHe0gzrY0XMCdUY8wyogqYdHif8yEI9i2AaOTMPLJ/Do/nP
bUlfYZKlA80UY4xmmqt/q3RMTOz7yx8eXtnU/vXwKgYDNBGXm5qNT+O3h1crCbOuuwFCZoIvdEeS
a2HMv8OU97KnYhxO/R7RFx68m69r/oBEKJxO0W5HSkXmlut7P1ifAqiW1UTyWQA3DfOqY0TMfKop
wMtUvJoTFMXXxSMDeKBBzLyDq4vLt8IMvohi0EOf6AxK2P29YpHU0REnajFXAyIzZDuAbqFFbOph
HpMkI8DUSfdy3Ut1TFweF2aDO/NLMoZzE45WINqPKbZjQZ2sXNKd1mcSJC/RqIU2ipxFGtqpcJ9C
BorWTc7Xl3k9JLF82UjF1jrAIaaoIbcDhP6VyZ1bEWZHMQSL+Nw2qIZTGnLbsPWA5hYZhbIUIdhk
1JyuhAOUlYE0OLjin0bDC0/r1b2Hwo2n2Wp8lSh1y49o23OjEqo3/ozIeQxiM3LBIeBVGaFVRZcs
kvCQF97w3lVRk3j2w1kPJb7DNJpxzI1CEmbne+u81mj2rULykevsQSv9jVcpKK/d+g9PDEmw/3pi
eEx4ZhTmERoi/fi/j/fbNcn4S8SN5XF+RoFAp0HFh29ELVL5IjrROCBgqd7x2DQyJmWUFOhlaRTf
WnIjDr30gG7Kqh+671g3LyGHDYcwjHM0nCLiqvAotwRdDz8vul/TtJ79XvdbOl2tf6fxG+dQPsxw
Ff5hR7bDG1xe8pW167Mc9bhW+5CeDnIkZGSwOWpAiFKeR5RLLV1z3RS+9QhJc61FpRZx4iJepcmH
jlS/rJGw2vhGK6FiJc0B2VkTGjW7VfBs+G/QPQm5MpGoHhoEUcqeVDMwJIhebvdQAKHF/FB7Bz2P
7ZfTVdeCbXhOmG2Dm3ltagHS4SUo7IUgJJ3eximaQbOVheHQQQ2caH6u+9eVv+eC4icEkBsOE9Bw
dCYwmefAdaDOGP1qdGFCmgO5EKAXyxONPsXrYTiw5kHKXDxO8TbIiafctiQOqP741pb+SSWLCn+F
R0CpzMXk5BPtESdmTB65qmxKBsbYwdkWar3cDuzXf85b4CcDhfPZU5ez9krR/4bxH/Yq6lQmSPHe
Yl4F/tIVF0w0YU/gzj/294iS+8OzJ27A/0FGMwdaMhW7roGW5XEKmVl+5AmEk+YhPH2RlVXbjsaN
N0O65ky6eB7zWTySIy1knkoB3nYlGhfhikFREMJQ5xUpBV/qR4M1JRO9JW6dKklxAxfR5HBZntiu
flClBzU5oPfLn94wuDBlDwrHFo/r9RadpOhkODy0E8G9K/HcTiufcRMtj67OcU2uglg8w6wBXQCW
Xa6uF++tcWbERc7KsR3+kFV+8lsc0wn671I81GMbvel9eFbFs42VWfZIHVFa9GPiIVdsf1UELTYT
NTiXYTeHsiEe+BEBfy0gAutGdgRNGkKIogKjKH+DKaOKcJewCy7LRhBXTHregAVxxxDwwbRosoiL
JopBNgUJU9rSCGdrNIilxxBMgRRnGhwWXW82CXy08UkQCMv4RE7BdmF7sGMQ82tcOY2tRPlyH7RP
a5EaIu9n41QY+JuAmCO2D3ZkdhAf2UTQWSPBQ1cQAAPnsOwHrPqL1vmJBB7bIQeFPSWVrrYKpo+7
Jp+9JX2M/QuRMQMc4Qnv/poYWrZZtn8lXJB5gFwYryXWXLHXWPiK65XYcdbH9Tt7DgqajE+2Hdnq
7DyrDM5n9/yN7SeW4/j1T/ZfpoTqJbSWXWgjsm1c/YutWFiEjYkNaZHDy6HHzvx7W7IzG1Q2nIEI
eAiD/YkAsHdySseyTzknUvp84UC450iz0sk/zF9sWbrzrJ4p0CsveWfrglwIaQO8sM5iCAYeoqCc
xS422o182pjKRkc6LLvIPhDhsqNROrdKQCzHyQ6ETPllNbgDw4N+pCcXpaIBqfD3VXNa9rSMRHxw
s19s+B6IUwnSy9jjsma/cw0de7HluYmy63VVbHwWUkBW1wXFUgFm5uYRpfNJGWhsAcXxbv/fuNv+
bSiGoLswgup4ShmJYQBgfisGQ8aEo0G61EHyC38ZSzLEys8+ji+wd5Y7A1mGJBSICpAW6xNdeZ2n
CD0ROtXpIXmh1a8+m9yJ1MPVG2DruKM+S/vu7OjfigHgNZGtvIXrQoUFAv/GgTo/Yxufn0mzwV/G
sl6Ix6oBbKWLns+OVqCEKEM/T0aJ6mc0p8k7IruN8IQvXh1+NF4gLy2DSefnEIt56Y8zrXGIjwQr
SUC4pEbUAZLvgH+zRaT41RI3RacV/X2MlSeUDyRI8MHaZ+shboMM0uBZPnD+KiINc9N/nHDSEctE
T/JDGd/g9caPGVnVhyZ/2/C75Q9o+FMVMzOauJlz7p69EZeKvcMcnxTRaIUiCJ0gcv4Ozjck6fv2
TgwD3/fBoO+NUZaQ5ZvQB2IRQ0Vo7UinUw+deXMRFPIHQEe0PXD2x5k+7sT8FnJynZWk7Sp+A8M7
7zDrZkiiv+xnY3LP30ViPL1+21wXbdx2Lrd3SX4dj0Xmjcdr1wTwqoRQz2vCpuX6Rt489Tvdz9kT
yes4Sh5PFE4yPw9IP+aTW32XVT5k5O8iBgWqFUx6dWtCPnvndAvIxTCd5BE5gyGSIY791Tv/bLOf
ZDlLuIpML31KiDek6bvibecrSfvGsVsqnkwcyHyQ5gPdTItfJHst2Z9wHIdMvsrRMqjfmMRc39bX
21qSlp4EHYqlM9Hk7sjFyZEtBshyf/XKzyIJL0k4A1z6UKrCTEKkE5TYBtKAEPGOHPErlxwHz+Qv
lbsQKQBYoagLqn+HyKBkcgCvgwDKDJYYsWXVPH6heRULlxmlvwxawlGRPzWxNsXKFLdmfDVjBr9h
OiMwOzNjq+AetdHSiEFrDsQFH+dobhknE8xcfchTz4O+J+kFJilwKsQDVFGBuq+Jd34hhVnTPGVZ
l9nDVGO0YhUzwmXRwhQfX5XXGxGarzYNO7JM+JbsDUCD0jZGEvn84zq7xtKMjoPh1S5RiHRUQP6M
k8L2BiAm9tAIMyPsMo74aMKSlgnBlgo0xg3k5o/EcKZIA3F+7HN933fMhtnXiOq6/ajv9AqqiaA9
h27NUImGjWL6kilkGwzvQneR70oKpoy2OUB/PmaYAPwTjbsEyeTJnbNAE1YFjnmHvCw+ZqdjR2yi
MKH6GOmkT0xlvUM/Ftud8okq4yeeOnia6VN6vr1qq0d0YNjFON4uRaS+0etgIYAsvy6TY77Zi6QC
3d8XKR6VJmYmyErlPNzv1vfrNf3dM8aHB/un+YKYFAMQXZ7qiNQdlnZCpEiAClMGmiMqefq2NIOG
D9q7NRvu2S5izWG0Ou50x5efyN3E9IMvSD+TaiJ0q0RWpNuEEO9RfEqr05aMiMO88ZZiu5v8HGo0
JkuMZKmFBm44SglJIpzWkZo1Ik2NPpLLTX18nA58OZ8lGRFJZle0KPbOLGKO8lHfGM8PWwary0LK
f/+mJS6aj5jCjuNEoy7g7ajQVuK1uW1VEWdtPTPDsGT74QRFmkNcP5k9KZC4DHyENGIVckjyhEwg
QD1HzXUtPum8LUrnMkdnM7pg/r2up6PBoy0EKzBcLKjmy/eeN59GSbIz34aPAXjF5RwtoiNiXE9c
ghdSHAQimmlXEtS9m8iciRqiv1Ua9SS9iMVPaX5SLkE1oDYLJELMG2FCQJDaSyG2RXNaJzYiUPFv
3Nowt8KTFRL6drtGE6CVAz5QQ+VgjAH3BqMjc8uBMD9vnQdN4CB+O2uB/UakkOb8IL6TV8DraBmj
yY3EcfqYDt6KjCLE77zdQrpTutw8eAOQ8MqTyEr/qnkSkG1QtDUeCZ83lNUsn5ScAt7cZZHBSNAV
gYdH1DSD6hYEDcFP0dtrv6z05xauD+8iH3uQM7JEzF8aeSvWOw5GuPaagrc1Q1h6PIU0+7EVErwK
wgJIGRbuW+KCdkVOrokQx0hgX8qzIsDUhZi1HvG30MoMDBWQooEvua2TG6Qgcp3o1kYdKwkTxcFh
+drTzc0pQS5T01gw8tx2agb+1W4fvuwrHLm3oDoHOn1uQozOgaH7LH32Z8YifFtdECQ7WUo6saMa
gWkE90sTmpxW8oFiGjpFBou80Sk80bfiZ8cdXiIFU1zj5V86FNI7d6mUnGcKQzCQJD8EBYwFEWiQ
FgSfTJCwYnGdbzMIzugsSDds3ttk2l7qbXQN+1+pRG/QSxKEdJ6VeDUpEDhGTihrSNphcAQmRKxY
5WNPykPDCDDh38S8eVP80+GZzxZfACNCSf1V6nDuXv3r2jDj3lOmbf0rP0hMTKHyLPYvMt6YiYQJ
LKl9C40auUCVmxnuedoaiZs8pQqOlXD4YQ/8sALSKjVLOLZMOcCyQtRsSqRAFVyXZWSBQppOQiOY
+Vti8gRL/9Qm2ruiA8GC2ZI/83f6nW0H/iLtzjdJMQLPOvYr/wOimvjXYQbMVwvl7GKXORGBhhqf
XmsiFm0OlgV/2AqKt29Fn4N26vw6pERyERwXVBmzNQMEIOoKYK4yfQP3g0KT+Nt4oO8wHkZxM3fp
17LGV5lBCCijwXo+8cyG7fHicZcpk1fAyE3C885a0Sp8hXR6wmmGZ4SggdUfpoMy0eff99n/gLDy
v8Jis9ZolRaXaEtZvSND5BduvUQj1BSxNj7KssEU5xGnxwsBDwKs4tC4MXuXT8SOz/fXTGuLcXVg
behIYCugFcgKYAWuAlbvUDU/h2Oz9uxrbPJUrwLA6SQTTFfv8KBw8nDt4rdDXGgfpDSpAoyCROVV
YD43X+Bh0hdIdCrNNYgU+ReSDDxxNV1l/sbatx9AUABoSXthPCOE8kZCBmgQ2kYE8kzpng6uyB4A
ls6ISbAKxMlOn/ZH6/qO7hTp1g55OiCXoh+ANMGF6rTn84CY+E/sZ5Bobxs47h2BMPlMYgAkMNGZ
cSuU2bPIMkWkxGnu2fmCLZUvQGWX9p7u7DxzwZR6QnR8SRqfd+KLUJ5kSCAAkmgWAJFIbQWArLcd
wDudXQEcJ2OTGgItmiIXoEdpyoQjFX4D62v/EyxIR5rbv2cfOj//2bdxo8RHjAI+SBGYCEYs6wPo
MCFbVIjPcGOjI4Hw2klKzIgwZisjXUG4MhKNZEWkci/SFQAhaBAomMHhpAEIkC3Ku45eWxW0aAtH
OASqzWjWUCQKJFScJVGAA22BeDb54acNyA5Yx3yloo6fvoGT5Cpaf7sz/HmMLxlYxwQWA7SDG9nJ
nlHbLfboO5CzFvymIQqgxYiAIWFitKszo+aK79jFT1yYDiYz1OIL5Q87r9HWo0xy97hyPDodAD71
EVG4mhPALuSLTXxKozOg1Ft7KPzvIn/CCencM75GXUhjyBt8Kev8HBfteuKn7qfnKBv+CtVgxt/F
uTHAyCRAQUDGq4U7G6SYTEKYR7wd6HAYEPSKzII17iZlA8Do9om2T4q9VuytgiHeAgEC/8B++Q6f
ytwFgD2DHyO6/j0DQdTlz6D9QHtAPXAeIG82vi0QD2NQEuRUpNTzJTETG+FLhL4fOKeQVLJ8384P
lDc4RxLIE1IEUm4x5zB8uAkzEj4lZD+yJHDDHdTdXgF0iISBC2A0geKARxY75uavpDCUH2VrDwoZ
Y/vkYNIZaJtc9srDPeUAJDd0kdRE6Rb0JkuPgDbzDdDAeS+CCUNSSP3r0hIETFjGy9SswYPbgXEz
DohtOqAUBlIkFTGsBzDahBsuAEIBK1GcI4pfviPEvpiBmI8AFMEhxDlfoxZBOkXvK9gKwAIom/ml
jvXsLDBZn14ddJIkkmy3TESIQGNAMcgZ8sCJlRRd/+QZugZR8hZleVSzkTv4HW84fnRE0LPPF/O5
lgrz+RYFgegDOXighoY3H0kyqPMDnR24rI9x6tDGBNaIsQOgnxEuChkE/VVhcwer1abTOnWGugBH
TJCdQ/Q6p+DHR3WLW33zA30kxWnBZbxQe0f8bzCtAvcDFRKwjO8P+cLoPvAD4m2EhAIS041CAkUb
lu4fCnV4cDDZ7UhCxRlZy+irBKRm87oZNnfgZTj0Bkh4EziMN+DEBfx6vIuzLgSUdCSaALhAW+rt
HZwlQBYI69K+X4ikua2BVkxkBlrtW0yFKx9I1TAByIquYq4PxFSp8GAQwhuCnwqmNeBAaCOb7OYt
cAkBwz8oaUBwhexq5caVyvUH868zPJO874xI8C4h+MxEwiwUmAApUFSz4CdL98FNzaeUhaAloBI4
CZAkpNzNX+AIXHRnmF1meqy4i9oBcEi5hjhLQEF1Fn0Rr5lur8w0Q08/bV2EXZ7ZCcN+DxCaBQq6
u08yH1MtyIWYS2f68RzxSTmhz0jGBA4CAeHrh8j1J1zhAgfxWyAQgKfU9xECfxR3/LxPPrDnbnwH
7czVdqaHjIPS+Ro2hOFCimFuSQPwCJ5dXRY4B4Qzmj7YBngANmjhOBY9Rf4OkAHFzKrfnTdsUu30
dUb5ZDvPVh/0iuDPa3IpKEbWX2538xVcA6jBBtxqAssAZEAxQBhgUoOrLQtKEjtMwglBRe03gVh0
MrJF0uvTHbO0Vuk/ojPDnH8lq3bBWmCVO0phlywI5f/m19RF2f3ffW2CrXQDgaihMShd+c0Lr53H
zlxNEofEVyFvgRqnyx4IgGOY8B+riJvLBm+Dg0QTvu2iCYnm9fKKvfQuK9PlbUfmeIJcm44uil4X
MHFmGoDQfWqMT0lx0MlwTBBywIYJVe9wzd0iiZtr0ED7fm3I7ZEZ8ZbSKfbhFRG4Y1gD0aBBg2u7
9yp13BClB/S4ak+QfTJZrPw/pTAdCBvmvNrcg6UYr9qK/61vPNKVOuKNmbgTTXu6nAl2R9r0NBOQ
D+oBI/W4VcuPHcRPG6NTt64BPFBz+gF/JLXbVt2m3ZbWPTJ02Q47ZgT25P+GAzeImdZHkBVOqqzL
LtL1CEqjtxhou6nsrXnGDOisiFtgShi5CzjODBfi4qwENkrXPkjkgFOJ1M7ZQ8wFxT7wKPJ8kH2g
hVYeov8SnXyZtCYrePo1yZiCaR9vymTT63Gi7BOcBJU/axvRiD+syCattkO1neTNBcVqBSG4VbMA
lywnGm5/+HfnF35YUiyLH5wg93OI45y6SJ2lg8+NNU+fMrqe1n6uRSrOQPYwqI60SC6sChwmFhC5
Z1Ihkrwp+GAQMApPXJMcUg+cjdfaJdonUxl4PjHY+oWg6MHeldzvLwdN3gIXqJMcJV3A3Y32GPrM
qxybTGaj/w1DodNFwLtKUrk4Gk+UeZToIiFmy/X2CiHXMJkReqzCo3/ZQBqw2hm1rdvKQpc+WKGS
xOm4ccjX22QGcwK3crprtvUldMF5okdws9YMDDLaWFXivozlMlYCcozPfdiwMoyXgUZMuOGfOz/G
mSPkoy0vBm0ggJjcsEU+CtuebtPLTjN2KtP7YqZRE3+VapG5ispdR+49koz80BbC8m8RtFI4nzVI
5LSTaJ6ZBFAJ3QoYHi14ZXud4aETIIkLLSlBaCbGWd6ryzc0UF6U1nGdxglvWh/BvQ+mI2K1DExe
FkkVYFsHaQEl5iS/DF2Qyz5aMDjtqUY2wmwPCPlM3BAQhpHyqShr5NjV7etP1xv99ymiC0P/nxXk
N5X5SVPV1NBpaeMu/4K8k5l9yIAlxtpf9pcjtYSFG5RRNSlJ6jgX4ob4JP/s0FBG9p1hPVuqxUQd
YYbI7nq8l5brkeJCzaC+cBFiu2coJZ1yS0XSHmfAxDPATJQZFn9hVN9LxtXpDhWn9XatDTMksxPJ
hyuiDZ0Jbl8WMUWSKC9YaPCwUdgpMtYLZQZVhLIII1TuaJxyKCM+UK/BdHNFOVB11AN1x3w+y69n
h5fzFxF/wWAomHeWuPN8QMZzhVGEEkuUoSO1p/qi+lRf3KN4kYQG8D2uzBc+UoiMx7PFACIXWVxS
u9Si4RSbqIcwASI4wA9hAwY9ihK8dNduB1QvLdqs7e17bdN03/anrcYIOrhuxj2V0WyHWGpuSnh3
zVCxEBq1zFI0COkIz60oXZhsGppRZ7yZjs2g1XZNfBllrFiFVDLlb36WetaUm07dnJrtOG/PS2G7
kUKgkebvYKWlvLHMXhQ50o9EnWscSh1cckE3ijQYoncIz1CCnIOSX2iiwUjxI6OZRQmEnaUAspKa
mSchKXdUQh0LUgfT7Vw3Ei4X3BWt50AVaKG6qJtyQgGcp6oSn2XhUpA3hCNLjEK+iup4FjNA9xIK
wMJdr7j6bq7Mxig2E5doYgUYE3Pa9YlLecwkhwp5GkWR1JY6SWp57v4iemk+rwGQxY+lWs6Md1n0
ThCySJ4om9JzSk18vpdOqufqBX43x4dWwWxe4EA75uC8X/358Qo3UvljTCnFEEA6EMCeeipIPhhf
RmVwa4Kaq4sf4Y3GtPtA6k3tAgrunVJRT5VnKqryfDJf4JMpq4wvvM67fGtwTm/x/GEzvB3R4f5V
Yt9MQo14sBjjADFHR1WOuZ9Ja/qx/FgKt5V4S0U+AR6/6kjWdnXkxRO3QrXV36i3xnPHhG68BAdQ
MnzmQgwTOEi8OTgbu60VWmQ3y47MiU4j6NEZPqjBpCBQeHUaMgXZMS7FeD7FzpYbAcWYSwGuPmHk
IUChcV/xlSKXFsIIavJEC0iBvxSV2WpjbM95R9K9f/05LkWapuvoSzCLCoJfBl0wwUIU7CoTNZuR
75RtYxY+O3w+FO9SEvWb/SCRFC9KuI57hBEuplgUctDrP+weKom7J6DLYPZOTJ6atxmDImsvpUFl
iBqvLGW+7yDnGL9V1sEUoeKl4hN4uEJVsmL8OR+dcndDCK4d0oJSsTfIZ2lpTew4AwbcA6ZDGzXV
d5wCiCrMT+nsoAg7yUTdcZ/07c7vbNy8nsxR4cyfnAu2hPKhwt0ijgQWonzmqDlQbxdegDAd0aDD
j7s0aDkOqncOBPtzBFl+cigYkzgX5lcpo28PGFuOhh43wrbFgkTfnnGvebiI++n8peKsSH5No6/s
EUwX7vjAaTEeiAkYH1rrlwUlVv3JcWj/W5Km6miL+I8xghJpL/8t8rgqSperVzySI2ndS64ncO9v
1wLS4ftC5Quyw1TAqnARoPtwKW8yER3MkhPexAvHR+mIuTecHZoQYZrQXiuo4CC9IOQBXoV1R05I
mNlh34lgAUMO4SOYJi0cceIT7wku9xAXzIqYk4hyuWF3R2U+OfTiMYzCd698uRMGRvYWk/hUbN57
SPKH/saYiai3Qyowy07DHU9f45ZERemkDQX1HFzngJFz9A0ZJdfjW5HXFlz3ifEgSHiE+COPSsO3
e+RgoZ2FF3hOJhWegg6rj4ruFiLep4PGYnJBNfoMNLi5yotBbtoo0lbuCzMiKmU+IlO+B6/cvQqZ
5AFQ6fWs0zmeHXLq/k6vA6dKFpaWwMwDJibk/s1Arbc9LwEI6ZKBYFTCs0ASQrFi9NGGmloVuIU2
iPEZVs9EVnpqhUQyaVhwFzJFohNBUSmsy8PJ1T6JBBleK1q6DCfkQX5tx6fba+s8UWKhlgzCjLyB
er0B/iETQdHMQIogy+AEnNUvaItbs8asnEGsJLGYG3PbnpGBW24Lq+3hERqrPU0d/UyCAtZ+Qzio
6lmEQc3xjxCXkWFElER6Tf057F3HhQ3XBLg9bZHv0Jz8sl9o+dxTWTAr3W2Q+JUgJIhaKcy/ciCx
PRGDwmq/Vjv6JLNot/jKEsDi6Ki4Fp0J0hJ0JqsliOWs+6yKEJPZb3T/Mvv17He6f8O+gndlWTJs
GO0JfC+5WOime2txI/xk/BL9ioQpR1KQnIXIEKc0+hEtJ9jXxy1dj75B7iOtRdB55Su53zGS6XD+
KElTdDQ9kur1mMfyTJWNe3XTquTNuWrloodVs8geojMptEPUp2vMj0TdI7PPvWJkPkrIEkKSa8id
Ob1iLw/pFlio5Kwg2RsQWkVIq2BEF8RPvGZABPSIQ84bUhLqEPIxzFMzymEyB9FlbvXBRVbC8AE+
TrVYKh1aOH+Bj7lQComsKYpXAntfxcSW6N16QthIBed5Cc9kyRf00oKUDsLnBblHvkku8djhpBeB
BFSwClXpn7QnivmvMCq0sv9Zo35zRd/0ayJJJ5nIMEG/i/L0T1XC4UQ9muiqR7vvmnjMBFlOMSLl
k3szUnA0KOcwR/qI8F4Oif63SP/3IYOPO66YBYO+HfOACs07LvbIINdFHTpByaTCLj1SagipEWkS
fCH5s9Sb7hYcg/RJi61TlC5wT7XDN49kWgoNybRUGQ08QTDGE+WF2kJhoabkyEUvwdAEN0GpBrTL
vMOuknzm17dXUU1uoooQ25QYonhgd/p/ZSN3en1dN1QN1J8KL590MFEsCsrs5h6SUk/b+baxk82F
QJsqphxQC+5xcbrkPzmELlEEyJpj/7P7kVU64Qn2FWSFK0Bsd70JHtBXdvRVPxr2eyF2OtucrBNp
x+6u5v11PoCQ2vwHJknsDuzvvI236VadRPSBAzRhf7NnS+dhrF1Mjlqz9h9uY1B8yX8nLrGr6fre
xZns5NUOZxE7GJVYqvtsXdKT2LH3vXrfqESusD/vOxOTEA1J2RDbkb04cgXnBlEECiS9CnHVp8Jo
LOWoe5z+kU2SrXNjfS033BgRcDU18T5YyMVWy3GAiu2FBJO9pS/tt3nZTWyluwCTfcT2we8ANaQx
H35wxRWTgon6jqjAZS+xi1jcMtk/7B62jnReE/Mj7IgExNOme+Q+GWnIehqxffRPdYhrmABIgD8a
JP431aYhqbpuapoiDMe/GYKMoawuw3nFw5ev8/yHSRNDg1rj7iYSx7j46UTtEOefILnjxZ0J/xLx
j3euCSaImzDUPun59DR3+i2GNapN4QOWEPjJmHgd7cJugGMlo4EZ9uNGzZ6q7xcG0iFLonkEa33a
prPwCp4QG8++F4y3SGbRoWafmEcr2dur3Sjw4mbVxZK8nuSoOUcN+kWTqWTR4ZAygo5ztvFNxdcV
LuvBsCQHXS5MaEXbuz4NfqkfcPSTuJgOa7KBMF+0ND36XVOEXF9QSd5d/KKFQru6e5QIqFZ3T8Zq
rSQR9p61VlG4A7JgL+y8BxIX8QReN8kgbBsTVzFI9ymqzLWhfCLOKLgHdOO+R4wuUoZyn8lRWb4m
wxV3HrQIdLixBFet4PxXQeddTaZL+aQM4bd/3a5g6KF6GV/ehWQwxSQT9zD2p4jRIOopqq6PGGqZ
EZ58EDYw3rh2ChpYI8WO3GE3IU6sZfP6uoWFxTOQNnJBlkgVOqN7wxforL669Tn3K14X6hisZhcP
3uQuhed4AmUjezcan1EIpoWIJqAzzsjSwT890yYvmS8GTewRL0SCuNn7DDthBLnML5anm2OCA4K+
sCA63u9tW9V+IvC7HmK6tbd6cOkFM29ZfBLAFw6XsBpgNRnnOdfLBCT7B87U+rcF10QdL0NsyBp+
Cu037KpLg5Q3SnlGHN8jEDmOkKXP6Rfxge3r5YODCPYSMpOFPrBIn+rjPUtdnB5vavXNYvJR+3Es
kNKjiT3C+fAvdICPJZmIo4SFeLDlCXgj1wiSBB89JAkca2K6zDIzALpvCvcqhKsL3QDXUJaQ74EG
izcFZAvBZzZ6cFvWPcacAA6izVU6vL70pREBdAk5XIg2Ukvh62huBMD4hAWIg+Y7H4RifxbK5uuS
qYE6v5sZ3i0WCuYVpP03xQ2uayx1J9JCl5be3QqiK8INwmge5nPgCbl8SkyfZtYjbUcm0oR6FppZ
WKN9a4MBSGPzCASSKvTNVRkezhHmfcYgMsFj/MTEX9ICAgbT4CJPDB8IVgPEJdyfo5nshjqyOuy5
Nh4pTIHV+qKvjYEhnzEjsFh6LZZcx02FaIxpiEIAjcd2EUAjfVZVEWmN6Bk/gIT5Mo3IYoeUJY4d
LxWiZ/C06vRa+CtMGePhncwtBIL+JOEKSKRNkWy6fGNf4mq1vpzXDZuXoCPmmD3DFBD8g3MPioBF
4wpVEF5ZQhMEa9kNGzkRbUNd3wzHHxM/avQlEAtL5I3Frz9Wb1ikmsrZkklKeHQbph3BwOEVYwC3
cBjQU6SHPqYDVGQNKd50o69CK0WTjnXDSkvqOMoB5gIA56ISC+4pwsWn2YywilL07LdIw8tnRhk9
JAnLr7Mt9jrd8GV8N3UDwRReLbZ6F/YC7o6or2yR7kHpQPDDEml4thBKd1zOl64U8h5hk3HPmos9
65xu6npzSzdWF9fn2LLXTbuuMRTJkdFSNsMzG9lkUIWYAYuX+7nDic5FcHRv5CXiK2MMgSGWtnIZ
HcgcFBbDy/ROLDpJrHv6Mx//aQ7RVbonQdMlorMkJV5G34h8s1+X3eXX44qRLdixZOH7otwYNZO0
0MM43Q/UKfej9fZezUyHdclSMUzHg0X1VqS9FaQBQk4L3MuS5YBRBNlLfkOiEaCTIQIEjpfrPapS
+CVCdM1ACFc4FIi5BTN0yHv/oJBmUsm/5CVUIw1ttGQxKoTw1P++ScsJ8zNvOu1CfGdoPDoecQLj
hcKYVgz35WFeTwTjMoxYiakHBHvujuUtwtNAehmmfdoimDrjiSsW9rpiaypbTfl2Rsq18ikNJZAI
fRVDBXlEyD8sI8oAqvfoakUSf1pGO4sfeECtwJN/1z8Q2ZPnu9TaiMJCVcEwJurIOkPtANVOgv0c
MKwWgxlqPdwYm6reTCqZAliw1jriLzXkTG5lpnhzDgQnzhmElovMVckibYhkLgcBEfFqH8h9MNKT
6wXPWPeBVDFoMsi4ztJFk/2aOFuyeZEZhYkqJJsiUpisHLyJuNpvHz2wnqoMZId4X5L6flws16Jx
hHV9EtF8d/uAT4T+Tpd21+//6c2hBZtmIvFpAnw7uhLuYdwZaLdp052lbH2ijzcXmkmXL6kRITav
vv2Iu0f20CqSxHPXJmI3I9tCgw2mavOLkbdiW7N3ps1t2jDa27AiZu/5EF5IHQhfbaNaDUszOB1F
h4Ke7N10psPLdszm2JaxarjP8X3L0Eu97xTEZ3fl2V/R6BPlYJOdNjZJJwVu1VgeaWfE134tJtoS
MGCKCS2D7RWX7f9Xjt//Iu3nwTVUBYeZyVwp+7fWo5qn2mRJqDPvCRZGI1Jj5M7h4SVRLsXggZLA
jG4k7c3MaQHmJUtoJNkQ6LZJhRB5deQiYvpuhaSEFDgGnAa7OwdecqWILq0Y2KL2Ycqwe8Jcl7xa
krr/yaslrLuKDx3/64Tr0e2Ng4WUf5TWKcntz1BxuBqU3rNeOJ4TYiHgnFCnDl6xZpdnonXTQ/9B
tAarCyDSp8NAymY28GNxr6SgoFo13e+0Gwg7T2wEv4y+dLWCsZCElTLhweUfZ9NKgLD1fIuxaDId
mUSwGS80pCNjHOv4i5whFDcaPJQnc1VeLto9M2O4aHM72A+F+zhVcSfCQVNgPmIiXgXjGIyIQSjT
ZY9aCrKMV23taNB2kBjoz5iNs7uneoEZxkmgBXUKjjLTa/RAvLny7nrdKZjS6r0h79olUEP6eaFz
YnnyjcQNr3uy2mBOmPwbDmPUhdUcYkcKUGIKE3Nfr6s87sLTHE6N0z5grc8JJDkyIOXwXmmxUa7b
B/zOQy78zrq+Zo7qeirX7wHQwEoDMjxRLKjLT4bREAHU1v1qyjkK+dWJ5I3m78wNbKIyQkJ0BfTE
FnGTxmCFb5z2qJHSQeR7ZuTRRsbDoIluAoc7dBVcFenlSue3jp1HXbO+MdbveCEBZBEV9RVfdAUY
QLmmkTKGIPxzETI3AuU4WnF7yQi+eCYKVaaIQFEioUm5oDFzCNkr5NgBaQ90VEI0n/meZ55xGIo3
1CWThWqUbChvy58jVL5IO3JmC0ZK0ytq4/QbmhCJJoYe3joX9pxiYqa7pNkxCkxE0N7skA7VLfAr
VGpi/uFzjujWWmdoIUjTIGsrV0RIncxVwCR81LsRSeHbWlg35F0HlRwwtCNHasBcVJ+xHWYpBpsY
yIpp6TbmOk9iVd/clgEnMzNpXZ9WktAYm0iwoNGXcDCqJIsIj3smHniucxvMdZlvmlg+/AHXu+W5
W2QsJzsUtxG8jlivcpLaLqgIRPIXfqqEZEikwrvC2ljppknWGtYa4kdI14jUOTbSbU33adide3Rd
ByQfQ3EY3quCERuCaj+VOy9Crbr6zKhkjA493u/u7U8cu+N3M25/ogxG1pLQRqYXvWn6mJnL6Spc
jZE+rhNmnkf4rGS8xisPyYl8onvnXF+4ovSW8Ilng/CJl5a4nqhcT5g6xPgE8uf+GqOAUoOFsBSl
BmOUxIWFiwjB7SS9yzVjx+Oq/VWSG537pz+d/ozX+9+Of9OUmOdncBfRfzv+c/PU15NOlgok8XXb
4iuSYpSN8w3j9FVMNTjpx+G2ZWKqW/PTQjt5JECUJim81XLfaD8GQt6MSKEpRX8SBv1IHWbA2J18
N+nvE6iAm/nHPSV8xCZOyMFCsTd4apg4RlgqYsiKZ9YduXLFDPhKvyoelYtDRpHEUU5NXMJIRT1N
6vfSiAjzTXxSSfXn7xRSMotyRCTXoLgczGZNVAiUPn1UbjWLlqM5RcezUxEvlvrPUnSXDgHvGPcB
sJsSJqVDNhCFKhZFcoYS0QQVSZGUX+1P7QlV8V1SrEB/RMSww4EwP++LqtwQM9JCs3M6LG6vElnd
1VeFF9E//g9lZ7bctrVt0S9CFfrmFX1DUpRiS7JeWLFsAwQJAiCI9uvv2ECSOsf31jl1KyxXYjsU
G2Dvtdeac0wxvkZIAsx4IXwA4QlVlUm4VE8oU7RXz6rbM8+ir1Q/5XV2qTNRW8EnYicCXurvGTvQ
/OPkxczhQZI7YCP6vSyhSEptX1PBkEBAHIboYz+j3xJoTP/6FfkLxSbNIYWAcoGBbP5JvDofhHyZ
C43JPi8ZmXUdMNsuoeytjjg6KHxzfG3wl4Cj+OYHzRdbflYbb08IVApc37iEtGU0ZL88nuSVeQur
VqfgQcuIP5LIM4iKX6626J+smVfUfWwObK4iJiJgFoIDtnvlrWzv5mzD4PY5/nWTOPgxcnvEJzVS
6+hkChPrABl8FEs5oYz3JrmcU8lKLThratY3O2PewUsTTA3AgzSIGHlpxYFoMPTMM2AqzL6Bw6AN
984dYhwrRuFCYmnhlXNT/7xqn3m5eJKtR48W+eqzdkeHKUD/WPYa2AbnD8RLvP8aX8TMeUDM5vM/
F6QD1zBHfYfUjlCPVf5LrXsi7Czk5vfN+nBuDsvChIFJj+w5n/AO3LGK3rkwCkY4xG5gCW4QGqTc
Yud8X8n7a2IAQg3ACfNDaotNlh0eKEWbaB0tJ+4NRqfrxcTfQyK/6vMsMPlAZfp1FYJhhlANigDq
hjFoEfIDZIhFLaCL0IlaT4whwa3dSPF9iAeLFu5OkzMo4z3zSIZcrnEllpnAZbwhwGJiy4wzX35h
nEjsGk2T8ZaOz9iqUMMKJQTnBtoYTv1MzbLJyGlXULbU9Stma3tGtSy03h26C8EUE0ptFQWQc6hR
LYLoI94aPF8nk0nHZyImYQgR6EwjmqLUbwqgSeEjUZVkcGLrFKlXitcI2Gb/YRlJu6StpzJZbUJd
FYDuuxMm3GzVqefKNc9vzP/s6y/aITM94VHou9BWWPrLwt0HGGkWHZDbOsYr8sh5etx9M8LLB0uc
5oZfgyBojlhozh+gD7dkPJ6Fe1i9cqBPlVPtlbKJMPwj5xvgunpFQ4bHgEaqQDJyjSGoH/jmjOwG
lK7dn5llQ6TiSmq97YYRF4XKheqhPuCg1aF2M5jxM9UEjXb1W2ya7jty9Xdwx740A24QYhEF0xEq
9pxUmUCng8kTYsG0bk+4Ik2DGW1iXngLe5uEgXJX0E9Zw+hQqEPg4Eq80AhNrC5WMdCwbqjCWzgV
ETYZM7j1IrqqNf1GwGp81MFgNkYK3BOcIhFCGhDxO6gkiQfGWUTRlLxE+kaoTigDG7iBAtV4+Zve
ym8wjoDeSstoApMcax1evMhyhCiO7xd2q1aFT93B1lJAq09PDcAxZu+6Ry7OOZOrWC+S8o7ZM8OS
UsTnKdb0mDZN55J0TVG4rBA2ejocxS7+l+93KNv3YHbYdELFLehxOnQFQ3GZtK71cCcnHIgcukfA
ZGzearicQzLrsCxaHOwh9SnBZb/Va40dUq8JucdZhEVMbmGAio/O+9stgeRuI3vhnA600xQe9YZo
D//iiTy6VSRhIe3Y0WNtaKuBVaQWe2UhH1bWGtsHIQhnCqA18Qb/Q9K+u67GbK4kvdWNTl1Um/FQ
phq3pCz/JLQOIQbuMfSq9FNoO1A1UDu41otL00p4bCpEAeuhq8W0SmF5XvfLc9y8t9oHi/3pJ8Qs
RJq++H0Wff6L9MQCIdN0EfGJA9o5sTy1CE0xEXhCTdWi2+yCMy6ES+rfxyxDUtm8P7qUf9ern9t2
dl99uGxje9wY2OvU7yw99br0UP7QMfnX7iw9kq07+9D9ktVZaF23vbU6iWgYFJ0oFjSAFFPos8WJ
jCcWS1YV7kGrFY+O7NEyNvdbmcFmtd0o3bqV8jLgNDACwNwjwKKsXUjmsOfMEe+dRQStBnCx1ud+
yoEJsglw2VcpgdTqI1ZpMhIzeWIGHVX48aPyHOdGbOUJ1qrHV5K9Tk06zCmemTwREo5bosBA0GJl
iJtc6Cs4ANfQQIbgFUGFAVkDZPDupmSmvpcI4BnTvhJrw6N+lj845KHAXCc0nPrYdbQfDGvQ6rLO
8l+QV+Eljo2g1HN+FG5z6foyfXulXghRgbQx37eQBJJhYbkkzwtiu4bg9vY5acfpif1utv5gC1n3
Rr7XYTrQLKaSo8vDnkI/OHt1aF0K5SD9Y51EH5Tn8Xtmy94PEiIYCd0J9imDgolSK86y+h7kmr/I
YUPKjh52MjGTscP2ZCXZhSynT6YysyUGM+ITdmnlChEuoxvJSX3eDCpEf34RspHuF0/B/6+fkA4A
cNWDd8GYRb6H1I9VjtB40h94cN5k05hndrW/4mV8Fk36TJxp8v2loPJx+R3Bj8FadxacA5o2ZTgg
K6e9o4a+Z55DNLXV/lyJlDL1us+Fly27K9nJSIF4DHGtRzLWXLQHv0aEm2yuESQ+MHyLvSMViUHD
eiGLvh/X7zqQ5kI+BX3WIhKD9ColJt8rsrg+sLH7vlV8dHSFCqbLYjvkwYWbvwqtH+phC0lvTEfv
Tsk871Fy8plxnXf0Y5EHKjscVFdOeQqf/a5yX0EC0Dygj49aUSy2IRYvVNCqkVEssEVw5WNTgrF9
v4refY5zXfWvGlPiV+4lmAW0INariGIVUoDPUMCBX3QW4zB2DFSD+eGxBv9SyhAhsFBJyTHaFNp2
cLTZC+fQx4DlsxxkfEM8hk85eucWbTiPsmKhTpGZDZnfaRBsfix6BLya81ogrXlAp1kkdpQMhDjC
rRhO2i74nTaeHj3/efqLADU6ggDFGPaaOEZ8M+H1pla+a53dZSPw4sLMejWr1eyirqhdwmzNtEct
5/VKeKlFooxwZq+ma6JrJmDkxKsRupO/hBv5cmNeGogGJEj7BI8OTeSiCYB2Qhg9U2jB7pl/kIeq
1/vpmXAYo0w/kdiJxnw8mmJyLAR1t+x+QQEdO8F5iAkKWiwxii4RKiMZKeNiiXHWDnd4xaFlvB/n
PrhmPy+kSF6+3+pUeYG6OUAIu4nMHlULQGoWMPVQnornwGB8gt4ZEV9iiU1GOz8zlSbgpn3HLyTT
LI8LWMcLXz3M3VhZYvebQkFOIs+bpos8GjR1CJyLP3MnwIkh1Jh0k+4RVEHI5IYRaUY0GSJN6W5E
0oGUOE0JZrYooOH4XkpONz5Wk4f2pI+poybQiFECQnBjQoEnCB7Lg+PfjGeV5/CmByEMIrcY+KHR
rPRTvBf4TXFX4Gxog5qKlK59cCMShFtqDadzlIAfazC2Yy7dBMWJ4CQBRB5pUOGyzFRioiMZfxWQ
GAcTQYidnU5LPWZvZKliP9/pRQaGGOYwX/BjJcC9PdLxiPiHYCDEOe71nLzwsom2ZLuNcN/fUXzQ
gWr9SGmiltykMWLHNYU0nomCeIs5EWDkBZtx/X6l4uc0R6u+9wCj48Y+cyPesj6U7MNmZmpXZPJo
UvpxBCKRhRgFmcHKNfz21osIMk42VINILzIwO4UA7MyjQOsQJFMBm9Lik2gxdfqhLw8vAPQkglrA
w7lmsnHdm5PXkwSAFwwl6ZeGa4Yi9503w1Vugo5bc4woGfh+0EQtcuDKNPLMwJ6OXLLITa2vDIP5
2CawT5yc0Rz0GZIMyqHrsttyfKe4pF2BY5heBbMNRRCquRSoM+ybR0OckNHFcoUNjsno+mOxwcGK
3RpYFDuIWBHo33QRcR/Q7mGohBV/Z+0rplaC7pWiNKUHVNYHDeAzeQ80rkgCaJ/7KQNqZSmiNbVD
m0s/odmjEr2Vb5ifHsAjSVn+wKhevmrouW6ZBDGF78Idzzuohy7irxxGcGAbuzt7fR9SjQG0N2D4
MdNAKDsH0T3A/xFi+sJidrbity2yybEPvEwGXwSV4mW/0IeEmoVm5oKY4K/xVJvk8BdnMYzSezGG
upHTlPVDUnSZiyUzVJWwIiczKbV4uMU5A0D4D5xZPewT9vg+cmCZY2xyyGXHlaWPSS4S49iIF4GF
b1y1YhMtrvEPMbNTnicvioyr+N8Kluoqw8e/Deqa6hcTgAXPGwExaMqQEhJmUAqCrVQmTOE0lEBd
eECtUvjB8sJ1fAcOx8SCwA6YAHxBBrBwLPVYWsp4h6rYtVaqxOmWs34D5aEbwdJdCefZuLrvbtMH
RrSrCPN7m04sLYjlmHvsjoYp3g9/xrcLOwBq6E9yvbaoMLLoeOkEGXG5sfy9udoe2wc/HqYBQmAI
DA0O33siIcAhGoCPP4BZspK7cfutmRzcSA8ACmbmmJlJmNz6JTDTYX9agoAXPqLCMwCNBvMjmABl
2oJuBjkUehIuNkz/DRohUH5uZH2AkYTiKHAavPqbwvgfB+LnCds+rK/Rp5t6oghX0RIwtPS/vbGG
0ka9ogNnS3UBEKKJEBBUEzYUn/KIEUFzT8YORdJIpbNeaawL22UPQGIMyTcBeIpMSMvF8GdLGejv
e63Yn9xBRdEfkbm0CZBRH5O5VELi9UyJF4McQggkYAUACtDvkUXWnTfrcc+MeiUB37z0stapQFE5
/4+FmypwMTKHLlJOPypVEYo+krsiKlqD0BcPeFR6g+SxqpZctzQE4v16i7C5NONXwsm6Lu67WO7i
8hojlzYJ0aqjA+nNUjhCZBYECvTggCmIdWBPw9FIM1cl6YPGC8deSzRzK+IYDjJiAsIN4a0zT/bO
dHRXNQkd5YDsqoWPEiJ9j6mRDKF7Qnpf91dvl8au7QbDY3e57C5fzOWwkMLpBv+Ybmon8ZbmOHex
E32DXC0n5Iqktp3kjIYTUM3ONe0SusH9dUc32KpSusFdG+OFkNlfaSIFVxp2ZaiQ5uWEMw+3cM8N
ntaYLPpqTXBgvvN0SZjjCcaj8yTVh90bftUTrs/185p7jzm26EkzST+Rh+REyiWmSz40h4Ywt/ve
+oVKLsJ97AC1olPx3GgYFMOayFi+yZVTwx4AZBB73xyRDXIuYnbghxGB1oHJqk9wWEe6xLi6yARg
UKCTuSMyAKhKgIcgenOcgLvpRidR2KGwg7hsVRcM7CTZdITLs3kJ7Vs7/XFVU6pJ8Yn2GoBKt5rS
fEgU4u/0KMKVFeFYkKq4Jma9jAn5aXHF3uOp+qmTsYtByub3E+6U+XPyPkGPTFX0Nnh4rFhWS1r6
hA3R8Ud/f0p31M8cz8VmTUosWqOu9TW6KPxF6nv3yJwAhhsOLSYd7Ki4Gcia+gCASGie9IHs4JIM
KYlGCPasEFkfTjFqDFYVPApiteYNtxgUqHXrH6wfd+ivSBO4kHZAUhxpdznt8+VQLk/sxq+FEXKJ
N7YH343UHhYS6fnhqm3sfEUPfO84kj1fBf2NPHYhjjidv8LxBOnCelD8uas1j11rvMcL8d7MQ1yX
zCL+qMYAmNO5+HOQ6WamnDjlfanse5Xud6zS7rzGD7opOP7qaEK9jcMAilQs1ZH1CKdrlKY9QLcW
BGrUgDMmOQX/QuY0JHzt5mrfjPuLuXeG/fUrUchwL3hAlWVCQaAqIgGO+HjB9Cp5JX817iHvBYj0
BpwoB1AVxLleVzyF8YU0QBDYKsIwMpzk8DWebh43AvZmw+OoyalgQDzx38if6v+mLzKVRUlgyli9
FFv9zc6lK8bjPvc0Rjf/pfwM1uwO6UyOOLCf9jMaEyPcZwSf0h9CM18hI3qn50+kOIc7+Mj8n8RP
XUMHVizLiBR8vCsrVhE6QrBH0c3RZhHRXQioQlzr4rGoPtNbLWy+tK1n1U8lAUIo745wt25fZEnA
FVEdgFVcHkJ5VJ4DuuQfTxK6zYcIYb6TKjz7GsJK8izIHBQglLA8hUUXnZcIzQBI0C8ApaBwt9EG
PoZ9/A/4OCfTXfdfwuQshq8CNcsYESayiTYZwApfCCOdh2Ai/8NIAItsrIwE1Fp/d48qKdzWVooT
/O9vVBAkJnBGT8RMT0oDwBeh+jmw0bNlMvdnakOZp4s8HvYZIq6+YSp9rcqdSWm8lVZEbyJCwCZj
dkKmSo2FHRxVOTLVDkkFnwvqrPa4ecBzR3Bzcs9SknOPrCeSjdijR+rrwGeuQYF3QIhVc5Y2M1IK
oUhF/N3pcc2mBKT/aPdHbCzT4+kZe7NThx7SqFDGrjWEMQOwkgUPJzW1EqfyOhzqsFcCHNQQkZl4
gYRh4lUgW4V2EEOm/c+6O2sVBPy7VxmdgKKB4ZZlQzOU36C0tXZb+l6h0tOvLEzf6YY0wuWR0Xhg
nMHsnNnVnpYFSTP0he0FsSlTJY+m9+3mLXi5LU+OYm4qZHdMAKuoK2OdEzQ+qlB/Dj21ErJzWugm
dVvrv+azS5hCWJK390R/o2ROi6SVJATYKY3o9VuCCBgyPuC4zviAwcUqVAWFSzuXB3MgHgx+mKcz
+GkSacpQo07fLFmIE6HmE+JnMkvgDaweZo70JxjF96Qdvp6R6C3xHgVhotav/MiJ8Nik/dUbGXMM
Tv4TAZiW76vVT7CHNMXh9uESRx0It4vz5egbAMo/uZOzSokUBGNo+i6xY0cweFH/kNCVFqjAON77
mGF4Ckj2bAIBhcHHie4Pw+y1HUey13U5nPAiysecHOvH7vqFGckEgFvF2rSzLrsZiUO0dcUYJdCu
ot1Bh0KncQSYkZdX1T86iF2wGQ+IeXvkG6oPo/+dGYyc0nl+R/jOSqIqEZqgnjH4M23xvBTtH+CW
D6Q9f9vtCy5MGgTofVZUd8cMRAB+dIQq68IpYllO4KwQgYtsgXIdfzx8q9n39aFYDhdgLbRcmQ2Q
drN7B3HY414T3XfMm/Ri6FUx4azcPb7MvBKfYWv57++C8W5x6vD5qxZedYyrBEyw9jkPhnSEwaQ6
3k0mAbhamRwWVBVLjCeJ0SF8Wr0Estey7dNoyvzu10y7s1Bd7daJZ6f9T3IB10vdwlr3HjevOcGL
EC1EOsfMSpnt8YHmTEdpHl2qCERQD9TSjBnvYmw3sdwRnui+vusfj0+6gtVCsLTLldrWxxwJ/a+H
JeIep15MLN737eOFpjzPEvl7jFXMCYcCLARvCY8r4Fw6UwgBFHe4C/3NHY3gktjPOT5CWUx68EJJ
IBfZMpW9ct/L/Y41EgkgVEOyfBOnAtMRYlgyzqzLmAt6CjZOq6fQucPShuYiFFyyqJ2EnrpIJ/Ck
edroSaknILzvSDL9Ssn0c+b+RN6gMRWBODX7HTgF0FAVcXPJRYqUec/5Hkk06UmzjZGA3LJmz9EA
Qs1lPnBQVZ39Rd3JRrkyaiS4nNQxFq2HgPPoJYGMYw/7wkceggy0XIHQdR6DgxYuU0Ax3qPgqMWt
FhhXzHr+/BQRDvV3d8NixTtqJAwDToOYjDQb/6FKBwfDHQQZf+ixOH8AzKPwoSF8tC0yquK8qLxN
rfmgJGGosNt131CMnsyEMz7VG2/Asbw3Cizjw24TSCcPDpNpkFwzQgg8xN8VkykuDr4qphUPlP1R
Cfs4Je4tt8VOc2b6pab3OiO+UJXSNqGoUdfTwPR3UWMvIX6FswYFZBVse9LZ+3okCSZ4uShCE8Pb
JpZMsw7Q7WDV9KEMTvAFE0cnATlxCVDGA0kbQLxvhhpMSybanyhzBr+h/SBO6BSd3T0xuBQvKfuX
/kgF8DIOYC2rqTYDuXbfXHptEc66eCRU9xbXU7RletP6WJhqc7ANmJcQbze98C0DQCRvSEk5CHLe
vuzwoXL6y5lAch7kDoZWdQo4uF1f29OezLcDIRdsrRwCS2DbETuwMLjSOudGp6OHqIxt1X2zGYVc
UhNBQ4XL5sgJEa0sjbgdZwYH4Jo9ZiusZnemHL8n7NfIcQchKao84jzrDTl/E3HkBk4CxqpyoHzw
eUSAikTLCoMbh/it30ZoF0EJHDy76om+jhAI75b1c3OPkoPmEuFmwDXA5bsxlrDZvk2phX1QMTIa
B5TdWF04+5dI+jtO6H4Adp+KuhLHuIlWBApQKRiv4RaXZX9OdabVmS2lVy2lJsYVzshutc7ecyik
wjFbsHq6LeMB2b9zqYMJU9FNhhpeH5ZeYvd252XXVfty3KO1+EWEK+dpCmnqc4LGOIIGAZ1KDgHU
7DRgKk4xogUTBFtiJgIhjo5ckS2Dw1W9NDucMQATxs01thkVD1FXRAD1bezpZkAT8sakg2ZK2J7o
ZkdzE5dkYdSJ0BtARgDsRphjfNHxU8RdjcsJ/AKmARgsTKYUUC6rq4y5FH4AdJO6SOvCT8a28J+L
EsX43ciqyLJmybIqWwCKkeD8VpQMda5YdkOHEfycfntlxwN2MBL63q3el7H5ZADC2mpS+LNxbMu9
gu2IfYRf14467d1HMBQi3WoDZG1airPjOW5r++wS1U3kKjBX1XSvood492hSc3EBLmTKT4TxhR3O
b+S/OrYmBS0yppbJgujY3hjkqUivcCEf7qimysPD2GM+gUFCk5KalgemlZFZ19qiVMYdjUGp3NMa
oTdIU5v2e1EFID/yct7pwx90YesTnMrA1phYPuPKwmhJb2ET05p/YNAS9xQsgylbCEhKi2vKQT/v
00ufGnLSOiILFl38TF5LqinJ6BAZSzYoQvD4ZCRX4uT9K2ofT20D0jsY3fVckiqrEpgSbFbhfCa/
NejPeE6JmRXpHVZCXnVnh63NcCUsBDUlYPAFmnq+pdqxYInUEmmMCEWv7hnGQfbXrIPS9PiZ9+F/
vi5U8/fAGEVWFFlTDcvQIOtwffy7LHuezvlcDbhpkFc8chRUYma5f2Z4Zt98+QP8hE5Hj+MVczuW
TvvPkbZvV0UZA13D3hNls/lCGPWZpm/NR7AUlFTYQJj56UiM1d07qswADwhTI0qo5R1FAuN7dAIz
Wk72+kuMHAOPx3YkQ9nCkax/vRtCL7uB6vFycJzqbF9S/Y9wu/wY6WDmQJhEqAcGDh7Ixh4cVoWU
B2cyfg1pFE4NzYyQevpq5+LWwKjRuUS9CrtGLdgtfudh0ain2NFjfBmlkfRFSoINXoyQPZfRq8Zc
RLgvSEHCd7GJMi9YOwJKtiZ6ge4EzWCP1+K2w2TBkAd7hVm4W/IMQwGVqWRUn1LLyMTaWJc7l56f
R8IHRgoRHPzJaZ818Q1TBZ0/BJYP0CCc8d/vlU+3jFYZvQLE2LRLqcBm4aLgcMGqv5onWLqCyGSK
p4j9gLRDgpCcRZgliktCcZ0G9I2wS+D41TnH7eg8LuQjugFPQDOTLVkYrfBMYJig18S6JynRSEsO
6jdrp+hFL5qYWeOHuNK+GcXMmoYhJngeq/EBCbeK6rXxz7IPlwAJt81MgXAe9G6Gj6+Bxfi2FzRP
WnB0+4ege2OmKTfBL6ollwWxgNj8OMTlHOmtMC9g2u1toSe7QXhGroy6N8KiUBWhLP+/Pf7cAqqi
q5qjc2qD4f5b7MxjaDXjPgDZyjmRADdcDzqCJnWmTzUn+StzaE5mm/9/CyvkVrDJlGMnipBp0Wyo
XO4cuUwZnp5x+3NcYKUF1cNOgRA3suxIJDnQ9uFQTX1OGLuLqI0jBAidacz2vj0FXf+VWvlyASEY
ESLMwcq4xypjPSs2SKouk4IEScwaPlq2gf7x2o8oAPlPmHp9AhyuZ/FQ0KrIWJnR7XqnsweBFFD8
uvpuYWE5tY/ky4bP6su8rB+R5QV36GXrg8lMnm5QlFwVFCgoKCBQtjS/5CcJo5chBjxNV6HC07bC
F9GhQB8BPXKl5o2ps5pZjI26kNQg/1b7mC5Sh1m5fzXZP0Xcw0Z/nHCkPLCFx00dI4Ye1rL6lnQC
JETmiJjKQcq7AHssidoUxMNJTRgJ7k6gcqlZUB5Tw1Bkggohb5z6BFyMGBheXZQ+MY1KHJXZ4G5P
Ms0r4vDmwZkik4XJ1eBuFEneCE5fMRxdUBWj1EAEW8V5Hth3osRgJDO4Q3jNHX3avWzsPgAsGDVQ
1ly7A+KaI057obLObzuqQFkLgGFDOGQMpLbJlkqM3cL1mHQwsDvRNaUjtY5/sDtuIcS4k2zUS8J+
j9rYG1J4jeWIU7jagb9LDUVsU5cpq3e0viUOQUQ83ISKmV42KmZEyrP/DV4UresTnPxs0tJ7lXLT
6o8Y+1J1FqGA7Fen8I+0Ws2RIsahDbA9SuiHy3CiVR1fmrjXRYsagAj0kNMtMVn/OHZ83dQ0cOPw
OmIleqyu+Wd7JdmCj0PrCaQWvarhvMAJQcYxHf2GilCCULcb+7CjrSgHzjm4fY7P2SshxICgKHeU
5PkHmoZWS56vX0Ev3bACJB1m1YG4oVTWRZRDLQGiqVMOncaX0mMIEFRvEj3JMcJp3YdXCBSekDqc
codhnb8cjeaD7kX1JykwAPNkvMcSTIUp5QSO/5IOELJn/JfZ84zNpggdSl+0FI52FNFX8SvvhFSG
/E3++M/brSb/3rZU2GFt07FMWzcIM1d+W2t6p3CcvICw13BmithqQdaK5eUEWINgmLRi4mHGY2qi
eQCMMx3onwq174rJRWO0iZFlXeinIPkEKFhKyrIdR21x2pZ2uFLowHBAJg2d0EoCJ/YoQlBKC6EH
Ygp6LZwuGYMxN76HDcXtI72o6ZUDWJ2V85v1SLtreu1T9ZoaNKgqzLrExwfqEuhLgK1CptDDySpk
c9ogHCpbbBYOFcbxcu7dfMz5QhXZ+6WMGkrEjjon3+KqSceRMCXBQcWykLtJrYYPGiSU7nht/zZE
PfCNn16QThDigifKIh+OPp3kRkB4ROr4dv8p6tlDqbC8QD7inu97ZD+i7oNsxDmW8dgRiqbjHJk4
MiJmAKA/IuQJdPFv4IA0Del2OA5fCI2B37Qgdp1p7sbld2CrLwVHQ4APHObJRlmnCkjrGJ6eyJMB
ne6TY4oCg3VNfnxrJZdJx2q2YFGUtGRRxDSFES0kJ8pVFhiLxbiCbcw9Fqj987+y7ViqtkmhPh/Z
261REoxTZhjs8kxhmWZyeNlG/hxelBQfpPPsiHkAJ7z9UuzPOmra3dJkTDsGjq/J6cEnHM0gcNnF
4KF+xfd/7kSIOM7+DaVBg2cBg+UIOiTWfuko1aEgfKsU2uO+gf6OgzxP++8KRCoz7cz0mhMvHuHg
hz/JvYOFwFduO1z6pkrwNdJO3P1o/ppPtkiuQmRkXHKIWP1MGSOSeQs6OOCftR8Sdz98n+SPX6qB
xQ4IDQGlEXhoquEVvk2/jG4tuXZ0a9G2XbW3jS3APXodPfUumqSQu8fn/+aW1v+PA9K/35m/uaXz
9nS7VzX5RWj8b0j7AZ15r817856hPRbNLYfWk6h6awIC51imIVt4/qN3ET2ZX5E2Xu4utoapd0+0
sKHunDDBwF0nA5MYDPGgWac8qdHdF3cq3cuv3K7coRvcuqXNDlAXrdNqwzY/ajQCDA0pBRRX3Lif
qLFREXL31r+uMFhh+lyhRodMOGBH0zvrPW7lsyru5oJDtJSWX1DEclcr6EHnNypt7m3nkRZ92q93
+A2ElZPI6JqvIiiEW/223u2n9YaXl8AwAu0hbvsT9hd8MLbPA1uVjXzqB81E8szFKY9lgAA9VgIy
9BDmbA/Wg0ElTkUAOxDLWpJn8GjE4kBWMWZoAf8hAIwlgqLRQDbso9xhodjWihEbLAPT9GZj/aEw
F+tGuy4deKWYehQXD1QldkoWEGiVpDMLVyW4AtYRIjU2b6XKecsCwo18FdjdCx06owj7dWXhZu2R
M6K9oaon8Gpx5W/ogP5ZXwhRmL9pLDKWCOmOCI1CEP0FKCUP1pvpmRWHdhiLDuoPtnkRkl54cMgk
HJtUjnys4EmYvTwbHx2d5E8xwfygLmGNhAZDMoCW2OBjiL9FZefKR/3HtuxQ56AZ4sHis5CCzPpz
9ZKLx4pz/c7aN39r+/3Fk/hHldyJuUYj3h4LTvN9g8dtqw6IbJBzPOwvrD6kYLEA8RPEGvQD2IP+
hXWItTMnW6kUpdsFv98DahzdveqdDhkqGxQM/edyO/KuWFD5teS1vukrcI3WM2c6vNYgkwH6fKJO
mu7iTEJnhQVrm/nf1p7LeXDbXVtQfAlxgt0iThWDTIIXGGKjUmAZQ6jASlbpwJEyy8pYz1qWC+pr
D377GbvdQxy8c3wDJxQvEegSVjiFkQN4b5LqaRyE1zasQK/DwUZR20XXRcyODPxxjYAIUdagaUB3
UhPFMf21/g3ktDgUD9EdDCAL4eiefYgP+wfITK5S3T3zOeepk6fYGU5c3j8teDBlNq3rIj7UZWJd
TBFZ9LgZPZZIsgdABU3lOmYieh0eOf2c3ZVEF8B/5+wuJTY01pMQZKK9fXyj0VMhwy+Q+Msf8zPr
J/QeHqevpDD9gg/MsrjNsax1mLBNsxjSskQulphp4asg7Z1RrXp5V75tqyXmEgCxeLm/sGjyKNel
EwoRPxN58vg8v4Bi2mv/xeWlyLaYuv7r6EscpSwLXposW5rm/O7ykm6zkl9sxK0Iggcn1VpxgKpI
vAz5ubw7jTTN5DaF6HvzE0lnmqs6I2FuOB2uglvMsngpxAyM8QxSYnwdJEpp/An4CPnZxlKjf9xZ
a3GBOCu5ZaKwqb4VyisWFcCYHOoZYXDgpi3JZGzmqMP4nxoAsx3numvzzLNxcpuB8Xe79tf2V9mq
xmWPYHahOuKgbQm/wwnLNU4HxL5YjvY4yZOJ5ZODnSXimOjzkO8SGoKws6cDwlswLFHPjbdjK1om
l2U/AIIapAgJcu/OUFTB193oPIvs1QHPuIonJroYHYdssV/yknkd1GcSUn5ezXyQnUNvZnlzQGJr
l0nZJaQ4YajoSCrhdM9Of/Yui7s/dbRaww8uvo5ECdJf8BYhB6M1TuAFyGI68ADUxeQFoLOq7Zsc
haT4eHEbnZyjLuO1jN5fN7sdcVtMUgYrXqx4c8yMAfCug7UczLS57x1tV+o7nZs0z8ohXYRjJl6+
YJ6AyzmfhXmialcQJ6r54YB4wtxfxr1j7NWBSnR3v+5bJZPu2QtENdC7bnah3UD+C+8s1pe4XC3/
aIKx8lemS24hCl7m6ptj31mJHo7qU3Ko0Xfx3nhjGOHMCwlvf7BTT4TWXUJmUPSoSCSDvryez+Fc
bTqAWx75YPOI0CYzD+bVDRhOZN6i0y26mOGwhGSZE3IJXSYPpUdQ1YFt+4PmN5gB3Gsbhw9+JD5F
/RNFs62k+F5IUSYX2eUPGGhhnXrHvAWeJ5zR5dr01vkcxVhrO/3rKapnZw6LRcgLCoZQndh2qbDz
HC2D2GdzvK6a2GQXgDOEGgQ6hj6vhgyJ6QMFvezrGIgvgdIGC+jxkY1ZnN+xmGhnuorInIM6soGf
oRcswQiGuiLO7y1DdbqPRnoXW0/cS9ED8HzJKZgdyTjA7v/pYkN5aSO9f2qMp/xytPQn/fFknZ/a
8uDQ40IN6lIAs5XAB9rExPRdR5TmWIQuLkOkvPeQEwbzdKCwRRTb5YGsly41uUm/EI8UEBnv+O8E
+/IeJh02ftpAiIFx+dZYDTyh/l1lOYacmqh/Zw+ZC0rVwME+CmUJTrErIamgTO/491Clr109MZmi
3+ZG7MefMEnFFpbjK1mDh+ibaWiQAcyF9MtU2mmuXnwl9GlagF6GbGHl611MQxO4nyh56AWrdgLT
HtFXwyDBYFjkssYzn/PP5Qf6pM6OgmhIj6cCz5dLSq07Hncvap84nEiSC5i/eT+yUAgRAHnPCZDT
JxD/DZW8+6btyWNSKOo00a+YoImlkf6Fj78HC++WPfdhRLU5Qc8SqRqSE5KqQaoEg0kkIrg94dfC
57pEOb/N9wyfC/wd37YkUmMxUcOH4XxDgBj+cUzUWKhrEvqwYtK0O0G7R0TyiOwhq9khVsXXRUok
x4OHKI/pqIkOC1OhOyogn2/bRbG5/vITx5e4AvFXc7tjS76QaZ45UnarkzqCxnhWsyLM7UAl3seF
WjN6X1pP4G66tbPKKLWa8UunNz0Z6TX5j3WYuuUhDzoeLvIcgqseGSposrht3/nSCTloucG4ju4o
e7YZzp9AFXcuJAvGTRv4MHibkBzkCIAFB6b3Py2LEyG4qCOoxg50IBLtG1TS9erimmEYJq5+X2E6
iAOOTWll98DV0kf4hMF48TH+NyEgYYeDatq0wRduNvxosIS52bbQElLoKD+rr8S6tcNemXY2nWA2
3mk3GOn4jY8RLfVZzmhUqQ/vSC1WKMFo7rACzP0zOtYcATp8wkUn9NU7FR93tN9dqnGBPxDB4njn
flGfQNiC7d1axrZoE8PGOXextMTQ00n6vIlOULPa1dUi0AtQVv5BSG+IAXUqX/NmanlAL3FNngv8
ThM8N0NTun/hRF6rr5vsRhzJkmJKlCLN27SzUqYX7hnZzzrttSmgxs9W+0HiOaM8xLTKIuz8TE4F
tPwTeWXOkgkkHbEPr2XtZJEHTOOt3+FqN/NMq4SrveNeNWK4c/j5L8JPWpG1LfsTCdqSj7F9IvN9
NXWBxcEOQ0iUQ+MGICNccljoQtSjoYAfmcsKUcWWdM70rHdh5tAa5wCDnNYIBsK1OMbcyHkKPPFf
MCxP7imkY0e9y1yTriHcvRbddhWgjaGdKCriq+U2TYQo0GrR4PiAN0FukqSCBPHCqBhz7COVblk7
ZcjJkQw7MF2pfwGvSoEhBbcD08LTOi181Nzh4eMRdibhGcF0gBjg8PGuvAB5EbwA68KU64Di+O+k
d2ZFBUs5XjYKPH71YTJhA6LSxzOxTg05icPS207id4BjtZ/5RlKWEW22fm2zwW2vAALZ8JCZmftT
4/6Q1gAspkwtZwv3eRNC0QPjb8wEtqymciqR868bLhDEyi7nGhAj5/AfadX56Woiz4e8FeboqwU9
WOr3krn78XyHAO9NrDdafB1irXHjeUKwvGOYReWrjKlBB5IbEYukmzn08JrIBLANjF0NZwQyVEYi
+5UojHmNdQUgfF8znKUSh5/nXz0GZj84UpYJAeilLILdxjNQ/n0n7b1vfR7J68PE/Ol3fdo5yUwf
1I5vSjyeIruIOrgPrpRDRxbkJkYXiLUrvJ7XjAbbymva+DPKSmpq6I4zvMgJKBEvEVXPldRauiZb
l4K7wsNXtxuUzJd+MMTlG4EkKvfhzIM6DN+CGdCpfPAmbEA+ovv5+syVS3cjPwuJJf69CkgT8g32
PLjXJPZJGDwDxDPRQ3KVY/841hqI0Vi/pbRRrFP42tME9Z/5dXtKy/3xA/oiMIlhHSDzZSIjwy8N
Zq7qBc3lP3cvbfV/dy8VR7UNi+alKquO/lv30h7zauouM9c6THw5akmiIMYHPQlSC7qvJGTeSZT6
nNnUfjFJOf/C1S6RMInrgHbFyntaPf1wnKarh6ANJjLHH5AGkc4g0XHN/yHszJrb1PY2/136uqli
Hi76BhCjBsd2POSGSuxYCIRAEvOn79+CnP2eTnWdU0W59o4TK5Fgrf96xinqP1qIvOVCxgTcgdgJ
XhqzZ+u/LZkOClzakEpDejVTDJgYv+7ttrM9QmZfjA80m2Z6nw/aUnglLSLNS3NQiYTN9q0sohXz
41667eoTB7dtTdxOVHPIr5G9YMAVfaf0XF3lDX2nbQcGt2nZfsjE4YB5DXD6njN6hV319xm5MMm1
1yS3E6lNSQnI1PRCiiadXQ30xdaatnd7e8RrlNT2tp22Eg8jhlnCrTO/guXzEHQ2iDhJHgWkJjKH
rRYEEOMwdwaK3E7MbBaHyzzQ8kDgi5wZeHZwfZOgqUYYiPoqzn9BQ+CO4ZJeLk4qRBsBP4q2U0Jk
ml9tCj4wId9VNnW/qVgul7AphVuWtUUncirUSQ77fefGM36IvwPqBPpUaVMWiMKKY6rvM/7RdzxC
l1fQCxLvHXF+4RTzZD8/tFTSPrLXSvQlFe4DIJEYLok79esKeIOe4IxpxjWGLXn1mWdvtceJkNAu
bgr8sRyqH+FfEOuwTw4Ps3rIX20qOGQkodiJhuqAVfDtHnRMXv8TaH99k0/b6pQO7z2HXxwKqFfg
FIB8iC8juROfg2jLEl9nsvN9zDvVG3EbWICoMwlQsBQTVpLeYKKNRu5Bx8V8h6NdCLcZHWFu0bcI
+5tGFI43kvxBzuQiEdefuoaCTvtKZqTIauVCr8UUYjLtfpgHHQ+l4H9hgRldKJ6rSDXPySiwQhQI
qKt4uQllJgIwdWs2O4mzYr1nmqnqA1WW1ZY8LmpCtiiBzEJo6qu4YwWyEq6sSCUzqX7HMUUGZ3Re
Lcn1oliNvlx78DLfHlyQMA32dOHumP2h7zoQg8b9fQZHIjQZ3Je4ZIbFZWrkmGAsJwX+gAgK1V4x
rU9LwkFDfxAIiRMwZfKnGDQlOzhiTg8kBsaS6jJRYNYvc09nbe/WdkbKusNOZgG0YejrRCsMRbbZ
M/ftqRfJok1aWTjJhCugb0L6x/hgaImh7/U2iWwjYnUBzvrktGXHLRF4vDL2sPMeaSBkziD3vw1v
X7zTr1ZDDoTo7eKdJ7sutAgP4aRNgwWwwX07UxxNNQyAeluFOGlk6YewUWJancQEiXWBvKNG/CQu
TE5czI1IqHBHoHW+i1Q1YxIX2WqrphlZM4XsxD59MG1BvXENjDf/uogR4mL4kjmgYou1/dvoX4gc
ufv9SHea+HqGMrz41Ul0r9/obnEIWifaQVwNapmXpHyXiDLSE60OE5pBSydqlEjO3KN3mzmvhD+P
l6CSA5RH1jGYtA1cEhPcrAkJ0uVM4YwwkucEtY/4Md3xu0JyxBgbOYmq8H6JMSV9mXZW0pRp3abn
Mm3UVCrS7J4aS8TaHXdP5l0Vqii2igLgnSpg//tzgSY0Ib+rHzxSLTD6XLZs7dB+zkPf72Zrq2ae
A45D4XR0ZQzwzoATOB/DG+zIFSdWwFVS18BW/aehU3UEbcjc1kATE0r0iwA3mto1TtOOX4m0/+YD
qvQXsEn7Pj1eOboy9REa0W34LumlCq7L2wZxMng7yQK6iJDheJAHiraxv1NN946xkQPlJ/aEkaXC
SIDfCORuOywsLjhSzvZCteooeDVKz4kmAK0XOIz5w+Lp/lETdGZ9B6SHVhNQPTlALP3cnhhgKJu4
4+A8CaaNi+whNC6jLrKAULqgZzYJOpiCbIktU+BxKh+tULOVOSnRAQiC659/OwytojfEvxMJNCOb
EhcBaiaM0fdq9nkLjVZcZARNtV//qtBLFC4QI3Mv/7S1r8f6PC+GjHUY5N1E3Y66uH8/mYwL3QXt
POrbcNboWYj9OhUJ5c8klLP6UtfuUVyqoWRsCLZ4JziUp3cr5SnxxwKmZCktXfUHGNf9jHvBvS5N
Y6QmrDALLvLs9ngjzQo2EsxNaM5d3HGJqYdk7R+TiZfoYyuL8j6Cs2XKKTnjnUKdx34Ib8Tp4Ijm
nEvuMjn3COUn17xt+XEWx98Dje2CKJ0Wo7/+o8J784XGGGs5IiNs6oiMUvORTDnS5bKbN78DfpHx
QBx1+cqnc/qVDiLyXS1wCrtIPFZziwijUTYo3ZwtUZHsiw2gLcnUeCQ8chPEwGpf4GK9000kLo1o
Xub/ApZq1t/xvGClDFOOqsq6oyuaKhR7Hz8fT5fj/f/8L+V/D+fsqNYOwxSTlG2/pjJr6Y4xSsxQ
TFC0rDE9kdnO3MTQRKHQkim9S1uR3IKuksy+KWJgogQIXohZiSnJYf1DuSnmI4YjAlkGEvY8tCau
7eyHGY/ZgVmIQYgp6KiK+ecUMfkw9jDzMPAw7aCFNpYhpyczaxlumGwYa9b8o6u9Le0tU8yJ7J9l
erFhFCSXbYZxRRTeYB3Cnr5QG/csQhOBOoSpZCJpz3tkNsGXPn2Gwph+GhP3N/PPGYGQLmYVEw3x
BowKZgbT/FEXigqmGkR8rjsSA7q5oD4go++V3061Q5Yts4rGoLG05lDyAOvBaPKARGU+PVusp6Qr
W5tH+7m54HrjSK2KUUTMIZk46LlQI7W1wZhWlaOIeheKEvWwTh7MHdZ3Zg5mASCay+VzQIC7eWBo
Yq6ByK0N76N4rbrdms03E2ZYb9jynTaQXvDuTwcxY3zhWR+smEGBUZeQsWvEgMHP48Ih/bA6z4j3
5JqlrRB8LHgG8e+V8dFYQhh2ccEg3OK+16hUgGzUGOIuoNh4NSPGCGYIBgjx+2wvnw+w54Tbb1sz
HYkAokInpEKR05F+DDkdFWZwn8FGA3DVKiHltl18m/8kkcwjVrF2jCfOk3OilKmhpne2iWbLmkXV
yCwWKparNeNxXZ0GIuRaotFEvBzSDCwO6zrECtTJPwm4JqhIZR6gFYwMm/HxWzu4HBF15jsUROxm
1ruOGt1I0Hax1rDSkBAih9rlGY6gL1HrPSIqpOaqpLtK8V9Yi3kgdr5mbtIzoitPe9dzEWlLbRnc
MBRM2hYpzAyrD0sP6051wQIKiBay1nB0kRCLK1vWl4HZ/SfCEZGIQfmwiM3EP3jf3ODeA2LdSMDo
P1J/+mZbe5I16VZ8oZHovJMuWxpzWHUUZtalyBl9yUCwshq1xcOZo7ElFhtsdIjXCGj5BmToWgRw
8R6xjt9StqFGTllX/vMJTbX/7oIQi4qmCmeciqhTlv9msc/joJb1nc1nEW7CQBMECv9HJsTVl2hB
PH+xp1knUKWAIM+barqk7vBPZeNi12LLImNznkTG5iUmwZRGYQS/mIIQXWKAQ3T57/lppGaj+L0s
MUql7JHURJxS76H4PS6KX4KSUPzC+qI5Q3Am+F4ix4k6Bt8ZNqBpeLOtpN5dJ7juhGrgGBYgLUsx
0lr3NPcZTJlKi14MsE4uAjVQhYhADZdITTjiKz3D63R6E6MpAy1/QrGJLgryjgTGPdPxcopy49GI
a+YD7HqBCugA90eDiBMwD6N2A68sxSi74nfc71rkxhJxFBEjbPZsVTHLRqGH11N479PLKa6woooB
VTu90vOAMZWpFOwRwwZ2b+rsiSMgR/PhhCb/g7mUCVRuvtn184ji+sb/SD9WHJMRVF+mT8I0gCwJ
dWDeXIdNGdBAQHoORwvMzjZCH/wrYqRsR3ShYoxkhmSAZHSU0ev3Hh9X8jORCEje1J+MkLkaf/85
ESmp+tVnBYHqMT9KZiCbG83Z2AN0RygTQzZG1ycrT7Q8uX3PoNTLdM3cZSbUOVsw0ktiDmQEZP6T
npn8mKQaKb51UZqSz7s3+t3Y44XeZR7TX61FnycjZPRrCjH32WJhWGc9pjx0VshAmN8c7H1JSvCw
oMUApSzliUBYvoFtzkHKXWJ7EXmGxMn7d4T/5CpBaV0D9Bg0Trjk0lYpA2Ma5YBPNNtuJ+ZDCVHR
fzH0KdbfrKZJ9q8qK4ZGkv6yXf+/O7V1vvWTodD1Ct1gfoe7hDvjbziTmmXF2Y+cxwXnaQXUHnL2
V8K3HX4xSB/nFpE7p2W7qtkbM4Vvezgd0k7JXOyIsSfCL4T9WSVWyC12Pwqy+lmakV3Qa0BYcAvU
LDQXJzwFIXGz9KN018BEZCVis5hZAnuJANYcqPdwxPB9oYKM5gUh5oQJImNDYsihWMvePNKp827B
3JBtVmzYc6kjOe8GWjgLpv3UPqVNnbATQsDktYik6S8Jp3D8IatfBjqH9MZBHHY5bxkTadTiyDTj
XbnDQvuTiIdWiXM3RDz0WPn54wZ0Y3+U92dUqNn+POJRpx5KQLKUNgDJ0sdAGYM1+lnlFZXrodDz
iVU8L7Z6h0B2mP/nYvLtu3CGyhIJCpsjVq3F8VFs2KAcAsFbPCPIzMVQnatpJaXGwEHEQaoFFQ9x
sdTcOp/KOzYLRkO8n02xGSZx1yFb+s8LsKLaf2NkmmNrpmOqpi5rpmaof2Nk1+KWD1eS82yHUIdA
zMc4ZZYkS/oQ8Nz1/Su/fro/IiImfcoAXYbEtsOd/cOW4KT1f4mGuZMkm/7tSC0jE+FaPOd+8LYL
QH5F6HnHSRTKdFHPE2aIZTl/2EFp6gmVi5q2NcqtVG5bUVx+V0Da+I/osBuWwLtVsoNeJ1tkOqzT
dxGl04VkdaB76IieSM9XUSEqlftTvx+7w+lpItexOHQKlhFfKjgykX4o4kuPS5/SDBDdukgeVmkl
JxBLE22h1E3omJx5J3K8GBvy3jlFCV62zEQfGqelIseKSz1QyKjXHY7GwdQPWktRPRx9WsM6jyI0
mn1WbJyk1JIS44NQrxIBH4GAFKRXjnOXpOR0A8HOS6o7KWqRZ8Od4EXC5UawNMc0eD3SIGjlQVut
sOL4uzUoEjspmV/iqAZ7wER+D0iXrhcnAt7D+XCUD7SySAzNkfQmAjPlnUjd3F/VZFATRhE+VpaA
HwzitzspaZse8x7ibpZzpnddfFw7m+PgYsHlBYhH5KdjMWcdwGK+E3nW2NHfdsi2iITspUSRkM4m
Jy2xsZc48TEKdqUS00B/OsdKG0l0e/Uee+71BpmHFMzrgabAqMQnWeILhsxhZB4jpSZ6y89+ynRT
8M/t3PEdbz69elXK24TWDf581bQjQLB/SKhSCrFut0pAf58h4dCMBxLEOAKxWHhYRKqLmIVIiWMw
6v0c7CXB4nzlruXbJJtYLOacJIWSokYrUYnYSCQU9mIkGtjOInTsb7sK79+YSocy2+sEKWTYdkFl
fUj4ygyGnxbYfRaSzarl4fhcV4gXQxsgb4zu3uUezmZYjZGlR/YQ60Ps6HFFDnlwXXK6YsZ50mB8
E5IEEIoktYdG8f6ZIkpCosU5hckfOZT5zHLHKQNOSLkSBRCS3CFkVxINZURqC7KXVY8Mki3q0WQr
KEhET4PjHif0HlsW0DmDAYL9TG56SKYXXsFb83SJdD+MyyVPgzCNPPPCWHnkKAQ4IeMYECk5OCcB
H+BZmMhIy8HqKlBh4cWAEcsOI8N8m+1z+TA0h+Nxf7qjqNiidoCosiihQ4uLIh7GsvXNQqQnkWjl
aIdSSVXRPEZ/XicSwGXN1fbKK0hoHd+HuB5iW4qMS3zskLm4ay0QQVrLdAU6zHTVU+SDSczTH+gl
6BE8QvVtRDleCFnZTOLdodMnx+WjbyDOszIwSQNKeEnSmo7hb6qdL0sNdFPF7m9xCpRCKF2Veskx
5Fg3cOJvwodC3/FDxdvFYkx02m2LI5UMDwI0LExRAZT14mq1Lh/gqSfj1/XDlL4ZuzbR5GfwWI5M
5y8SOyD7WQqvGLVxYcU5lZ4gtQgRHEQ19ct03PQVshAyPIU47URxYheaaDXIZ5g92yXVF1GvSCyg
WOvivkNi8t+QmMW8eTefXKyiSAQAICdIKIpZZKFTxDHB9MkAS0jDmbQxJK5w3iLD3Y0FVso0ij13
CrOHojhMJG1hHY65VbEXcatiL+I44HL7m2ZKeZo1pvmUlk3K38oMbIjIY1Adg4yGKE6UJE8AkrGo
bahBw6S8RkasAS9ERpz4m4T9LSTgpZtCZUlZI+CFu5PKWiVA/oFyMBiMPRgctiY9PuYJQDFHePWY
WBZeO1cd42EmZShV3MYM19QwhJedTnVzdCZ2YVji6Tdrauma2zZyZ5DaxS7LcQ/MhUI8K+g59fyx
bGDMO4YkS0SSFpIo2lmhq4yPRReo5iYkRktoDjFJQMA+uC2NIGT8LJlVVGkT2jTcKJbCWx67D1Dm
/CY4WJ5F5Ka36GhFYEMe/TbIsQ2eVZwXAw1tPMa9aGrjXM7csv4xAdwvrlVRNkv6WWhmHIQCfiDw
vkZALujwmRgxGBGykKGgEKVtXJrGFayjxZd8YAB61GB+2tDFxOBOaHErtBoRLTm0WW3tHDVkqIQP
D+WAj3bqhIACYYFzDq8fHPF5FWShGA4fahT5b/wKBAAkyw5in6fe+TEmTvF03JL+K0p11zek4mYV
v5O+XN4VAhlBus4unPuYk9kkbuJ/wsPWhhs8W2I2/GMD4ZgA+a+rPheA85UzGgPzBamtp+vimFDy
zhMyDRbpif8QdChpmLwfNHKWvkqiXuejhXe2arVTyn3PBBBMOLhK0tPF8X8FKQEnZyAbypJhNxWh
QwRPm5fzMGQmYZ64PQBq2Y6PeuB/U+tEe5cvBHmwT7BOcJvjnAMg8NhVOIGDeJUuokc27Zc3RNXc
8tCBZ27r6CrRMxLXhBIUr8irqH+pzy67a3D6IvUS1NoaXNnY3Y0d6POxFxif80mF7wiGwsEJsyre
wQWppwnIjnSq1uSoPUd7VfpAq5P/UocQC/9jE8GpcbtKBLzItHDKh1CAOfiHiDGCEBsSqij5bO8u
hBsDsn0P8QgNl+2JGaj/hmS4bQE1cbziCiYuomEF2mPc00xh3EPP/+qCOQnL7ftkhfMUhR9kVcuB
oYVFEfEblSnCS56hhSDZHScQ4g/sUUv+IfIn7odRD9iLSAhojbfb5Hbap43vHv1XWMblvL/Oeyf3
KhFadWM+JHOCxqTHXo5mOcrQ1VExQv5BjiNStANSwb30A+IUWPsBEc/iE0A2y1Fi2AxIy9TNyOHN
3mBlbZC9nAI+3kUxWzoBpZsZzFFBdihiDL/Y1aJfKC2KdKhZSwirJQKcRkw8YZWrWs/Xy+LXwQ9h
bl4+OyMh55vchu28JAojXEW5CCQEiS2aCFTyMkQbeomSQONDIa8C25RAVIB6TjzsfSyraATPLhS+
CDhSGyJqURjR+51IqoCtMknAVnlDiSVqIrQCaferOkGsbnqESZn/LYdKO6WMOD5c5JKBJNsBr2M8
rOWG1IMiqPwG1MW9zjUVzxY5Z3FbJUMb263wQjrCUwX5Uv8rv9fW0RvHa3rvBG4a58dYWtJ7i6tL
WD7lTHQycZdef1G3bBjUrQgxB3IMpMJ+pJ3SfqDMUggC5PsePv9iCMFohZ8soApZRhsH5kVlG57m
kc4zjMh7ZdyjlLWqAy1sID49vQl+Nm4/1dqnxfTfu+kwajH92fLP9QcTHcsDyCPXaB+ojpkDJwgU
pLORggMiweZAbM3ORzMLgDTBp51xFMaZtMV3IN8C85uibjt5t0sZqSd8i21SSAADYn6dGWGD70RQ
Fa7dxDNEuZZerlvvyVmYKP6Wx5iMuXEg9zf2o1u577p91e3bfocZtLvEeuVOGTHUNFiHFz4URogh
hJv4I2NehJ8+A+x/g9CUv3F5cYCzVOJ7SJWyZN36q6kCg+hVnaSZhAK4BXS9KyoIJ0QQNUkpgJcQ
LLx/SGbKyYNXCrlbsXNdSF8HyZ+i9OUGJCQ/owYWymJ7z5lHIhWH5IY2TBubg3pEykxXxOmum4XW
FpRAJ4aiYr1ObTM13oQh+milZNdkxOzhwPVbapqXwQBdqtNu2hMZpAQU+ofDnIcdqxRxBN2G5Ycd
T/VW4E0v/1jtzxR1B8wKbO0zQ+BSjRrETb/Xy31t0AG+P7roZ2u+G9lUcR6j8vfRJJ0mVJc2meN3
LE5nblvcuHmAPpPZk2WKIFRMBRyasKO1QgxJ8jiySnqYog5sxFO+4aGwAjZ9y9mw7bqusuSK4jhA
6MZmx6+RLHfaAo8NHzTOwXwr0MAuWXDNcYedOSPaxXVByAAbaO26b+QFcdCLLdl9CqoPKqjcd6Rz
MeUayUCO3qGuOVIc7tlBzg4zjUc7Jd/13bY6C5tURalKy+QbIZMzN0dChRfGFLoU3Ru5DZURo3Gb
bbHu6dhISHI/BQN57Rj1bURokXKMgLZgRK/4lPsXFWhViy797kS3epbOp7QiwJakV46jtcCy/jO8
AJD7l8B+vTktxUZkL9sgDX9BUbOtZUY/0KpDR6keEItM5lPhmc4G7xEPLxvi29lx/RcbjwQKBmL2
FnU56Ll24JiQsI2mb4Qzk5VG7nNPlK/wbIWzHQac5TcZSDBPOwFIZOiAu2E/pT+giNscqzN9KXaR
cHYHMsbSzzl4hYxhOVfIGEGzRDBSLhpETMvPlmtcrMrX0ef8bZNTvUG+TQDzrsO3D6ip0djg9ydf
djxpSdnnF7BzdO6FTKHloNc2fw6yHPSeR86zx7jh6xAz2TdJTIosifogXAymJOoTZ7gGCsuFa+0f
OeDESFUoSJwvEepS8xReUCVIlJBFCA5cRool8bd7R2wyL2AXUxeqEM596JWZukC7EDtCxRwpRMk3
55/azd26CFK57UXQKwMeDh+kBeo9eeVPrZoQ/lS7OV13XbZzaqi3/SXbZ/NeRQPn8uNMhZhIynh3
RHaemNMMgZspRgBR01897etspSXbB6HEXXLbF8wbSFR5k3Rv6sV1QlHKZgxJAcEV3g2S+eKJhL+Z
ABsyirfNDn3dmkd1WZRr6PbYqGdICeiyRUjYkYIM3w5kS6oGkMCy53TS28odAw5g1fvPt6++cJr/
7g9Zbl9bVUxNI7LP+ju17z6Y6pibHKlI7SOCHWqVoFgO2GCKhJ4BhpGLN/iC6zEZ268i8+lNLSI/
V7cqy0Wzg+Ac1e3tSi3fTpd3N57rxML5VnlYVuVzwtMuGIo1GaIbSYVfqj1PfkDQ2gZBPwsnx6kT
Z4YzjiT0Cj4p1heXsB+BnQBEL5KuSkuPWkpgsWyjLNsi34q528rzZlVhGxy38mjIo5ibQKT1VRST
1/Gx9OsFeEDfdaPxh5mZqYH8ITwFx4QaXruPZwz0NO38EXdhRqOmgeppgIh28jk8oLg+p8ADQuj+
fVWeMvJBCqIwYh1cxc2m239dqTuiK+wV0lFhHMAB33pMiZyH9aN/+QL5o7iAVnkoGNLhKTkyUhbR
ecnsZhWdxtc1UtQY/JYAphHMPyaEnukwR+NOJtnmPqLCDTqNQo7WTsrF1aEPO/YMqxN7hq3vYQv7
/3HvYrarOHj5KM04mpElaqjCJmuTEHkK3fyXU28axwdeWU0DbYL63YWE4UHbuMR4/Tm09Qn5zu4D
ume08q/8m1xyfoSsP5xPsXpgq7mJ3QOBW8TZf44JD4XzRDCV7xueoCm4A1RM6DAF7UlbsGQExldx
JdFtdz9vL3aaMKbfHq8nwEhfJznV8ZLkKgfOEd0IwfZh5V9IPQVNGgITZL0MJyo8JjKSw39NdPQx
0HZHOWoR/mnEVhjoEILellEOks9fOQ//m75MdpG+hwfEBSQRW0yQryxASoY6J0L1sCBrYGrzlbdO
SCVTZJXSVYT+0TA9OjhKRfD+ilg6CoMJD4TIpdvh5RGdJ3MnOk+IYxa4I6CjRqDyV1bvHUrJs712
8xkR/YGkCLzxjsgqLibkr5z9nNHrlrMfpTKc/Rx6VGVuK5c4JQNzdhneudMhH7DioxOIiiGioFUo
sfMSvYzfpcPi1e/7iKMdVnDq6hhxL9vzGJoQrg9oSk6EqGwrPAWyW4xs7qizRJ24ic3kyklaTMMo
0R6dOP8+XMPyLooSEL6iUoeN9294GGXPBz0mmdrHnQ/t077/52VJVUSF49/Lki2Ti6RA/jimKUbC
f5Ni5Lai1v0I64zxV7FR2DwN9Uc3eVQOIMZAAcQnoVjxhPqOWlExsZFDqCa9DRqb7Hanq1cQJdsm
wMH4bWU1edvJCg4TzDfwk+FJDUuVAF1hMiJ90TSCzAioq7rNSHVJeRV4jznTZoAz+A/kIwJrYFav
Yo2aJZ/SRsWtydMVAx1MKjQq0R0wqWt0B4RPOfwJus/QBZEz2G+kPaGgLECkJ5mkMSwSCezogDVE
/a8hYITVgEeygjyEM0EOYL+NuIxdRTN2InMyG0X/YKWIsQ+EA0cGx1eFohyNIxW8PmfzQK2fV2bo
5BxMTu6n78TdLBBOPx1ylCkMa9OhLYVqHkVjKSUVmOK/DuYQnO81JgyQ8IhgWxKhyYBTaPIraT3y
9pjdy2erFN8ii4tvqZSBbKcplY8p3lA03Cbn0s0AEAotR5ojqmNNPLtYVOatNOxqyAtjj/HkBnxL
hHLAvWctxzBiZjjsncO+j8901hNyC3wLalVTDhRNjygRQCB0nTYk8jBwUiWYBqn4WnRYiK94vp1n
5N4I7jmzVimIB5kRi6Xzv9yehvL/45T+7f60/gppcmynOeaOAdqOw2giFd4Td2m90Z5a1J0f2Xcc
5dn3SQ7NHcIp7XCtX7hvuWlnS9y3dDwV8cwygjfyJm5gcha5mPLkInbOnprgvjyhqLc9GBivvKJL
TfpWeMjvatKpSSslPIQWnRoOe9efuzpTQi7ubS6HMDWVcxCOWz+gndCzlxv8SC7xcpvrd3GnT/Pm
R1sBwYobHls593wGcjsSeeYCdp6gVwE5Aao1f03K5RHg4kjjszpyKUulDP/E+YDbkhWSrAz+ldju
SM2xG896wjBS5FEziNXqPNCmE30NQP/LmsWyResezBWXjSkz1ahpkCLOmjdJSBaF6QC7Eu1LElOv
WMkkdovN8YZ6NLSXJUsaxQGewjuQAtauwQ6IRq4U4M+tnqUsXgAKrF9gCkxUR9m1NzRFQnvRcCYu
Emdl6kVfXwbRbrFhOeOaP69NeKNgvY6UJ+YiLkIEcMr/YDK6vAGMNW9MR5wmhQoGhR201hkthYsg
ceUPGZQYl2o2cv/0AglKCSchDZ7DLDpTQ8Oy7lY2x8LtvIxO/TI9yTxZzb4jsTwhGoAx6npGxi6i
AQYy0JZoAP2rIOQj33Ctqg8KVNbALfzYJpuE/6PC/jeKEWvVgeien5t/wo7Brv/5LFnOrLsIPm6A
6UleHV0Kk0hbjek2OtWi3oiLhiOL6YfqLPRByyPKe80bzQ7Bg8p7jYTPeDceZskFolE85xPshMue
/thh2HbndzLVbjzFrTu/875zgaQYz7fTfnzn0L7iHmy/YCqc3uenl3tCvRx0IiW3wzcER8cvoBVq
qbjYiTn8Dxzq5YROpYjjzPJqvCB4DU2NfEwgz2TYNK605fM9vQpo5fWf19GeQViOr7xQBzfGzftR
1h/YVBePN2jL7U0j/JfUOoG3iGSIlDt8IEjqFIvXfgN1GQyXgBc+bR0ckG5KzWs63/Ob33K3v4QI
d4FNJNyZVKIX+wEIFK6JMC0iUS4xzXtCiStFoCjTAqRwSzYQe4hLiWMINQnVPKyaC6wyPQKsEK2x
WsSphAJmEhHoosqQi7onpBfw1kC0gtImCZTAKqIDsw10LrHGb8hB+R6/g9QKR3vMvosj53LZP+C4
yWmF5ibZ6oxth6zgQt1yf16/7hMkY0BT5aqfKLoQ2puL/N+ujHKiyzSvpfJnYcEvDlXVPorGsXah
v0+m+PXuQhIONDgUOXHe0hain/DRXzDR3A98OBD+XNicuE6vHYTBZ9H6XIL/BF3HCwCsCiOPGxn7
XemS2YFo6rqhTXEmw4wIWUFEN4Xgom9kCI2YI7lT6TYku0MYruGlV8Uob6G5yX7CT/OzuafWykIw
pOtGaOBUoBdCW0HyTFJnfR7x3fw0fSM4xLqgtYWH2dw++N34ZaCsV40rGcoI0tDAsI4POTB9dKLN
Yo6J/YXEvn91Azm9vY9anZts2kBkK8spfm1EomoJzhlSm8Rzkp9hmaG2bbz5x5CvtJ6TtkdILuav
7HCGZJQPpTinv2nYaPDDU7G0tiwxWfLDuQhnPhLfx19H30CfrOw2varEMzPMhCo3C/81/c9L8qq8
pAUh98hriZfDvAnJfoIAy4harlOxuagoy1Mob01KMjU5akmp4SQX3He20N9O7Qa1GZRIFpX4eI7H
DM+QIA/Gw5UMQI9lksPbm0OR3AdTNIniYcrbCjl9/KLB9eaSDn8hdZoQFmHDIE1lZaohq+sv6GqS
AIDfF+s/7n9oa8pGSXYW8cnode6Cv/6HwqZ7lHsPghgKGGi9dnf0tCOyBaij3PNwptaDOyfbAwjt
i0Yw23q2b+R9Nfrw2z3FfAvFjdW8urvFZ5u5cN0yTRjLRQm40YemkGm647NGh6goBvde1FpoI8cD
jD0XoI7yJEnfbh8MrQ1QAwgZzVOwDGuLHqB7zm9yqdMjVWZVp+O1ksCFiRxa7p6h/26cPVDbphXA
LXQ82z2NlAwBHCLI4a6ocC4jGm1J3+a4Ub4Qhgbe84+2HT0Dggk+a4MzB1p/70plTmAsF+qJ+9Xz
M1p3hCoerFi9BfotIP+xWuoaCYDEiX83ghtVF70rHXjGV7khzV2gR1xFK6SHZN0hPUQ1ReLoKkAk
947jPTn8627EhsQ531B99qESYcj9z4G/vqAaE23qXKSRmi9WYL6QVvNPYA3ql38Ca5DBcK0ZVmTW
CIPzcq2BNaTVcAkQdYmqObkdfLf6J3eP6D1DdYlmo27u5xU6kCBEUQhgZYcS/rA5ZNn+JO2v1/1J
3Z3vO0Xflv22mNPTNa1uvKbfNO6qvl4F2N0o7GZWEeA4w252wW6WkaAXUhJg55GZR5JMyah/y10K
MmcoGpU0QHHJUDQ2ikHXoCIef7wItKRk7E/kFrk5FED1QBHvdIUTJn0B6+1FnvRwjJw9xqGFLAaa
yMkcgdOrg0vr6u+3X1IeyNiqkNzZQfYpcZ6FV0BL9QtPz+VXgyuB+bfwp3fTRzbjNa+FzGf5k6/H
IuwGdi5Xmt3zr/DyC2HCMOAQCCGL0WbLeLZEB5otByH2f2j/thOxzg0cj/ebr3yvBFOFEWFEgjbU
ANLd4uaqT/2/aDGI1e1iuMIrfom2v8kNgJuTXgj8yHnsBTiC1AJE4RhP7NfAzbBlNjOsa8B9vl2+
Rrp9Zg+rxd3lmYR9B2dfoXY4eKobGGiYTIGOGGjA3JlMy8r9cSCiAdidD641/1gFLxi7vfGJcfXI
SWEUebfg8BLaCmmJQFpksGtbGRFIXHyK02/R3+VeTGHrB1O62QSEx93VrXCN4acE2CTi3Dv3wAd7
PIW1ZxUHrdsXVqJAwPJB5tFY40WNzGPE59oYgB7R2QjB7vVRVIj2OHBoU2/d4/ezLKLKKFYHyp8Z
c7ug51hnbdBmoCc5Uu1FZg0jlSyK1rkyUkx9GHICt3s9uEsi0Rn0RW1D++kBLXknir+A9mGuNwaR
BQAAdNpILt7q8ZvgsklrB2JH2rIjm7FgORKS2Y5kjFb8HLD+MeEL0tmOEYekK8MF9j+pGEAiapI2
NMZsbl90EpD2iIQDXKOiCtlFJyuJs/n21goaAJm7dXNJ0yYAmxYW+zAOaNAO94UHqBcqYIsOkTof
afAVT879ThK5Q/ACR31r5WD3gh1QJ5E7ZGmcTpMyi+lJ4l/efYAES99B1CD8gYORAXE1i0SfdnlS
B3RC1KlAcsvcd1+REZC0ckaGH8u4NBrvyD4tAGH+ELpJogrQ9U8fLTgy8++uWuBhA5ym3t9nARIX
2d4aYK3h7rfdVYDDDc59oB+2bJbUY4icf6Zg9xjSvsV1JZGhw/PFOg5HLiDjApLjmNbHtNeSiWP8
w/gT9LiLVfYdRg7HW1FkgOR/sGTEw1zHBVEmYL1/hDEntOKMODWk9Kk9kcAXXfIYiJnSy/yUHG0B
NJttCtZsqQJuvoxeebhd3RV0BnfGNE0fB8dt0Ges013/xz0tKUHd4xARF3MqxC5OJ4Jg4SlhZYdG
hGKDSuOnRjFPxuQSabQC1CtGDUVMjWn52rbv2JsWdzsM6fGVmWt+ArEeD8M3uJHpG+yI+oNgxNxN
7wkJkYgQoUgY8ijblqKUXu6DAWj6faVI2FBhOdcYHnSZ2uENLo9C6T4Q2j7EbQQNkclIQQKUCYgc
rAmTK9E1UHqk13C84ivDF/MR/InOWaKIs1mwKEQkC3sYfInovlgEj2yh7IU4xCBO2EXZC9lFcYh1
5GX1TBYmMenSji52xibd8lcyhb3QtnwuWJWm8kw+BeJQ/6TA1qPPhph/4iCjEgGKhV3T9rngWriG
k9f0dLsKwgVFsTr6PXorGN7K/dRcTkNMUk6EuQ6RNWRmT38PCWYADfcETkmUWoNDRbKNKd93lcG/
MADZjosPn2YsrPhS7tlMeJnbwhrd4+ud/Iq446sd9TRcEVP0cM1g9SKDhNE2cviahco5kvtwrMO5
DtU8PNFW1NIcSVwTJsyNRrfspv92xEdI/DyCt1Fc+PbRqkimd6X6WxJXW7pP9pORiYWBRruakRZ5
JVy5KCCTaMOEqV50yfoUnOlzW9TJMp8S09Dgn5rDmO2vzYFKr07e2wg8j/vC8fhLygKkCq95qM84
WNkLAyqWQJvyys1TSrkt3lz8nhwF70KgXEMa9SKY/ox420WmQ5TzqRNXq+Bvw+EFhOzyGd/o6jlc
F3VfjU2UMp8pNC4xGdN4bwcpQpDXk36qkRcEacWuizIPNy2YOmQB+jyHmcF/RONDaM+jtYflQqSH
pVtzfOIyhRRF9ydytWL9k9TOzzVPDtEeYXL3q5AL0vkgtI0cb790El3Yj20ZGUqqDolzSejTyjkt
dhEtiU2IdnCmIFNziws1YuGtEp7u/BdSq/wXfUI9BqwlvgT5Xv2BgK/+QNP8uWzr94KyiI2GWpc9
k7fr8oH/hywA+NNfc1h/zKHkkHLhE0g4ucdtXT+rT4j6cFij65O+dx9gFgftBzFC9w8hnnJcaYpZ
WKGJQ+k78j6YDhzU+YuuvFy+ZPhhlKYH7KePbNJQPC0hpT9RwxD6B9Av+YjnsLahn8PFj4ROIRtc
Q7oYIqSj8IP6JaRvgiIn346qDvY8UV3a30IZ1H/iGWfFFRdWldkIa75lYJcXGj/6TKude689Q49z
HxL92vkzXSCseB7YC5XeYN5mSLUThBF9nBJoOoVGy8V0RqohF9OZpIl6TnR5tSdRbL5QmmhXYTVX
YnNifexF3B/5ovRxU5m6qu9q4ic+icXnxkCFh6+egBn14U+SIRIWw+O6YlaDY+KjlQeCgN2SxAYN
Q/z/JexMe9tGsjX8iwRwX76SFDdtzuLY8Rei48QUF5HiIm6//j5FJo2+jcEMUMhMJ7FjScWqc97z
Loxk8Dbko8QghwGM9hV8dxvEcKkzVLqhRWRE94egB0cPR9Ux3T/eIepZYNK06S2WSWFuuY4cwHfj
ph9ch6gRliC+1liCsxsZbb0jy4f4x7dnYdm8sd3qVz71+hUCoP4mfiyzDOzJaQpf+oI1C4vZj/6m
02xmR25khkMKGWnQ9fIPuHQk0uGTTBYFu6FfTrgypjx6Axko6bFFZQ8igS4DnyVOcxCzV4VIFlwb
8a4G1hf1ZNYHlJTNu/3Mz44DXJASC41po5g4fRH03y/8K53/eCeXOy5w+UrwGkOUxEY2n5WVm8jb
VL8K0p7yhWEVXw9Ta/eMYezjHfbenRoGpmzG9es8Xpknk29HmbjyUS0442ueB4S+KzAG/s9y0D2C
LfZvBFS1oVcJT3byNutI/di8nhGc3w0ne0IWhNh84/shNmehD4L1ZyhCIgT3rya3ZxUKVatWCBKg
ooEiCcXQRgWEDdjiqArys3IC5y98Wl/0yXHHXpy7nLhMiDhxWcZOcAQ5caEJ3qAsUxYxADffHrIg
pI1MpXAGch/j4XYceHGnh/pTgZW+REMRTwQrACrjH4+g+WzWgqlGVcMVcjXoDUJiDXMp7LpwXBex
i7y+21d+aYtokkKrEyvtBWsPYx2T8DWE/0MwD4LONl9/m+xAarvdnTIsb46cYrVCGUMO1h6CW6fu
h9UmEjvclpCfMtjhmwVnawGxDhPJaQNyXudGBDiw+j8xDiQ5wASpFUEG2fIcCgKFK6wZJ4cqh4nC
NlSADJfaPnMFnGxZoJcM21mglw1APeIKnsLugIgbVRiGncLGgr3C4rCDzMqyTXiix5yzMELexoT1
thJzpoeYsxYPbwqHHlKJr9VMXMTaHJMNZI8Zfiz4rPgd7O11cSOw4Cxia0yThusCHqcVAgoVgUaw
3DGlgyirRDz9VP3MZEnzZQy7+8ZgtkPxihfWexJCbXMyt4EHgW5VZPnwwN5ep0/sd54OHNYYSFRw
QICcgkC50GJhmAEbImBqlUWUwcqFbcL+J0+RdGpY88Tt4OFAkI1EpDghXqOwuaCWv6IxcWZGtsgi
Us5dn2JXCFfXSpc5LpWuvi5b91k3vPM6h2AW8+Yx19XlU9KeUA2N2nEsj+b9cF8ct/nZnwmcw04A
vIC7ehKLaa+E99MrVgt67+v2nttTOLAy28LKXhiOAf1zWhJtD+sM0JVZ0nqkcDwhATGZfjhpQWH2
BkkkhyIme/Zbal9uRyZfxXEcD7xEfOI4EGfgoatHuuPSHXkwGIHx2DMF41lgEHYF5ULegU8vrtuL
S33/yKg39qyGR3q189Ip9P763h3JIzLwHAxtZmBAMUzICE9lqvjzeP+r+NoRbkZc2joi26Zk/Fmr
BLPiaORGE811VM0DNQ1PDTEmzM1wimZ0Ztxczk7ixB6M2vZ3OlzLYzFGY1WGUFwxTGMRx1esIzUS
TdXG4VQwXGZrBdqg8ZSXaCbPiy6GbBoxLTEPRoWwcn0wMFXNYMJDFF1nbnBFoVnybDB5Y2rOs5Fh
VDLiCAFvdyKhqIryXYiFFFg1YmHGcTL7dUSI5gKvLo+oIbBH2JfeDkBhEJyuXE6fmNDhQySbAfah
oM+PGJkKpv3C1v1xw4XZTX9kmJXg1t3CN0lf+u/rjK58/e9TOoS2/47YgdxiaoIzaCLp16V/50io
1qN/tBbjVgXWBAN8MzBhwU2NK5OWxDXTByrwt+KUuDLr/kmoa/zXA7TKtg37NjR7EXXGXwF1Ow2A
FKQ7YZtIQo0VMWnW+1i3eKrimfEM9lbYDB+n+aCo8YjAq+TNERIZCe8P6KEOqIO0IJs6pM3RhMZt
nObiDG6AQd9V5L9GqVOspcv9nfnGiKV14GGBwCCje/g/CdXzF+CglW0LbyG770uoQrM3B+CQGUNw
wlghZu9H91AzRbngusqsovdPSNBzb6OsYlvPZ3NQHWTdcOGYamDQCo0fX/Bv40RkOSoKyoL4RlLW
KhvKkhfy5ggEhOvQ4MGKssj0SJyD6ODpUKeFGHSh9MC1lGbcwRqbN46vSJHMQKq0Lzi0fV2eCKXT
1IDQwsqM9CZqXz3kK67lbvyBmiA52bPgmk9CjMdkon8lm26bi0LJZCKaD84WlLiptGyQalBs/gP0
GsmWzgAbxwF+V/8CLs+IFVL6jnOhwWH11WQCjrnKKddJWL/ImpjJYG07nO7msX4Zj5BQOKZktI9C
vct1vEl3BZ+rdOl2/r5v/8nGJ1fF9WAW8+xRh8Kf0AM4GcrKycBDXU9DDmnzCOeXcUxFRAbSyQMu
Ydt4Wn/g4e3gOgyhFaE7r52Oj09nbI8bDYskKCaKEK8G37iDWaFJxHf/F9K8ApZVfT5gryJMPqis
rs+MHJkMMGwEKOdV4zmeKjEWqKhZJmIjJ6FmgbQq4xwEeyVKpDCTQ4NDqxbBPAqQmdsYIq34xh6w
CXbx+9HXikBtgwGSHueF/lvLUgBtrUU2FfbAc3LomHZhG5HGO6ZqqFq04JEFn0EjaYtGBj2Y2YEY
YO36l06RANm/hikUnPz8pwXf5hG1SSid2cC8DwyTLai97ASDNCNh3oJoD95K65kc6ZQ0sued6ptn
8jG33Eq6/+ph/sKtjVyTAeZbPopB6+uhhgBId3ILNCngIS4wqAvG+lzVl6G+3GnzwLWLSE8uPa2m
dE4C0lrAq8nKIqoF5TwYNWktGKk3DpAVcmwaR6hLPgZkBcqaVfFzZyKNYSGfyV5X8KMlv0FYUkpA
K1/aNkD2Q1dCS8JzbTY4LMDm9PsXWkidjHiAI9GiVGyZKXgg7GtIpfPlh0+FgKl4MgbkKFD9E9RH
OYtvBYwsginh6WPm9Qj7GSdg4X5FraJPF6QvCRk1Gfws6YmmAkED0S/bF4qSmXcHpG/0UNHYFFyi
OneWT0Me7uYQ70QyZp2jmYcvFA2YWqqaL/PO7XxiaFU4vLvPsvXbrRboalWRLXqMqobOwVQDyQQB
p1Z/6R18ObiS+SFWphwOsqCK0mULEN+TICJeEQWO8wvLtLYKo19AnjVSKF6n+Vs5B8AJxYy0aIh3
BIjRCtNFAy56DC+x30WYzDQB/nbjbf6QRceoM2wsPIP5MN0AldyaE1OSOyjYziJ1OoEX0/rUO5Tn
6Edghz5FZi28T8drbN7jheLgkmjne37BnwBhWF6ecAtV20Phallwf4hQvokHg7QqgiI37RJNRAaq
szum4IWExzv3Dy7ZFd/d6NlL0XAgCV/f6eZAuCN+EhEUrZa+1/cOApf5+0a8fv+1rO4l6FeQOz49
9UpYuDbpPTwQ67/WsPkZiRLdzjlrBRoeSUBmWMqSMBi8AIPyp1eTpgJ1yV56JwwcrYEqyldwThOH
DCLL12gqPOBJ3IOOV1V0yhxEAUVODOMX6fXI0e0zF8AqTgX6FBa+SfoNPRgtZwtyruCEBVM8uFnB
0ck1X0veaAPpKwMq6fg2iuDxPD0dCUA9XqXT/ArIQpgOdMZ74wa31yO5ewQcmg7GMbyyzcl+iLdG
RbxaUA3hLsywG39vxeWN7rEbWVU6L+zatn5/3zXk4bg4h0XzE/XxYFA9EvSBXAObhVW2VvEkrJ82
4SJs4hHJu2BXBlZ23GHkIp0m+6zb5365LMuluF/IAcInTPkPLg5xj8SPaUInKHqPjINeUPSus6D3
rrL3ag2Uv9prUM8omHkcHTStltNeAWZ/XwQPkAcoJCiUeSzvsaVG/YCFB/oKqM9Y0bp4PyW3ELaD
B6DKf4c/N+NU7UzsIo4sZ+N1kk/29XTGWPlQpAeJFBg7yktEL+FdDa73QMGRmttsJQ7SHC7gJBJ2
MEyGOEsjvMquN+KdAoW9ECH7sJcYGAz4PkkFdToDmASUoyGASVTts34vu9kjXkiaKeOrHOlFlMsM
8WkDveZJd0s0oxmcI69p9+W0zxt/HP3E9pXQaIObEUzXUB5Dqw5vXI1oL4X0xglhlVRjhH0/7dgm
T6LSXHCO1c4hXLpQ5dCryAII8a0Rg3zkqRWWQME3OCPCSvUTjM0BCOUz/yGcUfn/hhpQrnSlsHnP
bnvPExUlJmkkp+KvzgTAeDabUG2ibIm2+5Fx8jZItvFwEqmKe/kVJ/f6fj7VzNZsr55JuvB3lQMZ
BNg5B+ktPQB8+BlijsvMf0OMuw+E95kIue5WX9jwgzyChpOETJY0pmqG3kHJjGjoAV543Cq1DlSy
+h/aA5iQ/4GGZmL+acuaZmIzYwga5T9pkvOttOvMmj0inNCZl94kbsKO6lt2bPhYHM8Eo8ykgTjX
NiqJh/4A7kiEnQ7DZwtAHghGzIPTAslLqFx53EHJnG5lfJgWkechjgdlh/gwgNnRomDrBK8DOcw9
yl0Z5ayf/oC6sTEs4NVQwFBZQiW/vyq4taGS9B+QZjRqf8oNzxvXe54bm6v+BmcaX223TOIG4Z1+
aFUB4rNucsDCvoOZt24FzLytT5BsTURGcJiYp/7OwLQxHKPwxuYYttq6imVf9nss6lkmyS6gAg6/
x2JqjXk9EYasRyX86/t+z+DaxB6w2lsfqq8SrDsERBJz7/fXYLiiJgMuYLojCoCWARTwBdUKwVQ7
by5hQzvTl7vsSKfhS5ISphJJWWws8WTFNrajyHcBZ8IcKiAeOuohUw8KbnNI4CBCzsfZOt5vJwxJ
89spLZD7DEyYlyDh+NAc2HWpa8Ngn6I7qZaYPzUxN5Y0i0trnONC97CbbGZY1i4FEdRABSdFCDaC
NIDgC88CaBzT7jeNw1LibnGrrxZebpCUHkHxmcHSzK26E89yxbU7gWH6Us4QSDzUKdJDqJlgEgKM
4enezeIBX6gAr+GwPubLiAkB+zzsifPQxKpG7Lv31BXrA58WLs/8iLMdzvfrk69RS1g+zeaGwnAE
mFC1kIh6OhF2aiiTM5eGExG5WlBI0JM8FRSMJ2ogpSNUk7CuhF0d5KifhUOSBR+gh7OV8Exe+UQU
1YyGX2TC6DCJwzYZfxpIXitvL/uAdHI7ZC/D3Vl+7jphlYAFQ/ohG8+0q8R8jUxY1gwhzgxLuA1S
VbM4OFhQUVicIBwfsFHgocBGabBzhvlI/W49b2o9RlZSwI2OuICEEjXqqojynz6aE4E14m9OALXq
1CSHOxwNFXYHi7M8QYIyObh6cUogsmS1QDQogmhB/zzHBKI/roSagLUxDITmS6GGQ0Ef1OuTQp9q
6Q7bID3zsjCfA9ygh4XERG7R+jjx92CREDJ/uM++aGbp1mfGyi4tLUnddLVJ8ZtCXSDiWNvbvwmI
uY2CLqLPlRqXwlzDT/+omIedg5vJkIrwiQ4V5i1WZFriaMbl+fwNoytcaZ5zHARGbArhxy5f+B1T
EYvOk0W/ejCeB3IU6JLnKMfFSWZ/U+7GKyVo4N0XAUu0osnb1owiQaEfZemrYQjtAS+JCuBTGZHB
hD8x7Fr8+PKQIHVJxwhcUN046JJfg8lMgZCOSDhLOqQYqR4bgQaUjcClkX1w+rNw+Ws9eRLnFpkV
pHDAkzPysLcC2tybb/xAjs1KABEtJikuuLzEEN3VXvS1GewBMPXgDjWEknDtCiHrX5Gn/GHA0h7m
mtj1bNz5mM6iT0SpuxFWs+6Qdi5W3ZDmWpo2mTtpxU6gNWPA8NgzFWSjg7vQQOK4xsFPC1S9Mm2l
hTSeaSKXL2AAvMVC78ifMsZ0yFXRG49NTVOJa9tE4jNxI6ZY9JZ4OVuaxUeJmx9yU/pKGed287l9
3S5PyKw3ZvhM69fHYHnXaP/h2PewBUS3mdYHEq7uk+g5IZDRdi70nAZIoj+S405Y1FoK7Va5XoEj
QhoOKWJh3oPmB9reTd6LbQ0KX556PLRZKJC3CTOVEVe+fRRiZIIhX6A9oDrdBcsYaODGHf0SbRYT
m70UXI9IBLCenOGsYD4so4rcJ/UeWyo+bGqD5Sf5aMYzFxWzZnrv6rVhiPwmfQLWKqpw4ulkqoak
AeH7g70T8Md2Qygak4ubs4NJUuFaetABFXAAw+gihAkKu7eGNcm1FA9JvCSYqyOBPyyE+iG7w8kY
uR6MyIDL9UrMpO7ncKz4PwwYqoDsEyhXaEZEHtj7WAnhCOqBM2w2dHv85kbEU2qE0YKIhwMNRLwr
02NQq8zt7cjsCICI4KztmAf3oNJhqgaZGthr8i4uVfT4VurLcBwrx/ZtC6poVBpR3vK0880OenpE
TJSDH95OxnhKijP0luuAmbwQo0JrIf9C4rIRLS1GLrT7DW9KkM6M3wO1EWtGdwMDm9Odng5MEQfo
0a3KUzackurYJ4cU51r8KEEL5AOOkDcXb38yWnHjwwwLphFUHlBv28PQpJ1F1hYTTGxNmI0WaPmg
/d1E4NUQd6/0NpBWXnD+bUWDshX/wt4RTgiUbJRqwN20ie/KhdGkLQV0fjcyPkjbSY4zFpKZxaj5
129GDaou7t7aGaiNRadvM0rBqZqRN30QSKwtLnq6fmI/GFXKnA6+9utW7ocdcjhooHtj/J1NQTwF
SECZoz4QnnbgATt4WwCqvVN+UZlotGJoWbW/h5a8l4ApN0CCzK8J5BZvZzKJ91Je304Npu8zRp6V
7A40eiH9JX8AZACLaGqCbgUOWssHO3gQRYWOEFaXi93HQEoFxHkNZm6A0gswAV4QDgi8AUAK02cZ
yr8zfp8ZzJgCUFBVNmZYwhgQE7bNWZuh7+4ZdAGyzcRRIiAF3m0ctLdFR8jS8aISEwasPFDVE5mS
8O4gS+fK+QIsn5gB5iDADAKfaCMGT50HJL+14+7nRDrI7QE0YVfFphJVmJ7Rfi64bgR6GVRYzILg
1TinMwhmKkOzWQJm7XOsfgoffEHjgH4n0Vb/DJIAc2ojTwk1NKaVDxGuAnMKP54erxisFwXpLf+h
fp7wx0C0hC2ZA8xQ9AJUwIwcXIHR98g9tNpD5BT8EDfX3EdafWAG4CGHaTsxFCila8M1VsxAp9D/
AXCw68+tfqpAFssTMEk/HdnvgAgNp4rbYb2RBRhVkHJbEgbAmf0QmAJvl4AVzGf6XRbwCS01Ukxm
NNhpYLz644qDQx0PNI6s3OUllD82OCHD4GEFhQAV+LF+GV+ZmAAQDY4D3QBOwIB4sfJslG1PmLaS
sQJE873HW2CNm9nwBd5U/lFGyPyj3Qo0zFx9mCaCv+HE8kGGcYQpCniDSdMPVffI2IMgBW8b7iep
t+fjZ4FDADdsdCz7DcwBkwkZGn3rY7tIYiazxvJbh9DKAVqQfgIuTJ9/wwt3saXYTMzfeHqXT8es
dpi5gTawrfjUkrf6FbCBh1viPDYDrGCyBL3gEayhVo4jLpn4gd9P4A5M8spvyrshnN5BT4AZeHU6
0OYbvDjlrH0FY9hghvGJh8F85l0AbeBdqF8NM1DfQBw4Y5x39W3VUgnVY+P9mp8YxsHXqDBFkrze
edc7B9ABdTIo23b62M+AD/xt8AcUkuzwBRyNJ2EFIsCHRp8ZM1DEi7CG3R35cQUcgV/Zcpbtc7lc
xvoCLqHVlzG5pHec1i5XxmOB+sFEeYRHtHpNMlfGxJyJMgsHc+bKN2QenQedjLlytTh3fjBFIBeI
C1VQzT/4xYQmZEUxADIMuGW9kBvOX4ageO9xIQNBYipeoh1HWoOyc0/0zB3uim8oe/Xuy3f/NmJG
7WeoLzH62Bvc2wYNUgjYQZUD3vF3lYPIhypnu/CpcuoV/rhqDghI0wkQhDPeBbaQoTjgvv4J7GJD
2Rlv72DIOphiEg8S45rYIBkR6TVYukMNAgpv+KRiRGigEyoTl3MLiwFFXiqEw4THNyABjCMkL9H5
nT2H83B1UoZnlVOoAtKGAAKqrWBQ+mV+tgpBMklXksnGBdlcliCCsOYxxGgJLgheS7nlcPmhJL7e
TnZ50gaE3HimOYZ5vM5Hezqq2OJB4uxcHRnFghFXXDI3q6IkCcE6QXRBt4infwEK33gfy5+gR07V
7SlgwwJgcszxIIDeNa/AX/kHVx7nUIHXPSmWOTcfj9n2jEFaYCkUcWKw335UzIUVbgoGecH8CiTz
cHKqDB3mUJBRa1RiQWNgUIqzMqZQVWCT8Lbbj1YkWVFZxtqaq9WX8SJFmR2pUnSj1O+ipYjkIlLJ
uEscOzYbsLlDgrD7KCuCitXXGNtRWQgqVtv7EzA5VqfkPTwESqSR/lbuiYWsvey9pcY2vJnGGZt1
gNmGdF1U0ns2WU3jm/skXrPJbpfFcNlpQ4OBMR+60zA4iwiP/J4Q0QIQt+fhpWG9JCHQM79/xzaA
Kh9NoO3ozIkhInFANEiBdZI3XJnK7R3tP1JrFmptiKuAXxBXG/LfyS8g84EMbypW44DZmMFZ76kQ
W1ffV3IGzHm/N97N6oNxcALasCYqAZSx4H5suUo3VOygCZUgfxAVTrwTGUvmB+Koxu3VuLzFYHE9
YEnPuxr2cpjB9BHmw86Y7XdE3e1OO/I3/8zL0+Wwux8eOGMMrpY4ahnlh2fFw7PxoP+VIp5C1UiC
NBgVMyLIr0yHubok77ETq9vBb923iCVJN6dIufsltCobh+aANr6d6OhHjCWHs66f6+KiP1CCPmEn
WQ9PhX6x8yczf5LzJ2m1fLSyC1X6QAOPKSx+2A7azJsqVHnIM/GBMXdBPgXJIqrz+UhOJ96z44O0
zrOmn8z8POvChPY+nHrzKGFscMg68V1U3cWTiJBx6xYZJKckoai9RfbkAf3W8l3Ig9aOfvouoYjD
mXqvsLjS3//7kFiVhXnMv5TGpiH8mRVZlS353wk6ypI/zFtOO0e5z4gyR6X5xuB6MMhOjFIIowU4
ddxT1o8HDboFCDtMl3mPoezINlmlPShstoWuh1Xv9ownmx0HkEdjOr3/3WqBbHERv9KPMiIV/WQe
0knVeUTnxWSvT07lcrbqc8/DjayqvmSE5IweTYDGlfgIWOQjsrR16YiGeJLTAN2ydfOIK1kDE6fV
mYaEdsz6Gnf3IHY76vuoKcnYDjFuRMAy49fc0k1h7RpIZWAsGAKECrbD16gFxSKVCfUGojLU+oKJ
p3HQr4T4UXOa1NVGMuTCXhMLUQNeCwWqwTRKU5eYg8nhUEDWiTwQQoHiE2eC7R0ut9gvwJKxzP1c
izxgDWdyGlriaEKiUCBVEomDnzR280wPmfxgcchaQFNs4TtPQUM1w8pg7nyXmeg/nAwBG/nMDMu5
Y5NFeAxeqwMVa1UdulfOSk5JEPx3js4v9/aH+aZ+ok413yhzpvhWC1JUhT+Ns6y1CuUK5+mt+bRj
5gojpHFhr8OQUrmor7gKko90hi1qK1/V0ZuXc4mBCCPFxf0Ox4fYAjuAFnLrIqX1MBbR+Aw5enHa
RcfbRXMXTfg5FJFihSbUKixCw8lwljK8JYGp4F3zb9qtnvISEVLvHzgb23gb+jfIc/v7J1tz4hEL
pykymtgkTWRv/VB18h5xNfWKHVXPfiNO4RgGcaodiXp0ryiHmWIJ6hS8qaJy5vBKXi+dJvwpGhlF
JLqxEuyJIYpCP2qgE/GViECwCnXQ52q1t+DITZE7nKbc01IHl3m83arax2yuhwwr7wtZmL6TuAW4
JX2mYycinKadX/+WMqqOHeIV/unOwwENkOHc/0hykM3/RPww4H3wQEu6oavClP0fuPiY2Vk9qjzU
SxO272ADvRnxFI/VgeeXhxcaB08uWjyeVsxfeVTrNQPUtqKrHZUUiWAk2YqOmOn+RAAszysPK0/q
PRED+HbBCQw1Iumy4nFUKpFYyoOIkmzTq0j75hZLTFAwLE+CHGVTJp4yHrFxijoAYfFYwW41AFE1
UW8IwxItxMRTNOjimSE6O9pIZRujDJb2SjrGbx1aMc8ERb5oX2yXZwF7wxYtOZov9j+bf9v6L8Et
iYMXmdKi/cEMWPjUtU4FFROMBwII+Vmf2OgoJVrptMMUJ3++ooxDmlEF3+t1R7Od2csqQQPrFoZx
roEzBLWgY4sNaxqCIc4+ldcdym2f4t3B7qyymBMJUsEOttpvCt/fOxCIWBE5gtt+K39dMXciCTUn
KQDo4cTOusOru+JzIHYT7tBbZjJbSI6Sv+7CrMabP7N3/vttYK1WYv//NiD+w1YlU9JNQ1KMf22c
Qdo1drNQ7Ce/WpJcAAUTReJewJHJRTsLOYW0ZFIt7q73ePhXTjBoWtiQzyFwG0MPhKL4vZkT/AC4
CcGrN9/4Bc3yNQLK5fswVrJomSB9QHtpvbwVKCanf0n9VcTgr2ofw3iEYfcQu4oTnl2Vrcc6EiiZ
zQlPfwikOhgFcQOaAiVK5/XMew44UzQk3bfUIA5Vb2rvu8BsGQEFuRFAcjbrUMUyZJWdXRkSXpT+
ovfndDh9JhkUx9qBc9SfZfAiT3vC3ShScUVccVBAUJTCeSSUsGrjHXipIIvXaLNZhq4DPQqzBjNs
8gi0CygZ94KqC3EoYDjDZAbtIGMZJIMMX5i83LGaxvGLHEiaG2xzJ6/vvDbzehg4YsqiZntglzuT
CcIh7l7h/AQEbRgsEMbsbS6V6EvB7xgkwUMaGI4ne2zfgWmLb9/q3OWvQXpCRaEnjHUEu4RLHYQf
uyzZfAbQ5fYFlWujqY1Iku6tiDceyLtb1facyKnwBrleAy5T79TuThMSJRM/2OR6Wgaq7dNUMv4/
9EkE0bbeS4BEKrQsMkSohTBYJMJnA/Vl9Qlctk3FqBKPejbSZF3YBrp8TOZwBzYCZWk1gUD6CdNs
B3W7C1HiSh+NBKoXkRaxQfP8hHYfQ15BzJhJQsaIhrHCvZKG6zdaKg7cFSUtd07OHBXdLbQrMnwW
cf4ZCKkJ7wPwPaFWZggg0EjHR106dSRqz62DXpBRfnMaktN9OSN5jRL9kPZHcjcqDequ76HSKaYL
r4WdgMh1S/xBO/7qXR+ud7Aav9P8A45rOg6oOHQJmY92Wppo6OLsG3+RKG2yn6mdOIRRK6OGvnH8
EhBa+sif59KZOvQ8QVGGuh1Uw2/OkL74l5PtvL2O6EUI2GVz8bmF+Ek5kum9YdKHpBtbP2mdiOSE
oLqweUGE0cLv9dX5nyxrfNNwu+arSyvspFAFMKDX4cZe4dPqCckoni+bSvVCeeBILryx/RWp4fJ7
eMjkkLEhM8PySUdxagk1D1+zbd8ZHjvanc/bYX+lJ7lGxf6x4J8jpn/YVyl4V0HSBGcdTgUTcVkY
w0jcmDjEkMmAhQmTaM3budYugH+CDjO/8jy6V01Y3oKQwKwHJQLiBOhZGVcwKzrAPULaVnI++CdE
9877ZYwxWYTVgYqJOwIG8YxwA6gfxR7RqlyAQHtLNGIRc1Grw4AKORX4E18Mh5baCNQH0UyqOAN0
/mS/D+C+ABUZE1RR3M6jKbb6QND4naOl7pMdVg/rz5XPFA0gzL6y8x3+NqQRA3wLRLxD1edvHoIZ
U2QTj0ZXejVwIl/7Kjqq4/xagexiKmVGPfzcBZ4WHZhLSRL2uKTg8dNGtGa0sqqMua/g4hsPKJxB
OsCjDLCkXNl8pXUotdjo0W2Gu4mM2BjjRdU3iRZZ6HyD5CvW2E5AnR6oWpDiK2L6LbkizAfWvFm6
clrysiJHQ5jF8p6VJIgceVeOjgiNxi124H/fUSwQDQw1BZ4TEtauDUtcI9vfEby7IiZfEBtrwhTO
e0EjxvTWZIptonpsrNDgMWfZwaLwKmK6w9oOq1sIk3+l/RpoZErhnjPTGf8aKo9RU+vGf1n8RWyc
J05fjCkCnMyhwaDoSaFKl+IHByDtNSjbji5BuAjtE0oiOFsZASGp8+4jSaJ2SGCO6K6pxRasBxBh
qmid7Cp4TaBiqXcEVQQ6ZesNLvreGqPRVQgEvcsIW6hhwocb0FBDVYyYEiXlPB4EDgcb/Iiz904T
psh5Bc0IxdeVVA18Dma/7TDF8idQXTS9zmQe2vthBlKwo84OcXCtoLR0XCTU3VexBTcqWl6EpHh+
kj9hLgZZ3SRPixoHBMdvdRFxsWwiMm5KNPzkjXojAn5LKNuQtVFZSwzzGeMD6mOgLtgywE3YbFWx
imqS4Ud1IveXREqkRCD0DOBhPPLt07BBWaQHgjAhwnWT4oSV1u1lqtywlA8Hd6NO67D3UFGKHDj+
onA/MTAjgQCDTdYRx3SI/JbyXjBtNZ5VaGSQ1tU9fu1PPNSKClLlg/mAU0LlQqQ6yt9q8gmwqsYf
jlkWuv/Sp5JdwrQLIadn6hGoEIGGjtuEHYyYM+FAckyKI29le27rIAMYW18z8j2aiLEV7cOg+jdS
lk6zETzuDNjhKEUqBnhaVEIr0KKQj5C3AIGovYomGNQjl4APjjPupwfFGThDlDCFp+lnqBBdsXS5
/g87Qnutr/5b/WX9/8K9u4/SXUug4tyhtNjhXFyd+zv5LtmHqMPkL1RQLKbsgAVb7qANgrKjXKME
Ywi/TpapTLS3Ba9CGjs8/eEUcy+Axt4CtQ+wDHtOnvkmj/X7/F2PkVvHlJOqbCvMID1Tm21DZvm9
opfDgAWkjBsDNTSSCXQD2OVRrOEwBjJJBIhDL7C1A1tHsPXoFBKYLjGro4jDMnazk6eUo4jAOWM2
mOIGhhJYCtwKUdaRdsu6kz4OkshEUTgjUuDdwXkaT8WJGiFA6jaYA4lKj7VTGFJh4blXDydcoyi6
IMjAi2FtvBhur60A2zgw0GDqRVRi3GTtSoCRM4d6TCudeS3JbBQPq1RVOalfGbAyUibsb2XoVq9U
USyu89YUtRTkHe3xDJ5BRbVBGjCQpXhmRJIjUIm0JaosUWBtFQz9iXWFIhTDL6hLUc1Qb+UPYXCE
RZXMAeEAaLCovWilHn+daiYOHOnyaWlPanuqNPTD3u2zdHfVL3x26TfKKBx5qKRsI0xz4cgibDVk
p1lWS1+kTNziRcwUNhW2NJCJKLCuXD+LqLFYGd6NWMvfXKqtyfOuX9MyZm3lID/k4mPZzvwboTHc
AdAaIiEghi8RaV1yhyWzm9VnnYjQ+oPaisi/+bany6TA2uFuMPs79GTw4C/sIWy3dadIT0A9NzhD
xBDdvFe4Gb13IG0XFBtFOicqI88bLYCoraCzszH7Vx3ZBYg5DAroKwz9q1U+jUONdiIDjY8jmUWB
pZA38o0vILYGT+imPqdM9KF8ZpiUiXqLJZFmtcJVBbffTuSgXHnp3yjAtsSTjsT0Eh8RB570zRDF
2EKqfSmWbHMUhR2O5UqAMcOMZsbJI3odf3pHRw2NDEMSmLbcO3jqrzWXwvtviveayss0QyuPdmv9
lVshJZgOnAXGEpaAnFdhUmZIkSVFcid46iqtJmVej7TBrZ7mvyTKOEJJRQPxTwIXe5ZizPoonyzM
58XOpSbDeYSybJ48GgtsRyjOGsxHmIWtWTtUaRi4VN8fn4HBNgBMRnlmBhRsvS5qNqvGeJQ4aSq3
0oqvD0yEDy0ertiP3o/L7UQVh7z0pqMlPBVrOZcMYjhgQehg2AGJFUNza68jAt7Eomi/MHe9C7Eo
a4eyyyaGUSyKveqH7Wqq02tBRhrHJCaF5UMszByEVJOfA0MS7tM+eJ+hBTFu1fbwcANKv10vqj8u
aKuNpS9McFnEbhDjzICzOjy+U/7BLKYCRDZGEciE8wZthqublmldsKhvnRiiURMythNlIWpIQZsk
T08QfxFWUW4+aHOEpJAaCDXhNhKkPrQeNC8YH4uaj2kvqjJKQ9johmM/i5owWD7x9du3MN/k3REA
gtpQ1/zgRTh+SAHKTcoNmWq9OtT5kX+ZmQ+3H3NHlDkQ/9rwXoi7T2cXmSFm+iDxxwUm1qfvjElp
Ii/IGrHd5wemWqTPdIiKaKkWFwT00cMMyainbExKl8pxmR0I0DLCWDnQ/5SQVJEaek8lyPHL4/BB
7zkE4PKsESscKHlQiE5pJ4QiFZvHhZ/3wbtHqWuejg7jB+mynAfmaFRHmkMeDvdQetSXY2Mfr9Wp
KM9pebaKc15cdvml0c8qvz7g7l/6/AL1vF8863vGJa+fpDXzDuYEk+S0PsJF36FGAAJnskGdeofL
5Weyr1HyX33LACJ1zP06Td1GSXz+zJFY1BT2MwX7412h8F+nu493hpLqpxcmJXycgrLP1H/GKP3q
7iWMNrFfoUmDcQLlqfxAUvdn3mS/4RlpAiOBT6zerh2OX9T5OJJZUQdRDNMiHKPw29xhdxwrD1fC
YsgzljNxOZl0Lkh5v5+13cnYkbp0upInxkH+OFrzAXEgwXj6LdYz93oYPlPh/m18sYMCmQoNzj8d
B/QJ2YOwG5As2OckDZDlHsczfqYOdEXmlTtFzCsV25dsfygokJD4B6xmXQMiq3XdqfTweREcReaV
28iSGR+MSD9ZJcDXSpSvE3IJNqMzYgsz05762Bawqk6shDThmebaTzD04qLo/Iy0OKwVGQXTXQHz
Hbv5MM6HR3qQ1Zj5bOu8aBdK2JQ3TY716kAhuyZci3+C7z+Lf6VHWomYkzNY9/HNpbqV18U/hOrS
JG5kLXOvnSPjp+cwpst+prgeScLOYQJR7jERD9Hi2qgOr4FMSSihHPLR4FIDN4ydLtLXbfQ60y2s
q+SCV1z5uSKD1B2t+PE4TPBVl2O+P3KYcWFiqUKQgIWY+jhZ/LuXRmFcG6i4UiHuwettVTxSj9rM
KlzTElWpgV9+cZRN8R4wOeQ9aLDKvjuWgj5C4Ic9o+mvgIiUqhk0t9VpYoBq8wfyNnAFwG+J/KzJ
wdQdHxGD7NWQEjafRBUrp4CkkY6cA66sLspZY61oFS3KsHPL/OLuZd4OLo3to3vE+QQqqmWJmAyc
TyhyTVks6tyt1E2wO0LMC36zx3QSsn7KIFcRUcmwLVAQj6L6vWNnd5g/o18EC2RJb/8dh5QNUef+
uw5WFVNTJVXWVFsXAYj/ALDlVpcqqRxx+UAtXbAtBJe9kwW9TPvEFSuyYXx8/sguIMOuZBveAuob
dFL44J5u38rI86hGNpc4SJ6g3ZsnHPf87mK+J4ycCkK5SJsIZylUpHBn00gG/jAEp+rprc5OiEUS
wSLTKUt7QR7DBH5W/QciZI/DjZNtZ5w40zjQHutRxjlmfd8iOzm7huQAIemKgbAsWmuV63u/nVCc
TeAYoAkNekL4hMgUr+6R6FwC5Y9l/1cPP9OMKjkWQEDZlQ7HEB0mfA+OH0TKHDycOg9M0pR4whYV
Bu0ZzxAOGE6XPBOW0hwqTRJdDxwm6PhShL9cZjiVgKPgKaC4YczwZFhifNtG38YZx/Y5Juj9Mo9w
Fc4HcTgQhiuEfHAYYCyqaLimoMrRwPhEV+8CPQs89gRqa3gABHzpsYHBttgadubl+v/ojNTVUfaf
O0KD5G9ougVmrRiGbP6rM0pM+d7WWaIRQYTr3v8Rdl5LciPJtv0imEGLV2iZJUg2i3xJo4RKAQ1k
fv1dgWTP7eEca5rBeDiHopNVCI8I973XBjAtkI8F0kSpQvNKRKdQaCJUXkKiQGC7tYaA2YT+f6Yd
TCg57zHtUC1/DTjmFcXjZvCQyz9uAw8tPM4ZT3mTjkX1fOueG4q3e5afYKYxRGQpBH6GG9jsIpja
xxghppSpRUkYSZ+g518Qy8pYxj0gqLyNccu2/XKyxOwE/FxWkFcyk/qn4sKLUfdzGv91FKdpJ8cX
O+6/OLO4A5Rchqrofg+VOyb0sDGDEKUbMvDoKTyDMgX7dWOOLW5EXIZKTNFO8OSO9zThPh3KbXTH
mLKzQgykczsipBJTSRx5ZNKarH6ktXsWLVPH1oPEvDJbB2VEDPXreUvLor6Gok+0QpZU4whdGTnY
BMjB0QCiAbMCLRUSIrZRuFy80g+jHWT4nI2Jtyi46QH4G1vBzVTc5eLSHc5SsfpiNEiGrMKbDbBS
il9fuzFLXh0z1cy0QSNzTQ1NKEjI7dZpaXmII6NXQxe9qivjkE58CCgw7qv6DMVEjEj1ZL7gE+Tz
KY74JT6fcpg//fjGz2n0kKbHZ0VQh3kQeV7DHl7n5NyVt7D72TRJaSfBx9aKaV0ZdIrpM7+wuBY1
VXCS0pmaheJmdpIjghDuCXHPnZXdxQzPl5BqfVzD/hh6axWt70+D53qtGTSysLCfbj5fKcbJndfs
9Ip3B6JFiUtFtTZ49GLYfFLvxpkVrAhNz86vANBE7OaPUSboozVgjEkAyKS78keml9R0oo+IAGFS
ydyI6aSqBGQI3bpg7nCD+Od33SrGnDxMmQQvGIumIiaZzJhUDuB72IL26egRP0HvXpivkBtjMgIw
TLBNJpxYI3lJx7jG9C5e89vg9Yx8MjTEPkF+Yn3/NWPX/cMqf6zi31a5YRsKa52yr2m/qxGuziQ3
taHoAoWLOxsfMNOWaTdjL28zWTfIT74wtaAVAczqTvDeJC7S1SxM6CF3NMjAzXNRfCY8wRYEqn7z
4SFibm1qHyLwXfe+Xt3bKablwBgJqiW8vIVdd0ccjui6hHwKS6YXOmbUGXHTJYuRdD1Tk3QhGbrN
royx0ldmlRByoNwZWvzKfUlQMLjx4AmWtxRSofN614QCih41GlQuKnCHEPVuMDFLgTrKn4nbguyz
KywBUWBSRCeIYgmTIlqlIFdaAWNwRxsIthAoHdGa2xja6JEKRdI9uNG74O6Haw1h9+bfELvRwWMa
OgLF9M+9/84DdnWK7C6+GnHbJXH3Ap2iTqU2M1rQcnn8boDaaECUFY969HEQ82q2wXr0Y39QM4c8
KmTLTcbw+58B5ijThUyd94afkWB7I2pRZce91zSh/zCTVPfK/m/vhDCB/fMsIN9axTzzTpze0KzT
4rqxe+7mCbogiJX2CRjvCFYJbB/4H3hoQ/Bw779/k4UPRPRieGfoxdCIoXfFm0OPw+AQus+UIE3z
CtGFIbND//nZv+/zFy77hfmT9+i6w8web9O4v1C8UzXau1EAPrFNh1dM0wSiYu5WT/F9iW4c7irx
etHLYlDJG6aXoCSRbAeyQ+lGmAKasfp2xarCK3clLMQ1OOpBttvitkp47a7s0EZiVikv3/GWmrd0
bTNewWnKeAsVGOKctOkGktzIUS9krMkL2WJFAjKuMVf3jtgEQU8vwKVchiyD4vF2bmY6mekN9UeZ
aldOo0l1SXCvk0jTdIFBAp3QTJv7K4vOU0iIvz+U6CWj3f3tRZaH7plbNAQsII6idxTUXKIp9nrQ
IwgiiIbL6/5C//93Gjkemp1vDVky+5utpIE+JLOdMCVo+MLvErzuRHiaeJDgCROmnDhyoo4JVkxw
bXro/OStl/cXn3e/RV7HoAAEOKBVTXhVWQSMCbaLrzgeRwXjA4vB+sJyuHLtZ0Wobj+7Kyl5VmTj
1tzEymiqhIRBZCRqn3Z3otrCy4vVZpUmYIKylW6mxxqxCW+9+0sbXAx/IuhgXy/y0e9acp5EEqFY
M9WGIic7qZk9ZuaYOfva0VaP5cOPs5mOZrptKcmDTZneNOHrwqohUt3257GYTNn77uSygfo2nYkP
Nt6zrGrImBfkm39Qiuj670oR3SF8wtYN3TA0W9ZtIQ/7x+LqtdU6moakeWphtghTUBZ03xoyPxRw
0Zh7INYFFe0RZMY6/1LxrIM4Yl24BkY4wQY6fIIwQenBMYM1f0+iADrAqHFIKuQTlYeVA/guTOWH
m4qGJ9W6JnHpc/UsemCM/9/TLUZCwkPrk5E/DWNaxZx/kJNwBILQ351ylhzORNwLxoR4PLB4FyBM
2aQTuj24oPh4iucDgEd3nvKqxWDoYWmAdEPy25bJ1wyYs3nNLCntYRq2Vna2RMxp2WWXGwC9bNTg
k6Tnc6o5TIuTjki9e8Bdk1k2J8LwAV/t2SRgWsL7Ih+XS2XAgw5BmDU87KPPwxHNS2I4cSPBYosv
fdzQZsB3hLZ6fx7aXKcXxgn4CagUzmnSaYFhEzwgmm8IZDQjqbnX39MzyJTNGy7uzACvzMfWnXDH
qexXLtpdHrS7AOLmH5AqLvdcORcblsq1GMzizDhjxVjpI76wQdcFVUehCZea27l4lq+06hDYdLWQ
pHESe73ffeKKzyoA7KxWM23MbLwqYzY3GTVjMPkoKayLskxB/TmByg/nxDonmkq305NgR9OS6wQC
4wa+jdVKlJksdDkAy3QzPvaEdnkazniPaWjg6k8ASyGXEj41rb6ORJUavopQqyMnRgsfB6a4gMBM
Htpd959ARfkD3WHCtiwV9+7QvEJ1hMnl5Q5/rnuysLYj3jmlB7SSrg2lZq8kbJqIeb+4nsqEMz/r
3tGlawC8i24BI7L6GDElM+jpotsDeLGTH2kY0C2YaUCagXlxD+SpeFVVNFVxqYrzUExVMS4uT4dI
hd4u98kxaccEvRC8SZKL+GQDP9rExrh9Ah3qfEZOEF7PoTWGOjP1km+Fd8R763/hR0BlS8TsCnoY
x0ibjIpdTQxA7IKUio0D2nbN7SW4hl84VAKj7D9p6N5xXu2lDRG7jPH9xx3fN96/UF5DBr4PF6s9
iLGvhH3J/GVg1da4hEmghrBswMvD9WqfKG9N63Y/KHCNIU4D3Y8WIR0WdEdgU//ZPGiuXhmW79aP
hg4w5mlpno/10zI9idTd3Jj878MH/hbOFPLXU8s3EU1hIJR2yOz2R6KhAs2+C6zlV3SP2QV6x5Rb
PFRLEGU8dS2Gb2UtOhJ3mnxWgMwOQsBpCRr2MzhhEAdpJUMq4CvyHV+g9p50Vx5Opmrx7z0JbRfN
/fc55L9LpSil/yiVlTQa53JEgo07FX+hvzCSKhluBzUCgRaEm6iJNQhcy5dRr/BSDIyIAAoxPCbl
LmCgQNlTOacW6FipexbPLrOh0l2ROJ3Dz2DECloQ1LdLHVDZ7M0Pi7MS3wlYX6IaLopHJ0LCYKVh
APIYp5DbOFkiOaVAl+s7HOG2bJzydcrvJLGIqodtTpIIBTI2UfCodpQ66tz1zBSKOhfrf31mmkGN
KydBly6z7rtqAoAOemBsDjllOs3JKZERzhrx+6+kZWAygP+Cw4AqRv3C9XXrwuQJKwImBAmtFWTJ
TVQwyUqpXZZZhHKZgH2WfdUATo5bXWj/jK9HO6deUayoVIwO1jhJtuVXiaIuAZRD+wdKblyC18V4
SmY1o0JRno5sraOoSpxhqEeS91ovCeFeVKCxjq5bSOFhmk/JGQLDyD4SN/YoM4P1q7T8KircwQ5b
d4A1AWnigAFF22uIdTwEWAI4iWw4geXEHeZcwZAh6gWRtWj/6CvSUaRAbFzFQcNEqxGnXo/GayK+
LYA/UXI82YQbBR+Kx+GEIic3OQRlpxR1hCKia/yl9RJV1yhwGXDfgc40gmArNclpLyFTm0hRjwn/
zBwtaMrQI3479hBM4Dy4m397DuAp1UG3BelDOOF5CofT/RIgo4l/h7G93v3slAFqQE18Iat/jb13
oNJY+qz7x6pnhbLaH+DASg1fTldv/YgSftbRyh1OzYH7ppxxNsG0TaO39WUsCuwwREJBpL/7nYE4
Dcmj91jwrHYWOY+BwXFf2xLxW0s47euZxcxKZhmzhh2+SiW+dOLr/3Sp1HQhWvxt4aqOotq6rFmW
Yyq/USJMpar628zFQf3MGPdBiWA8zqgRtIXJ1IKFSTca6GiEnEOQz0hVfauSR0Pp4RDG+Y4SlhAG
nO88DC57tGGIilIuGQjKGHry68jIeCCDktDAoFG/BSpTAsqDHthAlyUBayCfYUXxxv604nn3HtEC
ZFPalk+0AI/0bQXG5Q3MB8d4sffm5BiPQEhOMS1KyoOuQnQSeAbuGCP2Zp6R60SNSA0hKrBZeiCa
/4BaCQ0hjybQVleHuhsCuFIJtOWsCrwebyYtP7feYkOPNfrJ14RAVnVN+jYaJK8HnOrNPxS6XJ6u
4mfO+y5f7Vy55Xec23zriRgLrzy9W34+QtK3Q7shKyWkxcSD8N1C8S+DtsdKFdhUdxz/DVH2/qtV
ujf6D8z/Jhc/hew6erRuIHOids92bXZAEp4/vh+Ne/sELhILUW945vsfjvdjcZ2bj91zncQDagtj
IL8FVBRoIWExojk17M+ritXX7bdwRI01RZtMwCuGwPUSboDgkKuSI8Ovfzu/qe+DH7AlAShBdjL7
eEPcdGOEltyJt0DdRTDsmMM9cu5Feyzs22EKFqgE+4jtxuG3SQy+2S/2kBB7bZHS52/gEa7C0gZw
h7OJBk6dEI7+gOWFkVq9j9RARD4sL+viwZgZvPGYsJCNL+c5RsBlG7GzicDiW+V+KL+hYmEcUCMS
uoN5iqwq7rv4rrswYGVXHih7SC0iZWeyQaIBf4iSaOhCk7DsTjxiKGC7PnB0ftZ0YYWzDeOqTTiZ
JzFHiK0mI8NcaTKV6wrp2WYKL9TgNsk3DEQXeeu02ZqA6CHUPjxqKYz6Bv5SQmk5ULKuQfjPgTUH
5dcSwxKdJabCe6OKXpVFSQcbTGDZEkzI/kAxJ/wwwqqnOQXzX/d1OnoOiVE+dAse4DYPvg2Im4f4
1fzw77u7qouLzr8Vid8mDm1vTP1WMj1Eqbqxs++VYWX8LSBq6DkQxNNdZqXL9AI9SgAQHVY5JJYC
5VCG4uCSi18lFmBf/ix8Vj36X+GDqV3Rb36Q08GmT6q/+SOayzGWQMtgWUdLvkSqKdzXuscirh3f
kkk6CFrkjk240KV3QsW19jXKAnXgCXgJJpY10L6Wbjgafs2lUjBV2i4/kw56op+/hMdPx4Y4NLEU
AZkltAGO+/pjCf4wP7H8Zt1PfpCC+LU6+hMwOxGqfGXRMtrZ15L6/QhxxvHdBMD3p1H3WXSP5fZY
i6wyphpdzOpiaWF5ts04Ul7VOmJ+rxLG0CNRA7j27AqImAAus7hE66sXgQQ5WoFMLKm7WExuzmJi
WK00CSsIldi+cK7dk9SJ9cJikeYcZ5jhNRm9VwmKnxGzLjySzARBl9VQ0T0R+ZisAHtHUPz0ms+x
Z9Mzxbdehyr4fHY7XnzCAG5UsEm86rznygZ/1DUaiLB/v9hKKM8hHAXeZPAJ2QvIT1NNlh6gUHJ2
s+wdrVXasL7H/51ZSXsv1tnfct5skgMoGxgVmuDxKsuEvML+xCwp/6Ftamq/j8t0R1dNBQaSjpFL
MZ3fhiPldBmnsakUT9OC9hjMjJSY4l4Of03krTLVLBmGCZYLO5pC38YSz9sbKXW0vndWJQgu4pxq
JaJbioZPaFmALW5viHfwY6N8RpWAjdV6QuFydQ4zBA06scQFGTt9hHgB3nf0PWcmVEp6dd6JYHbq
LPDon39ViUJI7igYR5hHsC2TF9Wm2dtDaYYBrKKJ6/rykbZKwP9kwW3f6uUDXE2hqWny8sKJWy4w
hlUYItlP2UwvZNxce6/mjULNZEO0ugWbb8IXoCMUPWT4XT4jLiJk5ER6xpuFRoTRNQe0HMn0zaOb
+MM8/gqoeiCxNPwguybI6AFBEBxoVjjP6G6F58Z02b8RQ8s/GRtdDIFTQkfWc1JmpHQW2z0TRj6E
RAcMb6khfg99lYEetNtYXxE89dMr4Ivy7lnHtOPUcDs4gAYnoEZPD7Qq4iyAU/w3OyxtZdRRG4zA
FrN3lxgGwCIz4VQgqBww8J1LFnshuhtgel00705E5Bj/2WtVaFr+GfITn7P4G63J6Yd+Or1SKCg1
b0EZ6C9/kZKGpD17a5A6oxsHtyO0xK6j5lrPaK1oFTrp4F/d8907f0HbhynDZCR/EfcWPHdcGzai
0pnIM4MMSq4L6DS8kHYji5TciClR4bStkTZGX58IhxHdGw4uEgm45xCXAxz8fgtWJ0hw/4FDAa6V
3KRg4ItcFaSTOm1eIV3qstBxe+TqY1yUbHKo4cyqsACejvRysfbFE5NaPeUcJDPhRyNGl5VrLXlE
n5u/NYLO16pLJtLU6aneGBu4lFA8zrj2aJtW7xb6e2xm3HrvKMYYsxM2pHivm0t4DcCJbq35PhfL
lhtDhrLcASst1Cc3/nqMF4jsoT1icLGjjbO3EDUMZkYUTNtyH87XNlfbHBOIjc9F+NYfMHRI6BBX
UQCkAebbG+BpMyNmu9YReKaHvONf/FM5+8HHxzTt9JcG7Znw2qiGfMJ3ilF2mw7XLFcRfjBrQyje
Wb5xxlMosHYIy6sLwTTCqksvxCbdYwzpn6f87b2TSKf0y43mLRJkKztAPxG/bwXkfgk8dNVr5ow5
ceDM7e6e2RcSmr2h2Hi59nwawM0GH/JTCUf0/hQgIXkasPEfRQ/mwG4nEnVgTstD7DJkA59wxEGD
zAhFYNBYwo2MvVCLsCG7zOWElfthTeajW/wDWEZA+VwcuR7MxIkGriLG5SiEBxLgUH+RIoHemJnK
SRAxwGHQkgY6AHEgR1uFMr/E7c3bijgfwf45av7KkaYrd6zcqdWm0z4611TIG6nioVtpYZwaYM2C
+z3QsTvUZPwEpeead66/AuKuT6RVRfoxNO4RZr4hvdMgvtN4Kjbd5bm5XzZmSmoUHLgEcsgbTFco
329lpNDXPD5d7sFsBPxFLl+aRw8MR8ANIAKfDgYO01DcVu/apO9fRuFnuhek+ZhrlufaOYJaiLfd
xGX0rZKTk5xwtsRzOVP6yB9/z5e/N5h2gCcmCSy1XXexO/fjHNakwKLUwhKKyIwHEVNLx1YwLNNR
fBvWMThNr3cuK1R9SXjiO1agFExSwBuzBRPSU6XY5vx6yrUuuy7ciJPlHF8JdonvVXLshf5IpjdJ
VvdarNzlKbIE4qL8yZVrvlzzfsyaJjttKdBjzM5oBxBQ/8m7psm/Zybvm6BpqoZGbrKlqsZ/92fU
SyMZqjERw0k6GVHjN/SVLppmrmKG+yZsUhQ+JkQPXchCRtxNVG0ICUyB94Jr3cKiUAYBty5IbBLl
FoiTTsvYtc8MzeHURhK+KRWNuyjyQPco8gXNEGF2Y9uhjKOTBno0W0jLgiPMHkTGFXZTkRxXyN4b
3EWOjGgI4ZIKZwChKrFjEbLBh8WuHjzK38LuwQQEwAVC5L8nmATJ9dDwHS98apV4ww+5d4TQR4vB
khY8PV3BWBA3vIlbHjA9gA/V5F0/K0PEdr4z99Br4r2p6MipyAvF9QybZUPyUR3+cld+bXrQg9T4
kLCUiDvVPn43CQkf/fsippfMf1rus1ipIqCsC1Jddl4iCME3DWF+o9c7iFMcl6EgH5Hu899m4xzD
g0sZofHRuaBtBLQ1eH2uRlwmiTRktLzJREJNdBVcl+vO8ZXK8FVDoADHagckPVNXkvMxNnMZ/PsW
lgmWDKItnD1RHk+ndPJbVHcc3elnEOkbwe5f54gX+hNvdHUPrkZwl4LREE2aiUn+hb4rzVdwp3BD
lO0X7vROdQcU4217gPOA0Bw8oEP6jMhft9QwpgMIozCOD7KfHjpFAEn5w8xhLfo94oSLbFQEWCAx
E0YLcCN4Bcle82Uzcohc2cSf3vj4erKsSVOlRJKrwckWY3quSQqOqH2ezxmyiXRENchi7RAOuoo5
PoDi5ZDqg3g1BY62zqHtmcHLi3XxIEHQMas4wIsGKWw9WqOQN0n2/MNtSfkdvKkjyUKPg7vYEswA
7bexUdkOZ1nXCLLltuSA8UHtokKya3eKIBBSUGqIMWKT2NghKbbboZSLgfBF57Bh6heictbGiY5d
LhEOPNISEMa0xkYRgwhdxBTKcEmrQtFy6w0xtrMjvK9aqsypaWU0Kz9zJDDdqoRxkZLCOSrJ3VfO
4YxQZhadyzO2AZAQp+CkBaOn0fVyv9a0S1/0Lenr9GKnaJopDgXCRZG0czIjdY3f37H1hD2mFx91
M5DJ2vCvbXDE1aKLA4IuGt6+PYkMc33y58Zfrj7KGXQTAUoUXMkLuhTYz1FfRx3i3j7OIYSgqwyG
Y7CIYIrTDYhv1NsRni6V7ZHuAUvFHETfjxkHaOKSdRWRKnHIHYxpZqaY5HTkAZGAFrgbEUxyQbU2
itQFLFTm7p+6MYw45UaXaedUAXTAzWsKPfmICEiITaDeVDfPA33zSzHAvDTwkKl4nnaNrnJolaHm
BHctRFKqcore4oFYIb+WfNQnc4/4LbjQltr7+Hjl6eDTu6etpxH9g9Od7k7j9l+tRNxwfDr1dPbO
hKjt3XmBR3X+cOdRdHEh/+8Lu6Gqqm2YjmJohva7VbkatLUxu8EQuFXLTJiMoT7QQxMi2W7OzAZF
XGZgonN/oTnPfQZZmE0CPCfrGTdfePN0BSGZCA2nG4/oioMtZRc/JML7ksb4KS41LrSMYOgnhx0D
WC0cT+CD46crwVB/Bypakgdn57gHco7RQvjcneCNot8HcJJRqOACTnjQPArtjDRkt7HDeOCFuTbB
Geilb+fP7ukj8K7rMe5udH1wxsQPlJs5Vf52jiolqlpRWlGWQxJDE8Jk3E62/q8epth+iDt1GbQV
e3fSLUoMp0L3yNPxDkD9Hz9Fc0RNQvMK1P9Rk8zOV1ryuP2Nb7bslxL+bQ7g/omvJyo59EOr4CUM
tiAkcNu1oJW+I965nQ/HiUSY4mTldmCCC7+yNhP9HP97qUHg97/fZ81A8qM4so0vXf+te9vpk64v
Fp+fcA0FnIEpdHbkImuKS6Q8rNIWIRDBCmN6yUmsuF0y9ZLZ8A3F6ZNsvZDgYUgH3P3IUOAh1g46
ibGnwrLhO3uKggA19piqcjKH5eNh4urGBt0fLMg0dOqG4lxzzsuXE+DaTCqzaUntM9R/OgvMm9yz
xZEzvIHoPiKCjuR7xL3D3LzrCSsM8rDAxusPVyr9DA+BEsX1B8IeJifdu5acnYXfex686xmNu8er
pX/Q/OVpUFzmPYyPGyQuOFO/je794jZawHNm7NKFPJstRsIDzCOVFRyy19/QfMN5uomsMAflpkx+
2KXzmbLM7aFvgd4c2vZQkr5BCqZRbEYxnYgoyUcrvx9Rd6E98NiXx5UXhd3fxp9x4roUnD33+L3X
fQtNG1HWrkWoapDMH+g9OUyODZ8xlUv/kEF/xmNIv0QqXL9FLRGoPx64iQ/WH6C//7D+1gYDveAm
QkPRP3EYmTIG3LCPSqEEHJcEnUopxZUWQ/aD72cBcSNhDNXit1cqL+IVPflxjjb9ScbSXz+1EMSb
Q0nvcuNsnTSaIFHhKOaPlAVYQAdgj2ey7p4XoJYgkdxXsPN7O5mOsvwJyQ8YHkOg+UDqA0tL4AQ6
NWlP/ivoM3h5PDOYxc8n9wcHo5W7LCjAwPpgfcB/+sADoogs4S+dBIwROhyVRD8cn4cOt+Gh+RuZ
Jy/x5tqNS/CtAh+3jCtgoRDTgw1FpatsfEu88oN2xnIboH2kavDAv3jVaCehgtwxGJQQHkSOOF3w
tJI0/0pzG/cMzW1yyy54p6Xwozt+u7Ar46LuvHsnPtjDlgIYA2cLR7LuZ3dzr3gXQHdessbMqgk9
cn6Z8htEuy8ydjYUHXLScPuwEaFx9agRynqELVZtUuNjapOrjVtFjL0JycKESkgjQ7MjDQscVORG
o8dfaFy7JV8jV1KjiistOqlKbEHKJHahmxaU2Hf70GaCTa0dCRONmprMDhcezlOpEKT0jshPqUqP
VmpbqYaWDUUbegU1O0qZKWW6hEAjl675KmVcQmbE+GhwOMkmzpYKIpMhiEzXUyFvuXTJV7hMMddP
HMAiUP1s/gpUh73MsFDi6J+YqkCyw2ji5rJCb2O/rAV49vLW+eR53jh3o5QBs1AndzPOcG/W7P2b
e4u6bxkDJ5l3jU3JQ5jZ90KYSQ/y1FEDvCsaI9QWu2qoYcCiCNWQsdJuP4yyi/B6K2O012sfIb8e
e84N4XV/6E3yQIW47O120LgEuptIdKF28IVyfKgbgiOmqaGihtMPxnQnwAywJPwriuk2iL1u8zbO
nsjLgPN3qdml0y1FW3oqidrMJd2X6ZmENxqli8C9E5n6UyKy1r3sCaon2NaIUE9FZecOm4BF14dR
eM6gYPxqSK61RQY4zy1Stug8et8ZMDE4iBRAqQ1UWZcwFlp3PzjyHuGg1iEP+lT6p8wHOP4aljhS
MP938KJrIjmA7xPxbfwNexSQPYfmLNA7Vudy3gUWzJdDnIdp2GIIg9mD4n6HBaOdghcsvmeXP8in
kEj9YXP6bWowLtLlzjEYTQDKxMplZ6J3pNaYC4DfpDBwuRGyBbH/EKg6VP6Qs/ew66gGI7uwuLrV
vt+w07DNtOwxbDBlhoaIfaWqowb4CAjeOk6e7pJwV7GP1IBmmvC0hs0q6KoJBxtcedlpQdSYPH1m
HsjWUqEqE5D2p6eRbYUNJdA39wlRnl9hhhJ7yNaI3QOhOJsGO8ZDKM54rSPR+WQWEwXqVZfieRFb
w33LnSGjNM6S6ybna1hHl6/JD8YB7ASMA7i1AeQUE7c9TfGURa9nRkB8B0hz9GY6k/57pAFnVFcY
+ok56QNNJTGdxnoYvmcDYfdIapddw5IyBJz7ZkEclLHvEbB1AQw6c/i6EjpwDV2nhPTK3sDGQHVn
S2A/oBKCL0C4DshWjS/o89fIJXQhMZfETcqr6OUp+/6gTIe2OZjPVFT2FHaFTkdjrh1cJrJR5BoH
s47c1sqjV3YEwsRtbGmpoybjHF/N2L09PfO7IuCp7AFgUwGmMktBKDTD36C9Jao/JzcVxE3vI4Yn
YJnuFu0ozHhcix+C3uCTQjsCjCXBFAxyXXCMkGq6d5XsS7RJDd+6+2sbaEdfOfr3o9+825Af8O/g
OvIBzxxbCMjVM+SahN3iNSlXMLaxvoi941XyEGoNHwlo7ZBOMKvbN4lHxArbA/iGPY2G0Qzbgktb
W7AbyIoe3Age184OxulIM4o47EtW0ZSchGzBZfEJIyF6ZBJ2kUOBEaH7KseIFOA41Jiu9vJOhsFR
VPXHrYJizq3ichI1vIV4zmudnu6ialOy76oo1qJXJGXUaIB5016Y1y3HgoQ8Mos1JaMuT1sKMG/v
Hzkkwa7RbIXUX1zyZUDpLTJWHrFd/ttYIVOXo2yGPAlCF/gBTBZEKbRF6PwPoh/0wHhjbQdlDzmd
jgyRXjXWBDGg5/LJSp594IGkiNgfoYA+LDJbC6yannumIEBRswr5NEVUsMWO/rtrD8Yk5P99k4T2
kxIuG8XDNTNTs3sid8VklNoEjpsibe63+JVzP0EqtGgAz0C7CxE86UT/GUVl5ZaczUb6Mi3xh5VD
Ja6jAGokvEjJxktLFozAkd7VsGujd++anhlJ0XKUD7wb/tV0qtJLlcbDLSU8RDTjUPeKMr4uoXUN
yZRNKOKNGv7EcJKbpwIMOwx2/ydhLRRtKvZITmQfwY/jChvp7D4swIRrHgPgFwLy1gRnEO6Dx7iL
Wk2hvpRpe0m+v3RlTHKbKNMb7aWr6EYwHqZP8fi3U44hQd7+1JIw/3eAS+MPdhU0Q1m1/od5tp3H
aZlLcy/FKMR/WQe64jtTt3WPF+OiCBvzH42JsU1JCzteuLxkcyC88LzM0HfGWBlj1N9XNBc4YoHD
cx8kP+YkWm5OFXETXHcz2BPAI7wCJeYN09M638jRRtuuTQ4wMy+WpC8f7ugA8HbtAKJRZKhgFWdk
xK5QYEcQlnR2Bx6GTOwNUIC4kVzdYoQjQqvq7L8VqFlvU65P+XHKi1DtDookWACdnk+n/IitEgaT
E5ueoMHuHFj2Cq4dD3EWVO65cM6FZhYqZ3/jcC20c3F6GrjO2cFo4xgPEjjM2SJlxihUVfbzLGGe
FFlddyDaNQkMgtwszwEhNYRvNQR9R22+jPkeIAvJVNBPqHGif13CwfPp4DN/ALZK0BIWTgseD0JD
4ApEjSqFreU9YnxB8WUUsmz+YZl5RTNP9Mfpyi134W2gU7HYQtxNp4KCLYd31Gm1x7z6cQymrj1A
z8M5eQyhYaFTfSlhf29DsIkhJz8qGofcafuscj8k5mWI/yO2QriJalPm2JkvVYHKqzzl9vCeNiug
lYTk3AkcbCzRCVijERNpG7Ia0Y6fgvsHP9U2917Ac73Yz2WVL07ekT65M0VH46ldno3m+Wq/aCXg
rriTXu0tb655OWbSmq46KXwYdnqUj0gdHL/bdQ6Y5/44H9ZM5/84pvxzbfw2H56ckzJdZo4p5gdx
UNnJ/0sJ2V085V+Y4QFYiAQ+lsjlDaf1jRi9iBxGengk6BiId0kG4RWm84Bcf0rtPfaAlUPsgYGM
Hz6Ux/5H4CWpuATsiVEe9K14GWMGdxAUWFCM74BaaU7EsrKciJVF3oz9E69dNZG8geQlvioxi4x7
nzD6bGjO91z6+Wf5hWXCijlilGE0wSSLyB5E2Tu98HGbZ+FcvxR0Fc9foDmA3UGbnciMeqd80vKB
8ZuWG2+h+pP1s0kFS0jmVWSMuC8kxOWlDbULz2amnlMUj9okFpV1dJH/f2JlAVlmcY20hHctN/rH
x+WeAw2HMoTcDy33pQmni6tlm4Q4ukD5yLq7mwwzD9Z8qF/CGev805lkXzvo9hU428E9PkmewgmY
YF82efJQpOyqZq0qVNgoHZVRPB0XLewZ7qbF474+132JKlATMGkCoa1J+hJrFWs8D8NJHnhHl7gh
LtKML9hKwbepXqWkQBIXI2MF26W/wwqYj7GMEWNDCmYlo5VkHMcwEbkkD5Lsx1wOPTYLe2R2PbiP
5Y0VnBV+XVAeodA+7TGxEKudyEg1G9++fx2KeSjuFSNbX0V7xCFPDEEv+xyU9d/rHncz3hu3c91T
9gj1ZeU+Fi93aLBc/7yqOp916TP3VJYy09bZjhgxIhuhMUYjFQ0WT/meD4mQkg7Zf3TZVe3RrMST
XQnptq7lJi/FnE/IOi0iE72TkiAMbxSx6qcaxMF8dFn77YQRN+4UUQFOWkQROFaQMkKaq5SCGp3p
KSLHmdRtMxqf8PpVIJ5lNJFuuT1jtKUqDH3eX4pmK6gNUIfH9smZBXV4NZ669vnUPjftM9Rhe362
qG32C1IpLLc2l9Kvd/ZYJqaEEDYogXOdU9GR9yA7DplVEzSSDqt3zV7u3Li6YNmFJtSSRhePkJs8
ZFN7MtiRjG2Uc3+QTWn/Z3fO0TVFlWXHlh3nN3PWKh2ntjzCVRddWKxZu2GPORtmLPiheLDYP9tQ
ItpUEhoDsOtt2qrpVRUJTczXFOoHscNaKu5Cs/BfqXTEhjkdHJHrwcaL+pmagAtbBHkMB1Ci9Mg0
EeRhbx49NvZfg5gpzJPwIzpf5+wm7yfoo//o4idJYyRjlRo6hId06dJBT2Q8DOCc0J2K7lJiIQAy
MVL5d6wGHAbZdTj1Qw2JhkWEYd0AfKvPOqKti7/Uvux41eouz+zTsGJW5vDAEcTZkTMDf6ZbImK0
mEjYl+AGs36Xca+YDwnXlGnA+pro6HEZsum54twlSGsNbiuC4yC5bD+RJ4xt1k1Z3WZn/EpHRPLo
5dwtQ6cnDGc8wPmOe0Nz8U25qAADDcWtKrZRaMqQit4A6mJoqESA1yPRA28KQi7c9BpLI+yJHD/+
PfnwzVtUsaX5q5M3VqFzA5qfbvNTzYupP5nT00lPsIFgGnt9pcV23ZtrVlvgsSIF+SzMwfbIITF2
biiXUzgmhFqDgvvLvZ+/ky4AfwNWGszhR67CxNhVDwy6GUJccNr9HKNUMGhWKRRzfrBg+cHpoJfP
dm2LufdxiB/EPNQOg33AT4LMDAjbwgGO2owdnrE++A0cu3fSeOb0vDt2qTa2VPR6brO1MD0FsQkH
pvY/1LfeRcOtmYIKAb91BEZeRbcz+MRQQqchBw6JA3DMZN+ECueas3fGTAkoIFToIHvgzRF4i1R7
2//y67SCE/NxWsGEJo8+9jPON5zc67gh+sQbTH8cAu8LEYJoO/XzB4XWl0FvhxthOnig+XpUm1Us
xNnqVxrvpIn96rwP+jtSq8GSkU4AM/4BjAcVzwXguIQj9/eYltJZDX7GtZHQzNG7tMMuyCQcf3WX
trz1Zer/PLXCbYEQm0bNC8o3Ll0M6B8XLOcIfegSS/Pi3ief54Vkg4UwgD3QoOF6WZJjGJNa1B7r
gLM9/RfO9ip8S5bCy7Jgc4pXjotdJOTczuuEUJczP40YujBAyogiu0X/PhtQrP9jDMkkUlMdU5fR
de/V6R+WDHXWlavSdkSLcouGf3UHT5yOAZm3w5C8IR4rv2QQUpE9HfekZmRPHCzmnQVlccRJazUt
+GYEXAK1PVPvrQAVUbOW96PFSSWRKdM2oQEgQrgpyfBJgdD+P8LOtMlNLNuiv4gIZtBXZoSGnJxO
5xeinGmDEAgQo/Tre11wOardEdXx9KpdrowclNzhnLP32pce1reD3WwdwVMP5DjniXLzSrjCG0T0
VIaiI2+qQRBfmacJiS7FeXytBSu8QMF5iWOmKQn5d9nk50SySpEqiSbwqEUtb3YWnYgnBwzu090g
BLbuRaAJrnsEMVjuZUHARHLZSkHniTkjisr8vJ0IX+LwhFb397Gd33l3RK+BJHcNeZDlifOZqGQ0
cIRg7f+6u6iUBk2olBrOwlvSNMld285KTBapSNZwq26vMlx0V097TjsBIQA/6NWHzDgVgVEzLRDc
mQLHGs6CnKj0qNNFCmbOlJvYXynaeMBG3PQJp89qBTinHvZzMq+wrPO82ZCbBFzv1iDdCf79QdGN
/7UAGPZmI1jYpik0kn8cU2U1G9eaKZI4ptaLL88EwVdEKUHzWISREBuGSlw6fxdlPAZrUcaYEMcO
4jeIxGy8SJQWvByqDiR24COQAsKTQ96B9i83hEgQJQfHAkK2lnrG8N9bB2M6+NY9LDyV4XUARldH
zPoG/BdSV655SOfaJ44X4FwbaljBNWbaiJaOcfZ0sPq4byOF3oBz5CZ6JvjAFDWetNgI6QfiwTk5
L7MZHjkgyWIMSK3xjq3DmaMjGrHEsfPyfv32/b1lu1uG5CnllebVpqctj+0x4FB1OkfNodZtz343
R1ken+ZYzbcvME+D67PR4ppOSHJkwAkCDB9AuWSC0Pu2nCep4DwAXI0IMWSQ8eSMRL1qERIooPZE
VsAA23jUbCuPQTSiQuKOwnDQHBCe/NECVMJfQ+lqABW3EZUbznkATV4agY1jyggw26O3lv89sbgC
HXwLIUt27ukUpVlsZkLglznHohE5Jsy+DOTqSxdtZizylf8EtopGLQ8fgud0Ufzh3717JQJAnkKv
NEXekJ4uLUSPLt8JiNeDfBE5yMxSgFWGIYQtKTjRM3PW+BvnAQ0axFEin4nb2uxNKwbRyfC+mpPN
I9IXXu6KP2Xt3Xihu5tFqs2NuBpOJf58Ea/zyXP/MjEQ4WkGgekBPABd67QPtNPW8QiY8Q55EzNG
Duw5crfoSVCjPK+aEhcnDq9IIEfX2hvkqH8o5Yjj67dcAJ0aZkMMRAc6qCGRPjDjOuFSusJK010u
c/oiF7CJohGdJ70hvS9+3rbPGHXvAHGiuqEHF/VZ3EBt559TvA4K6C3xqk+BsjSzNHylFCBS1Iwi
99FuQgk1uAs3yHs8t+GnWzwqpgt5hjPsgmibtjjI6WjibgB9dA4ZITA/oIP2mZ/9NvUwHUrJqCRn
U3QD2+ScJoPzuobkQUhXr65MLyF6nbjJVUZ4a8Pocejcn0i8I+Yaz9i0UzqiaLWRqGq/EjdFuwqi
uQJCzVHbkM5V9EijCwk3Hgd7401iCOGZNUkpAoYECYm03cYvC7+Dcvr/+liKpv45UzBUi+u0xY1a
3ag22xXF/D8Ota6s07talMovJ8JAFe4gs9GYMHLDhnwA8eaVTBkdMynA15i/VPdFKaDsYMktMD9/
Y9YTw7m+YQ4itoN2DJK1dzTZsLaJuh2wqjjW8xs7INJwmzu0w2eWl82Qu3vvvU6PKCrTqAf/tsHv
EPUtIpUniYOGXJDi66RsCxQ76X7YHBL4xZbg3dBaTTBU1ZW/HxwNBlobXMyIuQs9DXpyZwej2Rli
SkC7Fm+5SVwNxBy+OTiPEHxs3ML6IgJHB36Fl+C+VViowrdVsZy8ElOsQLugwUafBCcILWA+7ekn
czdgnJz9tpHsI46Qhl7ta8aENL6PsRWfy71xoffC/c4ZmLcL3smMtJRZqbE8NugiyN+WnGR9jJqL
+JeScKZcvJu8geR0nilf0De5fJmJpe08QuqnUU2YRM/okF1GDAiZDloYdPpQx+NwitF8nJw3fnk4
3upAzLQYi3gkJOeciBLHeygwUjvCkqua9NAYITEhSq7tkukqA28HCB/yJmboP0BKmhFqqhb4qrLl
VwyfnBAvellWpOKYQFRvu3RdaLmkpBnTxvTe0ENIoN49rGn4RG/AKK8xH1v9BXVKwMfvJKUzht1l
6YHDC/s1ik9ak0DsFJQwIdHBhgwx+DhDKwIppW1RXVGuTa+XewA1lfaJPOw0zPMjxnDn+EbgC3Bx
s9+hTW8tYavPEBBIvnz31btPOaS+aotGqxz8jjTUWL8IgtHxHTH3WLnw8FsbO54/2F7/IpsBeYTf
9+uhSM01XHHYN7RT81gy4rpMoIr3dy73uwGpzbbi8pxzZkUmku0M9YwQbo9tOBIw8yDCJRB6bzQa
eVCExZj9ByEdBXIlwI+BMnNewtctXEPzPhmg0rq90evJkLT7BVgLfjFgDzAWO2+PTRrNx82WkfYX
IqCwjGdyAF75KoNG4ER2Og1vf3DVaOkKTwr2LOR+Nz0i9USP2iUp+KRHlhSxB1mjiP+OIqatQ+rR
AWBK2qJk073q7hn85uAnCEkf6SJI+jA8C6ckhQmUCyv0EhC9W7zIjJ4ZIzRI/geXhSCm0TlEjptD
yBTF1/LCwYj3YpW9em9kw8JSuzDPZ5rTbyt1e1kSkwnbNCEZEjcE3zWWYe3LkVxGoNC0UbB56YYh
c+w89N3BIAvZqVUASuOH9yzgIhA8oy40z4mtJjFrP6SqmCKEdWvCB5CSVIq46abw5LzVEAj2He9f
ALcNXoR0jTs5bsiK8Wga4n+kXUij8A3uMGHDPK487Niq+bACuz1yA7QG53gioQt/7CLSKXdnnbii
OEW/lYs8avI6Z6GV4UJuoI+BdHYmFCC0jJDR6d9eZrp44BhwJpdeIcFBCl7Ke4Lk6CKgLSscqMIl
yMl7R60QYQXMtxpsEEvgWDrGQVTrqF4g5YzxBd+77uGtQiBIkoTcey15roSza0SL4CMTr/tVXHj4
dKfDitKyR4HSqjYOOYCoRqwlU/DykyJ41c5TBO/CBu5ZEQ0BDkTi/sbNoa2P/sUBsOXQtyZsOEAu
TjBbCEwOUji4uA5WJ3JYPsAPQ0S8hD0qS6ioMz3IVyGdv53FtSVrXu6G4xDlJnFZ3CECwudwk+IQ
0jDCNNT2THYpoSBRI8T/CBs0OIyRr4mNSj7znYfpxE6DAgqdBuGlrzi8NnQClC1akguqpYfhQ7sc
yB6Cr+7AP4CpjDSFS9SOoDL1ua4yF3yocmcYGW6qCEztAdhRyLNBw/9SvPSNr34DB9br4T0Tc9q7
BVOaoZKDcxP8fgVKLxMUGjiu1W5tYq7ty5aByj3e4EvqtxcwP0+5JUwW51tSZcnI8KSCPRNn4LRP
FOxcf1DMId1FI4d0d4InK7kmL3QeA7pUIZMbUTpRSacEkPsNW/gW1uKFng3tpWw7Z9thybz2IpAv
/JtQ8i5iXtbxDWWz4vYUyngdk7vFbheoA+4CnMJe33uNhJTER4eJ9oWJ6ZdnmgfXXETJAKax4f5k
u9N91zQ7bjCT0GBCUVgRClT0kBOswvd+Spoj5nSKuMGs/jPl22aJDj9DUJMDnZBEehJWrByBJvcA
ewPNIf6ZAeyWs+xrQp3WKi6qTj4d4z70nFziEvSh5C7Pu1uaIIyZoT/RoQTj5rqdYIyL3MczZiQG
MLonDLySTE/Vt6UPgliVJiyLR54grIJlseU3bSiDb5qx9q5Zzw8PVhXhCjy5/O80hWWC6J322kbE
+4DvJWQA7yB6b7RqMKJJM3TDUKYAF08ev3ueYNpFo+urZoSvgudYYFoJfri57QfWHLN+V+XAQK1O
jjFaBz60MZwQozDfkZx9pN037vYkpRJsSgohke8PV8Q+2mGGW08iQv11InO9CS/T7syzEJ5QLcVh
XN22GQhoYh6iSYrkgkPWoSUvGHXzrzwFQaGDnIbuB1FwPTn5196CshDK8+EStWakFdtz7WQ7OUZK
wMJRAMR0RLXibDnoKO6hnWe+NfM3PJNgw0jk0chaQOfqrCpkNpl77c3QgwqhQmaTIW2VX2lB61OE
IqzddEytNNF3uDxRBPDkFT7KMWT9rh0f+yZKp0hBjl7Hytfz46Y4XgyIHse0P+Yeya6Nwd1yb152
TZpYKkll7xLdMWgkmggEJQgCpB64SqIXB8c5MTSQaWR9YRbHRoY0Al5z6TygZ+04qCbmGLvZhVoM
BJmJBNakUiSkdvBkiXxl5PB70kAHn+RBTEmo9rsdpqK2Od48Gisx1iVwUBRLJoGETtEHWHQQMtNX
u518LizonbmBXvkjS2gHonnDxNcjmyKmTeiPWyaBaN1WDxLml1vnq50PGVnpn8q/8HI+6yhvrXjz
XmMEOUODpcW4nbAUEINmbQ7fuikB8QxvGVAuqo5eCfmByFo0iPcgOEbed/cDUAmgnAO9R1Tdx1w6
5Ope1umglA6Qqg+U34wsLjYaVYJgglJ9hK6r8oclIoK0T1qOv1MiDIBcSWMmPbeqftdpO6nfFcNu
tJKbt2rrpjEEGwMUH/MwTryTo7zaGB2UeOYMTMPqFFqwgghjaWL4MfKyk0lC7Yu0O8XxNvlwrcpJ
IFogNggyCwt3AbKwrQxUANFM0koWCRtCG0L/HHyNeTDoIwejN+nihvfJpoY6LYnWyglrOFuPh+TP
Y/ugwUMmRIs9v/CqlMXnIlWjeOIS09OFYWLyKFRzj2wqfFC5fNDlstPkRD/v+ad52ZLlo7a8Rb3T
gyk/7QSrioCYwwn1WO1TFlCIgZ4746uJrppTI/TfFqhuMOBg03lNmg9RNPDFXz9XIcIdjDwTXSvQ
zBiei43AkLhNe+O/UlYAH4SDNbjJI9dwvt3C/cSLjqwML3oO7o6IG9l9TSzNk7r/o2P4X9DpUv4Z
YE7pV6F2Nv/QO19vRtGdUs4J4iD3RH2Z/Bpxv4ZYmsgy4o6nPhY4Mq8B/8zVH2hauJzidNpAE3f4
X1UP7rh23+hnEbdIGACOWoKpKiXce4ByN89jgNMWHQLtUV44gRlE7HuUqlNyMpOs353QG0ApUXfq
9g2k17xQvZjyUjng0+DuBdLLDvGlImSrCXrsAuTT+V0o2iY22C7IaaQDgZZYWQG3f9XdB5eXDZ6G
JSBuTYHAO3y6I8dxqA14mRdRHvAqTwLqVWheqZG1IwA4TE7mkxieQKuHbHG+edMovB3V0rnqSg4A
h8YdnqbRG4mM4dEu/YCpitX66iReCM3ojzFe4YXiTDqJl9Pt9Rve2217hs68vSDBtLbZOUmp2YLq
B+2htUNk/m38wPsBy2Kk+SXudzay/d6DY8GLDZgXThD8IOzEXPdmC13V3qx3Z5P0cnty9AKbQSAj
i4GfOwr0qqoE0FeRs1m5eBnkCCrEffknjm2GwGQlNM6ImBG1EHgX5CnsbhoMSxdPJCkq81OZLLnk
mz746B24W5wtkhYA3fodCSlT1dQOxpMLpGTqaXK12cjgn77eIJffAsJlcAJiLUyRgC1+yRE3OJ4I
bNtDeAKCuAkF4RpVcJyl+JqiqYvyp29zRVfMp5WFVzR/aoT3FBPjacDWGMILl9+6q7epD5vNgTg9
UiIv6QECRiYL8KtCEqC7krFGsnXxuKK5KQVXhy39/vpPEheIHcMUlVXdIBi+MBYkZ+zk03+2mctI
4sU+X87+lY479wB60VOwAYWoBYS94omFmYbXH2Rq4kbD2a2PTPcwscNIbEQ9NulLn7qOL3QNyfCk
NV/HkkSQNZO7mJ61hjyQChHnKfn0u5TZK35GJam6JC+SjIFh59JQmCxR/hsPkbBHwEPR47rZVnps
jLGGavUiWhAtlR69/4DsWG6RDuI2BbtWvc3HuNZiVY1kSK90WrSwnBxh8KKpx/L/9za4uuBT/+mZ
WfYWcyPrFnGvG3XRifyjtXRWByW1R5QERJuYMZvKbEbKEZS2pPxgF8lvsMDxWgVqRXCn2DWuVvSm
SKjSwre9aMUsKRe0ZjwqR/YLNgtL3d1bhrdvauXTYPhdn6GJwGd6C7q/N4WyEnuBhl+S28SvTBgM
5GwCv5f/uupZ8qx3aTGSs95Z7IxWmKs0AWhWRqbrsmZkSpnGau5BijnOS95ue2t7PicsYYAZi52b
pUvmKuuVxcoypR77vUAn7keTeHFBO0nOw8tGSqpml9Y7Fu38FV6GZgd3e/HrDGJ9CoOX4gOiYU2y
IFmN3BjFmpufyFJ/gH2IOgU1JXdF/pJVSBlGS7hJ/ZQrEOoj2APERSwLjWXCEjM/dI2KL5SDtT/r
rOoJLNhXIZXyCVNeVVKuQwBXyzzgSC3IhWZdaJdX4ljJG9C2LK8xPdAvpBK2RaQWiwmx/TrgBGSn
ioXDqmmWe9HvlcIakR2LtugWpfjZY3DDmmBw09ZxwYKYYjoUrICMjW1np9ipksu8hfLCwdvqoetl
SMa1+BHZbVxf4giQ5vbGQrEdKiEN48YYK2PcSBHPPAoFHna9innMlSlE/cfj/e8Pt/Y/BBfxcOu2
vTFkSBi6/af/t7lecyk7czI3M1SFMOn5zjMPRcIVXRrFJTjLjp6tj1ni9e2VRER0oTQr5wye96V0
74pj3+Lzz7Rgcrr1PJOJFfRTJMAM3k4eTVCuBXQb8V1jHIN2nXm0LOmt3KmIJ0HUIPilMpO63yXB
pODBicgigsnA+JrbMVRLPGZZ+M6l7clIherwApTSpF+aZAuKsrglxDECfMAFjDe1F6fhKh+44zD5
Wz5QZsILJI462bsC9wqn/Qtcp7MmGhyEu2MAmhffz+XsTo+KFRKqQ4Orq8ILZ3YRNeCPgeMuI1A6
gG978giHzWGfYI4D6zFtDpO8pynIG1IG+UtVkrS0HXi91ktDr8ZkliXWJr5Cueyjcgot9udQhlyb
C2MleTFrWExx3zH1nWJNj9spHrG6fj9RNrMjSlGv0f6R8aduvAdxBAIgN4e9hQW43nb0QmHUUP7g
wacPuxRlxPPZY4Ldl5nR7IvVJtollIMMhMj2WLUFHegtanyHWOOR8o9Soy+d38A3KgomoFQUaBEX
hRJJ7xMtrk7glGfSfZjmoprIw+4TPwpgb+rwFKVEh3uBqWSU6tH4Q0EF/AbdgE6Gs2oL6+ZxWiw1
O8SHVz244u2El0LMQgT/l00COIGj0pKZ/bYXjRkaaaLQI38mp1cBuoNaA1bmnor1NKNuoO8gYkQg
+8uSwBO0A1kU2wk7+Ku6iV1HoSziCWG2bfg6ylFm1VAL6LGeHBLY9WXTQF3F6HacheSB0Q5DpJGy
iGzMERayyH/D/0fgReWNi7cmMyJbj56fKwpOWXg+e5J9XLQEPwX61kw9VyDFeaEx4IUTELsyRQIC
4ExMe9bW9gRgHOsvm+zSXxdjmcmZciEBQO9M3/7fFzxWzz9UjWLBm6bMWre1jUZu7X8PSrRpuNuq
Nspi8jE0oglKMFpCHhSxzwFX/jMZIr0YiPDXDDm0Y3VJymJXZ/tW3oP/xe3PpNGh78KbCfbF2Rfo
x+7xW5IvLEcZKJwn8XvKCYD236psD4TGrA/p5uAR9ESDirBUH7kuxxx339+33nQ55gKS3wlPCD83
p4TZAmK9IU5pbZ18us7EWuiYyiWSQuky81WEJSeoOSN0cfjuPY7iVA9y8ilCQAbMP2jYZrT47/Rk
t1eeEHVLmx6yLX0gzQUfd73u1Xw/ETliJasdZCpjsmQX3+rQkjoYEl2h8BxnsVXHpI1BBcWOjtUi
hzgt+uZ2JlrnlWu0DDpCoFIY3nm5EzHVxi8H39UIs1to4kiixcOkWhDb0CnUStCqzxCk8WAwM10N
cvcZDTLB7EcOQWD7dbqVTl91LC1IwZ4zEhGumMaEcsegx76gJxQltBkqyVFxjq8yQuwAlUJBOWCL
Gal/QJVr0JK2o6GPito/kTYLFe2L3mK7Zvaxk6QdqhorbjsflREi5SF7Ij2D/3Il9vMmMgkIE6R3
Sjdgx0Rxi79B6na6uiPdHJUELxwZqCTqeMpCOaNLHJhZeCgVIU9yFKKmsfq6JAGgF5Q4bntGpOGm
BtjJKQtx8ToKBeCF2gPPp4qKyCeKx40sJB/UWwf1O3fO3jj0w7EcjnVxzAr0VYfUp9MPUL2n2vx7
MMUgqoAZzbDIcDfj/3FPa4vg4c+b4D/Wjib/99q5y5e+SkvWzv2ZMde6gJh0cbSxWNIvePqVZ9YU
/87f8uLAI3SlIL35XTnKDBSx2RpiNfXqblR3v+Pc5uD81x6wxs1NyA8Uwc4nh1sjZFTSdeVt9xPT
BYDUdVVBURyLHVyAbllXd/JvEjPbn0iL2t6X5UUs3URzlDwJsciYR2lIoDTkMg7jGvWdlcPr/JPl
w1+1KZIUsYi4wbKOuLcCaKQAhj6FiFmYhWn9GA5BeaQO51Y03cV6YgBSLDMQ/SzGICgTOzbdOpkI
gJBgMPMN3Cpas/ta2bPIxmWd5fqu4FWK1ZZaCTGWW1vbMgYrU1IJaOe5JuFpDqtP7wMbuQVddpgc
adBSni0rUWsiJAuFweQnkmqxJMczuEVMtajx7ldhyJIYghPbwbg9jzQjZJGu860ZeeiyVFmM1Zlx
UMh/xWDLq8b1a4S9ITy2/NeUAXorVivrecbHAZ/RTcmf10NLDw0Cq1vBe2P95nYAaJElTOkpPOn0
+5fmJx1Y9A8s5+4b/2ACzZqWNktkJ+GS85Hgj+GjuIkakxVOgXm/QYN4m+lBgJgZnPx1InzGik4k
Y1/j+10QeGjD0VSzgeiBGisdU/fpfqX8s3ZY/+nGke4Ru0BmR1hKeSFdYC84EyiFPeLnhFoG7wAa
CqxTP4UFwWz20rvDkufPdP6vjGzfcF9t3u3TjnEDdwP4SSx+sEGsf1GrEoFaxPKGSQRDt+3GSCRe
3a4wAvVjzvacwRhe9Y8MTN+inIK7wLagWB4aDvujjpE7sz3AaWCHANXAJgHcJxVdO+wNQseYe2ia
Wrfj3B62GyIeSU1X4qwXewZ2ggaJ94kRg9g80jG0F0kx7gJA0717fwfqXLWeKjMBXvTEMBgkyL4Y
LcSeslqAVhfQJLmUtz3X96A/c8ndw3O9Q3MeD8pwNMlVG47NstUUy25zXjYcfPvsOXLtpX773bsB
8uk9UkDYf9aDm9k4vX2ObxMzn+HqS6T2Ohc3Xuh5ZV9XDCO70v/TE282f0J8xJlum5SoFtWpoW7+
CKAfek3NZpO5S4s9GbFPiNAaDaPYoZh1MOMU8ZBkQ6JmSJjJLgc/mxR7E6Qz9/r2OjNZ3qZlaFnI
OyOpjcmOZP9i59onnLe5zdSUGe8Vbx5h0JnPHsvDCrpwyXAflik5s0iGjIDvsnC4QBQQt3eN3/MS
YgqsWcXy7Kmuh3sM65hnOKaBHoAHkBNm0S/AmuhvQYX7ZUEL8XOchSGC0TxTzXcPAkUJcAhLIIga
J8GTxkYlZV5SXj3u4HxaZvG8QAg11IEMbjEi8+hZXoqqz/YCPLciKYjwKhTHGyiSzOoXobIRSODh
PVLloQVdiU3FTrJkPlay+50xwN+Ntn/WFVTa4yea6qpxR+5Kb+PzVXVxbKKqVqBDON+7e9jCVZwj
NqmYmMP71rC2MSqt8TAZh6shovzygOYcY98iyVEWOrWrjIFAOY8BARQYF6uzfz77FAAZGhxhx0Rv
xfQihwMbdHnU7SFXXiATVRDe2FR30oxvO8HBL7ngCH5IxlaXYqUiqiKS/sKCz4BhNdrT4xrdMA/4
v2fq/RXQIkr+WLdAFsSyvYOEH9fuwB/s3RU3HBYcRhWLYxIlwJBFI6Iwq/ENsiobQafdHJAN1LhO
cRqD15lQlggcpmgV4Mz2OTVL5lwPTI02Gz//KSsOk9mQvRIcPINRiPiVgGoyGTJHoTRAzonWbmHH
6dNWHmIGPDLdPH84B+ocOFn95Yo1kCEG+hbKm2t3YO51oSvER/7o660EAEA9JXr1lJFrmzgv2Raz
GtLKZZiuXTC5/pKNMn7SH9jQZ+zhJumJwYS67jtTWg2V+bMYnpKFDWREfWGMBOG2rb7VDJ4YaKtu
/cFkpnjESauJYe8TjBtanE935MucM+IOmF9DXLlWG6qFOFKw4lyILohaIAZLeGdKLyMXVF3GeejB
Z6IwL0f92WH0tKC6Zy02kcm44xBkaGFkMcErE118L4KFv+OAcXLZYfA8V/GH06MxpqnPpMoaRIOU
Bgzd0d7hipo5Z+6fbQG5JdB4+Hj7MCEhbV5AVV36jlYPkZ6gHRTR15FwD1EnYmpFg45Glj1fVnfs
9Wq7dy60od1B5EH6DaExy0kxBSbjVerVwudJpWNL/2gqxDx/HbXRPzKYZxKVlQNb+s6UnIqVMV9o
+WfLt2rRq2V+N8yHFYv6Iw0eGFCrCxTZA8LKJy5S8fwz4F7JE1iNH37w2Zni8UdQFRzB0IQ4f1uu
sNT8FPKZv+PWzTCFm+KCO5Y1h+Qrogu2PHZ8D1ibQdqI2C4ax8KWKeKHdOAKLT1RfkLPsT8VDifG
GR3w1ShFqgfWB8IBg8+PonBRCHDSw7b4WhHtF4POwCHNDNccoi6Nwgceje4iZpqkrRcycj2X2rws
Igato/6LgRg6Gb21i1ikFMXaO0W6NP6C96lsubpAhkkMIXxG8zAMoUmQ/ELOZH0XHWP6WSmtrZiI
+AGcREmKkbAWM+OiI2xXQcZskTD3UEOeet1uv1kXgUhPuQJSywBfCco+SKnrmDAMIoQLvT2RIFcf
Xc4FHK2GdSws2NOaiJ7XSaSew4odb6StoXOMBiPE24r6kA5If7wWh0eO9UlwcBDZE6gledhpjXp3
ZxuRkscbIldWIS4rBNu9QCCDjMXp+k8NkQ1G7wNpTjI54F8jztuewS1155KeVKeuKmMocVGdEabI
mcY5RzHLmUbVyuHAHopJ1Isos2dSpk5Bp/it4teNDzw9RzKEftEa41EitQuUcCRzsZsppIJWsME+
6dflc6icuEAG3iMjuVH/9fXXkRwDN6RmF1z8zCcN4QJEUZhMiTXu4Tpkt52ZJrXMu7sroO5/O8Mo
G/xHBAKRRNPc07Cu37BVhn0eER2vo61CIDNF9Ld7Z/oOIwqeGWqCyYmuxqEwDjSwWv+3FwHZQpVC
xqXA9VI3ov2+th1laCgOXuZmh8ZUTk6eKiUXVXgWLIX3kebbgp2C2MuEkbfzqnsjG3Dv1Qngswkb
FH8svSRjEhlCjbgvloWSQCTLZ2qIfDNKzINKsBUrFnAFAgrNey1xST2cyFZC1nCJeS+vo3A10Oh/
lF6iR/ShiEp7tleF261wP0Df4N24P5Rohy9egmJ/UXJoOlosa1eMpMM+8E3xkci3+DrX7ljX3ie/
ApTvxP4w8zxl37I7cwp27DxARZj1zgVfl/XIRWzVKXIF6yLcFnyrObtS4/NOydzP/c+igKqJHig0
PmUdPLJosN7P6BgL+g3TFmiJiHBDMYPYiM/B94zftC8IoeIp9kw/4SHiz0rjGC9gus/O43CJPj8B
owypyHQcpdh4YQJKAJzmYCX35OYrfG++BSpTZq6ISWySAzG3sja/gmfyPnkyf2P9+ZSkxTVsX7Rf
HK//RrFydswrGwbDYCo575OtzDU+kT6enYgrKDM6ZmFxhz5CD2VLpB79e9tIUdQ/yWHLHZM0ANtS
NPH/f9wxpbt1Na0Kdx6VLw0inK7AWc6V712kmDXI75Eh83DDm8MIi5wMv745xImX6R4POMBgdroy
UJiVOG90fQtMzSRQBaMEwQaMER1YobRkasq81Ej3lJLUkRvNhW7H7Q+sPxYt9I4Ed5PXzanrALkz
tJ1GwzFcHWcNO50JCymYsgAYeP+QL6Y3Lmhn9CkwDyEfqML1FmsQPi5W+EL8kRzMpn/sHOajIFuh
F3JL5awg2qrxGtm7MENB588knkc05MrV5hGdn3aiISRy7HJvrSnR7wttnj6RJ/SLckfyrLGX/Myp
hqOqH3Iim4195Z7AM8UNrSTU33V8otN7gd4bQTRCycmwAJSO+wQ0l4sPUsuM0fzhKThPQpuJssQb
v1ZfGmbRdVCcApBPYwOlbY9uL+jZNxBOjfEgwE9cnWwPt9noPM2owAqf21q2DQUXyQG3sRvq3VAk
JjcBm6hJMVzNgcbkoqfMzOYHXX8pIcqIj+EO0hF8Noo7iACEeFn444lvJVDKvZQm+JC5Q+pFUiAl
iGrw6nR8KfaYhXDvLbwJPOAlIJatb4X2bzojyYAzIay6aP8GATmBxNW+40NEQ9iF6RRjPJQYBDZb
jIfohQT7KdtKB0LYrHp7zvDhxn3E3IeLXIiyiODzEA9YwJWCe6R24EqBcokm+Jn7CcFlCKxR19Ff
wq30+JFX4eaLTU6BScASYUNbUCu4glZMrsxFcd+h8AXJCf8GnZxzA0oOdJ/1D3cOfanuIRUquWlM
lAzxRPa7g57v84lrOZMybiYoFyX37nDHt4ojJuVrCEx+Qz+hCNfhGFNsqCzWU7/oitbwTWxKyJ6w
KeHkkH5YX8JQjT+QgeC387mRS3nQwrByqTFrt8XpbSOCIxN+K6E5ASpID3n0nxojdHIcFrsSDlGa
GClZbCLHitMXRJAiPuxyCuoQA4cpOcBb5wGzI+7KeJLjM+o+NZSGEIL0qYbu4laK8JePcPbTkHHC
CZ2tW9P6Qmp5cwkuEgvFPHvxOwwDV8lD1hJxfSO+NbxNSPEW2Sd3QbqkMwIvoZXq6RBO4tFP+S0C
lsVY8pSiFCgSMkz5/UKnuRW/Jo4rIhIX13pjpIyYuYmRrSv0Yt0ozNs4tzNgGVxkxc3R34UZE2Uf
frqoCq4bz3LDeH2gO3wOy/U4/NFywi2mMBQBNFRQ2S+2MB4ACx1S+FC90aqB8gLg5WEtmbCrYACf
TMQ0Hk1TCTAlGNYQYUP/5W7RZ/x1T+PpgetKC5V7GiPvbA/+xZAFA9p2cFcqsgjUkmR6t3HdR10P
eSa8OlszAOasuzLCWS4U5Jte0em7xJ8SPyw7reaXrUil2pxFHhVBNMX2WjkfYnmJPQTYLcHGfmaL
Qsy2xMPKiykRXwGMmx2IJGW0Ej6XS9YE90sqwJytmV5l59IdyyW3plr6Jf4uDHR2YU6lL+q4Vgky
7k6gqCahv6WOo/rgzWbWJFJDZjY3Dh/Gzn8JhQWcqUbIcIufFHYVNvNrVFlRf3PQkhGLLr81/W7s
dy2mORHhQw+ILrF/WB12zJeY4a4OO1pV+N0LEym4177AQUOrRcxYKvinQSOL8CC+qyXg3Zrdji3b
dOExqqLi8bRBmHnSu7cOYdaMTjIHT7kjRjCL9pPrlaBmcQ/8wjwQsxA+b7wWhIyDn72I976kR8KV
bna3UORBnRQo8B42X8RTgvKK7RE06dIWw5QLwPeOv1DkrtHzWh1L64+DaelgO6SbFTTdl7Dpsj0Q
Nj2Uuwr2CPm3sQF29IgC3mb8rgX0AQmoJ63cQpCvR3dxiaP53dXCMITOogQhg+PxEs9ShGR1ZURH
G1pPnqZ7jxeOt0jVojI8L9HkisXyC4gMQizLrReP6UVy0DLHuIsKPoOESQbhVhpPm+iugZiH0GHM
0X2O9ZYI36TQkgoqZ7Uf7d3Jk08BYg2Au0yw1lwSZLroZe0DVz4u8lyfU7K2lAAXy4Nl7viiSO+5
zQw3T0q4JGM8YYA8YeV+brF+OqgMmVb60h0QUcQwGSMOHfOr5w0uNu3c5a8mpm4c3d1uGj6ZJ5+K
R+NlveDQSENutsnfPyEerTYStGmpFmAjWf02+ADouziJcuE7Ink05npXcz8CRRejw0uSE0oFzg3L
12sfC0ATPvK+zPS22DmvCZ9TPr2gfqPOsF3ywnwmc2YVcz20JnKdAyk/gAA5O5+rUcvov3FBw6nV
XhN+4pmJLDv8cqseICu7PT2F/YneMdvT3UkAr6kgTJ64lfKrKNnTaEI0Ib1Vd1hihAfn8YZR5pqU
7q+x+kB2g7i53hYqkPXy+RPyEMAktWYr8j7R9kCzYpp0wByRclTrYc+cyaYDQEVDQEuRDPj0ZuHJ
UsjB29nuo0X1Em4QGHo4S+elxOE+uWoKKbE4AV00iUz1yZfpe4qmn/qTSLAFulB7jwNzWKxBIOZC
UU31x/vmldKOx0I/HaXPnm/DL13bfqF6GQ5jcci//JSX2BCbkfVXmEg1QavQleIIr091El4fKjWY
SHxZakJsZxp6XydC+iz+2+dZP3bfz8vHtZf4Ec+HSeuI1gF2CLdUgxycJ5+IT8rVaMnLourjl999
H5yIJZ/xbW54YhFok80nPLXrT75WFhSX4ienDBCVzbRUQ695tq3s4PGRaigdBJyJq3Yerm8HQkc4
Sfxu14eRrIj0tv/kaZL4XUAxTX2sdjwL8uGRCmIoXHItdSGNyFBsopDkoRBXfGxfZRqVZvSW0l6g
ts4fKGypav/9Em/oGzGg+q8Bli5bpr6xVEUzhJbpD5nk3FvzfT4VvauXIvLk9PPOb2YS3AmEHi2+
UMbpZuJ53PFZfPmu8bBwcbunvN5EWGZUHBaL+1eFhok9il1wUYegjAAGHutVBG/23kalFV+aR+VI
+Q5BbMIwgQmDL8L2SdPQIW7k3gn7OBNiwj/2r9YlMGUiK4NTHiQtxWyonbAOk8nr5VT8GRRGZ9gy
/FXh6rR4WLZzipvrU/gi8WCN4s3CzGf6p69td7jjdHjmW6ZMoSPAN2wItnYhfGlM5+gTMAY73xwP
PSwl1sypbgpNS4mqXFzYgGrjVedqkMjjF+x0e3X2E41BJd3yzQu7nHVCqB/w3V64fVJj06k2KdYA
OhMWjKIDazhuIg/5NZ218BU5CRqZueMyy2CTVjTjQFrstCeA6vP+wYBE/r0Iyfbg3OYAMr63x11I
F8PGWnP1ijjBcsczgQmUH1N+lyFDmAwKsbX6Br3wPV8d6hCflTd61ezgWcKulh0YKxKxAmeEu23m
M0JUOuJpuX7sSm3H7cpp0v2lPgbMMBnQ3Bz66NPC4QfCTx8dDn+1cPjfJ798ER/f8RX54uDX7seG
BArTa/k+fKS1/a/5AcyjCioI7l+MTsxgttoQdwta7n5kFCnhPLkGKG7lKjwrTMG5GIuO/jreZDbA
U9G+3s7/BRZTFgISrqaAJhgzJHdzlGgKJO97hZm4c4F8NCXMVInV5SfmZ/QGEVIzojO4RrwBxErh
M8dkbgEaV7dWv9VV8re3M0q3AJVdw+sFqpKBPoSxFD/7yYeWR+36qnWe0YX5Gxgj6euN9Fjij//D
15nuto2t2/aFtgCxk8i/7DtJtuOynfwRkjhhJ/ai2Dz9HYtM5e57cXAAI4VKqhxLIhfXmt+cYzZB
MQWS2NbSK/X6OhQUXnnUv7Dlzy+17KLcb246lXUz/cp5rX+cdLZrL+y6EHaBiZWnQo+V2wm6wsKC
GmDyeUTzMS5AsFbfOd7oWVRA8OULBc096u41eG0O3p49W+PfUtMYsJD5Rvw880cIugzBE5/FkGUT
VwlwmxkN/OoLVcDn0Y9Sk73fh4B1BoeXJoJwj6+M2NbVi4Q/q5d6GrPgjhMAbzQrK+R8upu4cT6V
QKPagClCRv0Ml7YWwHeFKTiXAVhBKKGYHe7iOxCHVVrRPc+SsqFsktK+2x/fDWbRPSs7lSZOisi6
kkJEFysleP4jJbkOfiSqlKhd4rk8DeWpoWqNcQdWxMIh5ccXYeaaVDobHXKsKR050D7YG+EXYafk
J0xuCTodqUcTYt5tFfPqaHlCnzmceZp2nCI/YSLudsEnPFb13P7g32iU3l4LD+lV50IsQh58Q+kh
efvjGXhH/460w1OYxR8pDL0J8er4ivpyKP1opNeRGvfCzN5ZYfDiB5nd/dtvbUAVWkPY28+d/hrZ
cuhuU4tvtPEKfQwMnr0c41sd77LooIVgKNa9Gg8OVBURqf24twAZISm3gcz2c09fE5x1+0YG9W9D
wEBP0al9AyKWSaemO4F7chmZ0Z3EyEz7WbG55iZNBXxB1KqCtUjpU8t0e3wr2vOJm3wDMsBkYA9F
bBEW5cGViInc3Rw26uDUtfPjlH5d7k7mfyQ04uzCso7UQ0T8MXl5FLFUxIRX8bp9w+tfi98m9mrs
QtlqII377c0naQ3Ei18+/rtPpCXgcYAlqJ8w8Oh4q3fUEXD+oPHCS2loYo0wj6aRCyxZUwigH3/T
AHWjiWYlhKJNk9PoKMv5NNE0EWOGSChBGLz976uX38Xrcg8e59228ibmewKxlkz28WPjFaIesay0
NINC6BAd9CkR7MTtyWmu4B8ijJV94ueQaZnCmFj4w1uCto7Fe/s/z2ThjfpCLIoXBmwNAoZxwflf
7oMOF+n697V8LDe/elXB5QW2nlqUQ8FyomE7eSG42RbBUAQy6DdadKgWqL0ON92dEJ7bZY6NkE7H
E3MtTkVGoN7CRAo03f/2LelNIJG0QN1EJ55KFiB8cFZKRVsUBCOSmaPXHsmfuin70pVn8dcEidf/
WhBKCvA/gpHNlrC1tMO/0DXtnH4BZysRH/MzcxrJqbnudPeJ60rMv3zqeFvxNmPLG7xE/lPLO9lN
sBge783t4fFCutckgSPs7B33+ptXNTfRWGKMFBVX3ejdjt6YBjM9jTqBC5sfR2oF02kx3ZYnHSex
QgxYEe9AViUrsoqp74DyiiVFEKsC1drd8QM6YDlIRTetXfA4ontEcdzeNB4mM+vB2d8EwEnLXTmx
9pgdhwjJ6UaSR7NbC4uTHi5JzKj1D4EGti+B18w5gFCm/cnrybv75dosbtyjKonTJD5S0zPH9UA5
3B8Rr+Rn9HbnC0+JBH/sztbxHhyszMAC6Oor1Ea8LI6W+B4ECKQeRYEvrTK7Q6gdQta20Sm+oe/A
dIl2HJgulSxQkznAX0xRTPGQeTna00aosUtYsfMNGZyIGdav27swWXeRDNH56CAWoSsJaWm2X0Df
oZi87CiLVM9Dfr4OJ7WKmYVt07g2/TmhJ7Cu0pvCbO1q72ZCHNaYOxrnE5L+Xyfs/J21cFWV7l1g
kluAXLPQSuV/oPuA1Ez84YAPySWnTgUyOXX6VClTRXhdgmowQfwQJwbxcyf2jDQ0Cngyz8z+F7gR
FMItZg7zJ4kPnDTD7AUVKmEwdVhr7O8uHSWsQRBe7j5zKhIC5kbwPNBmmPmpVfPdW1eCHsSAk7Dy
Pxe3YlhKlUAkJRQkxvJ4Mt1b46sAOFTsvAE8oW0OrO5887E3+ceew5/iG5UfvAxrNnGbZzc/GC8G
zNMNBzXQVyohrGAAkgYxQL0jOb4w3kNTQghBdGIqS5qvvgmfLfO7YfXZDh85FcVQM/WgKqlOos1K
YLdGIG5DyJSeco2DuTsH04pXQaBjiCqrIjHDOBlRMVO+FJ6X4lyyMP4izgg6DDqtqQ8nuYoxEu6h
vQQIlApjyi7Cbp8cnZ5s6uFP2xoTf4lNfB7i38PhQC8nGCdRnkUOOkvpCLfpdh7wBf0cKS1yCBCC
HiWpUt8ZVwuDLPQuTL8UM621P1OGp94vAZFHpUfASejIqV1bdNgmsqhHuj1ECzXQmHrVyoVzoALn
uaAbCWrM5mLgSpvvoo62zkkuBRKNUQGuhANk/6c76vMUJoSBjrHSRYzmEV7hZT+GN2LT+73bMmtn
/gRzAseWoPxMa+lnLlYqkVmnPqETbjBCnsewOgLeCHEBPAi4wDHhoa6eKXn9xUbtL9CGv7dHF5ei
IMB/sb0INHaZLdXaIwCMh4SR0Xg/SzFEZ5L+YLThMy4mq2tYL6IIb42x86GNqhh7I2JyoxXEldgs
DP4vFKrU5YOrfgy8bt4FlwGmjvfcb45+j1M1D7J9QNVPuw9OoC0t7QleO+iFuJIi5YkREWdTuPps
57bjKbsxYnsNRrn1YIMNkXODcqnY8XP0nt195xaa2AeUQJgqb2SAfMJ7iycQY96yO3V3gmCBRAsB
hQOh2PlSx5Z6svOGNIO+wpZumTC3c4LxB/CVuimQyJlrjNZ3VDkKnAY87S6nHsJmtEM8KMsRpTkJ
VrLC1kFNh8eRGIXDMsdiSeX1Wo9DY8rQOv1aj8ORo10B/9Rot07Kj7jW5HBGv/2D0kUaaFgHtMQj
EVpGseOdcvMT2cfXAo7Te0KMtQ3aZHqqHfs5sn39nP8DfmardUK32c7zzN6Ybsrg1ZGyWnd8jhJ8
fUw3alrifZSUI76/yQMJ5lEioE3hPQk/vzCGXR4i0T2yPJ7Ic4LgSfgvBpIDePkEpvqWeyD036zD
C7mNCluv7iLubB5uBtq1YQ8HO7JVjC+Zg4cZK+ZSuOtnT7HagLWCNrD1tLYn27tzChhYMdeAogdH
HcBrcFtcHqqtLB6qZe31APjuFMeKpbb7POh2MlMr9we0CsUYvBXPHuNdDK/2YqqS7myZHSng7ZYD
qJNflCZM0jDVTQZLXc3CMSRWT0f2WdbO8iCyzK/k+0oyQV9eBTbfzfc8KWmjR8MXlqUp2KehPIfz
HBL/q+cQBb8i2CJR/haPUnTro2IKg1eKdiEm8xi7yU6NbogVQBdjCGT/yZ8iFo9HT2cJtZMDaX2I
fl/uByDofjuZY8Ml7e6xfnAnGvikRV82q8uBGZd65ublqHbFcn5Ke4sb6oXhl1i6cWji5dAA2vsm
wxO/5kafRLZcVhilubhMtL1TGTZ8hL2HpK+yo+5D7BWsz4mo5xC5ZUdIukz6XPHcVuGvyi7F3i2t
M8GNTF8iMHQ8LyTFl0E0VfSLszBFOI4ahfo5fxZchx66XYmdwDN/He6kfYBf+TQI+I/Kxxeifj4M
1DqgD4IswXQBcr30Xhds7L2k4S3eOl/wlBN+xDQOYoJnM2O8fvW97CAjKsF89XGxSIxkaCtYfSMJ
5y4yH3frznkf/SCxj4Q9MFiPNtVF7F07XyFtZiWT9fK6yy/9cGEQY7j0j4vjJccbYOd0ViC9oakx
dGLGgXxbltDRXboJ7lQaN4adWR7/Qp4LwBddBfivjgBdCWnUuUCRXXtvxwdYuDmnfNysK3eMt3gC
p9TZ44cggm0erjuxD90j2H1f/IHRbxcotJYZZ5VezOuZ5m8iT8xL9v5XVfcxsONlD2D6Le6PA8Gi
G90J9n4y7xdAJNCQ6J6fgq4N9TkciogLmFxbKUfTjyNR/GPMlN/tDDe3mT7CCtbrGEpw11vMxJib
LBITE/BRyT9Yi+61HYiZKo+A+48W2XSiuDLgMN75m8OIsQdes78OI6aLEpfTEbR/SAkM0fOvLWbr
1L6D+DZYnv2u8L+aO8jP39vZjd/1u6jaNJ86J36/4eNHozmpX/gebQeDhEUkeHemzjWzgIx8npyq
/Umrz/E70Xu+3/ZWOeY2gXDiDXZye7t+aYhrDyKMiicYPhzoFOYPVKLue/8G31RzZBeOGfyynv6Y
xaUwEDr3np2bI8HmNhx1dGmFhsBDsq063W7nI0lfhty086rcFaqrPe9/siJojCKY0jbhsQnRQJFW
gjoNJTVgWWHYmAyXPL/s8CSJB724crFDzx8Zh9xr9AvsMSortAU+Cs2qdzCv/q87ajlTTirIGJP7
ExgCtwbTWaIQjJQ6Keyv4TtT3IKu3edYemYap6f/ENJ1ng6S2X/QOZ/jVgfcArQZtgZ26nePrkPS
DBqQLvx6Jh0IwUMKZXgEffz1J25n4g/3+pwt55lJiUA+MsTBtVzLgvp4ZIGWV+qjbFccl/GHToI5
l8O2ziBIrpAIYQRshU0uRzg72kvpxFye1jVmMdgp3k+XHPPjxzafY57MQJ558oyTw7C12Sb/MbCJ
lwNKmaF2eCDju8abnhlcz4hZk6vsxTSNywJsr7VtL5VvvMB3s/yYISo11kTuSLFAfExatOFjaEgl
nzGzd/HVo3/FS65zATKePJhJar9naPQ29yPwCMpk9yvKgfpYY4bpYMrLeWrO805UmF7NUv1TYiqV
4f/7mJ9lkJnWVfg4BF4zIz9PnMRi38r+hy+mzyRHuZeAbOwrEgtilJuhxebuwnWG85ygQLhhj4YG
pKrVM8ebY+5MnKe49vFYvPK8ytavDei7+QsxnHZ3c4cqxVciWp54BEDoEDcnddoMP2e7Pb5h0tu9
ydif6TUT0T9PPfj9Bx2cmUBn/MxVt9hhObY0tkwbI+UsBvHwQDBwy5Z4ZhTQGyQX7x6Pja04F3bK
00+JKtcDkWfzll6WlwRBnw+/OvO34DXIpfDAbptr74mADbAXHKIYVgnw4MLk0uZqpl53v4NicYb0
g6WeBWOfx3oeF0rcx9V350k5UUcFuZToAUcNvIksuBkvE/5qDuZMBPz4wktnlthxWlEjPwGD6fzd
zCY7wLtvvu844FOoVrjbK742JzyEsckLxujPLcHjwfhGc+PqMeygOzoSe0YT9jC3HP4zEbjTTnyL
UuW3Me/CrMEdKj2nIMj6cAq5nIbe8VKVy+x7l5jtWmff/+R/IaVHdvfRuYpmyhwy1uuMxBK5BZOM
Idcmhd57j/ABP9aDpc3MKA/HMORuMV/WL03y1MGiQnpHLNTwruYVHYsMH8cVTkscRNGP3S4hmAS1
xJhwVdGzKjIA1nduUzgXGpKQo9FfmjnfrfbObe8Xo1cdoXBhYhI5AaDj1IOwQSUYQOoIOjCGvNEZ
OHezYSECj8dmsqoTG17GnldKomRC32K+hKXQRvm4/CaFDxbytnA0RMvw7pxVE5ezEEazva3iHZq4
0yGlWe2FhD22v8ai63SdLmuQuHdidi0zK8A5DirJ1suTXJ6k4qwO53k4t8OZTpReO6lHc/Mg/sWC
MH9jJoDLbPMgDnu8Zp9ol0mDNskwRUYU+b50zoNlZC32gB5Zh0PJrDdCVsTlx9wCNdEeTQaDys68
1uFWRpLgXnXK98+btbGLu8Rnl1u2YpebW2iTfQrHRDDf8LIxIyov20GBQcuGQpwkEe/ViAhrZs7s
29ymGP1IIN02KKTGU3zkp7I5O5sdlJt/o8HHlSnLgIRR1EeEyEnkqKpFFMouzc7WmHhHWMOt/B+2
5YLX1AjcJD8c7wpTyfodH96OIXBv8qaQt2A8S4cmkyAOSHrrkuhl0iKDI+xM9EckVZaEZ4PdSBUx
T5Ku4aGKPmh0ZwyCK9UYvYQN3QptaWcx03qzCw79ioM3jGn2Wo+C61OckdYxGkmp5YbLl+4d7J80
dHkJRy7J20tebgg0IPJhJnuHcL6FjREg4hl9kEn+neS54l0P7glxjP73Y+qRyBm9EgOvRZNhunLP
u8uVEYw991F/CFUoCElYs+rhYR6CUWZuDVTvFKEUM6hiKSgFzG4GvhdJfLxTyHy31ijHjlvqCheT
YW414E0RYyzk1v9Ks3GGZHqzA5Y6+7s7xUAcnBjCdYRrHoziMNaY+2cOmEz1di1yqji+/E1GbyxE
KoFgG6A7C8V1EBjgycZjdKclQPc5b6Z4XyzZN1K/s74A+Yfwn4f7I130UQXEnf6GPjpwMlgH1tSg
5Z7OykwgXwxfmaofUUbEKax4fA6YM/GifU6UNxgOmDERAIRpytASKETJbXhz7DN4clzN5/BqNuek
F/4LxTqTkrxNtnIzc4rEpNOMjLVElRpiycjBMx2C+7fNW6I2wluSmhRj9vyCUZrvVwwCnTRSOfmw
7/SpTw5BB8IJ4BUUF6rzQqFk50kYB2GqiklGimKpkZDv/mwnZE43djPZRU8/7Z8NBUYUfEBh9ll8
En3qzhCJtrQkaSeiTlMrqhPw/v3rCIJG4CMpcNHjSWCsE6RMr2yKYpqoayIobfCoe8OvSr9gZplw
z6ILkcoBzeZ3k580Qa/hRh7XtlrLh5a2NLwL8WGOGz3O1446IB79u5Gflfzc3k4Nagys5PV+g0y0
2bBZDTYbNrcJp3geJNDNqFAn57CSDDCaMI7RxFGdeTk3JqsVdyXdb3/HgR8DSEknAaPCGaXz94tv
IzJEOSzgPM6L2NBeputFXy7UHCe78+l044HgUY2y9aJ0WKlW/yeKeXNwvuV4Wm6BcfWY3FWIMdTm
RTJpCiq+MBcImxmxczHtx2ZMnmN01Y5ODO9BqOb4rcN8U0Nm8Ofar34d6/j59xY8fajCxLDSJfEV
VKQqiL28lrRvr0YA5tCSGJdt9w5zagrtGMYSkmI2y2iZue6jQ3/EFRJX7emOnTURMvqxFWUEo4Np
UdwuMII6olWzqI+RNXMEQ8MUE4IFEs4bcwV1xQkRcNLskak1f8EkaJvc6/USaEfgKRmmA+z39G+e
y+FMcyN83qqOMaMTVsugqgCj8P1rZx93DvwraXG+xxSTkR/ue1FDyY6TAMgski2z2FayU9hRF/4F
+g3oG3TDvMQAt/1ZqVj8GQLnkQ0F+phgg5G2hw3GhpK0PXtK8AFQOoDf4IeqS+trQ635A51jofbV
3ZG+qiiSdsfFJYVQP6kMqNBJsK9yb4DAODg9O+KJiJErj252pZQdCYQTyrW3vpLoBxMt39wDLLAO
eziCvbv0LhsF5D6Kao6RDH++DNGu9i7fa4BMqYjvxTlnRpj/2RL8Wjf5ZCRZDrZ7cleKezLLxCZ/
8+ZhDlMcakyGvUs5WzhwWWV+qf25hQ4sTnjFSlrO+cFhUMu9rRAh+4c79nGjDRknjt9eDq0jjcw+
iWE6/peewKFMBJFMvVeTEeq8avauOEVbgXHOf20+FzHK5Ws1oGMY4hZiMrmt99vQdiMQ61CKTS0N
ObApc9gU0c4uVy7PFa0Cmg5UEvJGD79KfLDh+LWxJoiCpeNT30e0d2Y9GQbxECXewE2Nvf2/zS1v
jbouYVT1Fc42j0Wf+zuP5dlydVhiXEC9y2hRO0mnmTDT7zyQYUbMhgF0IXdGzYZBsj84rjQCmjKb
8d79CmX3TC8O2KQej3fhs9mbDa+TvZKNVQ1qu6lFjEXnciETbP4aJ695R0qhwpBkFikzJBDcienQ
U+rrHhkucxYwl/RCmAd5guAZzD0iuKSB2KBX5KrX3K2UC5YeEVd2xeTbKSyuMETHCXNMBoy0gF+e
5q903lLJgMBSkv5SOAj/mJ7v5kOQoyB3/sJzvY/yq6AG4hUlDvT0xHlWwnPtCarUZN5UxAUsytYT
J1l4gv1PejqQ4IePRpzn5Gu4WD+XLJiPAXcR+ItuYQWigznQvIZc9S581HSdhtTkkpo7ckh/JtGE
ZFD0yLuohWbTeCAaq5SRkCMXLtwcGWLOqi+ouncvfLDHLpvYKmrleEQ1h6yhmi/YN3tNODrFa6sE
wpHTNubNR4gcK+oZTajuuovsfoVe6YObnz5ayWsLfxoYczLBbflJ8+A6W2zqbuqLngVYZ3Dya+aH
yJoKUwhfsygHwIjBXJRYpxwiboJIKQklQzDsQf5wEHLy0gXhMi4CdATCJc8E0AyU2dTbBSDdIF8l
/jEL73qoJPG0xFp5aq1XnIQyDE3MeKYYyy1iLNfq8QPsFDESQosUw9JVUwtnO0m4AiE3F95VUI/K
OX8nYUdF5l0HPOOi0Qcm50qRW8NsgCn5acmtlxeqenOLtpuE9iguBK431SMcBuKSMybwNLi8eNa9
G3xZQxArDab0sz+3QSOFwxgdQMuJvZx94Fe2LR/H+jwgNbCppV17dq3KbDSmgt44eKSj4dLSg4W0
6h5ml2VS0dzlKuzotzd1JdLSE7c5TXHNpkzqj3ZyhwTs7wrf5MRi5mekC34X6YIpNrg0Af5k+R5/
Mj+x5524OK53DzAuohQXh8HsTMZH6o+2En51BshIfEaD4Kdgx7IHm/Jimouprrzvg2kPeozEfbCA
DhblT0hyFD1RR3ysKadl6gKwxEVah5ao2Tl0YAxQdHzhTdbxz7uZzbGqJXqtM0Vi9yQOVbnuHFje
esvA4Yfd+EHJg8vTKgeN6WqfCT3YmFgXU8dKV/l7DQRQeP+KkA8Hkc7KdTVkQ4GVbvaAuXDuvzvE
CqHZUMTJG3cACuflWAl079D5X283EVwU4t0E0oVB5wFtFr4lB3VSj+U1TOtzzTtm/kJR4HrZqqIL
/rpMyH1oMqr5xM2C6MLjb5OWNpk1E9JmTojE8gzWF2zBpCLNGwdWN3vFBAxXdE9aEClB2jt95j1p
7i3HcGdL+Kcx0Mti0m2Mbn3ziA4nmU+naGMjvDPm3l1tA8711aaXoWcBZl8J0p/OZgJ1fYQL28pq
XEXIxeRLN0oes7TgcQg7WirVM1PCTQUHaYOftYpfdGbrTlu7Eu3ML7r96wWSENrc7X1bFxYGmpVl
UqfSsm87swowUUSyxlQgmmPHLHph8y2Qe7RTTNh7aWHgE/gEOQu8xPu5/4IbHBM9aB+6voU+sxJU
eTf1wSfv6u2/YiyHiYqIjKDM3oIEhvCaa+dWdEjBPceClWDr1+0Gmmwm3iUEX2AEClMiVzQx9Z4B
8AEAyyj8UK13fMAEdl9hO5T0vaZhlv6prSpU2qB4/P1ScxuQIBlSNG6GegzKu0Y0g/MaMlLVNRB1
/L5+CRH3A6i0xz1fPHxu+D3dtgaecCchL8c9XlFyZQl9jnxs4mQxOuNEroQtE7M8ePELplV2nDQk
orzJA7cHtbDuzBITaASbR3+RLHLeOn0PdJEyTQNfzxQKoxYuajR/LI/XiP5csqxIgqZpMobflQiE
IubK0dUk7oJsmJK7BvnIWIOVXOO0K4SbGz83zkwUzwdXrEM8F3WZTAvajoQc07nVW842c5WIWXQM
yUNfyWWvkmERhgtjJ3jPEvf3gm0DN0rmDPg6LQXDDIc4zKn0GrAnFWqxleAOYHaRWL94iqRsqRur
I7zWi6HGz7WzhGt+/sy5cSuXz9lwuIx4Kktj3IDuw7mJ5Z238cI6peBn7InYOCx47/FfmvcVYdUw
eTDWmXnE2xzQ4NtjJL4JEwNpXqDDLMfTUYCtb8iaX37YF/L7HZcLSWOOGWuT83QXKX1oYIwhG0b0
YUtZi0J1YQxwawvR0y7EJCR4BXGuaF47e5PmpRf1cSJNY6y5+nsErxIvAF9HDEcrC08RqTxr/4ks
m+cUO2C+EwaMu0QUwGTsdM08tujEGmvK6gVTDXAaxtnNNbtwEqDQdGLhs7Fd4odFFqEoB+dlVjkU
5RwgGNDBWMT9MermaFTI1cExCgbJd79RaHZjUTIsSbUy7ldeaGftAGpkwrgEYJ4QTsZiYmGIOEB2
JG6a+rn8o04YZFlEcYZRjLP+GliWKpAwbh+diVGIJG4NEbRSApwFypkZNxkQAh+kohltESqhLVEG
Rw2YiXYDBEiEwfXUALQEYglGh5pxGuOPo28ibJZKXBcxfaH7Iq6NAKl3jiYlROOly0X5U6PCAFmn
bXOdIWcJUroQl5khK9zPbGfJELcOxzQCZglWkaCuA9uaeR1Y7vr3Fg7CeKJZnfitfxvsLStLBcr/
Z/ImLotbfFJFevauEp3kSCS2vayLL/sv8wVJ3+MzI2NDhpym6vIjvYppBPyyPacyhhEcbq7OEeNt
5w7Ef92KJDXMiwTl3tsnnlLhOnBl13EEkvCveQK6WKfbFEMtaA7I+PbdsEKHoxfnHaMS553ya8qg
jYtURCm5ye74itn80kk7Cn5JAqq2co7M52sPPuFClQDnohDBE+gJdar8V9uoXWoIDLqFnT/jFVAg
6Iu8Tfqi4dJLItAqaRk259QP+YlmJsuKEAmal8MDRr9XVJS6ot5af2Pf6e1PHQMCA6jDPVqgiHX7
KTljPozWEYJp6/iTTvWsAJ0RE6l0hyxKBeBiuGQrrOlA6UZANvk2e+ns3dgRx1geKWak13VEZMvN
iOYWv33n7MABdVDhwbEhMjOVgY2Qp3Bt8zXAJInvEu8dHXVxgcKMVRqFU/6GN/yvr/jhopeiiuMZ
dbZt6Yd8JqZazv74vMVDDt9IiRuEudb6lQ+GBrNDWRdbABZGRpIYpBmXLr5x9AvGZ5aquQfNPX2g
5hkXdRau9Q+6RHAqN2BroP/yduCc+jpGSWOjEm8phLRFW/Xs32xydsc/tc/QUDmKFzQDKoHyZOww
kYpICdmV/XkkMHy38Jrje+9G1Egh0+aSUN0+Npc5sl42k2MPt5+9ZduGmApZioF15x6/GKz7phDq
IDwRP+jwHSDOwF7mW7fQP3AwONFbR8yJGYIhPO0QHNUTg7FpdhZeF5t1qtxe4f7rd7EXnPCiDCGp
NWg8Bk4RB8I0DgfojCYjXeR/MZJUxf+X78SQsNk5zHsTlhtXo4yZA/3ilqWr9ZhQ3PJpmgRdr2J2
mkEdsQ6qRcvfHa+fGXL3U//3Tyjdgv6ICSXIDgAOOL7HNyNWxlOVAFsO8Nemji8q/w5MylE9YRFw
0VFURKEwd73u6JLYUW6+jcGHPNtIyEghxNgRf9ze8u10pILOxywNf5teRAT2KcbWz/5SZhzH8YDz
7wudNAsYOLtFMZ79AggTygr6DkgA8k0MiHAatN4u5lLFKT33500mfZsYKq+96y2fLxovzgIHqXx+
2DbRlkUckE209DT3inc0/A3tzQfU2PtauEPebCXILcJtq1KbW7+hAujY0nD+CvmqSUJuEYJRnEvB
I3oUj+Mfbtj2kYQfXGLmCPSkxIfVFUMRzpVns/NGe5At1jj6e4yYP8YMzh6aYIWBh8Her1kCLixM
xRPzJDJTK8+AvEMWkX4hno+LHGV9yTyy5fMEVYnCG/yg3upfuh2Ff2mCcb0I/xKEP7wrLFqFKNVB
Lrb0/WlzJQMCM8wPanXE0XEJkn2AUMy9B3AMnQvjb8a2ePAauMpcSJjJbqeRZp/ZjujCTqwvKeQr
EYtTxmAaA/IWdF/AcWLl4VDBRbAdKiir4hIwMHsIQwIuJWHTwZbDM1bjuR/YA8gZMSnpDR6gtl0R
5uU+cRTFiQoxMiCptjBbXlGnHGRJF7Qz6CRYPCx+sHga53eYH2yZGhEaxXAgpkGOKYbIt2i5WApn
wvWN2Wa1NAk8vG7eVjFVMBj4vwkgKivfgSEGzyGGGDyK5iP2M7zf9mfl5YXgNqCBL3k0EnwOeA0y
lxOE5f7Cf0LS7PNIP4XK5yEmQMfMtnd/DPIHFEjF7N+3HADxLb4LKmfNs0772u5JRNMi6j0klygZ
YvpNtTvaD2oxMAE5ucCpJ7ZB2/XkIkPqpFgFTmNbKE90ML+MFe4hgQF4+wT3wHFtV8WpFKnnXeVy
WMPyxHtqkMGEty1qNTwEA6wumf2fnXEo9ZsuRrIi6OgcM7dAlDb1E1kBJjL9b+mtprRP8uX4P9ly
n47Tga1b9QMXSklDxssvdsGaIUyO3gu/8JWza+eyRgRB3oOLH4yD2c7hThP0IrR4+1VTA1OCihNJ
S7wrT1icF+oAHdzC2BzQ8Ca4cMGf2HkTcnAgxF6iDLQmbhGOWgXB284LlAw/npOwefrnAQfdbds4
m07F7VwVF6w0w3C55k+i/8FV1mPYhAtMQlMgkV/DGGG9qXAKBtdX89fmfUC4QoEB/ZjyIbJ/vbuM
WNl3siHDX8QPimoHTYPGNbxMLuZZFQp3K+p2JPkPxdkgOvdwlYfbehtP4FXQBVI405wBgl0VmNQa
cDS6Pc7GcFaGs66eaXnLj4585hlwVJ7IqjEx4lPtYgYlg2Ujy2Ml3CZysPJHtmMi2gTPoVFBOgj+
PcxbOF32B6khjRujNFXS0ioAAsxK8Dp5+01kgYjk4lbP9SamMgKFhkwHtsK+s3/E5M+tPCEhYlH/
8kZK8/hagwRHZSNTwexylC/TJWJlbY+muKJYzvozTNmiEXda24YWemd2t/h8IL2hq9K9iLjQirEt
4gJRXwsYnuh/KRIx0ahAoqwTjZLt/JOUnxmGzcClqnhUvW5HAYAFkfIsU8X4h/rM8JahTmM48NEZ
6WAn1XghNtZF6h/87y1SwN5GV2YHiw2ygDt/7qH9QWRi7OUqCnRToREzZqn4gbEq8pr+jJZZrhgt
b8vVwHbJIr2m2Z1M140IvPzttFJUkXYpFtuXMCAEeGX1PRbvkEA3p76UsxTucnDZKHrtHwuKaOl4
u3Gi+9ftZf4nH5K6v6Ys6TsWGPbrdksN5sQdcP3+Fvng7IVfm6YWk9ROtMY25zU/o2UeJscnCEXe
E565LBFlkrgXBoOOdgRyx/i2wNg1/6Pu8qI53vkbpB+0so+19+0efHOVzLSKzkkUR/+B8PK/pxml
vfI/Ye+Mg2FQ96erB0URnYD/BWYfdvfjMHY5dUMGB0dm0uIChCmHu5J9oZh9lh4aJA7LasDmRRYY
w1GkNdBFziCbB4c0omjfI2HHbBrk3X2M+FeWelB0FTOFTqDoes1VZnfW3EdmJi/0lc5yKMthPoQN
vdsW/DzJlj0Fhx91nWRK6YuKeZ4Df3nsW/NIJvFqsVTT0gpkBysg5iHqOqkP/GdJwO/lz5BddhRw
SKRh0QlWABH1tIaoySgZHeEBuzBPA89JXk4tvUUXeTlSbSnJku8US6R9QDyk44u2ZXApNFDefNrt
S5Dc4qjYKuRn5uvZfVNPhfFOAh4p+sZbYQJgwdfbp5ZrUyd4ipTCPRYuN7q9BfTuHwzkBJzlJ+lB
Cn/5kj7m2eS21ylGJImHCv3a38RAu6YOibeE+dFeIPa2REr5csOskXrf2jVKJFuoOlSp4g8gmTN6
hzvyprs7eDVyVxNcQHpi06JIgNFVGhrgP1iNZyHjyEnI9jpBsQ0QebCT4pKEfHDPyMe4yko+wMGH
goLhc8Czk3svJk79nOYVegZX5xEuMyASy8sw+JllwpNrr+RL2Yhhgf0Jlhoq550IJf4ZemT+5c7T
0JC3FsAturAsVgAhohftabyedN2bMVJrrjq7EszC0u7pmXINFFvaPRZOwz7kgva1OxCMdN/hjZjv
iQ7DwVdRfxA0nJ8Yda6YTwGr/Tt5KAuKDaPJyZ5MD2mS2y1BSBQbDWufRTQozQDFBt+lOE7WCPMT
YSXochMfOIXr3HfEl4j+zInbUjRj2JeTStZdhCSs6eA8BsHmGAny/CAVg0iAmFZS0Ga7A3QNkrLO
pPn3JlBavMHUy4NEjnezaKwlAJGDSNcgNviQjEsL2wDPyYQyE7CAWIPxEat+pfo8dnRgVKS2iaI/
fBA2Ozz6DK96S6g39ksBngElgqwbTkCXAChLIbvwyVNFT47Z7nwv2Og2yBAoKfOOqgjoNXu6ra6R
VnywCGrnx9H0AlX9Y7eHMoeB+xoZHT0kYU7P1Msm3ak70aKFUA8V/X6wn/hRVx8xccpD7cLRQZLj
Cy0w++cXj0186OzbCodQwIEW6wxjM8iLFU3yIipZoxHTaGUJsywph8cPrG5bRAPeIs+3f/3+wu+m
iKsOyQRmXOJN5q6LEk4FTB8stBWyNZD4Xvh7+Re0vTtOZloF9lbAzIsnKtoD0hG+zDEE/sdFvDtS
qSeoJgdoifiY8VAuqhCX+F25cgHLab0ptl7WOt/B8PYOqQOBjYY8WhXylTd318zWfvJUkw2WaA/s
KILdmRkh/cEXtSk8yNeKBuRDFXPdCSjhyG9c8RwIpROT65g4+CjBX7QrKnph2ohUTplc+3NEfGRK
TGQSxcHGFORprF3kGha/Awy6MFamZyGozO4dRqSCPx6an/3Ly5IQXy3NwTfVS4sTdTmCb49aneHc
Hi34RR6j3DOfZ3JCcRafKHm2162mC6dxN1M7AqensLxOp9GH7hZBAtrxnMsZ7onyPeVbW15+HYYV
g9n/Giq3n9yWEj37YZmZmAKwIQXkMj2jl+ZUaH3rPygAMvktmYc8IsGB1ybYLjed9jYOyul37tgH
FQRFzB1LTc73vvNj1RQuwtGOn9DDrv4Tlc18AtnV52PBpYctO4vz39hS8XTKeDRMwQFk6sYggS8I
vMtznTi7SfjtrqzETEk7G8f0nYA+oRy83UeB1gWqm5/3y/kO56E57yjN6mAWYdaIjCaiyustgbIR
p/hYmKkEj9LXMj7e4I7oOURpG+dGXLhYU4bO+w02xZsKekXEDBqjCp6HHQsouHJ8bhFWow5f+xQC
8wMmd/Etn9JGZ0OCbHobaof4r79IAG+oAJEiYe8QuhonDtwV0bOser7y9HuXhH0T9poHqYQs7G+Y
fuspiBEyGQ/qXsrlhX2Ogm1rEfw2iXEJqJLfR9Z9QpWliWJhIzGpGVMkWuVSX66FPcOgFtAs8Zm6
NydB9VyzJnXuAqC8see9jNql1i7J40nJn5T7BSzF828DFLEw8DFuku/nW342DqI2K/o0EHElt/aF
/HQQE1zUSxdnd7RhAHGTVRyjc7GRFaIKkrdh2lTCiKreMhoQDJ4q5cwxWeMsstfdksMkPbXZNZqg
ypUB8IkG8WuVwJjwyxzCINGtXDxki5WxgQCBneTN12BprBzF43D6fJ5wnucelSD7yr/9H8LOtLlt
M9nCv4hV2Jev2BdSlORN1heWY9kkCJLYAZK//j4NKL4ez1RShcqdyeQmkY230W/3Oc/Zvz2Rvlxx
yWA2u/cqVhg4D1bedXzqEm7qYy+3Q8YYewKb74/Flzf8LwwFHJ+bnoKWC33u3IaU9DvegWIDa+E8
RLnJplRmBAak1pmjDm2Aix7P58b+KD80c5oCHAk+aGsgSSsqkHr3HvdoZhyLRMxNuD0Is5FeflYH
Md9AkLXgLJa7RS7tvfAnuHPfPBLUGN8IIXJkgkPnu0N+Ozzcjw9nc+OQGiBvEj8VrdGNfpdvNx7v
N8LuGahom8F/GneMR2LjFPekoQ02kcD/r8ZBL4jfGFBXftfynyW+7IDVgL87bwxrc3xq68hA4Y8Q
C4+JFh0xm2BHh4MWaHx7ZrbNwM8Wo7HJwMe8N3Gkqw2itvvndtZQ/6ub1S3DJJXBMk1D1+0/gxlu
x0kxrne+xAvEGWkmAr4g563TPzKSoGPkXQv7awSQmbtWHozf84MaBW8MnrhfL7lwAXM+pqW/ozoQ
VSLIjD6fuhA0hfG0tLf5S6lsjOrBch9U8S6/AFNGyDcANWK+bYQbkO87ksxIk25aj9EQfjICHvIN
/TVt43AGaJbsuO+hs/9QIuXch1dSGGkQ+eM8Hz2YISjs4PXlcPYNFgH9etllbIDUm07qxKd6q+0e
iubBUTdXA85wTghtoaXRqw28vE/MyDkR9RvvbUbsURSZuxitrB6bZnJAnOdkZbPe1SIFMMqHxpdA
3fJEOBNo8KSLjX26BDSSpsII4E6UisFJTdNnru9YafdOSN/IxgNc1oJ3Y6/GaocN22KMZbXDshat
NSJrPjHYEk67MAZXETQvi7ETrQWMuHUR8/mK4TfMOOT6HYeMATBCRuDeAPHtwPde40cPwoBoD+p5
Z5U+HgkDoTVy2eEHlwQVBqQxGlG+owB7AcozG2DzfJ5YGoO4wx6gpbI/XhTgrF34qKD8J9+F7bW9
QehtInBd4TWMJz7CxCqiD8mc3YZgxWa1MdH0t5vVYYPM4u4/hGil6m8sBVZVXrOJOWeXc6bgC/a8
lEbsGSIzzUqFWg7alNddpRMBAci/+26N4IaWgw3x9Kh86OdtOBIXtuH2ZlCFjsa3EnfBMhpGDMZo
+PoTqRbD4XZFawXhJNyjO2M5bob9t5rrM0oP5sLYJjigswgSwdUCQ9vtPJSLu1KAXF3vNwhuPcUr
O0TXgslyJ2gPyQQNDb7clCYfHER7CEvZVlQCh2gq8fYxBaT6DuP7CQc1FDA5ZcAI1gGGKiT3p6e3
p2Rf+u5XigDje/hDVMen0yH7oA5B8sHqc+pIW6+NVZ78PPKhwWOHF3v+jDHMgybGMI/3GbcuZi4E
s9hbPCRi5KOsE8CdD/Ae3nbGhq/NCOfhkhFaDnf9X8rIf7Pg/7OM/JlRYZyak2MWlJHpickOuxFj
lnlXIPy+DnQ0r2fI6y7SDEmU33Pivf1fHfPdm1QQ1g3Wp1VOBWFZwCqCOgKUC4jOAv5hpcJMyEKw
GJSTrE+KzyC2KCwMhnjQafMYLEH9l0DF97TbEFPBmuRylzpDDCD6otnoSI25s3QBJIMy6JWNBdJp
SgooUNywPdsFYhu7dfMTDTkPtUU5C71GO4dwg6gwGv+wm3BiwLqwiuEyymNkG6Ax8CgoNaSpU20Q
GL1uFAcbeHY6+068v+K22V54lIdWeSCdHdjPCqXIpiw2o7E+1KhFuFfmTp0fDnn7Bgy5jxTL4363
Q8UuMm0KkkV4uR0RU2FieGG0TyIjdAIPlZJRJDqxQNeUAqXds9udGUGOYgm+wNllA+pZGAiAVpkB
ZWrkqbmxe1gvHc80hCaDxxKgDDZLGJoDhoDSsw1Z1GKtYsJ3nYtYb6RYlncrwivlAkwh49nZ7+WM
iobHiKI2zHWN0qYcAQ2JakD7Sn1j+IiQ6VeVM/ENoACbI92oLRxrNGUUvaNN2DVSMYtEvTYkPgrf
yxcu3z5mR0obPTrFrcNG+deKPBmfCudqCct4/dnjb0mRcz7yf7lWTBC30ON/odIBG0dDQr1DtcBy
1f12Sa7PY8vFSfRnENf5X8ebyCsACjKS7zwpvWtu7ZS8X/9aNM3cZ5YrDeXvVwWkCB4+F2viNDCE
tRLcKGIn6qE1R87uQIHikToEFMah2Si7jcElHvZR/VCsNgTPUiK71WZabWqvJg2rQz0k4jh+Lejf
Hy8mqaDSxtOwtzdp5pEoSMWz/e6lWKOvUt/vCazFFrMjFXBEXQiZCBEcryfilZPXYLGfd2WkbF1/
TgxmGDWtZG2GIIziiOjrbKIPkBK5QyKHIG4lz2SGaFoRq/ffRimYixONmokZDZ0qfjSeGgmaKzDJ
pYTCk6SK8iijvweGi+anEL7hnrSQve/OlMNfdRU3Cs/B9uunDJSMFFh8gNRYVPomllzA1bPI/IoL
eJ/2vKfsX/bpCP/iQ7mtZ4Z1ETHWpPLCsobMM6GhnhKw4JRgED1n9BSG9zR9aZhXj5KApc5VtvsL
uZx0wjzstapUn8ushbzptv75gY6tbCRlVxrE+aHq2n9bxC00OYFVCddamx92+xauj4fDD64TFGJu
FDzs+MfJT1wdF/qGRRBoPHfYsGhGZ2aVUpLLXc56cDDppFNG4/XRY7DNLqQf/mVuaRjWnxA2qdC2
azuurtjESgpp+bexZVHdiptxZOl5+Y4xHAW8Cf6R0rC5EcflZgfmQbgSi7Vdbwqsn7vNy2fy51iP
LX7+vRnd/JXqWUS1aWtVW7e80MrmpmwYVp5W2WWVlXfJoQMx06+yYQbx3MlGO2AH88yZyOOCO8zO
hT+VKXYMJoaWgk862ExcpInHkBCpBGTNvUv0+SEwg4EeAB9gOfUYk5xRIowFZQkzcH09MSWC3pWP
Y9bvwNOktguqKLGhplzDw4tSZFcH6Etu79cOCT+xUfmHOnUOWWuiV88uTXa3s6udjXZ20/KaP9Pn
x/kB2IC1fFR9mA2QGwyGNqilwI/TAlSRACYKASEzKhrnp2F6QvHj5i+4vVDdI9tCpIZyi3YK8RYd
1VJgqDGLog9Rn+EBj1Fy6Ck3rmmrVIqNT2GifGEUu713ZQw40O/eMR3Pbs/D7GqeVHGbctxv34+f
25+YP9mIY3bj0KtodDVvbSGROnrWI/OrJRujzWuA9xZjqoQcGhpMxXPeWG7hBNWf2/zy1+ULoUJE
CzHmQc5MBTWGZDh6pCPwkNSgzBniTAfPe+ieHk5q99PSNdI4LnsAZ3ajMopAlC+6fK8134P3+EvU
p5MHnoRZBz69PagP+jPAdBXiaZ9hPmXzy8mrD1D1AmraUtb4Ofkh658HFXGUx0ynspOGje9NBKtg
A7/zzyIdF09jVYGhifAun8FPmRGGvqMZFYzAbh5iGYak1RaD963a4vF2qu2u2hJTjtNb3T00ysOg
PEBIddUNJp1LsaEfhHH2aAk3zL0DCsVZHGLkGTDeEGnL9o/uGkbsvIrp6XNWRD7gMiCrySuhZXIh
YGPUYfSXKjbUyeEqVUybV8gohyg2O4NbL1zVEJMYQpaZtUqsLZ3kkU3a3mc7U/n4RyCvktApMbXc
IsZUmcEU/SohxqCZ8RTczmGgosRmtSux2ShXGSOQIcAOy7CxNUZYlG7gk/AmfSc2Yfyy/8nKjbPP
GoysAzZhjN+Z8pNNzVqi+DxG2hPeOf4r1zaC7HavOQFj1idu0drruA9AqbKjVln8oFZSgwDNo69S
DDGz7lmm4r/j6iCrW1YastWYgjOiYMhT3uaCIhK/P/Myyp8jlkbUt13v0bxVAbtjBnkcnrk6B6j6
l/wE1AvwZBEw1Byy2f0iowfai7139PWayopESYLFiy81H2/cgfMKY/fjnztc3RTS/H9ALKV+uooC
xlJzDdX8I8Fwtbuqx6tC/TzQHfLLh7Qgm0z25bhbCInzjXiTY+qjYCqt6Ak2wX3KKZXUSYokEwJt
rpEdGZr5FcEzd6Qqt0CTSyE8grii0lHc+nQq/NeofN7c93H00u+2BPbW5MSy3KBaEq71m/moeWiK
DV3j2ciofxS/3TXtDilC0f16iOESWAfhEoA/X7gEh17w51Q1Ac0ghC54R8gsQiUdVrxALpdGzMy/
5Ka/kwa+QJLZ4KemXkEgL0RWzL2RYSXlCSf6Upg49c4HGpDFj/PL4G1jGTDDcE3HQbvRr0JsOLvv
3fqBlX1861gzunjVJiavG/J/CE/8e8uydJj0lpAoGBkiPH2knHVqFKflEV1kNvFbvizmZb19+VKp
Ur0wwKPwxTjBkLWkLJa8QnK/xaUvDwY8qhNIynPoe7c3rrTLDViHXdEglyFwiOskgshOShQFZlVw
A2ZLmd2flC0Fih92wXFb3BzmSfOtTVf31I/N1+aF3NB9m1KUqEhIwalFauZQ0iBIkOQl5aeot4CX
2Nkc5qozGWv2GZYUmhMr6CK05uJy4oChwjO8Xo/quSGijlBEqCAokuiAWsv//xhgicPGNCTl4okk
YHNMKRPUiH7kr4kpyHNJgB9sWiEkT+fLZHHmYA6GHP6d7WN/3YiBgk06p77W/SVXc+OQO4OlSBPn
HNhYzj6nHvpmwN1NIKe/jjwnnYeQhZcjIizMIORSDzHuMS5OkA0kvpowWf68EvMnsMP2LUlE4aqE
FcxnCWq8hwMadBfYExfhQXRgQgw4g6WJI4UCTam5SQJ6OIzQXJOXwnAFkTSblJgAz2WArT0bzH8+
/Kqr/4/Db6kKARSEnRm6KfGmvzVPXTFoeqOarU/rxOHnV42qGQQ2XZSHIski+wxIB79uyFDh+zs4
UtLVlkshqD0b5EyVB9yYQOyiooCdHgxXeWpmDwCM1kqFVys6XgRjP6KCmTH2Db/lX5RSYDrGECDH
H+DGme9y/I+L7LwE2jIS2dUY3keCvYphewKA0T+wHmKYkhLdBTIK5R8h6AzV9XTVPfB9r8sNX/YU
dL6XepW9RvVtTVm3QroR7Fl+gHnhs0QYEGrG+UggP+UHNYlZXHseX3nvy9THJllN8l/4SPP1RZ5q
Eul4ioYbkINqiJGnQm3qoEZjqYgPmqDGDFC3I5b6m5OYkAl3OB9QB4us9NpHvRjqez5Kx8iY0F6+
D1r4cDJoOYT9IWHEUkFRY8Ry58dDn4rLuBMtyruqiVZc59LJBIvvsxvkVzqvGyKGiZniszNEFpPc
N5USVuSOlrZDwpiTJPBTnHcZpg7gVjeW6BiVr0XeotvUkn9+jXTF+JfXSHr0316jg3stm7HkNSJS
mzdp+RDzElXE+zHFiJV4xypLKMGNaAhilG7GfFAIg+btIuS9OaZo2HjHHLa4s+yNN20KjRaRAP03
b9z9Ki/dHgdilbvX/HDLzw9R0BLTAspP3sDSCZaXUNcwMrH0kldxugYXAG2diLtbfMFfu4eGtPdK
sFy8mzdgWxcJLeENHa7ykjbYIZpo0KMz2Hd2fcQ0qQRqNK86ksL5rb2LJBWu4LuZ5C4vsIul5B7A
hKrmN1lVPP5DVQtuCaVTp0VFHSF2ossfAkmqMxE2CTKn3zr9dpoJTDoQa0mie3YeBcYk7zfspw61
JW+5lUGAaqtMufha8SDrRTaV9LJvZexc1mj3Ybrxrh+qzNXS+ugz6DQ+8s5jy+G1X2IKSCrg5cc4
JxQYGpr5CLBjW9Zs7msbNjrA3pxI3OE7hlVOh7blFNCM1j+nyAZgI8cBtTYPJwLNdncjTBQ2HA6h
Ynw/HQ2s0SHW1bgntnCIK0if3FHmx8GNO8D9jp19vLp5ql/9fWY4NsRf85S7GAU386oR/z1wXjlE
Y49ZV9ymHKXz0QO3jbYAPJ0rZwrvKd8RHk4WN2x6Ux5u2F2dVDWzypRT1jjeIRz54BySO/JP0mUm
yYg6z4eOsHjO3erocfT22Ktk9uhRneFToH1dpIXch3kgl3EfXjSG7wfSJZM9sGuvy9Gwmo8JVPPm
A956TiVUWg4m/9v5rztcnuta4UZkZtyJOaTVWc5pXmNUYBXtPWEh5nDuq4zzOdKkY+dQ/+WmrNv/
85QaqqVbjm65lvVH5lC108xxOhqUQW42WDfRNJ+p81c7vam8WfhW880mV5uU+Pnuku/MPNjQ852J
GCLyGeMjgVABc0PWEpgr9C600Sx1IlxRsaPEsBjIPKk0QU2SedKfI9yqn2WHhlhy2aEFTxNZLZcI
rxtwOegZ1jm5WIlyzE5TfjjiQPGMjhxkQo7oyfKI1z8DRM3Xh9lns3lhP37JzeN6gdcylRxnTO5k
5xuS4U+3vNEzbB2qm+6GNf2jdc50kiF8tBsNCi0dq0wUfcQThlLxYCauCGQMPA3kzGQDP9v2psYa
oBSeMtnws+0hHQAnuId81BACQbqtYuwndLVaDN5WsZg/or9BE1TUuBijgx3/dWqEpLUzcViRfCIK
Q2yVxyOqwmECIikMt8EJFxQpGLd3hpsjKFKgoRNCVl4yQHe4Kd74tqlaMpB+Z0fX56KPvV0CDQxb
zK5JvsTVC2Mztt2oBOLHCXBFA6dtWokWZwBVayWocHACcSfF4IoTqJDDGnFqy328ljge2haAGA66
MlmNVy05C7IaVyfuO5v2HPjr3ckPEXqy0ox3jpzsNew50e9w5GH2lolZJnwFD6ek5vcf0HEV48eA
CFHn1ZhpfbrHHd8kw7aHV1rg6W4UsZ8gM+RbjB2/jAxyq4iuBGMf6RAco30rDk/jN4OmS+dtB1+1
7/ZTz29W+oVFzFdOO3MeJM1yN/bWEnhvIHyWssS3GhuoAoGKP0bMI0MkRQwBERRhkS+ZSZ/JKxO3
SIjeNJ06tBTJnmieb3dN0lHuoFetqLHCWmFFHnZteApx0Cz2GZPCrgR2GWLWwEGDX+N3GyZKyYkh
ihMytmO/roZJ4jT0FLHKYvoYJ8myC31ig/JEqAT+cdTrq0JiLABvGMiMKN5eEGgP4MQBMXb1v2xG
NeV/DcyQ+Jlkj6HzM5Q/LnxtdZvuVc0YmDJwhS6Odx9EWIS6D8PG6KDQTWyA2EwlvEVHfGP91IUv
/Px+8IKoHKTLy4aEsR433j0BoWChPj8SE0/Cajqur6tNtLFnLg30+ZsdAMv+hb6HvdxubodNN6xv
w3piMTBm0CVGN8GjoUhGtYaJ7U5ubkwuNVR46IgfP3J6ViySi2jCC8K8E+4aoRQEVMjnk75Q78XC
FgMBY1hVspFnhJlipIzjgc1Roj6DoIUejRYtwIYg5nLlTXQ5rZjXT20Uh9gwEJ3YOO7KzFazA4pE
dnkUvy45KMm6+AjMdbfblKuN71XaGmdqiOg90CmgCPlYoej+V5CvK+hzM55h4Ge+hAq2YgyYjIYE
TcKQeRkvs5VbMAifHPoU2pNLgNb1CM2QPc/s2ILxzdWlkVeuAxa5kiPDK3ed3lWviz0II0Xp+0ld
Ppbm1jG27M0c0kP4rAZ8qGgTUX/woEPgAS+iPqJWQDQJ3ROFe67iFOPCw77/n/tBbQ6++HOmwH1C
VRRNcRVT+SPZfRobvT/vzq3viDcpVq3kbqdtmxSqRBRwH2vh/ySWeGsYvBFuR/IFMkmD5R5Ym0yL
bybcmjXGBqSjLeeYPsOMBg7xnv8pYoJAoltO/MAAHJw+kUWoGaJ6l65wXwOVzl8vWM2JtdttC2WL
/b/yXjGJa3x7s70uuKDdKVt14ECT+vECXXk9kBaGpHH07x/vH0kirup3VvbwisfRQU/84UC8TxPW
25WdgVY+7tfk+p4+lDNPbc9EHWkeMB02mHCU+CNaiWum68hjZNP7TEIsPtPTX7h2YygA3vP9KEq1
hQqA/fS5T1wEWYwjUgsNGjDByWetw7vKLZ7ejXkEXRsXeVoypqSr8w9IC9xNLiSFdwKd04iSgHw4
zyQADrP3cGOLC4sWu5eYXFJhh5Sm/PkTOOJ72PRh14dDH+rYTj3up9mwxnCHRQnPKuNTdWNoHrbV
Awu8fR4+TCz6GFJrMM3XD994c7He8ea2mL95aQ3fGP269rFZ1gQeZ8OQG/f13pY48KKUIPBbzs0X
uc7xBg4l5h11UyqiSr6xGuX+MNsoWCZguzkS2RUTkVAdICb8y0pX1/9X/fv95fwjtaXY37um63k5
abF4P3EkNUesSglvqdugnEotMg7vCbp76iFvrDt4V9dDzfFibXhX2c/mxEIdZbNwGHzeVfYHxZru
hfVCCWyLwUnl0TcZ84O2n7e3YuV5E+1zvY95jScz6vfxyC82qIIT/jSfP/I6d2ymwp0Mf71ZBsy3
PKwRfjBiJqnxmq946W/S54wjjgp/d99SbCtC6RP008Rv8Gq3qIbd1DllvZuSOQcSi9g5XvOzCg0/
0QAW5qevvOzYXHXDx9XLK8/T4HfFVBjx5vMc2M2hQ5htvg5cjU+rL9NrKdC/oFdk39qCID+xZiON
w6u3wxVBQQ7Nfa8L0P1WCzwCqetl5R8/sHTliJwaAQ8CX+egwB5c8IMoWSEQQmEXPje33VnsUfzw
9uBRiG6pMrPK9CqDC80ZEsc2Oiq0ChUuBkFHc5bwbiNL7omjiXG8Y6w/ABrzfzhATjIi6gjrbvFR
Y+/+woGqIE7gPfwo8cIfuRYtu1JOF9ciBmnLLI19xAKg/DX157DVPzluXH9AhNJhcOg6MlJYhPNN
wIB8k9PHZwBIz8LpsYn2xc0tvB7g36u/j92RNvLkubF9437xbhJnbqD68qc5ltV8Ms8QKO5hPT/L
Ed15yDRgpRHp8e4o784+V/qznFGn3TTG2h7W3Wndet8exm8c0rZ5oBtan2FzHeLVT2yCnFU+NDwc
V8yCfG44tDwXxp245WApMEiv/dsH6B57eFYpwK6yzcZTftfzullzlsvLhuN8PD2syodzueVQ747b
67Bth2CVHmDZ3IS4s2/ljNPzYEzlmIN/JvuWh6OOPoSH035WPH3yRKqHlcyJOPRNzhcKAxWcuMEb
kTPagF6ijhiWuQpoSoid799m36quiafhzw+Vi0BMVQzTUlVT5mO/DS6cfrCPh0vHuzBgVAvRcBxh
Jp5jFGEHR/wPtwxAG+g8ZocKSg8OxcuhDXgkRwhSCxg9RqAT2WjvKD4XA6ktz0ETJl9feNgdTiPR
SLFJKTjwdgFbQNYv/RL6/htd04PxsyiIAUgIwgDEhb3082rwd/EmOj6SIbnDwDbHSBIi0hIJsPPc
cq3YuVl4GzaNxVkuPB2srFMKybrxusK3OsYNLIrkcc3QYdGN3MEvRxz6+fGQX8es1KgSaXlL3Dqt
rfTSZncn0/TcBQfDb/YVnrlPrPrVI8CBfIF7G08l6Gf/zEg7RorZMEv4pDwx2GFHYGHUi3A5MHMl
iYgpa/FZpUvkaJGSMmdaIYXjWdA1COLaE3254Ln37Ob5zx0BqDhEvCtZVpVHHaQamuzy4dhQE+fv
O5/4fn5GCuU9HO7h2MtjwAP17yNSxfjOZewe6XPKCsYI8hP2SljQVLMoelCx0drB5gyLNVRW8vfi
b2Ss5O91B25JLAfHwrc7yQKx6Qug6p0SC++HHnPDQ7RSj9llB8g4haFTT/FfgsqnU91Fl6O3DVSU
AAqGc19dpco5dcgSQZImAX68w64VyjushEiCEALZ2rsWCNJh/fL5+EOFA7dChB5YV7Fxm6YPAsp9
Qy/JwM+aHzLSjDnXebEX4jDECcMjSYDkN41cuqSdwwgm22+K7m7OJGujCTMZEMZzTJhVC/kRfCR9
PQ9aIANvKMQJAaZX/DL2Ho3lE3708uLRXH6oPwGVor1E9EuH6R4faTINY0s0HV4qcqp/INMi8o2H
ZpMH8yXyAPTKdJ33Xh7y9+Ro03zy3L+qj+bbAW/mTdpQrjc8TOEJ5ck/A3bH5agQ1O6Xtud8GpCC
4J9lGflKxHvlcUtBKclFZYn04ofBTbM0lEVJI8xFJKmg8IjukhsLEid72/zkusKGn4Q0fki9lVDk
kUUrSKgj2vgU9pvLyBGqZiePDjUoLEsOJGAw7/Tb5YX7i8USwCPxp5+fa+FN/DPwBlJi5ULj6usV
T7k+ntaGnXOzue9zQ89O0HA4ezxuYnAwWQR7XHTqi9x1jlx9MQTsGP2TX8AgZlIzu5M0NlpfmhG1
k0EM+zZmMUYcvPQBQtJzmTGM4fcNrACK7nAZyhD3xVyGh7kM0xk8RTzQL5ybzGhklPGMARbXBTmv
88zlljJ2aTukuDkCiQm7DWOAE1IWPLPrgOwv+heg9TJ/YSbjdGtCpivHr/sMqdmKcc1VJjH2PIzB
sg9UsNUlT+iqy1QGygapQoA27prn8L2bu5aylgFNDTZBz6zGb1QiXH0mNeUsEUOu2o+iWGVk48iv
VEMcpEsvFDK7qXWI+575cpdfd2ok0xhsUfAvCbJ2O4nrYSiDkIK5zDjGhhYPTA+tqEgUJ2BEA8zM
8B2L+0Dc6fGxiCs7UnfRDdD6LqoxWYIanpNmGNuMTCdOYc+FC97S9D6/cRx8CTLFaS8e5meK3jzL
6TFJzhOdCfKFI2x+5jr4qe4kA8+EflxVDHi4F6CRlUYHfw6NDnpo4Fnzw/KPZxn5MPVpYMSzrnxz
3sajz21A2yXwwkC+MANSJhkDlRBmn4bBg17mSe4s8SiXY3Ll/hpR9AFJseZbeR4j16TXEvOMd0hc
WQDlTwdxZTXfgezgy4B6xhYQ6hmTEx7mKEyH6G6QGYC1sU0PGQ0zj/lZxkOHM0Y2MU/wMCe6z6Oi
PX5N/ivaws3FW1+8FfQEpr5DzBx478YetvoyY1zEHOkOjho3IeHwydmVwTCjI5v8JzfmgVHHGqU5
kyoeF2Pcz7w6hkk3Uof8oysjJeOWM1VyUdca3NHT7HQGXhxi4yAqlmf15B2/fUFzwY+CYkKPWwH1
MBRiXM3PxcSan6tiQAQJfrpBpY3aeUgEHqzj44xOIB75O67IF36AGw1ODOoCU6N+HhyNfKdmFiLj
I7WLbJisDDg/P3xtmXkwQ4LEusyQ6LC/cp/a7+JhjFvmoDjJDlyB8cgEt0+QqK41c42kuCZoqjVk
1VVqTPJAfUedyIMZDNpSU/kII0vvV8NMtyzvUSnvkbxKQ/Bj6ZgtRFpHSRtqUQ+6z8IKP3qSZj5b
vtiBtzN/BhEPm3Ce0v9RfJpA0OwTuufmKoEOZO+k5AqL+Q98kvts4xOuJJCh20sKhAk45BqLj+gY
O2/lj/LH8+oB2dCBzYdY0WjgeQDUg4P6ham/QYFiOzL/EQjT7o3m/fIXEu6JoQzWfHANfBZm3/Zp
xg7SnXPpRQjN2oKdBdu665Pywf7ENh6MNglAhEPjIWJN7QIdm21Ei5NoBI03e6hQCNKUX0kq94cA
yh+DUpr2pC5SkH4xHKXrk/aV8CEOl8t0Yspuq9QY0o5TNiTnVXwkdwCCh5iwDngVz3QMdK7JuU1c
6KF9jJULG2nlLbNU3jIW4UxUEeUwVEWXg7tReTld4vM+btYE4NydaAGIrSDaDRGIsAqnDJOAMxYr
V0gOOflCeJBZ2zC/vWFUZMWDVgGCFnIF+OlLJDRhSADxFipVhxLlpRKklnlLKzsdugzSGskG7G70
bt3p/OgNirQpvzFRtxBIrds5KhrI3W7LiGBq0TAxDODhbmJPAesR5tyAQs2w7GU6QEzRMiAwf94b
/3r3j+Bv9azXs+M5s4bM4G7Zp6dTWgG8YBi+i1uKDEnAnZddHpg1cHBLrKoWV/j4wI4N2S908c6r
n/vOI3makBuhT569vU/F4jaK+GPH4Lj1QgZlALPgo9ilEPF2jN13YIILdKS0s1ZYEpmlhP1zoXtI
ClzKuyOqpSu3U3Ya4KFmecGZiIKkdBOlTw5n+RdccZgIOOdqkXfokpuoYOS5E1f5nQzKgqRf4Y9C
nljt08EUkC+ueHUmgFqdDy7j6vclzIq86fMKGzyKE+67fe7MbGWg0AoMGivbG1BWYsiqPqz/c+QD
CJrcFLhfraarMj2cUhB/K/LlTslujPHI428HRXxoPf6tzE9yBWPUgw9aA1kij10y+BNsk8Xaka8U
03MFI7Mk/1x/HMM73sJJNl2sucyZWYzoCprThQjNUGN5R/wh4hXUaTMzfn+Qi+o59awtgjOshAg8
oGMyUz/ApMET7zC7STUnNZzUctKdk55ZRt5fT4gbNe/a+MzK+9+qnY1uB9z2vPE2WYlUsTbGJt9d
tnbojf3bx5PikzPh+adndnzjKTn//ZePiAMokz5Wf4MgtH1U8XsLgok0cljQ6MD1oMazuwpGrCLX
8KyDygY4CQ/Ca331x2HmIa6ohk2owZaHlKRhUox0jCjotxHO1pFDDQQyElwg0Tc0tAhLEMEqkCxv
awAiHZFzt/Udo10F+j93WJCr+enIIorYXpSe2R5WNkfUv2F1P/k4EHi6HWpW8XVBYfgFYsDgVaI4
YOojTAbgzfCArtt/maoq/0us4Zq2zdBec13zT0vT/X7ojrbOZRX+OtdU7qhcULlchQErnJgb6p2Q
4TbAeoT/ngvphAtgvopyD2XoxD2UiVPlbTC5c/1cCOIR4itundeAC+cGdIEs77hmYjDfRNXD6+u4
3tjzZfN1P18zuWM24NIwvoSHIoQM1UXcNblllvuIweyJLjHnZrkyE+6Ut1PuEgV43UA/L2MukWMb
u2Y83GIVl+MhKRkXSIARjyy/1NBLW3Pjpco+ue0T7Rq3DQ6G6PJlmPwFcIj+tBa8Bxb3mMZHvSWk
Jxyxl24Rql+wRanBxaZpkYmMPQ/mqXaireQ95yXnDef15t12ME3dX4cuHebvdtHza5fwAt9nGBhS
bpymF7/EQ1T7/kOz876Nw9q0c6vwWBXIO89fzxvM9m3PryrhWOGBQC38xGTn0KrSJ/rdKtCnUANa
M7+VqoOMNuJVPGS8hCv40WjxK8JS1kvuPO+bDZoxfwpWH7n5MbPHZ/9mPOMf1Hj4XZ9fq39+qWxd
5NH/NQGxHIUhiKkalvmHfNrSr2NxtRmFLdugGkZB1nTrTV6/BAHuQ675yhOCqgVhoJ3j/AXLGyBa
bvNQaPdc4h9UolLoHemQGIr8fW/nus4tm8s1z5Va5MMuWPJPO+q4El6ZuiM8RXUGtEp2sw5AFrhZ
MiVdxvzaPOk/Ar1CcRseztFy6weR2BHlJbdzruav28uY6cRRvCmM9Ypki7WNoQZvn3HPePvS7fAE
shyWKuIb6AiwZ7iTex3Sr/eOfqqjrkZtQ5CxKDW4I8BTCMgOdIguoqkiThhb7eR33I/o+pYHATlZ
AiKY/PwkV/SbXM4xSyIFGQTY8xbsR4lMU48eLlOI7faccj2cPaxBCLlcPj1KbN0S5s25IJuukYt6
O3xKdjtCZ6QGkUXAQOGsp3gymYc3g8zDGYPBqV4MicRDBBvmL5MPshzSBCpNGqsu3FCehC8Du14z
2ZfEl9g2Hn4iXt0AinMI363WMpMLGSwsyesMEw60YqZfAm6dZwjFfNsmVQ0TkRgewQkxLuBSjWlI
oWlg9TD/g4q0Jt6brDsTJ6OKogBR7JlI6XCEGxoRk0dmQUdsA1qQS6xdYuvC/ny4hBPsPfDlTmBr
otFBmlNdAu5qxRmXQzwqkaVHW2xCsgs0yWcOdnGEAUFGQee7zG40prG9/G0UJuOEKdIHaMRXBc0F
TENXbDb8jYHAuv72FSUC1cm5h24ftm/tW18Ee7b1My1D9QpmV952e4aayqe25vctGPEnNuHH6fVj
pGroYiUygun3xNDrjvpUenca96OZKpP06yqpTdEy1KZHpzVnAUQfTE+Ou+f56mlkDvNbYYuqnlac
FaXqBiomMdOXaEyARMOYLACCgiE2JuQ+8H7Qzz8DSUEi+G5Ich5BQJCPBrCbRvyXpN0M2YWSHolq
3nhIuWmvPRLdZQ/Fa7vEQ06GdOErBN4KUZnSey/UZuFVMzr6dsox4ygfaLOXHntRqUMloKmmo77i
a5cgN/DZ4JAbfpod6F3+n2nTMfOwm5IeuyToOniEdo3I9N35v1GfCKc7Hx9A1pol2HzpuK9nwW4M
dvydDpv2GkSI6FDXV4I0l7a6YmDKzIbXZy+CA3REX9do4y3v8pnZsKgUkChw7ywYiiP1YgtrBw+P
PbwA7rXvf0vvI2ls5bBFRFgRDttAzYztJtZYOM0tOTApmnGhWEsPLhAgolya5LuHXphgSn6DaL+X
3puuG2SD/QkKNa02FGqabPLfaKxBFujra78Ov7IBZvG2DPsZ8/PQQjPDZ1Bf7HP65hNRJERQqMnp
nNCHnpmTImIC+3aKfV++L187Nz7N3Fj4/bTP9M4aCP9zNHyse8LCo8usRfgUKk7igo1kW6jFWY12
KaI5LkL/qzmTZncdVrkIyai0y/TKl0p65BNG9jEwmGy0IUp6JeDjRO8E9MlgZgJ4x+UrKv96e1Ja
cOCuSxTfuwgcG30xTfFphkSVkExCumBa4JJFaOMtwSILVG28Zjt/CUThLKdvT+YjVztVxO3kOqBC
JCJBYx6+Ke/56pw5mFpkz3AvZFV4atZJRktnWj45y4hm5i6ujk/fEH7w0lV/x4cd6FTsgLMzZC5b
SjctEJb3XBFo7d8baemh5+55t/Lpm1cIlOd2GUlN/Z7rQYMM7hRp8R7+4QT39PIpwHOYWQQHY8iu
IhytKPVvajjMYQENExo3oJdCZXfJPufQNFEcF0MEqwtY5iYPDnHwBgQPeC2EEoaaM5bon7/VmiNr
8//4VhuKphqqY9L7qY6iicDrt21F6QwXR6maTmo0QT8HOz1OOSBCULmE+zR8P9Ly86LSD/JVk2hF
eig+bVD1mmV0IP0ip4bfXahmYnG6i72pIdL9KpJKC7kDrqYBSnKqc1fNXDdt3eRM1kkdK6d4KpJG
FPiq4338q61Ttcku0ZSVzH6IIAimY4bZij65oyVlf8IB5TcOjTqfC/wWyDePa51Z4dY9+bhMmUpi
aF/UVSw4+byzoaeqM45/PdyjqeNuSFELbzLgv0F1vTBeCyZi7meM/VgE272RqX0KInMgghQ1Oxwt
4ouiSiegK7YBmWXd3gfpFRllTHqtdYtP2+GQ2BXSqOSO+o/sYrzNFSbRhFvPNTvvZdNIAq3zkdEE
NY6VIeWRAcI8q2BQgVH7aMSoiVcwDR/xDLmncGrSK6MBK4ErtF65IQYiZfA6SSE4EezlbnD6GHtB
eyLLh6iJyozMD5TDxI8gIdZ9/DshXHMkxdzH9X7dlesz2GSiOWO4R90dnSjjyZjUhqvFRyxq7yx4
hPbJ3o4Gtc162y/3Er7Vv8Jab8i2s7FctajuvL0jQmgCmlKYSzS/XP5BB3/VXtDr3+/iFdJ3D//H
2Jktt41kW/SLEIF5eAUxg6QsD7KkF4TLtgAQJEEQM77+rgRcdeuqKlw3GuFou+22ZJ5MZJ6z99r+
kb+tXLtaiKIkyT8CxkWEKZFYbKcnDQBAqHFfb4ILaUjrTUwegzP/zgQCz2GF77aIPn2CZnuu3MvV
JfjmHtZEitzAsBIMLMTNuH9ycEYkpESP9JNEjgrQuPNwQKylCAsMYndW2G3ckcULKYT1A+Hw9+tH
Mf/BhNBlTZVlRTNUTTPQQP7f9WOeJamoGi7YoNU47qqTz3hBhHZJpc/4odhjgdEnoVpmxoBNKMUS
QCVjG0IAKdGXx0rd7sf8YMO9TQA6MNk/c6UicKWNejWxuuTE7uye+8S0mcpEmhOCkyJNp+YybKcm
XZQsVuhK0AnRXOVzp/mcTK8ZKrbwsoQ6AOcxakAGihMp8mFOpMrikWAPHgm0xgCAkeMFHWT0JRwv
PsaEmaIzuZzSZko65uWXeDISjg/Q12sYM51ALmuDiJ6jb5ZnSQYz5wlZu/8By+0mHCRR769YU9g4
eU+TGU42FOwp7TrxemuZa3QCNW1W+9sthR5y3hMDs3PJvDwmGh0cbfF3lEvB3R2jksYszCM87k4/
hl9AzBhc0eeSI12RQS4KBiFukQARwfw/S2krpRdgUG16O4nsFI6ma3QKAyNUo6SyydzAsXded7+v
B9X6x/T3/9aD9U6mdLlnTnUyprUe1Fcq4vxMTaiveMHSfoc8avmhH7KfVAWKdkcTD7XBTYgHP4mn
PGAY2Qrk8sblmyqpq0RVEpRy1MrFJrx13+aHFltOqHzPlCRHo7EAmACn51I5v4pncGEjK/2OlGKj
S2Q1cbpEopb6hEoamx3F1Jhko0SbcdRYq+ov4yi1xTGX8rJmPKEpU0od2Wsn6gwbPaUGk+YM0gqL
k0/BzQ4cV0Ezb7XgvFZe0Yri63jXF9HtJkpw1l0C7RtQkaIQeUBjbmp2KhIBnoJThV9Rg8v6bOR9
7Fc1XH13q9BNz8G1njq9Me9HkTcyq3Bt2Pt9cP+Kz4mavUyJLcXlEGuXuJXILU5Pf1C+WwX3L9Sw
9I0qRrHBwbJvRC1XyFNN7/SGHirvwSMlw5rSWaJWXEM7iWKkpEX8y5pR6jDtXMWtaEop7+LbTQnl
75R48U0UOeMK9bTXwWCvLdKFrJq14K0O0JA7MgKk+1Htr/1+sNLJIpcZ8CkVv00kFiTGcyrvmXG7
2zKwFt/sxELg0bAl2N6OMEVp8lQw/ldPJWCcMiNDmFb0K0rTyt16W6cmoGnAMmFfzRzC1xiGh6Ro
OTOt+ciYxR7LqqnJn0WeTGsct3KqSukdyuUfNBPOqlhGWr13lNQg3BxsMjfINq3NRK2Z4e0YQv3A
NcIsdvpzdbHAyCYCKUR/4b4us4L99/5rsY2Pv19uiv1v26+jKqbtWJqjmvo7sUXVX6dmUsGQyGwM
BD3gRMPxyojmHsxIB2CPmxeAMKFhhxsuXCbptxX2wBsKpvjsMA+N1So2q1ilfaqG1hAGqkneA10s
BvjopPx6wigjAlFjegMYPEpu0m5LvihnSVTIRRwEsPyxd5zXoseaZMT5wr1GhBzfu/TckWSb5mrq
kKaoRYsWmS/cxHi4PjHEUOsvV4YwsGCyj6hM4eWiKsIzyCUBeug4BbUUgGqDZVPCb24Th80gS15c
9NfEIzkHMr9sEKEXgMEiNQIJtYHCTAlfthMuOh8Ccsf1ITsLxWjzecJj9GdkEz3SIzl5Te/bpJC7
DWErr8kyuUUjaufTp6KMMh1TLtC/uKkok8DECzkIJNOnT90UX4HMVRA90kvhZkYIZ4AOAc4jwF+Q
BWojrAzMGVCGRRgkc3we80jNeI933cPeL6grXgRAmoYH5QMWy9mXDCdvoed1/X/4inAm/PPAqyua
bqmyoliKvjoa/nbgba6Tlt2Nv5pTNtmAHKWWQ5rN8bLOxnMz7byy21t495sDYGySITAU/ekrNZ5R
xQEWNc/M1eNLi3ProEAmKVKs9ea3HF+AifXXr2igpOZ6/5+/tJVL2PtMwOCa9C7j6sl3RQX67Kid
H0+fcjdeonFOTlYi0fEntR2i5pRYWnyFEQyvmCsmvGLmPRYCJjSf3OAHv9qZnz/aN+Y+DHgNVmL3
q3qA7+GMN6GIcoCm02Ji7BZz2YEQKkjR51/QOiau27V3Wm9EXIqM9WlVcSOiZGaqZl/iuZxTPTgp
0WVIZuT3fWS2oc3g3b8yZg5uWpCjN2CM8MAZjb0lvwlTDP1xysQDbI+3PPwUFWdQWXvYdIq939h0
xBcqw6EhykuLHlF2IWjfEobocsEvIzyz4vvsXA5wo+Od4Er+1wHOWBG07y5AXH+A1BqmYxvae6+y
fpfr5S7RC4XFc1JoFolUTpvdvkG/FDW8ldtkyZLKTC/dXlL3V02IEmza382uox908Q7102lwAaIP
pGhiRGK3edaNoPmmvgLlwfA9JhYiUGQP9LSQXjxbZ2BeEknbBxi3Xf0g7kxrSwsEDghbGR8ow+M8
dPLwvgQ4WgHaQKAlSAbxS+7eyxBd2TRBfdxJo3s9QDgC2gdoAwHsppsZVrlMRlFc93TkjB8MFyCR
A4fPC+xVwqqz0csQmhZkMmHLSYsubMqY/1v8dFhOgYfNiYe3XSWIVw8WqFW3A0ZX7oIVbZS1Eccp
lUYcEwA7dJbjST5msA6Vw13fD+c9l6k7J1MPGegJrgmzq1X+aU67u7ozEIKB5Kw8kwArKDqJ2uzI
vZOwTnJhEdFCt9JXbU+hgYPt83MP6aUTBFSJC/i6pm4rYLXP+am/ND7aiYHcqtUHg2oCEHiNJv+g
D4d5OJAOY9G0WS9jRKYAwQFjFV7/oHc1dR820g6AHSLqSIrLQX+6FwYFtKF+MDnvPG5n7MWE02GW
QRehc02ukuGajs9gnOs9lzAJ+WaXEAfXSJxBE7/d4ylF4z3iNKAp69s/773bP85F3JbJzU6gDXXL
3rb3/Xi4mQfUHafGL0DsrepVen08HHJ43Ie+4RML+wVQKuBcsY0Im2vls5NMTsD3jfmHB52I+KZt
H3kI/b0gbm77gFebmJEUppiRGIbIzWFGMtRRHJcG39T/tqR1UK2Ld8W1xBZcBlIR0GCjcQWgAx8g
iCCcmLxIRcqUJTML8y0thNzJ+Lt4W8KvMXfbv7p3LurjcP6Ryew0PpeCAseVkZbxgiUsS67r+Jiz
UVEcemJP+v3kE8eS5aRqiYjJ/hJk3ONN/1T7OxqsRF7SmGKUUoffvtmOeHGB0zGRJzIuvkSdFjpa
oE0uMKfvDGqYS24TSWY1JisZxRIRGN7ytiNX3RfiDr9E37NEvoi8ORUH/vY1XsmijbyK2mmTEXNJ
mwzZ5P62uGPr7Xz2xhdb5w9j2rhBJahTpU6tNbCFphEj7LsSw0Bz4i+Cm9YjEzB8mR87X0TCXP0F
xpwLG2N35MvWUU3D5xJfuNyGGdlYt/g+cblPDDEPxnOKLz8Q3fcjQ/qEWSihMgxCGYHiWiRsk71d
9qAB0VYW9o47HdcnpXITH/ktAT1ob+VuV33ngHx1TzeBDeLRUXKYO3Kspwqj1ExbGkvZ4tl87IZ3
NjwScGGcX7/gjD9BuB8EReMcPmpTaFni3T0QJ4YVhgwFyz8PPr0r855ao0isHjAe1oa73XXNGWe9
SJ6Q2Vzu8Q+yE254RFat4fQiwuJIfWfMLjMMikb619Aq2LvgOEK/XFtdmEku0LrO/3E7U5x/2BV1
YD6qLguAo+nI6jtvenVRCu5nlDKDb06LMO4tbKXuCdwSGqzVpE+AzXaEZErRMu6bd3MSPAIHEZwU
MczA2T8yO/jCb+Q1kWoYvp+Bow28O1b9I0JBrE3zyj9DjLrxzxjxHGhNHdgu+3VuYYjEZaDcV0Y0
baxXca6I6VMJPLEICZsbdlkpZPOZmGbvOpoLqnhiDJCxvJAMlOTN/s679HIYzMPVPCinhwK+Hjm6
pERd4zPo5BUyhhIMuU5odEcBYaZxinZnVe1cdCzNQgbGBMsR2pgP06qJQS0SLLK/sC7YeQRUWLSh
AH0hnw6tQ4tVhKlNLhr5LUM6vE2Xt/2eKSn7IHcgtAAKWaVihZUor25HezmC7JqUQ/Zc/jgKZNYG
y2KBjJ2PGYROMxlmEicLdGnhyQqsLnB+MqXf7vnSTdxeTIdeVjiBrZpcm5dd5u0+oU8YctKTA7Kg
a0y5AgFD65XKBbzLLVCLVS0upAhObTHEqirIpLw8f38HMY1/aaHqqiY7qqXZYKPWlsDfTpTnW2lO
jcEJYmlEBHmP05gD1ug93Tixo/i5RyQFt/CVUazxT8NVXN1rKCrXfiVxuIVnfWcuyZHBZESxBMFz
++2Z1Nk9/tPeSi+3dPzG/YQYcpTDBvcTgEre4cAZAU+Hvf6R2xIwNee9wk1MNDZNGifkx2iezhaB
Lp9XaNxwoyCcickTt9mbMF3orHnDuyTx1nsVHaNq7Rhdb1FJisqD2j9cjQdmQSiAWR0cZXj4zuAK
AhRlLmc+Yqba7CjLHDwLXy8d4TunpOYwZYfssUPtIcdkzVhiRo488yCz6/f783kfHBR0cYU4LRhz
KrlYpviC7ckjcVEnEx7GLdfxs3f1uFqpP+0aQHporu0ssKF9HoMNPRfu1UriuCdbYuWCF0S6VAJn
fs/EiJWu5dKE28F5hHcSbRmGWR//JHC0t3wuXqCnZs2lFQv27ZiPscmbkOGs7tnoy0QERwxfU5wa
mPn7vYFdOLgxNKVFzBnfEXLJ4Y+CyOF1NrbQ5PVYaOpKGu9qzx1SvgwWn4HogctE6roMiS510Dav
aDERYmb7axGYpu/ygg8LQkC5QBLXjCILhxD+oVNS5iJ1BNILeSEl9zDme1BLrMc7Fv48Cdwi+Cgk
fOsbXGabHd3uGjP/Q4mnfkAYBy11uqc1joqvLHOuPiU5EZ3w7KPtpLehPvSOG9MN3JDrtuUD8Tdp
AMws61QQA6w9/1zMGdH7tSc//An6e0C+N7o4icXkjjYrqtoP0Fn9DYqDUnQeQ05NTAG72y8YHyQ+
/jYuINhx/a9wym9gAFZbLvvG9nJ2EBsnTS4GdNM1xDqW67vhaetbk0C921ccsMFEOrQ5onMboLsY
5HiPBNPgug9VkBAI1tEsgP8aBimfONSLEx8vcc79bTVenrj7ExjWRnob3c4Rjk9nJ+JeLflwwflE
zDe0bvJVl1+RWCdUKDjWar/hkqx5GnirX8Du/J6IlvVXkN0Ai1UBLOaiM8wgz8WIHOw2hhUw0jIk
aG5wQ2QSs4iFr05A6nDRjtRrBGCZu3JfR0ReXQChGh/O4Scc8VFDKlIecXceG46iIZ4WvCz6R4Cl
wPTAdAidltDHF8sz0Dxi6wCQ+LxN6X3zNo22/a9XOpe/FMT34yOd0IqrpbLj9f34OLHgcv5eIaiX
5BRysiKFxhgqIoPb+4vboj04ZtSzeay8FnAayj0mP8r4Tl/xImihGuqYO5qBieWB/l0Q2OOuSxZ6
jjv9eOXgwN3tElv74YXwdRQOmludaCUKaul2O7JWVOmiiC3lwFt0eEGVQmeW+CKj43Tv5qiK6ehg
XkCjNCOTZXQpYDnPB+T5aJI8pA4ypsUZoIobSbo3suJ079FB9wzWhKwlS7imwUU7hDRk5FUIcSXK
SkSVLy46zMyMTlB/8sNZPggqLi8yFyMHvfWDC8NMWMLpsWAJx6J16UTz5VynnPSv3ywzNac0m9IK
dEiecgzsFKFhFJlNyUmNzwyip9j4uUx0i+Lk07kgguqmpX2+d+w9cVkQzbBGADeDry3XEfq/6BOY
CZC5lYf2DuEdBMdzHpc1GFQSSiJVi+CpyySiGYe30UxIG+MlB/v6EZOL4IApbFLrhHQbfxS85X9s
YeS/f+9p62jw/c1ZUzTNkS3DNM3Vsfu39x5/YGhqq4LW/ZOSgZX2pXzLgLwTgHcRifcteg92MdcT
mYC6+CmfIRdqenMosV2J1isCwnWex5lpaMWxaTs5oQYxdMGPRRPC+QkmxHPzxBWZCzZW3evgKgT7
jR4ms4HgVST3rveK26mQjzoX0NvRwfjAcNqVYILkzAeCAZf+EmSIrXFK6DuUPs4KsOaFes9C3qng
xNxAfzJBu9Cip6/aevP6GuJNpHmHQIO8Ipw5chmZk+j5yUyvywSOi+LOXxabJNEoy2PoDyWfN4eR
Ijk3yVgk0k2kpNzpBdLTsZLllmTQuFB/8jV59ri75Du5fxjXF+2Jd+3iFQW2IzbNxOSjzRM5T+Yc
eXo8XOMtqepC6C28qiHKxY05hFstLa5wpLejG5ifN+Uv2oPlo/vB3LelUPgTMcHl9UaSCr5UMyLK
oH1un9mCL9qO0HJuTUKWP4FSRMq59hVrYOSr1J2Zn3S4Anbgg2ANwt7hszyTaRKMZLLTZz2LR2ds
1QbXVmRi86g4SAE9uoYRqHnIMJAbHo/9zA01Kp24AvHvxI4c6y1kCTdzj2Rd8pjci36giONREXit
6bZkb3J7Io+To7DGF+zJrXjI4Zz5NRgp5N2qu+qZ6PVXeuA8hSlml1dEnms05/Ilkl0YEYztFUM8
BJUCizAqZtj+2IinXx+oCyxIsSZ3O+zx9BvEOImW+A2PDeEj7jgEPARCtSunWsDoITP8jBx0WmxF
AfxVXFfWPp/hjuzbr49951poVYxDbxxuw6Em7Pl8II1Ne0H92QKpB/OivBCu2RFjUqZ1nVQ1uS7g
gyNoYqBM7Ok/mC2qLC45v1u37+R5ZdapQ9Ge6SjJRBzRNXegTLLWcNv92mvFaJ8Nj2nUukD/utGw
KCHHsyIPLEZaXQHtpiNCQgh+rL1FOvA/ruuNxTZcAqSc67G1gxTPsfWBvHiOd9u6emD4I1bTdIst
I56/QGaw8/hmxAwqq0dWDc3Qdk4KK5lgfh/1Ezok/AScko+0TVkvLBZWCsuENXLWxdK4X+OrJkLc
WBH3iJaFi2g6QQIfhiwCVoBuhWKo/rrFgXMIoRHqhzBCQr9nG1K8r5g78OOaD9Q6hU5XZ6tvBulU
NtaN0aOgdcaziwgQOu6PR787J9SzJcckcLbxjhrOuE/unDeKd7v3Exxr8W2X+CREoV658BJl6I1r
IKxAlyC+XqtRq0QdbkX4ts1ikNTUwS8oehm8edbAlSeK3hAZo7ujxnD2PXJb9yg0BuAdYciDqK/1
zQ7VlDDFGuRrhEfrP7Z/+R+ed+7Shi4rXIhUx7btd8oRWWo1czKRDpd34Xm/6METeQ93olEL0QhQ
7mLuzXiTrC9iYJH90UscMPiVOHIQMcFRBiw+0sgQRPG7HXKCWO6CCgeX/KT9xDuI5I8DBUw8ns1/
RvXhP5P4dOjszELsIfKtDAHUObFXQCgAQ4DRAKFU5/f8S3d+RweGkdsq6kMbiMi4sT1H9bK3PAIZ
XilRrURdFlb0kYbQpsliEd4UKPSfWAV/mulOd/8BT9e4SkIQlpLMZnjLKSjdK+2De9Ke0+aMFGZf
NqQnwyvZsbP8VHuMYuIB5NVA8VrEQ0I88ec8WuZVaxMOaSgP6tCM4wr55cSzcMNlTMJZfn24jNCZ
40Hzx2N2no7k7o+KPq2LwWu70jMC+EgIE+cm2rQHEF6kB2VyisG9I61UxMZzeUEfiOJkE+mBzsYX
g9oOUwzHdG4EVuWSqqx/Vj9nQfvCnH8b9TMeRX3Hg8uL49Bm8ZoyQf9RMh/HClYo4N1XmqFY6XiJ
r0G1pArwgNKmbUbsLI98FnoUsJYgIzpElygu0ZN8WOBsSz7PhtKmdwZKmweMxIDOd/EVPjyQEkDZ
Sr+PnTd5wA81lDvMD6UTIdWiO4haC/MDshI8z4GBZRkEW7Nm/GUBbgzTDC+KewlGLrIPX7IxWDSh
k6tbdgRMfeFtis68wTE85Nx8YgcRJjD3mkgbGF9ZLQBfG+OrY66x4rNReqEzgO4FqpUuvBQTtEO2
tWkc9PNBPh94C5CfbNJ5Nnb2EbDeogQtOsEeXC253Gj1RBQsNoDh5M45WSz+FvrqrEoV++qJYYf8
+vtVq6yr8v3m//dV+64DVgNuPN3vOPM3jIoHQFtdXMJeWKysVJYpa5T8c1bneA9oJ4jVaZ+4A/A2
IiRI4P1pXqDU5VQGpotnW3msuRot7VUsNasQ+lkWWR4VTpRheQZxVYRZTgAoB4fQMMPPD0zJmKyy
lvImMKI+fBBt7joZ4HxoKWuIGMt1+bB26j/XCx1rVsq2RlgdXPK3ezqLYiG4I2wHdPI+mNNK99zP
CP/L4TBMgmSHEgCBKuUvan+1gnEtpeQhxe9jHGL8muFLT8ZV6AG2UqfONxMjhizZDinsZS3prZ5v
GMhXOmv5gdJdJFoDfod//M9yHRjT+5cinL5RpkJO+Jk+MvVJbVKYfcaBNOzC05nMFj/azRqMjqDJ
mD2HDFyttQopQexVa+WRpVTpkXe6ial8xAkqQJgxHJieUWcUmX2kvAbIn/C316qinqik/I/s23/O
zBTr37Z+SzUs2TIVfniPOMjzptSrU9WKFF7aoRCOUTURUojEiQREDNRkdMN7IqPbhIosqE9eC7zv
HAxgZhhIRGoVmfiqnXBCoUrKyaq6pnDYoLfdeZ6E8Poh4OjA3kxLlCwHtmQJMh8q94Ue2LggWY7y
IgbohMOU01227rGZFzR5fOHKRGYsQXdgoBm4D8J3qFmYQSgfi/bzQ4Vi7HS8TvuP/M4Iu+IMog9c
MjFM/Lt13oe4PmFxWXdM9Av9o4b6AoOQJkJmzIk4QaiCBKJFePVGQC2FrzvIRfYS18hCtBFMbd/1
ezXQVThv3oCMHITpSsogyZQ+/R1jDxj7224kNZ2ETAZb0k6/eajmKk++eVF2xzMTku5gu7svtPhl
lcaNl+feafhFcHJgnET5lf3+OBlHmw4wLq2fHE/Hdrfox6x8cDzw17UmYqkwDNg3BILBwtYIR5OL
WjjKDNmdyEtLKHFouf8fE1ZkpP9y3rRN07BVQ9dpkb7TaDR9flHyBuNTWRAeIySmuMSzS4pLvEX6
1u4dbh5cIAgPT7vTfkDVqe4NFXDQgfm71hyM5lCZBA/6xf1wuh/wx9/vh+5+0AqP0Ia3utwJ03a1
H/qkhgytJUufVBfxbAQL5bIDVLFwzThH/NjngY5kmKhK6CVdoOwfMHJ9y5rd7QdN0w6ip0aYtnho
nc5E3XCa03e1vLMG8SyQIVSuBrvxlbCjL526Y6TJjzl0LSiwkngYbGor25PxJmxPsJ4MOdnOwHpu
pwHgnhwI2Nd4OBBwFODBJbIZRdjjapTUNHeQVNCIPNE0O2i81F+uoqcEqEOEHH6MndOOnMY78P2f
GEPx2dLy51lW5N/wpwWcHRELeL0+PWELq05gfrGtpwlbriyg9Tw08EBAy+D3gfu9Xcu4fgaoz4NB
FlQzSnxMFlYsnRCdJ0DNOD7X/W66ppKRIlzHF2qqe5vOdn5AgWoS3oFplGE2nTkzRYNKaqbT7c/I
nSzgi+llTuu1Z9KANEBM0SfK0wm+BdYxljxGKAxkprgGSm8M0Hjxs59OzIPZF/Td7vKDSduVPku5
Q7vKVca4wFeLjXN86aO2AQMWOUS8gF7bWY2LEMphGvzHplNgWZ0WUj5DrRAp9UIKNQpVqbK2Wxok
pzDluWBCpkwqKymtBBX3aU6MU2oClBrotKeqmXB9k120Hu0uvyVdLhoxAyDpIa7oFq8zh4wrOGNj
hg8/Eb8wPZN+cAzQyUZgigj6k/mu400n9g2P3Dd9FiHfzL9wzZQriIO0b0Ac+VdEg0oMBdf5Ly2M
9W9amL+vzHdH+KyW5pNtsjIvmJlbAcw8Q0jD1pTmnViBS0OQ0IFVd1EEjwItceEfDjWQPSsNTnna
rlxMGxHIUwP6h6mm4CvUPu1sgcEFuM6qYk0NLLR1NbGOxAoitsjaXTia78p10ahseEw9b2KViJ18
Oy2v5+RtWbAgaOvTMWEdLByvuGRnaZzb4KD33R8b+ADKJWdhB009yTfo0To8ml/NXtQ2hU1VU9OU
M6JVZ46pZBUlFdKGUVQvpZtRuvKhZOoCY2IV6BVQ327pAFfCibtjO+x2XB0iXPn3tTyts0tlUpal
5okR8fHOftPF1GOTxXYXU4bUINk5YzCjbV5LbiKzUnepN4ptGqOS2YkosMxMnCn55FFiGB/Icb6J
cqKWyD/pmWLdBcb1Ez1MZcCZI2axzk1UUYtKwBGVo86iZqTSA9uC6phi+f25ES/ou03cxDqAZMrQ
NE1R6Sm807Wq2rCciryUvKfaf7qbX27fN72MbHrlG/kIN8edy7hc4mqJJ6I0X3vs7nOgSeJBg2ev
D6eAEwHee9tw6ydcESSkrWRImI8ZUVOnuLuzER6G5XghEe12bOnlQYK/HcGiAJwia+FKDXqOy17U
Btj38tZdSXwmAlXvjKNlfWxU/k8PCq59w0fxz08VZCWGv9BS4nzW+ZQsz0zLqcT8Qm62W0WS6nJM
tdajBml2Nl7ySpxXswY20s78eb375eSf0es6/gWu0xjYeIBH+BiB4QQQjfCjbkQjdSZfku/MhVO2
iTNuqz5jk2gg9tg4Hug94HhIq1cVZpl9cgPykzFZbfCDjLE58Gbh+npRa8Q+B4NzHpcJWuMKk7QU
TvkWWguY7KrFy4UYe5rr/vhCrikPU13183BN1M8dvXhVjJR4NupBo7Cp8zp7BUwmOP+jB5JZAdyL
As2T8dyVrgOtsCRtSyQU0BHnUqcxDqctC37p7Mq4DB5FONIcALvg2cYuTF7GPJTp/vGB+TsZuvbt
IZePBQFy9EXAId0ezpMHvNKsSbrxLbhJuM24x/NfOoFPpW1Cw4/ngpmTDd8WHb/dpfXgkUn9PptF
iGo7YACPs8tO/tz/6GkrtZ7GBoMdCXUMEIc1ZaS8+9Ioss3PDlOrgEeDAd9wC1TqXdskw89Z9XUa
TFU6d+nYpW2XkmlEuw8n/qZ/LVTGZqnapmjUCEJFxrjRiUBhVtzYVzoRXKKBezsRxrMYpiCFhU3M
g5Zxeel434JdcY0f8Ik4YQkF1yxImTbniv+43GnKe3kDi1QxdQU+q6Y7tvo+t8g+meWtygHpASiu
3DapoGhX7vKgV8SdXL+rr9fvRBmcud09y6/oz+nWs3QLXTxc+6YmXrjGS4GCWKn/AqVML+POwWy4
n74z86Vjz5gme12+e/kTvfyRjv49kLB1Ed2gB0CReCQpyK9iPFNdAUGBinQBrluOq1n0RiO4SFmx
6ymO0i35jP98YBGSftTQ6cV3efWVQrxqNgA73RvQ66cfZ4RaLjieIhM4HkjJywpLXoqQQ1zfBURq
d0DXTX+shWqXR7u6GjcTV11C6RbNU3Q3ois2I4P3Ml9G4vB2dzPCJy1sP+nSpaqaEm+kcZ7ibSRj
qxWmckavxGpf5rAzwnIWTzaFKDJtCCdNiFuiP4G4DdSRMEadSSuL9Lq37qlKhCDtR8hdfXyRSIac
RdRaMN7cHHfgZxak9NRPk2t9AReITxJWIFZJWIE6fCp3GV85v31SQuPwATVGo7mkqkk/IfRAmDVo
rOGLUZ4MsX5194PLr2RMJsGcfdcVN7fDmvR53PukCrUfx+8sagxDjLbub7nq/r2ZD2idyes0u9s8
DMIOaQQ4JO/XEBXxgCZKEbD1BWWUGmpXQVpnGksGiRTmw84svFu5A+NR56m6Wv5w/WFKZASG8a9T
fmE8AGVcrWCUg6Z3QT68dsgP5bVLTw4H2Mc7AQW/koELx5eQsZ2CCz0aYPe4VEg6IzmHDrl/H391
Rxv20PW52z4Pw7MbGXuq4CRn+BQZvzUuE42LW7DBrtM/Xp7qOgPk/ckzckQmgGo9hXEQQ5/Ei9T6
wd7HqwD1AL9EOIYmfEOsV6xD+R+o5l+26NpqhaSVX2Unzb/OoPUgXpI29/X371zFFo34v/dq3i/n
dxenItOX0VFYzgK9xueU+ZyZvUt6+47a3boTPcvcjTWMlb6+B+g4G5FSpjkJ8ivWL4tXUvas25oM
FsZUsLeepfuvQSpJZSxWBPKsVCzVCFiNdYEuGBvWRbmtyPV9y2tKBHGcP7D69BWDhUKeFcdyY611
NHp5rbI8oksR52XSNYlaieXk4MMxd2gOl3X9sHLA+/Cwclg2rBkmLPTH1piB4RKzQpBWOLBIdy3r
glXx13pAD9m56qdFfnSVY5e7oQEbBg8gDBINBPhXKLbF6Al+FT8/v1H/FD+vs9wSk11Kn6rfhle8
wwCVU+a3tcDlHqiVqGvUf+QLEze5+moh0YChOV0iADSULS9zxMGcINdxkk3lUZ8nsFlBiQFElCUF
SUgypbjVIbDuPDAJOQcqyrEUgzb+Xyb2NPl4VeyIe2YsTm1RWMA96NAIedzGswe/R13hmwda9/uC
gsn/bwUlQu0cx8as5rxr/jlzd7/PC7od8rDPCnjPNaMGnzYntxXZlueHZxIZF9fad6TWIngzCHao
CheKZX1BKkeIeQh0+Rk0iejMc+7YoS8hzZD0Su9si2ZhTje0vgI92evw9NYXAuE21JgMAl8R8mg9
GeiWJI47PJ+sqCam4w0G/3minFMkxZAaUGPwn+eOefsbL6DuWZrEOfJa4ko4VBcmee4zlheCsBMB
Kzh7T7xYof5pZO+c0WT/qABPcf9cJXpPMBLHxxPkejm5taDzQmYO4KLRNACrrAThDzI5Ev9npM4s
F2R8Cicg5g9gCLoENUOjJsOUYqLC1Ir4n1g+Gg6qHPXniLcRr6IJJBFlkgcPrw4Gy3Vp9PSLBD1C
MfDR0phIGQ0g+tVQilTHz6Azo47pPgNjbP/kgMV3neRjgS+ZYbCIVwuypVnBFCb0/hw5lSAmrwnp
kV2KRhSBnycCBzlk+0r4YWvR5/Rm5VAol3YYl5YTbqMOYmqUMxnmZm+J14w6YOOJaodUcKyHZiSC
5Fg+Kh/fKCDQDM2mwHdtDk+TT2IxOfeh0lgABAgfCj+oilvjkvieXx/QjoGttqAW+Yp5kKsjKsSp
P9764xBhX+DAKnRD0Nr9G0J+2hKOl+siL9ks6bCKGxmxA27/gpRK2Ox1si1cP5ae1M+bEJHGg4OA
Z7riRUO8jd7leSFZzX5gWHe7Qzn0z1VifyJClEZES8KItssXnCUP5/HLpvyFmw6F6sp+1glu+sBF
NcBwNc6poiV0EFonul34WkO1De87XFOVhgRb2AqRG6r3EI9UboZ8tfdQhuPxy0eDKeKK/yoc0akX
/s1lczq+HFsArHZE/wLwywxYLCKwR7CLijDnpW/63cQJPyAdee3xznjidNriMVoYNcib5AagLegI
JeoFDXNAOqMfS+PQTCL3EsTlyqylWc9YzYsuX4e1bYBglmOlYF5mO/O/kOuK8W/HSUe3ZJmrn8KV
8F17wDiftFGtdcvj0NjO0XxKkMtWqHEAg5+5qeSeffY48TYxbyD8i46yx8KoSa/jCNABuQB519VA
UGtiKsmFj3Wd5DE9YIxnr+pHBOR3geBAmicdBnqmxUHu99rMJC09E1SpRARo5YFKFTGvyWgBA7eK
HIJ4RczGWETyKNzXVz2qx0jSQA0I93XmFTdEZAnWmVyKJJBosFKsQLOCUxHonlF/vXNHNl96UhwR
hgHbJaJv9a6icGXbM4svLCPY/bxByCwD9TPMcBFZVLrPeQvVxHL/g9XCq2WLRjuziezte0T7q1o1
5S/78+2oLsfldqQ41ACOQk/DCon4Oq+yB4HpqvlMPfq/ziQemr8GXcMK2ItXAS0ljgaMBAzneCgS
m+U0J7c56W+JhC2IoHH2hxV/LMZKYtpL5x+zDBF/2g+R+lAjKkr09r/6AMr7Zi5nEtoADr4q3VJs
SxWjgb+JfuR7Lk+S1QHIWCVcBE8TbPYMeIFkNEdcKLIvqH+Q+5T1yZ1yPy1iE4QRqzdHl5TMZMC0
e5w03oHcP84eh2c4rH85TkhtUq/pc1o9XXu8GAfiAtF4TfcYvC/igwovufgIgpZxC9JqpMS4K6IZ
dsU5chzgxhxTuCwY2JZYoe4lD7LFpyFl2l6HdK/0esyeFLM7QKMuk7ONJza9Ad5f9s68b+19nuTE
H8H14ECPH8kOQO21teB69CcREl8O0UdCZ4UNgtYSVpFcQnAt+CSL2M58t/iKsTRvnpmcjo1nEzPY
RKclZqfSlGS/cLTJMHTvjHn3dUvWk9o99lFkjfs+KEsXkxYz1Y0tuc+bA7pqxJGjttujtCZC4qom
7ZSirMbfvp7VmauSFcgoiokqsL0JujtjOEarpFn6NvsT3zqaBPUXqBufP1x9DAKMAItZMOEc7DT4
cFAEh4RCMFKw/gyF4FwzgRhlX7L9mZhNeKQoXzCHWD6OAE41fdrVQVYE8DiEVwsh7XqqYYwA1ETe
PT3ma86cszc0r+i83x9nFEf9twOyZduOoSHqt+X1vPO3YjSqMpPVkhbUpJBbFgDchi51fc5+skvi
ura4EYFT5H6qB4ym6tnlxd89E7jJvsUD1axhFd8F20z5roflhYmiSEO3SKXx6yfrAWM1J2N+A6jl
cCRCQIwrsG5li0j9RagwBY567DRKgtwSd2SUfX7mO+fUNFt8JY1B8qbpTx+YW/aPw82F78GPeXtk
zvPLMUG8MLNXVgHqucrlJg5pCa0cagkZSiT6RCGc4NhVPtFXUx+H8VP3fAFZsz7Ld+hsOgddmKeL
IBbTUtOYVdLP4Z7XkwP8cMoertlDc+Ma+WHJHkw2rdnNEaRkx/Pq2Mqbo33xYHjwzwB5HEUlT/8m
fVLvLuuOsR3ocTC+nJdACPP7yGtq3/iBaTA2dPjAReETy2KviGCNg0fAbDina78+KDSKDjSXy5e1
hg6cEGXspWiBmMUuSyeQLGjwl1XQ0K6gPcG5jZECwwRpf+AfUH+dQFGcxWO+mq+j4fI7yrMgqEtm
NBb4M/jBsoS+HoQCEnsoClKWlP9D2JktyWlla/iFDhHMwy0kU441SDXdZMglFSSQJCQzT3++DXK3
j0+HO2JHtduyLWUVrL3Wv/7htstvu/u4w49EX7LetHHH6Rlitr3qErVc+y0mmyDUHpmsHJ1hGsI5
0Fbpyh8TQNJyKGjcelxoF8xtEYOSRINZsOCssC9z2UAuhiX8TCAzrrz41ddqtbZa3a2gsAg+Iyjp
wOYnKJOQ2AY6XXEwgg71yR1YoHujtJVvv81TLAkq2PaqbVlsrS4qM3plJ06KGM88xMrD3aur8Coj
+wX4i+6fMwgNd9kBsj5e3QlGovgQaz1oHNy5r0rZrLXYYLHjFY0P1+Nwf9M/ErzcoXaQ4dn4OX4e
7PRjmDkMl7xaS+kuYQNe/dWlbYQWyAUO+UMXbIA07rECJ++HtHt6ShF8vYZckMLkgyeJngGSs0R2
ugh/FEc81xVJ4uQi1BsENKvlAb8Z9N8GS5PlDHydxIEZyiDQbooUxg1keYwPdnzvISXwLBbp04RN
3xS84WQxodLe2Wj3s/2s7pHwXq+bjmuCVIsYJUK/iBFymMvFtnnBGG7Ra+IjpmCIj4QfginoBHm6
Hs84tN7FvuayGEyzUYST+tx+XobNem5f1vP4iVGNeAKJ7AUP4/cHD4OiDBgGS3klKgOG8R52igDD
WH632LQ44cV0YZDVmAoJawYyZHTCgZa4DbnYDrN3B0oqiAlA9BHnuHw2sZ2zznKLB+zoOZcWI6tA
uQYpNKWKjI3qJ/kb98vG0L31aL3HQTaJTQMHQ4oEc/3R62FKsrRnaUnNp/LTdVQbzrnb2N1m+sXY
QyAp+ST86bmhYVqniUDz+Ax8gDvWWTjMLIOc5Xa++dh8keeLdTfvXGPuLvzR7fiN2sqjwi2AIwUg
PObe809mSaYzDDE6BrSPVvu8TC5TGl95/dRwkzouy+Fpigvujsm7KFvx7LJkx4t6mSt5am5LriPm
P3pI0A/Vju0B05vBW0WIAtgkc1v9RVSKVnjTHE/5toJHCurVEk2wvSHP5Cs1Yclc502bUPGRLYzL
CpnrnfiuYwPe25EsCwNwnV4eOd3XijkCfDDoDTgv3+DbQjgQHgFWoHs1NaQNpMUwAEQEz4CCXewG
MxaGv/MYKVWsjzEjILItpsBGw8V9f672OTJ36DNbBsLZPLAnuGFC6PXLWHiDCqnTyi7DYe5h20w8
6UChiXFly9XAqsWYCA7JpKigLqATXAAVMBVGRiTiiF2ExsQiOcfFQwB+ksX1GKBduaNVsRgTffgM
hUNSo6+S0LywGgiu0kdCGcnrEZLx7It5siBT8RHvuWWilL43TOP8LdrjqQ0d4tx8WyFO3P0k51zv
dzKFEYIxMyLzJUAkPscAkeCIWGLAE+HWFT3RRgsfsi9mu5yWTvdf44QIiJxg6CNMT8U4zNBle0J+
DlVxUEYR0E5nWbnC526ZJa+9EO1wVq3JCPsWuc20cZbIeMtB4eApHwyRkHrMZVhmsmS+/AxDmgRg
1kVewy5Exqqn3jSfuCsVzqv8XH8yZmZf3fV9fmxAF56V8qH7ZNykMdOhx5KcfvaxBqWbU9AFYts2
iU5OJs4D438KmuZd7wQVHGdHzKHKsEmc7+PXOozalMoSNbtI87q04jCY5q2YTe8wX7gUGU+BYl/e
JfyD+UPuAFVlXFOgihqCOWBhdX2C5dIYIhWUY8EakF24Y6dVRb1uTwVr6ryROxEgyhqqwGNAJOFC
OFyJBhnfi+CS//akXImHcA/FfnUhHgp/yvO/iYcQrNAUceBYIWzSF+6himsFrzeEKtx0btAVvVVE
DV/GkD0N6darSdNKbk7Dg5tv6BwgP+THuSPm5ZjnAiTQYMplx7/+oOdx35Ove9npF0FbNI7F62oq
uLIWV+8suFrDQ6O5D0815qXebRDW9MlyQARHZC64e9vq7/Qd4HTADR687tPnb14RcU7Udl9/Xp1d
sHVp3obCQwAFFjLgf/14htD54nww/hl6wK/jgp1ne3JMR9qT0+Tw5VKjXPY0MCuTm4isH5HfRrOe
pFjAwIREXsLBjivDxmlx7m66kCw3PJCinmAJDEiWUzcRAGTFLjMammhCngSgRF7LcmQVjF2DG8lS
hCeDzAOU1IxW8F9H/8rC5izOBRwXQuUUSLo4Z7YviTACA9fvNgSoOlBvp6DFjiDd4KkUO0BiCkR/
Fy9EgFD+dDfg/BQ7QlY+QnZ1hVz5YEHpnQJ4/GioklnY1a9e9VdiUHC+vJJnAx4IfOyruKjClYnb
UXD3M0yaYOaP7A8F1wnOfuugDvNgPOk6Hi2gT+L0TyR9za6ihbUVXms4GLE2xokZj/O2n8kkwhl8
J1V7q9rX8169HsbhUEseNjVoJn4HBJ0uxqnLTp7Unpz2ZLSnVj/a7VFvj7lxuLY0vxsLH1xJLPDw
Y8a9Bjco3GvKTPgxVyPFH6IhUlkuQDYyLnaoJAQRrQLUopSBKot0lc6bn6/DHrTTF/s09urp3jBj
pM53M2ouhH1sZSCpR00Q56HR08AneAJ9Zjf3paMUCjMc3Kby19sOP+fG4J7H/RoFVYj2+Dy69fCB
8Fh4QN0BuV4HgWYi7XOb+o90v8Nz/b5p+x/a3SV7EmkbP0ZDZAo8WB+U047MgdtjYbmOw771SXjc
P2XjUzK+SS/6ZaN8SC/UPZ30znf8QMYnnYtRwSnnZwtmROeKdPzjbLBJ0N6K3fjU3/lnMILP8H5s
Q6A5S97icN9fYotQD3qsy2tNhpeFN6lX3bkVOjjDzzn3/hsiEucj135SIHlnuA54fTSvUfcWsz6A
bbpR8Hcn9SXSgOUzrJzd8asj6qg6ltVRn4/mfByrYycdQEs0Mqi8Dv8qrO/NIEmxPghKHHka4Qww
XIOJFX8SNM3GzffDp+NbCG8dRjjX/jbC8yDGnjTC5SaQXrjgnB8APCTbX9E8smdiT9aSQFq6AD6V
/4tr80yZKuEJRrck0nQsfXDcDxNuVLyldihrLiN+aAI8KkmRSwPd9GUN9oB77V+XQiM/57jlw2Rg
AkGyJj/yzRn5LlxDKIKUhkp5zC9UW8Qobnk74pSGomYAzziLXIGGaetjvRUBX4fPHBzzDW4VBlMc
bpY9qkmun4FPQMNOiw7km8Vjyk2DbfqWAI2Z32/BBjJ1e5HQHXl8f3sbCFiQEW/aPrkfBnJUUohZ
e8P2sqd+RgosKFjFsvCAgoWXqN0J8dqoCF4VmzsVg3WXWoJl20T6KvH0jBFKSCFTFo+hAUx/Sdxg
QchqkEMAmS0WvqHD3hA/o5A8ZjiHKUPl4Xw/GNCG9H0584YcbEQK2ER9v2K8DqHqJg4cB/kWFJfA
ZGFnYQUuwiY4NfYAvdCsIz7FjcJZLCn4KevC77ZeHG+wpkvP3vBeZ5DXcZDVv92UZ+dHCyTzi59U
/Sl2SU/Tgza75p7sEvWbvUQg8rdvbxMtSerybCQYPwK93FxiTEzF1R7Jf4IqintHhwu8/4kNiPwT
bd4PFYlYL/Dr9CtPvwuZbk16res5Xg3OfgkzMuMIa2YmwJpnYCsVqhbxZRHW4solBg3K8u2EZ+XH
n4tZUER2syvPIv1hkt4tPHJZ00qHlJ+mgpRwm9CuUo5IymL61faw62bpAYIdjPqLIUIX6Cxg1GMT
S09B3gJtxfXb9Qxu/zuVUU8Fo976krCQu7m8VKhUKpRXKMgekNbyNzDf4C2TmqBIxElMn3NufWwr
ihvYj2/ZmxSTpoQlbv8EefVSCP4qfuaCwrqwWDvVyywvhQfJeIHHS76B0aoSdvnH/GuwYdLHGb3w
QAWNWZwVH8aEj8F2nrbjhPPh9rpQ7uDbcVLQTsUT/o7u6kUB5OmQpBN1aLGlaMTfWMJoBEUmhhwL
qR5rEmhR9gsF/W75lwUNhXtBka9cW/aNzgcWvWduXwbJKygN80hdbHrW7T0kJuVEiafTdcQqmHWc
9ZP/DutguFUciHkiHmshWQnA/VXtPzvvJ3At62fcwaqAAb72+ypIWFyrgd0HRF9hU1AA41ZbuIRq
JeiE5bR1iAPgszVQ4US2Kj6Fa1jArPwOC8gIC2g8iIJ8nN7yW4vlj8/OMMW6BFLAE5CSaLJ2Ive7
3N5LirIrP2k/2VQDvXHa9xw8T4nPv/CrAJYdWbv32NiIAC9umhs8XC4ymQYcU29wWU8bAwncO8N3
wofbwoGxKJK3ADhpChfTrjt7JRYbrG/4bTx8eBfbN+641fONm2581zA9RhSOQVHjNhhS/+TL/HNh
MfL9Hh7/53Ip+l5pQM5BjhwC7k7T5J4fdz2IhExlwSbMk1IXORpoxGHHXy5xcPx/4Bd83VZL8n9R
ThhSK8btvwypIx/mE9LJ4F9rj4EfnfLh/CGQCWZvG4IWfO3oX6ldjA0b1okZV00iVpQclG2cSnVl
7zp7rbQd+HW4ygFJ8eKMfkf5zwKn5i3AJm1VkbQfI5RY6BfX9+bT+Gg+Lex0Waw9S7/ga1BcmK0k
PMBYmyhh2OOEdKEVE1epqezblBVwLLNtZGDNt4ayNR6xC2eIBmBZErZXjQ0TBnXrwqCMYDll4yNY
IL+ZH3tf+QBw/i8Qq2L+3dxCcBD+CrH+zd9USuzGKHTB8tOJyWCZAkImHhvgOmAfwJx1CwSOCnqo
h+Cn5u146HFRPKbS9nrbHTYwAYWL5SAiDidvx2QPjgqICrjPT66WDxWIKyNU6sOjKL1sDC/187mk
23o4X4E16Uxx67S8XA9AAhP9ID/l2SNIKjDqdbfqzHhQ7EVx7Ngn/kxkLtpMsR5gKWgvqAC/NRDp
wByihOXtdKkemuphqh5McsTko10d8/oovTHpWxf342DMR31rqkA+ZbdtfvQOomFfFTd4cGAyEahx
NwiUdH5LlsTBNargsLOesb8AmAInJUWttjZApCjXQEaRrYGIgoXCrihjyBUFdRkHYsFnxLKJGLTf
W4vyJ59l5xBvBTpqXU98owHirAvCj735mMiHNzh0QhlfQ2dlE5WAik5ZdOZiiRHqA8vS5uEJCvwJ
9tmwsDZ31rg7fFxNF9OZnKuaRPU+hFJPPEow/IAHBlDe6YGhYH8flm8jXAfnwGYHRNS2PDbifXka
PPaMn5kiIFFIJLyK9mFVBr1tgAzBxOZFwY9W9DfsCV+QV/hATC1gZ0fUMpb9rCfEDt2+7doF0gTP
NGfeM8bvSGd1H98QvQKm3FxThUVIdhIQi9USfhhNHzipTrQNgWGFL4DBIJYrVvkGtgh1mesWDIk1
KHgoYCgwE3in4e6mkI8HFFrfLdDCxuPvso5Cg3gDWiTYQewMgKDun+t/sEKndvbFv4umBfATIRR4
JJjnmjMpPY+gjFNwqO1n1goTFAc6LRAOO7SGnYwpQvWGDS9aM3dnLy5tuFfzB1yFVCRUX10DpJ+l
GX9A2cKjbMPEAPTJfgzEkxCMQSBneYsd7qHz32A9OC1q+cCWBeJ5bp7AOu8TyluYXSJID6wTucQY
gLvlcjzb8a3YskgWNkPAmvzEB+ZFkWB907bEempor+HNt1EhB8nFKxvsZSmSUUsisYVha6QIm8kA
QF6yAGq3Bj99ZaM+8tPlHCbDpQQDdMIfgjyU0e91gtgBpjkHoJlAmeCYuCMCX4JdkhaMbc3pAz2w
AC4XvDInOmsz4Dgks7QXCCWx2ACToJIO+hdsD+gWMLVeUA88zrBKhPyvR4h6cpgSOFGWsYWgRYqI
LqAHUETWnbSwvpE4dMDEXNPZJgkhsIrGHRSC3vCB6agc9udGGLjRoAP7uKBTW7xeh+oRVxKCXpgo
pp/mOdA1Yh33n/YDjejahSKwpPnUnA1EbLh/7JGJ3nKYvR8+5RiEaWLdJL84wqhNOCADLeyhJtGE
ANSGeKC1zOYjLZ0HnADtXPoe9s4Drt5YM1rkbdH3J/4D/K7tA66N1zduDHpRcVdAagpn0LOIu2KW
9twSXBHifih37t2nT72xDl1uiHSJC2OiZ0z0rQObyYmurfkqENyAzY+itQ0nFKxsCrCfxpphOuQO
9kFcvxgO8F6P7DpdqRf43D61Nj3bnO4HSMdlPp6THwygTJ+E2s0gAnj5LdHC3V5+1q0fq5GMCa5H
oprn8k2o/Nbt8Q9uXRk/EQszUVhO7cs4/gE6p3yAOGLdMoQjduOoKMjfuU9QZSDfXP1BfoHsyDAK
UCcVeOJv5ToeECfwzYBcgBsOzSu+yEDOYDPXXy28gw9jmTOVLTt41WIwxyLqwFjJTMlAqXipGdDh
MkQyQTI+isa2E/3sMSMsamx5Rjb9D7R6dRoy6rQx8V7pjhBoPWCIljGkh8qGd+/BPHkh6N/MOjqA
dmK2YbekWUxvuP5IdETCI0fyLHpkDM0yaJViGIXuwhzKxEAbAK1GIJ46zdaiPeRp4eELudah5nRc
W1BqAXFYpfjXA+EbTnsU7kUlWNSS0FGHOg4T4VkWoyhzqGK/AmslVsz0easeOwoNQ6fyiJC9Or+S
Ugjrjfmwsr39pDWuyw8X4sKde2LxMMa92FQ2oF+FWy3GD4yWzJX9Mk4yS15VF0JDmh5KiBnaPn9g
bGRmZGAsr3iCQ/VkTsSOL7zhHhdcaowlQILiat7eQwx3hXPtTNIqCXp/djLT/ABulow7JkrGSWZJ
BklyG1cPPoZH5kbwbeXQ6HDNdvk5/iEROY73lRFZY0xcZBNWc9hVkalH6i3WhtjWY11HKbkh6bFp
fQlAjU6JwKbVUghzHtZBmI3DOa8g1j5VJOleNs17gfLccEkM81bfZ14nLHVbqCo3132lnwMpyDVP
dHK8aOzvqIMvSAVuBNQvFWzdsVC+OOxVTG/EUMHYEPOpD746+Ar0cvinF/bPbOAAyw+XZfRNnxl6
q8vvcVe1lhAXlud4eb46osygXRF21cQF8ICSXqg846XIIAvHgNbRtQi0jIBAmWR5T3hwRJbI8obj
3vEJMC8AgjlWUjKn3CGj1TiSxTgzPLHiBQ2C/UJCKVgJri1cL0vggGn88TqHDy4eV2nllzvG2K4M
GGCZXlfPS4bWDr6eYFMyqU4Nfkiu/YxdAu+A9XhrRZwL4ynGjsn9EbCbkZQqwTBK7B9DKD8ZkMwb
AiBCRUmx826w03oXiIexE1iHgdNBBjCLIbPRMCJe58tVHLnOlCs5pkEJlYgZck632jI4MjUyVtmY
GyFWi2W8r8p4HQ8ZDNFZ69Ur8yDUGDoP9h4dRDBoI2L2Y/DTD4xDGzyz6Qm43MhZB/hlM+1C3IQo
3C+mh6i0GAoRayPUYhJkDIRx5Zw/xxN+B8gaGaXaOqYDZZ+ZK9tU8NEE+4W1abDRnunTsISDXbgj
KNCzWhFPOOl7hAzOdYtozYY6a8bXoIaEFJ5r3+TBIfC1CsYqaNEsICIF9l9GSAkL7mprUx4mgWmu
OV9q4popt4mYEFGR73S0Bvcds2F/CQlFRneAnvzOovX8S+S84VQIdnzZM266xtIbMf+xDu7hZ/9o
79GVTpIdzz3it8zyByd7UPWTUT7pSFOWyZCZkMNAyDR4u22iR3QPq+gBsHMA5eSGRIaNYa3h8Y3+
n3s+ydO9MOhyUEBEKOJCuEpMjJ1ryAiAo+v+nwcXzfq7tE3MLbYsTH1l07LX3JO/UENMO7+3Y809
hvahm/Dqie0pJryEQEVMSHx6Lto72i5+QjS4bCjbZrvTAAva30HT62BLHJ8Dn39772IGIOX8wegD
UEuLTlOOggkDFf2Ws0nmPXvmh18mT/RNkAQ0JXUbA1L899XBH0zymYFnco72I1MmDRpc2JneiVy/
eP7c8c2C250wmcPdlsN7IVwo4RscNiDL8iP/hwUzBljDXeyVEVmsCgt8Vuj7iu3HoUUzdT6CO0MY
IS/dlPZMvOdMzLrEU5vhG3tcenE2uIy30H+W7ad+29GrwTA4F1uWzBALiHe8+Kes3xIv7bR4HYTm
7waNCneBIrE0aIhbadDYTK2663UXtZrwYWQb1I8o+vD3ZS3F4Z9RaN/IPhF7KLZRuF4AAy8aVxZP
bJ3MP6X865qJHRMhr+t2ib3SulQCbdPD1gqSNjQtLpdzJP3IkfMbpBOfByJbdhhiXpw9VNQWAkSo
dUfIqCwU2SaySmSPyG6JxdJ5v/oAsE2itFJFm/cQWZnHNoktEiskFkhcCagx0GHQ0yRo0si2MIgq
oVaOPs0djQcrI/ZFziG3Ihdmd1QicidSzi9KsSziL2eKb3JYE53SG65/YLjcKyyT2BPJn7Rrq+AC
PJVt5o939fO+7IauTYRBHQshtkHZsgeSQmA7iFz4X0DkmkehgU0y9/7UlsTJCSqX8wtGGVf5PhyI
GIIxFEN0+mXVgVteQ5dkg2k80oWyOaL3wLejR7SjB/wR2BOx858C+U/5lo/QY4eanRUR+6F6Ycmz
E8qObINYBbEHWgOLWf+w+9EN/wfqdjY+4hBDcMGOgTtHrHgIwMBQZYymKrZrsdEZkr2EXvN6oNkz
jlfjdNZP1+yUZCdWNlJ30Ep+0Z3fa5beEPFFmiHLGzY3ClUOn7Nx65DqIFjLYklDbN38EyYVy5mb
/19qh/GfagfmsJoua6aiq/LfMA+9su2yL0e8TMW+B4MD6jdzGiwV7DEgMQ6lmLoY0d5gkZKTFPfQ
DA/WKbNjSIpwxm7zCX5jHskzpNkY5ZN0F1nwxMAzbHUvvHKVE5821fQMFwogAO8MgAC8MwACyJ6z
SCBjCiH9KO6KWGqj8iKskrC+nlz0x2uW1Jk5f88mKzG3pPpd62cNkuvAtPFjDTZB0ovAv6ZRpcLa
pHFE0PHXqc1yYW+G9gGdLylKCDJrU1Dvh3Zf5hAzz4TBW9A0XEGTweT+rUT1KotUdCLRg8NNFaZq
3ewnFxb0ImhdvW7VH7ebf7aBAtg5b5pCSCVTkgQQSQCfC+N7scNmEewyz1EuBpKda1Q6i+81cZa5
bxI/zUo783oAFL/XIvS8oP+rtw1xSVhnysOW2YvRBgB+fJLv/FeC1H6GlctzbVE0caJhLMVq+i5S
xXmIOc4jowsPeHZ+zuZTou1ZiGDQYLuWunUBX8m4wcR4c7Gj3I7Q945E7EDGPWQX+m9xRVtXdldR
Rqwii7+ANG91VwDZNrt7s4MbWIdXXOufOjZ/vWDRFJL4tPhz80Hb2r9Rmvh8AzeOD4njdhh3Tik8
erHwHDUR1KctedlpHdbXp3IJiZplYAEvNI60gkyzWFI4jWvNrlZuFfoXLEPOPi1rv8WBQrh4ipgn
9FbbYdixcJs0k25T9Gil+o11r/WIaBMbHkEz7YEa8LKXtlhY87nTJ5TOSPIl1pPVThcTEug/ExI5
b0xIa84b2ko7usGUkLEDwpHP7U1M93zU+UQpk4icaiHW3AoCPFqJXLjqyKXbIne+RN7Amgyb8Yj0
YxB/a4I2sa1FU7EDBEegpbBoEd6MSLPotUCbUWQBwOPhJv7nEWW8irUoaQy3DZ7QUIiUOtInMIUt
EE6CZxstC6ExRMfcIM8CaASkwxEZ18fGYmgpY9pHxnUa/HOJ0P+jkuYvJUL5mxzaybRyPo/wIqUd
RQKQcFu+USiAsedakNooF/QXVIzrFzCpXnmUjRasAbuEZHPvsGTaIxJ0Qe2gj+khDhgrpdSZjul8
rG4nI9sf3mAvcXePVjRbkbwUEofM2XvsIGtqIEqJilItCA6cteFlwsKi25J6hlzCxX8Sz6Sbq36t
BYYag5jLcdlta99w2FyrxMTYQNABIb90FJNLuUD+ScWAdUXRQOlD3ZhST6BQHVYUQXLdgOHaB+Ok
Qx4uCQ3YWsRd7m6sFaFUwqUEcwRwJJYt21NQ5HZvh+zKFiCeICKcgAkioqqQntC98KemtlRLeTHg
Qiy0KxvYFYiS0OBkZk2Fk9DmvLgEU2zaYq/zRiI2JPuQFd47SSxZJ3JfqT2jJsrP0IsKdIXkXWBT
KOpQMvo3xqoIXw7qkYqc0Lf+wEZ/rUs0MZkk6DVgTYI3g3vwWfBr7rV4celpOLy+lKp/VStMhjHq
5+AzzFnl2ngGo9imdHEuv6hfJABQwpjuOoT6/Z+FDCtu9Z1yRlB7QTj0fdcb266E6Y8+2WXLWPHI
ayytxyd293hwA/KDCbBZoNCxQKABoda1y5qSDTOtCeakcECsde1u7KSPHAUftIFhw8vOoQSeGVw/
nUcWuNz1ONoB5CDLuAB2Q+lMN0xsVnJgQmbO77Q9Q5ursmn8wh5mqVHtUqZYkF+TqI1EJoAe4pdz
ZkIcIIM9Te90VLgAc4hPwF/JVStXYUn0B5Vr3YjyleLFNGub/rz46PDRqGIUcPn0WU3Chsn5PhMe
41HKBN+AxGBeF4AXQ9Q02DbVcIV5w6aUwsbenNpWvsC3Kl/ME4MoVn18yj0Ym8sHZmm6bkypdHxS
bnLq3YC+TMIU3Euf+KKPO8Uji5zql0zCvhW3B2qgVnvixYLJHRADQDFMqWsL4YCSyCo0N8UqlMJI
TnyHNnSRnmM7uZ0/Lm9HW3XJKmjOaM9Csw/NNJRM0m7JrBXFUXNEfcR4rDkzqxHzARKHmCrMLlGH
PP1Z3103k00LGidVzKaUvHgt5WbfjiYRfO6l3nbYiFqigBb5jl1iupRRZ8Cb0uE9sOHiiXq6llRm
YUhaSF4rUVqxjOAgQaTAEgvCYhEDYLadxOStUiLyNNlyIihKsZHGEvgiZEXUXCY4ym6VbF4mxdcs
Lv1gtnwOKcQW21iXWovRia1GKYbT7JL1kKJbDvBpwGPEqvW/m1H8v5C1RYTCaGcQWaljQvW3Bi3r
nK5Tbz2/PxxyYmKJe6YZBxdAvgUmBrAKKEgc6hJbUsNCyAOl8GpQLRLQ/qSIJ7cd2T/Q11x4zNPi
OEv3dpGEysShTwZmxOuRZU/10J5PYlfEMAn4iUH5WfjMsjSCOa8qhx4xBqw+bOiQLaa+WgqHQXwG
u8VnkAhhDq5CnNVViK+4CpXv5fv8zVqMhYxecHSxReFA02XSGheaLkknYOJrhhCw+IncRk9MVpU4
2KUwXFG+rD/wYcWGZqY7EqlTQ77rWyFkH9Rd2e5qPAzUXS/xHokQKlvBq2enE/CM04bXN/Q3risd
ATAZviZ9MyyH+QuCnzQt7L7bZmLOJ6qenHouV970V0KFn3BNH9VIukaOFsKsgNr6DmZLTAp7SEEr
6gW/ErrUZhHkll8AaZBXrA+yA0DTWpy+Qd+oYMk9tipPcCqVLeNH3QkSpfwJgLdieMB4xlVErzMo
XXFtJW5qW9be+XRTXYzAcydUYAI7oYGVSB6dIerBiWH7UQpdr54IyTrWszCKbufvhOdaixYrYzve
wNqIcWcrlKhro+4cYiJIK4NJW2oFRhs4CYRZtryNQvfFUpKSHnUVETmxbsRqzU3rKbo7wM8lI/QZ
RwlpAvqged72+W8/iV7dtarwkyhVqs/OxrIDO3XFs6ArXV3MY51FS7PKaXDvBm7C12W1duH1BHRa
X09wJ+Nn0T+OkC60ONHiRo3Y+ievtxHF9zeEAPMzeRkvHZv9f+51lCUB6W8ydAxf/vW2/T3SUM5b
JSnOvG3kG/Ce4RjBG0YkkM5WA9HGorqA/l2OO4RPHsTs9WVKjrDBeZEU9lXn03g+wa/HJZbXhnfG
uR+CYILWWIqYbZwCeUeI2ebVIEnbfuG1YDe0vg2kaLMb4iVIAOsWoyAubh57bOSJfCF5TN1Vy1N+
VXdGs5sbDPcnax9rt01ARDMR1gJN4GmWWxFTzUPMdSVCsVXx4OLbyXxXi6eVJ3XMROYqDyhB1SCb
Xo5EFkHwxTUbEV3DvcojiR4LD5Q89WlzfWvG3G+bHsflEQTIdvLIfccxgcePZw9ZuZx/55HjeeNh
Q/7HY4ZRpXjAHF+FYBQqY9RU4nHiWXIwjJ7EA0QiMo/OXaVPDovvPDM8MDwt1HNc3nlIaJB5PGCp
0B+LxwL7SYAS7LwKkCihCvG6/6IeN5T/KP2zLMMyZNWSHcv6v9K/dEzr4j7PFiiiiXHIYhkp9oQR
CSosjlHvbLhLMVoO2bgLJFWQGbV/y5mk6YFGmHXpjpXcjT0p23wwSQ5oHAtk9owJscxf+uPta8R7
5BENAftQRN/Q+dFaQdxggd+BbVuRUFwQRmW1qKRDhAAcazEclO5CzM3IjZ4bvxHMRgjYvWIKKtpl
tp20y/cmrvO4b0iNiIc8RscN099k7FPpWriut+BprDKtJTATFgALTYJa6KxxaUpCufbAX2aXxEzD
VR/zrxa7WhtfcleyTxXdRbbna3mPsV/AkgFYlQN9YAOYxz9qYspQAwnEXEhZXGGgcw+SH2/ik3PY
NKOdAFYs9uxYecFovJFjSHDtO/fQvvHrHDQVxgmhRksVxZRSFytj3jm0Wonk12SCPCJa6wuxpuYD
XZogbwKDHhGgB1AHhhd/4TEdZIQtQfZiccuv8yfx+Wzs5VsnBg7ELqmCRhdjlA4seFUim3zEIsIm
V0K9moZqG+gt8UUu6kfE+kakpnFhxnjhdrxTxW7QdtosvHCHXxqZk+bBMA9mfsz6o9MdO2zxmKJx
G2ePvk+vB6c44OZ1xsvS4pPvm9veAq2jJ6HD5NrKcJkTYbQSdloPqSw4mSxi2e4yGOMckb4yMuvf
NDVe6H8wALG05bQwVfFWCT9bbqfpZ5L4bB4Rzp81MAj8mgJ8HPUOHimbVsK3ShGfg2Ek07lWxnhG
xjTAnRTJvZjTh140wHkCPocyz+3wWupj/RwZRGCIXWHIQrO38C1xUb4u/i7oDDir4RJXIbtV4wO6
Ty4FzSfi9uaTjXDxxXas+Jqs70CKwq+dhA6WwDATre8FOqk3/nX+3cWEj38cwlDGFTnsABKhpJPX
BtlWF9kEBhYrG0IgV/o3xHO2awB4LNg6DC7w41RCYoaFnQsrX1kYtNtFMEq/83gUSfiXQuzGwtTC
1nQWyVVM+XgyYXJmwVz5kr4u73C6YXbnFXx3GM/e5Vt7ZV98kOTDWIZ7nDA1nmbGDPjyWEfxQGFI
wIOJWkz3DSiK5HoZvjMJuSoewGjzexS9w+ZdgyZ7PrbnY16dcvl4k49Sdczq48ocLS4HB/IokXLz
7kzKAvat78aFbMPIUKI7siHulVC7YLcWjajRLtuzgRZ/WxS7XPX8dKeYIJeu4fGlbYMZ8rBJfqxP
jpZOF88u+o6/jt87THjY+ATYBKZFSKJhQl3z+sRj3QRrsV4wDNrxvBacRZAM1iPw+jg04quLm5Xt
4PWdYanivc31vRwso9RKHCyjyP1QWOi1+Pt4rE0GL/0Fze6yWEhBs1NwsZj+KVDV+AazjgzAdFmv
sDEoP//5uic1lTL+/657WyEeU5ZlRzP/VuaL6pZk1g0EME2EMBVGX4vAKHo7M7jIvHOhGkI60nLK
yIPWbDcvOYrtF7FWYQ+SbCCMtEsh106UKuo3xRtp6rRAodY9fqNzAH3M2X5AmWFfv1RrTGIH1Iei
QlOem6UwU5VpqtFdzQTyhLoJDwqr7Q31zjqRMmLmImVEI2hEZeG2halFlta4oS7naOtv4T0NLQpc
wiDnN4TneteKy9kT3112VZitKA9nNS4x2kelsr0ygNJ2owmir6BL5VJ6oaBTzaXqkTJ9dUv9UxTz
ziv2duVd8mdKOXVcD6ngkBAPu+GOKQmfnXuMT35v/M2buBXGwKZRYinLsmcLu0gI4SEYP8L24aNQ
txPJtx/Pd1GotaVKO1OQLqWZuoyDdvF7O7NalTu9MCmn9OKnOkVUXMottZZCa7Jczo+NcbxsUbJT
VKmolFNqaafssmZ3Gbf82lI2qZlkzFIv11K51kn2JJtPx/HMPYUSDgolEm98h/59NQbx0QCVD9MY
7CEVC3c5di9rfXtAY0N1Y7+R4QeQ7wqwfoQX1R65sB4Lws5SUammYAkACRRRmNyUz3MnCmcHfwDm
9uJQh0NjjY7v8lraR4gxSYdK3Ve672yfUZqxfm5h4Uyb7p3NN0VSpyMXW1/xD1IYqYpsHXSRh0sd
hGJABaT8MRxQ92QYi/4MX08k+00qMK0wnqPC4S4qfVHa7hC4QRmX/cWlFO68UJtJ1iv989nFCQ0a
GCSJPX4QHZA+LJAsvr8QG3S5HyoIC3ZkQ6KiXUG9Tx2kCFIB1/K3Fj5KHgp9ztEgvte8nfDGo9pR
6uA7UOSocJQ348W6eDo6xGtETaOgnettyfWV7FNnj94EDICUGAcrrkYYpWpq2AK/mkFCSpyobJS1
uRAFTQd8P9OihzRdVZyOvxfmVC0W5tQrFuaUqTT3NWCqpTpRmhQl2EXCr9wblwxRitJK9GVby5Ex
01iovZSefy48qi0Ky98LDwaTimnqhmLIi4/wX1a2Y+foSntjJ2t/Z5Sxv6sfKGSMOkIiDkm5/QRW
pVcEUzU/ShVjXMubDGFYWql79bE5P5w/4KKi6YfryddV1t8JZf/dIlrXXXemKIKvRoA4Pq/ZUCGZ
RQcerFjlYMPgAZIToRYwQBuiLRCnIFGRj5p0MK8bwul6qoiwPR3QZbO6x9MDx882Lp1Ia6P8Cisj
TDBZtoIRv2qoZNhYbbJP6G3lZpY3oySOxD6A/nkQJ3F8A2/ILCiWkw0YoUAQAHoQYCRI5ApGsi5B
vLeCkQSdgUTWuVid4BKMRXBqu6NMnk7o1CHKUD0jFyAENQWksYN5CQ6GRCQrIj4YJ4sbW4wb4mEU
LBg7YgSFZ7qLmrJ8Xad7Tcj3SKEG3cM1vSqjQg9NyFrY5CB6xdYVmhKOBKmnPq8kpgQTqEXgiVQF
NpP1gdh5YgcRSnB/IPjgxpVHGZbfxDUZrhEihLvOR/V8aIgGnIEejmQCvMNz37CqWbc1xCOHWNDB
N2P9SNtCezHRezNQQUywMayChSVYJXhd1IvAAW4JZ92UsizFmOdu/za+wPti/jESDwR15+Lr7Gye
lCWSw8JMeMmRIZhDBvCiQ2DWRAHFMwQ9isft1/3RGL3J3irarqr3vbPPy8PFOmTFUek2sH7YhqQR
ccf39N/5AHi1p1gIV5tLCWgnbOk4ZPSy7TB6cb40HZd5HzoFrx34HMfIxPZD+klnYECBTrYp9jXY
CUsuETFj5laWiEKGwlJA58l82BUNbpM/yYgp3sDntG///DL+56H/ry+j6BL+8jKWqqLhCMTLCGFF
/bhCmkwEuYVJTbx7vHj2fEDefYDkwqu3vngwwMXJYgKCoYXCdGU2A+dfVou4MPBerTHBvE6Qg8g1
1MQrdC3iTomyASCUREP4BrwpCYRzOmR3fUU0FfQyGKrgG8mqv18MXomVcMCbACB/I4VhefqFbQvv
gCKed4TQBrwYSDGKkAtDJOBcLN/8FmOYypPNY03LLh5oIMQFhV4f4SRWubChtS4PLT3w7djNR3k+
3s/QCfcTbi37GrX/FLAm51FdE+t4QsGdUFihveHZvBNesViweP/yYJlgTl54K//93PHE8axVrIse
eczsWTxgRUHsK88VD5V5i656JJ4l1f9fws5sOW5j27Y/dBGBvnlFj2pFiSaLfEHIlAlUAxR6FPD1
dyQg+Xh7O7bjZDh8FN6yLCEzV64155gO3ozl+1nPa74aPhm9cPlaRk2Mxv/8QizNJzqI7+Jfvgrn
HybjhuLQDLI0lf9bKMF/+SqcsT8XWpc7/si7hlopmiqPjErR46VapDPUozEWshX04fSGTisZ42oh
nQpQpkOLINoLWTiBAOp1QwW3BwIMRuPubuEZAj4x6uQG5w1l8TJ9Ag93YgctP9/E0LMJUT/zdSF+
uWWRcpIuuweghkXhnk9Q7MXZzMGsYnXlhEP1GTAemgkYnfy7iSSFNEkNt84Y5sgV5yiFtZbHeSVQ
bLfjOpE+j+J7SpClMNsx2LbsywPZK2YnMiYenIt4nhfDs8WjM0nHaLZEaGMLYYZra9fQEz2Tq3qg
MMFIT11ECYVg1IUE5DhfKKlwE4T3U5Zh1OYbB8rxrfUjIogEt01D1LrY5Cm6ctt7ZeDBuw5q4XTq
UesxAN6nqQgqDHihbdRuo2ANg7wZUki08iHLDr2+a59vXdhkISxqElXPYwTDcIKeNUe1gXMkGY3E
/F11aApEyhTZPB1zfjiWMga1URYaF8qlMCYjUXhmEV/wLMFldRsSs0iKElg6DhaXsvl/f16O8U8V
AFRb07BUVbE1S3Sg/vJ5zfOEQUWhyBMzVY8OE1PJyzKYNFRmPJ0nORvYMD3x2jYBJkAmyOwM0TWQ
N0GFXSsRHxOHTn2N22vci4TImLSJso0b0h8PN4LjgFUcfW56fEG0eejxIJcX40iwGzTpnESXucwT
GiFUo+4Mw0FlTA/CFnMTtQ8rJ6jrudjawcDwESGdoH9e+GdpI5BAghHxIoYn/Hj2iuiuLaDPwgQy
naB5MD1FjidcTtdPumWkIjGnYDzMnIIX0QpN4Ux9nOYPPBQstgwjYN46aeXNH9cXLCiXW4gLRSXp
klHeN4tGJu4DL6NHonhavx/pCWtxi15YiqQxUiuR+Y5VxuT9i+Z1w0im4Ape8ERs4PKEng1fWIEe
/BEawB8IPJKEq6H+hMCFbUrpatF+41/71POPbeWGd86W349K9Dm8lg/CctvH1/mHhE4AAiNsd4gI
OEd+k58wYeJZpyemeRdEFZYHJFL4hd7BxNEkG0Zwm4IXM3/gqNFwa4B/+eQtxX80vrU9Qjd0iIyc
wcdpKV63LdPlFROJ7s3njxiPF2qVDK/BbQNOxfoArMIfddfGQxvb17gZMOUxT6FHwJ94fCUdQo3I
iOCRWA5RNUTNIJ6KyuDOYE/pMO+uAzCw7SXfPgbUz4mJ/iZ1odprAGg5oXgPO0HvcPKGyoimJLxr
TFQjFqdJNkcqSLocomDc2C6rJwX+HNaVWHdotiibQl66ns651xdbRlbITmmTKt9QFAr/ONNqmp4I
trWzS1JWnvCdIHXglqWXyMtRx2upMDAmkR3lz5asDCg395cXECk63SJUaPDqZn4NnoH76UQdjK7g
1vgwdFAdiCaqHYGIgqhGvhYNQyZeLCZe69BrviHZDljaL8ZaD6P7RlEWgEuaAn4b4a0hBvpzWt+S
We14FoJHREv08F0Jv++CXxsf/u0HijpEWllozwEkthXG1uHnOAeNRkfUN1oiysXq+fNc2Gz6H/za
r95gxA6KEUagtcC05fbGzDc1w4+tXu3kajfy1zE5b8C2VcVe9BFND3jbAxIWqkeBcDOXZSwgNzAp
BGJTClMXqIoguq1QNxuDZQoo0wPtJpEPPcR/oNxPyxDjL8kYazgGI3mQs4DepO8pMzzmAQhoFf/O
n4brfiHdWDu1b0wRCA5ikFB/4PTtDHHaY/a1a55viQCG2Pg+3gPtqSm3gEPACu4QUnO0c8B3n067
Y3INOcLD8oeho+fPBKoDfwj8xqaB/NGQlEt5zPP303ridYsnuO6EJxgeHGGk9xwSr9u8kFDkwm+G
z55iIJHEqnjw0tkzBB/O5I+XRy9NYkOEbbFo+lGmQJlAc/9JtWLmAjYhsJa2TwGdnQNgDqKAhtze
+n3rNzyTS/9B2gONAl2EzZeyZ6L3W3ByUwfSSEDlSpxNklig5WzC1qlv3ulj/A5h7s60+hqQeDeP
NJyDCdPsGIxqgB94tsWqhWoKWabb5PT8o+ka5WakTlEBLwHbK0/38M6jtolKJ7yx8a5ItmkHw+jl
D58UPD5CnV6fiHFZgyf6ZeAqOyLGhVUvQdhi2opZ+aQh+YAlJoKoakcs4qhSMghpAgLy6Dyd5JB8
M9DzmzcGwz1g8VfmTF4LItzcE51lg6U/3IWkkTfB4f5HclfD2U1JSL7H3R3meFTdYxXpBKgW3TUl
d20qoxBplmYI+q+1qcykt3IJqJ778LEQBrGeW6w79HrXmkBabElnk5OLrEFNpflCxwReQ3Ea8dmo
33AGqN/u+PjkIw4c+TigsTHc+rTCXS/4Fd9fpd8AOcxoAhFeM2fgk6HttKhHdEk0TSyATD1gb/r5
rsCVyHsZIw2kO7rIvJTTPUxLag8V5twp073xulPk5A3xBYNZ++YF14T/VdK8GljtWq9EmvjYZASj
aAnNHqsQ/Z4Or/KX8hUkZ/aI9LNwU916RoGU9y6g84ZYnq+YlFD3IX0hkA7zwbqbjClmN2GqtWnA
M5JbTRnAJl5nKHuwfIFDcfg1CSweQCdYXiL7WKd7cDwKOB6e9RDxQG51G7bK2ysd8indG44o7HNQ
eOlhanxFzI6HSnA7teowKCK2XlH2FoFO+k7rd/VtZ05bDTPdsKmHjUMuy9nDhvvCPmA1VAhQk0ED
qV4F/w8H0xWsIj5hTw5R16A7xEgzabuUiT0gD14Kz/bpjUcswIT1ucALlj1I4h17kGUjHVjojexB
NiDSX+X79Y26TruLUfUqLwEkKgOecgKpds1Y+231TGDFZ/+BFcWHv5JFJZhAUFF6v5AFYvRhiDX8
wZwETcG415nRXA/mgP7LRaKr9we1P0yzT8zdyMenihzKC3HZqtDcSUqocIp2LgNsx/8R2CTx6vxW
PFoXzAsaYBpoJFxJ4t71pMybvtk2XByUg7FciR69Mm+gvdz7rZrtGuzo7u2pcnaEWdnmXoIRNBzO
wyG9HAvAlFTpLQyZRIZ+mjGE21jZptaTu57M2eaqJ9ogLB+sUiLpUsRqo24pkFRgjCAMG22LkLc4
PtYNFshcYeBY5C0rMxoQAMp71OCFm343yXb8439XtpSu/9Db+mtl+7fn9E3vyi5veAhhFqk+qGmX
gpZqtt1RxyoSgiDRIKZ2paqhaqVkpYg5WXDzNtJRO/FgosqhYq2XWjV3EluGXJtoTOcItU/wdM4d
mvoovKUR3XIlRQzjd7DfFgdGjzGVrxKLGSmNsOFDyO3YjCb/hZZC7/hb55nfIZOJeB9T2zWGKHMF
Q/YSUM8CI6eEhCEwiYii9Qf432ouTUCq2hvd/E8kARSO8pL+5nzD/KwyylSeMILvAeJlRuhzlIjq
ldLVJFgQLl/x0jvMA13+iwd/iy7HAo36EK5lILYnCdREpC+U25jw7M0j2xQtQkS3ppeMdr/dUu7e
BlHoUuUahD4ugiNKW+paHL+UtPhzH8uv6ZpRUXEwNAgA3PN3UVg63+hTKCBU7ETdOF/mLD4TuP6I
6jrqqBE4hQxvXswsFLpUuY3zlQKX6pbSdoY4JGpaClqD5jMaJGSdCjAf/84dPQFcovWPWJK/PUnt
Rod5WwpJJBwbvJRXUaxaH5Sp1KjpNaYuLRD6w5ZTo/rOsEPRRQlK/WnfEirPCX/WUnBSbaZXUWdW
ZjTl4GrYXaGF/LUKlSE8V2FKSswQ4i17xGp3LJaAu8zaIXdzb+aGZkhvBXT7LgjB8iPyh8oxI/yJ
WDLNHYQc7ImgvVEYAtcGXzInzXWjpxun3BYJ6o+C0sD7w/iakezlyi/MZdB8kNGSR2MXErsxEQWg
BZz6lMkYn0U2qkXrS6MXDnZBXOC8m52wuDKvj6jSHiTWIq3E3nvFq+gXUc/W1ojKiC9ajLmWNHO4
57KA7EZf/5A8xEgO3xvIZGDXPuRoLAmMXfajvC++y+ZW7ThHoOTuWmt7xaPIIS0aAQhL1IevP4Sw
ZC0BzpMQWelBsaT5cN1z108P72Ekq4QKQUmC8IvwYnGtX43DVyhE4jbXM3GPn5H8SHFLrN4yDZaI
4hG/0itCHugivGy4pMUVvU5HtKEHNgxQVIMR4l244XEVciVzH5uIJJCcYLxn5ERbY8K0E3L9cve2
tbh1YSMBRupeuGZJTBss4bsMXLDBSFMEgizd4xmxnupb2N8WiTvD/CWmuFl4XWq4Ms9vts+VAqCL
y4RqTmQQ/rApqvptM+9u864d90TjoKQGGTyEV1V8QdUQTvfwQpwGgBWk2hyzy7Sm1COCyGOLXjCc
G0wY6NFbtzgpj2BlHWvUvNzPgIoqrOynL4zXmZ4uVzOIdmNOdtL+cRc3MqUqd/Ggbt52pbxfO2zc
wpDvFhIUN69OxF8vLlxJE1ct2I1fV+x5yUFMSdYbfI0QPQmEsQjzppLs1QDqSs6EGrtMMMX5GEwy
nG9M4dgbuHOSjrm0HjDCwS2ctTHVADwdbmeuZgBJwwsNZa7jtZXMFfyn6cZ4QdPJjWtl4PNCaHEL
8UZcsASXVT+53WeJtrBZ7Lm/7P5wMQ7i9lzuTS5NuipCwTPEDZ+OsR+G+JLxS/DmcqdOv58rcSiD
b+Eko5uGmFGlHU0hBUU9DoJ1hl87grOEsE1LxYA8EJylc05LPZLnsPhxfpu/M8ZakWvrLcwYi/t3
vXrPZlLdeHRvN2z+HTetdT1w1XPB3lAeLfcql6oxJMqQcM52SB64RZGgcTugDeXmpLch+s0U+ZZ3
UlXqH///nZupsqU7uRIwJQ3GQ/kXo2Bw61lcP5wmIjtOrb37wyfDy9+HWitOvDTqVRLE89avnnlF
ygtfc8ij6gt4TcJ8ajm48vIisMQJrrV4aIfH8SHSe9LrliFj/9uYJS05n+90GSdl0wIl9jHNbkYQ
zfO+on/gir7jHkHaMqGlb7hSXubeMz5a5grgx/di5LNAKRyaa2ANGFuKvnQPvAAF4FIr8Wc64F6p
gZ6IcPibYMsEfFfSIHr6Nn9sMZP+1R1JI39gZMbPiRpe+CNXDwNlB0ZMag4uUgX3yvFe/OjwVJhc
vQgNPjXruy5yecZWOGs79dl4vzXCy609YealopU/0HZ0yk/PdHp06LK3SYTIhSkoHhD6hhkwqMum
HzGbGXAG6LPgQ6j9akQGLJ6OSNcCcvOAG4TZM6cI+1Gvnk2iLq7v6mWHNSZwlYXPVr3AGJ8eWzIb
DTAi30fispFkqv65RWLiA/y7nv1KeFi9HDQLTn/Mc8tnljlubvyLAlGT/7F6Mk3FMW3V0exFsvCX
vmBeq8M4m/wnkILTpe+rI6s60S8GlG3Y39uFursXuA7wwQzlUY6holKwtVv0fwBlTBuIwXL6RcYc
iQAefkUWtQybMDKhlMmiaT6+7ymvHBqqIb1ptkdE/+gBUx68lxTIkA49i5kUMERWEb6/t/VhNEPa
GzyBaWecA/vha5ToZ0yg/g0QMy4Ejmnx4ToOFMWo5Nq+e6gg7+4+ffIfp/0W76cPz3qHuR9LPi7+
F4JQqIHoa7Udw+B9p+1mbad+NtUxTQ91fZCFaYLguzXrDpGWPItMu5SIbNtXbV9p/YmGCpz85XnL
QPTqSyiFsSQZfinhTcFnHvRj0HIu2miUxZqxzrxjUMLSgA0LP4OK/4Z6kOoPm+8rsYrTJWi2D5C/
C1+D4SDygQHn4fd5EOT7fIFS5i9omLQniAzBeYd1ku9vAiwBYMAVIidSwQWMIHx4u+jxVatpMx4h
PABPU7/Bnd0R7cAzlkkiMxhIEnKHygH68J6h+4JZcHEzMCPMuMUs3yV1R7ALUPsTvXvPYXcQOEM7
bDF4WbkH0N+Dqo8GYKYtjP5JkCsUAIpGaBkhIMt6FghLrOgkwg7RwySFOLSR+svBcCcy0K8eAZXw
jQoGTi6DgPA+hvTMh2vUUYUhjPZsl5/yKgnTRGlCzTS6HVf1rd9xVQcHZAYBPw/v361z25D9cKCR
IG6T72we3nIZmJg7VVBoZOHAv6sOBy2EbjCZUf1NnnfWuHeuh2w46JejpB80/fDQD+0rjEuujgvJ
KjIpJrRkRbVOXxo/jxPT3v3fLxdd+XvWs9Daa3/Ze2Ik9Je959iZPVxv7L0lTq7FxfSuvvOSWK1O
3Ud1on/JThTDm6tA1SuSyH5kS6JgvCQnkB4KUF1EnHzeN/fFLg/3dqefXwmcy64bupn4ojATsTkB
efNAYIvS29bx8hnhsGzUlZfOdgWWzrHdZdGQ0WzlfQGZOqCHj6yxZKzbil3bLBt3cKB5+qRGNuwQ
ti8YVb+jrQHP0AxZYhPPoY2flemxy9yjPlxVrI3IMMiNSG9uRiLuOWBDgXqg5UATbNndMtBMOCWh
8XHhD10j9hm65X5YdqmS++rnoPrs1a46DvLhISOBxox1WbYrO9ZG6YPijvbqr32rMVtc1hpEyR4u
NbHYxqz57JvfIXm8EZraLl2r2mI4THXwc1tfaZnCFTH8Bi6X4VcSP04GGJNaonvERn/UwUMNlHgy
vXXDs+dBTa/bvrUDFpv/Urrsf8EuDVJiavHgDeIgWM8CRmAsjUcDzGUUbMwcyZhEj565NHoytJDC
21QDzHMQX/kGD0Muu7uAWHBOgOLBFATKAkcjB0b+6nx3vivodX71UNejAzxOfnP1b9AXgdriaTIB
jHKEMAVjAefRnl6jGbkkKBENxzfT3vntxpsd85oQIoD0GUhB4CSpT5wgmLQ5RPIXjpFyQkmDWlWI
EUD71uqOVMv1SJkXJ9FZdfPvHCOsxyi8UgA04Yeg8uZHOG84XuyjefNu2GN5YnTiiEFT9AbmgRZS
iBT8gZZtYWJyzCgTfNb74K5BmJw32KY5clhX6IpGOLfhfTl7NP4G4sN6At3hMN5mOIZRc4/6PJpN
OuZh04V3wiMyoerp7oGKeIFbRuLiDuqGYgRv5ZS7HFHnJuignjTWVsggghtPM4xPIHqfSw1q5GZ0
kslJNsBuqqWny0OAftLa1q3A9P7gLKpmV80jQa1gT4TzeixxFjLT1cThZI/ifLpjXWojmZvMjDQq
lieZsOt5VzriuDJNcWJRIem4UYZDZRxK4yBfjtPlaOmHml4Onnz9IHV++4o5iZOsu4jDrLR2nGf1
QxxpJgw4zb2+os/782hbp24ccPO3e0yAVwWK91+OOecfotEsRzFUR0ffbquK/p/HnCU1pnmVJCbz
7xdSzvgKwJkto+wVCEYJCQ6fJufZfVlr4Ll9o5nDGhHbTz8HXEy3WOF2hT4oy9Bqv0UUuMYaoPmj
NYLsD8vRjS/Xx27kHHnJcrJxiFGIoBBfkpFSLkwDN5PH9W9oO+u666bt6URhY/ELWFT1KAtRiDP9
vINlRezLW9CFHSUOzccUclySsmhuq+vOgLaDza3aIrnQMIgy3ySvhYGHq1JLjFEnhyFP47Vk4IQB
XkZM55KjUZGX4euNG5LuMApnJ2UJx15ItmIg44facABzEpPjCcyORXAnNvY1srO2/Z6YkYcPMAfk
l7ZEE7yfKMQuCTOqoUnmJsnkBHOoYic0tpjTqbY3MaDYzzwa+h2OT7XaygUDaMZwERJtG7PWbr8v
5ARFv2Unk4zkk/cE5nQigKalg9LlEd3/GbVzGO6VZSy1TqSY8PFLaR14R94VguaAZNDLLiIcwV4i
3BuGvhHadSUTdH4E6yS1Wb2glpv6IYOeBLnz5+sYTi2vY/BgnRJgiTxzvGADYjYSR8l5SNQ0HqWo
PdPhhpQB4wg9vv9KXvtIk+O+Mb8U2eZS0hWPdWjvTJ7A7qSeSqRQFnwd7ht0Bc9f3VQSTfOxPWYD
kFE8h5GpLdzmQUyfvrgIIaE4c5Ty/3Hq0VbgwJMex4p2k7FlqEQfYar3BvkktkehUkt7xZvywAvk
3K+JahbH0Z8sB9MITPBJEAnBEYK4LTnOvdvNv1LGQWOT6GRD4KEJD2YrerPoQSxzJfyiaLHoYbPe
AF7wlKD8ot++Y5AFjkJrd/jxJTbJTzuqcCUINTg/A7pIJlMwaxlLgQmyG1+FAa0I8/3F3hKp6L+5
Bpp2yORKZBMD8XKTAjfI5SQHIFbvL/n+LahegB23WPTS48ysuBcUYuSRkKOvGDBbYeHEvOl9H4rN
2CWKQgZshM+OcGckEZnXtoE7nJP+A8gYw7k7it92p8BAaIPsmX/TTU4aOdntuBZw0IIXM7GVWDHA
gGb2oHSodGtvsYmbduPirNUnNMcRUqB+x6+G32K8ZwrKXqbQkCcjEGOc7x2HLPKM5Uy/uB6yNH7D
VT5avtBFf4YgSKKvEUrkZ14FQJeu/RlZlOx3XPaGT4tjwKMMZQD1ONZkNIHIoPhrpGrxpMXzEJdZ
3AiUpsCawzSHOxJdlBAeLq4csIp0gB9BB6IL9wCl20M4umjfYqqhSsOBYmrJRYqxFMBdMDYopfXi
X/LnTVl0vf+m+PyPQ/dveZSyMd2vY8WhS4P/3YmJpBSnr6AyQZls4DsSLURqwhJKwzGMokiIinqk
FXJ6mr6uxy8xkJzALJqyrPUoJiKI7iwSUZYQp70TUFNcN0TR0ZAl1xEZxMvptltPZaTa+Gj4z+Zs
5q8jD5XlhGY+jjabI5o14Ko/IiDhWO2NcISFslShwGFP7/VLznyc0BzsDbM4thUY37M35/6D4xAo
tM8hbS7nND3+VaIyfsob+uAsoDwc13h1+Kn5F2ASIQ/F3N6u9Ge2dDQ5va9kQVhbBE60Jy6ZOMaR
OXGSrxJUhRhs8rm8ixMzA2i+4IxqMTTuqFCdNjgfAKuebsidP4k9WlKXVwpp3gXF4VZ4sEhZnN0r
IYATfIWScoizil9o0uIrEU9nhg7E58jMG4RwxrDFGSzZSVl4gPMbv1f2I327XAT5YdpX+51tEZKx
5RRPtQ0HOSfvezt7VeHRR0k5G4SSgGYQmgzLiWgDcYTTCaIPjnyfg5x+EMV4ePvBCc5lUrYi2K1q
faaJTPN4atOHOPv8rOuRzqnOqpv/O9tpXxUEmVc/D/n1nIdjxFHfvldhCYWv3/ba9lrv4Adx6qOi
V8c9o918OJBpOTKKQjXPeJfRGE+w+CF0hkPrPXC+/oSX0yyFXM5aW6a6JVz/8rLqhVzOBdGLNzSK
GX+wXOrjkTmKzMSAZw+qcXFXqEJUJXTwX79qEKvZfWWCKoEbAlUCl4RDXoLK7AwsfzAwp+INeQFm
N0pup4lbAqkuF8WIoBsBQy+uC/UHF4b6o3F+0v55qlN415ihGK7/qWR4mOL2uHxyfyyz4vUSsd65
Rq69x01SoBvhTW5s68tuUncysNFsP8jiYjEZoMr7TNpzt9zX64U5MAh0l+lm8908kQxJRckds9w0
VKRUvZZEjzDEW0TkO1eOhvxgFhcPS5yD55/Xz58HIspcBRG1+xtFeQHD71elPnwaES4j6m9tuU7+
vFG4llgrfo7LiduF+wnFAxcMvzIy6HUuP/lgUmUEKCXKF4t7hS4ww+ECgXHucbdwo3C9YG0CFZAf
uECb6ku/XDEWYsbcR4YM8b4UufYGVw2OOJKylzuHZiwYlYkW5hzSkgUeIBdhpvnfeRO3/is8I6Yq
DvPtBAeBDhcIwRlLCpiupEcDTM9yw1hUYFacw2a143Pqmj3TdJfbRl4uHO6Uw47mA8ponhjIonlf
nOcQwym/0ywuHNobl5ZnRWe63Dz1IBbvC7wOTMVMscouNAuxaqAGVITio8HtfFCRZAqBar3UAPz2
s7iViuViohiQ5aUekJFHA7x8zxF9L6R3Zbmo1rvKWK6r9caid8qNldJJ4oXKzPkaQLPj9uquMJV9
7rArqA1eq6lfLtcYN9llWdxnWKnQI5KejisPF54WKyBfh9guxfV2Yx6jozAWlxxYKO65Vkw2L+T0
iauuG11g5NgV7gQ3QD6A5BjIcvDAAgiphvugcdGa4lri/kOLV+fej95yjXEzSISrJVUKFBeNxr90
VJTFQPW3W89RdMXRLFUzDMMR3c6/dFR0RTZsc8bVDqLpdn/mqjPT2u0gijlf0sumLrfVkl/WAQqT
96a8v1G2ocwT2OQ8w/bH004U8elM7eKeixg0rxPnUlQCx3kkx3BAtfKbTZRKvzXmXfbYn28Hs6dl
fKz7Y8YU5VD2vMIOxbBH0Yq/0jE2lZZMKbUrx9Za0aKapnqVIq0CBsPULoTPC/7nEbz2vcu4J+d3
LPual1uDFvToR5FIjOLBZOP19EdyuHgX04uNyP8Y032wU3VwLDzr9TYw2wA+JDFIby74M2T+6KlX
xzR7Ccc0lZvEc0gQz1bz4VnzR/qai1Y/1YXAApU+0orbIAZAQBJMhBYBOw0wAipZGdGb+NLM2edL
4xujSJLAGqQ+31Wb+rWYseIj8/u4MLAW7u/pdjIEuX6gGB8jGlAZ/Cu/RJrLf4tnm5jv/R/Sc36J
GJ9bZajLsC1hcTC087b/+ymq/pPP2tEIszQ1x3IsVf8b3eJmZHmnSHwfoM3NmmsVUmKwRV0HKvAb
qJ5+eW9S54CY7kqYwz40cMxr1Umpk1rZmPCsLSDHiTonJT65IkBOvwUSLWd7rd6XCR2SUN1M9FVQ
rjMDQd4mUNoIrBGYru03PDIUJSqoKMxEIWpAgFWFjxKQzFX6aQNPBSkYcYlydKMaK+klixmr+fBV
CHOJ5EAKSKbb1kHQ/tgXt0PaH8/gXv5Psz+/MgCm1cQAmLipdADtnKhMnRitwsQCo82fyXkLlEVH
eoTXyccYy6jji3Iw8y3mL9BXYPoYe8zlgVkHvaIdXl/UQqjuAtR64SBHr0X/DJmCSWw1xRrRcsom
u+xckfbCgS5+imZ5NTGZZQzLtKWajnzLzEbod6YQnOHYfuKtreQ9Un8+3xH9Ai3JNrR5sre4SgUP
jy9WxXSIkpRFyWKGahEWy5nafT2fo5lOdxs15/huxNUj6RdOBEQSeC2EqlbhrQplBDVEzA6hGCa5
MWFJx8xXsviRxU9xezkylOtfGwb6ePReS4WMw40iJaMaXzy/tIIUiZgj+JH/+1PUNNH1+PtR9ZdP
0fgb5io3LumsVnyKS6SqeXX5HhGt8kmCh6+br+MTNTjfI9U3VNMe2vrIOBoDFxrgXx9l+hswy8pi
LLzh49QhffSeTGwmDCto6Fjolg9VhulhJ32wJxCEFlu3M3B1QSWq9/UL8kEXr9ZMU45HAD28z7VN
vKqg+Zj5Wpns0SZGTXJLILfw2eKmRMe6frx8v8ay1g94kgIWQxQVheQzqX8PRJFGMBvii1b4m04s
hZKkpHEdjLxPlnUjz50JZuur363w3jDyEhINvnU7x+2/KZuNqW0fvfjom3LPd3+xmPEeTEN8/RPQ
irDMXRCY+FZwc+E2wMrFwsdFCpuwci1cqdV4gCiCdf2DjQETb8o2+sDgXaw7ygMp/qN/RApSOtJM
Uk8vd+DxZqTZpVcR1+OmqBq/gNVm5zCPZfOoz2wfPvmPe58sUU/8vbBPLvy4+Ul7JygNAFN5qE9s
JvUo4mpQsFr7GXeD56LNw5lOsgeVsFfTLJziCvcrXNV2w6Y6714/QCnzs7EFGUayq5hA1idMmTRm
2VrjwqUuP023nI7TB3uMqSTbDP2rjtsTVJ3bzFiM9l22R0rIZlMaN+ePaRJbbt118k28rctl75FM
tm4/duCaTKZTvwEmxNrOCEAlxUwsNiSDcfZkZ4Y65dEsdqa+bE4aq9ceJKbbfc1GaubI6sKCR3Aa
DrcIo4RdxY+H2LFFlVwr4Zhg35q/PxiSMUsEVx/eS4rwkMUuNlnkGJ1DlVE/AfKkwSw72lk2tYVQ
bgjJLN9ZWGi9iw4JNM7v3tO3O53RTjAw0+5gdofmcnhc/Bq6jscmd85btAENeKdxM0vJVUuQdFnP
ZCpb/MpxgDm+pon1bx5wXfnvgasj2zb3D9WJTADI31K+HeNSqM5dwi7z8adXAG+04Bg/bUEBeZXh
TbInDWLVlVir8L8JwRu6Usu3Gcl8JBDmiy0GchAh4wW7vitaoQ1SwRChDCJpiq8iQOAu8nzRPJP2
0ig/yXnDx1BmHmG80lnYPZTxG1CQRyNwdLyleaevmvbTwGvcBczJyfKwEoNZL6cMnzZIeJJD6Cbq
AWg65YOWawo08xYSaMyDPmtDFmYQDLvEddSXpLNiC34/cA+PtNCChWXtLiI0YGHyvJ+ZiS/RvCRY
WJDEyBfGbKRtCFbAFzrj4scUGdWmiDpQlozWZZj0fmW+N4jHrGyi0wxrZAWFWHdqbjno74GBPwmM
Swbi2UPtVTWwI13F1WHTG3FXCRW8sajgL/ZGNz317nUZ4/ptOe+mapfPO9neWdMOETxIjWwzywjz
omKKBiOSLCGLRoOcTZEGFLcW5jhCz1j9hUAcYQklK7Ts3GarMdBh1rNMcYolXYsRjgjY+p1m1sV1
UDc5vk6yKc7DZYDTuV84GJCP0eTsayF+zyeXJyYDYRertjh32jcwdvcP1GVr8Yi6DFxnA8rY8j6G
DeUkETZ5uzPecX1jhRozyJZBQ16KAlqOuGwPzS+zUgridsfsJpf3qCR2Eso7UD0snbmx8sT/7PYJ
Sgp8Lzaq1UmFMr+cMCcgBGVAxF9wV3Ew8c5lCa67RfSjVnlwMbJk2HzhFcwsKuVqewQF6jAWOW3N
CYVxirhRoDpaBzKeGCdRKqze1h6HY+O/guKwFqC+dPOZS+ffMxKyeCIa5MKKNEbyFjF7TcfhE4wV
C3gQWUk+hfA9F6mgKb1Gcra6oKfHgqt1CQalUct71YkIxHMwIktCD2U2+1rfCYsXFIJpa6FzQ4lM
waUkQEofRWxhPTPcjqaXh9T2aiZZI6S2qH46bStnNLUhHbuaCZNB+MmVcQ+SVwMbYO5vVMzIB8f9
3dwX5r708mrnDPv8etB4KAxkf+z7LVLbh7XTH7vLfTelW5SY99c+9SSuBwq2ZluOcDl8Hl30GIs+
nMsl77wPyw+gw3RGISm5E/k91LJejrTiKT3H8lcmKohM0aqy+FFSjfz1sfZvR5sm/7eFkaPN0VVb
6Eg09e/suNl2roqVcrStSlGONDytGqo9PhT+Dwim/2NA5cDc8sJT9+cBh3qWeuYF3KcT32Vc1nEJ
wYAjjWY32fNcHEVE85FCmsOsZr79ROa4T4gM5504xjjDOMAw5xDmwrn1YEFZ3o8bdPYucn4U7Jxs
OsKy5fhqd5xaNCE5sDitQPlQzRQUNCwXEm7EMciZhYKVNzsGEGmDu5bjiYPJvG8lzib4PcwOqTei
uRBGyJCmGofQevwgruLgWcVVx6OD1KEBj9Hn4qBpZzIot1UmhIEcK729e8Qz54gdfj0vicNr1jAn
h9WH5z0zXzpbNLQ4Jxhe3QPOBw6Hh+lDHUL8hCY3g4jvByXpXlPsTl/WmQWnwmD6pGFwGiA3bU8Y
xt0I6AQiVI4DDoP1GIC54EV9SAIHgR8cAcbT3YqV+2GHypJskKhv6MLHDItzD/KRBwiCCARxGkwB
Kqh3FCUfHS5NRMFEk4gU2LHEQkrH0UOUyYGwDoo5BcrPm/sFBVU+8g+RsPCnqIVxNIcAJwBYiS8r
xQeVC0EbHADsfr2JXROpFTrgZesbXGqSAGt31P554CCMoYm95P7efu1qaBT4C5RlJ98YRwcAdYxi
o91Q08Wdpy76+OoJcgMbti2BoIp9OrCuB4+EBcJQzf3Z3NtEJQ/7/rZnO7IX77/D0DZk1JI+AH52
Ho9D3gQItgN4jGw5NO52ya3qIX9nu/U0S3m+IuwNaYv876eDKv/X2wGCjK45PGI1gGEGOP7/bHOc
pap9ZKmF9oGj90bOF81NURCwL66fvKu5+O+wrFoRkoA0nMtdqZ7opC6hSjgQC9cGUo62Fbiu/k6z
Jq3DVmdiHg1d1BcRZUisTrFMPmmdFPTSLvHwAcv/jFQZ6sOSRkVDv/5EfI6NUKQVwVtzscGt74YT
7X0eDnYTrlqwtbPPIHbt7CMxURGI8aB45i8qPEG6bMtKDciAQkeyisEGBvVFSMLRQDJuxowfpJKL
dwwcrhoZQ6TlkZFHxC3dytDMwpEr/xFIAD/rcNRCAlafLY7+RW5yBW8V1AGnEXlfZ06bmN8k3NR4
/y7Lo0m9xMjNRwz3vXC+YhZ1qn37ubIucE+Cu7C4R2lRjv5e+3CYDBa+Amjh5u55G+XP9GHJpiAI
HR4qcR2PLal8HjA2fYrR4+C+RpKznkEMRcDeyDBVHLdlC7gGV3MuYtVzO4F0jn9bv4oq6dFtSgLV
1Q0/4YCSkp9WEuFpt15kqv+S3WQkuP6SzxWoGyjjKd35faMUollrBKtDUGIASdY24BUXbE9j/qyQ
OKtY1Eb1xorD4xEHGmHOllgwMlky0oawO2pj2GphrYVXHqjBasxUdRfQ1dVz7omeb9IxudWbC+VU
+AyBjIxe13pG4k9mYfb7EqxYwAgkgGtx8g5v4JJxhbCZgEhPg59H+iGlE/9FlU6PNxQKjzer/E37
cePGQNEAvvBNe7ZKV65pC7hdceTNjL+WW6OnPZYFdJUafr3ulWlQ42rfyv7pagF5piyLiS1DKo7j
Fp0De0YRf+FtzcO6ncRYa3XRNieDUstTjuuga/XVMuUic0KAi7jGHsfaYIgVq+8ms3tTrOtnBnCB
7FA5wikK1tnk5rLi0orvl4RBvL50ilIk/3iNF0MtXCUMtVjyCM5T9qW0LzivgNwo+1llzMmP7y86
IISd/GvGo5AiOwCt2FhiHmWaVPaxloKC/YVDafkb7/ZR1sLpeSYLBAsgLg/4W173zYjHh3vhH5lp
oIDgjHW4Gg8CeWNFByIE5UeYPRGpZ0lzT/ox4feSTOLl6KDO51PdnvoN0QvoWxf+K++LlkttUaLx
fChcXgmQqtbHxBCi49AykbjG5A+RMDM/FsYNDgWDrD+G2wsFlkbCfVk0FUZy8jxzUVR01x392GIZ
y6GrgDuA44CZXL/0ZslYoz1bdQlDOXYjgmgU4zLDM+hRglWdOYJVzQJJoP+GN0VwCQiGojZGRm+A
OEUq5f9/ws6zuVUtS8N/aKgih6/kIMnxOH1RXdvHCJAQIgjQr59nw+k703eqpqt33zrJsoxg7bXf
9YaegTu8duwPjtgiYPji1oyyPcnCNyEz+sxWM1NlsycPZmNJDAU3yrzJG4SkG/O8aaRMPm9asq8A
/zwV09FSGNbD5UeSN52XBa5Q8oTD1UmMU6LtQBI06MmHEO3F2QpuHI6HEC/n4ycsrtXduXzVD/fH
0jvtY4Kn831Myq1xJC/oxPgJ2ezo4cinssdmc+OqeHnhoeOWr7BFcej74rV+j0tEvCECTD2t9Spu
5cdxSCoyr6AV1xusovFTsLBgbsSaOCRhGw0tkjbrKP7bFomquKYVIQjkxAA7nplxanzgpTB8EUed
J8D9oy/BSsXDDI9gDpgLg7T96W+xhJzwJsxo4P9D6hqJ9iWYeo5vM76MIfd1xDmAxTmAbkB/wnN7
NQkkSKPExTMt9ulEwgBkU5RImA7Ca2MR4IVrH6HZ5reK8h6PNkAFgmmbV9AY7AFHejw5G9/JEB7e
B4koRrzo4H/C1BPGESPlfJpc7YMgNlbHzY04mHMChmPMlTnHvnHEIGS+nd3JY7y33zSZ/bxeRfO5
wriM8wZCOZE3Bri59l2rIFlhq11e8gjMQn78wsTlJXWYVDQEHRo875z/RWD3CDcOvA1aBZU8MN+l
QRwPwWLxPQRryn8RyYL3d4650IWTZYiJqon0ENEqP+zn1+fEyf8S4NI1uA6qXg5+t0gH7JjiK3Fd
eWLpYCD4siboebvt6rQOHMZageHVz2V1WgcOAxdDIMQCJT79xs8Ig/QFFcurgIUvR70nDl6QEvF4
LXkVXTi9ohOqIiTd2L3Wnw59tne6xn0dt3qEKgeZTvmJfRnUREaoh1eul/QXV6yJobSeXBLbTj0f
UV16t8eyZDguUmFYPZmbQo6qfHTvHG2PmfzEBw4CzVLgK1PZ3PvGQnXHUDIyCM2i1Jaof935koCR
MK/4LTJbMUpBBrcX4xPBWcQZ7heAG7QdjJNgOsLXN7l627z15y8CwyfkujBhmazzDq+Of81dA50V
ITP482OSIpTCx080tXYdIuP61h77aqucXPEZ2eGVcRhNB3HHFo9oT8UjLhqrXTFVhqnU6BF6HoWn
DZ+Q+8ZI+akx0MTo6yryDmns9SQBYbxZnOawmciEab2CgZ1LdYCSxH2IwzuGbE1Md0S6KARXQX66
lh6vfvzEA574Cq70+O509+YzKTuUDp6a8b4dN9ILyAHXZTWM5hal8nv3BJ0RtXNsXf2a5RuZgKrt
Pr5Nd7eo/MkTLhmLBzPf8AVMnHhMrmn3Lv2uaDLplKewkuDGMw6MmETd+ABOqPSdAZ32E0f4aYlg
BD1g0bKzOLCvi2vMdLn/aX7WaLxNxPEAP3qSIskg1D4wCCYrnJr0TjEjuHCiV3tum4gJxatwC7gB
YEWkplG8Dijt0DOTpvibZzvf9O7mckkKKzkoKeov0hmTgtAOuKvqEzdOrgm0lLuAWwDKPGow54OU
HsVwXRAOEoaQfxAn1JTJGgZuI5MEnJoyhP/1OdNMEeUhc/qbMpMh4ZRZ58xhVNhkCjYmnPzEAHid
AUNAWjmmQKHYuXsduBV8CooS414YBcUfZT+afpa+yPpRNDeEMk+e9osbnul+kxhMMSTfzmSJkHqy
VQNnFOvgiHXBySx9go7A7QEXgXADMgt1jBaWvYSaoX/nunjKePQOn3mxm0BgPRd8miU/GRV4UUEZ
5BB38C5f+IUGR5IE/OPnRALANwfNG2Y+pJq9m8fH8f1keCySoNTnLz4e6urF/uG/OPLg63QEe8bH
5aFPdVdG+yQYEMqHtq2xTUWaQXz0KZJptz8405HrSAYzTs+KkspYlX3YfHjJwJfvUKNz5xaiVkyP
0yNvdHpUbu70wEFSTr7Ob+wjfN728d36Bfq0Hja7r/Kn42WVVJxdDQJYPeMBNInkSDhtaP06evqv
VhGpLDcPxEj6AAyvEtN1QeO5HzACMrF+/bh6OrRmfsnhlBtk/DKfqN/1LCR2cOzGxSyCoMcTMw7i
wdpwJAWHISbMAGZ4sEHhH7d4vrYviDuivR3lpLVWMUtbFpoyjNMxrh4d+F8xOLqFu4RQlvWkBeNl
4B4wdrGyec4mIuseSI7ADYDUalR+OLnD8UMZi7wYHj/GtLeEMmkf2Mw4LfdYvBMiOD2wiU8PFMD1
5D2hOWdS0Hs8k0BxgIEsnklO0jx9YH8A7FiZqzhtbvOD78AHBdMMsdwql+CsIie6UeRT4b3V4HeB
lmuIrnhtL4NkTLgupD4QPIS/faiSSdOGe+xt8D1gLCh4GBDw3R5LwMaTHZdvhmTlRn5OOIJZedJH
H3ytuCGGTkK8WXELLPbB3AfYB/PDUfIPP8CFwBfAheRxmBVMAvHiLBwVAAv4gHFUAP9jnYZlqaCA
qsYDv8mrzUnbKIy50IzA0+IXtudER9wE5MSA2ionapdMLw12HgIOZLVIfEAED4F6CPRlIeysMbL7
2SPbwgkiI5NzP6S2k1x6bvWkc+IaGd4+Oo1RY5GAgIo+KqwohyZgu8dg/wp1Y3UGgLqxKhihGa5M
Q5wBwAmvv6Ab5qgKFvIG8jd4h9hzQN5gsI4IjgV/A/IGHETIGyTysBiyM8bkv8IHNyFJkUHmyYjQ
VxsTTk3eiC8O2Rf+ng2pAkCJnDmqTA7UkTYDkwsjPRaWVDruGWMs8+sRlWac2y63x+iWc4RDFdJw
1q0Ua2arw/YNSwIltNnzlqUfoNMFxv0RC9SJc0F2KzIZuMo1H6cyuGSzRcX2hYU6jRPW8P8682Hd
BDgyyrAMma1wIDtWAsKo3Ex+3Hf3Lc6+ZxTO/tnxnTi73XM8PPZ0CnH/fo6nEc9C6OlspI9MaK2B
sXmiDDFB5vhAybvb04ilMDm2LnLKFnccHXa1dxtTFf8UWmE5q145VRavaNrlRwYtxKW6WoLEh8XE
RW49yDceLwIXHjeDnRQq37h4JZAXgFuBTZMmJxo1ghgD+/N4Dg98jFXvlgQkcb0199tIsERYJZ0y
7Br8VLATvgK7uwRi0GJ9qjv9kXfHW5sRciyqRcI8pPAFntkQGEPAJTgNLwYqR4Nc5aS9xg3cnDp2
pIjw9upVHcLTa8fZmFkhw0k2kmXxIy4/kvHMT8F6sWFDu/Csn8cZroY7QW+mK37nAp4D/MaItLxa
ENUDgi0rVhOgkCXekimYlhA7SRYCYzFtSHqYOlzQ5QPcdyTNYFobrPixehRkH0IuBX70qyYYqXXR
xvxCQli/cUbGZZQ01Tf1ghQtaWY8s1ziWnFqccL9Bcax8EJjXlde6P4jFS8hO+Rm05QwJ/ONpF6m
J0hbhCP/3O9yAPIzBL+AIBS3tzYz8hdjy/13sCBroX/dDK70TIxdueRT8fGrj77HT1deRXJnQ0Nb
Bv4314xF8iTrOIpVve7Lt+KVoRvjNnFzLg7/uG27hfV8fQc953YFOjd/STUpsd+tFB0w6+Q2qi+g
H5I7qLEZ+CMgGKZPO0XfFcNujBnLRyXuOVWEuQxUBB1fRyLiosFAG8k4PZImIvxwvBdLmyKesZa5
kR1euC61Z/n8phGJMPxpRyvK1j6IReSqfAixrGRUycJEAr+1jnjvxJKEhVzBH3OJZRecfaLVFkoP
lvFcWsEL8ItWRA7TAzT1YC5ycMNgpXZfTtn3BWoXdnv01zJC+ZAHs67CzLZC/gJbip4QHHSKNTg9
D9XIs86a/f1f/vdopGad4odBIDGIDrddEVgFFEQf3TbjFxQn+eeaMkaQAgpn1sid4R+HZ0R1E1bh
bGqn+/EBRGZd+183wMafAn3bHaiLRItAbD38BYWcll/4ZJ9oQ3/GBwajKxUCygSx73hnl4QfcO0d
ppMeg1GQf2IEQfXPkEY9/YN/91Bf46EWPm48iKX3vYbsDC7yyt7X3rmYXGZ8KniqudLk0qqqRXYi
w5e/HzWeNq4Ea37UD8/Q2Gw8m+5FbO2V+0RRXguOFndokA+9MKXjzgRaTeZHqhCjGZbzH+jeqmr+
M0ECSNi0dBx+NRuDcVP9x1jZHHO1qzREluDBDruQKZhHgMDAOL0eYDwjXbA8u0oh05Qr7TvweiTx
DmnNmQwT0MFWE5IbMQkUeCIItIx9bg1mzbwaKDDD3x4/8lEAwDey1TlDz3TjkU1zQsURokLEMedF
9wuFe14UN8UjklwNQeGCUPaLKpAERhBciNyIpASAu8d8nCku9haXsNmH3S0SViTeZLtd1KHZsVOY
I3jJCW0pgkQB5yIdDCXAigAdH7LgM8bvz9VRCIPP5KExfoodhizQRAIA+g3jJZMi9jgUCXHEzMDh
nFlmzN8A001fJFV3wvnwSHJcWJ0CYGEZx11OB+d7DTMTQOBRuOcB/oL5SlAq9tsBpRA64lsI3Nsu
aa+alDruG82P467/EEb3QfXhhw8nnyzgU31PuN6hjYsbjqypDNhhZts3OPdgv9B0QH3xc6kIwOgF
3gvYC9K7V1OZaaPAw6sF1wXUXRHdimmQB4q7zpoAbz/JXPFIsQSvxdw1+TxfhIlefhSIHy0EueFG
UpKdHctz2mBRXSFAT/M5Pfgtpvrs2VcR41opGef6k7BvneE3yxA3kXXThQr+F2ep1t49KtQ+KicV
hCpqeZF7fFXHlODv22PPhV14jA1l26MtxJqTdlz+Ggm6zZNTnuR5YktQrmOZ/+KAgK4nO3kNFjCR
ApC80aoNYKo7LB7vq1KArmtOzqBQuF0AvvMhwZKahRV1bBak9KXrXawtFocXYKlDwLU/HoLt/uNo
xX2b2EACeVTVEZThlIfBJju4zrLtFUCAmCp2dswDrMIf8PDB3BquqJjftBfyGBL5lPkv9C9sjN3s
N8AJLtWUngKErRZKD3ZBEp/r4qNVNjUjkeCBjVYS5RUNiBTbHvvDCAywsfF6YGzvUmInJCN0QvQn
4CkLGA4UTu3kK4Cy7Zsg1toe4yYBh/fvDEsBwsHA9zhdP1GZwb7VKXg5Bwv0bR8Rc0QMO8my4xDj
8eqn5onZL4FC23PMtgbsDZeMRgu8G6Tb5ER8FHNZ6C8MTf9HXkd9CCH9ulgl8iAA6t4oXR3Mhlhc
pxzQP9BFFKhwQgTcxukQm1lcfgC0SRiQtq207VuhLzswQbeEMqHcJwYqKFx2I1y79Vv0iRPsH4wa
dNqIgaW5Q9smfj4ifFxMJ8CgOzDoNMcm5rrFZd+ZNqfzhqASXPbxFnb3wilWRelY+jPNG5/HAncC
gejPBLoipW0CEtk5Bs/Ei/35BwI+lYPfwK/ktds8wAjRN0xUAUXAnzozbgIAUU/jjKu54NEg88d2
OyK0QHERIc7AWehjTimda+rzDewgobONzhyCR6/lzrjE3KlM36alVJplan8oAIHApgtF9I0RBIGC
GABBhrSZwWnnZ7Q0wuYoF3WYSRMzpnEUZQZ7jRzuroeBwXIL+1tm3ycEujOng0CP8NPCpXB23yjO
wPLMl+wPEnBWswawkoccQ7sxw60N9Rrp4wDxEPlJd9BF/hqwO35JRLNYAmcHZAdhV4YUTx+8rkDS
TYGnX84BMLpFhCO7hHeEKeswTfgEPQdGBzoHN+9AKlPgcrByZ0HJgchbyDJShlxbEZi4ck4R2gnQ
DN8TGqVn5iVUEYaNfkGWhIDCAdUEkkUze7gH+gb3PpOjTlghqq5Y1e7xTLFCYG8ACMt8BqcjXRpU
2CQQ9gF6t/8I6s3i8wXvBu22uNu8Nma4Nm5WtBucu5SjoocnmoBtY6NzpDH3AZzBtUG1B7gxUAmW
CAJ0y/KXeRdAVWHmiZ8oAaFlgtxMWK3j0rieRMPNb2XXnlxKoFE8VCb/JnXh+PGm2gBx9RQqTBB9
7vRLwrchU0bgyygdfsawoBQGUeWZyGvgtXhWQDkFL+VngnprLpBnVHi96YPtqImLw9wOPQuon9ZE
LhHoYW6/AHvXbSYQb86AOQa9AukWMDfQHVlbRReAHwxvfNcaYvJ5d7ntTHe819VdcnUNPSovAsPs
Oca9WkHkiAvIzMDxIDcyKlg5R7wUYDkvBUwOoI3BD1A2ODaM3UneYi6/qUk4EM7zpstWKtw2uXpg
JQAlK0Ry88owb8IJBh9qhgLv2bB/xagRFc+kBMW2iiTv9wHvHg41OfMoEX3JzweoyozCREhXbrnC
+DDKT0BWcBDgNMFvAnLg8r5GsIxYe5zT0UBKm3tGHsDKLIAQsCgQEp5jDKyhbkAoQ9wFvf/mJMc+
OToQ+7nHMbBmYOTQQkCqWAJNT04QYg6MTeYNV344UNhSJeaYYDsJqP43nI4x+uqNDsX67GFmvYLm
IObA5WDlAOVg5NhxXWOT4EaOWpz1SnFtAbr42GF/cGgR1s8+wPCKhEOwwvP/6k0P990QHzM4pOy6
3KhgVUcX/pj4rcBxMd7dx/IokHBijKw5IU1E3E7cMjw3YOAA4CVmLAvkuV4e4G641rAnQHdwZ0SR
s2dA47c0felGKklhSQHwgRRBnNXDPWmiDE7xGIsr73f+u74IRPwMAFCH9ibfuhYBIf090Lhr7YpS
xJXyN73Lw6nJQEMBQxorkIgJCEkGvAopLng4HQUl2uKYz8tKkWuCKyILUIJWEZC4xne+J4ab4Rjz
ECWrrkGJLf9ZyK0gtlSj+5uaTz3nrfxmygYYzqUFB2eAVuj3a8y8ftqAfAN7G0vmXPSlmhSq8HbK
gLuJee2+BMgNv4VHM5wvf2BuRkG4hO+LQCbmlsEwPXAvMO4LVCC/+Qlc0CiBc4OoneBMgqgtyDbG
V8DaNtQAfxLwGpA3alwec/4UJp3p0s3mPt8FPI7o1Vd8YuUHsG4YOLp7z5POp2rjOqDuGODx+Ev5
nRj01bG7OrEBffPIc9kk8lEB4Ae3AO8G7gbr5lf7wN3H3DFg3fCCgbnXMccF/y3KX5ngQXRafGzP
GP8tKPbBEvg1pikoC5w/oiUo9b+gXwqgekWpAacbVoObp4edWpP0RYpbuFtSVhZA2lZ5W6GCjyug
nhPyD6GIxn2e1LR4JMyfE5uErzqRyen1/5KhCt9311Qh6GyIaXbmRLbTPci9s6mPO83YaQND9bsC
DAW3+VQpM2NKfwi1zeP4scMe0UuECi+wxWdPnTK/3Qs9QZtdWs7f+6w3kJ66OvtKESmOALAppnbh
uyhvsFPL0enyvzWlAHs7njtj3ODQ9/VozMJOw7FCfOapNu5jxwBrueVszb93x5G5NoBS2A8hqDqQ
OoA6PHZMl2uwPRciFpX86rn0vEZLtBrOGWgEKaqPmAGiQmzAUWC96eLJV0C2eTFcOtCpF1HLMZlP
FSnF7YHUn2B4R2w+cD9u+R24ORZVt4T5IcGIRzMj64Jo0ADXKuqeztmMH1c97MBRLxOSDfhHMBuJ
bed9gZxT/eCERl8NxOvbOxRzsOLyB6gcnFy/005EEwsnWlTfwev4JkxdF0EGphywJwMXhR+WVpye
MStYQHKGJkCx+kXg44cXoPGBOf4+OEMfmvFjFED4FTgcasgGrjnELMR2HDCX0MahE9g3phlQxwG8
UaXio0HKtCbk4rnHIUhk/qr4VUREqOvA51g3Bjh+kDxK4CPo+Q6a+m333nN4I7KocIevhsMB3SmA
ZIokHusQMN/NfR3rx3ci6ADIGRGwsePHG1B3l9EH12gFx/+Gxf9+XCGaCyQckeUCgJM50bz0NuJM
kY4C5g3gDWd14P5NLYzsnQRwW3jcjaig2WtPwUa+JHOXBoWX4wu9oOFA4TqHbytu8RdzSXuyEiDw
yXulbjAL60f/tcJVKeADv9CfYYGf8vao3YzFqDGMhj3c3pjd5CJUT+Dh/Mh0eTAW2VqXCCbslwC+
UcD2G9KlQbpxvoXOKidyl+gdGHdMeC2lXlBeV5j7b3QbXFsRkDZ4dr0g2cDYYNgA2KDXPOmMCkjA
rQRYjZPt1RCyeOBptIWrsHCVFP4NRh/ZstHGV4aw+AStOtvhCSSP1oJcleYVK+UN5GEeNfT3F7+9
sv2JsZa1zLQq33TQ88A3EOi0iQ/kWYDSxzEmt5tB+CSAwWnBn0HBakw4eUQ94C0At+K4Lfl2n2DP
ypjaHtUBdx2HV/yDPFeAvQxIaeo1/lAEHtzuUDGC/NrdPVirgovr4H4jOBurytv/hTytoz91/6DA
fJQcFdPzmcTK+DbE8FOvwoD/ZkU4Ahc7LF3BccGXT212698BkQHQBO3J8F6guGpuLbkrnmzrKURB
5Rtk+wUAjpMexKTpHgzy+/QKsvvgYLp6js067sF4L9GDVUOaZbsFNLKEy+6ZBqMXSDIQVMMM3f1W
HQEigyADH+evmNRyYNzLAkGeKS1Nf3UvmYRtDY69pXeUBIrMN7Kb6MW2nsGPzQU2FhAoCCZpuTGo
1DnmtTnYAhmDF/fvXJ8zV3vlMN6eOGcpApW1F+wYaJX3s0LGxOR+37o7EGMOu7OTNfXm78MxYtD9
r7FIRg88cUYcbsYXAKNb/qCXKaQ4pAmrCwxYC2QjQCmOQ7GRow8R9xQ/JmMQEfQ7x7PbVuzJ0alF
TEaWRt4KFBnvxwcAZN4bE4r2HAJtPww4lu6O5W7EDsTxfVToGC5aGxBj4GK1elNJc5USYx+rj+PJ
vcTfIOEAxatLpLorZLhrGDgLxI/rAUC8wsOco0Ecs0IkXi24cM6sUwp7FBal1y9zBAEKkx889nt4
f3iDhiWKsuBpAniYU+BvoRNdzMYQR/rfZBTRbjjhxQnPTlg5IWc+I2IIA0C8osPjRcC/TF0eIBhp
MdD9PrDu917PcAbHiQWmBA0GaAWeNTRf3ZLqWWbNhG4i0U8JIraRvnoJ5QMHBlu4vlevWcm5RQDB
K0zRgvx9MYThVbhni1c/Put/wi10iDu9hzdgaMGh8Jha2N63AacIEyrUDPRL7jeXDRwaNBh7Z4Yg
MNXtOuWBAQcGBNb1rPXZBkCWWc88keArQMAGPYv73b/X1gsQMPjvik/ccFVELQCSRo5FG/vMQLEu
66MO9eHdmII0YTaW8RhyFzFfAMs4JD6n4BkH2DYm/7Wfd/ZE6ypc1NrDL/ANwk3Y2xgXqbH/cNie
akKeYwvZP7FI5Iscljgom6b000qshBIG2g4ADPoroN+/UV9YvvXwXAgqIb/iaQdYUV65IeQPEGnz
lF2Ct28uELfGxDdrBdD7X03dl3U/70/hY1fupGqbHEL9Kiy/ynM8lriYbgHBhG0vRvu4H5iliBmT
F01aXwPEMReiTYjh2RTRo9Hv9Hd4OO0rf0qbjDWETwojx5jPD/zNkIiCiOJsdmC6QTOKDT3lVkTy
nLQQMNxbB3HIs1xcmF9kRK7Is/FCUONLHTMW+0YdPDAUcBlGUaykDosS/3ZHIAsTnH083X1T3WUG
M9zXVjC4PhNyd7877TlGi6TN/OZnOf6FdDEbo95gbgL1Mnd39qLBYCuq0P4hNoSPnXYw+apk7waK
srXbrYPh8XY+bg6XrFRpDbDjqoP/mvf5dNQVFD2VYLSN76vbmW4GsFvGi/+aR8oO1gssoulB28FV
BBZ4rpmXYSKhnzd2iZNFKN6/ayR2wDzpEF5wFVpGXjCHaStx2R0joirNX/MU1GRwGylysIpm7v+n
bWumUHT+b8WnIuuypaiGYmH6Z1hLAtT/Eqdrkny1lUktwi4lhIcT9SVZ1JzoixeJMei0ZCDMIWei
Bx56yWbwVFruEzRF13HS/gtwCRwIXjfOfwD7oEGYVl11ocMiuQacUyzDHX7wPiF7j6ULUytMsBA5
gMobc2gtyyHhBiNA2NtdSFTxmlNcI6zqXOJLJubSu0raYcPZ5Lu622r65mJngy2cs2/XVOpJMU5Q
ZrYKdSG0bf+6JI5wkG4uvoF7AUvyL8eg5O1PwR5ln4ooIlAvLhH2OSmuCZThFZWWD/iHupjoHRDv
NmlvpeOcDnN6tNLSSvdlVoG6dd6BRxJIOc2ZuWXG3sNJcz5vDsuvR+N+X0NCTi3cPSz3IAhrnMPz
3zNZxr8H3WfJwKff8vyGgfJlEiQ7Dq2VInh2LbNGTODAqOTRHTQXjtm5iDhtjfdCZQVL5K/5ml3N
Z2cCv43gouhuwh0ILwXmBWfN8xd6CwAK+e7r9EYXjpfG0bs/OXhI/dFB0NShhuB8BhVDdJ6KCw/l
AfbaxUpQVJAd9eVAB3D7Mu6k0L1UEEzcwYx5Dc72lzeabxYUFeuDbnz5D+f6VeqJ2lNVhNoTmP2N
thLD51beWuedswSr0TybfUrYXyMnup1UJ+/weFH963438eDKO+HWQdB4HdnSloSrktbTsy7e8ZT2
SnIGKjkmvYLnedxoUatFqDkJvELNOUEY7RjeCPE1Tk94QA/uzIFwDJ0KyktkAO7Mgn5AdycYCOSA
HWJlFPQD2ryzHle2W9w1zH8P8QxKncfDObaWnZ+T3zoXlnpfKXe3cnctd6cjVgvbYakre1n4xxPd
RxfUYqTKNB2K3I3uEAcmNjm2VLE1Kd/H0UWese8FYRz5pEkwsRoTqlTguvSb9qb+erGIGg32Dt+I
VoeBs2ggGc3DovokCzEn1ViQGNju6I2Yg4rwKZE/xUSYWKZMqb2BDm0Z7itiF14DBPnmLEEi+Pj/
i4i9FIl/LyKq7BiGaVq2rDv8/9+lH0dVqcvxxKwOBwPt/NB8tV/9JbHgBOHhXUHr/cNlB1a+tMyN
xbCuehnFRkkAFdoHZBz8EYriD6rJfvw4/aBHm7CEjpz9B1oFZn0zUkifaiM/QIHnhSCEPaxFihyl
ukCixjn5RbsIFz8L1tMspA3QxRe9lz0DTcbMcAxXm0IGDT2cLMVtxteXc4wohtEvO7NywWT+viBp
CX1ogNDE6S5iZjsjwHLgJxSJLgFxpGa3eRuhGqXa3fmn2aeXW4LL1NtLTYhT6184Dk93BjRCfqg8
GL230sG1I+JVeA8SYz9+UFWYaGRIydrp4snnl9HeQddnxCnC4qsr9M4dSVBIQRoAc3XDSK5Ekyw0
s3PJkAH7hjtGTOfR3xqDe26+pAMORQztdPQvMt9ozGreF+AdeADnNIK3dCG6IVtejyDDYmdjKBsx
v653+ctAAhN8TsekyOuIl97PP4az7fSBRPCMr9ruy/igwpoOGVkR6HfFCSjfwkDoAkf5uX69MINR
6x12sHtCUNgIxLhMfSDxqzjvpuslc8x4b++YcqHjr5F1t+HWImyHFgxNJEIHO0HlYlkJoVVIBEvi
H75u9t0Jx03y/kYRtEz81WX0mWWKuTEbC8ZxNzGfXOn7Z5exCiPfAVMBxj5Iuiyxwi6wgNGX346I
z2FTWbRfAWsMtuoDrmeYcTN/mnAMQ6IAHRfw3t4xiFX7vxjKGsUGFj7kcDw2mVNgdxv0vm8D0C9G
ZZwRKuzD4IC9aWOGwM9cwmjF+LoE/0yB+9yb424Z8DNhEXf603qjI1ZiVm3dZQxZ5m6D6IlhNSol
5Elnd/amjphHoUlgo5QYjuCdgpsRzupJR5rMYdsNm/KIK1Nmaum1TyYnNr2j5jp7YkNJiki6Im3s
tBwys9lop20RXEktJ7J8ma/qJfnoqToBnKcS3psJjdzv5EpexDmtyNy4Jk7ANgS+ZPq/D4og/RYl
Jz2f0QIgMf2NcsqOHPyRxw1E+EygDo8QnAF3YSwactS18etr2T32i2xWu21BHoBSQCiA4ecuaAQK
aYAj58IopoaOB0WHj72H5RWTsAWeAq6gV+GNh7Uu3W7RBsI7ZBhiuqryAvTP7zA2h/+ImSsYEYgH
Gx3sX+xku30qj5lhuDb6JZ5/rmUH+oN8HAkObrP0M8sQZfJuZAGd7zDap0RwB4GjEqx77f8C2CBX
gnEjwlREoszml5hG/hn5oKhZzRhascl8xXCvLlRWJnRQw0HGjfqFLZI9MJa0sJcjiX2RHfX8DLi6
MZCiYy+TgWBjP+i2G2WJXMOhYpYWu3FSukidE5YUGl4swkXtsE9MJZH6uB9hGsdTk3CWaeLikFST
0DYpVqrOfz5ZSDVqeEXOu2Q5PB6Eh8juykk0jxv8y0qi+GC1hKrzG0D9ikVYvQH4hwjv/mZAUN7E
gAAou9jCn/89uXxNDd+cr3TdsNFicPMFEIcjDnZIUFVZx6gAwMBRh5+/BNo4oWIPodC6wqYXTwlu
hukOAQIfF/gcH9fILR7fiAhnAlgm7vvqtbsqJl0YHUjzAtzI6CiQc6hMeRI+yM3kKQ9YBcOVp7Vg
nENTQTqmWDPA4Ap6A16ZinDzJbYEu/Cb5b9vAAEhi9Jj3IyQCaa2mauNuwN2Yp5OtgiZnYltJRN7
xBkP3O2N9kQWvmZ4ybS+q94d0SzGzJfyPjXJGMAzOcItTFH+QHCSIkIZRlzqNrOf65uTvpHRZ2up
ckpnJ97vGekBXJll2GthsaebRRUYO2N8vWB6DhfhiACVnBSPCQvw/pXAxwgWMD//ZpY0l6vHdahI
FGf4gqhlYotKTkz79ikk4PXeJwcE4i8/50r5JRSap4XHEK3qoUqhrFThdP6a2R+UF7jJ/AVcqqto
ClciaxsIALK7vvLRARPqCFRo8kaQX2BDK8n3aQ8/B2STp22D3eDPfUQBQGSCwiTnAZQj9/Ay3gNu
5uo3PwBcDEZfNJQ8GAPmsepm8KPJy81P3hFuzmzQ+yAQt5lQUKwzJMF3/hc7H17+ZDU4RkAe3lAd
piUhD3POgXSUL8jv8Ej9689lU2Lm0oWNxHFD2IJMmDucwoLj2P15RvaewoulSZRI2cLvMC4gjexD
FSZgcNLYPsOjFtoOm1AkEyZHF+h3anC1g8LfEbfV1/4VRgPzmiXbq4A3CD4EaRl37bDUiOaIFEZo
JvShqDnEhX+do3aO6oVFZxLJvfDnYM6R7AwYAnMOTiZgyCWDGYdvj+Z6o4mXRNpfk6JOaBnJNKKZ
4xRMMycLOlZTM/F/56A+tBsjESfbASk9QEkJ1sGQq/4POayaLBym/tG/KXRwjurYpu3I2j94Wpc8
H5zqaHBpjh6GUx32ZBPR9pxm5ehBXjrN6ztcD/gosE0mEFMzNiRBjUOpqNyhK1veFkmj4GnwPtov
/NXY7yYphE6S0EIRzaTBBViF8+h82cPZAToaDDd3nqAbmYtd5ptj/boQFKyI8E+SP7G2TPKXEqYA
MPPSPlg0FtC+JnKK8sXng103wlQYJgSmwqs7pf5zO3CGhh6WoNdBmJ4LhhKCU9hZjeaTRKnWfigi
24mflvgcjbibElL/ipvI+yuZHhDKE2kGtUP4aph5vJ8iW5irutihW0Igld40Ydf41SD6wqWujhWy
1vEDXogfDP0fq4VYJIGV8NeaIBZJtYgQsiApKVk+pREZTehnHg1+pElYczQQTVGSAHZdY7QlqvOo
7TB/bB1RY6Gj0zajH7y8cfrS6a5NDhjBJsKEh3lb4WzPAEWkVUW2RmlMiBzmAdVKkZFn3p02LlMO
oTlh61on/xDhYay3SkQuaEQZZUrIGABpwuZqEIYlUgNn6OzXm+u+dm9nO0KbgkqC6QEbOIa++DAe
pcBaXIEPPGqScF3coYzDZ7eNSyQstyQ3Hie6GIZ/pNiyy+GmhSUcBgc8ugS3YkTai+gdTMzB/7Eq
t5fAou5f2hRzCZvsWzH1Q49y8ueGdM30eMzUzNbJPd3cxi3+FX21q2l5xYhPZ8RXJ6P7swegxO0E
xMwOi4W7C0QMxLL3Kmi5Bh4KyWmOMx8SLvAY6DL3doagNz3i5PxwoBkBPtvKqMCe4gvR0CX2DGQ3
CUBJQZFCD372DQmHMVQduPYGKo821Lf/IKvX9f+Lz6j/9mj+wzzwcLzm56HTy3C6gy7F4qHTnux5
O2mPmusX0Fh5MDkT8P5hfPJ4dkex1A8YYFW9U574AjiECOHc2xNPKKdO8NN+CksG7zPJxKjB12Ri
7ChswnOGFP8uzlgKYIMecioRDy4ePjy7N9jn0EZnodSn86V1n76MO55h446nGGOdEQiIGDA2IJU2
ByjI5gKig2IPhSy3Z1rlcWzhS2saLkpAG75BIIJ4ONcZ0vPKzE6sHmAHHqODOQ8MRDuZ7ORmEyYh
LGh5wolvxoKWSDyym01ZBONpXSJXyaXAlOcES60TgS3F8tBf9676IqEp6sXi+WeZtigB+ewbHSN5
766/pxLYGrZTEWQw6sE8IU6OmyY5NhRoURiqm6gN+1mUB0vxcMiTXYrEvNSJAasdBk0oHg7xtBQM
O48LtgWDygJRLToakUmvRKZi58lTOk+pdk4xfaWEHGra7ZIoZ3pGbyALFOld64VAhJQNVYo1DZqb
KB7qNZavMd2cpfOEu2eI/oontfh+p23WZ/z+txQg4ATRjaA4UEt4NcpJ2btUFBXm+DXOl7qCco3S
Akdl47DN41+ChvyPzQ+g0vf5i0LDtJVac/ih2iCGoeAUWAYQ1f7Dfn35kp/aGpdhVMaiQb56QqTb
/yUzHoJgBKPpFClkE9tRL0aD9pPxYX1QdopBVB6EtNh6oPHRFkUOJYjmbfDdC6lcnJ0HL6L5Y6IM
uckUngdfr5NnAQPgqd7GDkdDqGe3uC8TFRkvOnCsF7qAckQ3aDMCngOCcNeiNJ/dAKInZQgjWSoR
/5RihC0l9eggQQ0Uaz6GGDdzNiTvZ6lOOn5RkgjOtfkb7lMTbZZ74tapg35Z1Ku1ZJGxtlYtChfR
udQu1gWoG9tiXOc7kZu7shd03VtL2d8au2ZhMlDTFpndiWwNj9qm2q7BseSWXmxR5KqBadnGwvHJ
2egn4duDJchgCjMQKl7R+EUoocLWk+OYlKNgNxwjap51TWLPpjqhmbFD1gmTDQj84IrXsD+LaRkT
KaohgyAKIh0Xsd6EIjMfk7O2yKYx1QG7hxADYBg1wueApW755XVITqdkqSSDlz1gW0Yt3M8+KgjK
IeOp0yc18cq0RwnXyng5iOKoMNdESQJFFmAb0Os/eaxqjvPP2BpFVhUN5zLVNkzZ0tV/WIvfOqew
pxabDfMXRXK6U55QgPgNYgAGQPKHYm9xZgCOwgEdwiO1jUN5uZEfJjNm5lcSbYgL94Pe/Tdfd7qc
xtKtCfiKiAAKKPjLVMWo0bKsP4QtWczzzNX3k4X36Y7ojo7I489HW5KBymHleqfgyDD22dRatkhF
0HHxlxWvZj6Le1aGPDOYrX7cHjbvpfwrHGdMRhY6GOL1tCib0UNloIGhFUMptQjkfw0ovSDDf12G
THu+iMtvV9uX4qyLEYkmyTzCxrwbfeza+LNx/7hJNAkv+W0daFTjkVCur6cdwn8NssF6NSx9aEFo
VulQ6O/4twJH9o3SZYPje61rHK1rPzV/dhYXSU1nOu+iJON82mVtz+3LJ0fFvo1XU8geXcxyOvXq
Da0ZA2nesP/Of7MM5Ymgq8w3lKsILiV6/aQRo9nSp+47I5we1de8s9l3lvbgbByq6amaXqppKZ9O
Dqww6hf5UI3yscsq4ehKW249jH/jO4vKzJ17kT0hAuPVj9VGPOufD/2JBMSoXzr0K4f+xV9wHzqC
vVaZxcgoGf8c/daYAUbH7VmjkEtiZtpTTIP26He5A5E3rwFJ1E8FbRHiGBS+c4K4XGm93X6hLsPF
9WS5PcHCcZHpa6LX1edT8RlGPv+j1L78gi5tWZpx2hw1NvQ/igkUwBWibHAZpl3Rvmy9lYmf0WFD
l7UKl8ZZ17XtyEI6tY7H8O0WgA5vwML3MbVKaNpq1xpB6xbkK4amrQzeVrDv5+hTFLyVsQdYlNyx
sTsdG75f//Ji1C/QzPtCde7DiuCjcb59wYpvTED9jLxq5nDjbZfvZdorXzF8xXD8v1GYgaP+t4/f
+HvN8NMPzSqo+J3rTCwa7leTwax7vN7+tnn6rH5w1ajk7EeDCbGBVv51WJw02ipFKhWGsnEI3zO9
bBNRYyRSodg/bPHZg6dnMfM1XlMGNs9dR2/wSJnjBAqkLlTqm3eL5H/+qbuc467o8EvdDQQNapep
94vL1ia4/GmQGdjDmpGFPYvQ5vvVfXE7mLyuF/V9fnAbDUbrYXk0uAiDvg1vu2Y1KTt/Ft3JsVv8
Xhw4c3Rntc782bFDqYt+xyfZlHrXUibKuWrcjMOixRB4L7zMnWsqJ22g+ng11NfW5/bdSrCDvWwU
tYNYqBY0Z3YHm4aMBaVVnncMAB5WO/8JBJj+UWXeL1HjP6fJo0elArVZyaebJtdnTyRTC+qX0/3/
Kg7HxNSZpml/JdoJwGf+w7dvmr0337uHFtiRqj9GCx7mqJP4Xi3iJM3m65MdQ2gt4tN3RV/z+3Zp
r9dEJdcniHThRXvcOy5c2jaIvXsXrtwViQStPxkXBLeGixm3odM7+ckYW2jXOcvXjvXPtUhPGE9C
kmIMhq6uJqJ3+dJm4hTueppIdpyBi2Plo/JhtxWUOdg0t2cb5oIH+pM2+OhHPkHh1/onjoqI4O2P
hfpA1ckQCrr0Hf6NT03ra7k+5d9RwQLhA9AR4qBPvGAL8aG4LCD4KlVv6VWwDMUMRnSclhnbzECA
bGxKmiejYbwWCD48ivoeDTfVdP87y2nI09BzLMpMHXmnTU6N+fOoyqZTI7a/WOi5MDORCdPjArsW
dso9DddR3smXz0W3N5DoODkEdLOiUZntmLBN6T6bvv9lXlsk76wDOoU8gDkNwbVgzqA/Cv1nsT9b
cSbl9oRnewZ0wjpn7KyJl/ft1RLZDi1WNEzbEPYXHVqlW5AZSf0TUmZIDJuP61M1aj23BJO0DK6S
xiFqbbVkTUY5t9vgjiSPkOSGN9LxUlfQblYUioP1Yng4DXfzh9X8Ib5xqt3/XZeDUe2SzDNzqS1k
FrWMai+Uv2hW4PSMVgyufjyhfrsTMfez85A9zISKDjblwT7ur4lKVn3eEXn0oQuWeSM/7aHmLqIH
PhIXM9vAR/hdiYJ9BtjhumqcKDqCo4VUHBWpVBy0VyRUVDMkOSTy+Mfj80X/Wjs/kJrLiLnZ0Lm8
x5PBViUXQlRx+A146koGLHQu7jO5KT8feqEJSlDzjKhr3I7O9jZ7mtGKVL6xSTt3wwt/sshBsrwD
sZrg3E42vUNaFr6aHBncuf02YFvOdtItHu6FQn/57SB2CodD3walw32HQBBwOpKiOQ/BttyMTJ3L
uz0yn41Kcvs0kaNFw580a1sNRZfsbIws3zacatm66WA7odW3+t/gmoQvUdnqVO1mY/RfCsn0FhCC
+S2MpXydbGzUrYcQ0HQ4tK7k5NmoTVq5SYvi7Vht1orcQZp5ba99GHu+KF/FVvH3Ydq81hpxKQxX
JONIgcyo6tBYxw2qrtN/wq4KN3ZpNZvm2HmRB/SGsciFcZVBSTjO9V9sjRnE0+jcuoYI6HohjfbQ
8oCq7zNUfX0VWN6dstrddAHqi013tulOSvJeu1fi2aiTz2m2LxVggzEGRTbDilN24fNLckbxsnfu
h2xNbpukfHO6UAYFt53r1/kwuDxpsF6eqfg7UPbiql9wwpa7nvt89HU30il9gdqnDRnHFB0rumrk
3Xwbq3Ze/a79xsA+4eCZjSiCWa+UxwCjIF2S86frCmcECSXudiXZjcPxsXn4s7o19d/nvqBZsOZG
LyltMKr0cYPxdxc/XcsWfxBDFn+KOG3XP/Fw9ZNuqPpai3+B8qpfZWgxuVBmy4pPfvdVmaAqk85m
nN0D/C3k45GX1D/HakRCo9szz+ZpufF35FbVL73eiaYYuNRE9z7R+n3UJvFitSa0Oq5/8nndbj6Y
OVGonFFO0itzj0u41s2Ej7zg9xv6S3eTZx1eF8H4h9+lg0v7gDism4uYC/3wLbUfeRG0bVYp/k0/
6PuCPMDl6EsSisHWY0VkNmrgUOOXV16Z0QChbGUJOcmpxCgxqUyTPaa1v7yS9RXMO+O5uv+16F0f
y2F38GxzNTZSCNDG5M+ZA9Pvw7VZ/KKdqvSpYGLBI1I+e7m/kgt0nfXEipd2qc7+3u+ax2+jds7/
bW07SNNxjXCinX9ILCDcbp9kkbVweOkzJ7rKjRnkts0uSld+12qXXv+9qJ1ZVdpWwwdJboNW/8m6
xH07biFtM84JxGsSg18Y3t4vLUt4P2gC2Vta9D6Lo8/Mp/vyfLsO4lag4get17QBYkHSBtSEVBck
p0Y5y98GuPi81ggh6PeyAvVwsFg1a6MPsNweWTweMgoifqCjsb9B7xZ2wm3ii6yDbHosqqYCH2/1
OPuFURxELYgm0FXEhc5ydmmYccNshuTeOBu2N71ip0INne3Jq1rTWvChWi3FDs0ThRQAzCi+novD
Sp9M7Tbc8rd6NOMMMwffxLS5YwP6jxACqFggjMhbOAeVTENzqJ//Okfo0tcvZOHqYMp7id6uvrFH
03DQY8eaq/UCbTjNNIkek72/lhAT9PO0R+m5tQX8KnYyPyO/he34KCmckvw6KUySSqXNjfHMrXlW
L40p/+qTxnrJn6Z1ilrXWuvPJmqRptL5zhfJdBEs6S6ZJd1hk7KkG53TeZecWom3CCHdtv78U6hc
a4PKhxJRgfxe3f45fHLO+2YvSwmKBqjSUWbhGyhtd+/3IlodfS9uz4o+ZVmU6ZjpwtW+rmulQEid
kH1gU5px8yxQVfqAmxgluM+jCfZGf8CM2WHq1en0XB6xHGh3eWCDyKHQFLxxockQICvxo1c3yMW7
KAkMh1B2MwlUycpDkE5fH8/fKeR3I678JAX8LPQQF+9cD10Spjp8cNnFX+Wsjr7gFLQCDAQ31uqH
N6Jsw+O4V+mONyX6+LfKXJ2+jpsOLgOGbVTQD6YOrli/+ZZWb+lin47z6dTNsJoe9umsmm7z6T6f
FvbpOR+yoWT7HX8v1Sf1YmPE8TLTGk8mCak21831MFcvEKetQiiMRgYkbfx/xMJIhmF+AV3CllUG
NZmjIoGGe5J4O6ca07hKM6IZxQCb191zJv1iwiZsV1fke6/gD9Wpt6vJIqPhabR8vEkgAGt774tv
FM7Vey6a+SQJ99No+84bJFzL97OuO43pcYGA7NpqYvhHdVB48XOYoJv3cze3fDAfdAdGfCimndmu
s9h1sB6wFsY01m0BYTQ5urIKQ+95FcbmiHBRZ+XpaizfazRmjzPYRf3lZLCdDApRP5IVKTFy3q/N
+3ny1rh3GPdQA0q3xjStELudulwaF6POLSMKTI4pbpyKlpEVqCB4/QZcGWOgPX4+uzuFW7r9Twuo
W87E3ptjt7ToHo7dQ61zcmMqdKrzzvgQukcLIR4ET0XR7+lylV6i+imXbM7hMkpvvMklnBRGv91b
Fu9mVP7CNMe1ZPWOThsYtThA39HL7UXPmlK1dArAUnZhgRcdu28+OkbzGadWr8awSgx+mIX62+3h
6IpG/nFq6oY4ILdcBnbvfpKWuMrsyzZjs3ERYS/0oeE8+qguXESCoDWiIdRzPDe37pWZgH5PbFKu
D0pPiBlq+9qL6Wwau3Eev31flY55zs8lDHPYKMcpj/jCe76QzGphLGpJKQsRr8zTMfetWhi3GuYq
/U8yO4kvrkfQj/o9caK4+t+JE0In2oowqROzKIx7rMpx1TwTPf4u/a6+rR0LWQWmCFvDWe2oYOHM
EHVO95VrKMIMRVh5868Iqx6b+XKowGa55jmrw3KScbI6TAW205zatjb8fM6tBZYWnuylvtol22tg
/DKTR/o1aoVWXdHDX8YKG6erMg5wWrkkJVUUxGobhl6zzLNcA1tAt9kRw0VyPLjbf504S8YtEJbT
g3bE0XH9UhiIlFWF5JZDhRn30qeCq4yaoq4gCMozDfpJHbOk8HHcNh+Tyc8qWuMjBeWUfQ4IJDN4
p0uBON+elGMa1IgDyjFsxuux5SfrqgGmPMcOKqQDw5+Ik9mvo8CbF4LAboaXoFuBxqPH+802GgNF
35oFPRaJ7jUSy7lWj56uOCCZIVsBO4c5Pbbkf1AZtOweTwYzQz2oaplnBITS5xESE4IjyzNZHp3a
rDPfdyR7ze10+87an66i1fRYTQv5dLRPy/m06CJg1THYTKaj5Ngp4nLsksMuIAxn0PI12ePfXwMe
6emcqBCuCYTBPYwjom4UuxYEbfR7JkmF9nGWFLHFtYK1oBSzk3Y0adeC+mvXmzcA7NgbnUkUXAGp
FfkkSpQhehw1nQj1XJTWwJW5tBz9Qx8AENCH/TgMAOb5kuw5DW2Tq3LEMTprSKMrF0Os3TWXlM6J
6iSfDwWY52ioUf5Gw7ykJXp7iXf+JUWMWxZZiHralvBzXWnMq5mL6bXPxfS87h8O9fypVRsxYtii
wlekFzV4R6l8Rz2XS6W/a6XCfxJ19kLziFomj8VXhec4KbEnVCWbNWpczNFNom4qHp+KX0pEhBVU
pv2v4/qp0seajYQYd9h47vIJFfaOwzRnFhS8J54PAerA/hmDVTc6t1mRuCm1gRzEcMDVOdn9E16K
uQJkXfLWtSvsOuVbJ6HQrmLcdk7fGCnM/y8x1+3g/W/EakopOG8rwdG5VW9yE5Q6uzWWue7+0jvL
nLj0Lute6RLM/VqecLXUrGSj5J3Jubo1XS7yJayk5uIWLhfIO7wHjKO0QX5EhBgchTIfAneNNTnN
T9fXP64QNH/3cG5XCCOYmL4eGFkIlfHB7XkMOL7XDeRm1zBj/hej2V1MiG31saKsHUtMDfz/Fawh
Qphtrhsla2wTIsKLtB7jOpKtpZfdwmtAVdAqombomDQXP4+r/k67dtkpES5FyTGSIDPYZRc1f17y
3RUCgZiZCwHjptZk5+GR2hQyu1U3DOrU+lw4YXML8czejTfkfSjaT9ltSN0e/6CpV3kiTFPnVkft
8SEpebLleu5H7QcJHs6yceSaksWW4RltvhnQ7eR4l9pUiHP+yPUJWNzWPg/Gsat5WriFIavPc9y8
1RwBMSwqBPZdVuabzw9dDHvGRsMcFXvn1Wv2aukcDT70RnlQ/FIo/8+V7PKskHVQ7cPrdEvJvAX5
zyGbXdycXiT6uUrZArefvpp/cb0yyiB+PVnGDvTaYAUq7IwYlS80DdwoAycO0e1iw8oc9EZHsVZr
nKaLPZP/Ma0kGf4/Ht7hGyaWzxC0/wHRIGgHpIAw6wOWd2UnUU3Qw0ubAVPapRwDn3CL0Jow32Ow
tjxQska5a7U3yOWIgCFuWb63Qut6al20MfmyubO1EGcSWRC92b6Xo2i4dEu5DvMMM2LNDrhx9slR
6OB0u8Vzr4PAb9Po46/pjF3BIuMyadMf03IbSIlue6YJPjy/jPXnRd4Xyizbd03G2D4YEuIfeVrL
vtj0mSavNyHeYLrBH1I115cVKNk/62TT3DZawsuoNE49T5vt3fxfSpP+15j/mXUVOmAHznjZmP8t
slij9l0L4EgmsF4CrcUgIlmzYa06e8VRlP7PLuvOZeg40d27TzkU81+Vxe/i1929N2bvAj3CGD1l
x9M3AWYBIprunZBhbf66+x/4JgeYCYKK5kKjpVtgGNsvfPgqWhbl5uwbLOtn57t03mf+W5t2cB4v
he7m+7BssUI0Tji8mWCUI3KlnhsUq8mGaUKmdJ3u09hutk/X+3SiMN+ni3y6yaeYc9NHaZQMIzeS
KZsnnEoG2MeQN5/3JwNsKMehM1l05rU0t0gny/Q6EhGRjEmsDiIq6/rnmtswuG1buvx+hAucSJcv
VpLJNM1N0sUlPc55T8QtsprKqzlR/JpTE64y/4dgSnB73p+7AbG+2sMZEtR+kyizVSB7hldTPjvX
707OxQdcUGxEhj+lh8mbjMI7kQ2XzXxRRn6DmL6v2bK5KAZiSvlWf5WO+zX81xW3zUb04WEQ+Brs
K/Bt/AYDmfFuxcmHk4nywb19LRp2+a4BcAbzhcjV8CMfVpCdBmJunHUA8VgLqNdh4DHenSmcQbwC
+gVJF/v+fDu4CyUK3X5IOi0FYBtUDdg2EGgCSn1s/IqTTa4FqN5lQDUyjTTtorI1qexUgMM4C4+R
N0HBNJkiiPcn1Z547TgLjykvu6UD9DylfJ+gHtVPTyvAZjaOMt3k5GZjW4T2yHlpMIokvDWkLZLf
Vv6sngrrRnnCL7673Hbzcfcadw9zSfG94p57XSsvXKgYhIPG+D5W9bODDKH02Dz3coW2gZpz7El4
0yHTKyFOTI+APYgdGastsxMV0ukx3Z+TbZwUpmm+TE3XGVc61W33dAvw+EYgUtSTlXHMNURBreUv
d6fljhDIQnXcUFky4N3uu5/HtjIjrJZylFxjGpC6pZSbpsVtet52sKaO+248ONT3bc2rGo326V8w
0fHzouZsl1uW6BW0OGqrEtB6x7tUtVi6Pur/LXdpPDBtbk/y0Go/kBrX7+NOodTz/9q/yGUu0w5X
4WCX8W0KIUnwXpGiybOhvMUdQ/rv5rkYkRgAoTJLifXkUfE0K7VzloetthycyHM/gpNwHNxTSy/n
zeBYq09AH0xw5lb2rfuoUjFLjfPY8Vn7UfjnLa7YvVe6il1UXE4Me/NqJIFLu6PNLoIlhFmLeuru
cw5OEY6QEmRZF8GicD8aXOViywl4WdtP6l4AMoeAH90EOsc3NXLYRBY3pWwgyy7ezu0W0c+hm8Pi
4zOUC9bF20uwLl7cGtThhDyLblXXp6qB3j3Jlz5257Vggbqu6cN3CnMuA51KNV0f0lkhvVXqY+YW
dZnuKJ3GlCIUTK57XW0eo+ZCPQCgdLLnm8VcGPMdVXi9a3t2L+CatGsJDDXJtxHms1KlXeR4c6yH
t16VSua4yJT+d/8Bu6DgeQWZqOBxLVHJV9Hd6lEhWbLNLSTEcBimqc0n3Csc95zxZyj7j5k1PLcc
DdHkUR9WVVJ8jdiDR9IhQnyeiD2XDXMhcd+Y0w7wLmvh+cLs3EOuIYFKTTINjOC7XMsNp/jiPy+8
Gvu8CXuadhI1wyqAIqtSML7e4tvs6o/jpFbzz2mIBm8OZg76g7wcTKLDoslFqtgpctH5zSTZq8bE
DYGumSeLtijasUIkj84Y+onsHyRpOkPUM596y2d9qF3wLi+9YOZPaRHQ7yWpqDC6szcXop/ExUwf
mmbkeNfZodvgDh+600O3lk2A0ShMgJnAogrlQahw4wqjt97m1riQPgnDfZjkH8qjYW00nOSGm+1w
Ph7O92Zdf3bq76o96svzqXsedeKF11jnFzmvH7iSgRe37cqZTR9ybHtG+1VJuoRetUm6dwWgtWSU
I0xi3Elftifpt8P5/GE0e7gcH0qzh3n5IYfJ3lz9rdHiAY8Y05ea5VIT209g7Br8ZSehpS81Y4od
1Phbc/KjLA7r8LAoDfOZlrs6H9zg/439n22hcVj3b4Xedt87MIqpdMuPdKkU3eRYGDG+jSpsrqX7
J/4i69adIlEWnRXVl9C0UzAJuMyCT2sJG0vHCk/6P4nX6dcJ4yt+5Z6Kj1D4guuL5Ar2srlpC1ME
w6UXv0Z4O7sgpp7+RC8gDg8mA6/jn5owNzKsWsiWDdj0anhvcOnnHQ4knaO/dOvfV3e20MFinepP
iVdseN6xe/lV9tioas3sPisDESirdBrs2NYPq4/zrT9aukDBNoh/huPTcFMelo70w8OroMPScHFs
jptHSNz1n31vcZt8kcRdgyIhGIsa1WObYhxnA0+aveUuFs+hgcfa8jTtVVpsBSJQeYolzSAz1uk/
J1GH75fZ0J0UiKU6o32nWg07BW/ERnY2Toktci08rgt6WFt890qYyW5w3A3OuwGy/rzUvxwRCQJl
/5Y5fyxP3fmocxXhQUwzqhPy+Ryp0fVsRu3yLYluyWiT7gW6TjqHSydf7ly33QtPY8cau7F5rzDv
VQuNabOyb4y33cK1S12/jbvLuLuTcBqHUa10K5Vu7dKNL112MnPK+3qNado63RIfrk1U+pX0Mk7H
2ISXpFpK9ttk7aPiE/zrdqboW/4JZBSJkZljbAmU8EtuOT2g2yCLGRYJBxQsUQjjulm0IDD9j1hO
4U4CPv453/UivMnG/8lX0cGUl9CI+c79XvY4Qvghj5uF1XdU+Lp3P8sK6izeER9Uv46XKCaC+MYi
H5x6ienfFIOEUcUTokPQ3YOGWfCzEo+SvVZjUyuPTz+YiacY6s5pOD7b1ePf9u8qum+2fy+cVBXx
ABRCLTv3NGqNikIJ2rMaxLe9PVMR1fN1FaLaI5r8qz1G67SxS1YfV9atTxe2vcemIQ/6pgtzC5HQ
m7Lwq2bp1pR3NyuHeOhJOQz542EDKDXv69/iFxUd1v+tGZXCWNoFbs35Laz/7Z/yr9zX1FUgE5T7
qA2fOdrb8g8v0i9L1nq9ZwmRZN5VmdOf17h9fUa+uT4va809ySuJ9SR6XvYszox1NPrL/GF42dS/
7pwkxKNfFQabrzeWCB4Uq4fy6zozCCF2D136OEEWOz+xcQS+ZY7YZf04QEw70hnPNiyv3IZ1IUF1
SybtYTiiO7CmSw0kPXNo+bPauv06mC1e/xpVItChTr+aTMDTr4o627UtG9cNb6EWHSoLWmv5MiNl
/2doYcmyPrZe764bdjNDx/1YC+32dfr2NP95p1rlM54VjQCqFUYIN0McZilHmwazxzYilf/kM0Jq
IXoIX30qflyftDKb9i6cJaw7JGYDA+eAcMPecplPlrNU5/1S6MNiNN113CsfTJ6vcQMIY+Dw4DAR
hB7AE9/rb94NOCrIyyd2vbwa7uLRysdsM8g/AWHyT1R9p08/cPo0y6uzl+2se3uAmrDN5TxsE6yk
EreLT5hSi3eEqXFI7AbZ4NB2jgwi16iPYezOnc25g5COmLkvdSbnQEuv6ZTzLUEFjuty7fPMFgaL
QYF9yrr5VNq0MMyNWBNlRjrfJAA+lZoWtnGDXmSzbZLETLhPeq+XhM3MHLW92nasfDk5nqx9p4dF
b5iKuXaIkp2QHRxDc35eSspnfal2zqZ6lo40fWWpUNqw76YJjT4qrdtjpbXX1dhPX5d/SuVufO5e
ch3k+GOhZVzi1oa3yin4viyzkc/sXiqtquD2xj4KTs+FURofU0YendHGJRwC2d5KGMoytfTjqDQz
h3FU0mAR88ci6HEfDUbhmXuxSYAVZRKET5iz3gRX1GOnH3Zk9VCJPrkPjL9r8e9C0Isms/5brudk
ozyuChHhpTNuhueUQTAFJKNKs/ikfRpCKM296FX61+L9aOlpm6fRq6n4Zlagx7FqGKWR1aWDKRzl
Of/hhShYzw3T04szrs+V1vgnkxDU10Ouczt2GDTMcsFn2X/ljsqThmOxda7OA0tfNG+b8mNhrPk2
y6IGGp9VZmdAOjz9osVm0rzKsfFMRkT8+tRxsO5mL48r64VSFOQ//PLtotkDUOkroAG8//+l26Va
XP1/aH+iarlQKZWjUvn/0m5HldFluZ2PUbwDbdbHuGu+IZypKa7XQTDK2bZBKtZYuf62iIPp7bXc
uy6T99XyYVLpn+Czl3YOt4Urh/jnVWMmAmMRgBs/CQ+buu5Uk8Wo20Tw8jfaalUF/AwwxivFcgOO
ngrNA9Nbou1toSshUFOOFcW5Z7GXgUK8jusF66gRY62miLJ2D+5XHZOocE4CUTbsB9OOtVq4DK19
D77KPXHZertsO1ixQNjp6ouzj8RgPNiJDlncPLb+4ZflB83lzMeUEjdYmZKy/pcS+H5qznRE8HHQ
b67swDLW6zjju67nsLtOHpJ5SHkAHAGxnVUtnS/TsT533CYooCZ4KHVn9AmN+fDQ587JHaxDXM5f
vQ3GBfRi5xZ4cRE0nXvbitCN+p5z1qHPC3V06PvroruqMSOmRg/Q2+GQTgl2TkmlcZm2tuP66ets
m8s1190xQkPvllWhTi1lJQJJlAZrcQ5GyB2rPvrhHQfFUwzPuVdze9GpDN46CLRI3+NvG7Ctcduq
NqrPd9f7TWZxFYm0yn6PQMlDoK4GFu3dS6o26oCYe6Vn3FW2Pv7TNGLUD1msG29Pihh7FQrtkc2t
tpWPG0SbVKVbBEcucx9tFrO8lm6aPLD1XoOqJjq2JC8cG0L47kerspbFzUYaAIun3r7WnJe7E0cN
OX97lUvHum+rPu7sLtcZ/a6GrdArsd74IuSHcR9TE2tzcFn1D9MeivtbBatNG4T4Omw7DhrgL4yn
geJ7OobQAifS/fg5tHtmX9hCEKCwXd4BMtwdJF5xgJp1N5pv0EZw5AexfqDH1oab9YO+lqzKgJMD
IG+fmKzIQMX+OYu5r7DE6I+fp8hZk5aOCKc34Db/ANBlFOR3Fsdq352dX5h/vwceZSXFXA98WcRJ
awaVAPBuwNzzYkfHrXcmuwxjM8oY+Ttq6zDfRYxFwL1Bl/f+NhpMN8O1BlEXF3amc7fobnjeuG7P
2fRLSEsROFFBj7jeUigJ3723OxmzcHqJXpoHwbaX9vht876DWGdM2bC4cBP6yKKZPAmQrlz0cZX+
ANrPs5fNu+2DaoAsluWPeAb2znc+QRdSrvhsu4UfOzdZGy2lrU03HFBKLHtQ8cGKF6R4OD55Govj
01fxGaavWOX5hCGr2LzvVtn2ZV/peZQ9jwktFl+jiv4TNaLqACMWPRfIXK7JTyZr9agFuiL2LpPZ
kY6BAi8ZnBslIijKN6tjNA3MV7RTlgJ25vOLN4n5iursQZaSCRv2iA9UwPnpoi7tYxD5H2UAoNNi
gdS6CGIApqh1exjdfqG/MtAJcsk75ZV8qNGkfU1wXhUoPmJk1+msk7/dnQMqSZEVTILnGu0CwzU/
C9xWCz2jtAY+a364Hp4UdnL/eqB62eTz50kpI7COe2D/EjXUZdnGtc8dWhM9c9Ex+2ZJM7Va33b/
tG97SF0QOhXKnWkdY3cflrxw70Xr5gSzUbJ6LPfAN42arAPugnQC17Yqg6VgphSo7nxQ4yGpgIu5
UN9y4Lny8qllLj7/mK3Lf4TWcjmQWMuHQF/llc/bb8zlhl9Oa2dGzEKI5wQDJzjtX2v9+WWAn1o9
PiC1upvPdaxCR14vXhv+3oOvIa1krFOUU5AgsmkBpjB9xDFllbkkTT53r4/Fzk6nsJNrsMDELQVD
Y5XqnkBnNOum/d3uuRLx2msv6s+8n7eo/I2blNXg9oOUCAqbMGSnkgmUU3xTQBemKStd6BYGUvsZ
MFlSzswHZFay05juNJYNHj9oV9tCYGGhmObPXRQ7jN51eKVAU4bCuKW3ycOhrlkYnI85fvL8OYws
WryV6qqln7OzsRFc6wn1gT6SNz3Dv5M/G6642k86Sp+wo0Any3f+IteNB89RXAdA5HhtYpt0WOUW
+etVvw+Vp1VvRMuMSrX0W1ex0kikZ2N3+oTQgk+Q9caFYp3l+EgyCl/YoALTT2f0QPdVgo3XFyDS
ra4pKLu7/Sw9RhkOd859VvsMeJ8PrhejwJ7l0++znjeqzfAubfiFF2/ptEn08U/QMIORC4Ztiwe2
gIiArF7Gc1hWC8USlH+9PhYSFJFMqp5/0Es/as0rgxPGkxXUYba0WAJT3xwFzwFtVTlHlwFr1whz
u5+7Bpxnxvii2l/4+9qL+4mKiYSJ/HkxH3rwBRy+YMyMuofE6DMB926qQ+3gFZfyFkODPD1LaLLl
A3y85WHJLFOr6/3Y5tJ7Ga4PkuDTvo/P95LPo4SCGzR7yWquHJeDF+k6PLdj3JFUv2PwkQv4Ym2Z
CLOepdrBcaMPw3ssqw1MO+Ve4eVvzucUB9YbsttnHdrlpVbz7QkqReMS0dS084UA6kP0kQyF8qEI
humulaAOrQ4i4ZzrT53Ds5ddakLbQpInakUgZXJ95noRwtR4PPt+HUJoR3KZC2liZq5Nfo1/+9mb
x4FWkVu9+Xinu3cNX0PLD9lVs3oLLgIs3QYQEJ4emyoKc3eKLfRwXT/8mgw1JPkDLNZvsMwRf+b6
Gq8/7pQ/Krdcowj/IXRjUrhXSPCo3bie9Cuv0B12yY8QL+GS3CWd664Lj5BF1rnb45N3WJl6KJXH
3c/pgDU32ks3AlMt0nMxkcVxOmkAtreH9nnM/wtx+c6ZQZUZ0dllJBkMGW8zuV8p7vG6alYlinvR
DgX1wONQtW2XdsRqm12GczcQzQ4Hm/MFW8zYtopOkS2HoGau50AbOzHm4TxRNeVgCq6oN9NFj+wA
aia/MKtaSoe7UadvcvZdxMfF0uPD78kTgdyCRoumHRDra5MfV3G9u857SWR4iD7BnA4nWZCkOHRL
bQdkd3wLtbIDifzm2o2PdQkSiotDprfBxZ60mu8bqpf6dDwg1cnXhic9u05w7gnSqu4ieRoND7Pe
RRs3Mxt0jW8ef05Lnd24u2fE2mbwyNlUieZe75h1YXEpaJYfeT+6+3Pl6wgOYorJ8kAHgikkl8Jt
tS0NivHkrOV66J6n4sy1o07ZrZDSOm67cpVH7UKspHPfqqMRqjZqJ4yOUJu/Y+NlkTnqG3eCs5IM
WllqqajC5R8JrJKJRnC7cpBxFK5zc/lGRTZirf8e7Vu48YjxOdZ+t9YMsMRolrufS2j/GgvO7RWj
7h+vStFHirjD4wu3hgJ6J8m0rAQPrtn2WFwh6OtcIRg4Fdgq0RvxHWoWM2nc5drejFE726dxQspx
6EeYQEOWGL27TZ/4L1c5fqCX+jjfvMwpV5Mbsg5yFVuxLHHJp7ZoFIWdbLqbcbcY6RqA2vrTUU85
zMXw3sANkwZxrzgMro4ML13Q3JYqroMR/n6DzMbtZtv60iLY6Futm2pvVLxgILjWtnkpLdPeFlLR
LtV60kRYXG6miQcQyaMVpzSrPZvXuhjqLJfN2UrAkToDIVhW3AXJti26gVCb+dQI1tDJ7/paw5vQ
3ek11WuIo0eOCP7RiAwF7fK4C7ddV2huZhaGFaMO8zy95KCjs/EwHzs1r0+9UDzzQsu3T9u0nLli
4vJRUQQq5onZjUsXXDQzWcLXEw82c3WTr5mf1Pl0eTo6O6omT+eeynK8tv6TSyB4NtTJN4kknrGC
mvvmtsPs9ZgTj9wk0iB59EBR/arrt3kcBGaiKPBVIcVJSf22bawLyd4QGqyD3OYqEOpq33GXYqzU
y8GXifbCLKO6MMt2ZcGXLVHZtfe70GL7n7iCrOK0bxZbJBX2JFQ+JL6bh1e06YdknPF/ugmKCUy9
I/w0I+gVUvqIFeMmLq2ZJoIgAv8mkG/y9b/LxiU4jmNDRTvYSpf6AfOKw7iDkeSB4GF+fTx6613r
ZZBr3X0+V9QH0150/KLAMXAMOijg+VWb2GG1/14BHMZB4eAsg23a7KHTWCOBHtOaFF511kSt1Voi
V1FDgIYNqgMEnfrr2XlbSmcvWFyjuD+u10ul4bk0PPyJpw/r2bByHBA+IO5IOsEEKoUulzaJ+3xE
dpF0/iqc6IXOMzJuFmyBVYLBdco3DlrcQMZvZ30p8M19VXxK3K4Hwj/HdBe3WeDp45nbo1hHET3M
Jm1sCqcORKuPalGIPmpL22kgD6L553ZDxc5d0oBNc7o2eNvA7GgVFITO6+SAOxMEDHdNA0NEFRjp
gDN0fA5f952YOND9Ow1n3j+l58zOUVV4xbHTUtVkLWdU/8uzWqvaVxHq7dWauGabJN4kSGn3ym1+
eS/bEVv5R7qGwuS11Fn9dEJfKP6Czj/IWHK/yRloGRQ/ytSS2wZ1YecvyQuBRCYloGfIvQUtg2dz
RnmALobwDh+eeus4pgxw6KqyMNe2uTYyj/pJYF6LsKCQBSchJQUdw+aaXmbdRIG2f0S2nDZ2PYKC
RMHBXkDBQdJAz3BXb0zR/rGD6qfTJ8xzlX/1QPJBOKGwzqli2YYdvN9m9XVK1boJqcNI/CQLQa+g
qj1f9XI5D/W3wDLtgJAyfVeAhU+LzwGaIaGWfAfBOfzyzVMxDqF+pVG4DSlY9DRVOJZRA88Un2aT
iROO8Nlbctw2WUw0zRhDuUicgABAmGBhePTUCB59yXHK+msXYO9Dq/Jw6+6bhU1jTo6ymXU/sYt2
+0fENFWVqVBuPfpdJgE5SxxT+/FqaOObKrhM0cDcGeBOhmqn2qQ8U2neOM3mQtC5JRLn5UfQsGKT
qyy0tzyKQ1LIy1+FiQSGToHBfhIR2dJmSnios28/thmzaPFwVhkAafebwXLUjcq96gsfy4lWQIio
2JtYHrQ6m8J+jZpiWV4fEmRft9aiA+qfHM0Bxoh1xEeHscG1/YHOPg93S4zpcbIYe8rJ6Omyax5X
yQjKfUziY+JprgQ9OLcSzHukb1rI7bgt6EunYn97uIweqreH3OgBOXvfKVTTxSEtLlLKC7ILmotT
pYVP5ZJXY60e1BWkFZKViCry486W5UGgZZWv/TVaVjUwP3OjnoAecd5ojP8xGXEYVcjKYKO+HJQL
LQOvDOsQryyvZYCB53awDE9cuSudY6abFbdNj/3xdXH4VkiaH9ifylbmbMD7NiKj4q3zfp29OGY2
78oKV3CGhvo3Wiqr2kPhzECzL0/I7hI3/hdhZ7bkNnak4RcaRmAHcQtiB1mralHdMLqrJCwk9o3A
0893gLKn256wIxiyW92SKBInT+af/7Lj4gExADjcFBxX617cVbR3wJjaic1BLswGQcg87aMriHd5
I4drIaAIcxRYCKgyzy7elxo7AKS1eKLM6eH0qLEeI4tett9RjeP5zhqN+xjcgtws9CX6Mya7IEjv
9QxCPDqAQy/b/afb8Q7rQuCD5FuhDcrElQZQWrXe7saYfkHTiwcdV7qYIYMRLJUhfmDrT+gKb9M3
57vzTEu4/jW4fzsNvoA7MdIToMWDtloa4rTqoLvlaSJGb3BPMStnGZJ6432Bz83dA00KGhP+MNE2
1XTN3M6x8ULvC0bjgPnRfyA06YqwgSNsHVBgKI23k37RBpNUdcUFE9oN4x5bGliyphCPIBtB1m34
wyU4g4oAsK4ikWGVh9DwY5BHL8rjiTbkYnjj4i2LeDY3rKOoXO3Qr+a/NZw6zKJ30P6F228Gh/dQ
LJHZx2XyTQls9sd+PirV8Rxi3Ht22NL48Kn3eLHsvTTzRjYsuGcMWKAQHGO5yctoP1VCbE1H3r6z
iBBi8Mbj02NXLkGk81IzpOvhm9ksPC+oN+vTPg/weACT9vVnB4gMO1Cems1WsnXQmZN9w5IL5VAr
WnwQ9kz2x+VBqEOUqD7uW6dfuNvds73z/yDzoZbDzApaOcht98JXwaODUxSjNU+P6pZI0VSPdSkp
u2lgToE6AQMTv3bIb3aehEkV7hxzF8i7YOHHUahpENJgQYApOnfqGrtKY0jLP3D93VyU4wDp4qtl
/cj7582W9AHvFWipmX40qN3xwrIC9m9Jzdj0qe8xiCadVLbRxiD2ByrDYWjZeSepfUISY7E/GA4Y
C2G3ORBAyADEZtFm46fjayIkMIhfUL4ge0HzMqrHLj0RxYf55TjHkhrhw6oKYUvN0/jH7uyXpo/3
pUSq4D6af92ayGAlr8S7XdzUgvU5rt9yLyFtsjkLCcE7nAK8Uqm4kJfwVxF9IC0ej94FZh3UO91t
dugEiJ2N9nwHQ2TAV4KjBJ3fguAdSG7K4YGTBfnTK0ts97zu0DTeoHrNKiLLVvnYnIQ7LczcWcEU
Ly4UAOpY7mLSyCZAqyp6KsC1T7fbsT7HxhT5+NPoRFSj/neRcKPfRrxttr6SBs1htzjW4jQ+sht0
lt/6gE0cgCwATUDKTOmDRJGmKaCCWfaKSkAFhMiMSGgHbOd2gvmv7XzS63M2y2Bf3EaMvnCpxQuo
LdGF7PusCajtqTqkmtAEIAjAyAwpgMUuURMKAJAsuP8Q/+k9ofyDhUAtQifpP0g/q+EE5x/CP4mN
UP1pP7qyhiKXcL0K/uoU47vwuF8dSuUgTY7mfJRn8S3Vs1AASMQ+QhMGohdsf1rcnuCJ9IHLnPbN
txMag9QTttiIDzMffr+BpxO8cOsBWj+kfrh6EPV0ctUuqOPEH2yGMGThwhHZLWSWW7NEIytsFVvB
34e8P7dhQSA7YSsW4msTWZ5r390wpFKPPw/4QKZVPCDGFSwmSPow9MkuynAKAEm3QmC07JQtca1h
dBWagP+0Kri9UOJ2Rw2eLdc6NqPgPtZquc2iKRK22mtbJt4FBP3v2YDBgFcrCTkPQh5mA3TUtwbq
rBBR14q7BJd/fFN8TYCiBqLNVSCAOsDoHTDJTREAeRpcjkv0jN+vaKuFNgLLA1A91bUf4NcieG0S
gX8pz7VgzyJtQAXwQ9LsVHKQDVkwo2BGnIUxwLURrOhE4KJ1LWTaaLSRBMB3righBGiFwKRQvycS
jgFqKTn4IYuWeOAaOcfzOdgV6GJOaLPh+7czipjIt8WbkGK6dFp+vhxaSOTFWFYWrv+LrplZ4cLv
0wv9wiZ+BkRUpNf5PkX0ffUVhBQvNEhaI0j9MPoZWLQVbDuq+OMJKr/WBnuehiXQUGaYQbYPJA9S
cy8FWhfU1+CAzP9GRB3zKXp/3g8cUT6Ufg7IayPfKfPPEgGAHjz/+f5zTSFFEjqK6QSvUyij1+44
8lgqX9oXPfU33kbOTxNmguMPuAmnT+BhzPHoNkmQ4k+Y7xlLYPczTtCSwhHd+PwSgzDTKZNqZsPU
hMlPDhBhk4TSezb4G39DKMswuOFhr9R9zK9gBycg/bNgPUEHlv098bgo3oRWYN84V/sBFTNP2tT7
pijVJ3j8NalpIAGhuWAJIf68JbL5iPkShp8wGxmO8NgRwZUV+K3FuHg5wPUXSnHTJ/vIDscFsYF3
hr41esQ+1CyhbPN8UKxXVWbAFgIA2P8yhreoPgGgY/j+kP0BHosAjj8E2YlsgyYc5aj93f85UKhg
gK3uZdy25DBiNEsmJl0bEDUZY7Bxb5LP56QMmBKi1MGRAMvldU6FW02+EZ9L/xvxkMqtjSO2CrEp
1KGsJQHw/ASPJ8XLJGrUuF+OzYHrgewRM9pKT0qPR/XZxfku7nm7uJmw+z1k0Q9Ym7guHDgCSOUo
j3nzt00EQoCZgQWfeHLnk+i6iqtQVkH4B9jlLwDRf6P5T4BWiftp4mjO5wcODtyNM6OE0JrHgSGC
CsVTb9vzEPDUVPKRn+NXbHz+PWxiOULDodJUPvL9wxA/8qVB328vAcR9lCnNytefu0DpAlyr1WjC
6KaIdsjPLEHJh48/SLihqhaKB0HAh30P9R47Ra0KL2yC4Dkem4KO9jS99X7Kwo52/OLz83UA2Wqc
8C2CAhjkU5DSUgRXn96HfqPxRr/MqEosvym0HKi2iLo+3BeHHuOlM/t5v39EGvjAN9EAACDsAR20
teKJ7p25v1tFPbIVd/BqEVGzoYA6a6b3/JeW9IeAs8P0T6wbBo9PFcsQdytzDAqErqJ32gYF5mp8
RUA3CB+E66qE009mVWQDLX/EEKAXwNyOzcYOmOOe1EZV81x6VfY2HeOlwO4hM7PpF2T9BDzntNCM
wvq330BClogHDJNQzbV9CLU8lT1Yh8GyhsS8AyWUZQU865oXMps1kgyXXkDI1zceVDNnpFvwa5qh
9BRiCtZZ6EEKR9jKRCw7KYEJMK8xjacR6VwbE2y2EYgDUAaQn9Acj6h10ATkdCU7FxFAu7Ecd67l
X6Q7bXcyYDlqR5WQWw3+dXgrAqZdCBlwp26C2A+lXwODX5n818euiaw5UjHhwEEQTahCB+NfFS9X
vs0zLyO0B9BalpPfFLKNfQibBWIavJ1z+uNlD/dAdaMIXvaUsSIUdD642NLO2e8O8Dot93lyLED0
B1URXO9m+E4tsy74ZwqpCBYkpHecBdXfpGPSQwzwcL8T1nc4MoQQKmFTKnX0+zcIKqkMRDJAmbTC
LWJJpVUnBMqFbgv2zP4Yey0nPUG6o/XbxYysoydXHn8X1aQYCSYT8VVwmLDlhbCEZjkFrbaNxlUn
l9yFPt4pBMId9/Ox3x+nGfnE0QoVKFyghwHcrPQP94FlSOeYrvLAhksJO5qpL9ZZuRDyrXWevLfN
82A8HHAe6TyfOD33cih6nlYbGwowF2AqrjqwhST8haEFkIt5+KRgHAgHBFPKbZ58HucM2dzqAVsX
cTtThfk+mz/ZOm1IHVun1l3uuGGmhTUF5OtzJPuf8oeEuwHwr4qfDfTbgG0QC6DGEOGcNQXXtYGG
JAoSFH9ol26NbhFXEobT4otccvIKhN6BHgqlg8F0+K7v78oAKnuBYQHuH2yzzx85XndZyNPLU68N
BIjgpVfGQtmAY+MAlX7gY3rD6IELbfcBj/ZEQXsQ/VpQ7XyUDmAyPSiIHG0XI8qGsxHQsm13nPT5
BpWXk7MKcVgD4v3ANEsUbcJ2AFEvoh+AYhp2ZD2a0DTgCd/NeDpirPN/6A6KBmOVMxAEiBTFw532
BuuGtAAlAtEmOgCt3Rpzx92MMkN9xPibmMPefTN5ZxjnzV75KuSZtFa8UyFaQLFgrVoFhApwj/He
x65pVSYgS4DTiiABNitSBMmuPJJI1phKEx5r7vGc2jeuNXSOlosWoVZJxfHTxS/q4II9djzhV8TM
krII8ywu/nv2Bbocwy6/YqPtN1gRwWuuZcFoVlrQ3mN9ZxVE4whnF+VLGLuv22M+tuWR3SR15I2O
lxv0YobcJfjro4tiH4n2IRn8nm5h71+6YMFMRmgcMDcfLP88sLL1k9S/pH5rG0gORfJfybwnfYE0
62wL2ZyVntgNE7HGhC1ASVMJgQ9p08FUOQrseUVDgQ6CZ1HnyROhgQMKfMcmOZSTwXXHsnAkJxxX
1cfqHYHEGHEL5sIWHciWOx4RTCa6K+PYa8DCc0Bw6QNA7DVmkY8GAsysWTGzznuzxOaQP5PtJuBn
b4MGIYhADaE23vr74ICSMx3jdSQWnnjDoIDoC1+zH/Ctr12gJ0AyDxXE3sQaGSyYwcJFFkQP+cwb
RfpwIylUyMBp6VELo5zFCxGTxV6oXS433lOsku/LgOAibejq+1kSioa/jgaVg35hnwvlwqXzSzgP
tRArLEk426kNj1ym2dfvECrUwz1rgVWaADsZUrLMKV5JySp/Tfesho9XX+7vlew+0U+skKBtaA5+
M7LbBQ7mnwz3CWUQUM2IrjdUGbYofOyM4Tmx8UOQgAYBh4zL4OFq4I74FoIp1q7xD/44rEV2eHL9
wQonz7BXJ2aOGunBr3mFSExPr0eQHzdulgqpVOgMEBnAxlRwzcAHDSsGe4C0bZORVn9abQSrEC4M
y7wTcAfOlaxCsakT1nTrzg1/h72bngayBUPWWcgNBpMd5PP+inkcxChsEMU7l7+D/pxDvvgw8U10
bcxix/0unm2DiEEakvbKG46T8qRPJxQKyBPQJgz5PTzT2Yc8La1CBG4Pdp3oD9h1QirJ4nIXOrsv
4dCuCtVBAxQP+BG2mGecPfhxgB3XLhKuylA4obJdyapj/Y+fiHJ4hSbHmIkhImurG4779MqeHLJh
xlIFcKTSOOzHrP+jYYt1QyTGFwGzCdYkBEq2kCmsG5j2QC2s/NjyedaRbV7F8sxlsYWnAb3jHlvF
MDdfHP49W8CNgDVSCFd6EnwwwbDcgEIMMlLICT7sgscBERqJNtBjAWKkR6MgLqD3YxxP2bklefAK
VvhEGBGoJCrD/MIMHextvPUvBd517m1xl8XVS/eSucveAYf1eeJ7A19+n7sGiyQ61e4nPS5atF1L
pqFgRMCbmCgRLpfBjRQOSFVLSNAHR4jbYA7GdSThsuj2/gAb3xvMQOFAtTCKQlw6En9OfCXxtcS/
Q6R0rxkveXmHYv8s4SDOoh69gIa56zoyUiswgQDa55Iw+Fz4RED31+K/HNLSv2KoQmgDniqDqHHG
IGpcjVtqiJIEGQl13LwG7N5Z2BsY1ns3vyBm3d26LoOVH9SnnYu8RGhL8Hs89bLQkyyDUJIoSSw0
JFYA1ZcbjiJiUq2JzxRakXwRj2fqbr1MtQpC6GMINYoy1ntE0hPCBUFRGJmL1KndGMhJMCYBSpAb
qxA8nU7/7L1gyDUBR1nw5QIcv5i0OfSr/IP2Z6V/EyaA4GPZ/+bpglwCdQiDcpVdqgNFH2S2iJtV
5lFcf2FDBErcVK/le2M+Q2cQZFts/LLHV6xL4TOr1QcaCiCknDgiIelQTjyrwk+X3HJhPG5VH2da
fxvjHNqXwf0SSgNkBrSJGm3inUnE6re0CV0Tb23bRgMa4wsDua91LLBiDERJSzsLNxl9woT7iSxE
XIow/ghpzPfP0/57jFf/MsZjqkEm+xogbV0jZfiedCRYsjzTB7rREmAAZGbVlNCLdlDNJoBRRCSo
V+l96wv1ovB66wichtZ1VY9s0hFEI8hFpEVoRSjClib0IelAFCX02rUK6z8pt0gstg+/oVcS3PtN
/QHbATr0qoyRyx+d4DoK6jfLfKKtrIBZ1FMnThpKROwbYDo7kxKkfhPAnRcfG9a0XPIQdEkUf4ac
gPZAnx+EhdFkYL6JwDSGU0D4RD1jXOJvIiuKGtIqngL/+7aACaz3DreFzGpyDRA1nZ5RKxdkdOi0
kJ/4Wv/xlRBDK9RqXyDm1GCY/aOrMMSPwL9CBbKgM6DdFuSQ1NOolsA8oyCHcINALOCis00HD10c
dBF9QGKHEE2aRS9ck4HE2S7ZkH6UOxjAG70Wprj0ATcyhZ3Lh7URSGF6sI44/+IDgxFIrWiPW83S
BSGVyCbK6D85AOMnqg6dZtTtvWR2O9qHMaYO87rWJ+ILQdkTFnzYT50YmwGUzy9z+QpLE9AeRQc8
mjmK+UcA+Ese4eTKBka5uRibUiUZJjFJPBB3SBWlFf9dS4ptwI84H6O95Gg7AbfXrF1zb5g8coMZ
lQnmTcJp1YP0qxIEGQgaEAYIFF5IP7CuIsXbBnmfiSoI0H6QVYnqg2PMk9RqQsUFmeOLFVLI0Ufr
AXkaSjSBEweNgNbtdub/8aRh0c25ORchKg8kHtwy1ymSa4IlCTvmIeKnOUXoO5aHUauickZ0hQ9W
XMAWF4qNgF+tPe1ZI7PdWCc9OgdEHjQJkiXUGgjHHksoQmtw623nx476ABOcJQHaDoQdCxtQ+1Fh
98rye6Xs6v0pFo/vKprYeNUwQRBwcIFhLQtpisqBjgMVB/srktlE0u+tJJNFrFEK8Fj7lXUBBA6I
z7hXw1M/v7yiNfso2ifUXEIthC4IIQaPAexw/s7ULPk5GKGMcZDKA1IOSCjzUw2A1zix4IkeMOLl
HfGIGS6/ErZ67z2iPQLhxueZxVQTV3qEgkM4lBMaIvRQnNVXaFXuZiCtscAW5DFO+KaYouOBw4KA
Q24CBAuITND+PpHniogDBYfEjigTF3rvUQ8gnTj/Y16s+lLoAO6ckCTMkvCHGlvrLmqqj/P+2FSA
aMIIs/JvQYGQSAv3Y7iU4S8FkQsetFGrB4Pflifi6KxOtqdIl39jwmYSGUd2mWBTuQ0HBneLdSOp
Wid+hr8TvUcHf3MOjCx83wHgCd4PO6wYJhaNAoRlzgi/w0Zw7mnIoVDdgZtg4K958Tumd+17Ds7U
BjcENp9QgHr4/fd8BXQw9CA6t/5sY1/ezCBGkbaqqBkpcJGAmAEIyZV8ncSq3UUQVPj7nnYA7wnN
S3XvgMpFuPj48z3gDEMdjTZqaBCRvvVY0IOAolXPdS9LWJIT1bQnOGw5VPjt78QVLLUn8peq61EZ
7b6CUu2RbSsz+GMHhcRaBbb2UgH4/08nVf21T9FzLd+GV+S7WI2P70s06A7UG6BujLHKRkDd4Hxp
41oo2y4uvrNn5FWAfyswCNcj3//ooEZwI+C0xKR+uvjh+RLfGwmEK9yuvOoKmXkHrnKvnIrb/bX3
1WRvn4uYwoLjsoFJ+d7bhLBILDSEdSCeg8jT3lzrvrgG4UhBFiyEP/N3q+dMXBBuehG12cI//IWU
7pZWgTLRIKkQNDDRl4sCHP9GdUaRIWkafYTpQIMMqRWvk1dkNsqV+8X/zPCWkT+y8a0XoCOIGYwa
GC4bS4KhC4hqY+ACamGesYFacFt7tyNqr496JRoxVFYiS4lyVSA7Z0INnf8ShKKoIujkXzKKVHW/
V1Us/mWN/+Hf/yWodldm2vkyMiSSiKshaRDWbzUODy2BQND/hLlfmwi+ZQmeYUXOK5W8/OTeQYnE
qIHTtFr9qD/p3mmD+bUFatUrgRnUJBQCG6Ewz2zC+7CIwx8OczgL5jHXWQpv0Tm98+hz0tixq/wB
5JC15OAGO/j5ZmCawemEU/57avnKagPXW1AgnOaPShHmb7NIdZsXVysZodwrIJnq3LrN4G1jhG22
bgWboR2+uMLH7bw6uG3ebTyWLH6mC4J38DAHpzZcwHhw98hbntnP4c+mwSjUhTObdBOebNixgaC3
8cje2hT+a0y87M12ryaMHstesFwDw1GgyeCqeZCfBPuI+a61h7V794nRC+AICde11W+NJQXmt9aN
tFzYL/yBcCmKEDyVPcEb1j0wT65FyOyMeSx4DUe4I8ANEvASisA8aEcGWznkEDTXr7WwU+IXH6rj
kd+UCWidpzFUIwtkc1MjxW1AAyn80xKMILqwvIQ3KZiwjIRfAsDnq3Bb8JaRvKRkk4O5MmYsbnvQ
fx3+sAyvQvatujJogEe2hvzSriFsoCyNwRdDfymW4cHzuY4MbK5MLsaIIUDBOzOGE9sYkVThmyjS
2BcUesBe0I9+tAOrX+c/K/CUNZni7w+2SGDWLV1VNUmTzX8JT52rtqq6Rs3waSNslPlOPLEWFhbU
Cpw3ZRKta/KumSj5SdR0BpgXRxErD6KVuCc1bImJzvOSzoOTis048gtlDVGeMBNfvDaU6/uuuetg
TY/HSosqJSQmmcvk/r5FQMel6cKWICd5AI1eqRJkIxOMzHzKJYXYPY20GQhMSCJIP7aMKGXnEwu3
JHtza4PlVxwgJ7JcJjtwRnfMi0Bjemcyzeb35iaSjdE31IgwpIlMXlw6ffsBihUs/0Z9ms6fpBiz
D/JZ6oKjsnpjObLD0/4EOHso3gGCRhxl58Mn6X3bA8hDw23iWy+XHu1aOKGVIhng8cLpfNk2vxya
P28ItCj2V+H4tRG+0v3hjV+oAbf/gd3ODLd4uZOWO/dnuaYRp09ZfU8IcdrcmfJJPZAmV/Qib1jC
nC/zi5uHGUArwv1IhDtbfPQiUfiWsvcQQcIsSLJ7iQFuhalVXPPEBvFEWjBRwd0Z5+lvcvSs1d5G
q97igGmFocLGQjrHDJ7oETSbovjC1xBDe8MBwXRRC6PMphVHHUwrvodghy5YTHxbRAQpwGjdeEZl
I6TTDBmmkL4MYvyjVfmvz66mi1SVf3t2VVVWVeLjDElS/16UF+2yGOlVyxA/GS8tGVXyMxWXfh7F
avkJDsJwB5sJ+ReAxXR4Rdc7WPEac7A8MwXxz+WaOUEeAT55oqPbNGVQ3VWU2589iELtY07xMfum
frzdw6e63e+qBqEiPSR9F41lTY8zPYrWI6R0OkTDCl0tEymdGe8FHapqv3I58CmC0VxkjKGYU1YC
D109xCyoznCzYE0NLZ7tcOnROUGR0pF47WglfF54sQ6yYKSgAaXK89JABGU/eSoV52LYE/tuVKjC
y5YXdrbZNdA7YWcLX6nB1Nby51Wm0I9+V/l96hcLmmMQRFJ/gxGjrJEYB7xL/Jahr/TOiZcKXa3X
sWC7+rrB/iyQ62DZ291hLLGmAcXzeEk8RUweiqcpHraRvHrLa9dXcfF5XS4Q7uzcq36xua/oYkAQ
hQk7nlLCyszAO4KE6l8asIGGO7dwF8RXkF+XhMSdQz8mFfWJznSBHbX6pSUKAFncknyO2AcGMYuR
/IBxWqmFN/3U6ye1clTzcQYCyDECcaabSKwi4UrVfCpBLtn53pvUO/aArDk6XD3HL9b2D3ydAKPN
84g6ibUMSzzYr2xBoJLyQh+jfLFXF8kBztW0/dFmj8Mgi/MBtoZvCULA4un6Z7euEaE6TD9ZGWIY
Vn5LfZYnNnYYTEMMS4S+B+x5vu91uJ6BZARqFjbvbxVX42Oux9jdkJcJ13bEAo9L8R18GhEPu0ID
vThWzfcYg1qnUX7cfeCYxIubixUDr/36YtGQ/HgjIg1fnE82Cllm47xU/iYXsxoOixzdcH7Eqhna
nAjEBWDiR/6jrbR17zCKkEVIPolXAGfk7o2YDxKdyo8k6+VsvsIZ5crB1DxLgwhkF/BnDsYUX9EX
ox3ujy3a4f5oJacBAZt6yNPTNT2lZnwnqccxPSnYn2GBgkgQ+N05705Zcpd1KHqO6Xgs9/E5ibM0
TpUw57awggHwPg0rIyzaKK0PELVJJB3ifXIcwU2s4246Xa936fVOBrbW75LLfafftzxmaNH0+3K4
N/OHAesMz2KrNbpGjdOBzYvhl6IGH5wXlgiMwJS2ZMWzVHzyD82fZ03YoDAHs94DBbvhG9Id8NyA
3Vs5Ze4sPxush38yk22QxvgTZX72lk4H/cdifVmSJz3FTUy81dTGuMoo0gugkroaYJuEyuPRAR3o
R52RMfvOrozhksw62xg/zSPKoC7Su5+3BwqV8fKfb35V/vdsP25+1dANS96rmrpX/l495/Zm6YtF
9by+K6etU3UsVPSUKUDNOYRg6Oz6H3p7z1uiWl4plXl0igGGt6GLEillIdNEQXI6IzJuBK38LH1Q
KamTZ4anlNsQIhmMPYVYQ6N42MWPXDfooHaCeUppBJZxYq4aiuOkQ/qA6a+5KiRGugifOijC/AZR
/iZZcIRzyy8tf8KAI1jw6d4Muy3fsnwKG1WNkna+BjDiMtPTem+AHHD1p8WndOGMw7prLVdbraJK
1ZZ3bX2q+FkQzjZ/xa0S4XBKGcpeiMqraCt+XB5hiTWiDekoSeCnN5tmwr5A7NvFGoVJjm/2U4bv
Bhz60fMMZAdEnjV2Vz5B46QC0ZEgG1tgrsmwaoHaxi/lYcrujBrjbgWnxd8Y5iOno8jAFRCmb/ew
zRGZsDES1KPUeGyDTOF3hK4E4wAIZ9UQUlYoKign4E/lopCAeov1Fg0LbfOUHSklA1FcyIwAlIjn
IVzBuutE1aDlbWHeyAgjyb51dlANTIcRGQXxwbahFNCka41DFaGG4N7Wslt91KlCUzx5mz8gqDRc
ANcHMONWIHlptYmjqc7wUhMrWCoHmDo1Y4/beB72UviA+ZiBPqYVtaM4qmSU9MezcryoR8rEzI+D
KA4LI/BaE67HXQ07KzKAtlNRAUBLrzEHPytPGGvhqrVf/bTy4X4K9pjB/uNQC0QLGiGC3NlxvsFs
lpfFnmb1sB1fvAe2c3tWhMFDc2Ntkj/G2/z6ZWHS28YyLnMEb+WwH7FV7WiTD0x7Y+M4t51igwVx
RCGl/rfj+e+puJqs8pIk3dybsiacM/4ycbZyXsyNhUaSNc0sRZjN7C8pUQTy8zmvhY79Yp8nQG/4
9lIEzXVv4m6RByZjiIzentH9wgLqYOp/ZhfACtQn6QEzAJEU1bAGoWjjOkMgHD0OFOHsFcrvfHlG
X248anQ5nQi4gotqYgu3vniaU2I/j5dB+L2jNdLbk8b/n2MTv3cWbH5OVWMBbLkzlmj0DbDt2SgD
2nuy5U0XFE2CMDoAF7c+SZW3NwuqkrcHOzb8Lg0qjNOmYKkCmFCFcWiB5SDcJ/aTnoFYwXu6pAGQ
CD0EQeMXxTNBL94g4yujm9jNFJ53+EkjOQ6yigLFm3zssJEWyZa/brLbs/qthe5H1SNUMK35AzNg
hC4Vi7X6eYsguULhEv0+4rjzR4Ygbmfn5c3mYxXMxaWMUHGwyF74HqTnDj8onnnIc6gp6PATZNKm
T5S7xEbXHm53mBHmAdd8Lz0u/nV4Qd8zYITU8U1WFxYt3OM3zGGBZSS8fiFN4OaIHqPtnjg+LHqv
+Rt8Qov4YLmoPQgFAFL17xLuBCYoU/x25XFUHwG2Rtw34eWxpcBdF16WWGoQnvCuSyLTHjNhACxN
/Zr3PmbCbC+gamEHvVuCXAqSM5ao4sSVw7GZ47N9yOsYQ1VEUyLF2vAyQzgebl6HkAq+dxli1s3J
F29ceWIicICPcy/Jvbb2ytrjdOyP9f5oVkcL4wv9wURBc0MWw5rNu+x/lCO8rFD/kopQtZ66/jfz
A+uiClELzrqpl2YxgwRAKF0zPTmISTG87Ez/dX5ED4EIFvwerQkcgg/+NeghxH2qJOJebjLHgVLT
mR77WrBIMpKItwOnruY/Bex/x15XQ/6D/Q/+OdxU81MObYBLL35FQ8h/yPaE99IUIb9nAZj+bPRf
rfefT7eiidHkX0YX2TA13ZIkTRK40t9Pd63uhzy5DpzuX2p16gERIG/nEbN3ArHkpj60FF0asHPI
2os3QygkvlP66iRxKR8IhbyIlIPNrOg8SdRyW+UvMpet+LwAoibUF+OzUPuuw8xI14na3ZhPFK8q
UKyYvEKiH+EbyggqGVpubOHwioZFNovkSJCpov+DGz8r4wkOGAkQiCHZUlwCiSwCgsgQ9J7vp/pB
Pd/3CuMy1sdelR3m1z3JpotLdBjhAoSGaa/KzVngpGSOZB066dDwfJMAS2ZAkMDXBwnC3pUQgcHR
BgfWLxTzmjKbRhghbBrEG+0+fdvqhMB5xwlhS96C4Kv8LLBl58AIFh8t/I4afmNfrSowVVFB42c4
jchAAq3EVMVNpZ9nACGxcbINK+JnrPLzMpDqjSkV63KvI/lD7+4Q6hPOZKLyY81RDPbQ/xT2ySUP
tcgH2ykfgAIQgXFJZdxf6sPGA4U4BEOSpe3UuQtkPrpum3+CKIs0MTQ/wLBkSfBF0MFNbVBfWE/T
qC8Cj7UhHuHyn8OAgWcwXjAKWilCeFcecMbCw//KUvwSlnftwu8SjNdAIFG4ZoQDR7UPqknsfW9Z
MOiBpoeFN4i0Zezwjrs9C1XverPr6ZRPpzNT0ni6ovUX+7UZbv5KvLjxsa57nelyMtfwSBYZ7P7n
258sM9ibYKyHw56hFPZe9a/v/y1vWtX/v0vPsHRF0jkTFnjU34+FkmnFeDXWY8GGgDl5GWMxLROR
09olZu83tmulDYCOnUpqzDa7BtRN/NiQDnxC0s0PhCn546fim01YEHVzPZxGHF5UXFk9fpcRzu8H
6nsEMlv+H2sLq3F0rLRtVFQ04hO0CmTtaRtWl6jD4BZ4oTt2vzFtApZFIERgB6+Tcz4Z7IuYyAfM
NoRmd88l/Yh3DfemBjy2voQgXEgqvgW7VwS7OoRGt9ZFUto/w9JISmsWtyco+v02kkr3HZdGVhqv
bpXzkphGVhqv+itDmYR9RmQUeOhQRIO5YLcSJES73ELjFqZt1F3j5hqryVFOjpV1vO0OzcHqiLSJ
VDNazGi4xH0ft308KLEsH3JsWRo7qT1eNzzqKvEyAHFHr87ES+JnWMJnHk783KcKjw4zlIan+pm+
HSEHPLNKSD144WOS48ZHTg1b2RqHUC9/+8WSQobsg1UE9OVDezuiByYRCoI3/6YwU2e02+BTS19J
BbMQo1XcKS4zuHzH2RTWsQRO0cEOgA8nJmV5DviRfrNF6J2F/KjcT59QPbgKVV+kZTyzr8VYBaks
BKojRu3dT5A98GHpmWtZ/dDGOJ9tGFyL5GfwQ8jY/IBFeCt8WleI+xzEdPXgh75vEpnLeZ+AK++7
6v5yvq9gV1H+dpHtLhg2BCmxT9TC1asXEhscj8b6pnnA9LgqguyRjP45IXaBrG7xqg1vHkmaIJnb
NnR3r7v64pqLu8cxB2Oap0k7SOitosvPVDpI2iHHyXA8SHC+8CpcX7sMFw0GG8KBBMuWV0cDzmB+
OzS4aCGGNcQL+2w8iPd/1h/LaqTNja0DcOOPKgnGQf9LezNk6D4sUmKZdPtdXNZHBeppfSyNA9yD
srGve3dgkIHZlXk7NkXg+rK7R4IjezpE57WMsKmnkmzFBCKXAoACDWM6DFXUVdFuCDt4dX+yIEaV
16Uimxm/uWla0MuJRprbDDHff7lqZTHH/ttV+5ea8i9zbt7J40WaRxAtKooWU0tuxFf1n69l887K
V1QRRt1S/g3WXeC99lG37wxGn9ssih+GyA4Smn40K6v9AwUD+4d3qkfGaoVi0SwiSKlITlQIjLDS
VMROUQbezWcFwR2iZyStrCQft7qwifdz3XVyuNk6bDS3h2fKj7049Wj308wlG5FbM4N/Fun4wmLq
hhGVQR59NKjxTcgHOMnzeobrHn91OyEzDy8zcWy1ykMUwGnVOKSmWyQYdIjDiYIaHRbXWAuEbrj+
pt/lUEJaJLYGjYXsci4NKa53HBSiYV44iJxC+Y7zJ3iJ1oljx5njwOG8vfacFs/c9MympSMdIczO
EeD9F+cMIhbjI1MoB4zTVf7mXNGLQqO50oWSgbaeIo7QUj/cubSlyAc4Uxfrmx6VU8BLQQFNK3FQ
OCVDgReuOBxN5h7urlhCHDkU24mwMnEitlMwQPhYn//tycc4nhcPO7as/QsPOTB5feIBF083mqK9
C9lke5x5lk2q2+j2630ogwHdokoNcU0uxdN6Q/39CqvuPz+imvH/XHumvidE3JIMAyxGxIv/ZdY7
n5VKUzQZRv26QwQUocl1EP7uWXbBP04Y98VrmJx3QQiB3RiXn6wQUUZ2OL/jaLbmTrFHJGfqjFh7
ItbWwSZsuaNN0z/LI/9ownvF/z8ldMk9oxGA3V66e2ATd0zdBv+IFA8AXCScYu90N/EqO6conTJz
agQY7Jhp3WAZ4PcW6DVW9+RyxepyLKxjPd7l491ATVl1WhvU+/TD1P0iJWQ4YNxjaAPyBe9toTUB
9cJacrTDOTmk9JRYItwOqBfRT6pNlMCbTI4/PhbqYObiRpWqjkdCUg8t1R17l/wqbkR2maRWjZ1z
QrQjYtsUKdixAVX8ofKtxRt6D80tAYbILv7ybnfGKbneXe/nPV6iXmZPICqnbQKd0KlWQZIGIzvt
KiixRs5fdUa28VTAtggI2xjg/rNUQR6U+0+oOW+0H0EyMWeG3JH7h256vI5e2T4j28S4dNWhldA4
s1ccu1AAVftXOkuzJG/YQbM49i8eVgt4ShTvZHDsmEs9fBC2sM/6LHAS+xOh1+2JVhOpV2GdRH5A
efkNjQOzBcF6hH8k+WYeWCfG140uiHrD3Z0SZPUItKLtbJGmcaSaxzAmXcw7cNWy2VuRG3P2iKdB
zoQ+BJ9z2fHpRH2Mjr2UaGgco7gLbSjrHZu8C17TUNyiUYlkPJeGiGW4ejSQxc7wOHHtiWhEBysY
VR+LzCYAsZ330U2NJVsg1Pc6Nm2s0Gcv7bD48IzZU3UvWbzL2Z53J1k+VRpGlkctiZsxWq4ornys
yJKDYtPk2sLXQ3TUAE7QIAVK5eXsGDuv7ry+88bOywqvRT75x3RETgcNoL85eelc2M3jTrXen8rx
Zh20EX3rQWKOVETixHl32IsRViG8fRFu2pYSB89KA38W0aw7KKSCIZDCCsKTMq98wVoXX124DRLc
BhWybKCQ+gj9yUadAdUN5u4NfWjlfWX66THY1XbK9Tny2J2cR/yMuRlps0uYG4S03HwZx/z+V0P1
zQjZEkjozYqywn/lLmSqwxsbH0p4kDDvoLLBua3ywFGEaXMrnJ1vLe2Yna6MZjZdtMLcUhgYEfNX
qmKhR+r66hzFQNeaLxQKKNHcX1ANqupuuET7wn+PcbEErAWagKyQVK9F/r+EnWmTm0jWtn+RIgCB
gK/sq8out6vk+qKwyy4kQOyI5de/VyJPPz1+I6YnMjzd5bZLJWUm55x782CEa5MwFj6oIQMPiH4V
FkIMa1iGq2/Mjm4X3O+BhKkBIIuOrN6DoSlQQSbjxY/1HGSEJJrPkvQvfIy9IWDpPx7qumEcjD0j
bN2Q9T/4GL1WZHJxOOzcF6c80ZngdcCvdMZU/IB9CrpXOSrwUpviheb15YRWHj6WHvbMT87RPMVN
ngxEtuGNRqbsE3HfNLmYszpLhO8T0YgLROGnk/IZxwVoSTMumvpv98Xl5kJylujqFmHLU79gz2FN
wsEBz0qZkT3umVDCYKCTwonHvezzLXDyDiQ52vWRUsVYRu02u9UVb1vp03BlrORe/koB3w+xhu/D
kExDUtfxG3o4u4MlDO3PNy5cQrayWLUUZs/UD2UfjlLY9GHXhy3JUX04GMEEVcEIVCk4SEE+iDRS
5nh3DjjAMc9PhklenzHMpy2kZnfL0V3JujahgEKhcg6z5ZmegkZShWduyxSRup2TKwJlixlv4dzI
sMP9CEqr5NyRLKKUq8GXouwaFWtk6lQr+F8CEsSaTN1NlrFNF4+ZkNZE+yaaydH2mZ/f0e7iIUqE
eFQ1kZRF+Asp93AHarylLe+w4+GbJocqUSssrmLsTC6UkL9TVq2Q6R3aJwoZ2CXQR3BWXH4ymxOa
u81thvsLvemgekIX64O5cadiZ4JoCUUKIhAWkNrEs6e2MnwliUXjM/tcQcZFXod5B0N1RE38QWz+
KGRknGewrHEPsyfzH8Jgx0CCbEzm5/iIQTDZIWcUgR5I9Mbe7T70z6tQ1xLwDcnHmxZvLD0ru1vg
aLgpYFQQzGSYpP+E7e4fEmZ3JNX4Lb2C6V9Nf48JZxHQT2hFAGe8N4U0hmZiMUUzMb8cLMiXuICi
VNk465AIrmwD3AN7GCth34s1sU8gKvdcxoFkQN0OZpGh1Kv23PxXAgE6uBLN6wGarCOTcWzaZ9XO
YOnCUoI8yR6g9C3EOmN4T1Kr5gxvGEYS3KBaxg84qFjlI9o0wYM3Mir2Y0snHMjGjubYnzcfsvIS
SJKFyoA5LR8/CdwwO5aobaKanULzh+21iG7QJ2vH9ZiLNW9rMTx5k9s9NBP4wMECVtgGuhBk3FFu
WtpP5nvNIMzfoHlj0YzvGJTLf7OuVg7/v3O1+l830B/z+azIK3NZ9J0blycahNx4AjPj0uHGaZSk
ulqLnSqfmf1igwVRrIoPkEN4N7AWF/7OTjrZGFBMWpxl6c1ytKclwoCV+/hmnTKZK5k7/L6JKrh4
uHIe9w0dhBIVdXyK0w7AV/LRXAlCDqYpeFtw4XDbyIYfp43KrhW+ztw1XCrcMgbhVDc3vW03DLYW
0pCkJwbRXC8VtiNhK4XVdpX0RcglsnKVCI8JLo5iEFcG90WLfylWyYuj7Zy/Wotp3u+bgp2ROVwQ
XA3cCyOske06UIv4oMTcAlwBnP92Eec+4wNXwzET0eo7dlSayfFy5aEbrs8DLjnWTRbGnRqy5KvL
keY8Ix6nzEE8LpRd82eEr9DBHsoy+n6O77ULmw/uTH+pMuDx5BmzVUEKQ2wAW3qPqRlSJ3e2ObRM
6MCdsMJEzcdZZemf95wgUmY0T1q8Iz6fQa+LA4oMpLIsgDLYOhDDBj6H0yz7q+zTpey3A8lprBSu
Z3/iijWRX4QM4MHTH5UKJ5NjmfUhEZycxqYIl+0Q6lKwwEyiF41um2aDAaE4cJw2RbEl2vZCHK8c
niCxil4/ieOkmN4dSOdr22DQ5Q+Lv2DjL84OB0efo8kK+vyJ/gFjjNznpEyGRxmCtAi5ElpTNHs8
lwdxJDgP/7uDkfU/wWS4kbIqS3Qx/O+g7cXv/6ODud/G/FoW8AUx8eMcXELBfZa/IKzq6BLxkMIZ
UeKdE09RGhlGaqfrMOINEXV5wpsbm9uDMTuc1I1OhkeUvHhpk9BJ3yoB/cJ2MWR/Dxis+OboX+7+
G7RWh3ZFr626iRfYn5hgyKGG78Peb3VhMQwSBX0F7kquBbs67AQxPQLHpdLPvatbXKK5EQZ3Cg8g
Nbxv6ZL9PUBwnnOShEsu29B6xgiAcVRD0cYT8mJdB//MsJwULrwJQVvP0dgFwxrwAHgFj0Fv+mB4
EdCqfuG/AXht5G/MhQlGxEsBjnKyeystdYotfzxHyhTj/bEyaxyiZYjaXbQSf6xEY2IwRBqjHpMZ
oS1RzTDHvf3ndPZrwgAmv4ed2wKG+ltoSQalSHEReMqNV0zeXvFG06O3M1xq18ovGme5ehNYGizd
q8foF1v3e9rpyXSO99cYf0Jcm2ona16R1bBLylP1/r+3iWL+WbaJbaLDnoVqqJh7WRGMrn9sE0mu
7vIi0f7BwcfAas9AA447RGVm4jkbJ8AqymxDI3Wo1jRYtm8DhJY3KtZHG0x3S91Kg5syoFjfK51u
oiPBgUexV2jesNBcWOL3Z84wyPPKmQhHCCtdqFLVZT42+iCaTGZvOzGWZThb000ozjkPgTcvnci1
Fk4/++TtpI+2xKhO8dXKx++JZTK829bt4LFwJTtj5oVlOemC4fK9+tn9VdBvVE4JgmTaNM493cbL
jiEnVjVegfh+hCLtyvgHm05LrN9OXKVN5xY08gCzjEZzbwZcpym1C24RiwHuurXYxpSqUyofUhrt
3XhciuNNO8oiT+poqMdmPFbj8UpOJBMj5ll+vtFxCUqGkdvijJr7DQb4iCZGD2PoR5oldrwkdUhw
PaEh2csnUFAsqyfkXggQghxzYkFhqqHxEaaIUTofD484auitahrfdYRA7/n43XyDH6DDawY1OnEU
dm/o69C+wS+YTiMlLm6JgpzkvkrvGSzK4cPAJYUxLV4SOFvySANnZmJ2tcrvEy2M6tLaNTtXKQG9
cPQUerdD6c2o3nbuitUIyAbTc8DK8tjJ6WUfwUM8WZcecoO/0g/C7PKLO9DIt+rIl7ih+UKn+Le7
n9d+WTOVQP3tK6unrl7JnIDPBtWKPYGoYhtxFgGFJtlvt6DlOmtw0gmvHehvhKKzahMlSxozKc1k
KBzKzBmxcaxtw9PzTkinVUA1BNQ7YtNsBNTAoPs6kWtmMPEeA245vvF1Z4abxjQOw+wxPRdpOydy
lUiQpkE/cXqMiSqA96sxJCDkYvyXsais/0mefBxFXdYPqrSXtY0e9I+jyCjLuGsNml4z6CH7bGgp
p69ew3jwHqePs/foFc1tACVOG0eNc3ZHkJ750wdhITxyI8zFVs5bHk6ETRNJi+MY4XIJ54smpbbS
CoS5E8dK2ydY98njb4M/g9N1wFz6t71fFjS983TdDhBjp1W1Vbsi0gSf7u2wTFh0z9sZmRgVFa0Y
PHEkuM7blOPAWRi2U3AOH1x08sFlwmAy60FHJ77VINpEt/B6ZpOzwxmsjLgGoDwI8SbAJnpP0mFh
9RjgGN+JFxT7uQvYyDtmcGzbSXBlrAQ9/7DO/K7YvRrOAxDNv5O2bNjSP1Ix2ads0klzXbArIZUf
vrsU7lTt7Ex2of1th78cLoemmHCyJ9mQOUkSg6fZ/T1iB7L92HvzNerHOG8TdMSFx05jRn/YxWWT
sLXYV8UuHknSII1C7CK20KRFJlQEsW3+9/XNTf1H1y32jCGbh72p65qyV/6YU95No6lnQlxQFYFX
j9cQoG3wlTy4o07Iw5hut1PgQkWHKu4JEznEuYLh/2/Waqrj5rCl16NYWEffOMQpdpA84RlI6kQC
g3WhvEGlwIi3wsYE2ZR7x9oW4zl4ggHjQHkQ40DuVdzuv9PD0r1ynVKQ1lxFJYYz4v6EJWsmuZ4O
xZOswbF8KopP5vhJVp8uOJmmo57ghG92+BygLRFuLtgz8mwfYGoIRwzGbMgMgHNhX4Al8djGnEtv
OMxOgtSbIepDWwBpJkTCj0RDZ3rujjyttpBk7CgO1D5+FmqQ2pCXbnYsPPqvLQzsVK+PO/OorEd4
3g/XlD4sDZyTnfvM3+DcmLZWzsBzQ7W/yrPT0sLcLYhl+JsC/mBDDfcRKxXDmst4xUqIm6g81vfj
fny6k1igPTn2TXEvE7NPnAOY1Lhwt4WSsuEeDZDrHFRfZTSc+1IBgMmJDUgk2zRi/7JfDOPPwbbY
MJrKltENVZEVVfz+Py6ZYSrluWgQjaxfGG3j0Si4CW/XD+hIeCITuGO8ES/3RYNVPS5MSUPQWmY3
MBCq00NBDrtjeFdmcjhAiBCmCsM8CQYNnuVoi5WkpI/2MHq0lzNYjMequJzoCDRRE2DjB3cwz3xq
SPqcg8/j36qHZG1TOiCtTc02LS4pt9N8cXg4XpzHLaXv8e6PW8sskmlz/BspMJt4h5vRPbqcw/sQ
3s1AkVGpWAf7TDe99xUMAlbyLwOVIGFy+ppwREYHExjO0U/pWftLaFKR/k8kjBWQFJQU6EgwXISU
21pFal4K7n9JEPfj6wh/Y4Q/hAWYaQ0OxBBSTWBSCq005J4zkwzPpPbssC6OUQ6hyCivFuPeJ6Z+
SOnAsXlH8M8eyRJKdLTRiawzG1xsRRYjKH2KDcgmx5LYBQZUDANfOKi6RYzGVAQQzKUi6BTmO854
Q6mUVizusF06yulK9+NlR8Zfe9WVOAc7QRNjUVSloGNL45O/V6ClaPCuR5cq8h9vKmI1IbAk+bFY
rOF0eNOYFbrXHzkBSlc0YfiSuqy9jvQOjQGDOY8UoSpDw+7fWrFhd4xKcQ6XqbmEkhfp8HVTktaE
DnZ29qOnqzpiKIBtpPQGcHeXLYitN2REF29/IEnX2l0Svo7AloXMEz7AtX6RRwat3hQhZ37Pabk/
gP7UN3YeDFch3uVLmzxRxhPtQ3Sv/Dlk6jnKexKfKKksoJr1qTq9QKFPFhibP5hA/Cf0EIgTeBPU
iKxMOE2HrxMOAQyet5i4laEaPRJSw3cF30o+yMmeMUmTraYLSIujqdfwH6HjhBWClxx0vaivGCcw
4rQxUM759NyHaJb4tRqSG3PsLRkNOSyLUv6hdkcnD1Xw8PX86yb8z3Mp3v8F3nr+BbuawBC3OqHy
Y7gMW4h8OpzvYYpyHDH00EMJW1AEikxWT9nLnMFHggdgdapLLrPYhCxepxh4+hNlHFMxfA9qC3kQ
SS2PsJaHSAjveho7thi9HWqhScPYwZO21eB8F/LLmvkHzUvvUO/uAdzqXrfmbxMwM47OCAVUP/uB
3I5FEzt8gzlcnngzeUu5XNQ34ytY2JkoUYKSjC+3Dz49Y7PRv7/n1bcb6bCglXQLvDViXsshuZvW
/R3nCga8cB95+Q9DdpiqcKxgxGPcUxOv4HXbgvZUzjFNxL30WFcgh96TyTKm6ETA5bTNp775BCdK
aj4BqskE8wAIm+con2P+IA9EFkPcyT0T6KAHRHNhLpsbwQ1ajxE0zFwwvaj8mbCcDc/CVQ1688Vt
rXS40QRFRhnpvQjjIjJpxIgoIHkbKlHB3DfgyO6eRvcupIM7HIog8zKy4NcPXqXEYHFxT8CeGTRM
S1lgd2Pxc7Wylwd4SKn3qPa4TEWT9bbY3CgmchQ+xAVYiiN/osDTwSPFABxCTJZyh/Csv2A6Q4w4
GORn5tW3Om5fVm8X4NfPARve2eEsPgj2DlcT26ehZGIH8cKFvTHVJhueKcGB1EPmOS+DoPegeue+
63MQBKvVYgyQ2YpivM6kAG4acxnBS+MRQCuonD+x4ZisUZ+y4egDWajS9u93BDm1uOWc20tt2NmQ
7BWOaKpkqdym+zbV25Qbzugs1uQiYGPtSyFjY/U9dinWzFifJ8NqKzecapJej/Ui4dHA1IFQhyGL
TYwfCKGXxfihL8UEQh+CEnMWIBhrwgUNYtYVak6ARezlQMZhpLfRrYzLMV7RMGQJfoBnKFposAun
tm+46xd+Xfjw01FbIqFhaJ4xN2eIik957mMSrG4+wXsDRgZGWeCQKg51ssdCVWrS5JEmBB0nxwVT
JvfNnzGC/1n9uEGRzolAjpQcn6BIncUya7GMiuie7NdldWDVYWsnDWJhnikWwa/IenNnpDjFYAQv
gm39ulQhUT8IaQacpZ0KG/yGEQSzOYd1G5z74ozfUPZu8dSYJuGviRCUQqnBe4cczhgB0dJa+L/O
1mp6s+mNhX/v/KHjmeQ3DI43ujCM4VUTP3+xiHVx9kER8TnjNE/OpRbm0Dh8GoEH1DDCcdqmjQ+g
4bqImSNIw0Iu0TMGuJcddyxzfmvQgGaCRiMC0Zey4DALCevc+n3u0zz83TPvN/vlQ2Mpn1Qy5S4Q
HVxaCRbcCCpHhITm90qIUduZiwK7S0EhxE7Nh/wkP6t/EVSAcyj8Cbf+hdAAv9RHjhQQyAFDbgfN
QYPwG3Ndnh0tNhH45kd4R04QZUM+TBDk9h7gccqnCI+LkqmL1SnqCcjEkufMJxyYOKBAhyJ3AMIq
CgKhVtQgV0JWl9xxDFtyOA/BSv9OBCzJLXDaEAfhf9ETSMb3ivcM+D+uIwNZIIq0+sCQsPqYgIZl
eFF5gGq2A8FCQefwhV062xZwxAm8GMqU1thoA/hLakA193X+jNst34fvjzWPgzEXQx4wglYEGt3w
PVgsSmM6ravqDmcXJztSIpDuipRxnVmfhVMXEeBnzAG4APSv7YnXSh4EUhIuW0iom6coUfHbWt61
+a1zeVXIlZZtEIfoAEETzOFW2C227/c8kqFe0k8Lt1Z8rmACmuK7bzMM8+BAZUH+tP+Mrx4wEJr/
yRP58kbhXbkE+Bsq/mqExDws8qAXL+fxIsw3/OLMN/7AY+jHrBirORXltsNvtcLFUdrsVJd3bGBb
cugwiKMmy5Pi4lyG5HZxhP4qAk9awJAoJ5D78exfgx1veR5qVBk3QjosjFITzIXIi8AjDn44EmjW
eFr759fdG+ZzBwsOojCSRCj/0Mojl+d74+1/p2dfBECF3YEJuQ0eTgVBzq/FdJGLwdF93hvlr5Ur
+fKB8hVbUFb+0ePACZ8tHbbECvMrnwzBScBqEg+FPsHKDWIPeQGXNUBYsoKoQetRUdOIQadqqrbF
B1/yyNyy4uEBlRDRMekL+DOMi8qPEeuV7c8SK/D44Y3NL1eixt/Y6jIsz++TkkBl2MEketl+WU6V
IcTbe8yKgCSFqKWTCQ+ABOfdsKrlkaYg2+POtpV3ZrAPTfeZYYb4XPBfp3jmJZaeHCWvex/DSxbE
CXw24emyBGuC2pYpfi88l7RFmNuOV8t11Xd0b9+w5Mt2EZny7Rw3dUy7ZanvZyy0YEZgPLuhA9Ft
n1wuadalFfbhrThWPRqxgAO1An3x0viYyb9Zw10eIc4R1qqgwhrCZiQKVvcx25z7yUHuR40iMuWu
g1AFwf5okBOzAZEuo1CjbUU3T9v6kOsgMkCLoL2pX8oP4SYoo+YMKhzEJh9684V5dm8xxAZWIS0C
7jLuhzP8168YUc/PqiIiNPBlxD6SBWuSRphpCLuKXpgzQjtcMKRDq9Y/8+nzSco5FG7x6XNO8hfG
ftOpziAroqxl6rqGE47WBoaaYjHbzm72VUHKZN164RXLAtcc+2CizvFtyavvlvxxHdxvrYL9c9D3
4jcrKTApbnrUEcIvWTL95mqPnAnTX5xXZNUGRfS2OIfL+/LefZi8RYbPGeIAtRRyFocK5hnIDleD
jjjtC7Fhc5bepRQ/j+7mMErZPnE+bpaOIHIz2sJr6wIrdydMjVnlCt3KXeGU3hzdIEI73eMUN7g2
pwUSNwfAtbAdOLchCipGoSfU3rwU3hYmSExDLzeH/Xj5zh4bPh6/eA20bYsEHD4bSHZck0jR23dO
4cq7DngF0IXBpCo8JplKfCDWFLzXW1ZZ/TuTCFwpcQS8WOBjPTcIR5Ki9Y1r+QJVORPjCVhBgFya
3+NcyT+zwKcfPCF2PCR19joLYg0b3dgsxtjudzc/Dkz6NE+laNeQ6XgyCYtI/LdVUN8xePdaulUP
Hg8LFs5ms6p0GAl5fG4SvvUWkl5pjtoswpoYZ4hSRpvDzMab6PKgJpIgh6QcIjFB40dY8Xxpe7YC
tyCphSTV0Mb8xP5RQ6CAPTe2vfffJt36V2aXXx8zl0d2Ds8GhXuxdaZ3zHU3BetDhManzy7ghpDR
JGoeFp3l5uZSMB64W7jX8OtUP41M+szjsh4P9VNDPFkZyRPFbvr3UZYNvB+AG1ALHq/SEZm+vZdC
Y6NAnQsa7Hha4v5s7dG17m7U4CkY+w2t3TVdcMk04uwST/doPIfnIdxh93YJD024v0aSgalnXCs2
xjGzfd/j5kaACwMT1OxJy0Pd9PZTqghy+1HenATV8XjRCBU86uqxBQIgYOvYyzbTwHudMBDs+7jK
4zyPmzkiIDvH+4nJp8gK8vWdbxACdIXa5REOTZN+/wb7FkkN8k8kIPdW6Ee691H63JxgysMnokgH
jn7w5UFicCKptyXzdOUfYBUS1PGZQD04UDlleXxFcvEqQ4opU+bczCYhP+V6AqMSleftB2ZJLPyS
cOtCgIfeDsej6yudevYjR0I9CEOVHbbzrQcFSr7H3TudMmhiA+h9EIvujW5iIbPuZcIGntAVoaMn
XwQd/YEoEaSjcDG89uPRrICeQ9WhpyNfVyN9BdwpxDoRf5vD1xH6OcWSItrfyQ7watphVOEzf2eK
gd8oxE9FchUAQBTn7K+vTOOxl1u/NVCff9Jw4+Mkbdjq36SD7BWzXMIZSoyRfTzERCx45py/wq4a
vMnOXq84Uw4eZmLkqOD+1asnIvwqWm2yCdCAAS1eQ9pVIHw0CC2ORv4pT1sJtqI/5CLqToZHT0FK
TKAuktFbWTT/tx8PWz5ek/azIfrn20PdiG3V9RWHKU2KmQ6reNwL4jV6K/PgQs5CXrxg3iXeAuZM
lct4sdLtEhZqAb+jdIe3EXNIydE0sXYFmBlPBsxY3HUSJLn7xB8RC6rcargfX4wzuKzXmmKVeDoj
5zc91hWxrYkIG8NXSOP+wfDwCIXmcdCtFl+BLDIya1WBjAnXCOsqvFVhscci2ZK/sW3y2gPHvuIQ
pgvTNxxBcRWUf5oMlYUmk09p/TeU5CAm2v/kmW0DTE0+YP6DScpB+QPXnvf5PA9nBpi8PUxsrh9i
bJlHJAVCquNsOEhzA3LwmCLtughbOKZGTCsZVTKn5NOT+uQqpZR7GHJz95Rets0lGUoykaxZmNeK
gSSNKDEjzCFliPFpPSZk6RI0wsxxvEUqWeNDgKn5JCaMjBeXOdQ2mux1L6Jk6H7WZCJuFON0ukg9
yZdEJ8xPBFgMgLtdfNmHHYms9jj5Il6MLgyTJa5OEcJBuKe29+nK+BJqRuzAeaaYebTfJdAqYDQh
OrUHiD+gzBTrxNwz799i2YS0sIox2KKeowqYxUw2pLyVuvAihRcMEY3wYISrhPs770S4uhhdmlhU
DMFO8dtPXeX0V4fBdsPg/W4vHD+c8+CYOew3dlq7bTOpFSzMYRJb6wvbqt/2VE5TbHrnbR+xiQwE
gE1kbLvmQqLMNzYLOwXrEfiTciiH3fVfWNuaIjiG/7U3TE1XEfCZsmbsJUP6Q6xUXNuxlpSW5i/A
bSQ6/+Ig40s7Sj6zW45ww0yMIomKLBNwNhcoY0TohMab1P14jGz/9tFhVnbYxmWMmv6elZFq/LDV
2fPA4gmFrc7NkTHbXo9Tc5Sa432XrjuxW5qBtAZbpSphWLWKzGO194wIew6bDuKKKoqcy4neghdG
XUTpSfYNXRg9ATX+f+RLWIzo/C5WqAW2NUFOocUUqgjUIjCKIHsW8TgCorRk7qc1nNkdK3OoaDAA
v2AdhvuBqUZUl8zfItMId9R85Hyb7D2b/9aw1Uu6K5JLmag60p8QZ8smhsPNiy62X1cAs9WdB3ev
Cbcq0B4UhA/PqgXC916swyzMq5ATqt/Fv/Ox++XVn3Fcwp16C5WWxAGBWRj2c0i69NxG9za6rpgr
UrDbmNRBEZqwfg16YsCysM5CzEZYeR1e6t8yYp0B6y7Yb5kzKh4hzpmYEhDcc9xjPJTjnhGZGhV7
ALGYrL7XXweiJZiwIDC+bUpEIkNwAcEhBPEwXiDYBWL7ILma+4t/ph/HrwqAnZEB1Xz/jXoevQTY
0v6t2iXaGzX57i7aczxtd7eYDBcQdqxr52iGMEchSCN4qXDziWm9abM7AAS0USQiLRYiddkizwWF
IeglbTFt0xv150PwTzMEEv9oiSA04XR1336lDVxRr3xmRD491e9QrGBLPgiTaBZpleGxQJWkjTHf
4LjQKFvup+5GmJ/+VhAde+KLLNq6RycMA4Zv2H1MJ0rwv+1DNHiK9EnMfvDtzZOsSJTTnUcXbBvg
KNgG468d/gfIhdDqfit/MHQi8I9YNYZOOIXhjbAiPH5l5rL8xFMso23nDfo1zUfz62PsgQdBe6IF
wkOFq2pE/rpR2B914MxUWFDlm4UYBbosM4Wd0GRpl6Vtm1aMAZ/6DuOHJ4rBy/mIBzBe2sss7LR3
h3hfk48KyZ2xqJ39nBSnRCGxLTxMHvktRLhkV+dS4e/mXK+CeY6GqyHT+zuH5mrXUOOJuR+CDoUa
EPTV12m8LxZmPfw/0s3Sx93pjM/OHFQYnoD+ZnaB3EYVSVp9gwGCcOo2p2DOQh6291/5Z/rB2Z4L
odtalbgdSDmJJQRcSlwS+LSLd3JsyrHUC+pBlwPLRuuEB5SvMcajTJRdMIQz5FqKdPxvxxBRNipo
nJi3AkHEyOEJiKT2CSL55rhYnaiTAOd40jUwFaPiA49ThrcP8eSgvgMUkCZ/0YPiJQU6oF6kWGSi
TLGIed36TkU2w8YGxLCoGVCNy4a425vGO6AuvHoFpvhfL0h3DbdQxGoMtzKEUOcsiwWBCUSThQCN
hScV64AnJ2gmMySBHqHfwcy0tDErZZG3ADiCT5VqOo9a7QHPiHLtFQeWZzA5sBDW+uXfINA/CwjG
HIauqqopC7K6Iv/xkDC0iWzLHPYsxZWSlgR0CLk1dS0e5BSze0x+SCge/LvBkDcAIV9xoM4ZCiTj
lnBYCpT4Cdhom/vrRlDIwXD2Vczn9C30C4eHoDyEEsqFLCEEbIy7LHnkkFc7+zal2ecsC3UtlUsi
sQL1HqBh6X4IuUp19corJEHXs0o2jRw3h6idodE5pGthK4luEx4lEaIDOVp/UQUY2ABfQ9/HguSR
5kRLxkABWwQLDhF+JDCHsvmEh8Ij6ZIx5O4rRQPjreoDByLihLoP+mCuHxbjGO4ebp0C4AQGAIMi
ifAF2MsBZnsuMy4fXWpvqRe3zuLyFt3lsP5U36MZZcgYtLrf2XUn4uawQiNuzjA9lQkxCY8HnzJ6
TdB44UIwLskHFBz4N0GwG57KX49tg98PQq+HqzBWZioeIfZKbBVYKz5Qmv350MWShngFvkqo3gLp
7VD6aJGd9efY+C/VFlEHsCf6Aobd3gvGqzig8V/+yxbSN1rFfxUaAkXXDA0nkMP+sNf+YM3l2dKZ
vUoRyh4C5mITNbAuCPuDnIITE7NbbPSAsDzdoUCec2szGhKOs7Q4G0gmjNDwC2lhVdHJM3RB3iGs
VdEvpwafa0lKoUfIlzAB2KOnJkQOL3SUsRmHz1f9zuFgktZL7Yth7nR2wcrgWIORMHYABeIhEwL3
JLxnyjMQLeJORCuYT/NXcm+MjQ2yDcNPZlpKROyBesjlRsjDFBtG0kcZ9s4iHBIBG/Ac/VthHkmp
7FBFaO/76mnpxHfam2S5x9TOZXiCtEUlDkODyekWVigpqgWRkJiV2tvtrfyXuBfmqCS0+C5sRzMJ
khtRmI6EHkW4+BbwxenR+HEP6FsAnAwponArYTL1z3AIRSG3HoIHxAnY9KjVnBN+CHxfwHUKehzb
BKpOdro5xRkNuA8Y9wDPF8AmOe1wiO3StUsX2Jx6vL9b5YgbqEs+q2nxsZ17Il4EjP4A0NeS+QSh
rjy4XBMoGHaNgIQjgFXo92EFnRskTElS4bEam0kNd4PnCCHpCCEIPmA0S2jKi94KPBO2LWAm1tth
Ry4NHStLhUUiDBiIVxaQ+cMgefncvMcfpH3saszMPQ1123/weAJrzhcPd9duRsXpjbCJq8BRtAjj
YmLGX+jUAduB1OH94m99xQCPkQJY+9QlsOKB2OmMHpdceWK2IMF57KD3CWiddxFlDXuPufMJEP3C
FbiyvYYrMVhMlDA4oHotT8KxZhM59gvJ8z8ZYlxmH5SdSxynDp5TePQBrOPnTocm8/ciTEAMNHPB
doF0wzZPAJkQ429QGuYvsEEgr5Gh3sMrJm005I2OGCeQ9T6oPJluX+4FVvnNRWT+LE00NpGcRWsW
EXcB7o50fWu3yZjnWXKhzBsEW3bUbdIZHHZ9b8a4jiPJh9exueb2YCit6BoB0fMudKYIKBQQlB/W
aOwYNKfwYHMwuIA/BXcVGBMMky4AuBys/HKzb98fOHmDh7efwzpFNXfwmOUGJQMjxWHlFBywHl50
BiQrm11U5O3L/jS5hHPqjoSfLARxjUm/j1qxFqdkfJ23H4pGO98FmJVhjEFY2Q+gdnB2fiwDCQgq
mO3SaU7A6pfpC4g6L71Sfs1N2pyj+4knP80t+C2fJRv7oVRAbfrAzK91TBdDjDkIOdu6ChngARKA
cEsCIzeaT/LVSgkvnyqkCcR1ii1LgQCHzKjiirorTyZMWgNgcoROOH4hcTI3VPxy9onyOlJfIfGM
zvzEpgDFl+/z3ScD+CJ5u5tHaCwmusDg8g5jh480O86MqzES60V70/WBbp2uzNBcoUPnQxS4OW8X
/IQ7TPPzcT5BJGLH7NZPUn0EOoffqGNghnE1ORm3D6Bz7iwEunxuCq0WvFUG4QTs8I3ZTZQ8/DAM
nzQcbKsYFsDlL+Dx+xwLKhKv4ICro+lDrGQowzCGhwmn5roRUx6QOYcEsFzpn6EmxIe3KyIzJnKl
81LI0XR95RKMOfU4UV7gi3A36MTDR3wOXBvDqeFSAuo+f6K9hFd/In+51bzTaYJ/AxPN8E+MHADG
QcV1JQEPBwyvEDK0tnY60XTeeqjNAgRfsAccE/JPF508U4F3M5bozKC+BboHwA26DbQNrg2oXcNJ
WxP5lrZ2Z3pAuMICksjoVsDW9x+4M8mGdwEk+41UaxdvqB0NY3No4YwDyYj8Aa5qcVgcBTPyIi6K
+LyB1iDWyjZMJmFr/Q1Q1+jENlya/kBErZEzrASWVpMEJaBplVTI6gdD5ivO9qazw1dtDFCRgEU/
EtaVL/gvXs6fQAGBNxiZ9wCfQk1fk2UTZlNI0YQ1Vo7gPH2+yTFxoIbTW91oLceehKMdpS1hdrjr
CEtMzDB7HyAbFBsImx++RzTZCbdknWiEHzX2OcLOG7SXwXhY4TziHiY8312DAtcDzJ4uAsSeUHUs
Iuay22Iu7zw1E7y/nd7AjyYBvH54LsPzBrC+t8Jz+cHtVj4BT0Pp5g0UCXGejKf94IuoJDE9Z+zj
PKOZO/zFv7EISVqhX0Be2jiLQKzbsAfsx1+tbA7KJphr0SOvFs5XW/hgRkgrDlx4JCLf3pDrbrBQ
7gFVg1IDURcCnAaZBpaGMw76R1/2wKJBahKQ1/5dBBudPeucEJ2K/xbQNLj02YyY3wNHAyMjrMMt
R4QzXRbspVKw6JzHO4Y5YNCLADsPG06IOodGGDi0PgsU29RiSUlGJ1eiJJtsgqhorpcn/nLzFkPI
VF0fURCINLDkSBo7xlDQe5D1cUPZwjDrDbz5bn8i+1AAojqhUeEA3qt/BVPgzUlKfLb+D3uebzDM
OoE6o/1AMURwzOUIZPgN2wPeaIpfOvP3HoKzoDpACT3ycsCjpfuXhcAzLNoWyPqu+oXuHXANLy/V
Q0lYWsJ9HugZ0BY4E8DGQewNdA0AnRk+L4U+G9j5b8S54dYSjTiQNB73fLnkqYrulCoCOD5LsdfD
EPQWAs0ChNChJ1XnrRDxdogngFwCIOaHMHwfcUu/6R06rP/DmY3smbqduC78h6wVo1KYRZn7CrRN
G03hbeHkx0s1mCUhP9swZTBQDasHB8/P7pJiFKrCnke+LEXWu88nA4ZTwlCIbtoP0ujBms/zUb09
beFyEEPAmWvklFo849dN2kqTkr/Fq59JI1WZnuDNf1qpNvA3cwfJPncRn2YLTc7g4RhYwN+AYMD3
oMoCT2er4IqO6QQjAUfrkxrGD+awCZDQ5TsgvByZb+BkwK8qMQbBILBkgZWDH4PWzVujwnhE9w+Y
rFgT6gQIgOD4pZcw/gRPgwn+QI3BEMHQQA/BDQ0we/3mmjf30LuvRBUBGVe1COfivaKmfh8N5DxR
wn8HL3if8EbNl1SGc5C4FlgaGNo3EgoAMh35FmNiIzxl4Cw8szkOXz6N+3dwZEDknrjvXmDHfNiV
dQ15PQLc45XCKODHh3cAlq6RJmboYaI3vvYsfEAAC3DXIWFj+A+YnLmfOMl472++j9wIu68Av2xM
iATkUjLNOeCzTaLqI/R+2gGcBaDLQMsK+dOLA6IMnJyB7V/DVx9Jpr0zbT4fMOUHmry7i78OPjSb
CYaAZempKrTb26csAGRg/UyCoCdg4xrmC6JGGkQmkZWbfdIZShLn4NbkNUKmHtwC4PU3kPyAkAkd
LctgUPwZzY63r9gGbsZpx+see3HMxomliwarz5w9FT+hhLslHOoXDhjwMecG6oZP6Ktw/VnwxXCt
fm+DIZ+/MDE7f5kzgRWjTNE4uIIdAFDM58y6beBwtaIHcMCEr2piH28YupO7leBCwCwIFwKmQOrN
1lOA5gCUkm8KgYNv2p8IhWZzgx6vnUcsXRcw6Lu8ID54gMbsQXBapAbQErhd2GBY9+HAIImvW00t
HpolcJSE0LmADDZ6lx/gyThHZqRcgJQxIcPAhog7JbEmSMT4uI5w3b/BwSE38fUVQgeDPI4MqDHP
v8cG4mXa/Atb6eFkxo8MNvwAxuH8ene3xuZmA4VBhIGDb0jLe88FJ/TqkEAq4c0ANgxufHkmJ8P+
NjRHuTmi3am3BM7RDLMhRIIj3ewjdlDwZa3HGSdHEZUcpkuFEeI3YSV4Ft/zV6m2Q/F8zdG2vfaT
204iibpC8oaTBw4uTPsxUG0RleERHOm18IN/hndkX/8fYWe25CaWreEnIgIxc8s8STnYTmfmDVGV
WUaISQgQSE9/vg12nzo+HVURtKOruu2UxR7WWv/0zTwKvBl2GiGtQMwQt7ZcX+JYQ+oNuFlcjZxI
Z5GjKrbaeh0qD8oYQiPQRfxFQP5HqwuNaHt/wLIdiDi/H3b5wVFOmVqgRxObGHT4mh/M8+HNxRjj
MglIeCpS9zA1ruqSw3fTBAzcYupTx7nONEXgvkx/1PTYZ1YjIN58OgDuzqcHYN16D6CLvRK0aNBc
oFxwXPqfSRPwbTMFI3bDPm0VIwHQWtBFgFqaP0ZuODxQfDIV4EHyS9p1Hbw2TkMfQJWDaIWj6QEv
GAvtMB4bg7+nwBQRLq8XcOdviAnI/6tIIMHR8a98SHcnTuM0f0bDNJHld0WGth+WrIKIvQK5G4QL
2LJhtzSjoLZLLwBbrAeBaul2BOEUfwpa/QEgCXYmwwPRMGyfCGkzFWmnJFLt7sZkmcIxw9oc7wyN
eSTLHJULxYIa07fv5gQAl2C+DbsFWwV6G3xSm3B3dyP4wtX3caUQA+SC4goId03EAcZjdAm8DXWb
NLLrGlzG2IeZD+2tAt9glY7T0DUp6C25V9jtAICD3zQ/jjHt7UkiNBgPpIDwunv/CmbL3wq0FrAP
Zr2KFvQUXyijl5Qgax9i2JDMboqMa3d5uDDjd9zyi8j00mHzhzRkHc+AmAhmmcB1AXWtY8DEsr6K
DCQMs4BwwW/76aX4c3Ij2n4gXN3bwo/+edSkWP9Nn2ngRCRgLf6j/KbXuIxNm+dVD7EiD9Ab0INL
Qo1JB3LlhKIqyf09mJ3ghXco2rmhg1RAozcgiA9egQofieBiLtNAd/Y4YzH+XdkDNEnqQ/4OJgDA
CJ3hZ+MMj7u2n4kGOFJUCBMgEbwEuZ5pFL0wLTu+en0VXelMVnUBkjK6SPAorC+gTON4ccMJGnMM
ya+M4HoP9u+9c0O/jtavC9XRp9m6ZEcUNohoh3jEC+GlqqNBCasOB1bOQmGJoa/STAVWGNvKu39F
w7Ho0ITiXQ+SJeapRJlXXuF8NRTczsMSP5zgSOkToMXclGdIMNFf3o3EIooeH7As/+RbxJRyWkel
TFIx53Se64megSCMfd5myN7rLpGneJ4izYlzoC1VMLzAgm4PECVbUoHIjV8C9O1cmFQr14imgXCL
WUPmuXFoaGxg3OZtUGNDfg4b84XoUS44olLVxc9iyRQiZqBD94hbG+vR9uZHUKf7VdwLIDswizDB
oHg29dRpV5Inly8ILtUS4BBsrQP7Lzu/8N+4jDGI5v6dsCRE2EVjrXg3rmNFwB8VZlGDgDx4MNtB
UKmsQAeqpUkOSlxxaxHRvfvL6OE74gsIepd2d+RirkpbY2Vds5e1eMYZBDPfg5yNB+gyeMB3UwRL
Bk4qiJjsbbaz7VPV7s15H5EnzZ/EU5KGrQuPr7PuGblXBh0JSrPQQRWEKOEZSm7FVZhD4/W+xZ2R
mnfBkQrmxslT4xHqypvVJo3yLwNcTJt/B4qZ35o727YRxqu28bsKqjvmij1rCz/rG2c19BpBZPkw
SME5v/4HHr5+EHGFOT9BIhMToatjw7bsHMxoRgvBOxh7gBLobsb8e7YHqhDtCYEI40S8a/TVcoZZ
Fw4QQjXy0VD+wZ+nQF8fpDpgboKrA8q8Ac3MlzagGU0DQ48T0guk6Y23r0imh3ZbRTzo7l8LMiKg
czIdARe7Pyj3B/lHwK/Yvub3h8v5wWBMQmZJfzgOZDE65Z1EQbG5sKFmf2Ee0ZB/2wjLGR400LjO
/N1yZvlUPe3bQgAy/IPFrSAbMMzjHiOLiLzwSsQRYRB7w9LNtSaP58YpLOMXL7xipfznc6uYbXik
FPFM6zNg7rYGaWEZjRMsiAmm7XYgWYEN6wQXcCUggQJV6E482HadrsHxGkwksZq+fcRUhY/tmAcF
2nqXXAjAAx0jkgfvdi2UVKA65+OCaqv0HrGsvDYxSAkYCHRvQuCYreIk3bpwZ3loapQvFx2bRKpw
IhKjXRjS9mApQ9VDWbw7Q4CCtO5qaIm4mTSx49VGBFjf8gQu62YbkNMdMo5CzF+E9hMd2HfooaVW
Ct8ZOr4C1xgEpTQXVvjmZJSz0j6DG0zDBO+YB58LGhfsaHC7wJHmAhcF0bweKAwaC077QL05cmDB
MDZSwhpOZiqJPe7YXVrd0DSnTQGtKbliR2DH2BEIQGaMQTV1w8GGEuCh86vVLVqyvBltzk0EUbf4
1En4biJz849Mt1ScQQOyMHe9Q4Q79fgsMjElheQ21LDB3z1j7jdhG3Ml9w6mPpOUY3RDEUbWByda
yMP9yYNLDLeouYjn1otn40jhNt1jEo7Gc3S8CJYpzvC/omuAfFpc6Jhg3LxxFKF6YD4v3LUE613f
dp/XN8CcHE822f1X7xj5d1Bw1V4rGP0pumxaoIL/VxZpTfX1rI2c5Mj/qEXEScA5IIPRQ+gmGZw4
PRqpKsKg6hViWwvOs/q7cCeiWGTuEjAqBQJi3N+Ew49xDcxjjxcQVZmSBJvyanPSkBnYQhzRgXdY
K0wvaZIHxjoO21m+P9zzh1YEDon9y+atjyGGL9yJbNhSFvpatNfoa1WAMbFBt33JpiQgjJ2IZTPb
kOg6m4vp19Zz8Go/YdQOEPJzp23bi70lrbuq3I9dohPYpUTyHH4YJek1PnchqV9M8Ng97JufAKKO
4TCB29FjxnXGdmGvnHcJu4QtwqyEzQGfk9K8LES87iGjRO8KFj+k6grPB/rl0iFm/Ix/COiC4Aw7
b3jDbjly+BwxElg3B8MS/ZcDDJxXzOnMEMifHVDe0iMiHzX5CUDaEZpBZuqlzwI3ZI+Y9dO6qDFq
uWCFKRYyMZxYtexuwvCIlSvrYeuyWin4WKqNLlbojMoE+tsEMtPtfO+TWCWWZ07FF80nFrhYlFus
0u6Tlfivli3Kf9Xm/l3M/ZuF2jzsFqVrEXML+yg4XuG8KnCB444xAk2gJ00W2m5tlXejs8UCHCiF
66Uq9jlx2XliYWg2C/UX2raJwYaB9RGaTgwXwOEJ0/IDr4NAfI+M+8+gOusUo3yb2nD/SuexGVEi
/d5akJJw5/U5jkID3rXiEcaUJTMdQt7Q6winVCTh+ECiCt+E4TrCDXLq2RC+vFqOU/YhEodX1Jb+
+ROd+Nnh4sFJYLZdU3gYbQ4crOr/CMfRjmMtUK7uAh0mHK1DUCoZBC0WM/u+PizXg6EfzqugfNGF
pvx8fURWfrw+WqdHXXuQT49MQ2HSdTDnUbXvz7RunRCaMzJGaw6fhQn3iUD3KWBCa7UBzqoGwVir
mzgux4xevm5jMXB2JOg8kIB4tJWCP9HgMTlkzI9/DnMAevr30H9E30IyB/MuBqQIgG+Chm5jLWN/
gxG9NbLMGvBIYkzKMIe5HcMxpqmMdBjeCSJ/jUKXvPB9LQtx+pzvu/uhvwuJ+ikXKnV40AjVi5Xs
3MkH6XwwITaH5g9F8VrLO/9SriNe7wZvgQ6DYWjrddBSWu+KQRQqdgoMXOzWf2QKY2hIntxidlpm
oD+NGG+jYP9tyvYCZ133eHbhRJPxg8LdwP+k3R+XfWHuyfhRdZH5QcbPfRW8NwT8GC6e9ExoheSd
RyKa8iqYIrgVI3+n7Nsesn4QwdNOz2qkmQ5SeIuqeQEO/F+JcSk7yOKnk6vmkYL9v4STENnIOJ8P
tkeENUmq49s/t10o4v9LgWgpeBmuhELDFr4Lf5PJt7p2ORpXGobcpmaLyN27jCE9Mog41oxlTJKN
hg9KgIUSxaBEITF1B+v2EAAreSIZ8g4sFu4ukU5Aqsmvws+Lrgc/L8YX2POfH0jhK5R9X+57Kz0d
U2mMVcJfwp2O6h7GXtqr6Z06WUbasF8wmQk6HEzOhL9nSofSJx2HtGEEgExQ6AFBXOBlMXXivIaR
xXkNedRxbBIQDzOJGk2sEPsZDDQvkAZtJ8yj5flSxvf5nfqHtoasiwvhjOaehIrbh7xqpi4/GHUx
zGbUxbya2Skyn113YEEyacNH67y62p2gUTUuMoJKzFfOEGSLFAf83e6XA753ugGXxMxVrCLbugRi
oUb9UKLbS0ozyeHuLUkU5ZBVaNFEROmMpFr9aeOpHTh69TKkF6DvhiiAbrsy/4VZrPw/q/vVS+Nv
71ysib+981N7kS534wzmRRILMuqW+MUIlgQvH5E873+mCOf9e/joiCNZSNUhHKy0DJgZLAWYnDiv
QOacEdQUDRDaYbIPAPJUj9ybVghZgzWhYjbIwBB+LqZmJ3TjsbmuD+kiLN/Av/GQLEuX9JjFY63Y
63KhoF/kQ14nzTPLpi0Ody0rr9muzuo7gGNyzeNGiW2kDt4ZFwMTBSVUQ6wPECUnhFcOIWsKMBB5
61JkO4Z0i1PYGYvrNu/ned9U3ilQdxyKWbMuNGAt1tpFSllukJFOENdysei6U9qurKQOqSqwutv+
adK3dR5i1G0VQg1kIW7oH0PQrfh+JLMNs8gRewusQmgqHZaj2gdoEOfJgbIhP4TADZB0y7iGgDK/
o3Sj1AAAYnWibTKMCM2T8QV9Ge2MM6xMSiEugthIYc0jfyDQG3+wYLEyupgeTjA81x+w2tAh7Ku7
WLkISFi82DPWsog/YgljBYc9I25w/RCzlkkT1dx6zV+5mundTLHSHQqxqHMrKtxLQ7aPWNyDLXiD
50Z465azg9wjd1joKgvDiKtLgs/uNKVY7Wp3sehJRMsNyLaH5vozEW2c6Inxr2YPXLAaNBMbeciN
PM8EGv6c2o+Fd+pw7BTGtuwI9RrjFoLBK/tCa6NxtXm9aSH6kfwszF4NE/MrR37uuNDeINDxiECa
r+wWgthN7C3+5ZRcT8HfaVCWbRkGpkUq5ou/0aDqfrxV3SnXPMKPliWQl4cLY8WboB/IUIce8CC6
YCyD4Z4c//Sa6ZxXxT4s3QMGrDS/EG5IcIAiQYLJ5nwo3xxKYyTfNkMWakfMZaxIXXkVbI9aGEpf
r8JQWjECeh/4LZqrXoEo3C0z9wo5QnG/7ksCOhnZJcsYa7voMkOsj+Zj3JdJayWEJStw1MgWCnie
gxO89jVT99L7nKyw9nlb+ANb2b1GB5upBCMYiXlod36JgzTsReZlfx7h3qBHZRKEyw6mvoYHkuI4
BUHKCu709AJcEKMQmUpD5pAaSG9I6Qsud9mFV8S6JfSKsLTDHHnjOsYxTY8xTvmY68+Tmklj5sCT
xPKwXJGqsUuLRwNqd534B7kINVgQetDT1N+DoQH1h4biLxZXPX5y/knGmR3AONwxNcUA5RzXZVJa
ybi36eEGVzP2V/1gnB5umBSyRfAJp/fmm+F10oSxnv2niGGzvVKQYKdAQarKADonFKQLErfV2whu
G4GiKD+4jJka/vMKU1cy5j+tsN/8jeauKNVisjVBaOIqLsAbsbagB18eqh8stiNl1vrgrgkBjFU3
o+PZc9r2q9kcy29zwcJvzuAVYWZzj/JLwPySNux1j1cd649nML3pB4sQIwbIJeR6Yk7DUuSB5w/5
hAXJs5F++kGszMsVLxbUl67smvgBWxFUGGaf2ETAhpFWQgxrFU4My1U8R4A4t/1k2U6DA3vyjbVL
/cvybWSxggl+ZhHXrVjH1l/Be6mGrN25jiXsExuxgpGatFuBcIyVRSxlNCes5tPokg2Df83sc67z
aDgMWmJx10F8lEgQ8kmM5gGgGXuiPp1dChP1ApFgf25gWe9Pxr6xMuO6166wDzPDzBQzY913XQa7
HtnKcUgnKLl74VwA8Au84W+YJXsBEgdiWOVT+TQHhz3Buc62oNJgZ4DoIxpHXj7YTv2DaldQDpxH
CmQN5bJw7eVhm8AeYKcwNGGzUGTwqyr+iYYSX1Cecgor4AeQU7g2H8h7LyKiBw1hCLKtMpJWHAsN
5Y9GocgWA9H+10zUcjRmeNQtqAxhkndpJwFOp+wl/j2Kyt491wnCQry/0JMq666C58rGOuKEZgTD
ur1MSDd43DUwj4KajCgdJj4eOf6xcNhtPCoUlE+2HFa97DoDQ8g5VOtQGcLKDMs+mvXIZhj657KI
bXi5JxibS1VqjWm+c5cOQqbH3VBdD+zJy7otlRM9DPM9j83Z/jXlHs+pAqjx+vVhn4JRPPG/skOJ
ANmIlmzSjSrIVgWjKjGYXPnXWoO0gW8fUAOF9k9vO7KH9U/1LHZwAZG78yds3WxPxyGADNC//nkz
K+bvBr26ogm6rIb5lEl4gv3bkOVuFHqZHxmHy8DOsKhsGB2u3nvgYwAUQkO40fAAN8SQBUZV7kpB
g2sRY/IKE4BA/TKCftMw3Vh1TvUCYXZzlnrlvBfoRGG8TsVeLvYvkCCBME74m4L300n5JPq+clx4
HOzi50Djoo8+mdAb+a8DBjqXGKu0ut8fSYBJ9t4Gdww/CjzxWnEiKL8sT3ME5fA/kcKENvyzDeaw
HYLd26tAORizMmNlXkOHy7yGUOvSu7yd32oudHigsmcxENdJwfJVrpt1u0plYPPmSJUrg/Ic3FO2
I7dPfcsGxKO79GQkTGjUJr69MaOxVSJgHwrgNJh7tWuNbvZMaMidwRAcwdLrJ8oZ3+yD/mPT4UJR
mSG+dS/MVr5je+RV56/IoOlNm8yuj6BxopMFYOZ/YogJXQUBPo7DFzqIqxCcwxIgza7uHiu3XxU0
G5EA69X74tfIrBmnsuEnl/2tPp3vMREFVpkhowdFJ4eHzmlIuCMZFenvEHyIUSBbqyW+AOcLS7AL
7HsMgs/0k2GP8WEzOiMJ9w8FIdJIzCWiMf/aojjwyBshLAOYFPRjEUyCTbNmaa5FGAAYindhIkXa
mgRt09dnX1P8kz+BcFTpbUyHVY5xk4Ax0kZKCyQ00YiTHQNLGPb7Pk93wwMBIzeFjijFzx8NQrHy
pdO044qTPS+l3KLWuj9qh3uZ6l811PUrsZv/6z9vGV2zf5e0sWeIIVHNnaLsNEWRf8P/2vO5r+uF
ODVIn7LpvqSYh/HGSQrrI+K0QB9eiQwUMd/MRQH9IHajgySORITG8Ru2HVbM3sYwP8WCJw62LPzl
7p8YgY3wXLv9jluVmStUElsoZ6OyD2EWn1kgFmvCVc4h9GQ6L+jZWHiBL0opCZfeACwv5n9i7yrT
N+ni60tgld/Z0SXQ1ModbVDcFwRQedgKAm/nq+k1gyVGSrKSQLQkd4uoOhRp1TODpE1uxuiIoBEs
fPDvmZFl52EjLMzCFroUnA2gDI+G2T6jd0s0NdXvwl6wedfbn4oBIHCEzBfOt6/gspwfkMpHAvre
meoKG28wYjjNSkb9CbmXuewVqIVqEzFBL8y/jvGnEplVKuFNAwLqn94vvVM99IGlsy4SsnwkXEI9
nrvuVTL0FX9Xif/jefaBueoV5ipXmGuz+ysCHUoedsaSqNxvbVQvYhFRq+enPWU6ib4Y75qP111a
GskiOZaeNICRz1sSI+8XNjXsZSBdCNW8z2N8/bgl6XwBmneBxHnRL5WDCtfCKT5+QWeJFvdygm4h
mNAbxHXKtrPv4jG2QAXJYYRZB81pSPHwBKI+fiwbXXWGW5BJXzBsolhi9BITNhgyoac7ZjzPbF6o
w3N3JpBgREWDmiGvffqNCHc3SOEvUgaKh76H8f0W3wiuDBe9bOLLIoQ26UUKEYBKA1mbBY5yPjlt
OCu41Xeo5Dh18D05rLttX8GJR+W9u/jafhebpb85xalEiWW1i9g+h1gYHE1fnbA3daG6s6ZbAnYh
25yfNjIwnCqkRBO6Q8HM4EpoOM0yqkQ//5Z/w1cNu3aYPCTA+LDEbdyiXLgbUlQ55ExpTcoS59rB
M5uLgpEr986eYkLz7Spgmz1dd97CSsJi/haz96D8Q3Q/0t0nGxIAtaTC7EvIBVLOcsDyRA6x2lOn
SP0qH3BUgpCX3vQEmcaYR5oaKnuDbASUELeYP03/gle0gO2/FGyfRQjrYWsM/kR7KN4AGx3GhWJ4
rxChVf8FNsIn4xdYEUTQWWhT3QkuPvRHtCodr7rOGiH+gAYBn2LoPu6IniBPjBCCI/sLfZm+9mUU
xZdSGJN1LyAbuE/dEIZ41YvyxHyLmDK4MXgfjJVwPZA8E+uzFfTRFwH3bEAPqt9UXjvUAasgQPfz
lxuJhrLLeYL3Irz8VHzGE0Ov+Hze82ZoHjGyQ5j9CqJqzl9kuKBC1tETpar58tFNt6yQnsnJypop
/4DTfllSQjgIMpBOj4b2UJ4eSIE9nE8H4xm1SfRE8YPuDLkZi/IJ4CXAg31snrFd4NPdlS8nlEf5
J/kv7MuNyYN8HaEMtJkaPiFxApqoIG713eVkw3LtFUkOL2ObCR5vQf6ONgZ4F0IG4hFcVKHYb1Z0
+1dIPA13LrwfalO4oZTBkMdmD+8oEs7I2GawhPsb2YAeU1DuogEsAh3dKn46QyaDd80ls4pk+Mb6
W1SbxDJ5+E5q++KHQYQoLDKypsEqZfEOYQ7xEr3XivMbCSijy8bn4/Hv0DcYIAVmPL6a1gO0JJjy
+DJYOgNx7w7bp4rokEAHglfacATO1yKk2THwGwHTsTyV3BIRcmUTB4oIBrjRJywXvgLrq/vgCymY
YmOn5wK18NraRzA0Dly2SjWLO6HOOl+rOfzh8vs9PLchgRN/OglRvkzSwibLHj3oA/RyK3+Fww6Z
Nvokk11g4mB3A5BJ5KenCtoT5HMSSqaobjOkJxyTp651FIQ3p+QoYexAr3j2JiS0+EwFHEJaRykB
O1bcldsf79GYdQnfL5c9NxwCslwFf3lHU2nd9qTXnNf3T4il+YXrVl7NOlE9Tf5r+Yc4j8T5eiwG
9/aEuItMIKpbzmMT3daXcUhg5cCGUGSE6GIZoSwByrHeWeX0qzUtpQvhEsFA14Szq73zPfIVGO94
7q96J/RZ6LyurynfK5OV8oW/0gpMcsXyjRZMB6ChDAmI5CDycYjMXs38aINZBJw+g33I98CPeK+i
gri/Wk/GgfprBVuVm0C0OMepILbrhZh4KGIwtUufeoKag288u8kY67j3T04W4vnOcMSacPQ+veWt
RDxApLeoPfj9fGPsFdaA+oVPy6gcT1hj/zSB5NJ0AMWhHT4RWOzyZdPCQ4RphUYK6Ryn4/Y7UHCB
lsoJTiFrzQ8ORiXN/AoZnHKLZ/fpiks0nfGjOGXFiItPNqC4HsUKFN8c4Th8Iet5zAGMUQcEsPRI
2eNx+MHBQ+T29/ONedR5daUFi6XG98hle/wkbizA6xRBLmcGXxXHBl/V3YCgHFiM2MyAG5vrDE4W
kjQ4Wbwi/eEF5xChqHso73FFjGyb4uq697guODTP+R6+R44jNEg9N8pe/n6fowXnmIoxeI2D3k0o
gWQ0CScojmhARV4VzEKAR352yvXAqAV1mXwOW93F+IQPkFIhwKzTp2g3h/NT/te4GsWcXykRKGJg
pyhPs1hf3PSoXFl7FynQzhj6Cn/oV6lqwOGyCZcHi5KmJ3oSsVjF7eJTz1xm8fSKj3fxxRIoTkEl
bfk6nJ1V48vdtZ5ULVpxK7hNQW36KJWkkvLH+azOpDGJ5YUcDlogQVlsimO2nRCsZN60l854djnV
DwS3ixS84pAUzffYe02td0/bc8SYplD/WWU83WN8UG6BJAU0Y0wKx0nkT+BZTTO2eKqU7PcGLsJq
1kyZWWUj8WdFOjTJSIDOmwieK6Bd+cPim5WrfFPnQMcpC4TS43jtQHwBdNdy4zLD3MZBPkiL8S/W
1vyEksnGBlvEZ1DmsMqob/AcOV0ik4schcGYsIIoce9M8daY2cZZXhksXWnPt01kfYNTgFAISR3H
ArUFZjOUGXczHI3o4mGRi1xVirAbJ1oaPhh10Frsca0jzJOfKKoRaS4kZvH60IBaoWoR3o5ZKamz
USlHdDkh6Qr4PzDnKuVY46cTcWqHuwAGAr6oRsgZ70t5NLVc0vjYK9zfEX9TCib5nSLAe8FzBrfc
LsWPBxc5eDc+kItmBsX36xTNCuTYJ+Hiy/mGl/GqL990l3TRWojxTOHhk8M242Bim/122cFxKBvv
3O93qJxs7JPnKikJU+bW7lIDvIVJWusbXI+ozl44aDyx4KWYMpMAs8JEV6ZQKl35xoLhJr5C3oKx
fxEVGs30Wk5s6tri+52qiVsb81uC8qDxYNlG0WJy0/0vrxVHfG8Sr0sdCJ8RqROE7+RcXfQiuPyK
P52/Co8SvlKTtGulx8nUdZ8dJoDsJSVjyqDIe0ve7wkn3H259lR8MfxcVfxWrnx4IQOCFAYTi1Ds
Mjx0cILGPQhjVAPLP17QJNSpeLHahwp+nbvP70IlKGLlmOtVzszHQr3A3blmY/QSZi9+C+SO3BRv
f/+G8NaKyFpk7kjW4lQDkIY0wsmlCe4eus0LhUKEaS6iVl0RHtt2DgTxjgJVCq4oweKTFSsEzlH8
KslNSRQFk5mkMVP+zOuaWcYI8+7xpzK+XPBSboLR8C+QLWr/ovqDi9iqqf2v2LGn5yA4QjZuRYJk
A8cK3cLiXhRXl1w96pbIKuLNGpTB/BybWqxq8aLFxwfYaX7p/IloTQev8s+BtVBj/aSaqRS08BLl
n8wyWC1mDijmtUxOcmQ4Ptqnwo91qJ6nh1xy7D5cvjOXm+HmBbPCJJIwYRwzheDr+KULx5sYqhDG
irEnz4Sfl8cqoFNlPkLfdxQ9KiwI+A+sSWYfa5ybLJMDJVLcdnzXdVTnIcP1OjKZ+CC04BazETHB
5MJAIqLGVdOiz9oHAhcA8P1mDTDBwHyYwN3QRzi3FwyETZiai3fBqILp0ApjSI1r56E+hHUfXc/x
fE/KOq3U9HzP+hAqXf3QQ0SIr11cPm3cHjgyWrxbv0cD5eg1vrciM6eTIiMusPeELg0lmtIwJNfJ
I5YaK3Fh5nq7hYj/9ul8RoNFGYu/anTKmIoJeTk1A9OXP1jnEKe5sqo/yoeTIJ1vV8DWz9oYr+JJ
9Iu46XJxzUjeVnIX8YP0ibTggsYlXMS2K+D+5YQrIfU7pFEXxQEmaswRuHz+xHwKyOvpR96HVh+y
pM6JsJ5avYPO16he9cXUb7tPrj7R8dAKrsTkmxaULxfvlbO5wfXJiEhXBCLAdkyjcBUk93l4pt5N
yWGkjNu6C+ouUWPAaWZXI0MSRwXoLh0byG7NVj3hkwFSS1ZNm4HSUg9v+CwXFqNRvAWOouTYToml
+yqcyoGId0+U0lQX1NE8ePJw2lkYHfOm4dHjYeliuUYYX2KPiaEkRvJKqODxa4mNhDOg2cKvB/ry
V7b+IiXpdWUPABPjPsHpQ5QDn9+GrkeTAemqwpjXoazgJ3HzsHAZrqCpZbjSHv3ZNx2opb3bvwCb
8FG1/Yt4HZTCs7B1A0Q3VfIUxNCBgRYMohk/sZCrxnjHp5uvgIOD9IijAgLuI1HlDmEMcF5S/gJ0
WboVTwzMPwY5auqoq4UjdrC//1I914OIqd0CdwbbDd4tHLR72lTBAMI1qIa6BjGl9Eg0HPCZciU2
a45EHcVLlBex3sWtHh/1GOLgHDWrDVAuRfnb+fQwaYfqm3KN9MZ53wvdMjMovsUqIwQRl67jfh6C
+eyWKMhKpFV7OihLqMztSzSBAeCtZ5L27WxDK89j7EWJfrKwNo5om3BFQX1Lh8YXSu/LScB3Wt1d
WOzHr7tXgHrYUhIvZIg7KO2yOCOHOnrf92qiTsmwi2s7KvlwAWNfgoXu0MdZzUxIVTjPQUxAbNQv
ceUfOaKLTCbS28piZwhLfzGT0UzaMS1IO8UaxkjmU4oH9IIXj4RzdZRLYbmEeYaUFB/GMzxOYzUE
WtbsRHRKQ+E1hKE4xc5DwrcRybWjBUjl4nbcl2EBwNJHRh8/4jolfi/Ri4xiySYn2GAVcjKGhWc+
WLF7iTD60ajw2mSHT/W0Jxp+0RNTiR1C1UU0l3wlBCtaHBsEesFRLyS5o/7zijGz6RP/iKYTAhU6
XNX//tyw7Fht3A4nF+0lz8IFIdQ9sKDwUdqSXRBX8WBD0q0av43rjhPJhukA6ACN+ocKh63zYfEN
0iKO+7JG2CRS26o1te3O4OSSuDYVIUI3E32PV9HOsMYRBde+7PDDoFmpgNN4eznhDqrgKml1YGpl
DkIwYrNxTUUls5IKDDaWyMjdqLnwcg8c+EggMv3qIdaaCkHdmoLrRehC4T0WR18PYQMPE+NTMgNC
hyiG5O6GuGc+XqI5F6P70q3c9hgMUjg/Pn8wtxfEnTbCr4X3dMVQ6fCsqE74LKOqKRD9Jic1Rr57
VaJpDm9muNBsvI90dJQjJEvsnAugMx9oEtb/XFwPMJg1OLwXaIEMAfe3JTg3ob6+ZDA1zInpdQ2M
wNIbvls65LD99SqodMr0wJHX+z3zzl5crM8ByAN6ggDn8xqzQDTjVoDbuc6viMWfZYDAu6eNnsLh
gqnkLs3nZCE94vZWYmKpgmteeNXhVIKJONCvw21xhPHoaDHDhCPREX5x9R/JO5+kEAsuVX+6cGAR
GH7JEPvOkG91YWKNQ+rtvTG8+uJ/BYkHooURy9+LuTFU08AGkHN6w+moonS84uFUD8EJ0zXiqXR/
pwsiYn+Ykf7BhGvFfatqAnoFdwVxZcyjoh4NdSydluio4wkcK8fk1CcnmLceaROyoCguquAn9gnh
2HyMk+pTetTh1cCqD81ldNci/MvmWTiXUYt3UUWa6hpaPReRjGFHH+Kp9QwD0bykdZ5q6LGl8Com
cdwVfjMLcjxf/AIrd0h1I4kDOAlYTGnRrYiRfd9mUTP1c2xh3sqAAS4o0ZIBuv34Ga+gFtlGLqzQ
8Ao69WFO9T4nF9PRPvlltD0HQi5jttAehc/wbcKuVmTMw80Prni2cANCuLkEWfgXnHk0wZtpUFjh
psFIOX/FBhfTbfTGNzMmJG8RxtPY/+PFlTzfB2KskwZXDjV2nnFuPyI+jXvKcym6t1G1hFoJQyow
DAzXFNU/M07UAtYkOvEpyPjhxhd+9ob3gvRiw+0g6u2ZzUOvIzBzSf039L3kN24qRowMCbwGt0W7
qGIL695hpbY0qt5oeTng7y9gaDlIHfZ/wslrLKMriR6U14S5eeQE6mhS8THRAmj8Ga9BaLOv8n6H
AfGLMrl+doO/D3cVzFnCQ8DLVYGuGdRrTYoCHP9sDLl7rg76hMIHNWOVogzVserIZIrtYq+TDfyk
g79jlqj4Ci1YGZhl0P81aE4FzlcGOVhCF+A6TxqSXT4MpwOnLcfpBvctKyGbDN0ekx4Mho3oo3Gh
JcK4Qse06Uw5NRA3oBN+NFbT4o/49J03qMwiu/y0PECoQkL/HzM2EDr+sePmk4WzOycwjFWbens1
ikPlgF7kUSqht8Ugc9BPvt/yPXD7m7O44cfIKBNY9ccA0YeB4qqSVWoXP2NiNrEuJmazRhXCPK/K
TCO1EXO7KEzJAa+a4EiKcejj2B2dKDeuqfzlo3RrOLoqay/iQsPRssxYjLjEKaNwi56Da3e42wfo
AvqeuPFZJLPnOVynMPuL1zHevIUWFaMnybkCoRBgYHisrNCZH4dg6j2b4dorZzwftv2B8xzZYacH
xKmc3JaQp5rg3qYv40zEdBicEKHdztsfpUR4GyHEoUNltLwsOAylIHBtqBeAzGh5Q4NKwwBAYAoA
hPyNacVxxuQ3M+57uKAwbSG1BXlJGR/XY0KXxUDLiqmgdoho1woKH0ZDjlWSSDOtiosdd25YqKF+
DGU8aTG4tYE6kFtGPfOr1Tbx65/dmqIpnTmiosqvbPRTmJIHhiIq+2HNqCCg4T5i0RtwkLC0DExa
r8JW7FQGmulLpJWHF5i4CC6xVAl6oXsj6yfVkW+D17ib4I2bkW+Sb42LEQj39lEojo+SvIbKwQAQ
lwZE48w8khlVJPgMTQYhhozHvBJewirnpQSgzsg6KcRlgZdLQizOY2jP4JY6bJlsxqUVo0K+NXB3
B+LIGKqIu0FwTefxmYQLRHLS4GyAd1fy1Ttni58dlOSzey1exbmrfMqPCiejuBhJK9AX8TMmew/Q
bBTPMusIZdaQ1S8jrH8YXavXyUKbYgUS4yng+qA3xRWE+H73zAZSMOBFlgCyzmLiyErz7IqV0+Sz
n7ZDUVPcEsNIetqAqwohEQ6HuFBkIVb8Yh2y00Dkc5Lh8esFtCmotSC9AIZhqss/fBNkR4FDJXBg
7nFOLAMg+JKe/lAYRqzuBBDCcLdH8zNVhNulzS2tnzFXJyTx3AGDMgSiveEgcYkTITwSw0sqhvr7
OAl7uP8wgJvlQKm1fRyqLV4dlpHd7cCrExoLMwpRm2/vl4oI2I2gyJICDzFH1b7hH9tgLU8XiPSf
sZpIJ6ACeqvscGywEE93XWrCSCtS84d0cw4HlEkyH7rlvMYAK7xAnxmRw3C2CQnS7etZ9q/wxC5+
r/JlBmc0AiSo3EOOuN7HdxBDWasMfiSnJ2B+i9mVEra2e36e+bPG4M4Ar/M72homyN6JtXnxE3dZ
IjwZuwc9POOYw+ktnPADDTiZnBgwGNwziMKSfFn33bND7CSfjXA/vsjlD/nx9CfXIhrPhRBzqL6A
ChOOcUleZt8r6LAEe1jimEDIzjGxZYRcqHc0L44Nctz4d/NL3VEwhFsV7AiZuxq3bXxUI/0ZeTuX
RnVuHQuX3+fyGqtKZHw9dgh2Q9MW+vY7wB1lL/5Y2usVseAYYl6COaeUP0JgpZysjmJJSEDnOC6M
PjpPKKqmkpBCiyvJLzMMamWsJrg04WvVBAuJSxKXeKT+mFaUd/E9TBkHcNMESTir7qn+gmwNzdq5
DXsMrA64/dWtD/1wPvrKERoJv/q50/bJTKzhLavOGYyUyy27dRkdEO79qbjyYYXhTvjMTsIwiHgw
wQEurpGBfpYdicaUHb3HMbXgXmQg9mszUObPlC2CWs5fEWq5cXxWAHyxR9aTsxpTG05C0je9cbFt
5SDeLSxhvPc3JxYqbm5uYcZCUitH+1rT4yWv1RBihBGI/73nW1j/jm0bZqf7w5sz7I05Vua4Oybk
DN+/U6JZRRSjFM7fFBTAlLEPlXZoTgd4zVc1RhA1IdMlpQ9jUxjomIi+cv+ZFBDkuICVoQKDxA1r
XsO9TTBsMoiVws7hHm5XDvejiMAQwj8sSWAlw0fG1NQgmgn30jEbqqz5Otuhz6hP1Db/Q9iZNrlp
pl34Dw1V7MtXQOz04qW77S+U046REGKTxPbr3+sBx5PkTU2qqNSM49gt9Kz3fc51+C742lryioT4
ExEyCuTiTTrmxj3TurQfE+pVXJkx8zZex+195q7jVaiozj7QUlrwU+AB3gkuJC13aAwiDdLkFJdG
PByTJVUp+qlBo9IKCvqRcIdghco8Bv40p6w2hwwx3XNZZdXLChvLTOuLv1AdY1vHEWQc3DuySZzf
8LOVnJYcuyGzHbuXGSCQc66BOHvRzQ/OX4o1sC/BPuXXepvylZjylwDzyBmXgRrgor769sdXYDsV
ZjoW7CmVq8wBzlbm1DqCCX9kQi5FwY2bUoMdkSfbk7l1jYY6KkB1UYwr0/GSTDfw/VE/hQ5xf0Zk
82kBawsPo+5Q6Am1JbwCg+Jdul+IBxjPsSZH5xuR3z0LgSmWU/KbG8Fd9wcYHHR7iZFzPz5cNlAI
AZDCPv0FjR9saZ3YBkYCHRZUbJvISBS2s2rOq/rhcn4s0O0pHh0Tp3pybo/chiDV3cpkHgXUjXwf
PXQ4C6P9OAbfn7UyOoMvmUP7wXgaPndTfjZza8yl2LEy+AxzctZxosemhrAg2rtC8hFQ1381t5Rw
iLrjvI578vYziG3vyFJcg5TgQ05oj48UP056APqelqZFnxqgk8jygOACpaVTw5beZWQ0kaJjxWdQ
sIxFdynmWkbtoIZj5nHHbKmScsDi4Pv2SuI2xQQYJkjHOApkTwPpHtCImkemIzkbWsgURUfGyH+9
UgJDnqsfmJqVRBVLkEga6CRctW3FzXoRkkL+0JnWBuU3VLu0MpJXcFI6unJ4WaYZYR+8nRMT4mL5
7c8r43FbGRuE4mAzqFKLCBDqAmNHZkN6KuLJiYoiVLFhUgC4cWR4AgX94XeSLq60WyrC4SGQxZwk
Odjf2fo7+IXQi8zod6UFbnDgFq3l3eGJUqmglcUXL1628+KRJA3+hD9O4wBYOURwk+VAfsV+PH+Y
nnoC7ajV3AArcurh0sg+C6WX9jPyG6KzJ2Eisz86Xz+oTda8YkQj/RQLGqgwThJo67ickSWC1Biw
DFe57XyC6q4/CxrB+swXIFvxQX7kW2Fb38FA1DYoodzgtwZ37sLPh59vHVKOTYPKRTLIX//kvlcE
hZGxjP2dzu52ZAHSzJ+EJY2v0KRcyDqN0ZnrEd+ElotrOY0sgb3EAiuS1sEZoWgHZ8Q17UZK5YOW
NO7vArFA3bdC6+iRp85FWBR/KG3s9Z/9REJWTiVqsOKkf7fDu5AcstjIW/g0TB1cGqgACXtxX0mz
qV7UpxD40ZQ0l7hOn0K4CSfJ3YXG7PVH132vU0VPOzrYS8yPiagCtpnJPQcimOUd3onZ8bCaYH7C
WcIncJYY1kKLGzsw0eMUifd6uXuZbkb34En63SCbczOEy4/k9tzfTXrHVAbpxz3upZ/rmyi/iN+N
7cX8IiG9D2QFvW1AXWM/VJ4r6lR+Qa49QwJWpzvb4KPR1pSsDh/34hfSSr45XC1k5bBP3NonFl5C
Z2RRxqNEx88oKy/wIO7BO9sR75LLHRavm/s7xAmytwnxGFKnES+miT7wWyi3UXeR7xDX6ShyuoqH
NadgxNkoHWSE1iC8IVpBx4MO6F2pls/cHkQRAJ64cC26v1c2AhmBG+bgy4+/4/lssF5oxKBHczf7
HHNjmkE4UL9og7uFP5QE0KhkJZODinEMQhaoGj7itUq4OJRolfj+WCdg+lBkdkOqhBiN+Qb5l9tQ
wRi03+TI3CFr5xcmCfIad3TzsQbgWoazxxqSZXXKLOrfJxPQG7b3RJ7Sqcp0JH1lbvb5eJjK8HDJ
dhsxSXXSgXWHMfUrEdoiSOvqGjVD3ZNWgW1izMIe4pDPMIUhwO1Rmt2pCZgjw3btZfU7TR/bKQX/
I+BuYN/gRZldvgtmMyJC3TP9JdflW+e4AGGNzyEqs7y0Mr7hEuQr/Uq1g8pD9UodlzuSVQNLekRD
y/uHF89sAO9QRSQ9GGtuXxMdUNmcYlgias7+1E4e1TNMDRhIKA4dQENDaSw+8bVTRlQ2HLuJqBew
Fj8f58qR2z7ZERDJDtI3CjmcO/lU/GTc8JDhg/MD9nYOsjLbPxPlAXt+wKNa0lgKsHi5r+0bQ4g/
I5Mf92MNdwbeLARhsVpZ8kH+Do/aRYwa8La4Hu1WcdY6QFau842tIxTEaov+GB99xopAiqIA3sGO
ssS8nzhkoMk7+qiAobDJdtzUiRNenRBZPrlODB42Bx3XYhGsYXyiENbEi4T1CnB7BMK3iecmGvTQ
6LicuMdXEsVXVtEbL02gzuRHylYTZStSsCafiQZ3awpZLVjbsZxRdjCqjyvVqCHKlK9kbnDA4xXw
FZ+zJ0YrFZKQoSlvDJcr6uQ4K4InxgXf69z/Ng7ZDV3VTdwE+c9YQWbGFBTnPxHDWJELxT+4Ekvn
C0devXJvaWXk1jnnmusQAYLgkza3tB0h7+47zrnqHsjage9qpDDN0sWNvIwpqv+6c/IDDhQg+ETR
CtGZUZOxTF2axy6dwa+3gt0JFIOfRPAPef/sG5TeuGhTtWKEsW2PG09s3io3JE6dPjmf56Zy52ex
b61ImSgVPrLjcAC/BiE7YskQ/syXyBpCHAIJwBH3+OxJejn+YHG5cX0RlUO2LqZ+AbmaH5cFGPHT
APFTCL/dV2rUUh8QeqjI3HfEOnicv2IVEdzBS+lp/W/MNKYK2QYsR5QfdgDZdaHUG15KcWXRErZ9
lrjjKwOaCJabuIhzC+ea8XoSWxrDm2Wa/1x/NNi/ucxz12LLLbQP3HPv2snlWMFlS8agCxv/AdE/
6giaLB7J8yoqjSVerlg0ri4X9QKbmCfWSqIxxR/LK2fNZnc4i32j+DiIYvxweOXGz3WfOqrB0oqs
4By8PqmPs5TNhghqEEQ3eo2H+YP1GZ/zluu3v5PhwOjh4RMwDW2QyRv/jngyOa6IrqHlt9AEwF7s
9/oHJPqo8cVm5WI9g9b3CjyQFrYJ8kd0JNaEdUMtEvCIKjhLfhCqctLhQMZBkV9J5iF2V8309Umh
KnVL5FsCvW7yM4dPWiRnKbnCygq4Exp4ozas0EYd8W/fjB9whUDDgRaCoAdXaD8bDx+0bw0lR0oc
wYrtgNAzb/cmUAYRpQfur+zlLxl31+32xCjl4XO4ZGb8YVdmiO3zbv/8vEZsQdAS4acAizTWyOGL
kqMTx/4jfxOSuLT9xD2VHwnv+047qjma4wI4+R597S8KvUlEilz45cAooWYfiirgeiTTFY1VWFLn
1LylQ3424qJLmqMwYjafS0uYMIuLq7LINPFuuUS2+Sl6xlWzp2EjzwQJhjAM5LRIdaZ0KGgCPkJl
dfTfnm2VVhryWjofsU4pDyZ9j/sbgixdHor70ZH13YqhKtfxHLwJTSLLvxxOnM9dtFq/fC6iJ2lh
po9lhCNE94ATDNH2NE5o4x1EuU1uz4pSGF+Cfc6BkQHh2S4CENPARe+sd2jdSMIQf6OQg+H9Jjhw
/CXj1iJHenV6Sf0WoSb71SM/JMIe9Ik3J8dJQnHWt2EICgW9FPEfXe9p5JlwgIAAdUL7DueplHG/
+oRMdeSrRQ3hLXpU6pEFxBqbqiYy7u0Pth6OdAp7gS1Hb2V896OB8lUB60og0NUHOvxzE6T8+Lgv
rhzztmY/OsgesPwmPFxpUuCxpl2uEzTc53ORG0gsfuNvsUY6aBEh5eUpuIPTlCK0e99rb0fMGGDl
n5DSIUFE2FQqwunEB3uBnW4ImwDuxSP6ZrrmBmDeu5ue3ef14yLkUFAhwCN9R5R1zFCGHilbIJLg
BFR83bWtU4LxA98FD7IhvmCU6fjBKeG51ncFBwkRNQDiPsGu4QtBdw8UvT/YnFDp1IoUsp1FjoDW
Q9VAjhevXHDaMRLjF+1FwvK9SY0ptR5TFL5t936/ZlXsRNPz9EyxRI14e4jl0a+iqB7ukSF0iMk4
BwuW9Lf2Es8TaJNXZGz0YV8ttuhtQCIwRzapWYi31BwBJo5Px9M2tngBjRNDAZdHtLsWEzW5/IZZ
jC+Kv4dn18qJj+2hIUNCUiPpxwjBBeVASNwsPY+YFH4gdkPZibCMX8O6OYDLpURDmY33CvrfgUdE
WYWOymchrqOmvEk0bog3gT4jYV6gyx5EejPbSdA5+a60wGiPGPiCFwk3y5TqBnYtk6U+q8OaBc6f
0Z5Aa9H99eZfW8ESQz+txfgMMO7Q7iTFcHKvaoS05lG4BlzIFi1/Umzqsa7HAjAPZhqlNChGt/4d
kcsOKPv1h1YIHoH+DWnKNI8cXjhnCVkAA2Du6+RbP4+nsIG0wAFHDt9SNMhG/4a8Ahmz2nEMxpX7
CQx41ef5hO2DJR17ZyShcdAiE2YzZrA5nOkBVeGqBJhalC+IQTvq1KgBUoR7nRQyDtGbChNOQU4v
lPpDmu5qQ0YYk93heyXDVcqOLPnOg395Ic0EPUkdty/+qfcsmJkxGh9Kx1KKH8qgxiul5L5RjigN
oUBH10kcDRXX7R0CY5pKtz8GChJPiUi1Q8r85G/Ew8H3DPYcIhIWCoIDRB860J9L4qUIMeU1+G/4
JJCcoUSb26wbc+up2X0w1Pgoh9DDF8EBu5D4P5cSFGJ/uUiednO1MbjSf85bNQhkGkQaV6IAM8LU
LDB5hVJpdB7przQDWPxMUjOjz6U+p8FyoUR1zB0to0lMnhU60PKhQGFB8GlaXJKGDPtooIRBJJUb
cRuvwsUmHiywSXltA/UYsFDsZZaXgYH9BwbrRPBUaNLiO0aoxaIGxhItvRabq8v7Y7toHqi2Al7V
hEv4cCwD/XaQEuvrzUj7KWXTRpCRhc5X7qRcHsc1PtAmOGMPv4uw6DI7fCinnw09TjWEi1Y/2rcj
XtlTzKnyhpOcLRRXHrX7/cZP7Z5WKSqFUFRh3JG23jngXM8B5BT/575UVtneWwk/BNCqJ7N6krC0
TZTOIqsi9imBzN6Pgsw+Adzbj/QbAwdVO6i7znsPLzAIPPtE+IirdeEHd696gM/hol+GgB1+/32h
vbH+DCnvcV6hCceKA2oYtjtKH9Y9+OaWx5WqD07iqvHqzuTfaSGxhicXYwc2LAIKLiKCg12UejAM
awxZ0F3LcChFNMRc8gOEzjvyxN5K6xJFVNpS/APFoESXSxQ8kjBwbIKpPYwc1FE8eb+UhODqNHrw
3IjCwqSgFNTvTHAhb12bwMouBGizhXETqyKsPi/C50f+iDwGVvW0Vk8W9UBs0XP244aRmm2Ozn+P
EEsYciVqPigRFfI/fi49BB2x9JBbw9LDRsfGxu42iMWZFZPtTDJjVn0Es+cfIGTYfjFlLK/MweuS
WTi/Kq/+rNATxgp6CvyoaEX44jDGpbbBRu8BSzgb2fOxTO5UBln/cbGQMWeDrMVRLPCMvRmTVNtF
4xzLhLCfU/2W3p1g9MguA3kH0lhaouGQte9QvBhPXD+52nFMQ/+CMTPk8siRneM7fV6Nra3m01GK
PfQk33JyLpIsZCQvj5z4+TNHwUTCQ8qh1KXFdeDozjkciPt/ipN5suwKt9zyYHwvx3+Dtjh/B/Vs
/kjTMAzHAt5ma38D9dyHQarAuQkL2KYtbHHlsp8MXLm3B6UXOy0PO4Th+i/sR6josFDh58GUQosW
yaNoJrrDG9431jD4jWAEgGoBw2X9Ekpd1T2Tttd7qGW7W3JWQVImNUgGiYQulmOPUD5CGoAD7MwK
iRI+B/0DuSA89Ros1DrXQGVBuGIchPiEO95HNEfXF2ltPXrFD4BHOs6OVO1SoBXyJTEVFDoCXXEn
6Yj+uBU2fbQikJ1jCWncKfnUJhcHiCYnElf6rZN9nkbyHxvhMEZwtlYBmrN5Cs5acNIC88xfF2oD
i0NYm7QZwiOicGLMtqcPu44qZd5OeWNuOIDzg2PkBiFVRr6M9NXyxcomSk1zthapNKRHatwREiWa
XDwgT+n7GoN3grDm81AopdiAWoLrGfd/SiDcybgtX9+p+zVI0iyh7WFQnXHTIaWA2tC43NTn510a
xr2Bqhs3Q5ZJRFtXkWsvRh5Hr0WMQvtjRqiziY2Eb4mSCQQOvrHiiZYl5U+0CNSaHW5Nhah9UgW9
kyMvxE1eh2pETa5SMqsJChICd2HXPiy4Qs4ZfDkarsCMaIFBM4KwCGiu7lLCrnqIDWwaW+TVzFdT
kOroTqNX6Yl1SY5qDD56vUQ7AAbYEQCYkWrbhjxS12xwsrLJJ5TMyfXsXdAQ9Ym2JOv2yCjlCrxh
SXVOdxqSVaXiBvKBHo3MAj0nUuPVocK+gMynSlfJjU64tneqFkWgDaaKMcPkf1euE2uVr1QPMxEZ
o8BCL3NmYWxpsoGjm0fuEgch68QRQvhPMeURprugcLr8y+xU/h+9eJ+dtkMuJ7xVVfkb0c5Sl6G/
dSoJPXPgk9fV/ExtZVZy+MX7gQWL6Yj3B28djpDx7QXzDJMQgav+LNEs53pL7vwtGW5ixnVSgtvB
wm6xBLohphYPk6q50A48fM01m2pR9BX3sEzXSsykphD8DCaQPVMiia0+CR7HKrhVQcziJeaMjH+A
CBA3qKicjP5j0Gxzp4B84oAgFPOlQhd2jIBYmmJ2XM4PzAsmBTOC6XBC5BTC/sZA+IcFHyEFtSHG
PAU4hjvlIgY6cgQAWxmxHwjsAob6XnEXmfAoILfFk3GNPsX+WDZfGNYV97v++bYNZcYxg1jGUbrd
1Rm4qpRkX1bvchZNRFIQGayMVKiIuhMzQBmdDE1zC7UGScRwBEZU9xnENpztfVL2ydVK6m3A2Wai
m4lGNFdISPXFTCQpvmqxH/UwIzdmL07mfbBxKGaMOfRF89bIGys7ovnzGE5cFBlI2Gf/xQFv/KMB
3lJ1TTEdmXH0tyG0SNpZc2ZzW+DxhXA3w89ECwvnDPcmsNczVZo+fhFxYSx3tCTubo3OnJBJTsCD
+9K8jSw+Ww4wF2DMhLd3zL/0ZTD04pUDJUGOGMlA3Dawye1RT5xEdBx4my18FDpgUp/w1LBsYpJs
HzFrWO1jTyA5ToJ0KR5q+aGTH27yg67ktpJLQ345gY3PznYquQFGMqrj8XTyJHf5hjC6AdHgIPji
2umdCMmhagv/BSc3pbPNQiEV1AmpGHnzR2SXRG4BEDnG92PsGHF7Su6bM6CkKVdmBA7jD0BKrNtC
TbwiFkqEeAGsokeX+3REKkije+ySG9ebMlHLpNaRL8RExGAVuG1ugfsYXXGlU3/Pbe6/HGW9Sfep
7qOHum4PXa7lJmRn1Mk59dHnR3y2fOFsRnKZjtE6vJ5CGVQtdxLKvWFtubTMqaJTvdRGUUhXMD/S
cbHi65XaHfQV93X+MD9TVeOhPLdPB4pFFNH0j/pH6mVnsnVIUg3YIAijsOgBEGmiB87Gg6EVgCjF
tsMZkhI6PQQj8HoC/nFrwnsZyvdw4cTYhLSptUbAkugdaz/sko1PdKxLZCUn79A8XIEo2h5ERbFG
gEybu/jEqZSE+hMVl+RcpxUcrxJxYAYwrcGMcfbPXwcJ0VsOKootE1rUacqPZu7UuY0C4mCjiMLg
0sQKJDuJsqKoVN84gVJDntA5eIQ6Qu5DYzBWnsgv+s5r5Z0SwNO5u6qPUFoqwPonlMIhzIon9luS
o/WTkNhCZj3yn0IDuUcgjmGpXb/wqpFZ0bPgbbPsVDQh5O+7akEU+zmiue/Ld9qZexGbAx/dMRpw
Mx7cwaU+yUZMk+m6ccclAxG6UENSJhxsD+jOCgipCZFSoBgZmnCiAnUNvvCO1e3hHZt3oQbg4Q0j
AiImEq3NNEKzDBsTFEqwrOhahSZogYxSBl0ZSCuQeKgih+sT3BzH9nmsb/en/ovBhcHyBsyclOBR
Y3PdYRBBtQX8KAniOGpusz9oGN/Uw7VxYcFjud2qeY6aWmo6dti5MnsRkZODnS1LNklpxAFbYtFu
s17xfLyMV+pS3HjPnwwGc51PdX6t8wbeXZsd2wzeQXEPnHt+tLI75/hjQA0B/zgPlkzurMI824qb
6/gFSg3u38slBlZQv00UTr5S0ONQyoq01656SkKXUKfNfROFFW2zl/F/xa+w8yB7x3bv5uySPYVK
pDoh1Rs669irbZS+EZ4M/JEtQHhU+vjEhri2Y4BWy+Rj0jepsFKv5QJ+FYgNCyXZ9kgc2DfWxmkV
7NYzMugN36pQyfbkOqmduHPiIb68a86Bp5gCp3cv3Gdc2wxNcYOILl187uJmjp1jorTeCGtY8Y5a
qnXZ2tFnz0j2hBY/2ll1xu6KZMQ7nvFPpqRUGJUIqri/wg9b2GOESgFNALT7A3GfWkWWlCBA8wB+
5+GVm4uAQLdb0QHLyjEfJZdf4NFppN/84Q8ML2AJ7EA8e53Q/Py/tx7F/gdeEZh4wzYt09QtWPF/
BUJKk+lctbOFYeYcYBoRXk1WL3QqBrZeMCjykLHlQJqgWnjEbE71Fk2z64uAPvYcCj5sOBVsV9rp
W5Qh+4ugvW/bCmx3AI/bRnKH61o8lP0DWwf7hrOkAPAuXpBflJh9gwG1bRnsF+wUbBP94O27gxPs
TjFONTULFajBbRtY+CIC1v7yyKFDLPi4wlBj4yNhkS9zerWEFDzFSoccwUfEIDlUoPyJa/cWXTNE
LOis5kc02nLoLk/QvVhdrpg64Zu7F5QYVlw1KM2z7IqqHHUyKuN9EefYTq9MeabbjLyHECpWbI3T
PmmPd7FQn6D3YcAPx0aszCzLoLZYjlkjEBB5IBoe6/5h/EZc0H0M72BeTCEjaolUwU1THxJG6K0P
Lv66hi0C2E4MScZjX4qRyDBkDDIAGX2coPUr/OOkl8VgY5jp1Ba+FI6PNW0fX7BJ/OcVL832C8zo
nTVOFQqL2b+MJUuMlT+D7MRJWJU1omJ1HvvvQFnjNCzrXdc5CdMTLAJYNFd42Ww5cpin2FlZEbCu
sxbsCwEWdWxIXDyxDi/5lrjJmgAjQK6IXvAMzjhbU4BkyW4Q5i/YzfucZ8JD1qluh/p2QBlaJzYw
UQXFcQQRcShCsHJUQEyPayV3SjIC5Vk4DaHNUrXpk8LOzl/Z2NjV2NLYz1Bnb9sYexj6oEZGiZ4s
06ajQTPMXN2os2xVxvhOTxXL0nWMrQ94QTQDLLjYotif9nY644d6QsiBIXCfaJGzPTGqaJGHrkmZ
zqW1iBKFfakmWoEj3tbVZyOaQXpBVd42HwYPuw6Dh/3G2jYbtpmaVIMjNBnOf75yYGcp8V8Rd2v7
Sr5vJWwiIq1i2zuAQikTUCj2CzYL1i+2iarLajvrifKDER0Uhyi6tyR6RGfnk2EhqiSzEYNFil38
gd0AqgmtH4ZMdxPLPzmRrPz/e8io9t9DKrYhY6mypTuaqgJM++vyA62+U/pigYGW2rO7PtZm9EK9
l6BL6q3k4PZHMBtcnSi703poagF+crbnvnjEYNo0EqkxMrA2ygcgECIxMSiW38iiwOdmLQ/H9rFu
H8uVbHVCreMcqsklvC9EKD+RSHlVQnzbZHNiUp4Q9zjchaIT6gQAuKarQsNHiUcf6kyVPyrr6FRH
qwOKL9QcihrhXQ27jYcmkidGF/NN/f1Me46EmT8dge/bQZjz73lb2zgCF/QOt1Pw9MGR8Ai5eOim
mi7ygZuZwsEWDuQfhQ1qGyskw4/c03jsJVQGFmHXkt229CZoMNC9sM9gxNFxT0W1ztqGzS+StMiW
otNE8KR4bPpHlmtOGAyo4YczFAYeOyDFETmPcQ806qIt+XMBYVVHLAPQle5CFoppC+EYZzBU7hXr
vxWiP+KYi8KIti2VtrPy4/pOu7j+ARIUOX1IPxxFD89YiP4w0gu0rNiyrCtcX3eCDo1uCXd/6yKY
+1XBoIiBPBRBJMq53QCz6+fs94yQQx24JccBmdXQGw/N6kE3xHyhbxptG/EIsEOAlOEJPVyZLlC1
7kl1EZER51t8ucXrycMJdvHutxiq7YoRYaPaXk6CHWqtOM5APUS3YzzPsW4IgGG30l/yaHrarnZE
gh1ZUyTr0VjGd150G3dlTBfw0sbDFJ/auGzjooltsnorD1QhrVXOAzyOdbhsVNEdVUj3zqLn17k3
TDFHLhKHkZgtgs3o540iRvtuUYB2ZxoiT7RCrI1xBcgMZgIU8H8DFirGPx0AVDDgtmobmqVtd9M/
EaH7Rbrdz/NaUEdGFhdzxWSWMfPk5kGGZ3BIMTTzKxhOafwx4wDfMNf2icYcY4KBBGdqdcUjRYw4
f5vfQEJj/DeXR2ObWUyr5UyJzx+2qcQ8YhIp2/Rh7jBxcIl3V3Fb5M7IAWCfJ/sMkXFwbu7S6zYh
RlwgxHVs1T2mwLHDZi+GfQ9m+OtRx3kYUfVnpO9jHE94j5NvG9cMakY0CaUULhjIjOKSOKlbyOBF
U7DWP0b43AiqDq8MWjZ1xioDVaX+x7V5K69NADuR8W6yzj0qsTHdLweyECMcRIxPBifHWzNd6ahi
pqGOU6bHbQgy/gwIKT9h4fpVjLa7AbVADLLqwPBS9UibxKhq2/i8DSZGEsOoPwWUyS1aeDh4qEJA
8T+CTBFj5caZEWnSHQgq1/t/xdL+48CgqmWqlqo6qqz+dWlWCqNorDt3giFQ8w7sdTI906UsfxzZ
QsRg2JW37Ogc8/czvkMX1Uv1nOYxI4eDPU5uMCgTYae6QAFhSYd5BeIEYzorMAQzKG3tg94+NHCr
3fKFOjWUTNqiEPxgOUH3wZzNAyRi2VzaBmJz6QAtAt7HRTrwEF6u1AHYCA1QQB3A2uNRWrcAFoJw
PG0+5ZeaW2iW9xujYBhyMAUqXbNzNiE+X9J5SZUl1VHbjEl7C7qnEyoPWI7uFRMh5kvz0MuCB2Gc
ENaBFD+0jBMuElVwpercBzhUA0c9fFo+/6pZcEw1u6wjwmv9WbPgEg2GtgZDexHUZRP1MxGAoc1y
XOHG58wjbI5jqrUQqgJV+RlT7NAI4XRyFOLDnUe70P3HffCdUvS6oFL0sVrQfaIKjf7y/kUkYv6O
rhIvEs0NRF8lHTJdeKDRPV7fEKygGR1ps51iNIW0PfrhrflBcmrnIayluUEB2qFVg/Med2WG+IdO
Qpcf5bwt8uob7Mx6jTparGDFq5iw0kbOpa/05vaVnJnCMr6v5CzmrOSk/LCMK4hsshVKiSXCvXjw
PPNrPBo8FBVBkHgwP2PP4J/l98kn1nKRclXKFSXXh7zVMw3szT072qnOvNJp6CUOlPI6tpToJOHN
cvtg+SjiHDggEEXKxXp7aMxgHdDOiBh95y6ei+xbd39GFTG79fNJ8kcDKbKQd0A3vOJOPYuHsiAP
zTAiHniIJRQlQnIcgBW4UxtZNBfRV6O7XEIk7lfZdb5Uv2sbWrqlPYYYjWvc6p9W3wAG00I88XdO
FJIQ0XNOfed7BdyrTRQJvpfgcdL3hhoIn8s4PnCgRZIW/MuRS/7HI9ef5vXfukmDbRudeoS2qeZX
RMQbVOr8g2St7bLOFOaODnXB53jaCw4Ok5lpzBxmAjN7S3JqAiYtM9bGi+Qv6yO9yK0dL+qOis8E
vm9ULuatQs+W8UdOnkS3TExUpihdoy42pKRo0zzvYtAyeJc8Gtr18LObfawpiokZObF6Huh4ttsE
ZPYNmph3PRKVIgggJiXHe0rNimlGXZAJVm7neUoQlTAOM5OOI8UNMYfQK3MjZOowcZg1+5RhtjBR
EEgyS5gicvkB6LIoLZFyy/RgbuztZ5kM3irOEMu9XtSMyVDy6R9BNLuZJv9U8zMdjubbtM0EpsHu
7dhHPx4lxfvS1ai2cRX9nAG/xj5D3mEqeIx2hvqRsAyojR0hwkRTxwxsRvU2oAv4Jhx0Ox9VEiNY
qJKQnEhizP4arT8HaeyUkQ0TOYp+VNvgpDixjUuGI2ORgahQZGAUFp7f/sYYZAAy+hh65+sDo+5/
jznFFnvF326GjsIp35R103H2HsqfDhlOa1v2KHX4JW4edSMUFTNywnNwU4hdEAyj0yriRFjvQeQR
Eq8g4f8jvOcsR29AWpDIQEz8dOm9E8sJYa1XMZauFNsuQXl1yVcE0jGp4TCGqvfnhEUYFSWXf0gG
NTCfCxaPtOYo2m29RHmLdUPqcT7QQ0wLNa1W4QW72sILhgZ3pt2VsTgfMaUTyc55uowcLoLEsnCZ
bsXqWw8pqy+9f4uLe0cgCWI/bBZ7PMk0P5iDIFWUJxclK6o/xLkkjzR842yRlo8f0g13JybVYeFU
hg6+WRbJv0b28CsjaqEdRJOQk+526i3mVCU0LVut1LDShbhXjEnwI0aPqSn8SfUtOMqCkE9oFJFo
ex7aWTuQlrKthgjbWAQZRQQYMooQtt2w8UyRCemJJU4cRiJpjC5tNJeR8UTFcEF4d0oZKurDjmPz
05njsxwgqAJYZdICItxUcy9GApbT/Kz96zj6h064oyqy6JHYjknH5K9nkkslHZWhOznbIALlQl/f
Sfprll7Q4dL4aNJrIfrdJnZ3PbDcu6dBJUFX8nhDVbcVF2G+qGu8anyFpE0lZL42cfBCscF/6w8j
dKQlMFArXMIKvoUCDIJAMc61cLPKVXCpqC4OBtq4w3CDTXWQm4OEfREzPq78qz9e/dvJX9CYUQER
MHuKD/QzKLFTX+dIQGW9QrYVtWXMPa0sY06sBvc06D9tRDqBlY1FCjqhaoEqZioXFx+BND78aUb6
8onSN5UEokOoQXH6PYQUpnwDQC0Pg+6Gs1/IoAnTxvzCg/eGrtuRPZWcNw8xMM3kffwJQfpbxr8h
1AljO2OREPvT+mCR5bI+Fu3j5GNGu5FzKkddHXWw1rJzTQUqPY/JNwTXh/apcGJcaXsAA5YIClUr
9bhspIFQ0z58kI3HoSWpIlhe5RME5uB+IqoqkLYLEbehcTzchd2LrDyKDZxlTxRK2f0qkXoEja74
1v5Lq+0f652OKRuqBrpddqg7/HUEDfebcmvv1PvpsJngErBnK4LO2ahZmvP1g++8FK8rPXsz7U1Q
2lnusxrBh3WQGC8HDprw0yg0d8ahAJTyUBQiwa41QdKTL5BedJhvsczwB715AIvDTZ42K3d4lAn0
YBWiQsJPMZd3JbrCUd4e4qQr0IOTcOECfD5A6n0glINgA9i99L3x4XaESR5sqsgktuHs+nSZxGXn
6IMpKXh9I4qg4Er9mbukIsQKT8NrcQK26pIgKSGdKbijPGNjwJCC9nsvVemoXfsA85klhxk/nHAr
XjLE8gwIxPIrXdkhRjstnROdmaImp3tyuRMinRAyXriXmo47KC03+dI9GD2YlQMyMIf8tJOICpgb
f2181a1YfIdDqx3kKlimoHBIAA2J54COM8Es32jSfH4OWFuMFgFaP/QuQaEoxdX5QTXyHgQbqlfw
GpjDwEXTU0IbYKN5vz1qt0fkaHckhU1ESjVRMYUVSBwYjgGznkko+2k6oYC6/9tIMv9pLTIti0Ql
VVMAmP+taXtd7/W6rhCX/uxDJM7Tw6CIzhSVL5cy/n7lI8i8akohVe6ZMSoHDSSi8HQINiHcuwwZ
PxekXMkRqyK3Y3ybcjRwFsaw+s5tZhEBiwCz9DalviQ/nAhNHPJRz46dSyF9GCFuxcslOqfIZ+ih
Okgv6pST0bBmyiW/TnnrNUNYDWQzwVQXhyPNDn5eM+AHcU+NbDJaI9yQuPso+QyLT3H60P22tsmZ
ZB7DI+z3tiEC7NPhhF5qYxCYWAg5pAcoUzKWGjgnhpFOatb3OWejEa7UUQS2c9I5/Fp1hEE4pOVW
qBnskHLIu2OOn7HQRGo5yzYNHpo3lDhn36N5k1V9WqsUfWLVJcqXfs1tjiRKMEasHRNjSe5Wcgpo
gHU0BEjzXbIfJaoReoOi3z9vrtRxc6WiLLOkkGN2RXmLqs6Ugez83wcd3fz/nXxTJ/nBshxLNS3d
/Fs9c+qksTPmAgIT7ZT6C+pY1HZ067+TMElhEkucRp8k2Qntv6iNBr9OF+xyIKtFwF45JUG2R5xs
0mYXN2gWqIWGsCIoi5C+UHFThwNjbUb57R3QJuJxIsH5XbqRpm+ak0tYxnBouGnzRtfmSgbsJb17
GGPRhnFvb7kOiku2X56TRUkIzvb5bVT1QOSr34UAW/nkd+a2pf94oYQPO6xXnrkZIF2kaG8pXPTV
HLwdwlx09pKds/vbVXKbED3DHDdOtB+TmpB6vBEBQGIYnGfMKzCtQD56/jM6W4KP8Z5qPjjhCXJG
zm6OrFbPKUFRYOCnRNzAxwcFdzN/A2+5ir+UNhQ9KETjiHEhFbfKM+HDhGIgXgPr/BXQ9PYiOd3W
AYDq8hqcryjVUtAl2ky2kfAD0KuCvl1S8+1oRD3IDplZj0MhUknJFiaVlMXeHbewR0j9CG3A9Fcn
oJdAoX0Lu6UAu6mOd0QtjkmefgbuJWhjr6SPraS/bYljKgqa+0ML+fb8AF8FoCMisgIRos/6fVz9
nSfwAfYJILWHK0neNdjKfCjS1UgcNdYuERF0gdsREBcoxDylmLNoQO0SAg6JwoJ39rSHSXNXNN/C
Zjd/2D1CLS8ZlwlGGwQGd2U7A5BQkDtfb4fsnRY6xiHkuIsZZR869lxspvxMWx3hZHiY21DuXAMX
WRsHDm5DNDRw5cfuE4gvPKncmvD1QPi4WLFyh2dNs4aAjeNmcFdJOhxWbk+RCj3pSsJ67R2VTyMm
nHBx8pGibFgAxzgHBJwJp9QV8yFrAmYriSQqGg5Pwl5WCheqMLGdEAlRXkYMTIW5694xF1UvkkQn
A6EtrA/clvi8cFNz/zrb8WEmHdRI8Xe+YgY5MpBp/T2ZfAyOi03p4TnC8atjcLB88jscKNp0NYGH
+zfWZOQ1PuU/qtUYMD2XU5baY1h1XeFv5EVUeExpTikZVW5+q3D10km0fDbMXv1O2RsBs3aKVSsG
yfJf0BMEX9iwTqgxSJ3QCbnx3fERzSLGvJn9kgBzwugb/4S+ARoIIwvss8yaDaNaPLPI2KFkOBxF
aXqhg3UTXR3K0HIqp00XVCgkO3HCQqRN0ZCqM8Jah0lQJix+5yYGLzkSKNgmkPc5m5dVlP44njed
0yb9PxUo0/0CNxwFJXLcEuPOV4tQP5SiqIb3wgDclPD/e8FUbFFt+OvN0BSHMVlXLEc2uRz+9Ty2
3JpVO/eTTpVR7JXA9GqwMDHqS4Kf6N7BoaVJIEoRZBqwGiBrMtyXFe8bO48MjgYrEUBvFgy6izh/
WNNoH9KK/j/CzmvJbSxJw0+ECHhzCw+CpozKqG4YUkkFgCRIOMI9/X4HUPfM9k7MRjC6W2qZKhIn
T2b+DsITpGuz3cKtW4srCCKWuNr4RkOPr3LloK8GqnABEdtrcL+yhg2khnsYeZl7+kVbz7mHT825
b6+irYeFgX/rYl0KfwaOErdsVcULJE1iw5DMrvA3tDarv+ERYem4kSE2Uia2gIWQYDAb+FvczHkW
5PMNe7qLva9Rs93dKP8COORJQwYpK785Pjzf7CBoypovmneUCx4EV6GQRsDLyxnRXYgIqvYTdeS2
Qc2RouwXh8zitoxzom8txojNCfPb8IYXMUYZgba5naF6p6vvDvna+n1DXip+j1288Zgh8fB1YvUY
5VXkaKE2E78nTGjygm11PsYOtt7cwbekHwT6cR1ocBIQjy8bqghNKrtJqFW6WH3xTLFoUHFqZW5U
Y+gkNEfotprrC2uA//446ep/uH+BnhXVcnTNcOwla+3fFg3KqW6m4l7r3vWTPcOqQ1ofFijv3YW7
CJkYACLGwxjV53qA5T0vmJnEW5NxD+VBWM4zBfBiCX1+vWyRYLCL5jUio59E+AFrLRxDO+ArVCkE
lqz+snfcB3kSpW33ibKNe4YXaRor+Y7Hkb4PcgRqqAdmG14osURC1KfmvmK1foPifomwigdsaT6h
9kGOkQCvT3E2x3eiHLe3Lxbj61eCJASh2cVjbcJNPzAPStv6C/9nOgkuQJlpDuuqUth1Y67M/IIF
NC9GGHMKpGWQuUM928+Nr82Ei+ynap/Le7Pa29VeZt+qEGW4q1i5wtHBgW5rTUyvaSGIwB5vbuVW
wMFyUOEvjfB/Wa9MC3zJxHN3xNDDYhwEs9RCyQlzMs9wz3Xx8TpizTKExs8D0/UY40R4MgjgS85j
UoC75RvceC71Rp82Krki1uYMAOfXv7Uj2234pv5MnTL8ERXCkULt27BpdN9cXlgWVdg4o4r62f08
kqGqpE2bnrEKNDcEGwqBR4dCivQcqDnop1mPcVMpGup3fAREaCf3LasSuGYPuFiVZsxWRmsQjQN0
Zlvl9Oy8oH1G1sGrfldxAHFRuTM7kSbbfFlsfoqtjUWCrYQjU73lNgPBIkLuHA99XAnZk0vGHCQ3
s0gtY3O9baarZ38TdDhmXyvAhwBPjaGIOMWYCEKiZZ1kYKX8iyv5xGU6EuHsqs9s8Lm9H/hvSLZQ
yuvP8vaNn1n5bigVhNKBJ1oRFlx4IHLDNSUhNBFf8Zklz/WLuZ8XUho8S8SwtzjbmSKXmWzzKylj
fODeqfRzbO7Q/pJ3TqYc5QIlgJnio4MzFlY6YK8C5+K/b4JEDtpVIJSI7Jsrk9FI5zQHyizaeXUZ
C89FMOPIZvslxgE0UrRR8Piv/oQqyvB4qapgw+X0ycjIFi7DBRUQdv2G30pi63lyYdixZCHUGeMB
xzvqnvOKEzouy2bQ19wS4Yxh5iViVTq/dDgUFWQJxJkhXvYtMW+JMyQlNnM3D2EMBnJq2DqA7eJ1
AVU8R2eeVixAMZM+RdbywrhZA6LBlK1zaaggjqGFwsDECoiJBJXr2GIoQcO0JOBbsizxnIDTZSE3
4ruC13BMaxJl+eBPIvbIkRJyNGwP9O7Ux7Ue3fTIGSLyFgxZhEWMD5X/36uitoyi/7xk/70q/gPK
s9ThqFVZo/9Zm3F1ohTpSYraESgTCShPC+olPQ4BG4FLaPjot6mAlBNiW5aq09HxsGRbjJIB34Dd
rgn0O6g4hO00zIf4NG+JbCDxaH7GhIdqKErh0m1DQYZ8fMKi/y9mGFRN6tJ7R94i5qiLVLVmWm5F
RSQpCTWh/9pISQf3kzCREvkmowGF8LJdvxrqMJjge9o4rvEMd5AqiBMyBXAqxShF3WNjQ8Wj3DkY
q3yTDtQ5ad7rbCqk3THfdbqoaRQ0EU0pfIwpYiDNFW+EE8yLoATaIj7tamiq4f0cJWHf/mWeWpGz
ucG/mTJFjUJ4efxTm45LPeqOwj+NSmR+x7KUCkSKsCkl1B2KTkfFoY0+vVVqPDxgCUmJocBQXrBk
oPNVDxSV2o4mJi4rdiN2eRiSjBAo6YA/iFTgORRGt6TewNNLqWyM7ombIFPJYWKyxT2KgljuFCJ0
AcIljHQkUX1YBxEJr0rJ5W01+8NUEg8TVQtIsYNiymo5nA4AH1taiLW2yP1z/kUxYUWkP2sf+Kfw
X1tH3qw9s6gliFUoI2sBUR2i9gJMrpRrWuRslEXZoGacz1t1BNlMC97xLJUiB9h2DuSlKhSar2CZ
zSePX+3CiMXQmNN/B6ND5g2GeQ5oG/4CO3QWZ7OXFUHPhsn2NXropSBQCnBGgtU0IBsLOfoVnE7Z
N39y5jEHk2OOOof85oTnhlYcviq0aoxXQ1BYtpLLYeYMo6fmAHeYlkzErLAJdiGMYDwsOmV2TRxn
wstOkD1vG7yz+5jMHVbgPLr/H06n6f+XTWeCvWuWrtqyLZv6PzaV7WWW5M4w8S1lynYEWgLNttZD
OLawolIWCrkIahkfWhSLS0T8HZOMr1FxNVd5RmXNS5xrCB3WiwVpx3G1OukslosbrWUQ2HBcSvcf
+DwQPcsph0vj4pJDRbbsqHm71/H9rABLeu2X1oi8d1JksRvHt50UJY1/Eu9tEW0O9yXJj+4QdKSX
OlEHE9KJRkwdsd5So7zHokywpk459luC+cGLIEltDuvW1XGhQ1gHbT3IZKTP4jUWgW0DKfhOK14V
HGLT1ySiHZD2uzUKm2NYtRG26ooZzbSotKZ6bGeIAP4EMeCGd883kk6z6hUb90qya74pF83AXG2O
OPBngkCKaEBeRAON7Ia3CE0jdndNNBrReRKvYoqyKTJ4aMZIwbP9xPpFkKd4dXZoIaftXAof1t/Q
UNFLq8hxXGN/eVsVoqSF07HjD4VvpTDe+eb8GB5W72F8ZLjlsYVgsEdi4EkvBnsAVxoDmn/MYLas
92n4ebVX8eK34wk1P+HrM/3Cc0v6bcLauXiwWfjdXPgMvUr0gLBbE6GVyGTZFTT28+VrHSaYJ1ag
vwbUJcQLZgWGQbqgYQFQkgcfMmboB23yxitWhen9tJ0WzyF7sR2yMmH56+COlwuDvIZKuuzvUJMN
GM5sTXy5pZ2GPoT/XwhPP/B6e0qtxdkPvF7vEtWJyzsbgkgaAdE9ptzaHYmWwNLvGHr14YSHDj7M
c3SZozve0MiS8ILNvDywZXfMY15wZfTWWwErlOU9HvqLvrzQ/0jMT0NcG9EzGn9yCnmxX86HoLKF
xidTA6cPWDQL+P7oP3K8F0UZWTZaH6iVeMGnNRbmNvxtMRlDk2ctSotJVQc07sTr/PPEj2SvK9Lz
22sDj+dXjoQErA1vMBylEQYWPouv7vt/v9BVRUzF/7zQTU2XDdlSwcKMf0RGZ6eTNY6NhTWXE1AV
Kikk0OB9XUSbIllqjV0cH24AKTKXubv4MVAOsgYjiXQNA8RxAW8BkiXCskF8Ikg6HH/oOfC6OPj2
DJ7Hlqy3xXbNWo47Z32NB8AhZTncnGzIkBnuI8uBLlj2eflygk+4aiF1aMGnxJGtL8HPieasFUeV
c2ouJ/RkJJzNYsOhRMUzVuIsXtHw9MJ7HyXJhCsDNHsMziOpjhpDHMESnli4Hj+Ii9ir0oio8XHL
Uft7tnZ+rKcLuxnUNgZrtQDCNlOUG60GOmxv4LJsn+BB4C+LlBvTqdVTDCCNA3YehDsZ7mGcKw4V
AC77LpZUEHc5TKvLFypN+uf8Rze5nB5IL8jXtpg+4cirHzg9HB0W3Zm21Wux6OastM0OWh0MJEWA
/BwLOCySkozARRiye+YQXi6Rl7ucgKKNLLidQ3z25zzOqhho9qbHmI4AzdqagGbBoOEyoFHdAaOg
Y7sOIscKGGXVsfF0m4IDoCzPNE8zjzIiBBtG76I9UB2WGmS74t3BY8szSw+Hecd/f1aRQP6HZ9VS
Nc0G/Hc02OH8/38bySvrXuVF7fzVfLLGgRvG9rlWvq35FSZyqGUBTtfGjub8g6WthlzwQBg5MkiU
xvkcDnBCyxCzDBwyu5jEcV0VYT0S/4eZXg5o25dtbIG8FvYT7QLUJwxd6iAJTQ7+KZRZkw1hPojQ
nMYJr04I8DH8Qd0E6AZZFvKgSYWetg5MaDp2c+NiPDFuNJQF7NH6WJUihcmBAQYiGKNtMMGRqZfV
JDN3BeyxDTKYbIzYALb3CjdRoShAL47uHBu+v32eSLRelLs8MpCkVqIrpMKuDbeQwAMsaqc8kHHC
tX2ZJaHtd3Q6CEqhLCZyJ1YzFyssR94XgNf4QgxHehl3KB9vPXnfrnbeX419buwNfS+WYjjNusbA
Clz4bTzGqh1iBJH9sYKoFiuIM7jhKcDkp518Nf+W5WFHZemiXHTXwVyh+WhYDoI3f7vhKAVC8f/M
KcZKNv1HXTMtHhH6HgMuqiL/72fFOSlWX/as/rlrG5I4ROgnEhOjFrYiEIvYyDCSvJ9dcFtSFQdD
4Lb40bh9KGPOAR1VcTEyb9yZqcEFbcBiRuvfSMppG7fEYMYVUlxk8YAKSHGhK1AJWdPgAOPUQqJU
jx950Xqoc/vjZtd/irib0zavCVlJGYl0rLJuyubEVsd4H66/BBn248zGucBXytUf/cs2BwZ5VoqP
gSQsPFj4V2X+hF4wIuvjWcHYhvzIEv4Hi0tYk+PFoxlTMM1wmZVswP1WpBOhy69Z+8zx5N2U7wxP
bI5wdcfVmA0Evi0Lzx1+Oy2a39f4s/k8tvDdhI9P9x1tB4GpUB9qhjA9xBnA1xF4JZAlSO4SJN4j
+jqXoEu+dtx3fPsKzUv8QZxOs0xz7P7ZwWLSxP7V/dJhosrs79zHG6y3MRoIXBqZUaDvhPktHEi4
8AhWB1Tz+YJCJjp+BIQ/PfGMEIRpaUh+wwmpjViv8RkSx4NnE7fSyhtTTxs2t7wZHY5lvE8dXljs
EK7p+ykxryxlSOn5SnnfebvtHYu6c5m5r5DS+BwgpbFXwwcOaIYfqnXnIjdBQUZkoIs0QFK2JDSe
b0A8bJMBwbfXLX8Tnz9vew8q64PHhEMZ9SGqFHhvmuIzQCIE/cFEfLoe7mzWGpd6Bd6AUZT/qjZp
JyVEtam7uQlA1QzeRxYguEMO7OHeyenFQYacXhxkzooBWzrotScApvwFohwmG5V7K74hSkdI3LYP
NSsePiscw1lbUyly2sRffNjLMgE5HuMIXQbjCCq8GwloPKvB6p1kPKOB4Fv0jy/I8MiGAlUEauTR
54k+EiAqyPfsugjBKCe0SS8M+qzHjbbmfX+ytKdBeDHVAX+9yOYEweG3VtaLmCw8E9BkEqmEIj9Y
qPzo1jqv8QvyCgoxRVSAvYfOfye48qPkHef44b0+xXqRMO4fZ5b5+QsfK85KvLEzxBr7xbJ/kEDf
4j8BqQARpnuzPTQYLNvgYgjeIZKgln/CV1mSiWz+oEcOBuGeXN1jKgEtIikD74UwbUQTBCU/c8J1
kCv70CAKkDyAnASkwEAukAJ43MtEL2PhSBKzkgA05TnEugeGEAsN0FasPeMjxqLHeI3fzI+byUiJ
zSbN0sfHqS2jCt+s6Cx/5xMCdeTgvMuQoaHRdpF+f+G75cBmzjMnd2q3wJETOVLs2muQNqGvJlZK
mULsEwVsSvja3fL5xmSPx4auLPvC96l0Ce3NoJpjNRidlBDkQ0pK0gDdmcGNgNX27vGFXO0oTDkt
LaocXX7kS9DLKlTHQ6P4RyBURScM0wd0bk8xDy3PRgtBV2eExsQSyZ7bYTtVPfL9NZgIHfQIttnX
a0kfAUUNPy7UF94j4yRuAQAei10VU6NyaO8vpbIpZ5i2LpvZqKHBIdwCc3L4RXy+FGZg4YtL3RKZ
phQemlJ+kUlGtI11W0yO8eTtNOFesqp3qEGs3bHAAqnh3aO6MduK8gcDXPzU3VNp2yiC7VZboGQZ
m2W+KczxVL4gLgQqyXohsPHpsQNcNt3OAfcvShrqKgzT+dnPwvaAgcCIoJuLfGsYtRQRrhTGIJjH
2a4l8IpvzH3HEppnOPdOmAwC5PGWfaGx50e0KwBPcDfujat1EVshj0ojGykPkIjSzd5WyJ7rCshe
nI5MVKbSfRxK4KtnwkKpg9QKJJN44oDENzirjXuabu4FYq+xahQa5SeSjLGD4LsmUxX3Kg3zC49C
yspBWDVxP7MoqwCNUF8vcbT8eawXl8hdHNnWs2bvMN0jjuMErnTcvNNRcYAdwGVYN+GFSo/lHAur
YVMd48LYsHEbsGh8wXIAZZUKV4yqio1I5nMg3++k0NOCC0mo8bzCIusNDLoAHx9cwQIJeeRyY2mJ
5cliBWT4x9Yl5pN4ZDrpE+miOIaR5Uxx0Uy0vclfloCZSnwxAfBpP6YMaFHfCwqPuXfktEBhVxJ9
HQv6QIbVYcKAgs8BOjT82/jbMr8lcHlxUxMxzOCZY50QgNcudmBcsdfT1nJ961lXvkFabm8P7C+p
VjU2CJwD2op3RpOIKF/KwsUnvvhyEXVY/8DCtwc9EifeTVlmUm4Z4tTUUdKpTRvgBG/lkwzXuNUj
pYjOSKdMkcdeizBn/PIaH7YB1ZDORaNzeS3Y1i3KNTabHOaruOyJKi0Tom5HGkocBfDgXeAqBXha
8e0Prl8kjx8zLqtWAkODy1BsXxX8G+H1ez2LG8Y8Qpave7oev+Mqfl1xLAE0RaX7C+0eWmLuDYG4
oV9c+Bfivk2ohRjiKUS6zIQN0wNQ01rMR7A5SO4cngPFj4Lt8k1A6mhwVucJpkjwpEHRoCBwwigh
pUvsDOQWAgmVZ946IFiaCzopop1iOfIFKRTCay++IY47Z9t6Fqfwk5OdYlVI2X3hgQPQpULBx+Bj
YvNEhDO0KFg+l5BY4e3g7O/BO5zNrkmudkK4jMV1QfCgSe2qs53mHCCitE/64/u7cLzosRDn0MLr
aIT1Eevl5UDDYb/YPzghA8qVDU5YdxLfhbARLJJ3ZnqCjobEkAFo/arxbuGrXvE73lDjYO7YDidc
xOe3Avt4YlJyEYO9xqbTKAwbbBspUHz28Lze8YWmmHLTwNoxuoh+j4aDasdHdKMRdYH31mxd8qx5
JLnfKCu74roX75xomhZ5PM03algqLR8UtacP7x4fAxj5WqsNZctjQtwqhQ5zMWroesp567DygCU9
wKrgP0XkupI9zQSYE7xCl2HF72kKsFgNbzd0eZa4InieHvl1/ICDj4CSI8TGD+yc9HY+DR8TW5hI
XBC8gcIYPc7KLz5NBPs25VBTRbg7S3kW/Dq6fV/7JoV3NeaITczME3tB5DRcuaUQA9vcoxRi55k1
43B70KOdyHAPcOuhK8JkAG44SwveW8wU6VnochAZofGkK6/nRGo3Nh6u19SMcExe3P8p+uhEobVg
v7TchHgnApRy5AEJpGfeOL5xJNzr17hiGBXRTdRdGo/MxVeR0rRuQrkrub/JzXLpcOYhBfTFLwW2
Xj8Jtt49gK9H7gP4wzUim1bFdeMaWVl0NkPVU5CNibREEmV7xKE3MZ86pciTHVEURtRFhsYKVavI
OirnjXlObTUtyIOd7c3ECHfd2cPuG6CpJPh9WbyqSNvFQgVd3KoczU44RXtYv/0dPns0PZk9Ac9w
kOGGlm/yesPqpJ0230Y9cbBZGje536fvhHVajosi71761qd+jvs2ZkULe54tDmLWGRuKqMqjwQy1
MhxgkS8ILyGPrdsfGK4dE6kQ3o5JucC1iiWA2hpBJzBSdHqmL07hzNsnke1mQn3AwAsEl9A3Rm2o
rLykzLXsEN7qBbIkHw2klTwcrABzIdMneoFlMAupBVsGkxGi2EURi6g2T2Yj6eqNYXHaUhkCjJre
VLZDawKUDoe4CNcEqLYP6j54oiJA0AKxxWexEiG7OsJ52ZdmvyY7LHZuQjyokG6DdLCO8gfrk+aO
8MtSjmsgA+iYcmzA2EEVrEbtvsGUvHWbhh76X0r006JEt8GIF1UjumBUCGzDmjwy5pCcTDUghw/l
b80KF4NVvGAwghnhRYv43/Urs0kG+OsrI/73+syOgjxCSJvkEa6kTd4zZAj2w7Bo1NcMi3LEACjU
r+EltTp3dXCybrGGqnsg3z1G+6tmaCG9kZurTY9MHpnIvpBvL3iy8BnLtl/P3ESboxIjXOm9kfxy
qsDZLwOS40R0YO3KCiunSPlWZ24ZAyttp3zHZO7hymteoyOXDVcTdDv6XDY37KCwc26Tu5yQKNxC
KTljDhyTjzrj0OJ+IGbuAnUOOio5XTIKQHgKdMW0xLyr9Wt/j147B/E2XaAeiOuBlzQ9rI0idY4q
U/zg9+hcHMjjXYbEVScIK0Mj60B6mOSdVu9wqztOwhgExj4vKD6Q9odrYORB+LGuk0xJxCZC6mbJ
8lp1SzYZjsgFppWhnol4srYOW++G27MWZmyl50hLFZLuct5UEYSotV7ViI/pNon9JCgBqiM+ppHl
Sg2cvuvHrdakZBQC+d0lTH6jDG0kt9GymZ91yPDCGg69qdgezZTHLnq7Dc9I74Yhhf+mKr78CSIf
rDZxuNLDU8tQSmOub4TzHONzRF7vJEwGyFKAgpbRltqHJfKBVAj4addTMm+OaHLnQ/Abrl9nuaty
EJDeJRustYjUQfSHZwGyySlOuYeop9rxA1MX0CamDsr8cXfh02K96ZNPTzg9uXHqZgyLbmupWxMm
L4Ekyq7Nhboy17esoNiChS0TACwackkEqdWhYeUBS/L8ZWwxacP6dwk5p29ghU1Tj1UkdZ7rSKHr
QRKWHMcD/7MvtnKJFSZ40EdHZaY5DVB80KNjlMpkoC+TAUOGKO2cUuQnAZnER7BgBKjXoFxemML4
6sYoXszHkfac5qfd+hn/Wq5p63nwiD2eiLNHuhzzd2vY900HhyQQ/MgQXwe01QOzKy3RRGo1ctW1
5YGGtirf1hmDDvmqfh2NVPkEKWTqO7tQYVvcoGiQajbRO+mZLm5m6OOxF2HcPasp7hRMbfAjunuY
7AnX+t2ljevXVRbXNMLkVTrDx1HvzMDpUeMSTEwlVjUgqTg3CdzVYDrkBDAklZGc6k1vbSq40ecU
CcbpcL3vWUyluY/nfHheoj4LFOWLKuqymMFB+RwTLS5m6IkbGdO0wMfTi5NK1ClL9HDHKHv+cSKq
iE1K+6dEouQ2WlEim0RDb3OTd9W8x/ZF9sSOa0tDx9NyyiIMTt857bid3oU5i889dK6EwZgzC2Mx
KEemIjD5Lin67RGPtyPLqtgy4kuzUbXUQOKHrbBA40ccPuFrkGoHX2M5eHiADWJzm/tskfFo5A5c
pBJQbae/qLa2j4YWAW3GFaT5vOFe9ruMgO7+TjIBmpcw1iTJBL+Xb1xPSHX1pM021TU5YxAhvBEI
PCmtgMATFsD8Mgyn6jOX8sK0xQz0NAi3d+igZiYENV3wxNEi/PU3rPOw9Aj1m/OQP4BaAMf+StAS
u99oyMhAECJGtEGYkiBiFKYkxq6408wQMY/tzh8iE25aYM0nnyyFFRRs5dQgpL0ISPiwwXYgNd9c
mLItVMnFbA8Uj5Are0h7jCN3LefJ2RCnA33gvN2yEf54eyA8hfCaxezG+dD0UIuguXClasHpC0sL
sb2mqMB3paLAi50R9Roh0qcmkTgO/lGkqrhkLhLVYT0df50jdrDB+beKVaDC1ljEp/wmt3gJE+or
RCABKQR8A5OPgI74HIVUIBGZepaiDDaVNz5CZlSwv6Y/ZTUEqwogmp8po+F4cWd2eURLwlrvNt/J
lGpcTGDcDHsIfE078tbTTokQdQv9Sj0+G7d9O+/l0FXl8EEfyPEh/S/uiuTeYj7qThQ8XIezu2ey
QFX8u8Mf5ZPBsRZbvoSSUDdyZIRfG58unKn10yWl1IfhaxC28+7QotsRXwWhjCz9+Vqp4UBCHCMP
GvP16wxwilMfBuL8LhjP5KI0OI2hnoajxdRpwEIj6SRq6Svm2IqEXe3qD4O0QovEBwrVmFsZbJcN
suJfLMFe1rgw0cdD1M6xkyxcXJMRatvT/jzvt+KD1AUDmauDP920o/7MNxMr5/i7MnlrpsN29Ph2
6UJZTe/Qb68GjAPpVX95HDRILb3BgbgdFcD2t+hywyBSSAsbqgiASxEVHTlwETlZdp205s9VDYK5
x4W/yQU4o6djCfQM+wzkWYmeMGM+74DN7YTY3Bu2JBI4TsiFxLnEYSfJgoSt38iWcdN6FhUZWzSG
ARQdxFtLrAd5b4Ji0+FmjiRzSHo9yQ+WFmsL3UUihxcUXaTGTCfcoTnqCfm//tNvnj1+csD/Qfed
oMQD+wrjShwec4s5swQAEOgDLN7AYdd9Swq3cCfucMjUyXxLWjwG/8IoiQQGo8xDUMp24fYpV5gH
qAmiTGE1GcrEZ8EzxOuOw78WFVyApubQk87BhoiHBKQBZvxC7QWHX0F4AKGrC96B+UeDlvRPuA0E
9vbzDjU9Y6sHfQ+GuE8KEVtRmPNL3rglaMTkXQH/89zitakecvbfTcJhmc+b6+uxifn0A2bSRYVm
06iTQw/XhXTNkAWiCOntw35JUqWJlp44vBoQOH5SlDrMSvKwUkR/TpDY2eM2C/nEHDmw2Pm/aVqk
+6RDR9Mv+hq0rvIBhHV9XKmGPK5UQ5vRl17cg3WGZoEQMQ5+x6jOCuSeIEbDzw9JQv1OigqVZk0U
pNLgvoG9ANG8btB94W6rfGCwi6nlQFKLaHgK9qlsX4URMwcYPJfTGb1lSfsOh0qS4fCJnEmapJkl
H1G/bfIdPmnGH6c8bnG9Rb4L/YdA8saD8HSHVG76WETnU+BC5Cp8Pi8YFqvoQu7fTOBcbwX8+PSs
Dz4/6kNDY7CIvs+5zz2Pvh12nLfVoE4QG/d52z4hrkDHKdyCHU96JesRVLphvQk68VJ2ERHg5+OG
yBNqNlyqyytubO63fwXbFqH9wGBjWmgbAgabhNiCrfPEZ8ODzrONr1mT3nT/DutgScPpJzzkI4NQ
G7jzEIoX7mfbxE6FT+u8C7Ac4KZAjg9UrQcYeCYYl+E8RV4W0/YZVbGQZyi6qGUOLA+RfWYy8bfx
VtRHXs3Astmnjwd9q3fA24W0uyi7fsmlO0MbZum6k+7bI2wv2hQnzidCtSESp1xUKq2uT07nEI4V
0mEUR3/ol6dzhBv5xEzYh7kqVAwkNyJkUKygfmtI+eUK74MzOTBvClWjiKBLYrorTMwnWNKJ+gjH
MgBWSUG/0l9n4tmOwjsP4ZHvE8TweGXDKIxcYUdg5Mqmmh03OzkWvKw9B0+NUJ/EhvscX0evQKgd
lIszLHA6LwGnQwLrYY0vHFB8y62rZ0Li1XDB9E5YjeLycCftKRgffExr+nC8hSR14NkyS7CkhLe6
fEwdVABaQqhCz1f2k0wKCDrxTXbVbn8870AFdB/+vPVAZCXeNZ0PnIFD0PqNC4C28385jAVB+7NU
vDiLKBZIzbsytVBOkCt8ilHaUC4akbrrPqwnhRhWfA6WWLXbFVYqn7TI5uFyB3MmyAbZD0cL3QFe
OOz90U4smUScQdM9hlfDnSO8TYnoaZ0dA8Y9nJ+kLBRh3LoZtNYPiMgwE0n/gc/JVp3eAe0MxqYO
zzjpVA0C2dhmP4LnqP3M7c7deOfwWj7ChpFWaSCEr1LERYrZ6bmN5zOTdjwwgPMCzo/tNradaMZ3
C8LJQwX3l4b5V0XYoR0SmIx3lfyd/g5NtFAwUh2+czddAKtqTn5QbEUrw9dlfKCScNl3MNqK7x5g
Hs0RXw3a/FUaxMCl0/JgCZEHMLqRf8Ox/2j591mEKClzjA2VacVFm5Rtwu0IFX1/k/dQno7NDqPj
drf3CA1q4DIuQh659woiS4ibJ6nILWuUrMk4I6QlkYKt1kZiAZRtm2qr4t+J88C0nW9b4MlxU2Fs
iHr3GJc/y0o896ztazSww5aHOWePTYWqfTBXKyShpKYIkvwOfLmYTaOCTwFeUTnUktfid47rOc51
WwlGqpTOSvoIw6U4nPQ95p+OuS3fiNfk5+AKlEaEGSyGNDSsXGi3MLbJH4oeyzfpnshqDPxvQZcG
Ezz8ygfvegWAx8QSrwA9qtz5VSGsciFoouEko75DCLxwtSHCioxlLBIVVotAlyLm6LyozEe2LXzI
zBG3+CnpSQWwg+LmlTDJAuhKWNEtHSY7nd9Me+wDhH6OLN7VUhZ6HcQ66PMYO00W8Vb/3pK/zWpS
kIe43JGQ7DrA0AIhxJkA9buFP26CT/sVbgBkgmyHdNW57eutQfgMXMZzggq+tuO7HR/ZlF1i2d/v
ZRXJs5BAt8lJ4bQh34+sW3RDyIalhXepPGsUVh2S6emSp5xB/X3tvgQIzQTx+JXh6wTxkqzJhII1
pXDrMLL4BtnQiKBorOB6yVOtuWt0EHE05Cs4lycDSXPrj+ieEfyLGbj57D6hQZNRCkhQeec5QfTl
s/XWuxeGb98XtOplmboSH4DGAJtsPQRBYL/NVgVyAQg6q+OK5K6J1pdmjAX89XjA2sWcD4V8wPSZ
HIrLC3Qi3MxkJYif4dBBoMttQTGiGEGXm7iHabk6935MtSKVtiVOm0sJHrDG2B5/H383IyclAkQY
zbi3IOK/a7dvs31YTa0BO46njdFumJ3Hd+vwbjyDtSKfIaqAQZKwDKZQwjLYwhKWMYe5tEM4ne+u
pfcO+lmSpxjz/VvPbATeXwv2A2M4dpECZMcny1eOd14MgrluoOG4IRtVgCfPMV4jzLWYSeVIoy4h
Av9Bwjsp7IwAGWjDvkJQVluTbQeDSAg9FXLbDGkaozQcgcIaoQvW9WZ0zONiZOeWFFi67dX7IWma
iA0RjTM+NuLfNsuhtPxJNK52DZEJQHK/I7uNmpMgVJzhGlfu46NOOaPpsoKsYtnvw69Pc5eA44rN
LuzEDQ76CJxv1eYMh3UJziULyhJxHGA+2Mri8lmRK08qIlIuojDf08u7Orugupi7oDuiSoDXSd+c
K/AqsUub5ojpxya7i/s0V35LzKOCVALiDS4E3gOOrC6Ar/uLtA/f8akRBiUB/4bugF+kcd+dsYmv
ghYw7Bq+kpqUA/9SjL0WCRnMefAY6OHUieKN7wh6xNn9ReoOf5om0auF+EtycwMdX/llEHju7uuG
9LLsnp59/ZaQXnRk1aUnJ9i82aatoIxALxcCC5yJXFzTcgiFV3yFYnhytLVFyHOKPONe/RFmqEAn
xZ60GxzTUB+TVMJrXUGhlnVhvgFX3SB0ZO75bfyOD7Ov8vjdN9pl0zrJBLeCEp2WqO1xZlJiRYso
5hObcIwGUn0WpheYaM3YVB3G+6EwDlgUZGxnE1kjiy+2rzEQf8OcABBwDx9TavrEgptgNYSaAOeD
ayTW8U/WEtp0RlSoHk3AF3XsPx570mVPAH4bbDj9rk/5pCATFQkEf6B2lnRAO3ODqYQ/3fbV7YCm
eZgPRNlSw85J34IKez0xGmaCBjzlTNIWkXT4R6nX03V0Qv2JeAUclyQkqO3UHOo7bxMlXkiK3ZSP
1OK5vwhy+UTcIJ3+4u4Mtg6WDckAXF3kumHaCXdp44hLIsnthN4AQaLLPRgV99QAfLG3Hb4ECNz7
ndHv5n53gbUjvhhanukm7LLwysKfiALIA00tAfYGU14fa5iuPNa38QBoLcWwtmBJ4/MgHBeR5qwf
PAwvZhjCaaFW0IBzV5BYsAChqeHLT3SKqz8E7zCXJMictLBCDBcQaqqiWxDrC4FkfrjDQHm6Ln8G
2Dl6nUInlQ23pIJEHRGuMz01sMeIiGPh2ATvqprwkRrfruTcQDTxZsNluZCf8JMSA1nbbe4+gmDG
8bqNL3Ls4Dt6iS+X2ESP6uILrAA25NSTcC9MNZRXfjAvJsFzFna3QC9g9TObhSdXgsCoEekdSKpo
qA0V110WCRFUnCKsIox8JsUrPEJ+ka5JP2acrZB+X18N++32adZxycYjqfPWO4YEiWbtBkF0VbzR
vFVGitJsotczX26fg/w1HXRhDY5ellmTX2CSYnmpEbO8RN2mhrcAZnocXJWiq2Pz544tG6Yjf7+L
vKXS36XfNY8vNnUSGSbvd0D+k4jdxU+fwFN+FbOX0FwzgiCEYZXFHU260x3yHF0cioNPRrm7FcND
wYdR2qpor/FnRK4JJTl7Ug9vxESSehl93qkxXosOmO3DohpvltBoqLoGbqOeJIsFHBs83gxaYLpD
/bl2hBT9wkx9ZfM0xWxUiGtHMHCxYfFFip4Ao0FNPvYJPtMM/SSyatf4+hP1fHsKWOtVkGkIRIOc
f4wfevd2jGmMEcrjLXZlv8weCDHF6ZnZnw+CoZUWG6E5Q5j2yJh4I3P+uDOPOxJwXAdnho0W3dmC
wxyaEyJBFX5cAC0Pfk+/iTVP4nzcxWzNrwAGuIKYOy77I3zpkBFLH39P0DW3uWfyfrCjyezohgUS
W/KMIVqt/fyVSXdcvoqS3WzSe9YLSwR2T1f7mXuR2BihKdRhmUoiyXb0es+9w+wh2nuRAvH5XMn2
IrNTNX5yWWHuX/hDzk5RxONqleYSqoolAb+hsvc8GRZzmsa6FmuBoJO/tcDhBDNCDvBrXDkNj3Gc
WfwTI13W5idwOrdCWiEGoJAYZSZaGjmevix5mn6R13xsI+YK1Yq2yDqkRNnznhuErsrfyeVVYay4
0uskPfJrEEjyndzDo/lKg1L7n+XgYpgwKO4TMihhQeDJv+wtfzMCKTA1HJ8JJyDlmZUUXxEzOwnK
lrwRuwemLX4Kfeina0qRRsyMR9nF37MR4gx456hH6UVx2uFvcKsTv0886GdrdBmzugsDlns0xU+t
7xNrExQgdKYGOBSpVf3mvAUZ4g3HswmrxSUmnoegMkL3KqKuxZDGXo3dwxuzGJMLm8F11YKrGJML
LxXuk4djGCmy5KdgQSVCWSsoftEFBVFH8F58YpK5k0qvbMslrIKEFmIoVjvzoxSSH+AbH2xWOM2O
HL1B6KGIirgKj+YSooTs59yYwUmDG8IAFzZDqDnshxlI0c/8vS9DYjMqmFIFrIVzCHXInoWJkWji
HZG70WM7IafYWK0uFKr1Co8fJ7MHTIxmEisR6bJqIkaaw5SxdXmpP98sWCj8LiwiRHg4Ole0cbwh
MlYQbRDUsDqoaogw74fb/WDoh0Hfs2g8BU8ztkF7Vceedl8Zuy5Wjli3pRn0aKQ89zCDNnjjWtiR
q/x5+8SQmjiLXqh3NUBTqJtYcbH/Xzb4IpCiwFnggDkXccPIb1mTv1VYZokMOGZdCi0/wwnjnGOq
WXisdRmga/9B+UDjr5MnSKYwH8eKBbrscshmazenJrxzoNoNHrUip2z0CNPdsLTFEAPrinX1gnEc
+co47JQ5S0MeAZZfWOxMn83X/xB2pr1tY2u2/kNNgPPwlfMo24ljJ/4iVOyEFClRlDhKv/4+m0yl
z00X6gDCQXdScRSJ3HyHtZ61eHstGAzXfTwAiI1Jw2Ckw5SbHzphKSer2/mL05FRgRgsA8JAi4gu
afUBcakRMD5eivydfwc3WyeL0W5XeZbpvxpv568zT3xOjt9cMZ4PWIhvQb6kU5vdUwgftPOMxCiU
xYWo3AIdERo7Sbyia9S94hEzgmn6FnN2MLb3uJFv9DIkDxjMGph3cnkzWtuzXLwmtpU0gJHU9FtP
XZIMQZOA5X5QjOwVkZ6+7gVsMaAiPVdb03MlmnSP4cEWrC3TUqrRxEa+im75ufevrgVXckgUSFxa
hDcZVk3sLAl5AzjMJTF7nenRodlwHPK00L6yVn3EsUIDEnCa4wTBTNLRjACw6jyOM14MEOCLbF8Q
jyTXHdL5kQfqlrLNPJQ7FCOSuEuZhuZHI7MlkJLzm94+M5ho293p6017Z3ZjFZzgRxLm3olf4rPm
W6pTIsbVz5WUWxigOJGwtAY8pycMK66YSK7vy52/cUpWeshwkScOh32ZLAb6iLyWC8Bu5/w65Erq
0EjR3r3voTr3Ya+63xw0kARIVoXO/7qqEw1MWCYQO6IGaYdwKsMTCEVvYncCJpsN4yFVzUhdQSSy
K3XhkT0Wk+VrBKV1jfy6Nll8FrtHDy/1zHwpYWXB2TT6M7RD2UEnvONZDA+SLcFhyeo1dYXIlWEF
329hNo2OEcNlN2PpZAchDpcJ6e5ACyEluskv15ViI8kpTrmB/pWNSpMy/2VcuWDz2WODfGrXw5Mk
aBZGtvvO4Vn/3NZjlASwbhndbua3SgpyGZ30u1UwtDL5vvjcC7GDovjga+XZG+U3KyFymguStc8p
ZwNjMwJlggW+kwKjCsiS7tEx8JbT0klOTuLI/IFEkuN+iCU1qvlWreSqpORj4Trw6FfFCSH29SgA
8nVxx9Wuea9iqsF3veKqOfZQPqFpq36hf35P1XiMn/IL7oQhv5eieMhtl3vNQh8BppAelrlZosig
sggAWhq2fvFpiA1EPudI875U2J4RJUANmvwvR7Zs7AZH9JC3uCEqJd/2hu2QDwMfDXDguJZ/DeTg
rOtORLHKZdI/X/iZlK5T5JjhiVqYw4ca8hhhZyJAeZ1/wJmUXZcHCPYr3MuEebfi+1rn9VwWbAce
mTf26DeQ8qNeuyEzC/9+ejVOZDTib2YPRcI7KlLIjjBSRD1yNDPe4YHVOKFOLrHnkDMblL/KE8mN
+II9FBB8XmSSLR4HmTgiOUL5K2fIzgg3ifQifTYylAguj6RENR8O+wUG21WgXLwezaHPkOdQCBMj
AXn75Nt8JVw1qdG4HFN4t93u3u0mpcDUdQ9099A+sHzlLOD04np0eDZjpfWuSNYP4fHAPE0sShni
s4jiBUaUddTk/mC5zK4IQDnLZXiiPFkImYIwyN1NZb0uH91HQBEUJVQkLv/XlRpLlByX2WVjpGuP
hiYi3SvnlXuivO047tnFXdvswqEzc6U2n985r5jiUvYTtE6pzKHEZ8JP55ThLfPhMNrnw+HS5vly
4ZlVBRYqGxaiFJREuspzduFzvSbcUu0LvwvfTToJvts3SpXtyzuzAFm/PHHM0HM83QEG0xa5AbMa
H1gF4kafskK1/6KAaW/Ba8C7q7gKPlPxorp/5N7kMd6eMcqJieuNpKFYqRMmcmKBk9/X3XBpxedr
QmRRqs+Z/G6ut+KebkA8DxHLuNZTPYjlhElWrgxTTHjvgMwtY+7N9MJ2XA6xECSGzT5azpFcRSUh
gb7uAHzF5JLc7HTSsqYtrLk4TbsDQ55fLGiCUVkH7HHYrusAglEtvkn22qBHWBvdxBiGFrqKtiHP
C2wfM+2WlGoUIbcttgKw/9kK4FJgrA/JnZHgmhRdD0J4/z/7k3F3Zhm7ddivCjxs0Kcb5VZhDXF9
iLQ9S4YICTbJu9mFXmFMeyV5u7hImJQJdRdnbgif7JBN1KBOYM0huyf3gHKkyU9ddiVTtncvrHKr
6DIIld/ybA1JN8aV93aBRxUfTlg0kgb8MM7EF9hKfMmo9G/BV9p5VMgHNW2w9idQIE59qJNJdhUK
41OGFwTKG0vM+jOgne6rz4Bls6Ui5Kxyc4XFG6VwDSAyxe5hMIO3/AIMeISDy7kIsbNfqB2ecwYN
DECU/VuLDhahZg0SlWTIfFJzIBU9ZztUYNVFFvy16DkAz7sJ7Qlg5qtbkhVoiQTduhQJujBsyERu
EZSEZz29P+PjBTh6ox0AXonoxMPgwywIBfs6umV6y9HF9BZELvukMq+dXJmL2SxOFpJR8szEEUBF
Wxb7S8FN+S6Dn7hRaokyjIaKDGSPvhi+Gs8t9hzbYo8GFGECHbWOSi2HjsDDg3uIhwf30DfOqXhW
cvza1P6/t+iqDaGKDicmccomPoDH2Cv10IjrSKxmAo18a/FWRiEH4F4lmwuAz30XkGzgcs7uodgA
rn4U8gnav4NLtQbXk6pMY8cDiJs5542POSRVWBX5cSVr/jXJbGbAOoSlyRTVP2g+fFMWPWZQIxry
IR8f4/bIZgYjKxbvGUyjLgJCsXVjZG1EMG/rQEgLbsxOEGjzNLU8951a1MSV/l+wwJr2DxZT05ZV
4mVsTNG2+Ycd+rJI0zAtIj7n+CuhHtEY0/DyxX8Z19R74Isqsw/l16bw5GY1ogcrQu5W1ticv+Kn
9YitnqOZrwG0YJ9yleL2wPx8WM3PKmWlRYKKoByQ6elBIUTCjTcNO4NfEHqAh4awxtmz0NfQhFNq
zcSC5RaZ7VpOlgxKxI4xZiYtmQ/O004uPJrlRLITJdwCMdDfor49c/vyJB1QSoUEK5YkeWvpnRlo
9FDge+357TNPURFNgO+VUAISCWbSgQhM4z3ndxIH5kIxi97YaeOubLjRxNQZ/SjQT6d0FURPf7Ni
kd0CRWetX2Jk949jCHDg4GO5Z2WzjopEfZIwiaHkpTl0a0EDeWSTzfiEPSJN/rYc5xlCF0/dxCuI
AMxONwrApKPWAXEiKmSqq2bOLIk0rcOU7Mf49g3BBz/pICVucinTcYJ1HmOxtZ8RUtD268+IHajA
XfsZNhPKHXaY9OGUt6AN+QuPLrl7E2k8iHph4UZgDedHSrw7dkG6JkU8GAymjVHwShTj1OeBy4CC
bf8GSKaRAapCI8P9SbgomrZ7/MouMtpWffo1vv392GER5OUQcDvAt58ufdIxKml4QMQWolZWQhOU
56jEz0j8YaTz3L5H/UPfR3oXV1WyR6lSiSzc2WJ7l94yLNxgCjYL9+xWRKrDl3PJl2m6eNbj/pwc
u5BY3lJEylQz/xp652w22e8EUuf+7F/rizu7/ABFipX207aSIXBuIhOEb9N6ItX+yWeZfF7y+ZqZ
uNuYy91d/wMI5LP1AWn5SHl5ZtouppbCALRmRcO/pqREAmBikfnoGLZK7pUl9R6CwQ0cYftfvOG6
9g+4tv/vxv2DoSsdB6W/SncNk9B2644cwIN4Mf8/uSfeu3+9CCsad2/3DseUW3gyY0AmF8xYn3ky
cBMfgQBCtnKxIeIq4be30FSWSXoHW4IVmIsPY+BOXgGq3M/wDG5YyajWn7ivZXFHsy/lGNDf+LMD
cTceRkyWSSBGmyaVFXE/48qy5kzCvTPk/YqGHgdxb3daftVy2fa65HL3uMNvR/etqJ+5vzVb3OKO
ndzkpDthDzgzizvGm9wepXj90eredtvDrefOB1zPzY9unPu/OwRvbBNK1I8ZkSS6V9DPP3L/33nG
m2hwxCkwrgfBllEy/EdGiYzmNjKZ0JpJRUyznV4Zu0MxK/Ozk58ccUYYIFebnU4INpzS9bAgRofz
olxcJOe8ODU2WjBqyH2iU94MPIXdw8U1lZCdLNkKvCS0QOuLw2STCXGkbKcK9+bC8fsdTQHLZjO4
PXK6VAxJnL8QRG0KSvQCIMzOX8/ETOCMpui8xvBPOHBe3+9M6cVADb0CpStHDTe/2OCuJwoHDm23
/jlwmQmZQtRn3UTeNocYIaYaiDbOHARFr5HyaWF78+kxvCpkUcSVFk8t+0e3fR1n1zwgRgg5bxwQ
NM/qB4ne5ew9MgpihstJ1muQVr2VrMp74K0+yo93NZZO4sxB9nRlXcSYDosX1lIe+Jw+d3EAMT+m
OIUCUZ38Y0abDsgJ8Rcvjh3BOV2nKDQLnD/zO1k0kKzoi4TYwCkYbiM77GEpxsgOkEFxHCFjWuqE
GQe1sLaWw5xLgANYo9vUBUM6XLzj7nTyOKF69Pd9cl3PKUrd+9r8HYZ4Ib3sGJ/2kaUitRFFrzm5
CLnZOiDyXwOxavAGLAPY2N0jSXfvhQLh9x6ZK3j5usQNMLVOHGq9Ic41ZT3ajBsDqpSl9pUitMlk
ZPFFY7vbSUdU5o21DzGbpUjO4nwjNouFHclZJB1JUnycE0tiP8b/CtRSr3j3WpjtOPKIA3f8WJNi
HaKe5HLa2Qj015UzWx4T33BJLKg4+Wb0fUwWa37C031mUBp9UHObTaG0ebPPOAdHYglafIUutl/O
Pwf5T+3y4iBkGbQhlDgOt235frVV4uPCK3YSp6DMPOy1/H54xdVIrcBheP/876gMzfwH5JPpGLKs
2hZsetP+A4bane4Xq7vcgG8aPKtiFqY4oEBVcu51X1n24ynDNCrrISb5O+ZY0kTesLMulJIanzGA
bA9aA84uh2EaCAoSVZIb01paW5dTjxfoJg4+6E2gm7aEDR1p3PrC9nKkMQLnhvBchODBIO9F/N3J
dCdf/TlVwVIFgwqOJLDgRpLwpaZHctaOqXpMWwJWHUQISQPip0nsBq5+3CixeYyHfaSa4J2sSSQq
2Yv/YIRIvCHlX/dJo9JPxPDyD9yP/vJ5YWjGnkEVDpnGEg4ZhylCgyvWMzr/QGCrh1nml18GQZGr
mii68oOTk1ssz8XdLCazuJrF2Oz6RvCXm4YiaKeSuVTvxqlgAq3OHsfYJkneVHTqOo12GCp/1Cun
kZEwQXhuwok36Q/O4eGk745E+RQmoleoaz2A2uywCIZjqyX6SPCoS+s+f2OJMX8bv62FjduAVCdI
ho3YE/MCiAciCXpCptl5r5wbI6LjVXN4AjtA+YVp4aeFzcI92QIrKawb6DituH4JcnpkHWBBm/H/
R5d3DkLni6y4wJ5YlTGTZC7Ci6lDeQsRTZ/t6I51uheYZEhWHEFyoZx36juzWXdbEdAwyKzE1rZh
G9Eypa14Pj0zqt2v01r4lTPVlcdEy6DjW+n/yjFltHVxEnbiNWbSPrGaZG/HKGH+4kjpSb1QXTVv
vk2Op+vidZQ9dRICKJ0ARBBYxPmSArO+iGkaQVsyL5fEi65ri7eB9UjvdVpDbkC/kdS0JTQRVaKg
7d/7Z3DTKSq9eSCiIVvUbFDxtGekBsSf8Ss3aEZ8+nRebUN2kX9sQH74NelOe5JTgR0iPBAvlHZQ
n6ofEhjQiwBb9LzskNMDCQZ4iwPfv/0ySO7YxggI0GDJcC3YKLPgRrYSmRec3MwJmWmxUxGv2Q7R
TX1UX1QydQGLaQkarg4YJJv9fTxbrvFBvB86QQQSgkS/IjsApOPsxHn/7ycKEX4AU/4EqpB3oWmm
qcmG5fwB3xnkZS9ZBBhQYPWdaI+wrCiiNd9/waBM9g7mFY4MIMvHnGJJoe3hCbpyoQxcA3XeDPnF
9iiTkPDhN7oJaykOSAQ4sxHeDKbD0VIyDA6VMtKN0DYYQXtnt+j65NwkzcEjsWDvar2oeYyKHTzg
vhhL2H3l+NRDfGSkAcyGLI2PScfgGN2rSDdxBAiwTwcaNdb/0vBaHMSrZY/K8hKtL0Eosn9mg0ts
l+E3Rwbi5N0LBfdDE1QEnNsuwgSCnC/pgb7ISjVK7yZbhkySspO47DCFe4aekCEMeYoYYRZVbHjR
dhMmjLzbXNPjCZCHnsiL9HgF2yUy9Q8ZgcL6ar+TBCR/Y3d1/K5Rkx9fO3z5hscuUO7QazOdQ5Z2
v3rQ2rSC7feMaohbVQsM4OsksYBcpiO+BpMcTXXMHotZJbc/Y2dtnTxvtz9rj2udMNJCHf52o9b4
yUQPobAMzAFfK2ILTAoMaMD9opXqxe6P5p7XnvQt1k/Mdv+6gYq5767wfRmRdDul223ZasaJ4Cn0
bAxzEd8hPbjTg+JdpMOkNsDneg8RWrICWMrwYgaEFE/ngCh5gsECJr3o3QAubszVS88xTwHuWmev
OsQQV50yseGxzcnIIoAJObcYi8Lgur66GWR6cFaDwRbUqnpmHSBeBxWrttCWla3bFrXJYjc7SRmR
tXMvZIuCpWqmC3028GlPIiveSPsz8c/oiJIrJQJV22qrJ4io/H4OnqBPM+wR854KO7bI1kRJMxvp
fUyWMakld1YflsfGcpeHf7/7FPMfMG3mf959f8wl9PsyXsoJlhX3Hp2NoK3oYSYe0Sl3GoSh0sy4
weynZb2vxvWO4na6lxE30t4I/beWMq5PFp87qJqit7fNUAkCi/uGm4b7hZuFO8UKZZC4qCuYQbEA
ZbOAgOkSWJfgOYG2hisfLdVd+GanIescTCiwLsQ1D/nQngRwbSBHBaCl42/XN5c2awhbemcBy2XN
NY18mGuZK5ntKNcwFzCS3wgBO0h8LlxMRTyxsLWALYUkeILFnzMziHiShwaqAh5g+APWq5WLdJtA
sasw37tuZ953WrdblALq5noZ9lO0oHi5h9chbGVQ20GKyvl/lws6/v8u3uukVSVVcF08OR7VX1Ey
XE2NGrS2uI5msKNECGRjnx3rzEq4Xojb40rRVYFeKL9vjIoMxIGfxZz8ZxuH3a9LpTynl1MyVeLi
+PdLQzX+aWTlkHqm6roKrtwU6Zv/QUVr7jdFHWxKPYKzRrKzQFUh5cDF47hUdss7RCjzFE2a9/UF
zAkoXhRb4qRGVnWoEx2HaTSvDE6aV4MOoE7QeR3tuKDwoY6L1TW5ePG3qm0ic9FGMgykTpRs1GsU
ayRmW4hvka8eY6B90IfN4A3cmqjMGAevGUaUY78LMaqw/epTPsr+ao/B8tvlxql4ru75bS23qLU0
o6DK6hRvW/JTWWH5oqi665G9tlrYvT7t60e1flzATB4emoKCii18x02MUuGMxQQZjcO8R40vF0In
sGaw/9oGTShJpBfERqi3qZj6MmhQfgkA9zaZdYHrJNRJ6pyxx2aDYUJ0xCMS0QpGW/9I0UTFtK1w
WSO5LqvkCw5WlwoJ51RARyH21pu7aquLHCACbLT9/SBqoHX4Sf0zOqLyYbVnHWOV0CtR6mx1DhUO
KZTUNhQ2yIC32Enqmd9lDIl97NKG7IKLXSLeJovxGAek0K1Fy1axbIUKZgAH4v4PVMFUJihEuTgp
SIx9jIAT5DR1K1bE1mf+Lp8DGDPXMN5kobEsu210vQmQdX0ThYp++VWfIOqOn+6kE6yFCbk4xofU
hj2CTeLED8G/X+oKzcv/LUIsRVEMxdEtR3OcP6hutj6qnVwzkkWijqj0it6FY8BjwPqb+lR8nDux
CQFEiCBSSaBAzGTmIe2k5/6yoYQ2fSMHDURyFgHk35kZyS78GDzDbBNI/rYebifBfAB6D//ZFz5h
Dl3uLGsJp/frFfyMoICRKA/zZ09eCTyRIX3zZUJM98K/PEgFoFDp4d49hOZazshEmPLyCu4YqxeN
DXdMQY73kAscFYL/uwd5TLhi2+TKWVQFxYS6oiCEgcgm5AbuIAhYaCPllLuWDmwbJXOTfhW4XDtG
nnl2w/vXvhEy5JZaSf7FZeDUPx1jfh4/lfkxN/O5DcKvl2P6huurBzIfIwvvxe9xc/N77RAoEKZW
lzsnCdop4X/mT2OBnoNQVTn7UiV0cAsKwkF9p5UsVKwLVWGOueTivuUBDiMpX7SchdEZzStiLwZZ
cctBgQaY3XEFchO+d2B6BySkfPal3zCeQ/nuX2XmjiwW/PlLKzAR8UQ4c5mckONQCbSJKYFQFFAC
kziv2S3dkme9JayitGOa5R7O+Y89Xqlg74eAECzA2k8WRhiSw+Lth4BqWNya9jdr1KzFydBnJ5iM
AY1ctcdh5Se/fySegXESx8+N6dMzu1aHTwC5AoJtnmQRUO/bjXl/pBjCvz8ZAvFb4oln7rVFZDEq
d3XHO3Khet3oht+3fy9gROAjgFBYSzfi++KwhRhx7+Ntjm/+hEV3CqEL2FJQxlLl46K2+XJQO9r+
d9JU1s+R0R2f4/c36Agz8s+9mOvxMGeur5Yhc/3KG/Go4EgjgXeGTx5ca5GdcJx5+wY3N95pNHO+
QSQCE3TaIQuyjU8lPwtkuYoU1AmVw7fn6yXgdZqDFpIboKVLUIHamoRX2uiCPSpM3/mUYBJjoGIJ
jxlWScyTrKfxTyo3H4ncNbvADd/OY2bwqJuYwbPHFTN40uVYR6PeYtq32dyOGdbQ3xIj9wf2yEmP
DErOZFKJO4wqBl1gcFafb31PNq+R9KYRQIWu5ierLRSNpzJCvXa8e2eN07kpIzigJz9wabnnPSV5
ZPfRXqhdmPWxDmDHxFm+htej8BRMhFOyyL+Ue/hBtjfMyptVM3UKMgCEOtum23RZ0qvw6NpMiCl4
bExywR7t24xUc/cqwn70B2xMbMelo98QSgQoGdwNjxHIXiFiOQQs+Of6MZpHHjURygsp+Ia+Bv8s
RM+lDw/43U4hsQhwz/9S4HGEzSk8803zK8SL52qZMb5hximsU9teYlo1ezr+wNvulUknqxW2i0KY
wtriJLSg56vQgpYkKc9sXXB9MTfIB5IHxCjhbu943+ztu58TRJ4GMTm237hBlAsY4xBgbERCgwKT
r4H8IxqOAxLDRrDbSy7vOv/mbs/U5QY+2tPf1806Nt49S661/6Cco/PQcTWpzJULFecMj1A4t0qh
VMU05pAnOQ/JQ02xPCNEuoGOQlp2xMGUtWY2+q94pxFhnFcRhqZEJyQlTsQiUgUeBDDQPy5+t5DS
7Esnv6a+fVExTQuVJRPhRkGotnq6Ctav+fsFmSokVk8naMQd6wAhJUskdvpjcHS4iFXyQMyUTixZ
tMQ6QRfmBIqQH0NpJVzj8f1uhchSmdagj8T3RaoUHlr0t2QWYhwTOgh3Qf5+CZFj8TnM70oUwfL4
hIesYQaDze0UVUr0ylM2lpYHZjHCIo7udmSr6kpFnqtmHLxf5egTTIHLFC8tlsyIa3HVuNIcUlVr
BQPuy9fNAH+wYo0hfsBlur0F6FwQP6y4kpkLJ3JYyqKPAyHWh8HOgUOU8ik02P9OD0iMqIXyR6SR
E255aoco577dtnGb4ENURUyiUU5uC2q+H4zq2PDYOturDQ+JOkq6kafb+32PZGt3vOxueQ2dRYlu
tvjvZiJWoYyg6k6v52yWUllKydRc9U+SzL8SRbttC4WQPkXGOUJ4MkedJXZkCtwKN/3tDG0vOV8t
E9/g1Il0oaFMOp4cOLHPIl2oBBBabCbKphcmSor4LaRK3jmxmKn4fjvxZzkmRVGEAh9LxwgC8egL
Bhr2gVkWycN4o4jYYQQiPC4ZPosSMZGF2j7GG7WmywGJnFOVXxXWF8G+XkIEEH6G3RQwFzsn6nA2
yFf0EsChEWaHzBWEz2i5sgEUg1i/UvMKNXfldj7wOpCNZPMBAzHcWxsPLJcwvqDx2oup8ilbOveD
4VKthBBGdTmgkps4kDBjnp/mjg7BMz5f4RBSgba7fnVv3VKJv9GORrABTHXfaw1BfE7K/QIjpMnJ
tr90mTWmB1AdbGohG3gbhAiiD/ioMz8Vpqm/6TosDgnVPb7NDPXP7HkSrAM8GO8+NKp1vrUNtzY7
oPNRYbFpRXKJIgTv3xVSazD5I1LFM7yE+8n/ur+S/migbxSva+uNDjgoMFreVf7JZ8+nJsZQUMkE
yFFwBY+/4I5nZkVHDMXn3fXglt3uBCMEDRGTaZt89XiWqWpjiyNiH5lHV4HiwYza71hZ0/nyUYLK
n8Ane/XX8WkiTVn1DhwITI87TjpCkaH9bTKS7AMNiH3z+SKwdGCX4otgxQmmBgulZ/lcTjiTePd9
/YSHeIlkI62w7sih/OmJ7HZcMj5LBnx7rbejKdiLs0GYVANUor0JPkZE7gywQJnTlIH7qr2hrOdg
Z+GDVR2BSFUWmzCTxF31/GCfH/CRMoX5qsOkYL6i+ipqJBWVt49q9fS3obReh6kYSjfBCk0Gk+CG
MD7SMjsCpSR/BJXAVEkNHBs1WTh14efP4z2nPqnSm1ksJBJCwS6sqWg9TpGoRB4Aj6uO2KInrZfO
Mhk7UfqlQhFGMqPsk71DvguA7buIbW3MqOyQ+4WHEOq+wJF7rKltLY6Zzf1oPQcHz/rCzSN8zAMq
CmHoQb/HPNxHJwVOn0ab4WqflTKQTJcJDjez8giNfBoTolq32Lp174Nzmhw75qpwq/lTJnu6Z+vx
Wguv9EGLrywiQWO6zCVgN6iBYVO9cA2GvEF9Cq9q2H05sOc0CozbrJfGY3FHnM4GcIrlNi65vPNx
FMBe7jsu4+VBfcuwPTEWePmAYkxHBL4HDQ3MXZy2+F+Vx26lYG9xeDihBpFVgynzrAg119aRCfvP
wefw0Sc/g7IeVZheGDTFyxz9l/bK+ochk6WYxI4asilbtvXHiPfY3iTb6m+qmO4SFcKcCcbSuDLz
cO3BUwWGNwIKwdC9xpYRo05+z4KGZchFyzH/PHJ2S+l9Ido7NYlr0dJlTBe2OYRYwM9N+2NyJl22
izRoNeBTuqT3rpJvMj/NNJXqOggT5q1zw6I+tW/p0PnPM2lfNukTgtYRhvg03sollstEnxPQHZfC
wMRYpcA7rpgYf1hdIIAxK3NinnhAx6yXWSyTk8lumcVy+x2zL5R+0Df6IdrLv5Jr/je+EamghyCW
+uwEvNAnuOp3aXQnfnYr3aiZEAreQq1BAZ6q6KgkDIakbaaXMRUrDQLuCguZXJf1U6ogf8PfgYLj
tV6Cz38RQ0uxaXgdHQ9TNpq89d4Q+TTENMuuo4Y34ESr/wo5mEimbZusbjKnzsw+s1AAEv+EB+1X
LB5mO3+PAWE3gp5jOCUl3LDMPTsS1IS9G+OkfYh9JxeZjdp/uW5s4x+vG1RTmu0YpqLpf2gvSrW0
b5faVL39D66ck06BCnWTLzbEIAv3vJhvBbRnHIbD+4pHEKRMPIOjtz9GPDAhJqKOuFAx7lMb+zTC
PMHFsxmWgEO+B3Cv4H3BQIWIyqPrBnxaE25kWKfqjmzJaY4Yi96ozC/4yXEBCPY1603gzB35XuEV
B9fEnNmXn4CD6XIEKp0OvqkROjHpSibfLoByYV+Gz4h92X6qSnRD0TBGMOTaZD5naDFMtB8SFl7T
ZhPhuHYj2rS7EyG+QKNB+bSG3V31XPwuNT0gqqqQx1whssTlqSoP+akqSlAWEKAfzlp6fNTkXduj
Cc2PVXZSE7tKunDah5YZEWe3Ebhk07uxdrukfZM1pQdk8OwxewxZLhFarCcYyrZ1A4uGbfTaFPhT
zJmWr5it/Mf38upWHj/1Rp1kuyY/DF3dily8VQK5WIfznPSz8KUdKI5cjsGUoBurE9BHIaUorGNx
w+6/5KOSlXU2rJtKqDJjaJsBbio2EaCbJl24QigOYQEFh1u6xIpRTMfCWPIFVoWR2nO6nBL8Nspu
EJEYj25nuT+2zIxmeq4hPDnwo71Khx8bnt+r10j+ZuCPWmETGCoeGw9d88DarHrcmCq0hqJHIYUv
Y55H+5ZraoLvAlcVZjE0z6+z/LI8TddPFSmLGGTcmk4hxlmHo8u0HviPHq3DE2pCft8Acc79cX5q
sDLiulvjsgZic02qAjjPk892VYRrMjT82yazVN5rzoYVRMwVGakVv+aMsjmcaCEkRoL0FdyRMEyS
hgLvQMv0rj9XY6hcQjTXonh1j1XIP3e2cIXH0+GVDgQ3C/YAeY+5c6gTpBpoxPdXinQGCqR+Rvdr
Js9pC44cCLiwjry/lwDjJw+fCIU52SJoNuk7Xh+l1d7RnUQ/9/qOnETuaXkJMcxyKCHYObsDq9eU
IoKm6ui+s0oe3EeMAtgZ36l529DeJ/jgypxgKAE4MOr0tE97P8Lr6G61P8JvWuAZ1otP4CD/MG34
Uip+xJzklNQsOz+2Dhu9uLPrl5SeyfhUTok9krTSVaHlNQiuGsGnRF8I+5BLf46P57gGyq5H8xKd
cLQrwlXFPJdfOEQAQ0pG29zICBQwQAhRPk0EZBkkrhZuNLSVFsAfIt/gauTkiPFhSgVugNGHPGZD
PnDdH8QHkl6Cv33vceGxltB21Xf2EuL7yrZrOtpENswn0NbQ+iAoZ10289zDpzTT81HtM3W3kkeu
kX6MkTqykNsuPaxj74gOa94fbRHsZ124S6qXd2yyEIGRQpeiB8cTcmWmB6MZWjO/bok2HC8WUnhs
IAZuF5CDzxLSmhAhjszLjpsBekTnyszfaY8GnCBxq0UlsVF4eY4RJEQ6PwiJpucgPZa8pfFv8K9k
XwYGOiHmfLgYwlY+y7hbAmJ+dQXvG2vAAPkL6AW8zkBSDPyxrJZi+xS/CPGrqEyOIlbv6n901KzO
x+yScxAS+sGK+6Rgd3MHbN/DutP2x1uurBuTReHTJOlE7K736J3GWKUAkMMOQIAUYrZmFQpO4EDJ
hDVcyjIg05oqEgY50jnHXJsy2hrjku/elIT88Di7l4GOiPd2gGzPHxfU/cyZU4NWfIcfqExrPLae
rEcUZpt63sobCoAFKywsASHsgxtBdJnPvobHUStB6WatjsBnNNJhhIOGAvcAj4yv9HNDwenB6GnM
VJISrhfJ/WDJDPNReMs3oztVPuUe1X9TP9k0205wuZHojFApvF+++vuA+nTG8tsmZ7yAbQz8ALX/
FgpFC0GSDtSfrYWIM3b/NgXqh9XmT9BJ8kHJNCSpEdG3zvMTD378AVvfIVDpKx4DZRGFodvA34Kz
MrujmernlDK3Kvh3+VwBnIA+X+3Gdtj+JmzsLyXK2YxlHZPTFbzBf8KbAf/Al0m7yxVQAijnKyPf
mG9VfFMaxTY80jZfDmCHwZ64lLnkT2Qf/MNgjej0oLpAhvPhNm48syxN6EgdvKqO98G/42SLvA+h
HZUDmOD45+syyF4mBih7nCfYJYMLUQY5q+2ZTzuhlOkd/wMHDCb+vYd9nw8anACOAB79qDxFaAlU
AZ9gGeItQDXxncIo4DpiT9C43ZxeuuhQf5YAhmfGMx0a7/i/6lAVRRfrtj90EhaVkGnIhqJopvLH
isKcLfW8XzomiTw/cJZNn5FHDKEASfErS+lTx2SsEMW/58zjEFS1HAFIJ5qSYYDFYaqLKBKF86bN
GjMz1LynH0cnHSmaSEPocXzKUVZIMXyL5meDJd5xX2rHpWSfa56ySBLWNA/ErBt71KTP3ME/b+4P
sFjoboa8YE+BwcG479hTGGC4VimFRGvFkuBtg9xSxtSAUUCxUtlUxdn2pxOonczUUvnEPGBkWeR4
wh0CQN0S43up8wfZfziAHW99tXHv/IM5hlBedWKe3wlJnHt5aY7p+ZiiZQUE6rKkJpRJYyjbh909
1Bl1Ikffzd/nmAjyyyT4G/hc+tefXQMMMTqEjfFQjw+nG5hLbweWlix1FszZRJUmpcY520Og3dlg
xA7FeMxlvz0mR5qOOSLkKE37MRivwRevxB6hhY0Cu8VFZHDyGzu1mkzr8gM5vSlR6GiniUJv1XDO
2P9WdiAh9bMC0TNmw5LeLeRAng+8QbSAEMVsLIAR6HEudIEeZwh3DJ6OQJIG4Aqp8cEcgwPiJBNl
H9DiMV9CAcQwg0sXgTRyptojZ8jSGAeH4GsL35wEAGMqRfDzRN6ZYLPTedn7gIISoG+bkX6iNmmB
ELGONxuLgqUK0x3zMpmdbGJz0eRwdPtRjHGWMqumdBoSB5Q2EcLeZAYj+A0nMNgG4AXqI7uKCSIX
BFIx90+a9JBeyM3dI3dn8EHqlH9ucPqLbNDFfebXR3Cxe+ilpHV6NYPNmvrcVetEolIW0+tUV9O9
KhbFC4+P+BcA+xxNVWSdBNKc5GexE4nLW6LfU1nL+ujyRuOvKVnPRsZM53NKwgGJ35xwTg62Qz0H
t0/mmj3wNZ5ZOlq/0nPJzSXkBgFZphsp6TmgNTi67h9ov4F8QAimpd0w8DY2A95dmGGvE8QOZmHk
uNBwrqB3EinY+x2kAJDPWQJ7RRwDWIeYbAu+E5F4W3I8MbEX3wg9w5bOgvSCdBbETNYtdFgx3EOW
YkYZmfvdIu9KtdiP+QPg6tPdlf+yLu71aXjjEQ3ViUf0BnaC7bS/+xjP8A1h1ADqhKpfv0Yyqlcz
usIE8ntoslBdkR9SlR8Le8mvVOV9Zgf6lRC+FLn+6gezOje9qcEMXYkbyA64oOv1gp4PoUQxW8gM
MKy8PectKkRs4VLCVIEJBJ8glBPObs7Rl1h8EauyTeVyxaUGEk33yTOz8qd4VckGC4Z6XYBRmH3x
R8QTBReCyDO9w6iuUBK6dxEiahYoxOQ6fqGuETMSQo22UZ/GRhU86RCRIYw0iZhSTmxLJCgRDuIw
dcD1vSK9S9OtGqGQB63+n3yl0z2Q+aIOnpMgxLvrgAbEi5naBIIGj5wlumF4Pehvt8kJT2ZyRAbg
+yKYiM6TkJMl3I7IHtpN9zgHjDAQOIQFuqV9cExYtc6mWBS3TT40dENZbwHeyeBwlZmDoBGasxNr
NHdddDtGlbDVKXN41sJhDhlB3qPWjMw5lgGpzHGLsqQLD124TKGN/j0cmJQewDOWZyIKAvaNR8Vj
qakzL6R2+gal/bJEFuEvWM3asCMLWGymlDa9sXYQ3KeAQSEtGObbkYJyBSg44XIFuA1D4TIXzVx8
egbOWULpVNnPM9qKrwDiYYfpgm4szzwvyRQOAJGw88BMer/51VmQJnlB1kRebwSRck6lU2KRSipF
HP7/j7AzbXITTbP2LyJC7PCVfZOUmbbTsr8QVWmbRRICCRDw6+d6ILum3543ZiIU3VXltJ0pPcC9
nHOdp2jVHH6uRBniYWBbIfBofOOI/vlr8h+YhZpRAPpxCm36/pZ0OA7SG9BeIJMXjbRVAqECwC6E
iQTh7xv+Rw4fAComlas1G3EGblyqz5U1mYWs3thffedLqK8ZO8AXYfWkkzXvOA71t/lNogiuI4Mk
BkKiiKIQzn+yx1kt8KCYp3S5pTwoZk8JfIdaG9dc2fhYruU/NA0P6u+vmy1tXA3swyohwlTLSlwk
z29rUdjRrEVBcn2NgZ/yafL/KzG/KAUxP689s4lhyVovO0RjVaCY/o6PdeeMwJfHWFYiGl3zGs04
K+/i04NqUnExJ+Da3ZCFDYwfiL7sBMt/7QQxMJ+/vplNNEzUMqHy0rMMbUPcVprha4yAgpbKli5F
iH4dSA0XVFO7FWBqPL+Uu32BOso+3DnhDHfFgkWTklpNXLaGoY3g0gjURzAspFygv/TNxUdpUdEg
+NKEaJgVGbgor6SdIU/Zcc+nhWnENByq84Gxezp+Z+1Npu3SYXYDxEMoUcAeFdb12Q3xd/DjE9Bw
HcXnz4oX1xa+rP6ZYaMSVEmKhYsHOv4C2TzdwbYktZvNayt6SgB7A7ySqHec8xTSO4r3Dwz+rQox
TGyJ9eBF1NbtvO8jkyIm46etCac1x7CI7cEC/YNW3YxmXLPIAEWOtCXhgEzmgaj6eLQ8gwp6Pfu/
32rmH0WiEm6gCULgju+USp/XqmATasy3lkcSlE+Is+tSmGn8akx/wZCxY1pEu8zAAFM+PH3VpSiA
siJzDYtDyXqUjGsk1TLDPQGVxYeBJ7nfxbfVFdaja/VJbPyPyf2tIhTG1UomWDEUBVWE0sd3LsNA
It3hHhJwy8pr1qI2HE5AWFMj/gcUfreh/dKmck3xLQPHYKkLsQOvPAYR48iqH+vG58Zetz2aZDPo
h4AOXZCNi3d6eqYCvNUsLVnzcsKed5alQCQUuFF/6HBRQ5WkHj499hR0tojvCdSCCwS4A0oiT0rJ
310CBRoeeoYL9D3useQT+lJoSj77a6zoWG3n9N6m7RV+FPW511JIrtpvBFGovhFEoffmQf4IW4o2
ndsQBCnn0SX2nMxmAi8CYhv6Paq1Ucj2rLWzlYGGIwn6nVRdtIgAlaSyEp67tpizyrPgXGmkwAG0
Q4kcDnqIIZuFFWrsHVruVYdNI6UBZC6DglzANtRMbqAf59p9f9Xp+7kPgij69r9P5BVNFdHc/9FN
2JZt7WxNoZXYfv3fxH0XztHdvu5IZmVryZzyTOCPXzBdhLENIZJkyS1CiaCl825/8nh6Mi1jRIGn
mz1z5bBzJF57AnXgezxITedEGB2ZPGLJiI9NZl7iEPkh8nmg7E/Kb5zUKnd6cK4QMIgUWMMPEP/8
JN7uD8lAuzsp2y/nd9wgKSsB9gH8XSOPaMITFnbqQgyFJZXMDAIHWmnf3/dKub9oOLZTuUgbpuF8
l3wv9DceSavITGsuEHbLkket4PaK23hPFrr0/SQ0gb3fg7ybyJ+nkvu3zlRUG/knmLDvKDpJ3/Ro
r07sN3vZ2+MBn7jvsx2EYrLuM1je8thibQw/i7km5bQUkN1wI6ETOtjtcHq2H0wxQA/SndHnGkLC
hoORtCrijikSWeQSGYmY0h4cFVGAGe29LQhIRsBxCdg0kugSeIiBCRzbtrW6QzeLE5JIN/lojR7j
BNKbKB4JaxLgSGaX7EwvAVl3dWaTKYkL8Jzt8333h4J+y06moD+Rb9asy5VJSph0wSl0ZAKyE/0S
2HiuJZ90vdLXJPKNafB9ufeNxr8AhlI98iyf5PEioGdU0IW3v7s8pW+HF3nBRoBbBFkAnn4y5KaA
96gEQujTiLzyY/TM6CpickPwjTtsytCpedbKr1u0EUdBxDBAe0/2gKoY0oXFjWH39EJtp0wCKsof
WQ7ofT+TG2H67dOSTwXsjVCf7r0rVhXSDokr4VHPeJWbB/NqoMNtYqjxtYlZzW3V5M4MeMgbODFE
fL1phiXmd8Lc3olVldr9Kc2Rca7vK0X8iW6Jw3p6n19ZQE0IZMLx4uLF5pKZ9dO8xDRNZEUN+KAc
PpbxA5OsWWOzTmcyjg50nPCWB6qh0UdPiBCAXo1gY8vFgBeZzxD0XaCyYYxvCrOkaLkyTAsBKNKw
eZsZlkEZZljmDrj47zCt0usiVg7FoejcE0YwTcBSUXYA2614I95xmT85XUyKCblEOYrB+UbSyuF+
O+KYq/jASfuSQ7ZvO9pnshE+r1DiSbg821Uv2JcIr4BNsgJihpVAdLjKBPgJ/sKUh1Wk9/FliFpS
9Iy4t5Knmk5LZl73F0+6fWYYXVDF8c9qZNduv+O9ia6uiTvOXfIA8/4UP6pkULn0s9vkGBZmgf3u
fMAjRQwiGzktLp6CbDc1JDUIsl1VRIIukkpNgo5q5hEOyADpEUYwaOVMUgmj4/K9uBl6F2pMNDBw
eCj1poTRKNs2pqNs28CIbIQcganq3Kua+XBH+kdmtfv+nLTF/r7bd8thRnj73ejDvBfyE9IKFrdC
Bglx9+rNoCp2rqy4x86x7ehuxDYjqXBA1N7Gox6z/DFC2UyGM7mK6UIV2yIYAdofXZXAtgJzrWVx
rG617Gz6ofhHcqcom3GEUtaA8MMAPzEko8FZK+cJNQ8Qlwj6Cht7CgTJQGK1SY21I9wggbjCp8ct
gLYR0ZoOBQPHPkCBQMcMQ6RHdh+yxUzHNvURQISNEv7I5keSTa84QTDP3//FgbfGFK1XoOSHqjv8
tBoG5QI3mz+Cn5iCu8M4Csf/P0liKAP7u/8E65E+bJ9ORbIDA8zSGfOl2L5OPE97sDjsppBxpTK5
TzFboFx16BectxrTbvX5o3/SCxlp4cZVX6DvQf1ig8L8vPwD90sF3HROwIhfM+PoO8srw3v4PfhT
iOZALkamhckArAmzENGR86LzUfGGIQeFTLimojCDp+6/C5689I01xsZrEYIxLquCQPdApaidRHVf
mqnJPOh9eRB9HOjEWhRIcH198Uuc6gS4uEPlU86qRJNyDBlMYfp5Ajfx2RwVhKYni40P1931bknC
hSlkERbRrexpS2e0s8rc6+RhD8eKzTWo6uj5XaL6VqOOUOMxAsKeayFDmvjV24CtRhNpWmgc/smR
ZYXYhJSf4HYGclVCOFUQM6wiPIBgY1Z3OyLkUEWZbuRHxFKldCge+52WtVY6j8l95y8AcHXGiQgO
RXoCDugRjl/hP1AgCbQRfokhmIAsBizIxK4HSsGDbOk55uTA8jEfxLYcnRfoUPx26nBeI8JEbC+T
/92hqmN3xCqLXsJxeB8/ZhRya9AENaMfUkRyqnXDMw2BfYP5xkkGxAUZQSFSAYqLAO6wusJiLCJf
aHCw5rFVv/7GyIyinkSMuJQ66HqU7bQoNsYlZjAIIJWvzxMxUhjVWZ1ZLvBCykjsSZSRvJp3NiQI
CLkNbKAsIs4H0CeAhlAuW95WMwNbQu3CS2ZkEHFxrgh1FC8g1Ftct5VAtFBIDqxK1j2JSk5ZcIfB
jsiW9WMndk6S+5Vb4/zcx/bpyYhh8Qkrwy9DJF/n7LnJ3sjlTOCwrKJnshopmrgrwwIgloi78o5V
zr8U0+itc1P4XTFP8FKV9QU1JphQbxaB1BOO1OOvVlBcBoh9+dt0jmz/KfXF66qRIOE/CfxZL1kV
6TEXLHOhJeQ2SVDeM1aesa2JMJNFi63Vj5PHj1e5FkMIiwXbOoKoPb4yloHdJFc1RYdm+QrFchXQ
xNaUdkysxVxiHIMJqOxPRno3V60CxjDOnd0i8XeAuFqREEgCHvF3D1h3lNvM/e5sl61M+DnUIFeC
3TnU5nA3hyaAZz1c9DA+0jmTusRQ0bm3EbLumYSNIr7j48Z8g4O7id8qdi1FXBRxzI41ECR6f+r8
Eb+X4n+9DGIvv0NXKIcWaTCEyShUY6EcUGM+B8DJAMzSnU81xQFE7KWA/fzc4/P1OI31QXx93oTP
93F05ver5THYbh6UnB4CsAatjY2ZT+QjbgIwIvaoSrGuoP8iS7bLmmY/QeTWD5VP282DsVXxVHnq
6insRuGYwkqIY+qMoCdV4S6sE1WUiKuA/QYFpRA/LNMBJOJVAKIeqBfS9X9XTUuEGoicKFBeaJBZ
eW85UTwffUKqlIBwFeUWMFjISYchP9R/3IKvZ44QbplH+hsQ4BBKiPr8h38hOyTRZDHf4oo0MW7H
NlV6LXgS+AXkgOi9Fl8Ytkuy7JpFmBTaa6DqKFIRLvqLFyzcHYIb/inD76BaVoIhRZziefLB/a6e
SdxhOZoTn0xKsQLQ4FBJRNb6C0m2T3/ElUdpR4HgD5ipMOuh1QftYAmU5zXkJwFoxk9SXAREgsNy
waijU1Fcz/6ZtzGn66YN/JxUaazJjITSQqbkXDe47HFHgONlMKJIBqNaD4Gy8luz30TU3UkTo3oR
g+vtDysS1Oq80EmQ7IXWf8AbMwsrJttgeK2X3JWJHXuKTTC7XIThbMVBMyAxQFLA1pvN7UY5Q/jt
ZLTP0OhMpJEdGRj2xXeGHxVINYU9GMQbUQ1cjFfUxmzX20h4Jz/FCegVEBLwgpfGKwu37pwCCUcS
91ZurIjDubcazvfnxf1+IXlrPlJIILWly37SkLu/qagYNLzcmCbw2GRtjyqbPgWxBAt9hHBiZU9c
FBA5wKHQLUTG0kJyKoT7e8zPBQp3dH+X3Wf+o7ojPJE4HVTMAyYrt3emt9EJQV+KvCtIpjXzv5Qu
IyX/ZXJfUFrwcHGYthIHXcWP4AU9QuWGLP6ZD+6GGPAFcxvu9g2jjmf6ULJ7sW+c72Ydff+OppF9
Ovd34Inc3ImN2sYEo+906tswicQZiMrb8wwNNM8Hqroe+Aqthh2O/o/ylj4mNKGpgujMLTGZnDMX
sxWvzXzO86HqCRPweT7Ibtf71S8T65ocS2e+pUi6sGYKH7vgBkqOExE0XVBfwmYBoBJK7KCeUctP
w0OoRhf2hv6bYR3oItiqG1kX/TJUDYOks7A8dJDIBuwP2KCFeh/9ucUdi9W9/x3cNeVZjszDg7Lq
gxVumT0St9J+KqmB0/DYFIhVBoEw93giDgij7wJV7XyvgDuRwASe3ik6fJMH2T7MiD2djHfMgp6M
NEkSrEb8AgxWHrp/+3r9Onuo+LePyJz3oLHF8NFWouIWzAzY6L5ZpJrvsFTwWVCuUZjX1XfNsbnc
zyzLuRGEZ0ugXqHkiZyxJUbxNkAIURIQYrOU2OGTzqMhyNLXSgYuQmjaT56leJQyl/ZwlsAp1svn
B8Dbz1ct8KuYtSneXwez3C/vCJ0Fzg+plYMCArUd33SLF8QMb6eeOOuwkPlPzBJhqeuIjv0G9jQQ
W4HsfTG/wUB4IXZSy8VMGjATE8PdM9zqz20UiHKdk4Z4g5OmCXAZbgOOG87RGn8Q/ff65oHiyP2K
bB0BTaN0EsF1s/O0jp0UMO1C20mjzGh1vTB7Ok2YB8xD6ImptS4BTELaDOJmNrolE1UB0cTrjxQg
BKSiZaAfJZV+MFbsCFSs0sJgSa5U+V4nobv1d1DOcDE//YeCrCroUT2yFbCAjAe15XerTIOByBDV
+whprpWxAx1vmZGn3d/TFNLbm79w9eHAy3cCytTi7cxqoq/B1ZIIE2WLKDtF5bmWm0x7izLcpr25
A8pFGRnvh1PP0ip4quJiGNXg4o+gWtqYFoDuwExMHMfKp98Q2a+15ijMWmwWyQ0PPIq0MW4l1A1C
bID0kGU8rCz+FSY3Aet394bIi0IClalNhgOdtf4LlQGbI2QfNXv7kwQxxvm1SQRRgNC/rwQn0mKq
OD2z6oadk3QKOe2RMrPEQRWob+Jv05vdd0gr+Tf6fZbk54U1T3R64tqjeWY4sEU5s0Alx4le/H4X
8j+DDeoTz2WgoZNytDepCoWAvgyUnX/zUZjwtwwkYMYPOTG/vDMuMWlDQqwjJFSwFkR1gBgRU+Yd
rKMQrj/En5MidySs/I4T4si4h3afXBH2W7rD72bfz96RH+ZMLAZqCiYsBJncT3y1Dn4KOwHDrAbc
XxedcMWUgQjwkKF8+50tMFZPLkhGt+RN83trn7cU+YTOzQPxcshtksYGOubotZRt84vCIHqJ0QQI
EwN/NiBc8unxAUE/oxOnsH+KwQtjP/yFjnxxe09ilsYgi5/zJ9ZJJAfpu1DJQLpbt3ZMdtQvKrFp
mIZMpon++f1B4Mu6PGVzOnqeypcyNmJewZ0QXb7kT1wi4F8+s3035IMnkbCqJO2QaJcEF7Gxwl5G
5E1+wZt/oz7yJ6YO7rv6y8xQCWHESLHj62jmB+EzJf2DIV1ZCHPmsoa4WnuLiGQB38tnAd9DS4Fn
kh+vw++MRnmtgdhPn5jJMYgzhXPB4AUjG5geC1+2vbXuD5L/5K6g+93CaA0lTIU8hgd5zYJeoDV5
f1NPqY7mGnkEEyhSatdiN4NeySXFgzbR+K7ZwRfUVE8hJi/qgEUsYnIWsXdFKAskwRLhBUVE4jP8
1+ZypJX0i8BGrg6wvD8WNTJF0kb2iA1Yv6L6oXVx0ASZnrvdIgAdsNRl0o1GYZNx6TITBH4AAbXm
nsf+I4OL+4mMIiKSoEisNlKAWvO7scrQ6JMu4NHDGeM9l5Hm4zFiULsiXMmvMvmI1z0ZOBeH2amY
UeBKY0bBviK3YpWMZjKsCGiu2MDFkHwPveHAf95iHrUlKBClxbChsAWsQU7yFuQ0uxX6Iwxp7JWc
TH+I6oCYPnlHjVDDzb0dr/lxyI9KfqS0RdMACZmPiZUAzdIluuF1vAlecOFK4My6YM4h84cGCDzF
HSfnqcddl3SNcz6S+/JEvw+v/Xxo3B88mCFUSk1YleG8Eip35PGQi9g6h6vq7R6e8vDQaF+ZQYD7
BQuve1cMCc60R6etUdqSH0mqFxjn5FpkY5sZc3a3MmRv3GwFalektCl5igKkDLG5lFPofaGiQItH
DsQcGrrYOdRl9NQRSUcdplHEdckm29qp8YXEui68yGTDifwb9SuyBxQlnofEhGAcbk5cnoifGG4L
pwmzBXRST/NH7ZJO5+MCYmKJe4kMkvPAytJBXoLeqXi4xgGcFXSCwvr6DvwPo6PFDMs7L8JcgcWi
x9YAcab2jJ3wrdjNN54lxO/gW1D25N2Yv7hDkpKivzDUaCfSIAJSaPirHihSr4JB0DB4d955Khre
/FZKzNur/0N0rpj/A3ugKUjOZbYiyv+PR6NMytwpO11wnJ0UMxWyc0CcaK3qLP82zOhb0CqJF7c4
NOi88p8VqgK4ngu5DLEEEh8QY78SaP8Sw9XdmXFX0vcIZHi8JC37/xHjM/etCpPlg/2deCHu6JiH
PIIHm9L1RdekSNBY+TLn/FaO2EzF5PVMVNMLEeGzbyF9YSxPV59LIia8rADjMqHfvLy0WMzpsfNC
6buoYjeycIH8gnarEoMT9LvgggEc8lNOlcFRZ+cZ6S0sKDG1LNfBJUnNWpnYD1fIM92myOY2g6Rg
89DnQFpwd7KrRTpjVllZM2cX/vstG1B+PNwxtVhK0/3DSIQUhyU+JcpgydO8Sk09KZjC0riIUEia
rG1lT8AGi3sKLaZ8+GI3Dua2w0V9jP4+ukD5/8Yylxe7UKovhnebN/D5UcVM/PCiljCyKeIV5wHZ
lI/LSGf4pn3W9hmQ2kzEkcCrQ+FWevVf1IS8ctlbnsKiWgGhgB5mejr/anpXxbutL9SyneLlH93o
1BV460903bxSmqFsIp0d4TgQj+EC8T/k+KOU/fmxvz32jZXerbQq0xZkBSEn6RxjuGeepMS2HN0w
6M2R1sYyxPpngHIHhbCaGkWmLFnV7Atzb8EKI58NoSSfNZywY14fjfp4H47tcMy1YzkcZe2gcz8f
DlZ1HOvDWSfYco9E5Vx/RSOGjYnibbciQ55gEAecIKKK4/mOQvI2e/a/iHIexjmHlWM//B8wEXmF
hfw/+8b/uKr+gzMjN/pkShdjdClrEO5wRdUZuAUuppyLCfsFT/tFXDuFkrCSCmRbXDZnbC9K8lSS
PevuAJQzVwsKKC4SrhDSz7Cwn9/w8SYygpqx93/aTge78s1YrwhGXVwJXAO42hVLnH7Dlcrw3gRP
gkdpxKaoKuPralngi3jPLU6MONSc6NwUZ3mWUydmhMJBPgO/zG7yJ1ItNLGSI1jqIfeIWJhx9wlt
Ja6o/KN8oZNmKk9/I4ecSSCJGIo5ipzDQs3sYu+7NOYMh1YBAUdxO4XbETwzxKNmUMSZ48Rx3J7r
QeOU5cx1kRrG5+LA0JaDZV8TJbvWTnJ45OJAWTowPPCg4giN37o24vjgq9MPd/1w1Y8X9I31cdQO
25OfA8LpADzEuTAHcSI4DtxcQQsOibF/T9VBCHT/9+2ztdv9D2OPDm3Dtgxtt5N3O1UX2+l/2z4/
avUi6cq8CDcYDhodTNM9uFGdNGmtZE2GY8ZYA/+I+tvUb8OqfqODefegBMQAAuiNUViRPXROwFaM
NeItHhTO5UStTy2KBgtuFe8ybutPHSSHG62u8a2UuQv4IzpNkgZxFHk35qFuAw+NCTdbFUp0sVkk
o+96TqhoCKQilVoQDanlsduKiDgSLiE1VnrC4jC3fVIQ0/8WhDPNslMKWtge+TdQzT1ibRnbcHq1
XH4utrKXOOUJi8UUIxyXgbYmlC3kkrKTQgZfYTwg9pPtufF3o/k0GKwd9eOJ6C62pWRbzcIZOvbw
Wtx3eiAEjAiPeQo/X2mBUAcvbDTQ/PNn0Fqu+s7phJ5Qw6NwRx8RlJysdw3RIgwF8hZYAirgGk4d
ThVlP1zjon8xUBPSKysQ0qhvWGW4Ty5TOTk/MsTEFPfoifsPSv1B1pALY4t63J0a9r4/7165484v
wy7sUDG6PPT5PhWKXHYCnLLrXyj/CdxTKNpZkNz9zm89agmaHawApeylltvzjBKBdzQWE1USZCbD
4+/isXvBW489GeUkgbkI2kS30Z9qVgHr4pPdcb6/nqPbmpmom9H1r8pwuA3TwccaRIxScer7qczg
XKlYcvSE+gW1N98nzQvK55oIMfbqCwjGX8QA9o+bA2KJnvDseHzfyKVvM8w20QKxKN4+PIhkNuNA
0ciR/sHXM6T55gHt4QYTNBNml4wPhe8YVgymYlaz7JxIOWFQ5BXvuuy8cxQNQ6hywQSfKDladljC
eszuWS/e4MrQb+LsCOmGuvy78aqjghB7bXorWo3aYhyW3VjF7LpgMUMB5ARtKaSJ1xRlIraB2+1M
oFbA8pitdd8zSHL4Nqb1yCGKZAOdZ9a36Xrk6LC3vp94K+6ejIaOP2w53uxUjikNOdU0vBH3CwT2
WE/pEKX2xFnmCmKUAXNcyPXbD27z7NPnOeqvP3DiCSO7zE/DJy5sHmcHQRslJHzB1YYKdYemEizy
LzwfBqmUAZZZ+lKeUsoB4QCq/ZGZHUhRIypjIPfYZbgMuQtQk23Wu9NA80azf6tdVu8kKsIGITyK
voryUv6lomPrgsvtKzpbwM3/tPa8AXSZaCZYf98HF2WoMNRDKPgXUd1aIpr4fig9lU6YfpC7lC7k
CXyqe0vK8mXPm+w8r+HdQp2GbBHH8sM9F3t26ehkJq4Ht388nc0C+FC+mmsK4e7q5xcGogCgdIfb
HOhCuIXXv04W0XR9YhceIKIIdTHGQzIMOQo3tlrXPxXrMIdLYpN8NB9cIBzGTdHd2/sHTTUVzizU
JCWR2ZA+ZDGwp6foM8tI8z67mellJm40fVJOXuG258T5AcxxDXaFqFJN58GaiWdIQEvN76MaEt0Y
IBDx1KUoNZLTqUQbchdPaQWOB6w0BqMza4vXG5WSSZcvWl8xG0G6oyQoqO4BDdk7t2vuRi2WsyW+
vts5fMwUFbd9kI5W6yI9Fy+ctw4OymsIGvYJ2fosCgKhrOBHgm6ti8GlR8/Re8rBrkTnvh0/5f7G
m0I8Ns4FicRE63uhJ1wP9OyGd/qFEcdaXpGg5JyDEyMfnZAR/o3LugIZYtOHumWG9Ier3dBfxZHr
cA36BnqT1fJpoKNwTykDAWhNz+Hbk0qeBirk4oSqwOcOs0m9o/aDUGvN/j7nrzDj00maAhmBCXll
TCxQAyHoqQuieAWhUjrqt6OJPuDq3tkwsJyHXbkEZ0OYFUZk7LpvLH7BGt2tiBga3bJxc5aMcB7P
7pl4p95leZYDmDXcHQ0gQaSDpwwsuCSk9J2g6rQogkHqfKktB6iOxF7ktw6m8JGOBqaGZAYgQB0D
1AoPDttaSJG5CHDB9UdyorygfOUXWWHos3dlxzdEWOUmE1k1DBqer7htpwMuHVTDPJMDgvamhLx4
sdNlUoA0cUqEBoN9PbNuaB4MOvEMtn92mHj7kFQsjWsGvUyf3JXEAbiYTTdk7aQ9Pl964r8Zik3C
4vYdSpq9vD4YyLEKRasGUipD/siGhOEyk2X0wUKTsCwBEbhsPpnzEIGrEB8UdmZgLKEysS/jaZaU
PY0td8WZXLwK+alDAgi3/z74hf6uq75uT9PtTja475wx6gr18hdwjcvpzqdJWhwkCVzzP3AdUTFx
vrj3OZi7agOyXfLQ0/fmYzrulh9cwJvFmJvt2Zn6fTe94V9njd94PLJ58DyXH7vxw5j+luN0cOwB
8n5IW2vnQd/FGvceD9VM1CCEZjHmPBRiAIF21u6kvoxmOHWxOX5RSUZCVxjs74G2Z/zJX0ktw1/J
k5pKhsKCOxdTqfsMPE8If7pFRCdzhw+QWgX6+ZAPh4t+sLXDrT6q9aG4RZnJCV1461+Y5Xc4otbE
RMS0fJQoJ7ZVUa2fWFghpsGpiZ7Gv9IG+nRg/ySRm+FG+dwAdVfdZ2TPGqFdfEAtVCxU4+E8iNmx
xg4VPEwT5tAlfQPlkcXml6eV94Cf0RD24xma28BLurstBAGilWgJYS6fPQMQb3Db0R9REHkt7m3+
ecJ6cyPOQo+HLiFOCMJMmkupJhFqnjbQK0WiK7AFhil26zBUzm3PWIuqMhS50KvjgEMASZuk5nR6
JiJCHJHWIoXvvxBrMrZpomcbPkyeYqE3iCOFCZ7DxORkc4OUMU97SiVemwYN1wEvNvmnXnwqPL35
V26hEMOvIW6Lv68Os3BXBedF0i/8JF6mw1nhoPHoZTvuyGi/xahWPGERHRE4aYYQmMDnQ6exId8c
5LVN7IdjMxwlT9NEvd9qh0rfVw/XOu/vwAomMYomGhbjENNz5KZb0vAFxzzeFvJjGcuweCZxlM3Y
iee2xT3Uk6VXyrPqDx4Zbo48sos7UgHqN+AyD+s70+bHBBO1D6kqR5JJ0NggzLuf8EJwMx/YM/WJ
6QgTBq/tvWCqy6NCB+as+VgcH+JJs9+P3voUEjd6lj/MOv6Y3b6Q9819P5d0t+i0xChEtpm1xBc7
IgSofoZtEwQBKGwHIOeh+Qo0rqj2IwpRAoXIRO7j+RrpNEjkV0GMSJETdBi3CbteSPKGPcUTL/cp
kOk1bxDQBGZcoCnQ1yGDfa7EF52H/O1YW3+XRHrXikMhwEYcTrnF85y7UiPQAo/3E4UnwEvIeQJ4
ySHqkz1mtmLfE/eEFEyw+KCX8+sg7oZdpD8oiKPFMxh9MhNCt6H7klOgUXZ1kCc9/UPUqWGb8a0R
fA6XD7/6HJybz+fINIQzwXRcRfyvi7MEaXSyLw5aSaxpDICTMma4OBAEG2nf3vcjr4wueaW/4XOD
pxKg47M8mcZg8nTUIg/v3AjZAi+okW53AE0Q8lyDm7BbjgrQguWokb2uhIAM1u6MygokQghv+Xw4
WaQIK7znCUC/6k0h1sPhanP2u6RjP4KLqQjpQ3gKNnHPRPFAFvS8kur2DWITeFjfaJOoi9QPDbsi
qFn5lfpMzRM+LwW/d/vedvux25+Wj6eLhhYmg27kkPARfJPw+7Ps9nz9JSONaVKyHLSDki0dceyp
DfsyTzh0nCvz4dtCvMydGOxYwudxPeDPKZiyqUl+SYoIN2pQ8MzL7peMlAvlmmhkFLsdYh+H53z4
0whBT1OvMHZCQkeWI5tLn7wQxv/b2eXvuGfUeRIzD94ddhX0IivnvuozNNRCUgr0MeeSQV86YZkn
Aq7OiH6nStr2CIXySi0mXlBSOGQhHzxFHRAJ4/IlFW+EKYqiNpueXwoygkG0AUpXfz1ILEMvJjuP
RyYRMcuNkY/HHz+ej8zbveIH5MJtCXCqI+9ky3gtIt49LYRUhMAmIljc4dbGsgg/k2ySpUUHAujf
E85SlmQVRNcEZtSgO8a+vomGQuNKf/isr2pZdEhnlAZ8mFnKYopH5ubIKkQLrX9RqdjXu6PYpICm
REHCcyrHGiH0yhyG4s0rY30KSBPYyvKyhBy8xzJVAwqO2zxZnmlfo0JBh5xWArVZA5wQBagpe3zA
bF54wzbA5ARsPRvhTlGUjmDrzWgkuhPsHEprR6E4BSG+ppOzy6koSJH2okovIIl4U4/fl3uaAIDc
ruiFFKcHD0eP22E0DYQWKDM1XzqeOJjT7Yicz7ePFLGkNTVHbiBsB5c8SW8lvm88cIDA4/40Bu9Y
c7lRYsls8oRdEh1dt27L+AEKgMNCSgxR5Hz90wy88Zz+1dAmI0JF3gjBnI6XOhyptylxMsKqCW1R
6Xv0RudEeiSGnFCPU55zFinPucly/XJrEJcwQcbiYvxnVcVZtY/wlX1ugRxKVHiBYGtHNmL0E0eY
2xqvavHloBfPrX9+IwLtV+1VPB8gmKLiZjd687dP//6hOxWr77vQaosCCG0JKU1rn65xBmx0g+2e
dpRweXaDbE35TDRk/n2yczmHCEqsUEUmQMnP0u7Au8PPI+7U+A908VQxzZgfkpkhvQa/go37SZiU
d7pRsVOPakJdzyJRCTFh2syGIfmxqpO56VABorcnp4euHaE+MxLOXLG/NuL+zog+f71nYPk4bsuh
3r20U7pzPYx8FE8LH3F+1BKE3jWBIAG/mUc4fllu7nRQfGr12nnxYXBX4LLQHUtP2b/ODo0rgx38
nWLCxRhByTpSD/I9sXDmh+ps0yCa0xqsxESFuY1IuUwoB7iX8cxHn84OWBgPqGL/sK0NWU2wG+YU
Iaamu5d/14CZpexkufhPkifcqbUGZVKiQnjiaU9Fw3+iaaKnZibBKaSR4UZg7QQezjye35scGeKB
x6JMd+LwnosAsuKcXNRf29jhdA8m2eE2QBNl7JnN0JZOH2yhd6iusY4IJB03edpPztLWgZLXAYR0
QqF3zngrOcqcSymjNKKx5sPjQNEr00jyMmYOI2f1VBw41JdCKO0eTThQLpY+WvQNGb3/yYoXpeTE
oBSDQMhipMNotrCcDC7kwGGUdv8mVC8P1TEECTv3AgmLL7nrgjYP7keTJR5CCTUt1LQ7o+nckzNE
Itk4HCYn0G/RQjBs4SJbt4pI4ynAWk2njwjv3zuQCWzp17RlSjPXyqMWViLMXREwLoyN6BAIaeNN
x0CCDJ7uBXsb0cYae3J8h7Nz96k6hePpAV8RKXi2WZqyl9tHRi/Ijqxe626Qswga1r4Hw2JJKB6c
rByScsAuQ2LOT+Rw7yyjVwlIS4gmjfXzGTlfXkT9LYJke2EjuPo9bzVrc2gnBSZKWZAnUWWhPEKZ
i2wIV1v20fqdhzVmbfFKgEt9+PK2wCJDg1yIiGmZPT4rxU+qKwbtW1hAJXN5p1DpWxKIlVhGpY/M
v4E8F/XRYz+UwpkKYegfCwAWUUvo/8kuIKYepjthJhLdmBmA3jYMH+8nmraPl7niMydg3rEvgpiC
rpK7BLU5wbQqXvNYP9St0MWjMSYUicD1nZAqs/qPMbVeuVMNAXp5E6mbB3vGDyQqdPKSmJvagFK8
lxfI8UV4fYoY9dGh6VJEdztzlcCVrzxaMCd8SvG1IzYVTOA15tHj95Gsxnke3Ru0seGLLXidtzGu
reA2obQLiVMfkOU/ww+L8X2E7w/bqwzIj4HFL/mNb55AcehEHbhHjOePg9Fwj/LNka8nOIgFjfA3
qmXwIEoVrR8dlxUZf4ZOMJ3US3a+w88RzhsICSaVCEr4ApqYRxDN3w/3uQ9I0iFZS7USBc+7W7co
Z0tXoe9VwSk5Z5FDUdh+Uwu/afkMdkowKwGgnPoLZlNsvHykqJOyy5WAJLEHiZH2oylF3fsVXS5I
X9z5IH2Jam/Q3ELXsQN4xLj2a/1oakfh1dT3j3GvroCmswzY6ROMxqGef4BO/312ITaRTnUx14PL
ENP7/XLe67X7dkPgIwIuILLIjvUU6tbzzx48VRFzftC3YiEB0Cyr/DNkY5cDhGTzKv0yWXLVXo7b
RvhK+KNK76vgEdfBDn/6MwDzhpXKDlo7uGDOu7wWbXZno/4pF4XJvCMz1SsSJJ3oQy3Nq9jHa5/6
UIMJafx1mbOYlpIPzlscs/f1gMWSZgmdro6NVZQW/lER2ybEu1vcwYCQsWIDE9l0oktyU9N7AWEi
G697tvBnl3fd57uT0EXDRi2jWxnVgcHEEc6rb6Kcfgp8wpV8qzJSyujy3x8ZASF8tCZKtt+TwqLX
nxFzhYsjzWI3y7fKVrawslaLZylqH4Ai0wG8hBpzs7IpANB1tH6FsYR7VsCshfT3F/4WZ/cF7SDi
t8ftK0ghlD7h84Ws334nvM+wdVtC53AYEfpOgA/mX8PBLd2IK43y1kGYyk1wM3hXrsPFBXrLEZP/
dyBbI/Nid/Pu8m+YzclcG34Yni0u7iZ7EH7wdNS3mcwr6DuZ1bCRE6OpBkd3Tq6Sv90SHj9KHi6H
Xt83lz1fdxsRtqXrHZhr7yaFl2eWBy9h+Xd9T8FiXcGIoZwdWkiOYEjdj7NrDLjTvPJxwOLAlGma
I+BWt56JJqIRx4HXBO9r/oXGVJ/jy6oxdfjeNjw0W+mQN8/6yk+AgrpvJse0fe75G6LJhxrA1vUF
Wy/fNWFyzJjQqAEX4/b6G98yv5d3wlC9D+BlkhI/B3J3wo9Q+7r7xVSN7xD3cR4sYSUy5Sak4qBC
yfQWpFFhd4AjmJGlJSBl0j2rXGKVByMiOID7N7svfMq8h4PD6AyPNHZ2NMTyLx4RC+uEOb598Fky
rGsi9Lha8Y0tPhtMpkruGbcfeCQGaqzXybgn+Y7HPGN9Hhrcl6eJm0fAU+vl2sWkRcE0Q1YqZMEo
CZ5eyHhnBR/zS5yfQi4EvJc/il8r/4uwM21uU9u69R86VIHov9J3ktwktuMvVHYaGiGBBAjQr3+f
Bcm+5617q26VK+fs2LEtBGutOecYzzDFR20C9PrRAix6YmK6NZMY5jftG5tXHmDROXXPqIhnVwMK
oEKIE+EzWHM6mvrC7YF0JkS1zi0LtI33L5YxezMUyAUpbuDMiJHeCWG6YfLnrUOm/P4DXXTnG94F
4V2M/0Sj6cuqTMaC2AMsECaMTKP2gzudLNE5YVX1nZy8UhbhFnWkgHEtKpOuELMR9z5mIyc7ZUVM
xfe7GLGBCVcZTc5tU64AkSbE2tOY5C3lF6D3U8WIodjyz/jhfY3muOMQ1W5gteIAIZIdBuo6S/CK
mRkQQruywqtsWr9m9Fba2wXvsiPHnAUA+bkgowHksXEjGebio8jCjo7uoXkjnfzaBPCON+nzifhh
Gvee4ZgcFcfwjG3hFMFbgEpCQbpCkt0K47szC9E4IaTorw1H/OL6J7e94UAFuBLXl8yJMKD3eM0o
OD75jQks36xWJUd+1fXHPiGp4p0MDRTznCwIYdl+QW4QfsFpet3WC1K+2sehe2vzYxvffJRhiJEV
qBb0h3YJ/UJytIkMPPVYu0hMZJAUu9ytGofLTx1YXn91ZIZof2l5/CZ0jdt8j8HJtA9CsWySNcKQ
/IuqB9WDJnrQPoJH8ZETFtdEyi4coDyXoXXmL5EYAYFwdjvXhcC8urLO3mMv8yQNVIVAQ+gyIkis
M7qcKNc0BZeQ936Kz7FDo7Ph4xRhFdNLTnoizIhOJ+H2JS77v53O+qVRBQrgeyYxG8ygXWW3ITsB
z8FsaPxALYyoHNmbswR3kBGlgwrbbA9LYPHSBXbOpjtAgd9HNzkagM81kRSigsNVhKuR9rdon8p4
vIDEkOZZYrIOCYtHJF7vYFtjJgqGxrEI9HVh0++SFg9nK1AVGMVKlXS4RCJtBWY+Wmn1Rbv5yJUv
nC7hLlJbUWDSrWFkTNeBziwUiLVjizyh6wOLHs2KjocVb0vCay8P/vdvbe4sa2JTjkL5Ho5ca4rJ
M205n3Db4KAhaULU7FXowytBDpZFugt2E7cGL+ZroB+RB9s+kpgOpfADklOIk/6dJFqvaUIZUSUJ
wEXs7tg003FJFRX0RZLIWLfjByqIPNT6kBxQE899dJ9j+ZrkZqINKQymGxqmzx1mJFswmOpd8Ezk
ojgkeBqdpUDmePB8aUiJoRQ4Xk5Pr+1r83wGOBHpU6RwkC3iBTUfyJxbmJMnqeOlI7se1+2fPDek
l8VrweHWAauggdU3/DNjb9tL1IMJHv4cSb8mrKlXxhbgM9nobcSqoq+OLJyATvIGMpruKXp5FdIb
EgePY97qkWMNxLYxu+/UDKRmd9RlJLd+8Ma0WBWpXVcZ9ub6MwrU4d8GMjku/ky0w9pOt3aio047
XfYKmaZBMD+cPJtUh9VRR+bvwiekFqhcvxt85PYySdHxZ+vwf9Qe1Hn48Io1MrHg8AZqeuCoglbu
MQgg15m9CdAzREB8QrwXDn+c0XnRNiSyO+Swsnm8mFHxwVlSEKAe61nyVZcYl6cEZuRQ/fp06P+c
VZrBAeyB/ZVzxZbdsBVXXD2sPC5bXSXhUJr8avLLHenDvq34JhyY9YOMdM7z1AJ1qHAKICyCkeAo
tlsAG6P60mnBtoSRrgwWZbyJrHLAuxwnaKBd/G/fQLwzIsHywgon01UqIFCI6B2Z6hVNxuL7YqfG
2H4KwqeekzylNAJx1K6XVDZjhRX0yNODi4MEBqwImTNyWmeKv5I0GZ50eCb1dNkRFbDvdPjq4cgk
RAltlEOjsHlgy2UkwpHmxcXxoBBctL+eXXwRC11a3tRZ+CKwJDaX9UmiZyB0q8rwJ4pqBhTEA0Tc
2YhfImyNEJKHOoGWiAg5hY5NvOnl6owVBS8bHgZ4n5YhJRLbowGJxlUsmmCkmfgkRCw67S/61+lY
pMUdw0ZcuBshUmU68gEunHWcDAdwmfdTJD2EZ6EhpZMcl4YiOtxMCyD3W1AjBiqHgOA2VgXz7YFE
gXFWGVt6fEmIcLU5e+qUXiKUukcKayZSnUaY+7Kyy36DTLyFzQKyR+QGAYO9xxNl5x12VFQWUd6F
eoX7NSA+6wX434JUcB2M3Rjeoixh7oZgAS08zRPmcog6OoN2J+ay6KeQyPJNqNxQE2FjIbcIdqfE
AF9gvqDdIwKlMUc2G+cLggSUBOELgnUafbqTNmiKEiYjg9AqrIORD3f2cS0G6u+5pCedFQ2i3lRn
gAF0pXcmWyxXy2tPQ7WLuc9ukQikVz+5h0xM+7e4giHlLvQQGZWsnpyHm7F+4OUii3hzjbFDcXOy
PXFz4mhHWH1xQk5YHOrMPCvMuFQSqxKe9vkmPLRYf7bscOSObJbsLjWuJcJ40YrJUTFE9ybCY9CG
1TelE840CxEO/pm2cfFRezx4zgtlBaTpNU6QCaEA13COpmXoV3hJK/8GerF2apTBVGJIliCPrRCO
LSkVpycfteyVEKrxqawoOIpK8qWnqJag6AEoikw1olUgeK1gquhmRNR4FMbiAI04hKhC/nGTQg0o
L3tzzYqmrO6y3sq+KO/qP0TxdcR0BD3LvA29JRjuQbET3CjpQJ7PQ/Fndnm0Iu/2Ld0ownCTTP9O
JEMhoLzABE6X4+BkDu69zvwCNghc0Lzs6VSDN6lRFwHRtUTPco+u6MExhPYyn6SDS8+Vnio9V5qn
BBzRPCXgqMaOCxDq4qt8CrPxahIFm8fcQREptBJuekf+I1hEsQvKRLPdUodPI2gmCh58Vwf6RKnn
oelF0rj1AWAPEAEUBNZ3St1GuEqHNVgAW+3uRFSAZ4xezSywiL/g4I31Nh5/qUNKId9rdI9TBXG5
izyAzB2K3oKK1PuY9PSCGG9tBaIPQqYyTt4OAPYqjWGmpK4zruKEpiPurAjUo5Uwe8aLwTCMF84g
CgE/66kcl3asyTEpTQoaRu4x2ssIiVN0tx76BgrprYxmXngX+gYpxzXg/qOii+AFN8SIG8H+6kgt
1+Za7SEDcUHigZyrWOO229gDinfmxlM9k3Ex3TISvSEHzb6084NjdwdH5WC/vTpCG1BFV5bHgqLX
V7lTySRTfezMD8ocP5ALl0xWIMbOkV8Cmy4iC65mgeIbk/J633ZHo4gvejyVCbTscUmuS3LvkmJB
tA91SkAqCOTs1ChkNCw2taD0NrYhllNaCpcqACaPu5ZIKDpK8dr2ISTApVnCfagBSNlFFG2PwxOE
73gZGRASI0xbL2jOIG7DkKGMqLvwlHGyfpzD9w6QPurE0bU/3zmv03LkxLCzjsbKNBvoFEpZRTfb
SMX68EV/JspIk4KCcgDfBq5noCeU75QKEDMLcZwEHCCxHz2Czjmem5TGhdFl6jt+kLgcI4PGU1Cb
UOSiaQZqm5zJMB1SY5eiKZ6wxvi95ddAAjnSktrES737w8ALhfjAQCTFaYtlEFxza/qoo8IXWN5a
lZ4I44jkKnwBNxc/dlG/orimkcD0MCzfQSRhSws0E1lT1q6xQBct4KMbv7KRoyxhIycUyBeGVLx8
1PYQthU54ZDApotL0kYfBEESSB8Dlz6bi73MSPa6LxkuK/sHIHUtk8LHmM2kk6iJrsSHRB4iTkos
zR/bssuVBTAyIV/D7UoCT/Z4ptyl6EWfPtIjaKk0QH2r7u74oNkXmytOvSCHfIrzu8htvV9izowW
4G0NLgRSI1o+XaDTSNsFX3qCOgJBYxJnKg5UBoH3WK6gLOveonvaSbjWyS3gMvPx79GnDWm/6nDh
7oC+veG9L3hnwss1pDNJ2P1NC7mu6gELI1eQwvq06mjIYRKkFHQrxNDvRscvMrKaHQdaXk5jY/FM
RJhXQfZykPTw1Y0zc7uZ6EXbawwUj7x5WhSUi6bwAz9pAJZpH5yP7GG66WIe5lxrXKPL5XAXQTQR
5TLFMBuWvQKqa4YGtBmMV71+xWssaakF02H2Q3B/7DZEDdH3CEXCYkMVSRV9cx6sv42o92eccKyy
i581+gdfZt3AFoWOqYZPcVUTvytsBGyBGMP5EKdDVnznS0XT4gBdztT3hsl4F/E4IjgzZbwrfx8P
V7jQjwtDzeSZ8BW6gX8wxdgHmYnqVw7CCdpgVKYOYzkonw6mwBoV01/yP5o3rH/k6kGsUgeBpC3H
pH/QLSGQhwagCK4gqPsiBux7jHlL8ME2wtyAqSDzK4ZrTFzYQT50FGE+yh20goxGUEqoq8wOpYR0
HHhGUSBUTN/ADaWbfBXVCeoRRLKMixjUMAm7ZIWRKmJf8pCUbrnrF9iFPOz7O3aofD+D7nsc7MfB
6A6qtFcYbtqxRKZrGWIToNQkrSs0y/AC9hSdNmLFFfl/qiL7fad7wRf96qtrxMa9E7qzKmDTbYFB
8ieBBgvFx+BLJeYUlmIOp7QYvIGKD4gNazfL7CL61/+yfHE5dyI8nRudo8Goe2Ts0bnlaAAQtrn6
mO3Zp/Dbs0+BmVyz4TawZc8C04lMuP9qt1MxUC4MstjP5VWUxhSmO/vvnNFBllwuqQM61CdLDnkb
8jfrCzihK+1R8N+4/J5xY+NmsxQRwdkU+3eXZgNcnZk8AFo1uNw4dYl+jugfiqrg25PFQ0E/7Kgq
CWvt8MfDu8F3cM3EiyVgfEOTMLCMT4yw7RRxFUtVKBpSIQ0Fn8YojXLOVP3FZd3/xWP7w1EZ06BO
coBq1tytHlOClvN6GVTw5zrRSeVZ1S/e0xk1D0InBiuxDPIalAFzjYapBE94rKJk3kX47ndSSJdf
XEwvR3K7Uh/YlbiSUHiMb1zLK155ygwTASgsJqdkCATyIKej61ZfKQYcAKBAKvtFEDig61cLw0BB
aQQBjKOYVX19P9ClzX/AjczMiq/scPmUMFRhh+tV1oufJDHcsWX7mIDUF+UcS2fkNpxBxcp9/fFC
k4/ZDUdglOD0NY8/shfRX87dzVnOG7uVXJL9JIkVCCC8b399dEKhRlPbKp0n/BnjN6ZpQGgyggtM
dgtWbtGfalJWbS7u4dofMfWBvlQEX5Ir2zMFWxvkXNknSK/J+ZQWBKUYKP6TBykpbdIWydqk3lVp
DcEDxrskqEn8FBZE0f9sRf2uVzAY0QTnOHqDM86gllPxJECjNENP8Y5KhPkwvcfCZ22lfyc6QVR8
osd7unlkxeAN4UNZ7UlLoA3JYycyYc58EAhji4B7y+K4bhLhSH4ubDmcq4uAara0XtEmOnCIChSx
rIE2ETbBaQrUXTACKWQYm7ZmUp7SvE8jcEQ1GSekllO3B8ScyTzXGMe74LFyfgFXAzJ0ozONqf1Z
cj1UhgkCuJ3Iya45Nr2e+AcwXVBd9qTPG4pPptGORZfkTJ5L6JzQZReBgPfQJWX9ktnmH6c5iWnN
jKYrJtfqd09+gD/q+59EC/DRIerjI5yXcKezMQhnY6+jHwrNOVTn0HrZAPNYWAHMG4DQBJr/Jwvj
Hs69Lad3KZ6/IWudnJ+OfXOgna7khpbTOF2OtTeSQxsATZmQlivtRAxcKwcmKlIQzjmatPAMevNP
10kj8E2Pcy2+lInMqQ80M22mUIKjOyN9ZUqCGC4wUSZ7HIFa4bHGcYXHen4CQo+tEHsB3kL7y2g6
Ree//b7mnkJ3IxdWSbV2nseVsL8w4syj+u5PoHllH0cyYvsFfISHITslq83veZNxwlGkODCniHfx
0YjqqlAyIxNApoEGBSk3xQtohCdFFpNm+K/9LT5Z8ZW1iEbHLsFGOXQHDj/k9Onl/rvlTKjRQtL0
pO6Qr7hziXAZRMhQuqhSeLDCexX1OlqhWCqFT9XekbIEIPPCfKqMpCIaW9pzkQKiTSdEL4x+ay15
ltHURiV/8olkQWtyiS9S5CJfoI7XwztQHz2srszGxeUsl9BeL+d9vZx3nsr5B64XEUyXu1swXTkJ
08u1Y5YFb9tJU9jpd9xanHa40VAn1z4WDqDpm7Vk90myHvbn0kmfN0sz8E7uzXrfMd//6zkVwkgW
h1F4HVJuHfIbfgpqde4CEhgRppTMuAKC81CGozC5eW+QGIvfqCr4JFxIugpz4e0ZL/pYukvsRVBV
VjUUUknUUJObfrBRIwgRwe98GBxSmPQy9iHbjWIZ4d8aamSRyYcwiCyMKdTz4KeNvtjlu7Izoshl
TaSHyG5WcFIkFwebAcogtGWDl964a+neDiG2l8l9AzQp1DCI1PGr7oQgeXMUoEMCiyo8TyqN/dXD
wX+iOUmx8WD84H0WBQeVuHfFMGX7EyouA/mCKIxRNCyF/zQkyqcYVy1u+8HcgiNfeUkxgRP6sqGH
JyYHC7NCmF8/OFEyp99oNEBYLJD0VVa1a7KlODZuouIKpRPVG/TTg/Rd0MgURlOTWFfpaFyZNGEN
gMfDDtEz9f5femSKIWYxDGIqpiBLAKKZUxDLbJ1NSG1oetximLjMuJ7PNR3wZFBjfRc5l3dLChn5
KGZQsqOKKR5Sio3Jw9u64kzYjxlu1T0zBvdGhhfqXdQcnE95ySYoN8YERkR2DXE8eaLlyY0sHJwD
YukmrlV9RMxG+U7MQ3k5bPlNysmEb0Qjk6uJJIRjSduLyFaoUK+ZQ6nBp3SGcOunaPtOmuCC2Lkf
vhPTSZgPzBb+2nmnRawdFcOXpmBgpaoibCf4s7NugSLO6Qsj5AbtxAw896JrMNOY9pHLlgiHoGIY
YaNHOcAsem96zEFND20AdBDO+HMS6hfqlEhGpOFO9aG674c5s+SUkgKWN7sxREJ2YzXP6JxQKZjY
MI5M4s7TOyC+mx+oXVSju53jDsWNqy3h/SZSjcf17DDr4bAGG8c0gjZ1AZkASEsUogDWj7IE65UQ
RDUVia3GEmRPUhkSTYqXPPr1Il+y5p8Hig4AIAdoxKg9fuDSNUUY0vmDsoHD3ojkMVFRYfWZvMv8
9wnNFhIsum0xuvUHgNlTAmSngjazAn4sAsJA+oBJIyWHPcJ3QQi3S/r9m9E6LlNIxmrc41UMuD91
GEevRCcOEy/8FpbqcYKBrxWfXMhPvOuc53jX1f6JQSunUZ3wQ3GH0ewIKhQfh4Y+CC3X1hvxyJN0
oIsYOW6VX78ueVq2SZfS82K+wKLJ+Q8obXIity2YiahbiJRIliJ5uVItpARoKEMsMf/wbSDGVdIT
GQb8jU7TpuuFSHamUXzxsJSwKOWxatPFjFQs37fkNqbVNZPgdgaqsS/vsAgPj/FgaAejPlBU6jCq
zYzhNkuyElRtMOMnZuwPi+JA8NUd56i13wbIioh68N5tkdCMq5sUJCoyDmKD89KzwO0V0phxlHDk
rryGyl9Arm4UFxybGCU+cTvx1lHSkc9GOcnyRGmU+oPJNEUczas8KeqMIZJL84BLvn2jag115rGh
VDVhBBQ+nTvA543LwyWv3vDNmcCQtRrIdfJ/6GrIOZNaWAFYSy3sMleg6UByMwdOMW1ci14w8bjL
WUmY3xpHuKASkzF8/G16oHGykX5gJFmcNVUUbmwPYEKudHMfz+jzY34dh8P81Dn9ehiH2cS4ntgs
bT65nA6ZWfdoa1+f+JF0hE0Y1DGDdrwyC6wTVIwh6EMHNwx7/oXXEjPyZn1o0ZGRyYz84t5BrQ3I
7dWXKEOJyVKNGJPH8LVxfqkH9cDFr3Nh6qEcVgmQc54coEb8Myvj1h1WvQcYsipjssoY+EE3c8RG
dnxibWIB4kpS+YBiZKjMAgRP6+G+MxhhwRJCAlw/9zOHnpDzLLCXSWQBQ1UF7gFS1QylFYMPMIuP
DnLhf1GdmEoRSsJq9Xd+wcDhDt/rLmwefFw6t6HjvnN7jLLsUycKH4/kb9aRq0AGMRyYdyLBsBjS
cpc2rnuim6mkbU/GTeLhlrqGEcmhELeJiJ0AUlgiVwoGxmqQBNiDWsv5zfSDtKq2CmyTaCyRVkUG
RS/4vN7IkZSYI/J4N+KQGitSqE9cO0cWHJ/RAew82siIBb5FeEQsYT4sobsjBKw87MicD+YjTqL8
uxc9vvGtmLHQMuFJumR6lZKGVbs/IURz1mNEaz9DKLEg1/vMXlH5qbCIkdSvIz76cxQyEdI6mGIq
bfb32jps20RlhTwhNe0vDOFU9uuQXTzMYiItcUIYxESaa3/+Qnr6y8tCyBuQOuAcuL5CwOzUXyjj
wC9wo7SIaChTUNU2dPolXhcCEQow3L7XP/B5RAAUN9xxaJEZnpkMqmPpERMp1zSJzOzad6BsskVR
N19plrCZo47+XZH8gwWB0+Ztn11gsojoau4VKDA2g3zYodfLkT0caKf9uYldlh/cgU2f0TwqMqB5
LBBn8ytrQsnWqr1YaI7xNWki5ZwhNQO0niYCI3BczOKOgyPGCs68bLdyxE5MK1HqeHemm5UzfrnS
jljvOQ2bw91lP6dhYLqwWRbZm7akWox0rjl6r26PMPM3rqgJHtoDS6VfVL558QsV9itzN6MMVbhR
WMInUTY0IK6r6PX7zaANjKIxKGX/xLmSXZgBqeG1LPQCGz88EumU9kWmdJmCGEf0N1wJVWMKOVqt
U30W9JZLQYiNKAmekc+koygVwh2xuEqAGGu9YamuZvRItofXekNfec+KFM0So05BOjc9Imkphyad
eXNcGpmYatk/cePSC9ZSplsc/5huYT9K3/i/GKIJleJsOGBTNjH+np3N8jjcIqhH5zecFUGZkcfJ
8fP8u87QUXxidOb4y7/Tr94ds5Ap9L0D7auz/wH6X/SgcGLTg/rg6wSwXMjH8889xmB+Bv4NvnaC
ocZhh7ugCbw9blJYtAB5r/v9G+FTNMpgRWAN/WAsMdHZRqLkvM2Io4chbFiE3nJZOCw+vPyrdU63
jhhuA5piBaJoV9iQeUXqkfNyoYR82ey/vZWiNHcAuMPzNvbkPXP23swjtysUcvDjurPHKAyY/b+N
QiBcaOBpaAsyvLXKKSO9pe3wO6ePjCJY17ytuiM9xhYzVZVHjGgXtvmWzwh6GTPGkf5K7ePr8qKB
vgNDGBpZtvf2kzVHk8UX1esgkvgxagxk18VvrjGH+GISonpgXZRBzDRxpiMhL9DKsFQywVroUE7r
wJJ3NedoHt+ExxyzICZwvAgo8+9SsCM7x6CI5GxpchYk0o131II6DqkLn/nFKTNgxmIKupnEllmw
0pGNgyXfLu498ERJZIb5V1DuTEG5jFg/9ifYjau1fh6drbLg6zWM+6jLVrMDjU6OW8/3gL4nGvA9
ScZyiIWXuuoypUufpTdxz/D7FEhsnEWhHII7UC4Bfg3e9zcCswEICLbZVnxx9yniQP1aMz2lqX2L
MVMvvOkpcRnMrujtLlq6pbZuldOOzCPB8sdnzTVNPcAEVIlvHPYIFfOAsnF3cNfDXuOS3G2HxEDx
TimqsH1uJSCp7JAh6OJ0/IA3fgVU9bwDvBhhGcaqLMVd4VE3Skacn1Pi2DZFP/1ZLA2g28/ex9vm
G9zeLbAojSqauNjAtf6FkHIz5tfgKVsDE20AulQfQUVEj+EjYNrhE4FZ75+o8q7BOOHoDLU13Qko
Yof7KWvPIBCyZhfoGmHgh17fN3fAX00RCdASoa+kUMDGkAX17PGTyvJ+9by17IXI04pNTOW4yj23
mvh1J6qXxDASE054FZCkxu1tvRCeTSFN3viUp2qFm9UlttuwApvEFoWkNToB1yuB7BDUA5U24w7G
daj/2TlhAOAa4S4RjIlLenaiE1vtSAyjIgfcXcRHPejhPO/mbMKUxaiInhsNFNIbptBDgulCFfOh
27z9rBTX9KJCci/u72pdRDWDYPEEVytquTUvkmXU/jJAb6m9N+8ZdkJ6Wh853SOL0EIuyQiY/iHk
N2DOHEPXrnrKlQBWx5UAZ0CT5ecgCc/ulgRlnGM0AyctBIwFKEFu/fSZcwSpl/SBDBuygLM92CeH
55YUgjYxibOLiJJsaGGZUPGQ5I8BTEL6jmTZ0DCjJ31HCauiJ+HA6HU/aBuZVHj0j0jJoImACYTn
nN+Oe2W7m7gBuS/hapARAAzAkz9ZLphbYJhibpF/ygqPAygI7kxQFTDPZ94e4U9hLWehW2TcitAT
t/TAiEfaWCKMNthkNFxef6EC7dtw8+5oDkJsHSO9sfll1HcuXtVzqvjIT8ha6EQunopwS4TgsRUu
XZSDYp7ikx4rxAOfHHTysWVHBhBIhyNeyctgwkp8CjgQ5ENr7w9l7bSDyk1n1SmfafCBxXbIliJ4
hb4iMlr+AmzNipGiznicY8oKLBgE+girQxswX6QSQ6mP0vm2IBoa7g6N2pflG5plYrrn+QUdru7z
2rETeBPdqTZqwalN0a0VNe8WFyuJFCtY/CiNESNd+ZGUvSL9AtsB7ndksJyDh3M44hlQPi+sm7Yv
z+JkPIL5g9GqOHA9OUHj8thO0LUkeHcE18gBX86pjlZ1cYtQWjKjpI1AzghcVjEco4mHPpMnVKiG
HjSTG8DrAuK6FTPW8XaKEHWCCL32EcxrZ2fFZphR4GqrXoR8nI1EOkj+TKJHqFFjCPkpUKJ8Sqlk
mcXRazacE5itiQRWoa+QWt92gZUjnNqyfuC5U13jsUAuLXrbn3cQ0eMcNmR/KIF1CfjnJ9Tf5xes
DibZTOj+p8H7deLsPQZMD7QpqVybxu7/6YLQ1GHQxymTRgqA4eSdTsr39v6qXaP5GZZrbKE3Sx+r
aksn+8QQamxKOuYxBeHIfv3+VDjG6s7B5YI7Z7iGzBkulqhORT6kSGKXIT5x7LL9jKHhbQUQjB/w
ZoBJ6Onpuh9zFK/nAv9w2DMDJyygcaifKL9Q4dHcGngE2mfmkhXbElsQZ2G6DNr+ZFJmfWxjRkuq
Heaq9MaIW+5KTRyXDU7oCfucZ59xX/NtPINdDuZ8/MQUFtV2fAE+uzvScxJYafYwG1ilV4LUgHWM
UdSVvpPEYF5TEYYtAC4/t/4BQ9Y7aRf1nYAiHJKIsv/BGsRk9Z3bI6GEQ7dKFcc4YcEw5tIEw2x0
9QpuiBNZOIHJKDVAfnhFFk6PxecIjRbgnTqGmQGLMNXzntu25QS0cqJP9ANgnYK9WBBZB1QhLMl9
jGboCpmqj81nJMcLMtFe8BvzIzfUiq7dYQFDJMoNptGgZZa50h7fDUJhhJBWD0ndI/6OGxshHPra
xgHrQ3elSZsUWSmXX7RNtpnKVqNumly4g0zLxIs5Vc6DMSnvaUb4dA3jZJdpTPPLfVfuh3Kfq1n1
ExiwOgpK7vme2EpsKlEph48yvjO6EEuOxkeHe1CsOowbBh0YjhB13ldR5wmGxsrTrE/+bxl6koAg
UwAMDz93Wr4Hmh24E2jliuBq+O3o16z2zm32jTpIHiQQE9bM8kyrj4Hm34JCSPqdqMGg6BHUKGIa
+eHENBaSUJTODDd/IVTVluy59A099CiAUXwHGlB3y69en6QFbnasOQR/8T9mrCuiJ7GoaLlzTFtW
9mSwGJIm/3DovWg/tSlc/kC1n2bGXyM6p18DacFTaPqxkTOgjx7wnmS4G/RxaI3QDuC/LgtpCyBa
wBlinAhZihh2PgBrY9Rj5LkICWTB9fA2lmYtH5fuqLNAoQ+2RJGFLLHHGlPRnnMbWZRYJyJJ8WAT
J7tz63XNB+Agk8F+Ezlj6GxlLSKvcXZPx+FwG4K5CLSM6ZLhV8L/QaoJLXNMDn7NkUj1b5/TFFh2
0GHpZP1aQm8t1sQOIonL+QD0j2Ti5FNXtUNaI6LIPUnzTM2b/qHcGsAXnvdWswdlyUFHiHj57Jh7
vN8c31VEo3wxSHdSI8Qwq5Z+MzZYFH9a51l1mFlC1RDd/XfaJPSI+l7MiOkwzg+hDIc6SG44AZwR
3jSe7dv6vJ1GXvuf2TGaSbR9u1VOSi+J2Wvp12v8BLXrQuDDX63nv6ltm9aTi/onw8zb5J5Mq/6V
ezZEXc3oJT8JMKuuSReSkGsgJUrx4fl1xbkvMou41QlyS4YyuZLJwhfS1ER/N0XSPXoQc4mSUgvv
LPGMbk3gLUpAzaLgonEpXYrI0MJhBuQdpM1Xc1VgElqLAjOiidQGCqDRSoRGPzjAFnxvoatUJQDH
OQncgAad6houZweOMxXORqJ4a9yFgxFjMjjMUoiv2Z0HUSi9Te1fQsf9uee+7YTCkwFbr8bQxTwI
LuFiEHgsXvWujRfidSYxoUPvo8Eljy0Vdld0aiPlzhxEjHsIvua598lw490l+rrSjtsLwjiDSisk
6VSSU3NKdB5JkQtNywe0LYKwK1RmTllvZXh+t3z6UWaZqGWiL8loJg3zmdmheLfX4r0JIbaSplq3
wBtSPEyHni3qGqalP0/RgJ58imDyFserFtv3WMUSKUXIkI6EvvDbVnrIWxDVCQ/QKRxvYkx2ZvK+
hEwdmZExdcRQmtox56sEfsoKfG31UJ/D6crUH22XwD8yvPLyA5kO62eYUN7YlHFa6ZyUu5BH5Mrc
bRKPSBfyCxWauAm268VNwPXiJqCCHn8X9wBQSs725pM17G0kuv97JgcAVsOLxo/HcorOSREtN3jT
EMkMvKIc+tGJrB03emEDMzl4b5TFc6KrDkM+imPCx7krYNRCR2bw9sbcmNEwnCpciYjmAz6jU4l9
Mc7RbAKaG8XsbTHdNz1uReNONOGmBTANNnMBifJ0j6Qv5LlQFPwKHq4D2Vbpj7BeRLY3tRAQvRtB
wJDo7mA5B+8/7XU+XZorzBnD200JG73+YC5DF4rm7J1ztP1qvyr157i2K1TNryT/RFIaPCfcbKo/
VxH2g3OgRRxw0Ib956ap5+YhMwFASEGcCqfeAC9i27oNBpXuqMoHWaRjgH1CR3urfFyE6Gh3NOzR
QiSbFhEZbfc3MAXg07+BKfL4R0zP9ATD6o56Y509Q90DC/N8+8oNZ/kDa1gVAH+H7EzXkyVN4vPx
+I76mweWUq6qAsbpEkds0AbApGmQQ+xALiTvS+bE3aGsXCKEmA+P3ZH5cLEGCLE6/8eol6HUL7y8
M5eft8WRXOJmeyWNGVCMRTLd4xOqXg2UizjTYXxDTqv2TvPlUfpdXFDSGsECj+MSy/h+8KlICZyC
k7K/9TE7BPKFFpkmSjlEvRLz/P1t2rfGvjD2tD7/hjKyRsudvzOd/+jnh36pFlRgqCwJSHbH+kAM
qAY+Vwg8CpZx1ZGfnBgD40+qh5eRzE3JE3FeCBB+M79uKSW/Fbp4XHiQgGVu6fI0fYFsp9L0/wOl
Kub/i42p6upOtyx1Z9iK+r/ZmKV+u9T13MHGRHdAb5UE45WHDsmRXhoLLqkGeKU0oQcDM4LG2HTe
6DaIj7WzQo+CpZpeBC065QettBO2/0Yw+mjwUTPSgqFmpANBC4a2C7RN4AcYkNjH19vXRgkq+Sqw
1UN9E7AYU81GgsIQHsbAhSGRz6YPsDwlbryj7zi5dByfaXWnqhTrsuqKktUMdMT3rceqyUPVfDQf
PKTdj8sKx9rplPcCnLdwZPbhoUGzPErgJ/LjQ36SGSQeK/n4uYfYsdBmnvHn49IXPJbZk3dh34ZD
GaLg3UK+UfDavGcUnyiYPRutMxpJBohXX1lzYpD9UtLF6DCXKa6eiTHCqY4S07zEEMmo7zZLP7oN
ah735YWu+O19UoKYKDzqHJf8DzZ6whsVchwQJe2rFmxLquqJNYIlJ/TE1dOgavwjkTXLQ4TYmf+Q
R68tuAyjLY8Qeh0he7/faNDhO+CtggtV5E8gFZYEbiBUfBSAgHEuJKvDv7BincKhSWoyCrzLlxYY
wZDAEOK/QdpPPsQ46LclKwt8aNz6WdNk6pLmaqJ45JLFuhVVStRB9FHD3AgaPPR4kHwk4lyhWfYs
3StQiqAinXxlx8SDMHXhQL6eAFkKS3dB6msdGmRVvTRSKuVpwPqjpt1r+4lpvJ7EF9t3YaXGAo62
Hgt46/YOwW+IqUdERn+zoTD/kH1HQtvpMIGlwpluo57xG4NaLba7RKFRFChsBAT3UKvzPXLeXZkf
4RRLZMzg9ESa4PS1w6jeBTFh8vkpRPSC6wp39prhFB8LNSAVajnROgwXdGgUFhipl7B1v/SohaZI
XUt60pOLKQKIAH6ANiszn1WkrX0jPfii+A1vM1sbhtI1IxojbSe8UFtqCtPDGbBCu5oIbhJAqaBb
86f5NjTbYCnbSA09GhEoCaHoMXAT9n3uMqGgBV7HINH/RRD1dAmefuWZ1ANOF9MWNA26f1ujexBR
ICZAyc0s53ojxmZN9+OvNgNGfqVCD1G44lWWlriEx0F7gIp4FSDAleAL4LAxgaO2QuX9cF+IcyL9
Cakx+x3WbwLvUanxMqopxhaOUrgEh6YIMfbcAkjDtS5Eg3m2uax1ImuAg6BOBiMcUZ/h/MxN+gsO
gxlaBijUEDj8q1ArQGcDSfD8pwJYAsekNYFG35fvKD64mo4O2VOI2V+wbohwOESApN1G2k+GgE8v
GDwQK7NGC5r14cxx6b43LhmBzWgyS/OLJgdSESD8+PcCb5xwCnQohEydmYUiBwaQsY2PRFojfOVs
FIwH1ADSd3SXjlO/U1VSigtP9ArVwPfL4Jd/g2yk9/RnymDt1f+xFeKaI71xGYYZF8j2U9CoGH8d
zZzgKYXeT+4ihTNp46pwMFNXOz+E1IUfAgWCn4PKgwEzFTpD3vOUkjfh6HCHmN7yTLKK5z4FNjCP
fgkUkoaF5fPhPty8zh4UtM7VDiFBV0/jzrsccIORLVC3IaDx3SNwnxg209JgiHwhgcLFVios4tkl
pbNCtNTWWUEbvUlUTIYzQqjOpBhp4j0hAREpvcFxXxh70cYKMy2Fi+sw9xVtgE+0O/++2c0bRl2K
mt0tpqghBpm3gtsCAWJiUn7u34s1zIdIIVyJo6fTsq9ju45xgOHkvVrRaEWdMBadShGNQG7i924d
il1aUddZRCMgKmfPEFHgCBZr26ffdYLpKiSLPCKk5hn7+SSSFsaRqLT9pINZ3YPwAb5hBRvjHK0c
3Fha9HDNtT0+rYHjIVlYVYqOqqvCySV6ERwBrpzomepEMX1kY0QbnNdjI3kDtIChyCIx9kjT4BWC
nVgroigxipQGQqK7OS4fCu0IpAKtkBkyamjgrNOjoospBpQyKf1X5eT3V3GybjlWM7NMOKIz0Wu7
hIlersb3uwiileDaE9v+JIi1FFtVmIKyiOlrRz8Z6xUInzu4TZ79hWqJ1IYZtpbpg96dn7wLdIrl
z/GV2RCDDM7ADDJoEzMQkgJop1AhNynYfv5Wmr62InwVJPbRVQuuZzp3X6z+icDjPLKgo6C0UuNx
B5wuVFGFkHijO/CKharw7acihTAzmajBI2xCpk6k+aIQA0sFRjtlZnTxPEIakBTADSm4heJ/VX5n
2TnJzjNCU6oiBgdcAI6aRnWUB0Qme/T2D4neMF774E524JWxIq+DQR0Trju2tj1YqY0bC2eJGBgG
RP9D2JktyYlsa/pVjp17rJkh2rr7gmCOISdJOdxgUg4EEAEEc/D0/TmoZLX3bqu2cpOpqjRkErj7
Wv/6BzyemLpojGa8h5mjK3dpvfVgs/wh6Yk9K2ZUBOLiYIgJ0RYquKtZXjOIquUK7zKsjEN6Zjgt
UospiG/ig//BH0ID2kcu/f4g+KOWy3yEbAxwfRiWU8NHAptWDIRg4SGT/svbFdOnFjC8CLEug6cG
S8nw3l6Gk6vHCcFdfVCwdfvARzQA6GFtG/eL94KO6zQimfTGZ+S/AJxRSF3qwG61o5Mc5edYR0SF
LEdzVqwUUYQTQLiiyh4ZfGJNnscM/pn6w67h4IXgwUHFVQJbGsVMEGnHE2cXVC2OwNQnsA0iycrC
4/zjHHr/tJpd+dzREIsJkIAi0YzD9keWiY+x8F+tsVc4b08/nkWqG0i1sNBQbhGokBNALsWfAbG4
woRscXQFDknb0AiQ0EKjIthlFcOjlIAP8Bfl9o/BZ8KtsSiSW9AMGIBR0YcSyVBm1Nvw83a3eW9e
DqCau6fv4ESCmrw4fSIWHv1sFDTmughK7GsKfPaDDUiFD+GD4Tjdp6b4iiIIH8xoGKvMNX7zvJi0
R+GTBuuBaEE3M3HdDRrqh/DpBEYi9LEk3fd6WCPA2TXqbpQEt6T/pS74QYLvz4J75LnYj6JDPd1R
cFs+HNwHYXJ+qZ8TVUSWaM4XTa6Gpy5CAQEZ0ZQwh89T1Jf4AQY5yEpychhCUSePrGbrfrCpGUyp
R8E5rX4zSP77v/7H//lf79P/TD+r+zV24b/K/nJfZWXX/u//VmyVJuJf4hgMy9rYukmPoVmWYvxb
k6FcboqU2SeYhgKeoHvuSLDGNszYoQs5rJHkM8IyhE7QeBaL0hndzmIj1+NHz5RUGMlhB1fMmPch
l/OazkPrUU3uKT3m7eFiY4i/y1QCHcL0Fpn4bDHFiRQjKhCKWbHvF5rPjjkfbeNYFndtcX/lbYty
PVxlTD4XBgJJsTLbM3h2i2JuHDwi2zsXDyUWbTTLoGVA4gGn8sQdQOviyYI+dWFncozloUUvtGBy
e+BubE0gcU0XDwnH6eIOC7l+Hl39XcKk+kxutgggOjpnNd4LoQc4grjO2I4S/hQ/EdnjtkC0ron5
Yiqidc+mbxFLgUrMyzLvknna5B63qenB9uBi29guF9swkNXIjMUj6gdB5kJj4j3GrnYwAIA9AOeC
MQ6+DT7ozomwZFoQgPvf7/E5SCpBACnwYVpyyznlDNnHkTj9Mr9zOK9DZ85L4+kBaIak5CHa0FuP
QW/5//z2aOZ/ROTYhqoZumwpvDm2uZH/tUU1284qxhwCDMN92pnsEjAHJ458M4kTGZOOO+FXy1UE
7ZlJKdJqYt4hV0AJIKGd4xypNESP4aVB0Nn4L+X72H3nVJ2ZuXR0HeJVPBPokB4m9DX5fByxZKc2
ugmqxQ3PJdwoZn91LQV6IR8Kn9UuVPH2GAj9xL6XnpizWI1RoWLJ+kd+W5VCftuX9Bo7bLb11sdw
FbzFWvCWdNEt+28XlZM/OLOg8+CS5tkQ1kynPZJ5b07ukAn6bMtufawJoDxhZh6jj8RNFn3efBVN
ST9619FrVK9UhQwS7LP2eY9t1PX0zJlP97FOL+0ob7eP6xhzmPafjyKvFGONXZbvbFgDWmT2IbMi
YYgGfd9/d6YHnNGs78h8UFPaSJcWESnNRwtIvWiYcOnGdAgSF/5FXAYU4tqb+gQ3m7mQSIu8nreM
FjxUUk6EJrpQfXoZolKHHbGv6HYmxaMTpiXKtZABAZcH+2ulLaOhwQUIWhgzu2uGnRGpuT7mEb9L
80B5VBD9wnU1v+Hblutobb1VqMrGQ/4S3MNbwyzh3pHOgZh1vtvYaSNjhbdDoht+PJ7giZOLePoB
oRpqGeMhqGVyI6hlBsGHUK1EfMr5dLjxk4BxQy8fs/RI2I583hOzc1ajM9eo2G2oXrZb1Y7T075w
WwZeI4kfwbSgqOgNqkaEZJXcltQMzgg8jlYhJ1RU0ATBe0xGueOW4f3QuR8fYIowEFQmO4z+KCUw
xqW9O1Z6cLP8wmHOph8hB7i4gJzwB0OgtcwQ1gGCMeLp4m/KLRFjBVHC9c6GslEFcDji7TgI45OS
ygu2YuJsUsF4zOE98qC3kikG4kyIoJ8xEGf9mU4xoKJGZTHOSK8e0wqsEj9hh+lkQkYtNm3Wvqv2
OgTifCewbHMv6pwyvlyifz4RFNn4f6FWpmlsNFU3FFuX7X89EqqLrlc3PZ1F/iISA+hfK2oFpYvN
PjIv2mp3EI1yK8TmE4Uk6smGYSIDwqicj918xAi/TY5yckzqo6kcigyv3sTelt8wwx8wdU/96bLY
IndeUXm/cGgmYBvzPlM4Jqed+F+5Kf6Xbbt00KiMaPAWOC9v4ON5Gf5cNd54BtHWDjdRmsX2KVaL
3VjsBDDk9equUncnf2U7J1zBJCgNB7YlaGUu4k0xm/6EQguLHj1kZvm/xtJ96zv/Knv+25wxVIIe
vc0JWXySvnUokW6w76HRjBg5cldZgtZFIAVMUfmIm7rDNIC6xNp8UbsyBNGBhY2tCXj5JCQr4Lcg
0pPIK4BoRc0oUDtHaD/gnMAOy1HB0agYxP+6SfsTzwlYVz0kjTfc6h2KcovA0UtgdEEHTw5emAId
4RJAesPoloATzmZxu8PLQ1yKW4GKDxEOE/i3g0eojvSkzkQahAea8J2R7xUrNJJDVR/H+thJh5vH
obAoW0fonuc4IUKvFTmLjQhZxDS63YjIgoJ7GXfluWVI453v8ZGudxNN1CYaOjyTw6IONJx6rmHr
4GGwAVH1q3MgbAqHRfH8KX+eyTPE+eAMEYfgKBjqpIvPIoasmJx2a218vYCkEqAqyOD0O3zIAEWZ
9wv5Px878n+U1bm6XaEuHZc/XPL+UqgqA6MJYGVhYDjIpO6Rpu6BmHCqYkrpQQCpq/BRWAeObC9G
JOwzCvbr4jNTo8fd2cpuaHfjFCtVrKWIY7e5u5GAQknN24ETnag2hAHnyQjaPIA4DzUBNgQ0gEdK
590EFfMbWEgNHR6L0CV6Fm051Ors5gfvn4+IDEsc/nK3fpY7l0r9qvgCyV6pKEAhF9IbOvf2KiKq
QdxJMYQbJ74NLhlMLjjNV4qMTTdARLuz4Qwfwj4NNwiergHkDMbBCaCUU03xJwXaoR8OJ7chCbuK
p8Vms7OA4P2U7vEb0Bhw1qZ8RyJDjwEVF6I/VAOgJ/xBzkyHnc4LSIT2R8arcKBvrnB/ZJyzJGAj
jre8AKANreuA+Vom5LktNATIvCi5AR9cB2m64L77ZRP3551BDtpEm3bkTm1rOO2+MSzaYqyfBmHo
weWFX0V2dWaH2hHTkAyIj3kajntC7y3cgJbaUYYxBLKTe2hfw1EKNbQM/GQInRTiZxjhTiGyMi6c
FKP3DYKqkLZSKEq7CAvKroouGFDCKY6HG8Ka/a3ay8w1wBNLRG1QsJYbfXnYXK7WRqiJAz6YIOIn
rFGw4sRV/ruD+qRVg9gAsaM+MVQQMCCmgjP0m1Rk24HGUKgKEhEWRStlxbEIkHhwGNJLJKaHoDi0
gtNiDbiCPjbnQOoGED2qlwL+UIJlG7wKSihQQSDB2nIhWq8SF/xhiBaGr/F6j1RKK57KPEIchftR
b0evYK/+HPMb8YxrlGDe4kPGhPvSCoIRaM6tDVV+IqAc8Bw81fohuA2BYgqTrxb/VnjOLyOjecZk
mt/MwfZ7uzRz8OlOsQ4Q0u1mddepIovBbncXadc/J9md2h05Ngcsis29Tb6JBxhDW05KR/ITeiuu
xfADSbZ4eaBDomtiakfXBOwBIw5onVtnV7ubPbO8BRjhnp7vHWHB5MynLQZ3KKiwx4N+1Z59jBIF
Y2bF/UY/XcKvtSX8unRMNG9cOeTFCzK57cB4gRYEhX50DcPHGYOMY5wxDBqFXts60AJcJLwIwGG4
oHr40/nqL6dCuNit2BdGQF2BAjy0sEA5hyQj40Jnmb6CzpRCgyjAyJpjQl7ROzka5ju0liZ0B9hr
fnkOihbGbdgFJDob3PqMPKkur95gg0ojXvWIaz0jOGUkjkkXH7iYbIMgQVOgJ6ZY0MVtRDHjjk4J
4PSqw3CFBjIG3EPTMs79+BgVIdNF+UAXSqfMtAs4DawM6el0D0uWu32HDvpQMrzn2ODDxUAP4Cc+
J+HcEL9Hq7VAUPrbjzacpuByDTCejCpaZzyBpeA0BRtIdzCyyCn+SAz8ECJZDRsp4Msy2CdshTR3
VD1wmfPmEAdCwiqacfsATNQkj9Ao9ewbKaG15NBkwziEHglnF5/cpTYjFoixE+0HtyK9B3xVDHnA
jrdr9kVBNTSgaxaeDu5ll3OZ5kMogKf2qDkffL8P4mlgOLq8Qefqu/WN4FMeFXPipP+45ii6toCK
D/Ij+nFEjBTkC2wP/s5m+wPBs9l69+8vBGJbFTOIyLz5JoZ87W/jvMvFtxgZz55HqPfVwQ6aqrfH
wFxkoiNKswoRjDOphGPHlhprX7W1y2va9N35EidOtgk35/CWBCfLv5a+7PQaf1hQZpA80oQeCUts
PDXDrBaABoZfeYrs1wEoSWwfdq6OUBklFydp5YvE1l8UJKJQYfK18GFXWjqZI8tHDySHOfmPXfIp
FMc4YPWh+2Hj5NuL1Bo6zQLaDnCMAN6AD2lHZYN3NcqV0OKwqIRAosJ1Glx3O7ZBUiMXxkVKJLRw
KIxNUNxxLIjEj7gekbpFcCJU4iVKwYkYuLUgFDouXISYZtHyroqAbTkmENtwTFAQMef/AeDTLIAP
VHrlHnHN7RK56iPvCz+BDgDmg+0tPnEYVCEhFflv/1wOa7pIs/w3eEW1LFVTTFm1VHsjquW/5Rum
rVmZTUoDzNB1E8Ihh6NOf2xBEr35BHzZGIYQeuNjdU7VhTfHCHEc1i2yv+Xb6K0tiLXa7CsOfzC1
PAT+xEaeCMHC3BlQ3NLDX5DoyY6ARC+qiNu48aZIMZysBWxknH4QGYsvxCJNs6iRsT6Cume7vojm
etnQZkF67IOmx/eAMiAAp0zV4C3fBKYSIHowuAEYC9CDn7zsiP7iT4DIRCniyiM/RhKaWp9IkDE5
NvVddj3ayqHKBABU6DHDRR3BwvZcbiukfaijqfKkLV7VRs1+cs/y4vQhueRVcQGTV3Wl2Y3bGxOf
2DLjCC8w/NeZ3CFAXf3XBya1V+FjXj/T8FL+4A0sRmkB8zaq8wCTb4yAMc3A91f+eMYTY7W0BKUM
oES4utuQ/QS/9BbBbIPhuXqeOs+MSHBlYETCaY4oaA67PGLUYTZRKUcN+dA2NqgRU2D4D3j0sBe4
adFY0wsDhX8E8Fsdigm7u5O6Y5uTqXTA4vz1kbEgLoZX3tGlEqA5h6JM9ZMtY8Y/wyEuI4ZBU9wi
Edfx3jj7BsEJBKQ4r/cYseJVojuYCqJlRjZVywcsQsf5qNI8Jcejg5coHXHe702G5phR0z/4Jptv
9qTSOxHUp7nS5H73yvnumtzdkjsJd/8tBhIqVXsbSbi+1c6gRBXv6wXyc4DAFZUzzFGkSqt9BJ9N
7l9yf4vefhLOfNpNOPPhHzE+3wafyYYKxx5HbMH2X3ehyZGysNkZbuyUV+1+B01JcOKRKmHVACSr
CzNf5yHrnI8n7hThysnJBID795OJ/QybE50Mj07o5QQzaPfRQH3iEPMq5HBotxeVwI8dE4pZJjqh
ZRh7c/95Z6uK8Z87W1MtGX6Gqmmmav4b9NWW3aDpp4ZSAincojUxCTR8ucCuhyFP/GNCOB7/CV1T
BdRFvbE5olQixI4dWkpxI4kdqlYLpSHblgsIVV/whxQglMh6g2Sdef7GGbV4g8PHOWo2IcZuCx3I
tIXNuI5pvGvAFpXcDAuCxT2KrieBS+SSZIAF128HcNlBvNug382P2LE7pLWIqf6GUz8PbKgsWPCh
NPBbjn5XpUmE00dBZWwfYVZvpUuUSIGZCQJ1Dl2mD4Um9gYcQyI7hoRwTtUkdoRXIWxj9o6Zsmtk
MFd8hlWHpdug6tj4htJDdfLaNsQzGfIj/GMccvhVeI/xS2wbl4HQCvgl0B7R6/VQgfDLozOFBckX
prqo9Tpwt4VLCucRuR60x1u0mVylpKTd8pbWGBKg3UD2QIfmxfBLAVE2k5CN2piAmoLgC4QCx3eF
UDBuBXLVmYyvEEoI6xPQBuvWFgCn8GB9rn4cGbXUDL3yt14LowbevS4nhgs+GZgNjgyYftVCK4cY
g7EOxJrdi/6GBZZDrhhcv92I9lcUQPUgCiCi+8gVAQXYiLTTf34/NVm8f/9282iGZWqatpENRV6S
d/9281jpaTMpVUbF7mKoirs7+u+HfIM+yhXy1Ibp6iB0NqtxBE4YC2DARc2crSMxFpq2KRAbFrqU
Pck1cImwoCKBhpyZGxN2wmtByJcsWdAbFf2xO34RPiRhUIvZCFRVPjkLt22GHS5xHSydxgMWs+Wu
uR02U3MyPFTUeG62LATqBE8xO9BUIVMne6qF94I/8OKRdfvZRTeM0EsXBCgb9tUyWhiGOLnEGxxI
VRIfwfij2hRjhtlGJrm7Xkm73DJfmLDdCdI5SG6CiALvZIQhWodSFRLzG1r4lJAioIcthqj0cUx6
i22UOtGQ+d/SmAgGtJHuakdQANQvpgTkA7CmxE3oVXiPmNfwHi3GfroOcVQkBiCWZyHrZzGtuAge
HPJ+FlOL7ADPRgtLLVQgXZdEHCCVCaQZ43sLq1EGw5fFAJABEjOKPGRGj31MiMeaTNxfHt9aPKpw
HQ0xHV8H9vUXLtqbeov1hFYKTUeNzx+r23fdfuoEj0Dr9gZ5U91e5qYo9mqxL/StgtKXYCbRk6S4
a2LTivbaxcwZe3fT52pQMRYqookGyuOHE9kfXVjhU6kG+hBQ0Okw36krZNGooHulV+muPm0fNOQL
Bc22e0PVwwLEhGXPj2h7WOtWZPrBboRxzwwEWFPeXe6G0UPu0wGeHyCAr85Cl9IpnupD2H22DScQ
HHVB1J4oJXaXblerQvuNfREjOr3dqS2ywd0I3wVOyxTrVQynNw9O9O3EP8OFYVaU7XQj7kGucROV
AlL87JmcIqHCZDyuwE3JvDb9/zH77P+YmhgWoxRdUTemYmkrhPq3rSld6nqsTbamtEuqzmFTMjtx
8XH54w/DXmQnrtuQ+QjL6gLfJSuI1Fm18U1EFaglkX2w09hmNSflsrvYV+umYkdNy15iF7GF+snN
M3eIcq6Qw6yLncO2Yc+wYdgt43lnpXstZIewPdgbbAx8P/pRbAckUI/MLMBPHP9yimc9gjXqoKw3
hGHzuhnSwp0cNgJbwPzrzZfxe1jeed51rCzqZ6fBtQI6eSkiXuxvq/VXP9KYhATfhrzSvM8jMiSv
Qfx78QhL5zUWRpXE1TIF0vb2u2L4IybM/V7bjnYo2+F0JrY6OG6zDZTDSG8jnRcVuaF4OZXltYQR
P8jibeRVVLFuEC8fizcPrQUvHK8dl8AWkxXxxtFK42FVPKnKdruFZc1rllHcibeLV0tSxEs1TzGd
B7ZMvEamEaM/fEDCCCmiRmCBJ2nl/fNprhimKQax/3Ke24ZOqaHq8kZVZHt5qf720qj99Xzpayi6
HaHFbzDa5MAscO3yQYXhdYDy7sB0h3cFuEeYB3V9dILilUXKE/QIcuFEH6aQ9QxMogmlJS0PwY68
cjQYaAOhCfTOSQi4sfnbkYxMu0FO1SmJkUHrBLz96GPzjWsNwiL4swXBko56FNxRAGQFA9d3ephg
JZQiQmSttFKErS/THdnRdD9MB0naJSAO4fIPtK32cktyUVqpO562LWNS+hFGg+c9/wtBM2vij16m
z1w+LGbQANUsxtBg1XBf6Z0axD8+u6FMsQPzGxzQU5ERxZrwxE8D8hCVNDABbEgVNXyLX/bzhrOD
o0reCzFiJDRf8e8H4EFajEskWrvgpjCqD06MljZEdzHgNK+im+XJdH7xTO9Ph6Z88CCJlW4grT/j
wzXCaywOLdFIvXgLkH7qZ2iD2D954A/THc+QaIQnQrsoFGDgrsJNHurfnwVPzl4eXsJnM/JcO/eM
PnhzvPzgo+Bh/Xm6ydsV/3BgDc7biXGjg/XV/MRhAvKCt5NGHY0pGmLbfhEAXAGcR4cKZs7FAbgS
neA6MchigbBpH5gFAKQAiVThVEKBr545LHstQodhJCEq22sofUOzLn1TcDc1yYDftmEeQOoxogem
ZRT7FI41YLMgWrBg+rMKRQAJlDtgCf0GwM5Lfg6v2jessmA6ABWBKrB4CfmygfX4ynu/hKmzjKlQ
TQs3LJokkdDrq4KF5/O2Nrd7/Q2Fdfdet/FOwqU1d5p3ahqVShyFTeuRsoZUmvfpBruYwxN8Bitf
EVjNwNktqc5yvGJPJMtHeh4P3KaKGDnr2LATXELp2EIOBT/GoHMnG7uaMMeHF6y0sD0gqBFaNemB
kHUnekMwGhyE7GhzZz2dK4fsbVa+NPnJ0ufTZNPqE9lY4uROSueSxg25PTsaGlOhnW7uRCw3Xf20
K6wdHqH9vM3v0xYuo6D3MjahY37htYUFKIetHI5yWAD5yGF1Dq0NDIrwpgbQolU1wLOzr5DBkHfh
YLJDUjv0OvRoIj0PNYI3aG4KTXXpHtYG4jq4v84w7TRhlUx2Kx/sG+FSRIUyOSfDAk4DY358NHBC
Whbe1TUwKLYapWd+JUHxaCBUNOBzEv/ovJBzyQ5le7LWgRJ08hkXAlzj4GhGm1YEE9b9lnDOfnQ3
t+O4OdbVXTHfFfX9RkAJJ1KUSPwihSojHwpZrUPPTqHaeDUsA40ZjH+++ms0hERtB44EVm8KoEs7
hZB3EoQkwfBZmMGtCVJuNYy5/eaEKjPEoE5HJorEDE9x/HGrcJOGLUWgIA45SF4g+qG7gfhvoeVG
enNEGgT9f54wSP4tXgfRvNg+Uih61mtY/FLh+/7qnadzSpK2SIeo0HtUUVFFpzQSyh68PHBYB6dE
/BReB94HaMIC18K0HoIc6hfQLZznAbjUUqybHoB5ogqHdZa0zpAdtQ9UMLDTBLSJ6HgDWixk6Oob
9I/Cgf8BDQ9OGg4czwijwFhNy7dbh3XpcYmiD8TXygGgyxosLoQVQc6ZKhz4+Ksx4aM74e89Lbyk
Dp+1KUawRc3EZZdcxDHARccxgDUeOuR8ixMdtrhGH3JqWPsG4g1xaPwb5D/0Ww/LiYSniIJBPoHC
14jkS3aTIa4hYdChU8uSXwFZFBYpCStcbbhXv0g9p7D9Nr2jSlgvl+uXXiCxSX/cbsIBA1OwcHo1
Ph5SYs2m+DQJ8Fi9RDdi2ySnzI5NLio4jmAquOST7zX5hOrIJZRYR244iCo3bC0spFPYRYD9GzsR
QrpMShmLQnhiWJoRXkj0goGYMM5PkM0OIrv1qasgTjjrvWO8i0uOQ5ovtGV9pT/T63Zt8zM1LiAy
XeFHb1PieuQoJUaWqdjLTfdHvoBLwOltHziUBor1UeSWTkxX+eg60oFIN0UoQB46v/K25VBCK6ET
3opcoAjNG7ePl3xXGKMsXzSBl0b6eGY3LVmoibFDHYKqgq+Yq5JQyvW2FDBjPME7/GvCa0HxRYGL
fPImMie58HuARgicB/1NU2B3BygXSjoKU3i1YKIx4u1jMf4WQIb4DtWYcEs1vqoxQcbX3inwQ3gv
YMPUUV9HTRYPc1wgnA5aTC9Q0V7Fkq/CTZRFka/YouSyM5/FAANlK6okVlE6EoQh4Q4Kj7S/7a+L
R+hcCZvQJNnZibB2ulDt58IvtK+EZegMsQLaeIDRJhIxqfSl/fWXthitME4ANJ6JDfzLccWIjAjb
BQYM8rLNIHcOAE8Mc2unh/RCqZU78G684hdgsZJhBeYYp3uy3tl4iHkzFy8P9hDz9glhzlfb/YTa
BNsBC4nnUsoc1/asD9RrLJAqjCrFoOqZ/PDsGZYf43sEMfMTE4r0F38TMADSDOIgXNSFUF+56WC/
4vcwi+IJT5YLUDf8Sj5pBNwounUBI6sP9UvhgHNhjMHtT41i3ENsZUFsZcFW6Ra2Ss4YBxo6+YdQ
AJi2Zm76a7qXH7vRudL9lJT2kAKc6b6wUIyF5H9XmGpbWPojvIpFBAAV9xaHCF5a5Ykva5hwWPSV
O1xWZBKnbAFOZ3OIIXYeYURNOZcwBMCGEaIRAWFv88fZ3C9XPvc9t779HbxEeQIYBzFZ10mj510Y
sS9c26SFL0omakM2GQtfizNRMmTQ9N+5RMDZbIiZvomm22FPybo/vfP7O/CoIP1VnKgRBEsXkxvs
OyiTKd2uHl9UQliWLjwxeH6tx7eCKmlDSQoIsrrIYM+Je836gPk1/XKRn9Gzkx0riYVVy/XLPkyM
uZYyoLZI5NtygmmkCkP6neG2uNnP283RyDAm0YWgJ0C2lzO81vl4SY5X2C14VqGSwAlbPtb1HVHm
nd+90/YBGtrYA3wNMNwcniiIPycknGf4Miq+WnaUXbf1fiR7aMl/BrRndWBolBR35giq7dy+Ru9w
lUny2JO4XTw1wBcb/7IsOIVgq+lGiPos8D9bOLNI2LLgHzcFOO5y3SE2pXJENwpsBQMKpxZY9Yje
EJAyGUN0maKSsbA8U+45ipn6cCcgNuSHEW9cMQCCKs7eqN97+RsP95pFJbBoHpNneynFWQatj7OM
7yr9yck5v2Mp7f6wMctD4MqkC+dMYtJvzrxxuBuqXAQC88IRawnov4hWUbRS0PJl8TWhb5RPsG99
F9/icIb0koSIz/CAYWhJtcnwivYaJcANDPudGfFA9chwavkm+D4IeCkQ5C6X5IycFGob0gRf+wZ5
/vZY5874wMuKGxBtgPLEdpwVzBhC8rCxHoyvhrMpOWr3tGbqG2cBi3K/+MJXaD1EufCS7qf9RjjM
76bmvcxsKhlnbMQYSLxYRBbjqI9VGNlIPv4q/AfrxpgL3bHDpwMhDTydER2QOmRm1Ldg4SxmdWDr
D4x3qb1Zdi9Yzvwnfam8GeGJ4nuZc02vCK7lLZP/dluQwIDtNw8A19tldAYwf1u6gB7y4DJq55Dj
hGNRWRROG8/coN/X+R81+moea77JDy3jJiEVILc+d/jzVtdd/jy6Cu2jKtBmOusBA22edoXzjRtZ
CHAnn46z7ALsprBpSm4hqYvIG6elQqyKWFViXJvIfacimPyXW0xjxFXLhbu8M3rAbcuWgEXG5It8
+6ETkdHcsz33khViuaRg+kvemVdCI6mFaUIOKwi1K3IOQRchUcUtg5Ci/CAhUKH8jo18t5liBhgo
E4Y05pXryWSBN8wry9AtLgkGlEh7jqSemsmZXpknWow9yzDVA312WPMT7w0WpiTELA6BzMgVIrqE
TeCgOBvY4PMTjWH5wg5R3+iL9TcclfQ32kGOJ/x6GBFCvUbXIE0+RFqUBYCvOjwUEYUtdYFii2Us
i0zshCrGBlXEzsa7LLJjdJvoDpButpLQCPaSNyIQlDzEgrLk9T+uPzUJ46GdJcWZJiSVQ7+k3F/i
ismPEoGvQrc581Oij8OJqbLmWATyClGedAo62W+QEn6bXqlDqUbhZbAYVlKK4pbE+6++6fwzQUQZ
BAHw6k2vtxRvG3wN53vTw6TpeokqHOiv4QWzT7yTXmAU8BSgbvC7+C3UiWyXFQNbcejMcuEPIlLF
CXntgUVDhjiEGKc9lAMLR0LaMAxt6q0yPmEMlqWH/Hoo5EOXHPTqaFfHhkHZ6I7ehl9uiUxzyQpP
dpjDG7YRrIRMEions3Z6tZMm4LndKd3lKdqDreZvTuQsHVQssK2dgcjyur1ydzfbt4ERBzzwMrAJ
XseNBpNGE3tSwVZk3DoDM2z1easMDua7phbnA8cgceXAbpFEoojpjMczZ0zlIZu8cW42IoYG8WRx
9c2rY4Sn94xrAfMBHNApiiS3lFybccXJ2dB5wDkFKx29SSUTwalPjrZHKi4NToP5YurnhT9CHBz9
9hw0JFcQaM0nObn2JCKDFFyAKWReeW732DmcmKWfqDG8GZmLRVSE5ACJwgwB75j78My/mq/s3xtc
EMgxBVAUruPsMpnk76/ke/KdxusjpeZ14L2zEpwRe+FDb9huixILJx8cy0omiYIJr8rClp51I2yW
VJ9t1ngbHRx6AYxt8h+YXvS/jegRfMzwqg23kKDOs0HE6iG/LOtcgAV32Kc2Aha2EZtjJUJpUBzn
4miiEcvvstrNniRQyf7OyO+RuecVrPW7NL+zszu9O8qVa9wDyIpTtf99hHKKMpvsManIHcY2Ft+E
2PhKQgLV7z3fsZ0/bo9see6I1eVuHQMBLBCtSDHZ+9STPFpwZfmofHC6AmZQP8Jk4s2XdukXpZvG
5CsPsbxTs4g3ecbo7Y0SkaJGEuxN6h/lrnkBKJJ5Vkao4RYJcfUal0QXnHdyuh/TfTvvJXuvXg7y
5TCah9Y85AVCrPpTxigLOvky2kJiBCV5HXAx42Kdg7bdMuiqkJiFmA5wijNQdXLc2HGoMAId2ROz
q+eN5EhDxJKR5ZfRgMXH0rIiZpETLJZIeGHIvOXINDAx5BeTn33FlIkMZm/CQCX3PnRcVpeqYvV/
o6SghTZqR3+km8Q57feD5WRHWZMFreVzqSpPPB8AT54PhyNgowMQx51BhQhe/yvVokJU1DSG4ERa
CSQ1Wo7yyg8o2QyCg1YxGEYhsp/2CHUohnZc2XBqeYWr6W69zlvDufCgTw7OiCBH4EfgP5gMghyR
Zk9Ny00NLoSEmxbotsxy9WWcW6kxaD5/22kLcGHnUY4lUsuUNSpbIpchyPZYbtR3anI0E0IJjpeF
GyE1B/QxSb+HIaH+qO/XMxzerS2cD6gVEdbkhkBfEJCBxADuUy4eAArsCGV4cY4VFGH9VlhKcyQc
LuQBKodWOYzKQT/h7XtITgcE4ba1QxNefswXjNZjjKE5egqscYi+cDh/Rg1WVSDPjv3JkYZwYgY8
otXxlf102XIZnBitncXoYIJmhC2ZA736TIm04EmASQnWXAuYdAEMxdkILyOYuo23wklgST4vjeoU
0LMGR9+Wr7cNP4xHKtrEGUGtzmGeBKYazEMA3HxCaCYO3w1D8sv2usMgkL5MXM8g056N7T2hjDAC
MVshJDSUIHtgQk5oVLIr2Pah8cUoS5FDQl4JsokTiCn0H+8tVXGPrCaQQHURdqgiUjFZVjYEmzI4
wbM7BQPeZ5vo2kOYjInUOHFKbyKriDYLeem88Jf6JLCHINUcFPwJlZ3I7Zu1QDsHFysQza8R0vyS
X1iThmXH03cEB/i6mr+u/viEkfHIiHgxPeoX3yPm0qvdHao2CP74GiMIYjwhjIuWJYYUkhhSsFYT
Iyj/qEkZWVc40i6GRtnJuYXUlEBN5DgmWmiXkclEBzxHC2UtzKpQG0Ika1i41IvrDYY9E/0uhrD8
eKWUEiQK2kEK5+mVbnUnrD5xbVhXI3q2+cmenPIdO8z0S5WJOYOMHYzoUdiYlO7YdTbRdY5uMRUx
lxOHOSJJnFLhWZI2CJH7XQwb8NfGDhaX2OQ7joos+rx1cavT7VHksej28obGgOCiH/m+r02n8Y1v
a9fMWTs/oeAF8kbZStOLuBUVK4FpgnAhmlFLcW6AIC9UCC76QFF2M6yY3osf2VepuCw2+SmDR8Oh
isXmCquvfzl/M9D7/M6Em/ZDISQRBhAAlRXe8kinz6sc6k6dYHl8VQGypk5EPoFlgQnTrIAJg2JR
zNMPXsxdZeLcu1dobb9ZTvYzV3kuISMG7Z328Jxif+9UP8qTO78UP2kfGe0xHsEa8E4WOOWA+U6F
jZHAKfl0KVrLT64wGAr4UrE4vS1dOMtyfIsTHIaC7s7LgkMpYkReQQ4IfqGDQzUMVL8glnRwI47t
SHMsOGJCRKzDDEI7RKgDruGUzHA+148XZIjT1nyj0GL0o0KKQsQOYLtMf6Z3SjNqU+gBdFWCFYhH
AWWgIlwqcXAVUFM0hkSAVLx/qbCSmtKQe8G+YOcRTAgzaTMXlQ3KbaYGw2J9ufZzoDjos+k0GasI
71Qxl+hQHsvoDp3bY/o8PsC6AE3gr6Z45K8uX7QnwjvTL7xqKUKT7wxCKKpXUIExC74ofNDdC2f/
+PCHq4G0ecLdXqR38WmqD9jp1qiUsGWGuwOTF5koHARxAegPWM2q3D20LOjT8HbECstlzAOOerap
eb5MFNKNmHNVCTHWSPhEFa/qf1Xxy++jgK+UAJyAd+EcASampCgti/p94qVblgIbe1nGmZA20v28
DYU8PpHcJxIMecz3xEyAmK7NXUXgby8W1L2ZKRbTqzLQeug3DOToJIP6slUyR5SnoFILqwoSpuB8
cl1br7Ltj84DJGHafjBuLuh1YLS2/Q00SjhCuCiWPr0yHbW9COtXjDX5uWJhyxRRPZygnUE0gfFY
v7PhYZcAqdAHcxCAqgCpgFyRNoI/9EGy7uicC4a8t1C5RviSDlbEuKV82TSyqC1PvFon9p/Hh8qH
LEx7YdYsh4ZCrJZjHhqSs76GVAxpyvHZfuOD4gihVJrewSqhqpR78+3aOFhNj7SFznl/md5sgRdp
dwNWcc9qQIACdztF/2xhpkwvRncPksffBmBxUeiHYh2UaRPPUBKC5BOlO19RhtN2AYYOPud3pA9e
Aqo0/FvyiFn9YDNvcLrX8eHSfslvtEUDVhBUu29jTdDHtiffDeJUK5CQaymQEManONg3DrJboFu7
3afdvk8PV8zfo5JDKhEOOTAROPeoGVkE1S31KHcjGxWgnukcFG4YDDMbpCZw3v+N8fsWXUDrgGrQ
eU/pe/ITejkY+fsox/3W/M6pzg6C0L0O3+jqlz60EUgUuwAkiucLFYhHjA6JUTAhucsADvCvhpHK
hpFx3YWxCoKyXhdM9UA2+YPBCvizmUfyp7IAmDlEzLfmpXGJaxW3AIsjm6OYlROPiskPwqwnGjg+
HhNmsfh3nj+OtV0Sw3rl8WSGn/4EKR/TA17g0mIHbvNzSKnXQ6Yczg3pjS5lV9KgLhT7ZcCPvJi3
l2rXTbtp2l1gRUXtddvKIpL0JkeyHKmQB+RoxsWywGBKCEm1RUtaLnLSMgks1aH0YWkXOGt+CS5M
O0/j68+Zp2TeRAormaOSi4uNw8ZkzQamPO2MXNo9318zIh2ENCqRQwv7iy7Uz2GTUEYExoDfoUjR
LmVh0UPTNmmcPE7+UtMejFjaOPYPdbO1Br5k4jbFQlx2Wlx8JAwj8exeGkT5E8lBtVX+L1dnutym
1nXrK6KKvvkLolPnPnb8h4o7BAgBohVX/z0LsnPeOlWrvLMdx7YErDXnmKNptnOzPdlbs9j1uGaQ
0DXdcdHHB9ptJ0q++618OzjoDXuvitDiy2kghGhsu2BobLvsuTzmbLuN+TBQ5khhjxtcBsjoitEO
SUY7eplyN99jv8QkpsFEMIvVR0jxzn6j3QMtUVQIF45e7Br0QHxH2ksBGZbYmDTRiN9zbD5aSEb5
Ex3U7U3FAHABj0QncLS+oIWimxOlH9wloYTHt2IKsw/EHNlHnlouo+nyA8XcmsdQvNajh21FSh4M
xe0tZ0C2HZlGT/uW4vC6gzBqUCGQrnTklTGGtpZQJgQl5ILVrkm/zRPY/lHEbqM8ccPOdxdHbGbO
Ky0H/QazkBWjsp6Ad38x4OXoG3A6jeSHjtH8E49K+QNkUf6UpCa0xo4qqH7rDZe/ra2YR/4CoaX3
ALK4py3SFbcKAUG9Jz21P7jbq+jquYL0HtjGiflNSa3ahxqJDjAj7XC1lchb4SyRUh+00bWNoGeL
Mc9/k1aGrZYu1HsgQT1H1ri5/UAOWjl4EPCKI0ZqKwVP/cFvje2FDLRZZBEzz/030u06Nl8fyAMz
Z3vjQNtE7KhuHKxnvuZN5Xg0LUktmN12ySQo7h9Vv/6qwRKyzTWjFvEMWGXIWX8Hp9/4hmLLhW9d
s52og1uP1CFwNVg1xe7/I2/1iieW7J7guBgi+QtEGuRTrzZ2d7wMh9I4DIxwsBr+6GBw61iGCTkL
S5gPMuL5TSoY5AW5JFTMZbDC7kf+NxugCjJ3T5PIgrCJhT27FC178odtHDXV6Nafp4UQyeZPIMeJ
SFA+iiKZb44sczU3POfCA5/9jkU1+q8gZW4CXwKLMLfa0XCChbMVI7uniz2PLgL9y+eCPjuXZwor
eAd8JIxLfwfxYq8F7ip/TlALxNRjRbeoRgE71zp4hTy5SZ5+MaTTpzvYCQw62BrZM9mbV5pxTb9a
MX/R8M4tuDChvAXrdlzKaSra/yrqicLCQy1w6bZ1J0Z4MJLPkiAlQ0Noq91YIVncKgs7GYCQxXBC
RYDrPM2fVXVsf+DhrCQcblg0o4wV18WNZ7SgCz5zRSBIvCFAIe0rz7WbHk8STCk427tq+SkqmYP7
0b/9IMrn/iyIgzmJZGwWLSAC/QnL+mUpJ58FQbRYFglGObeg4dJW9ImP8wo4uvW0W0HTA1bmfArU
lDptRdIB06m3eIhaOD6qizdo72LX+HkGGiw3DFMsXKdnkqtFY01UK/gxvTWLwFa81lrg5PP2hgkb
HPnz1sY8qvTg05HZxOf4uOXfN/A28r3FqdQR7unNQQIWYEWgACu6WIIFsOkv4dgwNliqHDXo5chV
dcJTEhqqiyNP5eL4uAZhQ/SucVHLRIQ67o81ONKvkiYIW+jMZaPho5Ze3OGTS895eWJS51c/TE0o
UWELghVTotpymIiqaL2P+KgpYiHnaH8qm1x3F/9AfPdY3bJOz3A0qEH1K2QC70zKyU14LVg3PA0C
B5rv4riwmi5gVcmSKUlbGKIBbt+m26ih89bMftPvnQLnnp1u7aabUPrWHF7HMaMY30CPUcNeDS9D
WFTIJsJ6WUWHExRegf7lmd0HD5GhYwMSS734ne71f/BpcGCIPZa4w0m+ASNmFsvoxJoTFD3KbxxD
ORNwguWJLT747xV9JeTPq8fuz0cldr4wXSkIKl06XuXedHi0BYOAXQOQmv43qTCGgLW12WG+3yFo
62mkmQ6zIzEJUY9MuUzslKliQU2ATwSgD42zWWgPsw2E+AkvickoDzaLSoaEEwYbPKhklqih9UTY
sbqQH050lcCGBMifXRJFcBCddWHqmMCPT3wuCt2mc0f7OP6QgSKbu1OxhyrEYO9a7Lv90EY6SRbk
S1F0LE8L+7i5tcNMJmAyKuWIr5jhaCWIrzEjt6tdfhOgdqUxMN8e+GcK8jwnVJbFdTEccV3qIbzi
aI24EXOCOdDIm4Uvxw2Bvg9LAZogn/PqdPp7XtkEPIlmJsFTlYcPbkkvHjV+43WtLU3BTdKKroaW
pmmDdlnrVAKak4JpNqYIkeaELH4N4PNub+GuItxsBbZ+nYMDyPoJNw5I4qJxiO0XcU4zhz8zna7f
ZJSwS6XPpSa4gZu4CDAjYYzCSQ3f2JPpUnEgeFq6iPQXtEkoIJzrUKY+oZRdjIQZ8fhAZ7lguVQC
LLoOukiAiuSFwQRNP0wR4lJWEkdKarotFklZdIQ0/QN2bQuLg8kv+qxcwwPr0Jcb63MsN219FC6m
0mGQDt2VmIXIegOss06b6khi2HLm+py4BCU3nLvLiXubyFXYVEgc2k2Diza8LGyfso35y/RGCF4n
cKfA7oI5CcYzZnChY+JZHEEcZh4r7vlOoi+JG2I2LDf5w726NBGM3tfanMKcdX3jFV6amOYYHlF5
hTbm6wdAUYXU9x/5oYan/MTJM27pqOwDbDn7nbOKNBmOq+4NIEA9U/exF84x6rbkMLxhyM7gDjrJ
+4rsrEN8zjKQnXUbWoVlbMNv3Eurvsw8kX/prg0xM62W8+3bibF1NT3kwaR6pRJ7rXt+MRNqqD3g
X13tLcNrXsHuE7gMvyfJZQaK0wWmxMhEMRzm440ZDo0S82HQ/AYcbMSlUrCqcoA8CkKs4noSBHwK
RJidgmL1oSImZ5xHJ8UJjmJifqKdoU/iXbNfWjm0X8A6uPlga7+QuL7wLrlRQOmtl6siSr+15Vm6
HplHUAVHwbZ0PgCq0NT+B36lvxoJnJzcCfrSDaXl4itGdwkZh+6Sdzj7BS0JMuKCR4/wJrCZeoeD
y4IfC7I1I9l4y5isPyzfpGdLMqc7blUGCOt9CopNgwUysAXTwAcNvIq9R2w8eWw+CO4uDfLQEeUs
/grSAWgWJCJxkCK1Ntzmp7Q2LAi4hPU4dPWEZqE2wA0xoCVjwZe/w8qj5iC5BcMtwKmnMQLjs7U2
JDixuKYrwkFtwI4AwkF5wIRyRThWkANbHvwkZh/oAtwCmzRWcglTWIAz5mWeCqeK+STIbMdZLYDp
gQFlFw1JWGqhWcHiCBl8md3fwRcd1BhO4JYeq8Agc4f3kOV1qpfxP/j9Fxtj0SA27xhLDBf3OhKA
E9wIf4d6s5RBzAIJbVerHxub2ksIbXhq4wvGfxTHjOztSGoj+kWQbBZHGQM/DqjxD1MWMGvyuRJQ
Kh2uUYw1ukHOBd4U+KYnO+5bOEyA1igTZsn9x/mjH3KY+cHHyAQlqSY+SrmHYaE+jsYW3E6714/6
EbXchZE/0qLup3hFjERBSgOevSokpFyD9EMKzhKMeJeRBx8leT8+8MiPD2BU4DO4oy7gCmgGCAiA
GWNUOhU4DYxS7e4PpHJGIRM/V4xgUvh8bAyaJr7Skn+BO7xTLDP5A9/JfgacI0nDLQW8A70m++HB
4K5HIwxmyE0K8DZ8zvWBAxAkjdXQGMPlxoFfzFaAPuZPsFZuRageELKTd/ZrGDf8BYqH5udWMhTx
9JBikwWZjXaHRmftdag3aXck0qAMsRiZjPCPfONNtj1hvuRenJDqBfqIBUVFLG7doXkAXgFAWDdp
dVsJ9vh12g0LRPCPivtvFpHWu4z0TW0791ut36ozOI43E4xO6QriulfO+3zeZc1uGqipY/sc1z1K
HCFGshcxkoptLt4rLuY+6OlVwbqpMM/FOE4JikFIr6XahawtfTEr+6c2YwuDt0ZRU34o5aP1hRyd
VhiqKZQy2NpkhgGUIXp9lR+1Z7B6YJcFqJ/tw8J5BEErE27ml4VhALVff1/rEhoOOlWQnbUu4Uij
omRrgC3N9WG3QG2iJkJwQksBwYknHeZTgqYP/4OFxbwKhqEwl38YpxsY+uzLP0onpI24FDvEk0vb
kSEwI+ToEhPfBJPkXb3cY0LdhdxqwILsY9wuVwpSJKf48THTK4AigBZVWRBVaZuY1l3AuArt/fbI
ucUdzIzVfpmmIy7SqT9CJODfusrp/fLJna0t6CsgHof29Q3kl4kppcD/6hISvEyvLuStFa/njlO4
9X6B5UqLEBqGpx4qnwielU9eb/9DT87qrY2G9V0ICgnqy9fAKacY/SWIqtPlDgomHQeVN6RRSoGW
3ZNGv9jysfzF1IAOHh+d8hLW5PoJRijNxpnuvSo3xR9m6APp10HPLmoIZzPaBxlkM6TknlNIqMLn
zDbEWktuTMsyoKiAQ41bUlluScWJW4WujvvNx/MVO6KWcZsK5TQJ2R7ZG1e3IrZHXKDhBfRNMCRB
lwTwAoj+bd8pGuGPyV4y4iB/lOBKYMFUH2/KQWakqByAA1gankCOKA+1zq8iOEXVJIpmNia67Vne
qUfO1nLXGlscQtGyjSEEmEF5Ah36Kj7Y0zh0TyWQnNi06KXpx2+PyhcXnfIE8hb/GiKvRmAJvCyw
5nVAMX8pMXDUzDOCJSWI0nWHiIAzHs+cJKK24ci72t8aWxYG/v2SwG2+mNrbAsrzGORENjBpLuUH
Zk9iAHVRvy4mBqcPbGyYzpGExwyJO1KjCCx/aLS6TyZJnKHsWhCX4XP9NxXgSaG27E8e8678Gg9v
UhOfkGOr+8IGpUbLBe025HagBeNemOZ7sBx6UEQmtKHsO8WfZnEIxSRUPB/q86mkkRfzXEh7hh3T
xHOsoCY4B9njCmiWR5XqUTkMwJvXwwmrb30v92K4Cx1FSXeMdi9LdQ6rZHbI4oqsxC3QLLhmFhkQ
Buo4Q3TycJUpfDbyIzPF7Jm+/sgAgzrHabCf3lh77LTVuDG2XydiQRk0LYRRGK9rdkL3u2nvaYLa
LSSG9OOsvt5CrlygfKmPXLZGCOhgi8gLAs3F6X6f31ZaEP4aEFgC2LMLZx3m0/ktY57+QIAZhZUT
XT57aH/v8xOjnMubFO2WMnV80A+U4jzVFdHVm4yqVCeVwTWkB1Ca8RZR+J/HBgXH5oYv8C0uoIwl
WyjTEDeXgQDFEX1v82POB04Y6vR1oGdcxUBvYgUM8yoZtuShxAVSPIii9sR1GXY5D1mwdi00Lpwq
b/9G8ifcx6hSFtNLDMqoETYUCUggNOIjS2HJzogGDBjlhg37avYV8OBOJHC/H4zkDsZnId9N9V2J
5emzLiqvv+0uvS5Og6BtJ+K31Q2LjllF9Yx3JGYE0Kxgz/wmVuoroS2AwQPYhgcdvOvzpkU0iB1T
0EDPds/o+uBf2/jH7wwiRdP9PO+RwcKUe9Ic4ZOOWdYMXQYhJc53RmgRCWIgh4nwTFeYBJ1IAo8G
PqPTbbtJ7IzBLSNDeTf0Qi74n6zWcfAnCFn2TXzHHJ0F7QccnDHOjXg8bVtCZU5bvnUe9LetUm/n
eptgYUlwYLqt662MvCDFD9nDvg7yjxZJl8i5RBZqfj3sp7CZwhv37KMJb3CJcasTLwtVKGQ55Fko
JmGPm9TVu10AF2LtUXu8JF7cTNu89fBbyFGJMn+cwgQKdwatP7j2gXoho81l6c+EQqwGidNjy6Av
0g6X3QURFDHtN4lcJ//ygXMVPwvzKjxG+eHklrUjX3B+NdTMM58VckGEd1fBiJLY1Y1z9cwvxdko
tw2+70dCvO0vriHXjUb1d4kTKMz+zZmCKJ4YRGRbwgJqG2B4N6f7Id13876e9/J4mMtDPx6a8VAU
mzw4Qw/oj7nJ/x2z4pjkRzy6pvPBwBz2UQP8HA4XXIytfYnfX7Izrjs12/G+1DsUxcQ7ra6+Fn7z
9bv0Bzvy9ndnPiczea/UpMGI+iJ5P/2Q+GRNWHiKkDOCtXAgwwSq48FjIP/LfsbS/vbb1X+VVw/Z
NZWOxUSBd8EzyOUjRnBcDhQC0OaQpdSESUVTHdlpbKaxVcXJGJ8NcWfM2Em6+aaEgTP668IlsxjF
ylWxMO46qcK7yx6E/NTE4ZKInsQrwyRWzG1eb1XImEA3KWkxsaLF50ucMAhThV2lLoW1HtpjiN0x
r7nn4j+rUnivWYFDTRxa/tVCwuLqKGJQ6+HSnmLx7vy5ACczeWJ2WR2kX7pK/HgHJ/EBZGFYPLY6
cIDOw2lLmG294E45G+6J8DKHaVPq1j+YyurUxF6m7DHZNJrgQgv1pDRBjbjQQlAajVTLuBZgZdxu
yWlO6UrR0+sBCfWDTJYPii9fKlxEsWjpLDQGuC37NU4gIFpLmoBwDpGFxzNrPnJTYqqGXQP3JUvj
6BtFXNrMaI+BIYH0zxo2JY9X5piPoRoTkX6DwnfBTozbP0e5Q6wN35h4MJxT+Ma8E9wrtz4eofwB
lY3i9+MF8PudCH4EWZSfcSvmFsFKhVsEQ09ND16xrydlIiKWsTejK/XdiZD38X5NbXMNX8TlLeZm
vKnmfvjiaBruk9QzwS5NxCVb/TugL6sWu76J5sTtIR47vsOd4AjPxkseqDW9eEDuBDkVqhoMTtAt
qyrCsggLaGJextaH4QE3USPuoLLwk+GvTZ9V+yxc4ozaT+CiLsuCl4q3Q+OqCqlEELHBvALjFIyW
/1g0rqbfjfpRyu6s7mh3G/ao71HHi3bTo+/vNvKy/m0Q7EsagcF/rwPvqIWCzctf1S/1S/rzvfrf
rX8vdhGmplwqbBGXS6U/y7HI2F7jJKVfvHMN3+0WFeSGm9i2uN1ye3CSPBLWzlvLdIOmjHSGq4uz
K/M6fqcLsO4Ww1gNPRSZCnDzpbDDXRGqnNf+biDXkuTebMKerm6vvDsvM8wOZtSefI8dTcUo5bax
vJh3oIeAAUNc8bnx4P1CPMvvku7unIt3xOmOI3YiS46OVBy6aW/dNjU8QnajYw2bUw8xFrQQ4yCT
g+eRum7duViMGAw2FQg3FJEiKINf2XJEXEZdieTxHtbKEpqhHXHGxZtPm/bKtJ8EuWtnZlgabB2/
f9Hx9htx0Ys6Pbois0tjvBuyNE5TzEpg9LonjIS8FPt5a89WUXqn274FJkp2PRLu0TPvuU0wfUxr
+LkBiSMDA2d483Dq0R41bqG7HEjyYhCIR+CgRbdBeARy0Se3/rg2IWUUMRq8rJlxJZQpJLYdP3XG
TdDap4RWvBBikSliG7bHba5hXuVpR24HAvjGjMF5wLY7PXL9KirxKcgBffYERRL+eb15uL646hgO
PIZy8MlXOGdY1yHRotwPXvWmD7uKaiaLRf4HGmgMX1ofZi38eN1vgI8JgMM6EibJNWjAYW4Yy4Rn
IyA9nnzLbHAldDqMxCXiQHbXajdUO3Xa6VCeiZwBnIL9B+qKVNoIMLcuEWMuPnftHLBwuW5LrP6D
PIWa4so4XLhDFbI0EyEG2DNNi0gk1phkV/xyfjcRz+ZPjtBsdlpgNBB81cK7nHhXiBB25++zw6MZ
rOa8Es+2E5CBiG2aTbN3x+9LxiCaJgh8aago4diLZSHRxrEK5QsgcR/mgNf80oBFQ9gPhFYyF/Vm
ZvlFvOQzOihlu0g5R9nv65G89s7esPCcTzWCYl2o8L8vnNEXkVGItUzDkFIH/xJhhawrDspXj8jC
GnLCg3Lo7+XBc9jmyVfIvJTdP/VSpOT0hlT/MPYXaxsiGFPoN0gJ+Qger7pQSmAnNAdNPpBP6ciH
FBqocrgoh1o54PRNz3w9pPo+Y533Sr+Xb3hfepdHW3UtQDFokpVwNsAucOoCnAFH08dzY5j8HpW5
42MRaOKdmpBn684vCt4Z9nbQdmq6x0D/7Ozt8qCNB8GO3ukMKjAgKcKG1J5reF6s84U8CLXsVRjo
C3nQ4jyOib5Gdt83BEzYlyyNs5horXUBQ3gyEhNYaIhk8T9BWfKRH+ABOxuqCO/S740f7H9wqTon
xxp7MFiwuDXLR6s+NvLRlA6Gcjhlh5auhnDIme7JK7s4P2NRF3WKsLWrtVCqwl4OLHBu+tYzBlla
7b1yDrVB9dYGkrw1DvkP1pnmBgtRCauBiRwNsUg1rSDVcU2Av5KtOu7McTfmeznfq7AQ1f3qJS2l
Ii4UR2kSQ/FGUVlcqQ3uKDbWE8XePkGzIE7VRbCDt2u1QWG263CeVYQrvYOPMT5a31LqXomV5My2
gwQysOsWlWdjt5q62YMCZucErRrkTkD6XTXG1ffqH4OFDM4xNpwHhtrJZvhQtSf+cQ3pM/eJm5Jw
BY3k7s7I7rTuWOVHST+w1Rcv6feNNo1mjTPs+wLT76MnS2ix3MB1Ax8nygMLJudv7VFHE8mQUfbN
3ncWq9mamKOW4GLrRfoeTOGPRvX3aqLEIFno5bxTn7EOhBXBjMXywuplVrzUxQWnLXyMP5qCodsm
NTYVZ+xigVNgYL/8/qcgxe38JEET2CfUyn5josYQ2zN7M6+Yj+Qq49CKb2pCCtMQ3dJoTKPug2iX
PGSxp4q2lHww+B6g4xa+Qb5uYS2AiEasjpsPeHX0ki8OEA4fA4vZ6DsxPAlnZt9BP6cGoxr0y+I9
b9QgZrNPJ/eET4zOZM4HURamP/jF4vgj4UupRZYWGdryOxFVeNd881JZ+VPG45SIV8rC7OckOJLu
9GHTgyBV5fova61RVXjKoBle9TJxmuAzaIvoAk4W7hMWnrwKfJjFXXgUtu2ujaLUu1zidohTji88
MofIlEI9lplj4hWNVRq3VTQBdZ0QJ4gLSL9Bs3FBNUrLQEUm7GM1GesUt/8NjJCK5knTha1vzgHs
JSAm39wjE+Wztc8qb6z2KkchwTJsxqDQyGiX8Keh2mZDfP7gZn7urG0DhYiEjYJI3R1vm9OSO75T
852c72a+3tzK09aqtufW039npNBia996fE7LPdC7mDNxral4hfcj7m3Y9lJ18isydCEE9BIpemhS
CCKg+Fh7LKqj/y2gzGfZ+tWM7hnK6oXZHx6j1JIKHQ3x1prPx974qN4GanT8MnDLHXDG3hDAKsE9
/MFA6q2oYJl7WQYqz6bRUVISWU3eya3ZaObGgPKKrRUzEcwigKcZXiEcyveNuj/Jh7N8aJOD37Jf
U9WU0FaYTCCUEN55BN1in6cuDnpJcmdfN+kXO0ZWBokLnekzPfkd85ISdqjHQAT4cAnJTaBH3PwJ
2lXs3Pwr4ADwUiwjO+r8HKcF6P6gCkBry2o6vwUagA5x8WcSCE5iJSgBeENxQ1vOL44wZUlOuWLs
RVvHZFD3ZqIMda+mmqcbhZH3xLd4L1NEJzxOf23SxiWHmChizNJutls/aKPPUtVl4VOGQNQbdjW0
+mpPPBh5BNwnOk2FAgt621VbtiCazAH15iWi3SJdhktF75G/0kdQ1dJZs8ifovmgM0NUsZOMbTaJ
ArXLxcY0CqIUj+yMqwBcdAwpPW4aqi0NXlPzai7PRTPEPBQlG4WEu6IUpqACdCXVJn+d4JzRf8eE
v691ZLkkr7Xdxvwi1PGKcwjGsj2mtB52WthJiIfHqHzxUydEi1JoaWGVhReSoKE+++P9JwHc3Fk6
s44mIIVgQBKP/fHVDSm9KM/opqnlTh9yzcgGmqJ/xQnmkaqVB1M7QgtnQ/63J+N7vXYJhKpZx8HF
FP03XYDxiJIMJfZNWCPRPbAur0pxyDvRPXQ7PsvigWDR2X3bUNZ9tgZeLW+R/UW9TLHMIqyStSbI
5a9a/na7Lzwi2DML+o3LwAJ/5CUEgoQ5kA4aMPW5JOXgPnNEeAPm0Swy10V76xmPfF/D2dhfreTS
ytz3EnpMN8MxO2W0+vyZUaT4JQlZVACPWumO/L0l3MYnvLOk8AqXrw7BRqzp8cL70MdJQJRKJJ/x
jRDyjlsl1CWmGeQyjpYBpBbKK24AyIbY5Zz9lmGA5o8OaUhU4UGrURZjTh0S9dcfSNXozLA20eu7
xivwk4GbADes6mPpbtr+rCL0DVhSFjgZ+bz4j/mlQnLGHrmexUp3arnVEcBkHrMrDaFfsEoZb7hD
AVlQY7dhkyF9j9oJs/YoPcUlQisjvho8oV7/IpteQkw0sokg1YTT4oqkjcVfJK2i3vrurgJL629h
q7t50DSi0SD4Y86EUzm9Bo3G2muQykcIyGVZBH6sB5zYHy2kR3RSW0Csilu/BUCKOexaRuAF8PZd
kt87+p2h3yn6XYqVIV0vP6oSJ+gJ9faLQhOmh+Mkmi8aFfAv9fd6S1ENsLilWGR5nF+TFLUdz54e
ntiJ9+j+IIpKYS/xD8ldd7lZ1OcBb8W36bqngrhGpTdizH3dnRSP25UKgwQRALqzHaSoDBTgWfZo
fFYCHrcm/zh9FN3fnCnLIS7YU94xN69dZ4mukn6lbNXfr8ogqg8iQRz412gVvb6FmS3MTjVCQhGA
qPs6BQregEX9XC3cHoWBOauAN1D65QmRoave6FPY30OlQKcUGZAmi8gpIqlAcRHm3IjMLaB6qOHA
/1ZhM4T5jMX2RbAAmJMHFxqa2XcIdMfpphKrgdMLFnvbXLeSiYx5Qy4dq/gkTPANFY+946XwLN2u
vvy01kmUSs0bqvgCrPovQsLmUWre5YczSYbsDEe8xAdTpIMPjNvObrVX0ChdIyBO+wucUgKkArby
v9XLXrnuHBzrX3kEW3TsWKYCveNKiYX3Ypzf/wYnOL3OR50dMQu4d7iDJO/6IU77xWZwjUjiQokD
9r+gJANVGmARm/MCFpnPkyNeii4HdclEUTjbAgqKeJZ9KYkbAb962RKhX8otmrO4t2KyWXy2oIqs
MTf/UMQF4P7A7slz6YEnVwL9Fngu9vrUOKbhVSkG8VCp3BOhAgtawX7Dounn+2Dfy1aWf4zyjq2V
QBm2VkXmFQsE6vbVcVafoWf4xiQAShnvk3foD0TdLpmFHPoOGAmnOVQYAWiojJ3x5aDK+X/XActR
VkUd4OW/XJMRIZZTL9CSMI1Co4966xo1n7TVmJuOrcDnrmRe4A7Dl6HExIHoFlx/rlw/ohPnuGMV
W6n27Ceu3xp3KBIPu+1ITCuzP3WrI0lXhWd3iqQMw5R+W/Vb5QxB22METLWgY7+IvfPesnbqDfro
zkGQTSCjEstdLDtRV0aKBp0U/Q7PtltuSig1mmjwulk4wZ+yaMTTu47yCYVNzDq/46FokGRixIku
ws9VQbgtGAQvYrFiCZrLyLBACArhmpKdXMFlrbI6ZKDtK39seL6/hZyou9Ozu1w/XvKjrR/M4lAC
yHDvgF/QgXwoJuz+XZHuM6Drel/Xe/O2V0lGuGFSsW8X6xalQqLn4eRBt0yzfWd2RxS3hSFy9+zi
0Ex75znamNgAE81AtYs1O0I/bhpo5q2HfyNORHmKoWcMW8+6X3WnJKjBnHhAOYQTxKocElyfxQkC
vzE45zhArPYP2Kqs9g/y+y8tTj8IVFvd4RlHkZxivqAjY1QlBKSLep8ZervYksHqqd80uB74hVHr
PGJ3xHASJRJG9TDiIQBqDPiFLcIqoLBfMIHR3zl4mHelHyeRa4/xmbCiqMTv0pLv8cVw23xhRCko
7eDQbOw0j1jJ9mSMwaD6g5/bA1sPdLV3RDTye3o9uxCyULnxUQ5hYvFDZNQ+LgIK3JqEPRPRkYhA
sGeC3gTdiT9jGkV6JVqPXHDvGbrq7CpyIIxRFtf98xtGMPKjSol23zmPgulUhzj5EwWHdIs0OMTI
kI3rN5jKCGP/k4QA3+27T3IX8UjR7r7yqLk3YbxoG4N5VLuZ2CJ/A3qnQFgi8GxCmSCLFKYOZTvM
E8QzWHc5PoCPA8+m8EJSCm3ceeFGiI1TferorKhSpke2IDMJqMbOrw2m7UmUYx1ZRoCZTQYz3AXL
7LYh1VeKK+9vPjE9kkcoijTUYE+9ss+ZunbhYLj6kwJFFhlgRZMunukO6Q18XQyV2n2NdwL5d16u
bnlyaxVMntBVAHjbjBwQtiyu54jLlLoKnszglt/ql6bGRRKx75t7+mN2SaYnQN5Uh2cYLXAYimDW
A0KtblJQ7i1aEQjGKJygbpXh+QzEB7bp34AnzuTciCQKC7oXdILTZvihZVhPNQkcAwgMugwj94f8
4qccS8SYYcAGaXpZ14uvMbLBcMTDw7tCurqIVm10Ji1G5VFiRwacSlCR4KSFOWITkFx84QBS/hi/
1oah/69hEAH3g1hyJ5Y0eTfVS7GceiMd9aXtPGPyGsiCpleh5ZE8dVkEs8r1ZkJpXqPYEUvpN3iv
sexlmXjg4rOBLfOySMZCjI7zBovIKrSMjr5JTy66C1zDSQFx8qMMy3849Iyzzgf2AJhSRILUWKnr
B3j51bR/sGKMaVAMsnTmeVi8s1V8MODXj4nP9mLcY7ZMcOfZYugpmPyWvMNS8DZ+QpzC8ojnYR63
8iNSgCtqAWgzDw1GiO94MUP1g9uEFgyp6qZ8hXTFF9sCoo9OuK+ICTcMYE0OEgA4eACw7B+Sb6ov
HLuo4yUeZLE9NLXYHhBCmi8EUFzYXeoX1eB+DYWSE9zBHY2QZeE8ZwidPXqHkv+dQmPx3sHqhpeI
0oHdDRoQKk709RMODYt34+qyAjMGp7cZ2agHcYGpjoGV2NZmyJMzzu9+/zOqMl/Yjl6JKttBpygw
a+OP2evGwFJDxMhCs1hFoC2Tf5xbjrqzU77E3rmES6GPoF/H4xTXj3ud11WLgFbk9Mz4z28jTDXJ
de4Ty9VxMw55sf95DFi6kKhCeCI/BShAEXynktweYAAKxSpIibnrA14XPja8roHC9z8DGUHFZmJE
ncUMAsfISuyd7OPiAgXlHb4urYoKT9i1ooIm+aRkaDj62RPvbm37EkOfwU9AWwj+WTBLTpcVtuR0
AbnkgGGBWK6gJV70iElY6I6crwlMOkc9wubMPieYEKw1UgTaA8Z4nH33cK9vmwQrKyL4NsUHyhB+
W0x0hLzI+t0B6yy/M7dVdRO/9miKlf70W4hM1p5zB/e+8xs2iEIXDScFkSA0ujOVb4GXuT9PDF2J
/fITHNLwpaWzocsBroGnhkkBYTyueg1lcsxwPLyFHQN7Ay79X3PDAptl8A9D2VI1V8mhOG3yctMA
cfwqgKEZGghInUzngcpWFE6UpSzK0vrn9KfYs1FpaKmVsMOGaY4TqFpYWMJBurvZIdumru7ZrYBf
IKjjVENEAez8B3AmrIcFjBYzkwXSYiZLX0/rjhxpwPVQ+P+m8AoYDy2tIoFqt9/0ryxivOnnnR0Y
FumCMwZ+GqEhri52IvhMIcNRUC4xhl0B3hQaH705TO0ZLxV0kS4eDZjN3YQRfbGnqJvlkBCt4u+g
LRs9FtXyuqaH+ZgEEmTaYMZFqWYs5Ztfs0NNtqHGPn007BSMjkGe+Jjjn/hIrIT6zPQPlMKM2iYm
XWl+KN/4U8afIAc7h8ZxVbJ4Q/R84owSkzbympgBN13I0hX39AsIFeJTwEiVw0OxXzk2yNflIyhW
+2lRz37SOnACrfNVjhHm71wpBe7x0g1xcJ1RmVT38ie9UEJL8V9HtJ4d0898fuKDtcFNX4HzePI1
vEtO/umRNwlXwSVaYvzv+Gkrt0KE9o7bYwFRY9eq4tsTikprwhnV/RBE3JwDKRF5ST1/uAYjInhQ
xTv+22bI5sRBBazFDxJBvxLhcbMAtmT742ISWCWSokaH5p1dBINGQl8ID4gxHGc+g7U4o5myi/rE
TYEpuRAdu3lAJHiBytL0s17kp47wYZD+AHkwoR+EfYwuiaJCeTFm3Aui7hS3dTxM8Tnb1vM2Iw3+
fQxeG2QxeI0Zu2t6UNU9SN7YHORl/pIkh0w6nEgpkcT8ZWq8G+9TuVF41Qj0j/K4rWDO93EGGsIG
N4keqMa5Mo+Md6Cc1FXFiFz+IlpE/mKq3bmYsQCX7yXtTfomxK1EwkxwH44t2GXyzOfbWhGW7VxI
Hi/nvR7pO8TSl8WF5HKuuCGt7f/WARQB04+NHAes0JRFXFyLCxX7fBJppShEnD/yE08KPU2iisWD
ct5J38ok7iuKQXzvNP9WBOdrMGzboNvy6W57zl7VJ5qgYUu7ylOjQteFugunnb7q3TqYkEKkgH2A
xWPPLEvGttMmwtqV3yasAZZhIuPFExRFPDRIpL8QkB0yqWNM16NdVEJjGdM5SogFh8zwg7QFETqS
SncjvnfJ8Qbhsznm6qFsD6pOObbr7N1F30rl9gbrKPOI93DcxKA7judTjI+Wvb3ZUIj29kxp5RlE
Y4JnN9vEQvVBxrZXwb1PPXwlu2Jjdu7wreLRKzJhhiUGlYKTxXv0t+B0b3fPSnmoC0DI7VQeOtxz
7H05HvLycCoP9nCwzgeNQsTaq9ZemvZVtSfo75uOFtvZb4apHgSdFquh/niqN+nDMIPAHlX9eNOP
p/4o52JUzoyG2UQ8VmjzwqYAUAzra7jGy+VEkDJ0gwrDCMrNn5gKyYxUYc1EZholMQltxV1n3I39
XVHc5wGJdPCoqtt2qgWPKr0JHhUz68f/xZVUeiFkENCcXuuSHxr3hVA3IzzT8ffHtYSPSbhar2D7
Mp1C5RSeKAyFS0v3hTXU7bLR9pBeIcKh6dGaA0KWROYkOaBhufGgBAMiHydEP1Tip3IJkX/lQ5jh
pFKJ0FwWEiIFD6wygI+KcjrHJGjDD+An2WYwdsEIM2V//kJaOmJIBYrN6d5uiI1E7oKOFDXpKiVd
1aQlKZJ0Zte/MUIljBbu90mECcEcgdef/UfqT0yPuC5sI3IUocZXTVHGk9JHA3ZAoNWOcPXDj43y
jbqPXXeRoyMB2QrPshfIw/+ow2hc/pluI6QUKsr418DsADs8sCoh/kDJwZfzka9l4Sey6l34chZi
F/5Ru5jWYXWsfILMoeucj0gvFzIwluMADiJhCY4xOhhClvD1R1N145Nw3ZFbcCgvGkn5xw7hIZKi
gUjyn04ysUSQxiqS/KeTJEgDmRRr9f8nAoAgDd5e6Oq8vYRotI7H26voHu8w8Zws9LoNvKFn1XfQ
i7Gt3CKjji8mJFc0kLtu4f0Vzb4hWm88/B9bZ7bcprat4SdSFRL9LSA6Ne5iy/YNFcsxiB4JRPP0
55uQldoXp2rurOwktiUEc44x/s7UDqp2yO/HXj32ndMR4sSMQcWfyU7dBR4EIaxsmF4MLhmHwiu8
JCTbgyEeWvQQ225ROFkIu9BQYGC9aCE3zOfuwsCaW5J1a11WWeNAV6DsbgPV9OHW8+LIE5cuIS9u
6MSLq5q9PO3T8rC8uPp+bGunOXSNNRrYhAluEISzPsEzCD9akXBQJfhgiLXm94CRxBh88di1lb8k
fkoxeWZW278ZHxvm9F/MswD2QCtziM8EJFC5xyI/0zw+g/KauqWWAcNY4046B//3CeAyx6mRc2Hz
yoM4ksNHEucMXCag5XQsNuEfDMS6y1v0DRUGaAAkM/+qjDcGtMN1d1dDvQyJNFfQTaKpl1y64jjy
k6+FG/KcrawlF5ohGVSh6kwlwckDjksJAYWPaSpjyS6mKiUOMv15hJMl/eGUglQCP01vUFzC/nUr
6NF4WBSYZGH2SVO+vQQycsf99Qc6W3cTa11se+QX2FI1NplUOhyvzI+ufowQXXWxuANAGUUwCd02
HooPFi36VpoRlJZwAk48hhejyF80rTQNmmtwuwbyFGT4WFF4ZP/P2Cy52JFsX7rwDsl3qxo22Q/w
CQi3irL9pO+uNeL93VrGKyq8F+F6HVzzoOMGKXzmtYZ120dwX0hoVKlacPm0BKa/Opj1UboelOth
jcwU2aqyb/J9YuyUeMf0l/YMOcjNred1vUGQFyl9Ue4OUILZy+YFE6DfX77rwSGa6Do4Gc/WzUlL
p+A3FyfHPhNz7rfs48qk27QThhrsq8/3Y/EBMsdS7mK1MDRrsWi3Wf0GNagdEY2WOcIZqnbaT6Ct
Cg0WqS9hOYWE5HFwlVeeqsxq0YwxptnDdzlPyMhJ99xuAjipM/8P0Kt/lHB9xzsLaghA9Z/qDP8r
+QFC2QowiIqBcsFHKSzCnRTCW2RRdnNnxHt+xHJjxB3/hPOS7PDVq/Rwc6cnhq75T8P8hdmHwqho
bd3gs9rXrfLCKASSI4YQlCBZ+UBB3K1cZgoPjD0w4Jl4GPxyRPBqn0GdKJyrG2c9d7oIYCtQ5Ey4
lln77p3q6IIajny58/6r0qHXCM+L4u50n+NhdUK9FbM3o96i04HPwvVi9FA7U+2kEsxgsVbw9HDi
nBwTxyz47ZHILGHJ8/oX47PA+lAFQfZZMDEgcBT0DuSw+GITaKB2QQtLR3H8N+i2qv1tTQTvDtiR
x9hwAEBAKJlpV+4IiMgQPnGB7DK6WWI3a5g5ToS1s+kAhiRf07PyzaAc/FBAKBvzB46wIu2YyQNZ
MkQHvdMRPtA+0oeW4SOcNlM9qOoBuoEgh8AQqSexNnPCEPxFEB84iRohCRD4KmfhgBBCrGDfwU+f
ey5ivAAWYKgtsED9BXqM4qIkLNcrT3BI9VrkfIEbEizTWxFIxA6MF/H+aw6hDxENoI2Y1y9kCzBC
g4kDIaKGe1uLMGMliCAY7MyrYOrJapjL9H7BY3zgu4FdQMY2iNy57G6olgYv/2LoP36sySL5EjAl
I9m5B1xhLkFrLFotur/xmw2NrtyvuES/pqNG4M0WFgM/2hA75vJaehwa4Lzw9gPgR9DntLQHXi4D
OxgSGE/+zuVPvCI0ukkhDmzBn1zjTwWmsHKKYVvO0QeNuR1SN6rdOyzm3iVSGpBvk3kLVx5Oe+4Q
fTNh7p/ZqoQjTwD3sIr/JgKnyEg+s0xUZnEiGO5tHSrw3CsmaocS5nZ3VFIHtnZc2YkScB5kB6Un
+u1vPBQfHh8hn5/CYcMHYBdrcSmNb3DjGccpv8Dwyi94LrxdeKYreyTxQlAiweWKtUDdxg/gO+4e
VdrKlVjjt6h5d/Kz9PG/tNP+4w94LR04YDaDVVByiKKbzm9WC1EUbiIbwePC180RgP6SxwP7B0TF
jIMC4x9yUIAN2Q5gTmtEVApkxpjhOx29WfOuimEuzIr8B1imp7FBIv5DNLRBgjfTbLRRV/86oUyx
JhH4jIfZIS8ol+DdWdINXEksWstmr+315MROQZd9ymxYBqBfEJbt9TNvFO42jwmtWE1X+EyVz44G
14AJMHPgZcti14IfSWejESoNm5tcs0/2wAv6LnyNfohtvJ0X4ggvkxfLK+1c6AXXHY8uzy3LnLCJ
9HiWOuJQeov8IuC5aA9cBUxVwkmBg9cJ7o2mP9AmRqDIjhW5RRNIL5AfaMp4NbRZxGRzXVi3dwYB
LeYjDan32HSTnA7n6sFA2QK7HRUuqnJomBiQzVeDI5eroUHIx5QSS9+RLAqxYI9kaEzeOyzFrj4K
EZs9WMVCG+O1l+QNzJGpAcuIiRQXodArzNuuzurgcWnGGDDSOZN9wxi7EVfHaJyTl+/M3zU80vP4
UJ1pYFkG7l08iZrfvHMl+YfwTHsmpPBssH7lyPm5BAWaqJuYaINoSgoF5JZxgaJsGQ8p5wSn83ZP
iJNhgadN+IF76rY8Kd+MWvg0IR0DZy60Z2BhMGKa6RvTffwAwT9AXMkfBdk7U1Lczpc9lU1uibkQ
V5XFJ4hoBxCayUHi/mFKDxoLKYrenN64F8DeQ//IecPkiLV54Qsoepp38jvvZE86VCm3eaWUNqQP
McdQtjUhCVBAHTHwAYaozhDkqnN/f6FxBoKklS4jzkkx5N883KHWR1dCeklMwlcePyOfI9HQPX30
Fc3vuMIv6ARg+yfkKMylj2D2/1D5kO1L5QPyMCKd3IR3Eho2oVX7vAHeE3d2JxPqyX5AAIFH+lth
CqRB/pzHRKvrs/oJzNm8U7lxU/E5w+aniefK0cGzX/XO6lO97RnmFNGBh+wyHZvqQYXNND2004Pa
O0SgEXLTiokNC/7RFTPTp43J+JNgVKo0h1RsAAimHqolnfkL5epPk6/xFHuj7lPUote/Oleamt+9
q+SQbkPeFSXdgqfwrkBCNzzyFWYF9gVTFNw05zzsEl+UY8mPpDs1/EnyZfJH4XzmItjrEmH04EEu
jvCCs2DpDoaTAeQNzkhvyt2O+sm0WZFiX9ER8ojp9muYwjwybUMR5Cf+GDgjoT9D8YywjCKCS5Q5
EdFztOxEf33BTsZA2twm86pSt+rdqXaz3lWhd0AhNN0OtuaGOGOvzGaW7GAxaE7AkLPd5cF4v5Hu
6qo/SrI9xjcnh6tjiKhKDX4Wuq1BELUoBhva2plbXJcc29jyiPWPW0whCL2YuErWSCjybBEKvyDF
6ovnd2VHJ7jpnxiFgrvgEkqMJfF54C64hBJmaUjW+sAFqInN4inPxOJtdhC8JPE2VRBheJorIPEt
URwZbR8R3eRd+yY0egVXRgYTQVcFtyq4w0qtgnF35S33Qa8EeR/gJppX4Lcq7kcojiDV6/te9tND
CTIDN//GcW+nnjD+olj91h31sY92OfT3y87sQ8KXB+5iH1SWteReAi6wp3AIUmGUNtNy+VsM2L+Q
jGKpTKK0AE82D+QVPeDShPk82GdOF7j51Bj9fW5gASH+w6UvQWF7dWm6e3XX3fbqA08Hu9sIJSwE
GKMaXUNc3qV7QFMMespH6YlEig0Cwg1ZXjp7m/zXcX2xCkHJe8Es/ICKMzr00WPzI8fbJXrsTjc+
h6mMo/A/MB9wqjCuwulgGt01lgcY6vBGMFVcBX1qr3kfKpXCjmH4G/Ao9yxYW39xxguZkeK25SOT
NuK2vcQOi08tPlNBoqWXBU4KSNql7kKMl/GvN11z40qmO2RYDHr91etIPJodr7MHiUEXya8IYUw3
M10yHsbW+snRU4kolWvnpOpx7I4m0o0PfeUX3THrjnJ6nNLZVis/1PpegGXRboWGVyV428bDXwFY
UtHvudpW1yz4CCbdkhvDIJNcSIWDNwa8evj9RuoOJsFSroI+J/eS3LvcvF7zOg2jAXB6v6rJWhE3
WhnbGdiPHUOrIt87oXoJN8gA67DEBbEOb3XYMNxCJxgzjQnlexDJAUokZj0Pm8sDKGCeHvXuoGSH
CYNHnnYCH2ZzOVAsIurB8kR8MSZljok24TxCfQBgZ4G7Y9aJh+2EcX1IajwoGdMgYQXmmb9AmzRI
6Uy8hRku6LlB6BTpThXBLNMj9y+gHzdnx2PQaWGd7po5AA03MgjvJK5MuFynW/gJRBnzCHxjpa0E
vcA2KF2paIeZfsc5ISELbKHpUuhSYHHUrd70Gz6aeLmLlny4wsQWR46AD9YWsrErxytdFI/JhACa
oz2++jqCbOuyly8naPAc9Bwx7Toce8FVqaknzjnAwIsH18U86J/J26p8ZJiLTovBM6AOlUZhvHZE
j2HtdE5wEooPZbtHmLBphDChLVCUCOdkDgZgBAhV8sypYpTPglDFND+ZCVWbmVM14alIybi/w6DH
IX8mzOshBdbt/MhJPgAz5Y78eYfJYL5SBlF5UJGtXqkQ+zPI/MKMokJMT3emEoJs42o4x2A5sBLa
FfQTqEA0xMyOhps8sXr4ghLkEm1TDIcGV8PJB6P0FaNGLxHp5YTuMj9BhgTAaLU/6GmgDpgz1ZPr
uvkF7XEagwIXGxNujr1+ghuAlg16UAaPSbGqJ7SyyhyISflPJqYyeghbO+ZGYLT/jY4axWK6xRjQ
TkHqehS7Qq52McEN2TyFXE2qmb+AkzrybjCFZo3pbzFYl23+kgHwkG4/Kzxr7ZAxcNYOK/WQ0Ejg
G3CMHhHI6vjfNkiNgiqG/Gfpk9NntPQPVfZYqg9x9mikj7ryAO0+cbSUdezuB1Ker/kBEtalEtKp
DYNqwHISh4nIvftwdSUSCyGDpfamE+RYvfApMZRf1DqMH/CloYJ4vUpPmxfqJfA01uqVsnVgwqdY
caBYHVEd3flGKDwNWbzlmq1BpipLJcpEIa9OfHI6xmv7sYUTyrzd4l5QP6FrQdBm8WXd+u+nPmsm
G1l8XMB493WIMYAYW4VL7B0q6kU/PU5CQq2BYH0fzJf4t4bKGy1HKTyWbxpU1705G7BJBGi1e6Xd
GwTeyvsBLDPby8SGEhYNxInpfng3UYrj7/rX3LxY+9jIRLmPSTk2MjH5aLpLp1iTw8TgG6cMS7pg
1BVsXpt8u1KDBiE0yVbAPd2ukHeIdpV6bxiApgfF2AMglAwh2IwZTAjF879+8KoETOpLJUiVQMEW
HRZ0GTTsxqSvyT7deLtDw4AYoPXhWEP/lBg3frSncibVq1VY0FDGYVpSmdn6MXsS3gtXD8Ypqx//
IgqotxvsE0fMC2C/eCZGZ/xGSLIxg4FltROwykOlHDNFSEnIp9dR8CEjJSqSNJMiUJnQQHHCY9N0
asjIAF2wiPkv3TQVKQ8hQOr1BLWfeQeLeQdiQRZiwcudcdN288gkQ/lWAiFOqMifhk8tvhSqzvBc
oFFkG2vtAd/MP+NDYX4zoWLsdEaQi44hQjoG/wku1DO4GwPPlewiV2QnHJ64IekFx866He6wrCjd
HJWTj9MOhQdqJjKOEILyxJqAq0Aq3gr2hJCTeDoukimpKeijhBoHXcmiYczRDeUHvXOzP8htmKjw
l+2JoS1sSiFZuGCE40o60/jtdS1WXZMnw2iGV8iEVTQwg4CL01P/EeMIeQJtIumBCQMSjVdB2wX5
+SaTGps4LGwUT8TfXnATFbzbFS4eR2ZAaC7uhA4NUD5sA+UtAXdkF7C3rIL0tMhyOT/49lw70dHD
DXuhowEYF/sq6QlC2sNVZknfNZgkF/qR8Z9Zsl86qzep2HOWgEkjz63eaSBEh9II+eCK5Mt1eIsA
ktwLlR+GmaG8DoneVcudXor0XYn9msdzjuG98DTNIdI6HsXZnjReFF69Yyvf3DGtX38tAhd5vZXu
WwbeMD8ZlxO8c3E3/6l32vW2gYMBWQKxAIIVHGcP6cOqcobTCriKifnFjQ0qLMGNNiCHMA4rCHWy
DQ7SefJWrXc9dyD9uS7mboKBDoEZk9F5IJQzqMcb0wLWL+DLtA6CGEKjDLcntxBZT0teyx6uikXa
dkJ2qfZUnpi9saBEszztkR9wj1DPw/4MESosjAUouBYgBs4IFQdEHxSY9GdHxnKyehjvh1izaW0V
C5CDDHHME1A5FcxCKHXmeZARz44HClpVgQ9o+Nd62Z+Jl49F/10sPA+K2JdnSQwSfvEKiZ+E5sjk
brIYaPFQSSsm6Zb2gW6nq1ztkc3CTAincbkzcSuAoL/cnMyG8pP2/b8CAeoQOBZi7PtrIzszey3/
Snh6hKpGSAZ4whkci+e9E7/nTBi/lwHPBbe/H6M65ImtjsENA5CbmDJE1S+F9LWVy1j/Ck/kafXK
YcpceBd9d3B/eJhGMaJD/cDMConv+FHKga49cdkjctG4Ob0YVhBSBZrQtdDHgrxq++RkXFAH2xcU
1K/XYrf+pIhYfwpt30+FmgxPaiZ2P2DVSY5Yl7mtUPm1OLmOYkkIpu3+nGL19BPnKKYsDiXKCfDr
C5ZihUfnahjQx7wIQ5C1N2U+rPHC9MiHWBu2ce4QW+qYXsP2580GMjbR/zEWCJ2+8ueAObD1sMvw
Ws1ViB9uXXtTED7strFbwFvotkUnGAsSWCb263moS4LwsJLAOsRazXJUYtTh59X0uHhDRu76E8KI
cKAgxkUDgMPHB9qjjpj1s3jnbOZg5nmv3nl6mc4nYPkKRhYeh6zUeisYJ1gU44z+AH3j0oh2v4vw
hzg20/E2HSG2W4wHu4jjBs3XcfWbi6xuI7IXhZYMKwygCD8SerIVMhkMralOy9f5ACh3yAPQdIiZ
ikzAm1dAcWdHgUdAtbIfrs9Z90RhxQ5TnR//5565Ib5kn5JEncXkiK2z8NbQcrjuqU90/UX3M9yl
qCaQbQqe0lQds+mI3KqrHvT4YFibSkitIoYW04P2zqexjo5qdLxJx7wRDbfi3gJGCqYNBkPDDfrC
AoZZMJjsYxXGf9Ib+IkNMR55vz5r+xdxO/P5iYdJ2o1iPIpvCPsxKhZ0TDhHnMu1LbTnw37ZChhb
3ymdPrhtUcQzb05Ppom3qTglDZmJpITIArYRrKhILGnWATHTZUHGZyH5YZRbfnF+wzeKfqFeZJti
C+T78rxydAIVcHpyNiAmSr8YiLPoHZITxydeDBiVP/Ljqd14rscPhrbs/IugCS0n5yvDrz98zJug
LplWly+x9av7Q+kK5CmNXpMwwxEWL6wJXxT8Ev4sEk40mQAf0axCLV4rDxoCW9dCJ0AVz1b8T6mC
TIUlgEycOQJEzfABc8+YEBr6SePfkmAcgn4I5CZsJmFDvmp3Ol7PKJA1G/NPoIT/Xgz4K69ERrIy
b5kDrjM40Hmt6kF7UGK/VD3WVSLLykIQimFDHlHibvFs4JpmB6T5VDGYEEx4s3zVX1xfsA2J6fgH
MrPNBzUNC81DebrJR66wkE+YzmAKDEZjnD37fwgV7GVr/m4tldYRGJzb/lelAYF53QcjYs51JpTs
nPMHIeW/zd+oZs3fVCWDjkjJ8vTjM/KXpBEeM0AseMwoJZW/VazOHfcEeAr3RwuzjCnn7/vtEWRj
y4MPn9F0ZBYCMoGCGL8YO3PjjUSbSG4PxxCC0SNiDJRaLV3ePME0Im5BwBrxriIEPMBFQB4q82jc
4+G+1xZfSM2EcQCQMLNU6YWvXXhB8+hzGUxCR8pHUW9j47EMKXWsabGUhlgLEPueBczzMiwaR0H6
66gNYvLtMTFxS3gesVgtZoil18feUHojf4IxIha3toHP+04ieRIK3ririB5ChhbvBjk0ulAzg2Ed
3Fp4yr7S+mVByW3RG09WdvFqHVNIr1lbqQVyJuQ8A759/PRY7Mp7EMWZL8ULM+Ktxtz5P7KUiiID
rgRu1D+TfWLkzOw5gXA4U9XgJbZQ3jBX/RwKgT/TB5dYUUEEZ9rp0zKbUN7giN0YaaHUHN9hN40u
pLgSo912X7cY0O/Zigp538j7PnEgmE6YQ4QaKUWbUHvf3JA9i9n8ou1kpjpxchGnIQaqLWkd81h1
WG2ZdLIkvHrhcVJU7Lou7Dsw1HA0g3odXNogIfIBxTs6QRoSUoYInYACUVvHFju81i34bLf62zCr
O/8ByMw4xdDwocKEF0k9YUv/nWaN6d3o1Dce/ToaqHIj3BGuGy+DppMIDRQHGCcZExryQdStjJsy
gQVITy/bpNpu9hLWCTAPsC9ioyUsjtnlBfEVJnxO9o7ZQXa+MqEHa4XinpMy6OT5Vu/F0rDuMdjM
XBPS6jxPHZhgIb8le8zqkKL027oX7N0S+5+ZvQuBN8NFHrE0ji/zgrtrIOTAnJJ6nX16ZvBC4t2s
/zJ4yb3U2H/XO7wTIRL/C8SESFyhVGSPgj8sweCwiMOGxY3l6/CBb2Kt2iw40P1smWgCnLzokRv/
rB/RT1SlCDTVeKRuKKtFNC68AxB77z54LWnc4BFout2L4eYUlJ0w4dR/YWOphRGDziEs43BDKFkZ
lPfA5PyG91qyUeGk5RGsh80s+poNtm9YZ/TYIxi8+p1ahLdvKLUfm0g4HVxoEHiAB3fIQeS8SPMM
fJQQJSbBdQjqITATQQSIbjYTQANKupjijlXQxgHJUBs0QX+J+MoXVDjsHmDDFfYKcJYzot6yh6ZQ
7xkaRM5Sp0XfEko/oRJkx6QhKdDUakH5RfHGonKjqMYnCsFfhyGoG+to2IR5EtRYrIQgDgwA1pAM
3T+cqRyDnGKUy8YvIhIxyoIjsna1X3wJIr6KIY2QuaL+VfpwVYabgHn9RezPN6DLY326kI+OK+Yr
zRiHKAuEezlHgUfZ5Fm8UI7SRSG7KBolkpldCLyjYO9m9rNEHPlX5ikfEq8mDjtU7WWAW8uVAacd
r3cIl7U+7FfIgoOGFHNSj2kjnjnPea0LrgeiNz4+dh/cGUzM/sruOS6onpniDU+0ZLAKacnoO3hb
cSX6jbv1fB32kbRrCBr4ACWXcBDf+NS4ZhFoEVlSOE4LlJ+am8vIotqm3805DvKtkPJzLNHHUZJB
LcWeCXBzltEv7TblSwUUsFvqf/6s9Ys/nJV/mQqKOCjpbbEr6tIj7hCDx9VimHDR99doh4+AfjTk
IzUH34giiCvOdc8ub/nX/CELFd4JGtIFxjbYMGAnck8r5XRDYzUrO7X5ZVMeYsUlKE/IrHg6Zy8l
DmjurFFxFGoYOuM/WftQfy18BPGBzRJEuA6s8sRP4g6J79uk3mbpliKK78kJSeeKLcAzzTHnoDg8
aXt4ui+ohrCqYC76Bwm1OPniBrWGBeg/9nDYhNXBJfXQoAKFL6/UtBnhcQbuoo8ISwL8Ck70a8r9
b7+Gd1oLsZOiz4Y+0XC17gesjOphX0a7hWRLQcAE16Mqo2xgmySQptmqs+4Y6fF6I3THLETHGyQH
F/dWu+sTGZwJw26wlYrTBV08TR20hL82EzGbBCezMJrA/EImmk2xGK/TCTfe1HjUnJnXnkasGId9
BtNkvYMHAJ8ixuuM3mxlzRz15S5fUFOAU1ql1VvpUz5w4/y9QQHI2JR9CXEX7Hoxf+HKUrhAE6rO
0gsjFND8YgW5jrGRaIWhA+i6y82PrB1QW3DwQV+e6ROBSec7OerE3ZsxsTg9Ii2OkZEMTOB39+vu
iggnuO64nRr2Xl2UsM9XbCJgaaDLh7NQ0A7y2LZ/9er9x717m1HOmsg0XPxeuOszSkuHr5HK/UTr
Ldny8/iBUH8ZgKSnpCWju3PvOMUKFz8eUlFk4UKJ7pQb+iZKH21Pk8jGD3C6EkQo6jmANYzSnjMJ
+wLn4o0fMeode/zg27IYqkAYOYpnHQyfLxNPptWQxXy1HjfYdnFPSt/rI1N6eowcr3nhnwVsjHsE
1G6g3ycqs+FJvTsN/8Vk04STaN2YSHcWHWvkgxhjUfrOFYc5ERvelPra2pKfIACgLkMUplk1CZkI
pkUbB/Z84x14neEVe+UB9p1GegCwE+y7s04pdyPXRsxnUg3Pjt0I8OXef+CLUwUhhUY6ttDxoYwn
pWDjIxxbVGMw6YZt1grpGAYTEjEb7XZDvAI2/skW3FJLtkCX9bzALRfoEtySlX2gpMHWFh/Zu6ck
QkO2phqhyoX6IOOphtjevUW4f3tClwrm/jUdMCICDSoiPDQFGlTiTJ/4t9pfkEfQoOXMAnmsaJ52
pJRrF1e543QIUVgs8u5WBI9VbocVReX+IFNt7i7RZdXFLS4U3JYpJKXre4DYq+G8ZZIq41vhj/g4
yijiXWRbOoKoq+1oQECntLGezOD2paUo5gP9cYBg3R7z+wEpKuBXNyvFKBjSQ033QQ+ioLXx6sFb
zVbcjT/LfOhzDnx7+XH9mHpmj1qF5MGQEFUW33la8fMD4FHmjLA+uHlEKS8s21g6jBmCvPxc8RYn
sNKnoRs/Mlx82LgRZ81b4fioPTJYZY9eiGTs1zwUYqemY+UINzmPaQHF/Qwk+z0+ciMvp1FympsT
nnI09YMYmECGwR0ORfSLdj8ZDuMsBS70RsgpU2qa2kPjL1wbmLx6WCQuTCBmjzywM++gJ5479Zm+
9k3QnCGDcNczO0R+k0PqwTYFgeLsOnZTtms4ETkDiKazL5hAg0i56RtBUCshYVnmM1WHXpp5DAiB
ySwgNA9MK1LpoD8lv5ERLHgP3QYygs7BVsAGzElQ8Gc+Cvlq3zio6RFXrhV30+L7RW3oXGGEbUG9
oluI3glBNuSZpCEKJaxBC6ojoykEDPma3ZVQPBruLX8LRQEea3IEKFqerhH+CmqRi6V64qFmPg1l
hwX6oc6sHegVizQCdUTELANrWUAji9fDk8yv8hNcG94qTvP8+cuWMULspSf2Q8yMdVz7+N/wjDer
9gf1ISAvjJJ8y1qh8eoFcqRvBHKE3SFehyBHi9dh0gOt4tYsRt2wzhKfNv5f5wxzeRk2Mm+Et0zf
XKvg8D6sRY1pMmM2NDOCtYh/C+PT1XapJf7ZHC4+f8vcnvkDZ3Ex34AtxiXcVnCmoZ7GwqEVyGJD
9u89uII+4KT4DGKRA1qUPu4fzPP4HlR0nJMUDZD81mqIIysuhOzr3NYLCAB+wDnEDYrVanVmj2Vr
hDgGWxl6nrX+1LCfZzYtFwxjf5mv3LTqJ5pgHIn/7tRs1jxEyi8mUPMVzRmX/5I+6ITZ0TkptF/8
UyoGDjx+Vj3SptMFQzGCSAl/OMN1kB/FGA1WEQ4B0FihfgFGscofFGQoc5AHA0FyCgzP8KDm7nm5
FR7hJGZ9yHmYaX55AYLBytY2mvc7DX67Ux6VRyiSDKUBCJbGnocagIAB9DxBwAujYtLggPtmqC9V
u5Vwc/k70+P1sHgxC6Y2v54rJCQL3aA7UEQEsMrXiOlUL1hgCoiDVMbk3FHnzrzB65eE2luy+kE4
LmI/yEyCMnpA7Er6FY2jqKkYTCAeoq6hnqW4WmimM1FwPuzBFnizyGPgVf0vfQ7eF6QvCGL9+fRM
EYkDDL/eKSaZjVFXUnbx3ic5WBWBufH1GUBiVE1FgoUHWlEBZXhIt6nfgHIYf/CvqS7wEJW3cKbw
2WkVzGYt9VMcjZKYDjZXfIgtTcYfqbN1FeegXecolnlgjAOTVJzV05FvtvhUMFk8wbjlhUHbY85D
AwIsExHy9gV2xc+HJt9iqpF7eCkykmRuTr13H/Z0A6LRGVvBvpc+/iNKckvN95PwQ/kQhRYllmkz
EEp24zd3MAKvAZRy/Tw+IhGD09w3PqByG07PeHhfnhjB8MKY6eLbiHLxAmQviNotSd/uGmYBflaQ
Fna3Dx6FjqHv3aFWACRNBR1SWFFxydlG1p8C+m+CShdTdyxRbv2OiuHUvYO5suEi4iMhhRyKkL2I
GTuPIBYa8yPHEJfDhMcA4UDJlJ+290R6KCU9liJqeMW+aRXA0QVs4jbA8Gs1e3rSNlzuhz7lX0Oy
XaalXFWuLfsD15YLGwOzbNenrN/mzTZHd4unBO477GI4n80LIzSsVqMAQpHd9UGGB7SgFdnxdkDf
fxd+m+A8qA3waMbq9QssvATO+59vCBcYLVX/172V78q3jD4YalO7WQDwaiVmh8v2N8xwC0X1Mjas
ycuN8e/xeFg2HN9iE4zQbZfCwpNOgYWp9DKuo6MVfQ7UCnYqRmszB7auhXxTaQTZjnl7+oPgFMAB
qWlFSv3s7XIPtfsLRsCRGeoHtgQOW4xfYFWdI+21emfnmki/mNmSjL3Fg0Ny19vCUVBaj6UKLHN4
WlxIoESAsB86wURlB6gR/0A6InsIyH9EZIo2T4haZTousaD4jbm95ztjgtIDQdsZWZirfVQfoPlF
4xGa39o8TmIStVJhDfjFTazm5qeSn0t+SQgZOYI3v0UFlvt57hvvOv5mpmcwLuKCOKlpg7d75GI6
0Cl51tafmK3higW9MSPJEMtZBnW68Aam1JVeiNGE1XL74F5mUQxnc4XMvbxUCQuxEpNgblrIHdgf
rK+YqSCBNxi2w2LemaOd/mZ4909kKjGMI4tsFEsbXRQZiDm0zoaSMmImYW3OcEKYSGJp2qou64rM
PPYm1b3PE0kp9ohPdzckKBClgAJEdatfG1cPC4Xybx/nwmJzHHdjvJPinS7jDWVfn3GzwMS0D+CH
zlecI5/LzYJFiwk2pMqF7AiRtmUeec4CnUwVGxwqYCyJhpNFKQ6JmZocBjP34Aye3oYd4GmR7U1t
t9JI5oRutYvh2ZFJM+KfsqviXctrIJ2TWBHSna0YH//Wp+ZeEsf12bpBbt2qdFVTmKpiW+JOMkla
hGXhtWuRuYrYqYcM5+oZumNPu3qVRoqEl2neQJx0gkzWn3rfqES0dNv7GYxcm/DwOqN+EpYw+MGw
iJZOs20yL9KlsYRhFcSPz9HSyR89WH3j93mnx+fRYptl6ALMSpf3dcMYbg6kxYtkvfLgTcldAPmK
7EXYQDfcvzyF7rj2M9Vf4VYzYFGzvb82akBCZNaE6hjKY9jp4Wxbs5mce3bcdMcVQPWu745Nd6z+
o65d74dGPRQzdY3ExoW6Rt5bgSscLudbVlxvTSYVDBZOT/+GghkDB05pZhSI9U2n42ZnRNI66sUx
zO2tFnQwxjrQSzZiSRBfYuedx5onaWO/1bEj1vmOg/IPnwbmQCh8VWYUr7f/lIDX9w2cc0zvEEPd
RHjthjqSGII1CZOFCA4h3WYMR7yn9rLao44TWZ8NSlkMXkJohmuFuhD8AHJz2I5hmoRjHXbzUmNB
jiuUYMBhk90IdjdmxeTGOYMiPpFlren15w+F7BgW4ZVIIYnGZGUnLGHkxv7nEHLDFlez8KNUbLPe
5UqoF2G6IYgn0C9+ihXoEKwvoTqFvRFOMqEe+820z8rDPXMyskTsxNwrxSGHFhvGkNt2za+CITN6
zj2j5Yj3CtH1cjA7VOXIq+z17xUmqohBpS3rQrt/t/UL/ivBau13ja8mQaUFxVWofKvWnl5RPzVG
WBjYJ+1iRIj1vpn2FS75mdMyLGmsunZZSuSQhFC7G+zWXpg0tyjxINskYZ6E1zFMEsEu1Llo3GGx
uIBZHdIF0j0q9GXchqhFd1c4N1W4WgV8ngQJJvdARh8BK+YX4aLMem+dm+iYS25lXOPn5O9E2qXo
ky9+blq3hoGY9dTPwSXQEflHtWPuB1rQG3Rp4byjalsF7+nWvpxMjVgLTHdUigSE1hCjGHvapirC
oYb1jnCoobdBVbkxbBPAkU8MNq1dkt1rqXBaGg9HDdKlVnffhDxw99U7tHE/riC6gTgFIxhh+9cz
5ZrC9rd4U0nlEqvew7KZ2ZJ4VGBQsZODNHVYpDiTIsQixVkGjtrjdEE0LpnPheJiBDQM7hKGK9OH
vee4wcFyRx1sk7ZLcgj+SbiGiO8iiSiq6fH+EWMQh4MyzvIvDUzM/J3sjzvGXXz9GQHtyDOCAx0V
CoO6j7VKxmBgbISREVN4mJ3sH5cTCUfM6pdxPU8mF49F2nt1MF4btPQvvDjYvQRZTXPousj8psEU
EWmkX7KmNUWQk5FgRtTG++3H7F8I1hZ03hAbtnfxd6hqaWIh/WMfI5pYEWTGIop3YsICVLb2avju
pPtwQJoYOUAx8oiWquE/ml5rirT1bCOE0JPpRfz7yYZw1nX7O2qqiTl5UMt29RMd/iUPtddAgog8
BQOHf79bp3syRGGx1bGnPhaIpTqXX+FUm99XFFBwQkfnTvgydpFM0f77uBYoo58/MWyrVrvoD3kq
pUhQHx64YYndUWqvok/akFpGKpE/PHDwrrz8HQeSDi8+0Jx34/UNR+brLiUzt/MT+BMPu0oN4y+2
RUxkDBMvKojYP52GRgeao10/wULf4NuZOfWntLJ97QsqOuuycu54zazgjBJh6UyZMGlh3dEC49NC
kddss3kluLU027gRNmQRxeJ/HmSLDZkJiYxmNOJmgna+nc8bkZBFDw36DNuMXsomMRosBp8WNvzk
jj0mFGUHC5ZxdORvXGom4ngTV0fWiJaOrhDmzyguYPalXYW3jAmAMXuEAcpgZ8OvsIZlGYIvxOG4
PMY/vNsIOe2wxQsemSa2xpgyJVZnHK+IOnBNOf9jobPdx28qyTayrcdEIpYMAUjWy0ZL8M3pF9lj
9GAkUZ5bFsts4vrKXaYJ+qI8f/A3wmPbfSnva2DG3DrcMZos4W/jwvM3GpdcXBLyyPvMLnZd2B2b
KXw3EWDeZAESf/T9LFJpuek0KrtWZNLhwJlHwn4TlT+GndTVJHAFDLfmqBlyZjZvaEoK+5A+jo3d
J4ceJ/IrvksO34gNbHSXYKxCdQ9sIwqS5D4cYLgXAVY4XLOBISzIMy6emF2YWICLMCUEIczvHHY1
nJRI6pJf2DhI++Jpv7sp9iE4H2KFi7V95qYjUW9upLg6HB3qtJVLuiif2Oi0H+KGLsAG+BByznKx
eMjXZE4w+lHea9Li5pRVPgtSViPNaZiBcnT2Tuv2qnWZgus7+XMachh4Se/RZ36xOuTP8IvF/pDx
6PfOcM42isXf1Myy0J1h0It0adwaVKmUqy6xnm4/QbYIxtF6u0LdA5oAH8ShJ/WpA9LWuxAVhvJA
/MFV83lZG/NR+ayp5clmREM1vzBeWzWS00sakU6Go+JO5/fogD0AdcF01ssHdiVi6sxYZIGzFCZV
CP9/G09RucuHXfUWH3u+AS1f9mnAietRTnBQoL2QoECkx+R+iLKDWu6rSCSe+xcyCpCUUpjx1xQ5
nGiMDCObXZktg72UpRJyMtc617O+j0/Z+H+Endly48q1pl/F4WsjGvPQ0acvSMwgqbFUkm4QJamE
gSBAEABB4On7S2Dvfew4Dnc4Q7YllsQByFzrX/+AHx4KCl5Wsez5eOARhE7Gn9JGvRVxmcu6T2iq
BSt2+cpVTShleSHEI3LoU0HbnqAK4TC5rPX3T1DAIYJD46LZRW72fnHPrzdS00yXOMxzL+LVOU+y
OWSfNLC2u0TDLKKsge6fqMnmJ+UJjzpCu1ntGbsfkcIZE9rO5k+4FxZ1Gg0Jui6+Q39B8OP2IrJ3
rZvIgJ2RLfJntC35XPZyFfa+1KOxjInyyiNzf32b0Q4w866QrHuGJmIRFcwiaW+qb0kK7JOoBBy2
z6WopWgshJ/W+i5qz+bpwLEuJbxYnhLm7O9486FUqRX3+J3Xd+wCHbyzSUTSVhi9ESTMQ3vOQuQE
FYIW8x2pyoTxniKefo/wjIFxG+SlwJ7H4Y85c5Mwk25wLCIPemtxyuPmxwARBhFZRaBm9lYB4sN+
B4p/LyxbygU5tS8hpAYcn2iYqpoQmo1wB/IBNjgC3ob8HjgGTANgI8RrQHDOVGEqAzolU0kJJAgc
1IH8jKgTLJTGCPb+X1gosk7nfXgF+OUv09gZqfC1s2j14FC89JRg26mN0CWOK2mQtLSXVZWI1/Yq
TKSZgv7F19PFbS7ulVuS3pUwutcWDGShhPH/6PlSGCvHuMYN4Ejq26bsUN9srt/4ctIPdp6xeGwj
jUQjuVIw8CI6ifAZwcJoUB0uFAy+9r+M+ITNhbRXpf2Ig+kjFImUmAY1wP1nJvMOeZAasBqMi6lj
+Skb+sKROBAuwb8/uZfZGw2PETnRYfzP3puWRbqEgU9f4V1tIVrDnRvR2vFNdeXdmo9x7f2s9snH
6AZvQML6w0ZfsWk4OwB9Ppm+vq5SNdRqq1StRLQPVim72iLjUtCyH9k8QTSJVaXkPr9Py8Sf+puF
FB5igIH4CaaDWKv/HgVyiS8ODKF7CyI8Bofi6z25JT+BIgEk+bytH7CF+C5O61gGiObet34wQWAh
GGWhNmQtyMMtVgKBfutPwmUL5jDR8mLHoEeHlc6EZsPw6vxdvQyvq5sYCDyXJEg+F+NPfBl7CjZj
sztuP/OfKyoKxArNkedxe8CIlUkbOhHQhHd4jgFgw1WOQd3w6pYRxuC3kmM1LYwu8FvkGTGeXp4B
T0KVMJoXtwCUT8S0qh2Yy3KYYrgTVnwkfkqxjOvVYtMKWQ4XXqL8Vp0DvFJW92o+gcOtclBopMw2
iFNZE1U0FGcLLQoHJBAIYklYV6CIyHkwy52e7s10n3FtzYeTtL9hN5G7+aMNY3bYfl4wSlj47yvI
yt2FHGZVxKwgq0U29AZtLfDnAB7kA6K0HBBYsYlhxF+wBEBQ93rxnHceyoLuiuiHYWFtufh0AEMw
6ACGAIzg5hgEBi4/pSGIKQ5WDCOht0Envte/yp/LnFQMSbGNeCQabPpahu01lpbY7S8ZVhW6IXav
ffWNVpapzxF8AzO54ddfXrjwxhi9mOj4KLInIQFmET+Jqc2fXCzEy9Cx5MqvOgHnrB4bZuWrYJcu
1lD4QmFmWdz/nHDFQyqsAwBtnXft4QayOkdFxNwotSLmSmhM0zSuVPhTWwvECodLEglIKsASKmmO
u9xKSuxBSE7hVkecZCXHSeAs1VngLCpGP7+sCQu1A3rzG41fNFwiUBy+MRF8j3ZEFckgbe5epJ9w
0YZBcN0mDK043CzXLn/YaK60ndPvcvzF4QwPQfYl8VJtd1Jd41stNhiE4No/9GJfYOHarxFkzwDO
dtkX0LOyhk5sDfhw9sI31YMIPOZBTMSLYVK2ioiXFku0rZ1uHAVH1zCfQgVTcjMqLnFfJZcKy5Jd
1e5qZ5fVe2OEwHBQxhBqNlcQwVzcjMXko6eC/bwSoGE/I7TnZnccD/cXML0K5gx6K6EruD2upnSZ
5BeYdmDX4qnPeIiRTsS9ZqKO6z7XmQkgJXXflo2WwKoX6TeO7yT0LpJsrudV4cUlTfwCZ9+YdCCk
OgEVgUA5KEDiCtkOsgIqBwfDAsEBTp+cd+BBNg5uMYyWWaUhtF/MArnLWDAPuyEA5GPxOaQCnN3o
Fc0MtSGR7N5tWbPkdYY3sFMTrsCkwdzcXvgUbrNYzjfAps4Gj9iHzOg0kNnd84BtmXf8CkPsVwr1
qY90J5xPAvzQlrf7VsTabcsJRYlRhDKchVs4IKT1T8S1opPDNDbOZzTPyXykBkgUNZnV5KZyve0u
aiI1u0pNOkmkmEP9wJSK0QNsE/w/0KFic4spmlj9ESk0uOGmxB4VB21X9EjYUCyrVH3b9skNpuvX
bd9acoPx0SQ6uG/EcqCCJqSfnwjeuIY1ugvUAx/oGnPMCxCdUD0NX/IjRbv8eIbfertH+sii3Rsf
6AQLdNxLxWc1e4qRRhdFlbyUJE23K3dLtritMfVR2PbD/gI1PZydzcxcloqZMGiY+A5QGJ6J29uY
zGNyKXfUzjOOkUu87umF4jCF/vCA+Wdv7dCcOvWuRJGEKIFShh0qhz7r0ZoZkXbvSAEdsEmanx5Q
Dh1J1GpFJDaoDA/lcdniDcqjJVUEYquHh6MMcTm4MeTYzcZWKUQVrMpbm/hU4Z+KySgLb094efpB
wVfpkX4GfoBMLAXRJ8JYJLgtVmEoQ9NyPz32b1fcxKj5aUcQMeP6hxTjnsxhTKFR+n9dmNxxOv+Z
hk1zCIzDuKUE2V7cTWG+DWIJW2YUHR9rJ08Pb30Nx9cJehdw3Fd6ftK+MDrFPZRi9gPtcAehRw/g
DYIdVXCsso8VqaTkPG60ZwsR8a8pyIPrG097LUXFj6btP5zTdK2b49nxjg/oDacp6H6/wqF0MImW
GEvhRxj8Y26ny9WsKdaYEucuxnR1vSk2W+cLJSuoA7yoqG43dYD+7p7J6T8q6dzU6S3NMM3Ey5Pw
lgk2EqOzP+LvFqb1Xy4jBLfc98QRi95Tpwn9JW0S0LGCmfiHbW2Gn8Bz3B9XrMMlQihC9PT5MZHG
7fjx97/9r//7fz5v/zv73dw31ZQ19d/q4XTfFHXf/dffHUv5+9/O6/ejr//6u6UbtmKqpilrlqMb
jmEb/Pzz12NRZzxc+UdTWzfHHCUauTsSQago3pUnEoHlgI9Okt0Jjk4lWtS1OzXxC0EyKpFwFih9
kMqBjaqixB0sHMh5JNiZ1FgkCySVXyLrAngYEd87Q+FyFXQW54MzH0a4vrgCnA+ztFeoApS9RqpX
sb/oO+IoCoymziKOorhsDV/9NTpbgl1Zlk4UrVgGiCic1H6bYRoyEdkjliRtHXKgjq6FewHi/9uW
3Gp89+SIJR8jo4suJzIRo4LRDVa2eNGhBk5UIN0rM4W4TrFJjQi/qN/MX0THzmhpna3jE8RYUXm2
YjVwRnBFMMQ6Vl6xLH0kA2lzeWreV3slHJb0wVUHYa/EkgfhrYQK73m60UwCrIuoxgn6zpkZpw99
AdmrrPpEMmm4j9mwkUTmJ2mfLDE9XFYDgQ5vgGU5UAnwgr96kAtFmFLUbK06yuDNbCzUYZAhVJ8g
LdYapDV/ZBmeWSLCqViYdUQ44dKmQLFjIjc+QKFcqYnzmWHzf5NeV30SJNJHdFCu8yhDJN7a9ys7
dn2gBMMIFgEjjq/y+AA3TYxCcah38J5wITswCmXMPN1jAwm3NF8SSFFsqcSwyCMhn8KzsRvuSrS6
2TYqkNKH48IJFIRAGydqpCobXjtJUSKGcMmLQv5GXpQDWRbkLCGvyp2NAH7H1RDSiNPv3H3Oxj3R
Wg5eDBjoW7vjDzyF0PnXTEm2vE+f7AKaxlnipy3OTNgQpOQkIRgKNROqd0R2NbnvwCQSmAhmbMP2
Mia6kQhQAjefgKD2QBK2HtBnOu/EtE3/IxC+ZCCHtwunAxhE7irqbsz2g0xoGjZoz/K0kXEMHgQ8
ypqRWaGxAip91ijrVIGROgiwltUcCD/OmiBDlXS40YCxk81+a/rz7N9OfsFkJROrND0JdxJczBrv
WnipDV7gNti7PF6/SNQVa7l0Z9ll3cgXMFwINVy9Jiz00eOKZE0I8d5lw7WZb0nYpQPCe4V3N7Dr
8I/O/3Ip4xfW0GYZKG9c5eMPV8PUbX9nRBdtyBFrVD93/JPqH7mqbdxRxKqvYuH3Vy5r1Y0iOYL+
itSxI77w6kEO4RJS9Hf4XAzUmaZD6UL4iW4ESSizaMGkJOPnFPWqMGOCgKUcUOv1wteIAkt+QoPn
/KDCWossBsw04iwGzNa7845vGjU+Jsj3tNsE33s8i9sSl4aAlWcBL+T88Tsn0Gnhef9zIAh8Wojb
DBYswavE9BhSpfx1xPl1I574InuF2IJcBXY3177+1UpCvoqP2SrZhZQx5vdQlqGj/qKfhDCWr7Qx
ABg4T386EqK9OANAX3ycZSHa0CvSKK6BKHgMrvZBKoXEN/IOO40dpGdN0twSK9++1Rs6xwxsk5mx
LcR7mRO0O7yHUfAh38OjYA19QfMgPApUuoqzSdcoBtyzDCoX5k1w+YWHH4vy0JA8qnQd/5sO/829
RBBjsZ900NddNidZnlRQbr/6GZyFUAS/w/M93fyg483Qw6HNj9Q+UioY5Ej1grYNnRuTzagwI8tw
A/mekDbcqWCL001BxmVRReff1NqYGMjwnqCzyg+0YuPCxMWDsbCFASPMF6PEYmFz2pn059hrS7sy
2wOPoKnHz8B6qO0thTyuCBf4cc8YcP9k9ryOn3GNoukDC6GzYfzc4ffUHIb5UKYHulHiF+1ZZC8e
l/hFXdqbLDIoCxG/2FU7FAncSL+6TuRgssjBvFIx/5mDqS6mheRgYlSDaWG9+BaOT0R+IVC6xHjz
pi1wPxovIQXBWgfyLa1m6qds1nNg4H1rBicz6PfCgwbQgqV/1O+gFqAVZAbwldgAMgOu5taVN9rR
Y/UjBp5inRfVyCoZQTVSjiShMaemSsH2vdDZ78N6X5zx5bpL9TtTv3P6O0UKvzPOTqQgxy3Fiyvc
UCY9YjlZ3OlRi3EdVgiIwCkk8RQjnA+W5bIQmExEkjA6wHiBMeuGH7JWAQo/RH1iHxhLZFdRfbda
qCErH/YUm+EDYnOYnY3Lt8ZGLOXNAqXAGMbBu9n9Oo8MA7aS/nNMqLPEgNtF/7J6tHTLmNsqhUOL
3kA92DAW7LPQkcKHXE0aKVG7ZOqShlv5ZyWyNhmTAAi3Mg48QbmveKEiTmV5KcxReDX572rLvLjh
zKYwpvZugCmI1d3yLKEzBmO3dZ+ke4ljVApTLTQksXD0F4NFvP4yUThaUUXCCahxZFwJb434k26F
Ae8Yqk14ofHk/R/DimWS9EKwQhMWRziEEU88rfm6qX6n1oaJZQN/pwn5lfwKlmV5MhNo9qqrWD0J
MAhxzuKXwwumF2q4flD2Oz4JpRK025Lb32cQWnLVWHiPbb+zJ5IIKghiNAjqv+mT+JiMt4rshs0R
UwR89vggYA7zDsqYewcqbQPRk7wRCMWxNLR9BdtC60En1oFwzdkFk2WqPkNib+A50IkwTZXxf1um
qaJjgVqVzr1IDmAoRZBByb4JHR+jgPAFEDeDt4TxGRJB2WfgOQ8Rs5Oc2h9PK43oif9c9pqq/G/K
Xk3WbE0zRQWs6/9a9mry5dwaTWZ46p55ICWv5r000JEBpTPPuUDgQwHk23LQQ0m/iMqWspaaloIW
de6MGPtwlfbp+WDnonDtK0RwCXAU8JDzR5G6VqgUpixK0oxfLbucsibMEeaArdcTxR3TfyA7xZVi
EXjuNbpBWscuTOeQACBsNGKD1KQqzh1RyWpdpB+j/Xut74gPsUT9SvFK5Xp+w5CaivVOUbdl62bs
pkuRSnnaPFCZ/lWTcn7jk8Lhjc2nf2Jq1ApircgOL0VBSjVKKUodela9DrUZ/3ypPQVnDYUZHg+k
8CloR5DS3JOw1qM/7TdITt0JwBUqzFYEj4tfsVShBSbg7+SHEh5K2WkyiD/ybDwV7fYebRUFJNUj
zDz0LnAKrxvCACL8H6k1qTNX/RUPmK4PnK4UBBBGYRsi4KUGwFgUVQvxncj70y+KS+HeomFbp4aQ
x9Uv4ajpYsOPsTLpT02ETQzKE7zCKToxM8bWFGuY0w9Yznh9EVAyhqLqxCKVqqDw+8VlAS9RUbbw
vzdM8WBcikqTMhNbA4Rq9k6q9pm9q2CcBLwLPq6lz1gfUGnmdwUOYVdhMj5hAcK1ThjsBiogPqo3
kowXxh7Vu8b+yZjKjAmEwJd0lR39Pm17yAwLI0+/PwXcsSJCda36T1ufyDyyWiEKCpbgb2yVpz9T
uNkJykTBvkmKMsgZj5A0WQCXnKro5Tsyv2DaMeAgIIm+zQxPl+i2jbAMpf7BT/PcxIjbRBAlqbjG
NkBKdNbfheypwWeb2plJJiNhNZTbkKlFDYe8TshsfYFgfFwQ0gw2iIdM67wIwSxCjbAnPG5+PurP
BUoiKgpw4keOdM7zVeR+2p2/f+4yNKbM/bBBxqNoscmfleCNKCAgW5Bazu0VqeW45qzu8FAiKvfA
gIITWhzPxEF7SDHwEuZAxjmOuJ71HMY2mJcGPWdIQk6w5eS9MOLz00sgTUQuhkRmMOnYctYiDFwP
WV3eHO+YC8CwKtz4KLmMEjhpOWMh1Fx+I8wU3mF0cwF7OseB+3QyxJlq9XdZefdAzgoSTdifNB5T
/P3dj5G8nKf5GHGScoxyhq6nJ7snp6AgJG05vzY0LOsZSi2seOUe3SbnZmbsUVqwK5JAiUq+FI+X
Hfb/a2SeGDVvzpan3aPEcIoAenEy9gI6kKWkll8RiI7lHfFcA0bkh2bawTsvSeLc2Hgf4Wf2zPHB
I8vl3OTQBHZDqEnB54ukHdt3v1FqIONY5KWclDL87bdxg2Qp0nQ3vYlz0lQgIf1Mtl+FOIbEAcSt
TZHNUwa/kN5ykuc5/aVQ5cDkLLgFD8pCMsK/7IJMXQubj17xqWisSVDxUrj6OI3TCi7HZT6iFhEe
GsxxGdpGnJXgNe1yRq6nI+/lKJArj6Sz6nQDOt0kWyuPJVIACOnthXwG67f1yXE0ci4KXlA04bfs
D5j/YH/DgbnAhfM1ClUbk/ZAqF9Av2kzmCBz9KFBQz1XfI7izINJxmnH4qxbaUOmpG80TBU5ypoP
gDQOOZh0EC5eHvgWZxwyW90COYk41zhr/vORpsnmvzvSVF3XHUNWFFsXSM8/ITmKZo/axWCw91Jw
bAG8MTxmRE6LentnyKtI/lEhgzL45yPGf+3nA8MpotZnr63iPbNqEzPLCcEGrBt1l8O3wTxkTNpj
zDXPZ3Jaqhg+T97BzOdKSI19GNYgF0ePDgnPI9xsyHJGOwn7hEJxxFUj0YpE4ohxL4u4mCk1u4mg
epFSLCzzAN5IeCzgQno1LuqfDQJ0Kr9yl/1KGNLkP+x3R/m9dty02+pCQoIp2GU4He3r9pnO+joE
5tJQr400kQvkLbBdYJS/NM0ELZSm6JVtZgzkr73QHR/hIS+QDich7TCnJehMdKeyTSyN8K31ns1B
9MAgOh2DxaX75fTEw39O6HZpdelz6XBTrjxOPeRY7Pck1C79bFH/AhJBIfkYlK3oYocioX+dhtDE
hks0rbSsdKtCgJQJEYHzTgYmsSybgAkzJrmLP26/jLUwD5eEqod5BZNDDp/sQXDFC38jPCiWU4qe
VkVjSzvaIg4VwbkTI2xUfIBFli/XBMA+IMhl/cTGyYyHW2xHdK9Y49C60rfStaKBSMnYy+9pVWlU
1TZks6Y/XeN2GDrRlmJmSzznbfJoRT2OJtGH0oQqZrLdMVOk86IBpfuk8aTrXD3xSEWGWU3YLaNi
J9gSKids4/GTv7hro0mLSX+ZX3d0ltovekoayuLoD6kfbwkhdWLJSswsOaWR6ojYR90I6SU7O+6B
TQCB3Bs1zUKr6loPnffKppo+6t8TJbXgUdlouzlvKT+wHd8jjD/yFjSxAMzftCKwZB+g+OT8f25M
0/qfN6aqyJqhmI6pKbpmi1r0n27MuZJtyTrj90t1OUDpq7BZpJTaXXvwyUCS3k0Gd8wWDgaubxlW
YS4pF85dLcVdk0xNotLib/goLJdlWi7ZFtVzxoymYsof1MxoVKwk/dFkrOvPO0zayjFoyC5D3KP5
VUuylHuV3avkItBFVkkky9X1/Uu6aTcY9IsoUhBZHws5SD1HzN9Cuwp1wCfQDq4ZEvuwGCOExcs1
6GT+Gu47Oz7JvjiroU6g1uu4CTzM0TXed3/Q/HYOTEhDiwNc5uzmJTmmNoWFH8XTfHnCzMru7zr9
cNp+tNYWbFU6i5p13Btnt3m4QtID/oPqDWAFvMQPlvqyI9RsyZmX4CmDUkHNhmqdDGVC0rqiRdSB
knBpYrToGnK1ITmdNvhPNBV28HB3AXfUD2jA9fRbXmKAjeuXXm/trxzbXGzacaxS2fEhkYI/aRSV
oZFhXBrO06PGebzod5WT8AZEHIjWBrCC2Dxh6SZRmqr0cjXs5Ejpf+OsiDUKjIG2JWx8cn9rhxvE
JPgEQPkwvzkTsI5QRc4AegegKbQU+DkjcJKzR8yjdp9rOBaiWOyA4NHyOW5NEljIeOffmDtbbhEa
iQINGY+TUPiSaIA7iIQOinG6EI7zBKYxEEIvbJSQiBHwlcNo4Unhsw8LehFCKlN0rzyieaouhD9i
cxcOKNmne4WUIEKIcZOEbMA+dPbuxwFm4iuSDhyoCQHfEFglvqdqKPX88lu94a0aMJROAcjFtLKb
hF3I0O5nGec/MfGvNx4Aiv2DHyJoBKrBccrb4c20++zj1r5jNFy5mF/mdcJc1JB246edPa6+l7Ak
SFmywYDgQr1c5rsdLpNlqDE2GwitFRQKlJDkbkwErv3czkLkyH6EXhL/zkg2ObUganjFfA8pQF7y
pSgvdz9HH4ebEtJLDNhVhhg6X8potNDuRfYlOsuRaUcE6zLUhijFrnXcDVPyC14ECVBy0LnU0oz4
ZfyAdxpvA+6OjG5xhsNq2uupIDHc87F2Qs1hEmxBhN2rcvxGRF2oX8fp/hMsU32G99BjGKvte+ee
ACcZR08SfcsnRsUCGll4DCuJgacMjFUznEe9SQadSlX/5ziYQTBEHwc3bTks7PAsh60tIL60wzYv
IOAFI2lu72vACH3uhUZ51DxSc+Ht5ZFuEMWJVXdSM0Ub99dxfzseLsdDvQQyGhlJA6IUmggu7hLo
ptobe2iGgQIjx9SIFfoS6FglhSG+GhBPPeZ5Khb7IwlMAbPVNr+rDIiFetAhTR3PwVU9GFBmcDcm
bfYCZ4txHs0hEuRSlAgV2hF047DtGI2Cl322TqLu4aymv648eG62pw8dxVZNw5Zk9Aq41urdNyfB
htBRWNPgWsSva0H9CU17dmKIZ5fMu7zS3DO/spozqHL4+pJdX0zzQZNxzIxdXos1RAQiwfnVQQQR
9JoM1JMeAjawxzh0giyLc8lA1l1D9kPUaCRQbVvgYKfFlphZpvOIHS70Y56PqkZXzj6HK6HA/+Bl
JX0zI2XaBtP7ZB+MizebIWzMo+A/7l9Upmwg19CdII+RHgJHBfntlkx5/PhhQRZlBMuYcengawtj
3mx9WKU59CE74KXDuMCn5h7Fd10GFNaQ28+Kf5mubIyIUH/zkgw87Rgdz4Ks2ZNc+aRtvuD+woQE
gLHr+EiHzcQLF2zBE4YXCdecd/LM0BnW3wAJHcfYLtAPOMEM0quK7SL7Cg1MtaWsg+Q5QKvRyfcE
iNjnzTPvhtoRAhbpWIm83qzg9fbGP2IgQ6jajjaianZFl4wbojyJm+TiMYHRwQbo6IGUmH8fQcBQ
kGI2VeKN6skytHp8m3E49rTNf66lFUdX/uehbeiqqqm67HB627b6r4e2de1q285xWhQ05wDaboeX
2imoeYNfGGOfoQWIPKvsRdoNeOCg1cAD6xQdsYn0SEV+huras9u0oRwA8VIJQ4d0hJDGJPuGFw1M
gwvsNalh9dYEf0QStGBfRybHDpD9Ny/fQjCluG65I0WL769sXUixLQJrwgtxeTponys3m3EtKhwu
Jky7yYKDqrOEbfFgyLtuySWUeq76wHX1CuOXAVf6DuufPwCZdkZWQ+FNNjFMXb/PgrEO5DowDd+A
ZGL6extuz3F3npLrxCQsNvxXxQI4iMuIAw1CmYRqM+hwZqATg4EWlH8KAGD/M4ht1EDdOq+2h7IC
4YfxnPYk+/pc/8ntDmHR8RRAc515Y/iOvW1IvqSzndxuclsohPVmhpSPhedxTxK0YKJi1oCsnSL5
t80QcPfCK18FRrxuPhdeIK+7RIbmts4hne72LwLMc7UnRtj8HL4z8WPn+b5GaDBHZqA+Hn923M+Q
CkJioGFrIzuB3YuEgk+E9+z0DUE13y06Ju7O9bMAw07AXEGIrZLsP5+Owgg0rGLbP5JpBQl/kVPl
wgXH5RaCmjC/4XkknwMwVmEMHQ1EdzPSwn6H6z8x7gHFYfBDJ0dkY3rhAJRtxs0HN7P+SCag7Q82
vo1QZf2LBcAiImBxjM9+okuB/EvetqMywhQbSMEG0rqvYPTcQUCuDjLLS3IdIt7UjHtKRy93P1Zu
C1CfbxJwJPy/oGet2yS941kX482JsRQsUs7UFMKq674yWIFWMW6EqaSQgWlWcGujaxc3XMvdjj1q
jPNh2yBwxGMjAvdSYprIwnJf84h7qJkxNglvl8gmJt6OiirW7GgvP9CwIgboRE6EIL5TFaenIMNI
TcGrNiAowUxsMzFuidkk5X15wk3ZUwyx+ki6O+O56jVyOMjhiINkFTroT64iME02feAv5qUDw2RU
B+54dTUMuZi73TzooE8D9kwMV5aSs8WCmtsoqM1gxJMjDy+6yEEjBO00EjgI4peSv7dbY75buPJw
rCPuR420DJJEl/KdCj49iWA6GUdwUgJxOSOfGnuRZWm5Z+Xe/l3/7tHHGx42zjeEm72nwIaz3Vxz
2w2jkQCHffz1EcXduDcR5KDAgbErefbkUUMeis4/dT70wLhnYI1mII011IddjPuzMx3OzV2Z3nXn
+wZxqJnooo1Irv4ZSEiXA7UM+RQacf/CwYgdWnwzscqd9sqvnQzfoW7rfOeTd7rQYnWLN8Zufr2m
+5NorDc3cIP0MHqOHfl76CO54VUQyyBYg6lTD7jt7HVIe3LctcSH0DY43mNm+pASpUFhWnhMqvWa
It1VJGH1cPYz7rOjS1zVilcze4ZA8VcyFXh1+SQmCIgtlzCqHrKCD43BsjbKHUcNjSRU7Btlq2Bn
8dXcwwqzGO4c/2j6kMogzPxDlSmLIAL9FJGD6A3k8+DRf9y0EeYvEOQ6vvaeE5O/SvgqTDiJF4HL
PKTKqCJJzox+qDusXvB5Ge5Pb0SwOrZIdCfOfXxSvh1o9lBcIObNfsPcnnXi9PBtHEUNj7AmRKwp
UnNejPDqvFTh9RcqQHZsRUhajSYghNzJfKxj8I1Bv3ohRiCCTGdbMYniDaUo7Grjexri8hQf++jo
hDkHchMMNLHeXHk3UuRb2Ct+1gWdKYSu1hgitqk3F4AsEnMCG//IXEymJCZnGS1OCNk++c7OjHDC
FVxDL5diy2Z5OEoxHFf8NkQtwRG8iiTy/CX9nRT6HQe3du92T6hWq5i/puXh8RyOenjJokYPj03E
1GxMbE1MzBz3ARgU+PAqoR0Mr5j7QpaCyGUBZhwmyCS1yx4J5e78idIgYxbuZNvmJ5Xk8UMBwpU4
UCky6dipf1TZ4yShkkKXQG9N5cRujWSB/8biE3klBlIMMCzPQRjFXozc/RHU8bygjjlC+GtEzobz
3H4Arl5vcZ7FfIvt2aRagQEHWINjw65BzoPG4+n8mul+UYZzG6Gs+ee76PZ6NCipgjHmD3OIoapT
gL6J4MAwcY7sB2ODxiJxUTGkU5hCM5mjV9eIqHF4T4XwRDjWMIj9WFEy0xPJISXWBRrHLJYaBw4+
i7sGVgAY+ukOTY1kYSxB+86YnFAACRJdcGN+ZEUned8DGSzbBTsGtydbLhvVIvVB0NehH/gscFls
t+c+PiF3RWhH3I4dMWya4WvXHuclKgwrIEQkm/ms/AnK+J4Dv4BIjJs8/N8Xqdz5e8oG/gTpHvjh
YOWwII6ww2Rjge9AgNL4tSGQGcmKx5ytDfmAUChZNyqLx44Wb0xQ+LLBAX2sv8sEhpi8lLAhtkXi
R+PSiUAp4EXc/CE+v9LshtMjxz4lPXc6n/mgC0KaS44JIjTelZoR2iUa5yjnbFHjUorPUnzZVUdh
e58Nu85KasTl6NqH2HEiw28rZk5MZ4Mx0N5EprwYQ7e4MQ9MzQOXkaZyj5KOcSWdSgU7cXcbvCwX
1YHVPHA1AFjyuXcXcWqZ8BBOgc7z7cWf7lRQJoHj2GrsYIxZxTfXJ2a23bxrbAaGp8/4lODo7dWa
q3Qu7DOCgND7k7zQi/ljGRXynkzU1GDLCG1IdvCnX+sftZqAo6HfKBDjcFv6jelNkY0MBLBX0Dcm
3j8sNXshuEBqMbHlxApDMdjVW4scHvjVgHxXF5tKDCqzi7CmzHHqQSAjA8eyx4e0wCqDzxK2VsSI
+BiSSkQ/CZqHtP9bJo5FeGVZMWIZr5q9C68DKjF/roYUDf/AzfWHodrZ2HleY3jD05M0wxn0Edzd
ousswLujp8KKGD2NIFLVw+WKpWJvvj3bu9LeMbK4ktSgJA/9Lc7MmE+lH/YWDss0mpQ/sFJpIrh7
WeDya+1Ey0DtBLuXBvCrY9+hdSEquQ1A5Ndy3cWE8mfxASBvqneU5ag420r0Y3r7Qf2sHX3jifvF
erLLh5b5GCMlqUAHtFG+tPsbUxiMjqnRhPdOTC8Cos1vmL/OYm+kjOvwddOAk3yuUX3PdBldHo0v
lQ2SPuspfRfVPqk9RvrujhjLUYg1nzVbG2QG5akl0UWjCwoZy2uWd8G6nMk/zFPgHFINoVGQoZmG
ipwQwoJS+nZ/GcKmiAolPtYJVW6PzVhAFdb7i5z6eLtDCAZhWWXw90lFWEYIeuGqcecZG0T6XYE/
GORBZkVhfonQ8j8j5lZqvzJ3Iz5/pApXiGPE9U6VTYmNQhE1J28QJDkKbetOD5IRVL74cTrGeR+b
7Hc0P/0nOxM7R/qe/tAoEKFI7KSjTx8Llj5gx7Tlb3AroYxkDoBHivAh8vlFyP/OiJt4VrgWho33
ylheuniV7q33GJWhAyOopt9wX2mTkTQadze41mXEZnM6kpAUsgMyxhCd0+70q0gPLWveTpB8zgdL
2oOa2t84QXGlIhvldrixDeOoyCEeP9CrDeDhkOkojisXLRrSvLMiNHNM7WdB7mZX1+coOxxrIX5m
+gCpT/6W7nxMXHfUW0crSZtkz6V6Z6aHG5bc2WHWd62d2Cd8nyNzywACWinjeoh5UPJAZyHj2bb3
7B8dgbSSkmITsnUMhgVpHaaAO/0qGHbQ6xj+gvoTZM2AGSYbJtIaQG9404MCRvvXatKJhxCmTsKp
RQ5O7B0QHK3IeFAvIfe2eonMS9Q2PxgRsMSwmHANDBEXkLBUwwvsDi5zoFHIz8nl3kGzjQhmYd6u
hNuCWNUr8d6bGWwRf44q1qlJHwkPkWwRG3JNAxvDbJp0SMCIu2c4ayMGyDHHVk9kbIX9nS/dMbdR
hsBgdAC1EgJkhse2mNrIL+QyE8p8wRQLfyG8oWSRwszCd5dsmbA46Jx5r8WdVG5ISGLaWjaE+on5
avmDSSdTRimpgjrIzL2G/PNQPK1eEQ0OB3o0JDBc8LkrjMAWFu5BJ4qR6iaKES5MXsUiAgXo4AIV
WBkCWoGxmNKO615OPSpolOqnl4R+ZYoryEXfaBDE+BA+rwKd6oq/TxPVY0TNA9dq9b6j5qHfchmr
Sm9d4TMzw7APkk/3MX6MmM6m7BOEPrpqHVlvM4WZIRpKnp7tlZs1T4owKYwDyc5sd0YWacK/DcMV
sorQ5mSqe+LYYa+nYZJitkime8I1Hrh0hM0EH3XvHfSBaAqMVnCjRvpzyoQJNQ7UdYUJdcjMaIAP
gaognM6R2QqDiUpLsJZgUz/7T6BxMBAgey5DVVQYzFH/GKLiAXwTLXDXBucFfWI6iqOCNXgPXPgR
IlED469gsETVNsjPbRH1XXxCwsvpfcEL1AXvIATcUdxXow1vZsiugUnIuG2/T/RZJf1jdLFp2dGD
Iwa/auJEB5uYrKSFOT7ECAA1HF6IdVksXcSJchZGIVwg5GdJrnQLTkuX3lPUlgEzY8wQYSrZ/Add
ga5iyOvh/cAGjkgb+W9KYNc3WlzALORr6OBtAiU4+oRNBOcPNsiGiSRbx0SAUwvIMd/WTO4QLZah
XERjTGOiIZpFfHKfMybBLOwKCCQqlav0To/O7tUCPqwdL9u2wdyZsDYaS3AVE81UYfinl4ZWcjn/
LQRBpDEuHdeRQ5eugr4TUaXtGrl3IldhA7kQAxkri5Q8vuUgugfehtX/Iz9zXU4fuH5UE+/G+rFx
yaKWgamHTbSZIz/xmgTfZNsHbWDqfW58PRdoA9YALZ+UwDjne7LuGXwwP4Q5vkdqC7PrtIAd2Mog
x+BABOmyf6AFmS9MvIVZDMUasAS06llefD0C3Xyr+jcnv7/yAfOrYBjB/MGUTt9rtXAnAPuRWz/H
ENFaKmeMwNBZKzF1ZX5L0gf1gYOIu9EGPRctOFknXByUrL2ovIw+VikAh7geYtrBzTzfc+yVym+Y
BKU41Mwf8iTOzfOYZITxbmm2UZivcJhGQBil81KLwvp6Nfj/aAc5+obtVrCholkhoCTQsfBsw+Ec
6bj04MTiSmMUmx945aiiqkkLbLI3Kv4KFDZXn/d/LPwQy5Wtm1mxweiKwubM7rGOJMcmlgaKE5nr
UOd3o0wRsM7FpQPfJAYIbB0St+aEsuzRxt02AD5cUiNRslSgjJQZLh594EQm/jAviT9VSPYRtLLB
3h4lrwEyqfwO/ZdEGjpMYw8Egpxzbdvv+Jb0aUnxSYvTKp6dqOyjWx9mp9BCqxCcLL9E8N8xOyB8
IMz+H1fn1eMol4XrX4RkMtwCJhq7crpB1dXdZBsbY8KvP8/G/c05OlJppJnpUF2Gvdd6YxFd9ajx
czWp8l3VhY4Pz2jgqkVoXosI4HHcEv57RS/DcCHah6geyusgQvLWI/UgTBLhG1Iy0Ahi7H2NIxOG
7fQv2BMObyp81ER5AJTQq6DSsc4RZYe3qD4nLaE4ethd4mVIZns35Gi/tpa+Pz7P6Sk2ScbMUM6h
KUBKEhhuS/QlrnJii0gO8sSFoTme8g6Afx1TzGXteSs9EFNh4GWG/hSKzZkAtHU7VvOQI6NHgy6F
y41yj+1j+8znqvySrd1k7co2ZVS1zZ1q7gxC/+i/TlBEiZpMCjJ7hJmPVEtasAakMKR2vc/rw204
HIfDuTqU1cEiimZ7pRIyClFNIPIhYvXKMfoAfsj7sLE9sNAcrSu3IP5fptQv0gJYQa8yz5CXfW0C
g9pwR/3kNT0nF5IgyaMT4spzG1mlgPXIGOC3qGgDR/FbgOKAlgaApHYrH0AzeYtARFkO7cFJSPYQ
8NYOMK6msBQNs7LrslQjLhThI2ttKJkhSNvRCkGwPlTC/nkXweTyJAvw8mSmcPE0WSTvhoU+e+eL
j27+XvBboORnG+Wu144BGg3u+tbwuevxUK9mnOnK2x3qu8tAlsd2JJKy8nWi2LwLQo0a5k3YFeZx
uyjbzfpo1V8n2kcvwRm/F61WzgI4hecIqRu97IF+IyCeu4lcdPQ/vgI13QRAAz28RqgmKv2HjxKv
EKMrf553X8EUKumZhmiSJ39gW06C+bY6v1SxqnnQfHUwXQJCZuqDWR2IASVwxW2eW5L8OyHNw6xC
OwhOFaYzy9w+8TTkogibmD+0gbh1VCJwJVFqBHl0ig16yB8WVnvb26SHGjsYtjDySNiZaPnB8KSJ
iSfHQdOIh9ia3Dml4zMsruF5P31ywAhVFpsFvjMgXh4xFjkHqcM9l2wC2OAK5mDlkZCTcv4h7lfB
zinDx/3i4g5LWsb8kp+d7SPaUnkbCfC/idtgdMBMFX9+R4TNy1CREK6no56eMdeg9X13eR9Yrxho
KmJVGRfBpge/L9hvt33M/E8qROmhxx/Bn5ATMoF+QllxIyg3IVBSn8Gp2YvUw0ZLTnT0nAUNVtbx
/4AGMn/a7xtO8Ww/ZPtms8/Pe/OSXrVdbSX9HvXrZIdSRj8GItqwJ4qLahUmFZzgLNwJneRn91If
tOFwqh/K+iHHmUCCgQBn4E/46nb6c6c9sfUgcRI7x4/3N1Nen3GZ4jUtuh3OVPm0U+WEgC3WOaGO
zvY4GNHmETKBn1RiE3vQH2A7WdEaCE+uPvj5pyMZAJ/1ocsjIhPz6C70No4RKjjCqDhGxEtOetMU
6xJX0DZ/Zubj47vn+rDLIqqGB2DZRDWNeIyhtHbYS/C5/gf+67/5yzrUgLg4sSdSmTFQlsEuo3MQ
/uuqkEh10ARwmenh6RI32/mZPGryp9s+mI2AY+kCjBQpp8h8Qkk5CakSAHh1dfWEIHfetsuRV9gn
wh1dr8lgexMS1AJn4ip+MoFLKFiX/4mfkOMipmhIQGe0ovceonF0JTXQG0L3RDopBdfdJtg8y3NY
ATvBWFXhETYfzyAfPZjpamaeT5/T33H1ZNyyvZrtKbAmQerljqi2ra/3Pv/KCin/dSsdt+6+M/zN
4jvC6IyvfVhBXIIn5KOwlpM3gQuOQem6Hcot4IdBdDcxtxuP5L2Nk19i0lK2lKx3noH+ZMME7aH7
JD9iWL0VBXsnkqPgmas33RgIM0Xw3vG1GQ6adpCvB+26t/ZEkulUiYrxCbIFYJGYDqdIERmh07zf
55Da98GDbdq8uhWXBrdp+BECbfRqBGQBmQ2duHkClIArBO/rfmQz0ObQJCekjz2d4osV67vBRX7c
N3JmKo5wxkgGofuTzWa/Oe0Vm5X3oJ8OyIYaamQ9+pBxk6By7RCiZ15HvKAlbCIbpkPwFyrlMBli
jcJU+MCFAB1sgi+J5QTjgRmd/bijlQ83rEdVM1JbZVeJwwRNg3C8UM3MkX1oeYuNyGJrGJIx30lc
kWPaG2kXbDJQKI8dB7HgfceRMQ5oHl7BA0i9zgkVSA8NJ/kc8KphO/AkdHcBb40JUktHhQiyIk0U
e5Af8lygYDvFcPIOKxyR53eEX/18ZGViAWFQb5kq9sxToA3qKHKJxscz5AdxszgCBWIJ4kGuDok6
AJIP5068w5XmbfAzD6APoJoFqXLk4TLTfxAdd72tzSUvFS4NLYDEA+M52Qnj/QkHrSlYTMiYSkRb
bVkQiTIk9YccM7DAkxLfaGiKip4TLrr0UcrI3x2UbH/d7C05PZXp1OxqLS6VCEhICW8HRnLDZ/60
XMVFpsmzcHOgglZDwlhFOYKTYgteykzKF3gp2jCte7BIo+IMEtQaHgJgXYFepegiWdMn0quKtC9x
o3o4YPUc+S5/HXfusQTtZSgLpXcqRa4sQoHBbykC5OetfzXQd9kfJ5UDN8pqOLuoDKHU2tO2IZmd
FCW+DEGpVeoWPcaqNuP8YAqUYSYclGVgApeM+MiAstH/xyVh/NHIpCJFbdvub1YINMpfXmXBeAoy
Uqczp2JXMBhnHLQ7EN5HVI7elX8o4NWUSHxJcZMn0ge1pXxjFJbSVtqL36XlLBlMT4BLnGhXFakL
zfRQMgGQxX2YWMAesTpwzllQb+gque6dMo/y+Phx+cEeelkjQruQ5IieGhlH+6W06WCkhh5oFDPy
cF0PE/95JLzgvlnO54DNUn9Ax3DPpgPjJ8spg5qgNjBsuCkxenORvHCik1dU09YQYNtiAK0R6MGp
8aqttBXXeRPcNdZF9Y8MgI8goE5oL9KLD4EgIdTCHIAF1BZpdPwfJegaxDVjgPqZjOSxVX6h+tf0
8lU1CVu89muq2Qh29ORxxz1TJ+Vq/qeCeZVtgGFV9CHJLoPOVcSI1EAJGAxJ44SkVWJIK/uxamKO
mipq6ijXXA0oxgpHKyzZFGCv6FEiWYRkjivwczibZNPT6Rgtf005UIZgQAE6BDaj3zGoSZdYfBh7
wkPjBa8LYD8fYh9VcjjyEHBtuBljzhjIZahOoaVH1yU+qkmhJuCoihB2l6pz+uQUqmBSPJx32O7s
tRyeZniDTngM4fxb1vA9YaRjhEQxiNMVXSCprgHidFsKDVWI07mWM5DidfamJuFGVivJpRBTFReg
uGQJfwQLRRmA1kLZxA3wtRmgWxZsA3Xn6fmYfCzTHgMRYCXUMGAv/7vkjzRtXGn68xh74NaHGDUH
KoT/CTQQKgB8DDgydxsYDtRO8gGShCwxBv/wbLYUqBA1LGBmAjFRTVtQH3AMBDGTKsM4S6zes0qY
iEfSRGbtsy/S2OwHMAsOo+Z44O8ido/LIWv4Y3yZgIrVqC9c+s6H0W5Tsn/IVSZLBwAVYJMdHVMe
cDFkPQopYFXU1kB3Ak4VYmt+fY2h1ArUH8DP4oXj7Wy50PSsLih7Z7/bcTLxxdt6ATMiYGtKbhSi
AkwgJfnSnXZJOSyAWh65zXJk6fxnTQqbGebf5ov6W9lzNzfEB4T5yEoR1CyeTdCV7EXhMa4Yxdc3
U8cVEPZYMQqxs2EQmJla1yuG+0XXPEwK3C/1IpwTGbpgVCRoJIVKjUtWH8BGPQINJyRSfJioUO5i
DyByfpAytlFN0Dn4uRFfUbf+nsD0kj+wBt/OqBRn8iHPc6jNUffBR36hZJu4uzc09NSv40yheNxr
dudf87STP5uvy7i9m0fo86LMK0eYGvyjW9mF8/DRNSchsOP8wGN3R6Ywd/CCD44MItcFScIzuDwz
QwBMAajIz4R7ejJ+WSKw1oRdBgE+7lF+8aaDfHpkzgAU6I/7jqEBab9D1CDwE1gW0gzE9tqj0gYE
7GIL2MRQhql3VXbo6k/Ob6rtGdnvgpvGwtOei7BHnst7Zhyf2P33NRFwbkm+TIOtB4uPr5NwRr/c
Ci6g0OgNZ/hG4IDC+I62s2Leqp2p7EjspChvCKZBAMDqEJgDd32QHQOi4gwILWrGaMTyCxR/ixAN
oN4gTY/5ElD6T04lIUXFW83CiAJa6qlk3EK9rk53M2ke5Q6rstjPa1qnmY7/7/bC50Gyij3GN7yl
JdOQmyB8xe2xRaPWM9K8i6QgtEMC4kThw2qEqxJsF5MIqJjgYcTIIZM/u44ZPFIcxOCB4IYQMhzE
gk06gAGW6IbCAvGm4fGAwJvYcMdsloj1CHZFrnB8YLwjPhCYEzqUoa+lj2HMXZBCVE4Ea/Lx8ZwR
kkdqcXTLt5r9zrLOsIcOcDwmx930w4PGYwDHNDPN8LBOXydSk4fv01+NI6TtUHMiJzUZyhqEDbSD
08CWoNXRyWVGOTiTRAfvcU40WAgVjpnrW9A2kI8ke+jE86PD3IHaEV+DHMgjACCEskYufyWClkex
/wvSByzBd8ufPfVC7IMOiCeUkgIdZSYHdTqhAfb5H4os7e19vhya7ACVCevNhkWabSb+TKYtDjkC
DEWs4S3hCj6ASER0Wp+pHxf9NbyqlhICgs0dbal+9kd+JhBLeV8o3Jl+eVLvXex4fpwDjt01DZEX
BdgRxSQUDo/9ud2iqMzIhvdGV0nBa6Xu4y5Bu1yRfYeQWCT1oEPHseo0t0eOfng+Xju+MYA4gEz+
LPbW7HXkGPtLeD7ybXYJw0OFwuTHgknGD//Q/I0fozrQOBkT98MTD3Gu5Kl+TssibS4p6BvvSEEu
yc2RS2eBrr05lwjzDTqrVokvU4ID4ChI+Zl200209NFCGp4VEh1zzIKeUbz1j8a2BSIjcUMFAdzW
0xYNqgUNoggO6Xp0+BlDTVmrNwaCBRcPEh1ioUAAyXwilCKtn2QrNOqou4ZGgyZEQCYNxBzunLdb
JhATIsLC8ehtbLfnKkO8yD+/Fq4CUJmjX5eiy1S/io27Z6Ged8u8s047Cd/k5VAuQWcEG2JsupBA
1XUTp/65YKGqHqQnC7M0KAKOaq5ejClM+L+M/+JNMIvmIjvx6pxeMU6S4NFicuxQf4gdNO+IePYM
bV8NewMPURefibDGtImlCyH/yAJObZ3TBmygijvGSJSRU9BHuNnK0Uxk3poYXP+6R38mPQ8gTIrf
oUDGkArTr4vIoOwPz6L1ev1E2EpPubrlCbxrA+SRCymYRXtiBeS2Pro8IQxgdRUOMbte/gseIQIZ
UVXxexREjThHRTgslg2kSNtid0oQHerFQ4X5BoPki4q+AyXt7Rxmf4zind3jCAVmh61MKmgOn/ub
cQThCPT3SluQ03s2HoGK+Vas9oHMbNB08PmbFPxGyly/67+7qYQ4ISLbQf0HaEFWGZBCTVrWOjzC
iI/oPKhq/L2pmaK3+m/rabqJZKkr5XfuHden0MnFYocO5859Gx3LDl1/2C0EZotTlh1eJKl3o5uf
4stCZiadZFa/pwMMl/UOofZM8+weYhVZZ4XY2qaa9JsLileq5WdmvzNNMROUb8xN3Ly3D2w8hWu1
CdGlG44WwojAjFT0133jzI98pgS3XEyym+Mi0vkXZLH0DHxPNOz499w4APZK/GE9ms8mFdDYEqxg
kAODobQOO/odINjZZUmnGQIfzztpT7MvPS/8rhl3sNDNaKO3MT0mmP98N2j4YFoQt41HoeE7WZ5U
kO3rsbxYCbubSa7TEB6yv3CWJ7bkktFTIHjqTdxZJ05z9DsEDZ/Q1O+0YVfyjfz7hZfSa3m5/vuF
01Xg1TWTm+TiiUEXhzxxxpkGdpM2N5ZaAhBwne6fcNRo1X6s9pknZ4kj/SC4LRD4n2hF3W6OZDKT
dbId4IUm74ZJtvRYwHpHcj4IWYZEAWNDymP+tM0/sqRDZoMspo84E1jaGnwnRWC2Pn+j8MpL5Lbs
rqS05SG85ITclYqhB+Soz8OF/NSgC876odSF63TXI3clIuPmbvC7kQ7kjhwe/JtqgbMwm7dc1mwh
kkcqNlALYdgYt5jNSa8oz0xHmD1JWhDUqfpvNifsDM8lPQqPOBqAJdkvgTA6Qt7cW+nW5XbBGS60
F95YeqrtkuMw0XIbWMjg8Ix1EcZQ6hT0OSZXqk5OMOcKybHJIKPlCETYAZRXta9uXA0BEBzNDUBw
iOOpB9AH8f6iO4Pw41gwHYVKmVHkxHELEs7XAffIAthEyIBW4SzHXPWouaMNLl4oBWgE8hSGlATi
c8JbyB/MC4Piiz/nfnzwurO8Wa92R6AUQsaASN3rqtGHi+w3LzkWaRVkXID/XPYMAvfBng0C8osN
Av0pDrKZHknn4iVXFIQkKVscwmzsDvPeCeYwGup4ruPbgH6db5AFgr2A+5BWPItLIEbfOZre/wxo
KjXhrP0ebrPyFHQ3FIX+8UFHXdf6B1TRksHGLQTlAF4gUXc5BtLyMzFGpgfBwBuFtIs3ihcSoShQ
hfmDJ4iw3Tywf8zD8RoXkE6n5DYlbPW8cfBsvHQs+UjRpmK7FOgiXHJiUS9Znqp4wwSEjzTBO5ZC
GqBqLqs0GUgUaL0VO7YjdIPINdCc4I1gNOZmPp3ekN+wlJ3mgxT+vywZEz4/OOMR+TqaguKFeQEN
M7f02YVIvIMovBv4YyESEaPxbkz8xAQdBT/WQEe9zG8K+ZUv2ddw2mvzIf/mzSK3Xq9EavkCBhQ2
fdRgx7HCGS8INw0txrATPuIv87otT9sLCCUBFP8NsTIGuD/8hPu03wN7rYkTI2IOZ5Li++dRC1Xu
mfQ4gnipvHXwE+Rk63EiatfvlhDSG/lKUDxIqlGpXYU0EF3w9NE6JFy9FXTiYPBYVcug4AQRyki9
Wd2g83pfx2xACceqAi4Wwmn8BoaGUFIMhp4BPxkQTpXajokhqt5hCZjy5PhQ2YIpVL6Vbfl066OZ
KKQA9W9TBKcTTb0+w8qQE5+0VXco7Ykchru+bjmjZiCdI9iLZyveF/n5i9+1yEhIbFMWIY87lkIe
Z03e9cG+ORoFz+4wwXT4+ujXNFYtwbUL8ymUtZBmOz14gXAf4lv2dRxxrn6dmAKyb8BUuXjAZoRp
hJGwf7/vheDs2OnvenuEXrzkxvaxmCCEXQSg+hizAqHKOr8DC+DC5+gBEMAaEKHNlKUIT0p22nKl
XT/ViOPBammPCVjayWoOSQJbhf4sFDhnlucj+huouIU9HNUdqbXk6mEY+Vu/3chEr4SqqK7ICN+S
Y55lW7Yq+zAaOAx2qN6v9U5mxl9fBph+XgXjL1pwgkIu61V23oQcIkji/xZ5cl7J0stL8WDU4cJB
SQCUHfSKeHu7QkixNxjUY4u+cT4x9CP0NpLMBH/dJAgxrVQBRMCUAleCD3unILdanxbeZ54Wrlii
14EN1gvWszDyXXzl+jQIUQ9PEN8Wuh5k5yyCDLmTx3dNIieoHE7VVQ4uk7X9wr6nHEXomQ3qb/jw
gGx7U+uD+qW84Of9ab8o3hlt4wsKyuJB/kjVHxtl4iLiUXintNjeeBirCOMmyDHs+Rwe7t6Ho/R1
Yu9gZ6VYgowoMHPbmVGiyvFtTOq3SiyOYq1SRZcpvIhPQ8Ual07oI3WzXkteOSuMCLIE+mVG4ZcL
Cw6By5SXYkqQxWqEuJeSgvaKKiTN8tT8aaT0IqWDnGpFetozINiFuH7nyePrjJJpzTIs3Bw65+pP
PfAXGcnhGTGkHl3OcUnURXoDYJyD858KqlhPN1y0pBiddki6adFeoz0aRmWcbsO2eNeiK+qaDY5s
Snhb2n6RSBGdWlELg8XeUz7NWVTM9mu5bM5kv7WYBdQHvXf+0H1ndmBy0TiEm98kuzQEKSOEXH9/
jaq19rEutnYqzVFRx+Bcb9ZzjyA9Ja0lTy2OjYi+TMlO6Nzlj7mdSJ31hS3hOy/SUk77It0Uqflh
Smm3xjsaXaJB4l9RXYeqHoJU/vcGW8W/N3jMo+spwqVxd9nToaSJL2P96siuCea1hc0qH+jXo2lv
6oEgd4ac3DDKVIlE6BpCz4owXVHut9Bub4DzsFi/tMYOqfIKgCvDbtMlNlYXDq2k4Cc5Evjg6ztc
aax6hXyGHHDlnqFf8v7OWFfizCBgO8Y/Xv2Bj6cgLBmQo/YJonogYTAoGY1RnVR1YqPpYPsxd83r
/IvkToQ2mhGb/GbUQp/qSShaz5dnIpUg8/KRaoWK4luapci6fOOEKaB7BI3IXtK132eThTdCrSIL
ZtVk3W1ZAhSYQTgmjHJP1tMi07PzhiFzwlhMBwpgJYCV9cm0YTyhIO0BkKYd+hoRSjHtMC4eT6+s
0PCUZIYcB1qDhyiHvSdJa4F1VCEmHxaEhWfo9C1hUF33esekoFRYO25I16jrGZkLorMSXj/ZeliS
AKCYyZnXqbUYLzuGD2SbPUty8xerljEd6B/AJMTQwheY6SwRX7USr9NHtWNZBvBkGEGHwDByH2dM
rK0M2Bw7DnCemCFAmdCvnInNXvUrM7HZmCtQHaNisTDOYKNh2q34YgiMMuUgsTSRgCaNLoEspiSC
SNw5XBT/hoDtRJkSBYRBTlc8pXgaovKAvI/RIfgM7SC0L/lhuF4RdhAKVrwihoJ6AtdHaKFqqG0U
AsACgquqnFJdOr7Bf3aEfiASb8nEZxtjbgPOYMXp4Z3M1Zj1KD8vsoNFhYx1IUn5vSiM4wAUpMhX
mWN9WddvqHCOJ44vs2fIFWHjD0o6P5LNWq7lC/y0kIczdAH7zsLaN/3wcbyJiEqQJ+6WleMmPExD
M4jeKscdsflEjsvvKtfDq0WtbgWXS0jxD/MbQkb5h88F7II/DU/RCoa0cGNAsnv9GQ0eZyjsIo7B
s+kx06GUIcRw9lGnnd7s5yMHv07lgL/MvvrhGVz8wK9bPjVUR8uKDXIl3D+1QqOd5S74ZFNBBHLU
3BxZbB8VdojiCJLILgIRPzD5Nh/UqttJyEI8IOAp150Ir9A8uUbnH0dftjH3+sT5Xi4BR2fDGpJg
qYDPh1GOCqhtEZF6plhkL6PYQPNFF4TfVpqL5JCZF0kherHu/IJP4CrFiPVxSyl0kYBOWuHAFkQ5
4EpKHX83D8wlZe7bcOyLmNw61buoAn6UNPcCUOVMEXoTs/cGJnbEMklOWLsr70bQJFzWD8hhNMMp
27CnhDI0vrPyn7Kj7twBeekBfL9rDzkLfrWt3x8XyQkfG/qcqz26jqwlZtUnpq7/1b+bnxIGx97l
0WQTC5HNzyVxUz6F0IXic+bkXm85CmORhZ/7nx+nQotg+/TZ0SokknpuEUJT8MwL55KcGCz9txBr
TL78IrSmG/jTQSPKfZE99fgBHI0gIb+//m3XIqtMAWn4VI4x36602a2HACEfW+kflohrG+q6UAAC
cLUv7IzIQbLv6QEqNkclKZTfVF9VtoPfmNOCKhVg0sx+WA7c5Hc0HjuNIu3YXaifuVD2+IYrERX5
8nNGxLxEw1/1h3yYO2TAEZELTRMP3t1NcrfLIZYc0fcgRHClA+VUWh3STEWIxvGFpx+RXEV/lQtX
yHpgihSOUnoAn+ZaxxOrOCBxFA5x5tx9dMUslE7LIDYA3Ze1XbUk0y027dDuouMlVtREX3bgYkus
m3R/JRsF4V6ySMmVUCYpqV+NW0TWxIVUpGN4SUhqIWprXGXYZftEK+svyXYxqmJpC9FlWy+1qz3U
KUlkI0YA3MTILN/RWLSy/1TG9eP1TOaLqAildvT0Ss4YfaMt+dReh5/TKw0PaYxDLAfD8mQEBlFm
jvk+WQ41zwQd46j8D2E0ABlXhJFEXaDFLCjDMpwN/3z1ZxJnQTkgyf5JwHkr/xe4TLQd6ATEMdaO
0Wc9KGOmGdWMl2vSHHhG0Daw6Qoi7ZUDtf+FzG2sXkwgAvKjTOqzhcQZ540yICcMzwlQEkIIaE3c
wkBFKhkSd9UwgBzIuHA5w2y6XdryFyiJ0YvQR9af5g/RUji8qhSNUZtqPWhlohEJieDTjBFeNqPI
tFS7V/gwJKsQQ+zsf/IP7HKX1S5nFiEGNuxyGNh6QuNE7hFZXyLSSxG8LCIFeFmuRS5HwrPq9fqo
5sCA0SWVXeQrSmv8fIlOZgqQX5GPyIqBJ0VGGv/OzYyFDoARtHt6YNbg7lysFOhdhc1Ew6m0CQMo
Mj3ALpBqYkfda/cI8E/WMLYNUobh73A/NOjl6V2QgzN8E/ZXUtDozotnVN9K3AwxZL94BTjA+zDf
hDVf+66Pzt/HD8gC5USwe+PpUBSTTAdugCAZdfvVBjZ7nrWPK5FY70i05QgtFzY7UgKMETCZqZLr
jIH4Nu0BOsp2m7BbqYFcfPG5wA/9G5TXO57LfALOvjOI7RvlVVg25I8ewp2IMQ+b1CBwOm54C0ge
oODkcMfwjrOAA8dxo9Axx7QthgJrf/ugo4h3tWObpkv4g1WAfx1F0Wjt0BfE9SbKClz43qn1OHp1
Oq7+7bCa7qt5MPc+q2UWsBypoLOyWN3pdItq/q3udVUmlBRX5f5w9q8ZGE8gd2F0ezaQQCmuLgl7
6qb2joeFFSHjBHdM7oQy2CD8N4Mh8PSf8vs6+3TknTbpkhG2uj91mGTHbk/eOWmRJJ2XxIo7JDlj
iM3+Xq9hqQpFBGg7RDpyQ7phoShAgC9bW0H7STk1ch9XfzcGzSXqLe/ewXbl3yT6Q111lNZ98sBE
pvmGHckm/4V/AEeHh+o+O01OY275ZQRCiPliD2NiQBogFjcRYCekWLDLzmrrkE4AjCX/lsrtjcKy
d/R6mp2cFAQqJtQz/jSKYX5jiTiKiAwPYHt5kNHHUBRATA35/yDlw8ZVm084QhT9EuAl5BXPR0NS
9rl6Hs1nArfPmq+zXrH5wixDlCrBR9WlwLo83KJqCo8grkgoo69ZTzY9hUAujwNUFs5GPveByPuV
qDQxxfWhpby0RGJakWkxNUTmB9DRuUivu14mYShttN2RWECAiZtIyCyGsE4MVARdVFziy5Aw8RiC
mEDgxoFkE1TmA9KVYT2FWh4ZRPVxUhRxW8Q5gGFA+jrB4+Yaui7tC0/ad6ilaNzjILttB2RBPQ3O
RpVsqkSZYpsUxs5hFGmEzEvwYqabkOhrgOGDs0A8TYeJOI45mHllMn/zaDxxSHDvjnhhm9pFhNR2
73yiQK4UzYFnuhdhZoeuKoj2cHqeh+khL19MwNuF59HACKfsi+OuKH7A/dHQS6owimGmPfcPuKiu
/hvnKdp85fSefevXdHCRoADWctgFs+k3H2iLaTz8mB+XB4g98ilKj//Od1dj4TmQiXD8uWRf0F3M
sUgN/zF1UoKEXksTiHGejQ4dlfSIoWwihxkcZEOqjowBgVxQBzUREVd2ytioEtHDu4ux8FC/TcoO
Yzmu8BV8AjrA1m7/tN8AhXfnPC4HGDlzSvLeQbBetRS2CPYKRhnL/N2/lWNJ8BcfMIT6Djk72NnB
Ii3hDXAJ7pklHAB8tLwriUts42DSmNg8GcZ4dWF1smMnjRHdrLgbkmXZ9SlRxfRD1EFhUJBM5idq
lTCPuVwtfNGQNXk8wzaRlYwyjWLdPEQ7OY4O+ePDzgTC+n3D8tiQoxJ2BvZa6lV3sNukRXBXoHAj
6pnoRYTD0ExRoUd2F6tdvHSxlcddJ/7s1p3wS6P2Jy5nCvR9efLRwwPr/bmdYvLJ2ymgnLtgB/9t
IvuCmiWKMH5iBz5PaFOQMWE0Ztj3FfRYHB2je4OsORNBfvoYPscyOFHX9tR/AhZcHftpRFUvhZ28
pRfT44sIKcAEXSG4E7M8cy7HjKvuSTRHlkxACFI1j72fP5mM1o3uMsKYGxcIYoYSXZziF9FT5FVJ
QH6JBOCzTKLKXv+SnyyGDshBf5iopgpP9AE7bZcorJCJosZIep5szK9olkU1xGbY5XjmGqffo91f
7bIgpgoiV5Dg1S7LJ0hMMOpWjs2PCwaMJsm6XbfsRoT9qDBwMaY3BJu3dNJT6gBu6dncXbNkUyZa
1GmBgdne+KSspzy+6mfSy3Hefd0z2bVapLFTbU2PG9lLxK5THbWtd4scGwd9Xyxej3pxFhm2A5c6
PzcWaKJpeBUQdBs7crlOvNUZbt43esKp63D6TzX9c0s2jOynXdfz0PFB09W9cUbgmitibZHcVwYt
yhWK9Covr7yfzafC9bWz9AQYF+WNuV59OpvZhvKNCCl+hxrwcOsOC12lSprfdvn530wKWHr2yXDr
kIaVYaHTBB9lY1TpgCwXBkdFTI33pF866qFeOeSMEd5UNmJOMlON+psIVrseQ0USPyxZORCAXwY/
OA0NlN1beZ/tmvcLuwEnFaUQb0e0gDnBV8vyqfGx5h7xZjQi3du5yohetPMllBpiSfLtBFnXizTB
7YU3mKp4QyTGjps3/UyYZwCEVz1XNElimTejcxazOtEgdihdomhv19eK9A3qt9qtNomKM4dGce/H
xrSjN7QKvBs0uqFJWhPS7p8NWbgX2kpn96f7df9ZX0gg18WzToYtYmVeB+LSapKMUNH9GN5RQ6rG
WuyLHqcw87WXzWdLHnlFdqTLS2Xs8vSe/MZvO08+7VD25sWeqFEAIhAFU+PHLSbt1k5Fd1tXRkBZ
5xBMjZbAAS73tDV2IpatYOQnonh9axq2EYijV/mJ5wfw6kiYiXsmhA1PMrNN4+qGR81YoJKHK76J
nwvaSrFC8P7JF/cE0oUeQsVUKqJ2pVeySbi3ydtYa1SQBoxB8wOLL/OySRyWhOXcBLsDWJ9ffQgF
IC8tVqE3hnB8Mgr6K+PDgq8HRadjoZ1bJ5Nm9DVwFNuf8aTWWCKa85YDksdIYrckKhZfApr4zNtw
Gw2+jWS+8AcOqyj/o2rBGbLt4ZTm9UNODQiLuQaFWdHCunibq3gL+GRq91qJz4aftfLbwLqOyytl
ZLn/glPl3a2rfHTkHBeV+8D5yM+LnxY/0lkYCD3NDPQ5zCNHezmToouXgkLIyrkHteUiGiEsIywM
iNoxTEGGm1te6cspVttoAt0i5lf86FUsCwf80EixvhbTvff9VUju4tJVPoe1+UFaHI7EAqcOQC+H
5/YaLpQFbf/naapksjlQTns4a4FbTz/1RJiUn4t3kJ/c9Gshr9o9D4dyODTVYVPt+woWbacc6WyK
fybKWvb9LbUeNiOSPsoRAnorKph8uln47vkhcxeRq23yhex0RX3FGTK6E5ExGOJD+wmw432DkUkN
RV4pWQasYGXSnHCL4srxSXkeO8f+PoaENGpT3KaZJz1NcPhP18NFJwY7IlloFXU0HYbjcCYZB0wB
oEULCxLv0mre9RxvcsIHyb+cK8X6bT/1t/CpBU4t6W3z/3+zzM2/kvx1pO85vCLEPIaOSO0NFoQE
HZvi1vhdGgh4kGsHEs4c5oVE13H7xup+QVe+4eW8o9XdVsISh4+c8ZOhI+ZhO74WWjATJ3oNLlCm
KZ8gr7+kJaMBihsHNzensI8zCBBtbVirdNFg2OaBYQOU0k3GOZiop+TyDQ1Kvh60XR5IxEYswoZg
U0KYI2KdSeIsAuor5Vx0V14mESqjjL5QDUWnw/La2Ow9vqT4Sx3QCLHs1NU8Vozp/IsIFjTvAI0E
SPXvYwjMjFHdyX9TiohWtr4RR+RfEIO3fpf7tYGdwVh7N/RXFA0Sch9gRpxd3QtJkTTGyYuwU9iP
uCl6lHXE46KpQ6mpCPGtScJ2hlwsUuuIsrcTni133JHWQDnnMnmkSXBYnYXK/15yQcMFGv8LIeKN
O5M+OTn89cTJUU5vl67EF+aK2h2wjEwUwVX4ZfvgwmL5erF3VGHbZOsEMmnbc4B07wuS/954jdy5
O7ljQj4rhgAcS+FZdSkNom9v+tXgaSNwhvy7K4hsOMXjD9FQquhizVkgsv97Q/N3CnbZz1gN+WFY
1J7M59Q4p9ImbfEKyWmuEdix28xJ90SYD+GH5UaEHw6DCD/sOCIzf3nth+SiJvkx1dr0gkTN72pM
84FQ/10C8r3wRi0gw2Hx5whfhi3zHxRAnCz+K9ou+CJcCGwY10cfehveLzVkX+YXYEzg/0JNIJWi
hc78HeqcY9f/qEeYCnJDN41bvw/GgGXkbqTSKIefXGwnGx01PI17AWnleQWfv+1c5wR5YbmGAwGL
0pi2AjLYjgHNJu83Nun1Vl0IUAeBhU3Utp201T7e5w87vfwdP/QMDMU36aGefWonexDY3ld1v/sm
5PI47Kw14XKI3i1CDw5zltr2vln7UcgsohWWXhjqYqhFMfBZNlFrh1UbZjCLZIIQrm4EtylE60sA
A4ejUGJYgKMU39CklxMpivPb03Xv8kX1Cb0n5BMxGVkkcb1iGfIeGAMMxGcEU4JXB+J/stnRT+LN
5UJbcG/If80qZhpAzrJ51L9aJIdIkneb5xOcKk4eDaeguH3Li0eyqDEm1VWUVtbqDgP8iG28SGU3
U3eLmXT75gkWHhlxxLJuR3YdkcNkN7jgSWKi2oYkpivoUINZGcdHaOfRQupoWjHPVr56JhAUMVdw
7kKAVuWd5z3hiZ9Boi8iZammmAcVO99orJBggQThIw+40MQ9FJDKz2VUFe4JKzIrP4O1aMQyYwmq
jyG+i8s/mZjF1HcJ1IqKsDmu6wQNnHA0nNC5e8TYUZVzaOOiD8RG24Wcyur7xaJBZjd0O3VV44EG
Dn9OI0vQv1oxSgVqS/QK6MLx8wiQtcbp6kTLYbRI8jlQUdn8Ws6BFVHP5esbpDai1gH7V8krkRNL
5N0yPlewS15ZdFcOX0deAEpz/Uk76OXhBGRdpxr7ADcJ1YrsBprHmNv8H6rOrLlNbe3Wv4gq+uaW
HoEkW+59Q9lOggB1SPS//jwTJevbp8o3eycrtiUx59uM8QykL2fCkvx2CcbTdkccPRyZjk/laL2U
NNL4SP7AFiGNtUl092F6oHEBig0ADN08WnuLfW2cY4mq3SWJ96eG7oUeDahN7z84RCPuV6enwhFN
wNVcN/Xm/LKvvfEtQbALIUBopfDV+/ffApgYvwUdfRXi0qT1QjN89lgc8Z+Un3XBS5CMs0+ORTHE
J+IiCmphwsfwLc/4307ersAPHqjU7EqgM3RRAhDgHZ52YWUX+RaUiywgI/4Duj6MwnlKzoKFIJHo
jN860T+8AwL+QQ4HqXDS4rS7g5XPplcgkk8dfWtTdlIvwNRaLlt+HGI1Dohxz1hxYmSPCcg0hxgO
MucEL03hTuV/ETrBeyW7/ewvmWnYpJcqnwSK45oO9vpdPjY24mrBE2fKUdjil+E3YbIh8gyTaonX
KMaoJgNSxLyJMI6o3+NEDAqgSOyePdJymZ+TOkEJwZbZOAo88gPRWdP7ULk7K0/5EWll79bAGzsF
sF9+jQnYo0yQ6jU110yQpTdC/88OUirl6YB1dlzR7bJlNuHFpJ3kDvyXbiG65KueHJa8kB3jIWRZ
6+Ls1S+ipcYDCjQFaH16aNN9m+rLWGZkB4tbjNCBt4qQkT6QxxXNOzUTVamGMU+H6hoCU9G7DyqQ
Gnlbvrs3wvciU7ZeaQOIfyYnmOrICcbmG1axA9cbgTdTaboc+KfhgFx6ElHjWhRR45tPBftQxa2R
IKAsQKZF9DMIXwCat6xs1rd8fZ43OpKnedvlGMK2lbxt4dJg0RVBrXCcZCNAyJAjCPMMOqLXM7wt
rAyJNmM8IXnexyKi/xh7ZDvirCfYhiAAYjtbEe0N0w4qU/+PykTYrq36ueqTY3WlKfin0DN7FHoV
4EyoPobvGNzjgTaAtQgMO9Df+hfw6kodMMaTPIyDZIFOKygSpxc5bTv/slZ5gHBn42Flgwycj8wM
PvyzDyebJw1D9jIGn9ChGiviPd/ycsu6GcMNIabtKNLcm5TTkUaTT8Ydw+LJMeI+uwyhV1SXEJci
9g5ciiBTCjbhaVtBGaOVXjXtRjsBE/IqWK1CsscXMlUW1yJ/CQgdQR0kLw3xDXs2ahzgOzZviVds
92RkcQ5agQxgdkkseDxDtSCx4cIyodji6VIROXLxsxh+vbRhT3Vngqmklosohpj5VJkC0EY4pa7n
VMYLj1nqayoiuYgsg1Ud9oXw656lZi214pdpeBZzB+yEMglya+pZnLdESSGPfbh872+sxf6M/SvP
2uXb2ihGRMhhPUVXI5I2CsKlZET2IWYXBBLhKRKP6gxvmQg6PNjFSjomx/6Zvmn6KH43YO/IZfwu
X2htWk6nh5sCc4nBsntea/pWbre5n9DDNV6PFrLlpkylGwE8KQ+SEyLTlvBQ4ndO9uSaCK8vqTY8
J9fvozex0qHRW9oNom83AIjyZ2yM/3O2G4yFZUEWQlWShxwa19RQkx/eJAabRJpdVj2/Bc8zGzHx
yDMRqcyVKSVqmZaAcgbY5ctdOYi2nQB22mKDDphVIVm6uNK3SGMON0SebHtXZ2TYkOGrYHpAM346
gcGNe9eWeJOI0SJzmmldfGLockOOi20lZqiRD1GF0fUYdx/mw3heOVBq6NvkKqCJYgqjTb7DOAvh
OBVOWKyVnZ7czz3aJG03H5ObFJ1LDKux9DLvuNK5pBjqNmFP6w9/w46QrwMTbAlPhtjt5ZBM5HSk
fflmMscYA6t2hv9RitSEsQgmkmWMwqn6oO34wWmRc4yjhCsReskFSz/Nydkt0yIGcZLrBDTKXCT6
r6JB/SemSLTHnFxKzZnIGsSDRskGasmE4H/JHwjtq+j0VjAMS0bLRSDEb9nwwDDzq95ZPhrBb76z
ntgoxKGseT8IiHiVznSQYsbnchWTTkHVwlin+7l9UJJLBzLVXMQ7GJHe9Q9ePG4+zvnDtxjBlNw1
6lMjodemtSMWBrYWYpQex1nA1QeQkTcb2tcYFcfdhCTp4jKRgzPPt5Go1LA6iHdQ4m3QErt/vN8k
3AfaEl1B182QRv61UxX09BseBWZ8hDly29Ad8yIwKeWbtzHpkrO27RFQoa0FjG0xqDSkd34qAMlX
Fy12isWFhBGR5nkNeXNIaRcAIkCFRYtjCT0D8vA7SMVnViAE4neNOHLVqwqyJOipeANUA6xS0XlO
B5HzO50j06RAZ88D2qLHK6bRFRDvExaHyMELsY8d2aV0C0O8s8UhqIAGxRQEgC46jj52D2RnIuWC
IJYl6PIuYlOB6NEeEhrtZtVaq27CZBzyw6BWtSMyytg6TcsQ9Z5RlmurC0wOJOvEhIeEQ6A+O5bx
wYiPY3I1ku7FOK5Hc11ixxXAC6IeYF0wAlcnEfXACLwStgsisvpeIC50lkwW5IyQiodrE5ZFwYP8
S+nCB7w4UcNHjI0uBoY3MdtkUpokz53wXaJO3oDOQiVeQxXbmu22PDNQYThJdlCEfEvhSkAN9W8p
nlOJVXrUXyKEIpHeiZkMH0Jmi5L2Pix36tuOS5xJw4HcJLbjKRaOTMJxMLjyKXN/n5bPAUCC0uIT
991PvsleZDlKog5keili37mmobQL7D7InGp1G9KjQEquh7BAjGz5NWI+IaelgQeA/zfZZAIyDJmA
HR4iV1Z04QFtCLiaEka//7XnyTpBCvVJoRq9jjUiyvfFlYryHVdqT5ywwtGQampqwyq7ZOShN1KK
9kiBB8Ore86mPLWB60uJGbDh0mFKiQGNgXmCMGT/hw3pMnqmwmT0zJgHYhtnDSOO5qcg1bZM3If7
a5Tv8RlhfEnQzfjaOWi6uLCSaCKHgsDsXgSpiiHkITiwRiXkuY2YxZ5gR8ScZ6TVEAKRx4UeEFN6
REiBuxQv1ZJLKq2ZNhioymly2lX7SvVB4XFHMVxoX/iYcEftTtzkVuDeRQx9u6HEqhqIpeGV++jX
6Bbgc+S09i7d7//i3hy8dOjrDW9k6QTVmkBbQsqYEnLQMb/lUGNPgnVGXEt8FPkcEmFG1YEGjhni
v0/QfSw6OukgYnA8O2feFP3oyhtcilMVqw1pD4mzvg/1qOYGxX87jZljPnI2cvYpyAivLF9ugLRS
CDPuRYt3LquEecx6N5ykuMOjQCYA2hnKTPCP/6ZvFpEFsORAhQ2E7ohAiFMu4nQO7sO9dtwPona0
yeqdAk/MzsXrzA/C/x+RKjmKv0wqrIEGl12R5euEybs7LpT7iJoLhbUKd8obSRRcsaMwDBPrs5rw
4Emo3UPGWW2AAQys9+MVFi0UxlcKR61eDcvbNaqod1Z1t2q6lQp7aV0fwFKkjkYeRqIpcSFhi4ix
o+AiZ+w3R9WI8QBQbKINyXWPj+JuXcewwRgHVRGTHL6o+uDH+Avz1yJwrNxWxCnoa8fMNLjnWKHU
WFW3mCd8wTABbyRWlUJ4i8jtdvFemcO7AC3FyGmALGEJ4wiuEa3GEeircWGvzDbFBN5eMn1iupPd
JiTSGR/SUvA4CqLWzGzP8ARNV0Lg5j0ac0gRcaDgUGiBQI2RgTOuKuz+xHbm8SvZ4v9HJv4F9t8W
Nly8LeDepO7/sHDzE8RhNtWIKBYyE4tWdOUot5BMvKYjhRvHHgTCVij/kPYxF/fA92IlWfM3KExh
vvASAITH1HusmLQL9STZCghA2I+DYIxNOXDQA7uVSA7AMTVwWQVw6tCbg6ZDksHGnfXs6ytCGZzM
fE8WxbX8NeDPJxjUL4hgwAnBpt2MfRSZIEBlOfJTKW36HwQ2ERC7RzIy/lGP0edMhWv8mh9SdFlH
+qIYuxiEVJyV7H7Z3/uCN9o5dA3E7O2u+M0OCCMjhSBBNwVIjH8aYTv7fNwVeC1AeYKwQ82x50KB
0ZFfPXVX2KGFtZClY3Dav8q3DQSE10d8nQvYmdmXBJQ5tgPEpahe++4RYVmDp+3kvgo7GxJ9RYrY
f6vox2BdHXy9Bxf4qYyhz/LNLf70hEbpobZF0w0rlOiDR4ygIc+NgeiPAA06m9REwP51eDUeiQ2G
m2g9HkSGik2Xpr42ncfEqJ7Ek5MjEkSSh2YF3QGm/Ak6a5Tp72emY6QhWOmeAE4VW2zAh1SQdnWY
B7YPZHe6+ePJt8MBlju4Lsm/spwcmWSHxoURQ3h47OZMGdYDJIluc+lQua66y+qx2tigkNl7/+vc
zm3Q8I+eAiZubydsAGZa1FmNGcDTZpQoGyvf5NL6+M7Jza6DIkyJEipuU+h1AL6G0hfHuo241PJk
nsYnlm/9Sqy5SAjqvXFn5kzsPllf6GQWITeTGCFG1wMhVB5NN3M4rgA8PS7nEldKp2TnNtKfhtvq
ekIuDD3EN6kCvRv6SXXVwjg5p5evcXJPrx0xuy7HDl80J7IY2DgletukUzPZcd/Y87cQ4MS/fOse
SYckSWlmo2UBWT8m2prV3pUaH4rKVaz29JZlYJmZZnyZEwXpEJNNlDZogdGW7qE1gSkR93OOvGjP
LCiocZbQ6179SXUttH9k+dwSq04MkgGY7p0Fvp117UyyhXu9EWsm2uFuaYdbnmsuw8k7MW0Kbjy/
AFh4DWsAEv4Ipb7jRvjH0ZnZ4PP0AwRFAiroNkX4JyYWD1YWWYsjwx4SE81ye+LNrdd1nvpAJEEn
YuRkIREBDOJ8OX7LywlzTn89dmmhJ8YHyrQeqbsBlAlZeqpJPzgt7RNjROE40zThdZaXxFrsZkir
pyjlL5z3IfHVgPVT/PvWs98glMFAF43c8oy85RX2VH3NhvURCSaMIiRCsMehC4wDY0wUh1538Av7
Kf+au+DVAM8fQc6BwSjlIU48Fr9vrF/W903GfdA5LLa/+5x6ikHmWUXcGIKyqUBJE8pxfk2U42Sl
MCMOQUXCtTsSxLZr9MinWocui5hJ8Es6AJFr9XPewhDKPWRFPkK3UkAPMHOra1qsU4gmScisOU3l
HX57de1bz3uY0DxqNBWTX7v1N25yUmqw2BvI/aCHEB0eqhyGn6iTLhB5mNpISctIkoYZwRbmz7/v
IJgzUpotKS623FxWj1b8m5kGctk7l7UQ6j5rEfi153DmR9mHqOr5bWA3FWxtKKvoRW5oTd7OqYFF
wr3/8HiOmKkymub2f8T7Z1+Raf3B53ixA46HR+LBbSiK4/pw2DA7boJbA69i4ZQwohj+qg9tuJO9
SLBDgFgyw4T2BvcF/QUiriqQHUEuEtpzC8e/+IUFkUr8DUeMQ1r+gFBAx8+1T85fPkG8WkiS+jG8
MPyMpseOoCNBsr6tIJVwsvZlBisJZAH6Bmqa5+M3sSRYETABnzJUYnttMzCxxWjpMjGpGfFl8yUD
isj6k2w2RsqNSEIdvif+GG8CJKDQ+WBrcAM5Ttngy7BIJb/irvBtNTizMCMzEPw4xN4o/xdRMJ0Z
uscV2cTVRog2SxznYVmGGB7MXUe1z4QVRT6eiWNSkqfizn8KO7Zd84fShrOgu8UOgt8TRvlNX7wP
hhip6WH7h6kNwYX5tlahivpnzEYqcEMiK/xBRbqGm98tfx0TvRUs3cuXum1vmTOvDWV1kNfV0SeF
i/2KrS8ztwfLcNWf+ZHOgVjcgxtYlDr+4LgOjh5+hmD0amQtcPTbqECyZoQFWxdy7DtAiypp9h3A
jCnUp5BVjD2F7S0s57Akmc+vbP8AnBD10ugfH2jyGQHgc6enZ2hqbcp1dVhf89QJfjPvoIumpHbt
MWJ439tha4eOEHTcCjH7ZOxx7GP67npNCXvQ/hKjJxB0i9TkjMIPojjqhdajRKaBwPjFTgUfFPJ7
HSMg2J/V9NN7NOY2fwdzoeWBNg+5F0gVvp/wbw7v5bKav23Z3PNFvYqwYnzkjCcorsyUzwcC56Kr
DSEhRNnEYlxxUIvSlKHihdDCFBkwkX/BqlGt2G5iT5rQ8KIr26gmxLike6eVIxZIFrcVPqWGduWJ
6WuB/SDq3ZwVH6dGCVsjVOw354C8TGgnLuQG8cXyC2gqxeAtG88P3GK0ePcrZD48zZb4PDQ0fa8M
8/hEOIjCLe4Rv/wFL+iF5GMFOh7uyv+5g6bw6HxdBh82VsafGrdsf/StHHUfyF9mwuGp8aggrOhW
utxU/93z8/XnxJtPGcHHdHKHW6LytSSPFFDvWrHw3csBISNTyX/ln+i7DsH1kXluGXdG3NO7zysH
25FK4ZnNPHyQJ2PeUGbfaqpU7LlXFLkHBGta4jzj3ymUoAaAn3ucsbiUfttouJjA6u5lwwq4tX22
wB1H2M03Sq8lM8xjOFy5dJLa+rRH1vcgjWwJIroBolY0FD7BuKLRR4Ii5n0qdApv/z098AbQjB47
mIfiXbeb2ABZw+t+W2lGyhCbhGdpnbUn8TbwDAysbZHNSuuDsr5iooMs1RHdTGxbIvGyOvGQY2sX
0aDXlSirZJ9OAZ3eB+c7uyOUU9YzGrTiBa8cMpJFD3EfC+yZrSAZQP9WpidOCYk9smj8iMaxokDd
PxB+eKGnEEQDUjox6X/UNGVXPigum0YeaB5c3lzKRPovPit8MQ64Vxy22+Jlpko8RRpcKwMNcdTN
IcNebLWvm5axi5KYYfGInQ/9Roe1HIAmhhQMYJi6+udLLsaBA+iZLj7/8OTR1GnchNRrLtmDpRAz
5UyRRCV05cNbUsa4h/KNv4amir9mgl/xOmC+oThcuuhUx/I7u/+ZQQa2xgxdA+thzpuKDXFHumw0
YbsEWB/qy7ZBvmzLYnO8rdVDBi1yypOR4zdWytUIM2xVX5JxBOq1Mi0sbtiKk+pz/A3ddnIE4JZF
+R/1jU4Q0PYUk7zTh3ofyj3WCUEGZ+auUeAwuU9h5tgblue4Ss7VFsk8s3UG73TpC2caqAVBVbQ5
XFOVIkqZSnLBrnQzDBBUZNgW2HW+H164AsASMh7pGSC+kSANt91ZfFh8xDohWcaIwwK3CcfXo+7N
TDCP7+dxI8FTg4SjmcRr5cjx3N8srZiEaBSBkDGtLwplWu+ZpBSmSnyw39HUm77I5XTQJ4cccPsZ
LYIKUHd6YFCkndkR/jEIF0kRw1NEa2wpd4fUOm4Y5B70iAOovT2gZ0GLc9cHMqHhZGOYTd3Lm+y8
6I3frwhP+mgA1zSEy3B4793z8YMny3IeeF7e+NQFV8r5Mh72SVOuTjYkExJMMgXysN94CRO6+lO2
sxNqnX6NBse0MmfMDOgH0UDTpoQN7kAS6hmNtLWnkuxoro2OSL7NfttW20nftMb6hD7Ssz+EzwST
H9sQdsMe64Kpcs+PCtxklJEik8C5ecdPVgYMBS9XYbc6T9H4XQTnszcjqmOyBx86OhjYxD338nTt
N4d6K3dkqm/Ht1LoXFlxtxehc92zwGecMrqMFEWScSnmOAyJxuW7Y3TBHqMl1/S3NWbs6G4MeTC5
E9XN+JGlH78SQjih6Sz7tXnK0HSqD5LYrjDxw5RLEOSyvpTA5lEHErrWoVQLyVVVcGv0uJ980PG/
kIOxXz6ptmv/medQmRnTIvGA9DKiAMW28Ao4oA9hKpCeBWELQBp+pM7eyJOw6SHuNgofEkMu/802
o1nCvc+zCZCpfymKNRkuk7Npz1sKCQyYCKv9Sv0LM9Qt/zMfwHb5I/pkNMjxaAu/GZNjE93nfXIM
+Nfn7gVICZUG3qd/3IFVJOCXG+HmQxFp4K0zxkTGuFBE5Jt7fEVm3VsxjDcDdhu8LSBuKgml65zy
5bomztwR6XxI//DzI/0D7FC2dGX89sqe7RY6J/IlguFThqJLYk4CNNKiOKIKQRu02Jn5ZlBL7ngT
VP99K5AlJflLtQ+15Li6CwUx6I2OEApi0EMo2CB1OkNXtuasOjFubrxhYMwV4GMirBdF6mH5QqPA
/t1ponJRI0zszpdy5sxpQsVgf1DGzI6vbZjed9BVpIgxIUPd+7STLStY26cJFZgengiQD4YHSQuv
cvSGTFuWhLavyWP1l7V//qvDKBMkGshO1KfLkd4lPmbA3oLTiTy5tAXI6c5Ht2YdMWvJZcwmsCAV
ZStWzpE5iFgMW06w/8MZwDk+PjKwfECf+cYi5VwFbq75mLT10v9xWaPcTwGOAGf+6KB04MMhntYm
gSz7jbqWchato+LT0iNnebikqLHv8lSGobTKfCPpd4mqswhYwIkDhb0M/xpdvjjVVFwpTPhNdnNB
kTEfbCBRPeKPQZ1OM0vzra359FuMgR/H3X0aanxKx/QasHmt4jITL5u90c24Ll31CXENX/oTMdCc
ms8QNwg7mOIDE1ukwSllcX5BV4RykWyYq38dxFiFooqhec+nmtp6z9GICiaoTtT6MbEeVcYYYP91
vvosWJBMib/FiIYdIUYBPAlg+a8xk+Z8DFVJaLsaqgGvaMK8Fip6liV8ERJHQrTcUWeJL1Qd2MZJ
iEbvcH7h8cAMjOx/hmUZVkSleudN1wleBazx7rjiVB39kUlNyc5akK1Iot7zENd+8/if44c0Oqjf
929EBDyBdEgr+EZ83bPoiKNDPkJ1gMWs4dXxEhQ0M3JJFA9sZlillimh1DtyXM5/9a9/114OP5cQ
gnIJePf7X/d3oiJAsu/80eng2e3hviJyWUKbzxSWUyppbqsatM+Kzym6XiDm1nE9DevbC1p3Irb3
nOvGeu/r1M6zf2I4sYzK2ckyEmcerj+0bMHjEYHDGOmUxxs4AQCmfRSwy9/kr9ns5uKeTYswh4eC
Vhey1DE2bnXDrLjiKWD2l7CCw3CtC6Ep20MuN9gc4qMutj5zFyIPSXAuEfQt4G6pXqY8c/0xaV1y
ACDz8ntiyn/gj5DBtHrEBVnqYsnI1xHTY8+uhG22kALdQp4h5Ns8N/OGxwypZ/ODsd01Oeu7arOn
nNotPwurEP6dw9k3r0egPEJSpJgfnRVdm+8bnJo9uj1/KAIm7ugzGqIZ25UDpicXjeAAB8RtbGrN
lWwndruCHo4ojKirFQmkJm7wiED7xhEySiQGoJ8Dh6wkJlgYoMJrHdtVVsnJSU504qJlESY4SwEi
DtL6QFGbN1CjgYLW7CTY3HCKrNF3RgEpKtkNXAW6FDwSS6IawAjgK3jvib5F7fF4qcJTFVZDqKqh
kt7A1S5arMOW9b+aDmDX1LSX2NgXajpVgoRgsMje2CzC+RiQbc3AaS0hSMWhFDCMZWQ7W4lFm39K
j/g/K0GAkhdUDRa7n5bKZ45JtBvxGhI/RqJc0sjJIAsQXZ+9y9xnm/XeiklkKb6cpxsWravwgR8N
tLBo+aIrtWcnUmQvCRYYut3n+rJRZixoGx0fnLTO92vwV8aUYqKG7VgD71kyIW9uaCBDgnnskyef
yIdkQElElqSLNw9Cgx6c8VAtlGHMpiwpLSfEp6Ngw4TWFbd6fC4S5FGophDnXYR5SxQaerI7R9dO
kOKMMxGKobMxLLd+UQE8sdlGiADutHKPivicWrv7tpzdEitszAM1tAucBCxFJeG5hbhhsKVnw3ek
yHLHR/vZfOa5Qo2845xGLCR63qvHXUEWArfSCPma3iV2NKTk9KNFBn6DA5vPOKrGA9cTzksuMSp5
jcnUJ54aHvoDKnHwreD84RfTOHGhcWBfmXA2vkVCOfFsIDzltbanrwxQ/ojpp4VHmmS/hz18HUNI
f4pfHBXP3FA28R70ntHtg5/Z2r+JoxuEyxQrUR1pTLHACAdIwLEkQHyEjnrm4RBrQfoRJr+UqsyP
KYsPg3DDjJ74EYXLhS4Y6jg+CfLw2Fwsz9aZH4xr46CsZiN9mwtXeIKC6rv0XOcSGQweHzAws6RH
F4sIjDmGx5l0+uZ8YqVvL64ldOhMIkzwUCSshw/S67FJqJrpeaiLeTkEOp7cMjzMfNCBGuDgviGA
EROZuwqKJWSNAl8SyXROhKbKyTdf8pb/mhcZIH2Aw4SxdGlH1PQmM2r1ab54jG+UR/opyfLIKJcY
LYDyufr9IO4oYYHi5maizl3LTXpvFGyEipavRdUr1QMhpNyULi5OZhMpVeW05RKnk+R6p5S/v4AV
CRxJOwX9JMYDnCP6z7XNyjpz6WekVU/aSTZpLLBdhq6/GV9gSTjG0hejeObsKW9ke0GRFMsfw23L
qcncBPkDpgdW4mjMGHPwVqhb61OLqIDQu+cBjaL5RP3q8hryjvJ28hqCl1HcxmdLvAxpODAx+6Ee
0YJDWmQ4TvL4KEE82jLswcPDW0wTpLsRGstaESIcZPONHsw5UHKOCpaP/GsW26H0gKoEB5JYL1DG
DP3TXZBvjvBcIxYs5IvxKl4reI0BcwGE+Qz2zaeK3DZAFAz4a0yDq6u6YoQHd5r9N6ltyBl4Q00W
XVmXu/LPOasj7lgJQdk15VJFZCJdnrgy+UVo6QzeEp4TjmgK/euOPut6jJhW8e5SpCANvsGvl9fl
vDEozeftLWPzcl8c8ODY7ya8HPTzSZ2JmRKY3KyxIKNQJCYwrT9Gb4ZmShN9jeUfUNcDsntSDKrE
dh/u34KFLdMCjKVzUqmws0PnkXd3OrvAs6uaz25yJ2cXRKUd4qGPNI/1kTYCGRIAuxytiOzJELHE
FmJIyiFCkyzGMfeJDPuJSUW14Ds1ww6fQPuBJypUCCLhe/7LnjlfyfHiJBBYGtKGqobvHhA4xEhI
1dhAJvqOyDNwjurGeEhxCytCEcd6VEVNEeWeJwMHJfPxQLUcdYmhJJULGqFza6D5ZGdv77tkh0sT
x9eySza7qEkUcIKhDgXa9nXVN1X/TI8C7JAlLwRC3TvIwlJw4VO1ELu59iB2IzmsWZd56kWoI0rZ
h9l9NXwbARTywvWVa4D2ntcIjaNXMf7gEa39A4Iw2dfBkHnkSdb+bdFiT3rcnQm4S1Q9GYSUKZGA
o6wVKzvhvOMajRmL647vP+6RkC04YKbHj69XNiL86lVw48/qNwJ46vOqO2KS98mxN4+xct1OO41n
5HQRMC9V1l34mQIMReqpmr0rRL5TXMBnvwG2w8AcTxU+uh3Q2IOzxnyvTA/twWvBdr9CMmBbek9s
aqcNIbGkPhscoghEF3JesTkbC1Jl4p9nosLrEvc3ML+xdotRmeI0fb50CasOqDJo6tjfWR/sMMkp
ExMXVCTnm5BIkkJRyHjn0nlY6afVffjPWjg/BPDK2Tm3dBv4O0h4CIxtDqqDLXRHYT+vh/NGdjaw
8Q6f9uxP7peIe5C9FaEHLKFALxNHybX1W70kPdCVA5PRTH8zIk7igyRuJLwHUI7MeTPmm48G4orP
l8w0lZUbveTNP7BiLH2DaZYYOvLRVxzx0b9iiAPdW/PRZnmKf8ZalqdsnWQnxFBCKAdBSnjPHLoG
tgO4M8oQwnYLxp99zsbRWS+DfNk0xvpiZbc8ZY+GM7ozgB+ycGIg/cGWjAS38RRKRPIRiTLF4/6F
DTJadZo98YDEDDc+8E1XWDb4fTPc8gCB90suhFW8ViYmXZd3WGKHj/V4qzzBb9DX5nrQQ5Jzy1e8
1BhCCUnATev1iDsQ2epA3gQDnqEBvCO/80SiGqMuRAOOiMhjJIZscvXL3HBRLO0UTgzRKEHmh3QE
UhgTY6Ct6XU53QbFdPFAYnt4g+AxIj4LEdu95zTkdJiQRJCT2B4nHiNpbjKsI5xHJ3W13zDqNgZf
W7YfinfLTABeMzqXsCZjBcKSFKhoj2fWJVeXsfQkZCEcAchCSDk8efMnW5UKtgiFZdhqId6fwQRn
CxiAmAPejX6ZCqoMBi8ifu+Mo0FPFAylL/mOnegeSQg7UfDomqtfPeWBhR7TO7huM4v107u/Z6RK
NxGoXNda8MrO1UUGgKYjVxO2XEf6ic59BWeLmmHYhzwBRBGRJw3ZALEC2zeVgQiTHzmEuUuYHG+V
7fEw+7hpJAXKQNrd4E6uxopTIyDEx3QEeov8rOmYMIkr3/a/u/jpQFG55FhzioBDtrLusEYujFT4
pPxVZ/XEGx1jWnMqHxTE5lpKWNvBDUFv8r+SE7xA+xeG8Zc+ORcfYEFYHOqb7k0pRBAlyBBQ1/lf
1C4fwerF+LB3Ju48LVE+QITw4YZHgn75gDT6f85q4iVifcykU2ZfU4uHnCv94koP/JZ3qTT/BsDh
35cqNfFPVp43uDwgUgVHdjO4dg7dnz1PaCOrQETXB84zlC4dwt0ncd0KqWx9jAN3z8wtbon49vNq
e6gfPGBSfJwI6aZrR+A6jKE2CdXZ7Z0NC5WiiSe3YMrWUsyw8ONTHLjVKUX7jsiiWOTvOsaOZUxg
AtkhSHqReXU/mF8pdMbvvvJYDx2roCUopvWnX1IZW95tYGIeTwCmWbGNwhfCguf28yNk9gyKe7Rq
tEww9A50wyYDFd2n2pd132yFdoyGGPmYsWs+jSZQGqGzJAlE6CwZLLNbLMM5ZpJAd39v8FEYmN5l
sbLee6o9F3U2L95JGlsn0C6RTvx6DJDMXF21RAVozlTa+6EbZbdG2UjFzwAK4WFfuGhsqdUalBdc
GyhHqK7kX4jR8AnQp3bgHnh42ypGUjsor8i5WJKYVoJy5QQw5QuDFoBF8tFcqHKUM84Ws1OlRNf+
xYGdogqzkyGvi1tylZNbVj4jWTw6kUW8GLeGE6lO1ILmPEfzK08GmD4tMzVC10iwI7MH5fXqeki8
0x8gq0xp5LVy3uBRaA8uxn1kYBxgLPPpp5lN/cwb+eled/ZIju7F+YkgcAJJ2ZkNb1jzjlNoPQKE
QE1Tq27BomuO+8A95+t63nxcYM7sUAFa5ND8Qm5MZ8U03oZzC+VJR1zHoxydO6RUQpFTFkKRc3m1
9p70yFDvp7Dw7+a/GAmevhGxIMjuJHxQkfUywy1kVffIto8Krj4XDIZDCxeO49bJvvHY304hQyiZ
0/gdaZySY+n6FJaMzvuQmcjNkfxSsq5EtIdg4MPiuatC+SIsOg2Tu8VoQ+g0nwpewdAyo7qMiUU8
P+LosScwflEHSwh83DlWznFexCM7m6xPu8emEVE0FdGy+xjv1g/MF7zVBP8WTgDRjCE7zuqWe02E
y1UhePjjugH8zLFirMnUBZC9OXVil3Rk8P0xvfQmfWas6fF8Ti4nrPgi8QxrtaVv975irJ0N6nfc
vrS4tzES8/CTWNOBbbSO8bzjDTQZDkqP7HT55E1CS5X0ntTQuBGRVQSsNCnz3zAaOii9uii7/OkJ
o8f16I/2k3pbYVys/jBVR9V4w+MCB7kIWJE2QKBZlK86MlxDc+scf7GorSG4LJU+i89QmgCvw7hN
SjtBy4PZEDnPiRnCKRr87Fqs+X+wWIqmjEvMoHqUuE+lKmYoaBBoYT/VurvvNiwBsBKiUSG6RQDl
hz7+bUKcWjw9mB+uCjYIGl26hMObQn8CSRrTSQ4xQ8AuDGLa+C8vaNg4NiGGiGHdgPidDEbY00I5
zLKIpty+4ZGPaIkZtqpcv5+lnFbXNM/yzMaoHdrYQ5j1qls6rXZpWGmcexAGYM7JfVl+CxZyxZ6B
GTM4umFbZkMWwD9wBcFD2eFXRoQVuWcrE2t9T12G1Uiz+NZnTgfSIri0zxIgJpPWiWB3Ipjxy9Jc
QVtkTlp9alQr/I78zpcL3O3g/2sSSRtAiqrIK0TUiiipSS96GOGwWebHfVrNsBoT192QR//GDA7X
PL4bseByvhBKtyzj4cB8FVmB+5hzf8+EncAHXg/TR/eANJgTS6zI2ZNoHk8YZlTGFBUQtbsZVeAC
g2AohJ+aksNZ/NTnY9iACeYL/WGWF+nQE0tM8E88lxz3KYHHx9AqEv2cGAPo0xX1svjY0jjcmeJS
56OsnhemOG6lS4QuD/zhcoqwwp3sKFOg3STDTx4iHcBgwOiC0olG1vrMsIgznuF3M6ZEesFM4e1l
sOdtUu2h/IfkBugC9qZk+it/IBcIlwMZ0MTK/gOLBu7knUUDerKDP37C+uzR24Opxrxo+vATpEZw
ne7POFk8y0ki1iIgANzmVbomFeBkDvgEOnP7LjM/+bkKRSWpFQCT4DrC1aY7oDVQaRCmQLuJjFpo
wgwNpNUsURatDFiZjOBURYzgcgXlF5pam08IAaRgJbEzlEvCIlRugI5bCyjLljgR9SgY0d2fao9I
mXf7ve3ig4poB+Ft+UmfIjLsFRcNFapSBzYAICC7jGHvOiaJQZEt5Fqa6gk1K7P2A7LWWD+mQMb2
zBeeKYtuyAnZsjIqOnjAdM1PmVyCfnahAxGSw96Y2BwabMEFI73MfuTzaeDA+C/1mNBROh9CR+l8
LDg/f7pSKFF/dZTRI8RA4ET6RgUeg91LJOdSQRO7hEj1bLhj/2Q3qflCSVTwdEHVvoe69U8DQQy8
//YTYtKK+5TancRPgkn4gcbtoOGb3L8MEv8EsTUXw5UjS8+ZqL4QWMn6j+qIvp4lBWOGZ0hKPVyd
IbPYY+gh/1ZrxtUZU/4OElR/xYo8kssZIE6dpZBXnFSCMbSxvdFcJfCPagbEh/C/DJ073VQHdgrp
yOAjEMA7gmJEXv2BTXN8POIxj4Yd+UyLQ2VJKlJakdwCJA7Ckv5oMi8TOPI76B8cudpmNrMmrvo6
ox1B+a0k+/ZvbpoEH1oWc1bMNMuy2WlW3fqIT4TgMJRdx3XLxjmEijUupCK1WOHBVCllpfikxWZi
ogT7oLBd2Qk+LltKcGiiBgiwW7ZvLaybYoXnyCZXqHCBD7M2Gz6wQiMPcr7U5+nXLdyScMoOkdgD
dogg1w6y+GIBg26EHQqGFCIGrsR9iq2zxJZ3imy8IBjB6PbQSwK00COTYryL4WyAA4GowkHGwX7c
v/KtZjWpf2t2SNqwqgjeB+vEE3SvXpA5kKhCOlrKzLuNQkFBzPxuZpmEKApNSLvSNpjBKFNkeNcu
Jz0FETUnelmuTg2s3oBgncEaw4Hqj6ntbrj8RG5yR98AFNW3Ln5BDJgMM8l/pgYhibEm8cPvm4CJ
sirOgntS8t16ZxLJagtTttNusD6V6zsNBA9CfLdsi0UP45GPCegn23OLXj7AonsjywgLVusPH8Ww
EIky8n8WOxeDW47/nz4lXkWvArVCcewn5v9j6sx63NTWLfqLLNFjXuk7u1x29S9WqpKAjWlswBh+
/R0L9omuFOmcvXdScQOsr5lzTGztAUypBRgl/f5TP0QZywm1RsDTh2R3ataeLQw/7j5DdHjLbFPZ
fyKOQCejRMbLnr08O/kVbVDNLJFqffUm7xkpUvUec0La56osbJFgtrE0JLAbyAZkD3GMTfaIRnLv
hLjZ7NK8R+J8M5OaFUEbHe2qjPGcfFG9GU8ImFXnBmRcFMAS2QtMVc/YJazX+kOwp8zWDpjcs5VC
jsR18KA0f7l9I4Yze6hTgawFlnf8tOienpAf3L+xO/MLXwqAlR3qg8XCfaUJHOx+LgGkE9uvJpbu
kbGb7ELfQpR6vHcn2IM+thbcLRLurGNSyyxgCAwOV+dnA+2p2CBQlNZw9CSvLn/dhNqBkuR+Fdo3
alY8L3zouvEsbHrwu2/OBX9Kuvp1weZ/Y1x1TICdHIeYvZa+Z23Hqoy9IFUDG94dqz9BkXLoXuGK
3P0SccbaJ8LwS8U1WqPuixAdqfqGQnEw0+yPnHB9XXK7zMMTPDNauTrcg5QAnh8ds9jACaGBE7Qn
pmVVaFZUlAGsLDSDxuyipMsJWA5UoAHRLR9xFj6SBqUP5rS7UI0sdRY1B2XT5Z0NH63PgjTiTimM
kBNW37MxZFFn/F78WJhDuSKZ10o80jLPGhlqREjsjvXLg2+b3BZgWF793zTjgZ+CsdBfgxbnP5EU
43zjcGthQ26L+2alPvXaf1AuAX761pXwQa4NzkLZb/Dx6IwQhnQh9Az3BPUgNzhVAM0Mw+FCE+gI
WtOVBqTRTt+5sBjXZ8SacSytfErfO1lKYLjQTlgBy+zVQOYemvtIaiNmpUc+W0gMPso9rfTPEowT
Tzp5DREU7mtJJ4zT5y781cf35q1sw7oNEag2UjgiHYpMkp5arFRR3YUI1eUaZ2BAfF7nLxiK5hJ0
X+sn2jvtuhkZgtmgxFnZi/oZDxZDwuuGNk1z0SSdSwJTXQvC5qKIuH4grUdcoIIMKI5wX74WTxVA
DeXht4JbFbTERDzRAdVpSTU+bVcsV35KyhKhSoWFQYYjsr23C2EuTH5eiggzvpywOwLURIwzhSqf
cA8YUtmigkKDskJqFi7QLUZDKd5cYSlwfjrCgRDd0SLTxdPQH0OkoesK4M5Pe/mFOk85SAfq0+Wi
YEuwkuJiSN5RX9J/rMmpFu+aefLcQ5rzAP9YP5XNk37cDtKWRu/vr+NHAXgDIW/lltiUTkwAqOig
PjNGr4dAhlTD7iGPKsaWEwsHnoiplGTXGG97/lUcKpRuWVQNEYLw/lvo1bi5GDOu/aZ7ut8hfgQ5
Q6TSPqjnHUHuTLQajiCosx0KMxe3Cr9aCRPzzHudcH8VNDw0GPdfk4JkgP4wOJKwEeI7qCRMHpCy
PRy0PvigCtMNkp7wkqM2EbE15/i9ET0xYo5b7vwwRcgZYqB3DJAz6M6qtZGIsHfsVYjyQi7CkwTR
Lc4QNums9Tja+DcISIyUDSMEvyOGIXbkIypbVzogVdNecIzw2ySVQRkDQgZKH6yGsIvQnPypZ6I+
P1pg7Qh/G1J8iLnaO5dE3tMe0WacKTGd8wH9xVEDFgZ7ektnpp8dPmKE/P56Z6FwBezGypM0beey
y2AnsWypvKz2ZFwnyeMYNX2oUe5fEmtKL9WmvGyx4FsC8L1kvZ/B8hD/eA3wpa+25R+YyvkquRlx
AfvwHsEZW7BTXJb4CelyRV4BrLEG5P0QcNVRD0AKOTm4mDDG7+88HykbHumJFIFZiQDgbZQS6gcu
VmoGbUfFgtOY5aW0W3l67tNH4vs7FZ7ghmD8cBrMxvgIoP3N9LKMTDOZA/mJugJDKjspDDc8CKkt
uCWG3qbPUk5bHuoIJ3C04ig/njyUPcKE6vzhlWI6508JvEbCMKPDjorH19/dEv4bXwC/2LFHOgHJ
mIVVkiyFZRd9nmr5WHZPXvl1dR58StRJOWELTAfsTHdBVhYO3JZZssIcoeIOtJe4erR3AE3PJx/t
HfSSG1wjwB3YcjnZTq+CNsbkfH6yYjcH6sJrR3KL354rwvT0LdZq9HLz33j2262MBqV04VFUAixX
G0JVh7rsmvkZJ6Fgn1O6Khfsp2FLfBdGjYkRenJUEnLx9OCahxiOOaMes55Qy8jsCUB0oGE48/Iv
H2QuaFu5296+2dYzymMLyPoYCXKP6IrcODhMRmVThlTENUJEMIkicFAkn7vWzt85bjCdwlZkEFep
X1wN2Skddud3piE7lpbqRsMtLtEYC/42jQuyKy2oQaDIwq1arn74gyjuRI3JNdLmO5b5De7FX4W2
G1GtnjF7eVwy8ujK+2U2+FAivKfLKhXd/K5jNG2EwlfaYWmVmGxyKFIrzOMI7mbO+AtjC4DRpn9H
UjfrgktmpfOyVA3GJ+T5l78cf8yujoxY3KAE+gzXn0URLCc66kxMUZAmg6PAfVakS0F1zZJ1Hz/k
6GqFVRmSQ87274jsAtq40JOPNLRmjJ6ctBmQA0DF8S8yyz5waDC8+Z+Pq0yLlAEvI11k0Y3JpLfn
/BkFU+qOdgQ0OtzlubmXHZTtjY3Vy2PGVtLh3Pw0ZT6MpLqauZo3NuKzpNoQ0gHrOWUvvjp6eCLA
U0mI51sAlv6aocFLagL3CllEM++gQFiRUkulbZ3jEwtJ51FhyUs771K6bDdAcdg1AggIs116VVO2
+HVirAjgZZoQE+PmFzk7lQWUhR/zhRGFPoqd1aIeYESBeqDFMeKe5z8yWujqo2KWomc8S8imZidu
O7etbPjr0odZxQUlOch5aANYz+JbZTyBb5XJBMHyy2RiQang8OGzFUIGPollI41yDhtina4P+AcY
fd0ZvUqbgQ01E1AraK2gt4KKIK470IqAvSohbb6Bm4VHaOepCLd4XjF3wH8DrJUC8u7mmFBWLqth
Q2FzCijEP/Gu0eh5UFxYlpWQoP7HN2efYJ1tA0rI7DCCa0YkAD6npuYC9ErZI/nDPIm8C+jlpKbS
YePLotnNOz4KShWf5eltZV+pG+mDCbemvcIJ7bBZSyh96nCJQdPoNK5BhTAZno7pZfiDxA8ibYcH
oNCMr4E2uNM5IeG9ycTqA3/uv8x1YMVq1JFgOH7rL/hKaJ/IjQM8Q8uDFmImrh9H95m4BEAumasj
F4b7Mq82CDNktVEAFaQ5Mm1pn3yizkJWMMwGztFVOI07QdgrsdufxK7ZgFX2sLtn9Q+25bnEs6Tw
ysMBsnty0WItZciGsmcOKVanYN2EJM2N8BSuMeQ4omLq6MYwdYgAlwkD4diIXxgIm8wp7wivaSae
hvNTjt5t9kvxjtaADM98GV4BXQtiVp0qpv37+l4csI5ZoCmCwsCTGhQHcHq417Bgk2f974/zgWBf
m0g7AcnCoDcLVy/HvXxmAIY5BLtbcmLzJZB1LH1A5tz43DoXJ1pDbwMyz1cy+zl7sjAv4vZjbl0L
t1XPG0UXADaDZRudFMdg7/UOOdxBy3insu+v5/0S4j1CcRWmDZyWmDbOySM8IVFLEEkaWOR1wXkg
5gOxPxJz3EFzZaHu0bGIXrHbAHK58ajUyHOKKENAFmP79I4vYI55MGp9hByX5zp1CyJY1j1nfDYP
YdaQnlAgtR8C/ca2gDEt076WPl1+cGx4KIHvgilbdAwShC5YeSr+PPQNEJ6VVzvtKMYa6MWqJgby
vbbr4PT1D7fDrANvJ/qZWJrBzwpjdK9LGGiMAkfFnwHaDMJmOaHwZ0G8QKwusCucSyG2Nm6taOl9
eB/04jz5GSlDan1IHo4Tqt8p6JKRXpGHh/ufSrS0R/AqEATE4aW5XYhCFDE/pwSaUUgp407n9xes
IU9bCh7EU9YWngot6KRt9mjm9xG61G54Y/W1bL+oUDgyeV0gYjjexGybPpXjZ7f+zbnOocfRztbq
J0JbSVW0t/b6TAG+JaLWr2Nwt3oZjr/hYPGald2ZeQhyTtbB+3HH10ItSbU5EZMu6hcav7uBQUz0
XSzB2HHPo3O0mOOu5PANm7WPIJSxAWc0hNbT5v5IscRc3gGwInWCdJHB1OGj25a03yjp+BzxvEvC
uUG5lKXql/q1Z25B33EiotRyaXsY1UzPxYYlAOd2845XsmJOhTUVq7coD5nst6JqKV5Pf9ABytj7
fe2Tk5t+n/fp1YNojW+EirOXJYKHsh6TgZmC7kGb8D0BzT498UMYHV3ubzSa9LpMG366kFLx2Ifr
F1J92QYCbAzoc5cXjCqKSZeAbLwCQWFA9K7s5DLaTe/gU8uBHjs8woHCETNjcxFrUnMV3dM/otLI
kACfHjqnmhG82IaaFm9iUkLjhQKTAT0ffyH9lb8Q4zZUChSJ2SvfM3XRsfmieGFwNe2x23vIZ4FO
swTBKZGDOejF5ciHyobj8QywjwfHJ8L7I+OSmbuKtjdDwxDUDmTCyYj5UM7cIcUWufF4p+lkzXo9
bwvkNbOdSUwK9mj80L5zW4Px4NsC+p2NO1ae2MkO8IlkBw01VSkFaU4wqf+PPIdsxMfKwDQtZ04L
M4wnJdsUKiAF38Ca8T60ocGTwBFjEjj7C1WWOpUhTajwyAXTp4VnjYRXVJcC2Zf7vI1e4PfWu9EE
7yfwMLoeQyji6l/4QQjo0Ni9Gun5exkDwmBiNqAccMXgiyNFyeZzp9xbxPnSAR9Ji/SQMO8pbP6u
yt0MBuFrp1CkV+CmQMU48VWRAuOc2rj+4BtgelM4f6xSbIjlFqymw0WO+BTDzbpnbohbK6mhvaTN
t977MiYonpEM1IBSMYzhIaJjxZ2pJMxW2vyNuwOES42ZefVTmGLwtmMKe3ukKMilHe0F7Vt9KQlH
eLuLK8IyfcHoU3faC48eykv8bvIXU1Fnz99EPd9DAmB0Ls7jF/o88t3GT9FNvjOq5Sm0BVnFH4Gf
zBep2ePTxQbzF6yZ3rBz2pq4AwgnvbrsPFTgUFnaEBcoyl6du5KUc7f8eHSvLcUbm6LCnhv6iZL2
gHcUOAn3J9hhgqLEOIItX5me3zRu5ploysY21Q4pLtSHHEvH+IJ4mSbBg3+H+HVx/zObQMSHgk/C
wAk4gahC3AezBO3xEBI03qQqxioMVczMh+05qSzTg5x5ul/8QO39J2Qxc6Y7IX63oY5oJBv/0vjn
xidiyUIPUftXJn9AkFDLRc0qPIOAqUKwvAjYUVupUU+zB7PKt3DfnnysyxZTY25uUM8QLO32Gy0M
KlwNScs2vxN6mJpSIu+eSYJrQ5gB5Gwwd9MCgic5cRM9Er64s/um7/Is1PYDLu+oTVCxNTy/cT9y
dHompJPaBP2XEFiniYQ6hzIAEm2L3ZdeTgsymJ5UUJi5YKvMK5LcwvAoQnUGBcd9g1cE15N7+znD
j2HYwoomj96ai1NBfUCU/vcTq7Q+u2J7nNPOaQRchE0r1izGVlEnh5RDeROMBAJ7DcItxhlwrlh3
g3eYs3UYsGXpcUxJ5hlnbks5skdMHuymkwNrOyrjPL58VQ6xepTIS4mK5CUDXUlPL3uYfGz1vrGi
zGE3WBqRATaIq5dDoGEuyYzFwr4sEDkZxIgIS8v0PDRfRtR8Kyeh1MbDgAZGIN64lRgUm95+AT4C
3QNol1fRifEOtp9cPDEV9C/gwbxaTvUtR2bTZdxtwtz3UJ5UFbu+O+wCUuA6e7mFlrEKKu+Mm128
CIHlcY0INF92D/EF9tyxIGnepmDP8b5hSsxzHQc0tx8qFxn10nv1Dn2Os+7yLbjkWKIpwDhvHql4
qA6OxexGTFf/MxO14tCjGMLBiLa3gIAKLQnnNrtNAlAGeq/O5nTjScZOBmlMxcgp4AVav9YvNLSq
5HHG2eMsWmF6OEtnmcPyE6wRHod3Hr2lezOe8L+vj/EEbNKR2VDGcgDxEpVGdxNzUyb0qzJwSKbj
OpcYJBpPOQSiv8jUa5ypwJN/MdMdLYI12WMFBnsqM9SnkAMWuYHPJBJ7y6ITrqawt2wNbaUcnxR7
NXMWzSB/08/hMArVdyUHMubMLuZH68HxiZeNkGjmH1P26QbBKzaCmcGvh2Sd3hmaH/g6lq28TkuN
lY9x7CD60DLNFDvVv2AOtwypyNcrg/fLSNAH9m+UK847+jlroytPgzTY5+9s/bCNl9uk7+CV5LJ9
B/2ATwx1Zx/IWaCy2AbwS1O48r7uSOpIs3UsHXGQCI3rWBWvRWhciZVPEhh+xsNoXmiyLeYpQmOC
2wOZiXjCCwUJ4SOM8/FWAoFUMphtcNBxMOCb/Aa3fuU0c6S5rmE2RRXI1EnopSiPqSOt39wKXA3K
oTWciUMkykgVauZhfxNruCzm/R0wAMwK/OFJZ8e15mJKVJ2HbMjhI45D+KxAxjVuXQ8qFeV/T6Bd
aNDmZvKbcM2yzWVBrTIORJ7hCG3/hsONjRGnBhc7LpzV29G3OY6YQaJEZ6OkbvYLu5D5JeMZfq8o
4OgC6DMdFm4tNB8+/9moiWcn56sckuuZayrlUkr6j/M7x18vVlwUlhD1+WoXMYIKOFPdMF8BH3Am
aqIhddX45jhigcPSi3uf5QzFOBWV9kk1p+0YeHGycg9eZ9Yhs1UeIjgKkcagLOM1IGtB2cDe6Yx/
I20k0Z2jrGITxSsalbR6i1bY9AwHgy4DE1o5Hl3ox0BErwDlJKtt/Qfa5U2L2LHwsXfJ/Zvt3eLR
woNCRTYwYJqB/hTl0k7kvIbHlDofJCSdAhPCgSzTme+28HxQ1uE+GBHb8GvcsgQwnsw9tlnxYAMb
xf4FkxY+XnZZMH5YCsL3YDz8LQD6t+T8vQbcH/NU4pmi7Hgu0W+tVNangP7cH0gMOSRrwbKUHj5C
l3nsPuGWZXUHtuJdDZD0cfsw/2FscTuzDUDHtdS6PDExa2mYeQOcfCbkHx739uWyOVZp9irKZmYM
7GVHPHUOI3LWqBjymWgxz0I+5qE6GgIjLTeoNnAnXzZ7ljt0Bka0XDFIdrhiBMBx/qJM6LEgC7iT
+JZez98lmHWvJ6QKmyJq3k9mc/rpuX4I8BuvB7eB4P3L8eqLHd+9CnHISDzAOTyEaYMKho0QuQBY
Nig2zpQ4pMWGPBD7NubCs75APwzom8Xohv9q1m+F9dRqggihffJhs4Fl+Mc98AN6Mh0/c/zMqM1V
V69cW9rVGL5wM7NSZVSI623uyJgA2ha5y0n2iC8ICPtQ3nLf8H0vVzUdExU31xXj9dwlM2PQtsPc
l4DbzMUSm5aRjxTxDnc+G1dWWzpnL9EpbRyQc9AzCrQp/Xqxex51V+FSFb5biTE2FgGuVp4/g7hs
ye+AEV1u4DLqyIyZA4FusIMi1obIgkSOIJSnCPZ7vwMFe2em4NNhvbOaxzf2jBUTBLX83Vyh3kGy
BLMmQkHIluGH8QtVFnvQNcBJpUg0JYGDyYi6Fk84NHKnIVyecIwJYMzeRdV7hUdwCojXMPpIggTN
QveKZ0I481nYQTnYmCMSvQL2wOFooWtKDLD4Iu2IPJnuFHG38IT6579ZH8QJo0AMASrFnw74QvhO
A/ZhVznlASJUjBueZjxzkLHhExx8qJBfAlh1gjHj8JTjUFi++1Mv9s/lMS4UQYeZ6q1sbXviWUK2
e3AiKym8SeGZsEn83FZwtMHma2y1s8SSI8vAHyDGoeD4kW3mpFutGIBySTVFnO4omXHZYB0KMPMO
Ox5FFZ6Tv1w7KCTlL01lCQ4IGzs8oAiKch70PKGpAaY9F/wc6YxRB97BvxP8dPHx6iC5xL4C1QLB
OkKiD5IAIJQwamVqy6j1NrNnspKsZ+cdxCOyUxJ6mJJqP1AlpNFnqtxnYqoM5HgJwzDjrk8hBz6a
5F7G/Ytu+I/OVzOfDPbJ8u6qXx79CiGJn7MYnDdt9wZUyQWcd/uJhO6xb+4/LQl+nDJ0Bk33iy8N
SQWyucWzw6eNoWZBthUR1DFe/AXnBbmKAsehoOBiQJ9MHdjGJAfsbwo+W50lWh8D4JyZ/ut7sDL8
umL/7ks5Kh7nPgVMJFRi83wDczoSTshDLM6HUMPQ68Iwgv0E17DlnpunjHANmTIioqJznVzmjGvk
4g9odSHCowEasIWvAMU6gicU/4ikTn/fNAlZsTc9AVYfYjlqXmERXsaAWcfBPAcMO5nMmcuUkja8
9olOsyIUD/9G9AzoWVaWgLUxxaGJhrIVnR9RTWQ4Ah0zXmFSpi/b6tpW0jcTmTHQD0E0SUn5jpZ9
sAS/KWdaQIRjb7sJ5fP13SQvUcQZMxNlIHqaZ6LIBvUTXuxA5LnBrOL1Y1eYeru035JCIjEvtEJX
/J6ewTYJgzhIXk1ACS3BnPAOLhi+hRiJH0OZkHluA0IVToFOD4p9dh18uHfuJpRrGq5mEehMNPB1
5bVc9YQMbW63jcWYvqdgTqYsyY/R1EUKRkMmXA6fDNL05eWCsRoYymNW26ovmFDArIKUYt4NUqpC
TEsHARfZURufiTeoksHyz1/Xw6BHeh4T5FhHWBOaPF6sCSZTvCYuUEtwI4uB632eIl95yzbtHGzE
GjTyEDOsvn9iOpgOGZkk1yh7k9H68dRAgoADC9+O9AkfgrC7u1//BZ6ou4id+6hnbYcWBhGM5XBV
YOEGOgorzSQwBu8VySr28UvNvEXb9+DcaT0ww2j7VppXTk7OHoIZtXdLJUItq+CL5OeJvwQpJYo5
csAQ8ae5mpJm9Ibd9rQlEvRk2MRn3kjAwL1/c/u14+btk8RIZWUnMCJ1BOa+hcbD7hnPzW9AM9yy
9Ewy4oT8kMXuHPVpdg6Qi9uHgtiHQIYW/5TdudDXekTWRwb8DlnW5HzLh486wb1RopGd20nlHNM/
GkAxRlvhXcO89xneM+bvYXH7q9aFYckVNpmBeijsEd6aGHyzfGDwDZ1ziU3hFkMiwdSRRz8ouwEF
gkcE5VH1rxL1h8+VZ2zU3w3HOCYSyXvsXJU1ZSduUx01oXO9wsoXHfT/h8fxnquPgT77CDSXgeIe
JwbfNGYM/D3y7zU7SiEaE/fwSD9VMde0m/rl+Op2b/0N0+3m/ssAGughbWVXxYO7d9Ubm6vV5lyE
U/UH+/bDYTtHvCvawWciSuArtC5SF2ZJPMg50/vHVvu9quIzbGM6PnTyXcDcBMBQZE6vEw0RoX7Q
riODnCcHSTOJwQLgQogT/8MudsnIqscPOkUGtsyA6H4bIoXR6+A6VrdUSPSHVMdokdkS/aaI5G+n
rBzRncQ7U7yK+//C2cwKDgABv0IPezxz03LURQjnEc0b6O5Fh7Ws5DgqWMkpJNGusQyxlDsi23av
GA1MI7G6tJqfvEd7lLZltiUiRn5mCGyzjAwfkB1niVP/SSwKW83W13Z3sAQkUKnRXQmxfFAJWpeg
IVxcAI8Q71sbdYPVluN7WqVGAQLiv8AbZUI/ENxIW8022nFT/cq3eH9Z4GU6ayjPowbbVs1uUp4N
dHuYSS8xtsSrFZ1lQrrDzApZeDVJewQKGTFIAHjUXZLmmp6qDSouK52GDULn2YbYYUOchA1x2bYI
2iPC0U2+TrEDHR/pM+Ti3M6fqxKvxwYVDJSl8xbo12K9+A8bMG/voEWzvSPJoTpthktafHaZEAqR
p6ReogvAPVaw63h6vU8xh2WPE3edYndbIzVrfGVGK/0tmJtG6ya+oIFuBDtUzcTzq8tik6jlJM/i
Xo1UVDU8JB02bTpAUPTLvWdck+katnibHg+/LINnbgwQsuc56bXP7IT/0upxSZQYec9Igzakx0pb
VLPccfAmawL82hjRK6mwJmkgiOpcdmyEptDUQJn4Zs+3So7HpJOThnC0zuZwwoLYJjqjVsBkbNFg
QDCfapNqQ6qSCgbrHVU8dECqzLtYEV6/WUuhpDGKDUcLYbZwbwkvvTKa3oEITh7kSAEinHeQeAGu
Q0rmeL7yeUeDFKzHkGBRSj/Z1Z5hE3AMbdpE3fX1f6IcbvIaKQgKF5YJz8+AfUkzZ53J1YR8AA4I
X+QNX8PVRTbdUPAPiUJOKoDgkiQxHAKd3wNWxMTFWtJkKV6FD8A8Z7fSnf+OzfWGxyvzM4sKjZQl
zQcZhMialyTLbmkdUHDzlJ9Iu+3blP9QvCEg5nFO5jELH2ot1al6oheEjJvA8ga/jhUUSrCCqjDh
cmUdmAwzxURzOmyUJ5FpWjPNS5/Actz8TCy1/eLXnbbMXx7uZS6O8myAo+XKgAXSsxnWuJmnaDUk
dZf2XdqoaafixcPoTI2Gw8d+Gt6I3kbqH3N+AMg3SSi4kZUncI793W/rsGalh8JmkxdbaiTit9sO
arVYNPYsdWQYQiTWuMYoCJTML6HOMXTkS8PmmNsa6FVMPg/f+JI/Da46NdKaAPIv4nPlq263UJX5
JnCjoBlHPGLanWqfYEKhEAKBdnHeTt/kD9eEKbC+tJzhGTk3g0z8lcwwecdIu/Hi9jD4gJbj0UYi
xwFsdzzPSAdhAPGngQnk4CtorFQfcNNszw97AW9im8a+lx2st8wCzS8Czlo8nuTSo02GAkQV8c+m
vHJBdmJTJtmMwHBWsUBmBK5G8LCzAzY6iNjLocZCl9KRyqvFj4JIkiRxgIwIu9g9mz4hyxKLrZsg
Qtfe83T2KC+hWzLeNW6ORRo6x6LkcydwgKnrDfXXikvsLxdp5pEtDJNKNUJU6s/mDXFvnHOIgxHD
yYcBt3Guf+/kKVixcooAgDyOAgBSGySnp2dVKMORywb4bhX7VHk5Q/SKQBav4OuXomK/AQBS41kv
iLMlmIWoyoBkA/keoDXZkZKETyqCrnYKmxeFP35CS8Sk3W12N75tm4xm5YJB3C72/ZvVO+2vr8dK
JDWPPW7yNCdv5aVCaMFOlYd353WEVjw/2hgDa0HP4Ge6D5Ekz4KyCrqehXNwpzpPO0QtdyKjy9Fe
f7F2QzjFXC1kQI6rHaGCtCeA8X+eSMpznnCIEh5YnqEucbB9tehrru5KIglYOKGVgBoW+urNX2FL
GHE6+FkFBgd6SFD+Ihvj6ZZaYfZXuaXal2u6fHMVUxVVVNc8FsFR3QTjlZu+QCmpPN9+sIhjr17P
Jg5JfoHDE54mHBOYIdzjF3fi9GPKtlLtqLtweGg31b5C8aDrYrGA8PXto2cOyhONjDC4kdRnYGsq
r/6F2aK5Rm73WYfCNkyPw8XgUyBB9qU8zQTsgK2GXeCuDG5G2EHdkEXY9gMXIT9+2ozxdXAfH249
uPyfcXyqmepnnlYKY8noTB/HKqkeSYbN6xlHOq/mSNYfzy5+0wpPGPnyo2dQp7YeYc1cMM3dzolZ
G1wIwxpsYtlFPmGbY9wRx9QlPPWzLllOA6iULZBfsBpoZFKZIYkePz7N39o4PyYwTc4eaJ6nuKYl
WsG7q7/wfKYg443jrhBlKfXJFGVF3OrJBR6lGWXniHtclV2d0lXYOPobrH7n8XOhcICmKT4S/cD+
kKJeF44VfjgV6MAYFmT6gOed1TnMYVp/CbJduMJuJf4GuA+pEeDv1g8Yt9/wgvDrbXmStY2gvPPP
z5IkHm58GZTX2qabz1cKKZ2pE7ItAlNm3wevR2nTfgTyY1MoYwnpwCHFGl6xDwrttencf3IUVUyl
sYChUfnnfz4hesKRtz5TyTgNykSv+pDo8xkiEXsq2Zy3kNs59QvG+8w2UdWAAi+3JWjaL22zfCN5
9QTSDjq7wuWPIOKHW2Kx7nSsVdBkfdy64Dwc9EP3kcBel/nELHb+DjsHbuVNB1oQNy1sjWB1CnqQ
0wnLJMvwYPh8ClkOjBfkjY6210r7wULdXm+XRpM/sZ6f8Qy3GFQ4c2+a35+bFUuyfLP00g+0B4Q6
8EUjmMR+xBRH3FY0WYCpta/sm3+YDrSesCD1CIXrRpb9NRufF9zbPCmBE1Pz8P1yrSzfb/PD18Pr
5wp6K86OAhkkt68hL/r0/rtGqt548m46hh1a5T1NyfzZywdtw2nyoGufPvmP/EV/ENN0mVjIIV5i
DzZLiehDuflBV9MS3/EOsfpsiMhk+BEwGfPlw9nEWxMrzypQJ7vzb/TEvHMOMqaN8+FWgO4eQ6jU
jD9iLga58Dt2ipW2pQJip09Ts5/t4eauZOCAmuGMSYNtV6LdoD5FDTV7+6mp4hanJX0YRIluh+cJ
Ll2JBUxYjh5YhOHcI6s/xpqeWBBhasR6toJWkGjSW7QuYiMo3zSOx3Nk2ps6FB6u9hcTAIAFvQQc
FodEat2TGm85BjpRHHKdX6S/kvFJVShVrItvT7gSyVtCuYgf4T+Ocp+eHCyRDPNrfIvUkwd9Yc/w
9Lu69uqN1uQfX4jZL5YOOWCmfDFd5sTQgZmjrpBaoulcBptAcBj0M6FdxloPbO5g/a9DIrcpo61l
/9S7RkrwNGto3XB71mDAdoDg8DxvoF8mhHZJH0AC2FfGDx5+Jzs1DiUp1jlbfuY59X8JvtOW4TEx
1PcZ/NmPW/D1GNp5P9Zs4GZgiOVxkp6XETd4p2nbKNyIVKHX8Or+MORGicpUHXUMo3d0eWgDL+5u
nTKfQ/bz2PORwMZZ3ovyhC2mGeFQuYuPms8D2+syYdd4JJjipU4B3uraqYNyLRIcTYIHZ4PViH8F
2RjupdfSWfyroNjwmCAXQjJyZ7Yxh5HfZ/IUmnvG2WsrhsZrfmEiCBBRSvEZhE8ba1dh0OHvZfSp
cKmn/7rcZUwI0WOt7zGO17fNI99gHEeMcse9GkC9BbTDuB88zAkgTEwxZqKLDnCnS2tK05AdPgbu
tufRwdAryPddzIyPXwqesPoIXBqZDHF/vN5+FYCCU9Qdo300RGkjwsOIreGbXdSwWJWZxrIFWdZ4
/ccylicVgGEl4KnNaiQrxhGh69gL6HRvUoC3k7dMdiQ+kn9UjPJ/iKdMcdP3R73FmI6bHarNg26e
xHU5sCH+M6Ep8YwvTaY1q0QX0hYqUUL2ZKYyF7uWtsptM3mf/KOt+BmsGwW9gVu/aKvNTQnqe3AE
IpfBBfKmXwQ7lLvz/vT7VH5VW2hx3eT1nTci50TIcBKBEhCBbvszt6RPvDAj1Z64j69fC3blAoGL
e8U5o/TkltAZAtB/ceHDmLNzmwoVrSF5BcdJgHQaXbSv5BXQIhGQOcYtk/wsftAtVhHZezem7ap9
cYZ53GL2IW2fRqg1ORJHpL0hzdBlSO7+uKcZ5BnMiSGzf0Ka83P1mh9oqYJsouHgDUy2/yyPfMay
vc0ZCiHOeF4deMQYRXwEFwepZB0V2w6PByVu5y4ZKrQFjBy5rZ6RXqES57Snvu1+cdpbJKhRBzC0
+ChHr2YhnTKXrIUQtSZRBSfe/wIRtE0rIowj8BkOJ8HKZ+pFvZ/lDm3E+Hx5JfcFDQaa0UVeybSP
w2eCCoGmHV1cyGO1VcJxn/9hgqR+Inxk8Ei1LmBA360JPdqe0HsS2CchmohIc1jAxWvvyrPF4Qf8
xZIi+e0P2LE5qbaGsQdr3GkKseyemDKhtg8vknD+dFL4kEIzlnKXX+pm4bZ004bYC0JcZJsdBAz5
BRiGAdRkqRmtbxF4h2z3vqzd9eeMIYZ4WrCm5pdhk4ABVZ4H1r2IC2aCqzh7Ycc3K7K4t1BkrWkB
2ZKhgucuM1xkPNjPb0rYf1bvl3f2hHId3+nIYE9XobRrkOORy0CRRd/wxOPUONwh3b+d0v6jSFd/
cDVo9o3MrbjtUbGzGgtWuBLAlBlh+6F/wR0FFP8pHcReal5s8GAmKZO1GVoBVOEPB34bj4cedhn+
Htb/AnJ3iz4HbbdI15ApCAc+o3XqKRuh/+zYZwtOd2WhhRNqDmZhLHEf/B9awpM7UA/PC71j2KBf
JBAFISJiKsSUinOutiwwJB8V3UTb6bByWJhuj7j6+4j1DWeLIG7ffNja5CwjRMLQbiO2KAOIYOgX
QG3rweg3fws694vPao0QBXRqiE2JwNHEoMr5edA84hdRucY4XGhIZnUKmjBWWPASFEpTDf8kSVt3
KQYugLWNM0GZg5+QsiJ04FTjMTb6xjpAraDE1xV0yuZt5NmpxArMSpT1f2W2RCG5ongBtCPMSuMA
IE9AWZbDhGekgktWSPDZAl1HJqcs84mV9PEJ3C8839g9nV4q7GKbc7O9kYwsb8oXS+H7jFuLWOSo
fRl4GzRsY7KKO9u+6zHbWzbG5KsPO+nAFjnCflRXrwvjejnYOfDZkHHas6gef9qP9UnQYKzXYwhR
js3U6pV145wlwF6NV0k+zmwrYO3EWlkIOWhIaDTIUPgLjxYdCqtXPmwR/nJCHstLQGKwmMy4VplR
G+E9tivjGYgBAkqHI/j8XsxBklQPSCTZorEZ5WDXN/z9GEmLM+7/W9RRB6m/FywfI12QbeMFxDLT
G/84+jIixKe+eWKuuYJQvyXqbVV52wxMMOyD6Znk6+qF8xzFDMHyKBVA1ZHF4KjPHQYNM0LAclFi
uELEydN0zylC6NRYVJ0ysah6qPFdjmor1LoQ/ZTiKjbAE0AcfHp8Inx6FEVj9YmsRq23eHzd0gz7
W8TK8TLnW99W7xyqY8+Gm/xE2nk11SHSw5omlYiVXyVk7nIlEP934t5n2hZLNEo3pzU87MvQ+dF6
B0oesLxDc9lTS4bmIxrWYGbEiGRtbMxim8fMOUj4EBOSWbHOlIPt2L8Zx7JA4ZHK8IK5OsMLJJwf
upmoapwdo+4S3cqwwpFtBl2OdosJDtUxmfYhe8ICCpcRwHAzvo8+m877bDYeKCockk97gd9cxtim
Yz9Q9DAgF0TG9z3sDaSJchkiCoagDiN/eqauykdyu14YG3M3Msde8CV4OCd+FeGnzVodHRQVBltH
cIhcqwYGOLYg+FtZk1E6BwzQeRWgIViu4oBhQj9tWcCiKO96bFqzNATE9PWHfTQ/jgcd2+I92huW
8Ks//wpcBtgWP1KQDsXTq3HQs2i2+vzTcqzyJC1idKRCw8G/ZaqpcfqxXRF36mmB3sxQlBW265WH
M4XB+8Tagb0QEunJe0yYaJ0Sbvg9UOaMexWlVVT3oZpTjcU3OA4gpsLqmR3sKe6vsVwkUpdMBJaj
w1sl7SoZwokG774BJEXsoMBqEXkuOHwEFf7j8PHFM+Ai8Sgv8KL4bDBzbMcyIZW0sc4ayrlPiitA
AOTWq4B53tj/LjEkYryi/eIQppcT/TvoU0Rj+HvBTetgggU/OGRI11mUwXtjlcISofCC7Z0c9aQo
ePH+iVlMxDpjHRwpiGa8ufqzbMrai73peTRgOSOoCisAA9UP44sma5TpJD1rXi4R/wsbb1BeBxb8
gJLrGQuX+wXnu+kp29UL3TTpbL0WMPDf90ANtACf5+kaGGXELpUZnEF+jgNt7Ii+/Zu2m99BR7hK
6cf+j7DzWnbczK7wq0zNtVhGBuiyfYEcGE7qE/oG1SchMQAgEvH0/n5QUln2lFyD6pFa3TwkCGDv
vfYK7AgbPT4Ew9kXp2HpG9ZitLQ1uFTYWLILtPPA7CO1D81u270dE7c2cnoUsHlGU0IOpJ+qnb0A
SjGISuiSGQmFS8c11m31sf1gzaqC56zj75FUHeLjx3A1hMdziM520aYyDBs9/ZXAXUFT+upVDKnE
ErBUU131CaYMru21d4GePgZr6xuogAG2ZpV6i2C6xPIditU/AZjflNYw87pNU++ufGfLZDzVSVL3
jkVx0zX7vP/tnJWD0qUdc2uSRogGiy+c9cjFik+T81tT1qdWu15YN7v6bvW4cuvgt2s/lOVo0SJc
7IMYolwezak/U9ewcGyprEH9Q/8uEREzU378dp7H/NhWGa1CZZtuff/Pf/zbf/3Hx/Tv2df57ny4
ZufTP0798e5cnLrLf/5TVYx//qO+/X70+Z//NDUdr3ZD1i1trUhrSzcV/vvHr4filPHH5d9Ms7Ka
dGJ1tEqYyVfJfL4H/1cmBOF2KUr0T3pdDtA8pmlAtBRjCJQC3/kVe3v71AuEpBV48wEiUOqN6NeI
kG0FjJgSlKILMHG1oo+2AUpb1P04afm0wiD1E60DACe+exffZOXGoHrFGcm/XPwcRdLso5q9kh59
9KU/5LMWVjrQ+HVP17lwxIGKVu+8UyG0tAX+Gv7hjcWAqjkcuPTfjPob1m8M7rCE2ft1glY/0Iew
j8R3+g/rfsw3cN7AwF8llat3n66VMEEvJeQi4sBzfZWyWwUUh2y/lY2tQh9vbM86LpG7BqGbg7//
cYyQxRSjyKlOhwj9BaYCmFCxx+xU9nwhIetQ5YsMoUpAQAvTH2R8ZCBQD4MOlfE7/RJbTY7rW7d6
RRoCL5bu4kF6g8tGj2d8VsM9pCC9Di5wKVgHwbY+0l/b0ieP9ABqSb+IVGHKXt/u+GPri43lyC1f
COY75kfAaYRunI1QveI+5eg/D98wbmhMsRQAr8Hmd6GgMJ7mz8yZHTYfSJFmMd62FbBmXEHuT+O+
d2YHb7O0DbE3M2FBsfefw1wSB11+YeHWHB4tpt9QuYTaJTQuIRaHIFXwLDLBnlb6+NevdcxcaOiL
5WLHCOfRYCgbKcXmCrhfyPtwDNfoP4VBC/xet3plJYEzTcO1FLSHYJppAnnoYt8tHvZZHaXnKJ8i
NY9niA9NrF7J6HNQFLOT0ANILhIPitq/6Hut3LeEdPT7st+vuv1lFvZ/8NTPWElkgBTEKwSZDtlZ
WBTy2NPvZoxXlmdfRdQUjGw83sESWbuzjXeqd3A8ZZfc8/xjxdEDeZHH9smwJ54trNrf2jTEUtPO
COvsbARlZL7wiBgz+xkuLWsdlvnioYiTyNff3+vyWvt/7nX1r/f6arSOqllDq+BO5z4HtL8w7oN+
3qB6bmvuW2pR20auyEjjvl7hD8HiedkKmMuNTBuz3L/Zctteub+XG5a7NV/uU+7Qmn/APXO5N+vC
I7GJcG3iNQbnstyH3IHpJO694o/MDO43bjQOkWxQeT7+bFuDu+pHq4Vqv8thp+AELO4oKKSDKjgB
3EXcQsYng5q4Obh3uOyFOKR7E0xyYl9sY4zvRrDYRZPMXcO9wB8AX5E+e+JpZ7iIgrDI3+NeIWRZ
GPOcAChE6hYwEbfF0YOVCR37DhSF4G9uC5p18Kkb1ANDm+7WENd/wbVthg3gviWIb1ztXOopz4qk
3Y2zv/ulLZc3F3Z+9o6q2yySVfSqQLaTzyV8KsJ2Elcul62ciwu28Os8POTht5NV+265RrlAU5Nn
hrguuSi5IvW7cxNwIXIVKkgiRqxl6FmclQ8FbwB/C/EObTkvbNJOMTZNrvxmrqJrtf08LNcd1qNs
yMEc/p9rTZOtf3GxmbK1VixN0daGJP/1YmvySb1cNQOu02MDOPyI2IJyUqBwRj1nEFiYfatNCAg8
LvsMll4HTDbY1IDFA92ytcVFi/1EMcIGd1pBfGIvgDMty1AsaQ0shsCyofId3kC2KZBYpWbsgEmL
4tMTlXkUDBxrC2/nmnoSbJUDTq2AIj4AcMsQuDj34zN8yPChd2efZdptP4UNmbCnTX/CnrWbo3fo
ndcsvWOnQX3D4Zg1GcWvvPo6GwV6a2D8HhJtgOcIJmJszdZWcGUGsoJasWc8kPDmEasijgzEDFEO
my5+KFxCFOOI1LOAogd9nsPi/cx+qvsZsTQX+0pum61eosMQ+MZIY4MwANE+EF54lsTRbQ5POezK
C4Jnp9zAeKp42suQjZwWPJ5EqINbAFczbrvlhm1MharhAibs6TYd5ZqJ0B0+sPKyfuo43R/EJ+fz
563YjbFRuowoicVh8s8mia3IMVhLuOM3wovZuRqJZGAlm7BGlaeEZRgnyePRwFEsDwhKu05Df/m9
tPNB11T9i3/cHY4OAUB5vc+l3QHvknSXNTtztcUhQ5od4/v6fNLw+kOZAqISdEMwDMEF85BzIBmk
jfsr+oPMF350hlf33ghuBvkYkmhud+Q+myhVwkkXPgsm/Dc9uszxeY4zOM0s5NTFc2HGzAP/c3b+
DjI/kVUuQiXKLolIlaiEzg/Ho6zarVAPZ9APbYwvMgz2kF0jqWTBDyn8DNlbeCfpR1vD+6Nckr4R
tCzHtfRQuUBKtz6RydytWyftI0S+5Xt0NBBTivgnzJQ4SAvHLQQvCl5tvtkyoTzngImMnHU+x4jg
bs6GGA3RNiBuROyI8oZf57V7eMHvA9sSRGxoDcSBWCZ/F9DLOz4bBCGwQtugQcD940uIG1eMnaE0
iEcpoFdX3aOVQSKKFIhHpnYSkhl8GXS8hsXmBiK9jc5uDacTp5RPqNw8THmzTyZE6UeFjBOgHIS5
/Rux6pCcOJQnAsHQSxBlcCY68dT9wlOj7mzgekj/TRYesxBfqlKyj6dffEZO1On9TnsDu2cBglZJ
u+wHzIiHUCP9GJb+zJeKmIfzuaP/wXgS28knPvLhpTPfGos1AZuzIkEmpNan/eFa2Whpb++bX/Eb
OQFSsiaEOiP+S7FtCUVy2pccXw3hcnvTn0rwXGFvsMDNbBhJOJ7tzVKkeJU6mp590e/Tbm90+7zc
472kd7tmFfLFT5bfvsBRR/sAj3wNtRRlOoL0QVwtvDIXDByIL3QPyEyNNwPlMYPK4pyC0BUrD2lR
Jwty22LoIQRXKS4cfLU4ZAEvwu3nW73l+LFDwX+EtEeUlnR0koVG85mx+xYFBXGdRST6xjYxry6u
p5xCTpip9UR6KDVfFPJUdcf5PHEj7BSgH8GdZ3LHwM+xtU82Qfl7VeykyMduDZ1qKrJykHRwnaJW
xTPlf16qXK3Tcp3in3K76jEBWS759ElBdiE6Wb5B0jC+UL1LqF04f6qNIStfPTqEyRRSBJy2WoSe
eFdHp3ecvyDGQXtH3EwGhPQ5Akij8QXReseYbcrsiW3sJ3AnHxP5G+IL1J2cDKBSetuBD8a/yJKH
DBXNDQ6i8s9sCZa6xXoijyk2YJYFIBardk/3Cn4FvbuhKgfoF+iHbYKfQLe0d6G1h/kKxjWg42w+
RGoG6CYHexjt8bLefpBoB1C/REygRAN6pG3msCglbOMWT2gWS5LsisCoDpdFGBYgVjAsCNee7o2c
taTAb6Rpx6/kn5RMUGRLoOKA4RUD2fGyoLTNK7fGffNh2zx9oAg8FgiEvo8MZMA/JHHwOvv+4OA1
h33yBT/TEMPajYpPqmznQC3fwI+gdmwUFsmc/rP85jz0XTB2xAUHLx88JhTAY3QHqq9SSrQEGucS
hAFYqTzieqf+ZLvIYUKw/wZFRN2wxDbSFgFj8nFv8hi8PQDulD98UuDPIIVz+lfSRUDqYbQHqIix
VUEFS4OF0m9tr9DLsJY1ha/XVMV0V8dAeLY/W/v1fT47g5Gk5WZa3PLUbtNJ0Zs3ti5BlPDyB5xz
MQc6BVrrSv4LOSYAScfNcaM+IBKHEDq+4c91IqOU5yBZ24BsKJ07EgzFGUxPAFmoXzgggmLu3WcP
zJwtDJ6Mi+Fmu8bnNH+iqWqhVyzx3MDUOADLYC7C0m/8sIHdsG0D4cqPeIY7qCyQZj1a2QM7t7Oy
uWVvNOm2T/GXFO7SfYsORkSkAmGOC4rJ51hjOIaejo+l2FifEAkK5JUdffZk6sqrSMeFMqQL7Itj
nkUIu7Ic1bI5a3c8Ox689c/bF8FFd/sigJXZpUofPUZxOAJtTtTsbNt1G5OVYbYt8+2Yu9prR/1d
xUQ57QDBZ5ij4OC94I/2RyfnuZu7a3l7KLZmv4HHmS6ijn6ImzSCyIlv7XwU+KlWU+GIM4sbxm1/
zpi8I0WPcAjBaKdcUjXVKjGV5NqR0pdYiMVWCdJYaZWszpuT4Zx+oCBOLR+yJEgbfEnANpzIUAw0
FCrJVkcbSzJytnGxZyXb2SRiKtCaeOCSJ4PMCq8pngFvFhjAO0KF+Q1bskoIAwZE/WyoMe5asCGS
nF2JJcrnenMYnWkk5N2B+QAB88oDRRRX2FMvjHVwM24ZCFBM5rukst3iHWvV3lZPsKmhBAnOmvkp
p5/wP2GXkjIOwZQ/0aXhjMIWnTKUANaY5OKgJXQMAteXJSB7wIyRX3d4K9kLYJj6dLTvIXbDnR/e
5Cj9dUHaRPogPfFP7FphnqcYa3aOe5BH3hs0ffjbsEskCCajw96PUAVWf3AVAB5h6sAZbJA1YFQv
qD9dEz1DImpxoAzg/z1BOOGvIIzmz/O3xnv3sLJhiLHmg4QjuEjEffxoEhikmuToT04ClZb/cZ6H
UhykcJc8miHsJWQGr4ILemskBBXMeKbfM6D/ljPLizYJpwXPXFQF7FuCs2QTBIQrGzoxgH3AuVp8
c7cXZaK+vWjd0TUIGQEH69LspXsDjTmykQn5ld9BddULqQk9sHbwgK6Ely3WpSLVjnWn4JZAAGSR
Kj8e2KBBpW78HknnN+tcqPwMus8NHxu4kEY3aVh4pC4X2A1X5AK7UTpBFwfgXqrt8Hl858vmAOPn
YOSClSuShV9gDQP6QrKqXqY3foctLRcLXzymFjhO/DjPiA4E0CzB8/lxRJ1Mqd3eXlpZgmAlNG0m
OQy2ckReT4hcOCqCpMPUA0fueWS7yx6vZPhxGIHQFmQsB04+ggZoK9Oeb5pt70i6zLI65tcS19DX
lm24zUQ0EvHYBVenSUosTk1aVx/DImjPXJlwjHvnmu/5EviU7H35NZs+9NomnJYjo8hTExGDCLE9
9QpXDgdhCLyFY8hFO7f7Sb3rtDvzicuEubOy7wtcHHrx1wCQW6CsIuBn4QbIz+J65gOlRcjGFTNM
bGgRqGKjcnXVz5S/cVohKg75QX0dAIusCxzo7Gb4gNa1ugREvwAi+XWG0wWYDHzb32PhF1+A260I
97Z6l+8uWIs6YL5XJYRbFg74v/AgyG0yVDqcZ5ejVkiZ8UeSLYLx/RSYWQjJt1l4vqBAHKBAQxbK
5ItPAdKKm7oCGrgE5ozqHDO4T64EHhIc0+jARBe50yIdIwIGT1S27IDWeCWYNgdntjO9FpNVeqeS
/mTHbh3e5koSX8dU23zgDmscwa9CXXjCJIZVAQsuO/n7OV2XBObzF/x3rZimbuiyKUmKpmnrv47p
UjnOXTt3k3cN4AgszwmhLWEhBOWA8dBOhGs1OM0yF944k8yFDVOg8OJmC4GcCb0OqFKp46Lh1SS1
QBJEgIz6/HSXgw2SMIBTNh9RXGtItXkmYBAHKt96h+InRKvqGwVOduB5tymybZ1uCe80ErPcYN2s
dcK6ea42erU51okF+T8gs1WdWeD6K3tLOl/xDVqQIkViRQWGdRQ8UpYiMDe32s8+vq9hFLBf/nFa
+ZoE/YbZKdbgTWGZ1mxvw7pCya1CGOeXZwtT7Xo/SLum2Z2L7dlK8jyplAhWqunPF3qjsGasnBCS
xRlGAF3yVNjtKOIL8NPA7jx1rxW+cwTSIOUW2lKUoPljFuONRU8eXJBHbW8OhQjcMfuzoNdxHbMl
sqP8HK1PkX6KZFXMZ+uTmJIOjGucs8W4SC7vic72ZSOYlvAD7CRHf6z9m6F6jc/t2s8qFkVB7qKj
sSOotjxmKZ9NEEUNycj4Z+EpeQ3ymr4+MMpAt3xL9o/O082XhiHGwpnhR4Y1D7PXEGJblaJ5WIUE
ZDKcSG9aEUDsXfbPePux6evsL1xz6eiHPhfj4xfkDWw0g5vhLyZG1RZBcJ0ci4/1A3LVMEcSwa5p
MVga0weRImg+BWkaZltGGWT2yPcWVfjNJEtnWWv6AXktJAuHxohm1ecnEx2CerrY3GC5lw+20BAL
0LziYLDsjyFhHfiyPTaUmBQijAYWvFm4iDkAUfvie0sm+03tw5aUsA7LEjwttqR4z60DsoEQ+tB8
FUffgV1w3nfpTk53K3LZXNqvt936FGR5sKvtydvRNfW4pV1wxg01K5wPTNiBxmqSyzNoJD/+NS72
ardI+9gpURCx5mYHy3WDCFlFKUzP4dOYKL7jDYogTTUspg1f2pxYoKR4vLv93RFsJ9DnQGKlmkLs
RpUbXIYXAVqW8fonMwPksxFaO1wN2y5yV+i0fASv69YXJBzbtsZEo5c2ERDYR3XTL9l7CrxywWoD
mD8cf1/LH45hNeKRzSYGLeZUxLOaHJrNYb1ZVdhD7Wp9J5X7kes3oFVjd0yIDPoWGXtooerEHm8a
7nnUUQqGyx5Fzjn3O0CQUXBkkT4B6LEJz32AApbQ8XqK8b+zzrECdL40BTR1B9RgqOBWwVgHpzMG
lziiGZtriyuCQ346m0sNBnCBqsYlcr1gSuVNsNjE/wfnEAfmZxmwh/CNmmBiR77TI+oNlYY3cSPc
Ws63DiCB5QS5JQTDPUwYoRCCBeqAYcgnZZLyaSt6rDKTXnY0FtsjMeMvQj+KjwoK98L9+ycz27f/
+2RmJ6dKhry2TFM1zb8+mcdcVY9ajuvErabzVIYn3X2g4qCEZ9BFN93F811YYYf1vrOE+X17hoe3
ndPtMO+qdHfApzjdmZgjq5tLvtXVzXZlRZoU/TzbZKkVpNuh5oN5xyDB/LDIF1aKi3xBm9zpqUd7
IrHs9xpsNFlYknSVsh4IKpwxIv0cXfO4z2OdjKvFQq64xg9PzYil1x9QPdapeNOWSbHN9S2e3wwb
ixktzk2YYo13uBbMBjnws7LnEhYBkxKPKR9pN2PuypdIQIMqWYUb/j+e2IZvMMoAijr5PUwPx0Ye
jz8L4gHhzYGDEgPzzcIE2qW9gTkCc0ljGG6jaxutkfxUcQ7NgIzbDsmbmG0sG7U0m6hBjTs5+rVL
sfaZ3P7CTOkqLto00vpI/MpoqSDek6uwcnJq4ZLVZ/a/cwS6hSaASI5cNstTCl8CIFmiqv40QFrh
qXoSdkndIOyS2P/QUNEZXct7jBq5U+hlxcjiWSB5PHxrj6aSgomdkr1+QgR6L08xWVasz0pHfeOm
gojNKEOHyEhCl3kjjf/9JSgr8v/pDtgOm4qiGprKRbi2pL9eg+fDPI7TSIUHwgfAN4k8azcDMYh4
0ZA/VMaXU+KCHgIdSxAqKb8Cr0drBQ8B1P2VdGbNe2WjahvQ8vUYij69bLPm/LIiemMMGjA70Xxy
PiwibzwFpH5B548LLn/RMdgLyiekFkDL/jOjDEPMrT/5E6sHqHaP39aW3XR98WDvo1eQN6Mu0Hqg
etj+LK4sFgJyUC/qstm/STcA4yt2VMGWVXS9gPEDAEIWGLoA4E+zf8V4OtLIrOxC7RD6LpuCFsSG
P8Hdx31ihY0U9s8ygjfHJPuBNXQHwYAL1CPhb4eK6Oo9t4TVqyfsIDcasRrFBCoAU47nN8994CDA
ByAUzUv8yiZMj7MH6wEo/gbC3xB4gHeOERqUANwVUBAjKczEiF3eTnMKiC1koQ7kroJ4wNsiHwYE
gs0De3Qcp+MV5OOj0/NAQNLY7Ax529gEhs0CZwddR9IErg6oboIsZOKeB0gHRbfmQJnw4YnUJk4r
gZkfMoGWc54h0EAVII5hXvBx/HnAOkE5Sd/G8Bo0XAHXY54bfvdkAeMTWCxZKSDUdXDmD7wJ+0OG
Acx5miXjKWLLBwK+AOKg4TconEaAF8nK5MzFXmM8zeiB84ywNeal5iVEw/4CJAXoBpkmB8FQ76Q7
OhQ8TAkQx6sfu+R1tR1sPPyG6LrA3vhrAHgLQ8SVPZwRoRAWK0Dum5MczL7V5Q4nxvoRsxJAbZiL
4Nmg2bAUseCQLOSdsF3EX+J9gLjzPgJz6aIOSyAAeKjJOpFD/gUEy/Glw+nH91V4Y+PSF9Tj2jHz
vcCx2TgyuR+50R2DbQJGRJfVZc8+R8Jyg9UCKRRpqDyV6j7tn1hUjm8RZ9cq7gCvR1Dh+sS24raY
OEFzxppbsi+sCLWAhgyTQ98gMHzPblUj0n3lajpmXrtW3ze9ALNBsrGUxsNwsqMR18YlLoI3u/ZY
iSIJg/NE99oIUJuvGB8TAWe7gOQ3BxewayBrbDXpTnGC5O1ht6fHwNSS/MKiA+4pSGx3yWzg6QGR
j/R0ogYwjmLfQebKG0uKU0RZEOg02DS4Lrg0qPTAaTu5lAVjI8QJOHWu1S0SBJx5rJant4uc9rTB
Y8Nm5au7uK/QbhNKRnwdbSwoPMg1MlCWqIsHOyC1NDpWxMXETkZjZtylT2DOfBXYlqEK3iDG/rLc
9qU272UErwjrTyGINF8wcDOQsqnHOP0DSJsqIROehXrOAei+wdL4WYKpS32UbuAuFTwmfFiYuAHh
N5i/cwb4G3SrYNA0nqDPYK7KHsnAy/oXJ4VP431hE3oDoEFma4/5EDtrezAfBfKMyRREQNQfwMkL
M2NGmt/63qIjAXgW1NkFgwV9vcHME7tqAS93S2yDCStkJmsg8jQbrUNgSL5i4IEfAjrDTC4iAOdb
8YTiK6QexEv9EfS8yTYUaZrlAAkFNRonLOBmsGbi1RaSN5ZhMnp/XLEqH5S5UQsK88JO5GVoxsvv
mr7aCsoq7jE6Cmz4htTn1P+gDTB9TlUWADkLvFlLblAzKPNZFoZI4lUfDzbo/CKf+RNcBlYGykwz
njOPAukFBB5di8wuzFFEvLXm8Q+zFBzbkEdMG5GvDKAMlmztyavPqs252qDZXweYu9APgyADu+Ls
ovBsZxtL2Zn92UOvrjr03sJxZ4VgDebj4vZmQYQgvNzz6J7cN1SiLJy7AKcgfNtaj4YRAuhiJgvq
3F52IM5ww8l0QM0Bzvw7xIzh28H+gHBpzSDKpIghOQK8aTkL4h1PyFnNiDgLAShfFOiaNTFqD4DI
OkxmcOF0q0O278HtAn3Bi7Ve+GSDFDOpABNLC0AMNGyevPXJ+1UNsS5H8yG6jIFchNcciAcJdXw4
JCXqjnwnnPd52F36MAOqgIBt8jU+3jx01gB4sAtg2oMEkYMulSJsEdwY0Fh7xWQAqBicGJBYIMSt
wIYBhvGJBhIGDwYMZnDoAjBgAODUjDUz1hVBwjywfwXu/QHQa1i+BtwLvks6TQlT1QfRFWRCNqn4
1rIMO0ZAkMwRQLc9WJ0qANHn1SahXQI5Oidgt9iUYOaLTg/0tudbgZnDI+lNegCGAxR9PsO6Kt0U
L18Xb0TRccEXFFLj/gtuI+AWalkgCnBPFBjghDpiCkQRpQOURAsDIolkGcwRSxPQK7SIRAJgH/B5
QyhFqJR4U2C0SEeQYyy9iN140B8bIrmIHpREqwbciliSvl5fuhmg5OZKZyeEywgt83IDdZhpZ3V4
+BPLpfUBLd+B00HWAOYEX0MuOCkCZ7RRYLANFqXVNmCX8OFQ/96Q1Nugoz/1Nn1nrwWgsvCOeHEQ
yjHGDht/kJTg+15Yf5xDiMPQEEIJxKEJSrbuuJ6Kb0BDYAy0tjBJ0BhqxxAmmw/cCQ4JYwl0TkZ6
DYoETEREMjSib+3eTfh8NGy4iLCTXc4n3Ax6vYRNJKACDqS4naIbEZgw0nrYwexBhGvDDdDl9Bpe
+qv1v9kKrM+b8yoBoEVRjs5eAP8s/nD+yD6B+8D6bgg9EB/aQNVmZLvhr+kvmajjlq+Ai4dDd4Vv
A5yx86YPrw2kuwDxGO6TmzNuvj94UWBeNgeCGEsVO0apGpyVUDgwJNC1cGTgI4O7HsgkQeFAlDcD
5jKbQb5Y4FVIusxik/hwKBJ7ryjvwfPwIgY8J5RbCLQBwvgmgUB7B7Jlr+H4VfDI88BbAYABeW9I
K8TZ7P3Ed4Vizvri+uUsnXBMP43iQlJtMVczRQCugqyi8ObqA1BtiugVsx3KLlgl0Dpu1Pggofbh
RYFU0UrzdYGkHgySe/U8qTPhhCMF7ENfzNMPWgQVUxphSdGCTD0gbFXfWtaNTFrAdnfQeGHhzJ+Q
cMb7w/qZG5WTJpYuafJZzAAaPO19IFbftDwd/1KgscE3cE1boFZwVoRwC7rKhQauirgTIhNmNaQZ
A6Ri6Mo3yUgDE5d9YXgx4j89JxiEKPW426BdOizes0xSPByAUcFQwbNxEuBUcxr4TJX9ya2JbwDf
f2X//WhkyGL6/gtuaimqrhq6bsGdNRTzf3HpTucy14pzqWFgIqhyF0GJz+3n08e8F1LazEu4Bk8u
UmIE6pgzcFdgzoBem16/1TyYSPVVhOCJo/W3rz3qRpTz8wHt1u7M8jONcajQyw3DSR61LunNAiA1
CR4MEdRf5Vgfk6OR9LCqYtkM0/VOP+81rG8FfXaFr9kR4r/HQUjj3Hnc4uvoeIiKY1iOQVkEc+or
2IBBjRe+0tnhd19pjQnW4gbzzrUvv8CmSS74vYqMYH6PjGDu74sDtrkQYtepi4cenudkNUU59hT4
LAqIVJrCcx7NejQ0sYbtGSu+DjumgHATGTplHg46Pzkg3MSYgpbVHaEH5xibatDbilxArpkFNAXJ
3M1Y85MINm3w/dTBhBijcXnHfGTJrDExJpF8LUXw79zpDz39PHQC/ifjdRtpJeZNAe0bbFwD1xIR
Ae3C10hVAtLpBpUpjobCv5lwM3PIC/GGmQOnTO0Oki6tHKQDulp4g7BGvgBBRx4Q9sMXyV9fE+v6
AJzS5jThrqtGk/2FYXo3bUAyaQKg8kLRfWimGA93Lf0USVG4TppvRPoN0dcD9A/lD9bHje+BTRCK
nTvEO5wXlYUMPJyNeblDPmWlH1Szav2AqJZjxbVVBCa5G4jnFfYnBFC6dxKu9Tiyyo/8BwJU4A3n
eKthqcxGDO7aK3+Grgq1Ju6TPDe0WGK/SZhSgQMj3qBEn+yU/Ke6ookX7IdJgRijQ0l9DpCnohbB
yJF+tMJt8tfImpJ+jfn1SPWY7d7a06Sh9sBVkB352nzEPhNbQvpNYeFHvjXag0s86El3ndhdxdgG
SuMjTUULsY1JGMHOL4SCHaHNl4VAfPIOO/jDcCkPh5ARTWA1tRrjbAdWczhE5RHbxGCU/BKGQ4p/
CFo6ZILqHKoYR5RRdYkqK6yrKPtMW9cTr6DHI80JUJiZzLWIdTeXWPccky8+Jd6R3mpBYc0FhVXW
/gQf30kZS/+wIcprf3UGnxZO2FbqmG+j/WNdJSu6mVq4O9c/uhGYOe41gvCie9ZMo4dLSu1ACIhx
YTs28dVEQYklHXoAwKLa8sbC7wu/tDxN9o4gl4OXfE9l0paJdoYaHQ9QfxqBRLqUEPy66CNkkPCz
sPLBQOKQft5LaFfYxslI232rFQ/RllqNRQ1cUIxp/WdWw2FlU+nhyYo6e/9JM6DiQDgiTnLyYsce
cdp/0hzRddDxIK2XsSfTn3BmwRCA8odrDT/03cUFgq1mZt+887BvoZtqlPD5mZUQaUFM6LBO+Uts
SJfGwPjxjEXlyX2WdnRNcrdlJ42Efh0+94iGUCve4z5E4Gpq7lJywJAQiCU128x7XiJFGIo1a4Mj
B73Y503vyusdE1bi2CTcJ8MYPLs5PLurW3/wF3nugq7BMbHNp6QM3BCyNl7iN9cGTAox2cVeTyi0
6sXg7vjCm4UGK/MMoVibKVcCHxX6zuA+s4LHdsdObvvx5uqCzoi4epzVWHCIXjLIiBEQrG2HhSh/
DLGPybpoMVCjQkHiCtGUT/4nhgs324SSAjcKR8K/L0mm9i/Aur+UJEH//h9SDmPdmPp5ZPYxfnSL
jgZzl+JbH5JCT1YJ7i2DC3MAjrp9DahLWEn0BnxPJFWiOnE0qEwEvdWmTGHOB7JMsboxZ2/AHMzZ
a8sWBpDOruHSxrhm4c4CKneJZ8JYWaudEsrW/PpaI1Mip1J+QiFCsbpCvBlxURAl69htcF66WI6B
VoDNyHonn/cULyA1LbZapPi+eRBVzHzFhQcQS8IgFCfpFSgWXp1YNSNehKsLgiWUIBQ342DzHbIK
66KRR8OaRV5IoauWWlfUTK7ISVE14tmNFabY4I1TqFrYwkpfHY5mS/3TG1ECOWTFmxWPQkjdI2OB
0rcufPZ58MXJwhOl8ERoiX1lDeRr+BKYot5dp/CYR/2EzjGampjCt2bGMeOJe/9kX6tkNBz2fz3Z
AdfA1EUpJJ/swnZ3KYhYwFbXoFvKYk1PtFRGmbxMyYYyCb8wYhfvAGvkxAUFFnEY1c4qRXHsB5Hk
ok8byhZ1iHGFRR3JfcBMqtCZZATZUCpZt0CiIPd6CgDHqJkkcdxhM0ZjJvQppNl2akhplFYgdXZ6
V9C4LVQ/dYkJhZX6ALQEjAKsx0+ClgrXL/00HyDx8VPO3GG1+CmUy8M7BRPxrqiO1ymYMCPk06G2
B6k5s8reUCBxv6NGHt4hfVIlBYyDEz2WzArjBIUSrc5ZUAApl1hd4wNInYQjyQHadEv2AAqkZgIp
ClQRz0tiSMCbqLcZ51t+gB8pP5TF08f4RvHMX9Th4yTiXOlclQgtF6GA8gNKadj+F4o8TwUAuR9i
B3EVzhwkbyrO4lVMv490Tn68vIFHrZ7hxImoVXYQjPXXTxTf1FYsaYnWOREH+1h+a493/BzWk2xI
tSfmf/FTQbwzWxRY+ugNNpvDS3uFEMzsTZ48m+ij8NAAM98rhFWLpd6FEku1XROciiegjkdhQMW9
7qm5+TeQxJ98vwN0qCsuJT8AEGAcUoAvrwh2AHV4P5RgQXNUnQ+4iTNqg1eKMDoGFDd4YI0JOl1L
Gx0TMqOMnTzWs8FRQdlOVZZ1u4rAWSjNHMZSoLvv6+tat9FjtwgTL+FQCb0PYZ7ofTD95aBeo+1f
UcYX918K99XdWbbiU7urLGlVoC9RwZV1pK2j+uFtjbbI5LWizKLuRwfQdnJAEVFU0VVxbRwkqNgY
T1K0p34j9xvpSj56cL5TsgRIQz7G1y5SOtyPwuGI6AKY38Zui+FGrFUp6BVeHJPHZvWwFsel9Fmx
rhTM8X3qO2tWSvyJCBPKFmwUnwNhkLGUe20Q2RfSwJsXBwkYWeVUriZxsW6GpdwfKje/b88OjoTt
UvdPZyd8bGDjNDEOUMg4MIG6UPBl1Ed1Y5PqwHaIo7Ds1dttS3Sr/TlDfOGTl0ETcIvMKH8w6g5l
MqPJf2OjSTOgnAWvhEovKGeovxBgcjNDjHagt3FnLL0BpJc0hKRDgzD30fVheoNplr0zx2HZQItw
OGMDLGgrrdAr0SoIzQhMZHh0NLpLz6A+XR+kB6ZLBmaahK5IkI9Q4IzhQ0PQCikHoEGbHuB0zeQ4
gvCoAao5AFsqKN6qkL6gMOHLwatBfcJh/hPEZkJ5Q/w1cxm0LChSNAqMugvoYlPrmdyAITSM9wvE
T8S12stL8X+F270p5fb6QOsw3uf0sU/zZ1rcGz8QutI6cJxeh2kn3JEQIcvQVlopER4eoyBOMeNS
bqnq5obREBqRSw3OXpink2nPDwOdphG5Du79J2s1zg2b6db5NHaYJ9IncAh/DPFR3OrFfOI90zIA
BNA18J4zbC9hy9En0SSlSD4wIqj4hQ4m/0GPwBSOUBaNDl8VnpSgL/QL1QsdA9M85xTGHoxD6Hci
muTBAjN7on2gk+Etwvu5xERyCHYaZ6hfzH85F7C5N3yk+fHvewhZWf8LPahqrGXZNDXJVCz1f8+1
a+OgGhddNBENvsaNMHcqvtsPfhonzviBPPLpmNDA0NNAnis7gDp7ldMOOEoA7KOj66lytqQReFYh
C0irt7DM8JVG2KnkK/8E7ffbJYTxFW8r5D7oz6TgOeG7EyrpOP1q1Qdh23jPv/KdMD7znzQUYs/X
By4OeEM31zfaluw735w+Mg3gQ0TxNWUI5qYUEYIhZQWbk/h2dByxeoFeEvUYIxKeOwuvtB4qNDtg
RmsFA11nPeLStkHWgqvvbs10I7v9t4FxSs4jdSs323oV42iG0h1jxgDhDovC8RQoOsRWodq5CXdY
GnIg3GlncUyu4lQGKdHByJnhkXUO6hzvXmc+OsZJ6FYPhTikJde+/pTdAipkhlDTu2D2i5qVrRax
wSvOEGYc3gm53ho7UC9rfI6nWWjunbXCpi/RGXhTW3kAP1EzwacXy1Zu/oYUY8E7s6d9Ln5B+Mfq
kQVuyfP8g/OPWV3N050tfEbiGFcw/oX2+ZsAeBo7mFQrFroYc7eoyo+4lmP+f/CN1IPzt9WJLIK6
Za8VYVLGC2m4zn8AUqAqQn+F4SSNPBnlqI1QQK1hyeVMUhH9ILphvHFSeEOU68u3EBjZXOgz9kub
QdkcSGKWtlO6xc+TRnMFeIqOSvPoOBFjoz7MEAFjS8KbcpsjAeTbdboFoH5klCGzYIP5tgyeh4Cq
JgJYsezisuPpI9Rj73AmuRaxOG7hqX/lsIC+DC1pEEMtQjTrGnWkNQGuPA5+oj7OTdRdYqznimfd
fmZla8Ay+3gG3wUx41Pzr9Zy3M7g+SjOIDaDZ6Gvco2fEOfkzMUc2xJejcNHZpLy4RYmv4Wsx9Mz
mJ7ofvjpLLZsVGkcrL6Hq8+uuWEJnTFoiI0z11zPkiIL3Mnd4ojY8S2xzcgdjVEXznwJG805/xKr
31NAGIvaBxI8xj6YXHYp9gomnzDpwkTs56sQZtW7y5GoqidgR4X3dPLa3Btyr8u9M5cmUpqTl6I0
w0Ej9zhmhYWwZ3yXn8b30cLm3zYIJr34HW755EdlPiEvx8w3O2/ViaiXCoyaZZoqDh0bq0/Duc42
wbfjw/u+ZOXf+APO+AyAsW7RpYRNDhjjZIzJEELrsEEKmZPNHsE0GSoCG/glHaMD7PE8HvN4Vcdm
HY/XuL/Gch0TRni8xtU1zq5xvSQZZmeH1nYk3ieYlwi0HjDb8q+yOMwduzs2kGrui1BBGCX8wbfD
CyHB9n8TdqbNbWLrFv5FVDEPX5kHyWMcD1+ojh0jBgGSECB+/X025HTd2+fWOVVUqpNObFnDZu/1
rvUs6hYfjpw4qdB5N38SWaWLjfR4XopGNi6pBmDhjczBePuCb2FMdnBzbuxEyvnt+ifmLJKtxXoZ
kqdxwRmo/dMH2BudLTjFG3E+0bIHxSSZimSkaWtKpim5TqJmAhPNAvXD5W/TXXqO1BsjqejvcwM1
9qhoGAc7pnkE6Py6vrOMfV7dKcZ+XuWyc7PXaHam0NwjOUZPonVmLWQo4fIj8Ph5tNsDttccbsvY
7uztz4wPlFgFqmdRkBfLh0Sng5tUNW51xjd22jVZe83K026m3Im+Rh1/Ff74kGuCgmS7t0M8HeLr
IXY6UUc3TfFFR9RrKMpke4OouF6zzPFpbcI7QshUs6LOmDAf/OuLA2ULldgJMTKKOhmIesLQWDnh
wQmPYMWC+ZWDFvNumjiI2o/iImF/pXlaEseXicw1ZFmE5fXYc0A2WY8lObxhz2lTi3gR0S+JzJlo
LsYMSCcbjXY3xgPpuodmA004gI8MwjxrBHelixjBPbSWW+Flg17Hft8Xv4WGJ/3kDzg85GieFrVO
wQOzM4rftL31Ql54hLv3fLuvvhmfMsnDbshXAkZE4OV1q3hwLI89OACr6xs7cEIkhFZm4Ajn8GH0
mGSOzIDTK7TKYGLuegnOFD9hbuVL8LVKV3Zc854KJ/Uc60RpllhZRLOUjAoGLAuzO5TaE6CDFNMT
3HJ2KrerGHXSjqyyQhSReY30IoKXw9jTLqLKDLnYsr8DdruCpF3+kNk0FlYMIt9wdOwDMSMiMgKo
w7XMfvcVgGacfQxVN6IUkSMnysnLuTFBsRDU79MIpzHEx0jRbDOE5hLqx5CuWa4aDjVOYqC57HC+
8tyt30Z2eHx6ggt+vynq2DXJ5GnBXXlEo0BE0QYv09V2djUG199ADnlG4cYsOSp2uDtj/EUJxARk
MJ9zUQUhPl1vACjC3gjlt9bFrvGntJk/4BIDYEO0e9ADQpCIFJHCjZ2xKoyo0T3+qAERyAlPyN27
4EVRvkGmCi4Z1w19RBcofMGIx3xXf/CseHK+ryW6wt7bnxD5iNir1W4MSGB6/GCgvtRPqjtGS5Q/
OyCxyUxwo+U/vm3OoiR8RZScQ1ElxxyKCJQ3pnuS9jP1KG0AOomrAxXcYsQXF4dKuv64etvntTFV
f5xpRPPp/eO1ofqvB3OC2V4Ixj5Fzbouuppv9JtBq/W4eliUvWhu1l6aQHtp2U/T2lX7VDjbbOp7
nyLnkyy6nBWiFoaocwa2x6VBfD4RrwiGSXRmb+3KVNdxdWvHcjX9qVkWSOn1omlZShrdBXwOQ5sL
bz3muJMZKVtJXo/pMu5sFiI6gNx+Ck6q+GKD/acQr15rm7davMYOEE3ttRwPxI0Ffa1yr68GMdwT
sSCB4yYixNV4j6evpmMVC87uVPoXkR8XF+bb7uTXny/qF/4L/Yd2+GHvaJChQxJqBvlCZHYuPulE
K6WffNLnx9JhIRA0AN6QRADBeT7gibjUYg25KrtRZBp5Jb4YAHBhBKAwHpwHEwRyaFx8I8hz41lc
6A2k+NDvnRcO7AT7OMg94n80Plh7Lgp8eP/6aTiv1gfzdzGC/2YZUNjmnmPycpP6236WG89+Phjk
bUgUSSFVWEqaTxlQOYoYwLHRG2A+86hY/lFaUGb+fiwMAXggPBzxQH4cZxHWFfi6mfRadKC7nL00
IKIbYw5+MkqDbm7bfx41boY7R9rZ/V5k+fgwnb/xldwaSqlT+5Le8hTeaMdIimPU6pSo2YZApGfL
p5B2u+c9fzoAu72/5PfX/P6W32PG1IjAabv+sJfAcl93Lbi1emfXu8XKenoW+2xCPTimwzFdlEQp
PRPaM5+WgFfVwoszi1cTEgnvbfaiuINGMkt+RaVOA10bNThwJuBd7vlDrr2mTPslbZeUSh57yHTc
bLTyFLti2Z37XdvvBkil9k6qMl4Lty2SpkhqgCJFUmDPl2JHcp1EerAYalfY8VKLnu7CYy57Ay3l
VjWeVXHhiOaCFEXXDdZozA3k17iwOHDhkNaQidK+SPgO1XqVXSJJ8KMgevN9BK0xx+DMW5h5bDKL
YmtAczFXffGsBz33FiWDPmWuvQP1hR6SrJlTinlOOOuByZQP9S+iSVwc68tXw/5W7zgVE7ZXE84D
OBiQ0A8OMJA9jE33i4M9G2TOqSIdxEm9ZCkPLcanbJSOZJGQlcLm7Rb951Onrv9/w1TT0U1F02wF
G+o/IETny2WZtRpWBEdOnSakGRjwTwkJF3p6wBTMnfA2MIgXx02mrK2V+NlgRcW3fEtqrMEF+4uD
9/YTpv4eE2HELIOzJgdNgAfX9M3n8MoZEpcqZ00GDBJlPrgd2P3DTLg9DGb8EwmAgyVnzROOuZ/I
EFS6cMzkjImI3r79hC5O5I4DJqD5Y05J3T3nyiFPzceMgWxzFifKAswdHk5Wnh3FNG97az1Icozk
DKmd9nvQCNxp1pPj3y7T7bT4EV7UqF+PiOdDFBITodp+Ox/ixfZ6M2ixEUA3oKpmBlQgjoDjFIYX
8u4pahUGZAlPeqCcgvDDuCQGtw0KSfOIoyGYhM3USUkb4xf35DYYN+jeePt7B3hWvfP98MyZDwt1
Ol6zq7Mr5v15vKvq+5Nx15B8DzdLHR5AAAj4DOXVAUgjy9OTCXUkEtbD5U+mPXri71RrxAPll6rl
zepJXh+G3ehGE2Ora8yUU2y4j2CTaMcRBY5Y6Owf1a+H3xVRzod6jHuMeGVEaIPdGvs0fFZDSjYX
p2QtfKA5I0zasLEGep9bxvdKxC9DyRW9pI2AH7CEI/KyeLN04y1j4WbJZusVRWzjLLzm7QPBavZ8
pJdZX3dP3fqAmRl3hBiuYJlYw7d1k++Akrwt2qzYF8DTcDKpUz/5V3x90+sE6JGsLTulb02OWKLb
4zers1ibae1lTR7MbDazV6Rb9pREhbVHhFcmoXOKIQ6RFvn2HIg9KcBeCGGJwysO7WB9AKza272D
B8BSzTrNIm1ajPGFsh81/edIK02/F+txDw8+rOgoxhmgpMMSswyzBndYlJd71l0WXa1/OP4gKy9W
XJZb1trLTayy+VWsryYaIVsLn/WJgCqfmZMIqLCOIqParyyfrJ0HTaR3h35nMvS0Ibvv/O/xlj6z
r14XTNaynADTxEgiY5iJf70t0vib3YK4qZ9EY4SUbGvlFh3Z1kdCfdjhpdubjv1yjjh2xtYUa+Ig
EbNOsgyzQhoSmSgQhInB2EKKRVjj6H4P4/56yVgMWQlzI+00QNcPWzLTvHwTpyV2QtnegBlzfwO2
GzEKBY8x+Jaxo344oyVaEsseax5FTWK1M1/+80pnOP8W6sA2Yqu2qZiaKZO7+8eMbqrksnaqq0bJ
jLfJMCXngm80Kzj+1vPAhxQXvPKOOAKDZbWEA79jgkjm8hCK8Wf3QdakH6qwZIxa7tq36lhgUfVx
XtkKBJ23CrOgdbzPacC6PUqyKpa+A/AadLpcz6hwsBuBt+/0EPM57V0121hMKNyy8Z4DEmA7WgTO
vb0klGpBKz42KUIX/nvM8pu/ndUOHA78G85GvNsJmHY9opGcM68yf/FTtPdoIBJ/CHMHPz9jwyOT
gnNcn7zQR2Q72s/XFAqWT3FJ+4aBaqFLGNcS/RPsMy/oHETTFo8eE5HTFdoMpHjW3MOOHgnLjKsz
hRyUZHTflbrLl/3Vueu7ezU11pII3P043qnx4AGjY2DIP80vsrK3zvue4iE760eaRpLmGven+P6+
bcPpFDoZEReNZ7WJ8joql6jv46pndBZjXbnWD3X9sCx+0QuDOtAWvQuf8BaeIxSkbqd3u4boupJh
ou6BixUxNY6E3zjDF48Fy+p8ibq0nIPW4Ism/b1kpWGoUezM3vmU2rd0qrMB7IywPlNxs6s/huP+
Yu+Wi8eRWcIYFmgjNwkaSsNODamg5DH0o+Bw3LpQBcxyZ2GjYt7G4J8KJPxqWMFA9HPsRUWnp8V/
TZSz6KCtEADQWU8+jaLUL0ONwcAOH+X28AnllhUHByNbD0YCx2TuhS2XsRypu/EALo18grhYjhle
kcNjiEh7KB4TFi1O0YUdCYinywALrK+tPTAj0/kcXZjIs2c7zaLsyxp9Vq8FoGli4KjU7uEygx8x
LtyhZQz1VNzcYOlVUJwNhmU0hAE1lZmn0UREBw/FltAtaLfUQ41tqvNsXXYDlhagErNHgx4HrPSa
p9MbsytMwQX78ZWlu3tlcZYVX73dSXrIu9kWkSBY5zv4xyIziMuYUR7TNvlEmR/25gbjin+6Pm7P
2HIWHZkYdXG5WPwLmPVtdlw7cOnieodu0YSBq4tiN08TkxykhTXDZNFKku9BMNhFQB1OXCY8LOZp
LsFJvtyGKW54yi7vVysauCOQM9Kw4iIrxdWSjMqPFePB6D0eoG2MLFzf1/Xb83NSouZ9ApQNB9CA
QMVEFT2oaZ5kvD4cFkBNb+jgmdueOKle/VdiUTwWZcVOO+MLhhmmeNIiTpsKwXFRZWbW7IMFm7c/
0m2UwObVyNcHcxe88FbB2u4EM921TfTMXHER9DLQe9DLLkbC5GuyUmZeEi+r6OmqbiLV98gu+O8l
vsDyeQhHkuxWcIoZtjCkHMP8ED76LOlnMKpMoiF1QiuZo6/viYwZBcI4x1j0g4p0rcttlbf83aLf
5cOd/cSq/yVxnlnh5luFHpbF3PuWBv+Gfhx2I8s+la0+9uY1HIhhkRoizJE1UL+kUABUCIoBHo2W
LkyfDTvMCZKMHCK5IdnXsIVuagHgSL7orHfkzDrpLqM3jJXMZxjiZNoXMxJ4NLaoFqM0EV+s/AFF
/ielG6DXspzJoMUzYqV9nVV11pvepCfVlEjkUlq4kexQ03FM6jYptFi/c0pu8CGQCr4Q6//xv2S/
LV0g2P6vh5FYl6oqjqIZtmaqAuH2vwwj0808ztUF26n5srUqyecnjgBkszoHomiC/5m7E2hPgl5m
mRiUJ6EzQTttwtH4LE+edZ3DDJsH2NoKqIlz5zj3ljt9d+6l++JGIqd7Fe+/ElG7oRPFWqmfhLrI
KYE+466iGyH69EUKMHxsRg/HRXHwHMWtf0IQJbk1IWnfqGaKDj/o52GFD3v435SfA5eQ0jdRzHWJ
LSs+X+I9wVVPAbheJeaSHH4AGv07FLVRCvke0yX8YF6jFaT8o16EvLrTXalSXrcvTpmJXs5ZGZe5
2ETn35gmF3p9bN9hyE0H4QWHQuCoUJV8GshOLT27ooTMGL2Pj22oQ1WlLfKToa6gImeFlTlzlneZ
fPI6DRRuqjgJnVEwtryC9z31XY535A30LzzpOHhhmDMrYrccMPzpmVxrwTKFtRaadWScI/MmMuSb
Co7+fUL2/iC0LQIvQDeCjvZtbiu575YfJQfcKhu62CGRBHcL5DhuYMaOOIPxML0ilFYnxlc4GA9M
dJCPiUk1dBfjfOFtQRvyi6EwCfjjjPzdeXK3O9x2k5KVVXac015LRHP4LzJT43hzl7sbBqs2ZrQB
oZE38RhzAsh9WuO5g2AwKUSxMcbJWiJlwL4UQA4YsYTaLF/ShQJeH1JYj08/UIKrEA8qe80uqbrE
5lzMZ2SMAZdBLdPfUXpBQB5nIfDqX4SGPu2hczGVnGl65BG4BK0RzVfTait521eZDbB8YYmQrIrM
O1MC4uTYjgmdvZ6UzGVkECfc5/5EiozcJ1Kk5D4ZKJ7h9ek9QX29Cu/N2OzL3zpIEPzPpOJxpUP5
kj3MNjDe5HfMNXhP5SoC+aWOcc4g9Fik2E6PStaW922etaJ4x+3rN34l6MVtuKr3eEv66iRu1Nfm
6ffC10Muaj2iJZ/QiLgvtCBT3IdFnF+4geBS4eLg0F52rPYs9T00aB1FzifN3rqvRG7oE7jCcLg3
XaoYcgVTlrBckuNAI0KCrFcV0qbUM1xUURhJBSeJJJnIUfWMLEFJE/23ZfIg3+NDoUHzhiJUMuMi
l6IDs6Gf8Wdf7C+n/SLvm/5uYLYk7Qdlj5IsZOOnls/DKko2sI5XLbJCa9M9dRTZ2nLL1qpeRTMJ
t87a5zRz2rVrM13MJ7/Y2Vcq8e6u1f3xejdOP2jeK/z48PEdm12sUlisx82EkywD3jrJ7DzCSg0l
iAZj+PiNH4ObxWTct/WD0IGiq4G2RYwvitOyxIDp13M4MZh2Gcq/aWQpYu+lobfwhJw0fry8oC5x
CKJpF0lpdyJShgUBFUJm7YBOQqnFxd9NJHVejT33e06CHAOdj3HV8A+kWBniua/0baPPI86jzPdH
H4Mrdx/GcBx+Vd8i3qmK4qDu/IPGbN2JyP1fxugOyBudqNATaMRMdxCq4Cwi8jGvNlmoMgcXTnK1
Y1gDYxPXeQQDXT5EwxC+FMypw/Ia9F0g2f48+rrkH4kmaYHsIoQdHM7aIR3BXk9mRJhgJie8MnWp
SUwB5YI0QuMixoc/kG3QJxaeeoxlSE9aDGTMYTcSiXpOaLpGVB3woUbOu1P5j8+1Hk9d7BGS6NbX
ZRJfhFw9X8TWo5YSaF4RcgLxN02i7QthDHYHRO+nS9YTF38tm73R7lg9BFSXXA/+kK/G+0K8wf7O
2SjAHzty56Zp09rxaKa1tgVXTIFQ9FhI2emS1WZKeS7uTFjsV8KfJEEtySWnf52fcLGWr6N2R7fl
dU/QA7+HMbxbP3DB1K++X3GKnHe29SNXY02iBMnl3o6xc74+fuHChs68NqKAWrVIzrSiHVmt3uSn
AzgL11e1hE0L1sE1a6KvrlBtih67XFDS56voeHSKF9I8EJ7MwPjaDCB0S43XOIMRDGCAss0vBC+a
Hf/z6VPRlH8nABuyoum6psqGgfnjH1DWRlPk5WoCdpoemWHP9/IcqB94AUgiAwjFxjHb98OnudoB
ZgqkSqLUBSREX0PsdfYWTMYdSNCTwxro3erUEQXwKEZevdxP3ySUm0Nw477P6BiEs+X3h0D+nhpX
e2MhE2hQvKPsApjh23SprtsBptEKNNaLwISyKfibFMrWIGfCTyvj7Pe9QLJ8cIYb0S5B3jMy56j6
p0+UQj62ssgpl2BkgPaXhBUllZ6rOav/sjkPHBBt2LkkrZ3kC2AVD1PD6Xui0+gIkkJUknJRzc2X
AOF6m3gL0FsnAOU8MB4euxUTN7H71u429wM1ezevOQsmKrGN67fmuG9VwlfDIsFjKk6ekacWkk+b
YWHo7eRfTw3PDk9Ny6jmIJ4dZu5czNyZvHPx4xpv8yFocveNw3+Ok4/zC2N6ChNQtH3MuPgKCI/U
P6lQPSQNh9z196gGKKYc+/VHmU6BfW9HVGVj3MW1y8WD5gTOBZ1W/DvKmL4xImwuBDwePHBIEjwT
PQqgsPYqn+zdRrq1i4hlnp+QzdRA2WiaK+IV58cqO96r2a2O7Q8gQbg6cNYsoAHvcT3YAu2Lasrp
HYA0u0cuovgbRvp6Dt8QBbatHXB4pn88ah6y5r2dyJfwwfMWDnDYPmZB2dUkElcuLxiv+NES+gQt
jJfviYqcyZ/WYz9vvYYpQs3+Aj2HmMxf9LzxPVpMFE2Ie6Q6+GwKKQwfrZimNwRZ7RPiryzvrXxv
yvsTnS8SFp/9WdrLR78zXRvAmhGyP0SedfBfLOGwhJvj4czT7v/teegYAWOuiI7lXlWjEBI7XMe1
ObNuI95A8Oiuos12ZMxKSJNdMO25lDQIGu62/WVHCm8A5u/tIpADgO5V/uMYwtAGdF8UoQGekhbr
RVz4KzbQvYq5ogzsmZ4EX6EACjB665uEQVAQ3/tQf9kQ20z3a0tc2BFMjIvrlcOCAf1z9RtZXATD
uQiGJwe0l1zsfCBwQzAiUo3puSe8iOCLXncSwZzOW8DukQNPjwfhvCjYrvHfuC3uZ9JC7EHZeCIS
cxEU39CnSMVcuIe3yDiaMZeKPvGFn1fB84QBgwyXSGaLKRVI7+TJ9nEvm0SoEqwafZ7ZckYwHrQr
YzTS40+tlkzsHbBzvG+DNYZZXOSOuZBI5yfrhWA1UWdfRefB+jN5v/kmlW/+OJ+z6nXTi/knBzLY
nPApWGOwRx56ftRXkifncufls2RLibmNyC3IlKsnf2kdLlKBjTRoex/9h8PljnCe+IbzIz2gr4AC
gIhyMddjth+cf5HyWeAHDz7+Zy5+5qfza2vsbzwWqH2gzTgJs+3uLx6bc3O9dEyTui/BJtf9iw6v
0UfYsRiuvxd7UFAW9hXLfSp/87zypDpPAPYWouFM1/58L3L5PMN8O6L5A3jAlSl7I/0ocLlO4NZz
JOcxwLwy4smZ3idSE8R/4f5BvK8EmZU0Ft+fb44EzfefBnHhIYfnyrPIxaY7KF2UesO//bZ+Wb+2
N1OH5wrGBbGwf3noMcxz4XyvP6wy5CJGppWhsl4L+/wWVkR6kJAFdxIKO2XvCwUO0Al8G9Y+Mxop
20Ay4uTCrv03T0/x+zKL3bQwuUuxSZHuc98J80xDeIoZhVuyzfnXQcamwQT80OvRhNPpSdSymJ6K
ZnfbGR27XE9igMbu45Idcn/greHz5Be/Eb93AnbQ2y7O/RP7JMS3PrxCo0SkHsMTqgKVahiCEFj/
BUmA/LvBfzluAY600NEUbzbTYyTOD/Nrae/45vm7Y0HGjVu2SGID6xa6a/A4NFAIyTQmuPDBMfPe
2IC6loNhDC9F5eHs739tLy59zK2XfynH2pskcfBxVHH2GXivj498mmR88EMJdI9yMkgGDFPiyxQ3
OomA5KDHEuK8FnNM4+JhcD6bXehzhOrTUU/w13C1PJ36/2qwEI9NxAo0XPQQ6SBbMmdns9QKP/9V
AnTpye1Ol7ORUhi6g0heuLwNjxWQBTEEovDicPGOHAV5nEAi50gjv7eDN8yxB0eN6X/mu/4aypQa
4VY6ZYfX7eMMkZdROcrahhRwXowPxjoE27TycX5Cz5wfUSC7T5HV/74i9xxuLqMZChbeb8i75Dw0
utICA5WSO3nN+80DMBDxnDWBuGZBzrU6HJF/0LlYbQBedO6D9jGkDR71la0rSo8+e1q8UNdusYk5
8IDy40+fNzYjzA7x5wRHepAMV7mJPi7+BkcDnQmPkk6EYyjHmrIbNZzVzlZ352FnFPsa+NbBJ4vy
1ztgKyS69aLa7LCIi8qjGnkTJRuu3mr8OA0Bl4qVx0fczy+x7QhKWEErtRopPwkTD100HSLFDHNu
XECczGApwhMcJ9zV+Jk8flka2DjMfyjIpDE7rJg5aWGZhwXA43NULZH9q/Y9+BizX36hjensf3d1
s7OsTL1lm/d+OQqiwNwI7/1w5M0VnSyszrFFtgbeKw3n2LzDI9YoU5RbTfSmxBJ+DST1ggLGRAUh
xUeWWgc9sXmzYaHvsBF5/cth9uISXokgi92q++bqSwnaH8LfNaeAiYo57NhMcsWl6P6yXrPuH35/
fQOcWE9/HACZn9urLUQns5L1L0ybejUssZZR3cQix68Mz7AudXyUEsZJciuEuFGKUSAvrGyQGvMM
4tJxPfaUnDUAlaBZfPkzu34m4re3xf45wHucsf97g/pMIYhVwsMgB/OhJLFiEvS/04w7e/F5y0ke
FoPFFiOzZmKbtmvtXd7s89zDFwNC7X0CnwZhnZASFIRQG8Kbxq00pCLiCk8gD08XUXSiYpKx3YHX
SO99MFRH2a9lv8CTCPTz6nNtfzIbPtdo+IXkM3fLye+AJDwFRBHJMDSFd+mSU5d0XXLsxGStRYpE
/TwyafPS6bkjyK8FZ0gwpzD/JVPbMIl3yQGLSB3FMoCsktajIbGH2KAt3cVQhLsHUxgNJk1wniGG
BTdQCVTx0GR7I5DqySruQ4jLPuyJgrmp7C+kJ3360Gwjacv0aKe1nRZXbBmuV/Is5snYiLdYcY0X
jcIb0EHRAtf/kIyHhH5V2j4JeHCubZ1gqsJrFV6m8MDMgteWaUkdzeul3aLpDLUzoJqDNShocGhi
k/KGgvwLhVCJzhNgJPMhLQyMyenQebcMRmh9r7HaT3GOaOAe7/Eo1X1srPPI62pTOjzKVJj52EQu
LSmfnX3ca9NeNQmr+KQW2C7BRqN85pYCFSZpDB6tS3q8ntQDIfPyb7xD4fEHYlzaistsE00CPpcs
DDYxNK5+DxreTd56mgtkjwHryL9MLM6Zapw10TWuFwpSxCV92ZQc8fcc3D5KqENn5Iaxntvhj1I5
but8IMhYFW7ukLyD/se20SfaDwODdH/968ytBAvIjrnpAQIHKAy+0g/jB2EJNGiu6b9VUGnGP2Vo
R/0/oLt/yND2ua4Pw4nGZuVZJABWogLUiIkRqNjRe9ozleaQNCDfjSv8Tlv5d2AWMEUgMDn3kuIC
wOMPyjpmqw8Grz37/Wk/5gKGl1MbuNzNy510AQh/P9lQkfflYX8EG33YL2L93d/Q/jFnuQeHIJKv
23jUowX0IjZg3H8l7AhByePi9Knx2xWXR/LwgjpUAnIINm4e6Dx1Fuqv+pf+s4VmMYSHlo9ycOHI
zUidJRf/Im9VJzieeGOFJy0s4ALxkcLmyw4puPKOLBKLd8OUYLW/RRieDwbhBUxVwvDMzpttd0Ww
sBeG54O/uB1vKoTTKRnGcM6wxWosZlR+6+vW45JdiBKbKfijcs9GtBj3Ti1ofGiVxZ6bNnsGXYry
iVWLMnkIqSFwvisopsfLO/dTpMCpd/UfiJBsc7kLz0/4MeHYCMcbkAtmXNi431RiwbrA70Htk2iR
bwQWfX7i6zSZcXFVzd8AOAByuOHC6+PmiruMXwEPLeu/vK3USnOIznjB3hiYMae6fUq9h8sVpU1b
Et2OYM+ckxOzO2hCdtKePIh+WFz1IW3B+Q3puYEskxawDsDRkF5nIfYkTquFwPwNGtWuf7Jn3RfJ
PdEIeYHPNgvmHw5JsH/WT6Tyn6D/kCfLVgAApVKIlC1RklWqdGbPWq9NsDRxd3OuYjfWs8iK5Zhr
6w/cKgTBA26EQNZfIIEzRsnf9T3mRmCB2Bq55NznG9ksloIbOAFZsAPQgXgbCYWheXXslOnxw1wk
cv8ejgeKi/lUMySDJ8ic7FAIsDCKGWDhDdYsMkoYBV0YNwBcNrCg+KCveEHr69gH8zvAYrg2DLdY
EC4xMOqemXIXag/FxWPSRRQKrsbGS79Y7vwOaRCkCkFy4BwsB+TKAaDcnv6LSGX9WwKJ5UBTTF13
FFXXDFX8//81lWodaSxOFsqUk4ewgatzzOwp/zB1TMNRp0QXrjq+1nF7EUMfIg+Xn3tHh2bApxto
kk9FjswH2EdSOZoQWzO1SffMXgrsgyR0/Qk4HzB1puKOKInD46+NXviLc3SluXUfEeutGMQacbil
bpYqnGGY9GGP5RW/60lkgys6b/0BbyoHApsYMkylkFE9NIkaq+rLDaaafpfQncFZBjgbYDw+jxzS
+ARy+rXuiiId1kF9xdwejxNNAlZk3OLr54FBLLrykpTgyoZ0671FmedzqUSTE9GrXY4RxureDAf8
2kP4l7D+4vvdHL8e/KVDXLV+zQ7Z8WTdO8hwpbx+fSerzPiDVNmbFyJpAK2pWU2f896PN7fvYRQO
X2/z+mLxLUkfncTOIca1g68X187mwGUOa42BSTh4DFTeZPFGXb2s5Y+MUqF5Q0pqB98pPoEQQJH/
L+8Txf7/xUzLNm1ZZYSp/wNOmcvnW1ncOLYSOjPYyWJpwNHXPkCCJohTsstBtWQuqd5Qh4ROKTn3
SJTok5v8xrsFkCJdcUC9pIA8TGESlREon6D8C6Fy6zlDA0QA/LubEGkINdLO746nO1QfXkoVS52I
k3hs58GuUEy0wldOLujLA2tVnTIARbhCZESnBJg9fVvn5A37YbS8XWlPwhBDgRRzV3/GGEq8WSiV
NiXsdmK5JLHyfa8yG0aawyO+KpUS1oZGqJPbI2OvMGcz6mCx3wOW2Sa0+5mtEEXQPs1UC3xKl7QD
fh+ayRnOrSIeYihPR452uj4j6JBcZH8WpEg1RY/SJerPhAx1crMjfLXGz7gdA5SHT4kmzO+rs9Ao
EUFnTEBWQtYLRRI5kkdxo2yARBmvBEBX8Wcd0yuyPkSZZapexF9BkmQqrH2iupJ5Y2qZclZs3Dfw
R6TRQjRKHjE6rRBpxd8MeYXoZ90hQNofiI48tYiS2C6RI888A8xZzQyb79tEsRr/H90SoZREFt8d
5aB6Hsh6oCCCHWe0SgoJDXqtqESyuwb7Ej0bNB0jHoyoGEHxomRokQiRqJBIkOiPvAJIjzfnDtHx
guTdP4y++L/YtQiuMaem+/0EFZ327FuI7ojoOFvx9K2B5MXZr0QIjaiMSIzGKi6iLI6c0dYIlWQE
zhB8qJ7E9Ezfzc3OKTLmsATgUjmgpnudG3/wlVaxFsHaIAMCAB3z1vpToD1SPgbjdFjVRp0AMkY6
IS8y80ZbRFhEVYSYUKIqDqIvk3K+Pxpi6SMdIiNDF8SMLnmUYaIWbiKhuXIjIf4gCnKhCEKFRA5k
0Fy4CWPbbpUCsY2jLTwiAW4wSsQ/ND8UKS4JQheeChpnx2AzouNnfOB8yDkLFidW1exWQojYoRBA
ybHAa61e+X+JeZC9P6U2nVWI6P4CbZOaBWFdElLe6qiXvyo1tpoA7Q5PDRsLJDuLbpcdAzkJmQt7
DYIEblHwOOh3iHe5FoDf84bxU6h3cwDkc2ToMgqVAVjNyX+wzyk5+9aL7B9Y+NFVBqgt3CUXn5Eu
YhsdTigx/FyIH0hr7sHPUSDZJBv7SgERFlDX1b5y5sMVgmIqRu9LL3S9TdFDzjsTwA+HKzoFW5kL
H5fe5UtvSunTk/jPRQiHfJdNyYN5oFJGa/vKkySaxG60Q7zLa0bmsxaPASICsASm7AYIPAon7BDZ
CVFrU/IQ8FDvRBwB5zgjWMbyoBioiUJNxUGkf9my0EpopYHKht+YlyqUsReTkXfwF4VdHS0uad+e
TaSv0wpi+BblYqId9ccm+G2kqE3i44ZY9pQZcKjbcROkNUuoeQouWNLwHE0CmEnYABC2kI2gb2IG
QBAa3B/CbvzM3pY1ZI3G3dZcHNMolYom4UuwoFAgmNpFipSHjjd1oLCzusoSwagQ2t2IkaG4+jft
GbYFktqRFwHBuuR8N7vzwEtFfxeb3LCb2cSExigkPfS8Ahv/yjpFw0PA06GtMpLU7zCx8BUKzK5E
6n4j3N2YiIqcrRDrUOrAiqLR6RAfkOLc4ndePnCXX+Vtgos5g+JAT8bp84yoPkOeKnGQOIJExWtz
1cmG3NEp8RubvptP+6Lhd/Kq2bV6XK1SHSLd+AsxEXA+IihvMrp4wsXl+O6V8EoTPBNmkf7px2yT
rR9zI526euU2zR6Rju+MPHfhqZ4iXHxI4ubO9vvXK44+D8r/+RS1dghy/8nFgc2brfkFAZU2TaS5
q+Y+8LEEZYosxweFDw0fFKxz2Mzge4L8hEwINbF8rKl3OYWcHIQOB0SSjifMgL8p1wQ7ig53Qs8g
XienaGX0ERLvngPb+LXBRCdSLZRA6MGrueNLILtdPo0PuscJTgs5DZs2QttAxcMtwM824LijZ2lw
QWWU2BqIfK26HEmUuRVi21YRj8Zmk5f1W3eHwibKjhHZuKEBRPijq10GImznJh4a8oMRAhrqmX0M
sbwhmpE+boLZCQYnQP9AIkMf68zo2CNSXVXonMG2le/XLfy2eQdDSDWlG9hutZ5LjPR43lMUTp2v
r1n+NvZn5i8xM519UBeaUNiQ1wwtRVhD8kBSkyD8G3EnfHb9IgQ0xAqEM2NKlEnoZbKMfiArXhvR
8WPcIZU56N+wMoU8hjAm7HCYVlHT6U9jXOIjfBVkKVWCbfx4TFtQiQPschq7NcKCdx3ikBPWjvhb
yGNoY3jTcOQhiaGHIYYdhUIGkBhwBJUqPx1cpMIYR+jcM40UAQzTmtF/WJzM9f25zB67NmFGj7H6
MEdmAEdnPdd8y27tg7aZcaSnaV7sBsqXVqGMU9ayGxHJj3uhjGG56UTN94yLSOd1CQtsFn1wxLKb
olOCsfcaQpbUSgf9yveA3MW8BnJZ1B0iGYZwYC/hX39ZTWyPkX2IOkpD63DRhJSGjoaTYz2wbToZ
hkwyVGL3y58iqbH7RTpj94to1syY2oRWhlDW8Ox7bZ2VQ1bS1oamyUEJVaiIH3EWi2+grN+AvoTZ
PXsvNrIak/YqvE2hx2t2gk0ZIqLxPkI2AhzsXlTvpIojpCrxFwxvwMXpakTMxPtBg2lUsNj4hTdh
vUS61QJ9Co8+LlR/bplueirQYPwzhBhGoao9v2hzjKSGnibVmZqNv68SelqsvqoZSiAyYFvwrMmD
iP1Vrkc7LdFNqGjySlVBc0PT5YiAmjv1SROAUVklNvQ1xDWUtYUikXOELFaScMtUKYsNw3fYHGiZ
QWobOcKAuBfW9/1+YENAKaIfH+ksIbo8xfMUP6t0D4jMHw8KJW0gPTztz/UdUcBrJi9CR0NEK8F6
b9oZWhqd2kjFbXKYkvib14HfkcXidwq1OqtKhkSGqQ3OXx6fUMsmSmeYoGlxLFXB9lFAIhMCGafm
igD1+wWxlxZ5+4cClkEIYp5ieIhhKGHEp2hmxrmpiX4saK3/+fiiWf9uvjRkXdVkQ6N13bDtfxxz
O2vQtPOELiRlBAFysA74IljaBpCFMbtoKArAuFROvehcZzouwvwYiY2qEslKVHEOdCI7ksBm9fe9
LI4j0nmfX3dEfs55ojK+jTTKrUpYi9RsJgo285XhXj9SrBz2sh8qrsXIXQ3aCvauoFR1vMX7cFLF
/bAkfs4a4IQ2KTZwnlhguWkr4YH/BYmVUiQEBwBokE2Af4LOfWVnhcSj+0LrGU0/iqKn6vVIpEfz
oxBjPBGpIPkxqgIk+eOXqiQjDJApAgqwPUgqWk9LyhkdJZiKuP8h7LyW3FayLPpFjIA3r/AAQZY3
0gtDUkkgAIIgvPn6WQmq70xPP3QE40Z0dYlFA2SePGfvtZukN5NX/RZduAA91IROTna3MDphi5/E
KTx3Hk5EAE3gxUPVCPmqmkTiLEZV0gtUPYR3NvgbsANRiGTfKzrsasTmzazLYLTW7a9GUs9Jjn0P
fBbdDTzpG8ydjYz5oVC6IztHZVd9Dhliam/HzbXVkwoiBKrwxU+dsRQh0A1qkPpIO6rG3zX8pUm7
ehktXeS7xuDmj5h3JY5Y/FcBiuFkPbLwEJSRNIYunwnNrZjmFU5jVordQZUP7jc82sYg3NlkzNSv
PWvaGP7gpAohNkDuEtRk0ijBj28Ezqw+ITQ2mcCIVBkD1aFpECMQKE4F3cqke23nZE3TyiLPsLiJ
hz67OwMpGagUoEZ6GdItf3kZvyO/ww3iYZbsXmoa9JvbF6sv6wbL4MuLWBFxejkdqgHa/IzGwt0S
cnOP52idokaL2klo8v5EE9NTCl44BTH+RXkUPauvSfbvGX2a7T09SVtKVvWhPj7ZZpot6dMf/D0W
I8ZdVNbRWXPUOSR8fZaDXhaCcUtyn6AgTaq4yytQ8pAnqaQg8wn1FChDYvTA55xmOGux4M9YaDBp
kEe3Nu7JNScmjJ63LlK5uMt3qT7E0IK/JsJmRBuNpheqM3TgJGaTyUf01jz9N7uj8Z8moH+/9YUd
8v90uOxTbu80rZV8/C77QbxWAzQj9QUbEx3V1iGkWR44a4QAVmDx6YPz6VGjoeCZxYrA/zbEouDQ
E+Poxxn2nnDxzwLBMfAeQH1fKYT0pIxaxbGYf+EgeihuuG6PyulonI69dLR3B0s+ZMph1FJWkIrE
q3VfamjRKVpcBf0xxOHwtt2rchfSHNPmiP5Yf4unOS7zhMXlzE5jMsT3IELgYWlLNw5my2F54WGR
hsLmx9rC7lwEO6wstwCFL0sNDwbqMpGODUovBCQsbWLZIZoKpS6Lj2nBERbrDw8ZK/f4dxViISKV
qqxTS3XIyOK/lN4XSSxKnHzobJcOr4wVZYKbl9BWN0TxL5YW7DZQpD+q5LVOWE6g/7Uv9h4eSduh
ekTLE11k0IBGDYwkWe9vrd+zpuj9XrqlpuxeHkSWF+sYigDEDBW0UJbFbZlZCTj+KCyHxYYJe45z
V41ODM23QT9T/rxhjOZajzPxh4VYgKDDsgaNaswyxICfnKzl2/1we7fmcKa41+rr8+5HJup2zr+U
7qxMPCi2pZfqs/q8n1rni8eDZYqHbYjFimqZB+vVWIkla6AJBfIHOCoK+j4ZBuAmIGHF4tW13oKQ
j1iLa9hkIUx8HndWBCFYPMwyUrIQDEH1mj8uuaARMBM+Oablyi7rmoKo7cyE2Tf/oPvtDbHEIUxd
RucKTcaKxdLW8KsW2qvdQd/5YqytwlkAVLMtcbvFqV+ZaZcbNIK1zv7jH20oM7lLvJaFqyCeV1dh
sYNMZ0WsdrttwatOIWveThHqV7UOS4TMfVASwEmKomPOYgm013A9IOh9gjDBCrjL3FMpFkEyfe5L
IashBZg6c3ZxNDy9YmFcS8/6oAvC8YKBJ6QhEC4bB4FlkQkrK+N9caRMZH2kT8oSOWqO67YYzd1+
RmkAE0SsjhQ69+qHNTK7iWXSgoBN3TNFTFtRzF4nUkGciMFrhuCKzgkdlt9TxGSaxdN+VGv2ZFGI
0/i/9/6NZ8pxd/jXYkpNTNOV3h0sEn9fTGinxBJqj5HOg+RN+ACkLaP154hNkVSEHSc9KwAHh2WF
bn9U/zxznt7FpypmrKieRNwWbf8bSZ0ZDEK/I4QjQqKSixxO5KmsswOBHwvkNYv7FlbXEpP6x5Ir
EPYsWrJD729vw10IOPKg5kWSgmUOuwyaXs27YcwhdLoWNP3xGwstUDNL5Ur4L1xUSxHu8X+3uejY
LXWbUQJeF9P6f/PFm93XWd2jpZBfCjllsABdbG7995bL4ox224Xr1On0h5K8iHYYuBAcmmH+Z4AW
4/bqL37EIHLF5q359HSbBRSuaYYWYA84VzMENDqfdGhXWbQIkU4qFYAsokYvTMMkBOf7BkxJ2toU
uMwCARKh9Mbm672DhyeErgUxAEzksahfdcMnpZxzm+C7M2mZUQvnor+tHHBJMmBCsCbHBGjy5y6j
0Cejeu4wSr2CqoNna9DV4R8KIh39nNpfv7p9Ae0eSA49eMYMWGvll3uQKn9rbqg0xcRVRCotZKVH
pyUapxfeCQ8axbwZhL5C50qL2OIUgvMkwMIOiCqDwVBGcxcRIyZTjY4hnUwQKGhPEC8cZ/T9fv6O
U9PuEnq4PJlCqjPLD4JTl09oGt+8Hkw+CR1lwt/hjxByBNqqxXJKZmwNRdonouluPMXHaViuSDPa
oZB56QGas+Bg7rRw7/rm8tfTaUGBfJxfrnQ8Gm+VvBFOyehRWeaX/XB5pwJWbmmRpYuVCjUXmw9N
FIhsGD9wrO/oZDNGQPIqHlc2PuY7b/g7W8yddTp2e5NPe2OrYj2h9CVAhgwg0KM8JMbw9NcWLwNn
BqI/j8PbnE753lbi8hTNPWmqYMlanFJ+0Qbyk0EA1OQBknFLFYWJgAAZIDrispkcYQEkOuHuNEQB
RwuTnkdKqtMF+uaDzjnPgff5kRNfDrWEgSoP95fQTQ0+mscLxFeubg3FJPcu/RH0lEgIptD+kQMo
InBriR9biMkkzzyjrRQeGkwrQwQQFsOQ3u0BuP0+e/Fdy3Z6VDjm54GG6sUUgUwNuRB0DbiRf24N
t3tTE42i9YWtlA7jGcsq/jvVw8UNxg6mA/Jy2rMOujfez5Qldo2BMsYE1MysMyQNM3sUjUnRm2SD
g9nrovrqnV90KidUihzJGPCAGq5gvGTCnqLtWFQY9HT+o3HCBBta4x7gKU12KiMayWb+hLLMRg5I
VXFuwxhTPwBdvl8RhgkbXm3C1aJKEUwwIATgwJiJtwyKo9zhfDFNggDcTT6CVx4QrFZmfOKZOBCZ
tOhIz8T7YwVQbfnnXfaF2JImrHGKBtStEGIhQj8qA9oUTCYUpF/mG6zWb1IeLqKBR1LWiiqRhAaK
5OyLhCs+0xwtE81y5wz/pggb4VEKctITeZBVsoiPkkaX+h3HqtZ4oc2VFnFdgWTvoUVxZxmMguPh
s/M6L2T6flui859Q+pJigl/ALXAqF7QsC5zNENiEbWDrNbmZ/vIUEN+Jkw/fwMwOxnj3YWqEk7QF
+caz33FVFoER3gc4GFp7jzeNpqBL7GQz7Yv6kfghJvdX5kq4kRxJfR7PvRfyZMPlR5b5jP+VFyMV
Xyrp2BDVQKlUj6dTACTpVac3SJTAsbp9l77A9A7fnPzEGYAEhyRHCI6iCLZmjtjwf4N4Up6JS5qn
gu1AP3FGeFcGusErVB4UNhw0Cn1BRZdArSnekehRAmEAbmEkmJHOcMnYyzCpASCU6VKmJbE1N5EH
eEJft1gRdcZ8AfkRKqM4Us19gLyJtfbm7uDVITYz6RmBt2bDp9Ui2i8FVELcNnR8hBu23njvbbmv
+/0Z2ye0syDz/tA+Av2iEVXzt6WB4Ae1D80KGhKKFj6RSZIHfAUuNtt6k9Bd6Oho+J3iHImSFi9E
GW8tEVRbNEHu/x5pAP8e8U+P1njbEUaCy5QPHU0aqSogzrM5pa+xM/y9ceQEhU8l6533CAvSHmUR
7Y/O+oYpRtEObBfmNdipXl84e7QFOF4ww3TmKz4X0qFxzj7tc4Oh6h9zh2XX0Xfh+5w/Ujxc6jea
gxpCiXqvLp+8kJZEDy5lCyVbisNWnhKMPUgL8MoQ3skzt2Q1g4RmxyLzmWwZioPa+1KpMRjyIJrm
rmI9YIjH0kD/8YagVCQQvnMSou/ObfFNfvRsbg13Z4uphiCz17fZiXIsfAXgpwdOkLyvHPVmVrya
X23znUYPf3bhrWUMsG3PTA2/lt/O4ROaCIQQzLKh6YDSoZkExTb/SQbvnO5xl6DEeG1YOdBqb7k4
PI11e+Hl6a9NhJ/2Noe8V3RUeIog7yySmH/vM7LGgFa3fNC4Wj08Rbsq1e1ndmzhPRLRdt96FR6p
LRJM5tOv/6atMCT5P0k71EKmyTBdlRibS/+fPzHrQzNLObVQz4TKBZWLzIqhLraLE8OwzwpLfYxk
dHhbZS4Ub5YMKGqEOp+9toP0DVQIeiBxCbgPPen84ckAf3OPZ1O3J1RoQsbGEu2a+JMKyL4C4wes
s5O4lzCl/bpaD/zKMj+08hpUraN9P7WpViSzfcB9JJIRtzAa8LFzGYDqGQHL2wfmzUv3zLy5njwi
EXUMS7FEwe9qG1+znLwzECXfGv+mQDPy1Z4WLHqf7efNI2KSmY6AfiJfw3l1D12Cy2mYrt2IpEVy
I99BhzIhPp1YUDg0KL8GE3RQRpsDNihpA8jayXUp1RuxOwbmd6pbYtRnlhi88M8KawQXb0cngphD
6gECLwyP8tEo/9wyf4dEcYPpj8vROnwanAwL6wewI6hK0Dz66xv0YOWw3r6DSL5OgiVMO0CxPrTD
2Hyuqn/OaTQHff0kK8f5+sZtRWGYNhu0uCv/IH2QOO0NdPQNAVy9TS+9iNWcs4p6MLRysPgJGtKk
YyoqO9b3qwW216O3ejvg4XvjbYqPb/Z1PqqWBt8RcxBFW+Chyjszq58+zMbjs5oAn/050JvIJu9k
eHKXCJANtL2IgkNmHsH51OPve9S4N8rhRfQwAXaUjNa7BBQIY3HG1Je47RtOZsRqxIX9QLbEGvMr
LMnw5Mp3O/Nybndjk/uM5+e6jLQVoY+vmsLpLa9HehmT/8nYn0pRYwGf93UNpf2KRviMX+VvGs7k
48qC3CYsOfhxaiw5TBvH1sOOcynTA5llStKfmV8GSCgAuvsGc6GNHiJLjyJUB3Zwn5g9FOPEgjUR
G1J8kmKTc2gqcXZFmJ0Lfq9euVdohlwKuQ+jyQ5m0L+zYPUiHLoGV8njQXlJewSHTd/4pOYwRl8/
BOOyEWk3u3/ZBgjRZE7MVDCLENdTAiCbD/fvNnQAoiX4xrMzU/yHvRzT6zKJ6IC9YdBdgRcfcZKY
iEeDcEO/ejBfsvlBYGbwBJ3fcr5i7KnwJlCWdz6QD+C4gGXMs7PYj1cFUAeaPPsjp1TfMVS87jH/
UXjyKuJWxnGRKCHHu7F+mkFlDmRGV9gVfPlquegaYTMNb3bv6i8nVLPtL05Y3IxTAqAGjZjqcNTi
xAWAK78+6oQiiXiPUnpqFpebmDtRuaCKYlTCqDCVH27crJtyBLsbagrzYf9X98kPuSELsgCISbo4
dvMpPbUM5CgrUjpnDWNaR3qiKvyU+jckQebpOy+DC5GTKEQaEBBzwGvlcpe+90aKjg0Rm0L5kmnM
RxP2XVqA7HskSaF85Uak8LMJnvRUp4sUlmyKUIpE1eMwzP8LIIyFTSv/XD47lOTyloDWLDGfPu+M
BwsMZ6paTkAf8/d5L93ig0+WNqWL03CvwNzZMGEcsO7apLtx8m4KvItxEKTmjPwVr8WGx8Q4XH6A
lTiWyqGHZ8Q7sMvKAcfNgtTRMRDJZTc2Z+grMft0ga/K9tjGeUfsRSxOGEuBcbNmLEukNrHyxHXD
sZsDZsbB6dol2fbl53CjDnbXOER5DC3OtFSF61NzURTpjm2hpYNH9+iZWBEWD06QvGFYcpynxRW3
PLKcyDKnXke1HjQAaB5rxpWJLK2BB5Z16+0u7rtoz3w7lsHqPLhcc6MVDvxliNCoLXEVIvzc7vqC
NJ8yrkqoRNFIPkBcH0kLQbeLMncnUD9wS8gVuCQZB2Q5tq2o76OevPQ6NNDORDBtVT06G3FrJZ26
H9dUrw4FtklR2yPhQ66AwOCu38ssoWFRrWBtQrQKlMkggZKqDOs3wq+YAhfBbQpkG3gsTbiAeBAm
DXQBmTQIJi9AYFghNCrrlNYfzALu6EXed/L+bCTgeTjo0JQ//CaGVoRjoLpEask3heMk5PjDGX/e
BuyqecRFRmfvpqI8QRuImFYCKvFmnzD7i06fgoYekgxGNIAvuFLa1jm/CzMKalwprNtol4vsywGI
WJSBj4lkQhFBnrg7yTcG//yB3IOoCexsiHI5FnOoIEiLiY4mUmnRU/JDJbbV8Nr94axIIikRQIwz
Yx2w+DUaSTcjdciRHs8/76cGWpLm2+0DcprMjYJmnCtua2ByokBGrKphX+0NFXONAY40ZGCnBaR7
qiGITZTGC60R2YMLsIT5sp3PwOYfT6rDozzk/lQKGPLGirjLOe5WJSlj3C90HgxPwZw79eF880jX
5a8QirIlE8vQXbajKlIkuGrggTm/4x/kwGP6xjeEOQSbjLTQAIVvzDUBXKOCJvYqNUmdhyhIYAdq
IB6ci8QB/SyIQXYtgG2wj0Rm6S7wAS7fmPQiJ/rLbuMwzFwJldLIr497zl6IohDlrJ7Uiwft0293
ucaqsVOHtm88ijMhj+h5GWMixxquoF2I6Q+uBWd4nZBjxBbkKUZDwzZAj7rnuXlVoCBGLhXJiLAd
rYl6+AdXRMcAdDCI3BmC47v0sMIuZ0cXI2NHxYIFmI9Taie9d9+qT7RE4rDJPJTxsuHBmhCYU+OL
zyPjs7eFSgpv4zXpHYEF5EGfu924VxM4Vw0H4SMKKFUlmAPHfYiYpOebPu0B/I22gD1pSBGAel3E
uZXLGKZFxsGMVcRbHhpBUBTAiaKIM/b5ABQUrL/cA1aqKe68mcAQy8qw5NfYMGP4ox8c+G74rzc0
svVCRKoJ6WjhCgz83/gZKxlSvwMk5Pe+69NzmbZqOqupHJT0jYewGMO8Di/nsDOCFYlcFcheUDIE
J/ibCXmgIYhnO2+CSeXHtL4YfUQXD0iNz3yAoJ/G5cq8vtBZam4kG6ViU3fE8M4r/Z+gXWr0gZu0
bjkAc5kLAXNpp0BBUNWGZyMkG6+kqbik8pKO8PSW9Ow9mx3eoz1yMwKaCbFm5kqjgC4BqcMy3xUC
tPxofFXimTH6MrCY0oGkO6/qj+RMdNr3284hHozjhYf+wlCiAkSpcgtzAugHf3A9YgLg0sACFhwa
sllEYcueRlle0TOiFc3M1y9+R83q1SiXuS16D+3qdxvSeHG8AFeanKyFOeYsY2DT5q3ThlhweH9Z
NFwOypyeDVuoyiXEj2d5P3EzwdGU3prxC3KSdX5YiU/F01JeDt2ckl6ymxIiszSsprOYw7Hlnux9
B2FMezRqv2aaLxGtFCnnV/ClxhtjM3b5ElgXGFyRPF+NOK5hElDAZocKHEmsXR+Zp18GlzIfUz28
ogkrJrkF7xczYiCY/yD5AVf43Bw06VBsPvAVu8nGjYN5Lx6QOWgzAs/vvAOlfEWhq+8peZzB3e+r
DSRqg+gpgwnkXhFdT381o0zlEPYSBeZWlehsWtRWnX+g6GGYjzyfepP+A2aVXTLOoohVyLAF5Jdc
caHIInkeEhBzOveTCAqzOZzbQ0cMDh9CVF0i02bRDCXU4Bt+H284ck4NczQxfZ2Qc85fquTJO0+P
Wq4Q2lgzWQ0MYnxE7IXkzTfyoDwiHF9bTGng5qbD1TjAnqe1jNmJSQi6ly2NkRucpRRjN5si9enu
aPbH57jQOQWG+Rtiuq7+scsf1P6oAP9BiZcl9Rg7zxi7VRWttLClIjmbTXzOj2w7GYnbz8rOsTAi
IX5htqCJRRckjkjk7vkVRG6h9jo7Ml0RFEeMMNhs4NW5z9Z4UC+wsA91nbJi39ToGSjRJq1HZ4pS
0nisXIlR8zW+qNHMgln9UAjtnlLeksAVqc87F6EbCy2VnfvMLdVsf537ST9mxDO9ipmvuEGBX2An
2ww6uHO0c3TdkIDNQUCFZOKduAse+uJB0Y7D7vlKWNDWIWXxXrNvJnX5IOIFzsRkDUzfyFl4512R
6y29zM8OTeFJUH5ogGFfLabvLOV4UNnQwT5nCHfQ1whyD30qkOMQAtB4/WsiB5scWQDEdkLrjjKi
T7//AWvdOntnJmIu+Vh0pTWSLJzH3+w6tCl3gG5C5Hf0iBtak8xwfjBCZHg4mD8A199Bc+BCHQcb
mEe3Dmh966xb8vUHWsRwpAqwuYKC9Qkg0KrvQRsfRJ92e/kjWQhOyDN3BaxoHMVhPHwXMaESKqPS
AzdwV4lCGAAvgAYSaQaoGeopF1Avie/iZ//Alshvn0+YpTmFEPSnH6vymDlMgtlkEG/0yhvXGush
Oyje40wWYICdEhuq8MhfTsJ7fKacV72c1wPcm27pAaTfYMbtda9M+9lFZBtxhwO93pEE18T6AZ48
HqS1Cq0+nD5NyEnMy7eIK19DcdUEwFaRMu6W6JHgc3TF+ASYzov3zH+NOTAPo5yMV3zqKZJDJkNL
8AGor2ojK0+zAvCS031iFRZfMH3b0vjp8MvUvHjuNgUkemWwQuALiQOgjQo/qMJ1MPLJERPeAfcN
bC1waPoLl7H28FGdEl2nb+8+kifO5jkSFFCFSh9CCVSo9P5AwCc0JbDK4EPjpxxff/BSOTE9/NPH
vf7pLOAWUWeKbPgFe3Z8kZisxgbgTylWmdeWsWRFqwD+68DmQQlZntshSdkCNtMzoH0AuD3DxHDw
MOcI4iCbMAwqbFz0SvCysIvjZRGz5s3L0u0SmeASZ3VLXfib6brC2Tf1gND1Zg1On+uVQ6WIFzgp
4GaFLwtT1my7wxduLHhRjG5R/CFam48NrWtCeKLMiG8X9q/9sKa4LyfjgNO2QT5GHdP4EKBOllAz
4giGvj2jIeQgaMLdx1DhnMEAFOFT5tmcuucUmRgdw1HzetxzPOa/wZEIwSBj24a/23k1EBVm6FTZ
8wMtHgKAIeZJR5I0xV5mDGKuKhqehPQRdIHBM6xY024hQk982Rjs3BbbsTa47Q90PTtwIUQGGcEC
9CMLpNRg7m1APOakChw0aDYL9TmPWiaOYpZcGuF9hDxSdE1Rhj6YUV1yeVuPtMo1M7TfKM6Q+DcM
wEUptXI0g38s9NOi07Bx3TRcO1jKCv/ZABUm6lHMaSMS9Ggw8Veks/wmhNnyW1snTf6IIAH4Zxae
0brDk/AI4DgJusc/C+9d7Uw4X+mi/0CTx8JN1adGDFPuMjGbONpdTLv72/hB/Ad7Ck+lFO8tOg45
kOqgyAWHjboX2TyDEIBf3L8gLbYDkXb5gXSJ8AImshubDDwH95E4mN0jBKmxAYGYPrF27kra5RMn
A14H+AI2kDFibrPKLrCJLJmAvvX7Sdnjr1wbMe/jWBtIv5ffa+nqdqCy1i/hJWjc6vvDJbg9PMiC
33oPeKwJeBS/JG+/JC0iyhHzFyGOJ6IWieUJeD8My9gK+r04euO6iZnmnoPWFFHdos1MO7RjQObR
Xp0SZUGcFOudSMjEuoozZ3ciL3Tfz3sr/LwqOJKINxIOF35yd7jceYIF5hC3u0QUANVzn+01NUHS
hCGGKZXDA1TvcPVXOmkkbQR9TEQDcR96YOkB1MPZmwearjQUaMBFGVLjMdydQ6J5aG40AZk2Zul2
a5jn1PORDn+PKYMeX16u3kVHi3e+xfkcK+dEWxJpSUSO5R5TKrND2lNafPZY1BoRY4lkh+gdGYe7
Ft7oiX9Z8d2eUGFTjiFcPPcfnLJH0MEWwqZAp3b1C9nHkiosCQjxSJiZ0x5c3k+T8OSPYDrHDVRA
K6nUvS05FC/yv4oX7rgbqE1hwbsR5WfSgGDOLPIqGQAG2kjURDTL/u6M/llU0lxmRswEbOcSBy8O
Y3dOCidW0mLu+3PvGLkvuBKnqOcEL9TxDMvwq5wRTwzBr2eufPAovx2VHxkJVhBcFjy4HjnKE6/M
BFaJ9QytrdifmI6yN88VFTYwGg7gSOuZ13JYPvO6rskoIp9pAIQgzhki0HvAtVtDWwSfrYo4zPvY
lSlhTWIfo1bWV6EDYvIlNmG6nWBrTJfjnvM4yU4XMCwkfat7RD2Et9Ulg1JwZO6H0ttf8wwuG3y9
UrzivgCZkYdgO7RTpB6BM16GYKw/qAj4DXIxue2gdPS0IbfNlfhn+w17rEtKmhIpYKC8cTPR0Ld4
RI/NV0lTI3/k1oSdTleDke6j+WzriUIP4Ugu+Gm/czkiUqTM+GA4jEv4QuAeiUmhjhKS7fKFKB5Q
qzirw06QRPacrUcuC8g3eCe0b8hTlpRNi+V969WIshOe/E2UXhw3+TT52xxZ+dsWIwOI80a+v9aJ
ehwF9oUnxIyJ+io7AGihwKhFmXHRQ+bU0ijaAvcilU9OXwQBh6823PlgH6nx+ghtYnVo2Wymg60f
zkylRcencvMnimfhknrDNoKAwJL3irwvDxzps99cNByKT7uQ0B4+SyLGMUqK76eNTq9kFdH5gq8I
ZMSjqGIF5OjL58obGKXXD1oAVNBUDqhsadvAr0ftRdWI4AudF8YIJpyk0mhk+Dm6fdzZx+PpYZr3
xMW6cn3kRwzwyRNDqZqJDCBEXdUanI2gW4PmFVcpm1HRI0ams+zoBt1zMfOcOPh47V/2L8CWBK3X
xRJkRx6the0mNbJ98yVbXgOH+OqBVhQcRY/deoE0xfA/ujpQhk9mNODchcTQITGPDJt8+ZCNy6Zv
GqPzgoV4+jV05H5RgUSmJMiGphKudfhGOcPPb/sdfjb4hoafMX2ykHh7DY2jxrP2bpmHCnomtx09
ZOuEkYpsG4m2wUXYN4om2NGpCxhznuImQArb7GGjJFMq9aLCmbz+R/uDDXHzbMh/8GzMRJKErW9+
p3kiM5AqPvCi90Ws0FazqM3lUGOSlKH8wAX0AUGFjgbfC810zadGpDan9QL8ooisJpbM+MQI+5Tc
DMCsKYNnztH418Uqk9qH7tddt3ev8mBUyL/NN5Qe6rO5xISqk91+p27mF7apoNtSjSq+xGAiuH09
rrdjJR1l3L0tMa+ptewxJPWxLEcN0o811OdoneN+FaYAhqLjseSoAcMmRPUoewhKeExdQuoMyhT9
xqxSHEFSPY9pHsEWxbOOMIBWiy7CYegp5jmIl2Qh8TkhEnmPs6r+beI1MgUkVoeqtIeqyt3OuWsS
uKmpInM3bFEe1P7yyGrB0lPAnzLpvETrE2oOArLMQwssXDPwObAJVPGVqN7uEUJQ8cC54ISEn/KM
8wImY5yFx9PkN0/TgTR0YWCkB+MVjciTm0onaOhqzj7Q9S4cjZDgNZWL8AXf153mhPJUHDPUnnLE
m7ZtrNkAuhx38TFWb5y/KnFnn717g3eN7nXUGU3r6J9iTqkwZjZVeuMOz/2AMMG39/Vx93nTuAZD
4jyqPtAp7bYMD/IcEUF5q+LMSAVE0+l6DgcjkLEacUETIcoQkd2bTpz70L/+J2V4wHYFGiNE5r5R
h038ioSl0xMrPfvmtRyw3H4KMjWwMGkA8nTKS0S4CCmUFaamkRy2v+zikcI6F+ziBvx76+Y0KVhI
iHzimmBmso2sLnBj2Ozx9ymACHLB7rprXRHCzNRSJNTp+0vwUF32bMbMcCRvwAZy+nucYwGEnSts
okmT1E0gk0qB7XwNO5w4yQ1OeLmnFAO6z8wufG3OFBqRjMrw5tVE3jUhJQQanYW9wQru6+3OpePn
l28Q2j1NtAxECWrF8b1+PFN1yf4z1vocsQFeT0+HJ10wW44seI3q+Uha6Fa0M6IosuflqXQgczPJ
iCCPEPbCuFOEoDvvhL0M80MHLexmRIPIVcjE2Gz8xaxCTKXkb7vbwXgilVLWuMOD8UIy+bPp4Mo1
NT+D9xOd4MM6BzRtjCTp/DDX8Zjs41buGSk6B6RwCxPNX1AredAXQiPVUhn6F92niKN8m73Pi5oq
fYqYcOS8GhpFvDMBo76DDsRnjhW9dpix1w9tFw/vV0ZCDc0iUtExE2UHEChYv7GSGyUfdKSbkW1G
jRTbHMUIatu6TA3XIR4Ih0A2XRiFGTsgRDjyuuk4WdJhPCOpONzaw9gehiFla/lBJtEFR3ucXWKL
S6tzzO3iJq+Ui3siroexTxEQUEPcxFn0SQk6xMd5fSE0HQwclxDsNwYlMISRskETPRQezlKOBAsK
QTFTBXHITLX9opcF3hCwIb2sklk5H9BOKPpy/uX9cudehVR1jshq4MY2bLdDewNZyOD3fRtOAyq+
IqAzaKdqxe7+Wiav1eV4G4/aAMz4gcpBXNAot7mamdmwsPA1o8krHiRMn1g+78WAE/ccXLAwUNJ6
I9bIDgImMqS9rieFGoezQ03LSQcpW1aEv55Rc8choOuLmODSViL5xoE+KzpS9RjRjaEtA/hwMP9W
SHeXzGX4ogevEjB+Lz3xbfja8GTWNL+RKXlURNaugtCHI5f9zINzTnKTfybQCHxXFX7QZ6J84pcv
txcMkSqfhBlLaNmtI0UCxyXa/bRX2Yy2FAM2KKiFRB60MFic1HZ3CD/mYHkgx5D9q4R4GJO1Q8bs
+qOeA1b8kM6gsHDSg+eZMWo23i/wiq3CqTEUjZQi0QgpxwCKyuL7hXZFfBIVKC2KHUKCxZ+TEw0u
JPfBh48b9rqnZdIVqaakcnZwmCmazNJ9E3Loloh3Is+DPNEeF+XKVSkdCdz7sjT/pPlKn0BKuzkf
RpGuxn73xO/SUShWISq/Gs4JJ7wSZloK+WWxGWHHlwsp96FRua7Djs3DJOmRba6K2gU59gEvKwoz
BiMfFzie787vVYnwWW/pbyPamIsYsNH7ocyixdGBFDglZ7bxB6g0JwU8s+EM7V9e865Mjs16VMER
oGxH+h7IXcRKXF8ierbsC10NEi3g1oE/cgovU2ipAYdM+xbVZ7S68dgk3aEfj9bwYNxSXAfjzFx9
Uw2gGWCTKm8QXopHXXtgxKhkkTGLbixQ9zF/gDBufaHq4xhFCUwnbHlkYMQ3jW5SUCY36/rdV37H
Q2L11RGttOIhIkLMrSeJSprSqWFeIxSqXAnWFjkyBsXIK0elf6BRoD9XoKxBzDAtSs0V/IxzUyJU
h1yjRRWuyHRQIBYxYM3knrEkwRqWPQIoUAjev2zpU2kOfb1fsdwd+jM2WQ2uix0CtluJTubobgS3
jWOnCK8jQDGMizfTdW2ikymDKfW441t/N3GiY74ZjG86gvuN1NVT4GAVvxPEh2M9HIWSQhNupAZf
ODfkz4UbdcbSAmFzIGkINWqAJDr7846SUWR8kxyEgmtij8R0k8e3T+IJGwp7vLJQH+moQJe801A4
KjBBpHeBWoxKBeErimAEnd8A6eSbxgzhwKZ/uHxaNnmgwcSUdkVqR8A5UeY6Lk4jIiMb7dK1FTE3
42e9Rvc8A3TR6FFw/c1MCU7H9srV3539aXvgLDtbXmF5ylaPL6BFfRVgLPpp5ibUx6onXz2OqK3T
ELHqEvII9KVgo2cQNUeR4Bx1gzCEImucgMpv2Y8YYe8OMG1fv3ASPMGk4zp55lxS1W/LN42zc/Gz
VUUbzeNOAX7K0sBSNeLYk17L0DwHnMYYsQVATlnuONtL35gG3M3gVQkI2L0UApVIvsbi9cQQ0L09
sx8EWXotImZ8CgowOTGoY0S9e3oZiWl1OLFsB/QLerRzwJXNIsj0dfdG9arYB4iLNHp3XUrwJr3Y
62ZomXVincJvhG6oocb0NlZw9wx7c03rp1GPWzyHy/v1BVJMwo33ijvyQ3MHyLrIJTiFL+7PNp4M
aK3kIexJZ6szslL9YvBnVmdCyTu6ul7HMec3tkQxlOt7V5vdFlfJlgEsk6Lp3s2Nq5k05Z4pi0oA
Zk1WwSksKkH9lfnWdLR5PnwOYiQUzlcuf2HNSVsBTEzktJ/PzMF80t9kx96mEtI5OmNkxnYHB18T
dM8Zh+NBvhyqEMXcmtj9/pqlA8J3kWZAJ4/KcAxI00WiQLfqPrhgsxPQXqPwft/7egEpi9vv4W6u
gxY0VY6b30exzCmbDopo1GHEpo/C0z7n9H8anH44/2hJghnFu0fqxMYUcGbiIYQPinMx82GoNoF9
CvUuNGYUBHEGb2NNEOiXRNnZa3q9HsbxqOjHhs9OREMgwjaWpFhTG2wiOhXjcBoPutJTSyHdTXhd
LH40mcxNUc7gGdQBMxC5eaExQytGIYqBfZN3d5cCCCoJ3U6aPC5igBY8qqM90lcpAUgixDABMPqA
0O7TDRorRk/0kIG3AqUA/1QPpW2hpZsFIUN1nknZ23pHtcdHwUmHlgcnelthNsQsU/ATuimh99Gz
iEDg7N1r9KHFtyqeGly0L9wrLLL3gx/adXKtaO0vLs0YGv7MhmRwRplPfDD7JxUA4uanBrcAI8Rd
UKfqAj1Q5Dn0PrPkACDCvZfUFo1Di6jOj/LxNyXutsLTX6GpRnXBvVySYMPeNjs0dnqREdVw9mv4
r8+8H8k16cJ07+cEfsWASkNEPXVDdNlrNHNC5VF0a7illQ8xTEK7gVeF73FwlBd4qTQ58ZCq/vCr
QCSeSjGbpzl6HIanR+5x4p9Qs8CPAxzBqXZOsA4PQ8TP9EMF4U8K01+n4IptOeB/Nt71J706est/
tylcR9vojM4XEyxhNQZJy6RPhHwktMjMKipYVo0oN+NdBb5D4FktGbBMwHgHabroeFecEt0lWCGs
K17JvmJ6leJJgZ+TesyVdzqqt2MjHU8IEGYihRfSE52+JHkzkkueP5o6IljD+0YFgYFg4BJ0YFzG
emg4HX6hNWbowhwp6yKT08ADrQ+1FP8MS/Bih1dU5aNIRl4AtsS45ojJ4DHSmZ1Fam+deyNHPPcC
ljn3FxJrtwiHAlINyDEgl05KO2KimRsvv4r6mKLkKDk9yN9oAmEWaYq0B3xIUQ2Gaoe5xZ//5DYm
X2r2yC7hvSH3iyuAEZTZBF/Eqit5DtMy5YWmG5fjnWk74lQi9QNjICpIBRk+ucZG51uoJMFkbcUZ
z4T7r+l9MymMgGHGsophxrFjDdcPz90Yn+GnMsOF9atSkooGHyXGha1Ud0oTlJ9j0hpA3LdNjk7G
z3uH5X8IO9MeN7lsbf+hg8Q8fMXMeKjRVckXlFQSJmOwMWb49e+1cfo5rdar0xJK95NUJS7Y7L3W
uieXMhT5lB2SYCiirRMmWiO+7szeMLlaJYkZI3zsqeI8T/cUBgGyspRDCh8bxq43nAqp5G7ikBGL
HO0OYQ4/pemFCS7uOWLyppK1CVND+xCANewhAWFCcgllHD1ZUtif2G+M4LroN5Nd/UkFGTGSc71j
Brf0T3gQ89b0ucf0xPhOiXtjQLTBoQLBFAhR/WogPbYEhmsssX2Q4bLBaYHIBoGURGm4bDWqyMhJ
rJBIEFYHEkubbIyA0RjV62N9ZK7LI0SpWYEUnUNFCUkAwQfD4wJCMYGs+bGZhPiCA4XAHdkp3cgU
grhAW7JN38WiIpiKgAg3BurFRwEwTT0vM/8T7BvGPSCTHJvU5qI4Q0TRsJlwv0dhVoxT8YJmMxao
6RmKLsw7xOpf1Y9vLg9G7McpNfj9tlVuRFwT1rJRGBRa6WSljKK9iknHhBjCu/8goxpob7832rQg
XKyOTy/jkFCd17e4dqKiITY+PFlBOQXjATGFkFfckQl4kYD8MF3EJQN7DraWi2+qvoNzIoy9Lsgw
M7kHd3JfwAbzv1aqqB9VLeo/FOov9LfckZtLOUaVB8+kRVVgCIEd3g4PUviDsKnknkZvcBLyN7jm
OH8hg8N72YlOTYRZRslNx+gMWNEzo0uAdJSPhHS0hcVaC++OufO4amyPgnwUn2pSg4ejilSFwJBj
Ssmv+qoqPnpeBVdhVyIis7vgijUxoQwiLu30jokUQAsq+24z1WnvBBcniGDwOFvg9DGSUzVi4MPI
ud7fjb2JTTLhw1SkNbYI/MXYlQzehaJXd0E9LVRKIGttoEBHeDf3VSKbu6Xe47dxqvcGXcSqFJ21
SIGRKFKNhYKiREVtE1L4gfYB2KrzTr8bKeWdgQm0H4jHu+9G8HczqdcvvOhMmITaYXl6qPApZmfu
1B/tqcFmBqo60Sk3IapX6VlzX2OenPmfJEt34RzaLw/9vfMGaEaprAjvX/GAHi6TxlVoMR3IkMwo
WbFxEdbYAtkULz7dJum4pLjkIJvYEZwTIo4zAGOITfBvsS/dXFKEj/BfO4pvCLy4EvI389zRsLaQ
KO/ejn/ylL3cGLaDIzKNpfVj9li5f9uBDSIQAho5OXCv85en1YRXKG51jjpPesODkxYCzxBdxR6Y
bS4cgUH6313uZb/B+fBHaMJjbbkOAid5JGoIWEQYjHtDE+tNhMSCcSckInzr/8CYR6vQDsfpGx8W
gcV1iJt+3+o7yMigh6oaXyJ8Exg+WhATfjyaEyYo69K+Q4KocELasOzf9BengRt8j9CImr5T05+R
R37zlF+INuABXwPB5I4dPI5QMELXFCpRwQFTXoutfo5LcAuCUQnHiK73COefakKfsOHekFhjbXk3
xX0iR/UDcQg2pZYF0VWk82DxgDrmTtgYrcIHfRXiFyKVkYLkFZ5cQR+RuKdD7GJRYluKsf1H+yGh
W1JEiDUHu1BUDxDl33WUyxd/jljc1SjaLRY37ZYNtxOiJStrZB7ELJIBThGYRfBs7y8/U3yKccFa
1VDi2Wyct1/I02AzMY/MhC/SBM1FR7fiZWA6rjG6fG6sKcwXgmXxXmVisHskHHUMsWCjgtDA3UwJ
s5VRSsE+qPaw1nBY5fsfN549pdr8svf6hQxca3RPuznFy8LC4qzCPeCw3A4ay4cHQTFVbRa8q4kG
x6HmcdMIJ35H0Fj85j2FnXChEiWriRut736h6ravqTNi/UuO3ub5kj58m1mRvHMFSxZ8VbBmkQjz
QDsBOz/ndKCzR2ARKwJeHcE7GCgxoLLfHA+CHnZKPcnMVfhrvO2vdwwnibkLfj3jpoMQTXxM7htK
yPXlRrGEyCA0eJWglyLjgu/nRT3uFT0sQQnCHjNf8DHd66H9dInjeeIJEoeeZvjbqKngCGZEvHkO
X4K6AUn93VfgPL//OZl0nnvskxRMZQDRjfD5xNnlG+tawsAWbbuJyAulFW2tX3JY4fpDInpUkubb
JhwSPga8Kniq2HZveNZFcmTziJmSvIaqxPg9dJrwpoQL8WfehEreEvVe/caR/Lmdg/NxcV7xQaCy
caVdgyOeiO0a5+AKJyUP+38BZcWLOM9eMLyUEuZS8wqd6bAimOQk+7ssZhZ4iBHdpeGUKzwJQM9w
I8C0aaCJo2vThCFLH8LmGDrWwV813wJPAXO6oDZ33AnVYPCzAxJSJsIVwhZkHPMTfJoR3MajSyQl
zt4LzOU2ECb5eoyG0GHCjoO+yIpns+fPeUAEbPI6NKwjpjOaa709AxPDmCNaZN2JqYbFO4rxN/cV
7xR1n/nztL0ORCZgMByBaljQcnGkiAhg/3nByI8HG7P/kwvGszptJFRvPmgP29469oDyvHhY+XEu
BnihjQis6ZeYw69GsQsovBEOtIHihcwDqxKniCc9DV3CX85MhvhL62lAT2sTu4SiO+pbhp5gxNEv
y+NnESwKWINg0eYzuyc7MdJC59clhXdTicjnnAP/HKGO+pbZ34ibFl5QCm+isEDA4RpMHR9HWMRY
0ZG0O/+EBosCi1x5VPmX856CaGNDhfUKdsgbMid+cHZZDg4GrUvSDiliGc9mAIAynabfZrWDl3l9
6S2CoPQYTAE2Ml3B1Z7aBVMszWB9kpdt30ReNuZmZ+Z5s8jLxtnMeTq9a7wUHoYQxDOurwR7mr1v
jJ0z7Jqf5hVbG1IjxSExh1AzSPEOxnX3UFNp5IWJxzbGmIx1gCEWxmSsA+cJGh4jJYQDyW8Kb2wV
aUKh+pOXWAdM5ajMCc4GVoNfOwpe4PLSLr03wCf+3yarPxM19yQmLBeVhsY9Qamg2qXNA5dnggz5
y5gOFI8f2G1Kc2y+mjUl5sbSBXXt8cK12x6aU05s187PXi/EaeVhPaV3i3RCv2VmhXF6QfMY65/L
H8a3p/aP8C7AGdcIYDkCTt+1b7UTW1DRjmUhmFLyIrBf1Lm3aM7CrAgN5E6Giz03elPo4kQgTJth
LRTx68DHTe1ECkLlW+Qm1+GtDonLAzhYc+7OEH24iKG7zNu8IeWFrd+iy9gxxauhOBlP15XS9fw4
L54ZEELGxzEdLecFDuTJzQNyBqvfHJNy63EEoRpl7+ZFs8XZx4LjkKfOgD2GunEOTYcI7k050FfO
ECNdjkhkuBg5UO6wkdPSByoqMY45AncrEcbB2jEYFn1vli2r59KI3AipcjtWt5Abn3yWZjOkUreV
7G3h/ygdshlITjMDlVqTABZ8ocwAL6gZCze8qGgtL0wx3JpqH6c4/ors4mNGh1fcWcMdLsxlYXn3
2EB1SL+rf9sZDjCsNcY6pCHgygdrEztTiAts/KgqcY6swsF9xfmt9MhNgGQSErqQEXFTRDp+mW3E
97JxUCfIxm6xthbC5DNaTMiLUMZ5R2NqJyS0I7HTaICJe95ws/kD53gheMOVnhCBwpAW1lI5Y9+w
mMOWWcwF4IFmJaAYxGnkkmb1DhXU7jHfrTBJh4zxwa7Q6CGeUTGHKsXbSDjgPVZfYGSdoB9zrpy9
a1CUe4rCNmo/zpA06me+5Iie2ucMGnh6q4q5wlqRKZ4QIrOHDEgySBM4XC/eyHQu6VO+jF0L7h9f
ZqgfSK8o2qislPiXOQulMiweFFQQ5O9HTjW7YfsOVaafjNbKPVUYl1E8YXpYPVdQkhFKfA3JsDE8
HQAcLgt71vIkY9WvvGY/dG0351e/2pgYM3zTX5QnFO/sl/UZnz3K0ACl7l1E+zX4JMz+7VOx8JRu
IYqi9MrkxDLZINGpkb3dkHVA4U4ZQeGONJh+k26JfG/JzaHmwr0f4eTjg09EznSwT2FdxjN05vD8
ZVr7E7YDwAf275JYH89Zew7OIN4HjiEU0VT1HENpNJIAaR9RAVzwMJF9ufXPX9y5HI/mgO6gsdw5
fOa9oayhhKWWb1QMhDz+7o4yW/tG3QMns4RURg+LA6pD95RFyyU6fxpXIVUVCtc62GXfQWmNAx/w
W2X/UXcQiXFSBFZm1hbw4anJuSsPXe5nheCaUZGTOOTPLTvU3dH8XEGgRaqcvWc91i6I5CcpbIpA
e2PpCj06v4OMHWyAFpL5PfJcHVtH155eOolkcZQRH3fnVz4cIYfmTYgIeXmqRrFe7qcXHHPmBc/D
KcgR7XLuOE/Kq3Z/RdW+gNdBkrbB5XT/qNBL8zPSGfAtRx5oiX49Y9jyA7vAqdwi7gUqBhXlHfdT
inq6HrSV8/lYy284IJIlyQ98/uqQ/tNkeEosBep+jO5V2vdQCpOZl8J7RF0iDdHkAGlgo7MJUqNG
xqFSt7m8m9FTLIdybw3PVJq9/C7vx/JtKZ8y5sHMFAL9RQQGCL19Hpx3VHTjT5MXM3ImOCf0USG7
6F0RLygFP30aRSz3QijgA/ZAGLG8+FdodefNUYtpenSaLHWv7mlMxuEcHGX9+5ClrCbexrO+l9AZ
WEiLQGKrPS88+0e17h+CWAthRAr/p6nv01SflsUnUmpyhOjoHJU7EFmIe7gu5zBbhehgoB+C+vcE
kgFZH7maDb/L56uZiD7Y41delUtPNtGRfmGPFlKKxyF+Go5KwYf0duoeJx3QHPuCH59wbMOwEdCm
reIdAI9BeIi8Tw3v1zwEAxNTl32B/AT65Mqnp1yNVcv7b/ulT8lcZNwVwCDG6w4hZybUcf+376RC
3Od/2CFpjmFapm1olmxZmiGLOJZ/c5/rpayQrj2iFqS/rPy5SXnbH/JMFDQ3D7EsddD1q2xCbJAQ
b5Pt2DOVruFcxi37QVLuu+xwJ3PRxwnCjDqxWDOYE9jZTUE1B7Xlzbj8EFec+d6d0ZhrQlDBIRZr
sguv9pMyprkRlI2HfblWC0u7x7xFYepCO537XLAmEGRnK3FCV0JbCeXNZ/PDOUCEgLCA4VkEjRXS
gotLTKCG9HhluiZbsKKuN3HsslZ5HY7P9ECPmQ++Spdq0zdrCiv2i34Gv7qhAApRRF/ZcpGLe5cI
dwzmA+w5p5GM4HhkXvJ8BbJECpf7+MMDFHoc8IOLgwXWEbTkFIycIPTNJ/jvBXyzmO+2yTqmWMar
R/E+4QC/jA13G4OtyIJS5SHARUeNdLb+k9X4YomQzODiP/MecLGzwxKWgfBnl5WFJNrg6624P6cG
rgngho1J78WMio/UPTds7vDNMNQ33B1C4GlVQxuuRLOBnoS7CHeDSAMvRYfND44Qmh/cJv4S7l8E
SdmtCecy44Jbm3vin6JRYop5dXfMWxD/WyVWia5GlBl8r02Xv4yAl+itlW8Pq4CbdyQj+3D+TM33
wdrgbWDCi+duNAQdC8oMnvgaZnVA+xDn+c/Z/zSowcWnGjfQKYBLxdMaQREg22LnixoQDR9/WmzM
jjABe4conWewg9DjLqxM4DUSpZ7ZJvkqDdRPD3pmoDlfOSpvkS2ssI7sNA+Z98jxdBMaZTZ1MeYD
e8ySqtrCqQy8o8IGu97lCa0ESwqNNtfqV3D36GNIQFVdb8fzH/DRm2mhfM9ErEHl65Fg3OhxqfNs
YrMFPPSpARlM3dA2zV4Bp2T94Wr3l56lNDaEhTFzYbg3C79KfmzcIuAjLRfhXsEPeFMIlk/Xxwnt
IZFQUtihZRNkHJG0m7G7zy6icSLugYTzU1KfEglLKASqvA93K5oxybjC9NmNa8Ip8aaC4HO5bbFU
qOJSJiUpvsiRVjBKA9mOLisp4bJH/FiSV0Sjb/oNpBN2QtBqjGI5mf0euPnm17Y3g3zaQg1HjMrt
DfJ4qYWSe4DlxrfV7NulX2wkXQCmUPGyGkKwV6JMxgJZ8oK3EwlfWjrr7tkQhHJCjRDytr9JVS/r
vcLonPhlazshBSvTEwbxyAnu6VUoDPHcEAJdmNsoEx7GSKefXxARnHM0Tlg7xDEia9i82Ckisj5/
XOh0UQ4jqEQp6c2/MrT6V5Gffs383rO+T0hygeXKDb66FOs0XytbfGKmRFHueA15Whv+t26D+w3O
AAbZkBGi0+kZHFHVsXp6wkY2rjDAFgn10jmG+9u8w/6HjTZTx1tIeeEI46a+YoZNxRwLSdMIzrgi
hvDBnQYm24ZcU/BsyBfUdw/2BC+um71pTRw2lo+YZVV9glHSsY1oYFrIrPgSgIJD2CaG8y6IHtaF
TGoZ1hszsUTZlxc+MXaUNXse7uUIqoxzDCos4XWrpBXi0uHuAuFKKg4Fgsv++F7d9LlbD0wDQU9e
IqgUqGNJT8dxFp6Oy/V/eTpIhjC9/RZWlHMmRla8XWF+jUI03TDJkHKXQnhVET7WXwUUctZat9nW
wjCN/hIEjwsC7deZ7Eo4I3A4jtIpRN2LnikXDvAQkcBV6Cwf/76NpBIZnK9cXV9wYYHAIAbQWBaX
ja14jHeIs8dd/+5/XATz/eEXj2QKRO435vUL5k3N4ekCMrpSqh9BreAgYF60svU2pLOF8AINqGFg
OB+mHu1WMRwfHHn449CEDHj08xgSg0X/swFlFRioFmL1RbxQLsw54ctDtNs8QBgk5tBvwt8NY5wi
AP+C5SUeC1ClGgNJUWzA1rKaJ+k3Xp4n4fwGi99imyJCePOBSdRhm4Egc3Q4v5AQznJQK9ucO2Gk
WHP1APfssJC5ROoIAS4ChgSqq6UEvgRkxNXunhxJGurbUQ46SqfV6SpWqLrhE2B4Fsqf022r3bad
6xL0BawK6A3Xn5+UO4iaICdPDfsGxjAsicLviKT+4k5Laxd/dhGgCezRFRlgClzuAwDkg4jusHg4
R+ZgnoObEehzYLvWbuTDE2ZkA3cjVY+MJUJRZpPQjL91H/VOWEDdxsaYeIC0aKB0CG44wdQ8l4RZ
ADRBhm22YIa3mXD9ZMim5cFd9usvQwuWJbxP8H/i0Ygvl0S1ktFK5I8ev4dxlxk7ndEsGlJre1VS
uk/2Y6pXBkrs1hEulaoD9ukK1EOMhjnlw0L76ESAzLMzRFTU/O5E3Y/dopE8XbsN2jOZChfNM+s6
ZKGbryyeWsWv7wtXMlhUGeJvWFRUT6M3ovzhPoKzUyP1AlnWYFazfIHY6IrdDalwRFcbQZ0LvE8F
pLa8S+HD9RkK36K2Wrk+RAYomwICsRlAh1eXIDf9QvbLAVzMW22fGzh5RjRNMdZkEPgTViZ4ci4H
Si4I/QOULAgMSF0zJpThFV6VSEJciuReiMzCG5mFc2KbDFi1Koxml0FAYXgMAjAnfYzSh48C/JQD
ju09Io1MPUeSFNodL3BArzTzj2woRh6HLh4vacqR/EAaMLPhNhKmiVOYbAX3838rdFXjP22WRaFr
q6aj26amGpYpfEH/rdA1jcXRshYONcbqTkLryufApoRalMKCQzYjXwIsCXz2GivdW49nsIwnEA6X
gxHsyPlRl+jz/tlVW/FHf5rbdocPCtHlBH9SbcJZWmLnFQcXA5CQNW55nyJvieEAvQ1dobrThNQr
pIKj5ii6ZyAsihYcb4hQAmb8pAmdcNex4tuYXnsUFi5unaEGjIOEGIkC3Q0QCgz7v/eMmpL2/PxF
/3out1gAUTtQ1mCnQ/kCZW00CD5YC7v6TiwgWegpRqOYYFFNwzbmh/48X+N5IbFEkJBLTONvLvak
tiSaPGfeZ/OBUhRI9kxp66HuzYLeDLU19fL0fVD9145w8Xug3oOiEymqPakpYC8H5r+Mg5gFQXuj
tTlRpQikFeSBC81jZfnHqPlJRdRjhAGpgRHIuKEuAkbCdABPVrpkqHagZvxABL9xz6gBaSo+U5T+
PLviFtLg02hwu6jdamAhYFraic+URv7xE9azqNoewVLXGTPS2tUsxHxRtX0YAF21X6C6KfZguPFQ
7Ce4ibl41TLokIKS31hiaOLlj08ws5LgDkj5OybUiJHW4C76EXjaGQkii4+F2szxAhCgJSd980lY
FZVhcWrxO3A/0xsejNgEdF82c0lSyNacrJF3yIrKM3U31R0xXcvX+RTc+KRMO+egy0OsVQmHR6i3
w+yYr1PC9scZ1owE0dm/GT5/2AFr7U7yXsaxu9x1RPLOaanjUxXDQdM3CAKovIq18kIQQOVFah2V
F1T+ccTw1b+pPrSqDrhk9Je0zGO4WSaAz52A1QjXKZjMA2zIJ9gPNz2EswFXqNxoTdSV8S1BCeqb
mjivaI5t6RkycfgE7Y96Ab3p9u2NKoM1dXGvDqx+JBUnK5HYQthIpqToEkjQ6PxySXDmawm2LfnA
weeno+PJ6F+gqRjQ6Wi3A+cEtMmsWhi+2sntW9MgSQ7EKqDyt0Ib66IDd9g20s+UkcnpFh6Fpd1E
FlbKQsE6TpufcBgjwGvst5D1S9wgWPOciy1mYcwSNkuw28mm8A+74vsIp292g9Mi1JHEcplI58Ao
DN/kWbc+d4xQBc4gXIS6uLgmuAjVl21NbEnAtOYheTi91iQo/Ev0gMIVOSQyEhORGoqVnw7sRj2G
AQctjltck0BsC05GiasqQEQZYlbJl2KwgJbPn1cFGDVoDygNyMd7I0PCLUELFkG3pOaAmj3RAb0u
WBivrt9Qk32X4hDle854hAHvK4cP9cRD8o3JLNad5RWurMfhM9UJ+YJlHxUKTd/WaXbyuFPrvQZN
tt6jNkUWw4PkdV8r2of5q4i1wguiZY8SNSPh3eBTq8kPAmEF4wDGOYhcoG0UG8G9ga1uWK9wxwnv
wa5FgVXiWs/Fn6WM5T4ZaG9QkBzxEqWGQdMOx02lidEpRom8IQc9OClhPiB9joo9NCb4P1UfnEgy
6xnjBfB/cliTm9GOVp060QjLKXonJo/fRFmFcklnv4A/miUDWS5YrafDlMpTak5pPiP8QzaegPTD
uvpRgJrcAjsPQCTMWLGT4bLV8m3/Up0p5/1+8s9XX4EsJFQszRLGOOmRKG1SgCBZiU4Ha/GMRXAs
a5zBM6FU4kKpVMBQwZgrUoHQp/D3Ap9nr1d7Ez0qiN49JgULWcCkCwkk6+HB4c8wy0A++uQWwPBQ
vCURzgo5+8pEzwoRXlJw4CPMDcMOFW2a/YoZwMeC18nCIbwlQxWPX0yJAGfcEI8BamuqEHCamyIE
W7Duze5t1DY+aa2PQgyOFQwlHZ1IFRd1/E2GXNf4WvaEH0I5hM0QTgJCzVcSWeuElGkw4M4wtNVw
RM77B0n2kKDjO5/iCla9Ft6fzU9cBAo280ukw2wmk5HyCFkZ7DRqVe15C6EeVVuFYcBKyH8sTgh6
j2IeoOiy1dtNPqEL4tWJHT0ecCgBEdub+t6u9vSL3WmX49GciX7xBR2nBk9GD++CGxH/xhJZ1PwG
UxT0J+2zoCiyfVwiXgnUbv9Q0v8xrZV7352/5i/qaF4QvueAK5YJYjJiFeoBv0bFUXtGH4fTLSUx
VHadNuf8+1EYI12gLAbZQo5Qnf3T2TeS8sl3q/3jpuKEf0Gsw2WT4R0V0XXyirP3SOucIbbjN3RH
drqBeXMLDFJhOM97Efo9o6ShySRZJ5idYHCCDun7CmKVBCHNoUFOS6wrPvDVdBcUDKaM2MMzirB+
VT8wQpJnUX0DrCkYIkIxCyr0EfcQs33S3S9vDWXuLZAbofs0aHcEtFYjB9eCoafciGoDikt8DY0i
aS5JB6J2pPnSMt8luUbchp76tVLCsxJu8YeDQRfp2HtXsZLAsAR0h2QJw1LjiapQkPGeEqH36+IB
2Du14SPLlH+dXHF81FS8mQQ9ucNXhXCF34gOoJHLo/tSFlG7YXflgtOLEAwVGBd7p9Bi7+H09jg3
AMK0iNwDe4gK8LrTD3ZLTLub+NHcqK9wcbOeDotwtph+q2erOaeQHh/PFUZtxydcux2eaEPlnRMX
7fMjADAkyE+IZNU4TYZEOSVqACWRBcIrAkPvX5EGsCFPKxsyE2icTtAjlHHZbwZB57RlXOCJFvsn
dxWgeLTJHiB1FRdMogQaNu/ttdvqM8mSWykeyoA8YFg2TcmeKh4xzxcEHz9eS4pVJglwnTs+ATrq
6EYo84z9gfDZp1Nh0GRrCCpEbSV896z3idYmwfMREhZjNIrzRzmVXu3DlEOS8U3CD9dCiVpFxfIC
1VqW5Htci1C4fcoJVS/iNrI7z4RrtwejPZAswqEg7abr7rtUb8+nLXoGIj4MsT6JMMhpFOZeAA+N
iQ0D/scQJwUu1Dl/Hu3WUoHdos+Q3/moAEyWk5jfUWYKc1qmxxiD8mEcntc8EBVCSeJyoDOOHkJN
YyjJBhoiuNEG8K2QhE0nDyWwZMbMrcsH7c30NoTAHkzoOkF80B0U5CBorpJFuEwBOjLL/TP+1PWD
paTA8RCFNEy0OOLQIAJqeeMrz2t5v9fEKQhtRMP4jzUYkocl4E64v0YIRlkUkZNHvRFChzFhiSF7
oL2EF86pAOjnMDsUNLPsX50SsKO8/x+1ydqpaRrNQ3mHgyg/M8E8nYjhJNRoZn0YnoypDv8gZKgA
9/rzmpVSOAHanGZnQ2Ze/J2sJqaanHi6yPxgSQgjqdsbHQGJ1ipaee+MlgxjfGZhjhDMGF0gqQGK
F2hfA7AbdkPiUgXXnWremyMoVxmA9kq50qlFjnn3Vlbb/LKb2ickWP8lskGx/zMSfm3daN9MW5Ed
TdH+I9pXaqe5rRbgGcCrUg8umNuYODjG3qc8i/+9A/T0V4E1GFLgSIGJeRnumiqBFawO5ct8/rS6
3WWJmNFiOUuJfadtY7ggnF7JFWCRUGS3Z2qg7cVK27Xwq56KPEXcuOC+dYpPDuaMoc2+xGzBw8Bt
Wm3WeChko/JQ8DU6yd7D10h4GK2i15GMpFX1D3N+FmGRKLOyJ1wEmGCSlYrm4p9NjVpg9cpDsvVw
ecXoHe0B9ljXfs90yWHLPQlTPzzlPNSDRACuepjZogEY0CjOYkQ0UD8LZfagE+oLxSJf9uxOOZZe
h3vHuQOdn9mM9Z1yyiLdAeA83/XZbma+1O6HVTR+y/YjQsuUaJX7siElXV0PceRyd0Uc4mZGZDSB
4MxiPHivIxpfnGzxHRj9+7sGbwBhNQ52ukv0iUmRg33CGI1tNH7Y6M+IxJagTTG3EMxA3rwBp8VK
8CbZm6ZvYIFki6ReKbtkMYHkSiE+OmDc0BD/b+RLk/9/wJcjO7qiyrJumpqYF/zbPCAfl2W6qJwN
8zMtMzj2ceKJCy4qyl8QVsS/bHuXq2sU79iWGqZwsXbq4EwOn+MKv1nFvdIs2iFARj+7QC3NEZSL
Ho5ucceEDLHCigCebQEC3q/RjLVXTDgwi3KkmLhxFIogatxcTlJCZDEpF32bju1f8zf834grH5YN
DxQx3Ex2R3rKUe+kg5aQ/6s5dJV4OccXJeqcaMkwVsEMKCy7sCA0gp4a8B9uU6gvqAEjeYquHSPJ
WDNifAobiCTXUPubZKQgvM63o7k5vVK0ysNhHA79cKiMQzMc8uFAXquQ179IqJOwRoLDBCekgiUr
Dlr0M/lvXC5JYKIhmFm2MbQLIA9ITI3LtLpAZijFEryH+pPA3wHW6zdcT3K6TBT3lRDIoAUoft5J
lQGzLUNaBWy2BiRodPm4z5x8WEbM6vHFUnkEgN1JyF8O0KixAWJR7S5Qwr8zs6U2Ix7jMVVD+qDn
/vw1fl7/4IJBk8OMkyHbgmS7dD+QKDCcXAmB9BR3ylK8jFGorMXtXVnrW9oNB4ZdCOmJM335w+SN
moVCjov520Nud1s2k/+Yw6G8Q3b3uPr4krko8LjoKLiaXgg62p7v95pSaDq4brxNzqYiqoV6775J
/Bm3Wo+LrdnuPawsdIBEU1zEWhY4SQDZacQW/1U3DiIyklKhQuelQ66JuYzxbyrotUhMPd6QLlCt
l4Qz1JxYZMMStuBZpEnfo7YV7Ek4oHCZoFtec4IFmJgKqiF8UFipnYKEYvPr1+BeURcAn6wk0hZ3
p5+d+goJtcJfEtsckybEbSNmea0acYb932+sYv+XN1b/j2NA6e/FOF5vGKHQ2uOLtmlIHOERry8q
bymvaLtAaJExXUSib4d3O5w+MVj+Z6ayO4JEAsHKoYmkHb916CchLyb+ZVhxKOJlZB7Aa8g7aEyp
gTtZkHfipeON43XDBJQX7aJB2cRGmJerENCECFTkhap5oda36PTK+8PLI+kHHTDwXXp5vDKPN2Xi
6LeE3VBM6yFeEbagu3tvk1L7ELEnZ+EBw9vQ0LKXIW8BrwBAFQudlc80vS7dKfGFmsYNgQdgi61v
Rj5sHm3JY9FXR1b7iPPLOlKmkcO3OTD0gDE8QRUDpb5LE9cOqBDE8u4kQb5jTTNQZk2jJn3oR1ED
0ZKwdP9ZtKxVhEhiob6PJZ2aWKAsTRkhvibWJeVDgyUH6ae4MMS5wfkq1t7MsCdndsx6Y7HdV8Ix
a6y5iNU1DsHxmUqI5fWYEZ7VVxg9LCjwtSz6L+tIV0XE079HQIl6wjFlh/ADRVWVlRPxb1t/c801
u65RQme/b7jvuVAfQOrzP8wYLe40u0rt3tjUETvVAb8qiILKo84O83oV7tcuJvcWKXzH6+eJ/y6I
pSDcSMZu6XgaHLSpvCjC3puRIWO9EwcC/wf0GGMIQNn1YsBH9cGlQTgmEi3GE1UCNjmLqzkLzwfq
ka7Z3LaYjy7M+9lvzn6Jsw5fYnvNegG9Giqeun8BWDDYBuZaL37tSnFdS0/T8VbfGPrGPCKYYlhU
hhOaKHARBFJLKNFLTiCmUVPEZGteJrxPk9slKVnNFjb9mxJ9OczC/WTupAHOjxgILcM+wxFh8Kaf
zIRqm8/lA5py4bL1MNrClwOQ9mG3xfyKy9rPkguACl57nbbnn2TjYLA1Qp570o/9LZCaQM7h3iJw
8EdQSyx6rmzubhdYtnvvwyOPiUEwRBQmfpzL6D8emQ+PhoUROn4cxBWcXCa6MCCYIP0BvCcm88+0
0hcgomiIzDkRMBXg101tb27q9mGOgV6lQXUmUPKZub+8awDKu32u7JQrpMctmPuAniOx1QRjcca8
lNOdg+lFcmdfUCDMr9fJ/Q458BuGf81PCPQQtUlAkWAwrgm0iEEYcePIT4HaeUfyMKDLUTshbSPV
oUXtMcAicBLYMSws7M8BJdQwVUNYF7AUIOTY39UQfuYZZ9kka1K82U+IC3OR40CNQQ4ku5n5nHop
vOiK2mYWXu/lT/mFrdmUfcQ2oBApBEWSNdTv5FtQTBsITy+4WcT46LfXn8Q0wAMBLzhtIVtk+Cqj
dF7i/LLp231L4pSgQrjljynQQ/g5NH6TtrkC5B4V5zD8EdjHH3kR5IRCgrCX3G1sdQef/2Z75beo
dbC4ZZO9oR6c0hnTYTjaEu7tbhlQKZ6QDNvu6T3nYLNFyWgSYtC4FI426L7l0++qitADNP2mQhws
ysiZCSjJZaKRo5yERUs7R0UJdlf/nL6BmlBZAtJ5v+wNZSW4HVmh/Ld5TiDcUV8SjsZh0jHyuzDH
ZKwqfhXcO4dqJLahM1tCbMQ9YpTPbRIdB8N9CE5gQOwGNmSTP9SBTPZ3knI8YYSEHUXrihaE3+6u
MeXhp46rjguuQyeykOdri7sGqwRwghOqMcTuQKbaeb1oX68rAjCcRRM70bjmoYnHCxxpjR18q6y9
inX1DCyD3wr0HlrSElR0EkZ+NC14+fVKXHBcKVF2EqZ+LS0/eYgWcF9AgYg/y8ujkWmAJKE/qMI4
2iEZem1q/ulr6G7sQVx0N3SdOlKyyT2/4u5Do/PodeYa2rKw+SHGglxfmp5H34P3PdQ3ohNxZGu3
pb1V2y3RaVDHJwIcg/JfIx2mOiRhihdbkCMeruHIqk0YwWwWwjaFgzpgxswBSWOEeJHeyJGFv8md
L+j32oKhSsiv9EnjE50SumpBP3iF0iBICJgHaHOkX2Jct2iZDGECZtJG7WiapHcgDfIrV08rRKd4
edA/jTp59GzcbvbaEBHi7Nv20LcHhldka8gUDW6T4CYjd9ivBNUYjLDF4S9T7wV9jZwd8woiDFLL
CayPrNva0PwprvFFc+eC4W4kYZBOY4SJLR5UhD7mcaUTbiViQmvkLBq2uSIm1MRR1yt/wy95mBvV
IYFOiO6rFARFX0EUPDzEQBhOTNxKQu/ZU1ZTReCRDJcYyssQS3jEU1QvrkZ7YL5BtzDfcGrR3xb5
Lz9Bf7to2JyU0LDfuyqx3k0ya5jQbJHjgibQczp7sCALDAjOLpUhnslkKikoSgL8bMyzmFMzoL6a
aJ+/PWxS+Muko2rGJtb47FBrDa+7hM85+9tHh7UgIzrEP2AaoBizuP5aIq7DOqxy5m+Ok1Y/F7qC
lVUhiBVUy5B0ODTeWiAEnMeINDiBc0FOhjyVXByXMgj7NIxztWe8Zxj4gzIYZDKTuqy6ZwLFnM3y
Mon4VKAUhMdujKQds0WMxXAsAbF45OYt7JYain6cgwIcdchQuHzyt0M/ufp3N+Agy3M0pa7IS/vG
cBEjR/ii/6S0dlTULn0NZVwNsQc6oAN7iBsiHZ8yE4EdriJuLqfCyQxvAXIEYFrgx8PNyvCE5vY3
4keJoMyooMIFToVPN+RePh5/GNPkTOHAPdlhcENqSQwO+FnDK3UhY2yn/SLYCh9iHH/hVuBFx4C6
+yNk4CxvyI3MgRh8xzmLaw1do47kbbkz1XjOWzj23vgEYMNrxG/Jr7NAjiDCwAB5kEB4aSaDG5dZ
BwgNZBvWVlzgA833b76s7zwAm8kAhJtRcBu4GKdf/8xfOkIf4hxviUK6jyosgGGltFIiDxstMb++
YWIH48F65pdudVxGYY9YHpE983WoTV214dkQncjC+YCrBV0HJTd6bog4Dy5O+0lf3v99iNVK8MEZ
hwDGEpIgCdDwuuWkHtO7kd77rSNtmYFQDxdiEHKSd1tV3RrtnmGI5ex1chiRe4nBL5fJLWKA0rqC
c8TInMjLXIAgOHFzYYKsKOGVfdrezF8S8BthBiuyJjaPUVwTzIDQZ2a9+uqBNHCbuEEP6GD8agnL
HDbTOUVmfT7qLrpr7hpFPJdNsYIvWCOqeZX/s3JEDKJw1utOVNUng2izJcb5UHYHZzlcusPQHbBg
0sEwIyyZ+bttrFPOqTmmFrOiZ34eLgxJZsQvMdP60haydI0nc4FIwuSL7Le4wgP6B4PPZS/hYufs
i2x/yuD77hkT6VcoJxZICnjcQDiciCXPuC2M71fdf7cOu0ERRgq7RhBSsGiUkMhsrot7ItuV8EQw
LDlAsgO0cQ9P4GahowU4z7T/j7Aza24US7foLyJCzPCKmAfJznQ6lX4hcgSEBmYkfv1dB7Lq3uh+
uBGKrq7KwbYEnG/Ye21Gq5i8eY0EX2L1HvYlMlJIZiA7JfHaDNZTsUdJz1iUo4n19jqyZHBJIjkv
PCvWImaXBhuBdYKJhxrZCnPMpvZuv6sjSOh5jdzrtci4RTYmkFu0u0VMeRls4r/EAY33kX7YJrUI
qg95bI8AywF9C64DqQpoXRgV/3InVIFItFeDAx4H1v/QWKGhiJG88G2av6hFKMgQFVU/sKpRfODa
QD00m8I5m+xgwNIYYg5Z5UY6BJXGwRXB/+pvckSVkrw/PzVowLln79AVf+GDmJnCoUhSpWCSIndf
XPa4eEoAZ+tcjtGcqYvpnPybPehvMaGGVg02AkB0TbaXx16B1zAzsG6ag7GID7UAG7c7mPxrHw7f
DUmwI3OCBrTUHtOzlZgNOPV45sZz9fdtYnGBYN2J14CTSSQx7XFfYbziP3zakbvYC/wnRnl9HRue
uTG45z7Q337B0c/83CRTmXyWyTVA4qxjdPFN8s1j2Fzn6XyrM4AlfEQ+PzmOTl445Y1JvNCf8GrI
3/5RPvbnOsEzb5/R6sX4bKkcL7/NR1w18WzEHRbAItbUaGDJSjpMjtjMwT23fjZUi4RQaAcq5maV
iyNHmb5RrfOu4xB6Fb3opkzCjT0bb7orwtrn1zOa+ddaSJ2RNnUuJzaMoA+sGcQoYQHBPHHG1cBK
Xc+dxSbLwUHkQ0FpneNWju8Az8DQk5LM+MeXJaBGDlViM/KgI04Rk2/SWntKZ3cEReJTfaOXBhSI
QMDab7ppcIEa+9KnkEzwKnXvFp3GuLqKRhZpE0l2fCE2Jk89Qdy90K+hxMajFasl0LTYJPetTmTA
zV8nBV1wcqkT3M3VkPA2Wn1i4GIiAxZKDDNjh90Fzk1ebBV5Xfavr4R/9Hp21zMc0DhGx0dKbmQn
s0jAbOY3QAZwacC2Yz4I2IUdCxw9Vbwec4CN5f/p7s3/zHfemntNtUzdMnb/ZWiwFa1vO53mXkxy
v/ApbMoh+nma+RzKEn08XfxWtN/S97bc86LdIu2OYBCdAfemT6fPoWnfOnb5yd7Kt4KtRac5f6wd
OZ4P2nF6cfwTNOL030/gFpU74qWvXJlcHFxkTGX/wtxosYG5Abuks65Q0WJoEd30Yzxcf9NEb+0z
VCUa55GlLS0zRYYJ7RoAjUCyoQoOnJzMpbtvN0hf/AY3hsBsUWn6KHWpV+YH7eWekSiFFuzAJaCQ
YIMsOyyAX8V5X4ozXQgQ9y0ZqruA3SxQV+PIGcMBo6+4vX+JLsUAA1eRYg99hXbS1gf99F5deTO8
afEei2fHY4H9PBqHyBhCBSqc+yABjLaVldI6EGKlVKo+aAzk3c/4acbNmn4qrReX1icXOKTignoS
e9t4r6/6+YCb/orn8pZeLQFKr1hjr6x0/GBcM//PBaOo2n/vl0zFJACTOPCdoRjmfwwW7Yf0vPR3
ZXQTvQS/iyj+m4FaAp1IFTE6wOMhDCxXKOLOia0ni8MR+fyQFp/uvdDZnxd/pvACQ7wyuwqW1otg
dsGthNllcVXcXBkVNRret2Z0/FsLh931j/wKPMvjRx4r2CVkmkncJ9BGVlvBgAQQ0tDP1kQ8I5Ch
vKB2KnKgsOq0g4p9/QNHq0gsAtxJA6N7ne61i9fzyVjY4QXj9QHJa/AfV79FyMJTw2HoZPjI8/Ur
XnQvO1qL11UecM3iKb7HK/PRyV0EOLbCwaT6ZJ0UC7LSAE1L/QFqdCEoqSYnPRmeyVONl9Rq977P
bIo7Qercm0Z6VEo2jlzQ1wdMTjlQhHsAZJm5Y39K+LEHpNefrqwmPBsXwd0z1i8Pm8LOHfAxYX4O
d0zVGCKYIWk8ZkcBTKuZXaRskLJRzj6s5Sj9RNLHoBIeZB3aPzMYZz6fhzW7FUlcRUCzuMcwBEbV
ok5iwhfQU0Ni3ZnuR1KQFAmBaZXw8cvc12dA4ERF1mH5YlHfwRhE/HX1P9whxV+TGdwkfCdPX+Ux
2+Fjdf1kRNYMqZURK3DtgF+oiJ5DnCd5fCtYMEzyAnTv7nzwf1C6d+Q4rwq2PFD7SLXC20A6UHBs
nQW/qH8ffAiQW2zkv/BUsMXATc1GUHiFbm+HMYTKX+QU+FQr70P0IwPvz1/9LMEFpM8xnZukdVyi
nEUoeruaM4TqlVXCTTB+tX1JpI3hTR1sQl+fkU8FZS+4qYiOYcHZ/sP2yWO5E2HVMSp06q+IoSlA
GF7JLD8BlhmhvgpXGUmhFFCPUpVWRcaokwQlfChIX5EwVgswPg/Obf5awetjmAm/0S8+Ea8dcBGf
Oq5YMo5AZhqc2cmQ3t4yl3kQwyC2XpIUuyiGIwVHwdvlKZZemUI7gcIIqdE7O30dmi1kvEJIdpmv
ECc/IKimiKEM/nPrQ5wtUy8+z+z+/fyWcUZyOqLW7CWPcBnAkm7d+ypugVVdOKR3M+HrZL4RcKUQ
DorgEhEDH7iNnWAR9zj7NSnzMyYw2zyWMCgmsdujnxks9xWfIrdWFX4MipNdvxuUAHIgj1SP+/Y7
IgTjFpRobPisDZ+4+hxV4eAjQHeseHGfTPbYL5cBF8Jc+BZ9Mj6JBYSt8JQvCCYqn/BiBl5MuSwM
H1JkXGG/LHOsEXjTJuqb9QUL/mrwwsuKh4xoVyBa9HxPzNnwdJG0ivtJgRzcEXHKD+eeeOoMAjqe
IdxgNNdDJJZiPi4FqtKQ6EqifC3q4zAeb2w0hiNiEF24OLFZbyoIhBDo5QHucJXgpjOdTmKzHQLp
pzZdvVvykdGZjmmsFSayh/aJATmVBimplxBABlDPcQpg2A2CTtkCnHngbnZlvIBUwLSZ0Nnsljkw
TSS0NhNvhNeUDwcREe3Tst+dZJJ0ACWLVCQhLkL3y/idhwFAdivqlPh+/1YeILDN53RsiQ/OzF3m
pZ2R8Ls3hBgqwHIXXnZ4D46ooaYeZc5xJ2X7r7RCAGXh5UtGwhcps67MUNZDc4tIkAvBuBWWwLip
lGm9Dzl/6TF++gpxNoUPc1O6eci72aHcWOegANx3YKao8FYmBG5Jm2B53/rxrPeG7SsdgT1cAgRe
BmV8gUV8c0gzriPUYwH4kS3zabFI5haiLdBgSBvN+Kk4lux3RpwjNEzsLsEfoo2RQ1O+lxAE7j8x
WIFGiDsF1ch4XM7H7nw0hqM9HC56JomVLQsp6I14g7aZxV+WmR33rWjt5UBQ35dImz8zP3jy9rav
UO/tJYJty1sBWjSE+eWlaKJ4sSJlOdpqMNak7CllepndtVSweHvky0DwF49skwPtxdD8qYrDU0t3
l3ScYv457fPckap9Xov2b2v8AGrR8gHU2jWuOorXskpTjMUt4ee7Q+3R0fHCizCisFzJPtD+vVuZ
7YCQqSld6eMd+901/v4NZwnINXX4cQcxsXjfPFBrrR04Hl38jGaLzfQ0/FBWpNzQC6QcFc++aTlJ
PfBCzvKnIfWXEXiXNWWmsq7fA7p47BuEYGiiUJOe092pXIWpFkLu3ve+sV0buP8ZfYDVZuJRMhjy
gKMhwRS5R6DzpCFV6nQyk/6ZUJc7+iUu0fT3UW6FX4AvesM7y7mS54zCo8K9v7XYYOTIhJsmh/YF
WHpwYE9ycR7NYeZd77KDJ3MesVXusquW9m+MIXjgcO7TDi77b7c66rl0rbAYQkAZ7Nn/5ix5qpy1
Wkph9yySIo/2BypAEsUayzW4vf7hEbaVCGJCRVQgNiBiDnTWTuwBb8gnQDPZXEz+aDmKzQaT+DK0
dYGGHErHUYnyBq+Px+fEayMwLZpbLQiWBKXIdEEgPDFHrXIQjh6MAJhB0f0Xfyrcehp7FVbSQfWu
D3hOESaGNtkEKMV15NeiUp/QzJ92nEm0SkNKVg5tEQ9+YOrrgYzmZ9Pto6YnK5ZzhLKpg+Fz8zqk
UYSg+h8faL755713hjfzJ8x3pSHNPpYu/rP3fdynQvdP2XWVAfxlZEZqfy5a+ljQOItGgAqIRoAV
HL0A+7e2oxdYOHVVz5z9HzXHmpoaQ3rKkJ7fHVcjhgOxDsI5kn4ydgSTJhaHrAwJvkUnBo/pmict
E2IXUgiEARRxtP8YRZ+vuHf7dZNtkSqxZDfOQybXaYGq6eRyKtPIuKcFncMQGK8Y0R9dZC2CHsy2
G7k9Ej6997KEelN+vRbZkGcLC53OPUkESJIzWIpgwhOEeoIKYVBosKO/ykiDzxEHnA2UeyF8GySL
FWUnCq6ZO1wcLdSKAksPST7+Yhc+0tUYQ8ri7QZw3VSoLmU9Vz6U8n+0DuyRz4TM0bZ+Li/BZQEY
HNpz+FQ8bndGOdpAFbe/1W5rxrSo9KeGERMwKT9EYw8dicuHucuCif8soH7/em96kEJBEha4D3Db
NnHRxNYnOIDThOI2uD0CCyWHjy2FWEmgZCyFB9G5Y3hHSyDB9iPNg8U5Byp20Yt/SnC8VA4XYZ7h
9KBa7ZcwS7bTTlJF1129d3Oi9OmlzaY86+5H5GaoDfPXvgHX8WI1L9hEuOiwnsXEiHd2pJDv+EGC
E2UAOPDxTpgc2By/QQE2epIF2h/HB7se1GltHZ9OrJwK3c+h+o7AGaLrcuwXEjEo6ElQx5bNbokC
2qTTBUxgilKXO6HgebUc2vxQ7g7L8zN/46QjLvIelOFyRL+goP2MP9gKfMqIQDfJKo7u37ltMLhw
o6ADcDK638sbRbGbI8O5+B0z1KwuuWZSXU3bMaUvGJstgGqg9STm1g5NrHlNYBVMhyCturnuDhIt
hoRu+UiA2Y4ijdnpP3JN/UStlH3ky3FojoV0KJQMmwRnteW6R1v3KGFV90PEPnPjqow6GKUIbca2
47oys0E79Erc5SK5P5oWGnrUv6J9qqsYZdZghQp+Z4C5BAuxAhedWgF5RIXWC2/fPVY773g61ZTD
bI+fYrpC5cmefljtOPR7RCPgDKFFoN/7yBoUcaBvRbdFCajjrXbOb2yMs5NVZPkuq+Ws6zJbTecx
1UwCZhLdpxrftvPs5QnOdrIjmR//OqarRCHmADQ+fn9gLRAuZ3hFsLp8mzvg7GsWujn+mK9PPvhm
mavRJn6jfSLrwcdA4RDnkSoYhuybxIIl/1UUwgX9VwsvqgUE1OSrweEm6or9i4nr9Omef+y+kVPF
VojpOvsILjhiV4T1xuzDzN2V2Zn2zkyeTXL/9C/x+n73sIZDvKa5I2AURJbN1NN/68vo6GP5poHB
eKQhI12NR0YtjEeUebnbUo78sy6EYr+lwNkkufwfFTc5nsoajTywDIsI7zx/bVKMV3Rt910kITqt
KMQOeKBYpu6vtBoL82phT+fqoAkySw9IN0EnuCEv0W3VybEFs+iKcTp+kHGi09l6iwGKKtSKCGeB
cKJrkapFSxOTCT4eLiNcTeEsQOE2oBAHfuBTMN0aT3m5gPBRQtN4w7IjLw5GqMVgDISwI2TCAscW
ETmbF/aJj+eRygnlDdYrSP4T2rr6BZGQcn7pevykwQKXFYw0s5xv6IKi6z5/QTm0yey2TRlqdsdE
vfxwOWWIfRiDDLoDms/OpfsZvfcpD61rWO/Qz4fah2yEV2b6Jk4ARDjuOAuNtimMcATnFXwwzl1D
RR7Me1Sa3l1Bz+6BaquOM7AeS/j5YPeoBOnxv7Kfo04i1hf21xQJceY38BXLGC6/wFcgj5Wd++O4
Iw2T8pwV6wqNQEUAEALVBdMT+uTJ+kJ/6GbMPLHmcTTx3yCJVN937FeXYwmg1FyDbenoBwJtUSgp
AUcrPylPHvWR4MsiUx6hfyRL8eBq5Pthu/un8b5S7MLWQKVAPKoUzx4OzrLnTAx3oJrhAO65sFfF
gflIcqCcRLLcHSZmZ1TEoYL/eV3Ac8NP6CMCJgcKPQdlEcs/LjHbOfG8u37XUYC6dE8/sYyhNadp
0jouvSGPVfJEcRcO8G9jztTb2v/6J/qtqvvJEwR3G5MGMNYk3J8IXxnpI3ZRW0dLHy1WeB7C3SW8
QZGThc7seg2rJiATgjCalb4wTnD00dh7pYpPH+IlqYREQ2h18lyjc3TiliVkFUkui+C99Sa6LG73
o/it4b2EdodRC6qYdCrQG7OUoPYK2fbVRkgIe/mnHL+QzdFf9jJd/e2ld6ueAQKxpZF2BLIdXPc1
jQt7vjjy70RRMC3XDrvzgV3u1Iq0ieVMPSu+xBZsZ711q3+JhwnhJPUck/nuTEr4k0xegvOgFwIb
vUZGBEW5lYAg7/sq0NUTa93hQS25w/RETDDWQwRmLPHIJaltJ9ipLphvB+/OyxnFMwh0z5l28J7V
1mf+SciEfA7Ze8IIQODZQSu6+NsujYwJto9Qq1ks6pgGRKHeZtLr6Kb6KonGJ6W/4uMp25+UKM58
93uueOLjBlbnaG4cHpLj4M7V4ROIeX6ImQ04nDGG3KATGGSpgAJEDItkeyyNca458Eoj3lIE2mMf
szkVzibrABEBQhgz11ezol1OwQaSyVqHD8jWTJocmj2s3hbpdCrQaogPkYSj44ZUIEDxwHSbzPQG
OYHY9/xhN8snpnFDQ0dnYCu7N6qSwrunOenXUkx8XyxWxCTalnIAcKEj1Ru/CUFt+5zgW2waDtNm
IpDR2PPj4TEkom9DInRM6x3dC5zlGvUSiyJEoQygHXtCy+c+YkN2fuNV4y9AMPEOaYSR3elEcOVj
93C2DQX3E6MX7pqZB/N+RGbVHM4Ek0mZxtGopfozMVE2g7KlJmRbxIzK3l+QO0FdAEenE/HDJJVf
5xdF9kJCWMDFDMYyMsmgtOK8TpoivUDDCwbCDYbkriSPr3cEUGzUL1Au1/gF4jGdH2rKYVWZvmx4
OXGWT+Hrs78KA98jK82sqY9X1pM2qM8jjnw6SRJBV6g2HlVCnare34ZGd1qSgLVBSeF84wd3/qCs
ReB41yJ9ioDNYn8fMPRxjzFsWmlzGNsREuQ+4jXsqiXzF1zjTSYIS8xl9hJ5AgbDSvRZHrPg1m3k
Ff1y/YuYYX5D8fnwnzQ1BaCejCQmNuCsly6MDfyakuQf3dCmGCpz59wcFVa1u4MlZxR2e4W2BsBl
huaI5zFrJE6DKwRNiswA5Q0ABDF7vlLsDEEtByOt6QjLQ9BmJEsM7RBtbRM67Ybu9WCMh+f5qGuH
gpM8MB/BZo0B2LkRqxjcl48gv8Xyr04K6OCWXz0b3Suac+G+R1PFS2gn61h3ALV84lhCnYt3fcSU
hJANbUcdo7RErYfSjAc0vYr1SqO3Y/YAeZztdI80yy1fStNDxnW3XXZunGmzDs7SCBPWmyg4Nf8x
CAm+JH2UeWY+D8VyPMOsoqDcZ1mHDOGeMAg7p6aSzn9ccTQFFU+ILkTHRqdjOsZzzz3Be8zQceS+
DxhEGnKQy2IMz6HicgzLStqkNw9Acc6HQn6qoLpqWogMVp3B/EUlGjO/hKiIQ4/51+S/AmjV16O1
/DJRpa3sYIzyqAZRVwO9gwIJznnCC8zRK0BH8ANsAu8fx1l38PyKOSzvZcnwjN0CrN8lutbxKL+2
nPQzxzbsPXeGpdH5BZ1exlCda6X/YzrCIw8CEHErSsnNJs9VwfnHvgsBGsLUW0T0F50Cd2qzOygc
s//MrDXUZGoAtwLn2iCa2uehRH/CkqcPZCN4wLItIkJiz3pE6UAN+o8cjOw3big80Bj18sh4sDsS
FnAMr9gEGihJoGkBFlKHQsJGs2d6FlkH8Egncsdcw2KTuRpYgnoWIYEYXyckrqPw4nYq8Tt+q/qk
OFnxo0gJ+bKsdDKysT6URmbqGXF/eNuRSiFBRv3nTBi7iBzmc/TLSQTKDaEK0rqFc+ZXHE8vu5dq
3qPN2RAoVzlFX7aBX/LiC2kUQGLYH4AwE3Pp4zaKwNcBk29zkJAdt0N/kZqFm8Ayc3VXflnQa8+Y
vfcQDuDB3YZgJhSA8G/Mk318U9KrQ2ieM+8pPfby8VI4rNeZhhF1Pa8sU8QQE7oJlpm4tvYmORMA
lXYgCF2sWg/s5es0DJVD3a7gd977HGJ+IULODlLEWvdMTso5Ecg/I9bISZxgkEXwC9nRmqOnwheE
YobvhAuMGxsuivJIL4C45xjeuVkFlXrMRSqhUC9Y+wTDntCY6mP4qAJ+qvx3BSoQMFzEiGLXfycf
Gx/+1HL7JkDA8BHSHtck6LnF7tvtVOhJy9ji/Jl3y36+8PzpkSkxtuHQGB2KQ25PAy3SKst3M5Zg
bBXy13rZZwk2/92rzVJdPMeWKLk6HdMRXLNikZt/bJ/I3UnwImDxySFLIAGSY+hwGJ44LelFO1e7
BjxeWKsviGueECZwPpr0WcAk+A3bjcQOjnuJvQZfmwzLQCzfWaWb8GEc6ZxKx7ZliMMMJMsoRvl2
zXM6M88b0nxIbfRAooWioaaWZLLOAmHbIbA+ZoHA6/l+KYNlcq4KS6y0bhP/Y1vfyYtfY8Nl8+hx
/pF/xyaRw5H8Ow7H+0QLvYNEfEmKVlzwGPZ39YELHsM+4mxWygT1ILbcVsobMAuQwGKSFSfmwRFk
Kw59nkiP2BojKjNs0kyWQdJxz8W2HRZP9lTMgNPRTrfzsfLqD3xMBH5Rf5XKL2xSYOS0jGGUbIKn
CRWmNsBhxFO3eBc4kY+G1QOm9OfBPDZo2rKqFycNKlpGJBfi3sbvIFc4aVAV84jPPx5I6N+Zt9xv
vxEXizf+HJ0VZwLVwfiFOQgpjnoEMR4Y8QoSfbIMUd3z4P4L2EMYvhgh3EKAeCIigNW/C0av+AGY
syGP4SHgjBzDfNZskJDrznsdvWZ3ci9Cdedv5i+OICTXExtgdGOoA57+qeRrW5788jxZlrAG1Xaw
BXWMdkCMC20wrQcDwBT1E8G5cQAlS8CP7QPiqtaKdkOsDTHaCYZzWFNvQjcFMBzF1Lyw/vVjDOMB
UGPpT80ylqfbag06k1uLuGaLu2fWHkxlBMlHaeNiTNoiXZo0f6bPZKoPt/pg6BlQ3W7KBjOd80St
kjaxx6i6he7rTiV1FsW+L6CpxEwz8kI6u44TXWzBwoz6NIVuA3LsTo9hmg45LJ+Am4fdDCiR9ahB
a1/UMY8ICwot4Mon6w3ySgN4OhPeInxASBsy+ZbOHaxLvnCHnunIZJ5h3XAmuDy+E7+BNZ0OhG4f
03LErA7E63kN4BCPx1GoZ26n7YNoka7wgERFYx3/fnwlSxWxLy8H2eHjQULDyAa7/RNqtKMjdaPy
NXjQpW7G04TiFA8GY9HtJETOoT8Z4m4HORvFzg4+UHwjkod5ylVkhzp0HuwK7Fhx68p/1QlAOqH0
oi0fBlfyCYfggGY2DYYH5uwFcg/XtO0kEB41EqIMV/1M8JModbgE2ZSexz3FIldSdY7YQL8gLGB/
TCnGol/6fDcSqHxrK5klKrIurlzuIVnYmKhGBpPkgb9smE0ZzpBbo03AYu4/vSzb5h7Mspl7ID5/
Jh0b+Ev4Cji+X0HhOyw1nDpftxw7fABIyBQCq88BpNEFcivePlsk1GHw4gdcXlCVtdfIFl4uZu/P
Z/TKI59SJH9g2osfrPMK9x2q4x2gJCyHXwB9pDGi5FNMOiYXwi5f4Yqik9KzS7e8Dm5+68tEAJeJ
h62PE7kDFCTqXTaWg/QhXBwyzZ6YD8hIEK9/ck0MORlmU3hlGVUNU4yOGhZtBKcvbyfLqPeMsZfg
Ppqft/eUpwfVMgfI/Z2zgQf1hBm9zeyWZbDJjlgC/CWeyZc1Z+3JDFD3GDBq2e7DxtnLGSgeZsZf
JDAPsFkWdahLY7rWTdCTyovPyOzFNEJMGs9eMJN29wNLVAZJqwaA3fKmAXgSUUT7oHsUUYgkGEih
FTIVBlLAfhGNdSGXxI35Ig84LuvPyLU4zRbkOet2g2dicRhcbi28auqeLS7T+5Ip0nocMQljm1Ef
2JB4Wd6nzRAnQxeCkk7OCNlhZnbiwZW4m+ApoeymwtZPaBdQmNBV0AZQ357D9g8aQz4pVgp8rDoS
Ffzj7PFW5QseBuODZodqZ17/yso+sMjV8LHwBO/YqzbvXKDModFqCJ3ET8bMXJAtzkgpU6XMZFe2
wonsIoEGdvcG5CAMOsACGmKiUQD65GHqHd+YdSKBV32dvVGN4yHYPQNbD1qCOO57YA/kOZ6PGzKl
0bNP1IsQwxH30aUOh/KSGTcSG5JWctBHoRZGFtUCohfcJaGYIh8Q0kPw2zb9l7dH5U9YEYTafieF
GgkDRXhfgUdkPiFsD37PnCmkDkigkIX6CjE3cm02gKRPRK2+pz4Eb4OGGlkVQ4vr6edPCsQbwMAD
XxHSjn5NNNyAGMYIO0fW+0eRvA+1jWrUCnmMxu/hA3B9aj4fFN5i2jmug5HrgtVBDbJzdt0NeHVn
PKF6C7OOhy+DPbo3Ds3jSKSX+25iNGZByxgPIAsDYYEAfUgi1jczgh6kXi3mXzzldnukMPvTHGNP
4/LlS2E9kT6fsMyXRcAgsRXGJ0bWNynL8gy/FPM5RkAUPGzYwPOx5l6FcICnGIOz3YFDhfsEfAgI
HraK7uSz7ogfSqoqKTYqBgRWNHv2kbkZf3ITUzCFi/mW+aIL/n1Rc3G/cBfv0Fn3IiR56/PYOSFq
5PJmU1cCJmSkGymsNtEFcC1pwCT0ChLGHp81wL9gxsPNrYlGeveN3YwS5NdfG0CV25OSUj/iYcKD
w7PKpbDDROO577KgSJ1R14WaGszEDmOsogGlRkQ1yaPI5rHUutTuSM6z5yvSChO9hUw8LTNNUTlQ
+pM/g2T/S9fHl5QVio1S3FM+6EGpMHQKUqpbzGqF+I3a5GLbwrOVwRR4pjcsMb0IqmiTKk+QcQxj
ND+jzh8F9WJFyeNW8uU21I0vnCkcb7CT2wRhI0wrFn98nwi5HP5afm7Qutya1DHO0rpY4vjh+cmp
p3ki2phdbBgZoJtnYdiipqIxLN9Gop84w5gnwoKNhV0uaRQRMD0LI9R5IMOIrx3qo3A6KVds2QEX
gwb5HHF6dM75kVtPZVsmU4869z9lunsVzm3xH7a3vX6n9GNxhpLS4EEEOjoUh+4bHzYXpMX1SmU/
kQHhUhgPpTchG0AqFBHQOKTbAtc++smVITJ/ZZ9q3DhDrHTO4+fc+cJL/3kjOthH4Ta7Jx2e3UeS
tUIZRI2vwMeNhWqbyNgAh+OcwP/qmrcz1IP7obkfL/lxyI9yfix2MBKO5O6OAvmwuAhvmkQBB2Wz
nQsVsoaAr/pnio5LcK/Cm05IOFVLhFpeEjYoPFA0uhigsD6BduUlshXDYhY2HixNsEPCwXL6PePa
S5FKUqI/U5kidkgAgz3CzUIJdxb15xQeZ1ZYKG6N4B4z6uVL1dR7WGnxGb8qVvp2JAb7AoeIQxhJ
HVnls6e3W761/vXtjej3beEit2LbMs5ej85bgROy7YzOtoj8BD9RgA2ZBJ+WCTwserHkALeLhqTe
M3whWxkzr4iUA12xsXfOlcj7ZGtk0YAIzYgMvIEwa6YVK7QWKJW9J96J2v6RADW4IGpw0X5ZlCks
ErcqhedGRvfDvn0a/q5nRjY0yGQYhN5EDr1J2mq35wTr9g+8MOb+aDz2mw5uA6CcJVcjhYJ2lzeb
WHnuRQGxq2bvTtAEmKjUkDF5JPdzstwh80caxj+OnlmgZpswemI/hQQEoHIG046fxxtiCbtjIgC6
EZwgqFGD6XNiwz0VJwnnBieJ8vnxybB+M6i2L8EUYnOlr4J1AAaNbEyc/REE3WXFHMw3bnEXEBqA
lVvK8HhiPG762i9bZefzbsseil+i+uZzInF6U8uwGODVSt64vigcUHQqe0hDwCNTpkw8QZE47rAL
4aQA/rfYkAkCesX6TnZmQK+orntExesP6CpZGyDr1NZlIucs61CUlzxXWdEX+/urqlDX+jPAl4mQ
MUGQqT7qOoAPVERXUgEq1j84Sym8AYNS4opYVQkEMxcCG0SG42wQByjJprgMempj93hGw7OngTAS
9fRUYrY0aCa6MTYAU+NGHLDKkknr5KvqFNknZYBKo4O9dd3WVg5QTtRh54j7cmxe0FzY+fHRHDld
JtYPQDSZF/tyGVgglAp/Gr2by1Ut3IwwEnt/SGG49GxZFVdWnKZI2sOlz+opLUsQrFHvPHBHiHlo
i4EaB58wSYZgM2jZ80C5BM8qZG15r+KWjJ46KdSkikdUCASWzCGRtg8SR+awwaV6D2mr1XxfZ86b
RXqXD4JnHXSxyOTm5yIEB7zi/gBnOFHHrHTKbMatYJsbEoqF943F5gb2Y63A0B1mOBclM3/U3ywA
bc+KLIzCcJq5cPYl/X+QM1Kr5kwiEAjAdBFy+2rD8Q78DDhHYQCvbj6PXy7++IXTzOYZpjPHpwYX
ELqKARHRHfs7IbJ+EWM2tNXwipaWEeZdvKHw7kYclaqQqFwvRCRRvwUTQBdGZ1rYPxjK45ASz62q
Sdlyb+sqkLv34Mw5KkhT4k9jpOy8/pXJdYlxON4Y3zJB1uJW5cUz8qZ4F25bxcsnzyIPahLA7W1j
DfGQdwYzoPmpesQmQdSSA6gKJi5iDEe3xYKiXRcUwJLJmn9BZJ2HeUpOw4S5MScnwbHwB0qOcOmd
j+14rMbjDsYebdu6xH08UpO+9OnWmvubtTkIszIuynho4juRYAn3447Z5CMuvmzORIXJAY2gkTJd
9VhPM75kucYHuUONgxcN0RLwbGPM2umNm4FJJqgTICf8IZ2HAWuVwUVQhwMQKnYOksUMiKfmmXsz
QBDGVKywvFURmW69nX9oVVCD6fsLxF7D13E4PlbVvkheJxAXu6q0vIKwIzWV6SRPpr72CQgVCaVn
9tF0cdKJFGjeghtseVxGORz4gP0YYYZt+BIUaQE4gwQiUk4ovjmfYbtp/ldHbP4u7h4ngTSgGXcH
djA2qjL32mSAHiWgE5pCeeLaE8xH92tb/PxtuEPzFUOuMaLxdQnulp9ZPQSV5MP+VpHQxxRTFGGE
zZBB1fwkSPjr4/VS7lnWlSwfrM9Fd+oZVK+L8o7BD7dyJ9xoeh2jL4SuZrG1G8k1ihmxoKVATngB
hJYs19iWo2oMW6bBTtsxHRIUq/hC+1AHWheQOzSV5KKhPZuef7VnoLgsmcjasKwyiX0yZI8r1LZI
5b8J1gowLCRIZC7hXOhn38bey5w0enCBaI52ZME2gv3hO2OnDliLwWSK/lQBAExYMZX8zH4qXXAb
Zc88K5vDraEZOIxShp5U6zJKfMu1FPEiL0wAYA6AmUV3IXOtc6Vx3XDtNpw6nyfx1oKs2l8cpLhk
Sa+nCx9yEZyx9zJ/ncR0mg/yflJhQuU3R2lPAwu6aHfMMX4KPnlN+hC2XhqW276ShBMSu6doiMS/
0biwXKVj4TfOpIHJ8cvu8y7/gChZMmp1Xrb0ZjbD/KoxfdVa1wSvA5acBlFsNG+3ZPYh87BN3b3w
Q1AEEBLGT3A/O+YX/no+ZL4bKjHs86+jnyo7xYHkzt++aKdyieo0134Ukj/WPvHO6jnGt/q4/XJG
/0Vrw+bMMfR1gpHEtQwFf0vQbkJ8wPg+A7LlmV/y5FTFdWd+mRwSNZ83fnIXvr/BZtf4IrzHD3GN
Y9xmJKNxRAa6LqycihXowe29ePtEDaN+4sYjKvj5wpVfaj6Xb6PR1QROxZI4Mj/6350ZF4yXIlQ2
Gs+Ic6I8kNwa2IhXjQpZwbw2/CnvBG5oPNF5BcQeq28LnG2WCYrsHd5bOPYv9hc8q5DlHVK3DSsT
W2PhlLYxHbpEfM+GiMB+yo6OX+LmfHWWAy0mdnY+1Rz5BsQBSRiAczQeXQR5cZhFlLVFmbxi74Wo
+x159FNyRmFRLlHy87harzSWKzp27ZEs4Oruq3qsMz5Yga1cI1iRtwuQa4SttZqJ74mfgKuGjpbn
EHhEG9s8IS7saDuk1/zfTliL+SbM1/tv6HP3PWfTrgi1R+AoOCYtHwu/VL3lEodJoFQBffj4zagw
vXj8rNuqfEd3YaH4+GNnZCOh63evQG1I4GAzzpnfOXeoim3WXKHEiHjhb8vjo2e23Fgi/1zinTHF
jw+49Mbsvc2sNkOi+837lttOc4mHS0zEtUo8Bgw8K7SsUL+Eu3TsGV4KbbYFImX6X202iS1NeNXD
G+IxNBaorE0AucmgJNWRIM9cuERFprC6JsAZWO01lr2EhEEPnNh2msQ/sc9kcMY+k3k0PZaK/seH
LX1nPNeLrgiFJ10M9onrHybRDGboNml1YIwzg6FPhW6s8IQHLN4LtnGGkKZ+382+hrQI/7C3zCI4
WLW4ynyr8okNVtCCNf6Teu7u63dESgIPWf4matSMiG29AhUAPvsIXt3LHi0zxJ96QBPh3RFlovMs
PcKIhcq3s0TqOA8omRlSYJRwYpz5l46w6+OMKrtnOMacO4w/49gEVbnosPnQUQs3KUqiFhkRVui0
hkJ4EYB91Uyxx87FdwEdAoQvByWK/uua8P3o/FbzzOyupFWbIfbfIqSXPVKAuO2iETbtkSMBfzVG
fkIOwIOeHVRVhRmWJKYCbSc6CD0D092Sq3MMIHhVGGK4VwHv4Ufh9qjjeYgZvj9WTKce71XU9A7z
d2MN7OxxcOHxKFii+4hSUaa+LnusAWgwDGQYJBUi0RJ6+00+fV0F/prumfiPQmPxtSuWDq+7C5Rn
w0PpIk6iK5fwqltvXCzKLOl4YUve9nSo1kEqsqdDtT5DQaCewAAnLiiCl/EcN0XIBQV9i9Rl8lYZ
1BNCVJM+AGmLTTdAPOYMNNXYghhPELwAk9wS008ZS/aFSFrALUw80Kp0Jqm0/JUH9cjMmYZYnj/T
yzM3QNffhT709dEWw1rji9kHM7/1iR4pZvZB4C57GqYq7/yLoiciA/snnSj/YPsb7YJLCkke9L3O
0T5/1WeWhMklMhATCAWzz59idsKLBRsrtLtFlzMhi2VE8ZOLvctjtvGAR5HGH7k32Eow9WUA8e82
lZQd7fXSiZC6c4TYC/OdwSwq7utYRAfNCVqVJYTNDyWHe4NXicptNbv8D1NnttymunbrG9pU0YNO
6TvJdpy4O1ElToIASSBawdX/zweeWbvKtWplzszEFvDxNmM8gz0cUPE2u0O98rHJifnHDdY9IkEl
aXcPeFCQSxYiQYlvcOYDtFgFslzkw/SQpHLCCK4p1OULDN5QM4OeyUYe+CUV6JqVcEZpEBBAziaW
UEk2sXdDrGG3sESOkyIg+1Tl6aPFQmxZrM9jAfZUxehNEXn0FCyxsxi4j9gzas8Efig2CoRcg72H
VMaEvXnj6GC5vw2jGMQwFt4ilvgxEf69EdsHrcqsP/lNjDy4Hgy7OF2OH+A7xdjphcnReIuRk7CQ
4FTBEcRCBO0dA3IWInux5SSJioOeHAtFaPUgJOU/749dE+pnn6S6CA3CtkJFvSERvMQqhpc6mEju
dMV7Y6UPRLqMigVGvLgI/AF3IQHi7EOgwPqD7/D4Y4YTIVbByNVzYXhmAOTwvU0FmDwf/y2SmH3/
ya3KMg+qa8j/4x+RqrA3HO2Zb56h0mZnupwdsdRjQM2tyN/nKQ+sXZid8zvOvNPZ5uml8FYzm65z
keBXZEeS/LDolBnBDRKUB/xOo4P1rK8yhVLwqQJWxpdHwsUmEMctDvMZbYAk4m9vOrtudt4F6S0M
CC4hm+aIbN4BTSjCXAYdyaTFXETs/rCFyD1ksgif/oVQ4quHQHK7nKwUWCCQF2Hv0V0ANaHqMtLJ
nSE5OpTjmOtWYxAv5XDHAgOe8li+Qi+h8kRTqSSvRYyKCwr6tYxHbnTSB+IWK0r5IWJZkG+0Ipfn
6hyVDL66/WyzHed+xwB+D7CE/RVhRzsyJBLYF80MYMnFYAWMXbd/rm/xKrP2579n+Es1I4C4mGJV
AiUTj3SKLsRltHB0OBVRzY1PmzEKcK0HYmNu0b4RGEzf6M7wQliea58OIjVt9IzRK9lhHBEqUk+h
+cxw8bP3uIS1Hb5+wmDhP5J0eH49BXtkowIw0plLOTtUiXQZ9AYnKmBAbMs+7HMMYfE1CkP5KFjO
fSOidwweA4Iqyc3iLkMqtWbPVm18hPfOpAY1nCiOeEuA4VhYbECVxsrCJXX9bMsLOl+8DHOhqBu3
lgiazJkDAVYKJyGzmZkSJCiNwM+MlYCuiy4gQjZ5XNF8fMDw6REckhQJ7ET3eR9150Dk8FCkfLtB
8FF8Bb2iBT6G88wDcMNWYZOYsELYQNRXnRWliKRCrsfl5FqCW+d9NjLgD7vl8O4U6JmZ9q5pue/v
aisYHVdR0cTvdJ4h4JRl/ih/orRxIXm0302cuSgM8O4w+qAZjaRj2FjgJWLJiC/ntNbSfslAH6yb
FsMINSNcDEgeUTGHDT40T7GDmCGzGANtSDdQn8gG+InII9i50JhAMemD/8jlpmPh02tQUGG2V7JX
B6+g+OUdcKHOgJQfnWaEQCR+YmpZ7YNkIapK2mHChVAwoo7MWy98PHYeTYKElejuqwUWeJ9Po+Jt
LHGH4auL/VdubvMX7HrqB8pDLgweOZAyOhcdO6gdX9DUyvHUxWMVEweApTlPTSa7Sqz3Ua+FlyKU
O14bbtWBEvMh2qgP3GbXywTHw6HIpdnmO+KxuFfPFBMNgyluWMC5tRV1hFc5Tsa3Q+CU0QZXygmc
XTwf7sl0cJjhCrzYUW1HgDToNXtKTTQymT2nxzzV+/h+iaR7VJlYFBMUkbwzT6tYTI/6XCQ495NI
cM4J+5QQ50Z/Ic77EgGDjEwgSBt7uGi64rOcvjNBOZCJS2k3XyMY0mDF2E4XbPPFYhqdDa+RfGED
J3wpSBwIRB3agCa9dSbxNPovDOy305x93zl7az3NnXm164lBfxIvGijQSG5gZyW1nZAs3C0ZI4U2
xKVIni+OLgl7BlkhRqhAEWUFQUD2S9UjzncbgIOXSGzKkGwGpDHtbmAr50egSndE6rTLn/WULl2W
LeUzsQCEJjGCODvgKh7u3+hAxIyAzUb9HbFsRbtDh80B2HkgbtGRYuN1HRyDsumcL2yy4ew93PnX
NrM81xJhXTCD0LJueRl0jIaeMtKwOJToYimWoEkTwWoRMBJaWK1ZKlnuI0fwymvid3KWMeng7xY3
wOzzaFYYDhMl+dTOfgljOeqQFjo7XzswAed5Fk087su1H+UO5mFGk5uyFeQvp80mPaDDuSH+bh17
LNRnFItcW4FLQnzc+o8dDltkBCtuiX+1HQUFdzQ1FDxPWpl8LyhQHiJh3jMebkV+wAX98zoLYMZD
M21bIZ2rhEYXobTDAIgqVxdRYUWPq5sdFxEt/uVNYNFMDwWGz2hqiFEvL8T8SM5GfvqkxyYc0wE8
q4JKYRLoyQ95ZvgjjwRJIxyLvJEvf0o0F7OvhUX+jWt6aSN+ZfE9TuWIcpgBBg844CiGP9V84AUA
Y41yXgud3RxxqFciyqTHcpT7NsFF8yN/CLkK3dtEKwybnm0An4vNBmd2MFJkjxX12g35rMedwiSC
99xVEaJtWfliNWETBmmtJHe8EonGa3mMd2q0c7fhwWkQQvGbWjCfCGHd42m/YdsOjxZzN0igfx+5
rmRpFMeEq9TTQutdAphJZFKcGEyDcGaVFovvBqrY9MotC4qLuUJ/fBS3CD88y1xAxfYPBkBHBE4g
urJMjMC4j6QBJz0XjwkaFUzr+Y9cpUERF4p4Dcy1AzI05nG6/24+g8sEybWNaxw40+IDYmLGhKTs
CrdcorKMM+2JjzXU+En4e44J+RkTzjVXb9/mT97vEyt+NRtzRlG/iS7g3SGRsAFh9OoTP9HgeLz6
bBHIdOxxiPkKvsbC71kcaB6tcftfa4xtWaZAUblMAtfTh+SMn5l8LZkx7Y3qYA8HeTgMJQbxEuCf
e8ZdBYqGibzkv79L8p7MjZtE1Bvq4xUqxDSHAgkXlS8t/lCInLJy9kYyL6NhVTrSPPEF5ylHC5RS
X28yxw3shNJx66CQOQKlv/45dikwkXuJC0+oGtE5oWo8jdFZO/zGFDMO5HdhJgiBX4pQbwVtStgl
+l6SHNovAsyQSRJjfkGjxNx+EWZUBQ0MxQ3jMzIZAbDwuhORyGxGT4B6DFiUIctRQN8CKbzcvPH0
g9U+Kom7Fb8hP2PJT6XXlTxG+P9VNONJ3yVoW4gYVfcczMPZs9mNUenQ//BLKgVokER7YlUH276S
wXkxrApTei8mA+fb01Qf5ISJ8Vr+0+UUK3NiWxthcbVxw7K4i4/4JwNZjtgPd4hKUMKwRBTTCBbl
yLT4S/s+bNqoxrFPmipPNNFIq7TjipzsCW9jJ2U7T7xV9PA3Dl87wAV0DnOdOWJcrknqlhSSoSt/
szhXmOfwvuYdh57HgZ3EXBf1/Q4cuph/gDXli7+FlSw6CeB0PlLHldGzKbzUJ8ica1tbXGLaDsQO
O/PH/ER/q3NCcdB/yqH2/EIyoCd5E8l5glsdaU8F72K09AkHQci7IuM1wICcQE/fOIf3OVI4Y0hh
Cqgw8JPSI3H6rwGG1v3Dpp1KeHAoRnnd8xwfKYQttLAiIKgWL4/JyzA6oUUPGO7uLgK93HKJKuyn
yY4joWNVb0WLcMKKIgxbed3FXRf3VSyF2NtBZ8HNutqpcUm0c2wV0DA5OXCiiTKGehKum0z5oTpA
DbZHE8I43vLK8MloZDaDS7utYlzahhwxON7JUessGIY4lSg3GkxNXaR3OH6jLsZ+lnNdR8mhFubn
4nxkmE9s5RlRuARmiyLYR1f3dd5wtHI+rL/SiPZyOVw5fM5MXlV6Za9PKfbZZWzFPk2PJYo8WT2M
qySadyV/C6Gi4m3BTJITnvKbs24j2vHR3bELgX0Xlr11WM1gkRk1K4t/KweKXJzzEK3zPYsdqkkW
O2i/e45I2Wfy3JEezN1PA8vGltdPjlz65tUoQikG6HTfeNNQdDPQ7X0i2YuYfFLYRjXhom3M5Afl
ZVkJQw0AbGANFsk5EaWktSew0uF9LxVPoCR5nbHQ4HUGNqloo7yN/SZiEk9lsPUmvMJOF/F+wA/F
LbTVqJzdJElRnUuMiHUHSIL88I0gl3t0b+BskLiRIkNvluwuYE+9CbzGFTsvdAGrBv7ygywojI6g
PVkjER3ba4jSW8ByiJBgn/4m3JWSAsDTxXB3P/8oK6qTz5CyuZ2jQmiOtpGsoDnNYiS7vVQ29KAJ
aYMOHRgIQTsIxFQPVs9/aT/VEghSFM8Etwhvk1kK2r8a1QlmL7S5oWmHnfGNQWvm03vc6Tah+y3R
bS3OigHJWtC3wasuCokQYVWuBPwUYGVkYXziTlie6O4sORyw5bPt+Sat7cLci+Ud+4gvjykj1oIZ
BFx7uq6X7cmdW7RVVKgE0/ehwoOJS2kdbPNSp+KmJufdxuB5+ylp6EAr8lNmVOY9A6Iuw1k6T/5d
hb7kz7bPTIKPHna1wav4cD/v2/O+qDOJBeBhpK+X8PWTCxhMzNjWNCA+04v9QGmGzOvJaLMaLen1
wJVXHyjN8BzIZlRystNVY9dxss+ZAUfHq8R+2Mo4nbmj5WUOVQ8HC/+Gz5htCQ0tD5wvGJ1IR+kq
q8B5vLUcUOwqA5sXKrQY7FNEJJUYNuK5JutLINnPppM/blD2LV1Ah+zjmR1hFHHXR90RNZggKQqP
fRWAEqU6yU5rRcmTRdLtcBV7JbYklyM+x0D6k/9hID8eU8NIzCHuOOFaF4oYNRjPwZ25E18zaCKm
MvjcMfCaAiHJMN45cZAckyz8d4qqnDeTx80Gl4XOFNF5F1266P2Tn/vGPHD4QfqYMZNiOqmZgzyX
4TfOa9GrKckopJniizNvyzPlx5y5WR/Ls2ia7F3YjYQsh4vJoNPJS+dm+hrSQUGJLJgQNXCYYvmW
nDnGqxRxnJq6MAP5Ahg43HwOy6PLbocyGekeK1h+RC5iO318oj+WfR5vJB3SHbWnqMy5UFzC7UKR
yDp1ool+xZXHdRHZ0NuqjYPvLj/JbKko+YDHcc0IinT0RwWd8zG9vpqS2HBQ10pYjgGqUEYwpeUN
iE3q88aizoX/xDrnzvCHaeBNGOnUBzyLvMvEvJsv5qK8G9DnGYEDdqX9S2HYo5VbC8MBOyOSUqbT
jBfeb0iXHu91yn5UUhOoIY7bZafC5UWU7+K5I7eMbjiybq5wsTJJPIhzrSTJVyxfcnDWSAvniPcn
xwevRsWA6OnUCxFJbJVC2hJey5LXtv6w84NfDyjDg06GuO3PjLgJkBTIaGDRGmiWRgCqiCVi1d8R
FrQqojYetFBEoNZhaCTUljY7CBQVueAJVy6vGVjCx2sga8xFfGZKY/PM3kw0BDzyzJuYnJzxpDAu
xQRIuskq4tzK4SXkA2RA5HAR7WAqQzCmWoxfMv7GHn8G9+Ceu1QyEl2KZ6QB3yr2Tw2LD47pcNcH
5EsXEEYFTZcJDrzU+8nNb/ssh2sBrY9nhHc3g1CXEoN/lIcOlFpZJ6uSLtVhjw3iJpTpbtnyfxq3
oJKC0RWvRI5nTgC++Nh5XdFKsN/a7q1L2fFhi/uruj8TnpxN4hX2+soTdhp/nBSRlsbJRjKPfNwT
ywOdEzSRyX5jDTjUqKizJd8rBLrL+1LZnw+7KuKRUXdhr4a+y8BDqeIKpzqAMdDPK1ip1kjPFihO
snsupB7QWrpb6JPVwGoM9F1wB/nFLlIGlRs27r/0HoDsTydHs7MrQSIi0Sf6ceEhQtrNtC1pz+n1
Bmxkb5r7u3FoDBzBD7wupMiQIkUS64ynvzCjKkPIzAdg3jK+Wq9nU1oyMv/Kf2UJgep/akKL4zvc
EVYjJs+bxL8TYbXsyTCoQSBBqQpLA4f3OIR4SVuYE8gBUI0CFAZdsUdqlqthsIfrNXQBvZX/trdW
veNA/XzymSYz8WYHsX/qsEODaS1FSO/Ea8cKXrzcTAwprl6HIbidgvrEzMJr2XUj4WSKldNY4tAM
8jccGDbzMxutQUoOzoeBqcmOX3mUWTI31TN5z73y9O8txV7SYcuGlEJHyBRCEJeQVj6R5RqYA9Na
Z0Jey+gOnFT3lX5thUB/KAJBFF2RS8FO6gnt9sH0zBe3+47gE4ZWMP5kDQVnylgEPYs4QkxQinur
M9tDnQXYafPVAXbi8RFc7itwZ3blkKS565nM9bnpjAwy+LS7b7y74A1D0GKwrMy+wWuKDsPw4S93
QCvEBiy/BAisHZ2dMC5gtmuYWmxCHhMbzv8uNmC2EXzz3V7fTxuaiPUh7yeWh+MtOPuX1i8AVZZB
qYmkMZhX3He5GUYWYIiJBZHf8v62xRKR7Uml+sgr8wRC72auHYjs+i9b2qIVDUmXFpeJjuLjrH0z
UEmj0aTrMVJTyhbKICI6wJ6t5DOQJbMpoHN7vMc4/8I9xgLcr+0QqlQ5MZYKZQDY+XC2I2z5oEJu
5+jUR6ejILJMdaj6aM+AdswdHq/HpXy89w/lD/nI8+xc84h8RdYAeGcKNMGINcYYB8mZeFDRVRos
42ovSjuEoKNoq853MAUOlsAeg83P0nCB67EwwfmHfndijD+lRyk7E6q6Zxk1/jBXQcudmEgIYVu2
lumeqpTelwZW585FTFR+J13FpuC+C0qxflDbtKgTXD58SHJNDIMjf9TEgwUV4aBd0hUxi5mJRL8f
pzrr0lsj4hOAFUMqlr+xjboarr446Jqxn/If8/1ty2z8LLSMDBMxFhirnBtzAriZO5NREFhU21Yk
WRGohtOjDk+65jPHt8InPPPu5yE+7Pc4lTcpeVW4Of4ovHlPm4FD76gaGKk92E9vu9Wbt8MurWaV
5BMeManJB/s8ZpcFiVbrdt5UXL7GaT/0qbrA845LhD81il8uAQLNQFICpUa3SurAj75EaRCMUFD4
J2ukNieAyoSjdelal8EnPFgT9Dq62V3LkxbCAaqPj+jm2VCiOuYHtpwXdq47OkaSV62oND5T7cH+
2Jb1Ckm2U/rGf1WB38YQtWIiRfyD1QORpTSCYbRa2yzPm7iN0cydfJhSlhOMtz0cK1IzsDffXgwE
9IAiXjwWnoCwTu4T1+gV0PQd7xTNGVLCcAI7TeXNDEX20qsijF2EXkghGzxWUHXJ9BlIl9ifMeDF
0AFkmPCtRSSWS5aI/ybfjox43lrwBlkZoyyoiTZwKDxBIXLMGt8oRK6Oj9tFHG9yLqZcr2G7zvKY
QVHvbsSBHPk2OxZ5r8n7oXAyNh+IQhz+MwpomrXTS46LHujiDOlYRNrXeXgj5uIa+pDuhnAeQhAR
1W3fAmN/5UAk6XdxaeIShd3/0X9lr8Jo7dV/fYULyFL/mNC/WmwQk0tGy8l3QS2q8X0xTxZNuVXG
rRzXMYeTIovDiZhVqqELXl/elwI7SBU99JF0jjiluOoQK92aJpauBLU+wBpmEZNvqr7O+jsAZiYA
fVXoEqg7eOSeAhaHKg5SXCYMQ8cd4+0e7VuICJoXXBsoXSZ/UrnxTYemo/eg0p0TVBIIWdcUVQ/F
5RXqw0QmNFnVPnVdg+hXYrmP1ctfGKL9bhwWTj7zARPzO5AuT3oiNwbihfiQc2lfA+l+Q16mnPYW
OmGSQZpUc9Hs0CiiDKNJr5SXbVpKdXtCXgIwQvBo+J4EJTGTNTgGTBRFkLI+uOo9hWlnS0mRp9I5
kXfxaHvLz0aJIId62BInCMmIPk+hCmKASpA3NuIBdCA/tCVENHM+Ia6OE2A6mTSJsqAaD0XQXfYl
TyfkLcd1CH3NQAZCTzxyXFCmA+tkvrHyIFtcrkj7mvR+ScbOQXo7qWkJXjI4AlkfA7NePa2P9uK2
o0g6DyAgCcBajg8HZRttVy8yTHLO0DviRxGYSVlKdAlQGlBO/sLFtP04MKF+CZi4EMlaRzgNIqxZ
QSHLewg5BkA6DlWdYAfRoMNR0Xsh2AWjgh50QrAphI7/C+Nmvg9rGYUJxQVUDi4Tz8oHBd+dgSxL
acb/eCXFdWG8T1mIh53BCNWALPYWPErms0kIGUkKagJ0chTjIIsMKeaxuF9WkQ6T2h7FPINb26MM
QKOzwfgmEZ59KRlYcaexwOVp2Bmp0M1gxGG0wv2m7CdveONZZF3FePr9ldHI9aUDflIfHAcuDAtJ
tGEsMCix2aq2NPUMW2j8eL62YQta/DVWkr3mMIvmJKNufXeuMwCewGRCVx9mpmAv+fGB3hsWUkQu
JRoe6uDHqTwU476wsrInQCG0mlD9fblHcDfOB6Abd9w5w0NePerlo94/WCisfPJf6FI1sllQMh0q
MAliRcDABRW5wwe/bXWYjWwfPJ0U9/jtjQ+eu5xlCdN0tqc01fMfmABQXU2IISJzZZiibhJRK7gz
CH7AFd8fLuP+YmX6oxh3kcqDADQr66Q3Eo3MQkAi63U7pz1UNTR+Pv0kTbXevwvR3LrDZXRFw2Nn
SEZtsNWZPu7LOSOqeNGiHUvqtOxSMt6OpL5fXzdczFXf08uov4chYgiFqvZfcDsbeqZU587FTYBy
/NUsmdPHHdwC6LbCkEbWCErxXMRglL/4CJCBcu+FfE+QYcRCnsEf7DArRlE5MEYJOXqJBeXg5Qzl
4N2aS/XtenOHIcSQrDBrXvW114Jsz7QYXerGvcRs52BDQW2a1BwSMN/1LtL82zHeKdHtFllkSS5Y
K9J5ycggRCzM3Z/QcnKrj8tDezzQsDDAZAfLADOHD64StgRMAGkgGVIR05pNssfwgFmALwSZEigU
bHH4B8y0JjVYjliXcy0sOECnYAaF94em8MQmk3NDbBK3Jou5EF8ZCxjE+Z9oN680bYB3dmg8QGO+
kNezO3A/Ae5iB7+QwQ5Qn+BRlhwoG1cJLTNMIVNF4Mr+7z994wLOQSR50I5RwlP0MuS4IzPUfUc5
ueZ8YPrBv2ACdTpIhmDSKv+NM4iIzToNJiqHNl/bU8xEV3GVC5JD8RwvOPpiKmX6tB0ifCKzmdcy
K0JxwCsVQyzjTQSOIAXYnQOexPIh+TpXMeFzYbfMmbntlmHoTmO43LnsAsa9OGiu/j8/A+cgfgap
T49qSoqlldyqdFDTEwzFLsU/Sae84+YUJ5zAwdEQAR4hsWE1PfIImN9px8EuIUAtQSuZEQMDFLmn
8UKAsGgdzC6Zj0lpUvc9WmBi25i3upbQGLTn5GjHxL7v5Nh1TCh4zYMh+Xzl52xsUt9VDT9/32F8
H8OyDjHNq0wnXSkcf7I0V6AhnqCKBC2kEfwetX/ERuDmIC//0yDucqyY8YKE/5acCAAKLi0kJfqr
kPcwawuVq64EDIEKfnK/6NyOlFXiwnAri7CN2WNbocQsiOBa42qT5ZBayQMnEObwvZl7/WVvURKE
JLSaOvNetC0GBpNsyvcLjskEFgxIdnpQe3VOYi4GlLcjtBRJwJfzFyT7tPggn3Vi/ArXhv0MKcb2
BHRQdzuUGbxZr4AIvPsB1AcZGtA+QH2oDDz9GY7qhOwo+NEgKrXCC8KrsDaiqol3/MC3ZKmQMaUj
ylQmE6LipVkiyETRve5XLwnKpXqNKgKmLzFRdESXAevQO4ey/rZLl+fpCXab0pFpuwauPMDgbFaG
a7nzj7DAp4DK5xn1D7Mhz40kKh42kehO6dRYsZ6S+pbcq7St0ggmaUKExKVP8z6dsJ9IaQWO7IBM
aoMRGEWqPIrQlFXFSFdxYcTLXopRD9hP9k9HCBwKNis9SJfTj38mRqpWJIU0QjUo9lokjIPc+Mdy
20kJzAUrrZt0zNPuAhIjnpVo0EIyOh8+ShyiyB1pN82wfSh+YhwHh4m7FIYg7lKspXzBDMSV1vR+
+XvnLQrasRScqDUI7qqiOdCtYUxYFDoQOEQTS7snegMo2/RAJewf9hHs5HQBg7efFqDwb0f+0pV9
xV/ydn5rPq8f9yZg/0ZedNrBvqzo+UVAeFSCt/5zhpqLgQ1DKTqPZzo6s/GlEko7AUDOrAjyd1Me
aB1PefSb2A0cwFixRLumr+3aDiwhzKGwy53pqccEOnp7xKEIzuwPUBsyroTru6YIAyimeKYh8wzo
OBnUxMNWKUzl32FcsUmsJR/z+iChMmA14Kv8E0LWWCkauYDmqUxp1o3fiUX8yvvjQ9BRg3Y+DRLd
Do7MN67rVIIQSfaNkBwIiiqNuFW79q+J53QRN62+9WxqqpKlIuHZTg3tGeIgi0ZU1TT62vuoU4dH
E8IW97ymzOpriOH8dPwzr/hb7pBW8TDnWsi1EAN9oqvjW4CKZbJopJ9uCNoio9PhNXXlEwKRYu6b
/QB80XiYz0+TEVosXPhfMAm/rvqhMPbAdqtjyk4Em9ER+q7Q0aC2FUGzrUOsc4fLyg6hBh4/bjCp
sMkiZqbF+2eon8DI0bCvwLDlHMi2m8/OxNpxbcLw5IrbmfLu+sA2F2Y9CdCTmZ543VUZgkQ8khMz
rSF72DfMUmhQGOHK0UcAcR7LJMT59jsPDfAgHhp0n4zaRE6psI+b7KnQ9tpiqBHQoH9RbWibcVgD
QS7BvYrLSdNHGiPoQpBeuK57LcM8x3mp5AkEj2WMb7/6eyIBgKhp9xDPYmF1kAl3M4JiF9s/SRlk
q4jYVOqsXsC2Fouy4AVeBd51PolC/W5fwmFHlIfDdAENdh8iY9eOidF8PyI/xb6LyALCsmM98Mzw
gbHKxii+3X0bOmF42bI1dNr+NVtDY9gF1rP390VO/witBipU8GGLDApqnEcchuVO5B1etLCKmFYb
BN3KXCMAM5FeRIoR3RIcfpciCT4IS1Dm9OPjZgaEZEBgLU1/JP3DvfO265zq2dSZIiQRopBEpSdu
IjW1pniinWwSXY8ZS+3yRGM4BR6w9IaURxVlb74qe+1ZcDR+07qNf1ULo2h0/dmSKSrt78jyOP3b
fQ1r+ktwURSCiIzgwrgLL4IM/fEqJmYKVC18PeQ/iNVOboX3e9Tf4+uSqJE2gFBidinaULBP1JKd
i6CcRvQqFFkwts1buLujwAsnO4DWz8DjptBLOHSXjk/DtzHOmevBI2eP3P6EFq7vMJKFc0+PFN1o
jNVQwd4XKUqEEGy3hHe6O3ykRtwvyWnnd7yKmkjWozGPo4rXBJ0caKo6pk+WUd0GNgxjmdsQ6x55
al6JpgqFJTpp8gWwxKs+8RZkUan+pPqdKgZ/vY26FFuYT54Yo3uFk0uoOkDGXEvM78ADWExE28Sm
nMTEBnWylCrP0PV4Jnh7bM8ZkySeMw8AboBAGdpZs45vZgQ0rDqrBFRGLcIBUu44Iir2zCgCnlYg
ncyOeRw2bBO33jg6ff+VpgFIFqcyNmXSNHAqBwFW1r7wgw/uIMnwiVnBd6vj2w+rhthWfA5RD8Y4
1khcP4uN8C1Uczj6ccd785QsvZPjtG/i0YiNligeQS0TCRzDj8VRJ8zuFGqwE7L7nH37rtXRUsMy
idqa1kW7xmDuhK6PZq8TCmedYcq+YyrQHO7LQf6rV9EIuBfGKUNNAEvghobwY0/6CsZ4hwgMaKTQ
u0uUPy+1yaEgMobb3gdRckQH6suLDx/5zNNg/w/OCOsL3g1OIPJ3iWK7ZS0mmYbVu8gM1vpUV1Oj
ALThKFLKhB+fLDbVOcQNtPCz3wUndBDEyV4T0gAwpPjY7t8mUdUAMMqmF94yfNynjKEk6T+7bOPV
HC9RQ0PSf29EzVA56FgYx2tIFwkinAlCEvyvEyuVWawLTmv08vW453Qt7ykjNkb/QAcEK+XKmYlY
h6BiTwl4uY2Gb0qiPlt6H7VsyTzD9gJiZpDHxkoflRjESc+RQlDS8I0LZPSMpLl9J3JtKNBREgT3
TwaDvHRw9IBiNENKDBtcA/87g1Yvs5eUb1pqWVEIyQ/j6U2/Xry8FNyOe7KGbteUH+DOaxtzHGl9
q1gfpxDvFf34yEDRhhJnpmJ8PTsAmgYBbOsQTesh4LUjSiqIVhWZ4l+wIaTxnsfrs9eBfnhQBdlz
nPmaXMTl9+jWkOeQ4MqWxbo0l7Co+Im34B2Cu4KIUwALOeJOZITlCXPsC0BkRtloO8X5xh/a6B44
IMhKIrabv2HzMKAHYmbcYMIQhPoWvEkKF+r6SS2yESx4DO3rYeYdRWWNqLllwu5cGXayvsGb80bh
8YbKnx98ZMmm+6SVXOC2+RYlBmuJYG88kKuLgsVn1k7pQxUPP4phNaltautikuE8KKlkRVhAatfs
XASFCOIHdgNYHPipui7DfcIS6MSOjYmYSt8ZW6CXhpCBG18s2GbDP/hD5ttc3Kiku8LDK3Ywd24e
7px1+FL/Zo6xUMKuq2V6+MEC9wUtTUiX+4SFMtsg9JvXVqgD0eNdGYqvqlH9HoyGM3wiakTMqoXH
VuwTTeA6VFRYIoQcIGclYYe2Hc63/cw9sDaB9oM8B/ocvA/IPwlQhTckfMjfYv7nH+0bBC9KCwY6
jAmc+PoLQabytTztwXyXe3UF6H6JqxE1rlqBbWSSNdcD9uQKBU2GwuZ1fugwDojPLNmVCa0pG2Ic
sD5dsQNfV1rpZqdr+Mg3j/Bn+twUHy3uIJhucnwiJRu8PYMBaicGCpdd3A/ZwS5CGY9cITawWIVt
KzTNCJFr5jDNwW0smOM+gvGvxVTI5Am9FJMnJheX+EZ+PW+pHaBx5mqO7fhiX6UhQ11Fh+yrEB2y
ObvxBShaXE+LgRLnGaUDjrfCX4BNZCprHIRFK1iNpitHqbY2XQpzTOJiUzdSyS67BfRAdhvu5nA5
RWSzLFNUBFQGPBpTI/ZS26NBzQT0lacSJoKFI8aXBjbm3gktNthayM3OWUKQF3owtgpNlLRmEypF
qHePx58S+TQDWChBX+IhLvjh2QgwokXT8DCtUYB724epxbm/ItI2WyGFF7I6pvvA6zgwzmrWai7A
LIIBLi+XKoK2QqNDGxJ4HIJV8/sGkqFPrPq9oxJxIFVdQ9rtuLGJDJwdSSHII+vyvQDfQyFmggfB
cBFRSieE7CRrpBpzydKPnqCXYixkm6JZ/vYsAnLjWVQeT7roqTG9HEm7TbuEZxGBjL7nYOo/CxAH
65uc1gX5jfBcNqxd1C9hqRnhvM4RAU+i68R5LbfhWInkEFB9qDTXKTtyT6bsFiM42dk9ajqW3q/t
GppNFmwkQHRHF82m8jiuWx2OBc6EO8SkkWEe8pFvmsVIIYIKapLcEHPQaPOBSrW/7c01Z411zI5m
RoCt6CLK+qFYHgg4d8wne/hJnMa/8jUQBCN4j1s7ycHMK+YNcNMW6Q1m1sBtzUKd37JP5Q/VOsij
JyOUPDmoqJBgUx3iMybrHUQZ38aUXhh7OSktzT8SJoEddJQ4QhBdnYPgN7spMF1wCkviONbeih3T
xaH74tyk9eF3803zxayfgQa6V7IlgFmIaCcDdg4Z9iFQDnIkQAQrQNwJFA1yHPGyf9t5z6z9+ymq
dJHDjnmT+EfTQajIs0dmICO1UUmQFbGO0a5pDuGlz7TWYYr43nmE+5Lsq1UJa2FcKcV3BExIe5h8
oTQGjXjiPg3fERh+qgA9hOmC55pFBNsgCSycmoUocsTkC2UER94V6KOyO+wg0wAGIn0ks58RKG62
pxPPNGiAtbBmh1AyZfRsp6asuLHSiTrVO5wLF6GHs03QsOKUku9LyHDQUXCy+K/IdrZx+5mQenSP
/ML5s0n4EUQhg4ersLlymDEiaju96Gh1zK/hslAOYRD/dLDs0MRY8eZOXU0HpDSsocQo1Vm/YClg
pLiN9dhRIZli6tlxP9lsnhLyqTCl2mjBME/1IeZ9q4jZ0kjXw6JwzSDAMm/MYTVHfNwiGhgB3jKD
SvTkVVLGv7sZn9hee4DEK5RyQprCJp/PinXZcUozdT7cKwroBGEfg1b2eejj2b6Rb8ycbshD26Hg
IuDoxL4h5HglaIpLJTMbHgSk8shmTpAtC3aNqIoX8NEBYb4nmTwkfzzUU6icqUKi+363b9ctHJcU
wV7vZxlaPXSn4e6DjzNWLujd4kWo1Uv0+VhKcXvK+1ro09kaXuvUgOxcCu8Oc2PnYC8Hv71As/Bp
VTjUt53YFiIleifkvI7vloX7zmAVocRmY1bcRkt6Ddsbk9W4eq8oWZkPYUajJMFFi209J53XY8Eh
MW4VfYiqEkPDRFhky9pj0ISXxqth7cM2+MBlTXui2DB+ApPKtvmyWJOCm+A0ywhsQhknUsU7YtBR
OczMRzFcJtOUNn/Z/bAN4cPQ6sNtEanSJhEHgM9P+/tpT3TXMCTDLk7eL0cWYzmpgASRYS9Yhfkn
RPFseV4OSyNCed99tLCsY+B/LBCuENxwhg0HBIfrJBcoASQ8xrgjI+8EDRRZoYxxiQtFiWbVX3QO
8AMoPwrGAS9DgG1eEE1ySE+MmWDDQlkZBQSvu4flikIG4X80fYSaiNjkW4TzYuqSgRRpIWQR91jm
4MK2d/xMjF0FwH62oq7gdBLaEa4c20yELPnjYTqSEbg/N4e+ORgJDx3R3/BTQWvUqc8QHXcC83PE
qj7Yo4A/gnsh78S9wOfR/kQE4zOaEh+cTZIOqXrrDekf8POjhsTPjxqyfpxZ4/ZBZ6LN9tvEotVv
k/HMYJoVxWDEzCoJEeZPgTl+TWGMkG2Nry7X/yAklfb47Krbd54LTjS20jwBch6ag7CJk21tYQ1u
9+diTxIyNi7Xv5tMhEmbCs6y7x5GLdF3KEPjnl0pZtSowRRThJYWsEvesCIoX7ZAVORWSyVebif8
+6yuxXJ0x9Kodsk0qtaIIlMTFQVOhlyLaNrLEbWDGEKWLHhKZ1gDsWrDMehKFOyhJPd4TKaM571L
PhRqEtzcJ6417kQTU7MYwgky5JVJDJXOah/Iea5mH1/bjvpqBU91jGAKIiejpYs+gEtwQXdh+UgM
B8oqdO182dHdjmY/6G0R+UTSJQ3zNq2RL2zMxbiQjopQoY99n5HHsm//kM+GfW2bbGJfI/Rr6B0k
wUAsVQfhGh45ggBvY5i//ztczkTy1P6geTcMVFiQErZNyn/bpso7aayIBfW2vuxlwhNxm9df0ANG
MTtQMzwlAT0ZnaEwWlVgWVCeAwqE6o4iyIqQp99T3+G82pY73IGXmCuPJAElwrgCercrb9OQ/jwz
rafxv3vj3XtHB7UDIGqimQqag2bRk6XVmBhKzJBaxaIbafjk22Qdo3PBtUbM0A014IK3VXhrw8LT
m2RuAChgtK2B8xKv5p+ZfNjgNMTXAiSY4e5I1wqWMFvg41YOR5Fh+3kZcBQ1jTiKmh/yGBS7QHo8
m+4mcyEtssJnXgS3X9XKF7R+b/cOGjfunbo7MHcXgra/W1dGMULDeZO5h1BCf5VzhJdfXjU0k/zW
X09qf8jP+6Vn5pBpcsofpBH8MqELd9EsrmNgTCXcZMANDZww8AA58HLffMJlWAUKSYYogJlq7NgH
UrkzJzrtMsvO+mlfm3vUUo0aDCNz9P/pdABGUFlK36UiNY1ksBxC0amXld+bP/7/mfdJbev/I+zM
ltzGsiz7K2n5LFhhHtq6+gEzMTh9ChflLzTJJYEEiYEkRn59rwt4RGZWlWWl0RSRkkLygQDu2Wfv
tVuq36eNgzZ9i/ClioKpYumNGGT/ymB7DuQxkGR3P8aKDr5rc202r5v9zIPPQ2a58c040XQQHYMD
Qfulmui1Anb8NGOJGCJ4rdQ7NxAVhG7KuxsgG764m/CFOdgtB1HWZUHd7MIWEH6HZyuytXA84mCM
rbRtaYls/ZXGJwOAR/HizT8Gr86rxp1hkdHbD/OPVUhVtieBKqzxkHYRXFj9aYdHx8QWdfA+3UJ0
E4YygfgO82NgEEqEduyiAbOjWofa05uCP17crXqxRzvKDzxYpPZhL4kbV3/OvMRSo3sTeR5jLBQi
toZwPgh6TY5nLudx74GFG7pdzYmwZzLF0xN0Dl/IsPJfaBjETDNcYK4kpZaMfTI6G4ghXBa4EWr8
pY7HQ9ud3tYpmSgZf8OR21bs4leUuEEwhRH5emUI48mMNS1Uvjd7HIXEd/9r/kx6/6IWuq6NQ4Ed
p3RJDsiPp4XhxwFNvLLnO18TF3zWyJjOXcTt3478g3XbIfe4YMqApUtBqBfryBA2TnjCxBN/0aVJ
bo9zBSYTzvMlMi5R0XjIAyPywNN3HuCF6wUH9tBh9e1LpcpDoZ8bqFdv1tJtB3oZbZp3CT3BaNMX
7GDHDRRQ3yezBEeUOmdCVMgdrLJ2hkmXqZK0aNzlV47piDqn9k2+b4oLwE50e1gchM0IGm0AdBju
W5khV8woJ2xOmlcsZhzkmeqQVgZ0aOHPY/ZSrIC00hm/R0p3vUPBxflzVz1BpHLxocM2fPxFu44D
+q4ne0R1xAMnUpH6WOb1uyGm+L7+dueEP4e3++Oapsb3xUHw2+MH/CH87mJEH08CVsQJeNUoONaR
iGf+J/5yLKKAsNRvotHcWqfm8Yvd6Ep1OXFtUrh1quLwncpctEUWGGiLLDC6PYsUF7n5BDmlCmlU
0kDQJ4l4Z0xHwqjul4sh29pNhYZEkoOiim7HnFMf8TH6DBfXi/flWI9NN1wYrnueUzyL7E0OSDB0
gMBdsGHzOXJK5uMlGXKvU3K7X4qjLtsX6cZ3/efa4EU84A46ipRERP/zhTULPkK7FI23o/tS52Q8
vhi9M4wnc4RSCtrXZTrAiEDYBZ5/zQGFHMZpwx5xYfnzyfHajsgYYppnSKNGELMdAqVPcSeQOvS1
8um0PQnJ7QYLbwzY/PF8nDFGY2qUo4HNe1DwJ1w9tRPZKo7LWBPWbxlZri9n9XKU9hIuwnIMy0uy
geRjbEAnb0R1WSt4dpQ0wdabfrRtIiPgYfZKeyU9mElHJJaIXS/ACQIZFpIpJfg0JGyYbi2g+GTm
KQYAfR/Rxk0TpE35Y752UQrhbYkPCphR4Y/3HOzr+YpOqwcoD6ke8cZm/uRKFTQQeXo/KhES2/n5
fo6561yfr5A9TaKCQScH3QQi566htkclQNUJT+tmBa3t2+ToN6wGBHZ1ybwrgTGIwDtd8QS+SOMy
rDmIpqyxpKSllga7+vb4+OV2UCzZmfi2TzQUCJ38k76KIY/jFMlFzLd13Pd52Yo0AVeJJQiegyII
nvziXY8QpyCNqVHnC+xRAGpHktj8AsAHQl+xZnvfsyFfLmI2vrffZp2iriABoMHiLyaFhlx5CtFu
AG9jU2Udim/dYVib0t2B3Zv0jmbNI1dzaZKDCMiaHZYMR7cppAqkhFFCxHufh9zmFwbxfYHoYHkA
ZwTd4M6KCiTOG8jeM5CVMhvUrA+oP/yK0sTDWOgL16BkwGTLSAcJcDYWbZWg8EDmjIzt4fAM/7ac
vnI1ldovCTMOkEuvC0vN4wVGhpgmrZX+IeMDxYjcQk/yzkGvkufzjJNPQmDynLV7ZBGPhwvVDTkP
84uZ00Ag8b4Udm25Fl1IcXKmkm4UoR2ew8Q8xqSSeIv5KKWF4sP/Kn8XOuOMGG0QBRQco9g7v9Yl
2QkRA4QscqYlSPNI3BD1QNaEnQFGAnYGUUFqwrDR0VPMjU1Ez45fqxHWZ0aKYz/j+fFwoqETVNRr
cIZiKUM2vn4E6Yag2V8wqgTFjX6rgZoo6FEZfw1B6pq4bsUWlaAXhaNJXeQX8PHNw1c+vi8npdYV
sz3QAnf0zcOmviZTn9Y+axyJA8YlMeekxxBhJcxlmGwOoVnEz1oBZ3ZTTWTdNsZtY9kxLFSa3hgD
I43BuuN3hdttq5Gk802Ql6nJ0viNL2BzS4+YuzXXgXgyiDYpFH/iuqAGEkzKJ3fm+qc47hwPKo7W
lvUAOU1fGClp0PI863cA3k0UL6OB0sCKBgq4in0jT+DxlQZWstd/BBwN7CIt6MtyE+hNZtg+KxiK
ln0ks/P3hMLfYTki0PmbDN8f+sH9+9/+4//934/p/xS/msfmPBdN/be6rx6bY93d/vPviqppf/9b
u/7C5ud//t3SNccwHUtRDcfQNEvVFH794/vzsS7E7/9ytuxJP97JXOA2P1EnyFRDZIn2VcHQ2TNI
TWSf6GZlRzu89MfNcEtaoFBGSt0pUcpQQRPjPYAd2Ey5dx3ZC1+cFxzk6HTsZFY7Bntwtl4c6drN
ud3yTSGkfBPxYg6w+yrFxjWF4grCj7tPYGIfKTglaAPUnRaBZus025JTT4I9n9vf1c/xwwhTPCdg
DmLDB1YI5qw9QWMLM3XO5cTJjF0DZTNos5jWx1l8OGy7Wcuze4T3y9jliGYNf1rWUoXt8zBRVH8t
enzPr5XH/YKisLoHZJ+LDDiL9ftWOMXpahqXxmPOcfsHef9Q712ZKvJnGU3MdCUHYmc0cCujVYRz
CpoN9P1rQOJn4g692WxFoSCABdw8Zai2nGBDXQ0N2e0vLptqbCpXMuUcTSgBA98RUZkE/fcA2DyF
X4ol8wQueeTbIDyJuCFXhCDCGbFZMBaUkRQiWSf4GneGqwAW0FfXqKGs+7QNShMQQsAxPOajR4nm
GS2Hk0okl2v6ihWL/RBKJ9Ae8h0OyK9/lEw5eqxxtYG8VMPOCflAa8YqoiSn5SjGg5cgCOfoyv1J
bVZVQmUGNxrj2OdpBbgdvH1+ctGBueWtGXvus2TsnRdmlh1UZaJYGP/c6477MtQ+Ozf10GCYIFTa
hqcxVNTwrooDJSYezpSFA27203CGg6WgQhOfU4wiTdAJx5kJthkXC2BIglellz7VeCYdvyVbzxnA
ZapRc5xRFqTpw9aUA//tTu+G+gKXbLH3tPoj/h6ljzGkABa8MOj8pgGpL+O3lG4N3oBoAHwiDZz1
ZYGWv/FOVInvimGMUYF3nqjYWUqJz5uxyLV97vAckEBDbHU1qXtBarbPiUN2B4+8InwUCF/7qIAq
o3GLDW/u7UhZ6sDNsUlJLKCSs07lFaa8LXP/r0EEk5x8elFGeqayi5lC1zoCUhEowOOcXZtMLUm6
gKVZ1HrQ4XZoqyxXI2Ncu86wl+C4ccDQEqThklxaNkgv5Cn3A/D7K/tLFR186B9Q9fH+8FTmoDxc
cbN4+3xnvPATqwcAO4rY8pHiDwqxOhSHaPIfZVCBYls8gPdHoHr771YtiqlqhWIBgcFrrj96aFsZ
ZzfHAkmdUyLDi1UJtDgCHH7e9Z7Ojszy6YPCUAPMfrr67YQV4dNcM1D2jqop4aURX1o7mUhxIbYe
MYUjYvg699cavwcALM/Cxg70ovCl1mdqNA1ian6fr+b1/o/9O+7Dux3dlMh+Igtz0DIKTQYtayl4
77O+z4Y5ZYVUoU0EBzM4cp2TPNcQf9zxuSUmSbuNDwScRmHYzoWDnSyU25Az5MVbL6KGd/IJ3I+r
Ty54KKrULlpqt1nJsy1WOU/pNFAKDrakfeY4DyLAzuoRfzwcZADqCxvVnhLYqANHrU0/IOyw3Iha
bcO+VNWpPZI54Mcga+BAXbDWQUg3N7ifVw83nl2iWDz6yPopUXaKnIc7XLU/fan1V5llDnwyUeTm
6ISxojP1NkrYYRUnE4OwvrKW65IEQwB+itMtK9jD23z2sNwzMDr8k3q9rFFSZoC9mT1PAsuNzXrU
faLqLFCtWSxQxTGjzoASHHiLct4wPKpSOWlYLJSdxD7CXuFwAEmWNCdS++qMhwPVGaHH4TogZulJ
TGZOCiGrwKf3ShiYI499cH8VCFTeL6pKpDqx7qzvAgLJgCpgoV520ITB2sCbAnENP0f1QNKQj8+e
1WHTSPFtAKIO9Jitrl8v912+mB+g2R2xjCbix0dKtrk8eJErPOag6G4Pt29fV4bAChubnpR3Ut7q
hfVSyBwYRRh8ITOsqUB8yMAZDPpLOR9ddjJHEcLgExcDFjYSRMtqgQAJfRliDiTP0oskPgkkXK6h
pEVY5tdeFA5VpKtBBxjQe9uI5wIJe5BwgL9YjHDUAhlxE47nABysrPys4QGSmce7JBbKbMPZZPAg
C1kuscA4SmJhgrq/aLMPILZd9SNDdx7YrT8BPwPJBqmgucUkZv+iY5gNAFgRJ394CGqQCzgKh1iD
5kJQb2l6IU+wGswtiOSfqCY+6hKnBRsv8VQzlZe1TYYeWhpdD0pigm0Vxa2cDUnqNvcHkroPZCIl
6C3A2I7wu0QeyWLj5LNY+bqO2Ou4zIoFgRmZkQ02K5Ygq7J+RyKUoPkjkzVoIEZ5sKZ8SZEl70wz
lv8tm4o8eGQ1n/FoppfKXWdCFkts5DG4rw5s9+u6QyPHSQ4KuAh7cYOBBCFid2ched9e2q2zf5h9
9CEHkaug8DHcd8Hl51C+8N0CWgBGg0wKnO5Wt122UCZy/xOrPZdnMCZcmIHAIK7IsQKsSljlZm/O
dHE/ZfVb/WY14ivBOMbyhkm6FxVnqFF/7Y7429gd4R3UllRoF5IKJQ0jxgNgB60HXxbn84XHmSTo
P6BTZaLli9fNxu2Au22JXBHyi2Gn1nm9+J31WkwbKsAMDEc6DqOAAOQJTccO+56OF4V3ZTjU4fkP
goAopMcBMznA2BBHHDk6R4pKnCydT3ZOBm5mhfPhVXO5tpZf5jnBXhsB8tKHxuuNpiRW6bFt1C7e
kpFTTO0awkeO8O7/dMaE5iyq0cwG/x5kIAoegWF3pP9Kjy0rQb0qVREmJ9FOysh4lUIIQPSW4Uzh
SIKrmEmSWhwqrbhvicy3z6TmA1ZTXIvEg+XlvYe+VIFDg8WJ28kQiboz/aQko6mBdb/xL+zw7h77
kwM8oNumv22+KTyduNNzdINdLCwuDnYXtmj3T0uEgisC7l4t9mRY9diTsSQbZd8yWJVB+cX+Lax6
l2CErqAKtx5L+d/Y9YRXb1GvbQRbS8zpqNecVSbsikAew1YRzWP4uPiK8NmfcCibf6Qxj38Fe8Sr
7dCMyRHxNH5l9wm6pcpsJWPJxYKwxJDAyAdoADM+du0X5yaWhfrHhHlIzu2P+YP8Mu9CgK1FDvUZ
tYHO2/3DSX5A9WRdc9OzdV1Dv5fuMbtccXyADYOAPnmMtBZszQF4gG8t8Xj56KsoXkhHpB/5fOHy
+hdZfO6V5BsgDaC3QGUXCvxA+cIQzj9OVlJYCXsbmfNwm7QFpHhuWzAESfa6Z93nrYU9iffHbAks
EiAm38dFDUxU6l7V/N9PUbZs/PchylJkxVZNg3lKXX79n4aoWbbG2mwmHXIMvUVXmuDLBG/9YGGK
TwoTSlaWYj+ump9Cm7n6ygfH3RU1fOsFajiFdMq1sgoTp99YnsVMs2t1POc0BhwzYwsc+N68UsGE
6QQjdZ3Stkc7LhYKzIf57nO44b0c63dyxlSvCBsJad87wZBCwKlu37s+6QAyOps9b1ElHvaR3ZBG
Cg1iQZE5kTQQ/REk9mLO00wIoL4FNleDA+F8mtq6zpev6cRjHZZL5TZ00fCtFePc0ygDjPaLN0fJ
ul2O7sKnYes7ZDlOyI3zFduMpvwC0mWAd1vaAqu3NtvpkUK0HdlwFB1JPUdO5ka2ZMaSGMiZIHnh
6mOIZIJcgwMsBaqjN2TsxiT2wW26xaZEpXG/jK14TrCOS3ELx6iAIbCY23ZYy4PpFF6uAN5F3AE/
HJ3Lt98YUzluoNOYoFCPm6NNQMZlBQD7uGiE/Q8LI6b3J4z+JtDCS6zPmDwT+OGF8m1dAaAL8o3N
MQrBJnHY6WyIHEMUu2IywTBx+4FcupaCXYGsLLs+imQ0J5r8VZ29oAtM/rtupXObikoXZWMBjNkU
amy1G4UcuKdBqLGQHlhDaq4/9+LqBuCFg4RvA68b0K8/uee3QGQRsLv0UsZEr70AT6N/ywR5h6+B
oFvQMZHBvNpxW/QZYRhZmMXClI4047rDFXP7fejFuZcSMj5wAjd84HQ2sqS8XtEg4+ocG040q1EN
DPL3aIZNF1pVaIU6HI6AT5d3oLC5L58uvN/G7bKc7L9QcPWE3qmyCxi9bzXx/oCdD6N3Y/vU9PFl
qGq/qf326I8Ur/LZDh5dM9SgW+QJRQP5bUlWXYtsFudkxtBeDc9O2LDKskOLm98QMi+zlecm2KMH
hsYhrH+ANEGBXHEn6FhC7VW37DPIh5ocMdDdtUlUMKhAFDNOTDyVUabwkUwJ0zCPeI5FnDrJNxL/
hU6CpKB5PGZulliBHdjBYQ1f9l9cP6ydCL2qyOhtaLEXFAuvMz+h8CVL7ktHj3Lwa/kBH+zNdN/p
wJq4MPFIurQKXdxrF+/Jp30nb2t1m7mKdUzgJ7c0abZPNfpHL8Fgu69tu+zYqIopNj3w4GJzaDYW
RdImRru8AwM/iTO3uVnzpigGwm3zT4pBKT+RW8TjAJ2SYBnOoegMoZMfq186hb7U9+4TzosEXBtq
Bzl4XYSlYL/PKym/STmjfS049hCScGm29udSCpK9x/4yM6xULtJqSOZu01VcCBASYvPEoxRaAtVo
Yf20t6DopDXqplDVMtYd0OQMOfoqyYiBMWweMq6c8PA1lmSj2fvH800w2NDfMIzyly6+DUBNfAys
jPWFpo+OvsSZO5A6Cslz9pjxCFAVgEiIywR6Puzwo+QrJwKBwWXZCVQ8Z2Bf4LcD8Nou8jd7n5bH
6ogMI2Ch6yFc1QUmegAsBbbZOy5cOnEkm9JvpCj5xzylh2ccGFiiYBidgeOZsTTjUUiA5xaqyxFX
AHQmoIBXceIPBLnq1OZWuXCjyWJxkRIkYVlFc8cp2e8Twi4ZtKBG84D1rgFJcpCO8k1Xsz3BuKsv
9155yAMaz8UR98BmzmFHBOOPBw4rswUmMtw42YQsgL7zLQUwBRfUab3syHOZLWlIeh6PCfAdospY
m3jez+HXEiF2n2f8Pq/YYBiVhjtRUxhHSXZoHtllyVh/GR95nQRK5U6YP7oCi6mjqcZ5H+lFtG5H
9y57y4JcyBkeHZQyYvncL4UddM++tPCcQthBDTLVXnePZGLtU2wUm8rYDDj3JQ9wkCgnSRCbpxun
9y6orNjNOMYwy8hglVwx7XIF0NkcOk4QkSNmIuISRxfjK8wFzdXMZy7adRgnoprRlHIg9j+kK53j
xhWyl1M/8JVZSzDMawxj7OxihKv2+ZGBo9lanebyXryrCaPY5RZbxIis1GrS05wywiIFSLgBBSAG
ChBnHA0jP0Y99pzBldvvOTgzH5dhrYW2Q0NfhAL+T29D3onspXjxNqwbr8cDTvxiEKK+RenKPj2U
1GFzxYVYCPG7WtRxlT/wfuL9/veHGk0Wyu9/UYYt3ZFlRzFsTbZl9V+VYaM/SZV2vdKC/YuCaczu
Fii2+oEjRIgkdOcdJA6QvmV/xzvO84Q1FFINpklSRvdZ1E+ikl4okGxFpf2s5O8s7ZwrX47QZq1f
hYYhckVWF1C2TS4T88GmfaRgEhWJVTuvnL3FVTyqte3VR4Vumjd2I9p2rEiqE7jydMNlHb8+qbDe
Sji/TjHRUPaK7YYsKMcE1tKYY8K8/DMrR2YAUW64ivzd6qjBo2kmMFKgGZ05GkWSlqkUms2pqSUq
8GpvIE4N3gn5Hi/Cn6kFQhrloiaNohDtPArBTr9HUhvjQbhzo7knBvsIf1ruzi32zkbcnW1QOmCa
qJwgMJzW2EWOSOngU11S9tEGxveZYlXsHrNgM5K5bwQkIOi/ufOIhSvuZI9WG/LmTPSjkkE25lai
RI9Q8wYjRcMAfw70zXvckxvfHWoa+bJLm9/hbFURHDRQKgsl0H7Bh0POeh14YRau2EIFL6ivUR1B
Ya7lOxYrNJ/vnUu0/fLBnQtePv7nxJSu3oDJiVUOMQFkXpj2DC/oEdT2cBgkDg4+ZLkym94jVovH
fodiMFpYXClASgtaAEhrw8171toHdSlquuiZOaeSlpB3t5RYddcLptFEIJcLBnzRrXb/mLiGiJv4
eMVnPMsniqhAeZOJssZ41OPZzG19g9eHWbV0PWLSUcF+EbQKyyjEPo5tIKYN/0akBNzEhU6Yx/JO
pjgjD/VXrcvhqVIDrN//GLPMdReqBH2KZ2ckDtEGsHuQitdhAwD48I1Z41j+L1eiosvm/3ApGops
yZaumrLjOP96KRaqUyqVAwSBRTvBxl4WbuoxOVIJ7mOgYNmdcvbD9Y0czKv6zSR72z/egPkT4fiA
OQOCL9Va0TCLaSRklOVEy7ayYcZbEqQ7/+ozAU8dqqFXnUSbN3MKO55dziGZkKOtJIcpVRP82pi1
raUllnPAI0HWsPlNCHESINwYVXaYXrgW7+F5g4mb3DBtn+Z9OwZdRkMGKHnS9OdwJB+JwdQIdAAs
r7Q8L7yeGqyZqJ3eYTDBYh5UbwRVjOGFQQIj/+q4of1kBSCxYCVBwMgoJLRFviDN5CJgyBJVUELA
UHpR/zIR3UAu/VdmjLRxHnuwXYNgFGHewrqGuQPtARvWnUH0EpVkYn9aY2S83qlVN9jvu0gaExQD
hJ+nsiOWHhu0tJyF+crfccI23xl/usVIzs2Lz4jPgJxlIbGeTyR7qxNih9TOSOGr8mvLtbNUaLO2
tnqRZs21F47s3KhI1F5ml1PXIDz/98Xzz+wy0UERcWkSUq5DNhssLtiWa+rD/Czet4uNvB3jGhu5
JmC9pyYG/msFJJlRZ3i7or//NRsbcIUCIhDs96jTfWOqIC81DeKDA1Jl7UPl5Vb9bMhQwVhRfrEV
wEsVT4hzt6Qj28xinixzhP5vQ2qigHqLPI8sv5NiImKif6R8KTkpTaH1wjaEN95cif4URuErfvBr
WNzEI4Im8V7Oj+3DnbYtaNX4oxL5LNorj8rGBOrrskuz8TIMEYfU5/D9ZqfTAFkB1wWL+aR78fky
QNpSKfMKCMim4lGIY/9zkQlIjtvcKBYyDOD0+6iuv+Pbthrm+KjkxGd3SFFvmtea18xbfi51hq+M
ibs3ul4ubChZW1P8y3XCUMiCBeBHptmfo1F9i3OuDbJiyEXU9LKTJCHCU4wtJImC9VLiv9LKjOaX
OqU0N8efQD3vMIvHJGYPYsg7v1KTfKdhQSpykxcEGeKq7juBQpEmxO1AnITuPCxgRar0ieJszt1G
5pTqpuEVpOfm1DxiXSMGLiIJkPv4G3gWN/h6l3XlXVx4VJly4REyz43e27Pj0zL2GLc+K9mFWTyN
mMCATIinnsyqnDT/LaKgs0nmKa4Om6MWVsnpnuxnYpTpkpRMi3fMnzhXjPj6sxM5WnyNIqwo2nKt
aDBiUBinI5U5otqTFKYDJkniTxALYYVOFy5/tuTsZLEhGcEADQCCDQ2qQc9IjBlb+6yn3fIns65R
cET8mvahQ8R8itn/M2lZPwrS7ZZwAGxI4vc+e4RTdJtZTEanOWKDqpGzXliVrJemhHZapxJFkfus
p6JWy08eRrdjRHfsWt3HbKggq48uj2cMPO4vqWbjhcM3v06Zftue2GZhcluK8ECnsF38c/faUXNH
J9LMipVNAbAaNrQMmw0ECC2arShC9wJyaAUSqyLHh4aCFqZ6bGaZPI8Z2TWWAAGPVf4vmrDwVfQk
AGMmobYUk1Dmjh1Z4QgmL8EwUVFzy0AiV1kzP1z0oOu/c4Tfw9anW0g44fAaQ88mISwU+lKOR7/n
ZNm5z4aZmFNyK5IGs5Inj65buMPX06+DRBNMejaTqUmu2kZTAfdElO8ePXY7LlUBHicU0I1kYs5i
18PPSdVjj3A3+DjAheWNSY7jNsMzUBdOBQekVNP+Tv/NaZ+bW8rG9DKDJRZ/9aC5Ojny+18TzbxD
Qof4YkFnugVBhroPqnsmPJ3JjovCTkoFTCIKO1Z3FHao3bwUD/OIDnYz0p5NUl1NQOAOcxHpfIvd
l0DHwpKW5piaC+5XpE6AF2NLdgPNSMmPNJecaIuSBL/snzqxMWpXvh1JqtahyT1ywiQP0cuvD55y
AGL7jzAq2zzbFo2+9Ut9z4Yqb3CVV7kD0MDiCJkZU+Y8FE1GuTP7+qna/HocsKawE8X3/4Doxa44
QwCS2Ouq/ryUMV9h5h59Q/e6x78WlA3EgdY/oejIJDP8LRZEgdXirb+KDM5RiAwVpsvgxEmI+z8B
YB4ERlQakURGGQOBzzmzgFbYb+Q+jprRIzKnPYi34exrIEuPSADwhHxKE/bTAwwji7FIytZxk1mT
V+ZJUDOUV1BJEGhgPWFGDCK+h5wsmdavvylnIUTJF5V2IlHYQk3LGhO0GQ1IJ2wJCv4zYnPtQACx
eX7We+HkJzyidvT9RrUVYuInfU/AtCQyISKBDEtEAoExEgnkYYdfraM8XbAY6SGweGb3D3r3YD80
WiwIFtjKKCqiHHPZ/+Mqi/ZSEpDKSPvsLsdWQpxl70TwbrpG8G7WDEPzTSFmjoWs4sdPW3ogvTPh
rmw8uOaABWy0VdxENgoEyyQEboCDOL42aFZOFXY8lI8BkU9N9Pq2+5BS38kkqcoGLFaaTRmKb9gA
ckMw1ib2IgtjTW/CZziCt/RqJrcpgYxFHS5VcWT8llmAwbbGTsa7h5MDuaXF7HGftrDyOd1zhbG9
Q6bKmHNvXURmhNsEwTEYty3nCTxu2Wq7zyI6Sa4UkRw3TM2uqLdlLkb9ue+FE4zo2fltT7cbUhj6
AGc91NeFpiTQqO2DjJ9uURO6RU2QDFL4wpU/YgnOcY9g+gc25bybiN84A+4x+CuodwcpKHktzDv+
e4AI+3PoALUThDUiN1j9eeFp5oV8JGpaaTVf1ge1MJl/rg+wqC+eOGrgdHb2vY/j1X7pZhdvIjrJ
JSPTQqDFvXWilwjbqvmxbmRUWgqZNOvPxBJiEe87xCLRCvvqnBnl/ZbvPJfBI38a6SEpR+UhugYG
io+azSHNVWDMEJPtzDrn5zm7NZmxT8vF4alKm+PxsSLS8ycPbPDYW5PiZaWid5H9QiwJwy8wCne9
DAc1Hkdy+NxWzWsg8lnspQ4eRSyFFRPg0vD290JUISHDrhO4PgtZ2MVcUX+BYtsLVcSRo0SS8pka
Ow5w13DGh7dX8jlwFimTbGA4P9ENxb2Yy5klKWMflzOfIxQtvl5ZxvqTXxkpLuGBQU4SWxQLTn6E
EZaxSs2IDYhJsbPEmMjP3i2B3QIhru9qV4NyD3/4zzeCAcuhCm2mb+oehe+N+K82fQbC5iM3MW/c
4nFnrlvjvoxwxH0bM+KwXr10fxwvCbiPxkraOal/SSOCQCJNIqPTFcnlxxmY/BGiVFLhb3jdq+Sb
456mGxF+PwEOxcN0j3f++OSnlcW7m3RwdEe6mDeczbAG4z4CE0o9I+5mAACI4ZTSRaiCvJsQBpFj
COfDMqfxBKdwm0/99nB6NPWt0W1vdLouq8wOjqlFj6crUUhUx1rrgse4sG2sqS0lTwDAOjixJ7T+
mJlUz76fk8bviqDDcn4L0pM2uKullzYO/oWhDSIBUBlh47l5hFMAap1n0uihVlLOEwHUUpTQRsuu
vf01ZeNp9JteFfQhzrto/9cQF+o6UxBjpu2O0x1MMt6uFn45og0NpY15wf/hb+EuH7OpYlMLjWzE
ppn/rLFm7NPZwJXsDVJE1IQ/lKHSAEazx/Opxex5qcnsCG5aGakUJglM8WzZjssWtjS8g/S/2BNV
879rUKai2LKmWrqt2bJi/evgO1bN9d4P1p1dhihvuX4cORfBmwDSu6RvmVpx7LKKcbBhsUKqU5y3
HK/bo3u4w+7bMmVcOXhfoH6iJ7Auo12hjxTy7KpAc0hcPciV3AjTcJpTpUgP+01/3twqBAVx9O1o
yXQRduivf7jhHJr88shu2L8wZOClx2F29SbAsd4PlTu+wU0EbZcJAaTENQBZcaSdgdcdRpS3NXlC
o/vhYmNnccKzGOH045xKQ/ycnHizE1AqKFF6ttmMs7+gwe7uy2wzGWKBYHaCEscLbKRBqJJD6vWz
+lk60mMqygBhxClHYDWEORMFD763pgPN6yeXldQuZSk3O9Zsbz74p18n/eHEYTF3nyv8LRP0FL5E
YWRomyPltUNMpGH+5tQJTQbD7SDOquKM8A6Rrqfoz37gbApkwdzCviy7rHiFQMBNl2YWZwGlX665
rWVDLzYBqyLPnekYJEzsYvPN3QBIDS63q7gbJD1qJlwrX4X5wVdvhLYRXnhaqqGlhtd8KjZ7fQMI
QNU3RzUoqvxgQ1HyTLhVjZiUmePRZZjjV0gX6Xgp0zmwLpxhTIAyBQRUe+xD9X2kYWTxXiMq+P7+
Dw1L4yERfzZO+O26BAAIJjzwRADLAAoHi9B9AAyspeNoEocLZdPTiyhFPuIx4sQyheIiRDsDTuzN
0b8XZFX+9+9kIEWW5X+9Gm7V4aQUDTIQEgSfxZ12axpHQV9xuGWvMscUD1GFhq8a5hjSxBMbUe55
vDAqcovhc73ucNAecC/DiwI+vH8saayoqNoTCRnAUZffaD60wbjIQCwFQaNA4ELWOP0ePjC4oxfx
YsZENZoTopCix/TOYVFxmZ7vWI3IotPfscfYiHnCxwB58KAcSOA1Lh5zMtb9PZokZ5LsSuxxCf+z
6L3jsmUDO5CmRjqyIw1yGbHBO0tGahFeACogKnNZ3bdc05e7MAUjK01gwyuPGuZfK6IASsH4Y0xH
+oeGkDJm9BP6mBF4VhUFjYcXMT3eIQgivEm4hV9SrSbrQess2Cr6aSK+l0g/Ch0lPyfNte+ulM3X
tDum+tVDA8JlUh1Cy6QdGJ3V63oW/mrOtwJFaP0+XB3Bmhk+uOt3jruTn7oPFBFoEas0hCiweiT5
gpNm6JfXCNQgekP0GcaUXIcekU9AluF+ji2aF7y3Znbj5se5jHjh3lwdHvdvookLayBAgZDWQlSf
qkEsIVZD3BOxiUsC+QfBkvs2rytk7vbz8kC5XMVL9Et5Frfx4w8D66zglquUlTfBXSO1HPZe2mIb
8QzVq3d9lRa/edLwwXEJYRrtwmnbBJryU3lBLEKCRC/a/zF23x2cnSAfiHWxmqG2fi9kI/p0QZNt
TFkIR2feBbTMYzjGP1bi3IYyhC7Em3Af8JAi0cFvt16mD8Qboo0YanmhIsmLkMQtHi2pwwrIuYnT
5J97B5hSlzcQN/vmwdjnJ7Ab7QPwjZ5AHq4u+IK4+5IZSkqfqIvQdHU2aE1YcJGbbGR+JW6ekVTW
v1RAz+GWiwU5Lz4KhdXvGa9fjGYXdjvMGCipZQYVC2fwIvyY7xgd0IzQYMEA0g/X0x2PhwERPIEq
hBZk8/uch5EL1yYMGVu867HUgAmkx1LoRt2ON4nZiouJ7mT+M3VxewA457d21LnQu+Pi4+lpdRUi
D0oSOg9ikoxpkO07Hd2OmwMgOviWmmFcVS65xoxLPmPRlSb/ZOJwAF8qZCVredkQqBtgXyl2i6jO
2Kzgk/gODrN0WV3Bm0aMtyWxwKqnoNKCK/HERYAfx/C8aPPGKWJEs2UXJRr6n+HTTs5J6gLfN1+D
V+uJikNVcwnYtrLmQmBfX1LpjjevOImV19o8QJqF9qOCjk3BQdLIrgGHNGhZSSvSGcB9cVsMgUX2
ArcZhGru+lYAVcPpaXUOuhJ22Y9CrMaso5AE7y/3FyIO0/a+heTBO5MsAy4dvlUYdcQtk8cZyiYV
hDVHInLbtCALqzjeNMxTLP2w53A9aBo0JpEegkd5QmYXHhdVjsrem6ctdBjJEcZoDqAA0BABeyPF
YibTlPnhoMVueRfg3OHbyVt3YplbR5Rfww9T8DOyLeXPlIIemuUKg4EHY5Njk8Vrf/CwYOizOxUR
L8KQCjl5Ji+Sp/hfWX7u5AtIXuF5xk0wVN7dr3fKi9M8cQd/Y3fnWJFNN5vjYi3i/k4VVU8QEtc2
Bh3j5ZzBc+ReJf4dlw4/Z102LBjw6uBhWj9o3rpUitNn/tGjI7H6W1o+MO1IPCC+979X3w5undW6
I/Nb1/8DChEDz+rhWYMgq5Onf8vfuDHySMGkMyep2G2HfLiIrzxsZj20FqfOCq9SYHuIZUTn74h3
CqsO9eLN0k1+6GDVC8MOFj1ADZwGY5lfBoQNQumd46H9Xpbv3W5163DGJmdwsr2cLwbRXq40HDuG
tSETymNLpD5zLEnj0mEx0oMOd/j2g2cQZpjV2TKz6DgJexXyLLtGkG/TLS7OIrqPN0ZZrD3YOjgs
/gQfKfLMi7cFlw8HSA5zlfcGIgCx38zpTDr7b/iPwMoBIjroAfavxbfEF4ZHNCkWZvjlgWu9cEtZ
nis4djjwckPiiI9ZCdQnbyyMO/y4p4WDR/5vUC7sRcvFxMNdg43MrAgrDx86kvUZFywtS8uH3qGM
IA/SbgppYQ+UNiZtjb8HexKZ61GN2iG6DsLo8y7Byb6Jz5hPl/+Ab5Htyb9h6XHc7oKK4VoUKhhX
/DvBpf5092DwIYXKy2A0t/2/vhp8KSyVmhNh+ZGRG2h7Er4fXr3j8dJ07pKfBqCKmfGZhjFKNVoh
SsvHmDDNZIg8DY4gWH/XreOEpS2YyyctbYtMxRx0z0bTY/rsXOSWlkO3Gt4Wr1DJ74VbvDiGHJuG
irBQhW9Is6nsCE3CIXT6unc7VBcPkfloMt2BOzgIL5HduvUPFGMcRSjBmIroekEM5jXMvvqTsGr5
FVOz/tofHhncn7c9aEs9ue43RrcxnBg7z3GODQOhVCiK1onRP1HZZdjJqAl3j3LPKie7Rbxv1ZAc
vTmSkoQHCjgpvhQiUN82mxohaXlJ1J5gD+DHkk2NZ5awGfJxsf/g19eAHWT0r014BxTvGLU/IKqv
dqBVoV5jRGKaWLp0hVpNIQOeSe64Z296lpunywcmIRRQfEKo23R0Fxs3KjKg3yX5CO5+WGNYMVdp
RYaM+2gpKtCB5rAARr5uIRQgsy5KKw6ijpecj4uPCB4JanQr+pbwE4EawVIEqxu37G9UofWFUrM6
e1aDEZLNajNCuKFqie9mE9FeIPMqUktDZU1O+80AjtiJix5H+v8n7EyX20bSbftEiMA8/MUMEpRk
ybZk/UGUZQsTQQIk5qe/KwF3ne6+Hd0RGXXilLtsi8SQ+e2914YLwvuQ5go7EQYiANmdZzEkcXES
DXdhJrrJMW2qmFaCzP3hYOP9P0/RPpvC4ISzaOdR7EgK4vf1L+Sika0jDF3xp5bbnzo5NAvEeJ3w
HElrtIIlMOKxSNaZ4eABPG4TIodX3+njVThfQxHy6FimCOv+lt4IVcLusgTJBrMQHx1j1vYTNxDc
FwxBtGFa9Qtu8JoCEXZ2bvEdGWB426c3OHRmUd63D3eY1/Sf2eVHyw261RLgEio17FWnq5aW9wS6
DzYhJkfdZhZSvB/aAZ9Q/mTzVoLs4zrvTDSpAEdO0KlMon5l8wXdeP4qkfpBeUhIeWH/2X5SKNnV
srvQVrPxnbzpA580ziCBgBdDStQAcIkCysMMlYFWdosxCjHXXz3qyWk67DbHEAkDTENTHjGqg5D6
wEwJ+5BBSjyPGDHiaO9WMWXMXI2xF/qXkuAmKllOfFHiRVjm6G5zje9A5lgkolMyDz2b9H9Y+cr0
9UN/QZ9AGiBij/Onh/60xLDwNmC/O33g/6FoeMGAy34OlQAcIK4SO3KZm0nrCXbSRGA3ixDHLiWl
18KWyJzAsN3uoNn8wHFrCK3svJlAsuLQdwfkKawg3ex9vbuoYyVv0K+16IGENMWJO85q/30nuABx
Yc29sJmgCugXkVsCkTltYpg6+ywCTDOm8bs/bnLbjE/y4YzdnYHj9ntXb/Zv0kSIZNC3uxIDqZDK
6iK5MqiYE5tjLuj29WAvh6U+UpY59scu+tqyyf9Z+fXsMpQg2He+Rd0SFaDdySGCtaUnc2HXLtKI
chUpHcEorgk3190WpOpvmUn1fFCuQl1rxoSIopnFGaF3ECcPt8pDaWsk11hx+rqkfMBK4G2ZNLQ1
r6Gk1iVxhMRWGCepFiobYw7z/ij4EziQkeQd0kEiPs6qyQz8sNP5eX9O8ZAisSO+6G0grr7wcBKP
Ms79Xy3ic1TcSZEF6OlEAwF6R81JHoSl45MMohLETMEskYVEcyMqiexGFT36MnhpfDRgSKhbrT7x
x1Wf588RVKJxxLfHrWkr0JKwJwppjnp67g7s8847NyRjVu7I4Q1xjrbXuwpErQ/qFB/ZFbrmGS/v
Xybnmu2+ohykZcN8P9bV8ToLzY3+1nJMjCaRtxbXaaO19lbYTG7pSb8tLwsRHDOq+/zlF9Az/hWg
7Ftw/6DnVXtHiGvesOSGSyekOJpPuNrVF/Q4Skt3PyuqHIu/5f3NumBIf0WAI73trDC4Tzw9UOGJ
801HIJPErfhReKjsnAvxUAGn9lH81X8yFWYh1SESMEMGHsXp8hN5bl+MqPkFVBTpd4F5xKLti1f3
ia4WbsxP1DjiLghyuO5IH/Qkr0Bj3SkVxenfnNrmdDGFkpaNJ5MM43iSATUtQlJromc+5rBAVhQu
AxHcK+GKgZ6Rfd0Qq/OonzE6JKpAU0UzKQuZjAIa7LiALdBeWFcq+Eqxus4lb6W7O+kXeC6r5xT9
W8rwCtJtEcPRPW9KWrGJaX0n9LQLswI4PBBmj44BD+GAAIC2xlXONc0L/adSPM45l/5VcpEEKHqX
f/EVSn+Rte1yZuve1Am5DdUUxe3+MV8ezhh7mCGgxmB1gS/Vnpz3XRvlC8CsBWtFvCsa9tK1aIMd
b0KD40WSkrODs1RAo1Pc5QP5Yn9c41MmLDZooFndjqZLC0YSu8Sw/9ThMm85JVMXUSW0VOQ56qNK
ePSUxAPtE7Iqeg81OBDg4LxB9gT1Bgdu1+zuwrTnTenQBzrb0yeDlMsAdUCIeKOSnM/A+WJ4XHAI
UPMKkhdl1JDx7twP7SoIA1y+ZuE650h+4b7l7iW4LH0b7EfxcMa5AKeVG2Rwz8NfE0wUX5S28wGh
akEqQdhCwO0gwuOEw+kEMoP9O4XnQtOiUnoCd8j/GFWLexJhi/sObYtqLFgr5dYCTYJweZM/dpkL
pcvYxC6dvDpqwLbKxutSPoqMJCtQ5sFL4RmM8Lau7q6A7ZZaBRR20HxFPdlVT3As2NwMGJYGHHFm
VyEqEtrXLiTtlSIUifKqRQTbdTCksHwl78ych+2M9ilQ5dxW29p3PvvOY9/59JtCBvjnShDu8mcB
CkAtGzfBbNfMSN00GsBa3/yAAgngT6oSyrKpKV0pg/usKF5gt954uFOfsiGhlbfTn7hgUbB4xHLF
IgtbFC9AzSp95d3yzoXXcrNiAyTdzOudsxYwQc175anuNELK4mE6P0u/0bN4HCFpkblE1eJ/q85Y
i2m+IF3k1jYlizFptsnh2/ftwUXnYnOA1NUqkW6LhV8BrU0ixojtu/P4GK8lAXtxyXK9ov3vAbv9
ksX3zBcDO5EmM3Y07B1gMzSk9wEzXPDcizAcC10sL4Q0VqzuA88H7jAR9LtQuaZFxJyo6UH7uoir
3yv+MsWvsHVCH2ONeP8/3JQk3i6M8d/xr/gFhDAWcuMuh6GIAd9EFFs/Z34jbGK5gNkZBoZuIY81
q5BKd4bZfQ13nQypbICDf/Hzloz+H1oupAj4TcAijBk0p7/wuqdFki+CU9FGVDS+jV+c3zgh21nM
Y3YpDVwUSrmHUxJFDcG8WMVABl2tgTvbxlBR1df56uGmVpYDxJdxEauxDqVFhxAhzAitjb6wArfa
fHA2xY1uAkS3693rfjJ86UHDZ0fzmYTZeT7YtDXRNt4kMxPUZ8ajaHFdQ2o7BkE7eN8Zj2LI0pmV
sNtqIgZkGML8mtGVRZuKO3b+JyA5tLUMba16cnqhsHWrb+CWmYTOhuhFZJCVDeFewKc2VEy4oyRk
N9gcKG80hSC+1a/Ib/UrAlxPJdPlcLt4yHDIf2YT27Or4wu8BeocWEBlAMZZ39o3jt0sEkwB5/Aa
/u8ndjaGj9qjev3owyNdbT3n21DbyAKrEt6YI2PN5WSkCAmOYpUrW52rEOL6LEaLY0iEbGZ+Y9rk
sBnDdP6N581nxcWUB4xy+UMY5QKoonPlQmj6NH+g0nGKp2hF+mpcUgQ4Sz7yaQrRAhQRQQ3LLfkZ
hRhHisD/js9ohLYOCuZ0n4UKt1LHRU7yl7r8saHusTfMqCQj81ehQzzjSJ2+/HcxQtOE1vDv7nBH
x5FqKjLgkO3XP/6PG2KqkyLNCxEHhE4qQK+6cGgSMCIBNd2fcWjC2EIKgUuLUw9G6UtzzlEaIsSC
RUzGQOiPUpjJotWjZJxyYN7P1Mt/Y0QKxFy+P1uEkjesiAFwh96To9ynLZBsXHDA8+rEuscSE7Ez
5GTC9KIuVOX2lskgIcsVfE2VJ2V4FIlWeObs3eDCUppMxLWFuu7rg68OvrOKGjFoEYVAOJXFYcQ6
nB8u6EBjQpZe8u7XcEIusLA+/EF6U/eFW4ZtZ86JGDQoExsdG9Ra8ow9mPeDZAA5NE6lzlFDb35Y
76/sNOkCQmDewt7YpUvsszP2Fvhh0BbM+PbJ6SIdcP9JIc/DaPbIWmzhI+cd/zYFXjyNDlft2K/p
7jSqQkM6lm3aU/ajHInTU51H0JpQ/UInIqH6xZf5U5Fm//zFR2d7pDNZISPPJNv0wS6J2DpbEfIQ
V7Ri06czmUxITwZ55wRzDtS+cIy7rk8c4+idTBfqKzdpERsXCeGvboDZAxfVvke8uOw2eHgWKn14
rouLVWRk99bJlDfv/v9PS7gf+uDgkhFhjmjR/+ZLWDQ508/QHHyp8WtxwPEmPc1XCqEPdp9c/RXI
2DkYI/uf6pik5SBbB/jwYBRuPMqjlqgVyjlVrKBVySP7ucGkW3hnm002ITdHJphg7PqLTiYMUEju
CBq3oECHUjAQeuEX89tEVB6GKIsxHK2AKUASXM7D8igzfUeXIUI8RMIHi93yTJQYfUu7/JigVRl4
klI9upaqCz+ik/xWO97X1LHTqTmN9UMxnXgnSXE8XOPOiJhxG3NEwGgrjtqtSxaOdTlc8RvfIFIe
Y4H3hsfz329iRVeFfv5vd7Ety4ZuW6ZhG44tgq3/dBcbanW7XCvGcPI7XKP88wgWkWg1j0n+2ZJk
dEGkUNUeqe9SXDGsQmXhoWbdOiIITBYOKsyHy7GdjjLhAzVdCq9Krp8801jCXfulIJfEXczQ2+Cm
Tm9qitTzNiAuDC7sIJVYSS9cuQgOjU3FRdrSRcpiy3sTfUlUT+uQM00X5b4jU0SOn5j1JuFrQ2Qg
59PGwkE5csi9EzViiMA+bVv5lTdfyJrZXtGj3IdlHzZ5eKVbwgyonimAXbWuYKiQeaRT7R2FjvAJ
4sv1k7YCul8bBvn4LtcEGVNpv1YFLjnx18Ole2388oG/Gvbak7Cr45Fg3kzlk5qeC3/4ZPbNEQed
YQXZ6jkv90/UWDQ00DgZHiCUgzcgMu0bDWjomS+k1Vlo0vsCtBJ8l7/gt7aXZAx/UZo7oua9Yvvm
tcAHpbnV5IGmR9ZebjzfeeMoyeVjIOHAtIXnwWe8voC46VBjWtSPzAmUF6K6ystkUMDHfoy6Y4lC
ayyy7ur07hFrBW8obgIMKgyaQSfyksre+RTKKgGu9PY5jcxfxEJeZSGvQpU9k1tzac1CJCcsRyEP
a1fLaarYmyuyxYdkSmUF3Ua0VjQ/r1efl/aSu7y9ifkPbndsXgHI7+3kvP0w7bH4CY2vhLjpUia5
nQ+h6QTsKGDG1O78VNL97bH4yanhtc8RnykLZTI7BwB632hsmr502IE+aRVmvC5pgtEGZYZ/8nVD
OKx12bXf57N3LBJ2AQQiWPvPzo+/39uiYyRliKG4Qk84NZ+oFbv5hMG8KgY5fEjEb4OO2cE7eaXK
jkDx8c3zsXHxEL7gwkALv/BOvKeKyqNhwETmrZw2sLlCjeAoxtZ2k012mcTZ4hUoJUzVVRuMAfcL
1C0EU7X9sF5skvQvvFWzdwhX9y17rHygBiJa4Ev3UQH4S8NUyv8i6QRIEJ0GNiYDuW1BsGK1eTQY
4Y3t6QKOMiInTrJa9nxuLRY6k/OhbBRW4dBOdP4Sq4hToSsio8rtQyE/zAxrqd5TaPY+5eWpJb4z
pLl91CmvbI8qh8FGtMWaJfnd9oejC2c4UyrWqnp4Wlmc4znB2/84x3OI3y2uYHgukMJrCiZ46Aes
GQLCRJ95UMINBBMe3FSxWjW4AEaAJA7sCm6YtxrR2/V7CRlogwNBTWqBXq+e9oYwrBKZr1PbhFx0
LC1hqC90z6aYhxMEFIdVoEVZ+j3sVyoWwzwPe8DrueD7sEyo2lfKt0AquLASyS5mlGwl2jbSryRu
u1gtEkK6U3mQV7Sk46DhKQKMl0rNyfg5fANl9FuC2pOJbcdSB9bWgksR7gCZclvU4VY0X22NuE0d
FAWgnGPze6QCJhOmoH2pmK907DuFnjCAG/JYn1yVg5geWXB/aEPuohqngB2C6WnYRRe4WwSsR02Y
t/U4Whx/4k6FXgOzgNbCXqw9b5YzhcNj9OOjpbXV1X9hO2VJjsd2ASQPDiB2DNY3+eX6xrBpymGU
kz/raCeBDQso+yymacq7/LJ+GRlJt14WM31URYvwbQwxuSKzoLEImcWi+icsSuKEAatXgo7NLT/I
D5lYNX57Rm/bTwDC8FlvXfnHDRxrhqgqFs56RAvkivV54dcwbvstNRjssv5iZCi5Ci1POr5NgCEv
Msp6F+e32OR52gnbK1BPSn7TAnQM9gTlMGQHeTpGqfnCACZPOKy2hAR1vv4/4xjAhEzt5G1/xjyb
oTDnVfpicmyvhVejtgkUDcd8Fq0oXQqQFrMgDI+MXZa/ZmxDxOKLzHTRdczXOf7kk2H0pMX2GFdX
sfgqMeK3GJn0B+NK2TG2O0/SEnScm0A7JbUk6E7Xkdp3N8Nm2Lorh6OL+H5BAVlywPzp47dB+2+c
j7CjBJF2xZs0uWDiMHrfWjq+GF9FN164UPqE50AM5/hZP+5vgBmZLzEvIUWI+IAN9RUxVjhS9Uc2
paiU3qv8wj6W8z2TGmaKLf6eJVnuQrG4Z4fxwjzseMcQgctSpVGcTR1HfrRGPnzitDcBqzc2PqRu
UZOOBiBBl6ejmOf7n+Bxg6V6ix9fhUTAP3IH3JtYGjolqqQT3dEuQCpAIHCiCwqlGlFmyhJFakIh
aEav/nXQIpzSuOGrB716GI1TN54GKz2fT3jya+VYKke1xI4UErfUs5iogz1QEB3NnLXKaK+pHWmD
KEJAUYChrgb2iiNluD2EsS95KvEaT2/bJ8nV1RNiI2H8boBLY7CB42fjKYlssiIWnwTL5iTI7ADl
1035YJBxUnOD5mLeBuE1YMtwmS5PH/x3jL3475YPzgbLBwNAFT8WJtLPTPulfvC77CNYPLmkJRjB
siROmE2A68/2NDzknva6Ow3HmzAbajJ4wRoL/z+emRAJWFdbrIIHmh1ISmBhoQD+ui11DArfrX87
5aPGUeKZWTVxAnkWE9BphvkT8pS5KyGX4ExrwSWsLQGkovmAdWHK9ytjShWjD2ycBagKELKYRfNU
4J/6y815lQe3tHG4xspmfC6t+HpLiL4T98hegC1Qs1Fjg3Zfaf89m0cuq2uamrQCPxM87ykkgS6C
hQ3/GCGsTHjAixUnamDSHHyPLYpa7sKuX8DavQvTPsJfmZG8cE06Bt4MW/CSuILyUbQbFFdSIi4J
7oHJGA0HW8lBtvUc7FbqbFOYAHbSQNCZQTMEPWETksDgUSRfZetxXE9O536j9B5xmha6OdFrQbxR
fhM4ZZldsMdOFcbSE9RQUXUBYp62i73wwi5DQPPNxZVfZdkdFww/4lQjGyDaxKq2VTCsmcUJx5oj
68dV8WbaBitczK6VSL8AtrD5gtkCFodtF2vm0LqIRjK2XpSSVUSkAHvT3UU+6bV22X7tvCBORsII
pjGMJcSLOnnGRYq1usHRT+Bo949zIXI5ci1yEXLaYyomjOFUxmyXIvMwB0PHp0WM7YPJ2Pr5Ywlh
iPXqgeJrc+u+1mjG4f08HKrnmdpOl9oHhmUM7/hWdtEP3Q9sAN9JZYaM7VgUoUDPuty5vVVaZ0zS
1mJd+rDnNZ2HlSy+D5YE54/vgz2hLPxKrLV2+SjfM0b2iEQegCEWNFkwQ9eNNPQ3bIhqth23NPES
LtzmBTZ1zRt8TW8t6eRUX1J5SS92mkse40XY5yWG1s1siKiAtGAh04aWFey5S9oEGNhgNsR1x6Jb
BqiscmGqAOcvUZhgVRjH+DSx7UayBWeZbQdHnVg64iw8zj9qvgzevsxy6EV9tbWo/8F4CTwy/k8c
hwNZbvwfwH4idAMQjrMwkUBNNt85R4Bt5GyDWQR7kv7e4irz9ffNYcKghp0uO1n2sDomOnEBY/Da
B4rKN496etQVzyRfx1YGX8JA/UZKpUfvpMWMjfx0Hx8U46GpH7XhcR0eKdPNE+qiLhFQ7eUa73WY
gxEZW9crda/N1viqzRGrryLaMduKGX64Tq725PziGuUCZXFAgDG0X6PzjwwuNPss6MVMxahPxqWJ
+/ICrPzcq5VcZ6p/+8m8A4t0/rs8GbnL5ONOUHoRC6vDxJaES/4nz6cee/4Qm6QFpAghEgAgBwHM
QTjupgPeveZz92niReIIyMIVO3AkoNvnCz5A9u9YgxwprI0Q41bNef+DOi/OqFjLLeyrFR6iWMJq
/XF9qvpQbjjdhiY6wpNEI+v3XMMjG9lFlBWRAW/M8IIODf9B/1jJp0Jot/9XcNz8D1wqjve2o2qm
puqa8W/2ecesZr3TOd5zuLfPOJjBJ8E745Aoxhvvy5leqZcu69zKohBDnOHL/HRSq3g/vTOXxCX1
Ro5xo7ayRTKOPcfbDvAodl+S2JzgOb5zdqcGk2MxPjDO6xzT79sZnQO6uh3M8diXd7coxHl83U7i
nMFzWRzAbdt36PCJTSRzemOGY9Ol+UxR2GkxHlbBv6y5sDZugqHFshTrmFpEFT3NX8GNpN4ENSx2
iEF8Jby5kj0lycy1kn8jbqm9K8uptL63DbRsXDtUAJbyEbZL/41SrDrUncMeDJTKBAmpvf8EWa9W
qfym8fCCrHU73YpTQ0un6p8BIYhaB5sqG6ZxIqe0SzB/Ky9oLt7hiv0QL9Bmkzx43eCyfV4Sg9Bs
njYXcedoxgP3zDg88r4pYgfbvcE4nMLsaOrEbcE9YT63urgReFg3TL1onZYSrn4u/f8xAfoPV4it
2rplWLbu2CZXyb8OgFYzkwy7HHkUQqogLM0RWjmAlZ0D0erKCF/MASDiEShWPsB7CL4rcx28pUtY
GrAMRaMd1sVxm8sA0YC23aeddRy2cvBFO1hO0mN76uP7s1RgsgmpBZfXCHNUQhY0uPLsAS+aWLJv
8IKkrVEjIx4OUekIWuoZ3P4UqmrYO+HOShVnPErO1aNxP07VsaaOJZmoAtREXOH8swdQCqhLDmc6
cB8Y0dK6uCgp2iDCIONV+q+iaJ+tYk/ilVaWNBWylSDdLV5pvMwQA9lL8Q6jBQ2nUPZQto/A7XTp
RKXHoKfnrYsI4Cd4QdBbQ8CTs9sSDFUnOBVWHelH2mdqLDJO2NcRrgFRHHwzNphiTf8FKD4q3JdD
zLvoQOSApFO1HCyitb/hTBjzIbseaCNqZLcnRrz16zEboZIFmYO1D32YicA8++9XhGr//6yJf70i
BDD8n0aCztz3Wj8M9DX8JnRzJ2RM7vSDCwN3K6+Z+wJUmbMvnlsX1+jVZVrEJUIDrCQwIGJxrTCM
yP86+fV3rhUeMguChXh+kszhoinyiMWlc84jHhdcPcz2eGLssz0bKY9/o7poIChwfbqCCoHxRjx9
ObaLqJy/4VLWDtdGXFuiO6Hf6hP6+PJjTIbnCsCtFfZyyLW2dCE+mOEcXQ9tqHEK93I2Rbj4v0+j
/+eSE/iu8y2o8XigY9AmVoV6515gV8IGE+kdnYDvxu01VXEx6qq4Hke+WSe8bVclaXMgviVDN65N
RVyeMOi5QvPtIlXux/VO57dXf6M9mLPcsl2wjRRzlqMAYb7EInT8c+Tb1aN8FtevZoVcwhVGfBMT
hbs+XD+4lFe4l6BPPrmeRwptzT9yNwlcLmw6wWaPgPOGOIJyxKXNct7vvnplk/nB1m3ft4FI/Xvf
9reLYz8/cM3/OUJ84mq6+TBF2+3yz+UHJXu4bjdB1T1Yyim7iVvBGcTdYLWinOt88wzBsmdfzEMw
n1zn+4i4xjx167P5W6bkJoHbwn2S0xriIAG5+nHtsMPhcRHLULfbhtI3d/xN2TapwIy5x9a63RTu
hbJrtrtqSHH1uhzmKaHcCR0T4ou83UhnugDaw3Bn1+1bk6ebB9U8cEtp211la8klP8jwSSf3+nPa
2ivzuze5MMPbCiyYKLJsXhlMbsNWbjbmrQwi2Svvd93yjBN8BhPhSsf/fu9p2n+89wDy26qiqZqt
/Bvn5dou05oNbEyxmeMxR6rETw4PfwzZXntGD/kP2/rNSq6X4wVJov3K9A8jNuXyGsr4x8plICZ/
IRGa5XJk0n4GFMtxujupMnnWE4gNrLs7Y6Pdcg/vtRmOqxhzMeBCn/4Dsea1PCcgcKrcW17BouWw
cWisVMBce1MsSkFagu8CgzO1AFM4bvkXZhpYqnjfYeziJXxEfLyYMSIBRnNCl2QbLBBmnHNzUZzp
KJjlTuy6GDCEpg6S4hYQ/ADX4kKS74L9p6RoAE1gyk+TLNDppzeeHGQdWn4mOynPB+Ifm7EcoATz
S+PNtATRfySkqv4h+ld3n+BeeeE5JNZ9C+6towju8eLRIb4KQ15DxF7yGETmo9+SQDN8qqlojlIZ
yk0B48YWRhwfB8dljATAQBI0QnNMePnctD946NuRapvENZOSuxjuUAxzG19E7+B4O//xuHB7amh+
0J458OPywcEiOjjsyKhifCwjY8sUmyEerM1JtSd9Of1akEOux6yivuSoHUB2CJwxrgeOTFPp4h8B
7Jau91Ah/eIksh07VMgqsaOKMvlGDnNPATMFci9ZGRke/i4hpIdw1wwrKM09W2GenakpH1X6BZpk
+UWzWsK1to1AJEdEDNUXuNSYcxiFVZhBQTVEmEIZ2KxK5F5crEVMwLCD8Sz5EdEhrJEnN0JUOY9+
ZiYjJoVGH/zwPI+Yh/AkYhiyO8nw3uDm4OeCYYczVce+/jyfD5acLCTtdTv2XNwvrH3f9XdEvL15
zAkununEBoDIVZxW9DUtLQY+D145PhSwoI51T7+wnPlExc40gmV0N/ia7l8z0WV7jna2WoXvYUj0
B2VI5iHmHje//fd7XNH0/6Cc27JpaZqhILuZqngI/NMLVnesrhnbi+o3FA/h3DdxeYRTExFOmD/e
rs1v0lH9ForqCEUNHsiHsEi+GL/sm6dR8oJFTHCV+zmErNUlDWbhCQRC+sbdr68nemW4oXQdWPED
8jr/LwweSXpHwUEtEFt19DeCDySslLtIu+TyiaKCGWZoleR/YbAgRAsAEHPvPUDoJG31Vn8XCSZc
CyCblrBK5lscAxw+i5EDO9ZZwYUdygUCqYjfECGD1ctdaAeq7NI2J40nAw/f+ZSBT5lTosY4ZbLj
XB7XgR5yTPyCyzwQNeNT4ENxXBFfLImc4zUCHGS8obGqt/CtvcWA33AMDFs2w+Lkle4/F/oKKodP
oG7doEskwpQ3WhNOb5SS0O/bsnWlrlxQcaA+bxVvPHg+iSYehTKEfxKb1hKKPDhnGPQljku+TdLJ
/cMNVrGxEGh/Ku2weZ0wKxZMtKEtCvwtMWkkJ07dbIvIQ/bh6VjT4QNG8J2wMjm2I1FwDcEf6k0t
4jQEjAgAUfpcjO6Jfkg0ohxzA7qifLKyE9A88g74VGguEVnO/TS2bMm3ZRG1KpZORRRgJBIyYBa2
X+AFIJPdWoJGClCjgSoYlF15c47AHKGPkhIqoVysiFBC0cg+JVRfzGQ8Hi/+QoacqF32F91LcKDG
3F+I+XZ8EnpFYwBSNfcLZc9HnW/Y2h7+BG2hmFRs/sSTn43NJSwsIavzW+D5ufQomFhCzmDBGMLh
Ank5J29++4HoyasN3VF82ZXI/rVWvN4S+LblgxmdjlQcsqebIUaEpPWzJa5uWxlEz+nQY52TtQMa
I7JsjXIiIwWd1oQgWYpCcXDmwyN2qL+pIaTSoIaUZpS3MUO1eYqvHCn1OGe9YBIwMTJzBeNoVkS8
3hxC4IrsAhiV0Zd2+02TZo3oBIKbwf3WpInWeUeZ+IbOOXNKY5MhxmwInF9wKmESkn5dZlhpB4xR
dDYuwNPi7DdpSK4SIpNEkwR9zXkiZwFDi0cpQSwpFFEkUeTIRV9PPlKN/3bEImNKaXd9YJRBeTgo
cWFGYHTD3Ia3Jzf30eeABj+sWx4xHrDB3l0JFrFf5tZvnPq5Lv0jIulEdRF/+NZawliIbCoBIlg6
eQAWi9ufAOobg6L7DXZDcBTq67FS0/VDXATiCjyD0kypZgHh3AHX84rkCOc0IBuPfX3BFHi4X47c
TSLB+8AjY8dQ+2/VFkCa6azMHhm++8QTaTGBqFyS7+ARUQS8riFcoeFrkBxh4N4B3ZIs5+SPoVzE
g4gFEbgnbU8gCGcPL23VAVbmX4XZKDhvx0UbzC5bSY6JtTchE6rC5jvZRCEDhbmcHWSUxOtJOzzM
mwzQWUIAYPqvl5GedFkcPXeghLdsfTN5zzjUkxVWS1w8IsXhB8YKnPm877EF8b7nsGk9AGjZ4z8E
f6rXqYycPozcW4HghjtCjZl5L7dAmQH8xkZ10CH2SWE6PfEmrGknfG6HEMpU9Iz0NcK8H4O2DdhA
EO++ku3E6aed1ITcAWB93D2om+CsAByPd2/8aVDfooTVKPJJThE+D5vjR/Jy5aiAcBgwkMfLr970
sWJeeHYy6siJnQmPMKoDWgxeypVEIf7QzQeJj5uZ+US2Onv0XOudNATxjz34QYECFR+mmspESOXT
uTh1qm++qVCMpYNKJuUat+aJv1xxca8RSh8yX4IvN9VxCyqisghne7+hpJ7NKUJRMU1gdqJ648ob
i4t6Q8/CqaHySOws1EfVSrL7AWPzTNKa4kDrgXqQgaEDk7zMQ47Er+qI0txajRo4yZ1X6OkypFNL
fIpnVDI78dDEFysaH5U2IVtFsGpdU3s6KbyOhodGzJYK6+CYArqgbyCs9vKHeRA990QbeBAYqI3H
pTx2UjIMMconfmWd3xMb68RplIiFEMkw+ffk8pYA4BYf4oxnhb5paibZKAZuSprkjqeVwYrEBExU
nuXMIVxUk0w+UqL55/u+CHEVZRVNVeYxkDfejmQG6pWfQ3ICGIrZR9F1grxxD0e0+++3I3Iaf7cs
JuLAuAtIJwXpr27xiVuXr50SFq31oksTKS0OyC+ImRHaHWkGfoXvl06qhQaWwHzUcahwgufdZQki
zA+XxNaEnedt4NmM7YvOZlrh2bF2p0o5jcVpLU5ZLagOS36sx4NGmVzINnOhZ3AObl0oX9xGIY0T
SUVMjS6ATmeKZT0e86TNk36iqyM5T0lWeeffTNipOGZ7GHQ8iGiK5535hV3hrmyxj6TVnkUsCa91
YLs3AZjANOhza7KRrZHRybRTU8HOjoc0nUTU3IshMDBV10VTRuq+cG9hiXtaF6ojxN21f9Q43/Az
c41pkXtlH5rsHzoADcKK5ieX1I6BXRqQcaCA/vTegsrnLiT3WBCXBKQgIofkDQtUguZU07BLX1zY
gxuwscmH4tYFWZVD8vFIGo6vtzvxEXH3SkO4bFNMooRj5dW8RniubXc/AULk7JGrX/qCTksqhWfI
ZYvS8cXcqkQh3+48WCR8MAD0hxVokXq4wwc0XUU9/GAHziFhwhS10YHMfxR444LeCuuGQyAKzhXl
ZN9OknXUvJ26pOqCunSGL3IRS5q99WTT0q6FdRZOJi7USNfFN9nzTdLUh+k6hFUjQabcuriAymDb
ZfyA2hyhXO5xNKZqwkgtn2aI+9vBBR33x/SGgBdR+0LPaSGqNX3MhGWVBly+BiNJwLY4dCk4BSgR
uBGCFJczB7uzSKNGlyI6Mc6LymvEayXqzFBbQ6VBKgpqOeBd0bgU6mI15O8X0mN2hQJuIu7SYRTf
ib8GHI/ungz+ezvd1ehxr3bnLWbo8PvwuMG2TcdRcJ+D8HE2g/HGySYovIHaFOyfUGVp9OTFkMh5
ok7JMiVYSM96TG6F0AoEuOFKXEWdhVjabDIpvfANW6RB9MJj2qX2A6eE6VdNsN2bnR0RDwIzP3Ab
8HyGCUFgSBLZDMBprktqhyEPkRDSOCSKkjTacV20IJHq+MEnqN4P6MbgfwmGkEHYf4Eo5jbNJNfA
XWRqn1wRnK3av7KPtk664VA/LfJD3z2Yqnu++FwG/zzRpruD4o69u6OCTlD7oLcgJVlbGSWTF0ab
OHUY0JzOuTfysvzHhikng9MGkNR3c1id+SwaSKqoVDyPynRvh36zZbtv3G/JRFKg9RKNaT+7lfVj
Zzy2w6OtP9bVo4dXnBGBOLLl0tHcYNggAG4N8EzBLDYgUqmCWYyNlFzoOe7VCHt9C9AiuhcRQuHe
G890SmcqVvoN2rzsLxJ7eEhtgYkE7teyIECh/jFzil8WurStmnToQ0Xzd8QQdx3wG+JIwzHgc5os
H6mRt8aTMp7yJTXnFH885nB88aDnnCHWpog+aOd/ODdNS0yC/t24qdoCiWRojvg//3qIbM+TnE0X
guK1K8k+WzuGQ/q7uoCkTd44t9C7R5kp5HLReqGfqBEHUxCY3xgjcWDBacgcd/LE+Qux8fLGv2Nv
evS1Xw7BHDVpGh7TvJhxyIUkrBYOjeJ3tl4udgTvlT77jN+TVxh7ZSuASG6ToIj5eUvaPOSw5axT
xdNZGN8pAURKUC9PV9rgCjECOgGYLYGxyl/w7V1Elklx+d9y4sgn4b8EVYws+XbEjYjzVuoS6FW9
P9YhR6ixj/Zz4Q4EuS8EzwUeQ6lgqEJOQWE9U6SOVzvzELkZRZW45Qlj3xnXIXp1hjtVBwru0P32
YzIW3YKn5KP2mJUJYLMIM/DSehhbcbXSO8TkCsRU/h17X+OK5nY4sDyFQOmO8S9QHkKzpDewGIOc
dxH9RY7//QseY9DsyLb86YPs/aqQPcvIDCAI0z/Lp90zCxGeT86UJXiFZz7tCe22C8Gn7HmEfaiO
/qhJ4ZC9KgSLNA+NjUHYDV1toiPdYEqAs2aNMxBM9DVnj3L7lMuPV/kRDqgTSQ5mWACN0fvPwf5z
2AMuyWEPM94+98LkaSItHbDG52dOalGFTf4GOj+aCnBCgGXofIzXazySjHvFs2RuzjPMZ3YvRFed
MCZTU/d2HLXEUvn+/RX5q0mIELGt1oCuEMiJbhwdWirKYoWw7Us5QZbgKBz0P53cFa9tjpa6n3Cw
iyitILDeKcfqkhhD2KGkP9SEL4aQ1Gbd+xaFqCkmM94PeNjJouPJdlzC3G72lUl6PdOqBiPPP+sE
kjyy+LXkChPKgmQY8SKl7Q2rE3sktjtdmCfQDzE4BU9XTlHkhfFCbU1w7dYyx2wL/4kICU1M3jA1
cCOk2s1N58V/xr4mXGtHFe8r8VQe6DgtgAcxDwWpuYXppyHhx75Z8BEZzD/QuPf3y+7p/nETDbxp
1nLOP+5MwN+NZwIRFJYa3hWYafZ3BWG5Osd9Seb7CdubgsgJdWzrqia8iirgPt2ZNnLn/uAwQFyh
zyjdgJ4V2F8pVibQ1aGSsglaMObhzuO/qD4p6eOvTdyUg89zbaXyJaW3nL/xb/XJMA7o5ZIcOLhb
+K+LJz520orqy5WMjB3N1+/kR5EXXgEtRvh35gPb96fLzX2CrKsS9aXuGfeaHrHZIiwxkAEsREAX
148wSW0ahVAnWIQU88JfN7SrOJV48mPOFNBKKkYlAEeqrXYkO3nE310upKD4Xm1WKspYNh9VT03e
Ldxa2Hh38hspPFsGoBiChpm1X0zXfS2xnpkxLSbkMy4ULR6v6TgJ1wqWFSJcKXnfvRhPtb7xR7AP
ZUtvcXCCh/gPBKSb0mxx/guBhNdoBaC4EGunYJa0GUiByEfeSHD3QfdVVQX9sEcnpld29uls6OMb
mXErXM+RfaQJi7cp5c5m648nQTd1QuYUohI5zM3INiKd5Ok1hodfRZkdFmrIzmpvOYU9SI3a9WdD
JNsObxrWNg/PNCIFLaeZODgyfz98uZH9EWP4VsLizaeXMFbnTZD/xFAhIkE064DS/H+MnemS29jV
bJ+IEZiHv5gHkjWqVNIfhFQtAQRJTMTIp7/rACV/dtth3zBD0S2rS1UcgH1yZ6606VbF2QwMxlfA
wH5pqHWWkg7Vy33zuNahUOT0bXLtxvqvCfvD9e1Kls1Ja9aPRfCGC7Am6OE13i59GTQQVLHQW30e
6KybZMJN+7o+EEyYAHhQz8oDkWVbsLwh+mvY/Sk/wLbEmuOprWIRhagiLp38natZCaM74tD/EGRl
+d+3LhRc6BQgG7ZlU4Ns/eu9dDlfLxfDQPfDRX8Ld1lw4w4HZb6L+ZkxgaOrdAur1uBdC++d0B43
uUp+R6s7zCoAObRbFhsyuRoMeh5gSprruNZXxds4RJj+oZEbUsKtcEI419BJRfUUkDP8Y99abtoq
rmJxS0ZuxKgvXYUomc2CgsUzzw3ARAJG8pexgaUTlBqhxRBdEy1sCcA2FNHF9XJT9Gag2oLGugZY
mui4oT+N8WxoPztutt77XbwjJITpeBXBdc2DrmRTWOGBWDpxKV6XYrw8yGC8tdh/8Y7Bhn9hA00k
jUABLCsuZbkHuGYndE5EOm6e1d3A2HRx31RxCgwIGEBGgmJD3I0nkmp27DM1G0ryQXx0Vi1I7IK4
sbaEeBcfbFI89xCkQvRlqtcNLniIljCS1g0x6+E7GZC7a3+cKOvi1N0dOPZX2l5eUs1dfrC+64CF
mgGdavYKt0cspG+cncPowdvB8dR73AaBazIdGZGHnFyY0WFJPNKIfchsw7NY5D6bKISuhWIFXMKZ
UGv5fSRofr1D1sv99MC+m99412ofZY2nBPYZ4hqBQp4V9DJyfQKOh6KGzMZ/c0XFdp+MJrSlgE4/
7sEhnzaGAL4zhji+M54IUaOC6s55XMD1D+SIyJKw+pKkg/6BoMuX1E4xHDjiBR1dDgj9TGfAOQje
lVGno9oxNr3R78Bv8kSSP9FC7elgfZe5SMv0MmMX40fnCe/f0cCvzlvG+5Kz11qV/c48C5+Aj/Y7
rCr2cHFHo+ALwUmU7Y73tVhSgLLiK1H0cIUdxDnj4fDGoLKJj6z2YbitNdkIx/w0PEMZ0vhtryIl
SAdNEpptg38GIFh3+H4wmmPA+PTZJkHWgRUeMYOq94cK08ZhlI6qdPzeIh9gURW0IBu7142KWA9M
9gQQPlD6QDb8oQ36LFANYuagc2Ozjl9fKyNcimhXCwvRMOHrja5TZLJud2ILkKt2VPsjrAkHdpZw
pWfQwNgPBtofL3rXoM3xC+ZgYtFFdCr40uIUn8XZGJdaPHKF+rP6Y+zI5SC0704DQdQd8S4objg6
y19nV/wvbr7+YoiqDzv9ULvwxMoHSTva/bHSD/bxWTL3fFv9z2dcSERXiKH5Y+N3X6XVo89cgfYV
PutnegHSRyy32OKdX0a1l07pSPTkFC13MHNpBlTxvl+AkHtbbzA/9NYbjMUcKzkY+6s7jfwyaMdr
uHOf45pRDBlmjO9VTPnM8VaKJ6XK0rOrXuNpB94E0J9jXsKBJVXOLt9DsRtkz/8gCw7mR+OWL4JV
4YeABAkNhWPm4u+dy+9H5h2ihiCD+A085ZxOsfdS2iQUKJaIyKHyVeiRhhMafbgXrh1abGmlVdB1
SdWRpZP3YcupAj1Q9T/GxSN8eWOBiGgo/d7EG5sp0OHUq6kn55F4OYtU6wXif1ABxZ6PEJhvANnW
nqoQuD7ef8Oxy2RaRwss6v5++XBC1Nl8BVGYcuKcuYSS2oK7lyWnOUUWc4RX3mJRNPt8DVu7urRj
blOChGAltfyfAmrj72sE7wHV9uoZHE1+osl0lAjuEhW+3i65qMnuAh0J0nkk0/U9hkoRzn2g+uMT
J23d9qNjidMA8YfJteKYfCIPgWk0kAlzk+TWoxe3plB6bcbEqcqV/ab4LWtpxSdI0dB67TS+MxjR
uXnCis6i2Wq9iqW73rhnM0I42sPYETFPUXa8b9ZKt7t0cNSFdp6Y+Ujl/tK8CY24i6kmy4VhndmX
B1KcuRIRgCI0P86dEAKzFe+akd8TtaZ2RXDQ5xXo/H24rDXQ26usac+gEShLq0XXxFWOd1Y09tEZ
QyS53T7AVdAGCt4pI1RRaL7ybp7v+9wW7+bXHN/662tWu9oTjL6Bqg2gemYD8OHI5QbbonO4D87d
IBMRc3ckoMkSkAWb6NxIT637XpnR3MVNnzSW6HySsUtY8a5PprXxyZJi0JajUJAo3zv3wY3CXMlv
a8w/nsaZKxpfJpsjtVCRqXq+h/EDGH4CSngE2DaQS8IjQBiJbQMAnSJC7eNS0cFLnrE1U5oS9i2f
tk2R3JTsrWiCbifGeErKiGQYrSiJ4zOSZ3AjlD2kIYGIIolCrPircAnwTudlQ7LdP6KHoQov1TfM
PIy7e15gtHwsrQDXY/QfpleRx2F25+wzY/4kd859BaoItxxOs2uJnIBiMDnL7HyWIARSfFTto+Mj
LMIbl6gTrh84Ovm0GLcljJoAKJProDBOyP47KqASISDONFDyrolNyMJ9dKNRdMSRgLfqiaAN7yY+
3ioQp3QvWtT6+giSJDsgXE70veAoYl3/kGUPu+zYtEduvAHhYGkJIEIZC9cbUN6BqQfQX+NpTiV4
lbXoWuNjtAyJZMdn4mUYgTz44uMfQkLJfoVKiRyZ0Cuhauqi50lpfbQr4bUfcHEkkCiRqpiGOiJW
k/8PqerJHcYAmOo/eMKs9DBw0wsEgpQD0on4R4JiIiKI8CPXsQKZAg/c2/vlXTtwon+DNumnDJJW
j1mZNSescci895ixmbiZmOl0QqMOpMN+FyyQGN+3r8O2l8Veylp9LdIuLqLiUIHn4BTy4d4cbdTB
SLGxxoUwz5o63MzvaFr4e7O4HiKrwfmRyMTE7f2n0XSKhzrGI9VxnYcWN8VbbXO/i8zHbeOpYYw2
/U2+GPBOL17qnUiIqeSv/j8yx/9RuTLwP6ydcpJq/c3j1FXL7W6a3MgbT8+C6zo3jZgJET5IorLT
Bk8EzPt3ygjGPMXgwWiEGbsjLvnECWQzEOI6xXWtmpFRxuUN0FLU3eLOiiRJQAGkO/ENcufC02RB
0up9w/Jy4HyV9/B9kinazC7RbgzxCWISLAhH3sLrCcxPhB2GuqjBm3QP60+g2gEJmmllddfuFpxp
17AMSRliMjkWh9F/fmacsB77lEL7rv0/sZcDPDmY7ARExnsEj4ILiPGYA7A1ft10h4K09BKoYfbC
lo3cE8xLthV7PgcLqjWGFwEAKp5zpvzfBFx2VYq5hlwLjeskWtiCEGeBdALmhAAL0j79g6UcQ/4v
5agg/gS2lLZxSURUyKdknNmcL4k5RycDzi2fZa8AHkW+chIRFNXyt/CJ9JUkvaKHpy7EwU/UxEZV
aYXZQ8D94AN8hkq2LAlnM86Zi50+wSSeiAGt4foKGszg/4+zmv6fDO2Gocu2Zqi6Yqy8+H/yzsi3
tugGs6FjgQ3BeqxCOGxuCZIZn8Fe+9hit4eUtxCDLQcyqnkxseD8EMYVMp55SA3TE74LXGQQc8nA
9lxlnsmEjmcSXTAV0ionZpTonIgu8eXbJGPMCiem9cd25avlEGJykVm1G5FWxSpGKxI+YhtdMLA4
p6/m0PYs4O5A1Moz9dPReRL3A1BSpS5WAsss3iX34ZepJ9I3ts1VhjQpZB1WAwSndDruBIjOzYFB
s4Hn1Mg837NmYVFGPgz8Edwx+8AqiEZW6+EGD/v+wHIMbGnHPivV5lTnOglAYUUq5DfvdBNIhYLV
xclrbDd3a0z3fSTYTAjCvxLzh8QIDbJwjvo51mvXLqKWW/EkdnbuS5O7J28+cyQhAsBAQwUBHT58
BlJVTuc5GfCuy2m2ImEgokjP2wnsv78BNEmcxf9V9zYkXnlFN03LxiT5t6tH22nTaOSorhiQbeAN
XD/wqqNOG2WiA9toxdFrR/JuNdVwguScAlaEzRhULI6tHVvKA/SRe2xRfH9Bl06z77xN8FHqeMV5
p5yT9+04WuNCYgmJDw9TEbj0nW9rovsOmwLAAVZttCv7W3lVr3+WV829f6fC6iSAfcosUH0bpI8q
H/5bRrhZEEtheZRD2ueC5cHO8J6C88SZd51iG+TIUb4cBOmMSelGSpngEZlMT4JrM8Q4Cp1n3jw1
BDKiM0NA1PoUZlJAuPMZx+FODc3sHWRTx+JseeyppPG1F0d4Drjs0HDp0gNuvhtXNiWfO7SOVAaH
KGGMBLqKMbIF5IOXpsTLK9Apy4FKS4CGsh7jr5AWEoCrtYin4+N2C+wPPjSXBXBEqg7iQ3O+xIMc
sUpBe5LcGxUFlfhKI80BFF2h/J3J/gN++rzKDtyeRRWmR5QN7Np6ztoQbMrKXctiuYFfDpIiltW4
UEUjwYkoI33Yov+A8wL+aJa5HAkWXvar/0gZwom3Bo0xp6/6hNr3dsXqMHBqoPiQBbv8i5mqR00E
ESZPOwFUy+AfcG5gPi6UV4KGOlhp9EHxMHkqnebt8uNupHgvG/UVHNh5bZIBDjrSV7BWHwMEpU4g
Dy7cc2j+PUFTE0smFZ5t63Uul9z+lNx/WSzWA7ZugxXJrLD76JQRO3d2w/58T7mJW6uF8doleSGi
VlecSB4bNuGCzvj0CXD2tl/DxbgNLazEtv3aZkcCc8aFWg6kIUBgIQc1+FbNIsJfRNrtFaEp7wJE
VRokMK8/s5nqWkrfhONLbsX+BdMRZi75EUHRewKjPAQYu/7xVaohxiNGAEfwlGysNxDeWdiUksNW
BnISp4o3FHOCmFBHfYZNDmZkWJlN+8XZ0hWYIrZ0BUIq0yW4rNueOO8ONLEddrQxYengRlaExj1g
3bYysLaqCIG+YgXKVgkcEObwuygJVkipcwcXNcH/6I1BXmG3XgcwKmgB2Pj/kP8xK7N7pNINtVqN
R5hN6I1ZxCAn8P1mrDtPAqNE4IK4UOd6yDWGnbLBIXtX2x5bpP9+NZONfy90sPCHaoqEC1RSFEP7
V+VRLTVrWGaACmymqDdhOdUgRxMpi8DRbOuv+eOTft0JycW8uAdvLPfohqB18hD4CAiHw4VDKmcd
SigD/aNt2S4JRrhUhRsdHKQBNQrOtRH3tfaacF/rbHFXu5zC5RIabnsJdQOTSHRlNJjjSo+nIrGb
hKeCuTEXfOGr5pxrCDfxXRU6gllFO7dmR0HLAtNj4z8jdhBkJLAETQnjTFpmbggJEbfxKLCbEBBz
jA1vbGFGqpZDsKHg0afQUFx5iTObNrpgc0VjGsAYzJsFdZ9DJ+8p034ZYcKdI/LfIHt5q2yTMGnv
HXOKOHhqQBlokbfQXtmCe9LJ67k+XPBhRAkaO5RJMRdLPL2U0UZ5BWaUiPyx0Y+sl0sijAxw/RHi
l9IfgWuxRixKJA+B5JIfEXPR7VjsFfTGF//jXWBq/6HkRrIsSzFsE5yWqf4tpXe62l2e2+PduxgR
9JJNEhwBLXP2AhWbC230/Y2jBS0eW9vNuwdWhw0mj/ezw6e2l4X6C6rlsueGRacE9ywModwcV2Ga
IQhhmsLUjBkyS5o57edUA9XqWJ3DXcwEU3gJgtPRootTPjSc7LvD7e7Xl8h2vo9DYiXVnpwB91M9
pnma9WYHL4J4Cn0nEZtuVHyM/4SJl2fxSZG8v64l/zxPIMRFgIhLxSdlDWOZhrryyD12hmSJsoin
GAIiptRbAItES+jMoLuAYgduujhasfp3ULQ7j8f5iKm1gsVBqaHufz9QIGl/dIp32CFbZAnSJT86
X5P/mP9SWe2w3K64X8Ob58HderiBWjycZ6/4i7hq0QicDRlerhOW6dAWcl7rndhrR08TYuEYKVXU
MP7mTkeSlVpY7rxs53r+ApHMpSGAlQWRXK6kjINrAxUHl+2ze8VdxeAJ8OHz1EK17Y0oKHQXxBQ6
1VbAS4mvCbQmkN83ZM/87pyf0Tt1fiqskTk5DMW7K15LLdrsXZjjsC85NFOXmejoXBjyKdOYI9xI
OgTiCAq6chb728IIB+LJtWvqISvc+WvZsKQEunhQRjFf1PXeeGzz6DaH8bMlp0OZqpkb51O8e87Y
Fa5mKja8m7VwI4ZffmJRuqxAkCuLgVcydmYbYClrb0lZpVdln+MRZMzCOpofrjlEpgOWMaXzKnSq
KZ41oTZyEcFJOXIdcYf60wB1HoX3cQZI0lPBDjOglMITMRCvfh/xIy8uIXRmiQXioYp7zc8Npjzf
bkU+K1s7GElmSUpw+oTCwDXYzmlADTacAXI3uB1AO1ikN8oOTz+C8xnVanBvHLFxsGh7iyYomiYJ
VEAvZjpLxzHRLvHPh/kk5CCbitSd95P4pq/Yot7vXrA5dJm2ijg/iXJU5Zy21B4k1KOqvJf6wLwH
A2d03xJ5tcgEC3BKqv9D1qotkuKnjNQj4vltIcYgvKeMQaROwMIAzOQHdRgGomWm8TTJL/wdhQSQ
WhDsqMeCIHNdUSNwRgKNl1CL6yI5F0mNWz41jUQlBTUnbZ6oasxmva8i6sa5VGOnRITKJ3d6hMqq
zujOgs7AE95c8UgJlyCkYniy7cDEhXE8xIG4N1m+nwRGZVqOqE30QO6/mlzYKUqgd5Tv7IDIc3ep
pUtKBfsnDsoE4gUhkZ7aBAgelAjAB6EYOnswsyP2owYuE5al4HK8SseiPWJKI17Wju6MKNcHbtj9
No8EVGZQKHhTiMxNIQxn6khHrvNais2Wdb5+KDgh881ys+zir7cP/zmbkoKbffEgSDGr1sYaukeI
hh+eyE/olGKFjW4MTx2cqYBPdJ9Fo2yjIY1Cn2BkYQ5E/QRt4JOU2PMDbmqZEGtiCgYNK25v8YB3
+SbCNybhm+h+wTQR3utw7ANtTzi4p8adhCFmFwwjgnSwMQ44tlcG2zJszfEVyp2Ngywy32TsSpJw
UxrIvUwDKsIAkbiSQsdI06OLCRjVP6nAdH29ge8SmETizuHQhS8v97PoRaxfNvCnPEXY3q+r7d3e
UWoe2TEINFjk98Ah2Eqo2eByr+1LK7Xy9JbF45N0ooprRN+icfQiqrjcVTzA/OYbUzCSJohrKwFs
ZzaYQ6kHPLTGAbAdBYnoVU7nwlW4Sp9uKkw6zrI2cmOgsu7CQFXpopEb9a1yI3dkPZPHJ030Vl9+
tRwDdGzC+ORD7Ur3ceghnciuXO8VKyi/6HN4H2P2w7fzE+YjHGAXF59VTOv77xcW5+cKtlmExV+y
nqZTYNdBhAW3T9E0LkW06CGR6xuyBkgiTKFUyMz4GVyNygZu8VDxYVUIR+NFodw1MEtyJel0Y3Sg
hEmMBsiA9EGpgvlpqP+j48tSRbr27+fbf54F/raLrmvpmjc1swAVX4TnOOPCc9C+MxNU4DawUOY+
D3RClniYpGjpqn+3vydBjcPTz3RAE9f4ob/wTxO0MiVUnrbxAF8VEwLDBCtiHkwJPDbjv4I1Q6yv
mRJ4cAy+f1Tg96gfkBM7EwPDCYrWnHbr2HC9u+vkQJ20vj4YHqadH1T4Bg6X1zdx3x9yhzFAVr3B
/QuZ77WjSAsNhYM6/G9OaZwIPjTSA7/ZynKrRPlkA0ptITdMFqtg5671I9VQSH4jQj70ZmxKjCi5
b4IdFOMCDwqfGBp46MBKHkbvvYa2LG773GEnLjSdp2aHkcnhfrzz0+wnWJbQmdZT+3JxqGThuuFL
2KZIH0Av93Bq8Rqj0OQRTWDgPXE3aaJti1s+Pgse3PXB1p1+YlUA2lFRffiT+/+fkiG2upd3xoA3
7rO0J60BFiwXmOekxsU4xg/KT4mjjcwGO1PGILKa/Kzs1Xit1+34zKvikeEo4CVAmFg1TkJM029G
Bh4mqck/D25e50rcvxgfeFzwnFRijmggcv+e3uSTwzChMkesj+Vt3G+jxIkyGjpo/gwU20yR07my
ZiSXH8wWGMzH5MJtDx89HeNytOuB7Yb9REFnSPNK2UZTEW/NKyXCaXIhmMofcpg9tHOo22T+kO/F
Q1uobsB8GXFTq4tIX0cRNqliF6rBw8e54Fmkw4iGmXtqS4plb1OJPEM8de1nCwNjEZy/YOkeYxoN
4Jo71y/nX4wn/7B74/heVuIpBrICshr+7kVwT3lwHqHiRPp2+QnVE74ZBvAW01rtbYizdYIZvgF2
YoyxuZm3EIwcKq1bKIklaxgx0tx1MdXIXPJ/WDEs2M2uDXeCNc6vy+Plsqc17AGB6B7cR4c3z8lj
bLhaKZPDLhfDw0mJOykY7k6GBM18s4gZguwKNr5vTBG7MkBkmV8YJSbq1emTAHqOD5oueSG5MFPM
rRgrdjc3Dq5Xx7jEPV1/RZxxTkMnwJvrDd/phoaBb6wAfFZTsO/ZTtEPLSqiiS5N4kEohjUVI0ZF
sN0HBmXrn5KLWFk52Zm1clLwUNzWrb8zXgDIZcK46WLI4NGc3VNS67y7xbCh4ucFnftwp8EDTSi2
tVinsqtwAJ6JwaN279QEQaNMCVkYJeJJYmHkNkTawgZ/A1V6nUYuVZzvooxz+BgRgQdotnzbmtiZ
TYQmKonxRPSOv06Py19shxFHDVXgxZlVlBemFTBkPLQX8PkYuainbtZ4A0tfZpctxIL8ACMK7DsI
2rtrOI/so5lfsKj/ZoYBccsYo1zcPZdbnE6RitVC2NK40ddMMvWxArYW1H2Ss/vqYsu51GlVp364
wxVlhZxO5z8HVPz3zDZEZBZmm7uYcErsmM0D0obxvoN7mlRIlQCJOr/M/AnKBocVYXljdOFXIP+F
dii/buMKEwstFywIO4YW3iZPfQJBi817fUvMMoGDhu9tcVRJELSYem5dBKX3ArIUfNbgdL9ZDk5r
khjIPWFiDtOGYz0oH4w0uN8QYnDHEVRpD3N95Mc8349IybfOw80KAqsTTZ6NFJ/WCae+xbMk+kOZ
c/qzGHXI5d7PsU6bthTNbCLEL4w9OpGckZsqBgx0BTy7nLC8L8dJJ+gbXm4ODyYefmXoMVuX2gD2
eIw+1AZc7QijnJSB6HDqb23jMAbpebDQvMYrSx7zo2IL2vk9oJAZd4mH881jHDJzd1DcmdoOhiL2
9Oz0VH+AI1IGTEdqg6/2s0dUsoPxHCrpC5EY42f9MnMdIh0I98mZMgeUQYG2O8KyA9saD1KgUuLr
VP79O9NQvw5E0g5NEDq4WDMSjWAeMltnZFqmfAu8YMJgVF5QCtMpZ0u9V5u9Av0R+q9xuF0PF4JS
sGfchgvaL6YiRqKpWRW+u5iN4BxgLmdCwl/OkKRwDNOpSnU7w92Ciww2TEqZKh72zhl+ZqbDyARF
mOZHIDIMTuocZvCH+YQ3TmSTo3BPO0rt3BOuQppYmJyQcXALwawIFI68WlTkbjE/Va2DrhiRWwE9
EHaaww6oXEcmcE5MTSyDGJxKjZVTwNM1K2Jauq6Psx2c7ACvYk4Mj3CaJdCwFh5sw2V+Wm5ihOI7
mBm3ONuXx6YUs5R1PtRc7iVae1NUBNAMOz6+0U2JMC0Ckf/vepsi/bveZiqmqBHWZSALqvU3pUWe
zvN8k2Ys/Gd+at4HwlKOU2rDkMv48fjklLRHUZoZIhyADh13CWMOYwOag7TzlZ1/IAkbjV0sd3HO
R+PuoqUY0MlrTJ1pVqdlnspDcr0mO/nxXOFsFbTh8RVxnQCjPLrqKMT1Agv9LCTx4n3kvcfCcudn
fH3so0awzMKtvdmcatbnfVxhI+T0d0p2X42zIBTwkLj87qD2+AInSnqF4hTSj0WyAPTjPU/P6SmI
X8m18MgnPxt9SxQmclzwVazqh4VenYakrLAvN18JS+Ey4jaJNUER1E9MTL3kzpwzdOdeJuLyVAo2
Ac6CTvS1MK4RsuaysgaRdvYRvwDnoOx+XHYHYDkc4YC1cYqDEMIHSvSAcM7gmoH/Yq9Z8SjFJgtf
Nv3wYIyARoTzX5kdykrI9aO/JjKLzB7Te6h/oQtIGAwurOKysHsuUf9PtIvFN64PaweC/OVsIKon
PXEIgj08GetGk+7JGS8G7vUp6icqomhxEkvw3RiboDSZRiZXUSNVIKU4sTiE07U6acbY/qsW876H
yMOYR6DdVL16+R8pDgS+f7eeGrIsyaoEpUvX9b/vM5vqnl3sgVvt9DSYL8C3CUwQkvZGCoIKqh5F
KGKAYSo/4AzlM0E8AXG458Y14P98wjB7f0TfF8P26SdxXwZPj/X2iQJn8f1a1yOVrYPCKl80BLfW
S5YrdCd8R7dXT7AkIhoG8WaiUuEwZfCcA4LFKcsA/t7POPIMnI4EN/XhGWfEgF5LgCQm1EZW1yXm
8TjN3zr7QH15u0JJqvbQUzeaHa7NUb9j8GNkVQcX62ZGQQ2lGBJ1sPF0jqVzHAzcOm4RUQUbUaAW
UQWyVybmVU8n70uJAve/xg3YJTXUY2CtpJmTlWd+IAc+m5FSxtv+/3SO2f9TCtC8MvbiMF4LXbNz
bHAIzyDjCY8RRkE8IhfgnlGjR2UT085FDxYlWMM5LYNrE8gjU1wwjp+ewOoU4Aik5Er48WQfbi5J
QnYdlpRKU/LMPir/AqcW0ft+focyxyeHUisGFlKHvaDoQplbmJpp8ivA4IZ0vmOsgIkDp/YmMLnY
5TLuZZk/gpllrwEHrhPKt4GcC9Heckuqk+u40+NLm7Tu7cyrH6q6WCsXnogYMsG1oTXzbxLCHNZd
TSQyJC6xtUgzA8s90yHhO89EKWQIwCEwYI0MisSnVsxRTCDlmrn1r+8LFFbIJKUYe6mxwpoAEm0+
CwVnT2dTYR2BD2GAazpgumtYTxYOe1qZQtZqVL0QQCPCx4x3DSkxoEul4y/HggxnA6Mxy6uwxW3D
5YonoRHxj01mNL7pnPLLV753BJ5xHd13y88uev4Fz3iYoSyGhUXhlUPq93pzqENjwdo6BnQJweTB
9A5yQBDBqbyAOSN9l1/0dc/11rL/9Azb36V6AZGMuGLArYZwu3NHx4DoQPbHotFMoLq7jhxMbD1t
QG5OW4iEvHW3olKOVzJQ9zdcx7nBQVSA7IJDRq9MzdvJxeTMYZyyCxv71o/T6o7dKlzldxlot1jG
0nzyFaZ/MRzYxnE0LkF3rOYXqIz4XLbgP7l/sXMWlgU7F3hw9EoPoZ2KBhrU/JG+0ieMMvh7pzKC
v8dVAXMu/BAFhwAodygsVmh2UAgj4jN/TozbQXGnuriNMDyLoBSVg84TaSW2Wxlqk+FPxusI4pzG
Rj7jLRGaNi5iDuaCIJB9qa1jTY0Q2edb8p7iyUFOwJOzLco5nWdo7tw03en3+339WJpmhC2nuuEq
94vHzZiDA+/1wMfzzE5vFbjpQ6X7s+E4RP1NylmzvkbdFFp3UYqH0nk9CaWTKyAsPwcswxn80PK+
EYYqXSQYrFNkAPcqI77dxYEUxQTF1MQDcX+DveBzzz1cXS33Q/KXp0A1fTaBA7Rpoon77ApMCbVI
xNas/u3Sf8PpzruoG1NMXqQb8LYQOuC5sX9dufrqET2OPXZbNT172MnyMgB2YlBC3gTSGLBQ4O+q
DnX5oJZHoz+q3xqsgNSEyqmmJ/cTjkVv4vNfrUsDYGrA2iukiAdZ/SC3J7j0gPJOe9hITXYo70eW
MnRSrKsI5AhWEXmLwzQg0FfuHOApBO08lW43nCGk7vDyXUMS5IR3RPhOH6EcJyyLSh57SBGnNxoX
3kWYjtdz4O+mzBBL4B8PODYI7PnvDK+i+oA/amBLOtNuGNrAium4lSIKYK2wLQ4THIBhL5ngYVNN
TYosHi6xQQDvMzOrM3zTCw19jTONuJ+woxrXNZUWYgzHewGLhVDFTBtIHrLFHNlYEnCNCtK3oGki
HZsTDwxvIwCCkFDyiWQDVgxPvnn3E12B7gUrI6mkmW0/w4h/cn6OGZAH6lXj5ZLufp5FONtXJl9W
cID5QxPcAEWMwWtz38/Xw2vQce3So8IQlozuwSLvhmyYx1MeX2eG9Mfr+fEOwuZLEDNOnYjmNMHI
ZfcUYPzi7kAE7Opi4c6qfc7rO9Fy7gILuChRi/6G0MvohDcBDzVISo5wRn24vluq6CBUGMJFwpsU
8Ej7yMWvZ8PNoewUX2zSFPXrsBqUv170d/VChx7+pueO5oYdJmHv+RehMzJbMCyG0ldtPrSeVQW5
8tKUrjb4W4mrLpmYYl9pUvKpUHRGrpzsD50Nrg4fvCHOYgaj86uvEzrAtCGSplCngso7yQTnNzBB
dhJp+R7Ap3BdE7kjs4Z/GCwBA6CKWCeKP786eFNxRJ/iqRNtiH0Zc0qG7egQ0sJB7PRV2sIEL8Va
iHWAnh9ynZvP0bofmx/AQpw9xW23BPqm/xVDHKyDipYCQsokP9ZaUALLjMirZE6VF9Jt4bviED7M
6bfKQYGnBKxWRAS4R7zoDpq673+UlicpHr1pPH78WOx4R727HU2YVK+uloU1aHQYRifk4OhyShbu
sYXgBZR4+OTAqMCwUBoREuET97glooAXTxkVjGNK2w+148gGhDe4Gpoh1pqPqoyA8gHDookROAlC
q+3gKidLiKvcJrt//g0ofJZoFAevIfLc3PR5cNPv2Qkkpu5YfDHZAx5v8Vz19CHuBzALllu/ExTn
b6SMgxqt2+/bN4VVgpluH8GRqyeavPgQLnKEYxInSRE3Rnwf0rbdX8zD+UKI+YHE+y69Nvuc4qBl
f4FTuEu7W3oxkubrvYpmLURTEbgRqmiqKGfteQrr5vugigzAM8lGFnQEO0+EPqvAQU+DVYCMBrkC
Wjq+G30RkQAKf9XbHgjGlB207MC1wXB8hx/u8kaeroAzsgLCiuyo3Y9jJjY+PvZOTJiCYrZF6ewd
khqZOV8LrEUcyQsltlEi58hKZzVg1Nfyfemz9lDW8zyUzXn5LAACkr17LJQUb9qTK3QKkaM3+QSx
6FZeicHb9PmgnZKh733grnW/+nhYH3qKIvhiV6xyvO0TgGzbMAa+YFNLWAABBZXdofAIOohGPRQR
/DxoIfh5UEFQP05IgAoOdY8uWuOV7ZrYUN2diZtHC4/vJUfVxnid9Bgxfenh4jAI8uLmJ0F4EHpj
ub/g/SbCX+iB8YA3+5yH5IB8PmB85vAyGQ/8P3ysWFBhkNAXPoTQw8heOTreUkj6XEypZBhCVQ51
WdTi4RG9vtINTTM3q+benyv0M6ASvqWIb3agJhKfONFazW3ErO0W3Msp6Qjss2eeBSpbRfSDzwr8
nqs2bfUnB8eq46v3WKWCHVu9ktx/49nGJ25dgNQE3woiEOTTrVhT3ghRYlytFYcW5gume2xTd1IA
UX6NjDr8+X36J9hC5Sn30GyYH2jzSbFp0laCTXPSA+pDQcb47Y7RNWDtsOx8nHccyVmA2iFN5RKB
/zpk4coRooGcOYBrMG+e9kXHr82MRqiO07ANoSyopmA4GEoAuGP0iOf12feOdecHZlIoXsXJOfCb
XfveeB4zZlO5mZacpXACR9U89TdxCKLB6AroZ1+2h5Zc0/1IrQsXH+fA6FdyqjHxJEe188Zt1uAv
aJ5os5dYrKpuqmO+ve315nAxo4HLAx/dnbBltDWbzFSfU4t/CLren9jC9b5dsM32yHATfsJWWH47
cQLWuM4JGhIlZ4gJiMjWLHrOcmbxPz1n2uDxQMM90XKFNdlnn3yduD186gFsxrNHo6dnN0Q6qLnr
5SIRRNb7WdtFc7rkyZAnWO9ukA7xMfwVPnO8YERXqeORU2NKxqtA40jx1YATk3x9Vo9Lf3PFOYd7
HJcOzM+NnVqji8+nfofnY7c/N9rHRLUBMSKSCY8YgB7DG0rMEztcBTc2kywLWVLAHTfkwOHPYQpS
+JVA72oK4tNcOWqyfZRg8GgPHbS75bhHkoCSg8K5ttJWDmGYeYm2+luKe7nkVr8J+N5xNxGteJC5
Ly0BxRR74ITt+3TjBwqva8gCEA1fTLIfMDMs7UGDbg2+5MqSQZShVvy6fpII+8oVRzVP8lSc5pBq
OI6rno2Cc+J855UMPk8D4U5UdcVVz5585rQo1rOXpwthuuZAPoqfQ6jW/FCLSBVRRslPemLhgO9b
BykXKAvLfyKdwdExQ/5lVEQKo7u7j0QzEGq4vrDBuHGPpkm8Dy+/b+/2j/FWOLw6D8/jcFS0Y1E+
NNTSjaJeWe5SLMBUBPCdViJTT7ibRH1NSxHrONZobBFP8c3EkIheH2iYJ0lt4soiQI8dIJEkAeri
HNQKW594/2ZVyuKtQPYG6liQjPcaxQPvZfGSmR4MqIHuuPTWpJKaKG9jQTt6AFKnN3w7c+orWwP8
f2IyLqr9xiuDPjwTXeI0bHgerLG8OuIAoj9i9NLpaWfE1jVN3xRG7QT+RUO8m8ot8owr8V5ECNZA
bg0UBMtuSp9X2Qmbb2uKEXdY46d8r/eglmJR4/b+drsK4vu2bvRSLEviQhDjsWI8xlIs1qNiScnu
Dr2EhR0uusHFSCZy0URbWdoBXpM4TK68O4lSY0QuyDzkjHi5fEbbixU1VjQxRHPXORYI3UoItKZ1
vlucwgkC4IFgaYGjAvv/PcCri15G5wFXM6ygxPbaEAsSK0ksSDjtC8YTPtnfOJ+AlKg4IiYipMux
0lREQnfIJkeQCLfYJ1tI1cIG8bkH5pzJ980GGKtYeuDcYc+oHfSsiutZn4nrGRdGI6XcjJe3nMUG
uDzvqzNwlpTJA88vgBoZBl+cJWeZjCWhT06v4tnalsmHlNeC3yBFy6+2xkIajyP27BsNj96Bo8cF
rl3Fte5t20hzkGQle2Vz8YU/WbDBRQeSxaaWGwEeRyVp/pwUFD4NOTH5AKxhR1fTb/JbV9wWjONf
dvAlGYxv6ThzTU1KimDX5I4iqknPDtl4If8ySVF89sBWllMurym+cYLAnG9lBvH+Az85x3beRqg/
RHjRy2jWLrjkstmmqkzwIt/7+dghoZ1vUPCgxrQOf4b/YnsC7h8oCuSvA7CSJLgtjmVvnNW3ALiK
5YR7M68YNcXrcZ1CDOYU0nUwIv/4ku6F/519LreBhU7gStwGyM3AbeQ2ALdRIHljQ460UyQV8cBu
DlsQx1LwOf6CaROw3eoBwnXVQ0bWRGiV9qebQLI9PxcZg70oSWCTuWlX7NvQrsounZiLjx2HNhzB
5hdmzvrjAm2VnZMCjAWsGyLR+P8IO6/ltrU1677QjyrkcIsMMCnYkuwb1rZsIxEgSCI/fY8F+LhP
n676u0oX7t0+lgQCWF+Yc0yzdYlWzlScRrG7dP8wGaqp7igGfMXYEenDLgqimMgOut3FHKmfQ74o
bTG28MYFOdbjNhKFPmmQHT4MCODEKWSRTu5HBGCsQxV92asdh7Z3xzaRxSa2CY/MqEkJHkMww/mi
+0GHB3/ySm3ioQhisJZxy1BgQzpFyiB/Y0dWmz+y5gThwWhwFH/LQ1RuNhRuicxWVGicaTh4xIUY
qWex8JVIccXWcX4ab/EyJ8Ved0sbM04MB5BxG2MjXeQxwfCmbD5LlCtRI6rzkDoZQI1QGo1PIoaA
gKRZmDhkVkVrJBBqaNe1iR0aU71HyxTnOGbWn5nl8waDUot9QZwcb5qZ5Zzpcy4o3FykfIN/UgET
vBFrzftYWxjICmBaQ/IEM7ce4QEHCXOueg7pworCdpvf7p3ZIj58pCF6yF8TaTkjH/HOeuy77DDJ
CLUyJ7o+REDOiHeKLyfCZ3YlS4lozt0/2ZBKWip3yVDHRiGCbdCyd5HZ8kGLr4JVxCc1pyhT2bZO
ZAtyS5CYtB8dUany/1LzF4eoLRtxFFlyNIdAyaGrQ/1P1EeyBPMJy2wbyQyY0qngnSeypNSRiNGH
RYhPErxfgFaREOuc6COCyDzty994dq8IvdbTuslgZRMmq7h7cWk2Qggl8viBiH/inaeKr4WVp/oH
FUUUdn1HYnnI9P3U78/umO34TTXG50o8HWciV5gCMdVkG58D7wvvwkxhHDZCHIDEDKv8Xijbxz8J
OGC26A/42lKggYO4hGzPuYjz3lrRBqeiR1cYIXU3788zBFZI1W9YtjzpGbAienhlOU3n4/lTrfbX
ede2u0VLm5dNBVczwJYD7x9cXpJE6R0Ya8WhIekgLRqcGHM4F6gWRK0SqBYkn8nTJU+VPCoOtM8a
ia1/CVbrYjFPVT3J87TXEy1LKz0Zm6SVyMEKUT8jDsblk2qMBhaY3ACUzr+AVRBYiZ7TJjGC1eZO
qdPlkkw1+wRiTJNrKAhh3Iib/EvyNdYxKBjhgYzCvQBSHL9lAZ+zZF1cM8d9MlFxsw2OBRAM3wmL
68qjYOJn1yYPJthwoNUrmkN+OVYDhnlO8BTnZt3tGLaBcWUPqmuxRfhDZMZ3h0SQsIciv3JfrTmC
plL49xzNXKRe4zHme1tZTCwNIjMWokbpjgzU4GoqodoDz3E5Wy1ieNCEFKghXdaQjNeIQ/2JtKmg
YL4GKMGlB+ZfFxfatUhM+cv982OHPwAQxJlx5IrHoBS5MFxzxS4HBbRsUrmfaAU4Iz52ywm5/1SF
LGWY/TIZs5sjOn/QCjBUkXujYf6A8FEHo/EHxkyAAjGS44K3MVYs/AHJGEynkU5N8EfYGAFvRWbE
PpGXDf91D1pa6jyOMejQ0+eIs/RvXcBplSeYT3esnebnqxzJc3xtfhq3BHu10UUcvvQlbHcsvLlB
JgX+Ic99ZXl6oC1QSTYXPwFZN4VMe+PrzvGxnA6sZEQ0K2qNb9ytG2ytlIN0rMNMJO0EFy4ciCKm
vTexSO9fWZxfLtFsRuUSvXogRsykuezua1iuXh82TWFbHRHxnfFFwSiQAMIk/W5uGeUF8XPBaBfg
IzMJJhEMc4vIwhq0ks7gfTHlx6SivNLHYW3542ZljrvcxC2cc1atOafAxTZVHIGZuuF++Fw18Cpo
XSmDYaidKOwDEtgXhxbQu9Md00NYXsYKBEvNSTajseV2ShzQ6iYihIBcAsbBKjFe6JILIS4v0SAz
DBZQMh+bDhi8YhHM4PMsIDi3GEV9hqKox0oNGATqOGRw/8pgE9UfZwGkBgsjtPAQ86LnneZ15F0a
IjM9JmWBg0uHtUXWtp+zslcCluwyJNv1IplH7mv+/QHhE+tMhxOQyW94/gcM2f9/u64o6v9er5uK
apmGprNgVzX1P6B0+ujMs9VaE8Bq2ALpgBrePnI/wkTZKqP1VqTGRtUH44SbfPnAy1gkwNaqZlcK
qs0HkBEY33B2wOMchs/NzodDj0J+YgmoQHiwo8Pjj4jRJptsRK8Wq21kP1wsy2bjy/iDSG0mp5W8
eehLYV8D+QrVZ185kfAOZgYpJB8v8PMOSoDjTogH10XHFNjfMSCDRdkK0OWT7F/WQnqVEvVLu2CC
WhGGY7HZYH952AYT0ukikYmkLid7OXXtSYBLmH6nVg/tO2lRfXcowyIZfOwSNVS2IhtUWcgjOWjI
ZgfBoy2M40s2CnRkDsE00pC6sk5Ak4oDHV2CD9DroohBLmNbxQqjF/5Im02uN+M4a2VJVhx8KEN5
PzN6RfESQz1l0Ll27KMS0rSzC1zEHkUsAQHxZjjU1SRTY42AOG/CgY35mnqIzUbmgS8Cjoi7NSz+
NTpxsPUF5KdjkN7U52jDboY/VkyC/S+oreIzDvMxIU69CK4wdsvTF/w9ffrdcTFs3IiQZdbWiVpW
gjhcBNSyOuiF9OaGCu1RF38/iHGHS6dM9BLJZETvZsB9voN/YQLyYGFUeOwN6DZHUlxxkNVB+FEt
J95AQ+FWOTim/baZmIxgwRoksqEDVoYYMmcbGqkHAaDx8QWvs5PN5UhGfEf8Mgg8y3t81zHb8Vve
OEiCSRWCOQQVsKSz1OiPZ/1470WcpIRQat8jbVFCKoeUHAiHfCOhD+SD4rrPIBOaWGmBC4Y1bDm/
IpDQBcuL/JV+Ao2e4YtrGedGbGZ/LFcSuSVzeptTejNoqiVyHXEj6BxNirgR+FSpIHI83vwSe/WJ
eE/gesxit6TTzrVkLNwQMZHJipR3N2I2sLxgh9ys56jkZMKWmbw4h2zcmWtFCnJUDPwt+kfGL7eO
+Qd7jAA/1gU2IYrz+ierDAZYLmtj+adEcpcEq+zA9NI0fpD/OT7IrNS89/EJwF+XNrPHuvsKzp+d
sIIomSRtitUIMoXgf3QpQRbL3/IYVdt4ZRMJ3K0fxIrdQiOpCx0KPhOEmoyXpyZlJyEnQCjFAHpD
yi1HxCk9Re3KiX2gKObOf7BaD8ho0rwOcgkjKWR8p/dP7NP8qaMuPfPT8bnu7jzP59R6Lm/gFUxf
ezHb77Mkkj+5dnwzkBnadzB5DGZcc7+s5gKrhqoe6G50Poeu/JM43IEWG6kEkKfLry1SCscjbA2+
/taF2ReLOKQ7q/pQn0MAN/KfIhsLm+IJDWygs2ChkGeZwsAJ6/8izC5c18dn7xyMIkFuE8GcE/Kb
IkGAI+Zc7wPDYCpfBYpY2ANcjKp7gnmh7tJbl7Zvw2+2Il3k3EJ5EgxtiDf3Zldl//Qf/eedAoUS
gLo19wCOKMAoCHhVf33ipt0Q1QzMBjm6fmDBGc2YkVxP3D3Ea8ZylMjPJA7xAxfIf+4CpUggBIkK
ODmQzoaMegF4lA/0fYzuQwAe5G3e7ofb/Yu9smKogBtgIRAbiOLMdnKfwhdSDpficPTua75H2fh1
4eMJUfv0rghZoNzFnvMbEqca4anQNk0hFHG0FNyFZai6pAphnXMvVazARli8b+93vEckz6M7gVmK
2vN6AjhClBdBRjQca+m9jfu9QGbWIQAbxRJqtW+lBKlojxCgBFX0+gGjjeDZucCZvCPW1L43/del
9ZiMbdRAdjgTNPWAT13nTrSEekN+fDRvvd8gORJzS76Y1Tsk6WU0XHu6od5O9otHBOCdo90StJ1c
TgCdoLdERrXIiUf7/N9bCgW5FCt4xhVNsBe4IVJ0NwxExlSJkRISTDnGoa367SSs/vXD3y7k3fFk
3UM0BVOImJS/QQmPdSrJfhRSVht7X2dkSLBkJTrVACiEZf+BQuBCa4WDZNMfOmj8WAKBz4iNIVYI
qKAl1qNm1cnPfdj3odGj+AnG586CTp18xIjkO3wrpXeNfX2104kIzIZ/kI4vzLAqoyKfodEyZlyJ
H4jkR26rHeYkBc5qUPA+dYSZQCb5b4rsNgI+yKBw0Ny3HfwJjIdYM0c8u8aX2QovaHixLQiOn01l
y/Et4kyELAN1qvcBr0JjeJgs35B3oSbY0HbaFyI+wNnNZFYIeK4c4eMTqqtVaEBlz0/oP7TTz9t7
Ux5rLZ6buNejtwdk0h9oKIYxIqsF3q96DcDkLXcoXn/4Lz2zEiQizBc/EGhpFrL42EH+UaU4FBxo
dERYcV8wGg4XgpR5SeG94Bu6HzYP4RqQQeXNIG5iOYFGCBYNVgjGxjVUOV4HMXqBBUAbxnz2LAF4
GawCKU8l733+LkpDMmJ84ryArxbJEJLsMCk+pYZ/+AkJkg4HerDwl7YZFWtSzkdGY/MzyEggdYLl
SwW6GiBFycy/boq0QIOOlVZhQm4bZtP3NxJcFiy8uBl46WLeW4MpeI9lL3JEpwROH72NLi5vSQIM
OPOc7M0AvauI1nrguMamLgkBW36Om8/y9mFeArn++ZyvXEisluXKt8wdEu2RTmLbZz8SGe4OQRwV
XVGly7gDLcTa3NwxiEVxQGuF+WX4/DAshjKkeUDSrSP6LCRveC/QNhBVRzUxYo9ln235kiICKs7P
DYGd1T99sIRdOLHsxrkBpgf5S8cWzgZSieuacFxY5e5E5eVgeBRiYEYFPECWIZ4hiMxjoNJrUjiU
YQcZBMwceQ1YAn3S/vprTFBmm1ZtmhEkpSUXKW4gs/0o17tdkSKJ0XyBeO4bnxC/dEccLPc46iXt
CzjP3+cXJylv7ug2NPXQqkEwr6RtlRO0DIxSBADXxJRg9CST+BsG3Y2hyWydna/2f8QGKooutLP/
4VxSLBk6h6Lbsv2/iv+slUppVBr2Ht/F3bHdULcfQC2ZAjNEd9aJPONfhrrM4EkVrVL/AK5LG3dw
9cfdg3RnU4yY9ZS7k4H73wHwJRk9Cyyv476xiMsIo7rFZf4VTCMRKncfq5wYeMNf5DMHkMCZBVbO
49FZb5Hu0yr2yBRb6DuBzsH+WhJS8oZRis+VZoSIMTJM0U1N2JDc4o3xPepKnjN+CvghLj9+Tfoh
9OtHOnpvbCJAagNwArZdAazELGIltDF3VIrPpSJAk/SWZ5Yp4oR+Iemshs/RL0mnefzKmK2YlDvU
W+5hB/aI3Bd2CrieuCG5G/kxEFAu50OP+O8RN4/44kTZC0E+rDyRILPyZN85rLXtuASaiPKxjMDE
xMqu3PZB4xgMYFHHeOHAWQcjLLDW7SG1M7JiJsfIikfHu7mn7c8AodFaXldUx7I2AaZ3rnwJ7PeA
sl7wbWwGOKuLBEEfFhLth9a51zHA04vNtlQDWEgoi89J5n6nzO7WRCH+Wf5NONP8m4vqMcKUaWkx
aTLCxkjLzDKcCYkaiYyARYEn2rtlCbQBol6vB7N8gtEoZ/GcxT3S81UGSPErVI0rYaA3PFiLJi9b
YOMPAW+G9ud2LkUS01GJOF52Cx6V6HQRyEJKHUpQleotC+DndCIpvJBS4eCgP4Bk8fUXGghkMEvt
dvFTDUI3wZFCKkNLXOOZgegLrBGcGAYpttDaWD4HwBAZiOOSrZmvPIQwGv8EcFLDdd1ySQZ0sqxN
zN1E1i7h5olBuhZ54uBIzC9mcnmI4ifOb5HURifrB9ypVYy6dLuh290OOLvt4PF1VMPGCW9fB2qD
UM7CBxX4JbhrQc3LNCCEIGdJnsdtG9uYPAlluCawZPDloLQkHWM6+yC7YW1jl1Jp/3VfQnUjVKKb
SYqLyeifiwlSOoKI4alkL/Uiy12oLTtRf7sIgNQv+sW1f9/P7lCHNdlRABcvLlQtbJh6avP0tom9
pCF7kJbWGtCaBymP/lbbsX6G8EKbCOEF31BPy4NYHSht+u9CUBTp+M03HxfJvsTrMFY3/V9nKcmG
RFFjdUSfh4kpopURMqQDnQpzbUQ0lyVhTE7FjYjmXXfJdDXsV8B2n9wC/E0UrdcPy2Mc4T5lA1dJ
SJ4UnMJgi31uLVg6DRs1O5z6cMhDtFNsrC1U46FhhSQBETboUZ73l5fN6/4+IMgNxgmZI/qk5xmK
ClPnWwzsDuA0Kw8YMv2dvF/06qlUibhzu2Nc6XO5QqCUVNWZHbEWoRs6W6Jcb1yEshTkHP9RYn55
4HUdBdkGok+G3pUaZEWGUX6i0NDD4DNb1xtPlSctbpTBOt8X9h45MOCIP9J+MGR/M1AwwRkvDA6g
cNA7dbOgcGzNIXvnIeW39uCoQggjsjMT4E1aP8CbCi1THXm4oJ7uahwJTlUJ1RgAcx/ySUyTiO9R
X7N7TPeIltjyIvjsgjcoCzEbwco8eQNz5+fhFrVQqrsjHCPWNdfhGbCo3GJPFNsm2jvkMeMTfoPr
GQ6yCFGqQF25YOHhh9AJ0gay3BFQVZfvg2sKpTJHieK/8yGB10ZYI3KY7vFo8CIRWKBLiejDRZRU
MMC/oDwO7yw6vShn+8aLwn7lzhmMXcVeGGk6qW2XkHooXdgxmrum2+8/5ya0VkNgLYWB6fOeOYeA
uQzaS6FxotczLA+tMx0R2gS+NpmbTqoPZYpvvtKMIZ4mt5E1DMjNrbbH+aDayf2SZk6CdaZPrUva
Y8XG+IQwC9wfHDiE6i5B1WpkpbCFULkxaEem4wnwpgPTg0bCRYHgRC3AgvxQ6Cge9uosMnjmLtGU
mFHGajNveUGcw+oRgfF6EFOix+C7Vi+EeY0ZhOMhuozCC45xiKZVT/BUX5skZ/gfCC65jlsgrXqE
0/G52yntvkAyae+L0+b0weNjMJ7AIK2EBXp5kInfyIOzcZLoIgZUPxLAoP4rM/VGU134D1ikXy0N
EVOIwYPECWPH3lWzEsbeTCW0RFZjWElqtpfa/esrcqOJrbn7FfRpW8RXg9If34BX8TpJMFUxakXt
a657DGxSr/Vw7IwjLi4fgKJTiYYIgGJ7iVlkPfiCKBS2+N7ZoOxpipXiHa0De5yt9UatNK8wNSwq
+fF8PuB5qyXBXRyUg5EfrvqelBw9o91ItIC8LjOoaXMQX4rijz2RVP138SeAkwyCOSptmDSMZIQ6
+MJx14bzLrNS00ydKR3dQYrvWTpxXjV0ZknfcOC5xpjCXt7gi1RS831/C3Y/be/nQgH8oKCO/YvH
AHnDdBNbS2AtF1tfCfDQ3XmWLwGTb9YLChbAlQ/NRJWgvVx1r8jBIC3Bcmsw3Y+ii1sytiIySepK
sM2MybbQHR8U0h2dn4t+3tfXP29hGggMqLdARoW7TWNMeGIJ1tK9W28dzw3u+xX5opDiJZTvb0TF
iNyLKkd8G0kPsWygXkfSkf/hSjH1bqSIona2BCid0kmfTvJxG+RSUTHILfdvrKOMtL6muRLiSLG1
770aSznsiIBt/sa8rn+jM9hmt9SZaD2afakK3jilPY3Sblvoj48XhNDgyKvLGUu4R6fqtT0Al6PP
L1aivF/FE8jy0UqMnpdxublG8xrO3pZRpwi6VgPbkf8lkpU2qvMTPRRf/ALwyAh/QPccs/fZPUpG
Fu8gpegiEZLToSommbGIZERiJJAnFkI0dThnhnv8RmUPe/jYW96AimDwQeZg4XVwQrkoB2jUdN8M
8BCA1mvHFO175VKcsVkxsS0F1+AnTTLEKmJHIFZxPfmQKvdtkCIuvF58YXlFM8Vui+b8mcBG1iUN
pbJb0i9o3A/ckFAeRxt1ZUgO4vWd/R8XfKxFFiqPsMP3s0Qm/aX0n9XjBe/UqozL0aHX/0cWsuo4
/zsn1VQM21FpJiw4of8ZhpzVuZ31Bn5p9eAIhv7mhjLAlb3+0eQo7mVPg+vv4FZbbtXE/rOJT1jG
4CGMISAocw67IkK31zHFmmMWX/ThDP9FK76iRomjYdLP3YI4iLqce4Ue0LKjHbqjgU02LSR3Aao9
ugK6RgwPPWZvVvMrgwCjINQi5RICuQWZC0eDRK37wbpjZ985rG+HFD0v2WFsANYSSdZ2LZtM63Af
jreIohfvNNb4vxErZhZv2LsGrMt5l7wg1ft33x6OGXB4lHBd+SVpcuSUwYNXzBpxiDD9evgrTYci
nlyxjArgj3Y52N80JZCpAdwXXffbRdSCJosBwaOUpz8RVTr+cuqFCL3FFuN3pn8g2JUOHIUFHvBj
Ve4mEKPcCVoEuBlj+0xNcw6HV5yMBZUf2+bqf8L9bmnb7xY2uA6ylOke4TofVxOToCQTHfOOiakx
oiQxr6HgsFuBscvwnFApqsFCA83cGfk5VAl6X56xnXnM6Qr0CARHsWukZDoxpeCx5YFaTnqZmqg0
06pKASzgM+C1x+CnI8bOivEZXCGSwcoh0fO1tff9zJJ9PwAWYZFSsoI5mDlWmohHw2fBydkUYN1o
h8A8FjcKN1Sj3vLE3cbf4mwTA2igQnF38+dnC6UIQY+vxBzZdIwMV3kpWgnqOLXOhIQKN4+hBxVO
UmROlxBMm8UsvE/zJ5hUOVe1DgnH4s49mg+X/E5WlfoNkwdzil1G/LO6ZyileGN/1IZDdqpZ2Q/C
yXvVULSzPE1tfp4mvjFUe2FcgkGGMRTPDWMoDfwz2D/gxT7TNhwz/g23Ggmu0Cx4wB9HXQ4W1Ku0
zGWcvTHlgKZKQQYbJbReGZjgBJnTg88QwpSvLm8nrA4Oi2qPkRV/h7RhWmgwFkS5Atq2GcfI9MRr
n0urO1r+gSfrYYk/MWBBKIiXRGUeJ8c2A9tHXGEadwSQcg6QxKFlRyB468IZMwlpbtStd5S8C6Wl
e2YNiDZFjfoVYHlzOfaWUP/t9BH+IxAh+LfKXKAyMtP9a+fd5LhGjf9fEpYuoE+ikyYzw0Zk6rId
h4ZSveG54l/YbFfO6XI+EamUvaA1Q4zHd0GKZ6dGjiAnxKprYJVglRbbF/E0ODlmBZE0x9PQL1EI
VI5g24iMhsEHVoU7BViVztNsB5cSzH14i5T6INv7xmQVc8BCnKVqlr446Hxo+33gxVsYe3UNwpAA
1EWHWuqSikrIJReoGPYX4FTnhHdLtTtBmIJXbpG76GsF6XT+9m1pxhomL+IbP1DYuhf/ZLRxkSc3
L+zWLvJyhgQUYTMEgsLOh3UcFuyH/wO90T+6J15lnb635l2hp9/V1EJIrwdosEGqPaQ/AFQ2e9VL
XXgwR64u8cpEWvwr37XsyGTHAsZfQciG6nEOSP9KqioZnAhTER6B2idf8B3WG7i2qfcwXos8XyIv
SJdYhZA8HZXKGFTsDpFDM9DQwu+Y85DJ5U85QsqVewI/rRRXSIBYp5XCyt6v/JZTLmuCw8qGkRPM
SuQUkoxJZBAciBni3UXbHw7o7rD6TaxtHvHwiJeHuCdZ7sJgMbka8bmKM9Y1TqRReA/RfYgwaeue
raUmciFHmNYeHtQwokgue5gftZrk9G3ic2B3ysePEckcYbqJj7//qufp4l4fboi1TDrclMN0P9j5
Ydhn6oF/42oLbojTCdDH+L2eUBSkD69ygmJFDF/GcHLCvoJ/FYIYXtyLlRJlapnpeUrzNoWs0RNQ
ocXD7RWmxp33QRGNTfg04NiPZ/gaY+S+PKSIqK5rADiLpogNWUH+agNbQvouUZ+w0lPKmP6GFsmQ
RpFTj7SLHhtJf71HEh1gK6BzBRSmu3DCYG1o6MyQsPREs4iVC0AMnDku6yD0y0Aw2mMhHab2eFcO
GBEQmaluhy/E+yYxEkd2FVlrmr0JPbT3IGOB3ED4NbIxVAndMl0k3/ojkOrAfgQeptvWLwn6C5s7
g/0od0IbOrUdsi01lZCUC/bfedgxwFECyZtcDZEQcUJif3rLBHgOixkads6bXoRs6WvjytbPxCIQ
/+rc5aVt0WdG3UxgRfKO0JbniNiREP4jk3LefOgaxlR+HqxEpMQhNhmfIYkSbac+48cc0IsxZUTp
+Gys884rygZeTyJGZoNRY31zLoDiRF73h4XWShCNGjAq4vH6jjzj7ASEK1P1UIlS9VCGICzlXGH2
jwhErgOVodr62PC/+bjsi+xQyQfplbCV5XYwbodMOXxonygaRaS7jrEkOxAxrqaYQ7fRInf7B+Xy
hafOI/KFKkhOt7QW/gHSWvSUv8HTATKbpQShQwohwNnhjOF/tccaxovldsvRuEI6IbfiaKYWgLhF
qJW3lHH46xaxLrzCsCvg4gZ/gGOBx5cJUsorLLvt7ojavgHG4/2ORYC6eAVrb7NHCAfMHjtwK6PA
auN/5p6vYXPdubQ42iOwuiRPwssAlgE/c+GOFgZoHArXQUzw4P9gg2bAVdcvU+baretSB1FCMR9B
ADv23wxUEF8FLIg1D0jDc4yPziS2u08Kb/7GrOeqvrMWZiyh6QD9iECLmCyxGGS+iBWM4SLi+A4l
Js8FNQhMctym4ISVdestkkJYr+JjaOeAUAbElywCtTp4L9+ZNbGrjyDbNCXBU9SqLllwNxR0dEpW
gNuKL+VFbV2YiDI/FYZn5d3+0vbhpQ/l7rBta/Os8oc1WY0RkWV5cxddzyI5DWIfVjoUtnw7bHfM
mZRvQO4aBG7kHvtErTIQJf9huYf7d0Dit9tBPrMyxb5yvEmHkeaXGQNyhuhGiCAKvS4MnGcOYW1k
vRvV0KxzFCbxwmiBbUM8jjH2kRINCIl7tLRabFNeEqGNc0OIF/jNeivgN3NrGw9wwDmKsMvCISDy
bqhLh0M5E6FJAIj4ePhCn0w03v28I+cGMYXdB+4vXOzbNKsugyjhGWZkS/oO+YBcIiZT2R5bOxZL
bO1MywS7At0mrpZfkG3HP8V1bkQthK/LYZhI8xO+zUw7yhA2NFhfMfrTlsQHP1hdEOmm93Q/7YeI
6NBMpDFC0sCYh7lPhMZX1cQsjP9KmjX7cfeyUzsxeubu4F6Y5wl6Bhvp+D2qCen78u9BeMgL2M0T
fOwIO6HHwzKQvfBckDT3kp0ZDgn7IJNC1NQDw2XnuI+cc7DHH8KuHV2BcycfjF1vLOE4WvMACEDV
JYiHqY33UgscqhGi/tAO9mJ0xk8F5Ur8nITl6K+3T2aASI3HTmQgItQOELdTYjD7FMExzFLPNx89
rRCmpUiZmXpjcYxcRs7uxgIgB5tZ920+XnZMxzlLrp/MxZ0BBL3PPLTak2nLehs98FAmAf+l03HB
mnGnc/3ZhIo5Gt+J+ejYnK5r6Am+HkboVGocKZw39Z77kywUfnkSa3D/8IXQlqMAeNGZcGwjCNjL
YZXU9sKgQ8yO+40/tPmB5a58fMhHxAUbhaTUhY0QfiLAhNXftrnbbtzSq5C5AsTCngOn1CgidRpE
pmqAiq/hC5RpqvxLIgt8sBvEAricoudnCISoD1W0e7OPGpplcxHdJySQf3R7Kp4/TKH0iMR1L3HI
+4C9kR4woOBsYPko3NG0pt3qjrYPyBE/DEBfYgfWsymmhOflHJixvCqv0UjCFiJFBGroGmfyUIOB
HIoihG9S5C4/LeoiWzB4HEXM5ybkhUNo5+Ga00qkHi2CQlfchxqqXkCDfDGsIHyUBa7/QccxeoT5
gR9El6dcv8y6WKixQQeQc7n7LEypn9iwivXVX2kfP6uCymc966ihP5oPAeWfGRmgk8WjTgtCx5Ct
bgvfl6g9Oe3G13J/ZTl+vvyqIRMjs8eTK+AHiP043Q5sc6Clh5BFMWzgO4SEeB/ekdIyGZFB0+uw
fEOubW1zIvtVnTB9Qjt5E+tnF27iJeDbtp+dDvt/XzBY3jlQbsudbOLySM1rKmuJdI4R/d45D+iL
uRzoAfBB5E/yNUD3W9HTfLzReXLuP1I24pjqUY8WkOFOEFpsfOdnBM7CPMMHxhCHbCL8vaTlKqBk
hftlW2RiduH//NDctosYGXlT7zIe26YLrBrZ3lfMqNYzfRKueKIqrk2EK77L8SWEV9Qoj5BK+EDY
nxKRf0e/kw8ReTqSUNN9B1tqBCwEF6JOVrFbqfkXzbeAVJwJkJoGfyNmtY6gYoFM16poIaLCq27p
aKXTnJbVjmrvHrW4Z9FyzFi79sDlhbD0TPPB7kGoVoEi9lcfH7oQrp4F95lxC7CVvf8sQf7I0i5j
mpUgy5WavdVgcXRLyC5//i7L/uEbvSbXFn1Ehc2Nhm4QM5lyjzDz/rjBpRDWmgMJ40l2TWwKogFY
KdrW/4gnZO5JPOGN6ToWbREbiWQifDDfOYcFwrdfhG6zdtiWWQ5evT9aMrYCOBEXJpM3nzr36V0c
2veAc9OlwuNk7+W3zbRhVDDxkEHN3tN8Ki1XmX6wfxrue9YIbJ+grt0YLBJRroe8viz4bIH0HVfh
OycPXhhMdHx1nEJ8ec5jP2QHbIQcr1dsOSI5lC/HwluAMczHHoAWqXX1B3ZaEQ5GllJOU2mGxj8T
LPtbhBhQLSOMmogBa481UZLl6fQDth5VPywVqTgBIsgvB73ZO3gvxFYPDvu2tmRnWV08E4UHCiZG
uxS5WiBjTRJx4+Ilz/4MmRIsuA0JjPuF/Hno7aT3sugqwPqK3U63ggoG78VMWBSSeIv3ht1MXzJg
EPuqrSDpnRSt4zCzWwtvEqwZ5BbMa3jgYWWjEyMFLuG1z4HJWIeH+xVPPEeSSzPCpWUy/0BrhsoK
D8+AHR0wDnsgqljShI3nIhM7mPrjKRqsUHq7AL7DprumWxiHO6pFehlar6vbfzweBGUhZ+Tw/7T0
lI8dsZ588/nk+diQC1L+UJLtXaeIe9Z35HO2Hr5+lsUc7vlqdmSvM65J7LDzEJX9u4XkmsjhnsQ0
Us4WIiX5ra/1qbAmlzyKTpVdrgHcf9Zz8WVB5vCrUuhDZLH641hfng1ejftPPLPyDcgjbRIOZGEC
lcbv8B/4AUHwGBf0YRqRrge2itYz0bYT9FBJ55MB4gwfavZuI5NjWA3YtiOqEK4jhzlRFnvcNS4q
vmllOeOU4Z/W3U9SMQhkOMEy6JHAoz/iWqB/h7DNxroOBlpwoOm0ILlv48ClD67+hy1IdyLM7zg3
H6GEL5EZxRJkPSIX/06mAi8axGVO5qku+D4YC1uOHf+NiBlMKZsNNue956bTFNdtMgLMo3sFHxHW
zKJ/NpTTsl8i3ua4SGv/K5nEaDfRTUrIfaddMdPF7Dot1R2ekqRTYCUTKCbOdNOIlyIVjhc0tXni
eVvsETR7bBGToAOWXNHVnEJ8/WL4rzbpNibeAHc2ksctdeZ0qHaAgsm3KV6ljF4mvQK1HJLfWej4
REkKLX8OXA0sFOLk4708nivBA4bP1YYV71Q17J1wInselib9CT7NX2TglsRJYXoL9JYzxmXVxtAO
uQ9aNgKTfhsjChMXKR22YM65aJkFyQAvm1dOYm0nk6frGhbgj6snSuk/wAZW4yAa7gjZiIS5KjvH
ERHU9k8Jh+Ld/sayFSyImn9eqx8LSwh6YVYnoEzmD10m0/y0vRvsPQiSiG2FF501NxsO2XVP52Se
45cXJsEtlbiUuC/2GRh6PCBAm4X89sLmhh7o4kd9n5Br5QDHx1l83fOdFi1h6PCL6JqXFxXRn6fY
QsUO6P38k5Bu4COTy8yZrTBJWXThLsvq8nKQWek0e9Ko+X4yyRySoG4Ugnm5+ee2OpHbFUYWbyre
pu6ZV6tAY/IXeAHgsRP+vrVkxWOHWRwlJjJMvpgcIJuE26BDlGTW+OWdlZ9+wjg367iPBZGCQlrC
kHs+mssxf+mgtjDRPFhFcl+EtW6znju8ZgRw4Waj5BDaS9crjRCBaX7kNGApzLuUcL2HjxGNsEPs
aig/TPsr8w/Uv8N6I3tU00xOGGCibA4mSRjJe4N3y6lFxE6A+/mkkNFDQoLwl4NpWBqBacBfvkz+
P64+77Di/TMp1BcxgzA48qyJGLgxXhzB0ZOEFIp70deviTEmXZ6aGBXnlLv50Yr6lZfucOisfX7d
s90hBRTNi+Z2jCbYOkoJ5xE9F0t3KPyIz4rAnlzWVYzW+yJRGGtg+zvgbwKLxFyrDtj9gaW6/ral
PbugW/+GvAw3cs8gBZkUMduQq0YE+zvkg9DSnkZtr2p7vdofv/Wqz8GneK0r4/c0mHaG8MgNqhxG
4VmItc0gLjyoNf+2mtsMMhZQ0TNql1kS9xLOehBegvUX134ZYCOq2qQ3klf26NTGUXeQVbF/PRcC
0HT/Kr/fmB3cI/bX2T1CbqaLLDyrhHOTKPAAG+8vFYrtZ/1DZ+0lRQqrf1Ip6Xcad/fKQ7yF7WDh
ebzjxn7YSEbCks2FuJIKhk6Tjo6uOkCQhjfYnhP/9/Uqdqx4zfgfxD9vP/DnlLxa3pcORaZPBjb7
NCpPvlvfwpr3ZuZvpn/+2gATE+MeZCUuMycGTqgrMcOTC1IuT0Ijl73kyQVUVYw6AsPeurZrmHzt
iUIe/hUKXrybwe8rbb/nYd0cipTFvpztwZ/2yx6f1TAKdjuKRdI1quMzyV+EJcJP5Nqxu+bysbvW
efG1oVp/NGBUeQ9S3ilALHbg083iNHfHYYr8ksEaVtgC8khYNnsqctZvLINFvf45IpOhlzHBYiQ4
rfDLV//KdvY/MvlAXrwLibNldijt8de3dH/rX5BYHFTCZ6ZoARpT7VVA25hY0ZTcf8AguwiK5g6A
aaO74+nKlSf1gmBzGBg8BgBi48eryvotJGFdqXgwIflgHGfWiYYwnn/waBhZirsMiFLyeL/xIrsc
xmsKGqDYIWb+ixtjocrCm20Ksa3C28V5QFLkb/FoUauetmDFB0peNkn5cJhLCIVBrQTVKl4mT5Ht
CyoIlieV60hRPkVWHwM8KEFu5hynkItYZQ5MMZj6kcI+J+VdhJCzXEGleHjL2UxgRNDEUsZsjrnI
b1boZU93wm/XB/KZDT1MgJynmQDZ0v0tdSejO11h56/dzp1SukmqHxDEhEyj0bEpeNvnxS6LtfHZ
8ZDlXj7UWySzBhZGO8xElXttYwuxiOiLsXHSF5dgVMiqwMYJVBTr2gg3MFLRhDBWVcLbO1KQOyhC
RL9ElFlBK8BUIlLyagmLFnEp/28xukc1Z8vsg7AIQFFEyQSHbYp+TRxX1YeYy8goDAQvUcq/MPxi
DDH2bj8x9EY4gZQM7S19G6G3ofHjkZG4HPLro2WfWciL/IwvFMFj7H7R+axI9RxCA+mzr5WnCRJG
eYKH8cISLLl/aW9gXMKMGbId3uDhsmHjmC13tZnOvB9Ld0GrZHhvv0GEllF1ORAMRGbmqBNWGSpP
EEKRkNMj4twbm5QGScgqoPEKZfyxzdKaLubnb/aJXM/djcnHcPDjx48WFIf1X4Sd2ZKb2Npt3+Vc
HyIQPRfnBkQvZee0s7kh7EwbEEICRP/0/1jgqr+qTsXeEYSj9i67nJmCxVrzm3PMwyOBYcOG/RPZ
p0g1940dUIeVfvyXdJ6p/0u1wM6ENIo31zYNy/5HtUDJ5C4dCjygKuQozAGrexbeAa4ITqAIy4AK
cEUAKmBWl92B12Rgx7QOlZr5CAOXEdrCCSTyb9Sm/Qqhbdkn3KVSExFONHa0BOGlwA5l7BHALeTw
tYbv0sVHMiacW2mwupdp2EMY4C5msHi27zG4EzXlaAzPb3pgwkuOla+P/Gw5C99Di7MdWQE3beUZ
j/PtKUPMTKEDuIgpakuOAlvm/6ITZAg8BZDBi1ddxGwIiAKjJ7D3lcWkifdk53LxmEJiwL+bR98Q
E/C1w0aERXFBkMiObXNEiLuKliTIvuqUHCHT6UxEHdKi6PoL3zKWYSayCOJo7tj48fPSRqoz/+wD
Sopej3MZ1qDy0A9snMXhMUFDIc2HD3gvGI9c+I3nWUj4jNSADfMTZoArpsMMANgROoSDWflP7MMX
lBTXRDIQUQa0+i+mA9AQ4OHxRFOXK9VHHFfB+exjS6BPidnWbiWJzMwYIMeAWBTM1b6MFitUYYqg
z+MbzsI2J34LFMAHlnRziHKsasrSNc5COmpMrPn+Jh+H8p2J6hXyMIcgXRAqmKBmZvJorqsYsQ4x
DhcvPdw7fZwRdlot2NYJo5F+P8eje3m1vrIjwBjNeBxWJVGKTUUZbwcW/+l1gJUBCwXCK8gV3GL7
PvcFdlf2WRCRgM6SL0Mm1USk8xSF5C3wdSxfWEwpk8DUXTFcR2spfk9BtCswJmA04ufCPH6Fq/Aj
OYPoxzS3O17lMFs1FOsSZNcgZ9pMj3CFQsRY71Lw0eytaa/YLoetHc4G9N6P/h1/K6ZmMY/eeohK
FLPRl2yfSmjqKYxjWt41Li1EzKVYa3RmcZwpcPjPcQsE9UKHAUVzuPK8ZmK4FxfOjHIXakTCzuSv
qDWhhxyxcx16J4W9N2mZbombezd3OkwH6gVux+V80OH0kvRo2Vfy6cIvClhWF1qb79Xr/TpTvJmv
t/xoqodcOwxzohei0Wip/CFiknwGR00nLWlI9Ero6WzIudPySPTdDozD3QmePjZpQDqSa9LfwZVo
V0QHmhJ8EqzGz5yX2LB//gGLzEZa2PvTJ+FWBjh5tq/9H7dBJBy3mbeJhHryxcx7ZI69uZYnAwk5
zKZwpgrCma4RvuUe73eOJ1qUzRlSyMAu30sTWnfCWaKcYtgEK5uagwu+0fkB5+iGlUJnR31d82wc
mxlruJGN8eHp9+DnDzMtrvAt2xZIbnNioCXcolwoJFz8W+G2fWX+tN/Ksc63xCqSn9HlS+Rbv0yI
Gzi2d6K0vFADoGUAhTWb47rfpnxTAIXPK1C4beKdGQMUHpXkpiRZbGkCvjTpR+BL2GG3jChTyYJO
OffcfKHrAGgwJzAGQeP5CY0FjQObsapETCWXYV+9QiChIK+7Haz6CHsNKfy83DfpPa2hK7LDe4Jk
cpNCncCpaM5y8HVvChA9mbu7Tgl5ann3Hro04dXa012Cieu6VyLb0a6/meU3VTDLL13UCILgkgYZ
ierOH1de8sj0hMqJPH5mMLehx88Suw7RfS6XXqt4z4vD9y0r4vtulOTKja8HUFvq+YCjCR8/5WLG
W9cE0dOYhbcs5LALUpkB7XpSzY58FHy1QFz4NDIpevjpQBATc9mVlMworwtMSF4oGcS3sSOplTPy
M8QuTLqsFkdAphIKEDHcpffcBdDyCIOiaJA1/IMyc82C7EHQCKlzGL0OdOvoP/dTWObRoEeM5RuX
rucB9n0L9hQ0aJBzYJgDE5v+kzHF0lWUVgBDC6S77gfHXtpH8EXly15ZkcvcVwwRUd5KYPujkMSQ
3ba7jvrV2kOB27Qq9MbtqMqEg8MlZaTyh+ugyFmTL+P46dh/sZ+Clw39JGTWzrjmjBbpKSTnWQEl
T3llwI4603MSLcPRZvUPqZjA69poLuOO8YyLNrG6UHH073rnTw3ysfDRdlOYrQelil4R4lfCQXua
iFq6NyYo3eHcH7Sc/oeLxAGOHxQ2jEdWg+2J7wDPSyTCRU/JjbgsbZHM1CJDMOMik22wc6+oEKpD
xoTXc4AdVI942Hv7cEk53uFvDls6O1fC6vYnOP1Ux3StgGE3oFFXDuowlJnoNcKZv3QPyAlPp5sr
uTQmN0wzEB9wOIPtKAI89XJEzp2h4ImbiddQHzVM4vtQ4Rx2xp8WoK09IWGOuKwuPow5PgK0Txzu
/KRxuFMTtjn28RpIZDJZ2UVO93LzU1bXG3wsInm+LnlvPT9iJZil49we0Wr7ynUP/CG+3C5ulXhS
4lmKXWfoDmV5MLsDRobqeYLpH/d9LEKuu6jAKcKxXQ0kSsEeN6kM2MmJrNgk6HBCjQLUIrlbWdYO
mYqqAqogln15T9bhr35ltjT5ngXhcQd+bRdnUzIYCVYQ+ga8/PtE9wr4DnFA/82OQ0QjiqujV0A8
W3ze3NJdruAXPLZWMmI3OUdmHtlL3LrVjU7aAPXJ0Di4RhyXkBXRQohO65ovYUJAqPHbXWA/9vsD
NyoPOjyFtdcVf8b5+8YS8l50xEcwpzycYswpoJcItLhd92imCu5kTCcAofJd4ABKr/Gm4HcBkck3
9K5iPllC/q4HMhUUX1PW61r8hL5iUblo5OqF5aWt40sdj1k8D1TCRWc1FA0OQvjiWAGa9JJg2aAM
ucczygYNHQMfHG1POzRz30H+56tCB2aloMePW4VFIIE6iIy8xaWdA2NRotHLEoGxPH13XpZYE3Fd
5plY+rlfIBptcV0woMCb5UiGZlTy/mG5YnAX7KBRGqSToQkJeMhKE8Io3q8pwdlysJtIM7ntV5T4
enqnmJhxquilIRZ3SWB6KnS97ps9qwb60jaTBQxFvACmluHY77vHzPgxcZZnTjHEH8QkEO55L6KK
M9kYQLERYuNFTgQvE9oZQv8FZXsNKbsP/ZtxaPCkPDPZViBcDxzr2T2v8Kks59Nz0fBFxMkK+Bi6
S+FMeAkqcChCJM6eU+VgZ4KLyLQVZyJPCHDKp3IITtfgwisShF3nd+w0XbOKDYrtkO7bmFz+FCls
fywG1VC0PeMLI/p1AsEXhj/CwvP9R0swHqKBuo1TpOErbCM4xs0rY/UcmZqJu0DevrBazmySo0sn
6LUg+nU0LKROciEmFAqX8+fMhPeRW4gFgI5DFoDiwISf7QKzzxAZfZtB8zXwABn3fLxMpxe2qdz3
NSE2nwJE8xHrE2oiXxlqYqs8MsrxBHwVP1JKPTg1XJglOkGTpRh63m/aXY0yToJj5cGCWB3IpYVw
Vi90ayBeoihM0KFdEKsWfiaP5pjLghx+skVlzB56nVsBbRSNMHCPCDlANZdou0qh6RHpdzQjnkhJ
X+MLeapjeYnkkNV8M7hCPy/gFQYb2om6i80tytwa4fk8kbgYcXPvmBIRAjvtPwWqeYdM2vKfPzaU
eIBmhs37zKqx8CqoxCKoUJpt+CPLxyr+F4YQ/2m67sHZO5sYuRUG/l2M1KmNhzhcH7T5sLluq9V1
2yetFDZqGKKrj4mhhjZN93dXxli8Dy6HfZ+cvion10Dix3qLwND7luwy8cMIj3Aictujg7c97wLm
qeQdJuueM+O36eImjykQbi1YHgDD4MfPXoyv0Jr62i24nVO83XGOGkrghR4QMubswOC+pcLTu8MR
VoWomBw7SJAacwQjkMMiR4ysKR0Cnd/wzFsBSHUyrYW5x4LOyJqouPyIQIdzFqsW6pzRfU9PkDRi
PKbGSbjHj9jGMPxzikEKO7URUthYYqsFIQlOkiF2ehw5EPKKz6CPQxHQro6kHHL1MJfCLktktLom
t2uivhbqvmS8O+1ZWf7MHxPCYapyCwhKLnHRJzxdpnXYWYfBOkh03SLJHWhRRNyg5da6xudMdJ3w
g9o9ECAhH3xaA8b6/nFHDRwOZKAmn6iUXHmQuo+CWkTkn/a1VTwi5vOnOAb86uoRFd/vVYrW1j9y
4z/5gkGCwAbxD3IaDP7WT4DjN1pm49XQSultwKxAIQRThNMdyPwLyhl8Upo+T8giv1Mo21Ce5Al2
ZrRluLvC/p0z+r1R9S3UUqIU/FhNRpqc8g6z8yd76Vb4IZZpRNQB9cLl/tqM3qfgiwwFGEK9ip0h
APSwiGeOjqYrYih9O/eGdl8gFGn02sTaahWgK8BQQnGjsGeHsMS90rmJqJ8AtnA34A7iiXwjHt+X
v/IdYh5dRrAPaBbgJ3MiKEY0OPrEXnDCaXbkd/D/qcMX3B+bvw/jR8fb7hHnHyo9ceXzcU4TdHpz
jA3Kbxm+rBqdinGZGxEiG9NVdE3Ai9ydwejqlIIATBfdRrhPZO2V/y7aCT8W/PAzLxSYwyc2yQfx
n13TNPZBM/1PXpFdYkgJN0kJ2DPGIkEwvSz82wvRdGTDAjMXu0qYf7AEfeBa6c/SgYqT+ybnbBau
/9qNo/yrXGXpsm5Zpi2blv73bnQj3dm9OeQ4knEsaT7DB6wB4DRxWvAIXmfvVXtHD8VPgYMA8RgJ
B/ZqjxpCLcb17lUKBfuMJ2wXw3miM/2IRXKt+cCokcrB1CIesV2ICKgzCC3j8gxAM+4lD4RQ2R90
0Ovfu4XzdUJluryLOjtE79xs3gyp18r02xSmWVRMEd3iHJCHPlGXw+lyzM53rCjLYbYO0XOvJlf7
cPZBJtlrkR5BWEpRSOnS1suVauyN9oa2J5mxpXRJZuBixNnBXIPX2czHI4g4HBK3F3xef7kVAbOv
1vQd/IAWC7EE/ITnRYSZ8VXxiiRnensNHvCvndecG/sGpvAMz9gAYKI68JYFat5ibYa2WYpudaTH
+QaGF3M56EdAIhuOZaB3eiWydGTdNLa9YImrqJsdXhcyBlRClPPvfGKpe4y1Glj8KyKZydat8/pO
IJIzSLXWHr4I8fD1Rbi9BjWU6nVAS4Mb5RpGHbZu+54qvydZpgLWZaLN6o/RKo1j22gVh9PICi+K
nAZidFIIWYQ32ybKms9YTQhcDZwQabLtoz6e7h+vLykjs5UFe8FWHP4XidX4tzYnWzUUbWdSM2ab
/6gXM8yxvBgyJnoUTAAIl+IdDxRKI7cmGX9sthA/ZGoAUh6wQ0/WFLNsJqB54yU4yljEsPL51c1v
/nD7kArRJA+Lj8rEPTo/XIsj5vBKi4dovNMpMDDpbYKka4eA1K8q6DiRx5nIpxsBPv8GJgLALly0
MuMPRdjGO9u/lgGmaeoZTyxxdzKlth16AswKoR/gkLVn0ZyJ2EICFyQs0XDmrFwYCjYYDnYMKSBD
/CAy2Sp95XgXAB8qLmfcCboqNlfecLyNyUvRuUggGmE0d7FQ4Nrbcqza66LEugKdJ75x2ZFeAoeK
+i5sHkBBuV7xqbot0FE7EtWAdjin4tBkct5LfW4QjpZAb5nfZ1E+4aWj58Id8vhmxsUeIxyziTCk
zxfmRqeszA3bp8/3pPgS3e2Y1Q/19RCa0U0/yvTPXQ5MKKUeBmKoj8H8xIL9n28Nxfi31czWDF2z
Dc3WZOsf4vtwWfIqvXJrIL6ncGYwqKCBMiTE33183PpauGsaoAU78TLLqChoqfC8xZL0jicObx2e
uJWbQXZtrDwgkWwU0I/p3cGcw46DGl6RYpBuXs5edO2DJTRB3w5lO8ej3e6BsGm6/45aiVzlHUnS
13cKgTWq2vKj0lMQm2QaG5ZoeUblVHleGRFM3u4kVE7qQY0yUBOAcLnEEOs3UB6a/NYuh3BXzQQ6
hFYinwI/Koz9BEoI2Ofa0M4dCO9BoaEdWrhY/v5EAVQlfQgCUoBGyvK3gQBY/lBVZOaHp336bMhJ
p8cPDmf/04+FjZ3EX5PA6QLRhU0IGy3OJZpG8JSxeWITYO4fSO0Pa30dh6AW7C+WLwTir+0uNpgi
fag0sk66w8GIUzX7/B0A3YBEPgc9lrdaic/feyb1xdM8Jbfy4JRXR0UHEerMeUf6mhmAKOvgNDCx
A1xrIbB1UWxgmnRBuepFzLTTLDgZ0I3ETPuMiWShxliwrIoxOPPoqpwM9QkVHlU2Li1IAck1O6jW
wZoPYdjynJai0qJog190cQbUVJbEAHxu7EXxB0VUL+bl78bFHppbwDRbl5yZlZHpHSlbkRFm88b2
fjo51Nm1zB7SpxL7BRJcEzToKwy32GsBCfisXtgBGqbPpuW0jiSnns4qRx4PVTK80bIFiKbO9t/+
86Ox08WL/J/gGNsyTWunqrqmyyIH+vH9qbhkt//3f3b/t5znRpsWgPkYQocv7IqwWBa8sTDI4spY
6eq25O/T92+vzH+pvhqyi7OsnCRFd5ijDOscRRB88ElE2TnWu1gnaK/sR0nEvDreQjwIy29/JNhB
7u4sOafR9Hzm/FKFVChkgKLo4cgdefkdWLSr4844DsYRsIjtb8EDoiaA+Yia8LaeQtXyy+NyiZo/
pFesrEivvKxhM/K+ZnoZTFRWJxtfm5UU5Zp7V8bOBKzWFIKmebmD70zKZrOjCCodVEqGTgiXiMAA
V+m9AbV6YXSROp63I4FLeTMHSmWvx/Nf4MIbzAzqFy9rlZUf6HIwIY8iwjF3OANfhdjityBjbsSX
gmad6RYGQuf9rr+XOygUAbfTmel4E9gRZpEhizcqgPHUp6K+qmAzmIbmgTH2f74LVOPf8EG2DTnI
VnTDNmTt73eBMo9Fe77lbDvelYH1Za+RtSClAJrM5fzFRSfHLQfoQjNVBHIHGg8geeZU2iVhJaxb
9g5IaZab/JnfxjaNw9ZsxDV8jPH1V8aJd61AZwVt4ZCCEeVtdXYmHy4PIVEB120jmfqiU1QiLSLy
tBG4TzJgrNhUvdx+Dz8Zp7WVO3sSL3U1vqrxwg7DJguGfB6du4hX8tkOly6ceEuzsFzFu7mTfYWc
hzs+UWpY8X2hsHSitoOrXfOzGWBZpOE1RavWexk1sHHynUNyjMsCJQBTthbxwZGZNULBGiWUqDZL
GK1QjpNFWhbpGGfH6KxHuR71oDhjbl6zjqucaj+HbCmpLwrz7H1D9oD6TOZ2pXN7PH0ws8k4oqBJ
NR4LN4k11u5sXb7B9ZDBEX/16OejWMcJ5Z58E/G7vJd7RArsp/fX/t46PWT8qu2rryZD8eE44jfC
UGEeVI51aTKlST+6tCbyazHFCnYvKVrw2ighCQwT8XhxZNBX362LI+ObF6kasgY55VJMSTkvXh3l
npJkpB8Q4fLIg8K+w6PZmVQE/MTrilA8wTnkJYDDc8A0WXkI7KNPI6HMGZEAliZAhSnxjesh6wOu
ck2tEVyr0Or88YoRV4QLtnxBLSHSea0ktrZcbG25mnWDewMJspDmdS53Eo7zIeAq6Di+BjWOxtue
dAXmDvE/WmTAxc87oYhBoSiJtUJFlim79+qrNzxlkLwyp3m7Ur1XhU0TanVksrUp4h2a7JkWcjfj
vUVBOZvh2qf4yKa8pt9bPsyQEy8TnnQwo/RyvhavqEoZ2AJgrmt9D9oSF1RuYg6AuUG2VwiQJVZS
WgtoF3TwIGPTdzWCVmAjnJwNSgMVzU/ZbK9mKmmGvs5yRR4ymJjcGfjSQyIS+MuuYWU58gsVxWfu
rzwGbjbWwjuZc47M4jHZ2/hRMCjuEplKhhPIXVBfwIFjhUP1NYbFdx4Ejo+jtd2HuNGQYTjbqj1k
72DiTTn+F1gZC8r//8pRZHmnK7qiyqb9z91Yo0/TycgKiuLX+bFAdgHOx4ThsIywsBDalvjCj/24
l76AwD5S5hJNWGHofaIg4yjweHO0BTNIQKD3zHjfeamIRQUJhyH9Es4wn9b1o5EFLri9Rbcy2vld
L9YKFgpWCUZtrA8sDqwMhqgE3pYDWnyYvLIK8PxD2733t9wwz/5Y+03m+obFodvH1NLg9XufCISy
FdZCnnseenofeNipYM8eQUBRtkkG7HdcrpiD4UdJWfVnkzm/J7eXT6txKV7FBWBW/oX34dVjYWBV
uD2yh2OI+9c9HCYb/lrOsuX9tXzgeTe1++GFx5xnnAccIyqPNs81DzVPNI8zzzIzzJcRZ/66O1Pu
O8hYY8IzywPL00onBAZJDvS+Zx7xXv/OpQlNHnsmj+rWHeXhRPV5Uhk70G0Ft52qDFZ9yft95Fwf
R1yT5QOHV+TnCpLO4nsuDyRd4zx9p85XQJH3/F+YLIiBvvGc7XLxhN36hGfrdhJPFTbeAfNgieAt
9l5yQSyrZ0OWdHds3DKCvjL4Ob94hQH+p3LLc4WnmCeKTA4rux4VesRMDWFOvgX0y9Ea9MfzxGNk
zwGvXVqJeXbkF62OZ7C/dXytY4B+jydFPCo8JzwkHZAYNTJTzAEhTwWPBGrnf37zajv5XzZgingY
DHunGDtN+we221xsrTyPE36HIwLd/MgR5fKKAwc3x5Y+VZmfrNdATIUZAsMeQowZ8jqwN4/Uyu0X
UGzFyfvgxmdjBT2zIX5lLglrpgzlVb0kS2qUIl5NmvrVpo8LK5jHWYRuVS4jtikJLoC8+K9W7SbM
SCgo8qF4ZlUAAGUwQsIi0CkpQ61+2bkD/FGWA4q0UOLfAYJwEbXBxsRpiSTrGkX6ZX8xMB7xdSyh
idC/UiAAQXAu8LE1wSlgw9hZ4lVfnOPFiqpz3Jxj04psKxrPcc5TasP3j3ZsASp8kW7YVyB1oqYS
XTKof5AsnIqtIxnmJtRBQKzGPesU3+jBo8ICH1OwfPAlkYzaLs5wXFJGEnKfY/0i0LxeOK1oDzvW
hZMy7CGly86G+fXVOUsxNTw0gy1TYqru9TtuMsfIIT44o/Qgk0O5BLXiqF1scE5c7uwrRuK7lDWJ
kqaCf+tx4YLarZfKYAXbbeHwzewUB+QCvWnYLJT9BRPMVQTb9cWvOv/a+UAFuErZq9i2OvL3mvkl
KBbSKWrQq6xxjgFsC7STOCm2XLCdCC1jQWaeNvrZOahUf8zc3RfOtfhZOdni8ADaPYndPYGfK0c+
jVzALkYcsaX39H0hUIPZi0ANyynKpfOK7BXh/OJG48jL2rpAz1gPvpmE6MWIy8c+xeEXEMt0dZjq
43W5OvMvzsFcAhKwnoa517jLth8GfjBwAZyMc+BnTh1BgyieWsSv+s6amcD5YFyI5OvrwTjNBYgc
ngvHY61OUhXNnI+W6hZ3ei4rh6NyCwhq3VCxm+LHUP/xYyhWf1CeisOzbZPWBKPqIMT+PK3eCc7R
CqAoAs7raXoG2UdHBqHDFa3IsVrQFRuqCp0si6JIT4AHYHbkNcBW7K/7sCJWf/icqv88WENjLzIX
iuDK2kNiBATILhe1gEtpnf5Xc3aMgEeA+39Yz0zc/5sAKjTQhuAPw1LuL6EUcISS11MU2EkuAAuc
pcC0b3EzhS6/lbAuf5tlJIXYxiFRi1c/J4gbuwJXxW0zHHE7DuYBwyPa83knVO0UVs+d1bp0jOj7
z0f7mRMGLmogRjCG8KGT60LyxorOoMcs9t0bUh4T67ev03s97GXg9AQ3f2Lf+WnjF0O7Zpu4esI1
fm6eeXVnYGFrxgRqGK7L2CwDjOHt5HTHhiPk+JtvDJ91MzrXnPZczG/ajuyFg12c8zdnbEzjnItI
c4iLDNMxA4OpRcaaTbOAzZ0IMbjkRIh24CRndlLd+Kbxw3i0DAOQudWCITOIQjzP/FzeWglqTKSw
poMQtkmu9cktwRyOgRu+FIUNXMy6sJWLwtcD0j8/lkEi7UzlOoE7b4KYjcu89y4fn9Mkpn8YynUi
WS/XH3RhcBG5GxjEPMzcoFeyU+7y1pjOpGKNBP0mjOZsq/CaXz5wD494ylFRfqlfOGxl7H3wSJDK
e0e61J30K8MafiG5HvDusg4yh+Lx2BvCNV5CCaWozgE5Anrhfy3ji4WvR7QiYxyHe4ZhmhcpNtuT
/sJPcKYhGT13IKvkmAwyJUaR7BArSewQVbBSO1yafP33Z406QQY2fHmhjMeNX7UAhTdD6igC85ns
ITishYzh5bD7NFeLNdgwqjPY2HGMZL5S/Go/2K7B7qVEg7EbHFlM6PhSyeDCWMaKTrPKZjaXJNHh
dv2GKrRjgBTo96/ElFNduMWN1TCu6AGe8Vpz5h+XKzQHca+z0+VeJygEkIcoAXfC7UUh8Kgfq81K
zuJ6OSA7YyevRxdH+fRWvih3NsIWo6MHk5vhQp4uki+RKjk9P3T+OEMq4kXMQfnmBR8OMAAGF1PA
sCEEV/VvJDaWagah/Woi51A+Bzw2LQTJS6h+bv8OKad7my40fmw/GOsrLmUiDURyYXMz3IRyvWsI
YjkWbEPKpdpIve/2yjvOW7zmpG7xB0sJMKLROX3toQxdaWETo0Oys0wPic923PA/Mtlh2uduk8Hy
B8byjkdlR/CCDDV1PUiyXPlIY5i4bHixUGP5oDF5jk7fCQP5bvWQ4zxHwVIRagff5vv+IX0ycqTl
BUe5/Um8gYeCpwMGG85ytcY48mXOHPzlrBd8z+onJvPsB983awY/E/mdAvbj1SNT9QrCm03NkO3Z
1zB1GwmBiwxu9Ut5VIKW8LbBlyrQYS2o12cwTOl3Igzp9wYr3ORMUKQpOKB1Cg57E3Yf7Is2c3K6
tqFzAkC1jPChblQxwGJcgMW2S8dwwAv6A1wS8Zh3/t5t6jd8MEkGA87cil8ZE1d4Qda3HS883nZc
Vioa1nH2IvYWvPYoyr2JF97CYRf7J0okciRThzubuX19l+JPTCbpqEpMFY46NLL1HVYzAFvfYVRq
KFU8UMrpToObXQRrxrRDSReUMqWIYbmO1Gdnhws9HLBS7EM5CWhZN9zBLZv7PfEjGTEmhOVlgpIs
gWq4MMzw3Bd5OGF8v6JEAKMNa1iTWQjeCwNgy7vvK9UzJwdYsI0ZbvC0wSO6qta0XYhfFclZaFb2
r5Y3FczDodw6U8IvheVBB8tIowDk2tF4CopAUM1Mci8vdiWYHlxDIthmQkLGLrHSQFI+RtMB98BA
rZAdlg3uyAxMsBiVKk8GFJVoelPwFKwA+eJl+axMQfQid87yIb/Pj4CeK5gQRsjWc2DQQSXmO5/w
RqCbPlo+HIY9ZoQWlcN65QaD9oU3HeDX8ip9wd3NqxbuF1e5or/AvXAJp2OE9eFCDpDUAN/H6J4n
uppEnQ159J5RxOqutpivvAxvf7IXGYIzayeLwnV5hYNulQx0aR0VfUefKmBMZ4Acy/uCQBMsQTLz
soc724TuhF31FvDdAPniFla/sKaD+sLXoDwa7+TxVQwPM/tpHaGBTcIcKe88FIRIG0EjZKatuvw9
pN35vfi4mcQuCOdYY7rgxhLbOwu7KTNsIM+TR28jpLRRTLVAHEABI8jT/zKCV/Ps8r+wN2AqH9eE
wfiLTduR/SxnhUwWtnnOCkhunBVwzkNjmiAvrZCw6hzeVvQXm9aecO1eVRyAYcra+8shFmzYxDa2
E9WiErZ2df9D4zttI7Y6bBNNW5j002W9clfwwNgrDvk+Pd5+Af/iUsAMrRcbc766V74y63E299P1
vk7vb/WDhi/jqR4chnS0dDJQIZVPUed4E3gwmX+uEPlWAg5jO3zyRNl0z6J1KBxS6sJDWuy752l1
EW8QvcyEIUwHItMCVD0fRzGzZTspHP8myqbgTTqX/fwO0AtTJfocUxXiLxCl4Hoh0eGvRhpUwVVs
LmukwVqogxCkDdewmDujtdEQZ9MYLPBUeZ6cc6pzeMtH0yfAA/BAsndiGfaN7+DDYIdDELtk/A2i
qQbr5w3Z+m9/MX8rF6JEFftok5Jb4Gs3+H0gwcCUXziLw/taN46cO3zSGB29eGsgQ/nVfJ9Z31DS
Fo/xFNcldRhF4ajaWzQHcDOitWE0690LcWIrYC7KbcEBByYYIjjrHTwEUg3bzx8wGz//dnBAhMkc
KBhtMXBmPxrPXh3V0bb5Jwaybf7Z9nPxG8fF1fnk/76b9TmDafQI3o9ESszQ4oxFTzaHsALUOG2Z
AArEbblR67gtiyf26M8cZMs7/h5Idn/erfTdIguuvDCQYb0iqGEbOKzOxRFLHbh328E9D/GMM24X
7bpIwqvr3b9r3/iQskYgwKC7QRKziN+77Rs4MT4U6oO4EcS9INH455Bzi0+0RyrHqjg2BQXZh3xJ
tj9Ns9O2rtt6eJ9OYQ11vI1hidUKHxXxqdIWLHYSVBo7tFo0YnOuYEyMxsOkeFiHxRihEY9rhlCk
BBhHonnEJzO+olaxuZ4FdYx0g0W8bBLsMdqiG7ZEatQP0RkMBP2YRFWaL73EqhQep4N28w0+rzV/
QgQFyp22eNJKiQJg3xZeljROg0jtH38Ua8l1KbvGt9zNBfcY2Iz4uQiiZhch4GLO5L47vRYMnld4
FPED+FHWipAqh33LfQtNdoXYX8hSSJT2eS0zHnZwjcO3un23fKvbd9swb2PLvw7IGfWcVsxU3oqB
D1W6UyiBkGKK9hezxkbS3N42vGQwgzO5nK7iAkKlvBGmHsEhpWgPMMj38huphHolUg0Ovx8GlYLB
A4p39lb/wESOesZFOIG5J78VN7n8VvBGewEDhb95osGEWq+TwHAbcDaFDxpAlbk4fSGICNjhe4x9
Q7J7xwF6CaVvkKrMr5t5FjIP0IVpJVZpDEXeCysI7K/8f5thhLLzhg35u8Fyj1zHueDDGOkwvac8
Sbs3T+CUBQcO4z1xcpDbWx3ZyFeAVesz04Tltur2M6A5ANodzQkGLg7Qa1B/qang6eKDd6z8bqQo
StjiucaHnk9retz6qQAW4CHA6YqblUYp6SswK5U0WBqPY4JoeAO8DfPgSoyd+JNo+mYKi4klYJLb
f8yZx4V+COUK5f8KQugs6FZcSCWQkiLp7nwVHDjTJJhedxz0fImd5M636ZSAkfFzeDH4tFYmlWV6
Ee7iheMe6+gU4PaHG8a1/EEP48ODUJV+wqhSII2nSZ0mOz02W5ewPD8WPmFEd4dZIP8Df/p1dD+w
gyYQq7Cn2kDFkO1NX6GwcEVXLSgJRAoSfoFhBbkKvF6i4B/D53g+TtOh5PycJkoh/hagVRDU4VbV
Jzq9QhCt8BPGYDRXhNUcCopV7tZe/7ELzg7reIgTvtntPy7h+zSIqBEvyoXF6K4V7i/xthz4uGSv
gxTFsHAio+SNtmfxMLr56/ZIGcyfwVmuEZCWXbe7UAxUk9oU6rN5jVSSPJR3/oTZygpy2j+/Y6c6
VkbCO98A1G9F1mq1YkaL3sCY9lS5dKwoIiOH/sIKCtmGl32lBFIfNIq44D2mnLqCEk2XgufFvxn+
bnA0d/5egSLgVQVZnAIt291pLksG77MiWQaBmssv5PxYPH9cmLYIFctbCjH6gim8kORaRe7+7JXI
USqIK1JWO6ZzCDpnAHBV2DahTYPuvkYbPqN2YeUOqiLE83XSQ2rbJmoO8O2LEbm3UzxE+ep91iiI
8BnI3Wq/ZyUbPboytmWlJic2OefcaX6eG48OBLQdBHrsD1zI9Cwuw84tDdhhh7OU5NjxUurlEmi/
3ASQd82nJ160F0db4htNz+dEzQ5lc8BbZo3HQXJhytKZ2iV0SCiIyJKI4lT1YSclV4WS7UNH8Yse
iDpbkbvKyWGMQC3CeeREG5KUPVss8dQcs4e/jmIbzx4eZpqxMokvAhnvXN/LKeKDrvVIzpk+0+IQ
U1o3M/OZ44sZ32bhy1+IqyUg4CaIdiIIg2yOG4fsA/VVDk9gfg0zjYM1JZqsVRxo/ZH5pRGfkU1I
9YxuxbhIJ9MQp88/gUgopggKNWC2BmYsNHRYnzoR/ZU/s5tXZ9xaEjC+0YYnf7b2ntzQZWaICMHR
/KopLIGVvZbhsRJOdMQrLoshl/7O2YN2X8ilr+o75LOPkYLQCSOpU0COORxMC3Oyq7ns3dqOzuow
o8guDVTmJXlwwdiJ/GB4XJBfpZNvM7RQ/RrI+cRjw4tWWuDqHarpWEzHCUD9cKfBqCcASDa9v19E
+m2vZ0HHDV3t04A9iXaODSoCdhBSI0xfVhml0FJTB2qS4QgPqQ9wlgiaPYgUGn5EgmjyzVme5cVR
zoFFFNFkPQwHYGF1pANYuXJbLyUEq6iaok6PWj2qm/jcxMYcd21wgwcRN2VSm6S/kqJMUizlp8Qa
yQE6lmDTRwoGux2bBo1RtS7eqoYuckBgmsEzqkAYGlGWuDSiL5FrWFsT7cInFyYI1cRJxc3FLUZ0
o6FIjCy5FpajuLu2W4O7i/sCWCCVHJIW2PSJyUhDAVgQnX9ugvIUjCPrl89OgkCQhgGN37bwgNFJ
4lA9YTJHtfnEWUQbKFtzeCki6DoNEQpquNjqzS6BDZq3gx4BSoro2aDhg2YesIG8leiMmJ6Ez+0J
V5F1aOlEF/fPlZAplcOOyMH+kr/wTiWEQuCweS0OGZ/VGjejGw9Q6vjBa4eXD6DHZu0hZLzFAIuJ
840zE58pwTaHxIanTvc7NO+ze2kd7r0JXo7MgavDeYF9OLz8wg/CewxLSP1rikn48CLDuLkVVfDu
y78DIqGpgsiPdjoYpwPwO4kYED6Dg9od9O4AZYMg11weKJGGtTGYybK4nCYXZ/lGHqKuolJiZuzc
/FPrEImoQEZ2wcAx9xTCJ0ppDuawC3bQjDJmImtp4wlHlBLDQBq8JiczBlfsaMvHUjpeURn8t1l1
8h89nJgDIercV2VvBih9cngMrx9MAMt1jM8k3wYMAn6lxGeEWO53oORgreCz5xxZBTYhaYylaGAg
pLBhcI7EAuPMH84L3cj04f7C4cAOR/IVWkLw/u6AZh7hI/LHCSXxxwHQ5pcAKgsAo2V2enYBlUvX
Hu0bp3OsWKJ/nA4OPYbuve/QtSUxzh8kj5QDQ30m+rhWGeqPutchc8NheVYURyscO06vzq3yUUMd
6kuUffGQn0VXeo12xFkUz+LWvYcRB+NsecMULi5K+EpCt6uDtgWbY7v4aHOw1et1AaGPtxLeTyua
+Wjv5sr+wCWZTII5gK1N3ukL2OkXCrGp9Bat3vWei2Jvvf99Zex2me73+zTd04xBtE9ER9Y8CJEQ
0iNcLXZQBJT9TN0OzNTSg08EzYPrtl4pGxBGnA7l2EtGoXcw0giAMk2JC0C1VZym/4DIN3RSQCN0
xJrsiZy5cvgHSoxTcZT06CSg1AExRX2v95+NEZ+ugjiToRK9ZZCSpQhxLgGpUHTUt3B3B0Q18JYr
7IZMH7WyyAVoV0r6/yHsTJcbxbKufUOtCObhLyBGIdmZTqftP0ROBoRASGK++u85UFX9RkdHfxFE
9pBVtgY45+y913qWmAFCXyHOAowgA3foRrTzDBHqm9CWwKzl09Tb+nrbvNL4UDkeCv1t+6YOSfVJ
64KGG40O2h0KoNQPnP5CI0RWNowB40NkiL3hPLd4uPnfiMNN9xkTQMFhp6H1BCAmtHciZpy0FAOT
yiAugE3lNezyMGvCZzen1+INjdeXBNR68t9R0WfaQeh63pTCUb+p32hbkpuVZOWhxtWRE4mJ4bCM
dOwLZPhBRykF7BNLYleBoop58AolznciqqpiCEiXcM8fZXXQjUSaEpBYhZlYbLX892tSkQJDPMma
qKn1sWJHQLKm0hWqc7fltb1TdNoeGwGEDg4U7hWnZIlAzX80nBz8fPfXQsCCqX1lS0TIW2PYJyib
NDzlQLNEDSiceJD5OJnI1WKh058lUgYpkB20vhZvbkxaA792cu/EwjR1eDn+Wpbs7iCpB+nvZWkS
a9ItQ64Yll1oEl8JSD3DnBPIrz+QinPBPMpVvmtx3aEvrx8wn/GyOqhaKkMGeK9n59E7uupPl2B8
BPcSEXN4w4/NbJ/ZI0jBzgF4eBvxawsCjGITtBao9IMx2aAz37lfxw73pGvxfV7daY4ZySutELI0
c4wbgmlWT+H7jSY1dBAyb+pBXHhoSL4ZeApYDUKJwYwaQfog1Hv3gu6yo1x+x8RC654n5W7ukWAu
cyDYXoUIo2eQIOnBjv0uD3v6qDmvOeDiyeP5AxTGn9ItIHZEPH9rKAfd8FrikCjmQ5ermA9JBbTD
/fLeBPP3Ykx3Q5pdUgMI4CXVUVzBeeKcJQZUsMcW7p5WJANyqSBXMm9rq1+/l2bwwJn8rP4pUR5j
1gRTj9qMz4ajrMXz7eO9FcoIHfnu6MvMbmxxKZ1TxJfKW6DYj2ldI99I7SE1h1QdIB26l5TlROWY
RmnIb4M3rnkVXlZEY3/wEileLmJvsM+IlS+nA76ufDhiYcXxgvDFbisf1liWPdyxYtlbL5Y9CSoB
dl1ETeDV2nXZw570x5Lx+DgqB85r+ND+ii295FGlcX6FTxRCZwktVTzImhoqamgOIfw1GDnFnw0x
ycvTO2Fj4uJ7xIoEa3K7hJAWhOVKVlreR+O5+ok1iQtfzvDOVI7uMVE2I1lxGJtI1v1KViUrEbYz
rF9cdFAJHvsLhZHBRk3rzwHGoAvLh9lbs/OvdaCRQIr7+8z94VxYswgHexxqFBZIag6kA6J0reF/
tHQZi1QH5+3w4nlGsqPdCt6tKpO2kO5W6q3dHy5WYraQVBO9FvhbjUY/XUjdufn6t5lPdlrj7PGL
MLfYfIiDV+AE7YVcDK0Y16YVQ9wCHldlXj3u+xWSex/xkwj47IbKZdJzt8SYBzAQFFpkusAPry4T
sssfthfGZMzImJNuxC0a4C1fB7fkE66yiuWVpL9dUH9H4dqKUSlTLmWlkRXcQr/xNjG9ZPzXBj05
ByhZJ+FzqvA9QVU0QWMieBb+n3P7Qhc7lwWxFiFBhVTE2jN+nCFZ8UpvGM6YO26AXIA/+tn7rPIv
ENwyU5yBWIcZjBAUu0ZLX1zBZxSExjyC0Yj6EIU5f5aoDJqnh41bIqT5wIpYvF5pj78KZmP/dlPd
86vRpjOM/HO00Gp+xsKPc3ZiBI97if6mUbt7HZ7TymMmkWyEb5BenF8TVgrmryt59ObJEEFCjjzU
J1Dp4DZqtwiLMAJI6I3jL4B49ge4x/Mrv9H6KnaP1aOL5BFYABe/b0GPpjE8cmqAGoz5SMKlo074
xkPwAwDiAZGAIjBCka7EpcDmt1klg+YCtpp76/IQrk+TBvcKfhxrwD2C/ZjDqAd6ioKHxNtyP5ZI
jD2soNLLNwUUV8kJ2wUzisFnPeP8dcBZYZAccEbylOlNrQcc/izwRuNZ9uBCkvSFSpFTWL3uaNhA
BoCPvWA+drLAPl7tsGMEZTg16OAacaG4qW1YkOTb6kI4WRnRDUg/dZ/mTN8AhYRyOn/FZ9SsVqMR
F6Ei1FtAwrYLbSTpdZWLiourC2gROlN6dyOQhTJQQw48jDprSCBRl1CvQjQH5PFFIgTqCxRdFuVb
ANsC6OwVjYB7/1kOKTb+Ha0BZ8pc0IYSrwJkI7vELsr6SK4heIYK+8YY3GAxjyA8pa84aaAZcuH3
zvF7r56FLWKadtwUw55yodNuGAn+Fmf3Zu7Gv4wdGg4tNwQuZgkb9SjAEtrqp8ZSjeEL7zKtstmX
aK9hAX/sBXgKkQyO7s8b+qFgiTd5LEjEHQmnSPMoNnao8Al0I4Chv3s859D2IwVNRx3sPjCScfHT
uYDMb7TF4VMn9hDUMyRyfihARPtDc4DgQ0XsaeffQ+UeYunuTYFH1Fj1h28lHUNeGMQFXeAKHnlg
8CeCMsPRqWvoo6NyUjyiZzb97X3h6BZeyWdpn8YVmmgi7HZn6ParBxsdIDZsDvGPlaFIjB4YRTxo
uLFVOvqKOFugd1uSCz0Z+rz4KNDmgMxG2L/GSOgMoC2/65zd8Y/BV9gA2yTAFd5m2A+hunJWNBUD
nGP9RvEvvWOX2pp8S+6g/KdPa3hOnl5+AtTlqmjrQiteL8Ag2otZh2SJYgQoNJ88+QquIpOec8jT
zqIy22nzWVNFApZhjsFABOkT4yvijK6ODb4fGpSAGwijACUZRy2TKRcEsYJSEl6sg2OAP4v+C493
/rSDOuPWijAO6KjP/rYPZL/6g/qJhWCHEs0Sl1Ls9c/hx5n/pohLU0QZ003YpQk7FWXM8oN1RnEU
OojXv+gGeAzKxtdzv6E5vTgap3VwkcRf23uS2bEcKKOIIiwuwa4KRiM400grQpXp8SiuGwdsIwB0
gQ+hXK0IF/xqnCy4a+j94s6h3lPXOEo8OlR6pFITyIYHYAG1EMtVjF+n74g/jM+Le/khz869ETeM
BlvizqpOkYhU0BJ1ZT44yi9YFTwHPAJADtkd/u3fgRCKhYfrsRp5NkQz9xT59Q/+xTzQuC9zQtOC
AjmpAcuLpB9xQcPF4MO6iMfHBIjLusideIlUw1E6YV1r1aBAcbOqtHH9oNLG/K87FbwLXdh/LOAz
Omd/gUTYVeBZhXWbzMWK2KzlAMSi+I6XqYMXhFkVz5gp2lc08rmoienl23iOmbCyC/HmuGk+2Qu4
aSAAizffkKzy6zA9Z4CTCwa8X1lb6LNzmX+jIdbHlA1Mh2PdJFOT7PSkPx8KeDDdgfSIDnM6UXmE
pAFIzY6X7Kgtx7w95dJxyY5q7c2e+skdxK3Ddfn7BjpSGLfY+Ei5qkVFcpej4iKW8Jlh1/rRYIVC
SZ3aOsLhg6SIaBliM8+vIFq572l6cMdDJqjh5BBRkEJ6WRiDkPz5ckfHgpIX8XyO3dQtvkOEwvRl
sXsfnCf5yOjh8W7Svr0IAIj8cdH84hM3QQEOdu1BbF4xi3E2v+IrXRZ+59Zo4XcO2Xf8AsCfN/7z
toliYbQY+OPlBNyKDkMXiBwFWcYrTVNkGSHEZC521kISOytBlOjMSBGyQoy1dAvYW1uibOJH7eJ7
vNkR+Z9nOcoekV1FuyoiCNS8hH0WjKIXCCQrKExf7+gmO8tH9aYAMYbWB2MLPB3zGUlcKN+4iByH
hsoFEBX9G+K2B14PC4qFswDZKsKyhfsDhzukzLlpQrRfPBfEqNuQ9YW+DUVWfie4R0AQe4R84Vlj
aRbHY6tm2O1S7TIdAshuolRI0exot0BZrwku+WY5s1CNOuq7Vjsc6x5cIXwGAQzoQBPbQpeGPmgQ
0i5veUf5h27nrNFJdMJzemUmCc6CSeIKJoDOQCImjvthBw1uGGnzBGfZByagMiyBCSe4mSjgyCX8
171S24dym5BBvdiqy3LlLT6Vc/aVbZX9MBgXQlQd3COc42QpUE7y8/9HRW0IA+d/uNgUSdF105Q0
09BXl9v/cbFJ57qc1Aq6IhJqFUbnmiGJQAhvAJLpTS+N3UiDXSoU0sij0UYjjGakzNgDSbSfblpV
BtWMxtX7MwpUo0gvl8MlCxISzwHmEbg9JiDzsiWdr8fUg3QQE+gLB6DS0JkHYAZIHyCJDrGKIgWe
oObxdp83bfSySpDtryWibDrPZogWApXGjF4aUr0lJNCqFaF/RvZ8xgBG87n2mF0jDGbmgipY5diH
7HCdoTTgoiUIWaiGonFBv5tY7eFyothc3bTEynnnytmkk5ulDKcJNQCl4FoBUmVRX1EkU1kZx42D
C1nhrrvJKyWtDjOF4Xc4B/VMbGOI/JucTITCZwBPQkmNG/axCqhRkWS1yHtTZidt714KTRDEJApq
AI5XdFBTcmVSJByxqYcchYAxZNNopns01rQuEFJRf84AKqKJpZ9zwqqQRhqMNpqZPdP60RBqaN46
EWukqyPiQAmNDBoNNOHlpdD86mcftS9sPwtD5hIQi0Mf/GyQOhtu+Y6544/VUdai86mDL6qndXBu
4x2ZygCzdyimYsA1kxZgFeS8QGe7XsF1VZlYJUqB2fnSU7+DVaU00jw62QtYiCaWj/w1Ocf4K/C5
0ucmfYB+NM3RM1ilgCkhSUacMdk+ttEHWwalDfsFm4WwR6Edg7pLmWEFoABEGHXTJHRVtVPDoLmM
2C82+BDnS9t0odL3WczmwM5gKQexJyxiN7AWsQ/ILieI7fRAB/R4LPOE0zvkq7oTJu6NfDVK/mU/
dy6n8DPn15XIDqcXSxJ+pEH3zjFtMn4bR1n4/GIUzO81ec28P8Ju7iwGHuJjk3UlchClrXYSNg92
DqZby2kfcGagh85qzvbBAXV/JXSBiCr7OCynOTvR6L1SIe91VGOweZGhcfYHT0sM7c8CVi6ZQsjU
1q1F7Csc3+Eg/X5ycKaxp7CjsJ2wmbCVsI/QxQZste5X/DZ2DYouNgsutgkcKmwTm3OMegoeKecC
nnnmnOsucZZE5XWXxL5wi/SLcMKzF+R2iBOeOGjWf7Xzl49uBUex4v8jdN6W+Hvu1kbAyi5zjtLC
4pnVnKXcxqIq6Ags3xWjNvDTU0CPEsTHI6E3JFy/AYs2TSX1fVuoE7dIrSMLNRpLnkXWZ1ZnlmbQ
thbgFqyCtbMjILPnn/FYprfoFFZn07NLrGFu9R3ytSTt//eyqmqS/V/WVdk0TN22sM6b6n8Y52f5
dp2HCivzdf+AiJzvwYh6N/ILkG+K00+SMZCePpCjNbj3ODG0KR4slJOG/tZmKSDQq2MtKY4s3clx
aq/+kG39QFU5AQ2BXcE8Aivn6V54aYU5xetA7F3QBTxvUW1X0OS6L8JYctRsOiMnWna34Czw39Cq
bCaqQosKSVESMJRF/novA+Mb8TNskHzQ8gQ9R4AGSmGiVVFxIzrgM/vbUq06fBVW72uFDy+avW6+
J2yKHYJu43npQzSoWE2m3fOdUx+QaD5z7ywl+ounfVEN3LjBM73GEVISFl1GhdCMNpgPYtZNO++J
XYKoXwTnLfUn08NHkNBPYYzLt10eC3O/yQSvGqYONVCyQ8fU+/4FaeHbcEHZt+4/eDdIvnl7LesI
Gnfztjm1aaCjIWwxawVSDaMhuMoBbhvOeXh5aHstIn4Vrw1uOKSOro7YhftsX/AwO8LXy6ALQ4eQ
G+PwXQN2U4SwBfbnImo5Wupfl/xLZztv2Z9SgzQbo1+06oR/lQ8OFQyafw4J2TeKMUEHYustDqrD
ygMv14HGY1z2ZBqBpYXOVETAcDyaX+zS5eFVv6aogWUeLHo/Ptv1Db1zsNTvD+uoOnzcDA+YNihw
y5xXc2UM6VeQWILe9Kji/hNDCkdymLxjvAl6FRQfOzCDGlocsddrhPXEDXvQuhN9POxjzyk2Sz18
RGaIaYpdDC0kUsOm2IMycrkBlSWsbm7xEDhh2wwrgsytsLWoGEP7gc6CiVYs21FhhxgIfRWQ3uFh
Jf4DYFegw5DFrLMrHW7axhuRRXhEZD88CQwwOwmaaM3Fz6MDbOKsz1xlCRgVj1NUlvGLL6iOmDvb
UNfCC1xZkbwLWI2Tmgu78foM9ZO/Wa7AAB/EnAi7SoO+m35f9o7PZGM5YI5HI4UQVyJJAIoDGoBv
f75MtEhYcYB5DWGOGtLJnpSrfwH9daWhzWr8bVelJSuT88d4IqdYGcTajD5gAg+1x7SIcFL1FJZf
mKh71GxTnzBbZ7BO86PaTzcCtcTr6RjXsE71R/KPdda+q5AyMGlGi3zRA+CS88TvqJBb8NoQbG1S
Le0J9c5cJsTKze/U7k7226KkZwLiITFA2dQkf84W02IYVOEMqh/+Dsk/iQcqyKwoNJMuTxAdo0sT
4s6a/nPgf4BR5T+RWcPqQrNpQLcIcFK5D5C/UvghfaIbHOhOrBeyRWHNokhXPNtJu0c0PQCERbIV
+p7KtNnCrhMacdkmNzWu6li3o/Qj7w83E1xT0ubJ+GNs4ajFZ9AGIlHxY9PGqGv2Ip9d5/P/tWPQ
mMEptRG/eirDF44z631zYRje4UNFHvO48Z+caTByvRAKmVacKwTlmweVxmq+GuoGdmDUzTol/gvS
5ivj01X+SfyjMMwLt+tcIcAMCbTlCDtfA1TIA7V/8JORH+tmveeWR2FpsFx0sabEtx+cwHI+Aj4O
8jFo1iiEHXik4ZIW0AihDxIfLtQ96HoIkoTbcPp5JUyqhHwiWMaGm91Iw6EyRJu0KgKR704RipmX
n3z6t8tedvzadK9xR3Mwuap+BYQDnj11AW14DkM0vsGj35lzCIYb5/bsA3DWG4/rlU7EGsDJAbQ2
vTudmK+ppflvXtO7BsZE4Nx1QIiJHONbk+FYHBBjZ9jZV1Sd/BsoP5OBjSpn3t6WlWXFj5wfB095
zr696nfM/bD6uYMCuUN1GPbr2jmeRZ7yY0kRaPsiOx7Nt02G0yTCNzAMIPpE/T+u12ottAkOoNKE
LrIuIIVFQzVsDpnmMyslnPGgz8eZNO/l1GSnsX3CJijIBu2J/ZMWUIGcWNyEfPAsHHf+LD2ygD0N
u6UwL7JkbbZFvj+IM+h7sQ0oQNKSto+7Pka5cpUBcUQ8CR88/zIy8BBcEd8YvmPmuoADRqGSWYzA
R1WyiklK5wVt6qgmKnRPxDEeScKlJMS2WPtnnzqprehEBDr1Exhfw0c3fGXqoXiPyesnL7VJeoHL
ankUYSQYP9bFzyQTmFTiHZj59gmjxKYd/ifOGb22tYPRuq/BIljMy93lt0ziCK0VomaIgKdt+rrQ
RCFnClgYLtIsviCJUGIDOumKbT/rAoe+CZ4hjdxQDqjPeOT4uanP82yunyavrNNc4+bu+lg4KzHi
EQ6GIjUelVj6tGbxQfLiCHozabyugeDmG+/yvvgfjPNi6xKjBtpZEPfbLsKGWddh1aJ5pkMQdHrY
T1F7KtoIFllzwzkK+iyuqySvEuucEA1PMDznXaSNMvNCRE+tk/+hnLgg+Lyj9QH740baRNpljMVd
9q/YbAr/tsaQsiRqL3qH0F5QUHr6BHvIyBO+qDzM52D4rjKm5Dh5Rqvta08DqBBRtQRwkCE6g0Je
7q4UXQDkp/LiOA59LCRZWwfLAcAowkHbn7vZMyFP6e4fSqDsABLCJlkdwe3w734XnS60qAPxJYLr
oN3ZdfYgfUg8WrUkCuRkgsQynx45Ip2tfX4eRV+cjjhdpPHtfn1Sdecg6gsDKStdJ+WAlmZBajsF
DacwvL2yn6FAoLWPaegJyBoXHXeuPLK/7f8YKocppmUIJP2N4QKUeoAydw9NPJpYQQDY0j2qvQHp
5c097GdfhuCPGQIDU++bx3symtx0jAv2+UCOyH77kYRswiy2L/Sug9wKng6lSUMoZpV0p+czWtkJ
eyBkYxwjkfWI9+YH6aC29ZW3TZNvC15GBrt56M/1J/+MKvrtwICJzqSdDNuWoohesrNfOLPRcf9V
dXGWCXWBbCSQjrQp0a8oTJ0lKD6lE5XiJgYeIaXKLDdweyeUvWjOAihKAix3Ru6EI3ft06GwBZ9E
PBK9WK2j68dcjkDvvz58aHH0X1E0IGfYQ7Xt/6KpMolgBlE0ArIBP6nCpRttXJuZ5d9iK354/dvZ
FD+GCRo/hjn5mirNwIAmb1d7Ze1azmFkrkdJfzSu5LYfGzMBkrRAez6U9EmA4Kux6sJg3VQEloZo
4+zYyO9KF8HGXRJSjfipB4V0vBMNTU7tFRLS+vVn5knIpDhEMlK8h9/1W/J454lg4gOKAyAHRKbB
n1ADDD5GJY41XJ2eNpfUGSys2YkGFb09QHliTl4dUdXZPIbgHc2DPB2QO6J1vPwk+GqEbMUvphUw
e93sGSVOcX+WnUvr8eNrxe8Y/OKmXA9OBWcnzePpCXwb9fEDhSh4Fet3w2nqiHScFgIPINI2QOSb
3HrNf7NMsNdhCUx3iRhramvYlUQxI24WJjNiLHNn8sVNJvqbCKQOe0QeV0BpQnGWkQO9yszkGgW6
i8bsOiecy1nh1kEBSqcGD6YoUYTGSWGzBhxDPwMpCyN+n+41OjrpJlrXDS6itamQya+73YGQ2+wr
zyezKNw3a/AetHPprTjevnBcyTgIZ4GM8NHw/TRb8HqjuvXgeBBXPzaeggwYJidrS3B+e7gnfCw5
9QfzBWFfkS1CawkHwZ4E9ZHtyqY0NJ5rYbbDXQ4ISKa3+7w157Cc0JzDVFdWIq2ew3dnhZJEKRYW
WYCAmha25UmW1+DAhENWegXDHdM905XFN8AumDzsQzamJQaSeIJV3SVVRdckMR+JdE4U7BIAaUTe
Gp2dq/8FYfl21EVSbtrexnyE0a/9bunEBork2/kJ/l538WRqHkDW2n7v0PNhdQBrfVl/ChHLrCx8
/Re6RMiwMERyXO5D+wf/8vzbKJyscQIim3EUN26DuIAQNyLOwajdgG4xmNb26JEIAK4FFaeTg+/f
R/8JQSxfGuJ8rm1iYMnODVJViyKUE5TL9KBhIPMxc4K8hbdf1fqksDRIj/i+Z0Z7Wp67GAlgpnJW
i7aBBaMK9EPMq+UmYQmW3ugn6aSL39Lynnb0I9TDwIDKTNB7L6Dz964VtThIJAZfMTf1FgAxfcE6
MKz51/gGEFaiLGRaxHySNZF2yw7cbx9MMgwJxLKEE55IZ+5qEeWNXQ9dFt5nqtoSGWnwnYhT9vpb
KD8zjX9A8BXj1W3+WrYvvGCk9FszitREnhdGEr1XEBUSo6zT04d5IFFaKROF0eBaNBRXj6Q8NJ5e
1YnvAtg2zaMHkPM60M+xcQM0NYjoOPMc8znys+lycd1pcY2i0QWkiBACCZM+gT1kd7NOJszDWMxZ
yR2WzLBAFsLYv4sXl+8rswJG+8z19UrkAjDOZ5afkV4mmChgiMpyr7oPtlTQakwekXwhl1zcChJl
Azk2GJpA6wO5EYMuKw92bGDHOocSySAqmQc2qMhqBSa+U2k1e7ouRCJKIlmRzMLex8c9lDLLMYki
YQlmxNp6QmvsTVpIRPg1jy7XCJqB3UR6Qw+BjA/DFDc+zc3ub3Y389NbB5sJ06+K+P4VYloQoPKV
nqwDDLU79RfNufzUt8wFk4CZD61Nsj05USjrKGxrbQacN/iCty3aETHgbKbkZdZnVPOpej0qWcoo
ywy0C9m9Avaf1z6qAx13pr5f6MEvHFKSjCFNR2JOmJOx6UqUwpA9iQkhGqXyiI7mIou59etRyKNg
x8Dtu90DIiBJ0kVtMpYiNlLTTsUceIjHAPCaJEHR5xkEG0B93yzT2uzVPO2UNVhAkUV9T7ClDu9E
64zIlG0RCoeddiVSd4wzz2H5Si/LG90kaX7dgJSTN4fzL8i/z1/I1+IES+uCEyydmWreQ8xVCAAN
TEB6bzjf+yqm+T5zDoWJwlHWOEdEO7HWNVZ4q6LJA5jHNdTukKL/qSS+Y3lP7GC3OBuHM7McVI0Z
41z08mJ0ydwSfuEFqosSZL0QxaI4hoXGdMsSQ60zzfK1nVnyJlAMCDZV1pKWLD5Bu0Jyv5+QE+Gn
OOn96aafiuqJ1G0wvljj1RDGq/Vl0ghnphe2TpLOIjqPPhcjA0ZCBlAzFd2t/+o1aBnrQH25gCA9
zavfm6xleJsLGlIwWY8vjzpIGCI4nfza7j5yHjMDp+ev7CcKMQbRaycaMhZSp6VCvi7kTciIbsPT
7vzEV1r0J/z+fJfka5N41olV9/kOhwGNiJRI96QgVCi+KWH3TpxaDU+gYIgMWYvtmjGxqCZG16gT
nLQmbnAUrl1gf6UpScYBmZ5D9Az4hwEYXCzAP8oXuA8DkRaY2EnHIgmQC+CxEH4HKE6ptWKBcKA9
xVtqGY0AT1wJyWnB6cLnzVLBUEw2QkSmIevmqmKfHo2Qki1ZWsI96b4Q7cQECsMOOBTZh8ODn7Wl
mK/9KzD4vQxGpdzjXlVeNdenm7TVWLONyEZ0kxbOx1SXJEaSx+f6vkry/FqZtOhxUAYlNazpMTWq
o9mL7gy5ONb5yER/CjQu+JSKc4k2dzu+dhmU24rBtcmzUnBUB3fF4VLftmQvOgXAXD4Io8LRDfZp
5QgxvaGJMhKMiTc3rk9mdcyHo7LwaEXtGPUrtIP4tu80spfzEVjHNES1KpLciwCuPPQEcAoQR1pU
iYJoLhEWcPMfPY4tLNx0Du3sg6Yn32dOYblKxVkuxo55xl7qMJ7tJ2KVVCEF5iLygYkttzqak8od
PhlYmIg0UPJVEagTiy2EoJTwfgkHhr5DMFyDjMGllw0EpQS6vVdV3405eogFh2sm7+75PIgll2vD
TSmJwtKaR7S9CTq+RhXrKxd3a3+c2ZJIRTYPCxmzR9ebqd4YEJCbcbi0h7z1ZpkO2WHBGnQ93B4J
/1jjjLdUIaf6llb3FOUDsge2AsI5UTvcWB/XcE4UDsTcZJj/BXqOFzqSvf0ILmVY6WH7AU8dxhWo
OAbOTJuveD20sMFglOZfMcfZArgO7YgZWR6NxGHjGhujmdHYKKAqRuaSsMsaSWDetkZWEjQ4Jql+
DlcICaqP22LVHz5oQCp7ZIdoDtH2QZRgxYCrkTsIO1Foo81+JAY6K8auWDjRXwjMP1X+1oqRPq4K
HQFxyC2+1LuUQyp1+8XniyXvAHDwPS3K1OwPRp6otFwvgAoFMgzJ510w+SQnnh8Ba+A3EP7eBWCA
Q/DBGZu9hbNWbAdgqzeMKw0UTbxF97PQPfjgKwHDavfqsNdZC85uaL8bMkqcPfATZLoZZCzvHCw7
h9WOhAbo+3yPHYyZRzI6n2p1NM6nuT+a2tHkn8njCdQeCH0PMA3CYWb0OwDYj6Q9g40KoHWo72rj
ehzf/r316AS/yszSXQHAIbTsGk1jpKwvs/lDyicvz3ZRiHctsHQXIyllNcoRY1phugaSTXHw48gY
kGtd3cP9Lw741BnbaYzgmDKazWiR48JIzjV6osNEUsgrCTsX2i6zELDO6oEI8l4cqhrY2FmMfPw9
oJpnrEY2DMkbEwF654gBpUnZTt1vdMFosbuSrBfW52/IeErFo37cZDvIm2w0bnSCLNfhwERXH+c9
Cl/PIL+4DQx6A2YQCGY6blQSx0Vm9ttMY1OOqY6nx6HKUn4fGk0meMpDDPG4Qf7BzCEzKxdfRiR+
0Aai2FKgYGiaUxSA/3SS8e9uzl0GY2WA73UbGuL9F0Vl8ZNjoEmhgvmMyVVkz1HN24Yksoq/mk8m
najsmHSi3dNRkNMZYlntA9R8yOzmN14a0HWKZgh4kEcfIVlFZ1aZr7gQSbpULIQXpPX4dYtN0s+p
T/F4nj5MO2pQ/uKt3r35QM2Y7itVlMuhcgkzCAoEtki+f12bZvSLmRD4N+cOflsWFrSuC6+Lc8bm
1ovsOCoujTBTzCbE8N73xa/8Jhqppk1qEtI99FEBg2/RfE8Iqp8A44wIsJ3ugWA/6ndAb4WGDu8N
LBmCz0qHXQfW1O7i48hP4SsJ0KoM6/t4l46GLMztlZVkqJiVSLdDGjAoPadodxOo3vx2ANUrjalE
gK1Pz4siy8aSe07Gc2Jf4xo6EqimPaOFofeDL8TEtN/B6jNGJ7/+Hi7k1PKArWP0+ZrS1RlmArXi
kXkbdYWC+hMqcWyUhymm1VEfyvQxBfo9yfPfdyozLGIiYaqu/PN0oqw4kG4vXGW68d7YcLgIFwk7
AQ8hxhtbGuLdMbnvra+OM3cBosjdWRTdyLUkEbvCiZTYFWRVZns0AJDdU6RvbaLlxO0SCxTKaiCX
4dxG1i3GRQ+yJY92Y3RP/yxQ7SRR1xFA38zuk/Kb+q8eMSes9g7HGgNeJl4PZtdbCdlm1I33OimR
jjEjw9KBZQ0fGh5dWkdNUk7J9786RfLdz/OAMqFBOEFl2JA0BjFIZEqZxPQiDDnalnutxR5BtebW
5JANgdtQxjnl0zvnKKGHutloAENqOx08NiUJTVzDz5zph+tcGRgwNqiIVAqxg2xekOka0MVYc04U
+vu2W+fEPnvNIAbhsbaLm2PfnihRELtToojk82TvKnPSvwx13F2irAsbbEXo8gOiUZDZETt0PRVL
wOaDP6r7xuC8pShh/xwjTD65j8eH5NYJek0ehuiTlaRrD017ID0FMTtj9qtw/2x//7iBLHII+j3T
+qScl/3XT206tHmItGVbt3EMAH3Sd4E90qHzQbA0v2bDexXipdbxftcTYcdJ1X3qo5C1cwNd3sn/
BSOISYmp5b1DviNhrITpAYSa0gLFqt/xqrFOMvEfw5AzqX5+esguhxqrI0MFkGzMIdLOwgdpgCLX
ZdvxAMQgs5hFuCrwI4adOaPv8qAtKe0tJAt4fTBG3QRAUUFrDgD1bXStyydzEKRDjDzQ3Ni5wKOA
6CBy9c1AUykm420ekA075FjGApm6kaMju0yas3s47vNn7t9K2jz7be8RKdvt/tbuiR+uSEeW93lL
YhLuG447HkEi6otKROvqzwLgzOGcRB3mThizqtdkQBrywfkXL8UZJSr6kV7QuvhL4I9geJjV5LRz
mSfzEmlmrLCdKyQWjpOL28TgbC/xCCR1jk1My11yvzn4cXDiFAWPUjg78MnGTEQsmRqjTu+2gNoI
R6S/uUiYKB8uIC4QXLh5UKRBHxtUh9qD1z1SY1C8Fw75Nrw2LpO2iOoyQyIbSHekZ94ItVhZf/J/
wS0HcYj+wHtrDoYcw52hxGh7j+QaTgeUjMCx+p+6zHZvoylAJveJOLFDZe3RGaPbS7U/go6Dxfrw
pQuYLv/9HeuVdT7UqxEUC+i5J6c4ecxJDTKoC3XM9UzhCu5ELAGiM6cNZJvSBiV8w56EHAc5PNpA
HbUg4QjR9SbCqIgvyQ8D6UF1SvTGfRQHTI5qUMs0vr8VJs8ZY5gC+GxGlb4COkNSIMBsMG1uCTOv
f8ldUzeDCiejTx+krzr6k+YErnT6V2dpu7MsodBDRSbs90SQXhA+gMZWxGXzgvA4YvPBZyFCU1Uz
HqtkVpKe1G/8ymRsOg72+bISLKnsvC+8yaG5IO3CCp5frF9jbXh50HqHtIeoAoUa028WSmgM0aJh
+XAXxC2LM9yJ+wZjigs2xqTA17eGprEfsxlzsfsasvcO32AXzT36dYxZEWJSum8FnWvEBqgPfAAK
XTi8lD+xQQIQY/aHkE1/aTgv04ol4JHoijdtjtBRbGm1cMpOCcNHeKp0IZEIMmArluP4iUCXQwCR
uzaiEw07i4zELKD55euNv/PZmtj1DAHiu+hHfIdXcf+qeSjj2l+z5lmealhqpvNpcnS8HrQsqYhS
hds9xb9/IC/dGQQQ/NXUUNamxgqKpqmD/+IiosjUiny2EkVSe8JeBOeasp7pwP9W+WjSfyPQKoqs
KaauG6qu/gf8vd41SjEtnKDaX9kfUIRofAZq9YIjnvNadAxKwqSHipH9KvgG35EEXozwbHJqE2sY
Q9ASFfhKdJ9WXhqwNJ580KAljDQf+G4qXY/Ncszso/kL7MRORDbiQ9vfMfz+uExH7ZivSEEhzJH2
2Q8Jouy+gk98ZwiA5cnf1hjrItCkFOrMQetXQJpMQmEGKfFjlQexAk5/r4BmHoCBAp7NiJRS1fJs
xUuHg+xDk2Uszky/QQJ9CdVBnL3mzqeJInGCIHFScCZ28hewzjsbVpxbIhXC1X7dd09gRjdiO5nA
EFb5e0I5dLpN2BLF0W+2KKvWo18pjn7Z1cfPAPU5mwIZIyH2hvd+ivM8roZIycL57FQcZSA/vWCh
b2fPQe3GIcIoQZOL2/tBXc7AifDH84Kdbg9KBdPqrBzIiIOSjnoeEwmjG07fy3KSstNuOdUvZrw/
Mvxpf9x2aX9P1SKttYNtJsfBkTkoYk/A9i4FQbDL3i5KSMlgvWZMYV6Y2u8qt2PYtgLxM0Pg54Bg
Y1oeBWGAdwhb4OXl0gp8hU1DTAupXf55r/gsMXmVPjNOzaR4DyRuF6J2zQMJInSN+/7lQUuTM9cf
Q90zysqzeEKpszpTLsAOfEd5GQxPTP2oZay1WsCcT9NVOW2SwhLkXrbfBxuqZhMnUgWVEZpJFgm6
tlwkt7I64z4/ULUw9GINoXmskTzwEI6s+a0HXsMRKg+wKsAHRXda7JEHtgzBTOHCWDWUzsI+7VN7
MIGhQXk5VjWtn0Nj0IACpJpMZnLnSOzSOeiLQOYkVQNH2Wvk8d2BIOzv4KU8l9pBuA2AuZz9zQa7
GWCJ9ZzmoHWn/lTodGNOi3bMvrBHE/tF2Q25FAE3zFLF9hACep6GzA39die8jpSwTC/BG34D7MtW
nEgmfm1c2xT3bE0QxVjHp2NrI4M4MBZyOG6ZYzhrwpKJlxN5KdU+3tGROyzCscq4gg33zCNHp9jD
QstF1csmW1o+RbGM9lVGHIFxlcwDmvfPV2y4lr9pydG7QUedeujnQmHxv1cnRf9v0m6VOCdbUkxN
1de//z/S7mtl7FrbWojuCtdwChLHiYwvqQ+fq1EcjeBgczp6Y2nghNTvwUXQlSJ3ktDiJjRfsLTj
Z59OdaKjCgeHR5A5behPENEGA+P03DEvji9YpqfES00R1DLXEUmPKCqve0Cd5e6wac88JeVH0NJE
+sjHjoKE/iEMPqUOJtSPVXithPAjfeMIxyrFqxGbCTYvZqZkUMHb46x+TFGeN8hOV8AeyvMF4M4F
DZAzockK8KvXsUrhd4kIlZIzEVxxmfz+Evw/ws5rSXLrirI/NIiAN6/wSACZzbZV9ZLRFgmkgTeJ
r591gSaH4ijEiKsSRUnd7Kq85pyz99rqJ6BjpEPs0DBwc8C0AMbMAp5Vg65PmyF9H464JV0azOKK
NsZj2YQQHYUAgWIU+yXvGotGMrBGjTBlXqmqgHko75lxOUgRH3HBri1xR4fkT3L1KmLcxYQGzf5y
KkYvkhOgHLcOGqeYIU6Pdy2JMEykmz8oonG9aaibXFUVuuiJ4Q0s5iVkszLVsZkrM4Ji5oKlk4GP
fTSQyVufeF8dmGY5Ob0FrDIQ5oldJoCVnniXcPlNchIgdD6fsKYxb6bq0YzQZRLq/OE4x2U9Le3n
J22yMbodiYB99olMqDuWD8Cvv1uCBkGNvUAD0BLUcACnNl594eLY/Rs2tlpON0h+2Gd9elu0ndut
7XxvRW9LApgJb4u/qSfOluQpgjO/7J0toft8+kaFSf/b+uD0FPGEQ+WKPTn+S5CV5oir+J8+h79v
BqHX/dtmGLrLtapqNkPDdtBc+a35zkeasBYZmaQpNga6TPZGcXOtD/bbLePmZFBBDdH+2kDOstgM
EwjXHEgm3iayTTzzk9gWjcfOOMuH4oEDCsg7WFQQ6t1Z7JJO8x5ZN3owNlHziDxF9sXNcdkavLjZ
HTy6/ccLW4M3OHRX/Q28Q7vd3nuXfWGX6CH61BKt+7ZdVjtSbHhvMWqpvKK2/r1f2DKUOOVXgchG
34B8pw+45HeTATjI5hLYF0yxYg+pm4EDJiBk+2VDVRbAeeAY3EjHiGq6umoEZf32Toe2PgrRJjsL
jSCbq8S19PB7JUYjWGtRNYuNNqGNZyIAy6BHlO9OH8yfNXqQG8kmgYQlf0tkgdjXYKyrBLRvJ4FD
7CORhW14X9wVy6TXX1OIPoBZqVB5H4+XwzCIDanQ8B2PLXTIMmRn8kQAtMrmtJErlEK60JRiTd+A
tbJVmc3t4zlATUNqE2fOy2Frp+CFtc9xOcWqFA0Wo7lz9o7Na0oR+9cAl0ugBc8Zplc4l479aw+r
oyXsUiR2MWpmsaeLBAq9LycOD3a8Ii/M8Bhos6u1N/Z107lsbcQm7G74Ooh4ekqtbVffX9jXBMSw
tYHo4E+QFdA7fvVLNsUuH0gxsJIKVIx0ReDARsdTyV7nq9zkI+pj5dA90jvM+RwZi810ZNv5dBm5
uZtrbNoRDlaOZ0D7W+wwB0GBQE6GPeMRSg8CQJwEmFTpgpxPykxxcRzWE0YIPJaz8wnvKrYvFpNU
60kH5EYkmJzMHA2oOq8iI1rdzoiFEGdaSxQsgbUteBcrkgbN58j469Tg4PidIA0SURwf5Qskxzda
IZebOEVoiEhEUGwU9OpPCjonCl4wB+87/fEKMbB79WvMmQBfWrGYay1XMdpiAWjmpKkYc22MZs6b
/ciBzgwaBg//ZU52xDX2/SeT2ynhBFJoJ35RQTASKAwkTI8WmOK9d//GeXT/9nxe0Zdfv4GZ44Pz
jXOpA5DIVf3K4QTWdikjQxZHlH79l4JC+29xe6qhWSxFdzTN+kcS43Up7fmqUm7ya+s8ORF28kl4
oodEB8BIFgGdq5hYc/CfhAUl//TdovHxK+24zZ+IAuAWuN0LR5kpKOh6vlHQoTeYyMo4XVAcN95n
bXSnXiQ9yMQ80KpGtI5auwKNhifdpYdyuYXAnCnrWDMWXjJLqCZQtPB2gNrwUqxeRRNLIuhDxPqO
dToT7rukEFJzEwfrQQRiIKr3OxQRLDvWvutrTDgVJFvSDjQNFk6q0/BYUmVJCyu14CVb6QU6nqCc
Auds0kuBzvXwKFLudUTD9/uBA+ixhc9w+qBU5o7fT58LYyJvx4gpffQs4wvGKwO9tMCI3ctDSzY1
KXXX1IQWVuD/gceZzab3sebDDTtuR85pUtqqAjk3wZuTaNmmtpKufbr0WDzTzjxQgXD3V71HAWR4
wzmllyqXaVUTvprIYzKP8VXCu4nEigMSCx1vgLcnr/BfdCnx8VWPH7/dfPTBXSxCyNSQlKB7GxUf
pRqr+WU6wBSY37/vX+wNZsn58RS8BBxPza8JPgIwBpADvNzB20ChmrqQAqcR3Votx/Wk5fyWKx3A
Z4KqBFwXX2+PdMWcjwiN37TPuuCLXsMltbFyZJXtVUWOTgoRVVclvRVvgEpnTZhRZPjvccizmCmw
LB5kWFQ25ZsjOvwiQrwYgstKlIVLTBgaf8CIPdWgWPRX1z683sP7ncDPwJEC1Qj0balDoA+BjZLn
uH4lWBXpFRq3thSLhFWW9blK61cSx2n2UOxDQdhFDDv4AwrCHmOzsz928Ef3NkTN246XgrPCKola
AAgy+gPOPNyUq2+fBV6KRTK5wEuBu8M2sgGmzj7h47ClIEzRR9vxUhUzYNIotqVtPJjq5xgjhmDY
xborXsz/5LItieY8gRWknG+Nr70ooC6YaMd9wytBt/4KjzxTHoxr6C+l58cBWwt+mg7Pb4Gn1Wfu
/i9lgPrfyoC/nyn/cCIt9qoYVot78UEXh6ON/o8A6JMlEEtMqcimo72m+PlKvQW21MTGG/i0/hxH
WEMuKCH8/QDh9KBfST8p4ejg3LiTFbUmecdY64k8QBwTKNHoXl6/cjpwNHAuyHX6EuJixD5Aq/uS
V3qGM9QIX0x6uK55DppbCB9+V3PAMOZY4EzgQHA4TYJznd6KlAcIrw+S6dj27PkLHiUka2G1bXJ2
uNKKvc3GrooMr8aQspMXSXTY2MDsXrYulz/0tHOqGWKvosTZ9qiCb2VEXEcn4EfBYXcOMv4zXNl9
V7LJqvqIqimy8ub+k+3IXjT7A/bD5R5kdflp4BJHtOBen0KVhGSLvJUT00bZQlLs8mtp1YEdeD0L
5S8bj8GiagK+zbQ+q614QAJVJaikgvMoQonZbPseY4PtW4t9xVWzir209CEj+30XMalg83RH9g2A
LHaMCenxyFaBK8U+2WPUUPpgUkSkwkh42wswhwpZbAQga3z+d7YaYLX94/7XB51PipPw0aZqnRno
Mgp6uFLCI57F55ytwMebKPr9gw3h/5rzgZ5IiYBOuH2I/+UTbPw3L51JnLbikLSoELP4n2/3hzpY
qyVD5FNz3F1ItOizP9yBiM021D7w4Rx15jeRKfN8i4APaf0BieDIubX1Jvf25P7pHHDLK1FJctjA
05Iw5UOvsgeFmh0hEZMo6bBKB5OQX+43En6/ruHtmj2uGSL+4ZpJSPVCAyunlE9dzqxA6fKbnhUl
klmRtWM8U1s7kLWjMnYfiFWMTZzxZ66nBluWFTVo9AiLXhJ1SQjs7Gx+kxQPMrPAac0KJzMI77zn
C2nudI8KwEqc4xkNkOehtbPazq42WQgZpFUTDVF+/QnHWd+CA7As2Uj13ifwfg0OmsSoqNkTR0s6
eEWP5KFhzIyXh1gD5i6kK7xjrJAHLwTe5T0zKrRraNLGV1SW6serIdRpLDSvrF31brzxgW55LqyJ
hN21P4BdQODMWxTdIosqdODF+3ni6biFEzL/rTcV47oJGZEtoGUkjA4hbqtlI/1+22u+0hlCVKJ4
cCpaOwa9YHf+k4ynG5gVHrQCAFnrHhTDeQ0BGUpM4TEvFIJZAWTulfGAPEUNhhW0PbyBGD7RYAnX
Aspp0CMVqxGtI7EKmkWQPXQKkDnstLA8h9NCj4kv507gPXrSRc1IucTVIfZEAmFkdxERgohCsKui
C9lZBBC6UIcs8ED1mIkWpL0nB6FPKOE9P+untjqp+skYToN+bPSjPhyvRl4YeWVlLZppng1yOgNC
hp5Iyi3aDZJVxNQV/8q/nf3afwsMNB2V8FpH7B5dxDv/rep9NuOluj3Pi/ASzveUrhfl5Uj6LEMn
wDzbgEyhRVDF2Pegp8alLFrODHOE8MrE6731eIojrntebz3egDHKc8pKqsn7V0IIdMZr7jR6lJ7U
m3RrcLQjbtqZAHSqwxfmAEiSISZDwQcZoOEeQUEEG5ZCAjsZCjuwERCSL1EY2r9WvwUzj1YBwQ5B
k4ASQJJhsZD9EGKicKM9sDNidXKCfXKvOeTaBUoXqfyg8Mkh4CHo8cIDMOqMiOm9BjFtiiU6WuQH
LUShRHdgDBQkRwtHScRgOSrcglIBPH2Oqh0fCFJY7T1yTmLEya4/Tx4N1VJUgfR0GDdbOe4CXmtc
EJgzWBf4T/U7QgGtLrwceTcZ0MB5fCKaBqOby2diBl2jErVYAF33MKE5vXvwgSQlCsR0jMsQJwJi
TkxKGHifYUUgA+OxkLcV/VW8BR2pXzZtowAoEHibs4toHUInovXO8WRdKNZ3YpXmCCqd95UI8uqW
KFywiclkR4v0M+YQ5pwecZlQW+T2QN9SFs718xkepyiqpqsop7gSpHdkHSGlsepQq0OFv7ACjXam
FfgxEtBhy4ZiFkpzVf2zufqH3ynpucMxejBGZBORqSbYrx+Pf2lsaqrKp/afvRxLUS1L4TaQFV2M
Zf72qb45+t26Py9PqPg0ctBM9hhriUj6gI8aNejsfwaciYAUNaF8pq2Jp62fxeyDsQddRTyrOKYh
VT2CB28B90XY5eiFOh8mNWvaHI/f3tSkUsHjl7/c6lN1PtEq4tXND2OLhdh1fAVeP1LKK7hj9GNo
/lzy8ZLXY+Zcs75JlyId74dlSLp32pBcaDI848pMhKWv59XR0acOSwcWXWirIr7g48kxEX/Ht0Yg
j1uPyLS/qNwGPl/IjXQ+pjB8f3uQYguL+3JaZRf36vUa4F7lKtjdq4sN08EXJgvmhzTZ3sOfqa0g
Qo8ygfGKHay1QleETwlLU0N+KFWk+XtrLRX/IDq/f3lgYNchf40btPewtoukLZJHTQ8Iixz2i6SY
Exsx4iNhwF8cen7tRwYBW92icRlZwIpC2MGLCJYu44kIwCiZc5u5aiQwthPTCmxVD25ubkamNdcD
Fh4SONBDT74F6XzLmMb689wwUhppx4pQxffgjZzoyoiR8IxrZvJmfKYXvuPMdD6Wl8iS40U7FNPh
CKPry8P2iNhleNEYIcMLOqLD4QGsmuxjqCFMO+mOuceHYHWd16PRHOUuR+EBPHcNVu1gb1JqdlE9
R8otWsoY9hHCsAYGJpjqRLkcDoOTSXOuGUdEwBiiuam5DAR0BswP+EQB8FzBSEGq+TOR68lfRDc1
1fsUwRuMGmblMgFcD6HsfExxtUTrK3OL8uwVJC/AUdrCpXt8CNy90YNy/AziFIZzaJ2eiKo+waUb
ycjAR84EGLQkVxjyQ+i6j7ymo2EQHHYwm0O30UEvCE1J7vzEILwA3dlGjwopqd+QGPBxKamAk1qN
//dLju35/+9cKDOyqaiMTS3d+kctsj7k87W7GRRiP4kAgo9ChFcKHAEHKVFFhNUW1wMudOaVOEPz
zzyDzgGjAjqgjAq2Xuet819e2KyIENB0rH2Al5dhs/JCoCRKYBp12AC4oxonKtSIdBVJXFiEq3SI
XelUbWNNLJMSsGMCSNJce6akmbyhGuMQNYN7LUAxE+4Y9Kq8nWH7BcUSkCVwFnvB6ohlhYAiGPQd
4lDmeIyZYgkepyZY8aDAZXR039oClR9EvQIOfo2jLMHNwgedGZ2JhgqhTJnMVpIxMwnbIQL9RJ9R
EWAThm0UF4jlWHiI3IwPvnmiAEc8R3FA9Q0WGsSAR0hZdM/wT0C4xgfX1OlE1GadmhJikcORNqiH
i2wcD9JNkEwKcK4Az1DCbdnNku3bFN0AcRFQuUzZHo4QgPJBRQAqOyEf1JHwFATrWcd7084kmKww
09Ge6YjXBQsVrRB4i7EWAy/CBCUyBtl24fT4l969Ytr/rQAwTFs3ZUfRbNOR//PArzq1tq4GvjKE
jwfQpLuQhp5WegblvgTaaaIxiyYF4FsIjHQaBIaUGoAOPOzRVs6fcp53/o5skK7hk3SN7xcbKeFh
woFCLYCTEKk2vaHDme/ne5t5CPYSpjlaAK6AmgooKHasLc6dztpn+5Oar/BnwW3SOmTQ/yy/MG+H
w8AU0W0D1NjRrlYaGPbzUKg/UyhzE2FC560lAtvxOJ8UKudNgqQa4Rzk1CPgfWRMXirzAsdxc+XF
gfKxgHDZglSr5hWfLeSfkDvn4UTLhfsfVEM0rlQmhPdcyPI28Q+GeV96JDgRU2MMQVMygyYTyddw
BzleeCKcp0VOUgafjcFD419slAnwrGj9qVKruCm9hy1AerwzlkW8M6g0VZ1+oXeTPdCBJcJYQfWC
7nL4ZIfXykXdNAajFjRtOGiCmzcjp2TcPcdXHPFCBNaQU9MhuRWJlNUTJ1GEEhXIgSFQIwu0EZ6O
/oKNpqaL4pHGcwmNMVBGRrr8f5nbIRELpC4YnS+VjfY+Pr8BrJBogtPGSjo8ofwxQAgSLpIyboXX
TWf3tghEtyOH/DRvL4/vPrQT2+PJbQM4twQsgw4H7KnP1oMwcRcsB076lnfDlckEuVuohQ46bKFH
yvsP1wkVey+Cse/XBMvJUxavWKGOOrSKmI+sQ8yYooAjnXzjUOFxO9bAUMNxCAdTpJTArrAY/rsS
+VMoaSdEa7xtFQLKm9gsEhVNn6DrhwO6OU4bKhNU5yjTW/7AUWKC/ZmC9wke5saIZMRdS2S/M7cI
n8mtPt441xicAgpk9AMFgGeNO7S5/0LNS5oJwrfr9csFmBA5VShAxOs9px07wcvJb0DxFVHYvolQ
M8JoabHFU5e06kdSUPBekH9C2CpuFycauH2ZFKlRRXJ8LSJOlDWEI1HSSMJi4IhIEyKQiDLBPU9C
OMaKjcJFUHcBYh3g6i3gJb9S23pVH11XXv/SF8yCQitrKyLE5OIRX8JrqF9Easm8eIgp9gRxIhra
mSyKiGySLZWkakUYCWsA5VRnc50RQEL0yAyheDk0X9A5Uw/vRkXc4xgVbwzh9Qjf6JJVAxEPHmoH
VWADCGcBG0Asipgmx5WEBiW5dAeGpEasrJl0xxqJMZakEkNKySihW6zjRSAivk9JvDHf0UL0ATSg
cSkBasFYuYjL4jmLqJLK37EeRAyqYOoRKqSk/MmLwK9CXeWpBpBT8ogwIyqrMBEHBv1bu8TnQqSX
EF1CbgkGeY2LmzCrnCiKYo7t7dqxQT7h5cWm3otMEgNtGFLfhVn1H5JXlaFq/Q4joex3hIIYpx/F
DckjBYY1VKo8bLCHdcBat9LfhNfIkEb4NV0qJt+RD3SVb26EiU3uUP1GWNX5X9C+rggZM4WgHnfh
1QIv5mXLRr/Cc/x4igLnioyRB1j7B6zVckNXIn0/n8B9Xq5JkKEzYQJuw5ENtS7Mhiq8jGmppTfa
9CNMvBb+1QolAGzjyWZW1R6rXmSGlbjKw2cR1kTfIB+t3PAbB1yYlyiDBBGENKCaFtEclrdoQpxE
mO54MDbqSVekpzeTiRbTHRGOAuEDITlpdqrDhElAHnoSDUQCSn07NtcTqSfzeKqmdwTHOxbBpkHD
D5o0Al2wWC7QIjCmMb/WCF8KpP7ISQTEIhfInBeRqfjnQ4XT3KZK2TxLlMfQ2whk28eulhO9WSA5
DKCkUaV7aLkOOz7BoTsCzJYkPoEhAYdifyYyhUEHUw7LoFCoGhGQol5ENAozVCJRyEMBoED6ly7F
VMCLFstTfGOMioSdIFreJlaoHSWeCYQI+VMyPvwF0zZbl8xssF3YnBv/OvmdJBJTxM6jQtwiUth8
hKMAwkVUvAWiwKjh5SPycQyRgEKZ3RBYicecfCo1Ps8i70TItNj2lB1Pws8SqNU4cIX8YYgIuYiC
BMCAMYa9Eq56BIOBRxO4f9ToGNkxcZTzAbyTj9ILEQW5Jj3oiS3QpMxQQ81SOH+nEYstF42TjNwL
ASCpyQfubGakvB8RSPHhHZwvc394Z+Q1jyziSxrMrLzDtsySs/UJGAAfwMtXvBwAMzUSukCIbo5x
JKnYxSckqQm1RWeGlyG8DaEHnfcM+aUEO++TOk3AzwTWAjdC2OINCcjJKqiUjd8sCcRZ7uJObKmc
HoMBUev43nW7+qCoMUljlgpQLzoLmTsgBXwp5JngdCdQoR5EhskUkF5CdAm5JaOUlzrft/j4qobH
jCYBAIIbBQwEYpyw+/w2QLJFzxE7Ca47v4a+j4uAf3vPhD64E4dSBaSwVSL8hOATdjUN1oJ9vkWd
wBgl5MRCY6aHtPLWTqSa4K6v5KTBYA+dFn072R8kfgnbBxEy1Gs94Bli40LMAYSbgLQg1uS6dQDR
3BFlgtvWHg4L/W5hXWL4PNNIDRYpgHuMgfXJ3yPhnC6TYNIehZlVkI8Rn5E2HQkKqRPRD1cF4XdP
KQHsey/9YWuA7N0PsPw7jX/EbrglkNAv3AH8f3L36YEjoWftESOMfFj0wPdEER65RUiWgYHycKEg
ihBsEVhwqcncCX788eQNAVykCsgJUW5fSddd0XCYCRISvu/Vu3N5kjQ+2yItXHvlAULURUbwL89j
nTkTe84MmC3qOHcDGYsn5gtGJm6KM8+x88d3eGn8bYQgGry09cOuKDemlF/fRKjCWK8VXE4gotGe
A4KWCtEJya6MZlBPnfmKlgvNgeXnoIqiaoxeUlp8aUsJwaOGTkYuPY9NzdD/tNoJ4Ywu4p7OEn6/
9epOl6Qr8fgdHlpqNORIZd2ck5KAfZQcgmpLEoGtClUVkxpPtnsbkVAL/u1CJi6xbY5f6BGC+PUH
LfonG21C3cTXAXNji1P30EnhS4FCLtLY68hKEdVwCgFhyjBnWECaWrK7CY7hn4YQ4u1mocXc/ELC
iZmj32r4O43iIhoLqFgR1icMjFuDjO6YztuH5qTtmyB1QIMF6BIQJQybr9EDnrHzMhSifxeX3cvV
yGGHDGGzz67A+g3/frrcRBm/jqercZq/zIjsn5GO0HaJrHftLW+srFJSpUytj8p8mEY6Oy4D++WE
YvAu0YcXFzkMmgle1MaSuXEqUnY5/mBilQ7e0RAxuxP7zZgf7jtQwBdmKMcHWEL9gNXevogURO5W
vgN8H9BzfyHTa43a/jBR0PTZRc6zwMlnzIsClg8bgSgkYgAAulzRfVjCVl9s4SvMlmG4XbMLI/Za
NEjIWanIUxjC7mh4Z+gigm8c922suoTBlLzfRWGoy/4HJBFoO47LXeQVzS+411xitBQ3w0uHhY6N
z7UNtP0vz7/Tu24EQgBr1EQPaAzW9/XDS7CxPfSIzLlS9FoLKURCS04L/+Sct6A4ryHxUqbPhGwA
fonQFFu0yGLBELBsESzEQgFFacZMijQ5xg+wEl80RQHjEwFE5yfM5Bg6Cukq/IAZFTOcPRNsG9mN
CFMhSQX9qE6b+Bo9KWuJeVgzGvh0QkhLISqloh/ySaJ62rJRiimsIiJRLlIcixrXavCgwkpUL4KV
WMAiqgP/x/pa8KmvhWRN4bYinMT/dCnjmSe8Hut1cntDp7pipOfxZ8BwpAiI+RChccflyNky4ZFU
wtYWeShYcPZfluMBQqLFiTa68aSGUDHlVcTUfyj93sy769H/AI3tLpJKdIKkSUqZ3Q9oTFXCKCo0
psF/kDAR5sUET6C78XDppx4NHrT4f8Tdln6xG1AbYEqnX3FziT0GJ0xNjt5DPzzPydmItfLQf3hw
HcwiU6WmZmmEN3SPUbkgXBfRKc6U/2ql1Hm3twboYdEaUBG9ny+hzXqii/qAzwg9LMHqQ8l5SESk
MLKioMHZA6CR4nn9hTrx/OTFTN0YG7YHS+dxTTROhM1uRY4Dsx8+tWcsrmbABUzTsPOabgth+TN+
pacCBZ5GPpLEUSbG/3vMCpB24lUw9aLinXiE417Ela8JzigOfSJU9gAVftiM6EVDgxhT8RkG4v6e
Bhzdt57KeIz/j2OtzqzqtLwTMXibEhkbNorGKU5QoPugoPYXPImpcKnA5sPMp8nJg3p4HHhgQzF5
VKLPeaOc6g8ZmougOgdMFcbv3KhXatqT8/alt5KCOk0O7hZyORfmJN2vuxJpdjQGqP4YaQ0H+gFP
lRReX5iXpmCt+clKtAwpJFqBSN3T5+mRcxRB85gPVNQD/0S1UDPyMfPbVPpo3xOkvso7ucFbw7Xn
Et7YU4wITiX3jXDkMzDtQnBxqIRXFPD0Oq6eBqZLdzviVWlhb7kfDq4HCuSeGXy+1MdqyP5361DT
/1vT37QUQ5cVFVGzJlqLf2v668ajUuoHTf/bCx0gFsrJ3bFkshlAynt4X1Fr8hj57NNzWYqg5zx5
Cg3TnkOPteKF1symdt6HAeiZpO43R0Ii1yEg1TbJBSSOWRYxzvOQNVp2PQJKw+ZJ+DOgNJyewxDM
a6Dy5PpxZ9pSc+JFJBuSrKh7qBMWOTyF/LuNOYIyoozHqEDRywfy6oOIAy1ykSEh+60hFvZKyJj5
m0mSmyGSt+UViWBw5lfHL4qWAVK/4F6/5FWb08mqPyPtzLHCbSjs61elzevmKNWvNsPXrSin4/lG
JQvIDgRdfpvcTn6n1SeVCko+6lDvQ0gD8oNuk5XenmndpLN2IGNUFxnM1OzOnW9sQvryA7HemFpF
1kfopywoGUUmPbO6ydZnNjzFGFpAZIQ/Y8Kww2R8DInYZdAAeu3qkQ7Lq/JJuwatGt2sJxj9wz4U
m9XP9vmgVhkJLztvGLsARrIAZ6YTYQ4OoCcJZNZfXU9L3Pi8bZcHTY8oeAXzhKwRDIh/Bbn4Z0ZE
z62PkFH1BZRLmA94XK5SoGHT5SdHuTUE3Fy0RWHwAUe5wWnlGcEPN3TgBiRA0LIMjVT3JAAlben/
39v8ec5HoGBPkfDBTE4xQhOgz9fgVZNziaaJkvdMC0qPVG5E5NHrqyLnY+m6DL4xnT5qZGJuEKD1
KD4+hmwaMvIO8ZcilWqUfAZWoGeGBYjq69fXkp/GMx2YOAAjVJLWiW/3uGoipgIoSgzsuAcGCiN+
Oy0dCViwUbHlZbiDCsiI4kzTN4AA7GSIHIRuoW+8QLtrQZqEtsdtoNaA1CDGZf0zo3De4vK0RQTl
7deDPIpoPAC8IHfBskip+ekPurrPf0Mkm5rQMv5zivf3DS02/N829FmrOkt5FliZacvxL5RqH3Bi
0NsViuqGoQn+DPQFmlcwCLCphoV+EZ8nsmxeuqgWX9JLApOXxU5vSRvZAMrsd3yUbHnESMgWJ//l
DoRo8z5JdA8xs/xiZmAbGN9EDxaKDIX6GSdzwaiP+HabUwOauErFQthPdtPEGSCjlTvODHH/jInn
PMCExeJIYO3cmZE6hgrlwfksjgfz5t5+EMNa0M4aYvMWdzuvlAfL0TZDR6QB3zQUwlFthTBBgYMi
pObYWM/i5FB58ZWx/hPHSWCg+3xp774BGpqP3TkH8cWeZ3pJL44OMLMOmsB05C73cPHfyqOOowB2
eH1qz0eT9sn5iCu9kY9O5zOMKqltg+ZjDvpJHAFQWDkFGrzaIzAYj4sHo/+Wyt7a6eWSLpPIdMcO
QhuW4aEBPjFRS1iS4nyQ8Vm2mU23BbWAd6bvcE05K86qOC7mJhubDISc8YT1K86NZTs6CjujT2ed
mboT+vjKIfKsxDmyHyXwdjlNrK0lcGf+vBMdqTF4fXH5FYQAyg3+19A2A4WTC5LqgrxZHDQk4HLW
ECFdWxBLDjAKsEjgXK+rjGE8g0COnhEF/wPTpMcrk6wgin0mLRxDpGNAPuc8CV5NxIyETnEYLb+O
T83jHNL7QCOSCp0YuZ7hnWP1IWxQbPk+s/g8PjCOKV6wGKF2eGXPr7hrVDrGPv+lhqMFNOn2dT+j
eOO8GowdBLeDQ4qlSCLEE8kk+T8ovcZB4Jyuk5cRwyWOovLicxohJ2BiypGDPOVAj0LqAPYJuQC6
bn5roAq8pFB3O0jTPluywJIV7y4PwLLx8KciAlEELSy6QuYUr7CsaqGOoHNTF3RZI9pDpNYik7hg
Vdq6BpAGKGbuGP95MAk8GykjqdUJmYTTefbH27cHL+HKL5mFAUExxEI0oX+ErvKKcAKd3UjZulli
UNDz9O+/W/n4naEXBd4upKDGY4nR1/cHyMTvi6eTFfYVWQUxtPQODR4haJwTlHP8HDuSXVhyLsgc
d4ZYoIrg/iYPboXPt6/dJrFQRw+u23dioVBW8HNGXMFXp8MTxCgvvH1Fi4QHmTOdbxwZTVa0/qKP
Um7dFCpKXG0shBfyBaN3QHWJvW0vMPfRyPUHjfOvf6Wl7klDNCRQZIARRJTBvOQ5/T9pBn5NhpBn
F1IKXxR0/TFDZR0fBSaKUoyW1T4yfs4qJjTY93HfJNOS3MpDQ0Or9oAr/qQ8ZaCLZoOFIh7lBnrW
v8Qb6DdqOuGbhOPaUlW65YnCHS2HVAs5xwizdAqNWhjbEXXMpOV4PBxxzsGsQd/BIqsRm/O8aTx2
mcdupzMd4aTDVMfjFz+dH7dC62EbB+Qed9IgxqQliJ6O+gNnnpC0Iv3QPjI4G17VtxHK0wWOe9q8
MG6iccHqXrDZdS87fZyuBgs9EgsxRvuLjgVS9MkWzGZg441ghws/7NDxPmt/LaRxGdhc6DN5SJRu
lLsM7ug5nzgon1XCuc5LDrsLiiUGw9VH6DrcjNB1ePDTu+B+pH0B8MDRXGtbwgjA3wGmutCCiGwP
C/+Jcs3hSb0FynJJ0hDintwDZWkLUUx1iugMsWYcI2hdZnqnAlavzSLvj/LG5GrCbiq8Q4yX/veb
2LD+ORc1VUPB6qSptmnqhAz8wy5wW5zK0i/81FcR2Lh++MwWjOdnzAivwx6fMaicdfornDBk30UF
ykcFT0qICc815rREbAtUjhfJkEkqtCBMfJYLFQHwAJBtSAHY+c6gxeL7AxRS9GyiB8k0Zhmfv0o9
DbPwXiaSCQgmaF7O95SQl77PAJFeRFes4O7l4YciCkuCfxlJRz80czrMyB2yTs3uRX6X8wf3mFq4
WvGVm73RYP+I/46fNCEItZxX69Guj1N9wgJdno93siLr090kRnJ/6+Nf3A1QiAEwQHG7I/Bh8X4X
tyZaNOYMBCf1aLS8LpNQrgMzeARIkkvC1nhkg21FM/IQCSrd3YOs5zrrUW6OlXy0m6Mm5dyYmKHr
BRc9f51fS2Kbs+mWOU+c8C4HrDdDXCc/ClD54uskvv7ALHd2AR33+KMw/ZXICn38CjyjkYAqUI5g
bjCKcGea0x6rw7xoiWWg2SUo9Oqz7FFUC6zkkuDY4EeIY1Jjso2zCNOkEjFGZmEE4yHDwkApZp+w
nhksU6kRrOMyCkSgN6DV4/zC/8UJu40F141XjnqpBPtFXi33lMqM1m8h6DHs7QWYGoo28HIWMz2G
Yoz0WMoGMge0A8vc/Kz55mdl+j3kK/AeVx5W6Hsj1hWjPw3YPy4v/Ln4A7L2P51wR6NH3mqhJykq
o4Bmq/Aot6KIusj5szSqDb//2Ub9zzvgMDJ4QOhtC2B/QacOCfLZn7Y1nJFAC3g/CqjrTwd/uoW6
fBJXG8vZtH/MJQhkNzWX5EXZs2i/GwdZSiotme7JoMa1FGHUkoHx9T15UciKQgMLjhTCvOz5ttOn
QhTQ/X5nkH/JO2OGrm280aa7bCaOcTNxXLBCFwIQqkm3CCrsswM/GOOtIBv8ikDpzHV8vfiNLC4w
p6Z2Ow7qAatLA/KNx9oRDZLSbDIkKdelXFNys0Nj5ineo3dRv2K6ClzrTYw9+FDco+bpKkSWYxNR
3Aq6hk2uVWQg6moq4sdBTaNOsKPqGlt/uF86LkpcuC+Ooru07SFyNltU36yLqD7mJ1y2XLkaObgA
nMol1R03iJCHIVMhf4IK+2Uni5Ld2L8An8KYQgCbfoJ7xbyArj/00ncMA3sxRvHI93x+lxX/tmkl
13tgY2UthLrF+LO640mFrIVlC5Q4+APypr0J8xCbkDBYPrbfuZb1FzTSVHs49nlYbV8x8PO82l3o
fFV+jSoYFApskenzlHJVYgiRG4qgEWljBhCtsmlqp3aR9hPvwqTF5EfTEFqcT1KZbMJjCAtk5TRW
z2HD8JlHuBnJDdyiuDDisx4bG7XImRn9Q/5yrydKlY9aHS0DQ0jmdiJMUAuMTyqOaRXboTC6oZBg
4WnHNGvBvzP4m0Er4TIIWMoMEUF43Z5qoNlincuQZWNjBArQoEILVXqSjVhc4/hTaAcio3hCNpfd
PQSt6CKWVYlltpFGB9MOaQVxuRcMZ8KlRjMiMp9RcOKQv8HU2254BP5c7ysvC6gfDtIQAoLEwvHG
wuymJdjmy29SqPwA/UNr0ih989P/vsd0+5+l4H6PWZapm5qtKVuYzt9KwU7rpaLSuccujptudxgO
ldxYxL3FpcVx9yKDddouKm6pnAZppCsRHQ9tFHWPM9JaI5M6sg9te4RYUT+Ssv1y1eI0tglp5zsC
ba0A3nrG/CfuMY2T8wIvkTYjiqI5nV6QPEtOfkc1LwdLFxhawNWFfACXHDZeaOttDuqDnuwH1f4g
04Pf4BxcTtxMBmym5qQ3gJm5NyEGk4j0GV2rcBAj+WEiY4CqKoSfneqSWwnpKUrSyyDO5f0Ggv+I
knTK6mOIvurIHcQFhMGAOo17h0tH3DhF2rp0lgJuGyjOXDUAz2gQlBHQSjwxbThrhN1GSe9OQI+3
ewUIzd554pytZB+pNPEoM+SgOZ7n+AbbFnnOJiOglTMJpXRfCKU0qDBiQwDKm4/wO21MUNxoNWEW
D250LnlHhJRf1F6Wl5yT9zh2i6Ayc042J0ZO5JjtO9RPBQM+Xv1FgBHjuRmE0CnyHtrkezKmMrTU
LjOna/hXeASfOp1Bj4je4R33QmiTCMpB43Xnxa6/lzcvNB+Iv24+exV3HuHAmyz3rxuOi42132p7
FseexLHfYXS5YDZtWRzcWX/dVtxRolPXukbK/bTfTFxL8igaddbZB0yz3UQlpBke37q4fXbZrbhy
uG+oo1D+jQvKPy6YG87Ac0xk6s3ZLhVuFK4T7pKVBivXCd/BGaKRFsxXmnwdGcm/nYBcH+Lu4OLg
1ig4lm/GBPBGCMnnVVwS3BA0nQIuB24GTthVRBtDt7yawaPGO+tXT3+afDApxEFs1DFOnWI+vicq
gJwwfqzt+Yfpwyk25ABqisG3WAsqSqPtQpn0ie6HuEUuJZHS9K+gHW7RbFwiK+1IKxbuZSyMDIJE
wBp3CUIP5u8M0FGyi8ujWMQEp7hm2pC9vtsJbpUuhj8G1QB2VLhYI6igUJdCi1Tee+QCnse7/OHJ
MwdM1nZhcFto7BgaspvtEFeUqXF95xBa4NMfmHxTrs28b8BsRyYiCSRPVBHbDQHchUXRDQ6UO+EO
kk8SYMwWqw5i4VS9ROaQEM9rBhz6nPjTKs56ZjiXJeGIx3TMzGCdhc+DmQHYMqi+FtTL0oUTA+jv
Cks3bofYUSNzihyyBjn/mbqIaSpgTY77URZnvXQVpzxHPIe7YmN6FMe6Wob/l7AzbW4TbbPwL6IK
xP6VfZHkJYnt+IsqbSeAJBBih18/1wNJT0/P1LxVmp5+u92ObMHDvZxzHXnty0YMQN6vL2jjYC9z
nKONO1Gn8EGdiX8NXCRD4vDm5G4V/+kXBzenNiiyWvPwxyALEf1YfgazzAnN8fz/H867VZP7zzmd
OJzxXOmGqqoyevt/ua/mrp5sxSCpiLK+uhO8FeMMHK7u1IXcynzYpFNRR8yO98aiN/VevBtZ0GLp
23wQ9YKMbjwxYMEAGtgUU/B1ev7DgOiaIC2X+LonCYaEF3bVGeNSRJiCGRle7fDQlyE/EBz0oHe8
Hu1HRBvlpfIRIqz43wrK88CyISJiMA13Ybd2OR1nARxx8iPWJpDh3hKgzgd2wHhczMR3YYt8ehCa
NY7TUhHpJDcFLCjje137H1hgQF7I9MwagR5SLGP0dYCt5wB2SE6NUAcNW0XBi0QIM90iVF0ZSi+m
KFmEpuuZhAMnXkB6kWd32GIQUZ7Bbzx9vWiCFU48k2SL9RBiKyACQOPdENzhWAVUottxa34TxJ6C
pW5ovqty+OrcjEh9R3sFOACkYgyY0aEsoxoNSK89w1cXeSQ6PLrnc43MxevYARUe2MpC4Bz19/bD
zZjeC1LYtsbdAxcTy1icxLgYmTad5qNiH/2QYFiTuBhSw2QG8qOU7Ngpnxz08Rw8zB6f/olEJVJB
zkmU8yx1z0j7ct2Df7wMCfhHaIbJN5koL8qHlYWYO26r+leq61NQLcJ69TdoB86BmdR3B0tuzhwR
Zs45lY3kdMMJnjy19PCwcfm4fJp0z+sd/t8ixZCmNRnvv8DoeOl/HlZb/zbRrjcB9YmqYzuxWPH9
z2F1JU91f88KfNy2ICs3XmqaCDOhi8ZgyVEaX/GxQlbgIZWFpvNywUoPIqTxoXiQyiTcss4Lkn1u
BbP/ndzAlJr5NJasCLWpPQntMDBA+to3egad3HJnVpLllHjnYn9GHI78GJ0pr5eOlDrCLvivENuA
Roc6yOvWf6tp9Yk4OfO+QJAV55jUMj5BTK7zsVgeQLR7Ei0oklBAmXDE28S8fZ11kKCHi8xK4hh8
MrrBxYlrB2b3gCWYYO+Vu7g9y1Eyb9ZKgGVe9wZNYGyfT0Vsm7E3UUkxp6EjZ6NCcQ+XE18YDvU5
eHujDHob3XnmIcevSJDShG9zjjkrILAQ+EoeovzEsZLHxNS1GAzNmETWkAcBMoAQrS8/Ej/LxJZm
iTsrRruiOxiPGWfwKyiqUP9y2HQzL1RtxMQ0onrUxSHFT6pkPO6RmRDDF3ZvixnvQBdW6c3AeLE/
q/sdmxkG/bFM4I8do7smsYzYjJ2Aa8FE8lFSq52PqJoogk5IWa+G//5g8tBNG8OvgSetcapB4Yw2
GorgrmKPRikW4pwxkH5mMQnjM1ukpFq1eScMyedUh/I8JbBeTxVgFlelIcBi4yq3ONfj9lvNEwMG
bZ5YWYLT5qrF3BRaPK5L59sQWSu1BAenZvj2j82riVGTfJK7x321x09290mWK0eRdIdGloc53jwG
H9RPZvr2blqcfSLwDLk7Doh1CMJukJeYBVhEEnojOI/AWvzi5murgpwgO/JJrndPkb2WfYVnMZIk
MZIH3OgrO8E6k4rg+oWEGSxLFzBKAJSchxnDMb4yxFYYiYNmTeDjTfG60fHACVKErpnkepXGxUKx
R5gMLFyHdAWEsVvGHcYhHHnwYknOBg77+Iw4cDslWULjtmYWzx7Y+xCWIk5UNDRgWsJnRC/QwUwf
CQ7LeNgueSmiZTl5+ZXpy/dyOuY8nr59ODBxlSO2qNsUUI1QeUQFTzFs7x0rQcqOrw1/MGKu6S80
iRibOK7ZQzyShHR+hf7Qfz+1IVo5F6XPJPsiUuQOlTODch9tXEZ7TYRlLURUDNkdj+xJO9sjmrXl
jZJSzVBllTWK9/3aBgiTTVypUfuxyOEau0TMKTimUOoC6SfRPjTluwfkAiLURGd1v+/8haRGgYp1
DaDoHOOYzhFZbtWc0UR3jNE3R34zQYSwBWOtcXswVu2Fjg8Bcr6juFfgP65vk5ZnE68dXoZwHBwd
R9U1+uHmSnRMNo2Vy6+CmLMugh8/X/dnLfm20aISXFpR+0kpyr4eORGlKASkoLJdalTXJ6vWZfRy
UCDuh5ZNdjDY5dBYqAGCK8TA3mduiTbc9rO3nGESxsWWPOMwn4C1RDT6/6uGwqfIq3+l6zXBTQ6Q
9IT6ZGCTOfiX2v+MoMZniG0Y636xv7N2gUmHGnN1JetKiBXT5deBVgoTDZlMmkX6Q6zIsSmDXHVI
c7Jy/3vtsANo+RWzGEB3VKDPikxiN28hwpkfAtok/t7kiEBG7Li1hnMswk9CXoxwT7RsBpxj0UFU
iCTo1UPYPuLDyVzl6n9zVfv3xCC7A7/Dx4UwDf++evHc1hDJJSfoBtUhSoh5YAvAayPiYNsEucXM
HwpOcfdhsJ5QA+ESgIKO0p1XbKhxWcUSrYgURp/NDdyCXw2CBivtC75M9TjjCaf9T6WjKnw5/yod
LVWWDdWQeXZqu39pNoauGO7KjYsckwV8q/H2YQ1Cx4iuhGSP0zs7XPQNdhce8Fqxn96mxuRNUMkt
hInBImyicSGSlTDSv5kSh7eeXvIPbwJfg0UBSetC2CJkdj3ASrMF5ensfFBuEK6wLmUlcIWr8Ysx
7fsbvfgZq6BEfFDAvLtsg3sb2GyGkACXgIAJxBtoLbCYM1BGF0dxRUxU670H+SkebFz9YVWEwV+o
sUFfTafArqM66KxEzfZ5dSAyYjEOBHoW+nHoj7mHP2wT6tNfN68x53hXxezfYKoV6LSTiUOpj6wW
oWGEVAKh8jV3nZ0J9R0V3YXGew0LOi+H5ckhPQgTU/lQMvWGXIaDuHFEFlCDRzrIdcG83n1cpnQx
SG/a20Y6QjAw0zN73iz9sccMSbPkmIcc/xNAqVmwIenbsq+XBd7ow/f9eV2Fkj2ExVIlj0cRAGyO
B/Zg987vftTXqLtGZR7SeuLE57bOuGsXZ9Mr2JjrKTMSKrxaBVbJ5xGqObl/3IZChFXmyC/SSJBg
d8ZBuRy1/vjry9QLSe6VXB4E9bqQ5NqaoLBsNGMF39mawD7ffsu09DifSB+Kx11US+H/3/aY/+du
Rf9Hxfcv6/zZyiYtu9O9sblSoHbdA17KA5UfFCrAm7Twc6TD7SpiPEK6GbOyqgqGvQ4RzOQvT0LZ
S/VHYSdeIIKpDU6iAKzI8uJMWQkV6JPEa4S3cjLdFvI/4S8fm8JhYPzEmdQ4Bp88cZtPFEqiq2KD
Cl0XgRKc6KtTvEC8uCz4dERNOOcuagdS56FBUQy26MZmAZomZJoBF19DHUaDBOwJdEt2d3m7bGAm
1VUf+gS1BRUhIuO78hUANHVhft4X2YFNnLc83HRRDELIZHlXv6nQzlaIwN91IYXf9MFPdYHNDnmu
cBBbDUGjPeOiys4xlRhgPH7CmwBzbzOhbSyEYINakd/dNRZRombjSxSvwuz1RnVYvfFjl8CPMp+0
BibdWO91Z8Te10S2EVF7XpvYNGM5SRGC8ENSHLMevC/R7RwTVUzBuDQEocUZpzn0qeCEeErkPgRU
iIyTKBKv7KYYQ4lYy0CWQ0pEyu/iBUkZhSI1uN0mjB8pF210BAYdyZ6isUUa0kbSw9ztG3WvrfXj
wlQ/rko3FyHHIgX3hOTVF/grXOcvkCqpJxF7UVLyOqFLWgvL3eKXVIcrhpniEvJB2Qn4ASWmwnFD
kXmtnSKtamezulBtwtOl4ASp26A+Tx8exncsZeTeYnW5nkTxmbch9Seuqs4ItRwTRiTnkaJF5Fnx
Im7jW8OeaU7sOmnvDpsV8geAjOAqyia3JPmtdalPyXzTDUiGHtCuWNJiWyNkLS7zRFnLUopYPOBG
ltRUpoOoT00WQOgL3e71tBDhDd3Qbwq/Zk+01o6IfeS1fKSCxONU3T1sTgVMhQ/SVH9SS/5dTlJR
Zldfhy+5E3Ulr2VHASpeVJe8KswO3/gLZSbkYFFpZu7XjNTn3VplUviWbL/9u8tPuhabFNPUwVvo
s6iG18Izh1FJeolCErdf8N0H3xIzMwpIRyb/fC1Fm86hGpVHl6BCjFX3Cce4S00q6y5EIYs8c6zZ
Z/e2hhbO36lQEX5SpJ5fcdeDEaSb/1AJoVhrVc5xZqhb9NvuC04hACS64zwScYcRP9t/sIFnqIrP
lXyqxjVbh3qV3Q5rqQk33auQksoudWL5dh++DHJCOTo/EMXmyo/64pDu3JnkWfghtav0s8NB9pP6
dXqqhahNvO5vrK3yJtW+ZqPLf/zYV257EoGl5NIxdZB+QDU8m84H/4Qydv5kQonhppmxGzqinL2R
q+7pyJuj3ReK2q2u7YNH8uLAnonnFI8hUVlTyVL6CpNYTaX13LGWnqho+RYLTgjkNVzktLif/AXL
S8HeiBMC4d0DxCRK2rkVyp2OHu28l3S0rvtRdTt/IhOVJe5MvXTcqe4k3EMsvJhLaig5RZSpM/yi
yGVkSInLy/5T6FLrIss7k5zWONnjYrmb5BgmKoAlhMeXJfDd4vFW4olzMJxQBc+gS3DXDmGzEyUw
rzvjj1WDTi0MkObHsX7WAvK+nbvm/oDKZEUlmAAk6oZj0kih77JSG9hxnqr+8Zo51MdT5R31F91w
2k/+ATWySQ04gityQd1Mu5D8iXYI77moiSeD3iuo8bIh66J+xUQAqP3m1yQFOayaqJK7CX2KI90d
C7DtKJy31MuXNqRkZrRC1YwF915HmiaMuDUsArbezlZBM4isa7FlOmfulyOUHQr6E08D9GuVKHKp
ebE32b9YPcJ7pNgt8Z+tsB3KXN0IEjB+gyh5QfNT9ZZycEOfbARZ5brIXOBSMTmGQsiQ1o5wR9kE
aoO5VcPT4LSPVxrzLGhk/yacxPwwmS4qYGwo29oMvFvC/1EJA/eHaGBqjrvkohLW1VRRU2vZV9Mh
d9Dhs9dYw94oirf4s0wS1TG6mE0aszFpkcZsvMgL0phRvH7DIgdRMpMaRNUM0ZkXtTOSel4g3EC9
9QS/uCRu4QqgjsYYQCl9q3EB3F+ppMlVYBy19Rly5pAGenYkbhpCinFY2SzOvdOP0w+DBiD7DwoQ
zbL/TfgRgykTU7yp7VRlZxv/YqEYxm2c2oUfFgFImo4T9JYAP3P9lnrIgD6gKtwYzoOH7OdKLFpA
ZTFWJcnNO4zJi2r90GgzWFDiKUopG8rlwP/aLOs8nTUCCjXZmQlc+cekpSRysSeUJrTCv73G3c4b
dmLlgpYArQRCgm3rcmPghzXj5LTnV/hCaJkHEwZQbDax1BD5JJzUubFj2x4zcpmsqL0SFa31+12d
VkNyUmIIWjXq1zzuiwTDNHf0ncBsv3CqNsxI7ppYV0XbyITnEw+nMzvcx6IHxPZgY8fSwnFKiiwB
/WruIlQMBJ7qLqcfPTzH1XYyMkytbMp+o3IJHCydA8hWSPrVoxhUETACL4CtBLGTCrbGUKeCurvL
TOJW8I4Oae0/+Ht1BtsPhWJTiaIXl6H5r+JQ+oiy+sTZNDegMV0MUozZMHRNPn9A+atBCgXnnIpO
bribC347Kv46HFODGXenJDPSE+kyKFw0jrN1i7gj+hqTljsnpqeQ7FDGF+cqMXnkOZOTkSqEtJs+
3sLWW1PeNNHZjCozIgj8Gvf2o4G7MwNP4oPNER6Dk0/Zyryu4qLNlgeA3nH5woQEHkmccXDnOOkI
XvEVRP8Z3Ww8cESXokC9nveAmoA7pp2HB/mPHpfKlo0EHms8wT71KntPsnZ8+4TcLKSANQ7SPW6Y
odPoofNiAsokSGSXL5X0cN7treVgz0eZ8AP4vySDcWGyEcM4tMp7mZ1CDsygTIKYbIO+wv6Uwmjb
VO1wA1G163ZcXmM9QLaCH52FH350iP340f9PXj/S/KkWWhQl0kYWoTHBnxc2PxhGCA0BHKtGz+23
fjzUxoF3eQbs/VAebhxND7mnWwE1w3kIdkqAz7NCVUmwoQgJ5SXGWH+im0jHbYvjWQsHMwDV38kh
CJAMNCjZ3SqPAx3SrYbtluTQi35kyjPiKDs/XJvwNocSNjTU3MEQD8AYXCZzGRs8jFCqR7QVGJ+L
4YE7D0hyNZDp+rTafLwdDAkG/AgtQB1wFqCUQpKRY0H0AHlxE4Pn3+dY4J0X6R6ZQFmwd0N1E/Kx
rREXbDBGbCOoFc3PJP9Alg5xh7yIqOF6vzkV6IPkXf9CFU5/zmff4674AkDuo9Ax/BBMq4QmD+tL
NLurGEtmHMpcboIlJCh8VvUrRcfNh8tsGTIkH2735/Ot9l0Td5xoPdim06MFjJk/Yv1ivhKtN1/M
CKCFJodLoGdqfCk9aUzt3tncE+ySC0Y5DR5UwSEb0YmK6vy6sH70sV5QjOO7UDrhu9gs0UvrzRWa
R2oRsmbw9NOXABl8UxlMRvqdALRHad8xmqSZE3kGpz4hcvWUAQEQASWz4c8q8CAWrQh6kRwAwbhO
sZqL/B4Z4SRACzJNUpsp8DnNglKL1SFuq/imRraHSWmMVaa+fJ9EIaGTGhuY35qMVDIUx2MMw1Jx
ZZISr4fOJNciRWRQwL2MxzIm5aDgnOfCWiqYZRFT/2Jf7/bM+KHaCHKi2LeTH2sWe0vaU0w5kPnp
57aDn+aM8Qof3wSGxs0uX5jst1Wq8KlVDHAmMx5OiTqmpZEeUnR/kiJuVXM+5khp3vp74S4PxS+h
8RwRx7Gx1+Ct4XFmZqwIuR4X4cD3gylhENmFjFnA0U8XByjpOKu4MNyZhzsLwrMKMIRr5AXnEZ9z
RbymbNCjzi7je5gcIvepgc+Kg5ZN4u2SEEjEp27cHnMpKW+CTQxe+EAW6+DV6DBWJFgPGEUBooOm
ruPKNyXavMzbsY4ehfyU/QtSBfBCWPalHcnLGGjOWbg986Y+pPo+XF4E5CVj98OCBknjef9Wz5PD
aoXdxa3/sZ2mrIQ4TblSQ03wrTo4XaKPNEfRQYL7UJ9ZEdHWqs4Zu8XZLchst5kvC/MD1znGB9p3
viHN8xuJuKwwQDjzJnmH+B94h3xNjh3Qo7DfkbkARE7zS6SbmGnRj0vU7czOfQF9iVQb42NYi9Ly
GW3fxrlAC9GzfiRTCM9/4wY7pocxYoOeg4OkGgh9IqfuZu/N8mARUufNXJQa4UOcPXFzflC1B7l7
KMnf6A9sr+8h34yjrg/IC8T+qbIVaPwZTT53aitjw2Q0QJrRtp5EMl4rNArrQJ+nMU1DU4unMUtQ
BeYqmlDsRXgdr4crVhU83H8gfgjUkaYgTe/Aw8i+7Wpy4AzOUkK7DBmgQULWnOAugKVujiYlaHpS
J4/34UByusRY4DjjQSRzU8AtvIv7/HfyIZ2c2rjiXW3NmgXTmIzyk1BGILUbEDcuO47lnse071RA
slPInWA7ZaZ9EbSWugnvxAg2DCrEMa2ynLSIgf0BHE1VY+L8uirSJMgZAC4AvrkqQn7mcLZfYjXx
6lVFv3WPFCf8OsjD+1jCVyy0/KxajzTMp6ezMwskBnk/PYB07Dwe+A5g05itJYoJzQcib6OnE5J8
cyQ817e6PqXpIlcv635L8RkbosNHpof/9uo4ZMvwa5NWi9arw/eDVMX3K2B6EEc+wsHeFzgJlmP2
LUdBPZBgI34KtjDqqpHMSCQwTg7zRHIzzyqDVwgP6ufYitwYTF7ME3FXYPNu8NEhuCdUzVNK7ztW
LbCGBG7X029PP1BDmwnSERE9Cnrk8xj7cfWfTti18zkqmyQ56SdHY6XCWOcXmxL9fbBfYQ/0iofK
N/wwOHpX01mHkgh7XcGbYLYJ03wOnI5kdXB2Yso6UcEI1rnDH1DbGHYCunauxI1Yhwc9w/eBG/uO
zlFG3oTUEBz6SuZCE5l93WakluMU30omtaA2Hm1MwmSLkXmxrt4va3i6abv04CO7LAwtrIUg4LAA
VcWdMWkBahcACq0Vwt9uGVchXv8T4FG2DLYw2KV9G1/lh1w6NvdjUxwyF/Dv2l1JePeGBGZA4VtM
T8hbaHz5zCg6OKuBYQc7tF0B8bl4dtGX0I+58z3h6oQJJwvsIy/vG4hgYnmJsiavj4fUO82TTjJj
nlR58utLNydFAL2pcLWgmbwCOWDh1fxIfz4fuj1egrpgOxDozrWrT+59NeHiAqyxBrAqdMcxFPca
q7KGfqgVnpDbB/MBPr+Plon770u3Y3DqgoGjsuCW4+F5KJej0x+ozBBibeJg+GrY9j0ltfWQKxzS
c70/3fb1vB9en7XzI66iLVENTcgIwFPQWXpN0FnmDnHoK4Gd8C5M/0Za0Jm6KMKwyPsCOwQPitAl
cZfhzUdH4Uo/NE/3pcordPcxvL4yqnokgVSxomsX1V3Ep+mzJ/WETARqGOStbA2hYflIPtYf6FPT
C+jTbOPQDirGr0l5/70iCKoAwMrFR8d3EwGlBr9EAKieDuZ0ZZwSplWogXYJScjWoXYnzOxG/Oom
uOLUNBJrSspQpbhkl+Nn7EkJdeWZOyP/DXNP0Rn/hvh+slnkVS9oqfGAW8g83snEOz+YHXjEw8Xc
W95PC6ygL9kibo4DmtOIA3rjn1b9i2pIzu/fCgPayR+SD9LhasPhK1jzM2wE0+TGkIoGPW70+HoX
b5QoD95odkl5V/Of92AFPRZl5bdX9OezfTlU074vCBmK5d2Rmw9OyrZwDU1ulkhXwx2o7yK+DxqC
kUTRUyRjp/oJjdqKVuG83tSJdHMsgkVojkSuGjULHk6IntlhSXbMJ87IoD+Z18G/FMV3HT4ijGiX
A5XHZXpoAtvw0X7urj4CRnZQgCrGMmxWCwozddQaJCBQ+RLPRtVLx0Hhy8oIzJVJIjpm2LRVE3Xn
CA9dF9+usdpFLWkR3jui7SWQs0ByCMN0SR7fwD7Y6o10B5XhEeXo0hx0khK0/bvksHPnAU3KSlN4
/Ac8oG9sviuwbWyhSDBnC9VWaKDEP+6B4/DM9GrqINuXv6kXtwTiZ2OYCq1ZKD0LMniCccf2Nbjv
gtwOLtzNQ3ACeECAM2r4jNViQtJtxaNdrKRoYVAuxVgp+IozoJtUMpLyJ2+JhtxS8AFSLED14h2h
nERp2q32hc24gLQf3ST3Kq92FU2imyT4RYtaVKY0UmoUxwb6ZAAgVqDhnwE02wemiCH1HW7TzUN8
Xp1+tOrwqXhU1hjsr+RXAsxaBU3WnrHlro+u/Sdz1cIGBopJzIVRpRoeUwOYdlYIfeq1lN6RQ0xk
I1w9QhQ4aXeKh8GsMT1QVAAVDdTtuAIHjmAs91hfVrQIKJLNaAyBYMdxemTh3QeOSsjPvpGffqLd
4vhb3xqizoomSRaiziv6lCV+3LgYZDy07GQYf8H2yBFGypLhZAYuPkyPpStcGfhPeGUWjDZCnGn2
26R4yWM0s0PwJhlRLZoeCl8g+ei1COI40W0LeCFSbK7tVbyCRdUKD1yObD6lOdDgCPL3LPJZp5O3
4M44DBPSkPMuLpVID8i3EcTld/YoXPdr1YnrlqoTlOKCBQeBv56a/Et2UiMHoig0MdewIpoCfLNA
A537JcF0ZaHIvqUH2s5UWTciOGXZhEzqfqEJ7/cLNKFYu8TAqzTChVThj5dZb4CgdDG4ykuow+eo
44d3iFyyCe4/GM30XqfB+73fy2Di3Nsxy4IDYjDy5fgALIII/vvil22BMFxgy3JOSy64KnR6jSxw
eqxawdqPQm5SAP8Q8YIgq1RElJilLQ7agNQga3QuP2nQCd1bFL+nTT97uxXi1YBLOntf2RXcLSFP
KS0hTzEVfzf4sjhoEfSJKGjS2e+Co4VE+kTNwSnvZAUydZKCvBGfsuK9GsRbKXoi7eIbRqoiIpvw
qoiDqWSqjbQB+x0GWGR7HLt3Lv55PXbxe5MfPDo8l14YwptXH2qofAn28ydnHIcjlQkKPpS3G4UF
eNr8MY+hSUgnxe89/hjWf0vAH9fi6wePuYvmUewiONS+IkgWa2bQUzl0Z+QWT7yxBmngOamq9Cen
/1aIcraT+l1GILeolmZkKHRhK/j6NcZD41518ei4gW38uhsTysznAjETvXVEgBRjvHkXDkM4ae70
CEKDBf3ttT0b7vLZMwg12Yw0KwckGlH04Tm9JS01LgcwqhFGCDOyWncHnCeO8NrhCbwlZo8RCvC6
YEFOUwDDhw9/BomE20cs9FAWMHuiYcQLzhjBBJezakHRh9EV6jiAndkdTodVSzAtR9zRaAVQhQ6A
peyQ5KuNZIjIS184rdUhDHgYHuE/44yj+2TQR2wwc7+RqGA8o7q43Q58P5LE8KpJh1o6EHnDWeRk
xwMTg+iOfREVJQOwkiiGGMEVxDcWg8taRFhydD2FMgXjHvwspOgTQofor4dhrRaQkbHMu607PGRk
bO+uwXhJv76fCH5hkCEMAEwpeMIwpVCIDVuxbeXgdRCuqOHuPncBa7NpFWXdWWIIMdhlFYOx+OK1
ia62q9qgFPpTAPD050pkmGr6WK1H0gmJ08TIRs9igF0MhvMX9jqb7Qn7bvjzgqWUzZXfs9wpYw5m
Fl4shOhwQoBnIfKqDt33HMEHmoKWLWsX2ufo74qXsKqBBGP0jA2bS+FmxscMDqZZU2SmO8h6xAUC
4KAgTcM7AaHX8tTJU34YpTs5VEGTkTj40/e4i24EAMSjAodQ+Opx3Ul1ROq7EVKeSLc4I3ohFyDF
eU76OaHRH4JyFxS7QMNdMwQzhk602aZPlsJaJ/aoZTDJZBjFhWiXzdxuDBsTgxCaLQDaCikA+LxQ
fxD/qTgCmid7FCkaMw0fbN448nvxu53PB8AWsrXE8nEqgosldo48+ChjdX4xojirV30+E8jrcCQX
PmYGWcPbfqKrhGm/VVF8PZUcVRSVXMxeKjKPlLIQ3dqzn2leiEUbjfF2lCjPNI4AHjlFkLJxilQn
X7sEqhb0b8QGwhBWq4RFIxIT9CW8pnOS/6r6b3ydMQUlFjdmpabrnEh4W+0KOfM2SlOmOIYX7ruE
DWIG48d7fNUp6ZkqMnBk1ovMcE0c1Rsi3mBqiGftkVzf2P3gzw+d7bk+Pp7WAag4zCbBA3ytS+FH
A/iNIgXbtklZxneYAxSCMPkAWrDEYX0jJsV4lRHuixepb+hpCLoopWipogH2PJ4YDmaDI5lmY4MO
8ozmWETzTBaSogWvW5HJApNzVIxgz4zWkdSNKRRyRUmUKpUxMHBcih2iieSi8o9ovITSbs9/LyMc
UEIZwcEvLBEaE/sV8N+hIL3EdGxkwhefp8v+vDg1F6uaDGu0e11GRLuXZljSToaaESbuNMXNkkiX
NFfTHKcDW5VIgKOYIGNAzkR2O05keiUFN4NQ/3cix5vS5bdVq5YccN3XUwSQWEP8yS+To4CJ/lM6
oB8s4l7+rn6pn2YjvE4CULW7xera4V25EXL6O9h3rMBg323pLqjGtnSXTiOqw0PRW7kkwlfoBjir
+4BVAO+tFwsuhGNYgZsArhDbgQUh7Cl4MdcJ/60M0fjC7GDShhDGnMQOhQxDCDzViUFkZ/AI8SBQ
cc8NwpuOhI+0gZJdfgHG1//cEFXs6SokovzsrOd4XA8o2kae8FVUwcCdwk8Lb8zNR0k3cecN3jd6
YNp5+HpOwwRzLwhj0yptRxW1Z8x++2CmPuwsqHXwyyK1dUaTRWn0igOEhTn1v/TOWbUX6HpJDSbQ
e41f7A0pBm6Gpwe7KIAD5KNs4kOdZawtwJQ0tFmbKO/nMoRBMZWpjYQBhQ4juUaMKoDbm96Cam0d
IHBD6OQb0VDoeDnVc2Seo2pN37pZcS4T3ZDsACYSRR4SxVc7lnNrDlN++IHT89jeHqZfNo5fHh9y
RHRKx9+QhLpqslwKlYNEFEt8VsTSNS+dK2ud21dpjnI88SYhfglMhA5YILNHkQnms0vf83fcongx
eVPcavBzCB+6IhV2fL79JEeKLCRf2s7hAP4buzZiFYYSrrnHCwW5UzOYb/xS5QYNdA3hEi2oBxKP
lYa65vcR3ndndwc7KwBOCYhmDvsVr4fPXibpGXCoy5r1UsWnXXSvsN6Ep/4lJ+Km87w5FxBGdlCh
hsWZib4VXTDgWBEkTKJRGYK1ngQmoBLJGIwopEWMkIaWxHsCaiA/pBWh6pAKJGjKAKKFDoMJG2c7
bgrcvoaHkg7spRMaDO3lUJ1FKqNP3jBKBnaAkR/W7EXIcFhirU1egaK7ViYy1i+N1/Z4n8Xvk9/i
pjngt0g6Gv4kWBLV8hshwWadtToHgoXxyOvKpO9EPgcECPAPJAtIYpsElTVhCDmRMxNzrxZ6/Mu9
XR7ciA3CHZL/PRlRkWMFDUsg7cRo094zbcTvSWttoQIC+YapwEMeiE+ZR65Rfq9BYyNVMJT92IV3
zF0UJyZEYzFwuZ0OBUZ751F5ahjbYg4VMA46JQhMvPQ/9isOQa4LTFfn9dK44Z1HIska3sN84Nrt
fiGYKYXJYWFUI6wkJF6Wy1fDmAnR1mAQHNi8Eg3kzJDIHeGlXMQwJKN2h9OS6jJJSEJjv8g4jqZR
DYBe6HenDLr1fGyzfQkSuDyQr5CPAoMHy4KXemZjslEssgLvjDCJzFw5jDzdZGYcIYCwDBjSZcfs
IJ0lYIh7U3I4UdSVnkfcVYG1nGGqBvLeg5lmf/30JqZHUvSEeZbvuqybflLo+cZmERqw+gz/ZhNc
50K5YCfaUfTDMUZfp3iQDZjqX91eTm6MBDk9K3dQH+X55jJpi3IaVFtGFo43MyOH7wG3xS64DwLK
caFZd55yIXUKBCtwhNokQiuj0dkwf7xRQrnGaf8E7FHcQLjF8jkUbjFuIMYr2DZdmaBCAndPAttg
nN+qNWAauCjlslzCbvmtTCRrgQOZ3RxLbUpVNstvuGwbsSBG1OTh6gCtwV4QBZ3exBc5pobV1xp2
WGtYAlKeWrpBuixgjk3A/lUQH1IePqgfkQ2xnhAbZoWR7q35a5a/59aPsjCPisTkmHBicCAmoOls
iqaHU+VZ9Hw2H5RIwx1m5CUHWUt75wJXzPC9Uqfo/LzdSZFiZGnEYhHNKqt3YO0zsFHZlDIMY5cq
UoYEM43UIpzstP3MgqaHyQxfypTzmt17zjp5cKm+Qut2ehgnQonxDNzA80pxBzFS/6qd3zrVqeSU
jfflzI7KNcoz6xrvzCgM5Wp8HqKCKQULW5WnuycseMP3nksO078Z6k73HVgG7BH49SJ3kMQ1A2ED
wxD9N3BWIjmBK4MKBvE2kdQI1yjAadUYl+GTQOa6xq9ZXGOYssnlkGJNT3SYswXG0h3G0j0+RwKL
Vr2JUSWXXcQV6xZ/TbXT4wErhHsWRWXauyOs2cxrPuTw++uNPDMKdKb4yKNFbbWwINcDfww2AvJw
xRlxiQiTxgBmgOj+x2MGjOJAJQqfWSh/d2iTsgDT6VkmRUK9xmYRKXlcNEnbp+f73h4P9uXIo2NH
LEUqr7edy2PRDOs83ul41xLZQV01eDnmJiaLo2+gyLPIZQoKJp/exfuYhGUoRjUUQYJqhaD/Ze6Q
tDFXeTAL0raOhbk3YmJ/hAZxlqJeiqrrYYpobgjuzj2yOXDlIeShtF4nTgy37hwbObeamCjNxp4w
4BL53rr32eZJ51zI1nip3Y+TgXqA7UwKq94SIwE6J0YIzAP4/mKAwMfk9bw5Gg8GCaZPCEzpNBDV
SDEm3KsPBkVsjambPb4P6wAkb9UyhhAqYg0W6D3MWHJA5mYoLcCSufdsUd6ZYijRDn6DMmklttN8
8MrOXg7K0Yk3R3cPJOPPnA0dZ8vaq8ESl1526UlJNTi1uGlYr0X0LzQORGLNYcGhMYXGRPp6QNOh
Mzjm3IDHmwe0fKaJrsXF882vglksBXoK74k+Xz9uWSaX/IV/hUhw0zHWOkNgkiQNVlkoCNlmkW98
IdqoIULsfvrOs3Or6jEyz2hp4EusAKYy1u4CaF3nh3tzMJP8CNIKEsYEDGOXfDcZtp8zhLASRVdx
tGukmcqSP9Wms8zysS6+5hPMA9mnBLML/Qtkga9FhhymKp7NBtal8niqir1Kh2YxzuODLif3Wr4p
18MOJjM/kZI+P5eEjLoZ5midKsaDIyI9ByfLh737Z+OwWb/JrOG3y1KxWj4IfNks82g8CHxB0D/D
DbqHXVQcmKATKTBA2TwoJfYY0T0PTYqok/Xdjgsg8z9+dtNehoR6S5oyvppO6Gz7wSn7XrLlR85e
RazrCr4EUcLlgFvliTzAu3vLo6+Ff6NiT5hkcSXSRTLJ2q5E5li8+DmHVWtiYpHtBOR/o3I5DCtZ
0JqBVgnbvvy5MBalg5tAtd6s5Z3rrOSfb3PYgv6ColbaeRWjWcYq2vRGZ2lyxJwiA3rcqDgObGmU
uHSX9Tc6TtQtXKSlJq5QcOOISQdIkj+urEvZYwI8Zq3L1Ir5ESMr6gsZVEpwogPFqgsrSVif0IzS
ShK/WecXtm5vCvoF9D6TON8dLj+w8PqCGPfPIAI6SymRqyG+qhei7wArfY/RnZ8DEWv5Rqsqxg3K
r2uNk4ps3lKmQNR4R3ASUSqB62fSRu2gM2AgClisEQZdRWFfHps+YCFoqmU8P2pm9Sh/3nszlewW
ZwfiCjDgiqsWZ/JtoZ6iuxMKM/ZHg9CYXauI+7xKR1o/rP8swVsY+s1quaXdZCrXErtzZ7eqIQ9D
EZmJ8gsSTH46agpIcWp8qkxSFqkypyq1sIijLzdSBrEH7g68S+BRTBaw3vcTUUWsEJVS9PI7iyjr
0nne5oC0N5yccpvwB+IMgeQOj50eCDDlQt+vkOQQysH3kjhLZr24ul9R297P+7zbj1DmJvFGST+V
4C4ykCafgb8yNt95C7tbekL2ocgnTKoETyJYjR7XFZP/mNBxepdBjl1ZBUF0EvNwauSNE83gvcMo
YAqQy2016PNNYLzg4eebQFqbd54UImsDUK+kjBmbtL4lDJVY2xaS88ykQ4tbw7mryabvYhJmkKEU
oI1HGH9hjDohOIeEjAMSw7oe5TUgMCzFydcFn0Syu3COG5fjXSeX8Whpx512lDomKOBQ9zbm/JT0
smfnvwg7s922sSyKfpEAzsMrSZGUREq249iOX4TKYE7iIIrz1/e6lKvQlS50AUShEtuxLd3xnL3X
1pK9lOxzqXCUac8CyFKOMuXP6PhxteDVQOSXOU5T0XaihMF7S3WBV+3+C0eAMrbMd437KFUXR34E
e1BbARfLXBR46YrebYTMDnQPzI7WfmU4cxvMEOrlO8PJdT9Lggs3wCoYkVwCOREVG+x56YrDH4hg
WbXC8ov6SJEGDAiXIyNMWs68IbViwA7AJe7yBUhBPed+K6Bcsbi0sMEHnq3gSGePrh87yv0X4Xe5
l0kwK/41Argt/u8IqHelzWU3RCyNTbBRgnIQP460+PX5u7b4VeeXJGqhlsCrQOV+bU9T9gBkOu1o
RJsFjbNDlkRNE+VNlFFWFbFAUIyVqzjMdnlws/yqFj6++rVXdxr97CrkjCV1mJ04ditQmIAEHEQh
whaFiBR+XPUQzoRxrfWBbgrW0rFSitIxMUK8n/1G4MnuWtipC4COXb8YV6QyLhcY6sEUcFDr73gD
Ro69xX7u9uTFkVxAXpySILrexDMcMC0yafzhqFpvMhn5Xq6pEl3JtQN18O6L6ITfOtEJJ4DApu5d
eFPhQaQWpr7DDCFzc+iUQ6M5aeOPrOLUHQGNYLnOwquOWWo3Xvcpx4D9wutELDmfCyFncvrNoeY0
dTuwvHE0oOh39ijU3O8tNV3b3FN/ci4looBXhEuGN8G8YTUe6D0q3mPTP3OsEWzzjlY6NZ2Vda1J
rtK6EiYDDqE3T3nXrhcnOUPWFC4isnVL58CZHn9SOgsedAJ1EvgOdzw5OJc3PtXrKEVSKhJZwFa1
L5VQRS+POsdF38S/rT5j7MKoKAo67KMs/QiWRLS2CsmCDAY8XyMHKXILQ6RvBUbnSgjiSjWcq9Da
FlSAssAG4wInHRBEc07RrdEq4IRLTBzhWwbMrboSsB5Cv25SbASj6c0sWSttR+OwjLIdTTsLF/p2
QiQsoVPWCZTANOWAV6IMNVKGYinIT4N2THMRl72dV1RSi0ochB++yS7n2uABbm/NbYLym4Odcloy
EETi/tIpx7Nysm7OwnijlcKORr8c/hOrMUamVYKGPgyTGPqwtA9oTgC9EKq8TXBtWNMDBRkcr9qW
W7FGZo3P7QddtxJbX6FqGJHc914JoE4n6ddQQsnGEy5eEk78JFq1lD4m+F23M+YtqkAYsB42qmde
OV/lasDalIurLs99yJC2RVmPIdOyIBBRC9QQnKFN3pfJX7QlZejU59to3UMzhNNVgOuwEtXfLbjX
xWlAXsB50stsv1J8y/JTxe8PlSvDWa65OKmePQnHg84LQ00SJNDbVDh7IeQ/X/fDQh0+In4IE6B+
lPtT15/EoZ/YQrUXEpUrb8s+bZ5A1k8WVadta7GY+ImClcPnjmxXNJoNbrWCkn6ci+UrjMYbRSSy
DGVfup5DxC65PzRCATMp1JwKb0nBM/6OdQEF30y5e2fpz/o7q0fPfSC7xLcp4vq1idKvLEdXiisP
6a/HLhHFR0ULqD+yyRFVppw5XNIC6bleJtkJz/Foe3rlZyg0w82DzSaTH9X82KBCI+v+PmWpNlBq
WBIsDtvz8p3BzhSC1zxqyMgK3kMXW0FDc5A39LygLBBrn+V26Q+JOTuIMkc/vIjbIbl8vGUjOE4Y
RH9UOW8+aNv9pkenR/TQJhiyoFUJaXG5XFdvnaAW0lDjmsFNVuQEIIBBQp7X8NX5t3bd++USpCSR
TgJ5xjWIVx/cSUPdFDea3yhiolCyxZn6pWJHLchs34PqMKe9Ou2Neo9RQoXF2XCs/E6tomZB7/1N
RFXvZ4KJivKEi1EqHLlENExf13wYpr2k7tRWA9QqJjv1ZV7CTMIr3283GDpabsZbQC+WpKH8wMDR
BWGv7dJxh3iWtYIiCeJZiXWfs+IWtMJaR0zUkKK1wp5BGk/qd3gxebmpPuOkhMVCKdEvaWxMwjiR
YzrUzGMT46W+20M+y86NKDtTJOpDxtf1KkJhGpl2tZOzdM2zN6LBw//ELIasz5nUYV0QoRCqWIGJ
18BSifVq615GXs6wJj2aej63Ma4NOU0RxCEQuwTKxxojICfrO1LRkyVx+kvyYVucO1YydkveFD56
ynrmH9fxnbU9hQ1Sfe36kHfuqkgQehBRerWCi4lUbOxRdMCw3+Gl68Tf1AJsxlJEYcCO+L0nNIWf
RJNJOS4/JeMbHJvKVZWjtjiy5IMQfIGzQ0HBoZKLbCYLOFAygMtgOaEiRiWjBJibSYQnhvEnUQMz
FwqAi2PQYx3QCQ06ULugUqK0h5yhyVo107M8Jta3FNSqpYLkEBvEzGzLXYnNWR+JeBK7lZ1G518F
3tPGOVxDnOrTtwtnSqGDpjRsj4GxNfT9Yy9/pRWizfzD303pMGUHQ8hCqL7HCKVfeDXXbyDBZUC0
QlGOFJ3OpTWRR+1bx+2JnMj8jRcD6U9V4JvzCTsTaYGFg8dLvI+8ti0XFyf53qenC5cIfkfp6ZzK
JJW7470qXYvPUsA0opovAOrwK1BvS3FosfjjvvDvwl7pfOX/7ziX6/bnJroEZGbo3+it2zGAGecG
Aoa3ldTR2xYX28NZEpFMdBLa8/aVbAeybI6SgdSEgIz9QrUV8+GOcCZ6qDDxs5s4eC8S/vEdngkg
JtTIu1BfXVvYtObnCz8xQienJ5/FBmkk7GL/jVdAftwGZDV+8ZIlupJ2h1KM+E+PUxklRnJ7KDES
XcKpjB2QafoYjhtua6JwY1soTR0k7tjLTNynxm5Z9p162DSRUcaSATj1KL22KI2IDcZQgWNgE3Yb
MKkh+F1uEUak8/6Ne1pZ/9/Oreja/6IIFFXVTUvXbN3Uzd8iRLvEGIbckNNtISqgNTFnwWJwe4ft
gE02FMIB/CkIBzAf4CdAcYP5gE5/tSMmEXws2Ni0E2odKClVt1Xp03H5AS+miAME2qh5+lRsAW3p
RIIhGmqLVvPCPeWwLFFmR88nnBnJtLXGbcv1xCdYuYItmSCnDttaBCvn9a4Yd1NIHQLXLWo+ibV9
+UyY477aHlBn/Hq6bsInXQuSrzdNKPW453OjoCroN6+4VXfg+BgtXje+5M3e5ticOxTnYgdu+rhL
xp1cichmYN6UnDICAkiWhKZeAaoJrAhFyGWMGIVUB5y2SEUXjNsJz+uDfPUHBAEyWGDTf5p19xc/
AJEnaUUGMoOaV8kxeuIOA/pmAOwS8ysNth8iJgQRNW0o2qZJHi0s47NIc7oALNd90pz6PkByJVrM
saRGhhpZRSSbhzEB1OlOGeLoHQlknc/IBZYBO8qAxPjnuOW8gNrnSkdr2ytbN9Rem4ntkiRgUXSt
iNhYK64cLzfi5XJIPijnKGxYXz6boUOyO2s7TdtJeJy59Smfrcj86lCPFXG3UGY5qr5avV9/Z4ex
NwEjVR/37B6Po7GfuCMO9PJihnByDdj9r3SEXZYoEWfKmXzJyCQlWNS7lTvyV3IdfFq8PBRIbM4/
OZsv1of5vGx4FT7DnhXUtLf9/58F8j+x3FTNlhRTMSXNJoL57xgrKRmKc69TqykRwkC4nh3q5jg0
5E5YAqmbA9sYTCDvO/ukXmNLigs5bug8tnHfR5dLVEC4+8kBpQ7kFGYfDdPtXG87BAFX+i5+CvtU
3+XW/pnyn8a1ZqKbFar1bgeWPtBo9qXhNQ0dP7G31Sg4apricwMhGZuPzZx6AqdMdhTYzqD2VJFc
CKAeqqLJSXiLfn6jhFjQBaAeCwDF28I1nqlModDlBjugUwhwMHCJItFqZ5eHCRkGp1qPVGVar7Sy
7nkiFveYees6TRdlaiR3UU/CAyb+Qow7vDwws9fIWw5qgNwHW2jQlYG4O5o48ULphm4PYstRoC2A
l22IesJdX3D6O3kpOSBCV43zFKApD2eJAvQS3iX1j48w5ASbCaPFZ0d7g1WCjQ3FOBUywWb9Gero
tGhGaR4bQ0bZkSoeqhM2VgDG6+5J6NTwLft+eITnombiYMN16F+GiiWIZr+xW0zdkG1JNqH+KfZv
2L9UGaRSu7H4DbKTVMd+n3zgu0mjQuZsd4DHNf14KzmHOZC9YfzRScrhn5UBUHEKAaOw+tBawnXG
aopuymoRSpmKYG3Z17hM4waO12loTpOEL/p4zUB9H2ptb6CbJW1YyEp5Cmy/fyKxLfAgPUdcj4q3
TSmW22KxpdzNI0w3J0x4TzcWT21Xu6hMGyJQBkHiyzZPAKAZNHekKUF9fwqb0fpTkUUfQttfRcu2
o/UJHpkVihQjl6Yl9xqcouxp5lfDikfrI9Vi7hR2BluQIgkN1B1Var7qQgGNl0E/jEok0MZo11Ev
rc0VsgVoruAyN3XfZmMl+ClMunAg5gp9XB0Qu3XG3H28klWAXAViysodbiZx9gZESReiCLoiuLWB
pge0zJs/W+ajc2+akyVGz89AnNV/XklvJhgy7/BxP43XgKU4BBFpFmeYyzaB0Yg4ZEKgkIa7Zi9y
Xszs+yPHJOj9HJPwj/7/0WRYwob822iy2HxtzWb3Jfz9N5tysRm73J7BVnD+4iTKSEKiQoA3bUNG
DnRIRo6BjhlXSn2UHrkmIxoZfoh87w2kJAzy3pkWETOZIrFQnIuMl7/02JieZNR5JNHeWHzC7Ckm
QlveIEb0bHwWF4+UAet9+MHXY57SMb1iCcHLMXrCXIqVS8kFP4UwgckKjEcsq4Id2Tpvy/JQUy3o
+BwDtn3nTD9Q31L6gA8CBpVTXh7V6MtvuuPR1RMeWggsd+MX66hwiWk3UY0YZzJL43Y5copEoMjn
nQnUoJeDvIsNCb1EfP+ZFpV0n0jjtO9knAFhw5D+gbRRwzO7Y06hxpVvo0PppZcDOrPANP+CIRNM
SCqrhyLyC79EIkxsXulgUNORKoE9sY/0eG8fbe+qy8O8xPj8zC+6kBmHKV8pP0Jigqtr8scbL8YL
dkoOFzNBOeh49xaqKNI7vfRPmSN0YqiGM+JpFNXhAUNvMdPzvZHhQfhtgqFypy0cDJ6wm1KIid86
KMo7PMw3gjjwtZTbqXZeut6xvtIDpneOG/mRxmz3jdYsV6YOxAwWyvWOAb8Gbx4UnBSlxSgchPya
98UFHzCLC1QVLj6cgSnW0ZDe4ChsWg9PKGc4yFA6oSiLm+u44SDQhRrPntgcpQpKJbCTIKnxL/lX
w59KQrsn/ceImEvaxax4k0AEovjv4ZJ30buH0RgP4BLaZljQGbXC+eKgeE6aA55jYoXV1XPc2OFV
DW7Od+2PhHsBRX4iFjkOfh02FGM+ySZ57qe5oJmYAL69vhDiTET55F5vC5xc9nYY/Xb0ddufi4Bm
19Wlnk7b9LqfiH9GyMnpjJt3cbBvB9XYZ7Wbom5Yk6+JvRauMhhTHWeoHSc00VdiEdxQ2HSVn8jk
+DiWHPaYXPQUadfc8XMLQAA2OeJNRToLKxvSJLx4QreMJR0plATAUtSzAX0gtncRiPa7JsyMcOGT
ymCLWFi57kaM6+wTaKEQx2zeK6B3BXKTkJB1osAIkkZbKDUx/z6toDKiLK0B8BBIevWR71jTd0Zh
q6HhRi4pwnxz6rKXfXPZXxXaVujQRWp1Ald7DazlxoVyBwA9CFMdIFKEYwuMsnYaLaHRi6IRWKcZ
cleysW1aIimmIl7Z2k1UGYItgi1xQnAQrvOjOZx2adfkH92qF8RLUFoBLSb+gTMeaPKtXRoaFMSv
kLNWhWL1cka1i6IpQfHkqEtsmLus29NtjXTNrxzEkGhQqkNEhJRBqENBFdeHy7d9qNEmQL1k7cKb
0I7OXZpzebln54IY2OA12RLhc+RIM0mPCBURlNnvaCH4l+itEr0tav1MYNJoOFODrOzxJPv0DvAz
GM4rP/VMS6YVurLFHZT9uNnrCpr0/TZC8EhbIGcpKULxkg1MSh683bOw7XFQgvHaXPHNC9kPGH60
TDN2cTDH6RYs3hlxM4oeUod4O3i67S3jfO5paAL3w7Q9M8Kd1pnEXSCg8F82u9K3k51B70DfDene
RSEx7Yav10RkzfIHZ/xC4RzX9FeXiOWOjDJj21KcIpd0A8OTkuJ2+Yq8LBTiBYsKE4ZCsuNYhrfn
Frmtb0HZhgnKSAB+1QeRdOG9/Gw8M5hoerwu8K0Y2ithGtHW+QtBUC10ecXpgKSeT/ZyujWn+vke
9qMpHmmyt2ecd9ki/HZnJFsVuTEiY3SawpqkvGmXL3sbbhKWp8mhXobioP4MmyQ397yGTZoD1u6/
km+5Qc8I0qswpxVvovTDrPhU2v8C4ZP/CV1r2YpuW6oqa6Zq/wYyG8eyKKVzgTaNNlMCaInlGmUX
7v6roLNj71dvhG2jkhaZK10vO9L+bniuK+GlH2k39WKlhLIfvwOmv8kxsSgXDYfHCBOGq8Din1g0
S79O/DOgi3prWR59SWgEquQ1sFJ3t8uhR9xaxcYY58PR7kXzDfLEKKDJShJeEAHqQglRU7S2fBrm
62qlPiH4FUFUWCeFMQ/Uqu3BQhIq8xsFs9VqDA2USyu+WOQIWCWwpylIhja7Wx/S5Oa599doQBNc
gRlUKNNvtESJSmY/NSjmbOub6MXqj/2fftWUnjv3fmyJpdD9MvbvOj7SoBj71ZE4wb4TSr6/xJDy
5CGGVLcFxUrUfZilDDiOm8nrHwbyySgt8XOtmjYuDRYsByOQKN778poTSx39MydWD650wQx3qqO2
jhJ+fo604hJANimXgFt4F+JycuO8dsa0WDIDg8sbdbLDMAXg1qg77nqAVAiIUkLUENM499aEpe3V
fyHQqMo/ZDf8bXiJwst/ZTdY9TDqas3wWtOqqzdF5LL+YJDhuQdZXHww0ox3xhqIGR7rnVaSwQS5
7ZcLjLEws9zzEmfIQM4xXnbjgot4oK0TAFIuqoAxyHNFwNGLh82XwajSuAb4y/8gK3w4j15HUAoe
ug2xeDFeAlAMaWyn9HVGgtwUmt4+ng6GqbSNM07flBz81KDU48oRAzbtxYP9kmELR6OYPRPNOAU/
VGaSd/lRbjP4stk+bfcGsTWWM6sHNYnkJcIbb41iTKuGGNbpOrL1nNzoY04VNqg1Z2AZIGwY6OM6
0O9jPV+HO5J/iXIyvQqCBeh1yj5Ch/ZACbQYwrYiq8qhrHIbXenb0IspgNGIWdCVMKi2OA8QvvBf
bo0E63L0R4qxfpD5wF/Te7ZWt/jmF/Ni84saTCF7Dw/L8YKyFrwNgVzXUPrC5ODB7czDFGFbkR9p
HCOxYoKYg0euO/sM00QhsNpByNOWYrrcRfpsNvpj+8G0IYaaXUPRxMbB5OFpLw5TaPpAUkxcy10/
bxHLtM4moS1eNxP2k3vIGmJSZpb+UR1liqD8gSzFFbWK5WPuaPzQVhG6Y4wfPMy2+4Qj91n9A+Jq
LkhayMB71Ru5QM4kILjwo8L+AVYWE7AFi3LZNpOYhnd1Kdd3tpHs7NsFTeyAKQmlkllpwX6jGeQY
nWOAPmoD6qF9G1g6OmAMBKLflaehpItU51EX2tubLp6cRq4BcMAtMCLX0fl8KGV3kg/pL737vMcn
rJg1UjHRdS2/U/n/Tr38Pp/v6bzlWZTCi9el39XInPpQOr6sn0CJ+CftgZnu81pupudO9xaSGjXp
vPPu8/vyxgx/KZyX/397U7V/4Liyg+iWaliSKpm/c1zHRZ1tezA33vlXzp0BIOaVooyDB4vTOZhJ
EBc00lH6xy+cufFlkUPEdWoOTSPscfshs4YPw3lPFzFWEopTPoHuOsnzAv0PxTyDwlaJbjK90Hl2
7JOsMncPmzxSjMOFoky6fTvD+8adqaM5DHjaBIi/M9ApdAlCHkF9bMSdT+fax52Iws5euro6VssJ
j3hcXo9nOS6zuM7iwjosZEAs7sahnc/Uv5uv77OffesO0hkHwdLhkTdeTk5zuz3ThYSdhpnBvU27
Rd9N1z3SEtPcawWBIYelO0zdQVIOeNJ7hZ/ngA5v2BxKOpSBlaN8iofv/q7G5V08WBjVNYHQQMcI
9tp6wGssEYcdaKsi8G7UbgnCHB2V6/wkVgjKXhfLr2WhKaRkOzEaKhdBOykjcw/aSeAGledidGRo
Kzfuhr5EQALnJ65pY6B5Dy3W6l4o0Ug9IhNg3UtpMGx+oXc0v1ore5pFgNM/D1otnvsdIF3jGamk
3Q9N5DAGgBM4enKKJ6uaMy6ebB6zDDi4Zj1RpA5NS5mASpQtzw1vmi4KIiLEl4ov75vl0q6QLCEV
QnEhDuLSbriS/R6MClCGMCfknQuaHcCINsgEHgIoe5fqy+3sbFbotEqUwznYwKqmiAKC+eZcwmFx
LMSppq84e2whFzQNa9mOyh3+hIxxCFODDgfya1pjK2MZ5Tl8OWPjQlrm0RrP7kUDmgdMAmGLQOU6
9IEb8V/BSyBwsftVnGDYQqvlQdJLWAG6BiQMLYVomutXnLpCy4CnBjkDwl5EDphr0DlQ2IPKLK+1
PbZ1Hip8PFT4WBwWrtvrLs+asHyzwBO4Ld0ngBuIPfR9OonG6S13UfyqdORS35JwyRx6zIli1eBM
wBciuWAxua8nxSu1wmrjyD37CYRrB/OksvzLGUCR/wFC97f1QdQS/+sMUGhLOesXzueoMTBuEpBw
00QQAVVCihxXJnkhFgRYNiwFOJhL5+0e5APpYlWSFNgomfn2iTmfUoU1BMjr/U3+caUEMfvM+Wqd
8KDfN/tlneTMb4vSgySm9aSRS31gNktiF2cLt7GlrNP3eiFnYIsuddqd15mqrnN0VMi8jUrlQHv7
wmU3foJacGJW6tpp0U74UCdhsGNrHmX/1xPyTmYfkagJ7GxKOv2O6cZcG1pX6dwHZ/52K/9I2L5T
/5oFyjPuR8id1vN14xjPd2wLOjDmGDPsPr2YWBgn7/OJeye73a79cBYuLVS5ZnGPRRvJBSYZkLD5
8+xz2bklgetwC24kcmcEn5y5InEeVAJtnR+F+cTMYFowJ8i2QQ+dBnrnc1AEQ0lt7885wNDn+WvQ
Kw1yEjHQ73Vrhnf++NewRnHEgL4L1KlL0w1hBFOXZuByJGXUMmQZc2mARCQ38ea8NJxbZTFaVQGl
E4NU77deOoQMUbY3PL/ia9j3BlCmDNjOA1qFbPFfAM6a+k+DUjUoOppQES3N/q3X0ZmKXUgpHTeK
sY+Yw0nz+UAeNvMCc6D7QIxTfJxxjKFq5CLyoTsv8yqSpxCFN/7+kW51c0A04ynBUYGH+WRkUUrk
uSddjGtBkvrdyCHIL1/wU6R9QGwpqDQTuhScGgu6oUitmKxddtlTrOyVvV6f6vOx/qModpvlSEJz
xWBG10Pk5CY216TJQYsy61BawC5d6ukueTXonwre1IXhIJ4MJCieXNRe9Tbhdql6C2of/KcIJlih
3KoXcZNYiaszSbcAwWCKBmfMhZrTAIrBHqn4KreQNqDENBaIj0gtd2QQl95cUI7etixmxbbBdpk6
11jGgdnA8HKpuuNKpbkCX+eds24OzE+Ps+Ko62h54nEgtnDbfVdWS60JXjmGNYE++Y7DoyMpbai6
8sCrEeb30n1qK7Y/YViWD8CiLASBdnS2BFtpHOPbGLdG3KPbLI51cbT12NRjle9l7DkII8tZ1f2G
/ImUgMGH6QsZPtp2vsHGFlyTK25GwKnfdLwRs+iaAki6xxZjdb/HFl9z50GHbnF2x29on/NXvLE8
+DRQwvPgkOWZML34NEONqEfqEZXqDwt+b7tNP7TypL9TBMLgg24ltkEUw9CYnXrN/VK5+sgC1K71
1BID40vAMYWYReGsR22Zvty1o3jKklZIZq+18/pac3QaPSz+m/f2A0+WhZyeyoXs4TWDYZGtz92k
On1w3GaQFhHUd3K3rrDfuyg3D5V5yLjscFBycGLZlbBwXDg1s0oQHYbXHQSP0JVwNvMzYhBXnLsr
RXMnkgpSyXVxXxvOGC3o0aHbXkJ5jT6441+NwSHQuPxGwMFkuwbhoLZb4R9qXQN803PxVrylswuo
lpgtshVrwkzjlIRQKkSXw6ICgos6OyqqGL9IfkGKe1z0Y1aczqjw7pow/VT1Hj81crBVQYMjFhFN
WYeFHmTUDRKyGYWahmxeBDWIjVB/FRZRLc71YCFscnKXQgtiEUiZSDbM5l1mdJCChpE1xafgXBUy
bXHxSO/4j15Qv7jCfttCzB1ZuBBwUTk4IXLjOeOvoveo+ER09YAZMQtBRtPjfmXxLblnHZGYj4x+
rBsDQmTcqf6MLUcN0SL1FRRJR35AQZKzniLenmnmtcqrsThoa7AM6e1p+TJyifbq7b8c5OV/iDGy
VcNWFMpAtgE09u8b9ZQqXTaorInjI+shqyFSIhbChlHF/YiBddt6Ly89vrVPxxArIUseH6RXwAdj
j4gd/oKLPKsfjRiWPta9eeYjNA9Y9VjyWO9Y7BKWOWsXE5p4ZJXLm5PRHLMr8GURn8sJnD3J2PqY
PwKWMwJ1WMUukLFYCZidG494visUgCC/idWKpYp1ikWKFUqag+cdlG96gKxNLExXQoSD3TPlc5m9
6ft9dWANGpA8+M3gS+hUYvTkLD0sOrgj/mJtyNB5O5ScHqlv/U4uw/KtfOufWERHzg2u8Uv5ClYE
KLnB0Q+L9AoVGZGvntTvGdFewGCWSDbE4tQYcVkcWZMWPd7pV7IpxUq0gfgFBZ9vSU0BRwWHO77f
uthQwZ6eqoNzjvj+lOBZbf5aaFhi8k2UyGJ5YXFhZWFdYVXRrt72cuCiLlYVlhQK09UHCwn0MOd1
kAJWkrto++5KRXEf/QW90WTh92XBYKlY7+VTF5kQZKAbLlvWh9XZhUeTNYEFgThBVoMNuT89gS3t
zUGHwUqQjMFN8vdbkNisIGNHpo5YDMw1BEXOXFYApj9zn4lfvJWJt98TqcqcJ3d12QNtVpYoMWNm
ONN76pnVpyroyU+rQ1K2bawjX5nIzOJPAWfiIBzz1G9Wy20Kmd87cxab+bTK3ezu+SV77acn3RAi
NvRVHDwP2XSq3kjM+pLcgi7QC14UlEjBkGKmFQVZ5jQTOvHH7+5HYSNEELMZ1SrzmEkMTVN/YO72
cKApOd7n6wMaW6bpYr6oeD9SutbOv05N6X87pCIkBTMNvXZZMbTfslLKXFV7w5xLqAfedPW8y5uU
x+jbc+AlJkwHGmwj0ixXYpQUwFpUfIecScBLUnYQCkOsnbgvKbkdiMQDLHwoHO4y5DNBj6H0+DhC
zXznLM5lneQKMineWnoUICn580rvhPlbLiemuE8PE3JqPP2gW6q9mzhNGIdrWgLh04UccObDGUq7
wfzavi10Ssj9utwEZfYviDChX3TexDU9unFM5QxbBQYFe/rgSaDcfANoL/e2nux2ErfCrAz7o05u
NgLVwa3ZYun/k2pG+N7G1QoPnS/9f0KkUpRo3KHWuZ/tdaQ5+H04oZKIcxYOLkMTGdBEEeCjs7vj
PYmP2/MIziVxHPP4xKEeqxvGPLBvGB3Rho6o49kraAX+pCKsSo+0vu5NfQ7oAhC4BXOB4OcTDon3
raOXnGwpofFVLffFidQI9Oe8ckSO0b28H+xpyLBTO9l538seN2jd+pJb3LPlmfXL198BYQBCeRUM
DOL97rYN4WxxXyNirEAQwK3C20TB5YQnDzuSAWGBflXPqUv4TThk4De5kPEMeSPZKlxzqKrqYJkc
Oxf0fI4OU+u/vk66OHEAe0R5tcCwmT+VV1UVtFWwuGeabQXEfeGlN7hRwLa3A5m6KSmdRMKSIBGQ
bjzAZKK9wgZ+A16BRT2zaIWQKBNlSzRZ2IajpIwT30BkgLZsCGUE41SktQAlemL5xSub3qfNgO2t
cuf0OXmV3kl/w2/xyV7TLugo3ZdM38OmAod61702JBZfUKbLviHR8BIU6v+/NcrG/26NhkSBS7U0
kyqXJP92h03tRh/0luYXAXVZGQCRpaKNIhUXt9B0mkKWrwN1Qpkgv1gS9RzEUjtC7K9STGUKwLCW
C8AwLOTNKY5pizc7surn5X1Ro6vJJf1QE4i4OBNRAyyt+nYDGWBtleg3UXJSvRZLs0UeR1RVcWrG
TXFKi1NdPJAumZexMcRP+Kz7tU9cPNj9g6ydhu9qI5hUoHt4bqjx7E9FILfH3VDh/xYeQPvmYDha
2HJWrCjqFXihMjch6rHzFgETkHFoQZRRI8BUiFhupB0DC+ZeerLqk3Y+qefjcSvNPnIWPDIz4hin
JR/vJsAT7SUkt4AUr07IWZzrzwR/NM30rZKJxsd/q6W4MDcg3sR1k3LKl70osWzEzRO5FDfPKyq+
YitqKYPfWIL7kWO3tbZwP4CfSPJ2JrCahhDu/ezw+DcLw/1u2UCM41f0qx//f3wotnj//65g+fv4
+K2NJs3jxbrJnHcwgTBE2G1e5qfxkRGCXIZBIn9hmFyBo0n0sEINcVDqIjsh9QcBfvlxzl6J4UFn
RzgjQ4cCKERt1AXUJxNoAXEH6bL0LljbReoM8aViONkrJB9RS1Ft82f1rdpZo8egouOxSf9QLDcB
s4ZSsohu6wArcSM1B2lxGWZYcs5AlGCtlqLdwXizoVsvYtR11EjWZgfKhGxtdpDHgi+fYHaXMUjH
6xoyEDWUu3RliVmo4pysKDM29KOmHw3Q+v1J6sXQlBfW2jDfcDGOz0nok49nRZfhIdVPDFANWqZ2
Ykm2vnH7gzN1H6wLxA1CFvIt8LNf3AC5nXE1Y+QibkXOyqM+ka5CH8SClYtqdR3DDOP8OwN5/oZx
jqHMg4DrTBRKJVC5dDIUN/1QKfusKNy83N5AGM7bjsB77vogaZGdrnwPGvUMdBW0vU4EowBESgpY
v7i/xso5vqYePyj3fJrAZzH6pTN2jlOeucftffSj5+Lh5CS7RAuTFpJoLoUYJoOGYZ7/2qJiSbAd
qyhpHj3U5VQ8iyHSPDq8UoATHaYIkR7T8VwCz9jSosht0aKY1i5FrQqFIf3Ce4uiIkWLnqbXvDN9
7pXJ+ySSDRroXyhR8jCL7lVKlIjMpdsViuWnBhGcM7E+4F15SMwYSKjD8i3mF89lfZhlzDUmmrY+
tgkX63PGDbwe9BowgFOvkQ+wxtHb6w+4V6jkoG/loZ5Dv5GiI06i+0zESYaulTML83H5QspbWP2w
/0XWfT8V/c+s1FXdIDnelC39t1NTOndzNp4VhmwEF0GJq+sb0atkFLNjNFxIiGNHDoAwZPJVrp0A
QtlSVqR21YrEroVErB956/Xj52PLpFmLZ4NBGVerIgxkPNL6KKY34H5mE2XTWmlvm3jYxD0lyDaW
2zjXIqmPaDpCLGwukdTQJzycVQTtO7N0yQ5uwA/7HQUbCSL2llLNs8QCKTQo4ikonK7ZoTVS2puI
b+onp9ijokUsa363u4PWRAR7zk00Iai3ompDZ6GYIPwEPAISVoiEAB6bK8iIjiXalE6DY4p3OsP/
6+DVP8Mg6I5qd8z1GHI3ZvQGPzowTxd8gVDWdg48N/5Lo4GkcJ7L649STEciyhsHSIAA5kpbizbC
ivPVVNw0zg/Rj1Ay8E4OG4tzi1H1drZfF4KKXRYBl7SsCBZ6HP2xRi4gJE+Js7thKOo4tbvJvsY+
XLjw22ro3/xWpC/04w5NJ4S2CY8Rv2tqiYbq5EGhuTlp6RPx935b0A0GBudLKgRAZuhI0CwE15Ac
fCRZcr/Pyr3e77tn0fypbjG4PfUCz/pwSXGLeO93KKv5Z/QzB9B+paounTsBJ1HESRTCpFV4nEez
QXAmk8E7Iy8nGx5tOVl160PAKQ9X04ENrNjiUxE3VBFSxe8P7ioei+PF9vGwU8S6V8vOmMLWatlt
iFvuHlMkT5F9/IXDW48hlvem+Ivl7DbXgMwpFNAJ4WgDIm1nAMpXvTZnl4OpsK9zLaAJMAoT+/IE
nQoUwzgKHjr03BnIeBtVrYNhvsEGjM7PEj5jAKX5y7RHhEXUIgpMtCCrkbySg0xx0DpRf25lIaOB
h8aB8yrEWpwqX18JHJzXAjZHXSPBmWLH3EI3K9RPWUnW/QqzJioenrXViudbfaOTsWtp9OBUIUlp
z9pZ69ty5SPRAG4WARSi+Qsl6S6vQGFB//fe/IWYRJZmgoYefPTk0fnl4cYJgOpec2okl4eyk4Tx
htBiiu1fh2CjORn72cQdaTdMZDXvlese8ohdHCzQtsqhTKKpiYYG5XdkzFFeeOQiXcX6mBbO/Dbn
Ee57SXVR30JzJTQValfp5kda2tC7Mg5y87bQBS6r5P9bxzoZcGXXh343CKg7M+kvDQm/tL7XWk/4
iFEsyLEsI1aIay1S++h2iVIio9Q9oU/9s1piPWad2mEvTk2HVj1d+3bb4iHBxI7EfhSBTylii0MK
+5P1whAPeU885D1JWkjkU4HDDd2g6FxR2EeSTssKj1tC1I3oWPFQ5heWXFiFQNO4C4OiA8P9hXrb
WIcQ6Ki6cUVXkxAOHRf1VHPqG+kyBOMeS6q+epysRkkwcYfb92XaNwmnh1077KTc7cHlUBArbq6C
GNXcEpmEn3vJHTYRfG8EKdHjUrhhU5p9yr4TZp99xy18ZYSz+49Bm6FwJQiXXQTXApcDrHT4XV0t
ppK3qA5fh2wOBVXd+3LlY1VTnwVgNIMFIQ5mnNR4rK919XD+ytca72Z5Mt4p8FPI4qk/avB1iBVm
kYLDgyIXUQontJIO57fM3N8zOgySOPLDVXZzmoMb6PbYL3cSHgVU5tgUBkGkU3iPYLqgvgByjmkM
ZsZPkFEYBTE+8it7zKi12cfGiZhH/sbfWZL7CNfHoGjC+fwbGyiuEB5xlF33UC796nOO1zmhnZiI
nn/2KvZVPii2Vj4M2uv53/ZW1fxfZQ8n3v/aW3+7Ec2zZJe2RJV5Ij/y+tZddwWmP3JHgUdSIDBC
tlD2T+S47J4jB9N1x7zvlWyUBINu4loWmyM7Y6VFlil2Q6Xcs7lyPQDckm1bVex7wjly9jdtAORH
FXscG1yH78xnz8jZPGaxnSmoobDJmhwcxf7F5gU6HJx3G4ruOH1xNq2l960KyL5rRU9P0BogWiOX
6KnlbNmkgOnOHtSdTcA2heQVkkxz+w9nZ7rjtrF17Rv6CHAe/nIepe622932HyFpxxw0kBIpkuLV
v0+RPkGOT5AAHyAEdjx1S8WqXXuv9azdRY1bM45uXWTwm6CneMszl3j/tALYD1A9yRdcJyQLJ1g6
OiFBD5xnfGFiFoHrGT4Y3qqblR4R46YHHavP/iUhMvG6HmCYuloMUT8FQABjULoxUWRH54s2dnzN
Ipy6+zRJkSzTkHoZ3OhFEfKRrMRLe0/cF7jEhFQMTCVWVAmwIqDnhFRYWtTIEYJbHMtOGj3xTTHB
QPrDdqST6/BCeqCsoV1wbQ6ydapfcXdAzFMKnSe6HdbyJSMpdkTjPOTdb9A4LHoWhznc2CMNdg4u
hYm20gpB2rHfsdOxa4O0Y78OuDQI5B1dRbY89ju2OV7IepgAdjuVYVZVsK+ZjwxQgqMkR4junK9i
A2P3ujGYWiKriqUJy2jcRWxTVK1sUNvGJLakdY4ei7gcK728siHRMKT7zz4kMdMGYW9wPclxflIh
vwnPA4E5bEDsPicPhWWGHAJDcc+1KmiVoKM7BPcJI80LWw0bDbsMXAgNBsDD25DDJbEfz6cpQ18g
RpbPnDkiOpmpO7sMPlFABpjk1p3lRgqQ6rGhIHBjWMhOcl63ETYQ+mRQyBDTc52z+tTonmfHfdc+
3frUqXPUMOPHzScSFQ0mjXT08o7u2m8w707XvLwU0hE2/85u9qhPIOibwl0tm6n3XO5NWH9SPEtx
SSk0xuy0bDfgH9hp2GbUF7657HleJ7RsQuwz7DK4b9lemnVzYeegR0XjkK6h/4zPGtd6T5loCIMs
vlvt8z9fnhXnb5qbim4ouqrL9Fds65fLs3SShaqI7DJjRbsJrT9j1z61Vs44XcYzzg7Dxb8wrOlw
ZDWd5USzE4KaZIDJ+GFRlwTfUP1Z94gOYm2GxaEl+UGUd9R2+6NaaAxLr1l5SUPFV7nhQjD4Scin
kDuvkHDRTwSisJZtJ95YCQCfKNWuU0B9ddxd1i4+RRnzS8qxY5tDvjrqLk19ftpbOQ9tTf6fiqwJ
NsR/Ci9KLuQ0VFsPK6LOurFBrlSiyxK7HkN9ULGUVhRVlFMM9XlcDCTn3ckFtTP+yG837JkCT8/U
jwFfzpBLIJIwrVFZ4eRxqaw2VvK0VlMAdtAAkA5yBUQqqqetaNoqJmolVHLLqo+jPqI4oh1PWURN
REHUhtRCFELA1+jeAWCh+MHnS9lTh4AVJFy9WOf5gRWc+T80XDCywy64F9c5B3xxByeI3ez3EzhO
4ncF6oMhLVv5nVxW8rFcHfbp/iCuYkfi3VvY/uJPokmZJaF1xn10bn1tIlQ27olH9/55pam2WEm/
XAhV3TbooquyY3It/O8JV312etXs+UjtE4cGZV9YQ8x3nmhiExhcqX/QuhvWTAesjrh8hNURZXyf
yD/q1eo43opKzxnkk+E7JCDuPJU+Tmwy4kBZJIfVBSVm0M9Eq4eVhySUbJ36yjWrMMgaGnet2NF3
xA1iTkQOGCafN9z8jaKyJpdeRHXMiuC6SV70krRtCDHuxQVDBXb+chDxhM7iQuc7RocmcuyQpIQk
vAPBPAIXEGG3cOxD0lpJVbgYxBsKDZk67A0YRs2utHKXRY5SzSEvtwtVji8VAnPIscW/4IQcXPzN
FXrGZk0oWsfmknfrs5OZHqSkHEln+J1Dp5ciwO+yFT2xpLMN/Gac4+HW+TLnDTdsrgRGdn+fFIQO
zpMzc/kJOTfQrhirCmxQItuOJn2hlS1OBiphTg501KxYdNQs2vwix+SKcz7SlFpTR8lZgI2K3J5i
nzK/W2t8fR0p6cySBwTV3sRWTXqCKOa7tYynA336hmV9sXOVC6+AkUhJ+9Q6tE3BP0WTHJ7xXYfw
li91XBukkAuM6lKtGFX/ZuxuKAr03fm+i9Fr9fQhV/8leePsoqg3qdnQZW3aKmQrCK85NzDK3QQe
AeDxc32N/Gec7ECA2tBGBaQEYC2wAT8QHqDHqKFDYoW9UAkKtKV+ezlnW1Aj/W2yGm/VK5p8gaR4
NxvycwQIlynYqIQNVKA2BF9k3JNBivx4w0rc0A8x6Tn+TtfFucd+THd8m42BePjnZ0qT/1f+SUec
ZDXHVjRH1VZz31/kXY65dIOt8w9f3nHPP1aVjP5Nip0K8rqIx8TIhwpUrZPjktBj0azXU07EuV1c
uXgI3Se2uDW3grjxkryyShyOZ4WBEJIn3B1CKIONCz8fpjtnDzeEM1Pl2rjENt0cj5kUdF1ItQTA
kdLRM73xaMg0hPSCnnKijobbMQaYRL7YkEpDer/yp8wHIx8hEb8vnvXOoUFzAKsXIT3DIuZP9voa
z6Idv3VIBVgfhqALW78BmjGLlwJCCaROLSD7ku5VYB1U71T6DYNw2rtXv0IfrtnEYyYT+X7QeesU
XajEtWHIjCFDcGaqWVXmfZdbOM+7nE4Nc6szY2S6cZi4oH9eg3ISL7jm9hgcwcavdHOIh1zKKfWb
DOhqSeOYOosEcTpC6bFknip8XfT5MUuAnVMlWj789khNMAYBBQWKjULc8U2sGA+/pIa8EroEHK76
EUX6Z/qmKFoQfzNu5r/O66TWrvqJ/BxEKYyXpNfTj5n7Up2PfW52hbMUQ7uzHzuVRvcpnGkaPALu
xWaT202O6ATpifSMvwt625w5qHe5lVqZ0WblI6sfWcX4A4ccutw7FOZUdZITw6I+6XbB9XO36yES
QHqM2ioaTIEWhSCmMoZeTUACMCr/RIlhrxBuIARrz6kF/F8i18lDf0PDzEKUHU9GvLA11Kl+TY8D
PAC6VkLXicrt8rxcXWYOvOiWbi80nVvDlOsxpSfMJxnFlWsakWCwGzBT4qqKH+s92CoFv4UX02K7
ITcwtmCbGJE2MyAjJ1iceUpGj1Sq4cbiu2R/F7EVHffFLuJKixDzcI5NIo3+TYWpOKLX+cvR91+P
6S9HX2XNg4PBH/sHHavSl8BPIDwN/GwxYx5Mw3o1ALGr9H/Xx3ECtun7DHTrY8xTyCPI82c/32jJ
nH3DwhBL3o/7vmWs8uRhofSLymHQGfO8lWpUvFvrw+bQ7YyM9fHi2dIJPMFHRXP7HJqohj4Tpzn3
pJj5qgN0Tjw9PDotJiSfR4bnpSXQGaAmEC3xlFw7wgJIcShn9yWke4bLkceEZ4Sn4/CfR+Mc8UQM
ZtqSW8RJewb9H8uICK3Q6uCFizV/Y17PDR8Nqha4ETNzVju2Box9YpVva/z0YzQyFvbxUMzODrsb
K3kxs+UHy5e1S/Ca1GZNl6nrYm2H5OC+7nbe18N7V3vzPd+pqitFLFnWK4tVP4esUTK6MSCwOu97
Boc+MOtXZ4mouliTLEjz7ZSCRWc5/rkMWYC8GH3JGYsOXACPSiW6Lj33HByE6/Ii7YHrYE9fRqwn
XP+sJFv7F9Gkqv9N+eRQiyuabBisMPkX17+sd4rU3ckC4Vyia0KAMJycL1/mq/DycD7RJLELh6qd
aTa2Kct/z2ikIKBEPISv2dhn3IL48RYhWvArQjG0uX9oO0vPsIdAQgsm2g2+zjYe4BrCa1FcmTkN
rXyElDirWyLRxbUISQS6ysEGzdTucFArxksrBdc14fIuiYTLRvfMdMTbiylrCeRL4FRBRewVhHVW
3fwzLEslazZ8XMPphMCFxnrc0A+ET1Sl+FwULwxPK5DiQquM2SZSL/oTtDC8JVvqENAq13yzDek/
0EhHVuC0qQGuCjQFBO/Flx6+PIgSjuQgqjhNFgDdCCZc+Pg6P34CKsgF4obgdjEZIg7hsrXviis7
zdqR1o9FHCSzK5IZmVoxlr2/szbHdsfahPiPAPThfsWPgsg9hvdD4MSDZkFET9Vze8V3YacKSAt+
HX42WUkrIHOu7nLVR7TPVX/DX5j43Na7fPCGkpDLOw0eLveirwm4fqW708bEk7Mh62nGUpPRhuVe
oS0euiAkguiCTkB3OSVhpeOQYml4ehPiqGFQhZHmakZnE3aVoKwxWWz2arNviEpu9kqzG5r1OkF/
4w08HZk/z18Q5sFlVGMuBSNRKkTteBl85H+uYxRF/d8Zv2UaOvgBRbFMRvy/rO6OXxlqC9vqNuOf
yFy4xe8Htkk0MGgzkVssseK4ih05tzjTI1JhcbWw3rV9vyQyR3p0dXbmRSS4LuEPp3lyhj2TabqC
hKa2NFvj8+DKlovioSa1CMmGHCj34Mt38DHbvAzOF8A9+nsooVn+dCrhdNN6wALPk8LEeLJ38DRU
pOBXX48ywFSA5ThBwvs5MlweA56Smt4N2vo+H8Ob7yPfM02/iDfBIch6blyGnEkhGfT3h0+X0KkD
hBWPiOcYuR+/mShchgVkpvnLp62gQ+mHvKGwlPzoXuCENxh9cL2wWvhi2i/lKveTmaXueRpBXFHP
6aFdHEgXWZIwy5h+H5avsBglLZCM3wE79LQlBQCW9oZ4a4XcNhlw6MOGFYG/dBL5TWcXxAOvgrvg
XU7vps9P2Gt4IbVgu+GwQmbNpDHCo4rrfwWOdJc9WenvJJ6vVTMT9k1+tFEVcQyIhkYQY8TAs6ST
c7g/DDt12C2C+JGUFE05DZFBSuo3dB4tYmD6yZeEAcyY3KFO0qwbWbziY2SNOuvHiDQT+h7RJoz3
5TqZvC9oWagNLOjTAYnL/AoqEUAQA28yvtM9Oyevnnj03Cip9/zzEp8b3JxiP+OsLfGYYl7OLZpm
l4DEeT5HdtJ5jU8HR7FBNuFDYov6K+aBu53m+Sbj4VWpAt4CcAJvATi7JcngYIoMeASLhHqZCBFI
uk7N88NlY34YWftwHxi+vRs8+RrTm9eghSLJtgJDEPRQ4S4ovVzEoTg44MbTP6fjTosLXMfxx2XK
jqvysxxfW35QFqVcqBjgcaHTrFhz6Xt8PlA2XLHz059QUr4fFollJZLFRCwFbTFhNqaj4VHKKgIG
waiVLPLjtQU7lyOBaL8sIbNknLwhyQJWiYTNJzTmtI5p+SP39Y/Uu6KhzGxy/UYabHY55ggiENKr
h904ujSIkJrKQUhGFjnn3v2YLIibZGgN8TcaYQe3aKliSTz36y+8byKPus+n8XUE4mtgOs/woxRy
ylo6r9/Rfrn69PkeHZg6CO6HVDYEaRTpRq/B9r0l4CJQ959PKcY9tJ8oQJGGMUYTY8lqjE4jtsHo
urvuivthd5KFzp+vUPWYEytlJp/TB3AMd29rKS3yhZAI4D5+xa31xAUmOgEyNmKrFdlVzTVt8IT8
TBsmFH7LhdJoYSG0unISCF4SQHIcKzTI6RnTqVqYqzQ+KvcPd4EaOkG3IWU91K3IeQVO71bdpzv7
HCj+SiejyXW5YBx5KPJFmLETuuT39nlDdPfh3Yzlmc5tMbrzJR7YKEnEIIWZSB3hUCX8mb8dgbwK
fWUOydzpbi5BUV8ZSq2Ypj6kZYboznodTd/GmWq9qlcR4IsXm/PKPWgCmayasQA4wcBOSTKJOFPp
evMHS8nlyoKrddPAKZHOMee274RAE1f34W7s7gfOZ3b2azI0n84Dg+dIujSubvxuD5/xvPE3DnUi
X33yIW3CuwHJ0zcfKBG+8106p4jDFKWtsaZRwyyf0xdo7XDNb1bYyYRuwLYnlBJPDxcoUu7r5MJa
91z9M015nHVQv41ZMM/ASfwsN13WmBnQf5bp/+86XYxiJ6dAnfd25ytAjEVHUP6Nf97Eucyex/2S
4QrdzDV92HNlbJPU7v/JDdbhR9QeQIjTD7fFHPokDMF4dYE9zqQK9V/5WHmXTODr5F7w3JTB5Syi
uaBQ3B0YGUiH7wBvXGytcXULGSHYdQ6BI9IVN3/SXT6SxxN+etCDzHvx/vJnHbzb50gwJTgaOATe
c/4J3ii+R/SIGEJav1r57+Ukrpf4oxpwWqDclS9Eg4GycIj0Flxxk5keZtr4bCVl8oSsOcZEzgcf
XeLr+Al6XERsAfUdnfpBvBiA/MlqZ8yt0Y4nBwH9D8uB15O2k58umQr50QMUzhf18aJaZGEHk+Ru
pRmz8j9Ls83RYb0y+tGa9Cmaz8mh/CAp7drp4q+rzgkF2WJ51w+SD4lGpKhicTIE71duO7NxzXAx
huzBjqhS2PBBk3y2SiyJ0RBmL+0b383J/gRNG6G2w2mr+LR69U/t9GZfffcnAgQPNWySrkmqq1fi
Z79EPT73e2TAc79H+j2ywSzriGAJsoIjlJEkhujzlNDbqiFlWiHTYJnsBi0BYE1+8RhUtJ7AX15y
VuvA1teRxs0UPpU/EVb6RP9ArPRlR4Y5hPzgZXT8mtpcizRNLAS+1wePHInNmdXnqprLh0L+/jQ+
INpLZTi4RCaR/rfJ0Td3KJ1qXm3Nuy54KF/d/pYQ9ZbnMpVJGeT529OTWQeycSQANf8zi45H/HIL
+Sosn3cQw9vjHb3sYPl4WpCoM08CvYBfHKf4zgUFQ2oVyRGNFJwTud2b7d4CQXrYHRBFpncnsfBR
HROPkU2EZrVEHCdIJBjCL1RxtPxpDN6CUoMU/TPvesMGTgTzTcFsByMaGQzghTQW5qmQT8Wd6HnC
UrBwz+n3Z4ZAgGRB+s0gUBGd1z4xlH2TUoJw/nJp6fQgK+wH8Y5MJNzKit+ZUwrUFe0xG2d9Sapr
f3dpVmC/O4A1O/rYTltZCLqWtRtBHwIdJE2IyyREkKi1HjH0kE0gj9sFauyJAJYQCSQCeekzzUEy
scAO2y0lJshn1UgpajCzTM8Qc+lRwdZw/4TGkVCDKgsjKKJFgb4FHHfOynv4/5pS00/ttbX97vcE
Qd7QsSrw2QJ0WekImCrRCVYeqD/ZCQxGTy4dTsYBtER10ZqMqaIg32YMj758B9d792ydODDbPR5c
NXR3DqhSKCzuFKK3G4jGSEkYUGSR/qG27j/X+erq7PvvRohl2bquG4ZKlW+uUvu/9CvvQ3mzJ4lc
7jOwreYTqE+dzC4yV3lAH+hxvh5Rw4jWCCJ4nc0JQTR1clBQGlN/UUkdEA4kXyjHl1IUxdQ8CO1J
hWaUMEjhdI7e2cj98gsgPBhgZue9gxlTm09cI3Q5Yh20P2i/MEykDqIJI6Tz9o6/ZeZitt5pIXMh
mh/SoqDI6+xXBoXgwm5DagIZoIyMERJLVixKlEsksn2pJrv9t47nAgBJFYyAFaqAwqa2fV5nBj4+
UbuXQUTtltrPqN3FDCQxpCAOAWVZg8qc5v8SqRVXX1TvccOzlgKQAonkW3TpIbEvfLM0JYsRNf6q
SxrjvkynMTlKcaVx72TQFSFGv1Th8kICDAgmxOcAa138LLRY6COyN2yoFRMX5dUnBaH35y1Xj17v
2ZUGgQbtgnBi8EoJSrAFDfEV23IMtxIAvsSG7BE9czGd9mgqit+xXW4DvX1ukCLI0Z20OMx26+QM
h5zYSPOI3JDI3dJpyISeO8+9cjkr1+BSD7X0VTAt9PYzjU0JInVXkPR4MbPHu8Pn9BCBSMg8D8YL
kniSHL8e1pC+25d2zTpgXPGgqhuFLX3r/JA4rOe79ETMI1eYKroNQtfZ3oNXxSFZxpNJx+bRj8ZK
9CTPNpsDnRTvuuQGMdZnCFgFsQ6UbCXYf+SuNPN7XcBxxV1EEwNeoOBwxtc0M2VK/ecLKSOk1vMA
cx/BxRw7cdb5aEu4qAgTbgs67N8wQisg95eHylYVVZF13WQU4Ii79V8eqvk6z1dbgV52pmpq6G9H
PE7cuqDmYvpYPugF/fUaYHDQE34HZ59sZCb3WfUQgjzugyPyrkH0Z0SeMx7qKrLOISQ5JTkck8aJ
xwOZXLAQwkMZjocQa8LV558dQOdyM5wChcGWHah2kMCbD0w7AKHWdwKhdgbzPoYoMhAZohLcgCug
Voa3E25W3b/rokejPw2Y6JlvQlwzxLgNITE2RORzJ/HCzUISB2UfC2sB5RWBWthD8wgJNdrYW80S
Q6HynDX8j0Lmxvaw0sA4ueB+qDkpLYeriDVC1SOl2intaXUrCUCTMfqtUoAdxGQz4tIecP1ib4vu
cmho4b0HjBM3VQJNaqAqBEfAVEQo4+kNtldxIlRTIIEKJThhZNthwMcUUuSFaUQSMLEexdX2GQUS
PYDvlGGekxAeB0GohY6OTEmPIEpGMGtnsBCM1v6NBmT8zaDfslVD0zRT0U1L/3XrHaRaNRqllXyS
H9E400TAe8T1kWw2bnO+XkxIDvRzXDax8okNVlxeLcavouPHVkq7byFHEikDnjhS7G5C4sRpRUdb
tgQiEL0WF1y6NqSjn9DRUcT74Ba3W9qGBoELMpYRkzNQQLeioFHYS9C4g45R+a7FCLuK5I8kLyrc
1hIC+IYPvjxO7WHKOpLMy4Lbn0y8Zh/TBrebhJS7I0Ac8EpJVacHK9WBCKxywVNHRcbnzcUsxENG
fN/SskpwhIqQBSD/9HyUr5IkHt5NO6J8B8eOnu2IfpJSHS0fN55a3JMXWnbH1EenGnLV3M4ijqus
XpIjGmDS1s2suxaACRmOEcXHEeG4FzYStL84JB8CRkN6yuQimGGFYE21OxFvCG8Ccj1hga3oUKHi
HhFyay4RRuRX0IpioHmavFlza52tk/590H1gpKPhtBEcLhzmRjbb0BASc0nMY4q1E0jDtOx95f0k
pQPqISmVWywzmSSl0JfQZKgemKV6CMPC6UUEPNnzwyEKEWMJ4lIDtyabRzJCEseID0s63zOMBvVc
DONOYR/0P5+e7rM/zf7+dOcYFThZDs2uFjHceMs4JWk0bDHccwkZNaxfJphPWl6d8vmRFXz696pg
gnfYQZgt1WLRc50CJuoHaPsh4utNfXa+hsoUgjrsI7uKySG0J6CxydAm05RcwWXDKEscwgyAlcPM
FlZSDsTuklgvBqmEjHotUW+/AGriR9vsAac9s6FRnIyV8POJeVqA/2accsYSdH2xmaJEx0q+4gW5
EyiR9U36csP0Bc8GQi0kQv6kNAf3j+qY3g8pHVwS1kiM71dVLSQ/YHXBmfbJELUCB0gU6YGZz0ls
RbwYzi3YdMlqIqh2t4FXIGzPWPHKCBKtWUaVGdKdWkK89LAxwyuvc1gRuMZQjv0ZP0J8c70dexa2
ngO+hSHs4a8huwY2QArZCvlTa18puPG9cevabnv9V053ceVc874CV/5+NJgh+hDXHrQYKbEA5ojN
k1ObzTPqFqJxuScgfKH4px9tYLFZI5fpR2sPKgyhJ8OjiqTMyx8A/UAabLnofGBdF2t6nJTUF9fA
YUoEV7rh7Q+rKZTG0FA8ZkgbWLNex6vMkJitWh0x8yGEAqxT2IJnqgJufuBZOCRgWiCyfPjcqBH1
0K+A0pt2tPp3hylarLACyTWD+hAnhfgEgcph2+d+bNCRRVBC+5h2gJI+Dun5UBDldUHkw8fH4cBY
4gLQlRRn0GyCo3j+vDDM7sMzPXUYtksARlG6cJMKmF0cIqmNvHTcmZ/gEZ/kQqPZcIsNwqateKrd
B2JSzePN5KTiSr2JhwhqQn1nJ+K2ftUDqiEaVuT6Eo/5fF4pdxODPmYvhFmlDdAkCp85qxSuPCFi
op4RihGooQNaZRHcLaBb6JqH5LyKKW5aZFHenKIDImNojj6n1WQk12uqWukIVZ+DipR5Ri2E/K6U
681TQrvSTFGvlZ3IBuGckg4x+ZlcpuAQSLBzmUMvkE6E+uyfbwOKZvxN199WbdkWpndLJwPgvyuX
g6l26vV6pH5Ad6CH9MC5svX4qy/ZvWc3KqZ2B6gUE4Fo9tOnXU5eqKw/ofPP3uP7EwrmjB2xp/Q3
jN+xedEu5yyC4MyFjFlY90yP8t2gmWAlupLql+xA/hvv7SBgNnp66ZOhT/ojLUKsVQTARqdDpIxR
WLZUM/5h9mXmQZ7KbKqOR2bYBP0u6YHQWkQEvQdjm1EEXxozAaRyGg4VNqYvD3qwO7qpN/oEqCkU
IYSg4ehA0nGpcLNJtDvpm8ZcaPhW+PNso38t1DRRov1sLs/36KYSXIKbvmAr7e88bPnCLNKJmQRD
72mg3vx2MLJFzTVnD10XKHCrppBMBH8L6Tid5mTsk+mIjTE+DTGyKb5FbiarkAIVxcI2QBOPs2FV
TjzgcTGriEMnu7MdQQ1IezxnfLtgqYEJeTW7xafBiAVt65o6VsqMWFczZsS4Ro5lUrVia8YtooYv
2EaGMaQUMtOpTAlUvI8JUj0skDqNVG4sDe50kUswyBHWWjjzq20MKsQgnmQKPp4klw4F7TfId4hl
6fggf6ClE/Rf8fkeh+iD9h3dlFpiNJI8fsAlQ/GFg0EAioAMD2vlsZQClnla6Dw3yBfOoS0FGs8U
DzdDNQjYGupETfdwO+87omN7Wvls696eu7H44enqX8lmRKQA2BZSMA8TiPjw0QlWvqyGD1WIuI5H
4fURc+qU79icU2lVhTARv7K9vaBQROZ8eit1/zyITYzUUaIZAkzE9EWt845e72Nk1UcyOu4lwRjs
FG9uRItq4phdEX93/Sc1FbEH3FgG42a2c29l8TgUC5tKLC0srBgN1+YEvaxOUCgPUOF9rpS8hM5F
CNVExqQ/YoVrI2dheiosUHdaBuJDPhLHYrsI6W737HjNj+gJj7vZLBDStRGj1z/TVg1MoKOQz7Fj
C6R7W8bjnJdoRmI63pAUkYEPQEHIol8dSqs3CeELqheavUywqapoux1CVODcOUfoI+Im6KwEUO0Z
du6bxtuwZiQCWoJLSSJ1GUwcQ2QHPIIggtkrMRmjMYeqdyGuld5hYjVJwJ1RPRFxEN6A4ZKyKQIR
AeQ2NFRmX1f9gXCQHqy9L6VHunHMD5CoiyW51QO96CjfmliruXGmb+THiI4chQJrEeH2IX6ipcqH
SDMPLmM0uh9kACuZho2EgCc1du91BsBC/0xXkysMK5purPO69Y85mdQ9HeSueTvnb45B1AdeXzhF
ujgg6GbmT0Cd+X+g7zG+28Qlr2xcSo5tOsyBvHjEPkJx5ATbYh85vnjxXXofNALl0j+5H3JC93yy
MKAIMH57SDmR+Ks42Kd3/eS9wYo8CxazboPBj78+9R/65ErUTW04TSz7qLpG7h9UVVzOcJhRVW06
jvvdXXY1G9c7o3G6pnyB8jPTbtZqV3l8pDQhNy8SknZm2g9G3Y8A8srNDQLOQ1PxSdIxxAvlklsi
w0hUkLc3H13tmzgaB6RlImjzzjBJFTc43oA1S6dFY9snO7d3Ii7+lGO3otZznDrqmmB+PogE85LY
Du9xYKFGAeon6lOJiSYmcgoqT+Phv4r3FfcpgJe35rJjdkFx1LRfEAmXZA22ZUBzmO4/l0o+F1li
jsIH6fxG/ci3TSGIHoAg+hLIws09KqJC5EinlW667uOaLMR/u3Q1rpwKpg+ek8rKpqtBrb4/t/vL
sg+YyGZojZcSokQBfU8fcO6nFcODPtGwYx0h8cUtSjgSFC8+EXK0Mh6YWqmYUV2SxFR7Uu05pXeC
TNIhUPwZazi/QtnoTcJAhNVo0hmAI+pKqjKRvp7wEa2QnPNIGnBI2/JA3pQFMddTsTwoQfqQfGcK
DirAXEKUw+MkQp/vKC+IrlnbIsedaRQyTBVy6SzRiDXIrhGa4w4YiBoTAW5C/IBJKBqg1BEwBbgs
zlZEr66rcwbl4hp18mjAFQ+s/MComNYynGoDWD+LHKrFrfQRZPZ1wj1M+0RcjJScJiZIMb9QniM8
pEy6uXK+lw+XZPOJdqEU3uxoxD+3Nu0w/heMNes24x7EHNL5qHgrXWjx+BDVtJLglad9m12QEwc1
zok1P6gbAvKDHhfYDuzwLEQRITQgeEW1Tuhp6SMAXVBHAMxifws7+vpr1rihcf67aDxl2NpXEXmO
wRzQJmXHjaHwF+LN+JLnGiQDgZdYXXLYHkztGdISwmHtFTazPngnnsIt/OLocjVnRk2DmspHjIYP
wXQT+QYgOWFAw98d7hEMaDuy2j1jS2arg7wrvtl0OOTitBYKHRGzoeNmwuCLrqJhj7Qwe8an/H4L
qxPv3JoUiWmLHIPqAbSG3ldcTAwLivb0jrZ2M0NxFcVvgbaWHjXCCILTkASIj0fwkzBuNCMY3sB2
sumMGgL/TnxHe0AlRowTzSZglRQVN1EbgfhHc3+mVBUi0/ORbmpsclbxr/ryAww/wE2Gp/Tnryjv
eZfqhByGKxdg0WoHX2Hjk528miS0UhAsKjorQrnerL0T+jcrcvnxfGLmcfjZRw6/P4w0e2615IGf
KGsGEb9OfIHNhzS+Hc5ZpeZWV6AeAXJ8aQVppfpMdagPOahDHPxa6wItDyqDYbUyZyqqSY18aO+k
IzVL6Y41KyhFZmH7GFY3VsoeTz8MiZvmY+Ufn5hv7rFBeKIvpIg+xK1MR+D/Unwa4++NJ9H2kUV/
EMVC+QOtxagQqczEJ9kIIGebt8pFm+2xfRLKa6ypJecl5CCb7BgCGIq3eU0umaqIOLH2q0qM2mHH
rgxX+LCzl91R3imevGI7CYlHzDmaGHypjUIyx1TfRZgfsjty0WBrpESxfVUVR+R5PR+vPAWOABbq
bD2f1fCg5R5QAMN7eWlkF/eGkV60lXc6RR9/MAakbzc9naUoh+tCvJXLUJm7NW1orkbkajduRB2k
0X3hYV/pKbUXPZ0nt/2AgYxSFluYKodiONWS3Y39L2TcpzxzY2f0GnIBJAGGqyvHLngVZLUI765h
SZXijs7TNvN81PnMehsEhom0gcOnhbACNXXnstDKIs+5bd1RpBBGJdrL4E+/Pj44CZcUDgu/AKS/
LbGD9EMKmx4AgSEXX6k4cIlwbWRyQvgsUQW3UzphmQm5rR/PodaHKnY13sQl4LYOYZ/3uqYTLd44
mKfs1hvtlFHTGX4XTZ+4BkhSpdzVZCu9HUm1yLwfA0WWsY/j0/EJ8zRx6k1kYrWzGVhwPQ5vbD08
fG/wihn18Hjq6Np+x+wBNe3wm3pJJ7r+D2/e15iM7mDsMouTPLJGtOoxeYxbnCX5fyS3ojJRvrN/
oTnCO+Vn+g6kE3s5GGOILn4GH1JCONm7bcxFcLi88gCxRFEU3SFbkSDGw5Egi1IklJaCrkgU7uVB
oulmTkWLu2HgiGdkOHYE0UYwxbreEQ7/Wz9cUwUq7dd+uOGYDqFymqwrv2L1FbM/DPMRo9q8L09/
SIeQ1JrKQ1A7iuvlNhHEpbqpI9HAQE9jiHR7x/BLxqRAg3CjY9dyiFcib5hNmJH4uoMhdTEUn5wU
ByzbLWyQ39ESWfvpPgfLtP7/ZyjJwAkKaFk5+INtX6fpbqPtewQnI2iwBf2maPnMnSx3EGdb2TfT
yqDNDqSFh40ZNPdgZh9w/Immk6jEBSwV/RZXd7RFXSh34eII74jydtpbWIZ1vJ5xO8VH+FlTTNmN
l7F+3TiplG0glWCi4V0V0NQX/euAu5GDHpQARxfR3CBqNCJRSal1aRFhcqRLxqT9lCGL3PpedIfE
Ewgmsb/FYpazlTTRU6NHIwbfWVzeckNMcvhtzHmwsOOxIqm5Rwt5RNCVaX2mK6SYZ2gyL4P7wkxE
iGGoLhsK7vF7ie8GUDiTK4SJPDCfH9eYThzlJNcDJkrTEPEkW8jVljjKmSlRvup8nutcmqG0Q1vu
HLzRmhuFKEKkqkOV4mcpX47ScN/2bISYNBEqBtEi153gDfpZm76SZlbOdD9HhMmz7jg79k72zOVA
/NPOUIqmZuic0xtnWqDEtzNAEQ7zGLOLibHATs3fAS5hWQe4ZD9yQfOwCTDMGVcTF0A8Ec7HP/sr
RmJJkTSJKS/xYAhsKRksTcwwjVnMMI0+xfMnpJAc2XTpFQBW2HSpReHzatBa/E1oyHO39CkPnkEt
pERoIwccHUtMHeHstxwcn/bqHl35g6awXx49rc0nPWlonOIAp3eKAxMugRbrF1QjEYAW4cUkGpZB
FtLPRUqOb/DM2RvG6gk78790gP4G7WTZJgZDXXgQHU3+xcjcH05Tby5Y3zf/eP1jkoUZ7PzjfWDi
yDd2Td6nOaAlP17B7qTdRKB4nm2TXwKvmyYnuuhyLRY+UGIG+EzBEnO9k3ddYhJ4LydWn0jIzL58
g+KTWk7SnhJjiFVUiLHRRzI9nS6xrukJzx0Rjxhnc4SeK9W0X1EQpUuveSavLjJhWZJfO8Mfzm5m
CghiBRbSmTS4yjLtQGJMeqDs0ZSQXJe2hK/ssPk6PLOfuPnRkXwaOC18TjcOvB2H2gZ94Fnhvnds
8kuJAq1w2p0blIC6qe4oZ/EAUHYWJUMT2uZVwbEQLKgTl+BGzXrAXQF0OK4Uwdw2x8ghTmEIH1oA
xN9i8kCZlNwWEtLF6lyAlBAWDFAPLSHJMhGQPQ4WrREJooYirgI8IiuqU77Tjwizzehkc8+IcDFx
uPx/Ab5YBbZD8KGNDVXRfxlgjsbs3OQS5IEIw11lqrh17zT0fCGnLREG6IF0RA0gYUxUUvp3lxnH
LZN+so3FBPObqC3pnrEzI1p8L1CYMs1HOIB7AjkneaHIOQmKQuvD7ewSUO9veaEU+3feJzGkH51E
cRJaalcFq3t0oB/S+4RRaaH6OoJVq+l1xec5qWeR8qQ/0scjvb5edHI6E/s/kYhsu1skYvc7QJA/
Bi2RD6SwIjcUtgd22AtShI8RKlFtJZQzFDM0qbkV0iVGjrQmHc182ajM1VRb4vzyRW5yAnCOpHuq
vkKDkZam5WMEp5UxqX5l+1ivZ3/nXXrR4lDDyzGBdURNCOUIIrs8uhoGSSYKJrzpkSTqGt2tp6Ju
xHd7BCBN409c9qwpuIIdttEY/Lzs9U54Ov6MtuM4l57+NKA6luAPEY2IrnkBPP0GNoKRFTmaRK47
uS7Tw/8Xr5sq/6+JxrIdNOKWbsuOrlvCyfyXMXdlluNgTD2UwazjcrUSUqW1+EC/g4Tjz1HUu3A1
0AKm+7uZHR4sh1XXew+4DJ7brDhxKBnhO+IR8xll8o3ijxgyQ0yuGFISZSImVylaDjJl0XKIcFrb
V1SfXtkJ19ks7oQXWqaOR01/BD8IWBCJRaDXsTkn0jVtmVuXuQMKCMWGWcDTCTCH1lUMiqtGH2qI
fYRIAcIEDgDRRdhrhPjanTPiYcEkyuurweYIjrtdEQM4O33t4V9BcR5A/gjnDGf0Td3T93SfNpzA
hPTzHEmvrjlF7gJ02vFtTXSsOriJjL0IpDoLAwMPWZ38H2FntuQokm3RL5IZgxDwCohRUgw5RGS8
YJkRGYAAAWLm6+9yyK7bt/paV5tbdpVVdykGBz9+zt5rD8x3GEc0XZjtwhpYPQD3KjrSEiWnS1Sz
zJ56cuwmZ4fOVURJ4QqL1yipHkex6oT0WrIh1GTi73yF9C1hrukKVDXHma1Uu1fV3Ztu7mA5mPjW
kUmNfofxYO+LuG3uPsQDuGwmjd6DLjYT08/dV+gjCJjUYANWOZEsu6S7HtapaGyTtRH9wfV2IxEy
xBR78/M/+pW1/f9TRpoG/1lLSQnf8v/db3XftLtuxnK6a4VfGUo+oYFLgJcG9wvBgGda/r7OAeXA
5QvpPcgdYdrCs/UaAe9FXYSInjNqtJHHb8gBDt1kF1VthOpFO1fTSZUi4xYSl0kEoDMSVX4Tl9NS
4moGkz/oZYxgxT04I35C0MFHdwh1KnTix/NrvDv11WU0L1xY5dfN/nV+BWCuFkBinX1oFgR7doi2
kTOKdD2X4bvCgJHyVLrsaSDUD8nuomVgrwWnX0+ibghvP/Dmb5ylZSUsgVciWudOWtTqzYenBElp
ggbYCAA5JjC5Iz/ODkB/VKIKBYlIFYrCwxjJPbYRedACrtsIxSf974rSoj4GWUVa6Z8uKeNXdI/E
fdL8HR/RB621J624bQyLRpP2P+/HKdzrAddZ0xoZ99x9ctVopCFmHD67g6BktIrFFLjRT9l5x6lh
C4lKNKUWr38qJtmDdxLSVfojCAQnk10D4dUVNof1lyVQM4xmebFS1SP3J8oSHgBPNT1L4bszdb9c
cwVrw59JuiDDpvBhTBjow/zGauFxxx699JIu3WNW4Xqy81+7XiSuRwjcbVCta+aDRh7U1WK0j4qC
hRYuGgnc5AhYofej0CTS9eEKgpRf/tfJtun4R7Iqe++1a0OaQgZd6XvQM/dXQmd5p6VCDagZHvqI
hsCmtRW0iS2Y8/yrGuLLRYp2jz01JfrNPdiNZOtodUEechSBWOKLWH/bkyFA9ExsCQPua9dEwJN7
KoQ6/Nw1kUsC/ZLMHnz3gc6NsPwRZwjaBVagVgbgW2feG32wZhmJXjlKEQay3Ktuj4xlxW+UOdJd
iHTSn90ndbx1fBmuL0hixVieliva7q1iJ6eQVnH36W0MrJpxWu6nF+Kpa7YxWWigUoGM9ZRoYnhO
UbTpemoZK7oz4TNrnSZzuLtGsRQtWlhHNVcij7hsUGnocsG88Bc12nBYn6hX6FKUwKLWmo0NyBhX
fdpzL2t+DbqNgthlos7cBp0u6dn1cSRhsbY9bJyrwJscOqSzoKcQyzHrRUKzzmtu0pnvIsZmh0aQ
73bOvjGtuBk2cwza4pz4Wt/bBDH+1fhB6pDRKQdrpa94l1zjAbL+8uljzE9biwm1vhMNB4bUyI+Z
ZNyOMmUBRQGQqn3HK8fbkYXnJvzQcwckVSM5suYwdtVguDCEh9XN4a+QLv5nOsxBj9tex9h2cKlN
6aUXQd9AJg7UJWz76M4k6HDmqge5isvcmuNN+ZbCWlvTVXz/9jtzk7VpBw9GH/z0d/MBq3Y3OQZm
TY1UYOuGDAEdItBR9FQaAEUMwBK6Wq5OnHMe6Wt16qOfSVMfDZ6W+ECuSB+m9r7SgwtnNYCqsjn/
SaugO1nhbD4u/T8VHvL/U3iYpmzqhrrXdM34e+Ex34p5UKoUyZAwzoiHFH2d8tRivV7Ozmsf87um
h/truvs9dIifdRc6wlFVXZF9htdeJCfBoZ06kdJK/C0u+DMAKzqZbTjfCAn1NbrUCmWcaFRvRa3J
/HAXgr/4cN72UiC3YnCrGf7tESy7vkZMgGUvsajt8TGJNaHyJzuEBJEVy9zaroH0znT3uXeYkdl6
pkbPz8+RmBJ6CYzQAFPm6f8KZ+grt61ci5uYTaw9+M+t8AgOTLs6pycJHE0q1jgI6Sj8SXspsbf7
40iN+faXtJRhChMfmHVMqFgUkkZAeTF2Ycfm5sa+XCyPqRQDNZIXmPXGTVCeCCNtuccxvYQXD0YG
J5t5SePLC9ch2J8VCRzL5WbdrJwMYaS0edAaPq3MiZI+1FA8oU/kn8i+TjaRiljI+4ZVCyeMQHfC
7SxFOOXdFDVJAc6KmuQuuOPJwctd9HtC0a380e+ZTGipQgiMx6RF/tMfvIohXuU02Da8RIq6+mbL
3RlJRBShH9tJdGS86QftWwxr//2OrKr/ibfV/8/2+5t5HFWFacQzijXpbduA7EFkaFAp6tViR0DK
F4jfbEdjhwLHVmjRuLQKdHwQh18KG4+RKDYG3VdofHzvetxdLm43tqcGhkl0RIkR9wqsDbJ3gy2o
WWXDdgoXaA2ICCg1DvgKkBkQ2hWH+rpXiynKK+rwP6MVNi2dcXWKdHxfU4SWj9078v5ACGqLPtdg
xQbJgoFEPpXhxxKSM6t8LherP7gjN5NFBA1opduTYk/KRWl1H7cfJS1MbtPr9uZP2OMsNjlr6Gz6
JyA44SUTV507wMjbN9wEDfRF6PBisfMVDqy7J9/FI6DMXkHz9MhzQNA9j0KZ+irCPIOnwUKXytCe
xWMBfwW4C08GfBcON9YBujWM60EsggOAfQKcQo1UiWeDB0UtrWdpZ21PDc/KVrFvT8xMeUNmw+r0
wuwlAGHPEtwBHd6Q33A1JPJ7snbDm/QF+8Z2TiLU5qhk8UBxYPJMMftlkMpCj4Whg+G39D6iCLRj
TCzHigZ1Hmp5eFNC82mdhvNk0fBieAF7/haZmnjEdqtphOY3En9Yujxr5lNzAgJ5XeyjV5QOzQcU
BPQf2uUy8tjdHR1SrnjuUFzz6CG6rgx4XwHXzuSDp6/pw8oM9O0ZhKqLJuyPhrZYH8cUChqa98ob
UVeAxEsYpx8b3B/9Md4JB76Muxi/qcUTWuBmMjmDjzMCsdrtR9cwxVK5g1JrzGhDxBpSfy9ZtQe/
RJxaq/6Wg4tHGH++EDc1f/RNPMukfBmyeJxZ+tVChQcx5vpQ7y882jlsRDCruaAgtbFt2OULMCQ0
l5vskvKMxx1LhvaVB35+5pGfHg+l70CM4IGH9Xe9wV2yeOgxLSC2I6/+539/9mX9PyJiyQJRdFnR
ddmQNVojf3v4q2qqssVkhGT6wvkZ1u8D2jJIoMw0GLNdfYRNDMnQD6lWR0jwapLgqkB1273y7Odw
U5z4jcY1Cx4gTRLa1FufhFZJD6qFbhmBwelRt16Tn4MiVLYgr4tU/MMENUklnvT5EGmqHT8RZCed
0/jhqjiD02UWvgccsuVig06HBpoKC0SJTO52NBDWrffn/WdlgX/JDxY531OKWOHcpmf630iZqv7U
oGZCg16chjnqITqo4a4Pr0PYdci1AjW27o9mSVM+UE1/BNCR0YTjuWWicby+Ese9ZQDSHS9N0SDP
TeTXRPC5NdrRndOId8NN84s6SNJg0gKlsmXmaLB7U3AX1LZXF8E65S1C9WZd2ipXp85FyZTRaKfs
tYmE+dJgAULzzViBQxKSLLxO8uaoCtbFnb0mbm7v3BZxec9+T7xC+L9RD+0dagcU7oAIBAYet9Yv
7ZkbU6C/4PlA2IrtA23rYZW3DrTyE4EnrMlhZmRfBUAKk8SGulFW9rAPkFLRorijXu/tLD0PKeEF
qH/9vjuNwFA7rIOnQ3ea1BN0+w1BPn5XiSmDlX07Zhe0aKx9eP2aPE8ZnDMx+s7BBkB/Im4E4Ova
E2uW43gTa5uE0/gA3WB8LiS3Arv9aqo2kMtPkMv8+oFt2nipYspOMf25nRADQ5RLU2E8phnNioEQ
zn9GJfTgdkhH8S/xkdjIGJQuotHCx7fAmdePZwS/fbaGtGX9bP6M+fiWr6sXKGcmJiNEdWDCQ1gM
IXtl6QIF8T7BSLFX1dA5CNkq3hFtyRi5/D0/Q5J0dkK8xe/ZumbHEVzNyhNCBseChbL/2V8OmS0j
qexhp3v0c5Q0kOtgPwXKEs4LfB/LaGx9hk4SJftwX4YqH1tg+7A4XTm3+iPc6E4V/Ew4ZIiY1dFt
OI+AninHYIIJBSlLHI+CkNcGOJFWVTY6tN3rUto0ImOrXt1CXNEwDCmQ+1NUnYwx3eLm4hza0082
ge3T5HVH1eUUvHFWQPYJegp0ek9LmBqhAfFSJX7e7nZ2kZzGGktNZM4nbRYYl8Y4pTt78pPwKxnN
LdbZsJ/DbC0gG/PYv3UP5Sp164j3QPO9SM5+QUAeKRCv3YLuIfGLhiUD6BUj15NenpXxPI9n5GFS
fhnzC91zIJy4lfB7wKW2m/MV0BmZLtjj1jM2U8QZq5HZRJWwHrDX9YDFJg2b6UoMRYC1CaHgFXfT
zQc4n03ebrHUCwGaW6QubmZpNTSr+E+IGE+t2L9h75yDF1y/hRxmva0+0THAGELD64rFfwm4cNHF
sveTR8rv0Hg3yTICHqEA9tsWKyiNVvxBJokO957GrR/U2kOeP4KAoja6qmRvnW7qqVtXTN8hPef9
qexPGtJ7PbrPEa+ytgZRYzU4uq0ddl4dQV80JDQFaVxbtw+uOt+pe2a88HTW6LMlQns3U/1wOJKV
S+FKViJpUMXxjgRMBYVogTXJ7R2a3ozSKsyLqOgjfvrdmnWkEkNhCPY4iUfVeC7J66LtWDvpQ/Wb
F9b2qjJAXdBlh30b289a40lXsRbDZZHLhleVhegL9J2WCgn95lplSgi0qsJ9SCr6jsAWb+L8HXnG
+XA0Gkeuvfz4DTQVgmjqDqFlDHSDH4orSWHHu2wT+ZJg3q1QLAWmGtD1FD/4NtKfyVGtJgTK4R36
A8Ppqx2fGsIZefzW/BcCG3fZ0/SMmxjD8p2Q0FmggqiQ6Cc0r8LATkDqaoztVhL2+L57Q0C2e6NS
Ss0v9NbBNN6vL/Vny7H4iXiQ8BezFcUQirIydaT2dfhERMfiVo6UjkY7ajp67cunWn8Yql0pTp9C
VA5lJezgl7kEDOD+VegRJ0xFPB2MwMFlXQ8ujdKtV0q7dCxFxxQwS5wRHmH1DP9VlOcBrNVlBUdn
Oy9FtahZGeHc1r1xD0S4xG7Jar35sGKjaw5+/0BQfYt00FIqsq0wOwTyiCfF5i2XWmCjNw/SZkyF
GI0TiTKIbEgKIFED1fCyhSuJkEgEKNhOSsBGRyZ/uGEmDqvVEIPcJwbNhLZ+/hMdgO5HAFFeSDSF
5lwyrh29uRZJaB0UwsTi/lOXwsrA2qYTh/cftuqJkeynJmbNqQxPLtpnUTyGRRVeN4HIGoibS5H0
sfu+UQcYipWvN277Yi6CLUN7Iykno9dJdwVFfAVGBzjFOzdLSmDq36tOd+uIopCETpkzpjxKrVgo
MyDmQNFh9ZieA8g842rY1mXPlL3GFLbtqyKc24UifnEm2cYDaQSkR/Gz9IrWQt77AVJnY5qn/uVW
4OwhZYCfpKX34tlAyNrrDAVcOkdMrXk29hg1rQKXTu3NN/fRtNGyXF9k5FIv20hwEH9pDNjZIP4W
0b74MT1zbZa+FLdHnl/Nkh4eaevPtaAPSR/bsAijSvtjehqxLJceoITuis3TF1FiWZDdA/b1/qHE
tlcKYjDuBkMn/PcA7B+nhieaZJzzzIRRoef+8dR3YU7VcCVP1UVDyQJVOgJY8jp0hiAypKBdNYcM
o2/e3AYTwUOMkQRjyEkXC+vXYHckJkA+N4NOBg0Z3IpAYpjKir189ArdFURHLFt09onsluGizzdU
teLuHYJdIOD3PT+RTAypHlErr+WtkVtgnaLdfQ8OsHuZURDRe9ari25eUC8xiUfAFFcPHY6h+KLV
l0q67OqLKsPEOTPjwgwx/ZydO2SUk96frkYUz1GcRKXqXIh18CRFKJnyx+yDB7Ta2/VlPDVcfi36
Zmh1SE6UOtE90xH9gahi5MNAkHmP4Wio/6kKYuvnwKjHcNqPii4gcwB0NkTTm4AOyQZyAN0NBQZx
GED2nDJaRTB6zBjBmseCw3R0W2oAbjWKGIcstE9zb0svL0jfhQZo3236YEbtwB+jOYfxnEWLDhs8
XToWfkP6YpjQu1FY4jFzbB07eheV8ufuI6j44/ET0MUdZXR4l8N+jLj+mcT6WTRO2RMMldkTdypA
Q6ySyz43SH7kRoBOeo94e6C9S9nLF4q+aMBZZC0tdQ7zJKs8U+NS4LK26RRa2hu/QnEH3hbX3j+z
KtrcL8rtRDCFXgZK7ItmsErH+729If1hsiP42NIH/mN4HwmQYTwTaG2xEeNJzC0ZKa7Fm5+7sVYg
k/BISTC/IcUF24AcGnQHdAIZQRiR5SgkOs+AtEHzAvk3uXtQ8HI/aX1Ts+IHukkjoojXI6N0E7EH
TbdTT6ZMcm7Q26a8t6z9O1QD3v7iH7/nBCF8vVnXn2iU5fAHN+xtHgsSeJqtJVzuaOjfCdCuChf1
PcZk1m5d/Ai1O3w9p+A61J2q/KR1pz4/7SgX9KhmUg0tNbPb0m5MZrQBgEWjFWwEZvfCdRr2X+Xj
ktlJHIxd0Ju+0QmhSQV3C+HWhLzvqH2DFCwap/SndraZiz0zcgK8xS/xy5IgL/RLzc9rYVTtNeQP
VmqRxEkUVASE0mYbbntQXvfgRHcEW+LdW2axDitXsZuh4TDesGbxxw5szR2kCrobzwBufQVpLkRo
y9WbDZfFcI6FGm2SXQVk1Mq6Lg2XmM9adpE1jqkrPw5gmCXmZiT9+PJHa6K/dHphKep+oO1YKN1y
K/tU3tBnHXCAr0C7q+BwQ8PiNstgRrn6a+jdNuVtPvPvMe6Enft6+Jae9m+bBxVLTffe9t+6dxQi
TIBjdJTvYE/jN/RbGHQYp5TWd3hYS0Mj1Ia+9A3ao/RWv3eYENBafSGqJu3IWfFaAKjctL+3sy0U
YCsngrGMjiCKn/1bR68XSeCqZAU9hlyH+TFYccOrcr/J/Tb3+xz1q18Q2rauTGI6ZO1DbsCoc7mm
AUOh2MeF+i+KbfkLdRydCODNeRwxGqQFUQBpXuMWKoj4/VfpggRaugzFs36CWbuDhGghqi45GA60
tAD3eDvAgHE4aoAusb867VG0BOVQAsBCH2iMoEgCjlSvJ+166g1uH0RS2a0ScqPsq4hLpUG/zBnr
C5XtGYeGDf40ow/n84W/wQjghDUCrpy6gXk0OIRQORWSF2jFgedbIytIW//f1ApKixSdtK0DPb8+
SvuHcf9QiQBAmFvObX/JF+x81u5jxDMN3pWIlY+/EhoOayEydCLAKP+lwUvi8/HI0Dyqjmyihn1k
RXELXJ4flf4V9C8LxBZDtXRnabgXsIEIzSOGfXXjh90CkiCMvWfWFpuWoTIL9UIpH/mcJ/hwNRf5
vcNH8/cdZLRfqmp9TL0z9M6XAeEMdxMl6kHH7qIBLibdBftOXUtLCpkyRZxxnDOXxQxlzJDnCmY3
CU7EN1UZ8Kk/aWloJ3QN1a89rgEVghVP+ZMQ/uxlPHq0WXSLQFp95zV7LJ5WpgJEg0sHCR4RtvpV
x6WTEF9qCV9wa41PqMi0Tqz42/x0f2dIQYMYFAaPwsS0lAabi8ibzjDbdkxtqABrS4iu0F/SGfmd
44s0ll7zZXKwMAJY9wm+AeOXwEyCK8KGMfCbL8QB34oLccDNcCnzB/JCmQAxteY+Se6Rx3jZ4v3C
4v1Cw473C7Mc3i8GEipNOKJBt4pXDK+bvXWjTLTjFhE2OKlIaaPpynBUzHjK1pYqRwZogpHsFmCc
rwc/b7wPsoN7DpCdx/w/f9E+hCMdoysaCyhC/IiuVm99ppRroYGpsQYUFt6R69RhoofXOUznsKrD
kglmZfcvjYQaGPK04DrHew9+yyZ/YrYEWLqP7SaOdIkwoijhjoIstsffCwHsH9AoWyfv31Wra6dP
OWiypsuSelD+JoXL5Ew1ppr5ARZ0wG4JRJ29e4ctiIK4AMwWojpgLo2QhcWMFyTJXxa/ZYf/LsxQ
pZuB414f3/A34gMHvCYU7Pgizgvhvim/Nq7/0W1ARRUcZP/AtR+teKCgEDNC7vIke2uluMLfiJcx
RJNgV5xJqsr/HP0G2pPFCcb9hYnvABVY3NAT6MeiUwLQDKqYk9kBvja0bxhlqHrhZYFqwrMHyyld
hLuHCp4TG6ZQ8R3iPgFGE/R90zPxOHFcqiRdYFobmLNPqJH9QfGo2PRWmJ+5TJnL8WKTa2uuEZgH
Ny5FR5l2Mqilgb7I6BLTgAYpF6TLquYo9P0voC91pmCcc6mfYYkZRdosOpTZJ+X2sAfQLlrC9IMJ
q8DF0mURm6lE/yb9wyxxv8Y4/8dvGQiDoR80Q/oPx2sxx31+TSA2SW80cgcup7PP2YVgCZHnphcp
54cOrfoZ6F2fnCeS78LXbfZ/8NLfOhHV16Nh8u509rOI3ux7l0Y1SRM4moKZsVzxDOcHARacfU33
EDxM2RsRs6jrPI45tfETTNz3Y0d+H9jAuT3p91deAige6AvTt6MdjFyZjp1o1HF3Xpu6lSACbo7U
zdO6MNQUWVTC0woNp9wdkZ7Ac0BrgvDkjq0S0Yl2PIseL9h+WiJTInp1LVcGmWrQQ7y6jiyJ8BLh
D1CXapHcVUjAEP+EyTZeRMxQSfrehwqv6RpeZYGfhEQLfvK+f1ag3M8PaM7T3quUr4DKUV2nKWon
lzNuQuTVuhpV2eyas0sTr37MpYelflA5R9sz7rcyzJtoYr7NWACXvhgrdZ19mGwkFlMlkJ5whmSG
lGvELvp2jCvLesZjXOF0VwgHOm/G3F4+O2+gFt5Wuc24O+6AX2jobmoz0Cj2crqE/oFE5kE08+jk
HWx62bdDQF8Nf2VjnozxrB4IK780Hp3fJAniHVZRX1X9w/BHVmgQqoT/zvgK+P8whiTq0CXBPJu+
wEczVW/+QLGN0Kt9p0Gyh4AeP+KjfJSNF/Q0eCKm7uf1U79+2X/xrLHhvidCaeX2NJE/hsu8ILcA
fKHbZtYWGYMqGrWBpjtDA3Tcaia3yk4zEo7hjxm1K4/wgLT4CATs6OlnLI0JqVyrKb5cLtwwSgaB
U9SeVKYN6bGlzF6FizM2esW5Tw55dcxuA2AGd47t5bnkmK+t9OXeft5RyVSIF34jutg+VMcRSicl
C+hoVY7UOc8baZ2tDGadW8aCqwK87wQ9E/siPhIeNbRytKn6jOspV5AT7mJqJgZ6L3eyrwBPF8ie
wVzamPfg8Hm0Q61WudBSVKcjffhjBVhKpzsYYtVbLwBHCI0CUHSYL6jINX5bQody5yhDYLX2hWgK
0Q6aEO5KosanwNcQB62TsE2ci2l08jXeu0WkJCcsdg3+xPI8H7isXTIEiSh3vQLR5eTZaCRE8wbx
wxb/gWAOsO2wqi+Jsce1lz5jPwEMjLERagG3WhO0ShKZkk9KsDLAlfJChmt2Sp9+dQ0akEsRFQsn
St+JlYLTAyW6s3MnvgvfIJI9jfck2lbSMWq3wHTA7BO1HjqBwUW2xzxNI+0u8W1gPYGcBF9ykOVn
/IGA2rLD2UTGtH/Irg9G9oDTSXvUHgskX6DXwQnSB1L8K06swxF59/d/GJsd/q7YUE1dQUps7BVD
Pujy3xUbaqtk85QvvWN8i39zmML7wtjBnQBGmJkJtxdBBwZ7coWa8ordS+fyJy+6jeHF3GowPV5h
zCKYNzABiYsQRCiRrVg0diTL3e0abq/hnB+k5ah1x/lnS+PIcG6qSCXATI9PXoHWq3uT5usaPWdQ
1sUa0yprD532IMu2rHkLBCTNQw+a/77uIkkGdhU2UziPFo1XoCX5Hpz38UCzAS0dt2w8T/SVSGxh
GM7VG5hxKlRygLQ2wRSoEQRT6pPCXP9dRwhaiu5PbHiZST3mw8majvS/6FpuLcvLFeByStKosEGn
/h0rWxGkpV/zJgGqAoTMvqAXlk3bto/3Z3ofovHhqKZdH7jCMWb7IwiSllMnuEh0KFiCNbEuJrKw
JmYYmqdqF+W7aJEjaPyctHsOrZLvCVWMMC/diaDhSKO8GFGaO1ftH5wGmvGfW4JB6r8dvH/TmOfy
Tb43954RXCi9MUXGu/jO8atwMvrr9ZEXPafw4Q1TKa4fjmLoyqg3Kb+G24PCeEuLBGznFZ8q99in
XOYeIqI/bhSohyfGwRy6cs8U0lnogxdeA9vuzEkrE/BIuGgkvXHBrN85fgnnQB/KCcziktsUicXx
zFHMja1QTrgwOZBR8+miNN9O5Y3ftc3UmKb9dULjPdrsRwzisoPF/Yw4DojEs+xVN0+h/7cuzmqY
twxaiHX3xO7OiDUSOlHOa71wOaxY4NqldXFwg2wnrPMGeKY/9f2JCQbjC6azHOF7NcSkpHxPY/TK
wT6z37B2tqh5aMSsBzETQM5inCj6w+0EE8iAwwdLktNwPZKHNSkka11mkhzM+rrE8UxPPbxjOKwf
E+lhFz9U61G9SBdO60w5l8pZ3p9o6hFDgnGUOzZHMAufiw5tKWhLp/meSL7ZnEm3IzGIgLuG3KDS
7k5aj4BUfJt8j9u3yfdIQOnkdCWNiYCymSMaTB8Kq0T2M1koJDmrGb9xXDN+0/FUruO3e81QMSNL
kKAdTZzeBXMj4BhFxBleIqZYTuntzEm+hx0HHya/cJ7famcBoWpzqoPGuD4QmLCd7vgG9jtfU8WS
MeFwC1xP+hZs1Q18g1VIdO7Ekc+fnPo7lJr3SL1H9NJHWio3QFHIEEh9RMxLbog3/qBrRh3An/NH
+4NioIfsg2Dt9fpZvTIxATxAZ10762/tzq2aYHrCk4nOkdpA+UJ1sHjtO+989XlMHPCvFAjVGDVj
RCpzo9BZtRs2LNVegZdTAEVZOt7rmYLPxTdF4cAig5MmXsPmhVp9cGBWIIOEHIgSkmKBjjX/Bhr3
dH8pPQDoXHn7Nme1umgoT+4ORcPc2zeM2VXU7kJCS9rT8skQhjqEEgLvQ49h9UfRfxCkSvCRzIjo
9+775gUdiAwYBIDgHfJTyYDSapkmxb6q+LcbcZC0fkb7+oLoeEE/T6XwjK7z/fd7+mvHrJXJlHXD
vewtzxQPy7NUniZC/2jLa61FxcBWoWiOqBraH5ukntKhead44OcrO96C45fEQUrug/Mu5mGptSBj
tKcs4PKzu4bcfygkRho0BoRghRvXGcwhhUS81hLAoYiVwOuxOk8pKprEY37RJ0LiCiIKlStLXRcC
fd7iBlzaluR6DiQb0Ss9RTUXPUVIdk0nqo429ig81EqocCpJeINKSCPq8UBf3o4NizpEnwJKEaZO
zcOC95Uhb3KSGBljZWOqyGT3IAqTZLi0B8THIoN1b1GhADZLXBiLJwUgaQiRAI/rVmHA0KgBxH1l
bPmVQmOrNSg3bjV8GUEqoOLQJ7pOYm2lB+hXqo/7G7LvyaIEuS7rDW4FGOgjzScfoNq89zviXdaK
5JC5WJmoS5RBlCZpLaqTcRAFijmiShDtn/hqP03kcK9lCV/8kF+uPJfk99VYXmiuMQvFqC0ugPJ6
B2wPoc5E4zJcHe1RBb8mRwaVthbeET2SiwbCYL1j0cbsVIsCZmJnMJHPCbo8RtF/r2PMw98tCKIn
YOjwkQ4HGfnPepv8N8uLqhV9LLf4JWu8rHR6n26vGOXgt3NlrF9B1HXvW5cHiPxV/uQUgaW6k09Y
Aun3VJ8D2vFPtEHdKwwkXtOs5f3AFIYIVbBx3JqcvSeaoutR0362n+hSaS/Ia+hMwjsSkTynAQJ6
ToP055549vXFDfh0e3FXrXsmIIMU4t4b2Za9J61BgPfB6r8TBA1sJ8Zc3br7zxrgLP9NoVryS7Lu
WKWZjWNHJ4Qd+FuFsksgaFiA/xqr+IHsR+4ClD9oMWYMl6vyh3aFnts3h1wn8EMVSMY6kLUggd+5
CA5RsiDIiGTYTJKFM1ZRolmJqvqU16eFNqWLjgYsOzHcLAovvfGEym8dhcvrHBzdzmAIld8sI6FE
RGvVL3siuBlcl8E+9uNeBNocRm/PzXQU7wXpYwtw2qAgvBBSRN/k5PAuNM/9O8i4MRHgHvDdRu7W
M+pyrzdEInP/jgB6thTJbwqfn09jvU3OIdx/3vqw7sObKU6mBBG7GbSZfTXeyxZWyjFLXBXwWnZs
rJiRVQd4QCyKT0pSgFUbs4oqFGbR/cf4PH1BN1nyZPGeXxUenWLfYZ8yR+CWSNm+LolpQu/ItXOV
nIXNxiVccnbkq2kO1L+WaRSS8BiLowO1TY0dVgsAk/WbgPCDndQnowKjd6opZasTXt/9ziLRnLK2
optHQC8egUkk2WXYYAZi7EQsOcdYikuuF7CcHMsx9l9Xt7mZ0TtiXsqaVtg359HiPfJSoEuBGQZb
IMDB9pnRMJA+GPZ4hLU3/m73DbcIev30u9RbWf3UEcyhM/e18BO0JokeQUI2bukFDATwq5DmU/na
uvCuyBinDas6Vyit6B4m4fTLFH3pUErCAvIrdDQ1GOC/cibju1f9m+oXquiATRzCksUV82WkA7mm
zCCShoLAZRQ0/vK8Vx+51nLWQH6HU4BUBfMA6FwOCfjuiCb2kzuUHt8MQ628t6ENYSkAyD09I3oQ
19RV96C+cbS/3SGtCOXWZmVEQIV4C8kdyi1kVFxa8Ktha0RAhXpqE1BtMBN4Jroi7GsmV+/Wwaci
0Z8Al50598yBXYGbrVxFt8Z3HdWCbZp+PvtIjYrJTeZAycLiLoiQkho1zak3T9fbOeXWP1zq4SJp
l2v+IPUPfY/IEE+YfeuiRomC+BpNstCuTUht6MczTUL4wzTJcP9XfoKV7RfqEx48BCg8eAhQxJCd
WWv2vfjVYwibSTUT9jcW0Txwl9IXrOI8g5sBPd0LejE8e9TlGeHHptW/t694SFioQNCEsLB/U38Y
X3Zv5QlK/B2zBfQfPgZWI7GDdlo6DNIZRI8rJ91cgoY5B2JBJK4F2eQ2clijC+sCQy2UqpC+CH4Q
YmH84mDxDSPQIBz7OO2OzerSBdm3rY57pHaE3DdyW+y4tIuVQe/OeC8cJ2DRAMcmZ2zFzLnPHJya
XLtY8d6+gjLEPLNaNrPX4ji8EbTI/I+FoQNYOZ6OXS/WNjYGWf7X2JjJcQKidxT4cibHm2T2z9gY
cC2CSQVZiJUyf1P42qzbb6GblRGJWKPfMz9cexAmZkW0QsRYNIA03A7REAgchNEgeHsXDA4AHylF
6oIS1st/EXNb0wOunF0mFje6XrKTl/gnsqYv6GXv1g0rOwNW/SctNlM9grDOyDx/iN/xMva9zUbG
7d9bgKi+CPcXEm/xSN+nN0QPSB9yUut14EikyIWIn1Mod72dXjSgU2gI7gE5rFsUK4n2pLGWpZ1/
lVIHA/WQng/qiUlskkRUTUZOHGK0K3kE7HvhdzScCx+OCp7ZwXBUe+8uPzc+2A0qr2lD8oCCghiA
EodV4AkY7DskXKocaKLrUjliHIocWlH9WuFQ5Bi46Na1r7kkO0ot1pYzdvhFcHeNCfQCwqtmbPyg
9Q9y/1AD/kB0lj8m2oPRP+73D0zP1G7tp3QPjEaYxVLg6kcc+yyw7zf8dbWItyS2nZXunXkWrkIi
YTEWolHufozTL+5p37CcSeI2Kh++yQfQztaNILrU3h2C+BvgIYaeUBYZerIworGYn1JHMEKlhJAR
oiMEsbmdOq85V4J/KYuhGRHVZc3P+fQ8yFYz+zUBDcSYnDaDDpMrWnwQhEAHj08T52ekpVYqMgu5
iA/lA1sCPhQwJ3mCWUFghUXYGf8OzP8wPDCtH9pIHs66fkrmUzyd6uqka7bxvBMhTiymzywkTCwa
Cw0yhJWNsjlJ6ZKLr0CyvwPC+aByk9Cil1aBS802/Z4viU8DgAIIWf5SF7ZMHm/Il5SeEoPkWP6H
Ln/W5rnmDCo/ks8R2tcn4IbZSOxIQuM1W8kHjixafzBbNzGYBheGVBY0YJV1nb9Vg30wA4PzvAsa
k5eUfyO5VQVTdoPE56S6VZEep/k76vED6C/uCZxDhBufFG6WE121c0uS7XBZtMugXUhwTZ+YwKL8
YiH/ADzBnyi/eIr5EzML4i8W/cMNOIz4y0C5BfQOglNYJ4JCRPBSTvBSLGy1zB3hPM+EposMASKj
HBYb6LBYjJzxjv+E46WfqHjb8L+Xu7L+//Vo/r3c/Zvjdm5GbepTpuLKeXya8UBQoKDJWGOxRA+l
JRNwd2KEnwZ9SQSr2JJbYStqWgpaDXIUTXo2KHuz/Vyw3RGbtoY5Ub1uAaXUrU3rug41K20RClaQ
kNkzdSrdjvsiilMq0zv8z2atSBuu/T9iGmO9z7AMJTBdMS7+tcBeZkuo5AJ7adLcqolGpLLczjcK
SqrJkVemLARj9cugBlxCRRLiqpykYKRaBC9HLVMvZ0pE6sOJkR8CanQspJxTRRr28VHprTsdeg8w
SeN35D3R25ednfRjZBKSHDPdb6lrsEke05+8CJMdMruIfvuRItHjFskVkvsjl0fafjJZkKCEPtie
wIWFUBGq8PztTqaRTNgeuRyHmI3IBmT3aXS61YhNl+hntht7Lf/CFhMdvXVz0ZPGVIGgkA1lOnEV
7tdNBM2K7SPidZEVf7BvuCOJDXP7h3kpAzPs13+fpBmGLGPKU1VJNkQ07r/djSapWAYzZ7Pw0PbE
pBK1cj+RkSWXDw3gEDoY0lOBYnIGDTX7XdLaW9oEyFhqQMRmRJ+topBtBA7XhyEblgd6a6jp7ysx
Dj5+pkcotu8GQfE+dTr3lbfzlqj5xsi1WCt0k1oMIdtHkhA2KdrBFON3UpZaR125oeMzxTeLspul
Mena2Spir16U2luRba6FNVBOSmoZzQQ8XlFKG3K0i6N7K2pnCmfEVJTM1MsVkioMRN+JdeL9N9j7
NZXIEtXxVVw3nlFNZpnF5FiMamjGbCcoLljTYhDbp98SEHmwVaHrgaOTQ1MO6ZJ9o+okmbC6nnAL
URNRMAHZIYSh+M4O6z5RWGJURUgo36jPnYNo+NoplyOOGTZmAVH7WJnEj7j30X3YmcKCdTsI81XP
vB/LfyXs4dU5TsLDWlRTUaMIppCmip6QPnhb6fw/hJ1pj6NWGoV/ERL78pV98VK9VVfVF5TewGCb
xYCBXz/Pxd09mUyUSNZImcwk1S4u913OeQ51M0UzJTP1MsUylTJl8sRdrDPEC/sr4N3djgg4kAhJ
wObeV6o9VTI7LkZc4MUCd3m6ScQY3aOKSLgucUgJ8vmTGXpIpOgE3Wc99utxap8oOir5SDCBshdf
tztinAHUNLqYclXaYPiOenCVAjQM+xG4NDq6N75Mh9C16o1KhDJkrlOIzTYJiom95b+jp7x8pNag
0Dhr6cTkdMnIJr3FxRAramSobGOaJ50lIMWoT0nxqCf+DAdDOgn1YasbJBNZl08SjSgXwvP54Gzl
QTOJwoCqAEENOpo8gOFIGUANQAEgO+Lqf9z7XPnmJ257S/l2vRy56O8VfDNxtfNxGHnDF7z/VIHs
xf3OgcAmxLr3hsoW/RVa6BeTvR4OjS8VheDrBf7/RgK8on05vyfOTl+S+/VAAgYO3GLePWiBXPSY
pkyReSJueO73qRY3uzQfzD3/HSIsLvYyYWYB7ZlU0f6GGlkwW1jkOkcmvAujPjPizpNjpd1pKBIu
+/qyz897x2KhKO5/+/3ve/9x3bNKMADHiZ9w/YZMhuv9324qVBl/9/JxbE3RdZk4+7/GVdZ1P5dn
m3ZEisU2QZtqfEauumGc5ppccJILxGifN/q2SCB1qPkxvFA/Pe6ravuW8WPxwY/1+K75uh120tsr
CAempQdmtKfXgUrIYhbvIkhEwvnAADJU78U4fd023NxrsG3uBqJxMZWRDXHBSUtY8oa/sQJ3L4cJ
+avM4y6AD1cm2if32HViqt6dxFRdOe+KLqvKbJ0I0kxsshfw5haeg00eXmY0oEZfBQJnnAUV+lQm
EqwktpdGMtiuRN9D7t0GxZmsFDcJ8hFNway506RMkbIZnVqzO6nAQbOzlJlKNt+y4bZBlKpMacCO
wOX2JOsjpgtwSncWg7ikOAA0EZUIx1teu7t7f6Xd41MTz/n5/sT6q8Z3v8A/CE/bApfRC+0++W/y
sWg+ohnlzlRY7/CQrTgYU+jveCIBwDcjdyZ9Hu0fY2wXv1TEOYbhD22V/sIG6IXRMcFQiXV5ob+g
0VPTVU1p/TSczGpajyn2x2ZMUXMCvIYECcBtO+hDm61amhMWcUmBhY0Dm2Oh5GwvmNCiaxsppHyT
fsSK0CV7GEBT/tnObIQrZxJjI4T/1Sm22vBC4pHQBdMyO/w2hQfSYlG4kVSwLg94xjaeClHYSFn6
e9ziH4P6ZmNzvMvUmkKvaf6SbNK9zduH7g29Jt2bQKqM4bUR3ZvMKo7pBZclY68yfIbmWVlCZwdP
kPDJ9VtdHpf3JE4u7/+l5jP+Gmu8jTj/e5K0v1zjeld2inVXFxqAC+GyHKEaetvXCtoZYoMf6C15
I3FcuJ8fp4QrWtD19nclurPSdF8wNl975ph6HuiI3JRIXoKXvBeHgxUTZ4LlEqeBo3ABgXmctoUS
z31jiyeenAuedSfjKecR19oYmyBPdtulS8mrO+VRNraHmCeYxxc1NA9ua4pHlueVh/XxpPKMOjdB
riMxGMU6+nwr+SxuKGo8Hsjz4mKKQc/s8WDyVPJIIikgPWIA4hUPVbIjdiSR3pDua8TTMsNPb3aC
aR7TCQ8cT5tyTlVSonZcJTxePFv9OeGpQhwMiO6MxEekWHvYU8Iup46NylNcscIUjw3PDKbZhsHe
m97EKhDHeywREBwZVaQy+WTgufXzHPWW9OCwoOtnlF4KQiMSS373vOf/+feuy3/zewf3Bl5H0WVb
lv8aR1Odikk96SqjRtTdS1z0X+ofF2SqRiaYbjbAoZh2cuY+tZMTxGcYm0FlCHwigTGs5pHWYFF8
hEovwNMDYouYiJZAQ5mfXP2JsYPuje91iDpESlqMjKs+yOmQHDwwYa4Sncsmgnz1eNL5LcGvwbF2
qQ/v8Yn3fWQYEQt6CnoW9AysrkYkBQyynvKnGixwQNQRztGHbVQDgEPQ4RekmGyUpYw6syT4o0tA
/0LZ7bGzdEm1HKQOGF2q5CkpxfuMCUl0TzHsInEmqWkCM0Po3lnAgHl4/ZeeAUhFOnwMSeLGcklo
iy3ag1u81HF/i4dbvCIs5ssRiibe5iia6ml32vRMJzUmA1JCaRxUVE5VONxDLWO2K4OArKNmhpEa
kqTdQmf6ZXuHBoEZrz0xkztcjf0yR1eEl0g83BCnVnnLzATG61lj50sUmngR491hOAuA9YG4Zso9
ewiA0K4mtzyNmHSyDIPbL3cxu8QWexYLdH6noRcVCItYCII4p+AiOZsac6l27QCFCIL9I+y6dXcF
EnmSPAX57jzuePxbF+tGkZlj2h+MNbBxr5rw3ZIyK9AoKLRsQ4hE9hQsmm9K5K38BD/gwTCdMP6U
6wTiJXVY3EOWqoR03cS6FPIQsEkEUeu7B6KG7gqL0Y5FHhs8PPmsTVFTmZ0fCGAMuCLg9TgX8KKh
ESL1k9pUk6PGjna4Wpg0M61CiAHcBiUGpHoBu2HyCOmG0HCMZ9C+5W5vd3t3+Qong3NfCwM/7v1G
SmdumiazyG7wCZf0dvyFLlH9pyN3TmDI8SmPCFIEK2uYYXEFvAkZOsAbsEYrdzPBsQzT0sIWWUiG
mvXt7hQy52MsgC2MsQDTAEYB+MBURtv1OwTYNFF3BEnfftFkpy13CNwfsyNmdzVDCYT1nd/773Sm
9PD9LagzGKrDPnyAG6FobDiKx7NMKeeLlGBYfgJeJ5DTsFTBC0LA9NE0A9WLHbqO7MbbFLlLk3aZ
iE27xu8QM8W4L7UE0S8/k4QUc04vWnInNQFCopB1/8ub6P84X9xAmqLoli1bhuaoqnhT/amRPA/1
WSnLFQhebF+/jugxL9lVCqchUpHV93HfsxVGHJAOdrJHfWAl64vSsrQRwyxR4F7984vEw4CmYwBx
4HdB9q0aP+Z/OAxWGXTyUrDht9JMHG1K72vWLS46QgnbwKZjILjUCNsi+h1SYRohLSbziLe3hw2b
6T3u6+Lqm6U3jNGNLfCv0QX/Qxulh6eBh0QeYWdGkYW1nbVTiugKVDMJFr03susGBqx6NSW/5BWT
zwelpbwpLUsGxJ0AerWsRQG1SlnxVhEWUwf43Os6OOE7koURaDLTcU6R3EUhrwdsslaJyyP4/l7q
hcNPxSDXMk8h5S2YwZZen+t3HXtnRotxQWwpbgxehO3+ASrA10GCeJVM9k9JpbopOYAFeISHFfJe
XhNQOmYtMO28/6V8D0PgoTBVkAU02ay66FP8N5gDiFr4sPeYfRp1tmk06iwWh22lSLBUIwd7p8js
S2o4cYMmQdDaw4qdyy2yzIi6tmS0E/Zt/PHCT86eEPjq4HVvZh3ZWGO2DlYh/wXtyZM0PuXDccZ8
px8aMfzf29/yE0D2sGBjgTXh/P72Og2fMPixtSmZ3xBJCXhyOUCEOjG8jnHLDqj3PV6cTHTQSNTs
tUsqf6AJGwRyCKQ9kZjkX4bT3a+eh1q06GQhUpbu6OxXFOL8Lby2q+g/GYDD8EM4cHVHfwEqSa7Q
LSCm6fEmLVeINcFMgu7RyQ9Fwc+xr6bdWUeJkFioUE+ifqVypWxlFsRUkmqVP/31Z/jdlWKiTIo2
Mcr00qUl2b1pW2fnOruqmUEJXwGISO0mJW5Qct+9u31h9M1+mQ7uBVEpDilEpdijtHQHZxtNg0Zy
1pHW23wpn2m6z26EQFi8OAce8N6lGhLUkZRqXp5pbrjHQnZ6fB4rnGhToDIII7oBOAqKck4LcVOh
/kFpBVETXApd8RJ8xivKggfONyoVfobBEJRv8RrOZCk1oMFrbA7ShTS+QWjfGIFtBNX6Gk4zJyKc
NWHFpZgCgadlt3X3IcXYgKsB41RPyFUEegTLB0uUQhVrE3AjeDwUkn6/r1OwtDxKAX4W4l4xmaAZ
k/G44FpZ0vbTFTyNlF2hQx2b6jjpB3M4OBqK1L113VGOF4CRFX5i+C3YnZ+NjwB0xRB/rF6wOCy3
0nXif34XEhn5/30tmnTb1CxVVSjOhCDhT+/C6dY3o9LnLH1xjsyhyElF/8z91fnTV4L9Kiv2OZZy
ne59RQsadAZbsOp4e88YgUp95OkFEA2OoiKLMjG6d7mDrOeoU7W3Rzk/mMRX7QDqm6nCoJVXko++
DHEZxvjxks5D4mB6w/FGwslPNTabaj4aIzPJo4LRR/GRx20jvYocm5p1l4HCqijFypZtLata3Amd
JNaz6zWuMDGO4cUKHBD9jl+ysCLKYa8gU2VAHo7qz2xKsATANXA9YnY0yeeOnEZA7c6MxlVIVy4L
SBC/+jcOubZVAHgT2Va9AndFnzmWT4yqRH7q9QlXunJwkIrSVByRVqHORA21VnFhxXNaLwQPhRia
2URei5/EX3A7HkiGAM3qNm9qpaBHebGtEiHys0RkbGtT9pHcpEb3KQLzX4ChKcJeDpYEE2q3IXTk
KsTukDvUkULD25TMDIK+DRHNoJWp2nCZhEqGVEQW6hOb272eZ/GSZ8qrDoWyz+rPNIHEldL6VZA+
sBntHHt3v+yv9z214YIIbNcsu6nZqY3PAOZCYfg+N9KuSVHI4J3Q1YQQSxK9/vnh1PS/axn+/HD+
ZT3Q9EbTmqrD77wEG+UXP3hC2xee0Ye8lyfVoEZ5mb6Cb0f78nWiwYdaVSVU0HSQzzkIBQSxGE/s
aDFcntnhhaf2MZHJ35g+IYshAAPUVW/Fg8WRZVYmHmNJlPDvVAyFzkFpjjzP9t3nkc75z/V4zw88
2BaMQtvjh4G3uWGv5HJv0a/hfjiLBxxYyUM9+aUd4JQkPOqTEwMsuSO2xQy7IiycP5RnpHPiwSd7
CScC42LMCDz+7e+5seQh1OCzkFFNOjXKoO1MINRQRxHsJIQaq1BsINQwfp0PtBonZBzf1xhpA/DG
WU84Ksxgf2sbiFDkzDCM5dg028lRUNMT0YXMSQgbutHv1LBRwxkZ+HZQMAn323GB3yET7dRxYlqm
7IWI+LoUIuWrE7zTGI4Eq38sbQSmfKkFDYvBGSep+lJ9kYmbhP8qixNFJARlNUkRzddVBL9yqOSE
Y4XEpgH4q4eFxL5CDHUg3vKXpNdLM8Z55xNHjKkvp0z6pCt02jOjFa6fNUZiCGQSvgRId51aVRw8
ZrvgtcHUFPuGLFj5v8irBZGT2z6PVMNYBJkcBiQMcxD5nIh0OIf6C1t+zuTvDT8nU+GgrnhfoBsJ
8CRHlCkvpzR3oiKP2CNzVicAWMjHV1rrkLBGDi15jZzbljUbOziX0/uwkF9n0htFy1J1YdmFdxhG
m3fpYV+CgcVn1t3pu5ypWVGFik1gvNDn80EQxwl/HHIEcZxzfHqmx2Eft/N+7pgMGZU49fMEzH4/
W6Qf7rBccvoLxnVfcLvhPTUP/ulYwQENW9NrcfTZ4sh3hKla9CLi4Ou5pzDvQOjS7AYFo152Ujzj
iX+Gc8puDEbuKUsg3gYER/BCgHDLO0GEm5chEjZChvb//GpQHYHB+ssySLcIP1ZU7i1Lt5z/vbfk
WnfG+51t6C3NvzvxzDkmILiLmSxIJQUl9TfNCC+AebPJysxn1qSoU53YThKmvnY/fIpScnAZOiGe
I6FGvUSImjOqj6+8O1gnwmUJ0MmB3rXIhQUAyU23AWIZkauLYMTyeTCOSt7XrPA4t2hGhSyOApUh
VA5pYUsBtEas9yAhQwjLQqjTD0KrMwwBdT4f+RqQkA60Hq0OQh1J9Rc0XQAj0YMUGayj6lXwizg5
MmWyCIu4wJo9Bbnt15yfbRfDzMP+bn6vAT73YitTzMGdAD2/YhDN9QDnDqRaHxWoU8GMmLgAY5LH
yy18nEUNHzIlgJufGScSluaeiqTUY4m+TYtPLHI0YUsiZwJnUrmFvAnJsi5y3sY5wr8g4XzxDITK
CugHFvmYLdOHyGschWB3kD1sPdS91GdzUP5gRtZgyz4l1hLvniwYpbiwUcqh4SnvovGWWOOxE7XE
1pOi7lElj6BV+R0sIlgMt/9uTa13w4/fQBCqYD4AQbTUbXaUyWxIoayKSllK8SV1mzXpgb2my9bI
yZVSW0phX1QIZ8f0onscaQfzh5JQIxa8srHnowi8gWAOPfkSMn3oi7CUg9MYXBusv8Go+QKETbI6
Fly+fgopxnOC88B/lOAN7r+wEFVo4PvZyBAOC6g6kp0Qyyx+WTm2IY3BKyRMzm8kj0SJyd719u5x
HO3znuNoC2+qf/7OfzTbR9H9dfvQ0s9QXVZfY828fbCyEhRzw077CoZRA3whfMVEUCinyJLDegyn
K8u6f+mtFeNvzqWhKZot6zLMdkv9Sz3pyK1jNQ4CVh0OlvUHS9q1RvnF3eSS92kx+rseAGszNrBl
Vucx3dLJnaWw2IjZdR2TZqFT2Vsxyn49xXxebmI3ZG7Wy4DGdJO4PcRtD2Ubsrbu6o+Oh5oNKRtj
ZMh5bXL8Qpox8rX7+WeasQOnyjjwIJp7SGsI1VhSoFADaYweVCVrRwlRgjpjSIuLFA0R2gWr/uJX
DO6ZS6ABssSVhNzMWNBxojFjxnPdZjw7wnMvO+a6Nyt2oRclSMvONmDfxNrkZGwTzmchITuNae0k
ARlTMQKyJmlgq+PJMII7L5AhkI2fGjGUSA912APf3yM9QgxoeQxpoU9vEAjAIWi/EH6B9EXyhQkH
sZeQeW0aL6RdzH5oT+4xei4x8+0iZr4IuAS1oRTSLTCm/SBUW5ioz4jjv93f/ctLWvtr2iuDFofW
QsaFQziP81egutbb6q0YiNIsedVqQf0j8zOGJ8SJSeyXltjkUh5BYLKY5NtEf0QibJ6+ZGJKcGbx
GZIlDqb/iqqhwB4XErkopc0fuBGYkBHo2ohoLvywyl6C0cW40Mo0LKd5MqPugRwopiCgQ5mCMAIR
yNBfftOPL/vf4TzA8JTip621nKJTg1U9Wldh/ML2Iv8xEQtvhuoQVnUo3cM+J1ghcr4goYU4Snvy
KMioxuhQqMNoTzQGbOltEbPkaTN7oXxUkNHx/fOYYeqjTyRDASiX7Dleh25LEYk8AzPJp++Mn4kf
R9r+GXsCqtjmJHAo2AlGKxnmN2wZn68LPMODMXy6mYI/zaacDEOkIEPUCRdor6NpiQxm0s8drvGV
BEgoQonBVtbbCUQ1bfKJgIzNzjEuv7pkfHmZDNK1yXghAtl91WlWgOVdUiKH+Y5mAdS+ITEm1wpN
E2irWXyESjHFUoOYX7z3oHneK4HyZPiq9tH0fYYIz7acaWgAtuoncHoTlEivUnVYjL1JQDfSYaya
FXzZ1Kc8og9ftZDlGH34FVwig+yQd6VGAVpDAke6KbwIoEruYNfwsae1nqzotREmmFCVoUkmSh47
10/I9llH//NzbWh/o9J3HEPVTBFiohjbc/+nprlYrNU8Dyg3lT54vOEoJCwEdY9MCiY7tBYTry7E
8fjB0FBwW9Hk2bCpNq29sanscVAjq8eUhYP6Hvgw3Gf2vFDSiJSPGzk2U/BAHptk+faeseTVitkc
Y67C7Fz/cQEfzeh45jWW7u2o67zxS/VpluKRna7AJ9Rc3VLkfKSzY7UHtBSjGudQf0M7Q84gH8E1
MX016r7AoehB7THmx2NEuBNzrXovTR6lm4gUQyRx9n00c+Q0ITB3Ul7u/Ln5aIpLqpYNZhG1iGis
iEmYmXvqASvrkZ3+u1LJWC8x0CWLbyIqEKU0nY3qofZCdMgQWcwGv/LlVX2i8M1Re71Qb/Gudq9q
4er7swXT60nqRbLCKGH0oCTjBNwvAZXZtXv32ylnb8RJRAs5IPYr/4Qfe39UopGR6/OAC27zKzzM
CiYYsN5vDmUZUcXVKO7jYRDmL9sMW3psU/AWj0dtFa8AKq5mK7dmIrNkEc8VKpDokKqhJmr98+g+
lkx9BRQ6bD+QDhySnTytuyTU4gVjA4Rj2oEY+fmfExMwIxRu6Rc2ScTsZwM+EzmrwOXBteED9fJr
yADD2KIS8B5hd8LYhVHHjO0uuf4oRm/8WtvEG8fQtLhsWCh0O5LtuG5YKXg65HXRJZ2RjLpXoife
N1QEhgekDI06gUW0WRJaQe4JvyBqeYfw6K5k1S27zRFrIBgPLcl0BC+L289kVCl8ThhQKxoshDdM
OTYtvuvmZiB/k1ken1m2YRIWbiyM1bxqnLf1JszhhL2exihgb8EkNI48dD1coJitoRajR5Le8EYE
IkKd7Gf+BgsUB7YkMMvdBBEBx/2FRX5IW0ZPRqrrcCN6TpifUVivK7nQtCp4mLI6F5y96RJLPEg3
Dzl5PQUVSDzirBaft6mDfpYcGyUYMVMjm0Un6TuwFFh74CmT/7voUeYgskiqBmR5dzvewVqA5Grp
xOaLMaT1Ntx20a5CMWVH0ZPy1pBci+KFJKnTTtdYUAlT2opvtCB7t9qdkicyyehPT86R39cONiBk
Z578ixAfoUHXOd9mxso+ts14fGEszJoIyxygu6IMRFUL4M4She0yZ6+cR5FfuLuiPJVxxInZL3+T
2a/VuzJuUAaum/aves+bHJfYwcS2nt6k/b3fq/1eAcErcnOdjU5oEG/mqgjrsRkxPfq0sBkhKfoc
mKw974GntuBSCHNJtJJJ8FymA4vyJZXb9LrBVeqWrWYKe6IKgPoIWMWCEUUwfEi/AKxBxUx4jXpw
QFWJLDM6tXkOu0uUZdqTJV5Q7J0z8qZYsij39AoxirmzC+CmWTBkfSd1RT0lwILIPxy2oaow4z5C
WG+OD6Ph9C/YDtP4f7GhJUNfVhWTsSgd5l92RF2Vmxd1QtDHFkyf0FbF1LH+RQ8Jw940PtIcUq7c
ldeWbdH1O3tc3niS6BqRIZBM1krppD1fEwLcOoH+31tH4qnUNQHjMg2pQ2glmrdTBhSKHXxFvsxW
F8lbOMkn+8KqTKQNEFJ6ebaYT51c/lV8l1S4jEruglPNKopNHUV82wH+SuV3jSKWTTrSqg4Z0YjJ
0iWJAHewvJmC94DOxayLQRdTLgP5QZ90DFzkpFZTC+BW0jElV9P9HXPZlnTIy5SPc3SO/DGY8UKH
/oNrj6QJTOL4FFSVkrTkl8SSaatKHyy7yxY0QVVK1sRNFRaEx9AcYB1Dc+xiLJ6puTGDAFtXmM+I
LGK9DJ2PD/QT2CPxucLE8fARIBgAdtWLm4K+4cK3mAcv/QtGbf9ZRkiOw3ULcaktnz0SNy5t+r49
Ty78qxnVuh3V6uuNmDjCOxPL9XUcI7yHFq9bgo5AnTXhhkZbjPgtf5qQQi5vL06731eLMDibSHds
iKAfUYtSjO4ZfUTABBgQ+C9klC19eM6xHkc3YJMbAEy6vdxtz0etCVqbscCe/9ddhqI7Z6qZgehB
Ybp/w/akRPbKTuQQAge7mC5MZKYDmHmYDij9nrupMcNHIbr6IZn1R0Lr8Z4r8ZpHUgkCL5yeQGNX
ZnLf1+doNsGYEVIS5gs/YIwA8+F0wuNEJ99EJto5JVMVocIympROB6HyVQno2EuuAc2nACWwDC6k
5WG+wl/FpupOV3732x/9JXgIJdnu8DIfIPhQrtDDsHtjgIGomv3kNcpHSPqCeRfsqC/zD5URIks+
X4UseS1Bhjls1kKwBPbX4PNJOGu89R3VK9h7jaUP01UsAYIMCbWQFp9Gf8d1wA5Ii2qUz5QIafUN
PVvTROGeXAGiba55BDeZorQB7BuaZNs6gayFbR4qSKfamEU2A49W0LbRffQbZBsztkQItM8VTG2+
oJOiQ9rcf5A+wXzCWYU/fI9U7LOoUaeMEaSKqKxmi5XiiW74WayYHVzX+ztizUU4++KjLjiPYUn7
iH0KToNMXnV8IT1hFHca3eLZJVvbO89v1n4tVZfVV45deS5M9/H3UQzoiv8ZZCGrFcCkM0lIJtcW
19Izm781f9LvGfq13/HhCApeXY/sAuxqJdyrawJDGXpyLkW8MvRIPkW6TIhPaNp7PN89+t/NW1M+
58sT/xLciYoBwDBwhV9OD/jregfjtfSuMApYq7GAezip+EOzdDPeHsvLRvPWrGwSYDWqROoPyJE4
9/8cXkZsCL44g6sVWS9Th41fAdIXwqnKQ9qJ1DImth3nEL0UK6f6gymheXTv7Z40T7t436i7Rn2G
GnUqfbX9qENBAqSAgVTauReUMSSKVAmX58S9hxBMDyh0FkguTR+XvMl4ivhtoRQbdgXcZsKCMG3v
ZW2HRreHcbBkw8lbMG0MbOLFPOcxzGGMwwyHWfEcqFVIMAFgKURVyPEwJCOqAo20uXSEEnd8wpwz
DccrG+Fxb/NmhuU1iBvvlHvmzZ1Ggs/C60C74qI/Z/q4hw1ByOXIpqnzT89IK3zdQeYpRkAsF80N
k+bBSXOKuKBWi5QiNuZIm6O+irqNsYhQaxRMPK4MC8UL53USVwZkCcJBQUqcG1ePLZ7ve4LryEqH
OmNx26uZ9IqOHxF/BS0Ym8eGBK7ZEjCqKX4SpmDg8Ufg0q7gAAOrQ2aOxO37P7dPTGj/fy6AxRkN
GKwW1ZBpof53eDvdS0a6uTMyrhJJqEYX59BHsN7U6cV98RFHtTcuRCEMJoKE965OIUQFdBPjVqp7
SPLVEPDOS7tzOp7T5ZzCdCjwNNQICOK3EGlYe/Pv+NzTgs6QDdw2GkNfMlRiLvYId+EizW9Po6hU
OK1jbOUh3iVziQl9q5VXw0qQfuRQgPKUJsJGsTOkF8qpM5tM0/pADaMyDPrAr/LC+nM5IqNG3QtS
C10v9ye63hybRylCEhhiKawY9uiBkV4bFmBTthMuY48H3hL5NePlh/yaPoa0HVxJt12+7u9E/pyJ
5aCyQBtN77N9+KeyjfJxHR3RduJy9E0NMSsWcF4TEqSViK+RURjyceYnSITxCDiHxcNcyf//EmCp
AbHJMPx5IKDKZOMbMImDxOASjIZEreOHuWwStfpDLe/V5tCuYhG2htp6kNvD3iePXtE88mC40+5N
ZjA88CiXqX8Q7zk9AQEZZdlD3cnPtaCX4ihvaXnn+TMmdLd2tWMGI9bwoL8MhT/i2iSJTPFnLDLE
BdjghEJ7I4zQxgE4Qf15dqKrE5HfesYXIOglcEtEQMAazHzDPBOgLjrB50Kr4/nF0VEyYn3O0Xna
n5ih5tl6yjJ8ZjPXX1K779QxZDhKCohA0mykxeKLrUXk8dXXAygMFvmQH/ByMH9hc7B4WEmAtVfv
HJlX/DPZ7TeT+K2PWOn6Fng7Ag9+z/PleBYNzyeabb5WaDzGi77EqulnyBKC5xc6Z4mtzwsvgscY
lKrsnJg43gqBEU156PZqLepEAqTuajr7lT6IicJC8dM8Ffy5t4RTxgdDyc1JMxXylYBhKy+hzgqZ
LZURWEemDcPoLUxIBElQ9NVE3BGHS6awwvXOggToBbrFJn/iqRkR0/IIL4BlssbMrGoH+r7XdpO2
O407eM9Q+PDEeBKBHMSFBSxSKJEEUsu94RhpW5c8utn5Q0Wk8itccwQvhv4CO5IRkkjo2IlkJ/qW
bwVFDBgu6TJDnKtc4NcEkWPj8gfnrMVw5k4QtCZ+dVE7Rdcy4h8zCwcz3uXHtFeZhNLpzEDNpTYU
Cqk7rJB4IhUO8eQoZnoT0eSwayT84yEPiWYE4JsactyCMw8nyKwQCP+tCU6OT4SE7fORAwCljRAS
kVVOCAlGHy1qLG7fUGrjZRbJIjyp8NrmRC5TFeLoV0Y3xp/SAkPf6pPyltyorOtkfAaJJxP7Fo/P
ePyhw4X7ey3ivWyYh3lkq5HMunAIx/f8nh5BpZw5pM0XvrNFCMWYffItzgX3QQTOZr9/wWSlEuF5
fHvJuUhhcEJ9Yi1FKoYA/xR8eXzel5LQ/yMVvd72YxN1SMM2y/dJ9jqAaSjwCbE4e1/kq+BX1We/
2yIgJsk/nQP9HmigT4XytaxC6STSUpo2JCdlncLq+FgNsRdiI3T6blqiq54IVJiCPut0fxx8VAEx
XOLdeMoaKTkT3CmUlQikHjlHSHYo+PC9AXaHD5N/sDgr16gZWT1HmhJZG8DdpKKMvptyRo3KJOKC
MREoFvPq6NFjR5oWtRzKF7xyKIooWBgeYBiiXmL7m7NZwBZHSvSmjzKZSHCDOGB2gO3Er8ErdQMB
4Cx+cfw0pIoFt1IA8BBPyajLqCiInFY+4ibiH+kYoCV2Ikb8q+m6cKh1/umq6+xnbwdch6xy7d2c
DquwKZswue0P2A5YBYz+57LYIwRdncN1PQa71szMard6ukt51zLFgm1IpYt09ZoNEKsfJdejGmzJ
5OFHAuH0Y/4Bthvy/kX1NcsHj1NIf5jkx2EB1Mj+TJHKYlg1sqv7BC0bqgBL8M+UoMDjb9o3vmjk
qUwVMHYBXWfawM9wdXegs0+3eLdTOM2oEjGVFNEOEEflLXcM54DeyG0Tv06xwM89F8oB1RyfQiL0
gZEIuZzJZzAU27QKpWx+QkUYIgfEpqHO4TJEjhw5W4o79djqmS6Mb+HR5yfizzh7oOGZg3z9neOO
XEZi918IVCiPQsBMUJASPouZCfys5xs6SmwxQ8T5/0pmAJNxS44wU1bPC6/dBOIF/34I3cgFLlGd
RNjheDTmzUvGxqbkKrEjHbIJQ/jg/pX6l68/6NH4Bnf+C6ppcDc9AWURSDU6kdV7uuAwNX1smyiY
bzo0DCExI+m+Y4g20wXgHxlJT/Mn76KJD4sCCAPMhni9/hzH81fVhHSDB4a7ekU5x3XN7ezOHlX/
tLhfhWktT3nM7tXOdHeUxfBquAwtmPQQ/sWU5/EES0vgvYKpPz74bxLtwoVURTFjozMj5R4XC2BN
l0CU6SY4TnNzUNVnpISYDBgPYjKw3VdQS+RbMPDH1dK6wQNh+NsoCnvVWgNpDQrSDnRvdbwrkJ/W
g6UIuFN0AzxLV8tn+Xp1o67aBVAWhPaCTnFz0mGmq3jxck2HN0r4cxgUH/kTMMdCpshJ69uDwk4H
NB3PHOAxaotbeLsIkyp3M+OoE9j5n3yhdjPcAxSCJgRK6DYIiBA+OcdkOuXLOOvDmegVcqAu+/iD
PrgemRI4MXimLrjLaGu4kLbXQYX+jtwz59jke8U5nFX0CaI7XZgQb6ZZulgoS3kRvX5+SEIKI+CH
B1PwOOM4dgfKPc3jD87J5MUCRn6HWIarDftQ+QlVyu/O6aEB59fbW9xbiFmZinNJ40yZSKmFZyKm
mQUykUsY2G4Nh56Tfb4GUK+gZkrbB2omHx1D1w0Tt882Ood87PJ6S09LWjcgojEORPoMwCA837ym
ilrANgxVAGJiU8Alf/KTJzH5xYv/xbjgj0S2lVwV1t2QDRPeWJYiFKUD/741qeQkkHh/8IOVPq04
j/bSvSNHB/QCD9jjUN5Iq3ciGnlJiUjXaD6Kzp+X9yX8g1ANGXN1IfoqIuDk3cCvieCbAIFlfg+n
TWC5tHE10/5YaNX2q4mTM7TRr+CCoh+ayBtitMbSU+AwCap/QChWym4ogiU0CubzPhYi+IGMiFCt
laC73wrMVIBExFJ0Mng5+hAw5losRfExQ0+s0af+nD0JSLgiZk9YowCDj23QklNM1IHjy6jwG/GP
ZfKE4H1BFVqHL3HeZ4jh3y/YuvvMuANnTszLv8gxlb+xGVqyI8umY+mmrbBB/9/OqFQG3Th1yLye
FxhucjQiHiZXCzqw49UwGAo8Yv4F6yeLAMYO3B5o2MAWWsm9TskErqT0BQ4fXfW2Q6caypHCMSQh
sZhPMiD3pUFk0sUFwqaEy4VVM8kXqvi8kVBFONW8g3s5XQT3MicpDMIZsyFgJUAu8f3F91IEEgG4
vO+NDX5XnFnjHTrjcBuPQ0U7fDT4PsFGL0wldHRAAhqNsuwBjb6OYYUgU427LpHkdDKwW39SrYRr
YZbFTCA3Y2ZA1625Z9ok5WhriKmvvB3HjbcgYbqcuBLNDAr5IbhyWs5vwFdYo6PLArvyB9kfEFce
rBXv3JBSiIJyLCPCbftBKLGICVXwLmsBjT6y+HNAyLzZMeEPeB5PaMGrMIbiefhg1Ye+frpMTzQR
9/jWiEjaBz18xS1TcQ+FFoykWJGAp0b4gf65V7acv2mVgYMrqqnrluZgWPjfB0K7ab28qPdJrO7w
yQHrgFFhf6BzIwG05bJQ3EdTBQkB6QQ+DGpIjY/Cqg5NPkqPT6z6WLHTUV6upCHjgCGZNasS1oiU
6ViPsJOWF080riVTX0LUEGcwc6IF46u9Ri/lnOHJYppJ3Nyp3BM0B7JxLPfh3qxjZz0wQyYL9ASv
qj3m0YpWXaL/atvjrGInxmCwv5z2b/g0WRoZWYMVpnkS1WvvT4TKfUYWXffR8oUkYeA6SxlwF8Fv
GZ6JnbzZ8X1yC2IjNkhLnQtZHS4YsEazr4POQfNR+DVZmb92FumHCU9MK8Iwui5tI7F6NphmkOni
k1YgspJ0/wwjx7eBfjHzU0J8KgPouFLEAjQKep30wVLBDANFpbkk9KfYPQDXMP+XLOHSQhlNQpjl
05I95s3OEdtCzoSHqbQesRmwkC4SOUQl+7Vej21+nPKjlh+HW2Jy7/X7/eQjZqBzli+UVehz0hoT
6TldnSSvE8ZyolkxSVW8Bkw6V2I8sPJ708f2G8V7Tfbxr/odzADC4jk4a8FahTVv11T6QPNoiRnZ
TgLj2GGi2V+UPR0z74ZBDDDwXDDjXw+myNs5Os3x3B71/IBVMlf2zJ5iajvMye4L8+t+V9UiYBA5
N/+rFjZnd5D6PXV0Krn+28sLj8yZgEKoE4ALGQuMkTFGSN4sLC0fyfWzyuBCPDW/M5X3Fe8d0cLp
HiNwJjroME5sGYgj/Ki2T05+vD8XK7sGT7qJ/khXo+4gAv82UYesRcsBD8cAMgxQIHspCGp0TnqB
Pi58ZKiZngQR1UnUWiC49dXDJEizVwE1YQt48mf+3aguWD+DohV6WxwyDxY5hAYcMhAauPm0bCE/
byEwY5d8cUAj8+8qk8lI+i49d8yDso64vUA5hZiA3PIbixBXWsJqDVGp3Fnn39rDiraMx3xMzXNq
lf5NSxvswUrCBF/ixYNmbBbkYH4aOq8T6eiyD2OByXyHEDA4uXRbQr5y81D0Iecj65Kgy0IL/0PY
mTW5iWVb+BcpAjHzyowAKTNt5+AXwnbZgCQEYha//n4HXBXddSuqI05UuLur7cw0Oqy99hpMXo4X
9trBmai2Y6UdZxJGh1NkY+GpTM/aw5148uhJ6ExGb2bH+bRJTogto1dvJHZhDuyf9FLSFz8d9CEq
vqPJxcdCyTn73b5x3vjQTc5Ijtmxw5ULhEfKRnP1OUmoOQcDCzq69XXbe6HZCKe2AXkFy2XzO0OD
4+17UoUmLngKEPckE1IAePTZZ51AHVHLRM7/N3nC5WHO/tbog2CKFC52CzOobDn1y2lunvYOzWs2
ZqTo40O/pyWepwLuPCVM/EGXkf1xNeLyEdePWB4OVD/tOz+zbZO70KBu4gX3x6z5H+PtlVQI+dIF
drnug3e3A4IbnX0+oVujy1IyfjJXe6No4MIjJKHcQS9+uGeHG5/rBrnQ0XuDbUZ9CK5Ftl8ctykV
3Ggxez989JauaVdd2HXhgGezC5EU3kiVtYI7FIYNlQydxa0AFW1jkOnZk6xxn8Iv6LHqhefO5zj/
DEYEfn3YjK9A1qvmA1lrSj8DzJbMMwq7p8vhg635A2PphDU5bvlwHi8wIFJafjbOEYB8WlHmtcPJ
6bewRMQCoF2knu7lfD9mbcobIczpZSZLZpf2+/SowS4W3oD6dE1rB3E2s0hrH78RW9bT/kvRA0LH
KB+8pvYs073jEHmWuoByoqXEnBzf7kl5S0UZiGV67kelefPu90sZedvCHvGg3Z2cpBRy07YxY7dW
5uVESEBoY6PCy0sVlEihPtsoyhGLuryfJ8lFwo/QCVGb6VVnf278iTXX6N8t/5fTsZpHemFT/IU+
ABDAr4gVFHMuEJ3JiR+oaQY0ToBYlUvoLQ6mS/kdqylJYTQc38FHhJHt1nIxFe1z7HwremIshdWU
L8swXTSefL89qOvdaWmkhP4i0ymcPjUkQCwY5OLRSgjOoSClOOR3UUJSYSVf1+MWavT8QPaS8/yg
HVJ80aVPrI7IYdv8mWtjMf5MqfGGmKIYZbUQUfmw+0x8OgGkyJhuu4CIRmqjPXpmqJfB0YnpaLMc
sXXXX4whJQcErc3UCkeGdKRs6d/RiPyPaESXTDh7yTBVgOp/o5G2VK37fmTj0M6++YXuppZEoofX
wDTf3QZuRBJNwlDFhZL4O/7+TBqoXEjFJTsUyk/oyPcSPccaRIrweoTUJm6EVxScvvw51/wdce0o
ANmoFsuRrTRZpGiihj4h06aN3iEuaXAnr5vE7A6u61DpcaeTEM3W9tInl2/LPd34X/G6K4Qs8Kom
Cw56xLlscGgTZeD0R/QqwD82D2e/c/aTX8DtISnTGTRwCaANitSDvFbq8gqEjCQcfkyQGepF2qhJ
hnPuM7LTW+l+vRNtHNDrSYgpNeYVlVfYGlAus5GJoQvbNauUclbDgMolUDshW4DnsiZsA/ljKEa3
PGR0QxnI3EZRmOoiDIRtIQyDiAG6BFmasTEjaYAIaRbqmNaxiOGwps8lYX4zUhVh4P5DCUiLoEIz
lrqDocWddSLd4g1mFvYZHfPh4w26xfxUMvlnzPzHOnlj6DOINp7jRY+pMrWxV+jUf1MP0CGbFTtL
yBImegKqiku4MFEQk0QXg4yF392Deyf3Q3rnriIHGrcd7ALJGefmiBIF98QHnWor00Bu4nw9MEM7
JTc464P3jXErP1u0P2Lsh83eYSMUd4X2i0g1ktW5I/PAfJd95vAKDrizt0KY/StixHaPzyvY1cFC
I27GijwA8o3pfYfo2Fsmb0/RBsuWNr3TfoOEaSRLgRglQq5Cwi9422OkaUR4IoV7zIolvP3dG5Aq
MCWuUgU+mZincU4joL2KSA0hoGW2hvTwthQNhtAWxhOFAhLb3A6HLFa1AxMpklqmR7YDdwu/nPvv
H8C9JuD+f9seKDcgGdg0ZEvR0NT+9wewNtvcVEvGgeWEQqaGV9O/MKHOd1H+VGEvaw0izU/k/NBh
hr5PDq67rwYxBPXnGhff/jC/q8GZhpmaesVjnsENv9bZEeCODqGXjs3n0YpAKVPpzBn4KLTGwCrg
R4RzVkppbgEtoaQlQ5bmltufzS0I4RZhRSItVuhfM5dEq603u8Zwhguc7AUfldu59GWQAhRx471o
L7js1J3ACyypgxcSYs0BqUKA3IqnsZEoZmJsfBL0XnpmDUeoFX4cpH/igT+M2ZPCkprt+E4KyHOh
C5C3ISmePIfwpDx78LwQNxAsJoCuEooxjUeNVdHitceWIWKBLvIv2MwHbwsQYPXLlvx5/EqMIwQT
+dREN8IoaGRg8xLS3FZDgOkiZJX/nCZujBJYnHIxGVZobOErZtEoNeJ23PvcyCya8LlvCUrEIP7P
ZA1kp///oZClvYIi1bL2siL/bZ3azI/JmLJucNFqQg88njczO3/nZzkpspSI58aixh2/uXfGj/y6
aZeaWmybtrkRyxs3rOrVu9+ZGynsAJsGBCms11LiNx5edyH4PlSl8HEVsHw/BqoOoPMVgnUcjdU+
SXKGc2ojBr6iS8crbXTCf22Sr/9A3RZ1PJR/RlPcPVm39TpAV72n2YwQk2uAlUyhigG6PlBJ/24I
CBOSjTWqg1p0RBsWSbxrcP6MuPUWajgaHIgFEK1eBpnk24G65gqLJsncZkvAlYmSD4X0XnomgoX7
UseeD53c2qQ54EXJaxZEgiZ8QvLyQPBwRzOK5gFccGh+gdhyGK97emFCQqtDzsOPJMGvTKTw0IYN
PGArNP58FAD6ddzXMbYSXMaFcrgph6Ii0oEaK1PzwDh3Mio+n+G/MRPyG9GNsN56GD1RMW6PpXbz
rsWzgXMbZ4/iPpCfvbRKMEm+lPl9GcqEa4jsV+LBuLuIfOXuQvnP3UVhmemNwH4cm6VPJhDiaGRW
heyH8GefSnYbbGqw/Clh8ZMEP7R6WwkwwZnI9UjSIjKT9p0xCxHrGV3AUp6HpmPnLVR4Izuumg6M
P9fom7dkW6MjRpsooUIzCy5kfvkfWjz1H7xehoxKQFNVFcOJuhdavf+QWwtSbK9Z+8GNSRUkrnPb
xMJqFNGmPEYwgFqA5xmFHfpoWAz6Gq4+kVpM5KgE6nVpDzGhKAnlVJRbUNbtf61n16TOiZbGQJcF
OuB5Bh102Gtr75q717t7vrvzWiCvT1SNUSkKWvE/+1a8h8oNpiUoy7DQwnKOblqEzje6yS7eL8oe
CfTYHaDb5oGyevTxoXQNvxIuIDJc8IIpVtDJQYVmqRDwgcsWNMFYvA33zUf/xHaO1dw63dd3f6Dk
DHpzCXRioMitVkNpComVIDhnJMCOckfeTkv4OEfI+IBK3StMzb1I+Y5JTBiThads8ZZeUApMww/T
VRHx3VwZRW1EtwUfzwWUkidbLRVNFvdAkezIJ/2LPhO095a/bwOiciQ0U1qgaEGOgwyQLWCMnIdn
LXhRtHTAYfymEhVci1RnfDTlmaJWocGVniiERWVG3fFqpnHmZ9zSWP2tL7sqrtoQJppsA0jmxOuQ
zz9QqsDBxcNZaIAzintYJlDHIEW6GS1SJDOlhYskzJejbqs4SVaLtKILw6XxysZgV4pDLm97WIqI
f+K6pFLVIVvCmSCl1z6C5QsGajyXZ8W/fc1x1zwCGuMyMpOwVn4TFOMTlLxHE7pLcyxSonvCbrKy
xNQ3wIBzD6QKyX9WQPAr2ws+7sTUSEiAomUfGqWzdFSvBMwDROkCDHdcLkJYu00y5eQ7n27kg5Xh
RHedj/zkXfqp3L3PwrLX6oF/gm6V5mhYDuchVmLS7vfGwY9kvn3LJ5edpCLmiTXShyRSrEy8fxXR
KsL9iDkPKXcOruRlJFRtjyE8S5Q9USlNAFWNkLxn0YeExmGqZ4GW86FB9HjaplyiEFngsBjloLtm
oMMb+MTuibHpdola2qJpZoPp8mT26pgZGfFulF5iq6QjQgK3js5ljUnmp80b1bjbyAWrXVq30GQp
0zvTGJI95t1LKHehQ5iTWGVig/rrZ8kQltHJVHqa6eosPyiL8LKzqE2/0hNMjgfCPpWIK8RO/SXo
LAQwQdUGJZIq6iL4tkSD7fMUwvgVU6TeogcxM0pYSfZg+uiJSb8CyBmfgXL7J0pG3ec6pi+vPjQ4
Rwj2JT1zvQDpUcBqzpqO5SnLL0JFUlxKiD9Tmqt/62xohDVOiGu3DyFRZOQeI16kjcHCFJYwH5EC
gYnjHGVLhEomdS2IeiZD5zf+RBuLgYv+JJHutuMzxUe8FqiirENQBdCTcAX32Q0z2q3QXET96LG6
QGvNWT7UinqicPxgVwBj+e/QU7Xkf0AZyl5X9pheTNPY/00R3c3TrX9oJPXRLpsiKgnML0K+hfJX
dmQ4AMTjrHTRwP/QU65l8T3fMXOTlR2eSwyUnlDb8uywUyfW8OoQ9nV57TuPA4vKaIi2hYNY2ny2
SL8njY+JD1dQhPoLORUCMMFKW0QfO92VTNSEX6O6YMdhrWsOTDNsOhBciGWH5lXHAaiyHlQrBMR0
13DS7evTtXMHFBFPdCdVrS+RyslSEoU2WxZyix6afY7qX7hMGE05m8+EFwtfYQ2Q4luhZl4kSZNM
NPRUPhzi12wWsT/5w6aDcY03ny/YO30NVxDV6Dti0gMzTZmw+KHE+0+8wAyWmMQAoXhQBFQHsJtf
x+YZ9R7jLU9UgXMdukj10YmhgRr4rVkXooHO0utyNOtjuxyX+lRmJNyFIh8PXdit8M7QNhDoNHyR
9897qPBY9HAgc+VfDMilU9BEjcS3Y2EUPUg/pKXwEl2R4EhCiIOYFjkKcpx9we3mYDkm1pZDQQdH
o9BjH1LYCV5WCKOA+wn0OVyIiTHtzmn4njBcLofbEGOAmXMu7qS0kswkWjadprSb0pa+w8vxfjkW
elo0bkUIDm3WGd+XODoVl+uhcpwjrUdH8rHWkKo92lFX/WjedFJTYKnzsLgHu4ZqX5RlfjPgv7Hh
dempW1UIVzJR/yCZr2GlUdg/9T/2mihRWhB1fd8qBWgVIE6XQ8Lklcz9z9dY+kTGFxqVx0CRj/Vl
nk80Sn7tfNMImta+7/y+CpA0mHt7QTnbioBZyEyUIEgFwIosSMfJDTKG38JBNgQFFU1ZKA/4qIOt
3fzGuHLHwhNifma2ubuJ+okgHA4Zsyz0EQoTJWa/kVyJlIVfogNAucGSf/dV6H9LkVTLQR/N4ZLm
MFEzmYNPwZd3NHnIzbApxoYew/ANsP5/rs3QD+zW5dnya/e8mOw1BKlatSlh+ZfM7sY/Z29YkFtA
ojnnRntlZy+v7J9v+whHNgKKjRPgDX29hDoSE0o3Tvw58JrJ9A4zjJZHzg6XgtV10t3TUaKXy5Wz
dP7F7q4qvBquEUsDjyUuJvYgu98xm+ruUA1wRYeFVVD5jc0POLrKY2nN7JEthn8R23O9ChaA4jop
C8pJcAEDti0iFChvQ4lvXwwmsbAvoraImvJwhaBcCPWMrQsBQPFOjqslISrtU74k2SOhyLj5KUl2
D7rRhLPwhhObVvT1sIHmwABwSNTcVtG8PPb4gpSQHuua9AjhugYTC1hMVG5l/yFjvah9PA0YVqia
djPngdMDB/0Ynkeqv2wMcRhacMxYrghdU0RuNlk/GqKHr/9+dSvrkvBvrIH8n1f337bKWnYtCq0n
H38X8zezxqds1/XZZHCKVFIHr0LFx/UsHTIqPSP3nR3idulxJ1snbuOlP6DEBVuzHkRqhlLY6yha
W2/fYr13u/WylWhks4Lr03Q/EjSrXRMRMWuFPeH213iXJ1gFVNtlDOZb7a7uq0tr/MRO2PCUAX8M
GB3lR4R+EoUkdyg0IdLEd2hpcTtzMa3rTV4a232MTpFa8+yZPnPWaYwoOz3RpHiZDuTVlR1Fe8+U
SPisiMgZXWWo3MUjMQwhb2LXHYdoFKH/XMcc7mKFDXvzjNVwu4ChJInf5dK9LYItqbLjJG7UNLXW
3F4uXQlhxyrG5a7llm0iLtgBdV8XYU+49SEdsI8a0j746ltou0y3e9mJW5QLlNsTcEfp9YKsOK6V
uF3ERTnSxozLiGzKu00WG9fididyG2734Iw84QthLRWQgABtwnscLjxuO+46GfCSeBCaDsIkrAj2
i9HG3Hs18x6qkbPA3tx015ioMtEYCyef0hNnBNxsXGvcaVxoQtc2BC2GltJGTKRTv8G4Qgjvd1qe
kd+12NzutPPId5eUI/tp2uMBLOO2FrskylenKcCMPOkhKbys+n8hvuIm42rDJ+/hBRW3HL8UNxoF
qxW6vt93WEEx/RxzcclzfDZiBzQg9v+o37jAtnsrO+XrfcVlpeZCqUMZGiviKbEqd3mt8mNfppcl
fpAJc4TU2VJWxq/Ve4B0kC+fCMvNSIk/D/UdHkU8CDBIXGjcZlxlxZFLjHK7miwPOOYpVuBU5YQb
jOtrEx5wbc3y4bE7WLK4qrinyvWGavY0YYuLiVspp1IOVsPnJuIamml3MA/cPvR9zBRTmYn0XV6v
mu2esdYbBoc+Fwu3CjEOW4ADjq/90/LhhoJ2LHzlaY/na+/FIV+B4VHgQGU8RfF4RiEaCFEu/wfj
aJr/RC6pmgSrpOsQ/6tR7j+G75qM3qrZ8+Bd7Fe9elo+AfrML3xwmx/kH261liSukH2dPzZRMOhI
JbQb1gLLO3HHtvys4GEmzB2NZBUwtCrT24hu+J0StYPQnLcYP0QJBx9BAhWRTHPyVz3tCkf7FO9A
bi4Mp7423Dd79/LrXjjy/XunATEprydJlzBsOyP0H0fR7QiIQprMBxh1MgiKTTwHmSwrbwIPWoqM
McZtSnxWE9lXi/VmLrLM4MogCl394bRiQS64BOxiaPM1Ov/gu/dC2c8NCBr9S9+Pak1Buty1LHSd
4pxIXcKKo+Ksu5DHhBFs/2OY1qTvSSj4MQlyUmCkxHO/msO5SzmYGwC2+8HhyzsXCHISvtKRxKLC
rXZvqO1Z5vOHYdLDPZhz2Wp+WlOCKR+4/Yb1AhzJMqnj4e5YP5bCRWpt2Mo7K3aCdHcn+JGrbaFX
wyyqOGlWOMaP1GC4JyrJq3biEGRzh5Uizdz6guiY3Cvk9ggJkLT1SXtJTDYxl2ShQ8eIdSkiH8NH
4c2/ydfCIYlcRkM62ohB9IeN2VpBA9B7WFRQCRZe9owGDlUJG/+texdfRHXzxsIT5AytoiTBzkSH
xzsgAQ2Hn0dMfGwvF39M6CV0S93nv0F5wF/SPi1LISwpPizbn7ETSDAYws+owP9KEYMUHaHIETjI
zx830VOHfJovSEXhx9WRB7nOkoo4Zb+CgRn5yR9KlAF0ubDOII8CIkD87xdK7Z7Mys1LEbipD4n2
iI1HnKuHUj1cWvK63P4Pa7Tnz6bpTkd5cYDT5yxA2g2txOXP0UZ7HB3InaVzZQfOx2JG6UXjKN41
bRSlo1oh/GuUjsoWgg7VIbAyq4O8gdv2sfohP58zEV6JGMFoQvQIlyJCil7NxEE6N7/+inCBnDwO
/W3Q8cSCwcgTC7ZVuMHL/0XNw85vBH1xWuL6ywyjvR7eNiBwwj+3F05Dm96fIPy6uO13xIVNb28h
Fr5MIBLcbrRYYQFtj7UfL6p3/TGeLiFSMX1VNXSoq3hTSG4O9UI6Lwbx9UCnXWUn+t59Ve/2fMMX
KLQNHGokMmKv1/NYo4vROYxt0GOQYkPXMgkhs7KXuGSaunuElEX+hf5kb5Z/H8n0OEaJK9if2JOW
PkWs/Nu3C9fK4WbQsnYojMNOF+rJpjlk8+HaHKb8MOQHS4kMRXjoUD+XtH5Q8ON25HQ8xME9z16u
oWIoowqCn6zDwUlPdBn1zNa3/XF+0ZPqfWQEyd1GqCGmHWb0qNrZDQ58QnUpHpqCyWARTfZ6gEdw
ukcIVWm2o/oKwfBfswXjxfDO9g3nIxJSee8iIeVoAeUvd9pJfhXf+sll0uDM3GFQ1ns3RyX6gzos
wszgytBvnju/gZyBl+QXq9TUYHFHo6VIndk2IsR62lQNDdQgHUbP24u6syY7tmiBsuMC4pGOLMbV
gqWJo+2BPWmnkuCcTFeAc2zmcYc2By043Z8b4QPvBucD7zY+n+1vJm9pSlFuFBogs3Pnr91g9yuD
Y55FbvkmBp1nm46zmbw48ndcp+L6IRN7Fe1CRyHjnt5vNvO5UzLVkMDcJRNcipwwXtSJjW+wOUct
ekE0bZfwZqPEJeqEnwJ7SaS2HKYhjo7YGn0ImreH0ESU3CqdfyHpBc8MAmUsCNmpEwqn0yQdJQlF
xbGgd9K5okcag8dKLyIh3CLdMhZKuS8qR1w0Nnqc4+tFJqU4HwmKcYyMmBI5Qr3IioE19oPoWiFn
58vR7Spho9o/7AT7ZRnh9ldxfqySBVv/RGtBf4uhPkFHJCAAPuY8JUH6cU/3UpplIkf6smMllt6o
O96nMu8Kh+/As5qjuktpNZsQ+pOfWziLc0FJJ0WjFGWIv7toQH/Wuk6Ofk+IjKf1oLlrv+nvmB4q
agXXM3Ir3wD4ng7gB9lCKpgupzVdEwfCH8jhZNuANWcLy/Wmo8fy556SeX9inTOIgGr+nvlLbu6C
rOsVDAH27TDyyj+juOVfd1h26LIt90iVyNIMdKqYbq6FV770jnB+59zWfZ1XieSTec3PeiD3WxK6
zaH1BsWbLdI/fHXyW8jba5B9JyRRtrtH3BEsyuJpOHxDhpzZktt93l1QvSOKDx99OHEzKyR9BhlK
wt4n8na+8w6HdPG7LphBtRSNBjXGZEQdSny9Jw86kah41lO5j6FoKZMdj9lw1M+nq3aUzidLPXbn
00CG6hsletrIVSbStpFncIyzkHXoOcogJ+cOJAQlVCgo5ruj36zxxlGEJsDiLWdxNi4PJfJVFV7S
dj04SinVmz+qOH/Dl4ljDm3H7ce/j4nmP5TPktf1H1BPaFH/A+qV09RrY2MIqGfNeFuh2VzKlLCW
Au0YiTT7nWTY1jUpB0Z6LdCd/AyuA9TdrNP4vmtS6fAKgmOOmrgVQrGQZF8DuOO/hOWCyTciNyYr
nz9i4Jok6YNlFs3y7Ntm2BXiCS58OonlphZawDdtBW7kxNSnajkhGLSXPuB/2iI8+QNbPMSQYQOJ
IqJE5r2ih0TANbDaBtQ24AHg2J26neg+Rx+d4nyDYwMyIsLcuwA36NlLnl5pEl9wSaa7wdafN8wG
VJsMN3sGPOLQBK7R0oJs8QJSwcXw8FKAgnfPU9AaUG0/vyFWIfsBeAYxl6Zalr5j49vGU6J67t/y
IakGAnF5Wz7QogoBJOisthkk+R0JPJu8983NlrZJ/SoTZsMedoVmV+0PhJ+2zySKZNN9oCC7JD0X
z5DgysNrxNaeEJ6D1UXA6xKcaHwHobWAHfRpOfGwNsrMDf6AbRgvj3prf3VhIbkNMB6A0NChrfhs
g2U5zaHzisZet6q06mXDRSJpRKCvixmz5eW3unVYQt3vIiRVfG/nz/Cd7ETnmMUZLBkjJCrhFZnx
d3B/7W7BiJdthWR8QSAxviBgGBhMN2KpiU/oOPJgCzvnj768AL8aVsqPGCBlVAJ16aaQpdP3cCMd
OgbFrqX1vmWfe7FtA3wtRcC/fS1E6YdPUdTqEAZ6NSvoAnER9jNJXmeXVVhMwcgyQhEYC4DVzeGs
RRdvQ1XgKZAU5y8MhbyBrPSNuWxXoHRb3IeKeRkCEvWrr9BranhlQAxxaYgUHzoH5pd8J8SFmLKI
eaEeGFsUL4K3nxOVLIaX/QHY6Gv3Z3A5x1ivxjOLQ3qNnaWiMDdkFULk1Noil7XeE2XXQfWTlx9h
QB2Lhahn0EGkNsUbR/IgIQk6DJYQpyVCIZVntdb8uEJ1iNMFl+ALIHzjhzEC7H4g2y7UhJ/z/hET
Ko/kVrpSEhjgsBrd775MGj3DM9oTSWA5TIKgOE32ImTHoLgNwm3gDXkqmA3ABloDqoHFL1gWeD95
RuP5ETv+jtWsJ03ehtwAbA/T00oftBbRO0iyjHHY/C3AM7AZGbOgMuPIz+fRi7og5FHAMAAYMlUq
WaAnj4CuIRexO4z1L82clOhBDnMVDYo9DSGoq5UI8Y7OvwBaUB28eWFaQVfgKhxWVKK1vyok6Sua
ElCKDD/UEJ0vzD/4IVbQBFRAy4iqUzmYWHh4yR7xjaxgScmO+xUgGXhlH/EZBRmVm2IHhm2JjeOB
tDS3wLNyhfV2HYc35F+LrEpEOBP5SszAUoTsHxcK0LeOny/EuuKG6RA7jv6+9i+jr/CkwAXgyDsH
ZzLQBn+gumWxtSkYDB9V4jO5ZJgFGIvFdqO2ZQ0aOLQ+aLXvm8C44lwI95DPP6gM2NEzKCQPb4vu
8lRVqtgDtto7Px77jRIPFGXDe8YmfDV7oakkTbdizsLFi30OjkR2bIhnUY5Bc8YWMoEDCh8m+rEN
vraT6z3xGwtEh0LpYYPodPYZfmIjKBaYrkvanE+3jcEjISIKOAeWw4oEgEPISoA7uM2k+mpFbDOg
jSxOz1pOV+lU7AROy2w61gARYDOAGUG7M3nds6fTS0caSXg4DDsSNTxlwpToTD8wXJIfgX7WnGKN
ZIbVYCnBTuuCfNL6ZLgIZAYPxpcqmYGkCiYKkh1z6h5v8V44n7y3uRLCI2AcxcLw4An7Fkf/tDnj
oLVQnxJ0r3+SuwNiESXAI0dyhyCSsKiv+O1OFJMDagNZn5lkzfjIR1Z843iwZChXAd1mJlopIqH0
+AHjdGTRsiI37GHtzfs4Xpige69f4dqMXYBPtCwgmoTaXkAzcJmS+wAnIBNYrM58lfQfn74p3WLU
FOETe5466qa04Jdp31eIiAivv/DHhiWFQ0XQCpTGT9dc/G8OpkCz90wBg0F73SDgGL/xlfqEK6Ew
WCvt1krO12MFSjqfPq2UXnVJduwieBsgHUuoHgCk7fE72CSJxd438NmNXGxYs0lgMgAZaEynxSjo
BnK9EmtKdT2lkrLRjgU+I9DWGzgLDSxSFuBVDp3UOROBPxHqFjjK3EaqB67aEBVwasNSoCiqPjRh
7fp38KSswaZ/59g1GRmKIlkyoYB/U+a1tV5L5uU6uP0ALna0lVBWDUEoq/Cca+4DuRaDM/vAk/id
+IUH1UcoNS6HK8Y6qiWjvj6RsSCLNyhMCvlA6E4tJoYxyOvgAtJe/J5dHeR4OGfk8ghqQP3zhbX6
BvBsI1NBozI1oqvIGn0NrzbJXtG5FpE3xi2abULimyddjy1wCREa3yBo0HlNa384Xg2roJVUJBD3
EYtAGaCsC4OFDA1yc7BMYElABPidsnAkKuhTOP2aWp4bDqmYnUNRKjd7W9h0peprV2pFVyr1lru4
ATMTNDcnL/KF8YhMc54dcDzx1+LwjpjftGu6cEy//Klk8VXi4XOZw9taTOA7rrmG0ATUCGJvh2GB
WDpWbSN1sI1DVhceA9ZxPeGQIXzu5gQw6BkJkuJb9gG3AauRnT34jHPmCs6LJiIhIGOHOFY2XT+t
JVwBOS8FeAlR5tV6ZaLjY975b8HuFe4bRdmEikwVpmT9Ex/tBL7LHnwELIQJ+m/YI7Cbsg/E2kwu
QyvqMOjC4BpjAmX21HAleMxck+yeyRuQXfxqPdEGHc5Pxs1m/SSw1fr9SegCPgmVRrtXvXMtLI2T
N3KPkV4gC8VXb3qfwgIBGG2JZAbTlmiM6RTK6mnpT1f12Iq0Uae6Bw3gZHU4FjPPjqPSs4TZYeei
myV+TGdHERpTOOZRk0c3/onWH9GdaRMYU6yZMXzWmGYIGu4Jxu1dln6OcEL5DHEr0X5vRWZOwYd3
oq5QFJGdvf7ihgfuA1os99oxv5zISCIJ8amAncqFoa7WggtyojkYKI55ut+Fpe42onsQ+XHk0JDK
sb992QrFcUCybY91ZCns4Af/If0PrZku/4PAVtY03STbUzNUVf+b1kzRH9fzbSkGoXCnhxp+m1mh
AJQzyhOWxCYq+1nABtc/NAM/ITGzZBjxZsDpGqFHN8mnmmOSvgq4AD0Gm1dGbLxPr2cVGAAA9+fF
T32azdCLL0DVlIiGWTqaFGGIaIoCn4iEyipU+FvBtJexDl6pafXySbOtT2SACr1J/ziC8dC8QZ4z
V3HBkCQDgS2SOOCRs98BnHj7UM8TEkIn3vtdI5CTyFDiRHDr6fIhVw7tICxnFSQe24Oo2otrBVFm
L4mwW1nxKcjjJU4kY8hmc8SV0DrdLbQmOF2Mo+Tx/6583xQn2c82p8nZULwSe8vO3/cB6y2yOOPr
8sQNyBcIu55Zb3me4hRA0MD2ru4ThiAJ1TfavCLdK4lySUDyi4sy76/9WbfY1EE/eDXALsxeB/wP
uyKqS7Rc3GOx3CTnJWmrFAdcAXAP0KURpQ2NOKNQCIZz0OP2s1wyH0nX1NBmP1x5F8yVHTTLd24X
Ig6qs4g4kLqaGRNtNUFOpDjRT0+/+LF9iJQDdkrnEHsqhukcav35bfhCyhrR6TQelc93MFsd9nWo
5mHf25zcfqFuAXaR3QMZY6b/WDPGKFAS88thVx/6eJ85L8SqE6D18lKd43o+lNQ4yWGWELQAu1gj
Yjo7N5YcVwe1FmdDVyzUgK9VcpltVGDbDVrQBX4X5U2gbCy4NyK51jOR3U8SP5vozf00JdIuUKeA
wpIsIwHFvfMw5WSnOLQI48aqsL39lvw/DPwymbB7wcSBdJDhJO0vGC62g6zleGhVwXFVy9FmPQZs
wRqAaG6cvkzZ6dKcyif5knjIFWCpo3J00F5n743PewLx+Oa2K3buDpOmaU/F4c75QnTy/RFUCPFA
JTRTqJGONLzHLYoZNKzysJ4DizYypFt9bo8aPWnR/ELmBHW9WIhpXSHb4U8xoXWLi2PAfayqL3BF
ABtEu2i03ouarCzRnE3ocZkhNw+lLjzmWLWwmsrBrQ46cqCF1ZSSOagtLfeB7IdDYbnoCMerdyXG
fr3rzoqvXALK6C44zt1PhY2cUG+D60GBG/ypfkc0zvnLgioRuvVpsoU5iFSukVigw3iO5/lAK/se
Be4qGJjPNsJxa6CCWgQhkqMtCtgY9STps8HkMItdGyuufPzCx2rjPFhRsZZmM4VOimXLiFBkXclo
SCxe6YY1+U8dhcY+lee79yvCU97xaU7kJJU6/lgclseBhqcScnxy0D67AzsD1b0Tak2OVnMwlQhn
kkm+3dNtjH67nkXqB9Kbz6aC/ZO9CcQ6lvWg4SUsraUrhQN3Sbc55H1YguqN6JalxHr5LpmL7NbI
70XgRX8LorpT8zPH2GWSV+dbGJRtniuD7uYjGQzoDpvFYRLp17iOB56jNfZN5Gf0SMfU38a87Eqc
q+jxMPlsr4Ee+7a3tXnHmtDlkK3Bvpm0g6V+QlgKqdqwy61twZdj7ylSWUmOmzobx4CygxPfOw5/
ijDMnthD81vzkMPBkieHkpE8OSoDdtmxzI/WrxYlCrQCFxWICbExgmyxgyZODiy7mgpIrdgeFEwF
PCD8+JvcuUBOOYMlvGGV5WOH5seAfJuUzIHHMm7PsUqjQn6gVqrOYr1CQWjTsVi7TH7a8Ewb5VwG
1C/fm/8BbOVV1/d3YGvKpmyYhiVp2v9r2qil7va4jIM7nybCxS8QFU7e+oPKJwIxwNp52R8MzMCf
Bind39P76+hCP9FcV0MAsZCUDxJdC7tDSTX2cMBgIkFzRZQ/zHGf8CRcI9aqs0DGEFA8uOgp4KAg
ksbCY+yDRRYLPQKd8CTQ4EKQQ9IrSYacDd4LPxJaeeyIs6tRLTVDwIiQKHKOyhaeiJe4sGRdUNkQ
Ts6biYYvmsqjKwsW0irJbHQfZN1KYmkmrZDU9jVyii7H3SCstZl6xOqzthiPaw2sdeQq5QaXEbAc
rxAa2E88q/awuzIC06BjODOZpPi0sFvt7XrNczHlnzg/8/x3uBHJH3fIL6JtEnTNFyUhvs9n0AUk
4thEanuBEIzsHYbbz7v6+OByRZDAQuMv9db5JnIPlPYHQmimwwJifhHRBw4ujeRmYD17Ek9ux0bW
20EfPgEuZyBm+bt8fCMm2taRbZO8De59sbKBqJjWcBVjXu0vcQbIPPv12a8m/2EJ0yXh6/j1pbdK
O12Hk9Wf8vOp+87zKWodlYjgdSYtstfnXdBV9jxhJ/OV/9Eyoar/pEU1dUvbS6qha4Rl/DdTXZna
fK56Avfn01w/I6fkQDpvYWs8lpzydf4BLINAlvgxauwQgnMuTOrTL7AZqWZu/S1Ne7bN7G74gfEs
0vjzq3imTycXHoqJGp2SDbhfl5RBkAzoTSRHE7w7H2LjQxnDNgcehgBrTNNjpMqEPQZtSbdKSGR5
65INyI33vj9hnCDrmGpJkBwJhxmZf60oTBuNcLXdWHTKn6NrFzW4UbHhN0dpn6apvOK90oZe3iLO
0V2hi4U0dlNCA/VnPJXWFEPu5TW5+TGyAL4V0ud2D2QBdZy/iMrIOdZ2hyYiAY2kPMpzd+90+TTn
o3lJpzM7epGiwpKBwMr9EF6RWWoOxP8d9R7iIEOUc6DlvVdeTdAm+ZIJLb3YDEiEQMVMV2+L5w95
BLw1YT+4XBbv/m3JA53pFdJmAUA6GCDK6lCUrsHPdyHr3JNN1/9qNnGbRZv54HSdMfo5Z9r+0A9D
JPHCRCf/J0HIR5NJMvrczXZNtywVx+TCaMQGBRVkWfHbSplPEciH0S4qTU+FHGADg/vqqGXY1uNy
xpAT0c6ykoZLSxaGgwQKoSeh4+SRFa/oLzfxJbKkmXcuHQu2anqj7H0Gnjzo12DdnLJLZgl9q9Ki
StmbX4gLgbjck7fhvaCCZWj3z6NfjD4FLXjCVKG+3xm+fvMJSTdL4UaSIqbK8y+WvgWSYhxJg02X
YQXQaveHJwLHGDYH4qG75ExUBr8g808VAaeI8Q3M3yx9TWfi8rgXWNJ81PEo81I6bjKsnoQjIv6Q
0kubjkVqKsmUyKTsYXKRqT0hI9g/Qsg82IkHVR5wC5V4Tv+PsDPdcdvYuvYVEeA8/OU8SOr23PYf
wSNFUhQpcebVv0+R7Xw5/oIEIHycg8TublUVd+291rMO3mH+5R3ob0E84oxhkNnQpeFoJXsFXl4f
3JnHkQVxP931Q3CiiMNnvcv9V9uvNapmfyn8D4Yc131MK07lbQfZoCT24AgBbs3dZoJYkuDXKo6D
JDLf5wcZVAQOJlod16bIC8Zmens2teACWUsKaa613AoYf3CHFtGyYYMCJeYuL7EA5RjbaGXHtS2c
AzauewI0IYE6iXc6M86ER0bhNvuMFHv61rpnfQXX6nhgzps7Swt+RlBp3IxFVgWXa3xVvJWZPvNW
ng1h9aMowupX+NxZG+MJ3qvUPznPc3MgrKKR3Q4tZx7LfMD3qPrETYgrUctgrvBLKYEL+e/9JeUf
0UCabBqaKTu2odJj+t8z796NfTtdW9rvQjwc+vdNFOVc3LaHU0xL5PNqJRkjYeFRuPI6vieGhcdg
xe1hVi6I7JlEQoZjGyIbDiTqIzT1IPMebgYWFamZ9ox0sjPSmrKU/rSXMaPTsOxVoU7/Tfy5PsRt
Mg87xP8zjS3L8zMSIagL2u+gPl8l7++4tWKSKNBJFvg0kfqjYZdBaBxLhJSofEgreAgDxEy+rh5d
ePE9wju5e80JQwe35jnTH56hCbqtpnoDV1AjE/du9GZXgPDCdU4wCvYWRAMUWqiSfYf2vhRW7XfU
9swj9TcLzmZul+7HGukz+4xNJIhrsYy4b+ETDyk4SncD/UIPoJCXiBVhsPHhtQ3feOPdBfir0BKZ
4lrndI85k5TAYr5L5ie9xVG46Ggy0g4BoYuRjh8hjwjwBCUKa2sCIMVZGtf0p8wYBPCLaD9CooKM
vH1fCn31A1NQvCXXO8AJbpd4uNdnCnuNVgMf6Esr5BtXIY1DErH9qPl5TECtv8uIFg9Dd3Da49Sc
IATNGX9aier6bx81Wmdxjj+UjzQiP2Z0UIb+A70Nq3mTU8rOQe8cfcRrLA9iy3eD6LIiQIO4j5oO
Zx0/OUV/C5bSQSHq+a3m4b5XaW6Bs+M8rOLZihmSkjh0viU4DNdtxL0SI87VRo98X6ZHByADZTSv
qejcIoIIm0tYW67cQFCjn4guzbfRiAGfzINMNsFnBvdzAMtWh5+M3GXz9ynbhPejThufltxDuCvA
ID18eiC7cHfvs9LqpY3swxagRTKRr7BJhfcZ2JFOIpZGYAS8F9HqITTtBdpmpt3PuDmr2owBZF2n
k5LcnFg5Y8yKGKlI/nINbrhIYU/Q2+INVPEdRd3xaiSXe7rPq5qfOf8vCT8lye0kfQXEqtfjcZ4P
uZJptBwc4r1FlhSkkeFzR2KmhOvVe543/VDb4tUK6z5Ci8tsECyAj3TlQtEY1C+XmtxR/T1xYPwY
UUKyeJBFb7Ss3IpL6CbJgUkWgxYmWQ+KaTxH8jFgznAAvJGtqbe6JEASd0UhQpyfki1KdjPTn6L1
cE6YrgHpIvYUYGevs1EjUw51M7iVqQxXGrAitBd4xY0b1VfRat27ENKHktk1w8UyNt/db0/E8TbF
B3HVJsfFenwbt3CLT0hkHLqjh2nG6utr8xOEAZwOpuJKpu9ePl5/aczhSDWGNGB7B8EIFe/kJ0y5
pP2iBMKFW350Kanb4Hml+aMcenpkZqy8se/+J0YsMul/XQpp3alDi/o5MYkvfun9F2otixzyd6Cx
QSGjJ0AI2vv4EAKdIReKIF4qBvlbQsSIfHEKzmY2ViBuMkhoX8jzvJ2RFwXcl4ExQeA3eha5qF9K
ALoH/et8TqolbvEX4niBTfhqXcagqXNsbNZljMsNx0BMQ4q+0M2IsMHb9J+3xsyAvG5yK5bHI3Nd
oqEm5GSciHfGgCEaMx4IEIw4IfHsthSWRcNms6HiCf45mPP7/Q2md2dNLnKC6d0VuqdU88l2AdoI
lghPSQu7yn8gD6QLIfnD0cI9midrk8gTieGJsq2Mh55cGAv9T+NIYrnpovNuSsSXMsN7DUQDKCj/
YN0+KLsvSLZF24WvrIcqTJSDKKxg+uvGN0id4NiZzfL1a+SJaAwuXT5+WliUW7SwDlhh/AMZV7TV
71XYsLpgYz5KFISJbCX6k6UzrAlGEC+zu8Np0RACpwWQBJqWQQdo2iKYsIbr4lu5TwnrnG/FHhMC
TnGHb2kvEAdI3Fo51T5XNDQocxu/u9E28PUCksXJRcNHQcjucq6RbkXM78kwhOSlAh7zl7tvP6iy
QIG+J1aL5c5c06CnpweI0NTvA6CehlopNXnrLlAWIRZ1G13ydvf4doDbyRuqZ/YOn2hM7dHe3O5I
cLEVvwfCh6Rq88TQOtvHe59FHNdM4nnNrF2AdLCJc6PbbeIQeRBPSam1CtLpTldt7A/kXlPZMW8Q
l0WoKQ8fXJ4wJdGrs+1o3NIasFxazEVYIwaFO4aFc+kx9MPMOeIGw8fRx1DWHJjEl4hY8BKQNsLV
m8cPjPxJXr/ItDfj7Pmb3fp73odFaLyEJUAY0UmhK1BxPPWDqJl0PkHeslv+XL/lz3F9IqDrQreL
Dh5ps+oTl8TtPQDNYlVc1RSvdzAFLZKFd+ejLwoYFYXZgvc9zOvLs5D/CHj6xx0V3sBF5S2xPg+M
TfsUWbU0ZVc8UIitba+dkCPGYM1uIrpqxMqswjPxS+YIeE0auFslhsx39Pl5FzIz30sYPCIZKSgC
S89rky+G92DP1/PUs2pRhzMpRtdjliKTC9cnCLji6xnpEftjy2OsFS8GGIKeX2SbKMIHROLeHvRS
fMPnQhbX7TvSKKz12CdRVfGgducNVk++DyfGy3/RZ6Fxxssb9dVfLHfskxxgmVrHtHqIX+MoXdP8
cgA/ZD+Bh4kVFA4GwYZkZYVAip9yZI1MMLi+bV1cLjeMoWlGkF8RHKB7ltiyft8uaIF9usjHfD0Z
kIoREIX0WImg0mlj4cqZT/SguTGdGW9aXqEHgvCLb4Q0Lh6Lio9++xhPzHXy+ArjactYot/Oy4/z
bEHQohIkimYhVinXFnEMQEpFJ0An+6/XlzvlAVCPw1uK9dbljQn1mTcmthNTKUjGCAwic6lMEJ0p
BHcSepF9om1dNQBzQxS2C+rAwb2cA3BjO7H1EK1UzSb5mrHzIX/Epgm5gRWfepHEYYLiIUUPcrcj
uIobiYv+INgo+4lNkzuQwFCBH/WXMxq09smAlnI/ocLVD/qS1XibCCtSiAOJVCPOzaRBxSzuETV4
CVzgG58BDilsGZIZRfwdPfpJsGWQCvIwWWOKjZX5HtlvL05wWSOFAcZWdxahicgItgPdcSgjbK8z
RRTsmkBiKFaemuvxZh2A2peedAt/XLhNmcE6/NfVw/wHC4gmIJSGKbikji26MX/TBU79eO3yshnh
1bklyIwaWlE8LR6l5jG7B5S2/LPh+gRrgsC+i6CLRUlzsm4O3UrydUqYI7sk9KlpeQEz7eYGYK9J
b9PGjIE/Mx4/Mvt5PI6OdgiPxx1Iiq24ItdI6OT3OTTyeMY/sxbcfKTwFhPLlgj4pJoT/ZKaSzpa
6R35waEgDsc+nJNWT4rGU8vTUJ7Ct3p5uo8I9A41pU9/0j8DK+elwPLktTayTY30sYmF0GnZ8zNX
0qZLyViruBVXISoVyhAsjQR1QUKSrVhDc9yDODniR1o0AsgoXo8y/Cn5eFGO1C6wHOH+0ZxjgaA/
VeI7wzVG+R4KlfvwqlAZHQb2YXGGwxnhKyem8huff9HGgx53Oh3ehHsHhTXdiutRsw5xzDnzyyfH
g5VDECwzWUI8mMmO20z27NmPTDVShYnIgI4G+9t/XETNfyCSaoqi6aZuKhDANlrH31ZDMV966dI9
BiZ9txdOz6lIjHc7lot+G4FJeLu5FViP1xxX/Nl5lTQbAJ8fAGjlW3S5ROMqso3qPGxypCQBzdaa
9Gi8EBgwRK/2SSNk8uvdlZykg8J/wFsxbmI/TfYVJtbMQCa4F6EW71yOdaPUOwXQRDDCPoPBlugh
r5kENEYfj/kSnecISVdGAlKF3CaUMGcqQSN49Q+NN3Sco7+HLxM139WHOGXQEkAnrEjvKUV7BjX2
3oqp6BzjQroEM6q5GtdfTCsXHISOthIfytnFlZZfGI9BFAsBU8AZClK0yNIvehLa7A8Y0AsfoHbL
y7X3FtXTPgCj4LVKF8KUyMsRmmbuo4MZMU/KH4E1kZUu+rAskXuwE1/aLe61VsWJciND8Ge5pNKc
/prEsdK06ZqnZy2ZGdRorqwlzjketRNLo5VwVvq0+vJP/8mrpRvBWfDHtID4XxlcrW7biqOL+frf
Voc1r0NnmdgykKDpR3VJLucUnUvBARrRO6Rr+KK/UbsDFFhpObVgylG7fHw8/OJkcCAmNcOmXsQY
46nFAoeblnCO0fBmzdVlcaPmXs2dkeszXnpe5NQKJArTnKAMYAbe2tH8iPe/qCw/SI/4iLg1ume0
ORETIKSeqPQy9D+z4vIlDkvMNZoW9eAuW0IJwmIdVQdTfSWCoKp9R3YMvHVpn2nNYp9Hustwun67
fifK7WYnu7bX6FMV+PKQDnTcrylDiZpxBDOOjsl6lYfmGny5Lhnd0FI/3K4H9K23Mc2pR0Ev448g
IXeLX8ArIyCgEhBQynUCRSCBmHQeyfmjNXF+D/oD8uikZtc+e79+ws/C2DPDzeKYwseymqnTpMMo
rnK0CjgacPPootilYMfi7tBA7blzJuy1qo3ka/SUZ7h/uV+TFW9RGQMP2WoYQD/7xwBvAg0Vo3/0
6PwMZ/Owx6Ts4aDUU6Q6L/J74c3jVXz1sjfLJke8WIHeBLQ8Kdu3RhUqb9FdOChdOk8MtA4aiBCC
ITE0yMebdFyIRIQGyfgD2IgUhJMGD5a4BAQzLi1kLWz1gxyQBXnK1eMdsdyaPcHgw24Ap/+Vvdc/
V1a4AMu5InsTb4eyFW+H9p52UX8PeJInCV2qGamELU1xQfcjvKN2obuTJ01UqyG0Mh1UGZrLghSh
ULVEoMVKiYzIlIQv2OClb9A97v1oMDw8sfuIvp7cHaxycPXN6k8yAqWKNgvA1GKiPk0ocxAGEUtA
0MLl6x1aPWeVHfSC1iQ6yDbJhkd6xxJ+3m1YT3Ql86WZZBJIUM/XUgQucNvi+i2uScsrMEAXXpnZ
Q0g8boNt9fKWwwlGX6TkR02GAUSf+PVS0YGJIIsIcZcq6J5CgJRH8jPfEne5URacwfU0APLYfL2O
6ecrg6PXWAR6sGggdzgpg6pKxScZOh+68KcxhOpnboiaCn8w7rjM5e59DssaC1xA/iWiU/FV99uX
jMgApAEFH0gDEwP8q9KzoR+dPGoA91w54qmLH9A84Iw5kelE9zFKOePY3awyV669oILJHZXQk5CF
o4DyTwEsnqsaMb6/YJrr/EebjXR/O9cGGXBN7BpmcqiQZkUn4I0OBLFntWL3S2reL06i27Ftx6Dq
UbutYnbbbZDwjj6Uxt4IlxsXk+hDPBO3d8X8mTg5HiOYPgzMXWq7+1belZOo7XI6YeTptWC447oV
AVSMF0xwETQRhPYLx1GDa5TFfpCi0+edoT85IjvvQWjLJQKg35sh0+ktBXzs3P6054CTuLjngCsf
mu3LQjXs0LaETYZqPrVUROOZaUT9FMeIJcfhqTW9ZTkYzaFeDrmU2QzSBZzubocPpCg/WqaXQ9D3
n2ERMP9ppf+IStZNQQT9/94Hhq1oKgNk23b+IIbKklpJQ1UP/vSGGCVGS1x3eOhKcrfZ7z3q1adj
iXKdqw8PVG2e+y/ael3HTYUSy68+XguXRh7iph1KsPcCNSHLdc8kBWPf4g2TC/hnVwtjhIrQIxfG
T2wPDKTwfl77AFDzxYfKXfKogGX4j2mC79p4TBYOUpbtwW2BC7aDN8XMjKs3HSDwWYgBcAVDsMVY
X4dLxwIXYgr8qStDVjReFgNahhIdlrfwUYc2zF1Yo7SkjEAOMBh9ldwvAiITW07EswBnhKjx3I+R
hXEJOeVvzyhovaXhHhCV2BN6iMGCWErpC5asmwP0lvoHYQftIslkzEIfnA5zgh10rTxwWt/o8dgV
RWuwgsO8A4cUTzeJp1eDx/a0sIZUdJ7wo8qnJqJSonUCYQ+N6C4TRXgDR0oG3K/F9vPbZaalL9yZ
7SRQYBg0d3fmNWRqvvszwYXx1DMFTdb2WadmZY/xIpO6zOqys5LJZbZ22WymvUmKbToQy5annK0z
ucPkVEhxPcYVc1VmKjOnt0gvtDr3MVe0PpnYCTg1//Lb6Vn6yRiNs9VmgEPC2SOkQ9GJTuSdWzQy
IILasd5LfAjCUcndFKzB8EK7ib4NDyePg2x1OV0+wiIYXtBnI/amkcqvzrG7kgQGXxVUmKAbMMbn
WWglf9cQFg2uTh+IV9LFk7584ogUN19ZXB4RlCMDP3fpc/ursETBSHOO8R1WwBHJex3xEM4ybw+j
OnTknAoko6A9+cwUjmsmPAhgrGoK/UCW0s8nhu5oz8ESVTHGxvMjzjsx/3KYFnZiBIZXs0Pw6e0G
P4TiOeyJLkFshVwcvdVi46cSwz+Gcus1Vq6IRyJ9dNev0tVNuaD2SeHEtRNLJG3VcauRbOIOP4yv
K7GChc+srAckevV5QOwzeoKyD8CMBzm9fQ94SE24prKr/GxUr+b+6fXHqgV4iZr/NI0nyzg11ZNs
PGnD06N6vlXP1fgslc9W+ayVz2v5jL7oGmmAssx0MFOS+m55itSFghU1wShx2Lv6W+tH0waqI9I5
jB9ACu9izcTawAww6jXqa3d5S1HItGpgdkCEMRW4B0mBzguBIToICgCkqDYsonTEgecMAaivAeyh
iv1KqGYfplc8Lb17aUP8Foz+sVyUm+tCCADghSAwJ6S7wWgeFoVwYORFqFO/1YQdQLSIH2O8AFyj
yNUju40MXoLI0Umt+ZbvYSIo0t/mn4rSQ+w5u/PTv1/LNO0fhKvc0P/fQfsHBHRWC2vWdA5azljE
54zvOV33o3U/VElfoHUF88q9ThnHavWR4QinKUcp5yiHKNUYxyd5cnTCOTV38z5urxbVOaTUu8e/
QqMNuekmq+AmzzkqpxyfeNRqSZyd+6k5bedlW2OcFWfk3kAXRyW/40/iaCzykPfgzX9ChKYgiFWV
o0/zN55oO6rRQ8BS8NBjoJ9+H4McgOMQLE7gbEFsZrQHsSkuh53y+5jjdLujjOYypAZNROedo4yI
Uo2hFNfEMbaAZRCKyvWIORSf0BDmEeV3WUTYvjhOL9+5VtaOuFbuPvTVIUcq6gDLUWb1ouqeJXGY
cZINZcYZxgE2njMJP3jU3+J2S1y955WLIZyzanrmIskhxUWS8YnzpSUz3AgiXFwqJ9cTU5Se6rkn
rk5YkTiZGOCgUCMzCdA3YvouJSt8uH0WTObl8qENqM0Yg+BvwrDDaaT2EeeQ3UefDtdfBKlwEHEK
Ocr7kYGeFROh0mAx246dFbsXDJcLw+3wcCebmuAJKSU67CylEj0KfCpciLi/9+QKR5hZOHA4bW7u
gP+AUgw4sHCicLpwtKzbocKJwnGifcRk4gFmgsrEMQL5ZDs+9jhxTg0JoTfD9Lvw3mANGY8xSSRZ
Hc7OgSOiG0/KlKjfOBvKSpwKynh0OBE4DjozveZpcUvAk+qwbXS0Wi7bnj3PhmcjmUTUzQGzX0aH
YuTNLDs1eddYh0dzuH+j3Qw0hc3Pzi8UsefLEgCdr703P1CK0HmlCNn3iEjwnIQc0eJbp1/v5jCB
EM3c09ymUsyq/AAoimNiyVp1Ewb9dmNxInAccBYg3LyShHujbxOZVggTVUnMVYRbktLNhv/37a7/
kypPUzVZtS1I0JRdf2z36VYW59rMCflivA9a0YrILQXx3NB7g/G02WYLgq2G6OU4kqaD8zJYSNEE
uFjFOt5z+ppOtFJbq2w28kiW4SDIFxTZnXgI6XgUXAa9mgjf0VPe4/0A8Lt7P0Kcjd4l9xksVVz8
EFl5SOnMQUjpuKii18HaMRH/Td+TKgRpkocBELskgAk0Ojm/Z1AqZmAJXO9MoTpA7B7wNTqoPRDd
kvcdMaRKxDa89B4kuaSA7yJiraVGCK5bPUZuTax1McWNZzBfKCMcIyot0C3WWuMzH4PKqyfxkHtV
iALDLRyXzL1sB1i3mwD5yvvM8AkYUjwqmURp/ZWMNrpblKyNd1NdjJIwUK4k4gkqCndE4ccpx4gO
BMQO2jx9WPUhLawC11lBe5LRG3T5hxZoJZAwBsF+++Rgh7jEsiCmQu7EltM6IdzO8qnkR1dGlRpa
dvhWNk5O+aSVT9UgUpQuw8noUSQfnQqsfmZPaV08UxcpFg1pETLNPdBYkkpMnWJO4PA54nvkQdR9
J6CmTBEUVTjsEvKq9xkh8W8TxB0ophqin+tH9Tty988RbW+Dvn5P0shrIAc4pLX+xbQA4ART2UE9
tPijbxeR/I0JznlzEZ2OcP1lXTzvUH41RK+Rjs3TnZib9UmCT05nXjAErlzaYHdupjQkiE3hnzyi
GHg1aAi30wmdr5JIv7oeiHpkEFIph6Kf4MlERW6x8ufW72ThUiFWns4pXhjWB/nmemw2r8IM3I0U
JKiwRiHMwBCGMGMPUcD0AiWJSB9rSHwL/I4L53iHcdPCQKeDzIVsH+HzuLioHFlQQubYofGCv4oE
nd98KGFxDad+xLJwtICUh56/SBnqbbXLkG7LShBPSL+GV6Co9QMqE2B4u/Kkyh9YZlwKwKhzpuCd
iMsUjkDfHkwpk5cDeRlfrjnTiBMYAac8aTzgAebDQ8mcIuMrN37QuapQ7W22/yZe3ynvHh/q+niz
D5J1mGIGAs3Zt7ZO8BuJht+YgDhFoPQmFnTy36nPXGoVEELCMmcS2rp1jWm0Kb2/S1fosqFbOYPT
qkFu/le0mSP4oH/eBFXdwlJjOLAHNk3n3zqDo13NoyNjzkPEzmitEZxpfv4QoyfeZ6k509cU8cVU
FwTW8n7bfPxo2ukQmqREQOLdTPxNBuFIR9+IfaX25Lt3dBjkM/HsxJ2M29g+rTcgGbko8FQhC0YT
zJlGuwhZMFhLQ/c0fy6YXnoK25jr+XaWmcgOEcP/vjpBlEH8x3VpaLziDc7k8l1hnCgp5k+3Ae7D
qf8m3QiE5eKO3jJM3lIScKTpVjCMvPXdRKILAABiG6kz8jdLckoCRv5q6d7gB1J9YOe10NGl7QVr
b9DQAKXA+Z0X2T3EJYIOCYDxlWJApJ5ZKNdJS0KNRzDb5vz0MOLT8HqlnNBkwGDWY1fmRxGyAW+z
f30LH40kFyxmtESwmLEFCVYcScEdobMK4S/2ZN57A2oB7PDifc1u432tMntSyX8UeWg+qnVma9G7
d2dHuBsaM2JK0TOr4gTW43aKJb58KTYw1PHryPHjKiMNk0hH0ACD942pR/0sfntTwupTRb7Fmb+b
0Ut8d7Iu/fc3pPJPNAtNRSlnagyvCCsR6/Fv601VLlPbX0UneqPUIhMDTovMKbd8lGnUvnrU/SJZ
GxUrarTRTuAXRLs3HmTU0Z/XE8kIesrkArChQTTxdnGnPiXxY7xEIYUrB39pioP/y3iOpBGHuTBO
MSo1txmFJopJrs3cmW8TeUlReHviLQlHu+Tijt0O4xv7uYlHfHARrcd2FEEJSyNaj2I8xYUFdgjY
epKaLAubBabY4BzKaPLqjEuOoAHk1I+/fUE016jkqBvHW1aaxMAcPpHgeTwvp3vz1K5Pw/nJWJ8u
AG7aJ83DjpP3TODRRAlsNYmNzvqadwNq2eYxcNv4xVbEcePzYs4y7nw6I4gpeJdOUBLaWG+SOU/w
JPNGq6gcMQ5F+YNCVJCXYc9fBTUTg+66Xca4z/UWLYwgzrXYkkBrvuyn2yILqElBeM9/IOxUQ9RC
f548uHK5HimqZclbj+pvK6Fam9t9qSrKk6gokn1kxdgyD5gZwCVmsM+Acg7vDPDJlvDWzTzvY+QF
Se5SJzKI369Tiza6iAEWOqHAzZgwP8RcEy0hjSR8bBeqqY+tdqgvR9329lrhi8FokAtiqlrZmGc0
v6Bokz9RCBRkvvgkL9e8ZDFieheq0BHdluj7cwjR+hfNGzXAvHX2B90VnRYqqt0vuyIyF4SEB7ac
mXQZ11aE6ph1w+DdTWrvMTxTENFMtoYQDHs1p+AiMbnST3ZIvzrHF5th+rFcDs58SGA+wVPwhSt2
9YsPFFF1E0oyNHQBvDJOC/8+9xsHpcrr5cdqxOVHJzYruzVp095cg9OUXGnkjaXn5E9FS5BxEdwc
vzd97kFQx/WRST1c1I8onJny70xIagwaMjt5Ad3aaDGnx3crtMkDJgkuoiDacgTf4cUM7YtPg3Ra
wwnSeh8yhw8wYWRnd6S9AWxtFBmPzFdXXnZDsFKGcdsISq4JHKxEjDqh7qA2jbSFaWt/4eBNy0u6
tKmVp0qezlDAuHC8pXZQcDo5tLjhnPr4bJgc8f6thrBryWEiBokbSDykBJHqBEImjzwx0U+hTjcw
PTEaiPLwQhTbDIY2moSzdYYYRtcVWsQoWhlcZ3LkUkVkyOFHaOS8grnnFPZncX9oI815uxZId8J/
PxUJavqnvaCYim2RJalxLP7vqTgu8lWypxZ9AuApLAmqh5ZUw1TF5YcLYB8B1KHLqsM2RoP3cOfy
8IKo9QDhpseVvsYKDtRlJVcv0asUgw8B9VafEnV3HdJjaMIM7UILrVuXcYezG9HMaTez2P2GsAjt
SNKocf17U/E3YzHgL1/zV9j2+p0kU+aCOaqn+5H+BM0JX5kypLsPK3ae2G2EDRLSBEEGKysEExiC
GIXwBn3BJsAaja7vJQBEwf0WrBxLFKEk0+OUYPZoqYeXlwlPgB78HcqDN+k2iLAGzLB5LHE1GsUJ
T6YTgsJGDqYGmhqSK5qbQeegqHTLwSVp0awiA5+fSSMvev+enHT8AkloqiE1Pk2DBzT6KmuNp3P5
PHeecxd4fqSh+0WFrUnVcENQDGENZ4JaRJ0UGdeod9HJoYGna4AGnvwmCDGoDia++zduiVYRl9AW
WUyZxk9eTUFRFCDPqpQ8p601eAYy38XB+d35XUtoj3w0CAJHSd+psAs90iTg24AZDRESaxmBD455
vI4nCCzOcqAl3KTcWV7tmWAzNnvm6tpLpH0jw0qSMmM5FHBMZfhJIm3QRAi9uU0Xfnh4YPBwk0Rw
837+/NlYB/12uJ0zK5BRN3ZP+G6B0OKsZRwJloyOHcOgUTRaLxPHTzIrKYLVpTwsyGPTvwyagUhb
hnONs89Ygs9g1P4KYZB5awkQCA48QCDd+3GJ14jeLX8eXRI5Z3zlYlrl+gKHGjdVTVtUpEiARFPk
pHi2XxwwO+xSMnv4ynmBHvmS10fGMSndfO53/tS6CBhR3TbKYS1T13VWV09IEMT09ajFjWuXxUIg
GL1n1I9IWJFDKlf/EdAibrYR2qIHnw7OEXqf8QbmW/cCz+7TM4RcXtez50LLJaBmBOiz/QckYPAf
QDAAT8InS6DRqIqhFWFaDK2Iq4OMrYoh0h14Ha8UI3A/Q6O9D6lxFXcqpLjXg9ZmFTEUV/7YuLEi
uU3O93SE3hUNxCY0yZonuZHYenLbzkCwmCO2o+OErqg5DPGDdqcV7K/ruXu6cJXSfEsONVxdPx8a
ETs+wm35TY3fnIjkCnQzXuAQMXtTivCYuf6MJl99Y3/5VTlbX1V27etRvXKUHPgbOBKxvNLh4ZS9
a8lKb+fmyW/X5wzp4RDeLyE1qygYr2S03kJJqMaRN7UiXJ6h8xvqOU4OhN7Uc+Cq4R3hakDoPQLc
u4gLw5mE7lvw4mOhgoR0sQFsuJ5zSR/MXhh+CoaCSaFlB2W7Ob6KMI5xvyKkQD/Bu8DO3Rv+v/F4
sQ7VOcPm8VtCQKny7yczKQr/dDJburgcoZ+Q/wSI1Jf8YtwaiwauFhCp9i7zH3eBX6P6IE0AsTsa
BeTx9RKs31EyY2mj/Uq+LC0eCo+9S0H8b4mrDGmVj8/C735R5iJOnF/2a9QOrSWzAAccwndsb5DD
sIp1TQYHlqToohImtBZPDSkMDNHkeABfTVcvmEfSNsKuDx+bn9IgFQCNDJoUfCaCXk04CaR/GwQF
KrCNXk3vbknVPCUEWh5FCPRVi9GXV3NEKDmD8wqp80PY27vPHZUPHxE+qFoEQHPxwRBF+DgyxU9I
AdvyE2xEIJht923Xtxsbzv5OFsvBJYSJRmehuuSUQyVyQQxdoZlzJ4TeU0cE1C2IPcS4xdiwPYrX
dGLnA7ihjzn0waU4SlZGUBwoy0Jz0eUwZz0TdYA/y2sGt8ihbvgfYqHPIYHTFLFg+LxlnKOtsO9W
SCuSnKzhS6oCrlrSrn1dP45vn+69u6cmYbH5S9ByA79xshkKogS1XKn7j5KXyvbfF9OfJS9F8DJY
K3eN6uGSD4f/pw+vLxdOWXbLL+5CEi+zTe0KJIqFxQOQhuVFFxXDBxyJ8xdrcHF9YKCkm4j3A4Ay
HsqBbti25iQmU/QTf728MErtAroyIt+ZPch6uxVu8VX5Di4eDB/Xd3YjDhFc6ZD0WH08YIxZgxh5
Adjhv4AsjP4DMF/5Hor7EdEHqeWMsGjPh2R6sCYbYjqrZML2xZhexhUvgshYnBOTK9pGBGOF9ep2
DS0Fdyk81ipRjyxXXuCsWN7hj0G8xvEB9w+xdFtNrF7lRjfQqERsxbJB2K9DtuaHM80ZkhrrI+t5
mo7DdLzza3W6EixDDq4pkiuaY92QlJsCeAAiyyLnuegJS70nYWYE+hqz4AknY82fGVPpZE8SH+Ga
79GNsPYplZGOUC3vm2B67j47X6HOcKNjL1x+sRvKxaWpN/RiTyD3p+HPOKCy4nUzSsDhcpfv7I3l
u6yI3cEDmaH7Jn/fN8k55+xGpx4YkYdHnlGkjhXLcS3DVVBQrcJfL7aK2CdMJ2jJbuG0NT7rDVTK
yGBnXbFvakBECgZ2V8ES6jEIwHcMTZRJI9tIZijAh0TUEYnyIFn1A4xYKGgmGLk2u+ipBii4Ru3r
Np/ZXcr20OF7yMiXz7bYZsWLhNvqC1st57n7qQgLwi/PhrvDFkITJ3kMF3fj/L75MOqx/3YHvQ78
c248a0qgGPA80IO24nksqbztyaEVx/q9FVU+yjgOd+nmOX73bQXv2wuxUwG+r2F6JnYp4rO/0hwI
ObuDbXdNJDJ8cp+cwwQnSA6MQWzfR+nyJjx/ZQ/3n//rlfBPu1g3NUcj20/WiN7532K9WarVMRxs
zjlKczQ/ZkwE2jn82BYRIwVqd94NJRNrPezYnFQJSkql7NOGdzPSExBl9hYqWHFhZSjAbbVil/CQ
J3wDMkNJJ3iTiByqFYKHgEBRLfc9WoXL9WDTJ9fS8pxcPzfNa2fbAOT8cCuk1BJZxYGDgsDLneBs
B++fmjdPSQnRF3EVMzjWm+6qlBV8HhZwwrS0BHLZMtPq7lIDK7bwyVID43/Bnts3wp6LdEq7pT8d
T3ub6z4aKwcXP7Qu6PFWNBNjqr/FLoLpBzIya/4A0QGsGrN5atsHSLeNuLsrlJCyH4hBdmn8BfIm
7pYfQiH1GVxPwtpnZxBusPTp5CPYxXJ/Ndmdx1E5GlAddOS8mZ5nss/SXZy4kKLmHi9b/dRr2ZIf
ynSkW2gIiygi7Xfv9v8lY55gSPTa9F0nHD6QWIiY+kkCcAFoGv+xljg/pIKBSLrULi3ptuc9QtAa
3R6yg/59/aiOgBX92fj4+/r5Q7gt6/ZUji3rh9XCErpDPEThpbjnyiVLEzDF7IrnA2pKFhNvBftD
dzutg6uIbggGfiAs7ox7BdcgeEQAkhmcf0KT+BWSK2RBnJVicW1wpH2JscoKQ1gsL7kw3DfbcuO6
tq+4K5h0UmKgqH5n/WEXxzRerOK5GQEKHVYhT9uL574xyViOFCNC/kdlDkZKrMs1F0vzOorVCeVh
fn9tXdYoz1qwGP1qoUz1JwTrP1teYt9ZsEiGWbOMd1EN8wCrHCr37o03t6tcfmUVu/od3ojI2COg
hDU8Vp7TJA8jYRnL9Anuqc5pQstlW88AKunAzJ/yFgh0apZZvqR957G67Uks8H2Nm3tXZlvp59Zl
sZeKx3qXmI5wN5YYJiQkBLHwIYTjSHKB0m+OBxY/lw98D6x/Hukjm2BRXKwTuBjYCu3Fu3Zv7y/s
B9xzbInrJHbF8h073IzaJbz9QrnHzaPfaCnsDtxB3CjA9aDi24V8RhSIy5FTYoqFacSXIKbPCtjF
lbQKce2wKjIrUlxMIwpC/9qeCkmQpxvpSGr4Qzku6DYfYsdY26apr5yNYf0DYwSb5/LwCP7jlzqV
e5QwcTHEuRTdLZp+MWYJttNYpDaF0zW7EryUH6T2oJkeW+snZVW/WbD3LdYyoavcGq+zIbbbjtLp
f6ew7v4Itty+63BJoL+7/mQW3HWezqEzi/MegM2Dkh5VyZhgSW2+FYq3NOmPcnMjrTdqF9D2qCpx
QTK891EcszXBqtCF0TuXDVqxRf+LZaGYouPy5yalMSkT22PrsmX9QRyb8rK+ard8FGMQRMnnK8Mc
qKyvAb5gs5Akv7zMDESE/RrYD6ZGfm0s/8XHhlspUZjRixxu2aN71XPQO+npaDKeu4bKNaSuYtOx
9SCBNdwY0dim80X0R3IUhsAYwKcwJ+FhTgITaMenMCdh/KuMXofiumRgki/xUqS9nRr5YV4Plnk0
GVoNJxcId0KTshFTWUqk2WUuC73ptd9xR94gBrOyIvodgxWc38tF1klJc44XrOzQpMH3bi2AFs4E
eSzb1ZfDnGtKfOMWYkemHZEwBf8AIitEe2igATZCSN0RMoW+igc8WoLwDiOU8UfgYcDoL8f1csz1
wxn6Rjjg4FxJag8uHBNkuWs+MfONv2BI3Dj0/UroWXB7k58RuGRdfrDQBB0Hwniwk9RHgxlsSfZ6
XDVEjrnLXeS0dLZQFzSfHDmbjPQmIej9746dbv/ZvdYdBa+FQeSeppqm8uf6sKR8ueSTw8AG7dn/
EXamPW5i2xr+RZYMZvzKjMGuIUnFyRcrXUnZgA3GjObX32dBOrdv6+geaSvdGVTlstl7r/Wud6iD
FkUCXdLDYQ1bPoMRaaDEr9zFnBvCDxoy+AysSRFWA81iTDIqCDcns/7Ub1zO5vYRTA0+Ivxuof8A
svHQkLbeYz4jrohgp2IcB6FnwwPEc0N1DtC2nNVgbRAieX5wjlzO6kmldke3ZURjHVdnzETgk4rt
yUgwM50C/qidq72AlbydMHDgn1GNvvALQUxo6A7mJ5RCJhYQJFEycsfmm5LXCq9FJBGJk0hJjCmy
pgjBEGl/GbGfRXxdRwxn1vA9xUnOqX+MKqZZIb+yLPxe+hDPvawKGdRjuwe9ocF/D/YRmcMMkk9B
VvkrFbfSSBdneEpglysES2mEJiY7oWdU6SE32UAxwiYRHHm+Ps4buT7q70+fe6y+LHiMTuZ87nYn
bMBsWTAjWRCH1Dkt9cLMhYyvUAcXJrxCJ2QpHPWw0pzKPUL0sQJ2CuN/wEGde+PmQ4ZQBCQkRhVI
nxqJMFXzLLsHCzeFsHun/Ouho0KUBeq+apxXA3Hmjl+meao4noNnJ1ZeyZ9QO1hQXrB5RQsA+Dah
gwDNnhUBREFB+m7XLjJXFkhcf/EIgzo79pcH47IZweKCyYffF0wWI5VbdigXCm2I/sKVwrKP/ohF
Fl6d2YozPiLYGzqUtgqfX1UMZUj4uckkq5ulgA1RVJp3TPlvnftcd9pP231tcxoDeYX8gXjv8SL/
slLY6fwG9QKLYhDQkBe6ekPIQKgfHAciNGiUUNGj/0arpWLjXjk3xjL34AQCwJ35PvCQ3eNxYhxL
vrTLSLW5/77hijjHCxsVGrLGN265ZbXqdsFVFVVC6bJOYp6QcoGtbRB0XbYIunIlPtL70GhikubU
bbS5iLxrpYrCC8tdXDGnlkI7eMDaxTcAlZej/LgyKwS/wpqYB4+sGAaF75XXv+C7tChrNYQezg9m
stqcnHq7ueWs8kSf6JamLOLrASNIsEd8u+hvybG3/urOjqJ7aA7NWYpbn507Jt8cVEhCBelqYf9S
rMOPmz1DgbwQDpEVTdL9Iwtulj8wOAIHmxeDC5aGyQU2V+DTpt98JXZq5T4iXB5YyI0wwlgW/9JY
iBeKxB1gigH9gkW0wQAFHrLmVwyVURII0YDWikVrJblW37hwu6Ob4fepBC/eT+W5SkACV1REx8hk
+AaJAj7lLXxDBy92JCi4fsCJ8IjJQ/zqwT8k8/j1/y+a/2Pg1UZX1Y2mk3alw6/6v03XoA+V1RhK
h7RI4E34ZWJ98o4CF+gt67+AiZDJydiyY7uGBywWd49qXxFN0OC7UX2mam6uv2C0g0pCZL+iEfuE
ucl0j0+z4wmeQW5/qGiuBSDB+QxUbiE3gFUWRHCUPhKlIi7UEJSgJfmGUV/Uqqk5JAd8K6gF3vF4
Nz+JP6j4vGRp/Xiqi62hgNt/XkIKitrN9oQhQHYfBmZ6e8PeZwxm5sgCGj7OcWYkHOIEpeJ7hTGU
fSAKVKeNb8UdH+65ReojoOtRLhoLOSPSzn9YGSszO2P5AUw4pccsXmHB4Byw4sBOxPp+4ctbsLzm
nD0sUpcwB17PLbecg9GQIOUxX9K+Mj3L6q1FWi+2kBlmZMEK0XEVQLzd8OtASCT2u2mpJEd9a/5E
h7RmUFZ5UAfW+w28eFrDOubuG9yj4mJPd921w65kUZ1AxIBfhpn+a3fZRY/ZSc8G4xuxQA+ZRTNz
45GDEgSyu4GW4qETv4H3Ifcg4xY39Q5X9AvvlTTThNkeUae3FADKNlOwzwyt4zNaRzGuwfEUA8Ee
ZFPyFsg2WOtSeGkgXme0Pd4RfSj270mO8fVsMfJ9h7zVBGoluWG7VnBbiXQIr68t6PoYaWMMIvUZ
S4kyKC7JZxt1MvSPObyLnqkwHLIT1DIkMWskhVoFmwnLPuSO6wxcRAhk4HK7PefoTDP8bxjxyzXW
cIfNt1fmQJH3rUH8+8s8+LzCbpDBKPN72ndKN/gISJArEsa3Ux/0fYC0G12U9e3C3QXbbmROGFge
4knOdM7tiaN7DQtWJiLjq51FGO1flG1JjI31iRFWhcfLLTVXif2EBS3RyER16XiHrfGzjEGaqSIu
cA2BHeEWY+D4CR2+OQZ8BliRjUaUTfEFHvwMTmLdccESiphethduRpZ+AHC8OjuZ5Tf4E0sQCD83
OTn2vjjukW9c38rxU7MmpXt/vQmt40BcwtRsH9tlky6jAzwMM1R8xLaTPvhZSCA7AtPKJiJsw5qe
tOMeuqvN1DEkt11IygeKEyoT7bQb2pR/TEjSPqcxWu3G1W4i4Ro/yUuq3hJdsh/bDNTRy2CgZpJY
gZsFHSk9J/EJPRLgjbz9wy/4k4vdGLFdGLvCn6wLiU8Y/+r1kKh1HEQwtFVHMbStYA4SMvoM1ZGA
9R6CfFysnMczYn0Ti4wvBdoF5qqgutCGeAQLMXFdv3cb1321jsF9HaK2PflpaOONSL0tqvkBl5Y1
dEefi9TBaNjlWsVKgEnkGcGCmNwzrb8PxExQpUjq1KKDVUwPudpl6xKmuoVfTKCrutr6PoSk1Ide
iBHtMheslYDqRGhPla/j6gulAAPQO2a1PjHkzSpIe9dp16ENHwwym8c4jBke5cbqO567EyBXu8Ww
s/zBABDpVM3nYYcjyVXgl214/gHPkcY1xRsyxC0Mz4tJtMjO6uXmwMoO/PJjtUpzRqL0S+udjXGS
rzPsHjxj/mmgH+DEAXJUEwe4HyEjmB7BTWjWUAqwy0WFIaYdDn/ASNJ3zIfrPMMrhYu5yPKkZIT6
IiMMCo2JC+Pt0eBz5GuNLL7e+bi/4e1DRBamoeDTDGiAx0jGrI/kdKYDzKLYFUY4GZnYIvDasPTh
ey6vDd35NRbSFzSJBzALtDeyFznJecyxjdT9iR4J6IRTvfWJC0CPXDoGRY4Vf+MjqRCpUtEw6G5j
bPcHaPab8ExkSODS4vvo1DCcxFNoerpPTxNF3R3ffsaxfI8mXuXxHh/Ua/6lhW0OClEmOAPztl71
95B3xHcqxVt9YfBJzcgTx09FXLEBQMfTB8eUEwyZLtYK3EMYkAUKjrSoroGiJxym48ecfUCKMbZ2
Qi79m8wGWfThIVbEzxJw6JaMQv3jQWD+jag5tFHBgRObX6yaLxST5KEdt+3HuQwdxErIesUqQppF
YHBlqw4JFrDEaVlPfKdvbR5hQ7HAirxcFsA6frKLrzHEOl8mSptQeyIuAk4VXip8YQbQzTyDzg38
Fn+/8Ve6oUkys3jjLaaPZ1EmLjZ09/K35BvYe+OrqlvMvKqB8nEtwRQLpQpn943lt/BUEJcgPoXP
s+hREuLrcX44cR26UD2vGA9OIvqnpNJLt6b+Alv/WlB12bCHyKuFlQd2J65h+Jl55x7i7NXaupF5
juh/IPcVoiL/l3Bx1UtNJ8LFmUar3vwMPXDu5yG0lZGznQPmIW6RXL2n43/PmFd07T+RRP9ZfP0r
gsq6Xx+r85Xiy/hC+YUz2jjnft5IvzOkDoMsYnxnUgXuuECPJY1v9mW4MyyRsqwkjxLI8sAvCLi5
B/DJ5LLAt4xkl1bgTGoz6zvVGYAKixtkfOf24BphNR/GC7cPPBNIgRRsR3CwEpmIazAyecdZhnEW
Jc8y0aJsYzFifph0i2JaS/2Gb2018c3EqjWlu86MhCwp03mjAT4CcUN4TE8Wl9qTdcNERSzjcSPj
O1C5iXMN9iONhEydPwMH+kzWqN5ILKWAU22p4dQBFjQHJeZOEhx1xPzzHxgqyVMxZR3t8LCSym4p
7sBR8f5sJsFRux81Yxrv0sNDoa92r294iyrvkLycw1v/TreOUR912x1khTDlk0cJZoGLIe2jYjdT
i0KsSlWc3JTk1CQWMCZj3G/rk0NdBqeJ0gxiJ6j2Kngrw1KjP/btAQOFZJNLHQYgl3/hS8FBbr4W
GuJf8TYmu0OjiIQFxXC4ltJsGrgWHfsn9O2x5ZOTJcTtSrjb47dNfPqLYg0F1+LrQ+4tznYJgbPi
peZTtFnwdfBNuEvphpUc1RtVKYZ21QdMoxwxAb0yznIUcvzaC+fJoZwDe5imZz5tHZcY0HKFSCyp
Uu8XAg2kwMMrkRpvKfNu2MmeQiy2qRQo9qiqV7ZDsceCj2TxZOEQweTzHccHjKthLEPH4PDqtg0G
XRghHwHkHK2IDZR6nLs02VIKdsClCtJUKQjNNjIlrs7pXm/o3DZhA8fOQYYK3EHZhxZBmRUcIB2d
KjDHrRdJAjAHVeAGe42Wwy9oTgEA+e35nBOm55ffJKs0w1NLcA7qQnAO5jpQVikQLzjroVnH2RwS
AsgHEHgtYx4TGvA850G6QZq3FIuLBR5urJSM2kMoUDBahdRaRcpXg+MfSaOX/egpw6r9sdrr7zuP
Of3Mvl222wGKt7AT2DxsLYqv2j3i2sjlPiaXuQrrR56NuVasnsbj0/kmddgaVi5cn9E78oMyJAwf
CHux8oMKy7syQdktsF6f9mIqcNtjItApu0GRemwzl2RqJxYMJ4vQgMSCWE0YJp+9T71MhcY6jt59
g3uDR+AVpRr0zG5OMVXWUrBJzfZLqrZSCrfjTWo3qGC8IeA/sMHq0dH/Gn6hKUEG08xKmCXnZKnn
FkkMdv0EsFLY5ejGRRDjnL5fNazspcLrW2eV05uFlHrwkiBVUXGzYCe1tdTdgxJ0CmR+nIYAfXA1
uyg0poTg+FciGjZey5D74ak/w0uCPz4VFsbUGfXL2TG/1O86UCsZ6nDuqQsp8xgA4uLHkUGBcXfw
+r+m6WYnlnpe857B+UOcNhKBstldGP1h30N/i0wKAJKqJuYvtE+YEdyhCs6BKI+Lq/4g6HaRDhUQ
Qu+SE8NCQTS8bggldnQ92tzi3IBFiC/KFhIakHJWp5WdFrYAy5sZW1YLGF1u8YIOB+6E5jwGebgu
FrFaHq6amIvkZrzCrZgNeiAGg/5UnxdGy+DmTNevfsNPKMH2Dipy4u2P31E+OHnqad+7LJ5qnJe3
Y7OtyqQpUc4nnNpWkzan3b3ePQj1O4pBBRYixQ9mWWx7yDZXpiFUUy+00+jE4TJw+J91OY0XA2RQ
UpRC+mH9wRHAQcBu7d7o/iYuCMsbVVmT6lUjAc+yclQJo6ys9NCDo4rMM+9CiwDKQdya7Z7Y89qc
Hdy7E1Ks3j2XLuk702c6nbcOl3N43HRJs9ffFbu/Fa5wKJxlndgUwJhrT8XefHb/Q6KFo4hGQ1H7
ZPD0szK8xbcNyeQg5OIbjjID6byyeDCrsBL/wi3ekQZ8X9gOnNqto+Ue/noaoxQID5uoWqEext3F
O/6E8jBpobZx8NI8Odbn3uExJRpe7JdxJVIjdTbIGIawGDiRB2d8wVYMCvvCYl9swSjJVl8K9ezU
hz/jreEdPE8TqzEeNiwlKyvsqMcVJxyblKI+O2LK7NF+fQxMEOYFY5BVnb20dNqPbEyKkYQNqWex
ODY2broUcQNQjhKuu9AHVh2yZD3QwsS3a3z5Wq2cMmmvRFljTo/lpj+OHPO0ZSIxL+krvsgWmT2b
kXg+VsF0DWlFckViwcgy5vIHre/CRfzdK2LEZ79YxJbBd3Ih99MuQMN8Lz8aSVkjOwwZ6MLnKE3v
pDqPN/IKj0U8Hp31as95ZW0g1AL2xEobKzYBNNF5Fa7ppGC/QtoV4RkMT30IGjrKXxYf3oXMWVHU
tUZ4v0W3W1TeIgUBHdga7ksu55uGDj2qz9L061XUDOKqjSyBOBOUCSSa3OdQk7KK1qco15E5OGcu
eaRxvwc78MWhmYNRo7tjwsN5VJvSkp7nrpTG1GLf/2jZKs4K8J2oMA16Z1ChX53DEDXFQajPZ4rz
KVr9VRZDjuQjhRtOq1l+VBuXz/h82uFOx2dsPJ16IbOo71jqZ6xeWpIBZ1qcgwlZw2bnB7o0A2N1
ULdGFoTPKywiOEUzcaW28BgRx8MBOpEV4VvdcwPjsUB9GJyjM2ZdJJ/NgO6akLIMmQr+U5Y4SrM2
ozfA9yg9bDkgtFiMyWxhs6w/t8Qeg+bavKs3WfnslgiLhQWRhbXwx9SVy4LIYvyFKHaCElHguRhM
RcjqC+Gnd/fQAmx5YKYeks2m6hQZwi0fuBg0hyYGMmUdsgx4xbUoLSYyZvLwwQUxi9EQXFgIRphe
Mjv4its7eFdGtAFZ1QOEbQIV4ip3J/OtOzlnQnE2XkU99at8R1iLiF4Hu1W/Y8a7ODIWV4lByua6
G0oJE0fykBj5M1hCA4GBM9wSSl1LR/Xu9NhQOivuVk2WprmX2UZy/Zm36sQMHFeWqKsjnQQf1C33
7XhJui6xTik2hoRFZebuaOxqtMH6Xu+e+s5DgYzpJArsIllrsbtMfB+ITOdFd7RY49EjYWH0x8VI
0byfKzwkghXxqSfRuMCT1SffoD+D98c01/KazNctT2080hmZCZo/4AAVzoLZt3VgDRJTXTXhtWHU
6jAknDBdnLC0gztJznBq3tKKYaiVGo37cWc07ipW2lx31XWHRI/Zod3vIL0eob4DN/Ku9JFyisw+
MkizBR1vnavqAKPQ3I9wUlLc8n7Uaf9hhsdPIA6QtUSMbbl+ymCo5VRk1A+heU1OVigBhFDCBhBi
hny4ahP4XP1sP2i1NxDxGl+FaIHQaQYeOkh5DHkHgq6fLsd9+0bPzTwEngWBRy7aRRDr2RtjAXeA
QxbUAeCBoB9e3vIKx4+C+ZPDlmORzwgEsebzhyhIfU2m3YxFZDMc0a58vhvajhmWqGdkooRjxF9O
vnVw+StAievnb2TvoEQHmWDEAjjBiKWzY0jMpRJnMAcwgMZDY4YhcL7nm/Sgcs4d1ATrU2qWJSnc
BpSnEJi4X5xlaEVFw3kKDAH+9HgHiLh/wJHjWAWpWN4iUBkwiT/v0hKvAThhQyIGCqln2Szyu/U9
RjlLqLg47zMIbeQHXhLFGTkvU2cSxZd8StCKkaJ1TqkEsbDI3wwK8pohmJ4kmRqKxM1JXS4zgAkw
K0zlBolW+hbC7QOd6ICASEp+OJ3XBTA7cojxLJq3A+gEd8P9w4IqK35Zv2dvKkxxXP+1AOo8iZYc
hKAU4DQAFQy4YPNxzU1K2DEMgNmnOoAWvIUFDcsMXaAlBDbC6J8PB69/MIy6lY+IOEmQDEh9M69P
8IzFbAlIY0E1OArxsgPbwOuf05CjEKN9tjggh/1W+vYb9iF3U7COMyKfWoh9ZS+IB2IyE6k4wDrB
ckARg6xp8PPtScU+RlAQJIdHHDcs8J6AxXCAYA4WVO0/Jh1lzTl4YghLIT0DJMv+R+MKSMLmZyFz
XaAS6H0sxlDVX48c/3J4TX6l+FiMgAlQBNXi4VRS+Az+lSxCXsts5pSt3BJl32zYiZaTeQJyzv43
QoLWGJCEhdyYtaAlWMGjfjg5C2YCbGLY3h//NFrk3/1x9htFwSGgW7uXw/8/xlIN/T+Qv7QNUQGK
ZcEfNJV/ZaRkl1a79g01BTazGILA/zXh520xyWP8Xt65YWGfbWlRtsrPHPWRLeFBV3ycH1GLNmtO
rrStp2klVvSXFFh9EgJYG3h/R2girBQOYvhzOAcQIrlDlI3H9MRCw0KMN6rnSZK2Md/GATBpEJh/
gbL/x5MEjrrtoLoe3ET5xD0DH3llb+0sPedp6yWFo9KsHjPnRi5QG75RiCCPQdlOrBRUwPH79QOP
eizzl68pqeXDy4PIPG4v5vTXZDH+h5uG3TfcB2gPXEvw0dDYdWHfiapf6cJgR+QmEwEl+Cl6VOrr
Vrwhxic0DODCWHBo/gC7knEPG5bRxD0yn4BkdrwbD1hVmrAmFr4ETAlmDcKkn3mVeTvzKh2QnuIN
bg5DBsgWGE41/Q+sBWFPM1rgRew8ekVwk3MwjP74xM+nPSKzjguyYr579DqI028H2HknsODZ1d6i
FZMgLevhEsaC/z6iLCOPz40Q+Bkd3q0IoT0J65LoDSrFQie1JHrD2iDNHLN/HEcDwsGZxeiPoMHd
5dA0oqMO1tiQChcU0GjUfRomqBkYK5eITyqabLY57kc3Vzlur0Tn7P/gYGta+78nmOAe9DsNR4fK
vFOoRaiwCWdChY1S2/LWdEKN9/SwObXclQZ4KzLsYyHpLxk9y4WwYH/xdelg622vheNQfUvudIzJ
fITZFencLXPDx3YokrrA0jXB+O28bTUYr+L9PZbxHRV8j7Vf9BzzN+cnjI/xncdu+BOjIuJs0FAk
pANseQKvFO/kKdwPGnamOBl6b0BG9hi02it8eJ4gUEQNYw1H6FgwEhD/Yc0CZI2ojM8CRgHOCsx3
vZ7hz323w2qs2z4u2++oqPVAw/sN0Rq89hAVcbW/fUH5jyXZPG7nOGHQzuB87GVkjvAQMxGwNS38
33xnfKUc5ZmIkQV3hbDZs8/myITDi6KI8UBZBVfFP4MDQLSwvXPrEcXYhA/kUCPRh9tEexCNIINO
nnNcNBcHRw4HmMV2K/FJb29vdoSyBeAYS5EHXtRXrMNFMw1mBvtsmP2CeOihCl2v0MSE1MlGmjoJ
cmcYSZA7tBv01A1vRxTsBnzKzwi//BoPiOeJ1EyMXYK6DQZsX1E/ZD5erxXizM0sq5vnYGjqECQm
5hNKAwxL2KoXO7ynD9dgE+5BiRoDZWGyo+Dk6Td/yxeHByYg/5ACub9DjabntouNOoEpsBi+YKd9
BM2ZHZCWyb3B0336LfweuSH9NwzGten3NFFwwcf+gL5JXQuT6TrzlVDmMS3CrxxLrva1Z28/fPPi
gt0Sz9T5lxjnY1jiCmR7SPhePYibAbKcbvBG6wvsK+aMcFzql/wOIeIZLh/I74Z+Vgl3oNioLc7x
Q0PkGuq0SFi3Y32Xx0MeqzS0ZnRhJGki4I0Gwp5FuniLg00tJD+gSG0LAIl5E5/HAxYAUeWz2xwj
S4SM/m2915Rdlu2sLiUuSNlVCv4wkvt+xG4Ww4TBv2NFyNhsBhaxV6hRAKmhSrw2X+FvCRBqCsPF
szRj0jPLlkmziBg+n1rx80UTf+78P469eBDaoragIaUXLabQOEdLRAKGTd15W523Cnor5hvgYLQY
4ekhwNdEg0o7g/arw9076EkzFLYT9F53ipah6GIpc4aaGG7ITAAjg0zVCUCmnPGo8TmrTXLrpW8X
W3D48FpAo4mfb71xcVJ3lvGoNeIbIZp5ekrShjDRp3jKSWSuCAULDNK675iiY6gw0JxpdMNxWf0O
VHY+j/kT0F0xRLe5Pcb93J41kFg8MOvcvB7LIEY1LkHG5l1MXNZdbF6xDPahMpEWtxodso/wMrfL
ZyadKvE8Q6LzsHehZnGRygwTV8wG67ciIi3c9DoVv8uzmVyILauS6ymB2cg8sfTo3if/ZPh15neZ
T0NjMPUvnG52sSSadz0EJ6J7kD9jf7pe4ImUHE+em9sL3gEUC3CIaQQ0tFYQF+aFXaZTv1ergOgD
IBe6BrDSmLKbfyfNufOcowWG+5Fe3duYvtKGkox3XCfasAXJdC+15Fm0NBjn4PwX/ADsr4oTYU0+
8yXMxCCVcLVhyQd1kTEPOiHuuK2c5RFg6H3GQLVRHoWaNESmx/UnVOka0GflZ9coH7A/EE+wnujx
US6Gi4eKBxyxnNLR2Om3bcbcbmfrO0PzkAECN3MHk3xEANDq4nr69KwWW+TACphTnmKXD+Bz4Y0K
QPigQJqPgEQ1vGmJ7GWssroEEGa4GzEzG6mOW18r/eD7JESOCtYXttZXoRdiCNSDJc9kdGxHp1Ab
8QqJr9n2ROu4SdY3cIoU+/NCbMXwSNQhqhjbNWL+ipcSa89NjpDDXR769TNRte+vvIvm2p9eYcNB
25MYGCiftceYfJG6frV+YlHLe6N18S/D9CdFvEha5oK4QjNChYFFnUSUL4w8wBoa4IuvIoYqn++A
t8wLKTy+A6bgBMxNAQUPfuGEYUNALMb5Y13P3ww5GeAqI3D+dcnoFpq4soV2TnZNZcZ8pIy6fIyE
jE/P6mfH0bLEkm9L8hqLLBO80TCaXXIECHrJle24re9ivqhSaM6D2sV8DJ/DuokuOIc7uAim6bdq
te2gFnjKxzcLpfoHeg5U0akmgGAIifwhISnE2U6z+peXuPR+tEo8qF83+fZSJvZ34LnQPytQjtK8
euafoLWlB8P0/3EglMOB8RC2SuikEsPzFTvId95lfna4EITOyE/8cNilI3K2IOQnQe/7eOK7QskH
moVtBQ2fB3n+F1AE+LqTvXeOn3Tlpap3zOI7APDkctrByIflvNi30EMv/SQj8SteU9ykHbgmJgKS
EY6HEjYd7d8GLsQ4op5u8SoKLybWDhw0SDYcIyrE6gpNGYpk9fPDDDGgQY2Ca2V0DMjLBYzhg0tq
DNDH7epKKiBRKaBJ4WQGihrLkbSRU5L0CBBBDy70HcPTOP84aRK5gCCd3poT2QGkZf/eSec5cl6T
981Z5KU018gwl8E5+CYRJL3ggA0XIIUL0zvui3XCQbz61X2Do9IbXmFT2QBoyIN8BswAPF2Hd/8X
ijnzFh7XGO/iduLx8ywewnxjZopOMZvzZ0Rdqano5VGzShYNCDLZFEesce9Bg9OdM5C3hAF3uG69
Ft4h00NoXrNNxTRLT3MyOjrCLd2FcbrQS+GjdHW8PC2VCh0DFNLHBM9h0lKQ5VEGVsrbjMsFJs8D
aU1nJ6fJILQPsXMLM1xoMhIxbEa9j8JIbbeEI99jwpHLNU7DMWa3cMaayGWCFANSHu9xMWOTZSFy
OiDJiRiHFLMeuKXqSTTcDIIbH0oLALJ/tWUMQxI1z+c5j3185Gf7IOUa2bbPXx17cVxTsmCEupUF
RhXcssAClkXrvInqU3T6NW3iI4b3PeHK4bX91uQA6vhmzgcCUXYaRVo43kI+Lj6nkdEgozw3c4HA
+fiuSjrgQsjY0PCg7MMDqamlkVBh1DTnZ8ARIhyMsw301YJ6K4kJGxa1cs6fcCnDtkHSnOL8qr9W
/e/QqQv3vGsDSniPFgm5fFgI7S946mUh9kg8BNhfT+Ev/gfCjYV2Ews02tOZbkNe0LhfWMtdAIEZ
8SSHCxWAQSRnF+TnAOQ+g8wJstl7jL+mF9RjdhaDKwYQpfiTEpcpZonf63d+fybTJcVOh009u1dz
OnK05WWS5akQQhRJ+0kftnM77brjzuA2bfE2KbZE/aQKfGiK5XkGoWkygxhx9U9UNeXuVDkpUR8m
jCRE4A+niPdGBWryCDZczK8f+F+X+KOENk2CAW0zODp7QOqJ9Gywt/nVrbO032q1nPycdLwqThRS
h857CM1Qg+7qtiF7d6ZhrTPnG1Qs4EXGUdQPwHnA4VbUgrs10bGJIN3ti8ehGxyDS1sHhIv5zOe7
YTHYHUhzn6cagJGq7TBdEQCOY47PHECNYgHAESgNqBEQbR2If645Px3Qxe3v0Leg1PAIExUOdHe9
gBYG9OPuYn+AVm4L6kX5CR4XIr5qQziD6j3i0QEABR0lIIkFycwMmUuqCvne0bGOTUyrjlveWQwj
LLaqp5kRcQzfsMOe6Vm8KN77wWu8xUCDr6TNQ4Eb+m+Ih86VFHeQxYng1DYlOnco0uKREKQLysin
Uf5gKLRiz2228JVAyxbbLTf1nZ5SfhBMlNd1g4c5JlxNPmcXYyACnyy4HbC5mDvxSTNyUozENBIi
Na8MIaIlhKmzQ/eatoNUPFj8AjKe12JOUeLggKF1F35jOCyvSgHUCGCKwekyVz53iSYqGEBWkFWi
oUBWF8JX8YwhBFg3hhALyr2oXezRq/E38G9/x5bfbH8Y8N+T2PKc9DqBr9G6wJk9D6J1mchJMVNC
LlHGApqhhkW8PqD+hYtRo5qBt90FZyw9Xs307aWOsNS9QOiAuw2bwJTWtHA8uDWU18z1gzszX3cV
oi3Lxk8DMZ7y7HA/QsW3SYIQqh4YJQAllD7mcFD6zqqYuaPW4d6DHT3ffhyHLK4+ifS0ZaiwNftA
1xEpu5frbgXGjtkIeThV2sAVzhJmjswsvVenWzn0n4RJ8Op1l0C1UP5IhQY8m3yQe2yLCoLgMvQP
xvUJMdJi+cyzO6Lyk1ONizwtJqDmuFKiYhNeiTvPuPtEa7g5O4/vOGPC6Bzn9AY4ExoyQ5jxEOtv
YiFLHBzT6+oUX0hzWUX2hhykyOijE/URWUnMeVC8BNBqXxlu+w8Qgdxfo5YoI6UkSC58fW24S2Hb
KoFcZEeXPCXbDO4dp58/cWyb+9s6VB4kg8Z5IWzCPy+bPeB/BRs+6wFTRIigKz9n+AixjQjpEMkD
eL7vLk/h8jhzUFTzQUEUGUc1HccKwzTVW88LJ7kr05LwbCXGKam4m+yo6aAuEfgWIehDzSdeKYTv
kmAXbNQgEuc4xlonI5we+MetpzS/kIy4b/U9k+5BhiTGZbe+7BiJICF4eSlDBpBOBglAl2cR6jbG
z38/in9MFFBjY7Oqe8iueqoEwBA4PzZCrACmV8X0tUmh9wxTPBRkk9NdNwWW5q7yZqmUfPIY0Sf1
fJpDeDODdRMi5b74p7t/Ao7A2WKQ1GsdFz0szQCnCXvGiC1arbAtizarKN+B2mx6MVkM8evFZnFB
hwGFYTfhxggcfEIDHELSQ/HQVF51dF8Y8nB/+m2OcW3QnIOX5J+eIpi5rnM8bxNeO5w2xlvA4wGK
AyS1oKDV08p+4kdQt7vdgZJmhjOnRwATaYcrA0hcgTUiqk0GGGHBwJc+m8ktwrxdUcWXIbbKGHM+
RGwvYs3XR5JgSyugBA88svG0rjzLPX0lYkjirAuNRzwk+vxwOfDugiHDxa7xQAdDI92PrQI9dfMT
x1mtSRUz3uUw1jLsvcQaDbjM/qTPQZsDgE2b9h4QJMjEbsdxww3CwYmKjFcMHrnL9hbXx0xuR5C+
5lAnlOzJjqtJuI7LKQQoVmASvokvSEygOapBx89RfKpU0bIsqhT4/nhcYkSOXYB689ZOv8uR80Z8
lgVU0PmzrO9iUod/G4qDRzi0NPqJSSBm94zWBRRuEa6QewL3rNQEMpPPDAPyvPfPmoe5b40AN7mt
Ys4a6JAMaLifGLeFeg3+us2q58NPUphaypVe3MYB42S2Cg2NbRGZPG0SECxJ28oGOkFg7Bay+xX3
XgyQggGKhXzsqOMW06tDgqe31+Gu8fLHsrig+fZwByV8fAO+0UHu44HzO/cN0/F6/cXahKT0bpBi
cicyFyLu1j/a/v0dAJF/jScIanDIlcnbZuMlP/lChk8CBLRRPmoblD2P1BdEFQCmNn4+A4EM+goq
YHi4eRfqXH7aTzjvAINpITQT4FAKMNIgAQju0S4qGteMPz7y7slsn+7aXm33eWg+r9s9Gv0y3WRJ
RlANj9k1uhmRAZPnuB3fT9QmPAcnXxA1Vw3ZxzASz7jZQH7rPWYEmNrgp4zXO08jb4jyhFJ90Jg+
QIcP++BBDwCXNsgpgu/pT9iw9sbLIcnCpQEW4MUaHsONPiDZmAFF2K3FNhnSECTLKCObiJQhzP5o
H6H11PLTTehcBMI78CfDliccNHh5vAkAPDP708QeZTFGAa484z5mh/jmOfV6h1TeIUlX91bJTe5F
3m4gW1is7QFMlU8Q9ilfHIgQTALSJ+Ae8CG2JVePCQJsIlQ6i0QHeYSx7dPaOX/OP0NH0tX0EjNP
YVg8JqaT7eV3pBKWxLf4u0lNOe2Gh3M46PApzBg+1KIb1hVSyTlVcfoWX7V2jl9iRlCCGJq/NyiU
JdhK6HUv25sdn7CxJoVta3AhO8izeS/YoJBe59GHifSP1pBez+cRNTdoAwIeGqBzFD/VB0fDmbC3
D4Bz9DHLvIFL4ED2Gw2kkt6OW0tPsJYbTpwKWNPPSPutc09Xb/gkQuhgbYQr+BgIYkgrreIjNzr8
IxXC+RNTOQTfSL1JQmMtFrgjiUeTd3Q330aXMh3zy7HaU58zB8U0bZmAUtNpkLdJIqPF9ikwWETL
0GFzM9REcsjN4PnuwLtO1215E9QAaqhMONxMOCG4njg+PEOPijsxMojd06wkIXs36vt1VKN+1qKM
F7uRe0Ld8P/RhPs8Zlu7ekwf92QatpAulHige3f4cTH3zZ2r/l9cwjeGGDz8S1uONziWu6ZqaIr5
bw/UOrtm1dSaqMUZLOHpVsfGl/aEW7osnkWl9u4cXoOnfzokb3L7PNDGb+HUsZdxiYDxcWiAKIQ9
G/C0LyIuMHEB43/wNLG6wes+TCfRXniix/ed/qkokzWRX5Zr7dDzMmq0TbmDTzVO0rHptOg0EUxV
e1tNmZ3dM4fDf3HrOs6GXUyRWGXM3rEY3VV7rRL6833aj9WTBvzT8agh7E9uRUpgb2YmBStzbYfw
ndlMgo2DpckEzfcubFkwO5a68llkSwlyp/uK7g+T/5j89eQrcPZoxjIf96DTSdaUyv8iocp8Mro0
y7Pgm8L8acSxU2PQbbvlidBuWTlaa8J1fzXuALcQ777Z95UQAfg8rvkVA1jdDo64tdmBYguGLDDy
nUEr2r7w5Aef45PTVvEwINSmegPdzgqmLrtjL6il1u/WPaVR2lMGjdh1IXFNgXDOjIiyxNTR2cQP
5Jmk5rrTVSI2G8CTTXi7hSWjxBoIVQSyqHqdNXW6CetAdPe3LAZ8aTLizBzgHeQ/aiHe32QA3H3B
oVcinwXthWsA2AaL7VzTKTfvQOYn3hq4QEvkiobSCjarJFtl2A3cg5rnROjQQYn2J13oFjSIC+OC
HnFpE+Gl0CmyFkvjzfabYCVrxD3ocG/7s+HgOUSfhJEhaAmtEot0vW/GwcYigyfIofNp+BhXsvQr
u5YL0LnsO/gNIofDP4bgNH9N1UFk87zJ2ecGh91sSM6GZ3PTUbDnpx+oHOGDn6ikUO9hHSU63bJC
Fevbs043f3gjKQNMjgxPWzE99R9IbAlloBEFxfbhBXV5kDPmuKHgDqBysUw1eKAG5yO/g+NjaxZe
CNDEx2Ll3m6kh6Z3Ar2tFOUiJq6kO84pTWOV9lVqHZNRgftMdZhkxvbUuEfy3Ny8J8lKarMrRmp4
T9/C4RZeBgKHnDv+Xvf/Yheqbv6DHkMzFDI/oRHohmX/yy70eD7lpnK2cEl+wjqXcdtUy6HRYi2A
DGiKd5xglX/l7s+35McvZ8VyLQK1a7Mm1kSFxsVuekytvQSSLjfrlZmi4iVXZctJcdwR3csBwenA
rXmb9gejwDDqtyqWo+D0esGVrokZrY8Hk4qg3nEqcNlxHtS1e5mPgZFfq6RyoOPIKXCep+/s/2Xn
s+2XPc9uN0qSKLwpZXuzt9HksavZ0st+poMz4BESeRe0w++0o8mG78MkFU9493pyu4GsOPYnm5Od
qdIpV+mEP3+WsBXZvtfYxm8xk71Xnl0212pERDTHEGDfzPZj77HxYFWz5dhvbDXZZ8TW0wVzrwpH
NMXDkkIBPf6s4WO7SbwRZAPcGBjX0xHgjRugvUv/h7EzbXIT2aLtL1IE8/CVedBQrvJQ9hfCdtsg
QBIgxPTr30qo9uv267h+EUTHdXddu1zKTPKcs/fanwDllR/ZZr82GE2Y3UVomOhZ+J9huOBoz8ij
BiYJT6GKZpvOgmpRCYvWAbtHFbksvkaXCIPX2YrqIzvo8+cG2QA8qKt4P277hh0Dwh8lKiai1cvO
BnnQIFz3hcK+AODs18hjy6BdyyfJFuUTKx92y2TtlXn/mAW0nlWeZWJ9s7hrsaxFvUH4PKVc4/xJ
DCOb/5FCppmyJWIpJckEpvVvT/dS9tatKPmYkabw5uMiiS6Fl5tdBViaIm6YNoPQhJvuMKbQbqUE
fiKm04jqEZ3F8oq4caODM+5uFIc1uQkqIGFs0m6VEpGDBH0TZqmwKeiqIm/FxeXeny9kQ9geyJFM
hMwQXENaVw5JpSWCO1n6tCQhTKAhEN1OetjrIdr/bf5pfN79Y5bY3j4EjX4oKZSvexgqIxURUBUC
bCFlIV1Eg1p7NDdpy6LtJxNwjdrD/ynGNjRKaRnT76TjQB4hmqA1cWYb9tnI1ZX9IB1k9p9IXUSs
T3eAQ06sAA5PWjC/ujC3u7gkAZEfbLdEuoTvF31/2lCfEO82uUKH4Fgk2cJJbgSToFpzkHO8E6jO
ofSMPuiecvQBxs+3yGZwjGUElwONaT28t6C2Qu+ddVTpRpKDOTEwO5wlp7JEleqlGeXcNVJWahbh
AX8Cx6v/debB41F1QQxXddX4jbqmS4Nc65nUISdwFjOsSFZk3FC4/feWumMKUCwvotADoJKqwOk+
XC9IVAH3hPlFVBQFPec5KgGYvPxyIYH02VxISEoeHalzTM6dbpXRFtjG6Z2vDxolinoQbSiVuC4f
Wl3U9pvRCF4WuXb32tHNCOFQhhmd3jSizr81N+h7eFDesCgR32z6G5lGzro0EWJgNlDPjmyxsB2M
QqxTvEL4mDEKIctgwd6xI3H3dvRLUEm0C5GG+nca7/i7BfjVM3fUSf4VPvrk1yqxmCypAC8MENjJ
feDiaP33uHsRDIVnZ85d/OUGgwiduja5LIltJlrF55caSqp+Gn/IHQKKEOMQh+tOD9Gfsw8uOBQL
oT8Xu+EWZXnEhmAQvOPsd+zMNaGeyIgw97ssneW0uafXe1owF39WeA+WjnF1VTVmgFqAYSQN5TDh
LJsEf5FBgE7VR7zIVWD0O3wzqfKext89p8IXEyia1oCDYRHz0AG0qTep6yl5LgJKpL8zXphycNW5
3RxEswpigZ747wRTMjr0goZ7n4wPd3HRngPsBYyogQf3GQDw4CSl7Qa/CPEgU3PuotxI66DDrHsP
8BLRCncfHS56ESCdQ6K7eNX73TuLRSd69jpv0LUbNxa+/XdPjvYozwy3aRLNOXbo8JVQTAXXACCC
zFmU0Kyd+o6HHXhWOC9B0QekEXN8c9GpDIbZDlWN+vXCxzsJEfR09WaGi5hOQB2+MlmcX9jU5Mxv
6BHoIwI9snP7LzdqBMvpmbjr0Q6OcBObRdLqsVok5pzoMyZ/sn2T1kyuTLgJqa3oVkBYcXJLxETQ
iSIpgvJoWR/yIuhI8VjXyIAcw6d17DSvm8Izoo5R6NbzHn+Ua783r6DdBRxYk3wUgsrNz378QTwp
/Yd2kiPAIL6YgCXV/J2SLk2VfrZmmWuPiXEiMr7Q2qGOlriuXNMDsS0erTJ6OEiQ2Pwwj3UT7ZjI
XwJzJCSQOFfZ++gQEQ5RCrPfqW3Z6egQKYbZ4NNM3oIwDy7ETCAPEWCjEkYm79t1A297mN2Leu7C
EBeL4OJDwStCAm/ZqhrrVWxStudlFhuTXdnaft4GMmbWPQXH+CMgjy98TORDUeyQrJzMmgNegN3H
LGDnxga6m3X/UYmw80QUhR5i+GC33dya9zQ2T26gRvKD2VrI3mJjsavMIw1pNhM7iamaGKSIvUPr
nL45WwYcI/uFmbojzGTsFpTLCAR2csJ7KqlB6bjbmMPfEV9PEsnbHmFczO7YdsWAAFH3+4/+HhG7
wVfQtl13xWcLr7bqsifYEPSmtc470pxmFzAlbyY0C2Fmh3eRF8t1RqNlYQQkb7PgWe1MDVjoTENU
ImBs2jFkr70tbJa0OrndFBVFfF8XMSuY5cvCLauUiuCJNWtcY4r5WRXr1NCgBIbNFLIsc2vFUxtM
Qv+EcLT+gw6ny7aisA5tSTGV31S87eVeVIVS3D3eMDS2+KdVMVJysjYQvcBTs4Pp4Aw9rBj0ZrKD
ao/H+DLUvK8s4CWGt7ng7pxhUDLvPpCN2QQU9V00gzhYqOB/nr/SLdqAjVxzEMYE3gQ9ZvreqPAi
PRSsCqb61auMrdo8gaFBhvcwUrvco5mB4wtOWuv3Fn3eas9NvICgHNJ3QG6Wt0JxZnZIgQ89MrPH
vrJSq0nPWmJc0HvHqh3VD/rQEc7AK7xDaDPRWMTKFNt6bLbJ1SJbIC0e5GcILG+z7GuEM6DZLofu
cqgqrzwRX4pb7XYgxRn23E4VAxZznbFknCpqVIJtu0Wk9dyxXmjohELUWIWRAKfiKoVWaT6nt9FV
d6/zZ9KQUb6UmYv4ZYtFHhCsvF/B/CHQCiroSxYxbL8YkTzH+gEjGBoWxAiEiZ7pEn7fhCfMYAYG
outAfAFsd0aHFRt8LGXMFBTJJyJYtP+Qcz4o3y1aqaOgaTBN5JlQU/T8gMmO5qb/HqcY+pABHSnK
NI4M6Agk0QJH/skuaBWxEXgnIAsTz77/iI6fyviXjp+7/WPV8dPQkgWi903Hj5/p8pcRnD8zVOM6
19lvfp1ivdQRDtR04uF2R0QQ850tJQhXE5e8R+/eFfEUpnA1qRVlsYD00nXngWIOnpcHPO/wo/Sb
nN86krRoyOPxFt+JjKGGusX9GDOYcK9jPGpxdo2LMSa/yh54Nzj1Bwi9Zy1WByAacXuNrxCVd2vQ
pumM4OLpn3MN7gR8T0MMRULB4uhjSEVKrj1lxP9+KfxnoBBbUTcMzaSZJkui2faPGJms2ClN1Z4x
PEwBm3CoAjYfO09/wVr+CpzqAxptlY6asLEJySxb7j7jX2hQC3gt6uivbDH2F5rW9hpiIGSmArY3
OrziP6UXbN8FDIC9xcYCKENZy34SZS2Jokd7J1Sbfb3fzSn7hk3DjsEx2kZsFHaJ0LypKZtjgn90
OZQnJo3k+f6aNLL+WfysfJY9a54Fz2pnraPLYZWvceUhgsR9AIUUOdDjIdY3YQcj+Om9WNYAprEF
oI25+/BBWcUCtv4JvVYDaOH8gRW8LV9MRm6Wf2Xhop1kwbJaWaq/Vmk5eeSCCqsJPiAcJgOSBm44
LEvm+3QSxErEM8bq49miqWCjsdzAr7PWtoXGEmNxnSktApPJ6rqihnUtsY64WrCCyg+sHcJcbsjA
h4j1wmJhpWxUTxbI/14dqvZfVwZFU03DwmxhkTr179WRX5fMfixUDQWuI7QkzBpMl164QE4wyeOv
FasvTE5YMErJTSFavueoDqi6Hu6F4AYluSAOInXvESLA1ZEdPICfdz1DOQZ74fUJkpB32NEraY79
7oCn/cuhQxWw81EqIlPEJ68jXb0LpSKTxavP3YE7P3eHG/I7DIuMbQlcpRlK546YJ4BLWH1gPRf+
fMXv5+eRQqVPxJriFQxNVO8BswS+p3t9D0EC5nrREztMUI3on9AqnWmLfoQTRkD1HXktzbKwozgA
L9UGF5UdEuZLeDXCsYjevy+amHgU/VP8Tam87qVHMtW71RQ3elwD2EXEPwucbmGK0IDdMzlYV6Y5
aw6WgdTNFFFYFwIdB4EOnJi6r2xohEBgjAwTXbLQ5SFfvaCmMmOCwzH2uFy3xoNUHdXHcXocm8dx
of8+HO6EOYSO9VTx3RGKlJwxMWfRuAtJrs97+GQRG5OVRi0N/m0UXJ5OCK2gSdsHrjRIO7jIIA92
MMQvXLCwoEYWG9zfHPh47/PekwcPFRFOewfHcpTT/Kdp+391BVnu2Qd+gwAFTGadEEuV8Kzad1VL
H/BYfqUJeLzdTlugIhkvmQAgHO3mqMqHXTjbwhi3Y4D6jAzQJuvWRBcbDHV4oYJJFzW9XIWFkuzl
vKI4PeX6iXSPFap2OwdEGc/Q+kzkBILrMpuOwc7YxXBjrgB6gTa5G+gFr9IV5OLiwMCtaNMfN+MB
aVjbIOvGe232KWiZ2TycYkqmz+RA14AQsLOuI2iG/t2PO41vnJYZ+jduuGJXbwbZLVGB1wcvjugz
yG1TJZkqVvrY/sjXkcHA1s/ooa/+2V/OWWyzc8MUwIMSTAIZwUyetnhN2BoHNAOENZJhwluDC4O5
n6c9kBIL+jGVRuh5tE/tR8RrggHg/z4CtLWL9Nu0Rf/nEfDbXU3t5EfW7xZuPd+JlOQcwLiDqo4f
VfPKYbBNFvuAIWNTu/LLgokPD/RFjDmBm3Eq9CT+LdFMz/Ar6Utduc/ue5VRX+HB8+MpyO1lnsYV
+uFOhNgoDu0oY80nxcm0HRtnaj7yOR/CiVEMYXYNOUAYdBw4ApojuLiOCC3siXiV6ECgRbsH+Jbs
OcifWypX/vUdtS/yZycLGaBsB8lWh2DnoIXAicJpAa/A+tk62L5dILAbBxZ4PA+HDl/Il/BYP0mC
qsWZsSOn6SweOq88RDSY2E4tcahgO+Bc0c/iy+jO8jXWesDwZZxCjGG0j+1C4ULRjsg9UHIY837P
DJv2beVAXC3Ic/Z5SI+VyXQog2UMigzPiziE8JMgNgsJj+Uskgx3cU6dEcbvuxNRr/Y37Ua6CnSv
+LweRnC+eYo24UiyAUabyWM9mKDXE7b2BrC/ubtnIB0cUjygWiUYObHKnfGMJCHQL+wml3/uEEti
QZBJveAS4F8bcXxtrLxc83gGBFMr49s4e7uPpYmqCuoXB0rwVHhETHJcDeuJ1dSHuj78yLx5hLGX
tkBYp8RCvKvG+kUcXmgkOb928GHOoZEFG9uNg6zXncbffeA0U7ia4Kt5x5ucU42TsvnJPzh2oH8j
4/uhE5RmC5s+8JAOCTlNgDVd8MFsi5oOirojxfU55sYrUmcP9++bSgqR31bz0Smh7NOcfR4/GPfV
rmWdsPLzJ3B0crYJWmz2RK+aEw6ZYpbRJuCPPKKNJpvwuuLGyI69cIPdJbxGOfCKZ8z6nHqVJA4+
bXco2yMBcIgVWxwlwh3cySRXM8eC3isy7OcstEHAsHQLcSK2oBPpYGTBiINbdi4IwNzZokWT4jQ3
lj1nJGPbekuhRgC5HpbL43TTT2e4aXbAqbnjkwoQiXB23s9vTMrtBOUQ1U3KULoz/oiiR4iz/AYB
SkNjjFIZphzcqORCTt4tIVKVw9W40TLsSIu6CRcojPHd2Vu4HYLtivjG9a8D6ERxPHLycd/eDr9f
FAG++40iwEHIA83lJg5OTsPtmaq3G/e4xtJki7cAMdU9i7MR9Mf6SN+asKw8Tsq+OjbVMTcOFhVM
KY7MWReqv3stUm7L27647Ws5RcjSjS70ks96jHqFs1P9C9rT9j85UbcRFPcpplD/+zxVzP/IqtMJ
RNIUSTdNGwvrv69US9tYU24gsOGts7u+R95CEFKPErUnjMRB8JEerllS45VW9o/8YJ+Mi/+KSco+
oUtAE3EXWdf9PRruUV5H1eqEApPUvbfwduSBgQl9TWI0LAH8kc/e9NeMzwGe6M7rX67NW5NeqdKp
T+8/oDir2Ir5sWYeZqVh8XqghvyzB34VG0M8/O04zP4SEAwUQ2a5h+4P8CQMTQZlWL7W4DPu2U39
g54j3Ua8G8XoodZhl6HkDWByvCc7jsnwBSccOav0RtvQbHk/hIhC145nTbLeDocIOsAHeGUa8CPJ
zSmbn1KVdgyOBOgaS0immbPksDFAOJ3ElQliBY651vv0KKBBwdsUknkh5q+cs0ZHNNz/0j6ymdm1
jAe2yVJe+FAAmDcxsSWBtvto0aHmpUEGKo4Xrp8E5a1JZHP5zFAVcPAc2KvYuyZTCuGhJHTGXNxw
EoPBGpJLFs/vTcuT1VA+R1MRXwJai8CMb2CWdK/6m1HXEeS3GrMZGFQQaRRhxdZx58t+jSpc7MHt
LsO+azFjr9GKsw5KIEAeptGm8xB1QbHDWkmg4y9RF7I7+S8MlRm9oPtn1FO6Cl4f8RT6Ijn7Tv0o
MZ/7QktlaUcnxRgNDLjBt8S8l6IOU3AnaHMI85gNNXvkO2h3GD3yoNwBBkbMBdjuW9Cu9y3T9AmK
t44RNKaj0LSt+sAeDvYsgh/Bm6EOJBYKVeBFJdLb5SEStVVIO/pTU+m/IgcMBCEK4biKyYjjN8Rx
pln9NZfQ4yqHcyGszrPbfEedhECKp/oplB/ENKHQZRHAh6JpROtIEw1MqHDcTyrLZc9NhIJzmEuH
UTogzjAztiDIW0YUrw+Uy3j0IiSXxV1w29mMuUSQU1QR4USW7opuX+6RjMEHgDY429Y1SOS7x5mE
AZdwSQEjvvbRWeYGIZDEuRoqN5xrYWbQtwtmZhU+FCTbjnZ61Bmxck5ki5tRem/3zCTad8jiLKdu
YmqPyxRbRaIVSTYLx/DCa71KezPp+vRSpRVNPtzDbtz+IP1Q/MpMsjK1SiTbiUVj7WCVtDB9Hb3n
+sy8xznluTyz4IgAXbW6tu3N6D5n8o+8+hsInPrbo+eV49XcDL7dR2f8DNScchvzFth1vCbYXjgJ
NhcX/iGmD4J3OsCEFe/U688K8OALlHjE9qy4NeJmhEJdBzwQ15HQ00gasaetLNBPC9jlMc2wGeCf
B1RJL472Qb9HR7F7d1f3D55qL6l7qULw7U6+/rN6yi/B9bHP1P1ZQ8OZqmY6NKm6YPtyp7O7vVwb
OSrQjPByvYU7jHnMWajO3/dMewFw00JdGeU0hRgPyB8mWiNfskZgHoht51HXOOnbjhS1NVG69eFc
QiYXqMvRf9C3I0/zXdtg/D52+rHRj0p5KvQjg4Lcptd/vJWnRTvmXIjK41QeL/rhjFxYjR/RiEXU
EkEMgyweDZ/HLZCKoDH9Ky9mJK+u/eAcE2yC7Kt0RI9O5Lhe/OFVJTMa5F30z7u/LmtCImFbpmWB
DZd/31JDeS7LFkQhqstBfV5WmQRtIJqvcnPIyxjR1KbmhCupdvGXtO33Rn44bAcHOMdCfzs4UDLl
z6AbH1IEts4ouKHsRfUO15JW7IH33i73GBluw0KABqPpqSammkikplnRxCAoIiltRopWizTTzbtL
mikcHtUbGfFgFaV7pgj7bsHMW/Jky4HByH10/WktT4sQlkJDRW/Cpyz7/BR1XsBvfAQhRxWCPN5R
qCiWfbuCbrI12lE190aWosGTMljtqVWMDh8InwYz3gb2Gqj9Eh9pID2CuQjO39Qz/FbIO0Kgipb7
ERkfQFE8kjzzP54/UaihVpXxigHwJQVR9d/RA5yvkb0L9XPY8ZuTxwsuHm2ehMU7ur6KoqvzvYhQ
Ggh+0XUKzXNYyHBY/ILz9Soe1KMVukyLGsvhbwVbfvmrfkXF2n1n3MOwxzoUXYwqBUgAtm0J6jBC
uJ91rAvRi3lPqHf5QOFEkpOX0QHFJS47YCQXiylbBE2jcafgo9oLALrcRfy7Jfg4TPRzkDOi1SFD
dZWkXl+h2J0vvspYGF+yw72XiNlVcbcBTVHckvGIuBvwwpggWdBboRw9r2z5HT4YRB0diY8CAXFA
e8dx/bjv6dkPryntyCX3ute6E4kbhUl2njCTCyApKNspPR/RrHd+yXAS9VeIJudVEGURqzNuJ6Kb
kl4/p/IuPn9TJLcc3TvGjybE0bGcsEG5d9w3ZCrMLuyAjb1HS5Ofw5QlyjX9SBcMWbROqHbHEAyZ
iyRqXHFz0wR8wcj8BqZC4e6w8d3S4CNIP22OURehkKWxAOybL+RNQx0MkG9oBYrvi2e/DK9wG7DI
nwnBpcxtv0PIIDRw0xgpCTkhsDDwx7MV2AiwMLaNwBCi50edBId6OQ4wP5wJlbPAvHZWnNcJ3Wcd
P6xAeFD/sv8QCwJNBY3P5I2+2Fa70vWa7qI1Np09opQ6Wp2ckuTHun3vnk1XZ5C0cyXAXg9Pe2Di
wdSF68SD/njRvTKo1ksdNzqrDOOby6h7i39n5pY9MXO73/bM3M6ovqApiBRaQHRXJapTvfalE6XX
OD+FWCZpLykvVGYlMilHduiqXYNTxXiWLnwFwtijdHerRnxjHbdNxeUr+K6WRjwxfeNGADS6NlFp
uZGYSrpielfSi5IWaKbf3Cn0jDsjGVcT5QhOcfAbGW2P6MFdtQP55fDHSSrZIkUyl7QqjaxFgnKu
/PVxvXqAxTD2U3GT5LcTD98CAyqGBQ+PSaT0ePvRcLWuxE8ndx5KUFN4+cRqZbegJ5sCmT4extXL
PMj+jrZCwHfB7ZqbLffbHzdl/cqBbG3xlfUQaKbPVxpP9TXOD/0L48+uDBToQSOa+mCwg7YK+dFz
n0QvCuVH8S3uk9wqeZuj2PctkMeZ94zGI12+9eVJ0Y4PnhKQaPrQPPyJm5kUi+KVi9ooghzlozNR
Fj2ioREVeCfQ6ii/tCroOjBssGYdA6chFuggo/FIyPsJEF/dRDiDeg12QMw3IzNzrQ/TJ+HYXP8y
dED5y9D+5EevPcFU5JlLJ2SHrvIzla+u0eAJPSjys2xMoCQTyK7CQAmZYm2mW+4ZfCj9HO1tf/5M
xUDvgavIFi72HXPk6sbNETzUPth1tGaIH5qL/2nnEgHPn6dlETZZC3tAE2IGP/d87BwtzhXUIyZR
aL/ICgyR5izUR1/I/1jdfxhwLS6VoyfRCsNFhVVzDRaDyz63QubAJBe/IyLTU4hWaYfVYM2Cr7ID
5C0mDMXxAV+AiYawDhrOeTnWy6lfTvJy4oZORhFmuKFOKjvmIxHsV9e4x2YV5ziSGJoQ/2MEdh4A
P5ogWwbIySsgAUZ458e+xrY3bt6KmEiAaqDvHr598433/H3offAhklmwiyYirZnwu3wmuSJaPcQW
OmT89Se5Pw6YfEV7h8aOWJD2m9E5hAnjzp/xFZPOWXykq8LvCYPCyXitrq56ijRGLgAoFgEsFjXb
hdAxvAT0zjnZrBCAvH0AsPaMFNlIdrfklid35mLF6v9CgU61kLlQwA7Wda935PIllfABbxZeAwwk
DCMgcdgkDdFaJuFtb0G00VAenBDzOhR7YNr5fODMw3j1el/hQ2fuCGVOsNJ7TNBCDoYUpZQPDQjd
7iDuiI/9vJ9B+/7EAYqdfcb6mgnNGBPJnSGQFB1a7DyFNwya9804tslTMI5Vdw+UYnN38iGR5XiR
I4usEZggbfRoYoNJAN1A+rihPYpR4UvmmOCt6fNlznCEZ3HlQLGF3PCGCxkFHy4WqAvcY+jxGGHJ
ZzUSxsG9ZDST+zq935Xp+Om+Sy+7FLm24Qq7gCL6OD+xbO3ccg43cuAGDItQ595aAQArRv/c+vnL
Q4tvpLqiJbrGvLB4GxkUBgIfqvf7Pc62qGsp5hOWIbncphSrLOKkJh6IO1gfjUzBIajSiCJ7wWtV
NAiwGAJixgqSfi4YxIJ6ipHNLEXivlzahG98dl5obPOQKUnjpvxCqmRN2GRFzqK3K0OiekqL2yGQ
B3fOQ10PKD0DMtEQElGPHwFSJZAS+luK+3fySWpVidm4x3AubSm6cI0HG801niZSoPaB698ffrLx
QjB6SrTzfQNZFz1UFG33UAcLCjV0cgDG8x0h4Nt+QlW7/oT4IQV6njBxEy33a5w2QDsYuGni2pXZ
KU6cu8PdgbKaK8NIlwNRQiUSJunkTDnlFrgpFBb3eW+a+3yXcntUlsXVGNbLPjf6znyDGtEv46bI
TY+b4vX7H5pNmv4fF3hbs0yTDD5FVVZJ0D+mu9e7XMul0dAjdWjec8Pljii9yzthL5rr3BHWoQHr
kBlPzCTqn+qdjiKSvBJ5OqIy4r4EEaonmwzuzugpCXEuSORARlqfHuc4gzOc43MWbYP0tbOpmUMY
Za8fhceq/8p/7rOk/ameGKagShXNBaq4cq9wN7QdnBJyezC/W9TazbGVBWJqhBSA4s+iO+aZipjv
dZga2V1n7wt+iJZw7ya9NenOyTCO7+U8lcgyrWPj46iGKm7HFlo3NwGIJAscrQocNoTVvc0dxEJJ
vS9ebHQthDMNgUEK85m227GiPwjYtXeA5FrQMzycsxSylLAAAmDZ0M/aHOmfnLyLSvm9LoX3V3Ac
mAawC6BfRg9E5huG5ik4z/TKBRsXWCGK55wYm3vEKwHP87wWqb2ZHmEGSFAVoPwz8b842i6Um1D5
i2Oux6HeBjTRbq8XjCiGN9KvQNJ74EBDmof8u/MMCiauwlyW0UAS5EHJjCnhfia9FFTFv1yuaCgQ
El2PyJ0HrPeoJRcXqfjqCVom4Rb1XRKPB4RYKy+WAGsWPuSd9YCCIsrxBD+05g937CnKDbgHyeWR
4vNYC15K3cV6i9/qLJG6NXM6QHjwTGgr5Cxo3gIccEET4CmYZIaoxBg8hZaJzIAwvWh6wqn3h1Vv
CM3Cb2WrgazIkmTNlHTD/E3fv7sUt8sy801vYVdTG9Ni7diYzQFGFug7Xf7Jerc7BGbK/hUESVBd
wsbG5sKFN5SX3i0xm33dShKbzJiNjAbQvZWQ6/c3po/h9ETxx1u4JWDWaoVsQrZOLHmY2ymYK/5X
10WY1Fj1JpDCOrjWARPzao204lpCQAzbAN0BbpE1wQp7HDPsw4Fruw5LgWmsYGBtjrXeFo41kWgX
DkVICvijD3rDJ7Ge5O8RbbprCwJyfJviahENIRTYfY8aAh12yYx3ceRdyvrP0anK6TM9SrELpDLk
xd+W8IX9ofHvpEbbTElSqDph7DxWyhwyU2Rx0lP5CUAeKAui9wA9jSaY+qj8SRySeT1yrTrHJoUm
8FUzAlad+cOFejisb8e+cJmiiHZP9rSNnnkldyNDbfHst/8LjdiQ+zW7jusWujvtcmLI3FlHrm2P
hrtg7PgMjWyH35kUvHF84V7FbQK2KITYsSM8xqb+JAmHLSpYT+Mr4ShsQYO0Lvhmd8HcwScAgsJ3
OkR2mAWJcBaSJIJxIDCUjPj4pb80x0E+SN0BVMluTUsWQa+ceu7532nJpLoW9n4aD1Vwo9kDXlwR
CXJ0ci14dZaPYTp7fpc9m6h89MNP/SkTd80gdaU7Pui0NYQGXMl53QUFmDvTNx/+JaWj88f9IGti
RPv7fjBlWWdTGJpkS78ZBfrrpRzGG7aLLhgkQuVXzh6CuhxxFuUsIivGXCLs45k8kBkh5n5pD7VK
SvwHIr8g/cl5aOF8AhZGICnvY26feTpcAlv3yRjYiVMJiHtiMvBpYmtJ7u7lHLVcXPB/6d74g+kj
o8d5Tu5kU4EOwOyIMmoQ44WCpk0IWwyiTZdW4LDoeUEBIIn85ocM5tbYRFo0thueQ4bmTSidAfMF
JrSHy4m/kzl4jOs4Jmtm0i+bWnNbcPA5IBHRU6ShiKl8ShsuD1OqgUqf0jynoEjQD9sJtcEBV4m4
YD/6NTiIYWcfX+jarF5IIM51u7/a+x3ofk9nxIQh8nF8PI71Dx0nPJlr9OpKjJeCWFjfAK8QD5KM
nbBTex79e832SBIRASJS8P8zpVd04w8f8W9Tpdzsd81ZRqBb0YfBfUmwhvGBD5osdawh9EzoQKDi
4hPH5cRTA6V2+OTl3OfDH9fPHw0lS2BQ3YEkIXgw/V7KDztFNPQycDAXUnM+XAeHJTGtq2JBHr4I
BCRro17E8mjWhxXC04kMKAQ8UKe56TuslioXC2a3rpm3ZZMTdi5CALIL0KPYqmO63kYRN4ZYRWtp
aUEFB5oqfK9A2qO8iBlr9zqoVCGzIYi9bMVkmwRrlheJ7GKFTe5yJljUvY20usRS69bVdl0Jmmbp
gtZDM6yH2FCQAM9T2LThpQSESFokrnOadmINxjvJZx1qD39wwvEqaEpbn1t6cqQnHauGGRgry0lB
JGsz33dM83h5nek9rsvyJouVyQP9A0HdF9bm9mvExKxQHtrfSPBZp1vg6K/VyoIVEOoA3T3Lluyx
x5SOk1i8yrp+jSnVb6l9E6S8Wk0akqPURIOo7+Sf+yY9SuDo3krGmknD4HxtFseuI4rHXHVKgg0v
JNLGmh2xyO9tpBaxPcXLORkt4fwFBm4aqNr3DdTy68EchQsYSQqGYiycAMyro/U4ao9jqR932tHU
jvXDsz9zeTdaajyxIxReLm2oy4LazrMdfgbgdhTuRaDwIpER6TiKnhgSncpUa0LBFmCXMOsijIm9
cv7GbkHZdkbauqof/ziM1cz/uCmYsiEbpmKpBkek2Fb/uB/byr1qtKbgb1W4DRm//h0Ob+N+rG22
kIsWeesDInKhFWitfAgd9dsokjh4Wgx/34UbGGN9LizvEp8pzl8+Pn6DkkUsuuJ27b5ygWi6mK6r
sjZekb0gl3/gTr+dpNHT8oP+feaihqFz9D7mn+CVMryTMbQiV2xjTIhn0ExfPoK1wIMpvjF6oCCC
uWejikYihYOB+im8F671xQDPj3SdAO13Bl3ElQ9Q/VTeEadsTgL/qmiBRufyEmoXEfdIPhB/Ab5v
VNMQO3m4mBSFrySm83pDWA0cYMWjYuXn7zKB6kATwQiAvq3tvC7fH7fj3T6O9tHmWjoH8+xstjJA
qkhCxVXpEcLwRJejkXKHrOlUNqdcOp0nDyWOBLJyTXKiL9n3PjMx24WuCobQ5seBdK/wH4j9VoWN
hJ+Da+tfGYqfv7A5bk5HGSDkamFm2s0IAMtjtRI8QdfcwO5Smume8gPd6he6iDoqy8ZT8Y0zIAD7
INqKcr7Pma8Zri05HbYVxdcsXJT+7hxIXG+bwDyziv1LE/DIQwCFjFbe1s27tCLhJts5xo5sYFow
VLPuhU7cjSYaJhLeSqINZ9BQm0OpTKsf9PPGMh2MZJ4S/ZbUd+TaYGbcYdr3WZqDshtd5Ym6AOVd
QXPw5hNBaageDxK8+2d+WJ8p6RCx0LBSDwXUj9bTsAA43MpKoBUYu7jL/jRZLTpZjfSdcHKKwGKN
U2zV2Bg7obFRlYjeXgmKTHXy0SUQRJZEp5PzbPeRP2H3kVn65ZXROmca71mkflQk0PIc5YVODAIc
nvP+E79Uv/Df+Y98CS490WYjSINUBuGqztTvE2EzY9rf90LNyAAQdAtz1UPxEdQeDRweEvcqdOAd
khz7y6+4kVxxkNjw4EnSqEXpHiT5LqEXAMX0eoOGlNIRkNZzUb6l1pSC3M8QlBFN5cyKUw0hz7kI
K7yL2MIMLs1BCTW8D/AKaauBogTIfRPhxVVJhsPwjEZPyPnoJPwdYIxOFyU8Xa1YlmISNnRJVEwL
VigL6FVcIdORIrmOTCW0FIfu3MJtnDojMS8oKuPhuWVy/IiKOdpNsXxONr4C1wrkOsqyr66H/vDC
Z/FtmGgbuLW9t4AHGQeFzCDULMPReByl3ole4PUQF9Ey1u3Tqk/PfTpSdC7PSHkeQ3Bfn3agXRag
IVi4iJyDicBZNJwUuqaQ8tB9QM2DlGfpPfMvw+Yf4GAYhzEQqdR4BuQF6BQRAdwri34hVKrP/7s8
U1ef0W/X0X8dur9NFUd9xP5hc+jisFZIv7s5KWHKYurCuWasRy0QHo5XAC0Z9HbT41iF7cGBSnZd
JcWLFQciER4ra4XvwIxrS9COz8vp3u85RqF+YDkipBYAuLxLjBto0mR4JKjxmK7+/UOAVsS7BpQM
eokbo8V1YEbL7hzbdqJPwcURDRNOW05/5lO0hCB2Oyop79+BmI+EwDJIeovyk95VsyOfbp04WzlY
OVU5UlHHc5ii34FhdPAGSj0Gb1xKKUAphxh3ryetOEaZCp2dlEqR4Zc+H0VmGCUUV3FOTVoJudBD
agkH57U5cWQiXd6GOJyQ6Ju3s7GHbUk4iSW838xCOQs5CJmFQnHg/LsSbUaWjjj1GOLE366PlCNP
0sRht510nHHidCOeYBCzB6Y55zFW1SgmhOP0HA9NwnlmN77Z+M8BXNeZ4LuSewjCexLO9pxbyhPH
Fboc1HYcVHg16Dtxagj8r0df2GlmrIfkqcNkjuCKcniA5zVWTi4lGzUhnQ2KM+V714WV/iZv1krm
50IpqJTOxB9GxIsidIEcWPgdJ4mrlwtGc6sEOH6I/nKeEADl6tsf4PPnwjLlNsb5RJ1AKUopy0sB
nr76nchPcJsQVVDtOSKKZPJDfoueUqkLMO5CW7wRErBiAjmHBuAvpKfvEtB4nDxcx7iIWSAJET2G
FzzSxpsVkbOlQEB+9nGYrKcJujdEb8jdCoYChtC4tSckbtIq+kf22+set6vL/sGQAOTO3zyzBrIH
XQmwfpY4feZ7rHC1o+PZi3R2Co0mJa8HdaBex5Yecbpwh+Nc4epWvwN4wifhUrpoMIPXwuV8agz3
J4xxfJ3CwXhVUg6Qeu0e3wYhoubE2M4KcVD0zMTEg+CPs8GgSyYY7P/7RJBXzdv/cyKgMdAV+jWW
vdoQ/nENu+TqXV0GpH5A2qlYUGJTq3S0kYQkCWgUkqSL5aIb5taxTYVtgIcU/mtGoaYLijEVSM9o
4R/+gNOBXL2uOX05YN8ipFoOjIt3CCw+Py7MUIAuNAjjwo6yGkB8aAYkVU8Icpdw10Qd2v7VXmjw
M3rZcgA3OyGNFByFWPKQ7c/gscIsLmmmIyq4uhujD3wJsv629CcbXodXGu8QnxaAotXYvKIFj9qW
4iJpX9GUdteUdJTdfQ9aZCDfhIfhtxwivLxHIwnQzUnPjmhEL0+6mc55OtHv7GO3+py7Mwa6q5dp
IqXJdVU5ThZEyNyE7sLv6iZc+mmGTx4pJuP57eskbo/kqOEvgwdIKjNUtcqnmTeM/qj4dw6DT5YW
a1pcFImdJ60GHk40we9iUgD5Df8qyi54iZGH3649n7ZfKc/bWVqjxzt7c9ipf1CjGPp/3dUVSbEl
/KuKqSu/lbiztStkre2ZteKcaRgZR9oXAjhWAhaXXFRds+4Ma5QEyoUzQ9L8a/71FSIZcCBkblTA
EoAvh0E8XY/NOdj+xLuqEKNRB69oThC7FfiOIQMoghtlwdlAxft/GDvT5jitrW3/IqqYh6/M0INs
eZL0pcuWLBroppmh+fXvtUFJ5clJJW8V5ZPj2LHVYq+91r3uoX5o5eO1Ob4c+gFLk/TKHgQiV3jJ
Axm/ldlfOuz6hNnGRj5JgLa75AyCoMQ9myDfxFgDjXYWSlPYXCKDZZBYwMUdCLHoNGFHdtjpjOGg
hsAj7H5vkYlb5eUgrdY4+QGT8OstxCs/sN96rMKvCXsyVpf6JFaX+FgTH8S9VaSELTvGTuPymct0
77JkRNx0kQ+D7+6viPlwFEXU3+AdKv5QNsalYGQ2JF069F/IYaFjgo2zEZzgHFnBY0kufJaqI0rb
p0aKo3D4zfpfn5L7lBh6ksM+y0R6HsN1yyJ4FL+v/cEtCFuD+1tT/CdG9gPCMdIpwBkGhl0ylU4H
w464GTfwM0MoxUePWdEq4GHegLmAGmS16YIrZ16IMxYUOfwKNF9HwoMOBZoAFXwSQZ5iE64TwiaU
YsWyl7GfcZNbLT5PunU+z5IPVhXrZ76wkWaDpuqQwelBI/m87Y2v5++4J0MfxaCsp5uGuK6bCc7b
cuJCbGPbDCgPn617xXaCTfKHIHj5xPSO5XUuEaMS6FowYXFHODO6YTrlTIz3SMuoMv2ezaPKukM+
6E9cG9ptR5/K8C4P4IuC8N0qMe+enlLIT0ZMhNh42dWN6A5RGRY/WKh2zO7oNNdM7rn2ls+jt69x
YnJnPbJzQca1p2i2wmsZnt9HxWMuMbO0qtMt0RCQl3h1tff7uJ/3OYQlJezPwnsdp2TtEVv2zZ64
A+ycvHl+xNa+wzyg3S/HsKU/zf2JiZSEyc8ZmGob/9Da3UYXkODHYUOAk/IM06cM5S9ct1zG23Xb
o9JV91Dk1VfTdSdclEthcX4XVtLbwgLpswYqiyHnOWBhwWNwMg+onpuv88/LmTRogZ0AmZhfJAJx
QXUHYTicjRh/9FGhULIxURBgH4pT6uietD1kU1zXpy+3VaBNvDrTwi05kw7RHob2wD1K9jeoj49r
Euxe7D86TEBWBxDsP1D1wAXcWIBQANFSGyUecD42RcPOwenoegD9radDhbGja7G0Enf9RHyhEs9a
ZC0cbndSvYLfy7xZ/kEBlvnnoP+WEaOIzmIMsX2LITw/4J+kGhHLEU9sIlc8eaMFgydDC8ZC1GAb
OUfKHGkgUSfBsYX3SyX2JxG41iyP/NuhiRo77GEN4s+InMqFgKvLHkwnKPkbU4zUEDhOO0K73Dvg
G2BrTL1m3QeX4BrBBO5rwD6E8MJ9kGCgCe7vEE1EBfGNcyLLRadDU8pYz0w/5+55D/nrzlvRpf5T
j3TRHccDKtfbymjsWHy2O9V6hposo6nvjoA5Z/InX3GtsRrUA694iJBhPL7e3gFWqBmwo1CYij8W
oO5Ivu5AGGrIwuaqPLNPRGD49Lk0oh5tX+HByePjoE+B4CXtl3w3SokKXPT2feSlrgEvfO4k+NAD
hDbMXNZsFbN9xA3OIPqUWwNWluVc3JO0h5lFnBF9OsYG/H3yMoUZ536f8qS3Eu4MvYgvFhJH7A9K
hbPLxA54KTo3ZAmbZMv8Y6tNmB8+fg6FpAwuDWmhaKNFqJaMdOWtxkCviq8E4BYESfnxzWBxiXPK
sS2OF2tfjQhsQqkKhzMxIdCuiceM/qPnUv6HLw2508JHj6UAiwFhDPF/sa9Fz5xqzBjDSjytmlD8
yLdNKIA7PRwwS29J+wFOAvlyYMCx5noZTp/InUUcx4+kBzGslPQrdlRi+E3Qwe0NtGjBSXEFjBhz
uE/5ERro9uBvJyDpl831Er+i/D3DRPEFIIt+jxlrM5DEo+DswQUk1fr1exMo+YsUw9zm7s5f+BsR
Od5OWIjtnwi5Vg3hxwUHFT4i7yqwG2FGH3f6HZyRJAyXYZJ4I+ZJ7CJB7Hi6STgEMJ5ZlBVhFeA8
yGnIEq7b570Avqd34HHEyzhDbl6WvBdzJx6gL748ZjbAsHB33uMNyS6dZxGensyy+guNBsuVdsXZ
V6idL4f7b4Pa8Spg1cItyCOwNa/1CWrSD/k7nwdM/BaWGFch8yFkfPYWq1cug+F9JeaznYHoePfs
5cCYiPMYnzxfJAv6kXpaCLTRWh9ktwRnNXIyrA82YzLQRTD7IX4cyrxrsQS3dg7BsdaOHO/zm42x
Ycp5gse6UVlVxJGEENDB/qgLdrncJuLpV39i+XF+lh9twP1HDjVlhNwl6gpP9brLfszkmADxWi4b
FQ9MDDM+zvhaYtAHiipzdktcES+Y6hy0waXckApExbEL6L4x6nG+nXxdfN6kxVN9YItm8KCOkrzj
iNfgY9bz/ExqOoIC/gL5D+qK2dEDRZjGwcgAaXvhwAuzWEtUGXa7mZKeSRS8wfgINytPFMwiM/1l
qzoUnuad0nNBI7B+g7DLuv3iS1eepb1NCTVSY0qpLj2+UKzp3ow3SRPYwQTJii6cxNS1yFyeKDPV
E4VmqzX6i90+nr6BKmffRcXhTaYDhdFK3cEuqRvB+fhT1T1ZzidCc0XuH/tznlMGTu86uP8IS2bx
kHciNLiiiPCYmdv84lvWaPE4xlfBbySClA79ODIzF8ecsdmCbiE2UNwEmyHy5olMYSHbjtrCJYBP
5xUboilSF7LmuBror60eKScdtuH6lyd99MGR//SZpWTyNYhe+3XbHvJi86HRc8Pgxvl0eZjQlPD2
vy5m3L9yDuCI8CspHy1BtGLfRCvIsql5pxNkL85LDeubB0icJpwHBJnG8P4+Wf4G54Do8Kjg5Xi6
vpNEbQOaLyI3ne5cPR3N03GUj9WVpYMH0MO2fHRov7E1TyQoS7knBzaeQbnQd9OzQxjnsdfOHagE
1mvXeg+qhyyTnn3sRbepmy7K5sXFEz2zwloO9V608Gd6K1g+p7C7IECNhgXqBhzw+Gzg6pQMmddF
DaJiMtBYvBfheX3o7gGRHVrRtc3XAOrWTl+0pqDIM9c0nGo+5YNxEW3/snb+99WDz+TM7SpwaRtT
NBEVRL/HHNDH9puZNKfHkRcAgO/QocAr/N5yGQuAdCE1QtpkOLjBSYGfPQPHtnzP8kS6i0FBIQAJ
mk2pCEUKYzBddrk22ihSrBFTyshiN8rrijcgAcy+hZtg5deNaL01LArwgpCwHw7Oaw8uIWDCrtoR
nbjcuDTjZ+ZMKAjZXq+Fs4mJTZ6974mPBYFfB50S6qojsCY+A7Dy7GUcRY/ejyGMRDp1lfmDUQJ/
JHpl/8qOyTjcCkHWoXFXK9G7Y25S/Cp+LXchnof7ef4luvhHkKEbTVntDs+0rAgQsOx/7u+J9e36
RD6o6OX/bOfp6G9P3eu6nKOr56FvR7VGp0nXWr/D7KnRe8JwIittXjNkBtJL0LEIadtqCkSXjyVK
R12/A+q5BBnbHu3+SIh9doAS2uwLPBCagyML+6vqp86tRXTCTYwA1goebbvoiUFggBXgp7+xosJR
l1Jgs9QJadMvP+6VZ1dhDjFTg+fjbm03QyDNukIBFKRMOnb5DaQB7G1huH8eWT52LkMDA02joRER
5hdDk9BOZ8nj/Vk07Sh46iEko4TWXcBpc0DaCg08gRwC1KeL/7ORp5cH1wc9w4EY+7DCRscl4jmY
Lqdwbz6QD0Nfr6R4H9l0jVYsk99IXxfM7zT5G80CB360sJAt6PZx/sI/Az8+GJVY8j3D6X6nsQfy
p7cns8y5exGw4PZTtPd8tqxJb6tKCA8Z6WBB+8RngEwKBDtPGLmWWG2uvX4ppSxNoQsSFqKyQ00m
aAbK4aIcKoLhzqL7V84H43y4kdMYWe9HNYvHX4/Z55lNTvbhzVbqmPV7veIRYAVblX3NFmMF4mkd
HWLTWfOw9H+DLIM+ise4i3CXy6/H34zrtR3ydOtxRTvFKc0guiJ8O+G1RPq6+gZKykaH75f0E2Hy
/IjKkXGTx8YCidgydnzYtj1d3lmhlNha/7EpkV5c+cFZD7HciYH/jOzJm9jpk9IEk8VinQhgKQZ/
8h14cN/U+Ad+RG11cXXySXFoOPa8pl2o0iXdQ5PiO7o3kHVBVCOcA03VD+fA9/j+yvdABTs1+FNl
Lm9aZYzKnoaw73iRubslFEquUx0NoPrBcwk+On1aSKyCTM3vyYIfjeDKyZlvveDVeHnnPdr02iNd
HiFBIHlWAreNOVl6gRLUM8BNwjgIkluDX+EaRoJ9EC/RAudtDUyBscMbZL/KIdZZMHSRVCuoAnaV
JaZqwk4EWVdLey0trqnqJL2SjEpydWKGbMN0cZVrvWkUyxnTiVnNWOeE1QyZ3efa036ffjDtmWge
oPTXfvrzknstEaQo+kg1QpJzvDTHLDue1YPJZZ67xWP2djzyMpsoNwZhwM1DyM0JggQuFiaOptwV
YWsSXOT9DMbvmPhiFQMpr+kFL6/DfQQqXxXYYE6YU9o+j82ZeRsS5XsJ+xETTMcjelzGQwa9Ezzs
1UkmwzW+4tb6UFdnnLbPBNQ+1azlwP7ZUYOWjQLqQ7dmGH5HyZYwzfT15kO0JqtBA2X3YSR/yIcL
i5nl5mcpGLGYUKzD6ModFkrVlRyLQzkPAcXVwZlcq0CsIpb+294fJgwP42j3S5HczeLoppH/4I2o
/LnFZjaUkVJ5yK1xwGPxVP4ijICNv4jw/NVLifx44Td+krRPdCXVKQZJpLEiDOTrfxkBa4bYNP0d
d2YI0nRTNwzblP8GKdZdvhTXQi/8G5InJ4DKV2Q0CsS0Qk7l/hJb9uwd2Rs+4phiIrE7s8yYA30m
Z53BF1uoWfz/EgBIDDLEwyBmiPivLQ3iAhfrTMNCBRANhpilynfb/GiG0AHRBNEKYV9GKySfBYeA
vpOpl4fB4MQJwowYaDuLbt87m622CCbd9uldJRx1QL8xyDBRaWG5xUHx8XBlQNcV4dZfrw/uGeQt
wF8k0xbq7Nrxg4RjKTxBBPU70yW51eIXORFxmHhnjjhonkUoprWwxuQbKVJN7xnvblCLPBxXcttn
kM7OEs8l84vVKfzc+FDLhObONvxeYu1Ecx8Q1Ol2rvq7l/2WB59NCZa0CMHVGgjjwYIpixrMvIs2
JHT3+nksvWwR/rFKv4PAiJzVkXaa4rGX6kxvUHeNurutep5c3UFltJUd9fmkhLkOSgk/KDoTOmOH
v6H1tFiugpoi5uF9Gz5oPVcrgNmDjIeum57tF+FtPPQEwiqKNF44MUOgwsR2fFnDKYf800AXe6JA
xhjrFJhzCMcXd2NzIO1nFmNq3LTJsiTKgpWOEHzwYJlm0wozNwMDMnnCysJB6fpR2WBjDoypbMGg
h66cSTiQWKZRbCU95CsIHQakq0jruwrrZFdzjqTSS4aL3ATPQWAvp9oRwFTcdrO5ExlNbKFwrTN3
VEKoQZnOzUGz66FQ7+x4oAFmTy0T6hqPF2xfRckCsrLtuMGnpI+bU3SUz1GhReedp5kurOAt/XzG
TpCxRhdYWL3CYTVhGCzTcJxQveyJJdtTxtQiCf9MHrxxz2h9V7U7gvcr3rir5j2XIBAEFJgKIcKZ
6GvsHXZjiU/UjiXUqO5UaSdLGJ8SVbmDSgSzrhmO1+FoFEelOHbGAZ0xtrn+5WBQcWZgE/H067Mo
4cwtOwidLHE0ZIxZAdpM5J0ZTx30hWvgjeBemWcJFjID5LL/jqWo2j8QLK2/1hGxuvjL/qrMLo00
qdQRMK2nHf69RhuwxFKL9AluMfLInY+LIgMp5YPaAUvelwiLX5Ml2DSDfvmdGlM5KBvUjK6IqRYt
1986KgEZkE4NXkBloCycs+iy1oINgbtXwleLkOInNOsaTloBP6+W8UmJuDKjp4UXYj33xX3HhMNS
SY1krOTXI8755nBzss8eh5rjzL6Ys8y+eOVGM8wYTeBOoKtoKMTPcXZtJBsgCWowqkEC4P71T8vn
Em1RCUwJ7i6OKWdU63YaN0LGeCR4dpxJOiIYdsTHcgjrHYcPcB29ODR71wWM5vhx9nqmRS1AacZ5
03Ss+4XVCqt/OzHYauzJrOQslpo4aKyPcZ3K1/NF20DPIDwdIfUILRBEfU4YNuQorxBfPMAwsa4R
yVwcLE4V4VzDEOVfdSu57hFy4ebJseJMCaC43HOUpNZt1hPEPY6bPq5U7xwbzsxZi4xb9I22X5Do
OxxPsFpfj4jce6C+vKubq2wtcN/N/YFjMGH6ULoyBU4V733Nh4QJB4Zk64tejYfPsYaZY+EyA5IS
vArBYQ1vEnDxStcoli1IpOZ/2Cdgk/APd6GBUkTTDEfVLetvrIyu1iXb1AZuYURaWqAfrPEH0hBQ
CmwSQEZ5BWE1CKNMF3tMXCIZ6lHGWwkGf22b3FYwTcY77ImEiyYo38FM21OqTDvopL4vG+5BJ7mh
wAUTpkWI2hWXCS431K7ca7yz3GgcZagORgihFDZpbob1SiKFO6qMcMr8ikEdkMWBbAwkLB5Uqldm
GrFWYxRf6vhKIO0U1F8qgzTfyP6uM84AbF+IpRf/upzj6fcsUbdpm/flfd8TO9G7d/yMhMNNAN51
GZ7zzqtHocbmI5evyaDGQOfASh8RPR7+GYM7SlGbY42Nh5JX5KQ+snCpQm59JL93OEWca3pe1YN8
e+9/ArBv5x3BMPATySO2RDyd8FJcEJAQNUn2Hc9qYiV7T1t0CFFSIB6beS4e2LhfnxjrHxb5GL4U
l7123xUjeoKExBUZtQpJjt4NkXa/SnfVD90srI/LyvqAiy2d/G7V7Q43D8JsZaUZl6yZnv2v3DAR
WtWZWIcW/VXU3SP23OyQ2HKf5iiRs3TKUleIBibqr43bWjguvwzqKn4gVoDSsFwzR+Fq5/irqV6Q
nHIcu0LCRTcFn0q6YhmSuEokB6wKDCC2cA0mCXgfnF10kVemEbdMtGoXuIzjjNmC9L9FsnJ+5dc8
2fM+isTrvP7qwNcEKoQaRtTkgEFV4FxFToANckh0Bsx0/AAhE3IlfDi+s+8hE4d9z4VAnM7vHfya
hOO7OgpPUC44Vj4DBzj0Up0o9za4cfkXYaWFJ4fAn0g5x7jKunTNtVeGC4UulGyBXNCGsDlFT4FF
1k2KRyVo6wCkRoNkNPyejVTq3u2vUpViaoPWAdqK0ezMPSrTjio3C20jnBUcawpGJGjvEYJJZI7E
jVL62GENfUr85fPMC3MPgghaDeKjgdE3Ex/ktoZk/2XBEGW8I+KZ2iciWAu6gE5EsCprCzBf4iEp
FKHjgw5sn2H5uBXrjiYciJte8NpDd8iXKt2F2Z33xcqSkmlMsAOuD1fsDDDEEA5UUxfVOZuLOF9N
sqV7esbJiAiqVJeEL7YjPeJpY622NhJUKyrX6g7D5kr7ZJeHpdoPRtoPyY4sl9UYZkWR1UP5H9cz
dqb/UdqEJdNfrme9HTp7Liltp9nF+9r+BtTeg00yc+Y/wDJFeNYflY5ix36DeocnDCUPP4SrEnXv
d49gANf5MqUL61e+H2XalMIwAfZZ9pPi97QjbIt6NxBzV+0wvoe/Aq5LvaPyQREm+A6jGULvKHwC
xZdC7nEemLLc5uzTKIIqf5IwKl7tMlWXJR6ZzLASVgHGVhZPa2X8k2ffL6G56TEwGoJbT0rdd+DT
nzVTOPyv9dkq5oFaBYG6dtLlC7Q2+1vhYOCKvUPtUrUKA+2aSwvGkuxKlpFL9aKSoZ/iw6KnXatY
/eRcH9QXXGKpZHMZMvKIHRFbwRu+7ByVUFpzAMCy2Q9R22hcKG/brgNONEUOAtxm7zleIC2z0xOW
fc132DtrXBc8ACreVvSI0KPuDY2np81PEF/KH0+zpgDo76eonLlWHzLpSDFsk/AFwz0sRRaGG2uH
LPAyQlhaS+PVUwPzu6F7yihK5FYlL2uh5PagVhJyaaMvsLweze1qNrD5DVA3oQnbkE4HwZmjhhYY
IMr+YIiHSuqsj3ViC+NeM+8Ke3PVIFRtVDw0d/zzk8XVft3XlJXpHmlbUSWcz3YprfNaXWFdZOsD
kwilM1bcWQrwaZw8pcF5A6ow70UoK6LcVqChyy95cm+wOmlmz6LuEpoJUZjqK5IzJk9/AwmlvmDI
4xAo6mNrYFZhRn02A6qwiBzOApn+tA3osSjHBe7ts8BwaLYAZggL5rnulTuOUaI+l1v+Ec5P9J4/
oeipr3ss2N6xuIooyzyYAcCXA47rg2h4RflVQYa0v9iKS3nuMA/By2Mt0ojDqNMCgMIl7x3rLQsi
OepG6jXtmk/RxoXrJPZwAVEdZwx118AO4BJqOHm/c6C9b4VcPQNAYgkjHio6qClLfKLE55/3IRme
N1swbqHuWcrCT5fdUAlWBIV2GlxqrfNNVNt98W7wwj9J30ifxg0QafnCg5Et1qirxR8UAsY7Efdc
pgrhGH0KMa8B/QUJBSIGDB3gpbKpA59b1UbAk836UIN5BNDW4dToWjgUuwRl4x5GSb6uVbmBgMCO
zo6pzQxpM5feWqHhE1OksXk/o6XELShGw4F4Y1jF/6cRL7ewkUPk14U74dtF2o4maneHR88SWcD6
fs4B1kIcS50ywrT0vEQ3M+LAclmgKe+4ViLbjMYZHkh8rRMq+IQpOUkHTUodtzuPQ4g7KQa2DOGw
akpBOG7XfpUhLZMfWUpBTkB2Tn23qewYOdRiQUVGKIUeGzDWUySFbmGhVPzbL/ORRRRl/zbvy9NO
k3cU/3lKwXi+j1y72OHKYonIKnFqPe2retiV7vd/n9N0+58oZKZsQ0nWNYMf/nYRXOa+a/SFlXc7
h2e46Fy7IZMWVGLW25flE5WftTY77QXn0tsbwge2vGywTS4FCJmrA1qFfsk9kMW0cZVuC55oy5ex
wYomYa15usasAgGLBFK0bs2yNty223DT2GrT/tIxh7tpNZlpn/LusX9ls01WJDttrpzRjlrA89Yd
3mFGb/ux/i7CU+7eoSIrEnUajGSUH+tS+891dgdQerQ5h+5Bm5grhHrLzA4+YZPbn8w+mzU2XGpW
9Cyw+bqov0MvXO5l722z7uGvnK9gFhttmzEVwKrP9yz0mEa3bd/Ws0KSoJzX+zl8wqoQBcmOlTdf
JgITwSfgwuCO3XbZG4WTm49rjwvPP8C06G4YUwpdOTtrA/WmnBSwWjF/5UiU8OcOI2q9cg9gBVql
v6P5rrLdpKV5zNx6vSSTEhdTdLNCGBsXDDGi1oi7OZmb1LJSebU2pMGtdZLg4807325f8jLI3Bvq
L7KKreHToj9Y+UNTHPsd7iuPeNScNHLZhXykQ/ct+7/aU7gNFWz2IEnWJHGGqir2eIsb0kbjgHMz
fOPkL7v6ejibhzDB8GWBizM85MOD2T84/fExUU5+c8jOIvWlRevIxnpVf1i3lOgJRGfbAmHo/bIA
OPCUR/eRcRmqFvgVVZ7tAasDtnqnPZ4bm43ptivYVgTGC9sBSjB8ZYww3PkesxxgM9BXu30xCf9F
VgIsA3Abue21s7ctAgI8MUV5AvzHZ4HA6hXzr3FKs3aGFGCqfwTyogEH36ecC8SetGWbyASf8brm
XTsHgTs8nQ30aaHYCkjf7pfR45ezC+hOabS/0Ccrn6sK1G6/F/tGs2XvI7YadLZwrLHpgKVlWgnI
P+jYX7PHAfo3iF8O2ZUB7CN0K+od+7EKScUHVw4AH/Qe6P5qJtpv8HrwJwUO8ZrNNIJDwsvBoIhc
7jqUf+GyQamkTmIzIqSEpPxAFIpPLbsHvn5KclUmwPwS3yGB7tf54X7Zp5UrXELAE6J8jILnbq8C
uQ7RnTGKzFdEyx/IPhk0nlfdyDcLvf1FjkEOGD3EzbUIiB9PeJB9POGB9c/QET7wfEIJqlZg+Nij
gt7T/kBaWDH7DbD/E6e/0umIr+avSVO4eWRNgDneH6I7kHfjGcwdwD1XyP1gguAQo0QSxqxA60g7
zO4TmDrlSfv678VV+QfVvak5IOmyAUlXt5y/AQjDoF/aew37F7IKVQSLsPFLxjDWBoDrGOpu/g8Y
bBK6SMzb3T00C6c9vfTpqdrV8OlR76w49fkTzqb4ftnRAFGwjLPVXdEuY6wVMTzFwrkmIe94VdmV
7/MGf6ckBz7L04rIpuSWp/lFxAZg/aDb+7u9J0g9I8/xD3NTDEgW3Pgp+P5y8x9ptnAkwoZOWBKx
1EODpRkpXG0ojxqUiEHQOmWCqoWbaIDDaGzcUQGlNedLbsQu3TrMKXp0TgcnbUN7aZNm3po1+mKj
OAaIxcUya5OcFxj8lPvqjOHFHqvC2tUxIUXuxg4JB4c/ssggI6r+fX3Nbfwe25T9sQPlP7SdUGd5
XkYas7kBZBKROc5geou/+I3t1pFh72d7f70e8K8jhhz/uva2V0+7M7gSpHpB6WftInYuWO6wQu69
f38d8Nv8n6GL18GCrG3auqlplsCb/jJ0tTdZy2By8/d6upYZkTVxZSWEqKoGWUMKlgxdOikpsXQQ
xwCFCBuHMcwVZeF094cuxmaLieaQFQbIn510l1TFO3l109RQu8oxGkolqZy4vMZZLcj703ob3M7J
15tLah2BYBLsQS7rT+dstwwphJAOToirXcMuQyNMnGowk2Nt+hpbC/T/FRa85HHvaKdcJt5bYNt+
DtMS0q/LUUJ4QZWwP9zXhku82RAaWHNDOYmtUwTghAe5ye1GZM/i2bddVu8apObQpUJE7ueIWDJC
9NirPCznKHxBtcAbrfpYjGv8yEocTLETuQZMbhrgO2SqHVAXFJWMlXPtjZhO4H4WQr2Ad0EQa10g
agjJc9xcwBQYir863YVhgQ56zoXhWLt6jtkWVNIwI1m4eIBRURiCBD0TTiVFWGspVkibDPYKOwIE
4k/bEyAYCA5QyfcuggW9S++ndCr2kSs1ghABENOsPf64iO5ebRPYdehFjcDdcwAwKdkOwBZvxNYf
jm+h8ntik4CojnPrQrsWFtxdCgDStu4IB1o4OBFTgCiIuwZwCHmErvNflCC+efqJ6McU73OMK/YT
3+nG2/+QX6WX7df2vEXAllCJ2a/BLHA3dy399NDVDx85HWxeSZDZdq5ZLnI6Tq6JhISXghQ18qeq
8A5FiG1pG7ROIMFWIf6BY9dGGDE1wuQTsUSjBgzMqP2O3AXdErLlJY+sPdKx49V1YRW4NuoZc/EK
rnSnz9MUFhoMtEhF5IQgP1zUEDekju9p+AXNIbnWyc1IZoj1dTre05Y5EpQuzL58uZvRUBPSFC9Z
Ukd3dmTqrlcxRNqd1Z2jALQS87jDyNzw3uIWCGqMZTzUdX5Xit9TqSfdL3pz2KeQxbCbHHS21MR4
CRYbdRsQ4N+LgP7Pd8JfisDfOKa2nQ3DdKUI3CPzWwuLCsE/MXL3eGwSykHfpRub89BCsIWUBJRM
Krexq/YjL7MrqsL8Sl3gucIJz7CqFWJACgQ8TMRAPHSycMV4DNzUQBsubma65KdSMrT1oa2kcEg2
Sp9ElxP8eG05waffOosAMuoIBChKyXhytVC5ehQUGkxqygAj6hor6JFxFwfH7EPl64vw4k2VIV2c
pOhFKZlP7kvjFrWrrBXlQoCoHBBhNueitBAyWMINIWSQnZDkdxeRM3gd/RcOOzamIifgDzNTGtt5
jG6LKwdZ6xWnhJBmx2VTS/m4aSkVhD9Z40++evBPR7L6MH0LqSVsaoU7UiamDp8EAyrIgKlYJ8yT
wMypI1go/YmcA55TU0CLQUN4lq/L162wUFuAjikvW4UBEaHISD/qEPsFKs1ZE8UGhhcJ0NQbvQ6r
SVQdcy08OBDSGKMnwYRQk10q0KVCHRlqeUgVauxAuH6stWjzP9wqUsbaNw9PFuEjIAEuQXGmp/YP
jX7Mf6tjTGtOhbIHUaRkFkWQ2vDeqeJWj7Cc07AkhJQnhwirJkok+vtvFC5cm6hdW/lCqaHD+p38
YcWRqWNwtXi0yHQ/ObkoZQNTF9LKLyyLwC1YylLKNsSix/dqtbMZi4RWcUF8eiEFEZslAt1uquvt
x/ct1IpCY0XZ1YPcRNO6SRk6dGhUIfgqXz2dFRU7NYYjaDDMgDhUr020WFMhD2XNR3NNxHwaALtj
uZqawIhMe/gFFHsK3DPjkrtVNiBy+m6AE6oqz4Z18+fywHNqcEZbHu6nB/n0UNYPZwg7gGaCasJD
Hzrsu6vXoh3tRT9K7aPLBzbRcD63/a0ILj+pwJ2LPrrqRTG8mqiHxENJnN4oioTEq2RZyFwPgblW
xyu2fI6AyO8rSm6rgeaBWwAxWxeBMrNXZlUmDONkgVs4GcHhAXAzqEV7iWqya1fUwrh/1hqX6kgL
Px4okQAXpsNwJAolRm38LDGL/Gs0PWpYkZbiQr/HZE6ahM8c9XJcS+ZyF1VTHVEIA9aDwFErMw+X
7hnxplg5UzRRUFM3xcpZ2l0wB1V3kiIKqLHW0BZhK5Qv3Oe95kfzYyngLYhaOhY+K+6AMooeLqOY
Vsm8NtuY91JnKahTFbNHB4wTbSM2wIiLMbKgum7BigAD1Fjz279XWU0TNJX/S2Oh69YcxTI1VZOt
9d//pdUybakyaqkVnXdFXPbcxGIEP7tKwioaRot1ph9xKwBfi/kklvMkX5KZq7yIn3YEe11xb2Nc
B6i4te6svpXvcHx5CpYoOFsgznfcHuczS8itK/SpbQJ+fRGy67Lxej5oiDwi2lW5C0hXu4eTIaKb
LNY1Rth07BJIBBIZLMC3L+Q5RGolNtYm6T1Z5GSwTiDW7MSP54hnXCD2he3XltzWPpyv4YIPP9Rb
bAlIjpJFVzbStuUB1FTNnxYEWmHLRlkT7d/YEZcRNXlMRmRlxMXqiYVV+uJaOraGwhvL6uDY7Ybf
zuLfyexFC4B2yGd1jZltV0J/xNDNbyBAkezLAMnPlwGmDmeiVezQLCJrNc9isU1MiolvuIT7h4t3
ulkEaKxwWcU7HUtV7LSEfTpC+5UeWMNixVuVYazw7881TtSLW+BtQr7BytLFKBOnBddFNMqc399F
sAG8VdQyP9ReMFahBrImhxpIdWOI5qG0mTByuRxvrvnlDEMaAcHdxeANmNu/4g6xeeniOwxYqQtg
lxq057dBYQHxXZSvwxM/s/FU6LXgqfDAwKMqUWt46OC2KWbr4+b3+d10Mae5srQwwh7fuSzimfkH
rjQ8oyCHYvhRHxfwXBovdgfEOqSFlg4DISXpfRA+knhtLt9BODU1MtRoOEfzLVLMMJPDvg8zslDp
wbhDb+Lp2qBj3+CgdCec3sFVgh6oFpunsk7q+QO67JpUt1IVo0kr5ZyDWs6QEPqdrHg51qO8X7yz
rHRjG548kgQtVji1BCp+IrdAG+MT90omUlrHOernSFDpoRVPIqCZ9IIMlIa/FXh7jKzqf/UQ6KuK
yWsBMtdHeEJ+1i+IEGTY0q6/VOTYY6fwn6pYdfXu+p+zr6umoqqO6Sh/t2ifl05upzsEBPsb5x62
yc5XNH+AxIwdURNDwUfGdFdSH/VSautPKMfE7ia7/mbrJaRPaJkIMlgPtcqv9MhwJXuNM2zcRYAS
R5dzi7g6hGjCseXMcmCveDrBQTHFOc3JBEfaCtixDktWeLXCApMZQOdcnEAs6chkFRkFNKmL8Izm
pJE5wgEjc4SjNQpb4lMRsUPdPOk4UBwlHs6ROER3f6KKktp1Qp7icWY4MJyWax+R2BTmI54l7DKE
Ha0ss2ITPQAcWs4Ht7+gaa8hf0FkrpML9KsG+4tHOLdDI84IZtOcjgaGwwn3V8LLWE5zMDgW3NTb
aQCaYqbgtueqh8xtgjreP959UgBdFvcH3ngbCxjxoluX9HxNle+KSu5sdCfbAf5CFo63DxPS1mvX
xendSAYj4a1lbdpCiOIW8nlNeUd5QclkJT6YtxLnUd7HGXSwibhUeAdNOdh9HqA63YQsB3Ufmpwt
4oP3Trx1o7AjdZg84CDG/37ZKPr/YujkzTuO4Zi2Yqnyajb3l8tGNW+monRcNtAc5AJHDDhL/C/w
tQE7+E7cyH0WsSN4oXZXnNreBiVFFQIkDWYMgwn1FMizcjrIipATQlWEpMisfFWjm8rlGQk6Imle
jsciT8dGhUgVAN9rrOb4MkMA8pSJaZu3VkTxDWjZzcOlfOiMYzc8FH45fDhbT8VxtHFedM1RZKQ2
GRcC+UmfHYLThmRChC9FcPzMPQKJM2y7IpZQlFvfoO1BKBrOlVutzoI3xgc7QX4DHQ8zTyca+Eur
UbY6y5DMezwyz9JnKaw8DSToIvvx3gcGaWEQEDQf/f1PPFpC+xrybRqZbwXPAJIBLCEi4ArKORij
6H3onEwgB+zUJ5I+w8EJZ3zDS6AdkdZrpaaZOnOqzWmdpf2Y5FVSeP//yW/qPyE4/+c7/TcE59KU
lTQZYFCz4l5Ylzd8IwRTln9AIXjet534riPfemruHssUvuPIBjHAxUFWUt/0GpaWMIDlu99qHrJN
KK68AzwsVjZTKV4GSC9kq/A+VCqOzejQP94Kk7YcH+L19YDHNjpRqUaLE51HYjdF/Fu2kPoYM/bI
A6DsnrfFuO+0bHfS0pCXxsaJ2Yl1Uj6kqJ+weIvtWbxAegbT0zPJUtFCHhGp1qJ6xRtIvE8YovBK
8eSXYz0eL+NxMmBnPUzDg0Zgx+JTNEl/LR7a4uHUP9xXE/V7ceRtY3sws1KHGRwzvHTQuHALZvbG
P5O9gvVZ4vIi1BWGs5TciWY8xdIVphUWI+TRhbmnda5C6C6fIDbr+OhaUdnGJp87C6Ph2/C0OYkD
Mkp4LXHsoAwTwAHa0iYGhAQbw7eUN5VBZITs7+Z8YJwqBLvYzwFF8clx067vbqVGtSrwbLyRbl+9
bnTZrfLwCmtA/2RU8wobYjqY13dZ7gOePEf5IZ6ZkWEWT4khFQx8mjPmL8/6fllZNNsL/ieXZsJD
h9e89lJYNbzt2J/Aroda379kg9tDJpjEa98wU5LoDWRVh2UR5lOooY1a0RGCFjkIjcOWAe2Vm/vn
GcVaCoXLKXYnMzWKnTSnFmZa6+k43cQBMbWEM9KOxBLHI27B3kDDBfJ9im9VXFaxMUWoBQeLav8f
fBPV+acSacimbtpk6tqW/beDkw2z3ugSqa8QxuU5qF99GOwSqN5rwxxev7JkQ1OHoE4Ip+eHKf0O
WbSB9AmDhJhdgjUvhKcHLM5go2B/IkOumHxfRJyyZYyrNtm85Ao7IcSj7dO+T2/kJ/YpKYot7lcS
pxLbIoK53KpLSrQLxFWtqRFs186jp7/Td8OwI+zKhexy5d0TZgtbPJFjf8QTtUAff4jB8F6Q+9DM
QhuA7IoqrAS2zWP5jLQmQULKqhmbb7yBL7sC1zwPEViFKQOoGTI4EK/p/xF2ps1tYusW/kVUMQ9f
mUFIttOxrfgLldgxg5DQAGL49ffZ4PTt6jp1TjWVTnccxZE2m73WuwbBD9wvHLZlPF5OOJBxQWMA
oRNURzhh7YTF6ELSz77TPxr6g1w/jvqDU4kR3UHfwdMzD6tvXm2KlsCuJfDwqyWQBLMrfigzm84u
PqaBzhU5QMt9c9LIGLLmFU2EqDJALojmQ3g3vUPjlaW4iAm60yYBnzp5lea9G1tlOTCTOluigcDI
pLi3fc5xie7Ihn0tbKfwMiGXIQOVG8glCcNx1VtADkHx/eSONF1FzSHmOqPAvcbGHFc0RUFgE1Dk
WhPcW1CRMMEtJoE2xEUl/GW51nJr4DkXNyC0aPUhq5gfossdfjg6t9F1mS8xYqqxhuKTmsN7gWQy
PBHb1gcdkfLEvpBagIqNC422hDGI6lILoTZxgs83Fc+WcLYQQMQdCNJWl3LrNYRoLR+m3JrBGYFE
TJvo2SOrHU87F1V7HVVHgBt6AhihHAiDFNnt2FWHXLjccYSwPKgmq3fOYwydf98SBED53mhl+iiG
D1NOup1nPM4G3wBxJJvpKnqutQ9abEw1Oark+f6Pm1FZ5gz/PiD/82b8FwV5d25Tl0/cdzPMG6Ga
T5vNBc8V0TlMP7gTuQ3v9gN34oY8HEBIPNRMjcWdh15ruoZb33jw9zJ3J9PqOSltbhNxt3GrTSqY
A6ZN3F7MBO52/LY1FkCL14p5NpGyJMB0MXeRQdmxHComQuv1HMPtcpvTB5yyECfnrxtkwvm43BLi
fiA8QNwGaycD+h+W/oE9jhSmnnSQjLXOQi/PneuKol8zY52zyFnhLGxWOKuai4CtKGrJISnEih5z
cchlGbOGWcC9Pw++vM8yZJNwSkHAQ0oH7oglTJ0F09HZg8ZntR6Wpco6ZZGuBBIjkd2dBzJKctCb
SbSSWIisQkSTnknL+lKfxcpr4Mm/1huLzepFnWNBJBmjkD9L6+8VtVqfwRnGNn5Sm23fbFk5LBtz
Vxax/o31YqOfzP/HoZasz//AoOD/0UROviyblhhm/eNQW9zku3XsD7gEYQfbJ/ZtkJS+RbpLZBDC
Puz7MhFN2J4XAQXks0GIGy4OpD+fDZm4/h5y+r7fk0wwpeg7zKeDlDUWhzQqTBI0v0TDzbQG2DtE
cbzIeghSjHcU0Ij/yK2rltTvmxScpK3jyp7xjjSO3r3tiPRzXWsqfejpml2FvZkOrJsZ9iakdQjt
DOe8zrKgmtEvKAZJdunZJkR8U7lh+S6TZsi8ZghNRg9Qa0T+0EjRxm0Zu98v6Dtt/mSvxyXsIJWK
TpC9w1YytsffB0rkElQOyiuorQ4v1M3+wW10RTJNOvO/kbbVm2+Iiu9b4FvhonFQx9TpP+W7OAjd
8H1dIpqAOaFjSDc8KkLcb6JQsvhh5ihBEB2GNH1gWAXGERw378i5IeSG6z4xk0UHzaHNh+N4vwbu
3eULCT8isodcHFY7O3n5CZgrhZpPkjzmAjivEUV5w0ghTXInDGWmE2gSHu3EIq8Is6MusoGLgRL1
5EjxiD+Rc+bRv1Ok37C3LLC25o7tg3CPgjM0SCugginJlbRoNz2c9uPt/DidH638oZZo3n1okA3c
tkbIdPEEcdoL/v8Iem2C5hpcnCBvvQfcUZYaGCpmqhADFHpClIRoE5aRdW5n5Zxdj9sD7z1j22ab
JxT45AsaHii4ER0tAhDj/3VwdSa80zxB62uEkAtrBoLbMzmFouyn4UPJfWK1CTmJRN3KrUj7e0J9
kKQKCh3+HPLcONJkK/LzeAPZLoj1SJxj3Khxx0DcI/CvGHDGmmAOhuWXiFekefikeN8kt6QMtgrO
JgEdwcHxLew9mvhLssooKb5xdgi1K59QpE6RYwhFuWJEyGCOz/c21osYVwirZpU3CrELkkYyI+48
dn36BddGGR7ZhhapF9KyNqvapUgA6zQiZMQB8a/c/qlIGWoXbd7C2yMzbHlu9sI8xeMZR4l32+NE
rf+YYqHRsVpl77LF6DyuSINY6mJqJrbctBxAMDBc3WstztOlTGl3qqJKatJxKeRRiUGKvMe+T85T
HH1DYol1bPqgVUe3IvtKieeXfRzv+GoIR61NmHOmU96eEkJ3SGclRQ5pLBURpi3y3hheMlFYDwYm
aQjirCAzDEUWI2SBCmcebgvAdNjwpC/CvAsoZrhx9vbYV0OrCDUnmDXUgNH0bt9S5bQx3Wwd01Kd
2HQZ3jjhZr8QKsLjCodu9gpRSDY/BAdDCLg+BqwQHFB8EBzMEgY/M9i1mNdPoUjoLznTX4vtRI1F
FrT7uUrQ9ozGRmKPI/iXVEtaw0T3dhiJPh4OTDxHbEk8Yxo8i5htlMh2CdZF7UV96iKALB7PyDrk
uKEHk5Jjvq96+VIcORPRQs6z4BNV37HENSGDUDk6UvJNUzJlSOUyYGW0YJdwyCHKHt6Bow+x0pSJ
IFYuKZaz8y53R6I/lSRgY3Ix4LbLw4rZBgcnphql41+Jg9tQx94QjOo7NNM0CJMChVwxplaUd9XM
uNn2tzfahYekLon0jXuWcxFvPnMtvoD2kNug64K1TY70rUlxf6KyJyKFqGJPIzcADZ7kGlgaGGPB
giUtGVLU08Zleh7iZoh5GXSUjBZQUK7ySXMUTcVkBFVaHH/mLc2qJD3huWHJxoURWUzFs1oRLcbm
UXS/F9zQPANcupiJaDwXZH5w5whj6gE5Dg91SqkYlXszBUE3kbR9Iz/OfLrEH08Yc0nyY3px03FU
BA3jODTCdENp0TVkOZHRhN7F81s2MjrsqgS0X2K8WtKwVw2igj9c8TfkLM1b3CzIPmGtiDcq6+iu
/mUN6Z2aaBXe1PWfTCbXajxW0XEDKoKoHHsX6SQWGZRCHLxAPQP2oJ+QBbeYIAAqv+qIuXHhl7+h
aukSGbHTtz1PGI+hzJpHWGBiIM/1CvvuPZXPeRnyS1SNkBO1PfGmcXSSSYDxBn65/SW36QcxKgns
GjCxluKuIi0qIDJLn36NPyBv3dojhOmmJeoxOeA9pMREBE390OlyaxmY4axJ9GPiP9nMfVpW5ebW
pvrkk6LbVRssh1qFO2JDsw85uoyStXhcvp/ziCMcjO8zGVqH7vlP0wk2QoZzLl9UOSD2m7Vx1MPl
EyQVN4VV9k/CEs3XHOqnroo2aJiJLRgiih4hnEvnfxyadf0/TZQcy1Kop6b4U7H/dWge5vGoQfRx
/HnTtyVDx0XHRR4nejPly9NFTYS/P+Vbtd0xa2DuSAgU46NcpLKYSLBih0kCpYiLnLUXzsX9Xpp2
urPb+4DHN0hD2ljOwwadKUljKMH6Q1qoKKxTxGAQ6rBtomwA3ddKD0L7NHAWbQTAXA4+f4t4Lug1
mLFw8PFq4tkJB7wLFzJ2Y4zGMmcbeq+Ci/f98sZ/rOZF2Q6+hwXTBXcPu8TUXMusQ0azUH/ePIDX
HDHc324hIzlndfeoIw1lDm+dcEL3bQA0LEU579hvrJmD3raDLDoQkPCALeetuVCim3K4UCEi7qJC
G0PQDR7SKwosaJjC6adlrjPJYdGxhbk8esGfOBodyzv1PxG+UGPyiqjeHA/ew+mvC4eae/gFDwqP
169pjR7EA19IWnNWUx8bTLtMtA4b/I1zZJZx8saofzU+MOOn968TdoejJbwOJo7dJQOdQODJ8EuJ
cGAM8MGVXROTIk5//NlkELWZ2WYTe5GCP5fA35102P5OxMkCJ9kfbp7RFqc6okgIEvy7DJxZFYOq
C2cyQAbnZ4tmtNTkfFxn5y5DDox0shfs1HxCycMDUqgvizsRuUHfMa3yBCZZ1XKM1XFzIR1ioD4x
/9Y91EM2Vl/szE18uXvHD5h24DBMe+q195T4zqBHofBV0rcOz0E5POFM8oFNl4gMVKeEY0yoYtsH
bKUy7ImELzPtXhAKNfLDIO+qYkfIW+XNP2WMiDxmepHoO2iirK0xSVjVb36qwfU3CfUwFCS1GAMZ
PpDfQh7i1TX5W95Cuwl/MJGX5ofgR90Lud+O5NRezAkYhTkkiQfyXcwJKpn6zzDVPKoceMC1eYTN
lFcpI6ULmZt3tAw1UQdLeY5zhpkRMYSOTXHd9mJuY5Lo0CXhr8ZeyjiB2VccE+XalGmZTjqyIhHm
Sh0NnW9MrqliYmZtk10pCDHYsJzBWy22+u6drd1iNOLSxxKL6ZUlIrQwcRbIa3JwZGjrodO79WV7
z7dMgCn9Hbqsdf0XdiZEph+3CyPdL+0R8qLr71MZq20MeTdRxDXh8cvoRNMxVOKCGSMeCm1aYkBq
Csb0UYXv5eSNBPmPkVNFJmqY2qcnjYhu6nD/xzwDTeJ/wH7/3Ov+pVu1m/aWGwp6+iU0LJU253d2
PAp32fTo3OWptP69G3YjknLgyniciT0QGNdP0JdCa9+opCl5crubnN1ZZDHIg9gT2/mhJw9rfmBb
1NWUPgWMjy8Uf/nYT3ZkifNcHoxNi1+mi6622AdJtGMrJPec3RBpLBtipQq8QZvskR9nb8l5kCGZ
HPgzkfPABlmoUX6IR/jePxw5gxQ2SySQ7Jfz3VW9A1FWpERjK6OzZQ4PHfMzAVT+pVgCQ7KVciGJ
tH9j1X1jRy0BXheR7sC+SsCDudjD2V1LxaVbhXKeSHESPJM2p7RIVkU381auGP5T6hw7MOFFfDOw
yrpNS5RhLN1jEXno3ONDKw40kgY/6xBwpCX3u6BteSRz8Ck4FvGYkyIOU/SDzPT/kFOEto01O1Yb
9dsLbJMIVjyLdEysJwSicXxSiaqzsobKWZoUXj/Ygoi1boHw8Z2TAAE/OkoUV0TreRyihnxDRGXH
8HYQFHF5T3QVd0A8SpE2RMMZxBLKuxfcEWThy28k3CGlUK4BFjiSEo/gUiIEP2z0aO5EXsniGkZX
hwKkJK+NphUCyjFN/kla6+jlOca8CnUD+O2Yptwm6mhjc0spkcvkDtkGRyz72SKKHBMJhWzLUYsQ
RlwqXBy4GHOWIckpZHJXGpMxvNfkqtFnTHE0By0bCZkVTjDbjnfcjGyESDs+OWWdsP/UqUN4A2et
0iVED/fuI8co4xHFePuLo5TxeOjE4Pv4S1E49VCS6vg4ne8x24XyA0mMRXYRnyeZUniGt0zJy61i
eCid/Jg9mkOwVrscq0ilWwn4AxoZCZz4wmvhreaURU704Zdx/Ol8JwXGkBLxe3tX+iDFU+l8Tlft
L85X/FrfpmwDT87ZRcxufjvVUUN3hZHmV9HpfUMyKiWUyFEeo/AmuBppp5/+k8aQ7RTLHGVRxfPt
4aT74I+UHaHEmRap45pR3f3ofmB+HJ428o6jFy3QnL5kKFR0Tdj5KKy4usXkMg5+3sT3Hxy+ite5
f8JD6b0cmewwUhoAiiQgcgQ7LN5wlUgpl3cbvc1wxL/EKxBUjTkI8ThTMYaMXUS1YmMzzRJJePhD
OZSTmnf55LQLgcSOQuQhAkemY5h0MB9dCBTDm+aN4ZT6A86R9KCkkErT5MlkR/IyeMsYtuvCe0kE
32V6uHxi0Rl4jYVlgmjCqMPr0e8C3VTeKe39cpwycHPqrKUjoUu1DupeTA0goMbSb74TGUSWZ2hG
xjtMJwTUsHBQFxRwWDLV1FzIqELDA5vqTWo2aeckpMmNR7EdVLPLEe1cRutOs2ojEVzDitTEyFCj
/Ecb+WenIVPOYYA+xvqYSEayThMoKTgEldumcArjEB6YMjg0f1FlICgseyJbKdIXIgvvOlzW9+s1
ujzDM6mCzkKCeImSOrw9Q2l9TRt4xsC8nEka3RZQLKfkQGLfH71PzbENr9qiSDgcKPHE3OhflwuK
i6v6PRE6yzzhQtk43l4/J7U0gluB6uJ/w3YZFjexGDbDeWnL8O8C84WLk7USN7/+FgA12Du/qfpj
j9Qhj8nuk2novAkS7LrwYN1RMFzST8gwC5964b+VH0f54UJpjrQ7SjvBNBW7W7XF5oub5SwE7ezk
vL/wgLy/nIjhnqqFfmInR3vaoz0Fab0fxqCmwpN8t9FTf9vgXPrSVXHltrigpaaLq8Pq/4abUmLU
2XwKGqP4DEMFUX54KgjYFhzVOax4PzFXLGSVtfBVDmmSWwe4Rs4P3nfwZO7DRnFg5ILBQhclQb9P
vv6YdEx78AkSGbKQVnw9F1/PhfiDL3a+sZpawVxdFvIKv1QFbD5xoo4Pd+p2omKMRB9cFal42slq
FGukH91bJHUuBBSrhGta6M5xYaKMm3cqXYcA/5IDs7DkwkpVZSyIKd1tn/kBeuq6XKTCQVI1PDJw
U4d0hhF6oA8udlyUBVBWFuaslmeLIK5IZTzxHCrclb6iuO6ykFhUhnEiHn7AZGEmgcyqZQBtfDbI
zs+cZ/xQEyirIBytSJpPuC2cpSWxoHv+DW1D1l5/eqiZJ5C8gwd1AnlmCk+NRXEP3SUjzfsk7QTO
q/dfCc8WHhROt1z2X0HNjuC40FyXPQ4u5QkG1b74wzv/YcH53dIhT2UqWnuPl1BEMEeC7NSaEwmm
k5ITtA+lzzAZdsp2HwmRPOFnx9Y7wgJJVHssiYnoz67Q4gvH9Dfxxem6eckYKD/xba9C25Zm32vc
TchkwgI/FcUmS8QRowZoMAmXEAWnBBdJwjsgN+SDBFdJXFPpB1BiWLQaDstyQq7RgF1rxyTiVFH0
U9PFa4bI76HJUOBTYSrdGJGFuREU0JMIMFB0wFKZDzTcfebOdnqH+ULuxgU0QO4G/7VSYGjdsA6Q
v8w34MF+TQ4F3CJgUFBgfOs/CPogoa/KRGmIlPG6EGBHIgRQtZC9sCSQ48fpXX4vcxY4sNIIc348
RRWCKbZefAJ9pPD3fSKLjxGLfSVULmluYZtcZWEOpmmo/NYQwyTHV2qFOLiF1aMHMQdaghnTJuKj
npHZtZhFeHSWzFcwlQY9FBlfw89xmGGKRgI+CsZMXUizwwdDxcozaUs+iPSHWyfUucALMiBQ58Ki
ATGwFMvo1xl3ooBCDD+6PCEWvd1VCymXQ7FVlKmN+kRP9EKk/jf60uGoC4hLO8BVi8+aALqz5UqI
FVFlx3cdq76oENVpTpZDGV8FSeSvRzZEK5TY0Zuo/ORJK4h7oOkd+ISmBzPfAlAprTkzLKIxXRYX
SJWr5uS5XEBWebmYX6DkBLhyHQmqG8jcFhfVp4X4eq94wn1pt9l1ytQ2awAf1NUoG5hsJyeLk+ME
SVMMg3kAeAllWaBbxGdsU2BcFJwXXUjQgLlfIs6cFGpx1a93yrt/cYcTekKSUfenKYAOU/AvFho0
6LDCQOA1y4RbeniHWCUpUTDBhDeaGzIPufUws0DVgozJZUT6cYfZEelE64cueAI025GkRAafv0qG
soddEYaYG4FgwvElOCYoz9cL7/y6MlgWXCwL7RMlpggwXEw3syx8N8SBdU1c5FF/DHeB8URkJGAY
wpqwSBTpoGKbgIwOD7jIHenUdOQcsCLki2fuBTdLAu/iqcExKeU7Wd5JyrY8+Zp3wjw1h3UXgpsp
2jrwWGJhQQ4cKVkWXVuS7QOjG3bJi995z89mR4FWMphBetq5aqhqzDczTJ8EgWEGWiR1nPKchF5D
FjCQnKQ51Z3uQjg6txHxZR27q4hSFLBZUhfkPKNKse8CP8OTs74hikHRxUEAadb3LUebLOB0jZCB
9txRgOrBdg+hV6heP2e3WcBr+bi9D9vRDj5RoVuTUOsNC8JGYHol6+zsmwvKPrceB1ImYHoy6IlT
pCX1SYXoEAd0k90P7qZJHOhNXjPHaU6pZwp2ZZdvHQExaiDGuqd4liggjDi9I00x8hD2FXRAgzEV
gGQp71WO/+GWLm8KTfQ3YDnJ1uaWAA4wKhkcwHMEnf01rKdQjeK5zcY2u7eZY3ia5AqcBTThWEIH
FuCKorMLfyXN5XtRdbRPMBCuVEXOd5CQ8x1swbGWfhtyhPHh8NW/AOJYSTkLcwHHV0Q+//XfMbkj
Cx/+v2b2hmoYhqLICFsdR+St/WMce7zN+dQdeTB2dLaIyES/UlJwcv6moyWDP4J5uGxB0ehgtvPI
9HzT7e/QlJa/nyXipxaGGuWtSTIUhVxypD7xy9LFp6OLas0A3EbumqyzPiMISuz+1jW+w0MEwscf
gATIZyPYEXEAL3/vsJoQsRhfMIRgBSERggGNyxCOjClR8siIVmM2cn4czo/6+fEgP1wpMjmy/Qd0
oKpzgON0N867UzIwOMx3KPGLqOCAjOFsDh/GB9tjVEDyClQu6duILkQWAhQ+MAQrPSmUFD1W2Ecd
FJY4RNy9ry72+pUvRx9EQ5JK1kRBOhcdaWTAr/YnGJOAzHHfH9jiNowmGg6nuoDS8+MatUDed0u4
zcFd4O1K9pOTDqrNTX/DHy5y7ET3OL72aGX77euvOUcp/HKAtuhdkgKOhPPDk9CsTR+I0BzDlfA7
QL/PhF8aZmxvp2N0dPeM0kFqQMjA3LYi/jXsDSr7sprcOmcnp3zvnZ0wCgeMtG4IUSyhL4tQNVPQ
ScgWNXGgYowKZOohybD+4mX5/KoD00+8DGYTHeuYLgoK7dE8ozkda5a/SFMD21IpSuTlZvW+1dRo
8EBSE8kMZvDIVcxKQPRPNxAA421M/SvnT5jyAMpFbNu+npVwKMNm8ADdlJfzGZ3AsKo3RaT6SYSm
jQ98UAi4LMXNCaUn71yhjjBrcny+6RkRkRSUl+/OA8gQbo1vlO6Lq2DaRMfDEh8/ki4CZaqjtNhg
0UA8wBKFb8u5jiIHn3Vn8nk3mGeE5aL8buTbUtput9hkuSUKLMWcK4QcfzuV21PO0Dq4I+BbijTL
ChcXC5syOj/0jyYsYUYChNxlevq32LskRv2Gj9FrdwonqIKtMzBIrK0CyuXmmyiX00m7g5HgVJrU
13TSNodLJmE2Puz0w641dq1HFXJyeaaNt7RSKjI5MdAQBBd+k+JkdPk/0rd8TOszA9HA+WYQhNCR
CiOetdflKctA2yT4QMC11qZpInCUwCIHH5c2tWSctNmAFjTBMJzfxHN5DcNG6kWIp+bnOJRgsBi7
dxFyrva6J3EAkTeZNmi4qCavkLejYjVCojZdDrInCijJEkaduOR2DnbkEqgMDX8efJvo6yXxAEba
OQbBK3ovaRshEIOiJ3eBaWfzQjxOdkeLTdD6Wmu3vhBnTA6Ydzyx0ci/LR9Ke7b8HwQmzNuxpUba
K3eZ+3cuoagrh/c+iMZydJs8jnR0odF4iY7Q6xEpQGRCKGWY1DLJTQIDqZytME7cHlvI0ksMV8dt
JYWB9HMVujFcwFfLN8b7cM+JXw1HBgtoKMAkyIWO/RPmOVMLRAIOtaI89ENC0DnP85UmrRaH+OS+
k6izAlED6vsVpcaa6EaWTpGNsmgDuu15e294dEXqvJ2HhK6TqooWf7WrqA8jed20PCgvBcaUN2UM
2Fk0X3d/39V4gGt7lH67B9LYRCy2/h1ZwvUslAl87++PFUUchLhRBUeaig5vCV8dqXZk8Gb5jLuB
GxkneJLRUOPN3revZPSrh0Lkb4EDmT9ZNO+6FNEfupKID1EOHLo/aXC4YYKJ+NP4GmWK8Q5QVPSo
VU/8Zr6aC4lgRr2ntyZY1INPRutmxmxwIBng7lEd+OdveP5k1bgRr01v6+Ot2ijf0FTw4UxWpF+g
LhOkWI/Th7ZVLbbi5O69upil1b+ImVfH0Ho7EKk1xwzpb6k8bOYTh1UxpA+QVIh+Qreek6r3iikc
GFQZzBox0mbgFcJoiYojGo4YbgchDSVOsIQn8SZq2wE9fhcd7aiZ4+hVgV+mnglgAhIB0/EMnIVa
UbdiIoqyk7uKF23XJQ/+jsyfXBpETJJwexv83pDGMeMNKMkSklwX0uIGaQdTz5lf4u3QO/FO8p6R
lZ+xzYq3rQ+BjPgxSjQYaDiIzl4Syjl08pnJ+zWNk+o7BxU4TgA1spZ8DWI+73zK0aWMsCWuBm1y
6BjdQ77xPBhFXB/CYuqZCABxELUZ/k8D0xmY1QjAgHYXaLZvkPtHrkJ4lT0Z9zySyIv//CzNASMe
UOKqqrBsv4QjbPy0xqvJEYApczgNIkeJ6D9ClEaYgjNAAicZ04rk0Aq7hn1KnmKnFQWslyqkelVV
CHX8eoBAal6sJ+hsUheOtK/CgB4TWGGG7EzUSco4mfgTXPjZmy5OGpjyKCSxGd+7Iz2WN8bWwefh
nGI4xG2I1RDHfB/CAJ+I9GqZd39ceKZhDZBQ9iYMSxgtD0slCQ+U/34wU/QlEfvfJzPDMSjM1qnL
XlNE/3EyK4eqPsnSqcSc5iJt4HzVUn1D0vXpo3tfSj94ovH0X8+ipFzyDISWhCKdP1oHU4rwI5oN
0c/+BjqAbHKEKDgUIdTxGKMi4WB2wPop6EwGTRqPf8KWj9A5EbMWymD2RGUjMeBZSkKShviWH9mG
m7A9+kRaEVcmBQjneBhSujp8WsQpQnmiQyFl4RjwIwmbOJtwJzKsPpA0aZJgF5PrcJHjOnfvqnul
RZKvZ5iIv018vYtZXIcWNQISAI4+ymaKylFhVYT6CmU3jHHZRReyZpfjeH7n/ccOhrSVU6kIGTRc
ycLi4tIYhTWCoySRgBXQMeSNgsI1q4RyK5sY0lPrroU/i/QU75nHHKgmH0VJb5/8NZkEVX8mQaSl
EJJEui9tPgT8WhTDUyaxBHtPuN+ZRzXUIUW9GhH4Sw4G4d767HEwKfBwXhP88lTf8LTln4nDbeNt
6Drnqpd5g81zkOvNKsShc9WdU4ijPTCnMgmtZr9ArE6wuGfC5vVIUEDNsdHHncQf43IyItlLpzqF
U47IHfxwMoQfSoXFOuTXyWAWxWOY4pEjP7OKTnsAzbBcvH+cPouBY7+ojUF6CVUOpY1wck0TVCDE
r2Flbg7mZtS8eT+wMgqRpEhdLle3lJORpIiFRITKQrp8P7o2pBlOiENs2VFJCjJDM9P1twzuJNLe
bnF9ixtAMQls8C7kzLAcyGQjoeIQbwveSn45J6jDYG3joIZNYUzN4JaeYXhyf8MABlkPua9OfDRc
UrrUHRoXOom078heOGGy1gdC08UDVtTp2Pxnyrg9FLMgurSXpmHOtlzXfaF8J1nxym4rhcNSjEQ3
EoPB/eb+DmgZpZBzr9FFVhcdELodYgK4KEtT3i0IOQRTtJigeWP9EzfGxHwplqfVkmBF1fqqRiZb
Uf4cOLR6xp6UnSZ/IHxR6Ey6PCbDDPEPkyMKXnBdf5kVqEHeTBHjDQLyudb7lRh8MtTwK6wz0gEC
bMGfTuH7zKwsM3ZosGdoxnf9jkyIgBeCHMh48X1KotgWQCG41uQ3YBmlH6jhOewIyLu23otwTp5r
tHyM7p2J8/TYU81GdCXvFxfLlfeLCRnfG3/aOiQDpJDmBtaj0alD0ePN7/M785V1HiLDckz/7z7C
ekS2frFbq4eaZKsypfH9DcmY+KWFWVqONqhxcE6rDOqI4e6fBwOXYMxfrcR8U3rX6nl8X6vFSKe4
cdDD0c/b/FOeCUAWI/Jm3pnOrpt3SvtgDv4872Ty/A8ZJVzdIeMjwE3Tu9xvDKGrl/aT7z1/E6+M
C4lJFPuZpz8hpWFXIA6ObFGgHrsfLQEMdZgTrSkYaxCGsaRgEISBdNjBv00oKPaEGetIQHLd1LgD
8yVYw2133crlVtKyWs/KJptmMrjQIIkVQuSwDi2KVoIndUk6g0/yZk600bsSsv473AsowWexI3IL
DAu+mDvRRK2T2lgFJskC8Ds8SzFlcqfHUuUCHa4wP5pop9ZuvnHzKajmOhKOT4XrhSmtyFwrKIVD
AuMb8XfNJ3UcLrB87/5qFIq3owrb5CgSnh09tlooyISUZxNRHnq/MnXO6aVMj2UK6LhQKBTMVAPA
fkgbSL+zJMoCVtLvjAeBY8qFCW3Y89RuQ9pciIC7KgGCZLl2VYaibsPo4ixKfNsaUszXP6zA8aYf
QppK51DNOFDURnjla/8DP+l6GqYwQPpd3NIiiziZq6KU+rifLnv5r9eWV0SGB+KYXBs96zMHRiQ/
aJtN3HU4xxQlIIJqoPf3HsBDdvHt+URMqIssivYD2qOq0PpHgRQdUheiN+7heIfR8kuSm5mS2AIs
EbRxr8KDLSATuT+gJlI2VIIa+cuBnRS2IuRJWNXd/OzamjuMuOOQoUZ1J5qlxCRDCb7paFTa57Jj
nMux3aU5AZvNzEkd2+SAvz5C9aogs3Khc4Xp4HV45F8gDpfjJhel25wAuYjY5AIScRQ0Gv+2Z6bB
EZKIOIYP8OsElYT9nnHEeBJnXQjRQfOsJ2S6HQGjCEeJQWZieohxtM0UDIH1HVItY4uff/5QNe98
9GfvktGygUHpK2djxW3kbAC/tAh6lfMzEA6I0C2XIPlZ1p+MHO6QL1p21LI2CaaQ9HdeUm5/MIkg
j/R88WzQBVE0VL4uOmLGKw0v9ImUFvxHYghYcg2Zv3427gF7VoEmZnumFSnftvNOAuIhCBGvdGdm
2qQzZKp41ZNrP5yOeGm2fImZb6d5dz3vdIiiL/M8w2k/KMnpoiTt6fBb18UI8jT7si6us+wetvXs
6+xxna92/tgKbfg0kKOiWS48fM/MHgVpEVMPWwIWmcl/aGgU/4ymtF3JaA5HIx2/ZkuIjOjcOlUh
sy4C0VgnZRWyJAmyvtBmvVwsDyaWMn46Nu9fRuFKnOkcH5KclMK1Akkgccimjimep13Z0twWLSgC
EOagsjsCp+AWjwmRhvS4U4VEe9cj350Fm2hghfW+HSmKwcryrQdQfANSNLW4QBV07GJtqcTJTgCy
dvEHcBtxcRsB3ssXfAIMym7Dph/oHshob3fOXmbR+BrzGTpvzM8GfgUo98gYh2CWe9pwKiTqYkm9
BcDijyGT0AXvAAMVforrdQm9gq6vXzLRtXQVkx1IBFxgXEx2TvyEH5fLfJcJM1+kbQxr2rtL3ZcC
ow+v/0IKwSniK5kBzZMLxc9Ks4qtWHpaNvMYIu0VLl+km5Mvd1XSQ++BmLk1tKgDH+p0s6aPgGoR
bEtKJfcT8QJvjZS1HInMWL8kQEPurdd7Wn/y/2QzPpceY8XJBSqJlWoQtXaNGcMhAqfJc7+iWeaP
TAa5gLVn7ju3ygh1pO2pys5X9xXMCZ/AdzLR9cRB3I5gRwpOmDKTVh+UTj4F0w7A8d/JFABoXg6I
iQK/spJ2L1Pw+VYTAYUi30rIEaO4ii3gTpOJsenrjNI0snMVGDNg7XJVGBcwx3Ab6kFOWLxwxggv
EnGN2JFkEi9srFCejNmx3RjtpiSTAHZ1SZmQFgs+vcpVR9ZEiC2fzEjH+5kyFRyOYjAIKHRmgfrq
NgAaXmi4W7CfefMx0c1vmBgubkXXC7JyRG2Km+EL0EhIQeZOJEKL9Y9v8ICN8oS/KmJYw4fesQRu
oSi9AmSzFRwB5AxVw+snQT+IDflR5uB9FICXHYiUNNSIXA7Paro9KMDiJ1f3RNFTL0y7jHuqx5oQ
OQsbYSLVSYnyvWKsRFy7p1Jy1qeSmu70IlKYkZAuLCc3JzFvuOQTRn1CJN/FBg0/TWzeI41WceTv
lHbSje0ya+mWiI2O1DsHx0io090n+wSmiq41QqiChlMeGtPFlq7xBLK//Lnj+cucq3cMS+4mZVNZ
jm6OvMUpq89ZiSyxReHnWfSjtb5OiFPrM3vB5WCKfDQu4jKJDO11L6/oDgsk4oj4ENCeaaK93hl9
FZ6x8uWK/Zp6U0oIyT8QV/XOTvYGds/PotSKCnuDCFaCWCXKrkSplYWao/XUDZH1a2r9gODjQCQi
Mn6iEq8lVbWR2eITiBHzy6jPikXS3xItG19QBLBbtfHxDjvo12hLJjg1pJ3RjT2qdm+wlCcPxRkp
QCDyXFsGOieBy2VUWDFKetC5WorrbAW213XAo8Dpg6HgeeLOZ/dYhlwgBXDBxfofsxNFM4S7+L9B
9H9pt5v2ZN3UqS2xaNLGTZrKB7hcVE4ssyFyfCrbQ7biHwYfogHJFWcHVOxYBylRBJyzHHrXH0TH
mA80t0cBygl3B47rUNFHAcStB5+ac4HCrYY8MWHiL5hgS8Hxp/y5pQQAqZVr44ELgN7gbkA3YUBX
Iq0XTAXKrka/y7Agg7A5Rs6GOEYq3dfRkZZOk4KGH/c8sZwY+xSo+L7fVFTgQN9+0uZbg7B8tFTF
HNcYElxftUONnBYKGKLZChDvtygBaV5YyBCgOjidch6ZPZ2kZ54Pt2w/T4/gckA5iNxueE5xR7JL
ca7POdUgdGWjQaG1aDARYF5HRP4CbZNKDM6+Hj0QNvAabN0zbH8kja3twp7MLJlBqitTkkUx4+S1
SDyEMKygeUbKTpIIzSdxyXAPbgUzAsEKGT0LV7eAKvsXCCDO/pdPpkFYIJAJ9jyFYODcFzSBYB0A
OjhBQAX2mDrZCpy+KuhJLCM4OnUWPJvPAsmWncjnPpIkWKTQR+0pMXfI6C6agOt87AB1ULpGrA1Q
VaoCIPkG+SKKy41Ca4cZANBZR2BW3jeQ+QrIQeMrFN8zYgGFz/tqQd50GKztBeT1VxVCvMjpoze/
tRZMpH7XOCrBbd5i5KtbhFak5ArcfboxB43v8N2ywNlUnIAwOrEigBQ32+8XJMHIYsS1WxH7z9Be
VKYx7gL3s8IwDRxEjLXdZVA3d2WDIQOl4DJZ3TxRfLuaLqo2vRwTrL909FbJ5skZUFJHVBi3AU0H
TF4A5SZiyZfN+DB/MH5jOMYokfHb2H5nzMUETOsE8eFf99xQIHFgOBgcAA767gefdc8F5P4bbAOi
Rj9HHG1t/KZ9QBLcyY+IgQeCCtPTIp1DN/e2R8l7PAUtDhUloP9HdGUUCM8gETsfhqVtmUh5I2d1
NT7TWb8vPkkQYAZIShdjTm1J/DFI9B8D4DhzOAbBTIEJ3a5+aiz4a8wgiRsYBI7M0Cm+4hMRGIIX
QYpmBAGFr+ErU4bSeHVJNAKgg85JSb0GwHIwORV2dXo5YfVhCB6exfbyWGYv2O2Xtwo0jngcHL4i
cFDx7bP7o2jkTxsJAvu+7SbCwyQ47Yi3it1h2yo/wN0UbYz76ugzTvQhH2jMKXCZmTRCpy8dABEK
ZIq18pn5Wl4lwG5eHsS9wu099xMFq/kWpF3kO2Xe6Ry5QNfctdbmnLvEPZI+diOTBS64DN4OLvwM
PFTBYHEpPObu6ifxvXNrCfaAE2Hmb+037nAIRnjEBXcDukHcJQiZzehTJJ9NXwgbeD2Qwy1Qdd9n
urXpK++Nw2qTDQTAiq8Dj9Nj0brbL1ZGXqA2aBucDcgGYSukCgWsfmD12AVgatB0zdyNgZ3IgwQ7
5zwaKUJCd3QReHkkVNKTfoWKWzJ4PPjy8+WJpq4Rjvr/GDvPHrettYv+IgLs5St7URnPeDy2vxC2
Y7NKoigWUb/+XYd0fNOQvLhEcBuSsX3I85S91y4S45K0a2uM35WmGLni6uagEUb6QgtM/0tWDZ1v
pwTGAesl3W6u+c/IWaLvdAqi12XtaXjjJ2IjaG6HGpSUu3O3+pPGlsH+N8vh8w/6DWXXTwcLXRhE
sY2exOIrwB/OmgdPML+IVR6US5GZFO4vKK1oSGk0umBB9ocRq3NvNQwT1jksguj3bZp6NB6xPsfy
zK4oTrZoZUKVSVQe1yzlC3yJKXTfP2SXvC87ONkBLXBli+aXtpf2mp6l/8pfkGaSCcg/hy1aVX2g
v2VVg6metpaetpejJwMvtSx2Y7Sz2yaDzcvWvp5/3BW0npnLdm/8SAdbm1n+0hD8SUmM8NUh3Um0
plITLw5oqOt1f5f3D6++hfrqBsmXEDcwCH/2z4l63DrWbvZ1auVZNKjsGLGp0JjSlQJUwxcpMVRL
mQWonyRqSE7fGowBYK21sidqb/4UNhEh5fvWpwrcux1htgncjoHWSZT+xKDBAXVJ1oZPLppT2k7w
6kNqD6mBuqdNA1hrCTEXXMMwBfZ1d+g60Y3atCEgeta44tuYdhpteyI1SePE5Sn2PAOgmxM/6LOr
WHUpI1UITS07rMhL2crwsJXB+d/IPhlomP9Zy+HKLhMv7a/hpIUepPsG5X0etwDYSDCePR535nN8
T8BzIdR5RFMX9x2CzORxSeQ5mZn7QGymgvMgQNnNIamEavXqyWU643hZYGiSVgV25BoJbZgjXO01
BBlsM8g464immpYa2zcccPP3JnoANJJ73wqXPfW89s80z3Ssje6j59zEnPdzSmhTIYVRiN749h32
f33aV/YO1eXaRtNA1zTTVjAwQGKgw8rnyem9b6g/xH+7tc1IymiYxxVsxjSJ85YDh4qN3nu+a7E8
xbTN9Mw0zNXaKrNie2KpN7nGgZ+QXtkg8QvUBzp4RqiSC9eEvpjnvjrm6YhphmGUn+odCkb0lrsn
wk1ohOdvtMDWbWe64PnTC0eZzyAVmuiBb7RayNH7xHXZVO6+Cbkn9dBqW757LqvuB6BHCRcGqAfR
96BQm2A5jp5DNXnyynEnZGoadH0RZrkJH2l36XU5zUgX6d9urFjyQ4VYrDsYyr5zv6Gdg9pGb8+7
JlaFp+yKfuOWquwaMKCe+QkJBWRJzQr4nAeQrb0tQGuitOJ2k3bsVOl8eZdaBfZawM/c/jBk0e3S
6o59Yp0z5tk/w5V/vSvs95np7KjYXffp2oS9HiLvpPle21zpc2t7LXobuNYwYPU+YSSEza1aFb04
sKafUMat6aXd5d0rLdad93ey9o2Gl5+VXndQRJdLi0tna9AAg8bE1Lj2tMhq9RbeU8K7tbHjICTC
juuBmiuxPMQpNoH/NazYvscK/5XoUHlvrpD5iKmPeiIDMNok5T1RylRb0mvn39m6rA3OjMDMyvhQ
0BsTilwricsXA5RkTyRt7d2fB9LqrgIUaZg+EgmixDgEBnMUdnciio0/Pf6caW5r07Xgp9BrkjgJ
ufMcefr0xudFwdLwEL3uHCKUQD1Ig6utrS0DNDpaPlcuNj/WuiarGDUKdgq/nVa89bN8WehkL3xW
3Ae6Hwdrd6LR5ioiZpGu1THDMgMGOSLScQJzDtPX0mRFK7rT8zu54dsRgo2iJ4UW1aGy3dGH0oTO
y472U8KwaAU4tBct9tGseOqbvbJsdEgK63NuAK0Ifk37SutH5vo70N4Ppqh2MNhB+TnWjIMxHuns
XXTR1moUNIf0Qfa1WFNvvxNFiYY82vpamtpTFVzWXpZG9nEWLSz9a0mIilg615PoV8lhdsCLolvF
bM5VxUwi6rjhcMkR+0MzakQedm9cSwDffvvBWCYajcheW1H6UEsJfQpTsRW2DO8yoJqOa95DsRgm
tJCcSJpNKnhZDv6zx9SVfwBc2YppWLbsyEj0bBG49octcH6SJOkmD5TihktXxXLmKr97KIAVY0o0
FVkT7zKbS6LXz9k0ZyRtvGOb13K8bqKUIvR40gOdPN1VyUQbaeKzWR8Wth9JJyJeTU2Vjyx1y/x4
fRwplegSVOpBPjhFhFbJwrIeyWv4KTX/vmTNvgjjO5U8SzaKeVbMKKmo54ciOP3gh7I/L2IzR3nH
VpMekieHodqLZpK1jajf12fboOFrrL7Y71h108rimcEto7C/vXo5mDU1xTCDW4Yd8r5kGEUr+/s6
pxh3JyurdZY6RA/0YzqNqd2mAFtwx5SDeBolPinxnTheYsy0SOKQl1GPNpo/Mv/+22nxuflOJptC
0HgCHXKa/PfmI1UfqVPsZtRWj8h6q8/7fN6DqkNZRhjhmUF8aAyZQpyN4l0KgtxRQO07xiQgbS+e
0aValyoICSAld2Skp0LC3aVykdZ6UuqJBDHtnPSwUKR4YQ+IhoHvg5ZIEIdyUKlciW4+xi3ywS76
7j4JDZAs8sRYfyi37w0qOTpXFjWfr98epg9xyNjDGN9cwB9bI5twfTOkNClDvldRD4Dgve1LiHTv
SEoizcJcGdZjqJsBJSUELz5SM0J6GmTujR13A2Wk+tsmabk/y7Ab8boCg3HvDHcsJiphqYfj6LJ5
+IZVoVutCp19KCoXxqd+9akwvTX5i0uGlYT0enMGl7wBlWznTVaE1gAFBqKDIQKD1IEgtMWDQ2Fg
/3Ajo0vAvKjlzG94kk+qSKHfdPjIoS3LR4oPrQIpfn3/qcMnMB5yRfWbZHuLf/DKZ9sWFgZFJuwr
0ZiPHORb8iCcsUlUxPkEx6D5b4WI2VEjnQQLIWI2PpD3Tuo7WTHy9DPyPc/p10VoDI/AV3QcTLzT
4lFeGxx1F2+2077NJi1rrzsZOfM19WJSDGa4P5hfIFnM4gGQLaN7vlCdJLdLcp+TaU5OFyFlrnyJ
sfuFSRck0sSQWAsLbO71wd7Aq7/zFxX7Ux0ZShgLMTGeo5Ant8NSDckIc7gqEUHD3Z0S+ZwsGHdA
71ou3a188Xu+zSOaQeEgZGCDQxB9TDsFTSdUMmfk95oPQaH4SnQzy+IPCrYm9OMkJCXnb/8VBq8Y
f2Me6LJuO7Kp6RqiY31NkfzDR22Zp2Xs9ebmocDFKolPkqf/iEC1xPssXZMMyTCrd0YAgsXMDPhp
4dUbUsVCOnyW0orcASn42Go/RxEVuS4nWoj4hilX/6AzjSEeREVERi+DIogYNspvglwCaRYBtrc1
wBZbrcTv+F20biV5Vp2oYy9LWi1peewuwpFk3iO4pglnA4EkTinsmdBi11VPeY0wYwhpRWBcAt4R
RUdG6lVDVJ8ixGU4dzbVIml9FGhoH0+rJ+X+g+aF1doNZQQDmYZyx6cAB38zCN2/huHvI1E1vYVX
ObsWWRlXjGlWui2udei2gJrHHmZviJqJfEQJn5HAOjIzNmzeuzCfwpgV7U4/7U8voE3PDSzVsOm5
oaMtwEi3w1Fc0wJ6C4cZNbr0vmYhxd4VtRd7SexxVfQfiiZT++u0VCevyFAV1VA0xbC0v1xlvdSd
TNM434hLAnkPncPN2XbkYtCI8ogQUD6owpaNodKSQiKLP+7t266/7p0WN2bSiNrtqPOtcATH1gK9
gBUbs89FGK8tRlpwMBxhiAYgIZtEuwuAhI65NXCIg26DEXZPHV5WZyP80dYv+MgjQcYMrGaWlD2k
jA12vu6um1f2fgvFykMY6FzxqWZeJNxndLIlmn6yWddO4vFcIYnFKuCOkogxcqp4Zo91TURhPFOJ
uPlVlL4sMlljsphQ1R11G1xj/ZtOzQYsnAHH5VgQNYxanU+XyphlX9zQFu8cmLyxEnipqjMi9jq6
D/KroIu14iME7E3slYUUTwMjuOa/G5gJr8EIiiNujh6cbS+Np9eGuVimdTvNJpZg39s7B3QYCe/W
DpSFBW6U2TBMnuCdVGV3tNvCKbFBuE1+86rg30+CujLe/jQ3//NJ0OU/FzWqXBm9dOEkIG3jMDRs
6xntkWF2cXFL1wyAtrHa7xIXjseH/fARKRRKHMQ5zLmAIqDTdohAK7gVk4cqDsrpxDTEM/hQw5Na
TwxCCw5Np7pY+NEocXR4sPBX68MB4pFGwULmKbFmGcH+M/+Ws3QDlfS7xX5aqSTTeq4kzG+ncCnE
6erYQVAAQKoJNCa68MYkv+8ZHgUAum5Ma3C/zOFMFu6Z/a2w1IKE4+zdMHMSIOJxAlWSEiCoDxCe
smU9hzeiyon7k7IG1wu7nt/1FDrb2tfqO5bNX2cT5hiP9Qy0E08VRiVkBQhH1rxSziqRpRcrILIU
VQHtlPmeM3s1PNSq9Zv+XvpiVv7cubC7UFQhKTvRnsTyNdaWhKUs3y/1BSnzr80s+0XRxn3jNJOt
wYHmoQvh4VgPP0osVa27Ld0IviO9Q/8m/sKfFeed+E6MTmVgzGyrD/Z64Kf8wJm3usNVPtTXgy3t
816cfGfcje1OEvEy9MjZPHlzciC/rZbFW8C1vL0I4l2oxOvw640YB0G/BfWcv6nu8NlqEHf6JeZJ
yG/jz5cEySp7K94THm19W2hCYP3seUWMbncpdpa9qx47xd5dsSPZBPvtK3y2094GkdjuYSVWy06r
/TYy+V2tmGuRF0sciXh6SEZdUEc+NNycqfg9xd4Djqpj8yaw9oCI+EqPgQa8EZAOTvn6P4BCivk3
Rw8vF/8tkZuqrsqw6v/8clnyNZ+khiHIr0E7VTmK9IYwBuHTwIrw0IhmOuTwxB7HsjuOVNrYeSxE
ULgO8DT+plBu8R1aA7IQ77yfsLyehbyPLmBLk3AK7FyhRox1OJ1os0P7ISIjwNQVi5Ac3X9zuiR/
pLqWzc4OnZgeMyOdaZR9SU8u80/vIOibUsUP8mHT0BiMJr/2A+s/z6iOxbR/Ht4kNrw+BgR0F9PF
f3ZN5jGEf5gCTaudkpqF2hxZpM4Tg1cxTcnxl+iCv8kIhau3YOR2znq2S2rawey9ZBPiTdcwQp7T
I7zwnDAEhSPU8Ic3Jq+BjvyUFVlgwsaphKCZlXXK71Uor0a7ygxkNgw/BwQ2websB0AgoUiagVWy
UxbzOMq9UxfHL85MUmWCTsg4TOOxG4/ScKxN0XBC5ADK8rhHzDmOxhQXFyAy0XTnNzkGYAaBs5eS
/yRwqvY/VF9/PCDaX76+Wmk+xkaGatF+3Dq4TSa5dXA0cc0PjBVohKwE/grennsujo11vLA0YMKF
hvvhLbzGq9SOQ8QHlnPkXI7S5dhzZAicqJDYiSF7QdjN+nCqeMwf5W/mDw7X544Dtp4mYxQHisdi
UrMGHjQmJka0VmREQVHhfOW3sMJLyBobhR1yArQEiOygeoCytdlSBb0mTpzFxuo3G/+xBy9KrzA4
pYqdluXu5LCsdjmFioTcbQJ9UDC/SnJolOvUviTYRk8IMeVUtqWLqRUiJ75WHrhP2wktAUfpb5Dq
N3sMs260XjxovfDJCBM+uJUBac5BGw7Ig0iOWusH9ELbNxp8ABv86Hv/xuGtif0109M9NbExagmn
WFGRmsejhC9CCL7yW9RBQ+VEk9/FGV7NCFSTPJuthLM99UilQ7UFn5lqgAhJMhq9jnN+pTFJKyQL
zHqklKSiYT3zHeIGF8mDXACIDCu4NA9+R9fzz4tMDgVbZaLNVzW/aQTINyzEcl/4t7wMNpZ28Rde
CRs17s3/goJgTiS++iE0rQqlIzLhgG+2gVrPLSBPXALLFkqPke7xRuC0f4Frs8Kcaiwvv78vvDJA
+WWbhCGX2RrcWvNtBIVRsn6KnTmGC6hekpORGDRL5MxGTNyK5pjXR96mfjwuwOF1omWP9ejbuIQB
CyApuMR3tFiFeL/usA3YTUN9EPyboRAPyDxYSMM9AlUHum7kVrzvLDkz5EyZwXonGyK5lP7j46z+
XdTPx1lzVNU2DV3hX38hIC32PFiq1t8wywRiyZaUaHPgijRi52+sDryPH9EhFwpR3vjs4wyiIGVx
/rljnOMjz3fORzTqOeJ9OxJq4nXDKx33yK2RVu/3rGkRZu+lF/kR0y5puEysuFi55DcokHbcPJvl
HpC/tmS2BuE30ZVYyhElxogf2wBiRd6FAzhGLZRXoIO6RA8SG3bGQub7zmn3pZjpk8ljsu2dQhqi
ax256GX37JRwojMzVys0QkkSUSlj+qnfyPsWnm3aI8RLDk4GdLt4YgoxA42opbF2b1ugzUJzIykF
BeApiITBCbdQX8f4geMW8mBsVEle7a786pEqrjmIsC61lXWJpX8GjHgYlL3c76Vy726WfCf9X1oE
4VuQ9ifw02HwZePrD2d/RiHreJthpSp8cr1NiKCpygzosTNPe6NhNXOQx0MFDA6EBxLPPzAkt/Dt
OMaaAprkyVYCiZUXhNg6WOBt5MD5/I4bjKAqW5QB1nuMjSobhf8HUZAA2H/oswxDsyziqRRL/2ts
SHnS8rbSNCizdzEyZFhY7ljvUmLf6rhmK8H+Nn9CBs05Y+ZuFc84RzYjM1tsWq8CjgJHEGUdAjW6
NMwKZjaa2YJedNjVza5tdkRGIwGYmt0dlJ/FFgElStaQn0d08MPTsKt4zSk9nVJC/s5D0jrxjXwI
by9/ke/+hUEtarZKPOoXhpv6F8yOyDju/OdVzIGeQ4GgbglJR8HkEEUEWRGRWnhwsYBiqd/l75TV
eRMxoBsYzJuRWsbnDgAxiBZkmHw2YcOAzIpPaJcvScUyK0Ygzfx0ERBfdlPSNWoWnCTRJDN1PDgo
OY1o6/lrgw5ePANqXRnIE7iXtKqzDYi/fbWtLnK1Z6GslID1es/Fq9RnYMMLADV8QUYoDS4KCSLE
xwDATPk1Z7uM5koItQP5BZXypQlZheAW63RhGFPkCDsatrEbwiErbjGP1InyEKkTJpb0QGTXrXo2
Jv5U1UjarPVBz8auZ5v+swBgNuY9fjAzm1p8DYInPiEWWun3d4lgOglUn7ZbiPzWPcVr0dPIR5AC
56tg8J2Kw6Lvhmrf2Yw+M63CJOhJJxaXidNS0sY2NtTOq74h0xsq/lN8LuHeJf1doGCdMq0facnF
CwGxyYjNnIfMlkQIXG963feOz7ARLUY0gyhbH1RgPAi+xrfbzatW8cxQpODJTGakk8CTAbUq7Pcw
s2p/dN9x3VE2USmtcT0AsravOKSWT/iGiYviOdf+ZKxRPbLXvDm76dMGAN20SeTCNa5/jTOTDI31
qcEMvSnJ9In/Q/7/Co5T1iCKv7a8f3wp/xJUcXsYxtxcmKzyRo7pKEdjHfMW8gqelHe8fLS4NLO8
c7xw9V28agv9VCPesAe5xUt26jJKxhOgOhGaWZ3i4+cF6gjarvVN4iWaoabxhwWxETJN4fPaCDan
7MvfxWvCoA+lXGzPUJXiYX0tWoZf78is4CsQnRDfAX/VD5B4wPCIVHRssFL8fL6JU08GBFE+Eacd
UfqTy+LYcTz3u42I2NXyjJPfX1JG1tDCEWqzAhbn3GqD4Fk1Aw45GtcR4xZgJlbjfaI9khH14c/d
FceYA8zRrR/U+oEHTIrqRfU5vZxbTi8ofPdwa3YgHRWP48pZLdX9a72e0ZEAGkecS+N7bkYcR84i
B5FTKK/nz6SF/s6x48yx6eG0jW94/PpVpAUzrbLfc3Dul1c7yGIz96xPVArMxagRADWsbnSin5Dp
EP0kPmXihKBwI2em9WDn/fgAuYH/w3bgZD5bCaeIM/YfMxP1b9x8Kgd6OkfRNUK/yR/8c1vXyFfH
spczTr4oU60DNjgH9w72nGtC7FP+WUUrcSbv+cyt2Mc6tUF6HtIGHTwpJczJU1lll57maroPbRIz
SL2BhSIkOo3tO24HvlT1W5JT0GxVIsR0XONLL4R5sEsD19d6eMO4TiSfpEIdn45EElmkoHZAticF
GOTvqPhuwu9HDqGFgYZsQf/hRJs1Du0ekDKDUnMltk8JIQ2EnNy1wJkpHZEfeOFxAyBiRuETf/tc
87nh411DbtjJTERO+8ss9v8OKldrp1o76cDy3qJbgjPIZsNIYbVjR0bTzogDZDiVNI3h4x3L7A7D
78iGNbuoO+glB9wEI7a6RwyAfGCAiy/8pHkoTXjIFQcU034YfthAKWbGf8V+wfrfHc4kMQREifMB
hS1659JbsrnIJvbIbQKOwfF4iGQoF2F7JZIBs2yLEUjdEVuxuiF+gb/hx4DdPuPfWbExKnFntoAI
kUs+oEG6+wwZhxhsEMwg4jzTlLmHCrcvnGTYXfy+8RvNmJPA4Xi0SVLyoFa1h7txsElMoi7OipeX
dx1JAzZ/46C0A51uRQlkjP01WNcjH1ecso4kBIhQlGFlv9t4I2SUO9N/HF9d/YeihHrEMFXZdGyF
CL2/HN+zdipvTcfSBLvtaifDSIbqEgEdxe/SfSN8h4q3Q7VWRFfbg8YHTQKx6x7PoVBhskhkhbjt
D89sES3fJ4fbZZuIo3w3F/vu8glP6okbj16m/XkGpTaEsXCpvIE4B+KGlaRoE7uN73lklUjJEUiz
k3KPssI8HJRkVGMYkrwrAQJdaHcCfwcFqetiRY9JM6CieM+U11ORfxHq0vkA7IodJkw8TtljShF2
srYPVaTvF4AFAZG+Dp4PMQS0m+h4c78yHWHpeGGtTtaix4iQ/wmQmtVHOV9gNs90PRfQOCK2b4vG
hJMn8QFCYyIAeSwiNh0Nk2n6TIYi11roaLrcc9/XgNPHA+4km7Qmust7eoMgBQyHqqRI9XFvOL7B
eObAivEpUfSjVB3tp7OxL9s93aiNauu+Y8Bdo+AaRc7fOathcmoBNcr5FEmvvD+akdkv/Sqi4kQX
JUtBC27clMCKIzH4+4VYATRg4gJwtQORgGNyG+OORTVmLeyw4cJeB3+DHUU7hBsW/48CdEtQf+iX
YGN7bXz7GRHgEiLyB4p2H+CR7Co7prjpzoEX8UazSpReIePzQueKGyDNQUw39cIhYb0OclT08Rs5
69w/2hWrMmuRF6gMdNCMhjCWsJLBUlJhP4aFv6tUvyHMGZeOgH39Wi8C+BonlOgobaBQB3mJUAFM
jX/jzsU5x4c/MZ1YvPTWl+m5Xt962gekB5tanpHSjKst3GK2UE3c0Ughj3JC+t8mQBAR159fQAdP
Syp3aUsAOWv0VDbTohO5WjJ/sHfhNydMC1Iq7ykDecaGWEORoA6AkoPyFnyMlYRpS3gbQ3/5KtVP
un6cdeY13gNxNk6g1cze8amUIowmHdmA/rgIymrVu4IW3DQQ7/gNw10VaTWwh1C2hcD7gfThncZk
c3YVkO9rEwMQdG72CB9wxN+wJIkgIWCqi+lD8MWaiviAUKbgXQwFWSnS/ACPCQD8GfT7FPsvRK5P
30tn573kDMP76LQa/U8vD1X83hDBV4tAFDaakYl0jD3VVzizMnLFtY8iFxiTP/e1zx3sn1GKURcF
i+Ozv8wJ4M5QHP/7xYvW4u/tlGWRwWixt9IdMmv+/OXK5+rWVvV0+0kIghqLeRrPtI18mSsUz/QC
nFigP/eZhHEWhtcSTkv4ESOyDLnxcO0OC/EIANul/aLs83Kvj7v8h4ld/BIdrXWoheIUzyaK082t
eb76pH5jC9FExgffoTBEm3ABWM9OwQna8M660kpZHKhEr3ZMttDJ8xpkuCEu6Crd4SumsjtXyBT0
HfE5vsbzfNYFv7GEIAHk9ChdQybWlltBN2CAo/nNKvv634p+IaNG6JM8+KsiSJtJP6srRJMYapjp
IzlCIQktjUuMsq0/B1xi05kbxycJDRLYLfSclD27Bjg8pz+L5vc3qkEA9Zz+eyBMMHPI0MdqIoTB
ZKxH99f5Kio3wmXpHIjp7NVslkRkNJZj+I/oSzFuYh7lV9YBy0Ami70Z7xEbLEsAhkW9luqnhNyD
xxwt0f3p34+DoYo/7r8U8rasWqZl6xbX3CrY+cPuWlket6q26kEwo2A26ezpxGkQD4LSD5thgmtq
5GK6g6Yr/I8ZEhkE5Izha0wGS0AKLG6CfM/eygfbcWPpIOTU/QquunWHOT+YqEH9jl+YkphNItmx
ibWIwE6yrc4hwVZtFIZfSX+9uhlL8snGSX37QepXQHASATpLCV4nmTC95hiCDspH+naadjp22nXY
eTZmawwL+D3wzkbstXSTBXWoe+05nCFy1aE1h19bM0EHgwjm6uwq3kAYn8D9Z+BrYPtVgahC0XOd
hSwcm/R1tfwzgxIjKe8iJ6OcLOzh5GQPiAe1ZeL0SXlLqENzRezgYGj/XL2BG2H19giNcDFDh7Ek
V7Yc9LxA2NTR2QOW9cTK3mQ8Sp5N8v6e4OKrgjuDX2CF63tSQonG/kWep+0i1inaQ92ILMmG/XkX
nlbJcs+06uYxuVpqFCcoTQ/PeHrRMifPUheUDbul/QCwGknEGlHEHbvM3rNQALjDkJE24IToWvmb
EaCbJPx980to88Lh3iQbYNNBJ+QCscdYmCvWGdZRlKjMD3A8czMCLaVE5a7WaBRk70nyoJrihFaA
Jsxc0ND+kX4aTHITxmX2TUCGTrcUix9Yw3H1xWKO1N7t0P/IV4iEKd4+LsBfmzh6KgxvTAc2q9sn
AD350S0XIP/BG8ZuX3gwFzF2q4QFkNggYQFsEWCVwYGJAjhQWjES82jFroZIsg9wOmTFkkmRvYIM
qxMssT3kzK1uJY6VurW1BfySuvV081O3Owyma8gxvrjTKq7hcl3NZozYNCAeKi42v0JNCn7CY0O3
ba9PEvJlsb3uZ/H46dKxnRTpZTyn0q2mww9S0/LAZfsW79ztd2T82OPDJO0gT6UzGmxsjUPQ3DNy
sycwq2HZBRIZEu870kXMWPtMJYM2dzAyB6Wg5iHB5VHrz1Q03e+O5a1G5/NGja5/nEGiemTpYAtk
Si1TxwgS5ESAwhA3PDkpwBFC6+eSGSfTcHoaXBzoJ2uY5WF1i15pBfgFDyiJMcQlPaqDBmHHrqFy
tHeX056vIVefKpQ8khLih7tfwqIK2Seah3xBvCOGGnSg+jqtYGjIIwkCm8EU4wOfQGQ8XICAUnIy
TrvobkUTYabhZl/ys+YkjE/4t6qa4nXH92F4/vUzMugUCk9siSqG3vA0h4ZK1RoSBUrUL3rreR+z
FJGEnrzHLiTCCh+UvWS2AwAFA0pg+4TtLyheGL6b/CS1AMSjOwIBx9yzECC4us4KM4X8McXEqcDE
05DgfeYLCo/jRAkCKIjdLqqr8380Hor5D42HrYLRsXVd08Acim3YH77X8qQaZSMB5oIVou97AHlL
AoIFYkwhegbXYSyhRAzTHWZvV/qECJwJ4iJYDiWWVW63QVhZRho1cobJbGKpAfn17vcgjuBFUwai
QpU9vsX8ZQIHI9iqYQgQGs2JE6IFIB9tawCcnvgNQdKWgPEH02mPnh2iMzhn971NxYO8i9KrjorG
ZcxuMGlfdtfLTlJeq8uuwUhiiG+EpBJ+Eo8C44VyfEBtSXQC4a6kBOGoIeaQAR9fZDhrlr+V6L2Z
Fbc4YPsTnqD+edTVcsvelg4iQxGMHrrVUqcVXoNmEHpooIitm46CwRJd5VCgPGFarRLo7h6j2Hsw
EQRZmBUPoQGWl13LSV528Tvyk+c3AE0/Cvyh65Sc80BBOVx2JBHwIj9ErhBHA0wiDwebeKTT9QWE
f1uD+vdRl45i1kIWz51f68r9+/c7XLH/JqrVZds0Tct0TNmy7dXX+Ycz0c3ndupu7SD8dkCVlKNE
nVIRZIDY18WsWRHQha/yJBDxWJCITsaCJBFEswjKR4v7iMkUXBqoyUNgphuZ47hHfor29Pj53MLv
zs6/FTo3HenIpKZyXZtfYEUEk+ZPTzV20ZzWEzEmNOwEEZpepu01rVKJyZQlsBp5jQczte9pCWuj
SKtXZnEgBoSdp4pAhcFUcH+KkHoPWTdWzPAZtSh2iTzHHRm5EQI44RK/ozRZ1y3WHv4Fp6URa3Fw
yc4pIkcicur4YsUjeyJk/T1jGQFH7sChY2kITqz0YY3gm2JWYfs9D7FCSdsmkxI3c3S2iMwNlQez
naT36IfotyKpFHjXlxcJTy8zavCbERgvgkn6OT7P8Yj59xLHQJ/Hw6M+tNN+vO/eiQAqbkc7zCTa
0EtolpR0ATLF5k0/9LwcYzgouAABWrjYfOk+EKr9Z7lvOmKO9pf6zmHCRmlHjWc6f5VPqNNNm4qH
zRKVPIErOuhEXxK585ofxQeiK74hMX61CarCuX2DO5shWrzddlq3t7o9MmvWeCRwA96hENur4Fyl
qJcIqKJaijpf3fN3ZXCovCgvCB+BYGovBdO7kyBYyRBIuRRVNv8h/x5n6vTx+oODiI8QjI/h7iHQ
bh0fTd/GI6XiA0k6C7ZRiFAS0RzNB8Aa9NQG9FI/kyPq0+aHLL9DXLUFlFkU/zTgK9aoQndrIO/O
8HgOPeVeYj6SM25/XFBEo4BBh35nujn1JPDsOqkJWq08h4sT2BhJeazmn28PvhZgFMSkpYaNTzwp
6AAMecRvGqS/Ydt1iUfmAfNEfuvZjklInmUQTjGyPecWEy4+trHkRKg2kVrdLqIz0oA2fKg7dh4/
cfuw9nlg7ZOCSOXn4A6mFQsA7lMBNhBkteDCPOXsznvnzZC8nORdyWNOs6yjmkfn6yN2PdZw4rkZ
vjwSj+lbD1/7WonN/7xyrUf68pVoLaDWPGz+P1Br8j1/aP6Vxpvrmvi0tejkH/YoXenrtpTqqQL4
H/l5EJZCc2kC1F4GiybZ5Sfu0IkcdOOwmB7hT/ooEqwW6tPmqTaORCpddpZ+1PSjORzL+njVDycd
aYU/ZAherkp2UYg3zSwjPV/wkMXfn7+jLWACxDPyEV2HQMyBFr6cDLEJNZU98B5u90bZqWpu8Xp3
dStopv1jxXky67leBFPfQFtehi1yYCWoGQ1A0ELPRiYI0elPz30GbYSREaj9DTWCJYdnA/Kw1DUe
qMdQ7AmhOsLwsUN3jsMXalgAd/9bdCc0c4WMAMDcGJjQRXhwIBE6ikhc24OVj3HpLcc/gkbwVP0O
GuGEjq61R9LOBmGnnDLgmdvCrIKwuLhSnaJMR/NmI8AEEiC5evJdogOhbMJSuU6EGQpTcW/SN0bD
kCpxHPJjkm0A2uRZfjlBj/N5VMXFdmmzA9cEArPtBQVT0cOhByznLd8Qc0Kl4W5dvkFVlD4TgUkh
CWYHzD+CjI2XuSEz8YGhagec2UDPpmdwJ/QzYNLofVa6zsPjQn5F2oG3c3rRuXjWDHrbZCpNXkNi
w0JRfEZbBGXevbsH6oKJNdZC7D/WKXp4qFIz7E7mEf8h4zTzKKu7Uk1HQUC9U8rj1zZCsBkMuCBn
gOxYvOvjcHugZDqgwTvTZdpJTieHFOxyZG1eyAejO0g4ygTIvLy5n2aEkyxGfyrtmYa1lRcoPyj9
uRv4Kz0/DUDxG6tEiU/eXQjwecDhd+tDhmSzPqDK6/VpKtpaXDuIaz15fSibUfWh7SsobFk1bKq+
VW+/CfuGdxM4f3fkWvNfUoCGmuDlw3AP0JTdRcw2GdsXWnGy7nX35XYcIFcZmHuS8z2p74mpx5rp
0UqQt03Y9oO8bVT162MyTTV8HbRP7qsPkbddMu0Ve8pK8ipTqP7yLjij75cy67K7StkJWSZCTZZi
isei0jE8M8/0XFS4OOHR/NWb5f8MfMe9gXFaUX1j4cJP3seICrt5f573fXOoOp/PBFoZtPxXxs0/
y6WtgqZognyBfgA6MtMvRCxoDCbd54o8DS5BPXYZThZFAEZ2sIviQcjPP7J50xJfZcZb8dmhHXb5
R48nVyfucJ0cQkfQ+rT4gcubvDHylZLS3BVvI/3oQAqDZ2FwhaZP2QB0+PMMD+EzrnYBa0C9g+ku
GcIWAg4xmRp5XAh3QmCKNkm+7rKODBUlzIlVuYhHRygC68sSPx0XN2QhVNIMn7jZWX5nPcJpNH2f
BoiVCCTxoqx8aPnzv5d7pvwPLYCjKciQVWSRqqwJxeQfyj3n5tw0vXaugP9jLnO2DnRGvuEaVmS4
PtsIUoQsJwUDba987I/QXIEtsEFXd37Gitbo3o0rFXF0gQRcLz5cpfHnjIl7fQh9Gpf1Wm9vqYmH
HuZFme/9j0x68s/8jagHoOEBj7PcjElRxczE9WuKdBCt61W+MTBkaNtc4l/oRm5N/BAMgYslCHeY
4P0PLBU1FamMsFtxn3OZT5JIumb6wwXO7d3aSYflZUDnCGkxQfRDvhCLuBFNF+u4U2jCaZUCzRD4
j6PlohO6ro/BwLLg8hUXNFfzKIvxEJeyvOaLMR5SP2yJQlvWjXl352ccU9y5tRb0x+2iZRvCFbvd
r85D3Kw1k2Jxl5L6g4qO0GSGLKTQFE3AnYO80hKENBhsjE5YdbDnqLFieaV/t2McHNtsqgKVS3Ry
2OCuu4hLmBtYmLWcQP/Obpsrl/uW6Em+w47YouDxnA4yWkvjeDaOkn7Mh6M6HI3hMGTcolyhHQNC
UoXHEGk4Wl0CcJ62m3Rix/u73ZerE8ruM7lcXvEqaHV1EAnvPs79Z7V2cdgPxp7LlPAKrlEmODdO
+Xp7cnViFO7U2DWeAa7wY8H+dc2EGxQHcgudp/a5OFlUoAf0GL+as7g5y5KyLSiZbqAIDdwnXMcj
QoVZ3Jr4jbkyt/syYlrq4tjakFzbHalEsxTuniSyY60k2rF255ZsoccgluCSIshqhJhs6CF6QW4O
HPRvRGmwdCCgmjytjNVP9KxxaTPj15L26/Kp8Z5/4cG3UdUmz4pAguFjbX1r8p8iIFkta9VGXJDc
jue176QhOm4L1NEP2CW7b2PBMAyTgctPYIMIR8bDiQ25DrkLwcydnAgAk4OWDf6DGn0hjwPsthwI
1F0tjMq4zLgmuSS5IR0IzDCZhzSI+NWwxCEMkHb05yYXzz2CyDccdekyZ85tNxV73NflOdq9/dr2
2CL3hpHORdyFMii4/KBeYMTVXIiMYEnXkPaKJ65A7jb7/wg7s+a2rXSL/iJWYR5eMQ+ERseW9MKK
JRsgAAIEiIn89XcdQPF1J13pKlY67UyyBJzzDXuvLYI8/Fc2QlyDXIB8dmH1cAcs/OTarOv+/xp0
/dn7dQty/22XH9fedudx23HVbffcp52sdtd0DESITk97gBFTXGW24Y6Fg+HWeT4fo0onLiO+6DFT
GCZiWPpHWI03ggvEvcWNVRLUQoGJMV/PZufndb2pbDlVGZqfk4XkYlncS3BoOIM5cJfXaW1IiiH8
+ohVDLt3K9QO2hr/+/E84kfLhSutmWMkYN/O7m4NviSV+WRkBItV/39TMejhgmLWw9XEvcSZz43E
ac9AqvoGhunDOocGZWHuoHg38VRLiQKN1fA8LiQunu3a4UjjtuGukUBZzOKaoQGfe+djYryBmeYR
qhL0FaBByB/qfYZnKUakwTRhKdld8xgF2HE/GlLrP3dXsxXQQvLl0EJWrKpck6m56T9+3jncOFw3
t/F/GVv+i/ZeVmkpddtW0d4p6t/knfMlr2rD7IEHgYDDoVuStZn0gMXfseLSHXovpIXQpy0v1/bO
dLwddNYMqg8Bv4QNwHwqGD/JgtxjhEaeHXIWbRnxArq6v4x7+CZTngLMOAWF4RejzzxhAOCOfHEi
D9kL7qfeZ+Gsz0HJ5NHJcsnV3NsQFyOAotBaImWJ51tSjylbaxktEIL8hCr4HH+PaZgs6qO1SSLy
Z7ee4KY4k0dgZN+rKiVewCi5IoVMDkz+U9D+0XWwKoBoRwOP0GqYQzgkLfze0TcBjWLs7EE3geew
WfkZaoMfqK4PDwMHJBsAzwCC8sD/lt+7Q/TQk5M6rwuqJpDfDNRSwGdXomXPXFdOTD1FS3HpMufh
BCyB5phpVZJj+Ff2TLugeizrZ2IxN4uNLjI4fKOu4A7waaFMQqRFcgBmq0btSp8NLcunZUREIFZZ
29SDV3+berD2nf7sF4/ylck27zFjsW2VdRuCE7sS4t3UgKlHf2Nm6JW2WPZuI1SWvT2rzApef/j8
rJnJhCZOSQclvX4/YgUqw4iQcxJsdrhxVufmIadjhyEaTK2ooS4pIw/qp4LZx9WrS08kwhxcj71o
HugyXC2o1Mm1TX6OqHK5Yv7aG58pS2FGrnvjD4JqQzJizRgxU4WlHRAP7E6crt95/BEhHw/+jlmv
B9fIZo3876UXatN/TFNkW1eYsSnYPSXJ/lvppQ15bdVyS9QwosEysmD9RWc2U9jl35b7dHf0RPz5
H6yiORfInyHaZLfcLZfk0qTVVzLOibGuC8zvwY2flJMx0piZzFFO0YWZHuxcwxRAH5nkmXi5xNcq
Vq2oGchAZ4AQykVouAp8BzWUMOYVcXdMGitpVZGxdwnJeo5jBnDVEitIF7tkMpOzmdTmKqDA+t/E
FmlCrK6RhHEuiS3O+SyKgSMYzoEjz6t0lxk3i9GVl0G/SEgBRikRaIEwgjeTeBJiWoRHG7s20meI
k/AhwWWQLeawyIARiSBuKGPGb6MVl7Cq6sTnob3x5KNI8LH6iXuJ5qx8YvEAtbKKWa6cwA1SnpEp
ZgRHnkTDX8IzZ/Xiziujn70KxkBoMCdKJAJQEXGLTZgA6ncEGqOs16ISwg8u8URfEnqZJk/QwxEF
q+9CeF2lSHhPUQcppuCIL/P/MIQq6j9HbQjhMShZsiXrOk/Hf9blkmGWl3GcZvfcxQzTYJ4xTGOS
9uKBn4MEtaLZ0YrDCvIRvEMtgHy3QeXNqxD4wFiWCRNfD8fpmi4cjlA0jt40xDabGeDFn2C4gjUP
7v0JkOTnfKbGEjr74+wzjrntEvNwP5zv5fM9aY9EPWLqW/lyzJsYNjH32YZMyIIu7rjEt47pWAoB
YAa/uANySlLdfolsNVIwbk9R0UZPJGaJBTxcms9j0BbFH5AntO4gVZBPMmWtPbCiSCal0Xd+5DhP
58RW8INEoWORNonT6fTQE5DR7eJxjDjy5DJ5oD60GlEAbkDW36NUKLx2GWt66JdIhdEJswa01jU9
6koORPbIvXd4Hy0R6e3eEV7H8o7NHUecgZOeUw4g59GFEMoMAS+JwsZWEqF5ihW7366W+F+GBrkd
08SQZTbJ4PYyGVGxmdpqcjrEEqeIGjLxuITogzs9Qo35XDjabd/YwK/v2OKdwwLkcCIJz8a9OdwP
iE6Hu5xMy2avf1BAYEFlLyBOPJfU2fPsPJ5qAkT36pFo5mSh5lj2ZNGSUz0qUXoyG4pZD00LChDC
gz18Bc4uQCTp1C76YYKC0b1oZ6Ix7rn1aYP/xyGnSv/tQZaxtBuqYuFol/4m7m3zsuiGM6tiDlSy
jXAq2Umh7JkId/Yd4PTnF1bx+U8Fc4bILmrxtS4BmLgZhA6UcTNi7srQVbtFj48Noud1S+Z9XDTx
HlI8cV6nH7Xm0THPNmgxIbwRIDpGWmSTsUUFLAwnkC5LVE58WF3UvWfJCcSeEBb+11R6Int3RcyB
YBvPrvR4pjvAt4ld3QpfepGDBHnysiqRtfCFRUiGxVYNkfe01yj/eWRkjGPl+A1DCpIDBscyZPZ7
ZC+kIxlh37No+JR/tutg2HZSgqmYaJ9mj0Z2esmNVFb2zCKaFGPBRcrUQ0ZSl367y0y+dpj4V5d/
rdqjFSDWMHqhXRo/13LgDjcPIiSSzTKGWexoBH3MSm4ZfCaKR8+mNlfERu6Cv4DICJTQEuUP8S1i
JSeyDqmf4QeAcFOyZfSJhro+EjCd3saocj5YQV1JTMYSvw5L+BXliYkFMnGkV/wykinin9lSfpy+
MWHhHlWbgKb3tVhCVrNQFHLqdhtLNbBDJmzR1+vT8dvXR5z1Z9M/z+hBRRTJQQdZY2N9CEf1jR8J
s9VwOsJG5LAn2zQ8Hog7B/L3DS8+ZzBbDn7UAEIP+KTGa5TCwiASJfa+yhQfz0hLMO5B7u8oHmNm
Ogx48GyD8ZJCsV5YghSkYe+Orr4SJg+2D6l0THheOGQZO6C7REaJ9WjLvJoJqUFBTI9WoS4OZeaf
GQdsoYnqU76mJbzjgzhd2RYDymjEN3dhcoStZ+cSIamf8RN4NeEjkkiOJDMSIljf+UzVb+mlulvG
O13PtPKumzJ52U+HFK8QQ+didQpdza8/9HVwbTLLmlhz9RNxAqwjL3eCC0YXXKJ8cx+UV2a7/DmC
9MON8ffgYce4MIQqv9Mz808uxPsWARSvm8NiTbmKtRr3ehsWRsYXME8ZXwDxWDfyTDE0VbMIom1Q
XiL7XsLrIiDt8hhw1VO/cnBP5SMzgfcfBs6m/PWmJ9IY/3ggjRDt4+xS5vIlYLFGvzE5IfpJoX6k
2CU1vfkjx2IfHkPlwdgJ/AoZTEeeFUK44fBT8lwzrNZYVgVsa6srlJFnMHAemAA8gPkUvxNE9aDy
GMivUk8MdLMQicwPhG/R7+dwYTWf9R7uQHKytjhUGl9EHsyO2fjhF6RXBhIGWjlfBVxouIAPvALn
c6y9DD6VMhT4GvZ53xA1O2vGhxvQA0MIthEGGX7Ls4tUHCOfAffHPy4+mpsvRucE3wc9mtdrccfy
EljGvoSBMmfVnB0msce+1fwe9zt0pMlNjQ+IGRUo4bmznOLwISebMTyoHnpT+DZ8X0Siknl56G08
ncR6O+IvNgBriiB8351Fuik0NksKSPm9HMPOY6IpvvYNWr4NRgAkLleXCC/WoDbncR06P2xGPmQQ
0KByLZvcqdzD5G3SuHyrOU8XMfOngPPZVKEx2xdyUjv4WCEgRZP8hcFDj4WaE1tJGsd47ld3MbN5
AngYA6cF8W5dRsAxTldINau6mwKOwQGMGsYC3LWouxkLMBCnl+CurRuvt12MKhcHsDcmiSGBLP5A
DDEO1OexIkElbKuw7oVfCbOSkAeIaDImRWW6GGItXOWJwU7OZYnD7+uI9LYUsl2QFBeQ4ICZ8DkF
2sKqn2kw/I9Ig9FmRhLuoj8HMnfIPc3DG/EtS1oNYpq/tT3MbRQ8BKBM4bMM+1zdu3SH7DCxrvkW
oJOw6Mh+CbQGy7SoZqhUQKRfIV3QZK3JVZL5x8GIWtIRb3E3JHiX0CW9olUfcRU7bKblN+mZ1bQ9
eTbvAOo4LjBkS46KaALOFRQC5gFmvLhggthu1FgWuG9ukWFGBxjdVDDgeATZp7UF0QetUTcAK3V2
JKZSFBNVEC0UIkioIsTFQEYnL6AMRNzNLWCevfaR/X///LvL8XrF8RYiGMvf8io9Kinf57lMTfLq
l9DWQpmHBkEtDgCitOHFAnFuPeo02Hi3u42UT0mWj27VEjwRA6gDq8c3vWSWi1HRu/Se/bgtf0w5
dFy+93OO4yw0deHE7W4iWBknulvghPtKDpf7aqh73+UHRETXYQwPeehb7zsjRZJlDS8a+Jg66uvo
poC/dwcjILVLYwkr+RMFezQQp72Ep0xqRcoAEQPo0DTWK31q5g6ZuxPMxDVOAN02qIhey1j9hU+8
ntaH3Ke8HebNaUzUBupJhHRMZefkmvhN99IfmO5rKTSwsd4Dw9+BtjNjGJ0gBCWCIH+qtwhPJjR1
OOr1HSkMe3RleNH4vwbyVZKjGERzIED0IisFBwYSmwM4BVGBbpOyDXhiHwXeAbzFMVqK2OqIdUgb
NUVBDKahn7MiUf5ylOl5VEB5WPXLLCOGNoiQ5zJAC1vkg5c1ueuD+T3y4UfvhFpdDiyYHcIAQc1o
iP7nhHJ2BQFTgh7hj+8pQnvdvUpuMbtEHkTql6UJNAysPvprUQIwybp60lVktdLJknbPLnWFGn0y
bhcc2p9F0I2soGe4JWwCmPuwDHh5KfGqtvdETcGUH4Q9Z64Trj9F0EjyVqgi395KDgu+bDGzny0P
XreEp5rGsgGk4Bpu/6rOyNNo5EGAIKARhuYGahEHIwVKrK+KGsbItBq9fyAm8pNqjXoT2FGVeJ7Z
xToESKYrc8pMivJRJdHlkDCn2u0C4nrOVANJXgsQmz0kxZhcaVLtOJdjrYrf3k4gTE98m/x2TWtC
DUOil3LBMcCF4+tHB9/PaATmjTmgmONfWERdBSnFTmdClWjYkqOVlPxQEZqLAGAmnRLlheXnZXA+
By6plgA1PGBHGyZ/gx2dygBp8SysuT9x286QdViyB/wzfYawDIQpei4xdYmeWfxtKz+GpkePAACX
nSyTogOTRohhisCL8eG4xhx5eEfM3A6+DzISIeS081tImrp4WgeaqMG/YoDKdvQ8NcAaiO2xDfwf
naaBrS1BrLD+dpBHnfL9gGuJlZ+1Z0Tz81meo4sWtW1caZFAHSTFNQEsCC8cvyNUQRT6I5xwMCHc
US5Ingt5IOTT4Kp+HbVwgBEswMI+pC5UUtvM5KsIemOgyg+XCl4kvlLQLsTFHcj97H3i3eCIbyjA
6aVyWCDJzwZ+CBEIBW96+4e3gKnj4YG/HbnT+bkqAupjAxPOR94KxxvV6oFBlxQKcNM+PTnXK6MR
ZuKhLjunn9M7KBSHvobFWuVY7E5wQoeSyQ0T6H2ivF3pm9flKYMrXsVhQaQtntRHe0lwfeqoDtAZ
DJ5KhyNwZUIVhquOspod6rILaVIjxtad7fF1/Y/+TZL/OaVSFEVX6Nxk3dLt1Xv324LwfC6mSTao
0C2qY8QGUHAwmZeJVnsvHlo0oU9cw7MAmK/ja7on+/PbSwgX3k1c0y8vw8Wf8DRq4gPA8Aa56pDl
cnaSs8wGWiQCzhA9y3ao24JZ1bbivXgLDCki09FXC0jKgrtiO29IyfgPYIa6BbxMZMROYF0NQVsZ
TtzmyFpBeO61xxxNAe3bC1U83m0Ol6nct5bAtZPR9kLSDWM0g7eaBgwJkfeVjoW5H60NB5sqpbc5
aU9xbQiZkyo7JOryW+bDUQUE/3qMt7NB6INuIoDZAEKZnWe0pwx0Y9uMSyvuBxTI0DbYV067RILb
H2C7dTj/cHgZfyHK21koxdlm8hBbotklyBlT4nU1JdYgScdEPjqsHcEubZs/4DLEOauDf2h87BEK
dceF4YRnYBB3CAyRI62mC7mQ5Wu7FSc0ChM8QNgUz+hwXZt4o/iKlYD0SIujNT3noirFZ8HLp5HV
E1s7vu0u7iyQYMhXjyLrSgENMsfxF6RB6jcTTAOcpjF3iQDWBSXuy0ILUeHydisgsFr05Yl/z458
b+aDU7R7Uhi6wvNQ41KN+Hpz50luk8rc0+Mw2hlOMTXqjeA6OHRQZTUR7ekcsSH2yKVxvYX4ETsz
qtAMirOpcTDUiOhcCxwaMM51YSbTePMYuVXv8Xn9ITV7ilmqdaUJqJjbXYg2nB2hTFFSe/t443OD
LYFWcojlRvAnO6YiKt8CTPJCTkhtDQ+SB4xurwisPTPNAZMAebDgh+mQlOoOomhgrny82wq0bN2L
BYS5rcRad5CJABPeNHCvK+MZ3TzUE2g9MJ6xp7HLpBcSApxVBMQSgO3n7gekvLyP5MdiFtJ2w3lo
0gsB6V/A/wgATlSSh47W0YKqIiRINFgsEUz3R94GSAyDAm+zc/C+TEwzwSnCqG7j4uz1I1HKGd95
BLWUy637xB+R/M/UBYir3ZjFbV1nQ1oaCSDsyYHd7lV/XNo9TmdAFjDa2e7yzdo9ldDgGlflL5c8
TMABXzDSsMel9qu//QCy3ooAJ/jTTIZ36r1ERdWyKuDfqWuif2wZ5Y+Bw2PNN9AJFjsY7ICKvunJ
MXBkXZiusfYdXvNreJlej60LsIFEBQ0PYbTDq7OEI4Wnv30XaQZFP8j8OTwzrmHxiOKGHSWrMr+J
vYyNUnO7QyOHIAf0fuNX66cl74VmpPHLBw4YvL6cMTh9f2mYeX+OqO/i7sRQOKzNcNEjpuSXG+q/
FGzrmvmGLLUtku6aLOhTz6ss1btM2cXc5+1eO6ZPOyXiaX8wyck6pGtnxyQF9s2a3ba1Z6eZp9Sj
Tcj3hCFlD/MD3DHnjP+I/nnlv/PE9euqd5Myj2zK/PDo0lPIdJyskIH6c7Ie2FsI7wJk7G8U2AUZ
trwQ0E5ukYLPZFXq8yisXnL0q3gYehj/vxn4DuyF0G8zJ2LaaYNWdqWBEhOqXglVj43T8ikngkaz
IB/8y4fA1nUTDNVoBw8e6K91j7OZ5tjbwObENMfiMXq8ccGpMdr3ic3EGFypCk3/g2yJbY9DQanX
TyOacXQLWDBWq6NxDaxrkN8C4wWZ1UIBdQecCiwPYGqQVJbum1CpMFdhFJucu9bwG5aotmftPPeV
bfZ4u8OcYUtZCepbzuQiU8gsrGJTitpBODHmL4iuNrkVQiv/FYQ4lEmMWDbtQ9gg9WZdwn8e9w0i
PgysvLABwUwIvw0jZBGdn8UimqpqYWgO8d+7w18CXaj6QkjcaIfQ60exoahrYo4jzRL/XVMJ5TbU
sH671iFUsWMfowFp1jHBCLFhCXvEqNmtumO9XBNrrmcL05k6K9v9B+CeDbE24vj6qxoqQStdPcS1
aMT5ECtRAGYFskeYDtOvLunDBfQHdt32c4+9LdhYdj/OTgXGRsMw6OQoq5wGSYgH8ryhIhX2OodF
DeAZAO0dk01/I/h/E54cXYlnIqXLhCObmAZQHhONK2GZFNKAkGVxiKHRI295AYuuUeYyK4x38Dus
WLJi/3VTWTNSZ82DQ+N2fz3c7273+uGu2N25cO8kDfBcyveJn24h+TP7cqYizFuCtouuZ1pp0f3M
uQDSSOt37JxFOT+Na3Iyk6OZ5EHBhA09Neebub+kTQlOJLgSMt4EHciMJH086vdq+QBwzDjen8s7
q8puzX7Uk+P3CVGM5zFlfvSMpzG6laxgRHND2Ulzw7AdYzgaMRqM6bngcsr9tH/niqe/MTvR4lBj
bGVGxsKxMPcVJwGW/IjWiaEpY2eUVl7Ko4+9HAG0CmKKUlaUrcS7eCV4w9u691t65ONCygwNAxp0
z803CngjrjE65CIjy+UrGiz7C+8SUS2bc+QDYyv3hRnogPYM/+PjNhEPGDUEcKC9m9OGFsASsdGw
dFE+TcHhqToIKwLKBSyltIWsHACHYLOxUH9BrokZDysoKpDf0V6pJTkN6aFPmeZquKg/mAD/8svP
j0dJJPuw2eS3kHo3JslnwQPcylkR9kI5K4EOJ0/w6h3XXnGgVFe9f69lNfmf9D92arYFXlVRbfsf
dpdx7OtCm27s1NZIqvYUSmXEDwfESJoz58Tt8MzYfwrMjyuKH8RJjDehEtruV94goEEIAPmhosRA
X8Y+YZE9T0d9QVHj3+7P75R1BCOpnTcwSxzCTO1iBSPkEsiQ/JkyDeHLSbgojl/Lcn/Ks1YSBsSX
TDNYfPnWG/bHXvNRuJOtWqEORxnbhOecEhbzPmnSmPe33Z5dC9Ha9RJkb7l0v5zv37DjcJnhuwBb
kY1yBsYqP2YHM0UG8zXgLxE6sxEt9LWSvizeyOoerWTtvL0R78Jy4Ag4UHAKUU4wywQZN05exXYW
RRnY7uhYxKcl7lyqNHhmGqiMjVax6d5OvQuXzp1td9su6Lh9GH2nly7oD8F9oEtChWGIkrJTA6Ar
x5tw9YMkKs4CuXJj1MjAOD7N8ZEik7SAVVDBVbEkT/QbvvUwsYxtE1kVKHBKE1aHwrt7FUmSon7S
XScgyLEEhuM60qsoMIDQQ91HXePu1ICSipWoxUSWdSdzLjAaZ4nVp8+688YQfvbBRK9fyziLEpgS
dlta1oSzuRYbXxSwK/LWvno/7FVEjXaaSZeYP6+UY05JcxHa6I3jjZUEHdZhCHvWtBZO+pbULpBQ
1X4EEgUS6pq2OdnRyfLnERE87nlmGBfPZSn9tKupmsNDEVYVfAvyFi5wFv/8c7hTJgeQEJG7mYNX
KdXydNss/lnnjBEAIUEXRSfA742tiwjlMGE3XEh6jAiBmNmucySvkFI0Ibj6tm0opsibW12igrhp
KTpLkY8iJ8t3Gcv1i1B8sdCsTgHjKD4yFcPi/UleHl8vd523peU1vDJfkj8YTUHjgD8KGXxj8dZE
wZKzyiW3yFBkwtMR1AmJ4O705iZLHmB61viq8XBz7HWYwgJMz4BQHp8lRyQV2Lp3QXRDoN4MNu9z
9tH/wbwCffJWbqBM3qEhPLDX8vL7q3a/DPcuQjyBtYNXw2F36kL4YjWFSBNAPRgFKSBtBKTNN3qO
XhLz8FpIqTknNwymY/Tvh4+yLuz/0zvDNl+2ZdjeCD5U5W970M44dlWxyH8dPttusf2JFSZNq58p
GuLogEjRVR4ZNPxCyGC/G/lUIii838MZnRsErSFRA0aDdyiABknfW0/uQYoU4sGnUGnxUx27NG/o
G4mwju+/s6DHIY8cdQIXM3/C6+YK0eba9l2tfcONWT/mNHg7CN6xrEaOI5Poyy6aLukcdFl/yupT
9qV1cUrCh9yJto6F/o1811xgZijGnwiSS+pzMqOxUWFC87I84bxzjFdDTMbbHdT3KM8j+xyW3ynX
eTYxG7CcwPBAeYucic0EAxotkAbhvJJ6Ubkq782J6Z1YtJvQ+YVkib0BhHv2BggOr4pYHRBHx8ig
CJnpxGDrj69AKM4YEOmINaBIoozd9B+YG/pkHtPCIQscV4/4XLGCKe6Bd3yVhQzhZAMCg/shiDGU
zclQpWXlGFpcFslzxNwK8i1zq8t1r92ewMqDpqeIsmeA8sSLBLkXKUYiL8kC7QzF+ce53W86Q3UX
p/DlUeUoUduIXagsBf/+oAEL/5usSAWApBimYVmGJMs8bf+pHDFPZqXvGlbcx8LlzmIFjpIadPRm
sT8RhMLVQRLxZX/uslnKjvAX+DuJAr343vjTBpfInnMN78OtfoSLiG3dimQg4gYL3/hAYIAV5Tj3
hihXQ8sIoBVp9O2kTsZQRXf5/t5RK5fyeL0xtCKRzYThQD+kKOV2lzR3vmwbx0OZopo7ZdpErjep
niJ3egFpUX7O3lEU09nyYeklJEWIfmGLY38hWQM1x7oeQb97WqVrMyM+0DZ4vU4e8Xq9IKS8LiJy
9pBYc3pcEDiKfGV12O8g9YEoEu5sETaV9eM+Rz94ToHcnob4LDMCEGcvZyjPR7Mqh+wFcoCDLXuj
lxD0qXQiOGVCKaMASc4Rb+h3MGwv411V3m/mvdpE6ODoMZA+pk9QGVkzgAtBbxeQkJKz112Z8iYc
1v9R7ciGUAj9fuCI5wBVvywxuDMohv524Fgnae6rnEXX7iL0lrCwjlVS1TzHdDGkYQoxpQiuY/aF
ip6RO4+AhQr/IgLibi3e/DQjnl0o5yeCZgaG7/TTxMQRJkgc+4G7w/QW7OtcWj7zbFn3dSbB60yK
MXxDeb54a8q6ShexJqvfB4ypmMwX/BRzj8XTJHkTVQHRqane+dLsywpL/WB3DOxjoB8D4sVLiGfz
euCgv3IgsHHk7JpPshXWLnMdO2wDkPLbTg1bxj0jbylwQoJqIg1gckIAFd3KVdnv92wpiWHC5sZC
DbQXWz4MSrus3WWu0ygJVO5lTfcmguBih7MdSiD14UAQGMROSbHFn3VA0Avi5IIzyKkc6w3ojglj
O1FAWO26oOhQY4VWH7qROfu7NbCW8XvzdtVArAoJMfLGSvExfNazSLMAygo1m9ZEW/YkY+aRfkwX
nnbeCHrYG5DFAFngv58UuvX30e76hMBNk20DSa6uCOnOb6Nd6ajatTTSoGgMv1Vfx9mFBrFxxPy2
EG5KkDUIIX65KRmkojyGbcbx0d0ibJG1+b2hj2bwsA52me1COwNMVU4QEAWkij9ahQvcwiA1+BKX
LEKcD4CEWA1oaYisdyWKOTJAv3vNjKRd9FJncjjI4Mb09I1IzFMKiIceliUNgTo1wzBUKqg6cp8P
dhUr618OJpBul8ErhBE7/8zS+T1Ox0QaiQD9uXVOzIZdDCsz+VC5YNMwlZ4Re3x+HPVdB7E/ITgW
CdHe/FMhC5qup8vkjoI+y0zHZIdlxfxirTgYQXkztv2Pvq6Ati1QSf5z557urhhrxkSpE3gl/Yos
MS9Ef8amFQEuGdBi1tFwCEnhMMhpKEJ7chCkNCRs8iCfQ1gmTJ3KLhqL+FLEnKrKD3D5G3+Lqxyk
xxf0cqlMpB3IHcMDg8MLBb/ZN2bfhsdqiw+YOOkc1DMssWBmPAyG0CnAoxXRpYi6ImrJYSHraY4Q
LN/gA7fRBA64FbKPE95dv9FDCKDMT0BxcE6v9hSOaj44VNiUbkK+rSDfxoCU5byS5XfDu75uYH3y
G/FJHKhUJheSrfnH9eP08rkYx7PDEpqjCAaHg8efdjfXHG12GEwuFiYeKPLig5GRD5bMjcOFViGf
BMKiAnZje7s/7ROvl8PEAq2EQUX91J+FR4KP8ty+MD8jZxy3hIyXMfdUHhfQqWsCxWbP2L3NYHRA
YPvIBOcLThHB9AEbArJ/+qm9gwKp27Tp3BtVP09NcF0/6KR1MMUhuWwgQviAGwWUtZ+u/Cw98/FG
1pHg5mFvE/wBDJL9LHhBBoNsZsOI0gqhSESXzYE0I4bDTv51j1cDJ8eObd1R/OK3aaWtFh6KBrUV
yLJFjZnRkomERsQSkSUOg8BdfKG+WPsRuEX2nwbZL86JBQhDg52wvgP4yK2QlfRNd8w3UtaZrF/4
hbXccnzleSvDMM8waEQ+iYOTjwVjjldr/WyBmtJ7UzsqPuqzy1rb5G/HoS1/ESJLgt+v78pKMqP3
4YOlhQ5I449rgNFURTyUwt3SUlNwzFJfGE4bK2S9dLuMSD6clsou02g/sL+gVyJIlfyP813R3Zkn
7+pZhWcDi+qzURNpCLWVkgZSask4JcYQq3V8O0XlFaCIWDzeIAdAiAuHt2Ly+PxKO0D8u3FVQKsA
8Jg7AVgZ/2KsnOkHF6d8axW/xqAF9Xz9wDiGGpgTKYOx0PItkEss7VwDdCBEB6QAIYY/e7V+iBkK
k9DVm8gkheU5wBKGKRbvBrP/dh2ptGjkeu2h+s60BgU7H44/5kDAHYgYUr902IAdSLzI8BE2vU3L
HcxirnMAl+zhCDjLa2pskjvIKo2IdCYcCBHiws+atKoqwShfozOBesRY+PxoQ6btIxiYHN8bIPBC
QDZmfhvxWFxYMbmyKLpcaCsdqaxyQDl7Y5KfeVoX6syqjAQxwGiI0hZJQJknEtYZQpjk1PxgJDYN
n1OxEwo0dgOEBb/iXyQEjrkTFkZy4NDg/fs9phn/reJVf7vHxD332z3WXptZvx15ma/olIgj1J0j
BC6DNR1CaS4tQn0bk4ftOwe9gIMDiseT/3NDLtWXGN/9cIlHoq9W8FNACrI6hsDXERwgPuBh2zmP
NJfd+pFJvmGzK2wIy/F9IStXDnAPcKXdXvUxPpwiT8wFuciOOOYQWTJ/IMqF9eHkMenh1rJEWDbM
RghRYBuhNI4zz7M3mp5HUIuQGazALG4ptKrcT1yuYDaIpOM2JVVN/I3cSray16RMxsJ4gm+1qWS5
jriLWBx2dcIVdLrj69dqQXc0KnhZ0cTMeSVlccnYTJwv4m7hYpmg2EBPUz97wzi4XcLLMfrCUFBc
LNwq1nqdwMnlIjGJK8MSxo865P4w15sjL8SdwYVBhQYpcLUvcj9sl8N2J3AhcL6DawSDP29rru38
79aT/3wSBpRREx6UC5l2onTLH4vgUN4hiewRyqGSc4OGMKJLCsaNi+FSomL7FK61ADHWa8AmSJz0
A5aZ6+G/HfnEYjL4wHjAATwHDKG3s52DXXqpdsm5TV2UcoHZB6wcUH+ZIdaXX7QnOE/Uxoz2Hjf3
HgRUFBLQT/29kGaRGJJnvsMlwr8dXzpjFUBUNLWU1VAVC9//xi/x4ZTnrN/7mhkPVcLBfi33lrJX
uszqsuoL6vEbTo3OHYl60fbzyTUqX5mzm5GVwbzezu0shlJ8m61JyDF3WohLEZIgYRjf2QM2LAfn
PVBt7sA6lbugQdhoirjVywsHPSmkaNcQuTGyLNwHYoZntuJr631EnEAEfc7FBPlQrE+B2zG9ktZo
YQURQnXIfCHbWidaWyYdaXQUy5ziHOE6a+6763pqA5eXTlRkBAveVZI4tTmy18Oak5pjulCI3SbD
gCkylnWOZDJoZN270QasuTPDjCKY4phbVJy6G1b+QDj0JECtNbMBlOTCWccOaTtSOUzZHynoUH87
Pzk6r/Cn4MXeqSYelxif3JHzjQpXYhpGS7QETNcJ8shLaJIPh/qnQYaoGTGotZ9fXgqT5bPY4mtV
kma8YOBuyAy/1A6FH2PZcQV4LIgEiefQAyMpkQDn6agmeSTcN4z1kYn4GrAf9kGALr1n1jr5KPhW
CxFk3BpToE1BZQcwrsr10zJ8FhME6+kxqjPT3C9lKvZlrThoOWUNCB+qg/WPxQPTeNriVY3y7yeq
ov99Uk5nYBLAAEvZllRNlv/WO9bNdDlMHbNvZggI4keoO2LyrXKI1R5CamRc/DK/SFT5jqVg542n
EK8+YeWaz1zcGdYYMxn11ELYWyDhrMW6pz0tyj5jqxRfbkIhQVjDUUkskA5WLA+JasXIvHYWRPyY
elklVRs+V2LacWNH6kCvFLYmC8GwS7RciBh6P0BcfQTuVHnqmSayOMeIEbrcZbKlWbycGav4drzP
Z9+ahL+aSYNOKOk2zD14xHCf8qhD0fxNewifZnZfticNHgZfNNRMd8EIUbUqH40SNceYjZZIW2Cd
EXByVWsMQ74uXrV7+cogKWj1uzIoO7+AWrD+BzF08x8kl4rPFEk7x4mbiYFdoJk+i/pfmkmZnbAr
PRCY1yGErsPlGulvlMRz7jPeYNnrO3MXkys8m/EvReiIIAlttOaPOCV2/vK4lbgUt1tly4lEtcnB
Q525KZvt39CU+PnocAexNBK4ZtVMZTU5TskFmwpXBS0J67XcUxCrG16SaI1jdziyBbntfEN36pDk
Y/TCOjUVEfqtaY5OiEe0aPfAOGw3xbcduqTookYTv3MtzDvktC58ImBWSO86xvYELa+kNtQ06v2c
ULdHyjG22y88IgrZAtFlEK7ARkkLhT5QRPQxY5PLELXYtx0qLWaUxwDeQ7dGNvZkSoCiOTtHLWSB
/O9vhab9A1T/99dCcMh/KzSK5qzPZ4XdPUstCqvaZeMjPwOfet6tmyG2P4h6jLfjT/4CH94Ofunw
R8F19sZLMr0PtsP6aMY7hjFnx/xARLuxGqNyk2FPrQcS2ALeF4oWcxAAIt4aqrI0g6ZKKddVCS8O
7hXx7nRursAmc3mDeku8RBPrVIYy0IzqpF0/vFC2FVPJoEvUJF6kWL7Ew8nlYJsQAqbqmOhjotqx
eMsG6j+I6eJd66DlqSEUTd44GccElHDE0k6XGD9YCAE6Vy0HyoDimqTSYG2AC/3I0syShI0DEC9q
NDZ4zXvzTuN+fr/C+p6dBu1dh3oOF8aqtiTZku8P3yXqIT6QrH+18dRGfOjhmVBRIcnvfYuty7FW
txuuGj5Q1anjMK3t00NmPltvp6vzAoCD2QUzAo4lnEY1ss3jPic6kO8o8s5rsLxbOvTUfQfhrssG
mvo+vs4eTIkrrACCYuyQiF8i8fpLpK0+j2UVp012eCQQleGP4Yhjzp3N9Eq4xzkd8vSqJt0puZwS
SY6HAe9SdDpF7QmiV1gzjiIObXEKxjnudA/R3QIcWqeKmtq3vX7bV0tWwPCZ7vrprqnuQXMCaIB+
dKoejrqXM5YnRJe5SZ5nVOtI2dgAWxAMrs5JylCdXRnFMCfnjwQcoytGB864nBHN1wrHnx1uvwuL
3ovhlS3QouXDQfyDpyoy+8juI6a9rfNyRtwkJK0YSmv4OHmIsYg7DuSf+vIV8eL2Q7LeOM+5Rimt
WVYC2IITaD7znN5A9DwyTJxv0UAId0lfwNA+ICDFctuvzIJS4+yS1MPGw8T89ZPxC+Ut/wAVro2o
ljnM7KEirx2iConRqhfOI6pn16QrRuFORAmrqUtUSVH+NPuq7TCshrpS+NTDm94HeU+zKXwMBj3X
5FIl4Ax5prCZNyrk+cAk2YXoeAS/Dpf5S6u/LO8nSrl1PX9aYSTo8PicEeUfvkEL2xax3PgEKaLI
Ij/xz8FDRoh08MYWd9hThxfq3lgd6VPhIS76P8LOtMdNrd22f+gg0Tdf6bGxq08q+WIllRQYjA2m
59ffsSDJfc/R0b3SUnZUuyplG1jN88w5ZtvAURWIV+3uf7dJ31GEVX2ufMRdKjSmyFkHgFeMWqR0
ombO86jIowc+rz5wHsj1IsiRJIE7uIeoWh5IEqtPD/PyoC4P+vLQoYP8kD7o4YqnSl1c5Zcqk2Ub
IFnloLEFTzMJCWWEd7VAu+Ne3Re9t6HTCmQWZIhbHHl23AbLe/aDeYSVmE89f+Vyoc6k2mWwLZUP
UiNePDJNdMyy1y+eedufbiQycvrbMx8t8H+C/LEjfGEWFzGTApWts0SceYDrDTLgTQo4pYCNbImr
Q6jDiUUK5nUgjJbBSfYezW+u+4z4WQRzq4hlWdFQ/gB94bm3PUxxBeHX63Ae3mHOEe/QXn8hr6UK
mKiRw8ITSmCQAs3VtehL/d3KEiNLtIzGjEiZy+oY0R6I0ZzML0/yu5724bEwjrlx7MmY04+34gHq
nsmJvIjQ1hhTdMbMj86sIWMpqosIAN8yuo1QTXDWxXiOAoTBQRfzIfLjf7XLLSZASDlYA3bII3qM
0Ww7qOWipgEXpvvWL/ZxyOiRM4+ccdZpk5lTIlNP85dfrRVqrhObqyq5y9AHCOIQPvFPyrL1e8EM
X4nqp5AWd1YEv5O33+/4/jytM9u9vsNfnhGrIuS5+EgSqPLCjhg+Rs96uaTyE/+MqJ9uzOXVUcyj
zKBOwEfP547GRMctZdAhdWHukEO+ce84XzZfDndffqpcPA4YnTBHnoiLDLFIShMFOmwmLO6iz8AC
Rqshh7hjJe2nAWnRElgH6qo8srgiYdTxX+AnHzzmJK0jeh1X3esk7TAem+wNMRStAthS25mXXeck
UCSdNpkqTyIQ9eYOEPWqkOg7hkPvAUEb4IezEDEQfZdxgQKo5BpICOgstFjJRVpjn6gTsPJCf0Xa
a/J2CD5C8P5ZYLUuXUQgLCJItqmviP3I2jqhiHJJ22D6uAEuKnA8in8POtIlE34HZOL8ID9C9WHE
zD/HbGEGZgsLiMVFREgx7xzUo4jRuQpJCcQiHlXG9V23XhrWeQRUZpyhJb54BFC1UOCg97YimZIK
zUidvSJzjr3eHLAK/lsIO5bAdWz+bzQiDOahEUnK+MQuvaE293+3IqxfFbJaEAhC78IWRMGE/3a7
u6hhsElOHZkOHI+8C6Hx9M0OnR3VYA4/lxfpLm4vmAhYJ5UpvINGYBGqIoUaH50WEj5wpqLXZe5f
4sGK0cZ9Gifc47vTdX+mbrom9xgfaEB520TOhF3GL0NUEHKAQs9tzi5Hn8nX8fSDWmNuS05P+H6J
aTPAuv0Na8tpPp49fkSgExehAidMBcIicpgrrXC0Ka3bmmJAaUIxDTpxxIXxxf48X30YxyLFhXSg
6vonaguFNIO0LYOYlxVXi3mzvXvjc46Cwh36oNPEuDUh8JBeCy/wQy5R3gISFuMOdhuoJ8dzPeZR
i4XFk4Y7xAuJxkrAAA0+QHoag47iYhMQpViWlE+KEJ0f1NvSQzPdmp4h7Ym33ZKWt3hbah3V2xC/
kg4m4f8XjtHNNIpv9B+Q8UaD0ofH+AfJuJ49iGS8HfhjoASJBhmOEwbpE+GAKD6FDvlME6D0G3YV
JZEPdCeJTvzznWdQVBCQsC+4CF8YBSo1I6LSgMvr3kQjrqkiuqClsMEPhKerGB/Fz+tXLJ6cmOZv
yvME0Jselh5pesTh6ky29pksp/AC90ZAJzfupNnDwBLcSYiTDKgqKMs3OhbcyRvKqr8DAlaJO4US
Ae8ByrIugFjVb7z86GaRJZOGwK9AWw8ORAkZlIdoH9G1c/5kYbPW5qttiLWWUGzWWvxD6HxpJw7u
aTeePbKjCod9X7x08XKKbjSACc+2wk4OL1NY4Au+REMbOSYNRlh1rrWnaFYi+OF4rwaGSqEmAK9O
8eaHkzPn8FW/XXnI3GwZTKzEoWqACmaVaGi8ABmdQ6jTPmQibV3lFcPwjWjR1ZN9mrzXe+2i2N9E
+2LrKELrPKKAOO+SFfOQsWGWxGi+tx7M/fN5R/JBufCUCvwC+QdFlhKB0NapBYdB2itwGIjxnlPz
lg5kRRET+TVB0VFT9V5ZZIR6ckuAI+Ou2A6w3EKnb8iw9eEgD4diFsFCs5XebinBVrA35dE9/eoR
7q1HZrTY95vPogrtCO3hNwn/4wKTFmd8hCUVwypwr/wrPfz8K9Cu8bGwBOwSdyADbyqth4ma3QsO
wpuLM7OXQuBdZKIIPNcjyhEIvyX2rTrqRyZ+t8eey9OJX9zxdTgUV8SFfgYX7kN+QURMq79Mmz5l
o55BVmc+cxEu2LJAoFwIdTxFtvoXhGJiDIQ9Ev6s+2CimQs/SOO5ZdNu2e684lG6OnGM5LbKvwsb
q9ce48Q9S69ZellEtYEYSKQ0ZcmD3ehCwn7O4wmbITa7GWJRfDci6ED2JMbSRDo7iyKirdPZIZ8j
nyKYMTppBH3S/eSIvDa2Nc5RqBBJ+nCb9TsQn1Hos+a1QEGNAtm0eOisqXSr06/iJzoJTIiIy/tv
CudNtiqzP/8yU+hk9zlu/EeA/DzbJdHFJLE6VM2y3QxE+eYNKDqoSOJ6JjRBNN0cxNngox6f0Qpk
u7r1uv3kukKuIUQ/hugIXriPzN3F3C233XDbORhm6IQ8qyfOAO4pNV8poJRr5NTGFd24ZeNjliI1
cp8pjTAbMajIUCCh/oLILvs9YuWCeoizOw9HK9jYcohB8FniwpTGlGYXLS/ocBP3wlm4mG8TkshI
lDMJQvqs1tIMsngYb5Q1IZSCKgVAimXE7N1KhOIUSoTAaLPymvc4mHY4w/GT4Fo23UwV4yvNLYq0
p57MVtHEooOFnmSm++ipNBZOwR1BITBRl77ock2MwrsuGOXcQRNQnHFASiXit/rRkwuXeTCX+c5E
r11q1fw5Y/Ku+H8jObQgTJJL4amvW7uO9EPadQTzNPhA7GgpuJFc3R1opa+MN15nlVJCLimXKVBN
df2ZJK3wKy9a5gDMu6B5LdRTOjzK9571zgXwIv28hu13MWnA+4SwKbtQHXtBIxBTsSEGi4x0Wvm/
JRkHglG4DSYISIUMJgjGVuHaqIXbAsOyQaO4fOO+cduMOQnIb87xHmEVESxucvuO2lPO4zkHNRSr
1G/4O2ABoqP4OzoIzH9jjOYS2gAVbkhahAajqIJaRvQeNR871BBb+mhPFSKpMwpwAn1c0fyV0RcK
dnjG9voHx17MJxcRMHXXgt4J2iemzHJVneJlyk+hdI9gzROKSdY8oZi8plHHyWR0BKKG0hBSxbs7
4aiGvUonCKJneMZrrtKHwEuBCwXDCtEZWvFAXXEgT4yQXVKri4e8P9K0LgbcNMcLLpvhMFGh7Q85
6knw9Pe9DcDmDg/30VlI4aAgHQEyIHCmxznO65wg6gpyzTX3jDlp2x30LvMlmh8AGVBxM9zGJIM+
uaHibKHJ7PpxP477gtPajj4scZi4o4jDRFd/o466ApNoVd85S1ee6OFyr+rhwoa3irCNd7N76hrX
fhnfCXkY33sgYTZl0wN/jlrucqPDQsRWBZYXPm9+HG9uDsa6FXR8p/2JX/u6PNyXB7T6yyrXNxah
2M8n39rJ2HoQCa2hNxsfnRAMMqKqx3lwgekwbNU/em2/u65w/ZHiE/FjXTKc8dK7C3ULJbYuca5F
BQvxEEkmjDqUXa786ny5gwqksrYmSpEfkWWIQ5kwxCj+6rPIzUCixWhRsrBBFZCnmxltkUqgnjgO
nmhc6bF5i2+6KFxiPKV2menxCZUiadC+w/KyNh3o7DJ0Jp8hIHGJxgMDETtNXeErPrEAsb2C8vcz
u1Ly8BpUylJCobP8uXxDiI9uXvv1ObOJogT2lvEqy2PTH63iaBTHbjjUw8GBkUo6eqS3e/CEIHSH
Yi+8y8jkR15KfP1O3vOdzVNsK8jQ94ZKREN6r9NrnV7qFP3rJ++CUgJ9S4SSCzluHrDjT4sKC0qX
FXYE0oI2lsOEBROGEha2p4VmVMk2ug2Llt2tb4FTYx8uvDan1W7TAZXCuyguvKuG2a8t0gTdHKLL
LdgEPNIWywe44bayGxogDmcxmscCav3ZV3WBdmRckJAN3h27KJ4mqrcXzxXNq1/S7LOsMf6BNUFT
z98cYiUoECbgREBRGFWsgSpr4jt9b2I6dtIbelGuAoxsiU4LvDZdRBl2lKTo4cHEa9OqR3O802Dc
nF2AnF9GrEa+mCTh6BhuzuG28XA892hCOGstSQXCyYWlMFI1pZVKA+5j+oRXoVh+YdLGDhBISzTK
y6QgNRpiux1jR1LD2iT9JDbbeKFEdYltyuoreUAhx2ogthSpTUSo8mmhcAdMJixA9f8oUWycUMBH
+glLOHtNUDexMlF19EjGyd1e8lGPTW/D5BpjoKti4OMmL01EphXhQBQ1KTtDaA8hVnC1Y4fAhEoM
Wlza7vnheRPeYCFbiJdGCB5EjndKhyopvm5QE0J674LlihKXxQf/Jbuy5WgjPXgEdgJUFVmu+nKX
n9YVlYQcVlRCckqqBgTAoJO6uM6hFxMI0hBao3QN80qQBiFkIX3ZXOSYNTM22quX/IxccAUP4ihn
EPKIUKZRhaKXgah344E4JDIfR9U/cS7n536NaV+RB0gDLDkB2e+SE/apR8hkd45/nvNEoM2m90Ty
qcP4D024YfMjb2h63uxzbDMnzI6h/AIwFXYi8A+MjXgLesTKt50lYAAJQX0LgjQJ70nSDMlUeCY+
FHZQ7FJY2zDDOMLfyA6Lj+1OThULpYfvgI93+4T5kJE20Xdm8HsYJ1Vojho8yG7joKn+ilFUq0WI
BV7Rat4lg55gGqwxjpKR5Flsta1UmkSyiXHas8ku2r1k7PLWu+8B8GJotVAzd2JrTW8sqrW4HeJm
ELLqCYjhFGFZNSzqSaEwrubk+UBdBOVO7ObPsQZHr75yeUGMmCqIDWgs3sYZGQyXq16QSuhQz2MX
6FpHFit4+rJEsSXpTzHiKjyK+VeSlxSsv+7tY0IZgJqByscdx0GQM8tg+MZVvzJ12KMweMbYP32l
iALrIztUJHudDtwbfAW/Yr0k9MJPLVBGkm11wh/WSGceQ6Pc9etDWBx7n4CWc0vtnb0XzyTN+lba
9dJOUXl1O0JaHJzSKpSEHQuKdRFpLduC4pRiQdE8tcK9DmoFqFyig2dKr24FShmC6Cv/9BzeEUzk
PoHvX+UaBBcaB0gBwj5Rq/SDwXu8oCiQf7GT5oDBOGMB//vGT1SAXCrMpGBchNKMm2ugTuddUdIF
Jq2IlGWdxb1g5bUwppBGUpNCFBqQbSrOQGB8t2B3njV+ljMQTbzm3TjUd1cgE3EPcfrpUaVxEAB/
kTZEWtke8LEeUwUYnrrcqWiQYOXTuT6wrtsPrOFu/iWfH66fW/OwpWykByiky0uISBrplkGShLvt
YkF95tBGkMQQe8WP21GPMKVIdSEJSG+rYrrX0nqNdkU3DdCeE8mEEPrY/VA8+cHOhTOwo5J8TmoM
hzN9Rdc6J9mdQKeE15cRttvt2Dan84fxxOcERwyORXInHi4toC6lmfrrQ/tenIIMZyCghQ8DlHWG
rHhlI8sRMw23CzdWdiGYwTWekMctVMgOzrM+JOqQzEOS/C4PgFwMKGrfDEoYJx8heauDExTHJYzS
I/E5nTgx8eRuPCoeXtQonEr1V4BJHEhXmrQzuY+SHCCj0HsR18whSu7Fc4SoBBC1rolX2ULwed+M
5GojIsiQmPT0a2lX+eSHJ7pbFzGP1Vx9O3ulRFQHJlzwRQCLXPrHCDO4IyZZCPIq2i/Uzow1IiFy
AhjZEw46Wvwo38nMBa36BS1H+60HTI8ni2bFOhXjxcT2yxHHfGnfkbcw6PhuMhT6vgz5o+Eu8TXM
5KQy8MHdeog5e3Pcqw5TNwcF8Xxy0uijcxZxI5juMrMouGzvuBXo9eakYbL5FAOdI8oYtguI5Adc
nyBL8JpjDfK2HYPCP/V306DycynbhmUdShtWFRwIirDemPIEBAYrB42C1UyEn0hbgvIcmF1QwX87
CyMvniJrIgYbApL7NrRud/X71ZGssIbpXs35HjKqy9CQuFIrYIuMMKAlrS8qAKPrLrw5pXELLWxH
XImhxrnagSMeGXOkzZEC83NGthGZRqSjWjKoCRG6glEyOENPopQ3CgRoDgXUNSFL3RBOcTwhEgu1
igtbeZPz3zpXR2ApQyslOZkpI7oU0EEjmaNzjwMBqXLYIxT7xvwywS1dB7sJ80NjW+IOV74TuXok
4RDrI+2KTZh+T3i0s8hhN0eVyMRGEdUmsTQkl3ALeSf3SpRuG44VXwszM6gzPGaBhKf7RhyDMIo5
sCt5RGOOsuFG0trIQWzEsDiPr1wpbXlQvFbFYe0aAAfT4xzy1HN9ua7TOsAv8X2IBO42WKQ/V59t
IgssczIar//YJiLSNHYSsXItE3Q4rRcdv5ghBVx0LjRDN4JlvdBqF+i83GuQ81j5yg98OrAKXY2E
ewJCaX2Hd1A4FOzlAC8ZDThxw5HWkYo9HLJbPUgj5jPwbdpJzGe43bkJIhEljUIOndxJDIdKPGpv
dCV3ArkJtRVi1cqK6yLpSVsUCDSXbXIjhNzJ6cJRJDJAHhIF0IYXKsm8z0tYt6HJaQfYGIYgHJGl
ezXJNGGn6nVKxOBwxEDMel5HxbdS5Puh957Ch8ZBThXLEztor0rqL3pzmJi5d4RtW3LkyEJ4u/mc
ukXsR60npkheslbuAGAVKeqwSycEYlp2sLLDYJMslJjsVbu0Be1K67FL8anLZaqWaQnNGhaIh/jh
8Wi+s0MjHVFoszD0Ic/q23hkqSO3gK9cxMDKACHLdCKVdRX7maf2wP93ukNsrwixul6gQMUy4aSn
qFzTrEYZF2pk/b6gSV0oB7vgyHR3mYivSm51IhvJbOADx564M62d3u0JmZ+pkb2VDxq6bvUPTZUT
A2mIDDhvnBi4QRncoJwUoFt1lOrW8wInBRHrvXoJOSyAhee8sDkKR/oZCCwmT3mD55+hRUqmKdFh
GZITZguJFeZ5VFZQhkpgeyh4afsQF0fpak4J7SPARPKzq0s4HzJei6H7n6jLGNtBj1Meg4gRDM4i
Epyi1MknXwSE1CS5kIDPnBEp8VgQWLExoD2jCchJ75+CF+EuyAjhIe7Z6vcBw6EjxVbs+tbuhlrA
hk5O4Fzdkhn0E7ozJi1Uq2CJcFwwaK/3LIycO5J9hyiR/FvRZuuRr7I8su/lnKbzgP0RA+TMIggO
by5UULqktKudB3rI5iKMg9i4aJ0zkDRUSFxPHC2AcnjqDUDsXmNVWMgM25/ZUdb7RtvpKNxh7bh3
smUAH5A4ZcJtjsD+kj9qrRH1dzNQA8mEMEqUEzPfq/p9ZBP0kZ2/Umt+xdCOtgeutf1W5G/2G83I
+p0yc2w9KgMld8HUx5Sp01GYopoOgZhSqed6Ny1Rq8To46vkNsYu+0m/LPuJVMhKtVcaqqSxWN7y
sv37BCTab1eky2zuKYxQHLvWazNvX38MDaoT4WX5qGmYZoHyMBYv6necI/ePe/WNrl9fxHOB5zLW
HtRoPz+DStiGQpaCi8q66CKaY/cPeuhn0IanHXAfVATF2b3SeiSSfYe4052f6PjxC7oP0ySfWji5
m0qMDSxF74+gMpXqDbKMp5CLR1OQK5snXOSLRiYVwDmIGZnHXo9Q5D/CbxrHyBd5g4zSnR5aE29L
kH0W5++r2Kh+r+wjXbsez3rv3gkzK9LzPcSXjuAO6Tf/MkZzWpaEVn9zrsT/ehBrZc80QO57hRcb
ZcSKqBNrDdXPBBcbkUR3J4Yu51DrnhEiu/o5VEG41GG+DukWkl3Yn0OLYCwGTluRO3zjC1aQcVR1
VQ0XAh7UmNCE7RpzmWGr471FIA2CIFsduJDhoBDvFTjs/IwFJlY7Pd9+QgIQMIB1wBuAcEXdBMCU
viZ7qitmDtIUbC7G8nK5vs2R/B1pfMvcj/gAQkPpoqFS94SHDqDNv6LfJ6kTzDzR2cSKl3cKeDgd
mHPFsO0QLZmG28QOCWFEuw/3wqAQT5AYZwwSD1N6/qzuWieCOgEhMAR9a01m/PcKeXkbBaugXPPK
bfQT1t0FHg0sBxnZPL/WnU0hOtU5InHjnL7f35E8IXxCUJN94TaYYfvS2iVZB8jQDZYQcOZBwmso
MkEBjjfgFc8iGdTgZAu19ZcNWYPaN4CxBoy0i9bwbdNRoT5DqIOOijF8FHSrLySuUJfWPJwASANo
ArxzIxHFY1d7Qn3aNi3UFACV+jR8MNsw0JlNH/MORfhDVceo+4xRVMt6XVTLqDCst0c+uXyoKFf/
faIQJLgxCIKCUaJeDvPloKBetVJzSg3DsxKw+wuqcCtAqrep9ao6YMiOzyzJGGeftA3feMUIryhY
1ZPeiSFVsgFsvs1Uk76hR1SxEl78CsQCB7HSld3lMHy3bdcuQpSJt5MQJxKXPXNHEw6Wed3kYibP
F/rLsEqFVvGfXJHy37KKFv9b+c92pcesJNw7sUmA4WhxFWOmaS3FvSZu60aL9WuMRw9J47yqGjPZ
vXNm5gZill/ljbCJW1xIM95LJlLxKNtv6A4QxnLFUFe7FPVWuzBbS9SM3HVsNRvYECLeViTcrrrG
E8Ap5L3rR3al+zEEe3h3m8hRfGZretUgbtpIG4Xgsevd/3LGXlWc85nqnzvBh7tCV4gYAIDPNEZJ
3VJj5bjQxjHgQOID8+leXOFf3sLy0IHhoONrRHR84XqSVgFnicAKOr5Xm5kmbOjQE2SSh5UFzYWf
e+WsXBNZhPyoF+F2dTw9ZSyRa/lIfVHvgfO2FUE4/cqcYWmR497d8deMCgt9jf0N1WQPyoYDSfad
tnUIs5rubGuGDA3qJ6VHiH/eiLyu2k1dMjmxrsT4F5TXhypzFX95bai64iUHeIOdHMlX9od0Rsf0
X9N0BLy237qmKnphEtFqkenB2OIP6UTnJMjQAVlEG9qBJrD4pHzQiW5/n5+0Fhne/trtL90eBCre
Zafd64R+0MIhGrtDJRPC0qJRQQ9AF2SBUOpReLoAQrPfRBGqHOi88kAmkkUgH0mdcHq+Da6d2AZN
EszzCGeE/BVlE7IKAlc3QY3Q0fTkcWFs93TWoW6HqsK+7vNpj0QOVYVUpN201839FapESVsotSax
sJu21385caDnVHGNJLB3Zjhy0HK7dyaJeYfIBGkcqw+uSQZyy+yHpj/PO6QmevS+P33v5uPts4f4
k8AnoMjX+JvHEoHP8iEEW5ziXvAOoUphIEnBqYLBBm0mqpRNnkkkAQZQqD04qh0a7xaBDJ71A6pF
OYXjiW+MFhJSz7Fei2A6HlncLKgX1tq9BRh7ZMPzx2eNL0CxA7ZzjMmm2y4Gpa+UKGZQkpfxgCtf
ok9tpw5kNQ6BlJ4FDWLpBNLnoh/n7ojS02NGG7JEzGhrng/USSJ9yluCkf8yEuxz+U0DIMvdAvF2
wysPLyBLHIGlQO/MsHlsAtmdXWKHJC+fgKbB7IatdizLh6xEogcAi0qsyrOUE7YXS5kYVsYvZMIG
38B7BRolhjZFLHMy89LB1tJudaKfL2mFS5LTnwOV46B8wf+XJYjAtzoO5/jxnUIPGWY1KA3yVt35
F5AmeNfnDEKwqIVneHIjHjIKj3r1zfpOdaJ9py7ev1NIulM0P6egaf+rW9p5vjYnbs3IeYaaXGU7
C6nH/GzCo4NIXUBFQFDnAsSDa1xNkejo39DBx+YvFKLVMyV6SU3uVTL2olaG8QQqdY4W7xKVXSRD
u0l5DVC8qRDq7H64PRCXzWKIQxnbS3R/YTMj4cF4jgsv7CnTaoTRM/24fYTUQWrwM+Gr2JdNmjWp
VB3OToovRjExALrgKWjJWf1RIzK3FxD1igeZApa7Sf5pSzLoNJ+Seys4Lowt3EwAXU6EiLJ9WDdX
cCWp100igwBRW4UXaBKiNmAcyNmIHf4OwqkZhSJZiJI/lY9/cjYUbQVh77kw0CNCPbH7Q5Z6caWH
avHa2x4v/Qz8UdppqNpue0fa6Z8TdRtqKDwfhtAuMUBZbmhYWwru9AkkYainFnwkVxtgj0V4JB/Q
KmBCvcSoz3+GpnuMkv3dFzWov01nn3gPjPYt0YWqiN0uMkStXo7ftcSgCR1QDALiyGSVf8u/oeDY
6ISu7iWVGjSdCfDbE2m8s8Bmwu90OGdUEcyp84qdOsi76Z5M9Buv4unoR/F0mPRKd3EJxWPtV/Cw
YOhR97TeUJ7/NKjiymIAm2XcDWzeYpi0/w2/g8Jj+Hcay3wRCUrunl+kUSRLQkZF+t8r7IvjVvEA
a+CI+U8PIoQNCi8wFdg2DWvkI7nIciXOEyzKRBG2osAal1/ZQaosEZgYnxX7s+SrFfmOschXQdl3
e+Xal66ASju2V1FkmeiEH6/N8d4cpcqXPuXB7cnfzUUvx16Y2MN7F4KvoZejpiUnOxkYYTBrJB0J
7FxDDu4UsEchaeetVam1oHD0TE6e8OF+ty9KyQYGUJsvrwMM71kWKZx8OMPvBgXn5GZjqNCMLqMJ
O+a6kWUXW7DtAnle/NnIAthjI8sutif6MhFwcNYZUVjobYH+2/QNELZHCwg1ESnJ6QG1VS20M7SH
+BPvNDlTd5LOIH39rW7fKMZq31FRbD0fKrEUGreeD+u0gtHG5t3wMB5wieFzLpi0EWojfeR3YC0t
qCFQtfl/GzBU+X9mkwv/hWrbCn9osqUq4v//h/+ivOrjXHd153cIWs1kj6wTo1EXbvrGTZ/O2sRi
tpn/0Q6zKLEcoZBEHolMV+BYETNHe6pxyUwGCCrnpCx3Ag7MkRGLJidEfAPsi7Fh6Ogj/mJSKO5G
pRSY0cyBehXV4wtAXwaxVkGkIowAuAAcR+j/rU4o/7VTmHv6eYf44mSwo0gvV6HyR+Kv9iKAUSj7
k8kNSV2QntE8EATQXQ40ugqhs+uV8MxGkOD0PxArZlZ8l7oQU6GnHEXsIeMfOAcDH03+NBuSyzWu
91SuNwofywGFdWVnn9P8dhQxg/WBJqiu+PixQoQ9osh+QbqN2lXlDIkIBxzqTrk9npdjf3toUrUj
0J6iym5C+kvpzFWQErTI1kBgB+3rEgyTP03+htwZYEauyB1KNjvvLiP9Dhot0CFPa6FURniGmjqm
js9MgOyHp7/0rx4Rszz8ZRMQoBdr6r6uU3lOxznFJAsHlJ0onFL0UnbYcIS8hYDmONRYAXaTnNn8
/4eK0zTrf2FjWDAxTFM2VUVXzP9xqxl2f+qcCgfclou62A9opSFhcHTHL1D+jS1F8K6ANW4DAyuW
N+gf1gobxqHBlDn4QISj048SM1P5+YV60IhozfExP22AapjR+FXy+kDlB+8cBqgWQu4ppriyTlYc
dClJbB68zSuDfJfo81DGnbJT2p3h3tXfXdgqu2nc34uUDJk+8LHdDThMTztt3CNT5pVQFcLdAa9W
YR8XCILgav1gBkdca7mcRik+28zunMsx+V3Nn5dW2DvqHPMfnfR7XDPf0/BVXRwQN37YeWCLR+6Y
HXXv1DDU9pl9IpDnKTy1adcclpDIxLUWhUxMKPilF9YO8HdsZcmmZIrCD2hHJgI7HXAK+WUqYMqg
pXQyi80k/CJ20SttmdPp5slQq8BkM5oH5/qRz9tqybgX4+YuYXYk1F1wnXl4Ct+8izQkpU+uktDG
WyfYdC/I5zklb0aWbdfLlrcduQkfyzI+S4+GK/wGswDvTWxJvjBloFKuWJVxwSCRWP4s0gj6bI51
PqhYVuP2eMOGCTB11RFT833Qnzr/C9To7CpSfkZE9fgZsh+gsLHt4NnBsINbB6sOPp3ilTAZ6I0b
/hp7UasK/HWFJeSbjw+8XDGDXLQGURslamHXoaqHSdyM2H5gAVtwsYS4dXCkTj2f4R8+2Pn5XVZ2
7zqFI8ABXOHER3CPKYoW5eq2YnNDkRHJP1t4FA+rZhsvFDDij4XjAZeaHQAX7IVa0kIBLQsk58CN
D6JfDLwaFV3AfQUUg6yF1ZdzAxaV+nXuZ80XZP34q7aN0Wj5my8HelBFbCD7pOh9hDm146a5t3wB
g7xvH4xzyr1EaROfFjcp6lD2SBcOYO88c2y+MOhwJ+DLwZTDmy6k3ejd4VcsMduUaXXjSGpKMiQ3
RSsnGN/ea7xv7u3HxMflrE4Wskdxi6zWG7TANzOcFpoc4S0LWXhP0cM1ZdVggD3quL3x4XQ7MIz5
61V1dezi3kF1jg2KJxoop4fmh3w6hu84w4Y2qTFULsFM7vcV/0DQ2yJySZ4oWpCzFyiTCBukjgza
nZInaYOEEPScDQGBnUL/CUICqADccpjX5jnGtoNnBxk+bp1xSS6dkNHbT1hz8OVgyhGOHBLtSNzZ
A19y3s/VLjzkAJh4luhcrMaazhAvyMT31lMNWfHrwA8w5lQSNlPxrRSC/33rZATkE3D41q+BeQ24
81eJfLanwTKFWAVwTV9ZFOlZIkDjo8AgTsTtPeTp3nCkPM22c1yWY3mk6nWTI36IMis+HR7t2X6h
yvVOf5IKFux7zDqCk2pWmAWisdpnn/KTQoNzNapQas2LtMwO/h9APyWw3zjFORc6HMoQ1KOmH8VB
0Itz/L+1X3+vERtZEVA5Dg9LJJvRZYpxAGH/Oa+2H8xhxnFerT74fDD5cPoa1wRI2nbNHksPvhzq
+Dh5NnID9eYK5jIqzx5wKVXOGdpHTexS8MROSjh6sGNjA+okYePBw0OVH/cO3p1ZBIvh2eF5Yz/B
ymFPD+qT8kK1QSZ3NTrD4MItoiIzW206eEN51qkwWslhb7xU7j5P85SWAC4fqKA8p1iisOYwOXFT
NiXGoB1ez9OTXAqTIjcltk8erqxNtRdLe8ZwiiHny+kiItWoOePLEU+QJMhfmL6YOKzVOcdcanxg
vOmA06vCb4PZBqcNNptSSXDXlFlYZSG+GrCgpu134Lzo09D+8avggRpMBtrVEMmpnEVqzg07Mo6a
ySvITsUs/gdfAX9DMDeY57nzbBp0H4V0OBhs29PlvO+k5HqK2zqi5A1fdSIqByERW3F26Pc+Jl9N
FM5wq2AksqMDnxq7O8W3ZeRZ4qRGwWRhK7cDasI8cOHBwOgoLOoIjymfl3hSEekjUAEuyeyJw8bi
UByKow19b8JlFIJnPVLkCL4FmAx35Q5oHfUHsVlnYdQR7qvhBXcOOFcq65hycOQIO067GnGod2wW
HCodZIXzTEEGdcWZL3hXsR8CX42wu4BunK/RQY8oxvH2UFuR24LSRA4u7wUGR0sY6rldWKFYgLMv
GIXfURWIHIqStbGhrxppL5h0cOhQzcWbo4xkoQWwt3gFKFWoWV+9p61vgFUHn05GZN1qz8Gbw0fD
DK/ck/eDQWNDuHKYu2dTvEo8njhxsOHoRqiEhXxUoDgoh/J8eOcXMNfPs9jk5K94cTDiOFZ8LqmI
RpdXi9np76KI36a5AEuP5S8cVPHY3NEDkuJ09jmWVqwqA4Eswx2DdoCNBg/NbYk6Wg618M003pgl
r9iZcfOu9pnNO4NrphmFZYYn8unmoScijlT4ZDDJdADolT175sXcdeau8iDuR5ML4VgHZpW8orFF
wlv+CVqjmIeQmbx1xiZevh2wvOCM2dj8Mtj6xYfNrxOxtbBh8FE8a7j2seusFhlUzkiccx/z/onK
qyBvUCehNoJEjKIoQWQdcHxOYcIDMwkjdDij6/XQkpG1FDdUfDLuTu7hsFRCKqY3aNvQcs6+9Uax
FOUPYkb28MQd3Ma90qZ3BLoYvU88Ty+P8sWleNeRcJHYbfhwAB8GzcW+CJpLhi6W3B2aiWM4Roid
KXHWyM4kj8rmvBpsNmvNP1MNXhocNZuRJg8d+iCcIPE22qGbUByZUcpQOet83h2QKYvSTuEmSuEl
Lso0ZGkZpU9jp3OyDhZMCh3NDV/Qps7xlQ0pe9Milt5K1mX8smzK1qY72WqgGVN3gHvSEeP6kt/2
Dcla9K6pYx7v+YECGBxGKATzgoWNBkKa7xGCIAGZrrxYb/x142wr+7Lkn+8oQwlv01/4uKJUO1zc
xzNzd+cbcsArkRGPXERkGZIc4h9XfgKls/GdsKyavdY97koysvAZUO4m1Id60Is6RtTRqKINBMZM
QktK3YzELR9NGyUzBDRpRHyXcj0SGo/wKhrovoVfZ4TqQ0JI1OAmLd4Uh1cbn+loYpzoabVSSohr
aFuR5T26J3RKUvz8mpURanIHmAF5xQHFd9MKkmfIOePfhL2ak87fUjtFdu4X5RZQwV3L6iKObdUV
Uky3G//rI8c76ugU0aHRoINAKMGtwwlPMt7TBp4MMrsByMYNhpZPGW0h6sNJ7fJI3UwUzfC8hyRC
4KTCQ7XVr6lcU6eG10rZn2Momql5cU30kOSORE4dE4t9m5IE9kDFdbztIYiRm2bHPtr5CJ85MU2N
KozN7GWveUQVX/SzdiarShd3YxTiz6SYtpbsN4fTwL50EjQB/AnbvYspAYs8yu1FGBJwI1CIbw7U
4CnAQxGl9E7dnU/Q5qNWRK2dIjp3LTkTz3RikImFVNj1a+riXIG2gSkNIi0xX3dSIpLRSs9vZFN0
SqA/brJj7b5/FNeQR1Q+Y4xIcpJ6sBMQEOxQwRaSyTHzo2dyDLmuYOz42mJ5mwYMAZjuymviAuJi
nQ31Wm0hccEpEoX5+ljVDw0wnAV1mnIVak3H+lY3wknH5EFHBS3pea3FUIUh/XAtv/w7nZ8527Xp
7XRAsEw1hwLLjDYrQJpMNjcy2usVG7EIqWswxkaIx8gpqDi3BOjsqWURpUe9y8slD5XpagjUdRFJ
wrTHYM6Dx13sI3xAz/gZhp+KKbjb1m1HXIt+/oK5RzQxmMOmSBR/zV+T+UTVF3kkRQaKvVR6DZHU
iPYa/Sd1hVHkLBaABBhC1R6gKfNoyB0W+WDJeCIOxg4I9qUXEW6XXYbjsvKK1q2P8zcMXTyM0VAj
ZoXHJiRvFsLaURiJ8p+JOQRV48KAggfeE/I9ehuzZcSWD0NzdLMp+sgo/sHaBsISM1njVjq/Ecl6
x9F+O5b1samPznLEaKpJB3IIkMR0sa5GC948M+y7sKOw1AeHuxwqCJGoAl+iPpLBNmh7CtBWJUrP
0lpxHvpjAU084FVRYtZW1IvO3hCSDDD7Q3kLx9sbq8KzO7n4umAkYu3SZtR1QPW95+f/Q9iZ9rZt
ddH6FwngPHzlPEiyHcfjFyKxY4qiREocRf76+xwy6e3bW/QCRJC2qGVJ5Nnn7L3Ws2DAMA3qaWXY
pUufnTWVARvqw0x+RJlNKsx0cUJErz+5r4XBDqbYGhnDxIsdy5kWp9uTZmIJECuNYrDuaIGxyOzx
MuZnxpVhZjhHHHi4X0zmeVGAJ+rf0p4xqLZPjcK5xVeLYH45WuinMFJDJPJzywc7k+RTYh9RuSKm
2IuvgMLLVwCMUNd2WJvIi8kddf55lF10/auqn68FM6Dt9xsh4kfB3xRxsaXYDZPrZ0GZCwGxUO4z
FVC2XZVevk7PNKhoXlo0CuRkS0oingYEwUjyjQ9u+StEra1lCiU+MvxGioBaLOp7dPfDCaBlyLQ7
RGxPd7b9HFQhsIc4PuoRWa8bDzH99XG0sPuITDRU9LShOZEOuPZQMiHboXknZjXV7loEAJlGBtq0
lGV/GHy2/Z91fw90huEsk9l1LItqBYypYqfzfZrScka/IpQKm/D584BkgjGuJJz9NH004plOIsyd
vT04KkZuc+Sl0r4lEmSzg8JzzQWF5ybHVzuyuqgsQhl6SHTGzmT7SbsEsFzvLkVyPKVRYuqezrwS
i/HCIh4VMtEe1k4gHC8u9J7X41ZCNYzLvkymLqGbV34XjF0tHsdY1eL5BVcogY6k6yhy2kCuJkd6
KftHHC/Us8nLj1hz/RMzenKwbljCgnseNYWYkBu2BZ5t4SCAuan7ODq1z3oJ2mRExD6o3sRlFmE+
zGXPj40iRU+O0nTRza9yeecXtRJTApYEPIL4C0dhScCPQHdzwC+1lrzmG91olkOKOc1Ke4fnYDUc
YDVYfQYyGA9T2AtUugSLpWCFhKNUxkQwbvEPYB7AOTB20RG4EVWpow8WKM7wfnhGO1suDW0CKfUK
PE9qP6yeglXcqic4WZwBbdaNhSe9gZIut6gBzT3P81nzcAeQX84bHvsY38HqOsBwgAcAPfdZfpaM
CBW3lntsJnBLYBNtwUUpwVnhvg9yJRCuUEOQ08uwu4bHKhaWBBJhj5IwIPxlPZD3v9hhrtaO9QNE
dM6rMF5Him4wzZhj3+kMXsQnjEApg54W4zN/oJ5mUUbwazgMY/LQd3IEhoiRXIyzkACbpOnFiA0n
Xx1bI2c4VPEkOwmrQjklGpl8dGO3hNW2sjAlFLtTlprmm8icNYPw21DFTYWJQpgRiKLFhoAHAQMC
cHjeuBR8dMynoP4v8G7qpU1fiqYSzhFKUz1EQxVxP7FxvoczNPi8ae0eA4LWxwpAOzrxoXAcHBDJ
3YTRgLdT0qBhjTiHeujw7WVgZbKdbO9PPza64+TUYeY7s/AXGA7OAqSVZplIdFKWDeBAD0TYCPAQ
YCA4qMI6gG+g6GKkOXacH/nGveocnUckkAgRgOEIpSP96i+Wqfa4zR5vk6BvHeGabHznjemK489n
kTDfcyvs5KXWnTcicYgokO/sLMd7zAHcEDyj+FLlkHGoQ+fdl8nQ6T+bHtqOMB1k4+t1E+I34KnB
aUBl5Via+beECcCFOkqWG0e+xcmC1hbPNGG8hk+5VHdYDVCV8xGREXseAORG1ihsssjX+X/+OmqQ
THrjlhNb27ndFtfdFifh1lHJK3kfZBHai52ggHpjpMdui/f0+trDxrDuVkwj0lt8BHqIzBbvAPgx
lLNvW53mj5FiGoCxjl0ArwDCvWyfbXZVsTsMW/mHz3AKyStjqd6MKoezOz0uHid3aLc38aYYYDO9
Rt+Ol6DUfMOIsBDgHzCy5KUF2Y2Yz/Sg8uocfemwMCMTAVmt8YT2BDvBiKZB/mSBmh+Ej5J4xzPB
gSHeAYwD+gOW2TOjjE1yBjDCl7At7dCUgfaHJclM4JKpB0Ng1MGFBf7os9NB5hLhiL9N2/Ou0WIp
T/Ab8JA6OdI1v/nJ3oMLf4GgLy7OAgwFXNgJWL+wHa2+dmde9nhYCvATyBJ8daZuPh4Cdo9w7JnO
A3Xjadj2ZqwKGzPmAcbmCnI/1IfM3lxWSOo9LgIsBHzHeIMBOx6AIk1BzRawFdJnvg3kzr8wiuN2
YNNx45jJu1i8BMQQ4yG4sPIs6yjYOuORRY95IdBKskCOyneHf+YfkBeAA+a3OG7p2IgFgyfsCAWq
gQl/91YqDit+AP4YTwCCcQbcIBD1gMgQHsfFOHj+PlxFSBfqf3T/pPb6xacG6ENEhyD1X5NDVEsc
7ObKKy/OSNhMgb2KgRGNK9gUQs+PmB8lPzJ+8/JbvY90H90+on1ND6U6ml4mADpjZKkR0+E5jxDn
TxAqwEGcnStba1p8VgBe5+Fz5Mki6mkM6bkQ4Gk81T7fwBPDHVpDtF0Q5CngItOclQ99F+pe7AeL
xv8qyD8Zx8InBrW2gr4wGMrQKgK4bazUqCdBeExh/oiM2GIHyB4BPfE9Q1G7CfLvmGRxyFKS0JI3
LeQpIZB3zRBhdm2H8Pc2ZXSNma/5cOgPYJAXwbb8ZVlxcZ8pFNCGYxIxyuKivslMnjBECs+AhmSd
qFSkPXC6aMNAjXLQL01pJuwBqzcg7/m5IioLP4BG8Dy9Cufo7P+Rs40p4LhYM48pnhUE2N6VDTAf
EUDmwvcTXAc+ScH1XUnHG7U4e+HsTgpYtWh5ObwtdP9MrB2R2IbjZfGJ3HRUnnxwgcKxld/Ou/Eo
iHgGPhYKKzaDtbCS6UYpoQe/JMxwu3Bo+es2oZFEC6nyyFfyJbI++a/ke0owx8R7OvHIsY3yTpQ+
KHSpsG7GqpE2V9eE6HbwR28LZ3tdLTiDVJxEPixHuj4g2sfNEjaMrNiEwZyaeH+Di8IGWwGeAu5v
Mg/5MoTdYKJxKQBHCSaEK55ov38dqze8BBgJsBAcpBgDAOvfahs4Fq72evO5z++EYcB4lc/eqrYn
OICQGZhEIhWIulVg9ejDzEJlLGIrtddpMbPhZOv7JHNYBdzjD3mR/iuveG1uVagnaohZFaOcxP+W
vHDS4l90YQe8Z/ESYCQgrocOL/wxz9fooi8GAtwD5jHGyoVp4E+y3UaK/f2VPOB+a9ihgQaGdXIL
nBvbAJ4BDAO4BQ4nEaPdcTQiRympzoSsCVdAo4ZFEZpqcMSIdAcP8BadL/GBXemcyKUQ/VubFF/y
xpswzkDY1BnDhRC1GII0C0jLmrzNJsyIghkejC60TJKC2XnuAasbHAae65wEu5B3PeWhu4US/tfv
Q3j4Yj9WFA8nAbPnNS6eWr3expiMV3vx6hUgZ+iMJCkmeri0GGSjOyZJTngBGsRiHiRvof9f7N3i
waX9dfEZ0qD0LxeNv4VtmSy12pMkweUe3jZjuCHbQvK12i+kJ9jOCPlR8bOpB6pFr5+BHz1mRq1M
rDwhKUDZh4D/qIlOPMMt5p9IahiOjlQexspCn7/GrDCNKczUWqT46PAVFxgBomw0XkJ5P+ZsqCjr
/pVdkHtpkJj6xTU4q4FtQ6APadAoiAlClt4uHRXRJjkjhoY9OwoqM+dgVJ3q0Z1xK/CQusj5GK1e
v2rSsYdY2Mw55jDiMO9Jq9kUqcbeH1kNQ1QNY9xCdJQClSYI85ZdWzC9TA6x7t04WlYe8DmZBCfp
ARYWceDKTj290TmviVrOeyS5wgxgdE/AqECSncynXE8hULA0IY1OxYyaCL5Y3kT6EOEQuA1RtxgD
SMvhPCUJ+mpKN5xk0JGMBBcTAD8SbTzqZ6T/QveP7h0oGT3y0kkZESDmYMKCLp/R+ussfTFU685v
G5MVCXv2C0HeLV1z/BoIgpg00GZHBTaA3aJ9+cFwvRpT5uWMwJm6eIgtRjGgYcbPtpZJK/sSMVZl
SA7QEAAi4v7rMd4NQbchpDJizgVpvfVfx+S4pWE/6qmkc+9kiVSlkPKOIaB0TCNMmvgNVtT7Kvdv
6c4L3Tjxf7n0JtBd5ztgW0yStfdiEfdnDG8X3NYAd+3LeGCS3/ukSqfGIrQn5IpAQ5SDMJKRsp9P
oAW2mdD9zxskAQzwwov3QGp1L7kX71n+xPs2w+NkVjKZ7ogMFJkIw1jatZgAsOYQI8a2/U9+Ekvt
BFDB9qej0HzhIpDRIy3mAauOCvrZwjAwcWimbVAT4UnfUvgDhMZjcQdgDcAUgHoaRwB2ALMCSy/i
TciGRyvdu8/Wvssj3os8fEdvv4rtMQIgs+cB5FQtvqnqSXovpBDNf9Um13ZrbbZSUjKyDS8MlrkP
bZXy9Z17Z/Sx0BsKDd6gHMVZ//hw3WAlD4jvoUnRuRMITvodZQqRWXlBZVU3Qta+2bAHclbcLP4A
yQr6tFpinIpZuAFWpwImgGFJwEauoX5H98+HCuMUIhy/AEJ/dhUMczjn28U2z3cd+zQeONN7BUCJ
QoMXsa4hEnDlGuIoZN9i9fBpkLbgLWpR+lxETDjQf1rTU3Tx/lIvMBPXHYAw2G0R9498AAjMUcNP
DGf4evHlCHV/u9UvKPUQZelO/UXUOTc9I8Bx0Wl0eE78/uAy3L31fAEuv7EyRXhDSJg8JjWxnag+
CqRwVcpUEuws/8eWTRp3A8oHzmtJwYjDjjJYWbSVRG9FGQPUgFkTXo1QPkRQNpDY0lQBBrEYBTBd
IFfLvS9L382D8AdgDmjT1RNAJ0X/ZL1B2M7yujLy/ls/pv9bUIBpyJouoNa6Ipv/wFpnF11qr7rY
bLp21OPOc7ObGFOfOZHwAZND/tG8ItngS0N6wvq4LpEs5dm7/Yj+eppjUIZTmVw64qySw0boyWAX
2nfIJdQmQtmBpgZxB5PwGk3cSUgGkKpMX572wAQW9ukZuzbfx8yAnyZRICUsHIgpSZTJYGKDFD5u
iZ9BWcNYjuvE3zFqm95Nuu8v+934Bd0XuOvz+NCCc8JnPGGj5tkQIEMGpND7cJRY79wi3at6eai/
EG5wIdVmyR84NRCmzXori9gHu01QlCucrakGAieDD2M/kUfwJTGNru9u9V073xmjt7mraKFc7qXL
vZrdkTm5ye6Gy12+2W8aLyBV4ezZze5qeWRsuBBNV5wplLXmu0JYyhzIM+gZcR0MH3hPLvk50pKg
ZUqHtbWjScxJNBglX7H9zZGNukiNvKAQaFF30BfhBBsNeAsYmMOoQpN9/B1no1HyxkBSxNXZAT7E
4GIHZzw/C7qHSQvXrXPqJzBmhbXNTDqHW0hmhFrbWco0C4TVXNw5lUyrX8RKWbS1ng4tWBlBtCqG
WIeWr0T0uZyYWcCwSW8ySzlh16QzMwr1s3uqK0itvGfmyYggEUwJNc4Qb/3KCO+4/WbmlQs2b+MO
joRikPKGLWr5V8c/JD1GiGQYDLhDRaAkgyyc59DSOudevNgkMBHQutaIPV6Enn65q7Al5EK2Db2C
plEGDEWJCgLXSY3ixd/+8rrPzKX/JC9o30/pvF/Za+H9/E2Kz6+DyUGOeRlHKJITvStSMTz4H/A+
qomIJ2B1IYd3xpLWI/mKrr3TlmnHuOhM6ZoB0bJ4Aszo+AP3OGnTmhkZZrT2admScyxg38+2m63/
dbvFEM0/QhUigmtJvX4/4IeWOHNFJRInI7JpAGB3NWOs/uzCN++dj5l9hZk3pgfPnOuwx1cFmCUh
5I3gGZAA0gdbfjowXOvG31wQOOR6dUB7yaXi1WlAsp1eDigSuiOiJFybHRVAAinuJPaxPCikujl2
ySFc7IHZwBMDpnFaQ/+s8mmjUEyNwlFRykBdtWP6RXPhksf41jP5XtKzCdA28OTaon5eliA5iXLD
hF+A4l0SB6mldumZJXNWgg9IZyYmYeyTqU9OssAhcYjbJPAruFcHvCrpBsj0kNgycS6xKdPjj2oY
sbk7PfJTR67lR7LfFVGGzNFKz1gCDTe9Z/eeSLuRvJK0tZ+qgV/SoR5yFeRB/l1mTLwNJSysV6Ex
hfCP0HjsnPHnCY8Sx1wCoJa8G00WNlm2zdhkb3hn/2yeMyDsGJVAL3zqsfmJSoa9JPm++OElmhGM
XLl+El2AD/CKT8r2amDwqNQBgDyybcN8ecUdzeyYoLqFqgocHUFLS8wS1q9XFjeu1bOChu86Lnrf
r1ugO8EjgtFZ29+0vUyEc7ev9Z08Omas38+0ZYlaUyOpiiZGe5vwyDirYFDAPgEFksMmFwSvLvi7
mHXV7yNaosf/rkGa+m8a5r/XoH8w5Gez1A59d2s9oaFyKT5UbeOdokPFoUKwI9ceILxTY1a1csv9
ShIffgbWGlFgZqJsznCHhf4xY+nlzDr73VZnQUc0QzeclmGZEGNxgQDXxBdOggZWP1FMqCTt5f7C
oMHbddkPZJeAmUm7KSt/h3BLre8Qy7HTwoaHfIaV8uakv0Uom5R8OyJZpphSQ52hyPAVXLN7ags7
CjY09E/Y/ar092SHwqJmCYhs6okQApIiO9/BTVvKR0lkse5Ps0vDqtlZ/fYdl4HgYK9Vg2pBnQDy
RpEArMlWthKFgapASaAeUAyoBC1SD5IWRrH6s+43yOOXBZ9Rdv1knnanadsvDJ25219+xt+kQazt
+ROreoPGVomO6FNfxFCd8vi+0lwgCDw15V37xPkJZCYw1owDMV6ekXBiGsne8ZJI1AOAf+y1l6Wb
0W0RxswXEYOsw9zShVJoIf1YlAis3lf8NvTZojPiAfS+5aP8sA1vDzqp5Mxsk3ZpsV8RMC0YIBZ3
VnZevxYLOqs50gLWcVbxlVXC2FmKGacAZ3IAtENSYd1mxZauYrmmU8hKvWEz8CB4CAHtBnglHV4B
QufRpEUqSMBlTQZhBZGTbcXJ2b7RmKGdx3KswO/QRTuXvzO/vT474u/tT+ZGFgedCCQOIZz8DoRw
MvpW31mwWa2LJu7QF9AMl0XaBOsy6Yp4Am7E4hgyu5eY5VmyCTr4nTesTqjTqVtiHaZ1yBn/DdwI
iWCswSzAZ91n6WXdhVHAouu7x4tYcK0+GUgyCugJsbiuK+t6MqnA2y1NoDXfSwYci0qEkIKSAbIP
AIHBGOQssD/qdmo8yAwlAklQM4VT6341+9UeepB5Sg5npoxxsydWmbWWhZZVliWWCNB1dWVdZVFl
RRVrKX4NvBw0JxXh0+BQwarJTpecCna6409WSpbJdY2kqcDFusiiqGOOEEshF+sgqyASdmSDnD/B
AXD+ZNFD18Zyx1qH645ljgWOC8iJvc/pJyLbhPp3z1K6KVC88HmIUxGNiGZ4PPJlqz7MmOASniHN
Ldbt8fQA4vzc7zso5/pOv2cdvBAgJARM4VmDdCtO9zXzveb/49kwLBEi+Y8YUhPXhqHpyOhNyZb+
17NR2JOiXXWr9TKCI8SxnIYInvop6gmPM0PkoTpNWCacTtNEGOt3tErOX10AoLvxNMjcB/nZ0lLc
OXRqKQamGQ648ygOIwipg9vIz92HjjKIHy4A5327RW9KpagX/xYuDiTnN/IjvxAkrmefAcUxe3Jh
vEZv6xhN8ErDhnWT7Xk/72aaCl3QvB7iyX7Jn8Hm64+q/HxjukT9kVkgmRlAyAlErAT2EPj/KIvZ
AfcODAZtjg3we8tenhiFjrsN36bAkuzOlz1ZXQP8ABqs2b7N9mO27xTveD8o7LpcVLMFSeWu8jUf
/PVaM9vVg5jvyzDTFt15exPSc7xgzPoR2k0/mu/SD/6C3K5aHGEr0rp6G1q6FMHYiR32zfB7SYBt
dZJH3Om9OHlcs+TVJCQtMawWiOUTDVDahtgeBc9YVVB9MiRHWupcHqu79gYhcqtctkcUREmbx5K1
Naft/HO0fNJaz5egpdt0CbiIba21xxqqLE5q1lwtvmg0klBvMPKJ85rtyUPzE80dajNkd83PWw8O
ZuQk6jtDOiOoYJzcf8m1xwiGSQsI63uQtJBhDycB1mwuGxc9RZOhEGLDE4L0hTr8goKCDRc8ZHAd
qwrDFkKMFuD+JOiCQo2wQHOlt+nt8HrDhaKLCFpAzrxxWM68d944jdsWbr07zNtu3mbWVj3vxnHX
j7vG2F2M3clAh4TZc2+iDeAkq+++jfVWAVsr0Nr4fzH/nl2N2ZS276r4AJFP21+P+422M8tdZmxn
BhSmD8vt9FMMyRnS2F6m/mY+mRWptm77xhC3/mACCG4MzhqDz5WzdqPtxTy9cD5wdHvqFJ/wiGwV
vOWc/4kNoitAHgy3IZseWeyKkaUTQAOKvUpLBPu39GakyqsOrsdH/POdIXvDCHHJyVzH1atVW0fb
xLakd77dWF0EhNjIPm1fuS9CVCiIA/i1Oa7wa1uq17EY/TjDc/jOcJKfyI8DZov1gha4CtvXh+rF
xBGcGWMYKBnQCGip9bBGMRv3DlxSqtZBpglCslDIcQJ47XqcoGSthwma++IwQbhmi6plq3dbIDus
4NYdHWP297Ng+qA2os3f9mFPf3W5GJa0CvGSTCqgLHEdFUFZYnRCLt/v8QmgJShL5UGAlth2M2pg
fHIByu3bs2sCRRkS/QxqNyZb8txHrRmeoHXRO/CoDMwgTowhWLYatEJEr4kryhDSjIHO+usUOpEn
TCNDv0N4TWX9cxI6tPRtHQmohnOAh1T5kDmPlQ9zqeeJ7/xL5U+Lqgthl3IQQFXImytQteIvirhg
qa7+K1A6V3aVLSFwHhAd2ndMcrjo4JnPqg9tkpa9W79dYflcQptTNZisW9QdYrrjSkmXPCe6ARtw
GZoLMoEuDsRUeAm3pZdzRnFJuYPWq4mop5WacMgh6RS4QC0Ri3laLmIxD5YofRswx5wQZMFNRT7D
CYEaiIAeVhbqGSyb/cVvOTmQxhV2o8sZQY8/4euceWI2gq/Tk/MMLUx11Pj21qBS4wi/BLyNUKzg
a5BgRLNGRQ0gAsewHBAumWfgen5nFIyaUEBjpke3TZbZ2s9NXumUENFQNRGt2qwQWSgVIjC4uox4
OtHaKYEJbpIT3Z06LRkze9erexWx51gy/GdKEZ3n7KkptjBnn1gK+nsjd3hvCIR4e2b82WCi7++o
uT24fQJoYNmE6wyEqWK5mL5xHoB2PQ67zSctRVCyzBhpePLnbWl7EmkHAmWlxwIYaQhF3jifR3c4
Mhv2R2o1TuvJO5I8guwVdBJnCD/7ZWD3A2/qyp8Tkhx4uegvPv77DKMv5rf/quny/9b0uT721dzh
1qaiU87RxpOmR+QFxmE+zN0zyvMDGaNE5LoUpXtjJ6sf1XRPAb/J26KiKBhRT6NX1G3a6rr8bOIF
N2/Cak1zDFMQwvNxrc8V6R0fYrX0Xp8p8DSxKNR0MqnVowF74laSrXVqXkWZnuEnGnx+Ia1Xalwr
CjMGuIGFA/UHE+xst8l2FOB6Kb3FN44iyPXRrbYsHmBel2s1d6nASG9eybP0ffXBUFTxWAfv8iGk
olJOOZSw8GJPGmjOYQIR1VNXRIo5RTOIh9Kt7nI1pVZChieHLkBXXgTUybVIUh6zpTBSFSmJpB2j
E1+r4Zh9Dcw9goaHxpF4bLivyIpBIVmI3DjaR7VJYj0HiyxFNTOOzjcHxXD2vebuGvwAGaLxJ+KO
0vdX3btugJkTReiH1uEZndUq3EKu5PxCKoAG1ZZ+dOZ3fgTdI3JP8zzAgW7rfsaixIyAgw+6UppT
LQd6t2KQwwhpECV0DUKgclYBNfMyb6mW3VInKZJUyJu+I7p4CPo6CKXuTu328QV4C6Lzbk9FhGs6
vVFOqCU2IrnCo/RR+Kh6lDx4kqjrj6In5KAxl6d4SND2AJikyFHhWkzkCYWNqlYgJyc+EMS/JEBn
XbWUWE3oX37BWUebRXUCt0l1otIRBQ0hAYk3uaBQE7ccQEUSgTntStlz0D//cthEKDxwP2ETI6mg
/oG3P7CRV72Cp24WAjWFnwVpSxUVjsMXiQU+egakoiTJo5uQhQ2b3hi2aMoYemBUi/7bvCDcNqN3
WIqRD/yAyadM5xbdOQ5L/Jrcrkyp+7BGCijggFkvitUBPTW4PMEDDBjVXdI6E0XJLKIrVXTnujcG
XSeii/0C/PlRwA83SjAzpAmGq9Nu3O6QWFp8PCTTJTHzRM6TUsMgtdhrF60DcbYeE7otEfQbWJBS
dDtFZRbOP75xj6AH5L2j9wdK2VY4kWhkwoKBfZ/UWTK335DZIDIDMIp6BHjdgYRpZFGW4+i4UTi4
nALGDMHwu9jBoEa5fO58uNIUOIjS1LWL9buiUciY6q4ljEACNbzBEJkZI0dUrBKTVmAtswZKFLMG
KpOgE2kRD6LC84IuHPebR+9pKUBUH9Zm6g5Fh4oz8MVO3jX1DDVGnQbHh5ELuH4wIKLMrNVlbhBA
JowoJQRYpYi8oZYAgYKtIePW8sSgAD/JdpJCqgmlBKMeRYQKQvmgdiDkpvuyGBGxB84tXZ3YghB9
CHuBC4LrBNSpNN9Yqjl5MSHFDUZVYfnEpdq9zrRbsTxlJEV9naklL7Z49n3J+r6+GXpsF83jIofZ
2AOgHfbW8U453h37u4J+gZi5A6uEWkmxYRJIkWF0RQI1FaZasOTMrZiq1f4yeMmdgvJs/64nVJPD
MsdKRaUxVY/h9633/7uUrD7qf5YSSzIlSbMsSeJv/1tKTsN1HjOzxEPCVvzkczIEewZAwabR4PDJ
GyUgbBq7TGYnV+Zp5bBYbI15d545LM/wVTyMTUTNEX5HoHMVn8ptbqY7Ol1SPEnsGLmfos6KbMQM
XSThMh7C2wGMSWBC3md67a2cDAgZOeIonh7iEMiYWYgYKkYD96b4g4J90eeUM6MG3B2NXVwiImaf
AwRP9kGNYCRCUc8lLUYioxP+GRTb6L0R+CP+gq13FEkdVZOOaHrxcy1x7DkrF3oO1EZ/stWhZ9Pd
tlDLqnDlvnSCXwbWGcY0Y9oNT/C1+W83ENsm1IxIuu5sabdKDPMhbH6YB+KmtvMlZWz/5/FZMYoC
u04nHa3TXXMSxJ3mBtcrlkc2rbF8SHR4dmZyYWMfSMxvB0F7Iwccvtu5EEwqOmb7XN9d01oW3C42
Iczp8M2xI6NZKL3X/vjw33eHZYjmwH/dHSKn9m/Ah96U9bNacXdkv7g/mKtyyXdphT74lfuj+uAW
zb/EPSI/MizPngTx75UwTgONAoPyd2OKsC8zIoZyxk1Dm/IIWAlkEbcOTvaz5XJk5wYir2pNLMSV
bcIHbeLD2YX7Zbm3WwpUyeCj1gPTii9tXJ3FXoGjOjdWY0U6GIjl9sJGQNzUyKhACY8ZfGXhJ5CM
AEuBuNsGR/Gbz7mlASDuOsX+v4AWeQG0cAcemBYPAtBCumadrHeipntcHMgrWC2jL1/pw/ozK9wo
bksuyRI3J8J9thYnNJUJ2uLZIXWNVEXt7OO+xL2HcR5KAZeSmHeHPOTCLc/FtgiHIpbjLwIHbcJD
ePecssyInK2jReAio8moNpzi5qkHIBi7udkZh91OuoKW+d2QYK9ET4LtEhdtCVoRXLQi2DjhiodS
U5AcCMpIEpc8CFQXF6guLlKPzvjMabC9D3eYgDpYX6SKpgEaz9Ilm3y6xboeKyRWEQ82PmNPJXgQ
dYzcJ3iejavbxadPXpWt2qkQFy/MxQvLmssLc/GqBJ7zwlkhGGFcAMKwHXGVPF+86GI+4nUbxV3t
c6sLCU4YJjrzZWHjKJeA6zQGyGwYOyrL1ZYhvecrgMHlOjVhsYwccw6HVH48KzHr6kjzOcb9JXNL
baJxEykbh5XCxCeIb7NNq1aY6mr0vbVoT1/gzzOsOH8D2gbuA5r7ic0gfLni4fCCihocdM8PePzr
2I4dTIDDiWR+U+od/Vn2dFX0Z6bXcUh6P9vO/bzPIUr/KFhDn9i2VKyoi3+J8z7zfg77/QeujAMO
Mo1AMP/cu9rdGTWotb98SbTH4BbnfvM1vkKPHhh1L1iZG/4mUAbssZt48G9fzTMyxoMkNGRsxApu
IcCjgAGkSGlFRAIXEQlIzm5KmNkhEQmQdQzFUWAIK6GpiKCECc0TRpzC//HCHBINe1ljtjPf2agR
7OC8zATxuHQPygx5OE3uPiC7G6Tnx5FZNeooFv0vCQbpRLpOigquP24RwpFEQNZFR1Qi2AcaiYGC
AbcKOgit6k40XPh0CJFqr578TncbRLm1tC4qkSghAqkKTtUhdPAMbvE7tiS2ibgSrmArllwEuu8F
tmCPNVtr8XAkp2cU7C/X42/XTvUCeMf45OWxCoicpp84FudvsFxQ9tLLv30rwU8u9CwU8xOdRk95
1JjEHogvYo4c4D+8nJF+OoC0GMoKYbMVsnM9PhNoZPG/gHdEAKgFhGyyVgiNus0hqNveMF6hPwEI
59GIQEZ6opwGmLOAe5c5sVRYSMNVckdHHtUdbOoKqj2dJemO12408doNQntJvGTrOU72/VQn4wZt
PiIUl88QxjnK9RL32TUqWUd+ccf1QNLRuUzxRU6uWdIAxOA2gifwhYnjUvEYu3gh+JrQm/PLTgqB
Zdue9NF8NxHdgejVchkMXK4EpyI9FBwarXe754zU4JLxVAr7+GIS+53WU8pUdvb3+3IIj/gODyH8
NPbJhw7LYnDqAjDZ2iIeLQhmQYdN2CbbTQaQb4xRjRaTGqBSVvlovMSZHmOxOdMSS/XalRaqsF2m
Oc8MDOjSmVh4RybEv3l0wOhouDdEaj0oLcamRMJoKOF8TaaWDAXCFL2+37f93j6KfNH+5VC77LpV
jKPM7av4sonqKmYySfMDegmqXzZ1xiR4BJ0IHO045CMVw1/yNm/C4W0kLGXJkeze6nGLkxFl9gPa
qfoM+ZZtZATVmNJNpPyGoyKVXGb0B7mduBMHdR19B3SY/bLbR9xMrCl7fpA6HDFhTAqicZEarJcA
tSpmenF7jvnKRhfCAU3a8qV8oSUDuQINJEnPau/Pn1Tk6RsVeXxgZihfo5owgCs9MecENuIByV+H
Q1B2NgascaRlSICXwz5sQ404Ipp/XZjvz46HRIp8Sy5O/8AEVXT7GwEPYOZRkhjrXliSMr9aEkrl
D4MZL0MP3/5Ej4WiFLUYW1vaJuxuBY35ZTIeeBc6BxWOt28YsewtFB572yMDI6eLz1JFf0BggxAp
0kRBDqTsaD19ob+jW8HFxMF4R9eJ/7J3WEViHa6x2JY6nAl0VRwL2K6D4aXXxOFAd9iBoDXUDHGh
/ILBip/pke3WqRCAw8Mh3uQcElwcW3INOzC+6mL3ZU7EeSfysgc73VycfVdWRCGmYzMm9HTL1Q+/
6bvXIYC9y8bsPAQlTQV6yToJQvvLcW/3u7H2Nlvl7LBT4wtls1b+2a+xZVM/xabthdERhxwurBN8
CN74cPH+e/umqqIP9P9s30zdVDRVNyxZFbOhv23fLq15zS81igjrCWLXOvspvmzjCakV05scW7IZ
sx9Dj4pGloYGUaTs8cU2n0wqRGhEgggNFkyv2weSwBNsBhebhaMjebZQ9kTsctqviQUKUTWhP9Pv
/GpmzsqS9g1zh7vLWi4Ut3CQekS39JjpBCNcIQrbRimEgpFge09isbmlnB6GEpcTHBoRdAwVm1E1
zRATmBi0lHOg6mzNfQVFNG6GztdJnT1hjgWGCtDZU1hUCD5XPZld0Ju6tUi0OsUX0uoO8cWIpSKZ
reTWp3Yusr9be3s0dxsSaIe9Ap1EJ1vMA/6FQYsNYCZCQYUbmsDM1cwvgtqQigAW7n8HZmKNBla6
kkr1JTYTbAEOf/4kMHPNzCQtk6v+hbyoZpcgrFxCR0QbQBPZGcy0r6xAm+jy0nN8gUTGpDyPBg2n
t+A9arHgxJm+zbQcWSmqxa2CRI+dLOLdX/VH/coOw6QPuKiGKNgjkzZ87V/GI550YvfsHQuHCKrg
oEOFvHrjh/7OdsMQfzvIDw19FzhMV9GImYjuM2Gt+9NHQQ6Z9EGoEGPlc+MZUD84djNDpo4vfggK
BIlCGxgpikf3HG+E9cF8oDwD1IwHCbMfOWoYC+NJnL4RO5CNCZM4rZcEk9YxW/rDwQGGH2Fy9Lpm
3+ro+INpZp4gris0F9od0IPYX76On8PDJhcM+lVaXssOdUXDNHwgGtTR3fMbzXYuoPWIfiCgdcuZ
a5XnWCnkfDAf7PVRLxPeSWbZS8NX62pie5tM1yS3ErNMjS6t8y05X8rPCmNUmXaoU5X0eHM7Tpxo
PK6ClHYYEX/7+VUQ7DMUB8t1KH0D29zFt4/iQs1OY9pAaUfT4rgv9F2mkTW/lattSeewSFnU1U9W
woKHa8SZSzPC+e9FQJH+jaRm/W0REP/9b4uAeayGsbFYBFgCTsD1jKebwXkrhilVPLPkoyQXTz7H
NR56HnZEMENAQ36nAwU+CZniwI7jC84QYdRwuUBdgWLipPIKpWl3uHxHUr+itXjAebp5tHmueaiZ
sma0BNkeTCm9lxtbH8CM4tmlqcmDS1PzUvjrk1qkpi2e0KpJhj4deSor8UjyPF5p3O9LHRNbVBCS
RLMv4LSwnhN4Ptco2xUdvHKDaw5r4POXx4+8Wh48/EbLA8fTxqNGZhOPGM8XD5fQNPhKLGMWngS+
9fDFk1SzpURHwYHtgWeHBqIj/HBsLk0TGFHsFNt5eXR0+wXxsMeTwzPD3lw8Ls0oHpNhFM9IefB5
Ola/NE8Fj8SNGQYPRhn7ftWLB2FGRCTuf25+c7ntdUvc8HLljZ/c6aeLuHTyExvuq4hkU6RShJAg
zBhCuQ4pOYs8nNbChQMccLGb2z/mH9zaTACJg7gmBDHYWBHeuY25h8+Kf1zuW5IX1pt2cxS3q7hR
EQAsxet823JnFj+LiqS38L/vRvoD/1KSbJlOkybZumxJ9v/ejc1gapbRH0C6w56+eleNbzMkB8A+
EIItIhXUhU7HIbx3ds/oBdiLwNhhI1JsWPpEpD2aqdEf/R0dQG7XGinLsiOh/gy43xo2mmEVdwdv
t4M0wKRhuuyxdFDPVzEGHH3KOMp4CjitOcTxVO9RFjgptjJrd47hD5p3di9sXTTJ/1Q/Cw6GHA6O
D3wsAgsI7eLmTCH9EIC1UxGzO0GVNbop/9q6Bodt6ZASFDMcY4ei3oQxocWrGoCWYmjDO18D4FfM
Xwdv7xSwc2LhJVZ+wdiiLsvBmPEnsSJxzsmsD43qt0wLPDcyLdBQRTRhxrHwkHpj9buTxlyCThp9
DJpp8GXzk2DLFs4nbVWajR57ynV0lX4eZKgXCZo7On63e+OJfh/2EcQvjIJQvjCwwz9juq8Y8kLU
zhrWc6wPEx1pF5AToyYhxp7xPyDEhkMyMANgbEeqrUWWc2xIcdk6kKAPU3K+JEOeWGrc8QASX1tF
2h4/dqD0QflzYHXk5PedzRGzNPnzjHzRDPPJSUsMzKovIGA4K5fMc3qyBu1Ini5GublorhBoT38F
kbcx+Ts4aLvXglzBXDRWmj6kqWKaUU5goAVLJVLwIsmif/KOpgM1x9o2WXsma9Ni5fjSHqFLsZJR
AJjTmbgr/Z/BnR6hsSBtBacVZqYyRYsxXkTsMPOlPKetkXQ4/qVdVu93r+tHYjHsr1NIcfkS7jH+
mDvfSuiWcPGS84IOnoff7RE6MvRi6IoAY1kXOXogLHJC3xfoP4l2XVsfa8ejBOjZhJy26HKMsbS0
NpA+j/+HsDNbctvYtu0XIQId0byC6EmwXCpV+8KQSi4AJNGDaPj1dyQg63jXVVgRGd4+2/LZdilz
IXOtOcdURDsD9fTxGtHFoIXBM5vmBa0L0bigT8H0hZ6FCk5F/jF9wZVqay9BWUT/yNma7DEAS8uD
nGYFYjN+MR0K6h7dUpoTeL/n8o6WBP2I8YVWhPretGhORQ9Cuqf5kC5tB3oOF9IYu5BWA32GC+hq
+r9VkMo4ajCECjjpzSY53e/RngZ5F5iwusdQZcKdRrcxggyOrWypWHxmwYHzdaVi8Wkl+Kl75uMq
nEowRpgfkOh8uP2FN221p+FNYxVjmFL2BFgHTA3kKHy5Fc8tb4QdASwEEcW4nV8d/ntpew6+WFOc
EQ+4qLlzKTxjpgd+mgfdCXEMdsGIwZhNEIjuYQdXAq5M1P7n5w2KiplW2o7Wg8kEFBcRoyV2aC0a
IHi4ddzx6n6uMDSHR4zdS3QlMa3Dk3piwB52UjgP4TkNmSAec/h0jN9Eb4RpXL2ggWmK4N2nH0Iz
JGe0hTnZgdJCP4RL4NoKQSnOR4p0QXof5e74UDTJCLDmgNjPBF2+J1Z+9aChnswFBp+fAc1xtCSs
iScAtuVeQJzWbgi9EEKd6YJM9ybDXtof9D4AzNCCME8hOnRaHfzOwyPGjX9DWf5Oo4Mux20rYfK3
IjTje6UVTQ46HEUaoPpeTZT9E87Z0Q5Qf+RDwAOB7HRSHgmM29L4QFVthBpeb3RTATFN5Y0WRtiC
GmEgB5ESMhi65lkknesSmATSnCK6H7Q+iNeW/qbjYZ7iXgHNsUsz10kjWkeMA6/jjk4HbQ7z6MHC
oiFD657WxmltarzQziiXRkbJKf16+YLQ/FKJ/sVp6VwUhuhZzNxIScEQyo0hi6wm1nf0JmhMNIDo
0Zuo3m3pRGS8buN6Ft0H+g40Ha7PtBuO4CTItpScE1EWhJgwr5h5l4vWgjniMBK8u2YEQe8gs7dj
dRCcvZHGqTW4wuwGLNQmJoJPW8xUDjA1uaeqPwKWwzzu8yKlzUCPgQbDuLQWBoUBti9o3JuYV3iq
CdCf+8QQ5fViCqX17p7/aesm+gg4ARmC0UD47++9tlh6Pj1BLUXXTE3WFEO2rE8c39u1L1u71Un+
Q8tNIW9diLvTJBKVIO627gswMZ/PzczbHekkHx058d2NGYFJtO4lXLpLi7wnIO8Sl1Fyic4NfL9V
h82wwGJjdBCkYctHI7NS91L4Oj5vuhYbL/ENkxINpy+2lCjfpYg+Abdf3A7QtsSfeFLjmfzGJVIV
6Vl8aeLBjFszrrbdGJEwYRpMZ+k8Qg3mzu9PYJXibBPaVXQco9Mmkup4nPnhiijRjGIYwju6LOkd
uE7I7YDexewJbc8SVSqSYJfx90qBoOvbbwivJDMXEISMdrsI9jYJIbPyQWuRQ0YLFTyHaCbundMN
2E5c7MV9tJd9ncZ8HqN9rcNmCtd//DmLs0b845/uvkMKu3I5mMKzJ33/2ivOHQDADYKdGneqyOQ4
Ez2xJJHD5EdxhIme4D4cYwB4lkzwhsrJZE1Q0vRTIIMnU3xVEZn0hMIjb1oABxAX8hPvX8B7xKkA
kGFMD7duT/LpRNwAjf1afDps+Ss9SARn4C2QDah3vDP/ovXNJ0Vfsxsf4CBwPmv6y8sNGgnzeoMW
9AhKQP2Bs5oiIDMYkqOR+4Fw4qPV2pju1tNhxV5iZctLk8v17RyZxATLYcXUnG+j7COZzoKm9DV+
KF3gbomytjHzcpn0Kk2AfYRtzhbTbDJqUFuxj1Aass6HFNDU6TAsIdGnam8ctNf2Hoo8+HjY8eZC
jV9Z2qgQBE1/RWkLiH7jSa8ndUek9GzELUElXxTT65b0HWJkQryGBPxOgXHAHAotGXOooQXIKcUo
VjEeMboi4jnNBzLH7LMPKR1+zAeZU7RnENsiTp54qke2sc1sb5vX0ZX9OIsxohwith4sj9t+vejC
jogmFkWYC5pRNCRpWTFRbNPQOiCnvtwIewnskUSdcAExGYN/qUV9KUE4Dn43iL/HwF65SZAvo01o
CMbdYh/tMnE9Vqs/jKX136mW/6dsfOpcZefbnGoayU90Vcd741EldstkLKWSY1ahsEcPm4qwNmrI
uHWRMm8oIXikdFFI8EBQS3TsK9Y2y1y0THSuurOIbklBE9yNKBElcUWktiARrtF4lAEVpkam6CA5
N4XHg3k2bG4GkUCij0uRgbpZdlHBHxlodxEz7QKwMHQQZw2OWLtTBEfwwgXhe4N3ZO6UFKD3rlzQ
e7cemNtWIxbPoRJtSFOCrMCUbqlHlKRmqUrVxZskWm6ehZCJq48t1LCb3ZVklilqN6JOqUupupmi
WslzDJKvOO8iapOuE6rNAEJUqHQSRQqOEGXhmqFDjWd+aRaXpihYFXdyVrXFmqjDWw5ZJWvDZy8c
F6v60JAxGLTNzwCiTvG5LQBHO/UOJotnahogJEhSCjM+QKlLcUPeA0Tm34G6q85HfTjyleeni8fh
7APK54pMb2WZNVKJbEkUIx1Y5tm1v/PVnGD+8Y0IUuQmS2m61OHJCMYsVEf+5cJ55LKEcIxA17Aj
KVRnVkqUElO/rA2spWqZS+HierWGAqF1glJIBQNNSBHj+gOgUKGJ7pbfKWYbfkNo+C/aZKEUqFzT
+4u/yPXw9J2yxuJmNL5ae3hwlDfd8KhwG9Jd+q38QJnj3xOuUPPSVdAiAUN7+gP/eYVCcE/VMx64
NmEBXe7QP2ve0nx7st9AAFHhAVwC/6cA0kKgBmLVoIuwKhEMZ8+IhuESYElECdy7YAONbQTCh3oo
LQgMxkpXUk3pNlAaRTqoA6UN7AkUjgK6kx20l5gaWZHEzGBze+2izdKWm0DJWqGylExaC1UvugsM
AWkwrI010/ArWvhIsRGNBp3sU0enRpTS6upst+MPKikpsI2vZg71tOH9yIsN2C+P4MafV0vyUlsx
q/9KAcOyPsBrDGseN0XSj8ntfGjxbxIbdz3kCNfOh9P5IKLMjPjY8Z0UaQWEllhHlzI78BAAHstU
GPLaEl1AvWWRXoBrfPw+KtsjhnwYlbibT7u5E4kltwlk79b4QqNDqF+XUkw1Fr5npinOfU0/H0co
eh1K/xb1lT1CIdh2dOd4th7D6RpClOOKtHOp0UgfyFX/oE7zTqWt9iGSUxDf499bRLiU3FWHS+G1
TDBOW1KXtw/tGfxd2Jy3mdc3PMREcDzVVl8WBZdhA3c65g0XVSws/MyRuNoxR7IK4uq3Otji06FZ
CvEZm5W5N0tRjsFkHDEpItDjXi1s/UxcKM0K7S0wGe2f7nXqb2wllqoaiq0ZBIIY5idbSWHlmmod
b3z/iG08kcjhcFklY3LhS9AzkHmwLh8p8Z1612lkYbtYcA0SQvkrkN3FVfNRq0/wGwgcoMlDVsga
FwL1XXuH6owRG7z9RLKJ7RiB1YrAA5Yy+xr4aDwlT4DUK2KNNwKn3i3rKoEZ90aGVZLXbjwQ7Cxq
dI2e5OYntmDiONXB+Kgm4ehAOtGQIcC9EcXEstaXebUIMPlLa/bPL20FgQOoKoSw4gBfXim2G//0
ivGDhc4CkcW4yFQ3unjPc+Xq0JW1QmRBL4G7F0WPxfWL0pebYlH31nsY7/wjxFUso1eoD+5pWSPN
zO8KijUwG558hl+AzFFAmavRK/5Z8LEEO2skHgLgJs2YbeZbTOWwiUJUoR89eCru0AWPSfIS0lRk
lSzeUpItvBms8ruGGOIHIkt8I4JdpS3VUOB5T4I/iHV5giNNHRDvESFdYJmPRI/bj1BZKWy/LnPc
80YFKcNRQ8DPlxlDMWbIGw5eUt2FNHEF+pROqjrEkoOYvPI7fI/sEikDAsVmj5jhxPSgRaP60xLM
MKFhhiBHFK6xE7e8kQ4DEqDJPUxZItUHQ0o2SmIrCV0GnUKKp+zmtTev6b0eqv7TODhj792YUpSo
EL3iB7AmoUYQDzxWbpCeJ2KPmU4T4rwCjhhQwzhqGoE5YsmZQ/7GIxBIsVQSeMTiAiZRtpYrIYlC
ExUNWbrsnFB4ulwNyzfYmDLmkKC4o4KtMZ91xu9pSPB1TU75o9xxT4lZ46IJ3aSxhqUc2DbKUD0C
DnOjaybBDvnHPWs60lemxaRcw7eUSp/3HMNh8yrmwYyIj98MfvQ8Es5/OPeKLeyxn99z/z73n6Tn
F6ua++omMx/jeUIvRBWiQGTkDArJSuiW+JCdhIKDp+vpeT3XBABxdnnOcpyr3Uuytmk5xaR7vMAL
F0d4Pb+cXCVz64gj29y8hH4n57U4cE7XQ8oxXGVGq7ooYZzOB+8fGdRqylqP511yVSJSKpZjSU+P
AwkEne7apwcQFw6OHOeNU3claDBQl0PWNl5NKSeMHHnecqo4TRwlzlHm4jNazxCnh06EDKhwuUB0
dMuWkzLAmoHqSDwuwjiTUbOYtHEVECfiSpaLIMH7NCJU3XP4hgm4nnXH5mffz3DHuqha9jobnc8z
otxqgK8oH8AXg/Lr9H176Kvg2+FyAGfsYaBsNh77nZ1+7X9ubzb3gutiQ2cyYlxv1FyUyTrYFWeF
mLJnWWxYFhtVu7pyyB5le/7cmPDW4pEbIXGmon2LWOJakucijIvSV3YekQunpY1w/EY3/L/7Bqol
5gD/3z7b8HFRdNOyjM9RU6dByy31PHAl8NWkAlmHHp4sEo8eNKQUEDmMsLEDrkZNrv0vMKqFKZFW
vAy4gMk2oWKdB2pDQdqgwAMX4+r8HBI1Q/NAQyDzQMxKZ+xwZ2sa8Tg2XD6uTqY7Is9BC72sOhNJ
cjn2H9CmpddjAiISBbpU5k7aPr3uz9c9+zN3ECLyXVlzHol6xEo93PzK8BvDT3ux8FSTcQJ+48ig
5wrxylH5lGg0qL0psmg1cVxxXaY+CXyq5g9Hn+/kSGBkUOQ02cQrX3G+5hiPCSUhs3M3pHujFt44
y8LOlnRj0owJ6li8cQhkrSExhsSu3OzhzEUDO2ruAzq3+B1jkPwF/ZtuCiT3FZza4PW1B/HTxNSC
aQ/J7HcbjiZf9EVrf/UGG0cTSm0XZ5z8ozX9+QfDMlCRgh6M5adyTqTjCDzs2oM8kwmkg63wTsSO
X7b7fM+NX0LRhZt2WdLbFLcf0xa3mZ1YqDsWvxlgbVT6sok4jc+1+8x+Vvd0Masm6eVExjzCd/uY
lPVBvR36+jDVh1t92NQHEG9ScB0cFLh0FJHoryp9BEhA+TgICJBA17F+lXiqfH4ikgV+JZ59Gh9B
Mfnw1OYOVnpwIeiEeY7h1he0LgQ5wHsXi4c2S6thJkH9FChCwiwvb7Pto+3P4v5v6jtpetxQ6QKw
fmXqyXSeRdSWJzHfxxNNE5O/+rfEfXZrIvU39+m8t44747jrld252+UK8jdfeV05R2iSENWwBsA/
9Gpf1S8oxyFnkZMhM/tb/MdYkKe7/z6GivEbBYml/usYfnqHH+2bds43HEMVjhWfb3H4eG2Dg+DM
kYwiVfecOLOJOGtc72gsw9JrQ3KSqifOln3aJ4mkMIrbMHmmXbGENHKiZMaly3HiRB17cYpo3nF6
INYXBhFWAljDceGsFJXnvxEMJA1BLfttKQ4HOHAOBSfi611pxZyF9iZOAfZQ9j9xbuz8AnuY2PAK
DnBTbPEO/8HJ21CxPfY1vkl2dEsb2UTJ5+p0EsjBZIyLYmj2GmRP2Rc6+mzbFRecYxsJ2aVsUfZn
gaGwbLavjjNC7SG/uRG781Qf6mVTavVBCtiLuBpRwrEFuV+w+ajF9JDZc2w4dttEWGAdbk+GOzOk
g0+3bK4VlMWO4m30Tz+Jp8W6gdg6JoMKonDEfjkfmdo4bJZ68O5FQ3nZJWwR4Sr4Z1f894bQfrsh
NK77BjV5o5ubT2qCss2yvG5OfCyF4X1eUnYAWHVMNj+AtO0GCLWoRZBxFTPtRzH9pFK3fSBkZwpN
rli/vxwTmZNc/aXOQhEtcfOnVGyIoPTO3Nn4mHHxO5gSzgsS+fbVF3bCd5B5KCdPbyQLspfMZTsd
EQS88lXl1RagCBM+8sqFrZYCMxNjVlWGFismrWuMz/R+ppNIB9GKYHvcXvjfXmPMYHgwZdXjG84k
WSyCaPgJZpKTFxHRRme6mfCOeTgTFxBMUGxeVAQkogP3xDmQiwBFqeA+XfZkGZpXh9uPQVSMuh/T
ZMIicEy0F3PGW8d82kGDN3b+hbLU/WxVNweFfJ/Su+Teie/0MstFok566N1d/6MoYxq3eOtSQNaI
6nHeDG6K7evqflXwIYfnKdRT0enJNhHEaNBWNE6ymN7+EipB+5ZQibX5Qdtjww8Howu888Aag+zq
B4aMRt4rXjSSe2G/Lv0TI16p2BfUbwRRLD5x4htUsh8xRnLLAfVPwg+uUSaLQOVNHza5aiJcDRkT
FW0oASisE/oZJWJg011ZQEgiDMKY+DyIez2Xem70vZBD0Oi4coLwfd62R0CAJPeQ18qD9q9MvqNB
0bnmvQlTOvt2sbbHrzSeaNJAVAI/jNqaHsw60KTjwigO6UbZ5dsJDiRuqD0HtE8TIVe2jBBORr68
Obw04hs1tITGdNfQ/sZ0jXcMVzW6MzNub/oviA86z9kz5uQTpRDFwz+3hTfBd/ZF5g4f5RPGWyUo
zwLrYSL8xc4KVZksYfRohL9y3aWK3XytEwze1jnUGvLZuFWiwg41w2GodJG96tUiAw0a/nZASbCQ
hJApraALcrVAB5HjKtV7XQ8Z/mQObFVSJTyeb83eKpK5ik73Cu0SYp9GIUxC2sGsVMAvFiUSgKDN
K+g86gSKRLIbubqleGZgIDMWXsoEAEL57b8LhW7/rkHw70LxifVWZeP5eFTyq/sE5pBSUb5smCEv
9QKUIrCRpWicMQa/G2+bBwys9FTwD6OYWGWddLpL2+EXUDyQrmpXhysdJeSK47DcIUQkAgMHJPeB
pZzwdSEUEZwEYgDqCsQH9AAsqgvtgdxwuidKDAtaD88MVoGwAgoJA5joDMhBPpCg5Ux/Xbfg+FvE
n+7lhQJSv9PdYVFFWOBFUZTy4UMbYb2RskVFyU/MGIUUQr1FMrlgELg22yfk02jCbQ8xCA1r/m2x
LYt/WyhecgDCYrAd2XpIqBu0SoZ3KgkVkmIygSYF8UoH0hlJ/NxSUMhJBeiD9LZjNnLfazS39l2a
UFuGJlFTMmATXU5AW2gv5eDMZGrN/pTSbPOzm2/QoEB/jaMeX33n12QYFdv5icw6pJQ0qw3cBl/4
nq0ViCJ0YhRouSxKkY7ybvq/grTaZqYf/GuHVCXribpk/lOaqE6TupUI2F2WTSPjLMpUKyPIR5K4
PQKCQ8Q0hUYaUa/UpWTpS9UiDIHCRXO6yERzmuIFuQKaw0gkuyhHRONQxejlsqhljKJo564B75hx
LTES1ok1/0JtIzTpTMqEs1LY6jIsuZQAtcBGRHQUv5g2Nrpe5OKorQX4AlQFAIy1tlHe5MU3xnSZ
IsciO4NFqdNATCLW/ZqaENAdSl5fi6qHG4HCJ01OjTKGjDLKHyQzav/GoQjCBz8xJcfTekvsN7T3
66KcUBIhpDHmojCmX3OYcwsmzSZiky9isdZIkDgBrBwstYjHeBPW32qHylOqca3GlRTDz0dr4QUY
hBmMALs0aUDDXb++UwXRISACFYYIGJX8B+WQakdFhC9+iymjXK4BGXsdfWeBD2oZkHCP/hsCHYVw
WlICqIUdQXWjeLxCR2epqUddnBDHkdZJbhYyU1SfS3nk34QKCYNaEn4C58oXkdj5p/Jp23HpDSmT
ACXSTiyKpb3USwttjvU/PpWaTIfZyTpRO3+VTyoocTrEQJuS12NAKmLVjnQ7KnpRSiG/tTcHjPmQ
8uQSNfWE8f5r9TrzDa2dNk43282jqK4PZU1rXixkoFRZZKAU2rXWMgij3FbyT1jbWXaZ6o/p/mo5
Whpd7jP+35P04nCJZOTW7EfunEWijbSokxmL/fnQX12qMGY4Bm8UYhbtYMaAlGMWejuK8mapy79K
M8I7K3U2ryqa+Wo/glGIa0Xc/vEgnHvIHGKEL2cYcsR7276Kut2fHEr3/AUxFzd/1nhPBZ+D/nX+
g1xPsX7X7jFsw1ZVRdYs2frU7pn0/KhdNhayEH5PSTK/Q4tgGC4sZTIoybzd0colyFQtAnwECnej
FxkxEGAxSGYPzM/W8Twmthcr0JpEtH6M+mn8gMmDTK/4lmZJ1iaqRV9byEQJ07xd42mPRIpKZFGM
4DLhcqQG5ULdJnrNyEuEZQx91J1/wSB88oeTn2v+hjvzOdCJK8Z1i3H7LvoqWjiq6I1WlvCJihYO
PAx+K9yOEPMpztN40CJ01sRliEHWF1gwOcZkxNXQ+jieFRL+n2JQWORIXU5psqfb42nIXF1OAft/
FucVGLgzxUP3hc4n54NgDFCIt+JDIyq6umPrl9DACFpokQK1P18ReNFNQUEEwKXhbUQnc8TGvk91
EcI21TtTizUlUpTwpgXgr1UCl/l3d4/QCgniYp/yGqAXXELPC/tH5iN9GjXIQ8aoRLxQRhIdm2cm
1xO8zWp/UXbmD5R2v7DHu9HJ0ljWoXO6q96xxUb6RTX9oWSWutv96Ubwu71karqpmAwMZEX9LP2U
z6NkdEhBJLJG7VBNgHb3pH/zx0w4ElxXMoSbhYGFJOE4vbXecHVabF9FcI3FvNckE4E2i0iRhC9x
ZhouoFIE2JLPi3MFqNSE3YP3Gz1mzAv8x+peQTo6IL3CTDU7ye0FjeUAuwNTF6lq/HThTm+LJwSn
NcpSbF0boXRerZmInZtSLBVmK7y/DHFfdGZO5lzBwOWYFcFCoqUQ+j66lc238isaCZiW9UFWEq1N
zDbJ88S47lP05/POTHe5HutFrPWRYocXZkqak0XAMzhP9TEG+Hvaq7hy7oFbAQs2wfkhi+mDSnBz
nOmFxpU4YQuGkOePZT8wG9FPEYuztg6qlQoL0D3dVobbgAeZbEOxLb4hieW45eSCtMmUiRZWcxPn
rjB3thRLUozVosLXiUpyeyFdLeZqwEGUb+IscivgOPJA4WLAiVwvBpxLVKfrreCGe+cp2w5/cUKZ
dXBI0TH2i9SEP6I/aRgO8vbWvIkTO/KdFoe2HZkH03MNOLo3EOotP2hxgDfAKUJk3N3mQHm8ub9O
MqZvphwsorE40uupzi0x42AdqZG0v90aQqwB2Xd3nWINiGwqMrKkIuJeAKuK4CQrJ9wsIDnH7hz9
B+q+QrgqkNqxVmMFsjpBJWS+AYvqnTJgs2cWXwVfVYIL1nogSoK1JeXpgpKMOJX6g7pwMoUuEgsF
30XAEjV30mB85+O5PirqDwgN+h0FYnNPiQCqao3sDcbjd2fCHbjYHuOS3snGOT4w4qXlANSVrsOK
r7DYALiOHAoHcroV3kf52CxLIh39CAWNXt1eyZL+KlKX6NRd9vO8G9OdzPYb4qmIN0p0tUPw0S0J
ZWOAA69yN4/UmCFoXoBErSAN7T54PsFvIb/UdnJrcT4uvexngFLdZRvcSEI8gkQhVAAIYagh1wsR
I24AL6BKhCECexKx3cwAd0dCoi3tM5LI35hjr4+r49W5PA0ouOG80z1CVcnPCubvT4wUDA5Ug2Ck
+pKCHlTMa5RkzB0ATdCZWJArWBUjHppJpQeaqYPaxEzIyJC+uBbPTdVt+RPVnSZ3xTNBaAJgCJ4J
hiELBb2hC7uIzjtywazPD42//Cyotzla6mVRdU9igvGz9mqkIS5RyFRgUYS5KUBpS6E4h8i9Va7f
EQrWK2+zN5KSbm7/WJWOdUNtJ7qDQiZE1OnSIGR+TXOHVf6doyLErzjHlzm2jFia4op5EJ+pOpZK
pgjPOpBjlBppCMKd1k/1jJ6wRTZK/ooUrDzVbAo0+GAjP8H9VDvQDVXZm4RF8L/Luar87oH3r3Ku
fZ4Ad5f0cs42KPk/1ESeI13+il4JJvrOhWO1vzKbMj1G0NRyWBZn9JwLuBQDSpjzYUy5zTjDCzUb
CqBmQTpZJP5UM64NSU2XHTL6jOypPorA9sbYJQQGU6HJDKauIe0m1ZeSTD2+dBEuE3NxjDHhvW4V
X5ES+kfqdU//yABeeRTV9sT43rvAL9yECLiVJpb63QoIsuc95jFpmzp0q3yhqrbJH8Ko9jOalQdH
scWjdSUdAYm0LooH5uVV5nais/UuNTuCgRrE0tahLAIu389O0LxnM2ktdMc5UoBp4Ks9B6ci4EBt
ygMtTXG15jbh5JIIjWJIlAaz7EskzpkB2VlXf5Z8MPPuFRIl+iCeDRxwlKz8eF+4fdCe4OTcsGrG
cNc4LZyTGaUk35x/jgenYgCSnFHJxFkQcZTq/+1/dv665xFrUIDw/+AxGWg8uWxwEJ5sbfY1m5r9
zGY29ChkVsRQk8E/Ugxj2cRre5LNy85l29rcg1IirJ/oT1pfLD3QXnHWjqSQ8ac5NNk9Setgsf57
Pyrmb/ajLRuKom00jTQH+xPJZCgvQzWO+JzoIACvlEJw/UgQ8DEIrK/yenxLdvSqtbtVbcqXlWkQ
FibNIgaWVO6QGJAaZlEXWucwvYRMn/EooRBeUDJdtdOmnR7zol7f0jTveECjM8WFqOPj6T0VJByS
gM5VIE/DfcMaxG9biBFjJTtqC9MRcgTpfzAj7FwAG7XBvyHGG3yr+pl7JTTa7pJGy58xrl/b1wPu
lJqo2ru2ipUimjUHgG6OSIVSxm9b8VfXMCGPp1OIRLsnPoesDHz39h26ybnlrcQeI8qYW+9OMnZe
QDMfkQUjyPlgkcN9DZxndhNfqyu+JUKbycj0SsmDRttK3shGEGk0s41GLigGIY2umHAZIJCgYst9
lJO1KwfTGwNGvEor+kjf9TYsmITyB/coP9/NAlrXjhQrERl1fTbJsex2V4i48FV2ebfrKpr5UXEU
pueBq5HygJsZLmt2+o5RtqPePfz3rtHk3xBO/mfXfCKctK09Hlur7+BeIXEX3Zr+TAaFI4XtCxto
tcJijGO+DW+ZnXR8624RT8OtckdLam3YADmlB8zoY+IFZAUGGi1GYioN76AiHkQJOv54Dk/8BPk5
QtntwnbZacOy2W4dT1ikh/kB0vTE71G1m0n1vW1BJrTO2sNZO8YoWFat4dq+YRIyCUgYV7QcBxnG
usUOy16UwTjlXsuljc4W7CCEhp0rg42yt6wzw3rISVQUKtA7TeB3CKRQxNinGIbAqOEZAngCTkwA
T2DvjEhsxVKXbdvVPsATSP8skkrZwitzlPQ2NvKxEnvZZky1W4PcmDz2PYnIXOx9OaU5xqzTYWOb
hZhB3pYZ5AArCs4aAHNYvAhRujsJKqYWqVKkFVElcS0Siz0P9IttL32zOGS52PvSUz7/lTMxJMzu
RBpJnNJ6O4n0NowqbesTiEvHg/OAhm7AocFlpPpLZnpshh0ZUjCZgcYS0XjbEom9J+P0Zuxwabxu
7rmdwHLIr4GUMO9YTsc0/7yocFeBemkt68isE2cy4UEIPy/+AHwLIiXoTa5NIl+MxcmRl8MDHYE0
Jwb6LOaT6ynSmQUMwC4z1OEDx1ucKNjHHKpUCvAbnJCyvpt/q5JAi3G+skkcMSiX0yP2VaVxdJTq
W07buUw4cJaRNMPhtjkMmwP3DLpqaP70sOduQhiIHqZ6eBnFEbQl5/oMo0vW79LTXasfCgzMMnMw
TP47Qog4kqkRnybSrUkdEklAHeJOxpAAXFSBJcBQIMzryoPKXdOxw52hJXDb6cs/W/0T3abnP0mD
VeM3DkJbt82NrMuyaVqqeGb+y89qnK662igGruRFDUBnVbLjHRT39oWxJM0IjiLNCBlehZ9ITCZx
4gdnEgbPqHnDes/lAekJl4dTsZU/pDsmkBVScHQkJBosKb6rLAxTtxVKlkh5t4eglP3jvXITscXy
8fCWHE2XX/yG64DJP/whHeDKhawhjz4qb6V1kmM8YWzXhchlQ+6asC368A8vUlIpydAmyNPxh8L1
8fUGsQITUaFuaSD7LcSe1ROWYTZceh54wtCN8dHPYzQASrrnS9KAJxyTyUiuKNXfUMFWJFq6PV9m
uGRcKW9ou0V3k0c3SUGLqxzXK9ai0/wd0yuNQbPZ2b1PABtdxXUKQv9PvqP/QQwkuZfYnLKnVaHK
LKddxPkMaxDnYwEnIksToZUzNu/YfMOtg7qFZFhagpvEfOyXnM3saQ1dRePK386pwsFHFDQTf36E
X7fiwdP18eseRDnvIPW0T8mvjBnyM+HvpGRmDOhseMDj96fAccnvvYnfJsQIRI9hhN1uD8fC79Dj
Qsi/oFXwVLrGKFxdgmaG0rV0kWqoOgaQ5QXMR3SSjBuLEy2SIojUudnbnkE66RBLj6W9J06tWuLU
LsSpZSQbRrMO307Y0doxIkCXOJ0xsnHuG/HErVCDhxte0rCpPew2GewU/zQFuumTaABcvJnd3a4K
O6RChyswebK6/vAZWy43n+Qy/3MoPl1+ikEzyyrjUDBByVLyIYVQBpUMpwOgW8PcEpojsO4XNDOQ
zQtUNbpYtBg4HdyFBMjBezmRXJ80s8MR4r8rlg8aXT2TcT7dW6JtDtkAS1WIMGnfsVBw9dxZN76O
pv5uwguGtI4rJzqZ7OeZWo8VOi0cl+x36J74LjliaC6tDxXjGWpv9/LjiKQvJ8TNqeytXzlkgwOY
FapN/v7iwPugOkfdWajuOW2qLA7c1eByDScRNxC+XXHy5KfGSawWLnNCygKnrFPQgSUWM8PA+OB/
nbWKyVY9Gf8MHDoW0s9VWMbR4wCu8jJl4VdxDFkYQnFirfwq6ejQ4QBhRRuSPsfa5BgeCq8G7pbH
8y2uLrtO20Es1sNjLRDW+phoRXLjoI7JTBDD+dCdDyCsMzrOiIUcTu2vg9uiaD66KiONBWe3HmKY
2pJn9OIkM6rQX3vMIg5Zvzlh44QhTAIVAVGJo01Hozl9N75yvlcj3+0LhxysEQm0GP5M6OdsV8f+
Zj7qdHQhIggX6MO0GBsthBC8w3Teax7Mp+ypeyGUlKP7S6GOSF1XxFqNOtSC0gFO6phvAKCoAF2L
AS/MI8fRHzDMS4/6Q/dCBVilFPRLtHuk7nh9GIVIb8YdIlCA0zLNBQuFr6gLAjj9Mvv75wEL2Lij
FVISZ9vvrdMeHFGz70mcrA+5lKwSIGpEeRCMCSnRM5cWKngS1L9M9jbetBQNmY3B9byHN+0VyK2w
Sy8FRGHMBS3q2ymcGRZcSBtJ/Vr2Wplu4WJNTTYG5kZRIsZc1JHjUkrkr+AP/qacGBJC2a26p4vA
r6KK0EXgVxGJwKKc8KSiojBsoIUwvLX3tu6g+KixDwN83kTENY4NSCVaORhttxSaOmW4K8oNvQOa
uVScaSk6tHSpO7MeXZbGbqeL3q5a0vHjwMQGwh8pHJY61MEwGkK9DNUyRNZOQRoknH8hX2+KUioj
1BCRK1wwZ9fqROIKctHOZs+7QHhKYGgusSPbjipVM2a4kv/xJwmpJa7Un2uVoSqKzcWbKDDz0we8
NtRc2jQqaYETZOqdiZaWJGWAgUTKvJln/7Sny5uSy45obnjgr1HBehIBj/H0zqyVDDAf3JRgU0jY
kPH7w9Da+HJsoN3JhKID3zziIhQdVKJL7yUv6xSiR2NEeoqoIpNFdBe2V/gh4eVI1l0wRJz5VSfK
Ucf7bf193nG+xRF/zgy+8nGj7QyMNz6SO764LZcsPrqxJYWGFGK91tFFlmGVhtcpSOkdqCHMln15
3KljbKpRvh1pbeM20/1G8ld/H04OPG2j71HX6C8XQVYGBiHn2+cg0B1+sd4L+xyQXJzaGABBvBan
vbOvxh0zRei7q3aUsHT6ZnxOC/jJfJUX1wfZIrDLJf5ItoHqrmmdRSfSOtViC78r6jvH8PlD7BzT
HWx1WwmzOTwbSKsZi+xAyzYxSN0szA0SKkKDztMY1qO4OzZVeO0dYvNuRCliYFZ8M8I/oWd+axJA
4N3/YKiwDhsYKoCqkrl1/Ekk+vvH27930qev3knqupzJVYsuUeCghEJt2C0kSjYVrzcW+4rXG6t/
sd6YsMMXQDSgey7i5eMjm+v4yPaSIcZB0FXiquQmuZ3emeyz1c701QOEbSD4SA69iM1W8uXj9sho
nQE7gRPx9SPLPCFssxjaFmL7IW8zO4/WFJsQfgOy0Yw7ITVomxSdj1sVQoIeXxtyEgQhVVjJEPp2
Ed+1EfcibhzIjyJPIYRiye4slw2KIWGILq+ryWCFFIBVXE0G7FgcBlwTv5+JtltojmLrYvB/lJ51
ppY5RLR4vP28OE4pqTp7NHPsZMVIpiIZjIRPUrls6RMNnvgoGuViY8NN3GihBpNoWSQpMC+3vxDV
xtL0gM3eTEFO3gotx+8M4fVS7PlbS783tkuBfAZYxFkrHPY/lilJ+Nn8FabXFqC8hckbph03x5Hy
v3ibENo9s+/XrU8MAo2x7oX9j5GqLHfaZke4juDvMblh4rCcBKbXpJSbKCWUODvQz+BQ8KTjXOjv
nAzWzRQsFs4HC1fUr1MC6t82+Tz9PC4rQIATIy+LZjJHh7zmHul553KAKq4KtI0xgeRuy1v61fCz
HcPn1okVTMYkxH7jMBm9OE9goTlSShYVRpS35DjHN4S7MMkbZg37GeSAP+nogABgBUNGFkDIQbOW
s4Y3gAcbx43Fg+3KD34MM55tmIkapk+OghqCOecSXQnRnyYKAZZXyy960rbMGh6hj4S0Nz0Wp/Ks
kFIqjqWY9ZEvRabuUbzlplfmyRDJOKGz6fcYh4o/VPzfn1NT0WxT1jb2RlY+tYqnvO0HVdK5b6M+
45lYET2D/ePIfvBRDtJu2Rlvhgjh4qCajcC6rCCiJR8XaCyeIV5w9OtYTMCa5r0mk/uYGNUB0oY6
uvmBERcjPiZ71V27h7h0d0E4LCe6EBoe2tvhaB+m26E4CiIMjziSX0CMcSusD618UJVEgl/BVGBr
yAIhazv8HxpDxx2AUyIUhz2j6eFK1mQ8ETVnR1kfnWh74Rbtw1sfpiIMLkDGfUYIRxAwzh4H5pi5
CVfmmH6Lr5fdrO18f368Wc4FEl0dYdvuN8LTuRo6TXJTMPwjLhCpVCZJVIwCajefHOKpMjMmoco2
BDzsOP0MIcz0CFYFmcK8+FDjER/ekS8Sn6cYNgLwDwv+h+Q0+U7G/296muxpRA0BExNBIatFQbgU
MHEsZmw+NJs3+eochx3OdAY8oBRgJ/DZUUCVgkOGHmgtYVZtqLaCP8pwaqJIclFH2kijDm+2FWUX
wX9AtXLGfPVkWBEORNL8NsT60ObnXDZixGWXuxT9ym1rEJ1KfAjaQHQvrOmDriOoDPK8BTCjurPe
OawYvVnKB3nlBgm+9Psr/Py7lIkWaYAa2FZIEIRc8Q8jZCFnO0QZovbhfESJ72S76lWlNWxvZSKb
7G1rbgs+qWTwNG49uP+PsDNbjhvJtuy/9HPDDPPw0C+YhxhISqIovcAkKhlARAAIBGZ8fS9HSFl9
s9qq7LqprmWmJDIIhx8/Z++16xE0hFjnKzYySGjBHTmpxy+6GrBUKL8qQTxheQ4xceW4X0LMezZu
vc2/1+PW2wzTS+9i9br40rjPCXoa99q4l6/75bpfrZ1ODvBJACDmMSlz//lZOfu9FGuSy/6tcDnO
qdqkcpNqNUpXV6lpeaaalNB3mZn/DK85pf0Q/p7p3EiZh9ozEqbx/J+vk4r9/+ux/L8b9h+yj1Wt
WslYDYrjgoAusVPXOSwQif3Znm/OCVw4eFDRVhmNd/Zi8dm4J/kzzrzFuzfHdmUf7iGFmYX3JnWp
HrEh+c/YiuW2CeXboZYPZXtYOB/j5RoTiXjLoArTzWxt/+hfzHBfanSExZZjv7HZ2GnowKUi0rCN
xvlM1FPKpvrMW+u5hOzI/dxI7AXpK45nNlCH43lJ+5vYMRMTYC0B+aNkBbtISmijszPYFjJA0klE
CbAX2AhQbuB/6cbPlqKG/v/k8+jz3MvbE8/jTlbbIFIOkvqaPmy102XnuSatC+cLyK+da+khbQ4e
dZ5zHvLzQCD19mxbaITR/hI+RaVqkVca2nPmQDk8oWgEnQTzNLkr4qFd+Jn7PKw8ppeTeEZ5Oi1a
tOiKiJ0RT+TlHP79GGIgxTqKRmYUD93K0zfvjLML27T5CXPeJ3MxEY/a2R3nFNkHjxfPFg+WY73y
SFmkwi4+j9J/fpA0Wfn3Yt+WLcfUZAp+aF//FH2UWrXOympPPmAFBML7Yseb39gmNACdFFgnOuhT
t80D8F9ASYn1oicBBMygHxlM8GNgeumk4lF8uXtz85EOqM82wcdD8zHwh5NuGjRAdZUI0YeM8BPu
9iYCNd4b22OUiAcNQyl0MB1ZqeqChVJTR31FFsI/g25KS7DshK3UWEKU2vQQ0Ivy2trCA+jycW8g
QoAqTZDs7PhRpdlynNP3yyMVyhFd3dUF7nLD7BucyCYZgjPJ4Lafk6eg+RdcBjVpcX6FsMD0EUn6
lILrLMZKjC7RYSAhgXfJOVMRNIoOY+NrkxeAryWmNeLYcd8ju+RBCC7XpFXEoVNWsYI3gkiU1UV4
QA1WkrISQqJbxXdC4OT+raMLLjTvZxtyQaKjUO3TuU87alc1ndRUfixSm9LX0weCeZxWUgyO7woT
DYWOjwond4LbGynVrIVJyPeS6BeK5rFLr7komrlVcoYjqAN63BHy6+VCHKtZifMpQ+ybo1ZHCYqQ
GlDS++mSIhvjJw0PDeKbza8bgbYYIlQ58t0dPnBiIegdQHwUoJpEhBtJ2qeDc4T5ZQP3QSnTejrS
SEK0Nk8wTSmkLgNSKn54WNjwdbv3HXGaVOCO5qHDJkJom65UqwdolH8jf3T9jseB38Hi0ki10b+1
H/wPcLFqWyDcZTyNVI/IE5B7IdY88NBePv6my/JWRKXLsj5NYJ+YNFDkXMSjDBeR745WtEFuBSdn
gC1yFcoY1Hxe+3GNrCcLvlQjFtXbip3nTMsmIRyQoT42u6WOr3M0kA+4uki2V5o2U+RovpLMJdhp
V8e+9BWtMWrl9VMTyOgTsFq0yQ2r8V3oje1ZwNzo93HxwaPTOy7Dd34ujInRjXYdSAX39gOYs0NS
yMvgRAv5LZddD6Fzydolu0Bsd9fXhdhifI83EZImSKReRzYcpYQc2HRTXpDAGlfwbAF0KvQyjKif
nB8QEZwvmpwWHyI67UP/hJZO3iLIkJbogztdveENS9gfPxgie2ePptR4psFEmcDrk/HL2jz1qi64
2vMqcojPTNR/XMgk/JEvBzBO1PlcmSFDIRmhfvjK9NIi1Bhz+F0kHbPURYhlEF1qOAMyec5awgTm
7GoB6uPJFOhqwi1BV1M8UN8vKFYr8FEJQZdL7kJbI7H4hFY4RFjamkEzBPcGq46fUyVIqGR5bQng
QXeE0iifQ5AHGnY7+ICQKUKW6YhFh0elYoqsJVrueCQiKv11EU5L1nVbGIGlCZEN3eEY2yX1fret
pomVEz0hRvAAMKOTgegm6qBitlHNzXtCogUziaaviJPMaQKibLJgM4RKHdLhyX/Q10HQR1XPm/UT
ttPaxawPIrpif+JIfldNhIOBuUdsTwg75klk9pfLp67w7DIpwMqfRVQk0g4AFTQapqzgnDvtL6c9
bBWLUFUHhTEVrEheVN6x8aPR6BGvo3yYfMpvwmfJtj3lh3U9WNQFHbJez+pTCjxyhxJaV5MWczbR
t2JZDPnEdwW8qrIFHhCDM2sqCE4PJtANJJf/HHgOt+it/Afga/nAlFhzYfu52jdKp0VLnDy2wOmo
YL1j7Rd+KGOKuONAuaqoyzG+zO4FytYrO+f61tMcOPkD44l3RXvZmgLmd5DZFdYDOjXsXPC4g9d8
0E+XoH2UX+3vj4kwHav5ne5A88Fg+MEkRInIK4qFErH7OB3oEdApGP2M42slqfUCrksYUBHxLVto
CuXRfceJlD9Ln3jVADTkPcPb5nGCkWBfHvgF8iVGBmgHeBlahvPXENoBfqk9himsDMyWsE1J77TJ
sU6PzEn4AbzCWy30nfO2X+nMeBb4iECasoY0Yhs/NKcClFRhHhCYTGYtpGNyGZL2J8h5o6uxXxFb
b/gE/sAODz1/ci8WUy467lIhKDdIAyUSNMvg9qv/DKiZnVq6bY0sVczT6PqzhlrEZz4a//T+ISqI
xr/EX7AGULpQTyAtZHR9ahA4/GbCPrCwiCkYWiMt1CnZv1Xx+U3Bc09mggDBEtZRtCKsA4VFTzeW
4bUsaJc3xKNbegxRHe3FvQIK8YzmNwkHixQkHMwGj+sVZoN1o3dxtwLMfIPNzPhaxznF/FSkZrWQ
n677ztpxvyL8koRMgodZ0HDg4BiHv5LCNzaZEL6EhzXBOdjfbexhJ6EYsLhlJL641I5sFV5qsnAj
UzeDJ5K5Af3oENdPws/G4sh7nHrTh6x+zjlOOlpC8Ux3nR27vxc+NQrBKJWcEGxEwE5H+gbFjOqu
DDVPCA/C2YfGyWCTtjxhPHcCzAvu0vuJxOoUXeggQRNDiiToGPx4WSq/ksFa+Wb6HWbyAS02rSkT
J9ZAhh6uk/TOrw6HR1LSI+yIRU9GoM1ER+YBa7gzTAwnDDMQBoll/eDgXN+p1+odJb9nXqBr7+Z6
p8nZYKRXgMccTNXZY3TMXmyI65yPUI/nI2cXvAK8dobbQlpJdJX+m9cBLYzyv9iw2IfWT3m+w21Y
oFipUEoxfhI7csH2fcbYF0tmTNLsTOblfuwjPnCOQd5d/IdASzmUiwTZMM4dc48ArRXFCAMvAn/F
ac45jj1HfeYLpNkA7JgTZHPjIO4w+sg4Yp7a0T3h9MTIb/otVCn0WB2jXl6OfMvtRjTBm9jgZeP/
p8tk+fQGH0UMrUEc5eWhYo62JvMbApG7wPfAqhDYdIoY9LqSTjHBm4asBSm9SaI46/m1yVYJVyE8
UP/08ugl0k6ks11vq2O3mW79mfnaVItl0IBkqG0TS+gyWSYvDk8Gt2u+Fhtig8+GnWxQ//7tF0ku
WM+a6EzEiYxFCPeUb/7QdiJ41r8DACUjeYPmUbs+OFUaclJT0PPgVAHQy6dg4PruhYllJFqLr4QH
J0NYd0k1PdZvO3lLq1Vtxjb7yd5dsKnbu3zcF5KXP9FmLGlvQfzkbmKHBa6nmBYjyzlcItH4AN6p
Zhc1s7rsYnrjT5shlhIYm4wfoolCrjPQ3ptYKsr9M/1FgTOB6GRtkXH2r4U7j+XewfbqEV6gFpNF
cRxPLv5ffSOcrgjesHLyTfE8fJTEDFNoKCl5Iy5bavcXySAArcBage2jIU9lA+jJ+ULgy/kDjesZ
t2EVOJ4DIpBY2CgPz5ZosJg5tv8IS2TDPyUO653/FgExC3s88RsVB4Tg/rr6kboHrF9xifEGPJoq
f/vguU2jsUF54F5lPAfuiUH7xT0zlWeEO4ejHo7oCQklwWFLE3XrzgxAkbEUMokn9dgXpFjDvx4v
z9CNTh50v5sO6ispTwmCgYIX46PRq4kfAvyvCyKD26687WYpGyU0PLubhCvdG78CEsBAJWMHHYUp
FA9VUYJiC8kMZhGW2IxBRYAFqaLnQAHii3T70E3unfgteBE0Iyu3d4tj/tTribEF8jhnz4QciL0B
qNG4bxFqEzT0V5/dfzLslLz1J6IiFEUj6IJNIIeruwhPA+qm0KncMUbuXSOf3VK/gLiidWBh0jww
i6FDzTjG1tw+W/mRUEXpUTNT+roO01xYUFM60F1RE8Tf+mcmowNG0FLwR+9lciEZQUlr1uIKxwcy
ImR1I6HWWJ25Y0gh9afpksTT0xFAnY3IDljcFsNTy/8i1zxQHmDwIdeMcnyoSw+txexL+UGWD/f2
cPlFZYDGHnPiCZGIm3OCek2f5CUtZWyPZO/gmXHrr/3ZM6pEU+MzZG4OBLq14Msw7mLbSCrv+unh
n9OIs7yls55wpPE50y4k+ZmsAUt0CXPeYPph4MM+H/Jhz4DqZO2IsJwtADWCgKaRM0x3uPFfIiTz
lzFxqsRQ43wQfyUKLLJmliEx/XeOEMoyZj7EM/aYvcRTsGxPAQ8CTwF0XXIsxVPAPvvl0IIW6i0L
9RaiOrd8bm47hehqxTulje7OTTzS8N4wdPopVk/xQykGiU4FwDtHfStIdIRsgtQkaZqcaT4TPpm1
CF2u/aH9C2QcoocUqa79tMypDRThC78MTE3qBJbvBHuVCKdNVibzL8eYjCcapKsaFzVy6igaLXQ6
KH0i7Hxr1Lw9bHAPSzA2ODxwC8RGDh4rMbt0VVIkK31AKiDq/46ePOSYS6CIHUfdETQXHLrEOHEG
uHySBD/oAtJs8/Xo9HbEgvp7JwkeLeSmK+bxZJaPF4lZPjxNPjEyQpcpNVQyz5IT+T43BvW8iHgF
mb03P5MMREIQ4CV6tihweFhXem9B4/GWfLwiMTvxinwsiE/z9pZ8vCIdUgV5En+e2dbj2ePnfBrj
enu0NMj4XEURd6mMfiLUAnCqvsy0xvDvbsZAPhTUyyyHVsa2+ipgjfxKfkzHnN3tgc54FztpfTKs
TEQnDOZxEpB9NIKeEVkT0+aVwChxfhXGgAtkBUR59wS2Hb/PWpNr66G9AzVwD9t3kbC1IChQ+h/k
b6vcZCkvmBR8R10APpQcJuc70oI7PWbu3FWENfumCFmBtFdSIl0WFxED9020B1BVuWZykWSRbAFp
T303+OsqoCbiLqk5h25lanBcvaf2HcrjJ/5m/n4UTYyjyi0xkL8VXRSLv/uBLkXexDKPXFzld+ny
qf/gDfxweRqbu9PinKgCet14PJVUAUwc8v7IP/H+508AhoISAj0Eogf5nd+HoRKDKL+1pNQmfoD+
wx9vqAMwAZlNhfgChwQ+0Cu+eS5iqls5kXGJiSx10Jw60RXsthodRIA1Jwn9dJSK6jV8KBWFWFEK
7CumY8EQOiGjIplBCiYAahT7xKtgjj5oLVCzhM76TUkutGEdhLmxdI0RRygloDwelGR8qWXoFvFK
VzYrn0YAHsghYV5sCzGGxV+76THqFwnQt5ilsQrEN6UYSdcM0rZx2oLEAojaSDisazBP8JbPME++
5aPb/ZoRr+qEaRMaJZmEu8alxDVYjNfkWzKi6F/TkmwugO+4A0NF54Xtci4Ob3+LV9Cc8BN/iFf6
D6wiV1fVQRXylGGFVbjAXlKd2tym9sh6MxvNbDUzPt5gx4xDEqYXEaEqka/McOKK6iksK+/+Sk/3
1vHNehpST4kNy8Sf9mIqqWk3pN9IDITKHasoQLfktVGN2jHqIJrA/Wmi2QxXM7z1tMGg/KEKd1VY
0N5ZTfI+aQaEV9gfxAhRZjB/JclgZ552Vb0vZqH27MZDg9oTEh80CdK6RIok+OmeLvglk/A5ckZ/
Q5dvnDOk+ehFjDk90RFvmG4RSQ+XUGcogRCEBBP8TwgHocEhPloEm5oFI5rkK1ImWQhEEHdqn5Vk
88i/Vgmb5Zv2zN5j0cPhA374gfk4ScjxYFHr/v2nkme17E5zdKMGOQPRCM92OJOhAM6F9oQLQVgt
I1sOzyjnitByeHuKcFu8E87lg9cclgoW/iJERp2qklUdSEJfiC6CnzYLldJjK/IGkL4739mIqH7F
e4LpP4DVN26STLeQUHnAXoxZcNQhkbLuUKSWA28HhtC8nxAv8RICOb5WQbAzyc/5ny+TnrfKJSb6
M2f20cVVFzdd3HaxyyWOUf3h9ERL10wV4JOMc+a0N9MGgBZTOi1pxqTAl6nGHD440xHZGFaIp5BG
sGEnePJyrKM4veWk6MT1DqEASIcD/Zrb27X6piCwsiIuNAOIkhNnjgBciO4EF6Ab3QG6ZhSxJ3Ev
GYiRuPv7IgHKdicYeMpyI4McML8hTqcZCa6Hq1BfHy3xCXN9E11YLm0sXDakKLBwQNa4bIZIxiqp
uirvUoXPX1ghsTAyTV/51ENDfjLyo5MfK/k4346GE82IWnk7OBH6vOqlRLewUo2GBFaAwZo3DJZA
+3AMJCsKOwJN9XTMk0ol5SK2i+RuJg6ATM9uoT+GGr5ZSuqcHRdJ96g3gbJHOoNyhCi32JxifcKQ
E3enpL4wPlWoRYAWM49zeJIw57lYeSo1PD3nk1cBYLLDixo+2CYAAWqMF3+AAMX4u5518FtT0jKT
o6XnUtSCxGI9itoHJf8Bys9L3+HFRQcWLuImpKvervWTaIIG73JyGj5zdBLHV6PKeLO+cHo+bPWP
kgLvD6fn9H7ZUVYA7Z/ylINAe2bmdPsYeXVx8USHWaGciRChi2anib9gwU/nTpyoXB7oAYG75BWO
+fWDI4KFPzA/niovR77js7Tv3Be6d5eBQUicARnSZXTCJHaLlJsgvxQU5xTSd8/5geWRRbwB0t+H
CpAfNtYHsUdConCYarEeX1PxY4ZyS/OeuBa+QohncNqHqN2WIoKzvR0p5VbS+dwoXXxMK76UwmOT
zalhII/0ygTro6Ew7RQaP4ejlU77HU8e7n/vUT5yd7M/b6jh6ew+kf3NxqFEgVtjTkA08LaFBj1O
2edb0NpwGqguqYilHwRXdN9WOajjJ+kVHB/ISvUz97f5mYDxiv74VRznMIlZ6K2kL8M7b5aLHbX3
+EqspuMu78t7h6GYZhxlDZjpLSFceK0Y4bVecTjzsZOEsWn/6S67zjNcIDIcWd22sGeOdXRAlEQz
ZptlG2K64Wvrsbwdq9tRywXSr9uofk7lr0FO124NpS6cqrAsA0RaKIU6is3EuCQAzQsl7vq4JdsW
4cIYaU1kgphyOXrXzh1fnFfm23BkWIwMWcVVTLZPPAeyP8i4cMQqoN5fAr3dRtz0o9ADRwp3RDMC
/4fUi9Z0e+OGQjo8UsnggRLXy1AFmWEHchku27piBeEOaFPOhDn3kBxBLGM8n3iOJkdb4is6Qd7E
m3B0+OUqkq9ZSk8mhms8kRTIqn7agXFzb9wc6K54lm8eprM3aImxNW8d6gmKBT0asY1NrpJ0SCBc
Rk5v93+1bImFQglEMgUaZlvgmUoyKcBuWDFTFubOi7dRZzGJ06hBPAu4ByzTErz5cGeZxSAjvGH/
ZjttU8ctfUiYrQe40SLOyrJFXh1dOOeIKpk6mfhuOg5M7i1uLyEBiDX+embKSsZXDbfCYriCJMjE
7h92K2qQkIwnfqbW1UWOxtFFu6aIGDEIHeoPhr29Ep+rWN10CkvCn0f0HA37DbM84ke6wm6O5jWy
dHe8uNrsoSGSOa3w2P02fJyvv0sAdKM1QMvLARrFyMFhHG6IjYeDpR+g2FtEkA2HfmPZN1dyqvcS
fTnD62K65tcxsbnq5TGfelXjFImmmxgyTVa4OBkNu4Z7EtKFI77TQMMk79bQlFqIkGE7fedoqjHU
CZN84TfBK808ghphtsuvzBVmZlLcmc5CwymGhUZWn3fA2U8/7uRJ1pCWs2LOMOI3r4xvaZX9TeZC
SAcbDC0dak4meVOgzfg+hQXW1KOea+EcXdpoZO7pDdzfufNzgZoilTkIrwZZoAzuiMdufCm6npGH
icGLX89c15QjX24oxgCTUJhRjrgEoNMxrHKROimhLpsWsegfvE9yJD/fCZ571WsI0ykA+uuu6l6q
D47c8R1YDxNNLPtiTgDb6BQg2IHMjZBc/GB17vQYO74Vi0+0lwYtmOd39CscggSLvY/fUQbbZlTT
ezDiC+uWXGfB8+/aVAP3bgmq/2Klt2ieUEhnTS/S6AoylPF/GFG9iDUY0XmJioXba6S3/9KGoc/s
N4lmt2nDij3BNaTvkongSb963c8XsR65V85nhAEPgRicwYdA7E57QfYKbqIU47QffXKiaBTDIgMA
vCGdZnAxVFmcNZjDv0PitxQOXlwB3NG90XHP9wTP3LQmOT+Hd3pHaYlK9RToz194SZ1wm2sYe6P6
iuc1OpdYTEm1cvto/qvCaWoQpyOWdmGSGZwkgKXB0AYdzf1tNW3AeiSbgVwhLUgaf0OwgHCTy/dA
YWkAAv4AsaCuYHNiRm4HK/3Im7/Evenly05fdr29k5ddTYZF6/KCa5dds+w0MRHwxmaXQ9rOs6YT
7qgbRtfJmxpGCWBChPOjouehiGT2mowikfQpT0TBg+wRAov5zr9hsK7uiWtn+/wXqYX+7zl/gs+i
6bbi2JZqWf/Q7Jiybl3uOZ0lAnqZr3JZb+EavqCBZZbFIIsRdaek5I9ZDgPOV8R2aOx4+5Ei8cjS
Yvp02xGMQN239wkFpf/r4Qb5OG0zKwZWRCJgn+pi+RLv2b2EtzPnYmAFcYsNe9sxpGq4SG4YboZS
05/xkfPGGEpn4mpltx5FLQELzhGxEOHNghljPz+GHoxLCcIhKhBHuMt8apHFZIqxlAhwY5rIH43V
FifQNoFae9HNZvCE4KIFrIrF3Yk0J9qHiGg1O0Z2S5McWxft8Yf55DF6Uj1GTo/YUBySoCywRzJg
wrNbxavqEQJfojIV2WnMlB6jJOZIV1hUyZUNuQ2OmBoRnoCsSEaLl5wuB3PrXjIlYkREj0rkJOxp
pjl8GO41984kGz0D1sNSDsmKcdEjTsU5OKj0URjPEdehC3E9uPVhOPM93Rn406UQTgz8vBHsCXrM
6qkWCZ7cZpd3sxf9jQhRLDnX9KFgy7jmp3Yh2PYUULdQseBVtI/VygD2yPWViSL8EvoHyK3W4MFO
aPmAuDYI6ZE5COlRfYUEhUqP27f3RP427e6xTIBfdFbCfXrLlspv+7F5wjo5nhNyXwGACfArXx68
VxraBrnlXJKX8CvSdlo4YKDQBlIUIepb8cDCtfyB3AClATIDNAY52yOC0YoHEjorxFcYSkKwzoNM
m4BFj4AGgRnSd6DpcJqiswVZwJ3ugX0Oa17n3A4420V+p3ERYYen085cdufbblh2HCyTmJ8bVLwT
OgLEc7TqxJujBpc+/X5bQGey4fVD8d7m0RJbln73GCNK2mbQfxO22dR27ZOUxDyK7rgCj8IHTHN/
J0jQ7EXAZ/Nzpvf9jekzo2c0tfBsTO2/YZnMf6cjs9dJUDQdy7IclHr/0wPZNl03KesFB9UX5vnD
EjPJZ45fVYGfNWcxxGeCz/ie1y5VDvqp/SvHMdlLVsIMnwH+UgWUR1z1GELNxYvl+vt5m9wztr8C
191EelJzBNzap6qatj82VF7qI74ltrMXZi4mTYyZDHoVOAyQSXtVj8NEiJ7aBgKSb0ERwA4+BwqD
XiE9P7W70tk1pCldomUh8Sq6FHGzwGOI7kaUz5GIro4AVcJ0A1RZNWEHYxpPHW9TD8EJahOEJqhM
hnLnPjJG1ooGja9/WjAqcDWB7rVJSkjjJJGdZgS3pwIV57AyOyJAqX2n2zc3Qh+OaAQHIynnLrgg
IRmhqYNYxCL4PsMhjywPdcjlxKVZyPLox1O8VaEgjGHjwFct8YSK6CAUHxeyiT37a6GF1NHWIvQd
iDtqskoYZZES+UfNwXOIiAMFB/KNhn42yYgkRnELs4RYQ/lFsfKfDwXb+KeQ01AAtepQtC1VI69B
+QdzqTaqZbYkarIOaYeF4yB1tJeCi+KVsfSSM4cKzW5XmkIVAEnwrO2+063NVP7Bj3UgNi8K3x4Z
C+gNHiZWhAYFjULA46VXk24TivDvB3uWmsGnCQH3ATvbBfYrdwwBQGNBP5t+GmD8Nsn6sinVTYZC
pBChUCdVl04T9cbN8KTR+/Xrl06kG4ULz8IgxB/lz54yBCTrBNwVpxCdft4mIvKHWkODe5CnBsBv
Grr9zgETaQh/Ih7f8RSFaJZIeE1KhiRysv+dC14RPqYHQtQVUe1j1H9Y9Bck5uD6mcTBPxWRm8dr
ZIwCwY8+F9YJyd792ecnxz1FNdJTkzIW7MivoxpLKaFPaAKkSL9Fly250v81VIlOcb+HLVCe47VN
mC4y+xEwFORy/dV7y4iS16ij2AAisx3AGjq5eRstT94b1RQ2zQygLgc6DSyObBptC7Q4V2T3Kqlp
4NHOhtOeniNOTfcN4QiHNyKcBuNxPnyBHonQ4M1HVnlOkKf8Jq7oQiDpbOx9ejMEse2hXA11NIlS
m5PzMV5GusFOX9DGYdsUN+0YqePSRIyMj1ofd5DJuB9coxaybzis9BRE+lA5J1qTTEXqILXYV2DJ
8K1tXpKHkURF58MtXgxqH0l+IncHwLUh8tGIEGqlzoUurs2iDUErlw4GrRNLAFplqnlG7NMnJggF
g3YGplwopsxVP7krB0Phdd9oxVwc96nu3ZeXcuJEI8VhJ+XZDa72OevjN/SeCCkeSk/0SAMXbu7n
NHBfSI+zmWxhG9yoV0QUP/Bzw0FGBTYEHYo6jsw2VCasgv60J6MI8Wgb6BSlU9CrwZ3QLTXobD4x
7GguNyqRRcw8iCxi+k8Plyfe7Dyh8XTeWk70m/qvfZfVXUY9T3ukSdtRtAkZyNDqoM/R1eGAGm77
BBi60Dlyc030L1eSc7m9/BlqzFxw6P8hNVae6VIaa+x+M1FdKr6764Ovk+iIKyIAMXQDurU0acXM
AoCj4jNjcMEvH6bmeM4P9/yAYt/Mj0Z+uLYHkjIc8KH6rlyzaUyta0JUVgtf2S9IxrgGIGkLR4DR
oaLHHiFqtBIg77+YAAuJeEZEUO6Kgo5UvD4bGWgJWCimLYgSUhla5QaS2CgSYtQ7/gah9D/FJ1SG
j8BOlYtHvZNBP9TQL2PTJ4zXrfU95RXZJBERqF6u+S/WIM4NhRkxl4BGQL5FK6j18xr3gnAUIU9k
aL70kcQ8/c44KkIFQAfpiT9o+jZb4rO+0EugniFW+M70FXW+sCa5u7mKGNMzo8G/zqBgRQSHNhd3
EKZiLjSWf4iwIdHO8jBXCbgEWnEcEXTkejX9Rtd+axfJaLWk4BtDSzFRZGYGQKz6gmf/YfqV6Zf3
FBPC6ZskWn+QdGD+iXETAS7ETmC/gnbKzll4G9HPgKxRhwBO9SGQNWpWMqBddsEILYDELY3k3BQQ
KV7Ba3OQ1n2b77/9xRDUIVYnlGTx2x64wxu3tTHm6aNbzdOnfpvrOJHJMHf8F+megZ0xh0SqYv2z
aeIGQMwq9Ad8E6CO7twcCLiGjaGLw/QxJOnRvK/YleIDOGWeUIzBLZIH5ljk2fHRvtLuKw4myT78
o0WUptSlNRtuDQKPGAxC/Wwbq32ieNSpJLmQthVPXVxcRagsiArs5DAiiwCmEeuB9cLQD2COLtgo
LP3l1QOoDOrzvHE+e7oniOe32D5j8EfD7w1xm4TIRUHIJfK6AZQ5rYh158CC1Uk3a8gs7I1PVIQK
o+UiHC1x1bO9mkPAQVnP6XT5CrCmqSACeOre/MKLnH4C0daEKUskYemAFEKMgFeX4/D2J1XP/+Sc
0vOUQHSPYwsz3Sm25ohCdWDOja1yO/qYwpDoRAo1pg+wARVtiAULBFsosa94M+rMNrLMlnYjFn2E
ZiN5Y6dAaDmhCg/2IT+n2aSktzO0iJ24c08MIjdxYuO+5uu+QgyVC8UmEnlM/QNG+WdejZdr2r3m
lMkRIsxfKI1hhXAvShET0/JSQryeuMowFZu5a6PP/91yxExDpxGXAoBKbQrUVrhmNJt3QEgnsb5B
OQlpIAJQ2KCojzxfwnxV7s14anI/pploAuoECzMGtGgbABNJqcVn5iUTwHn6Od4jJ/E/F0rKvwEU
tkLJlA0TgJRmWPI/rKSVahWq6kwFrr5knMOrFNJQVLm0pQOWUCie/a5xMz7E0L+/2XtE3sQdkD3e
8uRukxNUnsQJNu4bCq9r4Yu77WpHCGEX51DentrbkyI/oazjsGGdmYu+FEAWpSBHgLcpIDU6hWvY
kjeLzphpqoPcQJw2yjlEaDXNJMGk+SW7nXalS+60ThSdvaurfbPnXGE5IKJ4iygeCaTTid5c1G4J
pGUj5mw2doSvaDE4UIzuyXU5ctveZ4KBfASQDuW0biacsUvrR/Qo0+lb7fikHRPxwSEM1JjThiug
IlAS0fWVGSrjaafCWR5Bjt/macM704IHLoApHNX3zRKHS0+ZHS7t3ibAQ95X930PGbPYzwONlixA
B3M6HapuX9uZEmB8cZpokMNy5mOKbiVZC3E9J2qGT378wpZVOEnRV2wXuOrR7vFPxlEfnp4/XYdj
cz6O+oG72AW2cyMeVEzJ7FdMyexWS+OF6fuwMcX1zPCLKIOI3mmIDWP1QEA69edrqUeK/F8qccJu
/+F6/+cD9g/Q1DpIlbm0PGDwrFps1oxCkBcOLq+Jey+614JxftRvHu4InAPWpxHX3SRquwvFOEns
eAG3J46HjjfJKMwxLuX7Y2gn2jZGyAMInwODZIXtgwcQbxYUKn4zDZZ8OZZi8MA5d+RhHLbnkSQb
HknUvt2fKojSnkKIx5NKyGTCsT2fCh0TQ5RELFonFlJJErPi/jPPq0zGTR9Op3A5hRU0ezkYuP05
/uPxvdH04r7mBB2JMjXhNfTwPOB7VZm2a0qGOkpBp8/qNv3cXMRTfV1353U3wrUHx0mqjc1F3m/2
zV9oaR6P+WV70kvuFhiRTy7Pe0mSIA1hlF1G9LdaqDn/VgshDmIHkFvJ6IsD72IF5ufo/JORM1sB
PZLVBK6yiM1AzBmLLcHAqPhK1s30xLaYX/olqd44U9+Ln8XXHr7oVtKwN6hRmZYxTGaH5Az9GDhc
XOpVe1MfMPNit6CI2b1Xb8wE2SRgM0V+N9L3D+kLU2u6OTY9001Dwpa5kfuIFIXCbFvsHYo3JCDs
oPHDABbFG3yvyHtD3luy2Exn4s6UfbttqRWUssmUxi31XaWTKZPpYX1YsNidDgWw3W5fjLvzuKMr
rQSoK9hqtSZ2G5mObLgLoxAghTnJK9G6ik4seQTxnQDhW8IGnGgsZfNf9GFLCGEElki/dyKt2Hnb
j2zJ83cZqPpEffy7t8K9ToLbLDaoPTxxni7gqLZNWm37FOQUW1WGPQqYmEoG3PWfPcsxqxYUyKKj
yuZ97F+E/3ShY/OOpcvLqp/nMTG5YKnohV3271d2MCoFNrEPdof5xWCFTIz+81mh4lv+x17WHKxs
ui7rtuNoACzErfv9x0tZn7r/87+U/71UfVmfG2ci/4NxFMC40z3Ex4bRpr3/9vzsx3eU0Y/9yeac
wz1icBrhnM79RipWuH0qgKrENczc1n7PUUwAIllpeNKQAyMvCfYnfbOocShjUoIfYLzhSQMbgBsN
Kxo+NExoONCABOA9I76ONsnmN3NwuzLyg3h0p3u5TiGBqr9Tns2oIDW6iGsnxLTA4Tafd9z/GXZJ
dlSgGXKi8Eb/w3SvVLZzpm7etMvmStOGFB+KEo99vL/SMIS+nkOHiHDHyqHSRUUb329JN2M4Sy0r
tdWsxLmQrJkwH124XO0e1j2azVj2lHcUBhWUV4RXVB2dMKzdtd2q7fbchkiwEBQG3GtY1/rNtIZj
DeuIrqYzWyGyjfB7zeCIAaQwRjAgQh1dVyhnBD3U76adeifORRClgUJiPFye6Rv4HWzae5Blahve
CTLaLG3C0FZt/Id8T+CydtxndiW8bOUrLjaSg6tX+RkPmy+MIhPt4FHc0Ufm29tPHAMb7jXk3Gi+
EXxjWUPtrb3pYogICvDExZx+m6mkuZIajsuPmBYFbjXgSXp63kIp4P+hl1gJN6+lFNwkwn3x3eDx
UOiXFy98QBOY8CUk12GP4UPhVH9CgC8pH4oC5jJAd45djWY8HQAwFIzO+BrnbI8w8BIyndOdJ4w+
Z2pw4IVWgiORJDOcYuKhFYZLiYhn4YFjEO/umzVhOHq14psVm3QR7WT/WlEMkRgnpPEUtIjiez2Y
wx4FP/PkLYYVjC3V88SLmcE9NSMXCrw9FLaAZdA6QkiRhJ9t/oajDS8bNjY8bDjYpmcyrxtCloDk
zsKwhluN9uUVQzFAS6bwjP7W2Fww4WABmrFkiZ+B/Eyj8waKWuKthzCfXgmmC4uknBYlwRJwRvId
LR7TuQX+8JS9Wm0MBYvDlj+/RH+Yc4ikKGPG8845MpZAcYnEmbYOw51s5LPLaB3RiFde+VwAgHRs
1Dx4Q67NaAS4Ee2aq395PV+JtcRZKoC1/FzxkvJzlel6k/VDgSMQ93gvumJvaLsOJu2SYeo0EsoS
5q0MWwHlMiNah+BmfnlM1Qpnz82BD/rV591Ca/dUZ0O3830cDwuF/8Nfwl+O30F4LzVe3ZUwl/T0
Osj6AfAsTAic+xI7XP1cdHHdxX7+vLb79Up6BiOS5G/fSI7wh5hfN+S/L2jmWr5M5QYTvN3r9NWE
XwSnCF4gh+6pEQxrENINEjEjuEWKzSeCSeS02UOwqVbMtPMoXG5ZeE9OVdqiG1RiNDV8F1SSgoji
aB4zfMve91g2TMB8ZKIJN8nEO1N9xUJCWaNuzohiJe0trpNTF+59GbAphdwQEjxuYK6tXO4JjOOH
eOkPxrBf6929zITD5MYgm1c/zhL865hKKLaUo99kPHjKxAsEboJL3gykc2V3hivc04726ruQDuj4
rVrwQ22w8sUhAx88f2Jy2foA6KHP6xJ8Cdyw+AAQvD1DAXUUzK+kK5o+RRw/oUr8H3MQHojNPGI+
86SIJw0U7KbQwjaCe76dfI2dK6Yr/0pG4yPyEavj+gFAa/9fws6ruW0s28J/6LIKiQivyImk5Ejr
hWWrW0hMyOHX3+8A7qmZvlO3qzBd3R7bkkjwYK+1V4iEUYQgwwJnj7jB8IlobBFxiAj77mYMoTH1
5xtaBqpp/o22g53ffCAQ9Dg/WlPYPqgcXFIVt3DnkwfK5d9C/0AFIVaPAvF34VJDLvNRXI0dqEfc
LyemNYAHcxpmDkYzbBwMZcLAcbJUEQyDZQOtPUpwhZYVBM4L75U9K0m7WjcKJRl+ZSSHrkJkXBqo
kNEfb43b6LHxZTCGVe1JZxPHenwQLgzhwYDT3Sep/d7wckJfBcjdgysqhNWJwV4KIR/LJzwVBcga
MVHaFVGDPpq3KAwKPJE74cC4kyTFJy8TtovbarjQTv/e5Mb8bAUVi8M1qxOtjiUdzPcZlxdY/+4T
DvAYbRSJQ/4F/wXmC5wX0B49sXkk8xM/uJY5kM/OCxwQtYsXANJn+pARRFIQICT/kZMikqT4gSox
gm7XatArVBTNMGS3xn+2r7tf0/p41tgQzgE1530uCs73D+Ica1b6TRARMz/6k+V3lt+wxHIWNIB2
EWPmuJPnmXFwRhqpukR/rSlUGbGQUX140rvDA5iWyNXEUX1F8YZ3Y3uvkLghbcOsUZfeJS1kYdAg
XBX6tSENCfEGnAkmO3iz8jRqRwMmyonaMbqNHJ3RZaDBy87n9M/bcIhsk4DJw/IQpNWAtKcUF7ze
vvCrp79ZOPBvYN4gBvZCbOjvXEqi7CISKrl/DC1oEhIq8Wdgzlj2cXeLyu/qLWxm9JhRdYlpeKOD
TdgvkJ0tDv4WLBf4LXid6RLDZoHHgsZUQhafJ2wVR8pofRPgIrwUSGyeKnHJQexQBjx2HvkMbVR3
oUNYQCI/EzIRfPy+iJNR5xTwNe5ucm84hzC1PPyeUKvBiyIFqwoWFvgZE8MBhgLcByVdWj1SKNZ8
ojlgV4RRX+LU8fefxtHBoSD92POj4EM1fKRphCBpqidNPjykZnifMpvX9qEdB3E7wHHy6lGw1jDH
Bhh3eN+r+OrKj0gjb1KLqEcq8nhYXR24CHJh5sDJYVUHU0p8bCrCwrH5N+69bzOHkeQkLBybf4PX
VBiJDDa8Idme+WfzkUqIGiJkkBsVjZtnNMRNccU1AF6GvAr6IrCR4z0fFAdEvZRUMLGFSN5F5M3G
Itar5KIkmpLUSACwDeFXFE4ObBygMiDZsFo38G2UhBYRX8Ix0a+YjH+zJO9PvUykkjVejPun+b5X
o1INORl0aKKBxWY0YPX9XuN4J1wQoCk62iDA4f+vNgdShHJygQYbCbWG6+T/gaX4/oLGj+OBCJYZ
PV+kvrKZ7gFpn1EnQ4/r3LDOp0cVMAKXDTMvjuUQah5Uufu07BzKt3OJNY1b792x4int4uy4whGu
RAuwSIvuq4kDBwf2DaxFGDdwbXSMeSP7wogseNSGnFGsLrh9i0s8vpfz6aKHKUz0Rs4CGjMzaM8N
pF7lf6mf/n4QHxd5zVCGBp+QhjlTiJNjc7ptHjeoX05PjXD/YogQQ6Lk5H1V1YA9AP0NBCvyoMKb
ga37Lz9Gx1ycQlfbKX4JfBci1XUAaCDsRCHh2CLjBC8G+xR6K2y7WH0Y6iLW92DOkmoJNnEBtVM3
mju72HzXvxSjSI/Fi8ILzY+JZABbBp4MKG0YICwRAFmU09j4Gzm4NKFK9JrpeAFiSy52FqgYNiMG
OZIsZXFf7B9HwzoOy+nyOJEYlArnBlKshtx+DxfZuBOVW+YFFcL2BTf8zN8DcsbNAWYups+b3WIz
WtyYo3M2H4g2dQKnkh/p5Gxf7W5jP7gcWN8LOh/GfvtjClkRq8kCMhp7BXy0c8d6Hfckc1j4DgMi
nXsrIMzZ+yGxFsNNIko+PQ+u20vvywkqG5kD/gp9dVYsOw8bBNQ1BojnMb/R7STsE1IXHgHgpITh
mGhraF8RuVf3CYFg/HF0ow/cQUhvhXi0JQzXxG+Gqb71cWhUEDQMYjsPz1h8zP6yUSCReFoOl7BM
DA7L0taNHZIphWPiJ18HowRf51LHYOcsnSmv0g9Gdaw+9/tT15/uD+euEG3o5wpTIDjMHyBNCkF4
t4QR/F7wDmu5aDn+rpwt4T9IcPVGlzCF3eP3upx+w4yaWm4ZceiqXicx1qHO8bRRiDVmPTDycCeK
MvLrcUKiuD82fAOabWFE5KO/C2cY38OzTJoptnZClsjUxnIYdI8Bgf3wWnU7nfKM9odARYAZlQ8+
DvekLNNz9s1AUUZ1ji3g+UN6hWRz3Vl3QRbZzBKBJJlfMGwgSxCc22PswT7Andum5nJgmPjYxjQw
BGPaGQi4jJ/rqPxEVAQ5EXSPod10xEOEJnnyiE26YPmgEbrB56dcP0IohnuXXjjxn+gQyK6g5/7Z
fZqwBRd3e/nEfMKmhrUU8870+iIKONf1DZKb/CKeDnyeCjOQy9Cz4V0DNk9s7jSGVMwp68iRrp4l
ZDabuAbFceqgzNmRjYc1YT7y/3iBqYcVi2/mfUAecRgAoTr/xG9ATp6y+cMLw+aPC9k1YgjufT7g
+R2A6F1xEueiXOVZYUawjx6fyOdPbsGp9X+wj7nhU9Ec0wruq4Vl869MqzqCdIyaLW3j1awoWZOq
vlUF+RJUuCdtvhnkQe0sFBcz3yOBsJqNr4PtkAgYq0SEH/lg1734DXfqLEhXUGwP4dO710xvHF7s
LTeGjM8sKyQuPnVp/3ylYINDL6cIiQOXymivoH8QjeRKHG77NZGJ/dfsUdG3NgXiscQG4+4TZ0ly
huRL9E/Wvi59ENTJW1BSJJpfbdJs7WU6Yf7616nDAcdLyKkDTZe+sFwUzxvSJq8uBmNsgvxggiDE
bbJZTYz7cVsk4i1hN3i3URX6HJGo+znpUPbjKcFNgpXEgWc9Sj5FolILGgnv1xDH0KL89grRpIih
IhNRteTUbq8zjdVdwCvNYm99rR9ECj7D7Bm2ZIJrIvc9I3Io3JPrs2JyImdMLdA0oZ4lBHwnRLMS
ZNndRys7DQky2TvLZBSyLeIhRjkPhQYduHi+YRyQxl7HREBwoYtFdAP+xolSap+6tbiST9+5vwXI
YCGrIQnOwNbEoA22iQA88BSGnSBHQJp0RbAMt98mcgkIT1qMM9gcs/CGT6gOBNBD1ZvzdngdccfP
APL8fnX2LCuRfEvcNoKCQcxC/gY4HdwI2DajQonPxon0P/VjF/wwe+dppzNHNSqzLHji2t3GxvSW
Yj8wL3HdxXjACOq6P1h0ipQYFR9MJVaNTyPJzd9ZkM3ktl8e5MkTl8oipyPkMaRiUANJ3aH1hZg3
O6Pj7abwucp3H3UsGXGPH6sj18mpGgILaIkManjqNbexN8ljcR6/2mREOkMDINUXqyJ3wqdLTuOq
wUV9y5mH7gzZLYBVaG6vQmoLvERlC0d2QehVQRkdzwexAERcy5YPhdc4e0RhoaQUPCK8a4BkyYcL
auEDeUAT4Y7GgplErAz5E/3MFtfXCaUgJwkiY82HMlgmi1hdk304od6u1KVNlZ4PlHvPenJ46Oc7
sS7vWkltB2nWJ8LxyVPcEc6spWRX+RdEgVhU9p57IO6UFK0R4dkBEqS8puMz6W8gqkiSQ+tCpttl
Ce7kYNiYmERMq7GKXS5Ek3OzUIMmxahREaWCmwHNxhqWcUiU4PI2jAkypnt96KUDhiWX5BkM0tx+
zBaGyzYELnZLCt7WdOiX4TP6YOoDhoy/gPO/lG0AZ5Ge8JeyrSEpAXNi4e41Rx0clbNN5K1eJnFZ
Oz4+jkYvX++alKfE1c2jBImiWpQ51TfK0AVzhWTAV8qICjHTeftN1qE7ogabqDwDWpgMYzoubfcK
74oWJeV5Tr6opDlcJUWPLLPvTgmMXDOHQBClb+mYgxMigG9dTOumRBkQTXhUWe899ujBVIWs1TF6
Msbc9p5pX94tWB3GGmSzpkuwqaaIVFPyTLcw084SX4k+LL5YdceB4zzc8fP+z4z1xNp+RSdQS0PW
3W0+tYVnmL/vfJTs3PmoQCgxb/sEKWZmxkqIyAArM95/ipLkO+oBD38fIpCGVIBVxVdCj2i+IQUN
kkQM+5stVyERQwgnaE+Sv22HLQMlo2KqnNiVYDPkobpN8SwgOf1RtvLg6ntOC6IWAq0PPJUmPNgT
BF8tfoiIHOSFSMo2+kkLSUjf6FMKO1Re9P1cw+4aYsTEEmAm1vN3DDIeg9i0QZWTFP3gDJ7b6IhS
wmEoq8zwR6kEOPk5lZsrkmFxKo9QKnnQ48rJA7nzZ9VD1Y6kvVuC5xTefETsXJt8HfkpfCnyU7Yk
lfJbqb41g7ZEt/5gH76nFfTISkQlrbgTajP6N2oOCAuFkZrQBa2TJU+QPA/6VFnF6sjUq1mo0ynS
yUsaZGL288jRt7VJo1NYLfQDq8hMtVmL/M9YFsNoPpHZjiRkk+gW7d7+p1fzJS8GfrFUUj4/TcvB
sXFYE0cNfYPf2esbJhmE8ifkWkyquwBiJN+lACpyM/5h1SIr/3fTIku6hKCd/tG9ov9ta2oOfb08
LsCTZmLyJSf4mKD/y3Uq8RyIeDg5ODiOMeLCc7jqJpqr+Ky1aRmdz2ekEsUStd4rO98HYZW1CH0m
7ZlPaGcdEMsK0+TIhCzy585sZ8L5FsBwMj58M3BP4UUbxcXP3V0O5FgtfFbh34nP4sVM9jsRjUMo
7BZPmbMKQREHM3OkhKA3EsSRXZbsLcrmoxHnlhqIcD4MUn7N0/Xi10swPNHKEaMcLuRx4MBNt1SE
bk5zTOGH6XqwuuOCXlz2H+UxouEQHRBufnRAws1PEwvPZyEDItBgQ/4F1eyYEVeWact1pRR4X8Y3
tsntWoXufb8zzWwVf7h1188TAxWoOKveMmqSO2pMUrlLPW702CMHeh0c8fcNcvAjwAfXUndIdRaX
8oNQ/ht9HTDG1P1MyTElVa7HFvtFYuFfH6gie0B+O/QRmpXoNZVV6v3isYtMjGxsAAKOmXHV6LQo
84V3yVWerpLIZELshURnU5PyienA3jXjqIcA5pHuaTTfJSOiuZIFuYAJLAKHkpbj8IJIqSUj6J/2
fvv/orqWZV219rJKU6769xjjqldH/bKgxTevGM2gP4UElZAgBJrm02GVxmSjzkeqgP1i9ph+9qLh
js8Q0moxAtnkfXIQZC7aHLYP0/qoZnGzCXKKnyzgRgS3CUsM90whOjck0IRgou2hzgKjO/NouaoO
dSIXB2OOcOUQW3p3VD592BgVBy88oVPrg5M5oOJ9uYkEQ0wVhi3E3ksTWScCIOUuPm+LKmh5nuwK
v5k0LxbNuYchVjpm9VGXxVO8MhMqS5sLPHio/hZ1/+IO7lW/wJeGH5dBk0OOAXHnKCP3MTyQOov4
mGZOr7sE5eWDZGIKDUkoDrZFvIFMoEgMJbL/hBJiM7/nx9AEkaF/yUboBJfWO3hIyiQriAnUNvRr
4QUrUnlhPxcj8LZniHPXYGzzO1SQc/hcohfE4TxWXkQftkbkFv4tI4J06c9YbGEOKTzry7dbQxiL
0Ko9rr55Sl+gcnXrAD00al76HcGfcciKr0T0YFkV0QwaUTMiE+DR48SzW5yBMAFYY/HjMj/0gYVd
Og8Un3ZuhzlUirwjMlFyAdZSSur3riSe5aJ+b4B/n9w7T9C7O6xpBk3jPJ9CpUZNxJV2jt9l1IjU
LIaJHSe/WLWjeNlcC//arKOg4pmB57Y8XbpjVx6z62FP5WORNLvoegmThLXaP5zGyn+xGMmooBRM
Roq8V6W/qckHq7wbjQkGw96XXWqaYGwSQsVdpzrfDobqFaxsdj6n6IE9q/wZ3x/GwEHn1mDS1EOh
c37wnpAqzQQr22cEc/xVdEOWwFDGiOdr985v5UBH8PxWIsOkQ30+6oe9rR3uiCLwODS/JEqAOcj7
rzj5cOrd+q+aIar+qvUzhRJuWzEz/rJkL5fjUB8UicCpA7UwKEr7+MqZTEMyQqhIr4g1C5tLYAyB
xvDjT7o39N5sEV6CDI5M18DEEIvF/jcjKFGJuF4wggVi6fhSvmjly/B9I99blp1aEM1lAAvcMd6j
A6cuXgQlhLYFjRzJpOmkcJoUmO06bOouupAebMyEg3SzobGQiu0dHGtuv5R4OepIK95Aorsish7f
mKZ9ac16Io549CHpkCkyE9JtJGQrN8o1jWg33bG2fsgzrSCp3JMeCgecAE6VnrQk73lBruxv6FMn
lVDA8TuK+dWmQzYoBNRyD0ybVOPGSDi36ywx+9i0otoK77dQ9Z6SkFfSbzKyQENt3dt6ksM59qI0
kkkHgchYC5fec1wnHTTRgcSdqp24Xzvt+JorvoblCY4TJSGJe9SbI/gb8HbhrhG3cHtjDf6Pvpm/
i7AQbsiKTgi9tt9bpmX+zTdjXM0G5dZuFLPAhCgYDSv3IpxJ2rGdO5Axj5jGBsRC/jD+sEDO4HRo
IaVB6Q5C1z5tavobkiwiU9UUONSx0825ryrptDxPPhmKh0NWRc82orGIuiKUCs3hqaWHaU40NR7h
j3AydeG9CKQinJC3Ie6M5H20M4Ri4prhwWO2SBach8SjYm8OSOXCGDPVQUvPguyraJzFbG0Z/jMX
SwWpOW12mI0YVaXXK2GfyMtuAaQKi49GUBVQnyxskZ1cfc9uPjj/CqLZzSilF0eEnZB0wlOfqjgS
rLfDEfqVtBOiTsoWuaOIOLF/LIqINyHbpFRjIz4qa6yJbgUXK8DW3OYBOSbmzcfGpYjskt0kUksW
Ff1Her0e1f2R58ssAkoqI7bKRNdFw+2oizASElgYfNcMEnSvt8fv3BESRyzxRP//TzN5/99mS3yS
qmpyNyj87z9VPP1UDpLWaqKrL8QYhYcdCRo6icdT9VCuvpVk9WIFsbX7Nw4yoo7p58a3nP3EpIhd
+fEN0+Oms9j8ycXy2zQxUTksKqraq6gS0JRgyoPd4vedn2NuF/nM2hL0bxP+wicl4jFv/N6I5XDk
Y6pFIytUdgtaxJIB4Tfr1OqAIjwH78VqK/Yk1kPkiSyqsAgQI0Iq70jOVXuSxrjvo7YP2Xk7lwHl
Gvw8mzxMUrrBTRB+Z5M6scbEc8kiQuxVCY7Kl6ghbAMvARvr2c85CGSEU+FSRuCoDI0RvgtxIMiU
06C5yQJc7T3XzSdTVwnYgkfbiu0r6GeO8K6jJesv3JjBUNnbW78bD4TUYE/Hmz5Re7U/lpXwo/c4
5ojHn1KmxtX2j+F/pitmz1D9Ccf5dGr+QYmpWf+38pNDgBNANlVF0xTrb4dAJT+aW88sh0rH4RDY
hVBJCiiUdNZSECm4lA9JexPgB9yQHZ5YWGwOBIKTJcR7pHcKjRd8hHkjBlQYh5BNoa5QsMUeSGmF
8sBCw90ABY3uYo96h4WKRDNw+OQ4wNrIfY7mKlmmWFOji4d/mJrGRxOErEv3p335QjPq0p0krG+r
R7++JNWDe48u1qijFJLbCGXUBw9eHnxE0WLkZQa9Kun1cqDUnVv5/I0kBL1ERBDW9NgQi80DhHES
JUUbnpFwC+UBLNyMSB3fO4KovyggVFmq5hnUfxEzq4qoURqWN+rmrDYRXAW/RDYNxxrjENHKaK2Y
f3TfPxOxnX/BAYwSIj4IGRQaKC4tXn5QVMVditOcCHTsTuzFeHDcfjDkDpfFQSGPJkkheQfhBKcv
o3O/vv6+O2KzwMKbIIWdzqgi+DmWM8vBOTQgt+fTJrLDyIjIbtOSIWCD1rlH81ME0+S7U7Y7vhG3
SMEAdN6Xh87q1y/4LPKgj7I6ye5xpoSEzhAMgmpfFUEzFQLIHGECa72ww8+ELVUEyjyUNUrGjrYU
mYyFiSySEFmoszhlob5jtlmT75A8wuMV4iEviP7MrecXdKLWV7Fev9kkwxALsybCsK1jUmVtVuHR
FU7eVPhMnh9bhQBE/Zb5wg5sixrBOwLZ4SyOsvIeUDxkgYG/jlQ+Y52AsadOGho5C7qQAD4U33wn
28oWX9RIxTTz7Vplv1l2tVP3y+DmurOjjro76hYhtSAVhicKthj0rewp2RdeJkCNT/gLfPUotvAc
FDsMMXfanwLYl70cWOBD75aSY2P2to1MODLbmKAXnkTLLTA/o9UV0S9VJPGwHRO4GxAlE/XOoqPl
1F2ONtu+qC9sBhColqPNGq54G1g+7oMpMdi5y7gDxKvd8pqzppZFxKD55Xlx2j39C5HFOooUSxEO
QzLMMsCSImUO7PJ7i46XdrzOJRNm96dNIqaIhGFFSxwM29gtBWb/xsKlJJj5XePZz/QIuaSteS8w
mGu7a6pcDliZeXG3bxGjCtIviLvBZmnZDjaAgEgXHFOq89RFjMs9863FO2JII8BFJLkQ40KGSy66
BMm9DB6krn7JWKsxREOAVb8NFPWOu8KDRJsDYsNJZWnyMMTJIhJZBtQ0hfBREMRyIcQhwjSR67SO
/A5emdg7/BW2AonMvGd4mey9kpWhf7qwKr6IWBXUsVb4j+JYWTVFzsB/1ruRQmDoTFq6pe9l5W/H
azld+r1uSTCvpB5JOKZcHNLyiSUdyBSqXqTqomo2nW8s73Z1yK9umCEjDaAJ943IxiZqQBd06e7U
31yUdOQbE27MHLY4GRLJLlVrxHQORcpbX7dMDBcFDNfwDpc3BDRKEkxNqjR50hj4QOZ0gxbepIoC
hjuCWPbepT+U/q4jAtJluB+Z73cuwz2Jqcz3dxTMLn1YOxQEKw9DgzFWNBQbvZwgcvkT2sVAHzG7
zwT0+ufulJvEPHlbsatRpUwP6RvlzFfxfZV8Rwq9e7b5kbdMmaF05BgnP8VFyAjuSV5x+2BEkFCo
Q5Pyjcc3BZcTjlPRjQe6YotJ+M2YbEYeWG6SuxEWMmxOZHqmtZEc0Eii/dxMnTyF0MOSD871jG4c
C3SqLF5DcDfau9zbBGHCtD259d3tCne2nIfk9CTXz47GGE6uNB1GgtpWKsFrXyVXowR5Ly5eIq4t
7nILunwwGkc++T+1/c2cBflNxguM/JmQeW4AykcBb+S/tHvhVbI+M1gjakPPtglhYb+RttLYwCVj
OEbGyHKYZFES1zv/254iI8L+iHueQwpNeWhYNc846fYHsSPQKXApMCTD+x2LE390rQqsZzshc+aa
JhBBo/5loZWc4BM2qyjyMPL04u9r9FCuIyZkYkE9SuFE+eDsJ0hiaabgSQRJJttkwnOXfmPPhIJv
J7hwZ3aSHKkJsyDTweXAeAC3c7Ore6KQsqaIRQSB67wb24RIgs02E6DP442Ay6NgwT6ICp03KEse
2ausdOGcvYqZAZ4skPXwtkSgDTAJowYxGRZmRREeHWZSWEnhQwrfCOT3Gja23e8GY6IuCvYWTNhE
sJkun4IRFRPpioXbr+2GVSgTSKNiNQ7pNNz92n/m07j1JZ+H5yu8ER/NA2vi7sxjVwxACG/57i9i
i4RrVg8QtDLt8uMw33Dx4/BFua+QG263FkJDCwnpel9xaxn+tfe6F8SFENJ43XP8Y3d/b/6Z5f43
SFmZGIerxxh2Zan/gGaRgr79pH6mEKak8JENP/AURzOBTTOkFQcG5l+y5J1vRJosXaA2KENIAedt
RNIMXYYs1zzA3qK1Z79IECmKNo/6EgqMhi5g3iGiB1G7P7EvvZ+YnBa4T2YhQTkM77vbifOIeSi5
YRIVBDvSs5dtwcjXZfPUfvRLiKN8m4V2RNuw06IlpueusIgENqu4uMYz2Y9dLDkcWnsWj7rfsHts
Cez1q8zXqat127Vllgq/rVw2Q0xzJXjZIcViFOxw2Qp2GG4NdhhggJ6P9AONFI5oIqpeEwK8kvav
XfjYhV1o5EKkxtPwUXp2DrI2PAITMKqorQiOnmbACDXLATpKviLpx6uMkmwchJ6qp9kYmVmTx1Ad
ew3ZVjTRTPaICELDrNGfsv5UlicUgNf9oZtEv18Gl+Jrd//i8yRVr55lwecFpuA18M3QNIs8rGMt
iwqZFXjtEvmqDPCBIlgEk5jGNnqVAJH6agdtERhXbABsZmtW41HLI4N144yQBp8qmkQaa2/kwgMm
FMm+Jnd6KVCf/jT6XXC5+EHlXH+RD8ecc+tci0jRC7Jzl0r4jQCnz0lGyvpBmDKO+73Nf7NQQCoA
gUj/oXvl9tK8miPJ9jr+amTxw3eZUkK4pzKqYYo+0zboNWTArZQhDleUC6Bi4iK8G1iqSKEYH3za
g+/esCfAJr3RRsdv3pyudJHsWNVS+0Tb0+yL3hLkDXsGj49m7zf3AMqFcQd4pSL6oYLP2yjDu+lC
GWJtrVtBGWKOj+nCHhOtTC8YNtS0V9O8F4UttLUodCmllpH8dAY1RuvMc+cSSHlQ4ezBNklagsXj
z3ceKlpfv7hgMQkYLiid3Y9hj4zUqclJbAJ21FYpdtQ6ySc1U51/FbU0KIFIa6ArRxbE/YVeSp7l
+dfpfmwGZJDILjADfvXYCwZkIc5Uh9fMignvNhZkUzAtQqW16TaEXgL+lQELGzAD1sgIdeebQWtV
n/UJ/1nMn+DNQZ0lPQ+8sFCzq/sawS0h6XrD3o5+EfEuVAwAuCjuwY+FZuDdq2nf7R8I7B7H8ieO
jp0hblI+CWjVHkXwlIIlUEm4aSuR7d7/qPuwaT5N4ttH20VU40jxjPiW2ZCsCtgX8wsBpRjJUXeq
C35bMTNKj1d+syrFsM0o9+zAVIUi8tZH7DafM70jTjt852ZHxbPd7PKrhAfa5iWgHR1NXMoOk7Tj
J4EMS1RjdObGysQCc+4F0sZ6T/4ItWB3NZZYMemofVNzTkotzpXo1oc6GWFN3BMBF+yww1VrO93o
yaZHpJVe+IrsPA9iQmydS8KTRCdWTnl5//Qp79krHgebLCNhlSOb4BFrL0hct/hn1J6MyTnDPYsw
pNPcwsZnfiY2laPQP2Yj4dI7bo41xYi6C3ZTu16EtexxWTrkS8JHoOcGPiDYZADHPapYsVzGu4lT
JngBgmBkP6CBBIPcnq989oAhqVXZfERf3nnREdIQ7or8+yXjaN391vrxlqAZDF6W4JbRSigOpaY8
XddD6b4XOeak769p4DlLT4AyUJP0IAa/jN0vSsQEyQibhAK0GRCsSrKva+Rkd3bBEA/xg4c7mp3r
x4JPoz6XdWdj0ttLr6wPQGXKuOpL7e2kQISMikl678tUKrEz8SA/lJjvPmFOn/LDs08Je8eERN4f
DHMqETdIJBeWBkUU9C4YhPDoMSpGNsu6RXImTmT1wL5DLDs6xkQqG7jbBvedl4nvn5eODKgOal28
Vlc2Y3LQqYNN9gOCIlJumzZVyGdi6LrET0qO+MSVYoenkoXCGu9aRQ8zRLQokXLcHNSerO1kp9KU
GilWuCd0TgRFZoDQ1bvNDQX0WNBpgDYQmT9FJynt7g2ifld2RjPMujC7BCOlyY8gI2Ov8xvJk74g
grnVbo0l7jTv3CHIbedRh0MemXV865MHj5GkztIJOTrb6jsi5LjoEpKJNT2+fJpg0tWo/n4t8bzi
JSGQ0KvEshMzsnC/Gzg7gvu7ZhzxjkfGSzYwnAl/L3PzZhG8EtE604jYC/VgjpamSR6P2HSWCzcy
iSVElYnAQreyTaGm4b+kOeqEuYZVcMUBz93+mcpfYQJinzfHi2WfMaUCHXCLsYwcY9X+Q7lFo0JI
X3xhokJva7D8FqtpficawwKayCH5V/Ru4RZhkQFx5H4zUn73zaIQRgTXsB+kYIR9PUz4aPoYHxUK
Kkj55zNEDNXguWR8JkuRKMd5RlHuEhjHl/oWGmOcIY++p9kvMl2frKpQsSI79ObpEywpUY3100HA
xY6FsfhJYrURQJNgo7KM6Gx0AUv8mh0l8XAE9QTsXXDKQH0yaTWsmZyrwvwb6Gt44AzhzMe6hAR3
L5bboDp+iEpndJg1ZnzbXOgm8MTP9BU6h69I5gBY5Yaz1eKUSgmo6Sj9ISxEjlSP/vStPJ3AvyJz
kauVg0tKwO/TqxY3G6cX6JaLKs05JL9r3CUf7kykKFhLc1sOK01ci+biGDWPyMSuCMxZKZo+wnph
uXFkdNe5eBX+gSzWNAFb/z9YK3Zj/+b5bJciuz2fwNrxNScd9pUd8PO9BNhk5JwDqOzxftTfUC2x
iGKONt/EYjjY24gIxHgaNhYJteKlZwRFG8eODLfWHMNzDQg94R6Ja2nCwRDodzFCPH9QbciqiIce
XCKXSashzGhaL+XjLBHFnB26nNR4B98gQLhpw8OFX60ENLgw6bchiXgVURnYWywBQMHGzxUeV4gU
JkR9Nn5uEvTAyQTdlKormS5oufmDc/Jml2uO18V0M8sFOJPmBXbe7/A/CvhcTPwB72F5gOhhZFSg
Ddw2ft0lgRS5UNB/GQgxTVBBAVrJXG2zAylFQNcRA/PlYFwOtychuoerGGpcBAuKPXpnpGoWtj1s
cyuEBcXuTrQcYZEEygKwOZ+f0XzFKElshyjAefAvnUAgJFKBfCz7MaGG8Lg2nEs4WV7wARH2J66O
JmciidnAwsytl4FAWhPgt17xL+5BAYG/qu4Y/Nq6IzFd0TN4jbi5yHIDN06GgKLc8OgjieMGkLLc
hCOG8Pq6QVIUekQ1cf2FTad3kQ4aVR+UjAvQIfmUHXGu7FmaIsanGY/t3IG/OyNsZg5ZOICjibPi
1lqhKfY4nKY4aPHDuiRZcwfKJxap5JXyfcxFBFIh7EMmRlqO4bEP3/QikghaVVLrecC3OAF7IYlR
SEttCkaljRWYWt0Y45z+Y2MONrjKToPXH9C6AT1eegCmBpihwkxnaq+JiSBfLjbYiPREXwUI9ICo
pF2AUtGIYiKFEmd4htNfAetlxazkagFb4cFZ59gD6ljDPWzd6EgOuAicIq2R0rAtsHHLbKxMl9jG
7WonIckTNy6RO8jdUeW1rqLbtNI8aaL0wM/se+Gvs524ivWiO0vnILP5ofiJNiSO4A+Cfou54pbi
C3MRa8YX5lbagQ8JblHecPQ170VTOHAOIFNWgMgtUSfifc1YgWPrhQMoBHlOixQwlX/iWUYzPpw5
9Kf3DaoKBArkBG4SDCurBUfv/rN5ALBC1F9TIVeHA3qjLxIz4wneo9b8J5m6t4A8d86KwXeVV8zl
LROqbANZp3fuH2RL4FYucTvob3w/eeSqtvQKZh2LSK0jBZ3T5cV8A7vy+zGfA1+3C+Z/eW8/JN53
AN4CwPSM00wcHNseSRD8ViMi6LeGMYrD/OrnrWZBRPiIkI0QCMhl8c9zv2PH60giQELOAgzZGEk3
L+lz8QtdIF4dzNP6Dcl5N9/At7BeZL8jbKTFw0FXKWsQxM4GhPlnzV4ZMAIRBer4CxTvSB/4WgML
bGMUwhPw8bVFmy3kJ2BWLhQoXPIKXoHL7deu9kCwZMIXXvvgEx7RiyPTtcltIpZrJl6j1UYFjsZJ
pQ2ij2W4R/Vq6JF2dof1yGYwhmcGWd9l4YjCBEZm/4i+qvc7QukMDx0Lyn1w9vwHSBtz1UtvYvE9
5ftTtY6oZneatWOrHbfanWI4ZIPA0M2UYtmquRmOVL10YKt+xdO6J0sccjRvAOXtLLWEFgZMy9X+
4FfaH8J4lbFeFzqBBwMuKhjWJT6J5tLnDWCDusSuf4XZIG3rLQAL0x0lEDZ2SkC2EBXUUQ+8ZmRB
XxTb7MEyn1JG8TUFQgKvpRicyWq8+8/Q+nnHkWgEhGZMmDSPVoufRiw3+h+A7fkP5tXdnyRkSJ+3
CuWtTpzBm86FaWbkb/2Bbs83fmVbdgDAsUcEjSdjqvRQ9pScUPH3wlFke38Af5d8WKQA2UO+CEo+
M8Iryzk+XrNAg2BrLowEIEhEPAYcEb4CxeZ3Et0uimYgcYr0oYhaGQHGUePzB3aHmi6ZNX5qi6ni
T4HOgfI0hcLkU+dRYrnJj4DLK2E+iMXJJliBGXw/Ye7AdOCZt8fjfQ/QksP411H2B5Cdi0AqLp2T
zHRpWvhgAgekM4SD05nDgerlitb1FbAvi7MQmkYKDGxByqagZEIkYNXXSWyh55cgHCVQhkB+MMIh
LiBcxVcxKbK1Ag9M3oUGcmSENZZQkJlf1sJo4Thq8FxNCRociuHO5/3ro+AYEWGwG9rmR4bNtdsz
Mh4uYLb1hkcFNcj9A5aD13f/ujCxwH8Qi17YSKZGH9S9VZMZKH4eNs01vOTAb+lMg58gb0DWhvNd
7WBCEfvYL4YDtKYHDXT9eBf4+gNkc+GDyr32vFBa+tq+6zyGsfJ40h83fuHTRkkJeP0ZgN3Fuz+7
GIwN0qaOAOzd/gBgU09E/kpY6aHyhVvtcQZoT6/c9tudP8TANrAidz2X8UYzyQfhZJsRDqsJUWv0
63TElB8QRoDA72UECB8bgcNxuwHFabEHjRPshs4LboYLWC6tF289Cf6A84bmC/SfuMl3MQX0FMhS
QL+7xvvamXSbNxK4fl3sn+3gQcwBjU1RctLvbBb26IDAyJdR1C/MhdhTjQQYF4H1k21bxhpQ1OWC
mRHTApuRW3u1yyfxdoZOmyE/2dy+IfBo3wGjcGtkK7rSZ+Ru1ldeJv4Qh4EI7sUTv545YylIO86c
YUoHLFT4BURtVo2zE2srlCzd56W4Gmb8WYTlgZuFK2mtwwN9kmvDBVqfXut3jpzyIwd7is6Fx/uD
9ovbGbEhQi1KKxhFKDYGiWKWfwU8l9cPyOuvvV9wNvK+09eb1s9XkHYP5qCHWhadF6JEa7a/mzJp
RgSv+1Mj4DXmk91brzolwqJO4GxTSS9KWvBRyoSwFMCNtnRW0wczIVUzfHJrR3lPMQMTfAYMfV9g
PTvb+snZpOGaoBLB4/YDUvPjiJ8LVrhZgfXqhRw4vNB6XJFKabZA11di3MuQhSAYmzsn5YBCQ3it
CNOIL1AClHVgGxwTioKgrnB8Ume6Au/uL/3svz75QNgqRIcOCr/S/oZGPYdnP2grHOfzX3NdBShX
EaCrsUrc7CXSusig4nsHH0DVjE0Dz3lbENLoAHziImdta3TYPxwVVsZBgj7ngaoTXSZAeat74PIr
H8mvNb24wqHCxcNayPVzUC81Vbmt7MPxGWW6QOm1Gd/MuEKkdxpwNlRJm6H9Sm9ZWpHJRKDy7XBD
xEmtyuTcjN/9QhmypTJRywQYvx8d62XHrjWLhxXPW/DMXyvAfClk6Xeah1osmI5E3QNdgQSWld6c
2aSmXkRxgr8F3TWlLR2pHkAdqO7J+RMRXqTEcuWDULRr5C87Bg/iSwLG1/cxMP+1ocyNkBFbUUIV
iQTmJlFsSdyTDdAncEs7fGMTxL+j9tk6sjuW9jZ7KWZsCIAS5x/NHuhCiQyJz+7l4YHz+UuqJsm+
A9/RU/ZYbL8yoFfcybjDbgEKDNAdEBBVOWM4imBwPwqyEd1ecL4lSIgIG/tfws5ruW1sW9cvdFCF
HG4RiUBly7JuUO0gJJIgCCIQT7+/Cdg+vb27umvN8upykiwBY47xjz9EjPcOV+9qbcSQ3yo4OgkT
QfWJzTUbXDmVjQRHI/Wp+nrGuqAVQz+2sJCecDPCmIroIIIST4k07OYvF37HV+b+ARoENFpGgflJ
e0EZWYBahxpCYrAnwQhmKOfwOeIdm3/CIIVZZbOwABRANAQuoD8eacRdE01GzSDiazV6LV9okBzf
vomzTf0M/odanBkqh/nVwoRtBYjG9Uf20uCOx2f8n1LmdwBI8kI4gDwS4h6PWb48ZwUo848TcCWM
dTaIv4Z6A2QhJ0wItZN/XH4e3Nu6r/adQ8zfaTfOEYP+BX+vOqq6KBeLfNcm59eVf32zVXy8sKV8
ni54yfzH7K9YQmXw5+xvqJCGVMOxTMMWTLK/zf6qNctFeyluIkiClaz2jHzKJLoH8sya9I4JC601
fTWnF0Dfl85MZ65PugeaBkjCWOYdvVnLmiHrhuxyS9/fz7f0UqQtouBrTMtXoqOA2RlOUfvxZhGR
ewF2ndwGCrLi2nWC1e+I8czmMQXxTBg8Mlwe3Vfs42DETh6rOz6LI+o6QFcMkSB1M/EIN2AGFsga
vwgy3St2SUxCtPYjTIGfriFMPmKOjpvuTuTIRfu97L3dvDcVqQ9eJcgg8JPhH4ejoaT4SFHSo7BE
xOiykTILPw7LwxSHOYPJ5nrZIV5ZrgxRhZTBsmR+scnJkAjxhhQbMXfY2PLAPsRZXE1wmqnKPTxK
fJ/ecXOCo27V2YTSDNUAwnX6JXqn76djSCKUC5nqDZOa6m5Y7qfzwx4JZoRVdfHEQEcaNiIuIAF8
i1lHcliDsmtjF2qDlIhdN9O+i7mPbqb5o854CmmLn1DdcSCOXWxTr4i/TsEbWcb1KgB5Y6fE8KZE
WC6iNV3DSfgCbsMxkzEfk/GR2ZGPyRYUS3Q+ZseHYwXqhmq5n4bMtNKlSA9jslxhtu6uEzq3k0AB
hNOK3rn9uwmVmEauxjUnfCk1f+z502iriVFgW8j8DUDDlIF0S/MHpIB3LHJr1l8z415ytaHZpDmf
4LRXdsfZfdlfWcmym608pmZGZuZl9sD3l0NmnlP9mPCnwbvZzALNOUGvhQRsHRcRraWW0J3kJi3p
/6VUkdK85jHBX4YsBmMRWQymYLhiEr6ENu5IEHPm1G75/WmnIX5LFv98FYRqLKJzQnCIsdEgr4eX
POy92xwrgMELJl6pILreMoMM0FvGXQGRZwyeJqQDBMURYndLSi4WkGEi1D5XzA3zzjHi2O9MH1PB
E9qLOgzvS0j+sm+jrZK84VGukv6QQv4ahNe8hYngtL+08eG5h3U4YIZ6F8fQOpyQLAY8Hxw7hFRE
7jCeKIR/NfvzCXHFbjwhyonUB9IYtNV0XmF7hql7TL6m+ayD4B2EmfyypgUKa48IJ1R8pfyi3+F4
W8L0k3dfGCHY7h3+wry58Egqg0nWFfig4epSlcIiwy5+xpzqa8CpHRuFGwuGr3Au/AqPDDePhlzb
FkWBl0uREEkAnciuiZXqs2ognb9vmwcmzaMI/Iz0GrMxwY+KS1y3i2SA3Uagb/EFedBwFf7a7GjJ
JlgJYYu6k0GzMrafN++h/PpD0L7wy9NYa4nZU/oxYhjfxTC2pin9/ODUCSo9Vho6SkykGEMEdcu+
t90gOgE1Js2czmaaIXBfIOFbfqX6BhWRkDhElMIY+QyqmTCU5LSs5GCXQZHf02dDXzvjkCAFBNwK
I2AYX+7ls1694lwyY+yezn3a0V20SY8XNoh4leoDxlWQGKjA3DRiFs4F5719q/TgjM5dIQ9vVd6b
NHzczNRK3lnGmltg/VRuSOQ7qUK5UY1CudHQNHkXNBqqUGcIfSOUGE+rvNNKc5dfQAdDaK3oYyS2
2kHySdFItIvyr/Njb98XOFRAwycyljYcKUo1iFhSxls+DXQqmAHwOaBV5HO4wqzJcGDxdUGAvb8Y
91XzMOMfP9yb13tQAnp1cnR/hx9gYg1UMUVP5CJ29bq852HYBF7w12rmMEzmrqhRH2QFy/Sna+Lq
7OFZ+tI1wHbDTumO7hzSr4kyAGhnjx8ly9csq/J9hpuNoPPh0IGYKwgOlGI1yX6qo1VbmOoscmxA
cIDPbO8CT3ciTECHRHV+Un4xeCjPkaUhRIjoXyhfdXjQuBYjTMCJQijMaJnYHo235IKBKS/1LcnJ
Gq7v+sN+2MFw0sMJjwURsnZyP5O8OODo47rwkm9VxnzT4HkKsQkCyjrpG+vYubAq5saEBfvCv8X9
X3zGiNWwIFMWwlyAONUVOEAmMZNXvycSbn9b7uDqzfmdRawM2PNl/xf4TIb+M6eE5TGc9F5Y/5gX
/w5DNrd6kNAArBpwVfXvMFkUsV53ExMiAKtINVWvMOjpgPwGmHz255Of3GEipNl+SzrzAFsvQLc7
InptvMshOIv3MLTOoe6IwIjbJVIIXkNUDOMgknHiSTdFEOw1+jbkxY2PtqKVEeu6p0c0QTcs9n6p
K1pVRB9tOlIi2aZd3+5+50w8YuNhWLgEhCxxChz62KKw7JuTmrxhNP+4ovryHU4yrHEIWNs9Yrw3
xRohxURHq2F73BdH9PSZZWXXNtNz0cPXc+LvpO8sFxAgQnbVWU4Ion6JeSolBlIlk5t1j8Yc/LTO
hPCykfHZYUsRSDihXMVk4yiYHACZqCtYgg5ZI9M4LcakYJI5XdFjIkELZIJw2D2wb5iF3pnB3Zsq
sg79kfmH+XSPwvbA+lL2509OEUtTfDTia5nw2Vfh8/XTM3NrSVKliM4aRGSW8N/+bVF4aBmwH7Tr
vYPr0vVeP7rTGesNNnWi7TVJj2+FFgXmZF0HneNLve9/3xT5DCCHCXmXx0Thsw2S+MLg8kBPjRWa
qzz7j3zVU6wVoxqLoVt0uEUSpj1xAwo5xr0mvBeYBrA4ZQ5gyWl7N+R8a/Kq2LC1/uA+VlxL7DfJ
D8KC/MZuVnN9HgbpLN4ve31yKOYokVaRDearz+o1na7prKaqlPo73SBs1SWxb6rII8Jknn2kMNZW
lWAEloiFycqCX9hpp+oRTt6HkaySqNLgO3kHyW3cin/7EP6/4tSeKqMkzwWRgXYnRL+0mqj1dsAM
2n5+Zh/UYQuBiXVisN1dCN+Jph9mcyfjLmPcHRui56gMqOzuoR4gY3Uw8shMOXV/SPAaxeqiTuhL
VoQagpUhHEkSimeiTWnq7Fp29zhR4rh2w+DMZx3CLkT4PAKbrx56tKYKXB8aZR0jnhCjQItZzoyO
zf0y3B+N+48d7pSyjL1wcjuT587C0J2YwjHXcKLxl7OGuYjH7q8MxQtXRfZlk0N1GQgQ4B/2ETJe
nUUkGSEVwOjD3GWBGgAz/ce4Yf6TzNQwDNNQNc2UVfOPIK+5bZpSvtkw9+RoZFi9EsaaSlU2QutI
0J5g1Up7vAwePqFYAKI9kPajtN+3bkGzibwf1ah/eHn3cXk8HkgFiUsnphm10gagqkiPx8QizNnZ
Nced/aqyxkYaFJkzSeux1SWHIR2L7LwIg/EaF5boxGN8YRsRYVYGAx4vJBJQxhAvOZkASD4rslIt
Eh2eIZDDv7anRDjK8ZeuwDXxm2umKH5jsMgJ24X4xYEHg/uMeR91b+B1U58MU+oAiYSkWnEf2WTx
Ut/tmCCA0yEhCOBuxKp+Tar+wlXuApux7LP8L9dXxTsp+7szOz+ad35Ukc4Fm7fBPAtvg9WxQPtL
F/o+D8ElsQCruQEwyJnbHN8c3z77Hc04BAjcvtaguesUsFWa9qhVLs3dMNxRL1hBi1GVOTUX2ZYb
y5rkPEzyHTObLpAG99Vpdx5emEfnw1N1+Q/Rkmr9GegjFGxIj1UdirWsa8YfgvhTfy7bXsPzVEOF
940SC4ABegFugX6FrRBURkwnIKrynECVwmUcQikq4YjPSMbyLRsLbOUxUPhkdP4VORAiJ7bVUPUs
MeP5TLbYHwGJvEKRGIW/2479pOa+fYd+Ib+r1HQ+oAuUE8JSZTOGfxJzH8RLXmAEJ5tTB9MSH32j
q5IWx2paTw6Xfb2EWgtKAiEmYxMsNHL94u1Z8vZYjYu0odGJnAET80jGA2iMmpYYpQhj/CvSQ8IU
xaYIvmR78eqTJ+UulEknHPuoq3aK7d4KwoGwzKNq+jZ+baw2k5d7BXACm4XFz+1sQIY07WtzHwP1
EhS0z62s+QQXyg2ZB3AoJBgYScfSp7di53Jf5Ahr/BMBMov///35cnLCmC5imwbm9tVQWRpFoKaF
IhLbeM6r6TOOlKwgsFKrg7O6A97FvM75hP335qIv5BBrgJtNNAc+M3f2JXaFGoL83IpdPSsHK0Yq
MalZ1yEcdGmYLfQpMXw3ecD/QNDcgKwB4ilXeI8B1IPwq+gVywAvkGBGDh6eu29g/gwi0A/ZcVyJ
mL1mXZOh60TINb6eiG53hCbBamI0CbiC5/Hg7EysWA4RAVc31StYH63th4fhqJd/bo1dWYpkyq5L
0Cv3dnI4pM/0MhIExAbPEdHLLLeI26fGxHIn1VHeCTqhQgQlAwrs35W0o6wvzRkxB+A45j65QNqW
B+7Yf6+myPj+AbsxbZPoK01X7O3X/4bd5KPTWPBy8RDErOzwBWby1wLOs5xA23GsyIZpcomBLZ9T
cgl8Nu6TMND5rcpfVko9rAR/vykTzllPet2KTXTlHmzCaDKJMLsiVb3T9/07KUmV472/SxqkrBSL
m3JM3m9/XUq85kPrKMIdzmQVaiLcgSnW2kkG0ZhJPaQ2xCgb8Y94RLvmbo11sHXsKUQyjPtk8EW0
w6mOINyhKmarQDoaG0kIb4fTDvbtZco2NTG0RPwdSH3BEUuWQhhizS3MPATEMEj5t38jmY8tj35m
Qo1lOiSac9Bcf+C2HO5V/a6s7wvdVcd4GuOny5qaZAs3xjjPUC+rU+RUj7QA6tWDYQuptv6walzR
EnByjFoOveaiBMeF6XU+gi14Tk/VQa7wGY8xZkNlPdr5e9tkgY4x2iFp422fxmOZF5Dmwong3CO7
ZOBe9zgm6jUeNUxaqrcTqNfbuQtH1Nl9dFqiet7pbH2Jm2rjM7FqwieCGFBsqDeJPLIYk3Qpwkx9
Yj+BOAWfaUU2ySyjxcMzAgdmNIciv4Vd8Vlo68BMwbOgVBCxDu0CGgvGxOzhgdjYueOVRBYvnZjF
OsWBGyIEOkw6Z6AT4mWSskycItGQaPIj/R6ogrTTvlTabguoXapIbwOFZEBYaPt/f+AV+5/kjYCU
qm5auiz/n2zA60G329Ei0QCfbDqImfVMCSD/03SCxxtGfOef3xolQfV4Pn6B6Q7KCJgJY0m7whjC
SjjR4DbM6YQk+A13iN/IWH0NckZaFAZlgJHBmpaVSz9zIYo2gEF00nxKsgCpoNU4BLxDRgPIUmld
/ZB8AgJzYgcQ6JD27FtgCkEpggiGZzgDCmPNarRZMxjTzuyuw51d340GfL6dziQDcq4El7MAMsBG
lptf0qTziORsVjDZi7Y1IKtvqq9+Kjw2msyOB1ewR3k0IeCyWBI+whZOias4lj8BTdfYbwxTOhN+
D1ZE6KVx2LPhd72eGJOFy9AGTwBrsHsixQSDh8OQwfRz4v6WDkUqfWDadNO9y2rCWHP5Rt3ZvR53
0oIZ+E6ZY7R/s0gz6Y1YKcVUUr+DkpPmW1nJhAWYAMV5XuG4ifDsRRwsgI4yBiBhvcqDmEZePXYJ
5V7locVztBKKCu37kYJgBv/+KBnWP3WiFtY7im3aloVW9n/j3hejWrSqQrZJQYdwmCjPmK85ZpzL
ieMgAMd+eYdwk23CUHon1q6P+JYIg3IfQgqHX/MLoFInoYOF/uIDarMpgZiIsAcKpNiUGG6FeVAj
dif8yIaCn8RWxZjF44j1EEQ5BCqwjPI9QGzxxOOJEbuKPAQOLqZaGIaDvN2p3I6kR8ZGRyxCooPT
M67AyEE4Ihg5gizgsjd5RdijwqS5ClGNCdXYHdjlHFyEvfytb/CkdPRyt1CI/7GhQj0LbgXFf1+R
S73Haw12lbxOJsaE70y6YH9zzXqbbEjiaNk7iwjFHEow1Kpy35Z77ohh9X23Vut3p8nKAyqJdACG
ZYscTpU34ANKoJrpwkHJXdl0CXI4uzkMJdJK2uDYBiMQvO1fQRd6n1yHM1RdtI1ka5o+oxcBDzOp
pl7eejdmsC7hrwOLFXiwRqgjEVqZTVbQtKf7WQDUKDtCv47TGGOEzxyhvF2hLq1vecFMDjV9lRUd
YTWsWDjjBMwsgPXCZmUvJEb6B2Aa7n3oG3+VAKoAMUZbRoxxDThwCikHhOyqFAVC30d3hnxHukr1
szJQHDp5rQ9o1FVxjtjdQBDF89JVjN1yjhlJqBXcj5SL2+yNRMg8siiWhWQPiuGm2qN2cNDubRXE
yvkKiTqCiE+YdDRufd8N/EMFBmzqd+fhDiNqxyLNXVQWlYuPVM5O6PtmdnJWwNqeKtONotBghUyt
0cizQVW5VpyW0DWM0b5QdqgjSFNgOmC7gZCU+uN82rgI8G9+U3BwhHTeD7PkwrRBZUI9ql9dfBzc
61mw27c/AGeHSSiTPlGHaB4pV6TCUI2wt7X5iqwOt5QlPBw4xmPfutQmjvqNdo9wGK6ktUhtdcpG
GwxRBuYHZMFSFCyW5dQsmXD2o2fYntxkJ/ZQ1C8LDz7POWK2k47n1OoIg3KrL03lc86Ot9WzaRQ+
dMarHV4JbkBBDe/lzH+Q9RktGuYG0RE58yzI3pQ5p/UunmyTES+axWINM6fkaWWCIWLTJafZA61s
32D9Q1jQmP4VYfa+wOII2MOTVQe8jq8d8p82u34A4oIai5Z3CuG05IMb0Me8IyahSPMT5kp1EQR7
Nl7fWMIzOeqrNfjc7CK+wtR3vrzqM6/CACkuOZB4gvsxJIEL5tDCd9R+Ht746k4hdj/lUXyJsSRu
MUUFzF4h7RzFKjun9WC703l9Bkbp4TCMX+SVsI4W895EadMgWD6wT+UM6wH8dqLgCwLhBW7cTRzY
QxX0uIWFizhLH2KmqiEiPoaOBF88xIucb4JQt7qCF3QVImLQM04xBNUQHKDAHL3bywmSHAyak+dU
Xp67EuOP4x7OnlOwcRXHmsnEEKcVvfsFsJXygr8Cd9Au13cGXAecxVv8AeIK5OzHTKhSmZzLxDwn
gCUyeEnvkfXTeEUb11OMfaiEgY2EfhhnGXGUcTevBytRbiR2tCxoNRzmIO/J0AQiLiyKowUJ0J1x
xkYrxNuCAfmX+Z7V/PL871eWJv+T+tiizVdNU2Zda/yhPpbV4YztA1cWF5b96XaLyynlluKK4n7a
5mOsB2iHuKTo9zm3BBL8jYdwSsl/WO7HDtNr/IsDJJ7IR/3TGwYg3E44GXFl4S3MjbSRXpvjB/fG
dgldb2FxB7N5anaInAXLH6wKbIubiKNxGXENofNc4HiHkD25hDZZZ8qSHnkQkyEHVYCB/tXdw9TV
V/cGQv0QGx7d8JaIqZw5X7s3aM/W24erB2tOLh1uHK4b1qfT6q0ps268pXADFKS4u/fQhkmGaWxQ
DuIqGSHEsEEk6EFCJRn0XsfaTEvnIuOmWI5EcuwP5h7cDkc3dD4s3H3SGzalj/C1Zy1WhuROHokM
0DD0IZHZNwnGBvE+BI0CO6SEQj0Lko3g9lVC9p+dTt+vfN0q17rDwcblbzh8hYS00Y+YzgYuCD4p
HJFNv4YTT95zBGtIekVMxZCBaQF1oqVJQkkZY6g8+LPHu89ahcVLcnjlv9GVMQlD6votM6MmwM2R
4NnKcX3H3AFNdR+4J0JLYMXZ9597hGVI4VYnAKoxTgAUikLYtVd15n7e9gfG4wZWURIoBpytEjSq
75Fe2UoJRbY23blNdSkhPZqtF+/+Bk+x1CgeePM5F7KbjJ8vPG87rzrvOdDXEQFuCDLOi81bzTvN
2yxV4lXOG0xmxeurQbeBxS5eW95ZBymoEec6xvjiFeX9bGPzJF7LGz+OOxgTSP0feRF5C5HcalXE
q9eru+Izkvx/f+F055/ma8sxFUs2ZN2UlT+CE8/DtR1OPfreBswYeBF9BMJ1ZihaRUUQJeDFmDfU
/AkK9htm23v7nfeQwyQFWsUZUDfcQ1ogvajjO4ZglKtsXbXDXqgAiCB3k0tO5yJ6Mmg2gwvxnEwm
yxX0+m8wsAtmyoIUeBeTFmS/9HJC/AtMyJuMhrOOdRa2l/jG3/IN8xamOf4SVvwnzCbwBqFzg9Ev
6ONgyJxKYmkC43/6ELxx7tY1TomVP4Jr2OMcFv/0R4xDG3uciQgtglIhTjBKsOt9e7cn8KmOaUGB
xPiQBj+C+sAjZ/mIXQaw7fDTO4aaUTtkAOwqLrmYCKxN7QA1A3Y69AKEDsgdYDVwEDqMcAJgG7BL
ocFaZQ4qnxV3zspy2GQO8i9pP8rmo4fcAX3/1nchdLBf2ZR+sUavR3mmwtgDJBR9V974zGgN8N/o
X2RxdMMHSzutcJrSBZylQ6wtoo5HVZwO/g8rBsg4BH1W4YmfscWpee6hZXkwrXEG4JxXxTJMa/yM
YFqjW+4IhGIiZhPFvr3YLXpUyuQ0oeXVINrgfMrY8aVzfhDzi3csQFohqKLzhWfL/QZx+vCZ/32N
Bv4EG4s1BXgT063OR7D+ZiddnpZN64xnaM2K6Wdagfq8RP23mb4MFh00VDiwqIGxC+6D04fx2NGL
IZAo9geZsupfP64fRAhQSTwwucSBoE7Mnfmdz7G7ogMQp0SGhRunyA2c1Vh9YavOoXZZsN9E+DDL
glbEElPzSq7El6vlzhDfooslgg1Ab/pK1DuteoRAK18CndREcuXg7mChccNhXnChUSSbCirS2Hmn
L+TQF0L3pQ2S3oOHEXpFeNHDTgonZIQQeGHarLbqx+z2jaLIoZfiUCzplaidwIrYyNA54qDLeMvB
/Z3mcaJOR/QsvynPwDNN7rZs7hHk3NAufgGO5z8KoiVgEC0BiZAB3jOcE8/pVQDxPY/qKZjZjLLJ
tH3c8s82zlhizb5t2lm2k9o7MNBAbmcBWvEt80wQXseTYbG5Su8a1xAzqWoO2biTB0ow4ali1Bep
oLSWUhHX6zQNGslAPbce5uWmh8KwYH2x+AqmHocUN2L7ml4gpMQwGZf1F1EgznZ2tbPmSPBodrCh
X2Kf6xU8DJ5qJjJeW9iSuY+nDt5u2uNiqZADnJYmlmwuNEccyxQoCnNCLryce7fWL4y9re/NZn+c
M0NOh0u6TAn5cwDw2ov24ksv3wWd7hxcazSxPkfmCV8PbL/iq0JuZ7vL/2ph9HTuzQq1CQ2uK4FJ
Fe7BeWIHi/dF8u/1WzP+ES5yHFM2dcvWtT/dsGyrtk5OUYv6TfHeSjfujJRs6rUmDBI2Uhn7ASoz
B5EQFTF/nEmYh7KRUZZz3PGGSDhPQSmcUAlBlDmRWY+ZI/AjcYabxTgvIW5yKnkNTNYi3Opqx9K9
VjwBsZFaRjnGbmKT8LDHQ9mxFl5G0q3ebsWWAVQoVHzb9g56djpkTJo9TLYCxgGf0LvT3mOjffNw
AqEDY5dRxhogNvoGeguIa298MMoxtZhCfMC8046ovxRfDJBWhRk1l2q7uaXAoqLCmqhfEqorpZW6
CrZFPQXb4kBgGT0FvixgYSPK5hVPt18Fk1JJnSQSngq5RcJTGIuEkrjZN1AJEZwQH6Ph4aZHlD5o
OiKJ1PlBnBB8bGrd1O2iCXuSNmBhjK+Cb780tV/nHqVO1DkVi5Bnahy0eeQXzDpLRE3r1oKG5Nx+
ppCd0QmKAmbqggOTk0ZNTuljJtuYku/0b7yxLmxvujXmJDg0Q3iMTCsAbWOrBydpzFOqnih51OWt
1EnIFoZ4K3BorCk71BwTdSM99edpDMZzUHwyH1Rkq7BdrQAaCxsNiXickAK3IB3MiYuMOnxN6h3l
jEoG6kYZY/Cqj/6p/gy0DK2FfwzEsaOoZUa9O2ZbAaN64XVO6dqKFpQhi7xjIczAP4ENbUAshTti
4C9qdnD+K+N3UKcoUps/VofQbK1Lv8sRhYgqBOsnkQmX0b0TnOmrqDqUHBPvpRW0K+eY8ZUCc0aK
n+mQ1lQMTXxUF8MJ8WMCXVpSU4jS1BYKC1XFPuyRg66VhCTrRXLJWKaQtFlJNJoE+kJsnygh1I9T
fSeZcHLSHjYzfqGjMPXtwDD3MKgVuM8jrro/KweE4BOULngHyvdZeTYOfx2NBED55DxRIf6jPqz9
25/cV9tQFHo723AcRVhq/m1/MrWWrZT2+ea/tsErWXrTYwXWt3Z4hOI5JIRpHjvA4hU+6vFjG6nw
juHQkBn3+1d0FpPYqtDx0Qzl743ldx9dk1AnGJ04wG2XGz4i4rQGshJXd+6mj1L1MY+rscsjdMjy
gaUgZ3J0Jn5L2BTzY74iUwrhqizC0OYMkYKHAjINGqwh0nkc8Cw8RQ7Fgc19EZVlNBOQDPGbddDd
sdovejZDvV9SqUjHMcmPiX6ICxWd+M46xzmZ25fkDEajQsP2TiGOOWefg9c/SlfZEDDUb/Mo/KNU
+CUYVGNWDUWHYRpuBkHVv9wTsIutVw8FIkngOzoQP+CzYzkFpZ0kNhBwLGh2FP9DJVzleAPLSmzX
AaM2PGrLawOP6lceH3gUZ/pCiBb0oqNIMjZaIUYjo/h8jqYHeh752bwgpUH8cCwCjBUQPygEmcL7
h7kMyWPw1HsEGQhlbiK2BA9lEJgeE0PaQeJkIFgMHogLZm81JoJwRuEBQ9KydoAs1iOpTuinainw
lttAHpVw5YA3wU9vm0kWjyir2D2irML9xMRnFuLEioIQxkGazNiHzYJbCf6KnvFB00DHgIiK95OO
gYNtcnny7+gavGNPmqmf8zzQLaw9Q1cRpyPaBtb6vLUclvs6khkg5vXgqTyhjMFZmfosifVlqPyY
mHoBTQ+U9cDAM2MKZNINhKk9x7DpNMNiCq8sx9ajXt1ry6rLJb4eYToJ9pzbrzOMIacfQwNNzRi2
VXgcw2MVlp3g1ItWgUUFTIG/M+uhRXwHbZk8ezUoOLbJjK3IZ+07bzUHTlbxFSl/8RXFAcqDCVTc
k9L2P9B9xfqHFGPl72/2H5NbM5cEuUwdRKeAoCTeaoY23mdeZqgBFwAvy8d5iWXXT0k7LzDvrsMU
t8LuZRHxtopXFXqc6rMi4hUFMOa1BDBmICqIdj2G5H7EEpHnsGjwuIGnrQqhKC8l/stX+AAhL2I+
iFfwqKMqjSuMvM14RomC17140XjLSI4T7myAvLxXv1+q7V3aXiReIZzxR1pDZLi83iEvDOgtsXXY
t+QvBcYBFlET4uXgzeC9GNhJMBthxiA/nnH1HGAX4PLj8gKIp/9McJzHQ19wnWTjshvRxr7wqGM2
E9V/HXDgxDAZfm+GnI6HHCcggoos3J/WZ5sHe8bupwKvFg/09hzj/U3b+/vJhY2y0Us3sh9PaG2x
UefptDvxaKqqeB55GPNRPIlq75mEN+KMsD56VksjJR43GH7bU8YjBsOPzaYRG1XKQ9V8prlERDJW
ePN64jGS0n+/HFRVLID+z+VgG4aMJgIyyhqU/bfLYehsa5kruGEVpgZy1HzsEN6QLoGOXeojtj10
krRg3AoYtAk5vA9r6URAmX8A1P0k+sz3ze+btF9QMRozpuY3NMt4kNGwcWCEwUt5ewM7ozvcNN50
h0zo5NiSmXKKLbJq+rDEkbYPQ81FS4+pRxUb5o5UCBrSGz5qTcLAjbtajriMkgPkCgJzC3usjclS
Es0ksu9WAwcTabUn6CbKTskjqYxMEfWCKQBRL/avtBceTMq/ierM+Lm7pORzfu4unysDR/b7w3An
w3OtU2POWiU9V4isg6MuyNhF1BFP+rKR6VTtoZkQj/k9dgG4HiHduAX4ZtAgARK4pJf6yO/o6XB/
YUjt8sQx0qDyzjphuHtCp/Gtc2mU6MEIso9rJenfaKp0GCT04XnyGQUbMLdzBggXrksdezYXh0uo
szhc0hgS8zByo0LWZt3DXMh7/xu/Yj+fk/hH3/7UDonise3U+9ggFEzZnRDdLILUiUSk13zVp/a2
sIpICQKUessNcPzkrAkVmWMjcd0fyp38tZz2p8hqMzogg69KnVoxLrjNKc5ZpcCLPGUdii+RGSdy
3v79ibVW8ty/PbF/8KdMZxgU+8q4AzeLh3acw5TPwYXcRO9kIShX2H4T0CT0N/o7DyhQMU8wy0ye
Xmc3QZgHqOISfdbfFbFGv35rPkxTyIFa5ukDMiQozC7PMpvGAWWZu+ZPX99WZYyYpYgV2Z5p5u1H
LPbYOQJBgT6x9BVOe5xitS7Ab48Zi7M96EIaH0qwuOv4xAREKDnsOESUVC78gNgHUZ3WBxwCJIfH
HMsQnnRej3Z92MkN53nnJeFQm/mwCztDIdzgwSespDgmpLsrTgxsPJkhczZu786uOoqI93qKCjzc
e1cNpifeCE5LL7y+FyM2OKrXWMIw0mx8PCOJQ9qKt3b+6QfCyo5l3Xa2fR3Lus1Lf9vX0SixrBO+
mwDIz+zreIlyXbxHEFJk/Y5lHW+TJsJlUyUHFc2O+NPGdrmXV31NTrZIkWpFehqTQx5XmHksbKLj
csAMLoLgCPPAwR7Mv9LIXRJloOXLpCU7n/bNvK+tfW7cwcrPYeIP96Nx3zUPx+YBen5h+O2+JJiv
C6SzaNqOn55C8C3ssH52c2c/xvJqxc+2KfD/4mfiEvs7gDaDnuExbovx8KIS10SYbwPfzAmPTQTr
HbetVaVSEAmMHdt60Kpw1FXmgROuBY/DtXIPvhp9Y85ym8YRa2qUvWvXuNEy2WXKgAgkRQF7k3lI
jxzOA3nG4oCr0TYOw0uP7D9Sngz2NHKIuJ8GUn+ZsaZaST7zk9KRhux2TTjBK2InPwD+f1SZTtuQ
sbwjkwC5LFPa6AW01xeP8y16Gt1Tu6bRYhlkeAyt/I2Qh5lbxzVkGAE3Z9Uuo8CPYYpawip5KJA4
G1S8g5fDPhQpxEym6jNeApXbfyKDWoW7d8suaxJ1DUOdI3mjwgjslv4LIa15G3Lg8125PJEituGZ
rwleUVVor6MtvfWsIAzB5o2eC5p0yFZiUELU0foDQm0bTQlIehV9A6i7aW79FWtB1r7SyS9RWQJE
sq3YOH+UbFprUbXxaqFXw1GMzBD8qasYEhTdNHAiAvsbTD8RWbwzSI8/+sXoNiohDS4ChyP2BwdY
Y/fkI6KHgATLoemW0FErSdcK64LmQFeNyQNBKSKrgT5b9N6PkuHmNvHZu6XZdSAr57sLGnQ1IaxK
JDhyQ44uzUnG/ynQWYjtaDJIgCZ6Fy7QD9Q5nG7V6PQ0J9irrGdi9prh/4lDxCjn0LvNw/jX8SFv
kQwHuhGYhhA+GEvgANAgtKswcPKPmu/M4qi9v5x8mQ79yxzdnmXmxJsHoZB+HE4h3Q60wk3YAPWW
3AiyxWDfAtgRIDH/wHJWZkfEXj1aVofC4ixMCpGSkJv1waBeTJHURrVF1xGWTBt7JNKY4illvFSJ
tghrPKLIKjz8Old24Sf2U9hNdKuho4bLSlREdzFdAEgFXXG+EUwLRdYvH1UjuoFDEyiPKhBP9bBw
RItv26LLl5SwR6t8BwA4cnEp4eP1h3FLJvQFlsg0ODVpjXQOJIBf5eJfddEgAPx++H2Fq8C8Z9QA
yMZMZJ0J6Nn+rradrz+VBzDTmq+67Glnt0f4dRIRiKCBqhxAlOS2sh2v+CBxqhMJBdiKcae/2t5p
8ghyxBJVGWKgR1ONGxaxn3Pj8fqFaeL0TSIgDJsZxMHFzS2OEU0bEY6QcEx8Ywz3gEU8fPwqZo1y
NWoXB7R22R3ZQXKR4YnGhUYTdoPrst5YLRZ35OJiOmD5JUIduDFiwcMPWBUfagzNsxlPXj4dJANz
Ms5JeoI/MiTNkJDIxsx38yGh0lM4Mg0F4QCis8Ahm+ZiYRcC1wBBvhk4a5dRt8GhhdQgeo0S5hdo
lItzNh0HR4dIZoq+w/iRf9YbDxoCgvZ2FbTTgkwF/lNZt4hGxMCmdNr3x33HonPaV7g8IwqEkOHR
lZArRWNCtFQlpUOf9n0KwGvFFtCNFvcpfnN0KhJSD3XXn8jThP7gLnKKfJ2uRTIDGhfaCfAbcJL6
P7XIuv0PQ5uq2NiTGYYOE1z+A46Rq0Wy7JH+he8j4m6+hXz/+OblnCoeukZ8w9h3CSd9AJjfSTh8
n1SaBbEz4zsIZvuGLBdPbr5n9p7vFt8qDLrmfK/A6sJ7DF5qvn/DwEOAqq8D4uM8ERRxNbBJ9ya8
F1daNIzarmA0SXkZ+P6qbYIMsUTzipwyIK4gnRyf5xZa5QRfFMZFeHD2AKRR/mN5Xp75/IkPppnS
XFLdQp1Lhu8439wrsfX34Fug0QQGMKGuRMnB9MkfLfUAUibeSBXIkubyM+T68jN4Nxc2YQjCtfiV
TTl6fhhnOGA1xR71s3wUmmhsrixEIixyAa/hWkiBgXsMfq6Ql6RAl4JwT2jLJO9AS8v9Sc9u59QI
38/4nebxQmwLslbWsL5mQ/LMYCNdJ2rynWnc0TTQMdAutHu6hGYFdZhI4WCLnmZDfvgFAJ9tVLUf
tHMQPzlke/vaOZbIZR5SFm1GtlGi6rWdoJGoSFMgBQ1WJJk6U8ChZWDt1u0nNRTSDCfcOgT0n3QF
6D+rH0/IM7jtzvDWK2GXD22SPkAAKmGriLBbLv7SegEseviBXJCoeNEATILQy01vdOsdr/zgep8P
H4TzwpPRWI1jsSxchdT7fvIs7AYN7zixW8Tcwau8J4MVQi0O8kT+Lq54LvczueBgU4mwieF252pn
HYavCfr59VbXuCfrpMGeVe1hnTxuDq8TXfEb43lnkh+DQBnPDGHQBtbOICaYpBJ2VH73iIf75bmH
DHRl8UwWfHY97kkey0cc5TwS3QvcK382AubaAiBYWRRx83Ptc+fn3yeJ+x7RCpYs3PJQu7jg5QEG
oPBA4VrHIgQbIm5zp4q5x7nEr8uOnSDJB7D1j0X0QKNikH6JgySiI+ee+9ukQbIjCxdrnlPcdm7i
tnYexzXe15L3g4R+kiUfmuEiUt90a0cGAurZpslIDuc+NsR7Jm7i7RomjbFCkfggSYGy8JmL25ar
tmXi6sUNO0fcrlyt26W6XafcpVykDQJEcYFO69VJDnANBUrfWRJvbVdBgRNqsNsqCHOiHiMVKUBn
3MRoPY/oAQ47OTsru1se5SU3Rajshe+sGV8PqV5k67XKnbrR/uHatiRbb/fo/xB2Xk1uW+kW/UNG
FXJ4RQaYWq3U6heW1FIDBEFkEOHX33VA2eNxTV1X4Xp8HWQ1CeB8Ye+1jaiKHocnxyZjsfNx4VXK
Vq3Gw5gu0Cy+xulM2N/of/QIPW+urpELZZi2pM12hHJ+cnhyco67x5kJmOJxVLJDwyPH8cjhCDGE
1wtn4khkzPvcxlon8onX5Sn/XN35OUWsMUdh7/jKT9sUR+D/308qxv+IRFMdmcG4LBua7Wx6pL9N
QMqiqVVLz1gzcbPgGiVhsqMa3GAiD1HpY7xtG3hgw9YIe3DFGRV9gmAHS0z4YiCzbplcHubuNypA
9V5Fy0azJtF330IzHUZCo0RWmUSGTHsysp2pJHj46Ww4qKGOtKHw8G/BJWYeOxxZg7vyfdPJx1Yd
azwLeXyv464WpnPMLTdPV0JiJR9OghKTI40N8A8eYo9Ysp46Hyl4F48S5AZB4LLWg3H96H7NyZtV
91l7sD6QDHlhpq7XbmBvWGr5hWBlaY2/9XvKyzs5MT06PuEeNsD++aYdt0MsIUbKI++oIS8FLgmo
G9Qia+ALLj5PBIt5CNn+kr6gftHpJyVvJXJUZzMQqg5RvsJmYhrCZiIbIlR52mEzcZ7s2gdaLVPN
gyZGnsQQHUwbFKCJ1jZZrS/4NOvlXzwmmixEZf8YKmicyqapmRZ/d3P0/e0msG+NfMklDbP1yZ4h
M5Yv9meZEncTmgFfYTXyGCDYr5hnkIVc3J124ibhkAI6Ayr18oWhAdMviym6jWgHgktIn8DqUgxg
uRCqMAYzkSqCmi1AhE2sni5o/n4rZVoaCIloLzzzwYvyAnix7ISV0sKuwAQNSRL7W2zxzNO3vcpi
+ct7t2dv0mFu5HzcLnVL2hi/4MqCXG/DL1jDauUgEZfOGJ/pPXb9G9+7uAD6wbLnsoCHXIILW0vm
qxo7MV/j1QSznK3aN6YaX3h1IzNBbEKb/HelCacbK1MOOC7V+I/SxAQwwwplEhvUfrtYotIoc422
uP5SmtSb2IQ8A8BE9j5ji2+B29jny76v9229H5XdiIVLdrNid5tpsplIJZVGBg3kfLpePVF/TiPp
1bFyE8Qyxf6qvI7MHd+q6glyMBjbdMw/wxVbECLgsTyn6omTUT2BhyIZ3mTcCKplcXvkuK7CJhzB
qq9F5scejR586B51Ad4HcCdeR1yEfDifU4+mjl6uYlz0gaUK02W1Swjc4vGZQJBt2cUXZLkRQoy/
JBZHISnFhIpyVOrc2yc190eyVfMDxXOf3EcsoQIlBwS+BZwk1KMlg9BbqN944zBCD65U8UQbJoEy
kO4TWlmoOYS+hucptHmPz+7wOqMCcNgkBhP50hhcmjDXQjwusJzP6ERxWrduDsjBStWdtkSGKizH
OrTxaDA9U9qxFgX2w4rTqfdU09pWTc/8ibJbt2Ff3e+6Ob2wFBW552cWN92Op5N4q7uU8Kpu1di8
xUhD/+VFbf3LM2oJHcTfntGpkLvyvupwzPjuXh8aUJ5LpnqQIC7JC84DnsaKjf7HHC0COrY1weYA
GY/FOPUIQjPN69/Fc4c2DbgOwzZqSeAxFaOTl4FAOJfRXrExY3jqeOR43thg8qSpKa985nA8XnAy
eax4ptTtacq25wgqJt4ZniAenI64movvhDwxD1UWkiweEcRYPB+4Gv96LP56GlAV8BDUEbc/9z43
vsUaWdlJRkpJttIGkG5FkEPC/X29f+UtxY3NxJibGni9dOPrE6Qz7mOdkYO0/4rqnDv4a/5FMXbc
vdy6QkEgH/rO3zOJELzFD9yx3K7cq42cAJtAOIG6h4AFcg3Y437ivjTQnJekU++whfDuQMdMZ1QH
KSgNGSEzKfTnMHvhZuNO4zbb7rFYylPurvUq7ioCuiXQevtx2U8/WHZwF9GQcf8sdVr/4LbhnhnJ
/B3jf7lV9O1e+Mf7XNUs/IK6Ijt0W0Lz+Ld7JesW61KDufOHVthdMasQEUcyiV0dt+6WkJiKkk4K
DxhnJetzD6Dm0J93arcD8luw7vMeLATSTXDPYmcZ6dM8W44O60cowZvr/QpukDalEDDey81HQ3Mh
R231CK6mryatxKKcYY6ZwDcCwANrcK9HDJkFhbY6C8xvnj+f18NSH1XnWK+nA/KWmuX6JtTR+x+M
cJhD7AtSPPEnqm77HdQ5GSimHN3IgbPiOyJ5hPZ2sobOKcyQ/oN4mXcvgCUPTglO3H+pT7cpXJtQ
a0TbTM9MwwwTQrsf5PJgz3u98NB/AxHIhYUiIl60oF73i8En5o0WlRkpujNTSJcvAPS83RWu5wlc
1YWxgksvV0DlnEOeOHRwXiMydi2v45bhoKPnJF2FyQJKD/ItIfZEty8Ybg6ruucx05WUGE5o2fz9
2n1pebHWRyBF9fl4QN3D5+kD3UVFXRK0QK2NxrML5wVdEUckAKeHrghBJ6Khu52UTmSskTLH88wR
TXIVviuRvkuUKZQFAngRx4vh00dUt0RXotiqhR5eJ2hOEzJ4u4qBlAk8mYfs3WwiLFmaiRCAooB7
AAIWMiT1A/fAC6HbOyDMknPAZnrvg/DLg5YBPv0Be16QWSAsh3hy/opulCMfoZLFh+PuUJ4DcZ8h
GMEz8Uc0A08mmtFNjA/O4efPxx4QmASjJPqIKqYExnCYjeFD24W1kQ2vduKDp2XmgyfDaADIyweO
ZwUNbytH+hK3NDgskFj2erwIcTqhSjdfeQbYzT0WwUwDNPB2Ob5t/vEVlBz/IDsJi0HUKzcocdV4
rlDpZmrKiEh8GXy/dhFD/+IXZaLLcoUtc/2kKe8qiBDk9sUezW4HgHkh2IB8dojTIK9R69ozDObJ
p6tz6Em9hvGSypvpoLzhj3OvDFYjFPVXcpn5QdCS8ctk2J3fJipRPWBhzSo7+nmHJij/RncoP/lI
GDmAWsP9eOlCTf3JYcDS+16dLsiJ0TVtMwOZ0Ye4tWqXoRXeANgUlXMA/1yvB/6EJRBos4zVMWa1
svnUlytNtI9CBizgecZHD2xx9CbhSRv8HU0KbO+bknbTzsfkhtCfcdnN9R3g6jSbH+GAA5E3BWdb
qNYev5Nq3zCxxd1d/Won/4UfjadcqKQHKHQUjt0PbZMXc9OPSqSmyvkwr0dtPUrrcZYOBpib/GCO
e9hOrNwp3+SARLQfr7iSF/O3K7mCBOqwvPHrOUBhkSfh4+RR3BAIyQRDCKtKJDWx/gv0Fsz3ixaq
+L07bheoGFGdx0UIZHmFHbNJ3H6dsHPRp1PjNbLfe44TGh2Ga1pjr8Gw9mdnstb0KcwwHqEiMKyw
Goy1yPgDv4zRSPm9sNA30DI/MZmEpBjfvZs3TZ5eeS5wcpQIRkjNurBJQFayx5cGetowgkeNytn6
KE0pSjler+haWOrxOpT4kAOLqjJaG58LK6rM7slFtibOXywJpOWUgjM9mNEZlFEmspEgeWXuqQC8
JOQJj8kM+xwq1RpshApJKUioHIbdJzYQR9k4ljA5d9Wwy/DimN6V4qnfTQWWttQgosLPslQWCYWu
RvnDaPv7RHnmIPymsBQGa8YQ2gHtKn4/4gZAKGwDCfYWVgh5FzMV/wzrEfR3IH11suhEqhLzM2i1
b08UtaNOJCyBfL6CFsXw57Of8IncCFVrCK8Jc4s1939+UBI/JoHSJsydH5QeconaJcpJBmqFHURm
iWSHs81382CMEfuS4fQBMWQF4MMyxo4zFII9CxGQHy2W1nSm6eE3VeIM0QMiL/PJh/LlY36cw/IW
MWNhxjQOIO+yYGYpvTGzWE3DzEKwWEnBN5e/xroa5R9/rVxP4HnHMQqChx8DFnE774L9AKbvy3I0
RZLWtfHCjoGAuJ3HS9rYKaZITPba7YDJfroe4UDw/jUiEpbPs0hYfn4GN0ZWPbixs5SAFj3HMB6Y
jfW6WPexWKqhyog1IEO8jPPg7NsFYkY/X2lgPP7XTE0pUc9xXsXrc5nTqYokJJnn/KQB3LymGZRp
FsiktRJCwrCSmn95Kle4C2i8qaJ2fIHk00PAlYyd9YFiC3k2Ro69rRHVvQS5xCAwkNkL2566HgnN
VM5HqTlaCgH2dBowXrApwV5xhyKRO1QrzQ0W2U7SD828b3aDDofAlfEusgeUUc7CBBTyApcFCKnq
n88EBdtClkkViCbTHdnOcwicUwHi/X5dj/16vK8nCFpE9LJCkoLRCCYjAOckBbB4WyNoEIQ/9/Lx
kh1lGJcsYfe827zvTPSvF4HJMhDRMmZDOTuEThYOjIU59HlvdUkBv/fm39V0klJXfpPfkOAb9XEJ
QcEUZQoKJhvT4Bup1dY1FR+GCI/iI2HNTZfbxwvJp4C5WEK+M8zi93Vfg3kN5AEfklhUafPv/7rz
pfmIekO/ij3sQ1V0m4ILAcqCgXAeThMYBL/kQXG1KpnIWNNio4qvlDnkuiPet90rbhz99wvB0pMb
9kYPuLydpdkkmPLj5nHA4IC7gRkXQUtjIo8x+qMoukTuDL32wkIh1Vnmh2oVMndca8Zx7g0ENYv1
wcMICl+oQUQnhTxB0NGAl0sH7YoaOWm+dOtpZZfTPLXNSfHQ9MJra/KDru2rIz/6wheDfpkdXRXw
wTNm4YNPj8r2EQyVTyYL45Zi8WQmqlcEG8aadu1eXfeZdTDNgzGJ5J95oq5JLnrsEIatxQ5jtW+K
LjCt4G80JvXQqmr/C52cOF1viez4wwfSn1Hvzkl1SRHgj9le4bFDY//BZG27ye0da09Bb59Zr4i8
H4zSdUq0ToYUeoqE8BULyjZHM2G0ACL9wCGN2wqpcpFE376ClNDV/QwHDgsE9/tFpfUWLwfThdm+
uxX7RRXQiRxGaO3u67O4iyznWJyP32zmLlR9SX4l/Tymi54EczqXD8wO0wlSful1VxhG+1sr2h77
RJzug+tYyXH21PCkQZ4mUYl3L+HY7Fnpy8EPLSjgEKySoWJDnPa/HdX5NyOcGC+XIWdyJxD+O9pG
VI0rJ7HH/As9o7xfkW4Axpl4ytW9/MK9DqsFWDUa6cebnp2ZxzIZf8qdZAnheRt4ty5QGHgp5J5H
CXO489OtJ96JLXmXYTuIY50zHaVaFU68gzQcaJGKIhJRqy1G5oPkOYq3NPuFyh7wCPLF1hU0jSMp
YUtxbHEczHut2+V12t0SNbEAmyPvAQaLs697eQQMIFOCc1igzl0EK/7av+DHxTeL9w6fnHNNiy8i
EJiCbdhn2t5dhhR439TFvANBhocZz/YLY//Winlj8QpYsM6fT/N6kiFE8icBvPx22cGHO48phJpZ
EYSaqolUtqFi6VcB3ZkCm61IEdKtzIjldg8i8d0O4Cs8knLBoJGTO4HzJqc4JNcOEM15DB84ZtZV
y80FfqaM8cVIwdAog8cED/0P9TIlGcUYyLHGRTKeoa/d5pZIxtGeMrcsQT4KyAMG6MwELCQ0T9zz
rBrVr00TXj+WM+mHIWi/ShW7ZLSiNZi/X8YcTS1Z0/45D1crUL4xrPR2DzgJmL0O/e8dJGzA+Fr7
RLX6R8GU8XZtML2Nedo0PmErfIBofdiV4pVk0jrEdviHvpzNLiuKyS+/qUQaBi0vevfQuzRZolVk
NZh9x0H6sNxRRpYqeg6PzoFVNJ2D/nxdjijNuMcgMyIak2nSaGFKKGwBs5E1Dmz3j9ksFUO2JYQa
bktghemB1c+9P6zz2OaOyTlm7Cp6x9jOkvOUmFNC4lUZTZi/qqTWYD/aL6gVy1Sc9trt3+St29D1
H028ZdiGZZu6gj9R/kcTf5GWXrpMnMy0YNULe0KnE90mIirrI3ts9IS0L6yne0YZMEL1YHfo38ES
Y0Jyr1/uIGiEvKohE0NNGykdJBT8qSal1ScIVcjJ0ZIXOdwn5ssiSxxYAzUoyQ+9mHpW2W++78wW
hgjtO48EFR0Dt5CC+eK6EBtIzwST2dE+EdQY541IGp9427KskV12WMwyGWQ6816diaIAgJqcN1UK
ypFCMGFZsqHP6TAYbxAB6j/WXYhhEN4SWZKICAz6mS11kUEjdg+O2Mrdy2/TC5N7lK1EXBC8aImM
A4hTSER48cgbb20m350Q0z5R+0S3YyddtXS4pQxwsaFQDIdnVJNZWKMfQjxMVIkPVZ7Qt6wLrCkw
VbJLxHN4mcKe6VUT2vdQR4mjhmyFJm59VSgpMqFc1aALS8JDzgzBatDPir7VF1nVwL5Hy6WBVS6R
hbCOp+Bf8VCa+j/2N9wlDtJWrE+6/s/RfSW3o5Rr/Gcny5tbkdXFPh0ZBMt0y0qIgV0C+i6KTpo5
sgAQ8dBc0mbapM8I1ybBWyRuEbd1YVuGWKGBa7xDRmc4CacqaJgycYZYKKE9PZW+Wfpx1Y8OqcVx
ZkTrHFVFBD1uGX+DsAi6Y+PN7OSGLZwYqtesCx9BtzTOvvhNwm+jvUSSyAqclpmcZRrAh5Uc5BqZ
S+wjcWhRN1MsUvZsdGq8qc0QLIFauqGfbchvfKWPv4qXFCOpxWg5sN9hkvR1dIdcM4RLFkKq0qBO
l4H6mR7hE9+dv7yqVEnlrm73VQjbE6pNhldSaLKIvkGNdcH4whgy1CcveT7fgb95pkBNyw73xu9k
23MeY74E2GQkBQgqFDRL2i7pbUkzLrbkMf0Vngg26EoTmAVefF9y/F73gRkXdnhTRP6OaDdADt32
RNWvcorHQXvl9o9E05S/C2338B2Q7HX6iPOTikr6bGwLbJsXwuQT1SMlN/a/chg9g/nQHIQHrv0J
qz7k5/Ebm2AIuvzSHYEHymuZ6d70dIV5jF7B6WOFclnSyA9IM/JYgYVbv82VokO5CiDyau54ssBz
8HJ7eK+gHVvVew5IhS/mT78kpgccDyALGxeybkX4Azz4IS7IEwMVhuoHg2oHJfSknY9Fe4RXq3mK
luKZXGmf7ngbk8zz2m+0LYQFISPHFsroAGWyhPsx0KbAA556h63onZ3Q7CL6OOOoGJSIp/IK2flJ
16l2T5W4LyspvmrxRIhnQxPwA65rYwioK2JcijJuSk7JgQFXLKgRvkobZR7u12NzPfaonUkHJtzI
2qOTmVNHSkyAdUAhih/++g0jOmBTKLEqTqdA/lc7g6H9Dyejaii4lDTZVE3jn9zMSTOna9+CRMRw
+MuJnXOINIqHKBcEep4jotKMj4AcoDuQj0UcAhcyc+aSDNsYM43Ia1mGEISz0LcJa7jENg4PAKPH
LCp4Q1aEFEfGGyAivINcaMoZt+AgZN2GibAEzneN1e0aeBB79Guu7LFMs9X0oISEnj38S7gkMI/j
kgA0/7AwmemBfDsunlfs3n93fD+ciKTbiacUDMLFfZi+iZMHN30miSUukaWUMZQHDXBijWUNem6I
ZuLFhFIVMXK9deH9jbJB/LhfrpNfv8/TV3aNjP8egyPc8HLav7Mw5GLmygKDhSGTVWHuANKLvX27
GJpi9GBoyg8ivzd31558Zxsz3aVDJR+vz0ZGq+gxAtbJ74h5z81MRY1oyOIREKAete3vd15REKsT
TmMoVeGYhxP+JXLsCZWMz1rUs1CyoqYF/knSRwB7o2XbhvoiNOdgJ3b8GyKKsmw30D0mAz0qIEo7
0si2ZJ4AMxVRtB3d7YhgRV7bwxasOFsx2YoqOIDtIltReSk40iVxwhNDAE51qnctEzxUjgQrWjuH
vY61G5BPso/VThVKMb5I4JN7/Qi2F6NVESyOj2qpxJMHV257e5cvZ/TjjBZHE7ZmwGAPfR6/8xqI
Ingxwhou157khjeOHBAJOgNyLHHobt+ySYwTMcxioOvR2TEEpQT7UyUO5Bah+EMhjkgcRoGK1ryk
kUgYYd9oRzbkq2EnzhvLXQVFUDTsud06FZkIOGlv3HQiD6o0UpEcoO4oLubdD/ElfGmm3iCmtQ2D
OmJiZbC1QYabSUzAy2kjTtN5hfLqd+OpIh0c9VMBSPl0KU5m4ZUR3z72Rg557FDIJEkSvdxDONQD
AhyL/iecraAlgIhYNQTKmEzRPYqAwZ0ypXYFa95D7AgnppIEuBQtHQg7xuj0Jye0+StZ5MAlKM0Z
mWdfkDLO7Ga7EIbdgqb/jXHqFcgdexZuHOV05z1wfcdnIsUEr7rg8Ah+xenEXxvJfRBZLoyXWVTw
fWT+i/56v7xuon7x5OSAnJh9xeR3whYj8BHgKmL/6/ut+2EAkOhipvX6BxloYO5K8W38zJh8W/kz
3+b+5GljjMugu30HjyoIFXRu21fK5J8vk0tDksY3WR8relEA5TJD5YNzRtR8IB8Tuu9y84VSw5NQ
/JepzBxE8HuTTGFAn1hcdszVDfEwxCthHEGmRdY96leXM0sEwIfgwxR/Zh1BxcalcaCTqdci9tqO
5GsZMeRcTXjDIk9PZdzlWz9wXT0E+9gamYs+BPuo9XG6IGszzpS4QtyGbL9A4gavL0Urn9+fTGDP
xdOw+vevULYUcNeUd/cYypYEmqQV7uKx4NEMByqfTYJSwlPQaO09CarqOUY2HjqsgcQkjQEcXplq
p/8kW54zmdw56QupWeSAQbs0OOBA7aD7hgn9OrjkezPPokW9EcbyelYhKpg+mOoCmM4WaNDgfZ5e
TZRtvE+2aDk6fkLPdGz+oTxEWG56O0J//VXuEBKx5UzRoZvGj0z5UoNkIfs2BxAQ931LzhkAJXRz
u/aFwsI6fMVWyYWdjLGnPYd0t8jBuDTAH6MLk7Um8lPouIGzEgFvdSFfv0iaw0mGFoxqoSeVHDQr
atTN0Gy7qCbUFT5EvMxxZ8RVA6I5IBWkc5KLkugogvrEseOLIr57m050++Ydcg0sZuEuG2iml7L4
3uUymD/amdfOgVGI793a5d6P8ht8OXYB8yXIHFbc/vyTT8jmVIyzJSFQw0RMXe4G8pvbfe/siwpt
3cExD839uIga4tgbLBr8dccNgG1BKB3VIJuEwZULvSMSR3NTPT7qOWSPMq7XXx1+cvSQhaju9G2I
ikyDGo8/OnjgdX9hh/gM/9eBACFUjlghbtB5ad/xMajCCoHzgW0BokcQbpnrIvGvLmGi8U7BF6cE
XFDdJMpcElqjh8SfG40UNAXTA5g32Ov8xrCMJhjUZwfofxBpz8oiTPjC6I4Rs+C35N0Mb0CXJOMk
dY0z0qrjyHSkOJKqdiGWet5j3a9+lF/5HzSRhHQYOCA49+Gld97ylPHiBSEZtyRWPUlfCCObLbLG
/frlKoXa6wNDQhuNDfdNp94iny7uQVYtCVlqjZIyFJ6mncLODOcXLCklHYL9GCoRM2NkmaSo5RY0
JJSSjPyd4uxe4TJsqhR4rKBH2rdi/Ox8ZkUgKGgsIbdFAUUwl/PKtIsnoACSI4ZnmbrXPuAD1j6w
Q5jeuJnY/r/PngtAhM3xEI12hLix2PIAbWg83uifP9JLcuVH0IVIPNMe9MuWP3KVYpjguRbf7vFQ
iSVBT9YlZ7wVKlbIjsPAT5QsP9npXDC9UPgz81ri+uWvz4SPBTSLxGV5buuAUYFEpxFA7M4f0DDo
ZOOyKN2EOQylZoTnBlNVQm4OOUgstmCshO3kmbgX4+Doh4yRFt6ho6q5/H4aPTIoc7m230xO1d9g
w6DYZ8xFChbxtihhXecWWzcxtgXZZ+RfoVs1l2TGm1F8rDpX3eAHsK3YANZz622Bg9U7MzG59FZQ
kWBWz6m1eGP+7NDUEWzImUW+XAvuIeWPTBfHzm/WU7tNvZhjN9+dzsUl/VBTMMwG25eToIdrccPF
KX8S4xz0mtuFLtQ0mCgG5iAuvBhnDppPHRFoOYrsaB3C70h/uprESX+B1UVmjiQSKWr2I1pw1TAJ
ieiOaQoh97kTI4JokN2S8S+CqFCfeSvF8hzx8pYnvmSWHTdlZxLGctlVqL61hNl2z4sbdTkznd6V
CUxhrQ9pCatQQf4mY1V2p1YyAhWBDXV+AkDIvOgwmj9Mak/o/g/Xy0bFJl6GWQX+GLRR5Op1tqek
hRTs+TS5Nevj/X3dqHwMGPW3mcaL+34lPpvELLif/jd4WG7QlC65KwpDUsTcemBvFx0Y64IMvQpF
uUsAgTKGOdj6W6Kj6ccqJlG6RPoEg9ilQiEOB7rhJe4uyYBB9eqy8EHivFu3BRFMZCjgA+rnaCrc
XAnAdJCkCKoIHBoSYvxB/TdUzw/rVKX/tk4t5iJuZeWCLhVSd/0FKtodqTBzOfCEozeQgNoxEHVc
HJ1kKQLH5yNjnGMw6ulTnkgWRGWJND+Apwn44IWHw6KfZuCzoSKZh3PJb/ZyzL9j2GdFZnP6T/6D
Yrh6tKg3bik+Av1ZgNAysVnjw+Kvc6nbis14JOYQG7pdcH9Q+cxAfz5kT8QRAvOsomULRVAR0QFY
YP2KI3xlFibyUbgsljKYDW/iyoi/w6MKmSNph4ScFOV778TljWSG6DZFJdZClN3kw0YXK7pf4tEg
9S3GMZLIV4/kYBMR0b6YeYAP4/3Y3o+rcbxcTwp1JylIxOgYp8w45eOJXtYYTu3qMzPdKD2jKRAb
OtsFLcmpUPiyz6xRYqL0aj1a0TujTN/0ERdWVWSitI6PRBSLssyG+F14FHIXzyfVO3KVM/qILeEP
DuADBWjQI34hXONTwQPBrPyeUFBuarbplvSqgB0SraJ9IpIPPQz/DWlnf7Y/G4OQh8rRjLBJDUXY
iiPmY/ns0rVncFhwUouVi63F58xV3Vx86+lkpwqkPg127P5akTVwOBOq5eb5x1l3ibyAQz2g89VB
WgOmA9YgbC61eSg2m8vZOBhI4znWfBuCTL3H45JJQpjX9th14Nmml97LiUb1YFVTni+VGAWMkLnm
yLhEDOLAOBqf2CSzACPfFV2AFDGB/oq0ZGXTWbkgBCifEc+VYkqlbRwB3N/0M2hee96WvAd5t8GJ
orL5wB9rO7wOTN5jIiHxjTDzvvLfBR00uZcfOVUADqEHE6Emk5D7x6Olqq6iji9ZBznuYJIll3SW
CLxWP7ArytW90RywyA4hTZfNeDr3VjO+wyDgC6ZJvLio/PJij9qkA/NVhpNrP8/3pN443QUB0Hfx
YzuS+LH5fcTlL4ndIkm9ya1JibbMSJK+J7aWtNu/cdPEv4HenH+j3z4r7SI8WGPmrtgJZUH6Xkdm
b6TLIGJHCOX+hPiA3rEtPOUn/wxSoSsmLxCf/xYYoagboOUfc/D/GosID//fxGxFdhlk7cxYhKEI
kjsWiKqnnBiCIGYBUMnnwgTkobJh8MHUg5EHSjSGHTWXCzV9/8J8kXEHc09mHQw6KvIcCJe4xgJp
wKAnJXsERMuDEl7TPYfgWWYIEOxJbP/kV+xjWR78Od0AY8dQ4zHRAF0HmlKOq3O01JGWRzmBcWYw
zoFThER3kBq3RhnWXT0+Jbzg7MAhAS0yEaRDkYK5IPxJL0if65uPeApNNV+uz/8ttMrcmkb4c2Rw
uM2Oc6R8+3kOmYkwEGEcQm/GHATZNTjB7Hu1Z/bB4IPxB1OPx8gD5B+TDpt313os5KOClqY76CXG
uKRX+Pg8ic0UfPoykW8k6nWKezrdoF1Jvgl1ZHQNPqXfVuiHA/qBsfj0kHOjIGS4xCe9sPxWIvr1
61GvffNyMp4K1CF1yutEBJqKnwFNHbLYDpcK9lKCNYXVHE2ZSIRWkIq0IUcn/M0ekCCt025a9xJL
velAGieZQAgpp2XfSjvebpzq2/i5b+Hlc9KK8TMTGGfP9tXWxNSFkYtlkSQb73b8KeMWyKcGKbbh
y5VHWExbGLUwZ2HIwoSF8QpiRRm1uhVjbKjdA7zEl2FICQns690spXyApAQySGE+jtOclvX8jvSV
TEShfFsQ3zE653yizmuhi+N5jtGOle1h8T7cMxGX9JiTi1AkK/AxoLno1x3/L6nhIANc2QYtd5RZ
0vmVSSqDgjGlsWfGwoBlnZG6cwpy1mVirDLrAiaxQJWAJg4LgI3Hn3E5hwOSSyYnoEosgCX0kAz2
5FjqY8mJ7vdorCPVDEfE1QxDotradFFmVOdJ2SRzm1p4QT1EUQlknP8ggVAGFSd5Qg25s02YELvD
oXPEfwAfRpliZaefo5mjk6ONo3u3BHuio1nnxQoI9MMNmQTPb4njgUhLlk4KmlozKEbRu4HgAP+V
J5VJqrto1ejTaNLo0CSyHFIaM7oy4WDfmjHG6hBdabyShB6MCbuQsJzFeJ3Wiwl7U/vETVEdOYHh
CPI1DRHeqCpmIsAqj5F9n5MX8WjNapY5doh4i3aMXoxAIABiOK7pxR5ea4l9afiLIGw6L9ouvCY1
HAwuydWeNccHokifdb4gcxbQRDxilP+Ikumjz6iDAFb86sfTdTzZw4lQa2045oC1rL38raOWxyLb
iVYLVtktnp4ot4TJjF4eeshdoB3BoAWgqIUhjZoev9kimirSDGmnKM6Naud+ZXdmstnGS0OJabiq
4rNbCe5FLNop2ngL5DJqq9KfWL2Yn+mj+DeQZogAdd6fVtx2yZ7gObhX64G2DP00PRnRF5R2EgBH
kJ9EjXYx/tIo2MOVyavf2zes25WciOoUmhnKhAerLL/QIKas4G4OdlhWee5qC+o56TAQ3gkLuO4c
adOTNfuLurMBE4Z5IxovFFky2atM1Bi865FG10Jw4Y4Oi/aK3oqP9q+PhXKTjNNw1UNEbSmaAg6s
Glp/MH+wNSGxI2KcfsqR9ogjMqa8y4nVTpJ/b1BZwcwrZUF/QoHT7y+vRGxKxoGIzdwn6euGiIBq
43qAhLKlnZv4tLHiOC6tFRbAEl2n++TirqTy+1MWg/WCzkq/fxx0wmr4vdM9Z4wcfXvL2y6HZ/uc
CrDUQJ0S0zEhEtBfHl2ScvNB7sDSpjmiLXr40zGn0wppX7RadECBRwtE/8NChc6HTDkhPp/CQgs/
piObyiksP5g/0li5+hChUjLlTM/KY2zo1hSrX5EAN4Z/h+q1XdUvvhS6PrRtdHVkL8HkQHN2Poz2
Z5oXXH9N/4PoclPdR0g3CKJAZML0h9Urf4+ZDwI2pj1WlNUe6UK/YFrMpJEIvoXfFuIRpKdYXZxb
9fTbuVUhlDToZKNljmipFNF90XrRd9F00XG1mLbotWi06LKy9YkG6968PeZP2RipdgS0C2AR39ie
8CAaKdooeqhbHljIqOWYVglpoWB8Eq+ImLcF6yXaJ+5OVHh0TbQAyLzQeEE4ujgJLpCLS8ciRId8
UewzkOGh54A7QisAOqlmlBRmTG14x8FjIBqcENS4aqOyjVyCXUTXVSH5aSIATVqE35MWERUOOIQn
2Db4zwjXIb2FgD1p11GkUszXKU0XTCPkqltqPSAGHnrYFOgIB5ai9FWL9dm+hq0eKJHcHLiL6w0l
QTvFky+SQfo0x9OuB0SEqs6B9oneCSER6PfOOSJeoV169EqeEBFBxhkwbwonRNG+0S3RKv3VJD0+
LyCowTfQC+iTqgiPDg0RQXG0QmTZ0AQVWG1E79OUCT0PUTbE2Iwn9OYrzPw5uYV3Dl/rQF9DU0NH
c916GVk/ccRt/QvWajoXW41rPi0qcRlFNDBQn4WaMLTRqtCoPLzQ9CcPXbEjvfYIC6+4bWCdBJfv
0w4Bl4UerY4lis7eu88RdYWyUy6srJOOEBUoIVSmI3gbfr0WM/+dVlIM1Uflk14ynckorphKTbuV
Xv5poYvZ6Gqwq4yrrzdij8DG0bH5csT6H3gVu/9Hb3MJ/64i4zdx5mehwqa3SHp+Pk0kCxhZSJII
FR/J2eG9jEweLER5ouHJILUMHw3i+5qY/kax93Q2FzSclYvNNKO7Ft3MXRF9DBCsav/BZ5cpsUFY
WDrqHNON2xLpfovNz1TidGCPLDSqAgoP+rjunJ4RXZ7wFwztgak88/AyjCWQTZvUnuw33O4tA7Bw
2vyFtDB3/NYaIrKQtoWqhI6FdgXqFo2KSC3c+hOaE+Pj2O/t9dA7R3BnvyhV6Cf5cGlMuGVvlfAD
FO1BfE2tp71h/LjKycuhHfaHukXJerxSf1D0ZLGW0Zl5xa+ljeKJ1lKgv8/PJA3RldDEkDREMzKS
zohACojc1wWIaOf5IlG+a0n5ICopljIRE4rSe2tn6GXu94Qu5tHr6czDfqJDsFj8zwE0LawL2Fd2
43mnGyldi/ZTqcJFDv6oro3dGpOFpyompUonCpS84i0sDX/1WPhDLAM1fWdHSoGLfQOPxeFl0AUy
Hy8G20XsFRsv7BFWb7KCBJrMCnsLEtdOdIsFBBrdQytaxqzGkTG6TE75LyKCfuT9DvxaElq3CEu2
aUer0Lj8Mcy2Xuc1KgmWrzq0FZT15r/YPhVF+x/iEU21LNkyVNVWWTr/d2ulFtp5ZRM9sXGWdvjC
rGP2TpPBJgntP+sgWmC8Q8Pbl/VktLCUXGM+8hfYXdKK3oBD4RrEz5NA9bdf7YPoT9OckBDUSbyz
IEJp+Cd8tSbVzStfupBimeK/5oxcErVICSjgQcRIUOEgsnkFpkDPMY7S0lboh5lDUGoaLm3brHki
BR5dEJKuP0FqbJ5eaJfgnl3TlYP1nN7cF4xvN8DXaPBuvkxZjDMZB8fKC9KjSuZx+E2lIr9n9aTT
CycqS2CQuhEGkfEdZ+r4TgPF8phlloGdhLdqD7fD5eei/yfTRzgeblHL1ALuAt5HGw1NAGhEv0Xr
G76e7Du6tOw7vdg4iXZMeSsvDBbeuV1MhBRsz/BEmmwoVo/+QtP4XfjWGx0HW+nsmXa0FytqKOr8
//I7UTas3RX5CQOUttEHLyqTRZEyeFNF0GC2uhCw7BsV58HqDpeL8EkM5V5vdiaRKHdPDeTv/fMB
bDpVjyOagmEr2/lF+BVsxAH8IrW4QIvWRyLXr1shf97c2mxl7lznqH0OW1fQ2MMpCzuTzz0YoZkw
MXTgG2oAO5FGhtOzffFGWSzp+q0FtuiC2dN70leHcpwwYK4NQfrga9kbH5HKkMqcZoMt3aPBxF+h
xPgsZo7oJcV7QMDb9QpiYJddye/cOf1Ox18PSstMVzOldnTqtMKj8Zz9ohP4S25DS8AexmII80N7
vhOYdY57yc0tMrEYFE+ppSYjJGAcBuoxQfTLiu77Yv+qCm9B6VEIEjCXg6+EOl/36Sag3/0fYefV
3DaWbtFfxCpEAnhFDgySrPyCsmUbiQEgMn79XQd098z0vTW3iuXp7umWRBE4+MLea1PbBPxPyXzn
E7VNn4YD6LdN0I/MlwKlCXvqAIs8bbwNzRfVIvcuvocSDxmfMlwPbGMnmzLb2tuMQTX/hruuC+ZO
EM9lfJzXBwahkI8pW9GPb/ZvrAJR7XxyaASBpQbVJpib8LoN9Tk6GxGpMOxExPKEpdctegOWx+ye
gTSyntEMcvD8VbiHF4JbmqtLcvb7LWxhGkjkGLP/LrSCe0zcLk42plu59R2UNW4lrAQsqIUkgBc5
yChoiOzEYfuFulnZihcaZ84BBjB4T9G44YrTHjGIa4/Q4/iKnJXEgnBLzzdh/+aGGK+HfDnU1+MN
zvVyvKTHcTkC3iStI3e5PP2F+gsh4s1uxhedMIt8X6s7hGB5ak/qjoiQot/pqkgtNKrdjLRhTtpa
xFEpaowH/Pf1FNfQPAc771n8xfd9s8I/tCJ2juybuboBEbBvhkWgnUIiq8oPi5trCOQ8MLfgAqCj
YXLwbx/F2b5JPvrj+uLnmM3I9MIzRDJIPIOeZRiGIsKizfK70jehrQJT+VSuEMGETnKugsVCmR0M
60uVuEVAJNpGAUTaP9e+XAgM2wLooGC+/IfzIZhfhWB+sQ1MDa/7YREOUMfaFG/IkM9iA9MoZedH
JApu9o4ZXa7YZqxa5zpNhNyZQX7tCXLY+gKkclmjbu9sUXAqYMOKl63uyARitwmp9IbOyRtjKl/O
EabyVPI1oecqYSMLhVlePAd1qPysgWfs5ofm4mREfHGLHNsPdkqVZX+Rezg4+duoPuSCfc2L7ADp
24KQQLa3hrD44Jrpv6BAGli+mGB8afIrCwG2fyo6wds7K5T6NyK0u0AcSS2kRzgqp7PLol5tndI9
VZgQogpHzzXKsmgDx+gSaVgYCSckOIQ4aDWcKJhAoQyiTDfhjjtmTZy6DyZF+YDlfQ8wIN7X/oVZ
iUnBmU4ldfiTAIbtsxaNHw8toDQIONz7wH/wM89CRmd9N15keHwYjZqQ3TyeJJapvEe2aTAr2bKn
AFl7hyV8+46NidUk4lVaP14nQyQX0F3wgv1NFhThBewpRCYqb/O3qjyfFTvDHbpi0K5tqFahXoUG
oixGNvxpBeUplB26Q8UKborIfM4XexPQV7M/WxbBVWF5BlrFWllm58K7s8xgrEitwKzwQl3XfGwH
QpVsmSFMG9wQ1bcMxWNi7+WXAZ9Dn2yzXWftpI1zC+CaULGa0KWqw3kgRDg4AfjTyTM8KgyCBB/0
2JZCN1OVxwFdKMnYHQEctsHRqB0KFpb9vuMUzUhOsknoRqpOUWtJiSk58oMoNqeAqpYXCe6oj3Ay
sIQxcaPTcDAaZPeyLmHadQNjcLp88IcBzx7pYfGHIgOwjcj6O0tmLgRORl9VhGdRB7jF14sj5ZRc
DAC9fMJDIuzaJ5Sc/4uoJnHH3gRRTeNGdc7IIFa10F0whGaoHD1S6vPR2wCDVzwLeYAMPd/T1xdi
IdMQr3t7IjoU1TYPeudK3QE4utHvcZkspZ0iRLwiw44wizA+nz6Gj5GxxQOW6wu4+WeDMZLgvHQf
0idM9KFmEOJrwNFek4EjH+0Qc80mHAsR8lRv/ORMa2nPT9OR8TiIEvQkq1gL4RBaYAq429eJZloW
8VCUpacdUCk8vMwob2bAMT9dPmQilGmGZrs8dOtMgiSgzeO/ZjkMISLvA/BP2ogYthPhMDfM9Hs+
rxlbqqNCQmOcbEFujfisMm7xF2ZY6qdaZeiLxAPuuhHPOFQrxmf7TgNLNhwLv/mLXSDpriTK4RcT
vTceEuW17R2or4xK0KDikiIyj66AcpLpgz2+s++baV8pwltPo8X5azPanez0yB90+TciL7eEfbja
mqJGNvGdSLHJHXgU5Mmd1gDMLt8PuErJO1SJpthdNWhuOdmXxb7V4CITpE7McJJrKNfjDbiaU1T1
4YIOAk5PHhkTeEQOZafDU2gXYjPhW9Aub9ya7AF4Ov9B/xV1WD5ivob/hxep0YQdqTLZfuKXh6FI
2QedHJ0HrQfsTu3PBjArj7V2QNMKc8g8kJgJDia13BAUpWTrD4XbbBD/+3C9OUt+fCM39oxXfb1M
uUYLJqUoV7hGa/G6X6bb2tPWF7L1zM9/YYHihX2Dq5QXXihSQLhKcUTdSEjHN5mSGC5sUZMO37up
3tE4ppJn9J5O8ZcJRXv3wcflbxeKVcYCghvXqUihAq39fwAYEOJoRv6xB/qPZuWfuO9GkeR62I4u
k5TzkTYFVNG9vRcRTZPoUGhP6E0oSOhK8Gq/40T084ie38TzIxwTdBagCiYWxJw4KCIh4m89GsXT
O8r0rhFNSXVJZrztbAiI8CDmAQIKMCwz2O+JNcOrjW0cItJ7QtGPrBGOINRbmpT3Pn0wGPNdErj8
tstirsn2ogGhoGdzehI2FxkTVHoAjmDhLvdnZKxn952aSLXse8sxIXAimoQWYZf97ld2b83TAiF8
wePGt7hrvtF14OzQAlquMjQ6ou1d+g1gObQaotGgBedriAajnpLicKcEiIUGTQU5JPQTNBMkldNG
0ENQ+5/VmNaBvoGmwSAFmv7E1TXnjACIrKKbYORCx001e8+vrkv3mnVYIC+JZpiOgp5ksAQOna9E
4LlJ+xLlXSTahjTYCw/XGW7Gas328WYL5/a2IP1cLMnoEFDU53/agoxI0JVL/bdmrwkWNhFVcl6r
fnOt9ymEpCnePlDh99ofQX36TFmfIUHcXNCfR2r6rvws2DYB9OqUEMEdxi+4rAVgtXBI0FfN2JJk
h7/5q7TXOch47Guf0xlJRHiSAgRMKO/O8wPlu/Asr1U7JTvKHIG0rv4cacR6XJcHSnUcepxYxJin
88EJlN4mf/obRFgGMxSJ7wyjEdQRp+7OfUT5Tu1OHhxVu75SVlW6aOEfDTdyjIT60F+PHMUymhp0
Cr//PorJKPI0pizEOq0n8IxjOubgTcHnAFn72Pw+scjrwmIkqS4oacgcJIHkZJEIdhKTTeCrpEJ+
oQiq0crTFXFCT49FQcOIpiazSULhnL78ZjXA+XxlqwiBFXJr+caJvLkkeJTVbfIBuHXH/8lAmFP5
9EpyO3NWTmKO6RQdgxjAftj4cQ5vHyOK5TLiCBZew988Pjh1l3zPeQvulpOW/Js64YBVYIGiptBD
DlXEtutZykEq52FVh/IYthpyh7C6cV/jmGjQiT1cN8mIm/XYI9F6MQ8ckFQY1s8TvZHwpbXAAk0/
3xubKF1sYu3+c6zH4QkDB+nn+Oehzmlp4tVYT0jLldcAY47Fuz+0Tx3itpH4bqZ3jkDOPxojntVu
v33k6MtHh0Pvv3NcVP3/yIJUVdnEDmDJmiqtJ+K/bb63ZVENy2yx57V59hdlOGwR5TfIuF0SUCUH
lTGMzunIc5+HPk/8aRu+0pKWcYurJuYxz36TBzys7QtSLXwqIhjuTMV4ApLMLMX19yTD0xgK2X+H
IgOvovAC7fEdIO3YQjkh251nPf3YD86aymTNLMPxeLV4yGPTdJvUsfrIxLroICE3sOjyZELKc8H9
IppDhmGkh8xeDcGHtpDRSSoSilWZTd1BWrEvt/SYP9TVbqrY00OAeaUDlGd/Kl/o/Tp1l639Hs0e
nd7AwvUcQ2RxgHaBHCJeWCWk+8Yy5cDRCgemizVFNH10fKwkOYxo9DiMyg/6O7bzHDxMJ3yoGVjH
/LuttIlp5XKVT190cDRvdG60bW0VjD3vR3RrDc55hx7t3p39EWoizY3LdfCgg+NChIHXmp0ku8iN
6MdoxhY9Zjl0SZD7qo1vPwjt8RyX36oaTKI/DUIHyqaRDo24FBqz4qWRRT9GM7blmLjszhUeSmTE
P/Nqr/yk+6Lr4nV+z/FyfZJfIbSdRvF477fotjqJ+QPuDqE6pMGiuyqvP0mcvGMJ6Ke4V3H06BVx
P/EHlleASAKpD6dv45XfzxGW5rjAUYCRYEqsm60uxw1tunScJZ5cu++StqsWNHNe/p2ywmU3sXnp
0SX81bhluYtTT2zXoE2RwrZgLOU8ZUkYStiQoTXsCo1VfjJnSTXEY4feFVVwQM0B5wARADSHU9Bv
WfWEiPilZwUye+bi7x5ZH0puI7nDH9/8zOKbZ/TMQEqsLIy/BFx36RaiLfmVjohOgR0aDcK04pzv
BiPFVrAJ7Kne7vSmO1p54hPngIHOApBQmAQ4GyijTqYooDgY7uU9+3zjgaqekh7NT6tGodFHw0e1
FvAcCbwQX1V6DBL2v58I2lbQ/f9ZA6nG1oDptLV05Z95FWY3zkVXUTm0COowhG0eF9a+BP+RgIfD
V6RHcsu/J5e12kkpsVmTFS/c/UxB8YFiEbntMInsXTE8dbmf25nVbECJw01UtqH7jvlOgYWOdx2j
MzGUJ5/p6P2WHJF8rxCwPdDk67Gsj58USUhBOCHEcBSvIdUJ/2hQHeNIoiz5KhAjAfQVB4aZVB84
Oe6WoXsMt0pYAwRv0+0nt0Is04IEZI7lcE8b1A2Oyth85fQTXkENAp7/bzD/thcjw/uwEGE/YUXC
PC2weii4/xYKgLlAKDDZ51d+FLxPpLi0aNMvgRlIDgaZ+w+DxodMcBmQOIF+E6hw8cOcCtDOPAbE
D3NFDw0Iz6Pq4aSkBB3So1Y/3OrjUh+b5nBq91czKZpkJKiy8xGri9Km9HtVsFfyNoBpyU87j57g
5isiUE1vgb+E/RiWmtiOGiqmgRC96kYLIDagR0AVDqz76lu5HykGCVKoDhAZinEmc0zC1Bha4KNl
boEFoSW3+PIdsoNW26iU7Sc2sDowr4KkXz8LgOJrW8+OyibIcS30fp37dWg5gHOrIpEYW6ZC6Dqs
LsOBVHnYMWBxMRRC0kbI4AWoGyoAIcRdrbGOEXmOhMsyv0Fmjav/soQ2Nh2HZQbDxwdwLznySymw
qZ5wAHuV5t0wDmgQ55g+BezfAZ1sbZaQqAY+LldUHjzbKdexGQuhJxvLmaojQlpQUdtIEfABQJyg
XQFxkoPcheopVIZAfz3Nn2z2r8vh0pNwv5YZSGPPLXJwtshRb4anJ1UKDSlcMLgOwXIN7rKjvveY
t7NXrUTMdM5zClkZlsCNw/J8o/jWuFdRHVZHmOhzWAHAmINRD8o50Bqc8qLI6MrAwPUR8wvgGJ3J
4tVRT2jib+CecKbiOJe4YWB2zf5BSDvmRux++syrYaXgzOWXhMzL104gEMSw9p3/FEQG/zXChM2a
y8N/avI0ZPpRH8/SYTTD6TXLDlmKXge7i3/p/IFuLjFMQRRXL39I4jWmbR5pije9UPgsoyfhamBK
SbY84VI+WAERAyUY8UmpJJZM05NsCHkGeCi0lIe7uelWMgXkPw3Nq7e90kHRIAOtblDxE+yLAykV
ZYcyfiJdg2E9+AkmRV5wo/rUY7nDTPg3zspzf8BZSaIU3HhIuBfWgCzY0ApcRQWBXDJrHXaQGovO
2ZUf6DPzGoPWRahPGYsAM0gq66GbeLdBUo5ISCqHtdJ/P17NNSvy349X3dzKssUmzDAly7DUf0gN
VSkbx1bKmSBMPkswNIf1apZivzV94Wa70QXYCSbL6X2g2uXhg7v5RBEVuLR2RB0w6ybNYAnB5RMF
QQO3Sreq3xr3EW9hnZRn8ge6PQE7h12HnwDkHa0bPbWtPBrf8EOzv7qC7WAVIzB66LxwzdGJ8ieW
OYAJAxPR/bU+YKxS6oPFhoqvx+QNL0H9yPcYrTf2VQbjx3rf1ODiTD7mNqdvzumIwO8/lnymT91H
0UPKE+DfaUjonmsDkIDAnhk2yCTQ/NHQxqDVEwo5lzfDowYdmm67l6825h/RoPIbwktGg80Dh1k/
PyuIMPFg4l5iAsQMDgmH7BbM97mj4SKxD7j9yclr1ycDoVocx1AlJfacAktJ88qDCn+jUOJ9JxFP
upDMLnpVeFC3R305aOPLKIFkcKdCQOIhhyyHc/qNJ8zfvlTSu2RsnuuhfjZdcrq6M5oOmESe1Ymq
MZ3cjtRvR8Vk6/zQGOKnPkBBHZtE9PxjZIJTQxyOsHiz81hN3pv6XybvWx1f6jhFIgzZCJumn7pS
6TFfLq5+NojZMdkhtSzsOWCJceZg/TLWNhQm4wAIzT/Z0Zl/cSAS0bGvmptuWPzE7SYae8qe0HoJ
ngxcOkiNkk8stTyn7mZ34pN1nqGm25ju6WeNZUoJNnh0K0OoE4s6Qds5LvQnsWFFhN+oXciAj9E8
M3vG+ScBlSIGCnFnZjhH/hEuugGSObZOgi3waqEdqlw+WEx0WQQsbLhG4xiBRbvCvxijHE3cLrMR
gqu+bgkWBDpBaab4Cs55uEBRQ31xUIb9hAfgtC+uO96Bqgt0kOFtzuEd+DVvQ5v+UAi8cK+UvW8T
NFcLB/1iH1sybuRWWMaaPOLZefEr75OqEF6aKR7P1AoXcOIX8XjuydvdspWsRLjQn3cIOYt3yDvi
iqldpgqFfUTianTREYmhHGpFKOVRX8SA4Upg4GZ86ZNp2TXskW3Z8vsKUMBpGwC02JBlS4spcGiN
Scq2V5keKqmYUoOUjE5sIdU2mWz/NPpj7W84URUfrH2r+Bi+sHpdA6JSWU5oSBRUeL2Cv3RFtFIH
+sFahxX488+Vj7ciixY05yeXwUGqCsRYhslBCPYF3GdnoIYouBV8mFcI3LgT3V/CTGiRSUMGABkg
pMbbwVcBEngjAEz57zRcHplc8Ohl38iXISm+QxfvWCseFQnRwCMGoRr+zv1OO+JRokmwdxmoJoJw
YtY05LrwaOOBNsH5rMLeCFVAhYgFwb53sawIyd1FmP0UxFlZoFNW4TPfMp/yAayQowySfdS9npDx
rU+IckrDvRKD+mcew/rWfzlYsfe9VoLU9kjpGk4iVQMasOych+ByBVnn/81evWvfcsO+ZgLWkcMs
/IL2m9svjR8fTgCLcwTffsEvk11IUBehAzSkwm/tU6YUpUB+X6S9cT3sPAj3yNgoQVTYgyxqHevR
JkMlVJpI+wbS/+urw9EFg+6E5wKuB3on0qgBvgjnlo97sqRlQlC2DkdkLD03oRkjOJKnvWffFWT3
v8MSuZB2wy9nxcq2EUwS27ncJ8829QFNDDA0+hjnDaEny6/xHUL/5GC2JKiEKfeKrrlWn0q6L+vD
Dl6Ss2W6TR/H9PsGQBStiV1FSxUzEGexZB6XGcsXlAAhxyTfRjRgqREWwMs3CJCwLnh3ZAMgJ3BA
vEwqX0pvkioKl68qgijvKZTMjxgHE3GxZt1sa5FyA1XUqJgjICX1bqNwVl+FjFgMUS6m2IyMTENC
OQsrmO16gEBK/RhGutYAlbYJHb2evFPj3wgxxRa5oJkLmPDMGsnglGDCoH3jPuMvTLFgKU1PHbz+
bSmDCZ4KbsleUNHvNouMNR1j54/efn0kWprR+DqtPo1IPZx6HY7gu0YNZjq6i6JWAiUlXjygLu8z
AVvEawgEL6YQY+thAOkdvicsLteDRO7nLKCoXilaz8EEEcMk3CW+kTWnxCsy+KwLYBzXeNOJy5wL
nIhw5BwkJ4KW+akNLPK9e9wLZdnAPCRWarE0aPqkbHbpeW9VB7U6XBA5U+BCcRA6rbIiIc+9pu6y
TqB4hG5jhPQmDi8l7O3HpRNVEz7+a+rcdDEG4p3ypir758hxznOkSHrbQVroaE28qRJyY87LjoXW
QumqY1Xyb9Vh7A+MzzICAPftD5BG018QXJcZ3H7g/DZ2JcBim+/fJiweuhXI2qzfGQ7GZqejemhN
O7vGDZQMw/7/kdfkD/yj3dUtxdhuJZViTNUl+Z8c4/xqKZMuYQy1wmw6AiPGNs/UH5QClZbKQr54
yTA7qJSlWNAQyNdE+eAuGJKNFc96MnPGCVDw8s7I31yieofvIl3CvUSffOjx9ZZY4xGDO1hw5jm6
vOfq01kJ9QX3C3bZfGcUk4hwoae30qiNzeGTwndLTkIKeRyf0fzYSM/s7vIz/kRm/FzdAaSQpvdR
oCV0MyiIRnuSBcefi7ZAO86nc33jYq0NFKfwk3G9urWL2YrpWVL9EJcxqWOluzxAL+FLi+ubqhjy
SM+Ndy6dx+JNAtWzvTkEtAP8wliBnvJ6TriCeRP8jvDvM3ij/Dph6ATPOgmOrLk3x0+w2Ux6UVui
C8ewUKyeBdhAzW9+CaNQTBKHjKAQMgDYHtxIZQ9/pOx4zPPgjM4Vkk1KTP3bqCfljFGD3cjtnbo4
b4Toankfy+i2HOTrcfTg9LAPtfmlB+83psXcGivtn0aaIYO5En6YCZBXnj1N+G1c9iO8MNsY9r6D
DhIvXfwpBhLn7yhX4AExoLzzgBqYdTxP4NsyNYePgekQdZXh8mUo/ZCHnKxIZfa3jv8QeTD8w5Eg
dX5Z2uVaCt3rnou7p+0vQd/HVzliqmybG0/VPYV9OpUW4ZwUpwsbaQ5wPMJb/0YluRaTLM5QbGaA
pLycC4kJwuyyLAFDimbPHi2vavwypYcLYCyQmeidLa+wWMD5puJvwahVQcf/F95hq1QXuSIKDJzm
mSlmFt0PKAMp1cAQtegbDJTtQlzNCwNwKoRLYd58YwCwBd2mBhsVmF9Ao76QJ6IyDPLRoANNHROI
6MiI5OuBdGPti6QJjgoc60xq4QPJ7oPmmiRSfeBfXgLoRqvxu7QjQvcEPI+VvfG8UPUxmRF2CH6o
SeYj+0z7fZP+Un80tZCyRO2+u0ZXahi4xoLmfq+VDFm8FRYuC3oUNWQyys6mJ+OLcBtyOqJ7rk9n
fmSbcFM+5mzeGXbSX6J26qExEu0zIw21J1pKkqInfsVjfB9FDDfniuKWt4JGozjRMPplfxjLwwmu
92W3cTDWxS3LIhosvG4p0w5iBfU0KfAJEvW0icz+WUQIQjFjBdiSPoEN0bmKIEHGt1nYUKZJzgLe
hY1VT+/s6fojEK3rbkqAbA9+/q2YY6Q5aM+MzIa6irh7UIWjlhYATwgOfLz3A8Z7G1Oo+ALnMc4C
cpUNW+OYrgNyh9LCe9APy+wSz0c9V2DzgJb7PJZewy87Us9oXt7oDzD44kMYNVgP6pFvge2XXgMN
+YnBKXeZRz/8UTDL4OrAVWJ5TxMbEJ65aF+wkY4OiiI+Bz7BcfA25G9jBvcrYCYIf52cWNT0Fwo3
DlKT4bVKQT7ZzRAVm3DRmP0EqsJkBpEQmgX6/cJhoYaZpHERDOpU4B5QZdUuhggtfMtA+omvxQ9t
SknPWFx5u5FXXBzODnOsm+z9YjoVEOXEe8gItB5+jRuWdIJOyhirlJAxO5AI+PwxxgB6rVDfMBsk
6lB8O2Q5My4YF/iuhMcDhbfiLAHc4G0wCoAzbA+MSviF4N1CcYB2C8KBMeBFi3ANpeLKb2xTd8wH
+B0G/ngxeH8hZ7kYwB/bfG7yUwP/VscFJaCmTPUxiOMm4udpuCQZTfGPzJ9lh7hI1YQRQMC8el96
4HMoAh2xwiW8bB/5ManOL+Q/Qvrajszk4KlONDp0SzXbhTlYeMbDkxf4Xr0R+F50iz5DEPXbkETw
UUQbwZoAB0Kl+LopVFysCbjW1GkHfLVyrkGtwSXEFsbhGnKDwWqVNRDXAUDWX2ID62DG4HcJ1YF3
wCJhIJ9dwuELis8dkm1p91cSkpwnbvAhLJk+UuxqAVS/AzLoUcMJg34FtgEABIYL5K8vDjATZopE
tpO+BYNitLntMfVGt+7ATc3ckY8PeIR6KAEUhJUzpyFCsu2z4aAuA1LD/OfR8OzcNaMNOzuvFyIF
u/5B2jWXDHYqrmhuHYND4kwFpLk8T2Foi5v2l40iE0Unmi7jlpyu8X1bOz40oAOJCO1cxqKIMznF
pAdUmdTtX0ABib6DybTDciLuadZG/tnwLPIqLFfhN3K/bHHND4bfbZ/tNfWTRS1XNnmfW2bABBbC
sqhQ64EEOnnyIwgVXBo32jAoig6NAS8iPlGg+HRf/KP7JBUmC7uYJkL+eZ+I0ojRmeo2n7ePxetO
jdaYr5qgHYEl+YF0VD9nrFlo5Qi+kYUthRd7GzQvFKPgLNnW0K+wRWPOuNaoH4SlaH4x+2knBqua
SQawSNSU8bliz+ehCAiLwtRw1euvCVU02UzvN3RofHXNa5Fzn7ixYHaFvHWsRZAuIhMlhFC9Nkhe
GSpaUDUDqUBJuoc2R7+qdi/njMvBy7FVrD9r/kqrCIfmPvusIq9p45SKjG6TTTIUR+wpY/1MR8PP
PlkH9GgzSFimIdi3QHOw/kanusUPGzEeRSB4E/h8TLRhptij/0bHRRQp82Xq8YpICRfGwsdbW+6U
VHNohmh+xt6BUgPukwmq3CMiOppHJrtycEXH413YbBIDZx3So/rY38IsRckUICmaYr43Oyv+Bdrb
+8KqlMKKQSuZrmhnT6Q+eeb7geq/JkY9d+8uqOv07Y4koF/gpbxXyKoxGSPWU4KTEhRIK4agyoN5
5+STeyieIePc3TU0y4Srt2bINPc6BGKYW9uHQ4OfO6Zpo6mW+kDrA/USHJCOT3DWk5qmLz/wANCt
wwYXxsMMkn3HsWVDU0kJQuzitovPUD7pB4k3IZ6NcXjWRgMb33272Y8otojbcUqUgxs+p122iMV7
+5DXQY0G7xSk2+BFdmgRgQHTIiq5APsR/k6LuFVcWvfxtEvZwKbR1iJuTmD9JstDPVit6/oWC+na
zEkJmaKtEZ8qEkxFjqhGC4NOm/QiAI6jPbPgQKDomQBvapEJD1l2w8l29bEdA1u5CodPqoneEXNN
hVul99G+JQRLOSgIpVvyiqjwLlDKOBfZdYyij6slhjJCqIw4KOSWP0woRN4ItlC0gLpcj+7jbLYt
Y6AS48L+WBhqOhR1pHV4Gu1mY6fF8VYeHqHiksYEKEBEamhk04oML5YDxHjN9ME9xap70xmmg4Vu
zvvzeZ+eMFbv59OeGfpNJhUcLHRDPdBH2JI3aIwQUQHDt1ssyXbzhh1lKxDkET84rrrvsEExRkBa
6+OSW4vDhT3AzU9Gcgfitt0Rn9JfD/teiP4YMrdeon/b83MXYW5ECTpBqpioJraS5ztQCAoJnUz4
kDQXWkSaXUw04A9xRTGbXTI3e+WLw5IFn4c5vnM7n1m1bHzf8JVAl0Ghw38JXFIhKROoBKpNEcVB
Ou7uFURWJD+wFFDHQFfds4UIwgVKhgqsBzyB4k9l24qhmeE9DDoeQv1PdFhw5oKf1kh8C1zwSP2J
c0ZgGMZA+mxwcWlCAjmuLfpPPNKmhKfiafo4NaegYtlqUAGe9vJo66OtwTCSWSvGW369bshfA2db
sOuAiS+SJtlaLpsEC2xjK3sNpSdL+b9IDDAYVEWwIGtUFWtjJa29FZYnfkOQItltUExu7OoN0zRP
cti1tLhaUFzZAedHRoXMeAsf55oprhg4uQ6qlOIoWBcM+pAgb0ScSp0Bog4qBsT2yflZsFyRklmP
lz4i7m95MDhMEfx1Ls0lVqsOs++an0H+77dT+qkjnia3owdXLi4anUqHeAVAHvxaytFZLi/Sk3U7
dqVNfuBweSGyNS0e9ewr+8EON2eyOtqZGsG4MAlFMrtX4A1NkdoISX+Olou7rGbgajfJzyZNuFa4
MfhxELbQTprTD2x02vZjYounTG4eYJeS4HhyGCgE8hbPSFcN7HvAA+XN1wz7uaRiF8MX4ntL87XX
8Wsz96cyrAND8nXJb+lcZYxs20e+zUiqU8E1dSZpZoSZt05l+giWXUo8c0uyhmzY6Xec/Ng0mvZB
+szNk60Vj22GeF4sI8hbbSh684e8k2yZzeo0Zw5IirNMxTgjuPZum4ivTXiwbP7ic/3viyLF2opN
0H9siizF0nQDHq+ky9utKsSK/ybNaQxD7VpNo8AkvoL4mNWbDyiEccTdorTVWTojDdRxWTBzxYVh
id0x2InRe8VRjUoP+TXYS4ZO91sTnAr3ZcPGBPsjVIvb+56h1E8YeanfINf9atF8YCz5vdmG769c
pmh9U+NAy067b54T4IF06GABJyPY9G9GnqALAt5oTJO9fNt63LzcnucE5Il28koEaFxVFuVoCBcQ
99eGkZ4DEhKjEHTPcIZ3mnD5sXuDVcIEYNOESiAWQ+AqCYRBZUmazp2hQKIPDAUa/AYUxTbEx5m1
O/FmzG8KqRGietmx3gqK32b3ctlsYRQ7jFkANbwzmisYbDhoifoatiTjG8Y7WPZ4qwBqcDCAm+x8
fEHQcUkRsRNcgQUVtUW56GufshFMx1eNrhexNK32NsRbxpKqWzHDLKegUfJD4o5ElXnFpjOHeNvu
ETbdmCjtDilrzO8eMwtvCRsLKoa7Z+XGE3b28TiqTu/dBA8mg+mAjBoyv08QqLi7z5wSckmPYk9A
VZEB8TjZMHwO+MSUWeinzrawcJp1sCGAlGYTKSKBOiijkAVC4oHlWIaEPKV7aJ+gPt/ziI9DbvGy
uYrkSDeHgxMJOMiY+faEqIrhDTpuNnP89JdSqEw33xi6QK+wAOxLUc+yvOWQwTgbqf7QxwW2Q0YV
TyVDtHO4oSQx/Btf0BUFJFxetEpCgQnng13JRRKBMDixUFZgLHvGnzMvx67aafDaj3RO5IGJbLAz
DAw84iFecXf5phfJ+RrzXGLHg/WACw1exfEkCwUY13PvIFdhLJW+tJrf4p2TgZ2S0GRzzPE5XS+H
lhwuNGOleew48ySXM89ghTgA2yAu+EzkMtcBBBExhtKxnFaxThcSoGVPdDyr3plQ+RsPwnArTKaI
2a8HLsh5CYFL+Mh05/Qt63ZztseYajFRh5+jeyWriQ2eeO+8eB1xE16LcW5OTg+gOFrfJIXnLBaG
EqvC1m0uboe2R3OW5wVlCIgG9JGs8ouQXVrlARYGpwsgQfeZBpFOhm9GfI92I77HiMIOigR/u3g9
gR6dp13Q9Hqj6XLAauy0GDEi+WA9FrCbyrfRDVBSthuWnX7elyDFk1EhGWV35s+1oy0q0cvyeqKr
ZsRC+KlDSooYQeBEZuDxbDm+pgTjNdgQt4hBe+uNV4YwbId5RyEbznaCzBQVUwQnNUH6SRch5IFo
ulCUrzAcDd84W4R1rDaQhWB/Cg2hzVpam4gco2qYvpBBswqX5A9M2lW3mxD9KIJHO2yYWnPWfO92
yA+MF1ye3GuVJCK6z6y1WQNzc/GvXwBF8jsTHlvG9n7OmG1xBJEULPhEpg6f4ehCJmFQiOAfdyIX
PQbnVtqr3DOuRa2EFDyeEZ4DpQ0J8LoAk2U91cUgSBEUYuUcWT4bLm9KGM0QOfKO3PtnomwEjJLP
ZMY+w/9z8Rr7vUVBqFCaxcCBaqBvyWVOrnUyq/HlYdjJpMGuwMpUCYTJCAGuc6y0GH+2ywdaUvu0
7sB4wnI2GmwiERyKfQ5+EfSFjQv+UhmRPTH5pSbyRQSVWDZuA/Kk2quDz7GdYxyODJfMSQyXmhWK
0SUzTnlySzTBGyGlxb1dCLWmmiLr0aeD3N14rl9gpOLJdns/zV5GCJ7e9ESCAnNhC3+A4K+kWyxR
vsF2UhHb22dmThxHWEYwDVhU/SQ4eUx4bEyaRJoS6E04VBvkkruB2cLedwOM0kF+SZDNOUboXcnh
EQmpTOnJLWtfZQx1QQtfSGT7SkW41FFTxBcznjIsqbuKdxRaV9CFrELZKYcWsTRkKRDxK3t28Qgu
oliDfkm/BpBuUjWT+REMDUM5aIzXlcMIc+OLm1IXgecLqc/sXjrx0Z1wfJvucYEHjGU00jvOmFDF
1UCIyG3H7Q7BiWnzvPFu/HVqfyKcQpZ4sktUXjRveKtSWvbDpd23JnAKEdtt+ATDuAuPgYFAlVfk
/Fzf1fd2OaIBU+oHhS5j1YCV7b4Ydgr71rhQoksfajl8JZKPk3OzO1s7NVFX7skswj1gCiV37klf
Jk88n0/kx+xubxj6QIjSeDNe0h7EKIORiu6UWP3c7mx/IWhgs8DkzvAMxpIYJt3gF8NCOnT7aQO6
ZGZPZqLOF6MtPfcZIjKMhFWT/1gkB4seY1MGZobzte09Pk2uPA1tNQnbY7iEgIppZmh7UOwKkP12
iqFhDuG5RPgdb6Pzo8acuvQtBLEBZsaSJUcsI4TIYhQRUhYzrGZ4cMaSR68T/LJJsFXTJPvVcX26
VDwj/EEoqhxYiMzF9VVvxCW2gOE9thkSP49geHJBi0dmyohkG2eGADfu++qQw0moDvyeOpIqMTuG
8FCZX/5itc5EK7xmYnhYlEToiZGuLnkpAZRMH3zmkdeOGbfQrzFbfWBUGTHKDK77vHIwJ5v2sN2r
/aHKcMUgi4iR8OdhMQn9wyLkH4h2S/8ZIzLS3YsR4z82tow2hCUTzzGTeaaavMEuzJhR21rpciUz
Jh+SK452kbklZpCay4ltMO+F3eMgkWWIFTEOx8XAPIvB1bi6ihlcZQETPXE8nErSOJCf+hb8iVrM
AvE/4hRluD5AojA9BvJ8J1kWE92peqzVUKZd+fGrwRS94h0ZEwd++py3TosIkEC6fs/4lIl5gd+H
X7/LdAp9HoMn3A3GZ71Eshwb5AFMCY8Vyht0gEIp+GBP6+g3w8kqAEdj5kpHJvQMfnKOZgDrpA2m
ns1QmK8YMCilDOeFULk6OfcwKKZjyyOaQCZg4gUPnCUQ5NN1u80anFGWRq0lQqD3J7bbSQGX9S/q
MiNJLqh+Ck6m/0Sy3ib3z/jG/DuMCbPm6c0G3nAB2Ew4oRh7c3EwxMbzbbkyxyKtb+mZKkpZll5/
EkfE3PgxYyAHZeuLARp2aSKfb2ELlg24+uoZUyBqtdEiRU1ks87ySS6eVkjP9fwH0oPrMg8zCp7W
vWeAm5pDfXtFiyci7afPWQ9NPboSWIR7HaEWWHs/zEGRMcX8F7QcVjnr9G70WIIzf7lJzJ7C+hSm
NonIPhMz1tHIATHL9w4uPa8mmgG9PqLUbkdiVknhYkA0SSjtOQ9XjCq6Z2IVzjyHNKekkBycjCLb
U72SbM4oV8IhgEfKBEtniwY6l41c622wSP0PYefZ5LaVbus/dFGFHL4iJ7Jzq6UvKEktIZIESUT+
+vNsUPbxzNw6U8Wa8lh2m00CG29Y61nHoLkFiARY029DLC/pJeLas+ma9Waa0NqaKReY/igOYz1i
KsSOwYIQ+AvF6Sol24E0cpXpPnsN81XMDUFLBNwmzytz3B33KvuVG0qObbrIEbeZby0msvLbeBRS
edC4CnkmTHJmv5nZjDz2G7sKSw6YXEy2quJCsOKPxMsSFtvbX/F6MIIQT6LEaPiqjNDNMa2gZddW
dy0ezOLh2gste/Fxt83Kfh1UZxQ96/igYGUFB988NFK2dDvnmfi0VWchss74aHzG22K+TJvL/AH3
1Q98xIXGDPnXfcrOoP0wixcGaVY7TIKR5TP+leRUeUJSi+kRRQ33CxPdK0NEkX6D/IcdBnkf/K4L
rZL7U9dgeT8zb782TEDEzotth4o8kAwWGe1p7KyJ1IjQDupOT5EZe+KNp6YLQY7B7QY5BkUAcqsd
4f3XLwLbxerkDgvQoYAxyIYM3MRCxsJEs01z5MHscFYknK2I+rtK4icweb3ApI3O/noFL5UZ13wo
d4hal/NPrhplFnPlVvW1tCv2Zf/QuyPYsrRmHrxruYmV3aDsNIyWek6KngKNIgSbil3XWRgoe7h0
hT8XkeIksj7sc2CeA2UOLAQfNudpyHBQ/tJXoPLiFWU0T6mTmAwSyEAUg/+CNH/FNq8KkchTfAMj
oyeynsCTkfh49suEtWgnLzlRrHU41iI7S0NMjZCaDQQHNp8vPze1CO0uGNmIQdZ19TMzEE0X0hD5
+/t8yVCgMqMNsRKV3a5gbsFaz3tifrdI7ifcHIsbDi0Xk6dQ3yvlCMv0WKVyn3bkwfSpxD7rjNfy
6qOgGrnDjl+lHWoophqptTxclBQwNjNsWc0RZrrIi0QsBxb4SGcmR35TIfBuKrFqTW5FVsNvljRt
ckXXnHMQ4ZO2JFAr4d3+LREKJ276kxl0MZu8a1IOSafEY4E5n4Y0hEhULiEmvhoIfCIbyfGWmgA2
hkxRs2OfV0EFl40cliazeN5j8M/Q4tQIh9WA+WhMPpIa0GCVrVegJCfvhu0ngr8SrmvY7OCP1jz9
v2iPBNySooEazD/+7k6PzPFROltG1o5MiVL+gnC7pcRIx1wdWNZJRM0YZvb1kBioAvRAS5l0k3LH
KHs7lgQP2cHEYsUzKjHiYdXUIJQXmSgnYLX7yiRrcjmfcarM2919KPcz065BuD8UWzjE4bokNyQG
i3/+hCkNTo2dcU0OBockgyqo3Ko4sEskMZKv3VIYtbYTGq0YaQ9vY+9PFbNAmEjsCSK8u1ITlfPv
gt+bJd0UEhPhJEgFH0zKkzqULAihLE32A9ZvzQVZe+YpzjBjfh27XXfKMavhjr8skbkSae2rBqxJ
Jm2yBHbSd179J4ZcUmwYj1VLX5LcnHeeB4ZvUj8VPgC3/uyiyorMC5oo11JDDQZvG10vhDG5a/YS
49b/ffKNt+qZbD/HAj/OvJLkIb/no1A5h3zWSbAVGvjdlcAQkFp5SGjIqBBJQRcEQZsdjCWeDvwp
X4OEMZUyAWytHDcwXkD6drF+jQcYMk6kq65MbiX4Uxbtk3tpz2z4Wp2tvMPHTK7kmUIToiwxANGv
AifWlgaDVIP4wABnBzsJV1aj8ymSt+w/sptOskDLkN2k+QXfx0gY0a5edmeBXRDyiekSneidKvcw
76gODycWTTul27E6ZSOPNx+1RFZxZAtnBWweEL1wcSchwTQTrBKsbe/L/9rr5B8zpaME35nFqMXY
eonuhQTPNgo0dq5UVQdPsPlXqq0NCsMzDCYkBzULw2NCBUiDxloSTa/6eJw+ac8U2B5nKWnZRB72
JfWvFuTrJ+0b+022i6iygU7ALWPru2kFLiVY/4h2VHMvvZAcTvO35hDlQDQSIUxQRGsHJQ7LDyR+
ZBuINlSLMx5lpfvofJ+A2ZwF4pHoGg8bKz+PmqxbHjCGTZjyWrf5fUZS8jp+nR8Jf3DnabdaeYvm
H/ZzAtyG7vK+fv3pBNRx7HEVlLVHVhAEVLFL9HgPbEDh0LA05NlsfeN+lmE4TW/kwdJIYezgeOMZ
BGqffWSHatRvaJiIplmy6URlmpkSvHUiBtPVv/TwjyBnJEOX3FaPlR+RfcHj6WfXoWFEjCGKNiJH
kXhQvZdtTKAdRqZui7thwkCg3QW1UPEw4cSR98dyr+h5c8sWUqXILQsBitrEP5BzCkMjD09oDhnV
36IjYDTSpOjE+vzci/DIV31O1jk5AusukzMSRh0TLXM5Shd6U65beCIGYTmE/9gIn31HFdy/UgER
T9BP6HQRT9SCLrmOtYWqQOhEZynkYW8Y9Hv58BtnL746Nwened+GssM0mU74DQNfOjmR+8VXRx1Q
Y1TjtETsxgcd6Nyz4MZrX9tin53s/NckwTkHBp1TE5pbVxa+3id3/xYJixTixGARJK2IP4ZlSPwx
5iK6RMxF5RvJzYhj1HpPje9cXUCmP6OZ4TmeVqZ8hqj37yILQqsBmuptWGK4c1wCMFmGDr+L0Q3y
+wqXY6Of/cssICecHHh4ODlgM6JEvRYPSFBHAqXseJIpayeGk+xYh5itInyXI5HUPLmPSYnW/JiQ
Pa1Xqb0i0aY9VM5gLoNxDsgIQXN65vATAg98Xgg8UHfwqkJNi1dJ3OEC/JIgXToWTExcZRU32zy+
Nl8eFTQQSAKc25vGJTxEMCqs6Q+OJuJaQ7Exf6VwcyMkA80XHeQ1SQNY0DaRyUoaOLdyegMKtpGZ
kMgYcH2xASnYNom9CyUno5JVxs8jYqTmiW5jnVEwMQV1Kb945jfH7AYn751xIoq1WXz/w/ZBtejW
LP9cBS2xAl16Z6daMoBKCb5yhbaeGKHw4ro2jAIrgedCHqmZub8QrvBbFiP5BTE+LpTg1IL8YvLZ
ZyL498joSnsppkUilhs1WuMNxP2A4PMdLC6VZ2FwonZBBgguehWy43vLQWOGCPYErk1U0is+vlvY
3kSKA3AWyJCskg9drpbZYUrlIUlxAU6pPiD0EISM9pJeuqw7C/BhYIFlH3Mm9jg/kRcf4MMmwvSt
aJFqxDWnDyw99nGxCVvFRjAWTn1IctN6SmydcbZ7nHektD2BQ/Hn2ie5nMlMQeXDaD0+9MkKg/Gc
KqLJWhBUjQ8EO5Hq1PEcailrEBJgPvFbZC/QgFm7oSB6vruP2FNR82WbsLbw7OYJEuI7+DGkyUbc
VMlsJG2otJGxRsoa2UYEg7CpBIMQmuHvCz3ZmjsMOk75Foqq4nCaBBryM+4Y0vbCOMqr817QRHuz
C+7wwARCiq9aHP82mJVsK8OS0hahlhIg962aTHpdGAWZuSZn5jFtiBFa3AJfLBsXz6/5cTxr8K+Q
c48uc+ULihsSac0YA+j593RzSyongmWFGQylfA2CGTSIE0hIq/1DiMPt7yW2fcPg4h9JgWfHklZ0
hHHtqxTfUMGmrXKmcoFXVaMEpBZ8m9AmoqjyO8Jj4ElSjWzKYOvzAIZ5W+6VgG6EzVosWkdPfN6c
47CU+MhXv/3B8pe3brxOQAqgJ7DSEaRGJKnbJo2AAngX8M+ds980+aDmvrpjj8eS1InjO+i7sgLQ
OLdPFpT8vcmiR95RUPG1qkIjR+BFRBKXRjUaj0xI39DFWmZCmhkHlF8fEhDyx9y+ZMS3odW1Lfyq
bm94mPjJQ4yo6Uyb2UvYTmEXlSF6QsyWZOxA+cqq5r2cQvJuR2QCEyP1dGDZyNqDCTZyIgtYWA7o
CX3VIbkdc1ahupqwa0P6dfbxEHDnFTGlXTKQPUDfTGicz259xvuDDADNAgoxwuFYfA3UqNHHmMJb
Y0eynD/YUX2gckeMhsQMN5luPVF2swJ/+k1JuXOmZD0mo0ZMT9xQZ6Hb23ZOrFqtpGMkojBGCqTc
f2IjrvNeV7+HjDeKlS9LeLYv0PUPBD2cY0T1tEDKpwW/0m5bb1bZxx4ILg7XxlPX5/tKfYHaVJJ7
JX0Yn43HNpl2bhKr8RuysFgxvE/MlbDffqwguumUtyuALVlDVjHZ7UeWhTujZDXucTOaoLU7GHR5
rXhjH9yaADE70WpcVO0PqmkaN8uiUXfHGFu5uCDvrdw0PPSMhenEALpQbm47eYjWvmns5hg2k84P
I6Ftsx3yFrhYuQ75INhWo7EGrr6kXZn6hwer3Y9UkWqgIyMd9+dxX4+UE0zbwYqAP4m0rzPjdPSm
kDMYXHxWNHfantbVo2c4JpftbXABGmgSJrBimk3gkSfVe74NlRIvQjIT36aYnh5NAUPaUXDrTxkK
jYzKa3CdT67gm/EHNKEDE2dWhSWTcNAX9sTqEgz8lBmu0/9aUP0Wr2pWl/Ruyybvr5jlGhH/yNn4
41IlrJV0hzKm2cA3bLErYnUWoMh0ZU1kiSyNu9SZXcAC/FT3DfBVVz243LCdzmM8uBGDiWnuq6a+
VEt64F/BOCu5krpXUIqwWPVLWShhcJaK6xi77GM5PWrNozY88O2sw95sd5omEvL4wNn5c6dhJR3q
ezDef9nMW/9pGdA03TAtxzIcy8Q38K+L+VIynL6wwc6v4AQQ5jWxwr6QNWyb7iDkIv2jxvYMoGAt
u2piIfCuiI2uz2IGyXgKVvmW2MxBhX+dzEzWU/jXiWhAhs4+DxE6SwSyZ7shuMdADAPPtsABrlMF
I1sZns2LD0IHF5zCNx49hMYkMDolK8Jt0Yopbarc9a1nzRlAvlwNn5JNIrz6H8UNEMHOJZT3ENcs
BtGtLyHcQSzlV00g9A88nDgXeKbrMSY9eU4OJdWaT5RdbfjMnE9n9zl5kEe2B+LFH7Wtu5W2SSHF
Fui8AykiSYV+lMN0M5qft4EqmUDY9aaWZcZTi1KUgdYm/aTKcP9ZTjSg0G+g8YTyGB3IRvm2y7ic
Y7kUlG+WNhcY2c8oViseJlawArh/JgC6nGJ7BuwT0lPgBqR/wXBFWaM9SXUCnb2FoIr4zY5sO5ra
+NbG16tA4aHEG1UfdEwJgaLLlx4ZVWqQYeHE1xl8BP4amA4w3iRqxSaE6OBQ6zqhmHwi99W9HhnU
IHp8YiTv41dYEiPZOGn6AgRvRdnj5NWyu5BeAxAP+1Edkj1xl6dVFCNT6PmXHWUJ0yQVilEonpJ1
+Pd8iWPKa0rvYrLujp2ZkIpkKJPqiY5dxXZN0873DaegpRwWBp84HmXXktzzdpi1/CSF88UnzkYu
vN9Vu2/H/WjseLhpgx8/aXyiGPwPZNaIsBZGT8hrOKdR2KCH+C/3kf7v7BmDNGlblW3LURXZkTcS
xT8ELhdJ08yzvEyBcubRlTR5+9vPljoaCE3+GD3QAxS6wbwEqEguP6lLTAoR/pd9Sck+0QdLBfDT
2tJIJEZaJ5R26cjQZkh3EFpY3j6wh4NBCzdKorA8Rd++EVOh1O6JaDgZdZfwFyN2QMLho3YQlOAm
P5W7QxuXx6gfIwM29W3fFqzrkuv7WohwE0v6A7LqmXmpkUr8HugDnuFE2dFBMezdlp0P7PWxs6SE
ckr+w0NfJJoTq+wrqwTjXBcpZrT0sV2CmE86I5H0xOrTW1Yi9+cwDacphK5JK0VEBDGAFnqxGvuF
CyQ/n085Q+7jNXtG080YYXTe4W7imUDnfKZgwEbATmLlseLjABhQqjHekEVjr1tEOSXNDVdESnk/
E/Az5Ea5M887SGHOH2HpkZn8Zzl5zUk0BfItVJCApm3B7iZWriJZnXm7odIRR0jkkSKzf2EnTHo0
Kxj6dgTCZEWUImwL9S09CDy903k3yTuz2PU9rrDdKO0WZedUO712K3UnjXl9y+Yp9aYDu+64h4/V
RxfkMlbkkfisO4R5JYMS4yI0g/MYFBJTJjIRQ3kWICcLqkrLsCrjQdXecnvNa2ZV+2O7N1HFCQda
I/0er9mEWeOUdpw5xzijKmDWqjOBReU9JqhmKAD/yzVu/Dv+ervGDUPVbEfHaWaIe+Af1/jYF2t7
O12pMgAiviFJGUhMpzULkeghDkV1Z78N7DhZnPqYpUi0VZjcr8G4EnuJt+lK+tA1vZJwuF2ZF+Je
IHP1exut1O5c7XzqKWQh96BlJGDkKxO3PmzJyiEa0v9lsBFqW2bKmJ7Q6nSJMsQKsWJWaGvh8tKU
fsHmCB/z9GclT0PMyhR5DoRsDTgkwjJuv0j7MTlhEiJPMZn6UD4zTYCWs0kOUKrVLjsrj71+ucl8
2OvP25NHblm8u+ED7m80QKhCKqYlb2bFMY37I76WyQVrzw5aLdBVLODllo+OccAqsu6aueh2U42k
H4LJVK4MsB9iB8L+j1aaFSDPCW3nvKGIR+heBMeLGCAINvEQIeEGFFTY0SgiHNCoN1uyOAuwlcTf
I32gxzrscbEyBkXL93pIjkpcejTBPvGErH2QdRP8Rjw5U0qN7wVWd5d2XWqiAPnLS6xfE9OOycDo
3H3vAhi9waOHSkcXhIAAq9cgoKk3W6wmUsqeaM81DLE/nQmoJZocpfMQMz8vaMFhGEeHc/wd/JGD
CeQKEAzjiQ9b9Mi8DFe4r95ywCE6XP9pf5C8s7njrGJvvPu7F5SaYITrmpmndHaBw0V4EPsmOtsh
+4SqjKnaz3HGXuIwfU7UZWqCWO6/HvDa/0fByAH/j4v/31gXF2UwjsNCD9M4Ltc/YUPKC3JAABtY
rkhbPf2poNYniXyCN/3bDE2IACtsrEwttsgBUgfEDbFxMeZD0L6jddnUXadjBjfCNDLzKo7sa7nj
3hi3ZOCaKIB+v6AaI2PLl39/dKprbIDF6ioyyHmRzlXK8eUqxJLTlblJiGjD4MAf/4DPYZbzugFx
8ibiQgLunauWjlraEj5/SLsh6blUmC2AiRlwI0dXTdxNkxx2S3gBk/bSfJwIWttuLAnlY090j7i9
LpK4w1SDG44aVwyeCOt6nSkIttsMqY71I6kI0RA3Fq+7ooc5XE0ey+CFLOAeuMF4UdwV4x813X0s
h6Zu/oWCxowaVsJtxMa39PqXCRKoGRVzzMvcbrgR6IIeY6cDdsyr217VSUzHuPskoli7XQu5Aq05
Bt1TjsiCO3FUECYDRvCME3K/FEMOtjfSiLkn0UGwqZS/3m9M7k18VdyeZA79uUM3ywoGKzARm5uF
exVDi/qiM7l3WZGzVeS2JUaIOxdMM3EF2iHCFE2ddjec4KS/bDeyBJ9WYL9YFvDijv77pmatXA+o
mIW3gBd3t4zMrELaGBi/j/uD7tmVn+NfJ66FdTTbH1iu/YGIZqgVsDjFbc1k7NKlyJhNxgpbvFDr
JCQMMSgjZEhhpIgP/h1QjcsNzovlGC9nIyTft73c7CyFeI2v34EJOZ24yztF3OhSm1RdMg+x08Vz
gfM/ck5RRQLFTHrh7SZufeYpcaC63PqzxtjWXxAFcZaaovC8/AMxDF+Yw2BGz8jcwZPL3OsdcSwY
s2Ap02hOxv7Uw7P270dExwID1BAm4EximMd0B60IC8rCp4HlvODV/HKSk8ICP700mYEi6O0OORyR
O9gh5wc5HrTAFVZRjF7U4UTULJFPnz9SqBWfKLNRnxNOzsMUCzFMHXT+nCpG9d84rfZ/SqM1A7e2
rDiKrViWafzrU9VuDvZNqcA1oEMmRJ50tIwGx+0pCzm02R8gK8e9oGgsf7xy+K4//60+J+ODd4ZR
gj+R0QR3IoGRs0b7RFR7xdYWo3l2kC0rAsyDAfykpBnVKU9hjhyewnoECxWvt7K9TKCUIMno2mSP
xnlk9hmaspgdCVM2Kzul8Zsd8xzy3EFHngC24APsA7pgyjTNx5LBWyY09ehDZCbDQjk98QugFNb5
znFD3xKZPB4IORnjExS/k5Ir5L816ayIJBaRApnyOR9Mvk+gu9BxZ0hiW3Km+lfEOnMugN7kL5Fg
3CTTGva55X7cgGtdYhNteQChkd/ibpe+C9jQq1oXJIyEENJ9rjwombDbPt2npPog17rE4GHVJCS1
3RaR1GaLg9OC0Q6mtWJlFt3I4T2EFaJwsihkBEUBAevW1TfoSVkxsVCag8sDYHuAiALz4oQzVcYa
Xdg3rlBNlCnEAUsdDGIeeiHZSJhrKYJBrleocDYfIFZAuc6km4uZmNnTScSnSR4SnhZAGSFoOIiR
jThGyvT6BqaVWAPivAyh9Tt4tyKzt2heLH7837sQgx8tsx11KC/zGaOHlBzVmDXWkVRb3CW6kFPp
X9nLNaxppneca2hLEP8wlBcxyEJvgYKJafyqkJEM65Rde/RakXn0Yyp8k3EHTbjsyg28853IaFPQ
xf7qrh7lPB0sBpC+F7IMLJCcpe6z1e7wD8LpYfbIJIcpILIzdY/4TKY1erzSwmwrBgLLdPeIFWVT
dEyr/6hi+rWPwkXJHpD92t9SKc5dEC0g2KjSnW+Rg5kcFTVNCUfiAwevcxBV0wnvG8ZGA9iBOMmR
ktTeL21f6v4zFCGQk+YrZsbTEkq/5Be84F8QvhFt/Ouv7edxycc6O0lJhyCewG42PERXFSiiOiAw
QlNDfSWzn9rqK1AkQ0pm2UkCUJRqKubptNJIUOQecBkBQFLQ87XLG50FQFqgkWJ5S+7fKcAgdlww
VYU9z89s7TF1kQKUtEZSntO+Si9URigNsbhtAg2meqoSMGa+z5iZtS1nAjbEkXafZdIaIj/3Ba2a
URn8MP0F6BwryFMDsVlICkx2sVF/pE0VFjrlGJljRKxvUUYa20yxcGqLCAycXEWtHI4EdY7BwZ/O
4fUa6dxuNO5l0j2hQlGqlDeJ/BkxBz42K23W9PcT8nPCwfWk3iJUj1J8mYS8v1ngSDjCQ5M5XLao
+yiF0QD8ybr6vxsXxdREMM+/2k80Q9dNVTV1OhdZF53NPzqX07kw57YzEIKRgUoIlxgXk5hM5i8z
L/kJ1bxcJ4uVrEr60Y4Ub5MGYdFlWYBdxNxKuIltD4t9JvBggE5P8hPeDYQmveZyaNsdz3Asb7Xj
lbejoMuK2fZyDO3NdnHcLGhwzhorxgKdKC8DKE1NMF8lQXIjBpMjhLeyWN8PejjL7MjeWVPAGSOy
Sl8C2cFqbYhkS/KZMM8QLozJRMJGuJlg8E7IRAc+gruflj3OgYX4VSwAIdYC/iGdEmD0pNAk2DyX
v9U2peKV//jPqmIxbqSsc3C6cGr3pIh3bTg5KZb4IjakiD/FQsX88W5SkOIXjIdMdq6TkAcpIFjR
CVmBwrgZLqWY0VbY7OUA/t3o0YXiTSBLWXFS5xxjaF1J/mSEDKTRJRV3NNz3jMJZXv7ETml4rxxv
hvvHyBF5FUovCAKTeKRhiyCc+3X6ere/4JZgdpSyOODKcYh2hrMkxjrFL7w6y+EBr8tFoO88nugX
lnnQAnAoeoT9lkz8mWUzwqNv3bN7EfxRlSfAHueOsPtl67rDX2aeSYcH94mfzOXiIP7M4B3Uv0/D
d74DzEP2t2ORkincNzl2kpRMIzAgZYDAXj0EPIfu2A6sEyywUNaFOzKPyKsPDRY2mFLTjEc3tpA6
4B2/s00k6ICeD6fR5nUxd6cD+s2oXR8kjIaKf0Z5qPgfwpxTYp2wktslNjoP39TovKAWReMHdsdG
phEx8jnjDYbb4jPGJZjmDIbqlgBSB75H/Clo9ZpIeTaV15BuobqF4MwmYB4yB0K5KxGhVTsel6Aj
r7FBR9HF30IdLBP6qQ9Hy6U2N2pUL+x70xv7sgCoxwFGHD3hwTWx5pcxV0bZp6iaDsCmGaCKFY7B
XII0ALaqrHp9n3yRHYEV03fkboZGmZrMTlwU+C+i5dvpErQaq9pwnLmHQt2BpMngMxqgOTMIGUmb
3MNJvOli4sdqjQUVW5aG1OqMrG+OF9xDn+yxRQmT+SctQZw2sCqgLJl/4s4VOxtjjlpErz8Z0VUE
Q6wMMsSFgltHSbASskii9OCdcv9nxfcT/hdxad74NnAfQtQnkYQ5OYl7WGoYVmBHaqgV2Up5yBOp
gywfLw3JoSiCHuwjk5lMNrNlyQoTuVhWrVlTZmGfKJX/zbDiiijYlrF7ooQSUNgDbUMAXAWfhXxD
CCfE+uXFw5ziHITUR6uFTaH52TPTOIe3OfyxficMpHMfvgGGvlrZlNtEAem5wadbZozslG1kpxkx
MnYtqDR2rX+VKxcmTuQXRo3vjPsr9fa470cUDgQU7s4IXpQMISdzOOgCA/HmeBd5CqMH0zkvkPqM
D47+IATgqUka6ZRcjsl1im/HmMrFsEJtf4J1hdIfZQXKC7Rx7EM30gkyBFgnTHF7gjuEf55x3wiv
iRtW36GkSXBpCjaDDU8EHMEvY8QZyfwuAOQhKB6YO0dk64hKAKXS+nvDcc/kzmJgXbWAX/iIwnYN
bXowAstRboKxTxUjU0AKAHk2LZTt2fXD2hFoeUSjec2Z8aEzkR0Xezg6nO5E1UQE5R8dTllmhVud
IiE4VglyRXDMcOr8OKHPoY/ukpLkb4Xxl/gVQdMYffCsffybLWhhKq8Keq4cwM8FngudD3jux1D5
9R5MsFI8YB0b5L0k7TBJlFNenjO68b8cMhbDTHqD8k8bfncF0Hczg2oFL/c6YwHDKhXc4n7ImiF7
Te42BYeF4Zqbs9cTEMTNgk6/8H+V6UCQYIzcHkk4Bimk9s1NvGBZoODVRzj9cc/dMn7eERHUg26k
SyL7SHmmI5Yfj45/nbIu+xnpqJGp0cann4sjdLiMVBEi4wxzzVfKPO0URGrCdJXhQXzpvySohmcr
h8/RH5NGi2slg7Uh2L3QLbjejD3zMUS9j0OMtwOAL/Ublx51KS8dsNQAywT8AwYrOtoARw+uDUB6
QoVsUvNs9JozO0m0+8QZcw0T0kAJCDvzdZSoeAKYvSY3wyVseFjSPjGzIXpoFpUcej6ih5iUSUj4
h5Su2l1ob8EJc1IvIYIYjWYI4/P5Qz19oyK9XX/3hoXImDSgc9Qyo0I2xCVePaALY4Zwe+5VjO0i
hIy81pkTnIjtHWLPLycp4jM0D717bH+j5HZxJlShtSFM0B7NpxAtFdhMTCrwSkpYcUuEqPo6i8zm
jjzI68PAUBHk2aZqIaUcvBE6O6165YO68FjBTIiL2/9p5wWNNvzjEBLk60n6ead2ILympqXM55/S
LIRptfiGwS7KX48/6h1NR/fD9rlHLb4UR3BvUC3GyLwXVD0K238ep6iFcSC93eNsbf+ZmxXDyd1R
gyp7cYdrRtdzZxjRG0DAKc/ubcnNY87mbNIjExsoCbcE4/Yv1Y+I0QIYUDry7avj1Pn7vY4IFWGQ
DeJF+e/Nj5N7/2/RVOi8989nhD5CEL4iqJ/YN3wBFjTw5Zc+yQ10CdAaHdOnSzDZs+SH8y7X4EsJ
WAb3vl6kzhHaS66QgjDkVzRGjFQhhhZEuAC1S2wsbfCU/YIg0ngchGLYOAnFsOEEKIapjU+hKWFs
APbvQ0BYDEFAGJiTschqPVa/tf8Fgj+SxtmMBaASGBWQz+639SafdlYnpI+wGInAEDqjzgsGd2hi
aY0fr+EVo2+TfuFeQpfExzA4j/wmUgTivpJyhEz8egA68G2SdWB/MTCiF8B2hQ4RMhyIzEsg4sWO
jK4gxJ7e78o7YNYoSbAEWia2t+DxJ9Ko4vh6AbHQ8GxO256HSXj4GNsQtZ74BzXviAYPe5vJFip5
NM+UKNlJKLOxTtjAMWLnm8u1fhQR23A/N8l2RfQk3N+T25FMRQdCEN773YlAJ0Jm/DfWmai8oFoj
9DqKtD8Ia9utiXrSpvXfmI8rAfT4HC1QjUm1ly+JCpTOTlaEbB0/BvUkvdeATBoqvy+Qjl/zCScd
RksVxlXWJhBS7iM5oBQBgR0gKNWfKrAoI0SvhBsPns8DymBFaMw5GoBikv2s4LLdtNjqz3YU+9bS
iYCYkD5W8GFULlK74xlTAB0ckQnHIbmSyRiaQE2xMtM6nRk1RAfh8RNOUuuHTutkJJUhEKmHKr31
6UByXZkmyPpie4rRzcR3YxU7a2xe17eZZrCiokugcl8RumeLma6oDOixNmiXKkXPHNo4K0RKG3SB
H3d22cwkv475MiNh8xJYbb57qjnGMmIn4qE8x9KDlDlisQYE1TGYPeDW5VG4idzQ4sPRIUSqkgK+
pqf7MVHWYA+IkgDGmGrHLM/5jBBCHxhLCk0jpyerBjSN0DWZbhKcXA6oy1HEkCUtPjUJhg1Lxwrf
u/Dv7LH47yrSspLDayB2G1e0kMlcBbyYfIJXoYXubF/f9NgnRIECAeIPkMrQfhDvQVuPgsFHmV4D
7ACzI/tXJKaI2dpAPgcva5nbh51s7hCusFFDtYLzwWj2vkdYZEmWMywcfkd3KgIYPB1EBqpZQRUa
9WeeCR1X5F+/FSJwRq78VlbUkxOpeQjSN7zlDQOzEczUxpg7X9ch0Agk5ei0fTrKAawlsF6QGoQo
kdgr4JbjmN2XIIw6mXPWvihukcs1LvUtHPD4CUyGNCWLFM9a/FSegzK0UYcT9gOuzA4VJexJLNwY
n+z/mMgBLiBbhAhKyaA5cWm6jtf0Q4zmSr6IS0D65If4y2IJMPtbdU6cLF3D7eitNFBb70a3J3gI
AnlAswJCsj4Evo8+jcaMKSMtmabkLPrAQMJBNBiBsPp0dnKTHues4BlIhoUVZwAU6HJX/iMXchwt
sfPWHurfAFrKd/jZiJaQm2I2RLpMzLSEHNaFQnGHjmKBv55/WFpAQpUUd5jvkaFx+Ojhx3uPDa4N
jQeAADAPJLQeXHj8NVuyQ3QltnWkoI3X3zXxTgz811w5wenNjK902NBRUYGNYccMzlvjg8mqaY+A
2a3NqPbBs543PCtE1buRA7+MqQSYFZgn1Q9Ig0wUzFgnZR78UUFtiq4S0Oj4zqQF/APNBJNbMr0C
XRZJWURyONlqhe8dEZBCOMkveEetvgt+SLXFecMyYWM0iUkpXUVLEDAJNqikQMYF8p7Mmu741lwf
aFi0z3NGgAxKPfRvjFxRNE4SJvnCcJ/oX4BobhCKownE6+YyGb6SxlEwTaKbFWDOd7p5uX/hQ+ff
/L/HLKYpEsX+Y8piy4IKb1uGZQit0T+mLFppLF3TXinW9RCFgzKSbBz5hNytYjTMx4I2Akq6Gl0+
Mr/K+58Fky4ppHMC6HBEaYcdhu7tjJyObbzMsJV9EsMrr0LcZ8aXD37iwX1nxRxwSfJhHVzEVXyE
DIq53Gna759hy25tFVwK0jV0pnU4FC8I20FXJzqlHcEbJPCxyiD1xjuM+byFospaenrW9Ly7ZVOR
FF1Sr4lip1fMyMvuGtktbIV87rnqY5CZHdyDEvTBQSEyAbL4PfOXxN/zENLpHOKqjuwBmybsajpJ
/+w2CO7IbCqiZo4QKJl4PX2WzveNMysxfO7CSs7FF9ozp17KQwHG9wkma5/iBHaw/WEf8iHXrZt/
l0qQEmpyn58lI/2VWIg30cltM1eKHxK+ej1y3Xp3AiO14B9IarpzhqjU4e43PPiK7oEBh3V+RmxF
Rk4vWOd60G6iK1ZyrL1JG2bf9k09+g8/DrIILz4zy2dC4R81MvPCBdGQE3Zh0QKx5wPJr32urTzV
4ULkMjaJyPzLGEIYh3J+wQJJ6Vru3ANkOSt8RmIlhs9mAoMPSl7NKNPxsdvSNCicMUvQKkLhb9CH
0BbTzYsNDFFHXnFg55jUHV+UQHQg+irKcCnCHw8OmySg2oJTPmoZRIgLkqU+XlgREokFwCG9v8mQ
Lzu56WJHCBVQEt0uAHbKUbrd4hU/JqITykecJv11T8ksXJZvxybGFUJ1c7rEX6iKlmt+GCL1xcTw
uspCnFXmJyv5AqsdKy2OzpnL2fDqzePY91FLgrseEtPFJjjCN0gFddC8LwdQQVh/aWd4sKI7oQ1h
ns0jB+fDDM/cdXM8bneHIoVPznZRvqbrnNkvx4bRBhR8VlThxSB4F5RVCGKcgB+oaYxy7Y8DNIYy
W7TUdJK+S3RMBOx3yYYAUeg5i3dVRZyHRsMcNYRUPfIOMc3UdnS+xCxdRamAEIF674IjjTGX/XLS
PFd4J49kY2Jqfm9r9z795vmo3RJnZZ4oEjnYR47kD5we7Nv+Vuyn95uy0y8iLtJcM0kTKZGWgHh4
zi/YPK14J8YiyuZ7sAhaSWTXyCWLTXNt3oSZC2mYXPgSLvC4U0PbDiVFuMkQHyOlRWi8oLAbQDyG
vRUwGQxQ7LbuE38XLe5diNuyDbkA+wmxK4B7gOXAUy4phVUhoxkgQRo8PERWUVLKuGc6EAZ+RagA
5BNUjENwAUmCBGIDtFM10cQD1+f8cTyi6ylEenqui8iNvZ5h8tB9p5OWKWfsKqmBG17Nhj5fWcqK
IZalC9la80vZRLefpEt+ol5DeduDzqQDH4jlw3QoUDgL2mMt8K1Xi8wD+Q1+8kF+Y2zIk3K+5Fa+
PHLAn/DaTAJpNBKUp/Bverbl0eugJ2Yjhxk15hHOrvDjvrIrOEw3/luVM89W5QjCMSMtEuKzjxNC
BfInKIKEyRPO0UTGFnp8v/u4prfTDr0P01wGZXoEMI6nIUPV21fea+v6CjTxgWsdsT+/ySNhT/z7
CDPOq+8/sQNAbn1enxUpmZDqs8lCCbeijw9qMCfK+4VtOupdPmZAI0NgHIOF2WIdGIuonyhuWUrW
AQFYkyPY6IimupuIEVXjSiMOJH95wd93U8MeSD0O70imqF+FyLdao4Mhomj09mmBMVAIY8ONWOPb
j6khx8nHVcigjsBlF7We/2n2kRnw2B2t8P/1zqI6Jw3BFmfnRhEXaOuW+F4xJa5ymWUH0ePu+ql2
X//vR6uu/qdMF9q3ruqarFlk2yliwfGPR+utk5R1rC8XscCgMrjXYIzF0Vjd9SRorKBnMX79xtzY
Hr5TMDmUSKiNuNFxqfjE0ZkHMRpGPYJ0BG3VB1tfkusGRh1rDNZbPmB6iksKJ4D61v8Qdl+7bWxZ
GoCfiABzuC2SVcUoybJlWTfEsXzEUMyZfPr5drGn0dMz6AGIRuPYFqniDmv96w+pgShYcnFgJdPb
9lB4JWqIodpjJUh+7RYREcpU050b+q5afB1IvDVBVNU2Au9G9RYtjEm3g/0EPxiCFF/OvNkFo2iR
/5EBPq2EUSkjhk2vfNGw9kIXxKuFPwZpchVBn+Zk+M2M8eHl+mDGtvIJJpyKCS67jPpz73oY7OuB
VEWdVTUspFY8S1ldx3TgLFwKSYM8UMk3iw+/khwpWCBzBcvcLGdeAW8AOZh/Gr7Gov33d5zfHgOX
FoiMzZYAD3bp92H5MiqrFbPxLhsfT+P6Ynw6jxSEZqzfaivqdeQBNs3XCIaF+wvDcgkAM3EXmTAT
h0V/gzh8EOrxq/WNeKJU6pZVtdf4p6jjLsgy+lvrFv0dLqBWh1cDhwDQ1hww5+pGuXRmAaH1cADA
cyc6ITFQQmzb68UrJCugn9fwE0Xw1kPzJiFB89Z4KTYT0KcWTKjcPW02QsbctpgeiynBfU2wRwiP
bh3ithOgXZHc/Qey+/CwZpmBj9kkQKB6nA9YQbvVSJrnRsvQNmUIb8g/W1oV7lVTPgYBZxB091C5
1Y8Jo9KhwKoydyLi+C7rUeQzsuUmBN2Zylnq3q31N9unFnLqbjw/jGZAz9mgsHJDpNfkPicSTK/X
3vHef/2BLmlIqleep+tZb3/tLe/9jNtyB76CVy852C1xzBiKBwLx1AWy16tLx0rKuiU5g2bVf1cr
vfruVeMkqBIPpPZrvwltVEMoKkUB1QUtxQBNxKWxog/ZDFN6hSBjSSkWHF7GGRUPgWb1kjT01K2+
07AE+iGcPSYkNTsdUscoQGLXtNt5u7y8/ElfFrJKJPAYU5Qg36KKOt5i7YORNmi9PHUuZn+aFfnN
6ZawICgmf1ABPHILHPXlEf9Kp7fhmZP4GymHs/TefDN3KyAaN8Lc7XIZfhV3oTWcLi7Rw+OxQhZB
YpGHIFBJ3MrptJrs50nnZcLk+Nyb1kZFkQRFoRAD2moyGyoLwxIjKgyM/3yYNf7vaey/9Amt/3mY
Te/NWbNwoDmY87udxAvSQt1CidzoTZ+w/tQpXEu8MdNLnqpUfHnrVD/0Csao2RcJzYq5roP5HukR
xCq78sKtJ2dDpUdDw4o7KIdSfnL7VrRDnflz/+P6Of5ydz3yNssYBoy7cm4KzzVN1yr3stNY3ibh
1ltFPPq3EnJLkewDHQSuSdXEgOfLntlYaCUmoKxmL1v2dRNiNBtNLn/9Itzt1Ab3ztBthrUsNBc3
w5jb4DgNaZxNqTnfoP10t5Vl6DU21f7dXj32Wq20OQtNx3Yvj3NwPw20HrfW8HQl9W5JbirxCUyr
9Vjpvn0+HSKUekEmq1Q/Md0myHpXthQIsIekbhCNxJRMELLm4U/Kh2jWvn1wYXvQXEliAyGvEMiu
zVrn0X2gvHrpQZrN8NrLE+seM0uAwU7oRwQ6HWYh00lXwsRI+NAq700YbxGQG/7cHNsHZj01RWRB
unXoU3Ql7EtIyEG51Wdm5dVngPIP3uWalXrQbXc556OJUE1UCTDuJMOd30TsrPa2iEsVaQ+h05ju
4lUlvPQbBa13d6ZWzgb1bDBlPCCTLe/NVPab7fDUHJZuwynzrGboQ8qb0IrM6+0VHE5LnNx3QW0R
gqh2CWd13jfLo+T31+CwQonIfJC9xTi42e9YYrb/ZveuRwlG6+xyI0f68al87+sv9qeBKKR5bld1
BfpTqVRDr1G9hFcgJVZFNul42gVE9+ZwieBajb6DxbAhDF2gpc6A0IG47qYuQHkkJkDg4tEx70YY
Nxm/8S4/TvihtmvfSszMwe95a6G7cLHoT8Lrd7U8BvLNzLR51ohSECv3XrhGGhb+2eTuDGC0LYp6
KmvtQ72e/uRuhbRYfnqmb+qYEODCL3472hc/zUgMUlwE1e/INm6D0yXh6t266h/lH/u7c227DOYb
fvyWl+dKABLkVeh18VUj4zrSy3hBb0HFXlgyXpqamm4OgMQbcp8zZqKhj3w0rmXMwCQiZUwWYU7i
qGhvZCYv326GcbTQmpx9rzLzKFF4hNzFsFoNzwZZ5YkZw2GaeGl8LlMTIWBWUqvFOqBq3gTNDlHz
PRPSrW3fhm5olzdEhnahJ/rG6VDibnx6j0ov2SaCiR7ekXpMBU2DvDQ3wD8zof2X6aAAo5KjYNnW
5/goDcp1Eu9bLBwpNDz70PPMJuPifdzMO5/zZJwVx/V9p/leneE+jkq5WqC5Z6M1LDQGp+WwOh3M
qgY4/VapV1qGpmheAIxGZd5j0/axfXk9hYu9fZAimDdseqTHi8WyZsmMweshU50Xw7CB3bKXxilI
zR7tE9l4rlp1PRYP7X/k78iYan0B9v+wuACp6mSgqlyQHsDqo6WpVoMo6J+NTbZun7/pbpbm3reU
cPmR0sME5EATVBlk0s/tk02bXcqCY8pxkMX3aY9tCt0d55QNg6DoiO1bG5dP4+Jp3KqGNmjDU0xR
tYEbRzVKdL4QDgcSQnNUjm3qoVwUqTVqehnsoKvx6cGdm7TfyGR5eB0i3QfSk9aooW6nw0tP7RfW
t9oloUUr/Q8UZvZ2+/bAGBXwlxfexqCy4y9o0/1V70Q6SGdb2aU6KBAngiLt+S+9k9tqd0vrP5BE
TiHUUefwh/Km+KGDKnIZRbL8nA3vUK9quKo0U1JhaiAepl6a4oy6oRSSf2Cy7qNk+X55CZ+v+NGR
h7MIKlwNlOst+xnyt7uNPwLGdVC6Ek3U/Pf8+HwNqbmuZS891v7ShkKirZbYsB0SL/FQuqC7KPX0
aJlMhyQkrMWPQfkf+qHqMdI1m9ndknotOd6Sct4b3Wp4PuG1yJskLjybmljkpHENrdKuGJWzl9nf
vgQFC3nysdqZ3kPj5EvY/N5nv/kZo9l4/fPTolHoos6/Sn/czx2/y3cGy4peBJpqctkmHtvx9P8w
aSvN/5Pl1apWKsVis4xN+29M2vl0U1quZtlJKndEw6yF1FHO6DRfK0JZnXsIOKI5AosDrYNcCpGD
Yqr6kX3hVNWu8Q33apXcVolWqHZMWHZyyEQtpUiZ3P/yiVUr91K0mki+mUVYYy2KaiyMjXXXnr65
LQrDyY/LlnOrt2XoixoSMO96WkcvswxuT5mRFv/PIPQNyb8yMZl4VnW9txiXlR3qrsaCL7xk7woQ
LssbjtdlHR8zagF7T6fJmHaLjeJkO57uxq3CqFkKIq5zdTg5ufIGs/tgXu1fOREbv7eJKg+roKus
HSTipUsIbC09SWoku931Kzv6mcGM52JlsJ8Oy/W2O7/QbjaNckany2h3GW0uDOZGi/poch41aqPq
eVQ8j8ztv80wpRrDmvltMC+8m9peh5Jk9pNBZY9hwemoD8wrCPdZRJtCRPprbs7dpeC66BV/mSyr
wf+glLjFeE4sfs9Po5qrxuVLqiNobBsVVTTDs9F39LcJr/n9I8AXouZ64kwnb8J8myeY+bVL6THl
bv1YUiDN3FbBgIOHXuEv/Z0XZY1xqVf59diPC3+VciaoP6h+L3/3bnIazMVFC352n43QWyZ5cWEX
bwrx7n3qDNA9Sz24RbIBZ29hgqp6zaLaR3nXwQM9GBN9XvuHuPx63XoL3dxhycuUgWF/Y356cl1w
C6VqXQx5g11yCysReU/nW0S9SdhjoHjM0uwQXhvSPlEKxbRG31EEOqa3Q8pASLjCVqRdd3lF7Btf
iuPtbsy8KTuMijmndN8czGeD2xl5pddYBtu6JkPRem+xbUPYfro/OPN7/fPy4NIfbo48xRfYBnK7
5JDb4/K4n8L9AXj7p+VBQOBwQyadWa3zutXP5VicKLaWU2EWXawwtsRdwnLyTi+W7ziqtOiOcXpN
2nZuCIThFOsHLpfoBL3BEWUQT8KoKle+P/Ts2KwgsMafzbZ7aURBZk2WYSndf+FxeZmjZD9V9tvQ
BRw0LDTWMaiGrQ7D920ui+TeQWG3sutPK2ZKUe2UzxTm3fXn9fnt1H77z51NOZ9w/PsEpFas1ivN
IpJppRwmJP8C08zq92lzU3UCoTQaXVVeT3Kao3fe1cj3HTkB5dGDRQbDcfJkXw6doizLUjhrHDSN
PZ8/6VXpJuowYG5EL0gS8++cFrRhF1bvzWXSuCh/8qOnDLk7dN+5q1U+HTqXueSUtDmSJOygCdDd
JGTuOlxW+bGynYYDxZvkh4gTpJafHSv8DmgsPV3nocB2TFSvqQPi5P5mIzUdGkk0h44DZ8H0gg0S
bKPOy5G9nwmdCFvefrdP0TxCagz7CiBZGdtvyG9PCPmzmfRmQeHTs925iy6zkQwue9wGVy42XGgM
+rrRw8AV0+Oxvf9p9oerANXgpVPPEL3in4gv3qo0toMfMVQ2tdlurtk0EYHrAOj8ob1deLOtVavl
1+TzuTKyqwOPvSDKOfA9VqQvc0EJMUoEq+erdRjZzvYy6oXqFmfCTzUQR9gJmxj33fZtHYYN1q6B
ATDPt6pZtk1KcW17Xq3xJ7sybMnl0GZ8uEdu6j2OopJ+6+0Np+68XrPfHpWabfbPDfbYWmtDa9OD
1FayiXg32ES2z2Pj2BoLGEJvcKgHM4aXFP9bcWRL8VqAY0qe2M4Ae7lRCygT+gvNfOPa0Tw8Hwg3
8vLo0IhfzFztDNvCwPf6fPp/Ov1yK9y4/74fmq16pdIqlkvNcvXf9sNxPl/dq/stjytTiMCu9dq+
P1IHgbxX5pLhP5Ve708uVEqVAjKW6/Fjx1Lto/Ra/uhwdl/1Vre0BKf/ERwKZPd8Gf8VZqJIn6sf
FC+0pgG2/mJv7pLd5OYFrUO/iniCyWNKwkYID7NfnwHO0tq+Jy2Z+bvAZKTLQzHwLlnAex0Pevv0
kPXOCAnNdDuJMnQDOemFLrarFyrmI+oOIbMxj1qahz8zeWrTaPHrfAhG1geJ9rhROVlvo4OkN8/t
DO6I2vxNFR8fh3ZpFh0NeiYxt61qZXDaDVv3MGbcVAZBnlrbJxP1YT25zVJG16dZum1GEEvTuPqo
QeSejee18VW9nAWeZnaiGwd3SXtKJqW4WUJ9jrS62FWk1DBT6B14crcYY5axXsPNxLUzO6Q4ufJu
I4wvJNOrCOcQfF9nkP3XUpUqZNzq0FNWEVITY65mI5nvU95HDTpeoMhXdHs6naLGjwujCAB+I8FR
wpk4fSKG4BmhURw6z4DA4D96IlV5v3wiU/in0U9Adqm/XYs6ZjTaFgx7ZzmNsIg+u8CIbW+X0U1Q
a3nYLA+nlWEjl3VPdqPpfiQMdp/nwV5no2ZlyN5gkg1vZ5w5Tq7tu8Crdu00nDUHzdug7lRbiRmX
FdxjnnRdsatNCqiqtTSr987zfuneL7KlilZEGEqD3vraa836h1pvR3AhX0IsUP/W6B+zwT4b7I6D
I022PoZNwjqpnuPFNvj+bIUYyxrjEDfTZMsII3pIdywecgfOTKgrgVlNmU55kBxobRai7BQTtJVo
hJHrDe43O3fn4lHcdtDm3yrlM/b9NkwepHr853uq1Pi/KuV/3Zf/Nqm/1I5ZVpuLadIBNQzB1USG
FzPZ4xESuon7/emRt6BQ5G8TtRSPH6QQkjMGFZpe2UEcKF4hkXaibWgT2oGNUmTz2Xl1JU99sB3a
bbZaYR9GCFwHNlkIWSgqambBhFwqdyEqHQO52UayjewgmQH2jo1j17CCt18O7ezafQKK2Sh2ybIx
MtPIN8gi3xpzRLlxDVv5NGZ4bSPUoLwebdH4Iaz8BUeIQljwkv4sdescbXjeNtE17LS2M7pqq3re
cxFU81ytdRQVe0zN5iElsvhqaVvXp0+V5HXSbY2iWxZb0WE556LqqLRtW8xWsntk1UgtYKv34UXQ
mgZCk+Ua1mo2nC+HxojLYW3LlY6PaM+CtBotxcmuT1/mac/6Fa5SUntIKwdry648mBwGr3W6sXNY
azdzTmGPm7C+QvBTvqyuOrZ8NR1JUyViUuX91mgBeP/zwimX6sV/NwGol5ukNLwuWpVmo4Tp8T9L
nKxaqJdvM124o/shkAgJqKgYKhBhKvUPcmfhA6ZSOzyWcsicIBx8CoM99ZmcpEn3/RhjCnGvlDjX
yWYhLEe9tHAq+hlmadSC/DOilTq2k5OHAlXpcmsPJLuspH/ces0rtWd3cOpTiTziLJCAJh9THqmT
0a0lWe9pc/mxJHbO0n1ZCdXmIjDJ0mIbt/5/ZxiIIajFv+elFI0jE6ND87eIRoj5jff31TIazELA
CG0Qc9XuOTnA++/JKpbvvOFEYeSA3imvJ8Pw6+6CQU54zS5oKcFtlzK1rq7lCpNwVlIGPy5xpS/4
wnx3LzOQ8SXK1nLOQ4lteeyunK4SMqDRy/bc3fw+VILrLtKPxC6cHkKVy4ukZrfh0ma7doMW/WHP
s6h2B+E6dGd90JoDsVdRGEF0qsn96eHM4K/U5z8rT4zR7jxui8kbttIqnS5SQDzMImoybAi0LDD8
2XR/9csRgKMWIR51r5dwHYtjOdUpBbvZl585IJTYpXCSWQ8xJxGEcOutSv1sPTjIp7iRHSXNVaL8
1V9V49J8qGgFtB+6f/y2k79M52nWFtekanKMM4zXz4TWz56Y98adBtl1LvTRAlQKycQSMg6priFt
Wo36USZizAxq3RhWT/ECE46Fv2mVJYWsfYr3OjrwImIGStq+12r0gk1GXFdfiLZrjS/3p8X3P+yq
zldWBQnW5LY7SzQwksFE+uU8Ovy0wMFSqOaj3kElInbpbgXh8RDjL2Polw+C8KwOLKfNLdryladv
Rzyw0pMgFs8T4mHWDiY6n2jag3mGzWJUK81GBpK1dVsPMsKQ8lACkgZA6vJkESoTHrzTRJguOeoj
TFfQinyaFjOG9nV4e1t9a6hXu7uBfDcDHu58nLDM6zlh3f+0Uirc5a6nkqTeoEDdxJot2t2dgxFV
CHWKQoz5YtfgZc8mot5hRUME6MKOi+jcJQ+jTLHTwLsZZyjiUnjypJ7s67YQ15Ou9yT2vVU0kIGF
1xbeTqY0WeQ1EPd2g+U5DVor3TeBR0W92z0Z3Szl+Q2vzKyxRYk1V93myJFhrYJBuzXrxDdUjW/t
Fyy3tXS2p+nXW3jI/u1qa7gf8BstFPWbGwn2kl2cNG+ODlE/Fk2zjQsH7QuksBMo6Mk1R3Hst5tU
UWZT1lXImwi7/EsGnoNvGmq+jvk4QP+Cj0mxP/mxw7U4p2cWE/nq2A1mSFt5SHuTWRxq0MgVvmZM
TOaHkHD4kiyaP7tjTj5pYv4FPdEy0DlEN4abtUNMtWHDGgzppmtxGz3qM/5axl0lUTbIVbnM2XMo
ci1v9QMsRRKrWUQFvASHIBqwFqSh0Zl9z7cdBuZRK5MzAU6rLlsJkqNc6tfhe1fnW4YUKu4PtVIX
WV2x/AzOgdXVH4t5c/qR7QNDYFYemntBvToPwghbIhNMtkSVEG3dOTQ6Hc+7Wz79aGjCwMV4eDKG
j62RvYxrR+5ECce9YivTejKaG5KnVSR0qeHZWqguWjAT1URQZnL7GuHnVZxI//0eIwhu+NKLfBjN
yMJyeHd2HWUNxBwoqa2HPqUsqZ0TeD1oEvu87u4yLfvV9WCCqI/ux7YgCO2kZj8Lf8J2XJA/BsYD
cKXI/ivNyLv9G7yA9shA5INV3+aeFu89qVWN/DdcYPWJb5x1t8hYAh39n9AT7HgkHHq6gcUxXR/Z
bSa3jcCWTHxWD0MONx3yf4trRgBd90xV2AmLwpO5VUesn6e9jykgHYvHxBUmcQzTonDomyouZuy3
Bqd6kIXV64Nm4ZkY71LouqJmK5I8VCuFSTQwcat+GkTyBzlKNZ38dER7BjnZVQxQPdmt5kC2YGeJ
DGYcuY3JJnlR4t5Soq6ke2bxtSCNgXFhsBg5dkbztxLLIBhn7Ylm0Qv42Xc+uu1WjfCVix6fzboe
rWfSMKdfd311JmY5zI22gCAVvS2NwOcsgJxsrh9DaURjBOABMYMMU9OTatzCnCe/MhaHnQ1vCAiF
7lyI0DLeD0eH43DkmdQi0n+XDIsAMsuiRA15MekJ/0SPTZAJX99MwplWD2RPTxVf1l72NY4r3NGk
eCySFP8Ign4iQCVHpaY2DneRykWLfCZ8iGtYDwvoR9hqvtWweDSGE7TQZZBD+g4bSGs36g0+rUHr
GNdfqi/4xjCUy2Zs+otCaugrKKnc6BTbnWXudgemPVniGHfrpJIf0wVTq2qbI0P7RFy5Clq+OiFf
F0o8HZkuHYeL/eg0G91FtnPoaPXgAe+1kABfruGrxn7K+h5v73H1EO9X8XwqKKnFOjKepuVlOq0E
m67bMb4HPJ1PabyNGbK0tp19MVixPBXIOAjhk9/ldmaaw4laqhJDB/Aa4jlLhfFImTOvJIQJ5UBE
XYHxEY/fmxQmHn+fqvTdnh4MHoLYU1+4JpS7Mh/WWANG4mcCAby4Dcwyp9P7DdzJi3TBNhB1qGdl
s2IoisfRazdSXfb00V/rqTt+4cbM+CDKSr1mFtKQjpOkukm2Gk8qhHgmbGES11Cx5XTW0vq0Z/4s
ykJPNguDZ1NnWTt7GnNc2GoPGFmKCaO4JYheP0c97UoyvSXNRcRrrAl+BDyWZM0U+R3wqLgF6RJG
DttmYiJexevNzyrXVXnIS9yWwDstI6bLUwhDy6QOESd56uIIXrKYUAalZfhJq1N+BQthRM7rv2VL
HLefOodqo0drOMOl8Von7JwXhcByKYLg3nvXhZjUpwLD0EAnCcHRrWpiBi6Ch7E6Wu4ZssRuM3Th
jfbf0DIEpYroz5w6Csgi9uEzU5584MNS+ICoSPnnrI19WomXrsEdeVty4oyRT0tPncR/NHGtu0DE
d+ZO06Q1+wYP7WcSn8LVhH+IkTIs8C6aJ1tNHbl+V6y2wXiWnBCsbiFr55EQDZUzEH7A7ea7ssGv
nd+baIMIyZwe2713y3rlrDchjVxK9EwqqujwrVaP8Q37HHBZ98spSHrZtVee9Q0/7kOD8e1qtGkO
iRObjWDPI3K+0JXLhhZAthei2XBulja0LPOQVF0Zf6dwvDW723KXn0X3XyN+evZBBd1zGyrb8qjM
wZIVsNNJr6KpLa/+dHbXb6IQZ0MDQJZ8iiRBpq7nrTkFv+I/pef7JF3Nvz904Qo/hUbzR4CQoYnL
9tvupzoRm2ZWCjyZbSG65wXxyuxr9sngE2Fwk54XkYGXjD8Uff1sKQrM9DG+0F0p8yyE9GGQ8rDs
WxV/YaC4Enn4wmwV62wOw4hKfVOiqeL3a5x1jP9qrFjHEZ1NW9GPiw7AlNWkRhChgnvbWeFzcIRm
wpQpvLp0DJu8E8GCuqXT46B5GJQWg/OCw0nADAnnMe0NGx99xeQvpbJuSxJl5RUUwJKldmB/M0Dt
vIeAuGbWny77BaLnUJMumwTmPRv36/JWeS7vB1ORr6qNH0rIyYQJncjqXCNfYmk/nHww46itmYke
zQjrP66Fl9Xhqzy6zz4cznmh9jABaP7g8mJqlomALcH+5eVVOxUkWCQ8NOy8uN2lsr1ytqnT3j92
JaD27tuInYPSL76x3KiVmidvZD7DgaE17wb9BV3Go6VqLl5dXsqY5XDGpNEcVTXaMBaroz5yc359
FD6tV0GfxaVy+MzHNrn/UcCt2CvgddGl2yeVb4XGX2Qxm/toMek3P1asAS8dF1nlaRUVEzqb5YYD
aKoBYoA8Ut43Lr6CoTuPDo2cien7LFQZFnODqbggQW48eWlXqrRV2iJ6YlYRCtrdS20yOnfeGSH8
94jwVIuPU7hScp8m+oMyJU60/v7uOyo1ZZr2TzygnjuXr5YPs933ru/efFcftJ40JsKRG9vReh7d
n/zeD+OL86RvCte7iL5yxkbzt46z3ihBWE0IzmQrvZsGR7Ipx8PtuHYfb3k9Ru/FthSTZNlKtq1k
L8h7Eh1Vq/rN7v2ATtuVMkh2GxHr3FDW+4PTPq4V4ulfs/Wv+rbt0ShZ1TRn9kNVmitJMhJe8ZE6
j6cZih6GG7RjBGv02aXww1UqmrdF6k84NL4dt+Kc2pvrx1wDtZxGrqYJccj6j7aqgh2bew+qO6Q1
NlSUy5j+o8O/DWW3whUyEmbmDns79Ftp5Y9RUj7YV7YZsfh2NcsAC7N7dUDL/De9w6jTh9Omd7rK
SdfM6l2kzOOOtZebJ2OdyM1IBfW/nT1bT8pYOIgR8/l9NmywFri4OltTEUw7hUqgFqicHAZ6qi+7
cF1pH40IZz8UV9QvF/PkUTbf0QmH2obliH5p153JFxBiuG1bmHqakFQdWioeEq2fCnq/oHvaut59
rWrvavtgCWG50rMJB49qT9lbU5Gc9dWly8kILL4Pz7r1+nAkvVxCvzGHre5GDdaXFs4prDsFz20Z
4XzvRjXIbGm03I9W40mjM212iNxB5wIe2/RjV7YEi3o41uagKyHmCQEbFiQ+5kPA1gwq/twWfIjP
yFcKHUJXpZFFQ5ytvpE1ac1a6Xquy/Wj5GNtYCwRN6776xHV/PeeWrmOxNdb1wPLJ4Ca8y/99geo
Yr75NDRYsdMYajZJ0yYfhDAfl9ogHLBap9PmrWbJtX7atE5hX/iFduEEyxqcz6+IghbCrPfHkBF1
A1RCxsSli5cWhXCj917+0Lj5wvwt0roRqpCouv72Nj7GJXcvzxaTjlJnLldzFZb6VWGf7w4ty60+
sJU9vmU23GfDrCGomYZvsImulMZMFamnxgyS5+nT5huMbU+bGip0O+w92OjJFurvUWHS8+dplVSO
ia/2UIuU3yBZ787TplZ6W1e/6YpRwvXVCAgDJiQdK2jukbRGjvssH5ncDbjq4ZRwRK0rQzUw34NC
f/k9uJmHiNNlubP/1Iop/bxZlVroRfou6WTo5WzzffUbtfLL8ihSLkT5st+eR9fPqxqky1ADeeaB
DL0dFkZp7cXqFxwPaXY26Z+cSa86vgcfoq79T3A2ZqbupS+V5cnhG13dg/v3XerUL5DXwZrGInIq
qejw5TQNgfVysgdWwproxi+1fnaE634YuFT8U21uc3REJjPBb/30hXiYusLgjbJKUD3DrX1Jzgqh
DiCnYk4gOwz5xwYB/q1dhYVBpkROhQGA3IwL+7mgr7xvD0rPzfaJZ7mCk4tTPRgAhTf2qKrO/kqk
+Ah7FQ+O6GuonCgcpIuEs1fDg4/b377fDFUavevncR96VR1YmF1N+vHDNiS+9Aduzmfm89W9+YYh
Y1L6JUT4tuoduJnouF4ebwJB8IX4iRTUkoYQzWPcjR/FD1eX4yYkDLMxmv+EaF7WkIHBXBN2rX7q
rLWGrCed8q4bp/xa9lZhtP7+BogQFN9V5ChkcKNyDR8HHJNDwCMQ5vG71cG2Umc30baZXMWdNPjD
ptvh8ioja7jIhvXjcLJ3NZoaODqFlPDQEe5SSkr7VPrwP0OZydfv48Z9vCgGi+LNmO/Ru2a/Lk1l
H2/eKr3pb7rR4j7oKB94U7Ye+zWnGHyakMO3cyE+GfU5rlt9GxuqHtbDjECGYlKV4x+FQHvS5Xfw
yZWJufxWYXPR9ekBazpUzevN0feT4FWrKdYArjdPC1TDyVMFfl1AqbgM3ha8K9xhya3/psm3mt0X
uz3UIgLzOYPcMkxvTTotZoWNJwTf2Nd/u8DGoDBTV0UlgIjnjCJUQajo0175e5S5tB0BOdd6vdm9
iEnwmQUIw2nvb8LYWttaRAnSqHzDM4J8abfNCBKqWGgKQLwEB2q0V5u3FZCnxO6L7cqXX8nxWPgo
Mp/YvhzkJLlr4QKz4VlJM1FWBGbCDjKUl6QOQyrKNcl2LZ6vadDas+8IirZRVOzf9lEVex492l/z
bhKLV1wYFzcG0ojcpnfVWOlQZKxQ+QN6rQGNwgcDB7RgzT6IvwDk0DKu0DE8IV+XQRI4z9UNlbhR
EUDqXvnUxtvtVpRy4G074MyJ/VLN4i/t/E7EGlMlZoA65rCCZR1bwfd4UH2pNAJ0X72P7p/Nkas6
gErv51Lnj+iNbIMZGZHtBiOmclocV8ctDhTV0fx3pXdyHgRB0Pw6JLcyi5v+nB07lg2aX7necaaY
c3iiLlog+/1TkbVo9oQtXY/9yctKANWXIyaDpQB/jEA51agJ01Nu18rVmFHr9eDkMWK48oGOPlZ/
Hd5y1rlSQjE0magmNsfh6UgJMSqLV5arPnyoVcuNwTRVCdxHtdtYidUIrTa5Tl3aXT5o2+dz7Gvn
UHc9r4dMiVTxrnHgV8NBqujyme0n71NVgG2i0bL1l+Ig2nx5YPbaxGsNGdX2xPytPNOm5fLk+35H
Kw0gKXzXftsHc1v1maXqybrepqCs9WC0YLlzPJWixXVwqQ/wkNgVz7qTl/uTCQBAbk1BeU9xXmYz
NQi2Cuskx7GLzbNyP/pU83Hm44zKY98OVub6E+hj4hCACBhBKyrselRqdefCerBTVOW2VrA4tlZw
nEKO4wBxsm/Vr1nPWwqc05LAEWtsncNSBkweGeeXks6oBLJklDpeFEbbwugyG33cVDNVE4XhsTcz
Nz6GlObCjFNeSBY4LJPNPM26avB8YimN3MSS6snE8hFbsPoG3KCvJW6cBCymeBR0EjOAKDJmOSQY
APVkhWNTZWNLWoUT3apECwjwNd3iaxG03PsUtfXyYMluYR4vYoaqGrtzfAVrQPCpVXJ8o97ofrsb
okabj+LJxug07pANAbyncpxh5Q16x12/nA0uggoL/yNIeRGCek9+5qD6tv7FX4wKb7B/psooLrt7
ZqM8/S+UvUl2NztJACMZXVEXE+GpieUVs8E+5gEMq0twdlqoQoUdbrvcn4j4eaf5kuILGV76xEZ7
rnd5LWed24/WoDY0FpaqrbjqV4POOkU+Kbd/C4ZvZgHF+n1ot+KiTCTmWNEOb+2CTSSZJC5vYz+6
Wo4PWbJro9ZLaFiySKyk9WDkmtaZC67TVZvqgLAYtFIwtxiv2OEFLQKu0u9WJZ1hoosHSqpXjzuw
/9lRzjcxp57tAPG9MuZgtECSMT/ZdKcnYTqdzdIzZi6Uy4E5ycyKP+r24kuZbphMDRDF8mpdSb/h
/GRdNiDZh6i9dSv+R44Y555mjJrBy+ecAjjmiwFJdpmy6xB9wylqcdDJuRv+wuwcrHSES2xNserD
JfJ/zq0CvvhI2FKwqXuCsqHJ6Jb973Oz9/DPoqXglsMg62GhhVCZo1x0Z+iRfIeQGzfHpDHqgZ3Y
il4V3bP4+fybHVSRUDP3fSofOwUImX+Yv+41OQ+90ymVx3XsV74tfza/Z6NHpF8Nnw63iBYh2f7k
WX8Nlken84sPsKDnWIClDO8CpFYh/MP7aFMMI3BNoaxO/f59Gp1XIRPjdsLtM6zucR5iegNja4xW
Zu+96d8ycJkKEbWTh9zNBquBLLpcltrf6Nvrp/QqskdIHWsTjvTccbF83LKb78yVjuoZTjSeQcvX
mARbFHyXqmBA26T9d/mXn8ctCFOtIX6dPx8oMfCFau5H84lJ/4HNF4w1hAcz68loMQataAQcBuoW
DwHUneTEIJSg4M6mJTEuvAq36VRb7QMbJdrpc0coVkVORfz9t9h467hRNm9SQ4d1XCyHXbJpXxCv
+cTe2P0l81tS0x7tmPnFBCMCMbORVSCDO4rKz6hvQLBSTn8N64HCCxKObYjszLzRuEMRISfVLwJD
+Fzte5xvzE96TVi/a3eVRHthPv1WbfBwAK0SO1S78qhX4guaihjjwLeTKZy2l6WGhj1AmddGRyxd
CSbx1Tz256f+6tSvAISKwQ6phddxTG0dmO4x/XEQv0cQDTuBEnPxLnSEac0odftVdhblLpoJ3dK3
TaEnMu+BbOLvATeLT59oGVsctV93Kbea6f4ZhMZMgS4kmuKtz+PV6Fxq7+dxze4QtvPf3nFnJLbg
DbcoBW+4I9NHq1gtASWNHumCllUJg3dYaB9Za226pfGeB2qY9LSsGi1pMmoWR5D57X7UqAxnTn/S
ra1LsH/u7b4JJ24fibamgymhxrFncNn4B665m6cx1H4WsjOWNKet7u9L+3RPD1hmT3/MILWpel+F
FY7bowOazIMLhqEbmU4pqTST05cyeXsdVOvBHrC0QTJOS5jA8H6SqEl0e2u8H0/9Y6vH3CzP/TzP
ks0xmAGuT8EMsCXLRXhy3EjjIlvuVbq10VI+COfcB0FuzqIx2p9ZJz5Jbl42OT+FZJvWmotIel+O
NC9Stg+DbMODUiKl4RZrzgChH6b9E/sZrkKNrjBHVl12zrJE3vrzhqW0HyBv4439DWp3yEJuz5v+
31R5SaH1xxBsXiC8GT34TGECuaGuaMP74GkV5uxcqDv6rFM3BdnhSJMSCB6tBK8bgx1UhDxD6lGL
kUFw8VQre5qkfCBLTQCdgSExBHBDj/EKK+wyZZnhBOSYgUGbeMldXLuKleq+tb5vBlSSDx6wTgCJ
whRaW7R1Pk271Zc1j4fbNSo2XPHSz84/Jy0eZU8h/Cox6r3kPd6jF/LzgM1UTOZitIoPRGCnaurh
3a6HgQZw4GfA0/Y6vi362oXrdkQRMmP0d/zcgNe3jOli01vyaxX/5QWAAwBKMZzxfU96GKHsXY0l
xKi3K6eTOa/BXn00A/Hfe95Jg3IiHWyXX1ihc5R4NfZ7gBDK8WZzrDbVT2i/tVumcQCx4zsUQlHq
hFNlwX4AY2C6h2X2xnl2Q9YLcU3Z9AWsf+lO6KzoD9Djhq1XpInpX3fZHcehSZaytPgFv6w7HdR2
DbqoLmPDzZVPUCBNsl6fR2z98p7ptgIgdafFp1UxJI8up+PDfFRlm9+rSRyYJ7SL90NSEE2IaxMm
PsJk1k8HS6Td5KLWCrTIymD79MgGuO0idVOtKJubNqZ/uoW5UKHer+HDstJKCoKqN8HTf1ZJJ98r
hou5bZ201sOx8/mxJvJpG6YBhMTkaFqWu9FGeNRfk834eh9vJuPCfQzdXictSTv1eFWP999hLZ46
SgYtCM6GbqjGucZsOBi9QnJ4jpes391I26zNvceq51aL/KPbksxc4xXaHU1eoLqg3mr/Uad7ytta
0NXHMwUR+Rg1NIIYDmPuVE5iz6l8Nu86eo7/GJRNWUF8H13GUDycgPO7jsfXss0Gi+3wchvuJLFv
hqXSYCN9/tp3al+H1zmFZM+s9vLC0Lgj3eonkgxfDLa+Ns3607lyDdle0Gqt0eTj/F5rYOr1jUdn
EsrvxnujwmQUL2+hej4B9Pa9MDdtMmDp38S25fPPmmJ6nUzrsXgiTwxN5Wl04/Fx6lOvOqpOU34V
3UPuIQNvolinmF7E1V1Uky1bb99Uhxm/SZZknZaJ5z0UsiGIy1ij1pmiWbEtrwbb8ZXavNf7tvox
64gPKubxQVxuol7xKry2v8ut0Br1l/+i6sya29TWLfqLqBIg0bzSt5JsJ7GTF1XiZCOBED0Ifv0d
C7L3vbfKlXMqJ8dxJLHW18w5ZidZ1kgMdFrpCQ5K6OqQyP8WccSpP2x8986hE0mx85EfaOzt0+O7
knkzy30QXVTRvjp5DWKvxW9rUl6gFexnkaSsH/z7aVDihZkQWeBSPL7f3GrFnOYn4e3ch2A1SQyD
iIoTtqI8fQS9YN2w7esHAeEhooc3RTA4OQp21F22Vf+yCr+Plcnis8vKEhzq9pml6mFlOe7EyvKA
vsmpgFOuuIDpbv/NFub6x8NoptQ9hAjxioasIGIwOguyEtkijm52C/pzF+Ik7f/pguNTtZNXHJ58
beaY6mMgeJXA1I+bkghBpAM2bmjCQ1rYCmEAJKXHwy0mxxcawe435z+QhZm11xfdDrl7r+iQAR/M
vKqA4CuGRTQk1qFiWcdgmlgzn7CGX4dVaEzo6z1u7Ls3Ku7OEMDSwXBJzWGhN0JyIXDgz/WEc1eR
Y/PIxPcZwa0/5LZ2zl4Msr4f7EYCKnsoEOTKCi5m7n8uVlV7TVqiPZWIjEl4Z7ZdMBCDCfUdysiU
GpcC13TbX7lsb29/x6u0o8x3pcbV0HGYrmh2GEyh5vLNg3i7C7hPFdy+4HrqV/j9fu9AGt3K5v2K
ftCUN5bMvGMsmcU75j/w203oe92KAESeNHyH62uygSxn9cxnULtaoJpg/rBMB9bSCNcp5J92tlB1
aKcMKrIFvqmIbkS5M8lkKsOQFh6Fi2QVsa2guC8MPHYphqFixSkAqnnATmHznUJfCQjmvazZ1/CU
Wsa1P3ohQgEVdOTXPYhJwTyIjTp9Vke1OpovSWWEtRKRyKmLjF1VJ+JbfJEyNEHCMSDsOS3Uj6fI
RS8gW9yclk0p+BuHF5HBz78snMwG10KUHJBtX6QaX13S1QXQz8nmGIoOySNlFu8pJXHtky2AK5m0
XnhHW6hudafV9habbtuaPjrGHEsgMxtFYPtNfWGpPa/WXA3AOJMHSkA+/swkDt548B4/4fL1kmtY
8pEKGaRmlr2ObGWdybSBZmIPxerGXt90ecTzi0i6JliGNhfL0xXTv/C761jeZ4HgwuP+qKPxl8Q0
iKQFRzpts5aPCu90Wsrp2OJoSfBJld6P4qf8wcAc8jc3aieJGxVVT3ugWxMHe9r8bGAbPlxC3acH
q3P96jYGDMS/JBVmCoNpYyIowQiMxHqBoxBC6IKF0ppH9aWF7MriymfsQU8joATZjjovrJg63cXq
T9mFaf5lvCApGVkqDMkAv3RFEDQlgeChR8wPEp+rAJFNDCUWMc8gyQoqpXaNQv1d7wGfxpJErlK8
/NrPFv8MQoVmyd1JLjEaTxCHWCHY/Tv7h6uRW8Mkky6+E+ptxRS2B/71+CCf9sgU9IUBMas9Bvmt
WIOIqZjYgk10WmL++zREeIdDMT45rPz2LwyStlwSlnZbecIHhZyJ8OODuShTt/QbulXm8879GR0k
yDVhT6iAqAvRKKa/H1IYQ5FjnK+iA2i8wvq2qfsmmLd8bDS0rWLlnk/vCF3QojJexIw5qjZVESUR
Ekx2hdsbyNV9uHspNhK0mWxGKHscui/gT/DlereEotWLdxOTC28owWRno2QO7vRQeb0SRQuhIfwx
elDaYa/gF/zZksgMQfezZWAiP2bFg3OEQdLu74vHKAm/CAmYaHsYnmSUqPyfJEcwnht3bATj+UEV
/4YM4q6gpSe1nIiRnoQ91s06DamIGAFEQ1wb1Q8zDhk5J/E4leiOgLXQHXExiK+Xd8neozw/cWxx
YHPRPOFp6hbaF5oyargsuWYJnwSoCuOc7AXXTRx+69hg3oMOcDhSucFQ2Ivrak3t0JxeZIBw9plu
2MF8W3Uu3BZUT+Td+wxg9AzEDLMbnSJtxChw5IyGHXHHW3aJrVvKzyzsKb8z2hCUx5mFK0w6jod0
0JOMEKcWIO/rhvFBKCOvdq9szWbix4ZTu52osNQ4VIcPzlTg3sZb/q1n/Dm78Ex3e7d3E/Vl8Bq0
57uVnPuO0Eqw58gB+Xp5CCYP1k+ACfLe03qfELZlIag43kCgaGkAgS42LURvv2/GMQksIcPVOp0+
cPVFcMrwm998fGry7PzpmGDg60L1jZIQKCxpgcfycGQGRPNfpuyrF/tuhsYu3BXI34SURrsHuwqm
B0CPGxfnSviA7YkJlZn47BUHYe/7+CAAwkp5gDhHGTkzSUVzjbYRxQA6NezEKcFh24caBiJsvbun
f5Y7MYRO45bt9w2dBjL7lEUmO3/AOqt/kI1wutyRSYGf9kEcpSyZNtUty0Ue5rWrYJ5MQzEgA+3E
o8PXxPgg3bY4Si22OGqbtvskM+IMeBM6q5s448APcsDlCLwfAj8YUu7fCLBygOI93cYUgHry+naN
BfFDbSGE+crs5wQpLB5quCqDmONe6ZDAiQOkpo5zBlo6tlCtKyl/R4aPyeOFXouMxsa2bYiJLOI3
NP7MPPnMoOVhPQtKGhozMQh0bJKt1gJ9qA0M+hwwUGKsenEmZqUBqbBfQjlLSjOhLK+T65Loc9IZ
gjVSz0lOBV4lF3zKiIWjXg1V5hdTouoCug24xj4cH+88IAwTMTAyScTerxKR6cBNcq8lAltrYHvK
ClCBq8+6gs9pdd5Cw3AbYgze8l2nTrgNTZ/r+GjyYbOQaQlM9krm38yTG/X7+XJgAoU2gI8EbUj+
nvBsIIzZoe6AWYhTGfGYvPNNND8aUGUxLXKvS+C+ykqggMv0pd57IvqeeW7FaAqP2S5HzOlJgxcy
pSxBmjj6/P8g3dkkJo4cXaarvG3Y6UfHayP8M09EdK1H2AnSfYHvdj/vhGLcBeURnNXAhc5OBZVr
5ybne4wWC4s0qBe+3apwq3l2+ait46nd53MJrHcVlcSqzHtGOLOxkvU4TsigdowbjYMN73s+4fmE
UYLnE3mcmeMDE38BBA/jtKdzY+0suZQLyh3lYawQAVXFZhXXlg0JXHqgGI9VLc41i9GXwbQVDeMu
dAW4ucGuU0cZKfC9ZaD9xpW5uo82WiUvD7RKLWTu+KcgeQWkL0ca22tMsRX1P/V8v7PPAMGdP2em
1Rc+IwAudy4w+Iz9F1ZS/K4pnEgT/fAS9EvwbkHA5sd/MinwJPaBD78ZfNdvPnXb1//PW02Rz6uk
swpsPQxNgLbBbikYWMBuYYBU7e/vkwfnHVuJ/biFDUvQR1wqYNAVmXZBwJsFgfvbnZbO9IE+X9Ai
LyjGPjZ289AxsPEXIMm7QOsCzfQvJkFB1oQdD8jKPlJG2gtrOM/AFTmrsImBaBIzYUNj/czswWUe
jaXw/o/s64QicyZuBn/c/fKxQEdk2p/M3rmRIMJfYIpL1hlIvYGREnIDXy8U80kWFkSv4qQTI+Lt
6ilhJvaCTdYgTFDszzt2V9PdnQcanZS36wlV9SsXJdSifB8yZ2Z4f2fcRCJ7BrKHSWzGeMm7aCKW
ip9zSushXrJkSFumlXOXFFnaXtLHctSAfUWTEu2USFOii8I6IzKgQXVc7U3lT5pnoqJY+155HdFB
NSIdS8Wq60mSpY+pQmoWEsgqqaGOkrXDKEYgTa54OVb6Fp4B1CycuGg1vi1nB1WNsBwwGhIaAFS9
5A9gH3wyCJpW7xRrYMRHxg82csiS9gRVTQ5Xjjf2qMVcA5z72to/4FqGmzQfATMCLsRcBRLOf/Iv
HzgByFdDFzG24UKnD1Od+pL/FWnZwJ/ZhdSXSyf0nn2o7YL8QhiBv1z9685Dr8T2l13bm/OBqkR4
plBG8dDBWrMWYDprZcfQJHWkXgw+dag/3C+KxYLoieENoETc/GTGnjF6zWKVSXMZkUC0uKcDlVjP
yeEqBvxZR+4c+QaGwOYAZaV2C6pr2DzDyzXS8WwWsUJ3Tkfs35728isj36RB5reO1tm2MB9kJ5X2
z+RxiSFVMFCnH8WtzvsN88FoAjB20PigALX0Yfs3/91Q3eTPfIs70G+PaAGay2sP02M9oNACc0CZ
uj180MGocuQKRKzOMr4Tx1mCoiiAYiQOL0lK8l16W45ddXr+MwyI/vwdgirmS6VtDH5Gdipjp6u/
9+Y53mXx14Y96S69ajGbUs+1tBa5bgKvtJXRzVja05kwHT9gnYObYHMG3SujCMG6Pgmi1wUjSu1N
tae+H96N2cdRzB7EEPfWbUq5t8RAvQoeVTDR3AKB2Z/IhWP6gPqXh5JrhadwQ26M1h32FoIF6/GO
yc0QI+oDDngSIBV/p/gdwnQN/nHGBBe/XDj2YUUie8zHRI3oDzIIOH04qz7jyw55QqRVxO6gk/ML
zesJQlu84UZmQkQe6bK3IZ2pNI+tvd3TFyLbEZ0/RRDp8AMmMWJxafKmxS94858if5qpIET9mdUk
WxU2cK2ft372IsEqYMS9Xs47LieG2tCFvg8/madLKFr/j/GPNe0e8ofNBnQw3WXdgKKqV2OxA62D
ax00dLpebXqd4uX8LX6VjmtcjpIficvJCRslkPwWT1KohG3ANmJEi6o6B94jzhKIQHe3+gCOAH6L
z1CPLVgc8/ThT3YzwyegrnBcqf7EkhISTC3wcmMIH8IuLohHr0J2mNvwY8+6E9GHmB+xtGPBRUoP
Ym2KYTZcuqu+gsuoA/3IXoTMnCdsAGYQXG60wtS+F2HaztqA74koJu2JTWdWeIn9EpwL06plDwVt
+cWegCTVy/cChj4I+hXsBtJNxV4aE09PMgyK9SfhW3YbMPGhe0C+XuguUwciKmi9NYkodvdxcbP9
JyEOXPG07WAptZOMjR1ULThav5C8hY4OlU4ezp/vXEd/wyQYbtgNFL+PpwgdYLsHRox6nv+V/t9k
x0RSxOToLyNYRBEYbnHdrgU2l8kWVEQzw2tNOeSGbGG5n2mNdMVqMi/bib6MsdTac8mrQ5/P1tZx
aQfhpjAo+lAqTe4wuc30d0i1vN+JkwaBwqK3cEnOydiLX/jrkKeCgHOm9f2gIeL9YN0IjoL3Iy/S
R26r1TvbVGbMhecLvM0FPGmgvC35G5tz5fwqtXFd8aiEO4RefcoGGgc+8z6qKFqRgnCCd+WUiK0f
QBcsZQ5ci3MuvueMT1sXYRsj1O03C08ZhxGCmlRdqz+qr8fsNuJ2CAvSbJSIlAyyMPoq3rN2kqLs
t7y2MDIc8PVIo+ziVGOdiIGAFxoDAQchBn0Az41B/GvUJNmBcBzKRYFGbjB0/4tGVlgDZPGjjAwz
rJBtssGrAfR7B8ao9hvn9pq0Q0eW62xdmfX/zaR+WJ8UwoB7pMKCIVohw+IT6lAzspXMMp9ihGpn
gugki8RCU/b3TGj/WWwTrO/fH4L0heoLOk7wbfRA62ioap3+H1FLg3l+Mhglwk+8BnIh8kC2pJCZ
lCc8HsnhH1mi2I17Ncq+8z2SB8RHvKxMorgJ36QPDjY0ma0Z6D0ihhPHxX/mhuH519xQN9EdNa7X
1B7TyLL2wi9NFg5TcOOEIoHOvRFfzKqsCgZOyqdfr2lBlezRheueBZgchpdP9BVIdIoWni9Kmq2a
5U2lcE5HeOdItcA1twFEIj8LO+577pxPqTzzEhqkPKwABrZIbbCBFYhJOfgDxujL6fEzA8nxcG2A
SCmpNbojTY6pO4PCQAW6KoGhzo1+ygYIazBMpNPqXdu+3QSHeeiAuDoDxfXDZlK3s8nbEEc08Uvu
FVIjVAsT/Q0FQTCSX4I1GgkPG7DTYX+cfslSsHuETmA+UY+F1XLcVSfpBVhZ515/crXySe55NkVM
D+UsbYuKJfkWPoroQHQs27Wf6nGbn1uvTDd6nNV7nzk5yPvbXig01COnXK1bPRrftQGQfyhnbrBB
S+TXnnaPuk6uXHWQQJ3X5e89xBGUs+v0lc8l01egMPx1OzboiD6hvbwwOpcj45Zwc5eX9F7i/vsh
5afH4cTtUg5M0k9X/nn9UbK3gQsyjIMppsA1yAKUaYL9q4C6sTXwoaLcmM8MYTKGJmXCw8Z7Js+M
z6MZyGSnIkfIgzv7Y8BL7MUxayK+oJBHGN467Oq34SjDi+aOrcajd/EZ4OMPWmaiw525EacFB/s7
wx2epZKKH/8fhp8fTPS3x4156YFuk8UV9Rgyfdr7h//d1lHaU6AQDdIxo+XxcgW3dw+UCDdXHt5/
zkgBGWWuk9UnOdESqj+BQz+qEmoBAe8Fe0O06bX5i70BPcVR2/m9jwbgv0BT6AbjNdLqiNmxHkl5
/A9ZLOoe9/uxHtMhmNgu404eXfa+5DET3wextoVTcvcRVz56ypGI+UZAVvATdeRQhqgnxxoFNfql
k56flf3pcjsp/dFkQyS+OtKysBC+Qloxj4yi74Qfoh/zrD9c0LwhllheYBvJfxngXHr8BxBBBTfI
EqZj8YGcGuedC1vEZJ2A4jPsefeJN9Mw7z1FgBhoNC0wb4Aj6K3vDIlk8RFCbyHJUcIzyhsgMCck
jSEbQ8P29+x5Kgg1rAss6CGSaR124eVjIKK7CLs+IF37yiT1bZKdq+5YPiexa/EhpSrlt/aZCzT6
RgZpirhjZuC6zssZgV871lSeNqOl8GyXfPEBPb9fUuWbfv+tA4mKF9B/KP5t9PPKv4C+TuQ6Lsdo
14cZSm0d9l+QaeEIRdNpMBVNIkBnVlyVWDmD/o1MUXjJdv2VONCJ+xTF0s0jj1ZHfRSANganbDvX
wq0IvLo4C1Ovd2DF/RhcEWsL1IxwSoFpvGHSNl0nbmI11L844FL/Qh0BscM6RJwJ+AofovZVoaol
hOaFFXxObbOKZ7Gaw0DASI+yumQKQhbN/XFilFVjzaOQwN1b4RqmKffZxlZ6xGcioSu9xpCo1r2F
xHITmjndJSuwhy1ltgGRQ6Qi3OmiVnOVNPw1V70Bhzr8IA6LS5Y3+ICBpTpvxyto6+bCRtzVDH8s
Ah0phhQNEpT82FQit8FDeY+u4D2LsD32ZUQMA5diNfnynewKv72G45Mr1d1ZWvCghi8co3auTOnY
gEpOIfFQu7UN1H4wvRx71A8enwsI7Dma62iGVEnd7EnsmW7ebgNFkasoiJkoMKNKtDcxKlZm5N/M
74fRVal+EYthiOTPsApmC8WD5z7ILaQPsrO37G0YxTtKxivvKBmvPJEDkAFcf4dIY3I1sdcNewzv
Bwb7wCgX6fNAEsAiMrv5wgRAre4SVC7g/5XI9tnebLWNXgxbvh3nDNlRiiduJVyQIW46MzXsweYp
JaoEkyTF7cR1D+dVfMcyPjg857gvgGZZ0CRX7T3p7PzOXfLRiuLm40/enIXT/oGBzuvoyMPpXthD
/LM9mvRXN6Z54s1+oB1vcf6J9xvvzSX3niphqDQvwA4cnfKXNezX/a+oT2Vyenl6VpRqfRAovKfi
VabXKh4UoAlVZaCpgYLAEBkNu+crNh2BXX2uSK87Usz1C0zeREiQCHTiM2sNH9pg3b+RtA6tuQnu
lOmM2pgRqwSkMoeLkIOo/CaLHlPEiOzO1cqQL9Z6mbJuM4GabHZP272wBVfeFIQRsPDjG8soxMNq
Qk1zHxIqGhQFaqQN0SiLkky5+OUkSrK584lSobGxFH658cGO1CKe+7itk70U86laA5RKKSZACVFO
nccK95caHpjNza+8Yasvu/06VWFXhXNMqf/zaQ+fYLmQlb0wWCQgzHiDrHt58NQ34Z7a/vZVLdHT
4ADyeWKAqJWAEQgl2AXsazIfaO/ENtCR1hkZM5xGfSXpm4qUaSVLa25DegAgwjvCGjkYuSzvOU6N
kNCOh5UpxLuVrZN8jtzqo6gjmIBaZ/rZ/1IkNwEdblauX072q5iTvQJSRvtZXggjc5vCq0kxwtaL
EWA9fmlZGBrqiASXkONbar0vdzBSzxCW1ipaYEw8D3Qm1JHuYqW7+jixgBW7smFxmfZYyMq6ISE9
gdxPNkQDvxJKzMhb8MCFR5sznX8b6vrgak88/RLyczd7cg2KpNaL4qmmZ53mCZ2NSPrEBIsXy6Kn
1zu7JK76GkxToAKemthSlyhRq4DUOi1CD9NkUTeGNGw9FBnqS92rg2VHgq9b715+QQYnjgix4sYE
J4vowFnPZok9PGvvcKw4SQWzupqEroH2k55REtv3J0Pt//bwiG7/bb/+/GFK8IokXaTUIcV6hCO9
rCpkEERG0iGxMuKLpnVBnqOIn8m0X40zjm5OrCyS3Nd89Db9J8M9COFgBXkSeA7AgWpisyhJNjLx
RqQQSaZ3aP3CPe1klGPAWv0cGzdaNUIfnVYSuzOZ+2tydYbwP1AbeJSXe14qJtx/cyf4xxG0JEDc
LnI40Q0zGOpiAQWnw+6dP00mmOX3xr8aYkzbos5aO2kK8c/XCSaydYXR5Ko1KOk3dNmUgkb4Ov6C
lXjg3OSkhe2156NGDSds1cxWhMOZSp9IpAtN4exQ5pcl/GDOY3gknVXdfH6ddB4V/En0u23C9bN/
Y7TER/4d1gEKeDx7OrHgzB7JyUoIrYWNTaj7cbRp2WiPGeayp9Jfbpk/z16lWJ81tSdd+Mlc4aai
wIZ37F+6iA+3+YhHxt3RZIQKfoZ7lJlhQp2D8GTBWZQqU0SVblAIE50GlO8V/QK5eU5L9soVOrvL
WJ9pe136+o8nSCzzRNXMAJp6/oCBwmRnra7r7d83RFOSZjiteqLno3xHUG94WyEtU0sjD9GiEp48
AnfU5UzYq6903DclNuS4hHrLZBXpdziNIfoe/rhxLvfHC1Pa22lcxb6cnQreK/Rf+pFXOqNnfnTo
oyKN2Qz6YecPyap8xLa82f25JibmIPDwY+O/SnxWjtmY3vSEmn2Ev0d8O3uasJnEQATBOeOQBa3i
Crk3nD02BRdAen+S+iMKHsAE13u6fyTTOjJ8KIH+FZlrjtWF0Tp1qxhJFHLC0XOmjcajjlGLJgov
v3m+6GIWYqY32+iYWnosbTj8DIX6ffKrp3cD+ZIHkNcJkLrPrkWXMUmCWGZcPKY6d+sP+SGbWppD
jVlfGfApapw/XDHzWcXlTUjI05O+7gF6TGIgQydODidfrAn40kzrwsFs+gkUP7G5sZnvQAQcvqC3
5i2nMn7u/Cu+TqAqXfR9vLGwFHmlak71LsY7GBiwFxbBaB755JWZT5gn+5kNkXDBocVKf/CfuL/+
rUw702f8SVX6XOyr5h06rysxVzE1cE0kcTc+Hg7Dc5GzWrDdVT3GZxlEaWblPHmTTzqKqn5oCQ3e
9f2mvM8iG85m3PZkya3bVOzn8xPndkqzt22Fafa4QdCPkFaJsMbg/KVZ+ncd9J3a8N8qmoDP6+vY
ka7gFeRvl57M8eNeM09FxUI5bxdXf7d4O4fibuhFkvmo+vvOvzVBD1XwFuVoDOJLH8s1G7jkyQOE
is1I9sz/mUYLvOdBdzeOJ3hPDZw2SUmsZ6nz0JFdoxaZI2qUGtk8pNXo7kPSvV0cHvBQyiLsYAe/
4bObMQfyX3y8HGgR1wEZm6IPARUUHcs2fqP0aJisiF2c9TDszkH2zb7HIXr1Woro1Qs0IdzWE34b
SOzhrQvLLlx24bOx89eJfq4X+VfadY1nYkqAmIBRsAjw1OC2qYncJxO/omEV8a1c2dsc6fqNYTj9
K8ry8u5971Bb8APAtb5Et2d8Pe7hBALjBMPJXwUl5twC4oQXaARzctDjPbUFq4C1QbnuRIMiP8Oo
bezHz1ubVi08gRQYZHFPnnVcjFFxEa2n6uw7R6HW54NOQYGQsHV1HCuOOwHrpFpEhre3x5fi4zqT
88EnykFTrCK98w6AVRTk3HjX/akVUVLM3LIwJyusCnVc4L+IukUV5V2PbrI/9UiaxWGrkbN5dc9g
o9mrTl00kWOQJ32WEl6QYaf9N1K8CrMFJo9XLp4MfqZjIwQmgbRaV/oHbqVaMvEQMQAVrktvZ32l
PSHeVLGKzLmRSrpzBiTfdxdNvYKATnELr1qSuUzrKc2n9JGaWdTUUQD3acBedQqCWx/nSsw8j0oV
PSLBMWNg4t5jBrXng+rnMgsHh3KOih7KHM11qVuglOCnfXP2Kq03WuoFzt5X4SfET5zsNef3Hd7s
7ABaeDLwVdEbeZDW2w+hJ5AAGCs/MEZm1Td4EMoLtujJ/qBZw5a4OdJxISKoxQwofyJWQMjQIio4
PjLk+AYZQeCCyJ06uCjNEAClhJW6Nf7/mbQUvtM3gx8OZ+8Mf59MCc25D/YIHOrAJx0SFN+0F/Ki
w4kdFG43LHXt3ausb3kL2jj8aHlqiT01xBoKa94H6gUWU4rwIqIBkqn19kLYi4gLDdAmgAIJaOjC
384X/nZC3Knjtgh3CUUWS45L+ATgwcDTHp4CzjOp3r3znxqXPDJFkXSVI5/zZoWhYPHS9t8NMd54
XmhiLD1xxLss3QCi2gOsOb5WVLep2RQ/dQiXVAaDw1GgR3Sz10KwITOKx2NPfsIBMUn68sIb21OH
7QXOjm2hoK9RqgzuAYn1Drmt983AnMpKkdds9wIKrXeQawOnChr3jXC6LEtgEdT+iy1PAKOCigST
fUCfc52AxgYHBpf+QOHHf3LaULbhmVyTR8E44qyVMbvgqueAfsN0+00kCFHYrphRIn74a3F54oLe
lCr/+SPRPyrJB697cIBWB1XKo+mk44Rsp4cmRqkhxJ+tuQuKU/f3NhC6qD5AyE0dn79cyuB5agGK
oP2hM090VsttgCF/8xrigcSP0Rj2vojuEs7Tb+xQKxJGBCKcnzm7uMQXHLNDmvscwHtKh1nkLizn
9sJm8VShoUJGiDykt/mMb3gTPLlY7rlHmVcK+zCmEAv1CSo3h6qMK/TugghYLa3x3aYhr9Ev84iB
V2SxvRpPsTaiabmLb7u5qNVTKzt8n9YBsIaDnAcNgBYPCY/PDb2+zZrNpUwUmDQ0Oj2AoQittn6J
+I4EjkWmDorXxnkPGJy/W10RB6yDZROfc0J8Ae77he6s+oZrGP9zaeGCAAb30sLfeSbE/cyOtsN1
sI1gpOyTDpwfU0mRzi2iWd1bZh5djBMjLZCn20gLKAyYD5aRXqKn2tvFYxlhlnFDnZm59LdifcEk
sm+9EbFGBASY/4oPTC+5qvxCsRhGJvNvIbmihJlFcsxffNHbZ4/0qyIvXmxmx7236302ogwmicJ0
x6g/xOYD+YSg6pvp8HHVxWQMjQQSBv/7TaxJbomck5odS8iieTdCd/ERm3Trz0ap8oz4ZzysdzQT
LAnoyzuMOhitqCxwKKFmFuNVfmAU4jXOcVGKIQpTTgrM+br2+X2KXn5g7GcsgXl9UJMRiX4v3lCc
zMPBIS8Tg9Xyggal7RKkZCXaigOKMjSQH/+pexgcGdbBB8CyTsUZv+7Ak9cnblzwsf0g8LFcbd2X
4ssV1NJHdgGFYXXJAG3Z9BtThGnfqZ6A7/+d4aPQ7WkyH0Kki0J3B5Vs/3f4wSHD8IMAUM4Z/J43
AkNAKITDIQzG9DC5JoO+mrrT40/QbBqEWLs9/eYboYITB0xYs5GswhsuIorhR8gEpFO+PrMof+nW
P18pbmuwqPYyxWU4RSCA/p34quiZnyWc1QTbUWejJJK9xnjgr3e6wAzH/fExphpzJHG8gO2dvghg
6jrMMkz+iMZwjitto6g2v/Z7/w7Hcc/188jjjHAMMXQ0sT+siaA3pJC0EXY+hftHuLmK2ixymEkY
LmPLbv25mJsx5GJuRvm1g/Mpiey14hfhDYa3w+pkZ1wnDgnQh5QfjrxtziXG00zLyDvRGSvXKPU5
Hpg00sfQ5VsGqh9KUv7q2zfwkmAaJjChlvAmrvpu6m12adIPyu1tEq9ZbRGgsyH2AZa8TtDHypJX
UNVY18VS8Td3yQyAVEpulKQoDLDll6LakC7nbvammf2Uw/i+xC+CGvfhrlsd1NZsdSRgkatme5Nt
/yzOqHWq0X+8qvbgSBVul0D7ZF+2grUfR+2TLLH6rF2gs5929anIjlWHYCGuUfU4xRDkMcPy1pYi
3HfoVqmvUH8GZuXfEbg+vf7uGyipCTOrw6tl6waeALLovL72/mkxVKSzlj4Lkf1D6o+ZH/sxxQiU
MoXMyONkb3LOAMWGJXOGMezQ5ti1nhBMJ2M8UEOJADRSRZx4CjKsoDRcPtmGrezfD16R+ai/u0ws
B+fMlx8I96nU70e1Puavn7z+DM8Z06PLwC1BnBVPdY1ztAFMcn5CUITBgZgamQt4lEBdhOKJFyc/
Eu3Ur7JyZup8Ywq3Yi3cmsWT/Ksclr91AyGOfYO4VpBzIOSD1Y96EvGWT9MbTeoaTGLcSH45+1Tw
5GUwHmXYsepo74By1omIdp4w2ckuwch+MaZSkSqP5IDc2HTHLNnjaihFJssSywzVL8IRw3fa7Ah8
p93e6X/1j7BWA/lB4rFvOKznCVXGKLzz2GdgOZtFxLBywk4+R1kRI2y/oJtztl1k3Vu8U5xXwodq
Nr7aCLHfhORP9nRMK1dvon882Fl6hkGE8UKyrydjDPdjWDBhF8bl+td4RY0AYFcgFFF2NEMiFckP
guXRWYQ/vGIXVLvgR65YjvMNNBuA3mmHTCOInScSsByQKJkjrL2IwAMg4leutib/KTu/bYPnJ2AI
owZjgCQ1J02JBRJbNFdhc9UygcC57aK9h68FsRJvJ/JsCHWjCa1GxF1cOEf3ycH7kTYzq75Ikv4X
1eKkzS28fIWesUEqoMJQl7I9wBp25eTxdzOUBkCbOHNC3eJa9kol6tjfAH2QIu8DnS0RGxciyi4p
+JIBYcszvlRk60QLyx0zvPdhI4sI8JJ9aQnNiAeGhGz7MViIQ5aIMLmMpbqZzBM+8uNDE8qSijU3
U0fX2xnJYU6YTq0uFEZ72NhzIm0PIseuRpDJviIkYmNRmIr4520EElpM/VCREEitSD56a3aV3qv0
r9/8PgopFG8bEjr85jmRvY+UB1WUqjORXVN4c9tecANKJWbyojI+0aIuC2AxV8BYf+YqOXc+C1aW
16sTSKELyFN0HRiKttkqPngCElz8SCioctSIXYL0tELTBCERJpIhFIccg1zX1ACcYRprSWp/sYLc
XU4SlDIij3YiFpSMG4mVahlB/8gtm50PI073asJyAbLk5ihpcm9i+OuRaUOUDV9iGn9BTOdoF5Ee
zTSe9GjSNSb+O5i8dT0l7x1K2iBw5Cy6EW4ooL+MC9zIonZBsaVZdHZUBswZf1gyUAGb30fVxc4a
FTmIZkCMa+uXmIAjHEqP7WAfmhclT9o+KdWEw5UtnH55ly7u93dac/4f1pk5onjBuO5eeYkSUWfg
s8VDDHay8UrJe//DYKMnvXYm+4HoerHWRzii8zGztpBu5Aw5iE0jLDi2+qhVIh0O2zGrT2V9anbH
g5xmHZ1BYtZxZhNNM9/cSaXCY8UuXjF63SH3FEzqJMX4S4HhkX0UASKBUvFABdL5jjPr5mmySCLh
luQLgjm+3MmSvktZ8HKPlS+ffNyEAIl9HTCV6X+xlcqXbdqExOkJStV6n84UcuAnGT8RRchr+Sq8
CYPgL6DyL+zqEshloP7Apesyv2ehzfy+AqVSkTUuZk0kngOKgKXHIJSBBjtRXnIJuVckX6JUIu7j
5ZALbkoNL4WRwJCQxKkXWBfieCOA33mZ+sg80d+VqD1wtEh/TToYXHr+2nVij8Fl6YX7khjjK2OE
J/YNkKmQSn+h/fJVIPAeFg/FTk3TV1bx2w7z4+K1ZA7thL0ItOqad8wQvzTdfvJAWEgdMgobyyd+
kbZ3Zy5rwpMtrDSmAs/awf1DlPKWIlJB8f6OY6T697tcIVPXf1cBUEXrxPvSpdSXEtfJKlCH5/Fo
BIujIiETn/1BwFBxWzDTvGBzPEn7tEbk1caI5Anau2GutNFfW2LkzNPaziGshgIHAZYytDWgAuhc
jWv05YdQZGJTse8YzktvXkQUirqqMen6mtgoI7YW2jW8t5GixoclyR8pSReHUKLM+mryVCHrWMjs
DGSPl7hRfEWw4/C6ckfwEBlOaTgddkzFqWGaYiK7CYtAY3HPrAo98k/10Qe7/J9JhogILDKbYAv8
LW329SLyQYVSb81OMatgnoJuCmQWWUSpvI0LG0Yx4zV1OhX/NYRXwj2MfIvxvJHzsRTjebR0r08L
aTBXKcPLKjFuMUYUPts6lBc8C2wPgwKB8sM5Wxy4a2QmelBwDPj56AbMr8zq6Xy2BkNeUoRE26aK
M445I56RPSPWzv2+J3wiFIfL5LxzNsuemGpXQltPrGMVSfDBARNJ3EKNhaBO+nbohH4QZTi9BquA
8hJ1jp4HuzawMohGvQPEFrGCmu5b96KKIOgLwkIbXLXFFot3VGdc8hR7rQLoAOI/xaKUZByHTJwi
0kJ+d9HDpYi6PsI8sh5dhvV90R3YD9k5M4I7MF+Ev0XoIi9DnYVGLTae8f1m9yhzr0yinAd1h/Wd
ZR6xZTu2evfANiz0YfUitCLEuk98cK4use4XxdE8GQErfqljhTIT1JJl2vvrN05G/sG7390Q1Lew
NKGd+O8owNakbso2OrFcSnZoXdZGDtcAtp7tQAZb8bDO/AHcDWfKGK/deyw5uHGQ5iafnfGTLu2J
Mvr1av8YL8IKAgdZ1lB9Gk+ir8gAQvAVVz+gDxtTOIHR6eOuELdg3scZUbpKYeUfm8yWBF3iczeZ
7Z3Lp/Zuroz1ibsS65wU91J8keO9HDd5LNlVfmyfgumCKxZ1Ysj9LlUASzyIFgCL2RpBURhZtI/g
FdybD2kBNDC6eUSbxJUg8jWwY8CO0/z6ENyQDRyYIqI222g8h8VZwHn9Px7P0/oidTFkhzmPh5zs
U1LHha6UD5a5+3pYrbh7TiysEwwprQnPXCMCf/4gfkcnqq2HtWUZjI6gyT9f2VjjEaabN/+HrXNb
bhTb0vUTEcFRwC3nkyTLdtrKvCGynMsgJAESIEBP39+EXNUdO3aEL3pVdLlsGeYc4z9SoPzdPsmO
C2aJxAVR840hA5+AbEYbGpMzno+p/juF+w5RyEiNToaPSRW94OUpnge+wHuXJ2LuyU9nzfTQmPE8
/FaIMcwxX4pI5ZVBgNVitp/RSi/xyufS3/1njSXGccKrRxo59c+o0QBJEOwoH6zfKvhM6epSgIJw
9Uv4n9aeZb+6YKvtnzG2WhOfe5OOfVI7mcsritCsBNAXWijQgCv0CP2OoTZHDrXSIj0GIKhOLiqi
46DSgztIRMJjiDdF7RLmBYwXTAt4L/g46PVjj1gr13l7WpmoGvjl6PRHuTiuP5NCyJSXKUP2XAQ4
c0/2H44KYF8rhbHOpVCPoZBMNeZVwKmhyDpyJJ9aJXZJblCOkFzBHmtvmTtGhiaqU68xzTYhfM0q
J5iNf0oMsp0/0EYIcMT/saDwmz2KIeYRRGSw2SiGMMBYzomLqUNmDmdELE+f8AQwtfFX5qPkrzxb
IYKw2Yz4yBoUQNUe2gw7YPv0Tv8R+UUnMUySFYIC7nU1ZORU+6C+yRDrrco4BWgtj0SOzZ0AU9Ii
Hf2dkXGl68Niy7RKhBAyv5VkxS4CX4XGigRufmN7S5xNGbD+GNv2IhTXJyIAFFZpFFIxQzDcnu2a
u6mOHuwJn3lmxaukkjgoJJXtwDYqzPRcfphM7jCTi0IALmzuki5PJveF86I7TmwABPieKY3CkOVA
i3FsM861HyY+dqq9Y/6fJYM3KzNCFviNg/DHYQuzX9mNCESCLFYRSYIQkFlCS+bofhmvsJLw2LC9
XL/4snWcDLjWkBggxfsFKb/jj8ZzTJklzzFUVT/8AKRkBEsR4cO02uRPdTtubcHHEnar+TdciRcB
LUzcBkDVU4BoUAk5PiiQx6oiZjJE4fznUSCXp/fh5ytUCA4k+OteuM8Ka6+aqF8iBLXOSGMK7C2x
5tTFwXpE0hzzXGt6gPwQqhlD3f7k8jZ8aqTJoCDwctk7C5APhxZDj0YMzCdyb+4e/BB8IdSGiYZd
4paDHAH6gjX5CaSRqLdY+pFHwHrI3+lUAtZDobzqGzeOdsjWlwnCiAdV3oMv8gPCVd1Eojlbw8YR
XjnyzhHnmgRSiAUC+u7fY6ZalMl44elfgb+TAXwc5K9jvtfzfSXvFVe3w4ca1k14x2JJ6D62wo3f
YJhPM7RyxAOoyWX3+NZmYRFj6s63PQnIvLLKFpZStfmzRDV8DBmmgXUWQWk19oqWolYhxSCwHE/n
KEpTUQGwPxGuU0E3MEyLnC+xVZfBgPvpweD7hJXXvfC1qNIwoCB9AorqnfIWWqfQGP5YY6gD6rAX
efCZPCxsAqO9ZQIwjJQ20VbeEvyRuKJ5Sr5tJQJa7lvHJR8ClpbPkX1lBCteVKO46kdKJrqAGl4c
GFKC/tuSCBtOpEsi23F5iVH24l2WQcn8QfMuGAc23v3ilxMaNaSclooegzKmwFCDYhSytPos6LGS
3NuFqKQg+OpE7oX8uDtYLRhLaFQhob+yFaAPbHpHzVP7lBL2C9YOkPYRIfoaUFs66usfFqXoSq4D
Ajk5IOxyDVwmJOf6/QE2Wx9HFOQ3r4dpFn0oToccr/CJtCa4UCJ7N5Pl7UbeHkXqNNJMNIIjZYnp
lviSsgjVu4MZ9k4gIx/OOVsJngs6Z0YUQywAONyZTmFf4LNswvCCU4dwnYj1pwGg6sJtoGwsHYRI
rKJL6BVSvh/IBokEVpMK62CDhEK34o0Vo58wZLBDH0p79/hAjGWds2FOxyK1COxi1mf2YeTRRcE2
pjk4Pr4QIA6qW0GTEYnSeqjSzkvA+z1UdbbTeECTM8aE6INZCeEihBFfVoo0BSUBo8yAisW/I87i
xUMMLHa80iahBLNDMNugutWvTccUBEWPTRgdeUj5M38hap+5Ojc4cxJ0XgUT8PsQDVaAuX5JYipD
TG21b7hzGebXoJUxqPp37LrMCQhm86AlPuK5+8mY/dH7tIYL34coVwf+FzdwCpDZfZV4DVFm5ok6
pgMmg4UyhTVdL10LLTi2esbJIVSaNJ/gpNIWR5GXN4797dOmrlNdyqv7+3IiC+YgOFPyFCwPhcCz
FuljFxgmWEDgdJZ2zgqSN03eqLiSY7OK7wQldDFq9/xLce12Z0lbO8GOfXNnC3CQPCzyAsMKBfYA
N42qtso44wndQGzGzyoOMX/zxm9AaPMydSJKYAOl4yjLsfJJaUX4CNpLCpdSB/EPmqANnZ1L0gvi
H+yyOEPO7iMCRZscmhsVHDZeMCB6IPN9Q8KHfy3ISKPYVcQFDBefnsFJGNxQFn1TsmBaaD5dXcMZ
N2Xyx4TJxn+Sz/Bk9vQhWTfEoSV1H9d2hG3cFBlh+yeJ+MQC+Piw2GV5bXpRC41USp+ivl3KXq3k
RAOlQVCViKZU4boNkbK0mp/tYXc6SE6DtsAM/ml2T7xTFmHdUXGNrAZvsEfPNARNHnTu8F/WEyip
mLbSFeR8h1ytv4eLI895v7ydD+eD9tkTgjWKyESqHESMJFGRWCYsFjLvjHgwq4JaF3o2cgKKxTWB
6Of+j8YuRh6zO2yRcG3GmHIQsjoK7DhpXqXmJrEmlicHZBRfTkkLD3eSf97mHu7sS5fmJxwv2G0I
5kADC+K85LVgtciz5oDyDcvcBoKgpTdCMLUGyCaiT7K1hfJHX5Q/4KIdZRUQ3MvAjsaIb8p3s/7I
Pw1CHlAWugCvO/7WCL1kkLk6AIm9ssg9iG4G1czYwnm1JOKEXOn3iXKa9uwUW0aFeZOtlrvwsSeD
s8brGUeplEe0FGCmI+/C5ugEy3LJqoW7Aw2japNhocD6T52ByOLGhUnS/sZAYBG0eKLh6eDXxx8D
aeNzcCTx1My3I5c0VcNHuNfptrWKbS5vZfeocZti/bREN+rWQve/hMrS+EAzqipHZR9daFTBVZjO
V/b6uASo5aQ2InUSpeJnYiOi04RFDFFrLLNBjfG5TK5jPBHGExbIGJcbkKBZsRV1U4IkS39RTym+
J0WoMNF9Ivrky188Zfh/MXExsGFWLnz74vMRCndiH1l0WDwirsawYqhj+/3DqEzJOHAG5g/mSfwy
wEfz4LSlG8pviEj/Os1+AKCJzETs3wShz0H7zRrO6827zTlUf2D8ePTZmaMaFMmKHpfEZ72MR7aV
3/idOXyeajg+Qn9X5KGmhnAURHClOR7iXX3aJgichVyFcf5O6egYPglvK2M0tpsYY9gpJA+Dex0n
+HSNb1Jo9e/YScEOWFsxuyOYYXAC2mLkwqZtep/MTmCkjKD/jjhgpPqR/XCpRJ5tp0eTqiT4v0gC
krew3xRmYZI+jynRhzLPQi8UtyiymFSNhdd4uuYWKe39HmQ0LLNRoCZDGQRVOX89DxqWFDYawAS0
FfDFdxiHFwY5fhLkUkxxTTYH+IlhXTEME1dErw9dUYt/RFosJJiMaoJR6GXFRobvNKg2wfAMMBVd
MN9tfExFBbJXwniDgV44jUMyaHJkczinwwpgKG6M+Lko3R9zglPkMicl48VnTuRVZKoh4vPMrX5f
p1ShOm+TlmZKJAoQQ81M7Oulb/GnfKUb9jF5QA2a+yT+nBO7LO5Eg66/GvLpOz6BMxc5ZLH8Zv5Q
6F4BPEBi9It0bEZx2F3iREATHkiZMjBHMj4Ar9m3VLhFmTNoV3/8e3VV3EQJO66RIBoD9egM3zpK
0FKYW4kOLQI9kA6gKaQhaclF2Q7SFgOu/wkowWzLYMsn/a9sk4+ZpIRFlIbZjuVZOjyv6VOEnfL0
2qice/l9elXf+3sGn8XrQY6qeX8FJOqoiFhgk1xi7HzTu5tjggOzFAKL0Eop4Cm2QZATEz6FXWLy
Ox6YX2fti1/4Abi0idTyF4asL4hakexS/TP/VCkERiQg/y/IC7VUfZJohccJn+WI6C73b18yqgiK
ePwvoITnYYWiIL6J4DS7V/zRALgs9fx61v7uQ8md7uJvgBSM9i9koUkBPeXQBTdG5zFa7ckzck89
nOlpZJz8Q9jMq/4TxTH+L14mjHOovlDOaXBcYqMSenFV7E+q2BuQizODrNkSPioAEw5GJF7gBMzQ
HKxyerV5Zwmpv/nnufljJpUesXed0ubKE46thiUZQaCWTLMz3rZVu7PlLX9Awlush6BoCIdcbGCl
sQXl0U+o0Pye5kPde4m5E6RuF3NJmDgohnhSI2Pz/voE4fOFDBhiDZkpn+5qWu1tYfi7joks2qX9
7JUzEC0CVwWL37y/6GJHwybGj4qAAYcin6dcZRabaLGd+kzrM5s94JypQauGPTWsDxK4wg6o6xps
rsFF9mGMiJyCCZC8K9ZS1BVtYLZBqQV049hou7YPgwVvF+lGqDLOoQYN7v+pJ1dOewzWWF7xvtIx
hP31rQjHF1ZpIfJdVunshaZW+bufqYuOKccdxnREA57yU9Z9BqyIsnDdUPqlGzd3Risy5Iiz9JyH
UxNqm6CokbL6qqcyB1N0TwmY7NmGkLxtbj6GpLNoOyokQe9MZ9G7SuERbUf0rtLEDLlfWT6iAzgL
BnAcR1PY07XM0lFsiFJzxLytxmYZK2gzHWn0L7i+q0Bj+BjFgDzaMOoh8vyzVx7WAfmyDMgamoVK
KBfo0uRLUP0cwli87b9lrvfeM6Qvm1zhwdfrBHkRHrVARMh3bUgZVPuFPmojChBI7vdOnyjrTkun
wk1E2qt6YADOolpjzlwEa1RR/qbz7oRoa0TiBpO21AyIch6LuZuXjbYMqhQ4VvqwU8KBzX+nvFnY
zJfmP7Q+KJc0ZFmgVRkHIJFX5IPKCOK2BRoCw7nSY7BynnyfDSWQFCY5t2gHMHt/YpaabHc8eS3C
QLTdRFHAu6N1TLohVYtsfVQwebbEGBk7CT1xzOpnkfn2iEfaxrFH1EJhOOIn907QRkglZo9iLP36
clt6uUQ6GITYXDtq+K2DVDK/NUldQKs6lRRRIdrpoXICvgVfDWXQgu1MHpFP2Y2VIaKVTAaxzKwc
m4mLFFrF78FPqd1FRbvslojpaVwgcmmvHMDlx+USQO3DQjz/dyGmNln1kE+cuScQ55B8p3oj91mi
OJchPWtpbgn2/Rnd2r95P/c5k3bEVt2N7W0JmCQ4aHF3QmGdUWNf9w4cPAcTzCihJ53m8IoQdf/r
/4mzlF5RkuPlv7oPK2Cs7Za0LLAq0C9mGXIp7N+xjnyFHCQfxAX5PpiNMm8LUE3u+e/+GgJVZchN
P2uStYG6AfYpgTvSTUeWz8mMQizsqXHACAyUxRq0uQupLQL/VdiLmGEVz2qoaTewOxQUBW0BmeWf
6N2xaHTwVIK5hIq23EBQOgXvJINMJOdC9PG8CR8Roo9O8p4/6K4sslONimh7mZyc/CWXK3VexBfV
KG5OaF9E18bhSnMQzYpmJB/l5w4pL9k7qpTkqGS15DfJN0fSbvgaj3cSzkKIDmFBL11MRUg1PrEA
LaIyRiBEZdzFxqHJHBQc01kY3DF3D96JP6rqkeQisrHz+QW/ZN5u+SAaGiLsXf3cP5778/szGarM
PFic+WQMJnODlIicx10pQKLeTOs2HYp0Q/yyEk/gs6T6awGzDd6cBSCQztio3vj1tVGcTWheqgS7
JNmZZK4EdRtQyimfMFMFNl+jw1Mud3R/Jo8pKbeu3bjYKLCXlBWPG2TdiTB15Mkf54a/TFAiLgUN
xbTEF0yT6bZqxLwIZtr9nOUPOPHGJ0adeBrIdrC4F0Kz72gp5/iUi0AABjmwX8jTK7o1Vu4qAyXS
wAY/vkRCw8IVEaKEKAa6SJWCa8ZF2PM5AJtUma5mSMIB+GfhJOajJoaESEYHJxYjKhMLdDZ1B8Kz
zfFPgMWDxp6AiIYbbksuyt9PnSoDFw36OlPyfR5IYEiZEd8JeN88GIcbwyQDAWlef2OuEELVshBC
zXaIEGqn/iQIDpaYN+Bue/IfgDBBiZu/EfgV1m/pg0+Dcd8qnabw+YVxLRAgsHpu8RsgD6o/nomJ
WrDLHsRKyNvBw4/lmgdnNc4qRPXy4FySDRUefdL+ZpJsIGqJO6x9h1+QKI74kzNDoXHCRBsUS894
JALYhZIgwUVShH/BJJeAu7IMx2eg0eDBm03nuaM0oV7SOQE0y24r/IZI7YlDoAQClqmJr0Z8uiUW
0UQYor02RHV71aN6jCwW37cNgfBkSykCOsuxRFLjbIq+LOMPdYWjGnWIY0UENpuXcwfGBiijzttl
VbxU/xT/DO3bgySvVH0l/JrUXzrxbC7Te8JNxPXQI3UjNAIf0OCgZ+29CB0d0ggNuxWYRbTO7FUR
EARQknJPhK/mlexf7oPgITAytn0MCRuIoXCDxrmICdRt4ieqO44t6AudTI7YfsQzcJJ3hih4ehrJ
Mo3HXbr8u3o0EsDnuLu7xhocmpDrp+jiK8Q0RTWoxxTjSzTOqYyBgrjdNjthw9haF5GfpJl/85NA
EzUppgQKkxsV3aZD9iuqZwpJEuTPfDzIbFEHo7QFPTzRkUZK84uxqH+RKwvVOi2ruESd+xelVOng
8EnReaRuV5vxiBISjecH6nL1MFBlJnTGrGfLPyZ26d/Ct5wUgbtHF3UmGyJdejrixTAxi5OVT/Im
Mf8iXwltEUZeZmYtuCFt+iqoyhXqE/SJ/QOJkSu+YBEIQW9D7RR6d3rDg/uC7gG55ZIH5NaTazUG
fSi3lFRHm+Uxur5ddgNr6uKcOPURZ3gfn+xo7kFQwqR7By2zer9qhJ+GOw5pKD1rMwusK6Fdw/+6
WL4T4E6TsEnGKQSc/5WAqigmk3OfXtSUI+wJpbgcYVVBV1XUk/sZkPfV34AcAExLB1scg+uT5f0u
vhjIHd1z5p9Q6N0SOwyp6YTqKaRwA9MlKwtjLdENITai+hmNTFi7iVNasL/OS8U8M0fdwl1nL4ux
ibuQA4wTj22IA2nhvy3icm5CxYA+4HV17jfWHj3yU/6JPhkGiVUY2RGrMOc9ZCXsnJawTpNlAmPA
Ww9jwArZ9TRpkJGBI+Uhx+vyrwYScVmboN2QmipuydNGXJF1wziNqoZxGpyccbpOuOaGY9ZS+2ik
Mo1N3wq5KVCMqpDorLscSyKxJayIfr43UPtO6WZKzSaV0C8Kew1freWxu64qy7b2HrbLMKY/xFfd
uohhR6ofJZfhHitqG4+3RJqT51m8JQ81vavpCFxfUSuQuJCK6YUymviko7CX4B6UAIEsffDWK31E
sFWPxdRbE3K4Fa5sovQxcJe696hdeseUMbyqXMD0PaPEVF9lNdLGUOaVdVIK+oj0n/ZnMsxpfV9S
7aloxH9hksBfp3JCOVLfi3KkQU1sx5Nw5HOsnyOKIylf8DSSI+FuuGBwXoCC7rZedXWPzcW54G9C
y4IdUgj7TNqglq8KcLn0b8oWj+2v/uGoJPgBCxytc8IBIHoqiZ/EYgbyaGUAe8yd6EUtQqMlYdXG
wAAXuoWsAFOQJuGqMoh8WPWmIqKE03NwJPSuah9xKJ1PoZwHhRlOE0I6105mPWutFGk5wsoiAG4H
A58Q+bA95RTbMg20dmZtttfHLq/2/bAfq31T7Ytqr9GJ2PBfbwh5QkOnxVjEyNgiGBqiTphvYNZF
6NuQ3Og3carRXeti6b6CBinwVNLPCZ7+dcHYCUEv+ittQjNBZrx6oITDU2ynztZP7USaPQt5UjL5
q3TrJh16ns2WhtiN4uYDUSr7E1aAmA8GhTS2IMRvSK/xBNGnh7KyDApkgTwF9CezSGOjZVXEZkAz
+0ehJD1T3EQPXEqmg9XtWn4CPJ4LNCmcApRYKuI/TStclXlaTKcjFXnUJxA7n25Y5Mj4oWNkCo5Y
ESgpfyBsxrW/fZJ5tLQ8oPOlKY+W0vZYfLTs9F6lLPVbXO+0bC+HbhXjfg0Y4pRkKmqHAse16InO
MgldQhFe65CSUuOL+7jZ3/LdpYX+29G+vZkde3Ct8BeV3yi/aHXRJZ85xW0JbSMFGKmrg0/lCdzv
qRlkWNsI6dzt9vclhwzDJnbmrcygT7igjN1k7Dr6NI29pe/Nfo+ucOxgngSXQuXuLZVeUMQzArKc
spl2VLA/4l6KbprIxjj3jlZnmkwvecKr9ny7Q8WSkkdLaUl4J4JD32gdXY0mtos2LGBkYVdmR4oo
c9RuAPE+WRhrAiC3kQVuxwd294bRM/f6ATLMpnrU9XjElCtBxiI8A+MHt5qMr+EuqkXhaUcPiS2q
2gdYI0pGTFHAdeIT7Jamc41Zh08ThxbSjhM2FQrfcXEVcCux9nZ1zg7VylyzOH3Y69hQWXu4YrDV
eayGLiQv7McyorQF1N/LneSvHv1qSEogGYFHJKBIawt/zv0eoT7IAxpDu4iMIipIKsqeZnZpsqJL
Nzo9C+6B8rcBFSx65Slkz2cx76xgUgJ9pxjundKkJgE+L/6h2pUOUTo/+FEYe+RDi1ajPZi0mlPL
Me9Ge3eJdRoSRJFrvmzeZIbcwO2Wqt1HEUr782/kxRdO5eULeTH1F3RfyFePoockN0RXxq8ZBw4R
dMl2+iJ95PmF2oK0Hc4w1eH3a08gis5DzRp5OxID2O7m7+HqHdPnH5czF1MBZ668hGHQCwjEP5hu
TcWovv130OBxMDdRh/Af7glrLjwwLqfpbWKPoh+wioHszxtHenseJ/LOQjrnLl3UdlEPbo3N4IK8
IHpk199bfp5B+Xm2GDRSwIOi5rNm5M1KLdMwvHI3LcJIeFHSy+FFEUb2va+Qr7BoI+Ga0Ea2f2CY
usi0wynLw0p37YxUCP7UopwF3JDWT3L16/eS4LFvOb1TkjD6uEOqES+3Lz38nM4exG+4iz0TLfqO
9cgkJcszmkBpAqxgOGNXy8V6KamvFdrhzJTTvKYTIBJ30cwhJg4ejcxsjhL4TvsFt6BXfFpI5zmi
2IGs0HizaC51in8OfFfAm8izfxJxcqVWrQk06oR4JRVyy32ySywqX/5G0BA/goFNI4Ud6xqAYngZ
cVJmc6L/IpUGoEVi5oGm5vJCyyASNqmlmwI7oq+OF+ARDK5OpplG6g9DHrmHAcMfvT8Iy4vdUW52
qr1TjuV/1pyVNfmIy1dly1l+LxpGexgDPahQ4Nyjqqa/J1QP1HouDcS8LDxhFUau7hPsA54Wpxke
torYjFgMw1LY4tFjTl2+sF/yxlumu13PiJKAtSPZezdx9hrLdU0NLE/BWgPbkySiZeJReSxWM/wt
HobPQTyYXEkAWTrKAE5lnBVk+DJ4mR53UIPvhPcbcxUbZyG4JZ1SO3fus/vyDRWy1qDe27QvUipC
cK5ioYfHZNg5IbTlwz7ryDEWD98zOkpAtaPQ+q/f90QII9gBqymcVUHWPWEpx/nAr7aefmYhfhJO
v04cffSZIA7IiPyvURr7mEh5QLDnidWnwFhBGhQ3ks/vR/0sZNkUMG9IKHKQMi5vOkXdreoxb4Cn
bxntl6pWXcJxllCaK6GTpY4vbIhRJjf0GdvNe/PNUZKoEEzID1BgSoG2l8lApqF+RPy/HI88SpS1
rl5Ibm/REm6ygKG+xdZT+B04yWJmYOxZzQycNow99PIQN0/ZDppZ8mrnlJIV02a6ihVvCx1LUyF0
LBxthaaGavMNaUsR0M0z3JSCk9uM0RrnUeNFbQjyQCV8X1SxCp1jN2jN4BU7gfFadnTL486OyjxF
nEJgdR4gteD8EmUZBWP3xR9ConjsbC1obvyD/soNZZ5oU/GblIgnG3YH/Iql/IJO3YyLOh3Fx2Bn
3GFm9mCsvEU3akyXLQrfInc6vFqHzl9k7F6eOz68S6DNgYICiMYdQDJoHdPLFxvuqXPkV8BRiNNS
XDrcZnykfBseb2YiHm0OW/1w+rhkPA9E4fL42FgojpyQRAiiMN6dnvsLUI+UtJR+dOHYRpYeCUdf
+mwzVXY4rNg3GSIrPPv4L6SU2rnFk7YKIgAZ1Vm8qGT24ibl1WBo4T6+oHaI6BjAgdpyQlO8/EGk
Lh5UDCSFHFckeO/JyG1SeZMOTVqYqbd9PMXUuu1PjnJU6UUYwuDvFc5zPIpENm/AzKVSxUU5/P83
eLjs4yBobjtuhB6FXag9aNVg1d21RJAuVTcErJORzp+PrhMLqOrz/cYcgwHQIN+ERD6ur6Uxss2o
FkC1bV4OSKjLpWYRCh6nUNUIIgZ92/3z/+Yu59naFXhJ0a5BIcFRGYJ+gcm8kjvJlArV9n3/SYhr
T5LPEraebxDTol71nuRdyaJ8gxSdtcPSyL3Tr25bjn9Z+EENBAuv4roJTmpQYurAPIN6Af1g+B+T
xuyHQ2wsYb3fMB/uFbH5gcNr0kQBBmeNbIqzhgIMWYlPETQ3fe6c0xgG0AOxwt1E8zH3Mc3H7IaG
eNXWMibUQNx6Jvc8uhc0an97OpraW9tE6OmwA5nweg5FvXMssqrEPoRoFxcsliI56YzUkrIexDvc
HGgLcy9hEZiggBoXskvjDobSu1/ZWFlIiSGdFH2OMm7HxSfXnncdVrnFJ4dsisWYxKslTlMIKygC
IPQzktBYwxp7PTsiAhgbW5vIZWSnL25et2dSLbS//Iat4l4Oe2Q/55Bz7UdVUDHPoskzIFLErMXn
AZJebR8FkVYhmyG25RrzcHQyUHoIUlbEUtCHQvxYJCOxITR4JscqjFAPYescOUSsgEYKC3dLMPP+
43H5gx6npu5+CS3AYLqipKTzEtBj8LcUBh1IJRXJBiYGDDqfZpVqyAM+Jc+kDy2tmECQ73tid1m8
PFfaBHlGbj6CJcWdfvDqruiTNgrsidAMsCc3QrO1EkVgsR06E6gedCajL/1cAxGUKp3ZjEmgTK+b
ZGySEsdUiM4JmQaQKkOo7DMztlxPQmfBdApHs+EPtFzjTOXUCm+qCLsY1Al2MY/xZUqUSUio7g9O
PDyMkT2yHznjwnukB6rqxeNROh/yw6thI77WU4sLlFOLi46Tyiz8m+l5RxYRhrwjFkg8smhActZu
CTlByIbEgMPAI6W0xuHrvnspgtKIwum+SxpyfI4sS8uGWJDpscHdJGp/ZxZdftHUULOKOPuaY8da
pt2ckgvqJDqhD7HngJ2IXmAaTgoesEUYh2mFGZBXgS96ybCsDDThcC++U65OjhTDCbLic/Bx2WIW
4glCzC+JFr+V/6knkTBBDwuMGPGuwciO5+UzZm1HL4Or4mOjrSu/HeGOfOz2zL7Y/1Zr/IDfHPGh
7qsHiCr88PpB3rGNGjBHJsYLPLCuUrC4iBnkwoj93ZEvZoW8kXzsLe3NiLlOpFEloHClGN02W/7H
tU4vGXXvk5MO7sYWTkMGRZyGYBfkB94Jyn/GFzI7Y84Th55kdJEEp3NXSDwoyPtFgPVJSx5DcukO
ZGAjygKqv5dkQAb0nc0F3jrRzkimBBScREqSK/iXoF8CvQLKKeZzKJoPRBPoqAZrZWxpB2c1IKz4
GpYvFpstnXlenbGLEIyxKWi32pkOEz7wCfO8/XV5V5EcotYRUz2h1Jl+3Z7fsGEzZV+RVali0GbK
Zukk+a+6OdHQkUdMUYeHFfu65DNO5CM9PYVqrMZruclyd412Y4gHOeV2PeFan8UETH4Dz5NVJfCO
us5fgqt6blieatobRaig7SUrGlU6wHy03RhEqjSSR4IkX+P/QRMFUMCOd2YoinoI97DYIDgOddLI
w9m5JLkdWHe6KZDwR0X7v2EUdYh9D+IZjJrfAYya3wFYmd/hKjsNcLcPlqW95G1onPAf0OrgD4Sj
zwKRYPZlPlgxE940aFCu5Q0Z+1JAlQqR+MAFBPkk1PtdmTeWzRdP3X46tmJ1BIJhWqUDenm+wHFz
ZjmSRixi3JEYeHC+B256tDnkJiEyNSPrGaMa15GRuooiXmvj9GPiPYSe+Lh+sCKae4oYae/jGfJx
zpGRF5xLF2zkVrr5Dxledwr4lynMbvCeEvpI70k8IEhOpL31g3efQZLHVkKUDu/HiHmPBRNcifB+
Jg2Koap3SyaWfFu+yKjF6F2JPPkX/yL19OzoTKAQz5Qz9RAcS1X48wjwYQGauSz2H9p+BUEY7Pnp
+YHl6RexExPkKbSSvbPtPVAJguF7TEIF2winDEcWpwpn4+ACDqz/QLlHlpK0ty3b9UnyH0jS8B1x
0kggr4F9Ca47a3aqQ3HeP4Z9Pew3+r7AeLCbqt2ZXA6CuH5afoeW0vYkelbEQ3rNRVoNTyigAzsD
2P58+4c/T2OkZGcwdjOtGZQkFw62RSKTVueiuM/oLZoF6qbuyBmlSYGxnCWvPlLTCj3AZtXjOSS5
8Jd0yo7o0mDkhBnHk9KPPxy9nE5M8evpJOMHMcnZiy7MibDnxptoKV+OI8R4PGT86fgIAFT4u2sk
ynyY+zt6u4Mo8AJNY0d4fPFO8dE9AmV/P4LpoR6lSOaeLhgcmac5PlfUhTUZcY45bBEuY8zGkl2L
aBc2mhIInF4J5s6Gs5UWrAeMw9bWABPTDf2iJ9qV4xJT19LlExTMh5ym0g2PjRhOi988MhTOf5Yk
or0y0FKrCh4JPzFhEvFKnm1iq8EbSniJyNo2hEILsIk8SVukiVjgKtgwAY7qlHtGIEgOWSyQIJoY
6ZEl0lcKIMVETiIUNW1EbsWQLQ8Sj08L6MST8qTcWlx93uOL/w4LKQAHYgjDwVa4bGiTTaxaYo6p
9sW7ybvKebiiUsqA0yLUinALEtO+0DJ6knaGvOtjVoBv0lI49/kMvJQdmKf+evq88/vSR3YXBz3D
rMsGArWFjAkmhMjH/262EGO8HzMYfpehL38Ep3My5dQ/MBkkJzWhILOWElST/BwAQpYAx/hJwMfs
pdUAkyjtnfSnXgMJ8T6j5EkUFjGK6/g4YFxEoUHnsHreoqGMGxI4raQL6R4iVLLrnAe/ASXn6OrH
mESnyFsHtTW5oghUEhUf0b34m/dzuoUDOwjXacqaziJyOXZXejToceYP4o0o2wDBz87/hQlnogaU
d/HnWJ6J9Xm4fqzw6akOW7aQD2acfzdkjrU+3+r27tnsTfLEkRHKL3aO2XivyLsn4W9Uj3nKm3y4
I0X3OGfA267yT/6j8GrIX4iIYLG3Qs6bR0B81CZscNcTxzhGcyTOfyNkqqzn0ETxNQlgj6FS0siR
ppI4IVmjVNJVCMv+eA/+3JqEBriiRpoRdtS7OMxXDG2XH6qxVardw8zmKSu30iYbnO+mic4NEnrx
oTU3DIXhLXfJoQAaaB2eet7tAylhWJWQRj2+wFmtSwjwUrHPmQioqEdeJLbL4zonjFhIckB5yvHt
7h3EN8BY+xs2BNTrQeswtCKHMZA5+8/Nexy5CXIVXBB42P03Cashywfp25g+EHABNb9vDjqh94w6
LL5Izmax+5a5I3+X6Cc5k3mW6XIBNeBKAVvnpWGtbSy3GkIC5oLpqPGScNsAYpAIwrCWbA7FzeXw
5ToS/gdSnxSmNSIY3+rsgmHv0DGSp/abHs4YHHHcFNvN9RtIsB6QOhFrtBwB6zMyut7oPsAgESvB
hi5Ta3nnWwLjs/KunXqcKsO8/1jRFuW679lzuCQIN+K3HUh+W19p3V8VyhPX2l38pt3V69oXQ36h
LbiS9i0AxwfgYs3h+iJ/j+zzSXdx1uId6g6rIRl9VM0U94Ltm/bZASAAHXioHhjJZQZ9x0MMz4Nh
mnN2+a+oCSv/xEP7lXLK9PorgD8HNDcanwlAMPc4qmcrJivqhohETYAHKEyjs2TkriIr6L1L/kUE
mYdQL/HBcIaQeEiuCyZvcWICYHGTKDdxMjJ+P0iSIWx5MmGtBMBIlRBlD1Jc5RGBZhvayG+R4QwO
mcaPW4Taa5gBR0iMSB4M7CQtgk3NYFNwv5Nzw7T391tz6PJgnXFebq/k+YUVdqhzUvy+e4wOTyiY
hcHg5uZrhCxA4TiE+YGixTrfSm9TYCrO6Rnph2tq4YYDHb/uOSX4ucvG4deytpzvLD7AWFyJ7D4M
fSt+CcgNvcIRwQM2Aslc/xcY529A7gYnn6cSEHlOHgvxJ9rZnG2XcD3NADSAQiBdZBosEMmp2a1d
kNBX0xFQDepBERVG/oYfAmoWCw3ol0R2lPj78jWp3pO/suqRp7uGsJ1r72a79MYQpstXCcd8dzfu
3aRvMC431GNyO2VnO9Ou22mzxcFURgom+RL0Q4BgtBICKQwVJbxIkYlHOae8VtvT2av2tCuCPNwf
Qcu03tARDMsgokPP0DeQZnVE3TAWZmMxiCNAx34p8hyYnG3HEY4/8ouIxYCR+K9PHIyk4G4kNubk
YN5AnocEh0IHPjG6UezfuOkucqhtlehWxK0uiiM4mQ7qrrM9WJT5lTx8EtPuF0ITfOMNOOO1+WyY
88nOJ5IIkHbZN28gs6Qgy4UjjinuY46ZL4YJEHdbIVZEIOGISngwH2z9+CQE+E0SIG0lL2do7SHA
jkLNCyss4wdhG19SwAm3I00O5QKTDxlyDagnHkGIxillBKYo73dBjfYe5uqcoS4L6Es94Xpll8S6
Ikcz5nAQMBI/E/3pyh/Su1fsV7kmCj7wNWY1RHyrrvL6OZBl4zefBmmfdSxJ4WQAbfgc0v0GXCd4
1EGXzCFP8K0SEeBV/7MhBSVt2QdZsOHvoF/idbsGBwRGrrMP4EImAfnQoZTJUuOd0Km1LbTA9sni
iS0JRYzTArmRfVZCJWI+wiaEM7TLUjwFQRfxPq+EAXD9Stpw+rOVP9/4l1Z0vCVbNbN+ibRC27d+
8PMwKyn7MnybJbc+mCMpPztwRpLF6yUqXGAab/UZJeXjI+dNJVLGuV94xoRHcShD7ePu8D9upfgf
GBbRWh2dzVsxw14GxKmRJ2bts/yta0Qhrinq3yg7abISGnQIuyHUFFE5hbeKAjejJi+sgRnt4AYZ
Iv/mmaLyueEUcjZgHSIwnZSAQiiXFHZkDCnJc0vZB1krFy0wwJImd/OPMYePMhLJIShdeFPIGQmI
/iI8hD/rmnAK9fojb7wb9WBKcF5IF+K5IF14Zi/UlJ7CmajedzwaCvpzzoqkaxJ7iDUqBZwcowYt
x6m+ezNHnIHc36iKoisxmksapwZlFBTDTic6eNjepqwiu14KN35BYv7foBfWROv1/EbylE3QWJib
DjfeC4ll9/BBMdYvnJI4HR7/w9R5LbmNbEv0h8QIEJ6v8I6mfUsviFFLgiMBkCDs199V4Gjuieg4
ZqYtCRSqcmeuvBE9xTBKoEJH3UcjaGI60Njxsc/o2YtBBRM9YdhRyCTLPf3NJXso8EOLqC8CTM2k
hu0pgyCvAx5IwgeNAoeRS7NSyeDHu8WsEnzggSEBfc1lu+GWbV3LPJEe1hEKWTfvzt3kvtxTG3j7
IC0qGu2baOKi0JPlFoeYQQEDZCULrd3ODlldTIHqK7Y47/wT87m+8Un3q7+ovyO5TyHj7nDjhglI
ShPLnlZBf8is28758nfUJwcYS0Cf55D7xHcl17scFrbk+NDp0uPryRU3WI2OBEXKmc4qgJcCGhsK
gt5FkHAW1unjtTnelmMKghkKyDElMhe7Mj9/pfcBRZ3vSBiCOIyvE0yO+LBPPc8BnpDrN/LVI+sh
6X+S7bh0NKLW8lF/GRnhzKL7hDTw6O1+gB3ccm6hZHvFXbc1phmBG2hCxbQZUvqP5iKD8N/GA0VM
YPAF/gUGRr4NP5tfmZ898f18WBeE/2mKjjLmmFC/8KDQIQkgwK7fLW6mHiayKv48nTMvz2BqX1/5
DEKKhDjIKeITphtbygm6FMnYRbh+yvQDCiEu13HlKUN/I9ODYRLsRrkEgG+vSAAconEdrQF88rjS
WQTw8ZNonqJ5HE6TLznMYO6sHGP4BsjqaOpQzGQ28StITmJYxCzvZaR+KxPVni11LVeK+uhhcTtV
4Bl5uWi3QJleS2RYJRTO/XJCXcXd3ew1zYLv79AxPnpke1QEQwYr0LOYda1JHlT0naUQePDgGRCD
mGwMsvIKeEiNoDCxHuCOAiUfQKqDjoNFTRc+QWIGj/QwIYPSIt6D6XHweU2JVQN6LmWQ5z7TTVVQ
DbPvyqENfhscwXf/lphun9uPAs6UygMGdphXbSyY6LQSk8chJvWgLWaowpw3tbiTk1rkn0ePkj16
hS5Upfm9CTs4pLNzgidMKbZnwith1WRyslq3HrVGuLfI59CB4ePsSq3pXfV8AAotT7/DzibJ3/B2
hmUdXgDmAqLUIm6d7WrDxYl7o3TRo0Kc7cYonLm8S0SYe0v8w0nAwiz4HYBMCPpnOPcD6XS/cW2I
LIf6il2XmTr8zVF8NX5e/jZanSz5F2gA4m7T2uCVNk8pVIAbhRm7CMfrdP0pvwrkeoY/gOtovSuz
0ILK3XxifaU4C2/t/WaxurS8nIQRqQLE4kvFwysr0Z0hNZxygo5YrqxrgWrrqQb39c7ePuuvsLRF
PRJsqNQlubqXXgT+ApQMU9H0RE5oimh/pFkIkAzJORwEJArYPnNU12LCYNTSLxpqy4oKaF+JR3FF
8ZZ0pvDKns/RwF3S1G/d7tfmH6MvLXAjokNRtjvzSCpJzt9kCH17UmkfgKzsjJMGOWakhkwYjCfA
/fxwFJd96sFO4EVo0a+KhOeRYskheUr+JGr2+DP/y56wakyIlfxOmC7SfbccIGQt9uj0HkhyLMJQ
RlixsQjTMEaCjFwog813nHw++VHIeikdxYtT0nZ+dyBdbWjIYy2uhvAG1IVV9UFbXxgCrlSl+/re
gbaSmmRDzP3QlQdYfm0aE0/k1ySndJvZvh4l4WKUd79gOvBXYOsmd4HkcrP77+D6qrt/2Tr+CfY+
f3yricCicf4NKwHQ+iAOkZpYgkEmkGWgoow7lEoowv3SLIJKk8ZiYs4eNA/ZS65Y6AwRajAMR21I
Q3zWeLutrYQzVkS27oQEMWD8DaGxGFgJDvChjqtQEBJFcwcHzC965pRbAgIGQkQDn6Xkpju/py8c
mNev5VpY0SqdR81w+YceqvQaAt7JkEtyJ30hKTjzKXJ0CalDhMDFucr4CRWJbCPhQY01/j17bd8L
PH1MDYFK5PWBbFq1RUAOAXSwgp+WJzhGWEULISKINZ0fKbiyN+/unt9Z2y7LYfbq6QeRM6KPFx6Y
wmfOzwYUicN8scuLk03x8Oe/BjgwRtCtSepT3urpNFvbMHewko7N0zT9zKS4JoBxKWLiGMBouxE0
Onn3LhorBEyv/wL+QxCZTmBDBfFc4aElGKX9P58RRAoXUrUniMy5QQRYd3RK/XgY/JVntReVf9fS
4n61pBNr/pmYx4ErHpZUs2ZWfLKsF4IgVDC0F3bT8bNMcolPJz6LyYWDO6N6iB8j6CjawkgmiCq4
HaM/oOrgOU548GGGgApRr4418E3EXcu9wbvApcNOkUsHKIT7uyv8S1pYkuKO4L4DjiWWvysC3PuK
crHP22jR4m2XcDdBuuQamAjxxjM1gnCgjHgDSycx+/DZ2tDEEOjfjYulUuQFF4W1CPcX2XfIGFBR
iDSw/cEjDJaEHPObduARcP5I4cWsnBPMu5ZFIJrl9rHiwvNnjeQ5x7mp+4J2yB8pyjUpqGBl253F
hcrqIcEehsAFFCPjNwRzM68bBVokW7gkzC8UEeXkeuXuGSowutwS68OaK5NgA8yeexVUXbD8mbAB
ScHYCY6V2gWAvx7FF8YbK9CK5Om8G+vP1lF0YB+iL/bC90Dm5QXlwW6+sfqRcsQqCR2JsHUXdF0w
UYLhi2k4Udr2/QZO8m+WYHQe92n1yltmFOLG2V4r8D48qrnFyaf66at2E+2i90t42fhm9gYpkJWC
BC83nMKXHEG1kLOkq56jQPpiHvUtzy3Gk4huW1+nqooFD7MTYDlmqiR7QuvK2S/YmgJKgv2jodOL
1idGRSAfuApZzRDWaq9RnjsECXpCeK0x/RA8VCVeLYA5O1sUFRJ1ItXr8fC4lRE57Yz8RWFlCYs7
CaCOJze7usljq/yguJB0JXXtbt62T3BMuKJMrDS8JobYhfCq5Ys9kWbb+RUnFcxSPH6cDsv6+vFf
TWHVOZKTfkIdk5w1XptaaNIgPO4upIoFspziSJ0AQyg7O0eCYklB0pWc8+CUa5pQZTIlu9RtvhFD
yMght85ubf2ieatEb96XT3lMaRSgjZSENyo0u0P3PIEL9sBNgk7UAXMQFwTLxbzj+LCA0kNX6lhS
jp16ZCbMWosIoIrwAx+EHxaGbTDAGbYBwxBWM1jpWM16ewWCP8YzzIVJHKxQfjYbXu5ThGcqnGpm
bmtCfOULqqpu2KN5wPKC7YkJzICT7z2OsR6cwRlpHASSpT4qyFI8T6ALm0iEJOJ0nNROexX+BK1I
lHavjB8jytzsGkj+FsT6r6Vigkfgi6F9enV12W1/VCeYt/8FQoy1muMRCGkcQDHXq6NKjpbZ076A
O7KyJTvytdYGYxAlsM4DdUuly06Fnx1vDhKvT3loz58301s4vWsRBagi8HT+KUlx+XOn/BixkEo8
owQFgDv9IamwMnJN8chiMeOuo8qDW1jgibj3lpANh3wLXSh4fJKMlMVnWBefoB0/ccCOGNBh+7x0
4EjiHvu3AiE11GTMUaJFZclfecz1w0v+5/olXR0Nvwzs9S66s7E3ebF9YnRkB2isYM4trC1cxly4
53fuOHDm9yCDJErdEsZ0li92h3P74y4HHB3H0ScCuINg8G/Of/s03n2Dmu/G4vwni5wcf5TOMdTe
GIfxGvZdxJegFVGkwUOaFczYz2KOefiPuUaib71TWGBITbHDBryXnwOqVO7ssy2aVHo0eVo8kdD+
5neApGQYgEWkj2KMeeM8qD4bUzhQJAtMjILaBdQHqlErcKAkktoxsEWfJ6nguReulKo/9Nr+jjcB
76eNdu7cVCiOCTZWFJGc+TIiOqHFdaC/I9+5fJ9viZFbm/P3QrgO7IY03/DBgIbLF8/CuUwQJrkG
Px38mp9K9ot0LSBtsk6b3mVxkUOUHSZ91D5o1yCODcrU+PWrP2SemCqVqttDWqdyYusPFNiQHluA
QNL/EihEtoxgYwR79pj2bHeGswBsJ3qJER/3LgwKJSx9MqeriPbUZoGs+tjgaVAINt/tPxhPhkqY
R27ANUc3u7qkCkzwkRxOqEKOmy5up0hp3hgvMlu8sz0vnXsJrRVdgr0Jpol/+w/Qiw1oXdSscH7L
8A+7qo8J/sIeholUONzC1gw/hS+DEQCqeMZxghMaY+h79CNG8kfaxxzCX7B5mZnYEujEfr1SOi4r
pWMwYS8mlGqbncc4pso8kxhQI4ZPGc9gEKJ+bfhjHs4g35doJEeC18ZvOrv7OdMZYWcvpukh1GCN
RajJCsFRF0oXIXefhj7V5x1GsnloXlcoa5swR8d+KkTO4b8mTwoVEBZJq9WYbLduQXBevoQaQ5sz
LtyP7fmZ9U5Hs41L1SE8MH3n+1zyY2d4OWTMPw87ZVVFYnaOQ+cPpn9T8s2SdxKvNoJcc/FR6WYR
Mli+zp+Twe2Lq5GkbLJpGHE7W8VNMUEa/u2TV/3uIOPtSLL+2xvZfqKcIpPDKidZCjTNphGT7J7q
DedA9ey0C9Kd3w8+OCDlnXO2LIpcJuBSKZ4HRhieygk7kj4hmpE0TY8ps3ecuLwVVVidJlenIQDy
11uPEYjq7JqCS58H7wO+KisnhBuySpx/9AJlWtBEpZbMgTgISDUV0ZfSkU9gwdgPocMYHEiLIEt8
isYp6x7SGJ2HT3mwcxFt+HanZ2qz0k2YDaEJOzO+poEC5sdjaUE8gIfA0kKPNPlZ30p3ayvCWmub
vmybA80D43Ko08OIarrvbqJQZ+qTCxynS3TBYaqDt7MPFJ377M2J7J8DFEjJ0XN/y1Q384h+dZ0I
v8A60cJ6icw76MI4WxJMlBKBaWdki1GIbslHWyiG5XHF6Wd6xCwOVZVJXMndXrhIzUy18UFsmIvE
eFNs6jecd64TRNbKCozi9LgkMWxzIS5X1apUf6A2mW7IzMIrhfFKJTCODNe+cE3tKFt23+NC8mG+
T5YTc3+CGmc/EWgEGtHcfsy44jz8A1iNdEaXFzdmusXojiEKc/zHnUcqAnsunNzavzEbo8QKlXYL
1wbjG++j1wA5gqjlUdUzipiwbF31cKH9KUvO034cKP8+jtqxrk6Eu4F6N8lCoGETo1/i8jv7Dzs6
uSyUUUZF3HNEAuad86sLblvyZwg1NpEGCk/a0mLkWZUBTWSo/3siIADyC0cLkfHlZ/X5ifrPixIO
qdg0YAtgAj58x6PoaCduYBPgAE0Cp1X1rHl8oYsbjgtdb2+d45GQxC7iK6FoMaJgUPGXA8OTjrO0
oGDhCGHcx6yHIeNfMYyeQGprnGXjHkjtUrhLZL7DcRTMXaBFqNmFuJRVzvsIWS/Ila049qAw7p6f
KWaDikMXL3RCGsN4iqqKxV2zIwJpeDNb0Np+rhUwQMEtvjAaBuhI/ZeIRoMVtf1cEcLNacOzDfmb
7QK6AbpIlgjdjNHas4k30vmN32r+i3W6robSO4uc7KWhzn1q5U6uHYFiab4GfW8SAHwspjO5NH4Q
iag9Yin7Yx82H6nsNhaSiYTG/TE9nzYLcRTxxGfHUiATsJlASaIJgpDDelpRDhz9Mz0hqH2PYIHZ
2/aFTbhvQb9Gi93sBJZy7L4r08/T9rmitljg3H2CtAVLnbcbUORAwcGAMKwQqfghSty5SLD+M0zn
oDVaZ8bQpYPchSxL228CaYmNzqUU5Xd3JVTYijTs6nwOesaC8cqFb4PAw0EWnQif5kiKW7zHHz4R
8s47IT8gvEB8ZR81r5H8bpUvLUCqPeH8jtd7VYHc9KR1nAMjiQuPFke7wQcJsIpDZB3kH7xMV8VC
6WLFYwfEjgYJr/8abOVHT32v+ZsjDgjwES5n/GhfQQZ7VA/+t48rQtRiBFy2e+iy6QsneRDNycRT
7cJi69S7E7WpbI7Y5RGoHnGrIadMNY4ucclhH+oJj3kIR9B9LNO59Z50ojOOIzefwTGyBDPwqYkB
LBNuTpKcXIjBw2vjIKTTYbTgh9sgaVoZKQ6UqxXKDkcJbTXJQs5G3CjKE3vTl3P8OBtSzs5xzuLw
TQae3WiHj/trBErlqg6TxkWI/RJ6/wpQ5+27BVxAHI3nwu9pK/6YJToS3gtGuEgUjCpslV9ctnlL
eD94NZRNQtkMMu++ACUcAOMHHQFYHglhMF6K+ZOD3nVjMS5A04AoQ16W3+XOK8ksligzR0JnIURs
8SETUbeQO0UnZy32w4hENZd7j6yA9JHzLBdzTPXX9pkX9lFjiCD7MHsPdvmzMAhd84dVPs+0uolK
9QdvJUoetyOAID1FPxfgUv4ApIgv9paxYXu6FE9axFXJwZTBqeHy/gG+HqhNZOViEcVgqnoQK0/o
Z369ctStfl+akV7FjOmpbXHyDeIo6WOBk2tXolwx0sR63TfVKatO6WjfyiPYHAapWhuVRjRBfMZl
tfKZaZL8LU4CaCkXcYMg3QLf6Onl9DXS/+OqUxiiMUSolSjxJFQYEVrgw9AQdYtTEkcGJqHI5ZzE
uGjYZoKbQGMhsie0XIQc7qAqgeauWCcL+Btsf0RAzKmiIJ7LHIGGU3NdBllY2QgkD7gxrzEPfqEs
04kExQKRlEMCci7Ha9ppuewMQda/uZQq+S3O8Dt6oG31tQcmKFckK1/hv7QvTUysTLIR1OoJQAag
yppRF0V8BFxtdhmsmyiR4j4RDZNwjRkanKsIvjA3GwMTphUMQcbeLkkD9j5dooMcMejZ2phROXEZ
gfvByb1+Z4LAg4EJgskyQe89Gg8fXI6PKQa3vniR5CM3xmNQAXMMX7GFvJ0zSjMEtmL3YyBFVcd3
vJSgW7hGOYJ5qLbIecmNGgKxRpmI6qwDOJuCLejym6gPpIWYK7lmcO1udjgvPdiMhiRo5wwHJq6B
UIJuZyfz191Cv+fiHexnuO8IcvNay8oV/uDvcYHf6V4ghwVib+WAMXfgScj9CxRN3yLkJlc+rvvJ
viSCgrFCbs31yQhOhkHRwokUpTdSZAZM7H0Jf3Qh9U0w5Xjgyr4RqRb8Md4T4KFpiipKLB0Bih4s
tsyOag1WP/qI2YifgJS6T2qjynexfj6WErjTLACwz1kRWQ45/cqqm28EBnfGMLLBhoSP1Z2QtGWL
XDtcNBJq/paCYTEzIqj1xRnzIemZL5woR9IB4uIoNlEDiuUoyhwB7RYwlCsxJuMfAnOnybhK5ioB
jXJu6YqO20t0ZX/I2NghoQ7KlIQ6HNOZseMkutQpAroUeEicPL49ywmbu3BHCmbLGDMgTLQLdufg
rPg5uzQmzVev73xV9+sIsApp6iv/swLuarc2pzBc/BzEwD39OSA9kL1/CA8o6RZ9ids8nIqoM6O1
BURqnYLvj0C0iJzBIznwCBmITu6/LSDXFDuUk1+5awSx6EKft+orPKog8hBa5gaFxvAssyvJj5zk
CHaNzReJPpnbi/Cs+UPEurAOkgF72ME4Vzi7YDlyON2xdOEi4TBHdfwYF+/INETTUFZJL91ETBJ7
NU7SOwOy2wAr0iEMkuLbRiwRf/luHXdTuVVjBOQ/R/AafRNcm+Ci+VMG+cHvruDtPcwa1JXhRIDW
S104m6CPHREm+0ZzJEFMNtEcfEYmVqstk4K5QIbiyLDHwiPIE2LnpPd3/o7GFef9cx5IUIwbdBD2
zxGZhiGLlgGCR7sV5F5YGzNzNtXn21dQzvjI7ZgWL0RJBjac0gl3/cKngn+0/kT3nBL5JiKbV4RL
Rmi4dVE7nrBICfPoZx4Kr8VylJ6WF/1NWFqQxICPkB8gjU7kpORMINyNVx5tkrC8agyf0JlAZmAD
FtRA8CNaTtSC9y4AkHulnoySl7gm8lDG0DWUSXCloGvkm4DbEr5w4f9iIfXoukO2pYfc3+UiQ6J+
LETlaL4eAywGtB9u+AKiDI3DwNzoLB5jLBzG2zOPU1og2A1033kwsKwhuEO+Y8FBjhUUSgRrfjWs
8xxn10lIRQofWNeqzaqmTwUu0HkoOIyfmGUzfmJd7aHI0IvLGPtd8mhxaaTD+XrYbPe7PqGGqx8i
Df8ezI4AeNnMExBLU70P0CkX7bAl0Y9rI5yJg+9tp4CWTPSVBniaw5KJ5uQurqdIA396CTGKCve0
ZD9hliCnkxqMjsTp6mFwJpwycvmulY1c6zQzYn51HP57S8DkD7CwlAdM7597P95fqwhHLDWERRN/
fhKsIlpyZiqgxwQ/6TdlzIOKAXi6Yw9NkJIikQexVgJHsoJpJVPEPxeUWo4HkGB9RQvGIqKNQWG2
vSTaZa9Wh9IZZ1ij/jJ4w3cuOi5pkWuN0CxAvb4hFyE2IBflg6s52KhlYrA/yYOf1396+UBv5czH
XZFzykaReRjAeRm48K9gH48ENnm+0hLqk1gxDY9yS/ykU+9qSAlX77bxnJjiUQ6JVzduiC4+0RtV
G+GFHLfPtrZ0HKwBlLIIkzktyh5KikqWA+vwStu4NR6nOjznlgZGDzVpdIlqVC9tFYO4zO6xqUdP
DNw/atPVBkG4Gc/7GqzwlgI2Z/OKA2i98xoR7CViplgcT4LMofiONAcRDKExp/+mOcwZZjXPN/WY
Y4m8IPeLRwSWgy3/AyPjxi1eeTqBADfkqOmjno9daFQhsbLSWly8iA2MYGLkoGLgSk/Nv7DnHPqT
e3FEYhLsF7xg7pZMYKknGuLh5LKLoAj7OKvHVj205cGs9kud9FokH3g1kbxN9ojM0SJWB0LUnLrp
xa0DufVv+XtuzdfIqOIdykGWtITVRC4MY9SjuInYBx8s2b9ulB6H1TUaYYOiWn5U6wuo62K1QnBX
0aRjDMji0l/WS19WQsSrCsIWokCPpSkuPnRuaNF14H3bLXoulVcldXwMe4xmd/ar3B+vb70oSztl
/XEB61AcS22v9/sGYsMgiuvbmN4StqkW0400QcXndeLcfKH6+dRmzvkaDorFP4brwao3ZM77L5ZN
UHaPSHdcF4fhuzl8CVTgiVP6mkfgtQGKBCjKmr5j8ScQNT+BH+Mcik5OUQwHT1gBk8+iOBuvfOZY
PjVfJRVubGjYn5pyRy2kdS92dBo/M50CyYgRIDcPE8cAHAEKFh4PNGzvfdv2bTOmPR1CiOzhGNWf
zMi8b5d7mRu5iraivjodjYSoYUuAja/5pzSDqySMfEYXVM8DrUKwFCMZxTSoJ+tj88Y3LuRkAfaN
y9jPwhuPv8qzvlWDrt7NjO3WSbmEvG4ccDh5YY7Q7m8YXBjNScfsjdo7QfLleNuI34lTIHvo1Fv6
d3bizGaZGHJU7HcR/nmeBACy8WvR6ncLSDlZKd2dZsLwnZ6fzZQQViVJLUcOC4X5hmMyE5EczXjn
rmcVePAqkA6RkNV9XLCCVB6xZJXjbkL1amkLFztnrcRI+DcDZNOA3tRmGxHUwCZIgHxgUbh8iKpd
IhkcykQihSf6tLXIMLplbEfqPchbv7RyQuJToMffqut9nO9nbUOUiiGBGA5TP8RZUFMAZonjINNS
RqXSdwQ+JAUGoPzd+cciiV0trTY8ZAb7bjGPluQDY91XpXC2r/GZ0y5TbqETqZdwM/qGJPyRZBog
Ke7QONG5GPxA6iEW0Nvv5LeXkyqH508CeS/CQ/fSSxabC4OOt9LRkD9Mj31oi8tG7Ee/NWklKUbW
MjFQj0C29cFVB4E433K0/i5N/m+G2xcb07WyC2GQ952VcZpN/fq7jEbokdpbbf3GJKCcJuXHKhww
Hro8xRDZvGl08ffwWGfXaFQOs7hGcvCcZMn0NPAW29+Mtpq3lcpvQByHorrfLJ/Ao5C3T9dn+X1j
YaX8dX2ucsynFrmzTYzsmEBtwvczXgS1aet+S2X1fLlrdMJRVwXXEfVMO5QeU3u6sxq7h5ZLrkwT
H+Kf+cUPlCKSeShFhezJjUd3XllQY+/V148LDDJC8lpEAlp9Rd5CRkBr4KRGdG89pWNvKxlruljb
whKaVgAO26hDBeiOgnM4MMAu0ed39W/B+vufSnaP96AI+Ms2CNJud9hyCY0i2A9lvRPJEVLUtAdm
SEjWcMwzZ0NLwODomlN71yXaGDQTkv1Iuja5UDk/JwArG5tCMNjlE80D1rWKqSFqQlAPnbe/YUFG
z4aAc7Z62fdIUu96Px98EjXlx2d+pgedZl6P/Bl70peNEUoVmBrhkN/dQlLTUBJMoBaWYe1etGOD
2YT5BCg+zHGz9SA/zXKkyhEP48G6bFwi/Q2jqQ1Ib1wapJFc8dOlQGwMUv4181vLvFl7jC7NcV6O
n3uybFsz3FHeZobzOTIlmBXYy0OSzjkPIk+5eMQuz727LdxFWYvT7AtcM+a5rZMNzivPYHBnTi2R
gsFQ6soVwoY76nbzLFGWSyV8jRnOJkgdDndRONYtVokwhBsPLzXMPFwtzDEgbHg0sRXoEpVPhFNF
78ULGIzgivOAhkZw9UCLHw2NCwMVsbI6+qnJGMb592PK1D33NA6iMY9EHg3pLmbpgFGTsnGUF0vL
DzK7HRR6l0AakI2xLi0MxYi7ywnZlw13DRzok8AbI2I+kKk/43ttG/9UDHa04OJMcOtc8+oqIwRP
lwrWYvRSTLdk6NuQ52v9tGtFUnQa952+v7Gzqg6qtqfl1jiNSqCjnaukcjB+sCf1SLSDzqi/DDYc
hs9d3/q/hrUn+6YcOsP6heLMlmvafP3iJML6Qz4PIzmytcDYwLcSGbxMDXtwhtw1eFBjGfMOPv6t
mJwAXjWtBM/XUL1UheWeHv7GhxCpH2GnXUyOAPjHRBfjQ31GaRj+LNneyPYum0NspWJvg0DB3ua8
bCDzB9OfLZ4IyiQZBSoJR1kKk02rlsIa9J43zt6FgtLMxy+atq8UGl02kZtghMFAdSdSonk2czJn
/uT7Yk/C/cmxGncox+oHu+22QPZzvus3x0TQcDQueJI4nC3+x6GwsHG2aSTjXE831gJzqmLTHtbn
KOujbMdZKLzuOFyHuMAP/xiY5FPfbq2pCrdsw6Rgew7kwZdz/wJcT3eZAyNRrv6FDX5xyuBG8RZT
xbKolkAvamGqhi3h9zYa1ZCTG0W6HLZR5QzRcIyrvlsjlHSulJiNyf8KWA8PLP1tOvIUnCjlgeSX
258i7MrZjP+n/9grXJP0kVvMYKbMmUF9MsHEUJC6MZsZalrayTvTt4WJDfIej3N2Q/jruTQpaI7J
3tZFov7o7ek0S2+/2KPjqaHmDpHK+Dsf5qbkimXeA6GRMl60J6ZpRkiPuYjeW09mEbR6MENWRWBl
Ks8Yg3FGydYghDI0khG/xBfrnd+axAoJTlMXkcp2TaOS7aETr7CZDkOldWgTuSvR9h0fzJB7SJYI
dQijeDexp8CoQlLRYuzgvQfq25kJ5ZOzurh4e3APfyCFYVub7AWP4QQ/n+ZngVJHhcHVq2r4XQkT
zW7+D0IOgFOM9Sxzy+GcHtTeHpVkyPfM9dvjoX1XyvC7euQr2ZnfXaQXnHEVAfMm7qnlwVK1iSg/
OUx/RtC4HKdAOP2i0Yk9gZCIVxsqx0/2Quz6soSzJ/4a/6GuswlEq8rU5xu6IGpwM7JFEvsolNcT
2jG/9MPFwy8NGLUTo807O5Pddpul2xloQv1zRBBDDqSxgHHCWpq1PD/UTOQn1EzWC3Y/0Yhl+VOy
nfvNeQcGINukWsn6MY0n+dYJ7tgPQswMvOMYUM7WoJASa4DgIV3IeX9yAEAheSSBiJfCITLB3K2M
Ap1Q0XIoUjh2hz496JTkQmoJs61Y9gtIvGeGQWKDoTe++d7c7LTA3SOejtWKGWlg41jGl+4TLid/
r+FXw/Ll3hu7Jq0wBsDF0FIyB3XSBIpPqakx2mx4iWgNjOOA3YnD1B0LKIZN0qmN6CeGtqobZIe8
WXIVxY2V13xjTacecyzDXGgizNkYMdOmw9yf49ddfBHDRvabcWzKwa+eEiTNJp4B8vZKZI9AuyhY
hFT8MGheXu9/JuZMSqJ/XUKMzMWrxvMR6LUHmkfhu1KPKMUZ+yduPGQcoTHAdRFyZSv5uMCFXdMy
iwRrzGNWgtl9pDoNuZccokflFvtHTlpVlFjLHFLMg61/ZHK0JQrA00IYw4jWF0xPRTFYSWrweIMS
psUbGuev+/bdh0Q/PWHD4dbIwm96MWTby5QycsC/OMofGFnRT4fuzznm5nMoaVvtGM1pz6VgvJA5
JM5+nj5a4kxh2oVogP09KK1vt6oo87pE0GdyCCQrpnWRCkMVTkcZD3pEheGWMae9kWzr7sBB7xIZ
H9qu5UngDl/vmuGTeCbYd/2jUtKkiIl0br2xnaRbF1kQB4uoWCf9Up4DPOHf0rErttnC+GB5FY07
8HfhMljp2ztSl1ifwGj1IUxZmoR4HOT/IDljWAWiJ54K1re7vj3Xmw0gfeZ9+8s21phkMHWlujPE
yHvIX28rfG3imH4OJueqWztrz3ZJ5QmWu3eGpXDk1jBbMzmkDKTg/Iu5oHd/O9y2wQxjO4jMQYzY
G6YzV6/x/kFshUz59m26Xu/zfDb52e6UJcdblmwv+27cF08cWpeWrJ1o+K5QIgx25Ws+2WBkzeYs
Hg0SUgIflbdWlBn763AoqqNeHvH/3wXilYbfUynHu60gpNwo1kE2x1g/EoQCxbl2NNPxQWHgBW6z
xVNweu8Hy4i+XcahM3YVGXGGOcz/6JHnWbVx2G4NUFje1Mjo7frVRmMbOTGuuub8s99aE+9Gm23P
ebXbOOjpU6A1YRVJdtseM0E1IjKvzoIVCp0u5Uk8WBuGsCJEkAfl8wZow8XD77TZIF1QEpLZ3+75
pMhKjjO+41lvKx/Tjl2+TyF7Vfl9+p7BrT8yBuK4yEmsb5L69vI4id0+GDXTpJ6+ogM8Bqkjn7eN
bz85ofWIMbZqQ1eilx7uYdA0LptzLTGVtaKTwVaLFZ4wZ6QZERWiV7/0cCGH8xhif92RJPepjpgN
G/mAcgSxTPAsRpxqwefpSdHo3oaCNkYnI3Qfcv+pe84QLjdnK7ofLmko7wIumgseh1Xx7uMz7eH1
/ravgEkPB84/UT25cunNI6RIkdQiZ13pws/1YhIzWJvAbm+gwQUFV7itbyF7I9wrJCZ2/re6letL
ZbB+jKda5pxPpL3Q/+097g6BaVioG34ftuRGdzbOkBIZLfyWpaaZNhrv4L7rEwhlYysYb/I2lCjx
TUXnFLYwQKprXRB0fY3sN90XyTjubxdSmTg5mt9C4BtoXBZ5y0c3KtWSt587zGCwYkiMta5GQgO8
C5glgEoFTgUOkeEWDYoREAygACHnTCPE1b1UVEO5BY5s2EKpE2LLeZT+8kbPUEPsASY69QXi5t3d
xNQSPzYFmHnvPeZuPDI3DDPEgRxDH6M5w1VBNCxYVB0s2I/JLf+GgzoCRRsIx23O2+caBMHXhsRJ
d8SkmAdyyJ1GfXWXVGH+U6EB6LkO2mAAe22TJC99gxXeFBWBKnoCtHj0aUJA30Hpt0yDMhih4VKH
0hCMQ8DDLKBabCIjhfYn1t7CfdUx7tUWg0+rbi2T8zBHGXpuocKpd65PFfoVvRfWGXF0xzDFwxgL
kbz0jp09+jc8myCp4ZMv/l1n30nBSjCpdBlu+sMFwml/aPsDM9O2EDFYKmuFnZ3BzyDsB8qOqbro
txS0uDU4xlyfZxPajHRkgk7eDHklZ8T8uyKSyKpexBp4Q4OZN2IQjy92FzLUiquHVRmrpzeepo9K
t9NTZnE5cPTGXzBDVjtbLQSjEPAJRkHyy8SeBXLizqEoVXxC0oo4qDDzGJ+wkGAT3f/vp0pkbCmM
RLC2QHTwAZgCU103gqeQW3vWEB73gG0eSCcqNXamP/4hiNxsRBAZPBj4DkEwgRqGFQi2J749zsO9
+wnjA+urJBqMTNQOtIKbryBZz/5jqJLnQfGya6gdjPEN9l0MCBjfYI8tg+rz1nKeQDxpG98YfY3b
v2NBra13zoIzlT0rwgblCbJ4ncS7PFGv3oNM8B/7hVS2XEV78sZc48EntHfGVOhDOA/qA9sxnr7N
fITQcV+RJCTeJWp5N6IKfaPytyyN9SMeVQFPcWL0ZTK+Cy0zzGQB2GFvCD8DvJJ/+cXlEKosDauc
iT+ZRRaFKVFXtlKGoYxukhWBch3FiysxchdIWbgDrOL8RFZx8C+8nGzJb/s53zMWIBiwvhzIV+3G
kniKHnD1z8IgiDzM4sh5mQQ507Y0TVDkmfR/wXdi05XjN38foxiVVcBgLNSbC3UNlqy5W45hi8sI
cms6jeLIeMYLJO18Dho9VBYxQ7FfhBsc5h2mAc72pTgtmyxC4OYcQPa4X8XMEf9nxU9EIA5SJdjg
BKLGrwnyN4No0EQWlqSyI+kwgiK8bQ/Ic4wurs/C/9YjwcxJNSfpcx1raA0nqt/QgVGaZT0h2TH2
og7McM2e9kNhENguRMgor7ArZibMmNi3YxxiZ4XdgGbsAQIFJCauWkJn4wsHFI15tvlCBY6Opi06
H5ih4xh/kTJxOskRBmyCh48pMSMApsRYOUl9FLh0Iq2Ob3o86fGF7QsmHjBh0QZeeRbvzpRVhdU9
FOhHl2YQRq8dy3gnPN9nXYwtMcgLrqZr/jRh3SKcZEBsXMMUXQFK7TQYyiTxeTiNq63VmHQtxN2S
XJZE7V6wGmOcm2kW2b039KWd/eIadG0YkfDfAv/01c7XOWVntr11DaQezIZ2t3K3qQ2Du63H2El9
mShQcJP9LrRwMw0XKtb8WTi1gwHOy00M4BfQ6Qd629Y+rfz522ZCLZhbNivnGHahQ0g4NG100eLj
W3e/pfpdbGTk04UbWhFODZ6F12v4VfmkJHgQpa8TIyIXMonm7H7mWvDa/RDa5MZBYBpHt+DMGDHU
YQKJz5jTIdcFsFk4rxzEB55EnDP407wd/JwIiSR/+2ZOhl6VV6aJZ3SrPEjxuwHF0vw5C0B0Xlc3
Wgu9xPSIE9OVjqfpcYJF4k94RGj7ibmRkZBXK/aAy7i/J++W1EmX7YfrHoCGFOnUniGqVD/gTS5e
DXibYxjZBrZdI0xrqzBwPgrGE+Aiw1JHbPxba0cuCyN3qsZCGQiUEGGIASKm7JoSrz8PqAmGSRWt
6i/KToMM9Nm+UaUErEAUUnnZziux2x3+j7Dz2nFcy7LtrxTquYVLbxq37wM9KRcmMyIyXoSMyAwa
SXSi//o7NpVVqKpuVAPEQZ40IUfttfdac475s7A9tq4VdBoxTdKOLcdB5xUNDfS5T/rciA8RSX3D
/IhG0MLxZ4abdlex+iAQYYaOjEERIR4TmmQhexAG3VX2gJPW4IjOy/ZxIGdoFC7RfwxZauXDBdFI
90pCM+FhNyJXeOdd8qmRnYmssQnmRSilERCA07ZkdV4FbMwqtD6S6KZfQiBKLKEb4WTWi+iVtQUH
Y0dyskKGITEaAYofjKpLaD3Q9KMub1ydJn3Bnob+MWQ3GBIlNJC1f7zh7TP9eSMywPBGCXEVZxr8
5dje1wyXqxmj+bmO290JUbInyRnWremRmLfbJ4PgvYYKBbgY9kYHVdDmexp/aH5DRyLKr9H7+WWy
4DoBM5MWQgyDC6b0yDaFDP5iRXUM4RKYrIo3MPMDVgsmJcw9ZSbijxNjB/zsWySkFKTUErONDUbu
yge8Z6qCWqVjQwxg5VF7SzOioCJbt84kpgqh+ltkIzGVAc37GkhixrFsD6BO2J4p3C9YXwDvDMhv
z8PvXn/HE8Mpe1Ffq9dF0R20ouVPgbsc9o/TiJ73Rz/tOIADf7AwI9ErFXRp4lN/3FjuhZeGP+y5
TXsXv2OH7P3FkRcRdIj+1IaJzcYLXPUi4ghFqItDD/dwffuPc7259Bud3mFROkMV5aPo2vI1y/Tw
6tLd59Nhv1ky3kBijICJuUzpTU/N+0A2qpkYM2yT7SVz9vrbSwF4/w1SBPiI0xxRLUeUPbLARDEU
57k9Ssllh/rD4nNMOgZzo0hPIu1kvIn0JKh55RSTHMr0dOO5qG1cljg+9iWsH//6l//z//7v5/Sf
6e/qobrMaVX+peyvD1Vedrf/+qthWX/9S33//fjXf/3V1HRbNSRLtizZkGxJNgz+/PPnU16m/HX5
P/KpmuzFZPTGAJ0ucm0dYXm0Cbp7ha5WE6O6R3Ivo3SiawOKZsRZJmwLsWzGQLhAfbxhJF/irEuI
FThhjBkAKovU5f3+9EjHf+x2UrfjiCvVD3RuOOs3e6U6nEj0qH6w0+D0tjcdUHa5FG/QIeMPlmIJ
q/YNeQEd/ZLEdfuZ4NLzhizj4LpqCMyL0BAwLDiFfenvZ3xKCffwYoeqHTK1aBzvRKwzB4Lob7+h
uDC4FsDsmmt9Hd/YiDCauL6criIpDbhVh5DNkZ+74NFGezjgewvkaYXIb5wTnSQQeFd355rIGa7e
vQV8wlmv+zs0h6JythtWcXZTkOJBpAUdIbzYlByajVdAkNDzu4As7eJv8QGKc2sie8INDQtvV7/j
uPl75FyBQIUYFxH9MzNEeLhttnK1M0SWWpTqAEZJ5Y4M+TuWCg1fjPaOz4RLHBtZ6OlNwYtnTog3
9fKD8SVzA314BYzJJ2c3ghjVc0/O4PqgaV777+CFbmjKqPnFjvYc7KlCsN9LdXfN9mm/MzDFf9Il
sIAObod0e0PkdYlnmVyisGEOlUe0ScDqjEvCKU7Louuj/tHr8Hz983tZOiOnLXZMDcxJcQRLk+oc
lszs5/A6w8oW8mpmUUvDN21EsI5yCRWSBtJALIJI8BCNat+G1jORLNz8dPGLlcnLbaY3+6zdX9r9
5rOwQ4MPEocgbQ0bRk1YDMx7QyFwiG4VQhGUZCRPBx0A8BxjvA8gF1pmntT9dkl3nITIOyavlk7D
UuGujYkSPmfJpN3zas1GJLbfzZEbBiGVOI41DN6Z3+8RnCMJ4kAz95zjsJ07Dw29M1b/1QuOmpuW
a05gF5DTEWn5h4KkK4+ukN4mOpjhxN4H2Y6xn4WyRcZRdSYv5KBALdvq3SEd9hc1IhAMqbk6fpqr
DJ6THUHTA3ibNWjaIpHYwWILtQiJeo/2dysjb4acb4rTp/PAwsVpDG2nwT7WIxYsN2P/N9pS9Mzs
I4Uk02NYSXGhoWsanvObrjglSCO6NpavEapUeuDMMvXV4vr6dD/zchTmms57etEciLVf96URqWrL
8vaMcPyhc1AK8yjLCkpgJ0tjGsU0su9hdi9fxNPVXxWfLa32brcw5d+zBtO1FM/UvB6MHbKAHIQZ
5Amf/FHUwXYmO3IdMgkXiaNAlkBeYItLDJOMJF4VqmVlE/6e2SxIW/Tf/N2+JxYnyhji4tvGeXeZ
jogFlvD+ghSO8SpbRPwMzzV8bkAFIA3MaBH7xGp3zphf7ezbB0MkrOnsGRn8ZOSCrbk9RIORrnnr
EwPDj4yaMRrpYK4qRrULxuMwiJ1xTUDAyEfh1o96HTDhNtmkJucaeUhEp8mXzsLPj0G3kCm9CB3F
nMhvZsEjgNhTpaGa5LDyySI+79IZyxuaMeKKuFB23hOLeCYoO1l6Ts4PKWUXzIhhbvd4d3Rzq6xR
xBOasWuEcvuG/iXq67jOxQb81G3VeqdauwyY7Z+F50JffKCfJQ42rIXErfYCD/VLcpBjFksIDstZ
aEyyG/DsRWzU+XGXPMktgtO2dYgSKNVjQ4OVQ1BObKYouBJzYIAXkmEmcFOZ0ED9I6oKRov38oWf
h9838y0iwr5wmU9x6GPmeU92QC+IMwCKIJbFnRAvCu2kVZCBHZx+c/Rk6FDIL/CcGPyQNzOjfCOJ
BRuupB1PqHag/PX767SDu8buHrjzNIb8MxxG+IHOznZbrIw74G86IrPdbT2oyfJ2kLdnI+krZEYO
M03B1sIQrAmV2DQmHDH/fW02Je1/qc3mP9fmUtm09nCmNiPEyUR17mtXhqfIfK0HACI7nMkrJmRN
JOUxkNLrIsq1AdDqi+JNnBtLPgM8mJf8CfXavCWbPzlM+pF4Ck0WWj3KNho9KrcMcx8CbcbxbK9I
+45fuD1JGd2OuIZa3Zno3E2PayISjmHdwbAPDefIyvnqhBRCKCRFueIoc0w3LkULT9N1g17E3bCZ
pcgfkKWhVIW6WEG6gjumikIGrDerv9PYRJ43yEK3R3hA17ybv4jtpKxx5j9/AHnNP+C0ciMgw0WY
yHUvcxj5ut7R9tQ65X1oRLWDJ3f+ouTVb/eiR92z3ql8ne3AJyza2NIC3jVMp5S+zozLU9IjMici
mxCbcvt2tVwjHFRozVu52KmYUZUdb8NlrYl5th9Uog5EZVQpkf2u6ndUxxOS+kRaWNa2NyLRVQIh
EirlLLNPils7MruouoqSea1F1ZRvIPpC3XIkLKxn7NVxiz3ecuYlKUF/qttKpdayvrv6x8jOGOi3
KKjzeqFJwdnQo1rAiUonnabm6MctudJZmCNSWdC+jGS/MNs40UoLp4FuPfjkcMNfkUQVlDg3G35L
FA5WkIsoh2rpgBtOGTjEPJlNQ42HN7jlmaCRUGuPNHdbyHNiJY3VKrYX3H0IHOMNc2W+3BqOTVEv
c5jwVPjKnbbor+hjUuBpZZrgUqhnoSWLGkpLk4syKsmisdnwka/tTfnqVGy6RldldAI3vQ/Y8b1T
GqW1OirnAwWy5CwsDsSUyep8GPpDuhZLoyB2aa8A3SCJ26NqXnQcWvueAE2aoyq2exyBooJmnWO3
LpIlS94Wm63GdIr/sGsVsRcDB5wixIRu9qKIWgQpbueRc1SgH0wKJQ5Wk/6+cA+xWxAtG4rqva7e
C9bmBcEnGmZ41gD/QiorF94NqtT0pPvmd2osPio6yWBqygI+YAywi/rKP6LEXt8om0vo/JZ+9EC/
hOqLqspVvBYfyi8e6bwePURp5Lxqiiorv9vfHx6Q8a/sobsXZ3xgFzI+UGm5GAHf6y1SaTwdfI+f
LyA0XSqvsrrZwbto4xZXZ4xfqeVI9InPomOYRtdpDJkYM8XTvt1fy7C+FiouMj2KLiV+n+7CnsMX
qs4xAQCBWwhOk75yMUr2GRzj+VLSAZ4ecatNj5RedU/xnY9MAN4pwPcafPmSYRXIRLFBnQ6vVnhr
I9waZ06VRUxFxqxAUTZ1aMExRo/24qSDMwMy5IQhlqaPWy5EHhZrE/N55ERrbWRbTqGmXFMhKdfE
+jVrGDulUoLxoYTp4FZ2zPARxat1EyNI+yymkBeGFBciMENGbqchtLKQWEMGb7faGY+Ks7iotJnY
ouRALGG5lGbd2J5vsRSYnSjRIFBO5LCRxCfq832zwKPfcwXFlmGt1RRqX8m8pt2P7f6k7nTWlctu
6XemSaxcSUxFuj0PyXJNzqd4JL7RjijfFR1ud1nIjw2vpqjjsy5q7zLFZZ50iyjoZ7wOknNRt00K
1WF3XtCMo1v0suTKjI6a/nwByD6K4TeLdqpFVHuaMamH4pbPKjbw7aK6XkQ1t89if4Dv4kxCEi3k
WB3jsYrbLLE0Ee5JfSdjIcsS0MRUeVI+udCbnDUc6a5Ep6pz8I9T8blwtFL32UdwQZq8Q/+wK9xL
qvLEPsVZCtJjthgvUOfLKnta9/zBLgBVOus/pgbOOOwFWP9PiLTIFxHpB7SjhFDl7EBUfWI7gJ6X
ufxQO+Xn6TdJPy+5FpfagfKf6/uTtic7yjZ259OWfQBqSbYCJZWLMd+VfmP4WHzHy49amKqPVp7C
TyQEtV8uXcr/VDigW9kB5LCxftXl7sRm/AM9AO0I9gJDz0AiPpvOv98RaKb8P+wIZF1DWCnptm5p
4s//4bQ+pafLqDSIODjboTjQVyn6hoUbq3tGaC/mQ/+ysg8Iv+Mq2D3OOO8d7Yn47B40shaiBaV/
jgZBw9O0oW0fI21t6FW98U6iMuMSc5L39pPWHr1Ag4kVuw0cVuz7b0JHA9YeTO4b8OELbJ2VZ998
0SMEqEmPUHf2vAObgNRHtQs91NuCLs9Vv+VX33jHf49mCNq32XgpYinkO2iE4J5zdWgITHEBDyfM
Cg4JFwOKke/Qi5flyBSdG9hiloFz0EFKYOAqIzvZzjNm2SeJJZRtX4FR/K2k08PmhTg74BbwdL5M
1IhW7dK0kE+ib2ETTGyIyyx2bHMG+tlgxUUeJdB3KAD88hvUUnY9PdMxFlA06iCHkw34sh5lCvk6
Th3TiZg3NO6gZ2JUxFjptJyXoNFHXJoUZZwEEGySiHYSVZhTKIV4yYAN0gr4cxytWRnjbHQGKbhw
AjjBC6ZhENoGQBBxRjxncVGLk6KVJV1DuyBRTYQ6rhzVlqOM0PHgCUAyia8YBtOY42uUVfFpE9no
93DNAwdngK1GSEzt1GH6T/UdokGNGB427MWYJj/9Nn5QjrnsPjAzcbx9gkTJEZfJPW5S/osdmwMh
7mVgbfIT/+ls5ECCYOZ8Up+oEFycyES5e5J+bV4oUZCb1nIWPlFJGINOAPgR/jxhanWewOshJ0K5
nb3gSsUb3PLFUljehPmUgShnaay5evcC3i53qbVks8NsIY238Dlta2OIwQ8zOKGxGPMga0JAIrYE
0iuElx7K06BzPooMQ6SEA6g0TNJwE1OGYCCcbRA9hblthVbdMg8yFv+Icy9KJkRc3NsOpR9+FU+M
nu/mKtq+6uII9tToYF+1J6dCm0brmWZYkdxuyYVAaIxdOAFpRlOXXoBJMGMBAAUxkQuuFlf9guFH
+Ry+Jpdj5W093yFBRFBBvi2pAKsUETViv15jKmiWnOW4mAEqKVRCT68Pdn3QNnvz6nXctYpj2OFC
22sIgVSAhCUpFsARFoDtzMimcVNXubpoRW5cdmRA/7yiPA6JMzUn58buuXRyDKxjsDDzRR9xA2Ad
MbucLaeAKZa6mxTsfHzTY4wWcpYsWaLPCV60mQ5HgmVlmBMsVsJ3YSYnZhzcBseiwkmTyGmiNKFG
oztLirVOUCS4blqMAJw5MXvHNYx2JJSV4FU1KsEYbBwZGADfi3+oEaBD7jVC/QUEBkcEo9G5FqQH
UAYs5tHpd+X/+xVXNf6nM9g/rrjKP6+4pTUbqpmp7JPhKZ4F/JdVliV25JAJWo7Aik0AHR0IRIN1
6xbse2YjAjtPmIlDvCBDHsAWTHhazcuReJcR6++Sh95Lm287fDW1w7JL4cIAh2ISZkn3xlrLKnuj
1cB95m/zNSyNFuwZzgIG3HV06u0nVkCmD9cwlUOGvB7WuVYjUucegYHmkiUXFM4dMsOSyhzn7eUu
mWQl5zfueZQLfmDmgYyXnTeElm/8E14eiywrbN8G+xcCMrErsrqytJ7wxDtvhB3NJ//tjeEOKyvt
4XsjGOZz0+0oGAQIxBcbIfaWg+Po09Jl2RwJVJfid45pATlCLJVcMG4szu8RHTqWR9ZGhbycLlDS
YIImKlbC4SbWwMu6+rVNcpoTWSx388jUJs7TeFPG5rq8GYBrD9DOQBihk41+d7QVES0LrRM9GZ6h
WNg4ZIC9FctZFmSoX7/Z+Jg4YKqeIKzQCkNJyfIlkNti3cry14VOHxQSzkh5SFo1Vr4wVDbxokS/
iThxWLpkPOIn0skFLvNkvBSaGAJdnJi/z1q7rpx4yO9iOpYsMLwsVqxUV9KLnsOpiASDhaXp7sW+
TqhOBEMPVarl+kSab/Fl+T8axUGBGnF2uItQoW0CYECEeifhPmBvHrswfFIhCKlxR8ys+mdSBSrj
hNZ8Fqb0vyP7Ts/3dYnlqL8EP5zu67J56Exvd3lRBa8/qOk5pVg6xSo0r4uPCcoYXqrisOyw5gyK
WHBAUS/MYE2xzLSo1ONBjjR0amI0g+xALCdMLYgMuxUBSwipYSwerBwsGgTcY8sgtovlIkWHILKX
O5YFbh33+R4bX4f0jubtGfnEul7cQ6tZJMjJZXlgbfh764gFAfEBSwEIpt//fg1QVEsMQf55SKJL
jE4UyVAtW9Gsf1kE5GyZz+VCAw9czLn5oBMDdColfxkZpCoEqyOWfKeXHtlLCh+R3iYA9IX62HyG
tI45iFEo+xD1CHiMUz62qhfUzWrvKCE7eWAXquWgyTCZvmgBEWKgD/wzMQhGJMj9jNJkEKChTlw8
+pjEG4kqesxifihfQaZIMGmWT7ZRrE7oVxzUp5oh9m3NVcR13EN6iFeABN6gr4gyM0LzERjvw+a9
9RDokmJU1Z9Y37YjdXVxiLgxWPYnVHRUE5enIXHQY1NFlkuCX0jEmDYRe8MWjXcwF88QuUraZa45
vpEMXr+JBgwUxB0mKzaR/K1NdhOJGUyUzy9mvZcS1PtSqCHXcFlP6xr2NvEu/ASxejmVb6ghGvQC
vBeRJURCK0KnnID8eWEI5TF8JFYDchiy8/ZNPqL4IZUVJEe3RxHC7hXpsXSA5D5P/ABDuITRgqAU
YS/KCniaY+ybEKQI29Dhdu8bEAf6zYWwBTSMfIPARn2PChuvFN0hWkM8aXaPNnIuAhaQrKbGFivA
ozVHop8Uj/nrtvEbf7MlhowHOM8OcAymScJ9jWI+9/Bs1B49Sz4XIGfE2FyhT/OBO0juEwDBqOYC
utFp7+XyN5RHrOy5fQ2a7qf6XEk/yA5BEM1jE8wEV9LvzkFrHYH9mNOhhQ3J3iN3IHjMDkJ7AyeI
GPQgJSaLowt4dZAP1hyYe85c/oVCpsVU884anxGFsWeLXe6slMk8ERZM/TFjEDrXfbZG1H7WtBsZ
Loc4OH4ZB3goLC0rvqsHMlHse4F0xK72R11EM9gMFuurBM9vAk1wEE1IcuXwk9ndazW7J48d3jvv
Pm4Q0k0mp25iZAeqvGvyV5phWHFL5GCr2VFPX+jv0fe0qz0/iK9ax4fArUC4yPnF2mfYFHFMcp5Y
VQpQ1K4vl9Z746XzUArYHv+M9ZHuD9ha/FnCMZNtBPmLLzG/4FGwn07pJ84Ba4OankXMTSUR3LKR
PLqJquELxYWwBRcjE392c5xK8VqB/tAfhYGdzpn5k9e5oaMxSpqD8LtqHWZbhKCQrA0jgIY0aSf4
hY6sH4aGFA2vPIdX/brja3a6HnAD8LfIm3vfXqVHgwqV9HTCtoicsIye8L7dI/5sMsI444G3DTju
KeEL8Kko/bhDsrYe2wmepvZ0N9DaKqHaYe2tn1aOpQFl4SngGd0DDANTaggTEf5E5b3J4/aWDNyC
nKIhuGUwklFHBARJdQEfW4sjnxZOy9u75rrAzhBxQSHTuBeSbnPgqflLfnHAaoPu7wVDoJqFa5xv
L/faXW72Nh37ObryNxRD5H3c/A4PZVBh8fAh4yFhk9rd3SvCLcxnOpmx8eeLyx2AxItXzjMypuOL
ptLMwwPyvGVFjTCu8DMkyW8lEa+wHLlVWFawQCaNWJfDlxs4J2Sbfwscn6xjFnvjFQeVtmary4QZ
pX5L29DFWNJYBzZiW+WAb6nexBfquxFxi7IW8mpZNS70abbd+tPIE6w/z/Uzj9thzPHoJAREbTBD
4FVmrLNMFqTwigbhuXvbiowY1jJOv+ycODKzn5OuYgPGXjth0zfAl8dedMJL+Z33U6k+qSqUkFJ+
4cFZCNEU3C6/lRntDuJh9BEkdaWyb625YIUkNG90Q/gUCZ2mNimPdATuOzlM+vYzD1YAJOvIFlLC
/GWC3q9pNKzCtPlkHn6rXxSA+OLpWI+9v1e5OYCfUX7QEObdU498j40j4mPZ0z83hRjt0wynEy4S
76oDHg1mBi6fDt0J0KWstxQ7qs4LNJ7PWYRsXFqaVThjnsgKARZQ7jyemDjI87bwnnBm9/hSckuz
anJv8sGzmPPZ801GvngfdDDIoE2/hV9B2jXvK0Bc68B6ftnNT5h0qVAMc3izKvlbtkPLxO3Ep1tB
OdZENUSwgOrOjGcm3mu2Iwa40KYtu/YarGs4IIC2hCpKxmJoIyA52LDCpcMs70GIB3xovCvyzVco
rtUxJSwWmcNTfuh9+5lXQ7bO/UhwemTVbIUBMj3s2ZlXDlxWngArv4JsRoxAg4JzXyrUB/MX5smx
PnSb/dTuy5NTHaoDFKEboF4Rq94O4cZ5M2cBUCD+CXVDcQ3QSVpYJMnjxGMbtR0xYKGahUUZGPBT
VL9p8Ow7RUvvYntudkTe5A6GtvVfmLkzLQF4S1fuk4o03EuM1ZRcRthjxCSy4AGuoH+MkHB1mJob
YTIlpJdhADm9Iws12WT4Ypm0E0x7lItjVxwvxVEqDqW+zy57yxsLX2eNnMXQ1jnOyOMaXJBBtYRM
cLM6bukyNok2J+iVsU2xGtbBWQ0YiautsFPqnVOl7nlyrqnL5PS6bywAO3uL4x4dK13E/g6YQxDO
4R/HlwMWAuE8oyH1SJcAJDSuGOjwWJwuAoGNRApQk8k3QSOYI9Qf7X0oPTStJSBx4DxAK9GYn8Z3
pGcZTcsNXv0HkMdkXlyuYrNOyypmTkxz+t6WJhqCeDts1RHeQiRGlhnVUHccebVa0VVn1H6F+kQL
0+cs0ZYRougKKksOG9ylvdGw3ZDC26d0HHgPZssfLZJCAxl+YIj0oIPzzdaYU47p3EXqCtYkuJtC
MkFwsCNdn5hJAGmG8rjwzR/YTCAfLd0uMmJ4g8QhExq46ufzP/p5jTM1mPanWC9jpBdxtc9IXbYD
bfzGxAZjs1YJSfcl59b6hap8XiXmlbytEJk1UzIiiDlBevgE80rQHAOdVWcAAw+WFUccMF2bC13z
xm3b3m0+L/ro5dcfRvq9QcraHjlE/QaFxySf5Bs1Rusm2kDlDr5djumZDouIQc39my6E5kNxRGje
McpfdIC3u07FhSRcF7+L/gBVv9UxuO47qDL59ozL1+dMV695B50TdqetRB8ZoG/tnPBnOP1vFuLg
JMdZT7tJoEVKryONlXHlu/1BBvUFiiUcqXXcdjszewxt+H96iJ8XAaaVRsRDIcA0RgIPkiZNyjKG
6Kk9wF2HQggC8EnGvRsov66bmJc7AcC+orsFft8ttJQMJMu4F+Psc6h58xPeUMfMfF3xdEFoNZjc
L36b+wah7jOCF4+Y7vFC30MEZefoR2CmbVy+gDJBxP2fLyDAhkr3CMoGNy/za7i0pcNX0YKprInQ
AY6+aEXxiz2xJcYtURzPvFISk0f/xJ0zgOsjrhnpibHPvK5OJsI09oPO1m6X76346Ym/dbaEv19H
s4qKDzEm0TCF/ztnPrQvB7J2DnpxrFw87fefyN+94wC4gQrMc/uYz04GD5xvY3xRto9F4k63QxXC
GRVuDmxjBlWXZc8XtW4Dvk4OoFxB1tDE3AsRjY3PgwZ1srDLRuQIt3v0YDGGiuykjwYrWRphNSrj
oYwxRaglKk5eF3rONEbViRmbXoE1QHQQweW69QNbBaK+jUhvoGXLfAHaxxruYB7S7XJysPXI8cLE
ZQylPDqOpIKJwWivbtNmB+k/XXgqifrBOBaaXESoeN3FKovwKazMoIXFOWECjOYpInFpitNchKqr
3VZTtiay/3p3qnaTE6siKmDabHNlq962wyt9WpqzvAKUqdpDtSqhWEL5lljZQ3iKySKBe4JjcYIM
SwQpGgmhBcYSiESo40UTSoZk8W6RoeEBDHIB6oRK2wMtmbuf14HIkSeWDkeIW7HSTQIHST/jjPSS
4xW0SmDvhB2vyhrImUYrmIMlxv82IEeHVKSG5jfhOqhKgwWyGbvv1boIdOPZfJwDzQMEIpotGAnB
x/PYHRK1XMRbqHsapjrOAAoxux92XbNAll1eIIlWrTCCg0yDl8aFEVJHOBigIhctElq3xAz4OzKG
kPn2nr5CR/GgWZyJYpVALpHPM7iszjlg7ude2VXNXjqxvh1os4WXLbxBAiRuK4fxMvtASUiEID9I
D3eviHivJjgtjDXbfNq23Y6RHiLxW3CahZI0vQbI+jThUJdwYer+Tx5TD/JF9EXkW9DEpMoUVYhi
JMbMCEncVREkE0hDwoTSxpkEs9p5MFX04mHziVYfAVTH5CPug1BDCzjHNu5+kPg6h0WaCwAW0JCy
z0acCDMCt2I4MXEVkUHdLIKWaCmn32YzKvAXenOAyJXUokxCpBvV0FksEVVQg+Y94OniTwDPnY7a
HFic+NZXxDMOiw9iaUDb4TpYx7nMidFXN02cEfrBbs0ZOFCi8iU1lrclh8COJjLskEiZLG7iRUHb
a4kXxldxtE7Hg6DgSfvTkeSR+2PxHuH4CKiMhwEcajhC8ePIiuQE91PL9lMQiJBQUjd/SNVx+drx
FFd//V1mJX/ZTHzWsS3aptnbMeMVsNnUBlQtQOcjCXJQafDHM7pRwgMba9Mjjsk0PeKY7JApLd8r
EQJxa/b2I3cXmAHAf+cGocChhLeec/vBNCSC9xKccgtRyv6VtIuLOJ0GWhfC6eK+oGVGbt3X/V7k
E0h78dHgBDwJDnRGT+wCCBUecshTk+8AdgDKay7UBr+o5eGK1FGJkklAB7SDGSacKGcVuoqH152k
tfkPOV9ydpDAoILpoWkfmDV3AmgguIDws9Zbmkds68OGkbgdaq13/QZEEL/DeQgvlVCbatyThnMd
kuESp+7l6fpAjkO2t7sdZP0zzr6odq478eMugZzs2jXkjK+fDRPH4tPk3iKNwoQBSN+2Y+BEQ5Sf
JeBQAPu4qypWSF87Wjh4MR8K5MKM6Z391UpH6BnF07OywwYJihI6VZw9WY7f84pkhjNhpoR6cpYO
m/pgIODM98A4nJY5UOKznOB8b6stxog1I6NeXF+CkicitjCZotw26wcEcEW9PTnAEWBS93F2iRHd
fbcTsgiA26duBtEMDqnzU2MV15iADJXPZk1p9ulmL9EoOx1gqjVXFwkAtG++uCRWdQbdtz8yXfPl
7msZCCOSvDrRYaSjgFW347LLnKd7iCPFi4EQoWuDM5xYU0mHAu1tlEGORERYoMvd0G6VX+x0ToJs
avqsz6jrSQPyzyH96Fsh9P41lIy1AW1Xr7dNuJRJunHQTaDdmJBzdSF3IyglFjaCzEgchHcD/61x
TcZwmCIgASMdyTnEVm9Y5mhdz60/m3Tgo7Q82kUykYOtuiF7W/z64/UH4WAS5/1ymxmCv8FtzL12
IJiHiZWMJzYovyoWzwrSg9dRYwnDQ0catV9qOJD5Yr92RYR2k8Ui5UFZ1CnLDN6wgDNAs0f6mseC
Ck1SjPRs+wBjwbgiJaX6lNv7WJDUnNp/wM/EE4fpe6fj9Ig8UZgx42h5GhLTtQWCeoIhiaVfgSOV
7tuSrjv+rrtrB9sCr1lHxw9qGj1/y290/gjHI/NbEQRyZaxQCWrGQh9jDS5s8U1jIIn4yCdfi4wo
gUhJxLLXWtvUzX/JbvuTH9aeUWZHuhQNBuc2uqDhZATGNajoB+HJyv0aRWcyKm6Klqf2aNFsek/W
uXXp0PsFYa0+POzgdmwf8aoJwAgkEZrpi8VHEKZLoPOblA7NvQFJUs7Bp1C4MnckZU4Ex1n23tS3
pNCw6lDUIKliyGp2MLcL1rqfaNAJYGNRp0BBbFM4qRyM6tidDjLU9t1YH+vmcFH2xbBjDs4Kv9Ix
L7Mn7mZM4msoRxduHsmZwRDBIsXXSi0ZT+wAkZQH5sucre0QgzwLzGwjJXXqr2HBnOi3JAyL409d
xB1X9wRohY+EkvLFHaSSZl1u01v0YymeszbY0E24zI5M+3vEr2OFwFygMdvTe96Jcg5upWEGm3Jj
icg7hg1UVJvxw5pG2VBxg3ne9t+KLlBloYCxULSt2lV5wiTRTrAb/gwWcrZmphgs5FzBP6pXuzSy
OIoXwtaCopDcUA00N2Z+RNqdR+wKQMn0/GZ6+pgsPdP2d9EqVN+XX5JJd47OcX5qHOv6YJEO2kqU
bQFLQXZaY8uuiQXwaPlcmcG4I84THclUtJGfTay+22UTj9fYuEZejwNWUBVRrpCwi5OTHgkjRaSa
tYf9G5yKiqdP9jpaxUQBpwgbBFfRpeuumzxtwTLo3mgf8Od0zmpcvRvzSIMEliedMfX2Y3PdKQee
GM+qINiZli8LA7161efHoBvddT3cHDZ9AYEL/IKe1SXfSdk3NC+q6tmSt0VZw9MfzeCF4Ebk/f0L
ni7thHBPxUAHYZM6uM44ZGvP8++wE7gTrV4Mqzk7zfO+hDw+k8FBCHjwYhH3FBroTModvUwelKRu
ZflfZDG69t+HtLpqaYqmIoyRNVX+F6HsUBd2KbUNuR82M1eYOi7T1PINgTAXYwou3lfGqnBguOjz
cDFfrflondl+FcISdhxA3WyngsyDCAP9yoZaENqduCpqGaEqVticUVG4+7cWpzBgAZY/bAwOY9HB
CmW0akRGmZHZRhNe+gLNbaQVMVgsCyhx8SeaI89dDXSNQzAylpULBa0T5qtmEearsfTn0tczn0Oh
nfmN5XGZyKsVb4YJMXngqW4353ZoSq9lSJkLTNUMFprNuqDYOR83hPdDYl2hfmE6iuyTU5eBBVBI
cKuuBpBw78IbxcVdgduOtuUKsdLqIFWDk0JCRNBMjkz2FQFiwgqBxnMAo5old42nrMXwJOhNWGli
pEkrVFXxhSl+AQTpUT+Jg9QEPP/ubeMoMlYBln3VdH6jKF7xdiaxDCUCO3ce3VMMy6Mp0AontynR
EYigEYYGV7hcReekRbgxgwE0AptUD6A5KhPI7gD2sUEQCln2DOW9zqGb514+Oi2SzgeOsmp/WDCq
nw/dalTnPEv7gCOtitksaj/IHzIAUq2HvQn7AsLiVx67Ixm19knyM23RusLGriK41DwIhFyQb3go
QOgPYLIRKjPKhVuENx01wuTrZ6dLNr9pNHFagslNQg/rXj48TleHATLRloKO66Nc4Z/c+E5fI6wQ
0IbM75RBjrRcVGeA2Igkx4c15atktMbpSxUGSA4MhC1yDBPhZcx/Wk4O5RclkyMUF3iGgZv6Js5S
lA39MVcEawobAc0pagUrMuWCFhW7qYcTzSKRG4bNIvvAEsIBPDYh94VEC6D23Pycf9U49wkYMAQl
fnPxP6ntnMs3GH3Ozzx2vwlG1AcMsZkOYYpn05vh2GFNjChQOhhGv/tiRyiR3s1xjTSm1TmBecJc
/RMYp7goPR2eqcbtd8gziTK0cW95VX281UeTQiYdypV4m9/2bb7Phl26bM/LdhyS/kSkZ2zZETFc
yH6Y/cHIayKQZx3g5ym+PRMrLjDRTp3YGvzL6EavB79NHUt6nOVJ3wBZdc/e8HsgTVsC9OSdaGit
ZKBpjfiBCcgFdJSgn3Pj1yivTx50Yyel2ENJbEMMu1w6NQVJsxUoVqBjKKDPwXG+OCyFR0YnhLY0
kQryVp6RuBtZYNZO9TGfXNCd/J+CsAoZU/VKOhfW0Ffsi/a3rQu54+YaT/wpfD3uOTVi5q0BRi0j
WGxAqVOJowRjTIdRnILzXjQWQ3kMWyQ9hIf2zmCjcHLuCkFGvOoUjMw1AmhEHd4gOZCyQK0dkkb9
y0aArhGnILbEcIHe0s5elh/UOAxlXEgFuVj1udRv0oHCQZv+m3R1BLqrXhmTgEdPkq/GTP3HF3Kb
tRNS2O0GiQsDTqDTHzX5HOuFkB+3Jz8c38b5lRAg+ZfHOqrv9YeJcNfDwjsIauq03UhbRU+M1h0R
+X2ATQKIShHBZcw4jlLCqOvy9u9H/ar83wWWumaotm4aqiTrhvUvAsvNLI2DprJloZ4zC2K4A8PA
BJKhumIDQ5MKraH7iDGhpUx3wpTiRfcaB2DzDEOsFRUItDahVj0TefIwyKxXf823nf38xy87r1QF
W2bTtn+jHt3FPkh9gDC0+PAvQkiEPhNdDyP75SDyobBf3s7J5YLhlfzKYJmDG+dqmoZpqOgBWuls
r0Nj73eKiW1ga6j4UeMBrZerMQhAvmT7oxqUa+sdQEo6RY0LsXBqw64Nx5lOaLhgdQVgOIeZZ5gi
sLRHH8/avGZS43xFN48fjy4Ufjzs7/ZP8ijQgHOo+ETuEV2EZO4TDjbHDyIIr8q2nndPcaU5EFBK
3Gmi9TZu0LDAaPO0H3iu4Vw6MdyUee3ccwiSNjGNLhbZe/ItRyuM1lYTIQwHUcVSwyoHdW1kpNi7
WMRx9Zucj9o4FO0bm0H3/nrai77Q/yfsvJbcRrIt+kWMgDev8IamjFQq6QWhVkkwJEGA8Pj6uxLU
9O3bfaMnBtExMy1V0SATec7Ze+2f588EvNF8pFG5s39HToIxo9usdsfLF8f6WMq0I3oHb4AnEAyy
g2merdv+rIEsy54eULRef8/v1KYcJSoyIEg7LdjCtiaI9cpmB1EALTrcHB/MHZX0OP3uYNESO8Px
KpgOE6eKZAHP0Ekn+3zb0HbDvrHEPqZfYuaetF7o7cKDb7wKgx1tXIYrLY8UnzoCOPRs+a3i9xYy
pKBUfAIpUFbXsUKrE7EcWk6eabMAVePPfgZrjlP7maac0Mc8dMqst9nYI02+DzGDqB+MkdEQ5G/s
DEwn1ZMdn29R5P0yqxQwRfRsXDDVHu63/eW2Z69azOdxhHYphGy15i0krJAO3vjg4olM0g1ucjGm
U74xTIcy+++rUlPtf+hvDMk0bFVXDcXQFFn/vyK8naKX1moDVirRjJyd83xi0Io2oUUsI4UjNFcc
G+F7isaAIzRHOUTFsvqjMeM3hVQyViMjVLIRTdytSCFeZQLAwf+eMV87B+IgnLUhAZcYVxRbi2CG
8LP5GxG0XyQA2jg4IHP18ZWJ7t0+pFYN/sF56BKYL3P8vjE4uYuZtoQtAruVI2azoFYkLIX2F0bA
CKc5uGuZjwyHFTxvKxjaQnaSmKyvp1I6ZRm9s2PVHdbLHpKtJg5wyzVSkMUYCOhS6OdXe38mEoCo
mL1Nm9HaXy1Bc13I7ia/xGNQo/MQ4OFQhU/Nxqy6zmIsYQgzYwXJwYcrMjUOJThtPQp2jBe4QZq7
s4djnNo6ak18l2HJ4WbzsqJ0VUh/JTKJOlWOrqhGzeBPsBV9ydeTNsdYlnAJZQ1cb2+5ueCbeuPQ
neFp3bb9RJAUNn8vKrwXeu76gA+ArhLjOjE+6mShsWMpfZwRPBK41IgwuvKS9pAMGc1a+yq466dq
fAromssovMjJUtJrKBuJMifxI1HyMWdgLgQvmf0ET+rIyEyNCU5CUdyTEKW7EIgMM7zv9oRj3zFa
whHTfDJHCE3eC2AehLvszuxYnGuITiUmNaOHnyWU3pdbuleNdPeMnYOjypmaefNv0G6Ya45nfhHN
7LmYvcbwVvptybhRsGV0UjAQBLUelM7uVEBZUgPrHhpfOK4SaImmEC20WR1AHOk+Y+AgNzEWIWme
4f2IAUAYExpnorf2ekTWkJipPrWDCRuISTsPyi1SRYkfJOyH14eIZU5hdwSypsuoz916u3yPDZTv
HppQSGYHAo8t5svCLyncNBhdYVDmXTwVHqeyokRycDgamyHlfIGgLVwoWFAU9J5MvMLdHJWMF1ca
gqIhpk+HVyoQ0f6A0YvN+7XJsVQIpP1o+VdFbFyA7OtDZgUF6FmgijJTSxEpaG1mEPWpv4SGgWpG
1PMIjW+o3BdRz8N9n+Jmii+TcJU8tryBCckYPZd6uBu+Lo0/MZMSnKXfdkEK+lLAMV1K7YHgC3Ry
B3YMYT/ANYQcgaRT5fnqfLydpx+I3YoSXeXd7eCCX8KOhYfR6Af1OCjVCZsd2oXJrycfckkJuMNn
B+a9mFAio79i+TMd21tCGAbVNGIT9od/3wdlQ/l/Cl1MH4pi6rqpqab2N1rDMs12pswSfVDUlrw6
9SHyqDA+C8EMvojHcYKRWfgQGaDYGIiGpFfkvLcyyy0c6JjTnIb8kgqNWs7D3oVwRDvilQ0TaVWX
PeEh7WBWMPlnnkJNneGaU/YcVzL2OizRTDOINBVJm8JwQqIFsjYki7sxRev3KLXBvuRoCNClcb2B
h5kHRHthxogfVhO6Qh4k/tVBIPcQkBk895zB0bPoWhO6wQQqQBHFRJtSvspf0P0geTrTsYRN0B7u
2cF0vPFd2E0QGy6wujZ9Gcq1HJ1z8z4QDmlEPBqAZJFdjstD2QPvMgr3AHblHi9uqqMTpHnHj78L
KJVOujYflulV7ScKdwNYSIWyCfklOpW434TKint5QqyidC8787OAKJyTBuivzmknYV0SHiMOcOfv
8K6QuXFsQ5CGWsRGMnkVahFtoS2LVAb1B4c4er4xBLLdgAScoRaSPvTQsTZ5/GLqKcPJnmGKEW5W
JRNKlu2Na2hDaTeQaFpeqf2P99sJ4KpWAO2DMIaIe8LZve891Jo7NEu8UV5iLwDd9S7pd8mCoNi7
K14ApzWt16OquhkHKr/nSURXHRkCQSPtsVQOskZNlppBj9NQc0883f6X/I/vxWlywqBDpJz1HqQH
kiUD4dOmgedYqi8Bx9LdEiy+mtMPDxt6nSiFg3t87rDIFHRkPeAeewWYKEYcHHP9nq5idjwcIIXz
kmoaIJ1vhQOBAQIlo/cYUjHT8WMcdXDJ/HTAh0/++qNbRdMF2FkNQpVn0hAaMEZppLhQQ67rqVtP
c3ayeMi+ZKGHip1Gzd2MdJrpNNj5wPp7VGM6Q17PKZv/Z65P4z1qUMnyPazx6Hkd0iG+hwMOJ8Q8
iH8KxoBXwZ80wbzVPshs0m7+GAWAj3MI5VJBOKNKqFx0K+Nb+UWpEvX6FVAy2ie+F754WHE19IJD
be4pdlbECwj1GvrwiKZ9hQ2eNiqf8UPH1tAxpGElLNLwl79hL1AuIn3oonwgAh2Lz+iiWIaIPzn/
3HffloH2yOXr2fkwfEuJ7zzztWs0Y/8cyDCQnsvrpoy8CjlfQ4M58xfatimy2utT9pOu4m8Ur4Vi
YVOsik1gu6HztfUP1QJahAE8vwtpGn4XRmuMOdEulQ5flYWDCprLmYGRZ9I2YH2SlrpVLOL+Tt4b
+Y19g/W/8IvJm0eMjByZs/ym62KxXq/oKgUR5irFHdNNCd24dx8dTWLJxXdmy/SgvWH2pq0pdmMT
sV06YbIXXL7yHTp1n0D1uzBH2uFFS6RbmuH44fZnBLUnKyk8v1hJ491/KEvMBvPwuLF3UpSVNL5Z
l5Qb5+T2RjGmcs9Rj+m/hVck1wDID96Vbn/LD/X8ClKJXGEafeBrcvJez/Ft2y+MRGpd5B0OdxoN
SE+2IIiEGoxCIj0IPAvQcrHpveqy062H86+Rdw/Pb3D5yYj0qAf5UO+UfwG3Wl6L5XCmZ1gL/Elb
+zkfwNYqvFoe+hE+jKYTHcKGQ0fw7XaJJiW8MtUCPoM6G2mRV6siVuePb5nEcysCmazcQh4GcGk2
G3hLD6sS6qz8Ep5XwvVoBsoUh+dQWsLWPVkMwMqkDuQGEFls3uJajz8h8gFlWiRYmyi1gB1FWpji
3mO5ICqexNBSYP74GMH8Ua6QS+5ljGdEqinuT8KDsX7+iYfnzHJBkkxvCTHfHa9JSh3O/t4hqsPu
yDNgFn3Z98a7crdgeyWr9xygncaegnIQUSq3MqdsZFzSczMRZwXQ5p37gZYuThn+3sPTiBSQL5sm
Lx1e/Cvabp99Q3yIstt+ZV+FsodtUIgI+a3oB9/mk0LvY/BpqVfcJKqvfSsYY5exasaU5Q/y0fmW
KkZ634tOrxXVVnS3RC7Kjov5icLX8K0kJDoXKh9CmM/4RWZP7zwCO2zynYTKrofVzcEchc8m8lkg
bEjeDrbo6rW690iigGa6Cr0JSu01kc7wZBUFtYI4GAODySGYoeXaWQGm+4wzlubYO0K6UvQld/4Z
XUjfzQA64lNL7ynncMKGFYxW13gZAJ+BDApN96mht8m8DnKf6VSFoIqDQ19BpoAeTCCgE3onYwc1
Ic5E8wtFOoqv3QwH4xvzyouekl0+X36dzc+L8NkXzDLPMMvwdX8fkwahHX3ES7enlEbeR/ggfiQ0
GblIozHsBP4MZgdqKWD6gUZxueO5TWrrylakfGTWgd65iH7h19IlxYN+sY60TYlizLkJrdNyO2C/
7+faufWM3cQbkDX7wJugh8qfQi7U4vgBeEMDkD+Bu5UjEDYKuv+EW4EEF2aedd7iUPmTkFkYvipM
YZEa8bWTywlUltHXxaGZSRsTVfgCAZ2S3Wu3zC/jBud6j+xQbksX+2K/IPYCWUXERMSoU6HNyxwX
MqcZ3YARXkOVshPDJ8ePzzaCCwwidxEmbx/2/e1tZXSDKpuelFvych2VQvgBe6dP/LOVwXHTj6eF
k8Ahsnm8KhH9ZVrSmupLyDKTqk4JWWS67Yn+xv2FRu6dOd5dKCEdliUOHESG/RNSTaEV2jowmvz6
kyIKX5SoMgieQdW/aSRHJOZ4VyqIu7R7edOcoVqPlyWPol1MkTED/oEIDErERT+ixJRdoxS2OVJw
XsMnWOV55aM5udhPDZ2utXpHa2RKPI2xztAWtOzepS/Oq6fzTSQt4piKeodITMwdZHNt36PENwXQ
ELnOWmN3iS7z4EyIrnNfDYeA0m7GoccT/RtO0vWlHZ6Xp5pMIp2eyCskzcXQXCX7cW2+8VFeOFB0
wyca4VrBoZAot3LvoIcZF3i84vdRFdIMz3DmDtxNp93bWCdLG63P8xJpDucgGPcBN9v5HqGRyYwo
pM7ETkqRufTEQ383qcIch0/FwFLAj2TbweVTCvEP5hhDvGy69+fYmFKXSM8W3W99XBvcELcf2vjK
N69WyRAsH9zLrDPQErUWNPwUAi23H7Cf+nAq9yrRB9RXiFVzi3H/x8Vh0fDqYf9TDDKA5e9zo7LC
Chi3xDPUH8ROYov1zQOfHh8Y7TXkHHOOigx1f+GT6cOnzlnHeiWxrrBf1yRrDvwNgiqL7yOD+jpl
Rr28F9+ZU8+ccdGA6D9W6bC6JoItFj2PxT6RCB1S9oayR4FhSqRmOeQYGHNq39IyR8iBAAMWwiAd
bfnAbQOXQprS+y9Apb2voYr6HWvJi3ooTICvIQKomFpvI2oGB9Bcff+LLotXhrao6dmJ9zd1j3BN
ZH0gUrrBlJN4t2K0r1jRfIlkHwubbAR3bDK4EFyhQiIqUwiWQIRmZoSAB0nbDbG1kvQWfe1DhXDE
DotzjMaKrp6aMNuHA9HX4ViH2kB4PGIl4Ewg5cuPZvbKzitoGHWeayaoGEMVFzmke2eHblv8wd80
WnNmvuKptjuL+PlNVLZ2AmMuRuA6H6lv9LxA9ZdS+JXlSYpXW15CyjxkCRoS6N1heYg5vMGJlKha
VMLBXPO4JYDCSJGRofCweNQROOxe0W0dLJyqRgfehyegWME6zBYdo81IGJDD4hkClFoVexxtEDQi
1gm4JnXMLrjkh1t2qIFdzGmJQgf9D8fiwu8K/3x1mWfmhzv4IBokp9VdE+ZRiIm4K4qdr6KXDZXB
NX6gAVKGEFNzfcbqGa2o1voIIYxTGeIdizdkL86wlznzS7HRxcTMd33UZaF+C29SMDxNUiBlQWaE
rR5dm3jSSU9N1nPauEDPG/2I/tM7vzMeYgxUNa6O3ZrpBELGyW+r4FbRh0Mqn1zbpOchagr/8o4x
ZJVC7Y2u8xsJEdYKPYoYxM3IuH62du7Gc8bM+MB3LXbQ00NfBLL2voRLFNHvqEkN4BPkU2MQZm3P
Cqg+fdi978j3QN8C1oRONb1jPqiidfeaQ0TaVdnznay3DzYF/qpkhUvxsq74HGMNv5mIs+VTxq3O
h/4wZwrJRC3iIUntMzjlrkAceCSiN/bAh8zEKXNrZjHktZx2GylLfsMTgVYa8uwN34WwS+MOjjFb
EldfPf/C/iWkKyA+aHmAOV4c+GTrfrgeSCdARbsxQooJoGdEtzjXQ6GpYElALV09gjqv9teudwak
2mV12tUUqnT51Jj+sQFlg9IoSzPBiieyjz+9ojXFE72KiEIBAr15lcvORAgYPeeyS69/1GPUcZqE
n3soKZG25rVy4CRmXl/myZkRQ0u5U/awQo5kjQ6lTE4UzqyvgDjGVgMN8T3Pv+bmwB5FwjMtE79B
AiIGYL+DLomLNz91SjTihXfeJhJ+qcCKADcSQIyp+PTf/OSKrP6jla1buq2pliJbpqlootX9F4KH
dtPlumkY81OIYdEpNJF+0hUubhiJFUx/Y07hXRqIWq/+Iajaw4i80D7m2ZEeDZkwgs7d7gQuG/RE
szmpe91fPW8gpnH1T0Sw08hmIqRs1pwSQQ+EqiM0iuEiOBRAKMaNAwUBqqWO9NGcBt/wXgOlAA0F
FGoukZe5HRYQRtGtiBOzIMWQhoFyAD1KajR7g1g9us/TIZ8O5uUgXw5sZhs/qbdENEkA92mOHifQ
B+4JPTKCYEjJZ9pm8IQqRuSCogo0aX6xywhNMAQF8AmX29MqJzwH2WDYwrfkJYI2kEO2fYLWyXWu
Voyc9pGR+kWGAL7n8cRji8fPuj1+2ATB/0hiG4fHY1lxYzi3q7t0sY+wqDACDjjyxvpB4YX1XOV4
GULq021f/1yTVHT23I29g6G5tQUrAdAMxwVMpVTlZ/pav6c0O7hbWGPYBeh+FqvIVSAxNm9EYuxt
S4zlbVj+zqssgcDVZF8e/Xn0WQsy5ywxPIHcwMBCMM4e00RsgcxSRNuL8QPZ50wkZO5an3tTWDhT
Zi3/3lVUlf9n5mlryGdsW5NljUnL/70lF928W5ccxyPuRMYfdD/xKItWQs7RL6WVVSDIFTRxPDnR
shW77+90em51eIdRUYcLgAqedzrGqFC4zfYtm8+QHIYrRXhs9tGkhsolhJdLhYM5bSf8FngtsDFg
t6DCIXIFHxE2Bkih2BgeODNsDC/MOfdkcii3PaAuJ74exi/xn6YFA1boljj4mPItjDq2Oyz7mFAj
UwjBvcbVKuZ84YT0lqkIShKNutbgCcBgw4M5+rqSuDeHDB6ZbTLYdF7YvkQMeKd5ff4VhSY3bCN/
143ns3tPMfQTONEqr1BBgABwlJ1I2SM5mdyO+wvHXxHuQLmLe1gkHglFOXx7pwHytWAROjAspVIB
LWJ/b5CF/HTiCXXAGDd13I5RPLE54ViQBXqsNf2Z3w5jiFulhsrtciKlhuFMjKwuFBH04n9R9DDB
ocLBzSzMTcjGqSeQK1OpTGaEPNwikgAH/aG8HySShFScMk49s094uysLxCuR5dsul6S5SUZ73F39
EUUyDYNaCCM7lqiNjl1keSeujFqEwz1HfCS7F/8RLrezfDQIkuAVywA2t2zuPyH5JZbSJrCZ+2zX
tQxMU5DPbYZF3NRCE6FRcX1FjCcxuwFb3jgQAPP+uKhEgwqlAtIyFVkskylwt0QdWCfleIfLolJ0
Pp2lz+vXGZIRcjzmuWwuIFnbPxhxYrx9w1wcaWiLYCqLuOM1E4HUAJ52HW2NiBBjxoXljHu7eV3A
IjvNT0J7CZi1oaFmnq7BOvSuq3hUaVcnp1FOaoXpsyh5iQ8hA9IEgEoo4FDNGXSiuAlAfeK9w/ZL
Lxu8NZchuUCm0OaJ3oaIgP33Vazp0j8eLIak6hCcNWjOqir9bUbaa4YM04DSnHY6OJHsM979go4q
WRUrRSEm8zMfjFjdFEqgCRoa9Zyxn98bipILX7gw+1cW4t/IE3xFfNC8mfn0kXfuB4b3pCPtYYj5
8OYn5qQXcFk8uBi4mszJ3gYKa/uJSQLOc9qCxGgoNMU5sGzdUprfqOYqunFzetAO2iicxOVSOySD
obp7h/O9BVJAVCFpgyjpTmYRhIUdvh9U9HRO+jDmW/YTPk50fGCd8ir2Usat518POYXugE0SqIFl
+Lx2iffGi6GtRtAb3UB6t9/oheP2ZJNPiimdAGkCunp0g/iBBZsJSJdHumUJ6oILvipHrCEsj/ST
5SHMlZDIJMVN+egq2lvvax/CmuoWR8IYQ5NQ52gs/g5tcXbFicMZ6tfjIB/03aHW9saw18gIvuIA
ikmapOQdieF0Z54pO9c4e2bjNQQj6B6RV7CZbmyRSKP8dvJhPdYK1QJPCrA9Ak+fgTupXLY/S/jz
fPYrIXLgGbF4kPjykbEhfYHznOw4DUfZFC4ln2tgfkarjQPm3BzQcwERgXQkICIMsQ0REzFCwazT
L8yHHZVwZG93EzFbOxenEZa/nsEMYtcSTAs1IjsoqJjMv71/oZ6mQYNOg92PBznV6jxcYeviGqHq
f1S9hfysDc6XtfyS070HWYQAPdwjZ2sRouvAd79SoDqUqtSm2DTZQTMRCxfsZT3tlL0fIiu5VFHP
C/IBPGH+ol1CmW/l3hPrSWCbqGfxxhAGcGGYicyqoZp1AQR+kVEi218grqyEmIQCs0gN3AKX4NfR
gyKRGH37rGjOjqkR3UNI3+FtFyLrtz/LR+R93TlQD7xWtlgcIdTBjnYKUR+6D5m+gCsm3Q9aS6js
dxwgTNdmHSAJvnsIQmY65zibFSEIgWHFgNWKOcQMfXJXEvAuf8ZuHzH9CFuDBEp4SJIepWgAymkV
mk/vTncCdrkmtuGGeReOEYzRO9fa1Oc3xJ3b+PWONEyI2VCyGZnIuCMyGwEb6rXLdpEP/uf5e97O
32CW+jFa6qiaQ70MLVoxASzdUgusz2hDBL4CthJONvoWrVdz3wBbqyIxQL1tW0aGHS99/AKo20to
0JJsw4UHmRV0SM5uAbs4kqmH1Poh44K1MfwXnYj+jz1Qg4ln25Ju6Iahqbr1t5NMMSn1pbDp7JCI
ulEBpU1Wzb7AWOT86/0sNBlMPLGac7hhoAEkg6v9dRnEoPLBtUMXjAX/cdG8znfiYpL0kGXNjPc6
cd0c73B4n4dw3S7OQOXKHO3RpwdTzlX0oltvYYiFUYnP3zvUcUXPQiepGt/Y7wM8Z/g7/u3tQgTc
rf7if9OFkB5EZADT9Xb8dmBolhWHRttrwz64vmS/OuJUSqBU3o70Gtx1nacw18PIgJ8Vdcc2s2OL
4WoJiPzEjOcwHC0Q5BjFSbDgSFs7f1x+7DCFsa5QN/HwpgtLhxUkPI+v1rcV32Dmrbif/mi+arZb
gHeJumMp+dVAjeC3SH1UbyYKZYvEJcEaaXF38dfC+aNBWxhfDMKVGD66gNZxRKNq0PHQxucZA2Os
pp/09Mo4wUpyOLNqSi9shZqzr1fGjvti3fdXkQJWX8kCOhTXAwqbsQx2gH9xq2YCDkbrJmqAc9wi
jODLFtXQf3kB/tTuojsbqFC3kpWFfg2T520kyVEIemlwUnzgwqb+QGhGCULbz968pcsH59cnpG3y
EdCbfDRay9m9mbbb5sLg0v5ojWhBtdcG/NtMWG1FI55iFms64ZMAj8j2mKmDkW2x9NCObtcdWC9S
Ug75kGGJIluFCvqhPs5/7nyjpoJ3NOr0WzKq2AZjLYuUjNcf3oml8pQPiK+4J+9XesAuypAVjh6T
CQaCzEPa4Mf+6fbOjlhdfYd87sVl4614nLaBQi4Hkg8UTxLVIOhdHF8SDXPmqSReUWRBfs4SGgpQ
p4rVLT+R6EdsStUFIgjI37s+jqxNwIbzCiPmgD59u9Rf4j8odaftWuhFzeKi28V156a80kL1yEkV
h8uKPgxSdccFEvJ1t/W7hELmg0bPBxYt9U1/k79bDPcKUYcRoQXhrw4kgzMJQW2CSjdDpUO52OE7
DCWgBRiuIoh3lh3OG4YK6B1tPJthJc0THBru9YPTK9tmroqdc9g2T46xXCvHmv/sosboorzjUj/P
OB2cKQuGLYEDHYrWRGeYqlPg4l/mlfBzgW7j2IpaI7SnyJwifYoWLQKCV32rda9Bjc1/5WH9uQJN
pmAQcpcyWEZx8h3Qu/zn/KveglsZcAqGDsfFQVhc4OdxuNOK3sS4Dfsxpx5OFnpYFFG9hDZ2X4zo
mIzRvMzIZEIJwtksstO7Pz5MQuh+XsJWdvvbHmhpS2DNBi3l0Au3lPZHi/vMnes9iS4IfDm4cnHU
fsvQWsp+Yfk2oYc9vGaepeD3Ih3/9BjJkJNz1L78hx19paivwujifuB+5+wlSlmUN4+rr7yIp+Px
uYXglUOJSkr+yxgjRTTgGz/dyP4TkkEK2W6rZZHI7Dqv//rvB2GSS/52EOYhYBscgG3FNGVLk/4m
4c1Vu703OrsVUhOTVjrIGWKxTBdvC03w3mW4wAOM0yFiEuaDV+cwo/y4+oA7zF1AHgin1UuMVoTk
kUfguLaeyJ1sDQfghrGjK2MyxKztsLFDzByMpWcbHVLYYSS8hXUBdYDiMplA9r4YxUEa9kuD2CTF
t3G3BQP83IRyF6o8sTkq7NxHJnlNIO+Z6BUiY+BekSMuK8yyfGAIdsnYgQL5OAwnQUOoTgAaplHA
EEoA63Iq6W5oX2MwB8Mu7MowfMJvMKigQUM4lXdUNAuJcm6f+SrvkesaOn7FAwERjX0ssuPuWV5P
WiZU90juneOFEbYVuQ4tFFrJ/RZs4h9HGugWblt66KJZS/f8TDsJt6knf0daLnq4pCuNdJkiFv6F
nnfpkW6jaO6F4E7ybGowkoRuueYsroIOw5ly0TMH70omKFLaENEXdLj7OY1cWijjJOjEoIknWrFd
quCNr9J1TpSbuLfMLLpBNdKTPmMOjHgr/Pc7SbHFceGv2Le/30l/w77tkIK3Zc2dROQ1NxNQnbuo
7ozPiDM4WWgHcvs299WfdxU31v294nGviruLaT7SEuughUI5LuQlHFB/CQ4PqkJYhdtVDSG6FXRZ
C5kPaEIUvjavXU/DKrLu7ZtQh6Jd4QY0sfmWLoRZAzMuu985Gu3wzJBfCW+wPxUwLOFlDM8M9TEs
GtjSHe7EBqrJU3sL+08nkMhMdff1ZZ+RBtGklpr0o8ttqXAX25G+AeoHfPKlANRLl/Aucy73infu
Uy7rDF3Z426lULlLXvfNMtwCJe05tO3gceNy714IMJqd0jEsf1XE7avQACvFTSySYDDtM82uSGM4
qdWp3W7ochD3dDl43NYaAJfxMKI+NvcTiVM8ZAExpGc5HfDbYRqASKAyMBVUVubD1wlNJ+ercPcd
OQG9MoheqzM2YhWAIbF5C2Q6tJHKIA+tG9UivCPhnQly2iTbYqBZgs1e+lFbLrOmNhOe8Ot6bGH+
2EcFMSO63mdz8qbshMOdRVJIYp0wxRHu6ztHw215LIXnVijFSAA5x0OHiToaWCxWpG6LpfzPelHR
AXiJzxJirfTbctFgKgbzd1out048KVt2xSMPs1vJQcFlBVXS70UkjSBV/ncplfgmyJdumOG49ram
OsXlYmW9qrNYXdoOhwuRIwpf2uA18N786eyaBVgsIbBUTLHcJjOxGoKFg3lbco9OfzMRVSCyHKga
oLmy/IxtBTIcYREOW7DhOCfs9BIdflXs9CzIgriQOsIkybKEps3KvOygcNP6cFifqDv+fYmqxj96
l5KiGcyEFbwauiEZf+t63Cqp6TtZI+0LjSeb8pY573nKtzPMAHBz2Jc23N7t1yPe6HZxUGaiNt6F
dhem1Eg3P42I5eZ6qLbAH0J1A123tjQYCJTkx9JHwj8zAr5g/G6F1ze0gvpdqH7m+dWu9tV535z3
PeEsZnpZ0vsCvS6xknMtJDkY8rhUzUWTlX8/vLMJDItQxuAyKeniazQImc4EEzcwkSmhsrVSc/KE
DU76DXfANQAhfcl+k6MVdnFXHgWgqcN9fhG6EWsWjdVHV5XGKgQbroI1iuiYv+aenyEL6Rw2sA80
wVwGFhz2MiC7FfE0rJ+KLx8LE53PF3IZyEAopg/CtQs1glhE94ClBtkZcM+TAQsNywSUHyJWl0ht
6UTaZAghO7kSz5rDzBfjgBcoaeLI+zjvctiFqyIkzDec0oIn/UK4DhFbv9kgZS+G7hT4tCawjiCj
YCT5NCasZBTaHmY8bHjK071yx9+KaV4K2XoPCcejp/rQVFyYasue68CP2TN/R+dNS5S1Du/JAqk4
hCOGzSEETzE5kinSajG2UBJQD1AJEGrhODHca+oE230wUzh8C7k8kW2LO+Ses4p+ANIEztdoPeBl
szEytoLphieUZDB8ppsFhLM0w+JlPXJ2zmCkN0cE4wA56gulV8h8GFrIBMXKW4jk6INHmKYRzHkg
b/O67u7P2HOxybOPnUPXvZD7uvN03dNa38JJ9oek+BO4nTKAZjHFNWzlJgGUquegVWJg96BUbUoc
IS+UYR+pcWoPMScw5gioBLD/MdfPPWp7QHaDy3CT3FNGaHkXdg2UYoxmEfPhvBW7Q78kpFdmbLGP
tNPrFgpkHfGe1HmksAeXYeamGZOVA5F+WL2e5SoUAm2Cg+403j8N26tYGLcxXKPdS8sbO+R/aYPK
tljwf31m62wIJo1QNgVblXX7b/O1Wqo71e4nHnoGEZnexObIMxn3xmb9YP3OVui9S92e0fhwA/B3
vMOcAQKzifwWnYCD07SedrdTzZHPgakYUuM/un/QkkxvVGjfeCvWnllcFxBNSLgApAdtHpwsjPTQ
m2bvNNSe9abudzgs0c9sk7RMc9pkpNC++GbrfwoIHitbboGDbBzO39oC22RYMj8qol4PtVwEfRJK
Qn7FKAKgGZ+xZpxYAhh6Tis2babVRmLMSZcnpho7L1fShHFxYEgA+x7qjYAN06pDefRQ/iNNkbVA
2gU2fWCszRtahgWxyuHZFrAO4fYnI0IM5Hl4ccbjMCceWDDljMBJvhdQFKFo+KAQNDYlyb8OfuLw
r3Uj+L5c3fuRbhWPr6b2RhzuGu0wR/F6Ihov7p0VtA3iOfoxi+fJZBvYM5m4ejyVKnuvTofJOBjD
MYpeCzyXT9X5iV5XII0B44OLIiqollA+Es245X8+0pjQ3O+Af8wceYTkH2fgf22t//McyD1lqyYt
df5hqoYtKo6/zGwnsxtHXV4GrBo+M9s3rPCX99FEOAZ1xs1ByeGpp/95duj6M85FpFi+9fQwNcYj
QXMJDh6NMvStnAaRGLZV/MhcRQw70VI8rdkJ4fVVOjEW1kCIB943WkcPlSfOcHDq6l4yU8MU8elF
Fg+E73WOxCj4xyxu0gOW8Sxk6Ebo0CRDZIjPkdzHFTS2MpL16BMmHSBUcemc+leG5pkhCGKIC3lI
gPBDXEiYzyfbma3IkCI4goYSQo5INKCpb1dQ5sCV8UPTGEJlUsF7Cjjw1eypIivvoosEINzh3ZLM
bBRNksXEgs9diqkbRze9DaLUdRRqd/JXBQkq/KkNcZtRXIcIrPAWM8DChbQPHygQdv+B2wUFy5Wn
LCLDq3DpfPmJcw9GCiZqujbqUZEC8laxRosnh1ZAZwyl14V23uh9CelK4+Gjs7uYMcNkFEoMkw0H
xP4Dao1W5wHV13KxE/v++ssP0Q6CpDIPNxzLmbAY0gmGhG3fAwkx+8Iw2UbYiR/Aiih2WB+PYqeE
9fVUjuBrYzf5KhHs442W6Dqos0fqmTi50eSooSk6bvuh+uSv5buwJbNLj7I2qS/pku8LjF0eoouO
Rj89N9TBHJ0nWuE+xfkz0SyxLqD4mBLcHSxbQGCcuPIEp181RhbNQ6hDTjWTK+/bTWB9sexAPaNV
DEsjJF6OuBftJmJeUIAJWn/zs9KPE8RG7ZgPR+8XqowLsVSJCn+/juHv03/ACWzhBxfmMXGCw237
72c3MZf6R8NWrCxdwtUnYWeR/7Gyhrafc+1cDu4oO/cZxFZYI2OTwN1EGPRMI6JuGgMl5H588BbI
e2feohITh/Mc55+liYAT/i+eyc/ZZuVYf4DKJryrNNKy3+OskPID+V3ylhZJqNkaSMR7IdQlRQ9X
k5lezbQgs8tMyya9HamgmjwdVMjQiWrHJs7ICxm8Lq5LBcZPeEUtQMKWSV0NgiNY2qCAYjsxCguL
HxzCdCNUG8pt0e2cLYd0JkYw82FuPNFTvzu7dH3lyfuAo+IxElBTDj4OPkWVNcVkZWDe7yiH/MuD
5UqxyWOaP4lbB4MxbXMyH9wWeQHdSU9a8SKeEBmwOlVYUsiV/amCQe92r5UadFOgn0PS5+0lXBFy
4zyTHPgjsjufybbfy0pqEIFFgmSzL5o9efTdLm13KbFtppyqlF0dfQu0N/jEdx8jM/Ht4jm/9kKy
Y35g1u45TzOs5kW/MLqFFU1wSBFUJuBbYuIEYFlWPd6MySB4bwk+L67J9QRAHVbyPAf1DrlNqEhi
i5x/NO9gzMdyn2Pv3fxFjPAwNi3QcH4h2n4kw9CtNzmLq+4KG2hKySy9GSlBbRhJlOSiOATUPc7W
CGZo2RMce9sO2So6dVJawN7v/In4WOSLgY79Rz4wpgO7Sr/G2lo20FYP5QsGtu9WqD9Zx4IITpwa
8/6WpaaUNnwgIvIHFzhxdEBTePIwNGW0i98Mb8ZqhrIZjpxBDDFjxmoqGN0DFiHuaGEcWuPhnKzv
jBlyJeHVSvSmch+jEOaSHe+STQil41U4hrgyFNcg30qHzkF1Ce6AEl5xdi23Y8EBcz2esbjchNEF
7fnyC0spj5RKIBROSnbE0dNLR05p3HWrUOjj4OIn5N9ZQ9BpwTjPoJWU/VkI3/EQ4US66cJhziiT
YxEaDww9nIzE4YjyhH+Vh4YecCH56IUHh56Egm6Sj1oX16r7y7ohZjMRbpHzjjmG0ffhFoC6rYrr
/t4KBDlmWVT0YHknzgjOg1cPsn5J0J/g6Monz/h2XcjEsHhsoYxnZAvaXHYw5myLvQVIjG4fcDNj
KXZoAFRMN1uXZd+AQ7qdNFacFTaZONSN2alRPC25IgeSoozDjhSVdLEu0ZVzjh3qnIDo6tFMxsNJ
C+UGQAukc6COAFeqr1RxMpWX5pZkuTJaQWpGdNiGyc1Kd5cxkkYd5KLk55+iItuoucbsEuzXsDHs
xIOX6gyCLnsCAE+ewLiYuqt3bY7V7nDZHR7433En7sb1fpDvv+9GBpaYS8dwgVnTJ2ciAIim2NQQ
uK1xKfMRA71hSOEAfyig1UnE7kUgg0D3Z59Zevh5ij2rDjA2niLg1ivDAFzTKIpA+FRmDK6AJO/z
LwxBD8Q3X4d6wkXWIP2soplq12aaAgOCsa+YdnNdQVghA9LFjULsM62rhrEum+8QEv/B0JweKSdn
Fhkcg77wtWT+wdeGPoCvjQu3Vf69h7WMSrXj3AzXPVRtEhDJOFg+LbHLMZNWah/rhH7gqWQYWRKZ
TOMnzo24L5OZrMRLelf/h6w7XW4b2ZYF/ESM4EzwLzhPUsuSbVl/GLbc4jwTHPD09yvA1ul7TkRF
b2+3rZaIQtVambkywxVqCPWUjtdv1e+L9m4e50Ob7tNDdqXuyuFWhc5b+QRnAROreyp1moX4+v0q
Yjy7ZEuFvlWs9G9cXY3u0DIW2y7SmknmOuVcf1rrCWfezwM6uZ5zJ42f+xSgbtUlsvnXUUm1fLwv
H5Pl4ym7YW/Vh8K53VJA8epu5alol5mcvEEqyWI72FWC/UZA/DP7jaQaSFieSU2eiafY7bv4nt+/
Ktvzj/37fNYxlL6K+SipQksMGnsV1cSTR+nhm1U3QPSmFlWpcl/PdSgbFpecpmQMiAx4domqTj8L
VBFnvme1RX+pOE1DhruHchOYlIbxN1OJ52wwcXdoXTvFhvSJx+v+HycMWHKaPq6y0nVzazNyownr
oDq37ArnnRIQcBhFrTLbwdW4sBICPrrdR9f9qFrhb889t1v/eFPzVnB/fcmZ7l3JmZRjp9LgrdmU
MD3YgyWpWlXYdJ2DUrOvqJ0XeuraLVcI8c2QxscDfzv4Xl7inuLmdzWudTeBbCJqE+rYxqZV/baQ
m13vKGgTNxLjxSYNQPt4ZDbb2Vc6J0Z1itslGKy7oZFtdhNC+04y09+Ltwy17vRKoG9CeqjiPc2H
IXRLuPewsh9yRLIu++CIdDnJvjyXxGyN6lkhfDlJdBnuSWhuQ2xfqoQVpVcaNWp06jSPzMhGkrF2
jI/gDn4kEMxmcDbysAlF8tVFgsQwLSLljRfFpjt1cxFTk4TLQOxPP7hD5cvPyyDKJzYdnsVhDTjo
V04iSI1GtupPJp0KjYFlOs4xcjwPSXJ22WToYTc6cVzM5kMNy1UKtFLD0mp8GZeDcv5hdnhoFiZR
aVI4TtJ2pRJHGa1T7/SvpVZjN67sxhLKVzxsYeJZybBdjjb14f42REEloKQLD7RB8Qspo0pn2Tov
4+sdexx7tagoC22D1p+z1kcsWjZx7bW1NophphUttc4+eVS3LpPH3ZLB9+Olyh96hJfyQp2DE8Zg
XwA59s8ZfyawuNiqbMdNHy8AxKhTeXDYcGHt1wjHm506K8Bq1wDlSK2VwMHCVKUe7/7U7JsWqKcP
tz2++0Hilkx3IlIeo2te7MPU3ESvmS1ydUDOtt6d0ni79rqFU4Bz7huHIgSvU0i5J2mCL6f4LE9h
1t3rpxC41JaFdrrunOjEjJOZu8PXXgPYQ5wtHJdGkqVzrT3Hxa/CYgeSmnZ12Uade4b8lKIA/qw5
MnGhJ1CVahtQoBDGuA95y9f9UBgjOEi4Tn7sAIWk56zS9vxfvkTrFmX2PuDs42VpVJUXbgh1N4Te
lgiMqgPHmjDh4aYxPGboT0HNAwCa6TSu/ajyJxu6kYnBFwzvbIoHRyZIaD/r13kVmUGvCqfsnaHI
LIBEKmIrk0NYdNhif+tfZiXaonH9GP7zaqr55WV6ipdqMglw2+5RzOLo9g+fPUiRtI761/R5/75+
JTvLwV54rxDfychvltr1TFYG76URo8+ifHPQXUx4tqpP7VE7YX9rWDEs56n53MV3uWGuTHldNIUQ
X64famwectw+fH3zt4BftyLsF3yUmOUxcJMhwH8CEQxPGqw/9i8NrnZ9s+XgYAPV1/roeg6g8DrD
hTUaARo2MDKADx8ao0Qjb2bkZTsbOfKCB7/etBBg4F1WpLotL5wMYngwWYlVrXWhwgapa7Pe1Ih1
vduc9ShDztk6yrTfOK9693W/WtZFB6D4nqUMNkzZdNY/AMYc/XNT/xw2Zu2vWtntQ7UCP/6EkHMU
WcFS5X2eLUiBgiXKEGWO40GtW6QLDqhBrtlN/l0/JocYwNwAJ2cYM5h5tQ9Ic7oIYPMG9kyp1jDU
M0JRNxvh17lf1vwQl3HCcaRyEQHKwpxXOO3E/99oRE4KbiGq7AyoZyF1+zHdP5+dpdc/YZtGovm2
6Kq0S/tXaMz0a479gf8QclcToVkFeX4l81NAKmtmoOCUT2O8Hhj6hskXjzT/Ot2u2Iv0fVbr6iKb
zyoS/9/APcQ//Lo8nvqSN5MiY9B/eNyFf9ZecDKg5/LbsUtW5gxZUA4d9Xvdq5k3OLGEJUHkuLvA
w/LnH93xEpnkSGTExH9WHoWmAC3oX+ChxcphBmc0iEnvWgpz7cpYgkj/meKqr7aKSr06t8FyjKim
bcfNrgaF91lqSGdSnU2mab/4RVKqEl+q6Xe5GKzEFh0UzO1HzcQn58zCoF4ebMp9xgzycNTntKHq
c245+9cioTQWB2ezCH5iSko6T0FC5sxV7afayNDy2owBQZ4hoUaAtWj5MbrP+7YMdVWHyQYC2B1P
AB6gt66UEV17FQxGu6dA9dmb8TSCH9nRoXs/xif2yWXwcxi4tlgIGJC25F1oOkReWMvUqG+Yvy6G
KYd4/rscRsW6Oo7o751YZCTHS/EcFvnBobVddKxy1F5X2hF5yu86zizeJv9TBjQK7bvxmGNnK7XE
d2M200z4JchD6yqEjFTSfVSW7ZJ7fBZWuTI4um0ug5n4uX9uDytjy4J/FLfxzFkBQz/1bikqtV/O
lCTbpwo8J3M2CdxbbWDuiF8pi5PqqeV2zzJ5gTTYt6LyUm2ZLSftYRcWwD2d/Rm7MXkjOZ29HOXe
lF9Ao1N4qVGv81kA8mRBtdmFy0p33p27HK/x5tfqlzGDkKJ+jqHzfuFdyl3Ybj9QdYtfe+Fb2aq8
SK6tvEB8zklcfLv3GvO39esSm5Ylq5PuOmAds/kZyz5A+1Z9+qYozQ9hh7I/kB/Ckq4sf8BctoJT
Em0i4qMlgdXMNOMHsfPw9ybDTmGB9ZG8VYky27902mU1VkpqdsFwtoLpk9RHK10i7IC5ubhCRwAK
SYaaSAaKmsjDL/BMW6iOO7B4y+i7p1+M2jNSuHuMBmRYEJ1YJ7WiTU/ToW08NcLSPLKeuCpwG+31
PBhQWPtsHQHSbtk53Zuxo16dMGfbqyXhSK5ug71FpBjIjmQ78SknElnUmTfDwYl2W9F/x1qIyl1H
bVIirE0B/N07snRvXWyaa7dU7k7xcOXuodm9lLvncnfT7K6agsC6dOlbg9wKGh7//67EdWT4Xa36
UNFdNDR0bvPgCXYaVVGzS5/l0FbdnVrMHLlChRFhRiqTAtMhoR9qsfPDefnAWRDYd7u2xBvbOEZR
biyiKgxsBu5sMEf6Iz9xbZTV9xP86pcjRQ4YXx36cC622vtrQ78x+4DmnAz50kMv+46Iy7pVfyMG
X4+jN1DRJurek7AYBa59v41OLQnY0JU4cZADJ9ob2JBGtTQgYcfnuuUxOKTqNhTJtTeRkdYOGqxF
NWbyzGcGJetYrTKl+YALWchVzgOO0JxixbLCVgK8Yk4751p/gmyuBEmJoBaYeY+jxpIhxzH+FuLA
jELMgpfvt7spDR5JpaBUxyJzYbHdj/TwGOF9oJYG24Zw6+F6KmoxeAPuPhgILJi+iS3gI5z5vhS5
a7DipA4GkHhhJJ6GkGS/bbF4gKklk4uAeqMOSy1+EEvlhXWp0Ft857u25ZXHoCUYPc4OvdX33S68
tFbtpfEi4K6mPaAmEhyMdghEHhPiZaGrtQ/WY0sGMEQiIQJZ45cb2jqCwaUsUPyTrS2xPVOK/CA+
rfrMgQQeBR0KpvLEVMVUR989czHneepfyjE/4Hp8Cw410yJMdrKibn9VueSi2A1d7Km7vYQ3NuJG
sw4vLZwtvLGFDoyIzJWIKoeJTKt5aW96xWzpZaIDSEXcUvdI6PCCWlts291KmTh9Mk0e1vvuhxhL
aOfqHz38feQ3kEMWkd29GM/m8fUSpHanbNHZWeiiNFt18sl/NyVIc8jzXi5HRhrkeZ8q/HcGJwnY
StVfWCRwnpWfhHYnOC99VhKSkakK7cesrsg1ZMfXRBCGrLdqN3eWUx/WztzTaPbaflGYtUEbs43x
xoek+bAmJjFOPDc8RnjeddFB1z55x/b9Y6+HCjgV/A7/yHfotWy2NglX/RQygrwu++jLHzcGOX+J
yFu5vcjoyN2tXcpIySXJAcG4weNtWOvf7k6c+5mjWXd2bEUcw7Pz0G3oTnQhWtWf0bfqz2IY7YnT
F4SltTblM2OGFNaNVo1vR619LoRlGHC21n8OSrMxBpMt3aI5rl4Dj3nct1dvSTW+G4rNCM3VvG/h
NC3yAMymoJac3MRvUu42H6asNItcIvfnGNW5wkeSsAR6s1EfYjgjXfNtWM14zubOFHa3e4lJCpR/
CvkcG3FZOTw4b16Xw2lxqOhTfIC5ZlxnZ20pgbgcprXzcAV4D2DHFp6AYXPJXFsYWY/T1+SDrRX4
0zLfxmDTAn9a55kWs8cDRjU+OXlyoNGZU7wL/9w83A8w3+G+qTYaLIANJwM3FIT9hPkDySmUPS78
nk0FT4almrVUs3lB65XOfVY1Jm6OxffLj/LUlFiHN1qp0Um4apegwrF4AXFP1d7iYLqpZ2CwdI19
TYB8lU1Hr/nbl1Yl+9Kj85vZmrI+bc13KYQ4n28xm95rt7hqlftH3hv+hnmuatASlTNREXGelcuJ
rkYLzq3S18V7PYo56h4zR931QpDzcJ8OZ2bYqnH0nXSvHO6w9i1jce+iBhOEexg+KCX2bRif3hPG
mkX4tziqEoDUAP+PxqvKZ59y6CrzxnItPPpuTtz4b1KMD4tu3yVWZp+TXWJ5ycVEF+G12g4o/5rT
QHsFrVGVFFfgbSz+rvR7Dlq4B02psxD7v+KJZdylZTsUmsPK467UIov17jOm3fEzm2hY9nED+d+a
34aVwsB0E/M2dwP/thvNC5k3/sEcyt/gwenP8zaMn51xiwW7lbViGLGa3iUY9i+hxM2RfTgLfN1i
4ROZOQbYZ8tLf4paFSWR7g8Xmc1P2ln5sNA1m6JUV9hYioq81ZveYwZrKETO4GGiaD+YfimaJNUO
f72XOudLJ2yRfWdvrtSPL5fJmMXS32jXfsM8NNNRI3TSO6ERxtd+AQ0JsVT8bm33qzLX/arMze/X
iDlUdr+6YpnSmocI/m8KPGWbKSGRP0Jdjn9wX446cxYaHXyE+Se+luafzne/jpuP2pB5Yfj6yp2M
Adeatxj1OHHMMTa6jIOxEDBhgJmgx5flBK2Yr36LTM6n3bzFzYcf8OFVXTyWwV83Ty9oTf7BlMlu
ix4STP56cCbWef/wGzl3OCIBFCGP6+WXGYD00nszuhooDplAWQunXReiS7rVlIXTqYsDa/SnGAqy
GO07eeloWh/VbqPqbtS8jbpcyYQflsNaiBNFezRYQo/RhgWieXeQgZ3ZaGOuq7U0WDm4YJwbg5rM
bJYinavL4RhkxZpJqYDWIssKn6YQbDPq7Mgn5eKkKT6mMDmRCBUm9017D/tj9vNYmAY3Nr6gi0Kw
Bl3PHs6DV1dLdTtKPvAcFru6z7JVzeqLFnt88hbkzNhgbldiXIRGKg5W7By6tKeW+Tba09mD8qDS
21d6y4aarHvYdmuV7p159LqXpirjPt/spTi11n49ymH2AoYQT+isN5tBXXh6Ph/i476733c5CISM
9333WO4uOSBkl7K72I3sOs4nP7k+LqUo6P13zoLJ/jLZrSeH71wEQFDNbYCBAHZRS7+S6EAqsTyK
g6oX8Y566EQsiFeduj2+7/APgBtsMrygBjc1zvEXNXAM7n6VzPtS0OeQuvHL9Ae6Lpe8CyiQchwV
Oztysh8NSWpxQsY1Ls+7IWGeGB4zsO8Qx0PCeMOaeHQgeGuQLC63WMCkYSgd8dIBcFCPiFTgxBwz
QCTozc4CDm9OgoaEyU2n9A49UOuFE0FERna5oEz0GJtv0CPQEb25fbKEAuweCvdMkrR7FLBZHobH
SRi86mv5MSrHU5/k3CuQS39neCuJP+t+Lv2d7XoRKilq5+ZocgNqdlGGDOfGYMBhRmmCAziE3Qbp
syOg/tV4LJH8/p01FEaINagJuEMfqObnMl2ZV7i3sNfifYU/yGRz0gd3lhPMiGEAfufzr37pGYBt
PIP8RvIMjpxYf29+OV3r4t6uQ/Z2B0k5aUZ0+0grvVp78Wtu9CEJCwhXKLRxG6OnW1aaO8RlPANT
Fh+4KuiDxGnoA0ILqC3eVyp2lW3+O/xm821Fqh6YQplNmfI6YYEIf2C/H7VW35xTKE9+fnI9cRqi
Pb1/OI3paniL5LVJVZKPGewFmxHVzPB6aC2+OE8obNSrl1qYyTo7W9LO5RzqVau67RTmRnc61wWs
ncD6YX6aXKrj2WVcuLPCHW2QXWyu4qWPadE5V9pmpZqnsGpqqXqYlcpjGOjBOISVSG/WsX3F1I+0
3ADx9d6/LgaiqiVQn0pDiaWATG/x4UODw1rN0t1Ypf80OHqcVbZywhucCEu8It68Cuxes1421JS7
uCQt2s/w11Jurs3ehsVYzqI6shymhtBWUbv+MZUpBS4MughMJAXWhHFQ6MegrNqvTXw797ZREDih
mHX5Hg1bRgmpggDARLTX15FCuHZ/0G5HEKZFjOWmgGWkiOh2J/JSTIWB1wIAhLGHB1WH6ESCDWmw
08BU7IWy3UaYiv8e0w0mQsz9TJcUzJyMdpXh0khRaBrwuOzv9vM/PO4GIZIajRfC093zFCt2IEBY
oEWznRpj+83a/RanxjIK7cVPln5wt40sdMmrppR5/kP/T32v4kw/dG3ndSJPw+bjfmw+kMWdz973
bTFB5EwZnkAMKORbyPp7YxZsIiCX42bUfLikD4vpQ2P3GF3R0bNFay8yjsVL5jTKNc79RcvCWG55
DjjJgUnlUMjt7qSZBrJp56zzq0+79higw0cWJz70+ZokN1zGDnhnzVzNShvTgb6B3ihldHxbkV/h
Lp8dAh9UDe58lunG/zvgSJIMfCOV0MihzZND+C7hjOcTSlAgfKyEgUYqXsr32EZyfxJByyH57ryF
L1mHPtm4oA/snu6qKMFTsHms5UqWLbkFbMTzmaCpcZUmoXQ7r9/IXyrxtyIMXHrDqhv9pWmcR8z4
SnUn1GCTDm5G2bK9hbnET6tHjt3ctLP+ZEtJpAqT7WHlE+mlUiCdyQUsQgsbEehjI84eVGWbc9CO
VJ9u0H/JLs2YNTiOKmAd/VqhdykMtBsFAa4ibAJoejn0j0K0spge5SV8ub59YO4JFBXTnngGHy6H
+4LvW1B/+F5pV6ZvueGsZ3XvzcFNzVic2jwuPe+1ekHwYDjVSba4thso3mv78q57h1ZzNw9vko9w
9W0VtbxM5+V4dh6v5+3d5SdU+m7imc1WcRDNW3PjeANCdz8EqK1aGlamaMdgLDPbUe6PoNbF+gg9
wSEmqo8iQYeI2Uy8vqy2pj27T1dJ4erN11KGrjI+dyvChxrhR0EoQrC94B6pskuScsz/c58Z1Vwl
/+0eFvuHG1BvOgGLNw8TIEKyGzGe3aWt9cviC9vzDOBrVloqqfWmVYgGxeIA0Xg7DdITqpDSvGMm
Fl5gINb56+QFGVzTDudjypJDrLt1Ajt+E9fdIk7H298HFhV6LcY1mUxjgfmr/m+NBtZjKhnOePqz
UGBm4//OW86IYoWIVNAzBx6z64NzNqRVm0qqCnMwlVOvbqKy0SvfJADFMlZa6byN2uwlu8FJMM6O
mkYvNdirhaLOHj2XeV0b+1tHrLrCcJ2eBkpnlbVyXF1KHcW7gb8kjNe5TrnBWK5Ma29QdOaBcjjs
seShiO0u+asIaHKs0HYJXAgTdZwlNqQC195lEfCfKVtxGr4lcY8iwftDNZMYK9H2QTnZOmQyjjST
cXjzudP7jVpci90mJp4dCWmWO27fqJDhVY6FPItC1+JOYSlkQXlAPDnKA5a3wLFNzc0lXnyhjD7u
Q8U6KzxsDqFi5SK8W0zYXeIosrvHlbMttye5jWkjZmVEs2SX3NrpUUozKAnQtClNDqXJmVvJfJKW
48ajl9VSJllHiWgyyVEToeG5yHjO/HM0PDpi9iG3H4tfCrtkM2DrtC3AZtsMbftrvovP+I3oq9ME
yedToo6pT5IhNwz/R7XTaMB1+7V6nyBJfcH/unBidWewQsR5UBNuOJ6dx7MHx/FlF98Sw0Sj68f+
3GY3VX4Axi22/dI1MCZaR9PzesQFlbXKpdGjZpw5Fli2tEWA572V9upWDct92Hj2HHAqEFMD6c4r
YKLzKj+ydpmPhn+6MvMjK32tNUHcIWOqGUAlB1iznU/zM9SC21Ufp5u4YuBZDG+pk8puuPDTDMZD
NtwZWpAxB8ddN4+g0QgT8Vm/q1+CFxeiVIRNLRiXKJq3LJLhQVfisJYDEB27WoaMMYCpgDG6zVW1
S7fpJ+W6zbaVbtNPepE86AzeM8yb0Lr5nClSWKruGFky5dALAwixSK/5EY85MhAgzaEUrFeJEGtx
dQJpnX45wIbQhPCS2mR9kQI0qYm3roK4xiEjJiOOMYy/7/fgoQSgFsqSA9RLyvu6eYnwDa68BiC5
xh9U1DfIFQQqytyoDLbDuPm3GTG1TAIeSkQoNsx3ypqEe6xL1B/GHhAhZuOioFzVPc3e7RSWe8R7
k3zYop/CvcOmvRZaG64ZfVrOLax+fltI+WPoC5HO+jPQlLIu789c3zpFXbZO8ap6/UmYu+5uipPy
7kH1sE8fzmmwAvPK6KWVcdrptfoUA+J8zCSNMsU+7QQ+S1d1q9OTzqbYOS14jQwaImLP/Srzq30M
bJ0xaNr1BMdP690tMHnbTeughE652SksBV3FOv2vuGGSNtwwbU2+MMSMaoOeLQukFi3PHduddJ1N
iG4RkT6B6dMyJDr9w2CcaqjaADq2EJbXjLB05l9OlJB8z/upvFq1VZGpUh+TTe32VlwPc1wt4v8t
Ubc08K3D1QrsG78xPsDtnB7OU/aEbf4dJaJZg1/esQPaL2Qg5ewEnxcLzlHKXG/QeXAOC8jB19vr
KG+jZvK5H07HY9/ZSEzoeXqqQHvMgeWZ5kpMJOXmpx+rxsXyMKHaq5/HYuTsA7vBKeUvqWrzv8Hw
XWHbBC4CGtgwushUcp37By7JB2EBEy7aCD4l2CV3LrtNh2EG6frniQM8k9DWBeOsAO0iOnPS39yJ
QEO0JxP+C/9B5nqjdBZCf3K1kwGBW7N/ytI6NsQt9a/33vQnfrxSMVjRJblNb0Fya5HcqlqiCW2q
zZ1eR0qgHY1EO9gfTuHgwUIkj8HKjUSKckZw9NQ6rAxW3Eziwj8J+7/lY0qMUwXmPiCX8vcUtSHz
qvlbMINVv4dV1Z5DPIn5fzVeai/VYmuZHSy1l+VidP/icNluzWqrEOlByFG065V/aDfO9mmAQR1P
vP/wScdS4JMKNNMcvYodDT3PGbaEv0QK5OTU7dhxJ2oddbRSFqEzK1Uj2kYumBpAYZ8R19y+UTS3
113UUlLle/cGmjlMqsXwkF1NVUoPUivRsufOit/mOUT3KVJ2aSdlpjXVfvJADKXKZ5/olStvw9In
Xqbx4UGpYu1Skr6uLc6Eu7juF+vIjdiWxlRu/6mv+8dpz8vYuPSakOhBVI+7i75+XdeeZA7ntWpr
k2X9VUzu8jwUno794sxyblW/bkJQ/PY4TCPH7ag5G0+T9kFK7O6xLGXmHreDfD6zsnf3uPXdPW59
679tQH7f4yV0MA4ZGQQurIz/zClQLKg9a8P6pw2LiTAPVZp30BAWGmKy/B0CDPWYWc12fAk6XwzU
LFxtqvGd9un452ojAYW8X4csmPLXcffBxFs78wlWqRL6DJs40Z1O48p+EmpnPskErtl9DXiZD8yw
DtHMqGjE4Nmdo+/vXoE6fHkbLDfDzkhm8eUHppHBHqaRx56F5BNyGa8uDDLDKrgVWabE9u3hF0a9
kq3SOfhTJlOhIOFmxJ67GV2L7kS7d/G98VIY5zsRs0n4jtmER9Mu6WPIN2HGW+ZaxT+CcC3BTKYA
EZ47hiGU2L8BlEIbd5kOnSRVHfChRdEslBJ0B1QO9nuUm4Uu6QS6zlr/dcjKXQrKrOfX5D0D3vul
aFB43I7JdHHcRzWKzJrr6FAfnUw8EJGMzeciF1dVRW1c/FJ5kXuSh6mJNCIeLYyiryQQpFA5xVlG
1j86IRCJQG56YH2RnmQ+8Et+75dj/zV68JHVfuzO8ZPig+HnscQXdnS5tuoPPjUCPHd0LsCjOSHA
Oyf9aBFKMgf1miCxaZyf+itEe6gYGs/pOxLVzsj9wxyq6h7L1UoQb3HGhBbk4QvhigFtwJdVmK5F
6EZ+utqm+ekaNQhTVJiHn2d+DeVAoq0SDpatu8i0VYhMI00NV4vfwT/i5eL9y5FeNJOz112qGU+p
70jPndI5dB3LRaYsWMeT+W+j96Vm8H4AN6ftrYGfvypXHhBO5EJzIIkN5VatdxMYxCUm3zHGfx6s
k758p6OzaT4gZb0uhjOA2yFeCmld92YM1Y8mCKjSwpqax95DHvqp6OKqEDXOWoPdbLCZDdar1rKd
sqgjiVxx2W2FgfrkwURB8zpSW64Hhef9WLEfanvz4uND1u42y2OXGZn/cS5QlpsePpyhHn6bnNjD
N/8Mc9DYgtS8fcvyeF0ez6eTGbz6HoBKwHPS4eu2eAga7kxPSpkuaUTswip117SUvFOU3Dwctwdu
8MFmI78p8d/uVnJ2l6W7NY9GccO6LDUFkcIo3LMgBeBDgBrm7SwQ5VQeOpD3lTHmeac7qIyTLPeO
yvjGwDj2zDww7SIZhgf2+cywcA1ZfNrXkOiyPQ34doSGJUZmFz9O62EjaaEi4CJfnGo5DFaNWq9F
o7y7fwqJ6phAua/LVnHXjiHStREfvvGmw5ZPXq88voSDwHgflwYvmOIQl6CfmDOf6G37a7UL+V+G
8KynMYs95aeKzzmHJsZOYCLlgSRpH1b0yRhJdCk8azNq7+V5QJDtf1WJT0vBj2Ux8LLLQIuTS4to
pjK+oJZfNAaSLy5Z+MU+y7+Q+lKUEZ1SE5AIxgvpVWm4vyz3F9LEOgriVCNuA8IJPxY9a7m5ph8s
kOuxuIgtYODSK3LLrrZqPzbyGs/MI0caCUGWLL6YIuoiqIuYzRD7Vqb90jTEUl4KQaEQZGSLTs2M
ejbNxJHLQBNTLiX25f38vvA5c59Cxr0lj2xXGCnxlruZEOkUl12pWdcrZLdroMlkW/0o8b63qfca
fzX51TDTdKkzhx9H9/F2Pz5H47tfRONmoY8lfUzuQaEsqPOwHy6T9jSoDeP6X0dWHTknm//62UyB
glw3l66U0I9XBuLLzv+jQSSKocogSV/w+BCjbr5XE9kqJYP9tF/f9PUwxbeIC0a1G/qRpumn3+R0
1tnQhjgAnYSQb6Yajty+g1dvyv7la3my+CCyojw7d/fvpByalgV9i1r1GFOhEhpQvFw3zGqDyoAj
60wOUEZrGZpAa9mgIEvb0u5bVlDyXIGFggcbkdL0ca01Lz6e94/NY1tVe0CNAjsCXa2sthal/qoU
ckEiIudLKEK0A7OG5INuNOse5caBalDqXAAHwkDmx+ElGp4ToPCITVilf721FnE0B/WbNidtHa8z
I6+CJ1FoWauVtnay4hr8JsmbwhA7WR1en8TDNahWfCxU7u2sjkdEzFvQte0JLjNcpAP/mmEQfQ6M
nE8wjOyD2FOTqLbLZ6wOepQnt9NeHFVIwxkwfGw2BvMoRCCdk5a2PT/4coGkj8dRAp5azQPn5q3w
buiicJF5C+XdyEu6HP03Y/tZ0qnqlHRaYXRqaWCERoPUDN65CgrovXE9UF4+vnR+Z27pZT0GHaTL
nPgg10HqNRMdnutZuh4F0RO4NnoCBkoXEXZFcJyPrN8Mx91jV6N6VY+CL3wiNlEsqRNAuZpTNpz4
V6o3o5Pkq6k4lqyK+Ka1UVcp+NzVuFL1fgfOYaZK80M85Y3z76wkKwnVgzgFxSBOIa8HfWKV9xAt
xe/PCdc1V7X4qcwCT03fiFtmP3HD2C0pWEEhu9UKJDHJqs5VE5i++qthQ85boPG5bu1peXtOPuCu
bg49ceU9CiMJkghCyW+lJF2/vTZqJUDW/R7gU7XS5/AcAuTwscjEVUqDw0ddAsGc7eGk8EyDdXyt
ZhOEqhLAOECYJhUcrLRf/PQTQG/cVb41E27AblUuQz8sQ/GJYM3eOSgwpZb6bf7AbdEwFmDA4QwY
cDibkXN/+mzyS4tkBObPvGNV6LhGj2Oovx5PHNRUXX00ZQqPDSFIWYbRoh4jN0ruyLFLbvr0qorJ
7zx/h79ISFlCpqhhPVg1rBE4FTpyXYUOAKAjQLsD5SZo9hyY81N436Fh1wxZwP0G+lcTkeFsSqCj
IUgir9nkfJgkxcm9OHEpsRaab4h7wncohBw5Vgen+cJ+Fsu35MdxB+dS9Bv9TLGvgdD73Ms/zP+I
Y5LqVMGSvfj6cEAMAakXHJAykywml+dCkUeLj5l+WGzGLQAotqmlkAWML++Bg8aJW4GGRvImBtuo
BvxM4cKdiFrXFBAlHNtF/gy7MNvIEYkyytiu6SBmPpn8jn/tchqmKmlzOXnhJ0Heaul6nszk1d5Q
wLY8dpOh5NoixhI93vRBcaHK8DEsM+wEgmKBT9yLZGqaGvtiXRnP5pPCYbJRYdzItdu6PrNNTolb
+w3gmRT7lVMf/SpqyeTgYd2/l3uW4cFgtzQPS2ymvOmMRsyZRAWK6sQianCZfVR0+ZmJhPim663N
MWa9YBpMNxa42hzK/lTvmzU0cQjE1vhR71ug7BdMMSUJMgZbxmdLnUAZns3eUaoWnySPzYD/DD4m
2ATuJFgQV8qT90hBlqNYqjHrf0EXPqp281GVWB6+ejbDSTkwcAq76ZORxSk/6XkQAN7m7fk/QRbb
rhxJQ8NHVHinziDroNQG4dPpEun6wdVky9/pa/7mfUrfKL1toskOdVEflW4j8BC/oFOuydB6gozt
ZoixdR5rhHvUGhN+r2YEy8PmeVguD+c42zXFxbBpknxs+xnm3t6DKsN8Bb6SL0KtOUjHb9vfb4V4
M+tGOnmzOZr5Xee8MFjbidDl9IbwCfw4nIiTwKo1l0Wtcr3+SQhUhs3H2HJJAosPE3ZYcqPK8EwZ
VM7kiq7VkDLFjpPWOUPh/uR/8Z8uavoTr2M+LnJTEQ40NPXeJG9zwX70/lg7d0AuEKH338gUSXp+
3sbjvUX60QjTB3hHb+vMjmLNljG9UHmcI7JOr758WW74fYbINPiatd+wjQE52fDSw+AXeDpb3U62
8iqQwNrKS0BsrypQCy+qLyn3thmDev1ZQvy/EyI0pn8wL4hIsVUzZ/jh+6RfgZNExQCGeUvMzaAc
kdPrWCresDr0DFcPAnYQQGmBd9sokpUohdNZx1uTUDgcxGl3Yr7BYzfDI5HQbC/Q+K8cwiTvfBpO
AJW1n6TGX20VmKt8sIYUZz9YHFQLf2A3h7LlYHWQgUo8vfufQ4fg2+cMW3XoJMR/6mHH+6O7ySe9
bPa8OeHYfAWsnhzr3tUMUlUSOBZOKVgMrRjk3sA4yxBPjsddzOGYyjsZ2wv5XrsmbIBh+aSSze+a
0xsBXqI3V7mt4VJRu7lXMDDuFZWJGNiMdRADAcLwRwOKkQ1o0lbVEW18racGRkd7pN9Px+ZlGZg/
Oyjnaf5L3+YkzSdPkx/On8p5L2UESjx5W89jKRiG1simtgERMZyPhiRw3r9ToDZMiAYyKp+8ueA4
zu30x7yH6vgvZRvCnyseeBuYsuC7rLtct8wMt6u3APUbA/FqWAB0S/i2Mf4AG6hlFt+Wg9W3HPb2
jNzt0A7CmfDCbTqAHmz1CFqUj3zf3qtP9yGHjjiMnFxHYtgJ7oKI0weppZT5FgZLQngb+L44ZM49
6+gnMC2NZ5Npx1lIIqkq5OndQ8w8fm22DXrr3LKMkrBIF7fA+Rl9mP5EGx3xMOw81p0pux5I4q2z
pIRresfjwhkbMvKyFxZj941Lzab1cKh98b/X03gmKaj04kcJGiDT/rIpz3STYXKbkEFP11XiG73f
P4DwqXsJIgA+l5gwiDYw155683PhKTl14dErl+wfzIcfCxPz4WlhUrKy/cVanKUfd/HafbT9jY3Q
2IvgOYSb37UPHSm96spdrbR43iLD8IASTgEkdTg3Cu6tr/OmWffxL5YD3/apcWq5VzEkeSWizmvT
n/Rz7n1F6B5eYNOBeJiOchNPRWZnxsOGBT2ddg8qLu3sdtx4hJ7RB2TjTC56x5szw2vnPCmLyGmG
u8oibKJxhtAQ2h1id7E3jmrc/WEt/0rGXSFAxbytRwBDYwz5zJSjtKLyx3qVrEOt17vrYne+7Vaz
rmVtz7KeLfcX90HydODbNXzyfO/iykKfVjq3VO7RV/LumcKVjkVlvgz+I8RcXEfaR8qimnyknJHP
blAbNvNy3O3+IXpjpyjq6pvPxCdgR/sQCLoAWLNZIL+2jrJmkHWVm5wFHz0PhZVy8ZMSza84gBW3
6Bx+gK5aChG4ag6tBlKeDocY9EwPLKsr+ANMAifsNZahnZlqwRyXmLu4sAh6qqY5vXr73rv8ME3J
WKSReYsAxXMWAEXiIqu+XYfVt7YdffuHk9HtkSrUHAd8VVnsWGLQUDiEmMPdaogPVXJTEzizvGXU
0iolDMo8rByU8zMpgdWhfiaXgDt7DivPIivp1uH/MQv9z5GZKdPselcW7CZEwzqRTYPZGvmkm61B
9sZCAPhud5iBLDJD7F2aPZ3ZrqNJ1hfTrRo02nx4OEsMRmmYcLCX/bUcH5fj04crNZlNAiPlsDmg
r4ZBzjNv5zi/90MvWMzur8J0YqBhUZrsC6zxJ8fj5KK2OU7mVTc+tkW9Rnxg0dXBRdhvA/MNXRdv
YZWdp2T3Kjb7qtmyGtVWk/7AAIG4oksrFdORWf3/XytNbppcNNv2UPnp9m5nqdAC7/th9wS3BTw8
thmDr/x3sxKDeDHHQnfXxDmh3URrWZAUzJZ+T/cSTeqTJsYi/L7l963Lexr9jMJMTs4w3951i0ny
04t7o+dgkzRlSBLe4UZfUAL4cH77fgrtWvJxPDw5nQh8vb4OKNV6yaZmkwtPFAa9j4L0hKKOnM44
ObP8oydU+S2B+4D6Kf4kuFwuOwQ+bgsan/xoJYDhYjBJnwMxlc1u0sAcaPoky3LSzwwcPWXTPx70
Rl+EN9VpAYjLTyuhm9IrsnBnoUlQ7k//F3CY3h4cBiY8V8ZgQiXlFKfgRDMBPsQoHvnr0/t5aO3T
R3HoYyxnssDi8MjS8Rhqs8KzXtbR7MiyTGB+7kunFi0mUQthMEUyJ9Z8V95IzgSox+pd51V+ZCn0
JwYT8zPLbJoFPqZYMUukRFJz01dLbTMoyZMhAZzFSkCmGjqxiz4gpEnkMisaq7S7t6X9cUsTamnQ
/Q39jQpNZ+id9L16jdACvl3TolYuHXXU06eu+nOFNcZk+gidDYHQtzD2n6tzKpnmWZWj3AFSyrw+
ZbwsV7BysT8/y4LDTsG45wvjwOO0aoQuKB1X1WG0GS7Kg1qzPyvjZhmuyG8ZbOvElsNkDR0ZMTdG
WXjaB/arMfTGsCCg67/jVegOYpXNhx3s6oZK7D6cOkEYm/WLnyWyIljV4+dUvVk4jfwmIUXLbxKD
01dT/CYR2OJ0Zt+Emut+YANMhLbQDfkORNF8a8VIVkJYtpMiFzA5D67FIMmeOMzyZt4x7TDTcWiE
3ZjzqC/aFZZ7KPb3EU/OmAUbFDnjAHhmPAI5r6bFpJCAM7MGmIeRBhhUkznckEuGzOMsaYRcj1aP
8mYT54I9z93yflkevE6drkNvpxLIhXacCM0AgHHXL6HSNqWl5fq7QV2rPgkrL2RBDs4M3WB2eir3
IbWypk3bo7FSpNd2UJj2FUAJaVGhN696Gt0iiwb+RV9QW+UssAY2g5Gd/qSDk4t2o9MthvG4fAD/
vy+nwsiIRQZefFavji6HlDNsO3Z4USQCMeq9Ys8fy/k+AFXtcfcBf7K8DfAnHweMpSG7jd6b30uv
tAiZ2KukW6mDLMOYfu3QZ6yk+Zp+9WAvpzCDx2q5WuMQPb6AaeQTFkMgdbR78DApJvjrlNKHGu3l
lbieeutI0/ZTswyX16OatG+f0KRZL4kMCBLg9VD3yijIu23ggMtymnl8MwEnTzOQcW0Em1eee9pL
+rHDJujHGJbQj11LfZlXp0rQj1WJ0V4q0y5t6WFY0jre/liNGHb55ijOT+PpG7Dp9k5YghsFbYm8
e/sWukyCzXPQrFwVvQQ/vcu7s9v94Jbwh90S+ZzhDgGWESpgusoza3MrervCCQwMBekKThWexPmH
iDqnwfMhBRPo/4+s+9ptI4nWBfxEBJjDLUMzy0EOGt8QDiOSzZybfPrzVZesPWdvoCB4HEYUWV21
1r/+kP1mabD8ti1PCvtpoOgGEC+qz7Nk9jVqQ8L1gduA5NApTOayjwIqvs/6y0O/teyTmKg/gtbk
1HbSO+ZLf7DSTFx3fon3XOx6KGIlrSWgD4cKHV+8yNQDmL8JkaT5X54mDoYfy1cEGs2BhyU+L4Ec
cwFaGYhEBblTLQoX4VMBtzkNbH3H/+YR9Bw3ZiZIwyIDhCIgqdU+5Hco4T8JJCdGbTUKvrBxcJ3B
TuM4hHE9mh7wYa0ZJkW6aHSVxUctayi9cmK0blmrbBmYINyvP2IS5yTmyGOGkZRHZliWrhvGpBKC
L1vUPVNk7EvnhQ8SXMESnJRyoWrnClagjLrSk4BMYnkSgDIOemij9jY2tr4Cr5SQtd+svrQ4+Wxe
f2D8ZRb/Ofswa72xPBirMZ5EKzu+2D5RmyA3KWoT+MCsz6GUM1SCknkXsOKNt4CW3gVvgdnV+7uA
94uiiforgd3RA+1j/+UJoda552J8ah2TN2odIuz9lzV6ERFMTwMjDInEycvzolHtYTao9jCbW08U
iBsdDQqzIhTP8WRWP/ugNX86rPqP5g9/oKIBXEXjNweFUwKJef5TW2EzjGGILj51KHirkNjMhiMw
F++q4UjEXAxHYC40P348kxHzeVYdzfAzGpevnpD8PGkcsJrY9vnIk/H6LNENIAtC5JlmQTId4fdP
5qJA6fVLbBpMINRfkbmraonMXbMsy0Pqw4yfZwTZfJ4+TOudVBQRYCjF+9QTJAl7ABjBTHLEK5bO
y8+emVVptHnt3tTmeXOCZKc5OfCRewzRBnyq92Aqjx0ACyG+vIekco+d7hVUVfxU4QKxakPX62v5
qWG8oltnU2d+siVvDZOB+D9Gf/Q/Rn/kSLE4h4rf86YKbG7HePjrbBx5+EoH+PG1a0aLzosFFVVR
zBQ5nEzdvNjs6F3n5sBSQ+w5eXV8wfESRMme/tEtlzl1hkDK6FdiQC6AsrAJndu13jteevddSKes
Y7aon+VkWTEygQ994ftKtbgcbFicUtgHJ3quTcGM/hhSFO4k9WHWOeS713j2Dsy+Hpc/3BhhUOBn
dfJwsUApASZcf2M3LB/BbDL7DaMAysWzJsw2SNZIHADwEAZ1A9L2xP3l5loMEQLjRAekY8O23HRm
MN42Yyd7ygdSHOGkR6o2dpG65XphFDdiqWUcD9tmULfLYS1jZKeWIkNdGRXX0aGu2xpS7ldnHcr9
a8FdPTxVBodKMDgqbweRFVz9bBRZrY0eBa+Ie2f78fHBGl9QzDbc2JJMqWjm37OPZlRwGiJx1ZcJ
IBB5kZAz4keSSZpFYk3xs10F2hzC3PaF9nH5qkLp/I1TIheMTUXYTpRCgW7MA5+tlNHPX6/GWGOF
NvgevDkjpVGBAwJQ25JVBNjtjlfERqqDi252zfMBF12xjovO80FmKaMcGK4oyf19THZynAdv2y2i
4gC4pvQksjk0g8hG6Xn+0wQWcQz4H6F+LLOOTs280tKQr4dY/9tJ1+celQHnl8oHH6DL0WcIcAQH
YIkuxLef+/f8IXNkWscXJFWMOWKc8LO+2FVzXfgkmMG/+c20yuEMiAfAf9n7zgDLHXvv6HSq6cjA
Qq1ix5VrXOs6UIep7+99Yg9bbAWPu12lDVsSh5Yb3WWL4fI/Rneby3jBL3o/4ZZcaE7Km2lGc70S
19FlslPoVO+TdJ8PvnfGgN3TfVJoTDh5ZrvJNY+FyUpvsTCllAy0JxlGuJ99yethNihcBq2LkN83
TvnsnFz3bZkXRLDMbKxSlljMbKyAco/Gs6+FPCmUasFlLlUrljOMK3kgsm7IS5RKTuQRwscDIagY
PCLwcHQQ41bl28t6omD0OUGSFIwes9kU39qZk70YqHamJrkepvOi6sg37iv9JiLK29JS4EUs6mnb
b5X+cqOB0oKNYKYkRxBA1AonTn/rmZuNQHWzaaz5KReQVhCtulOKZOO63/6BbwOQvSZehse2OU2H
u1f34fVrNOrx1Z/wDdEw+Do37zRgInzAzNU3wNcWjDx0DI5zV79JzOZnAN4PCu/iR3CfOSH4AWnG
WFKXeUlD+6xd20lNRvRFKdnVX/COQ7cJKKmyTUWuWQ9R3pTFTh9KYn2iAWC4smVJL8LEzgywcvjk
/210lyELo8Dk06vtEIc+0IQJqgwBNmmdsQ0z8vDakgNgG6Lx6guARmVC3jMzTOfkkuPmuh9/zV/2
FxUwRBoAPT/t4fxZx6lL8QLZFSCy3EPz4tPC/PWfL35FU684Iy5yxvGWeO86+WN5HST1+plbaHHb
etPIYV7M2i8GQXpR+ltMFX21yWTQAtT9A0LqO/Tr/gpU4tylJaOMga4B0lTAhJe2mxG48eJ0XPvg
cUKXcxXG+WJsir2rXjfvhTj8x+1E4AX4GGDlM4sQvXDph4FZrsJ+d9tqzAPWD6QyEbEA/S2I7ZMv
c0Frw+U8adSECvcaaDOQSJFoXwpttGSDP7kqjPh4D15bg6KWYBaagaUEtbLJATOjYnKfJ9t/sLTa
p5/Apuqmy0Jm1pRoMkEjm20UdAmIAqf0hv6+6cL8WCkGzNdYkwaBLyJ20SlwuRGiI3MDGbpQxjuh
phfnFC5Tgc4u0+a3dbVNiGJFScC7KgDzxYoZTrmRgETWc9ZPmQ3xnl+G+l5juCixsKJyIInCbaS0
ryjrr50uQi4FAe7PrhQyUdNryCpeEhowMqwAfsNqbrvg1uKPJU7iug9cvK4SL+0wILdAyAUv6sxf
DD+UTT5TKxq5qITVTKo9eEcsg1XCptRBf8GSsw0m1yXbTxelqLzOp662naf64gukjIdINr5mAdvQ
AnSTLskGdJG/CXSRmC9QY+SFOXk6bnmjGLvW0Dk8kK+4CR6ty38G6zN8/W1YsdhWm5lk3Nu1lmtv
UEK34f6WwsAGrYaqc2g76ydLviNFXj48wjNrvERefoC0HX2tIUj3kcurom/Hf0fBIgWMguM02CjY
HHiKOLwpDXy+PKhbVx6kwYOaDTxd6WYDO+pdTNqzXrKTKy6r+9hbZT0KU3E9Aj+YWqbJ9Zacb0mj
FVaZyeCqXzr2D1k7lbXWQdW57SdlvKnmZH8e70APk3Qzna+8FYAZmE6yKifLcjIvE+0nM1gBfRNB
N4k34uwirGKjd2/0hO1VNu3mn/utnbJZaFJV4+JLxkU0TMrD9v2fVucCozZ5bXVlG1fNkDC2T2YR
3aW7Qhiro40LctY7O24BZLPelXdHsn89kwDNe1dwgU0BIdMeOWfXvk+n3m5vMaIU+gKqfTXGoK2k
FhyhTZ8+rH/xjl8HCUlHyPNOFFqx0649pYIBG70Zf/u01+gNi5dhozzclzmateuTnZDBVu9genXA
NJeqV30+G3NVOtc7D7u31Vh3Y/xHK08AWeFV+Bmcu6Xu4qeZhCZe0QPYAevl9vN7/RCPBwcafzlw
piEuxlG+rvRuTlychJroRxV570h47Bf8cSiNz72aw7/dep3ZnLqwzrnZnTGeY23lUfsbc3fzi2VY
zTzmbs8h5bnc3fw+4F4Xu2t5gvxb1r2V5FPxepVgFp62erVbr3f6WDPE/7mk5ia+DL4gVuvbcPNv
jDJcMTvt140F5Rly9pAawAxSc7k8SKTqnb9vOq1Nm6HLoiZ1qb2/4SrOOqvr9JFNrpbswpb4EVmP
Iyrdx2VUuoxWXGBL2tBh2iJwF1owWIYaqC8qp9zbKz+o78xmeww5lt1yq+MEPXGMKufR9C/iiZ//
61x4zKUpnAtZLdOlROdC0pQYh8O88PbvoXPKOrOyGTTNxKRcpofsFEdufaCRucD2MD0Up7icu024
KbhtE46Dh2soT246scSWC81VeT9/Vk9GaZqOzghveQ8cPX5/aHpB2BRkIB1lR5xH8Co3HsxY2QWK
CiIpAVJOUCJKB6Ez2o2i9I3ujUCka6Yekr7aLbGbQ4YwfIvwqgPjcslpmD3rsFQYljfDax5oLc+I
Q4FII9ypQ29f6M+/s8S5+4QpshDHvj60R07YV3gAZyglUZFNl3xyj0orWKmXP1VOb0axSDQ89BtB
JhsRGHA4hlpgD98Cmdyvt4VqR90Rj0jDH1wRQH1umBYPyfeRlurCSAv4sunEC5aNkTvWBYtCgxuT
q+xB5tdcaJ/l5uFQcyO+LHeFijJPhGvrLvO0ooI3Xe7Ws66ElZt7pdWxN7yekHPKgjjfGzsKJRnY
Dq/fh1HhF429VWdEk3sX7UWVHnpWkRiHpyo31Rt/QNqbXmkwFEYvqCk3xzSyMQfFyK7TK7U5qR4Y
qApbuYZ4HUZqzFT5zWrHWM5qx3g4F7zzh343zfrnW5vlBG8aKs3Gu0rznBx6ixCsANmUrRCQTYKB
eo9MjeNZRMUNPCzYiMmWYmcxzHk7q7+YgmsRccfNaDuZ2gSPt2ZyaSYPU8BmQi2KhrtOxb9AdRK+
/OLTCa0pRlffhVxBdvkMWZBdi/2pF9q4BDs2t/rYfAZywAbXjFDtX51iWIo5KR2GGGpzDMYfaI16
HBXYGSaYF2HvF3bErZSqcUChSHWvHoUgmX4CJn8rfs0fouWKu9JS/YVeonv79Ejbq3M7diJeK5VC
VLfeG6wyAlNU5/qN6eEz/ueYmIEZjEBz+QGAdq8x9Z6hQ/zGx4Etzr99g8tUfwS3c0SAbmzNzAgb
+QzXWxmxGe8jbMaCnsYVSKIwuN9z2lXxGiMSz81ujEcdSwmlqZZT6YH5tg7CV8uU2v51qxv5YDnV
c6ITzYAtbJn4BIFyUCmb/ERLQvu4mK/s1H2cgv+Wfex0e+T72AEX4oJeHii12/a91bu1enNR178X
CAkMSK7dJh+uYreab2d7ebaC8PRKh7CXrczJqTMZ3V3qbNH3k4ux0a5TeXQRsIkDFsN0P9xkgLBR
dTHai3e6jx6NUdYYnVYSHzoH9LW3sglyygyaE06jMGoVRiwWHN4ZdBy686QwJXkYyItY7zqL+2jH
AntOyDPybJz94jq0YpypnBJOLAYNp2p/kfU9F+UnTiCRccFk7f45GiuRkjLdPR7am0NvlS86s+Wi
fS+MCyn7senrXXrgbjLnjnz9p2Xj2uf54iYrb6rYlO2RHNiI/Vu5td8fC0ZZBh7WVSVS4ircPYzT
HfuiZKtimbdJiLdctDgnnUHNQUQa0oR+AVFKf4IvgVCrc3f2c1WmIQb86fux2GF/mn4s9ri5NL/K
V0tLck00JJpfmyxuL/D1IiD0Ef8DFVM96Nwi/qcGtSIfUU8kN/0cXIYjihkp3v8XxawS/qI3Y6ME
bpfT1kLvUphmfIs7cCLO8rwdiXA4PeO9lCtDlBdCVFBSfbKZje/H8Xk5jiaw6WxAeas4lxtAWFXx
ysKYAFCyfA34YdZbKLtzKWx0c9Vq1f9KkhCZgY6ItdU+frUxLKZlIydbhgHWjnhrWDVravSun66f
zBKVk+vewYC4ogDspYcEw3/LscNocHxZtOtOZqfxoD5uSLJpJYuK6PAkNfvpnfmMccHOY0yen7OV
RqJ/IwYotk9lTk7d07Ff/rVkt9acPJpQuulmM903J/PNlIcQjaIN02wmVqGUtEqCKV3TCfHXPNd/
nXdyNZKmKRdZ85fY0hQVsp2H9Fxv4GaY5VctibeOprHVENneAnshYYpKGaRv+gZHjxUZ4PGodOzw
CF491WvsEVQn/1IfsDLSiVGfiR4Itp0nSjTxlkMGycw7mZVtb1+4ad8qXM2DoXaZ4KT5pTY0xjuN
G7uv8nYJoHfZhE1nixlkSqVb+VjbTh6SpC9T+km+hmwjT2cOA3+M9wgROK7Pfx3XxHDjNdSCgfP0
sA6a6nv25gJOUB1dwM/qCylNTmLmDWHaE9Wb5c/uEo8J/WZKBCH6hKPsrGNy7dP5n6h5YfBEotu/
mfNEohxKZwpv8jI/B/1oYTwvhGQZlmzr1Pw++I+2CtDNYMdIOdJgAnRrtxjVcsdj6xCMoQncrfnj
bT1Q0gzw/Ri5MTStOteoRRCJDk81jhej3UYnNmAKeL/b/Pz53BhR1cbWCF1EFUR/hzHCzwK7jvZX
jbPh2BUMn11dNVL23C2M0t7FZdS8a0M2wLhVZnphMHXLuezKICTcm66RhBfNoNo+SSjLm+3mpt36
SNPWmJDGHqtBGntMQ5jMbDW9zTqzDrVMoxDc8f3MZXf0djCv9jHyyk8+qZRjG8liwGV1LADWdMAW
6LIcGlQ0U6XzaJfbAs1+HIIqPXuBFCncVG0ocUpTFIKg9wRgR5eHLOEBh/T1U13zGkvXQHXARN2E
AZZCzsxGE43CY5ldWWZXyAP3Gn08hPmNaotGwfhw+yUrji+d4mfFA3RA7UAolYZqAkaA+AEjMP1D
ojOGmBtdeCjkcbLc+M4bRiESa5GVsUT4V5Vw0CKH7LAdD10+sO70+aui1ee2FvjEUygYv7QOQ4Bt
c4ocgLZi8gEkZFBzD/RZEDNoKp0HiBl5gi4S1DQ9fAOChW4//XLSfbxFbajULtVwFXFpYbfR6hYq
4fkw6E6ZKLY6pCbdpof1/EF6h4/xcAKKj2aVIfPnqk2yw7pWKw6WlcH2+na3FQx890HMsrrImgz4
6frlfEFZKfHDPvdNdF1LDB0tYmaefQz7WFgw7LPSavCvqP1xMaoas0Jfkpv3KI9QxUpk31cGL8mz
Fyk7Pi4dF/16r06vEh5AfqXgGMv9xDtBH4aSvA2SlOZXthdYNS6rd7DWZeVsdypt7N8cpzV3VgyF
ov8V98f2J5tZ/jR3uDp5ZpySWeF3KwUg7iTdTZalDgTZ/k0bkwPrtjxfoXIbuU0ch/RQrQk71Xt5
wDstdibVOHTiDgwTfPZG8CYJa0NX1W8Wgz2JmZ0nkGsU3mCcyhKPmMryBp86T920UTJGNRZv2lh9
worcs/dR7Rk/CLt0GUaJEpFfbXzsT/NCwpbocOLZnf8sPNsuajwPMJzHiv559r4H+H/ZPrtU3ajF
V+LMHCfFHOANuwNjFJlVhcAIVWhZfngYhhikCS2CdGG4VNq3T5tferRdfnF4Jw4NN4kZS3MzqFf6
btvSs2lcq2f4ciXnqSZHU0uecpg7BENhvkRlu57EoaeSHwzWeibZRVGVAKZc2ue2G2j9VOfBa2n1
nYMwl1BK+F1YYfQ+vFbaWH/6CwnWcha3wU7JtzPO8ET5dmWsmKbnBA4H8zDPGVq4UFVO9I/AmDNn
xzjPKdpgZORiKG0kF0djdvxisg8obf3rOX9oPbfFenepeXFzQ4zDgNdEyEJ6iWxf2DqTC59CltQ/
vZESzfqU7fmYweaoPhWxNat9RyHhoPDgMLb8SiJnEVfZDcZQ9gHOW2xE4oSYJ/GW80ePiGzhTJOI
tuh862oaKj0/t7QPb7ORuHf6yuhDA/WCgCTsxxPb2b8csf81PF66SdICiZEYBhll1jO4qLVREOiz
S1zM6lLIJ5LlOEYV+R4tujgmS9xw0oU69+03B8kYLYdNVfh95cdUfGqycTwEX5zN5/GuZ4/wt3Ic
OuTQMoyXzc98U0iopkyjvpLkGPhtdzHiOb/tgaVEVfrJh2LSAM00RJyv/8fATvW3+/njhYIC0R7L
nnklzBhIqX8xq9W/vLMhCsjKgdTAd8mE1kSf6ZJVORmHszgKBhxCIKPmcz8LpNrSQlRCW4/1FiWx
4aV+7Dy+zDdt4mYAt1T7W6V/x3lBB2E5uxwsWCNS5mfDWzas4L60F8i2/xYPRiDJrBwAyFIrAUDe
Vv3s2C/UeMf1GzV1ZL9W65dqOHbGAZ21doBJjbO0lKx3CY9G9Ud+0f+vJpEFkvHmo8xFfXw6j8ul
ToF/VbtcI1kNyYe3GrumQWMevPQrpoi1/qrWVwKlX2NG7eXQPx36OoVKjcopIOB6aAg4QaveIGTb
tbrHFPGlMIlnde0PcmOKOjngGFt80jzzjCX0x5Bf5MUWItVlsBae1eFrxuM/N7OVXu/+4GQbwwOu
sqfEme/bxUuy2AVzdB2JR5jtJCC8EmxumY+hZ5X3fXlfKqJbi5Nu21PhRFUORJ2+ciDSoLgEUkER
0YOY3slQpkaq8+vsjQ8V3LkegQ/Fb/Q0eyrunx6QnAH7g2g4rMCE6mdEeeK9mS7vRmM3w19sH7zP
kSNi+4x8G+Jzglmu4jfSwgKl7ze8pMEDoDAuld5qPFFAxzwKKNZ4ooBIZpu9483spq/R2n2PLpF1
qCRj/aFrz3tw/kdpfbwMGbTzqWTt3GiNQGyIC7UKv7letgoJG36H2VVzCoqk/QRq4bBbgcP6CPLP
oDAbzp/WTYyewOTEjjQ0eEkN5IyEQ+qYDNeA5ZQKBr0jRXeWpxqzrSurxXKWk0EInCTtMAr36iA3
dZl8bw7yK7lkioj7wIiYS1p2Cll/74INuF+G5BcoVfA+XPBZaYRZQl2P3bJSFwd6yfF3mU+R4ihn
uaZ/QxPiANv0OgywuWzlDDoWokZZ5wOOsvTyp+0QRsFQkLqv/tU0vzALrlOlkjPLefayOIYxC07H
7vHG4sbpUDWtCAOYe2z6aiYUwkjLf6MQBj6c1rLRCOOM/7Iet2gcTghe8F2MpAwxk4sTXjZnkdgQ
rNhj5PE6wZXbGcE8QvHBoCQnysQ5ef0HKoppJZqm5IO/n2CUNut7Z2Jyc8UU9o6WeTZVheMmRfW9
EeL0NnKZEL0GokaHViHOh7uC8PjP/MNJg7hbKmwlNO2UKcrJeDN5m91MzvbIVIj3kkuJLzh7AmPh
64vMy7Yocg5Ukk68f/bWIVh1BIdLRBuMw2UgxgRRB++qSzBpNDu2kd4DCDUE2oLgjPCfnkBV8eAM
idhDENvhIcmng+UoGaU5p0EWHEDdbWqs6IYDKLppSE1dHekmsxY2DVIumdZ93f5R/WGj+DHsFRvF
ohnyY3jutxMz9dYzZe5qPvUBg974RrGc5BtFQmnkBZxlqMlr2JCq8hLEYpvQsWjUoXIwBUVy6cXL
vauoHED5vCuOvFDLokDBoNiALSelKq4BFoEcu+wgi3E5wJfDqeRcTyZlUnUK9B/WTvjD3J1QiG8C
tM4DHv9lLvTrSeU+Lu/HHOmVUzP2FEPo/4olxkf5LEdzLSGL+fpFgs0C2hj2XW/FNWc+MIaNaktm
UdSW/D2LdfAPG2J3VSZPYkNxM0TDDIYe0vSCSos+y2oCTQKVpL4PFObqxvM6bJyHzZI9RycSLDmq
c2YcnRXZ/niTJtbKFG2vqE+q5/YK3KgUGb5bAO64AN6GxeqwUBBgKCOv20g/1qsfHulHLcRloAKc
T4q7YWOHaz55HNojk5n6tVMUiIlUmRkGhLVGo7gxmW9/PcvB7db3g+UsOT3vLuNzJZA/1q1A/oj2
y/Qii/bxFhIOV8+SQ7aZyLnOqjZc1obnRUhtl95V3Y+Kp87+63LFT8lbMZQlfBIUwiGyOgQ3FLfD
ynUwEJ52pIy6st3K7Trz3AmNf2k7abrHVGTRuin3bQrWKVxuwuhBjIYCX4yGQxBerHWS9qr0BNDS
nqB8RiEYBClqJOngMV6wXengD7fgBwIhcwZfdh+dkfR5TqTIaEYUeqexR8o91j01CL3p7mck3fPp
XXwMTG+3GE+04tNDoFxHgdT6R8RJqUpTQVHFTz1E57jmpY917rDyHFKBpxT+6GKk5/DX14ttr73d
vsdi0TVfVEFWFU85YrLjMwa/DU2hEmN5bKvfhDA/X8MBEObZRtndy0ix6RCH2QdBCvr6Xy60Qxxt
JFJbRGdaaNDFY7ved4wzaHWMMpGll78nqP7qa6RJ7XaMGxB8RPjCET6mrZIXYCAzPp8Jpjs8VUvT
lgiO5VTajY1qXtz8VMdcwTmLqkpdMYtGEj+kBb68uQOy3sqwyaAbuwS/PBIisCGonREiqJ3XIv4W
DHPwZedyUYlnDMobwajMIkuaNYJRGdOn6Phkhh3H2Okfrjnptc+Iernrr3b9tWC8RV+ch7XK8ycq
tMD1nmV2s6GTAVbmEhr6Gbg5i7foRYHRIK+iKag1PLTkNq5ypnDItp8dIuiD/OFiXAj+oEnU8LIX
oBjS0aWWM/GMNWkkXexVZUt9fqhJU71zmlx+AOR5TSu4ld3lXqvMBNinnuzTpCxSZJ8Yih9t5ltS
VaiWk9NKrIedhI3cKZaB4eNSyF1QPzvJBdEOZutBNutfnsrfRMU+rv3Hor8cMKX7L53xBB5cGmSH
IX0jTYD6F6DnjWijvaIx3HVqwsCb1OwgivF1Pjly7zKNr3dqxc+7rOM18AhiwseBLzfhK3yfNw/t
wnfjTqv1vXnr1W/hZ5m3erNmzw/SFAp9S27Oq3JycXC1kns5rKO6+9w+fL1JFJqx7DTuWo60XAF8
0HfNcxdL08RYYUbACfWt/sOtfRult8CapGM1Aq21eUJpHVVbbCcQioUD7TvzeXdn/Jn1RvWbOJh+
td5P9QPLwbw2uAmleAhLZXnWazSN3ZNlmlSavfp3ri4yqrm6rPaDbDEQa8jjZc84eJDNh7cqFBLy
EsxWz7fhxq//HmaNYA8GDeug4tza1UNfGqTFm9yjXkJbySdj+7yJiB2EmRh1wbIEepEq0F59J3Uw
EGNDZyCGFWkxo1A3vPOoT9XAo9Y0Ag03r+oDo12WGnny2QpLzDQ375mRuG5G020dAX/zZqWv83zX
kM4ZV2UBRU95OlCwUP8u29GyLB4ROKeKPJKQ9ywFpwNFKJ4LXte3MiFC278V5MpLIfKdGs/Xf7fG
Lh0I0gp/N6ntw9rdkpbI73JSKycRJr8c+8dVX9SYP6pJLF2M5I/V7qN7Y3Qx+GkQbY1TaZMST89m
LTyCx61b5yYFvl2vDND7mkkrD3qsuSKkuMwHx/kgy9AB+oEslPZ5FsLw8Go4FnriGkmrwkCuf3UD
THZcGDiKhbhLuP8Wr6PVO+FMtm2WyzmsRtapmct/b1TGK2BKqQ1oZBwvzKdTQRGY0aQOq63B0pT7
MChkg0Y2XNWHt+bo8RhllXHZ1fqYHD40yz2reug979Jk99z8tSl0GyueFl0Zo3eWhbKAQ1zmbotC
FsK2mteQt4U/aR4i9ESYVbnT8kIKnWahM385PWfekFkiRGV+EgZtxj6oLQY36c27Tsw7kXQi42vG
fevSPf/Lhajanu0G7wnB5d3geAtxbttbSHQT57bIE93EuVmrPDWT+mzHQ/ZpVZsS6AhPlQAXUlOb
DIhwViYLmFthkDJQGteW48oQRcn1HPAkbaltTJDNQHud6+sU3WYLLvX7Ngyo453uqlt8Nf5aTM9y
FfOPa9XMw7guyeWSCEAgKWe/IgcJ3l/m4wMCcZOF+C3092l3Vw1pJ/AiiVJ4A2TCHnr2OnBC4l97
H2RUXIVAWQrL5opfD5OI2+v9FRkyKhT+W0RGA8HgyZbfJa4Td4lVf62+UtbI0FlPFP/YhOZesfpH
3SdR2H3DGJZX67JUL0eQWo1adh+h6h7Dq8DmBdjkEhFPUXTTerzEqCfIQTdr9RbyQI6jCmnaBZVB
Nx32TuE29anipSGWr55aq6esZsD5tK89bWtPxfRDYZgaPiG+yKoNm6g3PwhZYX2ZrnqWYY5VSEMu
hbX41/ymzoWYwry37pcyBl+dyj8whkMz2ab9XTMpXzyoOmBzGsOlI9/aXbLIROJ5C32jDqLHsh76
71vu/Bx9Bzcwvsq+zdmQzSBnw7o7hSQrV/ua2b+fV0CuvY/0nPM82CsqczssjVunUSDHlkYCRKIp
oDyPD+Lj663gSi98CuDJRIxfJHMH7JM8ZZL2Vs2v84gRKC11mUFIWfUi4Cpc9ukiLF6k80Hz9ZJ1
kdcsmRNW9DHxlXulVfkbRMrHBIB0+yxv6von5iIgrlUQMyQB/0hfCLab/27qokfbzW/ZH+RshAT4
oH4Rk+XSmSodA86y3HXnQhfzODozkvn3wpgvBz6Vqy0R0FFr9I/dl+oPWKQVZFFiHP/awp9fgJ0a
MtLXGzj9f3C9RnkiQrMuRXMeyiIOUelxelhM9yLZF91pIK2Qa+aMFbyVH7M+zmw7aCbCqCQKNwju
Au+l0f3BTY5qSMXEyVXlRi6DKCC+kpsraeg+T3NmEVGr9VBJydmrj5BZiEr64xcKaYs327LHNdC7
R1x8Xr7pi2NjVJMxCIc74x79f/qIwveixKcP0j+INXMHN6mwChOpsBzclCVpMbmpsL45g8TyFXWb
HeU75ML5/KJbN+B+l7XgTVjX3+Jv3tTDxgYGBiZOSvg4b9rB0fNJUjV36UafNEbCEKIPwT56BIJk
ZEcui4NNMYgoYcYgyMdpcCoObsVBDdd3PWidBnx0LtyStG+hSWyJcg2qa4mOCr6NPHTGA94pFdxv
qlkr2iEped99ZZS8lvhQ/kRFvCTyo7jQe61HHt2lQbXIlyLDN1rr4jNUAsHXh6Jf9H3ih+ITQe6N
H8pSSHSzu68E1saM9ttH8ied/S6f2mtaxVkiQeKG5PsJY6OYUUcML9mwVBvOhdUfRq3GqNEYlVfj
0hnU0FlKIAXmDg9Cm2UNf2oBKHdyxgcVkZ+uidsgc03cuLEPlrdBdT7Y7gY4d5mzZT7aC3uuDtfV
YfU6rEHJzu1ao11MTdkmp8ZkjvI/G7eO41ptVKmNUnmgleHJWHUzqAn8KfYXFIXL4Yby59xvfa1R
kctqvEuh6czqvTI9G59as6rr9LieVrLJ589NJVFBYNDgdB08TCnxg7O+1W52D2lvbi6LQvGnpSlu
N7SAtU5pXOfLuusouIG+12SnNLkmFQFv+6Rk6D5KuY24f4vtVhDQCrERbr7/4jPYbn7woEGAljeu
z2fMCaHMCj+5PLYqb4adXDZtUWX4vV+s6ZfCuoCPxQB+mG99vxA5zOEvxAWVeiVT4X1w+LPY7bNB
l1PD5O+26/5Bi3At4kpZYE7VoRlyoDDPjdrUcxnAyfE/G+j/CmPWJjLCn095Wi5A66R5xzqbd+ff
ZJBVQqa46YpBg4LRdAUwuRg2f6w4NjpoOsghnhrd2PWFeNOQ1gJy4Q8awiKFGMKGUSyfslJfUkNM
RH0PkqZj1/giF2enwVzEX56E+k4/wj2yHjmDLgrOnSocMiyPy/Fs7skWP7RHZZPFVtCoHiJqL+YI
z+Fno/iWTXNZB+bw0kAmQzxtF+edi4L90LMa5d51S6bwlJY7j0dI/rsW/Kmsku72+cval7UqadXd
X1lAP91qT6faUyP9cLoAQj7M5y4VcwnJWahEkrPwQA+VwAOtSun9SN5znY8ZNVHSHs/D8zkoaTeb
ARPk29PKJHuHhhjCWg71rsTeENcrq33VvvV1RI/L+PiBypZdeStN7pVkP4Nrtu/TjIIF9/kv/RlZ
atWrtUJzNM+mm/XT8fpUvHRXn3ZZu/Ho1rpg+9gGRE86+KWhE1+/qH0yd4pGC1DMebf8aRDjWnet
RFbr4LHqhRj2v8AL9S4KFiV1+3WPbMV6cjG6nxjlIezgP5MUJZd8oQtIiLBEY1uNfEmIsK7XPOQt
bR++L0+dP4t27cJ+uHutdTcfSrCf+lvX9FgMNs9su9WfrdVvkaA7tx0se/RYKW3lkY/XGWhpHthV
grrOeUrXHpe7HCK6wjoHJkojRZOcPq7T7Do9X6dNvN1GmPjWcAZnr/QBPDFZeeODmIqAhOQuRDZI
TM6MbBBFqGUYjbP3f988EztyYuxBMv+o9DejxU+Iss4iZPQtNw9GgmoRo/PgGfARI0grjiCd79F8
Lo4gC/dEFMUtV6Si47lfmY5Z71csIp7TPCZDQ/9qwaWp+BMBUc2D40BoGamqLm51KW9vN7Z7m/uK
GCRJKCytfaX23fl1OSylDsu2NQfgS/uqsGmOm3uZpO39srefDeflYZnojEW3lFZ6AIZy7XQZAkXc
Eoh9cFJ8FOZdcsPzhRhr1RhqyRJmZvA3VLj+mn660Gei9d4C4rdqfVpTk7eSY7WdSSXadks94DW8
Bh/6ZxlMSm80hyWRrfRW0BYiSkG7isRm9+LeOjl1u1fuKdt25Ss+ODL48ZOghGIiw9qqVKBH/cup
X68rW+GwyaJN8Uv3UWrPfi1kIhS7lVq3lC8NFkpW9m+ziFljCh7gUSt2V54NDVYKTJGMctDthXy4
VFzcAfvJyAiAQAjUX9/7qanffKA5Wsla6FvFAwUnt6m+rAodPGKrypkHfA3w9g9cEodPSYzyk+VW
3FVhlrlfQfSSj/EUvi5TQ5FVe7z/XfxhPsVywkKujVpBKB1IQzvP4ZiTU7Cf3k9B54Y0xd0T6Px+
69ZabWm4yCTYP2cJrJTGuV+Rz+wsIWL1ncrjQkylksuFHjQe7GlUhbxDHZGcxc7B7g+ZWRXz4I2H
Y0MQyNn/1eYBgDH7E8zGPYbLu3Vcdlm831qGkB0W79bl84fD/EP9m9+OvxH21NFkNHi+W7Osc2Ue
m3V2o+a32fLNGVDOzUajY8JyDqkN9SwEN0SCvOyGWb3zZYkhm1PlfUWVt1Dl1zDnSzctgq66t1r3
8q+Xf7/wmpk0G2Nwfb0yWl9HtU0iZTtaHMZQrcYmuc2TIGi69PaX3i8GCwaLWW5UxQitLNrlON1X
J9XL5Mgv6YBeQw48Ww3TnPufnQePc8DQCrmyZdVIzmpUElL9XCU5rWXvkPgWvougqK8c/m+vnL29
l92UNHp5e9nhNYMxCt0ChYJgpXHlVwsUL5+g1q38At6Jpg25tHmNVZKpvgs11lVsQI+34W24vA0L
T5BUUdy3zubrElrGZ2ynKBS23qteeRz3atasU5wPNv8W5Knkv+e3VWazj/5gcZ8UG5PdblKZjct6
cfWEzNFsdLl1+sPa56Z3t/2o9jdZvwBjGzooxisZluNzjdcvY3YbsreZNtOuP9gWxpR34rAqg1Jl
UDUNBjGVv84k316Hx18n2EV1kFYHC6v75V7/WDqRHY8OBufl3u7S3V0+XNMPx/RDsfp0rz5doHxX
hSxzxm6p8alsGC1SZT1N11MKjfNM/OL4cOtU9/jv/flV4cnPv784qKw6yRLvSQQWzXg72w5mhX6z
0G/4CZb9ssr3qdVp9Uqf59feJg1qmrOwBxlLLHudTw/QFEA4VKWbUqhKq0tfjY2+3f/Z4u+BDWVd
/1NgxrOnawsF5DztzZY6+e6s2F3Oey1RgMfeg8eY+xA9Mh1fslGJfnU+2lyHrQ3dzqBmDl/op9V+
9ab0Sm4fG8Ve+c+ZyOgcXkjr5y7tFhpJmzBOtx3UQL6rgteiBrJmCpBjp3zubNGmiNXdXg6C5NFM
qhRwVyrHZLZvr/pNNmIEArdr98LD5vep8yt79vzF5bGyPGPx4YpPloiUL/V6Jz5ahCieLtvUOtWw
10VlddsEDbMSPUSYQZUr/fpyUKkNipKLl6PLUugx24RxZT55zCeX6ZHcujGqr8ZaCUqWum2tky8E
9vaDX6vgn1BhLwGB8D/kVkDXLjlf3/ZyeRe0WxbVDmeLxNXEDSfrZPtA12gcRugaqzXL0HHhPK7v
J9HIOX1M9CenKUjqlhQVMosRk7h7k+NsKJxm/djSbvMrlwmEnJlplJC6XQ0z3a5xmOmcXOeek/81
H78J9sqXU1LHx2TLYrLFYet9SOCMFINxegSvZXHcBz4MwgOIsDd9rg0IEFS+QVt9F548JNaNnEfD
JcPaRx5zQZO6+0a6q962cL9IfogTyL8OQZZvuhzt3U1CuYAYaaan4KUZp5rH3L6dJ9Ilt0W6M3QP
bkj1V6ZIq1M7WJiVjUy7YsvBH5K3o3yPn+tB656vubgIeeLswK6d+rfgwBzke5g1Sx34pbfDmkTx
q3BT7GZ/lLrBi8PMmB1H4fhmxxGHrOw42Cuw43h/ORwWkHeMRrwar0CbHIzK2op/3SvZge5VBgFU
YV3pbvPuVQN7J5/ZdskOFsq7f2AIs2/6rVMWShvYQURxXFD3n0JI/rxrb+AQUXtzFbSU+5zRLDA5
o70hWqC9WcwRsIJYwaJUWF67x1yvQKxgNdGCC3zJeg+ILL2C2kZhI1j1FvZSGEnoM0Btfn/V2x56
J3//gCje2x3aj18LAppDz8G7Uivse8tVOJLnCm/EFJRjqTXOn+nlossaXow7d8N0N9w51uVGb4fV
wqBZYEXEV2Cyvk9uu0kBf3E2rgGAQ9zMZL0fHU+d1GzUsVIR+jfcb4cbIh9dL1LOk9aXsPFQAkMl
mZ6RKfr83E5/PRBXz2HNiDhaprBhVfWHUNRG56q5bjcgVsuk3OhVnT//j6szW24U6bbwExHBKOCW
GTSVa7JdN0S57GKSxAxCT3++BHf3iT9Ohk9H/9VlS0aZO/de61sAK4pPz+TApRMfIjsnQ8jG78mC
Y8/SaWp694UAHW98He2vC99p588kLqCwK1FF8QLFuhJWTzQJ+VwosWe3fO5LOE+O9NtOXZ2+fEl8
fMBV/u5kdyclUo50YINaESUzUG54crx5jjH9LXdHST+b+pkZHFOuYKDAtINZDa4VY9fg0sGVCrIq
5G+5R7nF8w64hgI9yuhv16I1cfk21bGNMWoWb7yix0We8MZP/MMcd3pso5bigxjfx9PUM9ACixZy
/pILz/lrZUThiR5Hg2Iri7AR7u6c+uHUhmTDk9WKGXAM2jqo6ZMiP+UvoHEyx3c9vs7xsH6PlNiB
W8yL9M8E1rMwygivDEMAnqjWN1pfnYXpS8EuwMb1zbAcCCJ1EcXcw6HEoxTixoGAg0tHdsKPh8aO
jyAUteJKKxLImfAEoZJpDqgmyLr4bfyhS8jw1G6FlZwuIVpBE42ZYKMwd8UvNElCNo2NRpMEfS7T
kkITNhoirVLke/A9SDwckPKR3hKrovOFgTvTRB6XwfxUDuQhuK15XHeGSWXQt4G5B2UMjJ6iEnsc
MPqcThJ1BewxS6AI+aDikONT2r0rqBMdNhU2VwWybVD21L57le3uRbjIAbqveGW26E3dwTWIfuV2
Adq6llyANtbRdvvhAsQ2t12A2B/YJdjmaPRSw2693svrw1MO9gtFLxhWxONrsiByITbfTBIpqSze
veqnHmJiY+SPe6Tk4oM5e9VmMfWfK5G0CscMGsoWeoxQhoZhAAoVANr/NPFISt94vP9fH0L/Dh6v
qFJj9kLaquyBl0KsT+sV25UwEbILYh9kI8R/hbuUjZBd7JIBz/HK1suhba3eQXYxniTsgwVtdhoI
q32Qx4hlPNNcyI2IxbncPnHuy3d3Odp4rdADr+NZo/HISrvJXv1UCFbesS2OZJKUr5wOtbUvH/ta
5AWDs45NO2rGyGziZocpNCk7f0ZjrO3b9mBgbRFTYTHfvRGIUQY7NcjXKTUfWFZbhRphea4iAWnj
AkvNzGC5a2LR2pGQwIuOCb7wFt8N6rm1J2I1QaEFmRbQFBGizNUS3lWuLZyPwhg2MR+s9nW1v1b7
qto/FBe7V0W1kPDJxoRc86lFkhXvpnjbNnt2SynamoXKLSoYFOrhHSerS823SLFFXtdhgjQ3RvMX
6nOqirVBSNWyrVYl2UwULldV1C5b4UIdTuGy1S44jhUuvSkUtsMVOTozMkpsZW8aSVMjmXX58VCm
5oEt+7vxs5ZUOfgWT/ooisNAJ8btibgpk57krycZ2RcadDhcBAeUkcGVP6jAQWGYQ2UJge3uWJpv
/1BwMGR8asTarUt7knAvMJcA8Ue6N1GZCKJp3/1pyR9gMG5Gl5ImQEwPzmd3fnB1e62Yx3xXqANY
HbYOEH/8jly+4UDALUGysELJzgG6bYoF4ORBhCNOAWd4pv1AVc+oifDz9fwb8NIwjapoOXis7fyT
dXqLREmHegl2xr83vko5/c4xtoM1rWP6D4U1H74DF60x6JDXkhZJQR5+lIMzOaa4Tu9HivRbMo9x
lUYt0Ry7KDvcv3657B9f1euhf+1bb1xXnfkKLkzyC7hQ05m3n1MmEhrSEk/j0p0RyOXqzvhyBSds
hWYZjRaUJrfSPWWBKELbuONoRV9sBjoy3jFQMcQi80StrQcqSsZfxi95fd9500cITLO3YK83+asF
D2DH3Y2m6dWfYaUxmQcszuDh70gfH5n5gjwxaLNwYoq+LgU9Df8+Q2dMiz+oQHpgzwfI0TtSuIP1
yi01sN7zwVG/cLxXWZzNRxzBlZfNovRgWZOoPrj5SeLOx/3Mwlv4zL2Qo0cjqJ5UUvwcKQoaL0+9
URdLWjx78RZMWIP38UCukCXVFKffRwnJcXKpEx1BFdlYTGBxpsyiQT8RdIBw00QrGze4lHi6ZqfA
FrCgTnAfSyzJSWong7Efesr/g0U6+/r4GVcuZ8HlJzFgkdxFy8sAYJtkFJDLf+qO/DyuGjAgPZgF
O8CDSViCP0XB0CcWJnBk7re9Ne9tbkE0qylcUHlekBEFUhdQuvk9VfOI3RueirNUPuVaTenW+tdZ
FGrcPKnVitlPJxFGxX5RDvu7tLd73IZ73qw4nQFXPk90Gy2Bk7ghXYOiPAVLLXASBuJj8X9MGqTI
vkWdFu1i/iWACSqllr+Us/9Hn0d8d2rERnLJObxQLnqa7Cks/NsSss9PdQ+6mPaXvW8QbRTRcqe+
iJTKne8O1DBr59btobcPNUCl3bG4nFJQ9c/znU+fEKlrKGVY+wnvxABJUxSqLArVBsSpHRhvWmR9
xZ+Hao4hOzoy/D3YT4siwFOY5mJhKFResTd7qCVYdRv2TBI8/at1YhKMyPyOURyV47PtlcwbHZys
mzFRGLvRYThNydxQcnSNTB6xkOtldZTeIksX8gudVkIrlOp5Gd6UQDo8cOmsymX+HeLlifyj4szU
mH/AFjtFNuYiZT8OpMm42p0hde+2U2DqHl9ZdRFc2XkL9KpcEB11zUbaGtFAYjAEYaXkEac2XbN3
hXEWwzgXFoxsHgbzx6sUVM9XEmQNoQWml86amfV2Ai6Gd5bRCQNGhiaYkvDOMjrpXmBNEdPCfWfF
+jKQxfawDWSJbcFoQdCVpAqs7zaQ7bQDMkArJMULTBpyU2aIxHEwRlxAsKwzxJ4x4iWSKCHUsK/F
MgJS5NOQQagFrnVCo+YbgsJjTMjp/xfcbP2k/OU9G7mOoQaEZ+ObM8rB4MZYoYdALZaVk7PEJEYs
+k0IKT67UNsN33gbP8YfnKPfvz9wqS6IZUN5ESYHljA5MKtKisrZLjd8Zthf+MywtbO/rDvLoLip
spdONcCK8gu1uVx+eehnqYAze2aHt79yhZ8B+GApm/ye1ggBYqIan97uzoSLgYEGzwbkn/LMmJAC
nLq6NPDV8J+qs0sb5Vru+3vS7a0YaAulvLJLdvfkvkskNCg9Nwj+5NeUX4wPKMYOuCLY+llF2jqc
1eEMBKQ6MnqkP8La+iMz2zpPFTpSOlZfbgp/x+cJJGMcsL30XX2V4csKZel+LvbqnLD3i9scDV/Z
uYb8mP9ONrmFsQt0iFmQ5NMEu4nZI+UErTO7CU0zKMLwg46MF7vDXllPNjpWaUEsQMDhcmUseXyA
ACvcK+fsPkLrYhShJAc1Ggqs3p56kgJLaLawG4hERI4gNJZqhFcK4Cwo6wFLxz3A04Bb6tf+8rLZ
GXHuYIze8m1K9FyrLAtNFlEAGKPhT8kilwZ5K30IsGJi4kckBdKUS2CexdSc24yDTgVSAvM/Jn+g
jfi6mcKhcG1ESMTgLJonULhEQg36O4HiAkmKdQcouA2Ejb9a7w9E3sAwhnWOKQDcOXRuaNxIaMEl
ka5RSSLRh0VMCAsVLQwDpApgDFjMEQmDGD1lB+XYqwa3LJLmkdgV/L29VrGtBzt2Czr8/ziuUZM9
lrBFU6Y78htfLll81aMiQEImP7xuPN/Gczme8Vyn7BncRtm5JJyw7DJscdX1hX2NySyCGZ3GKY8F
+B2+3tzMmxEgslUH+Gf/f2Q6tWLEXwQpTStDzNv4/HFuG8Q10pfDP0LMbIMg5ERyBZsxY4JKdlD3
bpuUzn5ri00KjyWDKgz+6EYQjWxxoKP8Oai6vfABrpwi5X7ikGlZrJZjhsMZV5rSocqji1aLTd34
YhY/+Yb84/sY8SMgNCQGD5UhizkyQmJoFiSFMqEgLI6v1TOjUhq5AGf9LQ5zNpLhJlSHWCZJXySr
fKQx/1vBN7WI/EVMPTmpZZgVZ4TGP4q/qIuLv7L+oiCAoVXze6eFkxny55FoKmdN94y7GJrMtGtb
itmQoQmuqU1rBO4AuRHTEGALq/EfKaELrjdd7YLb+0Ay6jawE0ZdeIaovlPhjLHwMOJ84fyBDDb5
dIYpa45IECMcoHjQW4QGsgjCy2puuDEBn2jIBhPicETAp77EXS8CPndyiHqUTIAVgY3kEb0jqmis
LeqqioYuj7UFvSMLADYo39uBXxSjJ1VA31vvJ448XBsskRSCChLkG8/2zyPqpi0PhIIF8tuP7YTh
eGFtnlcCzC8uVhsRRdLGeDlQQxFogBoK50aPmi6H4+Yya2VxurGYc/57wHHG8exg+GJnQYFCzxt5
oxzcb4Lcwi6B7oqxP6xYdFeiGTl8miq3oJMlgdmvP/GCN7QtL5gPPq+5QORtohyfPa7GyFiYNqGx
hKGRnjiBMRs/CABGuEFChyuOXttrn+u3DPd/sU+Jgnq1+CKR4uEAj/QKjX+KtxjPTsPtiWcSGBCE
V5xJ8FtwsqTlf84kFE9wSXEyKuphgXQENvuKsilSeWypmFQumP5V/Vy5KHj8DG2x6l+4fsLmVoS+
gox5pP4IOO6huc7ssAqXP8TIDhmugp465AHUx4Cnj9UA28iDTPGZQlfP5CXOaoTgkHIUB6BgJ5SC
Q4u/k1E7qQXbnJ1RMeZOyNPYeVnbqBg7L9I+ofQ7AItcbZm8GBzoRICDKCWBBrYrgQozgzKBFf7X
d4rhKzXCXgdEEtU6Toe4zGD5gO1B6RrN+9ICkRKBKJidb2w1ee1GdsxQkr0KWR97FSwCNqqNRcD2
MG17A12/RUTlPAAjvCEnkRxLFcEyihRCscGyC8UGgyKmT4RpBW5bavsVqjMAigVMkCY0rYHcrYnU
TRe/HLcJ+bQOyTcPMN1sjpNx+SSkA6Uq2eHx5EOsvnqbcMS+uM0BaSQTy5fgAem2cLDvcgCgH2bV
KxoSG5CJJ+0uwrYAvBgr9t+q92ktVBlltkeSkV0TDUCXLcZzN3QYhVtwn9wBgosq7RM/l3FUDkFz
CwY2Xvfyx5A9BHv9hTg8n64F2pFcQ2IdVHw6GogoQYPklokwmoPcmSynaUSiraJHOjqnNdR2qOPi
iUsEnVtuXXRu8zpGMxI/nJ7BGNhTNLkzcS8u//6qY2xFsxbvuF0xzjcjQNMrDIUjFU8brbwXmnp8
xvhwwUrYuKukxIGkZRL8aKO+iNllZapREg5/UYayxbCQ6iBvYwl5G/jPEnfBQxB9S+DVtAjVhEkB
XcA7DUDB7QTBUhHwGuF2+5k+ItOMCHwF4bup3O7eE5BdXPvYRki0oJ6gmCjBFKwYLopeNiVMi8Lz
XX1DU47xjEhlvBooWtn3yKJHA4tjYyNYM51gsTMidxOtyRO/+QzA4W6vvODkQhtBrBrZPhQQWEmw
Z2ElGQkPyERsAF0zwFtYSdAXWFx9M1SLaYj1jdfa/jXO5CEQ8AJRymASctunNzBje2hkoBWILSN2
wXqaVnoxL56E31ZN+DbgPtH96U+8BvzqdNB/Et8879ldNp+0ph4MVfik+S/wImcrW5xMROLeJOIC
+DBhcdjjXYQj/hfj29aORELJuOjOruvqV9DeIimzG10+82yb2zmxSeM5J/AfsnihLGR+22tF48eC
GopslRzfkYjP/IhzBuczeilUIhuxCb1U0SPcZJCD+fkXgmamRrH1l2QQhiCsbZZDh3NbDHLAMFKS
rtMcRjnKqmdlmoOYteaCc8Mh+JnLtw3gyz+IGaGEolx8HC7vjPw3XSzhflu79F9dLOP9anVVb0N+
5otM+Mn3Y8LPCJ8hPxM6xt8sxt/boqVIY3Eb3DMBN9/60Hz7Ptwc+nhdm1wwjznyh4jd0IF4hfMP
jCZ8Gn/9Ir4DtQrxHYBCufvsdhQgQq2yc0lNgWughUaPhh8bNidjzK1nOTHpZFU7cb1mcb2WWv9s
N9DPghqJSEpzQKC3Ge6UsAaDuhW3pUsaLNy0MYAoyLSgdovpPZfpxsuId5S95YNOqv2mfjAi2hkC
acV86PYP0uqxIq24dt9Vce0eVHq3YkRU+FxqGCWgdHFZ+gcdUrabiam/BGL8vzvafRdOTTQ04oJm
6JGcMZVg3h+zkF3eKpdj5YO+E24YNwbkOB/N3RHDD3YgRq0jI1Hs5yXAKIALWIZc+rtIIxbDW2hn
3aNF29OSpX2Q347zBx1jAh6QoPHhZkNcgFwh/e7Di0mnLZoMQkbjMTzzXGDv5+oLrBD7aCYodduk
jPfAgpKTbJYopp1T76m/ddek4mc0oEQ8YQVkLh+b/fb7uZB9a0TqjwJH0N3RMHjgmdmFxpqLnPG7
kVycCfCRcNYAjFZmAYwe2DYN8sKT5rKvOHSLJOX1z4G0OkastdIfKm/BMXbQd8dqOk3GqVuF8Gp5
psbP3FseYWxodOcW6pXbPXCyRBKenXtU8kZnsV7HKm9xTTS500MhWUVCmwVj4vfINq1i/cYD4t/B
V1h+rfqD5Xf4gfjD8tc8E15FzmQhFJqP9nTkSjDTW5c9afSi7hcddknYKPP7MWVspe7RQc1w44fA
JPFl5yN8Ugp3OGWgLN0BQakWSujUzWBcRU6GFsxosKiPzDOiJmsnpE56QxBzlOfx7R5f0OzWLq6Q
3sUpYy+JuTpllCVBzGT8mFeryMicAE4bknLJNXiyyVD/xd9wVUn29mWvgzuKvVN3h6/tF+33BKyw
oEnipch4bDczmLG5HdwJpqUXPAfehQ9E0n+zIowo2EHF0h3NvyGnpSsXDbzCw3xFRB+n5JhzJiNQ
xgFC48PCVRWl/JELrrkoA9hAdCO5Iz+XKZzqUHq49ZcUNzGFKqhoKNBkiOpoeMBeClPNdYxKHOJG
ZKLzPMs359YGg0aiXYDzpeiF8wXLVoYbbw6mH970Q6lCE73WEvbYZJ4bXGzIDiGQ6YfiggOZWGW3
B3+Mk8NBjVZix2WCNQT6FU6IX8oc76DynOv8ctUIOw9v1NM9dAN4w1AaorGBjR/fiqR7JJWVZDhf
xXfEPVs/DvhbizaZaleZ48fM2R9Pc6wy/LOc+zGjZkTE9HErIhOVjxFVTdx+26FYzVwzJ5fkJlxn
yNTk6owNSKbWnIUlCDcQFrMGCxJSCgWSdHiroKfGww/+Rx5WnlQWJbFYJAtwqyHjhDxngD7hha2W
4oR/TTfHG89XIm+fM5MEhyRtkx7ZBsLU1bqr7RDq/+orl09H1ETm160dzCAXXYqY5XJVXAe5zHLV
GB/hKrJBYb2JbGwOqt3TgDhG9rVaiGM6moUMm38yZb5Czz62f7TJM+AmQRd46tnaKH+4bnGo0oNo
vZqBQhlZVXBXkg68+C9bFr34GWQCohGGliZeT3fIjnwFn8vSu7hEgNDFN5JEiXJY1x1cCHBU7lJy
3FXx3McywoiUzxi6EXcZE3lMFpt+dVwh7QJervBER/k1kuEW12FW4KUMHm3Ah7CFSerN3zb/FxYw
PGEtAi8JQp2rMDfjM06DpkFJ5qF6ZWmjNwmpIZh1bINTE/AEXmnlCAPYwvlqH6zrcZSAkfUcMtWp
mISJZzeemCeT+HieWSsGDgqbVJ6QuaINv3xsfQahEWfOQhA83bTogkGXXZV9+gleAtrtzEPr1fmT
HBbgbBgf/dEgLe+8GxwZrL4U3YBuqM518kyAwBJRQgoauHYYJw6dQxVD57EmkxFQfHqU6lNH+yUT
HODKDg0l1KrIBi1rhzYc6jGc8TrzKVYJ9Q2lW5ize+GnrcNlcohHJZ5Ud5eDBcvd8NnyWOnA1MMv
6WkCBYayLjQpeL28KwQEYNKFd8Fxi7wQacJrRTrEa/XKR4INQUcCdHV+8x/nsl+NQii6FL5Eqg09
XU5l2bvhakYjSlV/9wtNLFh92NKVDzbkWvLsj7QMaFR6GhwDakouszSwFjrz9J5gxnr66N4huzMC
r/cG+a8MwikhEX7DnHeqL03hPvzfvR1bvdjbyofz+zpEbGJXREVTeOdV46eVA1jZv2+QzdM4HWLL
jrqk+Ypooo/MUIXBKUcXrq9jOOYegOU7bAJktRS8t1DjmCJOC4bo4Vk9X277mk4whubHcQzmP2Pw
eODsCSZyu/5eMbFcfHymohuDENVR31GFWf8Iw3YILVG4vED5j9VvPB0bENok/3EFQhsXz1xXBk0I
NwNS59lj+NLAhvs9euPoZmjfb/vrnYbuwWLqjkacXBl0SbBEYVHgC+W56DzNPvWd19ESITiW500S
qzDEewoueuAix3UOqSlq/xUaPTKzXHHRCsNu2AbvFwCjqtfdxdLhP/di3X9zLhSvCIV5FBo0poU3
oILW3Vx2y3URRNGsSyqQxIoFs3GfkT3FtIcYHmR4FjEzrlHT/Q5zkxCMoKen+mMBO+HeGrEwULL4
PHNC5hxvpnv1+L47EpgLt/nKM8f5LD0+hckmIi+c0ljt35fYZO4Tqjyy9N1rH8uoJUF1BPnotEHx
p5k8yRBrlrySx/ECPlEseJFs7KoqHMUQGmBvfphI+pl5j17B+P5DjmSuXo7MLt2hFQgRybOHs8tP
87G/cjE44u6DM5ojHa2+XMazoZ/+rlRTslhDPMWbIpn+GopkRjz0ih4YQzDb7EFbQlG4Q9qUiFFz
rJMCOKckjRDJR1Ki4o5kLS7oX9NuI6IFxUwpAAMsARgAPDp4yvv0mr2Rlbh83YTL6NtW1fJgVM7t
z7zzLjASMp8QWti2LPLkwHDSBMsRvXf0Hr36bVoR/DQXQfBXyKLwr2BvWSn85Yq0S3+rR+07LBYW
UxhGMLhXpNXmxRSGtgkeL75y/d0ixtbrr2FyltjOHcg9UQ+PqC/BoURcBdiwuhi9HGkRNBnA47O6
A4JJXC3cm1ewGggU1kO0PfCWKd/oxokwpVBYHdY5E6MmEy92Efy93cEExkoV61ZkVHGNHJhg+sOd
x0+Jb5e4tiN9iC7XaNDCvAkbM7je0fiHGoWJGT6Y6uVxDU26cq23+ea0ZcDSmoCSxVSZmgYLUiY7
QNsRdFUoOKG9qJip77pw5HQxTopxqqqzMp57EumMc2WIFjYIDx1N1HDWhnNanG/6SR1OkP+W4SS9
0xSm60PLhwWBUjR7CdZ75QH9znRstzFlF/TfdA5hBxVvGOwhStB5tpHNgZNwc8nBdwfsEFQZKJAS
TCxBwOhHcROti3KGVU4UNcrdZdcdOUnm4PbEZ2+XhvUcXovQfoSt4hCxisezSGQrmS77lPOwiabj
5X6sbseJ6vKJYakrO5fLvmxp+B1Gqmdb3Aj4OBj4vNfDMh1P1ngaSABognHY4wkf1H2n7othnwUn
ThOOErYRjpLtNKleFx2ICUUlndCgkum6BFoWzPAdRh/Pd/XSA/3qSSqAih2Nhvg16Uas4oczIurm
wL6GFcGQpFw7NabSMbScAhZ74Qy++mcwMYB5Exs1UfWQJ3iWTO+a+4rptUhEOeTXNeYYZrw591lL
ztDAy9lP1sUOyGIrVDAkO9tmuO2E2CWKV6zTf1sQzFzK0TAhl7p5LTU6QHHbvcmfa2A7bPCqt3Dg
nfS8I41mLYgk+O2/+VJxYvHE8rXAx+1of21kpTzODEPxhyCixBDLN3vvH0Hxrv6zJW8nMz8L7+j2
XrIX82a6deGpustiP+6/5JBGLK/nwotMFKIRconX+b0RhZ+frlsjhvrJFoZ6FZQCgwHUlqOTX0IJ
pV6PhwwRGWVdVDcR4TZM8Ijp8kTd3sNJ+XT/d5X4TV8AAFTYgl0pvsGVqP+zJhm1sCbxYf3XmmSY
olGOSU14k/imXECCdBQTkLsCl0lMQCDn4lxm5tAofBCdS/q1egMec3/FcA7t014ZoWAKYYSKKBFu
dij2zighB3FLaL66Fhn1XBRqhMTs655EP0bzdr2n3byaYrb1OkJAZC6C3kKsYmAQkTKLSws3Fl57
2oX9P69dySNzjhY90rBSZtBv0OfR96VKZNcHEVxdj9J0NKfj7nJUL7h7YYse0vsB1qWe7uV0X/T7
1EjE9n1zeUXMUCBwGt/vzG107z4IH9S7/T0VwxW52+e8YBhymkBeLzjvhYHFkeld0FNn2PvEDaBD
Lwhhc28te7T+NuJSwTjQEX9heBuj3kRxFNn32ACdh0/dSlqoICoX0vvdbbT9TdtfnkZuMxB3gdjj
v5n9Zf3b62872dEWccbR5+5yPnDIJKJLHsHCw3TGlV02sG2vODwa4cyhVxYePXya3sCI1fbTesNv
lD4+I6SNKU8TH3gGTXxo8sWKHOA3yOSB3cz4rsT2YTvKLnTCV1YO9NQGUOOKOOToYm1HVyeOGegX
FppY8rahTnaC1SaIWg8RR4jIkkRC+Fm0GulsFit+Hdc/nClYAujJNzgWekUahCzcWrT48KcPdD3T
c9ecd+lpao//Ea/SE/8tvWH6oDRBdfyYqfjzOknsIzPa5DaKROCGG4uN/sblO/DTST7eSRxjLBxj
xvCfghr1IPLpTTio9PTdveZVQ/SLCt1BP2gbUbaI6FvFAs2YSNkBjQnptxd+e+0ha4Vj8k7/bnAe
hCtiuhKtoNZcRdPu9OXWepzmDHNvB/jRgIRI3WQRJUFGFhMk0tiZI280OKbJgIREElRIX5qz/pQ9
zl19BkJMxA0ZlOT7EqjEIgCHRr8iJZDcIVKiu7eIV3wEN3hZPXALRt5i7fogy8TaUo2Uq3tJJAs/
R7DVVbTuBPUikluStBJmw9aw14f9FVVYc5jI0Xiu6YHMHDenoTrRuIF4XVYn3TjiKmSUoIun678H
jDElLCZLbBl4u/59wJgSsWBaVM95mDFHTR2GNnBO/7k1zKQ4OyM5XczEH/+bltLjtlqXTlXCdufi
jIOYEs09R1wk91F+iWQSmwlhTnQ7ZF0nJCJcqqbfedTHi3yqstM1O3XF0bKJViIhOzEvCbcTmi+q
4esqkMlQUcMZ5FjNZSNUdkH6CK5MVztX+03wCuthM4l0IXx1bAk4SH+ALaleruumJWOuIpYdzgF9
ztZnmbNPI27BrDSc6pIj+GhWRyQSNp4xN525KsWIw8Y0sglHkcKmYZ4UIg57LJG9xFnv9y9Lzw6S
cLN3tF+Ize+ENMAcx33PRIYwYm41XOKAslKlQcMV9w5/IvtI93sEy2FjoYY8TgShp8cdhML02BCe
TBC6dDTJ64zVwN85XFUuSihbdEciVtpFWR8duCtZO3ST8QAyFgBQleQtTzsUXJIErfgKdLHiWUka
NZGHZCId/DfXGGtIFDUxVGqVxFYThTDuMemvRDERJ+Xp3dFUjtp4yKiSCI/8vR2SLcUHclncCp17
Uh/fbsg1+OVNIeWHuQN3EVxfSwc9BYfPp/eRK+2Fpim/KqJ4XPPvLvdZjeWxOogjXCnxTvoPPuMw
BngosHoWNCW9h+VV+DA0cA30tjyZTzq4Kuq2n9R4IOEw+l/C4s+PweUkXr6VjkujrqsZu3Ch/kGK
n6KFWsEeHsnNZ4YfvaDrwB6eMc3vwpymKSKiXcjptBGPAMpdbm+it0SAwyzaoizaokxh5SJY9t8Q
NFDRlsGjERUtPRBUGRgtqWnBntKQojfZhCX4C1X0UZmY5FH6jxVZbWhiJEuTQPXhYlMuiZaJxIaq
SZB6IcvYhpxPcCqJBoQgjfFMglGApWg/gqTp91x4RiSiqMeEugy9zNsTXbcZ2f8cQfln1esCtXbP
BCNIQoNBlwplxr/VARzXrTqA4wq7ppuenvhXRI3lsA0grtLrWjmbdfN8S78Ww4nKYVlhJ+D2LbS8
si8VgndCbAnQCs1ZwtF9fINyDa+Cdecig3ZhZQNzzoCJZoLKytZY3fovEPF/8ws0kOKSiIljtrS4
JAEyS20GwbC5qmK+1asJsR/sngj4IepyXgDVNSQh4OdCxKMj1PxLS83Hz8L/u4hIedg1GY0vBbCj
EPUXiohlAxDGMicxNzVz7AyBxFA2P41fmRcx5yHiVJvdd/MVyYkOyYG+txQZX3Zg+5BVrk/CZR3G
iwY5rDJO+nUYzxieJUbW6yQeMQ1nuKpx4fxPI0hwAAvmDyTTTSOYWQF5bryfhkgw4Of4CWZ+V4s3
Flj7/AQCF8ULhQ0Lm/dW3tS1uMeg7oP4z3pgxjhAguV+yUJHxSITAUDCcPy3HKGtqr9RlhS7sGAI
k0cPjCJ4Peboajkkv1XuhvEqarDNYm1BEQpA5vVCzT17qbihCpqVagfEPmz6owYhPXATcnsg7Puw
SvNkox3iNunCYaG5KR70G836Jekb8ZRfsd7/UPG/MRiBOFwEDYfygtAsTFt6oOGuDVEVMc3NeCaY
xLo0g/keotucHabmkEqwLLAGHVQiNfEIWQcDeydmxuWwBRk8lD0SSZhjVp2QWgB1G4YgV3AyNlfg
hFIKQQnvKDdD1CQUjIgmeUdXnCKVlPkdBlmJe2d2u5sL/p+FdxkKE2UxDQCjE7f/nM7anV8y/CK8
OTATf14p6dafih/sZh1uKLgCPuFmudfKfcQrs9CF0qiXETTAhRLRf2jB19W+2Vyx4/n7FvVF16dD
ks23xUr3xNzk7izfaOaA6KKZQyeHxawjR4++jjsAaQozO3rWSDWY+bidIHjdL/ssP3Ttob6Ju+ft
wtzwhLRMNNI/oBOwGsPboVNn2Ae8Y42MQDRWIatmqkYgKElO3mXNjSA0IgtQkFE3aD+Ahl2JJSkD
5hMcs/TwuQYzX9RogyBmC6HHsZcKetwOQmTE7Ct3UKlZ2HtnofQQXnn5pWHny5M8py5LzEw8HAQ6
XfUYzY0BMHKKRb7umptCbk03ifKdGNLZgZaFtJYFdomVm2In4mODAggy/4gQ4hLedkLtJJcJ3nLt
HWkVCiHYOkpMT8n0tVH8eX6rlMfQ+WUZDBoh158CqR31AOLGKUbxQ26L6DDskqE+ICW2awg1gliN
+M2GpswhkIE/+6dK/0frhTV+ebzBZ0AltHUf7PeOj/m7kL6t+lwQUyzw9erp/ioRy6CJrIN/yZao
hR7fVi757QXxl0x9nnnspNtmihCt865/jW+IanL1oDXHHDDvufqJWAX6HeAt6Mo3K9Yrgf/C3TNa
LlRguJ3TapinBIcR+0CbKB3n5jRIR/kKvHhfFW7H+EoWkFh0u1If/aIo/oe6gO8IXyi+IzMndlWY
jvA08pUpevqXFJDMwfU0fL/+RRIGExiWHkIfkmTJbAZLNi5nUBJYjFiYkFjLupBEkvJUPM6oZHoq
w3XdEHCsXiMdo5EcISwuD0TV16mvEaRwD1RdxAQDLVXRpw5wEcJaCRUrJG4C+QhEYVh+k/JzeOHT
aax8qeGlNV5aMrn1gKMGDQM5OZidyKwnQs4yHAkmbcfA95TWJ/DNGDy5z/K/0EBfF6pPJJ8b/Jcr
zuW7AWlYPhGGOu8s70l8miHN0ljUopENv/SNLyKILIs4TmUdErkIIuM4xZ0of+fTTSuXTzdN2uwi
mrQbem8bujB34XPN6KX71Tz130g4wbDJHImG+A79P6JV32YG5roLU2I6Q3NADbN7ZqxmZ/HumcIk
93Pn/nHR9lGu7bXmcOc2wInu0GxjMSljMSkD1tOsWzC7MNQHNl/7C9uJhaOiRUL3XyOXUd1wdx+1
KwF7xI3MjQOEPNu5mbRmcl0XlMKM0eguMWAV3hN1lyDXGoG/I/pkohJQdQgR/hhoH2wW/OjsFzaj
y0rgJ1uBtxZN+13m0bTnKx17lvSLbjNTsIW8SVnxWIMv/dJQhNJnxQaBvYKeK6RWdEWkeSQ4TXSY
PesyebwEr8SpwxQ92S02tcjgZIvbii69sEAMkrBAoOrGmMnXgR/1OT/jzExyL86/ZUuiAofnsGqS
XI/7LMHlr9E4jheOBlzv96QKQRLgnKjob3/YgBVLdtjjYByby3HDPqXvi+5pdVKRVkcElxZbUJ9U
ENoOjpaBAgGTyyws8nczkOVAaYM0RQ4TMtgaUKZ1XCkilCZOm3mP00juyGpHzRC6UQzgn7p5+Zty
avG8FP4ORzHeH84kTSwdkgaJzDSDO59gbRHfKVYXOLpzwAl047A29lN/qHjX8PmHsxQ8d5h3wt3o
KCjjQJkTmSpGKNtvgxEK8xP5D7NvXCr3zjlwexnX2wtXlzupWWj7SPhmHKKjjibUgm5AIPMPWP8W
KmevjlsyptdI0BkVlRk9SlJVxG+Qa0lvxRKGgzKu0IJETSUuNAYSrkdkE/iz49fL/IpB1qtmAhDA
oev4fvGdiQzfRCdHnALRlwNSXPqoZM+wopscNcwaGMXLEVdM3dnCQiuQ/OuTxmNmZR4tA+QhA3ZH
zzzOmd8RPpf5NbalXtzOuJoxDzJTn3nQ9vroj+K8YbrGPKg9WPQgIws44uPzh9VNFItiZTC2eSns
pvg66ZbQaVmdUjzFz3yfBxuYHjwQVLETDeFM1IjFp1Jc5vjr9D/X3OPV208GGxqd/HBHeipDYDPi
HbKBG7/IZjQMh0I7XLVDDieYMGLLNcjEAS+yv5j7bNlL9T5v9lVGV2CvjoktR2DJr1x86OlDGwO5
HaVTyC6G0yqUsMwj2aDosv2pDQDSkDv447P1TZOkEq1vgDMsdB9MGjfmzIbz3OQkCG4GBwSy92Bk
3Byqx0GzDoVXnS1+fgP8cFSuK88jul42R2dGBE3Iecq6riEQSKa5qtCxxwLHQW36o+JzL/n67r7j
3eH67LeMhUsiCshqamvCS//LAoN9DSgXUpQdEUREpgvSY2ON22Gy0tPP18jfwa2D/SfdJZp+eugn
dimmzulwog5LfZGuI3kZXneMYjjG8JaulzHk3Kwt/QrIXYZcQWxqmHJM4naxOip7Gc8jV66Hh4oQ
IVTrzdSKgCXoLNDsf+KyqbfJ1UryC+kf7vU8Vm5rxAhaHrnYTjVi/9Yd9Zt3QcBRna67I1LY/huj
92uwWM4DUcsbhkWQvfdop0dKRqEkVD3aHIO52vQXlzxBf7GVVKOOjzpJBYrXSl2k6uesPD+Gs16A
IMHtdEr1I21xlwy6GV3zFBMDQep8+WNH3XJCxa+tcn4k9rzxCOnvps9AKz96ppe65jtVMwdbu38y
Yv3Eje6LTHjlmpv0/kTUnQGLE9nO3rqLB5EJc5aJBxFFQn5Nymui2vGgxDyJKBLkATkC2qALJcTa
Xqa3THOd9vLtInrL4JH+j6szW24cSbbtF8EM8/AKkARHcBRF6YUmMiVMBDES09efFdK53ceuFbqs
qlqZUhJARLj73mv/9Zb/NkCJAePvRdO1+iSkDoUPlFn4W2wlo5hHQnkS85SBEn1Nex3QLuVbk67Y
sIrf3nrWCKyuON9S50y531wOdRtmH+GAcKlSuMlU4ZRxXBgi/qTGwjlmEKk9TlpQW1hrCCeUmcC6
PfDLcaIxPmyQRPXLKBT5aQmS8Wyhq3OHWA5KdUn4Wl6qSKpQIfqJuGiXbYxfDjcUkVI4abE4M4H6
xSLRcOTSIFKTyWVxWhcmrv8A0YZfLjImLh5yLrjLU3p/VEghwhygN7efaPkzH5gkCEkMhCdKrLAS
u7zAO/1WWWQ0sj9HdKHp+zFK/d2l6RAgG/eNj3q+3xNVmEjEoC1CDjMtot45SVKjxvgMswTuguI6
57xNkBIJE1fEDAg0/gF4smjIHP8z1qQJwEUaE/F75icNVE5nf84Dzoh/zgOcA39tVBTCtFERlQpF
6flCgoKM6dTArj+zjv39V71POlXI7pAKIC1y4jD4k+MOnHzpXVcL1Mec30pZ8ELidIFFR/bUH/uX
cIuXngAgYGLku0O2J40B2mo5buMrq+DWIZZh3AKwL4qteg0q2o+ky0ubazapTvYPh93XL43jTzj6
x4pSJp8MaNzbxJW/II8/Pvj0Nq8V0xn0K4hXrGYSTvZiPUvJ/IT+CWGHnIX/4g85LFKW8jBRLFDi
O/8sjhffHIQ6jzWlM5cvczmJMaj1PkupM+NWeqxyv4UbVZt8w7mOeI6OU+oPLs6AGGMYtTRDIFvE
K3KvcTFi0vnz6cTgZw6FJwavzuzJY5H6KTrNCMdrkMDYxUrq82KQ0Yh/tZgMN2YzKUCjUEgAr9Cn
twUZUNMMBgiQK/iZ0DvsdUdBDqWCfcER7L2/H5MfJHQAAPr/yXlEOcgwX9GD+BWEr2C01vvc2CQb
xvRYKLmwUP7ZJXFRxrxZ1OUSwLb5X74QFkk6JR1yLux6osz7y9wxhwWhL251J7sJWw7n/780jr8q
ZBAliPCmkHQFzpsnjOSWgYIE4IaIxLW2tOzRL+I/XyvJWkvWdbN+NeuHtiadIw2A0mH4qn89XyI+
nkOI4xLFgnh9bYh4UIwlCMVJki5/UttrNAFCi3pfxM9ZM+u37rQQA3ngx/+Cr0j74iJypQIIC0dE
GCpyhEu0jmkKUxBxWHq4+FRMWmHmKmzW/GgIt7GF4LvUyJpZWy4Ca+Uy2zA0EOOYFqm0mAb8iT6b
EOWYxzpoFWuUpmq28ZLlNcZDKRBwjJNN7PuQtDD5Uo9grZKoD0UvJfntpSj5Gng77YmWvgpPoT2L
She3FdsduwFxe4waFWIihzVfcL2uMLBCVMZl8nKND2aQo/XfQD28V+wKKnZaNlJ9wtQdjQWQYC4W
jOZD3TzQQK7lCOV00Cikt21UGs7RRorgQa5LQtcKapiVBKbjirJtITtzQ5lHlhvSyGdIz8WQnouT
CsJNZIccU7hqWVwl4ujfi9FcHbnNJqRxoq0Kz3vsH3umsH9KRj6YARlCthlM2uweBFjmsuaGwUmV
Bs80+EsLdZIArzTzsN/9/rmgOyUI09DG9UmG9xJ/Jxap320AlCkXaDwu0Hhc2Y2JMjXnQmNy8Jqn
OoN+H+HB2VmHt7+OHQ0JPisKRYfYLgtBHs1ll/yEj/g9vPGlWOM09x8BzcRf0LOw32wcpILsSFvq
z8sAGpyYIVmw6elKZchSegJURcKHnPmxIorl3hbFcgeYBk8gWFfkIqClBZyVG/4P/i9QSR9tDRsC
I8fy1r6h8+MSlkS+Hj8hGJdRNI5Ygriq74HmtEdHDqUCw1uepRDNIH233zWIVx9aPQsQF05qHiTm
mvXt7+P6/z6x/EbUVb3iQBKBbOuJNXDpobCVctBA3NEoM1zTuJY//hp4dFZYL1ki6OHRVaF7x0U/
VHgKf2MYwV42H3tQ+CJBADvp2IlsFHor9hvuj+rX+tHxYYENe6MpafTLNlyS1/vwSAiBR9ZugMB3
/ZrvLVvhKSGRtIBFodVkS5DkRur0QLqHy7GdpI3T3yyUdgGDUHoFrBM4EgT1QLAIe8RN+EQ8Tuj/
eA0KqOIHXiQ97N2n3ZaB/MCGk/McqXApMB+U2bzdSTj7z90S15S6v35aeGIgOZE2AsVhLz/k9tRc
366IPR0oB4lpx4vWQCAY91fmNoxHgPbTQyczHR07cRb1uIwfIs7CaVZVuH5yOIdHytBQRQDnlRsN
+Q3nI2sJViSxlhHVfLKKiXLkqPxrQwZQ9+JYky8NbfHiuCjwczDoKGqBvrWcBZNJe0Wv5MNfiGZS
BnqTgejsak1Dl5RaFxHdBr9A+VYUVBCB9QpSI4iNoB/WrLPqKuET2FCd552gAEIy+YWZCAM1CCIu
rNKR4cPRaEpIPK5EA8TLMWQbS8dYfrvWIGAOfwwmMEx/DKbkPfXwM3exYNBJzcwlYk9+LG0OBwyr
sgnpWc8rQ6IJLalzP3FcQQ2HuuNKLx+keqkKpHoUgcvzHfcTqlg/CpINV4+AOpzl4SxCyU3gSz6N
kMnFU9tmSjaxGFT9c/AfugryG3LAullznVVXWqgMyJhS+jk86n6+SDnMhwuDrjt0LGPx+qb5nWGS
3tR4A8xNhiQuDUBeROCZSf/CnIC/p7X9gqTX50q7ksoCN9/juMQ6uO5nG06SVLLu5rK5oAvr6Itd
HoxnCcKld+O9yN6bP5a6Ck0VCRLVBFoUVadH9d9gjzoXOu6/CKW/YA/GAQn6bv6e4wmGVPAXVZRs
EIyRVUTHi2YX4roGYzF1AzzE/9PyQoER39IbzS8WNLzeWSQu0jph5GNFFd7K+dgTJeGT9EfJz2OF
jZJOSbZg4+fwjEExv6HpQtDVwuoCeZdMyGIFasBhmDf9D2rAK97BTMH7RggZVU2BS1MUfVz4c5Nf
3Dy9QOCi+U98NvGX/MaFXT8J6MITXqdLPkzS4KwrzlnwvCsd8QHRdo47zrofUrjQ1EHZmMp0H34D
visQtGTg/F7A5TFtX4StrzPEBRppoy9J8IFDVUibZ4UVfNMS5VMvJtXiEyWwvO2LbSwFihzUZZCq
m6LebNlE0Jwoc2UNePlFfYRi25krjQAvlwSVFn5mzWxNQGv7GsGnD0Wj60mJdKut/P3n2TnJUycU
IVoSA65Z8pxdQOeBSYXeZCt+gds8nTcM3R2/B6Ua0PT9w9Z16aK357o8NyHCNyLUhzgfri4XfAYy
J3VzJkD1eG49M/ZMZS5d/cryC2J8jPlYLCJzMWzg+/G/GfDbhIOgcBw2CIHoUf4iPGTSwkkJ/73U
X/7C8ItgwD+UoN7w/qBGIYAjL9znXu7jcXSbV1C9Ao107GTBTJCLmWDy63ljJljmmHBWm3bCo169
MNYIMCx/XJFP1ZKIQ6TjhGtAJiJPrG/V/ZW4R4ZrC2lTbk6zF4IYl/gTIn3jqQrx1SMaBZ3r/xVz
0bPEWhFe/7dnybAY1jPa95QC38Oagxti7DYMeAtUXkLCKjQX6aRRkeHSN2XZZMChL0oGYJTlMOJb
EHgI6gGM45accokz1W+3g4KS9JhWE0YFZPTduDa6jYYZKg0YtkkgaiEi/O80WuVMZzNBRyQ+YwzJ
LI0BJBRr7PoMapwPtPRl7Tm7VF/8jY6LXzFs04uAb14zXtXEQxxWwUNSBGkdiQcXVaoy/bMKdMQp
/FoF8Os8OJM8IVt5fYAinQ8VUXpZCkW69U3Swh31Fxctair0EHks6BmiZX7Vn0wNxbgcVqUjYnBQ
fw7ukakhVg4G7FxMVtMtOlDG5fyJ/u9sFYszF38u6nLoKNTl9RUP/4TSVRbDenRkEJhxoTS6mx5x
THO4jT61jLAcqefBMqxudXX6Zlaaw1K3YOZq6rhtWlRCjZaqFE+QrSv2r6uqYe+JKfHr7DtMYNs4
BvzAR0knKG5MjCFVsaoKjjBmW7doBR0poJNVGViCx95AyKkOCEcSqu8EGXmnP6p5HSGgD1MSENSR
HKu+Jjgls51iVRQoesIy2T0jwguLc5TfnddbwlMrg4lRUuRhVZaHXg/rQ34SANQgR8aYqsT2ahyF
vaWHEqQoGJdl6FrPgcOOquseojbaS8mePsj10L2jy54j1bkkS2kXYXiesbEfSG0KClT0ZYbkaVdC
Vin/8RHiQe+hDb+STf0UBqcnUk3OO989Las07D8zYEUQ9MMGH14mt9gUKUhfKx4f2voRp0XRlNsp
/9Kb8dsj+skwCagxB3UeDsaISPVcbLGILjhkxlBwJDZet1xZx+KubOPgxbqcraj6gNpoiUugS3aM
5s358SW6x60r+Y1P4erLN7Lr6U/ZvLCB2HL+9dvwXRyVNVc9oGRQg+Fg7J4++oMDJYmLShBiAG0L
vUY5+m5Sb3sK5gbGUeJ6kTk8IMcNjKMz50lbOsgaPWvn7Op5vrLW7D/1HFfLqlhCEhLwHpKRZ9ai
m5N+NEtEMe5Fm25uLcr5eLQBQn4CUFqr+3xKOGBAdBYxtTzTM+PIdzg6W/Kw59ktn6v7+icOzB/1
XJ/HGXkDW2173QDBTs/h+bohb3sLIZSGpDNRN5BTkXRPGb3PU4Bpbr0xafoYC+PD5hcSFjllBj0u
UKAlKsB/QrGQVDDupPSS1v2HGVCbODpYwlXpnBQSi5l3wk1h0LUFpDee0kP2lZ+FkT+Z85sQqdKj
AKJJ6/a3+k1ZZzHPoktIHpR0ZV3uyStLLglEZWjicEIxDOMPwfn58K9QRFc1Ff2HtVJO9Ru0qCLe
KtpCUhnFH57WXpZENgYzlwd2IlPI8TDVVneFe4oN4hZuGUfezQvGPo55qBtQmQAz5eekD+liu4rd
7ke509MZXG2rbkJa6YpbGm74AzCE4zIpKMz0OBZR3d+dePZ4zmj8EFsBeoXindB7MsDRYERv+kbd
a3fjngYYZibpoeQv65Z+Qt87i4MhZUIukDFALQg3HX4Y+IGrh+UtPPm4nBtICRQfbje4ue09X97z
1+efn19fIiwZFg/dwwO+fkBunJan0e5BeMwPp3jpaPXvlO2a41Nlwr344d26flXDJbzVgfpN74H0
FjAtbKj1dz9/+WwiBwxMk+faKOFGTe3P8WLchx9uVf3FRDZEm8xpvwye69cyn6OUWzx59XiVLBFq
bP2L6Fhk6RLqXAiVeJ4HzrZb6p/WMQzKryx0sx8eM1IDifimizqHrRK7JPOBLPJp7kIdkeiq8nbx
m10pklhntY8nJCC/PiLkpEUA9eimfaRoLzrYPXB0Xe2D7KVyxJrB0eUDrQAZWTNk8NvunXbj4w0Q
vbXDrNHN01mxRKx+9agPnxv1PQFgPytpNpHqlHv0rP34+NzXW0xkexQEG57ZLWwp/ogpiiF2h8mS
cthXDwqiGJInFvxAyK9ecxBYE3lOzigh1P/E90FbQYvOWrzmttCYEBcAc8jgdUenNnn45oEGnCVW
y9cNGQklqbSGmewRpusbE0TJh9ftNW+oPWSXKpH9aHhP+JyA+/FX4tJuC6wFasnZ845t3DcWtHhX
YKynNOo8fKWTbCXzc/LErACdrbJb+/FkYSs8uFuzYi1P66AhVWTWkJQ0LJ8Lnsw1yHQmYLPnrPwG
rkeqwMFYx3MIXD4RDT/4ZT1rxdGXrC7jyCThkgYq4bGTatfTRF/EX3Sn7L02f56KXflZfZQmJ1TO
2163qXbdl1m5N6jT8IUyonU93mr4nPim7e8h6BfXpbM1LoTAZkF0Uvd0QA/SuwWliEe5V9f9PX7X
94ob77UJraEl+MQJFMoAjaXMIAHhCM2k6xTtx44twljwcO2ToPGjz65xuR252LPLd2JyJ/B4ZmCe
RI0BmmRLmTh7rmVfWZDawsSbFZ0wUXqIw4pt6CivxrO5LSjWAzhaTL1RoC2rWTiTdhwFuhWSpWhZ
v3OH8QXgfsH5x1rKCBToE+UT8oqAPDBaKtaEmGEXC9IM1IjHkukzVCIgKj3WFMdXq973Xb9BPdAA
g8CCw6Pv68vcJdzK5umb0UC80AQO3dPp87Obggj2VqhKPAAqbu5mbjMB4YYueiDQPlmE835iv6GR
WDMtsBDPgtFS2HS1TCbSYSgO+fj6brV/RmIsFNiLA4dD5YrRxuXWaIqAseBTkQ9Zur9WwrVClSh+
53IV+S+2JLxzE9BltQtGbcVbbLCqyAeYNOjLWElpy0sr+VARjchjaG9eQC+eujvU9k801CiVqRIb
TX6rhzdL3TXWNmTPDcFbacxh/OGxJIJLdggt3wHT4kACSgPKXaWT0enJmJkIb+axOMbToqovfTwD
xZYa9Ps5L83QWgD8UHLUuQVaQtJsGniag0LWEOHWAr4CBsSO50wW2Lbo9bL1XstVl60A+aBaZ2hS
0vQhrJuQnKvofNGyVdZjuzJBxkYnRIchLuyXBzANpSq+c5M9afVCtSZQ9s4MaizWDU6n5NT0p6Tb
vcr1NVr0JJxjq4Kj4EoOCO1qjjidZBFyz8CBtR5NgR5jDLwPhsAEkHScM5X9Nd8BGk6wgONegEUL
reOSmcdcXpbURikKta3dHLR6SvF9LTiY8W/2uBX/j4M1n/iNRaXhdAPmEplfJW+1PZwGzM7DqbK2
RrgjgrmUETIGaXQEAw3QLqfJCxCYwUU0MZN3VT09SAu5kF7xbbJVVAJhWq10DdGo2+/rO5Ns/WRr
TJZcedt9WAc+7vCzQto1j98Kxc3eWgxQjFon5EZjOk6nJbRFLPqL7Eu816z0iDqnzZEt6gGWcw4C
Rf7pYPa42tq4dN/hISk3tKUaP98RRWosh2Ue5A1se5fniJkOHjNwboAKrWnbk4AnECuvMw1cknco
fqY9Lq9Neqvu0S79TJAivpXnZJ3daL7xiGonYxvPy032Pa6bC/1Re8OseJ5sYemlocdPkx0YvOuI
v+mpud1be7L3+BxClscHiSaKG20TAjzwaSLK8fB4s53btHVmz3c+E2zF3S4F2c3u/A7leDnuaN+O
O27PGnTPBRc8d3k25iK04ME8eFsuk1O3hM3zL6b8CPR99sWfZg33IlxxvmAkVIoh5pws2+Ifhfbj
X7avHXqEuDI3BiOC+xX/rz5pb2HlRrR0+CkdQPP+c2G/9TPpzvM2L1bKAZVC6rgSUFrmZk/cT25z
C7+pP4YJWXjcxW+wfo8J78o+9/WdvK1+uuuyopbwENF9P21Xey8D8DiCY2O/Pe8IGlxlHhOANFVO
/RolKDIXi6PZrZLBrKCzm2nvNP3aFhXswpR9M1TQuLny8Fn+xKjIAd6umYWY+2Q9buVAWjMDDrLV
4DssaMDwchol2Vd9Ljil1sHzlAXDV7GQjsaW5wOwFwnxUcQxBxKSdgnnZeU1C30pd5PsjL1v8Thd
98pd2oZz04v3+MK3/eW5JgQhuJZuSdyrOzCJ/CbrV97QdGUdZtrYSgsYTtpR3duf8Re08CwAZ7yw
d87BOLjEBW7GVbrv3rL5i2eooBQO+PCr9/gN8Pr4/twi0Zw/TtXaXNpLfVmszX2J1ZTfEZukmM8K
1hsCNv6ThIHup7m8fjgch1/j1jly5nOO+l47xmhQIs+5gi+mWYFld1IsmIEdLI6VIBTeLFtnIqKr
fhIiNb3Gq7oFiBlXiMMNEhMKdW3Suy02T+Y73Somjl712YARPjH9wL61KYbjS3qv0s8nZ9P8X2xN
8mErPbd9uemlZYahDWZOyTMwHCvtjBHUVkw4uSbjFop6onE3ZICybtGtZH44iTdIcC7ocpe0IXGM
kT+HoZ2KQRxXSMCctrNxRqOerYvBGBB1WhyuvET57mVuMtN9Dkx+59VLwkmW9Kp9dofZ6GITndDr
W3H7PU73KzR4E2JcOJLiyqUD7qhu/INPaRoH2kxyX1N+0Sz7Kcmm53Q/Q3L8gaxz0bTI66QjXz9j
KVDdYdqvQfHwmxGNsai/up/xQm8u2hkzpPVfzv3q23s6UevnyUKwtH1chTkpPuTB4zScbV9dmst+
zV3jqVHu6Rf+7QX0R4gCAGewhaxNfi2cDI5LJN3CnlG9G1KCWbuWf1gK1bO5rE78w/Bl+7LJ5xpx
m+lm+eFhTNfAT21wGa5yMTe6DyTJi79axGvz7KsMqvXLmGVnBNQXZfKaDgJTlZ2vn+YSvXr7lQtT
q1uf5bODVchlKs3bwDmvv3TSmn01/+EwzhpnLslVY8YgIQa+OMCog/TcXrKzdsnR1BNbfHmeCJG7
2D471E++4ZYXR/szai7xQeOXI58TZGW0X5PuJwv4Hcoz3UuklwYGfYwnzA9bF0olveTUhIC1EGR3
/iNNMVqEX1lA+Ff4BfLdRkTDAIJf8mDi5fa5+zzZm2hN89Nt59RB1Gfp3Nqy7Y4eA0z0qA/KVjt4
fDv/mpk2e4m1C0flEsJX8s+BbnkyOUN8tmtORywJPADcvhZCgSsxGo084xhCw5LhrLk2BxgEAa8z
3wRUFhNyi6RnsVW3hKG0bqlxnrCoRaNbEX2GyQ9zD8BBYJMi5n5YQSBr0Q8+U0ltWlS4DKtBdZF6
CXo4Dej7Cl2CZ2M1bSaUuuYe5W16UzccpUCWAShsLfHN2IAjxkmMwwBNapg6mJT+G/v7aHxW9AcG
RNhvUbaHQkSvn3NdYm2H4SSxbjFWHP7VMadr8szFriDzscud19qnZjxAcnVQsPcLGroJjCZraVpr
Jd7K8a7Qtm20VZKNCsNtPZTFIhEntIoayYZke+2iGsAg53Vn2DyUex4OJydMD3kuHWqOhQ23VUIW
Kpgm4ZmzBSg4/QsJ8IXvH93Bx8uo+9nnGGZ+hmZ4qBXVk6PHl0JfPrZJh31Fr7cCoAiD7wtZ9fZm
4P0/E+jn11Nt+/Is9xQTqiaOz6RSrosJ/mKPAA6OAP+uPmmBGS8UZLpG8kgJMfo1YwyAToSxMXop
z2CDsbtB/g8fxK760TZMg05dAYl6atO6maHe4q18LLaZt72o/ud1ckp9muXRPwp8N1pkQXEqf3iL
a9y5yxerPSxNbQk5iyOmxBJsr4ZyV1Un+vQ5lT54b1audq12k35Cz2yme/1aX4YH2+cdwscM8zIS
cxR5mayre781NzyHAZsRcn16DnNFUBNYwcTwQjxCJp5oPKRopoeZHO6V69bojwMbtbJv8m1Gdyhd
fNI4QDHNV4AADI0Z88Ini6dwQBKCgzymnDKqBbrJq4nrkWUQolztvvaA0GYmS6TuQY/yaO3oLMTF
unSdLZEyNAQ4AD7eERlOa6ww+uSGXIppVT+HcuZu2xnHCH5UKkTuDu1WVjjHjc/AOHkzY9fxtiyg
vjple1q3fANlJpLkwXo5W9YO/lUsXPn8s/Yh0QlH5vTGt5+0E8nFM7DaKT7nV0/3P8sN83BX3tNn
ovi5KSs6C+Kr0BNPS5b9yycrDE8J55FpR2sGb8Dk9UPKN/sFy+BS2tZLwspsn/dt0ays7Ynh5LBt
mwyzAuacZzmUKODze8gU8bFwWJGaW2ZdiuqkKLu8XceqmISohVovtKJ6D00MhaWsoKY9XkfnK7SC
SNMuBTOBdjBdK8Rn81QfoGRzK8I0GrrSQLNAgQOYm0jJa1VIJoyKSG3+4PI0XFlznAIL3ueluneO
cVCWXvhVntVlejY5wY1U7+qS/Wk2XpITexTuPB4w7WJRxyQvS1/lzrRPHx8ya0Voc6xRzd4HyfZo
hnrbq6JdYdi172Ae0d90a6elL6HGRbqdFgfbhNyS7vuYVoOVgZTVAahFSN7qoYcC8oC3bCV1uOoH
ENNJC9ZspFecVO19eJWae7VfPM0IB9oUGXnx7GloIcl8MQqISk4MdnEyrJF5ZWasq4Zh5FXmvQiN
fcd8ehqZA9KdmIyZqySds3zksP0qvl4DvWY95J4613mro9LtLFSoUpKJ1BrnMamoezw5z2/Niw1J
3j1yCg3p+TiqRaA88hbKE9JcU0puRaF/NiODLZPRlZoMMIxNFbsjtWPkcPhDpN5U26j8KOIDxNYY
IT/JrtGMdiVZttpaN2Zs0mQ0XxX/uo9Y1kMfqB90+5x4TAqZxNxfDdoE1smgea/Bwl+G6JQ73/yX
+7PGBouxeBaTJ1Hw1EXd6Cl3/qbFE95EzAl5gMqQx7YTaTc0LdmSnXTdH8X8LGAHHb60S3e4VnS9
RALgeKUVOlVufFBYc0mv671YD7jn7KgUq7QkrAthZSNhupQfqys9getc5YhikPTBXvYD7/l1Bg0u
4nUs4hA8Mt6oQ0MqKNw+j99Nm1c/CtgkO7I20YlU4Jk88pDZ9yrmI5+E9YmZNEcrpETKwhqOcbNO
LGLPp32/g84XfRjxtOcnxfFClHrt1jIayFmzI0DL8aJoHXWBFiKx3LNIDV80GjufUCUC7ZoT1ath
i6RN4YsAIzJwpJoRW2OXHix/ZZxkb9J11WGSEd0kZhOAI54uzCaHAE26c4pHjQI3vuvwrctMPIl+
qui64Lu0l7yLzeP0lMQJ2KwPGsXmu5OcQJFaUA2IXeUoZri6NSEPh1xq+3sE7QB32nSjy/guj6DF
9hFWzxSML4LzAwEJ5Ok1KyDpdFtaXAq6HzJ9ogigShQBmGBiPzJGZq/dSzuObFxPdGnJR6wubIlD
fbcaihmEQBJrevKHsCAjJ7QQfVHgTs0vBbCcgeAPWedivF8h/moNHemcxwKgfaP9GPeO/VnNkTjU
935814k7YuNR3BeaGjzWNn+qmf04sEVXnK/LI87jHk0V4yt8McgTMoIWpnS34Zcy0TY/B4Tj/+/z
7j5VID/NTmHkyQr5RCwD3sYd+sVLP0nNvEo6dIEYCVHU8Du9v0xPN7BbBPeOiYlK9jnmTwZKczr+
+Sf56mbGGQ83qV9hpXm5SDkOlyiaVggYp88tHLevHldeR3PRMztIDxsDPVnqSiXRbUj910ayjZ50
D+PP3xua/lL1U4AJN4JEGY5TcBAAMbqaOr1+1D5gnQdH7xYhLb1cVpOYELYSE5u10ePlI1pJcsAm
yJ/OvrftRVKCeNXT6M0vZvIPEQsky7pnIAt32mviLcgJnLHo7XQRVmVEsxIaT8/LHjQobjjpMGr3
nJsFf/ukU/zPmaYQ8UmbPnSLlfia2CdVzFCmw5u9eL3gNPjsAlZ84u6QE4a/g3JeE3Qy8V5auG83
gAaYiEDbIdDH7TbFjcpaXrzu6r2Y8t0Jb+Rhpx1uiWSV4p2Jz3d7y78bfPAo+dxwrU/qDVkqC1aY
JaHJSL9WHTs8yG9B0yQ68/oRYq9xn1t7Z/6zF+EUb8IFd7hP04T3pq1XJAziQSGRRkUR/jywVvNS
q+muzyn08clE3ynYGg0AKdGuzQqnSt4gCN814glPHBL6WL7p7OgtZ0V7nzBGVjwZlHo7JYFIZ1PB
oYzNWy1oFdNPq7mvBnkikM22GUkdiZdvyBJ9MYYNPXIPMwalnBHiwABJMGXusK+28OzIgSUzEVST
CO0ktXogz8dUVoX6VjwuVfjBzauanR7vSBtJ0OXckom5Uz+IKCF905hKXrtCV7DC6fKOaNBydYr9
9I08En3H0Mk8ge2jn6OiSbTWIczr92Si7xhffDiHCufgu7mmu/gPkh4nyh9tL2+tN0QF8GNwEJUz
0yVxUpZIsFyQlflONeRy0JuRM3iJF8UUUiDuAzxAjse69ryRpx2oO3nXdS6mjUkx/c42PMcT4J8L
2LMkDTGPnhQAoejHmadww32eIZpZGYFEkQxrchr7EE88BAAf9Mz8e+jba5u9Fr/K6LEgedcJH/7E
nEAP3RFF7bXLe++Wk2/qeO+u/wM556k7dUEi+iT24WQcYw8v/SJ0Kcn43haHig/IarPRN4+Ps+bf
idZys3WpTJy3/lBMK35E/ESLMWiX6LYPY4Aj1Qa8GoTxruVOMN0sfZNoDqhfns7UH7XZFSCzx+SD
7j4hGe1j37Y/TqEdci36VyccxoiAeU3h0EblMkeBGpL1MI1778CYgV6roCK7xgWt7OuL2tLmxK5f
ZPmjvyPRiZxhT5s4OjFLS9gLmVLWEUdsUVBmPx2WAIjRGOffkArRqQPuBwuhe4e9xRfkP9q93uAp
GlH+iEgIMN3xV2RwNC5O6rjpoMTVSxJW4KFYHiMJfp67CLnepGcgW881JwcsxmIsuI1/4h+NlvJP
D1cZ/2s1o/BZ2pmfsEGf4y9Gskz8WOTrH9rO453KaKjoU9BrYGTIvKG5iJke97+e/or2QraybYgv
kUqTmJWLtSXtgVGscqfoyM4W3nm34NC9Ge903EwxI+i5TbxuX8pFu9MjIPOORixuRGdrbZ9r1S+U
SbdkutHem4u8F2kZU47GzIMbfv+q8c1P1UcjPAUSNdveQgqYJQj2YRDjTJglUbkBZ8JHNzKsYUvl
08ydo0FflWKFvgFni3FON8CAyomAnLr7+kPvWblYzhfGUhC7OPMNjUVwTpAcuXJFNA3nw5tWIpzz
2MFg87KkCPXajT6zvatzQCeT/Ls6onC8xTm5W1goveJI9RCihV6/0AkzPpcm+G9XIxHnaCN57asV
PXX00qeIpXfOSFl7L0SzHM7vEHLamlwZu+hHOd1R8ts9AcZEdG7qcE/vrJN2Kj6xAl7rgUoZ4WaW
zlNMZUSFSLOO+gBH19SZM9y0R7eipzjMH3SD8BPHb0m3bPslslK4BojH6Fu86BCgVmIASMAiasR2
jnPmmjHu8od4cY0XxlYagjzfZddda2/7bGtFwVXdhkiZJM7Vc8lcmIw60G+I52JqaBMktYAxYM7h
9GJqBA+UVHqGkyiWveeveYDPILzH2ufDuJnZPwUEmfIzWouHwkHSZHgR0/BVJtSbOdoWjRyBCQNA
h4pEmyqgkolEQVNY9gvmDkwnsoIo2YEWi+6anOIslazVUlhJ6Jj0JQlEfL7Q+wG1q/+S7qjbnFYO
0MMBhZfmyik23bjBWd0o5zR5f9hvnXOseWOYc5iMoUfq1BIFXT4WFBcmnQCFbtGiW1afEBUGOv87
Zn1IB1ZDOwvvEjUQRursKyrxk+dpBK9BlYNYqi5dQ4xHCwFLi3N6vgzprsY+aq3edRoQfc/efKxf
9shI2VL3IfqpUrpeJ12f/tiI5tq8K7a9MRw1y7TnGpGLmQko13y8+CeMcY/uwaQaWfmjr4B6RWib
xiRi6BbenrFETKnQCMbMDzLs9uIfUbBKIvHhAc0wthLJe7ZwMfWHutcjfDLPxuEzbaTEM0wVuW80
OuDMmFuNgxE8uiFxs1eckrHU4Z1LMtCwuPbtPmkpbauzNOjWps5ffIKvkk6XBNux6AFVmDo8NHME
zItoUpyY64xmtI0kj0xePKCapZ2aqp9nAX0QHOtYrMe7bVsn8ha1R40QonmFnibF5XYkSyx9otGw
tdzPhiQhF1X6Vltas5RdsNGz10EbRl6UOEPCwegrUdJ7+cidTaIzHkXDMJBUllvQVtMcJ14X2qvO
sreyFj0WRs3MuKr1cxPTiSkNtLWdsxwdmnll6IjjHlGosdYewzx/bZRcRwxgzCodi6jBTzV9QXJ8
8eTq14J55wC0Vo/JrZCqcOGogGz0koW3yGUVjJN8SXSN+rqTidzElio9HchCiLxCq15010t6HWpS
upQeuzqvfoqOMMtxGNdunjFYfYLDeOgAK57jUbI1daHISLqkp8JUh3WoswsyXkJ5J9FTaDu1JKgM
00sTciC2YN1qTr2+YpFJTE7N1+tzMzgqheFjIExpZI1tDM/UtP6jVeNNpJHPk9flJcnFHcvx2Zuy
SRyrdpctIyPYD+HsCxOYrTbaqgnDj8aB8muU5U3q7CDNHvLMHCm08nocDkPLtgpEsOn0Tdg1pyTX
eI6+cycl/HF87bSY8kjCW6M8nranyPo5BNv/khePIg0JJ5w81ZHAlXxuMNf+H6bOazlSINuiX0QE
kNjX8t6qSuaFaDm8SzxfPwvdiZj7Qre8VJDunL3XPoQfjj419rTSPoa1BlQFhGqaR/omi1KK4Gby
KFTWtNjNEKcBXszvZTHibyofqMJYXWhLDiUsTw5bdlnfwyojSCnR/8W95xzawCTtPQa8bbl2ccxz
j8giqz4OTrqq7YTeaU3BwU3FvPKHhioATfWag2yoVdlxHAhdr0cV4F8U3UahjCvDZqtsK4ADxjgO
9n1hoCvVimfaQYiRg+PtOkP955BwkV4ySMtGo3B85jwhyMhjAY8bmsVaRtJl5bEt5tgT+vAmg4Ta
DmrCrsWSUwtOidJfpdUzCWDByIpNpV+VBgcJaI6a7T6CFu5oTgBFHpf/Al0+rA73VpczV/HboE7I
vfQWj85rapXaPGbFdknk4Xuc7cQyIHAFR8NtIJt32ourKBkKAAg6Yujw1Vcqx/9AR18StYcaE4/W
010eG488p7T9qRwVE1ZMJqPivAYwnGODBqLuUzFPRL0VosxOkYEmutSz4BKkb2VbzKPYgBaowX0W
wAoIoi/TnaXw17f1WO/ssPvnCr27lUbwraSwhPqCJYuVIWlkcGKyogWj/KiFMvzzG/MWa6N9MrP0
4iejuU07DHxjkCF7F8orIv94sNOdEyRymSuwROueEFVt7JSXFOx7bd8z4ZGSEoENq2pgb1FK0GZS
JPSZMqRSWeAi0jIlDFwhhrnacwYQGW3akny4vLLkIyfDoVL0rbTsYplolOgbkyJB1HC+6FgjCmmY
bFg4TQcjHfxIafC2tADROz20CeFM3b3dtdbSbdTPMu0YkKUSXQbP/ckD3NBKkbwwCLSt73fXfMAJ
r7SZeAsTag1CU7/jSnDICcmiUFN5sjgDNDnEssQ+KTo5sEkb4tGLEbkmrUDDbIqDm6nn1O5DAqtv
UlMI9CjEpUrLQ5Kh/U9qUHCFdAk5Kk68jtTXIhP3euQWs4bFnZKkgsV37Nj9RD5bH5HtVbDRWgAF
xRmTo5YCthTIKCARKdXaGDnIJapkF6g6x9K16pnWS2YAdXjvdSb2uE8r/AMYNaQAjDVa9bypOhDy
lQeLGVWeHesEGauuQQ8fi3XVuDgo+tqYt7n39OyObY+Xq6tK9YigT5qr6UTDWx6EC8OiAkPNLru2
GlLXALhIbCUknWoRvN8EQYetgJjpVIpcrTEggoyJ4xGu+SVCd7hUkwpQ5u1OtNCz+wi+g9kYwVbX
92OW4dzRe4pu5uuYNZckUt1lKntMi8Zd5LZytfrqq0gLpHOJBg67i8lIxTXhmUl9yDLcXJaS16dR
M9O5Y0GgNMF21TGefqOhWSeUjyqSAqSDBimAGkbdYDCrc46EtqHSo3EjFCCpTymzH1BrF2DinaR4
Gp0s3gInu/kKhEn7M9BY6iIbe6JUIxwGrlqdPMXem0US3FmLlmqTo2ofy3FloYfNPFIVY897JFVf
r1XVhlNnZ9ipSjQJoo+Oge4kWz8ml0uPo5LdnQnZyI7tWaY05bbuzNO0Y2oYow9XLcldoIxiF4ik
ctOmM5w753JoWXftfoE+eJVrhn4tKvunEA0GQsMeKK4hCAwH+7W0+36hhTBNrC7Ll7EW31SVVaEr
aW/0LuUUV8FV7XXOVzhqjy4l3rlyoAC1qDJzs2up1Fr1piKzwE3kziuosYiwjbE4URlRGuWt+ZNA
ISoI/DZ7FJ1ZArWhH1PHObM1ljeRci4iQ1FLgNviEYqNrPkYlAsl4jmjMNuPYsrjmSzYLQMP3bN2
Svzg3HVkVikB9VFpUtpXGgJixVOpOUbYnpqePNuA0hEb9U6Y4mwlxISpXqtd03xC5BM5rOilcXNI
Bw9K6zUr9W3auMkbFei+16JXzxlgItSmpFo5oocoLOAlFVJ2vTCm0mAs9kppQp6I7XLlAg2MSfVp
THWWyzx6aMWLVbKL4dWxydcJmeKr8WJooKPaUrmmCRUoK8iMFxVKn9UR3J2GDtX3VCYn3SaqSPV9
MJXgFU1JYm7UhBitzEm600zZfhK4c9FGy8LVlQ8ifcyYvzrzaxMGRhCvPORwIoYIOMC+SPqw3QZg
IsfM+/UrFqlK86152/n61Anr6CycUp5YNWCOjZTsa8h+NcMHnRkK6n4ZLc9uKAr6oax0OgJ5OLL4
oSPLFa/9KIBpoG3PGM9h6NiAqmuOR8lEyHE1kiFGCDCR8MUsGDCVpVrPCZ/N+twZzZ+q6dVdXBOq
kkaxILWl1CE0SDwIUaRd/y7pFLFtce4LfIzQTV2M1266JAm6nyFNy22btEgqU1VdOZFrHny9MA8i
xZivqUjTEkUhEWNARBOTe5BNb6n+wPQfpBQW3ID+cR3Vb34f0M/6+1KP0IkC340Y/PfIIBRGFcqp
TCv/8H8XnefZbwEsW0417ccmm1odoVEwprjAUFk1lu3s/y4ySdy9ISF1637P/cIW1nWNu/+7aLbg
g6YgjCO0tkoIvvPvko9WcUjxG8pBAVrOw78ug+ojjJxwUVrUMUq1Lg9jZZz7EIBzabnpkR12djSn
ixy09y4ZbagiSP+GLk3mZYRVys6O0d9FRWCkjdme5gpCWQ4hMBT9lDwaSoWub+FlbZrwYtVI/DsX
Xjwz3A1ZoWZ5sDETylU24QqJ2VGjieRwtNOMKotkE1zCYWmZpVZFolAhqKBo6SWqQ8+inOgxuudS
MaiNBsWpKKNwVqZG/DLqBgktMQ7TzsD1oGZ6v49apIUpxLCuYcnyE8rhtV4iG8c+VkvwNY7u6XB2
XvMW5Yxm5uKojlpPHzl7UUhHTZoR04DTgM6J5KEKIEWgcoR/7Ybk8akuJ/kRFp6WUBZVdHedF/Z4
DcRZTq/kOKD9ToRfraIhTI5NiuAXEwQANLuJj4NuxMfWmOpGY2Ku+tiOjnVXELTYi0dVpwMeNSKY
dQ6PF4kdMOMnnZTOKokyIMJZr+x+2eexpBqv6xcsI9dhlOhsTeJeR/ti9PhjUwOohWn01mWQaImy
hG30aLTn0cfqkEqlpz43BouR6oyo7PzVKfRspo6YKsrc/5EOOWxVl5QvbZhxV6uMvVBb7po2yM5+
2WG/5DzaZHn/tIgbSkYdjbdS/FTR8Ig0QkFCJ+PckZb5UquxLjXBoQzxwqpFjWnJkAL8N/GGll9f
lepNUcLmywrVQz8G1pvso5sTAUHTK1M7Sq/s8Bz0CuA2/clSwVHXaZ9DCtlPmK3cFj4xCTGW79AC
gFlllFiygXYK9SVfFZRfAqe5lOPgznL8lVrNT9Dzap+m/jTLd+gqm4FVtYEt4yk9ne3OOlp1gYEz
1SMCq3U6dH+c6pgGSFXrR2mNKmO+BH/o4N/3mOmzWOufMCKLalrkU5FvrSahWN+NPbBEB018jpWh
y72D1f/jRMQxGXhmlqwHHY5baMFXSsYEyodnehzuSWGrYFCoeV0+hGQidivAOk5YdAcn4jbVTgHy
yXIJaOUnztqzJzsKy2Wh7ts4OIxWl2ykZbzotsCXCV6qikoIikn2WxsjnOXeANGOJcHqOOOR0KVi
adoUaZatCs14Utah24fcwhlgtRVt+NSS/tsaORHrQW6u1Zpoubodr7kWyXMSYjivXjrfDxaFxpGp
qbt011H5rZRUFTPThrbW02X0GrKdsiHqzk5OC9AbdPgoZm3sSxIJx6Cgdld0oAm9Cj+2LU2c+zDZ
264/WZlOtq3nmSy3KJFKxG19ipM2SRtB6VbNSABU9Jk/IO9JTI/8o1CA6rU4oDvsvElDt66WxEkW
1WBcOMyNrYKjUgmPXUaRyu85F7o62RsuDbOYtvdM1bwPzZXdbvR79qhau3A7DbFkRf6agg1opwU0
epzSdXf/u4zqs9QghoTdx987NVYu7IHx71irLghSmhDmSJCM8LiFg2RA0BExEiIvhYdBsFL7R0jv
fqeZnbOTGZ3vKiqY1noj2avDYC5NtQEV184VgWwk0xIgcCVVJNWEjPN3+ftAX/ufdlaLzVh131WB
d89XdHnxPC5CBU/ghvJTWESaDab/3/crbh2uqoK6Q+mlK6Ea/aGlbteZpL+Mw9FM+vbijTjd84HA
p27IOBHaIVz7QAQXw6mhJNmED+/dMAgu/7s4oIfx+7i+JnGL0eoYGrnvvdLb9Dqwjzh1u3VREwSg
ppBLvLy9cfwig75R83XbjWt9qPDNNRywNXOK9Gog+GBvjiphPlsNBJKgDIJEUaKeTyPvtRnxjHHY
XsjKsymgBS9WpqAuaOroqLYUM7KUIOyIVSPPXHYRovk3jhpZaon8bPMa+UXfyHs4kMARg/PvOPLM
4hrnkuWEN+n+61NJkQKFYONG1TVDHHHteGS1GK+A2wv/Jin2oFQ3vmJZJ2sGbfeQqfnMbS1fUoMw
9q3oXkMlv/ptUJz9RLykPVo4u+uHjVszo5YF9aFshDxsKsNv6Efpl+KqL7kbAZpnott1eYqzPSsR
UfvjF2WzkEBxsoc9ypFV/WkHOv14J8iPDeQ4I20ot6r5WzhNpxmHwXcbJDmDBeOcUTs3mL7Ui1tJ
fHcPMMpjr5eUXr5lXixPPTWeuaS2m5l29ZKleG01BylrqwxXxQ6rFy2wkFlb/nsfgbct6v48hs0i
0OpmUuUFqRm+sMTFfPllUJglLUmDQVR08K04N/d9qrA5C4Z9U8p7WZab3MtGfm8ruwaB5a9F0Cwc
4V+ngz51L/9QJDhUka9xU1JgxN5A5Jia/OodrRpLEy/tAJTXGgjLLg3ibWzcNaKbcsICGNAjFfey
oLESDc5cVqg6iqaizzWsFQ/AVZ5UBa4EejKjBnzNlcZZ6E4OMQc5vMHtnFW+GcxUaiTvSoKiuwXL
LySRZ7kH+J0qIbFGAxUEkav2seR3Y+D2zWdN913t45tiUiPxRMW50a5pro3k+IxqXd2TiZ6hExor
e/Gv6PwOHnU3XLIuQGWdxqs4iA3O3iB6whwcaI0YsVRbmocjhTNR1e3B9vsSwZmSIuApUnTyOFZl
I29REBfrv7fGKqtmGiVR+O/A4xNbpR6rYJ1uZLwPWzwO8XRxE8WepVqNcSZHFKN6Ac4Xhc10nrvl
npMtpOQRtnzXGJ+h6st/+VDZMxGX7rKMSndu1z1ZTlrQ0/hhhs8SSz3nYiqRCQWCpGKwUbI6CA2W
HPZJClBFZKPclT4G6tSAal3ZBSr5hIJD5br60nZ0NNIeik470S6qVbw6dXY3jLR/qeiAcNufYVbY
9EdycbADb5eUoFp7t5VHYXTFfFCDNzZqeDMNAi90nOS96L1D7OW8mkKnBG3CYqBNlUIMMyP5qaJJ
skRl7Iak1c8dbYzSyOOrq9sVdV2eYJ2yiVc14UlmhryOrU0SZmsSHulDIg81D/yKK6hED667MFh2
kPkkx6A0tLkepO3lbx6Vse7OCovypB42L3qSOHvV0I+jyikWzUf+rVTwXOyQ9riV0wb6u7ALCiBT
NZdpt5H0qvcPzfb34OJ4zvzhUqRQfgwbN0bf29+hXvQXXUasMjGFuGAEH49NGbpZRhXNb53qNJo+
uREtavfePjThKE917coTKxU5nFSEBjLjO3dAkailX38f6oysovjYvVGm1jYt3ISoHk7ZCE6RwjK6
Ey8YTzk1UOg7T9Pt2lUV+haYk4rOsO2Gx6TBhDBm1UXhZVvXbHwpVlUrNSzk0Xfz+iJMlw8Cjuel
dlFKqiEbPN7V+mp9KZOmZmsBdM+r0InESn0ZNDlFh+KQ8V2y2yjGWhigqmI9WEm2VhrL25deu7Om
dzUFqSHYD8K6co8yJODAqrUNBwvtZg/qM+yMuxMRH8QozrNePzk8xLXu/ASpCqTRAmkc9lAfeW+q
Vc53CnA9iGGy54mBu7EAmaKWTXIvOqLRFfaqhal5c4N6KLGXFARs8yYsxnMtWMqLYkcdhxFQASTN
CI8pE3QgCsaKXujnfgqxrMmISCuMZJl2MqpQnG01+TEMo9uoTUz2t2u9GPXw6Rhmu/ED9a1REnvB
X/OsCu9LimQ5Urqj9YHlCx1dsPB9rJx1C6aw/HVlQwasZMxVDfAm4WPK97TkmNS0ju2UmcYrxhoY
ARdz7IjntJOQPSr7wc6CD1cp1bGXuretwN2Mqdkes9jBi9ARn5AKcB2I/UqwQPLetzXJ2QZGzzzl
UTDdSJ9L1yfVOI4vbQD6iZbLj4LTfYd3HsKL1n+KMSByR7Jbm3eeDaiSVmJIVlSqNM0tny51BPAK
cW3YOrBXh1HbFWap7bQ8lbOxV5DSxrq9qxkSy8QuH34PGa/RHTB/E7/DbwDCT5dcet42mAqHHofQ
QKLZk6LiN03++wlN6qW7gdZswTPtpsjTciXtZv3QokepMBUWVn/sqiQHwx9u3bIZjn5lDEclpqwj
STkQXRGjJQnHYxIypyFHDz8i0wo3jsnhPaqcWRx30cIpSer6+0pP8uVDTlxdHeT/OFJQkUhUA4GO
SNjmdOgP1JY7oBXmduh99Zg4pL/ZGSJDdXpTr5S3rG/clTtFGWmqepRj+f8vkRFiio5g6FV0xR1T
t/d57Dh7X4R0CiLj2DWmOFI6NI6uG/4rc+o6oeM/fK0G9pjU/zz2rOR7C+MYTu8KncA8Nlodz91S
f/VqbzGULT5qX1Ffmyq46apTzTsfslxQTbVuU8ef6mYjQfbNwezxZrdm3N9zJ3ZvnoEaChNdZEI6
TyV9dyNjBivZGSUyICwsDJK7aC3M2zVsNFbwc9AW2V2t3BQvNDOxk9m/TSotHHr8ArMxF9lJSyv0
y4XAcL9MC2RGuVJlp9Cuyw215s90emtE8bq0/ADPgBtufLPXN55ZsuCrlUDBElBvL2gtZRnZAznZ
YxRUiouhWuY+aPqjoNhBOxnQRV5h6UvSricIxYQ3E/bob1JD7pviqUWlfKE97MwMs8ZDz9L4sASk
9TwXcsaWFRiWZw4PJH4QRet276UlYkuoGYPeEUGiyPLaM7lSFG7wWsfawTJLNKYF9Bvbop9c6yij
rEYtb3FvrUut5HCgUb8bXbdcqQrElchjGep9y9oECYpSNUALyBz7YlTlR2MDz2wtys8uSo6TJhE7
FEboLGvLwCTQItIsx+aeNrxGeR7cgoZJO82sZx/aWF7dwkR02IP77ZRHrJB6qGsdNSVX/zIbDIi5
p5GeYuo6GOQJW2Nlj9JE7gLfRAcLYl7SeuwedkhNNy2ARDUCw1D90EKsoBS5tkWjISLsOLis3CF4
BkUvdn+XBFG8U1SQ7yPAHLXVIBKhSA6jo4b2P6JI4tVmBziqBlEmKain6X+mMz5GE9UrD+Xk3kMF
lnmkZ/t0jnZ//5Nqc6gBhJtU1CSU2SBUo1s3aL9xgmCQThJUk0LSYgHp4hir2Ie9mSt1tKrDh6fT
p0y7sJgF2bht3Tq4jaioEirDMyVCLpNz/qnMRJ4z52mD2wxM4mWJP4l1CcoE93vSwqLUmy83sDtz
1ibxy9BgIZGFEm2p9X/VbUpAdFtDvRkadKKlqRuzMmjpTWnm2m4T8LDe8Bhs5gk/6VIOGlxwvGoG
8sFYh97pGfFNcxoYFgP7o7INMWBL0rZKB5Fe7lqvKBhtbBubOjaGq91HyrZPgmdnIyI3I9w0ugMk
svSmnBONTXPkqcHVHdpX2Y3vrW31rz4gbTK1XdejZusLPKPdSHlSAfGErMZobBqV5jP2McKq7KC0
NmruHqXCfTBmv6mCDahw3INQqvBS+WGI0iq7SXSGwCs4cyp59+K2eGX1qENtV0XgRZJux6B5lGlK
PlMDMLBMiogGVujlh0zDkJR6HurKLHwbp3fZocwPbCitjS7MaU0IYZ/G4WHI3GTfIE5z99n0TsXy
o0O+KXUyVFw9sjBcKqhWFSz4tQhJzqjZM/KQN63vbhU1wfHcA1rx+3OZanxjGYNEFeWtl/k/PXRT
amCmug9Dc5YL4JgibvTXXh/EshsTVDgxppqxqqN9opPflnTRr64p4wxJSIHstdYeMffQrCaTljTN
g5nl1SUuwkukR8rRdPCPFuXgHN1uylZPUqTZXgzlyWuILlZzJkOTe1PmNLJsW1+ZqknGZg+DvUEU
nghJ50h02q5E4enlNfHTVmDi6Bydk100HLMtoJ6N6pRQoHVCMIaWrMa6094yP10a0xcYQ0Dx160a
MirsZuZT1SzRScciOFU5oYcWyegjJESFiliHmryLfeWtdEMH3wJagrx7ajkusqQvwr2C9suV1WNi
HdlJe+21EM2bC6880gLtVJmIt6W047kX6z+BRE0nBF2wQFWoZlB0RC72FvsBcj4PUblU4mhdjHG9
riWBWVELOEB1hHZkkKVDgqAHMljixhw6Sh18t2OPfGczJzmgmCxbclTPfxepQSRw0UqFlSD7FAlo
ZaQnoQX0Ymd2WaS73EdNUwYexvBsmbHBmCk62UWu269sQudNl6DEbuzu7vSFYV8e2GNom4Yyia+H
2UkpiXcpYhwEfi53tdbJHT9T7qzsy/UbtMxSKXd/H4srfr1S9T9CodP/ny52GN1s261WUkt0gFYj
kjZlPWjloYsGWKOD8zQb1XgojY8sE/hupCJmMw3yjg1hmStqpjQ4HONaNcJfaOkEbAkkuEfdj3d+
V9xSCj9N3fPoSu+9pSYyNQ3jczto8TlIIuuEASizPu2WiTEjr+yZ4ngsa8QzroJ/VDFfB2m120SM
Ex4l7dddKkq6uxjs4pr+i5UX8Bc8zLmKoWDK8kt2KaG2s4x9LWvCmqsJjUXfZBjnyaRrQqzbWrRC
C9joVdzRIswa7qbGN7QLlWD7hj8aBoujzwzD/fTUJllltiuf6VA/BiRZ3138KoHQaz2qdE7mMcKi
iNRK2uZ2Ezkr4Uv7dbT0maYQTE53yKgJw45VDPnxSCGtqlG5WgEKurry6PrW1YDbR1ykm1n7YijN
eWezBckE87TVwO32MroRQRw8XSPjwf0QpUZpmOVzn/XDr1t77cHx8+7w9z/XZ+EOAlLujV71D3qB
2t5KICXY+Du7tHiPHbNfqbVDGoNH419tyC4sDBILfZ0YeLqS2N+MbsqaMI29h1CpG73gJGh4WqG5
TyVUE4MccxGRaherOWQPUTyTrgWrWBC2qadRBJM5xMDDjGnVdbVoSlsyfxdEQNGcntmah7eeTfHC
c1Lt4LtcKtH+xNpwHgL2uFoWaPu8+cmFO1IS4FKr8YcdIQobyv5AFKMxjS4FBcHB9zRq0Z56Rs1C
Q8PsLz1lJWLnso3Neri0HAajO/XArApoXI27z4nx1HT2tpQR3ssB1UAYvtuGMM8Nx95VVgSANrqQ
FI2C5134TLat0bSscJto3rPWEltH/YAGD0jGTLkh9YoOrsLKhSTxR12jpxNgWED9OQ8VOpSzNI7D
sjiQBnoY7/Gn8YHpyz9BbjP3MRScYstpKXxke2TM6qw/YAEHX7SP/2F7xcEwS97IKTylz24nLvYB
unWHNNGc1eXCf9K5mefAGNx5gZM/nbO2bnGlZoCA7tlbv/roN451sC5UGW76BPf0P//MePH1A3M0
34nontVwFbMrqQCwo2osdDiLNyOcGu8HfpM0MPd1BMS0FJd+s626U5eoo7ODdjauLhvLdXsZ8Qtg
CvjCrb9KvrxLfYAo0cyIWUGdmp4qZyKJYA86JAuMzP/6PXmrB0ky+Bd9oFOwvjcL44z7acL8PMLP
Ya1exzdMHtfw2SdzFMniq90Sc4BL5BcHlroEof2Z/ir36l+yapb5UTnHS+jzD+Qo+hqUD3oDcy7O
sPhAFuOBYnZaOvNvtvWLJz2AQ3DIl+kewNjss0MWeDwTT7yJf60jomfzXq47ksU6MjKuKGOdB6lG
2+nnYEiBOKNes6/+kr9Sg7mA/+IRyuylehNbbW7dqOqBVu5m/tl8Dz/NF/XDGOHCz5rXUGPwzbQ7
m1Lia479zfimE8KLhOn/p9n13Mv8t2STuHPvOJ539dt40S79BReOfVFW8m1cDTcc7SkK3rncKjdW
eaCMJOCAD+CUhu4+Xk43YITVMSNAcpW9ZFgDwWiuzjxRxK3ieAEhYx+yt/EbbvhsIy4kF8zppXfY
NOHwuDM2+msUws92Vc4R3/QzY/cZ/wBcJNwCVO88eaWRMZ4GMEZYOn+Mi5VNvo14NzzVHYptAAMB
ZI9lDg8swKFyaMuNenKWDLbp5VEO5gt2pVA56NfRJ7Zj0V39T3OL/PUVkYh+UtesrhyteN31UzJf
Ion6hSsWUFOdlPmOuit7TKbO8cPawrBbkiG8JLFwkVMnWT/VdbJVZkgTN+I0fQyXqpwZt/pdLtgw
I4g9nqmZwQGFuHM0v6HIb73vbb3o5voHpmIS39+TTx8jpXsvjRVnRLzfCrZWKu2EmB71HX6/7RFx
fM7OZoYFcIkLAouEXJo7sQa1MQdYBqGMhsHJ5E7ah+Gmf5jfcGDO4CJenO0LXIp6C8um4JBGdK13
Qx0Kopp05jWUpLl1Um9AZxjnC55lca/AFpSncGafik1JksehWgwF5o8RE6x/Y57Bv4oOg88kamrt
brV3JVu5AFIQyS4qTtOfU77Ft9iCiptyy7N2GcHRI61rztK1Pjw47iCfoPx4Mhc9rLgKty9yj6NG
i2QBRuOL52EGcYC9pTLzX5uNmF+DB/PcsThANPd/0UVD1WIk9W9goGeE/M6NYt6vzI18xcB9/8BO
dAsgFcBX2dIJJ63iV9t2UzywfWE6esmu1kp5Dx7ZT4nVg0+Dqbl1FuKGGw2frnH0Pni5r8zbPFVs
jiHcAuKBvkoVSWcAkE24S97SzycPOSkg8NLIodli/1kM63KvrNy7eiWwaqZ9C8YF1aAzCOr1CCGB
YFGITMNimD3si7qKng3/nSpJbHLm7MeXynmF+RvSHY8MdP5fRsWveMHNAJGBWYWD3kJOIGGx6IF2
AbfYJYf2Tb8yNE6tNv+wzw24gedwRc2PInS4AiEfL1y8HxNOv3HSc2JAcOYDbk5mjw5+mLkFKVQu
OFSzahEYkc0O6je2rf4aH95RBm3VW/Wpc9xY16tkOyEyHFhh3g3r2ZrMmQP2oelZgsvJK6m8VUtE
RGggjhTz3Yv6CRMLXK19KQ+ExES/6qrZj+/5meW4mikb1OonCGOkogG9bI/qoX0aX9abc9dgXiUP
UIgn8m2gWphn+QWHBMOL3NZfKmQrY5Uc7Zf2i6YWDNtz/WgOCUlbL86GX9a6gVckUO36r1x4Bwq8
8/edzxNb7YoFo4MglyVNPdCN2QyTrDIXe392+wqexr44QnDCPXjB8RteyP+eEKKUEM4598icKytn
SeKes5xmDiTxGMJ34Aq2SMA/wp+PgedQP0KPWQ3prF7xwPhIgJaURfHxry24Aua7SlYICETWKm3B
J4D+k1/+rw1CERnPJl1VW3tdL3feDdfAN/KE+xivtLvBd6WoPXVAwaqRD3UhA74FdQcP/QqwBcdN
wIoXzn7CufLAa/sN+2DOdIKiSdmUIP6Wd/0rW6crb9lyXxX6uVcc0xi4GSfMo/dxg6eNF4bkm3eB
HaY4nNklYBxkUoaLcQB1oUOIw1B0ipbVvn0Hy/7mzrZyP1yU+RbxDGMOMt28WH7FPLEwVpbKvpmH
6QLvDgPvhE043Nb2Ot1bt4Fn1mDlYRmamScs8Vfrgz3Kav9UmG5ZOy7qx3d+JsJv4R33VNwW/uqa
bwS0MWM3smvAv/Ubv34ncwKkjDMQwAWjay7u/uf0FTUhITAVbhbsbSwktxF4w3huCxbmj3B3hCC1
C9YEbRGTN9PPaDch46kfBKVgQZw4KadP/0aR+PBiQIFJ3pRw0fEYbHhsWcZJnBu3HJlW5Qao6PJf
+kriwRuRe0Crdy4ve7eETRDOMAgyxR8ZqM+BgYr8OjmQSvcGjm+BXHurfBSza/g60QxgE4h5/ZZs
P+TCYufgze/pVvIPEWpg9QA30VCe2XdnPaFjAC7eoJOxaNPBfhvvEaCEbyF4TZyHfgX8+FL9eu5y
mkmnXwc/M04+9IirESXGvJk/xZ1VXmKbxV0FsGY2bqyt+q6/t6/5+ky5RLztsasvPgBYAEMEsUft
nf1VuUPEc2t9Fm9/w337D0fntds4lkXRLyLAHF5FUTln+YWw5TJzzvz6Xmxgegbo6a4qS+S9J+y9
9sXFeGds2ge+7AOfzQwpzTt79ReIsquS8pOcvi1wNRZH4Q/RQQv5hk/CvQnH5G9atZ6wZPFYJXv5
bSzYiG60JTZi5rn/CCjndwoO/okH49A884929W8Yb6A4sJBYRv9E9F+28kVbYgtH1D/r8kPlcYyw
XG0luDtUOvUu2XBZyVSulC/yTbyaO3ftXZQXt5c/S55UdQdqF1y8DkzSvwoN5AK8vv6VvvyTsgAV
wVIB8Cpf/cHbzNofbPXBF2KGv3zhbqKv+O1dIGuUM86B6eAFEwmHp59CLqiyqLm7P+q75n9nFUYV
dtPgUyG7cNcHD3/NMnMT2cEy3YbXfC1/8Ta8+hdDCXxy8hfWvRLEITakiYtDVc4rAw3wi2KbX1kv
FnI7l37BGTfbYj18QvRQmLqoAnbNM6NsNmaYC7y/GuB4MJ8CKXjY+TUpC/Jn/4MQhontDi5SyCa4
2gH5JVWEHFtYDip7RV5j3o1uxqPFESO93Uu6ofvaca62fxRJ5RSXi4crRRLHiA9E1IPlMsQbkhz5
CXJ53ty1JxZHzpbe4jGyoTDwZPFzkN6AkxHFTYQz+AFucOJK0b3BnaAc5cfD+kTlavZITPEY+qf0
BAoEnjtOe7YMdgziFBr8PESyRlXJs0+g20um8SaKEa+DOCMNnk+Zn4ePGzcS5sTmEl3cL5548TJc
CCMJ8Rl9kd/OTCFxoKVzFksgsbsdx7x80ebhkk+LrCD94KGrplpF7PJsO4Cf/pcK/2UxwqGebQRy
4Feuz7hF3Ud4TYX1pF/tL6B8GDPMrKV+3Fz9Je4XYfGXzFv8qSQpLfUTVd9S+VLOI/HiRJ2vxUO4
hDbPRI0A782wqlYQ4iHO3HrWsDi1n+nGeE/ljErpdSQsef7nvSYuL5+/cqJpBEZKsT38CL9yiVhg
btRT/RQ7xU7fGhzjJA1eEeYCM8YU9RQ5bdUekaPNBpCPm5/aewLUKknF4FMlvZq8UUdYGsDKsEZi
c2Z7jhmyrmaA6GlZeWg8Nomz2p/5v/3NAE7hVOCqglWwrPiYOG9RBr0J6+J8r2b5Wl1KRwyIwZ+5
RwDHvUT0JoQ4y0a99hmXULx+Mv6O8uJFpkanZ/UoNJK/yqF2pfvE9gmgnNvFJQ5xZjn1SjgEDhyf
DaxZuMSuseBqn9MEr9rPlEqPqxRo2S87HIyHPCHil1Csyx6m0Sz9R4kQUohRj6ubUpiFVII21Xf/
4g1DqsoDrD+sD4WFJzs8wM2husPIQG7HWTKZGEtGkeTS2O26fpKEUZ0JrQETA9v5qcAQQxzNZ4CZ
x53oVNWDEZRwbQ7Wi/dkQtfVB5OmF9KELd8ZeC8p92kWUvQgKGw2TK8nPRhXIlg5GmjFWLYMKqH6
ApjFtMlUaaonqDDgffDd8pzwyYbG3TRspV7yc2Tf+QlCFb8GI8fJQ8Ig638zr9JtDf8CaF67ZoEd
44yGfsO3CMmUKOthFp5YUPBjyL/uLbPJKN3xN6MH9AtMv0Qx85j8y5aBA35x0Voz9xxtyVj8bbDE
sVyxrQ8fO69n/MLjyZXPlSH+z9kqa3t8cmduI1KlkcPRk9wsExDC5GKustP0+m85Bkzct7OgIo/z
inmag0XL9nrMlRuIy5SrjPpexA5i5zF20isqk1qZKViyuJG1l2Dt/cYWzKOQT67fOt9DHYrUhc7w
wFhxznD2gPfiN+VAyHA7k4UZQOGYtVPgJaPZGVrHHmQwowiuRs3mGCGRtqUUcr8qGtxinrGn5eHw
zuimP0p/4Lni1/W+G1ztOdiHn3ELprMBgdyuaQykY380bjQRYPaYKxCh6sA7g7SFLYxPYat86g8S
Lga6yXR68qfnXAo5Tv9NCxRrwX/7uFvhjTDG6PzpLOXTRXNW97xwK9hmTQB6Zc5/WxMJjrPM+hhb
k/KmJnuJesfBqezLjtkvQUiwR4Kdo1OWoID5lmn9sfkBl0bGrNg4L7NxglrQ5whPqAcGy61fyBsN
ueDQZECIcGijNcuZlqEqwWx3aNO1zvgyR9uwMa0/LVmPcAq8jY52Dt5vsmABIlmoaBeWzMd3A5/A
Pf9gLqqAiQ5e0rOnquY2PwsfvI/ha6TH4WLk/cJTDu5OC+3K/61/KtiVLvmjjp4tJvYKRPhoBwY7
S0B7ByxN/vEHYnhpTeD4WfIvs2/tyVwqA2OzOcJabxHX9vBN7OAjuPjc+JAxHXGvbIu9+xbruRbt
QVD2P/XRZYP+k22YIPHLY18f1829+IcqsAHFQ9hqspGQEx/hKxJkdfA/0k9+bU0wY6idgOFk//Kf
hI6SozmdKbxI6kyajKqYRo/VhQtP/eYfpEjBRdsU7Nvs6QTlYotnLtcn6Jff+rOPT9GZv++aFJp2
TtyQDJHCLrCDf/ZwZgenv1ZLYCKM2tY6MKilJZL4zAR51jFaDLcF2pml9dlrtNEMWPH4d47CmAZ0
RWabBDHjMZH53nhxoIGwH10ijkRNnkNbgOTnoWBcmSM0zQmUzFeHsjZ8y2h2452ZHxT90jODpZek
c0MJmCQbV9+iu8NJDJEJ8763xFrbPNS/UN3JzS4QnbrZoFLwvXsvXXQGP4UMcQWLwnH4ggTORyKn
bEQ2XrArGBd4a4wXeLK42pWdKBOiTVbXbISNQalWLJge1c/yerNeHJBwKb3slKMaazYqA89hq5lr
CQw2kzlx2RJsXK+iFmS7SjIbPRFvrDtjfUxKlKqhW13J4iYbVgaXA0Kd4kHkA4GxyhsRLRLkUnf4
JYR6UxsfP3+n1rec/sYkx1r1rSh+xJxDg+di9JFWLoFRt5Ud6TBuVnK6xU0uJQvPAicBJvhiZCsy
GTRzYanLAOfmd8L18i/beP9SBbjRNoz2XnLRk51gOTkC4hmvMa0+IDbrp6EeCRbZCMPPIaok0gir
OvTVtUUKnl0kRo7iabSWar8WtHUPBbm4KdVa/8YnRjZ4aIM7MhCjEGuSOPJjz9M7fLNcBWCgd/Zi
+EpW6j1vyQh2aoZZU8ADUuaFQJ/u3jOKaP3QmksO/JRknnqTWsdhxANilwRzgb50pxeSx9GCDfuP
PzJBLUU/F8N1+ItjS2dSajkGuMtLZmGGXAHqsbwdx4us27J2khsib286GMB4j1NAoYwpYVa2Nici
L4RhLvX64sUETs5VwUmHAzi5nF+lnLfyvHxzRi74hTpv02HZOkCl4oPgmeVhnxAv0D4JAboAcDW2
KG131QXsI2HbPTKD2jFxwxh4dHB/kTRN7I4jUnT5Ti/b0H5A8wX92v+lnBD7Wf5LUDf6aBnoSDin
7h4peJI5Sdm+artMVcBVTbiMY+WezHQL5LQF1AYZqbqATer/b4QLAEUTuczGQkEODauZ2mRcvk2C
TdqssvJAxGKOwXNAaLzX/GMEExbAyQW9FVTKDnBtSHS5TXQ5STuRZYvWdDsgJgE7ZjKJEVjSImh1
YCfpbKsiFOE7DwTJAnAB7vEcIB/uFWNtKTbBJ9/6uFLwyRAxZt0jcuhc1sZTmFReLOt8bfrElC85
E+BmCskRLblsHrID5YH29K8cHeQhcLwqgKVFghkgMqx4A2J1+pO0hAG+8Yxn3kqljLS2WeswqISZ
M/yFAGSBA5ZzGSv54PDvw6puZtUlS+dpsoCw5eoc43MuG97T5s71yIh3NJclXKHwGVhXjn3zL68m
ihOfKxU+TYeIxonpEKkoN2Elb6brhHJ3Ivc28cbQGP1u+J59zeFIJexB/dYfyBGrjj6HwGQU9cCt
HCufMK4wnMiWIg+tch2UW9zcGtt4xsEzvmmB2IVyEXpLxCjdH4cXMC2WDYnrsH5BaUR5AXKjYRxB
Fx+TN7IEocYEnX9PJLQkIC6AmOcFGe/0bz2UT2FBsyAum3FPT0f2SMaVI3A1GN8R0q2AnC6HOU/5
QVKWA2q16dSgu+TyTqwuontC98XXNaW+hytD2lEA8pLCQOHDAGitensLhkYj7fV0a5CxnToyCU/5
w/cvbfL2ZRAc5rfkcaNv0ulYoyGM6Zrc+j62V0GScZjvDFZc+VnLzop5HMKrUMyjgdjoBSuhnLWP
bJPj2gyUAlt+eI4auZqxIUdnyh8jlKfDtv+FXcZJ5pvruqRIwKHoWNWG16SInnycQbRhJl1fdJXU
sT12d2Acef8Uwh1KODW+Ij6EI5j+qmQgfJpzymyRD+0hcr4VdkbgU4k16aAn5H1Do8AI+6+1sK/l
j9QApW89+XxV10nzc+SCLZlSNME0VPmD3wYf7yTtUu2IMnrKTp0DryyZsyDG01dmstIdRDiKyCzg
//hl0seY2yVLfiDhR2JY8DCoNY1Vk26lchVUF1ZUOZHd1JcAbgT0OjPOlBhvs0++1mz4MmD3AYYV
5y3NcmsbylRpyPDOqh05GeMUdgNCak58a+9uBuRxCm+FzZ+lbFZwePpdwcBfsity0/E74z+YTIPb
ARIEO3teGWsdl3s3O/ADG9mtZkKFpyPlZ+MeWnIrcFt0vS0qT36RCCQt2rKpE1yQukE+Z2quc+b9
7HtoKW59te7rTQlgW+FJCKAiXPiTZqwCHjGYIWPpxsvyyJcNk650Z1RsijUVyLnqKPr0OKrpoWZ8
2YK6mX5GS/uJQR5pFEd6wkVB74FaZlZpryj5S6sVxuac9Um3nZBC6SEnhLS/6s132V9b+eEx4k3f
LFNnY4tBq2NgTf6O0mO4NlV7cBsMPo8gv2rxd+/fW5nnjZyV9JSaePc+Lqvk7MDDlpFtTvcGH7Q+
qPA/1ZlMr8NWNSb6GnBmkEytnaL/6BKQKulPpjHJFb7ugpmLxNlQMripdkX5Y5bYBxjW8IQhic6H
V09txVvAd59sWcqSkUxTDa6OkLZ0W44LRfoT+ON6dG219C+W4ADqP1J+9uUdBJkmWUoGO3KHRzQt
yRCfN+mBgyLM96K0oWDBu5hXq56HnX+FRQNFILCjkYCEY24dtfKlRHjR8S3yyscVYu/8U+oIKfbu
eNbr76b/ylKHizM0yNrbuObBc0+99PCZqUcgkcHXdyNbHI/lnbQXJsMeRa1y6pUTzHQ3unKoTref
vDOIm612GfmPtYUrEZciyDmJioE5gTysQn6wCcOU22wmR33Ft1mOhzp/19HOAM2OIYR/ArlooWwJ
h6V1bcR3rPym4VepfgJeRrRDjM49Ox5KB1nMXEVSofHJyR0TrKIAMInYgS4eGRG/YcpA6NgWNypk
jCaA6rBDRKT3wZFYknNlpCvqa+j/JnHXZOdhkFdWtYEJ8olnnKbhETLL1QgxRcsqldbcZSyg4ElG
2FwER7nA/XEdYWT4KbIO/2kkLTfT194aT03yFxUKOffiougY9/jPOHkPMjQ+uidec6DEy1ynaOB+
ZOw0ehr7WtGfyXBwYiniViDNjTRAxYThzIWudgVffehkcBw7y4NKYF40+P45OdQeGyxJcUaDhhgD
ZR4QCjtSPGrIzQkA/hH5m2Fo/pSNu4HMQtgEa2HY5kxCK01hHML+Y9r3osyIQ2Up6ICuSJNJpzFB
YDhW/Q6sm69Uc4Aec4X+t38nUe1UHbnq2AfgIkCgBN8nsF2gBw0Fekz+o1nz0gA3zlBQMFKnzO5D
80/3b6agH5SSxQPpYH5G3nEBDkFmL0DfHSQS7+4zT/ijZZ7jcXn6X5ECAI+5SmI9U1qG5G96SITc
WuisvFv9o7RQ0pvQUQn5rpEuYilZ4UWZpdZotxVinj+E6nh9J7jlpyhOPc/NkAQzC/d7tZPFVd4t
lJ92+BVYNA9Ep49OyfS354oQmUzGpUmLpSK8hzAH4jR1z1227YYj0VMcM43BFWBBdoFIxrU9iS/G
qLVl65BVPy0CeUm/twxMwa+p45qzh1abVjhLfwyDMJMNAn/qa4+o9scoUCsz32qN3wwev3SwdMlu
3WOYHWuUmAVDjZohaUMjIhYnXzij9MT+PRHUKdcKlPGZatHC0yO4jWehyeKeHsWI9ksn15lDpYdt
mvcrY2CZ299zqGL0bngKsOvqv9Sbrneu8q0ffktlsymLM5IhzI22ap1ULki2abyBgNZZCjZ2618C
0GM5DXKpfyzln6/KM84a7u9EPqfWOqOxLpkdtRuzvYeIpgxeTIPeUxcg7fHqbqz2D+T14APodSqK
GU0C0txs6lvUAvbeSNELJaihrSSuttZadwyrOiSe7l9DcxPdR0TVfKVBhhOJeqITezulnTVCCgv3
WHwrwxbiV6j8VdPYWPwauktSL2phozGyqUOB915dmTh+5hpbBwY2gvCF6xb/aP0r8L9WfqZFF0Ao
DctS2Pa/9Y5KPuRMBqJJayfxlHRoljwDH1ZpHUXpLRKOaoUATiQ8e0c3fGFmQtG9x65pqBd39NZm
XONMoClnyVBsPTqKrqj2mYalMnGa9jvlGw71P1+8xjf+maq7g9UmPMUKL0XyqPpzWj4Tckq5lOKV
X6wkCUFCiCNYnjEV0oCc17OYJVMNMa6ut7lIpsaWdlRUD0BrsAP5ttSO4Jw4KcJXHf/F4z6DDzT5
cUW8ywXrXOJzR1eYzbJeXCimtTRVxueAySnpEqb+RkQv8+qyq05TB6SU6k1M/lUgNyrmGjk9kehe
ZQWcCBY5thbxIyrvhbo1xJORvlUVAcenTt9+/1Q02i47wF/b/Ku1jSgs+3hfWY9RXYsAfc1rYQIH
dKSaqcZalI5wqNwAWEzroPOMQNXIPBgVJQhV2D3teie1/MnjB3+jO+st5dHg4h/cFhJ0kBFeanEf
f2r35lu3mrleBZDew3vfvSOUOlk0HgLsV6H0Y2XrTIS8s2jzs8nVIubttjbu25HtDp+dQHboVhk+
0/iJRnIrMtrCjUmoJnB15EXpy7DOlbnDGWeoKzhmEElT6z0Ep4alL6HIwVxS70p9NeozFgs+9F9Y
u8STnULpVGrerEQBHkMJPTCVZXypEojOS13DTR0/Ikln7Ey/6+QGyB9ecvewpHvF6BUMgYfuxdAx
xHcrkK8hE7h8MaZrzwRmBdBZTncds2lroRaHkQIXVUrS/ZgMVQKcBGcx+4v6b7cDof/P5+GODRJb
uStrmcMtQ4H1rxm/UpXrK0hweFAY62tQ83zhXf0rxV9tKNrhuMUAFYfveJHXV76Lme5eKYoL6WZW
EXfuURbfImBFddyb4Ak7nwHnrZg21ToiQGWhWMh9CFzV5iQ2txBoBRaLWr5q87fCE2Pi1FtJ1pnz
n/+orYMFqC59jj+KV3IcuwXzM9l04M2WLKhp47NwHmSLIPhU7S3C8zgikq407Fwnukpq5W784qQA
juQaT3PghU/P7rgZ9Gds4Mxz8jIhfppnOmUFSb5uKd/D8GbKjLmZv8mQYb0avwcU85AFYfsShafH
ECMtj6p5EstP218hU6NSDuoeYCTTkVaf5XVwyvx/fjulVbvyFk60BRxdQBofvltmqszHfa2eQTQq
WqpN5dtNv4P0m7W7eG+Z/nDXq1vB2Gvij0jmsy/U5zppli1/SWLw6tHC9CTCCIewlsEpkNX8pTU5
TpFzkVJI/7byvVM2rfJQ8IDV3iXX77XYgVCbxtcGHZxBmHTL7EezSDPiI6zlR4gsQRRagBWEpVWv
KF55qNdw8UODFHjdKSLkdj1JL5vM1lHIDMRMVfc4fckdU9T2ZGEei/h9CjtK/9HdwIngOkU/oOe2
ieyq1n4B/2GNzstlOOwqdpIqNpCKcyuVHNFkKDaZwvimgXblheMSI6UvCBzI2Vly+5QleF4EOVMS
U72WlIfkIRIjLq+weeCq6gMQZAYEgCq+diRxl/3rYWAqK0gFqUlik8j+BLkTbEsbU537TrIe/riF
De2KY2HRGo09DjtOx0h0jOrVJM9KxX16bFDZCHtu6iZ6YpqJpLc/QKVky8DoFX+CbXosdcIXDBba
W8Q9iHuzjFgiBCLMwavanBsaYhKgItYyF0BxfF0UddpZA/pm4DaSV5KBUwrnhcgKalwaTPPYncQu
xNzolmKBHkgyiY+xeVGyjM/9oW4iCJe9W89C2neZEjHihC9jSmfyXWhnZD4KkW20wdQWPST4PIXB
isSt4eb3jsMjNmiAeRO+FBInOdstBSNy7y5SSvCwv3Y+VfrSAy7gPob6K2fJaljv3vdstz2SRQFn
XYtflT4tR4RTx4KshYECYcJSd0Q66BeOBbH+kZRfem/XpKSlbnTFcw6CMpLPXoA8gyUVtU7YvdT4
BPWpEy5KA5DWrxmh33Ndti31K2EpSGwG5F2MDkseL0aZRRFe1YILbbiaPIqh5WJcRgUQV/SkOjOb
e1F88nLVIAH0qayA1WEpk0mUyv8N4bNO4cp5HzNQHM0gk5NPqdIXBp1XAXnUgxR3oxUh5sTgUe+4
ZaJIYTnN/AWU9tBcdN6RqGITB9dMTzI7Z91tVeR0FMI8I7mgsxoAmRFnApcTg+cyWZA83fRrE9t5
0gOY36hkIQf+OoSS3P5AmHIaDZFR1+HuQBFWIY9AtVpCQI1wHlcCsEtGNfr4rkQKepRw6T3BSZUy
yg9ixOAea0ygOBTNc22ExMzJqShUwPzsTLQYRqJdboqt2R4TREj+3MS5kHooTwhdYCnE1Fb1XoNy
G0fu9WlFSTgYY74VQ/aSHGkCwtBKRy8j/eCWnuUsvpV+hyukQxrjkxD2jQuCM5ddNGZ82T1B7u1D
SgK6z0su/dUych/+H5hYs4oOCUaNJoaLrPhtuDhIF5oyuhmA9Kz3DZZV5Z8hPYwspzZfM/nyiS5g
ttG4DAbIUkd6qH7U7FDmJEidgKU6gcjOTb+nOkipAxmIGK2D6lSrq9w8j+VTkX5CEumy/FtqW7CS
kybQERgBWiNzVFVyVA8hJfcU4HqKk6YjZng5srelhJiMpq1o4rGEe5cmq96SNgLrKYO1GKdX8Yp5
CFrQ2/4hLa55xBHMyoFBY5Bewg6Yj7ephbPnokBKltPP3nL2AsABcKWgoAQ1tpgsrB6rEJ3pgD4y
qf3rxd7xk70YPEaReRwjSFTG8OqEl2IEsNXTV0t2dBty97O552ih409naX1oh8vYuWyOR7qI09ih
kJNQ/dHY62E0dwvFSWkZdBPmDi53qZ+uI5ICeJYrVBZ68eC9lcWvnrBeE5MTx0+toTEAHZqNL1mj
iRPAB2DZg91xTWUovowvcKYsckIEVJOJas2utWgXBMMELEkRxtsBdJskZQjDBlFHhaBbr0BlSabr
TpWzzKfTyQxGU9o5DpC0oJkIaryGoOlaxg11Wi0ZPAoSBXpJd0VcnmDBDM34c4QwExixRUcKCzvn
aK+ERxHhtiUvrgGnCarZZ5yWlmwXTYQfUCQElxuNMyvtGt4QnhqmUCbvYsRqpMBSKHfZG+rFwjfq
re8exy48BGPkxO4RKhHp38zjEIr0MYoCPOSltOqkbBlVDbmLiPLbxKlTRJ1pNuwETB+9hmVzZF5A
52vOYyrD2ASinWy8tnES48oQ1ALoJERO01nOYJnfvZeg7QtlYvmY6APWCWy3i3cpOUs1qTzkTmoP
o9hrabwp/WqZ9o/CP2c0jjhg5xLTYE+odr7fr4ZGnvsZ9c+UuJYM34NpfadYXGKzOQf9V2VedSNe
pnzCWsHCmal8C35YpuPOR7bzcS7NQusYy9JPH2cLkRq9QPtuoR0s/IvhQkqJFjXxA1hYnlIDYbpx
d11ERCT8M2PpgVzrYP9lv4Yu4AblmyIMI1fvTUfiR7g1hQsBhB6lRUNmkmcznRkt1S4D8Jy3wo23
BhmVWH1REoM99KRFJ90GhuM5v6M7QEcPoC37bMjYTcVFi4dceY+iiLi9S/M1ieZL6YWBkNP3YI6b
Ua7RaAFnkNSjHMCvMoR5wTwqc+NNOPyO7Ppo2q0BdD/kNonad2xBMbMvrMgDUIRbCXQoJBfXM18l
Uo2aD2coe8oQJL1l+A1ixAGQlXu7SL/l8cUczqPOOt2llmkT6hf4xqVBKaC/1ZKhQQh1geqpbrEL
gXxQ1Bh5zZAfaqYnNdOkPL8q0UjgFpWNQFQV9vQWoVIQZ07OYxdkEckeAwvfcomDcikWI8oqD1Vq
Q9+iIBzxHFHHdJHHWFTIWemArvvjvi6w/ie/urgZBmGpqvmOICzG9CIbQoqzPDVO2MZtXx2PJIE2
iIR6OeX1VVZm+AsRjiaAILA62XU8LS4jESOV11kl/vMzLidXXIoijbASnRWvB/bov1pvPIPDuvNY
9sJ3blxqOomsVUlO5dApya8OlkKXs2/jd2cA3wCk12WSI70J4Nwx6SInm6eygi/S/k7GdGmKR/EV
EuoAv48y3Ax/nRpoJDhp3f4SxsjVJfIlpo2PgXVZTrGsl5tRAy7fWPNuulyBnHfW00cTNgyoQQeQ
zkk9IblmhZKzcueMyc2VIQMkUv68gWFshb7Vv5tg5xuWmmAV5wPQaSOHZEmxrVSECmMgj+Hsy+D/
wqYWeN3Hgw9QIMmvgN1KVpLe3mRA2XbwlWDMDI0CgmkXcwh2ISN8HYUEa2eRHa4KtwxuwhJo8xYO
9E3rg7OJGMrThUdqTgUv+yGfJi1AepSwA2w0GGTdEf9cNghOo/Jwci0niz7Bjs9kM9R+4bL20a5W
5JXXYbL3KrCCTIxHfROW4b5P6y9BkV8haOWOzyDQe9pjwx6Lpz+guM9/BaCMXQXxvE/JlbvjJeSL
QqxrhSuXCEuDxiGnFB2mXQo+gFQLHQk8Pbi7eTGNDOkBfHRBHGq2Ecdz0UPJSxvcmxs5leeK5nPG
qztX4I4jWJvMGsH81RICwVz6Cv23bIIl6EwShvKFArtwKDseQmTV8VyX4NTzZ27YynbwajN2yIrV
zttIvPtdyh6PkYO2tijRUgoR5dOUGEWJfqpylleZdazN6CoNut3IUDiYMDZKg3wwc3ypveu9BSwz
XbuAkKe/POAVNXPiXCDDQhHXKt8icB/uMnwbGlkzjWxDhmeAwsLaGlcxssL+3iJEKygWZAapKaOL
qtQp1PGJocbXGCcq/p0Ln+7YcizjJyRsCCVYRev+P2Ime8uonrLK5Hv4qH727plC+wQ3qwDvQ274
3ooouUS2bwsPdLll6icD/h/O1VmAgq8TPBZG1FxoVQU++7CtHaXao2tIvJd7TlUUyXzfvdFfw6Zf
6uyqIlWcD0Z8SQ2G9XQZjfaUDH0jQbwJEEB5u0Q7iEq+yrT+x1yrAotQvrWGPlbpEa1E3GKITd1l
a/w0VDw+J7sg/3a1dtREoiWpasVOOQy9cmiZ/5vop8RwlcCKtRjTqQTqQFLk1JKXteev9JRlLxco
U3C741fDO8eEL5DfFH/PkepahnCaWIyCGgj/ESYrOFs5qgcZNkWq/4kS9heDSSHgwIaeKFX+khFp
nFOH9wB/TYq8SWZ+HBVILASGbQJVUcs+I2OOVbNXacJ8nbJYYf2wB5O57mjuhKjfFKh6lF4+5R4x
S4EBsKU/ta10yDXCytrhT4+ie99u4yE5TxPuiKl+g+MxgEfioFMBz/SuE9kRWvOrKmv052wpRYlq
E1+/HjAqFgeyragchFOFcAyY0IK+8tR41b4a4q1WFDAASDLgzhuiRR+CluG8TK39yH47wUg/y2FM
JC6yL1Ycbm+tLKgGYhRuS8V0OAe4uycxBMdFIDmuHLCYxE9Do6UOEBDbRc+GbJC8nW9QHPlC+s8l
IYgZAB/CKkY+F40/Rb9r6uCQq+l5HBneqP4iCjd6bgDnb+8mfAuGKNm6DbNNi36rCVdmn4KMBrus
UnlIoTYTTUKTMheMrwd0zUqesihRD3O9VAQfoOQhegOOF/ty4WxE2iEJDHaQfDU+o57A1f/C3N8x
Ype8owxmK20g02Qmcj2faTe0i7h2cn4ulTvS63/d9tQwr+ZEJHSvSXZGt9cEImcQYwf7Pj9p/Tof
ZFvLNIbXP73Ysp8ft52MqJUZVEMUlSCyxEwD9RwzL3I19RmF3VZrDXy15cnnSwlUkqBIviFQejRP
Hd79WcbR6Rb5Nypx1aX2VpSlwRGCD3qRB+0iks6NhJMafT3flmwCexBk1C8PPTnEUnnrR2tT5FzA
CijewSLtCCKjKq+NKd8a1RyXYowMvHcBj/s6yup0jud3ZtTyLs1Q73sGGecMBwdjpdBbB6w9FbN/
Wvx/fl7/axQEIaguFmIIG8IjhJBZl05qEnC0Y5TqZDVrd3Y6fIqZ5pHjSHtupHZPOW0ym43cedH0
Ox9PfM8UoEII6wbFrJj8xm5my3Buep1ZYiK9GQMZOaTvpNorUvzrZlinqovKDdGr9d6P3LdvlB9R
VyiKZgaLuCbXZxI5Kq3J5FppCP7CA6cADYO79vHEYJsZaCMoNczAWhpVipQlOcVyTF/keEIIRiLS
Xjo8KdTuDXKonPWJF2RvLBnNkN+0oVwpqXaIclKaaOCnAsRnUJMa7bFTvS/D09aN3O7btibc4VeR
28s4IvF1Y9SbJDtEsZ7ZuMhBugvKzwBdmJzV7FDIVCpBtE2mKjp1x2XOBgsb8iwKEAIY7YJmTdaQ
seQGUI2UVArlWiepLanlkr4fIhpHNvOWwv9t0UZZw8UNoxvjiqXEFmBkMBQprt0H/gqIAJHxwMBl
xkwhMQCZF6IM8JKXUkNpunIxz1P+Ekho9LNqB29gFY/EiZIhGqGwSpA1u9G+943ftix3rsIQFWxl
bfp/XoOsi2oAwWYv3EO48ERLgBNB02SpQ2FT6RglAuaUOU85KqisLQYHTD9UzcMDqbL6ATGZDHYU
CjHaO2CoCbMSb+BuaTJHY3wOxWIb9KyTEneVStlflS+FcbhK8Msrq1qVUnupxp4wGujR3Y4K4aiY
/l0VtcUIMEBkm6CTQB25QJ6jJy1Eog2LKkONCN13qPUlfcmiGPWlIUK/QjujWfif4hCNhovFVFz2
Hi5QtDp96X00I72NoJUJwDPzHI0OP3PgfbIacHRDXmaCiQajvY/0yJD+ZfQigaye4kbdZ4Vy0EVh
WynmKRuIGkMb0PtMJ8x/ZqP9oxB5lMHObNDsj+k+mVInc/OSpjW6JWpdkdDVxjXPqd4T5NYcTNaZ
7TDFmfwNBW7bKJPWgHVXdRxdmqG7ytTRXQeuWvoGhb3WdOgOLTAoAMwNWMBWWug5FjaEXwrKOQgA
y1Y5xHq6FIXxaXBORQlEQ7l49YwwNbp/w+yIkfWc/2d/ZnLw3WwVmgWHLcMK+Z8s3bRChEnJykJv
1p1m0KwGW5gYHxAMlDr/kXReS45iSxT9IiLw5lWAkPcqqeqFKIv3CPf1s+iJO7cmpru6C0lwTp6d
e6+kb9zlGNRhZ9Ros0osbtUqWsYR3dC+2cQz7aiQd2GtrYQJlHZGK1nhWTCsvZmUEL9iL2ec77z/
4tsuuQ2NVNyWBQbDQDiLPocg9rdaBA3bTZ+iUmyjkB8cyfoqUJcaKIaE4TXgZLd1gSs1b4b9dMz4
Y3UgrxW2AwWtZRzxZPM0x9FHXVbOxJ8ycTSapeGFeMd0C+1e8XkXmiZ7wIaD1WwRmnjVGSdnldlq
TBzoJZ9u+NCIjloIg91IeMdGbDIQT3fwnaoN58BfYNc/FpyiQ9Jx7ErNkTFWYrQHJiqc/Cp/pjLd
tRRH4Sspg5ukjdU6rMCfJBmyRtt2Fu7Gmsjf/KXRkx5LEmiXcgokRgcbpGeCbjXqw9kMa+kw9BJN
5Nd6JJ1TKBOqofTyF7WoVRuzEt1QAaCdZzqWJ0Nql6LMwXHIIXghqG1K2BVgoMZ+z5WWTt2wpAhd
R665VY+BgpIoJMR6NJ85LnzDk+lAKHVFMUWrAspAmd3+IcSkrkqXEQXxIp2JYn0jlMzlLEkPzAyu
VEL3yOBG2ppQa3s5RzgyczhzUxas1cK4yLGs7cX5SyCX68wP2s2/XxpHR26Tdt9lnzrzgXap7DPS
a/4i41Gt6oQwlKDMRO6x3pcz67sQQsZCdWwtets3+5cGJDCOm7sow+XkUdadcKIXXRj9IYdQOzJ/
46hP3yl8mcWkauM2z18Y5jHip/5br3X4nKUXZwpGyuCBhZdSAcHC+dzTILD0An+JyUA14hNp1whu
MJTqTh+l9fzNOXzUqzCZx5zxKmpx6fxQ+ir6/OMVMYYmkYunrr2QcdiGGQxbi7zIlKvE2QRiWGso
bsYWFUmZxHQd0yuIG+xahTI+ZR+luxVa8xBHYbBII/O155EytQgtKRO7awG7wIQmLxWBsS2lpILQ
yp7Wq+aHpsBcTweruo25hIdPJ4wUgFfqc7W8xYPpn0ugaEWGFxbXiOHm87eWfn8OB7E/TDqjBFVd
l9f4AVIniRIFU1e5qzn5Hsco7teTxTTFujWkA4NOYCUqgiOwQaxYjfAUv2oINwou2/FQa+xZQzoh
FL2K8lqmxk7oAF2qBBnN/icNJpZ/PRZBVFnQUeLZXacx8dua0QMmKrZkci4xSjnZFKFJVN8caaLV
dC4YSdTaTUSnVQAIvToLQVjjBJexfXHKEWvpdYqBlSHEUBjngfCmNfkXYDZS0Ao1ZyfheqBqZ/+s
01Whd+b7ZKzEIlsrzII6dSDf7ya4FxDTi0xjyrAOVBd7QXcVLSsF7aSi/Apm9egbeFh9G++LgIOh
0HHK6pY8Xp1vW9l60DYmnTiGMWbAZjgISzZDQV9nFeNi7jbJCgmttjw86/N0OmMfEgOkeOtnf6LS
YAfbEAxmSFEFaXTct8TkZgvnUkfZxm5FTB+EgnbBj6fggrBUV5W8LIdZ+iVjQsYjky3VyZ0DHSgI
oJXipaLvW0zdOj9Iw4Q9lC/qgkMPZI0JjQWdEhQQzgjMi7YB3FfSPkUkDtJzAY8KIwA3DHI3WYIy
OESEhnlPDKfFJ0sVhsiAUabRn6HyljCC3mwvhX/l4OZnaCYbptu8pDO8IXwyynjgrJ4HHpu4ry01
2cEwS+KEZilBE5MG78vJNS+OYW3Qjk+JWzDbAIS9sOq1UxD++NEbM1TiYhXJvE8oZujaC+IOtHJo
TsxmPNx1+RElBy9rKe0y8tOU25PK3EbtSzauo3gblIukXDq4A+L7iMFPMvnDeEWN1bjB7FuDFJF/
oRViIWE0LRQiasDxWNXLXL2Ir3vKeaeoDbQwdEz2uJBQO5FA+JRranRc3GcAOGtgQLbySHqX5D6J
cJAkhFt0WkJH+V/nAQ8BqNtqmAMcjDzAmxzr8NU8uqPo+G+jG98YaO6psy5OwqubpyHW37OtBOj7
hNcOs4QtnueT2p9x7Z7WFdMcOa5JsXX51g5bGgrBJbggSdCBI7RhgpeU1pLF86WzS3hlRJoro+YB
mkwiSp8t+0SfCo8xM9yT7bXCgVYiBAENcixdWZSUwZGyzCZPTTwT33+0mfqT8MB+Ku2qAx00q8am
yrnFTg7Qj7DDq/64gfI+z2DkGpAmiE0TzsN/z+onp+uG199FlSNrBxlCs+YwqcL8Rf1iktLAZRCp
Zagk4gJeIPgu5JiwLZJPnE4FeBsf2tQOI6ku7MJ4h+3Hqhz6gaxc6KhGcY6tPVkAErvYIXFfMomG
GDa3SP/XICJQaVzUN+Nr+nr1t0ZYMU/WL+6DsqIHURrctds6OSIZ5dxggrHhA4o4YLZLSiSGmgnB
9kVaKNhyrpTKo4WJKWu+TeWGTmvDCTWqW+9fs+yajtcCcPZ01JmPm6yIcoTVLY7vxnQiXxBUNlG4
0N+j6uLQGulY0wzfklZgrZmXGyaBMueFRDaxNZTqBcx7IzgZY89BcNlYrtnzWNMtw9VLpjUnkWFi
eiMp9D0Kq7b7FYL3PmbwjkUrEOtum/ID+Yv4vxsgkDMcyckw+wedq5DZ9KFgo0Z7BquaZp9egqeU
16Z9z0lmF04fHeCNvvJdUDA+582ot6G+YVCt5G+n9iAz2QTmQ0w/YBmY2ECRFg5Tg5X5LHQoEjDV
5wsWo5XyehjYxi0CDVG/i4wlOO9Vr/JX2eChFIO5Pbt8NN1R7B2Rkq0192p/Mem9DAy98Sn/wuBL
Vm5GfFf8zzx0u2pvyG8dlpFEWwLQ7jOHW3HIETqa7lRDebagVmkw29RzkF8z4Tr2n7HwqWK2G0Ok
Z/ndjx9EHEsTNCOLuflZG6wL1M0JzeWy1RwdeRgxgttQwYfMk0ZDkop4bYhv0yteJjSDox5FON/C
N80SNDQsNf+8ti/ii+ZrPZU3FhhyfQNepa5EhjgH1gFiL2eRvpo7nWTlEZfVlGt3gY6QSeRclXfz
LM8bbWmNRrls49AN4bX4Ew16jdrvJ6SNjX7FiDl7KLAeIK5Z0h80eFzac5QppsHaklPt4rkr+TSK
PToDR5WUAGV+GIw1OUMugRmuFjkoXOy1g1e9oZ6IaF5ayOcL44ke+GjA592HdX7Dv1fRul3Q+eMy
K9KrIbEy3MDWoif/rRPVW1L2D7gzcFqXphfTqw1cfNMhMz/NY8tIH+baktwWcZgTqkJhRpizYxgI
SGts/+BB53m59Ce1a/nEMs2aN78j2iL5K417JN2y+quZ9iRWCIQSygHuyIiRRTMeUYAxmXLyJ1w0
92DRuUkZUiv9dACJbiCVfoNrdI0/dE5lCUNpFoyLOwqnmbi6TZRVCV2g5cS3bzN1Y7wQCz1xdDph
YcA74txxFx/VNSH39FC/yl9zdkJjrHSqfCXSX8iYKySkF0Wiwb6vmpNFVwJVJz/5NbPnbnMgw+B9
lM8NruZU/bYq2BvcZRMfjo/dVuQHNWwrPdNChRE1ngo4LemGvCr3xdMxmUs5vMHvzRk/StOh/EjY
bYpHRhaXCR5YIFDS6wrB+cMH/xHMtqjcYTNUx/WWK8mlndl9dCLY42cuXdEyFRNs417lNTYonWK1
zMn+MokDEwac0JyIDblNcSmnLnUG2VwumPA5g2qwqBHBp+GFhNHz7pWF+Kapr51lskA5JQst86Gh
WzClSNxTYWVmR17pq2h3HTkqk20PdQT1k0VnvjUMoEcKWX2KQgeqSv4PhgKXdNBsicGaUEleHOEh
k/2IBOERyWjZ/Wg/AAMinyV0kfY4zmlmzhFagE/sjRh3mLyM5lxhbecENT8SxrqjO6yv42rd4B8X
XQLBJt5rczkQjJ+whvOAM9bEscolEzQRP4F9JbaW4P2zAVLDwam9FOHAPIf9Xoi3QnlXuj3tu0DY
2j4iYCz8Bv1bbL1F2keO2Uvm0jBAdSbsK6LHnP3hLmAfqMyFQnpTQc7WK8ok3vxQ6VwNimv6Kt08
MIGuMQGIwl98kbfHA1JAyW2KNyz9QvYu0to1DyFe3KQ4QPECEm/LNVaXQHkitRGObhCkC2ybPqlI
gLYZfxjvcyrRzt+JESsYrRb6VVO/Jb1AWDIz26U2SbsuP1aitaoGcg4qRjnmrE40Yo0BvLvFHRI5
jR5dRSyTgZ7Zqv9gJ7O0b72Yt2ymx0JGxhrW5H+6/4jAvo/85Io2t8HqxA2RYFFg0AWH2PdOZXAZ
Af/sXYg+zPZzDDTUaj7YmUfCxKCIS0hg3rdcQqd/5fKvkM9haF7rYkyFX5/yrAuhk9R6z3o7LqsA
HrQXiGuDRNnLMwLPKI8hER/ysv2yGEj76v2qq+kksnG6CEiV6YTC4EQE+Kfm8DLZ2ytykXOoKmVo
BRVPR5TnOIeS8LfNITGuC9GUysQnw49VjtU7Qc3es1dZ1hGPdKpdCqRY1eUZ4CMyiK1Gpo1dprAO
xLnIjinP/JaexsNrn16nbU279VzZpOFBkhBLpYlG41XYQVHg0Eq2SUT/4AfeykBF3P7Agl5ae/J1
mJG7rZIdp+FgtnczfDTizQjumnFU25+5DSwah8a4asGd2TDZcOQ7VHGjGZ6oE+kk6unBamCoNsmF
Nj9m5PRNz4xX4cAOl7+z+s8hDygIqS3SeftH9kAenE2FuJ0Z5U5JLRsHKfxgGYFprKBM5K81z6+W
34ZqxcmlDGfWx7an/IrWChAvfaUlS5lUJkqEWyW82aSGPUDRr2SlimC9Na7GAfZBhIebLVZs+ndt
4NTUwMYyQyVBjGdRC+Lvir54XdKa/ixv5YmmwjW/YvVUyC9+hd/NRXjKfzSDktwrjZXReoQMyaFZ
4OvF8yvO1qRnVOg8Cp1T5YcDFRkc8nYYW190B1J/r0obZuM8tdYbMw/gAMcuVir93/Yreua4TnXk
4/xUW/tWeuuCC5N/LH1Fvs8UGF+zVaUbSVrEakH6C+maVhqeVfW7ZSBtiZPCHz6glTKlYtmZd106
E+1ARN7n5h0rCc4nXOuqAcAx/qh4WHzrAbyVzZrcc83pEDOihiSHvmJPnHITYRcIO918yINbMCO+
cqByWcaxNj476YfPhq0oNt4m81dpMWZvQ0ZIWJcpv6vNSeHejg6VtlH7Xavv1NIzeyYrHny8eT4/
0yJWZv3W6OphPjpS+85v9MYt7FYCkpS6z4ZdRG3cwyXq1jWlZKasc4DAeE3RC/Et1GjD6IFrdnZq
KdZBCgacT0rtyh8cZylFBD/c+NkPW0BoAbFEbF7h7xmAmihuElIdOvNICkYHq/STbZIMnDFRQQOJ
noU7RYyWX4JDNJO9jN2HnRt/QEtmmVDFYUyIUNeYcdZh7EnRiT8TMGO7dInqiJJb4VMhkPw7sEAS
87cceRevMAy1kw2U0MuLbf7ZRwtayp/NunrPN9kx/IiO6T2oH6pvN1+RfOff1om21Ow+ecOZCYn6
vZoc6HBgPFg48xB7YudiFWE7A6SZqyefj0NrPN76yLgl2NpgSiPHwqrIl0r0xSNEsEy6jp66F6j6
Oix9DvutFO1o+HTfMefPv+RNPWv1ah5x80aNyL3JSRaPIw8MPQvykuA0+CfBDPBa0kPS8qUOdWCS
WaxskX9qBot91HgzBIc9v4g3oN1AxQFRRBAU481IuA/mBvFHHA9zkMo8TuVZZxMiptxGZJppKk7l
XrL2ZX818JUyT2CThBIHTBErbj3aeoqySdhHf423TIOU1wKhmWsguuspdXZAMAc1A11Py3IvYEoi
FHuWhhGxS4RFQR6S/+dYVyK8JNPsPahpS/HvvDrXPrbjWjga8UdDaFjcM2abG+JrgDCNMjkbjuQB
xJX/WuO0kuA0CZq+iSR6rgM1A2cZ5a3FFt1bfIDC5FlkWxptdDKMSEWEGqv8StV54rAGg7oTkLN3
IjM2JrzYIAyNLwXgU1HXtkqJCF/N9NQ+WNeYEeaYHskxgU1E4uBqsHiFeBVeeBayTCcdhjHEmq4V
fqCAfTHr7l3+/mJYRlB9t8FnzJji9Nr5OEnoBzdPP9grKaABfFMO42xzqDi9KwfXgq45xaeIuzl7
HYvkkKrEyT0UHSXbB4wh1b38yNQZMT0hsKBpYs/gTM1ZkvADPq2pOJL1w8NAXNyCrPKyU8ZKgmwM
uAfnKAEyh06fZE6R/wrV2W8vkniKFLryTHbYaoKj64/IqJiJiSVZWwX1Lq4A97d7X78mPE6Gtk7C
NfERn2wdzn4oVV4oHCsdCY/HjYC1FvHg0kiUMPTQy9eYgBs+ZfUmlGTjD4N4EMXVQD+mV97bng1S
hyQnnyX9W213jUgkGZKjcouIqYh7jn2VzO72lRbvdbVnNnsRr6lvOFsbDWIavF3zGJIeHk9y/6Gx
n6P+ZMUbfV1ucFjTMitoiaB0RHDRuVlYdTPtTJ9n9s2bBtaLeM1hCBGCmpZChiqX6pVARD5KMCf+
8WhYagJwL6GtoamD/gscem/zUwgIBZIo3niYnKwCBO7SaCuB5/FizWaxZk2Eh4O6Q9VK9UNsck5V
UkSz8/YOuwT5cJJFbI5pwjvr7xGYSePiHNbIFWg/eX2ThL0QeIyQEeAc4EOMclIfayJa/uRmls3E
IQLzdNE4L/Ohx8Jmwv0YI5nG0QWoRgLpNl3hI6RxmADWTRw1caTKZWLSCN/O2FTjuO/LwX6NHs4j
xMzxl3WfFGSE3AUbo8X/6RKupw6jCINOkElegS1lyt8tSspkxUxBSCKMbtBfl0rZ0NBdFAAsM2x/
q0H4mhQnGlfJ4Fp495DNSscg3MTX7CkM7NAMac6z2Y7KrFaEEcwpPTjxDcKCD0le916dow+OKXsQ
HiriPdoPk11e6aqhZ9ZQZNqAtYPUw7veh6uqXwX6KRL+cpZ3vbi35rue6G8pFfwwfTWxhw6kSOip
hExXLdU+eitz3ldCWq/6oSP7x4m6WBvDW657WuVm1SUfThWKJD3YyVxUjC3wb68BrwooHSw6syyj
n4CJUN9yP6VFuNF/AOPxKhDnFt0XMYEAjzYZCROTHm39BfvPEmeIep9uBMwZUt3tVFwtVKSUEKGr
jgSMqMdtJGUCsM2lxIN+7X+b32rGdLTpGcuKW8nbOapQ2NTK2I/C3J6FeZw3fHBYZ3huoXWMWDTL
XRBehxKZKDvro+eTdYKUmLCGM03yO+7Zoxb9B6rgR3KWHtXoBZj94aHQOILUrdsk7arf5FwfrS0W
+LccvMmzvXJBbK240VPQgMOrc5mxzOgae2LgLA+FBq6DaScLpTtl2tXUDoQ456J+/Ov76Nwn/NbU
E6+ZWoghpknAsJrYHzO5Wkt5zyzCF65Bq09owWUHw6Bfy+xmAYs50ELDD6k5ithWBRk39FD+aHWh
H/qRPliTPIMp7Ajt+uLp35euKIBBGulD1/092g2KJsPhzlqrjhsGYXLShwBYVwprpj6dOxHnaj57
SF+MPe0ZB0kzZ9gliV7sU8qUV9JqqObpQ4wUJwtV8m16rG2rR/xCmmw0DqyvLv/IYMcLoj5bypK/
/kWOguEVm1TKKMBHkbkfbOZ9C8yxoL3AdMnEF0CVU04VTEpyIw2QSJkt2TpMp5Z0sBp5Ak2sLi70
xS6cLKf5RAGUCWcjRwigwUtwEjCmOdQ5wPY8LoOb1u1h4UrLfD3ataMsund5T/nl/xJxHwic8N1L
FOsj7VbE7RIXDhc0gVq7Ziq/AZR4zhMj4gMh7c/SsQe4s6if0hUrUmej0iGirFFgUiY5hEthO0NG
iy+WqSWZmQ0SF7ZCjv4l3YOZIgiigvVzPBfYXZ76Hd1jdtJzsEdbvnKQAqO5Ix3B/5hkA1jPRsW2
9YsKDJpfoim0JJWuHpqtdeofFoxXBpzbIcRoKKMP3dUcY8c0IcJvu2YD4TPje1VrK51wVckX+UBA
F88eGE1KTMO2VvmzZF4a1E6yNzj5GUOM1Fr20Ov0mS8q7PDsg8kA1C0u6OYB37tMPzC5Z765dIUk
7QraDvy0eedVoT9ASigZC7cZBDZ3zlHhbR48jTO2B1oKJby9jx7JNjiVtBS4DkIo1grCyz14o+zj
5L7JdwBQnXA3Y4r9zzeLqmAlXdHG5ldkMSvE4uy7CNdoXkvAPTOEPXC6JTsxfwsjSKj3gj/w5I8g
OatYm3H/HXQ+Ivhz0494oU6MHnNMwHKjxyBuJxSSwu0iD/YhuxffDhx7VmBXKpTqU7UlSWK9919s
8261QjMpvsyLpDrhL0nyESV/175Lp2qlX+YD/wkvvAILhDVhUTwKZWXdlBPvqMVkpu189oAmSOH8
4f+ywL42eCLFc/0kUgR4vXkTbeBKb7wvGxk8L2/t0rSbwjFuDPZEjuVsvYQ2DqqVpx7ULZSzHTRs
6YdbDxj1PMVphnygCfI2qB+cfgVm3sDcCefCFysdvx/xAVJBtY5yUg/SunArF/R5wZtLlKn+nt/m
Nfly++MrWAQLHkfAqOvMA/Nmo5Xa7D6VM3yrXnqaUYfRH96TDVXuTA7dA7g/MqiJSdTpOt9Bf3aJ
uIN956YaL+OFZk7mBm+8Zosk4mj7d5j7O3bCnezi9TrOU51szFCbkT/fLfU91x3ujJ3uVtvXKroy
Bc+AXBw8XuIm9FfGTjzIlw78mQM5l0dXes7toWVxASzn5jteyhsvu4SMr8D2Dx4FnzVrQ+koV140
sQ5srlilQ5yh5I9mzZeqBBsLFp/DuNE/gHYSD8hgPs5XSc2z8j1x0z1fuCgt0oiu/jEQrl1QQomb
ubXB/Rsxc2NhHfG+3SqKOS/dtUt1371rP7Sm1uFOWHHecIBFCi6eyMXX6NLbDFYoYT0AJ7zmfKHl
yJUwFSfkUx1OsJq4ebkfCFDsrCObChhxVoxopsdzfOJGApIIMJenyVeYBYbGxCQ21J8d0qW+L5A8
Zkw/U2uuBiMGBgb0LvBvw3ehNPCqP+UIkHmtH8K7sk6fW0o7XjkyOyhO7bUeTvkTnSKP7ojO2Kl7
blgMJkxaOFMnY3Bjafum6d2+l2D9oInAM4Kl0Dh4K60VLIAl4MLWoeBkiBMnwe+IFsdePtPtdn1l
yYfAh9R+Q/Q8m3veBI0UxmbukD3HnBG1nDCXVfVWfcroRrfhqRwxK1BE8rGxrvLkT1c+SkKD02ni
MbuNC5y+3+YVoIkN9Fi+DEfeJj5e3fM9aQkt8wiifskMaBqfxA8GcDjn6JKscIOuy6d/51lAaW9v
GKFp/rzNdGvuQ9ljbsJCe3JBxlE8c15FWOLTko4p8T9EXpOclQvVhIePwyiLZg9OjMX3o3tKSxrE
+2mHRzz7nJ7UUzWFnR1kDk0xmEFgcUT4kdxG+CfhIKlAH1F1sz9Ze9IuG+RdF+8qFuTigNsXYBMN
flgq6HOyvInIQ/9RLQGz/OQuij6HZ/DJ30vNL/DfLwgSXF4MaCSbreGvzyh+IOD0PImfQKYFYVli
NyN38NF9t9/cKMFff7bCbfrkU1T3fKAMMSGTEs93E5jnk56dWr553k5KljkB6W44+BnqO2Xa3OZL
zFn+zuhAcqX0Z07gid3A7R7xNdkIkFNpUM4LFJUma4nID1u039a1+cOMqro8XGIOnZwH2iYi9yPs
WJHpjAFu5SyxY9gDNNKjxNiGdFn9MgLUNT0+2j0pRDZW89ou5Q/zFbPZKFes9XQBD8Xby+2W3bc+
HDUayTReJutIP0b4pk4/4IunR0Fv5dN6VAfhG1A9vyAYa9T78gkYN7Yx4NZUFpTt8/QAdLuelsAf
/WcepOxQ79SzbNhx9q51Dx3fl7WRog+JmzpAtbYb0ZPPw3JaonKPn2ghgJWat2jFIAYgxp5uk4BE
9BVpCtL8nBwGU+PtJ1SdndHPi43wKAwbFKu0a/mCEeCHAHBDwa1qS+hM41t1aG/DjaMShoeNspUe
3OGvE7Yc7OD9L7ceQ6AWnA3ofzeH+CcjxVs7XIdYYM9zC8EFI6yh/xXvpKVLEIHZLxl9ZG1v4h6i
Rubx+sOXWHwaT3Ly+TuVdV+4xRla6FE4WBfjoF1GZhz/gMPENksot0PM+CLXxaAGDP2k7hh60hzm
6Z+DA7cNIFnPjtKt1FPAYQmYzSL9Kr+ifezEx/Ya0UH/6XYh+FkUhurMgc6k2z7N7XKZxeNP24Ws
6+/tOrrk6+QT3pdHgO5bB+tdr61vHl9L3inP5hNlxn55uBQCG0NV4hJJJ3x+ZOCBrS3he9SndImV
dvH/+ITKPtIC5FaZt8T5KwE63rM3cq5v2o6OfWE6DE5bMWhnI7sZgeQZa8eKkGLb/5kYHNJtuy2B
dH3NmW09rUCC3LDphViXqgWSx0oFUk4TFUqWTJFFwm5OyZ7qjCkKTL50oJXnD36fLHclrFCCcAjx
jGmH/GEZS/Pm39T35B7MGnDxYX3V/2wGJS5dJg/OzfFj5jIjade8sQextpeYij/ZsADrNx+qPTj+
2e/u/pmZHmw9sPMXEfOZoFJMiy+enc/wxtIcfEpHxqvAI6J4Va6kFxhJawPVJAW7D96iP9q2/p0C
DHUI8jQktOIPwyPLsTLPsDGOrN/5LnljxWWSQ+bhN+GZ4R4Cktvuqsvw061pK5jnuRvNtgqrwyXV
PayZ0Zwu6hvHAJioH+TT6HnA3Ju2iSu6/adssmAuqnMLS1l25xPunSE6gwfUpPG0ZceK5hjfyOzF
Z3zyN0BKvMqbVubJJHfg8kaGV2Wruhq2IVv/w60an3A2ToEXN2t6HIA4scDi0F7DQpQzl+ZENS7U
/IQKMjzLHQ97fsKTu8F8SKiNw1LOiD8ONhiX9YX8N7AYgFI8FQfRxQDgcI704mu21zmgqE7hSSvQ
x+8AcJ3pIRySe2Ng7Jgpq0wi46akUfYIjxyhJ2Wlw4ntZ7yqoe/psb9mwsei/wyaRS07zWf8U4Mp
hELDZG9MLqEn7RI83xdpBemeWXjOmg8TrHmyDN7M/eysie4wlMrdP8sOlnSSjKvoLBwCzrRXriA9
iqANXWs57Biz9hSu4Ibo4/TjonpLb9NaWgW4GR1/zZSjlbTSddqOq/Gu7OL3aWcyzJmtNV37zB2h
fvnmRMe4MVjO1Cdm6nAnCkfQDtv0KEU0uxb5lVeoHzIoocvwXfjmQwBugZU5axbdTduJv+TE4i2M
DGnFeZt+FudQG/av3K1qunTNtsCyEi5gosi/5Tt+2saiiXLgcHrJb8EFQwkw4fEvvdVYlIoNfoQt
S9z6RWaLdeWIldQpztFH+yi/1LW5k39wwg+gtMOt8Bk//JerXET8yh4VmKPa0QoxpDx16+mWuNIq
23dbTKIjUBYkPg1GNFGfW7lVf0xHYHwEyCYmFQxboLyAgWcK1kxoc8ZuBaQR16eLEGluWojj6i9h
Pkdg7AS4FJLosflu0Yefvhg0ytqxmFB0KTM9VhjWan+j2sU5w66Lpx60rm7Pt7L+N99u7ZG5RStC
mf8vKcU3xIF8VTK5TYEsOQ/jYV1+UfqQqsd4b9GtvL/2QEl4684vj52m2gNBBf8bbYBzfnGrJrbI
Ir3FWU338im+UZQfuM3T0NU3aNmQEdi/mHnO+ws8dGZJzisKDqR3Ridseq9eh6co3eiEOJmJc8Pl
tCl/2Nu9xks2Ejdpv8A03ppLE+XaH58accBtskEho+kcLMjPlup6VK7DIweORhzCm3ajq/4pS/Uz
u4Qn5sXCeYGhprwB+MRXmP7UlBkVkjJsZzc8MpLqniNhogxMy9apnxTy8nmuf6el9mzX8/f6a+MS
7BPycHvcRj2N9l//HfNCtimPxZ3VFzGL5TEjsBQTCcAE4mr0FJAXHq93vNS36TycfXr6rT2cWcPL
lXzCMbSkvFjz6S07dtk/3Iq8Ud16uFIPeYWHFh+gLmzlcCV9EUji0xD45Oc7E9l0qcLDW4wfNO2Q
+7c8+s2539fhovmNExtVbWlsLV5Tue4Cj9rKeoacAfHBdbv4ZDxp0UrxjugGeupIgSd59C7IXMJt
x67Gg0ryftd8KMxYPVvL5GAcFVwwf/N8qwGjIN0V0mjPpti06Fv0t3gwFHYqiIn424kOAVxE46Ip
QPhvroGoH1OkYgl5bKH+hfCbvWjTPcoHBIiBDiTqCkC9U/lgV9xHiUNBQjnBHKBy5jPqoL2pGIFo
UIuczTvGBvNOXhDHOGz4Hw7Q2CFGehc/XFrM/buELGfdKDyFH5+xEWjrS4YSHAIba869+dJ5a494
pRAB3dyLf3GEEdBECUoBpFNx5o5YzDpLkB+accWhgS1OVLcmeUWQ7BauItI0AF6HnYJKu8gIu8yw
I6J17KRugYwpuuR/ARyh3PwVz3zbYjkAatMC9AdGL8N7ZnUiSgOuwlN2CooTVTtiOtDcObyEuYBO
twR0kA74iqnWgMLnk75xpclF2Vmi4m1IbTFLLIL4LFywT9ERfJhs+tMXax57Twth6IpzyG238nsS
/ES4GRfdg4WV9L0n7rnp+bPdMhq9aTsvFtfhGqw46iFssRY3xF4qTHFLnNRH3RPtbqctMxegvKcx
GvcxbdmNql+Wqws+8wXxJvAKu1hZTcleIO2ANtbuFXmt3/gveY1zhBATpTqhZSC0p3ncTmb7DlG0
eXFYALHeBJ/AMD/owWMXoCjBCqV7FACj63Mo4hUB0PDaVWYHe8uV1+AJ79M5IGiGFeyIUw5H6FKh
JX8OOI+pbmSu48+OO1k4KdpSOCdrpi152QgzggGYi2AnrqGAuxbnawveGhlKlKH0zNMc3V8x8wHB
dWNFSLbI9xfML6zuExsVpIU34YmhjJV0+CqJXULAL+8vfjLbd5SgCyyHZiscqn1+7Pd4ZK8sY8HH
wN9rcpJcWIcw3fs/hN9aqBq1HX5xcyh7eEmDK+kOhycnWussqOf4TT1WT5VhhKB4W5s4WtLDZZr/
QUKOv3h21BPzY9eUQOzOLJX/jyzodoC+MHWmN9ymwnFC4MX8tEK3h4iIw4VRBKACudUYvLcki804
SzthD+sePuVorG/Yk/KvyoBHcWNub71tKY6GL1Kf3Rd3uQhQ9At8GIo3LkPuAO4rbmq+EyO6eGLl
k5QPocAQRTtmA8cQ40/fOmyr/L0gPlizBZ6SO3dijDr3rE+sewE86M5maV69+GWaM4tRxfFIvmdt
yKua1rdFXGzbyesxZyID8CFATa7pr0JzmRaOIK8zBiwy/RDG84idzqlTR4Pdj+X3o3+ax+ims3c4
bbOkU9YdNPx0I2+aqyvAU+Dq2CBCIpZwLhLaKhYw1YnVoxi760n1Gg6RGBQaO40YivrCgQJ4jQ7D
8COws8xjdaZF/1a9QduXvicEn6f5wTKh7lk6+rN2Ew+M4IlO+uj04RI/W4/WiNogMcjoowMyzDkV
/bOEGb7HscuKiVtr+KaYjBbRATuFx+puw//dC4ecRpA4l/rBPbjnD/EkXcYT2ZXpoHwkjEz4Hs4k
5XkxCdMukDpKz6Du5DM4aZdLtE99xyLegrOXdr+0DXpwiWcDxPAJSANEgFcO45jv57yx0VKPB5YQ
RZMj12JcWpg/1DtxY7f/9mWJoxtqLm0tpmJepy9kXMYByDTx6OvVpSujZPBawUBBN7izSAabdFkf
+w/rkZyjc1ysk43628OLZ0vAn8Uz1jDzj3GUCarjgi4KVa7Kwq7C1pmzBOpMLDg0gbGo1f+4Oq8l
xZVtXT+RImSRuAV5XBmqKbghGqqQBTkkJD39+RJ6zdhxYmfU2rPLUUjKHOMfv/E4jYvsNHTvJt6l
qZd9dbt+p+y0hbG8fnDO36VVTJxOtAYtGObFZZIEECKxKKDduEuotWaWtWamqHvmJt0SG+BGMFbo
LrRF4UW/Vw8PIJyY7ZPAMrHldB+hgCgFsgwjr4P74TTDqShsCywN+CtokX3ww0jUwVeVMmox+Zj+
gOkGBVF5hU+qzIh5Lb0PQ9XoLyl6d/qtanYiMphkUmmT/FWHDV0kXRH30W1ZgSbmy3RZc2jSOMKT
+dW26nrcK4H202/ES0EMAt8BlAskqnd17/gefUjn5CN9k6n5MicJk/eCqbSr72vsi+gPyWXYs2FT
QeAPaTPPeiejMaxdUqK4C5UNQ51ZZ5/EPn8TZbi2o6RIQgDMzoky535qtM9sFX9efxNSDScrZaHR
u2pLomgjUKy/kRamEH4xxWZmu0SKilLIsqu/ekikHnh9TQhdZAs0ESB1Ld51DDhBjzjK6gASvENn
xN+SuS2n3fEgDoIR+Hji9S7CKDChE7xj/75jdDg5+ojq1bfjUtyc6axma8VT5kdunVebnPLgSmA9
diGJJnqQggrTMmA9uuU1BmdI0+E7I9w9YM9P8GcJOgMyBLmS1JGek5PZixqQjYIlNQgXdOPkwm3D
/dN/N5c7tDeIYAN8DcCESYgxffEHOOj4zlySOSQGF9J3Qh/EcHAkLhJpuY4XFlDXTJR1o937H/cF
hIb1kfma+ANoLax4oa3LhWWn7hWYEXPeM3tADZjFFYCEWP5h1Hn0MG0EE7be7tl7bqy6fqmyG943
0/VIy9IFzTuAlyc5QxfcboH+Jr9NlgQV4XEcLUdP8Vp38llfpgdzQjgs5MmNFs+PsJKhn302002M
cwes3g1s7dqBQxhU5yshFvPh5/HGIa7+0AxtrS1bAT3JG75EcPEOeAnchKZhvKIPZmTrQCe8NUTY
Hd/VEKsK3lEbDYaPSPi9WPULdELdIvkymc0dtGzFptsxKdix/4LIoWzaGU7/bhz0dtaHxrt87gcc
je368jhPD0TDb6ylbltb48P8IAwTWxAvOlD2JLQ40eK2JQ/lPuykMz13wh/Om4mrA9iBtugxwvhl
I2WUR87E1/UdNyvSYILp2hJ1+5ybI/HQuTJaYNcrHcHBhC9idzQdtFE8so8LxeyVZCFs6tlE3pO1
tCHnbc3lggy5xF31tolCptccyUnY6z5XvFjhJNMnbrdLvuKjbRlznR71NM1WmXenncdNniIH5ADc
Gn7DjARXSj9UhESiEWx7iS6kCcoHWBLaFhcp6m98AVuXsjv2Gl/6aU6SnWGshMAOqdCRVEdFmhl7
/PWuO+XtCl21nBlbdfWgeNY+jc98ySj3D7fqGlh7qdhVSEs1u66ma405GXCI+oX8Zk7F7qBoKhn9
F1/6W115Mr+REIYlNrs4S0wRTMzLwb/59DoQLHgof2p4jaJLInw+x2cHhG/HCD4HnfiCNLHGmOlP
GdRLmdOX4uQT+KcgZj1AuuGB+bMtaN/lloIruG+qVXSgqVcR4Ka2J9VzDn2e3wcxt1SXCdZHEFkR
UoS4vhkH4zA9oPDsgF3hnZCK8JF/YCvrFhv9JFOYf5mFS9rX4wQHWls0jEUc3ZeXxqWh7MYFF7EY
lf3BXNUwV+hDQfIhrnEIcgIWaNXFyMSmFuEsmq6vHjUXpT+7Iw1i2G9BWsoEYQKi2VXazXuIJ1lQ
HoGz5mB+w4Utnb8NdIUmC/ArQsTE/3AyAfqfUbcwSiqDwRmXpt+QO8Vbdv3FCS9b3RflDmKQ2my4
G40PIvp42Jt0bZLHx7vQhzg5HZkxTl32FEgXQ8tcxH1AoQhRn99J6lpgWUK4530GMR1dOcaUzkPy
jrjI4Uv6If3lGo5r/tx7KNPjLQdMDd9F8bnPYlsHAVwWQf0XC4L7ut1Un0a2Vneo3nn3lpA9/0An
XN8vj2+Fv+4gb1Kuq2A4zYc3C2kQgdKD3YNa0vEw5cV58mt4FgQ6iAZIm8TLxCp5jrml2xLkTWYo
cU/NB97FgGo3tC8uKsCUtxWh+cWeVGekVM0f47sGTQjx63OlHe6piwjt4yz7wnUO9+Y7abdoGAjQ
21Ff32hCeZaND86/krq19wHSOHbwofvgiQNZfJKRB3Bjdc9kBYgPmVWxzj6Q5I1LmDDnAkdG8omp
k9gLhn26I/d7SQPxWZ3xj5J6Z0D6Ch+YBj4kHQtUhcOIrn9tYEvHyQSay/7Bxo9ZJZuQ4LPg/bWd
AM++WQTm6nMEchwVscvVPuHt2pncIU5B2YH4l3dwmCwtAjKOiyQ7GR/sVBmYRPbOsbKO8RpDNkTR
Iq0JeD/a/WJkn4NxNm5FzknhNWvmeFCNjU/m7sqGQa8AZOF/YyaEDQ3oK6MmadP8KdaJb5Aknm9G
+pcp7rBAHMWSUhhyCc2bvDl2tDFq0601fXOn7FeORtgtDBC1r9GfnrTFuBh3kT6rd2wUfPf0g27x
BJD+KTtkO9Av26MvmcABHgRzRkpURZJ+hVaQwLhoyahc3w1M9pecaXqywEVFbqGrvs+s7bDHUka3
FbDvn9HcD+zRp/Zu4/KdAYfs8pPxOGOfsp86Faqru1/Rx291qI0nYHZ5r0pnZfIOp1H74DPaB+8l
Strt1Gk4tMSR09IJsvn1WiAhWYWmq4uIilRxWDHuiYVjgdViAT/YoH/4u4HJD+ztQYLR2d0jc2xe
gDtAkGYDClWIvdj7kMZBTMml0skOciJ048Kow1UYEGGbZbg5cxnqtMi7Rl4ReSWONu8t5iIeVWqy
8OJdB9oI24fwjK8rDjrnDEFVxEHo0CsmupMhdmXszNX8jP9IaBSpnghjobGfd5DnyABHqHLwuOGm
nYsNB41ojWjjRpqVixOBQvNfulH5PJnIooUyJBqvqeVC9jIs96i4luLmnZt2rsiPKMSaxmKpe6GC
VBwWkNdxy1tFvwju9XqrspTzS7xV8g9NFetR+TcSOwEUSpxFv/EjKr5rQiV2kEBb8GcGpjJlBMOI
o5MTk0IaIkqfGY5Y04PBGEEYGNrSAStYurXr4LJiwz3i9XIkN49BIjqWuZaFQqVTraRiDXWJ3t+a
sO/NmT1UaFc8NfOgyCm1B6mrr70m84gY2qbw5WIfoLqKfYikBtm7ha8UkEL9vvC7wrciP3n4ZUHe
sk/vGtsAkkPkK4oDjNl7MmbBlcfZWO+i35Tnj6BSnpipaCFpJIe7bTJhhsSCvJDzGJDpiM/tvKIG
2CrrgVjDiYM4QHJoNtm5htQh26zQbW5A7vcG0sZggyexk9HGCbuEqX0f7IQfK/IFHcMRUyFVdqlU
jj/3QvxCzEsh1vGrWvRCxnzYR7r92FMJxxwA/NO+5SLQYcvohkVZmCAyEYAR9HS+jv0mPnUgzPze
m93ucaGlOp0kjkw52PMYQIR00xrUwOU2x4qsh0iSeGATR79tZ1OSUmQPi8JfkwOrxGEA1wVQRcbc
YUNhxFAKIhrMFglesX/T/KqjRsbfx8uw/us94CKtWes/nLYMujKAg33pyz/lYBuOso5SO97xj5BQ
KQUA2GXJo9Any6kzEWK5vACiGPiIoZwMTxYpp3bo8dLFAwPwj9AJPLDNMDZDiZk9Jc4nbSvFGdgM
Sk2QraPpwHbk4g6dMyoOGDHhgq9FWgQnGEeA9cOb3ZgOt/x/uwMbxIR+/kcAUzyzWCUPiNxv/4Sk
PaAoxDD6yw/pt6Purp0pTzGniuZU30XmcgnG91LUUWbh0ILnpkDLisTLZS9P/XHw+yTQq6A1A6Oc
X7X5TobQkNvxA4dwsbIl1wO4gz0B13djrm7p4tHLFRO/ToIrdCvUQVBrucjHcMQwGstkyqUatO3C
M9WHIGAmuAYzG9WtVDdlyoMllsI7hN0pCy+tuhN7Atp+dlhwMhlOkTIflEWrLHDZAjjqAIQLDIsC
oK38NPlJ2EQHm3OMGw9wRppCVp1Lfzrw4bm17VoXsEj/UT6YbiofljBgw27Y5w+P5b8BwEULvrN7
3bRshWSOLLhhraPLPaZTECvoFmdUHCP7LIx9MOaLhjQOd8dZ882m2zwXm25GQwTAECLMAtdBi4A6
pWKXDyU5lK4LGIqJuqR87Jyk4/Gb8cjJb9xf2rq9dwL5UEpvZESAizs17pKeTXYpb/gPLhitFdeJ
QlE2vYHa3ZMD6sUMY0mSf/O5aEy5fUtPOZScuEtvoP4CeeudFgqPDxYMHighzrhhtT/jwed8yk/5
iZRUHkdWSkrIlnfo0QbcGPQoDVG5+ztaPxAH2CPPhUgASIgaS7m/0ZmBupEdRTLOCAYUoYHG+Mrh
jOMMw9J5FG802ub2AcvMo/TrP+ibj7xiKrHj4igvFCPk8BWZM1dSR5HFUVcGvIYpLrrSX2pv6c8d
0PWLo4kUJ7Zz84uroX4CUwqXZYKdNKzh5zoeRLlND4m4QRH36sDpRaonIj0IVBcYJ0cFnwr/Pvrd
6Kugsijvz/3DthRs4exIFatHJvawndG0lefS8L2NHcO0WSb/cmmo02jKJWeUsPJwGG7t1HT2W2if
9WlEHPPLVjPZV4W4W0HOWLLiTltuCbcogD5cHmUWB5kx8Maz5YKETes5/8A7yH9C+LPTE3G/z12J
G5kNSPpbQyiEgNc6PQnCU2KcZp3YC+l/w4gQwZBDjLuDLZTFA1lFApPkRB4q+wq8izhsQgSlM2U3
mBlQWOd8GoL38ydhEi9V7l0XBQW+siYbajzvoH9CoEfWy5g8xWAuNLBek8gBWkv3tcbeHv/QV4/k
M+8ACekT2GbZuugZXttsge5U8mi02WZ1CID0Vj8dZTmnCE6rnCtAOLx7GBKzG4GeiEIpQfeygNlL
+0X1xHBrbN2riZmvw3f27Igg0dAh+dSeW7NgM8BODGVKAd8oxPCDakqb2rcdzsCQN6gQJlv9B9zx
2PnIYCed/6BxFq5P84mCUmzRpAuVHoWUtN+BU4vOZhQLrjtoMMfb7TQJcGnVpaDUAhmVPjyhEpUA
eSo2G/CzPNMmex46DkceMl1z1M/0xIu9t38e+5jwI0MUVfFO3fJFEcAKs7Xcq85H9/X3y0QcwU+T
XCLszqm0rDDaQttLR/ItfTE5wEnknUebYR7Xm8Xd/rrhJZSHjEU5SdHxBkbuAMh26WdMO3r3VPyF
L+zPNQGKR4fhAwKgBIf15ylg3v6kF8yYUkZxhHNSkZ7jnJ1NlI0FAbGYM3InYXEAxqKC+NehTPgZ
HduV14aW48JhcuTPqJfNuYmcHE4DeA64ojF7nHkCc7QOPHxnNvp6gHnj5X+mlGC6g4ve9CAdWrfN
573udiSXyTj+ebFCovfo8XopM9XMfZWZRe2DDDW1n2J3ztCt9PApneIDQRXhmF/sBJYqFh6yrNfp
hM4ez5a5aP9SWjOfSlGBRxK73ApsSBybjIoiT1w6usM7jEOwdaBFe5zYFLox74ho6ud8ZI+nyub9
LY0Fr7dUQlJk5keDASsnCqZ0vAAK5eENtyh0W5/ju/p5vM9ZfL/+eWs+Wlf6It9WPEbGgcdJWBya
QUxQMRLH26K/YeOw0GDPkkNImkCgix+s3qFZiT+rBN1TIRhQu5KdYJBPYLdnThrxzLDLwZ7pbCY4
2iFv3YK55rMgUSpqpVn/rh3Y7h8IZbD4qGypwwLXbhX7djFXLfue6cfEiBI+ZmIYFYzMvrPwAQMg
Z1cQ0yxWDtymk7TnlM9FeWuEJqCtgeGyx4grGcXSI29NnZ2SXoc7iun1KSQKPx7REQbXOrDQfWfh
9R5OKQGgmBMgSeEMOwGmkxxgQpTLJNWglQl0K+jkwOLFyEEyDR5N0DJAn3g6PLQ5ASEyVmalm6Zu
/BBLVl2ajBroAY/HqXubutQRtBQJR2nudGTOE77HHQwcjTHtrMJVK6En8NFFRTEeQUHWB3UV6mD/
C34oi6fggVuoy+InA9TCR6kfLugGKhcKedYj8/QBmj/GBB52+7Cd4G8BgmBaQp2HIyEmabhvA/Xi
qkNsUKQt1HJJJFY8LqUBM6cVic8VzX0l8GwW4csQHFgdKB0TVSC7093wGJVYyiLBl9Gn+AdnADWP
/Ffxn9OFD6EhLZJyifl08cWcjDyjDPd/PLvIby39qPePD1+OgiEKAAS3bYSlYFAXgaEHmh5UD4ZM
Qd/M001kYBG7JnH6mK5zkm9Bd4VdmA3szibJzv6qR9na6RZoFSpd1KO33e3EhI2anz4j3+X3jo+3
Z5uhEGAjKij6jJwhGm184nG/4iMjz34TUqxsK6h3IjgOAUTCiKfEI4eW0tVi0VG0kuAz8LT2zweW
RpktX/8RJRlMdNSoe44Nfh6bAB85Nq7fnGLVmR3p71FYfXl3SI3IufA0OHDTt+co8KbMVWRRKk2H
1Q1cuQr4mF94othdjyFmGQ8h2gJVsVGMI9uSRveGX5ZlKw0Ql1hKQh4bzvoUWHZe2RX6FUJGZTti
IiLZkPeIoLNmTe/jZRvDgTCC2gjKKrxVCK3DbRuT6RiSecSNcs0WOUB8thC1rsvFsyQRm2dAf14w
y1UgIXU+GiiRC/BF7RBzR1IywPUwncdzMYikVOCjvK+pyoA3MMi4zXNiiiRfUkll9mtoNqTC0Sg9
ZtdkEe9+4QqhWKQpI3EZM3kfohDdxNEeeu+BfUzv3SrEZTMxJubrbktdXshvnH9AE0w9p2hZO3Gg
cozznbnuMenTAUme5YvgGiQUjqR4MaqCtHMzNrlBetfbVN8Y+iZp7esqw10+cW/PNTEdFt6SPdkQ
iFF/BZsFAnrnjzcfTpD1czsdt9EXABOS3YBjuqRSPCW/MowlaiPy+J6n9IeEKU66pugyRN4zfTCL
Jpijm4815Fjuz5Man2nfcsKgQaqhGg229ZNVhxfcAu71OhZ4F8WBDjVJ+itFLm7+AzpnGwgkvjyM
EwcHEOaNeSpV2r7dvyqsBpnhd6OdZVGJsrix5DfxbkBzY9TOc0Jxi40qg2laj6xdpafXu0RdEO8U
2dG31Ab9R9X6yqHZS3+bPW32C+sBwIiWFM7MafgadUv1zJepWw4eFklHtx21Igv+TTPnQQIcafGV
e0IkDDieJT1NOfA5k3uwbPr5awqz3eYvfVaUdIn0fa3pSYlfJsFI9oCvrWji5E1y3VNa0q6U7NVU
0Abz92WmYuq4yqA0M9lmgtoQS1q7uIm2gzsVvDxXqt274cZrOXL6UN+8TnYp9SNS0ZmDDrxGLwGN
RLKrOziwO1wYpaYCC9MTWfA3/5funLJRD6jpQG6PP9yTTe9V2HykHrN3erh7i0WuSxFWsmX8MGMD
aEhP1IWTLW87a0RO8zFCTmQHgw18lt/07UjKHPBzLRanK4vTVf6MltMvLhuC6f96CNoIKhjKFUAg
61N4OOIF8LCT2q4fto4g+yyf0RcbIw1jMB2DhmEOZ6cVFLGjfjdIJO3aab8LbApH/1H7Sy6zdztx
Zaj5c0V0fGkJEUS9/ZXRy0ET5sbvvQ9IfxSKN0FpOcKh1IIWah9iGoT7paB6sUG+foDCjoiu2Kdi
BsSQSm+SeNaWb2ZnvsJ25R3jWQaR5v+heObam+l7vqNvA5sBj893VbLgtoE31EoBrVYfQ8QWlSr9
Mr0wzzduVLRrheSBIFBQsM/eEhztbRUanHDjgEjptr07gL6YKBfnMZktZAQ/29r0D7WIuL3+3MrP
eHeXqZHogDRH+qVEBYgweoJDZhE0wcN5+tWCBPXIrrkYAm38hkRRnfkSqih+qvg4BngpUeKWtcus
oAuNNBSowpJiikpKGWjlJ61ofSzrl49HhnL0FTdxQJjgraAUkpshf7h7tElj6lOkXtVffpRskojI
rcYpFZ9e3za8Tf/qiU15RU1TnSnVx/cin6ufsfU5/aKQAgWBINOe1c0j5w6BoBvc8EkkhByuwaW/
Oha6wcZRrsRO4cboKIOjPZcBlZ3EFMOZwobBYm4y87hVJ9uYGaQ4JOnqeZvVrY7qxITVbBff5e2N
kIrvxjV7h8BR8XdQ21vdQhSZ0/D1TOJLOudvqbS50ixT5EZXOuYD9+n9YcPqkc+Z8UGXC/RLUI0B
mZaJF5g4OnomHNBx4eNB92zcvHGxdcY0vGxcclXrxj3mYkXkHDjGCFqJd8wnsysKQgXDlasjIYqO
HTgtVeykGCsirL5hAAgD2imRIxO8RRx17Dj6t6aGzdRDF59jRTxXkIig4vWOzFYwBnCtyIsnboPK
TCgRCN8VK43cxxWfQoc1HZ0UIKKe81FBI0DKC/95+4Vs/BCrvOA2d+Ax5RllixnD11/fIfd5dvZ3
GG7PRXN/jUVjz2qZpWLuQV3ip+g9s+AmY5REuUUGq9/J/qTBfNsvcwgr/nHqjaqnqB72FkhvhZUP
fsr+cPcfRy/HqLPwjjGwt1vd3L5yNc295x6FtNdj2Ff6JoN4BOFzdN1+SouROxNwwXes6JuHWz3c
KaWs6qoAYDi1PRdWR03t9YNX1Z5uePXgyTjPe0k2j6MgIgJM8o3nUiSfJUMLTCCT0dT7xyJI+yCG
VxKHd+Ruhwk0osMtmkdGcKTqe1D8hHmMkXk4sMsyt8NtHXEBgD3zysLFWVgDp8AZx72tstK+Tt00
87Lak1Ivqr1p6iE45LipvNyLyFkqllqxvKIthZpBM94sSKCNv8bHvGMqQY5GFEpSgAmIdQ2kFoM/
5FtraavtTQKbYibIuGrhz+5g04FHh7bn/8AFTcdihmes4t8RVHq0E+zTQZXM9/64zuS1dlzjXDrA
7UVvHv+783D9Z1UIxH8gaP1XjnB6it3fYWMDewLd7AYfO+AWc2N2FVpQnQhDjwyEO0A/1jcNbobL
FPOCK5Hl8zumZ+IxqgGHYid5LrqX6TueCPGliL+YJYGV4t2KnfUlHhzWDDClQlFaztn46RvZgu/e
XQkbJu43oA3R80F/MN4HOLUMHEhsR7+Zu01OVyxO0LgRa/9s3+Xhje70A8ingqQivD3wKfDSi/aE
c8Tc4mIV26ydV48FW2ErPBjnRxAhfH4xbFTC6Q0LcLKhFv1kMdJsThYZXexkgVc5/r3mIjcXEWEQ
ECDntFxdFijVXFZng+Wrlp/BAJf9DHla7l8Tm/Oe7m34bm1auSjyyEpMULS86+cMZ4PY4eH6v5tC
dBeXhovCpsB6bQqSCSdv1jsdphsYOSI01UIpZ4AVlkqQwH++B9kULzg/JobkyB4pHq3cdJVmdlzk
xswycLwNlCQ0x/CeE38+r2RujqWJ4MoIuq9ik5F3gl2Hc8VjEYVG5WBfy7pls/xQ44B1XfXwJMl+
4VtVp7PEuls4u4pVWiS1O5dPs1xq5dK0lga5pNayfKxuj1UOB7xbRZOVla+0bsUBQ4lxNDfKgWY8
vuSkUDAAW1V2kwgUR0nDiINBUAInGFtg8KKI7QpbcPAMPXLqi3TgHhvHQEPLkOG5Opcwcuauc7Sl
grJWOAUwqIzgf5j/Fl7zU4nMIAZbZB/BzROrXZ0ImqufC0cEDATwKWHprd1jnkYzgnd2FeJTRikD
pEODm4ge10xE98xwjtaZ+RwofIF1JKB7IQD4Cd4+/DtTuoBhN+QA1pFGEJ6kzlDpXyH+gsskxjcC
KwMnRipL9vWJDqU8mR/eB/Q+y7nyLiOygJBKyaf8G30wpnn2t5PeQ3GiR0KJEFPJ46+1rjrq0FWe
r8Z+ad2WgNWgg5Q7L4z0RczgJRQwD9w4ER0SEKy+h3D2moRZ9i90CFuzXHQuLLoo0Ui1LiP7qVOf
wPd4wSDbvF7WYIiUU2vbUzo86+ZhP50uhj3bCB3tG8OzyZayHoqpdIUGRqLLUsdUkuF8F4NizVgA
g5h2Stq/2RS40vO2SGghIBz/D2tjfwAnez2yI7YEGJV9Uj3ID4DIZZsuSQjC7CdcJgFdLANetpDM
8rTUBwUrLzz9IywlkC56WwEH4f4Izm2KVV6oPKclXq/25L6ZSDNAAKHXmeELSrOV/IG3F/15ILkN
8DhBJlVSI5ylaUjJmKBr1h1MxyCbYXiFjrCAGwI7Y5jVMDJ42EdIvyHuyGhKrXKOTRBcPEhbGFkW
wqMM8020nI+QwRvc2tZVK7eGgsVU+rqwvmCbIjcEpwX0g6Svk8jGPAde9wyPIzwj8ZLFSLZydNzR
LqhXiQHnNzfYCgyzVS25SHrV1Jd6F9eEJkxgLNjYCHV7bA7o2WiiCudPiYcrpPFkAac+j8/I0FvV
v8JrqBcVzAIgQBytYLoOtKl+OvHVVYlYneE6TfwFJS5BoGQN4RzQu7B7hCodAl59xgr6fj7ilcWb
BfUR+fJSP5Bqj4ubeCstD9dbhKFJFvLqvqGR1LWP3xneuyF+a7ydFQ6Dg3PXxeqYnzNvzl1UECzB
sKvdb9xCjQan/Dmy00YRFg7ED0YIZIQhFL/6//52iFrN1TE/2xAVJ+lMvCxUzbwyPgGRn8/hmIyC
Fso1pMfqAt+n9vvah9QC8UJ7gCkt+nSZ3ZcYEEnqUqnQcNhYUpm2tCH2xyw243FTYEUTY16zUY9r
OV7hPg2pEqN5FjLJDIJlbyP2Ek6rAOneDVLYBENpmPMtOfXAKZR/z4UfzPS5JD6SufcT+bcfLGFg
L7GKGxwmXMjsdjp/TOcGIjZZLNzYX6tgvvFJS/51LZHlzjt8L6EZkHfN/IcAGCwA2M7Z7tHNY17c
2pPWzmX78csJps/k2Lce4DFMen314RNWWX09voxTAycSia/b/kojfiD2dLQrwy6ey2DHeK7MsBVi
VzLnP4Aupqym/VTw8HWPe6NZoKhADMecGTrgDYHb8d+2yAgBORcGzZMVFjrtRFBwWixdIAKSc4i2
HOo7ERV4OMKPDKXjfNKt9G5FCrNuLlVzySgCbk3ldfDeAOEh/KbwVOw03fCLmG9rYsTtoGXo8CLI
pVAhU3fTUMU8Hyj19oao3cTnlZKdMpsRz4Ub7A8POV/D80Q6Oae47piZy2pqF5m3pbtHnQkVGVAu
/q8kkOhjMBmD0goSNImQw+9hyx2EUIg012hlVKspZDmYZ/XK6BfQaeqVAquNYQJaE4eFQS6UtNFw
HqNYw+iMd0eH/n7DHYCxAva5NnBbAtVxdPI9DlUxUJ8+l//KvX2FmEucKpq2q49/ZFJ6VzSmGo2K
94Ael/hTauoSHVmgWIhLhDc2bzecwjGcmqFxX2j3xURd6PjvcIRTmkqLDKx0WHbSAtJus+AqgkcV
vIUBa9IFRJC1EsoSMcrSfNpywCgQNaUI4ecgCQCWZDUUr6IxRlq35iTI0dAR82f3pKfIToWCh+nX
T7nXp9jSkv5KlyJWCjjOBO4JF1oYQoD7Uqjn0HOE11KD+vkU37H+F47ffBI4kYP8v8/zJRzkiupM
SORWqaHgNd6lucbOm607jCjadZuRCLDGhQw78WPqdaNtwpYCaAVdZbyP4V7mWHsSgzgOuHM4udFx
couCvSFerCKgR1/TPTAIhIEsyaQg/4eyALFoMtsTkJfC1I7OJUb6PGP2SC36mhi+Cujh7oF4MF1l
wpMjzTk62pH4HnpiDOfhMiVOzrwPg+La0WjuNcFFiAJqoxLTeChK70BOutO6A57Zgh/FgQoJRW+d
CJZKNMM5TABlL+jL/Hog52USfxTMELJLwKigUT5nK2oTclLWDmdqGrHda/PGvjNvyfDlsJlNAmO/
aBUvIBAsUEPBUdiY7QAiFbdlfAJOAmkGC4lR00l/H28wEagjWLCTsAGGmkQpATKLlJqBPC0TVcgT
mAUr/ZhCDnlCqmAwSSogVQOr59l/Q1DDdG8tRrOIHAVvvP9o9nCnXuoRJrVQR/qPF2zBm0y7z9iN
RiW9FNSOzzFbftFxG2awx+nBn35R4PZwDXUPFJi4CkCgf38gRAjQ+kEQgWiIhr0eAD4ClYE8PoeS
zCWZNjFRhz/IYqjOEI3fT3UBxBEF9OEEuM1L558YQ3bT56tmXiuDA70xk2Qc+BpLggG9xpKgZwyM
WZOIncLGR1NUJbmteQ+3nw90S2EPrCgGfsCCcSbm8P3oj6NPzKdp40l7xz8M5opPmBawgwbxOQVP
d2V3mgZSyvAsSLOgaoLC8ivLbyy/pWufzPo/j26WdV4Se1nslfjsj2Kld7HKyM0mDivBynKBvE6w
qLgboIPC1ILvC+sGDSXTdQbV+FGQCRtYqthE4oh+cFGVy2u5ZBOJ0FsPyyuDGcO7/mZsPk8NVn20
dd1WdXEKoJh5odQTWEM8ZQL1JnwQLBMdgiucza7QKaGzcB9Rj7Jet5AZY6IDcISEdsnA+dp7jIV4
ni3KNzKIKw+GHPRaCDFoafQ+BPqefpC3qXeC9SQKcw6E57PN483NzgIMpxoGCT+Cp1s/4paHQq1D
YgSBnPzAOgE9PW6hHrC1wQUrEW1QnH9prcscQAKAmyfKwqgXGm5XgibGv2aFC3AOc4XnFP6I9+Q7
QpbkKHy7+8cfSmoYYcwl6AKYOLCgROW7xIM3elvAEGZox9OD68UudZWScifsyzAbQrEfS0LYyJ+q
p57GNcI31HIf4L58g4xmiGdORUEXu3fC7CHCwOBHBwY7jmD1LijYx2Er76nlGVcgO4Ie95wS9IVd
nirpBzQ1S73actEMJXjnXwWsynBYfeMHKJr4AbAH6DB49eDSSGNwXeXMXTNFJg6Cxys+898MqCCp
cx7wEuT9aw4GzM78iw6B9RyBsWH9wA1gGTe72Rf9un/PF5gYTLEcAeG1nN6aFfm669YTXBSyzWhs
emNzNezIgTb5GmfCiaIhg2pN5QFLkm4MoiS7EYyo/4iS9D+8LRDpkT51ftsRWeYnkWC4cQdB4kUj
B62mxs7hGtCi8KUMz+GFmW4au/AyoL/h4BBhBnADCMFo/WwtQSSRn1N4bdkdXhNp8+sIKv3fvi/3
gikCcPLfvt/PJ5Dzrp4uuebVk61/MP8EY2OLXHK/Q9bYINb0lUwAbgZ5DBMQOPAa5YYc3QMQNOCj
PuHAanQlD5LFzWnvAAVIPcSqLTtKHDwp63WSOBFeVppdvR03oJiDC04vS672jv8uMeB3wc+yFPKL
p2+MTjbdXMGiFch59Jqz4qm4ss8UDwIoXosM+m9X2MJODiqbCzi1/WbDgtsKnJg9Uf8E1PMaZHhn
pbsSRyRX7kPUeRWxFTaaHnLaMX5I+jkT2V5aUGUk6uI1whUcEyR+naNLsw+2hekHcReV5HO1KDHY
sTl7lefZW/RivMHZm3ApngQTrlankjPNdFDg8BFzGXiGTDkZ+4P+fyRzDjrsy1A99B7PBzwNZgDH
RaWAMJGhHiYgcFJAAAIli7VlQGI9BHFRl10OdHMu1FmMFmBOX0kIs1yhOmzp2QTdhptZDziDYV1A
5HyeGABpMA0Jo19PaFQhEooZElQjyFks5QCEDyimVoTjcB8sxKjgDZ4pi1PiTmAKdrH4pEAyJb7W
E+k+7LXswlS66D+gAVefChxnzc+hpt98Hjc6fj7en0TNF30IJvwW+gajNbBzaMAccJxunHH5CQpV
vmOr4QEUX4HjM7rQdbyDGqdvr23wpPJNlg/Tu4dUMHJwrEMVebNgUDEBGt9r7PrhaYxJQCXBuAHO
Yq2EO87E+MKRqH4aJowc8/7XPHDIwfvbEaaWfv9vHscJWnzDtoLdBlzPorDh+C4x7MWH6KB/AgXp
nzqWGNQ8FDyYKw0uj4y+KYGBYAa9Rbg5z9LnocrQwdpoB7gbHPsViSoTYmAE65KZ9fWxOCZLg8OT
3RWm07OsGn6GTXGGwgJdGwoL429UAmANkwxYeKa9j7yG96fyl2/h0nCAF+f6+sO1Ag8FDJ0OgnEE
eSNBQHJb8MdTXPDyYHyZustDvbsvmNQiseGuYSxLANWzkqLWgBPAdWAfzBmieLD/FOShLDrtHSpg
VZC+R+jeIE2qS87QC1oik4euJgAVYsGGZaGQ+o8Qa2Ev/eTEUqXCcAbc4WGh3GLnr580cNQpTMDh
y4nfFsEuhPqElotjja2bLZqbGDUI2hOMJhCUCnJn4jGZgl1MghahO7ghOeqWWcsb2z07PUUguyTW
e+n/Bx7LP5CAYXupP4JPSieA4xu/TRa3kZbTSM3S2xsTI7IwiHrdMLrRDtoB0i0jVUhSzHPlH0HD
BRFinswF4hahAOZTfHyVv9wTzXfzzdyRmgkvbuxmahcuFvyp9ru8yIqACyd85/+GSxoqIOyzvlvA
xVpgxgME9SdsTKl0+ytBFxtc67lg6qBCNjCiaRCKkyHkjny8ikV8/VRyKgKroDqPjjYy6HH0uyNh
voTfZ8KoznaaH81h3lI8Tz3UtZwv9E8IzyGzPUnMKrroJ4l5eDKYYVuj1yVtTZRDiLL+t6JfMdZk
Mvcc0vORuoQlioUCwUR38yHx4hjNRRikM0NIMtQ/OowOebp3nK8829Q+croeUlwkVkm3GomMwDxW
m/2ygXHmiS0U/yEKEKFvFFPWiO6M+3GCWH3JFoho4+O1ZVg/0BnYOR/QXoxVRI7EkxArk30xfPBl
z6qZGemwhwevfAiNOSav7mMv+OAQXQg2YbjKvDUFrMJo7v9xdV/LjSRBskC/CGZAQb9CFRS1AMkX
WFNBa42vvyerevrurlkapqebokSKCA93j4/0Xwb4AQeeuygE59wE81j1M3pevJkpEOJ7U+W0eds0
vvKKtkk4PRZ9PGsU0/BzJR3jAQcDmzNKIBIXsVn0jGFgRhnFD+VWkyYw1HZBipF5KahJ2pWMSFly
pFdaoL+qW1++Sk9FrccQ09sbvqJ+6Czw+Wx3F/2b6vQk6dZsXzbOD7PcT1rJCPuAsiga8aFl05DT
2WlUSTVy1fvusMW07uDNmnekWthi/Xxc2scVR/+weUYOS6Qm1Cap1ITahNREwWTRySnM5XguhaGp
rehR2VoRX8qFFPqfxmC0b6Tl10Bt+9ifPrJPavPVF5wduaJUL0IpnwzKH+NTo/wBGa1+/Es0HNrq
9FvUdNYwHwdN1UD5lFE32+zNPntzzt4Mp/3pQJaHH/6JRFp6phsrPefPn9dHIU+pkRwuThZ/7W+G
bTzDvTgJiVEt50NFGJKLcKc+/aHis8m0KAr/4Iwgbmx60iKFcYzJ4ejF097NWqKl7OZNTZ1Pabva
XFkyCGbgGwsG83vWlJv/i95l5oZ0ZD/AyilQZSTrhKgDto7PMrshZrC2sqfAKZY1yDqN9YAUlUik
GKQh9HtMQf7H4erv0sN1Fq8/kbj8KD/Qhm3V2bCN+ef0ICC8pWwY9ouZN7N5lco+LjY8TN1kOl9v
/9odmNfZoCyQvDrx62bt6b1aBzO4G1kIxF0GlN5K4Onw+3f9deG1MsHwu9KRnWKRSUQkExIRY6aW
oGSQsDjSxWWTpkQ9L95nv3oXGVpAAFJBrNxQOCaOh92ljtCQA7xnFa/Wpbt9yxScH43g3Thb/IC5
VU1eLxtWddSl2h2itZqZSmuXVk6YyAAX/p1Yke13TW2QzgYeeaP4xJbKj/R180urKJbNtIY3b5NQ
6laHaebu9OSIHvKlNmU25xDo7kkFRw31+DUz806NMyzW+Bq+8JvSpgfCzYG0DAH6hR6DaQG0vlff
mOEHS4wGhTqnMg3SXA5FPc5NuXOZ8dZm9t5lBaj5GsPwJZzvIjyzrTcryRhC29TFdeRAzr7ckhMC
rtmE7bvAuo3Wf1H3FHUvEbvbbiHq7vuaseWCIUD2wVXRnQP8IYF6Qf0DqfUdeaXWy84bLtc/pHez
OKH8NUHJyL/g86ZL9MiG3cu2NfpTPPU0dqs+nXRP5F2jB3XMjt/L9KabHi2vH8PTvVzCyCZjkuGg
HZzQM4UmgyYNbLa1mTMJ0QGPKBnR78PlEXp/RB1ckq4F4+Nq24cBp+fsOQrvswbQ9OkNM47RpkOJ
wOs1ZjYZjjnB1iW7aBou4fBLx0y7ZR6pzg67OfXRUy9z6m1UQ02kJlPKC+P0Zay6hrzRrZommdZo
Gc8PsWYmp1y8ZWQjfcjF5a/Ra6RNp4jsK5kx7IA0KAqTJjyXYhgMLHVYMS6YFgjBSEUbcQTDTo80
mSOZXJiE3r2SQLQNYy8m3LaOZt8o3hRbu2IL7mrsljF/d9ZKpKJsId3yrpW5tA67ME4O/kXrgsOx
CIMHQgVHA3WCxuvajK56OzFfOE1wVDoL3mVs0xbtRT4m19wAKqsBamWLcD8+NEMvJCc8Kk1jG0zh
PYgwligv6MZZxTAN35urZGSY6LINU0Ll1Nage5tWuotrd3iJFw+Ir8tRf663/bUPhL1U+gd11Et/
Jbms9LeX/qjSR289t20dYj4hhBzJyK2bMFi7XxLzkTno7BP2K8Nm5ViuEGM6x//l25f3a/ZlOlCg
Qz1Mav2b5cv58SdPPj2Wg++Tk0Uanv2uFrpBp/WKX+2/JXt09ukfxbr6ImYW/hcvbaTQ0wj0CIOM
o31gp59RiFlk8H7foqEEIRruui/ICZfRxJmuvI8LsawaoHd9dLhKzqqPJ41fELGDXvxFmAlfQ8dO
pWHwtVSfkkE6B4paK4umEG9nlu6aZCqHRoY7bm1zboE6C3uphVziPndbLj44z6uTNqbeYRNkVjv+
ILluWv1HlifbwLpebTuzzrl7ot6Y1KS/PZTeyYv4XakU1pUtNzkPgnQMcXTAOB7FTPOgBqwdP72N
9IX8VaUlLySlAIvfYB/5Bf52wDxTrqGgCxKEclrIxBqBr2siL0NslOhXFoR3/0vpqK+6IiDXHTUV
VQxDraOy6hcKt8vDLVHYuFG5R/qCzwfNxmUUNBuHUXs3amOrGutNDMgxpuCQVUhZZcyXd5Gj1M9J
NjrHxYT6Osrk5ClahtQi/paIrUAp8BAqHP2SEdTpzwe0oD1VSpaDTDOfqOHOZEdSbmyRe/rq6kv6
KuaFVkpzPyKRqUde2sPQLqdzvHbO1780941KiYIMK38GlDc4FyL1jOKosuldhF7yHwljMeuvZv3d
rH+0EdbGA7TEwnN2f+PtjgutE8ujBDtLSXvYfUlcTJ6m/AwOQGbZl4KcBKIutsQgJfdaBYhdQvJP
Mylc4i2QcFMEh2l8uHuDccjrgCVHzadyXH6BdX/Ry38R+/5z+ylah6GthNX8h5N37jHCCJTFEIUS
sBJeaQaADL1twbCAbj74h4GJo6Tggk3j/IhMK5pyazNcGPCvQ+sl80K7JZc2qsBn3L46vNioflgR
tLcHgA2vmGFTWBlUEmy7mkHPYZNysucUCzRl+fSkeJNiuLLU+lTLT2m/2Xe6dk4AUExqYj4Mx7Cn
hMmfyF59sSjET6ogM1UTEio+5DgLoEwqOxjOnqklnZk8lPSnrV1vg/IKDlq3HI1/O4e4NNgY+lEY
qj6tIimpzMMIgFtwjDJCSWX8l7gaYJ0TT48whT3RdBYPl2EWz/N3PpU+gC+424VAaR0lT/L8WAnK
ExmFzcSgatakvJZWQMhjD5nWtdBSVeWHi3DA3FSXrY9UHQRwsM14dKObQ/TE4/m72qw0gD8VikCw
6DjfXqB3c2pSEKKeBu+kUhmhIAPA8vvpPVQLaP6sHnrBpSRpUHhP1WyIqUBUs8C3jW48xd2kpyt7
MerMFx2adcpH4YQH1D9TQSxuGDjqMKKClSvdRLNbRdJAsqgtZvFyG+tuMV1yITxgnsziebWlM8fK
Oq8NUdt51ufbZeffUWOcsDVwNdGHOrNs29zIkNn3bWKocNgZoMKI2hRlRR1I657+Y+EeOipNTLHc
KrDFPxB1MWuAhAt83XMqJHfP8NGx3o7hnhWdoufMDzr2sB2ejq+BZe8XndOhDU0YoivWUEi9KKKH
Uql51tuQbJlFO91c/oMsHnO2LJ952LdNT9i+AnqimJaqVps1EPsoFxSQLme5bNvFrPb0N4w/UxWr
DizeuzpRmg3mP3KwqC+qPvKrL7JShLZTqZ3KdXFigXsqV1VuHAlT/HUy6a++gpD/h57IMXY5t9bi
4iCkWK+DPMI5cwyTWBIOEt4CJE+Qq7o5CPtb9xDfuRwhvs+xVGrZw8OBM1YmPp24JlOtKcz9BxJ7
SObfqNzBHEdRpYMq3wTJMiWWPdh80wqLn5oDR937P2JOWgUB6yu9zH4KodxqLnZUYgm2aQKIA2a5
nj0RMdwVljKx48YeD7oGlsaB4wxqSL50pdsXByJTGlDkf9LTDdJv0uKZaw2eWXZRnklLXQQFGCxs
nfi3pdAMXduRwrg2k+IyQHjznAGAjuviB5x4/otwR8WWIsXwO/SdIn90DFwNkXl1l4iSnbV9MWxT
gWCiKOFAAqvVFRZSDQWcMpd5AyjwiqJxVVJbtm0vEKlx4LCbhtlJAAckWeagVDU5Q0vPKaJpK7Cd
Zl5XgACHV/bUFehk8jdmXnYJkveXlmsIEOSkhW7mNZHOlhXOc381MHMN6/qQhGDyDMA9vEcdpgmh
SCOGuoJN7S8JS55NS0qU9yzyUTutdkt2+fk5s78Zqv5V/9tvgxIoOa+CCGiwONzIqi26BKmVTIuI
jGEre286/f84jcOTx+8Ig5WNfwka8h/Y31YKSeHuS7UTiI+vTQXonI0yreyTAjQMBYf8HhvynzGA
lmc2v1PGdh/8L5QWT9obiOQntR+0+Azr0xxzjih64jI4DecDKChbUwKKln1oodm0P35fJvciLYlp
AxaU/ptzAcCYRpurRv7WGbfWbZaZAXTpkyjpP9SmWnq/3LOVsjuSzly3qPDhxahVSecCom+qFtdP
Xm7YYC5BZzLvOXajVZC2G4hsypASeyfVsMGlCnSPuZVrlQ8tdkhpncouuwKLkstKqq81lWRvDVBm
380Pge+9Hc3YNID/B1t0pZVugNXBhCv0VUk0Xq7bl3GgxBSowxJKjI5HYqkRXL69RJDBlym0x4X2
4hQsKKiSuFDYbOc65K3CTnt2Kdoz9jTPIZoNI7Ai2pUOo8LDqMsA7GT1MqjkEa7CeD883Dxi76kr
epQktKXvf6dj4XvdA/+ohcPM7JqCmfzuxyeFLJ2qzhy1yqKfea1iU0Rh6yMN2EjwlGsTIb5ntXnD
xjdKCbkS+IVfiVzJGSjI3oK4FK1XdL4WbCQV5wMmnUbGyFcVxsw30FRI1S4BqzbbRq67LrY2/dO2
c63ersaNUAoSQVcDs9xIBSCwJcR6vPLs1//Qjl/9VSIfPyfccvTy5lqfZZWlC8lcc/q6e0PhQ86F
pC3Kf5E0CpLjlA9rJ3PtZBIFyXTeRcMvPAkp0P1Pm05+qiVRFx6/ww9sgIUtB9LKOWGJPBKJjhyA
rCGqzUc3++Fgd6jnl73hqbcu9S55bRVqx98SjZxSJVuxbNMgiOGsIUQs5am/ghBDqSLzF0UMMGL5
Q7CgCLAZdk8nlvF9u1uR5B7zUBYkiksCTKswd+nEw2Hn8s38MvMDJLNtRuW4wrq21L4fz38yo7t7
r7cYtdONmkathU8i1A5xISQezlNuSiToloKyRQxpnx4TR0oYCvHPaMTZQbn8Mciv77PRk6JZyjYF
h6XDUhb/9WhdUskgxF/ItyzcRMHOg8zJWsv8sWNOMAI3S0J9ErD1QOS3/EyzAcEjFR2D+ICA5W+3
vRJ7H80q4lS3lZoSnLI9FS8ik4mjvxoODA/CpkU1HLD8ZWILoVV2khqW5Gz/bUUCbdmYOTfNxcVi
jQCKsXpPJWhGZP2BC5zO2JQODN//B/HLGq6wkl0z0qKbv7TWLJqM3FYkqNPOaNcp85RpzXaBCqFD
9BN/zPae4LK+3pYsAWC9NeB9HUvPP85qTvRO1dEKx/V+8qNKKOU+9py/OATMMjFIbDaAQr6W6X7D
k1ud336jkDJ8FmwHluu4lYalNjZlNVKiJOEGbxcyOCvOitN9KKw9UUULjnXqqo9e1rlVXY0eocDP
E5B7w/OBknR1DUtpPZYXHbtr4jqzAxp97iYM4YiQ28N5u7CKS1ypx3Lw1nLZGo5oJVtRvpXNtzbO
s6sdvqbxMjbfvHdgsMYM6to/MtA63UQnPYEDQSrLSfpwmz/c5mhbD7f7w+2MFBFzYz/8m/VALGU9
huIsBp8r3MR2uYPAfBqzAfc8iug6+5oqbfFRVInTI5pnIdEuTXprTTDswjmgElC7pV4/msXq9ai3
6hv/VeyVLVREtjn1RBUq6uDeluetwEDeiuykinWkW2jCRk35fW8Ws59zBrHQTM+n4q3X4PELnrwB
ERjtzLGDLXic37BlY4dVou06NknmuExIzcTl/9Ri5GbOh/kn6iYHw+8RymtI9XMhYVMDie4dZ8M+
wy+Hk5IdP4zv/Prp9O4FjwfT6cN4IJAUBduEBcL/cIziB8vft+zdHmU1vFhpuIvMPwrzxLBKN4VT
yJ4sdksXtY9y1O/JxJWMxtCxtbbZ3QkyU18TFrtCl2XUlnNPKXXLpC9t9YgQ3UpkiiXl9yZMZgEb
2TXXsMNJbf3Lqhh75Xs7iN49ME9ryVpw23Ogux9tWQD8enmIocSy1cblGweNpWQ53r2LolVqsa12
X8VLR0AcnQOog84w60+xmmcNrQSP01ZlzfKwNWLVmm/lq0EDfkk04MycokQATgNeLsbBmLa9+UEY
Nf6PqDvVdUuyDQe+sthIc4NQGPtXG8MTwlNBUnE7OOl/aemJ3YrdCQKQwhU/Q+YD1orw1+M7oQKl
MYBHiE0Wnh9y+h/WDQbvj9SNS4qQZAlOFFXt8qVdnHTI3lR27oWM3nHu1v6Qu+U0Q4aOeKMMcp/h
edut5js0iOSJ3Dx0RGBpGKp1afj0L9ybDwSy6CXBDlkkgBH0rfil4ins3L2bLwnyZdIM7Aj5D6F0
2MVpZap/HESsMgwsQpiaN7DTP+4SmG0puU14rfJsFBcxRkl1QbnDbJuPgNOtMO2Xpn31nPO+f933
8/s+bylkudsS8GXVy696lUO8rYaKm4NOjhyy9GEbmY5LwTkblIAL5hKlEFkyQgDw7Zs1xcIEplu8
rWEFQfx6+BJbKrgXM/1qhlG22ZSYpFkPIKF1W0lZtU48hZBR+IYCrhqSQQGNdEnyNfo5JRGc8C3d
TqVCIrhxYu8mEpSCXO49tX81eY/lzIuxrnLM5s3pP6PnOcfzUpfZ0UJMyC7ZZv3uwGMDIEgk/GVD
M0V/asvh5TkyXmm8JA4AJpFwNWzZuWX4jtTuStSYLjryfElH/lZ9yn9CgZO77Xd6ZnqDu3dpQELy
O2Em+HbgayjFfjpgvfEx4XX4VP9RDyWHnvQUcEfBeV3p6n2RqPXtHJnXVIm5g+IXQvgmcEfFwEUJ
egrxa6lBqgy9yY11XhjqSVpb9yY/WE2YXnBKg+5dJmcTscRdh3Ed9ty458H/ifmTH2D7SdyfRMY2
MZdlWBK+Nr8Iri0yK6BMLgqEGdftwbtRqLCxex+p834zG5Nd4KamgIr3LoQEn41fT1+wk11DzmRS
yGgd3z5pxYBWPp3xOI/VgPS2YLxJDsNaRQ5TMKOY6p3G98Pt3ZI7w/nwjWh1nT7QzSNiDs7ju+y9
hZO7XanYI0u/o00j6uZvXa90LCwoE8lTzbaujyq2I1BhYvJ0dCXqMDhcXPzDH1FYXJ34IvNy7Abc
IRuHK9RXKKBK1fOjh1S49zwc5jbqkJPnghmKuGafeeMEMBjFZW0BM19yG6krFFfziaSOnirHw/S+
vKc5YoKzswE/Xz0DaXmgwXfhBdOB675M4tSJBLogbK/+kVmPf/fTp9ymJcS7XWsk6qq3WkqFkNEn
JyeFVQg8EirvvFFQthSe2DBIITkC4G8EWsdlopeJ2mThGxco1GpJqKuPUUcb7Wstuj+wICM+6o7O
XTwCaApeQJgzCbztqP6RFv3zCisoXs8Hrns+WLPrrDQYDkXvNrflAMAgH3RM+anwbBEmoNETcwFM
qSBAMD0jWetmvikePXs9EpcQIHpjm7kF8u4RBViEsuLpWujZLOx0Kg75mx88ltRtAUoFMVzlWn6B
o91r4tDDEuTKs3KEHX0KyHgmF2rFVckUDlkyUgmAQomhwJqSPaHzk5vSPag20GS+2QINM51jvjM6
doq0l4f2sL/vnYe96pb5hOg2E5JeD9cdAlLcD8wnOmB8dZwix/NjykHweX6w8pv72in7evkuJ/rt
0jbwt1PiCuo23aRtW91hghxwDYYvPGVm+26GenvYpWYDaF2jNrhh/LnupeJ9j+mEDCLSXscq7IwB
Q2WmytPHCuLqZW0Kd/qaGCkSDGDehaRUT68VAKlEze8B26BEn9TucGlZ8CkGZpF7wz84QJk2VU6E
/1xJ/s7cBNooPI8XHUg749Cy80Ghe7h7TzZ2fEfDMWBBM020NvHvQF0HzDmMwmGr/ILo5SIBQ3RY
D9VV08EITDbEV/bIg5r6wC/HJw9rfFj/B3mYD2d+ukE2CAfnFzhexNtpm2cOl5L2aA++wJZoZRTu
FHa5m6gt1Jd8V9uZY5yrskIyMxk/tqNxpzSqnz7Y2mx3IRLOr9u5dXsj6hx1MiuViPo5+oxKbqI/
0t7zxB/5hlZgX7opHm7na2XLm9WhwfvFZ6Z4s4oPmhRzI8S/wlCm0xu3W9CxfY9XyS6SXvUyu94s
6lG9GKjM1+INrZ7CTFqbyRQCn1ph5sSeUgRhhiusTJjCdtmbBJxZludwGt0oF4gDAZ0t/jiZYO4g
noZ/WwXm/1akWgi0ZIQYyNfp3fsORauExXuUaNVF5JIUp6qgXFIh8DwW4uVg24MvVBZ/St/egO9P
+O7jfKfSADrgQOa87lCFWvfWPZuaowBBDT7P8FGEijeOS5EgK4WOXBVYLDkZlRXlatvD63jw5YBO
k77L96HavXwnaQxmkGsG6k9ksUQSq1A8QqxzjPBcXPQyPyBX2XVlG7xTj9yfAqycQvebxjpqAyGz
49foAS+AdstAClj9qrKfgk6NQAQqGGrG5y8yHT7O/nlzCequM6WEP6AjFJqaguWJy3i9Ut3oGZeM
K99X/oPIXvWSvt+zfv7cm5R7i3Ivc+5NL73RmiKG+LB7IL7lbTfBk+jucp2Tdp4a/jULr8tJI1eo
H6qhxXhehyfxARLtsc4feEgOpmTAvY8ZGCMGR5FmITCap8ygdA6yrJHFkalrBUWcldXKfB3Gdd1Q
5V4BtxvRoVH85IV6+oEzrGPQSq2R2bEUccLiPsEEaker7axXpyp4bV1qN7SwOFwai95SsTCj9Xw7
l1eaiUcKh1rXllulcusa4OUuI9URqCkZa53l6+VDwygmI2/WZ7WgrmexMrXCDGNdbJSGfAFqa7Y1
BGF3y5mO2HcZbYum96XC3XV6vyGmcbr9rK4NY5EMqvQi+LSdP9V2jCjFZqvuTBcwsK1DOtN2lVHh
Jhc80TeCetjquybHj0jwrBJRJ/Oa425t3isByTqORPTLLpn/x0XK2x/9ZpEFf1fZWBtbREKQmFaV
vyWKxLcpPz6QDEIYsAbni8IC5wv9UEurWhbJ40mL5ZNen8rc4IZ83TdUymGk35B+z5h177ahh+cu
TLjd76rc2CQjo0zwNJ3Xl1+lOdsFjaUQ7mvZeBf2y8C5bJ3V1ay7VWuop7RD6zHr2QD/nDZKM1G7
iDiViXOZ+JznIFVzg9eDYyk+cn88q1M0Ug6Hz+EGwwHxt63N7U6PSw5zyDniqTP/Jd5bPf0Y3Nz5
KyGgFHY2a8ACceqsi92RsnMqi/jcep249t8Cxu7bsfKnWpFtN8Z9kN563N9/kZXuv4hYF7+EkikJ
Bw/HajKss9lrbnNqFDRA1455MdFBo/g8fMwpFI3as2KcZz1TjA8bT4CGgcqpZWwxEYmVmPxpdfL4
7UmcJ/ta5XaVrZU7GygB3HTZ9nQWqovwYtE3rIKcDMvrdqtOCG/hVbPj59DNL6F29TzCY4GjQlye
xPsTglfz/K5X6ww+la1PBmMoKshladOIJzjSfAy1NVJH+d5SfkhvAV0Y8eyOqE4mjdGnfjgtfbLv
l3iK9wtmYc3C7dXW289G7Uo9d1+pZ1ZLDaUPlMvtJdfRLRT5wMcPc21Wnxxa0r420H6n8FXPLVsa
nqvj3s8BTe/4OHnGdGpJb4VCL/e9VrcJjZQzGQHX8qWK87Q/PB9NmMe1EjEY/NAs49fQpUyboU20
l9yOsnV9eE+LjmWfmYrPreZPy2K6b1SWjeEf1J+rNFxbapvCWf9vyU215yG40CFCFxOa521rmS3W
LtXeRHsSC21a5xSxX7W2iHGmqAhxwdNVt1arMPc+P9gt6oXHstIvHipX8Eb5ezwFt9RLiw5rit3i
Gp/flycpUn3V8wBosGdDk4SsZNFZI/3u3zftyWDTns1ndV1nLnic15rnvVYWyzYPiCUa0O1/T4qm
nDyrDd2Hh3/KEwXDWmPlKDkFu44rx45lJ8sE6P6E687t69h+2GxibRUmxfihPoUkRa0NuXqutTq2
LLl/q240abk9020HM801N9jQIxXR+mH2kPk+ycao2WEhydihx5oyA6/ARAlzJJkm+e/hsjsZEFBP
BsUM31Pu7mMhWDOHV4XJQ7lyc83VCjdVHYs2zesdQ4EN6z19ALqU3iU0lhMSNPek7WOV/UPlJYsI
/3acVYgyGbGSL+9jn8Wlw5E+bNqN1nWCapYIzeFLqMV3G7sI1ephrtXNww56fb0DBkCUsbqGHPvw
3GqFRS8fOuYyXL5d7Xe1Q9W0jvOHjglT2mkc3CiUWyaGRXuqNla9oV6uvWswpOqY++1tblPLfe8E
A9+R/OPyGJr0PpaL/V2ZMzi3qfI5zj9Xj6F1XA77/2n9NcX9f9Jh+iDz5yr5gi8nNchhlNHFYtLf
kKtrWb2wrrR3LqHXQ+lxyzhJsXTk84B7+maLZXPvzB5+6JFTHPdcohV4UATamrVc+Fv5Z9fi1+7k
b+v66qLxQPiFRkFYiTwOJEl+hJ+CKHb+2odmzC5lN21PdbsotSuTzobvVJDkt+nZ9t2KUJvTBz7k
qrfkInfu7c+9ol42HZ1xoll7WY33u/b8uTgURNSzt1rpWKUoNbVLfKx+m5znQzh0ywDbr3Gusf7y
HOz6btKtuiy3Okv4dqNlT9dxUgTsx/OHRCcI+7MP29Asflxojit/8tnfvYppoTcNVi/Cu/rwj3sf
KyI6tjUn2ou/OsVwpuRPrZMOkhZe4dZHdBvBvyfH1yKVa9mGTJOe+SrcOul3hbj9uvjc6pR56lYY
Aa1eyGHfj2ixn3OUFNU1iD3x8eMm9yd3f1Brvp0eHy5Ysr08WLJzKT9PAIQReuzsMxzQlXFr8TnE
J4NpSfE+h9OHvawXQJCxnkviad6xIaQYrXVn96S0Id/djz7tTsM/40m2sX8vThrzt+15X8/PbE02
lFJDb+prOd56zCdp/AWyWKW4y526c3lMdSNWctX7feP8Xml+Lz7HWiz8lBsXldg8RoPtcrLrFWAT
6tK2du7MnwUhKIBY0uxbtcnS+lmbwaUzKVs7Fdet6NHudb33EFjp8Jtsu4Wca9Qh/XzsjI8383J/
d+4PJaLqLkyJG9on6iK1kNzY5Hwv6HjJTSjekLhpqNgec/EMnV42+Ulj0z4ySWiPCh8Wl6O8t6IO
wn1fdLzdybg1/OMhZD8KGTLRxtkqPq8yjeHPunF5wPDgLDD6XY5C/LA5YNLoT7NtmchackcPfCVy
d7OSVB0X72Omw8d+Ob15ndUAQKEkFX1hcffWjdXGUZazFeRtLtQu6hQd003rMt+YPwcSaBXxHMfW
0kRlreQRG++qwsebqY44Q+p7JgnbN/tW9DDuuIi1yLVfHuoZVdu29J/e/eFhl2/kvwWYo8+t1HvV
W1t00Nj33eH7euoetr0CPuGy695tOLqoOwO5A7/PdrfZW7M7uhHcXB5M8svD6KzfAco4zBEgie30
xc5iKJw7oQDvv/bZXyd9zPprLWe1c2rB+pXrDH8WvemJdrlXgWaUW37NbNtbOWxX7bW/B84nSzS3
fLZ9Ddna6SgE0MzwHmg7gDIYIpPb7OP0VC8++35X6h8waCsZJHVvq9TUGa5ROKh+lPLqDm/T3R09
7KDUPNAP5Do2Kh/lc6DcjlR7BHb8q+5WjtcHUeWrnK4+/Ml15senbWv9deEpcruDT9bG/Xnl7qTP
+K0t3F1XcaH5d/xGSf+q9YPtbftVLseFD63pw/33qlwE4/LzXnQzGK2bRQ3WDjNnmGs81C777Pd3
pf5dWek4hdtcPB4aS4XcOKNaoC2vw5/aFYk+GSVQqmA6GdG6OcOAB8EPG9ObUes66p5H3VGhM8x3
rIWNI5dLfL3oJMh3Tvm/plSAllm9LKdsTwkz6U4FZ1P6xZZxqbRO2lIwjTHtdfHqpGvT8vw+c7Cc
3ax0Ihkq9tdFVqJdMW/xFOc6Dv5tqzEbpMHbRZEeSSM5awTWlRen7F7kf3Gsbcqc7b6/iw3SjlWp
xSUHP0BISTb6na/+zAYr2qTn0UUTzYFocKKd5o14aQ+RqIdNSYwU2GKt67JVLGGj105Rp2K9fCf7
lFkzO8zS0+/0MD8B/GtH/a6LlACt04PO8bqIRQyLfB/nar8EFqZ1dOUluc5x5c7fTTMd+7gpYZ6X
N0laNpm2nd0t9y3Q8RpdQ16nXxxMhCNTDV6Tj0M0Vu3L27KCJBt0wx5jW5GobS0hq0xQC3DTLgJQ
ziOR272jybdrwKbXZNXzSyZzMUvEIYs/vOZP3SV8911U41cbs8Fy8Zj/Fvj2RjqicVCnprSqCvH0
HJfWMUexoQ0serRYsvh7r/ln4SRG4bObyilce9a1cbkpoiytBkuV3xKERucCS2HLiF6UakGu2pNP
jHJzcTbIf9sZJp9rXe8G4vLic85ej/J1j8CQEcg8edPXp9ymYok7HFqFkz7aVt6qWc1y4MiJx2qz
Wm94UFpxZl464qpDNi59OGR90O/hihdaPGBEG9O+0MSeoh+cL5bSVV5sJQaGfuljOKuJOqbDrjxp
PO1LlSR06OT/TGZKNAWJyUzqM3OlH0hG/o33yLJHQyHJqnxwuMk/DV9kiWmiuH27Zj4oA7gB+czm
ntmI5PdxeR8fK0qjsTTxcr7bqdNeF3cLasnyn0L+bRa1J4jYcpFHW8/5PhJ570usZU7lvteYl2Hh
hRGuH1oOon25uRg4fa3CsoRCGrA+K55ByDmzk/clKfIl4N4v+e809dckd/8erTAWxHRl3kNbx2NE
ilbbrOtStizSQti1xtXHhVnOI80BU44lKdHNKn83+7RWqsSX8n3LqLTsYvZ7rRutP9Iz7tO8iG5t
g6JhP6foUE/z8cxhUHophmRHMHQaPw9/LlhKY521HMGl56sgpNJa6lORo2fngv9gB8+oPE40aGiZ
+VHU8fPyFDNQ02R/HL74HaPBNC7e5959/8FVYVBJYDCUGRuFme2iJp/CXMeQWx59urDhHwFt9mNY
6DJIQ27sjjafdls/M8TMd4uBzJvHniTRXmRlmuuuQOpEQmHPOV1uFsuzOeqB6WlsRj0I82zPxvqN
QUyefDHrZNr54upzsSMGWas3CrVZSSBN1c9sCZRWdImQPGgGIYOjtU82toWKCM3oy0V/zplNJZnZ
mU279GGyarsedCY0IuWgj5GsS+jhWEVi1cgUm9S/L+HkGtM2kV49XZbd7EfJC2fCxMMZJEu8/Vl1
xCndhqgyy5MUIeXOwvV/42H7On98rfZz0DnhWRTdfa8br9XK7u58b5o4ovMfwz9+WvZjPOnbp5ee
fnrprr70Yo2ZSuGwvcTjw/MlXn6t2sXsggXSS+57T2Io1ZvuCeo+p1LCcl/Sl7297rJCiFzH9bGH
3imA1JhdOW5L2OPTl0XxZjK/0SW6Ihz53iInwxv34XEKAD1OIeHsc7P/nYyKNcSb2iJBFdbJPDqh
VwPAZZTyVwHkt9DEJn2+H++BQSQY4bkUjk5Z8Axlko7N23JnTw3AZjC0z+itNfKc9kf7/kEZZ3Qz
lxUU7s0J563PXPm1Uo9uD/XxRje3ZTdX2dir7cvRrfzqJco2spnGJdNYgjKVITa6PdZ3WfrCZlEP
TcZydB+VZrnSjNpRj9Atp+LcX12DWd7o2j9w2Kv0meXNFsEvb4ilQN2obukP5X6+3B9iNuieTT3O
b1Y6XIOqlcnCpuEAd3obxfvJpBUNe2vk2F1P26/xWWf1rky8UH4X6TtGfLrY0WeyPMKRwTLmFPLx
pS5cFO+L9tJ5POSa24J7tHXYvG4d2jXJbchqzs0FkfcsBJCCx01A2KSrNt89I6+dmnOudrrezA/1
qhLwb4mHb4URh56twU9rXW5vpp3dtHPddnLbzlD7wEpnxrh+3h0jsMQavTlatUd4PeqPxqhSp5Bk
HDLNJUfTOWhWX63Wij6HAvca3JJ21+aRd9a1efhzoUZV/IIXIWHmKvWdGuBRlVP+xI57lgsvK8w2
kMJD8dl26Z3Ok8+1yPTvHmIb4YXmVJULFJ9PfME9PO2ChsxCO5dLZ77rOnBMcTDRE3frn/WXJTLS
2+G98CGE4z7GZGz/Nd+TpRNfPg5FZGo0AuoWsFJq7uH6OyCtc2pIjzC5Pb/bHWwNFlcv+1hAGtkU
u+CmTgWDbCFT4nL76Qg9vm9KD5YOMn/n+B4N888KX/fFxmby9w+LTNTIPgKIzveHqA08clJ729Nu
mUNh4pG6x5P5zyb1iDV+rsGtprPGonQz5tOot0OvUgw2jbnjzYVf47TBiEZNdX6zXPXnq/5lGGZW
edIrFZPQQaz0aU0aU7cwsIVGtybT9d6dFZ/tdScjnO7mk7ten1smUnRuHjUZhwwd2pkeJ89lffMJ
FwZD5RkTvGdxcYFlgj34G6FwZ/oy0wUtGSlOVXXU+ApZ2LC3G8ozerLcYmgsP/u02UrSXM75XUgf
3fpVEEo5iBz1ebu7ix6lJdf7MqpNw3mRXn0adAos9QFmnnmF2sbONSywfsi6j+/ezegzi4S6VTbv
Cq3WDPHcgTMqTLIrrwTJeBFb5tFuPM5YO341HUdiqefftAWVWJQgupogbdq5En/JxmiQHgEXUPPL
adp14d7ekYu0L6VYRoJuFqoNY45vpaHY54VDRZgLAbqcmBETlrz5Z095NCjRlp2h8LWAhzN2yP7m
noAluSfo8fotwZtOp4/SB/Bh/8VJENJ7J/jJfJy61vK4E2XfL11azmQVD/MVks4g0APJrHdNAHKF
nyJrgms7x7usrw8oeWCqTYwugu9mmS0rgXUyVtZnpjklpy4qjIdxSXpnsvZjfZyMHaOSZLDG4323
qDSMVTKuCFVleZ78qFZYotSKq3q7wVXX3KW2TZ09w5Z8W9wq/eeSm2AaIT1fiXMLh9dKczZQothT
WIUglr6YHdtOe+dDfTRER2muabVwrNgbStR1OYfQy6i+j9VfSY9iNJ3fXeEWcl7tj3FvQjA1+hSa
jAVbVcChwHYwjqeLxz0p7rJT7JiPewVn8hiCq6LyS7xatZ10ltC4oFDWPo/wPPDb4us5Pp/j4zm+
ngJWUXgc35SqjdKt8PsAyQaCfy5PyEtdVRn7TjrF7BrlHVYWjQZYqlbNh+NLJm9Hnl3qDwBNFR4Z
kLtIge1xQWaOT+kYX2OGMcQMR/8BceRF9gxqOjgMP8rb5vZLfmnI9s2Bxe5RKJ1OgJnizlXsFbY3
56YGZ5k4hOcX+e2FBjPsYcPW8R0yvTEXdw3FF19qsdjrDl1KyNpoIFBwgWVWWS+LlfR3+ZaNNysy
X9GTUNyRVQHOk0qN2lsKNa3lNnF1Ek9zrR0K4bJVqZvyVp0JnyALlcjRlWRpxzX9NkgKE6laE2f6
pfltAN72bKHrHk/2gn5dWzc22biRvS2FZ7Nbtq3sscdvWwTrCvaSZKaE3qsOSZLOEmNHsF/P9ECT
1Xv52SJAOD7oI5Mq22ggU8zeSieZDkrZdkFqmxp3jjCmsRWS4pNz0VCMhOSW848HgMr1e78Mb8EX
77qHumzUupV9/T+mzmy5TW1bw0+kKloBt0K06txH8Q0VdwgQom/E059vQlbOrprbK9txbEvAnGP8
42+esNbkoU0kyOZ4cqFrCLgUoMf1eJwP4g2tGgMKFuU8qMUMoXE/WHuxSeE7h/8MChFQf2ySSKkX
ROifCNI/7weuca8rLH25Uh3ws0/9jCoAhPL1noY0R3HzRF3Emye+/gI73tMOAMnrA28fnEJPYBYt
cnyf69qFaylsXfMVy+5scE2Gq2BK63vQNmEhh/ltp+g7ZNkcgXEKsnzfTs+8QLUVN4D5SjfGXcKr
1yqXt4o7L5tPwefbeTrJz2936YV6kl8QO4nftfR2+8Rl9IqQfcbC1PHIEYW6LTSv33N9DDREcWy+
q0LZFvSfvYuiOTU9KfUXO9GUcgMvNB6Tg2T9YmBm3oO+EcB60zxxMtKKztDP/alNcBxEddb53FK1
S6HM3R1Zjphzivqac0xFS+JyT7eGBx6gTcJGlc3A50HiDJDe2cx5VGriY++8lx6tluSZeLSixUOI
JyqoeLWnYfAtHxGh9RT9YV5DtV7gv/BZM2qYhdod1pakqoO3dSGOr4gTedPWARdKuX5jrGTA7UC/
hcVqy70CJMeNIppQcLpltoldLVA64z8hPYfNRL0PR1BjDuTxZNMe8wXlsLsq+zg+4JrGkzA9iEb/
aSVwLXHK/Wq7RxowsAs6mssqF+pxVRWvYOmnb01I/y094rPO373yfNMucoBR/PBmUPzM9Q/wPu88
80P2DuBCURTIQRxhwW9f50EY+9DtXPPtAUU4m3iQ2ECA0VPilrBlzR1E9e0nJRs+EAhEJIEFLXDQ
8Bgjtp6eOTq5t/i3IC/I+DrxUkvo/ex7LWIgrzS9u71jeonfwGIhwDlWw4bFafF+RJG/lkONPKk6
aEKaBFgrT635XZqgMwwvcPe8eg0jXH3DOJgNhY1FNM6Z5MmVeE75lHbgmQHXqfga4FTxtqRYJobC
2FcXb/KtDrQDoG2XcvPBfQ6YQiBiN1/pQMScgHmI5qhopmijQU6excACveyeEd2ZbYyTmgXKQTuo
44jZ2QP6oG0DIXN1plHlyQfAokmmoQV04iNQomhrR1xquDy4VnnmgUBhinYqdlner9/5Pjw2eBX0
smgrcYm4b5LcK9FsGxhF+0Q7W2s/TgMsGrB8GM9FJMY1vKqBp1vf4R5BAYy1cW8EchO2Uci7Wq3p
4R/FlJ3bkFuM7YwnHF/fJhzudoOlxO1ibsSNUbyYGZgOs5ooKGesuoa4IdCeEoHI2imkF1Bh9YXC
ZXruVOmRepGJPtshxc2aQAUx7eE+5jcF7+HkYf90JAAMAHO/K/3L6NfQfFb2jeiwbatTqgu+gslJ
EwnKAmyFPsM5An9LLCS2debcaZ0wOv8GJB2gLGinKj0Z7anXjq12XLfHFuecle9fDipGg4bTgbQg
kYN8Po8XeHLNPADdufkW83sQTYQCXzVaC2JRiy2my5Rpy31Pt8A53om2g2s3t6dAE2wDYg+It321
FTc/7sli75hOPOYmLtEeXwtOww7PE8mNGalIJ/8WAqoV8j5z6XBVxgd5uXTXOuimAJeMxml+jFj4
OFhYVzeOhjYsd2REFOTTieOX65HIdNZgHcKDzJ2e2aiZrc2lYr1lN7aQj7MzacRmvvN48izfCUQL
CweoqGEjZVr+ivAFM48F875eXrESbR4I9QPwrvKdQAVW/lXei6r3gs2wgPtBVbnDfkxS9S6bwrl9
WspxeZXsOzXjiOYCyi4mbjSoVLTM7I/S+EGF+1pbT/EvNhA4EWCjoq64ndlmDOZhATVzDCGPE369
n75kFRvhLVwMzg+eNl5uDFFqephblI56iW34N7sFQnJ+6gKDjRDWHmMo39i9M9z9u9+sXzlb1ejz
euYqdWx0kIsQT/Xb6XSjnxG8D+5WUCH5mR80wnjFrpsC5J2j1PA4D9hFOA/go4iSBxsRTVirdBis
MEIhpBfKNpZhp4wqtdmP2EsrQCVBub9etgnxFTev7Mjh+uuhocnoe1FveqWFcSwqJi9R0J94xXoD
4/IHy+lREZbTkyJcp2VFuE6zGuI/SP5o+I5UrGJdGVThY5FsJ4IM5pWgY+wFaYlVIVehdUaCGVHm
EUVNop/dPbpkgr5mUGZbQu3tmgh1AveUv7wlkt8Eb2llL7wlqEtjueWaQ1ySOjhCwjTamNfiG41t
I47Ri2n0IgCI8ZP+LjwsedcwS9IT4WpaKmIzcZzCvepOVrJJAQUSjmIDqyVuDHZt2V2obQthfKGk
YZCz/mpok37rlCGAQEBCsEewDeXwOcIujF6QHapP6fWszr4MfLwiOY9QZQpbP7Q8Mj+AymqW88jp
Y/oBye3afacpZrxPsGz1p2u0gw7/5RU/tEnsYgAdfLyQBsPkV/ieIBIK9SjELeUy7kCTDKzqV8QY
bq7ntt/FP9yg1F3L3ZlMBx5n9swb9V+AV8tcy6ZGgNm8MO9R7ckkbpukuLnX5kzkBmWpL1QuyzAa
qJS9JQIVwxu0DHt0MajB4rBHUYsyGIWh6jPspGn6Owem96VnIr4qUKlBb36GTphBmlTikbGpGOvS
pSOWffl3h5uvlz0FNfUJPQiHCvNtimz1mV2IzHoioegT+A/3uVU7zP9xcwcOj98wcImS4Fwj1nqn
blvOoIW+xxkErjl9ckJz4jCfZ/NiOp+24a0NYyXUxEbGwRK9MuBnzM9ixs9aERaNZH8ginebY4I7
L3B2uFhlvV0/4u9zK04JEC/lZUuOnN+bAX8wDN/Y5NdQUsLqGjbXcJiXdKW8DUoriCTMxIg3CprE
VtFe2dWRkwbGTPJWyj/XMzgQJRnls5ljm79rmr3JLIjndEe/TBlDNbR+ZbMs3y7l8T4dpemoTUdz
OsZksJRHozwqK2IAwKoOq8uh0fZXCP8/JfSM3L3FLq67yey6e2VnLBDPbRipvRA4Y1t40dB7JvYq
FisW81w7hbMGfXC09Xld0ImsbfOXEJhsUsvhXKxSpsDoMcQCB1IV9265neUCBTUWQJ53y7yi9i4j
1xo/JVzgAzJuBoyPh0DHa70Pci2AyaeYLqURU8Mcre1/oONI/CK62q919ZzI/G6gQ3bWbqB/2xKP
bXuMtANcosvB+ALGhXrA4pbjxus2X29iXp/sdjL4z/2JxlvQbaB7Jkc+wrtZ+p74I1s/dps3A6Z1
5LOpaA/8BIhc/DOTEh6BerrZQWvkKAYiYXH07tiF6SPmH8ZhDLwDxNb/5nzQX6BkwWrJBXIL0s/Z
SgfHDl+jZRqxRRGliw/Tqj0CSaUYrFAPzmSCCSzm6UsWuizBIQI7yD/GYUP1IHpWQFZGMqubC3ML
UDVpH5Sn9kZhTQHL4WatHYMzTQIxjL557uOf5PbAc8SDPs75CTo/nvliDizoiUH8TE/UGbTvm+I4
FMe0OHE7r6xTGp3yEvvFU1c+qNKDUj7o0WnFJ6UTW7/q9jBz124Lj5XRaIM+y50mN4v/sqTNSRCl
MwJdOcQxhgV1gYTxNL2w40NTZUFQjWLxEYIqyxwFTZXdPiEJY14iPAAq/MxSXXeCpZpKzMjFIhyg
08Vub2F4AjD5Xz4A7W/qXp+ZXCoOC+PXdF6EnMDVXxZc/bax8aFx8PHFwyKtvQnlxTNDz4sivkZQ
+kkm7h2yUGD1jxtuFWH1j0IMs3Y0iYuRWrx54vsoqcfCDBnvcWIQAWEB8plrC9M3XHEsQlFm5rVw
cZ1z35DKCi+H2TdVKIHAvw2hEePhpJdlwKqICBNODuRamyc0uDhiEK2CPoiDxbKFIBCq5ksF+wyJ
qCEy95DuYgYhPVw+YOSjeUD72W6QUJjgAIZj7ql+pPWWUoHZElvG6FzPdFDUFlO11d7rTxCeThNM
KgBfhMf0SokmWHdHKFIcIlHigxiMGBoRpERLchYb8DmbpK3wKkMnCfoyPlApKQdD+Zz7S8u/sNcu
tZohvUE3eeZ/MD+hd8TE0bF134P4zeQ6v5GIsD68SZ7yTiVafq7GcbOj9R1PtRvlDwANPV2GhiOm
4K0xBKikR+3AHy/7yHi+oaWlfhfoYyME+u+8MO190M4UQjRDCyWLCJARb0VkWz8VJRyN1Pr1eqYx
pLDj65duEnAKHgjsKZaIYOH2wO8pdw4D7qwii2FzMN/X/CCIBh5HEi3UvybQJHIeNIAJbO0DYLbW
iTO5xhjeIKlsX8Csrw6VdOikgxwdDsaJuRqXGLbDhQwIOJfCMo10Ewg4TDjumttjk4ZVAh53m5Zx
henFma/CLqt9le++NfHx2NBuG9uIqBedftldZskTOXNXW6XxQ/x027X4v2HPcNCafU+5B36FbRZU
OtCiA00z7R+n/Vvvgo/c1yE8qAKAg8kzbxb9I+9aBTaneBnh08El/hO9Q2SePhU5xMzujQpYNx+2
THFWO+pYA4Gn4JjQwUMTHLlk5Bxn7q6pn5g4ggjVn4j/TmbNfQCVc54Mdi/3J6rg4XFoX7niXBd6
9FaG2vbK9sgAmxuXBp2PvN+c/3SIfORcj75p4Pk0N4xM2ooK24kbIGv/KO/c6BTAFACMTC/YotIW
ihOT9D1lb2qiYoq5EMVxfdudsZkjcSVf7wqcoNJ9xTzOtLkHLnY0geCReOSviGI2/dT0r6Z/w81e
EktvfEnyiyvSed+ymGJj4EbYCkkrMiF5a1yUXB1z+zWe9a72Jkf08hgmiRCK2NqOKjSCrcG87pva
HTrT6NxUuC2uTMhx5RaqG2XeynLXmfCFYN3WSAw9rCEuJWPPjfohbI9cZQjy2E7d5nuAGYObfOag
b73OCSbEohC4DvqFeDNy+V7W/O2acdMdKkZsZPmQnVI53eD0ldMqTjM4tSJWOW+b2WinZ3PCA9o3
yM21Ibg0lkNsMnObyh0HN6M3nL+lluEfKha/4WVe3YXe2e+EgVijkcKBsNHOL74MT+PijwDUhW+C
URc+iVJK7EtgsrqX6sJsWsEjk0t5mEDY0yNpCbGxR1CpPykP5S+KbvQki8kG4jjcgFD3oPhHIKTN
LjETJC6m1/JW5IT/YIHeMqCgkSeincsM549yDXooOxYpSvFTEiBTzolZO12kjQRj8QuFEALeDiM7
VJda8B6FFeiU/6a9czPCml3aX3YDtoL+E2wDhISiknl5Ni/m5RgaYhY4fepgQYZY1IiXC7mv2/Ti
1GBo+mZ1RbQRxNdwMgOGkc1bjd0qFKqAZ8jUSDQBmE/Sir5QdI3y11xGLJMeKNzTji2DPRrMEPgF
1I1HDLCSj1TIbBw81e2Zx5hQGTq+lfCXFq6H5d1dP+amnc2+h7nuYpjIusVe24mlwJ6Z2Ao3+Fau
GrEurZOgc2qdjASYVkxSeho9IID/DxHSL2KWIuFGjELv4hjKlkWO0DBuGQ8SH6Ss0c7C9afgaUJg
vct+QiUJUqvQ7NMLL5ASBwwYKYMr8As+qUoCf6BMYuO/e/EPXTVbAItafwKLFFRBSnP8GkGAlupc
EVAsrxyXUFpwYFhiBD97/OV7IOjbG3E++84eq/OuqJ/mXwRTvrVffvKtBf9x7tlLuNn1Gchn/Z7T
a7BVMX/FTewO55okQnkfvYLOLYsfz/7KbwAC2p6poaJ3eoSF3yOfgBWiPzTwyntr/BFQAvAhPC1r
A+ZxO6fJe4lNucDa+GbRK2xLVWk2K59NkyqNqS+Xk92Oj2sykE+tK9iVGTleGvQkZjL3O4MfvgJe
R8hbgsz6HlQRzNkzcLj2zk0q7gqVd1T64SUcaP3ZOACNR8MD8IF0A4io3QO2R145H9vWU595PaL1
AeJ8Nw8tekmsSADKJn6+gZ4lVkxoZwsfBUinPJfgbY+wh2FYKGIYO608xp+FgXxkobeBNs3k01yR
GBIL4ANODaSJ+boyJwT3Hk+EgwkS60rQAnJIERuiwhgiNOstSDbDA3o/oE6oIwPuFp3DQIRVzbz9
2ydDjceZJqO8881oFgvUemynmC+7wLScDgyxys8ZxKZw4Q1t3S0/GSS1qT7EkIDrwfsJ/lcFBbPu
BZg3E5+jiBqJq9FmLqcyQClQLzXzhJXyjPYyoJxIA5v8biJ12+9SurSA/hELkskuFOEHWxW7BmZy
scPgVSp2SoFKPTSLXaKGbRf2XTiyLPiaNt6f0MAVT1M8PEQ1bL3cW+QVsSs94qjLTcKF4fKwFvr6
P4VQ9K6fys6+E3W8UW67LUwlIo/p49F4yqKjrdsw4RdgwnTUyKlp3KTBlUQsnFwL5pSzS2mDPymn
VvPXqDTNXYmM2ZXDwqgUl1JVFwujUhbZUKxbIlZJahA2LuN2Qhz2BZnqTe1tVgN7HmwHKBfLegq9
Uaz74Zq+YjUKirhfSeMmOVIDwdCgnpnOZ/x+46OeUpVn0KeTDVspY9/q9t0qezXCOOMZaVH+tmJ3
K1+K6Nc0wSe40ivvquYpiR70Z2H864FxcAeI2ixyxFNMAYZBCwagDCVE5QjaTRn4GINXH4DLeFa7
V714XLevcnFAjnaYNTEYccykqul3Tagh5vQDyaA2s3z/TiYTigYTboHbmO4IG6gQzG5CUnXk1AOl
BeZegkepD0zP6SwZJjLT7X/n6WNvvPEX4CrwlWF+GCPoMY2FGIpAyEshtQiRCg8B7m3GBu5i57cA
KLkP0Mha6nC2ken0BbcUQDr+JWYcZ2Zdf8HOiFac2VkmPojZHxvBZd/rH9zl4hbHdf7QfzIqjN+Y
VSyyxmaWWYGLMKvI3uKc5MhDmcDVwFXqJFnHjBp+OpXRyagOOBtzYMnYRJuBbgaDFHSAGxLj/KAk
kwccPueBAqsP1Ca4RXSUbj0xssQhWVTlWZyB6PJUdWEO8MfQ47Kff0Oew+nZIufqpfwE+C0/pViz
NTIZga6iby4jvRTtmyGWZTgGHVHvcClYPfYp2Eaitma+/ot7R6FRIiMLCTXZKqikZLeCB8/s9Pc8
zo0/wJuATtiJGJCCEAv2mNC98Uc2UOzk5vGS9i7Om9d/jx/KEXnP3KcQ1wKtHOh4xXCB/ySa4Jl0
6fNM/izPuXlcv4OtYf7G2fDJO7/yu3BSN+oXM9R7MYqzruF8k5xVIpitQAIwf0v0EXSO44bPzDNf
6ZjnQfSHa3vjJNvM/ApY3O8LeY8fwPB2nYtNnni7MycMvzj7P+s+pxLC6ct/eCa4+dm16CUiXDVk
0UnQmNCDUZwTnMjxQboh5+8nDQ4Hp5L6RFcKKs3cKFo3lOnfbJnspZP0Awot/Kkv8lsU7RmwI5bl
lBMcj1xFoCaGMvUZgKrBA2EKJiPIsxBtDCN8Hm+KkNvd1UCTxRxOkTje2MuhFQDSI0zAMemVl2C+
9v1zSd3PmKmipBEFfvTKVBJpEtb41OUMgUHBb1998q4CUwqJwETfLMG6ihB0mDblJfA2dmUvDEP6
31APebomcdjkoziS4HGCO+AQ8qslHPDlLv9ZPz1K3E3Y65aU4WiKi83qC/6GYARt+/5QQ1KCIedU
H0vWsaAOtVtkHCy0XMVHVNt8r9UgKHAZahbs9DsfVeVya/FWziNE5h2if248CFgLHLTUObxQ9Znz
c+yCAp0bgva7Dz5k7C/epNvGVkFuAmOd3f3ibpUnIB/+sNxCKAKtRCya7eh7qpZZB7vgigoRuj/F
J57kKYHsYt+BCp4OcM04qPUXCQIbVKWZQUQLRv/EWUobzXtNdcKdj4SMC8oabA5j6hLDCilWqgam
CizBQD1BQV5qTNoqbLWNFWlZTH5BRNGqzGbZFJqYZeOUzSpjjzXMZtk4ZbMUHRGAJ908TkbeZA7/
nbUij5pU6h0H5NSFcc5GZgMKXTf6fALprTh+jFYcPxUsT4a3ArQYVwAoCC7mmE6M4o1X6IFscK2o
jcULES+bDwByW55FKB8VmPssfp2Jq+yjkAHiX8zW55pieSuYsjDKz0RxTWO+iFn0ZwHRai4/kUeI
t5i2AO1UFQBXC4JtQ6gIU+i1oH/SNfBu8swwTuQr4H/GWcgvCf9zoDdXbSm8QouKDsmf4g3oWLD5
GJ7yGFChMXYXaAcHHtsOslqhfeMnsFeWZ559IckFcIArtd6qp6b9w4ZzIy6OxiWFUboBwIQez6Cq
EGSwlHkrXXCA6jmZPjintCdAy9gU+yP3RsFL4cjhH/CRuwImmaBkA59mH1KKLsWA9pfhALMoQqPc
L7He4JhCIIfryQckcbjNVufn7L4E7JUeorr4F2DAX92iYo8Q8ZEEqituNXq5jxRjZdytYd6hxbTZ
xKCdpdh8CWVFipXjAz9KOeo4PgtyLbxa6sn29w69Beps4FoUQXx+JujEegirBdIQ0/IqERgVkDlk
aS6NBC209uHTE30Kv4xxGE678yCMnFg8A7NQ576e7eaxymdnHF2Jq6oLZ/g09iZ3TfRU/LdNqvlD
UBJQ33n0ayzuXJZy80z4OJ/MxZIr4I+nzuvae7ceP3iv7r13xEiZq71zhReQKf+5QPFkOqadVdK8
c+vhFhVC6QhPYzWZdqvhm+8V5IvVHvHul8xLahHvjsjm+j0gYo79y91T0ZaCCI5eJdt2X+xleWdG
IuBdxtYIF50+UNQArfu42ugBGxQQMggyPHguPFc9b3FxtOHkco/xFbMsnNEMdEV0s8aeqicpROHD
gSU0Ax1Huq/kPiwe5suqx5GFBIlTC/SK7RrAh9jghQwAN4aTBEBshLlNjwxBFQtKgTQD+zzyJ6pW
QKR77pgHpvxnTd+Vyv5SHUCfpeKoFUfFOrb1tnMUrPgZrUTHBPaad1mJVNPLAyxLSPTQmgZxo0FU
4oTk+vOR8ogTskgCxlkQHsQgi5pCbASYj1OkIbNCgs/Iq5rZC+iZ5oeNZ0sVuvxl21tKbnIAEIip
9mE6se2xiUQ37E32HKjmgYOVImbmJ7PBcHdx1rLXYiiJIRQTWvS5wJkzPYhxDoEHCSRh6iP6MyBG
zmZYcGxPS7fafvIDwVR5q/Vnnuj2E5r/f6nGfFW9rZySmOqfy7DjtlYe2VeiV35bYp63+JHzg4ke
ougjXBpiFT2doBJTR7JzINDz2d1n3iB0927cV+O+iHYTHtC6IJcyOEDLRumpSNzYjnIVNCKuaIL5
5KwGBO8tP0Ff2Yya25GNAk42QPH67vNyqa6TnwVqU9o//O5wAyL+BtN1+n7e/09+P0aUG8bWS0dF
SzZz8tjH5lddn6lHRQQI9QgcEfgmd1GwLNUKakqQlTPtqhDg8PVAvQhKZiiYaInSeBV7L2/23d/p
m90djgWt67l3IY3gKAoWsy+JkaeZhz+ybLw16ZfwSkCXTQB7bmJ0UhxaL4zxv2AZwXChQwVc4Y7m
zYSLOXgZDhd2rCGz9COVM10sq/eN3td7/+deeXGB8TV9pINtAKxLpOIFC0/xWTJwxwoFzsqT/sXm
Br0QogZNAWoJyAVz/Y4MiY1yFApfuN3oz+aNnosrREfzEnjDe4xB9Vk50Ltw/Vc+DK//JMl8ESwb
9jPQEPMdOAKx0U3ZQ8yonP6TOwgCDiPQ4qfLnqsf4Cq6q4Hca7YRBvh29SMuU8ZhzlMgOJXUkyAI
mDzMzzNvdM4Xz2xNul9KSbpfQGnB0P3hrlh+RbrTBZEBEgEL4akHDmFeChTNiisRS857XxRHnn1t
pkOtceyeDpVgjizkEU5zaCMLfwSWrwqRhMFu46zvIlTlYMnbbfbGL96SHJTgS7GlA+QmIwudjA50
VSBviKrqOxr8DUcqf3l145WD8wqL7hfzFZxX6H7lq3uAMUz7q1+BN1w6YCj/MVQZl61cY0O/eSlM
hd6hLhSl4dxoUBoaAWTw1W0PSfgi79RklwOzFiG69w7d+6xo4FlUEVSRVYmvhAwXnLMSHahf97gK
+KuVB3knZeqTeEwFAcOoMRGJz74L8EKRLnGWXfbU3CUnIQRwqhRqFR5QhCbjAxDFTFNBdPghaJrY
CSZbDn06lzoWA53bmeKewGkeaFrGQeyJfCNYl3+gfaIKhUTTGc8ceoJSiDws+sM5Tp0K2w9iKoQS
UbTCuQGKh3lG14jAVD3QHVGULtsqcxVsAcIKZtwNpzCEjiGi9dsbt/E7/7u9zXvTf8+3WWOM2tnQ
UERZJOKuKwIthIS+PsOsSlVUImH2M4RrDPBPtBTlmd0iBN9ngo+fFdQ1nj/5G1Ymz+PcZE3xlse+
y8kCcO/0Dr1gr0N/Sf07IyR4j+sAqg4/4FNC60uhxBZWOXcQrOiVpyp6lanFwAKMYGxCZk+CrjhT
1Rae2iSaN4o2aJz0G2w6lGQQ58ASuMcByKh+eW7gqo+f3OIyQC88uUGwAhbQt/uZw2xAfVkjEsBE
JBbBvaFKpgOiSo5yj/AZUmtg3FgnacASlq4MY1Kv53Nr0ipJvbQjnGSzIMnoosQyddItME8UWpWF
6s6NO6ycUndq3ZFWTquLWG9Wh0TlP60K1kGqm1EUdkS67BJzZ8S7WAuxrYrk4J9plZYI0yprp6fM
LIJVFZZEuTvWL1yCFqoNbJt7tmUE+79UG0aw8GxYy/yVKQQmLN9tS5rGKc8esuwhSh8s7aSkD7J2
qrHWJBq1DGtcVehmULK6a4hEjDBRSW4ZIi45u8QH6hfhOUyGLTaoi7tdtMfGFOQQNdSwGf3VU/In
VTbYofwwAgNcX/D168VhjXSWomJbsG2KtrHzupsgMo0xDhVeRNwZeBuRpjQesWfg1nrf3EGBt8bq
YLHqw6U5SG9p5PXXvXXfWfGu7cN1HhptoF1xfqSQ2Wh2jAUXuFezJR29B4LBzx/GtEaIsl3QXaI+
7UF67InZ9ql9iClso01SemmCwSUGVsgB7PW3yggVsHO1nZiswNHk8J4ze9rUrVO3TLHdck0FhMBd
Ky7gQYUCajNc/BWk/4tvFP4w+Cp/HoQ5ePyensZ2w4AlG/zcc2FEMSD/d5kWRpSOeAuHpP+hQ/1j
REUo4IQZxb18kKPTunyIjO24zRO7yYKOwBoTg3F/LfmX1r+2vo408I0PwJbtxRsKj3uhdVaT27Tu
CgiT7O2nK+KQ4e9LliNXmyDNeStszkeerYBbPnKrMYgTEUzUViGvsXvFeEpGrGpfO+eGruhhhIyB
IYVfdr6l+3oZKEmY1sCnmNXtSNRJub+ddYkJIKp8NyLDUnFly52gniBBgnqCLezdq2uvrIUVbLxJ
wtYAGt2hdXIYmvGGNBlB72JVmYiBY+XzIkCaRXYag/8V/7Ag/+AFStnyBv7ve1h9X1yCMWAZjIlI
zGRZmL/M0Zmro/QDe07n2X7Sucs6b9WJE4bbLkF+CgnxvweWUYqubKGJWmhC0lORnibtiLtVvPUz
c1Oh20MxDTSGH7AzMGYlQIY6doCODpTrtZMnrb3VxR9KfzA3tTegnL+Elylc3cMp243Zbmh3NX9Q
dgV/UCi6d8Nqlyq7FTm4Df70tvFgGgQn+hjdgGHSKehCR4K1EkUN1kb/RJCwT1jgEBxexW4HuGB0
oiIvMQOA3nrN/t8D4MI729hbf9g1icuqEkgLBFi6eeIC5enAeqATK9w03WoQBKJicBVLEIhgD/UY
+lqu9GtcAyl79ETZyfch146K2ytubomVzSvG3NlyI6hD88KbRzO5Bi6M4KunCqmTL/c+esY1XrBk
OjB5BIzCqKPy8CNBz0UrjKUIQowCT84Zh813M+mcw88EqYNNidQF9GX8DZAiKP0k7sLYR1hREwzC
EFt+ptQGYGYtvcQ//BAUZTEFEwOWmTUvWDfvowvqCk8ctzhC7kyCdOBoz6tlb+dA4Zo7KKU2X8LU
awxp6swjqBTYFJBnDU5tCdnqIgFGBUzDzoK2BwWp1G0NwTxyRoh7HKjUQ3+5v0CsV5nZ3HYp3Km/
OQGhHQCZmO+ch2gatMfdloEcpD96dvTcuOaRSOuDQcVMXou/VlHUzB0qNKZAvPZ8v34VDawYEtGF
oZ2HoZ7IgpWd7nnxZ2yk/OWHClhKsMEdhpQsjtJ7WPwsmmNqO5Zx2sKpj1Z70PPbTr8LWtJgHakA
0Rv/MEplNWQOHjFIaovTNRIINcfmChS3ZyrgsoCWiGBDx8lW0jrvIsdHDPAL9jLJHyT/Lvlg1Aw5
YK/m1VHG3CA+4vt88W6tr1z5S0/uPbX3lMIzAKcoBUjB8qLCqyV3TUNJR49Th0p8q3efPJ1DZ7uF
oa0pPoU+ti+orKjygPzBM/QXEH8AKFC3+xMCaIGPILVHJ03kEj2VLOxXmHZR7GBpRMtEl8UAg4Eu
jRQDxYl4jdzToc5TfeUONTTF8te0Ig2U+lHQKemFud7Rn9lLiduRjgum+yfNDR0Dsw4aYgBsODRg
IvTntKjQO7gd16u9UR4u0YEahtoEzgpkEm5F+CSUz9yH/fa8VeBo3B3KauTKcE+sGhzc1yY4nL4O
yXFew3XDfJjpdqczPvTaWETicR04dbkUGp8EI8bs5Oq+U8tEZPCtmUdRnqxoi+WDUR+S5NBq+/a6
z+Y6JdHCMgpiJVCuwbVDA8nL8NUysDL7xUIzCFWavR8y+SA4ExwlZuZZwCT/OBNkga+xzBZchIQ+
wl6V4f1OXANxHFu1DK+GSLdfrUW6fXwPozE0x/Aeh12Mn4sw2IbyywhM3TzVTBTsnMoPN2zPmpdR
0d97auXJkCZTYczd83hsCLP6V8kY7I4IxY05hKsUAQrkcI0W1AanZyR0J/ogQsX5cGXHPUpYEKMn
2EgkNvAJ6au8b60/4xODngzphoj84FAn9aMu8PFyAk4ycGx2TWWXDA70NWLNWTUqV1AgtnOZTIRd
O3vZd2Mo47wbh9CNoZPl0HP7wFD8qPMxg8dEdf01kbA0LwKNGnSm8MxMySUeghR6DTah6hBN3zEd
e5G+CIWJmi2iGp83mBf4ew6xIRe2QCvElAf5NLgw2T9v6Q9OywTzkHKlPWPKbDExgI0TNCIre/jc
P+Bpi4FrMRu4riCZwUJ8JqabTgbVIOw0VD7eg3og5O0uY87boUzBUwtOx/ZBfS/O+ujApZtdn1va
5efL2+o1m42fSZ213nPSM0jPlcOCJmV6UJj4vjdble+1JdJB9a4ks8EVIXee3zH94Xcma5gvxTcn
Cid9l+Hw0ZCSeMirQ4rbwHOmAFJ4ex1QcLPe3N4M8ZhsVFQvFwKgRIStRM7z8UKFjhJ16/zW6sCs
gyUTopaCrAnyJqjm1TVBnQVtFgymH8OW/9Ilv4Io9HXFoRxb8GM9bjVlm31ZPzj+NDCZIb87fMV9
W0MXzogMDqTcduH7YUFkYnGvYoHTu6Xlqr1L2oEgNmZ2YSdhMRya7Fh9b7I4mFY7bqXCJreLoNMt
dMksEx8Xd3zuNahD47z6aMsiiWEJY6AE0lAGzyv5huiYfBtYcBQuTMcBq+Rqs7mcs5HpPHxVQTzq
Z5ZQx5zWwVtbVRxpcEzo4IpDFuyFytYUrCN4vpQEHPqlq2OkV7pyz5gdtN+bqANlG7vlqjv1KZPa
U0Y4xGvSiYj6FZ4b3WlpK3LM55kZu6bhrOc1QNmkY8eCD6KnCE0kYsHRLfZkJ/E2T4JSLT7D/+WT
M3+/Uo8kI5ChRDABJhIiPgPz6MUkGsPh+5eX23wt/wiCkHoXHrYVvsIch8jWZ8ZlZkfQulqe6TIP
7g+Mru0U3B1t8cN0JHdj8r7JUMHrcA5y0l5uOx5xTm80A0hdvqxoj9P2JfcG4EUazzO3PksD1uGe
H0QK5TCn55AKSBDlmDt4sQ2NEz3vyTvdLikzl3xr3DFQEhEz9WzCb6b7vt0n2b5Q93q7rzKSF/aX
bi9leyXbS9yOVmBFx0E6YvAyvXHrlWu3y8lDci/EesRiwRGPWiemGseOnGGTue1UeDpbs9nmny1s
cABgqAMw37xcMHns2SmbELsXXOuFcX0t8rgJmCKVPcZK5mHOamtJZ2QjRriMb/FqJ1OGmjDFNiQd
0c/QzEwzU4x7NafpY0za2LUW3LRAisN1H4w38BVMgzF/9okWYyV4NKN7Xgme7BqSNGN6kR6dCR2b
+B3EBUltsmbm32Fkeotj9Mj595sWVJJduKMZ/SAjUIdMU26bStui97x9wNUVDQG+Br3bAi2G1F9i
XkwUiaNcwittCyVaYxej3a2ZoO2N+16//3+a6rrYr3Bz87I1ints98TWLPblhhig8I5Z845nj6dO
SFIomzXx1BXfuceLtmZfcdqByIZ3jLO4mToqllpYcdhEOgW9tKl1T69A4Rl+iEU8CtkovekSj5Ic
4hiLSa/XPd7DgrqcqMJAwyM1c6i1v6shmDSSmIJsCJIh4O+ILel3qGIgn2FfBiWPN3RkOk7FIz7D
X1vA6NqGjAxeBClTvIgi3d3WIREII3YYfA1WUA8Ds5uHG35f3v9mei45GSpCkpoLQ56JAfaToBwk
Ptct0cZQ+xAo3m8Ma8vDpnJScgnmJy39UGHqKkG0T5ggisiaRhMh2cZd5M4CgsE7aSAReUOCqyv8
w6AuA1UP5Mwmcxmx4n+9NI00Kx3c0XIVOurYvjHGZ86CMiHzUAhZH7fUlUq3vuEZaFcjoebeVEPr
9frak+Y8keHuQWzkssk2BtxJtiuUnZnuLLwB0526DteMlbEFxExpFLWEVaDLFqlbhHWkmAr0/koR
WY615sHjVhJPNlzegwGzTPKV4PyPDsdkZGfGXrvtcbrnyE4BmedgG7yv1SMliYXm71VwzisUedg+
uVzylLTQBzRKeG+zloQZNEpxL7IEeLt7PSTT67cOMsE1IFPziR9OAgUHPQkvnPLtprDZ09lHZUQH
8yK2hvVvH12uDJdluTJcnPtvCxYAWkER52Q4gqCKa78svV5/zZdZuzwMIoLi8qtagRW8QFtjQ2Wv
k5+mp56njJ4Msv7HSDyF5lml8Lvn2ZUeemNzAynnfUDBAfLKj6KvlB2wh4/aN/IAMjzvhqDMp04N
qaPz+ViRVU1ww+zuj/98D9WwJRbLNpEhoh1G1EOECLy9OZJMhS8hU4fAT2WIAwCM7Qu8KKiSxAQT
IWX9IfCGmuSCHcXaN6DZGcGAAp1wbXnLhE7edi5dsZ/mWNBuyJL+xatrfrPTwL/PEGP0IpZnMaTv
gT4tHO0Jx6PO6O1PYs/Eb+WRDzFBzaclguQI4o0UdYNSsOv8DqtKdkkQma0MNgtNXEQi14w6U7+H
yr5Hae5Ccy2o2nPvDu+P/LTH7rPNPSpor8dd4wYk414Y3ggu+aYN+dFEivFv+v/j6r6W20iWbgE/
ESJgGu4WrmEa9BJJ3SAkSIT3Hk9/vurWaP9xIiq0Z89QJNGmKnPlMlFHnou/kz/GO1i+v1luyNIp
NqaLbo3vFoJlCTrSEbeBVYHHa/xzjH3bAp0AFU93tw85Z3ODPTgludO9VyHRB401q3e1iR/V9zE5
q1tHqPy+AynjPdO/loVpemeSOVb8ZLgbke0M5bsledenlykWOAN/2nzvpDeGdi+CIfLmmU7oX45r
Yjsn77ZbAsKXh7KF8lziiIGu/f2mLzBUoEHtzXFOEbHmYoIWEFb22AvAZbPn8lKh8XQIicPEzK3w
pU7r9+jNGTF/d1I5shwU9weV7pMHqUpT8bGodOM9m050FXZ8OPsssityu/6GvEY0Pfo1HRby2ti/
ftrh2QhvIa7nI/g3Rub2e4Ka/n3v2RNbCe7PwmAZXsujPwSGsvjKg8b4xi6TGoCmH2mtcVRVt8qq
UcPhdn5c/+YJqN+0f729eGmcAnGzamBLnV1NE3vrRKnfC/Gx0K8adZvCJXaY2NNRRpWsxad9iLu7
GVjSyX74ESt+R8vObskvqnXp1HWfN71Z51juFBF3bkIQqQR6AtJESlReo1Bhl2knDPrYK/2XLFGn
7fAL7cOLdhbQ0Lnn45NMH3SFD4kns2JI6jmK3Au/0/7vEtlnVQqt9xN/t5BrWmdyz1Bz01Yj8ezX
Vwi3YNs/f61/2+LGtuyYU66PzPF2HcHP3goX3DOel52MnEXfdAyvRJW+mWKyUzWLbuJ7+4Un+7C2
l7Ai73Ghta2Gn72vto7pmsEWTHIb/pAXaG3M/JG5p22rVG0dwMw4KFDnKTpaa3ptlcAfcYU4mg+A
aMtFt0KtaaE/9stRp/IaWOdu6I4lAB56RydSHPUjoaScwOgProNzZSAtKfd8ObVUQBldHmN+Mg2N
n0mHIxljXu+3LXu8Amn++E5iruil/4YAHcPKYqqu3Op+aVbTBB5vzj647zVHT/flMF9N6iwxh6NP
za5CSrNLqqSQ0uxKhlwZHOeMZLo2Y4WUo0e0GKpR2I7rdsJqw5+yH9SwjavcHu0jgbdO8SnLOpEL
T9Z6isAwLeezMyrs2l5VzOoQXZylwjvLX0IOEAZ4qBB3ud6FpVGRGwkqg33PEFS9wcsdtND0zxUm
OfUQ7b5GnmKL1aj/zDJ1JNnq/awRiB3F2mS3JM8zhP7Mv8/MwxqTMuOaVl2iBkfAbWtPPFZuFcut
259TXP1FTjYFWMVF37polN29LLo3bsyHLk/m/aFboeM8dK+H7mQZFmbHYtmleSO1LY369VRqe6gM
CkwxkFpkiufwv3Tg/es1kH5lOhRyfZymaq6P1rQo9VelQPrFaZqt+lcNhTgP3mZtjPlTrTUttfLX
VvEaZgkHTfi6deLBEjXz6Tjh9FL7aZ4wCwbezcmtufExTaMWLZ/Pmv33+bb5lrXOtfJl6EBrr/Ei
rOdf1yttestyL7r0clHvMO1v0lXY9mfT/mTaP2/7R6OZiKlg/zYfREqYKgePtoDH/DlE2dwQLbVV
27b6WES3pT62aCbK0C7P3++ce8nGyRPbVEErBAPKsOplATcaK+FDl5BQ5A/wFKPYWRuU4O1m09Mp
42RemtFbcZXU6w5RcILjrkcZB4Qo0GPkL32BNNETmXQIv87/VX/seVahAm0bhmVEUnEAaOC+otLm
cbnWKTGKnceAmVEYOWkPJVfpDYVXHZUSxkvn9h4NCYWUHzypadTKIqo2x9b0l7id6ftdkA3585PP
RtWvkpLKRHhCdeJHa98qyYQYrCsdbxsO6zIyH4riLeTswnm8CMxLWz694uSC47eND7NYoI6sGody
3okIsuT3xs9NyADejRZMMdOa/Ll4j7w+zGK6XibJ1N4kznbrhmhYax91BcPSOi6aq0lvuenNN72V
u7vuVXIhhLvIxT4n6a97AbuaPSMspHHxiscIfI0dMghRLdegQbeoCYMGPagQVXULfbRMgHxbsrUQ
GLWkc1jKllaXX2KjqOYmfiV69yvJgknTsnV+q29Qgn9AQbVKNekZUkz+rSfBX669K22wjvnFUpA3
fPoMLSX/Dgrg62YtZC30DufeLNcdjbriorHV1ITiHtMETAr8rfYmTTWkB3LHdANu4EqZ6qGc/013
h2YVXo4ClzHHZi2PlBOchVZTa0hwGQ4QQ4c0UQkABQoHBPBqfve8Ftk2pxGJU/it6njWit60jfKW
o5aCIXtqVx8yz+j2/QYS41bVkGs6l5/EN3h7GPwLhKvlxGSHN0C0WeXUfRILselIEs7C07LnzzfS
L6mF0oewUPcmBSziPTRKhgxo5XJTQjj9pBrORNWEpERvDVChcBvKMQe3cT0BnVFmznqUmL/oq3Rv
usNRz9gqax1Hnka2AE0tpF9yOWp5vuzW2VPmQXNDT5dw9RXlul/Lzcnq/ZBOufzlHVd5hdykNDSJ
PtULe/lU8oZyib8snuM+MbfuHtk2YHvA+74pODlyKpCZM9pU69ytKTW6s1kTDr+vUUx2DV6jL2q6
Yr57WHZLRYxbarrSjD97+5+26FAL2iJ/EhbdrmGnzAav+xk0jLV2q5TMWBXeBmbdaE9YfoN8KiVB
ZcKHX0VBbo2fBgK/IhPAKZQH1CH7vw5Os3lvLwlWBfs8W7kWfCB6+CnLHoE/Olpl87BXC9YfMNFW
o4f65vEANRk9LPMP6zyDn4dsdGw/X+izp63NCyfF4zk+bMJsNF/p1O8GUZ3qqnObdDa0gKxDkZ/r
rTofz6XiuF1gFOtCjTdoozza+ciY0HLK2oUVXRDh2iA0+FmlZvrSgZ+dzDtZttu/WqJUc6eHXTlE
qSI+e8ov1Fi0hu1RLazlXEBE57JroAgVmmsB49tkek/yteRSo3hM7gxCT61Npbn5xjznH9Q8uXTX
2NQS3tENOc+X40OqZwaHh4g0BCfhUMdGUTvKexG5mItTugnVS2EHKnP0NnTjIKqiKDnNGyuRi//q
FJuIJU6TlSdXuY6sYlTFUjeky4e/Tw/QLTGM5haNTQWGmMX6vVkhKJ0hMHwqQm6UYn+9GM7fnSt2
6vQICW/oW6jZtdnorIVOGuc3Y2bBUT8NxfXMWsW39a0rgj1t0U6T1uZjlnhedZS+mWXb9/18I6/+
9eW4T/Kvmkk9m85NpXkg227m0zS83ccBd+0Dto3OzLzOiJ8fZL4jUs/JdHu8PqtYsnKl+Hojb5Wc
SqjGgf3QXn7dJu1YeV4nAw1UMKmGnVLg23VKSnVNnPGN0fEpLrFESUWNYg8h6qfOnymihFqZnwLs
0CCJBzQbpmpc5QClYZ31GjKHa6ZKMA5kK+TAH1D1nAR31ldf2l99b2UhIi78tPO+UaanMhwxEicH
CV2HO94SHbdIo+OOi/550V8d+9Nif17sz3L9uTwLFc9mcFHBiiDYDKLrYH9vFsKHdaS5OuDLqdI+
BTEPrYa+Eoiv81kgQJIW/1biu192tKzEV+W7Bf6jpnO9is9NzhyAziexii5h7ONcn32BDyS26zD+
s9tIgW3UWpAnY4266ZsjWC3JXuQSDttztaMDdthKtzzm4/28W3ysJZq8yxNsgDB+ZSSM8Au3a/hC
zb4je2TgYbBpr/Vqep9uQ9OHSKoMIAa7OQ0V3Z0cUJhZXYf3/da7hdjMgF6F0nTe3xz6s8vALKEm
JNxuiOtK9dmUr0ktsR+AORDS0vMNFlTJxVEuVi1UepWW4xwuB5Rzlp+jAMpZtXNPxnyzFj0ECDxs
7JNbwPwgcxnmBwM67wLsJ4DtX/qaU9vxBAFSt0h2f/+Xtad+965I+fZsX1+Kb7nvk9hW8Hn6PJWb
MV2e+DD4KlMmxixcE6O4hhM8i/WyIW6PTwg7BxO1ZdsZtClS0X6suAmaff8qflaQjolaQsZpdRvL
ggQvMTcwKIJwXZ6Kb94hy1tX/yaPvPRDD7xBovICjQ9oXWOPi84V4D3VjXnkU7T7xADU+CbqwCZM
Xd4n0JY1+55Yws2tU6ZssnvPe6N9rzoXk9haDnxCPfxi1HWPlvjAbNX60y/hiN4zkMQiIoHu3MuN
DgnxMS0iFXNiBuevIpn92qoElWc+jT5WPqgEcpPsbdZ3KlpGl767dhwUQAe4Eb+cn0ohaKRuR6Oj
vfkD28rhorfM35Q7218mcK6rh9TOpB3i86OgJfzJd/wCsWf28qn2EtZ7O/VUI1t2WSkgAYggm12J
c1uGg7VmE5LopsRsFGZCdvqbpnHJcmVGNZyuhjMmz7WktBzOb8n0xtMjKY8Gp8JgeRhM5gMoiWN+
37Vj1/KDa7kvzLTakbl6Or0Vf7sWqun0QigonOjuqytXnURNPZg9RAUP27LO5CSuMPcB4i3So0nL
+25zsao/UnCx9qZWsLLN1MZrM7XrXl/s6ZQbr9oB5Yz+/shV0bQcIR3LzsaXQ3QTchJPagb4XciB
YR7IoYre/CPrs+2K+uxtIS7W4uRwaN/wDeov6uax2UwGIBpChPy+U29fhPSwTenm0/JoVdVBwhNX
ud6aXzEu17mp0Sim8Z9hyMiv3LD7ab9/CdPIXfc4601K6n/HgmYkHQ1lB80VgOnvO0N2u94EmRDv
exi9buh8g+CmaXvNfQtzSJSPCfiiBcDJEI/pzxISlBewsdGqkhilMx0DnenP7PMZ54xOjcVQZ28t
760bcUSasvjv0NQPWFkkKiWO8I11Z4pUd+rV3jRg1r/Ri27LVlVuV4DMaQinpjobQ/kgs/SEi95y
Nj/UlisKVMfA1UmWxIa9gr+8trDher2ttamSnOMvIihfBQCHHj1PYV3phm3u2QW4P3sy9eLZ8sn1
4tnndwlGroVrQgjIX3LfWu1bxfG9vwEVbR5uI/LQMJ1x1pqYnVvpuWw8Azf1bGUPVjhkuT6AtZaN
2+f83Xku0jaNXD99+jUdJOri2+9yoQapeN6IlihhdeGBdXYtN3Yu9Cf3/SxO5ce1+uqtOnzm/vwR
4aumtqvlPBYeBddAUT0BdkoouMnXZjPXn68Hu8ugSHOX3E0KOmunLfyUm0b/7EXxPt3Cebu+tUvP
EUyOsETiU6FfGYWU1cV1UEXk+QyZ0ur7kimhlvG/SfqZEMCGB99y+LFm+XKhr8/edRfUKr6qoJ1j
TO4Pn2ZWo0PsyTwuW9Ky/Q47nJAzZ9BQb9sTZjA2aoL2qHt93o0LlVaWdazQsGB1uT/qAaDuXGSl
WO9HUKFN0B11idFMnlcfelLL9wxbcsC5Q+iyp5FDYxrMfcUUxvJPg7lLwu7Cgz7ny7H/CyoDQG3e
6y9/WLbvgLa1l6vYV8C/vYVY/M8Kgdwfpz083BTfCF6is/JnS60+61VOjXdZ75cJfwGQ9qzaq3+z
vSy/RqPO0+rDM2H5JevpL+mB8JX26vTAdmZPpc8RjnviOquP6jJefUBbbyna6qRRdpVJqX+YB2TV
mzjjGuK8zx+YuGE9bRmA0WkwF0HO1Pf6ECq1RumH6+wiZ9c5oE3frv3DOJAc/GckeWR0oge6EOqJ
dJhw5014C6tGwNFb4/CumWU0zCwatk/Pt/vos5Rk1eZ7G2fBQSpFmCncKt1o15szKev4LZWH9pX5
l8ovg36Lu171xxbsRNJkDFEIl9oKF8725bdUZ/pMaZnkmdqPAgbv4tYWHcHte8KWRvVH6MwKIY06
XK1rZx/ZAmK4aeE5wiQIp7JrtW8v+NgdGxpR2IQ9ZH7qFFlM1dsHCgFVlcvRyMaqCzax6Q+vpCdU
dkh5QDxj7DdUUnbhXaV7slnM+8tC2CQXia3GAzGiMhmIqK7yc3yxJylOfE/Hgu9pedTJjN8miQoK
bGLf8RcKs1551ov8F/WI217ch6cJKH9/HnXC4CVRnngAWKp4l9ilFsK7enssXMPjkb0DMPviY2kY
VWOKxbZ5ipqe+J/lDBrLpC3FYdS+Lfr5BUp0f7FrjlDyXLrorwX5Cnss156WgwW5dUqp2f8fL1uE
2m3XzJEn/qeOnghYO/SiRa+K+oHrWmB72d2PFPvNCd7+Jo428TrfyaO3HxpRmwnXazUhV84F7w+x
ZOfuLooLubhIUCy57tQhaL4++YJJ1OHqi+8lz4k6kBFs2eV2Szom1LyX8M9iNLRqD/AZlFsrX2Mi
tA+EM5LiBYUS1xFdRGdR6JceccQcLQiU5UnN6OBzs36YHh6vS0nBqfjgJ2166gh/fy3Oh5dnfkZs
cvH/at94NyC00ZRgs3GWCqpGhq9f8rYWwXeMD8blP601ybJVYlG/bHy//z6De2e94y743vktprXY
+IT8YNajetzbiUfB//n4Udk2W9QBvG319FOC1Lh443Vv9uvMkCUqbox9kzX4PgfxT9q4hywxEQ8t
SkCkOsx8ZH9ZfWWhoIv+sEoIlMborAoxxib+HRsmQs8bh1tc3XnvOi4UggNgZgKYPSIMXohWUP1J
BWu0KXuofPCrtyhZrH+W9cQs9Si41nteLAIUbP7Jy4Kf5oYjheCI7pHh5kHpHC6HWzE/tBeamY/T
f+qOK4FHoVXQPu0bzEss1tuja9udM5qW8avnSnXg/r7FgnppfhScNNwNIi7Ax4VvYjX+5+E63/dY
B9clHxz7HvTMNGKqtcsFEwueMBdHfwPDjw+ShUOZ0SgPeY8X1ePq4V6kIwr8VeTVj8Ijc6Z9Km6j
O8q8kIUi47heVoHmeo/+5iJ/mDOXB7XUhhSp8Ej7xxur2hWaIhSZsUYZjtrJSITMKpAIkTkrHK+Z
bp0b89SvYnnvWPPUr6LUmSjQDt3VMqxyPa7W41sxrM2GEXy8n8a3Sqd6D0gMGGYpQyqpVBpT7PRL
fJTQ9bYwfU/tSDnTMSIV/8bRsTxerJReDxJERodEbgAH0+BMIZKHnlXdltrcuvVkSvRKVfcdm/WL
XAlRFWVMTPT9f1Y6NxU73jLGZmxlLHBE8JxmZgoZ0yTFuwq3go608Ts3vRWCQmceftWZrB+wRi24
bViFQ+s+47zTiurNCg8IZ6OlyWYYmw9rOt5IjTG87q63vdk0UOzP5d7s3h8JUlO15AK4VE+RpQxc
ghIV2OURgKTgEqxo9aMwWDwXb4H4gECP9aDLOEnyeIUVGRx4aruaj5Eg13OnJtT13MF3356FSHcM
pvBT5rOAdVqoWBa4E+ycM9pVuYKSFa/mssBj0JEWVfdk5FtDUGlbYYrky1scrRApQEUg0j8ImduU
7FNYd+8UoFF8jgLZJ+qhG136EsW3p44Rby50UBuxQw+z2F/PLcKUuHR8Sn9y9mPzn9NaJ9TKjEkZ
VfE4/bxPH7EhsDF28n1/nlGBTCd+T4L3wYOOpTQ87FqFHxl8oSjYjZ1BWqIik7K/Tbec8iyqHCac
TQpqTJg/2X1s6UuaeVFtlGIqv1P3sma03CsfH5Y4h+chssf+mhAuHQbXa1JbM03v7plgC/FqHARw
jgJZU9E+LTRh7iU05arj8y9/1eRmduuT1ljzbX9qwJPyV430eMya5ZzXvUNKlbqcU0jN1UOVuAbw
bo4t72YQKnWM+pgFhrT0TVhoB6rpmS0mrdI0QWxbcW8wzDg5+WdqkVVjCtOXSRyQ42Tybb94RqGC
HRsAwY5rv0OgvMwSUohfepg9e8KnCoB/09/hcBk60qOzT+Ro6DSjFTGtTOkdkdLEIwET8c1NHFcn
oqEjQStqTgNptJ7/NjEUxZi6DFeX4ewyHJ2HtfMwOg9xpa4eBn+YAP3DSBCYKpw1OHMSDwXW7g78
G6gza7yyX4ATUPg231ich5tqcnYn1sni3HX16rIlZwh1/RsoP238PTdMF0HyTBe32LGX2HRG72Hq
2WRzPAB23J7Crx28GC8GWUufi7GHuVX1+/Jdq117yxUfdWjRbx9t+mt+GWtJXtAD9wMTC82Ijvjp
dol91klc/I1Tw14bURi95vBQPTzpIXTtjEiS8vwDUKCXMDydA7/ewvzILwAYNBQ2uxayHECLGQOY
F5MMNWfu+wIDYjxxjPxAwtuNgW1ZiTv/UvQvv8LthOGnbbOwTm2z1l+zZ76eYyoz9o7Y2f26uvep
TBj/59Q0NLVmecSUhkDABXO8fBfWv2UG3CiAl8phq6a1YhBtjE7uXKsGSUSFDOI/SQQ1ncDzkHl+
0dsE87QTKEjDp8D9Qj+ctm4ItvnhcYZdGedGQ3LwWWG4WPRyj5VjUjsmk1NyXySFhRjhwfo2WEfN
YEzNA77rHMgXYyZLjoLTJhwFQHlapQyR3wc3+PZe/8BVAhoBsMMHiZe77oVKiTKurDbvn+792XIw
WQ7Ok2RWGmwB6NskqiXFWrJatFDRJ80TxDxKpViT3ubPyLisFDjbgPTROWDplbOokICl53CdIkVe
o8RxE4RdCmN31DDAmbE74Ky8jQ3bb5yx3pAXVcS6+MtT9OaxUEhD37KC9x5DFb/fp+/aRSiXQlfN
7/beFICVwBIyNNc8YKWawa+7sBEzRlucIt6TMurcfqOiSBUIwHiGjZMTDopPhqJm9+tfh0oTxjTb
du6zzmTbsdljIsAhc1KDchD6XrkUxowQ/ugcxoz1dXc36W4m3VIUH2wwO0LS2AYGDvP+rmZPN2O0
/8ZuACH7dS05dlG7qg9FY0nhf06dM2a/ipnlV8qgn4fdnzoQofGP/9nugKV86WM22tnMsvhku0Ra
QP0EO2bgnU389lR58zMsQCcwo/DuMxvh2cXAV5qDTjbnNOr0xt29KZ+4QDP4FtMD9D8dqrcUFQXG
kE3expQcKX8xA1fcmduTtz+gzf0TREm2V7lZ/L0wH5W5MYMn7gKZfjSLdTfv9bbP54MaOhtYlplD
oUgaSqZDZxNnyzaS7SR+Cy+rLmb1URqGl7rYvey0Tq2n/Gfl9202yIbRIIuSEMaHRbPM7LkBKnJW
7n859PgycnGdD6aVvilk0Vyv8NMJXPy88pgbzA9NQ9jR72yM61b/xS4RVUmHBtBJe1zd4gogfRQD
5PM/7tUo8V8Le3siUjQs0ZRfJgOk+T4loApgc+nFo4tbCPn1nJXbdn4nurmvwTPFAmZIPUyO/VQ4
qgcz8PxYjaSTRddv/l5e9+8vYhknAXyyC7rO1v0lEADejGVgdn/CPIfWCbPQ7+yiv1Uqxj5A/Vmz
8ODsL3GqYE73A5YDTym+csk1Qw2nWz6cbu5POOxTAKzydvNjfoOPnHmjfMvksRPevtH0iQfEh638
Huak/szgt+0vl7Y0aYTJbUojL6U0cna7SLf0hyGiOlDZS7OwNk2sem+Q1yfTBqqVjjPClcbos+Iz
35ILhvBV5PEAUOvOkXdkLOEc13cs4cMASxjDrtowDltMuvfUDji3DRMx4zD0HL/o5TM9bYy7p+8A
bDqbYnc+ImEg/m97Y07GYJeGWQk6s//kkYVeb6OwHXjwS57xe+OEa2rS3IBDgL+Mle6x6+vtcL0y
poaLI3nK+d2+/c6KA0MAOw5Goo0GcZ2hXPovTGfmivUUxIUWTe/dwKhwkKfjeC/gGG4/C/izYg3/
Z2t+jDT8Vv/pYAKIrYChX8XXP9c9q5zm+t3etcUQxaH4BMT6Xb00+27phV0+YgbSySUX51Z22ead
9tbsTqrAe2E+vL7AEK7PzsMMwLxwKQG7HuMnG6YxEIYkrMfKRlKmTpOE9sQx7D/efmP/+cjQOQtR
ryIst+HMD0yolbCw2FE6swUgGUa53lI9A3Yrdg92cLh/Q9WHj3CH7e+O4ZMXf4OP6ZerHWir2SAA
ZaLfljkiDpUErxaprhp3yvt20bR61U5wUOTeKWfdtxd3Lvyg/MB3LL/YJFEYlG1ERccuku5cDuNs
EAhfm34xl85GodsQdnbhKyxNPu2qyZ6r5PdzsRmf4OCUk9tTbPywB5wb8NPc6MAKLZTU3Xi2HaZC
hGyMZ4ZnXUBNVdGHDWxS5UBwWf0/VNIaq68f2y+gH0ybSMHY5nwLOoUrsZ86aEVl1DC12ZBh1+Jz
Gw18G5+wkI/EzR4dnVggqobJIKBTClnUXl0XzfzjaUneA8E0idl2qZGs0rllQHN3VNrU3xVqTeD/
EiZOM/hpZ8225DJtptsM0pXWpUCqPtjpLG1H2OlGTaW/lW0EGfCU++7sUFPZQVB6zEEiYUtgJSCn
Gqg8LHAjUgJnKLBHCQo8Ko3nX+1cCrQZqJrgGqhadeQ/A6ugUPF4omKGkdW1ED783Q1vTeygeCRy
I89ujHzvxhR/yWAyrTdx7JBUFb0mcMaZBo9myrjyHh2A7BUX88t9whsO1GGmOpvvu49s2ArMvIyX
cLzHsULOg3rS5IYRMfhVNXfZ9Q5j+OmuBR+DQHr4oYXwvmwQd+27DZOeu8AF//QNTAcBX0mGWA9K
5cFqnpyKyWI3XNeapxbx0+7Yx/etLvq3Y39f7J+L/Yp/2MGVO7ePg69btSZv0ficcilXKZfyjjYp
mm/aro3nHH8atRvr9M6eh/yhc07XRPtrwp5rr1aMv+kI25ekcG8WWR0cdSQNgtp68xYl10LPpZ+y
qoFt3+gT+vlD/4ChzcQaTMSjRJcSxDKbGQ5toLrue7d9z5O4QBdpJLOqsa4Y6UBgLjHSTLnL0Xim
agwiseu0uf2aznumFt6CwxhJdw3ngRUPzA+U1QBPA7L6t9n/uALOoPzrLf89nfqDYlMMv7waeHhA
4E/3uP5NM1X/hoeOqho1Mr0ZVvkMAzSdyV8u4Srv5smtmFybEE63imL3EVDqb+xagF/gcGXXKzJ4
5V5lvDzqTyuDeWWQJ7Y9Jlu1cIlNxXBVSqbT4WXaurSKe1OChwKuShkjdXRgkdUvEdeuBxND+wrq
UnKtDCaL5H5MymiN895Wgu/33dgQXs8HNf/hN52yPliwpg7POMbA6faAMgDuxhqAdeMqlxC9b50T
7KaNPjx0oY13qhsy9od6PaRULEcPtc2j3wYZaNWccUFd9ouH7vz7stoqGvyb+n7lxwdx9gYuY3Oy
7bzndmio+WB1zf2ifXe96N4J3u7dPOkpJao/570aeIqmt3GDieMC/6wPjdt8x9yPVXm8Y5xBNDv2
MOA13Pu+f/bJSzHCf4bRL8sdCL21NFqexNt1vJvExzUIoTN7qzFPn4fpct1PKjVl0vh1x97yRH1d
od/9hhGNXjzahWXmkYc6Xlr5cXh0xj6Vq203EIYJZV30hXhl02zbgmWYbU/0c5N9rXnZDYuj4Xz7
cAj3bUd0yGjsFNada8UprrAPOMXlNX5/vJ6hS7cnU3JGn2uxe26/Z7T83b7naa/zb19MW2uO56Ph
yNXlXdeuywQC+J5/5ogmPWcEjby7B9d7N0lc3EpKXs4ubrHarWP5P/ir+3KHurFyaLeRpc/Ews/e
Hwia3Qzb4fiXzjy7DuY/DS99zWjS3s0aYi0YOgZeOyKJY602S7ZfhWeUMC/ShVdNXHwNMwQTx5lp
mnGBgWH0yguv7ySoVLllQCs79+dM7IDZ7Zs4FzBgPIUZe8WDuNm+IQic772rxXZy2UiOEgJ+lp8J
G86iecMUAvwf0VeHbbwgnffD2MvIJQnj4JQEkE7m1A2d/6sQZ3pqan3qj5aBt7sp9Hbi5Za9eb17
PXbvRwme8aYU16fxoopi0rntOhP8eOIf+JHNLGjDN8v2ed/apFka59FjfvtUYqg6etxvH/lqRF/3
7SMReqlT+xKjJECpXAwBSqdra30IAUqrdAlQOmDG1punOgNxLXZYhTN7mrAwICSFV1tVz7vRhZDN
VCRPJ88SZeRiT4XKt7nXzdbB3XuxJspsr1h3r9vXafjzbmOetgvpKk3bolIt9t6P9Y+JUVSzfujl
Dr16rZurdc/H7ggGWmUK053Xg2UNCbLdTUgyr6U7C+7mpNIAicJBLWA3WAAlrQTJS/aL5LxIFtXB
/MlPBiIjVIm+CeCti3FZ9O61bgHMnJqMkOIvR3Emxb9P48I0rlQ6S4NsIESToUp9xEZJim6sXZ+n
7fp529uRvM76h7Rdn54Gi9JgP0mKvIcrTaJ2ISLnh9z8MdDl5o8Flinzx+M8iEuvPlijWgsY5ogT
VKGzPAeLGpTNrfmXibrwLzy2dbf4CU+s4PQO4GhaTyikb4a6gdcgrFdseOtMLR3Xlr2FufC2t630
ancs8Oaq/XaWYhlIixa3mMwwhmkyw5iDNuctao++F4pupa+tfqQPH9645OkdLH6n9HaMo38P5rfB
Et1xO1hPBoVT/1Lql+psUnqbu1EhpoiAIYrg7iIQnOKLqLJmHpl10ilU2lPG8JfOrUTrEW8PcfFP
dDWg61Y2zamyYsuev1ePYAW90YVAuTmHwDSX9+TCuPmW7LbJdjVcbBNsk1UtwTaJNkmtmtw2gW1S
Hw30Ma4VmJdo8z8JLjjB0vHqlFapqA/RRUcQ8C9Ngbawrl5XFSuoFdw6FdSjyTnU/KhHah89Ssan
QzyARxIjRD2KxBWRgsCJgKuAIG6bTs6gI4AQVQMyRfpDpmfQ5UafWlD0ddIES/Om/7g0dEWB+Ixb
C9iotsEBCmaMbd3m9FfWxeMNHz4Pn5kuIZs9qk3XkEs7kLGvXcvGj/qn9p3RQu8+itgeP6IDg4W6
2RpihGr5zNCd7zKWHRED5U6Qo9D2YEVsQv5r42xUd+sVX4naMnmTR0jvFU+Ej6CSl150OQjEc8+e
So4s9dCkWV2DVBirNbDgiATZJh18BnmBmvLCYFRJXOroCUlfs50RkzTbOsKMCKbTtv7hIzCPPbNS
ePYbuofiNt52w+QX2zcQft/PimssHdjrseNbggTKt5Y6dV7qAWQhhgVQQb0V6HP0OvjE1AuW7WoX
KH9YXghiKKS4nV6iv0C0lOIocDs1s8AGzWy07ryUZd4GHl9AvF+8YuV+8dJn4WgYnBKKMv4xSYpe
X9sjVXnOj/Lvj9VfBclKQNrb83fgaGWVhOuFavvz8AlICdevKnKv444WN89aSg8ZnE0jocDO50Mj
MnaFYD6WzjdwE80CcAKh6bqe4/r7JXSPKrusuDPnDgeJcIDv5z6wFeIQHeE2quq7RjD0pA+KxaxS
vD4X1t8dbCbnmBv3fBwxd8aynJkPF/rb9QBFBosE980xt/5CbCAdsmiXaJhsLl/b2fu2fedNEpo0
ukHsA42HJ/EAr9IXHBDyXOqFmabh5scefSulg6IHPGmG3eRjugzpU4p2uf6kqDwY++fjgoRR6Y7V
7vrepeu7o1sGmhIyqPOccOH6oi2OfQsrL4cr9EHOZeQBXSARIvJANRWXeRmUzvFhbLrRWw6QbyAK
QGQQQRiZeDfGKtoqm1xvgLe95JvKnww2D/lXHbrLgzGi16o+wCHQsDQu0EyFby5XbugG14XQjrhe
uxKVpz63sVBupvzAymPt9T0qtOJ3mER5/V1n4Mfe0Up2PQWHC4KMiZiV3PEPLgMFyfmQSAOhkKux
GAqyxuzjv99A42wRh087PcWBPUjnGHgLfvaCTQRjFjKxGxtBwStsB9uLZScCwPLHFDZTa5afib3w
Z0Ufh9sz1wKH/z1xTGhD2vE2bhMslTa54JHqr5FU6wwxiB06J6jASqXXmH93IYkzLcI/f0+tifKh
AsflUIHnNZeaulxHBafLxIhbnOKoFtc1Cibex/hE5yeomKNPus5zfU73Pu/tTrHrv9p3nwqMPOSv
YupgGUWd6dd6FH6KThDZxOa2+fivhQFRlIfSVNyVZzjF7gNxpvqDmPD6DKfEzLg9euL0lq7rfXQx
NVt9ePNxb7z8u7EOyCvgAc1cDkAtu49/DOocX4fmaRyVxnhGnl6sKxfaTwEujbq5P6PuYgGLIXkA
TDCuSBvei/b58IF+pB+zlN1umJqby8e4dPx57ud5MBaeD0sAwqE+VP1haeETzmy0Pv3yq/iY+1ay
6UngXTeKvYzqjZzqEbw1T5/XFxyU+8vK9vZ5SHcxmIOxH+rqorHEpxkZ2bgNlJW+y3QR+s4LcViI
ZFJSGo0ESp9e1YNc/qGDcvEINn3hWYJSoZ+/EFoNiiIoCkG6qE+EJgSFKQAunDc/q99QK2tFiVPN
zYce9zC+P0uJx8eS6wJj4G/yY5LUv2WX0XkEngJ+OU+jtyPy7Zv33b6OQKMhHf3Irv3qGHPsODWq
ogMHu3FAetILeo/f86/YOPVv86/CC1Sx8N+kIBADA1NYY+viUFNvPiaFP3QfE+6DjeszApcLYjvz
IOnBvZ2VzVvx0ZWuciwbXsaeRas+NLJNSce+ix0y/7qpdPOvLqflI9S/2UZPY8AupQtEEsrIwGzh
jW9WUhUfldtEPICcz7KO5q/ErcLMIMf5sl1ctP15TNfuErKMFjAbaUySKILIoXBLNjXC6IQhw/aW
wF2hrKdNwouBWH9g8got31z7oHKKK4bhjh5RnVvqiz7ozKW9MLMlS7gHc4/ozR92dev64mlBFjRN
8/AjmHrg3gHatVM4V5w35204cpDQ3dRAl/ZMIxv581D448KF7YABrPThlPIX537aXa8vp/z30tDm
VxqO3U2j33c/xnLxdC4dfxFIWnXpr7aUy2exFyBy0XrI26l22V13Sll2+YyKxVvHofARpUDeXAf3
4x6UDNSsgwPeSO9+SA7FZLYbLlExNg/lzcMmbdpzdTmmD+vRw370kLu0oFxK0UUyuQ2YiEy3ptuD
1YSrXBwdBMqHoMmc+rQ2KG8H06hfWlEE9wrLXrVAVQq1nUcB8nMZ1QeXJ9Zah1CdztmJA1RNLPHF
r51KqXNaBrfAeoVIrXtiTFju8gpcsQNkZr2TqaKYV5heiwhSsL+jJJHubSX6ujuRKD/tVXzxMq4O
zjXpm4NTaTDbJW+bEoVQUl0xxGkVulWOCbWghLnVkv1q6CHJKNQekupyOKomFSb8KYV6t0lQqCvG
U2ZQ/+St6kpDjH+c78yvQHmirgJDWx736A0+efsNVq3/vDD5DsdZNZxzNrNqc273fEnfz8nmzWGK
qpoS2Opa5S6M2VzX2bkcCP3zXmSVz+Uz/xssnI0ryCYsErBAfUvfw1JZmXZc45GiLWZ4lXMKQiFq
z5ZgfKIiOefDc2TZXSwPVLfAEmX1gZKIb4uSiA+KXumQstZfNWnaHlC+YSF5NqjG79Dd8fT79Ds9
P0Q42g6JSZzBceLJUmuoYCzYBLsaMLAvhwTfUiQ4ImrXGNqVhAtwAh+fTk3WSgU+aM3j60yw6Pu6
U4Sw1Prb0+BQGkx2yfmezOpJ8TLMX4bXyrC4eLgsHk6Lh8LpYbV4OJ4eOAJNX8Uxbrd/bbym2/8p
mxFH6g8atnI6lcR8mPznpgFdtdVhi5vrBdK0Low4dW2Il+/dXxSxE2YXdM2/3E0XfYLHL46B+i6J
ftOhYvTizMMNEEVg/CoZ1bEZgxrjyeGRniDeZgPZp78XPt1D/StXPf+6Pv7cCVsMUr5rG75sUyfx
ySoA0EYhNotYfk3UJF/upNu4PSSUJ4B7JgR5d/xbeJDWjdFm6OUGpjxfjz+XgRjtEWS2sfypmbGP
qmEnk6DW8Ij5cpxoVRsbDgetrkPjMv2WMo7tE9lC4FbQpgzXXTTGvmf7AL4iZqfPbVZ+w+RLirQ4
T8w6iykiTusOSqhjpZaYzjkpHBOWk8vjFI4UYw6HrZh53VHVsa2DMRc0UwvknnSRgpGU/sdqN5Vm
rvjfiAiGbwZCTIe/9f+4uq/ltpUtDcBPxCoSzLfMUcGyZJk3LFneYs5gAJ9+vgZsz9RUdfn42NsS
BXSvXuEPQbBEhx4UNSN4iHjQ3katuFgTcVhMSac6cg/3dQZvwEqoN6lkYhpjGfRXt/H98sA0ukAP
sOHaOK4ID99vD8STwQzhDjd6quXhfDniEwyemvpLUQSGMQzohf0zsCIBw6pETD+NTMYxLPK+s3Jn
kXqszYG6ZsFjrQqz1tnp1EWNWncZwWA8nQis5oPGamn/VNs/rfKPu/xjYf+4yj2cccRH29nD9jQu
lEaz4b3YJG5LCzKsrwtGN2DfmBlP/TCeH8e7+ZgHz+ajjARDuiS1dKonQdAaUK4ymGkh7R9L00BR
nE4fKsTzZzCc1G1XSpDC1+YLXC/GvpFPETZwpNN1SgJWz8ojrAczC6BDTp+xLaR9MiMmGOPHBIgp
wGVlQTHYdLKP3jHZSWM+7wYJ11YZejuFStZd/ZJRVh2z4Alf2QSknHV480iq6hY6bC0meDpJlUKX
/izDcUxRkqkXlPuou4kCVG5+6S4vXa4Kix3NlO79om+UM44pt62SnlPcnqbOIPma1sofqNw0hcrB
yRUWLTi56RuXE0YNrY0fCX9s3V6onG7t27JDRtaqEP65dsp0RKNOftUlIwu5Q0m61iAjGF1R6ftx
qbcv9VCuiaktZv2ZOUkuVWgoBUREKcf0OnAekZ/nramZfumhGD8sLuPpebxwoewDmRrzpgqA8Bsq
gvCepRVCeM/kH0bHcDT3dqXpXX112ztDcsDipLbZN7BNpHQp568cv2Fz2823OkuIoXM3G22Sp89D
6/Oe/75vy+Ta0Qv2Uv4p1MCj2WKo+v1bj0vJHQsDzZD5HTs/gB06sxFiwLTYPrwrqAuj5NGc6M4Z
y/CwoUKrPGmpZMgLsIuS3tcPkyu0JmAvyxzcLF+/QYPn3xhOd8dQ2nx+/iOW7sO7fjM9nr6ffoqV
n/qsKXwiHiuvUY7qH8rrxpPWDNCYLgatH7U9OIGqH2gqo0V51QZ5p4Y/8K/M62hCcSFDIoLutc+Q
KE64PUHfhTaF4eL9W9CBmXWF9HIUpqAYYeZqUV/TF8KAH8V309z1jxlaOeAWrMHD7NUo7kKvrPhD
CDJGhFkRdQrfNrdB7ggPgudmfGh2aK1/3JJfQfFsG/jZsAUSV9HWJwr0OFPKG/w4PzfpaUezAwYh
BMTbt4z/771tmhdj+sKwiopVHuhp6Ej4eu4liLGAVci3qf/4kuZjPSNLT0MaECbQTZ+rcu4bOF+i
3hmt34++HYqUPiksCnp/YPKBZ/hZotAtQQ4yAPZoKq1+wPuliAjfRZ8jI8EY6V+fUEx8dOmECsfn
xstQZyBu8LoCcHV/SBM0rJz6pC/Fdw/sIAzLA69k/ivrydjXRMC8s+3A9LlugpF20zTUUkyMC0LL
a4lYJedcDuqbYVwmiTZaRSOiND+uHTjQDMeTyT+AY9wJ8npXrTK2qPHuk+R7/iMtSmRXT578/JdT
voDDADyUZB6RHdoHUISPyrw/vYXu673GdY/++YikeRB7bpSjP5RqrGqo1+u+g1Wdo52452fcIaVI
KXTxbcvZrAtvfDn1Y53vWjB+LaUa2DrUc3817d4uwpGGTDeqdEpAxkJTu77RZejPAT03vfjq5PRq
t14y788r3N4HyX2wWYfMRj4qs4lBySpNVG7N1nJ/Xg4aHYdUoGM1DzDPO5jtbFCbDY77wWbswxFd
T8oPZz6lhBFvzB74n4U+9opU4r0lydy1iuVxchnf1uN4Pa7eRsXb6D4d3qbaHWGrATSCK2RoVLCP
YiS6DQzICw+aqPlLUNZDJc0FzK66ak6yJurQl1zA5TLC7iXXHpkaaLd1inajOP7/SOMMsi+V7qE+
yvm8m3G5Mq6tmAM/nEGHewG3uXoiEb8sP5KIryyfIr/Gj1H8mMSPm9JDIX7YLR8q53EVB247gnpY
Ne0pYArZGGUHS7i0nUSMnFKkHaQjjSAalC/pRx4Iux0IYt5O/MXDY6vMBnRNrIV9jABB5kQXfts/
kmNL9QMzPDEQKivYKsOjB33Y8sMueln/yHqO0ikt0Pqtmfugc5b1Nk8/99u300+Z/e5TjHY0ssrc
eXdicq/VCbyE7oRG0RNijd/FmCAhtz4F0FsSuqRCMqWTffs/wAUKIdHtXUiK+pLNDHAG65d7s/Nl
6g0EsCk2cVAAzEQcMqR0Jrkz/a0PvP8lgcpyqAzi8DdGlfqpnkTpNyheBnfW4YR58H1IJALXLRt4
n9JagBe56lXLD1rrGoq0889UtE0bQVKnanchaRKo2HfvhWugEIFp6KzI6XRwgATCkPOlXNbyG1XV
k+fmZaA5Xp0smnMWGSPkvm8idvhW+T8RGyc3q1yQkcoTPcHzJ77SFqUBCCkf5MlUHFqRmkvliZtQ
/Jm1AYymqGNjw4AKvUykxJ5P5lZTFwsR+WtX3ZQsfnlJ7u/0vtOFcuUpiiBr1l8b+j1ynE/ssZHL
SS9HY00vR4atVpJ8S2f1LH1xU/eKzJCwHALbrSOIi4XztxNqWaB1ajiZ9pozQ+IFpA3CqXw4jhuF
9bgEZaJkapYufbIGDpXWNwT76RLkKrW+N7cgVxlU79LrJwIqruj2Gk10c28LMKbnQoDtoiX/kL9i
LgIlwmucOqeOOH9luAX2tOjpPKCpVpEVQTU6gjIMEdRVoEnG3bUEVsNXYvcemHip7tUxlb76p3t1
rLaIXlkwGqt5u63w09tzgYIJya7v39ZDe9BMAJIOgko+UQ/mB26ywaW3fmFDsJsH2U6MAMqdosEl
XeSqgoIk5Gu5S0IiiNA4wCox6M7kEhSnSCKuU+gr8CbcKwg48r4p2uwW+Neif+CbkWNP+af66qCQ
r9FL9TQ0rVtu3sG8C6fhvTIgdRxdscReYLiZSBOLoW2Tv0K3B7mcJky6UVTQLIIsTWXl1ILmdsA2
YfKw70J2u/1XeGe/IPX+F6x3gd7jAACuVzEExG5YBGpDPYC0W379fzKJmXIKWRvLrCuMu6CqxqRx
M30ulQ5xLkulg/9giWwUMo14tj8qv9e/HMrsehduLC7Rt1R7NLUhyMwIqOvQc7FEWC8BCv7Sm5ab
9Hj9AX5r7clHS5YP2/J4vR5fgzhekLCGxQ1w3FpH4bspdFaFgF4Xap6M18AYMzkdQzDEBYlR6Wlx
+YMP1ARUa0GmS43Wcz3+RrdqxhZC4PmnU6w9mjYYVbRyRUtwMGwXOdeyOj7Z5gJIi74VXLmgInpa
0GZB4Ckt09KaTUYBr7z8AjYM+Pltx99NR9WIsWjQWZjhTBgjlFr5JzvC8TKk+u2DZmSNAHhPSYne
dnndRXHlYWQwiwadEop9NoFr/lX5HkCOQY3SuLEsU+MxEb6XW0Sp/yGFhDx80k3ZtUOdnwQivMBr
Z/h3ckkTSPOh65MpXPIEAZw8XfYvUkpYMan5TRb1Per70mG9QapVRgaRGW/a3UBHBJhr0/fJ/PiF
B7oTlIGZJSwQKzC3NfhN38DtlbCHz/zLbe+rTDu5N6f9ALiu5WAmjOD2abBUcLcEyCUKinbhjKUm
Nf9GwDgSMKkHIiNwnsdfNVoIEtvihC4TmRCjFLGjjkMW4Ie49lrOEBarY2iMz9/EcMLX9dB3rL5m
1P60+QyecfqZ6p9UXw1BTWjEAcA3+D8DT/Ck97IG7ralX2WlJGvRSqgqTHTXi8coXI8h8aW2GIaz
EOJ/tmSqbApsLOENXRjHMeiJGsPqqxzTVou34I6dgTR8LRYTsdqIAAvdlbqohYnVKR3ZXE15ZNN4
pgCHMLuNHCPhazAD4SrCDCQouNY7m2Chsq0JCsE5xQLXl8Psrj0a68D6lGvg9YUsa737A9YXs3JN
EADi7uDn2D7ZvJWy+/S7Sbn+ZFdjiQqEygjcXWptOmpy+kvxUvsOXUiH59yHDDDBlbjPGKwEkoac
9so9g6ncYREYrrWfZ/STy/hcHRU4l6LS4P78VbDOxufZBN3s3AoT4rTAct3p+Csb5z9csU5GKmij
kbd791X/7/TL5GG5GlROA9A4uiCiAMJKqUudTFEQQObQpNiklZBrB1yrjWwb6z37kr4ejZzqa/k4
Ap/RqArziNyfUZVJUw6M1b3ZqI+vYSwV5TqGRxpILn+/mpeVacqEdnTgKMRNu9ue0mYKfwkXQqir
K3HCSJoVUO2bMcjjbyDffzgBlaSPI/4Aq9ayS/K3Jpj9TnXKwQFB1q7PxsY0eP41mYPwyJPjaWUT
WE0vXpVN9BO8C8cxwVPpkXCh2ZKxoZUnEgaHTMIgXzMaM7rRfqPOaW2wR1OBTog3C67s1px/xNeg
Z/DzKU1dOPGlYjKB+pW0FtCi29Ydhbr+YVzigLurHZ0nhXW9/JyKi2Vzmv87l9W0d6JMElRpV/h9
7ou6+vq3WvzqHv/AEtj8m8On0VUIw2KVODeTYxlv+/z/ETo1tkg1K/4j/Psgu/VcA7sEsj8Vmot+
e5xSP5/z9PMy/16YOGo3tTT4lvlEQFUayqTz2s98jjqABITufvVFF9HU1+iCMtJfOj6YormmyZqc
yjK1NvUhe6kJ7FBWHgUcF4TnYRqS4/uAy60H6o9kk+4My4+sPxgyZQjHAhBuENuFhqwS4/em4HjF
5vmvLAVXSwqPH/dvJEVC2WuokNXHTtynulNyq0HgFvC8/l1SrqfsG5qjTeStl8HeDPRbuPpTmo10
R99WrKQgE/Xzv706oz/Ddk8kG7aXJ3abDXL4dM3MvzLRBrloxrE3lA1ySn2De+3aQ6VXoDFV7HAw
8OOWdWntfU/U3pcx2/jAbtb5vdDdf9EfABq0ICHtq+t7TcMMdKvWvGJup2kFUt32V3x4Oedw1YJy
kLA5/Y6QEcp7c6pcKO8D5BczG+yn2rUN5qeH+4Oq/v6g6aBfnK8C/ne8BuQK3RABSBiilEE2wVut
8WI9fNr0aphy27u1pM0ZMtgp8IPB8jkFrKq4tUmhS+0rE2kZuxG28ZnxYgpy1L//yqC3VwNy8hck
fNKl9180dPrgZ7NvnqcDgEiXCU6/PrfhvBzWrxRF5P4VruyUY40JD339aFs71Q4wgHdRSdM9Ymq5
fi3XXrIvFl2HhW0AwiZ/gbBxjdW4q8jorVH5hD+usbFldNk5AhejY+rIHTrn9C4EOSA641aJHu1+
+/H0ri5QXABYKBYUBYb7Xu+F6zQoZC6oEc11e1P8JmT3+sPEF5D4vhoUTYPjwTZCkzXoPowJnOR2
D/P9w3r/cKFA8xMLwKwg4Njz7QUlqkUQaUFgSUV1nOTqa2GCtcKNmaBB136xPAILZMICYLBk9JbA
S3k44EeSUIidPr2ktLIRdkEkCgkd2rbbvMBG8yNl/Gn8/SmENkGywlIsnK9Ds9q/O9AmtP8sOM6i
ni0pplOb9UWJSLX3yFNTOpLj9tUtQrHMAg4dAkSyV6ZgHJqWlv+kPDH9rr862UqKf1IbXpmADGpD
8AcewHBAGQkQmsLRBd3de/6RoLGBVGhtuu+5Ttq2EpomgxFnbv4l9XAR6VBlNZkBxY30shdSCDq8
60I3T3MwRbNOMUUY1cCC3wD2WnG5c631l+sBFkGTwHHw7IA5J8caBlC1zwU0IqZBqQMY3IYMnkIk
lDsQuuC51okSG7k1rH1cDXUVfcDH4qp3qvXnclT+LbX+ej0o1fpw7bfnVOREhetzCpaGTUDCaR3q
QLlWlKJZpJhykF5Tqw17y9o5fM/lpJkbixeUTMxsreokVcjKzh/YiZWdPgfQ6QN8ZlMC63udjjf3
gLg+3wOGuFDVMnyoXlvXBaZCM1cZnlej8m7IBSK3G2YD3GNxEBcH681guxnEhT5YfaHSQdmATDq2
/m+5GLehB6iI7Bqb2gfYRgqstelAnwUyGAz78fwuBOQmmdqRf+x2tGCGFZqEUICJFZrWzXwg5QNU
u07JMgcPzES4naw7eb/xTtaN3PPugmgF1dRIGAkBQjPxg4Kewbh0dt9vIktr+8GyPpUI9jmscydU
9D5kCpbP/W0vGlHW9uPVdHysP8yAU3aPS47298fN9PEwfbzsnza58a0JQwNdDkNzXPVmp95l1VtR
FTj15uxZTr0TkmuNsLM6KujWZW0MVcPuc7MYtfXJ90AT6tdRelNq9ViuRXeipbWx/aosRnftkrSv
sf+CUcdLMBuFkP4i/PuezdlsY0pQNSIdQBWFrngCR8+acNrOpevMmYlx664BaZ3/hM1yRuNqa5YW
8ep4RbwHW3e2hbtAuG1PzVlS3Wp74LgeLBfkDbWZ+nuQ21M/OfXzfq0FBxqGl1MMYKS3xgrAed1b
TbvJpXvDmiVlOe8u8nSLm6Qec20fwxvzukbzD9Ai28XHO607/sqfZ391fKtPPHbiT5Q/z02i1xnu
XiSh3Ranutekr+uJmXDjGg/8/haPViA18agaj05+U2vCGJfY+I4qxVFcHdYQfBOOzMPbx+z3FjmI
CufhYX94WEbj/YJq1ii/HuUgY0uDWtyLuKP0a/XeOunV9szZmxt0cj8gfcNuqdI93rnA9RJy8ju9
rcasD8eSYjihkwK+qUbCCiwdhJMr1Ld4oKxx/8+/sjGqfRYVv8mZ5KGUswxWZUWAUrvZNyne7jP3
n56gPCEp/xLC8o9KtvyjyzVjcJD3weBICq0ba2lBorQbq4Yz9lUGckplm8gK2SWVl+tn2OUwNhxR
M5AWRDPp0OcjBbSxppSxe5d9Bt5waqthJkuzToQlkB5gVYHE5BZZN0KyTQqRbJUka93ouuyUOK+i
sx/ZtVqA05N5+y99twBWNP9dDvwYkAvCvEn2v7Jg8062DviObkoqPekLAkGGCyiLUtuvgvne/ivb
47TaYvlgEvhgiAg2TByoCFWqT6ncvDgsGi9DDytE40S8VhU3UCfSCwhYwCbCEf/Yt7PbRIe1Otnc
Dk0J4/7e39LpWQ12VejaakGTe1h9lhZIJLZfYiUM5XR18WGcNpmJT4IUxDLSZOPcPQalfFdQy3/l
CgmHD90kUhcDzKEvjqpwh9XeftWTs7/4+f5luC4LS4brCwrBGcHi3zmV6jiWh1ofo8Tnx4S5QPJF
jfWbctUnRVHavkmb935IonFMqQrPuWWQ9OecyvXNnZxezrBlsuATA/Lt0HsM2E6oqlTq3rW7/cq9
XspDQMZNNJrux9qlYghi0EnK0A+Uk8R8qOMAFroH2dqEd4Asi3DAJoBQM02vDPq5QZCqN7B68Cdg
CoUfjwYBx09BQn86riUPSh2QDQvbg7ZZJl7fPt+GU60LjzSB3VH00zwAX3JCkIHKHQ4C3qrwc25t
38pdxDGP87bs88gi3rjM983zucUNcDim1T6lUVHPtwgfmaTPHezEIKvvnwnM+fcYaql7h5w9dwsF
Rq2gkuGymr+5hOSlgNWAtJncXKY45zOLk9TmXEMuIMvtr00UOrf+JaSeRNKVqqJhGEDyhs19esN6
sboK7eQzMMhSMqM3bP9CsVhC3XEtBoQcE/9NWjR1zYNN9h3ZDe4LqoqaICsLYDUzRiA6oAWractR
BKuhAzLViBoX7uM4Lz2+2SmNapvSkZCckG9kKpvcoD4bVw7jXB63abyfj3fH8ek4rpKlQSRszC7d
6aw7m3fnBKQqnK4FFtGnXZm396bitVZFMIxa06h1o8Pgujm19lu6AK3D7+v3m8aLsvhNM3KGvNCy
WDwdJB5Iv/nWUkG3bq+O7cWxPSsacIbFsxP2QfQo95eLQf4wmNUGtSohlmGdu6jtotWJljm4J4NT
dXBJBpvqYFUdLKqDKVo6q5zKoK4M4JKAczgb3JUPy2aZDvsJoIugTYP5ab70WNNq1fSsdGd7FUJv
P8dVIICO2dTI3/moPyTLx+vykWXqc6U8vpUeFueHuvbIa4+R6nrW3NTwg1rLW2O74s7Q3RC0yTf2
BwAWgZn8Tq8+0wUidrlphLaEaV2DMjXadKO3XLXmvOxeVo/MRyN4sWQUJaM80raVxyxCC8y9hvIv
rVk02xfH/gjAWIyp5ksB2G9wBAC4DwOJ0uy1oqvSOqUc+Aw+BkYPQXaO/3jdGO5CeqldLUCt0vfa
ijCRDo38WN25fDFsAtn8PCVPwN1J+P6WuG1lONjttWVlZaT9bf1L4p1h96483qnMv8sP0LksKYL7
d4kZBHl+by/i9hY7kwmgrgahqns7cahbOd1cOZngfGKr2VltAjHT2m06aJm5HHp/u1KGOm6X746M
YXyDcwyGa9yP4t7rvdDbbwg8d9eQqafuBrNr0buWe/G8f7v1t4tBdMAuHC7iZk7MPNcauWuvDnVR
6t1m/RfZeNwrrnu7abcOaHjpFnfdVb6zyXdWmsUzqMH2tdguhNYnUTtg3+KpuWxsPxZYhvVuyM8j
3tEVI8Jjomf+lc075Ely0CxPkirhpHoIllSJuYeHYO237eLX9Fxmh3vXxv06kiWfc/4KKx81Vk9r
50ri9Xt9IDFfaifVHtYcMVp0QVUCLZN700WWvw0l3pXbsHYbQk5OcwOJ97Y4gJycbwal8yCq91dx
/1LoJ9MGMY7fZywhzQeiLaQkSs07nw3Wv5dmxZ4DnvWYbs0kam41siD73m9jfouGopqBNPtLzWO9
WXxbEsdZFortpd57sVWstaZSLq/x+L9eR+pXBQ49XXHIElVdkUnHL+Lq+ezOQnAm0d2NKFYV/tAP
cQ+n/m+581D3O0inHZKkOrrp1ysH6E0wkbtuOjNXBKbhtA1cX4+Sz/NnkhIaZAOu2fzuCOIF/qzu
v/cO7sJl4Oa6E6JjXzyt11/qtfhbbgMaoeI6hcTAqvJjX1d5yOwrJIEIUU7l49LhzOwO47UgbSyO
zsVRLg5md/LG0irkjbfqUN543A/Ps2EVlcrUpHFBJ+N0F3dKG2pjnWW+vVaP4+7nF81rvP04RlRs
asijTPEo/c06VvHe/oCPUKOGQnWF6SPjCxPelEAhfzolRzx4N4haSBGUm+xIrOEmIIrHf8S83alS
iUuhK6yfW6qMG0rrqrc79cJePfWqq94VIS5qbCsNB0+9Yzl180pn5wGnq2wysNHI6zh1HrZTV02X
t52nj984xqzmO4dK+6Rfmm9fSG0zGl+3T6ARRSJbnfWhE107+2JnQTWQan4z1vZfdWv1Ti5BsyVJ
1l1V0Pu6l3lvKuLOe7drr7QDaOgdr739VS3klLKGk7jLDxprQIp0VdhkVNsl4k/wAyZv/Mcu7WTf
vlDMkLoxaSA9kLSe/c8hiL9DHLU3OGKMRZhqwFT+2uyOjJbzqctywn9D15PyE4znQdOnc9l1Cowl
qnx5zK7af77GPnyNiGxVvTUnH1ZsbRk0kktM/rtGiyY/kH6hTPFhlMsP5+RKfu6vzSo/OfAg4mRw
RtFUx7quZh8VZ4F+O52O9/uH0h1Q8OGOOr1pAUF8OfzWvNZapsvpj6KwmHXGt7A2Zuin1tqtyiFx
0dqlKyo1rZIqRoNHY1K39tJc6TRum6/LcmOLhSBRvTWvL7iiEye6vmpVebvwqLmEtcu37jcwpJ4A
oMebdkvV3toq2gYA+GY4Uu+6i8L/yE5RHQIOXYq/ZDaBVnKNu8RUwXcLJCxPeklqh9KK/GNyMLGr
fWDb4ZgFLBpEOwtj4HWwlX1QJOW5usREamkGn2bL76Vmcd5dYrrGEDKdW6V9ObdvJBnq7QOFYPtJ
aTXtVNg2mj13uPxaxzuRyrCOm04NnXrWqZbbq1nn3jqeWpV7u85hcteG24sX7T1swA3KkN1VwO0V
RTTDaEW0qXS+NauEtQH0OmCuNgAD4ZJZT+qR7XuVOdoi7SGsQeN1k+j+ZdePd/3jjl1cf7vr01Zn
isjwhs+BiU+NVUoxyDOVi8HngDYT3N60xQQv065jV/KHw0jBLOUw8omxoNxWLIzSIQzs3vzXJveZ
6pbCJWkfB7aXBv28SYepbS5k2nzapf4a8GPQN9vdH/QN4BaQ985wDhfxXh/QtgWYxWNJV9Yi0jVY
G3ydmpeb7izbylS8V9PLSz3zKtcSojycfOqI6fXs7JvixABfc8m/PH+ujrT+xOA0B81k/osnUCPU
mr/tBSraWh6VtOWhSyYYKcUZKCXBT0Sjh6lO6Pf43pl8uuLz2Eby0cfWbck62HqRxKwb+ceGKZGV
9T0i5VkQDiDLAB6pS1n+6/1Wa3I3O2senUb5aBRFI3BwPY48t1xyCsl4/qXQRG2QWVGuVQG7OD7N
CayiJs94T0d5SioxkMq0jsnlehwcHfjiVcMoZzYleEgQZXSD53ic9UMNPQBUgFmyoBQsmCXLyA9Q
wR6gz6Vc4aO4611nvfOsB0xQWDwS6YoPXZ4XRKcso/K72R2vnHkHXzRTkCJb6wPpBuWDmxG+2zfI
G4hyI2ag8hWYApL29o8HacYaMQmDtbNNslmqTiq/AxQ8HDRA+uJ0dLij4CAUm/M6sZVesW6uUZ0W
f5kPnw79wO87DeiB2rCpcJGecQ11Bv5CXtsvbPtAJ2BOmfBfBjqBO7mn4kGXUhAPAnxfBVUYKun4
m+e/aBLfy4RKgVkrfnOB42HtrqGynKtbk51df9C/B1QYbb8S4qhpx9V2upGvZWym4FQ4ouAzitih
y6VGEXuOEfcm1ohe9XQcGYbtH3a58Sz/cM2NE+s4LhTG9fkYfWS3Hh3Wo/23W1P5a49mNagKXQG+
mVU7NormOrkRW1VNiHb84fswpNBsX+UYLXSu+WUvl8/3t18YCMVnZmAoh/fuadFLbgzUgiTm8QUt
6Nb+HlDA9fbqr4n4Bgf/r4l4+aiG6iYYvU00k/xqWImGUTTMRwy9hn8sa3PNxQqqXOlwxZoOC+Bl
vwuAFxZtlVsX4RUe5XII5kXUBDkXsU1hWHQl2BggppdgDgR9F0SMquuX+eodyQAI4t+GYkOpvajn
vfssF1FFwq46o3hdw7Kr4FptLKNMgysbC65S2Pk3Zb0/hzmimG5UfQ4LX8HAL4gK5Y/PKowU26XM
sHksEzZL057J3ppY4ZAHRqItlc6GQj81NY500LanUZ0ewfwX5oNBUu4jjh7NkUinZ3MkDaNkS4Ff
F4JQ9XKAaEhHmh1GqIHMszTys649pqOZRXxyPa8DlxKR0qo0aDnToEEVLZV/mT6W0aMBnOgCCw6T
yih7JNC+gGPa6gG5leaY+aL+jYYB+Fl5iHiy/ZLt8j5zZ6RM7Wnhv1LjqdAVH9PguN/8tw861gwH
QptL8/JzCRyWalO4V8/n6sfxUCo1/F4A0Z3XG8A23WoX1KVWufKz41cuug27AViRmoS6eBOCGHgt
9QgEIco/FaHRZpcFnsdv5G7L3F6NF4DRqXaZmY+Zcwb2NqUJMAl65QYFk9WhZlB4XgzLJ2+W8S65
61pBwqmJuG+iNm5ngmUvtBp1LVMKLxjHcbdrIrpm4jDXd161IGNEFD+jR63nWkV3rJh/zjNBGgjr
i1H5UGthSAaa5DWpDLwcg30EVE1qL6d80QjGPPnrR4nlmjlFlo9S8Y5mj94dUi67RF0evR6TlNPo
ypuOB1J+PyzOhslmkN8MaoV+adEk3LAw2/3/uNjSLeBiA+OnNlifh/fZaF/pbp4hY6ewkhC7sK+t
5epxvnqsLh/P58fT+XETLMEf98vHWvx4LT2cSg/V+OG0/IO2v0FJ/wBUnxeDqmJmuEuUjuBZAJWl
eCHgnEzFyTxU9DX7C83PZ0P0MJAshUZuN749VqofxJGJQ49XXBXzgafiP0v+l1K8vJ0b98+Drg18
4bV1+srHoEgbnuaF6vl5PUKsOBrVbNonyIGvacKrrbHUheNLIPvXIFMiQvh8Rd2b5LHgJjzirjUW
b+Uzt0HyzoaX2oul9kXPyfEIs9ZOyaR513BAEbxT+eZaYVDbDo9a1IX/hOgX2X8C+9ye8ptyzdCk
+DkDWIdkLTcrr8XdJMbWWXena5Gplzv0KqQqDv2bruKeHm9PEI2lFqdqKw/8sx1GhNoLFT6GpFQn
V33iSQTZWJkUSbUUWgvznc9bRekKvO0flEyY3yh6ziUuVT3hHK5eY1WZkfRrlh+PuOu/lpufhReZ
aC5qniFKX3dMwGdvvvnsbXcaTevy+y7Kza3CVK9/i7vXfRMdR0gQD78KtKArYwrlNffHrHv5XI/q
sb9XNlTG+831+/S1OGtR8S5pi0wKSPPbHdGItqc9q2NsjqZ3ba0lUOVnXRX3VbqWGZw3jvq3FN8Z
EShYrz+KU4Ls/gmGzzll+KyTQPLZ6aqcBjlj/NPgiikM6ha/UzON37f8Ch79vKVn4uLX9Qkmq7AO
5sKocVS624nUSdPQ0MTcUcsb3jQqThJi7hyj9+fCmNhi832/ijr7whYaPN5+2SvrUtsXWZaTW2O8
+ULWWS8a/vrSuuKzHPtef3KnTqu5TA+6sP8+r9F2jA5Jt4amXxjkTkitQ5Ekmc8npbwewPFUxCPS
sbz35waVq8Hi0Lzt6NbEx9nv4r04yG1ZVha1gfvFUjuisHTvEeUu0llKFyVwixK4tU1XppiznUr6
dxQYT39UXCr53jTfy6/DqkXdRa9ezvvs71cdy3eEn93uUOF/fHmbJnn1Iz4QwvqKxkyXgMy6pGN7
NrbQnmJ1n4Q1Vyjc28sYKcJ/e3i4Fa+/TvdmMTdgs1mlGltpHM/BabO2Dk6bhGuSJene+WKddOus
j+/tQuwHogcXFsYQupC1ViwCMzp8qbI2cW1Pcv8zvlCby3leP7ezVjLZl45gFv+Vcy3UodUtsId2
Qki9jTpUgxtVSBcDdShadbGHMudwBKJldBsly3D7U58IHKLDrP//OERsG7Na5B+B6K4uKTXi4qlP
x3tpCO6ksrc8dmMzq4rKDMcVRr9x08mqlwSIW6OUdK86jhWQ47wz2I2Pcqag2l0sdwvl7mLeu+ex
kvi8XZKUBR1M8gIL+uiemgpqwy2hl8thMC0C9oWUF7Itk1qlkrKjzsEKZlp8Ln6jxZF/ylVXgZ4D
kj//dVhQxW3kn1Ck/0CMhFqkmUOubygKO+lXJjMBFQlLlkEDFTmqhFDkTFy6bh0YhoIab3LbDLeR
/tPkH32P6rCRx7tG578Z1b4HuRHGW8YMDEjIabGKrYaxFlTP/bk6mV9TqxidUOQzQW3NtDZ15gI6
A02DM1I5lSpQJ/36RAoEjEAWGbcMshCCkY2M9GLdVv3+yY7gGZA2ZUfp1Yy1cnh3sXI72j6lQh3X
z+g7bGSJcLBMvjRcD10ChIfyb6bDErgUtO47H2bfwOFT3xSwiUwyTMNWrwg42zRCw7ZkQPFCeMO8
3NK1vXyVu7PvrtjT7nHUZsBmCBIbT+lhJVRfg4YdvY48Xk6qfZVNKMygTNjMUEwozDsIoQQBPyjP
g8AOfgorCwsEOKf4UFRAGsgWtRYycJLS7vQO7I5WJbFJDn/cz2GyQoZV+L45Q5XMRtDx3iJsUfVR
nYLRv1uHsRJJiYn22GWgQYEM+7g9/DK1CrT3lGWmK8jNJJUmgXxQOZquOuvpkrR7X+zqzY+aCGN/
RBCkRRKi/fiPBsUypxME/8HT5NYxNZfosecxuKHodzNbuj/5UQ3XTPBO1Z7J0U1VkoS8KAPEy+QS
Cu52fXjmFg21bZgHeWQeqKe5TQVQKHogMfC+W8yDa5GXYjRD3s6CWajVHw31+OAlNLBzP9TN2zAB
y7T0vB14kMpn1lk2hL9/7SLyqQZumjSH/VgOJ1WMC4OjF5M0aYbohmqFUry7vi/fsmaNxEvjUCHk
VxPJ0qO9knyuLiwiX+o8pwJM5D64vkNY+HymW6PpSx1Jo+akBTW5ee7H+tAET8mtBhZ0C3AFizSt
LVXY7Dw4RI07fLYE/HYEk+1sXHAopN6QqGJgm6ITYA2MRANyU9XvBNm/Cn8ANsM2tX82b8tNmKko
YUeFLnzGh2LYCZBhsWCBAlYUlC4/DEtSsRz/1O6ncrYPdGT5VgAsww/x2mhFj7MAMr2H56NnimBC
L2nZQ6RJMMaAKqhOJMFbSj9B/7f+Aa6sJEgpzBBTVvRyCg7sGWMjk1PJgGlGu96lwZiq1gZ2qXeW
b1c/9p9xJ0RX7dGuSDEbxrLZoNdgPXsSBr1m2J5z4fmf4oj3YfvYcyT4JEugh30v0+wR8sV/6b2A
IUvPncOvsvTl70iZSEt506uN1ERrhAZQITgClV5gtxi12yG2XtxFY959VpNx4JQfgp53EaIQyvsv
JG37RTT3b+Xn8PnpwxH8+6K8q9O7gTxvnlUQiwS488ocbmIkGEV6T96RI+oRwioR1UutcUBxBWQJ
MTGPs2OlGcDw6fxhqAkDa4Kc1Wpr9XXSC0ot2+EoMAfzL5LnvwDL0+77Kf+1KH4mj0C3t+c9vhBq
EXuxsl8ixHeSH3+kP6Bj4w6BUgyTJxEU2AsaUHQWHSovvmt1sgQfamOyGISLY84nHZrAji9iwEI1
EggSilSo0QuZDbhmbKrfAOTQ41ZoyqigwHzdAbm8UWTQIhSMzx0vm9huEpgKtGwQZg46MM60tupf
rYNdNUwnSBR86nrpfi2/XB0EYnGeQs/LNn6fgacC8gTCkkez/bpg+voOqih/fjt9y3S/KlUqlWG2
LaQULp+4ndMR5lem67Dv3SvPuq+8gsmMEOk1MxSiGViBhODue4bZ5s7erSjtDFnOoaPw7xBC2pg5
XN9zE9qZ5vYmEU5ndkBrL0bZ/jaLFbIr4SJEsVvHV1jUx56guiZATJJ8yyZTVRMasuoTELa0hUiA
EbuIoPPy3tuMuusvOAg/ftHXbbou7VzH+SbvREUOhPt7t1jimrwN0hZ61y5/gOtq2MenwpsAXhxD
p7hUWYLFQQVZXe4bd68aXiyb3pLHfOF3umMqnP7AX9r115KLYrR7dyHoL1qhyfnuXcIPegqL6Pct
eNFFLyUtCKaSa7jRVEwSI1IyvRh534sRKZTwv/L1fLc+sQ/iQfE68X4JPflJ9dMBYvYgMI5Kdk27
qb3FvYI8Fb0K1AfdC0Cz2scxPFZ5OlzorhG7mcKnSQEdriU3tF0BH0/1zZ10q0L/f3luS2PxpoBG
zUnmE1qrqGsm6zQggrxqUKM6vWfpgVGSe6o+Nn4lHpdK7Nj7JVWnIhW8pu3Izb80QdnxOdeOq9B5
0SB4Sh9FFrVzr0S69u14AK+zGK0XPy6h/Nc6i/etHULLRNfBunfnX4i5eqiQc54PeaxycLjz8AXS
Q26iwwB2U6KR1A4YzBQwKzSXz69B7kus14/1IoGvDA0jIhzEBYG3lPXkPDgSDfb1/rHe54JFUzKs
WrDAWhV6t2lj0Vv+PCHqh5Fp+zxg3VwnLFdpTF9NKax5sdna1x7PmspzMqqdmIcnSt65EXfizznw
hYJOX6Pa3djJL3cxNN89tuBrnGeQgub1ufa6MgCV67mQch2GSJXJ8V0dmUB0Ax8vDPbNRto2SgG4
pn2kgxW8KmqTqeTxPvbbE10IAsjEZzf/VV/2etgvx1pXU8d35EjFLyZOnjhqbcisJs33XKW/kY9A
4Wiw5LtlBODwc81H2/da+KkigBWMjQlzqtmbfzB78w1qk8j7hWBh6POpLrUUoKrPrACt54LKxGzb
vcr+wEYkKMr+2FU+OEWDczRI6DDnBuVzs64wrsRvSXf2Ve9dJWM42K/nPDJ8WNv3Gy3DOhhez6/E
LbhXVT+m/8052n2VLli2jWoxeEdd5q/0MYB8ReJY9te4bWZKdn+SJ+9Ffmuy2g51QehnJMBLYZy2
Q4l6uvysLlqWlsP6PV8aVs0vKNZI5fzx6P6SdHPDqPzsU9yq3YPDcXnZv2cPpSSxmJRuwYXsIqv2
Ho+9vItjPz78D1P3tdzGrm0B9ItYxRxeGZpsBmVb4YVlSxZzbobm19+Bpr3PrULt42NZEjsAWJhr
BqAUXiTWN8GBGKccOWLbxlJTJplIgCu6lLR53txpE3h1qnipPwqbl9U3oGL17W3HZ1M0mj6mC60r
IMu+UY6ujNQS/O/W21l1iGmpMAmH9HBUZ+xhlfx5idDAKI+yA33lfumV+1jrwx36G4ylcT+PMKdK
x/kGil2iaRqVvGW58Knqq+6m7rzenqEcHPp5ooXh+nP5trOumE96fPvmz+vzBvYO6aZrKkdHgk9Z
gW+T74Nwv2Wnon62KheKzdm39yXH0AUIQb6yi7e1uKgarN/PfqYw3+fZz+T8nLzt2Mr052hU621U
/7gU2igAKP2t6rzvn6/X93AKuARkBC4BZzoJrDy1SyYUwmCpNTC75LfJIluFbaxf/6h5I91FzBDV
Te2vy8dESNa+XdEmsB2ld4dvbh9XPHG416w5ubbyVKeOCI07BRUnLQVz0zRxyYxFwDlbG9Gk0xbZ
5t6V7j3lel5HrwfmcCcDQEZzW46KWuxwpKS7YQXNBlmYHz6WFLJn9zVH/NUsOACxGDp0fAFwUclG
DW6GvtnmvSLB/SjUi/309X66va9f77eZPco+f7fY3XG7ZWbALevHOe3NXK9MxKSbJIR/gKh2Tqfy
xyJ8eQPt7DeUTZLTmz9L2VTyTh9b6VPppUR5FhXWLOXaG5V8c3ceLs/NNYEBMdZcUh84e9dLOdHp
s5A0pw97LykFrxBbFaGXEvmXgEotoWVb6FacBdWF32/VMVWZq7Q/uBf8I9Nm/vCUs9yx0q93L7ay
fa/CnMmhB2ex1hOnVlQm1Xp13NxDb/u2AnPzoBGd6x/CZjF9OxubO09Vn77vc0x9IbN0meqsLPpS
8aZA4l3Lk/YHCGPN++G8wdDJAXY+rM2H09LwnAzzCdl0dzssfXqtQIdppXk+PFUV8HzuCmFmgKBM
yrJeliz07JfCtKaNe4/XLJlnS9u4HJm7Y/G/q+5SuLMFrsArq5vjjGbnvpMewavv3z/yyC/w56Z1
cH0MVjv+5V5DuIGoRYUXrGSMsb9sdCt+WmYlU/cZvuf68OlgPhlsUy4MfaY7zJY3GCyNuIaGs4z3
SVzIzHMLmtjn7vTc/JgU41oSjwu9eQ6s0itO42U1nu/7/MWS46AyYYk/vIKrz6PqOdiLzfrbKX/i
tlEbt5kUbHed44JmrH1YdJbm5Q74HMZ018kJgslEvrNM23uT946xIcpYYdg8vGCDVdJZ5VNuc0u6
afzHbJgaHflq6cVkaB12aqzw843CuC11ZNK5FlqT/qLSpnGcTeKgcRRAzS9Xdk8pONVoegvumQok
UnFOejVk3kt3qePZg3TvByTE8rDG66FUHrjuFPMiyxhPC/9ixqdRgR6y1tFhmpw6OZZ9TBqEjtSa
C30veR2y3SqhaRXMtdi07UM3VLtKHFWVdow0i170/M4v7LceJHkb4lsm17pJd//45rpw6uzCseZc
+PhLDgL7l1I8OQVRpXL5zLiBsxdw/xpiRvPPvtk5xFCtqdLBGsvmE+X0rrkY+XG1Tb9Uip/qLGA0
7eiiK2Fcdsz6mmccTB38H/Tku3mwoWgspEzxYQoy69OgTK45i/ACDOJMg6Y8KLm1/AueBoGWoeVm
MFvgMVwiLM9i2P/eonzINONXS76sy+eEIkGKEEsZ/0LAeMvR0VvWrKPdwx8IiS+8fjKnAE1bad3z
343WIn1jFOPyQ2x4Lhg1bKf3mQnZBJOwN+HFGBEYuiE8cgXjOeBvxk/5dwo5g9Cc20QjOPuSyBlU
iJc3ViosmB3Id41+7lf5hTHIofEHzyZkk3H/Gawkdox7JPrBNTf5hu9B+cjD/aIIH0JniyjV8AIY
RKnT1+rhXU9iJaT1nA/py0IRgnxP0/BmosGdwVGUU9rhzqt8Dla/mXMvPZ+2Nk0qvyPK6huIcBP+
Ovly39x5zOC4zVt9/JHel/li5ZN5lI8R8dVB+0Kz+Kwozj8vTIvpN7sIp4ra+eMGMzqZqa7//2EW
3xnoRBm8+NhAZzfB3mm50agJ9k4mTW0dswAYQ2khqKvWxpmgV6r2eQ/wmctf+rtJfzPpH2UhyXdr
l+nOMVpL8b4Ul7IGb/lIYRwe047Pyi8CbPZF9cuDOItnyTDhXrSYcMwTyvUBXV59CCllJ0fIiVnV
5exDr+99WCWMxd/d3Clz2udp9ZGs6m7WaozfQtCJeLx18DCaiL59KTyZbOlDvqS8C4YFHb+xpmEJ
Lln38leV1O4YEXIMZq3c5L5wtw8S0LVU8xB2yPfxF0yVdoBUgJ3UA68kby2vPGcGQquQ5rV8vXWh
/RqWhA8mtV/tgs36WrG3XtNWd2kRaPRntLxeDlpenc/z+2T1dLW2vOpjL1/PO54sxVdTgLmbtxSc
XHoKs/4lWYwwFKR5ecNOe43erm/tVpG0Tj0kNSY5IUPN2vcfSs04avKDD8r4C5Fj0/f3JucsKLM5
HxicD+TA+FX1l8+YexLF5J7e8zia/8biOb9L4tM/uaviH+U7aRVN7SnzqCrGwcwItTE/yKSit6Z7
+sC/0URC8HVZIbXKDXsNC9hTogkxa5LYeiSeJg/QIIwfJOdPdtnaOhpNnopeP6ZpSwV2AdtEha+5
4ugJR7WqSmDPsG1Ojy9ZyXF9Li87pRdfqu3vpzk/vTeHyaaxnhgjNoeNOjio3CktIlur0lO1pIZQ
EGsmlnXj7MYtXST2bHk6ObKCFTIn2mLocxWZPGUl7j4NTcVVJYwN5jnXrEq0nXSNZNI9rrsnLESH
2VJrcwUu9rfx5aCrIxivxZN+cWHNetdAdywNiRwAeH9TTfcvq2Jfbl+NBDIL7VvmRtvcaJ8bnXIj
La8rDruQ1MulWf2xCuVVuviepM2Div+zBIRsXZ/P+XBkkmTrNNIo4do029kxwcFp+3lS/JMWakNq
QALGeorIc1/Rv6gHP7/toT9VAqtbwDXReTCp9eepbInAPD8cWjlcQfF0veNgbklZx6dc71xip+VA
2lrro89kAXQma00cpkJ6PSTRwPIwMB9nzxN+eMyNKqNyZVQftxrxd93mlustkcYr2GetxNhh1EW7
RpQUo9W/7541okkjWooLk8BZj6bFqFzXI40Ov48qhFm0m0UlfhyzaOUPDM1+V9hgOO5EpXJ7Y4Pn
tmaP5yjEhmXcXi86vm2MzOCbxyjryt92zgusdPhz7G0KLdz6C579w9h25KqPI9xL1MmtDYzhG1iA
3cK8M2cWH/q3jICotfCrmiiYp/c1UYCN3Kv93Di18DET/inHr7Iv70Jdu2V5CZuhdubszapWIdnQ
9WnuepPkrvZywmfWefYKMl/KxsJi8VTedNplxM5zfy0ETGetU5rBSaIVcpXvLfb2XJQbHHua27Yz
bG6QAC5e5zUftLlO3tOnKfqwNY7v7bNIbSaaJRZa0fpt4JJODIxQshptl+R6tqH9fVHey67jwpDr
7rbd/EehPmlKsFaXvOyXT6Zd8l5ft5P3hO3wprfgkZZNw/Ojq/fHK9bsonmqdUt6hV+Xc/f8SCyA
oA1MjKaXfiEXL0qxZu4FKfYc/q8ipb3a9i+Mcib9wklyTLxjOrWO57neljHOqXfkh6F8Ecw4627P
zWmtc3qfbNpOD7AMx2anC8f2AzSAePfZfB/nQ+e5dIkW3yvQPDsj2fOUKhlBAEfAjL5ITmya09s0
wARsKE3oxv1qJSW4O0KPvduSrI4lZ/bU8o5K/ju/DJaXwZluujooVgfLxXC9GJrpuXu5E5XLQIO1
uhHZMVi8Liz9uJKnXgVv8VUSI6+vchiTaztRqHE+tpUwuklQeb2rrdJZVdY76SXKu6zw9tY2aV/Y
prIeaChN2+U0PKLF77WIBjbAtjH1xUVeRjx3y1gqMU5pfNdeqvvWKRefLNxWZCIVPhhfW7XDwwrY
yzcjqsEr1s32/hiv0p5X0Lk6yf+s/zjAxDP8qP7DksEMXgnv6bF0UYGdKeJDirrHn1ZfSi/iyS1D
Ro1Fa40bSRs2BCWSXS68zMnFi/b8P+BGedlunxiNc4fJJkPxwyEeVDWcDstMeFqO6DCTG9EBfoWT
YG2C7VRIIv3gZTsH4T+3r5+CuD08BI+Lnru+FmnzHi4YXeinltGuEhXSSICrivvh+uUVTN5r0GL1
fTmuhnLpvqKkZELoQIB5LWD7KfeFbj2xMLCHKYfHshULi1HGOW3TXgGe+QnyHMKU4TakNJdgxxEj
1xyfPs2x3KyTv6vSQLTyd/WLO5yvrK3RYDSX1+jlBuvPKTtptuOXziqwWCienHHVDBTd0Qm+Pm1h
nOTv5ijFD/P8YLMhOft18LQ/Tqb2wMOelLsJt/Pg/4LYHcP7VDw8cZSw5e5efDPryR+z3xaOysuZ
m9JvDx2eZJaOf6VdB/Hr8+QbsVtSWa5J6X9obqT08jSsyoXvXPBUyZUgORmQ5cnZJxvo7zB8G9+j
47TD720/tF8uMMPYkFjP6HVDok6vPIuFmDfm7RpGBR0OAql3eM52plusRxec8kKU1qMCUmgh2m+i
qtdoGpWnUXGq2pAc1ElXDvTx4rVs0RRTuXcdaOnetR56+8oFL8rdpRATvd/r1469w2dtepcWIRQs
2bpuu8aiDvo6KlU73u3qj/qPdnv2atErvRzmb+1yLVqh4RTjjfXy2JtBqC936zfvrn2x9Oyu3FbU
a7aSuaOP14f5nLSrudh2jhWUob4P5WkHpClbbKf5wXgpohQa4cGVV/z6JE++wDu2i8gDBiGCQvIf
liUPDX2IGyzoCiY7ZleV785I3bm14ac9wzomYOn27Bswun0DdUIMC977D7Db6RMcd8rG5hvDBgy7
a58+QWsqIiSXdbaowaSqkLlGswCJzX3Y3wcbaPiHz+LtebVR3BZm/x+wawtSOszBo6Zq49VDLO3i
pBZPKKiHHjnYa0MUySkBZofHyO7oPEgZRsSrb/URng7yjioJ/rSFp7AaWAekKs/QhPJtFd6aqn4H
hhzvf3QSEJ2oDWTXRb9Y6Nuef0IPt8XhdDcCRFWYrwvyknnG6alxVyTM4o7frKKxVMIQmITMssQ8
qgQ+i5xkSPn+EGfY84ZAMBUz2gao7HxgwunE60Yw0U+kBuBpkoBqW9W1h7ozMvVFr7YPA/hTfxyv
lUkiANvpY5L/Xr+ZseUPi5YHNWEv4L+HJz8MuOW/yFv1Jdj6TYmUvNXEaikrtUFCn1+hNTDFb9NI
OdVev+VRP4sfF9EOn571MZj/df3XruSjutluoRVz+4YZ5n6Za26WsvQGhyo7ZWmtBotvdsKrb1hl
AL4Q0Dy5eTyv9RoaM9c4XfTRkirUkI/+t6h1KTVhGYk4/AdxS506Iowj/QYqT1tV3BjH+Y+jmC8Q
pewV0P7qLjewDqkcIHntS65rUTGb0nV//AsC7UUCvm4/LSM21vO8X2v05+dBZTYE8FekX27uIJsk
cm6eZJazULzhoTrYJcPG/C/otS2B10P29LU0nB1D9nQu1w+MrVaKxIsU3bkS51DQZQP3yKjSmLGI
nXVSCpJSGJKZXEaI+1rOwnCDr+XWwWGknGV9oZH1Lg/pkz6GeaUkrv9QclVK7fRpxsUIXjENVXL9
1RTYW9COzZpy+iBPxCLQ6MGMGySTi2aopZL3U/HO/AHdf6SP7oaCzZYH2EzdOn9rc/qonsxR8HIo
4xAfNyOzqjryt2s8PHcD9yltzq6jMuaMBsm2vUQ+NXPMN03gx/WnD2TTtfvZ+m673/iHhkjy6aXQ
UzHzx9aLqsWgY9g5cOJ232BGntE1bB0K7UPwjAYh75YKUhMFk6GvQFltBhUGc4VugWs8J4OVGdM7
WzQqIXpsuWqN/IjwM8aj2j2CG7B4V+iWRLssOKZpp5T3v2GOgH09gwAmQvb1U4CIBsQRlHjDEZNj
wBHLheBKvS/KLzNFK0QLObSgaFvphDz0dh0zYd8r7HtH9iJzZ1/AYKtxf/he/Cu84JLKLrikY9Tp
GIaT1JWwbt0tCfVbdzEZmczuT+Z6tzLpju3zEc9rI9i+Ff96Xi823dm1ef51AT4UYiFstxw2GXSn
sS2UupfjJDebsGMm72ryokZc25MmoUITR2nSyCAtDeP8mLyv8JzmTYVw2GiWSjPPFf9TD7rnLRuX
osY40jyDgaNt/8hNP7wBHvJO7xeZW4Fvcdh3Trv45pfufHWyIBdtr6XQo4AL6+2CZ8sR7qcVddPR
+Nl+NgpfoZ2k5Wn9znowFn1LvlMB/cm+p612Fllex3q29XS1TQYezrTY3GGCYCmugTv1liccqLbf
nvLG94YuQMD7vSYg/5kHlEH++g35tLkgOyCnD2fjsGKzPQi02kHy6cRon/cy6guxI9ZDe9u/aTVZ
EOHjM6Sqa28GOd+TD+ktFGfx6hrf1vqLRg9YS6CkLQGjLs93oll/9Mm04rym81zfa7rZDE4XESOD
sz97fR+Ou9b02M/V43TZXzZiY5yPi/ne/nP7Vv2wZpoc1uLbtsiQ3dh9jz8c4O1S+/nwNB9OkuF5
MspPRsXJaLcKdvDLE353ZKzkpXJOQSKyKyw5PnQu2d8XlpHhS3U9ZX2pUMPa6Gx3CMgaXTf0XV+y
8HwrVW0T+mUaHupfZkxaW7af8yDvr3HykdwbfS1Ky4D56y/tTNpgpVqM4Tv+wPnVCsKFDkToc1v3
oobV9Z17Xpp73AM2d/vr3YygLuBMd5Xr3VhvKCayHBNAHnqFQ+/K9X1J7tKtNITYNzd38yBDv5sU
R8vMFP9KIFIfzKeDC3k0Xopaobc+6wd2S+No/uZghbcaTuy20VCwRHZp7RKQhxIPg3oaW7z7qb8p
Rym6kQbC6YcVyOJjw2db/9/6YwnS6fBWFbNRTjtGjhCAgQV/rk4y5Zs6SkpDXW+Ld6hYHMBuPO3l
MrrxtLfYVmm0X0bzk4PZutjcDtUCoROF4Q2vHLN1GdnJxshuKWPz7mXSTfncrEPP4rYkVK1N1ahh
FSG7fsrdp8CZkzSB6VgYa+906Ll3xoVNCruWZc+icSh2j8Xu+tStiuRGRe9unkKbSJ5scfjmrTVh
tLSSfe8kaMHShXSGJbePr3te2fGYjD0fhjUWTVh77TIfjsPyrYmMJTAJLanqx+H4A6wY1X+oDdWm
5VHheY0vRMiYhKGZbeiYT36GUuPNgUeBodVUx8mWlGr3RXv85Y6bYGm24vtYzqPuuHGbx+74ilFX
jg1XZ5eNCRHBTwv+5ldK7VEYbTkhoBCIJxoVKYjKw3l5uCW3RGVtnUv92lEZEZ8L8TaJt/8yEVMO
pmojoX2hnWXJrldYqIXSSdOsFohC0bZo9ws7wLLR9Xgqz9qkq2xgiMPM5ij4Dha4Q9546SXKRcFb
KjDP5RDY0stDLyz2ndvsNAVvE3R3iOwiEhoa8muIlVie5Pg2kU3YvKIiEyg6NS3vTh45ed0pUuVP
ud5TxLeNXLE95dR8aZ8ki6GxxQeWput22mjlmTWSfcsEx5yLdJM3g1uv05aYF/l7/V+7E1RXbF2L
TYEKU4Y+xNvT7qYaHapR4coYLlqgYlU5fkUTWuh8Bz0yp8TqjmnDuUpUo9M18s/HbAAAQCAkVf1g
euqfVzgI4QOlqKj5sDwFKTh6wGhK61UYeVarwmhXGCX7UX46Kk9H4hyOv87H4XIpQpLFbBCL7Onb
OwgguclgUe7rulX04pi+f9f2cWMf5/bxLh/PD/H6oKUQrxZ+VbxbgCJj5uyXem87bqqvWYFMwpIx
P4yu5eGqPrBkTHZhyZgCj7bN/MTuxnumcxaksuwk7O5pLlc9eZ2VSq8+aZ0/yn9IBGq9yqJ1ybVP
OWGHpkyntutMGp2bd/x6HjGOT7fBO3534Y/Zqk/7ezLJX9UkKmoncn5snkpBF2vQxQokWiy7u2v3
UmW606tPe7NLr1IOitX8JL5u4s2EDfx63ZReZWyzcah3jGWxs6mHMS12VnX5rJ1GoVOjT32d1xFA
7srlu+3xbu4P87ukgmI3qjpG/6m/b6/tdXDRaM/+0GuwXmZ8znp5z969tWBKfeoxX6ZFq7f1mC7l
4IgMIdcDpHMpMfJ/l8jyn5u4ltZ+0NgPJiMtQK7pvnuc65ITJmUZ4014/fz3Lc+CK+n0N+I3H4YK
fHLX2f2h8f+j93kdt29jJbELdjRuJ/9GGRZUlqzQLgLtwide759rBHFzclP+hCRT7Zt7xgEvOP2b
a6nTdutq6WYZ6Ts9owCzEN22Tv6kmXWiiArXcgJ0/D45EGvthWvSZqDT9M10mstXNqjT0AfQj9E2
k/uRBVDoyS1fl686Zn52Id+av7qyoiIma9o0WjWmpJnDeEXCpSpDN6uNU8Ubrkvm9/D/mZk3cub/
Z2Zi7yHe/Uehnf8sPe4dofpP03XIg7+5MBdzXS7NWmHV9tP4q3huXbPuo/gNw4U9hZvRaIvgYA8b
Ijj+s4f9bUX70pC9Ndw0BoPXPKg8kOwR9ZguCx1FhDsegvcQoqI6+fGoFMs3618IjJqROpH6ljmh
Fpkj73rwdLOe9ZB1odyK8Jxf1z0tPm6s/4kFA5m3kz54CHiYfMr5yqf6ktuOPLU/699n3RY3GvrU
4mdz7ucfPJdNaJj919Nlspwrhei0PcnnOBhoooWyO+bRROlIxjiR+8BOgHCVnesqqNXlRwYKaoyf
l/TlamGdVxDwl4VWIYs+0KAN0ksdPOh+5p4pvEKuwDwE9t68dKevMpOe1qUQlBGCNZpaWusKqWnT
J0HUPUm0aLR3nKc3nRKlfrVdj9nwH3Xl5x3PYcfYJW3Xv3gD17+8mAJXg7NLpvfz/jD1Pr/nqi/n
d67uuUZrBhF6OXJCCRlgD9wspqHJl/Kg/lPnyFsMAbgaadpiulW3Gz//7YGG3nEWTurDhF4ihEXZ
krEvGZqKCvEaUingCBpVx3AuJNmgoLT37/niRCEsE7S1DDkf6L6fxeqP9evt3Unfy7GpLNxJ1FIw
3IZnZRbsbDKV4TVzUX5y+a6S3OnAmbH5TbScRdWac23EbkCTfGWm3ZKdLCOGRYTTeZh2md+51l8l
k0drHiLUByWr6OWMH6Ak0RPPWsS6xDeb8CMbXhwYqJxjHRBvHZW/ducWxyLvAiuHKdfH8JJyh72Z
d5ezKAMRA5NCsLNFrsRsTIIxL5kHI/H3m0v7bc5Uv5byqb0IB84TYOxsWAXM8cKdtZAPPWdkE1Ar
L7zneoP7IHRFdOW88Jr/RwQlHjS5sftvdlparG56Km/mn/O5wIfcrxAH9zD9LfeY+vP4nv+i/d9v
u4f3cZVFhu6u3+KGk9OW9/3L4/ndm8cw18uHqI3aTOfCbY3UZXh818rN9MEuMUTfLINiXp87dGcZ
yR8yF3lrlp7kJPT4a6VgTvhQenJRwfVZhBmKfikkaegT/fYckDNuOnX/tXQZqOHGjXiMR4pYm8V4
TRy+JSgsm58s0Q/YTuPg49l8cHW+lYJGB/VS0+lsYycEZ15ac2b34YsENYYfipB9+9GXR7jGpx49
zT+hLsusm9o2CcRj6mM2BOTuaOZVJ8bHHfSrFltuSyM3Ja11twK6isGnLn//ICD5he4gvbcSVCV+
/0jvA3H+noRl+tert7tgZtiesX54mtSG68twPh6Q2Kbn/iYXEoIKp0+PBDNl0bIWsvLm6T3NmsfM
dsXlGIjbIX4oYVERKBOFXTBTPwO8GyPS0OLzTUdDSoMfTmh04w8f3mhO6Pl+0ssUL4E5HIIo0JGa
qxEeQfnyPx4BdsrhFE9yvbHgU2ERkrA1u9Etji/z33rOlt6mrbiwH1xkBq37hbv1q5a6q5DCU/4K
YqtzuOueDU69Z5PkwxtDUzA/DB8ye8ObY9RtVbjJYDCM6Rc42JYLbX69LCUJjxjvnb5PABAxps7Y
DthwrWxMKp3DsHhEFe8sQC+JfImDY3Otl36+yom7hdKyAsiNGKex/PMji+SrZT6PnSpLu1yHnGn5
q054tKcRj7f5eHEIY3OIl3e0M7kRk7eflPSYGkWkx+BDV62TbwTl06TR5ZjDX6le65G0+GaOq9V6
XK8HV8sOW0smLb5QJ9PBlL1G11Vbd/9HIDjrpXFFPge50flzrJF29JQHMksqhyEX/i0Qik9Bendt
rZ62qtBVf7WCGcfrhCo3Xjd6RS5a0Q5u0iqNm7eEdSSxueWyFBVkch26U+loM4KE3mYasxuYzfqU
gS9JPhSR1WyoILdqxx3bSEy8v0WkOlIAUb4YHYmbAhtF1g46CseKm089AtfNp55JPeMSJvUIXIIo
0LwuuUF9M9ynw3FhMKtSprZqXuV1fAU553qn0t/U7dXECSeUdrbBzam3OgVl9EwgIrZWoy37PR8W
OitT/ks2zc39WvzItzkWiPsqhtHhc2Mhdq636+j4OFD/Nd3DUiczCIZHy5sEgfwq/2mTITS4vU1e
qM203Sx+Eqh5GQz+eQw/jGBKRh0NCMQtYKc3HxZgfYthrTqosXGqDSSOJlc+d/Sj0i2NXdIRptqx
u38vr51F0lklnU3y9yu+yPtu/IZwyZyLB97iqyR0pLly0pl201VEjLmrtGvSkiptBapMIrQ5TDlx
Sqp6wr2PWYgpChXquNxuHivQjI6RFDtrWgxtzhYZ5/kcuEKIQoxlptxmynEj4wpV1nFpHae4BLme
258/9YokOvJgmuoEJazRUEfotnNNaKK6AhGPtFmdxTfFdkBd3oBo51kMUUUSBbYVH/X8ss6k1k6D
H/+kfWNfI2DDjAytlMUZYLSXj0vY0ELTTft6JxUSgwKWf78y7jcwIfiPXVvosHAjMi9sD6fq7w0h
iGlfYBURsNMdirLmB1fEaaDwvunALpU0ykD+665g1rl+HbZdMKOeJ6RwAlzhMK4dxJv0rd464gWS
Z0azV/ij5iJIEfqo0Q6+dhWGS4Az6QjhebsQdPfJz58o2dWRjneVJweO9vP2MwDRDJCGMJ2yfA4t
A6a2fKL/HcSBLbeDOLxFtzQP3aIlbi2S4YZ/LBSyNFyWhmteYBK4X3brroEaCnw1IAlAIhGI7h7S
iK4IIvUbyFOLZMvaGv5IzoMui11LVaG15mCe/cIbunNrz+rQTk96DR0fleGFgnYyumU05naog6O5
0+6qLYpxVAJz8IvkkSdZq9Jx4tcfOF7/tgguSeeahJP+dPa3RUAtX25RP5RO3fxGrxozMzLKk+C6
dK1y3Ozk5lFjHv3nurTk1oTR366yXdz15/X+ZDloJINZabCeDPPb4Znp0yHalfqlY9+6ttt0k/iY
rWyWtWPBUtrDeJ1su1OpnnaRzuVrR/tGbpGjxA6a5yU3uVJITDRonhelaFKSlRSVjH13x9N/ecc0
ZS62d9o7TnuVgv5YWMfO5xARdDiHlKC5BMVzb3HuJZnzDseU8DchFCusYOt0mLJ1SYfbQusklvnP
8saBvbYnf44sIoPeC7cpqhyj1eYvuRIFlRaZZOxrygYsMLeW+Xb655pD1IvX9+mkVdl1jJLhbE2l
2TpM7M3x7dxdPgenqEY5rpWDU5TYNUvqQUM8qi66tX2XGYyrW/KDmfbIrHMIs7KOpuGiVtN/F1Vv
2jJFhIknKiKKDp6uvy+/ecLUKqP8iVhtdFqODpthXWrhPKQWGblNP2WAmfFR7fjzdezk10CwXIfS
346P3Tp/vZ0cNpX/hRmc9kS21ff/6gSr+YI3kQhOZJpNv3qMBSDwGLlR0GTckDUHg5anW+zDQmkk
GCL7u8BPe+FyU2oSZxm0WJRVcJLXxi/VIj6t4wU/FqcqijolLKIgj1Kd0V7q9F+SOnaWzbEYJZfh
VjElJa5LKI4FyFIMBdDZlR0xu3sZPQolrEKx8KQ1zn6ZdZZC2I7jI551qF3WULXKYVjB6v8ZDsS1
H7Uf2HaNVtfx1jEoEAlf6ygNXQe44oPTUCPf4ZrjWIilGGJ6vngx+dgOAOpiGrJSczyUK4Wu+l8x
ryJVw/l37G5AHprJl+743B3no9Mpmp3jfTkeo3OegpXSZR18lJJsE61gSp96hXL3Wmtek4flb0CE
M55xi4rzsLYDN+B2XHOJga2JbSET+inEm0iem5MUj5YOcsEGxnAs9HBdNBn65Wl/eEBidcTINUIm
A1bh5i1xlvjG+fxy51R0s+wAQOv+nzEOx9GtXsdMNYkfSzhd1Zm5xuJeaqRwEwbRPATZdlHrEbHx
KJUZQDwdQjw2iA9oJ+7q/xxNivd1kpxxpxHszM4Pju/5uBHsasjGFfO2Ak+11EyPcfUFfRhlW718
fapB2J6Cl9DLZsUtaujEkuANjca9yTD3q/ErOFL/cW5Ov4gJpk1iVyczBj5B+XYBiLem16A19XHW
37fQ+Jv6mOY2yXyjudxXsO+bN1Pm7c/685wWZMGmFQ4VNX4gvlZDqk6eylxCyf2iwcFlRnTZzT8L
4FgCQjNecJIJ3XM/rrychyp0Z2R6XsdkZtz0vPMaiTVxcP6zSKCSDVXhTYqvhqlZ622QDMrsRNNO
jm5FraFZ8H3qLFatJB+f8vE4q0QblQip4Z9emlSzmmkxlUoNpjxOBxRIOImMS4rD+WQ024349x+h
7qtO5V/++vl6J2NgknSUu9lv2YRsAUU3r1bmrBvA8bWzvnYOepKJcPYwDjaT4EZN+85Vk61auREc
epTxPE9JPg+fFIZ0hgSExPP5zG++SmOeiJpo1h7z6KnfXpj/brwCXrV2c7VWvfN3Zu/Oq5+W/O/A
pyFXEnL8OX6W+GFI/Liq+7Oh3Hdy4Cpa/pS+4ezAsvlIcX9tzatUsg5Eg8Mwx7NOVhdJvKSEy6pL
sr39JvmlvSaqPWZBI2eHQ/A54SLQvH0cj2636SDiJLtNYurzKtDH/DX875k36Uw7ER8zXtV7m7qc
hjBy0gXr3fEzw7LrNRbZsXB68PrxYg7tjrhTv18vn3P8sOha5sMkCab0m9JQiEK90ObXfOHKT+Xe
6JY0ohcKY+apzkN3Tr4MLB6da6F9m7eUwqPSTo8Qxqad8KXwchS8PRby3sq9rZPectxdj7ucUWzx
DhSzfSunAj4GG8TTrJNYxKxPB3zy9pbO1ZE33y7k2rOqHpvOZ2d87lQGpC/L7rX6F1N+EVe3Ygo5
nC+H1zRg6lVVsxaAPhnOTxKB9Q+T6DiJIPvLowAj4acOrixQmvusi7auWbDFgdm94/QSVypxZdff
XUMpkctKiS1MjfED87NO5dA6Lga7xWCzGKyTwTIZTJPBeD44FVCK7gmWqvNurR5V6hFjPaOKKFWP
JjsU7lSQbWU0XY4WteH+MhznB7e0b0T26e/qCyQCKHQDI/5DIs4Pm8/MTOOWAIm12iTyMO2p4AD/
LSgtfKy7LvXEClJNyPiDTfvC8vXJhnRDtwiub2CfhdmqbCSZAddt++PyYfvL/ah0diwVV2+1k71Q
CJvObGbMz8YjoBThSBsk9MTx+UPQ1fNl6HHzOz9UrpwvI0FKyDzDLKzt2v20bNtyN4+3mABuB3uT
TrWsSfbpKGVVNriIKNkZVKC6oDLRu1NgHVubIeuJnR5h9q6vis0NjWrw3UrT4JbPdIvj1iUbXnen
3XEa1Z9t4yyt/A5eIyGj6iSAK3z2b2YflY8iweEzkCSzGqt8LCsDsFHwdcQfYXHWArK5Sr5qNhOr
MXN6Qmb5NxAZHpI3H/Paqsst4YQWoAdp78nczK9B6g3g8JNJryNS8oKoizaxs9tEun/Co8ls7Gtu
33iUfFvowlqXuVJbV0XLWCeQ57knOwaeOpfvyarFjLWQOvZ1jZMCntQLFR0/A0X9EP8aLsbNYnQ4
0cJ2a+tuA4/jFGzQZ9Ngg76tRunw+r3+1UDVerHu5GQwRzMdcnyiVNUaHYjPKtFCXLsWqz/QWLTh
EtxW178qj65tm4EPSQEpozn/xTh+XBzOSsNLnWzdLaYcmxR6+yRYHE1KYSJrymtROV+s4y0f7ZSh
bmj5Vdm4WzbZ+K4ipnNRXhbfKox6rlOSSJiFmXMnMipZnvl6FnxRb+5EDIr4oupcGhpiU/IasW+8
b95gD28Tf4Bq2Gzy7cWpXa9gyyFWdLY5DbjOeNHJI7AUO6mY3GLnUhSQ3snrIc3QFzu1mUiPaKWa
51g2i+RfXtHeyV029OZRfSPhqDl+IJfSbyqfmDCEDNrZH3GThS2eoE47Z8V+ZcPMul+AnZcUTAFm
kB4MaVDnYRP6nkabhuxQfIZlCx/mdLBPf89/m4WhQkJDxbH+54RX+5H7o0xEvfXunMIwS0w66DMz
P2/WJwCSwp4zJbO/AioCsuNheNs+7QvV5uQFD3QfW+AvyhNQWXjQRSLnT4+ar/7WwZeuwR+8UpXI
i3WcdM0f71Z+QjfSrDdrdkLcnMEpDb0eQwWa+8mJQU18eTy8H98tHLLaC83aD1XqVjs5MygNfux0
OcEbiA6xEqRGzBIgyJYWJOLMhZfFDBheVVZ55ILaOAz3k9FpMrpORpf8qJAfVfIjTpmL3EgozYpA
AhhWGJ33o9J0VJ22U7h4kwAz35slvckY5RIL+29Ki6AWWfFN+Jbt1LjZH7GjN46HEL6x/074vTsq
DPbVwfwXN6EJvsoleNjQslF4c5zxwbTnM6sNd1G85PnBnsaC4uYtaXNTQt1aWTcXCn0s1Q38Rzcr
CQEKx7dq0/Uxjml8lLpsQo/YPZlNUTBIucaVa1zC8FOpEvmGYipIy1YxJ8wG8Q+uBJ9K4DZeOLrs
LIzdJIzzrg37tSx7ESr/gvnYgHSnP4OxybLNp1RtBYO6BT/kPwvp/fTXrX5TwsnJ+S/p1sWW+qDG
RWnIN3xXGl7rrQRvZtWuS07KMei52/+qcNKhO6LCQunS9rbmXLXwm3oJL54wcqoMDVCBWEwVQbHJ
diN8EAJujKZrCPiQXpHzb/gmt4qf7IGAXkZdPbNEQPtbQ21znfIy8turCCO+GhjfnckKswfBpTUF
NFPlXKMC02/td3wBTmfjV1vDND/yxluElY219WDyshg6BxyQwY9vTKWOb3VNgw8Ct8rj/hyqWe4f
fD/cCqVM8XPdHF4ftQ4s+aXNJz636Bc38ezt5bZ5eFOwuqlG7kMxLphK6qHFUxFmWnmUgMwzz+FB
DuJY61dq/UKtf00GRIZrnb92kgzOxcGxOODutykOTriYbP6KgzpF6WFQPreOolVqtOB/Jai7SZCg
Vspd51l9SAfbC7wyiwd2QHOQ2y5GBGGlzMYxnBr1qgOrEcGtFBxT5Ig85H7dfEkDfPk+F5lAhZ25
EN3CeaoSex7PPJkJS6kT1Rii14zzQ2PW23za6nefPK9Bno4OjEoMS8882/X/j6ozW25T29bwE1FF
39wKRKfGju3EcW6oxIlBCIm+ffr9TYizzqk9y5WVnSiSgDnH+MffTIiPT8J+e/UTxRm04fTd4U+E
xSkWOcx8hutzL6KhOb8FFPrD+II5CJU4D96GelJEk5FEQbwV0fNnBX3nMGh97gEHK7SbN/NPkqPw
QmIY1Q59EhcIN1V+jaXKjzR6f1/OYpRCSjPY1GN/e2Ab2h6OGx0LUysICcLLtCe55Iij6yqF5XfZ
nuh4WHQ8LEYAdDyA/yzA/4rv8+43SA2J2qx2v9QCV6P/CkKHatCI+uVvQXjVBLZEQQi2pNsCXgIZ
NV0Hh9z5qEmHZT4CTAtYRzpcTRf1pJUgfzjq1hEkhFz6ntsgof85jKNrRpAN1iEhc0L1UeaqrWP6
ctUTc1f0CgrMFPu6X/K0A0y/gLgZHiccS0XkTHq2q9Tk9O2Xej+O4pgb1L+gLcfcSKSHCo8GmZFf
2/vLuH/ZKBXwKTjnSHlOsKWP+MGEEw02Cw02Amzi1oGg5NzrXm+BjkhndfVt8/9cfVuEWwqx7/hk
i5H5Ni8HkbCPTQiosIEOQt5YMoNBm7nO5Oia6a7RKlM3cn4gjV13WKo0rivHDKN6XJlScqOIwoQA
jz3HfnwkfBul3HGWv5GOnJMzIvJ9SwRNGl8JL8I23VVim+agpSD4YGTK4n4l3SYn8ghMT5CXdlr7
pEB6ykX2AgZHHI3dB3OPyTlni0hGq5aHMnnoKkKOH53RA1nGB3GhgrLooVMRv7ZtSGyJ2ronWQCL
NxH8IFaUEuSgiHJPMg5sFJw8WXfEkWzWXPm7/k7/nKqiyEoHjmT2ZH6DbXla2+rF8uipDU4wDEty
Zn/Cjo0X0b7AUcCeafPSkWE3MCzmZLVCuluqMwLF1DqiMlgnEjZ3vXS0FpE9BkRAJUAmFMZL9HkX
buKd+UCX2zfiILKWaOv7EsyCYCC67I/TmhOkvzvlI09vSa1Y+Fbjv/4hV1yYONs+poibD/iQ+QBQ
LGNNjmYi7/y0O+wOYYaIx/c7szpu4uL1inZvdKV7TJOjQcvlTvjscUSIKeNM7gOjEg7V9UT5GCdZ
fF3iqo5VFMc0NmZgzxCG/2KrbSYwSFzNjU9gdTEC4puYTEcm5L0WGn1EuDB+ITC1YAJivd9xchDb
QhDKO/RlyI9YalhdIBF3RULKCclCTiu84EqE5JJqzsV7YeliBd4tkGnJ6BXGjvDPUKtHgwabQSGp
RljRMxTfYUvL6vAAXheSpW3E0BP8RI2VBjAXgWBgOKqGD+O5Ub0Bmh25MdA6nMC8wiwOOgee4m5C
l+lS7hYxyAPqBlnwHCE8KhA5MY08tcppI/yZ2Wm4udxeM5kDPv4QcIZ5P8iN35liGNCEYdFig0eI
knqEAKkukQcHAABj5RpCG07BJnTBGb5KYsHXg2vIgjLLale+N9xvO5hhzTKTJB5nXRUwBeEw2b56
gUw335lk7a0MAyDivvgnvXHyHFX8lCcRc1CSCLGu0XFZUPZu2CLIbgn5iJMIJwRmt18hPoD11aE+
if6b7dZat9tihfK3/luvxHabL8dsOXa3011i072kLtA6Hg8A6YwI8XhgpbiSs1s9ALT/s7jHl5xy
HbsD5NMs5NP4fG7W9tzSAJRS/uX+CkuDrnnAv5PJF0J07lbRjpsvAgKEmQAwgVzo7jo/obBc3Pl3
Ufx5hFxDNgIknxr83RHxCFAp4FGov03QxRXvnkwx5AbvplmgU0As34UmJJzV4OC2ehyYlyBVfPW+
JhSHy9Pmbc4xR9T8dF7LUDY31lAJO0LKUJb+jPPgD7oDkL5/h7ED2wUiK7UKToH4g+PRBUL1nf9i
UE19VmNB+AIOrsLRBJs2hBgcTBa6Bu97/Sn8TCkreg1662rYwMx3xNbCZ+jPw3qDxi72W94MCIT6
XN0f1eftDTH4x+MR/BM0dHOnW/DpNkPhp9fGyhcQWvVBkY6gvzYljB5lv/QIwo0aXSEbvFD50DE5
tGu7/vJ4f52IE8h8jbQHi9hEscSYA1Hck/hz+DJAXRFf+brAnAFpq+RwwTH8+t8Bxhk26n+XxMX5
mv6RrT1N2hZtwQtx+WjRLgEIddKHdk8qVgB5cDDjxlwvWRlf0pgRxRVkHFBXjDUD/sxSrWwDKGKw
f3ftG60beIl7OcG9ghuV/rHR3Gs7TccXNYBO4bg9Z3oZN2UMHs7ghj4Sc5EE1DxxF5gxRMbqJ9gZ
8l2wM4ZGsDOgp9wPVyKtfweSm2EoJNb1DzBULeYRLF4CWw6VORDw2sV3Bp8aFB5MjUfbng6Xc5+1
tbd0uNPlb3vLyd9ccDLbV7wHXmkKIB0yPs90kaDgoIocInIlyfLQwhxgycKpB0xtx8XIFXEx+ASC
pfeyPSjUlSweF47xtazsYBYJFpx2C2kd4YzwFAE70e0y38D6HeQJ330cKF5A/ZVpv3kwUloWUHSU
Sny9DDVg2fDlSn8KeApibsETKNPp0X7eIceh3JhDEloavOVIegPzAb3BWg7QBooDoA0eeGBbsMJY
UCAo8Fm9IkDvzKIc3OfwHmDB1/i5gC6v8AgtM6ceVqcsGmYNDGg3fSijiG29qJ5i/V0FWizPxGiI
JZLzaPWqRRQW9AccsribI+RCJrOEsxUq5DtBq80F6cPhdCd7FKa+7eZEfK+rXiHa+8VN8CyBbhXS
56boXArR6hJIOg7/BZKmyEU7xDu+kvqNzORvl7omCNQk4sCS3Fe+EqozaCLs89ailMMhDGseBGrM
J6vQycJsChEJaP/9DXv0J80vE44I2reAP5hjoJIFDd7JjP10UfSxa1brrkkhwJZpTxM1gWA1MgWC
1Vj8qloZm5r5jRY/CZu6RgG+g1/B2joTthPaDMHF/HFhBA0j1ZYE91Fd/WxmKWDj6W1YafQ1TDSg
nMGu3ChnUCthnJGLQkz9TfhVlkib7ID9bG5EIUdlM8xICgv0cBiG+TVHWCHSA02uQYU/ND4el738
u1eV0/RE6ckGBvuQDYzFnroZABurRyjEJdbWAdIk9N/V3ginuXoqrW/tWzWLDwGbFPoZmXQAhgIZ
XflbA4o/lBA0R5+WshNjrIIuFtyPDFj6VLIjSX8ltGujehDaVV6PNXGvQDI/IXuQTnyZDyK2S7A+
yGGCKr2UEE5hX6z/DIGN1LPmMxMttLVkWUCKED2Px22OmWFKBY33I/RWiGO4FoMTNUtk8mDwaZkF
bYxS7EtlM6Q0Np8Zl4G8MoCYK1tCurZj4ECvS6Nrwetdv0geA2cNKgUlBHoFN9pSLReD0nCntpAu
KE6k0105NcoabAJJ/Sg3p6t+XPrjbY02kVOiKfDSiUeEW9+M5eFaPSjJua0eWoJsJ09znBDaSr/4
rPbmN2dtcampi9RPDBHx5Sz7hOlHCUy6N2ymSGJZP9EgCPKdr1x3sB1Epo6pEph+0tKTXgs0KUGU
evOcIE3YMUi3Cec27Kir5LAoQhODMH5Cq1KDBOHNEDSlWD13Pied/KqZO6cAVw+SIbCzoGZDIgnY
2U+1n04I1EFig2kJGpc8MbUKr0Y427suaKC3kF0FQsr4muwBuBkpLrcULN6FsGjWu6xhKlKiFxQp
gMUlvtoYFR8SZgnaIVFcuoLSNRjQZ3GXYaoVm1WsY7qzrrESbh5GGktTfNOjaxVf9EgCYCRFcDfW
wTIFbU1CEANo6Cteym4Ib2H06zX/t+P9LgHZWvXznXoL+pMeGmmkpJE1RvyrlWu2yCLj3hL5lbUV
F9dDfj1IuVgGTeuv9uLr1DRmTHBGWokES+fuUmu0bslvl/F9igtCeDR0PjArsKJGd3V7Q32NTJ2f
3R0fA4OZD7UwpjqfXkegFRUyeuxF6TcV4u4w+juDn4pTfvbgqGa/yGKgY/7bSa4OTgZMEgW3of4N
JJWyjOfh9r3KckgIknEy8Cehm0aHBF+M045z7g62a+0VMF3IEyDtiiCU42gFpxx67MaNZeBu/zYN
VIptAiw3fnp5KU+Oc02RZxREi71BScxfu8Vg+LHb6KqSJib9GRJRibeV3sBtFwaQ2PcgehGhTVC5
U06ENdKlSowOm9Q2ZnZwOVLOrnOhCzDB/WhjGzAiTljtgmC0Mhdi8YH5pzpRggou6bqJbV0v1Es2
MYowKjAWmCuLHQw4k4MJfHLDZYBmNiQMMOwTCbPzwZ9WJ+46P/b5kZmgfQRDYod75D00oW8pLqb4
pqvizwSmcTu19jG/nbLb6WofrQJ30GMxC+YK4EZnxn9AN1pFQBsKpK37RJVA9Mb9mCoHrQH7irMy
RqxQ4uJl7bKhCZrqFZuhi+JXPaMTH4s0EnjY+ds3FZskTIhGSfT802URNk9YfPFTUUkeQPWXFBzs
2b12UQh07WGc8LSL6ykGjU+kyLlF1i2iqJMlsNgAYQb0UCyXoUNzndg0lesHDA+4slMDlIfDkCjB
+Rc02M5rChB/jPGhTIGwy/mM0oHPOCoHGTbL/aeG5xODtjpoqeFzUeLBmB3wT8FiyoKOIBiznDo2
smfc0aAq89X0X3CLd75i4/UGvwKWHPwKWHK82mxMr1WHn/uemgsLtEbZbyMEegsxQgCactJdYQT6
mrA01OJMJqeLKedIoy1wItAYZY3pApCBrgAgAxpzEd50IqkL1jTUENj72UeHOxjuPTeJ5vU7/Qhf
14I5jab61N50RHQGrOTuk/TFR+FV8Cf7v7R7SAzGtCeICBLDWIMZGjgePnPGALhBS3a+Wg2BJ/dH
x+Gc/8nBD4bNwQ+fHRhbMQWMnX8k2kDJKhK4uVs3XA5S7obLccPCQoCaC5MSFPsfk3L4WMi41HL7
jak+WCJ4MgN5crYUKkPz97ZX0ISxBP8EPju2cYaI7mZnGNaTkkHdNmAxfmTy1WcGyPSPopGKkcA4
8rdYEHmhBMA8gN6MiSLT5h5/7GBQgoQJOtxcVIfO3xl46QQEVxZn3OivMRlgEvI61KGqyOrKZzHu
ZDEvwL2dn6A7giMProMtN37FCZ5jHwJYXYGqLW1pwQ1lLSGY1GVwKWYRVXpZJ3UiABrBpEfm8r08
VMhsp8NQHvg24FIftPJgkghiu4DnuUbbcqi0WCqYQe5GTXKbD77Q5bbnO+ULZQIpIzdf14grJexC
W9RVWx17s8LaCkGKCCeFSeEsEW76Fop7JBnYUoiIVEMREakOUnNHzCVNGIboV2EYMoccAolfrNNI
CKgJqO6u4Gg1/c70dXIRF1+9ifjRDAi7e1eTXY9in1kiSSpjoLNfLrQjuJQhpw5HI1ymyDQijslm
iS92TP06TNgcw8ACs/BuErGRcLX207gnqG0EnFf3HcxVcFCEY+yvnkqAjxEMM6q/MKcAzkISkEdo
NWnYGpjwIjoNHR5jokOmYCa3TN4BF1s0s6F5D3UY9vCuaOPqQKJT5IGDCZARxmyIP6xNNI9Bvx65
NU/PuEvr16oynuR0eRoxJb0R1qvRDVV/k0AX5EmOcAO643WJ/GtmYuBh1nClC2QsyBiBRultlGCM
rFYfUEPvtN0ATu5NuMKelre69Fh3pvmJ8FjhpyxjsyLXTLPxRilv0U0NS4KY8VllklCSf63A47uO
2JtgTaXJh+ZyMO/xhOLpgYLCSuO2ijVmmau3DgVFCivwLpyb7jh7SWEDewHbxTsOmohkYDDdydfY
szJ7byNEQQGj7JVhv+AledvhxzPp6dmkXWNqmngGuxCCN/2vKw/GPDglmYy6VlceLHn+uvK8Tj1y
65I0HBSLvTf2Z0s/l/wk4ao/92j8BgSUp8Y6Or9/ayZlK769nrKuZPEagyGWZ9IlG56+eHoC3cJT
8RE1aK89GSUd7GN+U9+RcUxjyAElPAjJO8Z6B6GuaIOXOujp1s9N69qPNxfoXaGk4uLK4CBU0PS1
AQs6JnJCdl2MLll0REox1q78hvyJduifdm6DvfUXel/276aDbsvrnwUNxDihOGSfhwnCCGCp7zHC
C/bubeNl78Urk40X4AkQHe0TDXWdfZN/Q0aEqIhGrxJGjG0ab906RowFJluaILhzyWH3lVeR93SQ
dSGQlHMiw/np6fQwnF2NFj6VaahBhcdtc41IRAaJoFEiwAzeoIH4CxmaLKZNV0fDCxeS9hvFkPWZ
xrdpZ2j7zZfKLj7ele4PGA7s7ivzcgsB9jHHg235xc8pwfIa7iOIf+6i8oPu2eDICHzPhERlnIZ/
5KPtDT2GQ9BfwZbxdx/2zCQYvDOQYA4P4gE3lsCemwtLCp0O4x6EnSs/sccdMf37OTKukxTJb7xN
TnULgyMfH0nqJz4aWLRIHUwIzgwpp/7wHS3VK38Dk1EwOAoAihAKANpPCgAxQtMT3JKE4IbIGPz5
ARuy+Q4vkTET1vvkQozvacQ0DMkfMzVRlK1Lfm79q3N5mXuQ3KE/AJYAXtEQT0v/XryCk/CG+AuM
QyD6UM5xdk5femNm3CA/IlgQrFgtlNTQlAJdEiRNiLG5fhrftkMNLR3t31bxdsi8Yl5Afs5G0nSx
+NFxQvARZXH+wHcTTMcVFEk5SVYmi3ELWJxuDOG7D86DjZGS/+yhhr9M8w5KCsSUriAr/mmwxaxY
Ih4Y8XJ2GrWjrB11OOb9seqP9vW4WLgc441wGNODxmyZkoSnjKsVSgVYQFBpxFDhBukT460hE8Y0
IVxuYcZsB3MVxrg1HIH4JsUdDu5YK0qxosYTI2CgZbygOW/cCoHEdMitg1Ee0vmQpgcOtwLtdO0O
P60P6eZxwIsUYhZBxISCd+dkV3DsC7HGdqwmfBOzSHpBBcixyqcv7saBzBi6RjgIjEGYx0BD0OST
DYldOo24NxA15xXKqYSO0JyWTHARUv049cdrcZznw1IdaG2vQ0xrO3fRUETcMCXEJkAMKNJBRjz2
BQv3cMgY4jFgcPUqnL4Afm00JKxcreCzAOCdAiCwABBSAPmSYyaaXJCprbJYcKZWRWXBcb2RpbaK
Hr1J0u3kd5NhJowRpB/K33E/4yZiclBVMHEi6LzsRdZ5iy0LPiyKIBYx+2++cYSzFvqdPshVMnfE
4H/GYl+hQLy4pRMtzFZaqAuojUgZDesuNHBcSEQmvTkEeoaViq90/o3qGdtbTLsIVlmC5RJanNR8
8vcb0zyNDsvPal8Ppd7ryaDRfLK3B7JxdpJKBx+oDg4pWJEF2kwVErCN1xJ3xqG5Hib10KmHRiUk
65AyXcc/kO794FCLt4chP3T5oTXjgX64dTkKmS0OUYbazUPUNvxN4SaCu2czQaBqY7hw7KUDOR6w
BvdmvddZiJPwcMGv2s2mqDSiJYunjJS4OMHMcBadcDfHVyu+0BLPsW3GphmXVfwxhvwPTiC20zTa
bo0eBgJ1HhTBhOX0W83uV/oWNn+Iu1fbQE5CBU9nWOX4B6+egdtRvp3mHOU4DHJ/sC1gUoonYz0z
s/LmwZMH75vNPoih49SHwxhccB4jsnBNMrA0SCI2cfRQk0fSlSBwkIrpY83GKhXshXYEFXB5MrbE
fcoCbO+JgvVYCt56j3oL8OhXAG1FgLgFGQ7uJSHWkY0UKCSRwtWAAC4iCwxuCMwm0zpIqsBjGEkT
1e2M3/hOkkI+065Tm3QQOWEJQN8FB0ZpgkdoH+kLZYO7UIlUYVqFCpnVxMPpYbmuqx6yUmY5XDuU
gOio8dhshZT/YdYf7MvD0D3k+vliADcdKNJ+TzCp0Egs4us0tN09J+acIM5D0mBphX1VjBGdCeBc
3uPrq3oecZlsDrYRY1V5Kwl2jOqc4okR49PIQYy8HHIXsACk+nVh1MhnYuHVePk1LKXf2/JPzPq4
NmiCaocUEc+hEJW9ET4jLolp60pGG8zYDvB2MBYHWL8EyYKkuvZ+J3jhYcTQ+3PmIy7iKlgMzMu9
WSIuUoir/SlekEvNCxaU6chP8GXbT8SKOi8lZDNAlT4a1TAhRUkLuAWwm1OXN2E8eAuwjy1Jrymx
JREwi48d0gXrW9AKCpZC5mFCf6yJ98ubZWHxduA9V8ofrvV8ifChPt3TvQMNf109TmcJcnOREunl
zgMCK5OM2fZot8d7fWrqU1efFAaokBqhUKGFQmPVkqmFd1AZzahgOgEaJa3AjfQWK7HDlB9qHtHu
rDB0so4qMx76eUlA+vtu/frbzyugO/C4IL3gDEHyL0p5w8W3UgM7oHiBDI0hIFQ0/E6Y0X11EnOH
G+qCZgM76eF1nGD+nQtGy9xxlYeDJw/aG39Ty61X7khhIYgrLE06Rz19uiMWRn8D8jqZDhxlFw5v
2D7ZmGNw7sPdemiNXcU1QYCEcwbD09VJCBM/LIWJKGEkTDwHfw83sFkOJCtAs4VJ241kByg2gD51
NGNkhs1H1t6+Ls/diFOjssu6gJoXe9QEks90XKgTkcfjUxJqUoDygSsiuo9EnPZBXZw6C5upo3Q/
Ksgn5u8XpmZIGevAuSCD8jPMcu++iEi/gVoY6C1Ml0/4xJAeXwjqD27d9SHlOR2Zh5ViYS7ZvUmo
ALu3HmvP1GMRVIEIzR48JGjXj0r5kOeITJepRvsfYymYw9efrqjbn5v3HnHvj4Ex4pqXgrjtShIJ
qTceztmEkzeMZYRaDiutHss8FZOQ1YWPXAYVa6rVdCq3QkynSBIhGxXTqxs7UsPzIwX81CsLD8iR
ep0GHiHrD5kyh5cYZSpp7FxFjES9qN+wFcV0S+n4riAzxuNA8FeUdFGmhlYWZTOWKrFsk2p7SNLj
5Bw75zhdPZ7iDMsDAta8VPY6QyzRR0CBSchbF00Eq7tis/t30UFcaDOFt75wIM6vexb2wzX9Rb7H
qBiXYkyI8Yi9Lh67vvS7D6XfmyUpLdBmScpPmh8WnQ+upOz6OFSiGmRxW2sv/YCvM25lVPEz8/S9
pu07QApU1/pfnd6EdAGJc/7/7Iyw9bkUBk5PDOv6L1IzvQwjaXJ+j3Ts7jPn0uW9yioZ3O+sFAuU
vHpF1BJoTHRo3JRn3DR7jDHIYcPwdPVwxb2VhacR4Sh8x/gZwaJwAN6IBnzvPMJ4mybqmggSRYE1
BExuBDDCUK4EmMMcrCEnh0YxV30jx4JbmD63jM1DY4Rc6xtwiAY/HUj2FW6iVQnHBKnJvsOAf9jn
DH7ZEGiV8732+2YpX9Jf3LfOZXVEZaa63q9YBbMW0CPqH1iK3zGsRDfJA4hLMG6a2CbgyglZRhGp
IenPTPOBvDnmnTFqOe+pmHC+PQzVsauOFWZV8zHnF5C7gDUhdZVHVymPU3kcSiyhDhMELgxjEdR5
6RH2Mbc/jbIgNlHM0wCINucLCnRgHkpxkjFhpQNpXxsRYmdzvmIpASNd9zXo5Nyu5O+QR4itn1ey
pcqn+86mJEUTs5zn5UxoIaqOtQaW4K5ah8ISNbCENXF1uGIepMU1xfAtVp1oUKISxTZy7S4EVcFS
fiAqxL/AbsP5p8cGY5/Y2CkQ1BSpHXPK8NKHihZo7FB1KFeRMUWcxG1g1/Ed83Z4btqBPjtH6oNQ
KdbhOV4PhnqgLFtU0KaDrLj29DvD01XdZ+NeGvapKlZS7S1uaB4wOG3g6qxt0m6DszhuerqiqzrD
qd6U2g7YAu7KwAt6ADmioEabcnN/DfS3a5CnmFAo3e7OUJlSClYxUlvwUAZpsCjuv/659UA4grpB
772a2xQLobugowqli8R0DjecEnLGuopfXTK5DVYb9DXoVM4tu8mw5A80g8lFtMGl4vzBEITsCeRx
4MIcU9PgEDgAJfGNfwiuCAt0XtBE1rU8XY0rX8gzkR4rzY1bYXwc8zGihWT0BieiYJhXMOhSnSc6
RukGYyWoqoD/37DTAMUEf4woMQYF6CzqoiU3xW/HuKMOXO5WxISUuThA9sbFKKUxBKLWanA0gKt9
k/J+VzP/phIEUHpYdGFI6pgOJi80wqDsosclacOEsCICEtYRA5+AdpSmlPkCW/rnnczNDMuDUek2
JGW+8K4RDJz14HkYx+e/aP2HXduJ+AvUJSwUfQCu2WsJc+HMl0KPzfr3ZYgm9+kyPw7qA1N9yxEx
9NirIPQzj9IlRLhG5iOsv7GOBvcRT4dOoLhYkvRvvOw4Di7o6ROAWQtXw8c9xK8GQg752opDWX/H
Vfy6u3Ncy34Dy+/r8sTxj/aOZIFpDycNzii/AeuAFtn5CSgvN3ttEumsQNJ8FtgKXBTbOCJo4s05
oG4QnYMleNr8PpipCB6i9I2vBC0QgnVmZcC7KwGeEfI/kik+E+DZgNmMXurv/7jimwyO3+u/K0AY
kOTsgMUU+w5JoAkXsmFv7Mpw6scDTHUVEZZJuPlxWKVYTItb7Qj83TMopgm/HtXrsXiqSFBfXCvD
9msHRdqAl3jzXYiLXetDW5xwLMMJgp8w4G6CRM2S4F0b+5l56Y6mzrhiIRHmSth2oUKiwVOmYULp
Z4fxRc2Cfohp2XW8rxXRshsZxoVRBtuSy+5qbAmS6/ypUPKQcVbsSbRuXPnOXrf/atF8Pyb4aaiB
oQr6gjwEGhDwublz8PkD0izmDeXbePEUx00wcsNqCn08AQeWe3lPvmfq6X45NZfTXBwvy+HCOxoI
KnRVbyLFcwwqy1fRlaE6IjqzDpnT11U0TFEOibCD5V63IavHKnVdEoTIViwZwHpdA90ugUklWgVA
6mIBcgh63VW+mQvmcX7VQazD9m1fyPs79ifQES77HMsIcleL/X3aLwwPXD6ymvsNwtXalyoSxPzE
8fWDxvbyY6n95ceNggonn9qTaRQMsUaJGHPcdyi6AQ207/lO/s5AA8IC0wzI0ayixRdPkKMhiqiM
WXS8R4H3J4GA2FJsE4IQFRq5hvEF6RJ8cCLD/ZH5+c0fP+fmKQZGCwxsCk73OgnmUaVFdh/B+ep4
vfnt3yOajuL0Yr+CmTt9MbJXQQSHvFVH1hxBNIMuksQVc0JDhPZWqDQp8T+nE7khpEQQLga7Femb
qh3oGAhcQzSDlzZEYiF2RjGEUV/M0QqmLzyJ7CxCLYit7zogYUaiPzuJ/ONyfxhVvnqQ5kynVazo
L2y8Eskg+DzQZdyXnxt9X4OtMbrBlXr1ncQHAY5j5tGWzHi1ySf8+HT5BKnRb6uR0RbKS2FJjQ3l
JTmb5oFbDT8ahC+IY9IAq9oGNYzhY0dJ6AdWCUsqlqBsIh4dCZWDbCDMOo11YdZZF/gmBhW0gSHo
EDOWQVsGys0X3EurCSdLmCtuGfIm1B+LgKmIDHkkUhgiTlDz1lR3bHU3eiX59KTSrQTLBjnJfQ+9
Em7lP3pl8oG4sdPd1CaY6pBo8X0gnozQLrwuwv4G4ssTQfJLOGfRUkVSHVdGiDkYLn3U3gjKImH4
CaItnP2keq/+uSNQ3w2j36EN03zItqS4o/lXmmBpgswMXgbHdwx4z4ABQvR/hXyr7xQjGE9TtsOq
U3Kt5XibTpfpNA1n0zjrxtnsH/T+ob0+VgZmZA/pFRXVo54/2t0DnEhqahDY1SQEgxYWgnqOfaaQ
CQyGRQR/ZWvqlwqJkgK59GQOmJUT/4QN8BQz2J1y8kiRhYBorFS0HCYdRSLMKxe2UTfDvuyASXQ8
SpYn7msoP+2Z40n/vTIz1WSKOc03jtF2QHJGopOAYySUbRwYILqIG6Q5hE/pnBjIDUs0URhzZHBk
vc/pHokREl3UIYsIVUYzDGGahdwBClLvvZJzCsuM8JsCdsJ3NCnoczaJDoIUBvDQzruPIR8B3WjV
D9YqEJzxKl3CI504KpWVnYYeeeLfwMBslRejLWYxt2O3qC5cJrjhvUD0GMmhMSbMW0B9QICb4gcM
F+nzZHnuP8k2qm2h2s32xX2vfNwV7qWPMduzqjseEWzgYqn85+5t9oFD4dHMmHvjxQIdnmqUFMHk
POGsWXKNj/jWVg/JuwtZP8iwu2yEcqtuTn1zYg6pwtnCYOVkSzzDp/xysvpjXxyT+eBgdjk8dTC0
4Wanfm3ubyiAPzdYW/q7wbLHsrGyvbK33jVfq2HXpMrOoSYks3UJajNQYIPjq1GFGjYbY9jr3KJi
FfCCqfHT6MKUGUOryhsVN0eE0x4k5aC2AooAOWxW5FAvYZvHshZJUpRAG0ioBPZfZOikCuMJ+fil
Pcw0oWebdECRBUKrwoieQT1d9ogxx4suE1kgsLfr683GU4QN1L28anURKfP4VcRsVAGgjLlXaorG
mLkejFi0iUtAAedkCPrzL+uknIpUFwTa8h1IzUsN+zukM8GZ66c+d3WbeXat/MoN44DX4mOyzFgK
JPPxOvc/2ksf/cFGD2PL5E3PAxTIKrENnwrkbPClXqy6pPHYsRg/QeZT32CdqPdjkRyYmagiSgqT
HhbFMnZ+0PvyXxUDDCSMTE4I9SKmmW8bHneHeRLTElg8lE4UTTA6GHNtznmofi9MJLY8OkqkTYTD
sJ+6x/wU4VAiwcBEhFNYYtjffDQfVD+FebibALt7ThGYfLDPWJyNGUfiLNhn3I8KTsLIWi+GMOJC
QIZsCAEZngAIyFpjXy1i4QnQLfueHZXtFBt6iOt3ZMxiMQ8dbC+FeU4qXeuN6+rpBkiL9Vl551ew
K1OqFRN9PyLVRdDQbBSq3b6Gg+bqOsmjgoUmTZ5y9zSiL6Hh/VBOOgYQteBbQanUkYR66VBjO7Qr
OWk4UT6Q5IK8b5JelJdUavbujm6QugS2fxHq1CgUJUXYrdVJzcEyBFUZUJtMpr+Y/r3zeXCY5skE
hntIKjfSKbYHDOvR201wvT2rPPO04g/A04o/QJWcu+S8R8uP98Bo/8K0gLG94LBSAuraWcLVCJLB
wnbvs7Uiutt0d8hcELiwKCqzFDHvnu+ij4x4wQK4BpvpXKHvJphrzWmvsT+iXiGQaI3Q1nQ2aYZ1
IgseQkVpf10gSDF7wXs+xT1ArG0iwfcz2gQiIYoVxg+l6l1eTIZQWDaT1dPucVzD+YE1rhIxXM64
DyiQoCBeX5DqNMk5wWNbPhvVWZVOWX3W2YGQTOjHXj9m9qGwD3xpC1dsiI1bbFxcRPTYMGjB7SIY
BzcruFqM8kUVOa10A7WO5Vqw8pyrYOWVWHuAaPrllXCfSBkjW0coF+t6lGcxFKUMQXjQ6KBxX3L8
tD5Jc2w6zrAvGDTYR8niOYXheexwxOFpi2bj1Bdipq1PR2bagHq5gtM/8bEeMCgodF3tYXGDzcxi
Wn4jCebGePzruXsydbfgaR3cDrsYAqGe74Rq7GpEFFVkTYBusbLETUE67UFNsZI6Fs7RxmhqPFnX
s3Y9q2Rd4oh9xhNloy1Do21yQfdAV4QwSG0E4yMnw9COZFs41VVFvJnN3W7uxAmBjbxQ587NychO
20TMsg4tqWgJoX+uocUV5ijuqB+l/rj8bFsergrz5IGEvH2GBQMcr08yJ8+Q2YrH6A6GV3u3GsaG
l8FVAjBtdw4MTuUkKaIb4LW2bqDQQfi4iOfxhRmU+TmD0gfagzhmdOuXJKlhq/l5lpSYKjr7nGa5
FgcJRjvT7r4ExRL0ZmDACBlDh8ESp4i9R3TMUVJGrPkQq8txXo7p/WTfTrp5aiuPeBLJTZdjf8Py
+VTChbud0hszxJPDQOJB07BmZ+eP4JaNZDeh3EXfkULHNFABgEH50AdYRi/cnJA4bIGimQJMgqhL
2zEpxtBJFDOOyI0Urot8N8bu3RTQwlatj49MJn5NkC3krw2HE1sw3audIhoRk+Wn5WlDo7Y2nnob
cdzwnH3Q7ApLUZwnVzIxU0eEIh0UqNybQb8niL3yM0SujcvFvm2AKRTeqzCv+Zwqm9lXVB2wF3Gu
SaCnwWmCj51/03f9qvamrUXtDZWoRQVE50Isxh1hpJsjO8CzR0V5RcItuQq0ZBTKRPcuWEZBmmcA
vbGNoRqz2W/7vTn7m6chLg/YGrLYolj0trCrnepsfOQQCKhcVO9ue6rqMQzuJrEGkXHr9RHq6lU0
aN3CfhSWud3tIPAY8GccX6CB1X6n+2xf8MtXuQyDcmEHhK3Ujl/+M3e8Myu9CVdGJuaE3aOkTSh3
6OTFY7Og2MsjLY9wd0wgTa1E/+bquOYzXZP9XGdQB/hMAbTHmc0Cjy0j6OeAmro+LYw7+4db/3Dp
H9L+AfjZOo762enOqFHQZlAeq5AkZYwPBW3V4LhtXXgQ+OuZ4HyIhDVB5oAHQXkMHaWchK01wkws
SOacQA9/4qxXRAFgRt0vpCMLWwyvRW4caZe54L+yxKEPXRGKCEz39ejvPvDf/IR3SL0UqZhQ+lJO
fx5WFLnCRrZ4RcAjPIX/WRv8FXvIOFlxUKlC0wvlEqxU+6H9MH5gb8BqFa9/T7Kvl6OOa8epY670
cSMDqd3XJLwJuxxA1lV+zU9E7lwNHX41Cr72ODuM+6Li2/yuCQYivs6hboaIjHgp7kccLjmE+neq
8PsHzD7nx6b6hWDYfFCy26BGBC3TqFI6E5OCDg+LzTaUiNj2mbBz+uzxwJG+LNcQFxyMe2Sfg8YU
SQ4P20HDncdBo1HfrsUtBw3FrU1xWx2YP1jrKcMD/7sn8GYmfopIB2/AMhtvMdlrmO0xZQMyHSGI
AivA7/GNym+u2JxizRfCzi4mwc42y6hJ3atXpWJwysYk9iZdTE0pc+9pdNPDD7kML3o4QgOAKTNg
I4KeLrj/mjvhGY4qg0gs9rtjAw/ngn1EDBFXUiM0iaIlQuvFlkJuKcjZJi/P2zPZqzSOGq2miHi+
OkfrdjLMk2KeJvMkX89Wf9b689KfE+axV2HE7jDGCKDKVmiQLuAWwh8Zc2SY1txmA/O9dW3Cq/sr
ZCp4wnCDnO4RZJYbEHdIi/36N9IujLhhoDJTNrs3tkRMr8kGJmmZ7RAxCdsbMq+8ivs0htAEqcrS
ogq/siHC3R3eDGql1v7GvrRBzqs8BUNqXHC0M7Q8CNTTsfjF7c2eJ6xxKIdeRQ6rJThWMJBvvDdA
YCHrYquQ61D6AzaCgxf2C8VqOq0hMdtDH0Vrnh6xJ3a+2qoLGVlslz+Wy6v0lToXXisU7Pb7bEU3
bmI0o/SAJ5xkuPdAT/TViAlbCEjXGrYQ1/h/VJ3Zcpva1oWfiCpANOIW0UtykziO4xvKcWwECNG3
T/9/C7xz8letytln77iRBIu55hzjG8hgJEKgiGWRflLkUuKw9dEDYvdj62twspJswTjt4YrpDJtF
G9IFmvIQs5C6D+BiFF2AWaiIfVP1LdWXL75ueKbhlegI74bFjmYIGou4zM0F1J6AyfJDcB1b8tlg
uvM+T8eJNhN0WKd75kG/kHKPI78Ti9MhRTVHQ+VKt8wgGYhmFWm+IB0pt2Hpx/b2u/CL5F0wYa1Q
bTZVVD+7CI2MooRjF45WEHew0zH8+rurkMfkdSBknlW414UbokAuy+OScDW//e/BzFNZZ8Mkruhs
jmcpvyuGu7gMmo84u+8ALqgeNVfRHRk4pyCZ1lPeNnDWEdLjJ4IfPIuaC83Ap2HaOtNVMLBJEAMd
XHMaNRRwo40iQ0VIbDnaGtLI+B9ZJqvqHAfhGrg9FCTULeyQBB3s6DWRybcTTU+vj5BnMDYjl7H7
xYgN0Q1/t7UZuzGLlQw3+U3AJQNhjnAtsUAosiAD8kBlt+JI9LoBQRmammACR7EWON7veuebWDz/
i4DvgQvfeMk8dSNGax2X1Tu80h6liylG79XF2RNIZQZbwynOwiQPL/tAIw3DxQk1A6XE0fVLClOg
rnvKaa/nLiViYV2bjFPFUIhgRHEL5RDYE/qvXBiVhAjrhUtDRmOsRiiNL7RY+6jvI+sa9cUBBQYD
vz5iFKVZYaeE1+vXKCqjOQViMwUP5Y+gCmNvuvpjS5vQ1j+61wz9d+WwjMpBG4Q3hYWDJjB7J4fo
Izk6ZAJ6psxbyaOF0wSCzt7GszfdGXKagELmuU1oK+yf62JCewVnAID/I+YJ9WGCiqRaGtzd4KJU
ZaHKQa+KOHUG1bNKVEmN3IIjK22ruCeerRAaKx/9jIF5EWUuEc4YAL5Jp06yj7oEbpjhzEGkOzJF
RNaa8C6DITpb/bmdTqU4Vh9nPVKY4xDjKUzplGweAy6cHTyCb6TyhWRQ9gh2heLYQTXSSDbmmQ45
KJ8Dr3q4q4c7XjCl56Sjg71H3So5XPOoorZrHpEFnQ00UYgsuOYfedlCkQSFCgccyNSvxWiaF836
q0YaNIehNPKZhQyIG2EZdq+4j4ilUMMghWGVSHixJBmHHbNs3DgM0IizYMC9Trf5Rjse+4uzI5rT
EurnW+mp2AdcSYIyQNVSRlkCHsVR0XZKOBmWYPdropy51EInbBR2H+/w44jAVMTWBhgU8EqoGxE4
tPFR+UUk8XWP8Utcqf9ephb1NJOalFY/Mq/MH/fe/s56Rmw9yJCXhBWyqcUpHOPTZmyUDV+6BKPw
aLU3W9rjnfRYUyVWMqJ9OhTfF9VjkV5crsHH7C3p/fJjXwWljpI7qKbwxuD4ErUQ4oAUrBNR/FIa
4Fa0rLI9zZx1ffl3Yxya2a9mAAC0lZE+IMf0LyLAE+eqb06+jKkS9TjI2fQe3RpRxdtbVSHkHUQP
6kJULhIo4YC2rdFnQDsjYpEv9zUCsDXYr1+zz+r2Ybon0G+6H4bjmnsoM6PnBaYO+m7j8rT8QUSw
/BmXX0Z7sa9k9NrPuydG0MzQ3owbqXhGlR6e0ckgjLmjAkErtOQOqgjmtwisx0porBFYs5ZeqKuz
xz0HfvDznW/JYoTV7wX4h2Ie22ttUbntUMcLywWLud/VRqWK70Je2Vb1StKmi3r9lHcw5zg31Boh
Ka6ycnaWxoNdhe8BSBnYKtYGKaODUuL4wz9BoY3LnafL5RVb4wZ7Bw1KFdiM0HMYEMwCTQOQI2/o
KgToMbE5KhGP3BiZHUcN6j0mFDwLAatvz0JpCQrVEcDJzduxy4OWAZJFqBRnEvwWItNCFAxrpsVG
pqVsGhoxNKFjRyuE2eJqf9HoUCJQdqHLUYNuE394kzRC0OfytmPWih9GtMRZiMQzBlYtDtzB5Q0G
x4bhUN/hboBNAhKHiPMXjVzq0a0hsl+7IfRE6IaAoGf9fULzkN4g4RsKnBPRcmOX55HgymAo/8RC
GmYgMIP4vjs1a45j3J0UIFCYUPOTnp9G89jMhEkfiZGSd5HVRwDeWlplw4kQsiwOmT/gO+VIa4+d
N9Mp4/kmu0Pv9hPwRnJjyQynovCSyb05gs3c+uXiD4avajYaDenAjAH+u2Sck+tdnN/NYj+7m/v7
Hfr96XlpOS1GSxUVM13SqKmiCtNjEqXlIcHkRt03JwGmZHg0MQKh61kGYrTWfZR+1H0pexDVI5J8
yDR/QzJIcqF0pOlvjgDTSKtap/xMxDmxaCFerW0mzsCcsXjLHsb0nOkwdtpUYgT+CVEXGhFpDQg4
uv4HfnOyWkWSgQsOPt/jVhG2SSqcaGFIhtyF6LjsBGqM6e0G0lw6wdpiemtxpuhOALbWHkoR4+gD
HLDboj7es5Vdg0afXfTLRLBdbxCCATdYf7QnMdBYr7npUZYeAa0wSH5pyvcOZRPo2YJmA/7OFzBs
2vBplNO5KTEP7+Pb2y1jymJOpKTi3gD+nfDrCyAINlS8Tcj2zgPnq9rDZEJhgsIqM38ILrsZqmRw
s8VMl7NOf69SmetrEDQwGgmfyVQLn0ndF1Fu/+nWtOoZgQmPupxuM9bL24/lD/m5iBqpkWZmxavI
EJ0hYh3jtYPI2Nv8RDKUZRlfkd0xgtG/8xtmLUWLWIz7SMtk3HdDbHf1GqphtNy6l7458vjavDcJ
6RRi8RVofmCl8xUof3YoASZ+N7CGpsirJO6t53y+xr1BLlcL8HZAcjis/xOz1dPsagkwOIwANDDW
/L+srYViSg4yOKZdkMU+NFND9ZXBXy6+Rq3Nbcbd0TzsJ2dcsYWQCzU0ETzLEFChByAghOxr+O6U
jtQuSM4AOX00xdNNPejJabecSusUj0QEnbk7iEYIr05+fZfZf/t7Zmt9/tDp90X+kOYPl70tx8+K
ArL1i0MKiNtAa5nB1TnO/MMUAbL4i9tmyvYt/9D+wxnuV8YTSVOsy5o0hcImTT6qlpAH2j72Bi2B
uA0BI5EAumFZtGXrk5MVjR7RH6D91ArQjxjA0bRqDeBDKAxpAKJbreFWAG2w3i5zKSAZ7NMclQp0
ayYY/cCaA4PGMWnh5XNJKlR24lQPzrBJzpV85qTyyyU73aZHpOv2T7v14HuyOGXpr7f9d/hkm2sO
xTwLeT+i+R3f2OH5sfnmmEzjmxOPEBuP7iH7/KgC+mrbKXLrYWxufuXVgjpAh2tjji3l+5r4QueL
Y9wm5+AktzUQ8CYysdjsiZs3ETdd93kjEM9CIbo+VG5Mj1GfCvkXMrFyN6ED4WiIQoROGot74QOS
61X0Q7hfeR5uj8Tb53KNT9arGB2CcSZlTrDX9FfSdRaesRa80gfeqjQ71SpA2jPRHbo2c+wANPAF
a2IOP+NxAOTMfL4V4xIWPT3OkBUhSWswiMrZLSqLQ2qFyjUqrNAik7P9n8b/ogiNf8taNf670tdL
f8KlS0fV7r7NKaQ22kSHipBe5squ/IA7ZaA44cRdMCwnjAWrLQk+WG1R55RGIshy5NEwJbBmzq1R
o0T9mj9CY4zDZWqP/4xPN3zDRUJoK14Iaoj61NJ/Ycy/Hoc3XtxOzn8wPNl8C1gXhGE78ZFRQSvE
fXg1BEsARcSM39C7wzRcuBv0FGSWYQM0RVzD3oy4JgXCgKuUQOPCYexFPbR3qhQzmAN/VGkFgnRJ
xTLWG5m7WCBImV0RuiyLdXnHU4HBtD+KcXh9Yhx+uZ3z61013N2Guyy/l7J7M7vv+/uMe7e/7zi2
0tUjEELHQU2xT+9uhxAvMDiVHpH+szHY+4Q0FT+Z/XgiFN3Hm3YdvI9p9ach6MZ+xqKFvEPIzLOO
o01ZBnL8DVHNrRZ+5JKe3+pHJjwKH6/wkqE2J2TFcpJEtDFYJGEJErmpQZzm3jyQWsfKR4GKyy52
wgV9aDiB5GLhyb+Re1wh9jnX+d3FOFv6mUw+XsFOPy86YR8OkxkqMGzNg4gAMdFjraI+IDg1OmUE
oKbHQobGU1d+qDFua0D8YQNkBy4iGOuK6S0rOR8NFtI2NGK0nSfZx8+U4lAFLmdgKsHZs/l2KwKN
J9Ggpa+iSR5iSrMQll16tODRmJNjLwJhK+8+6OwhR9HMgEoPagveIpN03fGB8o0KVYjTHve6+ghR
MBEs3y02R2KnXpkxYGM2rCiDebCiTOU3sihJP7DTMG5tP29N6sEiPBHtuob1ZDOMa7KO16gfGOl1
GxKxid4kF/0b/DXKAbopQ3IGVqV2qlnXE/w1iBPzsRwiOomWIpSaKmJNydfTQKIruLfh1L5aucMy
ETHTSoXosC4csYrubKZYzo44YlnYYVmcnpe9W41urbrD3u32rkpS4qFh4LEX3YBtcdiiIbDH3clg
F6eBvXUF8HfSFeC8jKOGNSK6+KG1jL1d1nVEAY0r5R49qCodKxSi0pFp+0UVJh2TqRYaXPRwthWC
jIiRIe3CWxJN9KOrO0M6G41oojKts1AIUGIeUmwScEAYwCbeRXYzGV+DOyPk3DsXy5lQp8tCclY2
qPbdTPi0mOioIuAmKKqwmZithaMeZktkcDbbDmndscu/ZKucm2WJCcBB2JRtbKF0CtBymzhyOGXH
KB0cTrtoucVpdxGL0y4rFedcTqk5fdICCg63l+Jx4NWJsCMkIShH+BKRNEcKPykXMlmFXAzlIFzK
h2F/KgqCW0+MirJ1HCg4Ggjx2MVop1mfjC0MBtPrzGLimdECFHUqJsupU6dOgQoW3IVMsiCeH1i4
yPfAlhgpDzfay+kXrhd1IoGMPLZeb0lO6W9/WfUx3zM64uXQ8P215CCK4aQhCOg87rKMkg/LD2Jk
U0iVNYF5ZUzPc4iHHgEBLGb0LHCZrC0rC9g95xMG9aQYDZ8XEYUDgwSXGm70DoLfQdMJK0r2Ifv7
hGxlTT9aDhP0JZCvkGZm190Eb2ztsGCZ5zaSy1MKHCz+v/3uOUsPIOy5VRrSTmVO7sH28ukwgkYC
AbxpC4eSkBKhLTQGm67Vrwnjn3ZgRHqjaiYxeThUsIqh3HRQcA4jhILpcEUTK4EgOnynfywTJ8nI
7SCGKf/VQpK1RhZhvlqDNyEdsYS1dz0FbkFz2U+i3qQ3cL0ClbxyDsQ7v3IOOASSRw+9tI0yJSI5
btIJSTkVrBGZ1zHnCjkuJYdOiEBHE5MMtdt4QKKPB7y/a4dzBSh+ONfmKb7hED62AEByin+a2+yw
dqWL/5qtMHkAG8Dk5VQANkAtdoUAbLQ9z9uAqaE+ny+fQFShbDL2g5HF5K+LhS2SBSZrs0UCNhez
eai9zObxgPYOY+CaofzalFY74c00OuHN7GrC0g90h6u3KWjwQeRu/pG3TFDoYhiiK18nUZlEPMn2
h9R0iJgeYVuyb8JibkXK/YJeahYEQlKmybpnC4EhDORy72vRfDD8W6jhxbl6aStSvnWESJQ3rVgo
59p1WVePHOGLYAiw70P6pFq1FXEaYxrnIJq7PrzmHCNUgSXsqcbXNU9Owf20rip1mpTbXJAJ8xVL
uKNVPQgmIQtvxET2H+rECYX7AfrqfRHoskMcwY4dVnKuzM9zW8k8/ixhAmXekH0p6YgHuo3ePflA
cy7UdFPjM/WTZ6GkY+qXee0PwrdE/hbbCW4SIrjWleg47kT2FmtPA3Jdxcfws5NRefsY0VkjrIF1
htwxz8Pc8af56avMee4+QqoCpoAQ2+pBuKFjSRx06V0g3THGqMcW3YdInOnNUJ/XqcgZBbWK5nxP
C55qvA7p6jCt4Ci7rEdZFXo9KA7LJinmSEVuPXJhIOsccloqEGFRCzQhkC3+PyFnEKKAizOzBRI1
wcHURQ4dC2UJM1tTFwsxMouhPnEUG+kswU0KkWklnf29nSF6c0dDOkMo/C/pDJ/Eawdtm1MUCbSD
U3GeJPBmldT2EpprjolQVF3jZ/J+o7qB8VyjenH3qmuoPDxcpRIdPxw/osgRPT8DDA+ZV3Z3CWLd
35cBoAj26oJRNJEbQiw1ggoyabET5SGWCM3sz54e278vN68z3AZezROF4tP4DaJlCU6MNtAk1qAe
EFxa0sHIHRYYNr3iGCeWDLsXjx9WPJppzPsknAuODLJ+XVRcY+5WtViUYyQIX2t0e3ZGW8VeBq9Q
xRKhPSpMUS9RPbUkH10M3WZ+4dIDC8jCyAYZcJlOCICRTgr64D9xs2xdXAYiL/iBiRomdJQC7BZE
o4GYwdqZwo7z4OL0i3xPxtUHmyQrW74W1xwLgSYLB4bQaMaHDaKpi2xhq0nviCliakd6KxgasAWQ
B9AxYI9hZLTy09iR4KeJwAXNRYiASYNBGbw2UslimgPe9Zn2Hmck/TUlEOnyE4E/oMAsdgmTZEGm
Hgqf1BQ0BSMnfcQs6I0y8ssVX34v6XKohmjiLBMUBQpYUMWILSFU/8DMwOGOAd2GewOTRFOOeeeL
qpBnBsgmj5JOdAyNOGK4zxYVi9bOxTiiTmP2L9LDAYUZVLHkmNgqClDbRDTVeaSM3Ay3YogIsaF0
U8uxYigYpNthn8JHpf//RPjlvcYon5mDi3uQXXJe1ziLXZItkkx4dkkWkFYNRAuQVhhIgtRaQ20V
gFaN0U/1IMi0MWPp+4t0P8FWq+7riWCZ4WH/ScYaOyCB6mSs0cgjTX0LVO9akabeQuVbs9RhsxKn
vn+G+fCs47QYBJ41JTNohifHVOsgSWJZlcMyK6eBLDY4qu7cKMTYDSVn1rFgoSOBXesOtVhd7T6Z
zGXI8R4ZqrLLryeL3AaNA5ZlFNneCRNw+CEcIhj7MpJRRNwCC2uQPIjFAxmlAo/nndF8xmXHvZsR
2SceihtXisdeVordjSDQFC0kAueOPn0V9lOo6GG5REMdWWaU7I5We0BQSM073I36HYcy0Xck17cX
hzI23YwruuNFtoc6R893yF9LJNkoCWbatkkBlfx8xaIVn7USWcZdszBUvdNQFNAOsCwK5YBVsJtd
3Pa5gwOuvqw5g8v7IgsnBnb77DSppz4R1lly83bxWZXPJMb35YfUtD4iEs9kisd9q13t243LB6Uj
nzXrilAc8R0Vku6Oklsg7edyQPJI9NG6oI6x5JvLR67e3O0j51Pn8x73DkRedXI0NDEIYrgLU2dI
na+PvPmlrkdbhQuZrfU9+8rWKAaHRZMK5jh9KuI1ErZXPljU3zTRRY7nKFI2yNdgXTLv34iNsmLu
LOijRGywYJCWtU0jKSG5gnooJHCMzEgCxwg/37EvJmE+hY0eVjpG0MiYowvjFSpp8qHvBuncQxdU
zkbhTPP8UguorHaBoGdU3yytfAWTzPteysECy7oNdusqrkF5DXTLHxmHW18yfe7Y7abFF1HZdeLh
MyN+iEX8UMludTTSg9k6+UyUnPPvEz/F8YHFm2ms3U9BOwUptGLLUzHaQIPi0QQH3p5VsTNgB+CH
dBdfpie40Gb2xsSbE49NQRnIb/b5ihuyzuHrL7OT6LQqmNR3ng5LnE0EWzRbL6IEzu6e1hHC4GUI
lUaRpVRf/Xnx29f5rLOjdFF5jawuuvSRxF7VR5lFCEg0nHSsFwxrEWA1KmGxh7Q/KWuj/0rR02EH
7t94P62XSzr+4Pfnd+K3n4qDxTaJ7JSXsb4GXWxw/MGrYPEq2N0Mnm9O1bu71K2ZmPNYVZ7YLRZV
LHaLS+KwW+w5oFaCWb/tFho0Hp5yuGvx0mI8/z7Qau4nUjQinZNSdzQ4MQLWV4/mfCqqE/kJSXWK
y5NRnrTydONIydkSoELd2CYCqNTjz9vyDYJub56U6ZTgjG6OEKekkGB1s/gfXPSiUadT+PCYo4GO
moNjkvyd5pT0oTUuWur5HokczxA6I9oT/32hlKRkfFYsH6tHT49XALobhA+wIzvaliLIitbviDIX
vNMFDTHlqs2WzbmHAxDnF5Nz49c9OujiNiX6suvcoXPn5/SGslUUtBLNutnrW7H4FnPrJfTNv8Xw
IeljUTmRbcJlYXgTNi7Eb2A2Epo9XgltYnETWVy4BUY+2futPdN1Xlpnoj93o2o70Hje7mi6zimp
6B/qD9rO2x3NTa1+0MYiwnTN0RpAw8JemAJdI7QynJOQgEgV76ImAiKve1vkSjIKBKUkOy02poUH
m1g1xdca+UWDiGKWWkXBFH2x6w/+yCjI1hVTO+UuWB9WmgusD6eGlezDudBhj4fUnHzs4qP1bU+1
+jCm70t8QLfUMmhWjgIf+G1azSBomm6/gczivGyOYwrwIaolcd7p+2BczztoL4sXPI8UDjRxWi/7
iWUSRuPM1D0WDcnOeqjf9fWU1iL/e5eVj1aYDzFehtUSwkyN26/nP+rFpibL6kAB7A4HxGnEsiFl
bShmRCaIHhMnhkKVzFROm+eGxnV8lsq7SyW8uySyDYQw0yYXiNT4fVL8qnDknXamf61+onBrOQZj
TQVbuwJXN+YqLdRd9YyikPnkX3QwLatNUQjL1KifmEoym6R59MSlvb04AJSkJDYyMmQPaaxOJWW+
bnr7B6ovki1bks+X6nbPk9IEN9WHV1VwGDvzO2dVjgK3LOAowFcmt/tbrhw2IRRdXACWVGKWeSWm
ZHR2Z24U+V4FcVeRp4gMCv2L5PGMxNeMQA9xJ6Ew04E/ENhhi9F9slrQeMZNIJsBX0YXDnYyNOQY
PxTmwxwRFGmoAalWvFs16Ldod430axS/0DsjQ9Q8UcZqv4BrU5GzsABTkW9FOZZejEBgqTma8xgD
Dg4xaucYT6NEUnLJB2BemKuuFgYqBbUPOSAXgNBImV/JwLARkYGSBMP+SqUrrakVq5YRFeOGEARZ
bf64cjE2BI2k4cReMQy/pPJpd9/TjHzsmuyuo37RO/PNhE1AiepjVFNhK44TTa/2RNBvw7tDI7Pz
NSIo6GUuQYv0FVsq0UbKu44Ykgiald6PoIclKZxQqcmlw8xp6eY3JytIsu8b6ELfuQNydLrtE4i6
VzgNjYM+b2KW0Ngdr4GAw84n7SAuOOXky2H/iod/h9YIXtTLzDum9j8gezBdGyy0kCoeO9nPOR0y
7PuB9T/+kUlx2Fi2gqwSjlwGe+hiF5/Y6m/cBsg0ObzPwoCnPSJa6mIL4ZF/eyHgeEbmWSNqGmT5
iTEetIybJkAiM6oQrpbZmxFkMhhAnkRIFS5DsBLVQe6K+5FUIXUmxXl4n0HPTm+F/jLmpN3ktzRg
VFkqUTMeNf0IjCTjKmndGBW6fTupl+QnQbcMNRGP+Bu8w+BMm2KEC2v4HWYotZGhiEhoM4YheLxO
x9E4psS3MRkonBw1p3TOKDSqO7x+ffyA8Ip4hZZWiDU+Fst5+iXJ3kIGEoxz80kgMxALHcTLxt+C
/I9zKRaQ2hnx//LI48NTnD1eUeJrEjGMrMgn4g2XYzHLJMKZVa2DzI5RzWDPyCxwKRqlcCl2y10S
3+lYIcAkY24YnbL43j9nUKcO8BRk/ZgxYFZPl1pUpKV8rhoHWAeERjOQs1B5ke6Vl56z9ZXdCT8G
8llasAIog8SC9xwEgQYMC5klDyJw6uhg9/6egID1mmzMoM3EpFRBnsB714QDXTw5XPZhLYcZGfP+
iKQDHdbNLW9ugQ70MKOowLoiukCBgfkzD6Y2SOjSrYvHaI0PeH2SpiBZsNHsk8dK4y2jsUAgVdQW
kWSFOKbaa2gYgIFRN/2puI3ftOG015/2z6RGWNrXsWTpRKExrbXGvycTag2OJRU9gd8V3Deps6nQ
TIq0HISbV1MJCW8jp2z+hZyErKUUjzlJI2bosGCcAg64HWc+2lWhI6Lqr6NHTr3GMVv1aiiTnAch
j01ijpLdKwxSLmFtQMmMICPifq7VA53U3xcCu+jxkKm+QippyaNjk9d+PFK25gxtmab8hqmkKU9H
vgRciSpJRU75tUApoNGjH7+15I3/UIsqEvDMvvp1x9zeG0jhIc2HKRASVjTdpntDt0UrtHIbTt4I
3Ghm7tbl4aRNn9Fi8TcAbLAQocmWs/2N3Z9Z/mHE1H+Am0q3hyFFYObwCyLlCPcPMgmVoHp4Brch
+yMMBphFqx4SSSRooX+H/Fxr6WeMVKkAUaJ8V2EMGa7+pPMcIktKiCHhziCGXP4kn3B7wJ0Y1mir
r1cwZlzJAjujKB8oBDJNYIhYLU8Z5DToZ5HSIqFFuJ3aMZEYIFcVkfOelMcULOp0lI2jahyn6bg3
jjH3uHnUyqM0HS9A6rCm0DInvSQbGKj5Ke5vzCNUcQwMDR6g3k5YSz0CQ1kpo4ee8/eBvN3MLrtn
OEO3kZ/rExJ1Nf1xTQ3tqlBNDhRYmGMNdI5BMQX5FJiQtbm4kvCqi2LqwrlmDOtLpEPa1EJkLmVJ
jElJdiYSVJ3pZcCqdAbWYt6H1KUcn5jCa+skDUJGnfnfdM0HkYG4G2oFB1VmHunxWiLFDDE4dCpx
cl8Gh5oAw1t7p1PN6lwBYDHBOcdgKxyqLpX+IiXXgphJdHPG1XTL2Rdaxp4kvCxM5QDVaJpT+AU3
sglknleQq23qXLMNrDZoOem4VMPKPtgzkZADkl3Vq0iDRAtBGmQ3oTTLfinaIYUDAWCC+CcCtm+H
mqxTBJO4CCj5InYzRU6+i0yezhdaV/ydVAp70seDIg/Yz2jUkGCIVJkTnSkWPmprPWdz1M5IuaVu
yEN+wXFdsyx+NSx5Ki4qNMRc5uKUxedb4e03xIfLQYtT1m49ZeXMlWBhlK6Csx9I42H/xqGvAqWG
AtUQbd726mZrp1cd2wf5R4KBGlUAsjjpwKFVRiWX01vmBSH3Q8VCU6r1Bw7yBpqgQAcKjxl7b08V
OytjFZ+fxnjL9Agc22MwrPiRCRh9C32mJ++8Bifa1e8Xn+tI1OUV6QuiLifRnUtpP4bGGDKRTckv
oRS/k3sxVm77e8glQ3aPDj+xL/wGh3KOJCNK5yiZI+zOxhSNSURjHlroppVHLQUttFxRoYg6NMav
JKCQxXAl45y+8T81JSVRrkun6REJBW59Ft0zOOOkwdI9s1bU+JaXgL4d+QUrp8f2itcvmSgs8Vt+
KTXILsBrtCk1VsQx6vPhl94gsodbSysPOSHeINp4Wao/PigcWp35AYFpUbAnDKfxgWwRupTwAzi+
ER3GbwRFWf0eT4bbPaA3wIqUuhPRALJYOl1VQA3MPCZYbe7WpacFW+3f8s8LyGXoQPR3VnkRdQny
IuoSGQp04+X0sleFUQndAK8imoEZAX09vDVoMmY1+7hRU5I0EJ8Tw45B9K47FwAilfZT4haF+O6U
Snx36iSe+Xx3HviIl/juiJfAFczLFSYpOvc9uBKUkxT7lMVLoK8XOXchVzh3IWu7C6t90MtBtw9q
w95Hw2CnhpcD1Fi8YREhV6yhIEQadgWzHs8i8rIjytYlWdlgbIqyV6Q5FYOfS3dXQhUl0iKgJ6wo
M2oE0qSozLa9dT6gNE9watJOhYB982/gnRmn9wSz+RfLH0AKWP6e44zFx+U3/BtxPOaPnFYLtGzV
5/fj92ST5QTLJsvdeNE7ohYPBZAiJcw6YorCoQtqJUiggeIlPWiorcCQFMGIgY6n2w0+r9hlFzyZ
esAuW6aRXkftGsx86UUOHxV+IjNCuiG3Fd29OsrWrlFnRo0Z9XN0Y/bL34HRJdpOe6ZSWqglkco/
45NZ1wDnWCJPTqQw3minxwNNutjmd+twUgy+hWURlrVJtI64aenC9LVoxHQxngwcFkwefbb+sk9v
2CLQLYfEmBWL6DlqhDqQA9kdNfUokQ0YlElYVqe8OqXVV0wgudFmV9PmVhD1i4DIhREaSMs1gAie
PZEDHCLQNLYZkaEhPPh5gVVzUs2jYR5HlJpcAk/GLrogzlTCBazT+h5awLQrEWTYYfH0rJwpVpg1
mBmj+go7NQSKWwtrj/k7ZjC1mnv2+Z2G5gzeMuYe0RZ1cDPC4aY8uoXWDTW36NjtbiEAB5NEoOwO
Ci+5Wipi5snn8USuVrX3RFRcB0kIETGQpDU0ZgPk4+lBkIIaBdlYSrjCLFjSBC361yNBb3uBrydg
7i++3pJdqxQU5GrF189/8D44WKhBCwmw0QzMKhiRfiM2v3kE0v3VuIDdn77p31DF1KZbEpKEluEf
/5CGd+PmsEvf4ZiEwNRVvk7kIy41HuiGCEchwxlaF8AwWHLHRRehBa0U1jGCYQ7LNkMRwjiFYWok
ZMMjqEjhgnhGAZxIYo4+8KG52AvFcbpxOxGapdce50oG7MhYEuQhyKHIm2X7irLPFgDY+q+M7wR1
bTNiaTkX8RlvWhfFFuzDI9F+/Jd9dea/EOtF64DdFtTtc+MSO0uy5brYe4mA5U/Bl1gpE8zv9ooT
r2tYEwhJMZog3cKCp0GFuHhusC05+rpME9cSezpxSfZ1+ma9wSNQXgsjwMNH+u9/QlXh4MMMBReZ
l8hbptXhZQkveWSdr5+84AXOEvXalYe7T4eA2SKpF9kSZjlnui+ZLNo11H3GPc7QdjzmSNp2cH7J
ZRFaMHxJaMRJ1KFdz1AoTC5CcQepGKWN+Yjgju6zQJ3vqCeC3SNv5O6x+mRuBDsXGMcgAkz1LEJp
BrgGKyDvWPnCxEf6AbmZ5xETcIZNmo0DgUkvpN13hvY1jSCh3KahQeKO+pQhvkfaeqEF4IK0S52+
D6ci3InLhpSMnrgjJEvyA9IrdRQXCLAr7Y/2h/H8tQIf7RJxBkh+CHmyYmGrjsq3v1EUOgzKJ0m8
vSzeV/S7DGZBlqqhqYY3NVCKgMcc6T7y901W/heigIoQaQb6jO+K74PGeoasg8qehAMEhTRmuN5x
4nUi+4D/0mFaMUVK0KY2lPlRioOqSSS8/qdQRz4oebrLM5W1YXl4si6PQwTwGskz2VmEvktZNCDb
iyMCQ5BY0gcjhFp/ZFrW4F6jAFci0NsYvLHAHuDDwQPL7vY9hnMmJkT1HUCD876QHYZkkLNTDNgc
h/OMHIUnPXcW42iyUhhH8yJQTtKGAoSGrXOXMoBLaMTRZcNyYJ3rF6GvT2013OoUvhC0kHqgtRcH
aDevQupA4YHUgcHiJnVgsDhFqA0hZ8zvXBEXU4hawE9siJXmEw1+8/kXs3J7rlzspHoqGoLIzbi9
uLooWrhmyd3TPAOI2BXwVnVgNGjc2/07wdOjIoLFqk/xzbmYKIKSvUC0HLTxSOa1kf4Yd/yW4Exh
4AgnNErOERLpgbcURgLjSYzI22DTmLzypVBEVgY9SnHJ8h4QjgWLJhYpU3wLbhh+CyCCAua9EhZm
omx56tP6bE+SdOI8ShebBgAELbw0pC9F6nhELWqe53eMsNZryhfwuixeD9o5UnyR+DSf9Le4OggR
nD0yrFJS1HSb+FTet5TMGrdfe5Z8m732DYw2WGh2F2xs5R1YVsNm5M6rz+OrzV+38Dro/9sAiFdG
rYeEFZJUtoctfT++8L/jC3o6ikYgEaj3uMexVbM/sq2x6LWyevH35vf19+OX2r1mn7w7ONmR4rNA
saPGZ0GmSsPdo3m2aIjRqfok+JCfV6qnBKp3feY7M78l2Ili7wU7t3479g6HL7teAQgDluICBbEN
fARlk434j8VHy+JTRfzH9YKeicsA7zv7DoHhfH682WxcmJY7TkWjY9MB3eztGYcY0G60Prkaro4Q
QzGoqQ/z5RuhrBm48y6a6PSxyfU+5I4XPnf6qMy06aNSCKNqnN/ZzzdqkPwuLtD32+fmkG6YCPOJ
EDv3CSKo53GAuul9vfjWBrX40LhN+bww1tCm7q17/j79WD67HmBnQaPkfII7R2bd2IhUWCQ/KDyk
+UA2+gWpFq+YwzqxZPkJ3EpLgcisx077Q80Fza7NT0fZw3Sbt5QrAGv8jEFC5U7atGL8WmzaQijm
c9nzhuJpyeiQkIGOO6xHXbQPE6K+gRHR4QwRYgnAkUpFzk+jQ/Y2fOJ9kcUDjnuO4f52tdNV5iKp
aEDYGIEY06PCpNncokr6J3iaq5GfzMc5xjA1eZp0n/x//mAQX2OQYmx8LGkWcPvlpCZAfeLI7/eJ
j2aFJvvlt/BHQ0XpfpkwrIFlXbztSc7mhCZ1o3pyCurfhY+dz5eeBY1c/dhxoqMBS1Y4D99eRMIX
NNQwGQiqAh2LM48zeDe8hITiWsWeGuUrNw0LOgu5qsXBgcmcdTcKuMDvjk+KODimCdUdIuX4fbfn
0cqQD/eCc3kr6R++XQr+SZ/vO3fcg1AX/4U7StxUozAVsaZ1cSH+rQMoBXjfY1rYiJlFDDAphbih
tljDtA1pzcOIyZ+EDk93iRIR1hO8TpAPKXYun7sziXzTbx5UV57vxIZrLzVSWjNs2yjlxgAbizaX
y+N25CYxqjO3DfHLfFS9ehpfuAw5mMYR/9ZWHvsOSgHWSPEnW4j0Q5u87W7g0mLHZqu9rcWDTAcX
iQ3/0pgp/G1CwyihdusXki+6fhxclmxa2j2aXT6TcaFs1YkX9PlTz78jKPxcoltylt95dy5vXHYU
FD0Nhbfeqz75jYmQR6gBNLKhxOJpt6f1zV62QxbFsbPwTRDPwP2ZgXPKY0OfOYaReXZQd3/oFb6M
UEbe2YfZf80znzkmOe7nFvisKrAD0ivPBEo/tkjU/rxYbtfNVMAOWJyofTZnQUPBRuzkurgP6tNP
dhnuenYZ3jvwB+wk/O58NdseF9v4wj6xfeSXN0pAri2Mbry0Le0Zizm8MmZMZCSS6yfAFej+3ZOx
PHBPwJusuhOOJfOxXVlCE9//ja/fg+jII+4m9POMpgwFGSU7RMpvyt3XfHKHc/+RSq2yZTfBaIKg
EKqwNrW1d+xrXGXqS/+ye0RoyH4madg0Tl82BjJjx+98K4o2XhRbEy+H25/F7V/xyEMP+ylerLhN
rofuk7eES3W27vl9tpfBK8HrWPjW7UiaBNxC8W34CjZ08UXr7osNJP5OQc0zqgSO9MgGz0OLwnir
jbkhWOx2sD8d4x6xavfJzcqL5QsxHwIpKpBs33zBYeM74vLghoVehOqNaVZ8rycClMYeglmBqRbs
G37H0j6hMOIqsF6b6ZXLkIsRYhzqcf6Z29P4TiuEJVohh+vzpPziwca9jPMxYyuahXmFH85PBo+E
er3mLq3uSDXc243bfM5Y1XHG8AzjZV6MFza6GlhbfLbW8SPsJ8aPzUoPVnl+sj3CaGNgDfdJ9W8q
jgXhk5idEzsznz07s0JJxwCC57qrz26ik3Ptgthi51fRwLxRQXZpSElI9UXLhh1As+WwN3GyBmTY
vcWt0BJyiOKv5HiErB9aLXJXNyFxxo221lzV59JSmlSUGYtwgLNV6ceeyUYmwtKJ4hiM44kUdUoV
yiYKJpnblnKejX4Jq+f4O1cnVxqoouQpM45l+yILA8GqMeZPrnZLP7I1cm1S03EVUFlx03K3oO2S
8u+yRZomIm8Bbsloknc8X3jT8//j6r6WnGiyLQA/kSJKXrqVK/kGmjb0jaIRyHsvPf35sgo4/zkx
OQwDDajLZO699jIfNCFegFSvR/XuQj8mQkj+NUdnZoxJczQaV84UcHUpKJtzv7Tsj5b9E0IAwGs3
0JziVJM7rRbdv1HJqmkglcikU33XjKM/9jqcIr5SBaUqI6qgeQdQgsPaWU1yT/O+si+NmTmjBKiO
gv7Hw3SqDJXkPLZS5QN3GtJSygdFoM2jWhS/MvbqR2Mk7RlJ4HKJ7GC8NWLN18huf4kLyeLNh2bK
S3KBfxHhuYC5sVcrN876I97uwqLvNrgWi+FtsuX5cG9SN/Hy9Bz+kzeM3GfxZyFML5yZFn0Rtuc1
VwsPUqrXPT2eLo+nKU9AIpltz5PksdzmGMxgr9voB6lv4CY7CHKkrw8kEnfwI/DOx6vtF1ssjSzF
r3M7q63t3NTjy6Dk9Q77NpZGZNun0RMM+BTCUTaW2UyoJ/yDPl4RF5AmrL6I2qwt8rnunGFBzpfG
5oIGiNa6fjr3MxUlbz9f7sl1uYmWyXcva4dYZ3ao1y+m0aw/Ahk+KW6VXzhAoIK9aZWirfCcvujK
FAlv2IR6cyvzUXryntt3KvfhrToMD9yn0oezltLnfGjYIu4YO6uux6yfataQry2vvcXb0TX0bXAE
f1a/OdhtlUatAh+TODnewp4I/2ra/ftx3S9+4/6SSxZpjZ9UsvtazgZfy3OCwxdYcilM7J4L31fs
gRIm8FYC+Sk4VF8Wpig1qqDZoeX8zRGEPs90GIOZwq7rac1+RE9XXcegfOgfBbs0juN7BRXg5zIT
KMVp2CVUgI21wp+jEtVtitpqp1PUFtHmn/ErXRxgMGk88UJJWp/zH3gb2lT2QKkoTiFPKr6Z9L/A
GPj7HN9T4bnddNr32agJqRa8H9SE/DoVoa6De1B6lk8ZboPj0V14W/a1FNxYfmH3UPv450on3TUA
OX8feDlnhtNJ0DDEYv9+fMecSNmh1Y9C6IK9hGn3lWLYDjMVHlTCXZ6GKjePNeuA8mROL7qyZn7A
QpfobV3ugCJ22e5m0ys9o5ssJtKtcnXE1OhX2vC68IQa1lWcBBdgB0Lhf9sA9YN+xXP1ob/Ui+pI
F4sOVPtgFiBnoX5FH1UOOVj9GI3tbtntUOFgqnYM9qS5zZO6hz7f1pdhFaz2TOKC1ITJO/8QNBCN
naZE56l+kISQeBCb+7/6Qe/34dgqFsMq4KHSoPiX8BFxwRWodkK7F40hoj5OfosbF1eaQqUtNWgL
5z2JoYszzh2kNp4+pi1Rc35G2mjS9fBIuuYbK6kIoIlSg0cSN2kGSTNdPLOdKj/c2u7rOmfk0F/t
+5tq8GMrXoMfG0O7PZJZY4uUeh2Yn1aPrV22swQwV5mKhxSq2drmXM+Wap/VlUkW5kCvILai5Vw1
AQh9rpfPcjWUMepAsd1qGF+hQ6MXpKCsDhd2sVyj+nUJ2E68HNk42viuySJDJEbMTtjzjFa8rbFF
WxHuRsl51Co4xB8uKN+suDghy79w66s0SrMgzmeawjFypZFpR++EMTYwWVjbDL/m3knCY6bLcIX3
c4Hrc+K5cq60DQzn8gpYTvzkurQ6h4A30Mu80t+YAmGXX+QIiBoIeoHHX8kAdQDJAIlvmQhG4Oc8
0ybqJWrJssYto4u2vmGRi8y4df11ucXwUAwSlNVqcLsFtq3E7ukADg2lBdGCVbcIBX41gLT43ayT
Vr3Z2/SvJUL5ZX8bghBfoGa575ckr3pF3OHBJ5VMqFlFTfxx30i52TEjmz/4kw3ClMmLmXkp5b+x
wqcW9u4ippQ/vJLpLuytQGoqlQIUzIPysnlVk3Ci5B4vANu2bLfw1totYA6k5pr51QQY4m85t2hw
iFjI+xU4BZzllpZtVXx3wnqpgCXRjNmwMLQkEr70BFy8hhTdaKyrv197846M1pcyyaMWY+aNqg64
xRWQNVhWJZCMto8bgAMWsKFI04gk/g9KEUhNWrJdF319oIaA8sYX6k+VtH4xQzna+nGYqHEULMoc
mIQATmVgU0GqSFmaaycZ4gWBopdPVef1HAxFo3N8n4YszuyGDTW/Mg+j/0X8P6h4SDknqXDRR7om
dsLqXN22nj/LSPoPRuwRL4xnUUezqBTLIypX6uv8K/2tApdNlANbJtpVmz1r7DMQ6sEp8YGMDoN5
ob8u9GcoMceOzFFJYYTEVMTCwg7DCuFHkksRjeLUDGhTbv0zAzp8zddpdc/r1mJq3hYW6/J/qd/3
77LcPqfVNoXjKD6eOvtq+5Ztl016Tzy4almj1EhmdvMMDT8AF8Na8fQzUUWKG2Fm6vwap0HXn4Au
pSCEF1skmkOWe7JDNg8MogmVW3LRI7bPrjJyjQCeWTA1zuXRUZuqaOD43da6YZnUsPhhLUQ1+4nt
7j/Og+UV7yuWqVbedwJw6YzkeoRsuhVypntGFtc4AGiTNeN9H9WjS1j8PHeHemZez0zrl2/ZzbhA
3HhrHhG+ZBLsW35bRPyemiBUL2XcXzy5GicNNtXNvManIPCqlklM/ktFKl/t55N/8WgCPovdCMb2
TJf9ezzZwibpxqSbZGSgwC2/cZw3PhVQP7RWV2QtTiyuWNEfGgTgZFefSbwlATIiYSNGoW10HXAj
mj4rDeXVOmwcDZnm9IvMdGV653qmH/JQC7GbflfWeT/U9xAi9jE64RRVhP1Ln7ecRnTgHnhlJ4M0
/+7+1FXi2bIV+TnCh0pcqsTsWyz6I+DNvv+Dz/Uy11CvKtrVVMrMEzputbZ9DJniPjgl+k4e5h7k
EDAnveRGP9agrOG0/9d1n76cAtFRRyfvbWKhrQ72J3SB9v60EXQCeO/ynK4M7tRnaI2MH4uLju5v
2wmdr+6hrmNfvc5vPU4g0LTLRPG8+iRIppRS2PnLiqdvDGdSQTLIyeLPe9kAn+bopG2kyC0CRqnG
btWJy37NM3gtyiGobYbzL1PD1Uto4jL0L0Sk0nnZt+x607lGrV6euPP+t+K8QOEQ7qCKeCA2S/fp
FNkAj+Li6yWRSrKStdbGcZxdzBD9/rx+G+5/pDp/Uv9DorgSYk9xdfkoMZ7gZUk3emnMx+GMPiAj
1hzTCeuJidfjd+UnFy9KZA5eh1tt1c0IynyxY7MF+MPC7Ur8kIOsPiKQ5BEK4Z69/qtnpWSocZW7
R9KhpudCV2+PhA94LvQsl4luf/GpFQeZAb34n5xC6S/ndBtupwSF1DqPoNS9rFATGpQnB/N83apW
Qub0MvhOLvuuhcJd7WfrXnQzL8rqMF34xRNCN5eVz4ZwQR/6rkpMc+oxbBf3WvHDDOqYCdxXgC3m
AoAHxhQd2oVRFyEYSpVCOblxMQCWM77PthdAL4Is8m72T39S1iuNAhoUuMUJWLubNBfTwWGibKPR
BPe/OVtDnAwLjVfDHCutkhXKqmTznHJSJYMgQbEuWXrVUpyIu/8sRAudRwEd8Dbb/7zWqUcEmwgX
y9vDW+GR2ESMEpdVNZ6LxWU1PHKMkIqPp2MujAUjjyLDoJkksl7NfSAB1hyCkYSGQg1YNqeuzYyb
eXMzbtY2g42v5Q7wfwNifvZp9RXX3VdTUAW7E5dLkzIWtstb9FJueURwmU1z1HrqfWOYeydz75Sj
7/O+ezTvLwrcPO5Mv4ItxoyhIdXNIXgp6fld9+JXbGpHKhcpJTmHxWxirwhq3+W60SkEjd5y1F3x
kTCOMyWaOfIT5UC52J3e1FudUd+cvXLtCp+XlsGVgJJNDrqPp74pfL9FdVgo66fcd6zq7XiqM8Xy
pGn7WvjFS0iCPGZx9CtgImHW7Pdnkyx3wPwHE6z8x3794xpMC3rJcG93D6Ym1Rdk9Uq+GT0fJG+9
LPwDhfy3xaSYDIC4DcEST4efLqJrpgsIpT1ITgGTFCnaw9WrndHJDrm61Rn5hqkPCyygKTq76xtx
UzUnuSWzISh0iofNH6EvdSw++StUHi5aihCm1ls7Tb1+qB+cFBSnFEcjLIpGNRNm0SdI07rxFlU/
VSocEI7vhiWaNX1K4ck0IkG9QF7Xd+MqqKr7ZCSGO38N41xYJZjTSmNLT2V7QwPMacMFw93fZ5/C
1NVEwB9nxbpvymZLuF5DBslhAisDeRwmfsnRkZ4ebrujwx+Bgfq56bGfQ3r8aPaQTn+0Rr7fTeYL
r2HfnOc/bBr7urNF6X1uwL+TXaRoBmT+9ffF2AFICNadbx7y28RfCh2GxqbApRfNv7GKBiZpmQ/X
BKwMbrFS0B28Cpfy/jvQAPAupltlGOFTeXn839nQ2ZCeZM6VypNTVffhFS3HJONBKeA2hxEO8dj7
4tUsbPE63X+9j11H7Vx6Hc3F88pN1/veQhuHinfLS7ZQ9ejdd6Ob85qD+qtfNwGnPDdUPCpH0Q2b
TzVhNE43K9+IhjECeBeM0koI4sKE/FKLM6py+6FfY4RVDXrKdFppLntax3dk80pYplY2QZ81/cTq
XQ9HFotYDesgBzm2gKeKL5/QDUjPQh/ukLRTOiqlrDoWjmQdPp2l/0wCOARYzmd7Or//enYy7Yu/
8Vgn4xhTgMwLywxSBGDG6U+cPf836Ur8zeGGplyqabrldPq0ijqugXTSK1BYbX0WQVLPZr7wQuUI
I25J7cetC561RsgU5bmLc3Oxe8Emd4Fop/epNp0IXuboaV4nIkD8SP0W8B90Fs4Hw7NkXAY48tZm
j333Lnl6XedzS/ST+V0lGET7nDDKfz7s0SFM4zykV0PVQtNEyEMAATL7MlEsESrFgPlUUeGZTRUV
RCIZpHqksW8R+si6IY6dn/tfP+pDxI4grMU3LAJHhu3ApISqxVjXokNx0Hpz7ABenrQA81LaAdws
d8qtWzROqDZM9IKbTHGrN8d3q41a9oBLw5pDFxNZ78KbbDahVDmE9sokyMw7zQMg0dUDWeo4Awbf
hDMckL7ELXVB9jo0X5t+ua/VNfmuwcC+dstELSDC6s/7+7JgfhXyx0SFLX7yVf5VykPHghVD9fMY
Yr/ZhAZNh9uS/1hmG6aYYZxuT50fm9POeDvWf/rEtm4f2ifWKeKG0CKzlHLypug8fCCFCAzrmTOp
GhMvjMMkGvswQrRnp/6PA9GAp+/+R1Wcedktg0dVLOGstG9n7+JkAgUmOnI9CSPjI2mcRI3AnDg3
pp3NJHWYgWrl5TIPnY2riXsTRtqJ6MgOp1eETfn8PvzC8epH2O0ZWmqYb9kLjF29xdAoO8K5YRpr
2fqNm/BtIHvIOshND6futhaE1yXf4601vf9x0LGjqt2Sx7oS8g1dOlieD48UhYaB4ROVO7wB7MdZ
aNbfnDJosbnRddWCY0DO+bjPa85/JoXq65DaYNA0+4Tcwqd0u37MFN9PEwj1ZXIu/1REayT8aNfz
tC/UuJ75h235gbZSMxw3ubKTBXPkU5cVBR+KCmLUqVvMdS8crM7d1MeKYIiRJRDp87/dmFBwgQSR
WVgl+MPvKsEZXivGaIXLim7swXFlHoxW9GLZz+CsJeIF775ZYT7ABDvYdwv4AE0V+LXVKXnvudrw
arL1xabF50fMGLtITWN52a4uxTyGII97Nc5VFehS3cyMQpaC6I98Nz2vRMgm7uP4AZ7k9B2g9jJ/
9Q6Yv/q2LyEKzNtrrm+zTg4DmJzlWFLiGlXrFeinVlF7Hl74JdrM8d3Rm489ToeWesHDY6kRRm1B
XvtyZznqppXml397167QCks+qydFcWVOmzXpB6Cw6iovuqy6cBzQZjyA4bxb9FWTluR0hpXl7+qj
wrlzHgn6apfzeOkxWlhhr6ms5Z6PY2wjBapBxnkMyA18lORpTmkJ6amt4lCsqdtyY08t3PK/M0/7
ntYrg0fA8TIJL0rzi5rzkwCjYgiKn1GibuJ/Ll5iiWATq6FadZukwWzoopNMmCN/zKRDTpul7VQ8
RpdWDuYfDXM5Y+LWLDdY5QZRQWRG/dpZ/kifC11SzrgnydzgKXP59mBgYQvOxHvTrn2bzyxjUpE3
5fj4pAKzd4bZpAIDjpBs32a4puF86DlVze9hXmOvfSTGd7g6JuNHA/Fs4zo25LCQTP5LoPCiAGqc
7cps9YJKO/Sjj7reeP0YlqtDTIHc9knHWxJcFWb96Whz8RmcsBJNoqGg+aF0jH3DMphTqVU/HKOo
P7dW32kJVReDY6Rz6CimGaamZJXtqRtA0Ex3melutr19pnu99S5b/K6wDMKqMZwp7RU0Vg8+fZTu
61Y50yxqoQkQMMumrdypCQfJ8diZkzUHYzZgTwacnIubn1lJaquaR6TwzBXwxkGohicLQZiEa1J+
SR+b67jIvOERfWVo/MLf+H7DW3PNm4zbHUSczZTaY7xEJu1EvYYYqUk77opAZW7c5yaHOjX1WzbJ
phSlQdnM/C6cZMIw0UYjiUDIhatm9iMHtTSbuF5FZ9MOtW8+GDHZ3cCzg/rDdSogLX/6NTfzX+ns
XB89K3lAHekc3Ulu6DOqPin+lIBqnpDa9TD/kpmhISdQWfYfE5XNBmQQ5gSTrMEoCBGijyEiLkfz
uL09Ty9AymCGa7EYBCHYfiyjtIVcu5pz34Ib7EjhK+0TIwJDL9qMVXsHg1u1LyD7kZ60JQiCuUn1
HHSU/6SUJIEoesS+P2t+7SZyO99hls/zxC/vpdGwyJa++WtViFmiEA3ok86daNR+5NrnTLzpoeeO
9A80aIET6/zdS+QjMzvF/NtyWUP6XubFpCzDYq3pKcTpo3e4hrkRx08S1PILZol2iJl+9cV/zDlv
YSBiGqJRv+4GWAOPYg+Zy0An4U9oRWAEdjgYgQGdNuP8fg8UqHAQTsOUnOS0GrgASj9LScVrHwTj
RKkmJ4ru99gIX3Vow/7dsTBANn0e24WQAry4+hFvm+Vow825TdINyZ5kQ7KkqU1PIVBtkyxBailA
KEiNHW9xIp/TqnAZvPfOIvx2vcwkOjUPa966NXh6vsvtjWM/x5vUsT81vclTILHVZV17Mx4JiCZD
DmixjONZUxPhk+1eJZGg1wTbFHuLjQW/IrQgfkSI0E97Mj5Pk9lQJbI0PaTbG8MC2TKOdeHugqJj
M5m96hRVJag4ChJ0qn6awYUVAP2VaaIGhwv7tvkvazoRmjhlG7g7v0Ez2piEtmWLMr9QqzrAgYB6
RQuqdsg0rS3AYxJ2bXiADSMMOe0jVFqlXrbU27PoK7Oha50lmJ8DE1wmThgzkK9xMkWaCQJfLzFt
byrvVebJxZkmMSSSSBRx6jvhNgiTi4mgZ+DRtvbFVHLTlsHnKcMSpV9GT1DR3EuBkczt6NYlFDd+
sztwO0ymAamvYFoVuaLqq2tgfaJwocl5kCDy3miIPCRF36ez8bLTfusP1yF4T/+VPjSOrhKz5v97
dHlSPCYuwy3TzNaHOBkLignAi1n4aKA7A8LAg24MXR5PwvXOOdzK+mis2qhCUfqrm5geHvGN6VEN
q9K55GJH1yMXT0fCWuPrJYC81xkFkbiIGkWbLBAVwTVelDk1t8qn1k2YHguuluqkUI0/K+/52R/s
fsl6cNV/7HqjYnP7a/eN1egReteYybE/NoZmF2HwXP6Af6AWz4mjX721ue/gKJcx9U1E+PBqO13O
49mFPew7nM0ytLmPdYeoEMCO7Xt0azGa07EBcbIij0ttiUHGmorEt8UrXqxPMM78VkXYeB/AyWvt
YZzEmHnTTuln/6VF7xn3qHZC/JCTzGNeXFCXh9bKbXN7tDQ2Ty/EUr97Drljbt7s04vjQNmG2Xy2
Olw9nsQb4itIILvi9PjJ6Gm7ezrunq5uRDTkX8xAHLXt1MXRUQsZS/+lnpr/OEf1e5fuZgICAcMp
5VMYDkagKKdFMxNY1RU6D4bozot/cMUJboxdgdywCI5aTgtNu+nO/haOBuh5udQT/n1e9uV/b8q9
+b13WXbu6EC99bR3UsScuyUJFLgf8It6OcnbWI4wIzt3kvFze8SrwgiEMnHfvs06+VtnVHSpu9uK
PEPx3jzxF6wfpp1SoZ3bdsrXzn3bmRY7DwaQvyRwMnhKPZ4kX19l2iRLBqCD9C+X4PFNG8jul5ge
OFkzFJw6L2gNk19yJ98xiRuZz/svk0L9sy7DzTzVvhPFuCHS4YIdEJ+ItQluNixeQFaRUD0xAuIF
9NiFxSGvWQSv8U31fF2aluQiyTcl/h4ywrPB+9t8UviR6STv7xS58xCdfwSbxOTJRYrHZ7qiKmPE
v0MVNUeAAz/ZFDjjzglUQoOlNWZF5XxxwgO0uotXk4pAIzCHxLtAMLiPF9uh9p15MXBmZ2AGuJU+
m9hAKLlOua9ABTSPfPy2uLwYfHjKHUn2z0IQSuBJ3lCgdiLU+3Ksxz4YYBH0fCUOPLc4WPFn1IxJ
qVq/M62wv1k62BWKQRCQPHhKxB58+3t+Ed6it2knMC99Pep3ZahOQf+1fAsB4jsEsrZXAWUufRtg
0gDpBx5ZNQzBcGZAQswlloEqspJRdq25tT7OZvEO7ryW4xyTCCYbpqX6kLH6HpSQAtBv3nPwZN0D
X9P9n8elxEVSGedMTtnTKJVQ3W2AJdzNenXd8/3jdbjmmlrkClWVQ+aa+30fp3XwI4lAVQRbKYc4
nQvdad3LCfKhp9Cz/Nfny37gXtI1QKcY5Iamo+Zf8Jribfosb7duSizZTQricSrzj/JHchj6UhVF
Comkr+8BJ46YJ7zVfme++345fnNRa282HOQzyVUszYFuoSj8kqK9TiN4Qgop6LJTSAE4/zCk/fOh
8FWRSO1TZ3xCmCOG0yMUKWAy32PzTWUDLGLyrNfCedOWAV4RhW893GwbwzHZGwT2iGYp3MLesCr3
pvdeZttb33tZUSwtU0AluIEsQ4WGwWA6IZTWY4nCVCvYaRNyzD/EUutwSxZE1Pt2NZ9uoHLduIw1
aMFr2e6ucmyzsT13CJ7mPIxZJobXyJMZyEDsVJJN0bXt/+s+02cPYHttwUsyCV5ymw7S+XI+GhSj
gVHr0uD7MMADkx97PAyys8G00OeNaxjGXToXr7YhqlsS5okZTonELCRhltatdamZZnQfSB2Bk/lG
9fe0Xv5dybDXRl7UeIUVLeSgta7XVprQPcu3SgdIGhNDY5vaDKWwozzPtqGd+/7u+mIut5X/cCR9
ChniOvs7dIqSGNzitYdiWx4Ny+Ye9ne4bjk0XmqAtABIw3dvk8UQ/KoW+hfqnZ0kqPNt8lb+Kv0O
Y9ajbOM3Qizb+1vgEzNMCApQMveuZLCujf4m6ogi0yQsv6O0yby8iOLNNKtoquc/OMhj1YWb1GWV
xbb0YUBLpTeuuicjYlT7asfc2INxAD6F8LLi/w0vk8xbUclGNSldsriuai3q2yQJDs4mKiuNd7v+
4B1rPwCB2p6ifJO6DQSKh+198+JnbWb84/ad7KKLCb6gF7LreYpMHj4qzyqqQHzYDxbRQN2Et1q9
P41vuZAsu8/EuGi0eFE5yIDQQBbmPIlmTiIzUOy2/q1YLbDyAKTJ3xOCpLKAkthGu+oMUSJ/4AYg
nq+fIg+CQDQm+P5nNg6mlAEc3If4Oq8p5I+IBGt92okDAYuEaBMY5WiQXtXoCeCGB5fSsdJkOWwK
eJnu7NbdjhPbqJTNduObcvorjH72rysG7MNLkM9hsCr0NwUxavVc/WqcK1ODo/ol2INZmQeonvNq
63p0ONR4Sp63zaJudEXp09zeuEIGafredJJos5W9UtC0ZiPoZFw9SG2lKo9zs3Y0E/3dnu3Ciq5t
fhaLxnFbZ9+0nnWXs+6jQEfXvRQ6pWn3IL00Wf9PApsnbWsUikS6veqhd9g2fldcsZ8ehm2h4WE4
n8Lz4EkIuWkhNI2VEB+h9ai9zKgwpWp3rpmvq2pjYWhEysJsaSeM8F1tuH1fPAa5Z+RFjNekC1ze
h8d3zEpcu2po7cJciZubxhYGHB9vMdnoNPExX2tZpXqEeGLoc+j3I/Y1TTivYckvllCVX8VvlV/5
auMfJJxmFo7mjdkbmuNqUeeHGxR9JH6f7nu6Q+/HHq+ccTqmUCoY69vFcB2lySAdASPM26bIQI4O
x1JaCtjI5IGbwj8jEKpnp7zk/35TqrXBcbyaBLoSIi+uKsD23MkOHaKl/jqhQh2wDkkmXCHYsMnF
PlGFkoAyNydnBMGs+34ImeMPWL6Et66hhXLz9AeGOeS6mLTHDEfP3j3hh+UTJKbYRcUDO/6LEH68
XshY4OMUgV7d1MpoKbw4V0fFSofI7gyqpZK9+HEO+h7nUtBU+v5hkWUfqEO5YoZqdsNQfVPDXOGO
635sWsKfDYRy3+0Gfio95bCu3b6ld56jtL7fKYyygXE1NgxxzJsTJcdsWg/sJuf3Q/MNLSuptVKo
Mp1oprXKCPe0oSUXjqN21mtiLJEGAIQ1mk2OOhNAOni7ZLjsIt0TLZt+eNlFhdYEY175c/ATxT9W
n+JbmQ1vhaJgoHueHmW/G6fDnVJQ+7Ysj0uYc0WBVlb9HI81HgxSr1+S7479APIohlrsrXfzb1/7
0XZw+4YN/xe4mPe377og6EXtLVRtZlNoLCwIggLVg690tFFBKxwjUPugdeVbQG5Q7B2azVjhSWCC
TRAKlURHBvdnNk/R0Q/fFhZ+Mlz8h/LlxvAMMKNrYmAIhYcRO23AxLZ/J8hjIroN9xmJMJdhB9HD
Izx9Fm6dW6V7OvcO515+2t9X+zILqutBuTSgA19cgg58XxweBbLBVpE9ZOcGt85g2Gk2rk4v1NYv
7Nwy3/bBTqZKINMefVaFeDUuoKfCpjDMR/Cr1o7hSzRcE4wPsyGT6Fc14pTIXro5nexZSUymOuZJ
df205BUjbwXnrZ7/Xil+Xfekx9jmVfAvVzznl1G1+cqjypY8mE527/ITxOYVPqavu/fMqX51b03E
7u2ZKR8c8zV4LrmYnjwcP3ArvWugjjDKEWhf8+MpTCxa0+C51yphcuqjn2YQEczitWPV5WweE+sZ
LkoVzXk9o02FI+n9HdNr1r+SUrolxrC3HvOZc6lXXfRT85ncSd5y7wB7XPaX5d5WbVZp+M14Z/5B
7Q/XSsL/mDBklYT0flF8S5zBToCoA1s2+3n9gbqEciFvIPHNjjhJJKugNDAT9Coka8ZeENNqXheZ
rUqk93nOedPOFDu1PDfbgwzATu7R2b6iInSnPq/5k5KEXi64e7HfepSDp9mZ0GkwpaxDCcRTYMtB
V4VV+RhcxqIJhRJaAtIB23ZJHJdrLzPv38W2TAfLSnJFtjWX2co6/0A/yQXe1uRvdw6IF6wqc929
7SvTZXJ6MGnGZa7gbHT8VpUg0qg5jO4HfFUfj2H+MeTGdR4Np7fG8u0qGGPRPFcbRS52vxYAyBA5
0Lzfmvl8U97Z7v7FZ3/owqEpTfGKN/AjoP3Wes1Fcf7pteAZSlbFS4jQP23cxivWfrQemX6GLC8a
zDn1ueCesIP6EO7aYtXweYwGZ4UK4CojOU70apy5xjnDYOacIgA0s3mhgy0Ppg+gc5MlA3oh3+DR
19jfG+LXDnzBSEiTh2skRYqcn3gtI9EuXlSwDmsDZiBbdeXk9pR9PhOWaorGhcEsX08X57bD+2X3
9WLI+VHcN0of2+O36atvIrUUHn147JevOcqsWuOEKD7OZH+7w26Qb7C8+7rH4K/EGRx/0twpd5Hd
oBBX9+3Ztcea2HO+nox0KCp4U0e9GGky1Nrp3Ixo40zHbUoe03XMeMmSncHVhDlu9fnEDAYvobk6
8ZgJzra3xBilPBqUosF+N1yp7LMDNq77bLBxfYTI8IY26qLpjj8K31h1/joBGU7wW4IOWhVdcVjT
twIY4WelWi+az00buQ9OPVHrxua4dv3KiGqOdgIvbNpl5ge+DI1XNlIvKyCLh3lXzz7P+vNJasoS
mFSs29oZw9hSe2OjeOBjt2blpj9vufzTt2OpUZD1tTL7rU0nzPX+2aXtFdnypLyq/GEKrYdjGxxX
fH+MZ4fG/uplaRwn9pn9ZAU1zfVdkMNocMC6Ek/RO2CcyIhvzPL94n6QeVpP9vQVzE8ZmT7nBJMA
LCu22fbSGPHQLit1y4xr7QuNbL6+SRytTrdeodTbUBuVetNyL0NEzbgAXbAa36rxlu8sIPF9VKlz
tbKW25hL9QYQaNTCKObkPG6xKuVUnSNtr91G8ewajziz8D/HorUhgYVXf8yLtnME2GBetNh1Zjsl
SP0Yn9AceaHpo3atRYPL8+zayvY4JZ+qBqKt1ROjwkNiEcwlOJcYA/MGzuaQZWv5NxYnpXtcuMes
8I+zdnneOsZlVhFVBvoQzNZxGZ8OouEYRsTrZXy8xytW+Yd45v/e44t47D3C11OlMCwUhpvz8F4I
HPX7YoijLgiBI/QlCTguHkIQAm662OqfoUpNSp+tklYeYVRn5Kj0sf4BluBIWDhubn0/Zh3grA6m
C1SuAEZHOuOj/LqHHOQB6G+PXYPRXfNLqh7Rnij+rMxLpCosB7dN4tUl9zGIhrjLeoF/baVfqvRv
68HxOtjsm3tuFcEBPvhmAxSLwTf7nwm8i3rmylp0XbS8zfTCHlyiHOlxvGRiV20tqq3pUlZCq7Lg
2BeXDal1dFcEci7/NXHfYoIeFX0YU8EQ923Qo4bPLupMWbizqKkhZA9WLGY8Kh1/xNyHYAq2xnx7
ERLBZV90/Fcuc07+6a6WptQfywkGnw1hX2zdzdJmP3O/OG3C9SxogJbqwPoxWGnkPwBqqPcuKxKB
cZz2yNUDHxtDo/TD3pXWR4idpuHL+gL6lKFaj37oOXYjaWCN1Ru4nzCtWG5Vj7W9G5gBW7X9kZvT
KCgKxti4CwBynRHtkN8EqcJMIuCiVjy3omJ9O/0lLOOyaRv/rSuvle986T0X6yvn2ABbHgU9MPr9
ti2/Gj8ddmEIRZRTNp6VC5XvFxB1kIk/mRwy9OZzeDN3YY0yax5xh4lyK41HrpEGTqy+rAW0Duf7
4ezYeDSikAnU421YPXf3625VHu6pw0/uPDxV21tBEqN4uTM8RjqOS49gIzdVqgLIuCWAt4mVO8u5
Tr7rWWIjVD718iLepgSSveOuv9/1mQhl7/19qQ5lKtVnp94pEzJEcotecBA60lMGB6EyX/S/DkIu
cWXULo3aUb7G6P07DPe/VyKEamds+ixs/vhr/ZNpuXO550NluH9HGvoXiKaEvTvNwhT51IwvoU9/
hHT6+uyJz/eIKeEcANUqbVuHeWuXLLHglXIzRM8nGfa3NBZ8F0IK1nWIbnU42rEUbJXPrW3y0NKn
SLNyK/lLlhEbk8U6ecZFmSPGCEOvVq2VV60IDcPu+j01Tb2WWdOExSo/AjvCYzYSZqlc0Jdrd5Sb
xtZPxWvSTpmQMbMKQmH9jIwnG7YaJQeV8mZfgkqnXni0y9x6xkqTiJ7MtLBWzbSsGWmwaQJpsDE7
mR6e2PUlutf2G7ucinH+ugv8TAavzTUi87c5x9RR88Cnk+oGErlv70im+YaogqmX7fQE0NQiHBNx
64WCDmi4zTvEC587BY4w3vJ8yE/Oc4h7xI+b3O8auwoeTR6bWydKQo/O++5tz82gkbcRsdbOhRyi
86l3E0WUCblH4pk2JZlEV+6Y9pBKq7jApYcUtarZVjnbKmZbGmnBJJfgKXlIVmmGJ9F8BOi+PY9q
8308lRFRbs2EaJ5bjy/HdvYHE7krF5tCvBBXthNN0KpGLRmQRRZ7OgQ+FkZsrQwPZtJ5xtPEheBk
U4RTfb+joa8/nv3mQ8FJXa+kaxeYvxD17Tu5RXtT/YaT8zXgTY/a6LeTujzzv+lXHwFD+87oRamU
f1abuqDK011SnnKKvdbVKXuqUcyrmvDKa6OMjWdiCKwuN27sC9To3uS63I155zBtzCj6YC7Z3/fe
/WKGXdv8Pl9aVpGn1KWV37ay29Z6jl5cs+PLGB/19sfesX27tJel7pSD17Y7u4Ro6GruTYjvdtPO
ZuJoF9938bXcKlWb2S+LcpPL5uJav/yYStH4Ubr9lBQeYSOoPd4ez8edYE7u7vXKS7ba9VvzfEfy
dLGBIFRtlMT+SSu/N5Y/Z7Hw6cy5qT6WubEvq1Lao3x8VJ8y1Wklf9NWNalu2ow1XgsI7fvNDECU
QvWLJ5BbrpKoguCg7s98nN6rmF+mdqvG9hpqG8v7kh2XvqrYN0p6U1E1tr8QQZYngEazm2mXPlS0
yqQ10uqtFem+aaBOcVUXQadh8lfBfm3nsTFR/ALlsr4Z6wRVxSvBREquW1gLr8rk9TI+kSpScj06
ec5Dx3DnrstuT3dzoxS6Nhgie+2WdPm86abx6Rws6W7Jum6CJd2d1O4c5zbBja7gV0A66/qCfSyF
xKMV1dlF8opMnSzPCPGzX8dz31fNZrHFEpTl+gg1ANaM1JKsmRD36I/luqCA2/en6rrFoTZ/DCva
NEqkT68zbpOPZobpfkvHtzVtr7N+XzHmKwrK40rBv6058N8s4Tkc/tSsUAPOmyPkpnyIHjw6+kfx
btSZ5phK8hUmBLJ51KqSfku05cHPT1SBdWJkdmwUJIxuGudLWMvEs/KRcUjVDESzpkzt5byd29cO
M3ScZoVZAbo8xljU1i7aUC/IXIpBm+chFOnH2eBwoPAaRDNpsN1Bvhrz09xqv47h0pRoO5PrwmhQ
ssSjUZk8TurlWsSWSIRTe5ltl1btEc/ffFzaBt88Zpd883abVqEqIy6kF/DN2/JbM/2to/DMmdg+
4tkxHs3apVl7fmuPDB2vbQ701plH77Vzoh66ds4yI6YOvH/ZITOZEyJFhNVd/gwLCxy4s8ZiIThE
QaOsMS+c/q50nC7nZFJ48qvmnckyPCQgoKNqXzWTeYLUUC2UMoHn65REa8v9El5zwnC9N6JfLGCq
n8abI9EnUP5uDbCGCJti4rM3TnKZz5ADxoM8ZLAlQo3yy3kaUj4jWZGrP1INs5HzGLUT4pk6n+F+
8SJZMyfaD3jVUCrRUxXGfDPSRdJk8WrLlxtbFYlMq1zwaSPIsDAEEETYO1DdHTurOXyf1HTL5fQR
tLiWFGiUd4wFIhnCc/lssryozs0FcCjT2cFtFTiU+3X9gbFC0WalHEo/yqXDmMQAwJhEl9xySDVT
yteu+eCAB/1D/av0jSxhZgKUt7Mvy7xzrTGN7z+yhG1vX6Yv0xcqC7lUD+VYIbZc48I8VtzlOpxb
wEGJU/Y+eHGHtcdvBd+A9wxH943Rx5oAwa5hzoZ14rnFhKMJYvbhCz8BDiPNKCwnI1Y1gDqbjtMa
rCM/LG+LAoQhx6C54lH6vyhaua8Rw4zsoGgcOardFACb2Ls7oqaa/u8WwKv6+llWKRSbRW72wZu2
k610jripXAPQd6rwd287QwYePt11LgAcRxgH5S5uaqZ7y3QXXvGBzfTy7ijSoeOKVeqF+OhPRMG6
ewHr0CqrfqrDC9HAp2CfQTS0NzrkbNaQgJPeRVDjtXb5kXbGTk3NsVbuUXtd3yWROIL6uY/LtHFe
NWA3h/GRmTeVyL1dMKkF/VgOQF5cifX3602a4Dw+llunc+3CTo5bb3LmsXB3NIcTASmm8nl4h5iA
HsAllQ/H5UiKca5f3g1Gj8GGmGg7vKIeVocZk5SW+ueK+orSUmWxHYzAXZ4LLktN+/56/7Y5d0ov
jvnSS7nU2WSfR2IZ5r3RBg+qs113Due2vv5+etQez+VcffM+Nba2S0TxOdicSGQJDvrHdcDJKp6Z
pEoaLQJONv0Ec1VQ56BIiQ/0AsBkNLrtXW7BB/px6+VvvaIOOvGBriIx8n2Ple+P3dM8M7yZel2w
qwbr3CBrTnPpHyu9xax3u7ilncypsxqv8Y3uncK8uzG++pYm8SwfIYzHdn+Q7AGDE/eh2KNlkkEf
0j5s9v7mrJ+cmgU9gx183szUgJZnvb/BNK+C5BtxPN5UfFa1BlR0PJ7VKCAFLO6/C/xkpVUt8Ox/
uDrPHUeZbgtfERI5/CU6u3P6g7rdYwzYGAyYcPXnKZh3PulIJU/2OEDV3muvwKKqZVvHhl0+dgEX
Y6JGDWN7VSwcWFE5cKlr6A8YPGyu7cbJGUJ5hNPpXgVr1jsR86oGWIwnFYSyABcBY1pmGWj3QC3J
qkGcGciY9sWkpwcJGR0x7FKPGhYH6cEvdb+idGkoQsZPGUoG2ySzZj6pH71/MkfX6CJKvBSa7r4k
unB/KXoXjjETISwK6c0zv/8sSGvgQoadJSNUC+8E38TL0u+Bg7XGO5uLDpJE+k61MoOyVNAkl4OY
AfrcKa7r1S0DeqY8Nl9zWF/cLQnFv0dNiEf5lETQHKhLgFkNhpSgblQh+6uozzUHQbuXQytXVgN8
dmH5g1zZq3DA5g6Hs3HAW/YiUGSqRwWnqgnttYt1Mnra6emWuuYFoF0crax/LUrHXpXDh8eDOmCx
QxRGwMXClQJmQ19JRBG++KQU4YvPEWtxwzvulybhULeTpC09JHEvKuz3ZC1rK6ldEa5OB3lvlnP/
2GoRHrn0j1ot+ke9X0jlgiKGU4YUPNJZqsCpArML9I59K4gh1tiBaQcgNxjZswgWbyuMSUW+L973
uJKLlJectljEt+T5w8nYS/r+TmddRTauy53wfWV1WAZIi7u2aDSYpu4yvW9JIYS41ymCuwfGwDBD
/RRxcFdBFaKXp+2m2RRckne9fZy7ePkhSl+zNMR4wAAtXaLMJbynJ//ltjaMFZNGnUhVaSmMzVVB
LTe0qAVzrRb3YXFPBZcdxahu7w3qFTziM7y201BekmZyJvwcf85TunS+OadJmpuzL6GbQMWA3YeB
IrIHRJWw+3B/gC+JJoHF/Mh0m6N2+UtAh2zNBF8/wC2BE0GNCC8LogzMW/0wepv7EZ8cVM/kIfK7
SJDRc6IFUDBwo2iCKHl7ZDKPmhL1qYGd9KSmRDsA8y6HtTAtjDJgSP+TatupG2Mr6SJ/t8bAprIC
4SAPr1zdytXsWkw6aIKSVlqTiVRK67O0Tk3vEgHj2KA6tliQe2fYh1Ya8KZ852FOMATBgc0LrMKC
RSnMSpE0Wky6/tPxwOmzggOFTRaLb+xwAooBAprEjv9wM6xIgdonapfzfV4TGtgxrU+XcIJAx27O
+3ncasy7DtAxGa7DCIF+Cl2J0C5MRFUwNGQIJEZgoyQ0fFhPQlOHlATw8t+onfGXPgXJzDaKQvE0
GXkZEaG4RySj2iOjP2yzGLH9pWMxUMN8J5qJGf8UhhAzyklhCDfjn65APyC6uVGp7U4xYR87Gweh
Kxc75/AONUHyi7q6CfD0wJyKJ2DJh9P5GS8qyF0mNrxosJA3cMdz93PrD4LliewV3gbpVLSRGiql
TadtEI9l7ebcbnRkYL8VSWDDup4owKO2irmtRZi0SDD8Jx5GWs+0E1II7xdeiH6gGiQDCGaIjedV
CE8WihbXGHRaRxEsrfiAHXH2fsEJu/ss1vje5JFxo+GJ7IHsHeAzyx1Mr0g2Xbk5jZvW9M7PtekZ
0pqIrVFaAyJd5I+rd5LwHhaXFTbUEmrnCusoLkAR12SV6M/c0zNgjn4NyzssBDd/dZB9ZXDsfci9
pFDgIhqYUICh+0/jKHKpYFO2kf1YkHPtzqfZvwMtm04zDjQwmqQQp1mMOg6eHfozgA9SIRHUMvRE
yo/l2rTJktPC89s4UZH6giwqX8iohqalgZYjfYOWy6Mlggvm7ALC9OhOexSyaHZsD+CdsLb/qkBO
R0fwY7z2rTuD+Cx1eSkjBH0DXbd6PolpalcSSQb0ti6S9ZdTL/PLSnOW5LbidRPqx2pCAmcwUKPF
wimLSp2+D2MXVSyiZwvq5WnN0bMFOGnqtxCnOIt1j3AJIuHInSUZAcfzrBARohcGywiNnkucbDDC
xF7btWx4vAGxXTb5acbfLD6A9pjYLTVQKgG0j9OaQ/iklL7LJe0d68tUJPEZaTiH8ZHEN6ZhUoZ9
GpIh2pAcwk9Is4b8jwEMe0QFtx9vFGTxCxy+r9lDrLls+ZBDSGPCBJwdnrs/Q/3og92BthY/c0qy
ASrxMxQb+XMCcLHOJi51HMjsE+v00zlPut99QiVhJhybAXRNZsuj7EIBLX1SDGZ4X9V3WSvg/QYL
minneIb3SUHGkFsxVsTZGjcvgmbqUEcIrjjPNBgeTssGnoYUnLQdBT7yLm7KnDjQPqFAgFirFAyJ
3bvdJ8wQ+BBivVWaO/wS/KbehG6EkFGneMuOKJfYudi2zkci+zYg/v0j84AbmZiYJT6flBXyV9yv
Ev/iuKcjowMo5CDeqfePiJ4I+1HB/oPaAHEMFSS8jgR/RCpWJAwBi50RogCnEmxJZC+QCGEZsRuU
FLsBdmggQOcSZFLYWc8eUvUH7RDoWO5ikmW/T9ZcQgbr1N/VcH+C8W6z+7jKrmsFWA4vh/fHq4eX
gRgDRg5TC6bhBQ4AYECtKwZZEjOQ8m9Bj8amS7bUPdyKqSTmzCQxX+irUCyvSoZb9KZRtgGSGwx3
hGSfwVYD2ByCBuwGYjPaNX0r04aAFkNywGZhmhuPtAjTusCRR2SzB4AboD0yASeLgQX4ybcDCjqA
3oHX0b1s41cG+9pzC431KpAlYCWmbx0EGwR0PiP6eIKMCDFgoFajucKkmeGC/FgTbiXqbWgRiHRQ
P5fb2wevxf7q+Kyhzoqs2L32Ev9RNAH3aXzxJyjcMq2TCR9mSnHIj529Oy27Fc0pLy2Hmpm+gy22
BqEr7jqbJqdJ+309/gMTqTcw8cAdnPLyjBWA6bzDRQDR5WUxXr9/3KCEvcmwDNkT+SR4rI98aiZy
dSwgff4ywC9TWgNq/Mfp5PfAZig30BbCDsJNmJNhFDkoZ9iI/0WhAHZhHnO8UXSM3hasTEWMQ+I4
CPauPbJ7zstG38o5hfK1+IulS5Q4E5xOj8pixkHuIVubSqMb70mVtcHJlyYIKiY47cbCrjTfyNaa
4UY//K80TbHWc+n7yIRg6SRBOSITwsaWZRpO0oyMUIpVcjTEaPKOCgw2arsx7MWWlzPXzWzp2Yvs
3TaA+vx7MLw+dd9qUf29OYgS3MvasRPid9yBrrUIZQb8e2kBRloe0uNQrJJ3an+mv3k4PDICpiem
c2CRZcZqB4Aej8k/w266WD7n7hGeQ1Mt5WyVK6u0WA/Guqs3fFGYpR0Y0vNPoDoouPdPeGYPl6CJ
uFtEc4EZIHzPg/5lftHOaRXSgP+BynyP5038ZVKRTDAqACorg9mg/F2cgxyI5aZbpUdwcF7ftX0t
P+a7hst0vmvAYbllrkcNgJTxvngG5sxnEIubzzWdvPXnYdN88HbsL/n2Iz9yhdLrQ/xIuKK+GFXT
5tBkgsECrDDOP8HpQs5DwyLuM128Ga4zkFmusnn6zFXGqUpjQ4IM3iLTCx8PWfXYh8m3Hhnduj7S
m/JGeP3O1KEyIcFP8NAfhssfgsYIeeOxhZsJ+UQKcyhMENwgp0+LS5i5do149KWkZHim7QINYVpe
Yy6EgRX7p7wFF2EXKspE4PZktiWVZ4Lw8/U9Ar536wZ3StxCmR/SJUN4KdbbXn9ynm1agkedBtDn
FcB94TayQKCn/54nOFGMiA2ccRQ7XsBjzMwBc3BavPoIsH154/+4vIEvfyTfvMvku4y3PeZvrjwK
/gwdIVykRyb0YNj89zBt7jCDbqFyOJ+geGw7eatgLHrxbyffOLRI/ODZU94Wf4dEUABEWEkb8ZmB
GOkEvV33mSpmVeyi7F8n7FgogzF0pysBIBjcD5CjGwJ9fDCKffJNCnHynVXb+nhr2ejgnKJioM0g
Pg9PUOXAJ8KqBFxvZ+90seVEu4FFoBx4z2wE2iHZ5djdiVR2Mf7qsuUH7xBoiIsAeJ53p/HMxZqy
HsZdLUoyUZVNi9OAW51pmNohNwdlwDTDbSfQh/sf0Iedg0UAXA6qzJSCdjBiiTopNJLI4n81QyeJ
AOEJrgFPzn5lmWp1AeBfY47ApwDPny+HbcHFrdZTjbVpzNcI8w3eBjM7aJFYLbKP4bKLThVTl3HR
C7IO74jLUpSFHJi4/1fIIFYNxOfzqlVX+ZlJKvEnK4PWgdBm/1zuC5YsRreWBAK7c24031xMm6Kh
J8VES3x3fF9MGuAmfXBtcfPojySoYWx/4Fi4HPMjh0ymi6PGsvf2F9Ml7n+xDtxx3ARcgvy7ga+q
J9ScNwWfih/biVnGd072Dt852TsWE8WT7zwTDzgHEREPyDc1f1kEETHrYJXi0xSrxU4IS+AX9kt5
3INpntCWTTjDDEoV/PJle26CLemCXOnxBFvENwayLvMTLluSjWpMOBIAtrAzQmaWFMkAm0m+ZBVY
ReCUXS8JHqpz7MoYRugQUkiuQ3AfmkaYkaaFszIuKlgujiHfqc5PLmguRBhRShdLc4vkBDsGaoQn
Esi0J3Ac4t4uoNays14zFbPJVMlcZpyFtMSrFi9KRliGb22o13uZ7pFQneDi+JzT8R8NLtAdYSyW
btxZGqlLClDi4Q6rCciyWtQENnxo0PhIeaq5qLFu4+FWdW4paezr8MDwnE09XezawELtK8hQLkoH
FwKesq/u5lJa5EdiOiWifPYgj+ojNEDZ9ONXki2hkFHWkGyJow4RGTwiuaHAAPA3F8OKH5M3dtbm
o/m4QWeTQnNYNvWKciamJjmxMyXw/UGbVqcl40mOmyTZOonfQSSHbpBtRnWT4/D+lWHcg20HB9i4
RM/0cGYL0EWFxc7WFJ/Vkb2NnYj+EX7WxA8ECG+hFTET/wv5YnVO83DyOBQ4ieg7ifQc8GmfjjQe
xwRCT3Q9klCWPF2PnBCQvwTUhSMNdMMPqju8+wX6DhJvAP/DI5sLPTajMwEGj+zW5qNNDHh9ZEDI
psMOw9KngiNmcxyg9XDtLLJa1CvA50REMnoiy1Q72EAGPI0oSeYeEDhzRjQpSWbOBSUJnAvWzLnQ
j0QyG1dG2yLxHHy1G8UCYmWBrybiiRlxATl/tHwaHABNxPCVsbECBz5kCC24es/O3fNLH3aetQGB
xLyr8W+wZa5h/sOs9gzNxQospLcX/v1W+c3gTzc+tNYK6i1zY856ykHBDtO/YgRZoO2MgzBQnNhz
fGYtUAdDDArimhcRjLoYVTCfYOvXxZtWpo6WauwfbDg3tVRjLO5iAEMW1Rg3L9VY76cM4MQkUZJW
yZNcPpgWmhsyiX213Jl4gpc77kpd2SbpNk23yAzGixcfHQZIBDXtJRoLGwerWMh8MwyRPBvdXr8B
sc10gdiedBDbLGNSpdH2RTye0cDfGIFdyG4kseFIMXWrljmM1H5ncv+75vaKyoPiXM/E1Z3GD8Yz
1cv9UBtrbqaZJce1ygLf+2J+QDFzYWs8rGfIW3/k8+KqnoNkGYqwaC1sxs8QGvkXlMyHxIKEFLAq
rNAyJMwex9SWmogL/2/xfEW66XJssVtTP8DcZDrNdcd2yZnHAU21IWHIhrcGrGm3F/YDx/kaBVvg
y5Cexw+OTXFgXowQ+WLYIhDn0IRyAsN1w1NDyuNEhMLKPoroIAmUg7Xn9wGrOCin0FRB1MUu/+SD
XAAmcyir2IIqB45r5XDq3yGV8gLpMK6YexFcSmsEywxKLZ4Opl9+sK/wK9ql28e0h/B5cc9a4oMw
yi31G4QQeIJ8QIDUsbGm/EmbDdVKOoW0WaSX8wIjoQpaNYICvE7QVSOePeTIaqeq74ZDGhcgFQ/M
UJcPsMR2xzeAztUvKA9c1vQ9LCYtDYUCo6cpwO5C6zq1duw9om1kIz+WuPEI6wnBUWGXGnBafY6/
iNCjneTkonbh5IIlgyJAgbBBfciJ/Bh/WTVDRijwYl9zcCOBm1MLpiQRtmx6HLaiNnUVvmmd5ock
NjhtY/HJ/mgw+BnQQK74iK9Uipx7hIfE7xAShvLAYJAdi0feXXXkwuA7YlHg3aGek8Mx0b458BgM
Wi6/TXkA2UeF0ieJHjeHLU8NRavPF8yBuxsPzLe41Mhn5tWzzMjnluZC5JYeD7QQfDii722/5fNR
BxqwljCJ+aBoQDnMqci6ywkKOl9Y/sZOYL6S2jw86ZXKpsNIxNrUcILBHcBegesJUJcw5QjOK3pQ
E6sjt/lKUTCakXRaOKfFLM6VOiHOpSq+PFe2q3WLTl/cEn5jWemLC39ievlzaezOxu5k7CR9dwbr
6xBCRyw4PhB8WKodyjaiExeCn0TcMyDBotLg6y+yZCHrYIYTtafEWFuwe7QiZOu0zGAN9/Xqj59N
B50Psj0k7iXElcIKoJ9o6Ja9BJhQ85VfGyEevuOamP0UB/kL5i77pk4u74G5JFfcxHuS7s+nZXM4
Aan9YSrT4NpF2SuLZqUYHxiVOuX2HIteQM5X7OdcTWy1Dca+rXc/UGXNPTe1YjrtEmJLALRAU3Tk
vOJm4XrkQmdAONe13H/ySr81YDRPU8Ebzd+uNeyu9c9JdbdcmAx4HPqL1rO1PEy/Kwa233eG0Jxo
ExucIvAkP3RHufO7o6Ru0h10r3R3HSG9wWNajaF9os/cxMQYQEtBzo/Zfbyr4t1AIny8O1Nrlsjy
oD0emBUyEGJuWDaBGBmm3/mTInwaBKdwhhE1VWCIdf//YUSQxBqyCccy0uD/sUfOWGjDja99u/c7
fI1SX8Xf0/FqqhYkP4mfkZzlgSRm1SJBiN9gmxsSachN2lVhXLnGxkxEUGCX0v2tqnRFhvNJFkcM
r1pWtqqydbgBd/YRgHN+WRZuBLV/fToxaeBHnAIKgW+ySM/9i3Gab+ENUwJTUJCvDSk74RlGKubN
KJMjDSJyGmVpZGvhCP2rjiQzqkn77heXE3mHywqlirGkyjhLJAx7ueATg3SespAFzMmqyvAvyAk2
XYbKXazxHvbsIVcYZ96IZfLazNY6j5139fKKbSC8r5vCUwpxdb+1BOpayJbFGu9s4gHbkL2D3HXH
EPu6ypLVoC2TYmnzP0cmlidI5fhkUUUHLQ/cGTcYDpnXS0sSwgvnTwlbb+K/aaiJtKCE/EL2Fdxx
Tk+cUOAOT0IM6kiGmdSR7KpsYW/gYfwNpAEVVHs8AXFJjhyLzlVIWxxzEaOv/mCbge5P+3cVhSD0
8SQH9V5wFfcgU+zzM5QuPSOqEEKXZnXBCPcCEW15gYl+X0DjO98XcPVOfQSvgBsd+hhFDwqLU4ag
QmgWJPjJ5GkfBYlelO2/VRldqJIt3BMWPY5gUO6yFbtf+gbeRd/GncmpJeAI6AIkEyE1PwvQguaa
9JOT18I92lEy8ZYpoJnuQrJT+8DSRCY59ZS5vaF7E3BLhrKmFciivb1isQA0xLmNGJaJW7fmdKNS
pl4GaL7hcBZu2fSB596ovVDPcNxxLkMI4JPh1peeUVqzFfQhae4sjhI2cdgY1XGuIjgvqKAd8F8q
YNxm0XiLfAi6OTgaCxgNJLzazg4+6AmRdS50PbLNpNinCpshMpzLyDHBHzlyBnhxhEp6A46N49+Z
Lz+X4KjS+AOxQRZoiBumGIP6uKQDleOdHu9oiYlIvbM9XHzu+hhDfX3T6Bu73dx1dI9kWsNZibR7
pEKrurtl80hmar+EBkYyKbcxDCuSSbmNYVgxMRjGKZm0XCjlIjNwjF9CLWcHvokYba60f2ULXwtX
zdz3A/5Q6Dh7ukPevMNnh98g1ft/nT28B3DL/0i18GqhH8hHPo/zhV0F43SX7vJyFfnb8C7GG7Qh
UpM2mbMxL1v1si1zP74uVEYN97ByQv0elhWxNpzr3gkSgCdbmPiumxzd1Pqurq+NoKqmMJ/VtV2T
9bpWITdnFD9IrVbcmdyHF1LxQsXCyCbQcHdeEH8uss/JX4RX7NBjigUjgXVuaEP95IfccfrMXIUZ
t7Rfk/eWYhjVDBJOlVfgwaEZJg4NoBab0kiBEXVllFvu+EAOunTHqZGtXlBWYanYrw0AkSKUJZxs
yh4uwvDUPwxPKVRqoR31gCJbFJD87YYGLG9ftWfG8eC1ias7/nkicRq/iYKabJvjn8CR7cEKNV7M
YmVgcOOO8aJkHPNDw0LYOoqiSf/UfNYrC9sMCmv4wNiQsYE4bvnBHZQB4gjarP9Y6eIN9DKImfi3
3Nn88/F3eDJfaYJ4y6yJC5oZ+O27fRGyV8E/halbfPBx8FlokFFpuqeuqTycOo9GKP4eIOEO0Ru/
u5i2CB7YIegP0iO4KCXtjaEvt+TlDz0oAic5W1CIAroWkJbAJ6mRqBX1ejOj4PP9R2HGXch2Rb02
K8c4blnckR2OTtOscDjaaM1Gr0Zud13DrhpQNV7XBsJG3Fv5/e8L0I68406CSBErAs6p0m1/3vS6
Rzbud0UfB10SezdURdP47YIsQEYPJ8Zv7U2M35i9xb1Yd4yoGIsiGst9SyLvz59XnbvWu936Z1nI
N2YFx4nTiYB1iJeL9o+cB04MIhh0uVhlhXF7UOeY0gsZJes0LZSULESU85A1yQMmqiyRzh5P6eyx
SGdnSQOcIX+2Yol/UVkRn1tssnh9N1ZDtyJlBTyrk/5HRpr5SPTJzVRdcGwnkPbajc12fqWmbb7R
SMWvNCMzrAEeQvvBWsuPCTEPfHvgHjBtGMtwpABbsP+yd0zNl9Cc0Zz0B9qND3o9Wgm2XHqC+HVW
2PE4K+ysZyEjZKiR+DwjvQ3kraYFWl80RKNgiPicHzkRLseMMJHbx0w149n7g4z8hjoba0kwWaiA
nGL8EhYG1eQHGAt/KKM8pCUEo6BWBmsLOIu0emXUgtDDbzfOniL+Iq42YGhxOEJU/wtVgFZwvVnO
twnH+EDCePrNAIYrdYJ5y03yBpbCuOkuYYACnM9/J/pa3J5wwKQIJTkz25gatRRzHBwGLgKcofBE
uDkdLPQf8gpwHbjvyPy+ewcsQYjJsVQVf0zCZ2DCE/sybscDB9Dcs/CCsv75XD2aj6LneKTVU174
FwWGkIBBjIiUiDLWIMfTlD0L5Ni19kDa048qijIRX45lnS928UnbMOKMXXn+v1BzsETeKjYT3foK
mkO+MN8t96AN1W7CKBIp6MMtxW6LObDy9wz4R+kD2rV5CTziuQ63b5ruNIxhDzeYKiazNs9BX3xd
x/Afi4A/4aRDJ8Nhx/QHtR/90ujpwPkrrsa0psEKBuQ1UKGLAGMEzhvIkzeJD06QJ0dppauwA8W9
7QChRZyhbRGwmLXz/PxTC2XONG6vbJ9SFMijwyGLLaD25V5UodzstxRfw7/3O4N2S///N3tCoBKb
neqdPorwBqYxCmH0oK0vGPgXW4TRdgdkuyvuQhit4Y/hEPO2N7K9ku0RpV1azjU0WB4VplGv5UyE
ePfmSu5XVbIqavLVhF1RSa91X0CCTZJFr+N/FqE5l0YXMZX+i4UtI2os9BhJKzs8kmDS6i9ockgC
RiMl/SmBIidbTeP2xFgYeVXTiygmMoN0lxCk+gMxYPFitQRMM41y6+8e/GfSKI2YuEAa7mnpRdXO
SguxKNzPqT98Ny+0ElYj8uLTKwWQoJhDbE8GsaCYa6ngtheVX2PxK/uj7GeH2tP/JFjbgOU6WKWj
ZQhvWaiXGDWQlhieu9BUmZygJ/E0RqBh44TEaewzH0ICVIRLGWpTrQ4bQVARpkIdyVBzF3ohIRkS
7X8goyBCJHFdFAo2beuyJil6nWZr4U54JZpHGBTCMst+CmSjmaBjsxD79bJY+gu2/eoL9CXkfKbq
Wa+xTV6QyLfiU8O8iAG8jjXI9YA9iPMwkbWt1955wAmEv8NHzEhfZFrNLsJgYrDP5j/j8aK8pZtS
yALJn8I1RPkyOAVfzycssxess75IEyKK+bq9/j2GoZVxP/F+IsMO0en9k+pld0HYYiHVG8jVgWKj
4HXkpltYDVcl7KeEc1gNF0KUP8+xsN0aBa+aS4Qo9RL+xUm4c98mBnZ5YVeDHcO3ID6D2e4Bxwfe
f5v41aHhWnrgIpN/SWPArggrlIRpHidaTapDSOIBNG4svnE/GDF1bNCpZYT7il9j2EXK59Vc4H3Q
giDLLdImAH8RvmkArU9mRhD1kEhOfvVOsYNVC26ENpq/vefzyY4ZAKHI5VvW+PXhHYRK5AtxpVOF
DaHPOm6MBZhtKmw3+bOIb4wf3i2swSbHfSihk0EkVAzpW3+5QotGW7QoF4MU6R1m3lHqaWiKnpD6
EQqPXQj8tv9ZVROT8Ms7IcsBb0GwwiXXC9pC6G7zJXNBayV8/ZMU7yGkZQFENtgWcDSI7YJBwawv
upFVkUHyovVYQH6rDqcjVk+Q3UTOEPsdUN2ejQpP8Bp1cJgd4R22h/HxUm7VPZ/ZXX4ZuG/70CU+
kWMEHybEy+fIekV/xwtgyc+GtVPAgISrofCROo79no+NQHU+Da5NXhA61Up8of3tqX/kG+kpXCYP
GmxoiLBgaAGfBcJkumyZKwklJp8Z3D1ezx9+gMjCI5YULP4uI2JMLfins8kfT3B6ay7sKticgR8j
YJi8W1IgR8zsJxcL/gTSXfuBkCF7w95SeLk4XxrFAzdEay2tdKnTpobE41F5gHaLC5O3mnI0PmOY
Mb8C59WCK/iBtpAMROSFJiPzyS9w0hbiJj9FaQdtqO+nVFYUeFjvY4OR018Aw7D7qRVZXd75yDVE
ZHjDRonvDJNeWhtED9aS3HJ8WNChVlIknCAnqWd12ePCUpBoCST5anz1UyaVziaHt0Hn49bFKo93
LpOTjQp2K41bXPux4zKZr+MbuHrHJJLnhYiILxgmV3iQ4lsy59fM9umtkMQOv9X9GQc32Dcn7AEu
n6hjQVePSvN9FyaVeiVi7ew+PL29x0UJ3wtYYYnvcjnF5toaxF4bhF3EBsOYJNIib1ZEI8Qw3Sdb
XtzA8IPBZU4FiL8Qa/dX2XGvvI7kDmbtEBDRs5J0km96az2nxFxwzscSDV3HVkNfH5bWqh5Wab6+
Dqu4w+XagwKIgpMdGd5fYgfsyLOCE+JfAX8YiSmK085zns41PIoIE8XrquvwwsSxyydR437149+m
36ifmAfyUD1b665flMbiXGJFtBy2PzWfJG1QIHVCFlS71NydE8w+R5UWZjEQJHN7vISWl9W9cGc+
c5GFth2gRM9w9IIjJ3hudNR2INFAdkG3hfOMAJ2/w+LvsICK2jKsywkquocWr18VJxCq8szPSAIz
fFYPw93wYT3H8Nt139T9hip+9HXdL3lLul+MYqkoZdNQ7SMHuBT8pIrQIRegqw/W0wmE5b5EZ/uA
Gp5SwG1FNhr0Lt/8HT6HTzIY2b5Z5kuReWxHD9K32r506Fyl5RAv+suytAhAXyB9Rves/rbY72Ww
cvFHbRRhc5hmO3xr0qmGkMoI1ZKmIRxkvFlGDnqVwlN/746PZglVtvTdPXDjEVyNjSCH1IP5kjp/
1CUFhoq5UBVi3fkEPFis6OjYdQV3mi/ik9Pi/fLBrSE/4xAEyU2FDfKhonLH4AvPzh4lCTc6HIQK
SsDjgV6PBpDy5fT+T2hvvXL2ctpX4YG7jufnxsMvNK8+pD/SH/mySb3zOvUq8xVdEh3HxrmV/rDH
HXDY22rvV37/iD0/9y90OXT7LsnSY1QfEqYE6AjO8huadf6Gznh3vENS37CtkgPEpPcUIz7hD/F1
vbGzHbgDuY/5KBV1obfCrpjzsiX35YGPT5lso6ApZj/CkoKPSbhNcYjov7gHdJ83WqwHhf4QDb0I
4Sk73ElP7+RtnV4GaKvjEzt2/xQrXL8bDmaW/nJvUBU9kZfdP+XObzwyTT2FpwZXRJ8z+6QEeFNi
kgn/eg7Pg08t/45PibTEY3GQGaAzJ+d5oPBx0vDNyA/SZQGxD4KfcGS0RFEST+kGfEscLvRfe6oa
44udlF2MzZTAyIS4ePRmc/LwHD6sIo+l8zMXd5Ks6WimmDse+X0CrDvUPY+6bzWv05lynw4U9bnn
gP/CJqE9dPD78TjFa2lF6i0vreZkY7Odjw3pleyClElITFIXZfaiZAgri1h4NsfhgGMwYZkj2rcU
Cxk0DJ6qbiBUk4n0wAmDERX/RwWxSEjk2H55jiTb4PecJWL3a8ZFI6Lu4ylTXoZ5PVmia7RfjJK/
MdPGoVwz2WTWDs7CZ/egoV7i6kZ695EXeyWizB2I6RJUSoUc6kfNIPSHmn1DPEKDphS7qXhLJA62
6tVIktQegvg5Fnm1HcwMj1KC7wmjcFVjWx/4vqRvCixscKElwAqDC4oDhygxSUfhy8BpmaPohnk+
yAnu7jh+Xt+4Z+YIn6HYi2wGstPw/8bb9QGS3HlYF8P6Wq7LZH1L1peL8A/o8HFV4B56yTqRvbRa
V/qqjzGzXqbqwimFKqkBTK3c9ivOsfbz8zsYiFjnxnu75fRCw1K5K7v0yBTmduiEl/IG8BWiIveO
/gUGJOgQaqLSdiycRdOJrF3hpQMUPUASELwGpr6nDR43p81NIbs0KszFyVqW9UpA2QBOd+WPfQEz
R76MqVoFtre0qoVVR+ADhwE9sscziGf9ZaZcDYszFDy80NiWzlEC1wmdV7aAI0KWsZsyBgQmp8IB
UsJFDY+v8xEAwsrD6xHx1ImkLZwkwbL0eAMMFjt/DX/s13rA7dwb788SVA7Iz1oAsgwZAyrfmIc0
9UjKbx//LIDir7b/AmtgyAgcgYqcv3r7AIQX6AdzJHiO94P9dTlexZyvCY1nYIAqUB+rALrPTZDv
/k5q/8O8AbzHA+iWQCQyDOCWPXb6MOKI9IowgoEjFl93GBxdmNqTS1fuHJyOmNwCrWLgKy/vCDnz
5Vjjz7X4YtrGbAH9Hyt/t7j5GVmgl4MvEzPYgV3doh/x19qyQjJAV0ivvCzjxVVdNBb8voUcNZ9w
aoZohiJBI8Eh7Vc+fD7jebTQkerh5ZeIX3XQWW4LwB5cpaMRE/fyuUQ4rRWvoxRpS2YEyvIurzNP
WYJvouXEmrvzxk4MA5Hwod8DHjwxLMdih5jfwbve1ujD9EG4++Q/hkAESuG7Y8uBKQfQDd6tjfYC
qAoeOUQl1OwyRuf7U8LhQ16L7/CnoSIyBAPj8kCezsnlncEq+Z+ZN+IGxcRC+T0Do52bT6iiGl68
5JH/aJCXtr+5EqRstTgElaQi+Y81PKLf6rTX1SVAJFJ84UlQ79RtzwiG5PFXeCGOz2wWxgerYeBY
+f5lDQLKwoSMSXkPK3MalmM0kAtg644JBxQcZPXEanryIzcMoBdXKVNBepVXxv5gwwC0GD4IgC1+
lbuv7lHDCxIX4kmsxhMqsD4NdkuSLRmiI8dwL+qCz/EqR2uQaq7mWF7Fl/UZCiZTc26eR24pFhYB
JZdhFRnXrbW58vLpRP6c2fEgQ0Db5GYcwGxp8KBLY5kFWC24LWDZHTr4CcsGzrZfGe2oX7y5Usxo
Zx0oV0TLz6n9YWLPEDZU1ZPmtTBtGfPw8j8Y5nAx8UZnKBEcsfzA5Iz/FvOk5IYrVthNMNo83k2w
jvpvXMXUASLlGYnXBqKlfN3pLESw1/143etk2iw1ZEJoanE1laCZrNBpAAWdsWptV6WzTIivJOlX
WZr50pnE56jQde86usodQxCCp6K2IQwqVJPwbgYNnJ4+qHum0+gaQwNf9y6stZBigjYmGl6zGu1+
lI9RU8IgFCp0u1uYzNkTIUSvk+XtKlZxXZ6vyyz3wLjZ7DrhWs1ChY5choVcBiE6KvR5mVnAymJ/
9q22nnA5oc1n0eaziJqTP9Hr4N+ZmUKyU3eB9gN8XBlAGWK1eXDB9yEXCDJVapXjRClq1UuOmE2U
q+h1GIODR2d7sntrXWT3FsY2O28vFqo6DzaCr2LS0KyydnVu0bCKD1E/r27OMjfD7KVYKvQOEwEL
9hWLWY6FszFUu4TdDEppvO3wAVrUsiv8Fl2jjxIjajJMSKISEx4lXJyzKMdi6I5uyU3Q1Fvu7frK
TFS/LNnFhlPIzx1CYtpFLwmOES5oaBV26eg3OrQ431i2i4pSmvYhW6tQcsugmuY41m+a7m/xk0Kx
UYi5qyLD4R5dHY7C6MpP7IjMRtq1nrgkL4JqevhyWOw6za5HLpeGDuj4NeytgMUT39K360/f+Jd3
S1oyhrmUwUA87oUiGu3jDe1FJGWcxGyILjRLkpSryKwiqUd/GI1ZJFfkUYX3jLBH4PCQ924CwVzD
M04p1OmJawe1JvaptN/wzlPsEj0GrFdsbSYmhYx5BPjKCVttn5NXYfq2N16gmdmFPxudwTSDj5Me
NZ6sgMWDlW7FubCqaGQ/LINNDAODeJ0o3q/2qTR+e/WVTzVBp+jCZCsRABZhhyhmorIZXPbMdmu4
LQmtAlUWgDDw8cYxAzNgl50HY4zFmAK1HGevUh05hXsDQqrCSkckKQwKbx9sddCTxq39pcEpI9FL
uNlgHOf0HKuCuqxwdOMAfIlgHsWAONeFbbnWg5VxPwolMZJik3qXrusn5/tmfx/96488/nRX32q3
TebrT9av6fjzYCz/OaMoXdVmVJmRBhEGLku3MCbeyxXP5uD2p6qCex403B9VcMsh/IpV5IF0D845
Ok5XArLKA7vEeyJA1xwnCOI2NeQXRbBgDEUQYa742eyLPwiB4UgseaxkVMJ/Sp6Gjo9Jju7zZJZO
beif/zhkrfA5coPjMcFdDys5e+BZeC5WAmzZCs8cG+3HKeRqUz5xhX6yEfxX0b0nSoZ8glB7uL7z
jvV8OxYbsHwuFiZ9dSvMdGDc4PbSSNHwNDlhtjglgMVpARUPE/mopm0wX/muzlw7v8kxYxsik8Sj
2OEYSd85tziEGQxyCakM27+kNUcNI05Om+Kju6x9PAQkJqGxOACSdy45VKTgI2sDtL57hOunPCdH
rgDICnz9Tej7b5cWsjZKVKo3uLjUHRpOv9jp4tYEf2Ly0YPtc//EsI9qQzI23SNHy/iMO2Nx6FDT
0H1Nk0vOVuo2LjPG/+YrmerHASufm7DbZHE1QadFtYAL6STVmGsrZk2CTPDFPYvAHnIq1vIkj5C+
MQ0tmIzA4oLcBZELsd+s94N8A7/ynzOMiWyyFUtrhTNMqgpbGAkmPuYwEKnJgha0HBT7LSOJiVQ6
TqRSE1+WlIAEv/iFxDzYPo1pX/vm9HhP/Z5EAQb06Mh0L0VAjt2L5V0tLwGmylFVgWcR37uPe77M
tfE76+Ohhqz7wjPaJbYOEpazELHUBSap3aEqFsbvSRAyFWR+2i9VS/IDpyoYH6z+o6diouqiIVw3
zef4AFX6/7i6s+W2lS1r1E/ECPYgb9kAYCfJli1LumHYssW+7/n0/5eAl2ufE5Gh7eUqiyQIZM45
5mjuT1T2MzTr6JtSLPp2KbxuDZGzovH6tvIlM+83Pbx1OqepERF3gQeC++uTPUAd5dua/PDsL193
mx+ZPYOZ8MIQm9Kp2KbaH1Thp8VuxLkAR42zX0bYUOWrBDICrPEdIryVE2BNwtBY1gRcesRGYvCG
mOKkJ2FCzG9iatI++Ob0mlItCMnQBzJSxZZGlrRoMWSWOr0N8k6IorJsUJVRYZ1JW7vmXYRzRgn+
J7vEl8Lp3vfqn41PaBn+hBEH4hTxpYWWNKqUW/7bgGj8aeC1+pyUvjTez5iOOiMcVKq8VfdlvwsG
ndsPD41nyd6nelHJaERWqz+TF7NJs8dsNml+d/24Zmq2koCzTzIVTMS5eMq9LLMwhDt9UoQsjji2
o/tuVNqN+D4iPx9eClQiusyXba+2EYUyZGJ1HBzuw/2is9BtiUx+qJ0eS6fH6+lxuXiyCc22nUmN
MvKxWn2Mjo+T+eP9+Mhddz9/mNVGts4gJHAvjUrr4XU9ZKmxnw22tnLWNufuYuuB7Bb0q3oFsslv
vvai8pIL3jfWpGgNDbEgTMdMI/EYWG/5WQd6a6TMh9lqqC1QXbi9pCX+LWcGv+l6ki4zsuDCURj2
Kh1tMhcqZQObhlOuXDQRbZX/blT176f9sPHdE69M1GtsX6dDjWXpGiuSD6uENGfXKjKFO3d3P/A6
mrU2O63NYTCfD9bX/vIqBra/q/SYd3zjrOVPaopyOa2d0jPUH7DEkvqHcw2VQylbM+nJuAua2uo7
tmH9Xcnq9FKy2lou/ZyNjNh+/Yie3aw5x5ihr2VTsVCBcERf/JptsMrKLVG0p8fXW9JM6QVtpJqB
jwPYqTnronHaopevgI8VWmtrjcEEGct63L3O+DzwZA34L8Dk+FH+OulAIHVbKHnMEs0mcW8tTSF8
aUpykHywP1lgdHzY0UEB4qeDaDEXSXZepogSUbI9JrPPGbeCW1hu61tVc+ymdmNa7spscI7OzwKZ
vtByb+Y+Oaivy/tDw9d+T6eHFGkePz+inC6mewP3FocyfDUeusgBHd2ihpoPfM5+KQbqi8tsn2h8
12PA/WzhuTmHpnlu3oPH/DHLNHU6d6zr7ejsriDZ6c/H/f1FlvUQ83cxGQWBY6xayCVV6Jb+aS4X
Req00IV1EcTNj3vz3MCuWRaS8Szd1oPUYxn16hn9HFvNWeNH6XlWGO6698cdS2nfmgYGgS28wy+l
Z42vPWvXrVW6jb/EB3cI3rVbwzGpGkN/3n9Uno3Zvvivyacmhs4kMs1AlQGOABaqghS7ty8kAEEA
+N/X4mNCQWpBr9cq4OmXPTpQhIzjd0HX/jjCCj40jNV6aBetV9f0DBuy3/hdKD9tBWB+dOPLhnP7
HF5BrQ5bPIWCkR3OUVznLjDljjHr30AO9NHUYcdY2+XVj7GpXOURdU6zRa+ITrv7rHLysr8ly2PC
FEg/R88aHIS1ojhCrjZ+Q/XLK9L3atXFa6Yzcd7a9dA2wDp1uZ94C49uuhw0cSRb+H3/BIIVaBGy
skOxOyV2AEI+u555q+ySLj4P6ydv2sMOfrkEIV6b+MXreGM4QwyOyiNNa1bIEB0U+Remy9dwDd5L
54GP6HcrOOfBcP49l+DYjP+9/+h5kMtjxu8cFre29BTY44S6P9rZi1/4LPTZIu0/Fmaz86HfhzBz
uqN6s6QNvnd/P2LUI/iU0hYYMa5nTsj3Kh6pxvutTlsODOvjexiQcBdRtx+TMReixv8Z21HVXcd2
qwcdE3YF/V2VcpAGDZ/h2L8egzcUJVpOb9CR6WnrGb1BR6anZT/AtXPaOZ2GF74R02T5BAdkTWRw
v/y9NBrNFkGVNUvPbwXxQKeufVZF1jx+uz/Pl228X1rblEE2h6fiu0LQ8oTOKeMIV1gr7D1Rg9Xl
vU6RUnrW118ydpqHw31uqySUPb460O+Vr2v4IF7NyFPTvHt2nP7Banv2jsr/DOjxjy1YTzgtFvKt
kvuzOxss4a/pjb5QWrnJPquX9/3HHud3FG7c0jODmkq3MGimboHGd0+u5alx5f9JIS59Nl+eK0cx
kbftbf2UOV+fPwjB/5OUuAfdvpsLP82gVj18IoCzUCNiQh0tlF7s7iRNGPiW2jHTr6LmYP+ELT5b
QRPJWfQxyLDIx2ffj53fqqLySuCbD9QlV7NjeBvzIWAEPlo015z1bBoeGewo7FS3Mo9PftjhFwRy
OcbONuLi2Sv2Zz8RcrweFQnLClsuC3fknIqon31vVuxRPwc2XEZ2n/1U2V42D6uXEbtD+hNMVPTz
xhcsOIoWYr2COaciPXhlfJ38VBS70YIamBC21CHot09l8gf60IwH7Cyz46O1IvZQRK69oVzSmf+3
spm6n3PHijWh8PdlvKOFuHmPuFIPTgP2U66PQppcifuGN7vkRmceLINhGfu4k59XlSxBB51udT2g
G6UzPMDg64NXvCEHDbEGWl8uDSN9Irs5UMO4DZdtVyDa91ZybYo9foRV/lXB9hG/6tbffdr/L14b
2J9Zvnnflls2wj749Gu8NzYiOTWQeAMxlUcBE5AdKj7vJq5/jR5aarPRg6rm/h5Q1dKhd1t4JnuN
YmqtjynQiL30wbwFUanL2svKhZQqzuMQreZQDGZNFt+ss+QHGuak2UxuTLbOyfGcrJ8Yi223j9vi
wxHxcN9RQezasKkqJWW6q8fQKe6Ix2NwRyyUpZG2yj+LjdBFYOuj6gPoNBJaiPpPA1iMtUV8yqi8
pqL7Q3K6y3lM66bpzCFMZbfx/hLWuBxXmnFxgaWbXPyk93grjVulYWXMFzyt/owNdZaGB0Qkyfqc
7LaDS6XPUio3Jd4jRM7a2yeWk6CypVzzY/xrU+yesnUWmtTsNudxdIm3CDLjeHlINvfkWk+q1VZx
AYdSVGfuI+UwjK02uoaxgZB/jpuzYAkeXEcIts/xoZwR8o+28NYUbjbtr76zbpRCY405EyPyzJOW
MeviT8kOKFP43Cufe8d1b1dIN4V0XUlNky/YU8xp9oOpgbORMu4HHpDWeRMX3zhNGdnVwmB1vx9E
4KFLUvPzW+GnnBju1EgdHBrrKGGqCLxgj/UyuH2Yiu4+xL4YyhudccVcpVJfG4cQZHyjoIzLzywz
jLgsrhvmXqTzLNxiATHrvvSb9aqHoSVs3IixbKdw0UQschzbfABIKbOfg62I0FMZOPvZjywdpPZ+
CAosgrSYA5A0seUq2X34u8NHcTbEB6jv5PR00Iwau7TiiNr1zB4lpWIjNbMYS4wNPBBbmjHONCSS
lJ+LnHlJYEZGachN8ARkhrcoeoi+3/GaDcE+EkhbUvqK6nP/yvLZyi2f8UPyWBMDPx/WMs/LiR4Z
E2SuEPKpny/NYyBXeMvMTMgw480remrlA5cgVX6rR9jmBspLCwFpZwZ2DenShyMc1oe8J/NPkTBe
7FBPTyjKt95FktMi/hrduBF3zgQT7ZNBwbxze6ufvtW/5WSnmfLox+nNHFsinp/e6uXJDz119LP0
flHIf739Ft575t/va9WhklorYwJ1yAveyg+Ht5zqVFKO6NsyY6qcrnPQ/J3aKC5V7J6W0BoMHemU
WE0HcJbZVyPZNZILqHqfbpA7cTHnvRPOR7lVZrF3703tXUYk/T3d7njULI4uk0SWfAexF5iGKKuk
dQoRBhbiMkUw3nMh/vHklep4Y1FSracmptzmUY1QztwmtXdDS7QctyM2DFbNybYIvzelkTfv/6T2
EiUTuDfN0ZxkW0occh3zgc1DbfPQPb3Vh5FLxp3zGsUegjrzp7+ssJNQDFPfEHi1ecWWQX6a/log
Cqw7XHKiLBzRHNM1FTe4H+4+sI9cqDkVhlNCyabbfOVXI93Kvcu66gbx8/3KsSiBRZNaMn3ZZBl6
Y6KL92v/R/Ma/qn3v6p+de9cXIX/3L0ax2To30hB53jVcImjVAo6v6sqyWK54zacfxo9I1XVRogS
L1tG3Katfpx2+VtE1psNPWuKq+IX3xwCmZ/CXbOJ68msG5uHwIMqOXhtdU/0e04TTZ4/0OaS5jE2
cEMygRktxqPNOFzEe/NhexyKOD8JsyjikMfiFH2e3C5OshAeBCKQZNE8GWnT6O3oEY/9S+eHuKTp
z1WWwr3ZhzQ9Wd2dOzOJLEnvfx1d0XWWP8tekAQdEEWU0UB3497VKr7KJy3e4h2B/rTTHUpmZC3H
Vy7yumXyd0doPC1wVAthP8tCt6KKD04NceN5iEnk7rAFQGF8a05s1U+WVH0KDOXYwlE6sMHaiweK
qx84VnhLeRppHl2+c7RTcLIIQvimzWNMxHrE1ROSOfSjaaaTvXSZX4U34PrY2nlzxdtDzPKO2Z0l
FJzfnVDwqtEr9QnkN5luwlrX42093tfjosj1Y1xchTi/Wb27ECfFR9gXVKOcj++1sCrZYqE3u8eL
e9z9ITrT1+g7tCRCSdf0HaMlt2ZfKpu0tOFGE9Z5k04bfplwcvt1X95ZcdK/rzEye8VzOFcq83ah
LRhhve4t/bWRRYFX1rdqpZX07hwN50kZmH5s7aAdB06U/ftG5FY/C0hD8+Fx2PiNQzKZ/M59p3Yo
vlUWGu1DoZeHorEjLOwfCn/uJOm8IjisSkn6fqyBjFNugbR+Q2scDde34fzmyg6b48GlNDiVAsl1
Quqy6TviJk5CzgjjkH+2iAh+uogI5dPfxPJkCVY/9WShb1Mqb2mn+2YHt1Oie2fMtLfeaS6700+b
s+dkVQg7m93Y82uXs/2cQ2wSB7727jLAt7h8oGzIzm3yd6IjUa5+XETlDi+IgMDuLjc9iJl7Afdi
54vomMWIcT5SIx+H9+NwtQjed4dF8L6rfBbe51EI4vZvLfmdln+OumGVIW+QBk+SwUynuQoZ2777
/cv8p5B08eZWeALIqpBsPhsfteqA2WWgNVUqfNRFlXoUhnvRLrv0kkU6owGWCsOIcLQtma4Is3Dd
Vj006gUVDTB+595vz5J9NRlfktKWmC12GOJwKApKuM/QfLqcb+vfhdtgvB0squTUDF17NUIXBvxE
eNfeut6b7/tb3VKCg8wVuIUIfZ3HgQi9jY9ZZVbctYIvgnH2/zebr3xJwUXl+OZ/36UwZf1W3nL9
wxd11+z+TGoVGX1cifVrjkOsedn8JwRsUAE22Xi00S+yUQ1ixYoUnbVlbp8LZrP8CmKmyi6AA+eP
QGTIsS+N/x2xNGubdE6HT3wFgroZ1gxOCIfDL6RvZfhMJQTWRPTZ0xGH8KVozukoN4MqT0ekRqsY
sf9f4szKoz3lGP43cabGgdqjXe9ai2J3hvfUbtR5EaVbvtGBhZncZikx6rmWnre9y7VXozq995v7
5DQK0RfHwaRCTdbeJdEBOiaziMVGP9r2t1FINNzd+siKi1v/uO1Pbv31tr/c9ufV3vEX8++ab97o
rtZebYal8WBTGjRmgzpkdNNfV3p7WSNPKHaBPM0m0ySMSBPJ2ZNyCv2vywTpRe64SdZsczo7lgvE
lgwJ9P9lbeCtZZIN3Ca8ZG6U41fA7WWZynjy4H+YI2lQLA3KLVu6E8olczFE1QCe6OJWq4SLmNdD
SYS/whOQpTK7/Ps+JZe0zvpIIdZaybkchN6i2NPi6JcQz6p9fl8l6UCZBkoLEqGXdDVxbA439mQl
WqO3de6MHxsRY3lOR+yG3y/VwG+BROlffTjjveMHLWfWXLtPIEIWBHHxMvs8VONAyKHh6dzmKWCJ
JIYDG5D/lUOD1tq/Jta8ktwokBWT7spcg6kbD/DiqIGhgCYk0LpKzbXv0FufvELWCm+9X4ZLJWLQ
Rbx/ddHz29PFyW9PhAqXHk6vZjPmAghm9hpGQDSclvZWn9t81pH6Oz2+sZC/WPOroryXK0+oGTx8
taGv7m9NqLa/8Ewww5LAZTWRcFlLIgbnvfk3E/JsHjFfDCPjia6EkWkjnTc8+hB7liVfgLDno0Ai
CJKwBGogWqNgVc6VrSY1fcCEIpLlG0wNOLlsVQ/m5sWRhlcmVk77wWtAXiKVJGqtBXtg3WYuFd1m
XtL/RKLspAk33um36FzoY0hdypzcG51DtgrljkXkYhG5nCW1zzpHco5m+/g0wR609WfjqXw2dTBk
RE3MxlNmU1MTNaUlGwGQWJSUr+EZlDxTq4Xwmbn0I1+zOBx/l263gQdRqqb3aprzIBjyb7OFB7G7
9Kab3urSGxdaU3EfnfHxcT5/nM4fdxwIxh1P4LI24vLbu9ZHzdPDZfFw4LBwepjKQdoMV3XOhYNJ
ecB2dF9C4EuPv/SBx18zcvTBZNmt7UKLecShSWRIlRfAtuRfklShljRrSVTDfUkrtWQhQGAazv4x
L5gQliTzFE8DyIxkcArJUcXqA4YEa8n623STrs6jm14jzDTap3Nvvg5LaNBm8QvNEXMXWxM7dFbt
kOdYZHYrNIFoD7loO/qb3f0v3pirNg/kY+aBHJnfWtPgSYnweV8RwCbLH9pS4o2FoQu+TcYk1XqJ
HoKcDPMtCLbplFrukjk3zCuMO2nMZMy1JoVN5zR7OKbe2Xiczs7pcZ2WkbG2SavnRWSdY/Ndwpjb
ZzB6LXbxS6vreNPeVX21YYcs1PtqoFJJxGSyuYV1dq38LLauP1Z/9uNAc94iqKA5jzvF6t91q3bq
MGn05+NfOrcefP2rOG+tf2m/xTWdx6EP5/SsFhINr0JBb9aFWyVExRC1EhpMH5OUyX0w2HaPrWgT
CheR4vWhqma67Z6DioXfM+ayP4xPXaELSLGozwgfnO9VcNDNA+Vx7B/OfxWJQ8ydhUIVktNbzr/8
+aQe8jt3Ac/8S3eeFUKrM2/+0JTeFrFuuwSTpPIymGxn5OYJKxJDqdfWdJXox6iosJuXh6+F73qt
w+v49kT/8Lz+1HDpthy5XEEkBLMD5FbBsKyjtBYFzmE/yCX0ehZ9QgOMsA8SheFSiHR3fiHcTJqU
88SIzUdkWK2S1mf602wOWQK3Fk6v2ELnEj7bPbzmPZ6XtCZGBLbSL7NeOetgVFN5E6PH0JBn6obm
aMugh4AeYbMa68jUcIri0+vVTDo4XPNYjlYq5CKgkhLSwDsLfb86vyQYMI1vJqG7KJHftbCbIF4A
rkV6aibTZXprJttyWMdyKN43TByzLG5B3OV7XL1DqIJr9diZt0znlSSqx6WfjXJrUu8271iPLZUa
X7Ka2bxfPq+35tJHxq2VKJRLus+0UotJj1yKs/W4EIr2K4m4MSAyUMbnv3Sv5bCKjbBu2aJYODW6
HG0PDXL6v462K8pqigUyslk8o1iYOblY1sSVUoidEgcic6qKotpzR2/mD005otFQAuz4W7U4OM0G
x1pfKthts24BiiqdbS6QelttQdbvWs7Vqx4dglRXw7FnBUtnSrLi4338OmtLRmqXAS/XL3umlBhy
UJRMZ5O38ofXPaPnxwCfVL27ZHpP7w43dTiF56K/XQim6lfH/dp6UP7Q4ol6V1hfpf2JEBUkupb5
5AojWSX6dlARUwcqqkN/Bic+tWuNh2iE0x2Njjzl3qlnirwieXK9X+c/iixqmYdmHtr3e+izNdk6
O2nz2M67zeNp87i/P5b9YfwYXTrTWftm19w+bPajS2F0Lo3WZFWL9thXYZj2vcQqPgsomzb6zSgE
lNXI9CdDar+QRdsW2tKUL21w96tSZdUewqfHk35jEpKn82YM5peDfIeC/axVkMvSYfOLsMbmdzsO
KX5sfk+FXoiYvvRz3/jcBv4iVtjQghDKxBM88Tt3H85BJPgR8+HbW7VnP7mApcpptEqjShCUTQkX
bqmGQetz+03j4BZUdmXgGP1PWVl2DvqfpnlTtnLKPNxAz4mA/sGg3DZymoRo8QI7jllvgd9LTl39
6ufYwyjV49iflvtzaSBgjN5qGMDA9BRiD1DIWsdiQhORWw0Tlm3H0r1jj+7H7QmZns5glV6DnqD4
fD6N4+Jzol+hwUAwhw3p4fw8Q28K36GRNqlsn7ptv0TvDbbAWSabr93Sbt37176N4LRn8SNRbxgd
hrfyUMjMYTfSwYO8rPGu13y3v/m3bhk7DR2AtXyJ3n3ALTfRbbu1DbYOQexx/9L8TmTW/C7g2EKs
P/bd5pRctsxrl5CdNRyRk17vlt5laXHDCbzFV+HP9ki4xOn1vkromQ6NJKEHzHFXN/MMTvFZnw3t
r6VsC7u2wXJwVnuhu/km7LmE2RtedfearMetOs/uXfvOdwDFb7SvaqMHs8aguh1Mqn0Y+enn4bOW
2ZRGGpyo838Dg8/Zg9mD0Us+eFBLH4q9a6fxhZFlPglfH1Ll9aW7lwjMNLQUSEOTcjJivzjZPiy2
f8NpIxKBbeBuYwD2GbVFhb5okUWlv6pILe7frWZvSrbc3ZV606bbpYUid7+ESnGMw0vELo8GaAVF
0e3WgiFjnmbFhSrG7s/ya3iXq+cry1DS7/iXm9cs49PBKCieimFaxZqwKqNmV/4Jj0lM0/keW8YO
EqzEV1mbSTytd8fiKIrdBTtFDMTemS17UEhblcyKvP6yfqM/W5/EunZnRDHNzq7e2e/h1N0V4myz
W5rH93ksff58iQtN4sqWZNDCkZaxfbr6w6C+HW4nwyLPj/uw3IDtDber0Xo1mq9Gq8awuRzVliNY
Rz0aTjZk612Vox2/Xkgj1U2nd7+jujwsTo+zm0MqpAjayKnPrDxCsKkWGPiR5whKj7iLo8SF/b90
pz2i99ywspNXbwq4kGbwq/gEH7lSS2RbwVpeEcknoc7tqebJdYlaxKK02Hna5BYopGwZp6Soyoni
bzjKIdPJQo7tOFMalEzreZp8PUxS7WWd5rjxpoxUpsGGRC2e+e4TzipJ5t17szOh+5m0DuUfapmg
V/qagzTNn4YGgIlipWs/O8wGpa9KxEwblkuDir/r+8c1LQi91gnVjrAteJ9fx5DiN5+B2JngqvzN
jMMQAsj94VNZlEfKLhuJs4jW0kPqRPKc5sjy6aPWLTGZbGWjAZCz3c9IIibPun7dG/Az5R7/Pd2I
WCDhp0IsfpwIyxzg9GHbWX96Mg8qjfBbWaI75HavcnhB89TG1y9QfsMEW1U+T/DPzohlmXbUP8zx
a7g4jDsyhK+nkz2tRBxeIrNMn8P2MD+qRBjQ1njm9oeHelA8Jbz9bMKyRkPmOfx2zsWt3OHR7ixi
e87VLT58uK4kb0F/ttq0KyOb/mTo3Rw+dh8Nwthn2N60NiosRqd5h5KN3hoXWzwGmNKRB84M5fbi
HL5HxbgbZILlndWmquxS5b36TSFPoqW+JbGrJL5Er+eSVgtflJ3ew4bxcDExOlHTnT4cK/mZAovO
K7nDIRwr5wlJTJ8fNkie6eeiP9ZSOs5XiUObJl+BCP1a9IHJuTCp1gzCpOLmsb55lFzRNAB+uEuB
3DLNH+KkSl3YGd/0yT/HBFbFpxlH8kVvd/DLe/tF780Uo2qEKi7alHTRnzuxBTYDoadYskH1KW13
9aeh+v9v5eJHP4kfl9nSGEhcVUZdN2FpDEIvMAajsUOBlwRVft706HsCJMpoK+t7XC736f3rPWmS
Jro5neSWe+h/bqMgsyayfqm8u3rmcmT4NNTW9GVaNH5+2C4ei7WHyNh2VLt3DjXf+mNl/jivPZ7n
j7PT43r+iAt/qj40jw+XOUe80eQ8EhCsUFiI4tyHtIUDuYz+gzLIJOnYLn93Vn3MsB5kGANr2fMj
+kza58fbrF/mCNHoR5NhZTKc7YaXRYdamM5q+bA/P3gnj9XFQ/n0uK89nk6PPQbtNcV+ohfdVLVY
ytlVOZa1sCjH+3Msrzdoac9xaHEJz1vjGtuM4WZjbDu46ZhKDs02sLnR4QXHCBdDu7UxEH07coEf
6DvrvbzWCXkLWrLM+wDkqc57srfUi/yz4sIE0hu0g1nlWjl3nLbSWCwPmFkXB7KgCZ2wOBZ/wz8C
l0nLkE3lwKjTNYv3dmM29KTOF/3/pNeaGq3NDubCWpdGTDJKfdluovUxaqmzWJMx0q5NRgYShebD
mj2pW3XfKaNvTMUWtA/Dy/ixgvZbfJgakRHTl5LoiynJ3tkrJJJl/CItfFmQeIbnfM2NcZKcPzHX
Wo1CXFglZ9Tsl72U6+NwXB5OKsNFZViYjMbmX9NRqdHWY5BQv0Xdxv8EE5v+lt4B4eqvbZFeIUxU
d0ysmUAMBTUdQeWhq1twFuTN+6GB0tXdTVlCJEF8Vyv9VF1Fyb+dStVn4rXvmqgomXYfk5GWnPg2
QqQwcgjHDMmmet0Y2YZE4q/DrLaiYERxbCXn7XP1G8OBsxUUolwEwsaemO/Sdk7nz4U/kEibsJ3b
xrWey3vBTOkZEpujcVQwgDtayHfLTxWTdrSkvYPqM1rhTCNMx5Aq/Ky9LqZB07i4P0SsUrkmMmDv
amVcilny7zn1qHpIPaoeUo/q/et6UP3mUeVzMIGdux1MpI9hQy8/V6MwIl2bjyIgNpI6M9Ft2M/t
a4Xvel273FS5BSnNoH9bnI2M0STTvdG6ODqNR95Jc/Nwuj+M7UHnVvnZ861wnNvmEVWGhiS3k1FK
7OGvV74quJXd+lpHkHK20fipEFzA2DItcrWlNWqbEB5eFYtWaMHfafIbJFjZ0Hal2SEp5vkVGW/M
hze+sLIUGrofACWzBjeC/AiJnY6fLkuBgxbu8Gv8HMZ3kL7LYCUTxw3fFMzyvT7vLLzmnxwrCWJw
UnH4SKF1Tq8tISkZF+KfNn2FMNAwH+iVp/0lYG3Xn+5Apf3Kob2ZppVSyOFZHwdyeK6FgfydWQaE
HQNUM9rbBOr96vWvj8xm0q+Q+YmVnbcbnf3ga6EdQdTxLabxmTI80tp3N8zPzl29jzvxnDYKSRlj
PDGZqmCESUQpBE6EOy/M0qfx1woRHIMuisZr2AZgIMblZLjzT5tEuKiuTQ9AvsQczwxGZgKivp8z
qevNSAFCkQl2dzqGT/tF4Xv+DeRjb1AI9GLvlnh3FxRErWlZj/2NOan5+fz7+sXwaPtSmowiGk8m
wyFw6/Y6lhpwSlZWuXX+NDdd3h9X48cx3ez7+tON5fiUH0XCfC/1jRPIg4shPtOdZfq9sz2RDPMg
aL+ZV9EKG1ZZpk3imqyamS8HZpQv3CgOzexgX/eM8qmhyMs+ji/X/pFldtQ7Lvre8/jZc1T2sJeS
rTk17Kg4qn6cEbqmfwdWZlYlNzwHIx9SL8gZ8P6gd7bH1dhmFhgWjyolpkqj6Wy0WQ4Py2HjNqht
B7tzv7bqN1btw1OzjoWQjsdJHccmSla7tFiTfCdTq1/f9c/3/hx4VhksK4ErXml0C9RJnMk6eyZl
27j6674YCHqeTMDOg7pcMHV4vb3FMD+0J1HfatT79Xq/ee1H1/510p/IFJsAOxCAYhHHa4495RBw
fMjWzs8j2vd0Y4IU/n/HlV5DFNu5R0pFAZVzwaUdbyfBODaiR/hB+3Us4Z+am7anyY60jWvZt/rD
TcB7syOsmAiU253Yv/2xQ9455dUzbucilBPah6r1mWo407M0wL777uJzdf2aURpzlSOhY86tNS/D
EswpoAYGJjIVxd4bD2lFnG6B7UvUtdDfLfor3HfCh8CAf6uN0y8oh7eQX0gDRlx7hgWJOcvWYkyB
G1awnS8SOGJZ0W+3F7+oP7JQa6nKzADVuVDeepf0GFd7Ax7iO1JPG05ZtjC0RSxXXIlpzE18XOyS
YDHFLcyoHoKP/aUdeOz2mQ7CTjWtXdsHnOF6u15oV7Nl1lTGY81W7dSpnDoTobMCQRftak9Bepk9
aCw2pOhM8St0Bp2m+OFZxzlXeNl8qOIl4tlDaQxtBErbEsXWPrClyoVe/WT43QLRqmNl20JaQV2K
4DwaN6LSaXZW1Q5rBGF+t85B+ySqcdORBYe83NLLeOGr2XIlkEbyFy68lL857Yquwi2t3XoCi3av
mWOAshcL48byJSt7ASq2AlgJNvWlgR6Y2m39zR/WQzYZ1kPuc+7PcHMKYW7bmUXCZDYovp1sbZma
UZrB7xswnm37JoOdhUnylRq3gcVgZ0v/U/jZGOqBHGDBnOELx4kX9kfQnizvSYeClUXAkkF0lfd6
p3ILjeISO58fyI/S9avs32CfYS4MVqb3P/rwKog/hxjzyhkYRvh+rbk+FylLQ+hUtmc6E08fPnN+
DtqrLKV+hZmSN7UaTn849qc/NpMP9RmaFH8MXeU4zShct8fyc/n5svmC1lWtBNOl0mqQ0dMgJfZk
C6kjjCnH6lMWQ+hdTsy15mZeCCcnThhYyYGpUOBWldHOcvsO6Nb0EpY3tg5VgxpnnVFDsD+WBmgM
gNRkOrxhsDgqRkmFgURH5QFm/B+86d8OD84+QRp9e+F4nKd79gz39BAhjRKG97Cjti9yMnFpVp2m
8VWswcp7LI3xLuq6kc3hPxTC4gs5slxuibr5cAul83yfTL6Y2uSDCnCAWcWqDRRGD/xnrhZt+qtJ
fzHpOxQnhbRg0H9O9/+NR+5bU+NW4kZ3E3GA8jXell/VVyqzjw/fq/ECUxJcP9S9EG44ANIxGllh
sKpJZgvWtfjd2bq0nCTuhMyajDsZazILClHKkOVLhiy7Qc8GHNnyGFUmLQ3R+ocfeyqsWrvxzSzI
SGdWCv4i8AgkRfyDexRr7B3I94fWqRDylANpi2cLA5ifmCPNn77uwp8FCsU+LNOM6/rp8BExyZh0
QZXePO+vrFjtlTmntJ3MjuXDR7kEhJ8Z0ofbsoqO9T0fLOSns6PZAa2ad0BbdVNWfyBWdOsCr1uY
Hp5NVKDTjaNsjJKBDYSUhPODnnPNGDolrTgHelyijJ5TUJAmZXQnpbhlBA2tPNH6DG+3QTMaFCeD
CDS26q/GPB16N04Tq3DonajvWxU5aCDE9CQ9FAUjBzAylt9CtgaHR3Wn1NftCNyOwIGpHEfv4xQ/
rPndvV3Nbu+c8XWBYU5Yn2DtubHBtxcl86dZeIDpAo3nyh7gjLnHkreFTOqravwGG8GMKk2snuXt
q/1VSqaf+ip4S1MZpIB0wMzY8+Uk0W0ooUKPVf9+/br8wUkMHmP7yJ3E+JWVv+2WXz3CT7imRgjN
sDXh2xmK3b/a0o47sbKd0rq1rpCt6gZBg/GqX2c+GJQAtLEo0cV0egw85QAjLtM6V4ZzUpHuoD8R
Va/TK/4VuB+KQeBuOnlgCwaK7NQKHaidJTcQameNtwG4azLly9b4lqAONwwEnRedCLOzHBfLmVPf
Itk249VC7liYooaHcZFMmzEHOyt3sGt4kNqL72OZiy2K91omd5cGiXph6hsRI9PX0oBRhW3IVGLP
f20ar87ddQnU3zqiUbbL47QhO/ySfJM9WzowugweVPnEEq0jqve3Gaejfu1jbR0mOnAqJzzgXs7Z
upNasbOXaTHnzuJ3c1oyr7XAbY63/a+7J1A0YClueOKu/fBzE8azolC9iYPLhTmshc4ml7e3+/QR
aegi27yK/6EpGTZsEuu0tE5312R1TaZ8rlCGoljq5iS5vPk6A9iWLQeNbs7WGShG3dzkkL/UjkEU
v8EuE1hC/sWlu/sD7oYg1EfT+qhQG1XPowp+45lL7QgeQGr9i0191S6RLZdvt/l7+fT+QFH5iObY
EcxloEdgNHlW2W36tWw7tBfCrtzdsKuozIgwWVcD08k2Uy6GfaXwUnhRwUP5joESHHGVWMf1dWxm
XHMPrcLGgy46NWLNfASBWdNP9kKgARjffoUV0Lpeu04n3/o5OAfCor9D+TjeiR8I45Tys2YRlAcW
hPvlY4r82DBmyGea9h1jBvuOTaf40Vi/ARLobGxCUVjqa+saMWUJnLB71NlNu9b+JRphOloGq57t
+UslELMBGrpHJ6PaIKB5ZvB+Rg+aot059EXuje023B7WrNpRxKhgGG6ulICpIyLUNz8CnMoOp2he
swiTbDiLmxT7rjhOWXO5LSoP5d/HzFhrdgyIMHs3vTTcBASgDX36X3qxbRfG4IS2qZnmgecDa5K8
DyWhfy31L+N+9TK40eY9gzlzpBPagFpqNgygK5nNSZvPALpVr8mH457WBGlEaRNZNkrHsk7nvWUx
XTTSVSPdNNIygWkjPa+7awpf9SjW5R3pZzI4V/r1k7gxTni9O3ZWb7vslY/pcpWuV+lUPTtLmtz3
2YYfkgJsqHs4tosNIqnBficQb3hsDhdIdcuHqPawWZCmdra0yafHO6Rt8TRfPM1qj5dj66n04ECt
K0MGzZ+uTvNnNgp1v9QrikxmoWF8dfrQ0bsWhtW4wKZB6MOgi5w+XAQo7NO1HOXsw+aft2HwxO4G
LbHnE1vgTB8anOlDQzSvdCqNlOWXdVym1bgQdODp8t5ClyapavbGzd7h2Ns1mauEj7xCP7uEj1w+
JMVDcp6lpaskwd5uKwupvYpvxptslcSiy39pbwoZ996YODYJ0FsE68iLkn7d8qSvXj1GGmFL46wR
NvNaXx9zCBjVQCnc/F5KdhlYsgI87NOCFCYfgtrxmLgLypcBZOLuBOefz9TvOjD6haTlo19+Vjdh
eD//fwcuMuyNMeCsbRXj4tTLjvaazMrQyXsEBJ+GlWhQs9wBZ+DMYHYOJ2+Ngc+yV6IIqbfKSkHc
CxEPyYY1TS0tbhnK98e7/qHRXy4H5cnw1GixfTb9kGDLneJl4oAzvxdDpdvtFhodq0EOXwxriVIm
N2jZXey7swpZtVFMfCEXk6HAGj6Z3w29E04OpWm62IYlxKR0ST8bNSrezv3P7hJvHFDluEzV0oyv
C4BgcsIG3CfXW7IEWcXza/vZlANk8cHrs1hk68fiNfpumItCn2kslD+1dzWvUWFeFMyzmldRAJFS
F2BQMCJzvXHALXxURFYWxMJ1ysP9cQi+bE5GjZ2YmdF1M2i0tq7odMRC0dUdVxhnDSfL4eU2KGHf
dSt+VCAz3Gj7tRcz1PxeXpdCpLXb3TZo2/xvVMvGUlsGcEWxnyXTH2hAmD6nbvHpj3IDGQaT51L+
sY9ghglE8ACkKwbFh+mx0THq8Pyz9u5jGVTLpTCQ3RTez+BDpf6sZ4Cwz6CLyTGMob0Bg7kOdLaR
eUWuroPNdXC4Dkruqesgor+vD6bR4GZr5Xx3G8xuIITBItwr7Xu3XJZ7kEzGyUHJUU4K/fPL8d49
21TWXTlKAo5qxhYuHIfxY7fGN2YW1spPPWmlU+PEzHqMwAkrzZCx2W6+HNu35y12BMTQwJDbI1da
YtmCoQCPzU5tYfemYxP/3tlwGpZ1/KuM0t1uIJrVeptdf7H7f1yd127jytatn4gAc7gVMxUcux1u
hHZilEhJzE//f0V2r31wgIKXl9tBgayac8wRkvySaBP+clAmiGiGBJFkJU4C2wGFaQzOoZvJ7eYO
0QXSFzJ5/dAXQiyf9UyJvfxGCuZuZjoRn17o/i/s+UwuFoOtAuwdztILauz0ZaKHXLz+YeBCqnUi
5OtLsOiwiCWnBxvzBaJh3luG0nfIwGZq+2hikd4TttwoTcyjzsa4NuI5Ew88vSTKlIxTcmLymUfn
MarGyNYjs451KHRGbAxxnyVtljRZYhL5DtEVLgU89tTNa9J24uM5tpiXnmP9HM9SJGvRBG1dE7J8
+yyU+cjyr2MYMVWgwCHMDIOeAg9h/0S+AHS2xQxggB7OBBIVa3HXfGN5Is/e9NJ03tQdOnh55QGP
E6s4DECQ/V6B5i5iUBRqkD7K6yiFopfysEOTqLAxbMewKGBWhGAErgFT7ujVs6dAnGPWMlNWeoAz
ZR6MS4xKSXV6CbU3bAtAQPAtUN7AiU4feYuk0AVOcoia5m0Ii/0ArQ2HL05tKkr3Sl1N2jgwkiOQ
JHVC5ut11GbEYSXHK/l6rvWlOuIfWOBLLPkR4506WCOKyGXBbEPp4usxugLW70BkCETAE2dwtiXO
Ei4GJ6fCnb+Of0hJm6U413BFiltIaLxVoUaKMo415AdZvnNGWi1QHdYFPMTxPBIlFq8xQCZsNm6M
uKSQ64goGAD7xlfuZ23j7CpQHsNTD4ZXIojGhgOvBEw4BANaXIMqhQgOYos9A2lRACpLOBsePcMk
wivw6UhfkOeDTqn7OuKHhVBV9uWDiFXY9RiBvGjPRE9ozwVbeyOFy7+o+0Z5Yv98vQbVeKiRr9d+
bacuNkMi5iXgKt7T2lkHJzp+d0mmfS6qYPuXQjln/sIYDZLMnS5jEvlO8u35FSW9csLiBbUxYl9w
Ob6Abvq37fi4x8ijD3vd0PyRRNI7nP+QeOEaaKukhKS/LEdxgc341haXBCh6UoBhWkbSSIJ6W2RK
g9hWqQv5Yw9KfL7HA42f1zQf6fvqSEhazOnHNJEVG/kOQz6/S7TnYTFnQ+fNIsMMKK795HvQsfdE
KbPgxAAaCgtACugAnjI6+4JxF0Y2yx2N8d/ZitFmCNOF8gc19CI2NxbyvLXwovkdiFKhJuOKhQ9/
KpSpa3YFylQRGAYfmYUrDbYa4FdA7XlIxs1hgDS6mN6h1sbEgHdlxt8qbEUU0AF/uA4Ais5e8xGn
G5bu9sbHdBV2PWtY3GKqpsoPyOcJx8HngVQCxOinUyaI6MjQjVZw0XkAr/q7cifMAJyEqCxY3SpW
8dKw6T95Bj06fcTSPwrzkBFYZ45OBWFFKFliZOrdj7QFZ0FvQLQPNtrnqAWNwGBv2pC3jdR5gZ5Q
FYEfMazWb4l9S6aliK3M7dncNgTjaO6lfgPvkS9787hHD5dL+7Y5VMr+Ju27hUk2XffqdS8T34io
Wd9Z1lZaqhR8+pI/Gooq5NGbFJNDXHBDvQ+VOtQz3sGgJIrsTJHPK7cxfqlQ6zgzMNWDxkSEmnfG
MGFZFumhuKRJYlHDsdQLdhabkoAMlzAaY9irL3kTjcNeg4lcHvQOTg9a4qi5bFYwfMDGyQ6sOsjU
oNA3w80FPAeWISHq2RZsVxAdliGD74DloCaAaaZ2UfbBa/PWQQahURXN4dofrnwMEI2F2CX9Hh/A
NRimsZh6UyGw+oSAHJD2MaGnm4GGVKDppSHEZpm+F6aLgJnwsMI4SMhNH5jBM9iGxOCUe6bvNyVQ
4Cp83bC0/3KalwXRsL/gCPfHrWh8e9EFwXCA2qwZCehu3wkgKg/JbmCI9XW+PMHCRU10Fd8OJkLH
NA3EtwT40CvHnPAqz3jsNeFuzMy50rAOcVEomVJs4PFWuN3tDmTZ7KLp7bt6AQJTOixtgppZlCX8
bqlzVjxXOQiEVzZ3KDCED67Lf1XrN6bEluw3jgfNd/qiyKbPxq03AyQc3uR7AD1aMAnpzz1YNyge
sO4fVLFaTWLnhqB7yiSasyvdfyuUT2Bn9edZfoAWwjRdMDbpRIaTKM3POpH2eH9hprW5511gAHl7
A/4rld36ryW7kghWYMY5A/QW5OsJYLdefG2BO6EGM2CE1gsIajCeJVT1iEmHmBUzHJeb5+p35908
h0wRaAWAoRi9TkR2qlhIhQwdaXIsdEukc/30GB1CQPagfiIrZZrOgFIUoiCyQr1HpehIBMoJidsV
+SwDTqHDan807MF3KBJZjMYzYDhcF1MxNyvIB+7EUpSw6xhAhz3MW3XDxLU9eTUzNnbyKtCXxa6e
2xhNMhkXbaRfHRjWN38siINOCG6Kj4h/rIKUQN9lDYZv8JVXGaWL4avLogKk/KMIpPyzmfd6qfv3
Cz0MhtwfbW+2Pa6PvzVhfxZloeIADrsz9j3MWzeIX084yPmahNVNwJ+YDH/9A/MsSsyM4J4e8AUZ
D/JtNGcIW0WtWS/rRGKZ5lmjp/K+89uXcrO1cG3xCvS3KITfwX2+ZcmbyOkZMKb0rcEvHD9z/AuU
tgLCCUEvQTkEGqJ6FXo3slYRVNWbMLv8IjmyJfQBUrUSKnLQo24HGMMyvPSzh/O7hgvdwFxdrJsK
KcCXX+j9OOtBcvKAMY+VMKMj3mpg2qtu+yFWX9J5NzOlsHctOkB4ckgBoceFMJCNkIqG+S4YNKGc
jXfBzfe9ekEYXbwIHcIbc/oFRgSyKF54EfG1W8Tv5cK2MZ/VryPelIP0Cczcn2K5Q0UfCrQbrWf2
XAyf8BQwGTegKjC1Br2szpH+BSYCIMLco3uTKVL8T1j3gCTZxzjsAH4mXAVpVZaxBM0WFAJ1wWQB
Y5kSSFNsFYkMe4kM0vNWxuanxJ3YRVjKAkqmHYG9wSXaYezsc5Fi+/zfRaopoQEVRIFbEB4/z5ud
8QAd2sLmftg6hMSPW2bG2WH8+W/synXMzBXZKata1pkRbOY3uFdyieMGQei4WzrxyaHX9oyf7uTy
/z2iu+0l3Y5a0pwQbQPFCGygV/6HDQCHnPIQOMSYVzhE4TX6vsDd8TL2d9k7V2BPYnENGYNvqmI5
tn8CZiXMpAlMjL4DQjoxK1xb3JseEdJ5TuOTHpV0BWmc6hHVvK1FphYpUKA1YZZY/MJuC5tEuRF+
iRpY1ZHy2W8pe3mHKV+F2yOlcHpzYUiguFgaGIpH65nBqvFFhYuRPXNFsME36lmiv7B/o6pNNbSh
hFTvUtiaTG3wGMSO3BLuMVj2UeN6VJUWJYHXSn8TQWstYpgpI3GUIUjgZSNWSylBwYrlR44Y9syk
FxfN5ysX0zk6segKQF2e+dOGHKSCmMDhSNAXlWy7+Y03mWokDIjX8DOeiW/EzheFPeaV9uSZ8Jno
IHD9bcWg+BJRTWNlyRCVAkqH8oiNICU3Hx3tnsqdJDRmIBuGyJghpy/Va41vEHg2RSQOQg77qyio
cBeUNP8qTN2Y0SK5TH+oWvGnWQvXVYNJbYgMb9VgMlNGg3l8ZyRFwXWnvyOXuy5WT1So2L2wJsZv
CGphigQWvE0Ifr4JOQcYC4dBBoBcysQ5qkyMgEtdE9iuiE2A1PgKoyKPcRyaLZHfaKLZxFtBCXER
wicPKSGOuBbOElD1rcj4lAdsY2PDEuZcR7Avi5jHOM9dRqc/pgUnybMtgrnFJ8T9sJCMserxb+IP
RnjCO+j2N+6nwOhvWVB/Z3KQeNXQ6Sxr7jFrdhWcHMCUYM4/Mqp+tsABVLFGptywNiUXR0N78RjH
XdxqPJ0dblmy4Znkm0l4I+OF5neD/3w5bo1YIaOGCbPjsWjd1vYMBoDxpXa/eSPJnOQjBojpx5Ed
HrnGZSNJ4tag0TXS6EeTIjpd7o0UMxHfBHBZfDe5SRwgWDZWxVeJy6E0IrUTMVHvT7RbzAGg3ZKk
5hCkuPztR9J3vixAYe9hoH/GTKPCcpj9dZ9XiE33JGJiBIpbLFGCrAbAuOc3bIS3Hhc8Nkjyppei
1GB/doqtQykFrXpnwdmZdxwSxfv1uzI4xbFR9VRkVEcvIxsOc1460BCvSf4+jAs9zgYy2AGcXccb
Xi50cXXk9BHPJ6UM4Kv3kUmGlH6ntXcys4POy1DxwMcFA2AHGaJiiFJ7A85xtDYZ+ws9M758qWjN
cyx5+V+GodtZ2Y7Ktiq2pQkdPYpWe1Ltn0MpBIQPXrz/3Gw1cO/8ThKszmCsg74OcqacyNjgpZ02
dOsym1MaRdPLf3CLw6DSFW4Et51gTE0+mhVWJgk+7moPcOZz/FPwRcQUMYDtS+UEp448oxwZDW2e
mCIwQ/jUnynQGMMW6FNbF8oBGD3nHGtNxJIcbB/ODogysDIgO4NuZqbM3kba8EtgXQLYDvg2k0AH
kGlG9iUehcN/Vf5tUqB3Vb9neE7MMhdmIUNNmIUnaPcpPxZcz0JnPlEspeF4DicOKXWj/PQIA5AH
3OIGAu3JPeNQjW2Y/0flgEE7QgQEbqEINKFFIM3EquuUnJngObHtxOeKuQH9mteyD8O/31IWvqMz
arYU3Tq6ipAZeEil7cguiSNf0D5Flb6MpzqY7Zy3GbMVxsRqxEdn2FUvTCo44VnmM6Ni9YvX5f46
Cd4HlEeHWB36ipWntxJq6StUmsE9ytJX/ql+HRetC1g1E1MWM+R7RaUBFi8nISE3MHlQS0uE4tS3
5OgkCF2O1Ai+AWlgaQDX6Yt4F5e1uklgKIGbBAvbCKQleQ+n3RugqFfBVAVcA6zzsig6HTZV9Bwz
mN92wCjAAqHcpF8XCktuE8bMRnCZg8IMbjMqP7G6k1gVucFpYM2+3UK42LATQDZv48GJgLNHLbwM
oX4LlTwqL1EtQDu00bFtIHOA0JWUNrpvhKYum+7HSqc5zt7VEMvmXvVPd2vxlw6BQnSZGvxQ9xFT
Sp1XlXiUIJILcifgPmbUkSJeZWOod2RsW+fHI1PgPMDOeW9jWo61BHsXW5rzbENk4RaCngdRgGmo
9cDHSRHbVMs+Bjb30Re4lO7YZvAFZqcRFtK4syuBtNNAhrba6Q+UkH/cDebbLDhwEGlAs+GVAGWj
BwTH5g5kAWWnz83/w4y3cf2SxJKrIKdar4IW0nwFhOBT2bNmtCNJrrtc1yzK+/WyHrisl7UW9/mC
7Wr0aFv6TjpRJK9MJpmsxrCMuHBhGXWDCz/ZMJJrRMLw4DYfKsxIcDic9DnTF5moA6GfrJxEIe4F
LC3Qy1DWN1its5AYT6mwWu9rEhOgqyP8L0uvMfflsC+WWanZ7w1jr1R7eJio+lAMS0jFlG1dbBHi
IiqBSy3Tnisw4L1S+tEHVBih+IgDNVAf3EjISwwu6W4/JN85rP5SMlEwInFA3H5MqdcBMbcn0tqU
kyXdlK56bz+jEfmPlsQWBito+hIMo1f4ROudVb/C15FPdygLRkxrChR/tInwjN3sB9lBBl4E/n9H
G9yoEfYgA6nm1NhwXTFalsN7BAU4VcDaphmFOYCFEnsbVFh+6vYJRxZiT75DhAglGIUVqk9maYwW
YR6h0YLCTJvKHnth7vVu6UEK4zYVpNsrBMn5ILxmBm92sSuahAYyUe3Ybhfaox2XXZI7sYEXmxM7
MvEIsXmLdTvSIWoJBgc4jczIo9nW8DXi+ZSUx5gb0LCRnm9SkmNTYoj9rsN/wO9gHDio1Tf5Z/65
1suD5HUSKjNRL4+/LiqtqpD+lHh6a5HDOYzpoafJGwbmZAPOW4zDKgkfQUFHQHI4DkEn1N/ekCIZ
jqU6zsdYzxJBq70gYUguOOVEEGuhxT0SAYk0/ooi/sbm+zcCEnX8+Y3x8tdx9Fjy2VMQcsIaoD2s
vOpCd+mRbJhC85LEcl7ugEhblPDXZKq2Y7d15p0178pxX2AshbfzzXU+IFOYJdHNIWQKmBSVGQ7M
T73uG//+CVtygE8zRLS6JpQPtAi0mSSUo0/lWaIFaERCORb++ugGeIgUvM+u/G2QQ7GXPuTRbTpU
oKEJ66QXooVCKIz+ihaEbuGpR9jDz4B8QBzNuXKCm3tjsLBkPvNiMQMzsefbtfOumXe3PZYbFCkU
FbwfJAsYiCdIEPbOGfQI9/Ztgd4vgQPGUQQOKPA5CCIoyRMU67/AAfTip336AHnBMvZo/tvZgw9C
riHLVoIWpzfU9d+khrG4TvQ7EVGAIzs0iCN2gJv+BTDYIrerwDTY402fscmDBrmt6Y2xI4fLujCh
59t2wAbnxrwqgb3DbVv/KgkIGeJ0iG1625cWEo8RVlDGsJ4yQlK5bkXYbq9Q4Ty5dhv2/0syZclz
ZsTqlEzwS8rtKY2Lp/ljVaYd+71E9VVSyVAzuUfwMxoM9uslzUGC8gPR5S/hW13E8WhgCGOGxinC
vDZ/FcjA2uhRmp017U7Nbp52abPrpx3fc7xHxL9SPFTKRqomouhQVWDiKOwT8E5AcZORB6DHjR5r
dIV9PElRt6yWAU8fdZR40pbX2+EwN/Ya1R+1My+ImcCIgx9ji5QJBgNL3Ci5Cme3UtxGxsSA1kJs
0ywD97SFGFHIQpsGGpjjuEydjCSt2zNNZQfFX0Bo8SfKjn+EPQg7gIIMJo9dLFDDjOw37FWlzSKq
Ux5P+RbkDu6I/KUCJkIQYTBSi6QkWcMeSNAmmSOgYeMsvAGLwqiqF9oMpRYcm4LbTnyhe5sfIU2B
kiKSIAZsC1jKZ1A0rV+UiZgXoaSV7+5X3zq23fmRihGAVT0Du4HdP6OY409DaAVClL8EJgh5F3dS
UgHKbV4ipN7aHF/FVi8YgYoXbiXXw51ZyfWYQc397wqqYRHmzKAW5JMETpiKOuUW45R79R660H90
U/76dxryovCSwcfhKiz3Jlclk7Nq31R7zBPIvaCcH4BBmKeTJoIbRcMM0jO4JEiGeKu/xyax0wSV
WmM/9O0GsSMiIUDg4z330ZRyNkMvDnGkAvlNTRdfqtWaKiY4VADD2D/RQBd++p3v+S6tPVzIKOjw
HnHbSH9DmhhvatsfeVoT3iXhyqZMh4h7EomXvqz2g8edf6/Xt6x7148zjuMFqgbAZjhd/BVuPr6A
3JK/JRe+A077ZTxyiMIAp3lKIw2ikR6Gj9cPLlquQIMBGpk9/W+eMFwmEk6JPhkKway6kZ8ADH15
AuQ6SC5AMr+XL/bbY8wDYpOASsaDEWozOqpZLNRmvJ5CakY7Qg3CQ/Bx79xoIFREyZM9Qli6YAQf
JH1vLJj48fnCPO2fkhwGH2AZlyA41jngkMVR7iTULfUn7EpcsgSNN2Pc796I6rqgjP61yhsRKTq/
OH3XQbu5iBUZtCPZRyOQ4+rbufVO/oQ8mWbCGCtflAxoDWAvmVCVRLq9gKmQG9wyP28FXlW2f5Gq
69ln0VGw4O5UyL1sBJi+rnqsaSfaBG4++Y22oe2CK7clVDruNiCH3E+hhcKv2cFZFV0QvN9fjFKf
0h2PnFJeyM0Xl0EHD0mMBheCgPHQISn2i9/h5RU+MB6DcCNYlJW4RkCPmD7n5PpztgTWjGMXGgpI
EjwvBQdYxBTTXw2FNQkNxc56pzPg9zEaunZ/6PJgFYOGwypmIarRrsEOtwyAcFBwRCJQVnGpRIef
uRUu4KA6pGbCAsdy5xOWOI+Ch9D8gKbzVYRFoppBaCKyvXeUMxjvZX9ECuaiXkQewuf0nSgzruwy
aCXbP4g8FTgg5fAk8jWF9UeA98UTICWyJSE2wo9wFAqqK07CFGdTQLFkIwuw4uEVnf/w2tYHMurg
psFFha6tPjutYP0wQxDkYPm39UshVw57KHFlHPsnWXuE62G8w6GmVMtMEjZ+oY7Hu1F4h7xjFMBz
wZgBiSt4PdIlCckZojaQUWtZ9E48CdonPP0w3sPWb/XWg/ZD44SzHovGKXsEnadot5GlSQIxp2QH
MWet/ShV+yhYXwIxXyH5+utM8DsS0IpM0UjGSOYUJeaTxmSCPQfvklLdja7gkrQ4lk2fdBXTJ4YB
1x86C97/tbPg/QezRXcnMvR4Srwt1FY88jzGIwCfg2uZ4EeeXIuY2SBXkfzPhYBfIX/KnyC/qPfy
RdeD+Qg+hyzmE6v5iIY5ssMsJeBFnwJMTBcDi9XDAuLuE6Q4Gk2adxavFMpAmncYyahWsd+8IC3E
1zvd19rupgn/uUkjiDHO29dTz5kYdlA16fQJH/tBH3i9sbuSOicMCvN7HCsMKEGhYwQunWe9dJ4a
PSdugy5o+KpxwH8B10lok9JvqMj1Jw4HLPpiribpeBE0a6j5yNeY2KxsPuSDsPmgKHIbgT6ox8Qe
tnC7VGLjCd9Dv4Zlnu3iwIRXSwDdDhsjfgfOC6iZsj8mr99naTwiQjvVdzh05BhzhBaiaoJONjI9
QdhsOYfhSwPponzAm0gotfgPURhblF9XPTTgm+fC4w5JKD45nfSZ1cmNYgSlO0cvDruEkzsHOieS
TIdRrPXkuxBXhD4a70O2T22xNcQrrwn5PQAFSEtXqTPMN9oc3PdAXYzlhi7KJ2wicI6A44ZIUpjF
fspYnEw+mR8sSydORzhJS7qfGdDZaRrJsSKlllRsSGARHgzFLUrJkofkDHJaxLffqHoge0JkB8NN
vVbdERtQjC81GAB281C7GU8hAZeEl7XFPQp1Pbph0oqzF871i9F2bwu3h9mOJ1uAvBjnYWTWiwyP
daZ/+ZGZNmDNuoC44LgXJWw9DMdueFov1l4t0tae0Crs66eD/Z4jpVx+eP35G0JBxrivNu6s6V9/
fCzyMehm8bgx6DZo3RebbotPftLfWK85lzjH9uWWgDOrIYN4tkwEITD1x795SrYeOBgTYZnBrIR7
D7oawnC6ypMY+I+wJeGVP2k49TNQvAo/M15D/MwMBocNDtQhPnLgygpegQS/bMoTN+0eE3I80XAd
59/xr4M2YD5gP0emoZK0+DFiisazJOQMpXSA4xrRFlcRCmg9XV+hIAwL/2BE4M6VS1zKhNfi9qq5
MzRNERXG4ole8CHnVOFzi6db/gHJbuu7er4rnLANkHCtv6nFSemEJdVmuj2efgbcZa9Bx1WBprS1
Yh6VCTkRtEjDfW81f2O2C8ODCIwOgeem+xc3w1+/QGhYXqOWdAFOEzKRxLO6XqP2GmHMVlnRVbgM
CLYD1vwOpnKvyjW6WqiWAsrWJSADSw7zGnBJHWmosTLuBYbfcdVg4IbMt4wqwD6Gw9Fxxv8uukI5
XdZ4i+Zl5VVUQkKVfDXB9w9XctnyGk53C4qmr4PccMxTFgDYUxbAJmFCkJi2a72SRqSVO/zJrzv8
4QbbLZEL+ZnqveJubqFX5Ig9i48jHIw7XURkhhOuQGlodCFpRkYaWinuMmFuYqYanMygnYNxDnhG
WKbbEAPLJOUmaJO0SsoqIYXgxkj6Vrsk0pTKfjp5lz/EUJpGUMyBzcf7fKQCC45G0PBrMHrC7ulG
EFTgEDOB3RNH2gn/6iB7q+tw9RQ/XsRUAYPzG2gd8WKYP3Y8YH9mCgwxndQQz5K92hTyhDMD7tHP
sVFCsXTZgA2/GyjfSk+TXK1BSUDUttc8adGZse23TYIXg4XRrd/Xfptmm7Q8aYaZuukZuw5+i6f4
svKEtrvq4fzBaPOqp5IcvfK+hKvc36MqonUbmdCp+LIHJb8CPE7eHBEkdtSch0E/ZN3Bag+NAed5
n1WikqZmPX9QeAruRy08DkjZdGmirrg3ImGBdS2cIuikRDMFzZy0PPe/zGiq2PzbajkB9/qwByHA
JX02uZgOGOIZsE8MYYh3oivP6JKZOoswQYcZ4LIMOB8MA2kWRI8nFuoElqiY8fP+xiJAAhdWBPJ2
HMg/jmFa+nA20P5WLzzM6kO03rhlAZkyKkF/0fvEeMIzv9PbOym/q/UDXcOJYUGImUPzQWlOgT8V
fg0MDz1PF/I41vRWYmOSBdA5OHou+VY7gPTKG7onxAeKJqTJ6S8TA11aBGr9fjsSEKT/r3hf8UCQ
QAQbfMQzbpVGTW/W4yoQWQVisFR4bXkpoYnQb2J6CzGEP1nmByhd/9zlqM1edYqUZfV4EkSw03SR
4WJYYfM6VURR4phKNhpi0wsTJHyY3K86ggDpMN36YuBEhMaSPTqIsDIuJFdHkJRHTBBLA8u8J/hX
ENsgVOmUe6Si8AlU7092/zM5GSrmYbvjjN3sfqpJKT284vcosb1jiHv1jOP+AhMKeJsT8RozvsNn
iPEdtz4j7U0b6FBZzkn7Rj4HXDTyTnjsZL4QjwSiRyHMvMS5x3sTAptaRBxGpE0oiPxtVDgRGzeL
vWt1spwovKCZFCJQwcGCmpQD2/XWgNlhMSlqYYZ7zXU/ZXs520uaiBjJql0FlbnZTs3W1JKiJ6An
Htt4BFOnvvs6oiF4digepbDliG/iGwhktBpi3CpoScIQ4+LsgHDRJ9xlZGPCrfFNPGcemI8SETEh
y8AWegquDFyMgIAUEEJOc2YvEAAgqpxxltugBETr3YXzEtHGvobhEpuaeg4dnLHPf/c1iVY7g2gb
FIydyUZnREFMRZC2wSkNBsRSbhV7JI8RToEnKa8UZyUurYxWeaU4BXmlKDVGSyzOSHFMoqHg9XI2
ekIpYtEHUGVPgUQBjjP1LGyW2P8m5heMH07IBQJTwrMPqo2vMa4ATp99rfX1mbYAozmxVCLi4MSP
YhHrAM44LzhjoDw7wfH3hWwZFcd24cC5BsSVMBVlsZilshpQUhILwd7IMcKBBLj0Iszv2N7AEdcd
DhwR87vV/+4CuEg6XB5gflfDhQvo89nWWNaFmio4KgikcGkIWLTJqx4L5J7bjcWgCeA+HxPkwdYp
1lgqFxV4dzvtLP2OLWLW7+RWmHmyRcytABbgm3H/sjHwo6SXcrMWAASONy6rh6r6TxdMzYzOiMWQ
T1h9vdNEUzHrF+8TPc140N4ZRWnvSGSKH42Imh9ZIAxML8i04tTFte43uiGYVigQSMsQ5HkeGtYe
6hcQ+r8MAywqWFhUsMhCIAjBSVBe9GQlfm4IMychgU5FRDd8z4+IneUvZFCQYa4Q+pYsBYrYcURV
2As6Hmx9HckeTx0YoFaEqgOd5fnnjIsrD20t8GFlMYfBjgIuP+4b9Kd4plQ/tLbdp4wpP4avtKRH
n34PbtjwqmH9uIQHDIRBQ7q0hTz2hme8jYInZjQjuufhE0HHZUP4N9mhwoeDZIkcrt0U8azseq+J
PAMd0JQTZMiiTnyqIbtnRlWGrLMTMKlocL0MCyfIrqEEGsvY+QIZQSCzKvI9rgNGvbxghInUkUQs
ZRpNZLhewm4MS2JPbVH5j10AOXD1Gkc6u6pnT0OSAbe6LIYdJJ1fk5RJNJMKWiFmKyRlSttB3Wrg
t80OPwuAXLPe9UCq3hjBi+5Eku3l+5QlwhGwSVbgK4fIr2NumYzI1KNCj3FuPnqgTqtLO+An6R8I
8PIUg0i0KtgnhsBtiNbWk4FjoQJ4wpNVjZmd5KAclIKX11V2RAp7xkCSUpbKFk10ye4kDPfEoumn
Gcces6V6fyWyofptbrTw5uF30yAsEWpIB3ME5hhJWW5iSsY8sJa1qvuwnwTGF0g+/HaoYnmAeeXx
rQW+yzGr2Zx+AQqOxh488NLvz9X+ZmF8hlxbHNjccUiDq3HHTLg3EsxXhjdTmEqJoA/hwZLLW/V5
5oQtiUqkpRWSEHihlfkgf+niKsbzy94xPkK5TAs3PoJkjQ/W/IYveneJV3NIBdiE+/ke+dbm5cyY
aIluUO+4k+wxIDFg9Y6xyedQQkQrOF2gvsLpAkOetoysOSpvUY20CvlVOP/8R7eCa7XSrU4MCalx
M0G3AsGCaaVnAsTiHdpcsf1vxYyc6TjDRIXq9SeLRpo7JdKqiEmSpIbDM8oiPEMh+da0qedgMiHm
eVwsHuI37hSrTByQBTVp0HKh+tkAo7Gkyc9mAaYVswDTeBysGlQN5QoZQ+zKkPUWpQp+So4L1Vjr
hPeGiRRZQ0+aaKdEJQHHiSwF1TowGwTqyBrjnOD42gUKBBJ1Id8hR3GWpUalhy8XpDRJSVZJTYsT
0QWE2e1txi7bbtwa5taBCz27oDVgNYxZwWoAG6A2rnANE1aTLWFX8/pUEetIuoMadn04oCKpw9kM
FKz7ZqYoePgBzgcXVAbchEzBcLJib4y0LD6Z8Zgn2gz2CJVNSLUaZ5ee99aAp9nBKQ95z1Z9aFF1
bEsc4m3AG7+xMUpDuBVIJITuK2iNtp/ZglQjQQWjqESuK4bV1n21F59BRGNyDQt44dVAROsoRR1v
JdU0hOMCHZMh+QFdy/i6thC2shDbdSVgfA3FDCGELYPnCcr7Db7vARr/V/5CWqPtO8QXwNsFwyWQ
B3at4HsVhXAFaaCBuMBqBXhwYNSBhsMxAAvIjJDzNJhK6xTM+5TpqrXzOHIoJfu4wjiWnKA+QgjC
lnfeQVvRMQxmuyr86yF3oq6NJtAvLTxCIyWGwgpuIuB+Q+HxICHXwX8NVhgy1mW18EVP18SY8aph
KOVeXftFKb15Waszx9T8z5lD6bxz6haJTTfCGW54UD/hA6WuzMBEDXR2BMTVWH45wmtlpZcXqrBb
kYBaSEfsA5g3JclJHlpELi4Rf1ky3f6C+JceveuiXCI04UxF+Wo6mzUkRaPbxlSSoa7l8bliecbg
aXwOLwz0iDuTBnSPiSv6NcRrtrZLMcos/0oD+2aLbs1YFPmaEndonHK3iiDjugUaFLw4FpWfY3ud
hgyAMZ1YFbcyaRgeXFqkftnIH9k0D325Qe/nNIHVBDcSI7RAUgMFeTldD0fyuNXRNI7b47h1aiEy
qzSMG7YyOe62B1y+I0inIekdkRkJeYBpf6QyyapEn4L0ueIe+sdi+I/CkHKDK16/GE4MlHRoGK5Q
7GL7Kk7URo6vcpyVtDmCwcMOhelxDga4UE7PxHp3YkE5hfMD9RirJ9BoEBhIppjuutjFAkIyFy5c
oD9OPCb8oF1YiFCwyBdRFBjvqR1uYCIJzPmBEwa1c/eJLs9436lPWJO5lDlg6yDsK7zevRoEEHLO
F2TRYYhmcbgn/C/o+QvOqYSzEEWDIwPSYxEEhHyxEzg2Xo3nw/ptGD2srmRwbwAXgUSBkPFpWLTT
TB/sRT7dL9ppeLLjIp8uVY+pHHaeC7MX3fLiEqOahBgJO2FqH6VErXA3LtFPM6qEhNoLs0bMItQ7
kQN15aZi3onG55YIXzhjO3x+wiQecYNlzKC9j9r+HDl/jsgaf8lP7eI4uRKQtCXIiJLq9sovhW2P
0yPGTS1YaUpG4CeVVR6HuRBQ37JfS5QPRzgCEFQn/F0xcEG5Uf1QdTFhQD3OkJomCKQ8AH2Gfy9R
5NmQ6yL5Gm0c52VQeUFBSTFL28BiwOnxih+BMM2Q7zj+IUrwKjMPAPZPF9ifIgB37JQ2QzhBnMfd
RIzuVVhBTzmj5A2GDtiIMDLiY3WKzZ30B8d2xJvoxCkjVwUq9lkoUg19+8y4LmGcDeBwNu7q7s4G
RMGbUL8zl04bVkq/zb+ZadEWr208H2mLJQRtC00GdGG1taE5RkiyYVgOmyAPYBCQp8bS8BFsxFrp
A9QdMAgoOYQ5SR/odSBTJXn50vHjmvqfTwkCEhb1NXk2fPy+FMSbBQ2VYRdsjvENR4H8TiFlTdmq
UBKq/WTtGqz5/dkIU05t1AGYmyTYtAJRjDjJYxTJr+dvU/Z4bUE+sbAlKAAyiLXClI+3Tgz8gS94
DpfhGXbO6uIA54bpIHPJv+E7hLthxgqcIm2Er4MW1dhu4tEqhfkYpmP4ed3iFIEIHzEItYwwqJtQ
MrljdkfBBBqwGHEO94o9CmcNWgEsqJA4PdSfF+2R2plqqFyssqsfyXoqfvDqYdFkUM8fFUKu8ING
yiJ72SdRmQznZxF0d8xIJREBCBZU7SGS03iu47GO1UGwk4YhNvCkGOJL7aY0QKDYh7I8pOWBSf9s
7Cn7qPkGa6eMO3wk0OCA0ABq0DCtIA321PXtTv/CRyn7QAotjMi+eFaOi4XxhrcNrEYiLiEWXiAq
bTWWPFvGaEjZG4RWiaoljhNLDjrFcIQc8oix78BelXsntJC6WyMI6N2KVACMLiE9E9DJzbN579Mt
P3qaN8IU7m9GdjeKmGxCRWHMQA1ejYEVOGFINHS3JL0AU6VnHXOLzWj6HVjM6P9/4YAldHnJdV5G
U7xwbRPlY2ToUWtvSvQmWPewCSddhqXawsHIklijCeCZEtoACSLNkl6PoXasiYCkNTGPLn8xJW+X
YTrFM1eIKjw9uFsA4qCcEeB0vYR1IYYWtC4MLVAb0boUH+rbfGWfSmTgsDy0/JR65LaEvRAha8J5
IN5zJ/1eOxmaGesXIX9McuCLj2KxU1jvV4xZddFy6tI7VotsF/R7UCXxx6BzPGId8HQM1kg+YU/z
RMNha6LPdG5EdseOjw0f7GcHuoAw6monsdYsQuWduS0C+2cQKXgVJhUWO6M/dSKEhjljm1hspPZu
/W44r+ozMn8ANSb2mgfjs8GY6w0zPnZhTLegV+ToLv5mtXFpd+wSuNVzVnEMfS6HFTa+tKhOkYTT
JYYtW+MZKeNUtfhZkUTH/AYROTt0mv+6vTKMdd6HT3F8zWLDZpbDAclIlhEuA+/VyO94JHxom0vE
lHpc4f+OHYbeq2tHfnI5umHXWuDU3pHp4xKhBIxUmWDwyYjFhLatL7vysivO++OwN4e9DF4bsOMh
HWYtdCQsXk/4TRw9dlXoSLnhzXSURy81cJ0VC69aGElwGa4ArTUOKioUgtmTqVD/udVCHoAbwEcu
HczOmo8cA71N82I9nqBOp8LehdgNqQmlm8BfuYdxYOz6vWztuIcfzbcbJtWPzqHcCz8Zvnm56tDc
rVedI9zVPBCUI342XURDqg/hAGUQ/Q2dW/aBjKZ7y/NDh8k77hN5CG252pbCpNneqfF0L3/Bj1EY
68P+cfFXYc58hgYvSC8gERxlqqhBuFbxV8HKCu6gdopubwT2/fMdwgdaf8bABE4DEMYXF34B4ecG
B4BdER6M9JsxIfzFVYOHZ80SnsFc8L/bAPsELhkG582eP4t/MUfwWESr0z1TfWb7ebF7YVysIP7Y
zucttp4Mmrn8utBH14OYCEUSMQhf+f78QSLpwA+EAAonSDRwF6IlcI2oFTb5lGTPPhpaHJDiYUk+
g7vZCqljAR2uEL7ekiMQbgdAafLsL/UN5SJYNH4/vNb8ICfkysSBFj29IV7iHocMdK891gPBKrCo
hjSRmHimCZZBsFE4YHDWFbwYuu4z3h7b2cB+A9DTBbluKMKoJ9zbP5cYSOjFB9GgpGtDGfCGN669
b8lNL/B4mecIy83VXeb/6Lqz5baxbUvDT8QIdmBzyw5sZVmWLUs3DMuySLDvQfLpz7cAZ+apqqjI
tbUzbVkmCWA1c47xj9xaCR3lj4IP+d6Z8nxOlyFyqzyEJLEOmN4+g+nZUpA8KaLrEqDueMmiTVx6
j7/SxUZGa8vFcyURLlw/1/P+YFXjx8qJEI78ZoNHXBIFIh6tRxEJj6izJKXuCVNCbZzR7SjBGejT
llmwXh5YNucv5i4yEu/Xa5ijBBTbv6lJRKRRXlWefO+Nyajc52alL3evtkwGsEqhHN89/INW90a9
HWPxbofiDvcmKk9uLsourjRjBnEVwLZ8ms1fyHnJrFs3t0JhZag6c2TSli/cZkGjxLHUVWLTWLr3
jKgjApWqc9SeoUrDJ8AGPwAXPAPSXUARWzZibufuH9xTNK+cd4T9NpvMvs+xkETmVQY5tEfGW0DD
93fvjUGugpPPQ+K7dtTaQuZS9vWmz57dxjM+W5Wp6Ro6KMXwL3HjmaXOepxb6uwxhIsO3FhFeI7+
LHaFqQP+NDmpwwRf/qiVvpEZvM4Caela+JnXa7z4aaJUo15jyo7n79oybuH/7ob3+/mHPc3c/rkS
n6B4GKxkC9V/eJcec97Zy0G3QCoIwW0QBotZz8jGj2YCbBoXFWIgA/Tad9NmVOJsXQsaug9H3cCj
MqjocinTFPmQI0A3gy5l4jYa+J/qkSUEM7LmIlQe00c/0+b+6oMnQg6LkcIjOCz+2uWsG9/d/yQH
S98sKCx/t+Nw56ZFsYlGe3zd8ngjamtCy1ChohEvcg+s38VUGtTDbvoAWN5obde4H6Eet9JbblXe
tj/NPVTuDj0Z3uT4M1fPODmt9FrSIExa1QMyKre//kt2pUpCdqV6J9ZUxs/Of7DCM13U4mB5DOe/
7fGvgyM9YroquUJ09ItASTUlKtYNiZNf6USIRAwaFOaPYjbqUY8wZH0PjoR5rUcUwpEQZY4EXrR7
t67y81TQE8jASvsMMHQpBazSMgVyjnf1HsbQFbylHs9Uz6790kwhAWLodFXSHSQWwuugPh9GtkU3
ThXQ4vZ+2U6iwSySnREwIBsC5/mwuBsWTGI7ALThfjfcVgfr3TC6DJJqcDIVgk3PDjyURVLG9JkI
Mp3FSXSelDbj5XRUKY4aoQ6iMvOv+U9lxqVUmfEvG1rOh1mxVXq8LJjR/hZnTjpwj8G9Z8lgMKkG
819jF1fxj0Tmcfgx3OJe3DiDLoMCsAbZ6S5u3FuMgEtBmGm84RG4Ps1eFlG7UmZikuHXns8UxLpo
B7Vrd+s0Rralqdya/gGFSHCyC73Otr8EIPy+2Q+mf3yv4XtZ+LAcZiu2VRNlj+17sEvb5SfqFzu0
h9k+9ga4EO+v2xHayanaudhLk6ZutbVAWNud4z7e2y7u4zmpjaj51sap92J10HwJt7aWQUWaRyi8
154LiwmF6yYT6Zt8ys8eKJ5XGz2ume/EqNmBef9zVXw24d7scFBBQ3nsn11k0Jhx4DadjOE9Vchp
/4nOct2ZIN3xrTQ2IYZ6rE9hbFMhj01WzzB6y6NoVA9yeKpn4KUG5RjyE9KRrKiZqNmQGaUvMv/x
j1Jq9xezDKm2PNhptnMaFYfP+be2BD2FggNtltYESngOKeJ31nWgDfkNRiVFmPJoP2Va6MwfWNNl
A3ikgmuXpEQD4gtvOlDz5ofmh0O4Qd+X+39I/CTH8lSlQaXWOzBU0a39OtuT8QR2p1n1JjegHApd
US19uOVaY3BaDWcOMM0Bm25dH4Tj4Ah5JpZgUCj2DVXie02Zgl2o1SzHRczDdSsS9VrsIULsit2A
Wghl0g10Hcxn0j0g+K9UgNX1rm+7S8fgQGA/aEas4OK6ggPBqKTBsVsuSxvrGcmid9F6sbXZtqPb
f4ChDbH4P4Ahtj+2u8piVK4Ni/7lOmwO0mmsiFw9DZJzPylIe2h7RaV+7dSvTePFLqZWldU6ZVuK
YcZme6rHwW4+qEaDRaJp3j5J1GzhHC0BG52Vl910H8ZfJzluRdrdl7vbcndBepS0F5CxrxvlGk2g
Smd161z5w7UOC9LQW80/RU+Z8LFZ4GHMlOq0rlCDi50oCqOwdEsGGEZ92b37uXMmZffb9+WsYyQi
gylBi+GDMo6FTumPZnP7oGkiJK0igVEP1Mfqy0WAjBg3FcBrd4/ttuhVF71y2iuq/K0go3RN/6N9
HR0BO41ia1mLUTeMqYC+bf+aSkfon1Km4f6OGLnQX2XmxtV3dXyxY9UjNHt8qIUugjkb202tPDmJ
DotL5QCk2kh371V+rBO1lLZRrKpZhnG7MG20Z9TSIs5fq+NmIvmxPcMPF+fwNVLwanYP+95u39t7
pat4sYqLtbgw789KXumJcWcZ+4gqfxLOYbdJ2l3RU2SsgIoSDH+YMme5F4lxZf9AEO1ubDOkDQp2
WMb/2zI2XxI49ljGmou4voijbFQbga7NfckctlbMScJgt+Q9LeHKthOJFpkBlRt2u2OPDaPY7BjR
R2EjSB7Xqetrozy4hkZYJ3rOi+ymXM5rmEIhwauJIng9dJpG92QUpcGtDfsU5vEqLZ9TcZGSp7VQ
tXdewEtQkNdOf4XAxkJCv0pe7h+JwhNDd4mz7k7VOt563HfNp8pzdGgQnkPBdBX2N/5jPdct61c+
grBisK1OLCmnKfN7vEUY60bPJ3Lw5+pmWEXVbu/HVNG5epiAWCPH0MiRCKeRU+z9wQRxLK6eB0nM
fjVXB3G/qYMVR74u1THL32z1ZfWgRhsOTuj01WeGAVsdmyGxWY1xXpyj222GLZz9W24cqI393v3B
nF4Tu9y32dVtlQyUsTznL4sXD1k1bL7hqO2XYXsv4YAEEOzgZWSIOSaMN7uVf6doveB/+dbEy4CU
eUI18Wy5GpSzQrOrtvbrzm0/qU4nleJENgY2zto+KWPjpIVJSpuRsXGu57FuFVI8dt+8XxdNfyKy
7xY2AXZRUh9+OmzBHLoaXaiO5+GhNDj50E9IB/1TKQh8d3aB2zhxxi326pVeo9Hav5omGiMQg3b9
j+liLdOd9qrCK0Fd3ssL96r2NdyLZijc32mBlnHlFteKLZZxTlQyhEZ3k4bJyMAw+7ejtOHzKXen
pdBPakhkaqAXtJraGDJxtqGxsXYbEditW33zZmnBRtupLr9uncWIkBmeYNelSSKXZl0cdLZm9aFW
/VJXAiVycsDH5b4IA9Bry7uBugPl05CFjX/NUjJjXjsPWdisI/vzkIVtL3kL6rDW6lZ7EbNNZsxF
wCSDtlEjg875lz6l+S7eEAJUekWTAZ4yWSxXHfJUu5C0E1Ao22ppc3ljqMyj1J6+NOqT67W1nobZ
LjnGaS0+1+Qex4UUiRLJuFtCc19PmvKvYvAIcLu5QjhhWzbA7Rrv697uLe8m6SPlI6V5k5967xxi
u0CtJKOWDd0k3nKDt9zgLWcsv9076TSMJo1DNnxSkcAr5GDDB/eOTVZq36/Dc/80VOgP+/cMIngM
YgW1d0NlXXOh+Xb+CQttZUeawWaV82IXYcx/3X4SZUuE7EEsVt6Oy57TZdR+EnpxC+qzwuVHxPqZ
sa+dE+GvGTMMFPnGx77eJSJuyqv4QxWmzKLGgqJbfL209gE5dDt1ah++c/V+0tvWq6u3lPiW7dmf
/Nzv9zfvh+lIIWD6QZLmDxnkaQvalgdJrdGDw96pMoig41QEHcSd6ng/auKSW4d+sS70k88Eioh+
r4DB+pJMSlLZYc+iodOes9/iYg+0bR8yFcXy6rlvMZ2eG6y9k21DFWGSqNBo34swfJSVyptiqDBx
qKgw+RAOjpeKAiVuMHWFqO3V7oJW0KCToRjMgVGUeE6UTsz5obL8wWik9u4kym/K7q2cQULIgbXB
8cta/bPNOHpaVEKSIarSXNZsx4cDrER7E918dPf6M+4SyU7gLj07GzuJqyaqJQgz5w7hm5JSqZlU
efOP7DLtpOyq78hmbyFA5vwzt3LruGQZ92tPbWFQNlufPuV/IyJMZskPGnCFLa+rlgYJwrFANjK8
Cc5SveF/nQ1XWXRunpgFwk6d7o9wSw0oOefawV043mpBhVsBOdMP0pbkeH+4JkEz9W7h/BHKIUlM
xG5OVxA19yah6nHc9E6WtB4sf1boN49Xn7ViFFePInPffTppFhM5LQbJ+tmN+er3GM04skRSqZK+
7ouj6ocjdYGGP+givQ5Ha3leAT+1DZ6x/IRe+AX2fUjBj/g+mh3dhGvsWnjbOj4Sk7yWswPAMVTq
lGvEstXGWcCSFtayRNHaIlKbmpAwznVUVTk67jr6MCM6uRJh7FyYBgFhZ8dAvOk4WAaZGC+q8WXL
ZTVTLHPu714A4cCJ9r0o7a2CM9SX1TFOVrEq+/oeN7J85tn1r3lae4KV8/g9t09rUBiJrnTvfmol
LOyH/xje5GFVmxFusWzQhjGTQU7zaNGGkW4e8ROUGKGvq/G9GuNeq41CXx8kS/kYVSx1zrPLVLn8
LvxSqPbRddft2VfeXj0p+lopLXIYtyDwPZ42jSlDQ0oe68pyAKWWjTBzlEKFSSnNg313eTZShYdV
vEYVwxG2WuH6JFsJJlxVTNdNCf5oZXtUEssLHyi8F9m5PfWS24cyy/Y39Jfu5nTquNtaBD3RP6ey
UNj/LgMU5IzEJA0RTaXqSIdAoeayC6zVQiW08qa96KGajGQcoy94JN2Xv1V0RA+7MejPoG74FGfq
Az0NkZuUikpoiNQXvXp2qVJSbrlmgy2NBpzuneRa4NYoqYQ4e2o+wuX9lURxdD+NCoVRsTwSBMQ2
WsqCgBrbMQfsTjRQYVQF8jiOMODK/KZ2E4iaDxsdpuBC5I3thMDU69gc6QlLJnsFrAJjrCSE4NWk
bD6cHxqLh9rigQhJK2W3mpinpIyIioZjUepUYG2GMA1zipqqaSXUVD05tM5ZRY810/2eRyLafrnu
h+OD/dGFgIKLTlvhHHzqTs+SaWfV7vb3WNkpOzCHnqgyN5kVXmGdUdkk95NlCp43GZfRaUcXGjRl
b3Lo84Om1+KxtngUIE5zKEDcm6W2tD24DskWdRPJsr2LQ/Yu9lkWyLrQT9V6kxE1VVgnTOeNHsJG
YeC+aXZ5+c09BIq50XUOUv9wGLmvKl7JNdQK3WxqKJXW8hpLZ3CZ7SrzwCN9Ip0YLlLne9mx1X1f
qIJStj7kfS3kEZQjVEjV7Jq/NmrPv2wRBXkJ5lCU8+9K9VZMigE9cP+QSnwGNgB2XGaWkXa67/ip
TmWtpPZuDU71womb6NQIHzn1hPkm5R+33zaUSl/qXtbhJuTjtC9iVfqBr9h08n5D6O9GBU5PPnj4
LjDo6y73lmED6k+9MCs65q9Vx+q4JKoGhcJYE736xfm/pKrRVIeTiygNRcgXFqFKgwZQ6NozeNXf
lOD48Y6JhEJV7HYKTjTcLsZpVunjHktGt0rcO4WKV9xQ5Yr65eugEA3qe/IOVoPR4jziQZcOWt2N
K+vJoRAA+Tqu9eEew3c54s815p4FJPtj8OdyOOf+3LJFOvPnahmTY23axwuZqom8xbskAeRsoiI8
r4TYTXh8u9k0BDYW6j1LjPUhPz1AD54AiLLeWfNX6LS80aaaytWc979dl8VnTCaw/0kwHASj98OT
r8SDfjHENW9brpYPXNWlsugnA7oM7UG5mJc1lGGoxET3Se3cyn2Eqis+5bTqMe8W1T5gko/dsTbJ
zpL6a4y9Kz45qGBze+Lxp8zpZ604fplZSPRwltgeu0QSXQ3IzSflQx7UQvZh8AzirfihtsQlHq8s
tC4dgXKFdgzE4Onzzqu5/ku2VoSxdGQaCfEs5SzwDBMcf//3dvf1uH02Oc4GWgwa5WzXknt+K0Xt
f9OD7H+6dy13/QgPXy2ndYZJv/aT+QCD4aJEGQUGA399qU6pM2SvdzkP9eF6OVqZ2mRPda0DVgPx
h1aBpJw5m4mQt73Cw5XCZdLMzAe2EXzqG8JlnjXGNtiPfwzYHjgNi9nl2VeLuughxXYrc/lDmW4Z
h328reFhVH+agXV3yBn8UVOhHWdRPbLjVsl7NLo74j0MDRqj+mHlV3gPoWgV6gSJ31aEGc+XLc1b
85dmrkeWeERLN5dNAum8mOTy4lz0Fl2/rD5Jdww7KdfHcHGUxAAgUyGPoWxmiNumTZK4zTbbaMWl
WGG762byrBrK2p6s4fbcXo8PEks8aX5JvdsTb/AOupQUPq6mDDMhAJCPqnu8VKn6ZhD8GFM6KNZj
EajlkJdQjy+fym/6rvtZTEB12sT3qHccq7orjDcGV8qqvQNxa9dQPJuk+8m9OIGHvPBeUX4OwcO5
FZHo4SjTwPKB6jOIpgyWTawkSMl6hurDSoKInKvH8B9tIM/pGFtdfNa1Fti4PgfXGq9XY9jGO1UD
3TbW6CWgQw5PfrbNr+wuDn2V10U/yLyngs5au38+yfxOV1nk+axn497utq7V3tmD1xa4cBpet79l
Z5yFFq1LP2j924/qrdjotTBE9YKu6OcrT3yff0a6qpxGFvf02tMIeTz2SjftgWFhnYVdHvetzWeY
iD2YIbOqUw3hozNuhc/yl3303vxum6Ghrrgq1sKCRpueTZJy3D3SlWgkOO4YUrEv7ZeWyAySgu3v
RhnLNhiFjRxJX39z/avf/FE22vzUJRGb2sypq/C2Or4n4W4JdmczrCljWW69vFxugbRVLY+FtfLh
Xj9vMg6r3fVAkoTsxAy5hbWkyGqwDAP9oPwYudc1GkYN4JcgQ8XxJEBdMkK1SfA2u9GpEqoIwFWA
iGiIqgjyIaoerWlcmwqUbDki62U4IqudicSmpF9115UwVA/m+15hFwoIU5pzBYSDrU98+fNNdKUo
NX0nLumsLDnTXX7TFaTCauonhj+V2iwpT6iiNXv+VPMmEYwSIZ6lPf4/MpJ5vxHF64YKxOLaqkb4
rvHhFu9uEjvjVTaOUVyzObV8X+PyPr5SNe3ji6YzmI+BcSaBpgFESMnRW9GSEkjNezeViYHNdLtW
GaxIz50zyO0vg4uAlaKMDi2Nvq+ZsLWIKXsKPPHLa/QcPed4blYhhO7a6/WL5gUAYylQvJcvsuJA
vIvKkGn7JnIOl0L82Bd2H30PoOfVTALJEIPhsxgzFmFpT5sE6XAaren31CaWmfLW5o5sYBtn48Ry
2dt+Ajdzmv5kD62Q7SXjxluTKiTGZmsvP0vZr/6ocCwU47swrunbjtodCi1RSu/NB8V47S+sFb8e
aELaun0/y7ZjP/2fjsSGp0cSd2tR+lF7Y5o6/eY5gtDezgNAOrkPOFqP3WJ80Hx7i4j3GGcTncbW
oVO59taMFrOn8lfk7soXFQO9kDYEdyodfu9HlW6Pc+y1dMRy61sPHtxV+176wWD1WbSYUhHiQPmd
dJzM45TZ5u7uhZAN6R3l+EYVPY/poSu1Xvq8sr1bt34V7n9rvQq9hiqvcm8Cy5e0p5p5s7Y6rxHk
vN/KjhOtbXavLvY992qiylPpNSlT3a74npAYzlK1+ErtJZki7Z84IwhYWtu980sYC6DYVEJTd552
C5fubN9tXrr1bDSwN7LRUJL4s5ckZf8tuBcUObuvDlp0m3BTlcrf6h/k0lpWAIeyFol/saWNELT4
BfevVm/tSxB/g9NseL8MrrzZhb56GPDeuv5VumJ+786doYKeqXsXugjvMtLH2hX6l0v/dOkXN6IC
Aqz+rmDwtH1vfmB38nrtWkj80anzoXwtkKCAOZNlEjSIZljTenmql6UCbaAWOjit+6cveqEmj9m9
J2yEV/7KLs/reUQoaRV9rs0YpSKULQfrRnC0qMzdlJmyyty1HCpzpXKozF1Ww+vKEjcsrYbHdVtF
v/7JJsAjUM4QFygXp2vnko3tsbP9YOwv235+9bKsYPz7hhUst/Bfu+KtozJFw7BAMHwevmocRX5y
k4B5sCoNZqdBczmYNfubEnVJEHzPKi0nGY296WBRHqyxcM/9aD4oXAd30c6tEt5ut849fg/sBETj
f9kJ9U1GGP7AvVF3/v+EWkyr7ZxFnrdRchL55e30Vvmj65SDhk/ICvozaff+J7HKLYDeeq4FibQ+
gqHSqpVwWoakk4PCK4YpD0/IOymCrwqAmIeRIkXO+vVZ4GJuI8bf/hpwJoorVJJRbKMq6ogsiZW1
i9hYR5CqjdfX8dXs9FhyzrFr+ttFoKay6RGC9i78ovSohZucWl+Tndqsms7DFlZcXjaP13sZY7He
zTsRRRp+QhUKI3o7N9YfHQvjDlZYD7RM37t3JG2vLoM6R2wUQhlMoufKl4aqc2qWHUR4Z4/+7qYK
kqrCNdaSKM6/lB8qg8sreVoyWtjPg1wlP9DvNKt9FZ+w06BW5KrbwYwcIvUqjjMiIG3lFnqf6SXk
JpStLY+bwkDKxXWqw9SFP9GMe11VHpJ3AQqGXsnpFS5WX7v6WH++OtGH9DKt7BYC7X73N2BCTulC
WS+b9JP34vlDs6UeHKOXs5epR9Ze/TzXe5ddawPQtmntm481NBcrQrHYvX8Ujp1CsVOkBG8t+Zbe
C2Ib3i+kG/IedJPi63mwXQ/WZZdPosLscy6ZxnmiIyD09KoVEyWdPen5z+nxlyVDq5yD1d8l6+Eo
bRK4a+jzDM8/jSx9ybGlGBEAhZbF2UHcVys9OWTGjX1YGSvwd+hBij2pRNemuVJFbHKqj5erSWGD
OzjCaa1GQzNTJOJIW6TeqyQw4qHF35g/2xqptwzLWykTZY3wSW3vAN2qTyktWxr8lsNtvTUlmCct
OioUdMRNdBbNp6p7nphyowXwdelUkQwOK731x0jEge4sDUAF3jgsP8ZNsjSARGfmGBuNbtFoUx43
d5O5WG/whG5R1rN0Zi79qHc1Td161Vu30rp/24tu+KgUBmsl4PPgVu5P1/1GJfZCD7Pf/eS3pzEP
BVhIKstCASrZ12bWB9UKvfJXpt1L2k3L3RJPZTk0ORpJ79LoGqtdT5NjsSOT1oPqJV4rpaqE5O6K
R3OnKRvm//myW90RM/CsqAB1l4SK9IkECGSJSuT85rfOnf7w1JE4u9927q/3V9EzImfdn77aLvy7
Y7BduGHsh09JKeixmdBedF320iFoJpaU7Kc2/3L0bJsRPZ/ZXyTybnrLuT0t8G5rfnmZXq0MBIr9
/aLvEkX/hezWvp9cuY0wD8Uv1AFVtu2wWBkYHltQaZ0XipGIIS0ZeagiZC2J0c/hBR7a2Q1+JEb7
2OI0/94LyvxTvLKndn64l/UNPZkLMgt6pMpg+cLNYzdkJC+ndJiEQB0ua6PyfN35gSE4h+fZnZ98
erEexb2yp+5L53AZld8igU4/N/Soldn3awnKOd5HrSoKSKUeK1+EDyTfvEwX93byWfZkuDBOrGns
UTsKTiH2m/bnum6/faLn/lLZvzj237u9GoiHACS6geWjo9OvrftiVW7V0WinukJ3XuSgbB0c/0Gx
XuzluMTvHzf1/FKYC811eWP2o6oKzxyiLCWzQ1ojEHdp/iPMROnwoAFNNPP3ieaFDF4nY/aySYe1
77QwMkvs2Rbq7baKT744BjrDwt9uTQbhe1eu3otXHmpR7TMQbLl/SWOv1QSTiXNMhQDea4o8T16N
J/Zjmnytzp8jmIDKhxd0Tx5ckfBwrAd+wKmCh/0Ft97/eN09KPVjfK3HI4U4jQMlbRL1QuwmOTFY
UtasurNPCpwdqk/sob/FnBRa7E+hX/xL97i2Ceb13e+7G7TWTb/O5u30a2P9GM1+5FMB5Y/NsTs9
vxt8mMlLZfV0e5LIfntKhOUMt9rxHS54E2HyuUnGZ7ri1nm4qA+m35ObKeZp89OGsvpWnaie/64J
qBuuD4FZ7pNYLobZPND4vgOyTxSMgTHCJ+LBcZMYtrfiYNwGl06KPaXEwoJsHwGMhV6zit1RgAEa
xdJCIScDGtywFTem3+/L3vITHrxAodct3gan/eCuqlzo2bt6GLf97EgQHg6bUE+RbON5+Cmlb8XN
D1v6dDGsN4cT7+3+xd78/uVUgvrrdbTPm+x9gPp0K8vWrPi15A7SHNFGRQkkRrUcaaV5VMnG6ccx
+cNhQ7u+Msi9cxRY+yYQZcc72/zeVJ4AHq6ds8Qt5n3e80v71/aVDuZoHQq2ystVvqkCSLeR9q6V
3jZTPxyksiV96ofzrr+g2UdgbdgBE0J8J4qZZeNgHkS1l9SrS4DM6T8zO9su87Ll0eEWnUrhaUEE
vHiIsvSoYyTuPCw1t+u4gstawTYMhyxzje1GzoAv38JS+2GnQOSwtpd2dDr/FyIFSG/rmu9ePX6F
D3FDG5FYw/zHnDnkSPtfZ5wHs/7ihoHS3zswRuE0aGfkKGhzdFZPIqx7cQzcM8S3t++W/ObHrhqA
84aHGHM+NyBeX2tdZJutvWk/OvdNJWfi3xezqFXfEhSf097CQXgZTxFEOg3JKKpQ309BMJILeG6Z
gCdoeMpdPfNjOQh4cg2PnrmxLOO4ONE6CEib4QVsbv9Gr8td1y839MuDHTCThRBz2GStTy1TrMj0
MPbv55ZN/b+RX/D8O41VXbYnEjSYc7emc8E9bXm/20YvD2ZvPjsWwOkLsMLxepSEfq63lhiZQUIn
M52P2oNePj5cXz2qRCDJiwOtRet1WnmzA7J/Kn3YFMxeTEyn1wZJ/y9bldXP6+r1/s2jA5dxGNoV
IO8fdOLC1OChLr4drg/lt8sel+N0v9u9ePx06j+LQo9I54oxDWDRCZArCNmbYks5a9Y19pKuW/uX
fIGabQbTcr9hF6gnVQgyQyrE4pN9n6XJVOLRMwggHmZMW+0Vkcy2W290uBdrx7/uxa2ySxZTuPBX
z9rXCfdiyHJohnFSl0Ayatmah0SQNOQQ/qvykUNod25rHgQ+h7A7V4lYaqjZo3c2fzY8LlrxL0qS
Lm45HBPtEQyaCIKIAK7fsSuGbUI5G7mptkbD81Bdt05EEnV2vbCwXFydbv2xAiAD4MnSSiZfCSe7
nYoESlcVMjyONMIyGaalP6qFidfO1vbRrjhZD8wmV2Uv9xgCUn/3m6gieTv8NoMa00sYjVqHBKQV
gry084S6JV/Aqu3Sn/c6YaAm5rLO/366OVUdVvu3ftJZzlvrf07Fyb5r5Kfiqdb/6EzEShucveGC
rmr2bp2OaVQ3f6Y1tN5W4bFefShQqC4eiKCSDp1rOjktHw7Lh/T8MI0mfo/yg88JgUVtZja8zIZT
NX7lmctguxnYs9eebNnz4y7lZzQgePDB3rMIAG5lVmWpc3yz+/eSADrlZfYLxjrGD7Zi+//XxeW5
Hhb0CFBHN+HDtzs+pYrEfgxEtF9uBn9z/WN16S/fHZxMUypB0cel8NsJ/PpacqrPTj5NxwAKrw+7
vMatczSTkCw8meHIVNN5r017SWTbtsEu0hzg5JwH1FDH9WCv8lIf1m/DYh1IcnQ+jVZ6KV/K+rxU
hyf5KaOZ31+MIv2QxciHpepA9F8enQujPRxsaVRH/SmN1tNOZ0kizFE2f42wWOuuPucWNKLwv7bh
PbJya02Zr8wUx7aN32IW9n6eq6YYZnugct+ZwkRgG7cXEVIJO7now3u+ORpZAC+vtnQJ08Cu1S+9
2sp6q3azdrL5Znbfb+5bnix+YBoO/Opre/PjjHqRgHaM943Y0Gk6oEbuSH6G+zOZ/TfplOLDfC0u
xpGsVOUmflrVrpD00swQmmJe6LMlX1byaiz0+a27rQbQHjssUxIv7F3wklJ3qJVrbdTqtuliWlqc
W/9nrVxmqw/oftu0ZicfDtP28XR5Lc+/N3j+WfYwjzK3FqlF+aP0kCFG6BOMWYYY0STJ282aZTok
6sCaZVqZmFiYGJX2/EdtfFfVVffsa4OGTugp4CObXW3SAqGh0lrkBpQcVg8tVF6OHEMSjLQPCP/2
x2I4/qFAEED4e9PHmGitriw2SEvfrgGTyySgx6iALQXFZtpOaERCkly6fzQ/5G5xNhBahOZXkbqh
w5ZY3o737WIauDI3xx3nnjJYTYDKrCk83/TkzunkmE62acCtJzgC0YT4peEPd0+ltlb0yonkGGDM
utGaz0EiIEpdDkxlwPlUdeY+94uPzJ5AVcQxdbdN5RuT3u0y0LxLHarDvTjSra1lDdvaxzJT7eS4
dUFl9m8mhIzzca0GwUGNTJHVTgIq8FAac2Ovp30BvODytceTniLMymj3stnHZCjsOKeAhO9SAVEN
vcz+VAWAeA4yNNVWUeJByaneTZ/Oq/hyjIv3uM53uetvov5iF1pa6+ugNh9qaU2Borft8x9YbEa0
ffTXiMaFhmDChcaLxoWGi82ChovNi5Yb0QLyenyh7HzdTmZpd2oByFheOUpaB7tK5GB6ylheqLo2
6V6jT6bAtMYWLIgz9LyXEwoJiqJ0ITmvfZbjcRwtakOd7u3U9ebTadMFEbIvv2pd46FQtJQ0j95r
EoC4KbUihow8uxrBvCDw9oDj1gdEM8D7y7mmS3ZWFS+Fu2S27VHCuEs4wyhhmMPoK+oCCWZyVzvL
C5bNhMaAQ3ehFPVKKEDNRKpUfG2kw8qTv4bdCoEt4zqT2/AWLV6ulbdGMegxymcxwJ2VTeqfYxNK
QQexlxRAapdtdTbuyLq2pRZ+69pyxxjJH2Qab50W5axL6HSwDZyi1GWDKlJl5VKYhciMaziJjdxR
tFwNFZx5APdr9nsKZtehVHc6VkdShb8XuqKV/aaET3Iwd4YjVsYeI3Tw+3xLJU/QYwvHmLEPBsdg
XCskz7vTw//1NO3Bnc2A/MUClWiugHef6/I7nm/JiHiNNqD4uCxF8QVXmAiXwsUxKYSiBRY2IxTx
PaS627XRA3Gupq3aqzebv9OmtkS9a+zktQbHVQtmzteVNzXTpn/fjeDQdiNip9tr/qq98MXL+ZUg
g1N9p75X6ZCak7Ru+kV7pEy15Co0nk9oT3weo4XVjasom+KyLipZU3kQk9eQtnBcjZZCrQjEy2JV
ulOVkEa3RHsOTL/ozReBiQPJj4mz2wV7ZjFUy109ei+KNYlLPTaHKkxP+8oZbgmPJoRzxctEpzc3
lG+345qT4P7lzoK2Hc9L6g392oDwpxbgcfQ2S069J79+GuW3KMNUodzfvADFFV/3G4mZejU2uVR9
F8e4tG0+2i9GmxI5zrBW0nWGRQ2/kpI9XocEA9VXoqIjgDo/ZSEmaVtenlfvboGgcuE6f7UCCGQp
f/hoz89mmkpR7508pn0HHHxstn+X/J01dcvN8PF2HsBIX4+f0CfPEbvH6PZx+7goVVqXOQC46zvp
Y8JT8eWR65K02vnY4qtVpjribGx7LO0hWOSZBYKno/6ms7zQy+X3QH57yNlRM2kd2aq2vYmZ6wmt
0e3f/JANeOvRHofc0o4sQx/E96irzxiz4a3rfIBED9zNg2Ot0Y+6i5cImEsl9NXLOL42fCNXFzXL
jlCl8VD+Zp1qfq80H09Ra0YZILD1rfCDbMXgBM09WbnQOXhIJl4pyVu+AAqxpPdpSQkwDy50SrKI
gDkxwVcUpCTtG7O0D3q+Ult4gDBMZ/0dQaGHW6mQkMbJ7dxjpzWHEx9aSOiWyDndBEjzrrtnz8R2
2vQPrlwablIqwP/l+Lcok9rkGrDrU+JYXZlgH8nE1u3lceG68p5EfjVbL7MBnQ30A9P/hX6CnuOb
2TGqBghUtfAXASFBcYncz/rs/S/bVpx615rjCQpTWfYAczIW/pDSHiKHNxVp4O1xLeM51cRmZBNv
YeAJpZcij6s9z98bW5HHpNxjyRHz+uRyeahGD1zOC/wH1kzhF7JS+udseIj2qcDLfqHyNxpjt+0z
NV9efIa1S9/cuG5XnGC3QkDG5r/5cdSMhnUuVpOCg3EliCTInJaZSIJdfHEY2Uy4Dxd2A/Z2OuVx
6WHJjrtuEcVQs5XSse+jgCz8oqy8PYbdDhlqAd4jKeVGUm5SkTo/8a59QfO3TbsNjqDPJZrr9s6R
j7pI01rQ5fWOqNQiNJEMVT2EnMsSnCwWyjdiU731+LD+u2+jP6JwSMZENCdQpczOhJjGYw9BvR4X
1YICQlhLfUq0FH7pfhzvcHqDMIIaKte45MIIYBxsckbAnE3+Ov+FhvIvi/3yuR/rkWt0wWovjqFB
viJn5uc/hlH9xiRV+xbsV/fqzx1a8bJHY0B6Q9lzX8dVqW5AuYwvDbI52OIJ4uasPt7Q3BVHHKEH
6/WLCXnJZlDkHduM1N+tk5fJ+hIIojnyq0wYrNho6Y6GG7tv/rVFe8CtZG6nPMk9w+9+hrlnWiPt
DwJepAIki9IbBADz6z0g8pqHMcDJ8ThcMWGvCUqOP32u9Tfzh7HJ3JI+pPvQTqnKGxHfFCfUgxG3
S63dJ6kJodB67A3zpSMoZP5Qu89TK2ZWCTg3/jYir1mHFihaxfXvufeBiMGvUTDk80Hp674jQ5W4
gn8NiwVVDSEhR6lDqmGqNNexsfwH+X0FI761BMWuNEKCJYz1Y1cI1o8A5h7mihWiFc0+bcjNPbAN
YANpkRafhBzJ2HSp7+0pr34zbVa/jSsTIg6N1QtfKHZ7jBazOT7NpsOcKe8V/Qt3X95CSCqMOMrL
vr3WmlwOF7qTNDMw72ufoaktCEt6FE/H38UvVY3pzPmOf+AuJJ0jnrksh9UQ2ZqahRfjzUmmNc7P
uD6bNGcT95OiZRIG2r8zy37Oy9KgyDp1zxn1XzJlPtDSgMpQyoyclqYZumlQLwXkf94JbZQ7K4F4
RxlPsm47GGmcbwdxqmwep8Gu1D+U+vN1/ySrvl35VfZNrySJYeovDyxnz+XBxt1xe7QkSf450CQF
wWz6WNs8Z9e3/v20GPLehnAh+gSg697cwgRahozyya+YferHAI8wPCGkabdZ1+MLL+HZPLdlQqMB
+ZdSYbz5fHmRTUSXkxYCMsM6Fu30+YOyadF8WCetwyddFFcMPZzRJD5kIZQNVugG4n02PJpuCNoV
QyztcVyGZdo9lHYPtCt60KvzeHMe15bjBz3k+f5hWpgkswd6nN1IIqxc2KLu8nrI33HMvLhMeJt1
nxH3SuW7UUtH3O8Uhlxa9+7+1IWIMwDq0Oka80Cnm7EPNjrrj9vYDxMvaxxa22dhtIYO8b95tCGM
djzfPUh2QK1Cci8Q9s0n4POa082vutZ545qhWNfauG9inuLyjPO0hzRfQ6JCF720tBo+ZuTfGE0y
GiFYjh0/23g4V9uJWosrj6GJ4P//+NtoHnaHoHlI9BmoPTKHG6fKdBlGHevl1HYEn77U+rwqPG68
Kpt73FToralb9XlVminRVdu9U8YttUuV3rgCUWdno5bsFmHj2qU/+mc6Z+yA/yZq582zOxtlIzTP
8s6Z5tln89PHd72Gcb92dk9TyCf5S0nngLQbnPLtarVd/7F95crzphN/rzprmBa5NoA0yDUdJDka
GufB6sW5djquDZ4273bjsyyOBYuhYVXd9Oysd3Wbtsbz4j2Lxfs7/f5jEKDczc8iIAd8BJcQ4bBr
js6gMfuQcjcn2ySVKVIK9beHfkYatfKoUDQXfaPANTQx4RxPMUrKUu3if9i6r902lm1dwE9EgDnc
MjaTsizJN4Qic05NPv35qtv2mhs4QG3tuWxZgayuGuMff9hFC5daJWISBsRg0C/Hi8BkF6F1lm8n
78tdIOQp0vDz+Ciq7HySIDa0PfovF5SrKV2OPtq3canFy8xi08bHkPZtza/NtutdcXGpHpIl3iH+
JRBNq//qVCvDSw9GulFlZp6lMojWbt1lE0PUs+Zc97jlp88Zgv/Rn+TczIUFa13Bk/dIV5rIxGjB
aWJcShH107k7LWwyn3kMVglwjUFl1h21Tyth5cpWC/cNvSnYgKUkYUkeSMIgDyQ26590aPbrMn2m
GnYD8NWMT89+xOxngGF+8oZxfjlJDou2Zz+I4j6X+KpM1d8xPmIBqLzq55E4iJI/K0tAbC6XDdIu
HJIr0/JEJUzaRSVc3ner+6ASrlaj/SEqLaL9qDMpdKqkRXcp2YMCN4NzuwqMRSTIyzGEC6eMxe2p
Xv30pZ0wOzQ42sNX3O1r3CLjJg8I1Z1heSLPptCeSz9rqF8ml9srmhOzMS44CXMR9XOXe2IjpahM
Lxt2r8h8ux86qjFLz0SdqJ6C8zheAUCpjQLDKe8p3uGhJOxqIOG7uhnOWfNfbmyc0m9ViGwMxKlV
f3/uYxYKQani2TvGEwIwYjFaZP5TzMLsF0r27JcbKoBrii1E70FlCaDGFu9M3rF2yHgB6a9q4sMs
suPtJD75DuczAxQdU4gXjw1gXvASWc8v+e11jtzgMy1r74TGLkzWpiQjpx035++ruH8uEzP0S87f
SbPM8H9zs9/c1K43u8ywcltOIgsKrJdv9gIAMDObmcdCER+z7b9UoYfB/DCo5Qd5N+c4WOuHr8KO
T411GJQPg8N8EDMq5KCJq7gVxNZbspYXp2G/HKXqdU4s23JhVXMduSti8PqbuL9eh5/IL7HdNra8
Hxa97aK38EYjdjYY9O+z0TEbLUb1QzXKuaxXLas0CauC9mVewL3061xmFt4sHwej3qQW1S79uAiZ
ZONpTEeFgFZfz2LAZbhkDkeTYW2H+y2xXfZX+Ewr+35w8PHTmjZTT65SYsi1ert2CXzGxvZfK658
d2OIFmceSSP4jocGA7Ny3Mg/7wvtq8hXtLVaWIdZu7xpjwvtjakEJlj7/D3LhAi3PBqD5PFtWOLm
1ufWhmR821riq51b02QR4ay/x/M6pSPwE48h10Lh7seO3hq+YFi5vHlJkyn12Hxg3lyeiNabx9/y
fJGV4uhqMFiKqiytkti9VambnYRItcn2j5vX+dJbofJfetdA+R4T0fdrH0z7LYnAmuirmdj3AsGp
Ub2EwL640sP9/5PF9jebC/dfNlel3MsL6Yp713Iv5DkasSGH3xQARV+HY6s0bd1eWFAmWpvSrF1I
5DZboh0BsOf2stAe4ZHuOpVdSOXbSAEody4T+F6UP0eKpjxniIBY6LcW1Trdv7zs+d3kFIQn+dld
rngbF2+x0rPQSkR1/XwGNSDkr42fQW/F28XslgwluOUdbgBk+3EEhUzNgEA3uOaH6IobJebb/crl
KGmCq6fQBMvE08AhN2QoB0j2yHQjCisgKIUVwBM0offVwKUSOaLnNM5sZ7uwN27V3pXs+zcIQ+qo
zTi7ET/oS2vvmV+Vj+smBPuVPraN8zfPcMEIXbEIWf352Xy9dZa9l28JQ7MW+dbCCCffSkFKu2M5
bGuvs/XFbWHf8MZsKuEtXbA+qPSCKKMsvoaJW2MtATqAmhDNWpJOANHsAt6KXTZOV8HKpiIGXn4N
88uhXFuXYaMy6u9zfV5t2lpiys1lMC37YvXvEe3OIVgjHos3HMZLBzjWTcjwAj5W2Dk2x8/+/3H+
EdScYp0D+AkSYHRNz+Zlni2HYvRGJkTFkAk4Dz5zrosm7y7+e0A2wM1OxM1KvGWT/MBfFUSTBfuf
RpnwCXdybeoY3pzdof6QB90C5OQzoFfB96LsKbLxrEUijryaO38sn2lTbE7ZcbylqowfpG+bVNRl
swVUimkua6BhKnbLkr/B9Mz3yKKnbaAlsRuUusKHPKhVCWXprjhSscICTqWWh5UktgcQZfJ7T7U3
njc170TD7G8TNRePRdZkqQ6KClNTuvkoGtSaWgtcfSsVbkM2K4PHFOg1DrCKrAKeKsHrqEaSeNbf
ryKrnLgsljadaWP+fWENiUYdd068UmYd75ivAJzbvUyIjdFgELqDVgycSrE35Y1mPvGdAe/WgjDX
mrPrZ20VMBGAK6iY3rI8ChI6Jl2MZAl6183RAKQHLcklJn2ZVc/Iw+iefYxcwtboy9fxqlTwrllE
hPgJOYkxcVYf5AzlYM+p6ls3w1wDivLm+Ti/sbL6M295KhWC+XfmW3n9qzK9T6xJ91QdlRE4Q2ub
fTxm6LqT3if/aIw/FkQUFiXMaHmbeTbV4RraT7yPZof39efk5+5yqxGHfKmEjH7kI+8/Jdk6F0fJ
uVhZ+xGlOvKPFAC6iYrnsE4MLorReizXMVo5PMVOFqPJmkDP6x6ST/NYJV4guiWsDl7L9MtJPMfZ
1kgk1RR6JNWehEqyYNcdr4fXsPxlOAIP/gf2pMaAJW4Q7LT5vDVKtWbhEqym9ofm7KPEsujy5vUC
0CNOnt+WJLFPqX9UYvd0rnR03Lr84hO4GuAlD1q9TCM1+ZiiJCXGsQAC59ukPbOdE1sG4CKsKful
zma4oNwBcwoDFDZ1jLh6Zb5NTbNmYnfMGTaXiKDmkJftyAbMB0/3b7BGEqe1/dTHZ29FTo05F/pJ
6K+IzWmXGcPSO3bGZkUJfEsJZC8zf1fzS7d1LCSKHn/sUU+d5Bw4BicGUB5dZwmLv0KxM/Nwd31w
0tKgU/uZfIfX0HA6sZeYHofFYCf6yfjnGtzLRATsg8niiXx/yj2/zmyJg3EQpnn+CRMTQC6zCjb6
BiuVRLlkFsXyTsficaYuZye2KHRZWWhXcpuOGR57sDyZ6Ti8uLP4dvnqFSY32ZICc/5teEwsHmpg
Ox/Pd6XCMJn45Z/2fLrOd4m/xXF5e8g+FQJOCZShSSr9XteGm1bmGU97Ngp5ZMHeNAE7U0BZd6MD
iC9SBFS6l9tsaPN9X9DKNjT7+ctdsvHB6iy1e5Mch34GraNwUngoPYcl0lCJjB/jIW1l+dh15A6F
uKQLPG8oxEXNRMUKv4X+tL96gaAWut4b4xATJurRigDsYphziXTc8Ah0fW7NoNb/C1428DCncA+K
KTPOMcYxqVm8jAbpmIIK2GtoSuVS1OdxzAy/S5LwoK2j2bEPg2TzPr4Ha0G41b02ldfTAVFEZmzX
wovrLbb7LbCI1xSczTqYuH2Xj9bCPj3j1J/K8GU07hzfNJHzZOWfRigkLqW3HOceu32kce9wrYPg
Fb+uLGm/VpwGR76IW14IWYBWHU6sAf0hGT+jvkyhwzd0fq4LK6gOCNmuD4lzo2w1DxGEPvSpw4uf
4msu9PKjgtQ6YGfNUgBqi+8hg5DoW2Tfoyrt1JziTCIcf9c+NtmQHpJFik7SktRdReNJXKRza9u5
SNhVGCoFYw9rY/9Xq7ciTA7pqJIvEXHbRdY2ByKo4IpwnvT2k16N8dimd7z8yW1Q4IF+0A1PIf43
m4x33Ee1OFhlhvHOh7GckaULIzt6gHseMIyn/RygGhS9eck9cEBgjTmPG16eAFWPIZHSXq+FRj1/
V/zilDgPW8gvbDHQM4vx6ptMlJzg4MjK8/70WHkmrk13//qVJssUfrOkCqqzpStdunYHTCvRcn8W
1mEEZ/5WQjuOW4RgejvHuDZrxtP06NE0h9H9mMOkEjwqPP1WpwjUDyB5PMkFS4BNtGztr535NNTE
RRru35dvL7Z1YcyRaXqxLVVXZtRMq3K1VyjJEb/OofCayiK5XVP8thSlU2QTrklRZh1uCVeEonSV
TNKUj2Hh4TUzSE2rbmnVdVVkM5Fc4Ni1kdQlzrdkxp06ZY6++Jq6mI3NCsn83/iEBNx08kzIjuAd
ncSt7hqE9c6lc/FOfqBTajAauFTEbnGdVdA9HPrsN13nvihpuJt49LUK5Rf9pKP2vwaXDDfPb9X8
DbzaxAwOhfE1DZppl+9d+o7lnwrT+ySY4qC/2YSHkS+496oEM3CqV35Lgokf3MksBt/2AOkXUE3K
bfD2op82F31PukelbLC5aE070KHs7CMZgNKnW8UnM1Y4OUcGH+PJk7fc1eWGqS2hQP3sI4ib/6FV
e65UHhOT8UPv1Ks1sl9Kh2C/yi3DiMRZ2yIO3F2am6Dn3pafHSUs0nfmZbMojMiAHfOwVy5mewYq
xSc3p4vN8eGr++WcN36/DDfh7WtAyo91/5M60T5b9X0Tt2ql8WmAmL5mft5wCnnFAI8IdjwCb+Cy
wZ8zxa3yTxw0V32nTGKBqaSBw5ogsiWoeRycRG6poUOLuNn9f3345N34Umx+2qulVW+ZqW8wswPs
6xWsojygvEbhE7xkzGHT69oNl/lOHTo9GEaE5cEBHTNJefGErV+hyvzPHZPfbkwpyObKvqWHlgtA
zIQp214n/ueOYXXRuAKV6Y1qPQDRfhpsMkLkD2MAa9q93HodDX3ClbPAwpHZ6ypQXVqizPLBrZQw
tb2qtkXRXI+Bn8ApNQ2dLtywOPmvOr98fnVU8iDwnsOnRm1FYnNjcJmMS9xuY9Rq2XKsjeXas33p
Fh8Vd6g6x89T+L/MwBSD2tqPs2xVjx6vzqSYWI5+wSsD0YbVyOz18sWvOdUDU5DSAxsRGZYCui+1
IWxthxmKTbf+5fzwH4ZG4MGK+7NDIsrTv/Zb0gpkaKSgIdD8dOSrB2y5pAKLH/R1SlVh9DQfnTS+
hfCcPLmmAcYTuZxCAHOMWMfGZo8MBg8O92f6uin6Wc2k93BKznAbL16ybx1chdVLmUt5GEwu1r10
MHl5Swd+f+Xw4Z0lexaZrRDl14kJf7ub/3iC+DqwIPaO5n7nGEonL9Qk8TE0SuVLFc5TLzCN9GVO
U1dPApRseY+3BTQzVfE3IDThTfJmcsZqyWsDc7p8muOBrK49w7zdz776fOUEusPkqpsaQk45Z5kR
cBCEE5auEfGzAZ/84dLf/GEDJGskdLXUMmQBoYqCAefFy+ZofVu60uy2RMLmrzdVhl/rfrY9zd5c
MkM6tJZMjNPfTIzDcXA6DiiVL5f+eRyUytNTL172zofuhbffqF4cXJ6qnvubXe6PSxdlc20yFP5F
ItlogSPz1Wh5aoQoKIfNrT0Akl39LFHcBkKADeZelq8MVomCZ8fnjr2owDI9OYHfHIg7lrQhHtiY
yjKmonwu3S9+4cpxZmTpKAtWEGyyJu/zCQe0+gH4Ve1UIXXNK3VNHYWuIodT9JwAi3JfIu4VkFZo
5F/H6sFqtMhGcz9kVcPRPP06ZA2QwhfwlejtZu+pfHxqEJEPaSJSI5b5P1Ei63xzm29W5Njyi5fQ
xnQg11nWmIOh+9VLCkuAnD9vXKve9qZPTz/XN7rJTpox6kOIKTHqkdSb3w5x7dm+vl8bRS8fBLHM
AmKwnQ9mlf55PhhfyKgbiNlci1Chlm3qPIOXdPZCmmflDy3SPJZoc8GS1Wau2izFze3XuMEh0cSn
CFemfB9Df9t8W2fJkue7wHTd31/EbzvW9+2J0Lhle4wuhzjDyy7LNqOePT4xGAg0o/NxiJdUxY/h
FURg9qfj1JZ3lOmWVsH643b8wL4XhcZTXVuG+nGz6TAFhfdC1MtgH7yYtkTx5T5U1nDf6nTAt0ME
tmWy5r9X12DPucndXz4NcS+fzAR2P1w9s59FVHO4eTo8u7xmP1l6nBgOQCDN37ZDo+kZuBx6zqjz
GhWukcelMOtWa2HSag7EYLYhYEU6yqk1IOhnSLCe8KAe5rLD6mg4zgyNKUsVc5fZ78k7qL7811fg
YK+YpBtK/uzMDUzR2XmuRBmZVRhHrN+qn0JnvOPed8v7bnnfj/lmptI858O65JurOKxN3Jx+XVu5
qyKwb2iXK/QKBTdFN5frTvq7A3gkGiXGmYtNpyCZbd+5TqNCHBWrdXXbN6r2iPj23KqiJylosbRn
7eUs2DHGm2DHSDaekzpDVFtr5w+8h9RVXqkO4Xi+1JlNokupkxlHxxJfvDqrs3WzWm3v1sSDQeE7
AZeq3P5St3FtLUxmlLvRQ0U3giJBozAi3GqmMq9U40VpS8P7f1VeaMbLD/T6E+oZb6Vcm5SqIDnZ
XD+bCD6CTeMv4pp/CpQaG3/aJP3159glIsnFDB+YyvuBY5eXXuWpndu3jqZJzNzuqs8o96VDA4c7
w5ZOp6NN9UCxLSCVWTTLyVqfm9b23Lx+XnpLZ8lsMD4MCnmDyiFk/VSrlx5nQeFdgp8SPhhh/dqy
tBAPz/Utw8BJtZPrLQHqO1UGUn39iLghrh2bRshTnYRvLCU4bvv7Smb7vDUpkrUxaUjt9dVnu+51
QdV0R+bwKMO2+Fnkp4eDUOEXJMCZtw0LGr/I46LYEv/rK6/1oo7EyHtUAYxQ5MPfBFtpjDrFbQct
G8Ccb6c+m8ta2/rns0mEIpLOv6QFSfWP/gVbAPrHSqW1GpZCQElz/FidBWo5Urc2CY5Rodur45CX
WIbcTMvD8aa5EioT+NYsDe0Bq3AKDP7cKYnFchn7w8Ayb+WSRU7yE87wa1dCApcdl76OuzSL/jzN
mgmh6plSsGhxju+PkIH+phzOa3HgB1ngh3BeO0GvPxNQ3L47m3cXc7pqlhzd2UPm3vOGuBJYBsl0
PHe9vXwm9GcpFQgU5eapd73HKsNcyEm/Cd4kaWoOjw2Xbu236V9Kntn9lG+Pn+ld7IdUlOQoVSuR
hML9rlvAwL52Gf2Wktw1eu7sgStHr5w4LY4OwWnxtG0YEV9xmPvTS3+ywSv8P0YSjBbZURrEs6PM
H6Ja3Dw87MSUKFQbOWoktN5C8FssXDsHvVRsQh2tN918qbuJu+dtb3HtTa7sHfvXed+EWmJy2fxx
sBMrWB0UL4NN1V09OF4Gk+pgfRksL4N4PThI1qNmxU3e92PAcotG+YDsjic762QYy7GSuTl/TVTk
/DjIC6FkbHJfGULU87foTIVNgzHz/tU0M3XlOL5WsaHUKLgfPhYvN3VBjsKG8JuYFGOjT+vBHuQv
Id3bYanw3OC5fDEYmYiRypp2QbEoGbNsK0LuE0ApX2gxIbnEbRwdn8BjaHwMPigT9s2MPcpEH8FQ
xNivbkr1vefJS83wl4isPhAv28S9s0RiYOCJxFgmTGQfkfDkmGsSksZR16iug0uLxBDxsyzeTIsB
ZN986PkMLCxIdGqOwylxKmqs2JSwswY96Aw1GrU/IVg854/TUB1rU65/upTQr0F2Jc3owJ/C+PT+
wJIIq4iPVGMZR5zPlgXuZMH7aXHFYmciLSJ1cFgGqvkKgr8cxrAkjdW0na6xA30aAk0h9dKFpsLr
kiAjODs0PQDqzmZIiJgvYvrOodr+l2QUfP25KU4CqTlFKLHcdHm6I01d9mv/JnSlVNdHgJE0Lzz9
ctv2LGG+aH3AjZltAB1Pqxu+2SeCzybm4+qn8luddqRved2/AtQK9wbBHH+YJ3qH1WiXz72jGb3l
s1yOiAAEvP4yuZ3m8/X9q06o+LjeGYj9BNufT043vsZ/tQs5SeOqsFKbLY/ERBnvxvzoSLoIsAz7
DsE/lyi0MPN6PtCfLNP3ya94zAwbrU5VbidyF/e9sHpmtTttpeq8o35fU11V2AZr5UqpDyQ6D7LU
tYKtHYJG5tX3UeQrjwQohw43tDaq9qSp2Y3uPBxylMMzUZFJ9uoZASzOlt8V+UqvIM33Eoy6U3zS
t2uGIWfZx6tT/S/8hlGlcdYPaAYsRIZBsb5+Df5Sn0gYzis/NkM+vMvnK99arFWkZqgRYFxHJvdy
1KiEwYPIDtOEDQ/3U7fIofLBPCidD8C5gdxGAiq4DCfaeWd+FQIjUjzL02fWzgpFxWHmTp2sLPEi
82ZEoFpYxkl7syEOibXgWzjJCIs0xK+vn8eCYQNgc+mdNj3hV6d9AyIzrpsdWUV+HrYyOP76v6AZ
XlbpKCYmOTL+MJN5A58guPxzosPp1s8CN++4DzOgyj18Uk74UzDnnD4p4aRDNohEGFByPZ3R0Ac2
oPcz860nuxu192/aXGNA71554IWPH0w7o9kLCmeKasYPmd1N/gn2kX+K77OPoIkrA6do8YJiuHiZ
VUJUTOh19/VLLhcCRbqYb1q/r5SprtsFSUCb67Vjff7rwlTO7mYqJoPOfyhCLq0KJosm7dLCGMjY
FSVcrjqvkElzVxicCoO4MNhPhvPjYMnR+DhYFBtjPo7LZmnHVHS4K4aReUkc56U/LvamoKnG3hBy
0hmp2NF8xu1ruRUXWvkaIWUwVjwX2stFBwAnoGs8jWJD3aJ4KSNxg/Gqyq8W1pmNBgciEj1mGrvO
mZmG8Xp7f+lsk2UaXq/kGnvWyutoPYlKa0qHsK5MyWUPnDmSM6+cTXAIQjqV/5gl9OYJCxgna769
JGKjqjy15erOxaC9+LDsPABF09HOOGJWlAnDHQevQCKCH/R3vN3S/L6Ei56MlM0lkOCNA03SAOzG
m4aBZjY2tWYdNKf18HG6fs5KYWhk7+BtMHVJLuCf0eQm90BBtOWjwckDiTAJ7TCicvjG9/tt1x/b
PLD7u8v0ow7vhmBPXq5mbVeynIAww5mvtHwGbc97hH5BwoEP6JZPICvcTmZacBWfBjZysDsVzcxQ
Le3AKest7W4CJ/2MotLu4VC/wt5L2SfmjuPm9nW2mTanAT9bFTBst0y5b4txueGuQ0lNrQvPDHpe
tcZYTWOz23rcmzm0nGZowD4ur3ern/lh0crNDUx/a6NTdHYAgHNVIx/vVn1cm6JmzXjvHlXSbb36
4Z7HOo8FohPZ0inJWmjiLi6rHQWZWoc/HzAGS9U9vVt/YXBhbOmf4A7FcNDWR2hdvPIqEVs0jmoT
LjmoVvtolmU/T1dYz1Ub58IAU0u4a74wwEwszgfV+WCx6W8ZGG3667FY1l5ZvuWyd8oxmmmUsX98
mda8rMgVwhrWsRCiNav75imx8ZeqmU9SNTeQzkJLpiagdmK/ABBa5W3ILChuQ2ZBhW6L0BT9oero
bVvk2ZtEob3bklTu2E9fBjtDg8tgvBzuL4PthQnbYFJWVNwREk6K/Ir4LCeaNrum8uy2dyOCpFzv
5hAQVJAmKFL983Xay4Qx87jehLmqgA94UpjehkU0sm7ZUxXUq33oeUkLLqfHmsF9w0Zw+GPqYtIt
frS5alLOw+4+sdnsD2N+dhKmcLSWwYvYhXdiquhEud0HGN4b+c/L0tXqjYyTpYM9/EA8bBNfCnfK
Lp382LtnAzKwf3kQ8OKBOej6E0S6/gT5x/edO2i0MC334TwYwNngoMmQEhk/rD9TwzgBcMEq1vOw
fQVlVrf8yiN0d1ft4scP6RYEGx4CITA3UyxHK4VgxUC0kV29ZYaFzpnW+h7b9VwMJvBYWhWM9qpc
l3pl6PevDNN/hi6/y70pzDX5PhXaE3hxlB2lum1Y3YWVtvHFSlS7RuRVryizmVEr11vVbs6vqapR
I1FNOvX4HEwAtelxJawUwtGYW0kUrF6FxvoYvPqs8jHY9VWSVWPaJ8xogifT5r61sUv3ARbZiAYg
Kd560vqZQi+37C0iIc3XRQi6GGc6a6eOeqVeLkXl6K64eipOpJkFAUHwafzYemM2kRFeMbDcFZPF
L8fX5GOBHT063ju4kWa6hfMAtkxyZgsFeYVJbP53/GA/xvfKSTIL1LVypbPDWoO+H81o1MfYx9ak
opgIjMbU65QawP7AaIQaYjTaHQPFOX9U/G2lWi0r2aeONamMV7Dhe0JcFnNjrQaMbmdmhKkmkCjW
BTtDGbtESOJrJ2I+Weu+aNosP0T8MCF63cwshMtKFvrXou2rrN+jXDasUjaEOsfiKjjo5QUM5Rkj
a89yXcZ6+1pUPUTFEZuSzhK6ZK5x7cRpNsi9xIk47p7irmiQZVvuxvzY3xT6x/GgtBlkaEA1Psvh
0SPNnJyR6vwmY/B2Gk7mN8XFsGQCGzHd16fWtLSVEN+sT73kgrCZ0klFYoRDfIhQRHmYCJwZMFS+
clysTaMTmAJGcSRJd7HQb7LA/ipMP0bvp1z9V65bzfsbRkaJw87iNXiOiDuMRt+1aM5qDnfAH/HL
8BTLQn7mcMfA4/jMoYILwNYH7i7ZG4zxLx3kBpiapB5kd8PSZDjLdeeXu/UrBkLNA2hj2E1BjIJL
dHdY9f5/Y6QwkHmu/FZCTqtE+dHsGk1m3VSGkrt2kfWhvdDUXTvNphFPw1RsjYl9+aMzwNCuXkLk
U6Hk6WtjaGf88Kf6YsqsvQuArPSQd7tXMZzVqJLFWomOo/quzp7ufPpfXDfwSlz3aNmWQ7PlTsWV
BTTJp2QX8lFOtUCmLkdL0WzmhqaIJX5e3QyrDSa5k9621K1devNt7zTpPZ4rvd28L3dmfehncbH6
cIq/TCvCt/yp9VB9257v8Q8YI2/HvfUYjNZNc9A4sJNULj6yXNEapvE41IuXCZXuONiZW4cLXbN5
smeNKjOUenVU2FU793CWRPiUqe2HuQfjCf/bpM2YyrhZ/WkMVR445Rf9U7aHOeJ05Q41WOQjHEsJ
lu1OnJk1L7dT1+d9KP5Lrc6Us7Pi9jeXkfg28+2ERTiQKehUbxRzL7V3s5r1Z2Z5Mx7oc8aDudq3
UOxjPN9T57BOdpqzFH8ttRzbPgOYapI/lk34nFppmrBVft8lfef683xXeS5Xh26f8lbagdIkWx1m
H8Nk/8EpcvmyiZix3K2m3fMdg3nXGciW663j6aaICipejav5F2fvzKytmnKmP2ZgxFvPibZieWCe
1Ty+jQl4GKCP25lf/JBtY5WRb+abnstR3R5/xBASOKviMRDBoaDUWZ7723MfrIBfztUZVfeUqJrs
T/aegHtqElhQERCknPmEkpOUFLfD6nZ4niBA9qghDpmWLHkrzrSuSZY8hrj9edZ8XfV+zYsw7GBg
B98Gkdd+XHwy/Qo9s4zxqHuExSy6PSXxodJD8csxAsiq5zqLZK0vncmOEUenBi25PVxxyjr5WaeA
NDDroGFOv4MgF6FMmSeonVEh8Sbt2S5YboPJqWpHYb/haohYSBhtVSe86eyqQR5O1EkernkT9fdQ
c0x7xO7zl1fUMhNmq4ZLMzkFsS9JIL2v5ZNw5AyxtfR0yvp5XJB98Y5BP0HvLuJwXuKhQPaIl0ZF
fyQjQ1bp+PvZhx4qM3st3JyF4dxAMY5vmVWzylIpjE3HZG1h105ePAVqm0pr9kFTUMkGta5OSzLo
52jgm9BJZeR+8EcZxx0hi3L4PBorTCqnE1mvfz4dUb3dq8gFEqB5H+hxwp5fIRz1920PAw+wjcIb
A0QBHqI9H6bn3imEb6rCa++KlHEueNV6NpZv00HdVUgxffnaL96VKnZ+KhdVqlS3r7hGVMopo2kf
d3jze+2LMTZUYlRPP6GFJChz4Vp+7wDgUL70aVmRBRKN2QmNJ9nLXgsjxz/RZi7H5xFiDO0qSp+u
xYQKhgu69QBpKYzvE9AB7gBhUAelINm+qWJ0CvjVK7UW2k0648rXerVn4ixRgyFtcDga4MRcl105
O+gvSsXdpnMNwQoXg2m562F5EH1r39S3Pt9dTv0wiS78mS0C0ABlMLSKmNpp10OkpFpcu0AZQ5OA
cCqNRsF9+dpjXv1aSb/K6RICDDPMF+btXQK0+SqYJAbqnP99ZE+fKtJVqAbTnlgqpsUuqJisvOrj
0Jkk4r9zG7FemxD3CjxbArsqpfwrdFQQmx/FiErE5+y55IYRcSg/7sEyo134z22tfvxUvACTMonB
t89/Md3xbxSK/6pb1YuZ5yQTxp5BjNGkxTDJIy8zyCwcdMt1YhFzvPyxcVoBQthYtKqf9GXp9MXo
5d/0ZfxV4fNDcR6GouGQOCZSp/NBjYtCFNROh6pvEFYuDot5VO59rFmuC1UT95VeZrNa02XmJosX
4TI71Fp5WMo2hH3p7TipnmJOSJvf2U3TKqHYQtjpZ9Ehfk8N/7ct3cuEzW2+VRQdJI5CfPksjGx2
w2K0zHNxb6yP/ex4kNkMjtfBpDZYPjJGyR/641K3/KVUBJf4aKu4xzhzuMQsGre7/PJ98yJkJQy/
JR8mZ9DiJdDFPkzoXCgmdCmS4ty24ocODZYmOBv+ErA0eymeO+GhDnYsDRjLOcjk7MLcb3dneq5s
ju2U7OAuFPphJ3YI/WFTMlLzZ0lMIRU6NNSHACSONc7ErJUQngsL1N2YbHoXWIV7o72tlz8lPwGH
qp8zfP4TSoM8oU3hOJ9/nDZcTpJcQ+7g5HflOYa9JTy/wm/diZ0KNRtXzTRCcSucWckzcEdLIAhB
DtiCfgOHjuUqMiFEiU5+eWSV60OppYe77JhVsQd6rj0rt4RvZpwI4VZdv+JBYKt4CpBXNvuBtnzy
63rjn7pJ0y+KNwWrg0JmOwEz5EpYDKt46zkxNtKiJe277iiZfZg52OeSO7OfXO71//onXzuU8OY/
Haiizzf71pErzmNPdqVbvt23r/fASITQ6g0+jUQ7oYv8aYGuWKamJIjMSFSBl+HUmSjsBSug/KB1
JQQNzzCDfopO/0TP5YXyKvn6s18lx5cxzGyQzf+x0y6Mh67cUqlfu0q8GZ73PGW4b7OmaldH7fUr
T0qIm47YaXzoeZeTV9ge8XoAuiG0jvyEfZT5lfnWcSpxaiHvoVgjYagHrQ8hbmskwO67MFTDFIaq
g8BKPAQbgLQFBnU4RkiHibhmA7MiPIhUx5XJ9ULSNgz505Ewy7SKn5gVjidHtgPacjrTZBUfP7W1
IJrgaJ68Mc6dUy9TuwOmpNMgciVnpd2ozybVxTWg0iKMJRTKEOys2H526HStca1j1D+vhVWhMc6z
yV13x3dpOGoqZEwn7EVGOymhadWbvJgVpIFplWdI4qNXCJyEGVV71sdlnl0iliABBC1u2Bp4wHfy
VmmxZz8IOhLKD4ms/PgK28ntB3IpPSYTbvaj4XE0rKxvTj/aOb0cnR4Jnp55Mrpb/ICl0733dwQT
PIGC4veWFD1b7azmkZUiO9N96KrNx1f1Ua3uV9zug+KM4fE67h93CBW5S51qDM/BKev3T1VjuVXo
nVOf++q4o3fGLdA7r8qBWyBMdtlY5brTA6+BLvdhmk13mfrUA1x5VoQSVGdvodRkHSoNyC719w3o
fNTOvK+iECKSmDP4SNoxDy/SBDuRrLatRC203IbwelehOUCSP2c4EfrhT22AdNPgZI92pU2WLWIO
wx0oFUVTMLpK2p/7VxeoqxvAkb31kHsQw8RpUfeMmDiNK+Za4RnJnvut40gGZmCebI+e/Pb5tXru
m1iuB+yet7RYXfvIDrKPtnsmyXCU46th1eyXaHAixHO7cO/d2BZbJ8PhxKTJuwHhsKs11nu/w3/y
Qi+cm/RevpzEXZ9TCsuboSfjPp32ZIHUsa6Pl8GDWtlLkGvR5KaWzddAK/jDC8n8rCL7LsBXnot8
OKz+zR+AiJbh7Gjb9LPHG+VwiPzBsVYfzf7LNXXkJSC745JhQhJo/e1cVqYA2B2G6Xno+be77Wnf
ArNMJ+pPvOxe3lMDOsuxaQNiclbF90pODNSkvlPiYaPC2J0THgQ/Zf7RVwg1Vq8Szh50EfFFBy7x
n2UweYD6X8pPOhBGHsjMKfiP4LZMFjqdIeQUE0oWMpod8PRoJAUdsdCsdj+ekl2IBfEo5U0bVBZK
ldHjqZd/dHrkHx3jCJk6lNfS8lLnafsrgedsDjJ6g+1a7cVuA4FZ3nrVX+23NJhpF3CanPgOldpv
pzfrrd28NxfOR2JRz95CamuXyNdh2OVz8rfJjaKGnPzK6ozWGoA/Q9PU7yRoRnvH1yIXyOOrTISy
wN/e5geCq1RK1avh14C/tvUPzpLbQufIHsG+JX40mN3NyGXrpU6QYAZAiA0E9a3oRXDLaLjIDsl0
r5tfYAGYwHzcKdeg44gaTVyXFETDeIGgwX2vCYIGRCPlx3GZP8Hk8qMh4fdic7PZ3JybRXeadum2
xHaBY8GE3/dwnRmWelVzgub15wwKNCP+S04jNF2EUqyhj6M+zfG5bhjvH/chmBp8FJsqJ/DRaRGB
j+ajjtU4rTvxunNdSzjmw14/PPgQH+hy2lTt1Xap8VwcyCoM3vda0kUjD58oFxvXWmPFdo630dOq
df0NZU79D1m0WSBmK3MOfJrjzPQEtzd4kqOjtuMtmW8dvwazZnlmKNSee7VNVmptMaf/c0HEvdh1
NlxMojDZx5+yZGz4atY5+Ita/EU3xnqTKCjPN1EZzTkEwpaxO+QgsBVqjcsdwAqeUhPxGxg5xo1o
jO9PwUOoXiWDYQqWb+tI59/j3pTJ9QXIHHrTKqf7bWcZZFcj7NHUPosRPRoXudm+v9n3F+WeoKfx
czbjz9qEBhLgGUUdmUlxNs+9m7bgNBPJIIHNPq4GxU96x/LTaGD0V2UD3U6ny+GfkVHpSZ2vwFma
qCi7fPAHaboUwUJcE50lYSTUppn3fP5Ga3TNts7HlgZEueUiPPQc66QBiJSvpaGrWtpo7Z2C4MqV
Ubc3G6r5jueOLup0iU5TsFC4EI06uClUhtBKMu9crsc9Lz2PU9RgdxhoEjBINAlbym3C2sPgzMMV
/vWd7SqN8hV0mOhSjnDjtXCuB2QEQuYUwt5AmGddgBmBdgzUr4/HYJrOQuILMn1b7AsRNf6JOYjk
l1RHjfDH1ACaDEquHjsgMyO1ZWOJ+VFDAA76bCnOpXl3gtTFi2gRbf/oszvFSSdTbucO7Sulxhck
eZqRzB0VS1FWrNC0N9719tWexoBig9DMyLbQZpWfhpJmd52Lod6uk7vwE+mUxX+UAsELu2syV2Y6
7juM0FMvdF7p0zYqUO1c5ww7WtYRJdvYPuspu74/AGkJJmE+yz2aLeK6HGwRJ+PemceulC9sglkL
t6vGdH89SA0XDVHmxe7sO0eadg3rigdLIJVELAhdmN5xDl8nzwZTdiah8n/5sosAxkgSAcyR3cp7
cM9IaNtsPXWpPdDbAVhmbBLb0kokPoxnTydgddXgxURxHJ3ImKhomiNq0ThkmTN4jcdfuTfWluUb
/KiKm5itkl4wwXwpDfE6TNZPAfRlcJ/PCuN8YvK9fikADa5vqX3jIvEi54S90xnDDJ/4u7KPHQF/
GejVmhvT7ktYh0NYjHLjt7GpyN+wYP+m8HTMvs8rwTqad/b4p5i/PUIYz/XDVB+ksG9ywmeme544
pk0F1sGqtEgMhXZ1eUjs0P/7U0zODavwNMm/bEgPfBIdl8Hp/qbwxGZ5ghY2mGBfobx/VUur+v6F
6acF5vZ++cH91OkPznO4YZDBR+OflcYOBnRt5JO06DQqmlFy6qPxPysN6B0TWR2U545aRjGVDx+r
L71lc5HwECv8L86hqc1UQ5I4J2Dy3e9pRshra8yfHCUnWXHwxWpcokekxFO+HTZGstihZvqbkjC/
m8mkN33MkBQXbxYUvHZqpZ45Res1nwfWoca0nax/PA/b3nASTrYLGREps9F+z9pDIDkhMyJ1pmHV
1u39NCz73Up3hoGAZRpg2RlFfjLrduHN9maSmtqjpg6pW3Ppv4bmjLsZk7PZtZhcx3dKjsYC+qcU
HPWru36JLJOI4fQ1/+BrmexLdqiLWSfm8lW43UdJ8AkQVarC7hDWJjE4n75Maej5CeeOLTElF+53
fP5ki4fT3Gji1JVk8Y+/Na22x1WFCKlcg48z3vFINgBywW74/+g6ryW3kaVbPxEi4M0tDQxB097d
ICS2GpYgQXg8/f8VoFHsc3Fi1+7RaKRukgCqMlcuI8M1SA5Dcri1YgQb5XsCjS4HhMU4Z108G08c
SHuz8SJUenj0uC6iboFNj8wFjcsic0Ft2jdiFb9NtDses/nrHK2oP6DOxqJkur1rvHMcnf/X7gzC
KG5bcBDw687FIhtWoPT6BhNMGflKBMogqPrxH8vs1BV2ZyCcyHSgCuTtaRGU9/pfQTlad+RwOKQB
hOJ9OLI1zSgoRC30nws/AA0exxWMF8AJ7cioDQTwG3ASpBT2Fosj7aad5E8ADtaSgDrJAv2Y5QwM
2v7jCoDtsUTBOpewtPQ76lbm831D6JJHl9V+cEgt7SUdJj0ai9ptAf/4SosmfTkHii/Ig5wh7T2g
QVgLvsHCRFnAFA6i5Wct2AHfilqZRR9LPzIzqmD7OHjxIcCgEgegBKak2hVzB9IwZsU7og4kos3O
/MSbUh5EXpy0zWqhXIowSmSTQucqPmiAZLzZrNInSw5xfQFhaBBAadG9MbxebEVjRcQ8lolr4sEu
C9VSzBOc9h34MKgo5TY/rilEfc1Hkor8Rkp1HUboBoH3N58kGAFsJ/lZvh6YMHdCw8lCS0kxDjpI
MU4Z7uTMCqy1YoRXVXSyFMXwo0AdeyzkRY7fGo0OdQJiIuoEXGIpFRxCulGLSIIXaA0nSucUJQ1N
H9XiNtE22bx04LpoZbltuemxeketkm4kfa28UP4jLSFjEsuGIcjuO3XaNTYHWqjF+xTxmkmQeuDY
wb0OEifo6mCogz4PlDpQbJ9ly37ZYHFCubDi5FPRBHtK58lkjieIaN1Cdok9vaG7wS9Y5ggHNwdh
xVenckdc5bEZitwXYR2xln6jS0STyFKkdXOqUt+Y/VbzJMBylQhBkSJISmS1wxhismZjiAYqeDiF
RM8vBB7D8JhTLPSdCXN3jLfnRSVoVFj4e40MTl4AIP1KoTVcfXwGuUMQ5Vq6kLC33Cqzmoho0KFF
0AIHwEXWB94vCP+wIYJJD6AgLiYCd3KeO+FmYOJUL/mQdVh9h/huZYvJB2MPOw3xGMVyjxFZDZja
9ORVFB+60NQHneZz97GM2doBjJ67L+GFpn/zc4ET8Xdb5moXSaMDoBKVxcUHiuZxu6iXjZI6V6/6
mBG5ftRfO8s5ULel0Q7FSJztye+MbmxxHnhylFL3rfe2NFYwhEUDhgblosXP/4lGIAvgiQxTYKCd
v2+2C6Nf6UWLg85j6XLgCbAWJv9C469VgSVLM5k/Ia9pEEx+nKqYNRHchFlV96sOuueEcZsBjyqQ
4zXm8ioxr6ES76dp38H2vBwM8yD3h8E8SO2xz48X41jlx0g/5rlwM3BIgmeQKj0xLCQcGIYnMviF
4TkxvGZhyT3HihP/DUfqOlsDQJMyvzM1eRyslCFYCpOJZ4gxd7aSzf0otj6qeOEA9Q7LDUpCgWR9
fsSow5nIMJjM1kjjAFlHYtuoeqmzXynQacRpw5lZEOLHVkehjnLMIrGtpicVKi9GQvhUz8gITO64
9WbXAPWZ5zkZTvaL+QLWyu7H1wUpAEYAKUSAhxhjHmg4r3Dv9O9ob23Z6RoKlTmVlL6eWRCNLHLw
6gxwqxyV4wUW2B42Duju7KELI4/uANNRfgFWDWZMvDeUQObmvHNtAxoqATFeSHkTxnn4BCIZ+wJB
gj6R34URJgvVGsaGzDYU3AONFbinUe9LJgzVoaoOY3RwrkfwUFpgAZAxisCEUd2xjkUhUr1GaWdg
elat2716RTSwJVOQxS3CwVNz+R/SP+zGrH5eKp4UzQab3lKEosvUmBEJP0Alxqq2tozxVOHpvDKH
D0gi6Kg9WG5cIWMLNWgeW6vfNhxmZvLvwPaCeCRMFk1hLoZmFT+CJcddfWDERRuGuS3fpaPipFod
xfEh/WKjlt4WzIRtHVdBtnHo28bM4DafZ1qJYOYKcu4lxdNTYG/gtouBIsii8sX1c/SwEiG5YvQH
5ZL7yPwL9fJZp2s2cJhxfH+8wCuX+rjDX3zN9ZefOVFiwVKK9xZFtyAbVWcuDijw1QqYEYOHk1wz
68Tgw0F9QgEEcgNoDniD96UdC2NzLhzIFYA5wEv7QVjneIaOTmwobJZJRPs6B/MZOpQ1HUiSRFXH
fbrg3B2afRImH62nxDgsrNQEU/jADDpukJa6SsTQQ5yusBzpcAhDF5yziZEVRY7hZzszUnmi+OS5
scHeOfymJ0gjdKsz46uIKiJ1Of/QIXAELqR4jkCmdGzeqzN0ca1GNLvM+SgKpiNwp6o9wAR6ufly
grOkEB5OR0YT1zMAOobRVUBRj8Xt1T6l+xjdyoZHgU+RqgpOCEpQX/7mmUGZiEcZ0SeqX5R+pouZ
DA9O8j5+89DwSHB203bDn8Z8vaM7uSMH9Y00iO8CxYT7uAWmZVEILWA6Bc/02Ej7+lxxR8RbCNCY
Vz/wUPYPrQ0Y/YMTJ7eQHPC3pD8wzxjSYsIgn0D0l8kMZJT2g8svoN0I85ZnHv756QTHnTku0LEX
FgM8OBbURusrxxpHUJUkWdjQoTNQ7yJCdpjIohQpssq87Ds7EtT3IOUAT9d3Jho803+JXbTi4NNw
uwCnpfL/IXaRrOjAMsMjcZ4GIquDMMA0EONDpoFGifHz2kw21RgqVljHISwCTGyi2R0HYxhq0/x1
qbw4Vym+0KKO0qoog4x8is/ktJTAmJzHRKHAN6J3zLbUv8jU4eubn/kfg84R9eqVSvaINWpp7gBp
MOowHyLccDi1B0jvHlYvnNQcl7j9MfXD03b2FsfthSo2e2cUJ38jXYXOD3CCN4uIFwefXKeEaX1w
R0IbQ7TNtQZY1VUBwQO9knqJJQBjNrQWO+pPXEKpY4UBGrVVH0IYNS8nhjVir4R3zwxv3iLBiGEb
c2FpHPQPhrjwAdlCUbNSli3jBpDJKv0y7zvQrjMjdOs4O+ZNjwqxRZjJzrsIcd31B2yT+T9R9f27
z3gpy0id0wYvvcVOb/HSe68/eOJnslryxm8tq//gdAcVYIwIvbA/Q3lST2l5Ytazx6MG0VUaTI+z
s/MybKHGFsB0zGEOZqvYz2CuhnaA6PTG/7PCha3BVLC8vlOSQCkW1cgTu9bMw+sfeLHc98yu6BIw
bSELm+RxPhvGbdoZNKmcXWi5cxG4j2uGAWDAsFuaGQPGa5XpFcZ/hDWASQdiwreEEJNDDC8S8SnD
BIRGpbq7k+Yo7Tp110o7giNx5iO/Z+ZriXjKD5hHd1FtQ8l8ZmYpP4Oq4xMjeDq8RB5d5pcnvKxn
sQEHuPXFg9ieeXpBrCH/inlF8MD+uYD/bKFMJZfBpE6Nb4l1n9cFaeQ6RXNkCdXq7U3V1uWVtAMc
xXEnC4drmFjcxDjBhGhV4zhM45AgXbndJZedxTQlgjdJ2+mZmQdoaeCgZLty5glfLM4/RZiT30hC
wbp+jQZnPh05GJliI95eptjQaCDTQGxh52X0wIG4NFTTUyejSF9aD64IM47xBEmcjVp+MF/EVHv2
IKb3YpOmAOE6wqXAsRV2H9prbzz12hNiEjSpHFBR9SHUYhhhEhY3u2COZ3Eq2yC2Pl6DOJpT4Vp4
9OJO61bKXz0+FfTi5sIciyEWp+Hije38UhFLW6/Sn+wdX6DFkIjHlD36es5wc6b8qILcCqoaJxGK
pzWBbSJh/Z0Hj4llfUaXskwZuGBLCDq3OesflxbrWEiwkPdIHkF5DEGZdwJIupRoTAoo0MRQQDAG
eqg57/YLRDj1YYZ2oTjTWLIgArHYL1SgLl8MeAYhY+eVsBh9syY29P9xf+4hbjE73QsqaRrwATEX
IZ2MmBE7EKHSjHGprxj381+xC4af0rsGNDaUNNgjs1GwKS2VBw0llUd9Ln54x6hsWNSVWCerkosX
uXHx8G68CfNHD4V3pwiFd82zgBOykOSstOHEBJDvu8jp4UwjOtdo2flMzOelJYexAsmkP/MRLrSU
AV4sreaeyQmfIPLh5ofjigsPCgyXmXdFa4unASN2xjNsQlDzb1NQ5jse6PEM3IyfKGLjeAiZQ2e/
eEHMQfToAOZcihoRPTDWvbiZ3qUtTDUGG0eelu4aqkOoD6E9hKa0c66hdA1LbXfT4NKKp6W4gG0H
SYFfzkpbV9+qi0y4l4+yfMzjY6Ye7ukh65D7hUkV3nSE0+zdQaL6VhJUJpbMO0xuqRa/bAltxca8
bapTDwuAELJ2c5HFGsi6w+NPQvAkMLkIP4WcQM2V+n4hCNFGVuOy9NRVU3cMYTq1BBIV5MIR4jAr
hwl6WpTDiIfbeRE5TcgYiU4FmjUVr3DshfaXaT/c9hpuIkDQCFRnsI7MKDBqoDoWGDVQHTpkvg/p
1b0B/2lVii8AfhVKFDDsP50aFjfB2kfeWJho6kRgEhi2hZ0b3RFOK/xZZZ1LYSyFQD1dsAaOo4Yk
B4Ho4TVsX9YCg4KELvitOUO4+rghTJWMYmuOqFySxIhIYkUcpaMILxowkWtEqA8BaA0RGHvwWbDs
yrsTp4Yph+KiZk4RzLZBrom4zX5OFOSnAyYmrxZhJB2aHKRXIpAsrphYwavc3AFh1shrUz4CwPM5
NkvapPBQok0/rzbasOp5VRE00A2oN30kcxm0iCBecwhc9ZtY5Oq31ohQTSJuzaOwPnaRCG9s4mlu
e1UiZxpTOsY+jMNITmEEG2bowJCP9uhI6NS3ZLLd0VFAZ8C+CbLTc42r3YWp4OHeHypTJFHd8mM8
i4Bt/RSxAWYeJj3gkXpgddjsB30ZtGWg4FYcKD3bpcv6FzBORK7zYnR+C07w1L7ztnk3y6zAAl1c
83IIDOXuITBUv/3Vk/Mhyez50AlFaijvrgHi+2Qgcc+OUnuIC6gPayBaGbYd4aNzPuCQrYBLISeS
2ZRZlPGCt51Dg5wz6zLaZcjArQi2tOmPRVTq9Nx1yFKYYW/atfHANSeTVPlUSXv67ubrztfpk0xg
Lr5N8A4I4/AR/yYLSvvOzcca2hzkZu5Ck6Ra+UtXLyLD0M+ZMWBv5WwkTSyRk/vivPDK3hxo5DqP
iogrUy2XuLIBomW5wvcMR9piMzxcBZApwnLjH4tj/dhChyASvhDZjARX0AcSvuNbvUgP7ucIy+U9
9SVnCMSfTfouuRdmA6qva2L4cDWY66Gu57tg4ANqzxyJKCjSRG8fjMDQfr3Mgwv+KumeCnkHmxwv
wd+a9ca/85ll0kpS3vnMasstz/ZamNWCyXpOCqvLrbCIJxYVlBZbspChCJeBdzl9knh6dXtmNfxK
xAnyn3keP3lI8ncQdFLqsIjiQEbuQ+58ddt2GcauRDxuIC3+TzrsMpPhGgyffANe78jpy40DJPp5
DfPfvF7jW7958tP1nZtCZDxHoSaHJUEEzIPQZXA599bnSN2hkOrnRa1rt3gruCXs2hdf4QlluEPE
GbdcyP2Lhh28ncXE5D6Pesg9ExvAPO25Satv9hPmBWwmjJEQDrCf8CfIb1QApdlTiGnWjzq1OZJb
a0sIqTbnbzLhac2XHkYMvwPjo6c9pydA7SHGNgx1nH1OFOrawtiuPqg8ssonvgks5g+Xd+fiELAp
l6/8BKckBGprY8XFNhPVJ/6xpN01xbi5Keo5bFehwutqnYywtWmVswH12HboTPkRifIycUnF05ZT
kbb/vrXIx0uYO3actuA9MHShrGPVNcGcCq08TDQUXHv0aty5UJ5nRwkMB1hF7jG/YQ9LHZfBHlM9
MdhjmDdP9RwFnSLEGlgLWG+hp2C77Ny4c5srRhNwnlwzcYn4axjVER/cbZNueyMZhRf4HSnYKYyJ
GJwtH9I83rqXN+5lrKNIf2Zcgc8mT+232mvY+l7TI5eH+4koRIXnCqo+5npTiY4mbCDMhxHXs/i4
Q7GDzQEepIhVbw0yfRjE0ROjramCMdtBc750BvmvKJfc+uLh3KA9q2lgEXaKmUG9s+rdFO1MWia8
WxJ1lWJin33YuKAgY4xxK1uZ2YsNcj+HH4ukSrZ7Dhfw+IkYcW38wHt5+Z/9ySiS+x+dJ8lCYTns
+uvOkgIOFaclVoQnvjco5NYE5V3waUjRlH5zudkpuIQE3yrPJGMyDFUGz9a9Gni/EvMmpqGX6bdB
pXt1GdwyTSLp0mm3VituOuVbA2Tl2Sb11sZzANgPjO1ZxF6nHoHX7HV1k6yYUZIgzBY6Xt/FbfPS
M8lAqUz381rG8OafxVbCdBAb9FfVeZByVdxJhMqW8daG/ACtMtIfv6fmpDdHuTmW2THKD2Z+IImd
YOWenLZeRAPXsMgbg4B4BsYbsoBZXJKJ4TGGFxCqwY9RWYFh95igUKe5JgwzeLgYf8BMOF2KyqcS
TNbjo1WpUCKIuKLDwIek5KMnmvNVt3iFTnrfJSO0vqOWHRUCF41DQaRXN0d/kyCDMd89XGIJI1XE
EurlTn9Cb8mSqO6pcTIuEp9egzmfhnReJDgrDUdJA5TKTXbXsbRuQTYxHJXDJv379i5T8Tip71lH
FsU8z+NOZH+humDLXPaX/LeNlQibJZoB0tvZP/4bMs5J06YGcP7EDU2wdYQNNhwd8KG/NwIPcnlW
QHUd9HLdZ0ySE3gvmvHPqTV+RMCs7RJ12rYuh6PYlGSxKW24ohes7eItEcIaW4DG8Ytod2WWV3xU
ykhkRXcihngJCe77/H3K4UNI8RVnKLF9MXVm++IZ5M+haOKPcvVrK6YStHPsvoENMBM9NZDAm7Wm
wK8ZJ/VHt9Wn+cgbH6P+Tj5hrHjjUBOtzAshdNXEkBD+wUDv7FQSZg3TleEsg7354LRkyNKwUSBi
JzJoSqqzifHgk3JfSlgwse1dJjng9CK9mgl8g48cdIphO510HM+ynYrwZQ2tq4PVTvIUEBidBYK3
3G8n34Qgm5cP9uWb8T9bLPu3eNgoLrnF13Kn/BmkVbtquJITdtglP8fP50TSvvRb4ki3FITTZ+iQ
lLklg5ZNjR2Nk4rgLpSY89l0x2+83+lqwOT+rjzLTAFWTbW5D25M5yJ7I3nbBCzcSbXy22Rdb28I
LrO9Xu87dU9IrRneqkOLXxFmRbdjSvAGsSATtYLwm8eUnvczAG9P/g0LE0KI7oFyp0vDUt3r9MLV
2pWWu1e4lLqr666C+BRDlMaT0AErXoWfFQEPuV/nflL7fe7jqTC5CUlLYBNQdhq2xx19twBsVwpJ
DrXQvLNMJPBgnBitYj3Gq0CHM21T+Pnzukxb1q3ZXiHgN2I1zXYsxZJxr0q2lU1m+dZhzIKvlr2R
MUn6dgCg5F84x1dPUrrCPr511njHsy5g3926Rv1C9CP9PfmT8+rgDr4qkvNZAA/TBWqu+qcUnqrk
t20GbTN8wxb77ruNQT9EkDye7PdtOmzjgWHiNne2NrphXD+Jvf26E/vVhsxwiILHHX1ORMyH4G4E
xaZkcFdxAogZnTruKgRqyNTwCIemn2M3Bj10zfOIr0h7VIwDvl/4Sgivb9vaF5i1XPdOFGLMi39d
nonAr2ZQocyv1JuwZzBVsbAe7Ryx6ty7zuuSi+Ef3gwsREoDlRi+aRRoiCC2GINYyja2tzFNG2Hy
YnC0uOX1s2GeA/CjVJSD60YKXasOIwU7GQIP5hBLjObpW6rruxU6tw3LNMjv2OgGz5awrmdhXb+4
1w/VltVBkusxMBaO6tioTiSpQG5kHLRXRnLD9sO4N697IiDl636EH3ElxeovD62n2pIwXhUhjjn5
LIxBymFfROETU4z/r4euQHP+w370l0ZtHm4S7uzC06AdxUiUqEFGogMLTbfW75JkBRmBBROBjaLd
EDcIHAsWq1IJ0GTMX5mSM5pJD33x3FD3UBDMd7GDPxPJTNzOjbiRM2SwjbiXi2ZbkqzabOtyi1AO
57GIDHjfqX2dr6sLA+XoWN5OanS88WgzJ9yq1fqq7aZ2l152ihNUSlA0QebQu/q14l/Y2jUogQSP
wyxzQ5odjocbMrBvFHdUfd86ajaMNEZBNqI6FzU6nJTPawMzVonetL443Z3oDeMtSqp/VdVVERsQ
rci/qqqnZmBcjpNNs5mzqjtk1BmAecbrTkWWe1kDQu9aI7z1YaFy8aALEUF12xGQXmLfhv0nsJkp
CIzF4GvXNawD7opqq9BQ9kKGjxifJF/MsqW1aR5UOkj4G/DT6CNndk/G15Yz75mU8qg4oMTHsijH
A38UlkUDt+RT1z9CBrt0bt65EMrIHb+6LCrGCOUL/dZny4wbIWgXUGmlnwOOAkpQOX6niIijRvOy
mxAT1+zTa4W6bs7wuWKdkeFbTVyqWHHkWrnHSibPwRTDhArgDYlfQcc8EYTbX4ERxNL1oOmDex+M
etDrQYsJrrR6bWW3l4Vp01B4MXVj6tvsCElQJMGVyprwvStQTIQXgwlRwFcS/3Lzjd7XenKrfZO6
8HT/UxoMJWH6QYVHASsWfmyQ6wQUgq4aH7stzTELEID+2OEgmQtKE+nfO3ZrrKU/pqqkHXZoPhD3
AZ7O4c4ikDhasygp6EdEKQntB/9vwyMMHvRBgwcCtWf4S7ODp0Tve1dEuVj70ZaP/F+dPlgAwFvu
KE615UjjVIMMBQxCuweucRmfogl9oigeFRyg59aWxljRMCfE15V0dxXqFjQIzttxZd+foicZPWUl
XkLLAlGdl96itXEpWh+xQUPU2AX4hycoijhAFZelXF1aCW6NlLKXxFaIEXMrUYsIVPESr3MrQUMm
Md6yNnR/zFlOGq1BczRgx0CDmGGEhqyAAWEDidbgMv/5YsGrWpTf1En0tW1M0DmESArnVCyT20kf
jr3OW1xrUmC1wXgJtBY6pT/0XnUTHbdMk8I/7qZfMB7Q0SpSuK5oD4gVwezH8KxBrIXpuLx5Ok8V
Z3RG4PPTzwawFIc896zpsyv3NjH19jq2xycRrk2TzJ/gGtMy02RrdwFRWakIQ6f/4ZWbOM1Rud8l
bk5vw6PPIhfdSsWj33xq8WulBWmEwONvNUJsfAsuMa2ADRR0TKQh4Gsref1NfAdJ2owWhe6EbR6X
kfrasrw28zUTJwQoemv2AGoYRSzM+iIR5Qc4Qo+6vddi4dRnPjZk3AMR0OkvEEmCXRBllE8/z+K1
sWwIRzEomejRTGL+MIT/kaY7AAiRbtzErZ+SgKl5OtYb1bCVv3g/gCcsvdsUykY1NzqkNXhH6K+Q
Y2DRE28pIPWtSnlbuDdajU2LdvqXzX6v00g09LFuqkNE80pIJGSR3n3c/ToJbrYFEh29YijYAvXC
niR5CDvXWBgKNh9RGlRYSVy8VPE+bN29KF6OcMYmcMWnhGq3+fjbeAHsoIafy/g7TUn/GCdrFu1K
C5+yYXgrDAv5/hgW/vv+fKL8CBttxpc8fEXl271YK1VwB2fPdjotutOd+NlV/UNTwFM2zkUzV0ai
HhgY+nX5Wv0Sl6zaEHR/45JQo+OPMV+Y5drc0EcwUViuDXHowPjKp4ENXFFFmEwyBmYAK6zhgqYm
n2Y9GO3jiPXE5EumnzJ1vQfUjeGFUTNyfuyMM3IAdnEJ7LiuYPBgmlgR+MXQiR9xET+Lm2BA4TCv
CLcttG4E4RRuh0vcvNLazWv3UrsaFCaMR2o3IgzWc9DH1GIlOKAySED73YEo6PKKXUfqxZYDoAbc
l4IpUMQ5nEluJiFXd+9oVm1PZnxM1BOz44RiscJehNbXM1F60ShS7/5P1dvmouq9/Lr86j7KbB8Z
YZPts2RTBNkkQszWKZRz3IyjiUhcBd3IK58RppNcPQV5L/q7ANtJq9o4uCn3TL82E0wAnooNgML9
gz+jItWvNvZX4hCkxGQWgWTmsyacfskxQ3lk+ZqzOqhegnwp2slGWOL/iu1dhi/NE21DCnbGtJnX
gqYR4yBaGmZ+qLP/u0+5SVlWzE2qxWRwtGuTGQ5m2/tGxScwgIclH+4VzS/J9LoLlKEw1ihDqQ+z
ITQyAs/2qEn3jrLJsFPCvRR7Yoxwp7WcqE9cWB5w7CqXB3xx42xqcQfdB+NzRJnHM8segu1QstZO
pb696Tj+byVEXKQb3l2ZnHpDrIaYTKS7hjuOq7p4bpGymKGU7VUzLLBGm9OvUgvXlTVbfwJytbe0
vZHvnXwvW6FqkWIXdnEotbsWj2LyDoug5UqBBjvr2yc2WkkSRkwim8AsqHAwTvZvZiCnO33aDW04
Am1V+9rZZ+VhuG0K956s/pa3cFspbytR3oooqdm0nqjznsa2EpnocPSIDrihWLnfNkkHMn0kC1we
gubMA7c8beyE/x44fCC07EowFGlbouHETQJpqwDxnBzaIvjgyLYkarPm86KhGnvUXoYT15jFBWax
S7C43y4nqtuoPnJqsSswlZgtTGh99ZlYDFYpExowF4vplZnGGqQCPKBlIjoC/U6kHZbnDBsoKD8o
pX6MVjsZN+ghvXKqOb9Gf6QcxJqxYPIaZsUa+DnBg8/CEcHXEZ1XAdaktzMoD38/GraZvq0jZHJQ
S9yEjOZ5RdxxSHS2juTGx67l2waWs4suYYF6Dg+7CKyKD4OqfNcyL0dPB+3DCpJmp3H2U67LIn9T
3CEXpIiGO+D2GXu14baGe4+9JsaFwJP5/dibYk9BvIRWK4hrvIHFPsHKLq4OZQuPCIM8x61C/jN+
EKjjmq02ryLdjvZm2ksaszoB9dEcqxWpmC3ZGfQ02hYDlzs8pjXoSIkj7AU2BkJIMEbnzBGR0Fjj
DYrFKwmq+OM0Oxsbax5aNOi33uB61MI0jp2Pxc7HKgt0tGLn491dRFbmdtyNt/Nw1mKqMzzN4cGu
dBSUbC1p7nOejNh9Q2/KAh0jY8u3cWAaL3ulpQkO8mJHqpthB6S6oediNIofEB8jSMy8WjiLsHbQ
vSWEqYtHWGa4n2zvxK1am4bEVTyDki2bLHfc4lNnN/sUA/B2ryHV1uG+b2sTgaJvoH11vBv0RAfD
MO+eePWVXgDDHrdqXOsCb2rLa0Lf8PgGhGW8GC+UIUJCsZlhTGR2K/140QIBSAnK919QkrHN5fZu
btPfZNIm3D+eGGKMZrmaoSzuXtDA+F1hYPsN3gnIBOADQFSVR5uoLuYFOfiSgDWSlBHRhzg2vwzI
PembCkn0Lb0e8+gh4+3hMcsJizwTqym0e0iscdqtlZeCHmRV7GM+dOM5/+kwL0CTxN7FP5+QwrBv
30BJZI81nFWFDL4fE5MKuj/nPX7jSIxGAdbEuEwjgta+ezwnUQqRqTy6d3R1hriDrRY/CrKb/e7O
lQymO5yP4G4HjR3ExS4l0HG+llzOuti1Ffv3ZuK1opabBGiiXzbyGp8F29PsX3QZPypPz7Bu+byj
LT+wII9vxKQCzd89kLkp2TWcY3Ol7kSBIZaML9aX/sjhlO15fOHN1tWqOfNeKZPwOAZaTlS80VZa
g4uo2KIGG6QBPzufegbAR4OmBzxDXtWe0oYYQuTcdLfQuyXSa0ls2JTqKnE8lowFt+Pda2ycPZPT
1FwVL8lDg/91dLwcjYRSddt8Mo0qPsqP/nEphKiFotdr5kevnGPmwXy1X5P9lbbuP1clTN3BVmeQ
MGQno7phdVSKUFQhjn3d4ifzy4DTCAMR69h+M0DzhWIA4YUTDKEk7so/0SiktCTokj6bT+7AZoG6
fRN/M23PoG3WG6y577hz/xdAe6k3/yuaeYUxks1ydURr1zMy5tqk9VsLCiNF4+zORZAlUs8r4cvY
18ZP9e3ROkAuUU9wS2BMfChMwnGLph0RLucztyCqd1WLT7Sr5c8GBNahiwOsuLDcKBT4DNAacQTk
pg7k/lmBeDHLvUkTRcvaa2TEAyUK+/o94m4k3mjXzJV8viPkXNYPMlAu0QeebNl7SbgldHqdUdgK
oWn2Rph38WbSB/Uf5GK33GNYoLAFIpmjrvjaip/OvQUbYhQqcgTQz7CsUd1jHKbXO/OZd1hTClUB
v4GyejPsIGCYJnytXA1M0rURQ/fi7YJxwZNCwwdFamTLzzBrYLMhgQqasLqHsq1awS3fxUCNys6M
doJlUYYy8ghoGyjldJ5s6Gbki/JpmEn5cPv5R+tYnEOEZQFFP6DkHJiAeQg27SyiZrPjPpG2TlaT
vyP8qHmb7xlKWhLDYXssJBI+GW06/I9DNNxRKKeIZ1kanBEQIn7Btwf5JIMB2JPCFn8TYVZdbrNy
W/y3UB2WQJxst6CcSDu/Fajsq/dh/W5wkSkg+IDhzAy5SODmfoCzitffD3Trhf66pO9Af739dHlm
HRNneIXMGleHa3SIxqMGN5lsB+eI7hbuuoVxrsFNP51grjdp+5v85U6GYBTEjpDV9nVQHjWJaPhg
xDTF/mvhdW38S+RZVJtUS7L+u7NRyeKSyHtagrtrUkDnt8Sb4S0R281bggrPW1piu3lsChs7e0hV
EzVoCF9y0nZRu2suf33eBsWfFHAPuKgCmlEKb21MwuhN0rF1NPN1k+6ialcWhPYKj7fF/KSX1sUX
ltcXHN9UyGXC8/qGd/I4k0KUden15BkSk5mRAhI6w042d6O5g5Fgo0UAbyAlCD6Ci2cwtFRP6yJq
zwryV4YUVJvTOtCdYJNR0ddDhkRmghmnxEMt/BmRj5NbAVXO4lmd5dcosPn4pS9pooQ8w5Tj4YIp
p54T6aFW/qQKklDMRiEXwYUQXhjT2mYMhuAn5tUUjLQgcuJk6lguugcWkhvY7HUbJBBwhIIGGhuS
mIV7D/3eeZ0DepJb+2aR5i0isgoYjTN505JfeOXwlHD34ObFwRwfSSRIfJer6SsjBFm8rnZZGaKJ
GGpiZL01D2XjQd/CugdTPxwgsFbEBEK2/BT8Eu/G3Ac2pp33ycjAWIfUYchgNMw4kMxOW/gNsLDZ
MqTtEkWB5QB+AzLMWTx1AmtcXeSjER2NC134U9qt+VP4tSQ/kNtU+Ud9hjLOgumJ70KF2SVdMDUf
WfLo3/H8uDcr8nel6RAn4tOFkDppNooWjWZf+KzgX6A+G7gTstcao6CfFkjQUCNBVoM4B4Ocb02W
yEhf99jVf7UhhAkP1yO6D/TvmNfhHgEbFmiKACoD7fiXBQP+a2Dupd8wsnH02X7tUiFzuhzRkvv4
3/XMlGZqM6zSjKcsUzsC8Vq6a9o8WK/n8sbYy6vPdK0o5LtdWzzB+H+AG1Bpuxw6MeYK19uXcBQl
uMkSbir4uKU9nfnMsOfFtB0GYVQn/BIGnuABZpAv99hdpXsF39w4qM8cHcCBENfZKU9Gy/FghBjh
cN/WZ24DFuahEghBf2b7gDe/LDYxFjvY/SdBGh0doKDyb+UbTiTnODgPfMIYHzRriMZ7KllBzzfG
mtBV2JQnCHvy6coFqD64ADgjwCmtPyYyebodrhnW4cZNQjyzkFLPOur+LqxAOZ7QwOGhj4G+MwWV
jawfOxBhoI96Ag/95o1AMBocHvzdrcCtY9cUu6HY3X/dfjHE+8ffjgU1YePwonSIFeGYgxeHjSWc
9jGZReFIjAbzSvDwmKGeazN+MrfWtHWmbQRSnxLOjvgZ3uEmGTdaKVaJpuWsrqw/+Mym5wl3WWxm
ic5jFgSDURU2AHgAVHh33FxHdVUHyysh+zeRtsIkIhf42BnHu3E0s5Oancbs1Isw3JOCnbx+bPia
HTuY3cYhLQ4dRJcG6sdvYDtUpazpU6aTzGGKUQtPHpxqYYcip3vhWo7+Q/JU9GSkEMP41lORpmLL
DG1WinF7GCxEl+9LeuVsZJzL7UE8IZKHm3uW39xzVUlg2IhHSRx8Z55fvkbfZhoaxk6WAuIKh0vQ
qT4EZ3LKkJsgFcJqnIUCB6YqhHL0BVMn1AQpnhpgaRexUDIkuHStMfviCLZgdXAGk5iAycxAQw9k
M7p402SGW8wLQ4lLjM+2UMxXsdejj8fyH39xxMs+q699J8drHUcMPysI6/YsktnGB9SbhFrSmDG1
6WYNxqxh6fAJwaATJ9ZfmKPxVuGrjqcSyyvsGrbYFeDpNsBBgkQlzAmL9k194fPx0Dby1CGEaG6Q
DTelb80xZrrFy/FFzcZ9DNMTbir2HpBP4YQnqPuhu+MJxPpnC4QTADTUrPSG2RZIUSAZCE8gQ/lr
C+TgHLsqmQOxsxI+z/eZ31hR+Krj6Y7XqWJVHQ4BXpV4nekOpnuvmb4AwxH/5ZrcvBdEhVvcxhp8
YNNtBhVJ2gi3MbQgs+GYjIU7tyV23Hya/KPtXZbNrelQHbkqec+ooO+8Oa9J/MjwYG+aV0pUnzkD
BhW4F+ARDrtUdfvOLaDzdG5ChEgnVsK4ppmHL6k74DWYCoSduYu4UY2D8x3NtCjwaZgLLMBpQe+a
F3Mpur1lSYjIMVx84R7+gnZmr+UnAHqoLYAUEF4SLBAvgRL5lYXCj671RabmIOMQgc19XWJ1CjUQ
y+HX0X6XEMrPY4J/hgANTC7FpV5fyU3Y5WHbhDX2oAz9APUO0Bd7XGFNQV+8mIcccAbHdpLV5vfa
di7LgEHaudd5TeQRX11cApgmaNZWAfe3tnToT5QOQ+Z18B1tV4HuDQCF8hgXRj4NiIUWkWQIkcR4
bSGHAOEAZie6va5+Q/hZiJk88j0VIjc0Vo6wcaLpUTYVj4QUoG/mN6De320KVcWSjmo0gAfDIoL9
wqgUFmsFpgf4P9sMYAmwTP4Y/o1Ij96dDHtFZXqIHOsV/OK+xvAkhY8DmRzcBjAQo6lhnax2U4qf
/K5vYTvC2WcuxVTRhnc6ibEXo6kp8Zl8MZpSen/q/Vr3u94vaD96P33GTfriZxc/7T3jl/xgzI7r
eD2qtIv2S4zg1FrJkrAv5Bkj5hMafAQhnucXZjzyqYcGgxE8+xGTK0cSoez9YEAG3SNFLEJa7t9x
mv0Adu9hcfT7C+fkrDnGPAzMj2Mam39MzFgQvZ3ij7NWv8kQlb9vl4BXQYygBdCHzytEMhEiW7VI
IqiiWLPRFlTxyCUoENkTmcYUTGb3rD4ja7S+5CCW2KsYlUCEipOzWcHaqY+pN37CkYGjR9P7ffMl
BYLgnqSrMiwn8pEhbah+S0QBJqcMQq5nTutkLj46LD6JUAZ04NvPiW8ITVCoIX2uzsjBRLDejzNg
s4X8icpS3yKmYyPFMwhy4KvVYssiLBqxkGeCpPIrxF8EHwG1ImzFpc7coNkQtQtJhFzr2ZsSs8nh
0TTF3yMheJFLU8qiomKAo64nzNFitg+xpA57rLJ+QmBnMBqT8d/wvf7MLypGFnNDiWsQGivhGvR/
XJ3pcpva1q6viCpEz1+JXo1jx3H3h4rtmEaiEyCaq/+eCU72Oqdqbq3sJI5lBHOO8Y63gTiSkxcY
xne55KKyushhS+WNEp++f4+5T3YVfgPX9EiqmcaM2Ngq1JBtUF4Cqw0M27dwElt2uhq0qPL71J8N
z5rFHoejIr6K2IPaxhbz52rwCbmiKcD8OWNXXkKuMJA4bxPKoOU4zm0RcSVSrgbhwoMFD0Y8KjuY
7cErX114mDBmDj6ETs65UIsJ9aw7xrOeAMiH9kCcDvPqvvUtwy+zoBuD6xhkdVgiDMdjOo3UNFJM
4TyM6zD+FOefGqJtp+uxKDsp/SnVTzbeBP2p6sURb1SOzuxqsxva/TXfN3jrGNF1/PZLUVELwlBm
praMZDnxzU+SeSa4y5fjaB608ZBXh0wovvaWHkkD7k8RNPJbjJMOKIJLWSBl9P4epNDPDPI4omnT
a3uxcKUGWmMTgFWKK3Xl3rCXPSU2k3f9U+YId9M/7JYQsRmqrrvlPxpgAkeEBIFecCj1wV9YbPxL
ENnEhg3zEVbjxM6L+TdsZqMQ8AscqvhPb5C44DJOgg3F6Jc3AI256L0zBrWZYwcw0+TRvb+9Sihj
7q8FLsbPgHcr7gyYOvlwr9XOA9emBfh1Y7Yn7a+ophzrJlb3YZM5fIWGMozvDCNn/POekKwVL3X+
cxGtoWtCtMbzterE+o/zYSCICrUxMqxqsQ8EZNFiGzutVUGGAqR9AWKx32ii/3kvoiFl0bjhiUVD
QDePwIlXm2HVzvqJw8kiaSa9ZttX0h0NGVp03AQxySdTF6EITw8qkba8s99injOaQJJyF4UqPSGL
f3f9p6FOYYyAJGlJBUWI18k+BXfvoUnqX1fZDcqblicULAsXtgtiGItYcMxenesiFmpfR5JbEXaN
D6uJG82h8nPO0h9sZmv4Jg3gCl0gMGWnwBBvvueAxh1TE9YKXJxiuTjwF5k8IhWKeSxhXbeiOUT1
B5STPuH2v3kwlRCfCcSFCr4ATO8XH0flER1hWj8Pr/xBpe9w78XxgYUGjbBaFhI0Ag5YmFDTGVAj
GthTvOWTEBF2uVBXgdHXPru0In9HDOGMLbsFo2NIWsL0ocU0KWHTZWenRGPAjYkEWHji8sZsSI8k
EUBjzA79B9sYQn9EUSykiqx2ybboFhEgkh5l0UWB/mDXRFxmETKPAv9JW8+13xAO0sZnV9HJn8XU
3CE4AMMzvgjjx5neqfDPvY/3Y9UL06d5KfLUvzGPNhQ525c2fqr46hdgz3fc42KGiPtT3Au9KX6I
hbarHrFDzFJCgUSUAN1JTJ6HU7RHWRMqnivcH57b1LeKHQpwRD+bwIr9mdF2y0QzODfBLQ03Y2hh
/NpE3QyaiGBoH3d7/O9nQcdGtdEvCo56cBtGVYp7GcQqFLwM3GxZZPglpADxzEMJ24iEN54Z1uZv
eJu8uAVBfGethkGUd5QnFrX2J8Rs4CDTMcO1FOw3Lst4gAZZ31yIy9AtGOcrlIUwjRC68+HhaPN+
wRXCgddzqw7xeDAWbj0U6OtmnxlRYmB6GEGfgEShf6ZgzzE0Fd0n0454Okg9CGQI0Nzs63x/yfds
qlMV2bAtJCLEd3mVEA0y4Qj3DLuFrQh2C4RZFpN21vSAhfLRHKOMjCIc4Ykp+qUOyNpgcnxzXapl
W2RP1EMLdjbzvDpqzeg2RR3W82aUmRFgQOIl511chumA932glCF40oj9hRr0ajDfghE1MGwd/Ff+
Knxu0OyhZlW/IDlQHVIaljhm1a59oNA1Vcc8FAlIGnqcHArAFqb86n+1gTj/Y5U1oWzCkAvrKtyJ
KMYJPyZTZyFAUYWzKE7huaxUFy48nw+CE3HhbaE2gUWRvF/yd06dlbADW4c1IRHoH8/v/2aCKC+Y
CXJ8mEK80/LjwI9BuQBPYvHHQtjAZ8s4kSssVDoQV8RMkWkiS2K7zwTHmMGM8cvuHnWn19Go7iQJ
vAj3J9xDFuIUEi/y+dbGnqA8UMj5EmGKZgJK2iFBscQctELspmICWH9nzZ5vkboRWbObTcATMaq+
0frSLNIvZT3AdorgAB4KBczQj9913VF1BxJaITk2Ye+NWOPgonAaaOKX1Sou7wphW8XzgdEyCWqW
K2fetLhDXSzQW+EOxeLh4OKTGMH1n9Ej0FxRF4v+g1uHtbqRrRwlGQSPFEUa7IVYD6sePQIHnngQ
mHKN0Mdrv4a+DIGN3vy6Vx/pitbGSNozXPw5b35ycCf0EjDV2KdzZG9brXyqXxhosFQIMG8DG22O
xzoZuGcoax4Dn432UX1lpgNzg6FG82XA82O0UeFYAt8JmSOItpBwfy99oTTyCp8Rei6vEl9I9Q7+
yljXLUoSpd2qhLgn1py6m9TtSwilmOm4G8XRcchWnMpydKi5o1jD6NTMSVqnJLUAQWvp3B6vn7Bz
VU0s2Ll3sPodc9Fg2CYkv+FjgCKGfKCKKjWUi1BcGcpDecZP/z2LcXPZDfgyPQ9qjnHVy4YDUg2N
QvSJjA/VT17aZwOWKDzSGH41zXp3gsklutJeSAqqeK9MTn4UQotlsYux2MUgSv1rVemixtdsuPxu
cmAMQRnflL+o/ytOiT6oJiGESGk5RZqHTsp9VDDIMczHDToyzc/R5Gc+XPQ5JsqMnS+JaoiIOBvs
JtRH/fFikrRzsOW9fMXWI+okIdooMVDiPw08GYnYrQC6JQOvRn0ru1fDjQGst8MenzL2aO7B3BIR
nCxuw35PfYmH3RpdcsP9cfGwY5emFUXlQZU5qWF+I4skUONgg/RK8jchkrvPZvMbVcc7pw+W1dx/
oB6DPwGAsEUFTWDtGMByeenBzV604Xr5a6EqrWyl+SdMmhwLFB9aYIHX2PsNRRXcQNh4KKro7ERk
wh6dyCoBgyd/3vJxy5VgIjHsnx7gcdWJU39ATlLentiejKVcRJoDY8lw6ZbhqnEplfaEDsR8ZP9m
bJwPYgun/IMvVezZHhZGRHVxWJcXNEFw2uLfPb0/HDZlx+oSp3wxtP1wvwnlN5uIReq1HW5yzCee
mRcicJjuB0RUaiBsBNsdTH34e6sSj0/TlkUVy4/L2xrVH/Ib32mvULv/PRYRfIF6rMAHTAtuJRr3
VRJ2FrG22ft/d0a2xXVnBPjYkmKhv6yptjN2Gzga8dFn4bFmhMideH2B70VSLXyy7mVgylB9Ma5M
TDGxXLkAJM2xap5TZsVQLi4Y4eKF71nAbQDyk5e03sqZgjZlAl1ht0KPBsYGc4pBHXp/cBXIxsLX
SgaDxrcOSdlCDeWkYnHNkTqsh6f+iKkg8kHUJgglJVpTPsl69Dj8Zjpkr61hj7QRajVpD3EOZekL
oA0EwZ6AZx+lMnx8TKSoGmlhUCCp5rjlfoNWiP7Qpg/HwcG6m+U/0NYkeDm/oe5xjyB+UN4yTFOS
L3QayD+gYzT4gWGDvqgUdG6nwtcVci3wP8Rfsb9H5lWkHt9p7F2myTlFMSMcFZQA4ioRrqN3/hqZ
udDvc2PWGymcHiBNsVZCDa8wuQYllPY4MkJak++17pPdG9tG+GxjE0ixR59yIWXikQ+wfmHM3MMA
mAhM3t42T5eX+kPjcx8EloaHI3ZoLMYIZD7yxlJxNizaYBe5Wr9o1VapDHfsPL5ArURZJZ7FIlTI
0GEfYjfa9IGlCr3VINSlcBx1avAQ48jB9Ljew73x68YU/VVcs9c+YhOTohabiEr4MFCTcghLEdry
sdnRfiNLl45pc9KuR+t6zLOjSfDgD7thwuQmdtB3wdCR3+NbgOuVn/Ih3UhycIbPlGIONMZwDITi
TFbg94yujp8Wpj/cxCKwZ6ceZxlv8l1moHMgLPsCO5rb5BbiD3ZVg5oa6RZsymAmoQO5NOK0DMYo
MJtHazHVW+AR0Hr43OD0touTBv1V0/kz3FPW4sCQmKSJkO8XznOYWeGGJuK2ZWyBVYbG5AjHhPIL
AAV0RQf8Zh6C7wGbNRLGlr6OOQMT8/KG8mOJCWAwPy7W9+XXMt3DCKP8Is+zEPS4L2Z93O2FAZY3
hTjz8zWrWwGIMPOUvOvBI7HbFwGnOlwH5vq40wDctI7WwV72842PPw1DtRorFCKI+VP+gGkbf5Ce
GUOKSD0iyWt+zdB+DkyW/wy6zAxeTmsxaM8Wn2gdb0KskaweyaDm22B12c2hRPPWqEdyHm81lt6B
qQVtslODKwJiChzFVShqlmVSvGwHfGcyT11WVnusGUSXQwa2NMzuzCNFlrXajCEVuWSAnIvH2PKK
FVK3LHwWVVAG6sX3K1J4OkD00ug1YmE+hQsSxc9uMdvAoGMjEvDs8b1jE+hdsDlsuQRahd7yvlvM
7xn9MWUyQk4dgXPR3jFiuOzpUnHhYyZC+24KtxrpesjhR5UIn17s3xiBbd6yDaKwF1wIG8G5oPdc
jRDVN8k85Wf0aMQaKI8YzLNoSM1fhYSOjcAT7KewbcTBFIOPhjgUXUbkvWVAKKN4QnYmIjDox3F7
MhETvZfvrX3eE0BKCHBZgzq5xueg30TUTi+FthIC/2GVxuyBMSujO+NTY1gj+RbaRB5T2cOXCSCy
NX7xSgeeIiCFN4S3BIoueEJZ2DNywIzsy2BXZ5zljFRqCYE+YjzHyA1Hipn8obzZ5QrJzzvMKnDy
bhBzwR2CYoTbulBGYGyN2g+GWBsUbeDKiCGESzod95aBM8TIWYSDzsYSDkp+671W4VAZ2SZkyL3e
7S8JiQ/QJw9Nfagwa/gr2rGqg1YdrjpTDchfd+rsNP4G52EmBMuqFC8FHMMGW/Fwok6WZRCy8S5X
3uXm5TdvoLFCe3sLsXXB1ygHGru59TvZR1dV5BThZGY+VMQYcS86ymvKvJ4Z6y3A6QWAV4b8wsbR
i5SjMV3cVSriHYW7CnZHqnpUMaovwioO5ofph/y5eehV5sh3i6EWoKjIzlksrLDCqaF5IF0ARLKB
k/6scAJOY9kBTAEA9orGsPtFrNbiggbAyuqXaEZG/+wsuAuCJJ3hnHAP4YQCV3b1QsKVKhU6uy2f
DtNowz4euLmAPViMdFl8sBBTgIVGcWtlOEBQPJoeY7xL72HYVUk+7kLsf2qDcNPtTZ/RPu8Daz5u
nE64IPKJYqJGIhlWMY78E/yHGxu3JLZJF8gEjzVFdVeTTJyVYC/gVsp9XUCYJl0b2iAdhSnunOdn
LgSPVQnICzcgg8pMpHpE5h8W2qBduGvhoSYc5kGyIA0BjABjGdjMD0731U1vykcneA5XYw+gghHQ
9EI+BoMw4Ypd+rgn5idmfKAkE/jHxpd7tCT/jwmXPW0hDiS3HRZBmJ5MvTA9yYuoJuiuC3Em+b3S
rGBaXXD+o+c54a6nKmImbCpQA6LNRSz6RvfG3IkBxKf8yZTyv4NKoCKBsRci+jmFKxe70IRGKgKc
XBbiEgDwNyeKH4wfz4LCsRjd3/iYllWECbkVW0xNloAN7I+IyEO+Jx8VIshilPk8BltJJqHv2EhH
V078XPEZVAP8MKWuFWE0BuaTVz6GDJcvbHwQGzJ/MCD2nKcTz740BdJijMOtIzz8r1vCm4B6dhZ1
SBfpG+EvA+3Jxl4R2xhjPxswXELN/J3RCGbgaOypBlX1T/lHJYkA3A+84y4m83yIdkFN3j1UNMag
IiKb7aB5ATJVEri1wvhqNc0DtlxNnwDClAWzhJuNUCUkRgobdAA73vPli4vITX4PMimD+8IoZYKQ
uKBvnJ48IOyeWOKsMT5rbOdk35FG0CVHTTnMCTWCuGy6fEykY3I9FgQQMqzheJhPWDkySXnWwI5y
7mHHPElqaFdRiScLonh8ik0RBtwhYQNkIrMTYS9HEUpcG1aI0zB4XCPZS8ZiuJbRPjuMxFMAExAY
edfJIntlnYAwBAGcVCgzl/3/KKXk1m7GQHriDAF8hcKhwsZ/htqx1iBUCnjWrTk5BNRh1CVBkjd2
yuBaFtg7or6JX3G8HCZz38F4WljoNj4+GKphBqkccxyImeTiIma4ee9eenfOKLuECLUgTp6dBj92
lGmL/LSxXdXw9f3t5xrpnGWBhrRtxKxFgsZ50Ax4NE5xOcFRb7u363m3qUJtCJUhbNPI1EJdC89p
tNHCJI3iJLKSSKM11cJSE86t1GeF9gy1RtsAboCJehJNHB2P8OiA07ZtUwa14lDf2yAJHiVRjrlP
EiiolJZV5cI2dsIFZ5fLSKBQEn9XdMnGS3yeyNU9mC1pHF2oNcyi2JJYbEkbn2xTar7V6JXQKGHY
ecAvD6hvMSe87tNngsgA+9d8GMBwhlbccoSlBSsKbMLLoNYjWYlETSyf2JEbI94aPzFnUu4aeEf2
G6M2drDFD1JW/pzD+muOhBMz6Q+4OUD+JtzxC/o36x/9GwZ4iXcoBDYA909Jf+oRlPAcy95V9pBj
5hCSiX9SvQRSXolIy2shD7RU5v4Z0R9HKiGpFoaJLp9UiYggOWy2fFCz7eWyw80y4UJe/y9qnZx1
1qB4PQN4DDT4a40LFdXXEeShzGMai/URKgNcMaLajIrzPjvvczOS2r1tRFq+N0Di/pwbcU9cPPNd
67HCpCJDDY/Nq2NjUhw7jQ5Q7+jwhLAPwkfoTB6cw5oREgoHdriQzg0tId8F+BMFJ4BvLJay5LfL
i2EpCRLJn0r/kdvkRvnJ24gnpEOdWcO9hvi9mzCyLY4lauHZkZBFYgikhUUacSNmacSNmJ53uiDm
AG4+JySo/0yhwA4ua4NajAA0HiX+OYiPboXAwGBEiD4DYoQIIlcJH0c4WQUJ02lIwFVgJMG1Cgi7
KKugY5CnnXR8WfRjfSET6TiPB7aL4lfxJ0X6wHji+97XbuGtxMyB0kO4FuMo/ofcRqIspg2UbLHw
+1RTvJxcjul846bYEGEKhb5xoZtwvti/MZS+T5YktNWu8B+JjZ2VxuOZGsFe3Lu5BdcBQ/+y7hu0
L4cDv8WMhUd0hOeK34Bog0TqZsrTgUnUB+mZOMwzq0qc4iVFEVK9QP5jMUxhwQelqrDESCUrXw0G
a5MwSFPpiTEwIESU09YSzBTDEgZpUPkS26cmJKN7cw5wh8clXqGmEmOLNbUp7nfxB3MKnGrh2XH6
a8y6r6I/2czBZIqwbzUP9Zydg8iNEDJg0VIwhCS04PWn3lPYrOkzlK7UrTBuqVtXxu1mEtxYZsY6
0mj8z2ClK3x/74G8SMZLjM+1+KN/XZN72H4xC18ZdBjBiTOHtoxQHQjpbLA/cy2kxLT42BwD4E4/
0qhcZahax948bMZDQgwF2BG++4TMDFGuhn0ctDQXRdCjCiPVEP9U6U8FrJRQUG25FcXd2Hy7ESog
aJZnEMxwJowWmSeJCaA+pAFgmwuqjkQcO6DPGbCeoAHX3rjWTYjsWXh66kxSli/ga+Zl8QXrYYYb
6Dhou/oZRkD9zLY5SBjpkcfNfre0wtgUxj3k+Dv5HG+bL5QvBagPVKsFwG2otShi4B3fX6gtYRuD
3BZCmB4XwmSh56LyP8XEIfFujO9iSFlMMOO7RL47y3djfXfDM0465ckpU45le8xuh83lkM/78bbj
uct2yiaQumACYWj9msqzYdsJtITNfdhZUHJ1VIwY7exCfWA+5+Wxl7d+2vrn2e8MX9Zo0M67lFxD
5LXFURmOG+MothvMBQxwBiKBnKtOlonuzP2p2Zk0EX+3pIKDTHfOiNnYR/6IvxE7eI4HbCc33LER
ihvH9nzi6279KSPTGVFsqE97S6Wbjy5xuOH/xqhrXRQP/35nuoQNplKzdyZUehNsugBRfYMUXN2m
kEG2o+HeNdwPcVi+pp8SwTqQD7b5jZjELeK6CeBHKAQA2+QoaXZwdgDdjPuiIJPkaFSnuBJOG2dW
fKri0wbOEgQvC2z32KbHQbAgjk1Pdq+QpdUa050XA7gt2VdFpNth3YXXLuw3UEYwRtxuHKnA7xM9
FNN+PBfDVZM2W7BG9zbMy2TRpJlHa4A+eKpvp6mnDSvL7SP7upCjNW6B7QLDPkYaipsMYqWM+Zjx
LTcqSIbJ6A7GfSw5+p3Az0hqxwqRG/38E5uTbNEWIeyQ54CbTCv2gJLIvpT7gkSVPixJAEbT3AQV
vzcxQt2NKEO7jysAJZJMCCmLkhQRIOpOJhHI/1gIPNGbbBD7ISxF1wkrNBy+/itBKiGQL4u7FxUS
EiSWga/6E3glQ4iYehzlSwqi4TCHmLFkJ2zKcprRYRTRjmJdGDy0TlaKCQTaufyVdui2W+8Fi9nR
JdS4v2P/avomENadNQZTGipj2GbRNEe1FV36fU61gX5hOw3uulYIBVsLUJQJMw2mQ9Y3hgLvJ4Pd
C67CEAmccsSQrGVkFXV1dK0jJYnkJGKzStnjjzhydPldmd9dBCH0dNvDlam9ynJBX/iz8xAW1a4j
C34pzywU7hjuY5Vfkt8bVJIAztpbkCVBkgTsFpwY7BacQHj/+KwS0d/i4E+Ig5k3gikpTq2NG/eu
Ba0D8I41cWrFXp2/jA/rmH5tHsFJMVr+/44VmlWowtAjaFmnj674oiWByckiow7OI2ROmJwsWr2V
zEkaII0eaYAsorsy5AaXLbaXFRpg8FivNV0AFMM44JgN4ZR9+cbEJ99Z6o8Ru3kJp3Rzu7q7yq+A
LHwVYd05MVukkjIpdctnXVgoCddXFpGkQEu8itb+L+sJSgRevHTD0EKkX6r1nOZMIxBYq8i4Lj6v
cfkIjxn6A6837QVMD2oFJSRET8C+dHMv2OW6cOpVri9rWED3N63tVj/lw7yd9Zcu/wnbIdC2isV+
Az+g+XZChwVCs71Sp7CIXQPXwGgm9Fd47mBzunlsbzhJL0FVGBVLhBa33AH6PZ2ffm+3DzOuW7PI
CSkssXQcrHqaikjuopLdAxNg61ebTKdBBFZMO3nYm1DaMagnCJcZCcWtzIeN5uZH6zxPCSrR4jXt
kLEDkKFNN0PM3DmPhRRJbXfnWvu6kZwlHhr8Pqd4frgy3Q/V6/GiHTLCKuWg6X5XoGUitt7D/WzC
hBWlEBcVL298WMnCPAfIwoY5KECfqBTmYAbP/GgMCWGsakdNfjkJSRxaufqKFo00ZLEQpXVXIUrD
t4A4z/zAmA+ZcaoecvUwdYdaPZzT4009zOphw6+BqtlNzT0TyIt1/VAfmQfBCwXAZwgBeq8z5AFR
fFm07kCMkIFh0SPL/mlX95hMQF8qAENAaSx/QnT1V7NeXkPeygAHHc9lCOikNyrR2OHOsjNuv9FW
IqpM27CB7d+GJn+nFdEgCuS383c0iCIH8jk0ZEwLSDnf4gXOSYw+b3Z1PGJeOUfYBzlHUL5iasU+
yEImpyNGSjl3o7Q51vFRrk4XbN/nkxofaWdAXQ4bqPUx6iKMGzAWQFcqtRG6UmsTmXFkE3oaR+W4
r0f4EPsbHrLG3jL2sbFv5h0uM1BcyNP7jzkNFksqm2vnHhMeUjj/nRDucbXjBHHFcb3aTSqOL662
mjLYMnfdjQwQ71J4CnmZEtMjL6aS012btMk+8fLMsfrDeDlI0z7Tou4WWcYWOybk1fFGHGXJFMTj
t7y6uafBf63gDv3NaCGmZSYpIxMhLYq9Q/4uaeh0dvFT6Vzpo5gQtUyEfZJRhjEo9eBSh3HvKH/o
h+eazRC5UJCN+GSE8RBe9DDXwz6NaIEnxNj8YsIGM6oqJix0wjjDgWAy4EE6pOzVFnXCfsj3f2hL
yvPuPG4bLPy3q6dSDt66LMyqWZhVm40IVKFC3MD+tbwZMrDl0Tlo2Ufyh+Kw1xxQi3ZJTDJhykyO
/Npz2nSlvc/j+teapQcvPcNciHnhAlasdsvEwlLvo/HL/qwBLS22L0tAS934rIzEKMurNiKghXQW
bN91SH9sn2yincIRITJSn1Iw765/GtXABlSl8gVuXeznUzXo4H5i/KH5QKVgjg19O14XaoVKEQ9s
DncGvwtYhAX1nEfCQ/lz+sEGOz8UTPul3zjIw6vlXWIif2bfpIrCwtCfGFPRczE+ZHiJy0wsMu6Z
BrCYBpy/JwCt3fIlB/jAm5M0t+0uTwac2cBi+C154OP1YeAjfhlqqthb8Rlfyycd3Xbp8Zr3FIS2
tokAcZuGfZQAvYhYiCTHTmdzxvb3eukQZGz0X4pWRXLbZSDogKTeGluvy8KEm4xREgamT3287Mv3
is/Af0BRYX3GCaIVhrajr9e+ssgqcogvhgsSC9CqAbat8BqUYzRF8Psx5eRdaWxZM8WCSLjW0E4Y
TMAt6LaMBSQitBlHXJWD8gkSgqSC7qZ9nfOjDCeNiz9lgvq2zgXGewWyVklsH8RpegC408YA8ZXP
mC6BcN7P1c4f/hugL4A1i2Mr/8pSCyiPoxsob5UHAuJxbq/MRnDm/9IaoR92rk/iA1ALcUBgjg5n
rAlXlHi+ySEwq8U9BtcV7KTQFS28PqQScE34gkbCpxgOHe/J9BCFmFi0Ce1JmqOlmeyHGU+B27Ew
D9fxQHzJBgcZGKwlKv6danQ3PI1r0udeEWHAcATXkZ7UuPw0ugnCvoUI6zxYv8+DOKRL6JBwEeg+
sjCdhQwMOMeaVER/2x7Nu8Ddzl+kRSHURLY2WT5dKgkQyNZoVBmkibxS+Sg31BSOdUbliV8MEJHw
J+shATXf/mR4OGDgwCqX1ViiaKYio2IuoFtsRGvHoq/TqJ4ZvYYdMp/KYzHLyDMBmYFHypQ10K+g
nJouPyKFC883eCTPt/ap9pSIfdN3x9v13B1lCYasiYrdeFwrGJ4upkygtWsFw939r4JZAxBWVqv0
i0mleY450GSS0ToLX/R9rOw33T4lFF7aM67hGzXHMk2fNjhBn38k5x9W/kPLf6gaIqQfUnZnZndq
dtfgc6Qd7fMxNg5yedDkPe/E6Fqw3Qw3DlLSBhxfBCIIHCgQQXipuCulIhO0hFK0IY9GLEJk1ixP
NokOF3GtyZ+nH1Rk38OWBRjh5wEbme4mLab7EePHshFL9CiNC8i19igSQXP0JVzl2n0AdqJJQaUE
D5uPEIEGpKzlkqcZRHNspHEGRKkh8N+CCdLf681MLn+/zuzPf9L3NbyKJGHkAGpecsmyJt0O1/xZ
RajGg7VO5doS8i6ec03myNboy9CXSw8kmsES46PvXWmHNJB9Cb3okksDa/w39i0nUvIOjYg149k3
Yo97F270I9gNCA6jGBBPtgxIPnDwofnbv6m1kWSMEAAOi0SweqEGv+xNii0x/GGzYbhTnYGgUBY8
UOayqiXZgH1krXSnH/xEHBFQcMUr0oqPZPMtxmo+Zn9VoINTs8qtYAwvo9X5Huieum9oo8kMKUzS
lpKSWBfrB1gFyAZxf2AV/1D3+JOAMRmh2RJBcjmS8ncbDx04MKfyo4xtEZmRy8BuFHvIuvlPuGMv
+z+bv/yKSEtm/gYeDL+InR1DZ04qRiRoB12zEmM7RRWMXuIXGLCyT2dobQi4CpTPcg/QP0KWA2GB
FU98rDi3+LfYmPm3DFzWSjErg0TwQZQ8ULAo6H2ONwauMScJ5JI4YBi00qXpetpXvlP18Y89nH7l
X80Hows4AYwuGOkx8iu/GGFcafUTMb9gDZpIVSAOWvB/j/YvQhSu7sdlvySU0F/wgK6i1fUZ1X6q
si+kp8sUzSDAgSBashbKPUG0E3RG3J3wJ7piaiMWcd6sG04leJck2BSyryBe3WJDwPhodSIoZmRY
WzPSv4iOIldMo0ceHaLFSss5t043OrcR6rBTIRBHvFg6Bcw7vLye5EPxOrSEcyBwhLkN2zk7I189
VOdDcz4QzoFksngsmTWTYWcTnekjRbsqfnH7lqKVFZCOhxpNQ5oxQwEVK+VAJb/2NeJxQfzTGG4N
q6cHOnLBE2bikke3Ud0Eyjo1kveTjpEBUIEC8MKJ6PWTZ9M/TB5pJSx+9PWnn5cwc3ScxGZNGeJD
N33grZEEjUK+nN0OgbniMJm1wwm+Eml727Q/5D1Okhg++2CPZrW/zbvkM/mcFIcUNi7V6tiAXQOm
DVyqFAI7bxpYAHwADhp2YvASn/rWUZ9kTUSdknPKIuc04f5mFyMPi6hozppEKKfIOcWSEvHU5hdR
SThkqJ6C4CSGZ+UjmYz6O/R4FWK8KzRP96wKZkz8vkl2MnUlg20UqJ/ES4+YZ7JVSpBwyCt3z1es
TrfJx4BU9+LmiJqU78RU4lJZbUlt41+TnT0ESsWEPMSE0Gh3PTRX3YnxwMeJU8fvb9uNu9ufDnpd
cIFNEMW6y0LoatF9VC5yd9vvpSMqbJk7WQZZwnbvaEhHiYSZz9h4ML9qy7HAXBTnyi+43FTly6q5
YBTi2K1SUQE4QOzQdvJj/9lwkiWezKjaJs/Is847bPZhmzu4AdD+J3wG/DOgNstaI8LRQBOhpwPs
pAStMnwU+XksyXS4w/mUzYgWnSKTfRPcm8F3gUKK5/RDf+PRgiwBKQ92XBMyL40NMTIlSYdcLwwT
ii6qugh2RCZFZ+6ki6e81KTSLFSomtvjh3Tf9z560w6HoGUWvcYzG0sg1JoJFSc+a7htJ5yKGbKF
FnfcjXRLqsASMziEb/q+xYhVzA5J0qle0EzcAM7w1uXsZlc23xZMXrdO+ZNe43ChYpaEzR2dDEMv
7MU636IXJxQeNxTgNjD4iV10xxSdqe4aUj13B7U76N0hRoSRofjbrRQuJrFEfkDM2oPVXwmkxFoL
59zZbTu379yZB6WD2STCqhJKXR5LPgRkuwQOjI4KVva7eM0xe1eZPDjonpXWIR+d1Zm0z05ByBZa
DRzEIU9jQwn/QOLT3P7kLMABsw7RRSV1aKYRuqiqicwpkk2hi7qe9zVOt+c9usqMLgq/225vS9vp
GePKvgqI72Dhg846M9WC8zD6UO/n0W8bwZ+Geg+fFCYmNkCw5Ivny4hk0VNuXt1QAEPH/R/uZeA7
2G5vekRCoOpQWiNOkX6rlcuRIBH4viSHQpfSMoflm7/gpHEGo9YRrCS0LDiyUeKgf6Zsr8XRlOM3
Ye/A02qOEFgWTGAod2REJFvLwOeLPsmjUliFMzLAz3AaUazgG3GBIef3WYAbgbkHGZeZLabh9Car
f3M+W9RaWwr/Nx3qcO3QuKpwUHXnIjuMAln9LxPfI8mRyERitHB2pzPiJay/wstiH2bnBEFgTH5X
scdop9vs0PBiD7ZUpdSmePqy1pmDBv83dopds60/s9OkYBu/B5HucTopdoAWk4xp3//yTCemoTFo
FgcvnFnnRr8PTkfx67BgdrPMhdzd4RdNY7tVcU3p/TOyFgzzXqCTpzzG20x5vaTwIL+9p02wi/rU
1MJ7Wn+5Klu+d3bGRTYszuLba8CETIJ5M6DIu+rEWwA9wScXFynLxye6mHd8Fd8OsIUvPPO1xQ4B
LU5eauLrULOWlRne5GJMPt9Z811d33X1nRXzwZwk6ZizrytQibdnPnHSkB35ycAEoz9cBA/9jdfB
3Bc1ZfN+UCOzj5oiOuP5oHCbCCo7QPL0+0KC7Uw1SMyRZ/O2Eo/ZgoZBLZ7MroTvL9Ul/p9oAjD0
cHSwZ3oouKuIv6AOYMIvOxnCKxig487GUhs3Shda/AncmutrLvx5yPMNY+ZPsCKQ61kTMEpl7fGn
K7ToFmOlGCbEY0w4LYVKhpGdqz0plqNZwGpOzENN0ihPcOaUTAkhQ0NluDne9AaJoMW6AJKmyrZA
zqzy54aJXUqclKsNYumKy/gmbBeDcLk+KfVplo6qdDQKAa4zCUkqvzC8ijLAwMIFcreXEUhfeE0i
VgITqRckBn72MXNvnzjHUZDCZVJJradu8C2OyQxJllf2bk/ARcYJ7jTUWFe3Vt1iRBrhnm/OhgC4
7V3db88Ek8GuT8OOPUYPHxk2GYzSmZwTyTv7xT3Y02iH5yJSbcY54ci9e5B/X6l/OKPQnlC93+Nc
rmLLVSDFQsm4Vzm6gU27KFOiM8ipEl0ksKD9FT4scWXVfpYwXY+qJwYeuM5b1Qn39Ng+cb/LJsn1
KDW//5YCmZa40yf+1hFbwoaiBSsvcHAcP5QI47VBicjSmLBmg+/ZBty/t9RJODmYw2GrcRE0bNwr
YWKbF8HETmdPuoiFd+XqSSddHdpThGQcXTsDwVjppzefjyHFBzrFENjnfuST4GNYPwnoJDM3zS6u
xe3SxSGQG46G2JWYOg4K4nIafyCTYGfOfcAqbPeWe9iZZ6p3HbwYtaztyWd/OkNi9vszIkbm7gU8
etu72l5teyBhkPwuwGA2wicxKLWYlVqeuSwGpazUibFmxnpAwZiTMaGfTCJ0mFEo/ILG795xIWf0
zlCD3lIDzCccSMKtFfb45wasQT8OuUg/1V6ZjCa/tLTjQccSdscmIPC0RhMLMG0Am3jXjAORa7oi
ElExwaCXQ2Y+qFs2cno2WxUTXgGbYEQMqwWc5XUSGsUGcA2BqiyUilBI6b3Gh1J+pNvavFl9AIUT
8TgKbiAwTCQ44DFNdT5mKkFdLGgoFCRIMVfaE5wnyFstnD7wpATenYsslCpry8S/f6GhuO1oXjON
3LkHorfb6mCBhuUUmlR/DK5NQmtADJahMqxaBsS27bAAY/g5wWP6TuAxIp0cdRXUj9esP/IT0rby
ykmHQ5Do1z8rFKgvUGN4c7yz6iUBYtTfMGChB4zAyPi3jUDDiRWRjeji4fUIKmW+O9+WBiv5jB/t
6059UA0wKAGYcfzRi3H2XfsnBvNMzcUFZWj6DMw49AHKzCH+IN0SKjDwEYtvyRibgfaKTt5wa0bC
OMBO2co/GEgx9SFS/PIOtLQBCcOyAKxoYWWBLsHOBfLytE/y8K57Ldsz7cGmm4sE770PgMG0wUfG
L8sezEf4vxpmTeRWwo7k9RYpQrdPTfhfLhsYWP+i3ptEktDyxhE92OUprKpDUR0u7Z58akmPTCoI
FACYartQTzElAM6wVIdRGVgdTSPFg/0bmxTeNR8D75rQ5PbOeKSxLJ8vz0B80M3kHxP44QEMFi8A
KgUxvfP5LZuZEAYHdLryZ5bt29elC+3G92xHKilWDX9UsNcPrjMaV4z+keLBTmA2/n9M3Wdz2ly3
BuBfxAxVwFcQorsmcfnCPLZjeu/8+nNtKcl7ZvY41VgIaWutdbdcuHZNHbE9DU/yzxlvWbEpQq3w
vD0+Ht9cjYZniHI4P888LE2TJu+FOwy3cGlLqADnEymAsfi9poUqmT8RLirqBKTQOkg6HjNSrPg5
nb3YSK/AmFdtO8sNxm017LF4d3lyk+Sf16dneFrmLXUsFOWxNNij+D6sQOO4yTdXgdn3P3IlBO1W
e64iaPl4sLPQB61NCq2NyNrc2UtVWD4s52ZJIV/oLwv9SYF+I3HTY/NlhL55OVwrOH2ulclagreN
oGlsiMHnVrS2n9iwTz6kefDX7wTUb4zf2UCrlrxpeE31fTy0A33P2YNvpkTvoA8o9EB8dsyDu8pB
XB9M4Jx3C5vHSfdS/Fsa1/v1a/1n9r3OHr6NJYTWOn9Gz1jagoR5UrGRCmJhP/kKDWyX1TDc1Grc
7cPNF67O4rMmYfaNyILFYsOwPaDlYJsLsE8ZOyz98pyrUIb5X6WzXJxM41y0TLNc3LX6+5q24Ns8
10ILx63hPodeAxk6fF+3j9iomJUyqUGFl+86nogd6fO6bgx2SztKSB88SebwSAOd3/C376eb+9zt
fru510QgqB7zd4vt3WZ7dyn1XAwuCfKL/D0m1XF2t0C5Ow7nDApWA3TAclc2xbnwhyOVZSKjZeNI
QZtlkwW3IGvDP9Ed/47ErP7GSGaI4bZAPh1sm6v7WdSebGSZ8KBp5FBBLs3r3ZJSg1kmSvMlrKlg
VtO6XHNMDpVrFufxadWYvKnn5iZ4f0uSdVqPhJJk2SgbadC1ldroelPmz1XWTMl1G+h65Utj9hn9
Rud4V5zsp536poPSol7fX7q3Svey7dXQJk1bqr38vH879C/8Y2BErs0brQVFyLwpRx37zMI+G2lm
zoGAllMDp3S58oEvQJiz4quWpZbFWbzEPxbd2FBANzFqoqxhsEieyMIn/IeV2j9Lnpgm8zY71DYA
59CZ8IcJ42fMIiW+tGCEpDN00V3u+WYjRBx6kJxaJIsuNOtPFThGqXMVjbSiGuI61Bh9hSdLikWt
PvLLp+JbJtcwppMW/mSTMpSz9xaEp1QbuPm/56I57MEzROPedFgahXvUllmb9nfr3kYQVdA80J+E
VPJNP3qYlTrQpdMqAEzjS2irEG+XQMMoJL3fnsqyzs7gFRYd7BGSs/mm+tB4P+UiQ6VtEdiaAp+o
AHkq6JTbcmtTrmdGz/WctTxn+ZIMGQo81ZvwEDM9EYA7MHZHDCvpxY4OCzY0UyY3RRRzPzujt9Ta
azobSSSvgAW3NweY4vPm2nRjWmEajAU85lbiLmPgUH2/mta+0xkVHsvP05qo6R9R/nu5n9CYBCL5
92H6YtA6rgXtBjawMQQQpIvZJ+wUhk+vQbYjChRVm0kltvYlZWubwC1ZVINmWehW+8ipDDTHi+S2
Sy7N0v7YvEHwjIzT/UguNloDLIBq4/LIIwKD4D13TiLzn0v3PO3ltr0iT4r+9U6d555xtxwfz8tf
5/eloQnjDKa4n1GZ5Yu7IbHq9SSSbbGTHd8eXdvRtX2eMD7v7NNV1aSv0eM6W1ZQh35gYaWU0Ikp
vdtTex7x2BjMI0m7z1jEp3xDcG+gysFFNc7nX6f+4eOI8nLq7ig3cDNmSliMZCkh3aVrBcrx8VSm
30zrDjihYTKQyIT7cPhWKcDpzH9tHrMXRdrspYClEprHlwxGdHmagVvZmZHw+6SsUOQZM/9Wy1SL
Hd27ktAFXf66XEOIbWr4lW3uM3lhVYq5tnrPBeZKP5gyh9heYK27w/Ra3eWoNlyrkArTKqnyhF7D
6Wkm04D+yMSvoY3+uJDRpyvLIw5T7zSM2MGAUkCeQQOVklP87NvT5AUmcBN5xTSRaw2uD7JUG16r
7rneQ9byu8CNZugj5T0X6tny1+3JneO7rbP4xWb9P7Nr6xIF8A/y54HiO91Eh3z7gXqDQC03w60V
EE2eEgjvHpcPhuUQPkLIsDdf6jGvNPOSv3ZpXuD8kBFYPfLgNFN0gD8PWxjd8S33n6J5Iz2G4DCV
bd0uLTnA3DHP80QKE+mL9vMh7PulWOlkKZ32b2rTlGCkCuED4labfAMMt6kqgeXHkzd0u3NicHWq
4Wmb0WeLz9WTAjaP4B0FVyKCvNz7lPvtqCe1mHCl3MAA3TLLpj8Ytdp2jeyxrK4BENpHbo/bcH/+
I4x6zk5gT4tm3o3JgEZGXJDBMCPkccSJEFPmSno7/s/NN+fSPeqNRhyxwpi+/Mm3NrYTePjiQBXF
AhpUDtmPf25GLzx5cYIIMljR1jk7nRp0WZN1v8CuGSQfVIkwA3a7lFlGe/7dq5YevZDlCe7lPL4t
iKzFZSazmymn5rERLf6yVUMTSZZs9kVzeoS3ARIouVSDh+9JNVbXgheKaerw9TXsVCU0l0eOL/tX
BUr9fTCnGxnYpyrDKwPJrArzNbo+OAv13VM9VBpZUVN934ggJwx2jsRWXJPyhP9sygnaVF4VOssi
fkg8Gw8hrvldMIPCaPL2tpTHaphPuhmimQtZkFkvoRBXW6Pf78n2V0VHrMPF+GPqQ6WZC2VIsda9
kZoXglVUhLYSjHJNhvnKMpUtvxZfC9fGMd47lZUkt0tKO/kskOuthKzG6dur+5uIeULs51p+ruXn
4hd7LDWcy1BNMZ5szH5ddx2njdqpYkhb66rR+LhgRbNyac0nMW5mk7rJtl0MairZ6/Z9ZlYCcOPz
q6mqN4nYxBC1AAZi9Si3qOu/4cBJbod885OJCSPmvQu0p9BTph1jNsIUoRQwEKTCLqmOHHDiXGUA
SAb/FK9JWK+gkRcMa+AQCV9h16g/8pyBFpU/uTfzbM4I2N4V40G58Ntd9wZH4pXIq3uJHNxbDgIx
b3Bj2jOQ+M0P5tDjvuiQfVjsbDjhOB6ir4yK5tgxy+gNjaVL+wFpkfd0flXH+mZXr+N1sOFARq3i
JyMkLkgWdRe/nNxwu4tLJliImE1vi1gquqcJ21TdF7RRh+9dNbipTkTPdauPAwcpDGHGq4G4tTtg
pWM5/4be3u0ZJpaaJxeJhgYow+1K2/8/voaTmtgUj43T/onv4oGu3dREcsCuQcPLW/RCPrkLoF1x
pfnjciGyu9xCAD3T4AeNrZ0jNfNxcGRrjtN1QiKc+7mKNhjd7Ll69pXjuf/C5vmvckkXv0HxZRPt
uTsgGbbvGOHXhzqd8j3PX+hZXHlHRao3qpSD0M9F0KWyV6q86zAUKxqs4yej7wAGpFK6El+nGZCn
eAxiZOXHDgWOx/TfJgoga4MKfsLu30JoVn0Ckb1VJg6CYZ2x+DBgtYSpvOxvOKwufLzsxgquuN9q
GMAN+oTV9+yXHcu1bIvx3r3xUu7K87oZTQfV3ECvwuV7HLqcrLBwKDbgQDJ4nHxjQZLJcZOjkcsc
6CSuk8k5mbna3S51HD/YS5AiU3Nqd9Kk2LPpne2iRdL39oFfJ44YZGU7PNWa7vuyjzfqZyUPiUxz
Xhrwz6wZkaBqVDuTfIeCoMTt9RyDPakQ4DAW1RwNAtVcnTSBljDiwsBHLrlCIYuN66D0fd53D/Pu
f3itch9aW/fqrcV8GNETI8WDd/ICkT9zJvThVNsUb+coUEk4Ctsjr5tHVxStRKUcrihX0eKXy4qS
qybTRygFk6ZJ/ELCYN3+qhiob7el325SnrU5trXzHs/aq8SUQ89mVtZzrfvjkW2gyx95Ne8WJ3Hp
G0BzyQfbu/UIwNOofrPDBtyWi67EGNAGuwXcAtq2LlyDYaNjSEy9eVLdYs/9WiOoGyrkk8o4gbRl
MNthmxyfF0+lfOckQXdE5d6sfwOCxwfa9pATT75fX3TOo/aqFBT8s2qyz3MWS6bzpFQSqwN3aSzh
QY3NtJMZ3s0rwfAOsLOv/DG8A+zwPG2PuV4+KcYMwVRd5R/jKbP4B89sF45nNofB/K/LU4kP4qVx
rf4p6VENapc7pX7uP93f/k3Dfv068GYyhuSiYszbUpNS/phBE/1sCQzH3RNCC1fSc6d2lj/dBX4c
x90NuISaWODwvrl8JwZSsxav7U0NJ6w1Gfdn4z4T5cKxZyIsPs9EeHXoTijpVjHK//qQHO/GXKqW
yZynWL6158VDMlyPyz9vy2a9GOcED1zwMsMSJylJsvgfw6OoUeWAUOLD0J6dG1QXa1N/n/z9cEc2
67H/aKhcfixrFZDVdgmO3jOxwORqzw1/trKQB0E2uVwyGbeNi2v2Yg/6Wrtaa8e5cbzwbEccNo1A
7a12a7lBjfmLicHRnO7rYFOL+lf+e43x3f7aGAE0XleDHEF8r7jqj++ix21B/GPHC95q7YpHcrVz
nnXP7sO4XpnxDjDgdBVCD+HLd2ftyt1i/n6ZPOVtm6lTCLMQ4+pl8dHXLGbptkiiHb/kjrL7cmyv
6uQQrUJyUITvu/VP4UuLSsvsegVZlolTaZVs7/HSAL4zFwayTygfAlcXsx1yDoUfMS+9O7PAT7Zs
Sfhw/5f/JgTIskflXOQM51XCB35g9qVWlfVlruVwqAEK6MDu0c9r1C9G/XIEXBxs5iJZgrwiv4xP
8bX4OL8r2U3+RpqcqyHS5IryNmldvyv3OLdyU6rjVt69vA/+RzfzErXj33hSjg3L/7ixY876AcPz
Nx2NxYurTua9CnEoTgAhAoYbJQ0a7YV1P5h16m3Xd3JCh5WcBIdhUQSH+fy2YUB2BuSAyKv9WrUf
3STWNHL77mjezVFLcXJbdE6jtiEFMcwbTyQs2cIprC0m+06uYnMtxYtVPFPDQ/P07Aoy4LsFtMmC
Np2mLcDP+BpzAI3nmz6tCg0juUqJL/vXK1TC2qdpOGcEE9deJSnbXbdD5OXRrXMASTxd2N81fNRw
kNHjaNIcPd7m1IpRA2wxh8MJdBlsWbVj1aRGMhWfBP8Y53rRRImuPZZOwDnvFYjNcGD95kz68OrY
geWWF6+i4LFJ3ofvygfcDkyXfZD5g6SmZu6e1HbihGCW5zurWqew75T2nXoDzkfjQekxFhwAf2wU
YVHkwblhsTCsTYbj6bAMw/tSpmH13717fxH12jGsEhTfo4PA3HPDbyAzy+T4y86Io4i67MpKF7hT
MgN29L57g4jOu+/F71Gxx9ClkuxYjR97td6uqMoJiUFnkA0z0m8v4Lu9YJSjREuccisTjULuShgr
LLs6h1N7izcz+ROAU78JJwMYzvWt1OyL7uTYmSDg8s28dAqVzgfp6IyJhZT1BqlPfY7k38yZsoM/
w8TLMvEy9wqI8TwubOIfZljrKvO3eDSPc5sYeqbP31m5uFxB+W+YoLxf53F0jOmRSUDpPy3jtR/7
eZBkElz9f80VGahFA6rJv32g2FoXCPKcTD6ulSnJYnQ8Q6oy3KIchKCGVPr8XAeAcXgJM6xTUl4n
m1NgRVqIeoiRiHqIkYh6hNoWop43UW3U70q3j/HvYznGG9Z6M3nYg+eYoUnZk7TeMElYVDjCNLY/
t1yH150J1+E1KnOq8eRWve7kxx30aOy02kONA/KJim044aV+CbPJ0q5/nVL+NQ30tfBGx/jkYAV7
finGNxvtY3w5xr+KHYs3zq5Z/hobZPD2urSrKffX8MpQyTgCG9BvbrjRqK/t4psZwT+zE9OzzOxk
07HdeaSlIzohslY6pdMlB5CnMOLjFFTrmXUK1iKEh3uKIXftK2LH10BtKzxRopqF7y/Cw3qjXPep
jlAVRibzZu2Lut0wPPqafZiSOHdXmMwTDMdZ3RTCC2GcBvk7FTnu4cvkw5svf+nF51zcr3FOecNW
jN8SPNF8D/bazaPH2QEkS9QoOcKac/Vmf22Im6qGQrteaRodiN89gy+mfSbN8yFywTVVAfv8spUH
gRxi0I9BYam7PfH7CUBQ7cvbRCk2TYmOw4AMkaAJ0kkmJLazxgkfcxQuLtfUeM6aM5UYZxNQUuU7
AuJTUisE4xAX1CT1Dtm7vlKmLZqthfmZSoQCbXvTd1rKbAfJ/2fseIfV+VB0cJTvF/N9H/F51BkN
bi+Sf7e/+eDfTmGNN8nJD0mNb6J1uIiL6Zr+Hj/O/4oDCvv+Zd8HWV5nbaPVoljQ9rSXyaan85gb
5BikSKMQFNT/bpzsvWVv79/s141j7T5G3TyXzHzjaXzulEqdQqkTnTrlUye36tRXHQNbY9sqjn65
PfoxfgfB/ybIdje6Cd2KzlZ2H5oXr27hFX0gworLh7CK6crSkrPhlJmU4ZQRGjJpRsbHXDdFezh8
UHJnK/t235sNthD5i2+j6R1Jf/aBAcDKAtjIaZpuiR10b/UnowRs1YaaGSu50Kyx13jayy4REJpy
4k2ALk9Mfixj18ujoW6KiGSD1wyyy/qX1JH3hDBYDq4cZbU4+8OrjO6GfsgwpTb9yURJU6qPhq+Y
AIx/LEQoX6Qg9i+UTwvwavCjXuW7u3RVertfRcOcHzXeT6WBvJBi74j8SIw5J3ztkYFU+5cQEXFc
GkYEptdo363VOrNCB5sSaXA8apeK7cO6fVoblrZHAId8csAFMg+DOXA14CNl55001thVpFNJgbfO
rR1xY0oNsSa4QJUuFh//5tQtY/E9qvdQ2dJ5dv198gLLS41owtw3dWJBe9cb6my3BYhV6f2fAFqX
e/w0DhORpG1dzgZ7qaOIZKyn/nIsnRr0UiuHRmG3D61K1qdoVeRpnJbx+tSYL5tXAFTNZG94mAwD
j5L8pzS4YIUuBmlmxpWlFrsDbzxik25zTjY3KTUhi2CJEBW1FgjIR26ZJhXxrB5cwYq4zmgwjSpV
5aYruGc37V1+ns/JYhGie6Ysap5L7AEap+GsjiGfunanxt036eb1pIKKUGS12cxve7ML7f7d8XS3
rTXGZ8bRcfHltG4Wzt3dpLeZSDrtzSbiNnu5ce+46VXHve2mVxj3liST417p1B2VugV9brtqIrvv
rz++jVYq2vPW7dxiA1qptVaiPYJRLgLlbS4sjkA15pV7MvTehrVkoCtlmUJg3sp5fJ1Djog8m8qq
dRft4pGx/aLBEewo3ZzFSjytY1d3T2JklBXzbiXfQR+8sbpqrJ6QancbNvv8jmhdmkwqFjgx4Cpi
5UPr/GMTMLfll6ic3dIYqbs/MELtCEeSWy0caTRq4COe691/xjj7Q2fz5JrknF6IkgPXO8iqx12+
NT9KsGvlajG3trVQgteaUVs+xDz9Ic+qeGrh0Gomck+iAvIq+r2MQ21KMhsnDqxy+5ORshUzsXau
YgtXkAlc9b9F5060j/PgYMGYYpxFIbVy22YewNypFNv5kxHOrYmobEXp0uzWewxddbx4pYGw/HXE
JGw4Awiq1vgYliSW87S1dz1d40hDhswQypzm9YcbjWEb8zkM4/0uMIxFXixEuW6TjQTyku4ivj5v
4ELM3Q4JF98n9vGnEg17Uh6JIhRC0M5TWP7MK5A4qlXbhynHvs5GYh6q0brJE2y36C+T3Ld3X1+1
cvpLiJgKlDuvWh8RdhWXHdTbtVuaa/JaZ8mPUXw4BSu81UWOV0NDqzGtdC6X7unSLW57k2lPjlev
Pu9PSv3ygZHtYDoejG+D2nUQXQdF8eY5TvLXvSF5b3bt7V3PCoBNb546FFcubb4EWPCn7lp1sOrO
S50pmI3q98H/YGN8GPf8e1T6+++r7urUYUA7PSXRune4BAtSVvLD9Y1PQjNaItKHRAvRHRa/ZqbB
4jd4hvKWr93VS2xuEEP4/7fu6ungQJ75DXQqYLSQ7BaUIZtGZosB8r15uetrRtPYImsQ9TYys7PJ
MXno3lTe44YHQ/ErRXPwMdsBEFyMgj1cmCk8jUJSBWNFbH2GTcNxoV+XAVp9qj4pTMY/Rzu2gpvW
7uP0MXrzLFVr3nbPy+GczcBdvv4r9zRdN2sPh+LPDS9nwmkKlsPdKB49YBuN0zWiraDPYZDa8KCE
nJK/QKbWdgpbxonIrbkzLyi+eeTRHStci8xMT0HyQmGCLFNDcS4PkWVyy2BGprbxN0qlgnTKU2f0
I+pSY7NvgKgiwW1ajCGQYjIazz9NlSdn8cEzFIMkUF9ARW8Ttun/6AzoGvg7whvQNfafRn7zhpAJ
VR9aDRD2NOrnTDHuHOBCPIBs7mlQ7BS7eCjzJtGLP4C9pNXMysE6x6QGa6Ja7C65p6VsEsWfWAoO
UKm7XmnoQUNfdREZlll+XVsjURnhCLKHlDHm4rvRVoyQnspp75+vZmLBeGU6SY1XKqzMO0uD0/I9
JmrmGsgy0CoJg58Gy8BbQYhosMvQBHQblO7KLUp3JDGIh9iDyjB/AkwML4thvjo4s8BeDyKgdgw2
DILFVZf0m/ADpEz4kYk6FB9L1eUxkJBmNLxCFa+dypAeJLOMZJlWltUkKuVOipozs+mQoew67tOP
G0cPaS1cXIZPzEO669+j1OxGj2MprCyF1fz3efGhC8nknTRQEHslG9Ry3MNRO3W6EeR73aQY9b8U
hV73jwS0dFR2K20Lf/oeGpZFqQN9T8FFjcPq43B4mKjvJOOQ1CYOI2ue1LpKz1xzfu1V91DJfn7G
abB/eFGTotFh0IUftG2TmpLocE9RQ6c2NeFmRDojPss8aliwh4p7NFAT+9JATeSqgHy4q30Yv8wq
LQOcqQGFeWkuJIhaxjgb0IrfADNu5Ait0yF8NbgoUVvF3v+JOKWV6P7hbUbwHCj1cXeV2x2HkYUn
nF8EeJY3dzVGGJcYixGFVMM+mgw35YGGvXAKWugiroBYLm7XvgUzGaWRCrox3Ta3Yp0v/X2tKei5
VGoaFRwu/Wutuf1lmHAxXzXV39ztf4VB3C0EpFrCwU108I45cfDjyBXiSt2/hixcqzaRURymWb6i
XfLARbuUG16ucNVz2ht8wMJQjjq0PY48iZPdLayod2D0Vu+OC93Knpt4N5rTeyMHxlPs32p/Xuhg
Ch81+T9Gpd6G0rnQLTElr3eSUdSImmux6xGHdAVDknHAz7c2z0UiR0NPPOB1b0n2kQqXeXYSLtfX
XYadYJqaRxNpc4fpSfHcOZU7h3V3Pe4u4R3r7nTcna27OcB6jhYKucNvGhPNfyCAaJldHeVL+7Rt
72dSWpmZ29/Dyto63BwLNwc2TsTCHvrY3aR+lbYGDK9Rkvs9Crkw7naOq1eOxMsAN1z47Lkb++wQ
piI5i4PFeLjID0Ep1celIRijQINwE8vtkGHgo7q9Xk5M0oFs8J8QOFprE2WCCUzVF0uDimF+NMyt
74479OdmqQf3W3a3zGyACizzRH5n6QpXMFjAAI/0wEGwwS8egAp9CGKs9JUpJ7KgwnrFM4tMtBlJ
ZZ8NCqgWh8CzQLLY+0pyFplotISROTwInqxSCPzxEephOpoCIJ875r30PQcMBwgRO4ZXfELkCqk6
WxQhmWYf5weKFMQBgA+CWa3aJviIsOA46926eByHwmP9HfjiAGvPoOL8J4UHQ4bdeHga047tP6cD
6Ot04DUm30KHMtMJf1V9x/m6r//E4kgVlRp3nRS6YJAL4zGmC2UAyDT7pngOUM2FeKZ56XE9A9Nk
6BhEPPrxrzG7rXpomtyOjOWL284SRW7fQ4vbUZFebd34d1DpoJdDV0SxRCulRaaewL8hc5gtTWUD
jY4tBNBq36q0JhijfBo2OIHt6IfHOVDAYMEKDJWn6z2KF37XEfI4TzYAlZ+unYJAoWFtOpgXg9sV
CDX4XYgcYr25C8Kd4HgBmxy6VKL7kyzGQbA57W14J1MEo3rp+N4nv6LneYDPb5tPpDngHp4cgtci
DsGwkDOAHbjVyZ8s4yzT8db08dDhrUA1Q4plrFaKDkyGoqYFY33aynI+qTGpua9zsw+OoD5sz97y
H3QDL8FFcXvM/eRN26m8YxkgJQR8j09PFFMJ8rvacG9MHMIeDc9UUeKIKbe3sDM5CnDvqqIaa7iw
dWRjQ85Zt/jKCAs/Lwrnory6z71D6iwQJWA/egWNurDFb/Jx5dk1NxblUnHzwAtrYVxqQNswip73
SOpqz+5DP/nETaIcVm4UlgYZWqslPr86DmsPPoVMXMPapcLD0T2Ubj9u/1MfvpEfRp+17XA2GUa1
bqPCJGzeXcy7+73o3e7eLnhtNP30Hd1GDe+kA9yKgAVRQ7cvpiVNNZkbftpJo2SCdrdM8stkM06m
ooeoBeTXrana4qtK/0soRP7HHPHS9SVQ+BKyyQSTWbNqWBOMP3PMnLyEOFu1D14imGLbVrEYGjld
3LXYckznSpAkbbdBkkQKt5vHF2Ikrp7CnuSI9rZyO7jlqcPn/fqMPT2XjJ5o2GLUG92Jfypc29Zu
0om4yKlzcs0819rOZNK5rjtn80hxHuXG+YPJQMWYTzdYlWRGqNf4ubp0xhWz0O7k0s2x8NHsq8nm
wkc0CeKc05S9CifEdrHSvvZPj+rpCm1QOinYTTvZpGA26RJXmRQcfb9Ml5/b+4h904YjSTOYJvCX
qIceWXzftQ5fCofrtS/X8MLlSnjt3bU9RdUSw/kzzyGu2JyqJ13M7E/IjtOTuhe4KlJNz4HEZZw8
l1UQV49h5cm2iFXy8TgfM6O2s8dX4FuBKKyddUhjeU+s1NlJ8TlobL9ITP9KJmXUGOGuZo0x7Sbn
ZA5Zz/l7W9yhnFiAb3/LndFuVSqHZcqTyw185VUX5YjK2+Njewe6AgGLnyi0hfSYXEwE2QsOa5hd
5GFFjyVVwD7Axns02UkzuxUY7SV78/9Cm/tQRQxPsbFmtBOP1veHEfjvrsCZK39XJgna3tXQY+Pb
ryp4ehnv2XJi0tPSso6SXBGAgvD1X8L3P8nofBrTi5Z+XWrEortUOTqRLJO+f3pR60pz+9+sP56a
FLXMQzIprAzR3dP+R37ZjOpdXT8vzfybKWv+LSOZLT5O2jL8e/bS69R3QeBF2iH8/zwlIzTrX55S
SmRev5afnddy7GHAeHqfc4cOd/1afOjw/FBCV65P02H+3Nj1D52tJrqAKuqPm5fl/6oFM0jiiwq3
4cL/RP7ECkndrhDvZX4IbT9RfwQFyurUnq+pkhu7HyRV0XEwrvXhY+pJ67qQRHIXeeqP2xRallep
wo8jc6NkTqx37JWmjbrTzzSiVUxXDtDTuxDpUCUvOu8wvQz3Af0w+aJAsiZf67uyR36lBVZThN4M
Hsxg+GH8ilgA2UfsJsRdRssYx7r0fXzUqP+H9fvfNZVFUUZNEGXxqPGXUnHUx0amQ4dKhq6Kx1pl
E3RVOxFnNvfPE8MINnQLeB9G9qC4bUSpVmZcSir1oJUp1BURbVi0BU6pHe9xMHa1xuw2YJp9jJpW
ATlaR38/bRU6hy2rj9bOTOnc4i2njS13j+vm8tLcBrOZzY4fUnt/lUQdrGbWGi17xgwH639WM9i9
WgAkRIKSiGZSqccmQ4bcz8ybLDcFsrXqU4FrCXP35Sb4uxtzh5oxxuK0GC2YT0N1rNos7q6vPTZl
mjHOZUzFedugJc/sDLXEOhV4aHkKAqfCN2TmDJwZTO3p8RqF1BN8WRvgg5blrmALrzGzBvjHJWgH
L6Zch2cZs3+D7gWZiGtwx7AX8sAg5y9cwR1Dc1b+grDwgDxznyl2PKavb5neRZvsJiBmYD5iFX9U
6638s1KDi4JJMlMki/5WHbR9JZX8xqxnP5yxA3H2cL082tDsTRgmHyQVWSzk9WuzMM4BZLangoLQ
J+kZmHt/mrYePz3cuRujyUu0SB0nPedfQqD8s7ojk+7y1uQ3sim0lbbm0eLO2COp3slm/3ohoxMx
dYaCDk2C06NVVhp4qyzxfenEDu22WhuzZ9xKLT3d0hkVzzy8CCQMTt+4zYErJMt6251Xu+q+Cg2g
giwYgHrfaMvbV9Wj3fafM6YJsVKEcdn1LDC9idKFuHPFpeIpFCx+nE0r94uw4/w/3ucFLVFFKa8i
DJ7zUac6ZFBNpJBanQsQJ5YIhuezAf7fdBtqNeUkVYUKUTADp4l/UuylZk+hiUHVaJen785kdmw+
mMD+nzWlF5r5rGNTIIsXxx0xk/79ys/IMDRPv2hQN1h8XJyEdMzBcdUcCZcXmEXnG01j7qCZx//2
s4in5ViYmjne2Qvw6oUCxuVy2rHa2K1+zQHF0R9OuA91No4au13jsGRC7gxrA1KGV6W/ZjtGLtML
lMZqsJLJgi7Lu26064q55P7t0oDm89yO+m9gNFy4lIyJnqfeU9lCLDzLcIgw3HIpyQ0pSjsjKY7v
qufTPE0E5ruKoeVhqAvdhyVE3TB5rFRCemhuu2XMoRyOQiIivZozbJ7EiE3o6+EY94OitqPo40O/
UZ1amQOFK4zbbO4nD3kjH7PfcrxMBTTmTlRKgNDZi4dNrgmNdSP+NgszDmHKn7k+c7CKHuBOy3EH
7uRDgBKYPUzbxYfoATCUoXymXuWHzOPDwAuydEwTHwBKAVMKI73j2+xFR2AENR9muFSGEmYmIV7F
oM0kBCLlBTKTKMMZqvBGcdo3J/Ox/xOgUQ0wOyHrvn4R+bgCBKTTgNG7yTOYH0Ib5uZVuGs2EJED
KbCcuAXwALnEIgKShQYPtecGQmgH1/pU7LqlSIVcFcxl6z+dPbdl2vOtPZ7dmstzH8LyItc+Ffsc
PyWjeqrNOgiAG+ZxF7TAqg0kdcRHskMSzUp31TvmY2YczzUeP9JC3r18Y/IGIlyh3aj+vN6n1iHX
+6NMS0oYjTZ7fiIlz/Ld7qP67rKcDzLRjzfwjyu8+178ql4JSfsM4DdRP18iS21QuFX6JLX0i7jj
2kMbmQBZi92As+BcIArbuXB6VVqwIn0T+0biBHq46qo/vfTnlz4EbYHagI8LTdMCHP7YEwgnydRM
ajKti15EOEnmH9wKA4PqT4bJ1USI5QyBSPj7sxoFffs5U0xlO5odNUr9qLhJIlPPqmHRLyFQlxv5
T1Rof9AuH77ro4fDNy40RigCKfNNZL5BlZ4NLcKDArrNcAjNHKf/31awfyv+WL5CtX+vOn/Ng+3v
OnX98hIBkkLz8zJ9QUlD/kO/PH/ak9AabZMnGaBumaD6CIpNJ33zXR/iVerqMP80dL5qqy7X1uH7
XKMAGJxnsjEGbLUTrEoJmQiiOn/7rc9hhvqEdvypC836OZeDi8JbOXh3f6+Iza/6Ox63/6ltqx3F
ZDUnDPvYw+y6wSjJzeyizAYRRhCOz/Geevyjs6WJ9mzT+br2TBoggJrIS3PyH44rOnTGiL6kdOiR
H546cEzNropx9Bl9znmn4mezp4U/d6s8/Ff/C2SQUskBQ108etaulj+F5czbIj0stcGB2mkWPAey
2Tq2g9m6wboVhr2MvU5h2EtRYQQe9Eb1uPZFOXzmXdgvVHqztUiirnwOo1sxKQS2DJUs45QQlPyS
uaCNji+3dvHHKDmO3nO/aR1wNPQRHPp/eHiASHnSxBEh86jlu7TtZlTZDVRJif1Y/UcxBTzAKCel
JRQRMsNuHvGx9si6Q8X/l52AoFp7ZhyCyG0c4ap0LWaXY6atO3ybQMi2SD89JzO7q93S2VpPWhjr
Fsb6YtViZ2IVvvk2M+uYH3siDUHM6zokT1IRcjkD0GGJqWJ5cDsOKtX+rN409rvxVGtXiwFdvq3b
JVzXfDJeJZif67fx2dNd/ZIUhrw5dI2nRcCtdI2yDm8/mVMXCUY2IdS4Pu7+60E1oOUPSWinOU5u
+7hrL8RtAT9t8ag6eDoH8GNTlncZjebc0eiuzp0z7c+6s6dKO3VKZvts1kncxprbttg7qT5Amlqy
Z3dYUB6GpHMxmSKtREhW8/3bm9iyEPcuKYv5nzZH0kKpUZIJkUxXyVxZF7VOHPj6ZpRPP68/ZlI5
CaRTox0uO8YAmcsOox3tqtWcCet+rNC5E07ifzc3mLuHZunnNvjM5C7d6q13rfUOtKsCa26DXX2Q
OztNxFB3hcrdpXI3nt/XeGZU7vO3mOGEyJli6PwnxX7o/Pf9/L5/jnpHmaNR7xGGVix1Z2Ne0t3R
slsddY7VRm5wpc2px1cDfDKhWXNkkERsbvR17q1k+C27E1QcQto0Dk2Uz0vl3BbKVQCb5ZNpORkr
vx59GanTRphzIQhPLtnlfvw9Y1qFnCh8HGJRbs3KIchxTzPyeHitjuMcZ3dS897mNXNcrZLFqTyX
bPAVIR2Sxf0gcEZvw9loWA0BItxgxY41DNHxKbeH4KG6KA1Yek4nw+VkWPcMOjP458PSjdZdZkLz
Snda6Z4mPZj6Yd2EebN0LN7iIjKY3ICKmX5YOZwTqGlz9dN8YcVMT0zApjXTRxAVET1ybpu11iOf
fVzlJahcK8cd1bXkL+762gDNAOvJU2d34iEfkvaWH5Hh5tfq9KO0aTwWxNpfettS93GXa/RLvgWt
tlM5dsbldoGSsEo+YZikjmoU6j0BdIL4tou4KBLH82Rweat/LU3BAY3LhnBS6wCEYwWHblOP89cY
4a0zlRBHia1fLMUYC7V8DLyF3IJtrfHr2HAyh33Hqy2enOJoE+eO8ZqDB3ZAuipys+at0rw1zsWo
A5st2OvniHluHHkK6rg4H5yS3VxsWrKtJ2sZDvP2sp7M60lO41ZP6sgIrBPM5dXAF67QjSzZlhvO
hK4p/1Gk3qavhfCtB+cR/KcpHbxGH7fu1TCYjslN9t657QI8I5CNG7WnxdDL5dj0ad/BQYb9pwD9
jhnmocKwAUpqE1PdlgXgLT9VjA2rrTl+l02baJ3l3KozG3cmYz57domQJF6rorXgg7Wmz+Ntq46t
li6ftQ+6ithTaBp7lcoxYjTT61NSWCe3dAkChjDPhkUGPqfugX91DtmxA5H2aS9f3E/RMTk4SArw
l+VHljd4AgW/+aQub3aPy9tmNbiQwJfbPvvqoO7DLX3ZfwHLG7lKSS6f9CPMvKecxF9jDorC6S87
kLd0olknwv3YaRT+ptGKsr19efFNGkF8RlBimfdQPfdOObbazbokD17Z+cQIHnsl+XducseWU3x7
CGGO075fj8lOx+RH2CON1bu5Y7fIKnUj3yk+O1hzlAeXbZlPC9eFHOYBNdO9cESxfeVFu75vC6Yr
PNfmzClaMtEv96Iix9t2ddoWdiktUzZybc/ZMbmJf9CIs/hq5KvJSaAmGNoGE+zZbSF/cgxZMc9M
ILH6YP0vLpqr1iip/sje1674wmOyzk1w0/i1mvYLxx/1+m8GaUh4/bLJ8/xjRuD4Vsi1Kz92iGE/
qpOHK16431UOw8Ob3PZavekeW7wWh9NvAYXXJxsdk+UxY+rn2wg/zU4Bg0CfmSerwCJ5999P3KOU
wZ+1n8Vlf51nW+aho9Aixs+3ZdhOPESBH7lkDlzaNIvDg+fQ4vUwjq3bNi6/X2c97+31uP0ovhdK
rc2nl9x8mtPlGo+5qLU3qhLK5gOfCAZ0DbeclV9+WYKy7y/3POnFNyrT/XXt5xVCYiP9P6bOtDlR
bQvDv4gqJkG+ooyOGY35QnViwiAiMuOvv8/GPufcurty+3QlHUXYe613vQM5Iox+eMWfCugRYQuQ
C6IfE2usHzJAV8TwZNiXLm/j8srUBQEPaqZv5SW7BVB7fMj5BOj1TwW149OI65m6q9z8A5KV/kWa
DyYBT0kB9feXd57+qqR9EML02Qxi628Zfpjgmsvqo5/x6AWX3xS9Gjg/7zaQoLHabSiTQIf+F/nx
p4iy1D91GqLvhrT6GHb6BVGLg/EPCIXuYrzN3xXWZsCv34cVRDAvHgK4UNVYnnjIOYaBrGCcEIIS
iTBo8i0ETbawPz6v8Ok6v+hfShIOSUhFUAPv/l+69QWIfAxjE+fmMBlDjZMQR2Qvrjw2rugmNq4Z
MFSGu4F7ZytTsDNCt0E4OTw9sSyYEjArvhpuLVCfK0B+eI9D6Fi3elF/6di3H0nSvS8VOtO7WOf7
cgYp4r7UjgN+8MATE8VFgirH58xmzqkBL1Qh124h1+TdwopejdKqZymLaO5aAgWDrQJetpAoNI1w
PiH7wPoy+D7DS1yf6wW8lkf1QgHDnncR5Y+PjtJjY2bx/sQ/gY8NWuaMlkfspDL/yZYKH2HLdsp7
k1T0G6+zPXnL2MhMdBzeJnsZotB99lPwP/ZLIrxpTlZpIyoN8WKY5lNpGKHB2yceOFvxqjTM6+FZ
QybAXhNyDvxPjPu99AWlRgExbU4v5liSbfAYY14g9D/G5OoX07wutTcxKsEzOV684SFYR0y1vebu
mTogyaIbwNq93vBacqMS/8aEuSfhl0ouGHWKvKCKg6HHCCVo+gBnNc56Dv10x5fHmf849vtoybLY
5VcRr1zn1yxnSO2nxQdooRL+McmIIsLk5rXABfQDi/HwqBj4OSqGnivfL7iXOO34RBKMnHRUbFwE
YHqXxYVVoBXBv4VQivAblnMDNvRfYXkv1mcoE0v2dLGtT2HQ+KLYTxwrEKGyzjfZwiTP6j0FaACH
mK38zN6rYTB+XXfK6kq5l03J8tyC0Yqc6foaEhXftYyw7Qz8AwuLFVnmcwfDOfxfDuzs1HmUfRyw
FscADCaY0keizanfSDePD8NOhPxyIp9hO5M6D6fnIF7aoTvmki3BhWO7HEXielSIhTs98bSatmSN
3bJga5m/XUbkR6j9hDv9BRYLQ2SAJ+cy2pXk1sliSSHY4CJG4H0apBR1PqccL7lgpk84UeFy9pAN
S1wsZ0b6ZbYOScvQTy509e5KxY+SdISZqFEJkmXflqJAM5z4a3wecfp5rceriJ2OD+wyxhtbYf6h
gSk9pRcGWCAEIopauz5xpUoO3UIEO7cUE/jhERzyfIVrJHlDL861+UA3jaG6eBfy6N8N7PNw7+AT
tvuQt0ixyymwqinlOC0r8sY8SuRxKpFzpq7oj2jcvriiZA6fvzQR6s3HafbeQOeDWwTAEPEsGGUr
FHcIKeyzTvwvKdwkyLwqJ67AqPlk1T8KTZ4lCk258Ee4S4NX9ounEpo4TsFTVahSD2Lu8xWDRIOS
UWJCuU6Xknv108OITI3UYkotzlUQkmZxBXF5I/ibdOYVrtaYaXC0M/jHXXdwS6Q24r3z6VTfVeyc
OVexw0vBW+lZ7AGHbkAodK2j80Hyc3ywcMCm/WRAx3jOXHSxyHKnvJ+6A8r/VbkUydatteSDTFFy
3E83i/sl0sOrc38BBrvrkD2mCzbdMjU7UvfCkVMMmIiHxlvPcO9tHq3VTx3xPIJ1Tp7YaXglF6cB
SyZA4K2yNjQjxMazboyFiY3HIQMXSYbH6H0j2KNALXb9q2G7CVbwQYqLiauC32bBALOmClKQA5Ip
5OAqBwqs4jpo5aCHcF0HiRXkkV0GjG+glG3MnUVIxK5MuOvsiEwqZk+wOUb7ri2UDcILHIpp53r3
FrnXCJqOJxsoZ7weGszgJwONaKBfg3tM3FAQzwI62PwTgvB5J6/QYeFPOVvqcNjJDJqWPPUrI+3e
GSmS2L5aehI2r/sy4nGm6L4xm3djQGZbn23u8M9IjMpRoIuyWyYLnEKOZrNzamFstbitBqjtzCs4
hbAhiv3rV82YjgaXZveQt2Ck4s69+aBNOHiTwUASQ0hh+rdEVH1lzyNEBmqxvqJqtDHk52Fap1+r
lFOGQ4VwExhuqAH6RavTPtJF4x9/Odx7+4zhP/sqtXZ04iulOWWwIsw5JFsminqf0ndMO4Io/YDP
t2pss8PdrqE1lad8H0+S/JyR5M0eBOfnWVUDLTgfqPnoz1lsWjdZbE9XwDWEbbRK9/1sSf2dcXV8
o8BL3a7xSaKGE6U7RTJbNIUrRS+vehb518InQp6n8IpFxVrb00poeF9BJ8wgJIpGI8UQPXPybEq7
RrV20uY/tH30H2wKNNR6vdX2dyoipKJcS1hyZApjPM92cJCJcxVh8tY6kZ6pFc6zjdVujOf6QJt5
5uiKcL5dSqfkbUSNY65bnGqiVcUbnr/fKUa0gIvPxqPhCk0uOeF9vb3kOyjY2R1u4t1pFPaEJGhB
0onOk82fF8dmx09dzdemwD+LmA/nRHQ3b4bPiS6BN1YiREFrgyUYX2FW4YYPuQrNUQws9Zz0IpSE
NT6Xxtt9/27IC6mFdePR3cyoEOVnPg8KbsJayKcnG3hcys+QNJnp2RnNMJ4p/DCmIXS7BSCNTf1A
JRPRCl5DXQuotG4HvrvqAu6hmF1PYkYq8IkMO6DS003xVg3Z6Y4xRiVHziH6iwsMHuOpw1esdflq
3FaU5lHq5xY5yDj1A0WRjMrff3EakfnU5RwiK3aOAtdd+HSQe0DaIQcFyJHF/MDRiT6DdvqmknPW
iTXiUsTtRGJPDVWO01EcwDwUdP39+HxhvlEEucQ9E5SgAYXfg7L04Rx6ax9yPOTpng/q6rPx1GhG
Bu9C8gWQEYUepHh7RsXFVn3F2tvX6SdBhfsFh3w1hDx7lhSYkvgc6cP4HGmPuAZcCd45iJRywoRx
PzeeeCkUFmkkKn/GQKLcoN4UdfSqpYYB5UHGMAu5fzQpoAXnJWa8MYKLma2Qrqti2hIjhBCnPPXB
5SAQImuZUCxNx353VE78m5bk8Vkkg/gsOKR5ESRQPYtD5rm9HuIDZwGLs6D4KL+jtzqkoaGviEUX
NdzoosirL9RT9CbBynuTLrvqwyCvlD4hX84/uVpQk3AOIBX2qSfwhgR6jTge7Nwu6HbvC2LoOxqS
JbwOqNoaPH0bxInYINDlN/Wzf8o/WtjGeMJ1S/VTg2HC51/rrlgXZtA2VcgMRnfjkoHk1RXAjUgw
d3J0zinpKC+zF2G88F5C5MQ5otheKvHjnGalhMacxySgEkgIoOzc5gPaOfMVXvIFxiCUrfc8tWtc
Fr7HsIWVVLkfycTEiE/8/+w3mwujc8TyGJ2zHnr5CxEx/+jlcTl/6OWRzONzHiB/QJUDboowp0Lo
3QpVTotJjobpDeokdOZ497gJVTZR2DWZRTarw19sHkZmCD1fUleX+C89vzEW5YaKWGhxMXtzziBj
NyEFQQfyAEUAwEBEWHCBIAIBgPEE0A0xmWygq7gdhkFz0RWBloJ6UNRyi03IF2cJCyjhyuZObAqE
IEwCT7eDoXvs+rcbXlUwZtyB2ue6vB85atgNcW9A6oj+KwZgyX+S0ZNIAEOvOK2RDfnmNZlXZdRJ
rvQabYGBeA7Bg2ReY8Yz6cSoPMGErGXFyXiifAYN4kXdDmyCgGegcLNizR7SpHvqPo41/sy3JPge
UYPxY5nz/sTZR7U8wKc4AEgp+7tmq9uaY5V9dsU3cUS15mvtrwBGLlD3MYeMxT7P15id4cRT0/IU
I9IVO7PYD48cQzyd03NBmURvz/1KRz/soj88ablC1b5qMCMjaq1ecWYaE1DDLswJE+/O7VbLtvds
q16Rw9o0bAWEhGhVoCVIVzzGoGeKJAp1gJbZflbwLhejhk4i4JACMbp8tX4VC6HEbH/7Qul3DUGB
kziMC6QhjvWaIMxrfd4oh4J2AheiwYCUxOQD5PtknnI821D1cXae2Ko1PiYjHK8hhwqb0eWQbaps
W2TbjnaPGakw3nT4xIuWHBj7AVRy3WYnaKb9wnpl19GfuWBszdiyrUcubYEMgg1yJq84RZp6p53Y
eLTTexfB3Xnl2mmvSXNMTIcGhr30cg3pTDj87+Xn7FUVoE5kvGqvXGEJlTmF7SvlJKm7Vx4mbTc7
TVhQWWGL+vez4PSiRZD/NH3IWcg741NLaHOw7CQThnWwkKGX4pzDagovmmm1WKrglII//ku/MDYa
zsCiUNlNUIskLQ0Et/hUnplypXb/xD7ET8yaRQ3jFmdVXErMRfUBxwD+ZEWJ794x8YUtJtEbelLj
WS/prGajM1VIBMn7fNyf14zykfOdQwadWEKx8I1hMF/9Ks18BQeBNHYG8yUGign0HyRlNixRhkPV
XzsgBp7QNRHNQeS4XHcD2jRmYnDIWu+q2qb6yowIj54cW5PaPd4XN4av1xUI/iLaQV8myhRjRWya
LPiXiMH+8zSqSH3E2YjMsmRTtev0BL8Mf8U51vvKJq43OSFK9B3tGlrZfcDbkrpUCI60SXCE5ghf
dgRH+LLPLNQqWH4Ja/YzYBi2B9JS+4m/m0/QaqBq1k0WUPVVWhLCYp6dM8mOmIjfnH5aLUI2wlYY
sjFwgI4clFTVqauu4PzB8RNLdbJQ9S/EGfR/ZXi95baWgLOpuamys7N9JRmHWBy+lQ1RdeDBCqSC
oQBQ+bQtAhicdV8KBPih71pshHcFoPjczVTXh4fCx6BOJlp4BTHmrch5xJ/hIryFul/8y+EE4ptx
Q67JJdenq26MbonVPkyJGz05G5FYUoUKwdZpU3I7DWA9VxP7F/pG9YtdC55a+O+NkzEm3piG7kC3
xVYr0sWHhQsmH1Y6c84QmpE/kE0Ige0uFjkT5f2vmUyN1cJduOmzFMInE6fCsCW1MWvXIRyuGbuG
dywzkfsnQh46GO75KN/dvhP/xSxvTECFXSYbMHedeHE+nhk6dDTVnoSVduMqjchNGInKOLvNjQN6
6oEmICdLxUCPHqif2+qKh7j9j5qJWJFV8fVHIShacGZXLTaV6qpTV6BjpSrQsd/EUVdIGxFPnvln
wH109jjxuRcQpeIAPK0aSRK0k5ILbqfDeywhn93M842ebxLyzOtVLcOz9cBq0IMNqPrTJawfAVf7
ES9LDE0QveUDynqnhNmD5X4PTOaaDEDgyJWuleI/uyw5OgibwdxgefsnGoOfkDNX4ldrmDO7EcrP
s6dhP11hNu7NIMr66gH+FT6bEy23rgTPFVpuM3FoZQaSsSDl5iPmP2I95ii84BynXkIJXV7vYwyC
yg14ydTs/M0kwea6bq5rxiztjlBCkUv4hCawxYOfTC15OWNOxKNFS3ljpsulH37OMuY8CwarTby4
7rof+LFQYqFtWH7aAsB6N9PTUh/Fq4x9jhHopHLw6aN+JpYZNrlYCiY3qliwlVmMiuIMYo1blS6j
ohLpK+RewFDSQUGhSBmFzJe6Dxywp1mFavQD+Rh8kpGRFACsFR6yQR6xpN3p+m7W7CS6J0A1lFGa
36M4omMgKm5RwlqOffDY5I2CHDWgfA0fg5OsC7TI54cQCDmc0wxIWKcmDhR1dVdXhrRSpZUsrSRG
UQoSxZ4BGxjwzTMgCjL26/HwR2DLrEMsfqfoFrGdRqWkb9N2GzUceNvZEcWJtZD3xK20wkzBpDTL
4MYLt+OJ15OXL3AACGyAQWK+XT9QoGGwjVkxagltwXC/BZyYC8u+ucLclSrFTk1h3FdkgS7CMtm+
4bwjCofcjl0cq8+naBm0Q+ts2rfZRFCPsI9EoxvfEVrZlsfWcSET8e5cUT41jpo4/ZEQJsLoK87d
FP0YdJb5T4R/Cs7Ubf5H7T3+aDoPgSPJcARCXJjXDu7BrdUDJtcaqXZ1rHn8G4qMjpc02A+Non96
b7zJi+TVR3hMyifcB1l6Mt9wZjbfbkhpa/f2XbvdsEMdvMHOheuctW/4T6gn2G980YECaQ1bQWIy
JGoIhIamg0KR2DHIXJcpButhAoHoDaaMToSSRc4e0QSmi9sXnw6jrymMOobgs0SmlnL8xj+ws+If
0p0IfPpHtogHM/wxiBsYvRaoS9sAR0m9n6R38DegU9apcK48S95DVIipU0bD0IU8+3sYZYjmIJWh
m5vFR7SUt/uHSSeroFsjX5GJFgk4sBFmIgODeDay2QwsDaY13JyOhw9PqGnBmD2DVd3sHOkuz4Tq
ELVLSBuLkDYS2hJ09RTHQA9FoEuIWXzL5LhCz2LDmeWrobjpT8VR9Kb3pImJKDFGpJjmmtgC2Q+b
DhR18U8Pkxo8BjlpoVD8rltlhU14RgdbEf0KbE/7B9x9sev2GCOBss1tD/5jHGWeuk5QXTVgEA1w
mzBbxnmo5ynzFleaUc12+af5sFgoSvHtqOZH1JziXycweGJp9zhdsHWBVSJFBcr4sqDX4MC36Fbj
gHYMfal3zpATuTe4FyUOvztEpxY1Ncka3oXYYG4sXpzJ2SeSf88edhss/uvcHp+NkrmtmyFD1feN
grPUopFtiyHLlBwiKDzTrcGV4M6Kf3g3wo7/vDlTffOPETALU58gUcYT4nXCAJToJ1HCVvzHdLFq
Rbydq7JSTFs9xrqITcfe/sELmgGnUyIf7tSObw0oSZsJU5AOAiidS49dqQfTEK9+TONHY90fBTX0
q+/D/gjrLwEVW0h/SiCSE7Kts6TySMon8MJWuPVDaEUqw+2IOz4CKNOB8rO5QItHFTv2IS2stcil
DyImu9JrQAMiQR/Egw+n0NkG2qilbYoVhqWCEZcsDFwVbGM9QsrXMQ2ZghhH0O5SONBbjXCgh7J0
aTzD9AgOG1sKGRtvfmHQr+F01WHCwtAAXdud2r1nt5v+osVnXqN/FuauVvJqJHsIe1uiSea/dXPM
QcOmLJvkC3fWvxGZvOs8YUpxeIQxQoaG4Gq8ZgcwewpTvnSk1uCfDbXBN9Xd/Rnnu3HfKy+4pUOi
xJGBDygRnrra8KyeDI0LGLOf7PW9NX4JHWrqtfwCyDfxlYgTwkHE165aZV8IiJMvCdvRW7HmFUTU
3B0Q1KRPQ6WGRC2Fywmi+ayfCMzjsxemNNouek0Uou2tCgmr2EaEoXu65468J+K+1TnZmazhisOP
Tl8vd9K1Nplsz7aN8gdnmJS7hp0W/Ds/PAx2+FArdBN8mf6mBpQA+dI9mMS8TN7+HHsA8F1ifA7c
DRCAO3khXPmRc7PRsfO03OcMeenZgCH7Raa+4NTKPh0Y5Yu1Br1Ut/RRwx6AbNibhjNjH5fIwZGY
rjN1bt/jA30P7Wkrg7ADmk1ADcgJQI3ywjOWc+YjQzT82S1IsWiEqxRWS2o8WKQMwfOlSfXeL4dv
mfHKb31xWjw5FfJabP2JdogC5YNJCdON8uwyGEC9ssAifOJK0H3ThjOHEcDwjJH0K9AgTXfzq2/h
glhrIOUbzAcGHj37Aqckecde8c2M/nU4GqZLCzj0RJwEZ+QOzvKBp86LkO9lpH714WnVfPbqAQi3
AbhtfcYc6uada3FspQ/5mX8AqBLAknaPlRJVCRj4xOiKmX6PmJBOaJ7b5995tzz/zmws2qE6ESzk
v3dDWCmkEnsn4xlY/S56Xxp3B3gAFIS+2TxdSf2mBDg+cNVUEX09Z/DEUYDJIRrPwyzZx186ILPP
wAp2Qv4BWPaOHhQktVvGv8zJwC0jAgeQVWJPfGUsvVbwzERehFZT9rjskvQJepmN7gxnGR3EFU89
5XuGx4q5rKeFGjmbFmZm6Rabs8t1dSM+DOaEFCqDCIqBTW5z1MDmLBzC6VnYwqm/+SseYXHuD5an
1b5iCckMq1U9Eo0uV+969coEfRk2FIyfhTFhXdsxrhB2evGT3ouQE8voZhf9M071uiac6vOb33/G
M+Q283NgzX2Exx0yCmwtsI+7esYVc0a2MXceYwFCq+ciOG4iknbsEgEmRb0TD3/TXprMRcSil9Bd
hIJlrrrj2evP3gBPSchQUA3kXs7YeCC7AU4yahl8FVddvG7ua71ca5fN/bJp+01z2SBtqcnwNDaZ
sYm6jdFt0IUAPJbs6Ihhlo9Iq7+mY5DHomU9W6J6MZkoQ6GKlu0ZiSjpT2I9HMYRpiQc/HxzyXnv
4KWF0xE2RxgnnX+kLbYOgxFaQCpDOIN+g2sDaL0IkIEMsvBiqvNsV2W7Itv1+tbogjN5Wls5W+rR
L2ZKJChzfhKfzCFWpbtAOJbPOYU9zi4OKdQq2OUjWKlwYjIpWSia7HMs/nwfnzk/0dcLs4vJ74Lt
/MbUtQ3wk3qkdeBdwdGBNzapwumi5lcQaK+KOi3TMPcZk3d5z5avbLHkVqG/csr0tBA/xiv7Ezlk
k6e58Yr6hX+pKT2+YlGmvhLmIr0bKoZJ0IFZA3SZF+H6LXQqLPyDAD3ImccvnQrWQ2ebvGsj7nwY
79raBhekS+ChpQHRPs4sMq7Agzxz8cMGj7s5byRBzgOYxYqR7S5IHuHXY5uKPe2bLuS9IplEqgED
iQLClBRfJ6QanMI10adAy8pyeHIKBLUBFW/hExJDiUhVDBk7StYq3KvxxEXB9BONLWRdxVwcvkFU
tA/yINg2P1HMwIC/c+ej87QxFq/PLuJhiv76m4SIG4NwqPEoKri7nmBBI+BmpTnTVRcSO6ZQaFrR
2eJUjF/rEG8GeXOXN7hlE3jRJsKPGCgJZQW7AYIcrAJ+s2IFZITJNTT7mbTWvP4bxpDyBEX+4QQ7
VG6M2aUiJD7Q3x8Cc41gKAa6C32HYhEgA4J8Nn0H3OLHd4AzOARK4ENpiFX8VtG+/8aMFwL/g8NP
EudSA/6OQiQnpF9hBpv5/1oy14xXTSE5UasAyUnGhJXyxIsIpZ+MrBoZrulCds3RdkDhI2ffGEtz
ir9pQlJbLpKLQzB+7AQe3J9GaET3kkGTc/kg4VX+idfI+uN1qX/wMwBORLvIL0gKMeaqUBEtSbHl
A94TfLnGF0jGohcOE8TUM0/Hy5QtjUu4AbkLg23Uzx+Q5x9U/gdj+l/QpW0XazymueyoYKBVo+hP
CiHqxxT4gu07GSdsqsHDABhFc2QKRXNCutukKUZWjKZYr4WseF77Ze7PLS+yPFW1E39AZCz7Su5r
OXpGT8eS4urpiXeGvjcRjIFTOihhFM6ZO5B3wPWgygBdE348+izI0rC8h/k9jIi2Zdej85cWpYd1
pmkrzxiiPQz7Cdit7fpoTUHnSLsuH+OOuxfOOar2rHK5yNyT3cVb5wStW9hYUnrVEoUQDz/xtFRb
+l4FRicDtxAGdEO1QuGGyB4lDdPxVfwm0nIpqKalB/qRTGn6FBqnhxpnkuLoRx0nNXzYmIpmfxei
meIwgzmL0KZaYecmZ182ifCU6Dq4luhfnk1YKojqSNjCyMIIzavYMvHlY8tks2Q4Sah1R9oQwBjT
fmEA6zY4PJOrMTIfEsF+l2k1rddNqy28+z/umrHqqYUw2JyhD6UK96h3Y2J0NNi7YUwoWxsqmFQ1
woU3s/xa8YmIi1f3yOOMi0uPLBbBcHNuXDhsj3Lnygk1MJxwlYyuzL1OMRUSXNnKM0gaI0MMXSSU
AJ1IMkvBQ1NkXasqoX3rmbTSkCFKK0SLA7qhejHPVpinXDZu3G8kYCzsVOAos48ZYVGGc6b/GCZ9
DRJdgXO/OUgnWR2ACyryafVzp50TUueyRJeJExikaBDu8PrzcPaL4DO5c52PT7jFcEqdf7CCKXHh
a3b0uEhsoMXh0TJ5CCGqxbFQWhDWctG3SrNNmF7rm9hc40zIZ0h7QfVNCmUMo57u6iA6K0bMDGyg
gJCpNbk+UuGykG8heyEC6czoRSj45lEw9l5JaBSjWO55/4YbUeRjUaRSzjFvP8y2eDze0Vsc6fsM
yYsZGCE2wDrx0awk5w1tw8JY3LEaRc3CrW4uJBSgEpKSJcssl49WvZD/duv/36qrHOM94lCbYF9m
u5ixjaFVhshe6zHMzRCB6YW/McKqDKMhzMtwZKxShipTjmdaT5pwDmDMc0AIuFLSlDH+CCjj0J09
R6d+CuSYbSs/ZvtGL0+R4WewGwm2u+IOjWWKel1gDj0zQyoZ7FOMHvWCK1PeYKyDTB6E1BIrt1yy
65JpoW4lu677OuPcqMI9sfHXSQn2EfwMn4+qjf1HxVCBdzHdOvbcQZx/K/CChBLFEralj8QQkz/A
WwQcOWb4WIBgHs/eTTqpR5mZydfYPYGNEh8mq8WbpvzR90AB+l47b/irY+PfYXTDl1YcDmMJ6h6d
PTZPIwOk6zoFqvQ7vzVwtAHuUUiHoJcUUm2amAYFn3Casmc04eYW11Rze+avVzk6E7oq+n6+SnRn
d/gNsX2DtUcbxni4+BJ7yFc2CH+gRwfFK459SEUSrgfiJhoKn5dJHpyZwg14tVBTvqbJFAvE92DM
ZNA+zvU98iwACZr3K/cVHRyWCTCqK6qNikBCI2T/kYe/+885DsFCwDr4ISxp+NpDz+fT5wrAx2SU
x6aZvFNpSFMoGNnrpbWkD5+uYxUfeUU3Zul0rCeayEezer6Q0AKvCnga81JFyAZpdmMczeghsYAF
FATpgxPIyBDQCY6GIbSEjxgTqhIPu0ZlBc5T1Cs+Y/Sd/YJMuAZ+hRREbaBcgrsqqjw1oLsjBPHf
G+nKVAPEAo7HDrTqoe8GsCpVp0QgoYqVq07ag+3bdw4zCHVCYH3GoAHLBjtbnrEQPXuPW5J/idBE
A0btnNJDZClGjIyn1SOwgSjJM+4wFmLzFtayFMXAVnh/qtBvAyxmR1hO+jJ9A6Dh/7lirIfIsvgS
Ik248xO2gmsnn1PnJALSc/grUB9I7gIrrNMtlkA3CZ9KEaWkvz4k12ho5ReymsBr9ddzJIranjHl
KIzEyFfqlXW3IFP3zIRuV7sFfLKlHFD1Mg6UyIuk1xIiYSTFGM7kv+MuNYNuQcmH5JIij4qVGBLA
XRR3A8JVFHVzCphDiVybSaNnCtUyLrRUnlj34mPWUektzm8qPB1Sgq8CY2Q9cFBA0N501CPwVXPz
eHRBGRr/wr0BWZ9QR7CJ/lsPeN704IyCHhD0xM1KJiEXJ/YshGEi0edx6YC3uHDFF9/I3QYowl1J
Wh0vR2+fKNuxr+vEnZUCxRGWiBCEmt9HY05bBNkcjgq0LpNBta02R0CKWenJKV2oyG1U1S3BRfAg
MRQT6XqdSj6Xi34TMKkGDq6PU23c3j7UF8r++1M97kUGmy3vFPlJ+Yz22cxjm5J0Tx48FXALsQYY
9bLFmJauRfd4VuYnPvXk5knEn7Gp1DCxMN4DD1OezcUz8luRnnkRHsAGw29m4DhlHviUMeX796U1
eNM0vMBxx0d9z0IakOK+kd6oBLVpkZKFVgs9++iam4aEIZrHaTujsQD2BwRDEwxqfSOby7St2ZMa
kCtYoJDgTQJXavzQ8ES3wC1U6i49TN146RyqAI0U8B3NDl+5hzDv+gQdn2+RbyLiFOg8xP4pzxCR
LkU3lSmOPD2lNhpwOnL0trFw4qEuRcmHOLvFbc6e78CcOFPyL/Y+gCREyNnimZA0Oj2OZWAhnn6+
0uyBQgGm54icSF476SeuoJhf7DF2gfZFPwRvAZxsCrnkDh2POCWTAcvDQ0roK1rGIyp16U8Lr20L
2E9L9kmHY97EQxEr7zwC+eXvu8WhQHQk7vUbTz7CxJF5WX+Q/qOEP0PXwYQBnAIbpMqVB7e6eCjX
qT2JM3u0D0jQG7oTqJliqh1UcwYImAlgTt6J6HQVVN/jX6OfyKfcq2HLiAH7fUp/nBQeZgrDU5p+
qq+0sbm1JImKvZHfW8+++OAxHqjrkLaJpxP6DXNvg18YEBquu2sa+xsuMj4YgjqK85/DvzTF+Z+e
iTFf4WZnYIkyitrLGMThTzqYzhXEtZJorgUosT6I25gtTnnN4OgxZYMHHrsJ2ROg3ysZp00L/gqu
gS4VwE1zk8glC1iqvMoQSyU7sCQh1M8w3NV97evmEV07u4My7KvZjpdyx2CXvEOsRO2hc6Or26Uu
1ntV6rrP8WAP49q4rqtxXVBPar5bvpS7nuTxHjtobHwg+DoUGc0tjO/hfAzH86o/r+o4uNu3RR6v
x3JdUmd+4vkBNtLP18VlQ0F6r0WpzYyCAcV1oeE2DXsF1xFVmCBe1L+207yMh3E63n8P73QASxbH
PcMTcwt4caUgGbyCeRBABlsUCB0c0kugqeK5Rdevn4BiH4Zh6quYUEH0K+zvPQ49U34csx85sL3Z
lk3rsYrVj/BxFkXlF08A5eEV6JqnFIS8TcWeQTdDmTgeNULMSL6Fe9MvwAPQ9Je+ymBpQjEYgV05
xwthGYbtIg8xlmE4YAAPOjmZbkSixkMMHs0xft+WSgrdg0PcjQlYudo/89drvfvBkgCZsIail8dl
xtB1skNG60tr1fAjcIzFlnFh4E2lukbcN7jcy2e7CeXJTCLyGyIXOvirmFBiuQp9XES8AAkxpJ2y
NUn9omVPrBf07Wiko1vQKWEbhdAFsvfq90Zwy0JH8SMM2+LObn67kfEuFJLyiseozZyRsCQaW16/
IRwzOfKOUyDbwzyu39+rtfXGbvkwJOFsmxFZidYSk7M3AtlE0CiYz+TX3KprzCUqOGtsAbSTeCMB
cfBIy9BbINnNBVul4PcKWTy7V+OUv9gbQPQiTY1fwdI2QmBvVmveMeYlyuTfSdRQp7w+nk4M0Yjr
IgMN2zZyTjlSve/Grihb/9y30ruJrgt8GTUxRBIyykknx/eE7RICe+3g3PHg0ZBcpXGeYwbA0F84
iDBkbZeISZfQK1jQKx7BTbfU1udvlKn/GgTQ1/+b7ZMLr4sIskSzHs9iVeaqMVdlusBpqShXZbn6
U+C73YblP77HZR7ge5wK7XBGRfMPnY/cWVB9QZigw3+QxjvcKYVrr2MYHjE2eumf6QziANesdibs
uDADgzqOycct7M1QYXM64zLJNBsxUcOGVQrFU45Pzyjco1EzQhVHiYPACTUlMiAkKtAIWPD4GlQq
iVuyfWDkz+ptXxGEYaFurfkBjID9obd/Ubz8QqmQdFhxO03fXtptR/M38dOyN/ivQ7b8xa07Ws6g
/WWCm5eSwJA5fowzt3uZFnpKxJQdM9TUVUjgoaZVnJvyV8fA1B6z8wVcVaGMXPiQdGG0UupkoFZC
tYSo5k493LpQ5WAe6okLYRm2GgOECOZYsbbkFURm66Yz94AyrOzlcXk+qDhi1jYtO/iXUHyg5c4W
fsrItg9aAl/7wIASp4MjBHIRaJP6S4JYHodzSkpNGBSj+Kwv6NbWCQFGoMonLNTJZgoM8m1M/AZC
izsSwiiRfvh5QflCvmtwVKxxbDzje9EIx0Zultxk6xc3SxR73XterupxdYtXJB3JhLvBw8rxT17p
8erahdolVMnWQCBFDw2UmAdEertl4XUzLCMpq7wO9TfoE8FUsadiTlV4BiyiGci5l9U2yr+AvD0L
/HC+GJM/ELmgBy0q7FFnTkdanUQQglgkTbEeSVPwg2TV5n0oIzQ3Zw7tjOm2JOhFJc570xpyJDwc
HXSItBSIYcK5FN5a7DLD6AN2kYZNwIn8JhMfvdwH3JqpwgjAUoURwMxwTcPFyzolLtVwGpjcg9Ny
93OsYHkAMaL26trr7uLWzy1BbWJeXPM2edck6rCTvfPlwZgy8eKauZaIknEdkvjwgCj+YAWPFc2t
9lvYjDK+h75ci5XlwtCPbRJxF4P6ZyaZEewpbEXIvfnFTpN3FDVh2oZDHl7a8GIJ0/OjhBjktgjx
itpibTKTnLbB6Y9UU+AB93aBQGdbvw2VHR77k8F+2/h15MlYx9X2vBNBVTCjtMYl5yoj9+hD+qSn
NrHWKFY13o/RISHniuQjKcTBYWxplHGQtXnfELu45rxMPmp4YiCm+NtX/R/TRMm+M6JdIu/acjeW
u0TaqvJWuixxctdV+GN/LzmW5Vxy+FoaEP7JcMO2CxGMhzk6nNYx50ssC1uO2cmTvIO+gE0RXpzG
8lw5KYlpdHrYkVuOQtKqO/+Ci4dm/CItoQ9BxEshFZ354ByIeKz65pSwGyaPeQh1sOkg/UCmY6Wq
YBhHyl/Z9awjXk/IrpWJZAy7ng3D3A8Z2eWLiE0FGfzmmm/OOamM6As2aDMgDyOkmJEeTM4Z7Ba7
pRdib5hGiTye1wP7hnKUSjTFEuwfQYG1aAYBMpi7wXPna4RE2HyFja8+3ygpINFD/aTYL37JTTNe
sEdhUWVjj/KosnFIYd0JViIFiWQGOJHTA9HktoZaYdEPK3yTLGNV3oV9ZEt2oeW1FtFBuBl6heql
nadizcyuvOimhe8J3ipYnuDMMcegZXLcsTYFrp8PfB5wvsTaa/LJxCoTbxr8NVPje/jlWYaRyeKW
zQpx16bTOjcOC9ZPVTjNtDo8jn9nv+kJzz9ZXVaDWOxYZKnh/JeRx4YdIOQBgsEmyz+C2RJ5sYhm
hEKtMl3cJW0UxK3/hho3J4/PMVHDkY0db0yRVXZS/sHuki94DHRBYwvKYvd7TGum/o8OCxJQicn2
ZOl1+yhpEPBQZMiIRdaV6g4PJ+NUFT7gMgAe+DKUHuYt3wyMwDngE/SASehHShtEkMrvEdydpAf1
5WGSRkGCne23gul9BJ0X053v+zYptkXhSziEcw/QBdHGMsmZs89A1JGdqb6hOaDE+X+XKfWFbiwX
zmAMU3BFKnz1BRul6wf92MPB7PaBc42B3HuyXoO11QnwgEXtSCWn46snmg7qGHpbCibKIOgY1sW/
Sd419Wq0GGIclfEw045oskBrxsohplbbXAQ57OGyVn8btw8ukizcb5maY1WCMM7FYQlEgd/NxOiq
O8k7Rk3cPOSWcv9gmUP5x0r+cA5h80XHxGGUW+tqeL4/8wL7/Y1GzwYm4kLA32II8Ecg94l4Vbip
M1Cr+fxIEhwDoAxiPLhjlSd+d/2xN3U+Qa1dAGiKGBddYBDA+SbVOnKwLoAdgaM5eNx9wtfolGnR
wa7ygyAN0ZDSrXN4bUHT5n04SnhnwJsDuyoOERgDYzZUSfj0i2Gi0XvU10mCIScX5srOs2TQBtzA
7QTjTHonUuTywezi+s2UDiOkq8jE9f7H1Zk1Kap10fYXEYH0vArSqGj23YuRlVUCotK3v/6ODafq
fvdG7Mg4p6oyUxF2s9acYxp7/klCEaETRwSy3TmNii2gCBiBjzQe+X+92v9POov0qhGMqD3DRxKg
pGMFwjbHY7YpPzh5A6tardsfvhgGLsowJRaV3LIqzJmuiUK97whgZTcNogDULwCmMXOKM2Ldekbl
QlZioNyDVgvuk3nDvG3sL6YYiMaDwz6bIFsIFZlHZd1WQ+qg6JOQcXT4LWa+EHVNKrPW74LSA7VB
yjV24VNPRwhyownC5aJ2xHGE8pH9zYm8f+DMcA/yH7F1P/Ovru/TExUKniUqNpS2OKuvvsg0nBlM
PDjAmNjJM2BEcQEgRDEj/X/0L+kLfvGphR32H/QNWBbQtxP9ww9Uf2D17FfzldQbKhYKHKNSVCwo
VzBgCzKRks5KuYJrwlzKYCKlYsFax85a0cSMysVhOmWXwULHkFGrS0LBDECumbcnn32yGSTOqesV
xnCQycH1CgDJ12y/UfxOYTfg151/z4VYeWBXYXj3BmUjuA5YkbTJOuob+cY60qkrW38RUC/bexqb
RLMS/ar7l0lE7dTDTkR6KmLvkGfYJncE6lSTc3uR0zUzK3pKJlf0lEyuA4BOyzXPugzH31HYMLAa
2CEo1JwW0TVsVoGObIJzNFZ/l2U2GYXiHWOZ5uSfVAZeKpSiVKKH9QEtMcwWQ3Y1iUlgc6s2rL0j
5mm08K3kXuiFzmpbEDcM1LamJUZ6oaK6IUHmn+C2wvP+PigeA0wLqtuC4n8Gm4+igz+icPNj8EKu
BNv/5IK6YWAixf7OgHaDAx6zj8qZGLmOfry2R0s75u1BN5/heueNP8h+dxGcxh64zxftUj7lZIae
8VmzYkI740S1ury3pNdDiKQAxA/gSKsdmbbMSL/90Y6CJniEK02/GZ66PofmNiOSVZE1fTdICCDo
bM0PPwX1z4KdRBNwPauPACG7E1qKDQHAfDeRxHwlERg52rb9GO4PyDTn8/Nd2jP70s1kydEjHuO5
iJa8xVjegk7nwaaX3De+OEjrv6ZHJnYGq7P2fK+fkjdBJntr6ieqt2UVJBfx7N/PWBc7kfU+XBy6
OCOBXHMDtNO3zKTE2vfrK9MpMjPSg9BBIpNisSDC6BJwmKXKKd12qmVveMJfSf/lkWc1XFh2ENzF
7qOGXjHPMSAZrTC1uJW2KjG7yrZQCO0j/BzMGNL8bS9t2XdbV2Qx1AXFvr8mQflN4LnYgVjBNPeY
2X43xrq5BgQ9LVlPY/f/ZD11DXUN7lHzTeEWxsF9F3ckX0mRYYCsBsXQziNhq4KAlJw7lOVfxWPM
Jr0XgnjDJodAyNuVys8MPzXA4vpNElg5+TMCwsUY5bVTvHI7os2HzFD14BrCfj51Wfew1EK7E6cu
BlClFsGKGgxdgN09my3LaK/NMLj2UWZERCKNOxNpjh6dy3ifT/sa6iO/SCb3WUjpGf+Q0ajpkdIz
Wt0/ITjEEzAKQb1SipFo6xNrhWEy7wdNjImAZjpwZh/zGv5kDryrNtJZwGYhOVpyNpC/MQjv0wRK
BXQMH4J8Fj8hQKj9U4D0OdB6lN62KBExPW8pcxIa+sIJoQwt3CnSH0sV1cdLi6KGvIpK3J61zcFV
3CD8sJIiLsRedjLbchRNRii29LOHX3zRYJYUW/j+nCTEH1LSyOc/1MIrffYupHXQcTHZBYMlQu5z
D1iNYxp+NDjQtWkizoOKZHvxISPHf0hFo2UraZH+lHc4SikdI6S1nUxb66pIIiS2jSRCUY2fl3xT
EzIjBos5bfkctgSDShrSQmSYiffniZQ4URk4TM3BaiM7i1ABcLZAU4SLtwvYlF2xARY+KH6F4whW
WJ4X+5slGxbexEwCYQCU6rBpRLdFOQ58sMhJCLO9B3Qr7fFJ++S6k2cEq6eH1Usziga0YxmOYZAB
uIvLfTftY3ufPWYb2XDu7OAoRfmd7dXg4gAQZ4JH3NKrgnDsoPYi8aUjQpJjDjgoRQxTwfOIsQfE
JntRb0ToDXCZdp5NNojfVT6EHJtqLSHzAmJwUuGbEni5no5oJFHovWkI9RK0E2t0exB/5Atmu516
vK7epOCRygReYMx25stJCetb2CF7l/ypJH7GwTnMpDYIl2qOtu+LoD/CEIyQn9VukRwNaCHZudUP
NSII8pgYiI/gA0EAqjyG2q6pTlCaGAWe4R/04EKyLXEiFbVCr2HeHT37SG2CzoeJW2Yrs1NkroLJ
oTqxsYubfdrsdWU/lNFURtFF3etlRDruPYzIN73UXPjwXoe3TEARStD5GfnGAWOygqQRo78GF06/
1+A2rVNCYSnyb+4pWgSBsr6rgmNtDS4Ea4bGuQMnkc5CiYvNTa9UisTgYxGDBVFySVM2y41eUlXY
qOjkFfiZxFGJAR2a094qoFc/Iq3DDQZopBcivAx9Pc4wqPEla+TmRHPwue03Ne4dStbrmtzBdUHy
aHvMIwr7KjS99tj9FdvR5521D0l7GPF6NPSgRQ7nDRzVfU9n9v6LVgl3l6Z4CiVv22tsr+Tusnmm
RTOVLijAa2rwMaEoALHHbVMItUBR/FULaCHqPHZ/tN4NGsYswPOg+74MeuX04OlnQVNXn+iPQ6+l
CUarmG00+2uxI0QnjY6cWvgv0ZECDIeT1aYxUraP2gu7frEXpDf9GCevLODJzeer8owEWuV8RCiS
aBmpT7SskaonlniihbR6bigj2qCjhw8RC8BD2sWHVsiGpDd2kpeXntwHY50Q/YBprYd1dMy5/6dj
Px2703E6HU8UXJTtaeWrHy35hSxX+a69br8sBZGSFx+Q5cjA0jGrsTPWMPWJaGR+JL7zjE4LHSmn
qqhzhwTiKMRGWyTVgMZy5e09P1b5kSTkhENt4q4+Pk5U3qBh5rs0h3/o3vFvGSJhxyArZdidjJ0O
CNbcSQM2MpBnaPp3vCb+CskrL0uVtka+syXcQyIdd6CARekHovY+eYmJAsqPyGF5NAxq6ongW3X9
Thmd6x6WCBnN7HPy84Qtjw3QT1rv1eeess6zyvKuUjdpyNVk+UEO4if7+IyQV2dGO4EUBFCCUiDo
HcxsEPbDmOAXnhSDOAgnCdH0NrCXJ/rSoJHFlRgpxlGt4ihC1X4KR3JZsu292RYNePftRdrmbBDy
XcEeId9xbDvrK5eBANhEUWm6renaR+AyMYbR3l1QXbzulL+5IanYoJpidPPgd/EJDZSK3Xg68vFm
xcP9dKyLh0l+4OPVigfzdJROx5t8nIpjio4Vs+ABkRB1wGxLrBE1ZCqyDXcWciHatIZw5aLEBhMA
dZJ7j1hYXEfouPen7woiwH9oMjiI94+ZlvbWwUwDVtgJzAsDzAvzmxaVF5B7QQXwFMbslwo7lvpJ
KZCSOQkKvVv2bn0mVDy+AaFzaI3QlJhvJeLCL/her46Bhj3bVlbYkB7YbCWOII+LSNqASIZb6qyS
6PA9AYsHEesnN4fzw4B8Y48kpRo8GG93urncpXZUfKilq1NUFkwDIzi9JhyoaOewXfoCERC/6TQs
59e4MC+TSrzAS4W4Rnw6jOXTWT6g/kxnE+auGQCh0c1AqsLTRYwrEZ4nlB9OQSuW95YFqyroiYOi
NcS5HMwz5yO26KyXM5ogFUsObAucNBBGsYGkG+MVNzPuj9diOKzC6RmAx/R8wWaWiBsV63JrP1Q/
LZWEc5uG3Cgp7AIiLtADSjg6EXL53QeAhBFKJ12k04Zo956S5bfFWZySCd0V7iD0b1TKOCkTKCnu
V24vHhZuL77W3OE4kBFFWH6WMWUHMtkvVcA7Tic2hriUZ7zhjMJKCZKTHbBCjAUrxCki4vZgjbTw
lMKWplvMkYRtGEcSqEX2Wj+az3irL1TgaeT1uztE43rfKXvM0U5lCC1/pfyWEmRRAkl6pe0DKogk
m8qjj0uQUowxyYG3I+AVxuudRq0gmfLEMnhiExLcYeMBtgLR/7F4Hxb7AzfgrXcnJocPLjj/WZ6v
e14RoU1X8W38QjXDCsqO2ZPoJo6ewdFH8kwUwFzPFZY4v53jxjuR9ZWcxIRazE/ccDrKxYN+Olqm
W9ycEzOfdOwK8dxl0qEsD/f4cFMiibY4KtvKhdyBrXtTwaAgOxW2ySW0phC0USyzTod2FWbAe62w
ltG5bG0rLL/tY1x7TMDknzEIFGO1J+++pTlQewSKMVSOJyTyuCz25seJMvhKJMPbVZSlEXEZqbWz
x51V7KpuW1E2VEJrBdUrSNG7OHS7J+Ez9GVAbgYx1NQiKCmyX6AD7Q+ZE6dbK9lilIMvBrxm9swh
YmQMVJURHyWs8AXO3F70wcc+qLRABIdpASEQZGgzrDk4LO4JCAlWc+awid4d3k2O2vCQvkIIE216
VJISCKF8u9SuUHwxEg4acxQfojHS+DjHCdPPO7oHNCP0hlEUoBbiPMeQnykkkUi2iOlo71MN62cF
PqsoQrRFkZZrLlLWFnnrPChvqQfsO7h0oEyz+Z8lYOPv6278jdY5jaFdioOB1u3mApX0ejmzNUZy
DjgaGWRx2/UP/HJqqVQXKadSviEkgePjD7U2SmhsvymdVTuEHcgjkT2liKUeVj+5HFVl1MvR6hSx
euKnvzkEznEDqFYo8zSMngTYv/KYvZhoC6Ka4DOS23ATgz0kTzB+ntQCALVXEHvQHOXB5164BExD
4As0Nqo3P2nFPVyTUnP1hGkfOI8vizWSjeW1Csuz4PqWYvHEJxSb7gC8PN6UZ6Xe3ym/8IjF9PDE
mIhl+JYrsTtY0Yatxe5Ap3fLNgFUJLZ2fdPCOPd7LDmkmFL8xuZ6R2+3KeFFss1sNi2u9kTk/WWW
i82JsD9VcXP6HMmmHah1urbiFrU7UhGHoX93i9StUre1oZ07uiaG2jnWm7Kx3krQPYCcyU6Al8Y0
N8tIyaa3CJufZaQ6KF9Qa2twDoAcmPqwevw0HtMkMwsPup2JB93ShCmHZx1fzoXuPnOrjjSU40LA
ilRmQUkQWOxysQZvQhRJ1YRinTD+CTYZYLL+Et5wsqDKAPVAhgIHC/E4AyvL5FBDtU6oBw+yTLyS
M2DkPzfUqBLoRe5ADA1EAtONoc6c1QT7AAKOcCTJNxMBgCp7dqoDAWGGhrmzTHTHOzXeXbstSYZX
RNcY47GLdZx2+LpOd/xZgiMt3ViWy0hHV2MTz1Wk2IqsB+OfROdmk1+RlK8JmX8t4F84L+MQ3tJt
PW0vMGmyXabuihjcvNf+QWXSF3vZ2o/WvrX2pbW/3IS++da6qBBTZafXO7WGGCyiyjvwI1i90WsA
qwQfFQe65vtAvdGOEIxIknBgUHrbIBWbOMgD/aViauLEh13FM8hR9qJHpzZKzX0BFO2+J/09Rx+J
bwvY0byBbth0g1UGTnF3WzYVP7X6hEipxbxxTAGsiD9cfbGRJpqjSsMb5P16Swdi0kRIgwkLdtYv
IbPAb4EFgz2sKepH8o/0tRTpG6LcvoFyiJA/uPpxRB2UslliiB6RcBeQQUIpjK+aBZEUp4To/5AG
rlCmpf2CHhVTIejrKurVfV5FXRLd2z25T/QkrWxPi7odRSAzxUrRBjbg7KI0R6HnFYbXkgNM/Mbt
v4jmfwHFdNdBcK0NhH5QwDnNUCqBzwK3L9mutDAFraqFVrxtaAH1zL2hBQSZROq7KDs0qig78AEg
1Cx+oetfxIbKp0pFjLAwkYC7uGAbqt7zAYMGCA2Z4b7FkoD1dFHPcFlJesDuUWnCK1OiA/Ga7ewT
oqOylKwp0y1V6+Rtorq61Ohi3BaXkIuOvYUm2mj5+FcA45PPuEI9ZiIAwnCxHs58MQjQNIU/I6ZX
m4WZxSZkTZuJB4a9FGgkZKEluwV7TcI2pDQb3y7FLMeURQWSmj1lQ132Sc4ha4FSJLVMkiUQ4pye
kQzileE7SrRlQApuf/D2kBJDdY+mzc/SG+Jt0AtkDuedmKYYVN6pv9tfBcq5q2NftmMN23Vzotg5
n9dLnU+LWDSviClnUd32u3koJHziTXdJl7pXUVVFt9SZEpfNQoqusjgODDLC5MOldnUm2pRkMSiO
OAFchqS48uAqg9th4CGN8c7pyJVtR91nqI+ZDMkmeqsrZ/XCDKhgQYygHFehit6B4iDQQxpuq616
2hr3ncWG80JAFJjAnQTnJsNBsteafZXtG0JFPrBW5ObOIJzh5X6CkhOYNbNeYNr+qPgStXwqk+BF
YIsYsENIzqYx4o2xGLwYlekaoefsB9Rs4QeUVeEHrIAqAvulAsULww4hCjipvYkpsl5oKqGZBiGK
adS79B4q+uWkjn6ek7qKaO0rG0DkOHzNEM+Y2zjbUVxD1o+sr4HkHhm4rC87BN/MO4tHD7eJgr2M
8/2GxOYhIHhMyNxSyAse0cAMw9wgA1SQ0eD2xONCYp8OjBYiydYYt4O5bTNkQkJLeIelS3BfI34p
Ux3avdsfzBeL/0LTRGCvMo/0D66/eH2d9dBIovGbo4aGbqA/YXrUkgCloNULpaA275DkPihjka6a
Zi6JVtfMyZ3pl7piYxpdjQgLSSjpkdZFuh4ZF/fkVisWhV0HGOWyq3CUGNtVvo3hG6uhfQvNW6gr
pF35WMW1XljFeWTppNafqK2YDXtOQN3fQBL6p+fRgiPzQwW/pQ/EskkAIhWcYUO5k8IfSmvltl99
EWWyfDPdXFc1PYKSaNe2n2ju2PNQmb194BEsdmzCtBdmZembhKT6k19sf2PTY5Awtfq6sP0YRfJn
g+eMQCkecjI3v3ieaGbd2W5UbtH/B+dBe/ZGA2pB6NAEwjP9jOxNQyRDiZaWIwd16nBj2JthSXzb
iqVmp/Q7kY5CZCqEnU7MyXTBaK3oiB2hLOzLhMZXhPmLAJJYinqKBGy8yXhdAbL2V3jEFN+iadb6
McsoWZl3cj6QVbv/JqEUA6wV3ObUydISDjFjdoiZZ+WDqb5U90z1K8sB2IDGhK17HapyOLKMz3n3
Wh3ShbLl4EbWEEW3k5+fsMNs0j3SZtq4RHwSUtjO0arAYGjP/dArx2FJkBCJYmCl4AzhO8zY+189
dHEXdifflSkQRmS7dAyEg6J5R0NztWWiY5la0qBQFmZh2voNh0PGGekKF+UuvS8XRZcjW47iKrqs
olslqFFK4sIhOmAFF5GbtCrwwp3qIG4C+hRoE6j00rVjvS2ZWu9iR5x/0H5n0MNh/JND9z82jR3e
AbI+ZuJYeQOfkuBcrAKlCropwHY4YVC40JJDI70iu3Y6VtSnpqPVbDXuEG4Pmdien/ajmu+PVYJa
Ur0h2PV5fyn7ZsQdlz0rsV553XnJuuFiLNFHyEgISSlKgEnO3Arr+VkItX+0QuSS8UqQL7MM6eya
t1lChy3KpoOZH3glrOa4OI1TdC8OqRQ1xWEg/1mKVDKmK3qFFGMjpYrsJMo10gP3EjMnXY/JWW1O
bApmdyDZIwz9OxMnC4yweGDxV9FmP/1G8000N1V97C7U+NL0DUMWGx1MdSgtaLtjJSGcjCwGPaJQ
b2aR8tfMB3lBN0mpI5+OMYgnD7OK8L7GaFPjrT47ODCCQRpJXJL+8iRYMcOCY/qzuJ6ptk4UMqm5
0rd+xvSM9RkTNZPaP98zRo/mHe+l6F3O4zFDPsyc1YuTXJcHNgcyw0meqZqm41afLW54rDi8cf4N
CWEnRAxCD5IDGkX0jTi8AfXoRJMAeMkFwSAddTQoaBjZN3IuomArOUtThN0IzTv8OTiS8OcsVAjb
CfmFbDRX9a75lRwlDET0r8hLBcipgbnxpQMTM4xSMCkomPBwWS/4q5nrpyUJfiUADEz3nDeV+eWw
F0L5TUqGmNKn/1YXdOOsLtqFTCQnIZlpfWK/Oo8kDzBnpeSdwPQVJ0qU0ViQ0ot/meuy/3QSiJ7Q
VuagqYRzRKGYTq2c0gXtk7MpUwYV2ttO837iCGDKdTZgDbxPanOz6WRCkcapNFRtF4cM50S00jGL
yezBaz9jH8EJXR3sSZ94ACgHC22GgtFLebj84g66vlMZZrPMMVZ4qzkuJ2/E7+2Q3gLo+CTKHgUH
R+ibsec7+Tlq4fP11ETGC1LrRbhtkN4+a7P5tdizJVAw6DM7J/lFdHcP9kTyS5UCXyh9KyGm8+QX
QI7Zt1pDK0ExUa9POE5y1A/be+qSv8Pi6N9P/gqxW+KvEt8wPCyQp3WiiuxM9jhDLRI0ic/sUneA
98Xr5XGQnWMLcA+iCzpxPUJ1pnYh/UbE32iDPRtpKfY0rgfXkQ+aIjuKNHJRjK16dwbYx/RzUoFe
ByxZYSSDZ6HZAv2giGQWM2wg7xC98Euqj+jXLvjyVwTCepAHDVlUvLJfFEpBYPKaaTR+Kk+AOyCn
YSwZ9rdhv2ARgRQOn5XAUpqi58SONAFjykP3Rh3vd06lPVQiAN7y1+hnEKN2NcTHdb1VrPf/QKmq
6VPm4w8tqKAEDEfEdnLIpAPH7FQGBWBVNqRCap5jSiD8NX/XXbpMdKf4uXEa9o9QMYZjOULQgCzq
XRCeN74w3fE8mXzcp9KrVLIs0nO7pejdiHJC80NZ+/RKLZQqLVVC2K6Inrd6t8vO0LupMzBIjRg3
I7o4b8UEz11MgT5xFERUpiCNXJU/1H6zczcXgClKXEF2a6KaeN1z3Fb42c+gv9Vn4Oz6M2jW1bGR
vkRpGCgbgZkUdEmQxjBvkpuhCeCiTQIcJhNqFfTB2EP8bZQBCKcHltnP2VsFiOS5vP9pe9ceDwmW
cvLcsGM4xiO9CQqZ7GzyQ8ELWGvoe05gGb37VdiNOdQr/E3lGnydDvndx8zLIQY7P8spJ/Nx026i
+nwNb2/8PMKQnmPhFL2KMsm9Cm3zv6o+W/+Pi4nJC5NAqEzhUIXQxTn+w/GwHgfVmT5oERSXvVHv
J64HcMoZwkIJchk302WYc13FjjcFghvaq1RmqHUiGrj5XELKL5XqRBLv+0N5pHBZ4n6Z6Olt60zs
6+mssK/vkKOyZuFAuoT6z+hQNxLvdy8KG1NU54faPvT2gcaMzCFPF8VHhq1tDC5t4hJ6Q2RmKgrv
7ZkUJ/oQDBo4jCvlGdMdz5Tgy7fVD9fdPImGBseKQdmvlD1vmKoSV5AiSVKD4g4snPUTOu7gcnPg
6gY652sqnIlTKBy40dFEAEyoG8lsUZANc+2n4F6DzkJMIEaONCKjfeBXUlSvonYVSfgfKI4k0a3Y
KY5SOsVL12zGt/b7TmyludPMnY0wbMvpKUU2mUbddZ9bsKN2SbJrTmGqAOxwqs/iE8bJiuADBScV
qd+0LV1qRQTv0shs5lFJLuOE1zHbwACyQGHR/cepq4jkXTrVolk9d5kx+txiBG/YdHacT3RYgK2r
todYd4vMwcy9ROGCDGPgvhlSMXAANakYBt5srJUH3PcgQUTE7mzcxrv9lDs0OYf3tA9PzfHCT2zF
9h/PUqNHrF7maZf+WbqRHDNOv8u8XZ9+L7ZgWpLUN7v2D7uKDiKYRB/dxwCIbBMDIMnzgn9HpiGT
0F+bMg1RuqG14tFxxzg0yZzXRQhwTq3Ba3S6KH48+nrpq6XPMjvNScBoFDrLGxHqHzj14G+e04OF
LRXu2Tw0Mk2YoSMWZ2vWKSzrZx0HI81RZIasO+MTvtxYEs5xirEUIgQjIFq0dLxujWwiGaKMSGc1
jI0sjLBsYVaQhE9Yv1C7u0uoMBsYBqs44iWIg3jxyX5hFacOhSIo3hqf7UxgAhtrRJUR8UGRcm2t
vZXux7AdAHrngYW+BC1MHCixALUh4MN7j8NcEGPUX0QbL/58LPrLR3rBayk8tm7S7PjKK2ErRVox
WykG0gcMs4tnlt0UhlkLVWTEH+iAiIE1X6h/UlIUgcoY0fiP+3w2BVqGBQuWQu7j9o7pI/1f162s
Cbdtt9PN9aACIN9gYucb+WN+Gn+znDv/N/AUzxZuUoZoUp+cPwvDirALVMBY9dsA7SvMFXScc5l7
/I0AHcIvG5f0kLgyMhWa99aakzjLLq5XxeNuwYvMJ86I53xGPnFM7ani4SDmQ8c+zOYTB7F4e/hd
L+sbi7Ez4AFiBxkVsHzg4UGh7AUlAX6Peo3kjilhL4PIpE6VOSAX+iRIDL9OAjsP2MDqeaCSDtgH
Uy4+rcTi9UgQqsZ9MYr8Z+4w6SCddvKKaB7hqE4vxIpieAgNkJXQJm/hg+RwHe7v+emJrSV9dLy1
7K3YquAWxUWJUJPdkq6woWEng49tZiVyfF59YVcaIZQg8GCK3CDT+b04FYFyIBciBRKdkDZAzYaj
IQ5G6nzUJv6TgOQ/C1ISkZxSuojkOBAhuFwrx6R3OY8wEvpvHMmvCCfXHMVxT/0TDSc3F93wv1xN
8iCJ1kwx/44OGmKSpuCB0B5cbWsUiACg2LWghN7gQ0XVWSKcpCyfkpcQgakBWQMShQMTuElxpgJf
ifkMQ4zBKZpVlCPVyr/B3FiR2hjAwc25/0vrldMRRzXqdL0pMixjaJo6HhghedfI40AET4gGG3kS
IkS1DssVVbrpxquOlB/Opqhqu3NCACWnc2MnkVIScji3LPFbYpveUjBlwcVgEnydHP46oWcwD8Tz
5FquzvzE6/f1ihBgTZqDTbQL9VJMzb/30qNNKeBxU1vuavKSYn1NXTvlExBSFoZiub8ot5VQdadN
gzKUNeMu8t+XCHgKbXxn8jlxSGyFsMC4ItjbZqtwsEOaENffp4xIEYG9spU1sk+PTUInNhG0uVyS
nOk8U9yno087H7HCmO8QKyj5Tkf4N+sVIJPkbH8pk72BJ2lwoegC21VQvkuiSxWp9AJZGhm0kdWP
FKAaoMyQfdmwww++vsYCh1LrXnn3xf8jq7DsAyoOJA/jhEzTj5+keoOY5ubaNMTvG/7vhgoWK8Ka
1bdKULBDg93we3sMQvpmRMbBtdDF4KJ0/AftGP4DX0J47UCZsGxBWiSefq1TZ/5t8ZPt/1v+Gzpf
xYJDfWOdH263LbCVdkW3KrzbwQplEYQJp0fZTCbv3dNir8U4RC9C3dgXr3u2/mQU0JHoD2JUiqOx
bsKSNcSQM5exgo+SuVPhauQffrGJOQoeEE4ZCjMdW2T/LnsKoQDA4zlhiPbPspiznh9vNNzmBT35
GWSX5gYVx5u9kRQyimHB88QLAhmqMYahiMWciuOiPCsL73pseS570bzse3Q8ZEqjvnVQ+lFYR+l3
irdPE+TinmgL4gQEyUzOfERnGpLGimaakK+NrJSIGUcfc9uypMZbwRDNHVMLKdNnCeEaThwLfy7n
cA7hLBqMZcUw+W+iHUgskNcqy+u8KRgsjwGgBKs95rYkOLGsti5iJZRKSO3wRCJNZ33DMTWvK8A0
kSshVmcsyBDkSmIlQK8+uhT65c/U//MEb6D4pXa/1ZZu+28BBSL+ZF4sBLZhztaWBUCXtQIQRSv5
HOxYK+izcvBDY/RjNS/F5kflZGW78m+6ofUnMyc1w6VsmKGdgA1OE5FzirsaxFyJhHd6jENWY/pC
gmIqCGeQE1oshhzh8P68wEaAIcvgyMshFjAEdRPoZWkEbYCDt4wyWn0//V7eE/sd3hADCZbwrLzf
1SNn2StdJM0HuEklVFK9FG4evdOTV+Bam/xygqcZMGwtMDWWfNLbHWTt9zVRewyIPHbqseLnhbds
4qh+sGSJVQvhIbnk8ybuVq47sJRINQEF4ZLW/5/tEa9W+wSaxdU77QCT2rO7P7M4H8hrwA+8QwSP
+bbKt/9L++DNLuUcrM3oVLE2081W8dtyghqF6SO5i4TwgoPMG97e9uNyeTdocNK8nJXaJ9TMLCVk
n9niA2dbtQzffAKDIniv5h4EkOFWQJkqKqccRLf8uwNUNopK76yHqbkxWtyHENhOzKOj29Ay/Iph
8AEJxVNUNm4OFjUXPKAFCcTOgPjLmYvpZ8hbOyYCAQJCLNuBfpB8WkrUSViIcZDbbboudvyeYldq
D3zj0trjNkPNxia1/aRPz6bwX8OfggUVChZnHEz8k6KGH0bPHwuTweTj3XKPqPgFkHdK3q6/qJ3g
XYKIyl0DEYHqBTyR5B02HEYe7DwwBhKAzULn9TQI5w24utTXZI+9MeWNBzBF3DyU0X+sPd4MKt7W
XiHCEmldsy4IjEle2k8uDzUR2HEg5cBzAYKcQXOw0TAGgUtgkSY3DHMHLEtUVKYHWQ/FEVXTwQNP
AsAVpf4k+zfiogn7RuXVijplDFTyi/pv+TG/wDFUL9vyA+0Bn/+t3lr2ttEFDEE5suAvxWGccIhw
JfqcVchu4PJGeZhbABfM4jlSEUG71E8JOacWvNSMwd5TLGVpphrMGRvjC6rem3CtXQ7lPg1VgsIQ
xlBuh93vlio7LcKqoUAjTtsTGl+v9sNtZ3G+pRUISrarD8mvrHHbzwQECaQP877l07r8KtEmwvQk
EA4QABoL+KUvkAOoXy0sbu36hNWJuYN+wgDphj7y+rob5K35SmfBfJXMAxsq6mX85lv8RHsC0zob
rYzj6IexRkDjTD47KvNLRulti4E3CnIEuy/+jiuKvB/fkEXYkhHQRbiiy6MfTAKDi1EeY80yTiXW
fFf6ql3YQ7sacsg7d27aBZrkw05DuqFUFh2BNXYs/G/qiXrUizRvnm/tixzSbpFDK52tYmwRUWup
G9BEXv+5OoB02/De/9bvZkU1VUHesUH/XFTi4kLAdTmXMYSahXQmDpdcXT1/5zjXQG1b7VR9i5QU
kK/chhVJr4i2V+8Y76j7IiJlry04J71yMPbM0sb+PqJKFH48sIad6O7Qr+U2014Ug1OKl2e4k9fl
D/+Wbg8+N/4xDERu5BvpzmeMW7i2Fq23HvEtWb/mPpef7/R4CQRShOMOgYuMcI597Uex2mKYpLeK
Rh7XBqY04I0IpTrBI2RXXHs/8m8eP7bQ/Hw+pUJfq1/sqrH/LwQAExfYbcPgxr5MbPGFzWL1CCmx
9XqKL2udOWsjH0XourgdPLr5V7A06hddYJ064wu1cB50uILKS2pgswJgkv/0g4ewySScNBwKDG7s
9C1V4CRREMSiYtmzwjF5oRg4sONnqz/v98HuzS0zm24MaJQ/CHmE6ZBXR9jD356MAEFSzP2Qf3jC
sC3hE2493hi/mFYa9BgIhgWhVWzRv3CtLbJ50W3Gu3g2v8DPNMIMw2Qk0S6drTD0T9SD8QJpiEEl
dnoa6oc73gfcjo1yZOWFec7lA5eYnGmu8UuSKeKFw2iAsSKbPp15OcTuYL5iCeTwgfVL/TJMolOF
LY00lzW5uOKjZkW2X7GYMyuRay+c0XghBAsIki89db6fLBVTfNT2q1Q9yUdCKxpfM33t2dhjhASU
n0MJQgOQQ1tEo7TCX7rGeQTiRUxhfKCcRZbjCGcRBt67ZnbdmbD/eIDZStPbApkPKOuxsdgZQkKB
JUjOJ6lFUDeLMzwd3GkD1/XWOs1991+zD1Np+VidlxgP6Bgdyj76SVcPoTF3GJayMz0gJjXcuMu8
xpliceP2HIjwXlcC4MmBqB7ZlHtZ7ItmIcb1GB6ZX8EgRKZMwjQBX6K7pv1wATkkET88CjccY3HD
YYWjlciKJnssdW5ymMb1YLqfA9JT3eOnLT8QFkBDex09kc8xZqWLLABGOomhnnlNuRQhE6kodyEZ
qSI9iTJtn173JqUtE1j0zlS3NxD3NFdSx/IuAdpqzqhNgGs9JvGSvcpacdvfwrz3TY8QkABa2/nA
eFqRGuHyRlK6n4r7WSfuRI9McXmPqimGztLw3WMqXxd0KREjsRwCeSelLfHYDTB5FdIHk58uszET
1lh2CHvqukwes1d3eJStiKkjnZFB+fgQ72n4xoBJVPHHOjnnwg7MWJRxzLx7i7Kb6H3Jnwvkit4H
qwIbDw7if9V3GEl5NhWO2TiLIc09KvCg0GYwQGjHTwi/YICp2kcKQZQFgPu7Xe3FM3Hb8MCB/DhW
s4yj/HhQb4GUBuhG8nTPlsouBbK0N4ILL7R1aog84Vgi+N/yuK7a19l1ynH8f0/krKeMBm0QQj0W
VNGJxnzGbIWw5bZ/YErEl5qwYH6AX7GsKP+xr5t3liJgUuhSJiTkITMJ+00b0y4T54Wfcm4/7C/u
eG596gC68KSJgkB1Bs9qNt/K8bp+KGThUVs0LvwgEjsagceyX68tOpBn8Ysf+weszfilF/sol8jv
H5hr7zMsbbhs6x8mWv2LJfR6BrciLhmTD1MUexYKGAxhZubo2Dplv4sv4lks0Bda6FUglbGQbpng
kENdboQmH2iV6rZolXKHD2duLdrliK7EbMMb5lcxX/JrmDL7H7j2Yv6DCn0/osOC58TWlf3LmTUZ
pBYLMm+7olljoqDMtnyNC5wuVKZprZ8i5gpcseyvxE+umWzXaAxYWb5ZxIZHJJeAJznDKMLSza3F
UGK3/hiJfKs/mE5Y2RntB0Ig3hP75MFZ3Q/m1wISI9bD/up/WHCmen8RLHjyFaIWOrd9yKdDW7nd
hhlKGTnoiRwmwjwsZD5IcHWR53GiKz95Xe1NNToYMWBOqNd1vwc5cTe8fvLs2utvYiDpionBRRzl
nppN3JJmBzgCToWwnkJ4mL4I5LGJCg/N2Lm/VVRIAGJIOBeiDCU/YuMTuuKHCW0/fg5cw+thk2qc
nAWrpMNA4ec/OSJ3DOcbVnweBBYxBBjqGP0FOS/KJsRN5hdPAReMRfx/rhkrLaNZbflAjKxbU5ai
lMTE3WsbEV9lUTX3qvMwoxegm6E4gMXDNM68CKS4kB7onFMdojSEhgsWj40M8q+GC/kEjF38j+gK
kE+sEFHYPhbIE75LcGOHCz2yNEo/4WEU1k7kF70RRUW1yMy2Ni4onBRvYEa8u+6No1fpYjCz8jJX
zFnYDeRAmn8dUo0r3qeZ58vv+sfzRcNg2cJouVL864StEpyLNnkGqSw3dLJeB/tD3lyJT8nJwdkk
7BIM4fvtrszyIm1oID7MbZ+xWpaKw1dNEkNhFO5E/aJw9VYkWhHUA+AXVZ211nbWL7LGAHFBWes9
U/EIuRptMZrMr+ZRYkiiD12JkVV+yv+SswoKFbp2QOJOfvOQj3QIR8B2/qWGKJRikBfMoBaSB9XY
QzcLFr4h52yToKWkTo1BNOztwOJ903wtfJXoCBPrZKAOQZOElh7e0+0VbfduOFx21yeZqtBpPb3p
aHcpBn0j92DAoWDAoShrgaIgvPhOOSnqVtGigpAspzggTASzUt+8hIsYe5a+0aeNOYlUMUaZbvQ5
W0waXK0WY/o/TJ3pcqrc1raPiCr65q8gjdilj/ljrSwTBEFApD3675q49vN+tedO5clSY1TmHOMe
d/PFy4u0WiE1SVlkcIF+VELE/JyUZZQmJhQMsRBX6yEv+1FyyRszLvhYX+er0yjF/lMV3uQ+CIP/
GTo/uDqcZCXM2WYx1IyuxecNHssNcxls8tUA+xWNgFNXdeCiRhnDPie8KUysQvkYSJixkP6MeyF2
X0cgv+BoBrc0VO1FvlRxEUhXer3K8pj0xlzDjm1dJ+tiWhv0i8DbMGSLTQFDtt8kxcYBqRZx5Nll
yULFbZG9aAZFFcp6aIA16SF+LJfdedXuBkdkReogTJpfab7yA/5rik+YciFMQ3zCrPb/PmEaIJDh
HSfxtTI8G0/O79SrK681IY1s9XYrt9vrZdu227rd2qXn7C0yecmn1sTScOy9hk8M1y/jOh1FNpV9
JJFV5KberHWqIEyLE0JohhXT8xQTLzqOIiLcWzvxNzB7tywxeNfg0bFDknIBwwJ2OxjU6FkHvGHu
YPrDugf++Di/JWjQvAGn0EmsZPKUu1heD79gg/2/q8EA1r2wxqWY6AymKdZazTc8sbRaeWiDj9Qf
9PS4Gy9ZeNJMcMMUkfjKSQk5WOSyloAxRsD9j7r4qgiSAPmH57cr0TztpsfzuudwYO7osahyU3nB
vP9MwBhkfjiDc7yyjkAPezoI+vhSwbpIiewuKIYOZHUTAJF/ilwOh56ISpnIdR/PGjxsCI5V9oMm
UiWNnhimgOE978qAEDQgZBxdPvmG+PUsyiOCQyISSy6VcKT5osxH0K1gQ+mlth/W0ElEGM+iCcv8
U8nIzlny1cRmwoBCQLi4HuRMjWSEPrBzXaONNKJocP0nDtF8IpecZ0EEpxTzljZYUiuuXHo6PqHl
nHbPmI3oHcSDAOZz2v2N95GElEPzrc85ug9fMF7YR2ynYEhgeHFyTsU3b+2AQzBB2FlQ2D6xIKTS
PhLae2GX9mQ5zwVwJq6mzDWf9RskWtjHrtnsiXnmNVOIKSZxsxdRIYbGABxExo0vFQGx0HuhPmNc
sEg/4pMJkLKasyZzDIVe6zD95vWuGX3NurTW8nPcfBMsQFwpbt1M/h0DFXoFaiCp+hRisIapJ7As
8yNX0jD4iDwnrHgSYenENqWrdNs5CMMxIor4tfXZ12XEqktePF12M5yVn0keGapFJi3A9IGz5SVL
LZekScLKqPCUyf+p4kbTk1GJ/PKWD3udSjPmyakb5c6HpbeI2D1j8fdJ2iRRkxAijm8j9/Qs1Ptz
ZGULkEdfDXz9/i7F6JeuC5RNJtFddFZL/Wuqo3aFKAqwriaiku+y9Z259O2T+0w79WuAmPE1OntE
VEodjhz3u0FZDDspnG475QVZmfKSaX/tN4dubl63z/c6e2lX6JfF4IPB+a8q/oI76qsQlxrlnZh2
XjayTHLbxIIGTHHJFXjx65uPnALZxABPOwtrDPehbyN4YCxCPYz0kWH/hOMn6u1PCBU2uBKkkPMS
YWdTYCoPl8IvpSUKponhBI5ZKpBnwLw/UYM7IxWV5gtcPTh3QdYFSRmkJYACzIqgNn0GPUoHnOMy
6HGMpT0tq70EJ34S31qITeBdpciOqScWzfP9JByugnMKtdk3wQb2XPw1H3LxWVxrhKrqgtaTAIHD
3yHg+1tcOtCvZvrOlJJoKz60fGpg8MC2UTTvnCzpRGGDz5IzXiEFevkvyc4373C2ybJksOzhO4Kp
0yM6+HKqaJzCXImwGsR7TCgBg6sS9vdwtcUIhboDI5SS7aQVdcedIHQgH6oL4rTg94e6AdUu6tLV
sV419mqCHvQivyKQwajI8VhDvmSVYIQa/jQ+4YZXZwmvz0+Ovu34Fg4Qt8AZcQDmLFw0Nl7E4uwp
GKZXbL9RU4poxq6P8H4YY8j1FTKvWixy7MkbJnCP7dgBJPl2ALUhAhCzNy8s//D76/EagKz3wRfS
DvEoxPdP7C3MguEqprFOmLUkNgG7X2unK3A9/rIw2Q+dBMn2YENnB6mgaP96R235ooirEdoUUnoo
EURXk9S2JcNF25c4zS7GoMGLhbcIh26waEjHjSfDr6cfmPlTw66sXgomAmaBG4YLSomm9EOJ0OWT
t4TwU95CmOLXHZ0ldKv0ur9+EnmkfzX3P/oNicZmlFfKC2J/rpsj8jZKyzcuU+hXs6ZQR7KWl6/x
ZZHowZ0kOuYRzz36bSg3eIy6XIJc19xU8LXERWR+wePSgptvvuGiC4Psi5Bt9Uu3Xib5nb6LAF2V
bYIdhWErve2bOW6ORMiIxzi+Dd3L/Os9WwJZYRbGBZuD+2A4A8QEhi1ysxNEoPPDjzrn5LDI7oFC
SFTNHP8LzpaGeJdR86rV/ZSt7VziWcVlvLgoK2RQ2g4guoUR7CNPzW6fM0crfTeIqCZ1BLUHwGoR
tKvytjA3OcHUkIvBgYCuF0hSO1DTsERYI/lwzS7ETw/2TntBRT3OO2+m/PLzDKUUJqHVxv5CYWZ/
SZj9ROl753cq013o3gzAcVpJ/vC1R4tB41Zw/XJX9ORortGzoWqTwCxvLII5t4iwkGqh+EaB1TE8
dRbSS67S/gcMTTlUIIJLS0MX6vXLvNCnse9oQh8rRK/0NZ8PmRu/8iit698LOAh8DwttcmG7Nxph
GozRL2YdGPsYj27ZQXsJWeO8ZFhKDRfnQto5yP2GOAWsWWzQZRqQtGn6JByVfEau7XuXYhsRG3ZE
FVOUGIaFqcFII2ziPBiSVYI/CCFzsD7gvg5BUwc1TsLyovyAaHiWwk5aDOne4gCmSYbXSHx0q0W2
GlKTcXbypt7RfcHdNJ+oeohxEXFZFzz4nqv2qWmwAeX3zyeZulXSgI2N/5JqhrH9KtW/6AdOGMHe
aaSqBbAos3whCedIhMrYHUxcBtg+gbi/2AMd3DjA9Z6II+v6FVfkGdEkJCCwmljEaMukN9vZhjQv
7qwQiY4Rj4UUJHyH3yHU5IpzghOJ9/vJrGP9/ErYJ4dxbCTvFEd8lDs+hiAIvC+ztpdPe5UsZeCn
kcGLq25a1+y+koRycX+hHNhV5puBrSm8duqA6fiXF8F4JTGMoL8i5pQen5vsU93cMVbYWE0AXsnb
8stTpkiY2ifq6n3JrwAISbfJFf+cBU9gWxPFNTMQICFc6XcgCVzFOuLYixzwuLtOLi5Y2rQzMFYA
LcRKam7FVfQ0VlyO8ZFHIeOXlU1ApyLjt7gLhyoWoZ84VGHjaZLfxeef4AQEhnxESf2dlgpH2XWp
42B5hcABUushB/YKyiXNkxtvwJaDQv+AjcKrlNKRi/VwA+q+NHYcnKpmmyo61mxYXphGwK1e9ZnI
u2VxKJiMrR3fJdUJkWQrnCILv95Bpru40w+noYnHiro8ygvZhpeyNPrljdcH2liK3kOLnWrdTOsr
qUrnkG8cey0Xm67f3CD49JuMTnhiIuue0beUUVJGlhSS2cpnfwzHdptftufLFtcqi1xyqD+ll70d
cRDCaAAhEbkA88Kg1sHPnA8xpjZ01XqEESzdFCZFj6ThXI0zFT+JWEcVQ0osxs/YVuNMp/pZjTGd
LwxtU/9cU3F7dBc8Dra2CPVcjQF3Ez/RAfHAWG/ht0V/IIVZHxoSGR6hBRSFza0lrlXaCpZEVQhY
eQRh2/B1HP6Ky7MWTkRwhumO7KPueQ5Xp4R0bUGCMVW/KOM8kRzckk62zYlEoSFrkaC4/Tdx1RYi
ofmroXv1BOrtZT9X9l0SkG369/lVoMnh+2O5Ehm8FNb7c9hV8ZjEmEi8/vcJOaaLVvxXBmzyP29I
Z/Bs1XuoCKsEN5B/gFPGDM7vU9xc/89UdPri46Pj0oIsq/bN3sfcuGjQzyH2CiRYWLzNVWgyK9dD
JYnkMhrLqIQMgQLf683NcNl2l+3tsuXdPRob2k3C4ZMdmcjSwORBlAv4e5LXGlAstHO9wMtHh9YN
wX0Iijp4Eh3fsOpDwmeJ8UVgtOGNSSGZzYsYb3teEsQt+iOsDRUfg2STWSK8SriUSFJ0jHUXtC2Q
wAv1z9ALEnjXM+RbXIeV6PocWs1Ecdu4uUYVtbEEOXrrZQP2c+6ZY5NcjBuikCC5YaDnP54JxQ5/
AHbMsu0rhLrJVB7/3NvwbSugPs7ubeJejk999It/G2+slu1VnUA4SCW7q44nLflw25H2MsQ6ecFL
QQbPdU3cD+mZ9x3/gP4X2t+S99icF60Yi872/IPLcVa68vxwig62Cit+kf2UE0OnBS+F0mMOjhrR
taLfunFHRBLDip8UfG89WVe3I7NOWtBtn9/Qb3CwBRpvCwqGWhw1V4JdRV4zL+GEbLcRAACez+V3
x/z8m2KOzETnROfnnFrOMWrnErUI/EXso08jlxpd1MQX0QCSr/B9OqNyAdvEWvqbm9Gk8gMiFRX2
2zrmVkqknd+5qr4xqpEYnTyzWXNksVUP+5RUA4atm/QD82nD4EITSMRViYvvtvTwlq2w2fnugOyl
NR2wtG5K9jaEIoc886aD6NyGQEu3khw7r7TVzmuNnTA9K016gdyPSv4W44iNWRUmQSs4/jxgB2OA
jeW7Z+xpW3D8OVbVrVV95froXj540MsHJ6NyyLqwxgwV4Uj7SptAU8gZl/E3kuTmbECzEYb2FFJP
zPGYAwhxnen1vtrFzhtYq/rCXFB9QRuLrpTVfGJj10NxYRIojAtQMCcB4o2mfZ2emf6x8vgWQrEh
HOVhE8kEUPphdGzUPp73oPctz+tLjGsZU6LChDmBNaeYA3Szyyl4b7rOfh/OtuhY8dIU64sbH+nC
i084Oow6LTHnrO4VRLqFhqU5pTSFyVOGpOBplJBGvyCGxWdekxeY8xmjsOizvhhkkgbBiFbKfwl+
wF2f5k4WpmtDhlNWeJ5CRsJKw4TsE3ydMV61UXcqnFBGDah0uWeJANg4Une4lyOmzvAYPmBJ4v13
K0Q4C0pt1MNW8cPt+Ib/rBiwza6COiEvFKhYojWfzJ6bTxudIy/CP7vD8a/E7+UZop/DvI9BbTnt
tQA+JEyJO2xNMjutiLkGHs9WEcCQPBINkJDnGMCw7H6J59bgg/2FMHF9R+amrq0n4+wS47E6byFk
Oy+YZOL+x1eGfZiJ302078JMPLkIM3Htvq4vaySB+Ikvr5IYIZgajZ0Ayf85dD/sMzH4xj0T40wd
O2/DxyzQMHzkzsNxyw+Twhc0SCaEWF8vmDuCsqufUDyYpALIQ9vkCUDhPKurcxlnZZxDRxxiLI/z
CdgHsoqbY+3N1rtZQsFE9Mf4T683yCAlWYj+cmVTKZvmtkHUlnRuDWWpiWonQrKo2qFxiXAGPysh
0OwJ2aIEmFqsFCUCWO5y+Olhp8FgCHAHn65iimH9qX3rz5XxMCxGEkBIt2ewn/NchVW10yOPW9oq
eJNfZ35JsgblCOOsj/uGV5tKpJjNq6lHsK0eDI5KsVqa0KM3AJ+iisG/QUCpi8nc54bXtbvC2KWz
FaZ035FAgxUY1izspka/4PTsO58I+ZbTRsLGApt7iaSVbG+3e13fTdmeLXq67/R0Z8GvV2J2wIwg
NyhkG81aT5gQlGv9GNPYcracfwywqHkBWz4W+fYKKtsDSOKZQoCNmc6dErpv/Za1UKuPltIezoYE
H2hZxoSHlysbO8r+b0W5EAF8gWrR5yIymjRwiJpIUEJruI6bXfcnL4RpKQg1pqUg1OpdINQ3LbDe
MS0lnwAoXbuKlTOaJBfzL0apFqY9UCjggOYrHMpHWp5GjK4OWBrYirfOADT48DCGRy7KYnDOajGr
hFZGx8JgfgSN87RVQ9NjsEf+wjLi0uF3kSfxiyiz+iXTQq02GSMaOEeOhCEHI/siQN2PaS/sI4w/
kd1f1DXfQE3m+4KhN0Yc+IWpP/m7wf6Hre0qS+JrEus1bTBsbNfBoH0OnL3z2UJzymduoZt+MxGX
FeaHC3sx+gWZwavb3Fz7D/k7eD4caRjB0QOjgcYMHSvS32CEQgg9M/67kOwq3EBQeEjfzofzTa4c
joTjRrsIBuoZ+QSxKJp/0XyTFDWU5zexRiicQfsjTd4jQrZGLoaBooF439Pm9RAjIKaE/M8aUFXC
n9GxJmDM/C+zbwBHFz9G7HHBLwOnm9ab2j3U+IdSkSj4+wdu3Yf0J58EhX+icvppB9Lsk58f6RnB
h32FlPdWwel7dozUGzmquk3SoQrycHfG8w4jR2SliCh1r0fjiB4uoV/caZg9XENND9IkzGgsjdb9
yVAom7gJLuw9AlFirETKl7WUziIeHmsIotHRZSIsF1KMJDQPRA1Sciki6woOKomC3Iib8ghl6cPe
/DFAliFl3uZo9oYYPFw/yJB8yEPu4TFCq4BiIX070orhIiotbhri99XtG4PL5Ec7xs72CBK/GTIm
+OYCvyNZhncdDU1kyoitIq2JFHAzlMhyeL2Hah6iIzwyjdzfOtI5A4KN4SVbk+81GFWoi/xwb4Rb
DJ4x5nt52zodNoKQExjHLi84v5ZLk+0K2G5GQXCowrVsugesmy3WEescTi4MuvGVwNqOmoc0p0bY
3SCbwu5GR9P8B/kSB8zGejF2PSZ+FmZfwvLtzNPnPvcVEqr7iHpFhFpeUT7VG6yfkmoL4QNTHgxr
/mJPJ8Pgn5fEU4DBXXh6uUXLlWHkMrlYxl2lVeYAtThYWikLpuIpI9hkc0d4VW+uWJVZHqYzV4xo
GYpi1Cuwlqj+xbuH/nkku2BcGA9Xm3oDYHIs0LqDMmy4U6quLuqKvyHj7wpy6FvNOlfXKMakxHNe
sGaTmM1fVrj7YV+Hbxz2dTydCyHzHjqu9EpupauhmJ62zt8NeMfDigrIQ4J/wiCQqSWcdUiJi2Za
sjqaXoIr8GeeFy4XD6MLSfUQgbJwuXgYXSACHVGcpp6juyxY3tj7pLiKzEGRXNNc2VzTD5Mf6Rvy
4vdN9qp5qYaHPxVZkSz8qXSuS/SUnB04S/bLmk5WXZb9bEFpz/6T6vKhcyYvCQtKAkqdOaO02FhM
mjqx8Hho0XZhwvw/9RFXu9BQwzS5QeTEY0DE6yF8QvJ03F8QDiH/UoQQWSY1AZlX5sIWxjhGbAOw
vHnMhwzowdiGro15BBeNwUCHQVonpMoUCyPsSfjD6LiY+0C1OiDjIWQOrTBGqzRPZNBX0LI5PET0
4ZUmEVIvYXAz13J6buYKEu4YO7jaYpcgGIIJuuYPwZN7pZSEVwPJmEKSypOyzyCx16CLRvXsF58T
nsG1sEfu3PuK1DMQ9YrqFQXSsJsNmdWXShBlIHXrL8OFcLkdvg7p2oLgeV/BLjARyLolkAC4obnB
qkb5RkZEUzLndF2tVWatztYKbw005Eiucc/FAEynd0n+GYC1XaRgwbmtvpuZwg7dm5fg4bh5XKc4
DSKxxrPYg6D94Gj/R9C24Wh3Pm8Fr7h4V3oRPcs7a87vKG+OTRWquAmdH45juGho0e1KIAEZwHCN
8A9BPA6lnvfvHrP18hZN1XLgBciE/TsLdjULHzE4zRyweBHm/risIiUJbMMnovYIP8Sk7/Y7JKfI
FLwJl5dEmMHV6UbR10q+VokdKtw2dfOT/M7NpCZsc2I3aVUidBi17aFQYTmzDwzXCRsbCx8Y9jZl
zdUFzxg7Fxb7hO6eITp3DBeFR6bSriYnUpyoUbCtjMbUlRbyH6y0HgsrLQ0fLbTXCwX/PpTWN4g5
pE2I5diLb/nqmXcflQV0tx/CcntszweK4mXjMD/xJ/xaenFkPk5N4xaw7Dkv16JHNiiP3JGh9lnE
svKOG5VIZsM0WditvoG2IZXjyknE//jJRUjnWOcXQDmOzNlypVOYlYRHZp+deN+4cLhq/tM58AZd
cV1m0AaIAGJKGysvqg+8IPEfVsSFzOJufACkZ75wTXLkshTmqcp86mbjmv6li5xjjKoS3VjeCN3Y
ZVihG4Mhj24M7YNO7ALzhFco3CMu3jgcYNJ4uGw42FSm6fSEiTC56jkkgY6eny0jqGDnJGJlZXQu
I7zvnGukS6Eq4dIi7O8e98XtikP69s2hyF1ZnNSsYhAXtlMFVQyYsGVMKx4H1ciAXpHJpk1ZJWJk
EwLdCAOdFXdoAdlMCvf1kXH/32YlYoTnxbjIz2wQT7TS2/SyxcKh+7DxgjY2LSq80jMPvJac9Jzc
SE3YjVALUEjcK4QZYtknigwuNxQaXBA6LXInDvbjuYXX7hbJKufSplhD56jE3PSa7mSCYmjEyS0h
lPK5ikmjTDaq+jF/d1zb7XI8KLTsH7W5ttewrO11ldWwXsmN018zMiL37FcQezH4g+8Pe3imvskv
kMIhr5HsTngEMX6Ew0NMhgnGenCaICYbGDd9XTnTfvHCv1G/kiF049aQ2mAzsUQX1XuUpASA9kwo
GGM6i/zdJOWl6oUfDQvK/GPBl2el84I4D7c0KVzYvTTCeNrAMtt//JVkYeYyjngK02ZCph9Fqhnd
J8HxDwMXSuNGfYdGRb9J+V3Wm4a6YA6Ox2zkeNxU1fYibexJmI20M8dmUDbybYNuJH++nK7IoFWx
Co5KbKEGwcmBmXMVsmevTmE2u53DNNzVdeEXz7rNfvFYxgMSj0ycGSwNYjWqm1liAQ6LVXnIVFdq
yIBRh79Zr6/gOhgsmdC/N5duqwDwGYJVkhlESW8tGi1d5IudWy/f3MBR8X0sw0QP++8Pav01Hi/Y
pz2Eg0TYY/AFNQw2HW3JpRH9iTLr/hAP2n9LVXBQa9UDSGdBQW3hqp7K22tl4nMVXLfVAtfwgFgt
Cen7HAJhmbE8xPoQZ7jioWQM8tS9zZ415EHBLdNk4VlzIeZJJ+jqcgwMNcBdfyj/0aaKitEJnLFl
YeKXuCSBQrI9FlEPQwec7xH1wCLnAQw9Rec5E7oEz3BpEZfkQIUVDaxS+fcBtYToZC001QjDVL93
fJhdAIUwu1gCKPwfswtskXCHfhJYMXjzuQ81HOC7EKQZDgsjIZBm1OEYm2AaZQQY5J/PxMqFeORz
hHkA1tKBhpYZbdXjuC8w66Yk817A1o/HAK3mYYD36o/6I1NxM10pZF9jcW0EtUI2SnzL4hpeSOMa
BzC+NN+0GFlc15Ph9rNBxp06hU4U1I59lx1AiZmvXK01MU9kODF/assVJJQTvyMnZxP3F87sksgV
9wJISkItqaZMUS4bE19OCX8EMjQSVzkxs1VOxXmHEZCL2QbsExnlhzVDhBi5vB2XMHSARfnnqXzj
WRAQdWZ7xSpQW9yhHb9mtOcwM+Bl7EMsLzsBQoLp8XtouZuWdwP554qbmgTmMm54hueSEFqAFiUo
PmoMcxgpyG6HmXkvFrCjuTwBCZ7h3pAae/eVxK8r5u98kU2RepZgc5SR1O3XRywkAmBx2YRRgBrZ
H1+4cjx8upBAJMIkFN7lEZWbJriu6BUgwwOE0QzemjVmTigbIBfDiGcnEokYcEh+qfrKpbZBNTA9
3WAJ7SBOyztrJGXyV31BskClFQLoaTBLnlNAdMjJPk32ElscKNMiGnjWLkOZ3uNXjkQLqJMUI5Dm
TCwM/imSiN22iPcR3jAIuNihSTpHdmecRQeHF9PCPhmOcEPVRqGdYpE5hL0QWe3ucT1HcfIFERMF
aRtRRbI/41JpcT82eoPOE4uVNsyosCz/xuHR/gt0Gmd1hal/k0VzlYM9Buf7gOj6EB9UZY5/nhhS
n/ht6p5f/4idEr8ed6MPfht6L8T/fDWOn4ymIDtwdY4ijN7GEPTQpMFC3p+BZEU4MmYlQkqEFudh
UOb8WbQHdDIQ1s8fZc8p5UMxT3B/m30Q+vMeWwRiRyd1x+0Moe+SQTpxueEwmYK//Z4zUN3dF5CF
qioYLT7twnMQoNN5Aw+V3vq93hyOvvh/jmQnj0FjKX2zF+HC7hWfAL/n3wcTd5Kfst9UX3IykGHc
/v0PHq5++798MjiVOCJIvTRIGmFQDctGaBQWQDZ9i0nC6ooxexlLT9U7eI4Bfjr6g+FPZOvhdYjb
tO02EN41EV6Yt2uj8IDy4AQziGS6mJ5GyLxsfQwzf0UeElSEl2GM4IWD2XK5fj0yHhBtwhpGJCJH
HLYQyucMJ4QmqIH4B0KE6k/OVfjVkKc5XS8v53esEf/LJUrpCzljWzBZKO34tTUIx5G4TSHGj9hl
cv6dQTcLAbPi1MbfB56Z/THhHFteoN+D1mZEJPwhlXHHyQwmywtQgV8L6QgPcP5DFCiQFT896DhH
XlYZXSmdLO7q0qoC/JRE9spQxkoZ/xd7mGkrpXatFa5uI6CmHKbzyfAflxbG8R1l4bSQz0B4IveQ
baCfcw91oPD34UtV3UvinXO6bS9BCNd5rSxWI/HDJUuiNeyXKq0mOeyIepb1GajcI3ePBXo5/X/o
ZVkvczpQgg/65RMgTr4CbTWbyG4idAB/ynbFE85ZtgfqyxGnlbGForyMkyQmv7HSVjK3KVayE13u
wNmRspxMvzx9gGoDimMTd8FTbyQvgUiKeLrGmRlr4G4DSA51MPM4gc2zAU0wOz7xG6DeEeqGL5z0
br8oBVEzYcH3CGFCLEgIE+9TTpDl6IMiI+QH5E4v6+KyJoWJzx2ud2vlF7CZdEZNXd2R0RPN+Ioa
xrxFNh7pt6jCDZfaHG0hpMXABG9MASFXRCT+bUVCGvAhACE2BZLui48GssZfUxH2dtRdaGsouh6+
bgh6WAh6HiP6x5SeET1WAVtwc9Bz2Phw8gtiDCh/3o/stsZSQsowQZRaNOvHjVDecCNSKSHul8LM
0mtAmny41vCYITGzcFrVJsFjZr6quaPuplN8ruNKX/VHsO/ojK5xiRZlLrKos6iwJIj7czTPo8iy
BlFhUWqlhDtgp7kmPZRgL1BVNYDArZR4FmEiID5xELjB+Th2iPKbCqYiRMpGhUmuGS9nbNYrZBeg
O2loAVb6iREe4Q8nkcRQvCfhA5+3xZXAYx2xWNSWUV0KSpdMotSA1T8yzn9rELkpy84WsY93ABA+
rbZYV5u0rGWCAVW7z8me1iMN4xSoXzRTZCphJgsThR6Dw6SD4uIypJbNVW+umDXa5apjwqpFcuae
qI8S5Geka6C0NnH6CgucPCDC3+PBdB806TvFCAN11GY5uF2QkiQ8hHADYQ1dF8cPaN6Uo+QYSXwy
5pkAvGemAY/1mAk8rioGAvDYLj6jdpUC4OVxz8fdph8wT6bmN8F/g3LNM7kg+z6HCfbmCYxLYlhe
uGNy2RUUvysVy09cCd5MonuI7p3zertxlV3ialxJWdw31NWfULmtx9yes5DErbjAI3RedhOzICMY
yEcDBrEXPerIGgeTIZGqi0qSk8QQ1jqYgEAElJRrFSsfzEoU9wIl21pcf0SVR05StYJu95gGPwbC
kAHgN2iYnf4FYMf88CjGTwRyMYHibMB52ALvc94Q7Blf7Ohc5g0kLT4vlxfGfbVfyBLmDkTIAuxg
A6EQMoJQSH1RBgdvBV7rRDiXoLbSX1H4D8/UMwwBJUeMAnPKjw2OudpGH7ZoeYhkR1t7nzZJgHb0
r+79VbIN7yV0PCAGKRCdsqvMEsbpuW2f7DVHMrJ16x2Pmr3umQam/4c5yBvrPPkw8AILF5e+XFcK
ZruLR2/ZaeFIxhTtcCJAbIUOm8An6rkNRgH5MR4oOyC1Md5mtP+KTFuMS1Fc7zmEwbacVAglFSFz
QQSK+jVg9iRkqxy/j4X6CvFP/5cJIVugJK2JatSCsX8R/4BvMS9few+YReL1a309xou3z6l9U+nw
uvSjMUPzhMzbbIWmGetVG1YuxgwBQIF+3mb8bA71G1TcUWZ/avHOQPfhJEWGVdaR/MLcl/eBnpVB
LSWF6FnZLz6150cBhnid7vf8IZybDmQI8rYgUS0+ZVFYcCyf6UQpUVOhM2WmiiDtTo+chYRSMkyl
ruH5T5FscbowtVvdxEFKoi3JiHnhcTqMx5Xei9MhZ93XtrpOtDVSTKZGtLcjWLZNVN6qwhkF7pod
JU6UOniZCl9TldMKZP4S6dgzE2p2XOh+D+lJCdt76OQQ45Z/yNdtOrBAlyB34BrAd09BNk+sJnm2
pAjgRA5v9UYszhLeauUQG+T3xOVBqyC2CcLqTzcgio/PWqx/j0z/EFok66FaJ9MaoYUJflNsLpKb
QujhjyEij6bqX5ZtykakCt4q+1oLvSbbM+6zukiCydr5zbzqTnCF4N9AQtKyLVsb+gOLWdsi6QT9
QAYVwrshJasCthsxHMi4fXgASVjBwK8DfiY6EBqfctUXESw33ALIi+HRqATbDbQHqBBQ2s2zQmy2
s0Yq4/yI0K4F+V1zjyIo5/Qaz3Ao+CnWAL52idV7fNkR06ap8aTGNqRw04XKRLYWwUUQlhgOQhMm
Djs8J25FahoVR/8vwFdQdpWlBV5GmC/gJ9wSnvnMYYHGUjOnZBvH4VARSd3zX4pO7IM/VnotEgLG
Tkg4nNOoReaWv9fcdjd9QS9m8+fBhAcn4qBjw4fPW/futIfTp25bvhXWh/VlU8NOomdH/Au7Jkdp
qy+KjxvGInPzNR1QCxgoFaxoQDtykCRcQgFHX2jMimMMH+OskgjGVQ5CxycGtFWO8Ww0TuglRgim
85uLbQp/G09z/soWSTQiZ5XgbME2wW0qCYnQ/U+DZN//aZAyDCm2zQkpEsNTBtb1oT2pKRJGsQpo
shCJoTfC2ZA8JtY5nsj9UvkBEpl+KPB0xgmYp/ZiyeqSaEcocKwSiwJ1OdnLBkdLe5l94U8EFb7e
YJiEve2URWc5srAnD5AqUQolDUS26EJCVxMhVMMsmPppyFeu7MMhlOa0enWmEVLANyMx4wE3sIRA
NNATWE4BpvFnWPliLupPgFveOP3zqe0qUQTxMOdnNFrmzStfFep14W+cvKKkJOjUnOM8e+BqKPgu
SY56s7QX5A0gtdSwHMQWKXro7Zgf47wEhRGWitvlLyRxcls4DFP+ghgaiR9oDu0ILQiNCOs/WSRV
GMpE5Pz4qgOA0W8wA6bEy0nKoVPJ1rK6viebm+2W64k8oBI+5W76FZt1ImwmxhMNFAdT/ZcvaMwL
2B50xjzAL5JSmg9iM2kI5qa6+oX1Uf0qRSB90X1QyGJacf6jUzz+At6hEqeQvf+2aPVb2M+CJVFI
RKXAL4ToUWRvPAv4EVhEQ4wYuEqziD9IzUVndWaElRwXS414FboV1If9KNSHvGq8GMOv8/TA7TBR
7thRqcU8+KBCnlntePFNNnwo1jCQ9z1dOHH321SGWbSVpc3x5t3/aDkxlcuOynRajnf2ZpiuS4NU
ABh9xJCepsFLNNxzvBbtHebadL2pVxxQfbenhqEZQqaZAJB+yp8wULBzWnf39cHeHSHPIHJb8dnI
qy10DzyMC2kzVVsFzZzlIZmkfkb83cBsbXzi2iOgOIVIMIY97aqrXZQiFAE3zPa2DubH8javMT/e
ZOnmmm5yxgfv0u+DoDoht9A8g+iOARd478J1iwyDTX7WULLVPxipaCjvDBE0wUhlq4ePikgBPuoR
pzhG46SHvySkPsMd+SLSssBOrYfiExT49kz/iIiwENFUQg9JVE5MNKLIINwyWd/rBQn3sY107c1U
wDnjoyS2zU6NVSk+E2AhxVfTdQ49yqrSb1KfnV9QRFNBEUXIxp5YqG+AXaBeUAh7OHgQ0G3fEDvt
5YWs1tslptpTqel+qKfv83pc8jmb7xNlKHW1fvTAD/wKY3se8OJSWMKNVGcpXt9um3YrZYL2ipJN
w3UHtJyRxUaHcc1wkTAdtrEjlujLO8MQStt6yYbHQovBhpe88Gyxz8fZ/IdtP9VDtvr0BY3ozK8N
dQ2XPIz0mXAK5iQLSmKu+r+/MHLHD47Jm72+2uvMXkNBbRu3VVwFiRiYIEz0Oy4g4sWY0KXVC5vs
deSrdFD+NJ8SqMCoUAvqVJK7pQDj3CG4DSKDs8Tph3MQ6VoCubP1Lx8gbvwccRjEPHgwgHLQFMjG
w0aw9A1AV+g41ukO4ebuZYJ4lwFhX5TlFReLFnLdUfDanfbVZqy+Ng7XDKyS2IJVXwqY8QybEUZk
gugLynl5FICeKih6spq6gH4mnz3IfmdfsBIZ3cB/gBkKxZxI9cz5mWV898PUB2h95Cq4woJD7sPI
L7BeeSjrldNNxVgZtKx7BVx8sBed6stZn95VZhJqmGLbvYfgvtdwplw6aw7YZPzHFoI9SXEP65Jv
Lk0svar3bYqokUiTawSsCo3Y4Y91YRVVzEkAzoxVg9RNigoNVqpAMdMPvITlmUsvP8OhWsKhR2dC
Et6s85v2IJePW4gbMRrBGOnQ5hsdmI+MGSEhmAZ6Lqp+on5hdXKOBjLkjm+UkzgmO1CYMloswTBV
xbEpljzr/dKjl2ClCUSH47TIVrVH+Jb65bMnO2ppgAfP7FQo2lBTH3fkQnFIC5+p0dA10XuC3yqo
PlArzHxNPhxXbC3htdGxUFj98EECR0bKoByeAGghmyJw4GGkk3H34MLCrILsCbNKUD55rAOfGWoA
hIXUFZCojNO0h0FFvfINGxVmL4pN69QqfzJjX39A+a0/qBaQpB7PvgM/EGvoo2tuabKUA6JWmMGI
k3i5wCAfMlL+skN/Fc21oWPrtzSYXRpRXxOFuDKtlW6tLDVmU6EcY1MxUVbyn8y0uCzLdSsBOlFD
u/CWj8g5wd7pWTBOndeDZssb0YZNByTEjJcSGfPTbc1Uel2dhfE3iOd4MNlMK6jjbdhSZh45qQBw
F0zt1QhgswqbNjp/AFOqr/YxUl9vwAykMcOI+LwvML/QHu4IdveS/YI9JxFW/DdhRAPoCBwN6mN9
YTlhfUljeP2FlwoErRDa7XzxjfXlzLE4zoY2J5stGMhUbj7le6De8fTEqxWvscfhCrTE2AxXSjww
7r/5t+B5egXTVxtfKERbsEAJBhBQqyMv9ZOw1mWMAv8PYyQs9djZcdSLsjYuNZEydJvW1bQ27bX2
fRf5r57yXbu4/7Fa9N+4XIOihbeLC/+K1eOgehQUrMy/PFkAtA7khYDwWPx4B2P3/8i6s922la5r
20ckQD2lXTWkeieO4zjZERwnVt9TVHP031VU1oMX/w8UvLIcx5LYFKvmHOMegPe3S0joBdtDs9UW
3o82+1GJ7Mn59Usu/Q2nm6LJti8kZ2pn3pr98j9R3p9t8k99Wew4TPqSc+BIub3Kl3W//qXsCv2y
Z5b+q0tqj6qBO68l/tDAsqLtCvEfD5HAxcROuwET5T8PrQAYW+NPY0sNKL+Z0CDvLNssN9vlL3CK
57/b6Ouzfxcifzknfi+3it1mNzOd2CSi69rz1bz4DOl7Use+DG7b9t9N9pVGJOghphqRYZxr7ZPM
6xcV8uciHWF3qXdbaf31M0XCZw+/DrYf0tv69/54H4oSSPNk7Mrki2bziXViN3BVNgDLbp19T+uV
bKne+gD4ai0zZ4ZoYD8MOJih33artRsvRZkO4ZvN9kLAYSu8jO2VHjuCP8tBkYqM5mvaQwG70IWF
ti4m2z1w0yAJj7tBwZuQvfu78pwJJdz+8F63vxubd/8ldfzps21/Z4r069+aA9Buq8Cpy7R2Cn/K
S5ayIJU55i3qi4mh2dmoL/yBnLv9zIl2XlrNB2xOsjHGYwqe8eOM6q7DLo7N2/kz0z2+dVqLxLc3
J/OpDSOHKFnC9DmNAkrQIbymf0vPGGa3L61y889FMDhks7VwU01BvgzvaGvx1+k3kJmd941phrO9
NtaJuXnc+ekdQwdbx0U895CQZPaXlORcDVmy0z+AfZnJ+zisHAm+n/V39FLm1iFLPBY9n2dljtIz
FfjS+sAHCvPBl2lGyrwdqUDoY9yjGDJQ6aOYZWSMHN795vtWZDaDYGfn4WGn6tU1m9B4jqGsA4ml
7F+3xNZz2m8nsoR61dZlq4UmbMyXH2g5FuSk5hJcDmmylJiiZYANJ28lnh76y1f/o8ktOMkaf/lK
s09dHS1+oIeAuixu8PyBoKO6Ivx9YPkPviJRvl6IM1WVqnV5sugrWIf8jecqlfgPFZIlhXUOORTi
VP+WtS0gvp6CtByiBvoL96vMQXGxA3io6GnoHy/z3yvBVdChD4jj1VKicW2MSHZLg5b8oLuQN/p3
UQ/Y9treayLWh/tVr/G0T0eV2XhRGW0qo/kcxqHdqATttMKH9bDCx11Ru9nfNUPhYy/FqdvIkRdB
2hZn7xe1tXt8vgcEhiHDC/DFDnRa6wp6qbxqLix3Afjy2HwqL227tTZwx3yvihZvrnGtEl/XSabZ
vQn/njxdAGcQkYf6ejTcRsN9NMxAcsX16ujMhtoAR/pZAuHYxjGvzAidiYr9ZrF/h9k9+XOv3ujt
0t4h7dXWXGvELqHiPDhO1KTWYvACFFFaVawJjnvCgox7cvipCm3Vrg2+d+vn3mI9cNXZLJn+qPyd
9+xOGNRY0wwrf4MzzcqfOY0zzag02zOdVhVE5cJRAX7eXqj2DBOcbZMLYtA2qZHm374184K9nn8l
B2vpMqg72WACd6lBdeUUP2H+2jAvTmHDnOHtnvrbVV86zXEFFt3X7NfS0el/tHSu6149sD3unLLl
RF9HlV1TJ6rH3dtL8xPHxNgz/W+T4jmk/1TPSf38L/2nqTXR1TOY093MhpvZsJx3WbbYvaXQZZkP
YZenYzu+xQvnAITy+dgPAvbEnlQ3RU/l8oG+PI8CtYxk+nwKAycHliskzHjaIk+KGsjV1sUbsl0M
LGQrajumO+Jz+pAp+esCAunprN9VDuFEl+a/cKL03alfZcl8lyx3SVZv3T+rbxf5CYXQ3WAlYDI8
uBJrXRk+RQ7KP3aZ++KTrRugy0Xi4gkpGMOoVbzH6Den9ffCp1Np6XHNN3FO5f/2cQ+f4eNU6n9l
XwvqopPFi86jPf/2vdGqf9yOnfV0YtvoimxoiAwqq8FCI648OJZDO67MlskcSZNeH5ZzuUZD4vM1
9LIcZcf6RrLsuZMs5gn/Y5cDwlA9MFQtHm2cAgIyRo8CdxINym8cDF4frFJP5zF89k3A09lxguW0
XR+KJY7b/010krDnkCEySdg71uO5Kz9cxMVNgP/U4/oiBOsh16BGuWcftwdvvuHeYM9fDkvtOu7w
oW9Hf+jPCk/coAydRy2g/0b0mb5vqhTWsXbsVT2gMJ4/79+P64G+GIeot/f4R96kj4Ah51M01TG8
ecmZeX/KSXdCfRan0g9vpWem4RVYRqtzpcYwyIAa8+7my/Kulkyk0Nn8oW3/nILCTZqDWdovrPpK
sdNW6K/i1vyLnjIRuC8qr25fJ3y3CONhLLVxr3QvffaOyutWyWGO9t/OXkH5MRlXQbmTfSp58Ae4
aAVplW5tM75cKgjyez4eLD04vYWzhls9I6GHu2t+fYD7Fv3aV1JRNZ088is4CHKJ1e3jFtwsmt47
VIhQcgmjeQxWBC/l5kB4csH93/KSW7aZ/DQVXM0GHAPJheb7v5O9yEJ81+GlWR1WAo4MwRF5vfYr
qmu6wxKeP6Yi00dX1Uvcr/CIYV8qJsBgepDNX9vPUp3BP1TSFc4vgafqs56mAxBUjoUiQNpceVye
8RMymjsfpWxeFJ3VAUdrKuOHrrW4rSM2d4ZR3VV1+serYtz5UBAEKlQc3Dan7aI4x/LIE+dRdipS
fHrqMA6dK8LMRuqAy/NIbGRVX78z/YigrvKupm5l6eQh497xZffiVt80g2enUPzXRY7M/qF3aQUZ
GFfu2/QUuqLGAoUc1UmUivDDez/DOdh/NL5Z3ze+NY5vmPB48r6uX0uXeysxZeG9OYe3j1ND8oWn
cyJ+a1tKNONNbD7yD1YSwrqH9wN/eF9il0yEsOEwlj+2AOK7yVwJypk6xtdSKEspIu5GerrGNRJf
2VWQktVl3AXRBqTisdA1p+kSm9OMu6DjWrcEhcY8de962D6qZgpnpyl/b4vaSyntcV+4NeruBPcI
R0m4N1zWxiobLKb9Gu9Ss8e4lG56dzaaK63P5RthXIEIEIcC3LQQeraNQlsz8ULz8F0vUn3q0Yjk
T1rpW/wuawBYCsbXlTyzpHIT/ZjcgcBBaIqh8KPqvXiCZEqFC8575Fx1aVUMJZXvRVsRiSHpsLkc
8iJFuFu79vr7tQyGEFdJlplSanglg41+pI6sM3wKtP1Lw4NOTCEJU0yWA2eML7tEfiiGdL2Ipik0
fqJb79ABN1j0LdW46nS6XLJw0dNrTJHhBLp8bx+P+0+jv/hx/LQSEsWWAs+DMmStHye2Ag3v/IFc
uwXS5cyxjzp0Mlnr9hNZ+cDsn6/iCclJM3UMi9+y46jwF1TUyjICaaUnmdZfZ4X+jW5RLc8aezZW
E0IACqleoI+301PoFyr2uOFAYErPtge3L1Om1mKhv+JlKcVlfaNcTBrVHIyfGyyqfetCwq6w4jv7
7jO9UzkNeieDc0U/tnLQOm1F5ziiBcoVTkRQVvV+2sI+qI40X6hKlQ36QdYqPetC/oh9GC9UBHUl
nu3X7EuO2atvlxhg5+pgXbuIVTQHfmmfEIOsx5WpSexJi0Cmf5TmL3RGD5psFv0nALpcJznm9vSx
rA3L37T3mD+VVQvfz4W4RpSOBMkoSTdfvGhktqtP4GiFXxdI22Vve+8pl+/zUbv3N41+ww7p1Rrp
MJp+u2bfgfn+NQ0L30+lT8tilkn5tm5tsxr1zXr6oymOWilGPmG/+cttevuo6PKqyrv5sRZnqr3S
fKYw4END6+/GsaXRYk30hEB5L70QQL5e4uLl26KvUrAgYxYL01JScHl54w8tCQimN52pglYSE93T
Trb7ZzLtWYSTw9k55LohYMyPMX5Gfc7WIYxNWR9fXhp9fMiBQKIKIl601+jjInxRi/QUUBrhW7LO
c19JsdD10H8qmZDKg2J5UC4P2JoyU8ogMDbmnbTckotQD62iP4JWS5XRjHrs46zRcPnuFUtv5Txx
oXnsz1nNFDlInSwvF3Bw/jGe2v83mbVw0r1vLdejKr/lnFUq2FYo8s+NzqXxL5/1Icqny384V4ok
uOSKcVws9QppMKbt9sn0nlwDBHVUsqpFbbJUf5MAmxZV5ydz+EPjNOYN2Al2ZUVt+aVi0R6mGLmv
j18d/eeIOR9D8vWMUq3cvqIRuqgKkIFtRjdjkXW43Dhi2GGMguruuX2cJeks2ZKwT1Xyw9H9n2un
aUV6ill2HK2VnMesFUecsPW44N946nAxYF0CBJ/Uq5Byw2gQxty7BYtKjD+74XZw4qVYLCFX/niw
w+pV9owHgxkAYsJsdyRoWVBiDe6HEDHdTIfV1fD8t+YeKA+u6eDO/yvVJCdErU7EISHjHifKu3QN
GN4inEo2uuMYaY5KNqQu2QdZB91LSer8rH+qEncI5egvBc9LoFfpCWyHlpUAs0htfM/Gt/W4FI2u
0ah6DQoMZcn6RJlU2/M0PIfdOwhdoiSuhrfKa3jc8pdDomZb+bkrturPhT8qlI/ypK8ntZf86+aH
9uX954aAUryQura/4GDP67iVl/Vbzjo6m6mFwfyqV4fbt/uBRanTMFVmAdEjEe0668LTZGWqi5x5
cz7Gt5x5A7IliP1a7Z7Ny1g435rfTp876nQrXsExbn2gmlnCBhb8ZtqDL753231ZKKbd+wxie9PH
Khzl2ZpUrlt5W75A3C0qcEt9/ViUmPufSqVjnOud7cdRIJxmevsEfQScTRB7CwPATFrc/g1///Px
jiXOHxDsbXZkzty6p1vXmxR4ZohIMyTOy04RX2JzeWsJNEnPiUCTea17fbtQPeY/V8lRPQuNsvd7
Sex7N4UbW+tTA8G0Mv1JCxbSBSWD/36QP648AEcOiWyh6tptfrtYnvCYVkOQe7MQM7vNtolQthuq
NE/eyG8Lv1DnKx8PY9/Yf2Q4O3AHLUxEaNifWchwXotiu3SyuaiEEVNgrTWzesqHv9wQ0gDB6rQy
77Dw2HR7Podbukrf2Oi7u0/bEG72mOHqRx6x/rrciXZPh6nl0NN6/1SeTrbFift/gxWmfmc31pun
PVnL0hI3cN0yoKzZ/rvd5vVwuwGcSXdPF10B78dK5zIpW/mQYeTuyCnkKTP9bdhYA5t205eLtnGa
U9L8dD4Ifebtql97j3/dLBz5e0C6WlXkUJshoTb3yfI+kTST7Z7uu6cjfR6NDOd1G70oavTP64GP
t2z2q+ZN/qIgmguvXl31a/bhHMrrXnUdEnPunTLx/i4pk53OITRDJEx9Ft/r3QvQ3jIWCdOk9qjE
GwjQPJVjSbXUPl+FdieX7/W6eliyrwdTUXHeC4lQ+94ZiwQGjMng0jvneaQiSRljltIjEQ9CMrRU
lKngr9ngQvTuO5U+1+nxh4qbaIpHOgXydEMuA42Q+Fiip+612ZmyH8I9pp0FhVazffpZ2vRWogue
rW8+LBeOveJa+2uQnYO5SkIQc9Wu1J+tg7lqBx26b1FmtGvY40wGQi7VHepWDuqM8YU3zlJfdA4R
WgKnJx/nlsbXetc4X7vpsftUZCg4hKNxZqnCXaEw0lFMkRyG2/PwjjG6anVgA+u/To0JHPTbqjDa
v10F7wrJ9SAuIfgFMBjkvKmOV+GKA9vavm2h+y7KccDWQMlZh1snOw3KZEfU5jUrZo6KGNCrMd7c
sMBKsrUqqNofkXnpVyQ7oImA5+i3Z03gtHajNuRdnd1+5ZNPkRRz1i1LtIJa15YnE9W3rg/pQq7x
qRofwTHTxCs1igy7jJj947oNIOY9zW7d+i9/f6lpgLesSwbCJ2seYl6XEpWi/hKG+7WWD7dshO3g
4TsXF9O5fDafSgp/aIjL0S0dldN/WebTdDQ7j0oKZ9HwrGp2Gx6N2fAiiMnjEl+GDy7Ccy72qiIK
7QMYqygheuJJ6+UQT3rbJQznS0kkqRKEXm4LPf2FN45DbqYov9fVpaUDXZczZ+khUiWMmVqjPYOx
7xx+Vastz9wm/F5TeSfYyV3G9VsiLMg1XKglh3kv2oHwhVHahWAz5qz501VHwx6gHOxdxywMcUDi
6Ji1DdFw83zwa6fYp9jsrA66RSeaKsXAviiZFZBoj2uNKr54SUjXT67zdzEuuNCSCeafx0V//olI
rsZrc7ywEpSQuYob19huWF8o+lGVGvxVMvtailKtsyRxLnQ4aAtygqeiXFfBRasPU9EBCyfvcKL/
bYn93IqRNHNXu5nFHZu0uR8+st/w2LgM55AU16GL41Yfzm3AKcWL/WVlxP7lsVUemM+lv2l12FTa
NvNKBFvHa5p3Qlc/PEnxSmrFONvGMwjTQywjCilhGR7NkELXUhiZLcM5fhhLIF3Jr1Bd0wt4aoIZ
qOEb+sPFQCE1Thwa627p2K0cu6g0xVfQv/KNiFUG2OCC91canXxn2eOkPHT25CQfc58NbkvaZ2Te
G9z83HZI4AWs0YbL23ymzVbD8T2GlM7O4dYp78LLTP96hl6+Bjznt+w62aB75PdHhSA7EPrSj4P8
tQ8RqpYAnqYGq3f9FwTgEiEmZ4Omb506N1Zn8+mCd+NS+GE8RPLE2yuvTNhMI8+nDhFilftxp9d0
3X5k8Ay8Y1xm0/F1Oj4yYL14FnuWWYEj4oUnk0wLGzsGcvgR9TcC/kEB7rxGAB0ztq6t/PzNKQxP
Dnlmh2vnhC5RHRXPI1ZV8USFruf5UuURdU9ql+gwde81DXbXip3u1OSJtUFHtOrPnu3Akts2Keej
akHgSTuw8CyrX6q42fcXug3bArtOgWmE538CGKLRA4bYlHr7L9nb3mMeICZf8tzf3s7z4Iv3+L9s
hovPqqv6E9Jw9enQFtL27StYJ8v/TpFJ+fUa71juq3FV2XyTVJnm02SjLFFK1EUVGGg+4j3LxXsh
TeaWKpCCvq5kBwT6X6GRoP8tm9bGLUIwRTxSSY/lfPjQa8thZmmLN+wCc806XkweAW+2G8tTX4ry
1wLUDVJLYXC8DjNFURMmIQO/f/3ZZua0Fhkn3FvIVhsGoUiD1ew3iv39yxVUm+6SYoxcbHTP1JLi
WRov0vhOsl6njoxnRRWDVvl9rUkn6KXY3brUF13LhGvn9xg04bGKeCzaLSHqjU7qyfdnXWntINhC
dbhzskI4VvHAwkbHsMsxHiHNVWd+G6KaL9sOpxs9c7esvWGNAZaXp+4VWegqnW0lhDmX9ANY+bcd
uavHn2LvhHNIaHut1Hol+vZrH36j3C1Cl8/YhrpbYot2qjJwiKsVxarEiOryS3vna+8m5mLeksA2
m6MSdCJ7HKE2PHpcF5duhYtfMHJ7G/WXinWlQbE2XC9H5dMoy1EJ+8P4Nhu/3T/m8AclYatJpZE0
9YL0Jb4uVe8unav0muC9IRpxL5m+wyXh7J9UvBo6zL2mzTXspMpuvnEtoN7T0KkGPllgNr56HF2c
SU6LN/iGt3VOo4SMdMVkneztsTB2b97atTUFXAgMxsk9EtVaSVGHJ9dG/8D8ep/4WiPtXg8Oa3EU
g+V58LgO6i6CZlhvuQoiX9V1G709TooU7X3LjvGBUXABzNXc+4dXb9FwhZpOrVVdrS5ZFIp7uD0f
wx16rHV3qsw6BzmmIVVuTv+RGqwMb04wifWwWBlUK2a8frHUP637KY7yphdNWWWTQ2QvSGKTpJCl
UtFqMlTbzvsV+CG515NrXXe+l+7/pa0VZ/3Srl+99MsqztW+ZLwat0GVZcE6jnn7vh9ch3NCV6F7
P8/1duV34JS1HlFslYXS0r80tkcUW7YITn95ukdhpYtYZKmhJc+6X/b7MinrI3ow0U+dBr3Rna29
o2qkPWvgnSgcKRA9jHJccnrOqSD1UCTa4eD1V1m/Kp+23Fv+xlmQprb+zZx9p1DNQodWepm4d6tH
PWohecEjTp5DAaeVGV/zWHfCeE+aP2LcFcGoOh7utQVvdLxqt+p9svbdNWkswqAOKRaH05FmPHgH
U6OaWMpmEsmDGi4oZjY9aXb+ymu6M511XY0OG2Bpwhhe7ilYnaIQKu/deRd+l7qSetXyx18teRG7
/srwVzf71vAh5QT+UdPKNIqBUSqdY1NmBH/fXnX5EFLrZb+N/n9ZTRpeD0s135rBt8ZQzbcWTM2i
9JSotDo8k/JG14MsRG0KQ/QgEVXfjl3lI41ZIvvrAKZL2UrJS3f2duzpzh4i2DPMPWFFsO3jG2lq
3nijc00D81+LhPGHdlFj5aIfc0a8TfQN2cxI3O+bbmYfajdqofdRtRSp/lO9rguhnonHpf1ybyu3
T1mwK2Q442JlVOaeO48aWsDVNjxniEJgJc4F7k1xAqkSs+ICPduwOiPKHdQ3loKtyrvO53w4zfRt
Qu9zCqug/hPQtO19PnjGCqvOOgsjomb5i6Yg0SYXP84rsQHGWVolZTGSeTH5AkBYC/Xk/bzHB7ye
94pk20HEt/hWvpO3Kin1thcMaXS1+MsR4eA9N24wyVfT9pd0rqAWiHH8GbWAOn91tfEOCGKU3HQ7
hHwW4/SRnb+rIm9/E05UmHNvYdT/7Icuab7S+jlE8ZQm3A3LbU+OXbZPEjds7jjdh9THbAtLDSOr
llqeuIQWCXbC7MqBy3vYmsNibuP0HPNckmwsXfvCywg9uhavB4gTXKMZ/3Mozf57BzPxVA2V6mD3
WB7AzZKCHIYSe2WPS/WFoKXMT8z9megaEinQpRd6BL52LZd4sU6WyCX3xJgr64+n5062bZ1+ZbzZ
h26FOY9wm6K77LkHEt5ddFN9TWdvzjPJf9kqjaJ5cr63rn1Pw9MODB6TqxNZB6OjUDGhqV67hxyA
cV3iNQb6xaISx5j/yqaH8eL9UW64H7429IPhPKwVMB/zPPQ9WLCE80l2dtUnKt67d9JKAbhaS43v
GyR0HovVoJQO5pt25c1TYKVUkz8FrAkeT4EzmNuxc56Po8qoMu8sv9Q/K2S8moEAsRI2Gp1KuQPN
0BZmmzX72aa9/qIk8Niab5rtyFZ/3bvBCFhWrUf79ajCIDobTsP2aHBPrVtbxz/VV7SkVSWRt+p4
PGEpQSctz4gJ7igRNeTyrToQbKu6EBWM/u5Bzl2IfzQ4Nga3a7uiFJniQye2clajt2FWbUd4tQDP
ne2ic7LBFiTCUJfjvOqvt1lcQGnKs11LXmoVl6kNnv63DlSpqGjKQuNaaXDELtq+Wm/I+vVZLDmc
u8P7XhuVjLrrCHma7WF2Pdzyp5kHWjTv+syNwdICRze8PJ7/WWl5+6fEB+VO43P9ZQFAoQj6s/lx
ElIT6iq9S7EXnXokLpO00bN4VaVpDGb31oNJ76ebbw0K6y+hQjxPFFUsyVRsrMosyXaQnnpjkPOQ
llrMRNsp82s8rbeq76di1+4QsxVBkunPTF4MlR1HWfX48t4E43FQcBDb4QRr8UsrMb9tw5P5Cg3s
45gARQc5Cp8HBqs/N70uWh+2hm2AvEDEILzUqu3rC7TMtdzJGr279QKfTqgqtbVJRJSdR6fzqLAa
lSO5ksOFTLFD2+c7lwNzf6+I8brv2wPMnjehp0jREvYCxl52WT1sB5pvCl3T/WRxmOwmi1K/gVfx
ugvz5mhJwd4qSC4qPt33T4vCpEREPpusT+PVVsVLjchSObOQ2bX4d1BVW4vnEsJGQw5GODPmcie9
0LXv8NHv1iL5HsT/ujBsQ/ZKY1I3yvTlgQ2mPnC5mf7lz4Q6qEqjOuh+FoqNZQqnuR0vlFR/rBJe
L2GeJ6UzaWNSO+tlJrYhTYIQ39mGoew9n3MNAvPH11BamNHeyALCjx0z2kzmHhWV0bYyWr6oFtr7
aGDY+whafmQtuxRvdmWT5llVYDCrDJDuoHku0dDBnKvhFwbT3dBBfFyirtLVc+HUBXLirFurwodR
0fdexzUUMSV7M8CLBegtFB1lPKs7rla8FD2HZbXqZVHPnig7/ltVTu/9lG5Jf1xSgm/qWtMX/J93
ab/iB6w471Qbm/bi8l69wbeGQ2IUyXNMUtv8qLQUtRctRw0nTUxe13o7P1YQR41t8qssk1N5d028
FKKxj/POvhyCHk7pv9JMOid8GRaaKAi99NTLTr3rqXf31R6KS0yqkUijZmJsBT9lydHXufnUFb39
Uvh4lBrviozEMaQbYf+DBafUWVyHxe8eC66cuJY44c12034p7U+vnfq9fSQgxH51Dwjec6RTP0D9
EXZFijrbPyaP+2jRc8Osf/rifjF+P83kd0ibVrmbc6THx228vMazY2tRay0/lgpTWiu29LVOlsta
az2Re29Pm95mMpMtJMBiDRyXnMr/PtFFnoU7Sd3v0N7PEc3Cktx+2bBfdtm4YM4AoPlweK3GbZld
FiYc97xNydEjtL1NB81pALZdz+0i+a0+sEA2PTA9XBe9Rb29uiSNw9eyPVQk+KNf0vKTq3Pq2g3c
YEyVxDqnvGOwem+WOkuE83n3EnXKF81tisW+fUlz+6RvUCjEO9kJMPjndmU6iOvbYYOPXElC6jdh
SBr6CJ5Tri51HCWER/Hg6oo4ttTCbX/tLszFPk/FEox1+dpR696+bM8DpQBT85mQxY0rfc/UtWmX
5joPow2xQ6E7rp16lfyCMAs5fC6IzXP9c3eYTEvjhYkb5qa/AapVaySZyafDGjbWyGt6QTsas79X
mVqMdLL903Q6gd46+OeumdddDt9yVTQOEwXqqXM2TTaV8NSvvuvaXe15LwAX/hDwc3aupReGVQ/+
MIEWiz2VQ1V6nK7LurekqCsn511y2SVXlwtdEZCniuHo+rLjgAXjOrani0DWKtDjzLhb2oVVewV3
qzevPote1uwcRJuyQV4DYKuyhJmOZ4d4pzBeiQueESAuoRSujNgstpwf1DJoHu7Hxuh8GZ8uY4y1
bX28CF60p/r56QJPCzejElzubvPhrw7lWCb54Uawot0coHWbc6eAy6hrhrGV8UlwdY1pnwHYUNEK
u4E9VD3q3rFGSl2MSELbdJ8v23iFX4Q0L5Z2yGGPY52nOW7rYqlH0G5UbEisFX7CljzEpsVvJOqk
Cs3v0fdFu/zTw+wnfqXM8VsaYset6QwaZjslgSyzwT1StGtZKoJNCsCiuO9K5F5vKT1oclubWmc3
UEVoMG/0D5Zr1/50TmU1OB4G5dWwFFnLDM+rYcok1LrcBucyV0Kyoegoi0cJY81j2oxtMxG1lFyn
DBHZuLYeN2Bf1+PCddS8juAvf87KQomHKeTOvVP7XbyM7/XxtT7e7i0jWoe/3khpCpvcwQM0ZrUO
ycFwJ1C7pqn4ZC5lyq8Ma7PR6jDaMYBexsUdw81ou2XGEoo1yCSK1frl+aAoZ/7aPsmOiv3f+sBd
364Ml/jRZWV4cvdpo/NbkE0jVa9OrqekfAcJwwNQQ+5vdVpl1ne1TUocsvdRYTOuXoSmj+tw+9mk
uJrUzpNVbQIAlp0n9eoEi3SNwc9icaCCsp+khbDa5+/IRcyi4ynSg379FtLjDfJxqmyybwIMaBn7
Zicu0GWGm0tXN6ayI7IOleyNgJm/C0lmezqPeMvFdYnr5fhOLqMazgXU8SVtxsa+SfraXvxCViTo
B2CHPc3HdJkogUMqGjU7gkZcmMhqayuH76UYXH3Ug/S4pnI0eLPKnKinMG43e3AkuQ7hf60wLBWG
98JwuhulPLQFrKL2tA8KiP+nVIDPSL1/4wHBz0BNhdVu/CwWWpeMV6NX2nJUAcothdv8Z2ooA6e+
VP/oF9nK6xc1cxCNfpFR+oWXwlkPEtPQutm2bq4cKPXeCfZgL8ZstOTwAtAWaVYOlvdGabgUflEa
FiGZ4NopgeqDuzz4Qp9P4Dj0wmLo7JTyV5fFarBU2H4ZtlxzfOGfNnaGFN/NGyIam/kc0lcGxFlE
K/W94NjJdYg8m7nhKab5JlTQ9qNwRG4jtMk2FR3sattfQlgeAeZuSVpsIVTOzppFk9tycl4Sjwbg
bHYdMU31j6xArUsUNP40940/GIhU9+c0yPP/0YMCvqda+kbyrwdxWCT1afzhV17p4eUnLD1y2utS
+1Ia3mh57h16nZut0C5+1qij4/m5WyYNHKlrYtgGqpDU/8zh3iOK8gAY4kEoPYf95rKrXqFU0Xy/
2609r3NHTN3a8nup+KLDwQLDIE8bVfiux0EHtYN+m1Ft+HOLBC12HIuVwG7SHqnmfhl6FR0Rqqmr
pFCld3mxTJ1Rmz+ApeJhF9hg6f8+//QOjo8c6UMolsCw3+v2Rl38Qxg2MLbQTVQSKmrRMHfhYImX
XGoSagX3JHQr5RQQMPIMaKHxhnf1g7SGrmaRo88p25u/4HXo9BTbZXGwvQZoutxZaB25s7tjH1FZ
eC3hRCl4/Ml+ZhaQrL3HAEhHU6FTXuWkCPLcdXnwsL+i5SCE0xwzvC7noQZCclg9dhqwAXkZZH8e
HfptEnq7TaaxAGW7Ub9EneXzej7+nz5RwcRPUiWLvaLkJX0lsSWDv2Gr2EuRmOOaqEvLc6uT7hHn
tAiFVlGPmejytrBdaKG2f2wvQRBq0KQZvLuUhSugItQaq5LxGZ42Nw0vhUTzBU6ICy/R76uVkIzW
3RNRobxhdoytWCOAhEilJevU6qHGQd6Wq6wa+PwcE/kvTUkhVoMCq0E5ADQecCV65bMWlf+9U5WC
0hWnT1qWJIevuxGVKoXzYm6502MlOMdUo8tXVXNl9+7y8/CmqplIvI3GzXc2DGWVqfqe7meUPHR5
tUU/FYSrk4TJCzGsMgzloIe56B8JMe99Wqwsf0/elve0ozWbB+N1ayU6LJnlotKUtilXVl4OY2Kt
4mEczcb1w5hjwVlZiZCejyv2O5TmBFwO0kG/AnopuCwU6ZCB5F5PvwEukeqeb0FsS6frdaof6DoP
MeZDiemrChuDMPy8K8C45MMVQPI8+3PtIsY3yehj3D5Xia/n/9B9y2uHyPRm2akOTU5Mcn/t+KRf
68f+WrXbAIhW2Bxk5UE9DcQm1KDI/x7a3nrlc0798OLXSVTzi6hcBWgt+5djH2ifmqhZ60eHQVGO
b6s2VGhI1Xc8WZqqBklxlZSOSdxfeSY2yHaH19kou4/YzB5LpuOeHcZKq7VbcZsle3mr6tQ3T57g
D1v8qpwnJYzM39RDTOrDS3kY/GP7gbo0PzH3325kSbD1B1i80zA7hbm7wjcGtrYfZCcGsoKJSYYa
RB810b67ZemddsC50b25g1Sgw4NVbzANXy2Btr/VwM6inLJe6qFTEP+aFMU0RXG1aJOL/HZ9zgKV
5W6J+FbJOrzxm1C+K9BchiAyfOMwt7EgAH/gzdHkEeSt773GN9epqcsu4in4Z9wLi2NP+vLhbWFJ
CwdANKs059+A0p11+/6lMac6kOBNLt80ceUXnw5N0W/YGQMT6NEdNesaLndszeUnRaNJVX72IQqi
0+0x/jHtZXkGhJvO27oCA1aS5i+C25z0xBp01Xg8t8KrYH4VAKlWwZKjckuMSBysATNekmQXxquy
PxYBM7PPQIL6nJr6FhJ2hKC1SZVJEucceED4AcpZ2NDNMx8pS7VLy37pYgUzKe+emBRq6Wj18vCe
3GZJyU0ySzKF0W49D2NnOxDn/Ihkf+is7zBSaBzmUOVpfU1VCH4eYvVD21cCa6NhiDDh+cnakV1+
LjC+z+K6KCoSIOqYYnCpYB1PauWfS7oe96WNultnxms5NvUujuMb6Aq3bUMIhkcH4GTnvH+K6IQK
k9lsIhp5dRrfqpYQLRxQcn7Gj2q51fykcTbI/o27++QUSAGl98L2W3FUL1P/q/W84bc0mM/Uj4N3
5nAK7+p86l9Gbu8cvTn9QC0AGivOQvRERG9Pv38PUCxjGVb1owXEVWVwmA2zyiCy6XsHChEtZG43
sRcGDsE7nTlbRUo5gRqcmypYJ+A1OZ2wHxudWyY5vCVL/EbBNbeBHUPQRF/TLsjXMYd8pVEn+9ym
I7MWesHdlCcEko+HD2hmhid0YzZpmbnPb65KF48ng2vTtPYA5v3PPuD4RgS8sXzoh4GAZNpwho1d
f81dQoDKhnMklVy67cziSVqLT75uzeHJ6iWqaRxMIWA/drsn1h2uHreEXPYTPMYpdBcMb4k4ns5/
Ts62TXbnBCLtdA6jUkpcDVkAnrILITAAuyIwXPHf9xPP0SiZhMTq+Xh2HC+mre2r9+JnF6bMoBB7
qu+ebtMQLWYyp8mGdQDb2LCIj2if47twEcqJY0eyYHvTr12IEJ/OUxkWozsSZnDFLNIwVml383KB
E/SclLhNFdtMcFd3TaR4644ee9FZGebLecT7lN7b88oAYi59h83gZ4Dau1XaxeXISeFUKGOg1Z65
Pzwnjx6VOWbvjku36kktC+8X92JuotfK9AHBWvm93I0HdT6PUzt6wWkqI02SI2rhhGcD2zUYNsw0
H8CuVexELDz0ERWJUFYKz4Nr16/EoKhNJ+4IGEhkWBUTV4PqdueYUy1gjT/5Jtzh04qc6N69vX63
rvHCF+o/ezCOERU/Z4kIy43v8nuZnpNIqW8W7CL8LlYtYZzcMkwT8BZS3nxUPaLPkofbPPSaMGof
T0KPu/8th4rzrkdUmedg12qLnM6KIXBc3vQ+D5vWRApgpOz14eUQDXeNhvdo2Bz4kGdvsDLy1SF0
TByQG8gtNJwqEpMX7OSiXV20BByND8fxdT7Wm5pVR9l5NLffoC/8ZFs6qKkpqbRuMZvO+h2XBWKm
2JB/3i/G90/0Eo9Ux6uSn/fzqecEWOVNn/gKjNOpx+XooGHGTJ/Mn/xIcw94AfU8SNtwCYHr/V+v
E1+Z57OT5m1Wm0nKorZLvBGN/DCnOsBNGsp3oD9HzgLCQsqReywRcHxvH1amhlu3hOP3nl46jdK/
4b614Cn82DVDmXtKpkrykBf+yRlJDCqaBOo9+yd/iy0hGEcDIB/K+5ofiOn02ZdrIKYbR5ZE+eXg
EpvBuNlMyPZo9shI1gpIpd6BWrHugdhWfadqkBULV7rr3lXUGx2tH1qIhVXo0JdSub2Lwph5JO3D
ED6QFjtiB+q5wnqPGFTwzSBDsK+nnrpDBR26l7A17rYWuufmYUYwyMZSn56lIhOxRXemhPnQnVEH
kguSSl7SeC5ueBYEgjdhhVcdge6t2eUfP7kU6PGS3SJIIiyA5qyw+/58309r/fp8UJ0PtodB/Ta4
RoMsGhwwSxRDgOsc7eB9vzO15+Oo6b7tb6voS30A9LOMyS2hZG9fCRjy1ayn/uIYaD5XQvu7PO01
zqSXum/VSwK7GjY1IASAqVcRxPko6havg9nq/JENbJ+sAmjKmE54Ea6DRXKZ9naYxz9sCgsVmLWw
KYzWSTlKqhHFq6mhNbozFw2JoqM2kh1W2z1nteHrRr/8Rq6F+iqe8Zj9P6budDmNpNvC8BVVBGMB
f5lHyRosYf0hbNTMUzHD1Z8nC3efLyJD7bYlBFVZmTv3XvtdIdWt3O2Mpgej7s/ZQwjQcYBCyKKs
EEIX3Vl2iBwNopNQ9dIsPKtUn4QvKkTpnmHDAFlVI56+Y/tUiqh6ZuSNim1VLQI3Y5UFk3krMkyS
Hirlo2eQHUu1YvTCUn7ErAtLcDbusXy6kAonNQ27M9jVdU2ouqZ5wxsSkNBA2+041zs/6KKuTa+9
3KIfL/qze+0EsybBu+0lUfdx+PAyq7jqUfXVKjh/9xe2cWieKaxm2uBovxal3Joz/6wMjTBXqZZa
9qxTNTPGu5KlxTZ/u2o4aO0mivMuxfioVEu7+AKEN6819MRzivh2gh0d6ndZbQenlPQaxIH7RiTY
VDanDERAXja1bofrmG2xQ/50gV3Ix4HC5vu4kI4T237wFUI7tuQLMv5W4RXiFeCNuCB+u3tf+7ar
fT++WrGYFeGBu7qN8LNayuw6OdK09Gf8wCJqrDviJZV7ZfuMhllH23JNeqXUzpXaed0cLGAnTi8J
4816QIX68yMUtJrtP2ZPmE/JtecC24wgrZT+vcaGmG3oBayMFAGCjEcfpq1TK6ZuUrvyL0vYo1HY
4Uanpm+Nx+Wq/dQeLLLwQrYi117IYGhqFlhaBMWWzi6geQ41eseRvdYnO1sIWzPHbu7YBfz0yjEg
ZgCpmjoavYFUn0Q7dmfDTimC5N9lY7AuW9+9AyM7Kd4AiwWKUXDusi/cyeOFmLZKE6Ei0Iz532ag
KxqRVLxmYiqu17CGp+6j/i9hwTKvlrri2iVK2DWc5uxhNrDHAJ01eFdrpivI0Ksbynxf61G30rXI
B8OApmjSoj1+7Ie6C22GB2Vn22MunNcep7aMuqqq3f51X3Cyb9yedXTlX2cTKZIHtnDmUhca/Xj1
azbvYA0cb+2xpQD8OvfmBH34JatFtLCqzv1k1KKukUy6ya+LzUjgS80oj2I8BaVLG+EuZv75TTLl
smw66hh6rLjxXYn8PANpg6duzUOuP1vXF5kB6dnbtuJoU/yig+U6l3uW95keGi1neUY7fxu19pCk
hLE6Ji08RzbOGGQrSZqfB31Q6xZCCnSK3QhLP6hqPTU+lMWq9IVOBvZNJiNy9MAkBa01SlNNOMby
oZvPdvWQy3V4YmGOFbVenNmkcfybNE5m1AVqHF1654ll7zTMpGTf/33oSG2c4aOR6Pjd+Um8Vsp2
WcFZ0uJnshlsg/L9R27soRDIeiym2iEd3tf1DeTOXwDYgwH2uJFCLmuZkEBE8YgKLkrfh7bGZcuZ
oEkActkPftu1+D2Hp9FjZBQsblq3KQ4zIeiIVRSl+KVL9B9n2oaQyBASlQ/tuNJ6Mgsv5fbVR1ZN
Kbcx+rXtZ/927mctfMfgjr7It8psnRRWDtVf5X17mrZBWi5EwnlrYvQCLvDg6Dna4Oity952Jym3
12K4d5N7lA+h0pTGodTL3HAJe/l810FtX83HzF/as3V7sbartaboHxnF+MBguI3o9Vv7eXs3b5+v
moC0FxEc1tZNMNmZDerfrqPipW1cCv/fdbSadtb8PqYddrJcb3UdsUGt6PG8BAO6zJ9clmNgAJKZ
JE7sew/o+CF9kqU5kCXpHc28AfvQ8FiiGfBMPzwXwOmFhCtMW3JQkWanguS/q5508/Xlcu5F/0hc
lvNSkyHzi/+q5/7SuxblJvqz6WDEpS0zGN2e8oh9ANpm/224URN1cIHhnlOQpWcMrbki/Md+RUxl
+9JuqNkQMdAabNH73xXY6ume6881BJP7CRJCH1B0ZYJZGqYNGTzgvdw4GvQv49P4lK1vJivIJznr
4Y+rCiU+brCGqwwkv8JZLmregYSpKUMzQ/eOtHDpldCNQBKcQXJ9ib/7dCApFm1/YCla98EUNcXG
YycCgSbMwH+xZrpSWpfuKOhSYkr2+0FFvum3oFW4n5ppiPaXs5Yjq0xlTrJSZpW0i2SNdY5Tx4e1
63QMZD5xtoHMN50DDjaiSaa//ma48Rg8NwyeGww3ih+3TmzSr9m7wOlo4mW13ebCHFODtmav004u
Fn0HV8p94zAuXp+nQmn64bnOEpwEda5MSyqmyFy9HORwOCaalpH85GyK1UcaWFJUCvPhXVk59K0e
TCDdRx2b7qObmKQH0JAQPQ7DMYnuQQk4jeiF84ZwHoggHvqydj48/j/CgFBoXUcZKE0ukCeydsnT
7qmR81K/Eh+PBAL+Z9pLzjVPkSuWqY+GJI3gP6u+VB8myWrXO6ZMkvgUfAtBM1baYyrBt3BFunhp
wZ1sSgF3chAVAgK+5D8OcztrA82wQs0COeDS/o9/ZCaqG8wjz8obn6M/Ze0VmTC2Ub1bQodm81Ws
Z5JGcdm4MIe8BOD6KRdw1zt5PvlgLMY665JNMVgwsy45LZ5Zl/CfZl0CHLr4B1o5y8pJAY/9Xjrm
93ryp/gLPAyczIAQQxq7aTGN+stgO4tvh63Ksnp+64+u/fKoh+eGUlfUTHhqTvJgzYtAEURSG1Xq
ZTUKRZLAQ2MVDYx3OTUrmyZGrK5w1Z2MZEp1U2oYFTvboroYfUOiJaPeiFmFvuHvVaGe0560resT
bFbeR/ta5T33WqrX0fl22ybcWUFTxEzmpepbIYP4ZmDaFcsQpu8F/N333BNU3vqkC0Ir9KIBz3oh
CJ33Ap0tG7h9jCh1RxxmiHZe+R0EkK8y/h8jXtfhgVJzKcI1gWFCkkePetql1zWzeJ4eexEp71Oy
eL4XmBw+5fD8hCopvxK88n/5lbHiezp2vKghQN6QqGfVhU4grQmN9S+UyyvJGak8FbqmaBCDY223
q3UlhtiCJs28Nim2C4dWHKu5t47U4WWRU/2o8JXj49KopOO+a153zfOuyZLluGvelSBzzaTS1Gh/
zDV5NwPqgufOI8SX/uXWL2FQt3laT2tHjJu0Z18rfmHbzmx5cKQuLKHEWZ2+gSde/qymIH5+ZyM3
qu+XHNIbCMQT18VFMdP45ESF4JOTT31yYjgoLW2/4Btxvj9vMACpe3mU7XELz2w6GeBwFQId7t11
hL+g6ey4dybgbNEW+zgwUXIGQeeyWs0tWkybknOopd0OGAN/pJQNtbRHYlm5Nk0sZwsD6k40L1Jn
bL1fq9syFOo1v7M125EuN+g+DSHWufoDuKp4aq6ZneIAFx0ig8fcksvLtr5sPTzPRt8rotM13+nG
8hwa6iuNYqb26KFTE819p1zvSu32izhaRRWhyyAckOJehnpfdQXKlm2uU+UAoaqhKkbPvIE4kq/R
19fKJO0dd5SrhFIQVQv79mm0t9Pbbj/kLFqsXe2hzMiWzUi3QFWNltqZ6zT1cupfzFJZZxHcQYEx
m4pmgCRoQy+QM2eRERbdB2bqXuxNF/2yLZLY5QJ8YhlgiMvDVONihkRzTAE9m5yvOPHU83SJWnau
YeuOHVNVG5GqFn2nz8V0sEwGOye8kVxN3aGDAEkaRLny8GPmocp+btqByJWRoh2NtAl6L0fY3I1w
0mwtKPSlVV31THpehWWqilMxMN0UnWG2wDQCzaVJbDWSP8HW0uGDQHQj9uetHfoZaEmjfVun6gEg
Xs9f6ka5ULSiPOon6nzXXnHRJ8y6QAz/2zOnZ371fiUiuzcWdgNdALI9xwZRn6+PDEtxFpIsIyQP
Dswhx1Ky1zYzHxkaJxUmmW0KitDxSAVD50gCg8Qp+AlZxd600N0HqTTdT6c8r1GO3t910hm0MP/b
TLcE3SAFSJvpCho8olpuqe2sPhtLdeR37fks5DnW15DqkOfYoTPqJC91c7fuYdnbl5huhlTHafSx
2NXvi2cqBwrhI2ekbfBdLXtD5yB0WWm18zwXJf5kUEKdmcfgtdqZovwTJLsXJVqIqlL4rgiD0ypf
W/G1dVm0rkkrR6q/6HFgvV/7UyV0y/68l5s75XcVePezJiS+ivLqM89YSM9gu1TL/Cg1xod4b11u
ZX6sSfifNmjZfGmK67bH+TQaz+p+95GnQh1dsEAFA5j0d2ha0K6gZPRfxwLZBfGFoWNh84kIiH4+
7UIFRmtpnGqm8CP+zttFUyefxZ/rGnPgncla/J7bqH5LV3eosy/z3j77u/iqWWA6IDRgyzb6Lr9b
smztnWnUvmgJrxBYkEF7s4iIdpht2l9xbhJNrObNQqlhXFNt0OgbjQZ5L+2s8Fa9SXX88CbT5goi
EZ0VF8qRdEK7OCv0/P6y9lAMJD7hKBBFUC8RRfhTNnnG/XGtTgrnCYxTe27PRLBjSfTvi/AYWKaD
00CR72tNd4S2BcfB6g8KAZLzEf4gVXeKvKOUCS99tp365alKoJyrBT7Qz1An/pJrSob3zdNqcqAi
ndoeGeXA2CEizrEES41j/FL4Tsv+x8zPZW3kOCl1nKpECUUJihU+Vn1q0dkvvVOZD0raw3wwP6c2
j1BdcFty7TLZztNO4JBbDtyboOEdTcoXVbhv+UoK3igX8pXQD7SINM6bOaFKg8BZ33ZUJZcerbvn
UadUac9z7T2xybxOI/u/wjQtrXdNWSXorf6o1CPvLue7UA17GYlUXUhgGH5EmelHbjJSz/+xUYTB
x+AaRAcMp6uLveIksB8cZoNZoaaF3dDrtKfgdgRxsJ5Qt5PYXpXxbqFj/pS2y2dK7no1Ofb1cuqD
0t2m0TOOe5tlnyjwhjiRGbC4zTun4D9tn2ej5+XuxyInYTND7qWielpEA36y+2iQ21ELWui8eFa2
TzeJQt+2tySalTqThNv2vPJIAqXUK117lWuvzB5n15uJQUWozHPOUqw61IgvDyJV5Q2JHtm9if9O
LW60DNqVwZ1RvNKxpUiURCIKFTETA9Mkap3TMwMHGxxsI8oIYKK10Kq2r3Sm2Q6Bve5HDYr+6aFb
Dt/sp/jzpVr8w7VeVByXS9EI99saeft9DybX+3eq+FKxYcT3MKZU9duGDv2CpIuKniKK1LWU9Kae
pZiHRK/TJV7yrfVOTlMETRXTnqLGXIV4YrYOugahWbHYySfd5N6dlbvlZY9SECG1+CdH6cdwLh0Q
qtt04BHqemtstPk+51Gx500NVkZe+/EuOEVyai0VOjiqbCwVtAUmzEym3TVtIIw+B8hFLx93SzqF
pLW2T6v7U3n7hBqgl/SKkl6NX7SNdLAbDOwG9saGfrubiLafTAcJbJbTBs0RdIA87b0T00BEjeu4
dALoMUFCP15GF5BK3i0M0m6Trq6lVZfrLrQZNR8b4n+KaXwG4BCKaXAGUumKyq66cT0ITBWxlYsO
Qcy+xecfdU8TveuHUj1Oe9dJYctrexy0QnU2fyUVL5XamA0Rxn25PV86cdWLQ7r2g5RGuX1L+wKo
QQ/SeqkU1FTLN7VXkOTrx2OH+7/VCw2SxXS4yx7pXDk0SBoaJN3rYt9faED5r71ijmecqW+S+r5P
cu7JWJe40iq/bXsZVlDX3uFeO8av6zl5MMXxozXBm9HRbtClXpQ1Zi93DmBQkr9vH4ffhUnsaO57
VdxyCiHoXC2C+2t9fa2rpzzE+Y/GiMe6lWxboY+EOW3m42hF24V1ZMXMY0SzA2Fbt/RoJp3zTdRi
kXaSlss2MiWTMG0LTnFKAed6NlOfx/X4n/g6+HOfgZU0RpcwymT0lTB2jD8Wf1WChIKF3F+9I8mj
eTnvklmanGuuR7tmNu3+u8+bU6G9jWgbxtFelHb/5RyE5s3lQLTFruOzorFoZOtvrFIBxkN9IUie
/hMzr/i1F3VfpFrqolSGp/PBjPcQ1WESJIcFqsNETAXk16y8ajMqFp5jqo0nwUFsIZZ/CS4e7VM6
blfAhtbuM0sSOe0KJ3L5z0CnTbuc0GnJ5Oyxi4wgNWzbjz1M2Gzk7UgaRI71f4To4LbGKqhgs/q6
QzNfNtCytBICZh1HSRuRNhe1IF/PRdvXr9Sjr3T9M5L6ri618nVEzNPKPwUHlHlr3voPDezXPIbd
Mn6fyWZmn2yucT/K0mb2lXM4sGYB7r7pik8E6eG80cp9rwnZvEMs9FsYCjOlnzZOdtPHQmtXaOXm
LfDZGM8CjpbfA+doeKkbId2SjZGP3Lq+tGLVrI2ul7/bsUg9P+pLnA/p369PuU70UbF9gxdPRcQF
fJAf+thkt9QqdjcFjOCPIyObDK8bGu4PgTiNnlTXKTOrOV4ECHYyllZeTKaln4uJfxk1c8dBkb8K
uxEKkPDij9fHeOD1UM9/FSrdXRvmOPcdjci3QemdQzA4ls1Nobkr6HJvScYQ2xXke0FM0fIUVvPj
ZAipVvq6Rqmjo1KpNNHljYqNxytcoOwNXV4wf5QgScKr7NZ6mOtLcUCdSyzqoEEEhsB27cpwKudt
PxxBrod+/Cb3lX/JXT5DgvlQ554y7RTidmmuOzaIAxd3/OkaHHg1KV1bpQNYb9M7r5xnrdu3As7t
+1g+1Y/d6B+ltmxA+LoLx+6uiDX4nKx8kTw8KiPVuDh93l+2u5fVhIYnfsOEyHSAfn3220nXjbpD
dZOKIM+rSeENYvcwTEg4XO2u7OOZ71TRZ5KQLA1OuxfpbjNKlvx8QmWgNiuIQ8dLqugrAC9GnK7e
zUQm3EiU1yZggeu+pnzp8cnaHrvoUoYWq8XBat8svOVp4192h77z1eHSW/YroTH8Y8684wPjbGop
po3ieNXKD4SobKmOtfzXiYnLEO58xSy2cX3Bik+Gx2umnh84MuZp5EqYmVXfQBWal9aUdFusG1x6
FbkemXq5d7nIqpsQKpYYDSiUrrt2Jzm2bHdTeZoKgMoBcLhZtsmSsE7pWWa/nRpnv/OLT75ca+YR
+0aRrEV+f01OGTUXH9iRWeDjryt+ZLPonWpeauz8crvFMPNMsEhF6M2oPcgGFt6yr6JXJ+LKoXr6
lRpdloov6kuvhXop6Y2anvrlIjwrjx7LUflaHX0TCsed6c/SK2T49Cf9MrZ0LvreHUUnapyBhkdg
C4jnGw1AvOm+oJ+MZ3MHgQ/Vz6pCdWZabYrdwjvfKU+0IR+dgzphuCE2dGiN+1mFKUfr+bFF3yhy
FnlHv03E6EO5RtGGPC3/RabmyP1QPxbePjWCLwaHX6fEAdz9ur48HuvysXbUEJ9y8TweB33B7n7g
hIqff9HUZsEcsnWYajUjQstHttRdMxuSSzh7b3PMLgOlnqyUSjY/74wZgRXeyxJH7wqb0iVSBb6a
BtShHkpeYNsIxbTqId5TWJaC5o3r8fvaoYwYbq0Esvi0UBbeT79SL2qHCuPyg4upvAIAjJmCgPpi
Kh3G6t6KRylf1HNiPeD5nHCXLgQ+6hz/IdVc3gXO1hC74bTyrG7EEqmNXy0LETNha2zaswnzqLmn
krru/nKJMSpro0pAYR8P/W2+9hn0eAzkrCjEPH2F2Fu51RjDPFqYHFpM7qAJnDasPaaXN2EoiKsG
MABWaPVt4WM/n3e4pTWvrsLlDRuFt35RgiPZvhdLbyk1Nf+1v0ateV/GZE4636eBDn+KLrdm7MmQ
/iA39HUthcrwpc+E+vacey59ZWSFD8OHJSjs95TCimfmno1yPTPm/EMypcQ7+61Yn9sHwZ9nBAxG
Re/5VBgDTIq7BnFu18o8p5rDzPN1Wuz6+/Ad5+2HGftLSix3HcKhs4PbhflKBY7SromyVxS9LaXG
GsYj7YTwWJITSsHwVOoOnFqcbbdTibNf10yhHb9P4YqoK/e1LdW9zpxVqL9cX64vlswLynm2ezp0
KcGvd1KtLknCpvJZHIzKg8y3WUHDfX2J8kMr0d+buPlBOUqFjR7zczv0fBS/4jM5PCVb29dsBDFe
k3hyU7eSyefowoSBALryNdLSpCZSCJKF6v5y1/TJZCO0xDMn1xIP00mYZsJwY7j01ou+5ccPKvHj
116Gtg3iOkPtfby3II9C+d6yrHy/maxNhPTqzvv/mramYHb3KPN8EF1ZM2cTcg5mtovhbPZcnL1v
o45TeEU1g8fLpjvf9Nn1cVbZNCWl1I4WKLchnRAjtMj3NILpw7YhoIl++6JFPJcP4gLaemk07si2
7nHhPWzFv/z1dpxNvS0k7W7f/lJhl/NAe6Gsp2FpHIxz04KqpdraYJN5TLrpvuNBUI1VM3KpFI9W
engul7fTkLr0NFyCQv0u9wUtQpE7z7nx7M88vcdu80xqXLrnRYiyHgo48l/eWTK2wAQZN/UoSVJK
tGcv5bJNQQvKtbysq0TAtJuwwjx3yiMJWXFYJ/9afJKcII2JLy26lvxiWHj3S0wk4/p62w58JtnM
paLP5oelER2Va71n9V6U75lY1Kwho2RoSWddvJipDDQy+UYpAfSvJXsmQsOCIJwRExTYVSYkrNUr
IuNNf1276KhI06uZRQOy1FSXy8lUTXYZXwkg38ojTFNRVz+JnC1YlISvAa4aOKi3MDTlp6kWz08c
ax9qWC1dt+tL6adfa1jftsPoJ1AUbU/ZXoNy9iSkGr2uPmUnhZXyMLGpEjwGAiRAk8axqfPLE3F9
cTOvDiLfwoolD680qvIQzChO62Ixn17gBk4SbEqMx5R1bxW9c3ucn6qiYmlwGZNiaRtYhaU39zab
BBvmhDtH93LoWppCyGJBtRE9nkj5BL94q0D672In8rHcWuwEFT/UX1eK5WaZeMCerBjb31iPQ5hU
X8AdFAdeMPNs7XQyoBPX6XbuXDh+XqqS4g+d9r4Q4vCFt+Wjy9ETNR13IUevn0Rqz0XR/7HpSa5z
D+FNMcVOrp17+l72q6FbeCCKmnadDjab2vqG+6zWGUaOv7K0IeWTu/51gZ+STKnPJwg9jVOmlpXP
+5nR3jCDdmiU8rj8zTkV/7V5KyBfoR6hqy2Ic5bc58Nf9KZ/ygHQ2bh/8wpaOr8IjZprWsFh+ecp
ZTuW7Ac/Zyr2k4JQ1RNgf6W0VbPNy4r3ZhSg/eLbfPsxVzpP32f554Jg4gsXayOVQ8FLYUA7tG48
AJZASqBU+0IjwxeCQiA9x2tklTuSQdKbmq/wCgzZ6sI9ABKKBNuHdqXU3lb3/UsxNDzrOia1hn5N
mbCllQptgH/qjTVkrzSKysssP+JdDW53+hoXVG9ro8H9bVaRUkfamm+eoD9Rzng4KNUM5gSJz7Ps
xwkIb907FHsjjxgcfwPVC7wrhwI+LCX18zjgg26AjFLLgFVvo6/Z3qwIOLrseEY7igCU65+mA1TN
UnmwG7ppuyGc58Hqw3xuPFpO8m9bscjbXNDSuNLt2Vb4YSdNWsJqNqnXcfr8VncqI+eI8Ry1Z3bG
boEp4b5uKf0JtDmD7nL9h6sLX7Tqhj6ATuntQPHmSGE30du5BR7KOK+2r/t2xGHSr1IQgL8sr1sA
WbIwsiygFDnZmB3FtSRcc1n+m4DR5Tsb8ZkGum6uJ3okZ4AwPEoCyfNB4MQalby5pJBOWTvJGYTO
AOmUpXHtf0v40fbcbUxEOpEiRkgUGtsoNDYjt0psQltpLYf7uhNGTQP0S1/5iM6c2Npdhsgip8sO
SrO6zS9faQEs3tWOk9oprq6+pc/UGwr3WkHIwQhbsEI1EdqaAtZIRzuW0aPp/r+GY9lMKU5wDKBU
OGNeEiWNbN3LqhuAWiqKEwm+acoYkK67S4tCbUnqML07BYWmrB6dqCydZE5AZzSLoq70uuQdlYRs
nWRypXvAdGkarugGE3/fnBebWqeVYczt0r6d62KWasTWhV3UfoFFU67dk0E8HRSTgazOkvKfrBd4
Zl0/52hqqg8I04PDFLAVa7M5K/YVXHq06Gi1aq8b2XF+rJd7KikkS/mvjTSDiwpSAQXLtHmLnS+q
89PLfHikSkIA15qm7UjfSKZeKdZPkaNlo8xKc9XIK5dfQrn0rlxeA/RrlvlppaIhonyiofNEewVd
yFbWVXRLnEM85sqaFvVEGq9FNP+Qv12mQfsWGg2042NrQcp24nFWsxOpOb5apZWjTCDph5ZA6yC6
x6BCotIlng5c94O+8HRAuNNcjAKyQR98PZrouVg7EXNw060Pb1GprefSWZbY2oyZUKGmvSCTjvMr
Mjnk87GZbJrz5d9a8V7DLD0NySNb4KJSbmeKa3HtzLQOJ+pHtaUIpVYq92/rQbbcP8SDDNUs+OFl
MI8HkcPRj03iszcP6Ujm2mro/wnra+URjxuNccFZrVRqZDSSshAiGCWwcXQMQ4U+1r6pilBq7EuN
BXLUuTGXF6rUjVK+fkDe+T7+siJX8DE1CIZxntYLXxXG85MLaNq5Dv4Xllm51Q43OGqyzTDzZSew
Etd3w8K9UN2NZ/r6s/VMTAZd3QsilxOLsx8sWi8gl55PxWrBofnpOM7rIZpM3cmvOcHO15IGvjww
1csYgW2EPIxBgEH4z5y2dYvsmVWwdwaP59hnc7AczX3zhQ532bzYaW7NKSwIRVrUhN219EiWlAU8
tVOpPpS3fyAzprPBXrcL2BJgX2NvBdi08tMwLAiWBVWV7dNXpWptQJeAGFFYMWLO7LpL1k0JTXAV
dJQAV6FOf4UKkW9/DBwXKfcVtcG1rgAj6w6IgjUCOYNuiOw2vr/d1I0H2x4u5KrUKGe4+FDuN7bo
R3kEbRSChm31DGB/bZ4KXBZaFsjZvn0cTx27JgXNekOk0gqkE73z+IpJ6pR/HyxGg9Lt6UTHelMe
uVzqpWrBwwqKmav2Ns4blGB0Qr/up0b+ffR72y7mkfeqZeCBWvbHWfArF2km72uLSy3zmlGliqq7
qLW2X89fol5pU41oTPrZt3Rvu/LD29VvL0mjkpcc6a8VpAfZZFj4cr8LX/dYW9gHcOR+eK5QiGpM
1htmN5jVikn9A72ZyAiy8iMvjTCkbN3/2U7O8hCTE3pP4pnV9nWr3m9PO1mXYxcEQsbcPQ22XtWh
HSzJvESAjFU8B5Ye0+ORTM9dU6kYluQJvnb2tuTWvr2KbhbOUcR6/aRo72uHr5o+M+/57YsFlx4B
q5RW8aeo5y7cDIzb3IuCfd9uNuvnMuQNcNSN5bpxsTXYG9XK4y8zu/RT57qZHUtyeCvgjsmo4Rnp
X4X4+fctMi4G+jiW1/I8llouiqipvGTqEF55NTx0F3QGH0njYwsJUmzzV28FRmhvOjl1Nwvi6cb9
TUS8+i3wETSdJYI21fr2Vhc+bZeTqL0aRm0fMwRjRNOrRpQPCF5Xej+MS9r865furKS0TCrU8uxd
vYVR0vTrN5H28+pWQ8N6JSuORdmKvwj98POyz/4lHhxWk7jyI/2f7PN09GM/9HLTj+Jb1N4LbxKl
nk4878RfWXpXEtE1PksVRpd7Me8AM5a2VRDLFkKU9XJN5I7aO118Iff1cVzVim/5NeVtVdw2F6tR
n1267s1mKoYjhGhmO1jg0aFu5t3fNuOlXJ+Lt1K4rM6sLDPSp7CW7BuFL2tJ5uVyGxRKmhxb8c+9
nWiQad3ftjie+VrEWsD330u/M68eBc/B8ddWMxM5WXXdW+7epp/5XG01vGyX1UPXJXLXd2UWg9Xd
UK0KF9gv/nl5qWvmzzSnn0JgAbNphqDOo73mfVZI0f7x7K57I8608Fc/b+Ihnf+oeL3yGiV3SY8a
nuv98FSqbcaxw+jksHgrFqdtXLBBQj45DBMkH7jJpiJwaG7RFSAtN73CSw+5KCzOflaUl/v6cC1c
rMclPQgoKY80h8jE3NowsuWfo5+Jp4+d7dEDXhhomlKt1RHyvKNuq1XaibZO4Fh+U/r1N9QGf/za
x7IjVRM++5FjU0EA4GrUpxNvzbeZSIuo6e8W2Y8Rfe1BBTs3mMmQ+q7i9mU3FOyGh1JU7n1GdDcO
C5DzU2R5m8Q12zcLT4t2Pm6LHYv513nUd0MLaNFsGjRZ1z6gdY/X5ixqbiT3Mq3ciw9ycoA3W32i
sZfy+BvHsWNH9lmgGg4qOjZsV3Lc+ju/Sm/wtX6PpI2LJV+e1JcXi4t5JqReLPpD2FxVQFjaKXV+
9aBfdd8u3/C9LVQ9u9A9alp/9oJhV3Y+EUfb0ObZ99lu8JE/vVxNHO4e+mOARrzxSrWH9cszfKXS
Qs33Xax8VxRnqllO9T+ibb69i5ig2hvpDpkY8I+rFZ5ulXqEeP+du/Qr8hQi9rix/IwEUOU6NQc0
eG+T+4S7lBPsHa7L6l6CcFcvcXG/z35s22YxccnXrLTSCUuCe5jk3zcKJr9OByqXbxuK/0bt/Gh8
TqxFXx6mzFe82mtN31XtmMN9s3L6rIw6Cy/LlKPi6gUesbllVqT33pf8q5VnMz6K4MJSZmZYLXwt
WfjP62crUM+6BCThzlRYiWlaezO1TAlP7uw6vOPiex4uHoLcwPNwf65s3m+3we1la0F69gQ9Vi+7
aiRwGeKHg/+bPZYM08iwpFgnrK3W2gIJFhDS4svCIlC4VqqQz75e2Imw1ADBX3Yzy+7xGMbV1N9X
EyX/JES9Ivb5x/zQz73YRvJhdSyG7QeD3DnTrABsPVLnz7hXMDD9bTMNSC+JMTSAbD3yZ+1hEy4G
jCLO5c7697rYzBM0QRUlNczVhxCBFsEJEpEof6ptf2MS0b60nI6x+n+79tPfmTVGJTplc49OJtrN
j1WBb7rx0lfffWQudYxqOIv0UFP691DjyOG8gelXHA0qkJQTmgInnlgIlZ5E/KOi/lj5G5aJ3mf+
ZL98HHJ95/RjtOgWCP5H3cOmFxd7OzWfXP+e6++TgTjpPnSxCBzWeiuvvUR75bZ3d+C5hopvgdhh
i2LSi6IuBn0Cm0VJkh5eYNKMhGCAJisNfx6xjx44gc/tt7P0d0JMOf8L3Zv2Zsj/G9+8ag4FYKnV
geO2k9od+JmO2tktIejtFlMEbVF4ooESZWrZpv9AKXZZs9eeUnRuG+rQ2TzVi/6rQMtD8jI0F8XN
kkZGIEwG9aGTr+D8Ou3thf1VkoqvnFY4vQKVALJlHFA5dPReU2fUVaSZCoDcjohQUshtvKS0QF1u
l++14nDEVO7UJbeQANg4ti0ZLbRpLb5QppJYpaMFvbU4t6ac3jC8qDUE7OEk6dKQrjlNujoujZFU
Nz+Klc5GJyBIBSO0tP2Odg2jTwfe0bbfORMZpzc9BVvXRy9utmngfpvKhovGPqYMDzIcvVCU3CZB
N5CvnaOuS5SNui5RMeqWAlEi4O2i8fIV2PkaDS46d/aDeDbYpBDtwqmvxu7A6RLpCSSo8+I1CRgx
2Xl8HU81s947LCjYBJbqlTdr47JEJdS4rRums0g8enP4BMT2SCyIwVmgadNx1raH0ho6eOlJEpWn
hDeH8cdJ3LkTu4Ds7NQnbWF1Ubg/L3bPTMo89Npm1q0HAzsW7ZDQ1CzMkNl+uSd1JV9BLSF2vAXi
uHeBUlaRLLr26Aw9k361Z3J/+uv3caVPXws6qPjA4vsVeBmpjEiULad0oLkX9gn/koYY1Ykk/hJo
nscjC4FelSnBGaso2hCnYXmYvFA1PRCr6j1UHGwBCDn+U3EMcVfkHuh9ODOOI+QPkWmuH0kjmyp0
k/t9Z5rUfDDSk6sqyIfslMOL7NSSJCaYq1SmDcOJWxz/COWh1PgbsKgpiUK/SFS8mTVfLC6IPmdt
xUvp9/LGBaWa370kE3fKTfI93oMTvIVHu8OUngsTfzidDmb0oojsWgnvTwVthrXskEcIyYrlvXqW
DXG5D8RWXpz++XHmOuujC72L1V35J65+SZ9HvjZ98iWhiYqZivUBquPWXQ5sDzsx2Ozr0ZtfzIjl
TEGjYccnjD6tcYvR86DyNs0MLtsn+h3r7M16FXboRpFCy/luj3LULL1JGLnePugm/72drCV8fKSa
PX0tl3VsiSPOAaQWDo8SFmoXMqL3Np7crgQNWjs4PJoaRKiX7Mty2XUnucWwivFZQLHjUWDWy5WE
q5ObnH1nrssP6GEJkF1+VaRTDq5ednwCtND94h7KcyeDdaomW0Y/gOl8etJWn16GiF5BtfDvEpYv
d1C08VMH2bGZcposlaDcxZWFJ/waIDu7SfH6tuQnEwcWO7UaWdk8lZWhUjKWsL/o6Cz1DqXefAcH
0gtrGZ2Z8miXkGs+bS6nfw2RSprvdd5T8mLLMlzJB0VMkZHTRnrLlKyvxoda+Z98ZHdprGS9Jdsr
jXU6UEziXXN/aY5yzXyF120L2+oi+0yG2b5sayeIJmDbU+/yT8b3TQXJanO11ds+qoGSIXzdlk+n
5RPt1vrzLidN4j9/XuOwnkKDQHBFWGtul2XLPxU7DpAHLk1fpe8z1eatfoTE/pXHiAuBFMX2pvZd
1qXA8DKrSl5bXS1jnYgB/aIWndDYq/nvmCt1g3PSddFI1CHITyp13QcxZypQwvr8T6nyGje+t8yO
k9a07OBeHd2ry09tDOyRdhwdQs2nFum3HxLlZkNgVky7EC5++tMZuPhe2BKPicaWf/zIWuF7VJt/
HndfmaczuNRTQYbu+Gt2dKK4jsa+99Wlb4aDx2XfFzM/bFB6sayRKtus72wi5FDXEBy3ew6mIQYq
tQb5pH1POiLAfcURpPxzlvvOvglthfZOm478t7YcrHTJCeCalpDiUdFixVUrZGM9CI5f1xV9TMds
XwgqkomnxONPh32RZZ7p52HRcmvk36L1M/RRV93zVg1xfuLUFxLp+/FWQbUa//S2HbZSO5e5lsL+
R5CmOyGkmQE6nvdDri2wdGUOsYCyIN6v8fg4oFxiizcTtPAGsbdOqurDm+oK/kxTlAkJhuVnRgbv
BBFfarwAUncui1o5U5tnKMZbpXlrlt6FfOV1/kfKwnCemn6KtBUOrol2OL66cuvqBooG/ClGP7m6
PM4Uq327FIdj5/nydh37+I9h4TAsgNa+w8RKkA3x1n1oHbRo58fiRPuEleZBa32Eb8dp6zzllhL8
lZYxuaFjTeCGnsnXVu07ikVFntUOT7LUtUaTFo5utfp1ODyDY919R/UkThzbJYryp6LHVOvnF9oi
LpNAsNQlJ76PumKtNa2+aEo4qDatedoTfA/4SmYOBPHop+Sxig0KD4t107BZrqM3Xx/sAWpeQ54a
e4D8bzSxHJxt57eAVd6du4V1d5TtZCvti27DUfX8I/v+bClYrgJL1LgTBThgaW1xxjnXaTkJOQ/3
IORc8Jm5fcyIL2AI8r1Rjv16/7Lrn9jaXxqHnxh4V8fXZeOcNKg5j7bPS2Mrl5tr+HcVglU6Fpvq
4m0Lfrftl7d9CCP8osy2X9B7YuhQlPONqscUAaD/P79pA3PfC61roQW7Fket1edDug1stvpU2sIy
y5wClp6+qvL7UeVV6txZJhVnoJwCffxwCgL3JVV95Tcdx2yS3fcpkv6PqzNbblOL1vUTUUUr0C09
am3FtmzfULEcS4CEQPQ8/fkmJGvvfWrNciVZiS0JmHOMf/xNGnsERKLPLdDtP5uf2pXa1AaCgPrC
jG4JbgIPKvuZOCJQFaB+wRGBrWCazsQRidl58x8sWVgB9I0TIslTLazY8E4tbBwKetOHE84s9bRw
r0eY98xnmyTQ6fL8CioaHBqOxFCPMGmysD58ykpcMgR7EGI7i6AduO2QCPC9nL3KmdOxmJ3CiD/A
7fvPGBH/yvyLyPpv+Hvzuh5viMawvdE5P4VL4OWLbher/dyJXf5p00Z5TvSN4NjzGTOYhY9DoABE
v+sXqfWsnHFw7JQ8t4DZgojC4OSFgTbLWzq8Mo3S1v6n3a9KV3rbXOWgLN9v74xsYbhNU9uLotvp
D5/cEYqcagawElJjXdvgFkLZgIoIX6oWLhDZE75YhRdFuGs2lseqLPjPfml599JGIwvJKA0k9BBp
wD83LZ9/zoIgOU5LVZh/iFWSogkxE4vd/qR+IAKAhTiJFe7WG6IWyAO4wicID8DL756t3UXcQNPv
b2z5weNEVNRjIyOCTVd8RVhIBoDoRVVmoSvAghs7sND1cKmdm7IamNGNW+uTVrI/3ZTn/gQwCyZ7
72j13qxPYIn2dIneKDBZoKNU1RZPG/uBt2ZeYj80wh1FyN08CwXtmGdvAmWcILwZ1QDxFTUoGyR+
E9wt2vviFSi2cThNWPpn7dMzj/If+VMVqKOFmBc8iN0Z5GQCRa3Xx2kUwEURcMbG4m171ZIRO1S7
8HxktpsaAv1XPyXZtV4H7vbPRfaT/KgLtzij5xdz2XkMWFCd3cFjPJlGiP+9DDVbVfeASiALoxSU
JhTVIEfax8C6IAZCIE0g3wJpKt8L97JBEqlsJGi70GcuvjhD5JWGX0wTrgc15Gy9rXlh5QSLg3fm
J0X+U5x4Z6niXtlOL3bDIfI41WesKGF8CAwR0JGZJYehxeQdlKCv2axtJiTYzzHFZ4yGSZE4QSlp
GVv2J85gMFMGE3EvoNsKhCHz55LXWG75uK8bUF/aBDU5gioJCNOl/uQ62x245nQt7z9KBQaNg2nI
1g9pfLFtT2BPcK3E0IQQIFFF20Yv5nicT/MpTXKTqtBLouCjgcHGwWektgN+YmDO3+AV8+sL1S+j
s2xlVKvWh8jeATQqogVSQdM5T9FZzT0SSTGpSuLqs0btS1LMNNeOOSv57ZsFGWEacUMnJzWIvhEz
aqRh/bru130v2ny6ReNdX3U/0+nUZIQtcPDujJO0vwKH5KKhw8+cRTc3IqW7/W6ZE/8mR8DAqoBv
CqZROthu43Q+/IA/DB5FM40qWVocaiyTsbTwbNZq0dlXb/T/ElRRzPdKxyJES2QN4bW9oJ+VRftN
a67+TRpC4SCP/5Pzgw8PHHY0KQnemcQf8qAvvNlXu7qzZTCasWF/xDgkbsZfDLKoGMAg9c/H5VXf
gm3rW5EN984c/vEu7mqUHbBoVyUoIAHdYiTQrBTcJkCs+DXpXDzvY3v8BwNmOk1A7RDkpH4WIv3q
B5yVAm2diaGBumXSLvD9lmxe7gYInwB39CGUfFRbWfOq/aJuATF+g8J2kiCO8dKyH0ou+e5RJfYP
j60GjPg9vgbdM2AzlIf8Xbk/W69sDgzk2BnmBbQJiNWeblC4uN8ZljGQqIFIxQMxB6LBhGBUxrSU
gTz2x4Btv9AmCU4cjEzYb+DxG4Yac16ea8WiaGUABRjcdJ+Pk8VWMhEs+IZ3HgXPEHXzgJhKFIJN
3uM9Yi/gmfQBNfZcv5WNf7/4y826/2C6mNHQzdU40l7tu/mfeSMTRCgh0IYZDNNm/zDS0bdnlTAu
sn0hXuVcKLaj7pm9kTVngLI3stgYF5/AyCpifYYoMMtISp/6Ot7v/27t6O5qZhNicFR16E3cGdSj
IKMGBNQTmNu0rqAndA2mizZHNV3AFLAotDkM75HnIL5oEeycisgFtOVdnb809NMvUsJM27lySP4y
EjGpALwGDNWpqZDRY5qAphgycQPaCuo+PAvMlFuGNMREWV27NbO92w+XjUknQohPriFxb/yePQgE
W6422RuXHLnlr1F6zsX2N1By4/4Or9rv99wl7NLTnHZYPvGHbGWMYhRlo+zZoBRsqgJuYOiwpXvu
uFEaYw1zo4OX10PwFaA3/cZVP7QnppYi+dWC809/8bCCM/53OJk9yMEJOwaxmF6AsmLSDjoDq4Df
muwzESoVgsXOoGRZRCAAKQ2sMotgNMSBxl3Le/sb9TQA8RCHZfMTGwGjgbThSYWOidQGPKlA2oiT
Ammr6/ARBzX26Rri52DZ2qpnYmJGE0quL8ZuZUiA11hEHeKMRCR+FA35KetzKYw2kyV83C19aYnd
NmMlAjrQnol64v+UFFQVlkd0040Uln9ryYGCoLq2D6ONcAn5UgGCnfoSVQiGzkFZ+Kz7pAQRYpAp
B2pEof5PDEIO1K1karr+T+y5aEPT5HzFrx+vwE1RrRF8QOdL0jVh4oTVIC+8OYunMXY09PxoAC5+
YwqCNCtpPRx/0UoLCSD1GCQ9FnTRmRs9WXKWt735ijLCmtSE9/eYalf+JSrSuBJi5Vh6VuSV+Qqd
j1nNbJAlwd76fMIwshVlGnzdctIc5j+NkBefJ7+HyxjaT7g9wyqcnI6bD4iu8AOFxAIx2XeNwoBz
/xWOOH7r1kLoHOFMU0zBQDOqPxBQ4lBTQzSoqS6Ce5RdsHgZDxAhWac2dVCUwP6WPzBdh8ZHYa9A
LmM95oqT+rLEnR4zUg7T5QoC9fIVmQi8PixKXaW2SexCFNZjJ1asaj3CUUw9r3AUW7TRhWT11otd
GwYrqrPCM4EAMg8v1NlkHJ/x2WQcO1R8xlGtV8hev+AwLjQRCUQcFteFkJ/0q8Y6HeIiQZeUqR76
VZbB/FV3c3KWp0UAlrKj5DZMP298eIzSgIzkhaJy5mHOSpKaRpx9dvFhMRhZesTOr8vpW83S+KVj
Iw3ilUCbR71aHBG2cp8I5e0HHRGOaHNHRDvEP/42D8nrI4ccG141nGrIoMVALSRS1iRBDNfwnIQL
tHUu7B9CH3rGH/FWlwXvB4XjlQf2cFO22sOlt+Sx5CvoAqcVmwYwAXUUOxF1Un+iZmEvIqrQwscZ
2pfEoS2YXVQbiF6AnwEY2Tgm8JMttBGyONCt//BKZhhijCFMGFdUG6gmmStAyWKuMMP3WOWRpT5l
DLIfcO4TZyPtc2g6D8QYwIdbohngVMRc+b8Q//0agu6zBtwUcTC8MgQTIBhqRkRuqBkBwdC5AYIh
aETkBgg2CxqRMoKDoWZ8fGgXe/jUZNef5WEjlCQKAWZondfg4MSxxkC1885LsWribDvP/MJXT8ey
Q3YbQwgaZRDkLXIxfH3H27brtvXivygE16Z4hGuL8qsk2Mm9lt4dqw/IeLF7I8qUNOAMsinFnceW
w73JjVl/WU8xSFK15iv68ORPjh062slkX+LiUOOF7ibFqwWX9i6YwLnly7VLn8N9hM4ZszyIwUs1
fHAjSIHVBWMRoPCPHe5rljmIZX3nMUwq+vyQ+ySvnxBuJU5Ua6EMeVWFw7hVzY1sbu606rgcoGMh
48q98Wr+txb8cYTzEHEHFv9uwjvidonGF2bOZwU7ORZaMW3X2sYB2P1YFGEO+6kI9S7s9bAlJt0i
qtdpGrc0dka6J6yA8IIzJhrp/pHuZawreE+PX3TG8tQZD/e/bTE9Mco2Glnl/JGjL22orP3s7qMl
Vy7+ZcqeE3kQcCrWyCnUqG/e2MYuujAOxLZrsVGj8YBIgyeUdZbAgSAJp91nxsQmAa91YObe39WS
MCK3okg4naORYloOMN4mIq4YBR++SCOs+2CO4GvU8KBxCwYZzrUk3FMm58FjWvi34dj2ESNW/BIh
aWwJiMsEBfzQmL+l3pbNAOqvMoRKgrFO2D0lk4t7HB5P7CpNxHZxh0oLxwnPeE9ZM7LGzkIk4aKj
NbmbINSRhRu72ZQEUWYeMRAXJrgrEiCwIehxIsCVw/JjtAIEt+H4cofpatfqK4kSlb4zEvS3u/Hu
Po58ph1R1r0wFjgra+2xXnRYAkawi9kPdXkNtIJ4/p7s1G9LY7Ok5HF1RnsoLSkyAJNOw/4O7wOn
5iFqzEiuVg8oyM9agIfjA3+cCOWXQcqHDet50fsjei+Ml26AEEGqCBXB9a0ewCMQidooQtwbu40Z
ZI8Q5jQGjdieofpQGxvp0v2dkwpzIsQb5tZAJFSt6nzd52vJID9us9g3eHsI+3wh40LrsTU+uZxY
QZ2ua44usogRBJgQICbiN6qyrg6qd2GERM4MCO17znvBAAnGKnRwlOZQnHpY9Sv+xHiu3JqQP0ZH
9O2YpAGjInVhYgSBBTAWnUsdYNBeWWQDBwZ6fzbZVbbhzeqkuiqoz5LI3Eqv/CzwJmGR/Z7/4E3/
n9qiJrcBc0AmGPA3YSWgnIJpGKWyMDDHXRWvM4xq8Trr5QinZ0WOsmXUWCEUk+h6yDjd+Yge8KFX
Gf4udo6giUAzDERlDbvEgEU2ZpZQRoVkY0p6uNRD404UFvbEEUZTYAdR1kcJGal4ehoRXhf6ILwu
5GGF10VurrJsnZqwi1ZWitOXc+ERdAo9QqsNPEOKAwCPDDxTBsAzYDs6LYoIXmBmLfjsgDS5DEMA
9rXDCasoXk/KZioWAXwdjkCKcIExdwBTlEL8EnHkmSJpq0x7LbEzj8UcO+MSF11yhvl9glBfLCo6
Xox0IJEzxocBOJqtQRFLSBYU79DikBXiv8EJy28NYAvFk00RLsO6I99JvSSgIDu/chaz0M3OONLs
AEG9YtD/TMqDDHg9F2s8nFCW9ofMQWtresgjsJXA2SIlC9Be/C36LtX6Ujmy4VjfAHf8jaYWqB2q
2xlyE8EbPIn3v2k0wwdJmSxSPtnOeOSK8AmsGvSctwIImK+GD5Rz3ccTvisb4js9BLsJATr9ympQ
qURslZCaefGIG4Ta4l6LxW7UfLAVixpFbH9oUi5C2UCN0k6ChRnvBLiTXlFQekuPV0q9I7ZPZL4o
l/L1IMS/d0OsWadHOSpHJ/VpCg+Nu0Az/XQqh9r78V84JPImtE3KZ0xGOKkZQmSHjU2AJjpQo/QL
/w0Wml/Ec7xJMMwkIQuVd4hcih80vU/1qQ3Pr8ydZLvpg7wUKqDUEoY+bfM/yB4OjQSUouw5nwFO
ndPiiUznJ+ujDR81KhGnRhDlz5AhEguq7v/EiRwjFN4kPWIqxOdOtKr6zatKj7wu1gOPIo3In9UB
0bd6ZhIVosYuKocIG3GPFZ6O85bIfhWLc5fS0ly6h6Tnc9oujS12MHeHBgFHE4ayuPUeR0UA47O3
P83DFZpZJYDxAourdUyN3IpjFtg2g+zHrUsW5VTr4cp2RpALXgvUywLqRS3154bVF5UlZFB79jeh
QJ0/P95GO4G4s5oahU3pntSIkE2kUkS0s9gWESQRW3L5mZRjHIK0C7jmcSjC6qX75PhhfAoaxcSd
eRS/GETU6RLGkHBFINa0Av0cd8vlDu/7Dw/bWm2Fk81IytoOj3G2MnbL/0vc1gwfd2zMm3tm4u/6
5P9uwcQd4W+IZUGveBmwnL0Et0sgT455af3X511iMIaUnEpj4be0xSRSk/opc/Hs1fIn+8Y370rg
43XTXDcm2aKto/xOwRYBijS35PIyHmU7d9KDjj9kFeIpHb8vBSs+iGFzjDZqVXJKfjtdJXbYYVoG
SZp1eMPsRNAlArkNLNV2bk/4PGLi3d181n+5IxKjHLAdhoKJ8JlrNDdFBAi9Cb5abhuvCcIlOxNs
+VvprlZ4khXYJ/16oMSB5vfwSMDg+DOJp42sfePmsFycG4gsLPpJuITW7hwFSDcHMENbG0JjCBGi
xmWkmlGerWL4DbAI4xV+nkm/lnAGjuD8rm2Pa0uBM1/ZpVAqT5rtmNrwwEnNOY5qUwEF/0HyiqoT
URo6c3SlSiykpcR5lIOvAW4QjUiXjzWqX4AsGj7W8wOsbLcbd3mx08fdYty18a6ROKl3y2KnKFv9
sTXpQZpNo28u1toaxJXh6BUbZ6TGtpNsKUBrEdFTKus4WeMI9rivkL2xtdEuYv/FHU6TRiRPgcS4
gwaAbpZ7vAgRA3OjX450kMpIUEugYl1AfQX99Ff6g8auZYy/jy/rtOImC1o83DB46kOqVE0POWfy
Xx10+8KvCn/Ziq6/U32j9a+Z88LgPyOJ1TGKFXZPmhGkXCPhuy0qfGp7Ftzu/XlFzBT3wBRcuoUW
Xi78auE30MlrsTSoQWf/Ov3vTBbeGzcilRzrrXhSe+G+gyN4DVMVWIlRnggRFKsh1O2lfcJ34IPf
lTI9vHPGF2GyB+/Rs2WQyJ0l9WHh1r98PH0w9Oksmgr3//uuMnOc6bvyTfiu8/fhO1Ai3KhIJCZ+
4psg9bs7uIyfAQJlsWTMDg13gdncHxzM2b5UTGPI0vNASVjLBBMSgZGwylJEpbUWigwnoX+ibaJ5
qgyxqF/nErajYLXrX3znqyu0Xzd06ABFJ8AoAEfgPKYMcE9K5SMGtTxvEZ4snuHPzaQNBTtt0oZI
VX6IDMgWD264dA4EEnhz/K7YAIGDVIFPf65ndg54H6NakgzpU29v9LCYw/AVtQBSnZsHycaoPH3C
r2cIG7Iac0YoIKMYy7IaIkoPBK9Dv+KnQfWYrVoECJag2H0rQKxIsTB8QXUT/j7EZUAKjHdXeVf9
Pu8KK4JEKDiDaM6WtjWCEQnxmQR+S2gHkZkA5NfVLBoCE5evK//CzgKiKDp4/FigSuGbhn6HLv6u
bOvHdrhsVeGWtDkvndF9RExshdc7SiKpii51BK52ITIdKhvpmNAchGm030EbkfF1F6m64OZEDS8l
l6jhAnEqmnDNI2o4gS7eEf1l76nxCMteYF8a8rSc+9DQQ0XnAIx4YAa2JbwunwsCqf9ZBwnfIMgy
/8bMmCEwZia18goE/4d7y8TI/ouuGGbvlJnMNy72VbD4w0CafEsG0tmVa+8tUclxl2HbYonFTZd4
PbZjS97sBluhnnu93RXZ/prtL9m+NvYdLBQXGyEWKJ0oDVv/vr1IjkD8SjJhHThRd1g8+O0JBRYS
sPtu6NwOD1qwfnJPB2H7pLGHob/CaRthCHpfFFaDuK54+LCuo08gbFLBlcOVqbeAJyKFr1Z4Jfnz
Gp5Dbgdm+eDHeDvNC3HYiLboIvIhIVMSjHte+CpW4BB9Rh+6IAsog4XEhAUx0MfbqGWTEYG4I9Uc
0i/7fsBhZwE6jaFqgpmxO1huqrl67y56d6xcf1g6HfZNS4dV4aTw1j5ljMcn5HSB7GgR/YecIrgg
Qvr+uSc84CqJJ1vHybQTQ/2GEX8nJvosMFSG+kz056F+Qoe8Zaz/1wtnKrszkNap+Cbb7myJonuu
u0fGy9T3kx9jFjyO5o68IuHlAR73nQV/8imK7Vphp7Du7wIVfWgRwm45DkeVKXWAtJUQt+pjBuoo
qEA8wDIoSoHi5vJ59q2hUhwRbpIKIIs2m5KUrwzC7frrP8c44AOiJFnU94PpdUKzy9xQRB/9zQx/
obgX9T1qVZIGya+f6/sd4uRTcCDhCGsbXFMxQuVBAipmjmH6DTUHkvR/A/MqR9tKoq1f9n6FH5WA
/lycI2cLx1b3aWLpXAE1DfzfWrdm9JyKDILrD60orTGOHXSLTGqWdDwiS4Ag8RMt6gDjjZZyyqoH
hZiz6muMrtJoOUbSGGFOPDq2ZT/qjXneSvD8LtznWyLmWWT8UNJwGBX7pthL8W6Qd7jsJkQiV1sZ
Luh1IxXr5LIe2lWH09IyvA5wFx3GXX+uFH+kTBBDvFatlaGtFW2tSyjXlBIGvU+MvKT6pHKongp7
7EGWCA9QUJOPOAS4mbaDWKoRyDgb6jbGH6SJDljcBDGdnxEsyFrvOajFkkvcJfwWl1FG+3DmLWzP
OTRh9jjmN1a2LExroQ7higt9bIjOSxBMhxca037BgGLo8nr342OFjNUUayE5vFa9cNVpdRaol3BK
LH5VH7Qh0EOohUvkgpG2haYg73NrV75TA9XA6cXkAoQlNlQQLhHDSUYtDBcgliDzm67usL/8UDWD
JyjPivEMTG3FeJnhhnOiEkHTDo7To4YEaUpXA34HQOKotAfSy0sSGsObKdTklFo4+CjP8Cs97hds
WUDsSZKlHB/+GsUwMuA0RH6a+T1M1ajCqH1wQD6APap006WblkQ2daM9bA8HbAObFwyVYYBiM1Z5
t4uQTrLwZCZ/6TxFrBDUMzD6YRToxgieIX6yo71ZyKlgY8LCjpbPVrohKQB79nTXomObQgqIKiCn
IMW3k/IWmhKjdtBY1cZrmmQbYmQkmJk43YW0mwSjqXjw7NmqF7j2sltbtvGlFxAtNtAHW5hH0F4f
pUc5UKCFwd3dATklljPpgJfta/czrsEH4/Rpqe/jeg+ub/DMcgsZwdXABSYEP2DhqFnCC+nsrEZr
7dyUNV+tb0gu9HXl1NqdGQ00HvmI9NPQYvDDXFMcP2EYKZp9uCKTZ+QwGT0Cp8+bATsB+wGLTp/Y
ChaNc4pS36vD/Lq9mxssEVRwgQMuB7M5bU5aLap3WtCpNdO/Yc0oh+GpUEPtRvsbMtlgLHOFpwx5
D7kSlIQ0lIYwXoQ4Y3QnC8pH52KwwVKhPcCAZTKJj9BZXFnCyLi4LK4s10x+Ly+kn4gwPnK9JIB+
ZYvaFZXslsIVV70K72EciFtxFt5Uv219xlWJOtlqtije/YSD8RDDVJumYF9s7hfu2eSvyxmYCps7
Oztr3tnncF6dthdt4Q4QhZ0VEAW+EjgiQ4oP4Eb8TnM8i+9hE+TsIeWKTDyVg5yCernJ+m1qbm/X
3aPdqcYOa8CSUHHbV0LmboTIDAsHqtllxMaVkAqwcpLGXZKGR5gthX9BF0tWJxBLqwgzwJgg03St
d2gN8F9jCxW3Awug2rwLUzR6aL5igsBlsvINV9o4cNxcXIzagN8Z0mHUJuZCo4jJm0cxuBmDseNm
rH7oT1CvAIaAU/CvWHzjj1yssSGRZOE5gmkZjknk5Y2HEQ0l4y23DsG5bimOrADokoNHkPheLJAf
AfLgivWBoQYA199cT1JdAc9kD3vPDd5mYCh4m5W4zOSry5ET7XKsZ08RRm0MgGHBOznnI4RLZv/y
y+2du6lF6ANXafIEmjs7MdYDHr1mK5Np+WoMsBPDboS9pTkBxJ4n0yfAwkZ4Xjwe+LUIwBNjk5Ht
hQkYHDL9m1f1CCcSnvVCyjKwOqZqfOWxYOB1nXCeTF6DcCeu9BvnDZWXo+zMpVPgSADXUBGHHAZB
eKQh1EHwJex7gH/PAZpnJoFPxfq8JcuZjFkcmcXHej92H5iDsHlkNHt0gvBHVRH3Y74Cm5OQgyeq
C6hcnrBVusYANfD3xkD7hF/GCyDdh681T9NkujTAv/nE42WZhPwZQP9ZmAthtJZs2hVzL2GKB6A3
L2aQrBnWkyN4e0+ZsJzL7yvMqtQmotE0byhog1TGpNe+L8Q3TEzy7bDwXWPVU+qnHPwED1cM1hac
/TfQRIFwHwGCeZSn1Cmsh1pUabDcIdtAFgJAxsP+3/rfqQIfRLQU8e4R787yTvDk/RYDMPQuU4JW
OcVlkNaDeQGxGOT7BB0xNhZh6GGRhQAvRFeQW3GBprPnC/ZSLBI2WORuFbLI/roQJn4NyUObQ7UW
BKYhSBk9b0G+GA4Iqosmvu5FEouFlqViSvA3gaDI3Tvd6jcBBhDVYfzD1tEFIkSKDukgxDeQokN8
w+Nq9z93LB9hFzHyg6bAa5uiZngR5MyIF05e1zOnGmGkdbYiNPZW/w1IJTR2aIiP4ETiFJP+pYRx
BHGEofUXKBYKO0GLEv49XBSmOFyRETMvTo+fecLdnb0bGgrMzwax8CtKq68BjhSEBk56bxOkpgtg
LzO9foQtNN4xZLpjkLAuYijm90EMxSBssG1v+L4cQdKesGFZetqBu5f0gdTht0X9VAB55+Qyu+w2
PPOCgPjFF0VmNgy7bZqWYeEijSQ6n7IgP6r5ZiGTFops3zO42TKcaJlBBrjaLLQnHqqls0DBbTol
hD80qQzxW+yDqhNjh+WU+qI9q/sngdZNiA4WTNkvxlaUijnTKhQRZkiIKetmRfrSJkxqAZeDkMo0
Is2C0LZzFSVVlFXRrRJ5JowVCjIbMUTYMADEqToJqHxN08fIOd6AQ2MLyeMqPJemVGj2v+4D2uul
8ZXS10rBcWW6dX8nmwbuAcZV80QN752UM+1HX+KrE4OCda6MouPEhX/8dO9cmAGtf7dOFzhdb671
poEtjZZ9FAGsGfwRSFBj1LhZtNjnBNg5Z4bJU5gVVUpLTEe9UepNpW2II5TqzaXZyJQuOAFnm9+U
5FNEEClBw5QNW/+O380fgfa9nYFSzmu+LiSMk8mXWMnNakAOht2oEl2uUYJY822oRW7LEAeESaQm
In7h80BuS4lvIY4XOSpcdJAZxHs3BVzbP5ymdihD50qUMjQ+3vw6s63J/4K4AF0V/hdUzVnqJ9M6
dyIuwGrFWrQiLgDCZ0Zhe4YyHqXnKBHhLmxskYm6Uwr1PFK1sOfXbdhp/Hm4mFZGsnZt37/iwSX5
oQK/ZxCxy76cMXOHwu0zV2vcxdeF0QssTRFUwE9u7871c1SRi4kfzLrSsqn+hZ+95+VpFtNHP078
RyFe2wKicuur0yLKQCINAM/MldQ5z790KNHk4a5TRohO4ZQWhFz7Bn7AmLwl0nvXGjuRiwGznDrH
u5VexmfSiSUR/116yEEbwrkZvzQ7E/GsbpsdrBx/qfimgqmP04Q/Gb0/wpNmd812Z4pLfU/sjcFn
ooWKBIwZGtDJedggRLThAk7qOaz74AHBAzJxEqAK6T84iAe3ORofSkoRsr0Sa9BvOlbsQGxboU3I
6E2YrvD3ayStQfY1S0guDOSP49P5CA8MElgzMWilEEwIHTr9KdncQO9fMaY6VEQJOhv3cvag87kN
F2L5QhTG7MVBIAaUXKWw+4/HJEuZSXYoU9DOlgX0slu6yt/VT12c5fBHmFy6/OKCJTpEZoZBHMh4
ouIrm6/wcNAxaP3gFUHo5UVBE1O32DeteTVXsoCYa91d40WWhfQFT6bhwF+Kf3fP6mH8uDGN+sqO
prtQQ4Q2CjN9ze5wXNboowOMQlyhvYlcSEMeyhpkPMuXZxkbeCnoqFkITEidysTRNrzlodEFi9F+
SIH20snoOKzqz1Xo3+VPyIfQ/FyU3gDjcB+Sp/nDwJVkWOKAzhbKDMx5xGEBT574ZQ19qFAmI5yH
kZkg/XrslwsPoqXpSQtPg3qCaX7+OmKD9s13bLikA64mQtgcCwHLnekQWI3823hZ3450jeSR1Oyt
O1QrL1RpgIyDySQhbLDNJ+6LEbmC0thRd7wUFtcYZTXbs7ie0pr/cSAsJTuqXHVS5DsHXPN4eU23
SJ8KKUTzfUP23f79YJrps8Fkg9d3Q9ig2fztgckC107x6hYrEiJehI4JNiVSJnRMLOPbfHlIttmE
RhNqXcB1hTON+AZtN2iex7zAS7u/z01C36SK5yaG8NR6FnhLy+DU06dlnXEPS3D6xT7MT7Hbp8/x
WY+7P3CfP9fYOkjI1MOWp8Uxn+ZQmtsUSpNBVAFm013to9heDfd6CWXZhtKAoyhpUpTcSDuqNYEi
OoMrfI2rtTCm4dZA1JXu7sb20m75KWi1lt9K7RLgwirXzzyri8XKAM2pISHsLeRio4tzjU4EQh5a
6Cb0QNeDG2QsL/ac6piwHTI3Y657waGOaSeZ4SIah2dUI9dRCvSDtEFNZkTWY026zLJbMbO3EISh
icrpw2rxsaI1ezCcTV3xAHMwC838mgfy25p2ypK2Yvdc8/foITpUTRSXu1gPRnpLWIBloNBA8CAy
q22jIXXYZ3UMP7A81cQuU5zD6znkZct6kDCelLmJzvsudtnMGpqMgCGo4ijqeoGjCjoYhRQ8u/hD
eIuki8XfXPKJTOv6p6F9wT5CwYjRTv+w4fOtiHRkUG1fDot3mYxo5zIytLaZoM3hf+YUoZw9EZDO
EE1lduEy1rIYbi2DxzXs1aBqAx3/WGdBdMc1HJAqq8F4D+QLr/bvAE07+w1GzCyNHhaVit/iL17a
0PPYxUkoQwqYhNIlbIowBQsmfv4cqfdIvkfalCMzdgyPVtcLQxtHcovGLdihsRVpdlJKu4epkWcw
h223SooHOpmc5CAGrH76lO+Wj7AaszD/O0x+NRhLn1eXLkrvztlNS1u3fAUdiOIb0xIxQa24lS0Y
ilQleCPxUE1ORxkbCv0dttRs4+xX+BQuJ9sFIU6b7wV0o4708mg+eP55YK9tOH6Y9Ptn9i+s2mye
JB4jbuf0z+V5SPwBDyQQTrqOzONrrHjWtLhIWkvymEf2EH9bRWb4qhG40bKL2oz4oOm5y8i8+xom
3edVVqx6ftHSNjjWjrsesOuRko3rj52dVOuefaQNeU2c3A9eTrIuGIWFKUN4T7347JdstcsX68FO
pC6eeZfsaDxiyWKFWjLGwYej74mA1q2JIS2TMzwlpvvVUOBiTFtdNW11bEmtiSuj2Mr6DzYztv9N
wQveVXBSS5R5UykjuxcYPpJ7ZwgEFwnCU75vTuZnwIyQbPaZ7kOnSVQgnaSpizaSuq0GoAjICJMA
OToXwOntXm7BqCC0ULsRhk1uJxHTD8SvJ6AqwjMBqVgU+aSGlZAK0TxfHG7zWo7u/EfRz0Z2ZdqR
sxUG+H79l3zJBFl6wGj8LNHfIu+HKlNFhBj3bx2PC6J8pm+YVY++VPmXWgxoE+YVhN0RihVKPAlx
cO6C+BJUsijrLrhZKHb7PNTMJKGpMJNd9g6rwROTCQtDMkkgixqV1ASD5s/LRiCMI+7Ustv+ST2L
xxdUdClWmwk0tHqIlWcCDb094DwFCb8dgs4QQGh3DMH+sVSyNjFbtM6nDz5AlcVpm/iXEg3oBn8v
9mU2ZQMeKwyA5okLyp0DTIoXaVAeBzJL2D7zkGpnLngoYNiH8FqB4r++KUR7MtwjHxmDM3/eRHMc
a1Pv+TYd6fBnvqDtszj42CQ5+9gnz6yjYO3/gtovH4yXX/Wr/mWBso2bvtjgW/Z4DYvnsXceeIM6
+iXAEy7LxZIX3gO68BvhancYH58p6pxPPkhytSAhy65kELHpXnFcLT2K4yT2+S43C6xznWvrs4ox
VdD+OcukjYgVx7wPlAjUsOjR3RYu5RSA9QA9nBZnYf4HVcTZAjoMK/J2utAy7esfdtES6ty0+BCr
I2lb1j3ML2LVnYjaGvhtB+gt/hmLspNlwItrt22LLZI4O/kITaSI980Qr3OFEDOBRCsI7EhDj8Ow
zEX6GbWWepB8rmo6kP8k4O0lvum9gLf7FM1LUE8IN9etpZ5tRIYatY/lm1GZR3eYlVMBkfMYUzQc
qUhIVWMnAzBGj71qwK7aiPLgduTZl3DzQf5M4bMEGXWRJFP8YT+j7fWDK4NHAXY79y9O34ZkHHYU
FNCpiy635fQDXeHd8HKnWgbhcwE7UrLXw6FVd4iUDnjX8FfHD0MVP0tUaKBgsbPGVo7Tb7TeOF4p
XMxvJNgNwBrW+3dfvvgDtnOoaKpddkT8y7enODVejMtTymtLoa484w4qsqZc9BPCSubh39YjFW9K
OaXuZEb7zPgxAg6FZ5mMXS9i+5z71PLMb966vkNsrKphhmIUKWMXPJIg1nxsZlBQnNBhoBVDnzbb
dyF/Tmdn0fcFNKetWv+G82y9Gjz/ZX+4UtwnR6pmSlUKYqQnaG/yd1feYRIln/3JUWf8HrE83aO8
Y6HpiF9lRgZEBGBvdFosvSHI0fSoHCB0ziK1jhOJRbHMoXRTPJ4vSv7+o5ZEwZJbb/zQ2IS1Sjkx
yWaw/MKCF4QPX14Ubx1IHWA9jQFVLB/eQ4qwrqJo157oYEjOo4NpRC3iUwej7htxU7oxXWvCukFS
HmJNlL+jYkLnZjGb2MtkCukImnyUbuYvHKXMxOWjXSIIgraJkysWW0Hyg9IEmQmqPz65WSLlYvx0
JjN2KXQry2SDJch7T5gsvQPzCHh0kij1KYNpRShzlQ42JpwVPlFuJ+2FvaOFlJH73JXGC/+rwPY9
dySOOiDHDwn7So7hkgISGTDaNB+rocLlNhwOC+O5f8L3t98PIxYEgIeTyOZMHyNkMHQny6fa50IE
rbJpIe1uEd/oOAOy4eC4P6n7QNphuUlhgmeavkVxVDe4kogWBKcjlEYGfhoi0ZtqnzOPvoK2AeX5
2/m4bMWdcIPC+Y7bkaZyZ/I+BwQNYL2y+MBQWD7BnetX8n0lSaIgtLyOAhaVPAxDKbgTU1EEPYRC
2ee95XiA9cLfqpj8rSQziPGpM2xtz0d6VaEobcvO/WbgxZIpjF74cm29n3g37x5Gj37z7+7B1jHv
HpznPILCYwEUCgHJtGijeKizI0c6a519zY84txGLy7Kmw1rIng64mxJy4vKJEv5Y03Hru2ptPBnQ
B/ODin0eUVAwrb2L9gn/bcZdzxt7MqcH6xZ05mfL3AP4lCeL0mfhDk+cLRUkQ/mbR1OKUOP9Jm8d
g/OgIV4H2xXM4pYr5qIJNrBINh/cvU4FUYnqGIdwFO64cmAMi//fZKbcAl4/9wwjMwH2ot5mTHqG
ssS36X0Gq4QynPFAUVb3DrKQcKxP34h2gKsmahBGVUy4MI8UPs2UKiHjUjAwRicyhF80kAQ5ZRtt
sSYJmwT1Ktuk5noAdaVtJNXercg4H0S66P28pnJOK/u/7GA4YNTQcMDucaC2ooY2Fz5lNCQ0Dr4a
fgWfKpUDHirUEVJP5rJznZaZuc0vIndtp1idSwEaNbJr0kZik7pwtANKZViQdXd6hOmXHgHEn18X
EaOsBdTcFQBjcWw6whba+wpIcdbKA1NfaqzdBIQOgXH4ANH+q62hct/NuhuTqQHdBDkVzHo4Gr4h
OZItxpJ+c62Q2TBuJ93afM3DgKSGGia/Gl4ZkAukvL+grPSsRsw8Au3AgItvo3/j4r38M/HCExEz
SnzCHe5cf+DmqAuHP1Aj7h3EO8oRf292PQxUB8T7ufRehM3HOVDUvfSbP2KEwNCg+tBl1cYYAN7A
TB1ABgNTmME9pEq0ONb3/2PrTHcbxdp2fURImJm/BjPbTqWSyvAHVeKEydgGjBmO/rsWTvfb2trS
UtRDVeLYsFjPPY7TY/rUcUR/krUH+Y2XJr8hhgSCXdXhCHxRB8pBHHFi3EsnFzIC6BQyAuiU6w5t
KGb9ZoAjcBc7wJ3Tmx8vBFE8UzlBPDhdEWQLnahYxkZgjQ+aWzkXg+2iE32P9u6//iF54YmmhdtB
mYCtiddCz9wp4S0ea4jaoJF8ameYCFrRFjc/GvkOhRp+KvkgxKroqWlld4lzgzg2HW4SqiN5pVDN
KNfoJT+b4dBFFUD4ilOfs9JFBr/aJadsy5m64VjNHlYGdDNwnVPfnSMx0j1cdGCTJL0TSCj7/P8c
4B2AnKQf7r5eNPdeV/4Ic0+1r0LuX1CHgqawfPwrm6536AnXjzx0CEA3SR/b1Im0HVD3iWIAfhBQ
ufx5HdzWFEv5PJK35metqF1oB9G8IGogrN+w1NZvgz0Pk8U3if6LiBAIXtdQNPO671UnPGRuaynD
YI8juHFWVdSQkAPn4ekUdGGd7F4ZHHilUJ78yYv9m0IWRPgoU9HSV0QsSYk0b6lE4RXhH3bLP2jq
75g+mnowfW5+7vyr6SaIVYH0WSpcABIyEqb1zQV4Hx6scUz4KcrfeP900sHYOTwSTjbgrzK0s1De
N9iobKG8Z8w4FU4TjjP56XGd0Wwa39ToVEcX2vJWYXMNL8fwtgqUxG6p02awDaglv9KW1QUZ2p6/
5V/YH9KOGX4ggBh+ZnxVpsvww1KB+qAlGISIDsmJ+XXTzwGihoczCXAYH3j4VNENRdk16vG5/5J/
S19cRPq4QZGA0UIaN4+cksRdzrV+vzvFdecheeB24GKDD4Sby0L/BvjEuf9Ao5KRoG0xkuH4yKVu
oA7j+MB3VLFJeeRnIGGBwcOogemBRIRFkEBbwSja3zsia1H00jn5B4sMVg6pjGAi8BRKRZiXIUg/
L7r9Rjw8Iyr9Q8Y+f0Xvkku2bbMtFxDu2No1z7tm0RHnSOdSoSK9yeGVpCx3Q5pp5qs8Nj6RI1QY
v6b1vrLda7tp281F5ShMMJBXUWPAhTquka5xuqh8qyIY2s9mHrn+aa+hZIBER96nuNucZlyX4DN1
9gbDI5ONaNQC69/fBvSWrapwP1CACkMqNWNnky52SK9ie7axXvoTTWjXjUfXQ+aJYGDa+ohx6Tc1
ZRTAvgBh3pFzCjIm2JOjfzT9oQhGPbjqUGBOht7yA40lCwmW4ngk06ibCuNZKRKZNPB2RRSUrWzP
AM2pqE/zbq2vk+H/1VQcK9Y4MqoM90Vw0vAJhiQwlbaHtjxXNultI61oTd5YQBM34YQkcGQ+bmkR
QzSBOfXS/r7FLbDgtoL6hy3HrEGKhrzyagdlFt6gc7nDFmT1W3h9/BG0ibEgwxWiHfBbii+p8rI4
OQkQUX4j0WUPxgHWSISifBgH9PSQWuqOZgPtcGlheudWMGWkf5hUvyTqmCDxLbYgaIt2I2vfVZNa
g4BH63VnhSnlYzFCg1usAuUet3yVkXhg/kLBj3wf7T7/nM/UPi5qLlxoyAKwSt40v3Ieec24NzIT
W5ODWkym3Mth/GYE3qgQzOgz1qUupAI5gdl4PeLWiE5GREsbrk9E+DZ4K5AqmZrYco+M4MRvYFA5
ix9t/2PZxdZhhZWfpjzjOtTZEZJA7k4S6pAas8+4LVZOKpEwjv5Trtp+1MQQyYin/GsjbC/ysL6Q
5SJeGfepj1qBF8Az7/TBD+NbrlRRAoHxgQQGPgIaAIyIN05qY6uI8XzInD5xKJFOwcwFNo3ro9y0
xHqq7rybcNNCM4gZEYU0z8NT3BGsgyLiBvFL3gL9NcN1m0lwf0y36pa3Bd/hF+NeGUvHV3zRRNTg
xWPxDqjlU+6qIF6YcxA+0PxK0MpxuwK0iLmIeGsofeKD4chApEyGUhS2nFABh+oSuw45gtBcwmtC
R8DxgVd2tQnH4eVwArj7QpbIHtj75hOte5FA8Up/lbCxH/s3uFC4fFb9ihR+Jcqe2MKQNHSf6LOk
Zx2VwBLWQ14PXi5IRp5H0yesde40bZiaIWwizxbWUYkGOsqwpyrRTYGqigYpUhV05qQIRYpXhCje
WcjdZ/JmW6F47yYP3AqxO34/8xmyGYEYSinn/HmRhZtvMgIAsZL+Y75/FfVpBKNpLIzmyYhhNG2K
zzi/VqTp4YMTHTmevuBlyC54EGa9QMtYZeM06KB7P7XEgj2fHZuYWOTCVEMuq8RxbwWnSnC1crFG
Su9QScXzjx/JU/zuz4CQ3xCSqf1IPDgmlAgBeDPYAVEdQv1iJFveju4q3pEjPzcZKeNxQeHOuVja
6zRQ0yrWgNuq9U15nRs+C4fXutte5kT/aDrOnQ96ui/kfS3vy4fy4az4jSIyMf8VsSKEP+VsgE76
XfxHCo8a3sPIS3bVv2l27KMsXLxE2bGPYuQtuDg6Ue7Yvtk0+pF07Y6qOyAt4QlmiFA74+vieQ2n
KImE0jWOKQKMTd++BNMYnPPwdAmLIsqKaETSgbYP644BLOjjTG2ttc04u+j+ZcRSi+gf3X+vCO0U
EfwA9DdvEjvwpthU41p9UV9EWCN7BvAV/nIgfkSzlZCtNV9HGyfWuqiIURBrhIzt3RRhmuLZAL0Q
GWy1w58CvhV0m1P4GNXaOuv31nWvXfc4M83rj+tXr9faG8EBfSkkanxlI2P9t9YYxQAn/btEbbXD
nPWBOV059AzaATo3biq0OXhdnrBWSX/GR+NpAvRhJ7g+4OY6Y+lCdrMMApwSKjEItAxVxGcxCfBR
/0W8ShoZaoVs9DvgacoBhfUfj2WNPZ8qnoYTvyQeD+yTN9AruKS7p/gZhzIGXRbuXB4WKAnYmRET
HD9sovwOqAiWRwcvHw8cgqLV/0IAuoE3/EC8l/1XM0IjQdGjbvEnSV8aYz0ZQAz8kejw8dNbLD0D
RPOsSwG/kRDjK6Qdvl6zQQlfFgQKjrIbVsiOEvDovpvSqkOfUkVIgyLs0IaokcLzxd7JbrTacQDi
Pctgq9hf3jkb0l5AUB9D6CQMrpxqGuJ000ge4obgyzLJr0J9aSnJ1GzR4rW1S54rvb82DVtMpMf6
GzGQxqWn8qCjh28mqAh60/ybk+tf/tL6EIERcxnGFjqk2R3NFORemBgR52GlVIDhbluemJ2ZzGl8
S2O7jdlNyfz9RxR9+kBbxsyGPcY4fN3f+7s5GvVjybvTb3IRJLbGkM1mW4fIEUlZKJC1/hbRBI1H
TxK9kaijbPuBYLS7kUg2Q1PIxziwsxMyF+D9qRGLTlTMA+qbeIB0D2FSS+xr5t84LGe+QW0j+QIc
3TnO73RkHuf91Psv0rTXffamitPW+cApHJkQq180QjPM7oBffWel28t3BWNJBw0l88SRUKY8efIn
Q4X82Wuk9ihifNEssRhcULz2oNqOckDYyzUjH5gkp0PBwyPbiOuFbHx1c0kJFl2Orr9gKRKOKNjj
hjclJI8CKQsLHQuNSv3bF45D2g951kh/8m4HuFFXHj5mofGjrY25FmPh+KtAY07jvLixlKe8/D2e
ovER2Tn/kyX/To3wn7ZB/Fl4Kv99OHWv0+UX52c0SadJuKr++87iqtLJ6Gk9Ou/unqorR2pnY+21
0Ebd5Vxsv6IO5Q8JNda8P132Wrq7XfZpuqubXbraFtRMFNvslszHpJzjPI/p7i6UMC0cnJm4pWRv
Bcze+crsSwYFsmJ7rHOsjZjdwzSPilksHB5PMBeOCoWBzptjc4GmS0QgyGx0ujvhBMIvsMh22fru
ol3iDrL3QVtLut/lwcRh21qv2ADzQD0HK1IN8mAE0s0CY1k0utGUhJwFIQsqFnSayFmWhUd3ugWE
0xqOshTzXm2vtYUbq0YzZXtV5bPDctgV2XB43KH5HczIacjhZOTwCuOKxLwV6zyJDLkc3QtEiOVZ
pW/AILITw2yTzwI3DKmAdfKrfpbQ9aqA7kK4OqtBjnw1wyCNpXXNVjyBuC+5G0QejNAs3Dyjb158
9kNwLyAvtkRsANPDOtty3kH+qQPOAdqB90Mflz7HPCNEfmpW2xMnX/Jc1grYBsN/47M7YS9VcZje
wrl0pvRRQtdxjgBuDHpyHTIBLSaJUQhLO5jSFf1wxE0J7yt7F08BNucHHEkKGlqmAV/gG+T26JDz
iTFvb6+v9tPqDSz/jvybT2g84Pw4u/3/dCcA2yxy9ykkIHiKfGTi7Iz37A8pQ/eCLwKUSQeZoosA
8FVi5cHkFSH9GN+kBMZCJwxOg+cgpFX8P+WRLymK2QTEHj0JggYkJQgakMZ0mIMIeH5M/048euYD
tQrzgVRVGIDihUB9mjo8ChrgYx04fbMPG0j3g4CYl+9TI9hQabryle2F1nL/9gZlxVJApcULMNnU
yzWKlIrUBJQrc/EAYcH8cMIIEF2yqHlBaosgALU0pL8uCJ5ajBBu1cVSITieJgZjRUVgTEJCYB6o
LV1tDjA/9/jZK5Zf2y01Vwag4gCP9oeTPPg6tUG4pL+KD9g0/utdLXR7Q9ujPilbtFlw0yuJq54D
tw8bm/K2fCPvQsfEQsf0r7wr44K8/TB7KAzQMWUd0LPfpbEkx4oeQQFfaBGVwrkP4QFaj2ChQ64J
xvuE9oFXXYgF8M+JHu3dZ0lSGGJyQhfqvfGsi+qKHrEWGiEBfd+rLubfhNHWSQ/g/iLLi17omQ/8
Sce1HvBfwZABkA3jqSZWft1FnR2TEYs0SPwuHccBjBO0GBDEEaDjMYECuu4BgmOkgpdTsPzrBhoG
sAg1cGjJ2kEmhdbkwHVyAizrMblQLfYhxXy+ZqIZb/e/yleVjQmTDI1yOCiByrseUotsP6GmqjlM
qiFslRpq0qvluBagvmCxWOZTRVgXNAUvDVJKg6/sD01s0zDqa4zopjfCYElkhuGmQ7VvJHwfWC8+
VSHq+rA6IdbireAvQ3kImgLF5omssoEpJYYUIMlMo/vpIZOoDPVXBywwqk9TAsLm+JI/2IH8zq7I
W1QpwZ/rG5/H9e3iphxCqIIYKOmTuRoUoBcoRBv6u2N3gJKgbuICsxDqTwD68CcLQbKyvtBXtVxh
XUT2D5/jEqDGVzJyi28aVYhLJN2OgDC4H+5bEXSIcKp4Xkp3yDkckb9mXaJtV/tO5IZVekzCXdtF
EEW3TyoxKEiYotEmDYNIVXTt4RUErgyNObTmsGocJcJnWVFCjPhrkycrA68tDlY6D15gT/gCAMT7
OR+ub1x9x1dKJ8C52TVW+fv8mz2GvMnqG0ptJmcfM+Jv8nuoydUjY5dBivce9IIgyVClAyTnHDo2
sBzsJRAtkI0wjdyJ6OBYpFqyiKiDt+b7C7uGe0bU9mI+LRsd/xkVlxAAIeIjIxrFv/xIF0z+qTxy
OcwPLfc6W6yyXHaMyQgzTMHznOuYS45kOt7YaQpXpOCTwPgTR0fwJFF8S/sIXI7ZEf/2W+Zx/4cm
EfLf2OMblzC96+eZAH5DNNbc4yNv4H4rFzqS073II0xvrrHVaYzeD4Quvd88tgDT16bA4NTZhPUc
lmGch/pvouNohkmZcg3gZTBVZMtI0VGXQsfh36ESW0mKGh3ClnT1G7psTNj2jlTHCtNi42gQI3BH
+K2F5fXueiW10VoiG8mIZGF4vUcRGxGz57r5g1NVRS2BQ/ckgh3Jejz/lahaPAlXLH8UjyNDwjW5
hDe3xQi0nFDU3pG/r4jH8w0ZeqxxWdggtW9d5aQMBfW/zEezC3UryLCAkAJ3DYwj6k2/UH0191Pm
RhnL5Zp8x/np+kAuEYM6Ey56GgxmotEPMyWrMn78lBauytqruzXdoN2a3q46E8taxso7QnefLK8g
owxHENG683EhJQbimKB0mVAYMCJUr6XXqPReU1jonTzOF8hV7R+Eri0FQgc891+E7mZ7feXfwbkV
zAktCP/zTopIW2sDNsdiXsE2ibnGXAl4Tkc8xMEdfuSDcQXPIgMPRslT2CFm5cmJCPOLqB6sJNiV
ALUYB++zoPKWDuKQwIMftuY44U4zcR4EhLcx+gG3I96GfzsiDMH5RjKxQsgjdDXFJKPXLHXU6POB
6GF2y6RWkvSyrWDtmAvULdjQdLiu+URidZnh+JmEz2CehMpe8lM09aV4xx1fRLh0+P3+/RXJ1/vv
r8jvx2IkE7G/y2JcvKoBXwfiz8gnZvSEmCEbRVqHa8w614swal6tN05DguViQ3wzQkV70HfEWKEg
VkN9x1yq70wmraUS9vgC+aWJeGXjQEUMxC45GdBU5J/AoeUf/RARxsSxnj4lZlP5mWmIqY+Rz0pG
kVJT3LaEIClv4YV6CkwfyyGOnz+rIT+/ApUjNUG4VUkl4GxmSOGFAxs6zZnUQE6BJw/eCRcAXhYM
Pd1acznwDQPwgsiGmdFu5R6BcZfY3NAP9SiTFXCJ8kuk8/mJuBvnDkASMjJz8iN8/hby6zCtg6Ia
ByZtRhYWUQcsrDFraHwUA0TPZ2vKA+tHjKwYiDj+3QuqMbDyf3wNSYJ4B8jMFr/6G2cboELyXzhq
c7HwKEeOidt2Xod9hjgBvVjKedLBoVSA5aFf4BOHN/wo0Moqb/LbI8jlAry69dZaInb4TAFJgWql
DQDtldP1P2E+6jL/83fszTn9Sg9n1K0wDQ8mcjfOUVJQoiMh7hul9UUk5qjA/FisSJxqpLDvQ5BB
i4MDvSyYKhxSHdaFr3PS5C1EK4LSlwd9G/9cCpX1R300Wwf70QsBaPiwCEvjdiGxA4iYeGGmDTFY
6JzpkeqMAppknV6AVMBFYBKh73Q8xLDnA+XCOJ2Ug0BFAJ7oMDCgphZgfUHVDboUCXBz0wcmF8B1
YAfuYexk3MYtcDHJRyLbGnh35fGO8AsDi9ZnDyLXNJ/QC6xxCh7vZkEIB+KgP8Tn+7F6hCq8iulc
kI0EcnoCOBGZiSrX+ZKE7jP4j/6RvCVShlBL8gMYBcA8dmuI4Dtny4UIohLWk28jAmMImnx9id+u
nmdBE7DOisdEBDCFHZClwyxjPlh5R9CXBezl9uSar8ltB7nBZCAx+IS8i9y5A+/iKbjnE3J9nz74
BFVyZJwvW6Du7BT3N9Qk5N8nBon97hlbi0MyJou5p0NoRYwONK5Kfbjw3bHYBlhsA8rbfApk7s/b
BkSDHCNuZROiTXngflN3uFG4ednqGMrA67Nyd/nAv8nHyOLq5WO850seX/jD/L5i6oCmxIgJWiWR
xOpCKN+A6ZGJLrwG1yXpOSIz6eqCIqKOBxcSsem5IVh2tr2TCNQDgWdbkgjgaGN23uM5KlVhDePz
sk/uWob8FpFOUMDli/oInoBnjMT66fBI1K3fBrwXNJiff3YCACfIdMyovG38LWw2lQPdTnLmSFi3
KdqsQRT+jQDFC7jYAfEDGQm3Aol2hvAk642Hm1Svvm90e8P9Iaqg0/pFf89Col3ookZEoa2HBxEf
syzS7YHOgtX7PIXNJ45jCsHpIccTiPoiC3sP6STVwQsgRNraXAba+oU/Q+X17DevmJNx9axIseGR
SYbosnLT1cBblgW7hxWNhUl3TU4Qi/qTEVPg+u4O647eKpqdEXO2p9fomXwQnXYlEJ3bCrVkwMIw
Ji+GsXJHAx1CDOpza5FDrzxgoNIvvlyIMTevSF9cEzmF6R6gBixrMp7z73uaEe8EMKGSPy8hcCLT
j9f6mf8BX8IOdqZFiCARDj0UmTHPdEQQuTYbDdVxGPDpl1zYbPlzuDyBW02ki9CaBwaGC8nHoou9
TyNpFx0rulf6D7PNhegSfteOj3UtvQOawYvyboYk0gG+A/ff5bFg/YhjU7RABJrUIuVHSTXy9XgS
b2berm9jzw8DveendrB6I/ZVnPGYFQIW/r6UDCgnz4hNXsP618lpzTPT5x/l5Q+dlj+E/U8nY2QO
bAhYfIBykHHEsoKKpApjjc0L6x30AD+Gf2vXo/07/4tUF0oa4h1PIutuS4TDi5TXFeVPtl/jELQJ
lPallY97r1R8fN8s+Ozi5lc3/7I7hwhzkaSjymXBnh/ByigNtODjg8EKCO7+Sz6i3PsKMF7vj5vZ
wXcOIEex1w5DmsErWAQAGQ1WsBJ/s6fVHGitsKzp/1jWAFdl4gbcnDZjadtJ23a1vVFvBQKmJRYR
qI5U0x9HnPt20KCzk5MVly3KM0evoyOAyUNFOCSypAOmDyhPy2UZSOaXVR/o/+01sl7E30tp3dEi
u46Ma2iQjUC8s+quyAuHdCZCHgdq6R0beDyv4uiEAxVCELkvHInhnw2/vgTVJcAIVUYG0UFTNJhR
Z6JwiI+E6eGDMqPsGltdjCliVcaKgQUaAM5126/TxSuXJd+8HGbiJiToPYlEwnSVkk+D0QQYm6TY
czBmATgBUvoWV/zonxuxytJHTI9gkGHqwLxt4zXkSYe6nGc8G9XLeXpEX64PkawEPQ0tIQWwBcyi
w35ER3igaP4FEGtYL909SOkxLbHUA3DVwb1ucZRhJ0Oiu+rduQdPcq9fAAmooy2Qg+1oJed6S5+x
dNumx6113GrHrXykFT1Jx8QaEy2Ny3MykrgRALVkRlSOkY7aUYWAC0YaCk48btjEhFifs50egXaM
UqhyNPguB5eoU5rWOHkZG/I2uPv70Su/YQ7ZrshPgGpjoVQQmjKqC0SwI304nq15BggC+aYL54YQ
hn1nXPkzeDNdL0wwy+JS51bhOiNgSKgxrKNHVALrwq2TUjaY7sZ0t0p3Z3knXXZm7VIaxCD2VBxO
u3SddDpJaYh3QuIZR6yVFMdx/10Dmxix1KdJ+1/xGDlmWBfmdXojaMfXbg7/bHMJggqortW5BjqB
aPT5JwLENFKTDLdEqRm9oKAgJaSsArYP9jH5c3rtEPpyKvKao4fI3ka3MZHWRbAmNqAIy2SqJFcY
iytquaRRE2viokKlkMiMZVVy7JNLn9zMuKbe2qUNFO2bQmx3HWnk9Nvh8Rie7QBZi5xiz/LrAS2I
XyMJTdHq+OfVmtsOgLyIBitqj7GR0beZTHOSnbYml0G1M6tdcdtdyYPgLE/ka7k/9S5jLgdlmkEa
Qk58dVkKKSDApuC7uGCQEngrWoLQOeJ+OwvRNE1DJNv0ZIuxxXMK2gAGANic1T1oSdd7ZLWjcewA
qjZowx5+ob8G8rOwRHCm5xjBuEWY2GXTEbAKUIhOFZb9RhRxaPE4x8mGjEDz0XyiTgWV/NUwc8ix
69YfphRyS/UxjqS7Kanj9AvPxHdkOEORi0qBEAD03mC+lxf1gRuOuPVhDfKD+QS0Lgbd1P3VyG+7
PuSUEK/Hm/BgKRx7+Jmc4kefaiScavoBLA1wD4Tsft3zpDoARdapuJPNJ/Ah7keE2ax+ckuygU8u
zVPZC03NPgjEfvilXxl5xAK4YIFaGKJeCugC5Gcj+/wbi3+lzoTGEdEy34gqE5a6NN/dC42oveu/
8YAQO0EHCFbvSeRtEZpFbVtPlpZoRwWPQ4w9Ppw+gYJ6Tn4tjbej+qiAzOdbS01aLq4+WZmxboKL
xVMWNwCOTMGg4cKNpBvehjy/jLKWE5qczY008vbHjnSzNz0poeLIgbisXI4cRoYbQgiKyKJbUcnE
K8PsTUcWKfGUjMAFigWhTfwJ1hEW3vF/E1COO56C1XXTnn6WAlhx2pSWO4JqLA+FuwP+/lxAbUMh
5XI+wYvPg/XuqkccpmNll39c9XIXsEFAy1stjdW7stnpq6292madeBapf45nkWd4NbwmJybCY52o
fgSkoO8K9VAPjLORiw0PmfoT9uuTm1+TxKoI+h83OSFd9uZobxrZrbkLCIvwDJvUN6/1OUuJDHnm
Ck7MmsQh4xMmgfETykBQXekyJILTA+o6CCE5E2d+mb2ZOm0mFBMy90N1sL+TJ4++w0JIFs8mfXVx
VyEXQuMRr1aOsMgT2vxALoup7VVtb1z35FWbxV6/7ppyl+tbW9tqpwSig/zgUY8YqWAGn4QEEkD9
JDLSAQ3JSEfmy1dOqCyIMv0dZUz2dY1zl1B3KHLtFoKDMEwhx2HYtN7kkSgRRyJ59vrBqMXkjDq0
Iux8c2tI4VuXTWTOjHP4zfatvgcbnl8awymqOCdWk9BakkAILxjjx3oI4ebH+EbXFM49nnVZYDFX
6b42isUrucbMQOhQgSjAJxgA/iVcrQOEKwz2WSRRcXhnidkM7mGgOGkcEoY3uScKhi2dFk2/9+uZ
WNwot2g/iU0C5q+iVKvMRKkWSSeDlahTwguFrSppYq52NQY66Gt9ayHEum372/bKo7OEV3Bknthn
gVEATRA3AN00DWsyYGem6kUDDC/E73lXGxiMk0tgDr8bgqeW3/ZNjHW3bWMmTDicXTCZ42THzLzP
9X3V7y/l/+QIKSYNGIWPew64QWsfKM0/ioS7KIGDE84LDkPcp4x/NtZMhPxralHh//AJ6kGuM26v
SwIBxzAbw+mMMi9SiIgkE1LaZg3o5Fr77rjxHrLLw/BNqPyVu5d3ryAGjS+ndM8OA0xZPkHowAe3
a3t+4HJVONliceSga6/TXzZfOPAiBsJS6kxKRJ2HNjk3dql0o4g6Ds7cngG8PXkWBRtL5BsRe+T9
UJl8bx8WpXjcaXB3GxPTRwUI7Kmjd6M6HdU5sLZFki9m16TKtm4hi0JIYuS0805ivsDG4RyliC5e
Ct6uqIro06WWFW2RxLEmytSoUqMrbTNHCiAj0X8Bio6qY01y3DH156RcOmHls7/KfcMQnbBK5mkZ
E/7mRtjMCE3C09CzKJJ1+dKr3pEz59EvO380REifkQct4UuDiLSctWDIwvEcdlnYnskEddAmV1wv
YSNMlbR3+E/3T2w1ENuLYLJckVgmvlOa0/b7E/ennkP4YG0IlSGUh3AaQp17U4ImQlwUns98V9jV
bFMrcaVg2yKXIV518VCSyB1fjWgYxbVaZeJyRXhBXv0drwRwWRANNCDIIZ8FsQmztWAakolZbw2s
wQS/aFzYOVhCt7ZkMGVLfPt9nEVNwUSbXkVfm/RMEobCb0Kf9tWXr/5l4sjn2e88LIibIEkJHdF6
YeiPmmc/I+EiuRxFUOaq+OVpoCYiQ9yyqCQYKvNcVF+MMJdwyCi8SOmqYyunjZX/IkQFyLnywS34
0E8xzxx/5Q9Hh5/PTx5rEQSOggHt9T1XBOWCQTgLoyQSiVcmTRLAEW615JIOjahPQ43bfSq/pWcK
6VCysfhD+jKOEg01fZKZMbwymOoTEi4k1vlfmHrfJlGcV67sz6+oxZni2URX0ekUE1GOUrzED/xb
/iTXhz+RRkSXoASiUJ6wc74nBoSbWLxtiYhFp4zBBR7N0aVd/foq4umKFuVLUCUZcSicqhmo90y8
oybkFGn+jAB7RpKuJMi5c1UHashCjbDlhvol5kWCaUW2fo2FHG0tu7z6fpa/8YEUfD6cFrGMN5/n
FZkmpKhzKkHE8TQ84B3gwzWuKC0aa6/8xivC7qFcEJp5FukUg6cRVmF7yAO6BXFHHnBGG9DCyq9Z
7GZUC4z9jl6B/DchkHyUawll0EWgdmiwaCikRyTLozQTPSKoB0R2OMoonc/L4Zh2cY/1lmICYsZp
J9V9/gQQ8UAM7I44Z420iNu2eibpSodYhI1u1qKqgDENUzLBGkhuCC+n9Z1xF1gT0C/3BsBfNEk8
YKmFIX3wuB3BcomxAsKSgnuNAygfmNkCaPM8AYa866JkIG3sF0SuoFPJuIsJgWJWg++fRPLNkQMP
AU8z0qQuytKIC5L8e0YaRwQdcU3rNL9E+feM4MPzgYGBjwue94kBHUv062uOvp9n7F+wpe6NdG5U
mDQSNJ8Pn0DIFJk1ZKXp2LRo8uE8vz1bjvRbA9UgY5X0HZJR5VApw0oOpTY8k2ZKYD2DD1EyXSij
3u7CDtSkCknMVHmHnLGP0mNU1NEZnfwqzI6UgAVHO8hq6jZd7Q+yP7oGP39sfEfnz4gfQtR+ps/g
+vR49ZrXka6019ecbrHlHt3Tq4o8XEFXG9E3lyc6OaZgOhC4Nzf94s8Yzybm3WdLixdytPi+YL2p
JsKFeDmINXy+ZwvJLwg3Cc6NIs+j4129IarxqgE3lMGlDbIyHJBiSogGSB40ESnz0N+uuMxxRQDL
vGJLgpDoXm8qmX+Jiigs20K48QZRicJxmbMyZd6itp1eT4L0SPtkSiTBSQjNxGqX1cwg+2SMHjWn
65PJjPNjYn036/LmwG+x0k4oJlkSBi2U0p17OhD2i26dRX4wa7Id0bnON79//wGTgyS+/1XfKNKG
HzHyz2ST6twRpMk5xwfltJnRsCP2KTZ0GnUiRTiHIxt/gkb5rj3lD3/p0yjwowTDP91Mch7eE0bt
5qebqViXFlb3/7Uz0aYEJzs6HCZtib6/WJUQDMTZBeIprg0MJ5v6Cy0Pfao3yCgjrq4JHfXjhNIF
dWvEc/UiRa0UiefqxtV80bWNczTbwnae5S3cJseCdhLPdwrJuTBF43Lmp7/MvSR5RP9iPOA2Erzs
FJ2XgGEVCrxVHS5so0salDt8WPKWcliowNDcI3NBaST6pJU5lCty7ESBMz2uM1m9SpT+ahPOIDz4
iRf+t0uMOjGKxBR8MZCdyOQW+tP+HJCdw7uIj0Cm3504IH2jSeIjYA3zxors9XZcDgtlH9Fxn/q5
hhWGQ+G6YBKZ4goj2kV0QNOLp2FV6disg9M1KFbBiT+suu8nCjqi683pqM9FpkCCF8Oe+OgKttW/
BMXy4bFIgR6RuGkiSroDoSe6zHRmxRneT+7w3tx4nIsoXkJ7r0sar9mIHF692aiKWD96YAYPp/6l
IrMyoKr9IQ/uwi9UX5w0jr+bZwwK/fRTGcHRu5oik9wPZPaXyBgF9dWhv8kiUxUx9/BB14DzKNOH
yTRLDP+CyQPIrybXR+x0D8ezEnavTYEYDl0aFqmo84k9NnXyo8UmMl4pdwQ48gmQJ1hbKyjtC/Ie
nad/oXPFJMUjGC+hMoYNEMUskgkbNc772LokxkU0W3NRY/O4UIYIPSHW3WBxJCF8CHKNvpvAhrpU
RaMKgf7SjocEyjbmBO48BJKBTtIaX23ftHG3EasIW+Mesx2nvPcBhmjfz/tbup/TvZru01mopo10
1xGnqQHw7/IM3G1Xdlt8JsUtSWenABlwKo1qQqHk0+1gqoNiCjR0zUY4FZEyRzf6udW4bpLGTmob
X75bRXbnKFW8MqOhim/LPcf0xj3XKPF5OakVSnyRYrUTxQPG6E9ZdDtu6Suz6Dt4+e/gc596GrJJ
UMJgckONvDRDMO7Aw6jEJznIMmI+I8yLnNugC3lS2c5tYb94CsJ+QX3poDQ0giPWQLIBfebzqH5v
LDJGecqmDHVGVExRNkUqWRYLNcqAx+OnIfm5O4vo9Rp9Ys6tK57aVha1l+je/sVLZ1CU1JAyYVFP
pAZrElo56C71xEsb3EC6AREDv2DlaXGb433pUd5EfXm7FIocDfFkr6qdhSQQgKMKjJVPmfeEm2rN
6DF9/z/3tBBgmu6IjtNYc7Ma59iUMAJHeRbfenG4z2ryy5xraH33XBlI3ZxTR6ugO43uqXDPJ/dS
uCvNwWJUcf5lAuF25Kib4Bu6HoZ5jXWouvjHwkevacykjkGRBv37CusOMvTNccnpzhpOGF7ek1bi
yV8ZSQq0AjWbVbNBt88Sic7W5qYgHRXLLDzeBx0MGbIeNwd1U4iGCpGVLeKyC1GMhzDhSqg7kujn
gpmw3Pfa7pHDkQGDNru0XuR7hSzexc4ik1c0uwyF97mQkVZ4WYwHTjRkbKZSiEpZr0M8H/BaRDrD
ayFJID6XmFxcjsQfZzw2p4CjH4pY/I1nTK9MdGV4bkPOkxgasGzABmDZwKPQL5aNluFKikYlmpnv
kJkg1acy1u+JOF64iMn+Hx1B+ke5oC2t4bGU2XMQIaxBc8gzlL6Lt/qAlZuyCDcPircSyd7JrXCi
2k5L8J7HUfCegIp84d4pg4IBBQSENyIICO+x+rWCdSc+CmKTYzNBpVH3HwIfsQLuXeDI+3CO2F5A
k1tuEOTYqA8w5lwnUamE3BzdMoJ3JOcY9O7WFtwtHUI9IlGmDe+P+Q6RhCQbXwrkJDQhOm4OgrCn
L8iQWfQtS1/qdrUk71HkAU0HR3en6QDLE5FZ3S4Rtkv3C8ALh2yO5IxPrPv49EywID8RJrBk2obC
gvBa6DLKP+DK8FRjDIWr5WBbOxZ24+W+7hFQm/iCidJtftp80ADQ5oMAgF//9HFPUa349dBKfkDx
Y/+5//74FBbtNqgJYrbbj4KaX4XZTKxN50nPTB2Z9qPivjCP45aZPEXyLEY9HmdrMrGZsehOwuE9
mPxzaCyL2qTLssg3xEZIbRL+zQkT6ewVs3frvLFDDO1ROVLV3nlZtrSRpI2mbwydVsONVYDMS98Z
jM/okgXYd+6VAxbP0cKdkSTgBNSgtZ0LdrFtTjG8Au7gFK/Fp2Fx0A+ueWjpjPnRdY5qL0ehD0Kd
qOQbqgnR3IDuZZ8oeM77BBvpbMar2cEwfKQ8QLwIBZU9gyXNRtiveZzF1hCVH5IDqgdbzeL9bCTA
vDW7NgAX4wMBbLiuYJoYNAah9IC1ZuOG4r5v3DxRRauP4KjRCTGZYFck4/b0jOAnp0s7E9Hl6N6Z
c88iXJYLiQhHriUmXRYcakerOnZqFXiXpnOI4W9GXghnpmgD+LgRSY8QpMC097EbWhiMlgBjYFow
WpWDWrfB4mQd8a6gWfCk1pMnYRgAllHXPVraRQYgMpnpzeHUiKgvdYQNXThejF93Zc9wcgj+cZiX
4PzRbdylG3c3DPcFeAF+axZgwfCAUQtVU4Nft4wsOwIuWP2Snu8jNmax7rV/1YDOCSd3KCtKFcd+
bj5B9VDOLPIhLtMrepAF0uONgn+3qNo0yfP5sYbYZQR/rDxp8IGorOADgcqxXE0itfYdxxcGhHTE
9EWAVAQsATLAGiyfREtSP07ra8Q8fCkDmlxwX1hN+CkT+SEkW0xn9++HZOuObJwtv7H8oQW23GBP
TiNmfVOP/zXTXoAVKGheHMbzQudirxhNUtZcImaNzyYx+YhIlrWCDUm5v7rc1WVcgCJCesp8CK+6
3dLbAn3VJ0O7VfOtmZPUm1TH5HxMZjKQs7gjNNPLue4ttwKrVl2adcb/4+pMm9vUti36i6iib74i
ejWOndix84WKOxoJgQSI5te/scHxufWqdrnOzU1sWQL22mvNOSb5AySFFp5BCcoVCfwcDnDmHVEd
38QC+APvoJfoXvk5xi1Ky8sXClNWfQNVXBlky4I1aReBCk/ysbKRVUV6Hal1dB2iKM9B4YhVUpLR
6iK8E4k0BLYQuEic5W6e6Hrc0a7S40mPmZue9yfO9zGQC+22h0M2GfuOkWS6/YS01BaBwf0FP6wI
HMu3LB8GhoxiDeUTGaKpx/ZOWkVQ/XtA8Izg3swzXp1vc5920ETE4p34S1vpGEscd7tIrDQc0tDM
xVgvtwKjC5wsuAFKJXwBf/4GoXBXRK0RXYyopi414rxITnNSzoltse1tLYq0I4q/Dei4KzUqJ6ff
EWO9e9mKzhfgEgn7oQ4rddkPsTAaOBoRetJvtDe3ZeSCbeJXy3Y332WSCACQmzsCAK6XQ5UdCp5i
Jr4sl9/BWX6H2fb4NbRik8i4CRFaesrfy/t1ZsgmyE6VjEcO56Z7eyh4s4sNWCeSrsUjkEcfMcru
Bx0OVDsonBwZ/QejLWZ1EDfIWeGcDdlSig01hmEN+MCqDtO7cfK7BFETSh1rQzPZM3ucZO6Vps0r
vQ6QEYtwjdaQUL0Ufuj8nQYekSipw6vhVsUf2kON/6N+w7HF7Jd1ebt49B1Mj+8tfagWb79okPBs
U0jvhiHl/ph+tPQYQCg9CWXZn67aYvQQ9io3AzpH93xrC7na9ykEZx0aPPnH0puhZUljRrRnFmL0
+MArpFM4Q8gAECe24QwVA5Y1KjK8goh0RAwhiweo9cf6c+w3NyXhWXB2Y1zpEy0mAnyUzZlxabbL
s13b7C7NDhvLAyzzI/39uIekz7GK/Mzhy/BdL+eR4xCZ8AGXkEfMKyU3BeCrmnS/EPMKj1NhJZZJ
ARHmEbZjsSkYDnegS2qosIswckSwLwcDGjQ9JKGAtEwwIM6JWUFY7BCB0vrkEaWNmFBAm20oB3J0
8rCBPEJDSAxh8oItqLv4oPyvqkD5V4NYx0FEnUG3pfePAR9ZBH4dqI5lqC8mHJUXBNIPvSA3OYTk
f9lseIhpmlE40RjDtHcTZSSv96bDyMEvkJCAB40YYaf2oDxQVg4vXCZoowhqI3aBt3/leGDSRdoK
PHRJaKBbqx4DnsM8hK/wCnoX0CdrZSTjmNVdZ4+mB2AGa8KAIkAWi+2M7ilC8AsuI2HmxItDEYjB
nuSmgBPg6lyaQAyRrrostmDe945j6OaIdYE5WLrllXNHlK+UQFxGNUOUl9L6xTHzHVpOD5/iiaAA
LmsuSmd+5LqUCUP/yDqsxjRpWQDemYDs5oePH/zSL2zZeu9nmE807G6LDY1fnN2LHdt5nO4IsSBd
ArQOLWTmf7UiRGcoLGWZED8ObtOL0r+LHQ1aDXrQ/h6hBU2CuGvCiZEz35PXAOD8XMR0cJUyuQKG
1zZwduj2FqgIIDI+SX/WtwjqRmMJrjm2QHthWjB5hWzBjoNuCx/xDB2X1tKnYW6BbJxPyQHadNZz
4ExuT277Qmw1LXY8Nh7vDwXK9KIzo0AFHcKkgK9PtBfe9fGBrZyqlTXew0epn0Fi877Qv27fsIFy
jNDNiHYnt9f5ExI7UiwQKJSta+WKqmqVcOE7ROfU4xwWpQeY8rxF8+hWjCdcnX4Tnrt/EBA4IFSK
Fq5vnv/LuiwbgdYy6w5OxGODZtMppHfqtFWa7fHGBZtUKYmdPk9+C91EB3QomquoRa6A2Q5nYJFY
sJ09RB3ohrNtfUssJZ5PsXKKkwuKCtC5RaQakTXG2ohrPRkpHpkThVdSYpCP22LHrEBdlFhWgmJg
R3H7CxlJGyic5f0n2Wk8K9HOw9WMaiM6EevZxFKeOLnYWaSJwVjSjJsc8YM3GrQw7ub+7tZjAUGN
cZfq0EZPuoAQir2UaLNlwc9zCDdEjal7LFCEI4dlQllmkrmJ1xLLousIYcRHbcYQyQiJgDGxfeZ0
qcVi45agE0LQDKKy2U3Tzql37bTT6l0lbY8SeSYbfoAmIfkOMw8eJz/ahMQJsQEhB5omAr+xSDEV
hrj8Y3DvnR86/NUF+gyLFeqmbmGtxOjgDmzgSEhpKigbwJrIi44aLHRakLuZ1A5kHj6mj3FIdFIo
0yh3sBvh05FDRkYfyJnSGYulWBAHTY67hgd0sJI20Q0KOZaqhS3EWU14hHnK5K9Idq8AkyyuZ/YC
y6FjFlze2GvAVc1hCF9F+Vn+ZvrNIYw1PmhV5Pxlz6rfmEhRAa51Y4imk7E4ww+2Nb4n4yf+pCxi
NrKr4LvwFIbvwvPMHEVgELsIgDR6FggQUQ8ivtTFMY2LHW0fgkt0QDkNR0lANmtspdm+kfdXDCIp
URqHHkbEfFDnQ9cc7PmgNAfkBdZWlvYaRB806dS5EfxYm3xEDtZp2N/CrhZrNkGeLKsC5hC0pn9B
vUDHZuN8lI5nSwTP++eRvEW/4hWXQiA3YJjQAgsmC1STK0J1bFy0KEWGkO4ECuDwq1gDu4UpEoSo
/k4ZugRxBREi1GCriuAPF932rG4tpPjl5rFvw0saJOci0rHzj1xjscX45wNEp4SBlI4ejWcQKGgw
hfCLtwABJurLjDQ0IZVCJKVwsIU3zTkV5fIN3c9i7dSLkGh35Nh4PPHHIwPnY2dCQr0AUkr5M8Bj
clzCg0iASB00DigdttVOnN3LxPgTSHlwQ9WliHjZq+I3woDtp7+udze2RIfLGuSLfvR0AvIUVwUo
1wpLrmOSorOZz5TV7pnNEUght0qcZiKZ92qIZF5ieVmjlUhNckGXscTyXrgIIOPpol/JOgKE4R1N
PaWOaE/mNsldbMZICti91g0MKgyq9eMHsyuk6zZ0F2404KKl0Duskgdqh+yR5rOyIR8FrwZLeDWm
rwOakFsDlUQEsSiuT7/hBEwvDK5YCCFY66WOa3p8oNzjHePIhJu+NyP1ErdWPLXCTQ/vbXV9t37L
/DL9uni5fnlSE7LdQf+GSUBjwgP735nb/MAJatXnrjuQrgj0k6kAEXPPT50gUuWHkbPXOWS1Pfw5
4U/n25m4mnI0atT4ECmCU04avI81BtIRt9mbGH4i/ABx0AdUoIbMDiKU+EuINx0KfhX5Z/tCGAkN
rLwSA1JVQTL5fHmmvOPsS34PB1/0SatE6fop/aFLwSUHiG4F4la8FCTPN9c5bxUydJaAVKIlkD8r
jMlDRK+U9d9kEtpclPWQSY49b1SSa4nxiUzJOiUK9T+MIqb2sSGgX9FlJj8QoQuZS+Q5/aY6+y7Q
qM5Yl8GvBxHptlZnFGgMQkv44UulRkAQ9mmn3VqtmOGbqPPj9OlEcjkbbre5cS4G3so+tCxL2rAM
8rUA4SIDbTyl8eye6t0roQbL3mAIw3j/AdYtC4wA3YQsFtZJ7detgA6Pd5Ly1EN1OveRWaEqZJd3
5T9gNdU/hnSv/sE/d32btYfrW8N+nTxJbXgsoxmmGW0WNOoTJmH0briQWc1b+jHdewXJ7M1mYNL8
U/+TPiJ460nyQuIGvg3Ja+09sQnwX8jnQKDqdFWoGaGg/uMjHmn60R+TxOQQZqOE+avDQoE5/AFP
36XCSAG8Nik+S0XgMmFlFnToWtr3/pGBHeirObpMrtaFBtVbF+oGESdxP7mWBBE0LPvwxOXI3N4O
JxoApLA4If1mfHNNzDgQh7+JwgytNawWT/3EMpciWziTtukxB9Jy33mWMnQgh+N8J9Nl8T07J4gw
rggEt2PNjq1lTXKcO7FK06uNZzIK21ij5EI77ppLliEphqkRyLBblmVLyNeDLBOLrEFMuESPOvHs
zZgmI7gtDCdSYtfEeOWohSZErDosuIWIBcmC8hioWnBLgy4NhhkRX6iw/auhsbKzFg9fA10sCwYG
A0iYPakMnAHYhcglP7cilxztydGXAQBfdsVlV2PLrfb6sNfMPRdu8TfPfdaa5smsjWW1Pk15XInF
GVAMbxbuQ9669d1Lj9GN91ANmcjkt1BDyotGvQ4bmDR5WCOwmUmJdMEA6Jujvc3n7fVGMmNiUK2d
4nMfFXhMd/bH9C8YcybEdLNGY0LqeqfPf8q29PmZYh+rREMZ28XHU8wUWwe64xm49k+xrEQWHQAt
rJtQa/EsRFfFLd8MTnF53LJRGXFVMOxLuHPNLOYRDxwhVjMUO4Sngtyhe3/Z1PfrezLOO3v4ek9m
c98bh1+87G+PIdAk4E2PRHihfcgMoX3QQeWWd2V/kLqDUXt2jDYBnUJOgz8P5CW5i52pvrE9L4I/
NJyovTk5cgScXVR7tGnpUT+AwJGXYZhVi82FYRir1KOKI6iN9Idszau0BcCCcgK+vSKCrLt2i5MO
rVqu33EcqrPIJRubURBzIKZB9ItZjIJohmsPfBkdj8VPY5cFV8dGS0ecowEkOw6w2A1cWvImAd20
K3z6bEssFOoFai97RwudRvraRa/fzB0bczeRkhXTocw/+bc4rU4b1BFFKlihuB1BBmpVKL+BNCmf
RmwYC5YO1wpCUha7DRsP2w5nBATUHBM4I5RtsB4PwARyjkE3DYWOODxWzSB/9s/LagD1oymd/Zax
OoAPGtLQVAMa50WXOArVfIQQZAZ8D3CzEbGSYmgmxZzA9Z7BI7nEXC3IMY4IifnNRxEjaYDc0YUM
sdU9ZxJxYva7w4DHzS8hFjAW8BhkS8oDwWO028mkexk6Dy8Si6BMtmTmdHQtMrSYfLBLSib+IqQ2
NDw5KTuPb/ov4SUsfI5+KHQoYilvkYpQ8EhPYlrwDDiwembjo+1iEq5suCzEQAQt0bP9yd7Id2NR
uyLmZKCg/xRtA955YxJnUd58pCnj9bVnao4vBmEuYFeAgtaGRfuYLjNbqBKyO59/8JfWMGvdiq/H
xFAS/QTf9cbIHiqkFWcdx6bETBM7TfCKyMzx3+RnjnqI4jt/3Jyecp50yypQuZ7DKhNrLQau57Bb
XCgYUchQ0PuQbIVxSdJCv6u20QlF3knEgptOeFPDUQ3PtSh+6fctNHo+8wKu/ZKCWHWMCb38ASAX
6wqB0o5mWbhdAMZ2pwjW2oinWQ1v5E/SE4ZsKZxI1Y5QVzqLaGZwt8xxYQs8mQY7DB6XgHFJBg2i
/EB6t1nuyDkCWLvmHJ1n5l4NkwJzWxYIu44LTAbzEScATE0iorsWNccZYoxC1urvlr18EEFmGNb6
NJrAK0ghzFMqMuCjMBaBb5NDjeCKkwgtHm2DBi1/omeN68uSQ/0O1mZ/JYxcJEpRQ/Psfh5JyeJj
BsGRi1opNX3641rth6dXUUAtf0gBxZ+wuKa4jpb2W4HciyLZ9FbXGRMEhk4Fjg4MVGBx+B3WX4OP
klqQEl1+Wy0N/8vGYWDAYpxSHpSJBob4OC0kTyTK96uviOHgrTnMjQggn6T9qOwVZS8RC/KJrYGU
J2wNqsPZPM64oHyl/ervprXL+OV/Z0AGYhys7ngLmBOKr6LRa41iya3od1+pC7eaw0iG1OzN8dmO
CBEoEI2eQk4nLQzgnEZKdBvF+YSTeNbEp5HM5wSZWwVNcF/roq0uWVtzwjIhGgJalahdLDvRETu3
Fl4ukTNimN6Me3guofI4/CzelMd+iZgijyCnvlkiCQg75bxDIAFnINIIDBTOhoc/J5O824etiEAm
g14hygREVCBu4/OyZIUaiNCY5HgNMTZPyXlK+iaxON0DqEAf0G5Xb9KItnNMekCJ8IeXeIlJi4tz
DAMf2wTYDOPdeF+hGdBHQKHAQVnRI63pQXfQ/zQJ1pXrCS66a5ZBb5CkSbGB4ITo+uQ2A5vaNhrG
AHgSm2uYQlJEUdptjxnpFJQAQrlI24cYNBYPHoMR1OdCg2UMwlliGphCi1BUmKKquqtyz3Rvn/Sj
wD5jaBOjx4rzNSikyqWJJqFmXzFCtCUBA7FwwtKWxAlrwtn5p+gzmT3RcoO0z0N4winBoxo9o9uB
Rz6GDLwZc9JdhfvDQ5cTBPuoQ/eqENy0EkzmOgOfAIMPbmp/LIGR63Fi+HE+A+b+KXoAokNnceur
L3j8hZEWcfnvS/pQnmNU3uzTWLbZnvlqMN5DckGHZj8U2w/7FzZc7UHP4JYgRcFSjRKOTg0zQHgh
29Nr7unXP/iUM4h1sAWEdIVMT1IzWWDSSiKcH2E8AnPsrZ0y7rDCH9nDmcBFuGwlhB6E+mweOBZC
p1zF8AhCaJDz66IGYa1DRSGBp8dCYf3LyX9pQNNh75w2epwvO30lFcy4NjdabbTylsUk4EJ5QLAJ
tNZlt885A0EoPnMSolWNltTreELNB0vjcMJQ9tCmhz495PLBbA6NfJCVvSXtbbx/xd7sd91pd9M3
+ilyVKgpogZVqVbpVphBeRY16BUTLsbyvzAfKki4AFi5NOEQ/fzFpsvdefL+AIpcdDZXAOPM42jF
HTeMtojsAYbViuq2KKJ6pMsOIoopHIHrG7r49hCbAwrBRNIp75I6TxCuzDy0gdaIFNZaFYsUVhZB
rCj0m2XxIWC7hvxAGOnDA33xod7lAFbBD24p1tyAextYKChN54njOhKEGc8MLnhFZFqzcDJfl0Vr
n5GFGAxPYtFoLl+xyqLTKRYqaDN5LJpOoylW/okIAwn0WMRrmgvwSth2wCvVYZuzu7C6nQkZQt1p
2V4nZBaVXO7NRNu5+OMQXpA3+629sJ8tdhzQuPSqsVcjvV/gZ99jViatq7cWTPQ3KVp+w7zGTtXB
AZb3N5mo172Z7k/N4Yaj7urRmaql/fdzfLqK5/hR35Hf53xi88RXQ461ROLfaVfMwqtpPA2xosSt
E/VO1HCw5AF6Dg43m7ARKNex2kWG6apeycgGdi9DXeT1JC5IXnv9z9OpLi2rRvvP05lChso2GdF+
RsyGqW15NFWZiEHJ5t1s7zqMJsEaTndEVkQe/fEr92i87TUm7tJnDdyiBJi0vY0J6QF5JtIDsJ2B
rMEdRkoHBkiqRaHurjzCQll01MkLpWENAxugPdBBHm28XzT26GF1i3kRx3RqC/PiTEaoExKxyeLD
WVM2Byck6vPM5wKVmbObi9rBkvwXMMo6oF2aDfThqWe9TOeIvy2mrVRvy0ZQra8aIhu4zEn1XgA1
7r4MgN0/AyA2WsIZnxqG8MsQEAlEg2aA1OzM+85EtBuBt8evxKoZ/b5m9Kfh79KsG5neAvZgehvT
vi6pfjCcutCKbMziBLPEtywe6phcqQv/TcbUv6HuiZGYHmd3tMTZS+06vhixkidznkRkPwOWF+U6
+ESCXtBh+NeRbuY4+6SbKvMiqzj71pmAAJ+BJysnDC+QPpZu7FTZyNRXeTzSdMYL7DP4u/sAzixD
JKoi+q6IUGQpMDuym1wqzm+aORUnH0uNVgkQq1fF6i9aSxC0yxRgXkAGLqvHXD/Rp8YwIwrh6hqT
fgqgFhwrh4MbJGG//HQe5/v1FuIuQluA0p5hDvcPZgAW9490El9pfK2psvIbP5iDCwILOposEOek
erPShXJOgndh+N9Hlu4JX/i1EZ3fE7HR4N0l4aHm/lKv+4qKZClK6i5iogqFK6HHNJqgsnkVRCcA
1/EuLToq1wz4gRjj6KxxGRbQzTl4L3Gza0gtHlpI3Tn64qOQ34CsFbICO8IVq8iiQi66yOIrMUyY
MLnGqdvOYhPn+WOR4UGX9wf53/jMFF1AUp3irtIFJBUrEt2nFzqScHHYqtgwWYhB1oUepIfmttA8
UIWso9r5Yfohv8MaZsalLE9B5/FBRDmjYGD2wM2NCot57tPNErHDVBqEK1NprBdB/waKnzMLlmIR
yH6lOkNluNWolSWqSFwKi1MfP+7q1MesTxIvZTwe6UoM6/OTGNab4uIQXT3uO7p6M628U1I7sYNK
HJdtC9Yh7iA2ohinxbdTRPMHK704flw5hOQhcyMJg0Xq8jDDi6vTvU6FF/eIug6F/dW1PlT3+KZo
bOhh22IlQkkYyTjRjSgzohSgPQpYmg+sS1JcEoWREB6IO5QWOgXB37XGrRZNBzXufBZLps3mcG0y
ZPeQdTR0cQBL3IF7vh+6/xKy2iUkS1SkdAVJyKLF3YhydK1IRUQW2uJlkejEwjROohOLRKc11ImA
w0hNyY4TIYdMi8gEpRjgPcyBLjMtjwdd3PwtQ0I9rgDp3kBgx8M57pYww4smghjx0pKP4vzS8Bry
/1P0Hb2GJgbJ5IMQjpDydKmFcATT6w/GTBJ1TSlyE9tXXLlr1tb3jIsxF9OtdcxVvbZRysMO7h62
JqpfLR7UyK6isxRaBQHD2AwGnDifRMwQ/HuF+tQEDQRl7MIIjEK+9GQZKn5u+ybiMsvXMfq99L9p
t/kWh8Q6nHIRKYIX9ta61tOJELptKSCEyVWH1BzbWCUYdJqxViS67SLA2Dg6VmNxwlhnfecxZtbH
CeNySZwpmY/bCTF2t72iBUb/i5MTwb1XgMtAErqsk40FABcYTUYYq0sYq8qUdAmVhN/EyJtESYoO
ODe4S+kYMSwAh8JcmXIP335YnAh23ykGdqCNjHxU8eG1QQwg3PPLnuwA0ZssQdnzzEPOv7gIyNtJ
CXBr55bfU5APiRHfuK130o7jBIla6gGFCjNAcMtYPJfIr+7oc4FwZXB9EPnFIpLPufkln6E3McDd
XW24DbuTDRd7dyFGftqN9Q7qo013I90eGebtz0hyr/5gRPNIVpxQ5xmM94NxxOCXOIAZNJAMm/7n
Gve2Zr1xPR9VrEzxZMTDJekviXHcMkkd601L2C3z1IRgsb6OOVaxW7FVkdx7xHg3xOxWJb45CV6D
GGAysGSAyWJaaT+I95GhJwOYZV1R2iLWQ279DqMBezuBrxJmaBxEFTGn36mm7+AB1zhLgtnQF9xe
lkxL8rBWel1H5I4//xBRqlXUk/u65TbE8IPMVg4vRHhMcfNMIx3Ap47PDGR2rKIYRa+FVuwNzRSt
CezU6CaI3jkFp1OAhVLHDDMJ/yS+DMwVWChbI7gCt6Fmv7nIr4lv0TZNznnONUNK9wrLibKjf17j
r8HzxXx1cdJIZpRbEQy7gS5Q5uWX/VATdr7Hp/GWjn6p+wALU9MjbP1ZxZ1O0x3n2wUPlmDnjcvS
Mp/VkNyBkxjFKvP9i3cLLteghbyCyEOnfRGYVWhXoSMFA07PpP+cWw77YmFdB4EnNN4LAg97aYrm
FSvBLNB2rOMsHDkVTT0wd9QOnCewIPFmsVbHPD+PN6wavhzz82KXryyyIsSiT99+AgHBHK/7xrKw
AB0l4QLifcECpNCpkfx2Wbh0cshYZFDD/hUmEVaHN2dxiGASwaSDT2SktdX5OkqrTUfoE9Y10gAS
e/9koCEKlC5MUVVTE1INUgSy/5BpbkXyHE2EftOJJAIJhDw4/HzDB8ZnZZrblCAka3sE+oDRaNqW
rEzYTVot0bCpkmdSBQOTXBkYbmgBw2Z8V8THOT71xA/f9Qg3uURoCmGxnYLMCHizsdxkZ7zl4ihX
ncMrDZo+VGntcRLHdMbr+rKMYfDtcs8u48viGutRPcrxtRWusVtLe3xD1cK5DBMeLVXAvYHZitXh
oKkCE8/wL6m+4ziICl8J/uzpg/INMQ1TBTqeuSyd8wiTS4ZlC/8RGCSLcDLul+w3kx74pIUcEpx2
NaO+iM9WXH1mr/ypyCZDcuHwqBHZZCP5YfDla0IsQXdbcYfCBtAAVsvz9vjEddaRK2VvADA2XMj1
4TQf7Pow1ndZetDquyo98FLL5q54yP7WuEUZRR6jPfGopGR20MrCxkYdFU301e6wkRkZXHXQeZ6w
KPHNvZzObhuwUJ9Q1nIA4quKStgQRS0LwTJFLUpE6trvLZw21bcs80LgyWb62aGNJVaHQaHvW3RO
dygF53zv2FTuHucDtjo5gleyVmaEXa28Eoo9iJdPE7YFWsIwiJjmQbcDAIasnD4D21AhNIFpSpoP
ImjkkaX91dCyqw1nLtA7gHS0kwDp9JfIyCFwU/5iBtqAY82BWeHaEs/kMxqZmogb0EqYr3ZXZ5dZ
e6qGS5BBTz+KJSLWl7W5dJuLKlatonwUM38Weedr5DmMGtbQiDbYiqnpPthS6jNGYCExbQA5EriC
1vQmcDskmlfaI/sjWwgRx6f+bnglwZdFN4ylwbBbvravrRBW8dtuHSK3BV5u09IJ2xD5e2kSZ0ys
MbnIrsOwA59NvZvrnaEAUNjyj0SJgUyFdMdrAGSruka2GaU8E8vYBKa8me6sg+A8Llgz6tlVAr2W
tOgOESCuJIX5AcWeg3FVvHwfRMLqUMC+w0BviUqBPnep/7PgMHRZmfAEhaUce5eRy+pAAP9PkYHD
DMkyeIh3amFWKyQuGAXqN/q2NP4h1dPLofNk8tzb6O/IowVtErzgX838ZXCrdgFTdKRaSF9qM7qi
ICsT0f3vNxXAIoLKAfhURJrFYtqBN2sICYhz4Oe44+nZBqhLg5EE9sUwLlVC/YdhnAaazNl1IEMi
hMbOD7mMAf2i3xy12GQgejGjp6P0Y+2qjQ9op1F8o18rrNjYoxIvX0FkO6JnRYeEhhU6M1b52lZ/
aY9Ysi//GDqPIKqN/Y7/7KuTsrRRLgt9EZUhi2MCas/VccEJweSqe6aTwuwTaEaPYcBHo4p6j8EH
Rz5s5XTL6Nwx8QFnR0+OhWg/o7OqC2k5bxzNwMoV5EI+Xtbpd/kb/hxdmxn8LfMy3tL5EUV+zcER
b7kVnoG3IWOliX5URB+9rMjEFQA3XCJas7H+YBpnIZDAMs5XlQ9u8NBINHgTLaHSyyAsWIzKRVfU
RxSEyo3dG+EBn5GU1Pgs6y1kzZb/yT9/w2fOJGwSuH/+qqvc5/jpoSyBV8h88a1pmf/34zQObQl/
it2en4YoY/2BBg1Yptf3yPTat4KJBadGQZUT0DSFJAAoxULtIRIG6hP9V0azEIAiTlmZFZWliCLj
wEtzhNwSpiWcsEtckPc9tkoE0YuFgBmdOokxHRI+EzMBaWfsR7NY9DduTzg+0PHl9AU2Gbi8BsRx
QocjZ4bbEsUXcTwl2osBDuleTG+ANsm2OJsCbVoT/86zyyGVr2MdsjI5YMGrSW9wooo2JrA4Szlp
EKfzddZ1EKGIQRQJMlkWMojiPUSScj6HRCagSlknFyQkMLngmOyE9pvFvF8lZx0aHe0gb1DFSsmy
gcrWes0oFn2vAh8G8Nqzh4gb35Jzcq8HnEs8nVmy/vWAnvAFgakm3XV5OvOAvj10JDC7RhGZRqQ2
8ZFzBJ8XbffTFlhTedmdnV1a7bVh7xwPHUrFF41XsRhfcL2wsLxgfKHng+q75OxLk+953oNEA4Z2
c3waZ+oQrI2zLA2AodlXAUPT8kjBZwUnzSsaDq0wuxkL746XhO7PBGVCqJzjcYi/xfs5Yqelz8NR
j8rZEXgmIUvM1cC0A0cJ7qsioLAH386CEUX26hq/CtXJPpz1g9wdBhZzCCRgruVZaFn9jtOc81Vk
A2LnwGG9KwVDAzD8UEY85z2HWaG5DgQduKRj+DS/3Ks01bOo5/PHwQByUJxGbZ6Fy8lRBEAxxDIG
KFCCWTXZwUnsAzZ0ABETvJXhYJhJDegfin+7WRuAV2BnxAdv1IrQb58kZhXdL/6/BSlv/SrDKwBM
mV4/byyNlS18NMjv66GgUYKJJKpzcAKLI4sUWKJ6Sb2HXcn7g72y8YnM1d6Px70g4NPjdJZkVcZw
fAP+Dmmh23v+uiLFkKWmKiYX1KuhpzyU6EdP7n0uTiguwb7WOy+NAoplvHuw5ckXZz/43U4/1J/M
DNeBofR4ah8Q3yLBJYslEnPfjCZUDJ/DqLZ0zvD6rbEi2Nh+i9hO5I12KPLkyBKA8V2FiLLtn9fP
E25qC76isAyt0/i1o6VSsre+rftm61uQqg2fjhY9zPJAM/obKMgo117WDbAgfUX3DWf5tY6OgD9S
r5OJTBWcH6g2dNL1UUSA3ZaEBlTy6u0X044jXFrouGCSQIzqPwr8qfQnkLuSv40SlqxdSoQPWBIo
6FjHj+MjTVMiwtwHfgIr5QMk8otZie5BN2Uhn8M0x6JZxbYud2Jnl19UirF/JNh1U6AZ8GKJ8DJG
PhIY2Ft0hV7KMAk7s3aHLQLNRLv5X3Pd16AfCZ72gLD2srvSdmgCDAVsQ1Qx8+407/J51w5E0+x7
ewfFIhv2R3tnkWp925tI1K2dNO6sdIuJTPJP7UZEjBH7wqWHkIDdhqkTM6KWjlxCCOmVud+yhfNy
9Hf2SRa6bRb7JItNMl9AxeyTlqhMCDoqmQDpsYJBcEsUGu9L8QEqQ4VyKwmaLP5JmLwF9xfRLKS4
XcT0DBVKpgTEDaHTQ/kx9f5IJ5VRKja7n8gMcGkhM6BNSi/+U2yABWdacv+eNfbGZQdcAngUIC8q
qKV9QVwmsIYaKcxhCmg2eOnP6Q0uDIu9isUFl3KghMuJ2r0XTFLiauw79kbkAzy1L72QD2jItvqQ
RzbzZi47WJjf1xxwLAlzM506amge2ZqyN697QJQt84oeGMvWaARQsk6JBo0xEGKmcRSci0SFo1+N
iZs/0QqD7iI4XxmZhoxISyjGASpZjSrVCVQnkJ1gJAAlaXO3w1uBEGEjHbc22Cxty4C3M7y5YRSy
S6cdzZLfxsKSaZ8hoNLeiGkiQ55hgZJZF9sqA4fvPjJvzLiQQJk56G/OfYr0g4pgiUrDZ8S3o9TA
HopJFHtoeqQkFxGQJKXBZRGSENkUll5+HMVIlSZElhrGli7iPUpZCeq+seWnCyEEPVQ60+Bgl2gh
IVugn7Asdkl2deQaZAs1vPHoNlBv3Fzb5V7fIc/vnhQoJMtbby63e8rncQ6dcyjRYsvDIifhC1Ij
2prgDAd+41wIPkKoG7cdeXLRCG2+Ai5JCFiop4Ga4n+ObkWkjFHbxJcm5vgxPqK616EyjXtp2DOX
MAGY2J5hexfNk0ZyBjyzJYFOLLqt++HniUsRmc8b/mksIivbHXQZ1y+ypX+wbLzDLEJdGKWymN2t
ZSmVqYapZVrL0kbfW5jo8SEVQiKU7lwoW9u1fC+WbEXKd/RZMNwYZZvQoVCpygHzZdjBkxzA8BEx
svrWekRc4zwenb36k3nCqu2QHif6kM54x01DFh0Nbfi0oDFr0DFuDQJ/II9KOMe7ZWEbRzV6Prsz
XKhNr27P3RbyU8vzpdrj4R9R8p/2V7CeFs+RDdLR4wdzZo1NKOVs7z9grIk7UhePPs/HJhUPRx6R
/+/5SEOf5yMPRx6R51fjuGfkvOKidAlbEg3Q0AzlpWujLl0b+iioAGnc5AtKhd4NXRuAKjRu1t4N
XZt1XRFkkVKwLPnssxwgHWe/tT3WZLpB++TYMU6SecMhHNFLHzrc232IetDJwqwOc3SDZsAiy45Y
AdaMITALLugfGxfERsY0Xvbz3q9rn7zQ1BbJdUeYCTdPjJqxy0re5YQcys+4t0d/5AR6xxcSP/Hv
XwexUjUgdElxuJvQhobkCchT2BG8h/r9GvYTwTo4qjDvX1QxUB6XUfL3NJmBMnGNa2Kj4BEVgVZu
nAcVRyOtQ5zqr99bkBjt/ztcshFp7kOBx5MXgm7Am2nRYGLyPj7QCUq6ABWhOUMFMIhYIp7/aS/O
b832IXvEM1cpXKTbjGqGuBd84fwQNBKs82vLhwxYfdyd0i1CBax94cMHKoLsQ39hf1kzIuF+legV
7Cf5xeAf8eGLbDqkGuXvVU8wyxskBZzs9F9uGg/lAXzd6bQHoWSTtLxtsISgdLCE2H7VMwJXt985
VXHYMt/7gTPdh/qCHx0jvgIlLxcLoBKLo9+Y33HvrPIlpRbQPmjZz+sAiAOvsMcRRrdBsI2jUuia
OCtyy/GK5gemSiDJVioZ4hTWt6ceKdV6ux1J7dDwZrmgABUPVjTWJBYMahRwODfsnwwPr35onwO5
j0nvm34QQtczy+kCznxv4/3bB0I/aIplyqls2zF5AEG6AKA44jqz7lqPNhSUx4sZOY9si3i2OXjC
6GahNrMXWfoqSMeSTXG1+rHZ7rrPnt6riFwGsMABsFETuROAhXbJxJzwkRLzoiaOmqA8L5kCfunO
aT5lcEqAlLT7/kSzfUuOXYfXYIsZ2KyCtCK4w2/Qz9e+XojZOo4QeMnYQeAlr7P1aQgKWmp7DV9H
swym9MisYxaDKWuIbyC64AnlSYOhF/wHraomwc1b3zbTLWRUAjD0a07SCV6olono9b73OYqwJV7I
1gr6VMzALm2YvjKSUnHbNZE2+Iz8yt98gpzmR0a/xLhxKFoMdIb/u8CnKALHkVTwZCb9Bt6BR7mC
MZFFNwXxjfHQvEownrghPONBfTF6QTch7ZDuih7b4oJEnYHGlsc75RzJX0BuKhFHu0WMR7jDKuWh
zNELIRK6FBjzynQzvCDi5OGHTmPhrNCi4B74ltUI6ea/1zs+9LfteI+8BvPQDRoX0UUuf9/0yAHg
yi+ospYeA22G/HV46V8wMm5ItyuQvtPEpoO8jDdXCtx6aXJ1cijn0mRBMKe4ZhbeosjeS/sd/HIc
NFysIBdQs+opx5ct6sQjFE26yCUol535xsG7Alt03LXHXWltgQo31razttTjDbTmaiORpL3MOK1j
bNtRyU7MnSV8DMIybZ2Ea9q+ke4Y1i8H+S7VfPdElJ24ucZ74qihh2paiCuVBtNF2Wl/5ntEwPLF
M/5ceZxa1Y9OqE/cq54iOMwUYQoGXcciFBsg9G+o9/eIXpT7U00UJ03JACuVdn+1D7dEYm4A6g5W
/S/EkbP1E4YdLSwErASxK/zSGc/wDYpikdCOM5+/iyfr8pxpYmelNuqDHTHuz7civlhxz2ACVDyE
pUV0XO0I4pwiSh8UrmVy/sfpU9odyo7hTW+F9IY9mE4I0spBBROxSX+OpHEIoP4MdWon/VlrNZoU
e25vvj13+KB4EBdIB5/ecIBha4U6WIPDmL+gGCNt/2vsOjgkkTDQ/T9tWpshvCCqM54+1Vt6PpUK
FtS9PjWS7+cAt9SkkBJ00aijsSAi7PXMIc4NoWwiCLVpPPRNGpLBBckzNgLJk3sa3EEiLmG2xrc6
dpjVLrxI/tKsx+PCiyQKRdmYJbgCQR9SzGQ0kxvY8zEhoxNUpKLF4vRD50+NilvUbHHGcXYTY32B
gEDoJppkwwvFDxHC9C5JO5b+0iZDR9Zb4XXiwLLhw0MpSNg76ktmR1wc6E0xkbypyDWeVy0FVWgf
QJLyEFvA8evfwCDyfvJsRu1Kf4vHM+8mCz8d74PMyZNAFfq0l7iZYxX8WytkydIeLiT+hbDDlJR7
8hvPVRpfnCQ4t9Jpo+vF0RX7HUoM/LAcXYERp5TQ1CG06Di/ghw3FKHa+ZZU5Wo4oH6zN8eUBqfP
WP5Z+fw/rs5ruVFtC9dPRBU53CKSsuUo+0bl0EZkIUCEpz/fRN3r7HNqz3L12t2WZQRzjjH+pBiB
f/m0RRGMdPPsK78MTX7L0ichfpwXRsaABDJCCcy/zr6sCl97VfV01WsHsW6DB3EjxyYOxziCTZwF
pNYbsQow5nQxylfZCnFhuYoFRnA7sL29yKpg9Zwxhsbsqsb8hRGIZxmeYRAIuVi8I56lG78C9QFZ
zQs+PAtCNSbowgddgDfArZic+zf+0PqQGkacmBOY3owtfbhZeKxgsALBVvlk2MS6zS4rfeIxbHJe
8cGwIKRHNEp3Ga0xCZPxSQNg2AARXIAIyq1tbqsb5cHuZuxugNlewV3b7XJjN3Y7R9813U7T4Q36
PYGQJOwQPlkuZab2j10EgGzWyNNCJQ2Vm+9490FOj0YdVKnCbQbZOLBo0Fq+yk2c4p205usd5Ib0
6lAmYBEzCg/u9l0yNtweyP+RQpEba2Ia7ilPBLNdYt9B3Y019uivt/xR4J2AmDzDxMVSz8LuSHw8
x8tv47ymgEPDi3OPX1zdG8aZv6iOLvli+2q+jNznOclxYhEi1n7zipl7bAymWAIZ5PX0D4RSZbPK
lFVnrDGwPVmLm0N4QaAxaoqhTsthk0ZXdvQg/oKty3vvFvFX8pYiWWdsWIqMO1bKQOuymJ6a+gsU
2frnjVtzGoSonvjJHQwnIjKy4A4Fbj28cnv+18BHGQIHPxQ8fOjFfajGhepn84JrUNp+PHMNoBtA
NICdYS4s7COWNfLFdj8RjSyspWEtRmQzmiU0h5BpHJOxAR91GfPNMGEaiFXWhYlcCCxOzmTNzdK9
znmQPdsFtdpTS331MSLZI17QF+g4xsEusjD+kpA4qs1+ITM+Yz2+wrFB9wYlZP4gRqgu3PAEwT1d
vnUsZvkEYj+Drs6+vAKOcZNi2cpr6AzyI2M3o4Nz6A4UyT9nRiJYPOH39X0CHpC6NzyBafpNYU1v
bbRn3h0fJIw47/Z+goD0dk4srhA1J9bDbu2bghgxOY/KT8MxzuleEqWHWvlSL/vLYgwn1MVcWinw
KHps+MOAYQAvaTSYkWJGyUSlsRzyBQ5TWzlsv+VQPlg98Bn6OYLRyZ/7nqgPb54JLRvxPu4Z5MEU
UIJd8uPwzPGnvbAU82wAjvOGm/C8sYkPPL3AHTi9lKOyuEnYHbwPeDJoPguk9DYE9Yz3t22oHlrF
U7nFrgLuR5hN9GOMrs9hlpn9cimz3/bboGNWpAMI6xluHMa9LWMWt3V4yyrGMUfudP0D4V/GAa9u
+QVpSnAlosHFDo1xCf+doXc4EljKyn75fzR7O+15csZDVu7m4L7Ty9jHRO2Nj7EuhH3c/U313b6D
9FobImOPY6j1VmiQuXDemzKnzUpHFohm5qufvfVhsp8+Mzz30SnGmHE5Hox3jTuA3wpDK2zUsMMi
txmmD6QaND7UggysF1PvVnbQKtT3YsHmYPpKriODW7vyuc0qx1tDZHTjDQqRFQTK29MUnn9P2HNU
C7Y3kgW3D+bm4g+PTXDNGBMvae7jTe9Mi96GbAvFDKiNkxwr7fpIGSK9wDPkCvFazCeOdCLGB8fb
/YTjeLufcFQMl1+k5ezs6Aqq3QnWHYKzGYEhhhhU5W7PBLCCPRMFXL1AdTJFMNhwcbjmq7uJQwsW
/IiMhtwXizMQ7IHLX4ZmHEoIP+MQz4TUDLpJGCZcdtkPx1HReNiwgVvceYRFIo6j1lnc1/0symWB
WsjPlEtExeEuBGGPm8EUZviwdzDDzzQ/4YaTFhmkZOeDGuje5dxbHLoc5d8UGcsp1n2EHD9T8zBE
RnRLSB+GFLNH2JWy1BYeYUBF6pGEGfAcFk4VVSPwnAbuIsEfWrW2h7VTrU+YzzlhCU8P31t5qfPX
O55QZYke14bheHKHTyh8PiIqlMXyng8sLWBQLGoMTqPsH+KbYXVHYVvCtmAivc1qMaGsNoxykwgb
7sF2idwqiUZjpiC8N1OcCxnvqv4EXI6e/sRFxe9LuHbfTKRjUTL89f+Woc4iJXyRGRnMclwinCWs
7AGz/zRbbPLNbt9lD1DUO5WS/SG/CUt/M30QJogtYk/3TlAv4QLN7HRGCj03OG31Delk+jzbwsd/
GBjXt+0l36IbIHiNwTP25JOwBkz+MPtm6EsIGspD2vUbY+YdeTskEqQhCW0XcJIW3T2oMIMFGTBE
+lYfCL3jC9AU4oWJMQNTIM0jLIKkj6Usqe74ANA7ktmJQNL5QQC1TBYaIEr3jloN6maDYD+QXnFG
h3m0kPlb7H1OAQZB4XCILQAygrFGii3Mxx5n+Xaks7XoAr6w5rwm8AiiYuggkHuLkK12lSUb8IYX
mBbFj0U8y3AA2BgOEiey9gFBNP3lEYMammA2P/vMEDgjE80yjzix7CPmG60X3gz9MedYPPKwQXs3
9zjQEiqFT4OOLTBWvXlQiNyuNllaOGfPCnmELcyw9X13vGC0Mq9qI48PF+oB/B+KUAi02DhBY3ng
iXyFxeK4hh5YePs1q5FvL9cUpA9zx0vTqz+jypB/sLAA3KfxxXwAPS5i3OsJ9PX/Chxul6hAdURT
DqGNybTXDAzd16YKP2gjkVdw2VSXTUaOgQTfe5FmizPauHJJqvftq508g9JKQj8S4ZAN3sIg9O4v
YL4v0TJMBKTUKBNgibmJ8yrPCdt8NbXd6Ye5UQ3dglIK8FwAMfyReY6Y3HBswpbUdvoDHa/6IJ+/
qdRPHsbejBaLF8cOVH2Xd7tztxvT3dXYZrctkW/6++mn0z1e+C6f5AWFc0Hl5WRDuo6PNVVarZi+
6D/zdYqFVId2+/zWc1x/wheGGIFdzlgGGCnGoGaP/59dIYMXFjJGlnBkJ1CJ5N840EhoQ/8PNrrA
CiTZpMjWOQtNzJOWCC65qW9EIsg/6F0hJsNKBtiHdfzNnSkEevkX6XEDZQtKqCVeFDZCajlIMSdg
sEIqBb4vgfpE7tTnndA8CVkHhnHc3ioOIRS0Syldqc1qQHparhF2WAAotL/QmK5LY1o607K2l05G
Ob2EoCwTdzcTlG17mdB9HHnTpMGBssDjQMLJrZbzQGjOA6Be803CKNwEPAMRchb2HtMS0wrbNLLG
iMdpGBdv/MU3MCGLJll6QeR5gZqifUBeuNsI5r/OuKQN43snOeTwKtme2d1yQaKANF/CLpt79AkB
Wces2yXeR34/v0IpOb+elA1uEEMRCgSxDQdhefSmoZj94HOoj1L6ZH3QKIMIcTxYH1X60R1h0QN9
8EJv2gHHetT7zAdQY5Z7a4tPh72vj7xNvh85avcNYIndiiU8vOi1OTl76pXabVveafMI6QIkhK8w
eBQss+xQcDA4pMyIzWTMiWxe33OnyLsz54VG4KE78uN7dMpQGWjI0bPay/L1ocvgbwetLpz+kAmw
hdiMIfjNtMccA3dwUyb2/N35lV+TYYTzwUVggk/E1T1h7h5udUJM1bnFZoGhht7/1fHkLazaDQMy
zCH/noZIBMBUOQvpTUFTaUyRCMTQHZc2xxFcQyxA8Z3qyJgVM0BbWtXdqutW2E9I+SpXaGq4c7ht
lrkSMf+7G94l6AAXDmIBJTphGfMgb84RZnIasThTAA52GtfxhIHgCn+ks4rWavFiLFR3gu0cBzjk
aQ7z8eDUE1odMLrL2JwRqmYuwTfOhW0tMHC9xTugF54x6poIMvCwEStqqPlhShOPZAOeOVjgU9eL
f9/0fz1mQM+m+Z/yr5Ux7OAmGKGJvz/lH9yEgMf/a4IKrfoDpy2CLDpcRBKCJMbSOQaZ1KuCKgaD
+NIvs7M7ytSfYTmGku79njkB6pk9XdP6uzF/Xl6hsK0HPN6mVetsDHPRAsO6BqKxfqnCEIbyzKDT
WNqXVcs+8JWzy6Z78rGu4yrZX4jH4n2ZZJiu+3URCPKxscTGCWlkL5GjzNYYDjhQc/ifIxuBPikg
wN14Jv5BMalCNjjz9OPaERDYMAV2ESB6us9mET0xm51yH90T3I2JAOGFxeFdB1cOAy2guU96l9tc
kP5rb/iYtsYftJss4EkJ+xDiSKDpHa6H0Y7+48pMeETgfaWG8mZAXTMPaRM5yKDIlMI+sA5KmNiM
IWiMCDea88za3L+DntRz4J7iheePjXQjPuYrmiAErIkklANKxoCXN+vbJ5D5BQz7gOmrRtYsM9f2
ASUmJtMcEyIElJ39EvIACxiZvVMWKb24CxDXiZmgcX7Wl+DnzBMfh8vbaQMMwrmivtnP3Zy+wKBp
ejzr23JN76OiM8CpQaEkRsO1qDIRijNRkhPkSjq0l7wA8t2leXd474aWYJbm4cBKlSNwEKiCTG9h
sL3z//1HMoNfui5HBPtI9fEc5aei00etfzfQ0Z9l7QEWwYNo9j8NX3o1EKwJSz5YZu0KvSdwIKy8
aabyAVVAx2PIq+1g+N0dFbBGUH9C0PpBjaQCU/MQYWaVhP0Ds2MW6m/GZHxlf75DFij27qI9eF3s
lSxoZNLHsEDsRGTniQYNKi/TNaSddmjaOJMJAVrWiODOvIHqRDfzjrl17whn6wJzPiAc7Oavi4o6
zVdXsUmN4+aoULgZALlcHZ8fCiL2IHYi5mMzFfuMxJ4xEsyao/prHEd2I5hrsKGgsDExsj1cUdTc
dY4T0l4AWdVjV+CE3KaYl152hbL1CB+/R5TjpAKPW2FsxhJ+IdLVQzdqEs4FRN9sbexN7XVB4CNM
4k3HEGYKxlisSvavKNuZVSU+hiBXhAOOyDrSMHKqg6kP8MnHBadwfKA8rJ3A8S5U5j0sRRfWfOe1
t90l2yvGXu/2TfYgfHekBeU2IVp2+qCnDzJf2z2u2t2A8S4eEL6G3SdhcC4uOq0NK2gpI4fGHspa
mWRZwQfokKIxffOsLyw92YtS8QNJRvkvHOUGUUANiCNnFfPKMgy/wxR3LfJsbDrthWNsabwRpzYI
FOBe8Yc/9TnCwx+bD5wmG4Yx/5w+sL3nm8Y0c+2U03R7UrBPFiFVzrxgwsSYi885yLAQhZsUi+cD
0TQ0kuvb5Qt8Fx0xS1Bg8KOYc5d5+vg+isQJFA8sOxqkRQlGM+cXDXpUCSuUgojuUYCghhHWFXE7
bnaOJgOgPyrG0I7xooApEBLfchpCpcbsJUBTe4Gcu9QrIbLlv4Dh4UtAAfpXKwJDs+4wNEg0TzM0
nTtT545Eq+9ldsDTPIfQBf72Vb4xgoaJyxSa/YHFk5r1C/MZLg1OgITTzVGUVRaQQ0nJlJMwyd1I
9MwLoI78w5xa/hnbLVtPyhimjkTFiCQI60KGcIzkm1VaYhUpDBaBBBj20w0mZw+QrhMQHV1gIfqE
u7QPIhSHdsm4lQPapf+15G0mbSnZqIcEl5JmA79DFv28RtAa88WTL4DoaDjg9qA+4ZJSHam7Slp7
nMakV3zNiqMpHWhAMCOOJSHLBs80N/Su5oZf6grsSZNGRDDNMrbFc5oMXNiWIRYZK+pCqOVeruUO
gISqDZ869gjzpf4WLNVfJhEYlavC7IM/Ul3doBPDtJECGmMqv3gmQtO7XLKnDqPzGTa5X4sc27p0
SQG9B7bi53BRSaxhGyN5RnjBgN0x6mART8yC3rCHm6C5VOoMrLJA5jCbzYawJ9LwJroEXVitGtSh
i4u9ynIwLBjYjMHptlOAsdKl275Nm5gDu9iO/fZ/0wJq4tnmtADDEPFs422LuQ7sDNnFAX387eCu
QFCJw9EIhjhUYbCQ7wnkzIXeasRsnrdwEU4Mn7qNlG1Uaz2M6xtuQvH6DADlYEe4bJ0I8yAblTLG
cS4JYB2YM3RtzXdS+FS4tQaEf2V5SPNf0dbO4V80//EQsV1gpEVoeCYYBMM1vF0Fg4Dnp6fgGcNm
JAUj5OEZjJCHhycnGUNS8M6I4JG1bNCeS6c1bDADrVSKV85aMM4uUFVcSMx42AGuc+hgVZB+QaOG
8IXin3Xm2ZgB1fOb84l/DRwU6MoU/6Lt8wi3rKD5CZdU8r8xSq1xbYbvNYQaduV1aO3+qBhGc/2Q
f11JBLvbysnvImX7Cyk7PwdWGdyyuyHwDUHTK3co7jhWHkKKtrHXBPlJKI2WqNjpfamaL79MuABw
qIKvvxC8CtEqONvyC6b3HV/lyB3fcUV9ZL7ANN8A+F7ysLL3/oAs0SLTkjmftGHSnyz29dmBEU/f
+kj3TVMCfdEcHyj+iZVGNxHPBia/rXG0n95INhAEKIKcR5c4stoOJRQ03PKvMUKKkMcT03odjuIU
9bg5G8H7G6Ydy/On4D7/I2CRwzzA1FaZ5ImlzEuzRB7tfZ2+He7wwcsu+/qyNxDCyLu83sUxiXTb
MtleSUG21wjjgeb7G/ii0F5AAy594+VO3gXaKRkYYhsyL+pnFvUz6I5mCMF2IfFX4GQ45PkjMjyC
JWAF9ZxzokqmVibdaxCD/ZSEzBy9GoNwSsYQg2opE3wCNK+M2SxzjaAIvLJhZCX42covjzgrUzcw
9OJ6i7UjqtcQx6cYQ5QFzP0z+pojk0ybJKtmA1PiUDGgjn3mOqC69yA2stiuGPtlAPButnE+Tuxo
M++dWYn6j/re/mrjPlHJpsF/VERoE5CNVhk63xW7s9NWP23NbyahSA+nbXESTMHB2U2Atwv8Agd5
q8hbY/ZIZ48tpG2pbC/KtoX0dd3KVxE7jWQaG1h8XAymoRF07LEIYtN3Jl+a/Ljzu0QsKl/j88w0
GaYXKBz6MdnDf8xwV9ZnDAhTYw+ClFP4xCqHWnStdypjtgHwtIIGT0hCPxj66QGHBiOCEnmbhbGR
rz5RwdVHq/7i/gTpZhjFVIsbtMYba4GAufsm7aAQxTG2WzggUh8i/2gdD7U1xeacvAfPBGkH5a18
iiYVOmbYMdtn8PLIvs/jhsdT/0C/Lz/9F9FQHQHEeSM1vXcaoWRRwuYIE5ACBfc7RmDQJfG6s0Nm
sRwmRJBhjU+Dy+CKyQKNevMNMMtb5bsJAGF6hQi8x02TrjvDBn2Jy1PBAG5pbdtVdUwuW34/Dhda
ciZt/H6j9QKijqnzPRQClgJdNunOlKg3iFwHVPE5NlBliLkiDM477x7qPQxO1p04fEOLt1DKkKk1
7GHom9if4pbwX7B5Qbz5WSxiREgQIT7EJJt1jnB2Zh4K9uj0N+gAUi5WK3goo+n3moiuvdaIioKb
FkwDNl9e/I0ZAh3q/fEqgu6JWTbtFI2PnhFl9BdYrRnWomvN0J65OdZNKKy2J3NrmoKVj2kvEcq4
0cLvvHaehFpgkbVrjFFzdS0tfy14vYYI2xbGE9amy7cmk1djMWcNl1LUwiu+RWMZSVKYw74aRNYw
LoiEDWtJWECRKgPwHER/iuaPB8uDa67vrmkIAIffr0pzhUk3yu8ZCU2hqZO/fPFH6rxmb0/uJIVg
a+BcuDwykiXhkE7q6YL9h7BeLNnE4TOH7BMIhU8z8IY+Z8Ybgd8AGwFXGvKKLwvlSf1APHr9johh
VuSgHAJchBi6ymGxTsmwe3E4LDHzZrrWw3sn30skNw+aO3XPHacUxafmzVjqjSr5FeK7xugOpZaF
lhbMFmAn4dDBoZRuCX+6H+TLWEPeLYIZZpNWeYqaklFOCGKoh/IlvJByw2jw8gbmY2kesBxL/jh3
z4gFAXzX8u6Cqd0ziCm/ccf07tfU12BW4xgBqOU89MC9FeKgLKhAWLCE0ANFaFkRmUfdWUC0pw9i
mLPcPbLdomKysUyPUgt34ai04I8sy03zm2F3hWaQwRMGl+LVff2g5aQBeg76Sy4RNGdnd632bbWv
p/2EGpHLWhKmJbS6+grTRNLJMtSCpWiRWDRXdEmYTfIVp8m73yT5S9g/XoTZzumyU5Wtcd2aDEWw
HAbrYaSD5wEhaSQjq/Cv3R7zrOb/0dDmrdDQyvz/39oZqspWo+s68xRvL/rGttbXfGNOGEzKGCfe
wvFf+GnKkLMMbqY/YC2MKgJziKuoflhVLaofoA/o3gCCtzO1l3eVvOpw3Tu1z9KZfIgmCh2/Suki
6Da0a0KyXjTrDGU3Kcnp+q5ZR+JQtDuBJdsBwd4I0rktdRkXikUrLYu1wrvooowZ9IZPdxwoxKho
jiDHhhzcsBRiVlESNr145W7jnhvTI2kHwJKyCnbhvnIzQgtIceybrUorBpH8g87xuHlOn4BFixo2
oukDTBfr4R28kUfhPIPRd/S9P9jTy/ik5KE1oZqPtD+c1NfzchiWOqOgZHWZVsjWrWxdxxtHXePz
Ja912cWAGxNlEZ1hiOkWBtwywQBx5MzLIDADZEiHyBgqcXRozQcMljFY4F+wrJhcCnTiYjU89R7S
G1gRLK4mBgAjjzuF4D/VOmJb1kUgR2Q3ey1K269rt41bqlzSCgUkD6mAAu5LuwjZOkasGa7BzEQM
sTkkbxjAcnX76wJlT5LuT+3ugnwHimqzljHSz7cjkxGmMqg0eAp14R4QIxPApBk63ZsB+Ewuhb5V
fpgJQ93l46Ub5yf57XuO3OK9ViPt+fRHfeRNJCdkWvxMfXK15RX/kHdU9cN7fSW+XSwqLtbdux77
eoou2DYUXXDPz48dFB7Lg3LDkhB5W4JvA+sGyk1J0hv0G9XLflBFmlThQjfGOIwNn5kbATsRhkY1
9Bx0y6XPK+V83dCynb55igMIPhjO3z3np9xNVoSa0rTDtsqyNdG9SbysoGAxM8RoSqQ+EJCNee9S
TkWImzoIGlU/rJhIYdksD8R9CpCNVcJhwb4GGK6aQ9pwYZV9OOOE/1woATAgADY2ZpIt9z0L2Bth
DxAD/0FvJb3KT9bLwAQKqf4vGlFj1XMLk1Q0CeUlyAhYCCaeIZx0e35Zogl45fGnBCPfiYJBDmh7
E5h46J00j8Wf8R50crxcF/kafKX6xnKSfsGo/zbPACUywc8Ls17m07I5Mvn+byqFlRQoBDFFyWag
MLwQIy0A7KnaJdOOD7JYYggZa5u23RTahsyl9Iy31BKolz8b7UaYN5puR/ulbeRsU3YbE9LiuG5G
Bi/rLl7b3QrJANEoCWJW00/mlVd+0vllhcek1/FMM2nDBmcu4nLTUyVhbIfZX+4bZHXWPNTCQmLt
1C5/i3lLHg4TBDJhxoITYGLwJJJJszwPy2p2L0IKlw8uM2uupX95M1GjXURgB8vFHQysbLADwFQQ
M6t+IoMLzjOLtgxtKYvgd4XrLUaLrv18iQjD8uMtg42Sh6jHPQ01iwbiTWUeUu+ldkAwBKF9MI/V
iwufDnO5bAjxfpWdPwBOVIBMDaFIjw8QnQlVwr0+Fa4TIkyJWq5/IMbXeqHuJIszFo238fHGwFTc
FtMjuBkDEVnzGYiAobI1vTBmBABnAfKw/qtuQWYo2VnU62D3fAWvlL+h6/9ah2QJ3gPbEldMmsmN
dd0wsADgEgOEBeg6cBnjBZGeHPvgOEhLgXIoP0H6XmglALDmtwb1AeS9e6FiBFjpAqKhbJDzNMKQ
XLA1+cm/WJLTshmYxa+IlJi2+S8qVdw1r0J3JEgWQwBIReE9yCEI/oD9aXcPc7a2VLD8iA7DqH/s
isuvhkARwZmgUCJc5amCdwstsSBsisTjOb2C+QvfBl7Et7Hg3cI8JG2NRYcI8/CGCYcubDBboUzC
wpwFTJxKPskVOTGyTSAzZZzXhb4qR/vltyRagBPdXLVyTWmVDl5z2fcseVfWuwTmtrod9Q1hd9On
BO/E9E+kGCGeqESTYmGINYob/N6iVPMNDpwVL2RI3H9vcW1Y9B15Hpuy3hTldpw2SgxdEV/SsOcW
n0Jc/SlfWRN94rw0XHBUCg1SoUPOJxy/kJdeiSw/R1GysT5iVIFcrr+E9ftNgThr/DbEdaSJh4XJ
5RhGAZhzGZiFmfh+/LsSXAa4q6ySSwL8HtQoZi97Z9prvyhz08lnYdmKXytOvW3p49R7QwMCzFXy
AfsT/4+NqRwuCvUCz7NLsYL1pYZ1u6wc7MkxJQqvMI8vwmipoI8hAqwJYyuchojfnUwHaLGkGWRh
zI01hY05y147DwGcGDCexLp+kdLGw4jEHY3dVK1uGqGeHhNLCw3DDUU2Dxz8J4pZoDJBOIdtLmVM
qAEO1oxGOmKp4BMpQaFQlwg9AqC18qgzVUflSQ2B3EHA1WD7KPaRptMxn0nuhm8I5eUEFd2vwCtH
GA5CtoVNLIxuED/quW/mLyb+n5rIbDwxXLn8jcxmrEvejbTL/jAuZUxtI9PRRezjfenvTHgBQdDs
s2dB+KjSNf8pcbu4SPuUkuFuFMdoh8T2YlmomUa2xvPKuazGcWUQBTuulGaBhs+PD5WNgmYRHxgt
k0bJsrAhmpem+Lgc4FfJZJlLxTnHcJkcxvgF8SbHHBFHKDxYE2jPgqss9jouXMfuKEWlFtU38TZO
UgjSM3DtLFDSiK9NspMZs5WBgQ3AfBUJ4vnuRbAQ55U4sp4tDVEAvxT5jkq1GrQln5uJtw5SVzVC
r5/yWxNShFNBUDLGRuLSRwamEBbD+xWyU6bSLEgPfLosbBlGCk3lL3SFritBsENfrvi4xwknM8Hf
B9MZZhfH89c5o4c78lE7JZYjC5As+Ansr+yyjf2Hk3OAho5xnvCncwHNGxGrzo7IznJX2mM3hxs1
epNkCYpDl8wn7+t723qBmMK9UMDbRzPPMNYIzp+A7wy9bmME/x0f7fSXRj1FEzCb9bJHMvJiX0S9
D7eFl2XcDMMF6T4CfhR8Bk4wTEFH4Z1Nv92Sn4M1HRPRytUf+F1L2sWbz0EFqv12n6UzSFcAvuZs
FGQK/cNJ2EhAn0h1tuqACTSJeTQc10g1I2Nm6cDiRgro5hNu7YwOlqg2s9N25l9DvmZBvmZhPIDN
QQNlkROLFPsGBwCxZeLlzUbBQkl4OWE+tIvlnfYrZaSQs3W4eS5Ibji1wXMjqahCucCgHHEoNJ1/
lGb4zCz4zDpg1qOIYSiEWyKuwnevxCubRhvJpzDpxb6RYOrAwUXj0oQ9oUc6pYIWLzA8ISVSR+tC
gkO+jrs1XiWoO9k4mbqNJNiqYuNUbL+DBpYEd2xaWJbMCybtE15e0gNcTKnadARrSxD61zVwRr+V
9F2X7g19V6T7c+ch16XRbtbYUE5sQaawoUzjFTa+OKUVX30KiSVKb0RpulTW8Btpg+iHLAo7tFEk
h4E3nkGZhGsOIXwcE0i2oKtSEmHkSlaxcF4zHS86zeJ4m50DGu0cHES0z91XjeCg5CSyg1jVlzk+
KilyUb9GKoNwg5I9xczJs/EzYYTlq6C5dB2KP/JsIKVhB6DPQuHlkLSC++Msiq9WhrTUiZLA3VqN
YkTLfahOop/Ijx11K4Amzj3RneB7b6vozzFrM1pBhYUH2+BkoIl1t3aiG7c/DKoI6gFIVHBnThDU
1om5Jpv8RKqEPzJ0GoML5+2xYly7rd7MjNEhQ+SF+ph9yUh4mDIzzk7EgmXM6oQPl+N9AsGz8B29
ykIbxQKCHxyaffazgNKRgzSBoQqtJwvxysSa7I8swpq8RBYLjS8L9zwOU/BqxOmzeR7njnXGGS6U
+kjXIyw0DWF5B81o2czWCgVhcoIbIKNGJ70rSnSRo3gC9CBHDt88DABuIkpRhpzVICwFAQxrxot1
JBvReMGWcGXXjOPwSkMbi12EPG2Scmv127PbbNL/Mb7AA73NltigwwxoCUlewv2EAeo0gbMSE2s1
JK+32+BxgTEpczZWdsOL3VcDtLsIdwsUvIyjhDKIxymFYZIveZzS4u/jFNP6WYEG4QJrIQUX29BR
hBibV8aQline/74uScD8fAKNeDEbq8oI4VGDDWwe1eQz3oiuDXUGUjQpbQAHRTZ9OChtHVC6Fx5R
rhon/LCUuRsirImwi+MxRXONTVwTbxRIcFwGCiCUsPamKrZ4DeKoPNvrQd7AWw/HPxYOe3US4Pjn
EDY5eTGFrsiaHG54a7mSmMAJW0IiLbnxab6VShjX1WSycNCmiMaCPrKoEG6CJq/Ni3ac+cb/jjiY
ctwtLn54FOV0Aay4xhnDKhdVuSzKJbYO5S3KwVnJfOBs2+Y1XcZfHwvs/XhIWTgfWgzEKFoWpHEx
NuE96rwpfBFuUcn9Ybk9otCfK246EGZeC55i/iTTeBRfuEowKwMOImXl3Xqm+z9bPjMO7RnYnp2H
nV7pORZdaYPFhm0HVrvv9f2VtAp9l+pMz4RjB882boKn69q8rp1+lVUrnBa7YtmoeNC78Rujlft8
ksd32DNVMbHqehlDBwXLRzbCWFrAM2cpcLgMF6omHb+6PUuuWkQ19M8Ek2AXb7kL3kSlkEYoVGa8
jmb60g8GIfeRBsMMfjUdCgW/YOXpOwYcBQWAtKwJX6aiJ+MZSQLRGev4rT/Ij7OKAiEFY8zxcTbl
Y77Bc6+0BNYsxoNntO8Mi79M38CnjEEoE9eKoKlOOCMWX4wxGWqcLIoBMTdhKGs8E5uTvCHmC2/v
7CG3d1sLnaiJ3Vf+Gd+tW+K7GdmyMTOCZNtjGFXgfMQoES13xfS/fWY7KrC0EJMptmutD5mmTjBy
ZiZ8M4tAuEotWn9meHrQFSFmcuPKvG5ssqkyXPXcMaeUeO+53IxaimVqEpEgtlXi9uCb1hHGaIXz
dnrpRsyRF2yg6E+M2FsrexQG6FMuindm5qjgTfqr0ySdXRURwi+Sg+K35gY/L2/fI+csjAI4HDzO
bu7sTxje0oidto2zk8ZdPO2ZaDYUF7Sn73wWTJpyEi6+PMxDRg912trc2e0Dc6IcA5UBFCAQl1Re
XzGJwpjjkcmvqmKEV7vTe8tA6Q2fytgOmFSVyQMfzBuKCz6L9yt/N0+okrfbO89nryEcdRmid2v0
KGq7a9bs6rEweTzHAEeRA9FVijB51KRIkSIe8KzbGXAlegyJ2Tl8nigWD5OaHXgpVEWdjRYucC6u
jE7gRoeOuhc/l8cB8zAe2NY1HxlWnl+McqGyATSLPBaWMVUdytpSeceyDSrT4hqvhtuyvTEHWmAT
gwklpDZWdSV4xqucAO5X5oiVOEHsBOw0cNMc3ZNw0233TNtaHjodQ91dRjYuWDaPPM/ubGXDGzXe
SdJjA2BrocxT4IG6UrdF1HDjvf9U4FUnT59EPh50uRTG3Emss4E/rNefxOJnYaDWsPBGO3kUJqQJ
coGKeZ3/8BPgmVEY2wEiP+YT1eaqrMWPegdr4Cf9J59IcNjXhDgjOa1b8rDLlRDqsKMwqC3pNrQ9
88UEs3mYChAsz+HwbjILxBwpw45U+WTAm2FvXzIe53NgQhXDhOJ2863nc9iefob3jN//XWmbhdNF
jKUwQBGjReVk8uAxNYTH/JxTjjD7l9eIEtlkCbfXgXND+yIW30IFAjbABLJhyMsR99pZmAmZuAuT
VBEgU9KbXfZ2H/Qy6yUPi3aEmwDBNCNLA1WPECoh/1mPqFAohuEmsxG3Cx5l6pXLcaAaFqZ3zMvs
3xSD/oC7lRcRWwTQx4lilAItCfmq2FvyrKiGhge2TXU7ETaTdIH6SIVl/EwPxo80y9YYks72rKdP
9ErYZ7rKu8FMaJa3oXBD1XRXuFHusZC33Xjf7LU1vGDIvS/yzUNPc1fvOFaYguSNkQlM4yIDK9Ij
GxOj8xijCYF6uGn8iDDt2pBYRqQ3VOG32+1ttvpkR45fsQcU4A+qOSfCRzfdpLR57DKImtiiFPZ1
fMCY8nzIqZC29SS9fmgUa+P28u3Myp62XipP7FWUdexHpxecR80PvlE9nOBYvXAlWWL3P169qeGm
PbB9yYcaTRT+izXGhJBZFhY/CR51B/0vvB7bIO3fbNR6bZj8oj9CvMQ+lv2eemopV1x5mjFqZdOf
On+4+oj2DE38wqiUupU2S/hOMMZQ5hShQX9+XcsfoAJ8ltyvXF8gqbYRrwLmAPDxwL3dQmK5iFKW
wwPv1sEK+ZrYu79SrLxZaU/8ajUb4spyVvyunb0bgYMwkjTc+NUecQt+5XSbv6QxnuQuCb10TfCx
XxFZSSieUJ/1gxQq4LG8N4jcv1jB2luM52E08s+QuqUSaWpcPy6iTMTaKreW2I8WyqoaXb7fRqiU
Qb3UnjgQSGNT8RLnbpPHbXksENYfM1xxNZfN0TXlFZMHBckWfpvxL9eGhYgKRQXyGS/FkGfW15Gr
xllkfpxhJ9OLQJpf6/B5mNwhKCQuM3M1TVxf+YDX/+r0p8HDYHIv39yJI00vwWy/J3mlb7f9YTyU
x/ZfMaB/8KFxL1XnoCqW105kf8byAckY4rbhoS5cG5tr+koUVXS+aDA48ew9bEEcU3jDhLIYvW++
xHzqAbLCIMOlStEmTFdxEZ8IKSIO9bOSP0+fiPXkjxqSMB6UB8i2mGxXIu1j+Kr4dNmb02NqDe7P
hKoFvHxnsOtzr7Hl8LXo9MX9buJrzXFvvsyIJ283dRj94iJGWp5Z7EwugunLO9MvOp4ccCQnMooN
df0fB0+7B/mDS1J+1ylcBv+8cQgV2jRwC88bBHT6Nr1suezK0/zEdcMe4CrE9iKH6buYavIwoAyo
7uvVe00mCF32nsvELcz3nsQ/lQ88YiVXik0J5V4vhxzyypOBDcVBCFf3lXzIudpp9Iqzqpmu+M2Q
hz1xp2pPtFsFsm0pun73KwOkr/3Gj1irhdXv7TtFDPuBx64Da633aLIm3id6fqgw30ryAsZ5xpMX
9moRnrvQPLAZ3C60UvgCpEL8KDaWM8+5S8fLBWXnOI1Lag6eBmTt/HZt6FkXeXXecOd3q/GaBPKB
f2U8sQGoB/5l8irXuHzyCjyweFX06+pXE1AtdFuXVzzaW8oUY2/SJT6ZHzwsvF0sge/vWIIzjYKy
wcid7UtR/mjOSh/oXUEmcE0lMhKnTR6xWljLFmc2PC6ljtL6XxNq49wDfeOYbzDZzVyEwsQMiiW8
mV374/5juCrTd4F9MmYBehA3G02Cabk6ozdateDOCWBmgwDnyiZ39WL8xJU8QeqYwegA9oBZH8Ts
+IDQsHvPL47ml7TX4Eu/UjSotE1PvDftic+cku1K+OAhx6722OMvwvR9XjaiE8wSO++V+cBdR4xJ
pkPzLZ/fYGi+OMaG+7YaI4pSDoEju4TYCTv3Wj3LF+TlQq8MEpd/mi8at87/IetMm9vU1q37i6hC
9HwFRCMk2XHsOM4XKrJiARKdaMWvv2NBdu6t9629jk/2TuxIAlYzn/mMCUNBd350H8vPkCQCHk8a
5yiLbmiSJDeZV8lver+VX1j9pmdDPaivwmZwF4vR+I0Zh1l+YwbcCpvvd8CKEvUl0VlN6Y81dfio
SePgqURzzhxcUYKyKf2gnwau5thAPC2xBTWfq9lolU7Th9BN6bNgM3ErvkRSwT2yugA3I0TeX5ug
z8ih2yoUoakBn1URPV9s9hjU6CmldmARsoZGR9mkaQQVb/pGpwm33dLHKb40uAJQuGifwU2z+SZ/
f6ayQX2MAHO8PH3xkTRNXPykCme+wXUaaAzFxpWH6q+1jQbCwe2LAhkuzzm4NSf5RoMJO0/KezeK
fITcXLb4JhN4j7+olhBxMRl0hdLoQmsod+XnBrizr5iBPN4dinI9ZTeWRF7VSu8jAvzBwZO+pnHJ
r0hoZfohwt/WygW+TUyja6MPhqMLMVJu+9laT3hBL3R+L3ad+i4C2MnOUCSfdhi85CVZqH2gEB6x
EUZyIiQKxcHQPrvNFEOCaclqibGO0ZuJgB1CIuO3NKLIwSNsBDahWA7+pH61dmCQrfpDTp6yZ3LR
Gv2Msmd2+7QXQ7nutet+MGOqfCSAKQh8kFWRI1omW/+G05tUlHnxa3Hpz/fZwdODKFDQuYAwfMFv
JUQBBAf1Lfs5KuA53BsEie90O+QO59XWQY/4J+8RwI2pp96tEdxQ4+vpbwR324j8bcXcWfRmBAbx
1BeBauOW/j4TCjz6KhAoxQeQCZoBamEqWjpEFb/CQylK+MQYINpQxUe0IcOAQf0e0Yay9EMVBU1D
3de9eKvJdd9T04RTNdBXFQ+YHC9xRtIlEOYN8QEu1dYfIELlQXTaMoQxEIsMar+LtAbks9hZ5BJk
bh8lLFFJcFMDkzilNGhkX+983d5Ojb/BjZr4a9AE5U0oO9Q2H6gm6JeSCz6tvB3z23HTe33tLfRl
FKt6yX3g0FA1bJHgYzg4mWrqQYpPYIJIa7CQwHEoCXmqp9mF05AaSlOgUczUD1+cKcpgfC81oZyM
OBTuQf6A68he6C/EAaQD0sMmQkEfAlpykX0SMvlu4ZiIild1bluvp36bee0yJtsFyVcSCTsItGnx
CTADnjZ4imuG01HgKYAbja2nA9Kgc/kjKVwjwR7HsZqiaVBBR5/CKaUxP7pnO6MRQlF+i7M+tuu9
Xu9ljf4IAhlFcnu2jAvNA1CoIXlZ2+8GNC9FHNb4CBgPTqRvbKsIvFjTLm506sLJal0FckrlN/Cq
GzAJGDOQlAQJ1cSZIFRS1VxVUsc6FrBwcMAvVi2Olpx1sWqxn0febSj2vnMCBllQ7hsklTK8+9iz
AJ5i4cLrxD60AXjBGYJimQC/8umA4wD/esfv/R/7dbWPZrSiXQUZhIF9NDl1BJXQqEYHHUCA7WYU
Q1FAkmx1eA85GWvbJPNpreL8qJwgcAsI99JfJQ9Y7PwHatcyepoSBl+nDraMlJitpdf+isKWQfd3
zMiGD3MJDS3QtKDDzoaVkfx4i6IBFmSf3RT6EwYbsA8FqBjk1j81PfcxKm0H4TMoJ8F5vchOySFM
PyPZqucUr8SpCckqEx/UoabhmL0igNUj8jYDFiyEWLw40MHqgFMknjId3WZRbDZndHGxCyRn5jen
r5ZtCYdlNvLi+Ma5A7kZesLflf7X5QfbpUWGZvnffLfuL9cvltnrF6cETjb9yu34xYYFJXog447g
6GR3NeJr4f0k4YBFn3BhTF8Q9xlZGdS9GDizGDlN6lEOA4Zn/XNtrqG/hpADbFrg8jB/rbi8phT9
MaJFhhLRy5V/HjLt56Eih5oc5l2YJsGDJMshMIDTEFKCZEpTf+ePHaV42uMcAxAaxxTBvKvZsfER
TP5EQZh9ISVdqJ5QqWHccILGDUsolOVqR5Dz2A6mQKf5g1Z5oQDUOQHZPkOh7M9hnkMz3ispaMH/
1QEHLQa7OQTFx8sZhALbALa87DvSRhB4dWpqXLyBwFUHDENzQtBQP+64vIwj9kX9OWeGM7ljck96
vWKEYAgWsWDnIjJyHXkWeAAYZ14BvAZMg2j6vE64unxFPaIykpQ7BbMSLYuv2Un/ADssEDFgYbBE
ssOdPtVnJCr1eVa+F6em8or3NrbPavLS5SiVh2raN2qkvcAvuScv0h6NStqXYGgoeSjh5nmMLU7t
UqiguEqhgfR6UjBDgWyd9oinKMIJrjoPtBnqCpKtlxwHtCG8IhQWF2IN6hFCDW/+ooMA9krpbJ9r
qreLnjl/oIL0CJhKiC5WXH/ymselBJSwXdCO3NZsDbvsGNKfXVLIRCHpw6pF8QgbBVzPtrO2RNsw
ZBptqOtn/hLTg5osgPf/ad08sxU1Kio4FcaVv3MTr0w6s8MEb8zAQ2qyLgjSMVdMKE0FrXnP6F36
s3YR+g8fLF/V4Rt3A7pE9qN5vxBl+Q4PmRTJvo4MXQQGrMUzwluQ5DHCocqTzKZaf5PZFESpzikW
GQwlrFT8C/tfvDoK/RQUDQRRWuKes/yC2YbepurvPQR5BnGO6wvNQxSpNsRVbqt6W9D6xwFsSW1T
ShEnk0/Cx6uFb1YdsuwTxbMu+/Rr9s0uncWyv7nG0zWml1SheSKelFiTYtI3H+/o1NZWHUXUmaVF
hhZd6YEwIG5AghfzoUQKTOUzGYo6wn/zIZ8t8z6DyZDnh3mfz2+DDOaIptPHPh0x/4Od3Ru3g22K
agJuYLba3FHIZ5tYiGwIXdwZxBshn05Qdj7S/kM7etOFeFB2L0KINJMXVhUeTRzAjeUztN7PqVdD
g0AKTuJGVBPgZ9MNwKyPJzHgIWbpQbabaRuh1It6g4CoUrEOmWjxHDchjxItUNPsspvxNh98tngw
EyZcoErHmcr7Hz73rvJ5aG1w70QKgZxbX3KMVlq9Ux4gN++MWkmVAE2UAiaMlepULyVBDVBj7bDm
iatEtzzi+nv1Xp1uxiRKELwcXlQCU3IaD9a2eOdO5hpTX++jmtk+/5YGzDsWJnjK+SyQoXnmTzMo
RjBVJKQ6TquAjO7I35ToohBZYE4AJ4Nv3qRB3BNV1HyLGGjTESlO9vQRcmo5NpwUmWCwKqNdjA8n
kX+D03ol4AJuCFpQl37e6CXOlUZ8rP+KmhUgBdWbz9XD40Ajkev69bjv0clCS+0pN7BA0d1Douie
OZKiAgeesuiB8yBcWuLD4lX9e4vZg9pAqJ7VCAWQ6bPsvB+Yo6+WzxopEl1xPhtKiAyKnZufnEmU
z8Py7Yah5SJ2natxdDGHgtrDZD6Ze5RbOYkfScwlsfQdHxca/fpXivtj3FPQQLT1mFGKCecjRFsx
94LSEYO3taTGEhyLCo9cqYtCC9+Cz3LPhy6NO/7MN8rG3DLcF+lh83EtI+zbmSpqWtSt+fTt9Idu
fzGjXhpRSDFQHT0eW6pd3TLjMOlg9QZqztCw3sAofYjBwo85dC3XXt6p6/C/lsfEL9hKmE76jgek
BwZBxCVObCoeMW5Cbq7IEnCRC/AkfDhz+gQcFGMlI8m2pHhTDn7FQ8mwShySLQFL5FCJXHOTPuov
Wjc4Zto0bCx0Qnr61YBmFvghHDSlX2x3OLOpW5oeYO4FUXrCEYJVrx93Sfq8IRvT2RxntAntlfYr
bJgM0i+yE441zqADjbzkBC32FOj0S6JEXwomBciGK3lFOpT0ifkNNlW1hac3IIjjBGWJzQIOxVcp
MN2M3YRon6bLkd/gh/AbkoY/SphOAn4Wvjh6OTCe8LXThVMOMjdmPxof0VN/rjDSd/k7qHiwqNi8
iDSEiYqBgwGGjwGPIYXoTO/eQqNOf6uB8gme2fxfWCky2wouGBANfdwc0iwYhmArHlZUY+687Tgl
kosNSc82Yn6xqZ+Lwk0gKxgOJ9zFuUuvVLdDBL+wSWahXkJozUJcUKyNj/N6TqbRC0OjwBeLg2v/
ydG5NaiKR3UREBGiRI8eApP4JtrcKNL/xitLrbj6hMHBqf3xRNvYJG/flUh7xTRJ8wwDgCXd1h3C
cg2QOf1ami/XZMF2Q4yD8zljZVxSCelsgiizuwnbTX8RWRkCuI0rECcg8g/K99Pj8z56DG0xS96X
XI/acg2Kf6ypHpYXPMx2scXALEG3KIEI0iSK7RjPMWPFBuJhhhkIPBAPs7IMbMx4mBlgA82vNLye
QfXdLY/RATWmEY0+a+yEy9FpPTdxODA0l2MBR6d6ORnIUBcZ6DjLGflCZ4PkmlePTR+dLwypXxrL
ZG9XpKZDOyF+p+vCK8UU1IBNILH9ROhD+2y8CrfTcxcm7J7LEx24YogAY0o0uuXndEvoyltCwi15
cMuw8RWVkdkE9B3O+mEcDt3tILOgeBqe0BeFUjb+FlV0IT5ohMEi5vOzHmnu4NMiG4Cvt+GLdk7c
WuPi1tJGx8h+ZG+k05gvfIOIUa68VjualAHhNw6HpD90tNhQGYGwQqUj4E+txmvsaPLHBgvZ8p8N
scC46VnBo1m49Kk/zTUlq6emOc4FCjqNorRb1G1UkCBCmDzmCaIyl114Td6jhiqC4fhIv7qZOZid
qyBPMfcHZRpsZizW/rWDgyCg1O3Fz+RtvuCom4oQT+cxO7TE1iPPNSc8ui7DFOtrHVW7ESUk5X0j
OviPxk8nBEE+QxinPEJR951Od4kwQTJC+vja7GdCbyWXPFCJ6HTRICsvDbKDgaJ/6K/HpvfmU2Wg
0cRXJc6U+CKaEuIHK3sb05XNh1ozeevB6lGXbK99a8FyEI98JRNLeN43NA5QAhP1xKcUfTV/1rUn
o6Pu+sQnr+Us9tENuigKZSlyBQyyiLArQaENpCawchHmnYzAqLkHaGqdbuIeqKp9QQ5TQgKTIFZn
066sdiXb8D4CjWAvk4BfaM4/htCo/T8MISyFXFWwVf1Kku79ig3GApPGUZ9R4MUhLqjCzPHc0g3H
zIXCAJah42CEGej3WDtMnCMFIqZ8e0sD+PwNiiyGZpriADqhr9kCtkmHiPMp3dBaYCNsEfXopiZ9
FlTtGpiR/5CfwNNYC5Rm9crmmKY3Yr5kACGl4Q4T3AxJ4bezQdIrMBNSVaCAFFxe8cOlPzBHN5+r
eohVkIkG8/Rq66N2av8CzU8sD8a+NZYH/WW79mQCA5pw5ArLM0aKu0joQQxdOTZk88CQ0wkwhQ5R
WPD26UzZ0QuqqDRoo9+LjktibpV8r5FljBVfJes9Rk+FqAqvCqiqAmUo2V2mWIK8wW8ZBM7GUwc7
JVY7wRVu9yM5s8TQuCbVJ5Jzyv+F/98MnzHOf+H/aUequmjErHke2AqQlumklL8WJz82fpvODRjt
qrDxD4MH4gwSND7sG25rsZ0HRgLvg7gdyBvQNckDhDX/n5O40Tn+sLLoX2sPCFPoil3FTfwPuwrn
rkB9br1p8lbOHS8F8irhraQHdby40m9p/5HZPJMIyE9w7jsldYbbtkTwRzKmxsUDWEMh8G+qn6vY
6QOGdge3Jwb4FzgwS88PDBgEw/sfsqjL/yTDlLYTrHpV2FfCX0TjDz6vVTLkJLC57KjHE/wOO9Lc
528IiR1xmc/hvzMRQTucibAfcSbCCCHK9ZfPAY05Iz8orKfwsmTK/gthbulUgeyCxhbQgsTLgUfD
i1lbkGgwogChb0LJcAom7dFBPAUG2G0ZRNc1mRiV6jHIWCB3ViPo6L60YWBInzwaMBOeCBGQ1CtO
A5Z9fOPX0vyUtjxWrmof++pJrp4UkQv4JN+9D2xdBDIq3toxjSucfCXs8cZP3Gf9Eq9EwhLxSiR2
0LzT/Rb2FypGf/lGWSf4Rhld07dQugEyCkpM4KZ/Yx9E8e/qZyjaE2ww3kmKw2exhCd1+EYniKST
Oc56vTXHrdWwuXILXrjo9UxOY+kcq/uBhKg6dfIRu6v/qkPG48LRvL9lqFiXmY24duNfGscNIMYY
FqNAcWCb+YPPGJ6FwZleE4sbQ1kG7mzaPoxODJAW2KNNhAUUU34tuHw6/zbCBxPzcHagLa8n62qR
e3rDIQiTbPX74ZoJKMpw2wNFsS9xN+zuSaR32NXDXIIaEGppdDOiBw1onSu/yXR/15GqR80UTc1O
MnfZvOvfZttvD7ezogRIR+hGDMgqq3SEbtQZtAFta9alcxZKuIpZqshjtjwLwAuAoN/FLUrIItd2
VrEzu+iGmocO5t0Ij1PBfYQWznsmK8lTaR/7hdjU34IOH6QRFBld9eGVtnS2AWFqgLqOxnlXWzv7
pGnknbnD+Y7AFPdgj3CHUbTAFQBDAizHlTOQa/H1NAbSCboLQ0fd7Ak18ahz3WTvoUMCEQOuYo/Z
BYFhuWpcPtZ+HQDcU3N9BqyYXZ/XJSzpnrhObF1MXC5gFl4mnibbH3D60/SG6EuC1UbgSuyX+6s8
bzfdVpm3VskisQV/5+p2JIGlFOAI2YwJsWAXkWOapGCyVxo3ue1MNg50FJKxbfjYuOla6EKLAgWG
MSRwEstMscTXpa9RyfBYw9JtX4peTz3dsn3lGi1bjRYIOzL5LcyTAL98cC/c9rd997LmSPentTlI
Py1WkwGKDt9On+jV8gpL8Hf4qvN88d/RzmmEA3zbilFmHgVxIOCudIlRqDy5CgzDp8nTJiuHc8Xd
LZQo7SMrja7QjCHa3HfyLZ7xQpvudavRQ+WZcT+JG2xudtxg11mwcPQu3nQxQEJFiW1sz/W+qPdZ
vb/U+1RyU78AalHtFY6lFZzCWNkgt8T0J4xDlB10TuQayT4RgU8tmgAlC2ZBlHRElRprnX+t/Q3o
mBqrnMDHTJk/ZGRv+lSK1wFYxoaL670kkfXBZU1JQlnoGWpCC4SgZ0j6TsGjFXNZpe4oSJn6gQ0j
pEwjVSlPuMO0l2TXPHYsiU59qhEy0Atsr34njIqQDJr3rnkAOIofIy8QDggc4DdUPJja31ApGSPc
kugBNoNBAwGuegBYlJlbuqTpBcvfZ0C2oxi3GI3vjvumdunys9/YjsgRR0oZrGZHa3eK6LklCWMN
MoS4T5AhOxSOlqkD0KaLi0qEHZB0MNOsgmZ+O4nYgTMnTU6SBTv5fIsVQj7fiTKiiBFnbouA+IoD
i+bAT7NwcgQsFL3s6cVi/s+f+GAS+B4cWkQLDPgsshMUzqK4wXGkYqKiUZufKYINCG9U6bheqCP0
XOQnDrd0R7zzlo3z7cTBbn0ZL3xDXVOpp/8pup2gfcgfhv2HdJNJ6DkcIMAgiVa3RiIvy+GAC9zx
lvp00Ayy+0m/SOF28ZXsElSiM6+Bn8SVMOj04FSAW42mVJfrQlyVpjr0k/Az+WnaxXSMM910PTuN
2XQykCeqwH9xxpnhirz3I186Yis4y5B08j6aJKAt5x/jPDL/0UqiSAFf63tsih56waGEVDa90HYn
0kHyUz5+5u/AwbRXvrCdhAXJV7nYtx/D0l9mv+GsdIxXOvc4POkQ9nCWASf8RxTj3Mr7FFVhwXHh
ZQMqyw6XPyzch8n6YJer03okpgffIO+QGauVaEYTOugr96ryMYBo/eAjL9+nFOXaRa50ywsofgzH
aoQmkWBM5+8mqISvPY3FsCt/K9GAr5RPu2AjTDP0lk4Z2xZJFOvrfjQeg444ispUs2ldebAlpfML
JyW5d7vHGDf5njAE7l+6U7RX0EN8MxVxyD/93wZEnAtv6AwUwtfgFTpFGRb1qQX6mN1F2BXnZpIt
ibyCtcKYFtzKv85fcCsWKNj3e04xggKYGAaBO7avKX4PS2vi8fGwMzg5QcXqPqGBStoN0k6d4g0F
6sTR754u7WyJgPhdoe6mfsfknBW7ahMlmOS7aMzcDIsoPDPoyE4zu7kFdkuMXg5HOTRbMSQIJUzF
Bo4qx/qyOcnTns9joIghT2J0FDABiZReW3qPhbbGV1Br1g/AkpgUQekPHl6v4oXijcz2xXBycpTr
JyM5Jsmx4Cx5OWbKoWKxx41CqtFtz3qbpnHNntjRFYfZ+4LeRE8geH5adydP4/yPvsG+zNWJWq62
HamnFj55sWJnD/IF3CymDP1bRhlgo3vBjeXduKygZRrvQloqvQs6fAPRqm9SIKQ0OFJjZIpvfs21
pwF0rFk/xRDWvB6ZygNYzLArCkJMM5BMxDk3Aa2yZC6xZ1hjl2z8axitPY0XeH78ghwAr61mqLgx
scYjSPuV6hfQk1RQfoHGVvoeJOxKjeCRkvbpEGg/udpj118x49KCHZfm7tbFl2t8IeP9ifPhsDCT
7roAjqmcNqfAfqkOycckxRbOVZLW+cUm1jbLcjPtutOl+m1AB8z/AtGEG4gnaDlMrmF+TCMQDHtq
MTAsZjK8gA8HCaQ+HAKAEBaDSlG+ST8Ib7lD4kUl/KUMMUEjwr6RWt+ZmFGqyDIpwYdikPsFM1j9
hmo0IiHrnp14655yvG77Kz3XvE0waqXC/bS90ZQJWVrZFtaWrjuGjRgf2gmVcAKoxZCxvA5b3gMb
xvWd0HpnPP+BCf1Y8g1ZijSeavremWk7rz7JaNf3OKe+FbfJC9t0NHPkW7p0ejFBKGcwS/ciKjl4
8yTQbCepQZMFHJxpNEY55RlX7+NBaT/0dojq0P4NlEn16rC3JodcEMKiRA4IX1IW0JlDs38hVVdI
lZ99uYcrx/wkfzC9UKfdcAh0VJ1skVCbdvK0sxE9COS57MTiT/5DIrIWDSkgaYxPfQ3ftfZ03o9A
4SEgkLz1+Iub4+pfiRGANfcsbojy766gy3xGRlIatRiKRJlPu6JBPf6/Ba2n1rUsSF1TAMSnxEC8
nxjWmZVA5SNibYN0xdqWn1hImb2JKeJrg4TfEuK5ZFO1PZZEZ4NWkVFVioScShQ4Rryrz/W3YLQt
iZroB/QRX97a7AdYzJ7SFakCdE1yAeMgOXORWAnLE+Af7jyaSQEDEG7F38oMLsKtOk8nzdK1XpXn
XohfhMr7iew/aiclGDg9aa9IQy8PmkW5Sc4z9Ue8jyzhJ/DEPW0UoAEQb2VhfGo+uV5vrOjrB8BS
wztnsKBaZ1ZS1lPJ9BmsWXQD0rreb3njd9vTFlAAijnauvSn26GVwMcFHwTYGP6Wyl18Q9G4hywP
KX0EZP+EUAaSJMKChWRLEyPSiRDPIYricAPg5cyacCDBBiOzBXF50/5ZUHa0cBishn12ZCPEFoa3
g2DDAAGGLYxbnL3daWWPcY+FxCmhJNgekLCa4sGZ2PoP8qzZjNwTDFO0vLXOHXVYdR5SQEc8ajpK
MXFedMxfO+rygj0O809pREgQos7ti2eVfkpmyU+ATljAYLIS1GEK9sEaDDQuJO/ciEfVffy8KqIZ
nKvNGrnS/MmrgS4OQRMYkxWUc3ifRQrQPY8APQ95ZEHr1NCD0Of9NYD4XlLYCboyGMDClHRfiaFc
BAYJSQV+f0qFf3DGvcwycAvvlP+hHSnBBjd0RTKDQ4k9CVT8AOQ1Oa7MlmkTYVYKZ/yti7xF3779
pnynHABclEF39yZA4qL1n0oHqC4GbNEVaw6hjYW5NiEeToIkhuCPevWvy5tXfgGoSo6daLg1xkAb
A8IOYWLxuaKUpQWdpk6/+cM+FccZULAFEMUT4UNDt4hU4JOneZ8eUuDMBubje3SfIyhTl27HXgBi
spHsrGS3yk6kIqFa7U3RtfqvyV6jx3xpsrdu/n0Wen5CH+cb7A9or7Re2SJza6ZC84C5auVburh7
6uGVb7O15NzAU4BXRzwC1L+CmyDoMW6V9/hge8z2rpGiirpb5sHCdjdHLaItLjQ5oOJi+v/Qk+Ie
zNneA1vXiOt9v88eM5xBcxeWKSgv5KBcQk44PZYeaAwcHvHFLKAvpsNC+S6y7egEeiF2CzP0wpDg
ffDa7rFxRo8Husd7YZsNem+999N3MuEpEGcesEgqHcXP9AssQ02T7p65i4lAlKeo42H5wCr0X9jY
umStm7v2k6u0hFQISvpFRJWXX0xCEJ8TXzMDDJDw0enypVmdtTN1y4kiTQZoREARGEARGIAt4SJw
l8wYt1Pa3Q9g3KQ7OhVXkcB34A1cZbKabtcd4uKtOqJYwgKEqgBGoARM+dR9rRLpv3AI8iFgajIg
YoPDZqw4bGQ/gCEagZB352P+BpffzncyqTq9W3FP41CmVvsfohx5lulF6wLC0bMI1p9Fs4nttHfx
GMJbNxfeemtFwPHgredUreDjLW3G3dJpPN843rqwWwmslyNbjuarSExbGxerLmy6sErAKwQpNbLF
owhxjMZF0MpEkibC3Mb1jPonyGM5va2JP/y64clanFnAx1RKzQvYz77SF89+W3QZQ2gY/gP7wdHm
+jLBL3aECcyMFilaJGsRXjQcaXYe4MbD55ErwpglBg5rTgFLy6lciTTvsRJWhvV7sTKkW0DWdCN/
I4cpFxWCo02MY73L6EUAHFjvHxycq3372KuI9FJ8lTg4uxbWNrpaKhTGINECW3VoUMJXQB2XSRMm
2eIQUnCsUDIHfDO6UvGCNwTu5N9WqVt+/FZeonI8XGvvrsT14qcbtchk6a9ccrxxrKR40fibeM5G
R2sCnRrnZYfFxsqe8NjAOxKR3RfhhMCQMnMop+ogOT214rMHWwvHZu0Xow9cXFf84RowuitgNefh
5C+kXrkSbd/IEI5kucr9ACmw0fat5kIKfOyxswIWtOWDBLYYZOPmQI85bBowQPIF5i1uD4fbrkho
YaLcGY4WV9+hpTZDUxNVOg1E5O9r69m7y8elI8x9a9NYa/UuISWM7PK/Mfd0p5MWj2SN3nmbPHhF
2Zl/8DrCHqVtHcmz2F3BXaCz3SJ47STe5heKx1vV8tbQ2/ThHTP3akZQ/wzk2OrnTftpvlEt5Smw
t3iF8KkDQXic76ZPmZv1jlyagqyNDO4s7udPjtec28y3R/XtcWZ/UGd4S935uHlBo3jhSCsoM1iT
Xo3Lj1L+zQTEepyeWIApQXNC57g7y9tPjsXpCZB3TyvSzBETF5PfULiSRCmaXTGVZ+q1LLFwBR2Y
+uwZ4OYD4oSpz/LYWkFCh8oGugjLTvqb0gqARP51WU2Zbpgzxk/QCP1PGC8XZc+qquZhz2bDDFXe
UfqSFt57C8dWhCXaB/PAr1tENEBJZCOsyNshe5fecENzGmVwDmXRg6ZNdQUu6D9kIfEAzBUUvlP5
YIkex2NVPaFjlzRPJE9XrvJPKXWlPAJkSkwZM1pUEJz48oFJGgm8pcmDjx2TbIgMcAkgGMj8OY57
dqDYgYZBuiDa78B5o4s5emiUrBY2OdvRdSvGJlT5kLgnsi0jV+ncFIMT3kh3EpWLzFPI5hFaKRjq
ggL20/89O2alBxOkoVtlZ9tR10V3O4RgWxVhzyYQq90HIoHVIZ4IP6AyB/IcmOyhpvCKgkwBEsFY
Byi8uze7BBKIuTPxd7kcwxD1ui4ua49k3g09jSSguSw617C5hhLL+IzFN7TmsOQzaNwB+/fEQS3K
DPh/gnLnazu9d6VuR7jvodvP9E3g+H740jJaSOWt06FaOvSCkQ9JtYw0BBIUcRqwFEDMoAzX7QGT
m8BnWDIe2wftB93epJZ1J3YNsuS2BzizZA4/JCx5OJ63dbcdSLzrtu287fkv5XZAyYW4mjnFS/Kl
LbnDHKjXMzWH+KEVg2N1l4lD/MAzylGe5jp0QR4VrP6AUhU3BR2EWUJyJdSHZVwGD/RdLXuKjsPP
k3W4cCCMbXDzNZt1f6i9626yfYV5yfYpsAIDr23SfoLSJrEDcyj+2217mLUQ1vaghQUMn6vDbVwr
GL62SKCcD+eMmR4Mu89YkSwccxiAuxMsZxwXmX7fFaLe8pgYx54kYJq7bc77SNg8lwF/U7aQx9N7
IFnUkuk0EBVaBXchYXv4FfGWdezuPjheUpWgLkxAEDKURfo1klsLlABdTXvmzEAhw+Isg0iLeMtJ
kd9lp6MFphYgnUK2EqIchh0a8rSgRdxTnT+IWOBVGFRraVG3xz3bplSNOkxOMA6w+gQcqtjMoSpN
j2jKd4Bn73oMKIpUmznxpmVQbWFAwqkOpCNdsBAqlOU4FYu3w95riHk3Mm3HWNUpbcEAG3w2gAxy
lNkAwupin4WGi4ZWntjRce6DRHw7Kc+cvNjb4sJBOxXuHl4SvDX6ll3OzXWF59e1No2DgvqaBUTG
5ieQy+MHh90NHFAsQFX6Y3OEu2XsDaxTH+zdVJykQlgriDvZto1nwsTidK3fggcT332rHvj/+Zuk
oSIEkqP7xltK0ZjfgLMItYtd3c/us6OaDEMIHwnbL3Jh2XK127qiOv/UfKkbdhWuhvPdE8Ny0Y5+
4VCmrmtzlUiQpMmCArKj0agleqTaXUls1mbX0aqkx3y1OETnUR41X3lkPCZ48s5gBQVNIddQpd9T
dc0nj2+2v4O4LPfzJyZv/ae8KzMnj/pZnL/p5Ujnbbm3aUg7tNUzbWEX3X9wPpyfSx5S+/iALWZF
yq7/UnZG/cN+ekCBftI/uxZ6KgfgXde7MwQXjHj4p/la6b6Suvefj93weQFawDnxIpq+RqTHdvtg
E4muwlwA/gYrtbQljjyTtsSRD5WT8FExdzk0iGmk6+X7Lt9vlP14OZjKfmaX+iBSxW8Lb4bd5JXq
/q7ui/QwUQVX91m/L1i7mWNatlXYjreMWd+O83bqtnO3pSqUIrbBD1ymagopzNYMpur7ucfGUbiZ
Eql2mGzCrhEVOrUWRbp757bsdshIxTHjp9jPeCRncLa0uIQlvK46NKgq1mIOkGkroX1HC6+gaU7Z
5KJ+Zdc4eebptXJWEG7zWDAHjZ2yKCkm9BVo6kPUDFFa8vhAynEbBGopso+T5Q94MXDW87wyT9BM
sMR0I84z1mOTcb48fnJi7ojYBGn0MQj9WU19RAsk6BVXzHPbQuHnKY8pO0CtQ68QRyYUDR4CfYcE
ZNZ0uQiZ4sbP4SngdHpoi5dSiESMYhS4fpVwZI5ZRIu9sBNJ34vSfSF6mboJ9RQsQNiube8P9h3O
TayOJBjoKjlWYj7DvAOwi7fHlMSUQg0E8aSxfnBgQlvJF6Sy8Vzh1BXVC4ZIm2Ia1Lw/sxRH2Qgk
179wSQV7fU0tuDyCKxY/JBZ20Hy2C8MRcYrPE3Fqo0YUDQisooDAx8FnsX4cTBVoXcZZP0KxYoLj
jdszxl/yIj5w9JWgtBpn06IbU3UAYqBFGJzKencjP/uyq6FY5TEMr1InbI6XB+v/z/8JbUcc4rTI
u+M9do8XGKukrsNux2wDu12RHFLgbhv+lvgxusiXlKmYoDldJmfYXPXCGiTKN5NeeBWcfhlMfira
kuWLelYTADREfiJsOObQAA7tg4mQgZa01qwoXlGtMF43L8oZhSWjNx1Bir0erXmDJ2yLn8AGF7Kf
/ospjhQAXASka0/7yyZW74QouPqROVLznOLN6p5SGAcnXn9FNBjwgTw2ntmmi2RvquPUyHn3U0UW
GrolafYbuGBCIvtXVePkvY7bOx89c/Vql8yAdGEhpdRFhI8vyihZDKYb8fms9EKjaLhh2WlheR05
beyUPhroIlHw0+MPxsLBvI2eu8zR7IzJQiDwigs7sOUVWhpZYzDdOHKzsn5E5cKPQ0MWgit8BQav
ml3xCwsg53xw+tyyLarCUqDiqM99iSbBrTlDhVxO5utPln5vjix6q0KnYN5+ENcVSQ9xqlVpmfdM
WImdiGQgTm6195BUpeoxxkMMQXzlKA3QkMiqieT4h99B2BJtfOY3rtyVhG/SLf2yF3LhfJR+3/lE
Mk7oQjCASbcxxFhpYmyD0b1orIQjht2I0dC2SliCay7Yb+Dd4my9YMdEFteIVXahJK5qAEkXYAE5
0q9qAIIAmljL9HpjgiOt0JGn7xywsA+pRox9qLru0ee9FMA6zK10p6W7B9sTWoLouWODdA0o8gzQ
7b/3vzhK47+vo4F+9FgxALDuLSO+X/eZGV/NuDDj/BFfRHRP3Kg7eXaJpfiq2NX9n+L3Y4K6IkZF
ITzzettVNTEIxdkMbvmh7oczRRKfMk1BLlrjtdzegCCvroGs7SsqxxbHjvPPScZP6g0EIElettRN
QBzrzTbBto615L9oSJJhiFNfdtGCfwwzjLjd3NcsUkaFwaRdhgkPiAos/WP8aewlDBN30BiWpK5g
CNmxBaQywNjwsLiUB9j+pesgGSOPcdZ1utj0MH2x5aEGAtsOVx+DuZ4BuRC2HTMh9L1XijeM4urR
VaZ7auIVhDglf0f1hzgNAmkqMijZTfGtixWCnRVWiI7+LOYrzuA5UBdPNb+xPxyaoGvE/hBXC/Oi
xlwBr5nnhZ7CE9GSeetO1S6RomxgdxeB57PoBNSCke4DOrS8F9g88t/BlcfGwZ75xgfr6qfNPcDO
SN7HbBza8WD2R+yMee3N8bzB7ogNxRnfqCOyv8ajSJiYDT0xoCQoP0TCxp1v10XIxgZu8iOoHiJh
g3rBAJ7QHRAR6h2zsDGJWbi/7OQhogihUgnKuYpOhEzX5a+XP73mMaillCc2vIT16BhxDhdzj1xv
nW8n/eE5V3AiY2SLQi6xXQSqb+I+j5nX8TuLj6saRPBhw5wIFJZeBLhkJoVaZmF25Yx1+SXOg9WO
kZ9sLH1CegcLvE5qiorsLR3xweLUZFMuacLUygCzyGBxwFFDULigRUZrXgDWAYVSwxCxcLERIMOd
ihartUb7GxjoUtAqqS5QaacIXLImyNtHv3XwkeY8lEs8qQIyFFNTs703ZP9tq1GUq8pmeyU0qdmy
hFIv2KYMNF4usmNB3VFD1tD0yRpE3coQ9l5RssLn+y+HiFmTehUfMzcJCzmfKgsRZeylDEIQUfmO
pXfSF5PocGjNvaEL0mO+oaED6CbWVYKnXZZz5aO7fLB8ac8YADhmsP7y5jbGNwRVdi+8OVz5Kc+6
T94JNSAKQJwDupjzwLgUgrhpeZgAOKdXl0Za3AzaE4szMUVYW7nTE9298GbINtKEw4PjDWcb/MSc
bRhEETGo1/CXssax5KwmBmpqiCHirNCDENJFjqVyJg8VW0YmRvshUyCE2ltCvXpEGPIv+3mZhpvP
q/lGMQXn6SqPTITUfqMPHUUHYZMBnhZdpPxCskfvxIFu/6IWb+oIdLHU7tNur7GxvRxm+YBsOpZv
HX6SBaLZj8H4zP5qdb3TD8BYywD2G3oV3cXO9IIFRetc4iTk77wy5Tsd5BS1qODTI8DAC0sdnwaB
tYj/P1zd13LbytYt4CdiFXO4ZQABBkmWLWvJNyjLkplz5tOfrwHb/65T1dvlLVNLIgF0zznmCGk2
x881Aub405+1kO9Q2Uvqi2aTvogHww2Wk5D7+i+Ok5dTGG9cJmG8YYl4MN5AGgWqpb+2ZuE4Tss4
R0nqrf4ZA4ozHVOuDiGOZMN5KZZs2DCET/tNQ45zv1CPaJ8362jHcGsR0T6nl6B9JkVb6bF8wvER
sFGLZwrvazK/JrXpoDQdrHaD2m1waQxOjcGWBEzkAixnKLlhFgkT5BM3KZt7RZPu6U6QHAElyXpz
szgCOuo5FkxkWPwPL8F4vc3fjRcUI6j1Oah1jtxHM1c12lZamrO54Yi5pWmFNTHyP+hpuqtyN09u
bjYTppazVrJoJbUMZS7P+PL6DR5KjDbKb8ufe9Z3vw4+usFyLhQnwewVGgpxR+y97ZMb17G+jYTK
QK5UduY6dlkT5w6bRiYWX+J7LTI1STmBJgQwrWV/X+zv54YvcWWWcPJc35P1wkcyKLqrePm4w3Fj
Q36lnzZrJpKvcg7x5TjYlwfgsMmq0/pyi7bf0QNYHRUCYj+RW1kL5r9YusdCIOpuuJcXtK2d5QPL
To6/7H73997mW5lHcfgb498TpOYejH+JHCrZInKwzqgM+HHwUX/+nHRqWJGocLiAG2740YknwDW6
pdElxbnvN+t2w3iqsVZwNUK8ippcpmCrW33SIezPH+b5nG+b3XZqan7te7x5wOYoh4QCdpbnP1mB
Og6rZotqdY2DzV2JyYYobaVSZ9NxCM3RrzDdDoFTrw0rHYaX+dAeXdoOpDe3qpw+H6/x5sQ6ILm+
3oeb/j2+x0AcSMwO/oNj//ekPZ4D6RCSsQDpN9rrjQE4NOxl8RLEDfBCCMP8QYeggF+NS/XBfDs4
Dxefi7FT+CIlINuYbGj7+bfLHCty3FiMp+qHF/sm5hu/YqnO6bcWYek10O4d1V7ktL7o2yjR5Ybg
HRHiqU0tCoU3FaMJco7yFj7h3cTqgYK3Ywpc7xzKWLeDyY9da1RYjWfLB/jWkmmv4IlwArfUJLVw
ApvYW/csIC6dxE5g5YpaBV9j7e+UHfUBkKa4iZ7rqAFnClWJGaFLmbx4b7tCvK3ETk3VdVUaySSY
NCslsJ6McX8s2VuRAzbbtAgLGy6j+EAqrQ2v9f6uMrze+dGPlBOFezcE+04Hl+mgfKNck0o12DaC
2fGdERC5dLN93cTnbO03cXUSbxk8IFwGjEmV4FyYfS4+c9KuXkUJpFdR6tz1Su8OJNUOTCmM9s7f
fKyhRVyxOPnUcRRBtZeBrjCMF7MOALfiC26qUEDZzbfm6NIcLVfjXXNUWI4XzVFtOV6bRhCNZhTG
Stp5XnymJDKb8JUdSng61PK53JxVDnSYnVXHwFXMBLxOOcCYAZ9l/2P22Xp2LgPFLAIdNVyRh8PT
4kVzO2X1PBmQ0bh3vIkJAXh21+S0vL8Be5pA7XrOXdSx17/B+k33J/OeWfv1WV9/+5jVeUEY9Yva
ITaN84mhad+e/oJjikVSB9TPo6HSaxgBN7KV8qzPuhUNy7HkpmnX5cBzHWkaCTT7Eixnrf4d/JQt
uHoDnj4VT8AYhm+K3oj8gTHxzWSYAGLZ30ggZp04S4KNfDYa3NvGEMiWxpthK1AclZjqVvuT/n54
jPXzsD/An0uDl1hWSHE61sJvAx9R25hTECCBee+rfdI7WW20RYEzaOb1L7LvBHnC8w4kv3MpT9fg
kSxdT7ska9qItY0UCAW5s/8NBQ8UAo0SGqBdT9cjlXNulw0VtUdNXSj/JLa3HFeTanFYeqadSVSl
aD8nIXdzok/KrBh4AHtV1pgiWDYuoE5BBSuhJbA1/QwAp1ozC1lTqXqHt7da+K/iVC4ao7O6yYw6
Axj+IbLLmcy6nvIWbQcbMpASG1GOBimpiqeMRXhKMIOMfiqBWhHlBwkihdlz64XHv5DnQJiIiGKs
Cz9/XILfqakQM8pDiFNc7cab3XhfHDc2D4XNwwkVUHvJ1qZp3DVwveVeLgdOxmsRZRLlP7kdEiPY
6wIDIyk3YyNYgR4qg9sI+eG46Z/x2ad9sbqUHGmWrLst9tj6Xok/pUFce1uu3IKdWH4Y+ch+ooBj
j0EBZwhrlbLVWPSs2y6sS7b4PG95yNbdjfbQkPK7r3WbGpxal9miZajZqS0eSosHQcHlWj+IhWsP
l9PDBcOf7WdX/pMJKxvH+YKr8sCodVFNZtVkYohb6pmdAff/WsiyVw52rwadIl0qOEnbHv/Twsf0
s54NYOnyz0CtbfujMccsDXbMDGJPrzQk0ypX3+f5Z4kRrDjcKtW2183H3fR5A3B82W9fOFTez0md
eWv4uQRNs8d6ZqDJm6B1+09B1/VfSR8MXGFlPB91MrZn81aTvV5Lp1RN5krittRla3rldE0WzyAk
eITQzsfe9sRBsOhd4t/8LVOOsnYfZN2mzjciX2lknhCzc5D0HzcRTk2n2TDkjancz5MwXWY9sXuf
f+ZSFy+fjwelK/iMN7ccnHi3Tcq1pEg/EMJYgwwTUsE9/76PNrdod4uYpqtDHTvTjjx1O4kQuGIy
Rwtq8sUK0tRqM9kvB7So9+zOUnO5s44/DWNZJd+L6LkkjtwN49kxrpaplLgfzydRs9ZLs9U89sxh
rcOMhUrQxkxvYZVnKjoqk+7il9QW0WiZZqg8N2eIpqKWK0EzVEF8Mj1Y9Ov7fstBeevfp5xqRK3F
Rx9tbydK7DJGtzMoX9XHs/p4Uh83a2M3UuU8Pr3/vrzXCBZKQ8yeYCNQKmmIh41jd1PyCQ1qmH+Y
DsGaeN4M7sRWlQ9N5k7sJb/n9U5DetypWzs+lvQ5mdlo8fhAKH4zc+X6x7volyCCzYmOL+SVL63j
aH0cCXGhEGtNxoXJWIjLejpW2AUxYj/P8lzM4t2V23WbMKO66WwkY3tm0JGDTMNA7J9So4r5SJWh
v7x3v+VSDT3mdtdbPlLZAEQuMKBzWMqMvE66ngMosWBJnYkzUPgtVUNo6d6VTA7B+7sjnCAHnDtj
uv33CL9xZ/JU1rKu+X0lJxQPPbweKbR66fg3B+xNdx6niaBOtJxdgFU1qTI7Gj1w+WZzQn4ISKT6
UOdp/04/jojm6bcT+5Fv+U6pgAp5L+rMEJK5j4HYSDuXN4dHFtrCUN8sHdm7XSsMS7cgi0hdQR7h
iofhPa7+XF76OFCQ3qfzB8LwTN156+7qhpsmnr31PtBmb/CgrrCtZaqmB3e0G0N6mMa2m0ticjgF
kOKz1siTxPiUtfM+ZEvN4Y4t8aMY0DVkH7NP+lSOjCDzinRmqyP8ZPzUCggQ9aaKNPnHRM3DH6pV
GauTeueqtHg418a3+YNECpVvM4Gd65z/P+XT5PMSrKyA+menZntWewoItC1IYA5GR5aWAx1Ve8rj
ToR/a+OfF4vubtcWMZxPPQhYCzxPfNwC3d4VmTAe98rcAFVSy3jFXmM1vsfPS766V9RC7tr23tHx
NsIADtVUYTgN/h40wYIPB1p6qI8CCOqjBlJjTj6hEYAeJYGlJICCqzJbp08Yg/O58eC+kPgDTxMX
AU8jvVDiTWa/1NlyLEKchqqB5WwaazuUD+hxsGhsMoe+4WGL3Oj/gLA6VLrQfyo++W6vdcybePgE
sB2vmLt+CWmna3UCvLlcT5ZDhUVFiBeRMRrFoFAcFOuxMYcsm0l7MWkY6CT3guBTNhevs/FnnW3A
ZFCoJDcQ0JztqxaF8VHAmyx1wX2reDw+ld9oWby4KmPEhMK0dh4iT4AdigwQjRUAMKXEMdz3e+JP
CVMmLN3J4sn0GEhpJp2CF9c+BRw2Ml/w7oDYd9Nv1QdGVJX6QMdyzUZU5/DI3YUTVML0QoFvdOwh
K3IAyH43MJCf3hDEUkmAV/jA4J3YrwJndJ1C3VII2SFGHC6Lz24DDVOvYa1yR5SL2KkHVYnJJP2E
WwyTuyk750/qidffVs/nodq3sBnsnGuVRKehASz09u8LiOR5aEhm6ULya01YJeYsZKzA+vMhxeSz
/lR/CupyzXHA9SabkdHJtJuCst2c9UmSsycqjcEdyMAGZzG8lYcrfykPdY1TjeOiB7k9q9zD/LqO
juhEBTwZ58yimzrQnB9wlX0sPpz/BQoVZaA8WB+IyTAjRVsKl8gEwp9uXRfqZqD03t++a0fcpQq8
fenFJf9fYqTZhvvMSkdwq/KMeWKE3p7nZgMHoDxT91WvIXvAp28UZ/Qlr20eOIhsKSSxmNmFJdeB
n4bTDlOMh2LMoU4OjHBimha3JsLVA7sFgFe4c78wNURSDNaK4sJMxDPLjSZq8L63qPam3+9fOGnM
X0sHtIWf4QHIngEMRwOnvOrf/VrWhuVgYIG8Kjg7JxVjXKPuNjEXryHwtDWeJa3xedUvH0PW71Qe
wTyeLuLzPSZ4vjTiWyO+z5NyI27uk3pDBi1LwM6dD9YJZD2slAeEqbhe1cJgcxqUlgN111In0b/S
BQ9yLiCBKpb6tMehgch43Qz0r62/l7vna1AY7+hByO2MG7JVrnZWb6VeNW2XCTdLsUiHabFfmcWt
a1yk1rwmIh2ud0knw31lON2NONUd7jJEOovo+KnoPBQ6h5NLbuA72jPVwIY5jk6AHwlJfeGzs2a/
UuzvMg14SRd0T0B0eYau3PHjb2iRnikDiJh2nOShP55/y9W9gRLN8Ne870Mq6+HUpwyH1lkNTVkg
Cf9xdGyeQpoDmeziSSTrEg253AfViWQF1a03/Q0JzbR/YINwjJqUpavoPIk2XL+5H5g3dzZvRMQT
sCojlnJn3+ClTcgY1vosd6nboi0J77M75bW568ldwch8DWkbi+5t262cwiqdZJZ27ydm9GGpw9e1
YHou3QFLidW7W7GzkEtf7qnHjBQwaPrlAwRzcLwNGE51GDcuzk+T2mPz9ATha4iAgsioN+zo2eLh
lHvasXEq6aw4CR27v3Eh83rrdBhyQPJvrUSxrdJe+Kl3BVW3AhAwlJXBouZq8VLLFnM89oCn9/lA
JGSDDcNkNJmMtvSRcplKneV2tNX6Z5RLpR23McRODqvqtxMzDAh0dz3eqhKaLCRHk8fZY2E+bM2H
DbNTTmYOs+j2urwkc0j2JSmcE8EhSryKCKZjezn2B0+g9Ln5vO4LtKhM4pUyiYMluoyRZZYEo+XQ
RkjmFAZTUNo4D0wgppHcVF7A8WWbnNhmzgaCcVbNARfFySl4e1WAYewUm3+8vVSs80UXu1NPwIgM
jrqmaMmW96LNyYFUHw0UlZehbTWDUuGoOucyYK7U2QYfrKEoGX5FN6iWltMZ6jfxaYszPPXkSAqy
rTkC1oDW+C6/nJJkHXIw0E1Zl+05fszVDv1ytT+fxCwF+coxHzqaACvnqBLXkSDfzKLopDnWPLN2
rw14R/E2K3yTogEMmIe1ej9WHmpJ7WMXnxb/XddcRnv3p8opOYnja7TnhaSAOcNc+/vOZOt7SOmx
ITOqRz13ijIvbDEGelryuC8JW2IrPb9iXwibaI1C0C0W+DqZVP6aJY2qD6Wn6vPZ7h1yFNjnN6AR
H9zOXAq2SdamFNzOWJ2lCyQ/53olGfL+Yoo3pwmSV1qKhq1vglNlfWKL1TqckZA9ktP5g3rSa/au
8bb3xUsPe9S8dfglhHnOS8PUd2+iytPqdTmJS4Yu6fDLMP+RPNZ897Ty2khkDqcOjZuQBwYELPBc
MEkiDKbqtcHwC+yQRZTCQzbXZLAwYeO8x+IDdppFLrjL6pP2R/rAIXAHMmtGFajfi39PESzOyX7e
h+JgRbxqEbWv7ovbclwhFXWpGUvKKj1HXq3v1SP7DRpv6UMWmCPqQSOZeXDKdHGDubesHKY/aoKU
M6xnOttz4iaZj4+oagK1K1zyOIadgjGnJUn52AjenHcREM5NRoJ8Nx3M5iMAnmHl7TpRR5n3zIZz
piXVLr4IGKznsW8umW34T7rh1BnruPLUdVOW+XltCyH/xTYye7zFe5sQ5LQxoCF749SnWcv7NS3b
5GuXURwvvKLDlPJtdGuHYKlqsr0AQJhusfBvy6bxCmEXvlhwC+16axFuhaFnbPbV3vZ/qbGZw4SG
vb7tcZ0z57KrBkdWF0VDnvq4FOQeOw85CwJBQ4gKKkBNO95vlRbSu6tVu13Ahe+1pEfBHTzSB9xx
osDLd2xtQTrc76ymO42Sy54c7Hgc168XD1vHTTLdjJbuE1TS66j1jftZ69vl+MRt7D4bemo2i/8M
SaQ0XCbMEEZ/8kOyG3e7eF++cFa0izU3Il57LJuLX02v6FjMzspfw1hMwc/1GisOdZfzX1DaJfeH
2+Ov+3MuSVE81zdjr2PSHHAq2fJBmXoesHM22Tr8R6R1rbWn9xB67uCUeJ5ux5rgHFW4RLxj1Ejw
8J231MEEAq5Z5gJN1B99nyHBzFlAovFOsQUpM7xVODV5Sbdpfs1Wr9cQXYmMGueA2t68kt2IG4Dr
AxZPr0K5fn1fvaywFekgs9k+zx2DBGXYcsyyoHp8LMwed9UHDj0FspIBPD/1AQd3HbyhrFrnDGVQ
+YxupHOldiF10axouJAx1YCXPyI39f7ePsvy+P7fcfhpCjuLUIagiUBEnU7EH2BRHTB7QGKrLpNG
K2Yz0RCUuuAj17lPcZy6c06LwrKctUtj6U5rAtcbVe4qynEBdLF8SBcPN7z+xxOQiDMlQEL60t9B
glnCZteeXATwtskdsRowWrURLSo07SlXyrSbGAZb27Tb1FkgWv0118i7TDA8SB4SbymDMzD+3nwL
o3VKCJW98xujuPz1Wee+pf0cKd0TfAiYK/Sz+oRBpsB3PanDN/Se5Vj3UJ49fMJPTX/U2gWsXHBe
oV172O++rt91/C0UN8rWc6wCR3ebbwZ6fL3Mfi2wMYQb5jGL12pfwzHBLMBANZ0bLqDdgNuB3qZS
CQy9SSGeVmLI7OfcC8eHUoUhUy8p9GD8tQald3DFyptmw4X0I8ceUFYLYd7A+Ag3DzkMdnufRvIK
93EVx+49K/9rs2/Ft4uEJMeYqXoa3AcQ0pD6568kQac3xbVxNMaT4pqIlfcQUdDhl8fjrHgUxlqP
kW7Rp9uNcfnx8B9/uMqXw24J1cfQTRcrKSDd1s+cToQLVvqxXD9RQOYWBdnzVZCifWPZI22vffnF
X83ku5oJBqUsDSBCFpTCgghBKc58WXY9jAMCWXQDmNAK12DdNkdCgFxMEmu+SdKCJBJWw3FjnZTl
WPjAebNW4qmRjYtS7a90cq6HPg7HXp+pldOzu+w+r2Qx5vxwHh5fEQGMSvS7+r8z0B3xGWMm9L2z
AZYMgoyFIIMmAzS+dhbIM1zNfBlBIe2m2GGeuGkb30x91RCgHsYzBTtcOqyxUywNDd903ZB7+AHH
AtpXcZh4CugX+JLntgg4//wGl19bbAykTUq8ty06i1/NNIPGE8LBjCtaVv9kMU+afTTBAAa1m3WK
3aQKRF3+4XDsASsOuld8Y12ZBoscH30ARU+Io6zJHao5POsbMSAhBrLBbHT4JQ3F7X1ol4s2fvJX
9MmpE9/kGmaRcf5CF6aJWYYuDOfPMnsx+v7BEwfcndoGIhdWB6blqgkRkB/IuPUUlZXZFP+DYzXZ
Y9xQLk0G9XNSPieBMB5cJqhRA9LQpILWCcP4zEKnXaqKIH62ISC3Q51qzs6NMRcGZHweTkiHsBpf
bFiIO5r4rSfvncgHgGy8uk4gDDY4m5m7gPrOjugC5wBUbR2DYmwWbg3aC8KLIrzduZZt6JuwoaPJ
ZBfFc+OKuC6em/zRaWNzHFtdatPyx0KQlQ1+1uPtyJnD3u7TzVTgjiS6x8p4V/dsJ4fDoET6xa0G
lXhwLA1OqciWLjXaP9YGs0AdWD1EicQl7GtpBlRq0+5lj174sP/eeA6Bs9muYx6NcOKTZXWWy4SL
T+hUdgZvwL6PHYSVhZLlXmaOdm+0K5jtyP0ZoOFBSD9WfVNVd7tkcrepQeK8PphKn9wM+HMU344K
FoMpOIsN0YJz1p4BY/mkGPSQfvszKzbgBA31Al56Zldt2tx6sM+i/2M/IuY6buy+W6dKEl4Do9Bj
eLo+j7E9HaqCRwlYybEVVyS8Anh4DFTKudql4aWm9DMy/+Hx3evhL/nK9/qcJwoyMlbDHDK5NDUj
lb7oDzKaMdgNxxjwmtOMZ4UQmD1RMrVYyATvR5BETnIpBOKNi2ZGaakGQPGEjWOCIym9V2Fbt+i8
D7GsigJU959VHqOXroban8dGN/WXcE11nz2eFdzV8rR6CfPS6i8mCyIJOxIQ3pbvigTAsCrBU9fq
2bld0FnfoJj8OmwO35C1juv4KM5qNOfo64xDryu2V5MYpdSLLqqy5+V7vrnXu6s+DqrP7uRi3P5A
mECgXNGALPvpRDfyP8azF/e8MaF7PowHH1zl/K4PJIdbWDnI4yeK290GmUe3eA6ujSgIEHLUgcVm
xLHvzFeHx+51AH8Cuc0rCcIa171AJdNVfiiGDtqKv3S/67Z/htHBBLJNCIzTeCk1OpZZoezwajYm
ZO1ZQbCObWo0ODz7VVHJ5c3jxt6ThMIGtK61C7OYSk19R1R2HqjrGi8wILypW+fX6Q0eRdCWW7w2
XoBSSr7a2PuxmZUz6vgpFERWfjdLv1V4/WOMU7ep2ehcLoP7KvH4m3su+UWmz+Hj15o0I0QzezgK
nYfPO1boGRH7puk7qu2SG7073+ZQ+Fn95l4LVqPS4rjv6aSNATJH2Cpb9+szyx9kK4Ws31wtW8MD
qzBobWgQ3JTe3z0pZi58N1pz77VTucXze5Cg+3LdnlIalNbD3UlgC0WYeNUEEcjAK3diZcZKzZqP
uzix7rNx16SVVIqBYkQCGW4U0m+GFL3mBAO+P69Hh3u0WUUPjb9JHJdV1Cx3Wdki9NRDHIfWRy6y
fLxJdJ3gHPU2ONE+2VmvKY283t3taVV6x1Zv37KlRtcXab3hK5zzfGVrejGnBopOlz/OefVWdLx2
6vQ3/eKeu0Z7wRNLRRidWtEBn9NgwjCiFeVe4dMFiKsttaiWLGrJTKbDdHC/Da63QXU70FXNtFS3
QWozu4X+c77pXOJlP30Isy8IjvEMwjgdFJTyVSOTIx95DK6eFKYTmCCD8mYwNRaoJEtnlEjpNL4z
SOa/AKSn/U523C4LXNfirfhN5qW4A1AUXhWckoIK1ipTFk2jmePr/QaYr7Q/6hiYnB0eDeN0efm0
t+r8zKZyGlnIi2Xeyx85pW54Zpev97SY2J+zpRvScr/e4L5pMO6ePKJuXGxlEd/0f9bpfoqVz1l1
yppo4+L8P8Y3XRer99W9csiuPuuq9WpWDl+ZAUOwuDnnC4Zild7AAo0PrvlVqvdNdxcD2XjOM0Ln
Pb8LKiZVoHrwIqFBwBMlvwrI2YcLkhEI3doeawt1kOKSwhx7EB2D0wAXoP1F8lrwze2xRRtfohpx
3TrMHG9ztIjgSlmZjM0cpcyU/1uZ87NFqEW9pm14jVcU5SRCOO38NIJIlg9/hJbHDJeUNbI75xTC
5R0Zp387h4UmUOHJVseHCYaPp/8xfKxxGUEE7ghiuX2bqQ/Z8dZ613vvRu9z7NWyCBJBJJ2quNuk
sUjwEgWZnI4K0t6NuCiYMcA/T9N+PUJY2x6j8igUsFyZpoPZdDCZDrBNp4/mJMxYWzAdzV5GptUH
mavQsOHOWg0btFB1QjS3hr/blhjqqZcUNfcSHzC1aHt2TdDm0ZqWgmxuf5hNaE0Wclbgp90GOOKN
uo26wxbNFAuEcUBH0mc8NZ/MQQvPtfJPQ9R/Y4cpvCGAElHhgesMJtpywx8+RjJTSOUusZfrH+Lx
Onho2Q6xYIO3jP3Sd7y2bu+aqBX7vFd0llXlVTzwewvBLL6mw0AJr4TEdpLAczDXuTuMcXBMAade
jOSlexyo2fOqjidM3pmFnRoEgNCg1GdfzpjB+qg+ObvC8dXqLjLLFtOJ+btziEA5sNdO0dQ+/TPZ
x5qwVq/ZlZIz7zBoczo6GtGbim999aAxiZ+QMwbz8jecBSYYty7Oz7MK3UsdCP25EhYdzCe6lr6p
63Y26wRyo55/tWogPIfalPI08AyX+P2mrYZkmf5wxcq3p1DLP000boWaadYCCaIBZfvjf7PNXIdy
/xuNwJXZ17f8fGuj6IbKSuN4OkJGQpXa/GY+lR/v/iRYUo8pAfUe68aXi6tfSFR3KlsNpV3FgHIa
jN+MBgvgxPh8GB4xyuj1GyNwwkG/gvgjQUBphRe2v47W15HqiksvBwwd76kQJJtO5poI30m3X+SU
Vuhj9cM7KNV5A2QaIP0NcKP5LYwgfWyVxLRRuePLDl2gioln6DNuoc/wnShm5lDENuENPzv0bSv2
FGzk0pwH6GC+Ht5rQ0YPlS9FkZBVZjntmnNHP2JMPumRjFOjbCiEq72rKDwh8aG6sOYXCWOkHUzz
+EWU+EsH85HaLQTY46oxvEUQu/1qbTvNr/Q0fG9H0++nKLi/3GYjxjD7VVDPB0oXXltmabL7b018
c/8CSKp+xXdiAMPlJB9BobjJ1apoRI/9I5lhpyo1FGk3I9DWcGzLoKfBFb32O6ZvNTO7QNluYP3e
RFQrF3OZ+Yy4PJOYrxTd7R3uGzsH+FWg1yL07gu9+jLig8sD5VoAQoZVKmBX9JgdHO1b/nL8s4Hd
HeCznt3LbIoWsJvnKDEOEKJk4pnyzVOpkiCY06x7jZ9zdaoi7Nyt4hIoahzxmQ9v4RKseOetsOqv
twV9YbS5RNtFu9PQrIF38kCleQhUSsG156ieLXlKljyl4jmS+nFjSBhyP1oIAGhXtr0s/BpY6Wh0
QBtQ5KdzPpc467cNOCU0/omhXWnYNfbm8SQu02gOG4TJD/C09i/FdsUARQLbsncdz6DcxvGd85fC
DEglrjQsfhwn5nRXOYHto0kNAX+nUA+rWuiUSGTkXv2oDlPPQTmqtqISRRKHMiZUt/4FPkc6iMY6
jas1rt9C2fvB3BertdqefL1AsIGqk8Em43tdJwgHSemc4GLBpHP2OGi7cP5izlIJRhYQ/sI3yCvQ
2XEN8reA7wF/B97yg9GnMqLEJVG54QhgiXReXsgMxT2df2AjMP1f9lkB7+/9IleerYPa3DypTZLC
JSlvQsl0noaSKcV8dWggtHLM7XzVNQCSzMn/F0giqqM/mc2VbV3F7X09qH4z6LVoBK7PClcAAg9q
9MZ++/rlKPjRdO8/BIXcWuirJxK0qpXiHGMiy19BAyVmjouDxtcTQVtWq7XnizCOPf0dx+p9K3MT
+Q5voRXmbWAZzfbjLeA+1AAhTa067dZ+zz74ZUyYUR26s2zx3Jiuw+KpscjWltvYue0rKlj3u8Un
P1/7NWCjwzBfylg9s8qXMtZMzWI6GFwbFnnL7mrX3UM48AMFlC57l0IwD25cwqqXw8LhWkXXz2ut
a80K3UmB8197+eO0690XYW0vzvbeGZCF1gTjvPQWzvm1nxLWzUFAi4kAly2+LTmKXnIlZyE+zMzQ
6OIC+Xharww5o9stOtaimi71sXjq0AX0da6w67y0Ul2RZ5z+IwthNed8PAjeCmpCdh/3L4dfm1LX
UbgMGHEOg5zOAaWc0Spe++xD8SXsGhn1/eDsQjHIMFK3RcnKWlQil/qHhp8h0KX9rFHXfus3td/l
t2LzO338Nh3iOt9pXgqJLf0Yb9+ZqraExc4wd/4Yzmnqiqcg9LfFF37it+TwoyivJ6CT5dQtfzjB
MQ+Y7Tm+y/VeHmyBXmrSPb/xP5UVqT8nWaRX1J2jlqIAWm4r8gibLUHkZu9gMWUazEkVCmHLVUZu
oSQwd77wFnv/YKwGLyBI/pyz8ef6deuV0945aCujNYupZVTdR819dJbuhWV4c5K3jbYvXQnaj/v0
8Zw+3tPHSvq43j7Oio/HZlz/zZHjWgxujsvJw/wwPswYyYwA6sXepCinepCW/pg331ZCD+JaLW5e
g3lz+T44NvUew8pkNNuNpusxPdYMENZJy8PidnTZjk78eTDEmfPgNK3G19sIYRzFKQFA4oefUAMl
voSrGcYAaxApaUpcqfZ31z40vND5BIO67PdqHz6N58zW4WD4o2Iq/qRTMKzSgEZwrv0qQehA4fCx
cBg/DUPWwH10BO+3RqVMmidm4Fg3mh4fMmne9HEDNtkHmR0Mny2fcICckk6TeAduNAPVJgdjr+3k
OBntJyNvq94cTe8jRK4ZS3fo6hOtI1UiZv7uk95isR3RbJ+NWgvDKkpXqTONVLCl+oB2ALpVeCYu
AyXx+CIuUxn/k+QeMkQEJwYiruCzGDxAElBWKsH88JBKsSTba3NrYHiIzTwzCuVKD2t1bmthAK1m
RZnsFSh0kjaNKZG7w1XNFrtUrdGWIcwVPCl1JZz+N+lvt8gn5AENyzZ3B1NIYcmM9GfX4KLfnI8m
5KsLW1pn8nQWL3PrsU74Z2e/ZKNAIHNkxRn0MWeH9jpIZJrTsBgkVBnBB2HUk75aZXoJ6x/clUnq
OXgFCAL+AOuCP9ikIV5W+ets5I0FiF9mlzf9iylLq3e5Ri0AZiESrIJHsuJbx5thfPm1RhFB4W6E
xaAnxJqAdHvH32K07C4YNXPa+D9cmnSfNOaBS3NedS9TKdLjTWHMW31fEkM9Lk3HNQYLJ3HHo9XS
qMhgi15m2KgAXAarNARhQhxmnbuJUyme8C5kRX6N79Okdk0m+8GdaTjT5MqwOBldkGPcjy/TtrhO
2Py0fRyv2S/adS+BvH0kWCz3DmWBkb08KW1T7v1vUhp2woTx5piDFqLyHOkxyx4zZK5X410t2XC2
/isVOzQGi6/F123fmbnZJGgb26oAD3ZWIRIS9UKLv+HNtU6K65DqhZpw0qmc47TX3aH4nd6c9w5+
Pb5hdEnlaxDXYm7bNUO2tNdHN6kxFtAZzwq96u2oPHqVF7V0U9Y6FYwZQsAfVcHqUrUnq55YbrnP
95Ab/GvX0x2O7sLKBW2qCSrtzvrFXDktZYvQJ27wZdZJgvobo5JxxXVUv47K6XARCv9hYzacXgcb
U/hCck3jC/BuFSM3TIFnT1P+H3a3/mFQNTgYzfyf3xcxtr/33PvGzUbMMctBvXS19+Pdfnyfjm/7
8fE0WlRHiyVHseEi1eV0EK+mhV6v8YMmwMrZxgyX3Fl3jia/ic0OG57svRr31O90Z2Tk9GxlzDDH
0zKaF3rK32Oz4xwsQ2QdiBcl8bUWgQRKtQgkYDUIEO9RyjqTC1B0P0S7e7Ra4cu2W4PG739ELSwt
XC2JB/9L1NrM+P+YinCKAskd/mtVuKzKlcbUmscHbWTmOsXL8bRPwG4klyecrHQg7uAo46ML0wdi
NL6svdkKvkgXXswmSrhiRGVOI18NvYlVSwUQR4hZ3nD2IDX3gZRWbMT/SGmt7EGiHFzIozkYGLZp
YYG3euhjbDq5wz4I49zZ5ON5+w4mN/ZgC1Ew4fhrN2jjB13qdw0NPzmAqCeMNG9hPOychwJbTnv7
o34y95mA4GrPDCwnWnJjoKAFm7/mI5DJhU0H6UdA0stxv/Vw+WMQHvQoj46J1b2f4rITZG0ZQ7VL
RnmX3uHaOV2lQQRR/2XRJ9M+7/tEYjTaRGKnW3+9DzLtu4paFb3vc/UhsAMETmOSMXTuZObFNXpR
KQL9ZS0onPC5r3/V5+qR6pO36c0CyLktAMiNAZbvIAHr/hdv55uItnh6syue3hqdTzVK+YOtN8Pb
VscCHUuenrwc26E+gNVqt9W7T8W3/KPAa7yfvkMWNOWhOmFukQ33JY8FRwzMHuRsUNjTlTm6A3Qb
kF+1sqZxJjqgSjBlwrEwax+axS2H9XKn9AMabvRKzcRstDXY/WcgF5W/NnY2QhnOjXAEoSl82r3V
exZArXhqv/KjnIlGMXWd2JvN8Riqufs2zK0icm6/GDe2n34tL8uGs0e8WiHSlVuyOwzaemmjjdlo
q5ha9V9H/qvYFO54LpC2fUZyIUn7EB1uT5UfFRYRv+VvPd37PN1awWEOdv+vtZ5eQnftcZ5CoieI
NmExdnTT3weeFw8L00WPdoGxnhYl0V+nX+UhN8Px+Fp/rPSZvLUI65GYif77k1NwsNiX+jRh51Kf
HqxGN8l3u9pLs7UuBDfIt3tfI/4q2br0J/h6/buy+X4lKHk0jeM6y3JWWk/4+As/+rkP5oIHfzDD
zLnVpt8+w1lgs+p0SNqKH5e95/HBkOj22NyzBvjV+rlW5aIV+75piIDzEBSOkcu9+cUarPiTwOEV
17tWDj4j83c2XOs4xWgM2gS4Cqp5SHw/dGBBs/kvc0m+AE+G1nUUtE0YWjMNsTDjMTaOlThRvq2Y
qAdVJ9pzwIcypX/gLFSS5ocQDrTnATrAJN6jDyjvskpeScfww9kSyAEgJRNnVfyi4/lm9AL2Au8A
diycZyBQ7g9W2gzu5jc0QTC3YDaK02KZBN3e8FoU4ox8zILKH6gD5SdftwyvTIhM1UyjEBwIIJrf
bBQeE9W7ZWgzc5rdglNM44X0Lc90A/Wt6gEndiOGLCL77G7zbTby0ChZDEuC79eTP7yQPF4BVh+1
n/PZuDlMvgfpR6uXgY96iR7I3/hi9uLJDte0BSJTwX2iNYfxWrCN7Jprr4f+xaW2jkbY8GdGIh67
evf0K6MAqdq2e8qcqP6VtJ4vcfkYiMPTv6zh8j4Wl5tXOpV7GNFWG3Et61TlY/5ODygsIcnNYk4q
yW1x7Elyk+emfMvz3HKecGOwS9uN31RrRO/T7k4OStRa99NJ3+xFVlL4MsE7D8hzZXAb8al0WtFE
oxVb62d3n3dQ+UFTaKW7uDRLzIo4s6o67zVJevH8Ox+eYGOsGuV/WvTACrYhiZYjHbolrdI/wdS0
RjblsWzJRGSsMh/hFIuBOh9Hq8poUxkdKiMin1slhLZrv4W21xdY28P7Pfhoft9UO3iqYgJxHpM1
P/2mH5NMMY80byHKvWCStPR+WgwBS5RXyUYMSikupn1eFUppzz0oBRFi1v9ElZnKf+PdUA3aS6T0
bQyjWgc01JfIZw/rUQ0AgX1JCADY/CwnC04ZoZ3cySQ241fXmxynHfx0y+4d9nBDmxeE9uuzLTTn
jdns4BQ2O4aQ2pvw9Nv9p6+sEsQHskP4eW4F3DQsys4tWYcqe+hmIzJgrJFqSIs99BzWkeFpmL+H
hLwttyP8BNZGBtcWDPuoJlQHarXd4KRYZJvZnB7erQ3ZD6G3hq7Q2z/M+uw3B/RaBivovqdkkcb0
tZ6HYgMhO2zzG3tmg1cTN45ouo9ElXGLwNSxbR/Wj6dWuAmm88Q+e+e7iR8fxgZ/NtTz7wIrh1IQ
1xpUS//6/yjf03p7/128V+k44s/TREeSytS+HOKbycohNl/5X4sGeC9sMWN+bzdh8nGuR/c6e4M2
I5ifp0MX0pLHlUNahBJassotoYQhnikLJZxMutbxx6pb+YS0gFnSXYBZmjzwi3T/HXTwHT+SEDwT
ksvBjOVYrV8elrBAdqHQV+7vL72O/03bsTR3meap+VmW5i7fd79rg7pkt6Xd/aJnFdPuLcU6713M
zQ3ctr0TgiEuD32muQpzp85lqBcwSWvg7lQTUsgbggSftesgGNDWntBDVzQtph94zHzPICfwbMil
vU8PyhaKY8D79a20Rfrd+gUcEgRo3eXpsVl9bB0fG8fHyfxxn6vvNt1G5XVxkOoSNXf9E0o4PhGG
Z6BpY73mushWNwCDRi/IAAaUaA7XEY7u6v9xdV7LjWrRun4iqggi3ZIVbTnKvqGWZRshkEAEEZ7+
fBO6e+99qubq5W4nSaA5x/jHH2BTQ0NBzYz0ipldH8Kcho57Y1+XlurTnfQZUENboIY5w0rIu8C8
5GVjpkZ+LZno4zflfWEiKYsyNeLjG3ugQmlLbGJUIWCgbA/knTo68m6Mjw3e3Dh8N6Fmko7qmGCB
ONoRjk5i+sNiW5fi7x7/nQrHu2PV2rgZm0zMRoeHehDre57Us7pDD91GyXtsi/4mG/gl5KOgZvJa
MPvPJlAgA5Pe8XDnUKStYXiT+xfsc8hjYUKfhzbOtmGP9Tg61t5ZbHPbUZ7fcNl0VAJzsKDDGYJC
6OKY+PMdSmBSwOybV+J5/WXDn419SYPg56nM7Q88BH5kISODoTKNDnZEB7xuyzDWED9ztuNo6pAV
3zKmP0faDSt3x3hFpDI8Ga98zLOgP+Oz43Pybm74BM/cIpVtq73UhscyT055W9I+0cTxMNRP7ZkX
mf6N76tzb11RMCJEu7qiA6yQX8vugCkekzqI8E85vPIfSfJUJO8fMWElxqaFS0j2M2nCTKfhzrYQ
JeAhMC70Fjs43to3F70bxOKKWxzEuF6ZLnaW530hHbQXmR9cuVzehG6dh2IG2RU3ZexuwiYNL9gB
d9S7kaHxSizKkM/cCVMuw5pwoQeJjIBQRjOE7MrRvvUuFC+54Z/ZFNXoAvCYLrkiPN/pd3IT8KRz
IhHvXnVU+oCbQ8ESgO0p960MsTc7tnM91OdV4S8Kn9nJC5Sy04u94bW4gxZCMGn9GNktT5BZESc8
pkxHHreYwDMqY8CLuAa2T7eibz4tHuUd3yZDROYS8LJy+y5k3MSd5B0b2quIkmdoAKHfkv2GpIOR
AQ0xXo2ffHCIXRXS5Zzbt8RJBzxxgbS1tHBjbqP2hgUBCCRIa3kVoyi8/u8gnnDw2QkiDmFtnw27
Bb1rE/LnkLuZFabqxpY20IptfGv0z3lmhTtzRa0BxnTG9S3aUMYjZprjI+bTm5KEA5xJEoVyTlZk
G1KHLKwQtpi9ndMl6ZuVi9965n68/pxvLngnGKXOOCaqsohB+UJw8iBv0pY8zQA+40PcCbRPhGHX
d4hTgy4oU0UnWFP/nzMjjR6LalhUZJF1EpQ3wqj4k7pZ/sALlROcl5t57mV5iwWuy5E6fOATMHB4
CaHxt2X4MHDmz5O+BJ+g8EnQwLqau5xwB8N7pEjjtKb/WqguXdFIJHfjTo7VkAli+Q32y5b3zDMM
LZotON0lyVUpA3gH5h30w9uRd15Y0xHkoifj3K7sNV8ja/6j1m0oX2sJ1ltYpKGNanUDTRI6Ea3R
TGnUYK8yRaQYhAU2H6iQVk05hKhAcwZpXPrpHqEV6Yh6yJKiojCzX1CqEMNI47U4wK/UsEJB1v1r
v2KhTS8Ftkb7UdQ4V62S1g37MvVtQXuiTROt1pbRJV/J32ikMEww/swoqeVoyqg+Fw01jYtRx5tu
PfNP9E427HW8erC8xsWnhVkXqpZokgwrTDid4VkQXiwJkPyuO/ID+ri5NOCZ8ANAH8rfuUHriSS+
kBnm94NYzS8ghnqExwaJTazfEgOlE+4dS/C8K56OZDunjtkRnykcGUhyFsYZYAAinCK5i0UNeyqI
7glOo5N93xC75Zseg9AJ3LvcV7qylLFEp6117pR3KZEfwXgLKAXcFdO4llAgDfwWA6agIREIZ9Q8
TOuwM8KaVUbaKbK7SMUWDyvAxDUuW9XYzr4LY8bbbYfpQlp6EoRNQ9jiSx9oqQpUEYabb/MQh3kC
NzXmHQANCaZQQpvV3UKlD2sarDNG5MFekOx3RrMr9O2JqGLQY5TIHTsjg8pOxqyYkjvkhNYw2sMs
+Ry2626NeoL53h0LNNqo+/J+XzZ0RKZjqmzwgcFmCmmPpIcz7CVIBkHCYL7x1J1G0ySjzyEjG+uV
3T3bqe2ubD1qHYLh1HVcC3mXgr9rve7xk/uCvYUwB+gefTtGdnzcc2JhPgWoSPiHB6iIC9XplQ95
6Eh0Ksisg9fTCX3d1iXdm77iz9p01gMgkPanIki+2CKrFO2sI0GFOcO8eBy/NWI/aQHv5Npzcl3W
aKehJX/b1QNnm536JRARH6mf88F60yGjPIzPnP626nJQKs9mJRyMDaa8fG29OpE0EQcMKBsGlEZI
VmlXRk3iYuNAXKlRLBfF0uyW6TSmXDCdhAjqMDdeTFYTuE0wNC7VwAPDpZ4aiTPHzcEBR/3BvKOQ
IFN6OHcA/s74L0Awa4aAKQxBgY0UjbvfMJ4G83WpB+dKsITSPVWCV0wJpmJwrgQpBjVuADQA9MPU
hj9McA0Yryk8cjGXQxdIen1zRi+nUcYDoHEOQUUtvLqANpXSrMPOshB2QLwOEIVxWFcMWszAQiNu
r5XvmoP5v27f0wl0TF+CCy66U8EyNti3cfT6VC68dmcIEM8cpHgfIu/x4x+uSruyowYZ2KXiygME
BmucDhuXY7YAfWzcbs/JeBu429klNotPGWSHs//mjZTbkK5IdNnnEkNZp2UKy07ENgo3n+Kal3t/
8+3Ta/F7V7zZcjlPmXN8dhUITMCfaY4h219rZwvKFtnHjEgQS1TwJMzlHW9pOM44OUuB7vAjE4bI
noJjLMRo7igYswS9kYlkejWnF5wNso7fcohjAdqT6bPz7+VTLWfbX6vncSGsnmUAVaCUS/10Wt6P
7EDpZrg+VgdKuRpqAz5lKzvDU3ctIblmZIUBVMlG4HKLMKAtAyGowtOthB7tVz/XMmDxz2f+ARrU
icEig/9sF7MHsK/oW1Xf3jHeyLfK2YNoBDlmDWGutbBjh0cTGFBE0dc87us1EXHTxP6GHAzPtzui
B6rqO/Nt5JRL3nNUZQnTfO6pbyn10vcFRQsSNinUaaeFkXFIBTeXckW0ruoHeuraUZbIHjuZSLh3
FV0AhlIcla6OZPuxxG/8ccSoa0Tjh2iQEUIOqw8lwbT0lwTXEArmSc14i92GWopi+x2tI9tAHbE3
QO3jG6H2FbHbf7AzpV9QDOhdYBTQFFzIO9NEwAaiSOUjbwlbci/vOj+nD+ESorHk0zQdaCwT1BN0
rVi9Ode7aIb4UvP8Z79EdcZ++Q1jVUcfHmIJMdHBIXvTFYNs4Ya0aMj9EcZlsSGoRvTW0JWEJxnq
KjVC8vKlfpTv9NGoC1izDh6OOWk5YNYteDgvLL5KgzD9pSzRHOF7i15LX8FR055kiY4CyjsmCR//
cALRbROHhnM5evIXYEPQdkohOn0+nIx5+RMywPkwUit/AfKVgG0wMrm+gq5lpDviIwWNDEJT/vWv
nWePd5p3aYeLF0GnKEJQW0G1v8FLxbYJW4Orey9WGEx0II2QpJ74A1gA7hsp6MSMcETe9yAOVhcO
aTiaASUSNQ1Dc8bhNR5aNxGugTnklOikT9gt/Q3CWIFuMe4X6FbiXzFIP5o0IAIhhYhBHl1K1NKA
S2t4RuVN4UCeVLKVj00nqOxzCGOMmTzv0InQfjlBRRGEdoKbZza7ztv25Jump8s+en9YWnhAPcZt
BP15gREW6F5AGBR8bzzBMOUCxmPWKD+AASI4YuJP0XU5lLoDKsPEkcqLLL3Ex/kQfweHWk26IM0M
K5qvmhYjNG5EJUZMWamkAK2vyqru1o+oifTPGnX/RDN5Z2rLr7oA2vGSKALpVnZJ48nfhfL8jzaO
bqU+QhyPLw/8GwkDJyAQeEyKuMdst0VeCYcXq+frHz/UsfDHSdrRWrnDXOTh5uG4oey6TpSSeI6B
45++qHhJyRN+B4YAivH4x/NMENw/wZtgx1C4ZY7e/5/K3v4EiS8OwJD18VHGHh5Xc1ENxzL5aseY
aTKvzjySRVtTYmGgE43qm686XsPAG1+kXXzgRkTJjMGnJEAqIKMbR8KQf+jp/iy/qi+N4AxSUqds
/PKSejjZcLX664oBBAlveCdneH0yp+if5Of4TFMDiy1dyg8icpb2mnAChM2Lr8sBgRhhKpd1HJ1+
gd03qXs9HxiW0LvSsE+L245rAvGHEESwfg6EAfMhKEsRzHVwSm49+fl/Y3DzTWtyLE0JZFCDKbev
OIVNK8GRH66W9qmEXLH8Vz296p/c0bD8yovPwIBIGKI/aiIyiZuC/+0zYYAOj+k7B5TggmRTkawI
6obDPAE6CBU6v4thhXUTwwp+11mYHYkym1gfbDEHgYcaikNndju2w6P+OdfnfxQKmCN14huHIxon
Mmuox7GVaMYIgBgSE4tRODIeoeQh9CcTJpl3ddWrK2obhay2la6uTHV1aVdgw/zOqxLORTw9XVxF
mFVBBbxtsjq61FFRRzE/awjA4UDjJGPdZpuctGk+LgjEXOeEcU9I8aJdWS3SomU/oaykst8Avt9g
ObFyshm5D+5uVbkNskVaNkxDKREYTKHZZDanumcaLsk18F3OPI2EbfybSg/4zWy9TBYLhtNdFyum
RIKakfnNz2l1Iw0GWaS+M84PEJzK13MWZqQZMMLD3Aryx/+tlsezUBjrKPEQH8MaZsIXeyqHI+Qf
BPyLkKOKu1yGpMoGLC1xWDvccUy9BOm0dMlnQqN6JpRV3Vd5JwhwWb7jl/n/+04Ylz++EygUKkAD
2xs0/HcQwoHHO6oz4gCAKeEZBEKIErDmQpdw1iD64AUfLiZrLlQJ2L6xmlNUWORw3XGeOD8AI+Jy
0LQPmf4AnHduBZxXQ6SXcGTALM/H3wClgYWBAm/hWeSO2ZmiCDr/rDKH0W+/UKND5m+Z6FyWhhp9
M/EHTYYegMp1h2waZJF8LeT5mSa0Bt01AuaokZeUoZKGlIy5dAQxWpDVjeMQGDFG7cX2egA+q47l
AWQJp6MwlTaAXdTiEvgTTeUnW8FcYl1+7yYRYuQ4MCELpCy4bkgYeaN+7CekRjW8heHpzzeM509u
8nYjYpaUS3OZZUR3uB6qCBhmBv0YVmlognFkwh0v5DezCyAF8N9Al25orHK4kGKlv634y1yj0iXI
ezv9Ml+oXcBf7h+UKuBUIDUgVO+UvaA8ybt0d23Cd0pwtYHWznq9kAs/cIK4FCn2BDot6sf+Ud1R
I5kv1DAnBtdTjWXjz4gOaSArQiz5LsCzM573uAND3P4C/dG/oVqUjUcxxpqZFi1pB6/jM9U61U87
sSB4BN7wBFwGVgZeynPIp+fEw8NJAirmZT3Usa9uJ4hUT97AUOsVuBvNlIynRQvuD/66prjjSYrn
CRzOYQedeAPRA+yxIxD8PcWfElAPNBcihiJR9S1lKNZqVElhA67ygZ1DhqiEcwgZQL1DzdHDkuWH
T7gz0LP+PX5wAmhLY3cKM6Yp9Jy1Sw84t4FUexYDFFFiio6Uyo/azWC42QAqUr1hOEG3AtJ2wTCJ
0gOdu4OWpTu7gnTb3KMKNSBsUNiq6J+UyRcB3i13NdmqHC7g0dRXJCvgz62v7M36jH6Mdx7Ssu+h
fUvfqUo1hypSWRvV2u5WPBq+AwMAQLtKWt4uSwre//jv54LMMRfxNzSfekXQyqZBmBhV2McnsE63
w9MMXXItaHWalluFq2S8Dot1YpB3jT9HNH4DoIvc8w9e7OYjBcE1xP1jvCaLw7CnS1KeZaDNz35q
Trht70cwSW5mW3uqPHKIc+6xmMPHOHlS0HyAxF17fhyXLz9QVeP0YgtAPflKYSso32Cs8X+p/Mr1
qoLkC3Qab2vuCT0OAJdBlpvAjoxX+rTxub+v1S1d82Jb3d+5ne83wiYp13AK+QblbgeIPQCrUqhI
oVyGQwn4F4CDl32QkfAIOmUSYxpaQxQPkc1QtVpSSkvCexrVUnGNuIYZNvGIhF7wXZDSnbFje9Ue
UQ9BOEZsSO4INtOjv2h8o/GLVCzF8goaf82ze29IvQX2RWgEtjo3a+Jh1sOCEzvIYmHW05LWgP87
CO7N19Cv4DRTeSOKUBKhJV9jFp07sNfmrD37tCVrr6DNM9dauba11YkpBDocJ9dCRoI26JEZ4OcM
KsRoiDERTor8Wni4GXsWwuNuVX9QPraU4wJvAy6dwDZmeQBqt0P+e18RQsvc6vRaHwRVH+ltRmng
Q+bhE9SO5icwG4c/fqTd8QRF5wgeZm9v4JQT8VSMrnnbAm4hNsSqjO3TodI/o0bHghWbX7oTIYS4
bnr0LumaSSRlHgl5eAELC3s4Fh3gDzdGH2oTxQaaDhwdupQF2OVkxJqjhUEcu2D/hB32QgugPxGi
jBSmQvTJpYfqtUu35g5Gi1CXsPiZmLNpgA4YmqAN4uP0QUHSbwrvMXzxVQyVPqAbwIbEjE9moIi9
4eRzD6cXIzyuGkAyDDBX5XSh3UB/0rn3CEo7bszgJ0yzXOiVwitPWhNgsEDkSbdypmdxczJsJnOJ
8X/0pbOCpsMoZwqKQRmDcJ0FugtNYPHSgTDQq8x2Yv2++2BmyniVnPsKbjGGKxGnN5N5IBDupP/k
Z3BeKJeGKVQZlGntkSqsI/hEBzF5BUMvp3TYKsMeixgDXLREOixcyqxfFz35R2vFWGfZxjTWNgJd
Lu9ApHigQbwMqcbsMWJiD08txurLilBVAGFSYythe0yWSvgIiYSQYrjeF//6i5CjO7YTPY1ir/yl
XSp/Z8gUzL1IieyK8F6HpgYxDXoa3DR+V5eLheM6Xut5HUDbmj3fEWhABzCfoKGy6PHoF6OpZwR0
52LP/spwNxUI9mRCJxBhIuwBUZKSw93gbIdpKFMWOAvPUCe6j/EJ8pFoB8G3H03Zpw2jA+Gm5R9m
nxGGw1CRHk+tSOSFOw1rB1i4n/is+mf+Cyz3stDEfY4x6hfSm6wR9z3dGa0ZfGzlkzcY1T/le3VZ
2/8pU9KP+gypiYaHv10O1PyC72+/Iq898g5Exiu9wkI3jCUPEsEOfVLDaYYRwIFeXd4ncPRvRwkF
CRGNZOsAJ3/Kzyb90c2zm9cScBzQ0nid6Ea1+JH1ESc06KoNPQqjb9Q8EI/kJaSkPuj3s2yWNzk9
e3FolIJOmLSCcX+/Pt4OPBwwdRMmBC1iym3hkZ/DLXX9NTgFWuf8C5eX+4spDvYPMg+ThzypkueC
X/+MtafFs7ntlM35l3b6/JtcH+hr+Klc4faVX3weHP2Tm+hmNw7hll0tEnuwX4MirO2vKtLaoEzC
nGylDTyC3yYJWfck7BMQaLEM2Ipob3VmokFiiFURDjAyU0MZwEwZqx43gxZ7WeXNMs2ZpwEwRSm+
cRQKu+uHDsiOwp3hiOj7QRXcglaOYIfBjVFpqm5G7puJONU1qOmnFVPC4pyGJ4v8P3asne5JFOKZ
X+si7oPQjy7zCZ5JV/XP7H+hxR7uF1hfjNT+MRZuwvoC2RuNPlxE8GZG66OHX0v2g7tD9oM7C66s
zQ7uE8JBpG6YcpCcAZUJFfWImaDJHIdBt9Cd4F7CCgF6ekpmrzIdcIROYmAS1vTYslCNE12KZuui
ftdH2sz6qMn72wGqGrs5r/YP43bG2E/N/cjukoAnJkxiRG9OvgHfV9kt9ryU4sI4g/RxrhkcH8gx
BGxwL3QwqYcjnaDMeJJdYO/4p4nPBqWt/H2/iJ6yXs1eJgi8IAfydVMy8mLKrmZren9HhhHCDBR5
KlcRigpygOEP70JOqX4P65p7k5kW1D0eMjIE/5FHVCT++Re0YqQ+no4qbkdH2ZP9hG35XVlhl003
e357N7c8TXQOuB2TzkRvO05rdjsmb6MdAvI2ciz8ErFIElcGZ3RpH+WABnLe8q5yRFZpYQkax12O
DOI66TD50w5jbNZVkR6OTjaGUUw0YWSrYR3/STW2jaCQAz0JZMMfmJrbuFcGvRaA6KM6yqa8jcK9
omDAf39k3oVsan3S1rjD4YeAWHvE/mDTW5u7tamsTXrZ5tYm4XE5VBCwZaRogWMHhi73iIhhjXPx
GlUY+CaRMc1PLnMta/Edf+Yn2fuCvpaZBmrE7s/knN6hf5QaBsfrb1H6U0tzIVqEcr6OXxHTOB+w
CEexpxMHPmNNbCkZcmUO0Cwg6om8HApr2Yc/wLoer0eYEPeb96ZVq5RmPQsuCyjI0HFD/Vlp8Qm6
uZT6Wbrkx6SxqFXBvLRgGoPQ5kxjEOsWVEc5XGz5PfAgKrwOcp8i1uh9ujJqvtPSexuha0lwFWiO
uWHgGQPFQ4VA/LtqFYGkK9C42GFtUhV3XbE7Fw/KeXMTmL3eB/IisPsAsF2+hLffwwl50Ko9PZ0v
HpYAPZlMflf7JGuT4E6stjL4ECnJ6YBLid6QqA64lMgPMoTOOdxxV8cYAGK1HpDPYsNP0wNYasXI
ISQcAnTo1BdCEwW/y9D9PAkoI6VVSu/QCMfHzMBDAY91nyWnfvvYaGHRhVoemr1TrobnfNLdgTsg
vasZlf7QnvYo54S594q+HPsA/L5tKuoTZmVCsrrAQUngdNqTgfUMDiblO/WH+hGTcge3cYKCa5Nq
8LIsvxpskDDJc59meyxkxC0OTOQNbqFWUqcZj3gqoYqZ3TQUkgCmIHachzUiBCCLIarFp4ckTUjG
MurSPbvWrJYaoUegWqYFT0P5Q32EMYkTCl+EoRfYIVWk2MEgkclCOseZDEtsfAI3FhqMSYYxPCgM
Aj7EYT+t8Ym6SMUMnhH4E89lBpChCQkVM+VU2YCrLik+7/qqlpYDdr0cVpAu4zTkl0JHk/7C2fzA
al2kj6hrL+h8ZJ8HAlWSfwZcH74myJufiEsr2m8HjfMscIa1CdwK7kr6KgAt5xMCKob6VCXWS81I
C2pEK6Id6/OX8UJtl+CW+aHt1CW7HVbNS/ZrdDUw9HhREBLB08P/GrJ593FBUfDVaiJGAbIoJLvT
V1nveFnwzGFIb2xQ3Sy+uw+omifBL+ePJPvj+op6L6XKyGUBsmpbSsn2KoyQKGaoZM7c502oCIsB
OJAEThBfg18GG3F7YJM9/560u1Mf1ZsHHAk7GFnwrAyGqwFyGNvb6vxubwfbgYyEEgcvUyWULbEy
1UHUIm37cVn9+iUjc9zkJrb+AH0yDwjY2Zzw+augRgcUmSjzWOy5iPMI6GG1nO36H38CmUP+YB1b
aTUWa1lCrbTWriECma5Hlb++y0uBJ64t/kY8OCqJQSSEA+o1GimFIWawmMZAjTpv8HyFnxmrwoQ9
g5mZhEOzqntCQJYYP+IcognFMEhhihWtKsRu/JzCgcIKTonpyYHChUXvA4RJ+4P0guMOo3eIYgIv
BSZl8ZxYV10samcWtOuz5BPsA+earUKeNMfIjtkqkCKnTov/7W50oZqktVjglqyTHJGPzeLMgT0I
dZAFdZDo9OQb45H0HmZ34RsLWaCxJi6s0m5kYkxqyDwun/gX8YBw5BKHFm5JRLl+p5qHYDmDNYIL
OpnYqVgoluOFWzEbw0rFxBDFTdkrM3SxhuUMmMDo2E0IZqHd+frELJRwl7J8pQzGMhBq5S7Q1ADf
kRGlLyEpaxPn+k09rLthTXEgEEZI/yPpHGyxYkmjzz5H68pd+zcGAGPf07omqa0WQQAaQYPQGimV
ecUxJzS8QZqUpFSr3MX48CH1DeousGy4bcGsL8YEhYW+WEFZ7EKItXmj4MMuHimp9lkXkGrPI8X/
tpQpxf0GY5XeH218QZ3Miri94tbV8St2aMHpv1kCNNVR/QgROJApLhYsaE4ZdBQwaOjFlng96fx1
N6+wqIJzK3p/DUYbfOrJppcX9fTXqReb3g5e5k8RVJ+EZ9yYV7ReIYv5OyIsls5AXQJFFsxMVn0T
5MxZDcv8HSnsBWYnCYYIYnHoncwvbWwuFN+aFhYp+KOAoVo0imsL6yLsCiCrK7QMYvSOLrol2hQb
c0R/YgDvq7bHAmgCydO+te8bdA2YGuSc7Bji94sdREur2d3PuzM2Rszn14isjZOArwBiAbjOhGjg
LwauljhieMpEHiYc7LGaoKEPYEGwJkaowGeMSRmW/s+I9f2GFHF0tC7kN2ZYnb4AH4LvsK4HDYou
8TTGMpZXp457ya1A6MDETiC/YsQKjJu+U71A8uM3QHhrlxXqxDpkam9eXwqfH3aH4GaGAEWa/DbB
RcBzKY8CQhVR7q78NDy1JOMJVJAncAVtsHkRVBvijeC7UQBBGaD64adSnsgMs1DIQWKEvAPHTnEg
bhpisnRUnnmwyvOZz49w1/Y87YUW8ruBzVCfXY8F2M+xEJwEHlNdMNZv8TolqUmg9WJ+XHj9x1Xb
8fKjH0vQQDDDA+dAdVXjix9WxzMjZDngH3pMIx/OQlMmw6npHyAKjg+gztRHMTzPWyBdufed3MC1
A72fK9HKDDhjuNQC1QbSwgWJoqjrt9nvqfYvF1+H1kAW6vVxfKjRWz7c8Vp6hevAV6m7gjn05v4x
46zxfyDFVuGDyLIUWDAkUNI3eDwenidA3WiGMDMzxoSvvDosfrGBVzUGNtDBEs/6pDhLUHTVG/gQ
vORQEv+xEqnvWJ3Ba6V+VsdhD/VzTaInmqYoGb60F6DeGdSe6Ro8U6xPoQnrONFgYqIK8AIfsbHz
4ofTf/88I1pofcg096jeVDZ+adVJq7hBUy3mSTYDpnZFxI3j2oU4RM7lutSw21gxGZLYi9HCPaIY
/UYMP/4Vw8PPxpicQdE/JTxieJTwLLC3Upj4oWsVq8NM0MRBBPSLOGLe4OgI/7zreePP7/qM2cpP
FS6+mBElstfguz0tC8PfaaGEZ3Ki/uVgz7QbzBLSB8wfWHBv/tnMQsGeiTcz9wbT4B7x1EKwbKRv
HBNkeAmaQKMlKWSdyXMrxVyEoYiF9F1Qf3siAaF3QjHtA2n9VhFoAYGGel795D5XP7nbquP69HNH
LYaPBF0pfoX/y8CJ9wSAeva1wPYeRgX1GLpMShjYkkBc78gTGRbjsQzhf8/N00A+EbTl+HW+OyvG
65ao5jMIdgwLGOEeF5+CKMNEVPGaY/ZLY8H9fu8D2Dvcz9zgJbkS2Du1Qn/J+4f5Q/8IEYjnQQOg
efQfUKj5Ndyd5o1ymWnCW/IG71p7Lst9ddC4NyEewiWcVoE0krvoc+TddVSwSAG7Mj078dWLLyX+
AsEl57dFM+GckSTiWV6iFfJulAG8XAPUtUCHwCMFUhPGVFyAZUqYq86BcRA0mX9Z9EB9Au07uetu
daucgR6p9gGUjm9Qcu6wCl9VvM5ocX15b33W45Z3Kr+tm5ZJVPxnj5CSuGFarAMvEQssnlfJQnGF
9AxGDkmi4ldA2Z4mVXzxdQhkOnl6E5D5IUivYU4DTOvLoPca3giXhDH5wB9XXKOsUNXZ6QRpiW9i
VfTLuvi+8/RNfB/fBFhTUcFdw5aYymkZNNHUQZ5c7tSS6MKtIm1P37UKjrC9LjbVYlPmm9SCHb2O
tVW6WFmQHPOlkboMG98KPAjRaFduit5kWhcCD1CdSAKSsTJvafKWIkiDJzul4Ko6VFyPINx/nqi4
oQLL6LJTvwLM4IeKKyoLV9RsMkZFKJ9bxI+SaAZeGGWdWMm0bNgW9Cevxja7MD9xGsrm1q0Vwu9c
XlK6SWMkyMe7/Z5U5AmR/azjEfErY6zj6XBt6XyPmuDYcLGrJUws5YEdMHlLbtKqOrANzveZSaXF
ML1irIYdMPutx49h3SCJTKs1PW4z7Rhjr0xhyAZ0wLqcqyYzNgeWHSODP89L3Yxs8Fkkr2iYrCjL
ljc5KrDXCpPdWPsJfjcD1pJi9QVJrH73KzPCP/kqEC2SeNODbyX/NqqTPNnHGzSe3XnJczWsZ5sW
4ptzFqyAIR4oAYvef17sBleshCYVAxs9rPzhsTlWikf7DUft8itbz1yFkNfkgsIGKf2a7SWFUGT4
iBJ4Cxun9+sBgtsCbbvQTiyYNH6mvxyMtiYafGZKvMW0h+pgbaG9synQ6Ks0LwjwYQ9U0dmMLudl
y7EGdWXPo4XxBiWu47pxaWhqmQQzrAR6kX1F8yH8cURySBOGAln4KP8VgzPi3XZ7kIsDyLeoQHhQ
1iuf5gFDNeMMgrE1mI5Cttw3c7959Me5zQ7H9tZ/oN98YiY3fjBHpQ6CLQZRzCUoBkYcvGdcp/9W
p+MAbgmAGRK4kD7/87+RcAlD0Qu5lg/wqPPiBO8zDyNxzOY6MGxheVcIW3Em5DLiYsFdFYu5N0sQ
VinjGFHA4QIr/17spsfCA2EhBOAiyugihCKCZ0N1wa5+RinPFLV/FHb40+PmS1hUR+k7V3pN5zX9
jX/g5GWGyzjZZCMlINgWwvoWi1yk3sR2YeTwq2ur7L5K42WTC7Zy4toGk5eouUQ1WpM6XFwddCqr
rF2N+erWrjTiQPJVbS8r+OA+Jy19G/XUVfg3zAJAzBvmhZvcHBSCli8++ejPOY8v3+jjcofWQoXk
YIi+Aium6gn45FqQoeB3mse6gRuxSRhek/s4MTHWpGL8SSufzoa2ZhZM0S9oJV7lolmgs5mbBfoF
7BTpbPIeDkP1w0HcZP6F7WQSQ0F+5SzGh17CDI74GUInUmzxuHY4wJ+GUOpD9QZ2E8q3cMB7FKNk
NKR/qY/C7ZC3wuNJiKIduiKat2F9G9Zlua6TtdGuYrgul9WtWZb5srYjbj0jWNDTQRSDwYhl0f6+
x3bvpjj9J3k8QZ+HGiJyON86HgxRflqeHGOdxkFSQ5HBzS/UoWOUkUJq2gLDSCayPMMmC9sqLLOw
riD6YLkVXvgr9IeJipKTFQWovbbgo+BhyDNOlrdi2ZCZkQgXfUwc4usfE4fFdalIyGAiHYAQ0ybg
DoRe/WpRrPDw5yal+BBslasoPpKbKD5M9Eii9EYMNTk0TVor6AeMhmE0xP+J2TE3Gffc4omiQrQs
TF6mRR1PNW9P5APuRuOVKTZ0FZcvyxmeQxml7yEQ6YozcwA9m2bj/qFAdcAVBuj0h5o++QVQZLMp
rjsp4v8Smq0F2xz2NrjxwS2oBL1gGjqLKfQz3AX2PDY87ZltAjZMt+ef5j2wK12WqCgApT8gIAx/
CQh9FzLGThcBVX9nP1Kx9zdsRXEdCqsD1TGFA4tjwcaPH5WV5p42EDUuJxdIR3UXjEk5cT45iyrv
Ur5DEYiveMdSLYSn+1JqI7uNRglBd9iVGNVwWYM4DxMQUTOskaHhcCqY5YzqOwKKA+w3jwT+yfv4
lWeiPMN2ASFNPd7OLCRV10P8g1cG5mXsxoZYkFvoFShNqCSsramQfoVJcmixC0NN/+UovFiusQcN
DnXEJ5D4et+iv7Yd7Tk3lwuMR5VV1aGzW+cE8Kib08k7LzlKrS1lGd8C3Msz5QzhyfKKcIKqYfbO
k2J4TzMZ/yeUYXBAuDO4LWiGdEhaqahJKQWpR1FHXRXmoyCHoqXhkfLDe7SdsA0Gjk/6pOnSzReJ
voTrxKoOvEWWXrfnqs4rfi0WQXngkcxrvjbzed0fr5obf85n9q3zWPW0ptN//Ybabi2LzTX+b89u
y4JEnL5wpVBlwfunnYl/lGc61BaNl5CIbMoDaixEX7Rr1W15MpdlvUquazxJIJtiuwct9QhuyIsr
baxxG49bcyAcM4LAf47ugG3WAzSkagHzyb8fIEvPLTY7fvZOn9x/UHT/uZWJUcOjYc0IBCAXW4ep
6+T0YvUfxWKbfvGGYok31HtxeoC1w1kwEXfY91n1xESCEorF35b3JHU7a67LKc2paTn5C3QxCbMA
/woZbxALO6gLRavPGU0xfG5DSmitJRKKu3vqCMcE5btD3UzlLAVQjGrtIgSQ3EDcmqKkohFlGMWd
XInnDF2DovcygrlGBcUP8jcTlo7LRGGAFyEK9/nKzAUV1ZQJkmliN0+In2dsewTqcGpR+dS5s+cF
Exxu5MOYFaMdfge+GB9zyZGfkOhxMVEFjt9wquBaWeryGkd55/BqxGlUpEt1WHIhC/s9fhXv0em9
zM3Cmt/L5+UJUCmjKyDg1ace5MFr5rLOVqdmJT1TdfCaUajzmnHD8rBauLg9DBDGAWH2Bgm33lTC
n2zZrYo1fS4LaIIFNMFGNlaYYZI85Pd0a5QGnAkYxicid1QFNX/9XwIL+1t6mRUWNbwDXL8hzeku
kyBuFoZBf2/Y/rH54BaA9sNSPxvK/h3vNKQq85uNPYE3G3tC9pv9VgcJYw0IkNwNh1p56Y9cUd4f
Vi6uAteCS6DBN6PUKqjDXCQXKoNonjb+O+xnCczThViw6LLceZtvsfi1NKIrPFA0GKj+7JX4Odjc
hx3Sff6ZqGNo0ZUo/7gFbiMfLO/cFFi/A2Rby0RexvBHk5BkK5pmFoqVEyEIBON2EStZcBGjcxdJ
tMGkHtwnXRAB1gmqmijG3qsP4ejDIpReyBpKtYigoRY3MFrmLoQ6x51Bq6yqD/0jhCN5B71KWnNf
oGcNMpzQBKEQxSonClZDibLiVbrpa0H1M5dptuoU/GbpJ/aZxZXYWPXmlmzbZNvctkbYolvZNCDr
zSY/eZbu0DbeiG+2SKyMzsjJs+haE2AcVXXUMI1EicAoMouSPNLAja8oqF2JsDGsEZBNg6kbzgJ4
hykkCnMsfejKGj+FP4JrAiFjhDYAddeeJG1jZZuq236xSe6bwlpLyTrh8POYmJ+6MC7CE9RJxJ+3
wNCCNg/lMRzGsOujto9yPTqXy1O5tAgJL1z0jYWbjCtrWA3ZusvWd3NFil8xpfjlU4ofiZQY6uqT
p+4gArlcwgVVId/dllMyYN9vrOsmVdbgvRyOpDMP+I3dMbaKGDUtHvHGx/iWCZZduckrYgiZvWvw
/vnTyh8YxCdiWoNXaoIBJpAEdq+N4CeF/dM1Gr7hnEOetxlx9pigYQZGx4iXo+OM4czIhtXCwDxd
1tumxGGt6KEIrGVVJBLqBJFK65sqzNWybglwQul4C7SOoObgTMkFo34M7So0sLk8RdcS6WtkdBRe
UZG4pInqxKrhaZGJV4UQ05QPVLzN1na9JvhRPsPK+RP8+CRhskXlCQkqwBhI7oQxEKuk/shEw9t1
fo+Uf1ra14WoHtLfngmOIQ62AP4uRRwsayQ6mPG0CwQEuQzXJW9YsT3/M+yz8JwciBZ2ysrjrusQ
OWDjYYl1tkM5i3I7XGRRaYeVHVokAtphP61CZQbuoC+64QWzTJTl3WbGtTQtbsxlpkRGHllEAmNU
fQdKDRMTIC64XjE5dbDVodmTvKLn5fUXP9YnGyGHB0fIfH70NK0LKPX/j6kzbU5U28LwL6KKQaav
iDIoMXNsv1hp04IoCDLz6++zofvUrdqVe253OlGEvdd61zuseF2G8oKEidf4wLnV2XBIzHPg8rhi
h70Tj00bwjmK9jLacBQtDoBJde3pAlnhALlimAmn/UzalEV48o040GAE53AI71t2e1x0mPa2wE6D
GPguFmIxwmHmyxSHmS+DHMxjGZd27GFMTQKmUPdKZCFXVdBVATODtMcWfJ0YADkO49BsKcETwrNw
srzG5SNVfPMGqkhV7el37g4vMdelLNgBbb/6ruqgtP1e8fMMe09mJPanYvObxDRBnhbzmXlEwzSB
BaIYmkwOMHHjIjJI+HOpl6zjPaCZkQbvbniZIYKSL4UfU/t3frXw+86/L/wM2GPxd0OM8b9x6V3m
YQJpc8aUfEzPqU6cbJrOAZS/ELHac8cJndX+4QuNMWRXA9bpZMgmam/4VNDbpvr8P3Jw/OVqAVA7
a4baqeVgGMe/5SeMBujQj3/AAJjus+YKMoEhdlxp0+nJBwsWeB+J/Q7tKpSqUMWapttI3WakVivf
m3OarPjQ5ag9Rvn4VIxP9fiE1ySHPKDHVSKoZSUxhyQhiOHObV2Vy/j1xngH7hkfq74aoMZLRM6z
FThRoW1rbdtq2yOOHtpWuW41yJHWMn0uEPBVfkwzQZWCebntJVA9VK9vvQYbj8RTadKMtc2kK1vX
dKTEVHj8QVOLP5DjdYEOCSHPL75UNNcQ/xAR0DIKGN5NgEog04ICy4SfixXfSOkWDz+vk/SMZtPG
20VB0K/wflxY24rE6ywqsujSRXEXWW1E4JV+iwwTD3hYRg9okEfCWQky6ZnGMxFyiG0yoSxPywK4
JSgc6SL294mI6MXhyAQ2NVfssMzoEVd1YA6Mw9GH2S47aU/JOu2kWAQ1vyavafviY5N4PPLh0YGA
hYE56eBMU9Wl2k8G/mnwLu47/b7jHEeXgnQqQQmIm3CISsC1MCdVnUR/TYj20ZkOIxX/LZ54Qntd
KsYbuTcYkq0RXrogvl3qUxVmPMunawe71e0VN+too1ZXk8MCmudKzsQC/uJfK1A3qpW9o+ifgDVu
FV7ajfkroeGfQJh2upXS7VBvVZzzcfHRtir+0o+oRXFte6xMJdmZdsurM8Fgn7tA+ogJtL5KWyob
WCgsKlVeGbsYaqtj2HYbQ9+Yu41ZRFIR5cfohitIGQFP729bICrjhZ7zRCX8I8ZaE8Od6dHcjdGK
sQa8aXFeYgQ9IeDUi/VJBYbHIS0XDVWaAqNS2zBtgQwkAOek8ah4mxWvgyoUHG/+rkUl2q5jNOIf
+FjfoDZBndNRBfcQBHlCnPpEGV+fgLXnivtmYTMnKm6DaGvVSyFTuOMJtj4wN3VqARXzjlhJ6B+G
h1gFwHJInWu+Ud60e/NNYKTQwcIkGGBxQUHo1x1tsARR3lsskGJ98XP4ITY8N1I08azG/ncNLYft
mu7tPhBx5ALq0WuCQi8QLyC05SbD1pApwk2g0AatLHQboERPO/Fx8rkOE7YZY/00IZwPPKVwk+KT
HiHP+bKxGSdv2j3AtwRh6CpQ1FslViz7F9m/QvYCP5VFYXU3nCi6vR95mQj3ibqvkOgGPXs+Xy1f
vgaG7FuyfyNy5ubfjt4RHhCwHP75V3AHiP07un4cXG4cRCej/lH0BMh6o8ofKDcgTGlwXmgN6TOa
dxicKgCZWIuDMURTg85Npuzq0/GDuSJ1XCb629vUidM4Nci8CiHffezbdV3ROyWwPwK2SuYYtI0W
EpYiSqfb7k7vDqab41W5wf8EKlNKlpDfjMSt+8MIi9rfc02bzKPILunjTv89VADU80PFc8Xj1Fdi
CCIPKyMTyLKGBTvyYQ5jpkvucL4F1kt6gyhoO3hylhF3HUWHBmMEtgk/mvEfeK3OpoMbj6dew5Y7
oOP8qZd1FQopDKNd2nckmFMdQGfwgB/PHdA/fHPH28L+dLeQPS4DAnZIc22/BAS9L80klIbQHkKZ
etMMFXXzoPZUN7crDJLNpRbGAIkqvAFUak8a6zWT8gWEbtSB/xfjipionhZGALMChG55bpgRiehh
3Tki8lPJtxrZ40hkuxApkZH5pstkHcdxYCrCQhmrJ9O4mq4aOi/266h0lwtGa4SATwt3Ic5C7ATo
0X90/J/xIPAYCdsMNJN1lazh1RmTqQu9Hpj78Y/tFyDkIB5sCEYrRmIIjYDb6SG13fEDTINJA+0Y
k2jFuZyhVk+Cm1A9TFiPzGyO7gtLAm7JFB4QRGUT8wm8QNbXM5L6qd8HAKcTA4ICmQGWQf0OyhP/
4pSf3xuCFWwRJgABBBz4e1ZNgxeAnIETs/hBQMUsfgquq6RWwlXHCz9eIUnheKezL9isYfaKPnBG
lhhscdcABNANpkj3GIY93EnXjkcp1obYZeRe3ohV6ms2T8kM4lLcWNWZ/l5CT2oF3Lv8kNsW4t/j
GDY5hs4bQ4ByUF1wOQsqKj7KwzHQHsFFDjh+MjlQrEDD9PoW2lbAkuVg4M8vy4J+3xlk36z8kqIN
YqfT3UKKgXTY3ABqoRzFm0YL9SY0m7DMwqIOsltQAn/X0OT9FI3Q8mgwlPCt78XmirIYtrdw303t
LTYcSidsODojyhP/+oYYcPbimJwsOtJi9QgNSi1Ecnq9O14EFUOtn2Ruxq/yNxNdfBNwUfhrnfCv
q+//dfX09oxtaOz5OrxuJLhkunC9OC6NGIWBKONw0mUxNWDNZro1lhfYPfPgUjz8A49wAcK/Uxhb
4J8gC2OL+Ayjop7adBtKAvedZIdU3JAq4BIxqiNV6e9NwN1kfRx7wFY+eup1cB0qO8q6O80yjgUn
tDg098MEaJnwFpJlSVjTI7hpSxCT+7k/cbSLs0fh+DkWyxpOAdrVassnz3HPmQAGwMHEN3H4T/Mz
zj/gHvfarP+9al74ZMcxify6m8uqT3fQFnp0mJzQOz1ScKcnqj4BNMBRJVxVEdtRvTgZjHcrcTd1
ubibciqEJS+A8yehEpK9Hu4psNghRf2NewZjMmE3LFwmQMugsQiPJhqUh9MsBFW1yryxxtSXNFmf
PY2N8vop01BMOMbNCnJL4BjWFSoVBi+hVod6HXYZmOkF5lu6vdZbdlFmgSyqxT0p3zsOmwQLmzPP
Pb9tMQRqGgI+SXjiiicYQgdQ2uZKXArOV62YF4HDAyGDwx8LDxQQI1WxLVGfY37FtjSj8ADxaLNA
gOCwzAgQ8A+L6wbzVsm2xsc8BGJDAjSmhYOj8gykacjLClkqmEEHm+YbMtAE1jP7VwLjw7q8CFpw
LzBxLh5f0WXBrKkVVVymC/A6intoNrhAgfdMzQWdBWQlbs0R/c8XnlsstIZavr7jdD9BYuI21Vag
L1hocdlzOgUs1MCa4OzAUUz9yyiawEsaFEj5sSEmEuwacgSZgiIzj/I34HWUJfez+TbuuuWPjfxG
XvUN3PEVvCRYJ3iYFXsIKiRW4deFpwGuJbCm6HoWYoGugrGiDGRz5FkCcuX1s2arauYXvAWWeLpg
IxHpPukYJw3e+JafalhvgIJXBxFxAoQwtXBz/9Ymon+zsD1dYH8lRlJgLQnIepBw8sUh6dHVAqub
EDtts4UbG5D0vWD0gmdFHpSaf9dwSWbUopJAyjSRYKApHkN95fXzd6RXzzcF1hoSRF1YtegDpobu
8ru2/2BygejmPb9s+mfkcfJrLxmQc4RasOC/eNyqENYF0aW3V1xXZvpU0n6xVyilgLzlCieWXYG5
WeS2zAFlWhqiAG5LBK0ZVY5W8lS28euAkh4q4pkB7JU7mmZBFDksEHHsSqzvMv+p+h2/wsNUW4ME
9jIMwZCGVibIYtpbvecQBIxkHQ/x5WvDRYYMQqdJidW9MPucq/h5dmPXYhpAiSVEKIIWzm3XK2fu
PCBZqtB6XYBMT55rYHqcmLyD6/0Tw5wXFZt+5jKXM4GzbBJE3lCXPISykL1LV86AfjSxJmSvfk3J
S0rCbA1DbUW3AoXDOPCUMh6hYcjGwIoAMqwo1+EZXxy44iuqH1tjPK/eBU+kIQiHWqrBqjJD4Rfd
yqg+RlkGNUAHGqcSox6ffhMUFPxm9O6LIlzc6S/UjVR1D8Ug3Sks9kxa2BMYzT/2l4FZfc3uSlGn
o1za8BhNilw1AuaeKPlUAmKy8yF4+VBoTMEhA5pkwwF6oToAucYux/q+nNn/2OTZ4c1tQ7AQPBTS
P/7t+gzzO1w7cJ+CV7DT4gxmy8PlSkF/OYqntK09rrp1+aKEBckBK2d758pT+vIqeX8QWYYjNpQr
rl52Bjrm23O4x6PPRACg2ay9iMdnnlvx5POuXf4ZXCL+2fwvocAMsHMHJ/5OyLtgxKJKW4oGOpdZ
zU0rQ3tEN0N7RFVhvdCIKmBAqpPjh+YbmIhdfda4tz5ozzhKmK1BUWLfkF/QNDMtH9+k+0Fcxkk/
kWgn62M6By+Xr2QrKHrb7n7igaDuomxB8Tjtk0d1d/fvgn+o8Njuh8KgvyFmPog15L1Uh+h9zXfK
z/+2PSbxqbFlXMEq0LLjiIKk7Rc3OcwqsU6MG+NrJD8BT8tPTXVWKHnv/vGbdDL79VP5gck3/qDZ
4MUKbiE9o4wAlxGbcD4U4l/hX/U6cLbkqSd2h5x4HK+ZbAN5JXjhsAMyo6NUhRLoYCaIvQ57viSv
54EdCI+9YQjGLyVzBwMdQb3EqScFeSg8fhtQOr5ZsLe2vHH2juZd+UGAWp8vv9GYs02CIUFBJD31
G74fv9Mwxaav5Guudfyb2S9X4e88ZIc1EA85b4brADUBPuqMM80zQxrXgbf7sF8Z1rWTNabgYeKn
5Q1e+4uCRP6AZ4gV4mQIZX1YH5ynG14DBT4kVVil2AvzcpF/uxz98BUph4Am4rMtvbA3UGXrd/HU
qE9c8svTLMpO0t9MkqYfrL2jsqGOxyAicT5xMWOTHXCv+j0VZheKPgr/2QrpX34RrQRLtBKCn3r3
YYnCmuUl4ybJ/cVGzqmOaVaPrxgiWhAcstGTtUZ9i4rUny2HEAgyUufNUzX+okvJfs9nFMOv62+K
Ps5U5NJ85YrBnlMakWFgaMIflPqGrwjEMeDDCZphL/BRpLyxF7DoTx/7WxExS9WWe4kZ3l9xEBss
uytICUNXRjp79kyNJ5ohvP5OOzTNF6GjUCzNxgD/5osUElQxu8Hrd49sd9QiTprZXxW1ED9RdBQH
ep/HyS79fy3P3PVQ/HMopJAfeNG/lDf6FNyy8UHj6eQRLfZ8oSC4KCEbPC/chgNC8XfDa1z8CWIg
ATmw8wiv6KVwZzADHbcuJBGcC+XKBaYwtcl0E50tHgRM8BlFDjl8WlCSgA2cHYtSlZ2XQrUJxdZ4
+TIObLYzN6w9sdFYB44lGvT+xHaHlwQhDjBx8SJA5nS+xSuJZ4Adgn+8OLC5APxMqA/OEGx29L3i
q/UEfeymbgGWmA4uXvix/PaR9J7j1/HA6I0FO1BskvxwNn56aYbEebNs1xKTFnnFE4DAnq+4ecLL
eGwGOlty7pqAXQR+8i9MT9lHqO7g97D6GX86cVICR3D9QaImLzKOjQFGz7Jgm72J1ivd5v+mWkUZ
gc0A4ZTnDSO9cTe2X9CvYqa9Eqcbssag2ENOoM2cK1RG/5zx0+C73qsenw2Qho3Cn9EeRpx8ZtA0
sKTWoIHSt8ZnpurygSewONlGkOCy7TThLfuVxmgjBwe9GT/3+AFgSIMRj75k+HEacFBU2ZkpSMUE
8iJmIfIYzVPlmVEG3RF8Syp9tTtwN3Cc3YAzwyq87Sm01XLtYpZRUHegGCBvicFMIjgm0EvYSgfY
Nmh3FaGirYoIW0qDQHjumO7LLJa3K4zjJcY5xRlhNGb/aLIRRuMgZZNNqMGpO1t34LwqRHJ5sTzk
9zlwKOAX7UdHBiXe4kuYYnvpQACodEjjiOdCeUHj2Ozx5Wn2DwUBEarmFQvpDcvm7ANLsb9RrODU
ozyEzSnixy1OB0xUdw/O3FKYDS1KYYqeYFNShURy4HxFmE1xJleXP1vQAh1DtUPdv7G6DaEkLXV1
uSQk6qaGuM1iBf/6qhXYG68Ntn+06iJNAdNTcr51WCGayBRIprxzhKSLC17pInsLacVbBd+OQRDf
RJUtpM3ol6Z0tLoQuQ0IlJkp73FJkqaVn1F6Iuyc5UmXAE10Gyp3bc0rxQ+2wtAYcgqPNBJm8Zd4
wqI/xUfpIVy9EPFgXsDVe5ZKzN4dxYI/JrKKbhscqFi8FPTUmCdZuL98tpijg0rBjEFPFCOJEvpt
bjtEspmHGJpLxCfUCu325KrETjPJqWIC1Ryv0IL8y8RY+h3LVyxjcS84St4V37cebr9jvZdYG148
S4Zkun4g2kjexycRC/sMqi79aamgmJfTWObEkZFJ+AvXKjxgEYPpaSR9su/L2Do5svSCenyc1OPp
GfscLhzL/ihyoZd9cPc/fK6BFoHUtwDIbw92YRK+gI2jNP/RD1zZ25mLgFQbLT9+90hmEQ+a1ltm
/Ma8FdsxUtEag5k5Y1rM3xtKnUmeN/8qHLu0iJTAWsiO04cwEkPBixEXV3h84Woh1yU1EuUvVwsR
+D/pe3zEqBUvKzPiM0aRdqV8LgOelyPkPgtK50NEx2RAt1Ttn89m5CRnTBCwatu37EynYXjGexar
L5z78evlU9eL2SQ25fuq02ytVQGJn7QFF4W9GVQJ2syqkQ4LSKtkUKIeZvGEDd1G7jZoPAngqAcm
ji7qOP4JGXyqtCY208Q/JPPsjACFpWfE4iK1+eYGRrlC7vz34bZwiBHSML4qmLZ8Ml4c9q3GnwH5
A2LSD0EBeerRMW9VBrUSDUmRLgnV+hsLiptT9d2Tuw3zE4gScYVGlKBPJv3s8GfJIJqY3anIVbH0
t/8czc/0N5MZVIESsnym+iv5BwVhhf9z5ykj6tRAfiMfQn6zKPpO+LmVp57IHj7/PPP4dBTuiV1L
y7N7VK/o/bmrUzEv9TXMRYR13v26Pq5NeLuwew2X51R4EUxxniQVcomU+6dB9wH4qG6lgyUQhGBo
gyLHzNhneI82tIFYqmwq+GjAp7qIR29vIh6d6FSl36aYrWC4JeLCCeAoFbGOuVhXUyhDZ/Nj/OLU
yfqY18Gjyo00Gu6d4mLwx0tAzvfAebjTEEjSuHNY57QrT+WJJ4hnF3QeuPGslkG5R0venB7d4Jij
Y1BQXZDsrNV3ykkcKCc/Zj4MDYMVdsaevv/UPfPoDDuzXCfnDOIAt/CWvWH4ibE1EdLQ5rK5faEU
VSYrDxSfCFjZBQlImOL51J8u+eSHo3CNQd1s3DuwwsNObyjFNpxI2+q6Lk/c2TgYL/lvdidC0toF
24L3wG1miQcEC4q5RoKa0MeXNINDQIxqCwL3wTuSPjD5IxUIDsCSdykNgZQKc4W22tqHWbxIUGu1
z89YwNkH4Rl3hkJHLTP4fNWtp/zMHkkOLOpNTpGb80zuCI4UuALc9zjzqfx2xKH76+K0eOvFs8P5
BmlCeSLTpMiCqvG70ieCBFeIBP9mktvwroJ/fngMLmYc0nfDQEQTvgQLyqdpW4JiwROPVQnbDV/z
6YSUDmbE9s7jPBCshsQDQekZK0GC7HucTUg1oscI7Q+2kZpIYbHRcEHyCsAaR/bS51Yuiaa9bJ/x
d8CjjtrwBYUrhjYsrhSOG2w6RuxWe6xS8MB5MMkiXLNwqj1x2/yFyQE+xW1zUhC3LR30F6yjdaqv
y5ZDjd8pYazFTpfgEo7Qw/T4zaq146qQtnsEx/nCyTvDNSgTMRR5GioHbsP7STuwv7N7Kvj+9QxN
PF4cZgtYNXIfK/kzB9alwtFIbMJckiz/1bH10d/aDgo+carw4bHbcBr3+YbcrNTYpGCCdchAzc/p
hafNUlFEllYuRxit9KEBDyLzsM1Dqov3NSbnhoVI3UnGJalgdb0lLJzcUPIrbgmAdCQxDSW4hMXw
++Y4j7MExAdtD+YaZ3IcXfs3A6eSNDDHQJpWZwUtM/JyKRM6Dmulerim/STZT3EVFJ+NFdxA1i1h
iX19b4TPDMmcVA3of0UcmaBVHAHzt5nqaGEFyi8JtdaoMsgRai2jWZI2jOHuTfjasaBbsGaVJq52
NnLNekVUr0I2Him8uRBqZpDkJpVmBnhdwacTa6CytZcxzj/cLAjkYheNJiunkTvd12W9HMhs1DZF
ua3tbdpHsRmltydNfxpxyr7ulIapHuKr56LZHcmkWOA83fk25kDpRjVCsw/JvFD60LqHRRwutODB
NogREdokzU9aH2+q+8KDUYiBkcgSYDEioQ1iMeahc2LRSrLAy+gFJjoqPQ4MQ5Ctg3rIIeCe8PiC
MdleGZcHEy8TFqIdYo9Fpd2xG5bBEX4iIQP8HJowpE4UdZzv3FQQIQA56BnOMsDjjNnwFeg1/gQF
iz/BYuiIGAbylWmtdQCDZ7lWhI0dWDj9/0eC3xBQK3NlCjG0fgGdBm0NkM5CIDRkgTKsRTKUflgY
s7YBJn5bXIEovZjXWWTa/61+Id3AuEm/8SfKHq5zZJyFfXKCnYgFFyRejaGmY4BEGJwBrR6go/3g
fFZyBOGb3CBcZpl+9yRluMl3varP/AsW/x49N6YNpLWYIjOJM+vOT36w/Zd79iSR43Vx0MPLHAZm
wPGnE5o0nXtaKh4ihQ3mMLtbkvbDGpF1k/dAVYDyCkbiJBBH4c6GSug1RztGsGa+Sb/xQDEPPKjd
yc6fqGBKi5A2x6Iu1Pf2gVRYjxqLZ/uGkwSzLmqH9GuxI+JAf1GOzxQLt08zUqqtXm2vkAWgd4Zc
NBaXrJ3M52kbJvN59PSL9FCvun3jtpRZIa/lUod4PBGZKdEt4bt6cfRsZWYrfDXvDBZM6JCMoKMs
QWkctuf5L22shZjm7hVoutnKAmi7wNd9JYqyLp5aFFzAje9smV280jy8mJHN73EmxbCUjuNEClTy
SSU/b5q8UXZMGzNFsWmyZVIG8Sa0B8/42pwWD75ESY5qaYfkvuw3tRpeRB2mLYXREUE9FILs4DpB
CRDe8TkS2QAs3Ikm+5rpizap8u2DfaDi6xXRV1Gk1dwqbKjlSQQT0FuLA99QtniY3fJNnG4xPsUd
5vbJR2ugpTrRkzDedM2PRnzhGNEiUU5ENsNS7hVuJcbtFV5tOJgD+4rjaMw8BQOcKVmCHVWKNJwJ
/O4kMxsxXeLTB6od7gHSAxIiT8kccbFZ1p6VQ1ViEcXpiPUSBr6c06K5IVFUd3i3dC5kqnOe4qEF
wsy08jO+whhlkBGg53LRpWUrCAu67SAlD+s9oLKsb6B4wI2ABaKyd8YRZFJoUJUcjcfoMT6poXsk
7RIEIFnZqMHylcRDweaYrzLYovjX5WKV+QryKEtJVtq0rparJ6u7RQvo6qpYpup2PYZoywXNvls6
pfg/3qP1ioSC1yvx1lqbmETkq4HILbJjkPR/Svg5+4ubX0B4w5zgTl6Xg60IlcDEj6rA6WiZsQLo
V2W/6uyVnq5vwDNL5HfY0cD8Jr9DQELIGtihoJ+QcTlND4+HzUg1JljCoO4gNADFcIK4KIA2TfXa
7uEK1Hsdryo2D2aDzhBG0Hxopany9Q2I8eUzYYesTwUTl2mQDlICngH2LgxhBjCx9TFy4f0DjIMx
A3HkW37VKtvcJwU06AMzbTZiMdYW8A2oEJoLvAWBg+AhMsksCa6nn1ZC/Rjax/BIs4D3RL959JwV
G11bPrbxZYl6L4EdOKn3cssvLL+T4WYsYeoyfZYRIk8D6P/oZuv66HTfA0OXGBn9SoLIBq2X9Jd6
tbDc+kJ0uBsPRLi5au5qELq/4VG+ZcWS1VIFMZTtlw/8jYnxg3GCfa20VK+uRn574cpXl/OwXhqN
u8D/SXbVxm10fOpce3RLqIbY3sE5PIqVX5c0QcsSfujGrJYKqdj8AsGS7dRNowqWLMTWdhHcLbwL
1hIiKPKvfbtYVYNHOHE/5RM/YNEay57ALlptxuvb6r7F+btRhPP3JQX4wKIlwTDrHhpSgLFLnZJf
BrwpUsxom4YpFxsbZ1b/igYK3zThlDL8dM/xFMEyle40qrTRVwIfG4f8it3kXVedmjVx93CyXqlP
zRu6LQf7bT2ixJZ398thBNSnsL7pm3KvC7vEx/1zoDonTohcFwz5LjZXLuIx1lAXfBOcFhJwKwLU
QmCONqQGpaIDmbgXL8zZfaAQ8k0gHdNBUJFeiCBapsmaJv4qedUvogDcBi0vu9cpsb/KE3RlTLr6
F3ylu2e6ABa9tv1xs57sD8AS+4PqPz2zTcXBY+VQW1Ky01DUPYMGMDCUyNFXLV2j/mX+p+w59gct
H4ZFpJiKlhAKIn5/Hz1kM4THwqjNUQPeAaZ4YDcYeSdkWNLysWFR/fO6FwyZpna7m3ZDzkLAJg2N
m0cw/eLh0+UqFKzkqT05uNuBkoLhnSh4k3MPgH2692vqZ+zoKM1Bfdhwx0EYlZPoIn2AnLG1s+wD
pTlbIY1oimCIpOTbkmzvDeGyvG0gA1gw8CYFDIb7yRpkhgvDa3wuviCJ33uU7Q4NrB6m95CgHVps
rHdw7HmoPkE3Jfb0TD16YTfG++POwGkdFCcNqQ2wDBWJlaLN5bmOX/GgxLvbMwLc8jWAeNvFeogl
LHjubverMJ0/Ik4aPsY/O8f0CyAs/SJPb7bKp1dk8RGAI2EaDkj8L/FmhkKaE/fS9LEPCH9C7QAe
oh/0w0m0GIs1VoT15EPo4ZAWI+1ygIFm9/ThZ1xscs74NH1Jvvhti/dFaXFDYzvY4YNUkiZwFY0q
UO0PFoecPoBxtHT8BvODb5L+8FfSH+6D/oVmrxd3PGWEuD3LfVa8tARDcCfrI7YHELmgxNuOhXkf
VqBwPE13sTMjDUnKcnzCCVJYvTrcWg4O8jLcZ0cOehX+nPrU5R/DM7c7MaEag6l8m/wmTrT5Ndr0
Yb9wUax+FeydWxNGP1FBeKirb4BVwhGRaQNxo/GWR7N2SKUsfOmTVJQ8/K+BBtoijW2vr5R/vo3U
EXRlAEq0thzerK1Aobj1QYxA7rpaRBVRoUn2F6aKBsjzgToBMKMHOAbjsZ0vDnIJsG+qvyi+wGyx
lsSeFbb1wUzfcutpfKENX4iEJcYjXLs09bmrKSQyMG7s93jQLM8UlRI/yDzAKRaN/B2Emm2Il1hC
xALtpAdPQ4FPgB7TibJfSB90qNVepFvJU9sN8iZwLEiRjFZPmfYD6PgYA8MMjN11S4GY8lFMZeKM
K9fnSuazECVxA/+K8GABZHkWx2vxTho5FmfAxzxU1Iw0dVRoX9YbhTXltQzevR723dpW8BEB+ftL
icf239BPWITCMA5qyBO8dRwcQR6q7ULdjnSQcaTH0YLCFTJ25t5bx8Il/r7BrQmXnTLAzwirDXzY
wfMg21P9g02zINsrcAoXfz3WINvPxklEvJMRmhrOilISjJySvzAQSfzN29TYej7xL8ViqZADSPkE
LcHLn0n5jyuVRtBeaTt9FtZI19rvb5hvO5AfRmdJ90tgUwXiWjylx6cBiSWMbu4zrE6PKAOG2xpL
wDr32pwP0utzb8QhMPfwoiK/yYg9M/dmtv/l5/JTUBD17qVyrxWpiPgB6pO++UlVp/+Gw7hacHti
J8QxXQsXobk/xT8YRvNyaYY4xd2zNa0sTnF8KzZx+evRWQ0AoBeUD8Kp3+g29CAgkNfGS3KR8Uu4
vbWjpSn37JncxBZb9OEqSsit9UZpbL11POsPKu+psdFg1PD/Y+bZMLEV777VvAW3KkUxs4QENZyI
NT2C8E+XmUuEO9Xi1E9ZFndKQmi27rbGnyjKMcpbj3Czlgg9aHCFrSufI7aufI7kjSvhFTuxRtgq
do24jKYirqHaeFjlcRm5xrgqsvigetkfZV+BTwvferFEQKEtFRB4lyxXpOIIKRbVXy2FhbLE8qva
L4/CaTHV/mopcFocK6d5Viqnk9dIomWOzIpMPv9x8dveJ/no0QdFH3R60JRhMoYLmKIPD6vTpd4v
j1/XxtH+xJMunBRNFrpwaTKRqkB7KFjuKLn+ptvDMO3MEJFZCjYOw7R2qPr3SRwlJLonmJXvurXF
4w/xyCLFjjHvqwq8M52KZJXf+RPEgaQeQL+lXXqhXdWgVeMgNplRlmzx8d87b36GinEJDKJK4UIK
JTVMBUgSNujokbMkbmKTAbzVzY06bOR4Y2rhmOHhLJT4qptmTkVNFK/bO0zd1VEi7XJVUHEzkinX
rAeIHJEjVy+uvLJbwxIkKzNsLMdYEP0VKHGgd8FwD0ZrdUZ0BAly1ZRiYVKVJRyQ2yGLmiwiLYjE
UItW2H9MYrvLP7HdrLdDbEcyZ0+MWLtGTaB75rMZmOnT7Q+RUfejy9fkD9meV/sd64N28STVrpRn
iHvgSghdYx4LMTnT2RRjBKdfuIA3d9SbrjKFTY0Ll4gh/phReox3wkSSFDzeFZscPqvKJq42uHor
v3BzAI2xSWLN8FRZZj2G8pv6sqn0kLDGwq18aTuw/+oBI3odNuKX/Y7Dg/2elW+aiAftSUZ8VSBb
iHwiAA4RpZnsiCSoGhJTX/F+X7zWl+cfoghS70qmjbJm4fnOvF8s2/05TgGKV/NdpArBmctg26TL
u693HlwIMiFhNmCVg9M6dLBNrrwxnF/BeGd2xYC4AAuFRTB3HxhmwK7JOQkOoEQb6E/0OYAOB1Ae
2hmaGshE9C8EUsXfkGog0c88ekK7oUtyGteAhtycPJenivRwCDGAS1VYzr4n4/NE6zffqjGw35gj
Xz9pM2R6vGWibnX0DXZ0pOVnlIpWB9s/h9zNwW9P7ZrmyjgwMSY84UiTdaLHsg5IE46HNt+BAhBI
CqlOw1VByH8Z8FZoA/oV71V3PomuxIwdwgPBmiPuIURYAdMIMkIbCxY0I3L5hUkw7Bs6QObF0KnS
YzjoBAtsC3V7RVcJqUwwy+giO2JV3ft5w7yekTBsU7hHKlXiEl1Rewy1boOuqAcjINAZoNKbxay8
L3QMsJHhmOqcv8A7dPecwvy36do7whHKd5Nn2/TVyY5FgmKcBvTuLOxYMnr3nsq4DvM6jNVQOob6
ScVw9AIYYwr/lwGEhonCJFuZufV4DM3cepnEIRQyXFJ5FGpnGEkIQy81+dJuyzlMbhi0Z4sIAFdd
rIV7AH6HAEdxNMECUPwV6p/9Lbhkbv5wO/tJBpDlmGSwtoYJmT/wjQnQjdyC1AouavhgKCiFpRrm
UlhIYXNH4xjK50gV8KyQVKEcVfEt3nXF82Lc6cddLO+uMmmzu5aYW/Rc5RNCUrsJkYOgz0CsZz3W
PecEk+dpdSh8QAoGsfrYkwCDAIJbpyMXjkgTT4/FskHdgzuHc71NtW1HpsLa6NxFuFfDGdAAylDA
tBx7B09WqcPRCuDJ2tStgFhs5DbjthBBEUKPovGOpLW1wOxe3Xj43fAv6b2jG6SNHdqk4rjjHT1U
8SwYL63rLl6uGfxHEB/kJBen4BcNuADCIReS42r0y1SQya0XXKjOfFu+5bugmcNBZqGS4GNkAdjM
S69W3CEjd8wSd6/GJ2FOkB/gs2CJBXc4DcFdjQVGNz/IB8YLOQ/LqwZT3cHrDpaUcM6B1GOsasDH
P0YJ0iGIEJdzTk1PW4/lOwryCAKXCofwFYMX5HTQg/Du1SfWqpH9JFsBJm9ToC7k75eApwDKTL3+
S7w05JfL/XPcya+kfDwYXEHjziWPsI2ePvb4B6SD7aayn3lKoeteBqHRhx2BBAF7iE+ebTh6yHkY
cP8ZMFndYeTWujLFMzlV0DYsUBjB+IfwwsJLAiJLK8jdkCG5MB3hPW7xBOY6ue5S70j6nsJy4Fk0
Npa6vbRieHokHw8TGQmXzw0TAkcUG62J9yUpmEBpuBki0Nsyn4CfwGruzoo2MlnSPVaPQKFaplx9
BMP+Ru2yH+0nviP9VsB2sxVYKIixRhUKkxId6Nk4MZbgGGb+Yh+AOGlJ4Y6vF2/JJ3Pj5NNQPivO
rwjcWN3Vyjt/AsUIRTyCvk/KQHic9oFJEIsulVdHQhNjZUHo0EUCLqQNpjkl27Lw6Aqpu8t026Tb
pGb/WZKo+86MGH/q9JtXrd+fqLewqqYiG5dZx0jMHUk1bt15uEm2By/D9GguGBSjhIZtgMEsEWtz
1IAGJRuHD0avGGsxnHy1tnzIOG4zJmWiyFwTSJJY3SITpJNGSKGZ7FqwL4d1S/G4WIOXSuzNEB+E
jAKX4SUhTroSmiz0mPkmQ1sEroX5tvx8ea8SPNNwyoriR9QlGGUi4iQBG20XGpD1KK1YTHAa6lyI
oZYvsdVRfZOCWr3ItiitJUQfiYhGzY01bMhhxPuK/GGxilh4/mAnmpClxjRufUSs91TXa7kOZBui
j9P9jKNTdZ40EvuD44PfJsFRDyw9yBiYQmxDZxVv03J7ySMTKUYX2dcnBBlx+2SlxJyJXNQh3TXp
Tl88Zc1T0riV7BgwifHR6Ld467UfUhKiOpoLSUuB97/M4yU62yO06M4vF37bQasO0NleLCeJgxz/
+GYX7ywjvKdw1XaUOJQ7OGwi68D95ociBfERpctM1oOl96OjMbhFcLY78lMP8o5Robw7tiSKidZy
W+Q/hvYKggx5h0kv2Igcjl51GrF+ZUt4AxxavN2qrfRBd1Dt68dvQ8xstRcaJ/4HZhd0hNRPUMGN
PkMIWsPiXFViOEN79v9yaJ4U+6Ul/IgRAlWfWPQCCeAxSXdnCXE2oRZEyXIgPBmQohdLFr0evkbY
Ks7evGkW5llI4v3lF2A++Gc4J9wOdTAQzImhMue+ywe3IPZ89Nqb96H15LX6VREYlGGX8DGG/x9U
iVE6efXElcIt5/O7cA8Qc4s39Zpa1WrXPVrmVsRUzkmVZKEOUODu644C9L7GOJHAKYdthp6Khiqj
M/G6Ex0Uo3EWiP4X92wpuAXAUwrm+QyHuWi6QKfq65t9+P8ZMROPBbw4+EWnL0JSks87Vob/mq7H
OdtSoaztBaOktQVwBs4Qcx+S12ZsiFZlR9zzTPEo0Qgzt+FRao0NVsUkdOjGxiDYATN4xoJbu94a
jbfEGlkl4Q7D+bD9tByZ3u0R9Uk0JpGNtjbeXH4I/WKpqvtEL4oeXTQLNOvGRsNVpt9IDEF4y1Mr
i1e5nXupscarvBnFI2dXGGWj1lzjVR4bK9aRkxNxO3Lg/3F1XkuOYtG2/SIi8OYV4eXSVaV5ITpN
4SQhhOfrz9ious+5N2JHdpfLlBBss9acY9IXWMNuhoMEaWhrWds526rZFthwtrm1RGYF5r9RYhf2
uTVnKUihf6PELpNPipj2cwaRip4CckLjDuQmiC54mPH1XYX+w61Aigx6U0xwQL0AQCGG8ei8KEQr
0W1Hnh3I6ETqoK4DG9K1EtjfYMgZ9ndWbk/gtw5UAvl1LjIWrNp70rGRYGngnPBjo3L27AeJV/ae
XjaIVWxSaYbfzoGUF2vaGelWg5H2ubzm5t4h4rj00ocUcc2VW4pqOwXrS38o+8NkUP3yRiki4OEj
y2KAgnYZ1r8gLkwwGBq3yHIcBRuzFMgLtdyaCGF0Vx9RjfARJ1njPpH+MGaJUVKhRvCIGUYMjezP
dZjvNmehEjNSnIHcGmIIhR1xyC0duUQGpf5c/ar4joNv4Gfkli5JhHb18mH6HBSqnn9/bvWzfJJF
QQoFY2IC4/1DjsPtuMZQmDjBgKaIazNs+fcz/m8Y2e86VXWQc1f/hySdttzOUzIyoMGjP+e4gj6I
uYFfQiiP1SkkYOd02gPusDVMCRRiE1JbXscpFNKeJjzZQQ2wUwjA3RoR9yLI5vHNDn74K/q7/dBk
ibRpMtQ3MYGfGdc1JaOb5yEEq4gR3fw+Fw/VpgpPWkQUEKvdwo0AmpAEIZQ7OI7wOVoC8m72sfrA
TUQuUPqtHZD6aAf6BTBBiGvXvykHkztB6ibtAuLRERad3waOFvQDyG99sXessiZiD29AleRdiIYt
AfFu5ndqvvknNBHGPZkTVQvVp5NHN4CftrgqP0J9WauYBQTIj5HGH6VRPDDYR+YoSyMKstxz77wO
6SJUXAvx7i36XnICEPjH0m+LEELaM1TCP8ZexHLMq5ZOefxCTUJVlEGZlmoitVEmeXqnlMSRVIrm
MkaoQ359puH4DpQ+/1SqanPLj/krMHn15aLhNgH/weUf3fx1gFgPunYnQdtCYdaLONKTHgKZr68f
K4a/JiCF5GfUHyfSyUX7gUFxmMI1UhpOybRHKHnSVeEf8QOvMK0sSsB8l5yIwlHkkdC+gGdII41r
12J73bRTWMqoofD+ueTBXl75r2Pi+wntFw57t62KSJ+4NJIBNEKoXyrSzoj95ko98YnND1zohfMG
8ae83UvUEE0KudqjR+Kl3ctXsXlV8wNP+wtex+X9Rsibxg8EP+Autx3KulbB6CMSVKjE5ooP+x/h
HBRmLGpXSFVMz1wqPgwaSFTgm0mIGtlhsZXbWb7+wgvRX4aSenP+yootbw1/zRW1kBXTqOFX1j+I
9o+6Z515g49ct+VR9GSoFpOKkjrJiBJTXEKaStIv2h4k/s2+7bUEkZ1pcokoo/WG5SMg5W6Vk01P
SC7bdxD/9Zd9S+ovbovrp0p4MVdyP3PUZcOHNZfY4v+aEeT45mKC1HKBdThh82OsirTBEVycDvQA
VZZ/5hOvN/wx8NQxcEvxLmH58nyeETv4OfCOUlwiPoRq7aHwEXOnI2RCz8XXhiN4/wiE5w7m4TMG
G7GUDRpXbvL70Mito5+PpJ/83ocv9p9rg45LzJ2V7ZQnHk66M2fQxECe4KThFVtbMCn0Trb49NnI
kNEA81DSZgS0lkYzmuhIwFZicRISyMkRkIphFk8n7QWaBfT323dkqfScTroou2u3J/pEFOjZQjVM
Ksaejoax50MHUiPSWC1+xFpnRw3HYNtvgRAJ7R1vlPhX5GrfPNf1V1G/0C+kMUOnLeM09bCqUu/f
g3I9eglq9dT9L38QCn1wCGBwCJA+RtgpHEuWJRY1ecJqKNynEQ80jxVPs/p8KdEorUqw0x9yW3lz
6vFEbhIv6/7KZuJ6sNzSEuN4Rs+CzTo13g4hrPuVcaj5Q6ujIbxKDzoUqzIiZb/YifcLpqJHVXbs
RVQXr40GzvWPPD7zra5Vgi5CmqmsJsiZa1hoAKMx5u84rbDTkcRb4GIg8GCvw0aHcbNE/nGH8IF4
9NzP1L/bw4Xf+YOsHV5sGxctsnJRmweYc6niaxVT8u1tKDcbA0QwGyEBGZkuBCC4NqAtNJmNLvBN
8ztz7vze8cS/lym1nQ0NNaSrnswEW7o3HPcdAPnw8spOgMASMpJaJoDvhnXtm4BrvpAK8tkXD3x/
kqabFQelf9/wwb7GRIaJDYP9LTF1YCeqxZqE4nR+b3imAHIAX31nBmKeZEZgMjidEWgE13wkutlV
SJikbwwhNv+UuNFotS+uaEwRU083iAgTiwidJ1SA2oGJ0d7xPcTv4hPFJPrElDo+MMuXuCd0Tzlo
T+BV9G8eMbHtUSPnHDFlId7VuSjm7ovIddF7ZAHkNr/3HpnF08KDxFIBeoV5z0zyM2KVkrdzsa1H
ICQb7Wld/y5EoLJ1kX3XOiiWe32F7xLoD4RJXQlkVwKFe78XUyHzoP59rjc5NCB8XCzN5OaxHyIq
k7ABup+8CJD5P/pE84Cd3rZio2WKcG4+DrEUk/WCJYyilR5aV/aGQUr5gqV4/XpvdMvf0+M910V0
Xb+ZDPJzzJNFTgk94YsORFsoY6Rfd63mAzpRWsRn+vPMvtRZVsEo52wWH87SCL/5OigvdPLaVQBZ
WXR9XRNRNqsif+9+JO/fkHWhPMNDUTT7Jt0jg+JQ7dQHGkDIFPX6eEkP5nIY0sOUHs7ywbkejLNH
ORhdO9tnJ7a5ezF12VEGkBXk2uIzzM4HAQZ+tGDX7mvM4N9llNL3ysPSClpWdAdCF8ZMTp3HbMd7
M/YIezmycargDGYSOMgbmAntozP/gVyMeGRaPjK1JkqK1LG48ZC5ZZNoe3Ek4IB9jm0mLMSXYJ/X
wdN1WgePVsNzhXzEFt0UYqo64FtocMhnCaQ/WeF3tjfA0VWJ0/KUybtdvLEVsSB94S3OhpEi8MGa
Rh6MqxK1C0jX74jOHgPtx+CESzD5AiTP5fVmCEr+NlScPLEtRGeJaiXXaXN+hpo7IRyxkTYJsD3j
HoEM3v4OtucrSF0AfXekrkzYIgkYZF+wjW4E2Z7TWZt6RFEwwNpT5T+vhX48jIrkCsBsREqKLo7a
WKIvWQzVCi4t52wGrCLK+245xqcVx3sn8nKCz+xHQMq9fjSLIzwFjtfG8LJIIky5zMSADYTX0WJG
pk/KuRKSEJ4/4ZC+DcIASTGfBAxY0AugzQ4YBjzF8+eCCMv4xqpX0sMI+Y2W/atbs//e5r/O6Jme
ZhbmdnOD7caS/GC98wbqOnLoT1KOR+krIlZM1ddV37F9y0aN5Xa/GpES4TM44vbQpGyRCGIWnFw5
MCG1dHUjZFxrkINuDmqu5lO7OoCbRDBzf89mdgIIKpW36CgYI/i/5ys9Buz/BCOTFhYD9eXi8UGg
gD3f/AIPPR8636AMrGuQa2JEhJXQDSNVRas3A5uVgFCVqXHLZPjJJI+GENHWdIMYYIIZIq9k/VoR
dDqKIQ0+eSWM9LpGlnCMYlJZBwiWO4XFKOFZ0toBS0e5WVRBnG+KZPBf2OEz8uBi+QQQ0xcgjeI3
h+gHHuhv/JWm7P8FrYJdQJD4mEO2oFZO5SfkusxG6IDWrqH/ww8JgQxyN9F/mkID/y0niykEz3wG
GE/vzNWZvqbwhkunCQsbPm7Y90GKPKiPetBzYIyzS0xQiq1yXUTkb/GJnvcU9tFcMBlRQAvLmT2B
GM4UWiwf40DBlmNfTPcLsvdZpyoUzzCTUcZKEffzQhjDATCnGH8bWou4YSpPBl35wSdBZ47hqIEK
lroKpyocITaTui27t/XrRPpNFf5pVXGTVMeOTwrZ1dVT0AaKCKHiQQ0uBeCxQ9kcUmkvwXxsKdXv
8mHnLKQEEYDeKVF5joiVrUacH1xu0UiFM21DeERGgfcb5qMh6jH6Wo8BwANwrsvY2HFIEvTs0+Nt
osIYEAukqCs/uwLh6jZOwDivo3KCvArJNtpAoYPJSZuQx5Ueoa39ZXLSJjSGSDzptq+ae6069Ob+
ahy66pAbh6zb1s8doYuGR06GvXgm/b4dwhokLM4vO6VMxoIhHws8RA2mQK73urSU1DbPIXmeE/4w
l3ozdMHgtbJDNL/3peO01ompIqOPUJHz0x6fA2QaQubzc26g7cYXPbY5gQ+xzqSBuuznlHqMciEo
AuOnm/LYc6uxPjYhxh37W3/A9aU/yOcnsZuGG8FmmZizckNeKRsIM4PB/HTlximCUxGYbBEUDJsb
6UpYIIb8DPWUa9YBQycyehB/T+aXFpMlndZvfurCAg2QD3EZqEyfkzlLvKGHl4GFg4NDLZZn9gUT
C+0l7vkfUtpWm8195ecQNOXiZTlWQNXlHiOpr8c29vaIj7BrsM0tEeLkTDBLWP5pg5n6rjxseyqR
pB2LAzoHhWyI6rD+SfWDA8ASlMDRqTlhCEeSt5yE3+d22mvUUH+VzPI/VAoyDDqochCHCPrnedgX
wx76ZzftMmWr0LhGJfdv8GYJQwgsBkMSisT+BzCnIeNcDyUeb55mIzSMUDPCCuBhjuwnTDN0xKGZ
RTfmSAO3Tdixl6JCwOJBlaEGnB6PQ3y5/K00cJFU8WldXu1sMz0Pq1ayUzcMhJL/aSWRS2qrUBK5
JAOZpNkLmSQvTVrEIAoUsaTFk2yIr4SBKp3b/CIOVOEBZ7Jc40DrH3ZZE8XeEuVilGEqKI95eWz1
g0Xskh0QsEVRbPQZZeNno5+S0Z6Qu+S1hDSY+/xKALHEBe4PaXnAUqWXBy5xXkfdlo0buABF7Noo
CKUxZ4Br0hgHozw2vVd63HSlKr5hrvrcaezyKGox/qshsctby0g+NxefE/9/92kt6bZSCAveGkYC
fdXZyO9o3hhqzEaeUzqDszOHPDa4KBf/KxugNeRww3DwDgQ/3Gj6d/7Jo8XemV0s5zSGjiej2+RU
yymiSVExRpbGZgo4T2QOEdUmXsdPnRgVnt3kZifXfqtku6zZXZ/RvBac3Ik+rX2ofynRDeA1edvR
PEVytulBmlB1iBUjnprkvCSOlRhobrqtqW51VYhWm+sOtGt13WXX3dRuiomNhhCwVuq2ULcZiFZl
e8On9gSxdgZ2r8E+iIhHtODa43g7VFnESVx/4FRBvYGMc4K1ZlqYYsD/vlLKcLuoYufp9uwxprAh
RUcJ2IJ30VO1h88oKIycdVjkLJ84xguDI856bllW/mKqeVlIYkL3gC77ifbmr+LXfQvOYz7USTHE
JGPzxJnfnBTux4TyE4tp+UoZgXFXI6L6Y6BGnJ7Yg+d/OGYjduSMzamVrAdwfje68KL3g6YeeRDm
oRRZfh9e2f+IggE1CEbfUDKbhW6yNfEdsR/FEU2wrd9/cbLkiEpwIP0tBi0FBExYnec3+QujB2dG
DoxYPdAPpTjJrTW8ib3XP8sGJ3lAUwntWYOP/RkxGsIiZGidr379Z+s4xzzqIY4nmhb288ne4Je4
0veT95Xq9h4FN8zUZ59uknBaYNSk9q6wl6D1dAt2qPRXoxQaPwrvFivHuKXyftc82QQGlruJKjuW
B29GWNEG1zZIaVO3gX1CFyEGHqQK5/CZEKKApDhkXXAUl4Ch595M8LH6TJ4yDlYzcua455DHRr99
E6KSVbjqfFw5tqyavHtzjf4aui6uMXVXRPqqa1Nrc+/KL64dvZi7xIorkb3oeBwK4bHSb6S1gGQO
VCuq2gg9Uc6234rQsBEiSLjdDZwh/394J7BUCG3jCTYUsj6yUpEsCls2ko0yaQjSHbcTCrs/nEYQ
Rv5/B5HWioaSf8sRO87l2AbRBUGtFZo7cLhy4EDgammyeijq0iONUxK3MHaR6K0lo0d3FnOKTPr4
CMl8izklI9/5xE6LLmeK92/NSjxJIigR/8lSRQQo3rNWkfY51C4MEbSaL/7Z8Af+8uIb9N42/EVG
A/u6jYxKZCY6VSRVUX4SsYmokTvEiKjSHDCSG9G+onuKWzCYg1duCTKBuSW4H/CoXOjF6CLfGDsL
Jg8cHowSwcAsHCxLwp5VmDJIUueN8HHQB814HGijIWoTVl66swO2C3lvpvsRanmCZRuFXbPpSF5f
X6ZWcY6lnwnw0FP+kAA5rmPOfYkQ5dxnFN85Z2XCbrCzGQB5xCCAUEZzyjtefW339ME+Ru/yUqMC
kfd6ukfAmHKivR7owt2jaC0uoRP2/DwVJSvM1ZDwyJsakhFZ1qyQ4TkPa4C1S1DAgkAb4SkQhvoN
TyU+p7urT/9Cpvh4houH7Ic3XiX5KSmBtnbJDfaeReo1FeikOyXDKSmcWJNjOgHyquakj86Hmq5C
wOlPg6tPCSvauigOnVX5N7i96hrEbZYgR8Xvy30oKTi4Q36/ifUbbLVDLR8kTuGS/49fvNDwV1EY
BahBS1l83NVL9oA6NMP8sA7SY6rO1/5Y14d775FoUHqPVba9afxT0BCJ1Wz6eCRyEkkMfWIUQ1uS
3SwaycSHRGbA4f98PQJybs74p9jQhFfSKAjcrMVlI6OGy+YkeUTt+vJJbWmEdQzIax2UqhqDor5T
v/aYr7FiQ90DqvFUojb714fAJupeulef2YtSu2PS3aGm587TwQ1VqHIg345v9BMymgoQAKjYU4t7
OyHZJOD8V0vHYoMVF1sfnTIrpD1JDVTsd+0jTcreEkUF5J9scAMsu8bHor/x+/SHMQPLbdJCpr1s
ATnk5pbOJ/JEmp9ISTvqqXQta1UYpEQZ8ANTHQU+N+QX9jM1ytZbpB2g9Fn+076f3+hNAG7AsAwv
vQYSirwZEUjB3Y3C2LP25KvbB4n0C1RrlJrFu+mFypuaF/9U+VDJL3iBrXAHK/BS0aPjAGDk2MqI
xQKlogjDINyMIRFWKsiAVYJBWMFPw+LQb7C6ibeg7qZsj/iYqYe9ovWJ9pS5w0KPIv3v3MH0gQAB
5Slfy8Wv6U8sImzouo6m82+L33f+dPFHJLW5T9KQdvFvtif90cDBuEnH1jZFBBoqdajm4dQFDLK9
Z9Mfb6JKkpZBzcyvyRFjMF1GSUME09MQDjRW89CksQpPrAuIeq5N/0Tfqf/bHL0RBAF7IqJZQF+e
BJhSoD5YMFkAgHiwCDL7i6k/J0kcsba7m0EIUu+qohSXwxIZtPAlUOgewtJlBsHIynVE1WzWx7RG
33RY0oPCL1GB7U4T7Z9j8c3rlGW2LYeq3dftvhx2s04DN2NDyqsjEYtPz/bEKDYXZlwK82w8eWor
TkU3LFHEb6GmucVMGXL+xIRO7xr/L1ed5saQ9DPUxz16ElqkmEO5MUegOkj6KXIJ+zkNdob04Uwf
dx06a76NTQooRL2tpy3eQJ3mvBGcB3cygn6NCJ4z9vhBtgTkbLPakrMNdJ2cbWXN2UZDjXqadGc9
0BZkkKIxnQ0okRNNiccuVj2w62kX2YiHRxFMdcYjgGE8jxX2hhksWWLZb1N0nSIpiyGpt0aM6lfJ
kyVPioa6eNJbyTQntZWcraSg6EU7NyCSnVgJzq9N/f/EShDLnmKXxfBLAvYU1gQfoQclBopDCL2S
V4Cdwzqslyvh6uHyDo9phTKBlqHqQL3h2h51NbrTedBmna4fhIByiHuw6g9Eyd8OvPgjn/nzChnT
u7P72+yRrr3qMEDXId/+N+l9fhpIXf2aBbZqpIZavU3UL/QQxMNWf9IB2kox0LGOTgwSk4O9aaCR
UIdhh86juyYFnd5QpKLaJBUVdVnaAPOEdCG0m3D7xpM307QU4TW/lee5TLI1AgPcDyL0LyDZdF7h
gGCCLGIuHBZPOVkzVKE7QWXiuOdw72+2oEt52dDUZnaoZOdgubszZGEk4bcjZCjX/T4h4FUwJJ1I
e0Edyuu6pz0OYA0EXNkT7DH2weUGJc2I9C+Eczuj7aDJ+puLWKtRRR9rQCOSRsaLc/pHe7lzqUBT
Lc+KLeLnUafW/lYjuQUmgTvyQsioYjf+6dyOBKJGgkq2hmjqznZ6v7IErFml2gvf3dqhDLZ2wPTg
Fuxz43N57jkI/TKaSN9PgDeOmbHFPChpkLUhFvnZb+83P3t8HGXAvXxC5OwAvCIi03peg1XpkTLw
g3Mh2Ym84U2EIwhkinTBKYCu96w9y49XulEsJAC7+WrZR0yREK5QtI4woJSjxnYdYpQloFEGMl92
fBgl2cnY4WKH4O3QT8pJ59GwHRx3232RsGSuHsk7sAoVL4pIATRcIySgPIMuxCOZfhRsFbrNHfCU
xy2duEsAllNvAiI7yVcC4I425APvOAJEXgZsQkSIfJD42YG5EuwnSOT88bj5jU7G2ZzezuXbnerJ
LWL/un0BDwbxxy0GJKv6w9++Ev8E9LVwrREm6hdYP9iyaIxhbL3hLQKaOAQIFE87KRoT3oYH2wwh
8bQGBKd1RcIGbQRYzMJeyseANBGKF9YWIaC0NEEnlwVK6iQhPq5mQUKbH9PhC/WCZWLWoN+PMJst
EXsS9l3sQu9bUPZdKNnocoIwDCDCsIZWsQx2xGNexy8XLAfnH/rK4wPeOKAi+R94Hnit2BLw9XL5
7r8axYP28cM+gXgSzmUK/Tzucxh7tOQwM0vg/j1ERrifnX37BhfiRoTUur5zJurV3zvmPhoG4AOA
LCGafuPfzV8lJ611ALHBZ69gEOeYxpYbDgZMN+RGHIDMbVbtCsw1tAExCGWdkPqhlRQcm+NUJUuV
aFVihIMSvu/Y+PFH7I0xFgGPskFfieNN0NthTlrIInyBy2p/wBeolLGwf99EA4PeIGeVe2+wwtfq
GaCl8n1/27fg9n9j8289ACbsS6RlfwZhXx+K5aA4B5Y6qf271kv7q0VoomAH8EpfF3gRLpv3G0pG
Uft6MJCZo7VCyPkLpwYSxoiOtJAUrJUKihVUKhjjA0qO9p1tDQMfHjsbxn1nw2GSfi49Vzqp4EiQ
nGJ6NFJhysEpi4jXDqFnOdZz/WXuGoxz0Cx4yjhyyY+u2OjRfL0bwkT1UQ7yPKAqCVenWB2p2keu
Hek1ZjTg8F2ujKflMD19GRcvQ7zO/f1nMUKbiCc9pgx51bEmJBQico8vk6jrRS15Alp01SKNNkUW
LXpIpQ9dB3U9ywoyJUDuYpu8B8QZmnaUaRXgTKep54D/pBH9NotajhC6MO2+m70vkeILyQMhA+ba
kihboduhQYowAyRPYSEHovgY0h/tC6IJhRrAarb0LNnWkeeDzmqGIUtuJU0RSrQ/VB35OLIsmbS4
bELkCsh7aL5SPby8rhWLBVXr/NdXSWFIcjb9O42/GpT52v5lg00HGHPqfbALZvtIHYPtIwNjq9gD
A77BTcdelz42TCfH2LZkPLQ7MCl9sx+bvdwIixrYs70jC3Eqp/zcc6BWbdmfIhdgf4pkp4K7xcPP
JyjcuMsjAo5Va3OX2/BU6ccWvsYppD6K8hbsjGxGMIisD0ytrUIPGIQP2Wk0NfS/70p5opl7V5xI
sm/3/h0HxOYYw+nLdVXeoD8BR6TKQQsJHr033yPgJEEPIh4fuEmpq+U5xuFFjQncGDfSOXZoRV+i
znJF5/yv3gKlhfliIC7SKAKTDQl8BwEEal+UGv2qJRrP2Ya9+l2OgoMsX+JWmMiYUYAFOR/S5Vts
vS9bJheJokAOhHp1N3Grc2ZAMAlEhocfE1pqU4N12Xdz3qU1eU6PNP55vjHlVa0oEDgcp7G8bUvg
3Tc0OCSSjwkO7iykBA61aoBoWYSUm9Fp3PB4rJdTNQUSAQYX2360CRpmlK9Z+xInGx3yIqurL5ON
JsWXFT10AsL4xqUvLAFFAhbBe4JWhH3T0wW1CCSDcHny3jhXjF9Tu1tCfNdcDz4oGs6n7fRElfI+
+DXjrs9RYUNYyIXFlbnrudHeI9IYbqzOLvdg+85NozFTkFPyfwQqxVp7upefKDRgIKWS90b8naBR
qQ3+XvmI2bPSfUpmw6q2Rg1CNQgoCKurFe063jtTJAcBajObr+YLIgVWU+Bb6jO/23pZzO6aBw59
EQQ4IEeAMi7QbAVdwpmQG3nLI3Ay8EWAgDaCycQKwdoLbgSAB2+WDffKKIFpwiIlUGa4MlduYPrc
eCgSRJ2vfV869GBfkymc6ZBUeA016w18YwuPZWI+c0XxT/NS5FCTBRQP73ZFefvyh7kSlTtLAvr2
+6mTO4FJ+vYHsSzqESZuzjQISCjtMaj7UDrAOEjxpO9DqgbUDpY/rE2sMOMsqEGMOzVInwNOBYtB
N1YMTgWGQZPE5bSAYrbGAClMhBz5KCogdC1VoXVFWM6pPs2EtrzIw/+05WhdEZaXHaYal2ANnhc1
1GoxzhgLu6C6iJymnK3ufnARopyJzHydH9ZH8rS9RWxbxw3Ko/LT3pmeO0P4/reVIYHFXz5ngzmM
EOQNZWHu/Bw+EMQfSr2a20viAT3Jv/gkgY7xtVJ2nLDpPDtC1sHd1fFc/nvUbr8KARXgSHxm+wVV
8bdQ6y975uH/W5rlhhR344dwRVOCKMgqfFolZNOTrCEhC/m2rCt8onyczRcwODYe4KrUF8rwzOAA
AaxfJnarowuNcNjI30w999mHqj6PifpsS48ragVNlmClgAy7CXlRT9EYswk3k/OgfYQ8kznYtTd+
DD+Br6lUb2QmSE7iVG87vtHt8qA+89QytzJueJ7N6OHmt18KxSKOW0IcB8ylc5WPtfJwftPVCd3b
I3c7Ty93O4/U8iS4Cwj3+I7Qk/72A2u28Cz5zOx22FJBOQXSOlTJL/HZSj5jMXybzhmCDiq5FNs6
37z4GjAZOCbYczWasJ6OWOJ7iM+3TYq3Uo0t6kdGZOZgxhK5SBbSmfqtk+16Z3e57HNrL5n723CQ
RbuF2Lc+izs9aui312Kc6ris47yOpQtyXloIsSqxbsfob4tH/oTBn6SECyv0AQH9COWwYiaLmagT
sHdkijDxknOWoJOtB6GTtdPo8snNpSNZ0YV+utpwGOQOU3vfxiRRCOt/+anTkbykW13egqxj/jRI
tjzH6Cn7BVU4UuUViMBnNtCWL13R2XA8BFX0NCh48f0ZNDSoeRUA0P4VZQ2yWJLVl8r5dv5JZQ9A
H99CEBQmEm7A4NwovrM+jJShuU2ozaB2VJhTWIsqKUCDcAuBgpxuzBzheRajWIdFRgE9+lUIjRQ5
Z/+xadn5aDFtlz2pP/8BboqLfx93ug2Am6m428pUXMers8zKQkZh4h4JVMAlzOLN5vqCgtGELBXO
atgNgmbTwbShbEuAFL4v0uDWQYKYOfs5ZWieJ8PPqBdJfkERyRARYgAelWBAViNzOj+e9M3EO5WE
H65vDpW6L99NlYV9Xy7by7KdwINcEpsqpBqlGbn35yvhPYlmJ/Npm+f047F27C/Wvj4dhuFwq45j
Q6Y8qtCjhoEVOWAbMHTuZ+a7FhhpkOGJyQKLOxlYEVsRIkvDVA1lguZMtn3B3AUlZ7EXSG/6ppf9
CWdYGThlMDyDg7mmwfkUfr7I+4un/ywSDGGyW30J7e3oyz8BKIEbxZIiqoqomaIUpMCnjbdlim2i
r6kZ8XtjpOnRnCFlj4c6VrbVx4247MavR/+CU3jEbuxXo+hk0tKk98i49x4BwtB7tEs3JfvMlTO+
SVQi3OBsAVsGKUYjGtYI/EFD3qVqNKwZoCHRy+GQekWqd0dtcB8yA9zLijBNqKo9/qdWBmxCnVTI
sI+QU8Qahk3vF4E1HLF1cPihjRJkvdGmJuReO2+yH3avDJg2Iwu9xwBEozdA++O8iyUOLkBvlCiT
N2Ox+ezYibm412FHUT8zfSyyNZ5rgDyIrjRvIpKcTYLsnU3cq35z8k8QyTRqji7BGXz5aG2Wcd9e
kU0D5VeciwtBUyKZigiQ6Ysimo33BNszjZZ+s98qinCQaqv1kLTb828OsYDfOKXn/qQGmF9qJ+hU
IbxAITS/zp17RQWiBpkTlKoYuRo0Q4BGJT3gpUaVog1x/vPoMG0ovBK33Bts8rk8JWoJoc3BnoRJ
CW1O/VmiEYG6vCcNiUhZ8pEo8q753EIJdQ8ysjffzCrEsYB+jqceG79Ih0mpATA7wNvV/gZ/mR+2
zPGYzbvJzJqQ/Iq5uJxpaLMOxaOSdOzlob6NsIKESZcYFEeFerHPyenDZAazsAFrtp+5TN6Se9fb
XtN2lrZzGNXuFncqCgO/XkTKH88PzzVSbZLneYr/YR2wpL3DyGFzu8XiwrWqa/JTg9EMjCU4d0Hd
YSJylR1fxgxIld+Arar5Vv559ho0vtQj6Nt4Z9LMJr8hgLQMJsbIREN4Z4+GpgrNKjRuYTqz7Qjn
PBrzKDdDqY5mGt11NKJkW0f9Q3pnaxxq46CVxzqczY2KqXKVOGiyCyOLPND1WRKPE+mANm6+EeDG
vhn3V3N/Mvd1dZCMvTns1WE/D4K2Kls7pBdDVPzcD2WcyBhIRqhjRxPR8lpI1mthBQ5cBhRVXTA2
ga7REsF3F1omJC633SwXKg9Beg0kJ+Dd3N+Qdgtt5m4TGkbIJMVoeHNjZCC40l0QUT+IHhj1Os7Y
rsjlrWDnsfEV1pysIoAVh4UY3Su+EgSmlo/9prvEtRRdtAivRzMQIhBiJXjIzaSCioddx0iQraBf
qdFnW+I8RbOBIxX9huvsYejAHskUQGkFWyT0PwGtpWtq/bI+2GIg+r5rSSE2q9BCgY+io693Z2Vr
F1u+tyrh/I/1Pu7TSH/pOA6y/yWZrN9Qa5wfH8kTyDsRkUM+DoOiY7nm41Cduq3ZVv/FVpxXb2xX
fkyU5ayIABpyiwmguef96FVy5twE3o2OKP7TWYRV2utSwzrDYJERGXZO0FoJeWaMvNpmVkKkmVFu
dbYEZiKbiTYlaS3Ak3ASUj8aFf97GCKUjUQ3yHo4roE/3iOpP+Ztc67B3sdKH0P8J+ameL0nd4mo
CBgRP9IWC7ET9XN8fyap5KbnLQB9Hsjz7O5/E9MDoo1qmfo4c4N6VOUKYqEppWHfh6xP6dFCdQWS
bU30MoCpAVDm65rmJT1vQSBhQifs6/77zvpHytfQb7zfCCMROnwqGNvdAj+C6duOj++ZGiIFRKrI
ZIhw0oBUv+YJznxPWrWcRoFtULy8RQYEQStykNGW8d2Zb5ZxSsOYlZ9SGjYDWhxu10ak2RL1R8pj
dooWRwQ9Kk7YqjQh0U+FVR1e8rCL97JK6K2Y73MSWruoS8MhDXM0LJvLu6FvZgfTqxjGsGlvyDPE
mAAqqZtBJRFr40gbu/LMygti6bXiZkTGOfoWEhwknSXPry9fg7IMyjHIRyD9gawGsxowDVSTi+Vc
ByAfaeQ/jNFSU7wSo6ujWx0Nr0XPZgyJSzSuAwsWS6b+nrmuKAohUUGShr65xDYk9nQMNnTs5hiI
VE6f6Yv5XWH7wqBDbhHpX7UQ5FB64YiDrJzBeUDQqUEeI3DPe0F3p/IxPlCHoLHJ2XN6lJ8hkQnk
OHoHrAdotmEa4pd89h/Qjmkfzq85A+SIUt+aRcvU/rZfKDqh8ccrhaqFgWeD4wv7dGxLEXyu0aLM
EHVUANCXcBBwmS5WgC8nBM7jzn2Q8ONyBoI+DU6T4zMGyzPnQs5pcOvRIsyHyRHlQvv4fkMPQA+e
LtIGgYJMVWMRagmayZPvygGYohnYQRYemb1f8jem8dbxa8dH72VthzFgOA4UbHDyIVOesg6mPAY6
NBYCBEYZpFOxv+9RHhPDO4otfjXGzoXtasz+XhY47GhcPxescyD3kMPVu6zeFfvzhn29iYY49XTh
b6DI6FF8Y3DNZk6NiJVpGuFFqz1kRsjt2fUPF5RS4Y1nm88d99QqtM/Nx7XXWhgbOX74oLCuUtuP
1BUleEvdxSsQW/U7bd4W9tbWkkxPLmlsK7HiRKYS5VKoF1GK99aIVNxdmKzJt4M17ve0fhrfUX22
oD8K4cJEDE/RcI2KKdKzuGUniABZoBqZHeg9yPIa4ENYD57/Uem+F00KbKPd8JeIBMkWMBmAj8Ty
Pl62GZVn6Os93qcj5djHs+VCABRcXDoANE7uoSI0GO6pTXRBGOBOureUAA1aFWopsoAYLQ3gI8pT
U4Qkwh2o4aNRjmlZrUUWBohaWhfwaU8nESaq3wJYEWTYosGJyFuUJI/uFsADSv3EiExNLOAqsOHS
pKa+Pm5pl7ARYwKiE3JnqzRELgBm1dk1u5xgQYVuriLGw6JFD9oTcn4jsjm7mwNVy2W6Mo7IwzIP
Cu8pf0itTU9pTNrZy/4kEEwHWB2X+igp3llNSEyhR+PDIeHoxQKBaIUFAmodpp8VsJGShgsZuQ2K
NqjawJjJDnJ7ih1cHZMgzF1HGR//CojkapfWWwIML2uAYYs6Bxf2OTGcuFdEgKF23qj+6X3Bvw3J
HM0Y1gZwehTK2bbBqgSPhU0120gV6v9NtQ5zwk4sxlWlokHqoRjgJGFJMma056tKciKr7ir0kcZn
G3Ik1tdI9GE9FVdAfEknvupUrsXhFyMt5180gByOnxZ3rGAve+CAEUX3R0k/3sojutgn8o4rhJee
jVQWg7wtko0XO8AjrNRejLYUJeaZ7qTPGAcx+nVwqmX8NwnyWKHU054MOi+UMu0wM923/Y0uqjWx
a90MAEYAuBAaDJFqvfrXU8DVh20CiQWvPFhjtjlr0gq3A58Vd9f9k+Kv3//u/ZPqEKAF+QsByPLs
tkYAqMV8vOxpIqNqttutCUKa/w9sOHlZct+OIxLXLNCoIb95Co0RXJVY63szgTDNWn/KEgjTxUVA
ppGlN5cVMo0V6hVd+1koQndjKsBH9EhYogrCs0Wbl+WfNq9AD0H1hTNCcP057OWwJ82rWQNuWO4r
KF4ItoodZJki23vKsYJfoQMQgqBvbLlpPdGKA+9z3x9llPMsT6FT0vojBZvWfyPh+BmQUMugMcVj
gfkt4w7SsbCuPGn4O1Oa9OyC3O6tbXck1wIUIrm2cQ7A6BB6uekvgmIapoaMQBdzvRvdETOfHtDW
rGdXk9Vo+qK/ycHof7g61+U2tW3rPhFV4g5/uUpCklcSO7bzh4rtmDtC3MXTf21C4nO+UzUre6+1
YlsWaDLmGL23TgYPnxTORBB7bIZb7yM/14SrvYYrmqSqUDH2LyCS+MNaTukBRGx6mOZfhK+lFZJV
h8nmdg01nixixrMmDl+dFMVQB+vFatwlPr5MJDQ6EFLWvLIKcn1xJJ0c3KvGWzZFMdf2+l8CH42Q
FOmYYr11wTElbc/GjSngxFQ2P8n0mTvm/PHTVwpONokJJmuDo9DYE6igjRMEKkiBVMJNxn6KT366
E5weFuAygFz93LbRn5SfhLRJpoijMw3sD45t/YbOsgUBAecG/1QCZ0RnSUYWkjMA2N1xJx/5raA4
vbDnpvbfLCe23WldjOeHdXHpuU5rVjCximyok4jOU9gP6bSXnhi98tqhumyvmwMqLxowDheDxUvn
g1Utuk860I5tWhOrQKqD/HQNaZe5u3S/A+9eBrRY6K/c0cOBC7k6szcjJev2FGkM8xJRqZmo21YQ
sUqjOP9efkAqrhH3r6vOAPh4V+xNTJJsV9XEkse/i76JgZ3GZTMFxIrnNtsn970CzJw4ofaooDEe
yHjF8Sk0xlJ1NiZISGeZxl7jZT742/t00DXxsJe1w4K7QztAu8Wqz/aEsX6XM7CB8vFgkt96aI3j
Lb9U+WXIPXqPMNZw+udhagUVdDCYo2kgunX6TjTsZDCfKB0YQc++ReJDQR1NsgFSg4Oo3u5/iwF6
cRQD99eGSeb9lRkZAzKW9lhH1quJvt6gVIIMsEcVLtV7PAIm3m7cgHPIT8d+vf10BnpGDWZI/HD1
AlmTcSAZsB54g2E896syvy6BSrvJU0Wfkg8q+6npX4mQHIVGmSGXDaW3fu5jsnfdiahIdpqd6Ikz
TMT4y4x1M/4ywaJmvD9ktKmkPzsSf6BBcEN617Osh3kbpq1o/kFBoP9H809s6/RkrOCeh0j34/o3
5ggbDbh6+N+EgAKF+Nr3VJuQCRp+Q+pUCXIFYEqXGXu9+1Y+M9r8eovQQuOqpmeJEJrZMLgA5pm8
A7z3cFVpkPdYd/8Mk+EuMh16elPMQ6/CBd3bwsHJAfNrNLsNRVJ8uuiOsPhgAiEW0Knt6aJ88JzU
XQrbhM4ste1NDIr4AnltmecEehNUyMPiZRFSvjE7kNyBWviZ17ydW8W3RSbLAKRHaSomQXDMQ1oh
ODkDBskDF872VUh+muikAhRNrJD4KH3Cp/0vu2lZAek5n6CK5Frm97r+giOX/mgntGVfhE94Srkk
IJxoyVDPIcdtJDolQS/5LDo0dhi/m6bXKZ5tAjsSa8ImuK56JWACwWzXVXReWnv5utAqSqJ4RIIS
KDNmLnAd5J6z76ITZY5O95PsdsRRe1DA3OwtUx9u9i/VOkmIHFlrt+Uvrq19uvv08JjPMd3DQs/Y
kjW9Kw/P9We6YmnHipfvTnhusYRvxwu06xwvWPjOQ+6E2BA3/I58AZsvFx81bsaJSHuOrDipSazH
QV2JVCHEakzIOit8RgqPNbOHlrMIRfRk7lFEG0jgOF+2h3onBA39CiJFiMvb1C7QtqOe/PndgXeq
ax6Q3knxpbld2tulVKgyzrXt4if83cFVz7ym9oCuHrI06uJDXLk8g3MnJU/c9qydZ0hiXekbzn6l
EiTzf71+hh20mHWOhecIOxDtOGQ8vTg+tPuAE2pLghSh87SoyC5VBXBdnQLjRmuHAp+GlfRmMsNQ
o2wJD4Cz+NganonhpvQbDLVrZ4vjEX+RHtDXgUinNTE7ZH9gRNQPSnosAWzejsr92JvH6X6saFqY
x5yORR5hDTKNo24cLZiOWMBCO3Go8BZOUCmBq2FSePPziFVHDzcOCu3/rTG73EJ8E6yehCAMTD3H
J2CjoEd69lToP+e0PLM7cseuZycqPM5OYnRxF2sbXXB8wtr9tQ2kzztcoffhG104XmuLfdU8FkXE
a037aO5cBg4TiH6xG21Mlm0UwWuZrUDYONi7rcAc4M4TLMUAkShUrsBpV5/yOJp1FAjHaWCMS1rv
g/YojM+rK4Y7GZt/xF6DzZuBienWZNV8SE6yn2ltiufXfRZPrm3x8Gq5b7lRNLcA2fFTPe1+Nx+3
GnEMLEaxaEKYmmhC2PT3W7EytBFPDK8K5rJ0J2lNdrZYyQ1ua1CpQaH+f008OnhbE28iYJj5l2MD
TFKCSQl0+pGKWKUdXGka4+NTgkIJsnXhSqN5zwQAnYfgu0d4pxQBmedI0CtuxiBxhcxvxilQ87im
sHXhmsI7tXm6MHRxMOh04Z0CMY9rikWbM/MLprF4Vaf1YKDtcQbFEu2hfeJ/f/x+oPTPQ21dsRzs
cvGkyMeA41ywIYK6a7ARMHhcJRyxrcbZrlRnEncQCBzGirdghweQxp5zz4CgghSxAGmI5sS47h5s
He/qpdnfLom8b+kA9Qgkw0wVoQZ6GiYm6DHgrcFEy78i+b1F7cP89XuMQTUw4WlWgYFpJAnON6gz
vpSKlXLSVDBJeymPG2j9s9fV3rxez3G9nlxJrqc5isXFTCiAFTfl0AhlrkDq5NmNZ1KKoIHbeZru
Kbp3/4MnKSVzGRK2/6BhNrsxCfAHbMSKv7P8VvHNLJgY2li+mgUdgNssWLIARP+cBaMAuPp9FrRC
0+rrDB/pq/JOycKWiBcsAzoveEBMBkH8mBdm/HyBLYvFF+AfU2VhOeMLYAiREmA6O3zTGAOTfZUw
IApvyGBnUXdYGZLDQKvJ7QuQGRzHbg+svDnRCM27vbXs625Py25uIdi6N1ji1mEgQ2hdCkBg9OQQ
nsE7I6orDqq1L/t9vNuXMe1Ih0YsXISRrPQoT6ObdsQXdNjmbfJjANLO37F10t65BfoE/hgBaJBz
KoU6ZoTsfZq70APTcMu6HdoiagiofsxdOGGgbWW+OXoWVnZwjpKXlOQ/iLWbxJu+KP40+RrvMJMz
/iQrA0kljzMxCGsUMQirOWLTQsHYp4glTHgMW8a/76Mw4cmC5cRbieGNSS8gJjpCW1NIskVHaCsC
tzqQja18a6MZXRcGL6Q1B+uRRDJQSHoj8hhLaBe8xWskGmoXRub3kXYdYy8kbr4xHCzqzYuCu3nN
jEufbVt0/YwTQ+Et0U8qgdiGNPUSCInoQLVgdHlyj5VAqEs7EYACDBA8YInrBYUXQ3QH/lXK7M9l
o+jHvxvF5mDFvsq6g2G7BvT5Mb0ppv99Z/p43/isSu71l1HQ0RNvI2u8iVu3V+h/iLt3u3V5B7db
l7ePW5fFO8idyMpAv4ndCMgWjk8Wo8T+mdkH3bWEtJdDxdwSpfcPGCOUnMybeerwwCnuIVZRNnlK
Tr6KSSCb/PbMwY3JJj86B/O7Xgt7bXZGPYdDD44G1e9WAKPLg+tET2Hr09FQWEvz8pmthdoSPR3K
PvZ75hLUlhnGhnVAvsFtNnknnjuWwe6zPSQQWTC9hMhP932ffqKoT5+g1QQ01fgClBY0ZJhfUpna
YiGD4Kyg/tpEixjb6NZ76Cv4HoBz0DFu4Bw8cSwG8Cx0SUgZscVV6+ruQSfI3SAhkWFBtqGXiywD
txjXHLc0V9yZXTlERHWwv7f1gcV4poPD9Y/8UdB8zsSqB3HnGdgjGrGdji49XehX3Q0P2RE1EpUq
09eVXYWYrnsBvs+hVtR0dHdRNz3DsaGOpURmWEMxxp+jHkEvzNeIUlwg9/gIEB1Y+Y5kFxAZj+On
WfkaBjL3vx14Hykw1pgevIv4XNCtIiOCqEHNhpENDDc6VIxslG0bo4ayLRcocsGoGbC2FQIeL4zz
H5JF94CrBuU36ptobCJZ5QRCwt0BN0caYSyQ5X1TCVtB3QhbwZLtMcwrjkz7nsreCDUjRM8OU+JQ
rxjDwjpKlBlqlKpR9XBNHaR2EBruaA/2sU6qDsDyPQADhdY+A0Kmg9d/AIMrVO69nPAodFDaIj+W
/R37BYXu6Pc0ueiTj4JcscCBw3mT+zUQHFhYd6/FvPmG0UAjkrQ+3qoDsvcMJTROor3SHNP0iMGb
nR+hDo5jsK3e9IIyeMHV0QlAv8oitkgEIdQ5yVmEcwr7B/6wG/jgbo+3zhIpbztaLaUwiYE/oV20
gvOxazSO8bJDkzV5xjsyQZtI3rUDD8Sk3Am/IjhDzIrgCkb28XJvdfumRGLjXxjOJdYBxTGIRC5i
dUJBvQUbcA6o/PGT17eAZkaXfuL/Kuvi1cJyxYOGFQgPYdz5EtKy1Ua4OYDuMKNcRMcgUzZqysag
b1dkCt4dMP72JxagL2xKsjJTwKYMPKRrsWbbXWxXtl1Lc+PYQS/zqDj2H2st02+tAB1Spre2v2EO
dc2J3274xAdPxhWue4vuFZKnMxJ94tNLqhYC0i1uV1CdUGzDW9qQS9ixWOlvCf/M+svz+39ha7fb
nt+WhYHy67dNVmMcvy3GOPxOLaEDvY/Zqa9JLhVmJxbvL36nxvJY/LKW4lUfO5o4qIeOi3wY+sMs
75f19r5OSEBCuQxNsKpP7QhBRuAg5lnc1Dp7vTfB02z2ZnL4MbtCar46fDatOULzTWvOC69/Yprc
LhQvHbcWH1qu0vbSMXvyujF7sraXboLNddDu3m+43i/67tzzk0CNkeMuIgVYjG2IFNASsYwEnTRT
GZyCf3GW00LgdJA0zv2kw89tBKtyro5ydQQ9OpeHZNgnkjAEqXxssQ+8z+lBJSyAy+ZYeyMCla/l
gZIHO4ZzTUBljaAsQjVwdfsFS2TER7lUoy45qc2pWk7Zcpqq82Kd6ulcVed0OifVWR/PNt79LBiA
AWSQVOhRi2WaKCSDLAOZ6Swor50kOS2YzaWoBG+qRPc77Vuv5s4h6Vd3U0nzxl4m+UhUBKIW45yX
Dv8hMHhVy7NmnqQZeP2plF1Mmm+U1KKYpm+ui8gmGASsghwnJvJ/uuwjt5xcE+NEGASiqp6E3555
YnkVfvshEcvWhARnmkMqZ06U/LxxPimvHb9NDj2SJOy/TR+h0362BEELGMAmESftlKgagpAXHVfX
Uf4en1B4fJ+T1yV3q/EA3dHAbFQLLGOGAMa/WRCw/5ajPM2pSCktv8pRTuMIy9f6koKUuojfn5Y+
Q01Oe/d1oVJjiX7+XQjV6OwwgmY4HFO+FORqieHwwP6/MCj+Oxy24aC3h7Q7UGma7zL4WhnU3BkR
SYfcsz0r6TnVTontiprHne2D0P9kfvvYPqJuN5xdCWEJ5G44XcMlDeU0HJBP8GSoAzLOWNSbLOpN
loUexEtoqWbH0RIdRj0h6u9kpccupMdocqcY+I4uWnGxB6EBKQie1C/XgaOVgIVAZqDtdk5hA2WB
RdQ5Rf1arVOqAwehWudtgQ/yNezo13K9cjkuU17pEMxkH+KFUxRed3XlN7QKulfrD1nxn5X/lw0P
Sv6f0T/IKioyZr8Ba7TFYkJzc7Nj+dC2YWOjugwLMJwtR3bRtYtzkPmh8e84xiRmO47R7iZfDNyp
HFUrLQwkaIzFTD0ko8jyMvK3GwCcipygvVShhQnpviXjfpBEuhdpvKD3xLj5inuJsf+NPI+Dfj/o
+ZG427qOYBYdsh0jwqtjtT46Qxb8AnB4uiYW/AK89QQ349bGXt+TbyCHFmwXBY0v5+LM+T/7JpvP
tv+wabL/YCtm07wiC3VdXDnk8+x5Ztjhwpxg3Um3zVRDcfVvM2U/NWj9oPqaPYBbN6yznO3oSBOh
hMOANmAmnhwG8gGm62TqjQwG3YYoAuKBZrFKmlsvlWdYzra/XvU9elmUpjdRNtgoQNRIUqKlOe0e
b+ggXOnmJHMwdGhcw3lhxsED/a+LsZwP+SxcjFf9UNyOLFyMGq0NePLeUlygXe8gXOuXYbjcWNQa
b/gTFfT+q6IbX699rouX7UDBhJmybqrFgQL7CgcK0o5QnGNu2dTf0HRaqvRPCKP3wSevSpwFPI2M
Cuar/9p/aPtxWYwdLKIfhfpDe0WLtAnsxqvgWLKrQDAHZUkrmYUvRYU8+c+0s3xXk6sn7ZqITzfe
lmZgDgfp0JGvMoxc9sjlXO9xp8TBVUVonTGxhaQ3hYitzfw8As9FRdnR38EaEt3ImJuP3XzMCGwl
D8tFWsTOxLakMVCDiKqFuRbO4Ow6vuGdH3n/oGNIfx4Ps1lQ00keWuiViIpCgdKVAtZeHQP2r64X
dC8Qb/SiRLWNxD6ZFNTnwkxBPu8QCwydbl/K37fTgIccZgSGbvTPWLmxy16Zo73TviXsV5tE2C+4
aMpdkPiJKmJ74VQsTLIQJP2LprTWmhd7sPWwhDiz0Tzi/sbdQV1BoxUHA68HpQQmXsQSoKhTPYil
AD9HDgGap6kcIr5XicvwTz2TM12kDFNyyGi7lVP9kw/FT+kXEEjKEQziLGgeOK9Y8bpG2I+mR4FX
HaCEF4oHKBxKuGp6LLgH9Aj2vX5o6RFKHtIXMCwK97TssqM2Xj5eFOu0ONBq2PvkHIfkBf5xO1zq
/IGBhJJfGEg0+hnKcF6eZ+A0XsrVrNBrSt8z0GjsNWikeyjriRBIF8kRgTToIwTSbCs8asAhGqSs
mMFsivY5rXZ1rj2jflxTvtGzoGThcm5qEy4nhxTcH1xR3jgd4p8LL8Wc/Zr7GboUU2vkYfSn/3eL
mi41cz1CS+lSKz+S9kW0vPFYWuENdVK+z1CB0eHACMdgEs6Ak+NpRprMKI/WdB2SA9T9i066w65Z
F4W0hieCuf7dIdLTBaTDSZBjGfQATBYcjZReJJNiupusUA/vTNTOxWEJ17tzJh52/V34dfhdWFte
wQb1xKHxdUkBtBjr9YQGsV1SuJ5cUtZietsFtd7Vo8rglURSCBx2CG2CjfGLNrFhE3rlf7AJ0CYa
nFzxG39qxIjQLuuDPgkqthHDLwa/JbY+w90OdNBraDKgQEchO/sz+TdMlMkvEBlOGpk8+uF+O5bL
0SwiAw82EpQHHUYP+XCSKJs0UiQbciNcSVRNANkGegD3EPabcRNANuUmyG9zHo60kmkog8C0ghn1
tgzxDhw8x0E3546B8YU3DYswwDfkcw2nXmfk098zKQws6gDUEvI+G0TeAEhoQhTVYNeF906ETln0
CvV96VeeOYt8qRu3Ajs7D1TJtdFzSsBLvB2KCAQSjVjGG6aY2VWLSKHxXEQqu7sSzUqkSdH9OfP4
ijQ7pqhS9jJCXYB0OLbIYoqWIrr3kaxEHSwjKVKkaCdFNQGcUtRJkSRHphzpILaErMDAr0TBSE22
rgTtZSxQey3A1LtYY/93lfTJc29+zd56ttGrb11pVHsqxhH6Gu/ILJ+xOU+r03n5YZDc/m2A4QUC
I9IButJJRWuquwaPt51bTq7wc3/HGy1/pDmzdaoyMF6O8gsFDoNA3ORJ7PdIhUAPSQH24ZlhF0rD
T2SEQwzWIEAraNBf+icXNB9eGuZDA1FrHneuJypkFKUYFPjn1JkoXt0rwaMraA/uHhqKoT40iEml
fT/uC7K4k70EowNrPht7FmKpzd7Kdkc+LDka7IbECwYjQjc+Zz95anD+wHRMoMpqPkffhFeYwFl8
zwZjNGJ4EQZpetQqJ6M7lbdzg7mQwBJxFG/Xheoh5rsolVOP/hUnGIppEJupwBpmss+yGUQxuCBQ
6sr78VZFsGUxv1vCBK0zGNLdKuLVVUSr7vvXblWfojvd/brjB/t1I8wBd5vs4dVm/o/mCcETsqfi
/j+aJyb/QvBEukocgE+U4Page6sD3YDq4XdH77o3Gd/qRXYaYNbqHzvmTgBreUsu2RthNMnbgMVp
Fb32r7esdhEukJWV5gKUWMpBAhGz/0/9qHGVfkic4ofWcEjTE7fZCGme74UXkq9HM30Vdxp//rvT
buZj7KZnWI/tGpWlcoTAEwEtYRh6nlyYomiKOtwb0A8YISNzgbVngbXH1DbMJ0j63pjt780hvh2t
27Euo2qIGjVSDbAOU4N893wbAaWB7L8kxUP6jfttRZO2uqe93exvvO0dfUU6jYoPO5HVU1ujzcyC
xvLrdQ1g+ixsasBSsJ5geYUm+pwa7vBsvlr6L+CicfZgM3Bbhqfrzunx4c5hR0eRTAD6wMyGyCyI
AKmEV4vj3h785hYTcn9rUDIlh5VcKmiIurTXgItBjkGiYILepgnMMYfyn7le/VsDQTxyZHMGxusz
djOg+8QW1Kfrs8d+BsySVBELGC8SYC1s6CmTfyeQlgn/hWC43L1FuJ7L2b2TLpLiD/aX/xo8bLnz
wRiNpj1IbB6045m4NbPm+ShkO+Iqyig26SVp3gz9hsv5aqfv1ncglny8bmi1pb1SC1QqH69yFj9u
aJ5j8X2rBh4lelcfjkJDKjqdKJ29FOub5HhdVOwYjZAb67TZTz4t9K5gZNC4Kt5SNA1onaouSnPy
k8mlOnbYnmAyoPCiSud/KnQNU3gXzTeACwaYC1eSxE7eYXySa+TVB5WCDpkQXcj0vSm4ToFFQFkT
aKNYuCTSwklnYZBgIdBJaJRHe3Dl9OmKCNSHnUcm+Q3GEck1emtkWOTSIbneZFjteNCB+ucYhnPn
Br5RvEsLTn0uBmchaPN4qVFQyK6lH2/XY+xGA71I/C4OsV5IBoM0OfIdJuzQPId6EHDrSombgAKX
izUljo6QEqyFTM+evq/kdWgJKEfwfTzVCC9xwtHDK20HZMgetigXBHYtWx773Yy21FXUQ1UfJGoh
LtXIXRaqUqg1dCxRsQaorUtIA0UAsQE+BaqrXXj+kDEOrbvEzCE2jAHgicfItrgthj13OpATbvPt
Tgehy22+/cr8hlxuDCHsJXdU+SQoqPOPdUq/Bas2nz1HxGKhU6oLhPPEb8FFzFTmOtbufH1P22gw
TnZ3aehuW3H5A/Bgc8UgcsjJ9TWdIbHexsk8XUsGX7fkQ0KJUqAiLZ9GjQb5B7OS+KPU8A5x24Ez
ZCPucPLWbsyHB7MRiFZomdym8fXUvHH+qN/kRP7BpJCiUnT4iQtlBkMkhoR6S+GKZpCd/jCO4dCC
RhcGv6kfcry3uUx0pQisHpnozffF1/QbN7LqyOvcC/P3hIUNB4fJU5epOtocNC2Vm/3ZoX9YvfK4
jb6OQjvknjRYVqQ/2zKnoW3AM5K0aF74YdfVqmCvKMbY/uMwpKhc1N/9TTRsGERjmALyWb+h2Nl6
9NAtZ7Zk4FWcNF7LgVrMOPGrIcRe1kGn9pENtNcctBHqTsiQWp5HE88tlSxOlAvrW094xYj1GT54
MglVM5JmFmpzZn0AEafx76wvw8eF4f0MdBSPOv52BGsU34xYEa5IvWCq13vBXAhQOgkPPRJlIT4a
sksH/mEHF2D1xG+QARESSU+ag1xGr4438fGRGBRLDlgoPhn7MvWFosjI94uiuF2+YvxLUUSVo9YI
U4mGRnBFuIRyoe9FeAqTH/68N4xUmErnF4il8FC/QQDihCRAlDTGbBpWTIp2jCHEnzfypggur++n
+/WUAo58mt/ws2yWFo1UCDbqfUwZpVLgH3mvUEi3cNXXDJnN9UILD8sLMz4uvyN6O4RSsuWroN8F
85IeHHdITARmDFWGPHQZk+B7qvqdg/w2JZFjld/2THjWWTuE0oS+AXIYSShwv+S3XwpcCKVwSkcC
Lhm0wykFUro2BukNAim9/aHBg9VA8FN/IbdFj5Gk+xGPAdoI5mP8F7LNdXqt+5JamjkPtfR6s/GZ
UJPXneTEH/ya+nnUz+BcIYbezNNMq5CupUGIq2tkkX75rtUnm7EqpzTVQbSFdh1AZeHK3/GsAtrd
zAcb056pETbkLZeceSXRChAqWeQqsOpPqjRiU1HSrqESf0EeJihswUhg0Jk+c5uSHWT/5jbmHmPk
ps/4DQTrkn4R3x2NZnYCMGJLmC5FfKt1v2BLl2i7dyfQYhyLIXH7JhLKddXOMzb18ZPUSrbaMmCl
HaNjgToEdBD/kChX+XerkAoiwuLyhouQOvrc+B3PTClQPmh/ZVZorKrDKZ2eesuFSqHuRHByTJdb
PpfymUCnVhaBTnJ67odToZ1IefVrw1Gbi9lcmJD0vw3pTADsQn2OgVd0udMkyNEPwzej3O99e2Xb
dZkPmv4CHr4eTlpxIiHqanxAtidZl32W1eFYpVzEMA8iDO4e9Hu+NZhoqz2X2Zm8ZKUnhQlMNAZ5
gHkWHXqYeZwKIJFanjSLZSBiQHEJQKL0qht7vZcanv7nSjnNqfxv0GzWhXGLty68sRpBJDcpdlYi
uTz9JZJXhdt1P8iSBeou8tPWFVM8pTwTnOXJoOMOUdVL3hmtyX8G2ng8CSVPYm6M8mHyFebwE6/N
V6JYJn3clynXsoDVa077p4LgQL+JoAXx6Mcd2a4P/cwOpucfVHwAy2F5S2wbfBkiCAbxCBrWhQIZ
PKrpCjDIXYwyCXPB2cw43MpOZPoNKDPEsHYJa4Bok/FETgh60xLnbBTvACrh6qfWJm1GeVDThyZi
VK8cJNIreDBAa0EWwRmTyb32kaCnebOVB+5uRvP0tbhencM+rTNKvB776nCN9+AdvwPJEd+k7v8g
pHhM4L4orszO5sgX9tdXIrR2H+nw8zrRkiOV6ZlPGeX9F3QDBXCCHR9vP9PkUSTflCSGMHgjk16G
ryD9wcuNBJ5UhxcdOSg8N0VnbPaC8o4wdJR35q/KCqEOEiRHLPmu1QX5oQ1ULYDEQ+NLH0Ka6X17
3qVnDbrPcLpzH5pE1Ub3JmpJwtlfUfljdbwyKQ3U2OFRSwNdScTqBx+qLw30XvVNsPSrZg3Nxn0m
pYI7n4HYUb4dUWDAi+5zWNbBDjg95ivLMTWA65TTfCKpk0g4E3YdHr92D7EtYNHdVhA4MZNBsMrQ
LWRNd15uOKx+9Jxb0XBLvgd+/X/iI7ZoDR2sKrDELGUU6touEepaIL8ABais1/Aq/ULG4RxCz0Fs
m/N4XgE6TEeIkXoDdVP1niM2PAJEbBe7ThmFXI3bsC+MfQKfa4W19jqOxJMkgqmaT0ZqGoZ6ujHE
iyJvB3ZciQkts0AmtCymaUw+pcpH1ukAs6VJWKlEuAAUJDf2THycohJGcmInMIrTbEbdPRruEbg8
8KofVefN6M46r+KDXIvVE6HDh0WDYOvmHOZhyo0gGtyidnePQ8/1JLQFAJjfsIGoyGPBVYtBWa2K
xUfdZDxAJ9IQC1tugUuGYZ6/AGtcPMBS0t9sCDIEZqZSyD3wid5oB/g5ig8CIJDNkAHB7onZu48+
C6QzijiOJcho1s/n14dT5YyE/ohiZvR3fFwxx7qM1bAtx99lTi6g4Jl+rSHR/Kmiyl3/pHXBoZQ/
q2fOLebHdu7YBuYtpjjOSnjwRJWM40fIVcShmf4AHkmO5oprUiYj4HvpAwZSn8r1FQgjhCEwJkBq
Y9JL1RNkXnCtyGozAbzdtLWkDC4PNFpZnQfhKievGOsSoRzRxi3iEQS3aES3BlM4YDvZHis8cOiu
8l/oxxLEDtEIoiwMr/ZA+zb+AWen6wXoszjxdGy5J0R/mLJaSfgQOah6elOAduAWiYglZhM+3XnE
uaKfOAfdGhGkNih8HBqYt5dJ/oNW+ykG0YZad/J0PE40NavsF71qUD1oRObdKwplCXQE4Bo8UPBI
MFuOeHD9lFaJd/+AyGGgCVwXVsDry/JN+RhtD2Ed4mjrcfdKYbfm/Wwxa5AlNok2XVXtMaMyfBSS
yRX4hPgX2hPZEcxSeL0z/uzQono0he7ZkE9ka3Gwwmt+nNfGOSgdbHQkZN4PGwIHbM4nsa0dOt8q
vPY0AvdVu7+2exsqIZErB0BmEIe+0k0JXyn+pZtWBz4oy95QTnJyVgGPYmy4uxPRa/2p7MW/5Fm+
gASG1wrMdgjB27Lo4IKjiR9QR0BFyir3erDeOxxFtf+FAkZSDXr2ArwWvjBETT/l2fqJhFcBU703
7HBUwoXs6DEccDxcw8RdfqJNYGJPnouvHm3CtRE5fONzLz76FvEQDO6JihCUZLnYw+7kRENIFwql
evV9gv7KII6sfCoeCix2ovQ5pjEryqZNp0S3eyuagL9SNMn1BSkOLWfU0WxG81Fbm84lqiB+U3Jt
XKGxaQ/sSXS5rwOzLHyLuL0ixBvFCfKSuB0V9Dn4Zn6hp0aeA0sZkLJmCZayhbza4k458ebyISJC
Nk1Fiux4g93MBwgiNAtdeisJNcdGhAYKfYPdIvkd/wlPv+73y981Mbmr/XsveK68W9m6UHLMlpBx
qLMIwLl3IgDn+grvS3VG8IC0umznmEcJWRYkR4VKHCxlOGf7hDjQGf13WHnXRkSS0pStockXkV5E
Wk/S6ckgC5YjGPFUAQAGVqWQmnSSp/M8nSfj3BlnYjmap6LxFJD/NKNIUKNn4zBBNNxilQ8M1Xm2
TtfqnK/aAQnLCNU1rbnxLPY/SA6dWz8h2KFPQYd7gkfsTvyrwZP+4/xfP7Fd1gyaEfJaDu6y+mma
/oi9NDlkuOuuh7g+0GBSpf1nBrhzxUJQ/SR2UCLyvbrTW8dLp/XGAYtn2R8SeGg+ccFeS8O1OXwp
63+6FjSVKaaI5+BXKh524jjxUOgP9GCLs31B/imsxz4ofRgffA/4EX/aZ4wkV04Gsatdn9Aw9PSM
QXpuQr3lDRFA1ghNKgkHOYsAmxzerlP9IRmAg1rKpJpv5nV/kFKygCCwUFMm69rIIhyzrJwOI7hC
XE7oEHVOw+iU5aDEXY2E4pmhOQulJUNztKqpxyHLjiNCreoO1ykAWkHUN6SDQUNbgwItHCbJHMYM
qNcDrMkogCfCK49t08b6CwwfwZ79xICI2Q8DJMojFsNApkcUSYxbGL4xbgF6q4aj22DKYJMeMCmI
IwzGw3yPxfhXkZ8gMfMwwMVMSpz0axvQMaNL1wHddSAryrmyyZIFpSdne/2EQO+5Hkza0SVsDYGq
J2aZBae+/c2JHy4WJ2oNdsE61IZ/zFAb/jEjbD4vSILQAw0Csc/Ah9MKAx9md9vAR8ZPwQwc80Lq
s3TOMrg+Vnj5gPGD/6N47FQs0mYxgSCV20wgOEB6HFu/Sc3KXvGCFEhy6WPbmH/dHa55zU13Yt1F
5oBYCRk52HEyd/xGGvtvZtqtE4/hlqV15XlrA2ZyOE68FHjMbl4zevcd2auerXPk8OcnMmRTVJV8
3lDgKiJHiVQa6rnCRZ4zrPIcMoN166Ty4ZJcctg1Z7yHih62lHz3UMJCvw6L+ECZzES4Q8vzDgsl
XzGe+cfh2aBvjSdqBKh27s3Tbj5JNWIbanvg6U6M1QmtSw2ww9NRNdAYUcWiW6sgdcDJ2wiBHm0+
Udz5jF4s26PTadz/NjsripArAnnaAS4sQ56nuIPGFQ6HwZ2ZbfuZfyLD5bHO/Hz99xw6eKxL0mmm
2OjEUwswNnEGKB24r9DmkigGrVlp91D8+/yAVHLwigMqB0BpOFj1YAOrtXqAOR7cMqHnvDIn5yaU
Q7jjDKtFPjFCulhkMdzKgBMumQNIJ7rBJTWBhyM3Uy+m0uIZ9AAYkKcPgsCi2/P0uXZ/Gf1DJwCp
d7ALO8Hoh47KGZYUwIUw8ZAzKdD7jXsP9J4NG+69AdWV4uOTw2eRwZTx2bWXNX5Yh9uOz8iBOSmJ
r+JLFL6czX75i8q3mFlDexjpbocEFzNrpA+xZzT18SXfG2uReia0exrYYac9MgDaIbFnip94Nb0U
eg6F136LGb7NIhgroVDiBNIE3STimK6kHJHFNPkq5zt738p7pRfxSY0aJlmYkWR64y84aEip6mZv
s0RRYuOKyl6RAX7yS/3mg8ibwborULUR7ENqO3AwT+VDLh/MQqxc3oOtJ0Zhcc0mSrXjANgVFn5k
9IcnEapBDUJM/CbGvAOMdBe0kEhbShcQAkYl/ou0gNWH2O0xMR7e00nEP7K2Lix2KQ4UjLLA06oh
0lm1Crdns5DODuLZ3Kz8BGqK7aqi3aSmSASztTu1AoTKVxONgJ+MxX1CJ4R6lSXaJDRbfH60FZ/r
5qIsImlvaS5yc5mk8462iHzW2rPRnm8afdxTV6Kki/hl8TKSW40K0RYSRCMOVaZhEfmgbMED/uQt
GRZBHrEz35fv+GMA2CDQ+M945LzM2ubylI5M5NHp/QRvRr0rz5yItfRCVwiBCv/EEnJjM+To8I16
dQ4Y3KNG7jqBTKyo5Dnjc6LFsqaZT3wkOewm7YHDLvVi88m7x0IQgdKDv8ERzcHWhsracGhZVoiU
s1OhnNLkjDIlBxOsM6cNiB+pqJNgIFgQxt37zXJRX/O28QnjbROpHrDeQ9TZYh3Iq9geEulK1KXK
Qnn2vn36Qd0yFsBGmP7Erras8RUpFRmll5CD31b5N5mf7+SoEFW3CqwlYMYX5YEIeOWB8yVFGeJz
dhKhOv2F6HR4UeqH7gXqJU8u/hxebtkT0h8R7rLdNIhZRFrhOz+Goyh3XP+Z/kZnrVjifmEXoGfG
qYeLj6WQxbGHRfVWfgo+PKaWRHOCxnyTgItcZPjOKyMmQZBC+sYQlkOY1WTkhO0gXPmKHOaPdLJ3
1ILnOyzS5mLH5yuxF676DnLhWtJU+ew+pcTX0IGnbsm7efNYt89ifDIHR6tCowqtKkyxETePdesp
V6IfL7mETY1wXnKzENMx0vXhcEGWsyByUzXWSOsPaulisAEm4OWt94KfebM0G98CfvT/BjLg8c9o
AUAhKQP93aZPxNXrAvMeqFzX3o+/Neqp50iIdCf1msOdYz2PY57F62r4G2zbLyX5F/AlMAdxbF+x
EvI3XjavP4ULVmJl+MRjjTF84WRHjsLVAa0hoddfdY5AcCZ4y/gUzb3EwQaKYnyWY3ownv5uwWZh
t03OxW+Jb/Fbsy/TZ6pguEJW4u9Mrz7csOKkfss/fWqcHIjDeA+gIvDvdgA10fzA5qfXwHFjtW3H
OOa5sgC1/hcTb/utut8DjgWiB5pLciPM42zIjMbPN6TGki9hYg8x7txLYdypYyGiVEehoDSAb/WC
WjcalMX+iHeC4wvFu+3NH6pn/RmAZhteQYStO9LIJYbsNdv3H/3HeNpxAqPeIShG96fVQQ72scjc
/kTBUOHZOV9lIe2cV2mnkZ5L7dTgmoMBRNIA4pQPOlSSdE7g9nXnW0Ys2elG77MGwglcTyudmTcE
ugmHsatYwxVJNIBQZIYI4YLG8LXfAJw6z/oEt2LtxO+Xx6HJR6METyI6XZtUlL+MVHS3trkaIrnZ
jx43xsaG2bAt56yuxqeycu/xD3PgGH20B5f/YyLTaS63xd8htJfPentOsrNEz7g89bRqMlKb8RAH
1uLHCwc3+It+z2nx/1F1Z8ttY1sShp+IEZyHWw4AQVKS5VHWDcMllziT4Ezi6fvbgOxTHbFD7VMt
ywII7GGtzD9v/ae2c+UxjPq2v1n3U+wyZrVmv/7vfS7jFNY83i2GNRKWGxDf8LTtdl5ITcezdIxs
WPLW7PHbk0snWVUSYCQsvFUlsPCwkXjiVrW4uYs78/hQDp64KRv2odvQmzZbKAIPsq/IaWh4Pkqd
+mY02442Vb72YWr+tZ5HaTkq17DIurXJ+XPxmde/HahCHV0fIcr8XD90qWJx8412I/E1ixvN2G9c
STUtIMiTNhQPoZBEwv75m+Ifh2GZRYtIZNq/Cs/cc/oGLqFRIaXRGeEhWkQcW51FxCKnHCi6LY2Y
5FaplJwwZqloiTA2e9AhyKQuAlO6G1ZnQ00RPqPrbKgj8t8OXPdMgtQWRdnljT2oCQfMZaZ75OuP
rOK5DUFju2swNhYSbD8SBdE/pRtUJKD5F5Qa+ZkaPMsnSQxP7K6VE8nmw6o1ubJ5EEQ3Hm5qs+sH
4G221Jk8UAco19Ma8Orfc6++5qfRdejn11dGVn9UYlaCDIf+f8L6yZ3PecSgr33iLLN/E/ZddGJK
37fLkVZdqjIs4FbsgVI2806J8rLX2f+j95J99hfDT8i7L9Cu8/f1mJGs+nW2mLS+/W3kCHrRyAFA
Zk9n2fuqIbthWOHWzVPDa9WhNicyacAGNCfb8fWn+BFsJnkqmv6OwbU+DVUZqTzgdNvL0HUTjyhD
0X3DqcwPdf4X+5xRWBeJof8qxemh0x/lZ9Id6iIQjNItqitU1yPzp9l1OyFLOQQiSM9s/+U6qr+K
tJAwUEBOLpC5swHIyZqZCDVanZpD6RhQJxaBKxoGq8l0UKsPrANnnsA+vIWVwLAOYFuYmdZVnpLe
6hEAZIF8TFNnnZ4NCsLHDUboOEhtfIEzMPRxybqWxjrQiGUVUeipCt98CHO7Bcuy2eke3xtwJ+/H
E2+mnd+S7dF5N37piPruAnPbW5BF1wSvB3XSbvawnNOLfEGH/UUSlFo5aK3WXdqg6iHAkMqHbnR5
8a37/FstjZuNw8YDamGP5iMES/wQHeG32r+/uANHpxR/3d6OFIrv3l7yaBMD2IzT3bUK7/3YejS/
M0p3UVKyt02LiTWsoMf3il7u2eJrt3KOj5V4aj9CzioTOV/3y4Kjsl50RPjr30kenZN6aHKzDVpg
ACXdO49Zrdd/ub30I3QVvxYoy5245DBccBe1hndH6PTZwuj2bfwwpTAbE0viYVgXWWEpRI0OOrRk
ayi18TDnvJ/KaVRRhgsO1Cmhrm1ru7fBro3cAB+Ve7ZbflD8Fnvb7M92DutqV/xstbtOXNjbWJSH
WJbrc/kC/vahcctu0bkeNG4QKs1yjAYF8zJ9xQ4OcE/oGtuLgl6z+LVq9/Bn2vloHiLCzTOsSzL3
iwrhOuEQjzxdsnDs2g7R7R5V/owrGvZdxaO7y4SysArY6BK29ZdfLefYd/XRyRbI/goV+xyvqnET
QubMjB/X+ed7fmBtOWktJ53l5HqalDUNThM7YMfyFtzpsNQaztHwmG5lFk27tjBzJ6jWeH4PcKlF
Ot6kY3CpmmSP82i3GYFLpadkt04qp2HjRJUSs732nprf63b1vyoM7AS58iGVJ0+iivstMThAURBZ
pFQ7O8h+6StN0GnZr/xsJCfEmd1otwsYo/sGV2GYnYe3ayzMZftymPVPs6CFq77eGv8Inan0z4hc
HwEmEGB75xyFbC8u5D9qjngP0t7JDRhfUdPZaBNfVSXL8eGPaaSSb6a8dvUYn3BRJVwe2TJuduPl
V8+wN/5+F+TkqNrDEfNJGPZ/gFw+j3P+SfgwbADLjaiqn3aP5lnUdO5mCdd7OzKQdK3jBh7p6TS4
s2fJFf/VtxWzczRp7ATpraO9XaRjN+pvjrAuO11toobXVy31D800C3/1ppKzDcO2b0M3qivJmhVG
+RZI1vusO1OCOlnCh53TsOXEegWj6W24h3sXCn8u1Fp0OwqIi/eLoS1BY4gPcWrDhY1rMxHqkzq1
GhAbw0ozEHEYVqqrR6Ltxvmxcn4sRNvSSecQIYSxHymeFA31S7AUgSfIr71sE4jPaqnbdsANHLy/
7M1tru/B3rxUh+UzmKiogxghpP6HkQI+7yz26fjTemWlMoi2Vd6qX+Z06p4kXsTNkzYseRQfrDQC
uO/BSm8iL6eopRTlFLBAQ4WtBCI5w4bvLn/JQDk1x7LWZaAIQFmtJi0esNXkqHqtY8YZqdpkMQ71
kJ3Pwwf/TCq9yh6Puycdt/W+p049DSuA40Ig2K86sbPyDmCyE5TShVj6Wu1e7IwdmreDYlShpV7Y
TKcqJJr7a+rjECAmzmr7eXfR/I009be2U4CdzdB8n6lZZLZr3fVmeF1QkgRjw3k3KeV1zPQ4LrFe
qfuPqj/hW8J9bpqRaslet5kIrDoky6mXYrKcjgb/OeFO+r3JzVOVezBPYUEac7rMnHhPjmGgK2vl
ZK0wGq+zyf5FQ0c1ymgyF1xDvoLC0xtt+vk4qn9BLiqfu3EXA0PTqaRePdwxAYuiTIM8PqDGF8m9
qTqVWx/R5hFXict7lT10OzUYxso8mB41F9bh7Ozce3RE1XwwFFPvb5uJMpVjMY9Cyzusg4CbrB3d
AO6SfBTC0xyrRQjMSqjbwI+JJpxsHE8Ft5D4BfzIwyHwIy9sQ9BW4TjtHCzANH1vPk0rXb0NPz8b
XV/o9gWfMb8qpQlKZH4NVZV2wvoqHPEeJB8HWwspWRGtsM10OWaJOR+C4L8ITVtulN8K98T8V2G5
VoeD8XRw/7fzoKJQf6plD8p5mlCn1UgdePldvcAvVnqdtMrPnN9n5FNrvmz3XgW9KyRbfNz8tyq9
rvvPZRAO59Lh3Lbv81+TTxrKIe2z/LzUICrHs3bwIzDBP7OGX5kyuXrfVZXn3wsh3nKZGG49OxKv
064bMozuYezv0Vq4ZyMa1FABmLiScu4CdiOmT6o9s00vE0nfu1RHt+po9klDu/cDqd9L6lw+G5yP
YdzuYSgU6RRRxBh/wUNeHHzO7J1nV+m5MGRpky0Uq/OQR0ZWQ4esSouzHSzbfd6rxW8vzfr4oYMh
haGDuQqDawyMtlO1yveOdDdIVo61MCrbfuvXclzDjlQC6sisxyKWbR0E/IeFtPgh39XpBjHR20SX
Wa8zS1hbpZxXx7xU+HU9j11RFzUPrBKc+/rT1gqehytVeShyz6uvp/fZVyW6qq2Z3QS1Z+jC94Sm
cFOcsqdb9nSdPs3Sp/r0icoOJUhG3+5r4/2vq2wrgQAVJrfo3n4dv5LiIAfd17ym+mrj62V0nSaN
NT9llxOhMCNcnIuIbZok7sPLjZucAjjZ3pIrtWI22u9HdZSbwW2WsBvoV70fKFd4PuuW0iFRMu2N
gHbyG5JkY1obzq+hY0Qb3HQQIWzU3ek3IFPQuczni0guxXEg9kRdmiOg9qxi5bGpP3l8zjlloJgz
a8DBSiMet+8iDb2Y9VwPtcwrhQpEzTd24HYIlFqVRiJlshCiqrPZ+uPj9kDwBuv8Ffbgv52MAVWh
vJR2CL7dtIOXfL3oZevRT/9neg7ZHzoh1RePp/L2Ze0wbh/2vybirTQwNEU0ESv6i9ng2ghNEa3E
7Ps86A5VYPnC9WAr1Xh+ijaE53nbhtvK5CTjinVmlgXeLJFYyGY0j+GRyvEMYYYKX6tkpwj6xyal
y2LYUH43u82ro9J2LPlwvRsfb+Osd3lXT6+/Fd+0qAbjjTGo27SEkrwOeO4w6nw7t59034sEjsNp
llSeF+de5fkWKAvl8vf6V5LKOg7Q78Zm2Pm1vfffDrfPd2y6XvaIkbaeRzRIyx/4NyuZWCwbX0kj
rz/nP5DLnP5M+dWvGGnlL3I//JtW2c63DvR1c/cwnX0r/csGN+PI7x1VsU/Dq685g6VUfpRh1g4c
I7sOA63IwLip/0JFrgzb6+FU3TyvFiyX3RLKQ8DfXLdh3Bb9Q4pU21JqG8/F1n6yq1zPwq6yrMVs
U4PF/9A+2zOID2NI1MUJm6sKJ7hIgEw2Z7wVuJlFF8Xbz9U1raGMM3EPcj4qDZWnW4ejb2js1k5S
Q7+9AAglndMlvlxiGRD3ZijpKPlEne7er3/r13xg2/76d6P8uIBeqk9ml0m2nkylzNZH7c0IYidE
h9xB6gKA5lbv2Z2dTVa6zzjFl+5De0MZF2Ih/PK7xUOlPuHQw9DpS/gDrsckGsza/UW733yf/27N
WU4eSKWq50mqJH4fnxRYrNS9Qxad8tE+0rGG5IfVTBbmwFDv6ZxUMVUzultk2fGGb/mXQAg3yu3G
ru5c4tJFh0blzzFVrdJYUSLmowmWF1DZDUANiOyzHW9cdRhrQ/OgafdVxqsTpUPHpG2yFNSTnzhA
y/kzvxdJgh1kD5oAB9aXj2Os+LL5IKhtQr6BoSJtx2s9bZH/D+F+mgHI0T/Il326lD9d00+N8qd6
+qkzxUp7umkrhhYKJwTFbaT8dvx+q00yBsjzZFmnWOyuj0n5ne1NtXgb3/EAtqqKDkbqlYZcEKEg
GOrGZT7YaSOZ9+aD/97vGqtiu1/R92yHj/nIsHvrR60vmJmaudIrj6P5uQdp7GwJe1kVVXgYLlvD
dWt4yHnujXUve3FGaGZJRVI0IIb8Xl8fa+5QOxRU0exx4G7jxosTQFXg5m6sqIbHu6qN5peeXf/2
q2wjlsm4iBHJTA7+xqK7tPlrx/vv7lpz3ttqtzlq5hVq9VrlaRdYXOPf7JP/XuNxO6i/4xNblY9J
58Vx+Xrtz/A18w/fAbL48N3GTTnxkzuoGRRkMDHbUEGVpLLK0KHUsWSN9ryQv9IOHvrwRJHSib1G
m2ogp18m5wxgsXv93lZ+sFcm7muN9w6C6bhMnXIeZZPt72yDB6RtPS5vZE8ltw6Y5/C8EaMZM4FG
6FlbFA16Q1uz2uDakQMQrXTRrtFVlOa4MY60HsfH9XjHM0+Y1yf6r14De+l+HTTxA5jUX9fn8bbU
v3+7dibHzoT+WZHzS3XX+1qtdxMC6fpKd7ZXSwOfGIkMj6yAkSkDGv+FkZEKGgTS59UAOYH7nR4w
TzPIpn1DmsEt/6oIJdOAzFt/QY3qMuSfl2NSHHcKaSB1YKEFJAf8qwWESyAHbH7F1QqOgmkf4Ilj
gUpnXw9CHes+3C+X6ydIY3W/ZeNh05qcbpNkVhlnfDsCw6VehfIXIQOwkoLXchHASpQV7QQGYn2E
jBxvWGJ3o3opmZ6TO+JCqyt/6rztUV4fdgHJfj4Ftvj9Jz91/XchTaQHsmkvDep59MlN5zsf1Z9U
/cFJUM/jBWkgNL4ny3/+e1qwblxyeLy0hY75z9we9OKB3ifRp58SwOSU9Jz8pxTV+B+aopLfWPd2
9++mzeDcpUXqC56Q5Ihs+AfSdUqHB+B1+xKbkh8ohUrlNT6FLBZXcb8NG+lwM4dRBJ5IqmnkCBso
X8d4zh9PBCr1rEfDd+laUvZ5oWJ96WUSI8SpRYbHdPt7bWbVOM6XkEyKXEA/ZJ1kukpm66SIAjCj
Cs8wnSp3l+ZxCmeGApcnZ1QtmdB7UtDIivbOu4G6N59GrPO92QG3ptcQcfmzbkvy66lyCdpXfY9l
OfQ9kCOcxasOLkpNAUwLxl5Lk2UzgGnDw78Ox/CKZbej5R6gEbX8DL5b9b0uK4WagBojiyGmgRpb
qrZEytwVBpWnAvmh3kzX38lrzArMHliHc8gPXC7Puar4B6EMCOgaCGVkNbgTZDUIIuNKfdi8Dm91
jtzu9dyXbFVg77e7ZJHzu+erXngtzn04idQ/uXy61h87p8fr8vG4fJSOhqMV+JRK0cRnre7nxkYZ
LKA8VGfB5fzX1mMbq28e1eZyLzQXQ9BH6wCbMSa22X1b/0inYovYgjFHZhuhmYdep5osegdVx9rn
S6tLq+NU27hOPh9y1kQZTUI5e/p7OkEDmE6m1Uey6uo1Dlpo5WTeqU6v9qjBfKh2y59UmiuPl/Pv
Da9h+kpgnVJ+KuieB/ffJ7Nknl5OaO0UvHuZv3Ou/Sa2vqBDxaVfQRD0U8nCi+bp1SgXvWVbrrJ0
7mounyGx5k97Nq7cYLNo2pfJepeaFZJK5pZdhcZ6VP0iL94pmbCIoP7ldHsi2Cw/uTbWGMXe/dIs
HawsKHoACH6e1zX77Ix9/+3VVtav/qb8/iHMofT9dAdieAThugmyTIi7EcM6+0Bk1fneNsb63EXW
ms3j/jjKnp0rM+ixYf0Ll4QvaqoqYF8caakA9cLbtgKQYKQn5dhXgoG2mOHlK++E0oyjuWNQqkc5
muiU2yr7tkq8bX8JpnlEFhXpQ0izdeJsPWhNK9O91UoTp18FAGdfxb6h76sHqkehPdWCJ+30e5CZ
O1GEv3zRnqfcCt2I8tOJiFQ+gQQeP1KP+mlDnrgZ07WXvovR81npQdy5RJlm9YT1xF/rt8hf6RbF
pbTRPY2EKKoenTRaPuzy4GSFXZ4AuxW64D4lekhj/S6q7/rpSELTTRfhbJ3aFTS6ahnhTlUmQL6n
TWxjnsU/VpAnXc2Y7rnz28ePO4DZS7vqgdBBkVBHh4qh4VDuAhvuwMjlIdVt0B+pF46j9nFEIFZj
/u/JwZVtgR4hCpcq2M0O0Y0gWZ2HC6ybM9XDkYUuG1FkvDXEDzyAcXguL63ojhjM1xd288S4dvOq
Y4ow2boPDrDvt/dDvz0OlU85XT6v76uumA6rQf03px02D1YeyotR4JmB9zmCkKYzaqh/MPOQhxrT
8Wo32VfGJcY9ugxGVWQOj2crsDZnJpHzB0cZsGZck1H6s8NeuugLJCTQEMjsCc3reX85DH434/iy
XH3hOpCFiGuXS+lgD7rVL3WJUfkHv9C+z4Pmqlwqxxe6BUMdh+hOIekaLXJqRekVdYHgopIljQyj
QuGlBsUaomLdy/BwZUNHV5Y3n29RS/RBEUg7Jp1zEskna2c1SQkus/46jwgrgsIskeiAlWnUzOLo
KjWxMTxqJN2SGvTKYrTLmBTGbVrR03g7m6xnE9uF15uUeemAuxAdgk14vCb7KxId9Ozu32Jv0aZX
ZFngjdJZaePVS4pTTB/pCZdOo/oo5Yqhx//Y3jZRWzzkLjwPFi/VBhWwwPjcq3U3LrA53MGMtWQV
x9aZ6Si9Br7//Rj4/ovyw6r8UCaIyB6JAuxgy6RQwB2zgS5XMI43/3EO0bb6rmPwWkRiLM+9XZao
p8P+/5f8rx120RfzLj45BhSiDMeAGlUM5pc95mbQcqiHK6MiyAf9QEqT9iLwSEdh8RkPtFxOqjns
83ZM9v9kHMOf6rMuCzLdnEE6l/K8ABcg1jzS6hPPrVQs0cvlpGDH5JCCMxK5t0ZuTC7UV+7X0TN0
9Br7kFygqacJ45d3rS5US4vanxs1C7yoUyuECV2XCcttcvt5Yee8qhDFx1bUmkZ75b2WF2Io0cQB
YfU+t2+m/aF+VsQyMQgKbowJnMTihozz09uJaak/T777Ty1ibdYov89zFowyEdlguxWM+dNjl1FZ
7vI5Ws2jpjyxWkhAauN8l2yS43I5XrdjBxGx6/JOrlAEo5kDexdaoI1tTtGLJXYYT8UMVpPNEoeB
81oeC5z3IINdr7FZRIYgpwof8l1wEZpH1DEh3iI1CO3HbnaKr732btF/mCJZUKOWasgxpKexv4LV
cHrzoE2hUJth3Mxzs484FA1RTcEbndQ9tEV1TeTVrb4fwcyJnMKXukDm/cN2/3Cagrg8tHeP86+z
bdD7zGB5hRbckyvUXVDmdyU+nU7aFeGSt2Tt6izeUFl+E624st6dOs49NPHk1mvCXRQpVX5n8RlC
BLkxdim791m7t61OUm6M/CF3BKq+rjax+756T1+arExUurN+ax9CDGiGNnLa81H0KrXkpBfsW30P
8i3SrEvVuYDZNUYjTdYvlU9udVpKdptEGwq0ofmtgruZP3PjdsiwMbSbKl90p4RqVe/JQfNJ75iP
U7RxWOxEUgfXtY2IKwbCcMWSrhaNl9NLw282E0vPfyK1N0SRnfXd59RoPb+6j6/66krKz6V5F/1B
C1S8hC3vxms/7QS0xu0Web50uPznw4s8II3vjhRK4Lqex/TMIQLDf48MLc6WDmsjamuEqFIqG59G
5dVI40sazRp3V79Nllar05VPqCGYHj8agjsARyFDuA/flTOu5VBd2ayHHbpPXY/1UEYD6nSnd1I5
aY9Xbeyz8aI+qm9GU69W0lLG6d/z2k+90zMq1YDfXb6gk7u4WnQ6xocjBuGHNmWHOZ2HUN733fLo
Fh2IYqYjWqfZjmV8nN7GZX2cm8Q0R8Vx7cbEP96DdDG2xJtxhcrEtrwezeAFX9IX04IIjiKFw7Qg
hcOzsHuvPWnRZu4HcJiKOYgY5k0eMdb2dk9qb+Y0KipSsSvh1JzWQo0oVB0M+qm/07LCg5Etumni
i1+jqD4o+Cg9GA3Fn2q/RWOt9MubcOtX9RvLMKfK/yrvSi77h31ZCsND7a30xfO7+KXbuKHabUR6
2J73NB/HbXyahTrIRdTVLJRCFMQEoLYbTt7dzWP9XXnJP6u6UFQ8WvZV6vVZpKpknH8df91ZsrX5
OcWpTjshDs0QkSoYcfP5rOAesusuiiFYnhoUeb/8XC365Z0n98JdML8XN+L+Pvus/LFZK0g6vIzO
65EG5oaUlb0jj21cHwJs7yq/cf6geOBY5l+XoGqo1hm89Jl6zimvrulee7EE/4aoEfO2N5WAgjCP
zM/s8l4oCxq6UOZxK1OV5mDow5rabbydPZcE7dX+9Z2SzXDTWm+793ZjTPAwPU6Os4crxxX4GtTs
JagDlLg0cQ1N9fI7mESgGTh3V7WsugUg6FKKLQqHRTytRe01gBY4xxiP4WIztU9OIsmpZyqjpobM
6NSOK08zEkNxCpcfEvPIUAwaCZwbMhRvIIHD0UM5eZmrk8vbdpuCOIAygD7gmI/KG7nj+dq/dh5b
nadF9nSYnN+J/dTo/OLT53Bxlfi+GtYrcdO+uxMH9ZvPpPhYCAJuYrEJ+aZPe+K87GmaPVWnj/Xp
46n8SOKl1q6VpXdCXU1iRl2dhZtfzz5SkUtak19Nv+b4/0oUxBzRDlRHpmG5mV2UxfZzodZskGu4
kOnDMX3EVyTCo8gz+ayu4TO08PoMDZd7fK+L4dPH+Vh6XRVU49G21kxvAk1XUTMEAnlhw9K5Du+s
F7Z4Z/0sq7kfZ89S/Lh7rkixFcmU8qBGbT7ok/3BJWoNhj9ba02crdpns6tMMh9W5Than4Oo0lK1
J258X3xHC35FqiUJecYkh9KyEFgRuC/F28inDpuG6asPqPiMdmBn/tzqt/Tp/Jn2glWiFSYKL4eJ
wnCM5Jo23V84G7utr8C8VpGTJ2yKo9I9lGKdXoBNp1P7zq/zUtImbm4F7+FJGWEfrTwupqZ715Ph
yAHjy7y2T1bClFajju4rlvNW4NM4PY1a3aXa4x9Jx/00UdO99I/k5vmLSSh5/H6pTS6yws6TympS
W03OrXEqKKzeOyTKI0p599qodR7tN6NQznd2ew+bpzdtLJuBjvjvYfW53LTdjvw/Dy/u6cw+iCaK
c4w4N30W+7gOaU6nkCXkHs6+N+bfOrXPaf9y5m+azN7tNCxr+3o0/SZxaF7rVanqcLf+937NTyKh
MQW/bF9uGs/U2v/Zyc3Mvvk4m4/zQZhFkDSufWnyp07DXhi3yTanWo8qpTCEualYZ95KWwupukuU
OwuJCtE9zPuNU+w7zPvFd2xWQTlkzFWtM51sspe+uSbsDqL6gxBML64cFqTSctD3SKWzvOpKqaFf
cK/iSsvL2F28W65tpKzyxfcpKJsddg4fTHP6y8vkdkjUklPJQXkt2ZJ7kcPRJbid/yeEWoFWQpIC
baG2PeQht5QkWg7EJOnXzaMS1lnHfGPHMjwchzJANPU1c8l/ujUheYcXv8rf/dVB8/xPYdvK0/hy
XwosxTgbksNUXxu1Qf3V9GbbaDQcizbxzW10crUy5ktkoZaxRD7YhjSaIYFq6fXN5LFRio6WnsRp
2EuUfN19LNJiOfni6x/v5IYw+M9VUvEaxVV6RF2lFJs0aSox1yYcbt4cU5JWIIdIfhPU/b3Yp/ik
/TLY+dhe7BTDnPkuXL6GQzQhkGtxqmiuzR7sH5tjCcKL+cP88LCbPxzZ0+cPfnbHj+eSDs++htPp
Pj7MwuOvjF06j+6V5HRKDp3h9qcXaJaLqNTCOxRUjJ7bWMNK9AORH4nUMldJKZ6n/oAR/cmXSidu
5Y0ny6p90Wb30Xg6zEPjiZa4o4EFMLyJ/lmeBwsW5okO2a5Mw6CTNOgobq/5Kqg7OBEGleVHdVHc
sFdz1W3+m0ZppVu9DfeavmnSaCQLGfWIi+1RcyW+cFw7aaYJRxqX7pM9SxTacAm4H/ZDdPBm9dhq
PDQaDzVflZ7VWezjmuGrc5mPwD0mVidcgifh+NTNsFPOniq7p/kxUSfYhV3X8iuxuVlbknV9mdRe
btnjZvrYyB472WOZ8YMbk6RlMNfM1Zm3usNaH7qCmrfpE/homqTp0yl9ak8fV/vH3f5xWglqbN2s
sgbbinJZO7HTk+9VqffSheT1kFcoHEW+l4Q40TXF0FFo/1pDKMBkYXTqmd4IE9Cheit75zyVVTtA
jIZQc6Pzz4omgbNveEgDOqDINM8Uq53ROxF/9r67EByPj8G/wrxSobnGdLVX9TDGnU7YI6XzoAoX
Hq2FKDnaOJN4D6qjXWlgeH+p8aQz/g2h1U2ZcnV04kWeQ+vxWCoIZz1dw4UfVI09IaJoJVJXLt1y
yHgvIVHmnb5S3uyj7G4SB+QaacLu2qIvcORjqXB6PNyiTb5UpHpzrdg7vc31kbNlwtpwzTziyYwL
yy7bR3CPDArMQ5C6Othb3ayEJQUQoZ4HueTd9G2/7tcvfZP937jjjcPdfZDWwxCwuUwckrYTa5NR
+3J4842odIaF0/E4KPHuXefLBysHE8Dk77xt6jZpG2HNJp5VKqDRExXX1UKa9cvqP9Qur/Xtp837
Xzmuw7sVvxDiIpZgIcWOnJcXOyc7Q4Os9HnzbsU2nEONsK7jsubnVP8OmWVF/chZkrqu4sw7Hcx4
Gii5DkQkXSEr+v9PC8eCLy61tU8WLOJ5bJ5k8kaeTG5mOUOpJzvx5E/igXeDjQo3Yf1aeXpQvw0U
Y9QAmoTavctxJBYRNtCOIpwtXqiJV99r9c/TV/f4zybPh0JcSu1pAac6FEa5LH+ywWsdmD0/qNX7
cqL/uT2GcJSDMonggmMIRynzHaySellUTbc90jfeN6PN51rEemG0ZHjpL94++vOAwU2nktChv3a4
mkKosbAh+TM17bpLeH12CsIKo7f/l2ss2thL5A2aXfqNlI6oV10p04a4KH2PY2cQ+h5LHN6oNlyl
9hKhmY37oZldm42ntVG1ktRkZt1Dm/AyG1dro+NmVOqE+fW4Tu6VIFDcXuMtWFCvNsFie0m/Oh8Z
xUUc2U3zsCSXwqEhSMclnPNLcBXFJWzwhg7hKlzC36twIfMXm8E2oNPwlH6U6YBETJKl1qjDlpyX
6ZYzxq2JeXKXTs7tyR5OsL9rQgdNLvfJoj1JETdFbOYQKB5iYLF2o7fbBQL7Ws9KKUpt9DaBPaJY
vy/GVYlQP5OOlagHSduqDlFpy3Z6FLCM5iITBDJOtA0K930tLzVP3cr+Il7/U/2kOccC0+lXk9W3
egVBvo/7+en4bf0kkPCq3aOamdnWddkWCufCctvVAPIrA5x9vY139e5u370tQtoPfniR9kM1r4Mo
LPVw7J3+qdahKUJls03lQQao+XXq13+2F5+WMuB3I6T1aVKfjWpAeBLIOaX94fYB3KUvLIC79IUL
9MGC+eXj+6qEfC7FZQclhejDgMOa/v/3SdeENFDA8Wx4+Of0IwEv176c6s1gAjT5jLAuOPTGs9Z4
1Rp3XEErWFGcWYWeC2nF2Sbb3EimorWMZ7vYlGkqXs/DlKmXZ9asaepteBpVlqTbYpn0jlpDvkEN
4BQ1ZyG4qd5BGImO++hei3breIulnfFwDmeLoYxjawK+zAw0V+SjLO6kqUirtXhNjnMi7KSRjjbz
0WI+ms1Hl3TUno3k21/+We16JLA4cvn9BWc3CkuCS9TuKjpeml5uKSeHQX9Z/rkKtDc0oEUlMqp5
e6eN0gmTO+uS4fhaV9c1oewjiXWkligtOS1bSwwwOxbLHJqzTSCDygcfu5n//cIAOafQ4p3h9yNF
53m4d+vq5crqOhy0g9lIxVyxPL3219/X+rHiHiWL5KB9rP0CtC/qBmi//bszYMPI1Pp15rYh7Gyl
0Xa2XxgGD8i9O3+v/P+wQ9bIfV1gUjTjlGOIOARNIQCyQVO4uHTZiztsbnvvx4cmakcQ1Ryfb0jd
421QkTx0HF3TRzAsGivJ3o4VYCr33ROJlBbHvL+vTdbzh1RJwZGGw4uCxryzmmSt8YJBKk9xmZ5H
v3T1yts8pkZj7xBidHDDdi+acAXiGfRim/e6mCPZYptWSD7bYHnU2lkTf2qV5VE0GVb286Z31Dac
hf7cYas1HbevcexYg12X22y05PQ6EAPOP3lSlTm2o9ZAcwZSXUaTJJ90AwXNA/X/7DK8MqBnRwUO
nQ+WFULz8FsW3bu9w4b66CbmmOotuEp1GGcB3Y6HsgqKtEA1KS2SU5bcskSTCAqfbbtTCR7xhTuq
7zcf5DqzippS9YPxzO9fcVhFSBSSGKjV0Ixb4QnPN42AZaJ3cj0km7ZQrd6y+ozYkZ4mBYygIHac
SoPWAw3qUR8uNBjJtIuA9wlFah5K1YK5ounhGcJYbkp+1NJAThnmeuK6MqywLVrK3Kd8Vcx5P7+k
79SjNKTcpgSkV+f54wDPLKrUw2dTVyO2exlgjvgwsNLXzTF0C53bLD7+bBF7SoG1HXj16mxeGryA
6ns2Bmqpft7MvSeA1TDSkSzE4ez2xOHtHJFOHw6/sGFK3cYTDdA3LME05857Lw9IsD/vvwUXFLlO
dS3LHDInpsn3nt+00xCy6IDD79ijRJ/Z+OasHHbd/YvQT8EvZTUHVdbe7bOoy9tz9nh/4qUKjJ6f
50q02kVIFKUDuuSScoDjLuAHdd/atzCy/Ye+4riMpSMe2tG1EhV/TeNc+/wknVEDa9fipAlRph2t
507fEGXa+aUvbE4pwwrcAqjfJ7aRAuwp0hm8/gQO83juqASr2tziCjFYJhzVt+fa63rsSdZINOCC
xDdpJ5a+iWfQ/SzSbC5K1t39IsYcmp3iOlLPfqgrWdMyddEteUsjaU7laeAW6MIBClDg24yzX7M+
tj+U1VWmF6FC61Fb5XE9qpSTlSCOjruWVI9JZZUcFj08DM3QnBzQ2A5ahEuLQAyAAShPVrW+gfRi
LODXnj1TmtQdFKMQ7knIqadaeoVJqDqy61yUJaice/NmeJKWqiW0nw52joLNsccd2QmFY09taHmy
l1RkPAbCzkYecQbxPU65172E6ufAQK3xTY03zGf1t7aSiRKF6itlWs7ZyPin3zCBDt9LHuQvMKfa
mdAtDqeraJ3PPp5wzXZPT2izn2KCU758BK2kfAkhXOk2AfhcC3DhrcDZrHU/aVBJk/zP1gLtXpxb
ZW8L323cIfTVdwk4esfNz8YrR575xTi/1YFv27lu3UqgFRpI8ZVu3b3yvzXx+co1oqnh3aqbPkw2
rHckjfbYHhalEcnurjRKd+PTzjUfdKAtmK+E0/dhK6jUu4VB4PpWf2LGmoR/iOn/M0hVrTH2o2kN
/INUleGX8Td0K4Yze6jcgECQylDIgGAUBgRUyMardy1VdNThyCfC8inet2Ne+UO+0MyXRLdh4gNn
BMw8jUqVkUWDFSDd9OOLs3WZLt32pPKZUBYsrwhpo5O1A9Psbx6CJMMbAbyRuF/mCxrn9fuCBs8x
Jk920IcmfsiXBSvDttUf1D6Lf5OiLGr0+rOaXH/uGqT3gbBnaCqHvjJy2Lc11UnI4jNnu2YeCtOe
W1TcpXmrTwnhvatRH+tnhviTrRbOmK5pd0tWGsvjGmxPxiYgPuH48HXzzPIKd3frBKxduSqgI5bk
iZazpyr4cLPaFsLrsJjaBAbC6Z9NYCEjkyNjk9KyEJEFIb3WhkR/tUTiMvPInW62S+QrTwwxzVbl
9CdeFv6dIIeUDCWlEWQ5Bu3Mv3XyK+ri5T+3HHfHbmoFLGh3RBmbl2P0BgJmdj5RfPcKyTE5DrUG
l8nmpfZQeV05wDX7Zk3DrTd29QAZO7/o7QOfIHeSRJw6j7eO+JIn7+gEejQ8nBdlNDVbhAP7m/Bw
X9WgmBnyvx6kJq+gaHQqlpWCYGBNMWo5Uq/CnUCIHgwK3SwIXEIMWmMT/iOButH0/z0GngGfgoFG
RZleaNJXcrYa7Al9lF5/zAenAptCRuZpStIiavenjP2/OXtmaZec/L6J0hnFWTD3rCH2z07dg45W
UM1y3m8fbXPDWJO2AM8NMrDDHLaHt7eYRg3C8O8++DuhfxANrbVOFdG1+1tJazkCdMvYUHJ1jQsP
4VxvrAqeVj4F155a7B2hA8Nh+cvWixbixICpKLEa8incuDV5G3OYi63B+leBsPsbD11gh9o8au4G
n2spKOhhuCjoa4oVMT5pS8Y7VT0z72ekloqOwmlQU8LYhrFD6XZXHEtvYcjjqNo5LPp4H6dWGMug
KhI2zX7Xn+q75hQwN93cy2NlEib/u7NSxUUmWPUcAsGKTLDGNm7O4jZVeJ4JtlYPVWAj25Hn0vWF
T8StZ62aNQMvtSR2bDc4M815o2rh7uOa1pyMSQXY5N+q3ca/S59BqV/797ZSCQ1UmM51sOxwMBNh
RbU0qqTR5hqVO1GjSi8dbW94o+tV92xvm9MWb7VRJj/wMmp3RAcmAp+rGm0KHqjjJOzRtTk4ngfX
w+Cs3gp75s2fRsIlapkmUyCQicIo/ByiMDrzET+HKAz8MWkQ+GPBfCCY6kG6j/L93AYZ+/VxvXps
Nx6EJsyeuDfmIFqpEw80IjnMikGy0j+94wK9W6BOtrfaMVqWZqB3K326vncXHaW+fJPmYUL9c3w4
jU4gSoswLSLw7TsWlmHdqqLrZkM+9h4HURpPaJixF73AuvSG06MxFZjJveEkWWY/gySrgPv+8MNQ
UxAvvxH9wGdZDxC0bMwcTm4oDYS7vUVyfJFCWRjArOCeYw+xiVe6XIU51w6LO+j4v3c1mD4iaT3m
2x8N9Mo/WUIFNDgXzVH7tI8hhNw75NU5vjVei523bSjccIE9MSWb7AV60CPZbhwn56rD+sOh/HAq
P9zKIaDuzOLR9UR6GA3kPwF1slsM2S2Gh/Hv8ziby1yOWoEfXDyM500wLRmFz694HpmWTAgtin3y
vcf5PTyR5oOdANd/vZWvh0vfwMK6l/pwWFhY0z0u4KBBEu3kv4w67UDCWqkTg41J5uC3lUwbhriD
9DrYIqkFJu7S5H6PjZVwL7gCaLmG7Vrc3sdzyq9bXFmG/BThKTLrWjIz7pPpbbKHWbN/xJfYDeb2
lM0Q4HJbD3bO+LWQfuh3CtY800i+X6iwrk8az3xj/8fUmS23qW1R9IuoAkT7ihCdGtuxEzcvVOKG
TqIVCPj6OzbEuafurtS5OTmxjYC99lpzjglqGUYxleMjZQT/XmPTRl2Ae40WF8oWAIkYKJcqDMHW
5XA50H0SWKo8fr5HHsZCqwfSRvq5CBZRMJ7LPbsCN1CDXgRVILCb5iUBtMbEjo2Txv+yYVyr01id
KkyAYzSfwBqoJm8REbxE0TpckCpysjM6ETLKYcK67asDFRnaGwhbR+piGw2l4nxiqSHAm215umML
IxaKiCiSc1F/LppDqHAcMjZvlfLJSRjT3YBipw0sBJ8ZFkBaHaIw6V1+RAoTI46oEFfU5OoC0rjL
DgQdUlG2nsSQTfdMn0I9N513ijkJSQRKpjuJ2IKd/XPNG5ITV71Dvrien8w30HNrqXJBlKOJBCq8
lTRQF8vjdXE9dmyqByyL309Z3HDcGh3k3uzvAOhpLbDE/r4sZLQw42PI8eVhbPdXnWp8a58mckYX
MRwEe9YqFucvAGK/hnlRlkKIx+97pfGHDtavcqGI3ySocHk3htSvtBa0+2oIhjK4aj5MULP2CYgD
yYB9hDLw2UR3F6TPiS/FL+hsF+FgfXY3g3uDCYcYgCoWPi4iLsqFpTzbPCCd+PYT04Li4Jb+4TC6
ig67VzjJ0i/KDT4rcTEb8SbiWIiCtHtHSdq/r8/+gRLz1glkX1uSZHfgMN0iigLdWn9RD1P+rSDL
ml1T8de9Ewoa2ye7JgDOlYKmL4FJN7JSDcf243cbQRGKBOQI9GKXBUEPjl7GX7sAw2CGAQwzm23v
cT6tvj9CJPdcEaLs8+cCAMiTAGCJLgyQmi2nR1pELJxanMr4lVPZ/Xv6J/HRE0qWV6i8ELxEFYvY
9BWKCD+fQGYQ+gQyx+iTKRqpXcYI4wDU/17i6Lnlq/LBk4ZAWiNdSEgcA1Xyciml30Z64rZEy9ww
gO4iUKvkrq2PHNLZG1+J1yYKWbSxqIDPX5y4cZ0CyeK+rJcqugegsfgEcVOuJkGzFXA67v0N8Uo+
lsndPc+7+niPiBX2K4LqgQPJRPdvhzHZdJz8jyjlEX4lDoZ2V3ui5mbHGQRFliDlH+JAjSqX/esx
/eJ/lx16YcC1GOhw7fJE0+xY7bo0Oy6MYrH30O1IeUbzZotHD4NeqUa4+TjitNV+GvdAKcmmrfYG
03UcPVIk4eHbRCWugmaLcpY9DndCS0os4xRHBy+PgzAg7dDe+FfCh85+3AmoSkvFJSTWchOqd9x4
+omDybpP8ekKwApTrQXQwke7/hDjQ/ol32PTWCEuVuaqT/IHvQ7cod/PBA8Emd3imfjih9QeecjZ
UBEXc7y0OZRlYdKGmkneMYeIiBMSPyw4W1ztHHT4L+hUXPBnMiUh0WTp2Y2gJrhWDvHrL+y7M8Uy
Rdiy6dKPyX9jJcwR8DCo3Um/aGjxvhJheU/s9vIjFQSnqQvx16O49Ch26d+gJkcMTkVffy3dRwbQ
z/I9rHLFZDzupb13KYReGk08xF46XA2Dxa00hVMXtUqEuPy7nqUUoJ6d3nX2ru01C7mY/MneWxzS
PZr0m8sOTtlA3U/R335tlAiL81BEFEGc+vmxMYtjS8Whmv82EEaKu2+aPJmhmO5pyAxpCuEofOKU
L9OVrPYKH/pI9BapllGS7PvLllYPzw3amOhSP6Hexs7ONqIsPSny+3AB4+zkZgbDODg1rtRl9cnf
2nWtFXLaGV//qoXU8FgUsNQJtAufrynZTSJUnOuMUBleb0cX0/13t3PDc8LkGnDIROLN6ZLFjqDx
4HEK5zLc3s0jF+52Ey+zBsyHergmR3jSgyyCdo34eIbYxYDT49arJIwpfpoHbLj8vbwnWc37/MBv
Uf6J1+VPPlaHRthmI/4c3YWBPib3NGmGI9UaNxjPPUXRgpmjl4GhnV4Gnnb6kbwzYcadL27yZFh+
0gUxSjtGzp14cdJU4TxMxhp+Tez/BYcYkTV3o9HC2JCwZsyaDEixiMLiQqJmeJstJC2fj4sLC8yS
C3tbFhdWZuPgxO2no6swjI5PnXy6ySeTKa6C7ms/uVJ/SIdDgq0aSwrfviJ4Btwz6ymRe2a93zkl
crNjXedMyEFxg7+OUfeuSSEbHY3maC0pDgDXL7DOWsz8IsUhphfdH+g/6ya5vnsZ79GwBT3FLWMz
HaPtxNUNgDkUNz+t/dL0LqM3nnGoMMfwKftHFI9/OhkwVUjeMkM3gNe2t6GLsYsfW46pvAdpK6LF
RmwKZgDOD5wTKGvkvdkcpmBWuaAdZlK8/hhPkBJj2aP9TEHOC5NGIAtst/R5eTnTGHaYfFknurKX
TsQcpOx7cK7h+rxTenNVuCTT+zSdIAzAGYC5MMBG2FVgDc2Qs4DWiM+cNp95nOEWHWtgxf0LtQVN
H3FlF0Q3RnEbxCqnUS7tWsVzDmVxdVmkfRdwMr7Wszhnbh28EiRSJB7LItIbK/jqBifhmnVZuLYr
1BYLNyfu9dDNuZvjNqtdEr3jhZpNKKvC2PCDZtxrusBoAd3LfCbgeYm6abcSGgVWItaZQ/WyiPRj
dcDR8SHT7VxS/ZTCZa2pfgT76XifZEaRTvV4uXvW0VefB1Ksbx6aSlCNX3xM/Hgr/YAfbqUfcAs1
h/FrpijgjYqmkduuFMmZYMKt9ynxL5xivtufuizan2MhWKG0PzUrsJHfAte5BlXsN7Gv8TAw5WLS
TM3jzYlXodzcC0iCAuUtjK1AIhAEsihMnq1xt9MfeBQZvNDqJvaEVnf+WwYnpeDv5HT971X174zN
sWbCm3q61qfxm+WZ3d+6EJonEGDmFNRjLDZZth+2EnYclS4Z3HnOde3WQMIGHo6koWqHEYqTIvde
96qQK/7Wk2WHn0bzbJoguBIpOe/t7SfdNHYF4J84uMRIAYUhIzHMUsR7kS6JHAlzy9mfAHbkHCMC
GuvCweRIeTQogolfUWijr0SWzcktF288TT1A0OeNJ3oIbCcUEwv1ds6fwYBcb64i80CJbZq/0mgC
DgnrjW3nwqJz4zVGAifjF5CV0KtQi9GbjJJrpMbEee053ND4pUNqMfeAwmsGnGt0tIRmYAPYMNDZ
Y4ncUkIkfSQ+3PEcrY1tUw5FQgufCBLCY9yKHJZJO9gocAyHGiNL9kWyp8bgXcojcobF6mexf0M4
Mvhj5etbeuD8P5jL0bbGDsQrbxTMcxbMcwKIYZ7PC/7WwkQ9iJUiuZvIS9lufiJZ+EkMMehblolh
tnBTXg29WBeZlAigbFcksBvHOsD33wDJEt3S6n0WBdlV9q/EnDI2QpK/FFbrCIl+8hl1WxvCUCms
UDoSHsuRna4ay1yWzXxnaazRW0vJW55EV40F/YPb7Ubzy615V0vHW3uc2mOmEbZODvsWy04BKmYW
RNUDZ0uliMhBMIvoBitLjYCRaNfoJkUcyBWUj/UpRoeEzHlvtHTpQESM6NatwGL36QLgO+sV3aA/
XK4oFGGaVGtFn7CBCJKE8f4v27ZLBRkbSMm4U1/oBLJ4K9EMBLXNW2lGrHugHdizFSjHhCgf7TAD
LzgfbHOv1Htwt5cBdnMoX8P5O5G+x7fgDg92AtNsm9d/F2mi66pIOAFdciRP9F+kKO+fNVJ007tk
HorYQyIJMbYuaRvG7LJKaNnfKyf6+5M5s4VfBJlFcMMECozwFhADDehjJherCjKdqXqwJryNnNoa
n1w7EZfxh9gMUgDXLMcqpudIwMa2eKa/AFHd3G2WlLrkOXnUk2CTBEoSNICejJ1uOAwhDGeK/QSX
ZOp3MjpMEsa9zca7xbwUfMvwS4CeY9C+bXQ3qxdyCSDvh3akbuUpI/bVkPHXorw9Xu7pJ8pXMfJZ
+4kzbdNQybhS7mXzt6NIU3HK3ETfsooX1ZnfKo/fUDNqUSfi7r+2y91/FQ8AncaENsJy91u1y+Lu
J5U0QRJDQJLbQbh36zfe9IS3ctFnP8GZa0XDZn/dgGQ5nO1Dbh82t6NqHHWab+MWWA3312QJuBNE
EfW94gGYQ4ZcsINSMCW8EM7nqF6mXBQoYtYdn6DCDPFpjE+b+GS17uTSRGTvcRQ10tUo6yMbWRma
XFBr58hEXW8jEg5jnP7YlO0ACjYURgyhPJ4MJ6EtMc+g9mauzXBSOCXfyi9OuBB9WdQRLNoBE0qo
r+kFBjhvQBYHXdqCrJHndRlgjXQGl8UmxYZFwvP8xdy9Qp/23fFaO7C0X1m0X/91YEuKWSjwJ3qw
MK3owJ5scLMd5m2RC0wPvCX0h0442xVaP0KBYZna7nlyRzh6sogGJlV76YFLFXcTD3w0zlyEfbvZ
TwkYgkM9OhsLCvxRvhwn49gbx7E4XYtTxphEwiy2o//Fmq0dlEvLsUhhAyIZ0+PdaWS4FTsMuyXW
EotgyUAG8kkCnBb0VWAtFJzq++HIquBhavBb0JP1eTSI3bxcRcgroa/kvBIDec3FUn9kNEQIhZtd
5eoSDGlNbkdfhXEJYqLlweFXBq7H/FPT31JYn+g3CH0CmJZvCZgchrAqQ3JPOwqsP+qeH+Gmih+h
V0ULb7RQAZODi2ZPdxMDiKLfpoFRiSXLzvTMzyPHLmsCf/qfsFzyconQbWJXF/F67mYJyQHAd5n/
5uTwfcPgA8DH980jzyLll2+a/NoRmROEfBRiH/w4VPtU7M/rvyL7l9+/4s1esn9zQNykKPArYhRw
BSkZE15rIsx21B/Fn4pXCZ2M3C2eyYesnq+SY5KhNWDzcQYUMcSeMpj7WF82oPJFcCzxmduUaD7Z
qekgbRwdsoH468tK/N2s2mSmAVPTyUugiQeubs7BxC8VZBaUCV6XemSBksipI1fBoi2RcEfmE3mm
s43G5pnvaHzlT5SCURzMNXgfmtloTDkn/qiwYP+o01+XPT+XEuou+gdXD6WnTGTLe2nllbz9ahFx
CsvffEqPBQiEH1wmXpf8BPMrP6Mivms/nomzDZV7vpSOMHurbRjfBjrRnEPAx98mASmuBt8aOZvN
c9EhGoUyFt2qiJBq4xJql9AkRRUXAzyKYJR8vreOp0VyBn67FPnA9DZxsovU3072e5buJMoT/k0M
FAwc4bEuVhrpLyv7dkkdoUVETImEGnfHKo5EDwnXED8n1EnEoRhjWoCdeI9K3+527HkeXqQ88bEj
XUr/BfQh1pqWnhMxOAuXBUsSZiQWZqR2IDLQH1V06EwLvJXHgmcsAeXlouP6upavgrPJ2VvAQO/E
AIRhG6aVAHsdP1ZLUIvJ5xV0WTg35IByCI3KOMKwipDS7J0V6Kox5d5NSkTMUHKEUJpdXPSU6FzB
i6cQgggmWxZeGdRmsG7OKLMxHeCImwTUtEgxruHvcvB+pWwZMS94UhYOEFT7L/2um5CfbX/hyUTz
316R76E7v5I/CUt9x8L+AGHWRJ6FZ2Wx9sQ4GzTiw/0Y4CCUGuCbvy2+YZQIy1r9SZt3KmHGllF/
QykQbfA6piRm/6VOXsd9x3R93COKkykEkZmn6Nv1lBb+b35C5f12E2pVFdoaL3TUNwchKf0yHcwJ
mDTiKYjxAIOtg19nCrI5Zj/4NVMhbH4ajaBrVNHkUqMOyx/WMH5wIK4SozyvRp+dcvon2ctbAZdg
bTFGwWBi2fRHIvMONya3Qwp99NfiuFqQP27DPJWsiuWW4q4qLq4Mk4SA3C2sdvy1MWqQPLzQNCu/
cMbgkpm+KoaGtoCOZnJQyGjxttBz6BfSOxVVuuCXmr0PCVN6Rz9ePmEOgInJ0qRd9xvpIBMQmDyI
h7+txoKG6pYqb7uTNt952Ul5aX4p1SukXg3vVC5EtTEbcRfeLu4Mz4us5C7El8yOwVUukRY6XPqW
uQvBi/gf3Oo3f4zvUjYJoAYKDJoHNtYprk4b7pU31NNXGmhnT1vit1VYuMtjdFv+YMFI6H1sjjPx
j80RRxysWZwIBfGPijDFDUtoXidAR4f8LDDlFIjY0sBmX4nw8grk5WjLOcQKiwf/vU3jYfnvcTI0
inDUbehJbGNq8gvHjO2qkuxonQxCKFkswvJVW45Kkr/Oa2BrGzT06PYLGLs++CZKNdWBYN5V/jz4
KxULxjidqNhJNlHbR9cesmIUn6Pxm5ECJgX5e0+KSBecaXh3wieKAeXKNiEHI72dLkgE9x2n1xZn
IvjZmPyy0ofxlFJsI503vHkWP+d4EUAWfk5I5rBLN5B+0aXvbsDFLJefHaQp4DDWDVuAvH1T7a0N
qJxcj1+dozyd36W71cSAg4EvzFdVCCeBPYYlla7SYnC8LSJ7xPso9xHZ8yUHbIbW3qr3UrI3LgiC
cYNvcW1in2Rh2cSvifjU+iqTPXAYuwsvSmhzqsbqcd/vXFLrSK4URbWjFCJ+koDx4vH6uZbgGgJb
XviwiWhMcB72G/RDclDKAdOBWg7kLlC7QOPanRHY+PU5sIAtYRcZxFIHh2wUi5Ax4Pkxo0Od+nfw
Z4wk+EcMrMNeBmKCOkreATesGGlw1ttZuWfcPI3kQ9KsRirYGzrHmxgVpraYE7KYE0I4ZG7NqJDR
dY/nQfU626tJXXBuzAzVXQtXZhkbEpFeMV/kdyyxSEn/m8xXOhDXmQWpUBCcq7Qb8D0gh6ic9ncT
Ohzj+qWHt4aekGVaZlsbAPHP/j0BPibI4v9GvzSr19Gvjc1rUaUyq26XopSJdfp7FmhQIIIsmigp
XiFp98oEEWFizWuJnkniI9OiFcgBX1df1X5L036sROuWIYzK4FuKzGqfink8BY3DQlAmW4FqBaYc
zGfRVLmATVO56uLyqqlfEJVdegU2PBlupnNFKeaMjTi8XHF/zn4NNBfZsB7kaSglgrjY6aGeRlUT
mVM0mUwWGdKrsmMRrzv5BlXDck0vjzSjdayqvSOmocC/SVmZ/zYONryeTO4CJ7lHbobQjI5o8YQQ
VlIEUpaG6BmTruiWTjaxoL5s+yq2T1WIL5C1Zj6q1M+qos/uAdU5w4ki850KrKY96KzjHCY66gcD
ndsrQ5P0GZmOcqKxYhzO1LTdK4QO5S29/h4fzJ+whxY4DZNGFp8YjUGgKPR6aY9gkHlEg6I+ctIg
lG+N5kPw+D1M46hxRTSHxQPBCRstgwnUrZCMMZiwFbG1DPiGONx+rW2B+I4PnZbZ+A0M5XOmWYaQ
i/YhUwu2rOV4j0KQcxEiQdLi9Ij7DcIua+y87OIVrHuDljc+zHTH2G3zpWxl7C2LOqe7/s3AMniw
abd99wot1Y0aEgFFHm5NBPJh/kUHgnaB8TLM+In2ab3P6302bDtie/jkt5zwXo1OhPdwtLFx9uQE
TKPTV75MU2RnNaGMwpTWBK9kY7+KZh3aY4xZUJMxZqGTgTQaXfQqjZ5JOVJ86w5Jha15EDWNO+bF
jBNWfSvjBP6ahNby9TBfD8pVJH3eNgd0h2l/kAsR+Fto2/MPCfkehAUYUxW3iUejXAYdPpNsgPff
mX/TDCXvs6a2gm2IPwELPm9QCrXdZAdJD83Sr4iPRUjlxDw6uHX9rCEwi7NPaOgiDK+do8yKCMOz
rvsmORCGN9a00kXWVk1iIdRu2N2hrIX1LbxpIoSu08Lzz01F8gtHlVAjwuwW6jeCdaJYC606Qryi
1ZFcRwTeTaTcoWGtIzOJujraJNFFCwstzLRQEqbs/W2fSXuJhKfbrw1Vexlydjrn92a5NaqIylnH
RAsTZDwkCmf9xr/8MelaUR0IgkjxJxsPBjHlu0TbNS8y9TYCAob2cMAcZqiWHaEi+CchiGviQbAs
YtcQo5MshelLl4++E4IztSXNN7TasOTgfbtf53WYyhxGlIyf5T5ENJzfdXBk1X2hokrYJ+p+0+2V
bq9hibonkO5MLJ0pjBBwsVRz132jsbKjjIp32JGZUNYojnbrXBFYFqN0PCX8W+ByK18OuJx8T2TJ
sCPgnYccP0yLQj1sL5DuA74ZpIWoCqcmKBCGafvmvcLRjD8KUdyXemdIPpSpfxnscLIYprxC6mG+
uMB6Cv1P0YSwtvXGQ5eIcBgP2iIExL7Ae0XVt+UfaRkeq8LpsnpBDJwu8jbnrCe8Lkp+rN51LDsg
F3iffyG+YYJAl5XxntEIJDSdWyT2Y8ml2aPFnSBsXw/oZ3nDc9ebydEmhpOOHhXltpWxhsK3RpC6
i6s7feYiu5engiKjo9MSXBlaLj2YBJLmNSiu4v2u49+EiEH8cCre7xkh9Hjnws3vtWOk2KJjpIL6
gm2FHEtMTMq9/IF2OoFWT6UOhsBwZyRCZ64bghUE3Vh1t3QmQO4RBvd6BZgr7ydaT80bE3Q+jdEW
Jh7tw6FoHyvktFuC5lnkCusb/EAiV3jmHGg6LGKSQAjamg9C8Db6ZeOfG7/hJIt0AZq1U4w+Ogmy
r8rew0qA02MG93KBu4wa4IVRMNqICaTJInZf9e7MhawmLL8Y2YkBPMICZvBM31lQehlRGI51xxsP
jU4eIqOkV8VdjRo7hxF5FrnmvdhTGQYwCFWf2CRS8CIcuzbcnS/ouaqXvP+JlIsWPPJDBrV6DcFJ
4TzGdJcy38RRIGwEIJjAaPNZivnZl9CbLQvpD71Veku0gBmA0F5l/TcqleDB5IMCghc49HR6awZw
nd8Ak1kILFnFR/NEkYQeHAUF7cb/KMKzRQy+wfyGqpIzMmMgtrrlc7Z/tZH+k0+bkO+MDiA5fBG9
JovJDYFvsZefmarAhsXe6d8sh5bgp0m/SKJBvptIlVkWwio29KBr/oqrKJQuqljFsiiU1vBi8otN
wHoKUa+Ibp38YS0DGnXHf3Fd1lpaZaUjWw8g3MglLz91ck9K4KaeDs8H9N1CkQPli5wYvccSsos8
mqAVJMWs/p0W/BBBgQCB3+3KRRatAERfxBZsu4zzie1iAs7420Ce1IqiI6EANRFq8bkwBlKbB/7h
vwO4DNwsoKOl1b2ymNdW9wpQXgdwbKqsHnNvKTZVpm+ksDKAu+LZQv6Kx+R7KHEtXeX3Zrf5zcfB
XGL9OIjjY+WTCOWrl4+DnmzCaAiSBZGpdGEZsaHD1N2KEEiMuw1hSGKR+L42+ch9p1Slz8clNYjy
KZ00oiFW2cQH+ZkHoUYVVe7N9q4F0jOMLn5Z+FXrXwgLL0Qm5IScstiTwEp9etua+d7CdZbvVRxv
/MMYxVVkkRO6Cc9J1A6hgrfnnmzsjJTnejuR/gEueRQrR8Rq8pRvDQk8qtu+aXvyKstZ3EAGfoLg
y/5C98dujBxYvmABF0LgBPt3L6SoeBaI+6M2tYNM8s0skDCl1SGDSBthWhtV2DF+zj81snGMLZNI
7k1OTd/jAJrUTAQS2VUwVuDrW1atu+qf/K39pPNJ21NdOp9MBDi4sOgUlgXoBoSru7VNaKFoJ3m7
WWje4DyUSHmDl1cdm3fcNIgAEJqsVhruMl4wFCz8ar/1L9TurDjhDelSya0NZUY/rLWhPIs+h1iZ
iuAUc8UZ8zPJkgUJm3uyFxDX5AxK0BTzgMd3qXw3g4qBDizg4STl5ZKIGZzO1N+O9CAqfcaWS4Xc
2L5Gr0clM82rDvGjEjHNIMZs0YYycVp13AyUWdzPQlK8zJQZN9W/s6fXmF0cCJkVXnnxyeEoh7MM
5WkLgF7jyaHtwal5KS4rDPsSQBAw1DsN3fN2QMrFwLba5jhfkPkU5M6gTxBrQq3t3j417tliNzS7
zTOjrc+WpCgea2wf4vfIqLryAml2FepMNJqNAHrOf+60c1j2QTYFV8W5qz3t54hQnjE0W4GE88np
H1oim+swQ8tDgiwQCzfFkHTbSQBFCU+3yfL16hzurHfmJMh5UBWrL4AQIDjALEBiFUzPGgA8PfAE
Hh2+kjAG/U7i/bI/gQuFb8sWBd9WKjmuggW1NthhAsCe1CHd6E9E2+NOIhvrTKSqLtxJI53yZeFO
qi3hTlJ6scDYjizCR0IZzUgvDI9ZvntnsDtBUxWk8tu95nKg+TI+KHcQMaBgGCcRWI2iGNmTDdc0
4zu3vaTwiQtmoXBjablP8i8iN8USyb+AaAtASGCi9slPnFJ5t095kPXtj39/BE8tq6/I9fAaBkTm
DghprdAPccrxwBb+T/QIcRTVRP6sPYEyhbZLiSbnf42cmCOxAd4Ev/f8R59chtjLHFv7mF5xhRBv
jqMFSwhmEETSSGrUJykLNJcriYwSwy0CSjy3Es3uSggoVxEmtVX5TGlVofbTo14KIZ5WMEYvDgWP
LbjBBH2g4ljqg0loKh+oNsCnrhUgqr1LvhtslxMeC/EkEeqIJym90E9isWB177CmgYIwHkpcGJtg
Ek+IXHvUd9T6PQfIYcfV6MUP6szUGh+rpORH90PBWwWpN3M1e5tS+SXuOSFnSqxqcNN3XCel04Cy
y5nviceCW5L70bjt2pyGw05genNxP+JfYeFfkQawMmIVAF/g44EdpeXrd5PfTD4oystEXq1fTIji
vYqzGGAYmHi+4FASGc1NxjgGvzLy05OkHc3iWI+Hc7zX5L2aAT4WcsbXbnGqIGClJkVnR2AoEsrx
B6rQ6WN181E8LUdbzgWrG5SpGSo6kpvVLkLbNWD/x7V0HGbhsKR0sh5xWCAGQBNqSB6/IvQ6TLe9
fNsL2QET2qi2ts4SqsHTBwiLcd4AN9RbyR9gP+yLd5F3rbGr2d4z6H8uzI9N6iAPPN4RiQcVuAYw
wPbrWLPPDBu53catuAdkN/nKKLveOj5YIlkGV0OPjcfDcIdk95K2Qat+TGhPyhdT+eBPMiJhUtGn
uGY9S97pPe81RDwu6IKUcwCmkHZXc14fOTEGpfn/Vruq781H7aGBxXUhZKuNAPadu8jmoIRimnyC
NmiE2cmHeegVnLygNdEmh8BjH/ha+FwqN6lAAXtzH5ZxoF1oSwe1EQz08xl4H2oiTvEJGuD+QnB3
JjyJF+tn9iUbLpA72HnJQhcqF+QEyEJAbfXLxD4zCLQjC0zegEwJJODL+A4TiqUjNkBcRFt84QLR
JWcYAFcdOJQ8EQXIHOUvhYamsfRNocmxmyyYGVg7LLrMtnzPDIMQp/JJ4uL6V7J1mDBsDkl6HFLR
CIaYruFKoCm8kN8YcTDfWEccdGRBANFD5IIfIXDJ9f0mvjPjO7jvQ30313eZJEICzsnp3ImQgIrq
1IUYXcNKV4LiEmxi/3xj1OONsgdv9Hb2ewJLsgDydZWGZU0dwmkaPHqfbFNoS4zTtynaGBtqn6cV
/hNoTTQAkpvjGPiEn4eBLL6F5yYqHqpfXAboWKz1GkAdgnNUnCBV8f0m9KUHh366xT6J2wd9BiyY
H/HD9AXyjh+8PUjc/t1fKAXTiSJ5gBtDwimLpKo63JCUuzVI/kY5fousEqJUeMEFTKBIsPkwUTX2
uzTfNbxEIZpwz78x5kY4T4uEnd5T0Gg/gDFJ0QrOATFvg+3EbxZCS6bpRQRkKFYEZAjCECTAbN6y
SFIVwIxHPm0g/WDhZjQoiG7Y1Pn1HM0Loh8kFo39AVcnIhHmCsusinEVYRJG6ZuJb6MfRFoI24we
K3Or2Xtrn8ACAbgHWxHTBYbthxLp6jUL9IUoUJ7jskdYysbrNoYLVRZ1wTcg44yLn4ZriVjO6d5q
+vRQLqQtXHoW4HoWSVussXbV3pVmV4ZRM7uN7pqz4NLrM44asQodRSPWcrES3UXpHWtiWZpraC54
+uGPdLIBLTCe9FKGxNupOqjKnsz7Kt+TeX82os/QrCKdXkmCPWmJiLqE+qnAc8a5ZyGvX2bfSgUa
Z0Ax8ghsXy78qfC1yR9bX57EMnV/Izv5HcfSZNvT36AFBJSfkkYSvY7x+fIze8gfAekrWjhr4aiF
g8bDEyW3MB5CawhzLbxJQSeRPBreBl50waYkK8LJfPa0ZuRz91gYoO/DXhN7JOvzAiXFIVEDpyLs
jHrHDozqkV//G2iFZh5V+Lr70uG8co4S6SZAs94Tgh2XEzxytRgQwChyocyjxifjcnxS7xQc2bQ8
0ZyjUKNVwZ9e/2iyeLlpfxYHyl0O00CElwxMfh0fqhdEsDhtMYzQ0aArYL6lvyjHgvnhHtnu/EMD
+cs8VpzdIRGg3IZIUDu+fqIgSuu/tGRjg5Zwi93vWVD2n5G/rRpr/oaS/oDoIuDkLDhFVkSZOZcj
3nCoJLm05yO+/jFGFDzbIRg5yGxVCQ+GqN/oL6RcJB+Lpw2tAODsc/UJJOQqkU1xKKW9cSPzyOl9
U90lUEQZX0CndFQKxcJXWt+YkEGRDkLOs1hVimGHuClfqYJZp58CnZMIISe9u3xy/7G4EbVl1Zwt
uJW/MSMrYIQIhGswVi7OUvXVUB/xhWAHqTQX6SofInlk5z9IfyD7YeAU7AnqKuNjYzyc//DvilzY
bfloWWthpfFg3i9mehToVEn/sanjUccXhNuWIgd/DDBpFK3lsqZ3oaONMJp52t0iTYWcgJwvA8CD
w1l1hEmOXHWUqSjM7E5oCMfkr2p6Ix915NMk5NJmLoCyC58cHS383CmjbDCs8DbINcJej7JS3+NF
SpNjKh+r+DhXpxnmMojOsAQ3eaWPKtKPLuH4NaGM/0UvBJENi3aIvkjN1nYyFhJ6IbSzWZPqppbw
j+AiQYKJi6RlOgbT4Vd3Ao7TAtle+D5gccpXhQQX6GXg/0x89ueIcA/pXWYaSwOGOFza+gdlcwC2
spIAj0W9bxcM2m1530EBtO2wvYbNObwR48gsZdfPUHquxo6EXgNDK15zECMx7TRgVn8zhc8MRXRo
VzvmmK5BS6HcEVDINC+O+slhXs/sZ6E3gu9jmzYRJX0nonLG3E9qMNCW3DiIY57P6FZ/UgySVeXL
tT/ygjAFGdEO9jY9sJ7DGPrzJ/mtwj1KIbAsahmJ57vly2JGf+ZXCgiAVK3GkVdMqIFuAhVGd8Co
H+Y1/CkWSTnUBzrdMRwLtD0WRF38wL640rw4XcWRioAetz/ZNFaIJoJFLAvjagBnLBhnApxWim2Q
MWJNb4TeFsMIkLRfTDBxFRhiX2FTIdaHsedAEZh4kL5SQ2Q41x99x62D8xkZomB9DR/s/x8DtSFx
Q++gvD/WWSgRS8xCATgNmSvTqsWcpW2VJ9tTnjLEqSjbpm1lblOO45wZa9eu3YxXGlUTxSI9ATSB
mAglAOI7yoO52Y3L6hhRMQTnYMrAj/kfrYBlkRTBquhpQYsPRD9zEJ5y1hpNgq1c5f+aCPU8FjAZ
+tl0tTmeiLY2DWsOLiLsAdZ15UGKZy7FinuBqcDddF0wFbRa6RLTbVXeprv8z8xGwquKI97lk5dV
Rnnjkb7Ci4Wl8mJB7bT40dbjFGcpTlS8WThOcZZaj1PqK68VcUDKd/ZO/3Ezd8lPvhV6q7xxsmJn
SQ7RGGaFMOA06MdWP9bn4/l8HMcDB1xMbB8cYTe9Fz/hjUqgbKTe9MrXa8xDUh0KZW+2++7GTPGH
/Hpj8EBrSIebrLToMk/SfAIiN0rHFSKnKUfYWFnGlzhczwdr3pYf/C8TTCvodgCtWNDtWDy8DVok
Ovl81VwArVJwYndq5xDm3Q1u/s6dXDjlQuC6PurAhOwdaMBhWYR6/l7voCu4EuYek4gBt35vuIU2
sstSJOKZSLbc0TWgZcC65p78OXNL0a535yeIYHx18Hr//+qgrrFijturKlZGr443LH2uZRG0w1Jq
9yy7c+3mS8rOGrTT6S6LaoYVVm/DfOgLN9vJBsfHw1QfbqROWYfbLQTFbh0665BejqTCtNNB56OY
Dvkkwi6pYUply+hX2V7yfZaLQ70lhYYUJkO4uWAz5TVwwO6AcpzmPSJAALPMw/+2ES5w41G3vYIz
+MABAfmBYkB+xCqMT4mevrCIkalCzBQkO9nHIkYPG0tDoXLDfTHFBDTBFJNG6g0Ur+oktMbxjy5e
1tVB/0wXnhSHKwYo+XHzRiPeXBpma7cMYx+Lbhnr/kr8wyQiGMzjvfST0ar0U5F9hqiYtfhTWDtd
uhjs2pxvJUoGRXQpKH1Qqn4QGcT+yM5I44E8n06iZGJfZOGKyxne6gFPfLcdH29vNlralrI3Ujdk
Dx/0WUQlJeOxOJ+y80nVT3lxlxZ3U3/X93ddf0dNiboXGbF20rSTrJ3y/qTmJx6KajiS6MIxG8Mg
YUNxxgwuaqtIlUJmTj+0+1bZ0TVg0TXAApcRROEwCqo1Etv92RQWrxuBN4Ugk/Ba+lqhG/qR+BRt
I3A07J2Cv8FAFA1Av73c9lZ2eAac89dXAApFBIjg0GYxWMbcxWB5hOeD2ZWJp3tpjrV8pKnNVH3t
GWIoBIpKyjYOwEVwTvsPwTn7NoUtmhxFjDYmjgC9D0sA5xBiVqMXSlaZwUPjES7UjGGSRXEaXZnq
m5Fa7KdiP1/3w3WvY53c0rRYI9/PLdBwP29FbgbLyn0TWg9O6mXRmZotj0+Tj3XpVmTDkSpIozwd
D228txgcLdQ4QidoVnD/Yplgfjj1UCR387gzgIBizKsY6ODoEAEodG8oXkWbgmsE6AerRKlH8w/h
5OKpJd99iWnHBomPEENli09syTtBdYFPevUBdy/pL8xrLQzaIjqYR/WuAr//xeVlUsRNv/NJNMX3
02OBzX+B4UA2jBMIEgeVjEKGxO/yV4Y64tgsT610Bv68HXhMTazi5Eo60ulPe49MxzkPkcSJ6oQI
CHYqRywo5PUT6NV/hyyJTutla3G86iPThgoYytk2xoH3G/gnayV/8m6E/Lm+muJMvJ14MbIKjOJI
FFiP5EDZXt+IoqQ5+2DedAODRADmbYXJ21qQjSEn4ZKQTD00uy0vJnqiHaMBxgGtfyn8svX5RFnj
M2Y8TCz2LiHxFZ8Hz79AshJZBqeOXix9rNi7bHBui85vgkZ89kvDP9ekkgdpDRHWyTDhO5PqtShs
+M5U0pvQIHp0MqvPalt9kn8Va+iWT6p2MvITO9F1eeLK85Fthp2IbYYksI0eGTfREWyDDPVu/nff
zK5uizSX1MVXDiO4MKVP3kO3eyzCOATlR/Psw0Tgt8uQ2aNZQnkRZ4NpGT+qaFBNbkmTJieqYU3s
oOt5C1M37V0WDUnakbjCiQ5jb+P2VEPn0/oolokzY05ajvQbhwlZSbnnyMKoCkoWiwCisfzFjDPe
m713aRzxxcuQwSeL09/IEHQIpoFvii40GFY/OZqn7DgSrhD/P7dYvEBqX/6gxcn3AXqWVx5T816M
xeD4rEQuyn9DepA+ASuhUCmBUZMErL2DOmqEE5I3x+0d2sgjFACsKwyyMeonFqYIX5rAAQT2G8wu
5BblfqR919Jk2VK/Uh1RI5E6RxP/hhD7thvQYlMgLdURJEYuCaG+FEfIMt9y+vB/muZ/XJ3Zcpva
1oWfiCr65pYeJLmJ4/aGchODQBIgWunp/29Btvf+T9UqV05OdmIjWMw15xjfEOfgellFGxAeR2Yc
i1ojr3hq/aykxShqF6B7+z9c+P0fLj3HI64+l576haMu1536RVz9/wB3TpmHXZjjYbVTfonMqjut
JnTIZc7fagQ/MaSfwDZLwiSVMY6AUXB6lnlHDqQti4xtjpF6vxMmrGWaSEbRciZmsM0bEFnA+hJE
Oh2KfB6OQ34lQViKST4yLknXpbAXlHvdZfBYv4BI+OYlJ1zHbMKY8RcnPtQ/6AOQM2YkmVaC6Rbo
wZFuDdQGNS2X6FNs1TJnJ4yqCL9+gAQQHWARQiSU3tAKoZFiLj2chYOI2TFaIOcekw/DaSgfPCDo
ZJZZDhNKxpM/NhzGkz/mQGRS9W/sgUwnsQfqpDLM/pUuEUq+ITWHlEGcEjzbRKTw6gFHiO5miQnP
oK3nggRX5YIE19ImoiY4C9wHA/FpEK8MHF1Y4xBlMXeawdrwRum/T08HbM8zflsxVDmxzeTJOlQp
bJfSle7GRIqaCGI71SKLbcpFULqkR4z9QSXQ0z+WBKCErJoRBXr0ZB/tI5MPl2ejFLRHOiLQImke
9OW9/lWLVD6Ag2I84ngwB8kAS/GQI+OQ5RB6BAP7qo9waoFuUc3Y2FUQTRMUGMtHTuwWHzn+bN4k
sCKwugGHozYpCZv51xkPBJDsZ6b3F9LtwD/cNtdbAo0NjtLvSP+wbbHwmIIStj05tD85ubaqUEGh
y2AN6l/+wYED6yyOrRxecwhty5rfFQ8NFUwUFoAelgUx6MpszWN+LNBus88UHzsbg3xGyISgX5dB
foZyaeP8WUfHxuPZ45T58dnEOAYHOKY+IpY/2rQ1/cMzJoHz0eOqCSeiLJyI7Be1jqQymO6MYK99
wlqEC8lGSe9noWzAU4CyQfuA3sHaPpg+8XvztlxZdoaSknO226N40kXmHQxVJqwlGVx/gZ8rQZNT
xtra0C7ClUtzik2M/hRTpdPmD/0poLApuFhe/AubjJkNfSAOQs67DAnlF1v5fC8d7+BsKpdEKYVJ
l9Q2FJ2DWyB+A2cA84mvnHWHR7Y2YAlY8kCxYb/lM12In1kruDrS24oG4b2OAgT3DwvJwcOQrwAT
9gAKU1R+FMVr16t9oRpe7w0eE356VGvTJ/57Fj5eUDyrjxcUz7pWGg/1Fu4+FvXWgDgDcfq7O3/z
Gyg+KMD2vwMgMZMlFAjkiZuOe3ifkMvx7UhiqUtm81kKIE6tqtJZCq7LAjelSQEizrPpci85mXB2
N+0Nzu6q252XuOyz/Tcuu1STrE8KZEkUcmZixmg8EFVC/c9gvPA8RAXd9CbOaVeQJpkn0pQ4izZt
hvFqJPR07un/sG+Bg7igl5fSTuIFnFJBGlyYlvaJcGeBKjwOqUKPRSafO21uKjzVno16rICui9j4
b4D45QXsIOgB2KcsgAPQXoqOrqtY5kUsEqvZ36hMlQo+UeQgNMKcgBURi+Ki/cQP3yCJH6OiFn74
y4guuKWKOmzVywYxemppKS7DYyZchmj6DIUWYNRakbaPZSOWmRrMCZaqPlL+GBzMJF8i0nSRVaCs
uE4cIoWygoWsgoWsAuMRsooTU+h9qO7DsgnlfXgZ8dWFTh0O+9CqsViG7V4sx0LpGVpWYPIU4lN2
NSXkJ0aOkQFx97EdDcLuZAIzeFY4e0txrcX9GKuEK57i0xwN7HQyliByh1yziZR95MjhBrvbxUn2
fTKivdyqR6++w0Z2VfCgYz+Nr0rca1E9kRsUqTCggPpaYI3iwYhbktPMqLsVNr/Gx+RaMKcknBiH
nyRMfkeJ3/xX23PiEOihgr7QSVmU0eqHrz5zP2RNei5Ss4GGlapN2lzSCbliDEhxvQjdnoZ1wBWQ
LLzE4gqwZAVjSjCi61sWjjGOk84X2sTMSNs6rWs0bwwDovJRbsDTsfVSWSIUDRUrGJSg25Ag8OHc
la3L38mFZUFl4u/c84sOLxl/iL+VhQ8N/W4506BiouYfPyRqxZJiOukwUU/u/Irv6oxT/NVxfrVI
zoaYmDOW8VsaPV69nvHV6HfGF9lq4yt/ACeOJTO2CPcFwWO2d+G7w52W3Pv8U0SQqUyiHXpP/v2F
F9uJ9JC4pJqUkNBENiDyIdw/8+9dqFgkRmlhhxpxwrtGHUkjxe/oYJfkrvjchZqOQplTH5laYYbb
q3IvIZRQwK6nfst4ggGQRkqskL5q/XZYpK9TtS2x2y7S19Ha8GKnz0HTIt+MgFmOqY5H0sFrKe4Q
gAtmH585JnJWXu4QUGvcIanTukdft/FNC+zCOCfnOZGNZGrTA7zF2YuLJ7a/7oXmMeDkC91UTDcL
UQ+L/zdWZIzOkHKhoaBINcRsOacXxGz57IkaXHFzLo3FRNd+r03foPUi4fkJ9gBY4WY5oOODsQxp
vZynMCc2S1SbwB4Z1DF7oeyk5pwZmtui7KRj9VyyZZnRUMRdETt1bCyrm2K68fVEXx2oRNzXosbg
7HXk1eIpZlo24GpSp0YBn0J47IAw4V9E+63F+l0oI13PEwIKxzqRkexOyQDvekoY3NSIdPXEOSVn
dLxjwmCpRhzlMVWgeFf5WU1vreKRh1DF1yhDdLJPaFO4/MuMAoh7H5P5lIynpNe4/mLMQytwjDll
rK06ThksSt3TB006CEQyakbv/NFCmueQHhafTKZYTM06zzRE6/IsIdjjNUEsTMD6uUqEShITf6/m
CeRuBaHxlEh893rSFqmBiPgfcneWpz3PMr8juN18j+A+DjuVwOXDDqS7ButM2RSIRhR8eu7pg/GS
4/1C+YLmBVXmHkUJdZoSshDoMcmxGKjLAey+0oeoOT7bkHGY6fAkk9MHuGlZlPhFJup7Vre0cCju
WcaNdVPKwHMAkIv6DqVnNsT0PtGO8hTT0vw4HgdGSJzrGXYMgb1dxPrg1ZEvgLNbQSxH4l60N1JP
65eLsmUmAZyXMkEXka4KkaKAIqm44ScvKOt6AKTkC1wqfA4UgfxfQD/6LYoF7PTKWYgB0fjDCOR2
Z74NeQxMQ3OMoFBXdgT7hhKRQnEInQannCAhwPUFbQZrekWbvaLnUWCcmIJUST1BedWiaENByvXC
hiKYt0JxLcquNjwvfznciOGTZNrZ2ACT2ju3iEXRX7fjw8AWZmm7ivbkoXrRrS0ll9HTgPA5Ih9N
JjZCW20rmzPNwd2+hW0b8hXhkkG2tZZcFoCu9cu8O52So36DVqQwdhOnyf1t8/EjvTk907wyblSN
olrZ/+ZOPX3kORHb1GwbMFljnRIzbPyKJGQOVDwugd2t0D0herJPHp0wkXxcGjv99UgqjMuTw4n3
ZxQnHppFSsWzAgyNztHVl/obqxf/1Uyk6CYb/qYI0NK0KXRFjgBS7uYfKbf1ON1xxqcWpKfDiS5Z
68NfTrblrC0/0PKhwwZBieIQF7j6kKme82g4dz/+jDmldU1U6MPYCGgYVD31AbFwEx82gOZ+Tgs5
hGSiBf2k2yMPD9EuyXfIsZhLwjifXpUbTpLwggwtQng8vF4FFUzDr03o5BwwFGMKRiu1fWlfABEx
D6V7tNBk2EHp21E9/sBYYUqhU2ExawP3AKQZQY1InF5AfBRP0KTZRlEc8HOjIcZj+WC8wUyG2M7i
yMK9TU2aBwUqDP6yz+O2RxoI8F4RzCGageMycRNdQRKWKbpwZ0rCgoL/hFtduFCUqOYYR44QXLen
89Gn/qoWYSHuG+ovii+8TCV2OjXKqbmwBV69onPba9gtK8M5eRIYTDgiHCz4GPgR6MSASxpNHslV
qCuAz2LXd42d87ieLRhNcoHW0SRFOpeH55IXDJzLtbKGm8Hi2mDLF9pcjJWkmGA1JLJkKZdnG70N
0ypRPJ66UDHC7BKe8cLg+cBXdxS+mCu/3wkBI+pFfEKZC2AKTGuRh0gYTSNQmUd+AREAmvQtozLr
Qoz6Mo5h8peQ5ScD6SA0Uh14TLSnadvQ3QKdGB0Xc4g2xwNhTZK3J+Z4z3HfozNFp5GEDZI84CRo
wC+212a7v26zy3a2tzX9/ePuZG+dEcxiND1D4e6IFICv/Nerg9q7Xbw6CL3VPSoquuYM3WlKsrRM
LBTsKJmhRYqWfPhMF5htbKWLswvBqi5uOFhA8ebkjkvjIAuJZwNRvBPugRqCDf+zSjTEIYSpVMlV
/BrQleekaz0tL/AmoB3zUUA7LEWU00BbMYMXu37YzsNWszYU3pdcUJ6ou/dZwh/U6Ep63Ver+RLC
Z+CFHfgJeJ00qAVcVmYyggRP9Ursy16zqJ+vVyAgcv+Xy3Ky/mIpxrcUcwm9cCk9LSQ6wdsmTgtS
JL1GVyNIYfmUKxqrxNl3Yc0viMDoQgSqLD5dPmP4uwLBi2b2uwMAk2/qEcJhovaJ7MTjUSiNBYQE
To87Pcw34z0YJO1RdSuSCQWPd9/6J9y0o++gR2FAwMzoIE4M2hQoy5LVgAUGqQqvjOhcR91YvKVI
TSli+RnnHp8Tpx6OdfRtgRmlV2DwC7hlIr0HCbzXk1tIaWduML4xAgc+fP1mi4aMQ21ViQ/rVIkP
a3zS0c5eabaM8JDqhcVHkjkHpm869vgDWMZ3Tcaef5ZjjAO4K+vfw3aigRDwIoL4eo14bdIdZwOF
dcsuON/nza5+AQgJH10lOiBS4jYnZ4+3FQBygi83tXchnZF4O6Fj1KcAHWOGCoMcljIslzXR9Iva
meycDX9ekjaTuiFvC1kM5p9VbXGWxAuKNXebsdu0JVJBaiRGKvm4k6pdbm2b5zOiDBHSgpBD+rVO
U3VanawS3QvdSLNItdhGjdHBAv9REV+qoJ2EhBgh8Y+KeD8FrHwKCr7dMUAUMiPhwHxUChcSmS5T
uVkzXVADsVDVIAjKspje635EmkPR/kg5YjSkHyNiE+kVLFkLZrp2/jRF7Na8btiqTzFCizpgx1vf
AJ+HDX8S41Hu/CKH/ECQcRlnMS8Gdj/LucuT7pPd+brjlW/OIXXJfIzUHo9kBGZzsiNckQeImv8Y
IzkArMZIB9YYx1sXADQL4htDG9x++R2saDqBqLoxotIMpA34P0YF+oBsJGAX6UcYwq3AyVkm5z3C
RsoOsRW1CENz4go11DkeAtlHbf9MckN/jIDNw8SHbQkXAmsejUIh+ZREgAkcLTZnAuwHF7gi3U6L
thARB5mASOa/gz8y2v4s5vVIT5bRl3QggkAALUWnJR0+BYEUliFY42+iIaAOY9JhrS0a5o20aABl
srkNVgwkDddGBiu/i7kizjXGKipdYxzFuR3vcSTL8RH7kywWoCNaJMb3NQAxLWBEILrp8Jbfq/UL
PdMCCUSowtXn0qO7FT4h4V47ShFusXYp3ZT2o/ymGVQeA6ydvIYHi5g5lyElniJMJmzHDEbZjtfZ
qHXPt8qzzgKuCFWRvi1NjleoU1ji5/AKx2pw9dvzM8prZNdMDScaBovNDadbW6KkQFbo0Tv7Scph
fl8hl/6Qyct8pv/NUatCG/2r0COVtxZdKLp4uNWkpzv1Drlvj2D5FOakC/1DHVvvS/UsxozPFeEG
YMm2DO1PnJ03v/IdY2QLwgYJnMgWKPmfm2dF53EmniayOTH+03IFpDe90rtbgwrU35Xot64+Ocog
7BE/DonDN2MH6h6uFjBZuuHSIy264klQ8bhp5AinBPO0MpbPAqhHN4zyhMW9hBmWLtqr8/aLkQuD
F3xA/NCihYlKT/eZ/LCowlZdfPEhJiBf9Av/CidGoVnjgx65SO4yBOIgys3NXJoJIJoo8QTSJ6XP
WC1Ifum96G4gO46CJImvqH7R2Oor4fNlhEL5RfYC3mfJZfbD98KlZ5m/jfqZUY+Yuv+oN5hCZZ0w
yjFUsG/hs4FbZlyJpFpmowCfcYz229ET9G2wbeNiIgawxn2PbczQQ8zHzjsII0omjgXs0XxizD3p
yV7GZ74jhjrUfRCNuGkZHBRP6+iAuQGecS4oowM84+uppXifwr3A+Y5MenRw7R414vIYAx8tbY8n
jfuWm3V6GV544IbVFXdPng16aixhrfhLqcTsB6JN4MQyB+Wgz0hCW7xs8N4os6B3MA9FMrQsCjJm
EsJd8jOUwDPFPoQT+fTeZbfX6y3vLTnsiUGwQ1MRM2EB4x3EYsJvYfZCom0F3IdYtzkQV8RVi3nX
+bmC0gWBSBf3JDZvxwKrxP8NI3TCInAFQcPJW0zZsVti2nrnk0DgQJsfeQNtftSOlPl3jIsnZ8cZ
C6LqQJxdua0JygQ/Tey0SGn2i5vZe13hpfguKYWt6JkLtfaLLT4AXZjwebbx47B4trHk0L00uNJi
sE6FMi62e97OGpJ1KcVzXy6k3GlIpUNKF092EqCExSGZRaWEF+qMtYOjYlCgomWQvQQiSJgqLgKA
DgxKl4GRBCpC5jkoZkLt3TMGbxeDFeLPf8gGEu1K0i4oUALYBoANcH3lk2AbsGAbtAxcZxcPMfid
RnTwLssamvRQw4IM94zuyyg/R1YpUOhGGWm4DJje26HM6J7/qYQ1EgykJYpXokbqNrlYBBcE1tcJ
HRJne1e7O42xI0UKJmrPDmDQjODZBXnoynGJVyYfkxxKCLItL708YB9jrd6xgZJwsY8V0BAaGhN8
nz4LEB/NsQryHkQ+wx//8ADk3owgd3tE14SUfx+cmUFV9Larz5K0RgnDR/CTWUBohM2zGhqNSC2o
J5FaYKni8tDjJLUAQT9EeAbfdFvc6sGIAv2TDj7BAIgmYFTSsMefyVoHPco3gy9qMNxafMBAFRxe
dLkgFTZaOm1JKOhiqbmxpZ153mVOJPv0jT3AGlIPYisyOmhI0cHCKxQPRSLPSb1Pj/v0YKelnR45
K8AFpy6LTfJk9BgFEXcxYAYa3hNNXeJxwkPp4oso2Qo07sFInemvHcirzMJTBjs3qrHbmdGIXn+R
MKN3mSXPnnaWuTuNN23lO4SkyFBqo7qKUFVPtXcq6Ob/raEoo0QNtQje9hUUFo8ovTVLBe0psjmP
iafNCDk+6KLrVuii64ZtKsdCBWAPIBcK5oiuk9WkHZYV2n1exVHISrMSzWJqlptsRrtON218ZizM
TJhOWi1kuPSjSvjpYD6oT4Jqx2h83hrZhtbRiSbRInpqnvf31ihkBKxODa89irzSdunW5W96BYSF
bGgREllXKOXFGuFcALmw46KPp4NYkF5kiDVEnIqExssxPWSJ0iezExdDLGt04CN1H9szTKxEnekC
pFZL+p9XBQWYJEZsDRKKJTqVVpse02qjgUj3kG4brTZNF93DVfZ95AKQ+OQi4jN5vLjv7FCzBY+8
4TUMBH4phRsz7WaI28CVCbP29Dvezup+cwCApSXTidEYZPNSGMHA2PLapQli8TYXOmBGaBhQeH1Z
uB1w2cSEsqkSrU/ApcxMAw4RV9jzKVD5jr8IwDkNcPF3kEzDgnHM/EsotV7oeHAWX3oPlYS2P+p6
grx+ZqQwrJmn5RexyCCDivsJhpo3Dl9Fk4yIKbZaEBeMRH+fOdSYm3O/zcrtkUjLSgAbLMS2QMRk
zC/4r2ISJ6KOFE8oRBxw9p79QsVmdzEYGOiBPDpX+g5jxIlcVzm0179XBEXmQgvNczHyorf/iZyH
Rt8dkh7eiSwGfSxeitLbEJ6/6SfMVGoW81PsbTSt/sKM1xcXTzhK6JZ9e5nTk5o0QJ0g5ZAzGGGB
JFJBPVUW8CmDrDWR6sQtRhhfFaMXOnzjAoUbTiUI9TfWH6gT2xdk1zQ2eJEyN+VFSs+cd+nls73e
yZ+8Un9e0mfLZw2oWMGvbet2B8uYf5oLqNC+F+9WNiG2IjYhZodYxXm9oo2myoenwxL2TfK/iJgB
8tFxmfLIxrtBC2TJgSF0A40bVCgRBMOwn5Xh8THFcJlFY4+XFkMOMEsLRoezPaiXHlPAvEB0Fo5O
D4joAKg62nfCDa7oLmLV3Dvdo/Gn/pg+KRaoEPY4TapU1MGEnboU99oO5RVLfXAIR70HlEIVtSj9
yMJ6oeanIYaQbe1b0RPjQ1pVD8wMS3nXgTG73rSgqX6vArb/2Y5BBjNZBUsBOxnJg/GXvtMaIpII
Xza2VfsFiiQXgy6VlS4GNcDvVEfcqCwufE/D7PvkUsXQOkLVXerhp/RkBP15i5ASuuIObxzQCODf
nJ1rZAQpvF9iJanO+A1+Tn6vvAAwbNw9LMlAf+DDllqXZ3HHAWqA0v8wehyrOeVMqEtM//RtP8hJ
FvbHL/mBI7j60FVs6ZSeMb4HIfEvP2orsH9T+/YuYApKXyyYVJyivwYe/xdNNoJBhLOSp7545gvH
zFUjx18l5vffqOSIrZFvxRj74l5u19KR6pGjJi3DNUiQLEHu/H3xC1vf7CHLw0eIFkOeI6Ah8BeE
EAMWyYdOBAnCcD540fan+JIsZpz4arFjWgGgj/+Wv5ThV8TLbCafuEjkhyzmewHNDu7I2P2oCej4
OW8Z38s3nz6nQK4OCY7IkEhw1NBDEpFjvB2U35S5HD45gp6+yXRCo8R9ltuP9N0pRlHh0XXnydXQ
XA1k94guC3UZX+Gz3Z2e9T0UDZHjwNeehuTX4Rnv2gfzFbwV9p7hmhBvHthes3gEiQJxT0bljMoE
JSLk5gIOwSu6CQ3+l5ht6b/RaA+vHBokmBnp5Qvd1eWrF2LO5bMYV59NT97Z5RYlEjkqB5qwEPDs
CIUCQ4jMFDMDjraMHwgDBG7D986Yj3JTL7fsleDyDWDNaIfYKP8Z9Q2VoNyAuNnzugrpvTL+XpFH
oxrVY3QsoqaOeqxaqOpNVLKhDtYrD8GKHmTOra5NzA6i4GDi+0WTJlNZ+Trad2Zwc1ABvjm518ea
IPhItKFs8CkuTVVL3lHFEze1P4uEUQ1lC46/QkDeHdtD+pm5QEagCBuygIzAZQYyMoFRU6OxjjS4
OwV/n9hZgEid+V6OtPgMevGCOXHMRWOt+k9jjd4ao3iWMYnems74nW4OdG3f/BA0U/xeDLwgjNEx
wqCDVh+vFVMwahVaPssqpqBqafMAwyBhyj3RTPdgTzCfL5e5NNNpRtO2GMvDHuWcXOGlDn7irBx8
4VMoO6IwHKuIglDUzWfaMm7BlXLhJbBWXgLIBAplFoUyy0Tp2opa+VpG1Moj6ZQ9wTKiXGaSfUY0
bwVOQ2RHyGzaxgfg+NTLLP2CzllwQY2vHodA8YRJ1UHUR/p5jSAd3wi6GDboQJYDzT1ulCnKMRB8
Tdfwcg2JU2ORoQRIAYoCmV4cIKAoTMsi04sDhPUuGMA0X6uX/YvhlcdYziKpjvJ95G0P7931ZoIQ
TQznGQMe5zzC79L+qdsevp9NM2b7SitdZGOMmYA2kaQzn8XLn1ZmD0v9mgIaZ4ZGTxOJW9uLwMFn
/TbbiwAiTD8MHDjgkzlpX27yq7D+dPXtUKMf96V73ANLQ6epYtmKed+2W36feFu0VTDDr0aoILK6
3laNQCGABYbPDsO72tbkaF9gL226fGMP6fmY9se0w6PjxLMSn46x9aTtpD9GwAyOpAb0e0P7V793
IrCFH/Pb2Al0zT/kHTRNZDOKjfCErFvwdxgHKumdOGpnAdsQHR8GLWxZnNJpgCG45t22sNZxPDtY
nLotvTD7lmm5uDziIk0h4nnxbkzZPt/EMAmSD8FHNMYOIlPx2m35g+oDo5HucyIbVTSmVpcdXSYE
NFissVIteSRcZOY2iPMY3ZyegJK72UNhhB1qPTTblGIhV4+ChEQJonjIsKNDGHH6pZY79O99SphI
n5JvcPmi4BPV3iPvifYTJ/za2UK/yEdMGfPD5eIHWLlc2MEOT6gB7QfiM1Yj2LgYwegX3a+NLqQ8
Azos0o7x/S2cMjjP5SE1+9RG99gLTlnzftm7zBxDtHSoGZ2rgEKjZQQKTUvzyuWnzy9EhasUHV0h
OnR7WdZJzJyoaBD8kCQGVxmuF4I5aEfUhAu1zqDRPYooAA28UecXCNQFt87gyTDZ9hhFh+cWEm7I
IPkIIcjVcfSZuKmgfgvxU1YnBaKgKTkaSdWm+zbti/R6SVsE7wu7rp/QE4gF6DDTloUh8cGaXB59
jsmckddj8oXiHr0PdpkBT/xfDjAo4COdNt6WDMa/GOXK+N14NZ5I3nGbnPbOr8vZu/zqmf962fu5
JdbOHxovlm/yy0cd5x/MiOZflPJ4v6+iChuauCMhagY2nqhALHJAeyCeNeQLdaLKgOY8E7spsZTQ
JiCH5elhSiCKOa/2Jn/p7/PPfi8EH02R9Ivg47JoPmyLAmejVBsZdT99ezr2+COJfkehGFWSV0y7
/Lizxp2JXuCwMywGQNtzDbhkq2ebRtnQE0DXU8ypJkEG85im03TPYm0QPykaHDY2VDTzRLyUp5FF
LX7u04ncQ7E6cusJ7bp4ysPEHJ/GrJc/64gaSBkGukUVOYcN83d4pymymeyPupvu8fYfoNAcQKZ5
HYACbOB0+R7yJw6IPNUP1N33/Ob6+yXxtpp3EG9ZTOrCa2/DbOFddPZLVoLFOgflmYCcbJT40sea
7T9e3xkd2ZjbahGZyO8Ytj8QplG//g+/B3jPyu+R0FjhOhAEn5JShsCMGwoFbPomJ5OgQa9L25Rx
gfJGr3AAWSV8MzRQWcDJ7NsWNb8lIn2u8istSNp3tI1pm3IU0Sk4lYi8uLJCORjDMWL3vFiiHU7k
gk7eAoVqQmXMSYFjAothAOTNmuzl4Cc4pObccGVQVN0Jlr+MsDkhapgx4BH0TihdGNyLp43zw/q0
8a6Bose7hhcN5HLIbrf57x9JoMz8gfobDs4yg1jLcSpyJsY3bOKwbSRTBEfZ8waSYDZ4NIK+mW6u
GCtIhGCsWA1a13dQViZwHIyCs9/SS10WtL5276+0vgMoO3ydZKfS4D0Jmv0FlD0GIlTHKk5sdB2i
i9S/wSmmJWAgvxCaJu7voU27Ni2ujN42soWccaOom64X93evbhp1AwRJomWseE65MVhSXPDQcBOG
NrKChcKn0QX+cJTQQoFsh/sx5CWfj4hAXOMONZpcpxfqSS0R1Go15uZHw3c8MTB2fSRpMNLPZVDg
MaCH/TGeGFwjLkW45/JeRyMGHWC61xLlTiY6S4pyPTqhkrhTd5VrcoSXhdnzSL7gbeOP6Bt4C6Ce
msOWd9KRWivSaVqUghOg9BGgAIjQM6zo08ZE0You0yvBm3HMJSaiZ6onuMey5escEhzBhQYKrVax
ja4bvm8KFOEaTog4oQVdBPDAjmRv+LbeabMN56BjCEZqSRtyPDyj20JN1pEUz0uH1iThDI2zlUgF
0OP+UapujiPmjtvewNxx2w+3zXA7lbfFcFtjoNdvRv3G6X0N3RiHWLoh3aaf0xUA7kjiUqLi05Lq
o18qpQKrV+03oFcwG8rsEFRH5uNE0spjB57AzT+cvZ/hJLQ8Db5Z7ve5P5MJ9ZYbG+V2f3GV2wLP
EIkFPgtsiN9/arfmm5YLSDgLiMaTCVbxlCg4NPCJoPbCRj4uiPJTfMhjFSOuDkHPpVaGYlUIDnqu
BKJwIxuST5i80feLekvpRqOTpc4Bq8KTQcAhO5Th+jIWB1x4HCZQri/fcMnPg3HDjFuw1ciSynR/
IkDJmwjtc519oGj+mTLAMwktYS4wBxJYBUTJZ9yZrq/c8usRoxP5WLc1u+Psmgc64sQPxlIMZBQX
COIKOjU5Cg0ogsIZrFLFvAAxoYfvag8ym1CXFuiPqJ75fwe0zpmwCw9UM4hNOCRThBB5+ievE1u/
1fVbq79tr76T8OGN5WYw09ZMxzkl8VDxUMRSbmf4+2vP5J13SlCC4yiV4jPXFbUc6jtkc8xPev4p
Aoa2FiYwkhb3m0ZKdDU5gMdnXv1QUX/pDNI42kR8fln7UXNDTLwEQSyGFs5rQpxgZO2uiuvPDJgU
VyNCGlwGV+qhIAS4Eds+ix+Vbf9n52fzzxhDgerSuHt4k/DGYPGuKLYSY3wmRi9cFPNNpqUEuXHy
q4l/wL8q/g9kxcoDFt5pFngVnfYPnBWBBYcPf8qjGv8Es1rOVkxah2j35Deffh0rX7zBJNJNF892
ofgn0onpEBREXd0pg1tRGtY+79VDveW9OgJr+oCwyinDgv4D+oczehsN+OlKQsBDThY6hwsi4PBF
wNaE71OnV97BHqZxdpn8Q7D90f0PgcXYnCMSo/43Ho5u4eecP6+3/LR7JeXuPDf3vCEHg41xm1HF
Z7uuvnEuN6DM4X4SFL0sQPmsHK26QNfT5Res/OuF10MEDh9WugqdOMKS+p2hSbL8/MS0XqxzEVSn
oC/EAhqjhLuJ9hytHExJ1BIugKwIW3pPP0yJdvIZhZxv7X2eZZ5o9Q0Bjq888L5fPyi+a5ZJ9OKF
D6vjv2O6B1zHQeJ+d+Bv5fNgQkuiJA06trTle+/B+x8eNJpuUEyvCDITteR5S45yQkZx2lWxY0PN
ii+ilxw3IAIrAfQuMoG7ASSPhd+m2j9GnRIBOO8wAhS+RsBcvy2Q5toea4bRTi9KEutgBB26fsbz
oNJ/adi/4RPjEUc1zlCTvWMfIo8mVkN77RY186ov5nUBh4ucqw0Pxrjn8JfOGJlyd/8BVIitAxEx
Gx2Li3N4Gcl1RANH645zLRmhm8NLy+HfCXh+yIB41o8cY8KM+RpEZHIjUExjWV2UzLyVCJ9gKPjx
N6KCfJtMbLBol9FGO6OnMAFtaC6LCk2Fukj8KkOaN/qzkAxO5AFGvAULl+dJbEsZGnIpZJuzL7Fh
xvU1aa+JeozO/iz0Dv/uXPU5dOZQ18nSDi20bpP/xcb4szeOr9SJvAMZGq1PusN8g4EsVBywS+jh
TrcXwyVpMFDuqDiRepMOsT+Jyvo6QSmObJgsogqkROR+WUvEDdsB37UoE6n/cHAvtaBJy5hnkXIx
rbE5sRcoaN1J0EplJdWmjcU5j3khTZnlc4aAULuSysBcvEKq7zMNxRf1/+dMsE3Uk6/ANOIXRItb
lJqBlIs9oiiC4TsndABGkrpVSNLLmRaxb0Dfv9AH6rc6rRgQC6CWhq1SbY/DdrA2F2TepIrz4RLQ
TIvGXf/OFskcwWNgNI5+3+64GY9qyukHDpT4ocTacWvoh0AhFgeHliBnXXknLu8/c2Fm1fjXwGV1
AuPPIsBAX0j+J/RGAhXhzuHw7Sj+YPkSVkKL5DLxWFNAXHMytlFuhc3nsYzVS3w1wRUlXYEuKVDv
lQdetzMpPOfQgJOB0gW5RcR4nSdXFfeSbjHj9V/4PLh+bLPssSwu3vyJDuSbj4TbgkvIMhguYK2C
lwoplYkDsgxaMzCn+OYxLDOhoye+LLYY1nFZwCjgUrUo6uBzsuMsC6Y9VAqN5xmoL/f25swYSEv/
td4CtsZnRWPrGB9Je5wiiX4WDcJcED90TeA++i7iM/EMxurN7pTtjqQaXG8O9FPwWwYUVmRHsKpl
wckwHtio+EwoMrjdQO3tIHPY2/ayPSILJKYZ1AP4BDS7LgYH1oR++kYuuXcDInFY5tI40sE36KJx
xINCLcRmsP+oi1D56hzyJ8RrhZpDb0OTMFEp5JUp8827vPJXlBgYEJI6eK+TNjLxwb4QBHKy4P5T
sOKVSBSQtecklxOJkpFdUAEEu6nrjW6KOI6KEQ3b7BalHXwHdluXkmDACkf4BkMWfvJ/7pCCwN/l
Drl8w4Ng5C5R0UCwdGUw5mqqSKmNsWhIG1o4+BEPaa5wAksqJZG6pHhtyF7o/CtIHXJ6Y5kIlSyy
VRHWINeRaaI8RUt9M92UbyA+RSuQQC5sPAvi8/wfuGdO0Muzs1BNJxR65L5AAuXP69B6KtE65I4F
PWy7KhO8OrnUCc6n65Q0QFQ/uKuWtqMIEV9WMwXkJx2mv4ueY0HL/U2aCBDZHNBgdxuz2zjK5sqs
8g9mIEqjg6fA3FM2p3JzNNNmTk9zOoCeWirbAh8lfvRkzMQZmUQbvvK+Y+vGdgLojjm5+gYMpQL2
HxwzsdaqT0ZKpIcGGyrbFMAvXkcBlz6LM1XECuFDOerCh8Kbf8rpA/klsIRceE6omDlJcLJmU/Cf
sj8yseqMJpby4/yZPfJEUjWxO/JA8pXgHG7X+fNlM+A9hs88RWoTmR1Fl5d/8Pqx/76BaBc8iuLL
5QwPe4lgZhNcWwJOzyzTElHYG9Y8Buvf5q7/7BHXMzEkfpfigCEYgzgkWXBqtg3msmlTDJF5fzQ3
LUW2Q0aOC+6MLJnsQqsf4QkM1HAWdrGQDJ59F2oXAg9FOot1EQEtEl8/2UIRu52iTQkOjHkr/QfP
Ym5hBUgW6MhUHMWbYA813PG1Ly7VGak7eb57NMr+9esiBxTk0/3ammC/sh+HMhWxN4fARohBx4ys
x3u+sHmSTEbyL7vZW2PfKg9cQt4OPO7mLsDmCaBIIqn063iHKrVbnJ66UKeS5oY01VoC3Y6oGFwO
vJX2N80NYDPresIQwyXw2lcThekL3fMKLiPl6LImZMqLLHUAgIo+kwb40j0nui1W/mQfCCmQUGDz
cgafHDcyBW9V4HBEKQb1OThqYsllKKEYYc7yxBgl28qv6JxQOx25dZ+n5g1rJt7pgTRzxoToITWC
WhmOIa5ig0AqiIaUg8TFK7/HFPek9Kg/IHKDIEIULtkA7jr4QZ178Bib0eu0LkAlCF5FkMV/pj70
2B+wd+6TyRIsdNqxBdEy6MUUIYcsqlg9C4kYcki4844BmJt+J83OnLCQCqy7MAtqS+j4mpyLWF2k
bqC9cIRTsP6N2XYSRkF03wa3SCestqySsBUjYNHeyZYOz6EOaO8gXS4gxnRL97x9PdGNokvT+qos
1MsyhniJiS5AhH/VNy3XkDIEAU6LoIQv6yAB5jKLQUKD0gIAnuxep5g8DCLLRE8Rh8+fBubOzQj7
YKA/euPoN0V1Uw83VnmjlTeDsWuNXW9tEdzcT/N2I31lkILwz3x18/aKQQPmSCPaCqojrGgSM54L
N7PJIAAb3HIzc3Ckx0a7gMPd5a6VfwNB4HQTS4dXCaVJFfKVmki+7xnZ3TfKU47WfDkf8vCXxE5/
87ZprEAa8GqR39WjIcKTwX5FmwJNIYfOR7NyD5zVOP2HA4/0tyH/4UFhV+FZcVBfzeLd08Gaw50h
QnwCiqyccCP848foZbYj7Rx33/7X3mdHleAb3OZt4IxBho+oCQx+kbtYo6OhByS/JQHhqmzoFdSd
2FELBL30E+tHpisNJEA+uovIT6OYZYk35DPfOC0U2UJzGTJBuXLTwxShTP1sXnhqKUNYHPPY8Qy8
wq1AanLSO1J5cFi2BFGTmkvmZn+5FHgKXdFMRtTnKzlFXIJxrtyncpuerinJEDRR9X5zBqqBzixo
x6DBP7QMIu3fTLcloX/uu83EK4Ej85xC0EeC2WuJnsUqSW38/P/H1H0tJ65FaQB+IqoQSXBLzs7d
tm+obnxMzpmnn29Lnp6p2sXp4wSSdljhD3MNasjUFpAnCgooY3x/w6y4YTmTiknUYvR4D6Js4RTs
bUNHdfcDNph10Ct29SvG8zmM+HP5vf5+/A+ulNE9Eo932uY7+RxXHUy21iVfnf4GfQXV9UpJ4fIY
5FMSko3FbRBOsVAzb8jyq1OnMGvN/6Ys7hQJmrY+/yEoCeMbvLihyacAierZLG8uQb0GR0Wvf/t9
G4cu+LZNzINuSwYlHmP/NAMP07jIdDK/Eir/pL9tz08gW5CR0MpqLY//n8KuFR5XtFvPNttfQJWj
Zv5z1LyVScxUqqdSMMZlyR09hfLtoPCqfY6ZiJtCbBmA8qp/3CJbGOQOv1MBJE18IBeER0bt/ET6
E665wVCA5DeVB1uWXe/equ6IE8/rlK406W2TWvT688asBvQTN6Nh2CofC68r8rpZbIRqfvp7M4Yl
wH4ZyY6oZLQKLwEK6jZ5SgR/3CYDOhHN5/8E70szWiaF+n8UhubbRuHLlNB3L0nis9AbQfuDjJPC
sqryZnyaULNlc9EhwrhtrH+DAW0RigstHDpEH3D0ONhjgBgsfxNLgiLW1I5U0C61MQ0NjE2CKQrR
jDy27HEfnivEUzKdm/J84fP2sSR9lOCNPHIO7HAHnnr2BWkq8+uqo/t+FIZsTQySDfYklZ9TeDtn
SPR3T+E79wPMp6J2/zupbhaPi8Xj/Pw4KtBxq53vdeLnD9FZl6t7P5BprW3IJ7N+sLlleqOEOFCI
eqd5IA7sS10LJ9oEtNQ136mshK0wE0UTOg9fXOUIQTR6m7DGxnEj4Q56+kDo/+a1oys9t0xtZxYQ
kVeI2iBbGA8OzdsDtQGFeGjhWd/FzIBeqhYgAa1czXDJbjh0g3mbyTMvD3QwGkAJHsudOYIsJ3Di
+G0W1SetwmvKjXWbC69mbSLZiFbmVmdfilQGJv3EvmL+fSm1zRAizOlsNBXJNkLxvPFuhYW16K9N
Db0pBJ+f08MDbYU60qbdJG3aUSJUAHINrE+tGbBpJYHrrN7VH64Bf1+IW3uJWqld8E68o0msBWSF
83b7jZZG4ehOOZhOMHUpJROQI8w0t4jT3SmIgRxIRcFMQdChnmS6213t0CdOMvb5gHzUXGXWcQ0K
CjpKZzH1Y9DxrAxuD85/rY25LuxIgw2EqGh/AboaBeuTomlXYBoB2hg6GyDGl2bmE4Ar1VmAMctz
UvomFVvRQwoYbdTJDRzLqnU5tuJsi3YT3Y7TOwsd4jK1FLdxT1SvUUcvrdvXugKzcb02si+pXw1g
eBqEFNglVM2CzBtokhbxNupu173LBVUk4IO3BCz/lB4yn4t90PZPIURn1cBLQBGNHBawRLSX+bBI
L2Py/hcK5XDnwYy58VGKcRY6yDwkE0i6jF7QbD/ppWYT35AL4gMG6piuDCVVm6Y926bpg6RiXzZN
glSp2JenA8jm6Xg0OdtVwofTe50rM6kxZRo6qaXxVl1uifBWyz24yzQ4Z6oWORC8Wr6F74qmsaHm
kLTrtXEWmaDsQKEFp1tspY1/Ov4oPnCcAmoGdvWbx36R7VKCRrmxLFj0j9hf+vC33nYbOOfXfHdE
C4LpOojzqBo1oj9n8ozJSNs2e5P/HAbjCGXwe7O46MSERtlyYE4hywSb9sqyfRq1RpAkm9Y0buaP
LOVEVc3zrhlpNvB0u7fO91asGiofrWYYDlCTYsh9bxWn7Qg1vFzt4nTt2JhPO9wjzrNudOeX1btf
a/h/v4GJRcIx2F3iYJ9PLCOO4ppi3ZFdJtg50l/4SRHZ10kmZZXMIrJAqPLMxC+CWYQxxzsaBXPZ
1FbW6/S/6a6qTRRh3GaoErXPZ/WD9nwS1B3oOnBxnUGFlBN3VsYAW2RJyU81U2qoz96/WK3KyibT
B693YjRg63mtx2p299er2tqOUVblWM1+rt83FJy+lwrQ+5CPXLrq4EeWC8B5k85mw6sDw7uzvnRC
PKViwM26fdgE02vWvhEs/SSYXp8n7eja4uwL3YGGMg/O1yt1ZZyPIwi3uqDgcp70rNKGhcKjhgVx
hPmlpjy7YBebDLX6IGOdlmZjniAKbjXo4Fs3c+2utt3rpDvbdkcYVnn11hpP2mItO+plZqFlXC6G
lnF86hSppHPGhZN+VftL/352WBgeHH2rjsaY8h7NhvtX9HX8KAxDy6DYPap05zq7VSeIa8+0g+Se
C7uL+tx7b/NXy2axaxkZFUE9WrlYazYJw4a2XocNLVXDI20Ef5BCEOibsO+71Ffbh2g03GSHpFZg
uuFOudSv6awU+rcl36/eZNqLV3Ywzljtysy8nsCq3dolQiPIoPvuLI//gNXb2/LL3vUXa0y3wXw5
3J1/+mKj+UPuXqdslKkdcQbL/XWuJwTqwD1kAJhCfWhz68dxCHuPm75CwjnqrYSP1WyeYXiX5EXR
z59UWDtkK3j+Ln6bUdHjjVSnCnDcLIaq6jYpGKftJpqy2k3bSV3qP3Hi1LfvaWFXJc4/ERzokc86
Z/pVKKQ2DKQnOjAhF1BqYPJaVnlAASMVhEmcqy6hrLslTnVRtyLPt5UTJr/0/OMAS1PqrdVRStXF
vVboKoyniTqf1eKyuTs0D/CpICR8spdNpqbzZFwRcwneqHYCoRUbt3sjOjZy90YpWKGjh1Vn7Txl
BSVrmT2pjYggbgKTym4aN9mG45MNKxa246FOTjagCeLH1blZvFSLH9ne9m276G3i7nLRS5xvekxv
RqiIsg4qBudB/jzQ9a2ZjXdIrtZlGiBtE/U/fjOTZjRpHmRDWvjLQD3QDT0n3dDcpVnchQ4o28kD
kkDAajC9MUqFduWic8hou3MWDG9CiYlV3PkSMBqLRU1SiQ0/Fw89lJLG2i3gqB7ieUNNMHccbuni
Tarna6u8GGyu/dWol8+GXllhX4uRi6vqMQgk6k2iw76nG7Yte9aUzm2yYfG4USEInozRrXuIA7bF
5c8XvVnc1fB2+XrehVI3Npt0kHhRf6iX+A8BPmrZm3559DPvrpdaTj82W9UH3V9/1tUopmjrpoQd
baOJN7evNaKvVahRV8menOLm/WvyLVlUiDdsEOAahsokz5UEtjF6278vvhk4hCYm0rfYAQIasLNR
GlwKzRtdfMho65wnh/MtPOeQd0aioJd0w/H3jk0Ag2woaNkZJ4Qv9Uo/f+mwKU7LT3VWdSd8caeU
5vfsqEZ+0TS0IlTUTkqi41kZBXkQul0yic0wuxmq7OYqw9X9Iac4DUE6K1X1h1j4Hn6Tt7kpIm2p
3DeUalOAn0Q0BfhpW+coByCyfV0nRE0nGEj16GtSGHhkIR1lUwm4u66ubjXnQH/v8Bi1Y+Y3yU53
q/Tyr1oxp2xowpTerg8J6CVtZyiuq5gQzn5nnIyD1BBoHxF1qHY3j+OJ4ES3kryHO5GU2GDVHSJT
SOeGNFz7F8zr4fakIThzlggKB/eH6+P0WC8T5J1QyK3nQqNwVXjPk4DMdeZasjJDbM2xNrSCZCiF
CcM8gQe77e0GWdm4tbJPhZs9vruKmGiDaeAxcERrZjBAb00byH2sXa3JSYRe0e2iYjgHkMw2F1hg
JHwy4QjUp9SwUPXEaA1O6eqZm3VbkW5Skn1/ZEkEv2oCExhaFSFVB2fMlLivl6wRyhl9vgkG5aoW
aWP+sqpyXPhXAiCf7Z7vr6GrzGvhlm2d5u01YilWKdrn/sc0erKrHevRuNC6fsCRkUHJJ0VUOdeH
muflSVnl8vQrelxEGKDtHHMHjwybfNsy3UfkJDyLOLSrvEFuUDhUdbFmiudaLwOHNWDV+pc56bYd
igJ6Z5ZSYou/9hKQDzlbW1hcGHXPo9CCUhS9ztV8+ithmO6P0I/EINRPcJVul+edyTMZ7gmi+Ln6
tNRQ1EsktcjERtdg3pj8Be+X/+nC09kHPG1SuJ3+3KJQH2mAqTh4U4FxH7ZIQODNMXp/iSStALAC
7Hn7WmpvK9XV98Un/l9risu01oteym9m8K5tU4bx8obpDYtCLaogud+GhpxuvQrxctbPfV6hf0W4
fCJqGlFWvZqTFtS0A+tO3WDRnHbyr7kB4QFuEhdOINXV9qX09g/UsX7n/BK9qNv4G2nJWvXGkP+p
Aynlruu5gV8zqfcP9xcf7v6iCjb5tjfMvvezvpuuXaU2pYdIg3/KoqXh+Lg+QG1O2sZIAR0PFpdJ
TJSERVsWBhHGd9O0ejJpeXg4asu1ypfCsv57ju0EYq8vNRy6zGUgfZJerfq7qCl3rz5BBSn377h2
ulAZaYICFLscP5T9Taukza1xaWKAb+yA3RVM3l2js5nyrAiLDGXU1fDW7t6/6ycZoGwZ3J2kgwnQ
oGOmVzb5c33fi3VrZtQ5FNxX3+VPMdYk39njqrjSR3Y0+saiAE/lHtP/qBZWX6M3u2n+ZXN6s0jv
9iYJZ9JpOBz6a/RvjIWn6EHrNG1keeP0vb2roU93+JaiKE1ROk7qfcWH/JXCZHVq/5G/OJuXUBr1
LaD7pVc49P2KtvpuMtjuBofs4MIqYFUfPa1zAZokcJi/bolORq13hwFBhL4L30mLqSV3lvPP8sDk
MXOMCWS6Ra2/v28KlL2l+uX10N2te+dLb2+F/bKg484OTPXQjUZdcQoT95NauN2olc1CLlRHyg7a
ylnb4bx9ZORI5Spu7/ewAp2YB8sCUoBX5DxAqva3ZjTWkNT60vdKh1ZkOkQ9AA96kjAP/2APIARc
y2a0iBqzZyS1M8vORefEsnPRKVY0Ru3eAcxQqRZmncyu49Pmkw8svMrTGOI6ZD+9Atv0tsHpoj9n
HFfqsTQoZx4jrJdW7tDffR81c51Nm6GTbFTg2daEWogfpK6D5T5sdTnOFmvrYKNPy4VZYY8nbwIn
8rj1ljSWmM54RAdBHNTNsn5UWcXRI7ec1G4zaD60knVYyCWtWtGSJk/18K07beppTLsrmt2GZi2k
JqxxhQBpE5QHCEBTkvvRRMS4Ci5KIFi7urH6NtE83fQkhgvQ1YILqBxbwCBTouPMSapRAR8lQE+K
LA3+lAeFLZkKcsmhU195uXW3snKy0iEwmZIMnYFLhmyLgJv26BRFOMBgdMLO6+aZubvZvAtYUdmW
f2wKoWe6Snbh27xtHqhUX3XwENkXXfPGpEkfw/Tau8MWAY/oTRFQTXq92lD/OlHZYuhEQVDohXCR
pvNIvufe2Zc7wHfncme27F4apRboDJAQ3Ayc0GHdOpF1SAZfHiNSOkqsebjziA/HU1J1l0OIkzNj
hk0ZnLFosJsOTtNBbsWXjNNTTYf7QhGHxJlYtVUoNjk45Um5ghdAZTpASYg0yU8XiC4eVE+wkZqz
SXMC4dLaHtuFZXsrAc+1igDVU6ZKzXW2uVw3SxNIK30GFIvmYdcsc0pvnT6plO2e74UaDRhtQSAc
TYP9++zXTtAGkzgvE5RuL+7srcJC2u7DqrHYS5TlIVehb+5tGJwottgCBieOw0k2cpgtOvNyG5ET
i9NYAt/UXVtu2S0su3tSiA6GxIy+vPDv9vHYPh/bZAs3rfgc2LKjUhNblph/SVHzR8F6uqDeob4b
ZLFPdxE9Pbz27kp5rF3GtmXMLF8udvZU4+uHgbjDzBHSjkJoHSLauKE3TYw69AydcQ7NCbHTEM2V
1qLGLbVnd5TKc2i3ojkLM0z3RYExd+uSDXHZhmQqUL7pq8dS/SVEFSBkbwxeOzATi3tHjnW+vOiU
fvKnOQgRbM/bsYgh9ymnsVLTYOFcfriff/tTIlmvm/sAbk+L1XZX/ryOtWzjF/qCVfw5e6CUyyY/
d/fDk7gSYILBBMwW6QdgS+iy6vAf+5lc/1Su0aqbaZUEyFYOssRkAmXOieB/kB93BApebu+HjG5m
ffq6+QXttsGz4xM2aR1sp0UE7QB4O09a12SYhiayg1M4352viMuQR6/e353VtuzRQKUkSTjdg2vc
eYcW2ttaQLXdjQBvnHZW35uou1n3jpdeqdhbQKm+n3P99W6wyw5OVO9HgwnZ0e0QKCF/H54YWDa3
8tJKqwSj1RgNAB2m0zq0Y6Fp47Kxxy8lWcgL3Iqmc9p9BkSDETM/d43yp7NN9ycd9rT72OEbjq1w
b331H7in9BQ7NP29U9XZMfvlOcx+bRYvsuZc4f04hgxKW93Boa0w9ioUjybCBve1AcVzbdqrL7cw
bsp6TU8ehUGrhCyKxFxX3iPWbARgA8UkLYIVMtZcuzvvz2F4hzRhkjNJmDTXQN4MkLeSPR0xcVMd
5B8CDCgZzmghwuESRghuiw+7jE9+CyegKbpbHPCOfgmukggLcBY7RNQRs0SugYW6yvfRvEtWj5RM
9OA3SoP6rtIz69eyjmuTf5k/JmCRaIXEa/KtJmTmnvR3Z50JJBigPyjr9+zX5NAfvemSw2baNtJw
AtZAOFF4wlHrX6UZ4f+AgDyDNLhYlWu5ltmthpmc4g6lPeGrp/QHDt+Vl/t4uQ+HUAyodAmv6dTN
j6N8QFzdd8g/oioUkJ7qBlYbLYwcK/XghnZbETEApyxNm0ACkDYRMI4kNqILy83uf6M/aUa2dv2A
krt+HEpP8m8FCAhthRVlq01PBBpxe5sFxAU8gdeQA9coU2YED9xrG34szabW8Oz3F+gBCZSxr/fk
Vxq0s81Y1QK+m0tNAHgLTv5tpucQ/BD7A/u1Olbfi9HjpXZaP9oK0qkyQ0kuhKmy+f61H8/du0Zv
nYFZbh1udHHaJT0iJ1qSn6GGv0CA7jr/fnvJD7kGgGxDCfkbxnLAtsUm3KfD9jw2g68JBjbMYIZM
itOHRla7gJAdBaJN9fSdVZ5O3PUWGXK/OsG95bnqaPRa3A1u5dpy0S+jBRz7s7gH45bhgBv3ljdU
qnZ5wBbxfUIF7tPbAjXbFx3Bc/TpedtUsaXZQY/v03461Q7roZSkcGvnGIrstOA6xQS2d2dWtAZY
6m2SDa4ocDz25/k+hJ2nDuL5Wui61Hr+wdtY1uVP+022BaBII5+FpAxMVtIDud/dAiqbZSOANBpU
W8pMDfxpvvowx60Pr+JO4FmmkFtIwVlf2DX7teXWXQhuS0tqx3vicBbW0FYstvpSlAQiF6OcL5KF
bail9vIXtbPgE8gosoygA8UMMlF+gGWO+T8hSrEP6csSHa1Qd9mAPRGtmQKWfnkgUilTnPi9+fZ0
7Gqi5cJTLDvZ1lGL0nx0l23tFEIwUbm1af5QAXM3XfaoUb88yUqUD9MqkkKqcWCYStRQbJREiEqD
Qmtvax+zwtVbZF7npuwwhZr7w44yzyubfMdiVzo0Z65jQWPP4ZMG0xrpYn7L1u6kf/18W3VOuTaB
3FKebwolwuoFcBCMKCCJcgGN5N6WlOyae7ufPbKVp+jDsk+G7O9MNOdC+mh3KtGswvJu2eH/Jc6T
kvZEbbAxKUPC4fwoHfpX7ZDJYG8v4GXG0Ww02PdP3YAaf7Phutc520H1KE32ASSZ+/eQoH9DS3oj
gB83IOQ3TucysxNAiPYdGUeeAEknjAGl6AJ4Kn/GNGYo5XMkyLacaqN5e7IIYLsLYxGvc/P1B4Jc
ITKv59W42u3uw9Kl3qwv1sN0E7jDuMNW0HDUvQsT89lTlyQzIg21Bb6oaGPr8eUJ6n8BvXprw2MU
Pq1jC3uv6DXvlt8UiDQKQnmXdqCxDxh/N2Wr/Xbp3eFbWUOiN/JuYm2yechWhrZOFIRi9ZhpUgVd
VPUaJMzqR5euJPfN8ym/wXhlGacDj6j5HMdpNi/RWyGvIB0+qzmPKNwkNeeUkHGD+dzZiINn6+hc
17pImAvuqfSfPN4PVFQBpKdMsB9fsro9n86643i0f44efKDoIRwacG+etm7jSAon5UsG9UsMgFAX
Q44wV7OZ/upbNdGfH2lJnkJKw3X58Fx4UmUpPEkdihlR03XMxDAceygjPlsU3nl3elt8O3ulrvZU
qeu7IzZD9C2YpwVCxBb8rEjQprkqwhO1QD9LT8d5yJMlRYKCjSQqKACckD79lqYpDOhRn7IqFPEK
6B4SKNOMeM6oS4kJu5bAWpL7SHx8Rw3SD4KD1GBT/rEQrHHYFCO1ek1ZCOv+9f325MoVNVOYoOvf
Xl7yD/kHczX/sL5fQzpjg1RaOhOzrcm/yzLGZC0IAy3mTzN1006qjpPft5ZI97AYrP7GX+qY+kET
zmC6MQlHaVZoqe1M/h6B0wKZQdFQxdB5Y2XmWCwoDKrzBXj0vxBFfLKlZGlsWNZKBW52i7tgv7Ol
orvoHqksJMhfV1R6KkjE/QL+bV2fAeB+s2jH5db00D4t2ssEow+gbyyy7dIiwejXtWiCRJNfUSYT
1lqBdn2OdWuKTvn+Cok9H1z/4lNr8bz6JQORxf3LQErzzvTQYe0qAyEls9K3wGNMuAOwvuYrJvR7
ZlI3hWywaW6umFA2iUZduXl+DDldfsP20X5QhNAwDtfvKLFJwzsO0hjNwSBfhnkUv6T4csU9YMdc
1jTR35dbzmWY7+f6eZxGmEoRJhOwrv1j8etd+KruNo3bAEmmx+47zIPaoSun+NcTtCwsVescLcJT
V04QWlcOofgxdZuTcoI3CvfKUbVs/stj/z+iUhL7fvguPoifdXtMdjDM6aS1kLSegNqUYAN97EJh
s2YXFYNnRoN5ZnDaDm/b4TEzOAdZWzW4QUQPaTrInvqFU5/2zlE46CzvPJSW7euxPVoGoPWGRjll
57jJc2i/bq5JRSjmXtoHHbJBAURuUptPOrONpmY71jjQBPt9LtP+7y9WA82yy1+9lCzbzflDhr1n
oXrL9E4ZQpl9lCR83fmmFtHjGWbqFWI7zVnzfGsZuSKaeOtWBFlsLbFtcbsKD8sdpbQG2YBU1B6P
aTSE6FVyPvXKz9oyi1H9qsCns/I1HdwzVZ7sPP96+BzrbX9/Yi32eJG01zWWlqVa9L3Mti+HMLJe
pVC1iq2KGZT7WYLC+yFc4lwiXGYSyZaU3E+sBb9/cgL6oXG1VF3dBJI/jOI8kQjbwavR3GheWKxn
0Egb5K8ycHRQypXGad48ETkRHlKybJb+3qF6KF90Kzmgs6BOdqJLpjYk8K10LnynKp3KorPwdEZV
zKutekGQFoCPBI40vPFBHTx5b8hIb1wg0GUkqlu3qbfa6f66RZN+6d4/VvrTK0PB4XQ5XNTFL8sW
hwi9+kvj/h/eeItYVZDQUMoIkslHWzAoE/QiF7jMnxR0s+wBwJHUnHVyr34Y8OYsYHuLPhHcYaoA
QQ7lB6gv5fjH6JNGS1xrnU7ty66N+w9yAsoDEdU+fUCVAYsdkAKJ2cuRCf2ducFHT5Fc8PNO4CVR
qoF1uwNCJZggHqYVJeZYS4ztaI3MHlEDAwqErsH0zyzHmaBKTQY2pSgcZi9dO9V/g64SCpgtA3E/
cizdmgSX06bztqia0tpMQtN5v/4/C7bNuaoUzWdc61P/442GyI1TNu/SgK9N1XMmp/CxGMJrMRNb
DsIicba1yD8nPkak7gyoIN8ke01DPB+EiMj0pEJEdJEqn3TQCb9oLmrNV6/Zp1QtBpLQuKm1IQvQ
+oTfG09suGqqU9DwwTo72GcH9HiAgQrjWaKNRpInk4gTpfJoJHkMskRIxQsM4z+FhwqUc6IUOjkF
pdCFDTfIPBwbUjoSAPMutO8RzGbUJYlSUqNExFOSwM5xMBOmJjywOoUuvRt2jzzTMOB9aQVUojAI
BaxeCZPMc0EtwHLKNeNy0IgoL/qjRf906x23ynTdbnZ8N5nRtD5B/uL9c9bJTOMqY838yLnHIsZ9
+9IEmzqVA+74uq/OyXgwWMuCobUoa5KfJDpIXzMF6R2Zyp+1bKDUjs3DugmbNdFPQtRujaiEZwi5
AXX+yP5zd6ZfSOZ+CoeQyNxnWU/sazkuFetaGeL4L6BeRUlWu6t2+MhNh5lfgGbpZDXf08m6k9Ym
YkKpAukGRSaxZkzFHEcvWQEsLtVnlChX0ZPdflOugCMiVwp56Yc9UlqlEEQGAQcgIoKGZEohiBZm
oAg54JkmuYBnilRAsGQuddpTUYxWVM+rddMYVt7NBYOjSgDF1q1bE8xMKweo5331XwJGrXyecv/V
Kp/bxNRKDhi3ok/amgvZaBBiXZX/EC/638l9fyJzPqttxowRN+P8YlIdWwCna9DJBxnPD+CzigPI
8Xsrao02+Lt4tncyCUK95pzjsEiU/HTj+gyszGDlPtwWq6U+T7QYfTrfUKCbwOL1cZQLQdjzrA4N
sr7u3W+1yfZ1k4cp75/pf/hp6QeqqQRKEV0ppdCIVF4Um0GqlnQxAj4tV6mCqEGkg8X1U0V124Ap
Q+PCAzAs9rllfoJAB6oiYkVrjIpXORkjQSQ52WOQ8DIsl30QtV7577qBnk//W3Wl/O7lbEEdg4FX
2TPAouSKW65PZo0ykehrnUMUzsApGYdZffUxIb1NA+O6rt9mYUygByQwucAaEAA0C86H+sjGWXr9
75HkLH3XEp24qJlTrAyOocYEJtP+/nv0WoQb0b8CpJ7/IOqAQCHqJmjxNGghWBqk+oOm0jOwJydv
rnwMbYmrMnHa38LjGUUvx9krhBhmZ6cywWhXOXVskadh000aOB/M2bi5lV6nvyFLYXT3pacNanwu
+LX5SkBLwpvCTRa30hwHpxqfZ7uehVbjeDIq1TJ/UgXYg7D905LJvqTIPoFUdP+4PB7h21+KNwaZ
r+T8x+dt63Fe7I6Wf8rcVPypiFfaetVZ9mB2l70K+XZGdK9m0v4590oUNn5DdKDiuk+Ei7crG83L
OSCiveQD2LBeEqDew0jNvbd/qWelfr/5afMQBz3TSbhZQTIrWGElvqxkbA3+ZYT9Th/gpYVX+GQD
OtFHdg1GqsnsTLLAYk03DT9PUBWSiQUVPtO2+MSaClZxJYKcu6DavWsyprYCXnOU72gUC2Frl3c6
awCERortBO+EHky+R4Uu1XjZa8QJnPvnbxuBrR5JgPDWvn56z7cu786+XX64/I0jUnrNzv9GzwTK
WHflZh7UulepPZa+bJEF3RVgcmibe/UyU70Kbmyw0JvgNOa4pwpXeXPK2ognncybk8ox69q8pgp+
3jDzOf91G5fkAbDTAZZcrWjJ6F0BrGKrxcFCCyPkPu+U9BW0DYjQZTuzQ+cIXU6YSN2cvEhYXaQv
LKx0bVlT1C9KU9JEg8J+cCdjf+pvlv3SrUfsvnCuzjnFNyr5brSiZv3jIUUnfkMZWVF4/C/iEWgt
9kFnVKA10SLPNeItBnaiMvpwPlQPJUpfASV0frY+FSO1PL+vh/4FQEwDcR/MAaN7hxQ8yCXfkQuR
HupLuS5U7T0XkKPEmERqZQr4r7nm6rUwaZUmLZJ2dO7ngQFH7LY5/Mgqra9bvimW9H3fTPX/Tqva
6B3ZhVqU+O3dFpLL0QQirlUnsmHYQjaHoLOR/zVqluDxlRJs0toRKoS7zkV/kxZivhZn+vF9MNoO
BD2wwat9fXQbXivD3eaBG95y+0ix6bh93CD81YnWn/lyKMBnf5Qdb/Qdy232ApTC4my7Qolz2Y6W
bUphVHu20keoYaaZrcK0VSk1oyPqahDuubmlvIF2zYOGTWJYtofy5Fz1snvxDcjO4rUD2Xkqd6Nr
DQNJGJiwcKi8IuIsLmEQ88rnfpysiHntKL5CiyZjGtRwZ1M7dj1Dzn1UrxTCAOuUbMB0UjYA7tzc
w+DcFSOU+Mrf3W8SuEL8U0KjvsaBSY2FA3AhN15d+0p5sYJGphOdNInVuV4OJB0T2zTeBfdNr9H4
4FzgoRWLzViPUPUgeaIMNeaHKp6SR+u5gsemRCWZQLkop2sKxMvHxp+ozIeEjlmtscV+SFwXFqPO
ecnrDXpFgkDujdDaIA0VDiYdBr7IUPMsGMxUSkFu3YApNgQOaURA2biKBTh9oICeX7UpoB8T4az8
vEt1uvBC8koQLWBIJKhpYQkxspkgBrbq5281KliHeT9z6Ody/VJOARmEvebguH0cVL6Jm2UbMXLV
xoeu5/KBtUAOxzFUKfRE6LO4Yy/YSJP1BfftIgrLrMOgMDAxZjdSSgLW29jeZScwA0HT7WAi7ux7
UcIAyhTQ/s6TZe/2Rfn5bpbUy/2R0Ls2ama/CIEB/88qgdRyfarCftp1/xAke/ZlX/OdlMuGDSDW
NuzrhljbsAJsPQKDEKEA5CTL4qA2fukJW+lkEa4EXDdi+5pMRmkNlBG9W6HvGODV+1xY1rzzaENb
0/8/AdudQgIWL7t5bnrvUWLPKWalazaHfH6EpaZstqcVnSibnROTt0q+mTu0FnHrPGsvG8W3/LRT
uXZgTS/l7hpsBk8nSOEYpHBgEQ+hYIi64Hx1PzA3hJ1Bc7JWzgVqT2vzfon6M37uxBgZUO/eMfYE
dCUZUggkp78AZgohKqA3Xy+fgp+q87mE4PFBhZ0IJXixyvGpzfFoPes8orrIW04fsrfAgfmiY5m6
3M/mjUK+bjinPaMJSIpoD0RAGkEgRYilKkIxslX5dMY5AUinSqNYJTRIhQpP4mCinVooPRbyDbFh
ft+X8JSSLBBPZ6fF+4JUIdwrvYpBMn9KMufW/Zn2baCACAyfERh9XIKPlw8UmOnvojB7+jtTwSK6
T1+TqDtleGzeD81Rn3Cu6IQoOUbB7zhuFr4ER6N8kI/n/PPsCoUUgQezVOWFeAmUR59HjDk696pT
pW3qPpu6OMNbZr9cfeZPhJ/puMdEuGOSBl5ctXzltyVmBYQYoLxd0ev/bFc+I5ff8ow1QPVE5Dnz
SwIrgpPAYhBE6TObZIJfUAQDrglpYQ7FNyKkgmuR8QqH0iRCBpHd1WHDtROQhjQXVdYUsxPHBUYG
RM7NZG6mU5q0iKjJmoSsq91buArTb9ylOPHddmmn7cCG4HgQPpeofBM9CW0OLochJkEjSRfq8Zs7
DSKHs5rsm7M6lX3jR3MDgOBI2hw5DFmVqLUl5g38G7IyzI7Ma9KdTLv814gEbdrGCIz7Qha7XUhG
dtJeFlu3eeu5cG2xkD0Q7ryqv1bjg2bepTYtdSvFYNG+Jqm06qC6VQu0PBP1+Gm5ydSAS4JEbjtt
ckR1h7GtWDjR3PcwvHtAuSKLFGb1y2NKFhGRmdYSDbGYkXlbfif+TtYJMVun+42qbRzG/juvUv+J
t1Kw/SKIyMptuHFdheD8bW8UsqCwHhXyDm0U1tWhvTsECqsK0bJkZQV7zSl1jcTycgSlnlheKhHN
vjZjjz//aeFUVo+FOoHDC+CWqInTzixYkLgCPg/wiKLHELnmSQY++eBWenFwGGfe5t/2Mutt5Xkn
662Y6YcNLtvyKvO32+ZXUlhaky3ljQoqDKF/WFhl8MxPqlguEPpPDJiyyyauyZ4H07KZ+pWWl03y
u5VWjP57iRunOBhcLM4NvDAGF1fGbpW6DMCQ7oqxBfkETPLBFfA+55DSKG+bxvHSjCuiRq7juRLr
mj5L8dNbcTW4XQaFxfAMFLwYLrf12dNuo5HUSWfL4hLc+raFTvnc4dUXhLF4rzdZ5IBZs2GitBDV
pg8Td0Dyc6bLGUZsxSWWdVzrWNYZXOt+DMExPQr10RfXDLMKgfK46Qa6GcXOmprA7WM36bI8y4B0
sn4fAXaBgbRHmdaxEMzszqoFUGNQ2fuazYOFxhpAddq0LVn9tHsJVZLUSvJcp+Bu7BBU69mM03Po
31Ek1egmisshHuM511rrVCpw6YhCcIHZVa9a1klpQl1iNXMaV522gTImO4M0/pJW+G/mP8Ul+bAx
hVrynBgKJIcuDV5Z8EGT/xbmRao+iYstcnUIqCLkn3w/AtcDAySlm1SELqNBZTNMZURv9+F6NCzd
h6P7cJYdFongqxd1IiYTxUYx07gVGxdGycXG/d7IrwP5HfPdfQ+eMutv/KaU4qQ64XBXnUinHIrT
+Tsv6U5KFDdzS9+HO23jpgs5JFBLip73VmPmLpZ/ZOvnObIg1Q3T0HJjRfY1alSAdsqNOAojx6lB
tMaYgDLwby835gWJ+XvqQM5+3Mh9RKf/AL0Rd1mx5GFof5c6jClMZIrCLCgkvGiO0jlq68vfHvJs
cGbrOadYUbvRzqHnRY8dTjkbmPSSpJAn0at73J1es1/CoK1jJHH7CGsZkHrfkDahTrWraIyMLZw6
x1XncpIct3b5aqE8yPx3VG6qmU2VTRj+TBt3cylTvrVXlHboIJ5/Zx/UuICiM5+Sq20wHREIfQpw
Enf6KMc1zzloOjg3eOathwuZXwmWvaO8iKWkl3VU0g9+I44yrjV0o/8pEOYyzSBBiJRPDZ1HkSoI
Rx4ShEx56A+WRVJBfzC+NZDQ1DiIApIgVNMkQLhJ1Lnnz5zOZGAGFUDm5Md7474OQ3nDSMsbx3J9
xCWbFXT+p7zBAHv1dTq3doRYKIDQFCk1SwhdK0ok1WnvfGdEG3RtT0xbd80FWyWXfW/dFZiv7cK2
vSq2F1uEGYqj3eIUfbTGHXpRI/tRvFAw63CBgN54jkvVzB+HtKcjRKn8ER4qGuKFnwMVeP4tHbdG
kIFzL457lVZrCL3bfs/oad5m+CJwZNL7YWYYxBNyifG8pH8aNcoO81PjaAMECZmraaRmqR7GXgaT
DCm/6KhV1CwhtRJooKKieFDuJ/XtQt0vC2x8PI43DqbXy7S9LVcvhep+i5Q8rJyGO045xeF9/jAq
DI/zh8WpDu6QEY508usOR9JQmqRiqvX648N+U5YshkP0nw/7dkfdKviwK37OBhjPxt7mlkzqJPUf
9XGRZflchkQowpNF/Ov0kW5ubABFJGGDE6TJ94M5wR29jQ5evnGiOLBr0nxQfZWR7C1tOpnD4r0+
6x7+4+B1IPCcjPmuYWywWHaNFY/iRdiqGUYYE+wWFzAXldWzyfK1W6u+WMGMVdMVzFU1Hdjahnwk
+5EfCkazmRZ7hOsW1qCpMLFtKFwpxR4yFhsNTLQ9OILGJVhNrovk1kPSoJJUecPX5i+KYr1DNRdL
5T+nCDW0K1DNOfkc9QDFCDZ1WRGpYAcpSGzwIlBUBioohFqiUKnyWVHciTsEzGOYVUPdUU/6ymSz
d7j2Zot+ETapFIQzp1Axce8oLwgbacT7++tK8fIT6GSnWx1EiIolts/taBugjNNiO7PpzK6dybWT
o2Az7c533cy2m711Z91dLZbNkiUo1ouj+qJYXyzqk6qdkp3HnEFpuWHjTLfMRRk2rVFyaEOyR2Hk
k3HFpa+z5ric6d5VS4/RnEdiZ7nuzNcdfrrntYJoe4JNeGnlicQwjFprPznIG2jLTjm3cf5dwtLG
lEDnoHJ5bdETqFCTYdIVIgPBtchaTYx9/enjdvi4PpvlaUEs+2KfwnLn72qLQ3SP511haPR00i4A
sAXYoGWEIQkudUJdqhE+AAv5RXOIK1Ol+lPXmOBt8ZX6v8I/Pfk9KGqlioz6QPI4NeibJ77nKTtW
Dj8dVshaESxeyLM6BI4LWLKwqMlggV5y2KEHJNFmqilfEZtdgnjD7Wvs1B2NmqJzWaee0weC+ee1
FMyqrHEUbvGYlTALBOrdO5OFb4oD2NMzwTmyjiS9zh7sXe2a+eek7vOnUaeKu6jT2H6f3qly7xfd
2TFMqf+h675229i2ZgE/EQGGZrpl6GaUrOClcENYksWcM5/+/2a3l/feBzjAhLCWLUsku3vOMapq
VGUhbMJowy01bbwAbSzg/uRXpXH6VotC9kD8SBwQv4XKgfKLl8h4HAk3o4ESZwvXTFNPjbZbuiQ+
D2bsQ0vjKOIkUBBw/eKLHe1vf1f/BZ41ITILMWql941wKvC9gNSAy2rPbKJmxMvp0mnuX/XVB0/b
rVvZ90KQBPc1Ey+r/vjClqtZuz99QzHBlJKmgOhOFzh6HYexEKLbG4/ISDtHIoBaR+7hWtyLshrU
REj9iqWL7jFMN0aoZ5l/g/xsUJwNRsWB4MXp85rX74ruMSkXklqpufpl/FPkaXQM5WuBsg4HRhHc
3XY3RUnSpAXD4u3usLlbGwbN353x24XhpTAsIrflhXTXzdn9vtifHUyON8vHu2n5bj2/q0V3u+Pd
6nh3ejnsm3axCBYsQjKtOVWbhU2oNrOl2sxxclEdqw++5k1Ph251GufXkMW255Wh/TSOqtS57VOh
vVdVC0Bn5HdqF/wt92cm8rtm+VFBeJowDmabMRqcmHTZ/9BZInw5jDAmsRTmOAAhCZUv22ME/E4x
bKGMkbE1Da5t8+PQmUh5Wvcque7o2HVPzOQAe0mWiAUKSQGdypDO+tS52VyVPnxp1Ftpub9OK37t
MsBfuyxX4WVZxhxMTw+lR3VO6c5WASYWsVglPDXoA/1OAwM/tTaMOtA72tr80y0J9gur2B8VF2+G
oyEviAG4vz8XgOGksRzGNcVtiDO08k/jro3iWumEpGhmGZAJZhm6c8hT/n5s9Jx6KCCe9g3bSaLr
s0AkztrL4yFARmt2dlxEZj0AVfSknffr9Im6bV2WVnFW7hef7DbcV0wdp5yxHMy7Wm1or5sskzXD
wqHXooV2cjgr9vUhFdJ3sv5UNOSffNfKWXgIaTsBYOKFs2+ke55yAMChpcjCsSXz1Z4VnTgEBWBg
WdJCAMuiFti/HebEn78VlN5arUJmzzIi7f9Wq7vLg+av+LSZdRQyU9P87RM16aFR+QKmo2hQP7II
8RSmpsafkIq87Vs99av4fADzp3YXzr7MrmQjW0/Fyu6B43PAIs72oJRMh7+UU2DBpgtYEFgbcnGi
sEADlyYsIOPCS6RTgIYN5UgtqRgRMEk57/Cu1w5zIQhXpHFYBZpXyiVwHtVFnesxTVfAuJ8XjYFL
amNRXlwetp+loX1fXZG54uCy8eL8ILa1RIG5bKS9/MYMGk5Cr2WUdJlc8OcEsYUWb5ipGT1jyAmC
R817NttCJzvtLqtA7GDavyLsYSBMQGgEgZFsd6Ak2AY8pfSuJuSE8XrouVqhkVsmrqZLeawPlYl2
8H2rPDxzoZo2Zk6jEJHHyQv2ZVIq3eSJHWYq5WmD+DwQI9nb2Bmq2TS3n3uqR4w4G7cfGVqZeZdk
zOnydf/mNkKV+rbrJSSJuxcLD6X3+k9v0UHJY8LLy8Am1Zdvy358xn0rwHR2HILOLQt0kS+ElaE3
SKT8J6wVdpFnX4hBTvfgyV1Vr9ZzvPphfok3HMrg7vGTccXxM2AhxICUSIiN1+Mh2IDpJx3RVRra
oE28406Cq2JHMfsH2V8c9SgCrj98Kn8Lw8MyIUZwAdHynEmie92pSASMrBLKGi9i4grLDYWRreXY
VDa8VD2jnzJEqxy+iTJwK+V5sLO4HgICW2R8nRIrUgnKRZFYveWxd9k2r60rXY0UARt/3WhIbIhZ
o3FK9mm7kSWr6Dh+nQSFiXPQo7vRXbZd+8W2INcBl3whzHGGwVAm5f6/iUeMuwLytw75MXaWzGXn
8uhy5H7bjLR9kD6oGr8XwHrupz2k/nOx/gelrvG6kAjKrKdIN/DW8dnNFTnVrtsP2KxD8925n771
GCQzZ3OCRqa/o/oQhqr8rEYxAQZZRXUZ1BdTEd8eK/PkqPgQuVHkG486C61b8CaBwdVtN+7kqfgP
sMh22iy/s3FyUkfb1vaVZGNPsBdYfvdK/f0GrHQ2PykIgJIQSeuvUCFDGL2m6B6f/hdjtA+c+aU3
hd9g0ac8ClsaI0VGqDM+oMrsoACuG5GBsGS4BH3Aw19s3i4GePOutVhuv8k/TLuOnWopodOoNnZR
smHNncLEgiB5SRWf6790SQ2aiiydPdu15fCCud36WEflIx2Kyh2gn5fFQx/cmB96oyfNC9jUycc6
afRcC61EZvzkoNyem7To7pFwgAKDHKAA8ltavEZfhUf7KLIjYzrqv+rz30Dllui/xqVq1Cz060fX
lFeVMDnh45NvZSAMnCxiKtMwkO2Yk8yhCUI9exnnPqNnx51mMbOwyjpFX8vDz/X03X6//qSEciOB
c9xLYkukuSc2pMog8yGCEGbbN8Op4+d1v6VHDYfNxWdsFMfYY6UzrnYQk/a3yr2t2hoz2gQqh64t
Vw84tWPSweMod2r4oEMo8jGU+Or7NQyKkPVp/br9RKifWnyPMnTfpqfALd5vWaw0nLWRtJNbMPqL
9tLVe9cRN0wXNTjTKFzZ0qBDcT7389ud6nTyPflWQbKZxkKlj8TJ1p1GIRBZRfduQfZ1XBpDqorz
Zs8IiSVj8VskmSdG5xXOHoZei5Cg4uShxVoYVSrHSzkGm3/otbIog4yhsT9gaEiYJufWkcA3PHiN
7auC2x9kMG/ivCOgT+0Kr8wt972KM/y7ZITcJBt50W2o88ueO7EwIyAMXeen7UjVnRXef6vuy/dp
8zVeyr/oLejiFiEvpVbD5vWm9a6dCRhe/oaUUIFASlC4GVKCxR0ZKq0FCjdDSmhBCpeWqIT522ba
9F1EI9l3gdp8o++iFQGp+C7ruG+d6mwW29PU04KhhUyFmSSt9mVNghxcLS714GoRnWOuFgz+J4vk
dGks43mxuTz2r7zRboMZm3/iy8rwch4eK8Pb/G76xFzyXGzWHxzoQGI6Ig4r23FQuu3H4Ti3KN38
1lIzSkMhVtUQoZlb98X7LY0RHlkO9RZLCXjd5bS12duYu7sCOJuXNHZzCmk4tq/681LLqsmzykua
V4OKSAjtvAeMPVDpPZz6q7iGSEZUHQP4oD4EPigR04LNFhDkChQrJ5Tk1xjDo7w2MVoNOCpygH5B
3Tr5AFQfWSWibRSbYHbbUvHtfAjKmOOhpQOyMq8p2/wtVbCEhGHgdvFrCmjG+TAwt69F9HrN0aax
vyTWrBb7bfDhjIpQgYFSSilkqwBVBKpIxopH+vgfxWclyfpT7eopp0PBnW5NbxDQFXrzc/9UNifY
O4ZIo1SDZQDXmEy3/O7R5tqXCsYIwNC9NuKM8UX2YHwrGFeTGkq7T7v01bHtdNn3RvteftQjnJBc
2d9U+qIcK1qm2QAycTsMWEG9pTrABhhw5SHcdQRzWzDACpL1TsOpUcMPZI0aDBASKBgEEggGzKJI
Vre2tXbyM3YxSdYsbJtbbGe9W942Z7VWLu/J6u6Y6hWx8fjjjrAfsoH1KNkKG5MxZtSzEi99SPCy
TBJDOYIxJDizlgOn87o4CHLNG2T2jmZhTYzdzTF6Wwew5VLpF0wG0RNxJax1V36/obDXxY3CNLHw
SIgs+wZNl31jn+4bEtMJOJf0zyz+u5fvrG3+q4DMghltH3QnshmvXLIn7Ty3e+ILrbVQ33QRYog8
8c4OJFyXoMIQeLKQcyISYBrWgeEr/dZzviVccLyKaUl2+bbHk+OMx5PjTGVGHR0vtnGWv8EHa7xP
mty9WwxKN2n+bT0VANOl0P7mDV8PDV8STilD+TGckp3YuHVyq/wHSOVus8q3N3kXJKTqjiSy7dor
qJ04u6oGpZmv9cTFjV9Xi2BqNHop/N7nW+UyfQPHlmZECDttcgObGfeYDqtMyxeD2pUSuD+LettR
tzrVBslBhGt39mcewsnMXOC9H59tNscntRyVJkZ/WesSgDomkcRORwaNDsjAVTRlk+Z+OkuDUMzY
9l1lQPOTDxLh6iIpb+P7+kggbqmFZW5MKL5927az2WIOm5tYWO5o3iqtGnFlSxWX7H0Gk+REeUJy
LfFkHF/HtBnxhrEDrfPamdxYtQrPN/4L2qAw1Mhdu1mbt6ypQw6LfWptyJ8Z7QjVy/nz9vn3ac5k
rblhCLoVpdKLrr1TtXdguTPvL+fwvYAPXLBSP2tMd2YSAN2JvR0fxL75+tlanFUnt+pAY9fjzpE9
F6T4rQxM/vBlT6Zybf2usTeJuqtNr84qWurzzsxakkNvnqXoTlyw2h/GY1T9A98VmIojL0jQNm0d
vv7uv3gRCB9SBMiHF/EtN6hAoTl/dHueGkUKlJziMsyKW2VuhGWeHu0yBodzLsf1dbsoxAe176D5
Oq6fcmZ8CVIKnelVsntnVekudr3o1tsw+mF4TVUbGL4pPzcSnXpcqsf5eXKdJ7cdVXRjPSZRSOrY
XVL8a1IqJwUo9MP22IKmXI4BTYmiu9rsbgZQgZMzuOxAI+HAmQSP+7UAcZZjpig6OQaRTMdWTR/d
iMMJTw+BOxxXNVQ4YPrRw4/crjkVv0vbD61Y906lboVBhuCqYmexku4bsGI2rGveEpSmNICEUgWj
lnSDzUUaKTd50ZtdQyakqh4Dm1X1GJSFymMdQG4LjVZKRTME2PnoUV0isn3fQnixaKQdWfPDkmDJ
DAu19cvRKSpvOQp5eNRVwvAKmx/12/2x2Fo+Y9Z4kq2fCVo5JN9C6TaZ0aqprmViXkwyI3qZpRLf
bDrnN9nBGXh3+mtNyQOaTqiUlNtzg0Xr1E20HnQ5TEM7QBg4OFJJY6m6okgGGWWWipA+Z1z0THCT
JgkzswR4C9z7J/e7+hNUc9rIiiNOD4R6/RdH2ckxzo1jOI4f9lK4y6SAmr318nExvYdZlflvp0sR
rQ+4XVvh9X4gy0wAmDn6Si/MaCpqLxD617ca4WeBRUVY83W4iHAteAZe33la41X0ZXQNu1HqFGRB
RAnmv/wo0fNy5D4Rg52ubyrYcjUufjn81bMEQQ5313Avhp7l7DperoNs05ox4vd+giyWGDfcSUUj
mysYSA/09TGB3RZVZg0Rf++jY6u0CWuRD2vGv12+drl1pDEzJkJjNmpd53RCLejgRCLVZlC/Dha5
5q3jy742mC2FJg6ntcG4Nqixfb4OjlIBRvz3B6t9f7HvkzXMUw6a6HaOsmi4R2vHzjWXFM8mSWSN
UaMsX11bvaYtEpCFXIromh4uu8eg+2WIZZyc7BsF/vOYnvuMVQv9+UzyYQ/BzYtYdZOTSrlN1s1L
5yR5+2rIUaPQLMm5TNd5hgANoot8QRsTe5R8YJZuyfKBle+w45m0eHOM86vYHYEDuno2kIoqNm1W
UqlK0eyUh8X73fofMiWWpFpoxQilGp1Ps85WjTm42EPnAp4t9KfTZsZ3KoAauhIYBCNdBJX5Fztd
KrbF0dLb8syFPrq+aDgl0BuZkodA+ppF4KMvMklCEx58sRsZajOuJQFo+Pd5umB+mqnpZ/6zXuyA
PqGpCCQf+A+ApY2BunU0/YCV7ars7BIKypWsV5ECQpxgEN5BRacsBxIJZBkf8ciTUVqHc1i1Qqv6
4LwjtbUA8h776FOjcm7lqUI/b9BouT/do/l7AFdzcWisaoGYm4oeW8egu2WVd5YxHybOqR4LRF//
NQ/18K7YKS87x2qiYl30PZrmSShYD8lh1qGyq9ubDeumbVKlkY2rZF2S7Wg94CFaiLOr67PNnogC
cyUGYPlGmGIwp1WId0f8TthbT5uwe47kG7ZAlhux7SQe5FY7PTWCC97SXbFv5G4mye/OK7reH4w3
uw/wAf6AZkv0XzWsFE3yJdE5Fp+yNw9SOnALODnzg/QhT/Ny7ZzJkuRIpq7xFz5Zq9C/Tyr92tkB
O9iJDkhuzfKDyi8Lky7zGeegEZuxs4rX+FIOq2JGpxzWmKLWmM4tnt/i5S0+0eSzRbgFvW1FrnBL
oPRf3S1x5upxxrg636VwLe67ka+1TlTr5NJStZSWqjljxOukyEbl1JB/vWz+QnXZbSnbzz+IjhwY
MD9FvRrHrml8vNhxN63R2Dps/RaNcboqZ61YWAdQX3KqEU7+mz/PS1DqI5/PqFtN8+eX2O1UD3OJ
urVxrzLueXIPaFF2fqnQJdO64B2CcD0VukRiy0xTpNRD3hyKLXgYvQmBnpNVnRs2adeS0XK5GMLl
HYq3TTgUs3bLHpMOZgGKM5hh+6r90lc0HINUYxDV2TfxyjbY2pKTkEpZbG3hjRRn7jxYAyyvDFvb
hVK7vIurQsdM15bjXTk+lMO10j66VrVPQs//HZ+CFG/2BDCrgDHnPxE+nqtT+mhd0mEWvYrJJTjz
pSDGvDM2aIErqic0V/t9pyyJ3jgpt0/zo4vOTHKAdAFt97XYyhdDwS7BQcGuVBfiEFqR71JzotHe
D/PRYHYaTG8M7tpECOdT7/QohLepgW9Uzs3Zpje2gTZy7YpD6nA//zkzAnG4O87uCoe72b5pxvQ/
NLZrESqY/6WxKUpGX1Qo5TWvzkATZbWZy1VMF6Yo+vFRfynOW1Yp1ywIedg4Y8LZEx1bl0169hiI
JOlTp7sVO6Nrb5GWpZe0Jl1e2IDj4HdPlXlCcbUXmsSJVO/TLUWdwrob8ag8d/Pn7vXcLUf+sOvu
IrgajYM8L1NboahqTsWzQIJ49GM5dHSoS5WelrrTuqWrYvdN7BbkvoFA9m4DY89e96NkJDsXitvN
ByJpeepcqo3Vy+itzOx7E2rjZeJDUO7tFsPNYritDkarwUk41q6/PzedEy+ZOIHWhj7hr9xGJUMA
ZdshdnG8gxIDpxNQxepugEpG7ED4zQFB+LkkkzeBpbFatIRrZrizJNttb8f41HCs2G9zeaYXbepX
j7FjFsw4eXGiQEEz1ahHwC4LZlu/Rk+pltbghsYccgo2NbgRCNvP46vyz68yyzJ5JpX9ty5zJGXz
jUWM9eviG5oPQjePVHmae5SPQztr3QDO7yw6gAO649qDqRxQ31S+zKipn1RR57foSEuZZLQsu3gU
CKIIcqCjgjtnlvc6Klgh13tCa4euJ9UsThrrAWslPvMVQBAwgqeA979m0ye6ba02fa4+23lWRKGY
8EapGTF/R4vAxx3V4ODtJ7ycZIICwky9f/Xup+R+bj85XHJQ/OFaUFf4hRmb4RcCd6NAp00H5eqT
I+XJNhtUvo+3B+V118vXE07NxUtfWL5RLl3v/QTyRv8W6H745bikxoCFHD9hm2vyJIfErOsoHywA
ebRMFlQdTl9dfRFqzM1YiT4KxvKbSm/8ez4sR/a8pmII+nurBkqVbBRWs5QjE5DmZ8VwocjqoUGs
ED2rn2GzZv9/AInUxp+juPwYBCcmp0jB3hwaH+ISMvv8C98YXLmVirBtmbXin2PP5+NTskVW34+f
SgfYIjgmQ0hXRKQO7BBocN0HuNq4D1ptfenlyoGYdfnRvpUvYHrh2mLWr4LOFrb1+LbkqnCXPQGq
qv/+yIuCCMCbQbocBeoUC+nknVzewePoB1iriVAfHkohG4s0fFOGFj/lA6BpZYAmMQFMM4M1/0Ii
mZIgmwg9B4inVGPkMdjAYMYxkQ2Eh0HABZ7cBsn/xXczygOgq7KpCJ5JS1sMHUjMlGX1p8dMck/T
G/PMWQo5Wtf16+Uh0KXNW4qKTVZ9nIzDRtWk73JvV+pDQwXpaCKQyM3rtrV8sm7ewzcinytVITkU
kpOvaZo2ae6UJ196UqwRQ/tOlaQ/PSmkyyxgHQZO87lhjutUYVjbDVFGpK/UOrXG+GtxQSuFJd5i
ky4HScgB4u+0as3SdezeOVoyIOgvFgQOggUBPwFBRmMqbGmZSTUBtnnvNt/c7Jq7dOWmwUp9xQng
0FxIrkxl/3tDo+6qnIHaZpRr7t7Ng78X5riwP77n3M+Znk/zrXG+VTgC5VuchLFheZLB4awwLIHA
4zRjx3kpZufvp0CgbFFHZJ/CuZ5YeZ/OoY1NvyVHnpqfJqpNnmBVcT9XxCbSLqEGQJFYSvKg8kGU
Vd98JWHcOcBKWrwgINMvjMIQEhmdx9smECiuaph2tkeZHC0xdtYEYMtfCUg8KzbWjI9CSdlYXdaM
vnRZKzQQ3UItrP22WTAfJ6aMQ752l/Sw3F6aCCu3QTqeS2kU3WO+s6t1rvlOPt/ZLjo5FcGiky8m
PPFOp+S4DitvSv/Gqbox7RR/ne1f5m+isEqnZjlda5uQiT0c1SWARXNhTSbH563KvFXNNSFFJhiB
RSss/TGARVc+zWa9Pya8mXNO8HY+XVrE1aRBgvc7U2sRbJVSwRagx7rxHRiZ7FRot2pRWAd1XNQ6
fdD3zX8rKorch7nVj4KulboVLLL7kBCwb2ZpM6Ncd7duKearaUUX+kfISDjNaApcEZoCUzQWGgdR
nbA1/y9qD9eI3dPYoBuhyiBlwwOVxgCb5dSzi5XfJTxQivFpZ3BqaJKH8qCuIxiFPnOWNrG2La38
5l9tPo3kgnhZVzEfHi6D4mpQyTvatbiEeUf72zFwgob6zSXlt53StYvaJmBujGCxoaF1kFFKuk/E
twBckDE4LckWMO8QuK3pIECbctI6BN5f94OgX33vXx1lujM3jw1Bd1ZpvJh/8s6JtMizcFgZ8kie
ZfnBxfu54BabY5DOp+r5S89Rclsm2ChT4xXKlBi1Ka/K5oiUNnlu/oozVjqwZBAzm8XM8HEQOSUz
fNyCj9skMXjO1M39ZXTHd76+udvng+/82Zzwl6geXg2L3mTZq/fORmH19b3aIUjQxkcZEoEzWh97
Sw4OQr3rAT8vpQkLx1GDahxDhuYZx9Vbm6PE6BAcJdYIDhJlU8TGUi4h9oppWYmXy7a13AZbh3w+
gMkCr0C+8GRDdmwmL80xaWOIkfmbsYH6wG9fvyAH1WLHbPv49AB8ou0jCdX9A5EOmwQJrn1MxceX
h9xvZg7r0VodoAJAZoZT/OH24Mqa895Wu5tC0F0c08HW8j4bbC3qhnc+ZUqAfOpWQB3goT++qkP+
ttaB1khbAPW/8ykbZvd1CjpzSiHBDLAbbK+GefZsmL1tmj0baM8xOqy2zoYZiy2Avc1bFzD9Mp81
ucFmk8U62VXi9SQpstC8CSTldhhHVMiVNmLK2ondqrUKw4irWasAPaZlFKzx6KlCRpOsUP49VmrD
ywNZkBJ0xHxZbFW6NnxO6FoPoRVYiaKQ1nNrAWvVzedtwwax56HIb46hOFuUeHKOc6ewrsW4eorP
xfhYjFf1eFGPZ/V4XYzHfJuTCcB1GgOMD9MYLExLZigCCx8UtRrCTE5LS5vJaW0Zq0IzVaOpzS06
MBX7zuRa40qqBmlLYSKKsChVhJ3AErr/s+kISc8NTYri3so6FF/rdU1MGOtgIplq1A6hlL6x+iaI
fqYirD3nWfL3mSsYt7o8bjpBON05Tv7ZEQWvm2MenvvmpdLLX3r1dQ/wVrJvlLrjXEdvCnVAxJPp
H6mBvSeOLGpgDSv7y1lQJe76/q+SS/ReTZRCtX2oyD/neJhYG5jAVlBsgLUAWheGbLU4zBKlmBZ8
EaYFX5wmAfSoxUCPOtzDcNAPg0MIO6FZji6s4KdROPc5vhHKlQ12wThLQzTfOq0by3fAowys0TzQ
B2Q1eaZK43qgJs/2Mfy9gtxSc0lZSaXE5BzZTA4tB9kUIstg2Nf8ACbdhCiZQSrBvD0aaQfHUAwA
xFbNH2qkrNRUNK8qD5Vn7dDtsVgDBIT5MMWqyhVQGD3Xj6EeJ7dQH3oaLw8bPtgD4jRKmaFwLflB
XKwI4oNhysInAs9Gx9OmTI9NyhwqVS83H2lssp3U1/ynBmf3Tb3DiALmfSu/mi1bjobr0XC7HR7a
2J4wvBk0OxOO3Zhy5DypCn4e+WNOqsALeBezobg0D99jTBobLnbCtJ/LdrRvk4JmfgpvDoTZN/3Z
/nN67uch5UTBq0NVSdQedxffLIPYplTWD/8aA0Antq/r2i8gaBDYS2umSPjH8LnDwPLioXXZlpL/
hFHAFqAT2XynFwW1g9EbiBp4eTClM551F0/28Wwf21uS/L0q/vyev6f3Kzxcjj9pvxxMJ85Q4Eoj
s8y3UAJXNXcQYNRMegUBM30ZlZn5moX5Gk6sNVYyWjIN6nLU8zlrZRC7vkWYT/gWRtkcUKdBZf5Z
ePA7/DCH7/dsM2URAdNsE0AXqe4eTA1VntTBrlHpwa8J9XAYhtx8eh2EQjCYBYPxc7hA59dtCUX3
rTKmqDJle5NKUO7X5TrqzjL1jUfTvxuS053yPYU5XkQHofV1ehrxR2N+Ls7vUsFCD0iM9gu4lzgD
TKuEgclNkoGl6n+Cn/wXlD/bHeu/cv9MLvfGvT9XndAdvFMXlt5/OFuKX+DsdGAC3uRGhWk7M4CH
1HHFp8rlTgn6QOaVjmroQDM1opLYjIGCLA2mKqeK4+p78NGhFGXKdwlDzAFufv3fIwSElJ0ixc/Z
L9caHjUxwsScK1x3jV+4N4/M306MI1pVuhgTgURN60ArS8ZyshuDoahGDY8YLvjvbilxe1f8W2N6
IX4GlwzKyvK0HE0bjCQLtEOPpNmp7khfMPNXU/XWy+a+TO8sVTIhU9sVk0MxWZ7CUaTjcBSZiXEU
XVg1H/4cRetKe7Y00LL/cghFKjlqBA3FOBzrlmPdypVDlOUCANlJ1Hk+sYC6LlZ3tyRJcv8gcC6P
9gMfsy3BhwgN8NWjxLDh/OQOKN4rrChyFefpjKE23ve4RXwPfZHGjureM1Z8IqDJqnUFe/3duOJW
8HJo7ZnlMCxatl8o6rKa6qKI23lKwk1plX2wZclvYbI8Kg5qxUFpPCy6792prSVYNRWKXlZ4xSDb
zmSirBCs2viPsxarBLZa9e9cclfvYcm4BnwyxSGLC4YvK0qQXbgVis+plNZ95z3RiaoX6RtDC2ID
3HUUHCz+U/8NZaNu47/7SE2kRSqp8jBCG5at6vQdfZJElGZdM6/BnyJHt9JkhKTHtBjvmgO9fGuc
MyulTIKvKgFtK6KDP025zzMCLjXeDmf5YMRUWsshucMNHm93k9Hd5Xaft9fG5Ar6sr02Ne3LNKim
RjfFxN3iVsnuluUk3C2HSjw7xIRnhV+1Ih/PJDoFKUU0SW6HeK5WqwibJrWJ5NBVWj9pANDz0SzO
tEAbwRaLP6Fb+0qyrXAJD+E2c8d21KBK+rlW7VSUg/HoFLJPL8WY78JaVTJPZnPtdDytxzlmabW4
OiPwDKmei2TETYnCHYk0jW9rxANBbFyqKtLaR1p1End6cjMQ5Mczbtzt8pekhZvoSvS4eZ1A8ys3
q3S/8VzwEbLJ6FG9nX88V+MLC9NGcUj56Ond8ZwtDZYsAA+wvsH8ue0QC9JfLpd/mCBX/DLrZNhR
DpOTiuJq56cb9fauS6eG+CYhFmBabJQf/D+96VyvOe/V+BmqDbnW/RmKzN/uqufWeWJ6KsxFQkC0
xtf8P4rg0/qFjAGk4Rmyy3FF+QMNwTTC8O4g97v+c196JNwOOxwsXUtM4Gu6BR64JBRH45hDc9RI
EFFHFvjahhmKYiriobJ0/C4HNjfVAx8uEruDLeTTgQYNT0vkEeSj2sq/cilDG/sGkl/zL+RrtHJM
jJiWOYtV0eaZ/S2tj+m49xzKHf0NHWTWBTa90DAMTpX+rdI/XvqD+Xyw5r1VGphdmhwH9F3FOdfa
fq7WJOMJVElhHqiSSkqVkPS4CW+/LlOzJl1VN4uR1j433PEMnAyvO9H1w3k0KBwH26gp3e351s7f
YrX3dRkXl/FmHM9ZQeXbdGEH4cT/VKKmVUxz5g67prVJ8RESMWvBPs5QNPkGEUeuOfpgfa+E2Qfx
zCzMuSfbTWdkpovg8Uc4JVJpr1by/Blg23TAe1FtWSTSTscaC04H5PWPOlplorGzVCYaOxMqFtWT
3o7NUzYCyYsmEz5lsr7dLcj6qram6RdNkLUhokhlQX/9WVar1v7UHDfhQVRBcCALDmR5n4R781V4
nxkU5E0GNCh9n96qN1mGP0CDeCe9S6/yGSz6m1L/PB40D+MmMEgO3l8waHRrWXLwJOBZQtWzXHU5
eDKlJOD9P5lSWQ5ecEsZtcq0vFGIwuOWwipl8vuhM/tdluajPpbCSVfCRdvo2CYkzQlKupmiRs6q
2iORjiG0t0iIDVHnvJUbmq/J7gLzNe6CuoJ+378WAkYL+kaeMFjSlugtqvXWNmqhGy34J+ns7MOI
CjHxBS5+7BS7tfA9lygYr/G7wksXHqOvTPin8ph8mDyBBXVDcZIWzAqachtAW0kJLQAt6Sxcw5O2
fR1U73RBa7+w7rwKv63yFdSwgv1mrdhoWylytndmqdHArv97Y4A9bSd0FIspMWXTWPqsnJzHnVyU
nLYJ0MNC9DyawdOvTWyOcJBaXLE51uJyLS7OkhqpSiHunvqHj9w6NEHVde946u5PYfAuB1MWdDyT
GxQbQdNuoClwFKA2CFVqvBKyYlN1RzYBA6s/XO5L7wr6/ecnFJ7CF3wTGShHzF7iVPedxVBOziGG
El9HHag+BqlQCAwMqnUPL9v1gDChNJKwrmV/NGxfBoEOVyk9c7kMDqP+6mNzMmBYEFsTFAYAa31i
+U7f5sV6peQYgGuN2u9at/K22ff3BTwMeV6QORhVghBB2zVwi5fGErF2ps8odc0ceuvTnGFl+HBj
9ZFPBZnSVzE3b5PrY+25lMby4oFujxGuZqTE3woJbZ6nfwhphWe0eMQMoaVVrfiI2vMxjfMlcdHh
TcH6j+PR78XH0SDUoRV14RkgD5eZKBveMXvR+dG3zAxZ5TW5YaxD6cDORjdy04FwyX/PwLIMCzUQ
Ayybdhk0QG8McHauX2SpFAxkqQiTVb/xSITk8Z79GR8PTFY6Pu71FB4nH6t+/ofeePYxcgWIPyBk
+/397CV7sxVjrm1g2TUFyzITn/GAKMTrHB9ayeXxz8kSbCGqP71c8xZm0b40yfrBYOAVfekcCSXO
b8ejVN2GhyRVD3m7xhgA0D8QH1kuNelD8ZmcR8Qs1Lgd/TAshvwnkjcAb1Z49eJhTIN5EXNhZDhV
y7qPVzFh0voglKrplXroTHruzp/5H55Y9lbN8Z+emZSHEJculjS3+OVK1o0btvn2mM8npb+aP2xc
p4mHd0aE/kN3YClXDU+ZQn/VPwwOnIG4koUdwZXzTmChYVZR46ujsEJL0Vp9XNCXXyCEIENKzdkQ
aJYX6bOwbAsZQ5dRfBi64A0DqLpMA1ClNbNh0McbCTOAxFswM9MMkxtPNZkKtWRfSziXlY3kOKYC
OniadfO74F2mu5ULwbFsxwOlu8t35wzMtk0TFiwLZbbsgyBhvIwv+/i2j+eApqU8Hx7kcdGmJSGR
mZn/OLR3BhIM1iZmpagY1MHVf92l1MFblmGiSb7VqA7u5UB/bSBEH4LvYFII6b8VkoKlQohV1dh2
EthbmR6SAC9mV1Uc/+cHEkT4gSXhjalLlYcrl+R17Ckupra0MlzsMI5n+ba1IaV01d9Itif24pMj
qbX8VFIxW1m0F2jIuoEJ1gpxbhMvSvGsFNcIA+fExUlxxwY7KV/pNDtRvlH8EHM6WpsXa2+S8zO3
w9MqLG6HtTDxMt0Ol3zdR8ODcplH692s1uQ+xjdHo874+jsdk6kOPZzVLkFzxLStCQHWG0/l06VT
MywdzRT5hKARLEiV6luxxwo+5XVqQbqsB30wJbShUWPaFfHVggyu/em1P9n0p+M+y4xfZwOip0a9
V2heT43/xg2zz0f54vNRu/h8lsfwEcENr4wRzX7+drr9vMrUI1SqmgCEA7RC2bIJa5sPa23lWrcy
R87G6v00vOLEuOMjRgaretDmT+qDwnl4ZZSSavMrx7vd/O4a5lBbsrqNofIR6ZnEiWR2PlXcwR6o
qWgR1BzvXC3GITzKGXNjB96b/OaBFyWFTUL+QW2PxlO7jrmoMujSJaR7np1vVCg2diw8o8aqg5bp
24Iod6Blev9Np/zo3HYgh3UNZ6jf46kLaLIHVcj4ByXfQV6IfxfMUcv0yF/gARo9+On+zSO+/kQE
+43AeTMvOkd/nTO6S6QajAcozJCChjP/zvvYXbWZx0/sqgPN9osZ5HcxWPSlj4ZR1UkqFrPdQdXs
+7SHoDIIiVX/NXLO/CGqM6YZfJThIPpchyKHrC1ynYAhplGLCyKnmvlL8CPio0BE46iznHOHTp6o
Jh3wGWnpw3LMjAaTJ+hsEImsY+hscR2veEhP4wr1IbC2r/iZQXfXhKFh1fU3Vf5QBijDABIsNZtB
CgNIMuc+5k1bK2DQYUEdOFtJZQzyVcOzn3yqkOdBdGUQEXYTOlvdQ+4qu7a7u3U3YI8nbS1I/fp5
fs1671nFnO9/em/dk3H4W5MBy8ImSBxMqCNIah/0U6NFfNqHvcoq5doFUerkwrl2XV4XAmLfKN2a
/EC+NMeJlnxTiVXzk0NYebX4hvsiS8CRzaUSnw5/wlYz6Xut83Pfiu6R+RqyEfsEFlJp08U70QiP
BXfZDsq2zXK7nIxxDcF87RoLV2PbBqZMwZnVOhgsaCFF0ulP+tNSfzce5DeD62YwuQ3ytcFuad8Y
bsW5/6vGzNGydA+nOBoHMcoi6kan7iTqHhj8rpQoHFo6W9PPK3aU9D7U2/w1tuNOdSXZqlHjDf0/
89YuWIH/p5L3q755+rHrc5PhDTIPCo7Co2KSnk/NYm3qLQoxy4S2Q/u/pwXvdScZakFTrMerv8NK
srFIvZuxSAOQ7jbTam4495kSwcHnbrOyo/LyqJx7Q3QlS6RCuta/t1v+8g1BHTT505h5jjVPpeSY
g3FqBkHSQyf+R9ID9z9xe2t7pOflH9XHyhuyEW0RHf44oSps6QGzqsDXUIGl5cDiJfq6vmW6CPWH
uiZVRkxePHxBX3z9ofpKX2oG99H6l4aNujFukYxnRIH5Hni7AbVbPjzwvuvy8EM5zAy8fZvGfCys
7NVnvAfrn/mWOH7HACrXz41CN3Eu9EM3gRBYB7VHoBNWiPMw5e4acxMAcqekwDY5KK5nyUZ0txqG
1qLrS+EYUwYZtIfr83XJcP3fkxccKm9Buwf+U/q2mRh7lhzlTfN6j9Kst7AUodC4hioj02no/icf
8ACLnTSp+QzCAPtHE9lXrQxVc9VtOObMJ/8ArI6vmbQ0g9wz/gtymf8scRQZNtavyoO72cuy+EJw
WC8FLwp8gE1StUqNfQzYKuiBvVeXbFjbM64tUKqF9+04GOnyHAlyntTrBJBXuv6ZegMzODLByLg5
aDXvDJwq7SzExE5Ci77cBcFNYfTDBhKljt6Ve0767P5hMbHD1S0KW8hg0PXgGhuG6W6PQ5e3SOhR
jZHBxDT5rp3PWAJKySJ9o3vLpG90b3vdDVemj12fQIckqviGnyHRcY6Y6god0S69ViXDXIHA0Sfw
JtmtgoCxdk7OOjXmWGRel9AXYnX0hZPrPJgv+Wu32PmNaSAZPGPDzZVeELCtO4qqicKd9zoaOh1N
zTDP4tNy/Piva4dCgyDx+5YEl+LS+7+uvpnFj+E0BoESNqtAndvDcate1/DGZtH9VLR0IZ2YriXl
WecoUyb1JtmwzgtThfvi4Cz3LPXeUt5s2VwvW+Y28Jy3+2jN6OJ+vLmv3u7XKOTJkD6Vrei83o0m
rcIkQCmX44Dj7XIxUDBihAubflUiQMuey05JwLVlCsg84LESrGv/f9OAQBOSJ7vOJt6jIUtxpR5H
9fg2Tw4/YRLjXFJgVbntLNH1m+640h1te5dbb3loavo/lvmWVSVPLId1StcIcDCXQdmukTfM29ut
AA18c3txbsuynm9NZLa/Q0g264xte8Q6g4Fbuh7yH4tNPNvE+Wl8RYeuwzpO4yoJ/ymW3rD4+Xh5
VHv81mHsdjKmGiZXaW07CKNUQU/TbX/UYlRXPee+1oZxmobZzmsi4v/IOq/ltrFtXT8RqpDDLTLA
IMmyJVo3KFsykQiSIECkp9/fBO3e+9SpNUuru91tkwhzjvGPP0h/qG+YiJGUI8ZGPBW8rLQExTsv
E1pXYUatFO+cr4iW+VdFzcCJhngbP8bWf2YLWH0b0RPzNkWyvQPgR5KVQEmg6OIlLZU/DILvZkxL
cbP3q6/0o7TgZReOb6iuIQYeqjeeAaA8qlzM+RCXUqFSwHO29UdmY3ilPdgFKC8ZQJxxCzKED9eD
XdBLwodrkoKJ++516HpyRDbCfZYl+oPVUrilu8B9thEL31mWQ4Rg/EuC6+6p80bONxII4et4qFca
+wNLNMFAsUGCTykyEHB87Nf2Zr4jQ7wV3ueDvtVgNMrVifmi2BJIc4JpEkYBSK8D7ApmUPfwWqVc
NWwUeCOwUeCNQODCvgIEx8TmIXapFsHow0B5WRJ8B/RXBPhIIDPE0+oWm2KXDgBfAWdHuwVqyWVi
ZMplggFM/sD1zSi8ACMfiQi5REmxpCxkLIoTNLjYR2PpgwwXDW5GbYGyDD2inMgrwxthbXaghMEg
AE9lZ03oGJswMwJYFVAqeIkEWf+fW5qK+/7sUkzB9MTa7nasgTDFaINx3YExgvVhOO+Ujjl8AxEv
8RAHPDZxri5mK3jGR1DSHuMCujTIWDQgUNI0GrU6hpLGAvH/C/ozScAe6kFemFfmGRZCAuBlAsEs
4VeTWC9GxNbL0BWzo4cPONNX+wn+1Ph5PY6fFWgwgwyCW3c9CQ2CEAM9eIW9tSXBw1PD1GH1QOLq
iYHVgSkXGCcjLjDOvP/r9AbSOaMBtT3t2HzvtssRCw94Fg+qBaEBHdomwgSO3yYEGdZWpQzOYxT1
nIxM8WkJOBkfYiD8E4rfalL85jiwS3Z8TwA1ZzdSE2ABEApqBP07I2waDGEyJqbZiNP8+8+1tFE+
TuzUr0ywOuEvM/6kiSje+W9A91jyK6EizQEeyn+sXUA+gC9A+vtnM+9XghC94YPuyjELtewmDthV
Is88GFUomi0GgQyCmQ6yYKsPRqiv4gL6Z2QF2RzSQrcDaAVjYrfFAZHKWAruRkCJjP0dJfIArI2n
If6IvTBHNLAtL0lJck3yRfBiBYIAJHE8lqx79U/Y5sYbnEBdF5xAdtwHJxBC4Py6LG4Hd66LZlTb
VHGxMsW3IjGNRDcStU1LO81tJoyk720cdaO+e+TD1ClqX+T3hZpmGSogKO0bKuXrZeON08ZavciU
y8Z2vesv5ksi9qEvdrpG/0vUzba/bxVrc8MQaEYbvslhwjdpSc18Es7U14ZsHxcWDQBaGamZsC9G
UJrTZE4xe8EYXq6JaiQygsklzSxMOzaSutHm6LZj3L+ZLgiTU21OlTntLIR6TEbxj9hII+YNbnkG
MkaB5I0bknbmV8IOmtwn76AkLusAvQ4ZIrtXGfcvt5Sy7fn6e8HJKri9Oxjy71RC0cGmK+GhZH+d
f4tSotwoBgbsCd0nLGpzpfhCS0EaBIt9Zf4CYaGwodLbULRTAD6I4RSAVO0QO+h4uZs/oUfxSAI5
7UHPHqY6EtHn3yhW5VfpDSScGW1D7xVziJCO8cGTyBEhE3v0f2iUgqdGyYWhgSjxmd3gE3r3gHHw
TXDwk9e8y/SuY/K87rn6LQFNYoEmsUlkT1pa7THK4hBAhc0w4qHCxoyRSUT5HNy39GwLtr2oPqBg
RBZBRN9+3n7xgsKAepBYs5sfbEvnyflgO+MTaGw57ihhLhU9mG9wg9GCw3uDnEUqhrLE4n0QQTfz
AZ35f67YTNI7NI9YpQEvLHssQ3HT0hGtZfu6h0TIr7M9rabZeOFfsM6+kN9EdS6c0/HC1yXYzmmF
AWi+QTCOZTLsbewRFuEcydvzeHXKMhhsfyInAxnw5Nc4BeDAz+QEYttPdesICRlMuTgz4gyDrcND
gMx4Ezl1s1odPOTUdzMyivg2UQ14r9RJtKf8becyZQe4MZuQKftpxW7kMgDWusGJNAWyNfyDtEC1
EExfXyydpLr4OsVSzlHj6htkU4di+PFwwoHLUZPkTFPNKB1nMRyABe2ZB4ZzE05s3keUnRSfF6QA
HBctOmaBMuKS8yDBgTEybVVEPsKI49EibgMYI/kIWL2w+3N2VAtPCTLjDc59KEUxhqu3GDAwo8um
/wWu6pyY9LTXUtkhS9PLGMyhT0eWzvbDFKp9luDz/hyTX5AITbT7GFOXgWb7MAgd9DH/+G7wDE7I
HYhJQpr/B1zDRkVKrnB6Kzk+cN3Z1HcxgaoZSoIS0RZg+oblAHaIHNwmvk4uu+pDDMuWCrdmPJGW
h/0m5njzc3dARgCRgCk86z/Vv/QhaoKUwonGGByGxpjJJ46lj+En00vKJc5T7KYA9B6OU0zgicW4
+f89iddfbv+m3oEbXSdiw+ax5D3BQgtjE58iDS0Dy/gw5BfeAYikvJl5+eN8fBgswDfluLdfGb2i
RYO1IKtbhHHbJd/NraAt3BpfSyfi2tsdBgUPPQVROdAkqhS7EWyrKBrgUQmKEHD/KPRsEIEgIAHZ
ctpw1OBdwnsCHYU7S/IF5AJ8fDDxoXoBO266BN5I24n4BYzrerjNdnw9xXtNjgcTIqhKBtMQKapg
jYxDBGvEBrdB4gZ6CC+f4T9x12hbIGdjUIgldgEXwPijr9Fio+wDQStyzO/WZq6OxSo+fht53jgE
X+leOaRTg39fMpMg5sQ5L1kWaVijL9E1fXCeGJoDPWJTyN02M2F+iU0h4+MWDHWBaYw7gH8mzZkS
5Lpv1zFgr+yg2dPEjNub6c7Y/J1iQ47zLJpOqLQjQ2WAFs2FWH0vgCM8E+hgAI6ayoUh8NG2KNmJ
YfP/S0gTwR2mp8dEd5CRRnQE0R2XMZxq/xbV/vVjWfnyr9c3rMpZsG1xGuYlqrcPvBdbzv/wXl4b
rEvwLdHJEG3QZySXPmGcDY/KKzbtMy9JVwa8JC2uBNrKCIUitb4kPQnORCYyHVGRtjKgAehh4mj9
aD/hzPnMbVgKJiBEjeIl+8WgZvx53jB3ogOp/2kgHhXM5WBfBH12KHkiUoprDX26cQDY5vmCuQNc
ihMPC0dZsw7NV+EbJR46ZEgO9rf/BKzY2zysMpGg0OjfD0SWlKs5ELDbeBANP0cP+Ft/ZAAOAQ3O
y/TbwFM2AbvLY+e0Q7+snXbol4t5SxErM7y79cK7sICDStyqB/LCtG8ehXaX8SGDwYf0mIGf0SRM
mQRueaY2iJDWAluyByKtpfXmk1FlX/DFsD7AcplMsq7H/v6L0xEXekKYeLzokyA1gOFTQlM/F2cB
41PVUu4yradRIvamQg+AxY4VU+tw1MBdYIACL5jTBpEDf+39l2bGLoCRx98AGUoSmD1kna1eHmYh
QpnqLyD+vgR0pnFAYhhbJy5DfM+iDHINHFzgFWCdM3YHQY5Hvxbeoa5j6gLR01umxG5TvU0bG5rf
5qRt7vlWQxtub5U5Ons/xhExqtg2H4P7btm2y1ZtdmJEz7y/2XUmMw+Yx1599WlPJ5wFRJZhfgOs
iOwWq3DYIpFSRWoLtSWa7ZClKOGihDYcVwg4xAtBLvFtIBWYyLMYx/dEnjBXBpRHjo8nleGZwH7U
hFs1I4PdG+AGkwKLTdIlHJjRFWEFGq0EBeUU0Q8YSlKWn1MVBn+3z9/570fSnAavwDiNuOQMthoj
J9cZXutjTT4rjsJehWmgHlyh8pMxyy4OeZGJVU83kPR5ugzJBTW6f3+v5+1w2WbZhsDFQdlMowdp
lSEpyON7X8OBCol7udYi3BHaUXMT+Y6PazLyG8BFunidnhh5ekE1OyQ1usaBci9RQIlKGKdgY9G1
wj8w9GEvA/MxqlbgTLuWv1QumS8QkSAtQERSgdx1X5596/uZTMnOs9Cf4nWYXi4plutSNGWxwjbY
iHRjdXFrGpKPFjbBml98+7TauESkCLwJJoT9G3Kw12Xak0MMk+7HND/XRzJyiwRfJpwICSYCIxHB
ooayNT+s/5MI6+RYtbqEIFfj+8Bv65PcTUrswqQDn1e6L3QbOPmRmoKsGtJKJ5Y6BxqeQNCIKP39
jF/8ZsJffm7VWG9EBPXVjIc2OaFFA/GreX0Zkv3Nwp0zcZccfNpoXxHrIBgP4G3B8RhWmgdMjwfN
A44HTxdbM/X6KK5LrSVkPo9YF/y7Kqc2OZP2Hthg3DgUrDHFfJubf/OJM4VnTbMGlYeIx5f8/XQg
bpZLOJC8oPhvIxfT5FgKHkmrn+jNS79tXIT9FMVwGggDthDekt9MHO2duomowQb3soj477DA8dD0
sx8D8N+EIwGeJC4ym/er4UmDN4NXk2iJEeN6gy7ACsSpAd1higeZFI3EScSjz/H1INMtf5TNHy5R
0QUHfWeiniGLm9kCTBtCOTGPERnK2Q8FdBXpEuupg0aNJh8mI9rQD+PJonNDcwe/i7ksU0d+Irn6
F3pbdSL0NpdF4m0pxz12mZl7TZA3PYRND1XTBSiix9U/GLH+Ssp99X1E0sV4RE11bvM9tflbYA6O
K346CXonXaQrK61vQsI8ljcMMoiYtKPbLSa0e2L3J0WcACElVbJUR1onIClvxDaBfgHc901zXBu9
DR8YE89f18IvF/ht7ohNfC0+b4kuJhyopuhr2TgbL/9m4xZ3fVavz1b2JGVPDfTd69McnHCYAmX/
G6rdcdIIJU18rxKyshVyvljcVbL4BJBF4xIq6zpocH+ldCRh57JRpFQjOGvmLSbvNbomhP7q12fz
+syfdK+TBfsFWtd+O9TbySdym84Ce18Yt/c01/5emZuT9E5SK8nO2o5XoCgIjKGv7+aIYPQGUVpY
4s36+8brnQBWxctzhd3Ez1PvDz+hhno5sxFei/3CnOAcqnIgywFPJQ9k9ucO1TYXT7pdu9rr7ZMM
8/roO3Gx7UQC9R1XVXQira9/8FRdgd7NWC9FtL1iJZc6JdqeG3Ejtz2tCW7NdyMLZmi2Oyedmpog
w9d9Je2u8OjWBN67QuHp8VQQwlvpW6fwc3z4vIZChQ9vx0Txnp+1J0KC6zo1rx7p0CqUP/ybaeZu
sQKA9HmhBN0bRP1wuaIzLO4xZcvXNLfd6CDpvP5QOKFmQ7rgJLiEM+EqkDeUIMNd5kJcY2DQjmn+
ZUbLDsEVFz2/gUO8M1Bv4v3wqs4Jx4FhRdItQCvt5oziM4gEDN5dXiP9gwuSM70ltILBeJXyLjUY
HSKUgCt8Cx2ANylUsIfCIA1PUWKbKiyst3m/5fLM+e7S+Cowh8t29OCQnjjAAHlhnc3+Vdw2wzc7
yPlhyfcibcsJTFxrcNlCNwa5CWmsHamY6FL0iwR0NmGNPkwKZR02YqQxWMU4FmcVBXvXqEQ8SqPh
3z2C+k6EBvgTu8UHX28Bx4fGSeQqToaUNXZkVvFAx3Yj8TBuK4g3Cc+7vSQZmJuLrXRA6vQNgwT+
AmY0QxS8T6GDrA9+w6D1FDrM/Nj8M7ffvhE8Xc7uKGPREd0OPYJncWpwnbhyNdbgH+w8HA8OZnEf
BJV3pACE3LKG+dh6eEtAGPh/Ytjs+Nwy32Z8/6tLB9SYpTgPCHxvgASh/MMVWCOmDcwfIWsf2/gS
l78l1Ae4ZTYuTz5/Qfg76w6+rrIP+iwe79vn9VBE1Aj1uxloXxJ/GKJDNLHMDZ8u73e89bDAZEgO
gvLT+b78PFf+8lOXPSqLcyU+353cEP8KfJ9kHVVbyOIdU+6Birhd8mUUe2cUb8H1YImDFGXEd17H
jhhK+ARkZ8C2WP8tSws4Vi+w+b3HDR11cToo1CYQZummAV1R/S6xRs4FmyE9NZmDVpy9nBI2wWLZ
j9AJkAa413vEkmF2++1x0gPWjT0QW0rkOs6eoHHtkxMY+/Nf1hOZ5k4uzmEdT2CiPZEHomYh4Qww
FV4pDueQR4kJhUgKZEP5iXNqIHSs5LSu2tUbowMiNNbVLUEP+BHmwIPnYMLktQgMVCvPgB/fZgD5
LjFp2ew4Q+B6iuuz3x+M3DfxxuMhYKfBjgNY5pgj7nPIqeJpTHThwOH9d1TebAJ3ibT0ls929Fka
JrhEuaKkA8+1/PtxClUoSK75QpQ9u9INDo4sdqX+BtWD9CqXryYxobh7GL7AiELAUvgm/ljoGOt0
IvSo2lKDVBnDq+f2+jwAXcFgyJ7YtgdU1Pe0D+8pD/PMeR8V5MKEN6wMJvHi64iC6WOuLx1TBEQW
TWRxxmM8TOcMOf4i7pH9onNbb/97oHArecHkKrFuSSOLVeHE+b0aYKdwse0dx3Mg0CrX4I29iT/E
hBfET4oHBJ/3iD+hUt0CC1fSXlFz5CIQ/QypCsrQPVI5f7AlQXOGEf26ljySz5GKjTXxf/Cp8ig3
w9KEwiyWyZtMmJKbt/um3VeY0glZ0a7gdYrHlPv13y3jZmUfV+eJ4HdDwqWUFJSIq96jPb97Vpbm
C4Cwf6LR5q7ZkEkxVxMn8cmJVA7oPf9/Rceqbft6O57SyV/qrVZvKxjWgyeD+8hJriQWpjboR+3Y
seNB9yS44LSTXk0wHnbHeD0w7iBSgImCn8F64GBUXrH04XUbwduZDhOwi8czGrCD/dFBlrN4EFMN
iURIHXYDxVRSDALx4EbmMG7yXwx1jkoeTJ9syMyKXbaVO5L+z0IItKhrGTLMQTOLqlPGMJmtB+BI
eAVilO7Pl70070/LXqIjPPI/y5/XJaPDpUeja6MyLwJ9/TkUgW35rIyCnpbPt4Nx9s8Q/tjsGDXg
YEhy7gd7SX7kqGIfsRAZI0h6Wss3kwqQGC6GNus+SvE2fc7p5oQN5o7PODgcWHCD0b4AW6GXEPfI
gVBmhDXjNnRutteiDSbkaEZKQF6gW+7ZmcgoOG9ac9OZGwszEpJcQxs9npxIqEc4F8jUBNcF14Ei
2CVtnUxdMtjxZMcVUfOBLsdVjyuSq3oXkT8KPhsuoJSgOvDwzECffDqcORyN0GBWwZQi9RV2XjxB
jhQ+R+oR1mHTggV3kdQRuBfJmFnRcRMyxbADzdf6uqnRevr1qILWu3jNkHJ7cyrOPzuibHjUDDZ6
N3hYWVoQQmFueD3K/d3A0h9rMYYB/qD4NCrMYNiWGXZgAh7cSKZFOsX2x39LjNl67uXS/3PunQaX
uHumfDS6GzYNLpVTbcd+K/fb2UYryh/vG8ve+bz8YhADkkUEGDn27m0rvfJ2T0BocBvDS5XciHO4
7HlXVGd/oAtqjXDhJAVmw/OTWU4ecZVkeJQ4ImA7796ZpYpbmJ/F+87ifZfZeFwe9YSdYV6SHY/m
GT2Euj0YTzV6j9l9bEfsFxTIVMx3Ag5t1Dm0CfECiwfoQU1vpEMCdBP9KqUnXjkGN24F9gjIehar
IxypwMlTFPUau3sRWCiYSXAFVLL9+4Ts2ncQkXX+bV0XpMYkqKwuBaPjGbqn4NvPITzA4faqEXNc
XhlY7kGvgQiHlzY0xrCDH3aKqi4qMJkyUQpFN2Dra4wfUJ3ysvEC6ITxJZMOMpP0l2QcyTeEGZ20
Y1JcEgyB6jHJx8Q4iwS2iRv12PwmLvi6+bHzmbjFY+tbU/2JzrzGt7KKyqfy9aaGV/TL66rU8LFa
JvoKlFSxEAZNYA0M+CGK7aSvPPMBIXpCrYlom/2J4oEyrvdfJnYq+IRQ7eAis2VBroH59A44QmdP
i6e50qZ5rZctTAPYpHfoXg314a5udmWzy04787RDkcR0aRRMRAYD7vjbApgXCEGsavGE9hh3QUhf
Q2xCNYZWokesGqcY2PxMGSMjucG8gvuErgdZAaZz8JpQbSBlXJvZ21n0swWq6m/sNVho7ireJzwm
2WgV/3SoRPPqTyjtyQ4UFZ0UKwjGeaHwV8a5IsdIA6Gz338On7SYFyW9jZt+3JyqbZ3veP7OzBQo
eUFU2YmbI88k5f2SlHXa1CkVMl2EMW6cUbRzbf/tsSGxJ+3KXwtiVJDltd2q16PxIictY3K8tsQe
5ACIMhNnM8K9Fx8XDFCkncOpBMcH9g1+Ar8uQLROdFejGQHaJUKkHHKMYUmhu2gO/8DeQDZS1IEJ
85KcXbwRmfxm/qKj1BCLG1sSV/T7y2FiEoLx9MqmqDZgLNWUGlIi3ROVXEc85YjbYyCFpjQLbWwF
abnkb9OYcn3pzojdlCIwl8mKTvCwaH1gzYudnCvHKUQBTxVODW8pMHRdUQ7TSVAfQ30XZSvrdDCw
TfwxPeFeI6pMZYx4hDortE9RCz8B40f9YO64QcX26uxWIID9jTV8tnQmqEUl0R8Ya3/QQLZikEM1
ByVsiSmkJhI4fp35sO88BtTIM2b6uT/k9IHKE3Ze5MJ5Tqxr0dLG95kz3AXKoF5dprBtokcPwSH6
6CEo3yburOPSORtPM/ZGb5lQyYYH+wdf+kwrf6TZ1Fe8BCSHMxWwjTOVb37e1oDv1FV6oLPvcrC+
0VmVPD4iCS5kUVqdEIbBPmFLpNGSxEbIA4l05OSzso/c8ikTKRY5B5YbtqwBISfAsRW7G2nMHhCP
Pgl859G5GXgxpfaOaJoXEJHbgRPVBlmB7vLhsNc5ULumT85YQKzLKMrUxhKFJ5XzYz2KZ36SXRvy
R7LE0QPTfi3W9QILoOh+NKmrKaoxom8Cg4r6LNajuqbABpFgp23AJfrgglw3GgP16IAGMxu7bEZo
L6ImMk9py0bfvjGHd20Is22ynDwW7bIaCUROI3yWeRNiOwZPjOxAnknKI+fTF7d7psAIloNM51TB
tov5bFNovwyonjyf34NaTkfnt0IsiHBoiV1+E77QgAUPYr/1O1E3UO1QJHDyUeQt7QuH1uOr8b2y
FzAyOhyeeP7C+M72wgJdHF9GYiYYRNZhjR+S9QsMCF05QqIXXEDLgCJAkv3sD2VceQSYPNM25QHt
XQUnkJvF06ZMomOlHTDhqfURvoGxXcU8yuetg7nAHPKM8TxwNtov5RsPCqchDwqFKeseUFnN39iD
+Vx8Hp52ymkUW1+jTpCse0L1gicCyXiVqzoIhbwBZYgaX+a4LDDQcfNjhv/ILSi2/EZLif+j6NEH
DG7J8qP0LH/TwlPAPao3o/T7n3qNlAq+QSKZRP650xOQjfyh7wT1MyxpECxoNIwZj7fDo0p9FNgW
G+pBf6HOaY4XQmzWgpP3IvugduVWVdX2cbqf2t21FS3M5Q1sCtNCZg2EjrlAtWiro8IWaIFjCgCt
rJK6SrQTwqA9UAqwwOPxpAGhkVSsWCM5EeZXQWfsUq7ycN5QBEPosnweSxblqngysSb51OAAsL/i
uowzoe2bx+LLPM5Mv4nU5Ocb/Rvuy1SK0J7rZKfKscK8DNtCYBPU/wbyyUAlgbOHAQrc6obGgQO5
WMIbRmXUm5gSnKOMbHJws+Vvc0JnMvGrX5hma/dUgxPlsPMnzSlZMrd1+8SCXPDZI3Lgv8DFI+Io
0IudXRBiuFPv2+sJO9CNNW8yJstNaiuJ1ie6Eo8NZynuvKHu9c9QWRitY6GRQyUMOm98W8ARIj49
veupj899fMoiOTh/V7TtWOwsbWvVW6feytZmmLH72kzILrRUArf73n6TIanQkyPSgCzLrBuRhrmh
6wH1szB/X7sdemhgsZOT2Lh4ohGhmm68HTvf+RRSfQK5sCgXQV1ydDh77hC4y6N8thD6Ih7gqccF
4NvFnbTtRdl1ym647dRiZxa78S6ANp2J+eJyAqIXiu5mOJqhgb1oHxpw7DDkwTaG74Szewg8N8qx
1cVOJwyoij6WnIiFAZWu/jWgYgsCaHb54AboeKI38LV2qiKu81Xf6vdtbm/U68a8bs5DqjfgvIl8
SmzyE7jOZVwD0nrT67R6Uw3UEQhDV3sqnSjA1Z5qzD0NR2HfetcDi1pxglPhEsNJ6AFetKeAqG4d
fQH/SO1cpSOIE9+v2LDdNjUoZ287tDvfnU/K7+IKHXWvX/f6caSCjSYqX9RJ92jmzECjRIO8NsI8
cTB23HPp4gCTclpV7Ut3lFOcJHfDYU7ZUOX19LRWVBzoQLGjpoZhIoBxamgTujqePoeP09Z6ArDk
6AMxZoulimGXZY7Gm3dLejuhlCkakubwN8JCIr2sqzullDO0wWDiPAomUiw5uUy+BoNt7YABTXIl
HjBR4h3xsvRJ6iiAYmDTRuHNioYssgbcRSKniNQ+5BHm0tDm0prS+fGT0xQkN/tBT1zwMIqG2DDR
qICil9s7trbSlpKDc/uxk3Jq2/UrXSKXBHqJoYgZeiFHWhk3/twgDv/LD4MitrAJ4CE7iWWhGj77
I0SxBdITp1OC1T6RFMIrn5omLDHZA4J7YfjYZeFExmjtn/eSLKxrKyWBFDAepkWwKglARM8OD+dO
qhUwcULaAY65hUnVHsPuJGEJuaIh/FlZFzojkAyopmTtEXfFMOmACgMG6n/h0DfICms+tKCf0s1h
cw41XRL8NwyWGH2sGdf469a6x4QffgGrP8VlL4b8ZSYm/Gcsa8DBMvjMMawefLKQubEeMjfLxoYm
bu/pBebKKcX+CnkUFhlKkmLIy0z2pJBVERdaNPK7kR1B9EEHJ21C+FhGoxwaE1xCiJqCLNa2nGyC
uVyaiXRBVlVinjyGeUZeeWjVEZQgLQeC5o/3G/9BgkaxJqlCsabyr8zRVEfw11i0F3XYE1E90iAm
up6cirQo0hk7ojwdO882dg4iaYkJoWtnHu2FbbnGSECoawyxNsR9HmdkZeqRrkcDagR8VutdRs4I
YG1LFZhOU3rOU/WSGmev6/fA8AwnWRf8M0FLlZDR1knBryCk/ajglQczhHph5YRDgmidruuiabG+
nO857kyog37Uwx+NYHlXtE4BjQUBs3XUMlbGxYEyIbyZ0IG38rwd521lb9t5e5m3tbRhLCszXi4o
h0iaoe1OMiNhen2xsSjbnLWNZnpwCmrPGZPGQCeQDgVvPUnyDB6gAxObgKMX5rlbCde4y/Zkeqc/
pz8ozSusoMDAhdZcQ2i+/BWaozWvF9+g5fpx/13f91q174zdedhZiTVCGYZwHRpKSBPBwPvSu+1v
Ba8hRLtWwByXwTXXqVmX8aU8G1/MAxgGlBefdsPPs79dgPkjy586C7sRz14oaUUJosmh3qE98BHe
egtBzZbL0FT7ToVDK9dR9v6wUJ1h3/vdabb8KhNgahP1AxDf+kWHB9WW9AjG4etiakg5LroQ3hyi
kjB9xeHBWoe4eE4AMT0KYGrgC25lFGj/AGSHfnELmsLEl7ZCBV7Eo1bMfOcm6I6Uo6USgUOUhKw2
eLbtwMrAra8XbNeJWYLhCWcxvpnxHU0cTMBonUDlYOqUtq72QzhMclas9gkNEI8HubJiLkWhuC7t
Tx9l7wXuSZIn7vq61Ktg+Nfkg/wzm4Tnj9kk5gKsB8nfzHx9XfD8Ifmz8Bco2+CMASLM/zqo/q0M
qT/uKnTkAYtukVaRVaMV+Nct5jwQ4HfYdBNugX4Xh8Of/DC+KDTjr+y2ods7bxt0P3A7jfQqJbR4
zK5vlctAryNFkvAgjy6cYZeG8iBkUfi2Vcw1sblEJ7e4e+CY2RwXyRujqtZwHSbkjOdoxahTqxQG
w4lynbEA3fM6qtNhXuPqc97Y581w97RPgY6DAebA7Yx5Oe4KuOYK0Rgpv1z/ut0wftv3HJ80z8CC
2b7J9m22v2f7fIKYIaATyrQR5R0eGB1HDYmDeIKIiI5bA9E4MFADgwWui3CO3+3+jKHol6W6VHtN
LuBAh9gOXCkIGyoDlfrDs+FKQrnGggHYCC1ji+GEXzOk/CRSDqy2iwx8Xsxosd37233xJl/iw2pp
A5ftni5MkltvwhhU20r4fuB8V2+v1HOcBWLGyGGZn5ikEsVAIAEp0wxlmE3N8HnQHhI8VpEPkjjA
w1gPJxcbATy5FlsDqiYBPhj+tDtU8BuoIwDPpninWBteRpX9DDuB74Jf8lvAtityy6Bqeb1xLwfi
Y47MWekdaGIYF56Vt7U9B7stRzEDA6V9rPaIwgYjyGXH9ONOJDPTkWVXZDtj3hfoapy94zxJzhOQ
MuigP5AXBDlVEiNnPT07EaidfNlYTGSJEvEpehZcUq57iwEsATgQa6nqbToXamMKN1UKdA5CI7gv
AfeNgc1MCDrTWTiwZ7FGqEVlUGk+66T5E4aUnT+iiHKQnPtUYJ3sFYbXQlxXvQqogHuUUO20Xg79
LNmBC1P/y3K8YEmPtWnmnp4lKNv6dtC3ZG5sHAh7cD2H9JYljM/YtZy4knCiwN03tqekMhN1zWuh
qTc9Z9niO2/X0cnaXU572YTR45ZN3IK7cKAigPHMXwoUUT4J1GuuLr5fROOY/kRbSdD06mHvtH89
7NW/NvZjjQv8DpfxE8howDqvvBr24+XstRtms4UuFr3dvXG/7mygamx8eVm+6QbA5sTsE0chxSAu
iJW7Qufxrqn2B08r3Cpz4bAQWMxxVHTVuPSFDsLAa8gyVFrHcHSEQRGH2v9vUAQe+Z9Bkc3pUUW6
Harr4sjFmhNviAljfQ7H8hMwJszeU8IZg4JdQgtOjlgwCtsx1K6iKrCwCXbEGupohIuErB07QWTv
nNebtt9c+k3db8p+c1I3drcxu41SbeRuA6Emx8c7hYp7/gbB8sbNbdKuTxQsWTkL3waQ3beFKhRW
LqUgTOdG81HEy9ALf54a/Cpc7CjJcqocLG9wJafcEmp7ZPfotz5hc2a/SXKySAQ3/ILBaR3obaC2
gQIpYgxkFXJvMKocD+FiB33rNhhcYO2KrGq1dOrVsHHCokaUInBbZ3V14ooVKpzf0FHEReOKGVBq
cIGBF++rGXO+oMS/dl297jtflCAWYfKYaxWhvLIGSr446UR3waCYnpkji6HtOrcF4YPZ6yqnn8sr
QOgDC70eWhTZP2DkUFwzmxHUmnW8SU/PZIgszEkgcA8QLoM1zB9YibOEDwYjTgaxJYqtiu62IHp1
tmDEzZWX44MJwR+T7TGdzmRFgqwgmSNl3DMRog4J5IfxHN9hKhJ5DjETdgelBUwt5ImOr3zxkcEo
QCowowJ7cc7YxobKKxMyILxHNwD2AOLFp+0PHOCMQhYomYByHaFAxGK50BjoCvLj8nT7BBY+UzKY
zNCDBsIcxQJ0OVrPz8sRjhen/gi+xXytE0vATfjOzgGQLswBxkxsvKxGCsQw1jzUmOpr8W2I53PM
1zit3wFTEqha6zsH1AKZhW3VKnH/gVvn5eBp1G4wwV6Ngcx6d4IRtgWiodbhn3IT+FLZjxvNzcpa
g7hmswfkAV+KxZcCSaGMgTuEushKdN4Gl2EmkB6rw2rmleaHM9FWUs5EBySTZomxDKAprE1C5Ogj
1inyRQoKI6iMoJOo4lz5CAGKNajuEQoaTkMsWGg4DeEbhtNQh4LaIZBEkPZOzAvwEvhC4YL4/iwq
gRO299jAEFYONrwVBAZA+2dpC4flvGJTPIrUcRgqfHFjO+FAAqgneCygZZRxAExSPML0gNrA4i71
n620JTSP7AsOxE8KAx3f4ePyDP4PCMax9UDnqDvgacIhRy/7im3uEVYM8FsOYrmbCScFMqWuWjHR
xyMNGsrQ/oGGPsbwFINM4rvjKVELyg+GtqmJFRk0Ibo3GK0gk/jKY9j/BqbI4/JgVzKmEnPJrcYx
su689BPQGafKZfPlUR+L8F6EthywzEtw4XnWxFwULgt3396VR763bArqHXwdMdMTzEBKV1HAamSf
u3TtDOWZ99GPCOajCpMG9KsSEDZQ+YHvxgQxP/K3lyru8FBEWGvGVptQZIEYQYXjbZFCDQb/yol7
EOJMw4U8wSMB7Att4sFgBP3kwWBBm+DBADvj2YA5UVLmrAv+BO0cbeNKNZuueIQ+Xdr9Kd/X6g6A
5oyGqiD1WuAzgDNag48B5QDGXgKiaeTgRIYkSCmeiF+3q2v/WTTfkrjZvEzBmU1feB1ybrmAFx/Y
fLMeaVC0zxDiONoI3IoYJbJ4YG2UOUxTkY4htuzCogmlT5zyRGVAOUdxsKC9RCWGRAy5GEMWTBMc
j5+GCrnJpZgziZYZovkS6SYeIuGI4hTgIcczJ7hTeE1irjeTy4qkhesOOeC1YpSEmOT0f4Z7ZsRw
73yNxVRPx7+POT/GBbC4L0V8YubH6HHxoOtBGoQdB0Ain1KTbi2QrG0Dudv0MPjqZCraaG7FUiax
iXatYM6yp5/hGluwI2IJ82pd7JHNe08Da4XGOdTOHMZQd55WbjAEId6FF8Y+nAxU8Sx79rXnRvI4
Ymrn72gQ7i7GgYwGH0fMZRCnTNe7En0ZhuZWYGCNsb77oyLop7z+tHvQTw0mQUO8ObLZw4Ae2wir
PowFq+ilIXhvHTbRPtBECOLRv8XsDuIRszu2fBb1Jqj6iF+VK5mCRUTjAIuIEY06ibkG7QKiWAZQ
nZFeApizRaJNybUEaBde/LNNCmM8UKWY+0x2zy/YNRVuzYgUqJqwqlBZy5NHhaKpoaLCGOfoczu+
Pc03tGVKsNVFUcKq5alEkTDGZ92F/f50uz/lxpOtP0n9k67BPMeuNzAGMV/TuAYDXnXYLIIqlHhj
GFFGEJ4eTRNgvl9AHo8gxhXS14j7eZN0+LaQPzhG1hhNJbdQQO28+4RtvzJGAFdnt4fqobyeLt9v
n2wBt0/Q+frIwcR6HExsM9TW8gso+wMPl6sYWqkMd+STHYxFO8s+9tj82cEY6dDRwiViMdOoCMxk
0N3RpMCOGCDiLE/G5cm6POnLU3V9uqNmp5zY14jcvxg80nmAuBYwSlIQu2XG9nljaimQ3fU5Wzwp
3/RD2pNC2YtkQhmzwDDXIqWIbBMn57AiNi4PFzOYtGAgtIh6cQxHLTzDU+/wT4oqJoQ+ZmY5kpgx
eMJcgowxnGOGoLwy8ReEORZnA11I0dPWi7PBiT0HMfogxOg8sWA848bkbBl20v9wdZ/LbSNbu4Cv
iFVMYPjLHCXLkjW0/rBsaQTmHEBe/XkasLXnO1VdqtneNkUSQPdab1oS059doszD7iqpSELBqwAA
04ZLZN2TbniW9kahC+Ogd+rsCp2buCuOQ7lBsqyVVTkeUTEjTJYBYbijtoknd0KrTJCiuVQGd2Kp
NElgbyxs3dF9Z+pIkJLul0FK6rzNSCUyjQ03Tsv1dT8j6bZTwwxD/UT8cTyOhn5hyYxYqEfnvgkk
DJ1f0PY16j2SoBtuT4TC0/SHF1ALfNU4TiBlTu0tV/xA7XFSQSqak+iZt8XwK+8oJVLdKqUgkdYc
Xo1TprPE4NCJ+AnjrfawKBQWJw7HWp/eODLc+RQ65xyJibCX7fDA4nZuFiaHc9BgAf+r74lRibsH
eLQxU6+g+0zTQY9QpPWIu2VCD0oODihGXVuz4e+Uyry67UM/NwHD1+tdcyAsMHxyCbNCzYEwLvR4
4i2RVt3ZkvXm26V5u9K899c7m1w3P+8dzBdoleNmMekdZ/iRfhT1j1CwpysY4VuiFxM9JX6UcXY5
isiwqsPdbahpnq5b6yNTY2d67FzMW45NOODQb88q7Teijqwn1BBWoL3z0BPWxV3WQ//1oimcSyio
hjWLWwKY28Ufy2pznq5YEZGOiXI0LeSLBq53VMMYXEY5wVXlgcdDN5g9HnpBgzujXX9V6S8Og0tt
UEyaYnhFV1zb87pjqL0zgXbRWS1k+3fK9uPrnyz6k4DXp9fyG40ozXtxYQJqr94j8iX2vdDoKgzE
aXzuOKktH4iUgTA6FIhb+m9uItQgWHQYMytS9zwuyt/suVi/KN85cdDQBDMo3Sj3BjmfY1x580In
4bvsavaPdfucrhMo+hakRPaVoKG1CIkseiA1ZfROIUZvqKPfSBavtsjDLMSbK2SK96kLuc+o8JU6
CZAPwDYl6fCHEDrydjN2p2ufa0sQJCuSqYueI6Y+9q/C3FKZ1iXtxdHItUPTc6uvQXRaBNHU0BYA
EftKZYbodLJk7cKX+JiuoHRdNkvPRByWrwtvoK+ZClGmU/BcadFXrYVvMl3na8sqvFNUyyseTH9o
iXQbnrHCs4cyk+bplaZ7QTOwXXBYQ5E+K468lmClN6+nrvSS6nHLi0FkkLj34mhOYBWPk/24AJGp
DNeNwqW/WxDvNaNvpYVDIWDKWa6natsCvVU/Sn3lZKoyPlWDSyhTGSs02Sx+q8TBrJT0QUw/DfYg
uwlAcvOfS7yn+2uUHkHQ21zTAAcZenbfornmhjlIGujMi/br1s00MaeqJBrJ073poklqUsr16qbD
Ggl76c23AUgHp+/iHiAdnO7Y+0jSoz+UHbJP/4KHCgDQ4Y7paUGaEo5+QqLohTWk9KEnolXWE1k2
ebaVe+PyM/lWesFvM4tYmU5nMymOD+8JVwWUFDj76UoAERf0ftM2TcXxYFMNmgpUOXSWUkCnx/fB
9GFlZgrMo3rOmG2mzVcyQc3bV+tjsigJKewD3tvbRt160o3SpbixlDY6WXXYXcHlHGgcku48lSdN
q4EM+KrA9Nbzf26HpgW2hmhvJrfu1unxRn8UpEhp28lf42hX4lNi1sbhXimOoh2Qq6lpLUbDSjSk
diOpS/kuz4uVPS9bO6vPeWkEHfAaRGVeyWqAf1uvBlWbt+AB6RtpeYm3LqaeFIpl5BsF6mnasB3S
NC6mgQW9BbvGTYr2sZNbSecOS7VcSQvmTunn/DicYzgVVoLkUkfXOhrPLmO+tmc8hhVDMx7nu1a8
Hlcv40o0fnJviQFYjSM+D7KvZLTBOmxHUdTEt3+oj+6u+FdFKM8qCkXhV0WolcsLVTKT1vdHqQP9
J/CqFPvrdV+lNDe61JIG06wzIjRq27YW0mM//VV6YZ56951TYGo8aS9zpbBI9bMDl2iLiluPLzn0
FuSR2X5U4Xp4pxFy1NIzbBoO+P8aCoiBnJj0KZn0KCNPSTP12jAFlIAFH0j+ggNfMlQQAZWk+nXs
M2hvS6V2TIOZlg/EH4fUNqV8qD6T5ZIDzVI5EOEDsTU50HTdXZy7cwrocxA43ogdL1C7crfKxU50
J3f3Q+VQldB9Dv4KlbN9L/481r+l4qRgGVC5gOF3kvlX3dhALmN0h/E/wTnw0xvatgvPpldV+psJ
4AdLUf9my3xnePD5Gbuyd+jzMxCRpjhL/CRH/f9sRAT8KOFN//q50pj9XXOSilR4oevZhalRmegi
011QYMJvy58VepMWeh/GrdJccCvdhtfd0AyoYquW8sS7U6+46u24ni/d6NItzborYUOYIokBcecK
ESqhbxuLSQW/1irQwhnHCzfkVyi2DcYWTHeQTVcC0jfIX32XS3x5oaukKbIWnMnYupWCRODuNASQ
d82vcsw6Ukv7/vzeL1BYH8UmDtHJ2QGayIegkPY6v7anUTEe719ZWXy52dOteE+tczJRDEe896m0
KbieJUfm1+PLNVhLSTVzreUMAUh3HSKgM36GmC+wcilFk0VAY+ZQMwX5z6R9/06/1zVl20BOni79
g8DeTT+2MRfNpG3cf95/ZvpMD5Lnx7J9Bsfd90rbA4N9gheAy7xRiVxHM8BCfTuPBrfv1dHlKpOz
QRCHCCApq6rXS+2Zo/c4ksXYOTfLY/6Qov5oct9rTkrP6TkIIFSIZov5QR06ffNhA0px6uLI6Kzu
QoLY7UjXCK5oaUZTmV+Kz2OvdmcXSM1s+V6OG7rW2/LA6zTojWW8NAoT7h21Ke9EcgjWkOUv1obT
acD0KoO9EECaaroCXVdsGHg58ISeJri+TDPnZs0XMO9GQ4+XMr7oH6bjyvahUn+Y1kMHdPs8r91m
41VuPC+M14XxvsBeMc6HaK8W+EO2wOGP5CY3iWEBaf1InFMR13Bvo32MarfMad+VWgfVx7EVmW5q
QtEvfugJ8H4lN0U1IScTO5JvmeZs+iEmPfyPRLKFrDBPXgeWP1+1Sz1jwS+D1ZR8op+wr4VJYmye
3eK8d36qPHnu2JmybyN8IRTbhNgSkUpN59/0jS+mSYTpUEylf+Vd0AEKnyc2uQRq1MnzRY0CPIFL
X9iVa5YknWTfzz/Fr5vd2GvgT1d8WVPvTILUW4qJ3kkG/T99VzsrlaCNqhulkp8uiOomuybHauuc
rmuVfUD0oskItbCB3Sc8LNGhX/sBjuOD5aBa8t9fscOjnSPw8TTRzFhZQ8shEz26laj2yBDdSnQo
biVSr+vnZH0Kov6kc641KdbPqikP5GlE3VfrMyk2AKQE8KrW+18NvB3AOq06FuOX0tUOnZiKwSzk
KF43J47Se62fN8UWYjyIyDZSPUtVqC+tszAz80HPdFo9PuTY4N5rkMpC0fXxtIDlfSfffZr9SxFg
XdOlgGPoA34vflR/Qg1O9dd61GT7/kC1709KY41u4xAHTYI6ylJHzRbdk/zmQnMuoXfWWV361Q9O
8urHbd0Q2WBcF0juV30sOl+WRe7t7nI23nO/FolstllIbS4WPkRSS8Oue0/msnhm3sThmcQgVNDo
G5MYLrane/+yZFxt3ibSUo5/AzHWcfdGh0UGZNJlohEQho34060zF6xQDoOd6zZvyD4NI+L8qXBm
s5XMPY3+ZoRUHGRpVpiMEHFhF5ssMwM6d9krKtIadwk3fKzNPIDz2KFnkXpac2U48TQV9GHoV+6s
NSlgiHSazlry9ww+WOyGq91wnwZErC/N+pKFA1eAkQiZp4LD8qOdKJyQhOpP1x8Fwwvds72ZyOvS
oLAe5E9BzEMHRJ1CByRXjzolmfUvaaDKsTYQ6X8oDaMgrNAqzBIJbAM5/rVTY/1oOsd616tee9G1
dy33zuXeIe5v0rXe9mdGI2378bZfpTsx3T7APyrURs5FjQxQaewNDcwz4Q9zwOm0gHbVFdDbffeU
dBeE+/nG/NSAGy0uATTalrsceex7Ti/C05468dorbUfrHE6ru/gR54bH45BxplUq/0/A4ZYi4KD3
vm1b13SdFqHmoqAv/Jwe2NDCy88uvUIujPuIqq/rIRlGdYQXVLvmw8HxOpViWWqcTPqSQqG4CoVV
tanEIKBHTegEZmJomqyHAZ4v33oRo+hJOm8wdZ4OAWBYVXubESsLoacjlH/0kPpHbRGlVaNK7ifP
Vhq3xHqp5Q0hQ1nOEAkWRZKFestyhgr1pmWwBX3pIYQCu93kcEhAiW9htk1ZxUQd6yfnVpoxLZ9C
TE+t3GY14R5N544K4q68SxMzodySsytNTM6uKLFCs2ho/Crk7RYE/KV33lXkVBq2myWJ3d1YgOMT
4W9YMyGr9tTGHJrNSho1zq3ZrxDcka4pKw6KOp2R5ym6U4+kY/JKaCVykzS+rfB5ep2+V6tYqmY0
qCuO0zWrhSGnRuVZ2ZzTAwa8GOacro+t5Jf6hNAqHZZXTGd2GNix+BsKfpu3ZSdJvE4IYSotITOy
k/JKDbpEOSaDwn3g/r6UhsV4NNuPVnWWtVaZAYUqS6TkLKSCEQ9JBdtWB6cbp1Ez158Tuu8bm1+y
PMygFeJhbdK1o5CdteV45GeAguYeY9L2tiV5iPEoppNYvXORRxXOGm8+CcFHe1zPvFX4lW9dlCGn
joQZ8TLHNF4GtWruxk79X+0INsubJJIGmx2jnuojGV8MdFDJHrsrACIBZaWbu/6f5/EU949lHals
r/5MkmVyG2yWQ/lmM/lmi2Hdkm3x76LS3OeGFXEcz4fruHjp5EWqVMbLyngajRfLh6pWVa1lhqHB
yaGNqaVtjKCOnYEKBVNxBU/IXgz79ByR/R2wRWL9e1EOAR+Z3kn7bXH4xZ6otuCMifYlNnD5ISo/
eO04wJeVAuw/JD1YZnoEss1InjTvIev9nR4af5KydPfH4dOg+S0WVpGqCquYmYIvP8188xtm095u
39+HiIdMQIUsPdGgvKsBviAjVWr+iZEg/5TbT6ABV9N66ooqkTKN2hs4xAEPuAAnO+DjX3pUaLPC
qrx9xXgxDPI1oLvy0hdXfKqdAzUjJxjjS8ojgZvxSAwCOMZqSiVxB2Q8EhJpBX07/eGR7vPG2mwf
3/WwnhvEO6Kewb40uNT743u9X6j3F6f+Odjqe/sCv07vTrp57eYujXLz/rLFcUhDES6+aZ6f9ghR
cQxN0iGEF2cOuBw2fD0Oz8fhusC+LgG9WdkOiqVQPSOkKw+BxUi6m6QLUinASqvyK8zuEffPx9JY
Dxe5IEG7dT+q5375QctVH+2rL/nvmAtNKUtM9FIgsy81FAGsR+fm69W8clhlRUZUE1YBngMWz31D
iDdZprcH33Nt3idoOsoHPzeBFSqqjGWWJPLFMqOYfYVaSF9hxjJ/ARV3rprX2rW1yaE0H065cWKi
aWFMKR5XOipWliHS9BmFS2mgKT00rOwaMSGv5SkKWRSgGAUMwTYB7jY2LRUU0xQX0lU6B1sZBvgE
0aM6nj5Qo2+PxF0PycIe11TRuD/BAMQG2f0JmzqdFCj5uoglkYnYF0bfXvVFQ29p6KOX0ot7NDnj
E1u+J84cthxZGaHpLNutUibevVbVieuLmfn1nkR7bjYe8UPoO8mJsLIyCBCNnxwioJ/qspNj8xKB
fAuugcwdmDXPkZKz2Fj1M5eiTwxi3MVkpAG21p1eDekNwLUl14JoH3ZNcw+4pgYDXB9ss8egBiMF
s+YxdSx+vDmsGc1XamaY4WmiMQ4wBRXjvtjzCbVXJa4muf4SgB1LP8JXce0KQ8g/uK0ipAiHuyaV
/OyTLI71SMPtDvGJ+UGyDy2+QOuC35sDBAebXP9y7tFoseqLjAiKiBtFxPWJDUTGDnAOeK8Jd0bv
gmUYRAkeA3B6pzDOLzOGJuHQG78u9l4uVKs6QtEYbnNI8P258DNmNCyGyiD8qlNDUYC2ghWzJvtq
g7SJGIzfhJSRSMFinQvFQJFOwb1O1kEUa2UPiD0os+V5g9b1CYmSPGbvM+W7ojADTHtCb3TrFeeh
W5bKEaId8PZIezbMJrmZ/0Jj4E4qIcCDFazKDZbqM+k0LNJMT5AFimGRZcsS6gP2QbXgWYpPl85t
sEyJj8XIFxLW2zzQ94CNzHlTxoILSwxh950v6w3sBVjAZwsscNugQDwgFtE9nQTsQA/EmxVAkdqz
p1inYYGT9BvgcTsiSg4U6a4E+M6kBqaeVaE3Hzb0bE8nE/bYFG8hFcrKkNss26n0Qkeh5bAxxUhL
YJjHSXp2awvvuXYPcxtXpzpV3zSq27G9/QtaWkMjYsW/AIEDK1XqoDqrlvxzEC4PtYf3zefNNm97
w7k9TdrZDRgePDdSqmuAkhmXN9hyUfNSQyQLXcMSzUargt6bU7loAszutHGD6zIoTObF4JVntnoV
fCvC/ndPqISPB5XOQq9g06rLy08nEwWDTdNPt1LthztJWpM7qSC+xc0bFwZu3qmhpfaDCxN7nIpz
hCwpD979bfd4po8B6Bu7STFq/iHDFHjD7uELQM1lz5Jz7DJhrsqsDAxDiTR7mGaIMQEGk0WBQf6Y
7wQPuOJlX6VAmiCix5RJtm2VzQZNI2DsuSJgsj2Xu8HjALPOv3mY08/w9TSwQ/KNLv4YxjJBiifT
YuqfkPiIaLGy6CODlz45q1JrPNSSoXLm7klxbRfPVbS/qbTJVlQbKSJLBaAdVX/gL9UfdfF8585x
5hNja+wyer9f6H/O84OJIe+XVdzc/1ZZ0ALYtsnUrewWrNxa2S24/F1rpmrtwB9sW0Q7+e/lBzem
i2dlfzr/xx/eG4dcdweEXBl0w9sDiIUm2Z6WjNuiaJ50Cvgpy8e1M1j2IrEVM7hQ+GPXDnR0JD4l
uPzGsBn/RvLC/6m5VxOdNLaGuAteekg3RxvLajfmn4OYAyYqb6nFF4HuEDmQevHtBlSK6sU9lAWi
FNDhih6AR2hOFs7ZWz++h4gEqEixSzeliHF7Q4A9B/nu6b2aPCiIKouBG84D/aO+n5zes92GuPXy
LhaDFCczbvKnWf81bsqKKNUbHOxun1f+aHFXHmVtFPoCCeMevz/zGu/e7WvZ1obgjxlGIRPT9nAx
wuqJJMoBHV8vncrYU4ire05rMUiIckwhloEtQdr1uRnlzo1so3Kiu22zsIzMPw+6aNw+YRoYDmy/
oCioLNGME8+kIO26mY1sW8UR6km41F66yIz2aGhme32wYGAWEfZmN5j1MVl3qup8N7Og2unCU/Rp
m1WrIAL/G3yGBFwXBwCZXRKI4zIIZ0gEv5W4oBwDPp8Muel+qRZqb/fHXWs2f9u92+FptOxAgauu
Dw4TXkPhg/Ti0za1IRdo4mG28T9muKJt6L+4Yi6FFitgE2Noh1txg/JtDXjrSidDL+SCUKWOgA0p
+o39cpIWcuWHREnjYJ5V256akn1ADBWKzXj2EMd0lUX/A3x+++7hzQ7X+2Pi36cPmaLP34W4s0sG
fb9jKl8NS5iKBZOzLu+VsTMm+wJ9h5Bz0TdgrJB+g7qpDK+KuO3j/P5434+RWtPHnTyt3bdESAth
dEeeRq7W3/6iulq91PJNnyDKBew/91GZhYxABCDVBOpPjmPaFii+qHv1BJbUNuv0c/qr8oPekFvY
40JNp+byuNASlt88f5n7NnKdpJHLp6z2j/RuYo1uzUjqUwvLlZsGkBlmsC2xczWj6+DimN91L6WG
taHhTEEwY0HTPsOTW3zLC/lI0UZPLffmuTnfDK9RAPk2eM94vJmOd9Pgpz+3fRWZc5OiACH8f7Ob
bNeFd33F8jQqyaUoBsCviEjl2k0FeTR5ksqksVmYr6/YMfE2mC9jQ+XTMgTc+7bySldfAjeFF98w
spH8rYBOpqkmC4k4f1NN0NZZqkme024u3ZgzbSktpHeo9YRGbF5khNCCM7SlyhtNEvDTSe/BpB2U
32NR3oghsjLlDWJkXv+HnkkzgFhxNjmh4ltICIOu2tM8eK+bie3LYb5O1XvOs8XIv7AXXP5RjWWO
XL2ei2rrs1zWfd9uSQqrjFNFq6QEa3nOFoD3U3cfDa8DIVWrkfuwXa20QxvqIau31QqSAYECO8aD
ljkNRkvNByeZmGli5vQ0jHYhMfOYMye+GcnNrI2Oxvhcx+s00SHnGO/FoOy/fpIseyDjK77cJPfU
SgKFshDCmL+M/As5DikhTA6GDbYUjGIl1IyLVM156+6HMVVaSqp64IjDlM3OHUeagPDA8JcaH05X
IlPEhtu6+Ia22Ew8gEIcHKrZM6hQzLbu2iOZVD4achsfiqPZjNSQCklaR4pQVUNXkdEMQsIOtX7M
s7gcvH0c9HUD2K5ywzP2RVzjVsL7FJ6VkryqYQfe/Xku0uCHK1h4xiHu3u1otvj5uh2TybjWYZ/f
ckfjhPSmcuFKVIEdrWOt1MW/rAGRKDbPAqPiiYOu6zQK10llkbRdxeug8papMmZ9D9XyM0PpNUBW
Wib8rwdS0ugd5mt+obG0Jpks18+IO6kR/3KH2reFvejmz4fAlatOfR263VD+bkabEU+9L6R871u+
EIeIDCD6Vy6NgizxlGjm9dyvQvjh1XQHNReistgFkq+LkpO6tQ15TwOJI09LcKIQpuX3hbyU3TAB
wdWaRynKqZ8681NI2WFIvq2CIXkjL2AbyD46zP29cX6IuZQ0XfN2/ItkQjjfGi3zvn2ts4+1hBhi
H10vmVP1w5/MKV2dyQCEbkHbELzei1M7EUo0C8Ev3DaljogioS/s3suaHbxdKLay6JfIIIUkLJFe
V2DVJiwqoaPAtXSVMJNp9Mvm52zTLHq1xhRSySFAnWQ0Iv1Catjg1sD53PkBorAuOeSYd9LA5P5+
9KagIOc0eexqikiaPyZ8zPJlHU4hfIyTxf5yD3bnKfgb9pjazIlMHBdtGY1Bj2to5auXsbwMFt/i
ZD7RbbOl75uLb4LMvJDXUGh87H0go+XbTJRTgsWoW6EybWzrnXLUXRKnUlNWmnl+/u3onBtG3ILf
NiI5IlNU+oekn4/61/3gvB+ckmZRiGmj/A+gLenf0j8/7gfm/B4aC9Tj3wkKxicczIV4cg2eeN6C
7U1JqDdNmtWkuSCqSi1umcutLJrDTD5O6XTN82GKLotbnA8ut+k0WNwsFreQMcNXwbAmojd1uQEo
Q7KBCKM/Pjdbk6wZVCo1oK2JGjAzuqFSxaJwuWVGt2xfIlRhm1Ap0CUkp7A1kSNkQpXskbc1edj1
svN/Tj/vH5CMbU+daxeKP+PNw+3Jg0uXeQiZpERUh+PAYQceqI1t79jj6nFQN5ZFnOOLCrn0Qs6i
aVBo+CdUgUodbCsTamanS+ZBR6+OWTQPOQ1Gf1vsSdfLShAFteJZ5Zz194fJoQVDtPNf45azApDg
Z/5JtRWk4JzHR1BaY5gbKmfuz+fKy+adOII2SsnlwJj+2E28WBagqhjQVhO2pzwunvEd2+dwc7Kt
q8EfmW0dTjaLUtzhdv3EoIH5lJr6pEpQVAUEK++cCxFx01vweM1IxNMEOnKu+iMCHvsu1Y8hD/Qk
JtW0nVw4voU1Ob5D0Kjpc2e58yFPFRwoNVQqk6ehfuzPTn/iNUXZfGftS7Uc4CHhZSp5+9fsOFnM
WsIkTinbW9s+HO4PMjzPQIZ17yRRguk4aRT2PR9fr+XnbnIIX4KPH8ohw7vNEzB/KXcLkzJZjyNR
x7KbZj1DMmmmtFI01DWBybWR03BXG61qo5qIo01/rSqEBgrnrLcyh1DFRMllI3nLlRuFexdTdoED
rBrfTHs002ifdBZ2+Fmj/mN3ax5uYYhVlC5p/NZxsvk0zCYGWmh/7uN4ZgrcN2Sd4TFGBCX157PC
KjHed1hDrMgEV08lw2xiuFj1Mx3kchTTQVaHxmhubyFWPdo3JYWsmDfbjYQD/ftuNzzGw3M8nJ4H
HFH3Qn+36h/rvcqpFyaNCKSTX1syeczYmHJ/Ryprtp+Jcbcgpm5VXsqtvRl3+Y/DrXX8ufNcvpdb
77v9elj9UTw1iy/Hy/Pq0FiVCW1NxZL1f4v92ERD+kgSxsEc/+fCUfqph54uYajbdvuyX4Gv+Rg7
ptOsJ+LUTVnMhoWZm3asN8rPs9eqSwaqJttTcmteGOUkHF/Dqmj7iO0oFyq92WvZb0wnG2R/0d+y
jG4/9A6fmyojbDtbkVsZdJ2a7oGks9Zs97DaPYjPN1Tjksbnt+eDTa2xelwFUkTgeRj1t9q3F/t2
TA+1b+fsNSafXNp1EmQN97Kde6jkkHfapUbu4fR7dedIDTP9rPv2z2Q/w36zyX5G/hr2e4vCihhJ
X8p9s7BrVxpY4xM0UGFK6JqgaUU+Foad5Oa9q15x81B6u8NTxaJKobyEdSQB96y/N6Yh4X2/e8pp
q17rP46d47vhkvHZVfjzNyf/1GzLP9x+eeWTr3Qfbr9V434j6pcdG6YYYZoD2SzlL6Z9D1+YpPrb
ZD1rnffjRJ2xH9cE5u4e5rlxc7SPuxfJuSZzKdChQhJyzk17XdIqTB9qh5Z1zD/Uchrdca4wPpdH
c/K/76itMuRVZAktsB6dqhzbPe3uSt3ctitZ4EztRKew6l5W3ak4tTnpIbGeqSL9+U5dBIhqbt4E
Cnh2jU/z7N4OXanvjrtaeuJtZtje7gIdPDM9pFdP11mIeccPJjuLCeK+GN5S3uCwECDoyGNHHcwI
b0gSU0n/66bQL0pGKZhz1V/X6ZN7i3XP25xfuTq5nMLbzE+JDMLb3NK6twtxSKZXZ0umNw2B/9CQ
heuMwLlz+J7Uh65n2XTKj1XyfdoxJbWz2P++flt6zp+mq5/5Z0PupsKyn231+/dlfTyt9LeTQjX8
oWnqVkFitgjvq2vuOr/NNDYMAxxu2vn0mhEJnD6PnMbFxmbZM7fjQE8hV/fYWx97OWPA5FtUzAkC
vnfzZ5hvt4wHAFsaCcFnfLNPLURkvZcMenvfrLtlnGT05jfvJ7FMxWbZnVoZzfKU0N056eSua8a3
EbQJmZ5IpF+Hdf/885Jvnn/uq8vmFhWQzpo0pOzeNR/RuHdTO02M9WzMw8q9yktKpyeWwEo+2ucs
GiL+Po+dMiFN/Ye7tfrmtg77QaVXf0PD310QY8TbR8AO+TNQtji6vfv85A04Z1mKIGjm8nSgwQl2
uHv1c9NAjJJ+BwqZaAGFbH9lb1h3q2/ndCTCtWAqAm39old5NqC68ox4NsO9WKXeH8SnwV4s8avv
tv536NPcwJ0kDH2yI6/uWhVjuoQ49CJWpVvHf59xpkUMYwv1e06nA5U+Y1e/VZ0+LPYPU6Kk+GF+
HCNOq4PCsn9QTs3NkKF2iOSIGkpy6i3YdVe947S7KHVrtEDNaqVRO/Uq0+72GuaEFFbdZZVM1VgV
g+P6iTKusfCfvMj3QX05NLYKil8zVrNVyTfYaT0tZ0+OwI1bN4T9z3on+Ma/WyJxIvwkzNyJI97G
fm3b30f9wmxwnzE9NA8wJ6lQZ2MN/qxVxOX4Z5ESzyI+a99wi8ytSshSbq3+JWqo5gwsCAmANMXM
NKWAGBolyTtZ5ijSHUdd/8OUgqeQUEAv87sMBy815ARSTdAcV/03keOCE+9P6nJ+bZxFa0dEfR3E
W67yEEywZYv6DWGM/5F1fzMyIDW+qgSQUFb57RL9JqJPgyPo92CA+nI/NW0UUFA/eB/wPJfr8z4h
vKof1flD9eMijGwbxjrQ3kG4M+BPYsU/83+C9i6NulcnkqviepZp9lYmS0VOSACFzvPkWV4aKPk6
/wcIxRfon1yfmC1X8eBW6nPG1qc9tAydX/mBn7TU3y98TS0rc5RmRn1Qr+IOyqqLVCWu3JduxjO2
im8U8MdWRDWn8hzn50HbiCXd0nUBIuj038tvWd8Mua686Zzj18zm6B9kHkkw5CzVecE5vqCOaiFA
HbsR/gRuxPcCNOIzjR8IUIJdcTPiuD1BGoujkFAss+iT/qugODMGppt8Q1hD0TJ1OjWY6nX6I9UW
QoyVpacJju8wUZRmnLT3AM5PghxX5n97/7ncfiPF9b5I/qTD3g4hGtZShRYefQDRQLVHxCsqAKTK
FjF98xqq2vKTBljGOG0ZVFOk0P2dOl/w7fwT6Jvhvr4FrJG1/SzexzBjv+GO/XgTlIv61l8zDC8O
/bNocUzYc+ifqaayVNpcBxpsgWQxCShWmU1lmGSa2ST4Uct8MghoggHXoupMM03sV2uqQdWdyn7U
mq6/r39h0Ke8umm+Hsdj/V2OGTGtkD1Lfpkl8aoAlGqdZNPX+3EhaL6/IofnhV5lFdbhW+Gx9pbR
Zyjy+f+lz+C6lMwZrpvZQdHQIIA7ZxJIfVzJj8HIdwRAazsMzt7fO8Z4wAz7np/l6Gnn3vV/bl5F
xmUQvmZjhotfNnCODBOy5t2YcOYsronqvb4bkxDmRNO/R6mIEIIGpdPgn9MFo4OgZepiEPMzFFPh
LmecYXrJi4XbotPlhEnBYleVSJvjhGgQt4W7CKGBQESgtxAMuLcQjEo8nsbj6n48O4yNM1gduN8A
SfYCL26d3uefm0nGPcJxgNMZVI8DKD0eJpo2vzh6bonQPholFDJPMvTY80d/AfK+ivrd96c3U/ua
i5HtRJKxZcyH24h4wr0KRz+6T4VO6jrY/FA92GxUtgWZ0dJwzqTkIebwxA796Qm6mlBaCCHUmqjF
nyYK4PEltgZ7fEXcwTzcUBbc0oJ4uK06IjPGucfysrc2w+poaFsvabEE/uU20Zu00JK1I7nbPLSf
dePxkhDeuPxeNTfGmEFwldxDk7iamQ4ZRKwugkEftK6lvoEkmmb88ReExxTBvV+dt31V2zZNfLB+
lj40xUAwkxz4oQ0SbRCly4tZz/uGFwyTR38frsfSlpnn+Od0vHAzgcqglX9hZsHsPNewNDlC8k+4
hvzT/fZN0vpsOtCC29z04Cgfe936E4/ogbUJ6Bup/7NsTqgYQNCji00Jd4svXwBX1EGoEAx4bjG/
q2KLRvPP3YZUzhgJ+QfJOy+DjoF8BuRqa5B3C/kZb/MhCPkO5E7DZ2In+kvlSWc6/6U5FliDtLE3
+B2iky17AwWGRY9gbwgiDOnArcyeQvjBEWUqAdIZ1sPlnME959flvCm/8Pq6njdF3d2k0ed7EgqP
JiWtenmp7qnJ47wNNrtkZmpYsNmdT52lfLif5V8ZbgW6qtSbR2Owlfz2V6kUiP/luF6BBHboUsup
Xma56c9L4SprT2gaU6ems6gcDZa/sYQW2RPxE+6Q7AmDTfbkdrlXQxKJZChhJJJIWOIPizaagnop
+lirE39fMZA/ASyyANiUf3EohHgSg8hNbq+0LXeB4PA7RwcrKbEHv5LoJvGePXM8+DJcYeZ2Hgp4
Zmb/cTy5SmBXhauxr1xyuU5x3bWyUTDUn49fqQmo6/wyUNfL4gCBtZZjkGbRnLFIyTBLoomkSL9w
F0nXQUDf6GtDbD9YJPymv7C/7YqTPtg/DuCXjsWnE4IOj51luqSEZxmHYg6P2rDUq856w64uemix
7vCqb2SMgzv9yb1Ncr76ED2e5UtGdvp5e+MRIpKLGzLyVmKbzyHvkG1RKFlwI9U6NEzEN1BzfnD2
t4CSp0lZnhs1T/wZBJzGl3WuT6RplR8kKikziZxEXmcAuhIgrQJmIb4qSyFQBPmCV4IihcMHzl+8
kKSlzV+/qF/RpXo4lJqSkAFBlE0H8Uwqgb08W7NDm75jgvX4AWLELeKoyHg1Bd8XqAWFoVVx8geB
ht4+PfWT96M0c1qWvwJSia0Frbt0t5AoWcKUzxuTzXWYWe5KxUrIAnYke4eiojhaY9SQCS+ISX1n
OgWE/lz9keDWxDDvxcIHKDVNg1+qs4/9QoeMgefGwB2LGLxOufd9OmsSlq/4D8Vb/rUjigayRIN6
7kiuwFTQbNaV/QNUeu+mgouF0QWZ5ijLLOCW5ZO1KqlbluKI3Ih2i+JI/lS49u2zqY0vhkkxsRlR
LKpvEK06Hn73DGGWmsHOjrSlS5jlxkbT8C9Mr6L3W1MbWfQ/TPm/Ay0up7aVnNq5SXFNW0teGe64
EJBAeZ1rd84icepdx8Gl3hU/da93C/Xu4tI9FrtGIz7Z33o26JTkY2RSztqlAZ4k/ADPWzQsP5XH
KrhAf5jsSB2Cntr37b5T7gFFpkQVmyWZDi+po0+NJsm38uRk3mo7DSwjdfM8sSf/Clt12cwIzL0D
M6u/HZgod9u0Cou8pkJh3KzlzIhrSV6EH6OyAoosfKfSFEhtGPq/S0xho1LuFeJ+ftu/bfulaz9L
DqyU+8Vyf5EmB+biwTmdXpa79KXircbVNMemmqTD3bj/aiwGIcemwLD40+6o17BW286hGoa8zIk4
z21ZNQry5T+ONtkmH87GSwFxLbcj4Aos6qfL+LgaS+wxbIEyJNfblnonfQwlNhNlGMgiM6a2MzK2
8yQTwsryvDP4OsvzFvoDuxaVRMrIIuoMlssglEFK4XrxQpXHq0fYkXYotXX//hPHZn2567w5QHb0
4h2WXmzStAmWh9/KSOzdhHxKmmaTwNWr2rmtbOe2edOd2rxLHxfQ9KJ5mvaOFG+5rs1FGPAyCDf4
hW5PJB+4KzQVC/qNf86rQTdLbbl+ujtBFhSEmU7sEISU1u27zSoTrOb3HZt9MOIJRlQX5US5huE7
5Kk1ucO0TUoi+Z1m/Ti7R0qtCrRLW090iS6OUeCBbq7PR6viKI7H7D/o5qTjvGcHUVQlbp50HoIt
xP5RebuksvWJ8uvSieWlTYLiJ+jw9Az1wufGTVgYhEDR5+k/Evlqvw9vJq0Kr6zVmTLphYAj3WUl
wE0XHfOsd5j1kmuvsu2Vt73DFX7fEy4hnTLHtbgwjMLdPixXBgFmqlC9DkgrgxVEnGJsmgfm/yzo
tIPkL6MI1Vkq7PO/y980lvve03reWc475uoJ3HADhD6RD9kQz4fbLtzvBZTtblTYjdb30fJR5kNt
FN8Df5sh1kL59eAb6Y85SuirHnyrIgyrsO1s5+Gnl5f74TeUquE3nNNbzG0gBVOnvRet1cifw0Sq
3KYjbDozYEu1uX/cvme1sPrMRLnd+1YRN6OsD6ImZXQmajKIhP0YwFLtx0bVQHoLP7e8WGF3IKCT
06rBur/jG5yt2Mqaa/u+Gime1XOZOpIviIotVFz3sb+P8Cw+aWbCetch8qFByVJjksaC/dHIv2Nw
2yrDS4VPvzIT4IprmJ1CoiDxWpYoWH90UKyS4bUypIhhKFrJOCaNWYbhLstqSDHfV4eEynJUHwhN
LslQobBlYwFLNPfHTjQpbofqhUzRLNQPhYH73JSbwpDFyQnwqy2DrFmA36Lem656uaKnbLBExxv1
Ksh5ZZpfrzLvxQocITtmEYgSrjXkHtySkHtQ2SJqxL0218l4nlCsE+c+7JaPq+VjEj0el992JmUs
v8XLb7XFt6j8uNyq0jvl0+Pu3gJGLxp5ASbCTK/NS+/Sq33bFEg9hvdd+/veEHUB5Y9qcLlCp0rP
s+WqLUPGffb9uQY8Y7ZkeUcuANzi/v7FDukdgQHZECa6B8sQJtyQHCEq8EiWWDdHmvlOrjkJVcTy
OXn/Stma0GI65hMjfmR0n/6s06ZtRZ8zwekS9Pl5WHxybasYtctCb/GkGM4TvZgdo70Fn2iaSy0K
QlltMiV827PuvlOs9wrS9aoMSz25dvtOPJnmeIdaftbIkNwfhqDQFUThAFnnW9WldCwHS7u0bF/3
7dO1fUY3wvqTxjpxcPfqSf8+H5Tug9PKxIfhZj/K30fzDVh2zFOx65Z/y+W8n1uGioa5oumCiVnF
aYvvEyC22zafhOk0Nmw1AOFl6540sDb51sLIK0mfUXg7W9zxksgZoxvW5YrjFHIDroPVxZUAbkO2
dzM0ba/8F9m+bXvc7OetiQG9PQiNuawqfHZfaIK1TwvjYwaXJMDaixRhMmcuIoDnIPifSf+SCjLS
Pk0hnNbiOjhMpNIN4Wlag3E22mBFG/ku7W42C6OC6GUcJOKGsFJLNW3Wr9fQnPuPaxoaFxeC/q7Y
1VO32JMGucroLjgrPyR1JqxAukb/j6z7Wm5b6aIE/ESsYg63DCCYJMsKlnXDsiWLOQeQfPr5GrD1
n5mp6lKdY1s2BALde6+9wscVu+r/A7gwjDyWC0qEa1zYBT6f7YNCl7yImHPaahMfNoOHW6rvztq7
jNVriwCcmPTcRjo9ZNwGH8rUsnVxu58CWH7RAdIDK/UU6RdT1TQGTs3ljdZwKbjyQhZD6cUfLuWM
w2A0xyWsvPxdxXmBQE+kk7+vj+8u+TvDdqUgNk3wQx5xieQMsqgP6tsB4xxG4itv+0v5V63cImKw
eIOf9q2bx1aal8OzFlbOs5naic/OHP3aW2LRfHttSVqrtK/i9czBF51ius4e0nTtOTnsOiuPKgbw
rjl/pICG6gbZWKxtaB4+M34Svy8jXI7eKjNUXhVzrRaovCrmUJZBxGgug5ayi0aPY3dYxAwHMrIg
C9EABE1Hk8Lo6ifHMNyP9vtRgZq7dd0FD3gIFONvCFRx0aumuVek3HvY9DLmE0TKXd4YjQQp9xXI
3x6/MF7J7gLTFbdgk5quuAVjr8a2vUhvwZ7mygtUaef/XOo465CXqFTs5LfBNWU+D64pVr4YNVhR
NqKkGJ3E3zTA7ey6caJk6PUvvCJl5LBounZru7CK825p162yq44Xz43vxUv/MOlvJv1SqXdQEZJZ
5+IT82ZhOPNWeRwXx/GSx5+xaE7P3toy9IZ/CJ5tNPOPtTDLNZMxmTGesIxlDNNqb8tbL3k/vGYT
S7PK06s5ROPNJLKIyu4JMmcn0G8uP40rG+lo07jy247LRTqv9AeNNM02IWtA/u4YzAUEqjPTDBns
jUpzejc7s6TtroEWUMd195iuiw8I6gh+pHmfdA/s0pooUyznpUe+772rl+9r/KjHVd0A1iTQmlA3
HFtGs7fjc+7l1s39Iiudk5XW8M7weJed3XtyMtbpTKhnVwPT2aIGXTQilK9PKCoWewpiCa54EhQ6
aaC7sYyZzB5HQNEl5617Sl16NtuBZne9eSKUQPz/x6BE3To6/ndYwW/4TyG9DHR2iSBmPLFSgOy/
Wg9MP9wCyJi+DTLmfa6wnh2jwqIp1gK5avy8Y3K0i9WJAPBimvGjVKQ91truX8f//G42nwJ90Pl9
J2ib3CloiP/icJmuJEud+kLhUBkAcYwEQGpbDVShuzKG6UJn8Aa3yIK5TuVdbgKunhpZPZSTs9xs
374VDAu1GjymWBfgRacNeP1ZD1UP7pvZ4q5r1XbhVjgvkUkKzUy0ENJERdNs7jTZRdF7i/7+2KeQ
h2LoPLEeOOoiVpzTFCzcCsQKFK0X8T44Z/5JvDZs7DQslHRA2Z/MespnAO4/FNTYwEeCRo0IbCEG
Z5ZAlNUANCjbNGb8kQU8sfxguD5/5hunipQtRcyWVZHBOo4bYtpJcI5URWaBodRs+onKB7gQo3RS
6i1zIeTSATh1OaW/7vD1fVeNrcCuM8ZT+DcV2qpsCyGjvgmF9jmJi2mhveXflsTLJKaSXTKl56EU
Tr75DqG4laVS89gRTL1bcxyOtTiXc2d8ivabv/U2Ui1GreXaHniRMSLLvMh41BQ+VoPyHZSr9DE+
ELs50bqTctB/u5du2SEzq3wdq5fe3bk8C88fqmYlszKeH6S/NnjBuw/zTtJocy9hf/4x+53nFZ0C
Z/B07E64DIcOD8b6dR/l3xACF7igTk8RpDjwXYQplKzjpTed9a+7fvU3h6rz4627eh1Hi3CiGJvV
eheKimu8e51R/3iUjH0m7THeL/GMN+y9/rj9PMP6GUWtOmevJGkFoTxbFNV3sW83sZe01nR/MmKG
++PwSB6AjfpOy2oVUiFrSYX+byXpONMsM4eWl44zDYxXq1YOISlajJubenwETYrXy8d1oLPg5WM8
hjIUu62CBLxz95iOwwshvLHz60ws1S79ksBgFVL571iYAeqlN7aGoNiaTdqqJmt5bo+5o2OJ/W4k
uGHNGiZGIywegAejXYhmEi3ECzgFkmADaDENZlTMfR8BjgE/TgAJ6P7a3WIMVKhKm7lvFDSyyqzD
LJrWg07TatSCVDN7tDOppufaotM0Gcw9cWnMejYIaYAGtmFlH/ZqANf8AsKVUSYiBnaYuPROhUZn
sRPEECa1dTV+pYeOu6j3wYG7ZvX3xPD/OJiWBrmiYmw4u4WWLiMhiQ3Q0iEhiQ3gI9moaZSG7PC4
OGorNetnL0qf7jHDcbfnHpEXVvwugLko5buyH7dbmHU5ybAEC04yh7A1FB417MYsvBhNWkgY2bJD
VZVxCgYacLUfG/DMX8f+XLoHFtpDzU6QXgPv1fg9BeeQ0KCwKPy+rpoPrIuPufgg9E37IY/hHOfL
Xbm0KVBMp843bNV0ibgWVbroRIRfwBpqIW+WGTC3Hym6hY/z9FuqRFu+IpZQEhwWn8ZL3hST1tv9
9WFFaZZ5XnxNdaujRGi53Uw7aDeTR+R6r31E2D68086X7bPZVrtqOiFMELPBo57ya/6przQq1Jpa
SimwL9Tq9FmHqX7qefDhMkrc9XM7NB7wRhiYvhtuv2cWq8Zq+iK6zqwvYjxhme0hhWYWqxie12Vz
9wucd+JFUoLDj3anIVwYq5ZPjniexPGGriVGNMThzED6x6iwirJgyiVF+Kmz2XQus2Cyuri2V9d2
oonUUxj0/zm0qn9uufbcEW2ylXTqSWfRQFDvlLdRsKFTQW2jajGaJ9GlERWZUgvo+HEqSzyKr5wP
Nkwy40MibS2ecjptJp3c7a6I+XNpj7mW/k0AUv0ZQfKcqtRjqae75ltdWH13t+oT9F5pepeUvYzs
4mq1WWpXxlIrg91J5RAs/5YCwCvxedvLX2CI/dNNiqNZ9mBVGsxKg+1t2GCN0dlpmVajUzI6Vkfb
6uiwuJtXR5O++UNqCCVUbtsujhy7mUrIa1Z+Y3PCUvG77RUZcy9lohKce3h3TAUFcqk7dkkiaE8M
+vbak5aJgwffOq1CsB0XuEwLkzmSlJgq1v4GGdOfeBYmm8FsM8g0MMABKUml15ETeZ7rV7tMb7a5
/gFsMBOfCWBG/k/ziFGULeAt38d9h9HkDFdwEZEL0OHsXNwsFWgjs+17DIZC1tZtNtRewViha3AR
mjwIuOwbLvswDyRunY6BVuYb9go8Uz/QE6WTEnA+QoOVDcyzLFXhc8ZSiigj6yAk4ptmIHXq7oN0
gt6YVWhucy85wUf9tszfjUZbsXBI68Ov2Us59aft1js/sTLaB1PJqbgAfXY/t+jPl/3ysb++kcXz
WAqcMMdDwu64ObtFi1t04fyRLj1+iTlE2ubnOFNPIm2+Hr/CducYnBeSY7z4yUTgyBMCrsL+o4d1
vCQ75U66by3EpgtqC9qK1jJlHaMcF55R3BTOVCDbQBpDg1lse+tL78RJctfPXfscEPK1/nkxOC4G
jOSRjC9Jrz6/30j+i/mRNaeL9mIH/Giv0wOCO7v2Yd6t6x3qUWne5c6e5aOUCpEFx1NXgPLgeLa0
zY/N7+CESxyW8os12Jn0YfFj9psPaKbdcz5s4sLHJs6v+6WnJKiQXiZtUC+8ONsti/zRJ/EVP+YS
rMAqhHi1IFinOg6yP5o/36UVfkoq/TKvD0aCaXa4QdqTnnr2I0j50gmdk0IF8nz8SXeH0Gwy5CzK
SLEkCB/BkF95w+AXA4fB77ybGaZC/1gbHEHQQXg4T/VTwL9y6t+rwC2OnB7Jw/4S8RKjXftr13cr
DE13Jmv05gGzO9isbvz8Wu4CE94y2jHwwAv37n8s/AxggHGGFwDrzH8c+mU7eHmkRbCDl3ahP7BQ
GYLZ5edp/G38pi1uZlImbqzSQkiZUFJge3KAM1gvZ9AA3OMT5Gu9Ve6T+GQhwCY/3CWP9Zg4QQgw
cYK0NOOcxDB1GZeL3bo6RS7VrHn/dj8qtwzi9maT9eD+9CUDqP6qtq6ECw+zkAtNheYFT/YdlMXk
0D3O4vo29gDesIiV0y2PIN5iUumdBH5N++Vav3btby8tlKo5WXzS2RU766SzKYbFo3HBKLTeYdC4
rncagN96p14Iq5bw+4qL1f6q3HvIMGVWYdtJH4Vote459DMVV2ZFzFWGstuI9RunWy4HrQEhV2ob
7dExD0ge+CK0bZP5TWhX5pNAVfdgBH2ezhboJ7xymLQORNqp/3jh0cYKeE97t+M70oNiAKGBBVnk
gUvA+8YOlDJU4LSQtGh6nfOknSDzeLrRTXnYfmJE6bnoX/bx7BaSTAzy9GFasL/h1OmE/svEwJDe
hN703IR+ny6qftPzYBsasYRd8ESoDfTkLYPzqQq0qU7m9hIQ7iz9tgqhOoYsBTMVMQqleRDIHoXf
EsjiGHysfjOIyN60MZcnhT7+bT5aSTsSW/BTCRf4Wvpkzk8jRwjzdXEDkwB2q9TVQI6SQpVjbSvp
GygEpJsSbdNsM2eP1SFMuAy61CFaTgUTMJoFILpCp7iFntK9oE7GCBcZ56JaDtbFehYXlZWZnKFM
oGiTyBVqTzaUbKhSedrRB/P1SbpnlNlayEuYuiqX9Emdp9cjLvNaOVpc1Rp8UDfva3r7zG+59ATf
AVjYtMV+jQaoSgb0MKEtqYfQN4o7PlkJpy2NgIR0LPxcHxB+SYHw62YQglsESacIeE6kiwyxUsi0
gX1fVi3E/UPzZtx5jKLL8Cv67WhoSv/zM5lBgIeyVGTbXHoXm/p0UIukoqyK3DLEOvZyi9Z9FSO5
Ev1vjHptzr6DnkoiDEtDdoKH07As5PDU94vEPPxnxnfjFJerF0YTmUSH0a083Ogq5F4ZpQaxUcaM
yE+iI7UZXuosLKbv+5LyvVPhJp64jmguu75VLtPsdcea0DTReb+Nx0ms1mpE10kvmfROkxDmvE/z
nIU5Lze9+aKlYl60Vkkvh0iRhFDnkvTjde+ai8ucQyb9SiA29mql3tavq3e/17dA1Gi1iUpsoWsd
a17ovDcQeUjjOpPQuHYW5oEcYkpt1OEuyuyB6ujcntkRedB6rqALgZhfpq2mZHrPvfz4XU+T9fZs
IdfReBJNL1GxFBU5mMXiiVJjurpAqUqbXnFF1hGvbsEoejXv5XmF7Xv/TURY/Zo+hRaViaSx0G8v
z9nRVhvOa0NilkZ+QMySUTA1uunIESXy9oEyqe//MsphBzA4/8y8crjVVp9rSsA/HthMH6PJyNwc
dKJ/Tiigp7vV/P5SvpucmJHcbRj2nEcXZ5rx2gc7Em8up3tKnvMxuM76xxa/UZd+mIFynQUw57+n
W1K2IfFHfFYGfde/yzTG2RLatWfF7rAajv8QsualP8iN+luNqQOxtdSBmaoX64eqlzUJSW9yC3Ug
Axxw0SdeyJcWFP/BbosQRRRuKyw91d0DBaojNxPj2DRshIisu9hc3UyN8RfFp4Eye9w5O0YEGdPR
8S9fkgfEUnpDq/5syyn+dZV1ytpytDFOzMB9wR5L8XZTUheJ5YihGUiK6DCE3SeQRXR7PaGfjd+w
J2/vjUfDtOs/N3B8DUM3Sjv+xCwuywKwpVEjOgWroBB1b/3vDay3FlVBVnRtZb9PbYY1kqZEyIqQ
aA0dvyAHBXqiEGL6tivbKGzFp00uBPYUVfIEd83iLMqbaVrY6Z1kFlnzutTMzqfuezeLygXznUgm
gaU24d6UNB/Kh4GpRiK4vun37ZtL+TMdU1CtAZOn27C4GhmAHpMRo6cgYBUtvW1ffyAjj8v309O9
kzP3DWhkWOIEtTabeAVYqoVzgV1b6dwbl+xEPTP7unSagZmowStMy2TU5J00yrzW/CxRanUxBBgF
b+chsGHDGOrEeC+abjD9UHfD7JudmrC7bTCDmc8GSq+2NmRMXMhSI02q1qTcdvi4k80L3wNiXizU
68Oyfr9+T8k7Irg2T8gFZUbx1G1b239Y7KGyLJbKh0SIlCQMWWnUBoXtoFbqr8791bjH+a4ya01a
m5/XWfu2bk8wgHinkgW1ZdBZW3vHTv3YhsE1Ku0DjFDDaCyIVNy/LlqXBTcv/znHrA8eebntcFJs
pRRyrniLbVxK/rriseDalePlpJe54uXYxeWgcj3JjOIUaowuu1A5YROAwsX5bw79ZBZJEsyQAHmC
KGNL4ArWAUMsP26wxVN3okE7ikuzbrkWrU7RhYc5bTN3q5TCoLAov2GZeokRivk5zMd9NWHpkShO
cAILAupoJjhfFvj7vWyucM7Z2dB+ktbkBXMwV5DB2MT8UP9mH6f69+vj9I5mmQHSXKYy9GYdu1uY
f+NguxJs1/UrAkSmAc7F61MPuZENN+01vx+/k3+o2rwCFcIU3V9liq5QL3Kc/5FZRyjESk/HnwEF
xFxggIHcEKrpTFjvVVeLbV+VTZMUJj+/a0/ro/UzSfYEwNzj2u1WV0vhbmPY8+u2Cmn8JeJ8xp3n
M2nlZsHCzH1VGy5+KCJE6liLHxSIOGTaCvWOcALqcXYnycPk09b81Si4zdWl8Ul81SMZG+PI+Ulb
IBq+RNu6wMx3N4TikOtFEB26BymVFmIEHVLs2UiznrqN63NuNAMGw0gwF5LeVSToGNfDEPcC9AOg
mp0iim/xGcHO4CEDsGHYrGCqI36EGWt8/7rr4I+BMNffZp/epmkXJS4z6MYnnPw4/ObsfWW5KKNq
F2y9fcLIOkepnmBr3AvPXq3jM/HU5b+rpLywUjuSWrQ0hWBt0PJcWl4zwFUw3tXJ+fAypagjJlS8
ab2b7dSusPCIxsQtYT6QLEpJREnA1BNFZ+/wN5RTsOV6yrfM6+l46rl9GHLVZ+UlUrKnesDs6RKg
AcyYOuGmSrxoxkT3M2mrtpXty9eAG7+OZ7EjK6DR7FXSM83cA2AAsCukJwNPDSwadd+/7AhCz0K6
jPIdW19CT3iVWdalCdOzLe0Ci5u1tClF15PuvNIUkMG9XgwkqClLHeaxAXyrjtA5KVfReVxV/g2e
mD+nticouOQHyJvTIT5tSvQ3eLmI+UmRjEwY71MXPZw6FZUJcchxSAlSB/eAnwVWfxHBHFWx/HYQ
nezA89RhY3NV8DyheRirpe4xCl2K2OAc5Zz85y+mqNGYCCJ/ubwrt/1jGIuer1KiCQpRiZwvah63
9QCNk+pVScyIeDPvyZlnvYtAWEjDj2fgrdQrtoBGuKSDb+pTT1FGWb2dwp1BgvHmujXVO51zyBmx
dDjb5u1bXOoZuZsFWDy9nPWeH+/axoZmBHJtl54c9JbPX/xi9Zktfta12xmQK1kTVKUvRXOpBPnu
gSxJjOaJEQIYCz6EdCXyY6mRemGiomPjOsFdzDI9kieFaXEQosln3svFVYM8Iz8670ZXxOX8qDEe
sUU+UD7mRttcsEV2hs+/LcdsUeLVMoRq73xtdK8s5IvdoxyPM9F/RxzItCvMw6rhaWCzYhVQcjHv
VI2HRMQts9Vpr6DlnfXzuBP1/kmE7WQ42Q1XjeGsMSyyyF60bUwXTNpuo9KtiC1vlvJC9bqna1eq
+qL412Vg+rFFOghcR0udMZfjiIGe2mLxO3/x0ibbYJPlTtkubveT8Ph5br5GjH/3zkIbom2oaCXB
s7DFBbUW2Iqoin4BreXL3/2Gx4KVT4Dy6M7tJiG0PrtzGqHCq+m422c07vaZBOY/y/3XMaUr/v9x
yMMkn5ZT1cmosgvag8U0EDdpD7bp6HxsJNGsrrsb3Ih1IF5Op5SK3Q0nhGqkZyqIgz+GwFFI77za
AfPeTzadUbED9j0IpOYC+g/2FTJZbk0a7QazzWp7vWvfy9Uq5dozyOKlkzg7InYEfAnYTiMTWUVB
AAtEiANVS2l4Q4G4tVwfbYQ4gW1PSDxR9omTRQrgiNlm5LL7dF9tNDaHPbOb6XBwXkfg1twADMSW
hH2TuhT/psbiLUiydthwTSe3uJtF+qDX9vfLV+Y+31fV/vrSb+Q45/b8wULFDD340DkknQAmZen3
mVJkJ75UD8dpbnD7mPwwL9M2OP2rzyGVIfL+7xz0bCGh72l+EHyryvUER2UKPsIpXGp+/3EKjYCL
D0gjBIPlIM3IZESAUUxTC1n/1f7ibbrO40Y1RpUQsIoBrVhGHb9CmTTKbTS1zA8pw/gz7pM5AIwf
AwrA/6XfCXgQl8w+i5+qvXL7bZa/P27v9ae1aXCj2O3u5mmM2mE2mp2Hu/pgOh2cz/3DoSmerBas
LxG/vVxfYTmnTehVr2byMrMuzAEhGdHC5pdEG1NUqr5nPD0TkqYP2arXO9V0lesyvSIraszCqp2j
yjlabaMSkARUIg973J4teIwHdfP43MkRuxl9pmk6OviL6dQqmlY7Vu7YmeQ7K5cy9gyHwNz6rVOD
aftZQ74p8YFrvqb99VYSZXrNeS40iIFeEBnyAdpAVXV0cruRl5Xrnsrcz5H7wvynlH714Jx/4q3O
fnjVl8XH8BsffGduk75a/bB/NPIq4G9Uw8AL9oXfFGzyhRNQzBlxfXCjQ5W/JC003jLzRM7wtueF
x6z2oYxGnJVniGfpeeV6ZjJ7+enxpENOwmZSUIGgHYqCY+P4oYmd/Q4WUnoJP2BexlCYCSvtzdFU
Kp45pvtHR5DEXDkgKfzlKy8HZgwYfyHAZ/PPt24/+R7GaCElORhaAupnL0pQOjrrUu9SMYWaKs3s
HQB3zMAIJkj/KBrzbwUuv7IjTQqG690rxJeuhuWPg2j850ElU+id4tyHn3vh1typZb1nh1Ivd+oV
V708Qw+RU0Pz98sp5ng6S91oCo+hcDAnRAtgKYv+Lh7nzXgsQ2tXCOfa3FQHQT2H2WESJ1LoPtXY
GZepKW7vJ6rieWBbKKoz5NfGQfAlNzvJcrP3bbEAy/bixVF7eb0R7ngb1SrsHPHiMqlUc/d5ukrY
IaUOLopISbV0yXIJvvLicA5xkbE4QfMhaJrqxE3V5nFIunRdBjuJNTfZKDcIxXkKLOAL362OMQ1t
aRlv6GQQks7dWjUio938rLxkw4TyOViYGCZM98275fd8sT05ABqCGXOOu47/nrFknsabb1Lb1+0x
q2cK90v7cGjv12Ed/H6jdUOaARdjPJ9xlVt5Jd1jsZk8NibBD8WI4oD8AfQttioMl6thybdriIRv
XmYx+e6Jwp1B+aW3nPXH++6yP6sH+W6NqXFxUCsOLtsho6YZ7EqcNi+5YTnNkl/XhyexgvWQJc/K
eJYbHDdDveq5MFgdcFAiqg6Sd63VrkvUpWeVMKhtVa1kbWvWmchGQ8vYnkfsXzW4JhreVwNvSYDo
Dbjh/6VzpMIerYN3QS1jLuEpvJw6plqaH/CGWkyfoIb9fzJWrv0Xh7bmwYwxsHWgMZh+42cTX6Pc
9C8wj1ZMnRQ6Q+C01kiNpVNBP5YCow2DqdgVkofxHx8z0Nr4dzXIemulcCihnVUOJB0B8NUCvn5p
wuYzws40rgkeYoBmZVPekxHVo5fv8Hl5zeJn640QP+vdVcXmIxA6P0SMmvIyuDghGJ2rgWOE4KyX
WQ3yd64UCOuaxgIbAvkDpaRkJ/rpNc0aSDAyBZzOwnKdGkONog28JCaruzM3uHWLVbBBvL7Ep22M
1okFjKyn9UYEvSy650X3uOiSbh/23Yv7t+8eFUtXCZnd9bWLC7q8dufX7tTXMiLoIc/8tVtiezPI
m+/ofuZpM0SnADov/FU3aIbAy8dc8+WzRm0eNAcmCmgE8kcgENU7GzX1grBbe/WhbLAWunIWybFN
UVOkcVqt4xkL+6RbllSzGopjbmqP/msKu3xthBns7Z4DJgLY4ykVBGGVjp/TyNZy2sGv1gMWXoHo
2WjaJZHBWF7ZJVXwDE0z21/YVr7ftokget7M2rsGB6j+TE7x/E0NJI6Z0VvkjzwZjkEG6rOjbJyM
Gmkxptgxc9cXBabovXP5vL2XbRr4nPQ8gk2LATculYfz22CyY2bVP497uSN5tgl28n0jfZ5dw7F1
xta4kD3/XTUildzftLgSrHTbrp/aBbFxmL7pOlXa1oFEftzeYXbi+xpIyINZCKvqHBadQnoM3+Lb
DW/4Ple+v/yGN/ickx5QGbJ8b3YSYD+SRF1QemQYUDs1Dp/7iMiahlLlVdx2Rb+tTODocBEII+7E
4ciwTyPOasQLQVSrYao021JsnZlBeL7qyQnfrGNqvWyi4NsVXB5fPJxJ2ztl6Qov90kqeNeVp5wy
h4fVSAl3xtTOj91BElTQwZq7dDSv4EoIBoDLmYLud0kL8UyQrPomEdJ/Kb0xyi/oSUIvrv+XKbba
KodhkgYXzyvBV9xiWs1KZsviu0leNS23Zt/n3/IP5vpTB8U+NrNWwpksgQfqLXZwcE/407ELdSh2
qfuyIMfcISgDjA6zIEfAECdp0oCaBnHaWr/b3vK1wJexJdidcPjAILlDeP0dLbf70iMs4vR/B8yh
ktCON+6xn1mP6jNM9YkTL+8mmH52j62fPXMx9oPjLAcV+3v1oXbvRpkm+WD0+ib5IGiC9kwJwcQu
c7Y1r9HAUiD+tw41VX8nhMtovYRwtPlZtCOZ4xE7gUPwNQhhsfm8KlaWNEZYJ2zMq0LEeLtGI2SV
4rxn7oPqSAuHJm1GsRSe8Pe4vRxCbg+LxNkyXiy5W3Y3S3k/3aTY3QptKjYn8fizVrS3eVDaUsf2
+pJ1+3ho7xyTs3bCy1X2OgYwg7Vz6/fa65TKVMutunSERkwRMcMyn/bW1d511i9qHU+DpDRY7Ya3
23C6Hnl/7Nj7WqBjnNTn817EGU6TzhluledO0tthI9eDdg8/FDv20FuvWpTQ9asC869pXW7SnWxC
16XlskRGarnUuYpcXZcuKxS5msO4sQpijTwdaXppxBqVSlxnhpZe2v5eDTPrTBHYPRVtRdx/38gZ
jvmeo2Q8fQLbwGK8scodmuXiwxH+9dAofiz5Oi0Cr/2WY/jDo33oKWDfkELJpJ2mj+Vvl5+ZZzTA
0FIUb+LST4CwpYy1MkC4fKeGzmpZk38Uw6Da/7G9vI5/6YvGv7RqJr1d+4DDhxGxoAUApbLU19L5
x+yzXA2DSsvjen43xDRfx5D1hpYfZi8Z1d8mnGE1qrSGs03ZtQgPG0Iq4ssyF2S1hoR6ys2va721
Xgwpai6loKi5LUJmp2aeDJJD1XZwvA5Qhm5tBCdkoVojkIVyzYjN+aT51pR+tx2syv3xqp9bseBb
l/AbYqwh98mOkfkXILB7ERhw696oTiknUj9S7xAZi0UJhAKT9Xt+ANLYRuBcogktX1HeQF6HfHc3
/+tKHrLfzL5CGU9g5miXDZZplxI21aSP6wGXC+8fHm4mivVjnxXDV8z79nhzN9venW93hdtd6XbH
jk1kw9211d4ca81c8BQJinPLBiOd6nJqiYzFH2Jki6eAP0ScyqY/NdVFKDJnJUsuXQaipHP3yfZu
TFB+d2VZ6QOkIr4FOfHk0Dz82lWb9Ju7YvfEmpH3Y477Ly4zrwuL7B05iIzWC+9glAngbadX9rZb
gpoW+V7wZ+NYDoqodGrNjfxseohcUKITRlhJLjCWKq+nFyp0A3febdakpI0PY99VKXi3hbFvo8e4
jeRJU7j5flZ1F4LoaQatW0yaTlyqVtctgZAo1Sqnqd2U0ESpLjwfHAyz3G4uiNOfKuxZMy+UKh0m
JWz803lSbdpppMsmc6iHrcY+k+Pr+jHnME1kWOidj56luHGMayylEoTH9kBrBFm21I/B5P7Qvn0A
bbMCVO9zrBLWcRHjU0f7EAA0gLVa8cMIwolKyKiI4yHMo5SHcDDBADRq98AqYPjQVpkzfhmBJw/1
2wNvXlwfs7zbNxB/cNDtwjLIaotvcHIIKiNrJ3F9/x2imhKa9CCzdeu58jkrDxcWeLQ2KF7DbGdx
7t/ISdLZTnnc3EXXp3XaZ2xBYf3tNnCgrhgKr4m6oDJYzdFEWxWGE0OSg+XLpSVGx3PC/v4W1x+b
h9eaShl2rlBO+cK0B1bujZMSz6Rc6pA0tinxsfNcwKr4RHHEZ2wiEa/RrRScozBGoxKPnfjWwV64
x2VQk++xGUzOSNit2YeMGEtAzLrOYDik26wOISZmeSNN2HI2SlnCm3Fz/n0V0I7BOg18Wvl2Zkhm
k1w3GvI9egcyulI7j1TVvL0cynwAdDvMawfVyWC+F7PaKh/jdZMX0y71Ykq8NkUvu0CzwR5PoToo
cqr2Om0G40u4wjLThbGNZrAVdV3qz23yDQTEFumNyvUIbkXlCgRla2b8Dm/bNgPzzHLfs2bRLW/8
qfKTKgULMMyfSS0wf4TY4G0vp735rB+cynb9+Y19UrxsImJbK5zAzZ04L4FC1XteUhtvGdsh4NM1
Ese1ODfzr4UrKSj6X7oC6y/eux8EjHTuIAVvHTLrsl+SWpbn4tdjG/pIgZKt+i6YuVnX1Bjsv5Zu
hVWnFOzBfKqI37NJF3+vuutRb6zKnTOnFRPwPWVUWJtrNIZrNwsMhIaz4RQQZgr0OGMAThdQxo5u
49vR1opa6yTvY645/oK9oUP41mklqnRDMJl4slUD2UeudrTJcbeIltS+dub37DpdZONtjX3gvvhV
WXRldXFYO/sQOwyK+GWUk0Hz69xyfUdXhrTJea+1X/QrAsqO/Rod8HowRbisDuZquF8bLfUi3rA8
I9qoNlERC9Icp6Mrlm1pWA4o57C6GNb613p8uBr2Do7bQaHU33E1XbWOq36B8duw8HJN08ZmUosm
0eQUnoVkRizSOalcSu26sCMG22SEf2wEE819b7HvJ/X+4TQIxMP3hUlevp1T8VfaSa59yrWR1utk
W1FRp1DsWJjrlz83mbv/Eseu5f8ljmUJR/NJT0LTVWTYv9CxaRJCx8DBBbYLg8t8IP4GGCb7piz4
ZtOn9Ms9HTz7iJO9fLl3LfeScu9L/d4496gkKvwKOeG3zL2tIFRfk2bEi1IMlvsoSxqId/cnrNou
pT3VY3Ib1pJRtTqqLe4qi7vx6W6DPcb4u9AKOATU5TpcV1vLKtqQqIzocI6Et+NMctqbP8PtTNAv
m2h2FsjHiiHMgOsoL4WOhThZd8pQTiMP94NSZByTnYtnPychPcKkp/qs/zhOAvOc6sJCDmR2tfqU
5nlqHQp99X5QQep4ZaZlqn4tb5jWF4KqP+AZ/1peM5mciNS8eUmas5pSvoAY5p+GzOafmukHsEM2
iWNxXhytX41lCWUPsx6/Hy5B+d/7OnfMePZIG/NFyp9dh5PrUGhyyFPe/SWNuiSkUcv1VFLGqEui
R2mYm/AU+kBEw2hBZ8liGjBa4JeLH9Pulq9AMYar1wqPoD1wHxGqEWJotY+zoCoS6GIg/ehA2g8P
gcPSiPV51WdyEoikEZGOqPRI6Rtcjrr+TsSYNHcXQGk5A/87XdWPUyNpQJLrSLdOhnnb3ycPkExo
u5a98OgOqJxM9ZB12tOhXzvmQ7vvzi1SsF6dOa/GvnIIMK91ueG+wpU4GTx9TUv9o5bv9kfaHMzc
V+7bnLVVZb+ACJf78R9HrPOVLsE/WF19SKi/V29e7md/dcqhxgs5VpnnUn2EXKPys0gSVH4slhR/
Sm6e/DTMlMzcmBh3sfSq3R+j0qOyXDvNVhvMkPkxVZ175QAzcGNCnqECy+RmZkHqZvZu+uc1S8JT
3xD61D8zpTFwadOW2pA4SW2U0npr5im13rrWy7P2XnV26pVm+S3VCgGjmLMBo3TCgfdhdJkR9FgT
ILfKxkyTatSqpuae6kLt2eRSVYrlCopurj61r8qS8GcVvqhSCj4HCxsN9qr2Tcqp0dSDEsoXzNpz
aDlOWrxy8NSwsIKqKUMo8zZTG8r0CmZI5+bpU/cr7bYSaX59o7CKdGiYBN/vpnSNDUznMfWLC6SH
XP4z+DDNQsNfKQzDdaWEC5GASIa6BrAMEwbrKwg+K0BlaEyfkk+CiczsC98o8+TPoitEyWMYZdZW
HNMYoByH0+GepOlPOoW2AxjvuesUa5bbaRF4XFLRGjSZaE35G6Z70JZwd9x0MwzGcfbk5wwBye0w
7GMgUwNT1SfgB8yoVDgKmrhJmkQ6WcSnzsv23ePHmIoCJoxYU9yeMRQ3vwKZgCmsOggQ46R9MGeU
35L6gCUPsJHt6+Rz/IykMh96g1J2QA3T8B02aftSbGbApFE1KNwk/PKedenumdL967b5bOwGu5aB
9BhHk39CfxG6tcVnVcTTv8iH4tux9H2HFT0PBA0fDU7BY/bWes282Lyk9+2XS+4BZ4XhKyKSiR49
TMrKzUakWNZGpB4u6JqRdv25/uyTJlAwX893F/aQ8nVUeOQ66LVNsbtkfZeTQYV6LbWGc9lhOIDY
HV/9HWImwC/12wi3N8MdOAdZnoJx6ukDdAjhrLIYeb1QBCiDrhFFdh3NFsCvrEwdyiqn4DhvGZky
nTcytRbV6PpScFw1L9+u5yulRxo8hYdw7SJLjErztiGG9LI0VflWbl/SwPr/RhRkVuCZFt5X1I7b
Twl/OiBnQkLsjDLTyRl0BDaId9poJ5AhHrl3lNdxxQmbC56N8tJBp5TtGB4IfTfkr7AxI5H1zSYL
hUe4tvFM5m5lf8bwKY+CQ54+XjM/+SFkxIYHpXPHT/3KE92muNnwPytqgedM0+J5Z7eSaxfQKYw4
7TO1rs3Q6dasPDWKd6S5EXI+aJyv5Po97N36xXI0lT6e7xqFLj5h7q+QOw8MBlpmgOdR3A/RqFKi
vdfo+F6Hvti11oNBSiOubB6272jOExRRBpKfPnkfO7wL6lVlWU3yf34H6S0koUi47BmkmSJA6rVZ
1u1Dp4T4dt7FprIbBFbBpwH1dx4V37hJQxbf/evb1/QL1xOQudCz0ofOqTEEQBbvSssQRWQix8LK
vQh7wHt+F/lLcNIdxiHMmIILb8XgKjUKs13aNE+VV/vQnJFTYIGIAQJ/Wfa9axqVR1KLzelh1KH5
HJJ8yPDBwrBA81aAOlOue/WNRO3Na23ckeEqrvzO42AKAc4H+ENUim9M0C6BQ2a2sqoHkpHQJpRA
sxULlbvtszLHzH/foJm0bhK+ciERYpEPtCr9p9mbfwPyt/r0UdjOONjxxLJsZ14gpuuAOy8QuNCQ
zZZlm4cE269IlcDAgLEX9FqYrecJIzybVXADwx9x52734fa2s/hwFqYZiyljn2QWprfHa3eAl1+I
xEyxJ0Kl8jl4Pt0ipcbkh2cHLzd6CCzEa1gsUUFOgeJrVjsOy5TeS8isodGu18KkVHBMKFnMkJhf
/9PCIMFUnvyOoKnAhRtXnzjKGDuQBxM0fZ81vm3fQ6dsvhM2byQC9vE/L8vvWAcTdjnpuFWJUyge
msGAMidQ0nOBSeyxXW6eVCmeC5tg8fiLQaoagofVpCA7Jtjlw5WC0DajBoCLYcUnYK87yAk2MHit
QO1Kw9U9FeokagYFij3dxmeF7ZXyVLJayOKzbLxsMB/3haKj3uZ+fK8YkCsGEApkISG8nXLDbO7r
pL7Uni9B/sJXsMbnSJqnBF3RFkqGW/Bb2x4DogZaOvMLZ8LnzUNNViwgdjmtfO4ZkE0+kWWgO7AQ
lHF/LaAYWBmSLkbLmDnpH4zHA5MPwHnvaFCNZE6XyiTFD+08x7vS/evkJV8oBwVaAO5B7jY9G/fn
1Z3Z97AnXdecLxpDNZ+FFKMRc40kaRcX/fW0jVO0WbXZIC6OTCUYM1UDG+Y2x2vwQI6ERqFKZHrJ
kFZ1u5vdBdipzc/RCS3Opvhg3ync14of/j8jabADU71U7jEUwH+s0pl1B6MnblW2Pscg18eyGcOx
7ZxxB9HXXSZwzj9++ASPwwaPtd9zyZdGxpQm++BsUXiVIz4vDbFfiIP2JcZSIwglN7VXKCzvQBgn
WYTl79f3s6FjLT0Z4fTcdqPMESPQfnqVYz/ZDCghipsBPKyaRpvmXBlNhySLu0ZuNJ3cTTk7z8I4
KXcdTG+B41FfcSFk7N/Lr7g5xBXspm1rGxWflw6F7oziGTSTk0D+v1FSNkeqnv7OkaaIu+kQySjJ
MkSykgVKRhgllcYoIDSTYW3StVp0rOm0yRvKeA8L9Kpc1dWAOV+8OApbJIXKvO5kmnyeqk9bMfSd
qplsqfAjSCvt3I1O2gYETkOhecx10/cVsUKSRoWFSSTVEjur0Jsce+N6vCzExHsNUwL4Cf+yTnFq
o4tWpMeTKKl2zswMnWQsS3ZRlWi71EFHQhVedq/VsJJ6k31k7v+wdWfLiSRLt4CfCDNI5ltIZtBQ
SCpJN1gV1czzDE9/vsis7n9fHLPY6t3VJYbMSA/35cvX0uIbbFZPx8tTvvi0Xj7fi8/n4vO++Lwu
Ps+WL5jdxcVL5OfpOWcV4mgba3MrMlNFK9RtLGPNa+s/YUrCZpb+dWqhFT2VX4hOpymCLCE7Mqv/
oNMQ1vZ3wlSpHNgiwrZDYYqgco7a+BMgvXvpjQssIubxziqlI+s/sVHMdWlNaGOSorHV/z11pHPE
VmTb2lwf6ZkhVknNEmO0WCG2+ixSVUnO5sJ3YaA8CEYfxhD0tOaSoUD4L/+rSop3UXzG9yfmYljO
w7qg1d24yD6uCRdO7L1peqLXfd8wOS4xZqSHjei1sIAZeRmLhbLZdeI8WAJKiUvqJQ/dWtnApE4H
wCgpeu5nMf9SfJNf3X/sq72wHzQ359xdQAOIINwtTH9hbeQ9keJm7/TJ+mnP6Fca1S0d6rM1MuQf
sxEj1ntGbIL3cTqDFQawqvGOYPgfUgH+5q2by3TWecpYnWvUDv6DWu43OmEBqXUKQViX68CZtV8f
w7SClFfvPqPs2w4LsfA9n5in42fu8kAmbuSowli7wqy4/1RHQ4BNliPUmJ/M4xCwr9iYQ2gqVjX6
1+tgq4U+rpQRlRWWToRTfHs5fTn6gradXm9SfKT1Bz/0UizIU60b3dvTR4jz5eEtOKpY5qv+eLOA
ON9dxzB4uRmzJAlfJdHcKqx7nkAKis4kjQYXnOyH1KV4RGWpu7n7CaZuStZNiWeA/Mcn6plgahkv
T0Mq2S0L9ewaFJwzeBfl9qzS3mbb10YPkVuBlLirCv3uOj55Ti/ER0Pf9rnUVni7/pL8LpQnj6Sw
UjVBV1I1EJn9o1hfXNptiEV21Jvyojcy8XIe1XObfjFrzrlnBrX8pu2ccqinwBbsbYfx5z5pHNuB
yp6UnguCeCU3f9Tc6R3iHpTB8amjGoWTMwV2Zmelc2vnohy7mHuhmsXXHZI/nChVNFIVGNuJahl/
StUuZivCcIjxhlIOMTEjSkbW/oMggy44jkVMIR5ML9mxmcMDFwhaMrPOg3zIpr2ZGmRoL6bt5T54
RU/FySy21DJwv1IdSMoebWoPeOOpEOTta/5bJpVmPpJImY8lg0RRrAw8gLkyzJynW9vDDIjxMGMX
6uzmn20smam0VMkHnfAdHGroJ97L+JIXlRhJQKRn+bdcZzMO7C9aI3LNrnY2dk7dbp5u+PWFxx0n
ZaavX26V92J44ZtScuHemee68d0ca6wcQD1IRk9gaPaulR+Ofvx/hzJMZADk0nC5DnMnRpbNrYSZ
llx4pENllEeCA5FLw9RHHEwCDU7SiQntluOL2+JcsA0guIzZGo+iEypQ4l8K8zN1xw4wcWKUQXuw
OBKfgi9smnTLu1PCO+476bGOwCcCriphghG4sH20yzidRjHKzZgbaYGvGg7RrC6aLkOlRZkw+52I
3f5vHq+1/p/au4LFDrolouiACg15TXhJNoFoZz7M7R58EG2ZgDx6EKnV41cafyj/bRamdQYXT/1R
nk+4bGqK6hftrWkXtlq+dOaFjomic759JEKTDxKgh0T/05QpyNGUqXnuMMAjECmP/hWYkWRjV4R5
hxQvGL1n74nq9bHLMJPYZZhY2XeiVopwCddhKQYD7z3uCVDpV9582gAhz/sXswiZp+wiDPGbJyjd
sVnqGKBm3TsBjELUD04BSSnnyijlZKafEImBoqqQDSyEAuq5rRvMhitc+CBzQSmDXga6PMX9JCv2
0uHVv0fv0w/VYaARBgtmaAkHZbPgMVa1E+0ejhod5uSNUCFGA6IGp2tvBc6SPs07pe/cs0+MVpWW
lqpLf01E3U/SsHpiO1CnDndLerRCwGz0A+PeMqae7i9j6vZIIM9D5+0MpcC3GBQAvLHzw25zcgvG
RJKzr5V3nxvwmR/67/99F3/g3I1v+8AkO4yXxV4yyZB+s8PnucCJKS5Xu2J4T8Te1G8vHrTb8ykb
hfMJd0yFUsh2EUU8lv6WDRgNEgNh75FgiLvP0+z9Xn0BG0kedCCzm2BPa5ZJCuGSoK4stH4+eTvr
DU8bbrMT3IJvStMdUDJ1P0F8UgBCD9NfmXn/8rmdsL4whqNDmSBXMzM4XNQP4fbxVTZJEEaTExRJ
kAdSphiUFxOOHDzHhoGcAqnfY5+RaXW44SDLbGs/0L4LU8UDCYzjTB8zPVjC61OemIGM8i4I+IcE
hz+JlVFpAeXyoH3pUM7qB5nSsWvMH48GxSENKri32duP6c8RemVieylcOWrTcHUY7zkf5cAjSi1Y
nC9FJD44fwf7+FCIGv8MkLmJ08SeQ0RWkYaa3oSKuuIUeONmWg5dMH74bGfc4ZjcuMpQZZUK35Co
Kp9D4yFNPTz7t2fBN/ldvw6ssEACvlyChi4nLlyAXgkhJhdsF7aljM5mqrzjnv9Vqk8+uElXNaAP
/4O+jVHP3B8aPn15Tg5hN4yaS1qWPKDETzCPn4LA/5zcIPn/cy5mc/zNlSCJtBAlezaS94QvNJAs
0c6tvuSGIgi0xhJEWurVjFbYi0h9OHfg8/6rTBM8uQroNEBxvTVuUpDZ3Ss/YU8zfyr9f9vF8XLR
NfUGWHBfpj8dNuJhQMQA4szBHzXX7DZq+xqaNbdrSNc2Y/E/fbbmk9xQNP9fiTNhwQMttfQs4xZj
D6dJTlHTJQnbnk0Xmj7a5smnAD2R4Art847sD6NFeNfxSNRT0EsRCrUpAmzg0/hWLj/ANXxnzxT8
1xCIUQYWFGKMgLWdCDtpzE/VqdNSWbWc8s4g/eSpEcBgw2n8UqYLMNErrEt4nfdBnMXEyoIgG2bz
tcpRgZ8cdZb/CZ/ClTexlKkWchvCyv0eVkpum2cayFbKSxyMMIJJ1qpYjGcrZXdYERFSoh0DJoyj
cje/7BVOveWUoy7ll17F3MW9vyIPVZG6goP65a0pxn5u219mwpgsXcFTXDmFmellcZA5D1bl/v4W
BrW5C+eVaEyJAr6DzxDoCefOlCFN0CMDHXmw04kO1ATZhrh5f9Xd8IR44kxfITKpQXCZwE4YT9v1
RJGzujfhaqkpigoHycU1od39+DyM0y6dPBIkCiOe1/a3b2U9Uo7kZzSQkpnspEYlCU/ZtunQhiTc
wZM0mPJDqYV0A4vRIYy/iLFjEgpUSXFhdx2ePm2mUKpg8IIBky1lMPs4Kb1KqKSDaUZYAY3oSfOQ
YoF1RCUKdyAV0LuyIuws/jGmenxQeQqyEZZGZR75eBHEmo3hVmOk6BTfw52G7+FOW2Gwk4jUD4nb
LHGyxcgH+Zb7EuIgwfITmXL6+z8Kf5qFefakYCIR9N3BgPCXD5NkrrbHSojVt5P+nk4hXYROzT/+
JuJQQaqnOhwWJr5GQRDwpKCO5QTJTNwIzLNtP/gg/2c5wXrxPkHv4UkDUSenkCcQuQkrPw2genna
qk4VMLUHZVOAXeJOMMo0cHFYE3AlsFB6RptG/lJbfKXWBORQKrewTn+ql9rjbQsmwwM2E8Hb9K3y
qllBoZFQUmbIi3n7wZEFSeqwfS5Vnx7khWh3MQbHW2okB8Vyoix1FKlMnbmEhpL8QDcnfZJStqQn
CbiV7ebG9LgsuqbWuRyrghYUiJJGkkIobSRxStFImp0a2cnqLZqYw8H31U4ayTjoN1XiWxRzSvGl
re0tDlquken6eLA6cvzhOhnPN/EqDK3He6avVBcEwKx9XZ8b4ERSydKtqTOI3bM/fXEr6tcnvzSa
gEAmKSkJ+THrlQ0I/Mt/vFcD+ZEULP5j8V81WLoO72XigqvGmgrbTYlKaK453ePANdf5ZrXaLPNv
Xbbyh1bl3sodWlcGlSYt61euXIRB+8frYH8drK+D+XUwvQ5GC9emtiaUX3janJ8W56do8XQqDtak
6cv9O/nfn6NdbX9pHHJshWrnJdu99gYRoZmnXYKF5QBI6hOpBSwOxqjSwkANLT0qPX+Vd/0bDj18
Dro4GL2niYmgaQa72Nt8n0ndCFzlLlfXzc0kby8X9YSvUqYndgW6QAYVp48uwP9iX8MWoNmST7TJ
PXyG/8E4xTL72wDmEJbkL2JRlbRY0EQb+AVSoFl9yo9YtuU38HLxDTu9+Kb/ovmCARWHYHcOSLZg
p3/uJFtk0N3auhKZR2/0j8NWeijTSGylK+8BFx5Ls0rfx7YRIRfiEqT9jKbND1fvAbrP/lCe6TzR
xDf6Oiv1zRadt12TNqV1pwCegJ+HVlBo3q8T/fzF79uXYk5KktRzt2dK7yj3DAVUV2ZCNY3+azqp
pBTP4YCl7eDt+6N3Dcg/F7PxO2Nc2j/x7f/E/9c/H0HO2TfXQ7jKNv/aay/MZr/h349+LSTLZEHE
989q4bdXFENlDLPqYP7XCC2jv4OhGswBZFMt+Xm0/VC9j/7R7OIHFEbW5z+nv3U8quanLsFul1lB
2f9/KXofoM3N3HYYxdpMuxEqySUID5KvySEYXDpF2cEoXI1ip4KfV+wuEVTOHVdSd+GGmzz/qXZO
GxGP4eP4ldSDKAw5uLcUNoElsq9SVkov8qVGub95Za0IH6SEb+XP8XUXLITpcBd+7+ovB3VKczap
EJLWuYfAjUyUIGk2i66pcql1r9Yqw6ND35jvo8M5iavfGV4tdCIc3QMfK48yACabXMoxHhS+v4Fp
bn6cwJbt0qFdObRzj3b+0Y7K7bL/kyOtGGhUiE3hZ+519oFZV/4fx9KEiHf/wyF1ngkmqcvpj+N4
75waZ1T147MhVI3XoKHLDHZ9DnLAh3VtdKmzUuSwupLAmm4tM/Actcnv3kF+aFoFX4s6T61gKuLU
ik7G3A2EEFN6yReRPmv515ImhK+L+Y9jRcSuWjvdaxoy7dVkDqLUHjtSvKwzAfWz+o2JZNokuVrz
e7OMMlBolsArxLTXrSV/KpNZm1al0ppWEWsMsdYe9f5omHE4J3zBiyb452lyEG4VeDNj2g2XsIrb
bxDSFRe2RWXe2C/F15Eec/LSXvcGbWffoB2SY0xI5DjDuwHvJD8pjL2G3/Ya61ljm6y9AUqO3xtu
A7XCJ4/FrEmReO1l/DboPl5lKB22rhyW6FknVMVjtWWVzq0r7V72xCyvmkVIPXZyoX87B7pl9k51
s1fEbM1380QNc51r1a1tj0YtsvKZR2uGO8HSUuttFEZ2SiWSQq1o99cvsTrtLG7BL3Fb7PBLnO/Z
4nRHu+7qVmfjUlJ38z5B8ehL2dCDaDj8zdoQhjK90ahHcAR8vT0qhXvzZFIWzEal6XfacFPhaLhZ
8gohyEOTPjcp7KREYYz0PjPNuU14VvNAsoK40sH9z4UkuwnkrnyecHP9rJ15DsIE2WXJc9oQRPxL
KtGrUVnZeub1O4mX4F7izDIsTJwIzdumToS90nth/aLzvFQlJ+qdty9MH3wf4/HcvvCoinBijCoq
d/5UPNom6K2SUI3BoxlcYUB+0wyDRAQSWKhsQ0q62H1zVwyAM2xS8qdFGj2V3hVzpXf7/CkJGL67
15n+VN9lv88BDhslBUg6n2WoDN5Y+Fb5LCeK/OmEIsd8IrLPkwIaAcjL7sb3VoXVpOo0ijrRU9q2
1tTdjFGE/9W0INyjEDkh/iRyDKCJalu2Vm273n8lemYBPaV9QQpEwaLVrvTQ+mZ5OkxBfbme0lGb
W6caTH5vAc/S/jwNvvOi/ZHI/MSrMErPe9pUl4+mOmVZyd5wvJj+WE7g91Kkwyc0mx+P+mb7GMiF
T034d2v3GRrMWq0uBOm4LYJ25zAKjQpH3fmhEwEpXXk+8KGMQ6gn80FiYl79uW/kh3tiWF8OR012
zXVHBBTuMEYdkGgrhQ6flW8HRBWfuy4Oe1Pfzz/nnWNXwacDC2p3ga2/HCgslE9f2MfP9Y+Hs4os
4Yvkfb/KO3EbfJmSzq62OSHy97IIfBj7fvB0r+zTQYTBbdqVBehIKU5LEOaVl8CcXpxao3d8xZFp
cXLlsoCuHDfLpSe0BXRp1Y++AHQlo6ztKp4X/eplWHqPBpdq9/7qxR/Pp6YdBrAxkHa/d7gVlgYu
Tm545ls48eFIirjj3CLCNTtux8rhoVPmqutMCOPb16HFWoZLtwOC7wB9db7rh1nZbzj+e9oskFq4
6xAkhRBMPahoGO6nA7IL1jxGNuYBm+az4FAOGy2BUKPv6QS4Ytd5Y/vQvZtOkAV8XN0msJLRjmXU
zg3VvWkXpPI+c3yZ/03PUSHhMTyVW7apccoplHCnnagy1+7wZ0Yb98bqDz7a3D72PiCAQBlKdKbQ
QnD36Hbwoy9ennv4IofZi6lSHannVcTcpq1N2HUvdmPoGPlHFyrswpO0reULg/xXgS5p6TIexrPc
xyBrBmBkZN0NUs+D2RJV8sp7dvNh9yAX5TIQvGAr0T2N3ZBq4BD6/9tXfHlMdaA616F3GCcIZ8GC
y0f2P6+6i73WY5jdmW1OPlghynLt/vRwh7voyyWbD//Jg8cpNPQ7b8/hr1ZhFi8+r56SCIVm4uqE
dLKcaRUzf+WS0/EvpAMZkQvq9rlXoP38TpKR0K0UcDTnXb2kIIWjypqBc8HNalbPsSdKNHBCKs31
rNISk1CbHdrTH0UbaudSQbmsFGhMH3LPuQwcvOXXUioICJX84iXm6xFmDf6brUxi5GPoEsBNbH37
3oJRBcRbd/HTu3l6ksBBmFMNbvpon/0CNp5x2P4o+0vv5mJA8QYa7A3fbfMpMHuGElaO11lSUus/
nHpdLSvQ8QOARHvoJ6ddUVnjJ+mhefgMxrrcEr/T4DFMmyy25/018HbTkJNCbb7+rDBW3yMxdi78
MFQctICw77gtRhKXLeYBTY5TPP84LL6LNaCr1BQODXPAxcGhhN5/4OxtBZlM2+N37cKWmbLAbZ7B
xrSgFM76cfgz09HLehJ+ZzyXl53rH/gPQvSt5LUGOQo0z9QbiznWIK3Sd2TE1djXtwkK1Iv+4ejh
rzwVL0NxiRehYFgxbejzgkGkypXN06oP1bh3Kytb0fC7QjdfF5BJbVLKpoIEe9fuCx8ATRG27pEr
7l7xVREnnxdyrCsu2bwfF4c81OYfO5SQMBXGddLnyexdIb9xpwLd2E9S6CpxLbDFXKbK5o/XSdkP
pCrUb5nCjzKzk1r5+SKwSlwPHT+11dGC8rX5r+DT98uM4L3uZcN19JG2Ey/i0pIggP7iPnBMYoZg
1utBVU5vHisEKuxPct3pr8Usnv7CQlp0cmOvhmZBzpWfZyIiSEGw9Ko7kMgFb4ykY5i8uCL/8Un9
diTaaz9CjlByU9FPrNyUjLrqmJsh8vG6DV92O9GXCRuBVgCzGXOiVYyQ5MrR82EPpf/tP6g63YvS
vKP7CvccZiMbiF5Hsk98vxRI8C0A6uEupBLKAej2HGr03th+iOfV8BKftg4Awr+4remzB23xWeHh
M7wL4+Mo0t/l6Y/8s61aeHXdPKVR6zK+d0vVn37L220nZYTOao0Bknuymv1IjIePk0Lr8omo9RDi
no8TqOBxMsv/44Jkhl6HM5YvPRidypykGsWh3aYxDOYqT1XnYyDX6Nsw2nbie+gCVerqcs+QwILs
a1BUpV64m27DEM79HTGNPUMJGukqAlBAkZZbZh6N/B+mEWbpnAmspnHCjymXf2PJFBYdq7LojBad
7a/jxC9Mn3h1LTqfCDaoQBpeTvXCppe59myvebEZV4f2ZbhRfZcFHcm8avkZNY3Giv1wCw0fn8QH
20+i5dBVwXfiycVc8nSuZ3cf+apCmNgskb/+0di2dhCazrJ/delVOsD+2NTnpdymxFJ5vXfdiGAB
5sSt4olF/yR9qcr3avcWZYJWtd6Ypojb4IbiW3t7y9uzBC0P3aXsHfj06h4VXplL+yf5GrDiwE4K
zlrm2Tx1RGr9O7zTz8Oo69Vwfj0XhdfysXtzFfyJ7rNHg7L0R3nolW+buj+k/v5Mqz4hahfBSdeu
t7x2c1Cb7QSI51a74bPQ9b+VO6szT/fR34Cvm2BDZdxyZAA0Wg+jOWWX20OBLCWqcLrroqwxpT4m
fj4kH4+P9vTX2diPnlQurKon+8mzYasFn87/VA7QifmtMt+AJY5v1a68Q6blKDvKv3sSlbQJv57A
BcRpYc5DstAGxTMfzzq7TzlaRMU0cA3RM/Qt8H4N13ZOxHyOgeKIBWAigIKPoQAKPs7xVaaV2I1d
XzX7K+8O80RgzJGgRel08pInuIuzjwXZciJHXk+cWLLOlWgmMVJuVkKmkzTxou+MpmeRGKkEVho7
Va1rSx3CI1+tDLAHnUqeoM9yqfNviwOq7GSiSyccl0Nk55cx7x+P/fA4Vbio1gs/oDJULvS82Xco
eFJzKtVO/k/CrMEiwOJVA/l+l69UB3tt/HZFe6VgPuSWNApdwNP4unlxwKQEO606m9EAuGh9T7ak
UQTPxLQYdIfA5YZXIeaw6cqrFydABwIyqKvSm1GsA1cbiXBAm8G/JCmVJEAZ41p5C3SVy9jlcuIJ
a5fxRSdCgX9o/8eHI+77GWsH5/gSfOuG+MvopZfxdPXQW3CveiGMiM8mMJMRCfFYMP6/j8ZraOv8
ucbbD4/x0j+vyVMUnmMxJelnpp0mfHfWP0nzT8KGvpn42fiN8OiNQ68HC778139KGAlgrvIdX9zE
GBPmROjZWGqwYr7Uou6cpAzxMRqk9Q0HbNPm2C/+loHbVBEacTzzTLS2HPr2rqefSDfa+FssQcpm
aHqHOOqOPP+8rRKjVwIyxtq98vSJiR18WkblEdxyaEdTQBc+dG7BfFo3LZ3vTD2pU2laZCnNbCkK
pqCjEg/BUVnQZKrnxnI1Iduh7B47L3joBpK0Im2ZI4D/dz7DMxQIm9Ts7oQ5+yw78aP4oZEDLESh
v1Xu4wCoB9TGxK1w+ZmuSU5C60l/9UaQNeQGCEKk7NAOok1vWeqltqpHTMsGY2MRAixjcrDSwnuk
87/lUMnxj25P/3IOSMf1jp7Wy63aszas44aPOOrcT3gKMWDrTvxuVT9AHYzzH9vzY3tpiu7YnjG7
PbYX2fYm2z4cm/3iqFFLRwXN+xn2s0yLTqct7lYbToqlXmER3GSWsBlkHqOZpoW3vWumW2Ao/HGa
Do77wS07eGQHOXHw2Cy3vvzFvVua67KmMcy3TOY5d37p1ssaiTa3ScsgmTKtZLqXR13z9s/deOkt
LHo9Rk1TvZ5sPOcbuGpWUXBupmJEhvfq+6N10My7hJUv0ZBpwNw20AB3Sy6l7aenPArjjDlDjBQR
DrV+f3qpAQMNSroi2xGNaxZ6dQBb4fnB7zSO8My+d+44Cs+NDmwAzwrOCGpPtn3XD+AeQJBJlgHL
imlIijLJdKWrlmJmC9fONKY9v2mZseXqBVPb9/FoDx+Z0MBsbsxHK/3q4MA15uWfqbYILsChUZFr
3zv5wcYgzvP+uK9NqdswcrQPkzdL32/p6cKjhR8Cfw23nFu7HI1/bgatw7INyfMuIMyLexVGIwX1
RtFU6Pb5Gp/z/dPoabl7zo2eDmaRn32VncqmdqJh38rZm+Z/HJzffmQwrOc1M5zt876zlLXgHW96
+2sPslh4PsaF4QVfnaeroqaz1FJUDX0AJ6vflWRe9b9h1cgpbcJ//OheTL5Cl87h6oAFw9UJ48k/
M98ngzDlzgX9Rvg2FkvvAheXFTV0t+uKFsxR4XP/sgFPy7CDXdNy6y5flvxkGhn0iWKjMt5qaBlW
L4a1wV99NI7Fxv7UODwap0fjpuPlsK0h3aBL2CiRIYOAO+bZwWg88VwVP/b1L9dqtH12pebZJ1dq
m32a7fEVBtOpsf3BudA/CwerfmXayzzqABvzz5dWpqQn0VwDy6a6ko0p/bCrFl4LrghU3J7qxY/M
qr3h4jWjQd5alZsEpS4/TrcGfHmSSzYwANeCORvHtdxmmG1WiFVHk27IdbOjbkYfHHv7F2C2kgtr
lCygLEy1MD7jdEP8nyv3l9Z+TBWY9zlYxyFCFuZh0owiQO3G/pd66flt5XSP2ittj93wDMoZNa+I
99g/46XzQMtbC2+SuSFhtRe57oovCdmEZqnUuIpNAKdqo7pvHgpMepsHu+HUKtSyHaLmPOo293iK
NKkNaGMb7/Vwm4MKwmA1g7rS3nhGOaWzrG9+b279Wk3jaoHNvBz4t5Oxh1N816cgVLUIa0RN+x6f
7nF1E2d+5Uefedaio+YURg6zUcRfehW+gsVadtOMss2zHvS+eaQqmGDzHijmdhlOx0zwHrVT8pXX
3KI+5kV+torl+Gw2BHFS29kXl3BBa0rxzrCGJqV5Ddy+e6OGViuc/PR3r/A/wedbdu5N96X23RCp
0pSgV7yeNjJ4GJg6un9Jt8K0vmBTHgB0Wv7EYLarsOUbmoNgiPn35nVcReP7vEQFT5x+Q+uemATO
I9xPw5bOgnuz+j1SDyDLIW697sgcX4MwwJ5K5Sy+E0UCQy76nL92H8b7s2xt+UmZ9mpXH2FyWsAX
7Vc4pMf2LtvOEoHxJ6t2iQobm4wqC5+mefb4SI7/1DdYfY647zYvlDskzvn6dTTIjgbuh7l7BK63
Hfe6U/cWdXNOZJo7HOtWYYx9pIwQnqh/qwsZVTbIr5VmDbGcYMCJqH8UNAOCbMAGEAGAkwzE2Xyc
fyqc4jK9omk7xzLhRmi6NTK0JX/KYbk0d7PmCPJ8brw8CHtzsd7Sx+9ttt17pjNj+Thq38/Ov9aC
iCQbItLF9LjcaL4rhVZ0bR3RHA2iPr5KfcdIqX/2bBBoNjqybu2F0YqTrr3FjhqMzCZ1Z5K1NdZL
07bKlYdustBsExXp0n7eWLSN15gnJa7lsTB5XtXNxUs21TzEP+uXnen+OjM3doyHxgnNq1rbZVvZ
Ya4cLCZ36C31pVwv2zqhmK1mNQE3nzym83MdAQPQxB7us7gi+FkvDjSNdngx/SyYYrCSfYRWjzDx
sPW2b+FvzOunzcti4hDUbPosweG/a6Sh6+dzh4pI4/FjLyN+Ky8G2T8sBfzIf+oRPeEMGd5bYBJJ
3as0q+hzNs32h0ca82Yf57/3ledFaL3Z3fbzpTvvZ959q4sUBqHuI/e6pq/mCK1HQ9/FrFCzqK9Z
W3FpGdyfZ6qaZEXDihYgjPvoGOBcbBbsuYDp9Kzf5YSt6FUXmvt8ffFRMsFwkK0HbYvjoSPYnSbn
fF1jL0/BpkI9ons+de+nbtZSq8ghnOLSpmV/v+yfFZhLM9u9Xbl3MwBbqHMgLjpxM41sMdgPW3yJ
sqfgQLyU/28akCLkGo5b+eBBXL7FxV/T+kJzmUxAtnGkxZihd9E45hs3ZluLZiSu55nj4ei18sW4
lA0RJzPVv4PFo0grst7HlX7x6CLYkFHnMBUV75clLYJss/qL1cN2LHLdEKni8jvxlBKdZXHXXlSr
Bl3lz6KMG4ERkPi5pi2QijTo7B3lAiDew28BY3AdR9PGifbtNKhQ5MUOh0M06hYp20z2lfdrc15p
2SOF3Icsp4DZmuvapFQlMvpKmPRGBPDdav5JxPVbg7OiOUHbM9wON2V/f6qGQL0oxz9/OtWlP1Y2
F6/Kwf20gigwbYySRYWiuG6UeQ0grsN3FJe8b7QjWlqpRBvymNvYIXSolu0FPx51QLU1vVCtYFTV
Wl9aS3v81/1S2z1VJyPttUp8QulgTRb9VWY8/yvOeE7EGSkzVhJxxuybgVVXPhPrkZaao0fzZDKK
2u60uUvuXm7VeBAsvTV842hTu9CRqh1oAfIa3Dczu+b5GiwrZ/lm0e0Mrefa9SVaBu92joetpVmw
sB7Z+s06eIqynSu8OyCytcusuaTS+XQZ1Qsvs+ez6F1oW+tpZ1VoL4ZmdqbTTibfrlB1h2uiFPv/
F72sduHSzmzao3xtFo9ijd8Ok5FToXModHaFTuXSKV0610w7Mo6ab+8zBlTbZ1LwG0G8dujd0B2Q
mjftKfZU7Nx8LAfZr50K3uoV6a/Ey2TtDfSoQDK1Ci6yOqme3fav236U61VHvWuut1z0VqXujLH0
lnJKZ0oikFOuXgZZ637u5zFq7pO1jZrrqLlM1uHSnEZNKGCuHnHKyjXv2+Zibv6uVn3yffbTtnW+
GVj0Sau3/m41yN36t1t/neuVD73jtb5QoU9Nf6CB02ZhzY0YVTsuZAjxoxpPC0SW4ozjgUBvtW45
pR3RliO6zFL4osu+mlywEnlj1K9fi98FFO3wi4U/xWqvNjvhhDTzT4f2KsIm+e3lCn9I5XMKurWi
eWt/JaseExJ72psFpVFBYJWMr8yocG7nflTe7ps6FHfxe+7iMiMx58iGpFiv2KQoD2/RGzddlchi
FIx07y+C65TwuwHIau32Oq0QIZxkps80rH3wYj2HZYRipLtpSpgq6aJ+UEcCcU/1sRPDPxj3euYH
R1DWonuTnb5LyrPLZmRm7tBUfjCy727h3SJHPvu2/XRCnOiDdLNDv317zX+vL0OfyqTre3YYwlGj
SMCR29g+nKPThXmC2qEdMYhCV7+ivvNraF7lSvzFqg2RKzPqO8FmFBZEf8EcR2iNCEjVxEuqTUQ1
F//R8p8fB2MppB6o2gxcB/9RRVbZvh6bJ7vmEn7FB0FtUFAVv7efTruIJg2r2yPB9fpq8VPyIo+Z
oR7kWsVi7fqpNvuv4ExLJ9XTkYqV9r7ePixDYBJXtWR0Z/ad3aMTma7Ebpr+kiWrvCyvBNlQLZzj
IABbSyyZdRJMT3YXAD8zla1aZm98Oqxi4iCdJSdCRZWUR6W5sxMJ4PBP7k9xL3O90rxXLHZX2+6C
w0/ocTcLGx14T/2zxNnuzP0QFmyNwtuK8onBOO1uQSHbrf7K8eRQ+JTi/dit3H76AvO6uCEROCb1
1J5MBlZIx7VPD0kGsGnO8HgtDoqDFSfkulDtDLCo//CAdRtq56ByYHqz7jRWo4rUtseDsBOIwE8Q
Qa61Sjgt7KVHh/Yt1/pSDoZUsCFnu1c61J4Wq1rOcNS9Vh3QbeI1p039+Lq+2JTZYYYi6mcoqr+j
4ZFyXMiHlb1OieI9PgMD3zwbJXNzo3b23N6Ua9n8ixIij1Ixb1O/9+syRhA+DCZYaRf2cSlZB0aA
SgtH3dHMdwzmlWanmbY02zJUTs+fTEXXO6hWyo3S2/Jan5Mg9zQa8sEMNiwGYn21NavvcrMiC7tS
48Z/b1G7b19PXTvy1H0RvIh1CeKrHy76Suql13dHvqzdTar82km2oWxS/XElj/RdK715Qt1Er5Uc
AI+n/zKX/dhLKoeyQwSHY+1szkw2aTJPjv/3NkuA1CVqImnUiixF3S2elzHHustrr4LBf+yvGedN
49Lz3plbaNyVBY2r1tJ0sN8PLuT7R4PCaLDaPZ3WMSU/LvXYnaAxho7TFvtvq1psYkF9SDUzi250
JETdudWz11507eE6ZU215uuPevgxHeSng3meIdegsh8syNUfBlGme1VxBbyFZtb83ptOe/MpFjIt
snq1G8EoLq3jhfpq67Bt3SjXlzwQgnrzMiVk3yA919ieG5etbDGuZOLqP+fnfU411ZoBKp/2Wd2+
UPrOASL7Zi7/t/S9kMDdmcpovIjns9/F/KDyVd41dqN4RFB3FFd40ozieyG+Jmv2iDNUvE/x6M8i
H466R6G1vYU6wL4b9Vc/N6MQUC17whJTBdTWet67SzlnoTJNt0J+4FZk/rlg/h1UDGez+799gso8
KSA/biRLeLTX7s+FUkcyFjbCtvKc/xbjjuPrvG+w8Vs8qzytJnb/eZzkupCP2UeRpK4oZgc/O31y
r2Uwu39fiEjHbr5Vdsk7293rns9nLME7yYurq8byWuOn8HS4B0ev41eRPvAmYYK9HVe/Viba7JvZ
1Vtmh4V4lS3ULlFnweWv1BYwStlSbb+SjneE3c1j8DCA9nqSRX/7AuHM2cw7Nh0fd+0XqVD7YVTh
U7Fwx9bLd+aD6o9ygVodHwfqzK35wkCkYZZmAWkUTUcqrhd+bs6xM8vyyVruqQoa+jmaJ4eway3C
UU/QaoYAv8/73mPazwMTnq4vHklPimJhjTHPlSMpeXw2CyLkslXLdYklLhryXOY7z1896IIh651g
q8ioZlRHjajQSHXBFhm4QnCwv3WLT+VyU/KSf7p+OcB9GksysPz306w/p31f+7boetCmWG/L2k1V
4vIwFw0PnKQ4+zwDOhmku7erkKxqCJ/oc4tHe15urxZ4XWqRhofS8YMo6PDIHbxK7So0Z7pqXQp0
FMiiT6GTDWrJoXtUitYLQ1+ttudFgkPeDu/8Iz3zAANCHxxR7JtB3Mblb4FTiFbeZNHs163KqbXs
bHrKBpFmhhvaCydtr/r4pT4U1sAvVvW9uP4jUsoviGsuVv3obOahd8JWbm+r9QJ/qGnvcOnuRibX
O/nEqQNjYgOa+KG6LNdW2FnuivtxC8rGl6huID3PsOvR2vOzLNSO9Ycm5KJ5WTQru+Y8H1ax2sxX
m9llICXfDq0CKepklYuteXeDVVSo4cDf6ptTb8XYmrkl7eB8a7prXUnpBgfNrdnMRys7D0bA51li
BFzsFPfdXK05J4o+b69v7RuyHKiFrQ5Zoubq2mRZXIias2szGzVP1eY9am6XGgTNVaW2/X5EjVuy
MuhvlcYpIr7S3MrbK3o7lMDweZvWbR7WaNs8zcM6JGtU1mduVsoN64Gey3JzXVuafsNPblx2DT/v
C4rJYcmZ82aJneqm+DI1du3H+n5BF20AlMrCibCEcfpEH8npoxa9XC+NRXHgv4Ou5vva/J8qc4NR
bAlmi1EsmJ0LSTz7kokdF3Fh089u0Hp68s1rqe+pSx85p0oFbviANhv6TDIz8sSHeuktRTxW9MS8
dPXlbD+QsjJDnm1dzBDWM7+EPyefo8ffON6eQBsF1OHa5oS8ELCUEm7gn5LZ3R8+bpRrVs/N/bZZ
npk3YkgSIDeZuK8evv09fHsVg7UYSav32d7iZ5q2rgN8INIUG9eXQry7tzMfaTyQ49WW0c/pQkBv
pSaJxU0nyihVOo98MEk0+PB79QgxviQNT5YAb7ki6TpQL0lWkY6IY/gnbrfzP+o4a3OIjee2UA28
cdxD9WSiowrRuhqRjK/sondf9G6l7qnUvYsZZvqn3Vy+M9sEjMj3voA9o3ZBUZNprQqth506NxLe
VJ17uetLesynwUv6BdlIIxeQQuRKg5eqWPDaArZigU6IkyD7u/O82E4sH1By7OLsJlWBV5KcSJKf
wumlBb3p2zW35J67vReDJ5RRjbVWkWj8f4XcBwfIFIR0+ljKG6kRYElqBIG0ZH/Ry5JJY9iC4fST
dlrKCbvErVFOiD6Aje/oS3lVybQUgwqc5DfuX/evvMc00/Er+R+CfuVtRUBw2j1OGSbV1/X8on69
BAPLZeuaQ9sPB+/yHSvE086/Z9rOFFrZW+vAU43xmHYYIduQIl9GIUWOEhROfqzF9kcJdrsHqNZh
62sJ1xK23UaC2VT8Eb0/GDwIQeVOkk8SXoSgaATEi+Gj2Pp/VJ3Zcptat4WfiCpAdLoVPWpsx3Fi
+4aK5ZhOdAJE8/TnW8jZ9Z+qVd6JdxLJCNaac8zRTOvqdUAxJLEgpbsr+p3c5t3mWkgr3En0vKG4
scX9FfBOJwgYmr8lmS/zddMzT9zTmhTGQ6iU4aKi17Wtn+Vo089SSHIzse615PhopHuO2MIgVNqm
xBNNDMNnNmsKgjD/WnyAc06iKzYPgpPtb6W9Ph82sHvJbZjJcz9IRAM4UrKzuLfpPTWH96vyeCxO
tWCLimhL3PP5QuSqM63rVjvqm1bZMjX3CGbA7AIWLKL7617RI20UhS/3fo9hwhDcdiOs1kcQ682p
GT55GgbRu2Kt6rbEB66dsvqpcFehQazFLQXuPn8Oo6+8g0+UrzNDzD2nTL/dU7DyfTD2ShTtMy3g
grp2R/XOA05Hyl1EXc3tDTAJPoFVg+YbP6/7po62tLyP+YfYFvlhoCt/VAvNNDYB6AiB5jPXOtDb
vKmf2k+aISju3JXqzzsi1k5ipEAR055pKQDXwUy78w3Jl5OERUZ+FMctDqu2JEdcbGZvfJUytgme
bw3CFTQAQFUYhZsf9ZlxAhC+YbyAy8xvvCMadLaelM8hFuUUS/3JTija0o2r0Qeer93XisDBlP5U
f97PV3pT84UKbXniMQa3ZODBaxAhCuFgeqi+BoVDXCBrxjPP9VYmQVgQ8QHeewZrwJKAKVzyZZd+
gCPc60rpFzj2bbvnirLuUxUjNtZ9K8aBCfz3SRH1JVOZ8m2dHGCqADjHA/9On8cLmUdfYv92aCOZ
CcprX01TvnnnyrEpcPGYcLLYERhyUkhl2weKGYQA9TVsr6KYYcSmgUUzuVnv2rVCpWVWnkb6bWYO
GOwwVIKmZ9n4CvPXtnnEFa35I3RH8LhE23x/CfEqeMMS1EM2AxQe9VAxhkc5LB9Tyd0yaomPyuhA
9GG6eGaOpwoLBvE1scLMChWy4yEFHFTB93+7lE4G3oxT7hIONEXPKsFrTJQXeKGcxHjcwCg8zewE
CBaJwQrHMdS1cAOwk0aLFt60/4eOiQ1sRcfYEmTQrfD6wXHLEg8Yfpvoh2sHaAxiZB2J3iEjVVOM
Eejgq9TbyC59IDcKXiV/4kDANobDtf9LNaDDjbdxH5R3SZTQulsudY6kIJsSyyA7VHF1LHBu2DyL
pTTugq9CAzTs6qBafvPBO6CN4XDjTcy9w+FW5+zg/W/DdDUTSRxKhR1/llOa89hE0LSexx3phYrL
zGvEBu7EHZY2ZDe5Pc/1J2gDLY6YvJEzN/rSLypybucsjL36vPg03cahe+OpZ1Gmt2eAfPWZcRwE
8fVMuwP2HGglWLrfl/ho+3oemFSv78k1ZBLFPGmDGrY7MHWqqbu7XTFG82csiymeeXFTRHf+I7+l
q0q/Uvoeeui/M5qDdZ6miQeP+1ZHhs3Ij7QlwCtKe9xYnCtdwsfay7MhswUvPzIplD/ZrrZ/wJ+M
zJWf2X4AIJDVT6DCx5IwYgiYPae0LeFwYyt1NNXRjXbmFnKcx4MY7VxNUSCon9bGYcswK0ZCkGMc
Mbi4OedDvM4z5WcaFqkV+hr5jsV3bz3kX4+fsHujCqh5o0BsGPpf2XTosZI4EiwC9kYsBgRaz1PI
LtazC3hnTgumQcp7AfUMeAdG2BcTIC5vr4tev1APVnPMGJWRk0SUkWiIfDAZnkwV1d2MxjdgTs9K
F4I6CHYTzIoJg63+MPWHBnR5s6P8yn+P5I92aMDEbIFBFEUFJVf6xXiRnpbxItOoGDMxlSnWlQEi
EGr+72DQPtmcSklMOulBCY2msFzoVCIBhnDaOXVG+Lr4tNgpKVmUd5Cq8/QDAIdZJnuyNp3U5/9u
HDq5A8I7Hc6c+cxWVrEjTgBrDnceFBgxcIZDb/psZ5v+D5sOoKV2ddVwUzIYxRdxN5X79Is+2JzE
O38EB/LrV0P+oq1VIOjTbWkgsZjpUMs+chxRlq2VVIw7OrcwV57hUnX50t/vdRGgHvsTkBH0gwX2
mvQCWia9QFIYzgxu7xu4vO7hzG7pNukF+cp8BHtpTLor+dh/5X+YvPZFBO8gbcXW2XHa7y+/qUEp
8EvFk7odZizfRU25YtLgPN+A9Jv5Yr7cmz6GdfXrfch8H/uyowv8jJvwPiXk0AO30auog+09cHrv
6JuNn4wlW0acice3rcylzucT4eHh2l2EdxMS5AhU+Hz4wVHLk1OQdEmuhijWOfvuB/L4dvmdHNnf
kpsLUq5gPEODKjY5XkW+/FF/roeiOIAY839UOfnKK1LJC3LE8PnzaYI9KnM4MbUk+Fs/MpjTj1WD
zvDI4UE6827qmEc68sMVnTIDzQggDf9vbae/D0qyo8tFEM4UijE5BessFk0+bTVIMSI8FHeCUylm
SgB8YAH4fs/oZM4Ml8YzYCSCOGuFjLmStM8sjsXhvE4HB7zIYJH/w4tHTILgo6qf45lPeTx3mNBX
XwqoDKNRJmdg6NILT6MGz32DAI600+PKYeAhzUL+2fQXKEH6a26OHLl05QChLLpyRu48pzykhbqL
n9GfKdtTTfTD9iTXD1r9sCwPW4A4h+kr3OWX+rVU/nLfi14sD4qrgKa5GztsboT0jndV//r9yIcL
EkUxwmwVroSAZ1KMv3cJ7r6U97gIfkHxAb2AUsQBzbviIs1sRYJvBKbL+7qA1xYBmC47B5guIkUd
o0AoNQ93FsKBSQ+oLPNInslBuLP3AKmwRtDApHueewHLgpwboswCduaYb82QoSdEUpAcnooXcaXW
bmd4BSDhp2ipdt7hQHQ77iXLcO9oKm0mcDUb9vCPWZEvR/0dtIOLy0xxdDqgYgPQF0mv23wBMM9n
hrksjB63DybjSTNUQGt6PM33zCmblVrGTmjsQKhhp2HzLpHKPvhv0NNgKwwd6shghuZHVBzfuYgF
W2FZ7I0wmQuuxu76mz5expeLs3nr3Ft5HhEmYPd+lpqVInF84ylbftzE6Ef7rD6oca/rMETOUCJ4
+eCd4wOYIn+q2v9vazX9AI+Rn3vUF7MNpkYQxj5V6Js44E2ggeqQrx3ezCAJD9lSAHecbBzL+D2u
dJD7fs11B5xcQUnp74Wj94VbYYjP9Ox8eNTqJURWbpAGthk4NeanzPw1AWvBaqM0hV3p6i2EgAoR
FxcL3ZrY9e4zAuWJk2h+4OPhswE3Ui5/2X9Erc0f4ZUraIua6zPJpERnkgkZQAc95wSs8O/1gBW4
dS4WsnK0tpktf8Lf+XfUl5h+2YKZlkeK/8iBKWNERKQy9Dcc85/WoYFaP3EU+MaG0sV1J4ZBAofI
yQ97odqu8XSgHKHatiBknzkI7gwZLkAtdsy/nNjlq/oMnMbj1P97nMz39BfPMc03LTgCWjgyB+5T
ni4gRX7Dkt5zWJ4Q1UnshOm6Zg1wqoImsuCewhBx8g9p+iHgFROFl/igqaE4/aQ/wK4lPwdx3sZL
K6ZrYl7DgQ6RZ30goVjwTPI4aPwYfEB0KlTKJvAsAG2Eu6YSZUfISpR5dwBjRLIuAAwJJTQvICSD
VELwLaQ/bLqUnAtcjJXByC7PZ8iJN4lNSRDouBbQLqBRcZzW2pnmhI8PsgePlpgIYpouApuRVQCO
eMqJEuH+Saa/h7fpx020XCl+OvMn95wo6ZGkshUM61Nf8VOxMQ5dBL9EK3GGZJikef94BuIas5E7
PucsO1rRPHVnyopHWUynLnvaNJpjaDHQRbjpzOd++7g58vblh42OgxyWaEYg00cvYQ8WTBP1zkd0
/9R49EWnx2XbzmFnhswuCgxHGWpiv6eLgpOu4mKB5O9U3i2CAByo0Jwg8SRfBE/Rle4HYRUKE/yl
rhM7AhQmqRA7QspewL6w9dkRetXvjd3tT/Fppe7yq8Lf2XJY1hrvCI/gBZcVJhpsaT/aT+IeCXoc
OyfKUQLWPo9jpH+xmehfEJbgl8HC4a+vMSdFJ1hLiK3Oi04ci1i67mWLV5COCtF5EassqSeBlTBU
8DSdbJod7yBpsE3zLN3VSVVd3O3ithmUdVe3HJbEv84/DdE1cypmfNCxz9Z+2+4Yn7Qwhv8nQTB3
czzLtO8IQWkMSz286g6mivYPNrlL/d0Jc1cwp/5Wmf8EYxQdL0crixMLNStH8tpip92BG0vc5vjL
vnOgUfByfEObZZ4KBYd+juKoPDCGFJXMLQvZRP4b496UqGfzRlWE72hUQF5G4vM8k53I1IsPMBJs
kXkHh3GKhmtAHAjt6Z3Mo6NwWEIdqicxvH2UXqL8EklPNDRwLkDCJ0weudnYknYtnn9MwUnWE7l7
S+NMDY6oDnAKiq3SblDskkJYBjUxY41/yfwNydq4JqRhwjZ48W+dgLorysdnmkDf0kVuMitBGIdK
thWpulfYNqD3UGy2h2QLfcjnO6qF25hX4nIBYcFvDL8yfDkN5jQY00AdA3kEQQnGMRhGsIAgS+za
rhFq/4OgC2DqDANvL7HQ5nig0BvlG4K+o9DD7d4qJn9pFWlZ7zgo/SqLneTC7MW//BY0hpVgAkwM
ZAjWcqfKzZ8cGRTVDYl4mNaZocZoMsUwmB0XEhn2xa/0JHye+GPjMr3GwCQX7zCSfPSbL8angvsN
lPV5hXNqMVhpsD0AJ3KMjXMfUjGnooZN8Rnfwuy3yy6iPFyexPgRv7k82jzFOGwONnw5Ian7Bkco
zaB8y2cQCMwCWLCCaP9hjWvUGVDI1hV3Lgu5/wX2lWW/jQ66/zmhsBMPlqmLp6rE+VL3QBTIhtvz
KM4jnN3QiIPk9o3l8oapiWGejDWBB56UIgnxZlO4oDSKW+IRS+W6dkQwdWil5zfAU7BQE3qoravi
pK7mAP6NNvlT60PJyd0uh1Dj05cnLxtadP5JhCOKV+a+jEoE06xPKoxac5iEs9fHIXTVhXL8pMAg
y08MCu4FQQIv5pPCmPE7op8d48ei9lpmEKmXKi6Lc2GgPG9Eow0gzTkMGcM63CdBf+jcFMHYmx9p
N+TPZqZNpkeOD7SGFwZ1ghUJnGFUokOBzGL8vI/IpT/VfvlhpXv+s/KVtJ/85j4f4Gt95qahEuQm
MWfi3Gm6fgyIg0W7RC2cHXCRWPJgPKMcA4nAclBcUa6DZKedDUOoXxlCGz4GYuFXYuUjByocw4sa
UPQo7zTWIFmry4UgtzVgjeSRBXopEPz08peKDHogiY/TA91TzQOI26MHExdIg6ceCiJfOWjpUTnC
8E8TeDL9DqKwD6kMVhrj/DgntKorxsiLUo6AMcLjhHK2a7pH+h2YJxgy4VzzTs8s7mmqu9QTg2Es
5sRBxr9NScboIqMJE30VGHUZFpDxW4EFXbRXiDDJgYNtc1Tb1+0LgH/7SplLDTg98UV9Vp+pHBKB
osIGoPwWvAB+w7uinNgSOcUOhBjLBzugjku/4QMOV05WjFBWtqk0Bzf8DKC5QyLFqewf2Qd6jH9B
5Lqx4+ywlQ7b5Wh20HN+Lpsj5TystMce6SpcfY57fENEB0H7YB45vqkiUjInSYnHtZvNnkQQtFV8
4O86bBwEdjgwPByGM9+iEQIJoqHh+Kee4v9wZFNlNUwbFOc6OhpiUNMx+DVu96ajngec7GiNQyUP
GYrSLUPUBwikXqbHlP4wJwZ9QpRRvtKKUDLAj0qvVBk+/T4UJxoOilEGpyxek3fDC9LocNyUhGCL
F+Yl5TPkFMz/yWpH6roQKxZ2VigVEYPtCcWcGMCssC2cb/iSXEpuW/9G7pErGFOI2n04KxQ4FMZi
AkuTKPpEtTnCF4I0cVsIWwqBAcpVaACdNK/3l3pfS9G13ucn1AC7Gbkfgr5MMK/RIBSJ33DOo+pC
OFL5SK1oVqBz8O+Y1NV9xJ/Mf4F8ogLBXOXunILOAbXJ7asqMaE+SvUpb07zclKXU0/833Ja+L6H
pUu//tTQ+bnKdzo/XH4WeyaMfuOMSQp0yrzzLp23/tFpFiNzDTa95hKlxch8vHgYpMgXj6ViHMav
oZk4Ix1v76KIKHq3IYSld2vss5A89O6NrPeU5l8s4tyomKhwNA97mM67Gt4lQRblySXaLU9a3GRA
8IQ8GXuynXogLCufRVhWS9F+rr3bEyYqQ2/nyHexB1lXi3fomoitFBDpbZXju3CmwtGHb4cfmJbx
8r2sBRK9YyyOwfRUd7TYUZmjxFw2Z46d5i9yGgu3U3+bUP8EOvxCMhd0kQlV6L4++ZvJH1qxsHMj
DbsnFUHCs3yfK/tNtse1GociDFaSh0GxgZ5jEp6PunkQqdrTwYj3arwvun2m2Dq+EbaIna+CJ0sN
pCG4+zjNzJcWjEqWTwSCiAbxYLiu7hiI6OU8Wn1EMSOwYOyCviKdrk6Z8Cb5TIQTH0aLA5M3VQR1
9Pz/RNho6B9HbHNRchEiTcbHgPXm3w4zpNfN7ldl4J2M/BBacPOKiQTxBy1PM9Ch5B0x5CB7YPOA
DeXmoVuOqDkRkpHSomHlR90mLFxNBd9qHFrrL6SKrx3YJsgdtpQgMXbJlrgmwGAXwBtBoMlKOY3X
fE0sQ1EOIsiuf+P6PfFAxzZf8ZLRZFv+oZ5wJJkk/7bZffKNfPXlwpqLpAfUbiQ9pA+4ijMQJQ71
rAoDjuXhOnExckjDSJhhypBzwyvjOuAF8kmrogZ/DSZYmY95Rjse4j93a+SUvees3PbNGQ8WPF7u
Gn8kiAj+8VMVaVDsHaDFUPG5PEha0eWzF/LmbeHaujod4jaFpPRuGC6sSox3NHzXV/6CSHbARwQB
Ka6pR6wOcAjBB8Q0/T2QPzQAwPnz5RUnBOzRzxiNrtZVGJWSniJeo3rEdRbHBBwr4VHzkZT7bZB9
zXi/PCczQcuMG4QPzBVeP5i8MP9EVYrvISZcmNEQTHgeyz2CfhJY8Czh3nnB8Ofu94BVJgGfI7NX
ke7CfYOZxHrTXJUDLkbCwkc9yu8ISPtWZGoQRQVQ8MX1RUGq5sgTMaXAnBYleZ1HwhiDGYlFaL2N
/6I9sUFi5gwVBUfI6cF433CjvXMDXCZMPBzyMdvdjfp1XXnjNcw/Gq+y3DHzhnWlfMdic/Rqogmg
OVhunVGOuCyZ0QhOb0wwFBeLs+tNWJyRbIvFmYpVmz1RxPFJK95F8TCtZM+rxJ7U0Bf1Qp/V9WJD
WiqXQDfyJywHKjg91Parg/wPRCX8nE78n5RU7+6Y3g63kkKUZnN4haQ+vMJNl97N6R3gqQiFTO+B
ugbZHEMv/fpBh3K+k4Nq2HjNMcG64Eokmohu/C+1cYsp5uxdUfGt4hf0LwbhqrpY99ZPQoru1CW0
gkhSoxbFS+KPB/MCWoe/VEhowrbguArvoQlD7I8xEgzC4Hf4t/4ibpLVwyblqcFLo4fHafdP2XlU
7VgSy2SXXJfEFvmBxiDB8cvwCZDX08DQgsuThWjq4tcx6Uq+bPgSYZSRobr5BK0Hz+pQScImsaHv
UMaO3qKKNUHj3nr11ivXlRZ+tvWSrUewH8uyRLCfyT2HP4UBpUokEGLYZ0FzZfh+RCCSO2yZyXy4
1qSUHbR43yh7KdvfeNyqQ/mBby+LQJriQzvhudJCP/6cU+J43LvwepwdtNfY1603MFELCQcjyly1
DHIaf5sbmb92xQTrEmLWpca7BBrXDnLH1obLjxKjJ7zmgvjaXbZCiVG1njauSozOzzo/6fzB8Ik8
KRDz7QrJmUaKSfc2uv26Mppl7eN+5mAsx4HDsVPpYmnracPJk+vfZ87M/yrc6i+BfBxbSbgZQ2UM
lzGcxrBKI3VNYZSSiBTGS21zAYXjIVM9ivzM4xqySKuScncLr2hNoyjIgo9FbJX0uXnDdt8avLLf
1b+xqsDES5JgFwhv9QJKxdV2LJJxYAu7G0KHL0cmo8d2OnQ0hnQqOYLj1cNQBCvtn5THtuaib0Ly
LLA15GITuoS5V/JhqeHt7W70yz6SCB/gz81OO1M2GHSGkkvNgByV4qJVYRbscHGjK0NLmfQudQPr
f+sG07IR4FWicmDRkJlf8Svc0WEWWZtjso+HKCPWloegD5XMVnflGx+dQRIsaCOs8Nv/u+W56y+m
WDnuG8SjFE7/3uIEQpcAJOEa9Oejq4zoxtxlpF3yNpbL6hsvzrwr+SrIIP7aBrauDgQvKF8aZmMB
X9s6LJiTjOJrgZ8g1/TqSzd3Ufc3VVhVNgY2G66U79LRTUjzu7kx7oerDaLOrxm04P/42wp4Om9P
abnPcZfKAoOIWwz7010+uelEI+7ahcGmFA1rPKiWHK4kXG0Po2RPfPgyXGmflRh+nwbXlNk66Hug
1ZBNArkOCJoc62Cog64W1UzOJGW0n/nJ/lL9ZA7uctfCpf65l0DCFpjSqMB7xWGJTRezudjZaACj
u03uEPs5bzC5DwbkJVVwo5fV/Lthfwb9HyWdCQvOsyDf47jnsXAiGE2vf7O29uWVowT7/Xr+wAph
K3s4Q6rqA8aaeFJxzBWYMnHEYefL2bGtMZoUtmtfInWo+Mq+8DHHKxR3Cc4bDO05eK6v2DFw7FEP
mZT5sD9Xa/nlrDXn5Vz8y8CQqbDpKtAvreuegIEZgm/uHA5DEjsRza7ZdPg/bx9L3oYiQkKohVgN
8Sqcpy+c6Ng1gR4iMMW/53poXvFQ8vTkV03GTeMo1rFZJlztLq9SMGsdZojkS+EGzsaztAF1ApDs
8/iE9dvyXEwPGNe8z37rYniNsxl1U7u7P+6Erm6TKB/DTgtrfo1UphKpAGNFYhy+kTgK82VQuGvp
lb2+BmwWeTXTvwCGy02YUfDwymAKLCCEmceUq005RfxnZ3rV5F3ZuEBghWnF98a5/d44cenD93Ng
EIfXMG3cGrfUvCpItnG0FcFlrBHMOMFmDuenRph8ZYy+9/FYicQvnRFRJ2IlMEyjKKL+4TPE653Y
KGqaHroXlQHOGuRalDO5FS5mSpQxeGGTaIJliIYXenBVhGsdBvPl17V6wLWEnFaMSzDuufu/xEx3
1Cg5Ed+Eb42OJJ+dBeYsBayxt2Y7OQnDHBivV2H0VPqTqPEoD9dgRiph/M5F/WZt3RuvHnsdJlF5
QLwjrkske26xUBx5G7Dc5Eh+wvZKf8bNgWJGheS/2isXGEKbUP15W+yFByWO8nAsnlt8fRCdgzU9
Y/OwuQYlVpLoPfHBPRjz3dFJf45nEaEwM2E41prXdCJjjIuxwRKtdZNfPQGRkQLkwgtfyQciLax6
UOGBdxFXZ+wO7ZcwgeYK9WcqbnIYhJWVYTDBeOcK0q4h0B6tUF4XIdAdXIvbDp7/slL9lcrXcHFe
Vwz9zU0NTKy9i+ENCz7UZIXxEXqy48qO4p7wRUC2mDHcdrONswAqT87ciTWBbWfOZmvHmp1gNYDl
m2lnryofCN5CwdyEiRFaLQb8+wsE5M0+IzHht9UDwntLgcePWMMVTwBkEz6bbUmEU7ErW7iIbs6G
3Lpsn2yr9x2UTZQdlO2TfWlzczXIMA3iwB1TWQnX2g2RLDB4RJjTZk3K5fS71jioeNbWQdPKAAZ+
OpxlQjUYr0HoG5EN+Njbk0yCURt+jlSmI/ew3aLRQNYHSZ1/HiMV8LH3tvF/wSCKVGz0L8TueXjl
eQqeMtyyx8GO4UXj5gdW8oRzXaIAW7wwKIlfqJidb9vEr2byjO8SHKc0jIO3R9qu6+sv9Yjd5Pyk
ms/V69IK8z+c/1hiy3myaNt4GL7whMNepIvQGP3hGZXfySLIDR6vXf8La4Hx35pTl0N0wXHJ4TxF
IiAkMpgAB+BxjVufQY3uhrI1UnrqczSYItr9rgEiVhti+hnZ/Iyzopivxrzi2eARAzlgwENfcrEB
gpAFQTgHVWEYD9GLYhfyVtYe2/iIJ2u5iKn2gB2t+nSXaC4MlVkzvgDRICGojozB1scXEzIZqeW4
SSHGIl78cVZ34LFFSZWzi+Ei/wTg6Hmmrk56op7A04HJNA66KM5N7KbMILGClErYoGJW8CQTF4JL
IJkcpAKIwOwj/xcq3+D6YWFYLjTirPJTBuHv2DoEDCFhbfWD2O5UFlgEQAQR7ltLZHaDREyMWdkL
mVa3u34HaC0mmRrllZ+ECApvAsdmsMfoAxITfIeRyVj9yux8VXrwP5MDcFVygFhT6x+PAM1wSxGe
wC21oI01QsWXYLgdQNrMfFV9BkIvuKt2BqToNxIa9oL5CVARO/2HHoNu7e7izi0UVSALzR8mfxFi
DvtOI8ssFw6ZBh8byoYQmftXeXcLcPSWc8h/PMjEqgcMmo1H69EKS/8/oYzBHGill0Msv3PLt7Ng
mLFgmEH5ld+sEQsY/H2gnBGx43WKp4AYYyHLg8Os7nGltxQIHlc6LGoPBpaTHsEQBo2GQFeYB/5O
/FnFe+XK+AM9KeytpQxvJFdLPtxGqKIMM2GqQDuGxjKjacZglHgy9HfroMDaRnChYFkYz93rHVbk
K+hegsqIGtjDOeROqgSRY57L6AkOCLwHRf92NUaZwbRIPVvOXd1/K0OoTLXkD0QI5YLNAJWBxUwR
7nUZR021ZxahPdD4IbEYVyaHjGkIm/uqgsP6BhEcizoXvssyhwjRQQ+FnQtq6e6wfQeWBeN9ADQF
iG2uBK4JwYb6T7MhHcH3mDJjGW3G7gFGBkwRk9rQVujWdY9F04jdS4smN/G7xKeSht/czZHSREsH
pTCZbAmcSSXyYWflzqbbK3RZBnmWkUobhZBuJLCB6Dm/xwYeo7cjnyGzAz5GPkCo+tf9AoZjulB9
mC3fqYH3gY38OT5CZ6txHWEUVApLDC6P9ALkCouLLeTO8ADmhd8h9/7maXwESuYu4pDFocQEO0Oh
vWM7EoQybfIWXDUBEvj1A3g0TBSjF9eVjxDI8/cdoC2ssEZP+G+WN1k2Bi1oNpF9F1sh+64RfBNq
B9dN9Yetf1H9al3IvoubP97wYtm0KAajeRs2mJ0WeG7zi2DuA7rmOfa3TGZND7OUlvzSjbdhTfTR
Gyx19UCZQuVvcq544mWHyI1BcjpJpG7QPdA63LsHWXVbrBlASLDgz73yGdhedpid4mPPVwE8xs6t
IKLZ6Unq4JsF4J7b0P4VjK52zPkWx9RO7XBatJOen5T8NOWn+nK0aHHfKnJfhPMTgWn7Jdtj1Bur
YS/OvCMQDu5fgD4gWnjmvVCKUWQOq1EqOdLbR+pVqi2wuf7MF+oXjfE7mNGVYQrDRhu3hCtaTnSa
Pj1MdvWTdVkt5yPQO35fO20TbG+Bybmp4eaOnsVrm0ghtgr5de3wi7y2zbf8L1ANfagCKSZ2iuU7
Pln6rD+SNRvxv/DkDtasSE7mGKaZvBeqNJOQgHlwst8NUOCbOJDZI2Xxo+EujF0+2A4BY30uFvVt
rn3nMW4+MY5bjesx2b/uMZAmHISvVHh4PIu04Eb+AgRb3Ulx/mxeQaQ2YTXiphFpxDBQOi0i+5ZX
Io2C1C0wSbE928pb+Zt+GFzSoLtc1z0kQP6RfPQIzyW/NOHz/V6euebgbzQS0j7ZQmC0G1iUEEcK
J+E4J3tTdnJy6n5vWtRwKH8YHUC9E3eP3GJewiGFUpMxpViL5dJrGhmBimJhz8Ed0uDq9MDECjHh
NuKUQdqKrxNPV0JImvoTCSD8IQbwOL0TdLCcFEEO5EASZBModVP/Z/GZxS/+Nn/OCeD+C3eWIT3c
WehZN4mgDVhBYozTvTJhv0ufl4gnla3q7lIVZ+/FgeLAPGbVGw+4lIUMlti6IMZkF4+FBRY4Vwbo
SVWwklGZzTYMWmaXBRxgkd6yrkR3Zxj4T1jBZNIxV47UAvIzP9bKRGeywhiMXROH++2R0aHyBKME
erkZwiFg1KzAvIN85FDZwPGncqJIhpYOxkb1G0dTtb8yxKBlxLACG+NVCst+mjMMQRD/PL6SkMd8
rYu6OBrjqCOYmh9jJ8Tpi79BIJkkP9ipL3iTsRmFj1BwNxgYItv0NoKSiwc/6q5eftq+MHFiMXFi
xHWvoDiFsKdia/zCOGOJxOlzHF4zoBOogTgswU8bX8332AiG10nfreSj4ZULy/F0i5Ay3zk0vEHF
OkFcHEUlRj3WfEGaYAw+0RUd2CQ1jAeKgAErGy/nG4Ou7fvvChNTKDxYzHCNfBQ+XEUogMO5RXzb
vbI1d68UbLyXhRAYhvbiI6MpF1Zs8+u8RfcsbMy4WDAp24s3zkKr2B6GrNqx7SL5xfKr2XBDc8RJ
Lp+jhI1MpOdh0kHzZ2Yfll1YWEGe2VcmWEJOv/PVn9V2L/3qBAWVwX8CyfUPp8j8iSWZ9Jd7lwv/
zVvEKBgyM/SjwhP0KWbJMv0z0w4u40tM1mnicIna10Q7Q2dCNsNXbkYuH0cIJEMuBovBHz8qi9kf
w8Y7O/AAFPu/czCsMh8IWMB7jrlYfRVzsQUFPBaYKrE9wumqgNVjOhibKabDxM46J48apf5qRJQN
woioxlD6EumQS+Rw2IZWF5qFgGZzJehRIdCYwPjkEA9MOZigFW7tVkOFEqQK7kFYMAW4TTGdz+wm
ZwqC5Ai2tURJjRjFhaQipGST6Um/0g9Gv2YJHcRHZ57jpW4E0GVgScCVGDw+ch4APAsuRQRhhlvM
eEDUYkI5XSeFjAnxi8OxSTuj3Z7+/0+JtIKfkh+xFGQo8YNiUdaq/LgYKP7pVGdripVPDm5NF5o/
VawE7ulqoIeHHgU1K63oFJ28YmICbcYuM+R4tsyPSysiQqLEqij1rvY2E0vKwL6AFV97ADpGNq1Y
MwlxLEmcs71wNLNacdKCPGuqwOlYQF/ArmCmlnHUjGNB0m9xuuonQ0TWPKT6aRhOhvxLfoZJyT2z
cXuRAxsgKabHzg4UZOoDfMAbRaZJkKMrnEjgOQgTAGb/Qo6YiF8Z2YdyotxB8tCWKOFcxIazFExV
CBWcOgrLFOoo/FI2lTCTopZHRC41QgJyJ0jTK9hUyReY0rAH7OGvDNpWoFhwry0uCWKhdmVdWjej
4aX1H7GLgT/uWjS5EO9DopdNy0OdVvyNFdBJPmixIKKwulosVJYsuChQBKFTXC1PHuEzfTQf8H1k
dJb/+D5QSTBusX5SbV9N2Feghd4PZBEN1jyi9IM5QvkO1wMmY00CswsdHHAXfQSY08aBhcmjCsOr
oB5wibtkaEMHIIxoqnXhRYMNTaoFONGY64q5NpvgUgfwV/MA49AxTmwVDQO7brWP9T14jUzehS0X
EQtUChNMFsH1OFIWv640vKSwcEoBIKPWvoYEYFPlukrnqrOIstWYUgM0UzCTavinbZGXRbMabXFv
am2TxPDMnrAeswKlCzZdoOF7QLecuqwbzSGxrjgs2CNx5LDN1/T0K/N6bhe414Qpoq+Ij0RQEaiu
b3cMrCl5fdRUTArp6u+BuhamROjMM4ZiYVc6OtqlKyPnsGwh0cOljKyCMIFIwTR5fW/1JXrPf8rL
Qxefxvg0x6dKPsV4MsgnQzlayrHIjjftcLscSmtvNftCw4TBnkJE0LdYRIBv8d7Xg2QO1Swy9yAy
va29tNH0jAab1at2AQrDmbCGgWsFaevMM3fjkURw1oW9+9iRj8xTRnocD9oaC75lDF7QdIivBIKT
DE4gOPfmPROce5NYcIRKOGoqdk+Ro+4rYpmUfXXzGs3OPzfsCJgOTE76VnHoq1ixDiXN8lHCHOJ6
xJqZTboLL6XNhY8pMzpv6DzpQh/hzfB48ZLBG2dncMZsDrcDCCtGbupOi/pDBrdgIXPKLXFbhF6w
uE3vKtnOws8aZgPfYRAgEa9rX8Nycm6M0DFTTE4Zs2HtoGiH5XLQbE0J05SPNCzU0GSMqgZGGsaT
CFKfj+k5hkLQOD1gF6HDVOwMTyUnLrDfZIIBL8xdWjYesdC7huUlkr/6FAhubxn7xNxLG1uL1C+i
wlgL80RLpIURFbbhtxwn6+IacYFYAzAE7s5/8sydjZ2h+srNn1Jfrv1U9pK98TVWLj+XXLkmd2nF
Geu28CdaOwkGutXJkdTvjLDmM9nXlavjZQY1A7s/lytx7d1ucYfFvcHBWP8ZFSYGg0/YoOsl5tlJ
nesQNYLMFA6/SoI70S2B4g54Gtk8Aym+BATc8bXeXw/Sc/fFw6icsV5froGmozje8+xkEFR1EqfE
E5T96ZC+OxtqHkVk48bvR8K+YsgemIbj80qBRc9W+UVFe7YzYZXgN9gfLhvh2D3jI3qSLVuZxMW8
Fbjn7dOZHKl91uwvyb5K9soQ6Ry227BTwqYHE9/Fiy3jd+Fcml3XEzYEp8RtZXeAaovq5MLYyW0n
tyFifAuUiHO5t4xeSueKRUEwJnaqB1IdZlPY6GGlh3IaaXM01nb3UkxEW+GEi73qTgEhzZxxa8/r
sn6Ny+4Dw7p91u6nW0Sam4kXqy31ocSD2YRaFsVLNOO0kR7KNDR/eyJyLdSmcKuH6mSPPOBBrge8
epyIV4/HwPgDr1SJPWPxNWR2DShNUGOb3SBejZIsKpeoYAg02eV7O+2WrTexrhBXfRTDV8ijwKgz
IIB/ufpYEKVXoHUfSQUxZECr+7zB6T4q52jqiJ7blX+LAqtSp4+Fmvi+VE2oiWVsQSDI9GLdRfTQ
RrU387QIT5ygJPJaIl7AT6DDNBg+ORZ8RdDXHxaEfKovWJE2Ziss9IpgSMKfgGES80iEiqggVxjJ
xJ7k1JLk4zejX5FkgsUu2WKw7e15vU5dFs1L1FgEmu/rzV4z7OEo17bGSDSNLq34lNQ56s3oakYF
Ez7JbluGGd5yEwt/httNrJ5BFyGMtQc5Fn8GucaH2UGO5oo/sS7+RNnu+EMcsGrCYDNCAY6ZAO9f
w68EKxMZzBhOid0pe8CuiaYVL1NMnD4QgsDf5OBFCr4ZaFGRWmMDsXJB/9JN1uE8hgO7Lap0hjmj
EJjW47fANEF1Wgn7tay2M41HkFQFr5d3fMU5gt8mDPceERgr+zHHd2eP78AIxxmHqY58Ald742O5
E3qrjzF7rGThNPGXK3xthMnEwDx49ZngJMfpgaTJ/+PqPJcb5dZue0VUEUT6CxJJSM5tt/9Q7UQS
AkSUrv6MBW/3t+tUrera++22LRNWeJ45x/xtA816RvSLy/F/SGx6hXkuZDegdEeYEwhHqd5V6pPx
hc0en2cAUmLle7VAHRA3lTvwE3IacL8RG+NLvS4DTevc7FS2DAgxuM/olxYB6wQH/bodKB3+hgy7
SGPxUq/2kHpRkFPmA5Xp3lR2hiLF8KTtWri2xAlx6nVslb66R44hQ114IcrFNzD1Z1H5TuU6i64Z
rrpoNKMqdUOk3LQ460CrA6UO8iyYkXAdxpGGfayQuHHjhXXVXQatwgCM66kU8XEdGbuh9brWkzUE
Gn7TkTLvwxC5NcHcBOUcDKnbPCHe7mm/3mKtOijVQQN9YSH79FoqJ7xuJcwyvyyJGvHTUrx9IMCs
gmh1MCCCAia2bshSCMBDgxDKYwhtzyJ75lGly/PBH5R0YduNAf2xTBcgBHvjP/IaNgaO1C3/IE0j
Hr4Oih21icEDroP+l9t1/Y2CVW/EC2nJgh1F2XSaIt/eVRRJ/nLlMOOgnhT+DQp1L8L4+Da1W1T3
WL7heeJ3xI9NiZTztfFEPY7KKXJrG53uGwQJTLKmHgF9GIYDeDccTfzMEWrZKxXdx7Z2lU2IfRq+
oJVGBo5mBAyIFjaCL8h+GZyCSkB6AS11W5yE6xaRsxUOzCIbAQpiZJaHFRJAiXx/Cfqa7cmrsKcu
lvvN81nPd/RLAADYheJmrzw18yMKVToZ4HeFLBfvHsYVwBNY5YqAYzWVDKStOG0pz1MWRjQkvKMU
H+H06O/ZYiJDtQmyEh/2UrjmMAAQFhQBuFdjCKcFPMZp9fboUIanSMqLT9GaCima6/PHo0ZhbJkm
uT+8jM0HLBAK8BngiIVtwIXiKLBUwgUbQpBW0NejJ0eKLfXCb4uIt/MANwxjeBJnC9ESWHFUwAo5
SQxCKvNUfIArrFG+XIVEGR4L1lCG9Ivi+CTQIhyNV7Uq2nlKsYwOqTVRNkxhHnVW5QFI3RO1WS4I
dQnczYkMY9uVpRAEIb8qCAt0z4L8QNKS0DwLbyyZlU+cvpEys93nNI7GlvoMh6dBZA9yAXHATp8N
W+EDkLgrcJLFrkEJgUOHTSWfFx5hSeHTyGj2/Cr0ODZhesBvYH2hlVdsgWG8XbHJccYAWYJSewU9
QE67bqVfKz4N3C22sHdun/b+qrxTBsO3Cnjs7y3DBAXrhNMKX8tBBUPZaoijPcPZrXpDKIxanGed
PkwbWl8tCLBeDCxbAl1Sg9IR6E0eNdTsm2eOflAsIKpOpg/iFzMWXTOcjDxS9RvXgCdI+mX/KdtQ
eceZjvl2tWhj5+I9EiY6qmwXJTIFodwZSLXjJ6tP9Vv3yd/zkq3v2WpiHT75l20SUUETTyePcMfV
fOEKiUKesG6h16I0Qk8UdgLBcJQYkXPr2JxE2SvPX7o3sC2omxl5yL2mEjbzw+mZ/KJLUSiC1Qev
sH6jboJhAz8nXDw2ZKgo6AIu9l+z2vOotBLJf87rxrqj6IbAbfFXUsASn6f4aT8p3iet8F9BHjtB
WVx44c0Pn3zYiAobvrh/AjfqRuiZNzadHrfixMAOuYw1Y1+VMfzcriT7yD0ThbqlPETj7/960TQ1
/rah6USjEqYTPVVCKIyvKTWggDjar7QAp7KrDNGea+rdNd/RoTstHTpD3m4orUrUKhCq0a7mkdgh
S6g8s2aNjZpblFuApPdWv7fVfQVJu4nTW2xdac7HuXc9OwiKDcm1XpcvqayoZBui7fmSK3eIJktc
sQRY8VAduupQV4diOkjjwR4P1ulgwglhd7kth6NWsGc6tsTnng4NAQ2o2hTXOFJXzphIoJmyztO4
8KoGAyTWO8qgiMEcTlWlM7VCTSYHKgcXOIpBKvmt6Wt5oOqBPocjG8w2aq3oBpmPvh6CVk9rPEml
7ZBS5LY9xsjWsBS99Q7GFkqTi98TD7iU+IVaKd9KEzUzbqlfkGbI+lT4m9ZXCv9WIP6iZuVNFioC
78akPIgeuvEog8PebBNesEWFJ4r4dBF/o8Zr0KIUjvFoHE/fiNKQNp0fKQbNf+St9sirzuLAvmsx
WQDtATLBYAYzCRD7naC3cEC844W4zh6Idx7ElRtR0/li/bkEMshsUxBR+iKULyHugDJsCOFUY3TV
AmeYSodLc6ylQytxyHVtf5ag8Tp6RBMc9SR6M+vqMZKrl0LuRXLZCVddXnmosR8oFUuQGrdGyMQl
fJYLJYpqCUOX3ZXrg5LQp4VXb42F+wO6C2vTYtpfofE4xTFTmQ4mFLqHM9jrRwAruNhpBUvfgDKW
xVYYJD+xTeCM+Ate8kOl5YS4myYBIMMTBn2MAX3sXHIS0XNPW4aSC/5YuiDIKhoEaH/+x/xVQgYT
W58t7d0LrvrToTWpZsfWOQaGy+avmIUxi/WoXDjndGGL8qCG1GMbkOYPUD+wBjHxgYwDrP91meLb
IxAf1NLQo5e9HDtKNnJs55Kvk+wYOlTI/xZFOodsSKyv9AB7zJLR6AWYjS6UIXabLxYurNB4v4bf
2WUv358Ld+T7wbYBpNQhwIWEvZsfiVKY4nMAt5o1OhIcAZl+NT1OljjKwFkezg8sdT1yuYWMta5z
wLGklwWORXe2IzUCIl+MHxCYjH2gWr5Wt/GKreA9oK80UPFZVLROB9FABbhnfPZnn4E6BvSE6SOn
gIbJc3L5Q63fDJmUR86lO23e8T+5szypUAlYC+kH8BEnQ7hrV/AsHQXcwmypKC+C4GdA4UcZjBOV
jAVCcbFuUJAV2y2s/DhzLNCLFC3oQiMMi6R3ytFUqA3UT0vqQm+KcvTq1MChkTNjLokSiCip0t5+
TMXfvFmfY3Ocm6PSHG9UmHK2xdubRKUCHlWonCJbDilObxA3l3RRQ8sK2j7Q8LRjufvajL4x+pvM
bw2YEECIdyeKLMtAL60ATfD0H6SYKCjQTCPIRD6xgbW/DPj6NSogihnUfCn+IKugvp1zpOQeC0Wm
SsFXBvfjlmhroD5h6+MA3MM/EgNFZqe6/fuJSjcgOQ8KBxrcie34IDS4GokhLtY92v6YbfJAYyfe
hF1DdlvEdN77CVg5CIMUVycx+yEqYsyLrojscEsBRu5ezWgwoxPCT5yTHLTrYJwCiRzRAGJ2Sb8F
Ww9Le2kxRQapGcxU0bnLOMPM8PLDYknzHx8iAgoOZwpHL3M3jQLxx4GL0Tdkr7Ed/8a61tcRUDDO
Uxx1xsse+18nhSZ8OV4HySlMsR/JmN8+eQXQOPCyJR5/wdMN5JUHjAcbNjAeh4WQJT/ZL/MD/w0X
Es11nvRxgeGzjaNjxEIPRBc1HGk4K7IZXQlYi3Zx6XYvPR1FS4zJos5CPUQgDFtai7nHYP5gMH9g
ISVAM7nPIZJvjtlwvBZHzp5gik/6oTZjZBoqzU8mC5muv9jJ9f396YNJoGMSB9LIfn7ZpQtsdfzJ
SYHOBfwG5j2mdGAUAHGY0tleGACAyVcUc+q/afX0OhYPIofewZOY4XPLPnA+UWz+Ytct/UH1QVtk
9DiTD2nEkQnQaE0RAteNFtSIT7Epcqr6wijJMeiyL+eIyVk+u3n7fvoQGzt6C8tnZGPHaZMjkDgF
LUcgTkF0nbhgaEnIuxbsABqKhJ4AriAAJSXDZatzBKLFBifiTcpe6ze8fjRd6U3q7+JEAShn44EN
QeeA/N9nnyffYYSjV4qoAbYGtOSVfjxzrqYXFoANQC2lgb3Ga/KXC4rEAZQWsQME0mhlhE9sogB9
p/n9Tno//cpkoadS6mN5O+r2carvJPtI9MUd6TFpc5c3d/WSs2MmIj2GlgwO8J9/rygKJ3zpvKUt
NiraNWeIPNvmDEBMvJ+8pQxeUQa6aV5R3k/e0jNHouX9HFSXYbEbWoZWbo1ma30kH9ZHLW0VfXvT
QVPsUMETiqdRM27FuEy7DVQrXbjDTNRxIKnJ70HgWQg4KnMe3To6nVwKLg8Il476iqCPIKRB6wJ9
BK+fdHUHGACLSUK+eirM1M6bF5MEPgn8vMztdEBhqaCQIWqprF1dC8LG09lx8NEkEu0Qwoghqbs6
+pBTrydoYdhN2OLzXTfvLtpuskVlUJtQ8XkFVvCTT2Ww3Ek9blov/csppeJwBVlY+ur/cEqR3IAU
pOBGkQGGF1XLqPFMhB/AVxLvtH6zzh8RZhu+yiTlZ5TltT31g/MtPt1iEIdNNFaHS3WopsPJOGTV
wRoPxnjQANmfDhuTsCxRFppfZ1qj4JIDuilUXuimgEukSjDiOQcruz93+6LbZwalMPH8nzUx//B6
8loBoddMD4WjO0jhAvwTrD/wfjSzKFh8rAehRdB1+WDDMItQHEHPh7ZoTNEkhXQllcc5pT9JI1IQ
33txaMV/ieWfh573lLZQB5lloVqgNWBzs3FYJzllc7cN8CJ56HByBQTvb77E+fXMTgA60eYZG7JJ
vAAuDhwbHxwEYYEKl7FycXHLYkye7tsB8TuTj381/TQWiMAkIG6FgpWlPPGPV9BGBosI0cej+UJ7
ihOTLrid+G6hQn+X8LPpHiLCx/Wr7hJrJ2CwhVcU8Dm8ibrhQ0+abnlXlHd2cWcWd2f9rh7uquFu
vG1rKCCOkQZNHagphCmfS8+gMrjKp4BVruKpVQB3W2jHqhHDb5PXYuJILoOofzBxQZQsF6LkfBZz
1/mVw7fKEVwKZ2gur8YXUxfbNLbKcBc5GnPVKN8AGW/2Y/5cfPB/mG9XECHzLeUci3eXrqWDsBB5
FXsRupwpGuYc0a2g17NGoNP9vN73sgvfkR0eRQfgpsBbStrC+JO33E04paBWJHvLYnbFSLPA6eA/
MctbXzwGpw+eJn7y/072sB+yV1YufjjtaO6O+sQNg1f/yd+sUyzzK4oU+0Wu7vL42+K3i6mI9BR8
Zp9yFXdPtR+LVyZmpme+av1C1H7MzfKTfEcrnP2hcgSjwuPKogLeiLOwUT9wtEd2KR4yKOxLpYff
AoxM/UnjH02Kt9YEsL7Da+SBHxvBYkVBiGqNi4R/mYvEIZqfCYSGX2FdDegWsyDYL6QzLRwRyEac
zjFOd9cjQpfLLWRb0NT3HdUkNqiyybkJlQVtVJ647BcrNCoMSiyoDlaWK95dWNTodv5Tz96wTC85
JgMNk3tOP9IvLYkXMPi8EHz4fQSqzL9PY96uNO6nd+19xb9RO1hzu0idg6/IBHr9RDHX/IzEsxKF
skgGRzgMy8B8w0AHztYRmgMbj9b6PouT1jkolVgOhe89bHkyVpQdRRIKGVQDK3JYKGR8QrgCz2YE
KArYZVgdZ6hIV6LNEvsCTK6c96OxT4qYg33J2b6PLcKbMAOC3gkTK0ztkM2nLpPGEM6l2HwigdhY
QdUHRAiy+awTeOtORlGMrDxXTpyiCtTEzycqr36DW5+yHsqWb+2Gxsm/zUGrBxeQz85lDrM8krJI
IaXdEpI7tAAM1FOrgAr11GztGjKNrN0m91SsUo0n5x7+QglWBqnTBuTHrb45mpLzk+K1KXdi1G75
u0t8KC0MctZq2SNn7Vw5FxZmZ5x3A37c1mtaQU2hVo8u9KXLY54VngEi7eDSIIyO54C2CjpdAzDB
0l+hs0LfgfGYv+TfVHShODB7INidZh/kw7n1Ka5TUqSGOEy06PdMDmv9j+MadHIRBwG2gd4WZKns
+fYI7Dan+LNoYti/IDeqgrMagJkA0Z6bGOcj2ILg7s4/iGOg+XD8YEBa4QSC0AlxD9UanWX2gLS6
EFEW1DrvOKBfKVm6JJ1AsGjo/f8Hebm44F14R8wXXpH5AZs9pIJV94TUBt0Tf66+f9Q2FKIQ3KzW
fv6UP69v1J/Y+/BkIgVjquZ8VaI3AEvEpfiDJoh44nsOduv3Xb81eireJzZhCHnWb803ZSDv5ZtK
7+yLYO1dN4LFJEBMCAW4HBl5CyIeUpEPmnyw8BTFpLRJUSUd8MHj0seBZvuTLWKBLn/g1Vesoiar
28MNpaFDC41BC+2miy4aRfySLhqQAxoyV1HEZyCjvlIkaf01ygO1I1oQLYQHXZwFD5rAHKrJj5dl
xj8jftCC2zLds4lml0rZEmUt+N3HhnwClcNSVME8t6Kid1FdvRqDINBshq06bDN5Kw/bTt/aN1om
W5PlSN/qSCx1MZRk236XWUDra93XUxpYu1ps6oHCsK+nOUefhiAEFOB05/oPGgy0tpB3M6TBQ7Gw
resYzDJFdRUgGZkDiqfjGURYQjEcYxEkEXy10I6//j+yFcty95uFnyItM4fyzuvAiZhwAP68Zi+U
EpmxKIaKSYvb3zycf8QRnrrmipNDWMjx2XzvrSf+LQAZJs7mlf0874Iox/MhTHbJ7JjhDRrPk/3I
4sJDzoGJVY85G301avDsZxWDU/nmrLbYGFbURPc2eP5ovdoiPIPZdd2a5MgGx/Mv5GRrPApxgzn5
nNN+7uJXuqgsT4jiPaiBcEuh0wluKVJZKk+3YL6JmFOoUeolNJZhc1a8I0qDZDBkU+gYqR+QR/VP
PcXFQPzUx2dzT04YgJn6Sslx37CeaxERGHlMFcMp83sESNRK+FUpgY+isMQGp63+sPkicA7u6Uo2
uaCd+sxeSZcgnIAVnQQ2aku/qG7f5yKggmmBCgmDF4lzIzo4Dvjl0h3hlQOfhWGBFFoZzgEl1y0p
3H8Av9DDF/+weoP7Vn+uVwqEE0uR/r6Qu1Zd4/oSIm3k/bbfi18otAdixNGnIwfA3nwLlBtYFwJz
hDVjGPxXruN6OgKqONnO51K/AWvKR1Of1OqO9ZtFHhwbk8qKSqFoApkZSR8Bjhe6DWAuBseA7ij9
Irrvr1QQehsc1dW6QreHIb28Ms+tGTUratHqfb0Sx4NmQS2izjfQcXbBv2DaBDHKnyFjj+MIfygl
16CijnMNSgDn1pYjJXtjyl2nD7JTeOSGAL1UhseC1gAWazRRV9FqYNu7wqJhpjNp0kagfcAhc0N8
F/8I1ObKqRX7UWISSIUAutCikxTxS68oPGk/QblaJauSvi+MvarCD4sJjmUCuNFMj8eF2MpU1mn/
Rc9pmHruVYhCWjyxvP5ggeH3wQFk+vdM01xPBvV+jrVIJZHJMmhGMOgVoCUtzO0Je88nWxOZ6yC6
RJx7Udh2lzeEoWu9yhQ8B4/AIzSE45WFB7mEYI6wXKAkLM4+2DSK/DfuhoAqKorPwOODHp+qlL4k
sTHZrnp8JPmYenl6JCmWbodCPiTXo1DjvrWXLQDM9WirLgDM8ykqn/XbnYQmM6SIVS4iSxzwtR2u
/vdCCRPEpovIEv/70Af43wvNj3ImWI2Mckf/xbZCqf1SRjjuaUtRaWQTSTSmjTpBLOIGgWwf9gu1
On2HnBJSIvcGOeVayOOm0EPphFwYBQjnjmEHyfT6NT/ScoQExI4bWt9mv2zP1k0TPbbshZJS9ouG
ldi6GjGPAA9uT7EPsySlYLysdCQWySo/BgIfZSeNn/03J+RciCBC/A4ru+yVZltiR9W0h9AD8Zf9
5AZoTGQf0pg3Br4hjaGrEvMnKyq1BwoPWLKoPXCyZrDUx/8O1tZiUlnfAQsLhssf6hvST3TYV8qo
C+ulkFDPOJaT0HLDWSkLUS+oFwSwNzViyMQxt67imjRD0JKm/rzjAWjU6AKjQBI5nfwjnF38I7aC
dHnaLmzK8FKGfRkOFtxNtoVB3gfjSWwF88SvEn+sfXX0SdVbtoIn9DRVlBFsPQTmj8n2oPKy1ANw
B6KBY38BHjw58OwAtVE/y/B6P93TAEQ7C8teFOB36jOHCIaQFatiS48Dnqak6H81J56NA+8eKtBb
iGiWG0CNZ4XHcfUZEIFU22FfNHN7yMEe/Bnv2cBaQj4LlhPpofhjgBTvY4KPK01sfU/ZYdJi5vpL
dgC0aZJDI8Sycu4cG/GpRD/xvL3Rpvi/TRvTAWsWQ3qZc9qkOYc4sVhSL2Z7n+AN+lHYCjt8DJHL
yH9j449eG8IaQntE2ki2Id+aDwjuyc8+6R6vJJVtrEEM5l8IQhMBrcugtI3FDtdnoQqLHR8sJ+Hl
us+a/5akXos2yJl53p/AL6pPfDrKjnw6NmEMao7/nD3r0YYqN5pqJgW2aKgG/r8obD6edhGD0gyR
smjI89HpLlvmicTyLxVyIJcXn8PJRJXnAbk1lW0kyMitVxUyxe0p21LzyQxiOh+QmO/YxpHlzbNF
xtQKxUik6EbUGN+MzZ8PmLEefeKlxKCcnYl4KePmnXvPqDzipWp6hoNIlzqnDvqzP3QMQQvh6Tth
ZgYeTnwSPmXI0WhwsXyXsWLup+t+SPfXdJ+OFGsiRcGLi8w7aKrASvxzAyDWqYA/OXUbjO8FcbCN
aM9d6DQullcZ018TD7c4s2PbimUDXjfIDFwf4AYYOlXYl5ZUiCaub7EB/gxU334u95q63yhuco0r
oiE3QV3jHgizFNNKmNahKQXZFGoUE6TghodPC/TCURNXGYMbChKIR48KCuY5KhUXckShelh2JPTD
tVeNYmRsGmXHRBysH0r9oJpO850/KX8Ulr4lnNSeiZrfcqXkZ91Gx0oE3rai+PmOMWp6KhYGUwdV
hh3sMjYSBlAXDBMxomCYYDDJUBGabY7ItNlihVqRGMAwLI5GC4kJKxQwDMbKYIJBkMHJEDwMKUyp
M+oHCdZdcYRaAIoADgHuonXc8FviMfprMNJ4ff7HX6T8low4p1g/shNhi+vqVLAfNQQ0OR1ub1CE
Xf6hpXdAQRsTXEHVxNfvx2I7Kl4Nn4RFRHYezt9Z+zJ0rp5GdQPVNsxqZjNXR1vN5r+gnOnTHmXM
itfUHkTaBA4JYT2QWLAC7Var0g0eHuoQqiQIRxSvG+hoM4Ufa9OZ7wmrpzN2rFB9getH8vVopA5Y
m2uzS8EuEHphg3XaNput/WUccfWM6NIoj1/FkK/bBnUQYMffFaYwjmvyjjE9VK8yXwZc4RHv/5nK
zYf+3P+GigISBULHgEl7wUNhTm7+wn0KZQtgQTAWfrb0dTXN6a6PtKixFjESvi2OQFJRCBGJsCc0
QtftmBgxCPwWXiw+TMbpcfl5KU3I3wCp+t/8QAAQ8/0AlIdnkVgj8kemqJHCcQgrNSiAwOfhqfcp
yCgEDUWDvh+6+KSSKbdFuUeFxvJzPMOX4MrmG9MvRfQiVEwYiiHe6D3eLC1UqZfhBIdfsNniCePS
cFHYziHWqSNNCtUqlJG5QdmilCfw9M6mpr266ww4c5Cs/OsDyQEYyHgS+WvJz9kh0xRSsOIrVHcz
sJ+BNgXDJqCBxMt4TiEzBLyMjIlWd43SGi1XYOPd4DclH3f2V3AYdjlVIdnbvRT84u7Uvip0UAqU
VeKpudGP/VJ+001nNMW2+lA299Yuoa6nR8kbVmXirCnhg4dlZqaKj7OCdhu2Cga1fHnj0m5TEV/T
3oWbtRTyc/pHiFHzpdeWutMTd5NXlmA1DEc+KBv9h8Bs+nj/Wnl08/ghfHsGrTwCs9du3trK40+a
BIy1m0crj0GfgHjQbTugk/Em4g863zJ8gwB6PahQtmbheQ5PM536qG0j+wr73sf3rW9pEqSU51GY
0/MudzMOyGmHLfI8Ccc/vv9SFW5IZH1IFC7+pIMpFhqFDI1CswPpFSbkQXAc3oAfikyEdBRSeBjn
qE8jC9kWtdYxvCCsPIcph++RaJ5Ak3B37pBfqJkHD0UAdsC3MOu06g4uT75VO7f5xmVX9fuy36f9
Pun2Vrff4Jwt9lCKRjSYqPDmaMRCq4WyJgBuQMQxaOOZtTxIU9Pg7a3Bq1uf565YFR5of86CP8UP
N+SdNkB7RSLkwELB9vunQ3YOhJaaZuulLJMbgHpMDlQdHIlo1xMiu91VRLiTZY8y22tog1DDARH1
lrdukfo91T2oDaFuhhuF+kGkJ1E/gO1wsErI8HVuWB8oDHoVUEFCHumbhBvcQVaIIWHuhSFB44t6
YZZQ1agDkTtEpwG/WqSibgcaAed4hA7hlSykaCZQTgAdvrntcay8KmVx3Un6zqZR1e8uOe3EnWFt
K8g2Dn+MX+0j6Ny8ChT25lT1oK/JnqV5t8SbO+prWN4DswlQSF+BhhGOiuxRCKJtlrcaTbSQYyPu
ROlJo+SKLvsaDYvJuUDryRMlrM7VxkHfzEhIb6SqDOI2FYjdrBevsqGhw/A70q1R0tp4bb0eORzb
m/KnwvJYegDQjPaj/9yQ3wjNeuGN6CTMJM5Z861MeIJ1UBwUq2bhCR46v+vEU76BOGo5l3fr9d+C
x2r3b8FjtVMGhBhizVsXPOy/PGiXb9TLM1T8qO73RbnPSrTuFFb3WiGGakTFC2szDzMrNw/zRgtP
iJLpgrLsENG08ZvZP9N6wC4GtAlg2fJ4ZeZOp52yMP4ABybfmhHenjSK6BSzee/p1XAOJAqPigu7
No7vSFGemc1BhrLUdeuT3CMLQZU0iDFlYsrnsWXi3hTs978KOjSS8NjqbjaJccWMApqAOjTOLZdn
eUXoQMyRaMG8k176l2CRTuLK9vSHaFAjf4HC47Ni87IYGJeQndAsl0CwBAl9Hf7HM6KixRzMktMh
qEyCqxqMkp9ofoNWXKMs4ACjwRyJNewl/YGjg9im3TLaHdugZJkFuHZMBJkUSImYBYox0CUfzKKS
+zIf/TfQD9y+1Z6qNj0EIBMY/RfX9IQ5k5xV0r7xdf669P7lDcAQQ3+asC4FihFsKGRRZEUAR7MY
HMDVvX2aKSak4N/6JfPEYpTybGSTKD42QLXFwAmRVH5H3gK1155p3FvXfnYrV4C9L9k3/4s9Ckgf
RofIgM0KRV+05XDY55gllPAS3GZTZJ152UOeMsyEHv5nJVS+Bho2BKKdiahx7AAbB4IK9VDTgHgA
R2S98DRwd3gablQFeCyWp8F6Hz/hN0qzQDtO7Nq/NBZ9xCCyWCT5Zisx0Fy+kIeJr+VJMt71Jx2L
K5qJW0D91lX95pNv3i0PAN/cAI/7OUWAEVX5eXPQnvgbLulwdS82FhMnFe+g8oRPnWstSITpDtjN
fHd7up1+Tw+n5Wbwt8nLAFCYKoUZNmZYM9ENbg5jgeaP7BuYyoAJc4C70ROklRhsSKXkNHrZGvUx
YdjHmcZ5fVcnR41sSpEdJR5VAURcPg8f6fIGWGRw+dZnSoELmfJUxBvygcn2xGTsFgjHNl4KL1oS
LpaUgxWPYBFfKX0MfoXBU/H7gX6UP3NYHPyz7Sucv2xfH8QoVd8GC47AiIIJZ5GtciH65NBs4gvj
FKdBTUnicPvKkYV8sDWAL8pOdDMg3fVkBjErYvkSe7CUzKYpdfaK8J47bNAAZSoSGXb+Fd8haZhu
VgtpoWw6rIBAQlBuzBE7CrgBDeptTIuTo/MagadHqgWeClwXrvdht2Vnwi6aYX+Z4LKcVhFbWGhS
qs32aNcUMJxw6E/Sm/xYwJF4Hofn/JV5IH81Oij4MN+YNGdcEE/qO5Mu7KjJFU8ix749mrzz88U7
v119mwbxjc+wNeOLvEeO87sOLMR6sHWYbpQw1SM+YP6qsqNZBj+CITaX7Cyx3c9vRicc/sw/vMIb
5JKc2c6EW8TJjPTQv3Gqd5aPoL6P2iPUSihUGedM3unQgIqIcoW0BvqZhHAn7hlBiixGSVQAKT8u
M6zNFTKJnXBOhAqy6+306AINAAg64X2+2aENhioAreyX+Sw+50UwSq+PTJHp64kt9vLNQDEsk8ql
ZbsQ2TYrmCv7MHzy6+4NDuGCoEoLwSXkmvCirCtSoWNqE+xXtga8FFx9Lj37a4h81SskAgYv/YYt
Hy8dOJULt0JTj6xxai22FzYONjBqMzp1QeCSgj07Xv4LDAU4V6CwAJC2AjAK0+sOXDbvVRdlGDJR
jVPa2sm+mf6aHpgQp4cSv7oumKsnnMnX4ETKA0Sj067ZmlM05vsLAgEprBd+GzPFghxd0WD8Rvw6
MEPHLasrrCsGNK8T7H8y5Ug9AGE1YJwkOwmCvLmtXysIuZf9xM73HNWFu81R3NDLqt+o4SC4kTiS
eKcf5PLVNw1XKqhUT+m06pDaElFAtXVyE12RsVuxfgjJjF4LBJFpH7PkSGnRqu8uyRHFzC05KglZ
0kIxA/VKVGYpdjAQWFHsQBd22tVvY3dUMM6X0GLQHwmZJELQgeKC2Tw1e/STKhcOINCe9Borvtm4
hm8icsxi0TJEQuE/udHaDqcXngR+y8q42NkLdQnOIC7n2oaopc6fAMlpKaP5JnhF1PVKj6IekJhu
W/zQ5dYOdFagNdA4G63j4nOniE/HuXurk2isf0kvq+mdKqv9Tr8aVAEzpEKO+2vFqbyxnrBEIFmi
SAgWQfQ6hJxcpK0QV6WqjpDfomtEfssXoSSn6kRbhsLT/4ICIDxgK8cxf/UuP8CrV4Q1cAcVL263
0wE9RPJAfXBnLyPXdxl4sduuAviA5txwYJqOJ+GcL2kRL+LEzg6NTigTDStAnIgnXj8FdGIz5pOR
AaKzZL7T/Kwh19k32UOeQED5PRnFoH9fZOYYzUM/CMX0HHEwOeNVcMq365MMLmAZKcEu6faaoS9E
XLGd2HylcUfRBTl3E2OTbuKrfsxKIQHRi7tuEBKQsbhLh7tzcVcUd8NGSOOG4ogubiI94fUqoVwn
k0EgnGjWgnAyciw3SDvSg9DGsnxDplWgF2FPcPFc/QPbY7/GPEPjkT4igz7iiGVb8cwlo6/G0G1v
x2BtIK5aNxqIN9ORf88mzSv81sJ+h7oH1waas3teL0640FKWwEFExzD4b4VIJqf5Y0JOWRLnSBsn
WuVRlCIXawOSDdoR7afpnvft8HDaV9Qo9lSrsVgsLT26eu0ncTxX7eQJKgdeBwBiSDI5ZO2sZ0qu
pvxfXgTdqs2XNfm8CWfWq7OHXgNtiHxPXgAqYv72GXHI6imhBkqrlyHqiw880to7fcCVU3H6EQ1D
2tZn7CJ7xBYIWbCxsK/CckB/0XzhvQBhT5GdZ1Y8tkkk/u0bBCXCP+DMgwX5m+C1asNAM5k6YiFK
i1iL/2sBkfbCsoa+MlEpkzTON0oXBn03IXFhbRCxxLR5liCAEUk0vyD1fNxVAP4zvPa0Vkc6Zqgm
OmagkQgAEqpIH+KSKWKgBWSA2SDc8/yDj2qVIqMyb7tdqv6gSeGC+CWq0ELArcSl+WvjWWcjGoPq
EyoVmvg0KE9nDqPR5ilFxDoIV4VQqpJIJL3zsv9r6IBoQ2Fi3OnsnghEEzQWlM+zS99PIPxboKBu
bQRcSZ0d96JDp7OhwTXAMHva0f9DhFqASwFwzYHU23xxLdBu49XYF33m3NOMRLfK8/OZPGs2cSJw
WISBB4k3A4k3rUnsST0iS05Zz+fiSX6iF8mgqc/1vsT6gXI8nSmG+V50j4pI+lDvuM83NoYwD9k1
c5E09zrxVLLWsdvZXXbaQfpG98PTB7SGZ0aC23aHEUe+S+YjUg6WeFQY74RRVsvDLr0gjuDu0F2k
RDU/LD+ebBEuA/0UrqmWvxJ1BU6G5SMPhzd+KHXtlRKCBHtVYauf2Z+MbFHQ/WqUSxFtjnO9p80x
zXsL9wo9FNQFuUOEGGA7Ol5Tx8QtMoPOhlMq3zf5Wbw3zOOEOuKYfmJ9kV4SGI8bIYlipkc3voiH
iKhjhXSJu/zJqp1IWuB2IIGvfF4NlMxnjGaoTejqsRgy2jcaGnwlTSTaGKvlZ8SQnUSZsUci9US3
licDvQTdWuwNSCaE2GzzhaqMaBLZVWSXd7N4tU5/slduGQ1l2sCo52bTRbCJdq5+wxzUfUK9abev
2qF6W6g3BpVRQrz0nWDkKE0vesp0YulTmQMkovy/qB/SftIYQAm/HyIqXoXNEy1derTwz9BElTx8
uKB42enE8LXr0rt5am1aOoAKSLKkqVQ+9Y7Pc2m+8KFQ9S0fSh5fuZSE6CK4QePG7SPhqnw6/9SU
OggFpFEF3eqOp0p56BPCKhZekZS/klzJZortBv/oByo3evu0h6vtbvKX/gcVLpE2S7wMZhOcJuYD
ATxExOa7CpONup/U/QDXt9/X6n6U9qW617t9omA4+M+he1kcuhqHT6hcW4tzrblrlN3qCcZGjEZE
08J2DFcbNa5hTHw7XHFryMrlb2Ysysg1M5ZJZkkrZarkBeLW/wMNSYTGXJ0aGczLv/ZM94ZmYfrk
vv+zg9Hi5b4DbWSssjN4ivc3Ma3XStx+ckNpXGKwIP2Lgf4CopDoKCrc87eVaYQMx3wfXVrvqxUO
iwm1lLNrki4hlja8xtj8utxN5CBVApWgLHwFia+PvlpTmXOYC0cUgoikPSMVZtsZpWGB39q7UjnU
IJo4N5xgKLwMMebSRbI7QVzD+0IQlFNqLIdi6OR5l7519W+UBYlHwu2O9iVjdverTBh+EeIWFuZu
vO7jcOwHsqyPBiYsgTs8tuNBoT2SuFCb0O7jUmbwK6B15FdA64i5hYHOkRmNfd7mHhdnBwG2ibpy
X5f7phc3/6a4tV8DWOzEE5AAo3KbsKBcZAUt/U056K1AlsWwfij2G0grg5a9zCmwaRzaePvd5Ac7
8lD7I7QHw1MNgS1gQC5An3wiMhNnpTP/rZQJGICBK8vTAVbluxbTkARRwrH3q1k+M8Luf8zytxTg
fGw0sY5BuULzdBiNQ28cGgOXFFy2sK5dbLqQPES6NFDxsKCrBMp6Cm2oNsKlC8wm7D8SHJIi+Djg
FZcn1zwLr7LkIhNKi72tR/kcNVSnKISSlqIGuQs3BDP+NJGJzvN2KMxDAo9HPyJg0l4vtIKmg0rw
cnnUscYNR8rkt3iYDlcrruEhTIcCE+7scGkrKzbqOLVi6CLXOs6kvazs8x2p6OY1VhA828/57OQl
1l8/AyxfCJe1sQzkTrYJnw5JITHuAtOB+42Po98VutDzGsV90t8B0oFjV9zxK1r3sxOW3wSpo9GD
ftl/mP0x/0ZWbeK4ZoswcjAXJINVMYVQjN0fm7tbQugH9OUtfux6DC0KaWoQXnWXRwjbgVDLIn7G
7MzuWUhJ+M+nD9zROC3OXs827eIibqJ3QkPrxZLIQQ82XG2RMR0Y+BroI2yFNGs8dGaMX1r4uBBk
m/iPPAZhzviR2YWmLyZb0m397mn7Dchy1bNUzwDEj+XPJjjRhw8BxuIfHwJlG/Z0lG31hhdlxm2e
e/jIEIv9CxGDk2CRyoRLZLG6ABawsU4D6qcQbkSnhCaSB/AH3kTJLpGH3winPHpGxtae9oNGDmic
trFUHTbTgbDtfDd8A5YR6rVESNfyiH0EdUjDtZqYQi0PKV762ThQNWad46MDBrYF3YJP3+NZBGeB
i/GvLk+Y68FfzF8p7KfxkFuxiu/SjBHLSzPIkNgiyYIzOjKcb2zVuLP/H1f3tdw21nVr+IpQxRxO
maOCZcmyTli21ARzAvPV72cBbn+9/6pV7m63LVEEuDDXnGO8A2rUdbJyKQip8BMtYfLdnlX85nrZ
fhXu+W9K/ONwdhx+v+qokxH2N7v+/tqnywfF72a7z+7l4pveMvpADwalEU1aGyeK3vraOKccAC/V
+i8HAIjDHUpF6A4tpSu36B7lcWvllISJgIDI7+jK9zIMhd4hO0qXl22jDXtOUOQVT2EFOGceXaYz
OQVF3idVPjOl3EciLq6bw5Bkb3luP+V+JlGoaumg3WsHmd8sD1pMafJv9I96IsQzpwAxz2epkBQl
M86TyYA1JQHBCQ9G9M16flCbaOCBT4TgontlmK8My5VhtTKMKsOZuLTqcEIGfG8efoGC1ScP0eQh
l3tYAu8k48ukUROPgkveojEZbWeI8O379D49gwWW28tyO366vJMIwMwRL1AJ7MphyT6qdqkBePPW
co0CXW6OJ5cEqtyVZDnpJ8kfPcml1oNWoychLaYnuacLci3fjqYxxDf2zlU6b0v8Ilb1me3l2w+K
hbjWv8MxpbnxO9LUxS8WO2g74tT6vU+icKRpCfLpA2OQCUGd4iswXR1ro7aNgpK3lgJS3GF3dBSz
BlIxJtjfk/mwsGGW6R+L/UDWcD479S5RV/6Y09Vk3kZrLK8Cv02GXhAefbgAzjvE5GCqZOlZJCnT
BPG1BHsib17Gs0o+cPoa/NzZy78uuZL7++NgVQhuoXUUjtycjBKjMpN1Pb0+letwRd4+Qn5OexvK
z0zFMXtTFV1CLLKzg5oIKNHZ4bpuX5C10jP9DmNVcR8WaqOD/SoK8VCrX9m3OG6HObD7ytC3qLkF
3phpd42fAM6Y4rW4K6tkId6pwuDZuZ0bTv8SHGIDssFhHbIb6Cj2upX53mbdOxe7K73LYsdctlF/
vf9RYZ5Lf1zAGcIXiIIKk9YwcwFfqAwP/VKqwqRjEu9Y1uFKk6n4g0qIawKmkk5t1eEwn31jA3an
1rfDOB7OCTCLAzDYwmlQdU4CMUFstme0swDN2rFtSc+UoSk9c19s/TdAc5vKIJafcHXzz0KuNSP5
8ET+h808Hxv7B2/iIvWZx7XB7Nov9Q6roWiqo0cdT1Rvsu3Xtv19OSRr3meDK+RQ0lw+OtcRrJfM
vGFrCkGwvit45zqbQufCAJfqN0g46De2hByeXAv+SXapDiGCAJUpr3aeeOHYSIbRF5O2dUjX9dj6
qlYcV+nrG+VfVzKkTauYKjoKhSDqWOKhnltzx0hKjVyrbqeWUJKmY8AJtre1AQ/8/CR6Y5TEo/19
lCgDngu/94+ba09UqJ+mspV331x29jXMtDApt4NEWQxgamB0oqUkUuS7DZ299BGY1IMaq/xxBLcR
zDaOqyP2EMZAx/VDk+8oKvQpurQOcl9Pm10rw+RBkc0vfzhk2/FM/sYuwEYOpX4GG2EUnJUCnK/+
EPA9+c7x38ZKpmkuzgILB79jJq5Dl7faiVVp+t5d9B4VOUl2hE3YViR66jI5i3oueE0KgKfM6+lf
a1+oFjmHpYgkp6O342Hig+8xvxxfaaWprbEoXhFxMqrHothTS/pz32V7lm39EpihjJNBbjMsalte
htvK8G4yQjMWRGedic/7rXMSBHTrlP0LpFxR/HJHHwa7bhw9lnXTAbpO/9+8dlfvRz57gzjfX+b7
lWW/WutFtd6B1O7YK8i9hms1c0LLxP5s12pCcVrzW6uahLXDsWCcM7fMtfaan+m6Ej42LoSri84y
UAKF7HR2RJP/VhnsU9+54rIHdUbByf9YfV0lCFQ68bFTFFgbi5dV0k5WWF06l21nwPaZjpKooHkU
Xs0v+pRzECqFdaL8c9YwTis0t9LbTauipolLE5dtCVSza0W/k2YO8InSyNy9dYVTM6MeZXC1PZtj
Cle7/LoHzNnd4NqRIx1Vz6AjTKuP7dkpfH/Ld89+/NIm/PirTxTTWYN3EIZo6wMhL6F1zbXOUVjH
qBUcZNj7+rKvM52rParfcIlH5ZIOk1dvQsUJkdSr0rwDDTa3M/3pwf6mxRqm1cfd4MDulzTxOO1z
sgtkwCzMcEN1aeFkqS5n92+rpHm6DuYIOjFncvO8f1ECsJVluBNP9V1JZCtUvBO8JZJz/lD6HhrP
KbTl+q00G67f2TWygzyzam5PNAq2kP+o//Lg12Kmcs6krproWr0jB/7Qi5jsGz6gqOrLy/BcBhB3
kBjPJ0FtqaV+Au9qLth8jNCqGNahPIjyA9GMM3GGWwHYoTzQGbldhwWs+utwUbXhqw3swPmobRVF
CJbbpvfEJPKy0k6GRpB9YKwJoOC97uWfNuf/ZPGoBwiKtPbBFrDYJizOLu2LXa/uPnKI+KGFtpwE
U4BHa/5D20lDrvt5eVrg8KQdteszQSOxLPe+jrr+eSaTvUQdLXLH3KQtazy1cUmq1jvo2ii7ZPJe
UfSqsYRKqym+Nfbra+yxBDtn76blMWn7X748IbyuATU1LSYz76g24uImxL5+q1TgYLnQ2qEL9Kip
p+1O16ZfVQq2CG9DlerTzOLQAUP3Nb0ucvmsicl5oInpmaeJSV9/q/aKae6BB54biDDzOw5PhhHQ
FJQ0qqV/6CgXQAYYfTK5drQO4FfaUELWez5QD07CFgi0DaHBDjZJx8LFqKz+h8aI1wGNYZWjtsDp
qqBHqlqJqqtGjlKV4HN8K43kos3vw9l+uClpkPUnx/6s0JtA6l3728Ogeh/k/7ktOhPMrOZMfp26
sbmWiQtp064Lc7OrWJfOldX2EtZd9V/oXAudc6GTJYgtHF+OWnsdjq1oO6pvR+XtSMnunsEITdr+
ctDGLkf/9R/99QkFAnT+f+miUApg1OfpMTfGgykovv/EcSqZ1DO0pW5bxOLAfig1N8v+T2OKa3uN
2RTCKWidRUlcaLBCnLB18l+zEHgZ0jZmIWeCrsq6vm1Q6E8QFgPQebMPXutKg8jqdhted8NycVAt
DsytvwNEvjolhoPisXXAj9q2kK8CSTa42p+66vTYMAy3UjxAgM0eyDzN/nEEbBX55rcoJXKxJp9V
mwFRVflZ/YZFNQv+17E3v2UKIVrXFGJ7bi+79mrwMOaffiUMa8MSPuFB6AzEZlaudgqbzsqfVyms
e7kv/gamyrNeNta9zpAxK9s0g0b6UDSu2zQxGL8OIKUNj1bHj1W+PQeu3YUF8hFOKIVe4QtRJPfl
lGIwobeVsQF8JrAB3Pf71giKTIc0181M4tWUihEfJCC1S4835bfiwaQL3prW2DR55W+MHaIypp+z
qnBmWIZCusJzOp26+JH1dQD5Nj8gCLMd9VzsA1NlpuPFFoO2WTr1dbVvp56u9iIXUh/sjgYjNLEv
9PnMyWzT+6h/OfXtM6Z3ty+bqOGJ/SR6u7BCc8zNewdQpiZrqQbzfFT+yMYZ+p5pYxcdYGK0lqry
izaXNzSL523tcTYNnba4bQ/SOeVjUfXzWyr86dFtClnL9Fa68PHBMbVT9sBd46MRrboMsOdcV4Mc
n8IRQryEDnp982S0B/ElRDrsL2pn/+GrXSgoM4jOrRHmlfNW/sFlrujXv0Vv1VcPDB1WWzJzli3Z
RAbhYP9+KRqB3xq2vNmbWeu+1sXGWE1+uCg7jzlq7oCKCx7+FAGVf95fhvPFaBaPRcFsas3wwt7k
Jvq7fjWtoLnCeb+ESW20a+Y+5ckcpgG+PVd/qbhR8H4QhpvcZo4QR8e8jKgzpkT3vAmrYBujuJg3
1mvOw6BmP7/R2hcnD0nu4ZR7qObH8/hhNQ871GU12tWGE/TQkuNtv4bQme8tbr16DCtSfN2YfaWx
cPUljIGebWumOZprSUQs8teVW9sXhBGAAwF/VgY4AGaiXUwK7dzQ6WKy6vyMcAA8HOL+jkg7Dk01
FOSFRqZCK1Sokf5DTm05KMSD1W7gQw0AWNc6O/d3G3Z9T69gETTZO5e6HNIkHtG9MbkEoB9/u8FT
vPbxkEOkcPpyv12eEEKypxvzFK682/Wm7B1suNnMXj/qIYXZSMNWWP8QqJFSuqKPbD7094yXS9qW
452ActPiT4832DiDiNPnZlrZBzMrDthmiiheSXDOSWcah6kvop/surle5r+2VF8kcdM9kviLJrEc
3a2rQ30crli+3FlpU4lp1jxkYWxm3nVTcXedqXh4Phs8rMKNxxXoxqt+mO379uYzxl4me2uiYwK0
1izCMpZg3T4iZO0DSHvrPEA4Wm6xwbetuTjol/tvJ4W43LI0ubavZw15h3bHotSWW8ILoRNOgacZ
87Tyc1Js2GThvC+UYjzS6VwX8WSG4kiNkjKTIErMWPlwhaTbxEw4weiUCMZORufKB6NzI3efljCC
f9Wgt0gIzDmS9919PH81JEiujMt/qrtayxZ6wBss9msphK9wws7uHoy5L43kp7GPqPI/pZKjJm3o
MbjewxBUL2Idsm/W9kggDaXLOlQNWgRM3ar5AJ1LPhUaXCXmIP7YX1fX9YDo5ZPLP8svbvHPFkz5
b+2Zx3247KBEc07HWTOXb53e7beXd5YjTSGSKTXeYnScruQ0loLtFihEq8h4L/0vN5d/8Tl2U0xe
3CL+WU5/1UMoaiakEoFa8kcdILsmUwdcZUQ095wp8Z9nrVaCPsKs0tFHsC6jIMygFHG3pj8Kmxph
BncWa/oB7z61plc3Q9Z09Wih2OTYER6uKt1tQ1WqXZFVpbekF7oChnX14ALO1btSYg4FzabuQm//
3N3OwircO2cdDOpPJfcdXNbMrpMh51akkY0Cq4yGmmd3EaHTwKwNOrcCfZLTW2yre+R8HLv5K1Xh
8FBUJY3qdAb1UVQbCWs0hlPK+4irYaHWDxRWFkzr913qKWQrnE2Lgu3qr0aXjsvmMFbmxOS4cX9l
Y54fT3ys98WAj9UT4FoexosRi93C1ntw1ZRAx0vIN6iASKXMfxbpM+381GN6UewTDqAsmAQadqOC
gHvgE2XRPhVdOM7OfEjZiPuGUCBmrcymee8iJ2ApbqtiaMNsOl8eLhcjszfwV67Dj43OmcHgMuok
nwe3GiJcsygdp9guemMuHSBmuJXJsmvVD91DBW2ru6kosHqVS2+264XZmyS4ltkbym+51If/S83P
9+B8XnKNzBro5GYayfJhu3yIyuN6eTyRmkOdcR4Dp5hcJE3kjTVZvM9031kce8NZHJozyCgM3HOh
92vpAewQ7tJPNhdtZaRMATXZfibyCOqNJ2ARe1XmJ7NRmcTxVVqZtdI1aevfkQxZpYbgFSyNRlfJ
c4ZkJYgYRv8wAJqgqaK4/9T7DIBkPSG2ImyvxpKEAsaXCtqDT8ijHh+aA3cbV/7Lj9Qv33BEUyJ5
Q7NEEpfFhLP6kQl+ss3epLc+blAlaLesGl0g0WpIzzKBLrfnjuCSTZ6pmlRRHnI+15+F7XcbSG0+
OifhpBeC5ndjA9HcZFC7DDeVYTjw/fqL4bGxyypG4pE5pceG7FNfvcSThuS1K877rW0SfngzFc9m
4dKYzML5zXzOFit4gvAhyz5nPmSrbXcjrBiEN4Qz7ZTIYpkGh4eLypvuotKp3TuTe6e27lzjzibX
3qF6Pwkx/xM0uKCkcyUwAgztP40vBBHs+he89t+sV+f7n54VbqOeVTlFNuZMxGqjw2W8X49XF82j
FloCq0asGqDb7cp7t9g2Vt34JfKANkMyEhMoGPUEb7JV7Ysh8bTgjY0lfAYhNpkgOWWtKUmo1ZqB
/aoQU7vBuoRXhm7dQNBamJ41XLsf9NRbo8FmZgSg1KY8Loyp/y7PO5TEvMZUt77vRfsQ571QSEk0
SBVzRHMUc7lyY0zFuJ8oRDr1/2Sx4++zbOq5vS1CVdReN8YS1zPBd3kv6LQ1pNmdU/bCK6YWg9Kz
0JNp/Hbz/NgMN8hinVL9aWnm7vSZ604qrbxZnD4VkKWDR2exCtHHVt28Vcdj1osuvfqld4/711hA
RP+07Sdb0TZdw6Ft8zZcYiXXRlHYGXdXMD6HAV2xTuESVFobEu6kOzl0mZkAeZA0RHk2F8XhPh5t
49Hy7lgZ8JpXs0F8JF/nPF7VRuXzeHsbFVbjomGPAU+LgwulspgPnc8J/KBPijsBwdoJptpe01M7
ipzhfoxVcZ5a9NENiY7VSvuWa78BQ5OfV9o5UiVJSnQnki1StTyN881si0h+H2Tr53TNqy3i9SJQ
svUI8fV5JpOn5xTfWJGq+K80ufyy0vPAItyQXY6WteYVokKjYdEXXlG5MzA3L9MytMq9V+GX70TD
s6oHCCNdh3zL8v5fSXkUYrQKNoXE+bLZOlHeUbwQc9s+iHQo3N78/u3en9X6N62o5QC2/3pq8lTi
atDs/lnE9Nb6B/WoypL9MX1DqsWWN2P+Y38LgnFGsP2/ca9id60jL5hcRxX5fFT7WF5a1vyt8FxX
2jiIqG38ljeFiKCqd9WupyvyuhPJJe0dU2zrfNOxDP1MjU0JGrqa/MGd3F1LcrCcCtUdrRwkqHzI
2LWgWlQxra354LKBIcYYZDEGbQvttdhx5V0htQcVKKjakVxBg01n/0rJkGekHrgOACCTlnS+NnWU
GMsLi/u2/niYejKpWTUDlK2UEIe0E6BI0cvis4cRjYujKltxcbSYjeNDMPMihVxUz7Pm4sEESo7q
Mdc/rAbgNndMxVyfePGWBLjNfSlllf6nX8+FCRSyYgUZgTWMopeqU5yXbOBW1XwsXbrvOcmd81Yi
aIEQ69nJTJY8ggY02iueQ6a+0bRzBrNNq8g30x37RfJO6qmml5CHSZjW9gozD/hMq+Tp7hlP53ZN
H/OctaXPNW1AQ+IWMeYEJQV+RUbGLYzeFF1nIPh7e5/iHoEek3J7f2xLgk2O7ZMB2KZ9OWJAhBXP
w5rgyOlY0AdKr0jCTC2Zt4q/aJQPbEaMAAEgDPmgQwbB4PhP6vS3ZPGEAh9QtbgmLsa87wDppbso
u3S5KD+pgLqbfylw/zWri/l0nLggoWCcDor5Ji1OORrmo+HdpycaHtMwEloctPxrMjwngZa/+7fS
LvHDBWL6X7KIEbzJKNwG+SL6qfoHWGQ9CY9Lkpvbl5YHt76H9Wx6lJlGXpwEnexq6odL3j1xna/m
P0AoPMkdmtLjO/kMyRMftFpcBw+XCUFQBXRjFtkHiZb5qpOMpDFpZi9/mxngUPqR/Fq3wONxBobO
N+jFEsswMXgxlKLwE3IxS44GKaIbBOiQPOS+VIyqFKv+a/2+/fSa9WhCm0aLuvYYXldqKddoVDF7
dbfjYbSZUvncy0NxrQviaEe6xsiJUd245YM4/fL7qkeVwP7Qf8rqBOeX02d1rJngy1zTyDB9xi3T
ZfThUhbSDlvus56MLp9RrnttQuitMYrL/YrZli44+KZsGhTO5VA5t2AvbZKJFBn4UIE1xy99yPhr
D+IuTqHxxBupfqMvnBQj33ksh7/RKjKgbjtl4gmnsHxg0yy4ZJE4iWXrYQqu4uKjh7OyIF/yH1nf
FxazdmjTAP79YGU/lw8WGPW7jm/eqwba9rhLWUl+/VHJj1ZTJ2GQbktLhS5NYbsYJO+GqMm7Wnsz
Vb2dPoPx/d6/Owdq6eX5uHFnHcKi8WWZa+Q+S43is95s8dlXDSgJMUerpnEryR4kyiLlPtBxKvkc
qHREAs2QgNqumIIIFr94/ffVnpWhj9FnoBmU1xuurEuLvJNyLamqlon3pI0IrwkpbfgEqCH4BNda
2Ls296ahvaFw1pU3CtVkzck+YWtvRt3IaUFGzmlUrg5zt2HpNizEw+uaYbdfzfevq3586t2Lwe3u
x3MqhAW5P9uevIUZBb76IcPTHbJJG0F6QVT45Wc9ntLlD9HkJrH9oExoOGJiTBAFuMn8yOvy53wW
5Pp4Dubv9mTHUENnR0V7FzkAWbnC9d6zIcBCVpPf4M8R0QDyAeaIABrEgzIzYld5utt043XY0fEE
LD7qd2iRZPvondL/PDd0vvWRdL5vuA6SzB40k3R3kSxqflt76U1ccn0TxtfxDNlRZ7UxadxGQLNh
cGl4rmC2Dft8d7Nzl40B9HPq8++Qn3EQqOW9Ayb23gSHsNkvZwgdAu0Be6RdpKNHGGTPt175Q7uj
+mEgkZFAAGixKLQ7ltVeRgJxcU3sCiFLkXi5VoP07l2nGkGOQc3Tz2TeBb5LNuS6QSN6fe66yS1P
j/KHuz6TkPriFRer3qjO+7qq2T1I/ribmvgTDOsAOKijc2VvvYaQ9Teo0TPDothA8zy3hcKRpkmM
bno6giD5l20UyB9ZBz2jM5SigcEPS88MAyXubs0B7x1cd16LchIkARMx8PNmfQoiDE/Kc2zdje4M
Ijct+OBDSiitMDY7Eo8ygDBAaf3twrU382BuH66UWdrVQA6l8Af838q5eeQUYvLRWwQZ5vZKm3sg
w8eP+yuy+w0leNdZqWehPQ3sDvSOdFqoz92lIyhU56x3kBmSUoKX/KiDWdyEXdgJb9HUWzYXycdF
FEw0jPLDen5YzqfO4GSYVAZ39Yj+M0L6ub8GAotYFhszOSm5Zj0XIltjfk5PSnYteE6/MKPHv7nk
2YU4fo4/j9vn+4toQSqo19yH00CxCi3Zm/W5jE4e9LAiv2a0mnWUst5VkIGO38vu865Arz0ePg9x
qNVyXTaieMqhw99TI+bWRJZebwMi+0ajaS0Rq27j+S0kwh50dWs+DY0bn/1nVtfd2TTTpaj7P3Vd
iXFTy08bR0nqc9q5TMWF7qWQL5SKDaC07p6s6isiSILjp6T8iidSDbXHg5FQcHkV54Ib4zn/4ly+
HSz1Hya9U6HHcn++BOtYIuiswaN7xv6TWDuNMSFDNu8+F3y4lU1j27q98J6Hy5sypNFpF6IDNRCj
ZmWo5YJPi1Jb2rXqp1YVSk3s7m9ct2WTRiG6BNHFsgwQOZjsBjXagd3gKEpoN5iTLu4ENQ9mt0Ek
ZEea7SJQ7Av7Pzh8p4z/g8Nnzzu64MwAMGWMmtVG/okzz8oLuK5C4AZLrh9/wwRJvd9QpUwjAcIU
Y/seiynj1Q1hCGBs1lBpO7jNb21nvgJEzfF9s20Mj52tqkDzzn7ntO2ZNNrS7Qx2t4cyOVBMj6O4
4/Ew19wixJzDKXCr0sgb6w4OOsHz160vuG4ryxnC8+m1K9E2aTNw9pgFE7S1J+mKBaxpFNyFZjWM
M9dm3uMkPz4fxvfDuDIbr0qjwmlEV3DsT6rDfDws46KsWSb7+WP/Xu9NKo0imZWze5D4FurtZN+p
XzqHSWe9Cnk6+Uzfm+bpzK+9Utwv08Fwa6vDGkHQi8q97d3kIF96EnwkCooT3OoGlXpLh81iLwIb
rQTK72bbq5ruigpsznZeAPVwiDo7Hikaga4b+4f5vVFLOtn8P+45eVQM99+XupvpoqXYywegENiK
wmhLpNsUWtLmCvfH/ORxcn88F1pFW5TNv9yJK515pePNY2DpyoA+MJLXJTR2LovOCTY43UrAx6U/
H+NmQToRbQnzY0MK9JEm89w57ICNwgrCnmtj6ozzr/27vhhWF8Nyav8uy1I3yto3qHq4wJdnzJxO
bIUzdadkwNe+8ovAyGpoAeVHso66FT0mTSxuzkvjFIKo2tt6yweO+1tea+z7qJXjnqjQWf+06+/Q
Bo9NfUk2EiSIXeelUu8UkY0PYdkH58TGt7AP7tJV2nKL9HLb3k5I1a0bkZyux9XzuFpq6bUIk2rB
MSTQmjDiuhtz6tS2qz3ejwyUzWn/DAnms7aJ4v8sYrrAziS6wIIZyAGpw4EdJwFhf508LHMPuWgc
7R6K+fHs3qhHNrbxqTRK5DfVhtXdcFYalNeDybpZbtYreOO9yYRNoLutdu/zXq7ss9W/i3RL+0DC
O2iXVobPu9Hh2jwscQCbM77KJg7EMQ5di/OFKrp/uPSXOhgaQpfm6tJfXPp6QBbAzhVgZwO2E3A5
67wdbbhaDA94JrSxZoxpWyK3GlfQmptlMwTRcsXehGJ606tswEJ6hdS4z7sf1zpWcurM8p39TDIM
dAr3YSPzbjqDJ/x4xyYTvcWmXUrX4d0e7cNeXnpqdQpd87W+HRxo+z05zJtF0WkKA8G9k6dNtG1q
SNzBf6v9axK80qm5O2HncQonCzgxajT8ys1sHW6dN95rbZ986I1084/+Rvll1vePLc8RFQjqVe1l
JzcITvklJrtwOM9Sxu+P6WvFlGjkUpAFw+fbfHpTnUbHJprL6jKsy1wFR6QWwRssjFjliy9+MItF
/KCCDBttvQ+qs9SCu5qq6pl3T/suD7SFxlM4mV93FniWWKxV7aKwGIU3+tY/mFMjrWg9te83csrW
5dmL8SbWXsvb8Z55/J/8oV26tqvFYABealNPJz7CDsoVDbBLmQLAfC+49L09OiqbUfkRcMcFy/9c
vdaf4Fyi6mgtGeY2im+j3VbeyHCdDOut1lWC16Z/J6v6zmwtNDy36UVR18dyAUQx71ZSY/WBX/en
x6D11xdcFnng3XhfEV7y2jXzXMco0CYvhd791OMxrrzevzRlcmci9FY8vd36k1d/8PZ8uT6e8yM/
yn3ZybsdrnTBDV2/66qplyOZ7moi2U1YeKsyAEMf8dAqjctmEjaPZWgAXuDh2PzXXZEoH7pMhefi
ozbg+TPWFEmXHldeFsWyM3kN1+hdJ1L7ExXjFr6er5o4cTivoB3P6fSby3tvO/WXLO2uw/u8xJr3
6I/mH2+1hyGXvwecm+xvA9JLFgabeK6ZLNdevHxLLxSiwCvl5L4/+uOkh+08s9ck8FH894Yo7/DO
3Dhrnrimqv0z1fK8QS40DeNT/P93Xv7Jq59xP0MI6HsZ2+vHmbmanLb9tjJRG0x+KVi8p7N8az5l
DMfO/WGIIVAg6i2Lf3ZW9vkaQ/e1G126h0ujCKygoNEv04VxVTjXj+kXKXzIIvBCsSiV30JDP7QN
z5+LzeNeg6MCdN6Ye37T7apYZo25A0L6jPeqJxhMrcq4cH3cBzNtuIqXgRKvED7yAbCAp9FgyM6/
uGq+gh9adxZMpHGpt7QygR4mv7Qj4saWgCTXOlXcJlteDeXhsbNQ27lbdIRzP9M7DMdJpp3O40KZ
IxGjmTIz3FFn1uNVczm9P5bGSs7SOJn3c93dOyFE7desf/ic9a/z0ZvbVQlqHT/3uZ/6dvSIjsPp
KhkopC3BycfyjbbRbeBt8MNGYGrYr7f2hRRB+2Fw/RQN0dRXXU+v9bGL77LnHm7fLt7sFCHCLv+G
zeBdsL25OD4aL8vSe6xa9cjSH6/9sg360vGtrfJZ4cHDiRgYgmrwp5jZNdZmgh86mbmP0vE1/+Kr
2Ul3777UskTQ1F2uu1G166Pji57EO1AV191qCY+3Mvbb5PUdeoJvftHz/eLD76PDNlFWgEWg3T3W
Xr2LNGH/QjSyJjukyvnTVT3NpbR38sdOPe6U6+0zrs8V3LizW3XP926pEjroM878Hh3wOYaBuyyb
2xehw5SWtK5UIr2MaW5ARP5hvnT6PA8Kj7lHU5vyR65UCw2nPMW2Zmwgr1OrbD/NdvafUe0HE8rS
V0g++eNiOuky2Gt735qPSj4cE46NxnlQI4h3HNTJKhhZSTb7uHzO8t85aRdGp8Qat8fis3kXy+1+
r8ep5fKd0dJ28Jzb9+cjRMJSUACZKGd8VqE2AT6uTarZiiE2Za+jWjdi1rhAKLTwQkn8s3P6KoUT
kvg7ieutVsfLkRM05ZvQDH0zXQQzbIIFHRT4VkDXkoNrRyOHOsAqf1AMg7Ivmbg/U3+yF/fJMZl/
AHc3hcv1jbkEjwS1XSra0584D7Qk/9J8qWDoyPVTgGEJZujldGY0brgediJs+/VXxkwC4lyg8WoP
UiDHoDzQZ39810QZBDT+J61mavQv1hu3JwLE21Mlwmn5yUQZvZUCLJsEU8CxvPM0FDRvAlFvYWzD
+ltiEKhwnOFPvW9ySiwbeHAeQ9bPfhB95L7MgrX3GPbEbh+b5n+UiTQ/11T2U3h0vbLh3ZpS85E2
o01b0VgRLEx6FRd8w1HUrVy6Agd5KZJ1iN9MEwSyb3JNoftnGT3fySbn9Qb+LWvwUlPn1vBtBDjo
djivg+TzmZBJFx8kPt5+gtzmngpfd6fu796e8oETu8tIXGIma5W+zLN9xxtJWWLr/Ul4XnMKaN42
o9N8eCwPmJ/iahBv8qTkvpbl5mpIRrUaFovd5Cfr+UnzwoTyc4WrZorc20Zd/4voarZ5uGlvXb+R
vuReVpsH3XJuZb2Uef4tWn/5AKE3u71XcgjDe+XDtEXoEbCy7xuX1iucxa3Zm+5BMqIlUFwpC6Ya
hCa3biK3tmYp5QlnWOB770PGg9zNww9WHJpuia/WvgQ+Fkxd5RtTF8V65Yvly3L1LG9Ohn4ofC+K
BK//yq7gFVvqs/4KKhUQ2VSoPuJuIFI+29Z3OhgSLAR584zjHx8IdzMl+U+wAnFk4lvDvFpApvSu
o0GXsJwqIWww9RCjZPFBFGksu1i+9o70jQp5WYjbtbFAGacTsqPhdt+nSxW4Gl7X9rOGxfWcpUea
Gt+fw1uorfaccCPbP/Lf/yrSCtX+3Nmq+qGVVP0oLyUZCZsutX2AiLp0BGlOsYJpTs3528QDrCz0
A+W05eQvV6p9nU8dzoLNRJCCwPXGyKeTrk2r3EJ3+H28taz42EJLdSfo4u4/jwOAbylcuvCZwkGv
dYYXgoa7G8czvrJgjQm9w+C3z8boAgmJWzRVrclL4fZk8wO+IMyxyRCxzfJdfhLsahBrLTaq3SjQ
5KliEHMN3n3NDCtPG61tNr4W9FEeNT+Lz8v6o93CF/BX6aCNy6+wKX3KmNPsm4HM6k0/k8IP2kQV
f5JXEjITCFMQT5PrS+o1ytqT1Cl3rCJggsA8rUAt8D6HPi0lqj4tJWpSaDGSH/ibkl4p6a1WvV26
zs4AHnVPhUIjlpgw0abs3s5csQ7ZnbgJVVRxRg1uIP1U7FX2JsJhi3CYoYlTxiAfW3WVdAzya+mi
ABaLJ/TsLGcnXXcReSQvaw7BBpf/3TZmms6pMNitg42nuuqJxV31z/le5dgrwfgCdFU7jDzVe6Bz
RCXz41KtcSr3ElBUPMA5qNwgrg0m1YH4xagwrBYoYkdHR7Pd6FxzOhjNo6bcuz0hVvC9nM5iGwO6
tIyvue3k07WcdzheylXzDfrwwPJ0NnYyLqMe0mmSUq3hWpr5J3X1zImCvy89IR/0mijGjWKbuW9x
sR//xsY8/7yfnuGITruuAlERumsVxmfqilBQFQ9thyk1UmEBpMpw0VQpn0SAHHqK3llVkkXztGYm
J9EdxA+hjL44G45MZ52mMDtkvFzC91Pba3Op7QMkKVGH7rlQSPio7ajD4tCsU8osSqGw0ek542Dp
EdcCj+dO4cQv6UsLdPgVv6kzFYPb+/jwXqFCiVtZ/WVri8SWXFrXTy+HWqAE52wzgFxadUoObAd7
eIe55E6/Uf7jL7mUOzfh7Vwj6tduXsUxTcGYEUKjURLtmP7qx0rBgWWRjoM1qZYGiPpUb0fn5G0Y
tMNT6X+ZK5suFx6Qe07rfuEh52zWQng9kutNWtiu1g7nMV2rU+vlJBZ8YgoQ2gd1QS1LBOdWxDE7
adV5brlp8GD/CcoL2ZI0c7J+nrce3nyLHRzn9jb6GFHr5PdgBLJjBQZ5BOHyfXkqX55Om86uJ1uy
U958kvOQ0QGhkPIHVdJuXHqhxM/ccKUX+1ga1Qrq5gNON/dvbIHRjllc2E2DKlGnOsgUt+/66uSS
tE8JrS9j3HTh7TC6u7ykUteMJGEnMKOVFTSlz9d3t40YE+2maiSbl43DdkNBa9/EbKhQ2+iClNo0
N5vjaPFr7fAOjGBnEuj2ngJSsnGLiUuqGVKz1AP6wzg15/KkKxtvm6dm4+2REZVUIeimglDFKo8N
IOJ3MszZMYRF107tZRqZW6JfS+uM2Ej/c1l73L5TOKF0ZAonBVgGjzfjASDx02SRTmbX5tCrKbE2
rmdD/qGqb9KuvPgN6bCL5WDUlayXiThzfp78wMaNsFAf/7NbjWNtrnwwMpOn495gJQRQgk/zOniz
5CAV1/18OvSEXrlh28hD0PDCnN0PKS6v13ahqPUiR96TV4qvmLfbz8UPP54OxRyStt7Kfe3V8HyX
lUkoDcOM1FMw9yLbwKKMnKwfo9fsLlDozN7y0YhSW12bk5CCxqlO5ltKis1qMroVRoHLv27NHpb9
aIwKwkLKgBlHg00hGDAVtDbb+vbJjMuA66LnKJcmTOPvlzCM2r2xdF9pgSUXDrAgEu2DlAUxmaS1
pajNYvD2+Ani8ZZy/2flq/LFSR6ysbbspY38N5WhsY8FrVJnTOTo6gUrL0T/EuyyTUxvZbELvCkF
wl+OUfmTLx69NfZljdbO5f3SIcmFs5r9Xh+DdzhAWwQaS97UbHAwdotOS+dh4QVr/tD2DSRtYFNV
yRHvXWeMe3fm7g0i1FIoY4yFd4FH5Z20vJPnAU1oJQkC3kIyEEHlkBCGnSQw975n5bwWCPfevBMD
656L5e5VpukBbCmegoTDmoKHqG2hRtVtTrU+tXdm/T0lfZkHGUqe+5e1QkrWvXEtkILL7v7D/c4U
ZBn3m4IMu/bW357ahXl7QWhJ4EJ6hXDXWFI57sm/wiOqUv7ziJoLBkxjJQXb0X0L5s2k33TfdCl/
pSl0KYFZm6pTSFNuv3OcnKAEVFDGSouAra2JjFkg/HdLgnQXwa+ZKZbMEiKpVppHXyf+L2lfi3at
3qpYt1aJK++LPHztrm+v6BSE1qWDhWSNHRx6vDiy+SLQZ7n0O/ehS2SmoHJY6er9MEsiN0sG9MHX
p8qrs76Ry2XV2sGonRvzKYXDcF3vWPN0xfXOqiC4rrvaNxYV5DqzQu7kMPawuEuzIGDO0rkwIy8j
fbmhRyYRftc4bVVwo/tmNJdDd2ke5w/Fr7rQ2UGl0I+Gc37LHGdReJbkK6+Fj3uK6dT3c/L6LL9Q
rBUJvyC2W8f3HeLTZ/YcqziMrYKsSnOi8qEPss4PbuVhLm1Hrkal5/rLoda98E9ehsfF6LoYXeJx
tTBKTG9Fm6hvvhe+ZeBdZFRvmEmMN2yJBj4+drw/Z6dfz4Zq6JOVPlrwghsuD9s/bObkH0Oo0r6z
dpaQBJMTHcY005u/GVDpI6Bp1ull414x7uVjtOOuziWWetzBX9cdLE2Gh/wwmmt9DvGn99vBdaMA
aMx/51Iw9XzbKn9HQi6UehB2tTYB3aXUywR0qMRw7wLFthjqgxnybaxxOkgYCXeDLXMrlDtKOChr
vl3Yte9C5iBMdlS1YbmNXBe2X3dSDYkbJB2opQV3eP+Zf7rxDKWE7osKG3UcJDTFgSMDBjxjuDpn
h21kTw3Sz+s6Dj0rT32/KjQuHkesaNLljIw+XLItNRqxD0rcW2d4/tR+1rWqDG6VQT5l1+7QmTf8
A7zliqt2kq5wf6eYbqTu8peGrvZaLeUs3m7Ghbps+a9k9jj5VXZ3/3JJ9Ewrr7idldfKZUMnqZ9z
eV7sZiyT4BkB6H2Musdio6L/4+q40xLftjEbVSdYk+78/0fVeS43inVd+IqoIkiEv2QUHduy/1Bt
uSVERiKJq/+eg3rmna/qjKungy0JOGfvtVeAXCeT/3DUXmNgm6ugTrJAfXPKKbgRy/XhWdzVOGWW
mxuSJsRMsoN37EB0OsWDgOl57LibQeq1N2pEYbKoiyfOuK4Y1sLZBDgrSkibRwWKEzAg3Dlws/IA
EgtaRPlYHuc38UDRykO//FZeeQK62YD0/KvLT6CAfKCQOnFhnRARoC08SG8VwxRo2lAXiIpKBW+P
2ar2A29xwvuXGh8lKTvfk/WmfCpElxEWJJh+uuxkH/JVtbNvTC6xuqwxd/rgn/AWygGw336YLI5d
lGLlntrtJ7tGfuilZyU+am/46k6vtxIPSAA53gFeqaCGuGcKluD0iZc69SwfvX57wtYcV+yWiemZ
WbmwKjZcuaBP/X/0SzBL7Dx3GW5IWNyV4mPFX5YB6cOwMpcCrpnaAPYIiA7srz5YBM3DbhEG9fFv
djj5C2STD93M0TFgG2u+m7n44AFYRak+g8RgsQWZPyMwCH+DPxTG8s/8MUA7/xRUXN+OaCX23Ap6
4zNmh8lxOFNKH0ugK2iecKZ+LbZ8E/DX7Oq75jsvIX5fXjkDQXnARi+RGvB5nNG+4smknO7yM/MX
ywh4QK68avZbYFK6BkBJZv1sPf8MKayeT3XcM5+ILRyrfHNGtSUTf7sDwxfBBf7CVfSBsy6+KF30
L9NbDqtWiqYuaoqI5iEfVup23sbYwfIDv8HpejKnZ/2dqYL5Lva1EB/eUEPRShcDjnvFJMlJgQ61
Vy6h9gq92Oob0Ey8GGBvAkB45nsFD/x9wQGfAZXxSmBXcLzHA4SCywm4Sdl0FG8zWHqtn3mOQKPB
RZlLgeTqnhYJa1rgClH+p6l3s0gQcKWbe8WDDJYA45hWuO7iD8z6Fz2+HtTn/mjMbNIRHungugvS
OBTxspinc+6xn+b9tjY2GknsTOqcGMnjbOpvoZchCrQLlS7kIcD2mDlaPG/uksrzxoUoD6PMbKA+
cuHlVX3gR2MmjBkmDGoyo+ZrVuPCAvjOw8dWxrHjcm/Am4BkzagN9kQLawim9D+DEQi5A/4YIJ6I
T+/eCDMXrtLCWyJ+oV0DNxO/bzPh4x7nOeUhnTqYMx6Xd5Se5y1W/eKTmPZiTLdfLFGXHB6YP27M
fCDljs3pF0EMfMhA5PoXiDddlwoNUVk1WDWiSQSqO+GlipEqC8PiBvqgDaAN7UPnys0vn3fQ4BZP
jAMtEhtSDQkJBGK5bm4bU9ro0zaJt12FQ1YorxqPed945BimiaTdpI9Mrq6mAPq505EtqdwXtJTP
Ur3N4611353V1UEzgz7ePmyW+0nYLCtmlL7d6h2jdHyT1U3bbA0i1ChDr4KjLL0mGwgQbIs8mBy8
3E/mPdQv0TogXyr/1Z7+bV5aw2VmbBSeVdCCE1EtFpnnRQQMAa+IlCLh7MGYw9ZW3dWVK8JaRSSy
Nu1htQrs5Bbph0LeIQ2MbVJilvkKm9HOgnb3NzvqzB7j7hxsD3DnUoNFH8QQrWzYF+cOLQMaZfem
uR07LpwkemskkbKbUjpCa8+9C5atg4iK4VyCcTL9aSSXTORCcq0MToZHIPI4eD1/3nidKhaSQWIp
iRwgkzJjNOSnmSuCKaELFNuzvrVI/u23i3w79tt7vp2MjU4WLOLcF5naSlnHHE3LVYpLoo+heYIe
YRFYAzNvITXQYQBYL+2naeHaT6PtU8Mkt9WaicSqYpTWzKVq4yUo5ES8AoPuy4IsBAqPMCHUAjZ8
JcqZrApHGBOUNvzgBSS3oGmCHIMi2V68ZKCqc8u/vv9jSU2CiR0ie5AxbZ63qht9G3c8aemo7XDG
uYsDiJWQrvKZCpNkDIsJeHcYKNaBbOAogQs7oEhfisKMdR39BPJPEQywmQxRevFoStAixY4zctwi
j+fOQajL1kbqHJx4jBDRc6t2T4uP3mHJpCyBRBQUTZA1pN3hFUEL6J9bwc25JX6xdm/hxDTv7mI2
XyJKpImkuZoXp2UyW9xrbxyY1CLQnFUxlkcjwInBYr71MEHnnCfFDOrNfHZD2OdJZlpHlANjKZyj
xOSTR5ndRv8Sx2K8lq9rjmfKSmoOiBrcX6Lwof58UAAQhcDxolrGtOs4NqIWA/BZUFGIsZMcsMlT
0bDEZsZzzTCNYbYaqOIsFMccMzfCo0ZR57CBdTgvGO/VCeUC67F5HXix7HjmFmQJSj9zSl7nEriH
JK95y5OW3+w5fINu3kIMpirKG5u0yWCQEnBpty46hCyNrteohQGIJQm3XPyHg5bTmT2I78d5ejnx
sh+8phQK7d1je4ft4V+pH7mECiLJbal/JxHBS8zDCZ4hvwmzuYqe2QHLI2cjI8OjRH9jSxuKMkqz
v6dhbT+n21sZjX1YaWGLYFPj4KLdpscUV5s4DpIRKDS41DCxuIo8HhwS0xDcmMpDFWG6gS8uBYLg
yvDR41zeolPTyHzlnmTsyIyYo4iz77n1W+ZX4tCi6n1AbuyT9CmjoMzxSbRExBthAYnXAmrAO4WN
Fvzq78lwxjJqpTNt53Bht+aILciTZ5uZPeVLGBmzp3zeBRfiu6Cgku1lZycKb3Z9FpPTq3ugapio
MInLYfA+88YWqcAjy6qmnkkiToLBWfN2KTsoVxW+wly4eNxPTIc50fkGghk410kQWW3qIGgSVDfc
R2ICbHPn6l/MMClrMoxE6eKREhz50pwM4z2GkMivzuftGU3QeZsT8ArScEL0AbVMO/7ifGIeL1gj
8ElRsWOmiYp9iix4ztkqb1eY8vd4bfLyid6idzPc3t3mkQWgZYilBwBSuKkVvzoOM6xJL5Dg+JQ5
jaCOcBrFuZvSOA7ukn8yiMW/PRQoz/DBBEg13O2VAFVaQRSqyG5gIGuOqq/zbGPCfebXKD0Gd4h3
93in17u43p2bHT785/Arfbp7LqPa+lfxq4cgf4AXM2oOF6X1KQW110vK/IXxaLxCL5WkG/m2uZy3
abMtMJMgl5YWhLdmTlE8Ra0ZXeRoBOTIaVp9QFZd+V8kwAA2REcvQgEM3FnfpC5IUJ72xMwG1e7u
fUnHXN6Z9W4pbQ3WdRsXLsnxFhEUmI6v1ZqKaCUXMPyi6xPKdgbE5JLNFDxdCRMpkCcbIJntH8sB
zb8RC34Lljpi8lCpwwrPJvzN54iVehmpc8RK0qwGsq2wsQb9CoZ70OGy+Y3XIn6B0xJAwzln9iMM
l6iVRxKuBrghzCRIFLIN/CIMW+I4KkMDrlODAiTI0oDB30BOa7w23xgALokglx0TtIec93yOy2RC
yP91sGa0AKCOYRaCSQMBHumdPV35fvaiZiDIULI5om0gRA7DzstaHVZWyRAiIhAW3UZqPalvTFur
430P/bk6KMW6dwIwWVsl7+MSHKM2gT/qI/kgyBEd/ZzlKLBjkgI0XH2EgNsmNYzpXWo/8SpaQ4CG
6tssrGBEyA8nETUz3pdfmK6wwGFZuBq09jnCqB05p8rzOWcWK7t/PZ0Zwf07X2uXQm2CxwYScnww
psqbRqHPjCEK4vM3z3cZ7jJ4Rd+ZDR/ML/HjZlQniwBbFq9AyG4PjMIRMdx4BUdcjI9YA/ByoQT+
LkNGibxuwuAJqATHFRbXAsnFzbU52JDFJvtq+CCiF8Q2kBzm4OpzhP0PiDgL0K+JAlKCLx6KVbJL
cYRFtMrAEgo8PtBhT1oqBwHOD+YWMB1ie1kE+BQzdl2WO3X/VEhfgJP09/Z518Hx6ETcSacEPPRg
MxLDN3TXWZhb3JfhIgtrKzCzsENZVp2Yd0BOguNKJ6wufJJJfHMro21nasd0LOh9QAi4Q4jg2gNc
E+Yc7YHd+J8NObn7C3aueHUvOSvWGb5a6aYgPrVj5OzGX2wmLDaT828jKUhteZS47CW3k0JWLJg8
9NGC59OGJ8XBDjNanGZISEZxsDKhMQHGtSN9BNrY+UhgJIMBrLnltaebG/vCrwXNI5YJfK127PQt
Cv1/hjFsmhDNzGl7q3YloodqX1b78045alAH8QqYWyEOShbxCEgIuamYRfKvIO2+gARcwHssjBLs
6akh4gMn+EVwvZDpK461hgKBsppODXm02MgJry/X7OH6F80F31x8/yONX/zOdh+/w5hKyMg+QdOh
9eWU5rABgDAUcaZxsnEhxI5+QufIb6QG3r5IvzZ33qTp8LZETzC/s+IXdzatgjgjrHp71ZxWRcq5
LZstmCsXi7E64hcjvKNXdFKouySagky+8vGgZkxy/04F1dlcjjPBobQRJKDmzuGKlBIOyUxhptGC
fk6jBZ13+cpmzLW5/DIEcghxFkaReNF8f15mc4K6zvdClXg73U6kZcmzPDJTVwzcxwBsqjyvIOpT
YBAPRPRQOscDMa9boo4nQUjIRWligaFIkqKJBYGYXiVciUS9wIkK4x2siapJIr4rs7kZqPEG7JpI
btBDRoS8Lo4truCVBpMPVKeuWNqSHrr5ofVpTpVXEE7l9XKim7fQ1lLlkiBJAC2IO386sxYtzaNX
hawEPKQ+i0sBJvFgVjEohAFVzvRvKcPzKcx+Hfj2EMAhYPGRU5JUqajPFsScThFH0xUQvXEYHzZO
DNOFkN0c/DHCSa7JV12+Gjiu8tVCjpIfKhnuOdZlKQLHiBArE4jPgrBFkX94vEUo59wY+TXqeabR
gxvisGf4uOUi9PM9z+jR5P4QbRogs62zJRQuJdK/I0mmkirEwJ2GSwD1g2ip41gUTlzmiyQWTHV+
KEijjBU6lC2YA9bf9zZBenVbKH9L4to2E9MZBu8R6WfkntUb9e6xrIXXFO544PG5CkIVLHq88E80
8OUFCHBL50AJMx4e2lzlGll7NK3003wC8RcyXm7l230vsdUQ7mMG/Mwiw6EwtDDTQbEEbxEp7zOf
FNaabHPYacyQAOUffHtqP2N+I7yMkX4VVVDuP8jn0M6ZtyJZR8m1JITOq5feBIOsgSvLIMJfngNW
OTHK9x8BbDAu4MXhRFEFBeL5JOh0n7WcfK0QK9cZH3qZ7OWcLMwHLtDw3fEnIe3M7jV2DW+wKPKd
/rXT/JwDIA+SW1BMQTYFehKexxAvu9xvD+yU7KuAXEB8FaPcAowbTcoDFoJLy11JowA8ZlAxsb1B
RgN5EFoVdp6+etNe2Rh5IiCIslmKxxzJ5FlsvJRwjyqOuwQO60AMWozhz5FH4Ep0rx628JbZJ+B/
HYHjWGCpxUl9pgHkFOBE4C5QIfHN16JSArq+ekMDwi2GzpgBd4yd1NLnId/z4rhrBERNLdH+/Sdb
qf3P9fsFt3XhPbocCNLcw+R0sQwJ34GAnC7OLpL0+PHiCRTpWPpCQLNLAlIKrrWtHO/IoDAGCUB+
2N14ObyojLxKzjqa0wxkCok3xSEUR6YLYsAw0xvhD1J600PWh2FFgSnGGxy/h/5IR/bY/nmKFezm
2MHgyJABkyFZIXkx0p9vJ2530BVE1gLdxp1rxukBeMD6VBhsDZI90l7QBgji9UhExt1ft8d2Fpaj
LeeBgvB8ue8hiB+0V5icEBjVZ3j1Avfi1MvvgstApcsDwE6CnhVSEtwZNvl+ErsZJ8wMRon9DU0c
79CRJ8KR3LO+ZusmNwvoZftAh+ppNyFrgs3D7OTEP6aPBHSif4/TsDZCLgnHDpSH83xm8sp4zs8E
apnioilsbJlI/pwoYDiPYnyqyjVf2SF4hAsK/YPUiRsgOQePnENugBLRGU5R0IGIp5/YU4XW3pzC
eMKHnZhWR6fxnfZWtU/qvTnt63q/oC8QkpAeDFS3tzJBiAGkFA4gqnSQhSZag9UBbINiYyoguA4v
46fANv4TIgUXHZiXYcW7+c6VBucDWAXMBv4HrYVWQhOHeguSLeot+iVuQHgrM1IqMO6Zl0yxwQWd
YHYzVgAEIfgneT8Lq4blK9hd63OhBSvViKbbissANQR2PpeBjxh0N+T60auef4ELgB/m3Aa4Dach
RwJWAlRH07DmKnELbV0qHfrRG71gvmE3LzcGRWwClhsQrcaA7fwbMINCiOOHOwTO9+MScV8BLIg6
5vG4iGNBDeIvMLQF1rsuXeQwU36v0MMOIIpsiatUk2DCx2pUpE4NS7XA1FIMMIBW2k8Iu+oW4jeI
h/pVtb8FcjIz9kVregIcoBGmseTmoY8dnvmgALoh9PLKgT2h/YpuV4IKA/sNzb0t6P4WPv+MlcWo
D+QfQi9PhzjCuMQCck43IuXDh3vNzsL+ogYP3wY+HnwbGCpyXjxkF8pFYLCCb4zHGb4LwreOT5qK
UOAs9KYYyHmAtrCUwKmgss6bBJsCmwT7SKMEIFMApt3pZohmlU6VfjdP0ABjH05qph0/c1fK3Kps
GFnI7afimFUga4juciTjeY3DCkYDN1rpqLnw8dkw8e4l94lY0rxupiuproU8c3TbG1QDtyndW0m5
YJc/CunqfSBXZFcyCveT0lctp0ZAcwuLPFxaARkFA04tvy9Ek5KeXQXXBBEQ/wgFOz4sZAYQ+rnQ
VvyGBnRXP03xXp/2Rrzn0JJP1418auRoaRKHG2WTFwdOHW1Ht9gp56AFicWwDU4ZFmrdfur2fbe/
dvvLcj9g0eMSVo6k337tdUcxESwLJlg6bGtzAyKamJv8j8QsXQsNkXkdmoad/+FLgQgMJ58Zq2zP
YVv5UBygT9jX94urykByQXsHrQqYyJd3sfB4GWQ7htuLtG+WLOlMJxXPQsUH8QQlD9F66u+FYeP1
UqOZWnA/B0hBgBDxdiF0U32BUrYkiRJ6a/rMTD776IAUpfAkIVK/iaTYYRaDNvrquae8JLYzsrBl
nD1JFglmzTYhjnx9zPQo5gEBWWgLnomNJjc5dZmoM8tbP2YeDNSsH2a5LIycwSoBKvNUrOyjwKVM
hOQBqoJXgqrWpZhik9sm5kzMwKgph3s4XMQUPS7W3MQcdzyrV3zZOa+YMbKt+252oqTMThbut61f
MO3hQXfReq3vAUWqezU9kVM6Z+IiVCMT12AM80KyMQbU+VaMwC8ixRJaHpw8zYAwIpaSIvJwCiIG
FMSJQsXj5tJPoa+kH+bUD29q60eQCH6It56xZY057swrWPDVElHOyx/1JSPvxUFGwzt9vE22DpRu
4Hp8vQ8b6+3fz5MBKZ2RiLvOB+cKhIgc+EWzUU0w/LzAx3sSIOCTsUku8A7J5vA6sFgpAtfm9QFt
k50I5YJldfSAnvJDqsjHXXYgWnuL5UoXYUlIfikiPXoEE1LBT5Y+wyrERAUhBhKk8pheNvzRO729
YtdH4FX6rH7bprtruiNinNxQPhkqlCdG4rzdR6L3I7k6++bOgi6IKpbh9lUKkAKJpGAakG5FETbt
z7Db273V7i/kV1z29WKnAJZ+Jjj3EjwDyeDio0J+sCKvvVfjfoNmm6QTPvIUUebfkG7OLEnchjIs
KcutPoLrCZ9f9OoYURiE5oBiblr6ztsKotlyh0kd3INW0I/NOb8C7vFS9rTKo9O/wqm0nu4/wAXq
1YPcDDEIfhzzfu6H/5mWLejSc8FXe1rYCAg4aEYmLQsabYmkS9iQNpykHFbS/fM2mxtjSsaC4Tde
xVf5FVsHCN8PSMKcIQlCqtDOC5UA9WFNWCEVvsj3wUirPhX4UUw34YSGIcxpw0u+QRVALjnZcK3w
9gTOMIEGhY1f0vkdhztlFh686AbaAI06LjKEj5tBRyN8DWFS3UFq5SBVSGj2sXAYON3mj+tBFW7I
aabeLzwbr+AHIELQnrpHG4HMAcM7wdd7UPbw3bC+sP0goxvcm6nBjC2BQEFVV5uIUCeSsKBOteUa
9tnC5vIfQZxgS3fCDQbKNJcFsl3PgI/2mEoaTpf4r+PgRxDPyH62fyxIwegqv1HWw0BiD37miANY
yYzLSXUwQpxNeFMebEC0DgsEyTb+r4rsTTIDUBscDBLidY2tK2vig+IXH6B4muwUgyBcQrskyIw1
POHWxB2lUXP5cC1hko/Y0lGBoOmwZ7NRstOwuCssYWEJ2b3kegPlvAJQXemfsQd9h7veL204hjdA
QR+vAliG9X1fn1SaNCwKQMShoN82SwpQdIrdb/kI97E9acqz/IraMoeQjJH1PYTr3gp2P+AaCFW7
Erz21f3sji+kX4Bf8YMn7L9gh2tHBZ1ULHwzsV4VN1IbcJVvptCgmDSLyAaRC1MdKQHsdR1vtDkT
I4G7nXgew0j1COEy5mUAadM6JcLcgpnleNKPjCEJhD3xfxNdJawVLN4xHqUASLwlpz9HuOFiIiwZ
AIlilRe2THSyIe4cNfXUgcxKc9r18Y7MSqaZqrTVpe1S2VrK9rbYGN1GwrWjXltQs/tVfnVU9/72
36D2mngzKAJIvyBxtE6nEhsARCL08glPZybU8izU8mrtFowKOjcjPxTXX9wzUfcqiGVjaLoYaMYu
BzhR7UVi3xFlOPiolcNfe67HSc348vnBVVroK+Sw59f0Lihw0igYZf9q6SFLqZxkkBGZypk+gbej
4ktvmjDjRZNM7rnL2AcWtwlnGm0k2PoOKpric5TwN/5lHUOqUp6yDw5DBnfIQQ2X6Gomk1pt/0Ct
4/jpL0dIbHW/LfutjKxmy2GsMfNJ+ayFk9iSGSupUCm+UBz6gkzF+i+ZCmrQbV18x/Px+ziBe7Lu
EHOKE1j74acP4piZTxoAI84XOtAQsg4o3fP4CXejLZ1aijiNWjJlfxucV5wyl5bo7Cum5XFIejPJ
9GJMiQFOI2JnYQ+4RM6CKwuLM0PxlwrNgJCCU+UgBaecGA2PcgJ+kGhIarE4+1i4L4g4X+oJ7Ukk
RisOGvKe3Jit+cL3yoP0/TSdw0XqSEuHI4OQcZAwRm3A87gMGULhapCHy/ktUSGEtxBSNgpdHQUT
FgrcJIJ3ZpCYlXo/1AEMjSnEGBozMWZxTW8fVD3wtWGiWTjDrURNgCrm5nALtbWPmhFynKPjyzgp
7/UHv3wyL08YSDfVX3MfchgujBWgR3YU+H7+Yf50kNu4Qpz6DUousm/X/RLTkYjdp5JsPVI77Njt
rA8v+PNRnw2BUgeT4S8QhRGURFzOCwmLaKhY8ut1aaMTFPGs6tv9Z1bfcBrA7Z5mnRnbBHxvEmeR
eRBbgE0anpDttsByRnenF8Njt2u1Pa8GO3o2RPZOfK5bco1mQu3FUXbspbyuXhX5FQidkPkgYsKg
vqHV7rb6G3/eynaPg3UVnju3x+W63Rcc5nADz7aQHDX0X36RUhoL63s+CT4PfIH5qlBnCB0XExR+
xlJxpG537/Zaum+6/ZjurcU+69zij0mVFkmp8whIwhTzEZBUVJsbTllLp/6ov7kK93FlLQITjqAi
oisQ2Z7TJ4zG6+8OImF0gW6oMMDyMSE//8GCgYAtnLellytc1/c6drN3nBouZwffN9kmkotwKSZF
ViOWAfuVWRCm/nPQ6cSD/k/WKcxvrjm5OTiRN8Szy+hG7fzbuAtZFZTu/BtSt8SdDEGAHOzS52Qa
uufkI+7xBBHe+kcZC9+eByuq4PhoYa7hS4hU3Ln1W9LeOmPTkAsFG/blpf6WEBbhHdLOTuuYksCJ
ix1ykiA4abY8q+SGS1AxyirdWcw3PDVdSLnR6ojvlPKX/Mr9Yb1zjljvHFXcI7Dim8MNIeWeIBxs
RbF7vfisM6Vi5ccGkwKxmI2xNJ4v0turDclhvCZiwwaiogmnV8NLYO0IHDv/4TLcx2AYAy77HVJE
+ZugkhufPOz3D25vnKF1KYAibjkvvM2hwrdzfVfWVYr56roZV2O1iqXoIszg/0YPpfQvQ4BLEAc5
ZY7068hjNF7e9J+H4hBi+UMLyOPQU19/CLHajoOZoz5zYOFzEUr2VpiFS6eBRTgg+dMxYwGLnB8t
y7tsM3GrEtRAGIo251TQNKIKWZLwZfP+eNmmFEDqJ+fwvzbK5BwSStENKJLpZf0FToww+kW8rPHO
DI+HtAz/3FC/VS4aOJHZyz1LLisBX/Q83xe8IUTukgwG/M/fgDbP6nBGmv9S/hGonxNTEhwYsFnW
okUcZniPoZpcSzJlDR8G40SsYGFx2vEbXyY2VUNkTLAQEjCtQ5Wk4YVIHeTfPjMH0eOsezwH1u/6
H9kEpHmRGM2UiIEAFsAYKGU+qwWTvPooWdcTEqHXwVo1xwla41FoE4UEhYWWF9u/JprDm00YHwwO
vqiGRUIzzC4cW1DbQp5gtB0Lo2YFNvxePdqp/Dwr99TXi0I+ND+f4SABF1TfD4kufmbliTIb5es0
u5NRX6v4PIiqK0ICCxFfhbBArcgnnYXKLBDDYsvkNxkg+WgW7AaGIGJZxu7VnhjtK84o037E94HW
f9pLg6udFjQIq4W2IYO+g6W8J1U711b4dlSxraAvw2vDdFnkH+D2dHuzCK19JkbgEe/UQ7WECwYQ
iOAblcCBsjBbIYlRRCixcyY6ClX02fuYAkp+xJPMIsl0fS0YAmCzlbObp//PRP/jSTyi6BjAtTBL
Ig33dVY1IuLBcheVMWqF5Rf7+mR9kDZ8emz2KrLQubimvl6Q+exQDZIrjD64O3AtkFCccyFophIk
U/chaOZCUPzhuHaPt1K1Ix9rg8RPZv4r/Jr8gXaA7CvEV8SbzRkbyM7v9uP/UN09QjceqjuEd5cJ
axhXhf/q/1d3F9v5zX54Zlk3v0OLh1/j2ZdW2Y91wprx9nauCVIR/ln4M+KfxVIu+OrjrEhVKh/j
V3OPmyOfA00CfiwPSxY+UfkwOliwUeGinkT1aAH60d8UQYE12rymfyQZGQNbfscKLEpghhyq3XYv
l9iWb2Er/xUmlrMwEcc0ODJWgBij6YMFrQiJn+TDhlDsiPSGYidWApvMn1ohlL/rXj96Z7wmUqyk
eGYc87piw51jiLnCNS5Hw5qTmFasuIbkHj90R4h4MRU/e+IZwTOZhX/inWkYlKXc74TsxmBoOnME
oQliWnxHJfyGIhIrcCSWWOF5Zz6Xar1UV9iVSSr+9qvbHNqhNA7WFoXrNcJAb0KPtRuzsFJFvFjN
n62aDRW+xriTal8V2s1CRY7qUtCzMEhDtsmisu+wofvBqQuyjLRdzHX7kgkcrJxAxm8OnvPkeLyw
WvKw5YRUi40vBh6jf8bWj7aJUQNXBfqkgnIkaGcPuGsWksN2J0UrcWfDU7KS9cWR7eLxOfAh/Ps5
SJCj3R4dqPB0P8fY5dIKRGyz8S1QDRzz4H29IGfmMPviS3UgAmLgf/CHQKcxO/HzWBCtO3ywhWj0
TNgkYmrJpCGNcIhEtIb56EPOo8HyUVd4E2JZyJu3dgmBDFgdsqMJzTUCuUERDgEP9Rvt8yOM4HqS
rd9Zwph1A6ecHeAaFWZUQRaFO5StJOa2iITyld6uamyCuxWZLGw0Gh6sEDpJgKBPd00+2pu/YS/j
VQyANXu8AzEOXMC6+sdpyGK0OJsNZW+DyHay+aHSFkFXF2+NascTzGu+Y9497XAiUtn4gERwouW1
EAMctUCwcjiYYXwLl3IYW0HGXa0GLKlxpNNYBXcgU6Ia8KGzC9QJk60ixBA3jdjASEqQsb4Hw57X
EgOum+C08rJM0j9acQPwupZYmjjk1g0YObYe/eHnZ/KSAPK43HLcb+Mp3SHfpcnE8ZDe8lqK1ZZC
NlXSJJ74HqZ9rXd9vbtzg3jKifuQRW85qGIlpssnRmajhYMQrug2bSZ2h0kl7A5L3S+S4D75CSYi
PJ2FX5/9jKmiTiq7V1bsPXYedj/wYvWbm1KpwRWGnXM0/kCMZUGMLTFCH7wW7Pj4n2ptfKloitqV
KKlW6k/5QTUAliTyrEiAI6fEA15q3TNdDJktHKx0oPAJE2KkqwP35MiEAAIuswRILxy3ujsckQ0e
AQZY3E5gA91NbHT4GIpMR/3AHjDN7o9dteeWLH+PJxIo6cJZt3nRhbMUNIy2ZpKmFRkBnpFsFEsh
PWvn1UvICbxREga5LFKs8MglxarFQZdftLB57XrXkGZWi3QfTVv1xeocR0Mb3XFKa0P8qUZN+FNZ
jFqbcDmGbYJlEiZcxsLutzGasjG81JFFcsgYYdBSYuKCSs1rUp81NXj3YehkK7h0WczkCS0gGC7o
rkGMV/lIL75QnJFQanV9Vdc1SdXIeaS1fsN501H4AeQ1K57We8/nPdIutGhKGuC3JMlEMoa3byvS
xhUtObwIvtIQJu9gisn7PXtGwFOVEX10i93XGxT86qM+pzaXXDBr4Vouo1aMwjgCybATEl3r8kv6
6fnbP/K4qfCbdrXPMj7Bz8Qd6Y6VhvE84dolCxJsT5EWgdeiR7BeHrxc8ZVi+acD8S5FMw3ntZhN
AmmwKP9aF8k24iWhX7Kc80enohVCIpJDod9BIB6fGCWP+2x8MbQnjXQs8N/7C5o5MPIHQI5HEmt4
jv9MyVe1NjYIYowNNuCgDLTyj26evzoirt8LvYzidzj74doIMja7TyEo0yuhwGN4VYUYHnYh8yzm
eFCvGU4BaEs6zlQPwyemgeoWxc5aesM/LqUtvmI3HfItefcgD0/arFLvQ43+UPrL5dZkvy19dFnM
uc4nROIMEe8v4k23n5n8rkT85NtqHILhGbB/eGYyn1pCs9FC6xVzR/6+i/9m8kVOuVB3qV8wivlk
QLv195y61Gc+QDHpD8/4QeKSQ1GFxo1EcnmN8ClGHWz4DdpckruuqD0vWKqF+RimY0jOY1OzIdp3
BI+qN6j4W8On8ycTHwqfVda+evHz2k9YRDUwJ71A2fGmXKwGCp/ltbMZvDwIM/gL8UFOi+hCBVlw
M8Ghh0B/E4H3uLQJJwONcnQjtZt7tpGzzdVY98a6wmK+d7KfauEMd+FZSxl0waa6X2X96hJHbR5p
ZFL/WlILWWHWhWeJVtpOYZa+npmGZE6HQQvODS0mC05D6/9eIco4o+4Lr2OUXFZSskon6tjVwlhh
HCeTfozT1eY8baZ5SEWEALT9EnP6J7UFvBAecliF4iGHVahEc4eZ3B8E7jlvBkX7U9hNLkYGzIvQ
DWL1N6GcShEvrqubA2qvkYzFU2p4PFAA9xnRkx/g9sx/mErp3C71O/JC0Jmy2iAvvNwc84Vx1xIr
lnEzxEIcAJRu59UmU5jFf/Pk5RiXNUGoQJKWmScHLLj84tk1aZP9GpPpFq2tY2BvgDEHdocgNVC1
XB54XAZxVACIY0DDkAIpITOZ7PtMjP3PM1J/ILYKsyiDYT4SJXsCKjhTINhgTLgyAFPFaF9qcCi7
EuAZ3wjwzPo5Q6y7ghtf1hhsMXngoYKWP2BtyMiEnpJmH5n/ENTlBhHpZGv2LeS5YQQ2078RGWjw
j0oeoX3Oy8MzSQqgbnP3J/cnAGG3ADICKKBBdHj9PW0o7fdFTO4Z3xk/zO6xKhAMr/bPPLxHjHkh
K+RTSZ7kF97FYtyk1aZW1kByyieIpCUJIFIvIlRzyAf60pmeMG5AGyvo5pkpPkZ0jA9lQfaN5Cvf
NkuBN2b5FlyNz3JkfySbepYXLq5rFeRqETTf4JAM/PDpf8z8cOsvPpLyN68TFBAdNncI757d8qEa
6C9r7GOJmugjQyIa1cHgiwAz5ORSlPTRoohk0FK6sA12BA1pPrSKYghPFrjoWTCKxoSJnmXwkVzf
Zu01qvUrdW/UHamkH8Yp9Js0mzgrAHgDsuNGPVJypxFd4IQhNb0b5iumw7iEacOS5olykGkGBek8
xUHl3fPMCMPzonNg6SA+ei44Xm+Hf4cf1tcAT+9YD8K7fkG/BdFnblZIkkIBlL/SUsnxtkqoqSHo
A566pYRGAVkBbbU3Nd4weN28btQZbEOmN5hejcbG9EpkNmhsSBecV2F6LEthyA6rkXmOt+QhUzyd
qxfaV/r9BlaX3wNCpwGQFCjGErtBhMaOxhgkEXnbIHyE2eGVQDjRIFAqy/prAFR+g8o03M40wMOq
k6ISZxHutLN9tYSnAqs6GniF/rqdcbFSI3AjDpI5t3PCBGmebhEUCTRJnhdk3RaGz11QdWe2Lv9I
+pOUnEHW04jvDPbOOOEY733u2nLjOm3oM/PHCwi2LhA5qpUbNxes1FD9BOkqv7Gd+gM0UzKiFk67
zgV4F/fCMTBe8jIidEz99GO2aMRMuWc13mIQqy3tbKTNstMaE4rITFbXZiVXDtY2zMYcTFvNIdIH
IridinFL5qhDZC2iihAQPE/tJRscKg5ii+dVW/5N9XOk5lkAifwyOgr7HfPkbB2n62Rfid89D7SA
dm/iV8QQzssyz6o9gWDaxZ9zht8YaB10Smb36MEYHdHMibw/cDV5DGTkrFgu4xOCUYTAsMU1Au8D
SOVyMvMS+A/xarzvbBQTL/MHCLldIB937lKku0BTbeoAtMXDiqtZoWI37MUP6BdwU/7ddNt/cciS
m6MQFxjMSvqF9wR/gVNcFsDYjI0R+cMfPbCsh+dIvfBbeidEZecwlgKih5L+l/6jYajVCr+o9Dtb
PBF2nHyXa/kTS/uJKcJPJx0pjc0f0gvxDGvwB2ACMS9sw7rP+xMhAAqHKg5aV+/RLeP8wDyUhvlW
P0PGzkxKPUCeEMBnoX+DYjCvBEuiTwZLquiMtzffckDh7j/KDsMyVSSncpc1CFTsa++k/SqNo4US
9VZotRB2wusQlOQffg3U8k6BTRZkQnLFGd/hsrfLsL2DDRl1SlTkUWmBbdrSYSyc0YrMLIqzKLHC
QgnHNrzg9QSRAu9cu2L3HoLM8JPBvvMjPnXLKekooIuRREz9A+8dYs8fAxPv12WY34IJp+5LmCDg
BG8mN33OkYLDaMw5UnAYCZG6J+FiEI7CrOtCrHoGqbn9UuJF0MNlXtp43GssqRa3G9B28efSuXq6
e1kYm365bcPEVTRAi1DtQ4nytRfiBpQNLPBZ4iVvzN6Xq7JacR/hGSeVq+S7al3c2YnTItZDds7b
O3nww8pg68aRhr+jRvcuqhHoC/YTH390VUX0JDZgLf6a+EZ29nHOnjhvGE8SMcGmwNRCZyP8Z2tY
Qqn8yk9AXMaWITWgEU/nQoQmsJ3R/1UOfoLDmflkRBBDNooghrpZlc1Kv6+q0UEMqcDh2Vj3TVVv
lLtY451ITWBsiSmZb6GJ61CGYve2JZVXv0BD+AZu17EimUTePYuY0X5eAqJFdj7js/+qPPQ37YX/
2Oqu4sHoPnluB2MDKK9T9zI740Wr/hVzY9VXIV30vlyJp3qAgwGPBL9KhzjTG7NrfgOP2F2NdpwJ
Pn4YZCXPq/g/ru5sOY0lWBfwExHRzHALzQwaLGvihrAlM88zPP35qtvLe+8TUaHlZUsIqquysjL/
gdpBPvg+UDDh+xB15u/aKi6QQVaO3yg3CBdDvDZC6NNa9KgZMqoXNv1o07+FHKpe0DG0Gzfh8R5s
zjyoSkPv5ZYN54DGi2r2wjuga1xuKMJr8ujAKAwv6sUfTJn9swVQmPUEDfJCDxfZRlDnaBZ/0Pzz
+aUohadzuZZ7Yud4mNLNZZ3nvlsqq8zB6gTxuLSorZdurtyDfffyXdHdUHG/ferwjIpqMUm7yadX
l1+e/hzP39GnIBZ97nIvVTsn+jTz6/fJ4nf+x0Gn4Gl9fNLb0DzxNZPf8kYqK7dZ+u/cTLM/8tsX
KnzFXLA0peq3EImOsdZHMM+oFX4GTT743cQSVE8MFZlUVWOkYE/9F5Lkv9NNCRza77cHwEcUdebw
edjFeCfYJ0ccEWIRHetWsZsWHC5LeXgnX9sVos7dw6F77gaWC6JB0HM7gPgAZhJnej58qd+WSSwM
7SKdBhQfQk5Km8gLjKmGhxI7807mD+BE6nmi5L37WGX/RI+houVG3b49XmAagUxpV+yDlObm6/KE
hhP52H1h7/XQPOzcVl8dt5lXP5/Iap7UEsgoRtdQRCdsw341SFDyVpTdXJpPuZe8RPLJhoxCAXoa
iu7TcRYYOi26kxQ6HYOVSJXD6KyTOijySlFglYcFfbyBPQygUKgAqUNaJuEaROK8rYdGE/iMN4z4
5GOYPPF3/ZTXtrN4i6vvYzc6qZ3kfZTkDeaq3X307AcUxv3+jTTKXS8ogEI23EpqpZ2nfCkulmKf
izkFptL1+phtbT7oZ1E4jROq1O4Ltcq3Ge/4QBsscVrh9V1QotDOYxnnzUk7sH+ixy/zjwo1HYdq
TOhfBMmf+lOZ5SaRoXwjPX92mVBf90vTRFQuKkn0KsUhyE/gLYGyqOIYqjjKuAA7xuEQRuh07GOi
S8eWKvyx2CNwWc30pZz5FiO3gVUUQhIrKcpa1Luzb5nXcgiHhVqJ3Sw/KH0F0BHSXZJT341OZYlR
OoXi4aD0VzOrOijCRRR+gJsq6zVYZ9zxIoKFjo9nDqJHM+rB7Jxo4Lq0TUIF9chjkpyk9Fo3CUSN
RskhVKn2zJiyzelvXDfbGTrmJGlPdvQ/gAw6mDHhCOHC/hS2CKodjK31Kn3zYC26Qu3LTE7RI2gK
Z/9YbUH8K+iMfaX2IqnOmJO8OlRINaKsS16wQ34Pi5HarKZHU2Mq5Yv5NDaUD7T7sMx3H8A19FOp
YYxXRA0ymy/fLqadTh06YTPan7OOB70tfOip4KeunxxFDAetFR45tupu72rSUciddcynR2yS3TKM
K6JI0hlhy6BhBZVVDHqv3FsWgNj+sG4xcGLiW27xCCzTcv61/sVS/vJBNtFNI+DNls0iKC4w+b6f
HZJ2tSxX2ZgaZtgMDSnUfHxvbdkZ78IiLd84j4SmgDRHrwbe1VUEvLHpB2wdD96mF8YEJU/nyMAU
+ekcVvmBCNjWJbVGAFR3n5u2hbkCNkIPIQyzbwJtgaSF+8yRSBru80S4uj8HRNdYVGIKtMUeGbPu
qQ5V3RH+pm+aEpm3PXRQclD7+l8On20VXsoDQMbGaK8yXZsyY1dszFWCX5ZF7kNkqk9ZL53VD8j4
723SOH2NWK5VlBR1ZkIXUaQ41qgSBJFePSnfcviwndlI1VT/6cxZAoYZPaIP7OPNPjRA0qGNZxS+
pg/XsSqoGvK/ngUc0r+ehSPpX88irRXfQIlUTa8M/OKJCc7FGdTfQzxdxyu133W84AM/i7cQw8m4
/AzV73C1/tTy3WOmkUHftoTZtXOP03i5qb/uwLl9IxdmYHgfYbZ0zF6AtDZfnLA1UOe0nQ+NqShQ
CF5TYG7BzW07Xu079r+9oaX2eMyv3DjvrdWHZ3vbhXVy+KqsHncfEabJMPMK0cWUlEGqrX8jtojF
IPw8b8f2rizYSFsk2qm6RXqdVVzmfVx6MalCTZjQ4Xbs4YvZehKAH/M3t9wr6m9Jtbo/P/aXx352
MshPBmehyT2WIWrov25+CsK7TPO4CorD3Le34/CEsMISP2MGQvq7hkeXGcrM/eN8MpjhEe+CA9Lk
/kBETpdAryDtX2hhlJNegUaBoUug03SuV5g4ADCSpiNiSwMyedEU9Ofde+flV5HGSWUt6hBrJA1Z
U/qufMPQJjaoLouU1vq+8S4kW9tVYIf/QrJKQKqI6qsJU1ivDjVpVdmc41F1gHmadOBSuKXek9DN
SEhLaBkNNJaPTGbnnWIr+ipR208GgByYHIycXoZxbpQHqWkSiy3OUR6OisX/vqKICCcE+SQuTN+E
P0tCuNGLFXHUNdBGBONEYTqNOOSldV/Nn1ksAZT2qMQyIje/fZxpB8IkZp5r3Is1yCK9rUsIomoR
4qhChO6ofnN1kMXr0ZlI2hBEctfBXAlHmH6kOC0S7IH7KecMEq6xv918uJA72XY4h8k02qKmR3i4
S34wgJm7UohBNkqGXXpo+msolgTr4EieKO+GlracQAyyiLZQjtHPI6hxgpja98rF7hZgS6esVvnp
PsG4PkcWiAgWnDCARZLt/Ck2gJfVdhNPYR/AqP4CbPVttiZw1LPN58hzOd0tmjIJoW/WD9F+Oobd
Tc1pQyLzlTvVigl0YCO3ioUrsFZ/F6E3fgmCItX22bYi9Fi23RZdHuPmMOnrUeXVbj78Nf/QJZ/N
X6/SHMjZnHSuy8LrtI9p64d4ZdqtkOO42BJKUwcsZaR0+VlWmaHJy8w6YeH972XumVWH+7HgqKm5
WX/6GUGiwhaA/w2h4cFxnLbdhEGIzQJ74iMP6b8t3V2+r8UWQQvGvB7308GctU2+vz31KxTJ2duU
e/o5l0lv/8AF+ph0dHR12XpiABMKSo6G4vPug+/y6tKz1x2ZWOvOdAeU00owcAm3VMzhqtKqOJD2
HcvqdoHXYS7Zr7xU3FECQ73EKJb9MOgiCLKkH8Qrudnf3F2ojCmNTzVn/rKwLQ4gBmeUA+rdb8gn
+sr0NYmXjw7dYmKDrbWZR2xc80HsnXGgS8ot/cWizwZO9xP7Ntz8KWsX+Qm601PLGsrpbP7Ew3iG
sgjaTMtz0XTKy7oQ0kVSC9b/rv1OEqz7dthA16H3+EIbJ9Dd34SHp8wN5qwbgOMBTxu/S7s8vAUk
772T0w6+PTB9204Gx8lgHw0qtKDrd7TOVDMTDTgZ8BK5ZRjeaGnZ1IKDkBgpZWYak1WASJRIttf2
DGYOQRG5Um3px95zrRMNZNbClO2WQr8KVdevXHQOGuUemrAxEWhHg9HtwVODz/jlrJz+Kmefuedp
A5+jwe7+MN0+zB8KmkGx8S/JSl3vRcHjWAvLibxuGdKbRCEabJh/Yr7ICFtIChG5Kq0gpTeJTx/Z
ww/hHkrb2vlXj9Wi1O0XbcVPDUwa+rJfofbAlNCcjSThFpQT/xKXdvG/1vntK7d+9C+gAaOXSf9M
s5bSRjnMediL4ZhTl8nW+hdVfT2iLFgD/LtpEJgDwr7wqBjkSXrFqZbwV/6gQwLaWe5YOmVG7hYQ
bM2KPH3PZi22Jj9FZLFWmDVyX/cu4NC/ln+Z5ywOvipr6Nn7Pz37SIOXD22uu152s7m/PfvVqXtf
dncwFiCHsHOY9Q367aGBer03bsdGft0orunoCpphzFzfgVivHKXCyP/afG4+LzMK+vV8NZhAz28o
cMEB2sgsUCTjJemwczynCVuMD5m4vn0uBEewxbG+XPYWp15m2z9N+rt7v8DCCMsIdhnL6DI4Lh4W
pSDANCoOSsVBhdhqVJvq9tz6501/pGKqo6JAFLLGYMZEcNrYsaDMBnbFSqkSbjhhUhBYDB1KCovk
FSe/8z916oh/oabdbRRRVS1n+M88YvuxIMd5qb/ld/Hu0uxWp91KuVtc9ArHoIx9XvQYmDkUnf94
O5kG0Yo4M9E2d6ntXp9VhRzw0PPV18XkR+7FFc2w/MgQk+vI121VvAM5jSqgFVjZDjL3waKTfS4P
JSLuSs5+e1b8NPZIB4vu5NgFch+9jOg6nlopGkjYvmZbowoHDqaJ9LZ0yCdJhzyVaLU9qbTqkBNJ
v+So5NX268bmqJAcxnkNqSyQhQEGtk0GxNL5+he0dP8VxZvvrDxzHXz/LnYrWCCuRwGfq76F9j3X
I7fPxNdvXa7XX+dV4BR3f/eHC6UBjrJRAHLMf53Hjn4ZE3gEdIUBWgGe0y/sBpWdusBgtkdOj49v
uv1RHrAvxPxFAbC5pmHQVjNeM1donyptgSVPdj1Xq3az93oO7CQA71xowC5caI4sLVxoOrmX9Jri
XrvUluS9Pn1PnCBcD5WCxfEz7cif1QcFM1jFf3BFNbP9JlazUWFevztokrqSkqBzW3V5U+qDDF9O
4FX13BOI4qwQGwrAqovKW44Ipa6N9leufdm1BXB5tINCJnJJjC9cfoTqkxrrOnazzZ5D5QTycCrM
fAFYaEpgaaxdl0Jm2Mn8WurofKrjQGT6GJkAdyXjj4rRSrCzKn1AlgZ4pUpfqIu/K2wmMFIYUmXs
iZpVIk18DqjqZRXTwn1IxyL/Iz/wQrdgYeIql56O0nwXSsWSe+Bh1BVacC8cYis+S830GAuxSAGK
lAfBKs9WV0gKIeCmFiKwL6mZ5/7NmoSIsiIlyimSagGekbgbQ24YOwT7e4PH8e4YwBuQGzmcSz0K
dOZgRA+qtpkG3WBHfeHe3NOKWhECV8YCKm7N+c15LsARzUOE8167PliRx+DqEcwmkSq4t2n8P86L
tc0Oz7Z9nXYmpc5+1r3eQZd6CztUE5jt36UR7Rr3S2icGxrnVOH+9c7PuldJ75x3+vVPWatKI2td
Wz2WlBr1UqphHKrNa655cuf5yP2UICj9szrx6AvVrpRjkhzdstxCp/C9ycxoRi8UIqjb9kKrQc9j
RpmfA/rnlrFmiri1ZpIskIxLHjHmJr13nF1XWiXBJ+FEq+lDQscs4RQXyh0HaQpKw4cRJdyNnFLb
bODPTN+wmpIzE5H4b8riTm0xqs4A0ZYDGF+zK/NW4rPO54is7OQvssd97ofMdDIJsjMpj8xrAJAl
dSYXHRFL9qlPJlVO026F+Hznnu9MCYHpoNVd1LVL8rRGCd8KEbd4StXtGIuaoVvyoBYQapR+oz7c
LrYe1QLyjegR6yr7PB9XvtWxo3W/FPUYlZAXKudCZSS7as/UjkZD7yfttNhjEvSqTOc1fWP/DntR
VuqRGTqzvv5B3E7hWqCGlMZc6D6pG4VxN0IHWVLB/lt/rSomx6602eHqY6lsGNp9LnpU6dO4LrR7
DYFdWiGqyyZDYSy9/hefgTk3+yCvnWVHvOg6kd0g5SilXJ9zNjloVGRQOW6fSeEIb0q+7sITfS3E
xpfjOLXLUERQSNvsBrvd4BgNtqv4fvzBdcWGUzW6VDocdtdYyZUOP1jVnNnPCEf+bbUlb8rOl6Xy
on9Y9EOEncYFtYjtY+AtTaGiaRc/jDKBurScDZYEtdqzT3UE+ZoKwoopuoqHv9W8TwZ80lb3YB3G
grfDpH5+Fid3uPjNez74KmVf0Zg4K83Z/iEOVixsonjo703HaVVnoRrwUlf235xekY7e589TapGt
rbC2aGEIr5LB2JBg92Rv8Qe2knF6jx7dkC1eoOE02c4XAiQTuw4tbEnPy12mf1CpjB6V6Yx/V0uH
a+6PY3VTaUnEXAF9tYkyqlL7doESwb7NzvhWbme11d2Q56xR2pMDsjCTcLr5wCdQjeYvlw94lwKD
+wXAae9w6+23wX2jQriV/WG1c8fnFhHa12x7u2JfVjs97T45yxerOpgstWJjwQBKTb4YRrXob7gz
NUo7oI1G/hJgNorrePd//szXWmaBKmCbYguYVHpGLLOI3hxbSqHQ1KqhrhsEp8JNXCOtLqiz2kvS
jhyqV6g+o3b6eskoNwCQGuWhPcJQhh0cJ5pCXXJbKbWZ3lCGTYpwij1ej5MMG5m0lihVFnCON54Q
YcKWi2D+DIFQTEah3DZhZVCEeWdSac8q7UWlvV5oZdSwnQr1CWjQrTcnk7YlTtE957vKVaXH++0x
gk6Aey+3L+V2RBiHmMa+oxBRYI/+UEU1r7MwfaaT/yFN9zzLQxnUO04M4KGgo8eeWiVE4UxV+Hdp
CtXwldre/8D+K4tgKKUgKNmeY6Q9lvq08/MDnajpWLJ2+FSYMXe6Een2zr2oHShp7hR6y50FamiE
o0Cgr8moPrjUN4CIRnga8aUQ4zyg5ehuRwnzYf278i3soUcJe/KE+W+dJi1uTSoGVZMWykaQ8lKk
SzCVTb1kPaF9cttcT5tObHSOfOxz3b71pX46KZwX+E73H6V80mPGBGViq8BdwdcioE7gaadsctzp
Q/nGXlCToE+HPvWf82wWQ9L/Zj+jAJAP0j90WY4ubwppxea9ue1/3G7YLSwFaC7yaGpdTy1qYPeT
/RJGkRRiLujjVU+timvWuXWNBxHDBdXLXDz/ztl09/pm2zvfesVTt3rqlqudarVzPHb21Xbx2F65
1uZbC7VHTa9Rs3RvTVTaUFLpWiVSeKtZ+3Bt765tPjbzJjG82ZUCGkJqh1P9fNelhxfduvsyqeE6
EOamvph2s9vudds98wyedAsocySk+F0VOteaBnF0RvMLPCQwBDwknKYjJ9tAY5vMW1jT51MQn9tT
o/x9+4R1leaVTWs1lGeAXau/8F40BWiyFcCy5207zbCR1qEWFBDhWiiqD6I38AzfEEu5OpzsQ+XK
EMv7bptClHLINvvpHulO6SuOseaTEqax6LzD/lRCgVMhM0c4X8mOikdHtYQdQ3bRhQpSnNnmAiro
nAs3uPOml891o4yj0IW+O4V9P3Xh4z9v8excXymP5LuS46V51PU/dpbLzh3/7Zfk6TJqTbT3AYfx
f6at0bQle9qBaPJg4ccxUtUKbs5qppkYXniCAp1rAAEaUK9altktlfPm4tIsioa55nGBiN207kCf
6fcjWc2aBqxhECjYNm+gh6A+m+aJsG6lQeBhN2vypKXuUAFsFGpjNPzNcnAs91FJETuX2R7B9/ys
B5GW7xS/j5S+jkGndvab6Pu7gpLpRk0x4+gyGwGb+PPXrdzRBAKBd946whm8I11jq0x/HWI9IgW0
tFoiv/W/QoHIlpYthTUlTpHNLWweDRRpis+hliTC9q/d9DGuUYDLf/FQyldneKiaWqYrYD4ZqSu7
XNeAUjYkutN7yHINVy/1PS7t10p98nQfp0BnNX4o5/+PaxyRH7GZKjEkvBAK576qtNXALoEwhiKf
KThk+COHdOyLoZ4afe78ciCPtm9FxGn3ksUajKHS1Cg2YCqyoxiswriO4hRZcRyBBsSzBXRPo1AI
IJ4raHwTFmNZqW3+ZMESi4EweC22zkWXKtLvgTC4UH3J8EU2rZ1Lpn1CQ+XAy/QYTBbJm01KpanT
DoAB4STqiYAbOk0nGw62iZ1A1OTQd5w+lg+Bze5zoH++3x9EcH+WN38DB9wfLk5nhJhprVrouZmE
trGDadZROlHULB26irWqM6qK13uoKip6lCgULPpyL457U1qou4Fi933zoNmVMekBiuXm4OpGTo46
xwQxkuJmayqpmLUUbi+zB6ij64piTFv9jZ1NduJdXLC5WnPb/ouMQt29KXrJRt3peKZaTt0R2IZ5
3asWVloj1ptUpnCrSMp1uFTKdamkgso2QcDw/5LuJCPXH0izxembTmaBxBZv1NnregzyZyizKj0p
3f+r3lt17l2Ta+8ET0lvj5pIkqdU9iFVkafMDp1j1FkdOtbMjhHLQd2gM/lWNQ3NpYCw71/iSbWF
pqB2pNJr2b/5goZjpMZjWFAoUEbFde8WXMdSClTqPYYA5UYuLBIZPPUny/5i2ScqjsraOa5qrR9f
Tz/yhycPF21wigudNHDdV5OSiHREt9OAkpF5OMYPH7fJj9OXrp2Klzq2Fqih8+BvQlFZc1op3rYu
d5Q/ZsdQA0MlURMUEDUYJNPTXKCVsP45hRzajbRfy3NzUg1NUmiBwbTBL2rb6D+4E2lb8F3zZ7Y/
XkoM9VJJSL0jyRy7WEdpSMU6yi+7xMkzURAnX2Y7x1l9pCZcu/6ajGrYRGlnbnoNbCIDhWPJw/Ma
OnNpc252iI3J570x+dSfm81Ci24NjB7O/bqRuYcWnbz6Ag9/rq9dB91e9+x7wxiNalLrajKWScNI
o1Q/rUyyZ5q2+UEktNyKbLOKwzMia5ADtcDcR3YfaLBqlMbyYrGq+kp6Qt7zlSfEAJCQWAJiliHN
2SXzdbi/70hrUf05tfLZwCwrSwGodbnRc+Or8yYwNbMqu54wNbtqh257fkc6uHE+9WfL/rRaB+Wc
0UoY3Ar9ZaW3rfQm01551T2NOsWln2vPycpvO5tSp3jv3irdex7hqz5vKAVGiQFdddGb5kOZzRlG
yDeguiuqfZX+sdKPbl6zf7q5W/Uro/rpPRAolP/mMEANzmTI7wYznHRM7jHIdIpxpihOomf1mw3H
d/aJrLiRqhPQrwkUBEDBd2YbmdomF0T1lqfnKz20xMiCduda16zUzu46hCSp/x8SFXGC5yVtxEqL
xOOyHxPxCZro8pnG7VCf7BocyEcY+edGZcsPi8p0eJvA2MtWCc9h3WGgthdA4djWQSkbDWOLZFxo
AfmXZwHnvzk1yUWjNMC8zBUMHxA4LzRENNbazD9yq+/7o3eWfznQ27nDbx9bdLEinVcJbiW8FfJt
BW8xM4yecwrQLzMafh6ThroK+NDbJZE6oCR2PATJ6uvkx3X1uRrvNX2y8RXeYnw5LGuVId27j8kb
4fT5gA57vCRWQKJw1s5M29Vp4B6UCjx3Ollqu5tO/tLh4U5Avr14/B/iwTnkA9G5yT0wswnjn4Gg
ZICBIIN6sgrlTxlB6iIYkPdlNUJICWi0UNElmbNhLkfnoBqTzFHXZU0z+z37ff4EFq/OeI0QLDND
o1+8oI+7MK7kwwb5XDBWjidTMga1XGJ5dPZP0gDzCLFAGwd9lbbxLZiYFIZX7Ug3R/y4IaU3U7rE
b+zcWqM/OQKqtX8Ko3TZN/ARWt8hsrwRZ8pgC++CvvZNpys2+5N7ezUmLj7vbHj5zobwMbTKCBuG
QZoSjzJwHmq8pBPh2hLsAAPqj/wkJlF3PqE/K+7WKDhuZZ3BDssHIKAKA9z/kC7qS5VdAEm3xAc0
Lz2+xGgiyJMGN2YCpYRJU4FGiqC3gt53j1DSpdili6EYjtNjiQUjDNcJHjz5RhEHMfE/OWf/+PSp
zH8UTJYsfItoQkl73t2OujlnEVwPTe4LSlPQZTtM8A48lPoBVqAgtWZB0rV5PqxyFqvBlydIskZ8
5KnjUPPl+hI9bz9uTKHJOij8fFl3eRrJ1yAPGSWKkjwqSIGqkP2dNXKQJm7ugIIGwefV2LDy3Xga
xWNrcFj9oVQ3iro38fIyXI1tw5+bTXcBCbrqkG465NrbDNeU2hSe6plHC5LO8pPzz4Tte/Hco2/n
sQalvqC3t2OXGp4G7QXWHqNbuxKcYDvzzrbCcJpAO6HIrN79MDujXAV+HLTwVokw6glQR+PpkeJs
7jk7kTghhia3MiJ2OvBfxVIQpN3YzHWrFHyt+jOJTyRMcAgKgNCJspbnVPyZ/abNd2QKNApanLx/
ytnv/Zf3fKHbSQ9/OMicX45ftPiCWrCqz8fo1rGjaW35WBa/b2XwVRguxotxpNUx5etXm7cWv880
UxLtMn5EtFrIT201OmlvncNIxTFT3pLmSOV1Nr6w36GSJViETXL8svz3Hx6fZUlpT4GhLvhUa+KT
MXq1p8SX1OB+8ta7PkY7jcMWwTjg8Of1F0ej9OW3H+uPXgSjXd/GPDh3N7qDWEfzbun14ve45dtQ
9HqCPKdfTCV5XyWC2vq47zpWmufGZCFdY/P+tM/eVbU8MQPffxwBRrEpvxMf+vhagbjWGD90j1/R
MwW27Cn4QqxUNWZAorUiiYP4LAAu628zz/JUl5quH0wn3c21Gp/79K32ET0Hceavbbmz/7AG7Fhb
/vxVUBMczt5oNQLJKHsDb9YEImpjc2oA/TwqTVg1ootJo91YtuzxyMaWhyWTVX0UlxLx3upLom89
G/uJno1v+7MsbYSD6JGczlz2Sjyxvnif/RYINbc2ZNSqNATVHPJ/Rc8uYFF0zqSjhCuJcQ7TvTaR
ETDCGk0XsdgFxhWLkUYObgoknBUtTkeNWf1KquhzuKnii7sRLf/ErLs8fguKQuqss5w3SkoanLcU
OwikQFcDxZ7aVy0Sx4u4BRPK8Af7OPFu9zn4I4gCXCwOXFBb+CNjwmynbmjCdVkvCYhzjsQMf1R1
/zogiYVh2oTDOmk3HxD/b/KOZRjpBYZReTXPPxNXefK4uwY3SuYv5HCztWzZtah9LwWzpenl3dbe
SAW7NtHKjYLcLc3YwczD75+nr4VzvOrtcuG9ywLYiuSG/2f3qGjwarClB6JF4vhhByYnxmK8n4RZ
9pzaO3cWcM9Xz9k69Zz5sl3e/Q7KlNIEy8xsmWkrXV3fnRUEqTsv0HpqjKLw8fAinWeykeWofd6R
8etgAzqb9ngQFP0Tf7H7y9/45SDjdnaACIG/qq1WndUthIhSEtLsGhvfzJW5aYQ5rrYreKxRa/LO
3EscrEb8j56wIXfbus1YefVa4lHvyHEEAOkoE6xtt4P79LU02LSXHzxXlh8c3QK1cdLw1X505Oqr
3tSjA5nMwCErQ5MXgkvNev5/mG2XU2BlzcsNQ9riAEIvW5yaOKJ5dGb9+/O7r0dHAKAwBNCHSJNu
GCeEhUvK0774WHAeeU3/yQSLwEEotPhCpP6ciAvPkP9hYAU9vm/U/5TIXKcmJKzrvWQbZJNX84J0
d21CSjUfzESEDPLsiGz5U0deIctcMbeRRSUE1MB1C/KFaKi3H0Qdk0wDy9UGZ0tig+fAoCmYwneq
hJ9qb0TElSlmHalj9vHUpZ98iVqneVtGITVwmtjq9jw9jbF9ZTZttWrbsjasL2HPChaFDWHyXyC2
GbYh8C3GW7makM9syqf76O2/PO1K4nS3GItKkheZYOqKTEeW2m2O+Rad1qEDWsrj1TMaYl9+JP2p
41cef7c0FJmEpcVFZCq/rAF+CX9cgqljmXRigS+bbWa66Nm68tJXSjRdU1nLc6nt9JEnUMF14olq
lcGOiHxielMo9opE4oOGv11gZ7x6ofS1+GBGP/cEwRGl6ucvaY/N4/wVWT0fwbUyTA7/Gi1bL5q7
oqvVZAFFnrBAF7KJ5/v35Df4OtmaiKtk8HIzn7bO6DV9tF47HOqa+zf2hFQ7WiSPBdzo8KMsutHI
leO6RnZpSfujl/XiqVHKmlO7OEMxH/8usRULfjBqC0tArcaGaPiymU9GkSAMlZFMw8j4G4KAcWG8
jS1n+kKXVmHZwukVlsrqGgGB0+R0kRwKLO9ANr6cDY4hAThMATdpk2wa0pkwDaVgcOMHxTP7kDo7
NWJN5vBg7cXZeCL7cu1lOZ8I48o0w5MfSmB6tHbv3wAQc0I8DlAL1yU8DWCVv45Iskbnmvdx6VaG
fpvTsCqjGu7G/B6esZ7lTPiB4KJ1X8EU/ksXLFHG2aLIv1Ua9hJr7eCwFMSS9x8E2YAYE7tqByuJ
fN5DUmBvjy+AyKkKFF+66w+OW1wSKAUnsteOCQkh+V4y4DtpI7kIWc89WKQtO9v8d8gCLS8H9+Vl
8bYIutNX8GNxVnd6/9crrZiN4+JP79gh5bQyuI5ubvEpyZrZBYTUQb/k1QH1lmYb9glzVuXcXZu5
YDnR7nYpigSJUnu/Czq2ulSR2hjmfw2Qn8hdKCggb+4y3QPj4Qz6UZeSSYXwRUBf3KYNAIwc8pII
478NVT6X52Uiw/NPiYcYz+bAGg0v+r/G0m3Sq1Q7tAtOR3fu9j1pK53zrdWMhUdNBWyk2H/t7Us9
OG1QsnMNFMI4cwhwnfeHNWNhtNCaspkWihGkE2/qIAERriayTgAU+2LTT0GEZ2+1qPmpNsSaXnPn
X2dnpCH2X2dHWRI0gxziodKe/7j0Kx/AyKfooZxoIM4Og+qpPz27wfdGk97p3K2uVA06mWxbp16b
hjeyFhYk+2XW1yDXdSI+uXVcIeSdg1bcstC6b9HymhmCNLsm4oPvP0dwIK3zPHhd61ap4irwQUes
QzNZB2ceXGLoqKQQyugxQCaOUegtA04cWtcfkJ3gOYaOT63Sz/3UatFVO1BP7Ya6Y33UR/VR+w0o
adSfBYCHovSa21BtWyZxWdPD+9vJQQREutFOABm5HGPaZakqF8trzEMtHgSru0B+qHXQmG5KoIkF
T6oitru2dLVZ8NxmoauNonZJ8P662vNQp+xlis+ZX8xSVdfw8NiB/sZvvalxoKh9I8FqRXmnt8Q2
HLth387/CFzS/bUfuTkUnvKokwlNi+ZXeUosAWed4Fdn+btYjVOWY4nC7wDQUd+JkJu+kyre6JZH
hICVmfzlROyjn7gouoREH4IqW0KF4SXmophvqHtq0heHHt/0EvQ/jH/Yue34CWxFa/8M6SSOvCrp
6u+rYkHkslalr5WipKtJLVSDXuNE11zFHQJ1sQ8I1DOY3X8YZbKeMMqG1iDlThVNA4zo/5MNIdup
KIeOtipzBIEKDS0duB+0kNu3RZbQMEbNMkvM1hoLtxKE/CYbCUfTT8AFkTAMlLJPVLBrsRtduoiB
yBieDOYVfIYmIdWrBPup3makAlboSBo9AASXQO7Cf9PAw96aYOUp+Mn2mbB84ZQ8LiBAw5ItJ5MT
QAWZP7qQxiRor1qcidN7fpggIeCAj8WA7lUBT8E4qjqcYwP0OdTI3fgxqfqK0Zcdpf/O3RXKpYxf
elBpamKl5HC7sLQ+TxLopHe8OrZspOV4axV92gAZ4CIGUASJXEYdRf/BP3TPQaqmYe2fce1/Zvd1
9GgjoEqNaaBHA7KfeYwpDYB8/Qd991wTaSFtLz0yc9IqfOqPao6Ovi3Si0LbObBusX1hbflG+Uoc
kiHUbRaIuof1qxr85RK0GQOMoLNu68SN2qfzS/lVhZ0iUjQOFG5oKYiMcEOsXZ6CJvEPEKfLk/d1
eYp2/N+CvB7wCjbuoTl/9wlsSjQh3+oTWOPEuz7BwfwUTK/ooJ8CTBIgJaXY3v9v8VK7gdAh1gcX
eGpcr40CcteuidsDfQ11jvNwqnY3H/BeYtrd+W5XVPc/Mq/vura2rzdWxtohXtv2yExP0mmuLf5s
icUkA0f0SoyVGMScx0LT6kypjlZnSaTBeD4dY4NCIMxQUJmk+5KoZdJd9PDOyse3MPxuo/oqayK0
L1yCLtKZaGBpBHJL02uJsmA4QGuga+InYqyd+pV/EANKJbSh+rIHxJRzBkP14wGpRtS0P6FcRs3r
Mzy19VcAcGMoEyEReigAQ9rl8HaCQbZfHio/l1xy0WiULxPrzjpy0iH3bVoSTgOa2Xq8zjiSlVZK
bWtEN4vGM1lizCYMIhC0kuz3S83X5WAXJKC3bmQvaIsgDboIhy9cNrB+WMr1uDx43zkF5/2F+gqD
o8mgX+GXCAfDPUl+XAhjfwv470AVgNRF7JI67QMHze/XVSw8All502rmFyCcSwAZ377KtjXV6RQQ
BTexb9wfKhRaPOX9D3MjEOIGYNgpvJ/Kr5o7m0tPJwru+N3mazxVj6/FwZ7FDhf0RwSoyb59VpvN
By07bBgwO+1M3y34Qc4MYaisaBDAwO8iZUk7a4hDCKrkoy7Hl+oARW31Mb8+2v2BmZgEYr880Kd8
rqB8qfRmJYwF42k5jBTIfP1fSkzEmCBYdTBlekqWB230hKSHNmiDTWtn6OHiACVq1sfXC88wCXP/
VNAq1Puyz6fJD1KbnBO+PCygnPIA/dJHJRgtL7Fe9u3LFzyAIysf72+ByWqIhdmhJWkKscJK5ZYj
RGAK+2b5x1crwANeZqlTs2bMds3QQVkBgHqm1dXWypjl3opEtu32KfQP0p0dd0n4RmYKICZtI63H
Gkm6SIQMUcaAs5/oZ0Oc5VZ9u9FS+ikqbL5w2nZfcPy5F80pDNTct43zQrgXvJrzrFZKfv4iqmYo
9Z/qeeWzRBsdCs+rwhBtx/uxI2vRiTxb+Vdr9yUaAomtPm23+7O/81gE8Myr/aNPSQm4HHh759Nr
4cVfOf6M00ex8uCzgYaf107/XlEwhXO1n4O1ZC0Nz7a38Gx7B8ZmmOWEW2Wz6TBatxWlJvvqgoIB
6QNSZnlv64dPMhUw/gkJTjOu3NKpJImpI5nCgmBSp28FlcxknD68AISCpnhASW2D/nzAFlYwUk7B
EVhbTYvN+gHQgYA2iCzemtt2OT9EKJsWWjC2KVyp1A9hFcZa3pCkC5vqAILC4axYLe2+huFNYDU4
KMjrwZnacWD05VWL9GH6C29NuWixdX+OrNVyoHx6x9YD4icp9sh+K/YyA2A8QEnEwyRsXL4Kj/+6
wZvRAIUrv3nIV4NmGxW6ZVDD0xdFulvlYlkE+lZeLpELQ2uPNBveXdrX09qbfE8cj3p90cMtetju
HorLGmzq4jCg8z0/97XyohiuArqivJEc/EWlFqsNuIoJQteoeZB/3sknt3N0mq7tzIQKM7Z/OwvL
cu0Ugx1wd7XrFm/dS7l7KtOZry8eo2PtCGORa26TMavy62pmAu/vdG+WD/rpzdV3VpMn26WLebn0
VvN+8dAHfcgJqw58njtveYdSIjxpgWBJJqIudO/0RaVUdO+qyQDLrqqv9rk5E+SDIDxrYIxqh0N7
TWDv0M4sWGm0SaAvwW+X7Sgno2JpGHqFhl4hFcpdNQhRlk6cVVoXkPOYduYmejBr17dbpT2ZPBTL
Pe9sn7wHvDNDQgcXvt4Fhfzoq+IilxAeiuseFgqZ/VulBWxGZxHYbCTNvbfLyQA2q5QJFP/PlWSN
Wlafz+rEL3eVNsD4PQqA8f1Sq6q+ygx2mYEm5jL6i6qATfNtBYi2X6sVdeLa/MHHNG6+Vls+aVRt
0c/c51qkM8+5gEdeb1pbkONpK0d1Jq7e6+tKuN9MV22UiF21XTi2C6MWM6YJoXDtGRcHQlmUtf6D
Ru4IZVxrx2GxAOfb2l/b62ubwtxo0ymRp7pwgusuitSdu/cL0f+wSjK55v0PiUWHVRQfB6V9K3Nr
ZaftValFuvtGirxxOAbwdHlcOOCdoTu1z8v2ZNRajFokujRHynQ+VVqb8C7nxJrALF9lazih6NxB
w7JQaaFbHpE82wgFm1yNjL4GuetgpYo42AHr20ad/KI9/5U+sn9puD2UZuJpGm4PLdcNGyjFtdhG
rr2Iq+QNDTde6yYsnVy8VxfJxfRSu9uH7KlfLvcKt16WZH6+uxh1ViRORrVqqclI9/pw6a+eFtMW
XkeNi7hXL4weK6PHCAJnjOOQ0hyW98Y9E7QAtz41DEpiqeB6RrfcZQngi70CwBfRmB29abdNzC66
ENU4ewvDXwLLG9PfyHvUrslZRJ9Z6pck6/Vn6oUnUsWphPM+yEG4mrkZQPvnV2Ry2xsp+o0UE5FB
H6ALZroA3XMb3iNV9ZAmTv3zkrZH75BVUaizhTNSW7hRJeYMd/khH5OGJK5lk4UqYczIdj8aFDYP
230Mn4AcCe3tX6xRBp2WdjKmqgWgC8oom0uczWLx1NVex1kyQFkU+Yd9Uy1cbf1+bepdM+tWF1yv
H7PROP+i6pF/UeZQ+LgldZrN/veF2KUCkJqiQpAa8DZ0eCpDX3RDuN1veFdeeut5X+OPpdgRAksB
kMhjMpTHsgeGVmFUC40MYt6tMS025slY0sn9z1dvdW8Ye0QAFIB740C2cd043Rvzb556UWKjlHoo
jcaTtrbN9hBHDo5m+dioJmOxaRQqcakS7/PxRMtoHUYeAmFH0i3+f1Sd6XKjSta1r4gIZtBfiRkN
5aFctv8QZdkWgxAgIaarf58Ed33ni8iuPl19ymVLInPn3ms9a3xfFYhsNlMdpmYoT9HVxl0GXHpb
afF9RylXBxpButw8ArMP+lPIunEHo9Y+XCQ2nu2dlKNyVwGTO+8ye5uQEsAIHP01gSYBZXv29XyW
wCb56bF9oplr4Tdj5ov/VRfZokQqIrZUjiYvLrguCxRSIKMr5pDaWNSu0DExl63z8D66Wenovi0m
wh5Ri+gyDZTpf1XmiDSKOjZjr3eJUiMK0cRCyAmIVac63KbDHfhzclAnkfuU8M8cX68j29yKvMgR
0fh1p6T81k7e1LeQEMMi25jRFck41j3Dk29iqYCQYYqWXGU8DfnayTMMV58YqrrmRJ4bRs81Clew
7yWVsDeesEW69d29o06gK8GFRnIqLA8r96KRMORNvTf0HjlXmyvHYocRyBm/qodx2Kz04OKVWmzW
W73G+LjNp62KvoNXucd1vMv6XdLtVkRAnHfaeWcSAfF2vW0mM1IB4ldRdYrKU3QDqcOz+JjknBZu
nUFJxrH5ADYG0adK/BRadKKp1hfE5T3JPYKEzm2KBTgGlrhYJSypm77WOkHBUiDeDFCybuYGbH7O
stdIiG2KmaDog6wPTn1QV4HdBWfgklWQGj5NnZXukwjQD/6Fzcb22GwuUMkyLyMgC0XjsD2JiJf1
16AFrSakcqjPYIIJzKLAldHLqXSxSl1QpwCVMuv/MfLg5bnTm5I35jPdCDac/k3sTXz8AIr9AfsY
W3gr9GcJGwSREGVI26hAgPBCt6V8pUiUvqiZ1VB/5nrIjW4ulzFMyE/ccrlIsVa/O6UichBCrRCH
60/Sb6RDSzmKXm/D7en2Ksy/fUxgD5ZtMntS9Rl7LR7Sp2z4g1kSHZaqi8VdovvmxG5wIoAnKOk+
iisAB8/9yBWPr89/Azz5pkC7vaKKxYU6F6oVQDo2NvKDSWa0AoM/hnJ2tUaMjx4cZCdlAXKWm7tF
qMm/jFOX0vj6vQho6WJS48Ajx/sv7hT8zFwvYZn8PtP4nxNsmlcqzpnVgUFagCOEd5c7mwi1YZYA
lGR9jvmzdvrOtRY6DaQVFId3mMwkA2CnRarPSAI7FMAJ6vbBWFMo003hz3Bh5crTQuiwOCMj/gyV
bH+kFBeXR3Ez0rkPcfdYiRGzRwlNUXZ5Aa9BwxYMtPCmkzyFXEEYw8RNllsZG+jst6dPixuWnxC/
PZBAhGsY3Vi43FhrZjSE0uG0RYNlURqJEzorN8jvReXWCvkph2XRuhyMJVbQ1uW8TMi9eRlcyfBS
08vJkMPtxZ77U0veSy8/eYDMIXzabLF8BXojlZujWwq0v9Nqw8IsgM/ThETGPIXSUhVWT9JPPMV2
SryhnPE3ZzU4/adJbTWROCAWVlIW+rnr3iB+57zVOB2pnPSoSkJ1W3QSeZkbdIz8qhOuQ3LlEDeY
LIY4t2LMA6sqrp65wY9HBNT9K9rqReSnHvtHHfjaoz35Z8vPkcmkYVuHlhGWWXSbotxm4hyv2vik
xTJyM6d8V3CGQ5r3tA/jI8+xP5FGukYTXztmsSe3Y3XfGzlBePuTsbd1EsIOcLfy+17N92O+L4FI
IllGr5xs1LfkU3RlUUUim9hQNtCiwYT9SADEBeQk/9JAZFdsAS/M4jMU3woQscAD0ESDqo79ChnT
DHniXnxruBqPBxoAeL+4B0MioSdBeOXoFMBHiZnuBGqqo1VLBQL6DHBdLRLah+qP9EIPh4cfmkT5
+oeLx5yDguOAJvWCHcBOIBwke+g4J0X0Ixdf+T+XBB92bA7crgBzcK/ikcQZjagdiXWdc/EKxqtw
EyM9RUCpH3nMWciyeJfRNT+bx8FyllsV9yluVVSEaJy5WCFzpmZbblVcqf4xr1E6s+CYUBEilaQi
RCfJQieJ/2ixIKGTvM5Le0nhCiY06YIzQDqN2xT7+0aBw996BXY2Huezf2WqOfntu430ggbCl1Vt
Lhmmq6iecDzHuQZzdKvUW6ixprJppI3GsT5uC/Lb4Ojimom1r0vn9DJXPecuCcNyCk2K4Tswq6dR
guG6lfrduN5MhUMok3F3xlrkMp3mlUyYKcWq52WSw8J41M3Rp/RuCdmucVPO8XkhEjzhM6z/P5Eg
ckal+5EzYm4mzmeRM6JlZMFrZS1TdrQ7LPRCJVmnf4Y3HY+I7jMjuYeoAFApoFUAJYzwQmSP00xD
ZgwhCLY4HfsDA7Ia+MXo3rjlvxAve94aUQ+k9L7dG+986GCOWOgWRFeBfQwlbhbinAM0BEJjZozA
0YBNWn9rwzt6e41gtCRi/2Y34cbBtln9dAhyHJ+Si0B+PHsXSThBWTr5C+xuhmufBUbAwC73g4CS
GaPPi6ebq6p8hDzffi8XRq6rLH4sXhgtSDpxHHMWc+xzHEOdNOHBoSsAfa243ADamr7DOly59QeE
0GJu9zcKBgePcDWeoWSbPPNAndDlr5jd0KEQDyMLd+74OWGm1QL61APadgTAbsYEp/ZVQlssD4Uz
syAki5vyvVPdyxO/dCvvVvjtykOEXxb++anA+371qQ6J30m5tqE2z4WU3rI9KkhEFJUzGDticar/
xeIMSXySApPArV+rYkc5wTed2yJmiCqCWVRDMlUZTmqg3gO596+1byBcbLHsCI9x9arttF35Wr5y
xgENo83E2IcpQ+XRaEeGz0+Ko5kflsUPq36mH7evW+1ZnVhG51EM3VSv4cbZEQSxTmsubetU2ih/
enu71EZZgW5pd+p3drezDFGjKecdYEaDhnT+S0NNNu+Op27XzRsfZFM2vgoOp08dA7G1m//upSEo
uHYZW57oKjPBWDBNTBHomXHk0uNVHpgGKo8th7AUUs3c3zC1S0GBygZ8Mu8NjTEua3sCh4l99DLb
ZYGTXUrC6RZDlIUrqyjuyM5ZiyQllmKtV3vyzQSQlgWTlj/OKjCq8D7PX0F6NEGH52uSetfLazKA
pQXYscZJsdAp4aH+s1GAqSR+iT9i4oeA4EqpRzHK55FsKBTKgnT+ab/d8/iWM6iNjCq6DeifwyuC
1jdssmbINK/oAl2ak4Sm9YrdDdVfKTiUzA0YXDGfpJnG7N9PP/iQ0kmF7sehwYZPD5OypzkiCP/N
1AaiDi1BssLvHkePcY21a2zOJFzE+rgw0g86/kx9xHqp7jD7OBLwXGBG50igM0hTDtAMES75N1bf
sxLRqLZ2K9kHpdEQ6E53nYHDbEVWW59MPlyUvSf63Wa9o2lI67DXhXdhnKM//stzWrI//ms3IHEF
uwE8EewGLLwGi92AiDsb2Y5Xlig8uGG4K/YNriWGqCKIREdsVvn3VKy6JQyXcHCvmX1NI8CDIR6H
WB1ifYgpIZIhtkkTqeLsFBezParHELLp6BipPgs8SVf5PS0GYt1br2296eTduJ8TPXsixifbGu9L
C559kb46g6AfPh6NUvq1iOovqHyt4JqHnJLWJHIybnZID0UePfqNkrGmbbWic5WHqSzaVphKaayR
ZQGeAYPkL/T3erK7lg7qfvJQrtXPD0AWCfukiaRR4mMTk4iSayIRRb2Fhwb155eckYkNVIChPond
/umMqStYwuM7e02fuEUpyaERWdR62xFGFsQZmO04WekpgMViuiER0oD/GdOkpwKM4IVG22K407xG
QCCUcZOr09nBAMH7gT1jcrNgRfwiXdBpLbsGDtzUv1W+bHrWxPQCRbdXE6ZnuhV5rqjuMt5AcVe8
Xt1ycGWuHeiycFEFRh3ch+Bch5CNAaMq6G7NTQZVzhTrjIN4xsZO6xpVX7sGbSyRiNmHVRoZeqjo
zDyjQQ87UKun6IQAXQ/tji/j52zIwv7UgKeeTVCLA4rntkscnljDjGxonLan5r5me2SqATMG6bbE
qqnK7BvK45xCQYmhOPOw4m+693g2uG+AdhRWUPWXDHgkiaVrvDKiE7dUqJyzRoDtlv1Oqlz1szYi
huvaPH9I6Tv9YvTIYgrY/6Knr+3YwccDVwl/vp/xW9zPqld65hUuGYf5uv505DqDjMHm+zO2VAGP
uqM7J1SWTv/GIDD9c+rFRQ9j6Vahxl7TgV+1HrMqibKIUv2byVOGZy7dMB0CRMaol0ECXT3UbUjD
pzWjUfmTSTnmR/aD6sgVR3rhRsXiRgVsirkKC4cO9pwBZAlmoNkyjwGbjiLXM5nW7hS0mHnp18MK
xLEFt4aJVimIeq0uRlPUFvcjYzZ0AozZ0v9NpyguuE5mIQwfhYYVCV2IUI5cfrj5IFKh6BR+u4jY
+XlIT8oKd3/Z5SUFT8D4lvxZBre8YEyvJhzNu/lEYQqaARYl3su/JgRF83lDnRww3G0wWc1BVEx0
oHcKAOE1p3nKaICf7+b+koi2ZgMkin3+31zPGvMDxQnULGBVG9btFZ5S+iJug4gXWNL7wERUgEU9
/DUs/DUnMlwuwl9DeNPlguRO+GtALiYNBOZH3i9A49zIh8c6f0JmUSMJQ/9qgnV/Yny0zCrBtDLQ
53Ip/WYCx2vOXB2A2eqdCzT10tlickM6sqiXmM0IEtKAdK865NNh9dA3DxYkKTYfNAM2JczLAHtR
FGdYF5ndGCiqMHnrLtZFNk5a5aylrc7+VMvBVRZxUih96KvSVCc/rCsgGYAaoCsfELcznQPlHJQJ
TXGx5NS3TI9gqR1DKkaY7Jyv9yNjQrZOisdFH9L8x+BGTi+LHgIXYkZKq4eajwgdVKRzKLt2XEgY
xrL4aZlzLnY5spOwhpFJBpXE1XY0X7nUi/HKulA8Btlo6GfRjq3u8z88HTwb9EFoguDiWxogyAh4
oJbTkgOTTySLARpXdjGOZY6s3cRJV7PkXZ/seK3sA3MTJiYQHPh1Ydlkz/ZafTWPdMHFAGkOsOHa
s9x5EKPQAl/uPIu1kzNN3HY+Z84JQ4W8EkMFVmt6cE7MyTu3qA+97uSVtIhpeGLPyNyUxxKB9VoH
V3J2b5pbD9DyyQzwWs2rNYBgvkTNOfk3uot027I99z9qXBQwymOH7uHMdaDoHgjcM/Y6AJp9p6M3
eEIsJERIZL+kB+6UmhrQGTeugnm8MG8yqpdnXj0Wrx4AY4CumxNduC6U8Eui4y8fUW9cL8FF91EU
sPfeyYq2UA8IBv+KMhIEN1A82uiz4ETAP2bNCTiaeHjk489bQvHHDshORHd+eeMs2WWgeFuTaogg
BOerSLlmX826hzmJGgwzEivz+XyN9c/8D186eRaV/Hw7Rpq1fBUwI8odWlGQfyCDYxDAH/nUrDfs
+OhNqLEoiP7TWNOf0ZxIf6n/lffb27xFLmqY6rVDYsVfvwKW0q9/sfuvap//wWRgGtmA0WOg9eKD
pj9nG8Kr0QmhSaFi5DeRpcyPOYoTZrDyk8DZviLuYVNFM7GUFQz3eTbYV9lh1CdoPBrXNWTDD+Au
BE51xjGzX1q7iUqCTinSn/dFMoXVmflzO6umEEvJx7vDA7+0z5iWwbIgH2JBMyQrRsKov9b9SVj7
Jix/NIJH8nrW9foNqtt1Xq7r538IoOTHGWShrTnHS7Yn55L63PKdC73HP0mEgFTuOGTmQCh+Lk4r
fih+l0KJZ/7yfetjLpCQrPDsthh2oZAVIq6Zh11s+sqjYUEGQavv5dx04LEjC0eSzigZ2jLQ5CaE
K9uD+FWiO3ajJ9QorAkJPfpp0WDsRWNRs/fzVFjz+duRQQgNFMP0DS8tx04x7rHYoqCqMYgCQ4Nw
xzGDUxIOWx+jZkUtI7Rm/x1NctkUiV7zIhOMJ5zhKE94nxHmJQbG0yEDo1IftGRvJGLM2f39hUro
9oYMEZmG9EKRDuSJRbeFt/vEZUBUGuSuKra3lBl4k+kqYKzJYQEBMo0Q6Zmkm4irqQwclCvFnStQ
wb8xS5fOM7JYSLDm4gGzwV2o1nq8AmRgzJwqjv+byE5H1ohuEsUbOiYUeCz0dyxUEpzjvC4sNBL9
0dyC3vlc+kICnfGdMaY/cj5yLnL8cShy1rMPLwK0ZdeVef+YdKXi7GHeDH6VLiybOATWaSawWqed
Ie/uqQMUAsTwbCZlOqzfxYAYJax7m3PS+rvwmpK7x+L/Q6W68q2RhnFwVsnU8k8cKoyVMag+js5C
LRsuAlnWPNPC1FdiOEuuIZjBG2cP2tduY0KQYhCvitMIGIthesNqo24TFdaPYwyORccJnBm3/MyZ
pjVlf9UB2QuHc0gqUVcGiiZSiUoH9600hNU1Kq6RpgF5ic1pW1126bA7Wdzc91W3L4uDdj9M90N3
BzXlXKhZN+O4XZHnK8UN+H7CnqS4y2P9AEqQOxFrOfEQUTBMpVSis8saR89n4uRDV1lm3jzCzLx5
hMVYlmd4uT2IoE6qjIt/U+lAc+wFq0IM5xlZ82oxmZdQaIDb2XDPGbkm3KO8jDhc6LTNjD8mxBze
hhys5GD438ldJT5Jecr8WhECWcqedqJJ4XYylLh1cWxIF0T0hLfd5SLZ8wl1PGmvMwGh90IQNbmM
8KZwW4TdRSyQG6wbd3dEs3smsOQEMBpZOpjEZlS56LmkH/mfnott5nfspOEvPsal0qCQ4e0T2j0q
ZOR7yNC496LVEeIighgaVEBCr4Rp/g+vYFT/gTgAauUfZArOFIfNIz2ARPH+pSSnncdCEwurpSeN
lpGL7nydfksbkQehxGoGJVL8aAu9FcrbLBblGwABb+EMxSg6O6yRQoH/YHehsEULhBCIOzBErlzx
e9tfYEJQmzZb9hR25WVPgbS7DM7VIzdgBYlZtS63/5W6ULkRdkNccDXA94iIC7YA2SUBTz9tXur5
1Wb8BWHO3K6MsLWjXouLZjtN23K1tfudgZuy3+WdaF9b931p7Ju7c4qm2ya1IsmMsjE6jVEyROc6
0ofozhDtFFlaWF9CpmmEztBNCR/vXCZ4zcCBwVbkMLtslWs8EY7URytVzLoh2/HG6CrKj7XFvUIW
Ai42YyH4wouFAGXmG1ItIzYgZxe45+odAriN34qXSnz4GRkhP2On4PN/d7CbfAow2P/kiHQm0HIX
MxOMv4Y9C0UcexYnpfGeAbm6HQUhvBRwIkDn/C3Aif4lKnFfYB0BrXN0MM1RxpBm+pVKPGA6wOB0
HnYhVQPWenvVhWCOi4lCbhrMtoeGnskfZEkIo9D0Nq9MepDQXq+C8kIK6NzXoHCltUFfg8VjzGiG
H0PiXDyWoU/SIcpDOF2XFyZYdysY8lC9hhdmU6u9tNprPZshOyLUw9N1lyu7a4o5ZjekOKx2VwQC
s5FeY96RudyvyT/BJv8zhc5rp+IqQUy0182L7KRr5uHX4qVmFkyFDsmX5Je1Cd6G/E1up+TsdOKY
yTsUVGJJVISphx6c57HRHRIxCVYk3oIG1CcQIlqMvBGQAynkeCNEl+iFCoA8Ca6ENLi5r33XWB+X
hAW0lHSHeBg5mlEf1ZBJ8y0U3R6yc4pJOwT+qFR7hRxtNZowsZNwRRYpv2JRQPCDVaJVhVUC/i2b
mYWfZ91swZa5Hvf6ex8Kws8pzCWKz11pb81ud+Juy1SYcvROoIVoOpJBxJCXuCEE9aSogfWZhbPE
BtE1ZaHpXoTggJcWto/8abi3N/qON5w2ncAvLtdBcdX7Vh6oFUZcx62ghAtlZrW+fsPi4H7Ku8tn
F34yw8j/qt/qF9o/AvX+7qK5A8uKu4LB3fjaHxGpoeukpuNJJ0eZKyGqGyaaSOq44tIXE0QKCJaG
331TbXCpAJOJHotqwxaUOKHDsrXvhhno/SfmlwPSfEWbZiaHXD7c64OUCE2aKu9TdZdlECXX0989
nInmhgjHqTKxWkZD8zpz2cfHRjXLVYiJAXEn6Cq5WTKan9ddxYApwvdAuGmFY0obvcaaKBbjDtZg
OObH1e+++IfWcE6SgwxpIgYMigyNlXlVGFXpkuK1aty6cLPGleizNy6he8w7Tl5zsP/QRTLhym3z
YcdAJT/vm/ksHQzUQIfGOFzvzjffOa094Bq0I+bLEP24i+xaf3XilPnZTmKVKD/ZH3jkqaElp5cQ
L+LAc63e5TC54yWyxfSmcIavyRDffiY5GuwbyVHIsDKczbj+xo5aO0ax14r9rdyd35cJjjk5F050
wzkbjpqIVX9lB2yzBVzacubS0v7udoa17c+7ZGBYuSXpT07iixInRmQbXGKjASAnHhQLNVjAhEbr
fZMM2h0m0BWdi1fMmhjCDNxgaIhgw9OXwLUGHQCHO5hqGiYIXpNfFt1f3PTwJl4BMhgHXPeQZLwT
zDCQ8Y3wS/JBo7fThBcL3kB0ZohHRLMRo0UZaKSs8fGxi89GKjx0i1QlgwCBmw57Ff9bQjP6jrtq
cU6d/o6kdnjYuu/ILBMEaQi0Nid5d2HSTyHjgNX8HkHvgQujAUy5tIbwNEZGJ14S+bwbz7uJ8ae1
1ZP4SjDYiRIC4dCGXErsMUmsXuMhizsimqSQpM72jhbOGwfBIOi49OD0R9x7uFHA1zCCY6MUHiId
B2sCoIqx34SXXHIaMfVTaO9kQZ0FxETmaVjU4WiEdyO8NZE0wiuNZCuqhw35l8R7FLBikLEKzuB1
5GblX0axgAwmDSkQPmGsOkL8BgU6Ms71CpsuFFOwBSKpcUDrgaXV9krbI6wRJzZ+1p5AOsu1aYLe
f8zQyV/tGUvc6LdkSzDOmu2hJxpJPNqcLwiiOA1PLvJu4VDF6Io1TkfKDj8ABx7P/K7iklaS/ekD
NlDRi6/2LeLiBG6ekA5J9zWWx9bZcfAg0S823+gpfOuE+div+F5P2Kx8Y/AlxCa4kHFchUMXXKQf
1Eh6CkCNnBloZZzfngSYCYQq7W6oPThRmFbifscrd/oDS+NyvBwBS2BP/WcGP9P2Q2rLaBqxNbOm
KzN3IkYe+SjdZjxD8cJvmNRo/oruJY2nXdo/YdJdbJfY6IUZPtvyQ+LXnbAZI0QEMkcyUYEmS+jJ
5EiDHA9okGkldsh6Y+GUvsRQ7Cz0vn2sQJww45riE+0IoodtyvBybmyrqJq+T5yh962EuhqVPUxy
O2gBCVP0ImS9BTfCks9BSsdK9XX45JU/pGIxFYcpy87EfcUzX6orQb2b9AL+fiPRG2R4ckJ6LDLW
CnoW+KWHjUk3DZmJujlZm8TcGOyaXOcKIjSdsXCmWiz9TpgdeDH8EOLXxhBL+6AIrRBEhZYelik3
qUhk8UWnVNDsWp1xa1Tr4RIgltLehhlD6C+1sYjgWjERI5bLcln/CmtMT0thzXStQzIwywoYEuGM
SzfVsSOz7T8THokOEucbZ/oUpkUEWwvtOf4rbhtu7YKNd+nZUYLRrlhcRpRFDIaAAnMZpEO6mHto
hxrOeoCFe3R07sgv6BfZIcbSZSFvY41ceAiCp6gaXYuvMS88s0gDG4bDzBhgsDebugMc5bOqC7OH
TfFBNjpoLrxr8+O1gAb02brZ8200XsGZikQcW6MAirTgMBERgfPEI4Bp8QG4yUEZvFryYNewd2L2
NRmKgvOiP83VqoRDgSWbrZbGK18syPQAP8qK4gLx11NP6HLjG7kvDSKZWeXW3vgjIi8MY4p3tz0b
Yw7O9X6DcoUotQSQt4D9NIkD7Kdi3pDA1OBu5BaTI+b4k9OBiPy0+A9u+dxPNg8yhr1KBLJWH9lt
I2UxScS3KpLuoXUXuaFkGFcWNlswL3rJXNjBbH2PeD6VJ5gKUMtn0yq+XigbSDt5wNIkwjpb0toA
k6p71TfPYUVsC68RhBprxk0MgjgBM4w4p9vWlLbmtNNvWwfVDGQ7euIAawgTYaRMTb9aA7mg2F18
uuOBY6LnbLp6u+HQYC0QNIwNgIYFtqEzUjgJJgp/Ee5hDOS4tt0zLR5aCSe3p9dAkYWuNePsYFPr
HQuDCRcovzu24rvCpgxWxnriO3k5E/KEmGe2z9t5pB0s3syEfOUY+MyEpGuk18t4PSiKgI0CZ3Zx
GEbIYFE7kgYVZVZ0HqOUe8/TyUkHTh/nUogSpIfaSc7gHADMu8Va3i0FjufXvF3eL+TKcv8LSkI7
LwLOtGyXOZtq5rNdAmeakACYLlZz3g4cvr+XlwJOSuNmf17gE0kw+4A5yZ4hC74B/dfki6RNHZsD
j0d8EWgDlkbtgvWRM53X7AHsgwckAPAOkABrhsScr+F9CvspzNtoBAUPhEuNUinKb4GgDhnFjzua
zRcwDi82NFAD1AFniYDQYOE2Z9u4TTf+WFaomDeY+TlNTB4RLKo44a9raop/8mEoPLwXeCAoRfi0
nlye6xQuITCXF5vClFscJYCDQNECdr6BpAWsZni7SGvICRM21vkwh6Ax+it4GUSQNXDEPZ5FoD8/
z+KuXMfcDo0oXZEgEo5jmN+iFd3Rh/YI04boudyxNOcGLJqryF+JWva4kp1+Bqlw+P1t32weB+rD
E55yJ7aee2J2wY5o5Gq3b/wfHK0s9Z1XW3ki59x0OH+hGAF4eKVwmj75mldee7py3/w7oAIWiTRU
GfgAfIbBHcEwuGJJptjB+QNMYQIOceStsqGqELn2rdQP2NcBvfCI8XGMFS6p8Cnq40jbE/LcfOAn
g/v6AuMBi8usweZ16Frxd5g7HjIwUY72dG1CfniJBIF3aBd8HvgwsDo255BnkL+Ee5zAMuDKv//m
YNWYPI3ewrbpuVXwqWEgBDHAfhqR8v8/7gVVBSUFj3XOg4jamP4Tk3n2YqTGXEKwWHzL4pNSO1eO
E4GHICgHo+78cvEDUKtAXwImYGG1pFWVwlq6cp8QmQnKE8gB4fNnlPLbeIJ/svyrQAf4V5PLng8W
T35VPDmO9pz2AmTB+seyYOv4t2/wM9vv6JAgdFC5cuRfHUAzjS72bz424NYgmvF68VKwH8lCsYq5
1XPs/Q2xz8wHI5e7FfQUgQjLeZZ1gQhrAhHnTDGeDlFTRSUdDzqqbvZRz4n1EtbHDK0XGR0CgTP+
DzbUY1JrnJp+MPbjXY+G87i4/9mBFvE7Gm4ZvKi65iBRbD+ndWn7Dd04ekACFmH6r1TVGGTpN0Oo
LKIWZew5yqAKtlGDZjN6NXFVQvNudr2805KdlezKen97aV6oaHBJs/9ZNNjESrHdF2Els9GFN5IQ
cOTIopyRsbqcf8oZjWvlfuro/HsZIyQ09XAAPAVJ52w1SO+uPTiIVRHwIXlxWCtunMjFuV/BLPxs
n/uM9oEIgs3hcFJltx4WhcvsUmiIvsncigb2JnlpuM5QwmMV5rKIPOLkJIUj1U5Jn7tzWtm5So6O
AE5yGORfgNvCl4ulNpYUIGTrFtkj5pY0SqnR06hJo36MKIAIIJ4+6HJM971k7LJibzUkXRCOsus7
oZK6IgoftsqA7DLuktiEBY+4CQ1Q/SP5Qu+FFFMj8JyrRo9wx6Ov4T+OQKmQ1mvrteSevowDpwe3
IuwLV4pGOwS7ASVfiYyZEdQeebY5inizee75tPNBZKxOCny55pURHEGWgGbNG9/wpoWNtc4uQQdO
tzuOj/BhhgOoj+Tvvz2ICn9oRIXPo10IHBTISuw/itsT6eug8htowqBKyt0ekuGn+aiQMM7vEm09
r7OOHlowcI1P9Z4wu0GkjNZe7I/KJ7tggy4SdjG7I7jzd55Ldt2MWwEB44OoCfJt+c1PxY/Egs6G
8I/FtZDh2NOCRmFzu2+WLTL7BsQCJ4nf4mTrLO4TSCQgHgETuh618oCuFP4KyY2GeNwBY3VHbj9K
Jo46cSNNPf6ceTnyTh5geDHSf6JAsH8DuR8APXilLi6rXFWBrFGrENNJucLZztWUswjuG3dJ04in
Y4P0MOq8niEOOwKFD7Qu8FHAodgar6+g8jjbWNbJ4WxjcXGdjsYB/8VAMpqOpGtTyDsJTaTgzSxX
4JEhEIzESzySBUmYCfqCNRkCawcQT/KOgQZoCH/xjfMYhfE2hZXxwoBt3gjYRXkd+VzA9FteR9ST
vI7YN7B6YN6gBjljKts0JDtNaOXFRblHBTUXwAIdg4a+w3rpNQSVGJ5O4+eYo4+dDv10kKeDPh3s
6WAlBz3ZF4NjRhUpQOSdoBZqxY3FUJ1XXXQcBbt7mFd7RZ/pF1Xcwul+aPhvpBEvE5InM24mPuke
Gn+dF2LiVEcoL8pWas6Sgt1AeL/JldjIyCePbBpCrVN8FBU9F4FbZmvs6RaROQu45skgz/kL+qQ6
uJbmUnTzGSwJ4k29jG4ihJYbl2XB2gKSBcEgD4b5eeIQZfP8RyFKraDIwzLHjhPmdngmm4gAwoDd
MWEjmtykFQvRuWE7LB2lxZpez/1zoK9HJKbbokxD45F7DL/13isRuJ6xYfqXyb+bvpUGtzqoMFXi
5LHX199dQ8Kpl/BTz8vsPL0TdsrrvLBTXlThqGTlqpeS4NGuk/3txqMQGUMEi1JBO4lo7xYrzLKZ
aH8gx9Vah9eumZwVymrKe0S+8+L/osIHPEp5r/AS7nicB8Z2NN9vG5O2K1PpFPmpWyiuDLPzbUQQ
2bkXRhc8+sCSc4F0hMjIryMk2Bxom3ujkuBxEikJl4Ha259GsYZRtDDOKbkm/iivsyfxyxXQjmhi
/Otj3Nq1IQX53VH1Q5YfWn2/4vua6rWaEOESq0lc3H56VSAIP20tbIlsv4TFhVDmoIkfUnHKE1CX
eip+Gd3nV36Q1nL5KdgU9b2W/eKjJH0iS7ZHsUyO3HmDvMFXILqx/i7Aj4PY+2mbW3OmKPGOFv1P
bhKMvs4eGrn85kEfHvCr3jzGhbet8o2REBUFEor64o6pgOcgoUA/8Q+dg4uQxSjw9Cb55BjZKbxQ
sa62Y6sOHynWDfYFnyCKPexhWxrrhooQx6kfGXhpCC66NdXvm6qLvuiy9Lk7SmuUvug4J8n0reiO
Lq1RuqPJHwLN6nBVbRqyMBi1YgAWTe0oS8KxDftVkLRBQnchcxApYajgNUFeIjtnzhaAHfa6+LRv
oWkTl45DJjDOQZP4KWnjlY/lkemb0mLIWvNIgHbr/d/yFm8FxoqSivgTxQbIz/+pQvjatkybltwU
9zy4peYWiENWxGJxr/Qwalwsz9I8OfE0sBSASzAgM7z2ru+SCcpooxSOKm1UNuviR8yOpF1jdCRD
WRJraYW2X3J8KZxTt7+Zu4uxvxb7EZ+Evk8LjBHOHTgF+XPilsyyaIzZHtvNqLhPCOB1HqiYzBwe
xXZZDcfgmq+nFPup2Ov3fcFJQfpOuwYR23ceaG2UflzaeERPKy+xxbIZmduebgtWrFk5Ws6OFlPA
nneg+9DBT86kO+xz3LQNHtGWi3btj+unomYzwga4zSZex+1Axpi9vdrbkelKPN42WRtfzE0JoP0O
9R80H7FNLhJWFkMrWvWExsxuE+thPC6qLlw80o7JLVMsfbVWoWC1c3JU5fiK7ucysuEWq4gIvmHa
ycK1YT6bL+1nYq71vysdfzYqxo2iikUlRQ11whNViBqKSooayqTPbogyqmX4+dW8X/j4IOwxHOuj
fJBgDE+RYXEhjKc2vhfxqMbXNkajXW0yIuYJBMZVLAW2FKw0VMVk2Qeok6VHRI6MRFnMhMqNKcLa
1xdb0OLRSmaYHL64qisExsTnNs6KeFA2VYXWQAyZ/gknbQlrwUbudvm4ZQyzEpOYWEvi/IbdbSOJ
GqxnS8tdA2E974n+Y7DFY4v8BxMbk6Xb2/TYztgZ2AR0eP9jVAEVgRZhkSMMc8eqogcF0oxgG4GH
AQhyr7lsvvS/aGzB4+kQdT01tkBi4GWDylHVD0jFmNGWCJs8EEi0yRh5Me1iBA2annfkhISSy/6n
GqYfQv9UbGoaJ1xTSZbQvApJVeKllEW+qmMNC1pc+3Vg6IGiB+NsFe2qUO7DaxXWYI/1sEGQ2of0
7J41uP0traVAPQeWuj5/mhdXw1uNvXC/woJ14Tt0ZfYxHmh6xH97mxImlmlul9F4DpVV0JfBib4m
Yk7ojgwum8AchK2pitAyaY7McOex/mzx8XDFN2FGIsl71LPNsArSe3AvA+Pm1xYh6YHKdPC5kd32
7vYVLTuOmvVtMzzV97XGZIRSfBC9TLqYSyNTH34amXQx/9vItD6o/ugAgyDnM/J+YXhSOzjpVFfv
iZNbj193PnVzXEfSh5mbC9UulGBuPQRNeix8Bk2NndvjwW5+A7b++fr0Sol8xFZXB8UQoFjmI87H
+woQfIpkPth8Btu4beP6SqN2wz93DIdwsBS/suKXxMFW7Ms+1LudZuzGDtHhTra2eebZiLL4LhnU
ipCWNBEj/wVChJ2KJZLeqHWQo4HT+YMDPP8I00ro9k9f6HEWiX42K92KLjSTQH6Dm4VITv6FygxZ
L0NS9Gg9T9wJBzC7VO6v2KJyYfBAUcz0FZEPA1gd4dr/xAe0bvW3M9rh2Y3ClBJzBlNKDCk8AMjW
tD1fG8fWFSCRJpS4/5Li0m/t3fqNYhc9MGPNV/SOxk4wR2ZVL2KIRdsELR9JJKom44FoyYksYLp3
pBazUek/eYV4cQB2XOaFF+cquVgcUreFWeikjwYIijUv3b4i+wVGfZDKAZ5CsAnk+SAHRbHehFW5
IWAA9FtbhL0tMvkQlGRtcEuoFSCkU8jEmhYlKHrLTS8UZ3w16BCpKtYdnYoqhD216mcd+VV+Wvn4
+8vUv5qePIEKX5/EwSqXQg15PXkpOkiuohU9C/dKcKPtcO4NkC5lce5xpnb+6otzcDi71dXt3hUg
czubcTJ0Rz61rxzdjDQ5uplqMtJksMlUcxlsMtJEMMliMtjNq0Lxwi3UqQranYeeG+Nto2yIJEw0
EUNLBi0T+raOWzRIQuz2T+mGtJXsBmg7HCFIEjg8Fmku7wILgQdTYxnXFYcKKjxMfqOofMDuqaMH
rI/ih+gFih+wG0W5aYnW+eYf8RBIwA7r/Tjtr/XexMDHOvJ28UYxN18EVfZdvKbWhZabT0oDIayn
1M9S/2KiwvfGiboKYgVjYdj8MrkNdnzWmS9EuRpaM5vfgo1phkoWyWhL7rEMC6/9SbK25jBrPLsI
Ds0ndlUTCbQq8jbsp/srk28kiPy65Jzj3mXBifjuvlHLLlJZptqLWtYaRVx2QvwlkSutm1Hszx7V
onUnUGUev1DnwUcEa4HYi/UvopLqjrrOhBxhi4jKaXCYcIvSjoSzPVIhjgL8zboI7KnOfAA3+ff4
tpw1nSwIZ5w2YH9MuN3WBrGhYOgs797/cXVey20r2xb9IlQhh1cARGJQsoL1wrJlE4EBAJHx9Xc0
oON77q3q4/LW2VuiSKDRa605x9RrXIdkt0NkQtOg91tC4auKeG637iK+M4aqGHAQQnPUQOUXvl80
SV85DXi36r/mwxd19xC2VXi3go56W2TE8VRaX4X6crMPyGMQcVvEHyxJH0glmJ4YMBAnwboxJYG7
gXWT1eDgA5WvtEJRzxJCipPDSAUl3XFP7ijKby4cKACcTRejCb6RjsfrhoWsGy4HbhNUi85/iQh4
uwseOjiBSXJd3mh72PKzypaPP0GScZaSclltuVUZEzOx8iqYIx3xgcl4ERGxyiUpiXOS40yJObsa
Z1Jl+XvUtJF1iZDWgX8jZ17GheOFKe1IfM68D9ft+ITMenzKq32TyzDckJ3wGGbxGOZgEBMJyKOY
hVbX2CBCwTOBR4yFySnnEPfLqkGXio8X9RNHAzbFI6Z8j0w0nK+38ZmQU/7n/HrEYoGlKXvns87e
8Qeg4TpLoZRHNYCvRUSK+QA8Ix4+BGLa87jIQzAUoA1hIXRl29V/8J8jd0XtzKWC4jXEcCq7HCDQ
iZEcZTzj9M3ag/mHcRsvl1eu/8FAse7bbNq8RJy4SvNYRfIfYh3UaFE5j88tr08gvm7RrF5BrAmF
WytUKNVCBzxD7qC9faoVBC+ANhyRqqj+QB0tv6BTWewh0wNSqIVUZdD9AMSdoItSX6Q3vkvzkxeL
6pRDEE4IwhCJLecQhId4IaXdTtfhxeCbkUYNn2r87D6ISiresFQvsYbCyi5RdYQdMzGbkZfAa+ZE
c4usFnYAbn+WQEQR2Vw92eZrRs34WPuP8wJ92C/oAfRa3FhQ65HYGFS5OwxbWFV4CktP+hmaMq25
+4Y76DJ8YlamnYudKUYeDuwTbTosBI6MPGYb3piWJ7J20P8Qxsg0c36Gh4DnmTQ8PM8yGeEypAxh
buEhqL6oL5gG1zeFF8tJEW7M03F8lF+uH/aPFJqnBbRCuDZ1nz84QhLZ2zJBewVFCpMLrig6a+z9
4DEWQALfDnNA8yW/cJcAQt/hyFFfuKfXYL2B0cHLgiI8RvzGz4i7Vx27/FITY7oiHJcEwtWNZwpx
GZF9PQBkpN3/9bimOuYxcb6LrfUqAADUHXAO1Bcdq0/poGGLVJTgJLIJ74y2t15RsXFPIWeD98iV
wics9uQRG1eAGpHPByPefYOxpcKtiQjpIqwTLGTiqiLWEFQnu0mQKyI2JXtvnL+zD2VYLkv2ocF8
sBFRfsQfFtg9rv41Nh3xxGIrXxdbOTKl/97N/x9xoFyIA8XoGyc2dNg/0G7XzOGVdlvZPmnDLGp1
wibX3RzJj/ILRQoIA/giuViN5jts/I1vIwNiKNL7qkzR6suSnxCfmCOoEJIRF/0bmuvFBVHMYTaH
WiZ6QdYQGUOkDVGbxjMUDwgvaXwt4yKNM/S9/o1HRgqEKUI+YSwKCg3lNV4Q8iqAlynYxdE2JLyd
eKHf3QYm8BRZOXthuGmTLt85r1wrXDk4uS3P+kzjMcGJucIwF5vQUO2ZtFuMoDmOMBayf4nrFf4n
DE+eJOJ50m9t2mJbpUzwVoxajPyzw+ybooojygKYMBFLghoAa6izAD8FOGo13O8gahnhPePeYvci
gphnFCFa0t/2ulWItkUHfmVOQtjPcfOlfSKsP5IkGV1+5whmxEsi0RmDqDdlbxyBZdwLCL6BB1C0
rTfhSpsUikADo0RRPC08kXV7ZFsjGjIU9l2p5o4DnVgitafgFM5keLuyFaLZRUIAVAOZXeig1Plk
h5Af/hqAcWU4AuKXgJAJkhNdO38Oj8MjJBM2e7K1GDcz5XfEA5W7EMVFUqGaQpbLWwAptZNP7O3K
MXtEoIgNANI9vq6v8YmfywODkDR8C0w9BkEVnZG5tAFuExg6zaOxwS4XyvbfRdq4IGFv2wLzAd+7
I9YAQ0rYfhsSiLLifZOZLoCA5f01fzwW/Vsj0c0lKQD5PdW4gEnB0MX4wQ++XOPsHQMD8FJho2lQ
XgU8uiZGfSGuiuIdI7P0C5Ur0gwugubnUf99795K4sa6QHxiQyLC0NjzpF+r0Zci4Ci+BQp/HjBw
HHhuPPLB6z/0bnPDXY3nLyXQ8hFbgLkDMAvjevn38PfxzORpiop5fF5+WflPaf3ioHQBWoKUBU01
wy0IqxhB/ZHu+gNh2ad/gg/uADyD3AGAGIFDHCNsdQI9i/bXrNn4iGt7xMb2lDJceOYj41Nif8Tj
QrLUCQNBcZLtB+Av6GnZo7h3OGvBSzWwEhdRhxsRiW332pCHIowGq7UQ4KMlAos5bUo15HiX8D7B
tKXFjgKAWQEgKiYQ/8HYsBWWH9ntDy8VlAWxpayef5dQnXMA7wwFp33/4DCOfjNV3ePLPwHy6jfD
1wWgQCAMF0CBfEEl6yEsQO57Fg9MvUks+guMyUXecvcx37Z8GzZO/kTKWeDYPe7J0BpFfuP9xF5O
bmBN1s2hhQyxKUdPlMGWyK0UXvIaTTFs77DcXxmRoT67uSVsiGWdhw2LLkxZ4xwSKXxE8F2n8Kq7
V/o2hW8Ye+Zhs7FXC78X5nabBA7yRZcc0rXElRwgu/i9NeS20FDC228MqeafYvy64rEKDC4x2vZl
0OBaRVjDFIruQRY0pPRZm/x1WOgJMBTWaRoDNdo4bAdrG4dnMj0cbnMWR+uv6Sc+q5SYpuXCp8dy
5dYNoPIaxHrq4kCBaIj7m34PZyJU3Tzz8X2RqsccmTJyOac3X5zEKaJqfNXwTtHhGp9gHtGQcwdx
pUIiwiaXyJ3YA7uOME+B0eWMae84XoGOV+P5GdPAfJAFtYEUwpX1RGmNT6tTXy6/obx9v/TfBH5m
v+Heoo5icYdVIaxhOAq8Kpi23BCcwh75D/Il3J0iX/9jihsoXapyVVt6U5SLaAD46LhZ5qfmCxkV
LB8AR90XTFmk5eg2iT32cS3wlpHfRe9NAFpw4iyAptx+oIDHU8BpbRoDgstxKtnXh+mB8uV+o7kK
pS6E3puD47tHxUxDKNrt+AK0Rx4myD5PWHdK1FUKVeh6v3Lau2i9eznBQOWlUNNwESPtotbANIpL
d/ricMDFDNfluuPuO1tEieHWp6AA7kL4rggwtfCyM0FbJPoUrBmucDoE9O8hkzF5p1t/YSj/jfAA
3oFzn6rNCSEvNg1uYpxaxDLG45m/C4dodaAYHQiEvSSwXYpG/H1w4gmkfRuf2zh1orMTTW0EPPNI
HQ9fERenRqaJwLpk7Ev4j4URB01jPOaJNieNzTMSCcsW4T7hccS4q8zE0bFsHJNIC/ShTIvwSa5W
ydGhoKBPFahDcD4GeSOskkyLOCQYywnhWkX3ERLMxv6ploFcIqIJYInQQ1LxMVqCJWI9YywkNnOR
2R/jc0mJ8K3NW00v9eJ4qTRheiFdMk0jDJZSFZo8absgVp5DvsFvmYZ5d+i3o5ncjX2dwvRjgu1C
OLMZoSok1ojF3cdQG0aY/tNAJexw7whWWM3heBI3Ymj81q77GWYaMA6sUEy7I8I7IZddFnhZBkpS
E31fSxN931uJoWmBlpWRdIto+I5unNOrHGJ+CZnsE7obg/scP8doC+NaPxjtoSkOab+XznuI8upt
x0lBApfD4IjiJSKUWtK+C17wI9S8VA+L/Y/mFDczm7zgwX/BiDrRkNVdl+cCJ/VclN6r4D7DwYGs
CGOvG65f4R/FV2i6L7BmLt1e4UKhDRrpD6PHs2M94nL9Dl/4CY+EiG9Uzrk0hgHtccyBbbnDc0n1
AyQakynuO+oizgUc1usv63wqPyALtwk3K9sNdycL16U4dZ+u9G2pBj7feXJx81XoShZvAyhHvA08
kqjW9Ycdhkz2rKN44dBn72AxIPU2O4hkN7fx1Yf0HuNzNC2OzpFsCY8y3TiscuSS83wDDmZySUNw
J260OvGDcRbgKMEVsxpjaNZhiLy93UaqFB6NZ4E8XalfhDMCXL38kj+K8i/uiVu5rcot7gnCgCnX
3eJhLqNjKhZX6d0IcWfdjBBQoTmGhSHI4kDx8Ehg4QVURTN6cUBxUa3X1bDQxW/AhBa6+AoYx76K
/4Pj3lLgEABwXE518xSN8IBgCbFNn0U9SXpxmb/WmpeleyrKdsO866VDP/qCN5PF28xexeL/5LP7
FyiuGR/3k4nE7OLt3rVwB8v+HjufBD94a+cfIAmdf7SqiE4pf9hZqUAZ+y/NqDUtwNlXJ3xG4NKw
dAIPwAFUEGvhEwB7ng883pk2GuWh5KxSPsjY4o+HG0Icg8AmJGwERiApagLi3W0MKOcf9OCGJbgD
4IZOjkcT1zw5pb3NpF1Y6NjBLJ75TkxDyn6Bj3xGt0P1Jk4C9Gj4kU55sJxDdjyIn3Q8OBxlQrDC
QEtX08ag8p129W7t+dH2m5nSL0vgkNQEcsnIhzpSDmxBfkA+O0rJRUtuWkKwc3blaopVR+ydY+4B
HEzBicOo83E3tpgaG2yS/kAd5QhQm+YIUJu8UNoqslfpV5595yz4Vl5BO1/mUOHXEl/dsI+y5oHq
hxTiTT9sBlWs8uZmKHTwDQp/R11v/vk7Cg4s6B0Xf4fUf/s7LABWj+kLGY8NVKFSBDwyRmdd84CR
+prtOLDNsdlZG+Id58LFJH/0tNvOkSHPb9MywRQAyYo8TnQtSCf1PdF31VfPq48Gz5qTnrM9NXkt
7Jg8BUzmhNa+6w+acRgZYEIBga5cxk2JiyjumdMMccUXh/gyxMUQZ0wMbjEz/OKvfItHhPESOSeu
/Vy2DDmCmRFZFzDqvjH/tzYsZvbM6nO44MVmld8UkivCqHqKFjo+i1ZxlSQK6cvwhJC8EaGS0pEe
NjhFEFCRTQMwj7N7PKPeRW9H3hWzD46dU6Deg+ubjYWOIBn4XN0c3S3Ki2i+xx/a1+Rs0QDzTaFt
CtaKRz4QplIMiJ/oJhHSrBl7xihsI6QnoqlFUo+QBoXPUYQsoS58s18ROc6OyF8jEy4D+jBuiNdh
1QQAT2KtgUpZJhTNFvvD0TeoBJeFRlbREciiVeIonW3A1mi21+2OXLJNkF6D/IocOxjful1nbO6z
QBJ30MDajXITS1sWPXNWSgWzXLEl02wlh8jwzXTLKs7d4RUl0CXURA9/eMF0Svd+bd2v3Xuz8u3f
9UPKU2cIbCfgs9fvoXLGNhyezVCbwhS0cgbpJDLLSCe3LIvkMsp5TuIccJF8OExnlnkyI2WJfJdl
ZF1COI3OQLCwjiE+jVuG5GVgL9IH589MdUZkog1jCnkdTbaH63uPQxIzFW1lso3uIhcM9df0bOUo
VkkXIh/s1bd2FdPhZ2uHMtXUQiLyzoDdM+9monpxB49cIsIQp2cy2MxXRIhTuEWfoYNt6DYoQJBM
IZN9b+lQ5+TPJoRbdtAvfePF/KwcF8EkQm/yoqphSxFYYITYCIQc5/VFeo5lO6DE5Mh5p8cIB0FE
bCD/AKRFAslaf14/as6dqFspyEyxr/Pgo2LjhE4996/fpb5M9gP/BOsSMz4FITz0E/Uah9Drgq1k
4IHI45/7rWTPvQcAQWeS9O5xT3AotiSuHLB1RuLcEqoCAFfzc8oAbUnj4OmSi0QRGAl04CDWsNae
3tqA5BkMTaS6hjxO0piCklJwhcZzsqWLTjlGZajwMG6E/3AIoGxOpEG0O/yXGmb0dI+3EE8iRly8
dnTKgTgsCeq4LIjdXOI0eDUs+smNOz5Tw1Nliq7q6zl7zU5YQ/+Votgg+PnpJLyhHFI4lPAIvBQi
wQUIDU5hCh/O40BbRE9xgdLzDKSlKkICgLum2HH0ENgG/QFqdOp4ynQGgBct7rDyqxj/Q2AUdFH4
XIBTIpXlUijIGKED3EN1QiT9Cf9gCWAQhy0UCidaTOI4//3m0Q2lKxov3FU4DOsnxSOYAwefFAUx
Zw7G7LQVF30OrkUWR38DN2ORoITgOUvEB99GetWnR36PWTgNRDHCbwwPll96OorTDeMEplv1vkNT
fxYlLMSlArwhnEOYh2fEKFhZxQK6NAodgkpwPOlgGrJJwUqDjFum0TWNNB0HtKhaaVNJVgDLhcMz
b4/5g57thTYK4ijAINB+zddjRDMZn/jwyayB8yeQId6Ux14O1ReabyzacdIrjVdxdAToSuOOwvNC
OqNoC4BjFTnYYioj4AVDsdPVb3IBV0pxYJgCIIdF0UOrEzoOWFUN7glluXhgTyk0NDjJgZpCwAoc
I7jOgQJraA60hjYOquUAvlhIbz79Ri9on4rzWH48jgRsFLisg3YI7kOQaoHmBPI5ZA3sYjJgI7pp
mC8CGUma6V1e7k5wPRNETUUUFk7AEkBBtrACT4tw+xr8na0txxDoy8XBag83puGFP43hBB74Jhze
Zmw+XhpCUrbdAHCOcYZlJKpEBRBzHIXBUYi6GIEGkTDMUShVmZixdXAWg/nBNbcWuZTpDS1kgdzQ
XWePAuq6+WqnCG++MZE7z+lEHJnfm6M4vW8ec6LpRfoKXNt/xz6KTUbUgDd4228mUpNdtdyjfbsD
f8bVjEximRHynuOXPlKUezP3F5o6bYdpWtV2zGP1s5jHXpEkf5x7YPXbXktMCs3aux8cruN5Y7Yb
vXfPPzkiSfwTs+g2zgv3YDAeLdxfaxhU+cUtTjW+FhLUK7jCIQNz2qRTdSV4QHFDa08nl/sBezub
jJ1ScUOz93b8fxh8WfTWmYJi+Z8TMLfTgauKKZ2Duc0rGbcwAiMwFKm85DmMoDHWgg+t0FP5x04s
2RArKBaFTwF0VPLVM0WNWC2nMe4qkZjiXzHpSltD2l6rXRnG3dtRTbqZb85r9fY4yTfrmonGott+
AidsElsWlXAhiDVQQ8kJZTVse4Fqa7Owz6DgCFqbcxWLrgxYyz65H+NcjQ2UKPIm+ESu1DLYa4MJ
n+kx6C7hNIcruK0B3GZEdidkIefNg4OOrBDimWMV2OfQ4cl8Do17eCSy4B7CccvMsMuiDjQryXJ+
d35EyXFdlBzH4tEEIKk/KPqD2j5M7UOpH3LqZWNvd+A2oOhiLhIofzj+bAwwIe/Zd+9JQxWAKnp8
phP9dgTc9zo+M41hJ2TJL5mxLU5itrbAvCi/aOefd5cTfREIPfRImeXQQ0F5xXmYRo5g1pwRqA1f
g+IXlsjPwf5NY48O4nzdnOOd/FVyXiIvb2eKaBQL45ySMFEdGbJQ4BB7xRj34vHUG2fO6cl8TjI1
SaUkp17buDf+IzEZXwcpTMYZpLDB4Pdex+KMahmLM6oF3cxpC6MeouRKmL2d4+FSH7jaOVGd08Og
7+45wIEt8/w82wIwucNK8mYtUbSkvSaz8h0aeLySEeWax/CqIa3APWthmuPkoAUDwl4zTG40dKtI
R+JUAqPmsmaW7L3zblxO1OMgdqiZTYFrY3KU+rtlXwXuLeqwT/1h1czRVlqPAAbHEixolGKXAIM7
UyOknkgdVnI1Ok92USZSs0ftSqVDmUOtZUqgbwTcsOuS6hLplOHJRYHIEuctzcA4p0l0dAE49S5S
SRBjSCXnVkglJ3MzaZtB405hFwxG5FsNJJRQNkNy6jXdZR5pemc8CBWQ8C3VjXoHNBNOd3FSVKbQ
NsJWd6cITm+pbq7qhrrmDktUFUsq0Pu79ovuJMWJDjNKY5RzDkBnFMkI8QsxyTb/MMuGD2XfAigm
qfqiAHTzlGee6+YPNELzXaSmjc/SrHHKCXUAgJGkRnnP0xBqAU38K0phr3drmqldrGBmoqUlhVBe
YV+JaSqjC0bM7M70Utmd6SVm7zmod/CfnO3YoI2F0cceLbqQS/ePjZlxIms9mxlh7/FB0XWoTrjq
DNH1A9e3UivbBdcAXgK0+qZ4o62hDlun2WXt93MRzHNRbuuMQlPs0ciHBiw69FyDDerIOZl5mO6h
3QHroxl+5i+gcJbVdSE5lCwYBlCn0KsI6pRvccDANHMLYZLX8ez9/HmTY3Z6xELQ1BDuZhuKZvsL
HYyMCiLbt9lebPrgMz6ME+NEFuGZFd4VOKGNL119dk8nrpRYOnN6D9/lB3ZydgDQhSw+PCtUnkJ2
ekaqshnpLgPe4rQyjjjKCmgJUyUgfAtcjiYO/QRxG4DjamnGkMPkj+hULwfdONwQB82+wpFZbMh1
tUNpvc2r3TztbHaFknHx7iZtC2mrKsBX3WcMXDrFBp5GnxoNb+Zao+VMGlhXP/0122yVkXWPnHtE
UoSJgxorFzM8nicbCxyEIaI0UqDsbBVoZ0hmIE2j3VQEarSbct5U7ea+rLbdTDdmJu7lcc3RqG2f
KA1H9VnT6Euq3zZi9Y1/+ZkT1EX6sxAemgrR7KGeR8cxkrNYH+MOQdCclJftrdvm9W5Md2dn1xN6
salTby5jfYihcTZZsrqYEULmWTJWCTTOtkruuqBxsgpszlQnHq3GttlWzRaK3EXxGNL5KiUL7Xld
aPKsZdGKWmV5tKLWbhR9KFbxnuZbbgdLQ8nMeH85WtHb4+Jv2KDQGsxhCerxwhAZ/Q8gRSRMbPpd
qyUMFog5Y1peULjySRd0ti+cvPe30ztgyoKzDLv/2n3k/2gJPABqNWxpaTW+/sA+R0ocPfiiEFt6
ase5HbPhU+Pk7Kuu+aBzML4y+jEfFpUOtwGLnY87AYUXSTq97UHCY3DCSGH4SfnDTEHoTUBS3fwZ
G6IiZgr0u7ITV5shUt+A8Oaf1h7NgPpQNc9oyTH4irdqXRMGb/Qwi4iRukp+RGXM+0Ulw+L9qvg8
AwnI8AJkgpsM0Hq+ffemW5if8KOtACAwx+oLCsQ3+P5LwOPwOD8vohUeov+eo8zZxP0yMXvgHhZV
inONGJ0UMGV+IdZdf4XsBHCHg+5C2GQOUZzUHBeNMIwzj2DvAYB58dbRBOWKdHvUREv1vnGpU76Y
sFPI8KypThqA0YW4sz5SkGHz9L3RauSrFDHULG3H2XShbfInPR/EaLRsZQ7Q4sjGU0oMO+jaSijh
veLtirBp2MKnsZrdRGxNum9w3tX76gqUBz7viI2Yg1IT1Q1pk1HXCLYWWVCkXmXkXS1sLXBjLciA
3NVqb8KvzgdBlbyrL4gERHKRpCX0MlLPEc+tiDggmqMANRcWcIF26pKwx9F8FKlaJFA0grMPPtgx
tiDUyBBDYXGHqxja7juNTHIv2pPJkxjdAypP4IBLCxV9CL99yqtA06E/MIwFHyvOKSwOKXRT7QWm
ennLfiHFAz3FsYRFxTvzF6pfAJSqryA6Wf7UFkg/zErlRBN0Ym9XxF4LlUjJ9lq2h0pEQsT5T0kz
EQu511dbhF/QRQTbikU9vS5+wKo8m7ENL7w8YHkoz1hs5vSMCIXCzoGXg0UKAHYOvBwsiJjEwXub
/BGE2aS65v2p/bWSMsc3EjnJtscQVT1ko3//lWPV6Egd2vbWtpm2VbVtUtBsiQwb6gei0dEMbnBv
56BNA8M78Alp84ZFOSBxwLptshKbhLBTEFJR43TER/yr9PtnKceC76VY0CGOVmIRCGCNnrGsDDeq
6umc303xJ3YJllyJNVXfjgmlI8TA454xhG3CXvAx1YKP0Y++/JtA59Jr6T9mCd6DgS0RCpcea2iM
+Xsf5zqFWIz5/A72HeYFRBpf6r4X6V/ga1hnSRBsVogNBJuu3siRshcve3nlx7N42aym/X7lvGyM
HiVNw/d+f0XTVu/uzi6/7Y9XYmoEw+7cH3robbN/Yc5iJcXowe6RFY/erowlAxJ3Rd8LArnHBfyk
cbCfAJ2JZltuUkJEukzIgSpDgI5MI7xlouNWcNjPoqkUypqujBojrEv4LMxlQjptFUf7XU7ogLWV
MWGkW4vYrz6hQjOJIHGbfJN6eEAwwIhPCU4fS86x+3j1TzT6ZxelLwhUuOoCiQqX+m8LRwXS4yIL
QhK0qoKOKuezoCkCDd15FThqcMU09qKQ/gCXFLarNyHeH2JliG09NoFu6LGqo+gne3GTo8OD8nPZ
S9bO4kl0/lHU8Kq/m9l0slmGtaGTrSx/CiNytakYoAO4Y37noAZ2y+38c+0Trk3CAsjyd5+QXuCJ
PivMCJbRi8adXomloiRafGWK5BZ7PGVm6haoaeDSRvde4AgkArLpk4zYecL74DKVBKOKEE3z357k
50IJ6i4o2ZfNDcAMIjiY9JIF6NFtit5uX2v0+4xy8PP+hWu7AiizUGlAQvTV/nrCKA4zwHC3Gh1m
ek0UR4hrgAKwfXyN1PUMlNmecCLCtKL5mFOW4Ss7XGYmLg8q9knCbH4dIQBMtFsBH4UVBKsJMVXY
cwbswrkLFfyKCq0LZH+hBdyqC6UutNEvg7QG7c6hwRvIVrzsumo7Vds53RZ9kh3j3xWIRifC6mAd
6Z+FNEnwY4KU8K83/5KTwseoUCxF93IUm5wcqJZ6r3vOt/ab1nsPit//ISjMavwrqiFKPgidsp+b
PvYKXBdbDbcvGlSmGPTloHbjFTn6LDxuq83t+puPFzFrWodODvcP+4J4w3m3Wbhxezqs+8uAMMHD
MQk4R3nRP2fFxWnpXz7GBy/bzNyQN7QJm9neNCpE+6C3N+2y1DyQ82Ba1sUmuyUo+HeAGV5dpzgc
kQDRRyNy5qctvrBZG73MC7Ef8if2w1YXqyuFHa9hFP67BrHuTlnAShXoS0QlbApMMI4//+GdfOTi
6KBxo/HMhD2ZVX0xJ8CkXPy1ET6ALxF2ZWzKLFOksHi8R7gbWR19vT/G47mlhQneO5Az0R7vhVkZ
Dz4OR/48gkSFV4MxWMY36yp/eI9wjWITxlX+Um6s2w/584LjGu6Xq3/K4fDEfOP2IYMT4bTMPPnT
dh7xO6j/i8qSn/ATexWSUfFbKPnv498rXZwd1KIGBSkaOIGMuI0HmtCvQPxadBuju6ahSHVUE2Iz
PZo0+dTipeFCzWO+dG12A0BVTKyc9WHbi3SsgCB6nq6TGNJgXXXRiWJoSP23I6qQr5G7T8bGz6Ed
TKGnT9EZa7GxrYjNQlbBtyQPjvCc0xuWaqhcN0JSbtsLXa9i16u7mmlpvW/gS8v7tDqsBIC6Oug8
HL2eB/6MeIhqPBxuoUYZhXyJcGBCnuy4RWXRxGMTD+dYaeKAMkjEOIlOj+VQN0STKjo9dfnd6bn9
+bSwqhWxdY8/SRDMmvhIzdeIRTLcDS8Hk04KJxsTTkTtMKKOB9AWW03sNLF9jo+ExymE5Lh3SiJ+
Cs4N6vAsTK1AhfV/CxQT07nL4xGjKjxqEzMjZ0zm19GtoiyI0zzpCbckiWeGkCC8a8N527dbmlr5
RmndK5t0L7LY8kokkIx90C+LlA0KwD5gAfW8ASWD5JWjmWcQC1FX5GyMi2oCoUZL1AdCHcR6XHqk
px49W94CaiYG5vinoSEq5Di+/DPX3pdEbQbeLPr/68BbjbWD0Dax3mFudhraipDsb6TgnKnb5biO
+I7jLsoCTuxIFx6h5hihU4tolxSIGFLjOrzun81Py4zu/v5O238xuDOXWw3uFHwWyU70Rrj9yYr5
rvkkij861aGaqMnbFWDCj/Ghxxj1wH7dYzgkJYWBI/JHfPBzHfMnb+nFxZ4uh8fXNtDGg/zEUEh5
YNTY0n1CeYAcb3H+Y1rHsc4i8ucOlYlODUIL8g6EbZ3AwTVzsMfrSNFphoMSElSoWZFexPayiiYG
QnFrRIQgiwsFphYECq4VLXcdtyemm6eIP0OBQduviLkuQA5GuxK9dc86RlkfSV00S6GFILOiT4AS
BGFYwA6IO5sd8FYJd/alCooqwAbKmQMnKOuCVXSPybRE4qDDLT8c20Nt7NvikF/2fcGVsUkVAExs
rzwjIg5eFDH5gb1nYlw6+ZLmX/jI2PFzQYxh/iZ2ClSDtAc/Cmid9Ubf1xtF+2Iyao8QnMRQrWFW
mj6DKlOgu5bB0QrEHtYF2i24F0i0POa/MOtyOSRliQk1mASNfYU6YoQJhwglqD7uPr5Gn50NnApQ
ldzgSeYNHpvNQF+SIyYKe/KXJsbuwZQwlkmOrwUaCg05kFjADY6Wx6N4hRtkkJMwDtF/p0xCKOSz
xWhSAHHrqoQl8btE8dJDILfrHLEABHGf3xqRFMpquedh/xJ+SCwRXOb9kO0tbVdzuu92srVdH7Vj
utW1ZH3UMuSYEIIF0AqqNGTdUxzmQXcLbz3bw5nQOjsCSlLLEduHQn8ZH9iyA62bkAOZmU5ZyRUh
SGsy/z6ZuDNRkg6EMNsnWPKiCRukiQacUx7aBSrh3Nd5fiMLRsaf+jl9dgQ8n0SF6H/piHj9Y44o
wIjuZqzmyWwndwbEnz2ercsmXxaORFWMoHCIkniwUWjnAQuwsUkKEyKzFVrcL5kZO3VS2Yk8euVT
Rr24eDwtPSIOtMpc+EctLhu29gBEEZQgPkWm5lv9kw9yuHtobX7BN5KQLiDiRqbMzACdGhpUDN4j
SlUEoNyJKjdgkTRKAjdGxUAAS4OitA0dCEDLZ9aLrLEqi29ZfMkJXgWGmhythDal2W4tdWuo2zTd
3atdSyZKQE4ZrUkWEWLfVE2VEMH/EyGGen09Q3KM5OCon5+yv7iiBQCiFd5ocDgKWp9SrAa5ZCH+
rKG9k5mAnPxdfj6/G7dA+5OyL7YCj9P+vGsgl4qLx9jHPZOHNfP+iHuApDGm1yA/2JTgQ3BfAfeB
gXX7qDf3L5vkT0p5zlswxeMnJLzFtjSTdkxgIkhSrCH83rYSKMPY9p58B2l/zP7ByxRUNfgu+RZk
jybFUHuma7zS0Oj1Pp/Jzisw43gDFg9ykQU+08Ik+9mhEuURjX2cd5xiHyotPGKes1zHdwEXVBa4
oEGfABkXOox7fGQyPce9LRZwHsg8xHwT9oEkeMmq7bAzcwVnEd73ir6fcTgjsjOY1QrIWGolXSUg
Y3VFUe+pzda20PRHpkUASsThiQ8BVzr8NxgRgg6BhnA5ns2tzxqXBU7mhuiq8OefHCdsJAKlLz/L
mNfxrAzY53kGcEYrmX5DLq4D8Isz1GKOaXRLax6o8WjFEKHApAyIk03mYAzuXdQkgBKzkQPtbjDR
sAWi0sEnft7WOGr5i7qltuNuZo5HkUaG2n8AktRpZ7RjNSKMcKjDrg4pSWs76IlPswNOkwZErdS9
4X2a/CdDONL8m/sTsyfNDbtNFJCMTyS8YVJkoWoayRNCM0ofvSMZ3G8qKCcHGgrOa767Kic1djxU
7JiAsk5g65U6QN+bXUmUEL4XZ4qtT+bQ1icNOmR68uJhsqSds6fHMybGvBfA/yIy9kzt8l2NLya+
nNJYvqNfvv4sTvcNNhzaUJP9q/wQSGhErgyzGQmjO+ZYZEYMiZGW8c3LY0JX9MS/zJe6L6b2t1On
muQt0GUBBYDe8WOd9p3vIjRg7YPQaKEJQq/FeeLZ+UDLrsdBheQH6xn7B2m/7AQgzvj+dwHEWBnB
PcMiEFeLtn6+/8ZMyb6/DBdXSyU/AeEZtByh443oB13ORKIiLr7NIvyEIAOC9yS6FMyg+Img4hsM
+00gv5DuKz3RBK3IYJ1i5xUxhfoyV17YI91YRPr0RsWM/BMfEbp//ol3gxm/CzZ71WXzX/NVWqZo
lPnPpVf5AUXDCs9W9IBFCA1ORdaF3xn4oh3ezoJZfz8z3RM57bTV+o2B7ah8GOcHo92NxKtFgkci
7MjZgQAGBqn/flfeyhabGrBjMc/jOpj+rBpPBCEYZZCk4PXio4MBz4s9OgnJBNAqLyf69mu6A9pC
5h20/5htsJhtoGaYEyZ4GFS146MY+S+5PETzZDcRzUMuD7pK92efMOFlvMsnwHrHKra4XjtYCajD
hRlh+moRbNLdxL/A+30NK0WslsR7TnEUuDjG+Pbgwh/uioir523gagBPMAnnL78zHk1yEek50jOG
fEJTmBgR1BpCjMGnfLFJU93JbFe0ODUPHCfyCobkJmnby5D8TgDvgRyfnN7kkiaWmW6LoOXqVxVu
g4M9Hxpp30l7qzqMyl69751sL9HEA4VqbTN7e3c8JIOkHRTIlRAkMu2Iuj9oBe1jWA+h3jANDs/s
pFu9CNosto3YrJN2Ts52Ip23hYb1wUM+UeN7D4QTnQELUxXjkzdLDAsZnQ5fKH6yt39Tcl4hksVN
TrzPIuJkeCasojvF2OLn4bN0kub6gJQer8+weBC5hQFb431MhT8Xkzs22J3W/sJAckHii9jNfuHT
5hagcczt6HxyDXFHMnxncUeubcn7/21L0pkkyYMMj/FELmLOTG0+LFMEHAbYjbjkuS245IUFgcue
AOETL0Tj2bJ4VS6IXghhubvv7BJcDzbH/7sP2579h094kTcxFbiy95Fwggj/Im5aac/NOZ7F/Ldu
k6ZNIKGDPcdsixTp9gtFWumiN4V5gwL1iBccJd0SgcdOee0SlfCMbF91O5plKZG51naatljrDY0f
IWgzhkLYb6woQJHDmWJsdBnqjp9XjJ34sblksXwvJwyQ2JbBFxl6bEygDRx51Y2q0nndjLVLyFPq
qWVsDKIZlhqiGVZlyQ2Cgx5nS7fSSZMI0aSRJiWBaymaQ+AhXoZPpRR9sL4MaAxkl99nhRHHDtLz
VHhksfb7ydh3l70D0BUCQzQWocrIB1pLAyUr0cuEpwq6umabN9sUAlz/RLVgMgb6Y6uRyRiUefX0
rOD4fecBeX5Ps8FVDzDX5sezRk4MfBt2eMHWVrn8+b/aQoCUAEojmJzFJe0e2yDnvtymp4zTyBdt
N45spkPbQRzaz2wqUzwVieMAovOs/PPKpoyTEg8z+mAacmwFGL15djfgfeP1OAJEUD0oUgj0clDZ
ZlwrRfVJDKbfciXiUqMtcfyLqI/AaS3uJQRiLo/NAk0hLhmLh5hrDIn1Azi4/JxOMDWQd6rREYfZ
IhK0cY4BjUQoOFrhMEXKQ6c+0J6Z7yjIXc4A1Veh+BDbaN+BpluPD1fMZdS2WOt82q6X5/Q3RU/6
eyg+UHHyObT9viKX04JQ7tHYYqFuZPUWajiBdLpWmzPMKkxr6KzgH2kxb+XUHNRDRU7eTsHBRu0j
YcnkXEk2E6IcVaC1RjUoHcHVYsHSBdoDyQdVUeM5xOdNiTQmupk41oZ2PafrAdFWVAyRw9tS+Ck2
RZLyzpu1r0VLizNT9pcYXG3wCsq8bSEcCeLoepXdaqFvcwgZB16LaG79h8g3/8zUGtkQDr5AqaDm
CjCfHioDKagB3bg7LcyXtfLjhEpvScWLgBkRU/MnCM3/YetMexvFui76i5DMbL6CmTxmrAxfUBIn
GGMwk5l+/bsupKtbj17pKqqurqo4NnDPPWfvtZV7JMsvMJJnLw1uMplZ4n0r9k2sZ9IzSUMIHrjv
rXd9uWdAde+XX0JV8qNnG33H1sk7fPkhX8+AwT7wHOF63fKATLeIFcVvrLClXZc+G/yl+MrzYwJH
eDJ2YlT/NXbmNr6FnGPrkXk/LreyF1UQdgb8yXNBUb9+R8czDJerSArCJ6rvESJUV6Hkas5UUfxQ
dka+CtPFCokwcsQVfQuc9IwZb4X9jZ9r1iygWJg9Tt3bkg0XQL1kIzw0M4acYjjJeE8Bzr5Cq2YU
Hu+tBIVMs0lm1E50dAIP6VuYH7rOla8ho2ClE0AceI6kNzAHFsGMWhjFYhTMHBiWNa4ZnZYpji3Z
VfDYTotgVjxnhKQyB2YtYKpNVhes4CzGmstjT0vV5A70yewiJAqzKzcQjld634wva+E/aa075ZEq
AfMh+so5PHbewI3H7bh8NCknzG1y3UKORLpBJmrE7Ycoo3DPn5hc6fkQpIiljdXSekPW+xRTtD0z
/jSfa9C1X0Q4gSFCAMJEmTKUxceJoJNNyHpnL2AYN29CGKyxM2iH22Svpm5jNHzDWA2Umq1mz0BQ
q0KmgRdGgYuQ1PZqES7RBKU3P6M7TlASdUXuu1e6fQekFuZiF5W7k7xLqx2jOfaF3r2xtQv1dSG2
34QyswyF9cRlDG4joC2/vhYqtaCX4MPMfP4M5naqUcQNN3yMCNn+W2Wya/6X3UEd+99pofYVHaoM
ST30aSda+qTOx6BhUjEqVekykKHqEFIqGSJoddlv4HcwFQabwTyg26KHJYoFkRWyC8o29KTcKFTc
1NZpGaIwLvlar6XFmvCYJbwBZVvDOpg/SoUylt2/pLafPKNMdnUEm0S7UFqKYECg5dTV1GSFyOgg
X6mnQsNM86O/I4HhnmsyEeVRLn1kWWR+DV+LyQCfU6pPY9IILTE6E3TJA44R4CyM69HHIgslxZLP
LXrkT3RTkAvGeKMKl5wYK+GN50MjwhUUtEK+6LaGPm9ucnNTmJt02JwLop82KBKzO+graBKLbN3K
YdmEJHHg5biEBN+TOKU0GDmCNgsSyVeTAGINw8+lncC9psNxov8gugLnZJ0s11a6WTabMt5m8bYv
tm0hugLAzFLJGYKC2KTpwTsDDVG3z0BD1O3X1rNkDyZbT0Ay/VQcDYwU/OU+Idf0k1aAdDz1t5Up
uvzMHvmvb0IbTGyeNNvaoPyMtN3J3FoYi6NNR9we98aeXbdgkjWstMqJ8jXq954kvMWmM8VexMCr
mRbaeP3pUh/iT5oJG5LKCUkwFi47CPtjZq2EuQM+z8+92fuJLo6azdmvSx7aNo0AyII0KwoeOYDO
gku6t8404knZcQxKB2M9UxpjZCZgt+K1mTv0F7t/twgxjkAzjLIBVRbcK6yvR/qByefQfEORVE9h
ZoRJtW4um9tto8VbkUhCkpIzjNs43+ndToPRnO6Tdl/p+6xYwZ1o7HPq81afYPVbv0YCExUuvDvw
T/Iv/k6XxfuMkQQ7Sb0pP7uN3u4u3wahEu0uGbZzRcRmTIOGWZPCdG5HawAELN0BMWSyRGuAMohB
Ct0B3jg2E/Z2vAT9m3xs34aFkwMtax31CRUEp+1N/kUa3YIeOiddaCXM0J39yfDqEbSiDbOJoOGl
yPySmBZPaZ1kfhGOprW/Urokp7skpHQt3gPskrndMOS2czFkXbziZ7KsPcc4AYbCyvTak/WM82M6
1mP/FJFuH0z1Oduz9B/954ZMj1nu9AqQD5i1Z9WMdr24sMsT/XQbhVaWuNpEYOQVMq9vvD4WqctX
ZPCg1+0CZ0VwqZw6EncJrNLGazKqaFrfYS8HeRYgaOxHewizr+7IWa5chjgOEJ6RrmXdw6so9F/Z
Yat7W+E4oMo63QH2wco/lAEWZE6/tVd/of+Unsd7tvPZiY5ZD40KAVOcJueAqdnZgLcMEwOOs+ms
IZ70/xw3eIxw4sBYwOKsweLRnYYtB8Q0QG5Byhka9sZeHP8ivdhR+Ib+vKuwn6So8glrmYKzUKj3
nCSpYsDG3p8+5i4D/QUezTygI3kV8zF8EabEg7mAHjudsFFK6IS+jocratFqF9l0WbrFPi/3krxL
6l2REMuyLSyHcpyatvGIGeU9hyZ5hX/DVBDOsLFaTjRJPvnGwpXAluwNHZFMNgK7zjvh7Ebfa3lm
yhnXNyCSMid0gZT23a9ljLEmi7Fmv3QZa2qJx0JPyViTlS/JRPZiyPDYpDbS3W0QSXnwI5d5yH1d
Ax9EQ0c1Qg0bauSx41qFAmveMw2vMKuS2iDhrbT1hORlu+p9Y09xnpR+izTYh/6mHdTmMDaHXNtX
531+xvbHIPKNUcTFwZ+j+zHaeayMF6ZuIuOBxY2JXJS5JSw5+JbpPtJ3PGwu31HkSPKGDL9E2lCO
UpRqyDqBc2Aey7F32ixeRTNN5WmK3Q9qmBPdRih9xKaPyXKXfvIsrKZFac6NC9s1z7lxsQjlXzT1
xKmhBuM58ez5b/rIrOIL8/cPo3nmR0znTwCqAPzzCGdO9kLJTzDGBa0ow9wFne3fR2r+pT5Bn4cW
hLN1YtBbUEwwoyAZmhDuUNxvU0LLkgggPDN08wfbPJxhh+NQRYgpHKceDVhv+S6VEBI5coevFzRb
2BxBx7iAPbtp/VrkYAlQFcIpYSwoe4yBeYmcb3jo8sTVjxzNYubEGeHJ9/2bsEJNDy71KdLJQ4hp
u7vGnsNHNvFk+QRljN8UeqNdp7vkM6Ugg9e0PwMRepsfgbyTyct4ASXE8w8Zz5HnIK1r+NP0Tm90
iZFc3GjhMOzlA+xIjwk4xMSaf+RAyOFqsaeV2t9dbvCISCi4fND9wXbQNwj+tkvUflsIbPNpnJQt
7oHaM3Xhbxsh1E5gNQljgCKodRngOpq1R+TY/eQ8+LvLl2zqsvC0aZEwtKWJr0STp2302yTQqPbW
au90S4LcadZulJF7cmt1O7PbVfAQGYwT9KGwxYq7KOe+WrqXTgiTF+BKDyn/ZwnLAus3iWNiLfma
4a2yc7hhd5p2qNEendHmcdNegxTzGxKROLg4vMHCxFd/nnfcVHxJL3Zw+r7VG/ar+kW/u4+lDTDV
EdFqTCNdTBDOvt45HMPkzmGjte5UWvRtEOEk59DNe9k5UMBw0ggYMmqEEeBnJNQIp2/jAZ0A+okR
SxrVPWcRbcdXblcWnWMOlTLfVVoVt1VSrHIk94z7FM/ktUzWUV4/Bt0r9EgsUD6CBIqEuU4Ye9GS
7iVg5MQk+PNjlroUtw6lLUUhXcls2/FfMHfo9U35jLQpz+SKwjxCi6K5qRinC4c1zcq0xv8ZzLhD
0q//4g6rf9KvSdYUHIPJbpKKbgzSJZRw7KV4g/dJj0VxnRE2Zaxx5LSVz2lo6ES2D0ehS+rIshPD
KpqIlfgclhqf8pOBtKc5SMnBSg6Ztr/ou9nt0NIfacPzYwnoGdU2oqnn6Lya58uFLubLpNuPPLmg
zlIMkUxVEubsa53NHBzXD5B8QBiZuSXGMZOF3Ud/MEBLnxj+CeQHByqYNcQfq1Q0ExunK2x2RemD
WLwZpaMS304QCMfhZ+YZK+ujfrvrCVKaZMOLDw3OAnhDIDOM8eDQ1ysVBSie42kxuksvq0spRndX
lK2MoBHYQO6hq2BfCHGIsElh+/d7w2fulvRB3Au26iIOB/BJGHYntmqHYTd1Rj4wh3QkuRDZSJwn
jWkp8XrWFcdcFTwzhGOqTP3RllNBFs3WnFkxV0UkISqeTEdiMlf1lfhsGrwog19NHJZSs5lI1k49
rK/kEAzrdFhXhUjKzOEDx+vbtIY27FoRlomEFitVb+JBCNAXnGlE3Lwo97DuwRq6vIA0urxE1hEX
AFAUIHQa7zRsJiwqwxGy0eKuCown/pTxRFg58OkNh3b1YagPxH0uVzfCKaLgIX5eMHljf/iUMzt1
BsphIkumb8Rnh4z46wnqbAblHDXhNYzjUMpDKw81QL95qKq/7jqFbUm460J7CWcCcDJhQ3SzILSQ
Bgn2jlIM8RJFY+/LSBvuOHCjvebMPasiEh6ggleERXFUAtyasEyoYVALo/nFhwcHKIqfATQlDQlq
IsE73pZf+BCQLnPl0DDREKsIqs9cSOEPwYnw1yKKPwT5NOxYco0Z/J0dZSKjknZArd775DfE3OH0
izH7nDy4LbyntCU6AXWkSwJNRnmq31rx1ppY+KDqCo4qOD8W7TOsFwWEvbP7YObCW8g/ycI/hDJE
vKu4uVuX87/olVgruiQs6UP6WBwLvLv1Sm5XNsfzDY0UrBwJF1i8XrRhbI8vt8FP2F9W4kvls3Dj
gelBA8K9bxIex1GAz/8uMdBLb08UONdtx30IrrrenI112q8bxGY0E7NwiAINZu9k9cACu0g+67eZ
WkF5WH7VBodnG8nKFaFD5AzUsI9WJALEzGjVpa5OVzXlPRX45ktJrcppVLguZ1wz3svoroFxxkiW
ECKkY0zJvKcntWRX8ZbTjaEpHq7DOhU3BjcQd4WgElV+Pf2Qp8fScPoByf8GU4Ny/dfUgJQ/w8KH
MsxjSVMgmXkTmWQqF1jvL3LHcjmbThRsLi+Yy7Sb4gn0yIWE/xgEFiZDgcCKhYafZaLG+xoX92AM
s1d+98ajvBXmLK6oOIw88FvWR87HM/F3mEuRVo3v8DQItB5dDlpkLxB8gB92b1B0+UThYIEBoeSu
3yTVM5+5TumPLEkyfgZU0jDfn7icGgNAvjW+Zq5a47EfHPnepIE/3kt4GqkbkQEwtPvnSECLADo0
U2imyPdD9K4zBye3S/klFKkqcYICm4GNmPA1eqgH9oEJ1yZXjrADPfDAhf9Y34JiCPIkZEZX1mvY
PjmELcYRDSNsVPGDaGgxpaOhJT3P8xOUr7+IFf29k//MAzGElKQ89F6v0VH0XhYhZmEunwnqpbum
5V5F++oveYVQ1WMmY/gIz1irrOBsYUayEXel7ZZnuo6FtfVvscdofk3N8VGirHz7fM+Pi351hdRH
I9FyqmTVcZBAAI+RVHNqzmn4rPBhgsx6hjRtcHPQu06CVkduF3Z4Sfpw6J0b3vJaPPlbiM+UOF6F
6UwLsJN4xWH+7f/ZECqe/zCTM7rk6Do6F15WQfEzrQvqDlpnsOlojqOAnNfmlDqoxiD2JPSVqTWo
OCKxcuqiaHUZxYq/c0LX3G9+WdN1gMgMwx55Iq1Gwh0pOBKgIF5c2t/8yO9lub2hmu53ozC/wMLW
UkYnYrWlW0+vi5eGS7PRgtuN8D+RwXxBJJ0i1wkSQENdkHUBQb3gWXhV0Z0CoAU4AQEOcXDSfUmD
icZU6yERr+g8LQ1g+rhSaIKudmSBpKRioKg/ovV7Qvl3m5R/6YPieMnDDRFOZDfbbnSSYnOON7W6
ZuH8uSp+TVeqwDO6KeLNpXW6D21EXyREtYYqRLXnKBybUPt4v7yhnOXDRTaraqSnOOMTDjiC3Tl6
331iG8Q/1qAO9NXMg2S2lUHLYlrTwcnbivLUE8ImuZnkXqeFiKKeVp/YuyWVsNPR7ayFdhEBGS8f
9Vi/DMZlYCzYTYPhEpwjvyB/oQ4UZa3hbS0d85W/HZlcdZATmYcxQV6xeC9YsrJSp1Wj2pgWWuDh
A+XSR8qnZjl5gswIB7iQAxuMzqefaRIEXyunpAHMSWyFOTCQMkRjaLFWVi2WTozsl+HU/F8sAl/1
j/W43EklyJDQekSHJUzVIsyKsxaijBb8kaD5MsR8RfdDpuAs+dNvNvpp1CerzQ3Nv0MaD8KwSkIY
IWIvi6VfMQ+gP4oshXnxRPy4hGOJVlUc+kBzkKXFmQ2tFxHOSD+30TsqMAJqEILpkxDMZJcwV7cf
LXOXuo11DOXXifmwJZTX1pQhheZ6gRDVwSMf7WprP1j7eDyg1L5Eh5wWc0FldxhJnSnuyJ6RokOK
GMs1flTaGNMVl+GVOK2WfoRNlU8BijBav9pd/AAnw20qrWVQOVBqsLgi4+cohAjkso4u694iilYI
R+NLmMkBEZtgE72FDPmNTmiQQaqP/ByPY+IydeD87nAslNBpld6gkvbnYZbG2GbGSFP8ltToyD4d
+czH6TMv+xUfO+tyHFvbouOyXLEs3G1hEy6cZYVyxJMGxF+Ogn6WGBUfNd/ft5wUSDgraLzMaJ2U
jpKuKzBszbqHvromppKrma/StDDfYbvjakYVhPOuk4T5rpoWL7DhF42rE2hU3ScMxiR3hEjMqP8P
LxYrHtcoeVvci9w/7YpSjZTnGqKabcJcqfAzefrFqzlpogmtYdoy9PFQwH2Yr/zQ/OjFyPwFK5tX
WbxvRML9K8lt0fThjsAQKt7UCsu2HFwzJmx+Wvil6S1Vz8CymgRSgYsxqIoQMS70/W7XEWZahGkf
NnpYlAyb18aw1oaJ2m+urynt7HWabuJ0E51paiMv4o5ziR03Ze5EFymuKpMVIbhl8xAHaBnGGKw0
9CDPIgSCh7aCYRfEKK1e13iLUIxhAqw+qUJFIYqakmTKAIk5QdInNgq/mRYy2lSz25dmYS/O4qwz
nP2OWhAB0pJQEdzltvmgUdJGG5Nhjr4uO5Sk/uUFsAbb7LzTCjAqtziRhA/5prtDNwtsZDvu4TN9
wFL4pLym2J2XiAD4jEgEczraNpOzTQyYkG89UWbO1HAkwF2MAE6IElgag0BCe+PVC75o43HGfdA8
RJ/AuBA2SDXjQWwhYFIxmROM+c8EEZsb06KBAe60cGxBUxPji3QroNQcJyAyWgRds0htoEd8193N
lBTGgtQGLCYkvg4rmMKGQRWjwhMcY868DS10QRqfIbXoYaCoyZPXl68YzbClQ2JBk8AxuHFJPLHj
HScXqiUW1RL46pjq7KNdEBYtOJ+UEnAKYaLNU0ikNqAgKFaYjEbBcECzQQ2CzGhhBMioGETN3DP0
LEyk+P7m8pFfw89ENBOR83vzh1ckIh1qW6hXG47qI/Z5Ig197G9My4xD46r3s8sP7x98Ev4IvVDM
uMgvFl8oKjDG88CW11EkPPXXfnOh58PX0aE5Kt5sHJ0IwiiFWtDpEJVd0O6cQWYKBccQWGF4ummt
8i3HMbxVIaoNcwRrvu4alC6Y9HO781R/NtMBN2l+MDjfSG6bbPzomvg1Jn6avSYQ5OwXb4/rDW4F
a+at4+DH8gbbHuCYzVDKl5noXoQrFD88rlAs8aD/iT7CD4+Ix6FtfUNUQjRa7dFrhx22vB4SqqJo
L0d7NVu1o8PYjxwCelB7m1mqJCJfYm5T6v/92didDKQWu19MKOpoYrgJJ2d0HwHVQmmH1XDN/QIS
9PIpDp5oLABq0kbAULOSHxg2kutyFQxE6IesuQDqUDBmtt+8DNMhhgObickIDh4TO3EH8s8B13nr
dAH1ZSkh5y8M7RS7LHC6DJRZ1LUs9DaUttS1/T0NAtwNU9nOcFIaAuBveDtd9me7fTSgfDH2ired
uqmtbWltl90OAzZnAHiJw3o01725rtMNZNWi+c2ryZTN8rwxawRMGPQ3o7GGtViIOm9B3jIj4F2l
BjydUNbQl4Q9xvSFlL3pifU/g2fOwTWQUAYvnxwAmTqfNZ9xG0ZbMl0p7BGACIY57nuQPOo77RKB
oMVCEzkcLucwZqz94MtZDYUFWJUP+KWgfOHCW/EBWsV3Hly/YiKPHW7s7i4XWbnvWPr5Qn7aF/8m
EwI4uqjcGBDMIBUQNkmI7ggiIfZW7qrOs+djgtDzMWmdVv0qhGsIAMfwYr8gRPE41CBxc4mUK/Fk
2OUXOkiOTSDfGQ5zW/OvI39kog1YSOjyBMII+u4I1+UdbzTGXNaccXGiHCNMFIMKwxDq/Y5TrdCo
daoTP6FSG+NdrG6VcmeUu2W5ixlcozdf4YwSKisWrxSR1XSs4XSFsgueEoJClZ+Hr5PAjmdFg30M
p2tro9aTdvL67gXTN31ALpqTXX/xvuAwZlSDVOuHH9EqPXUQVn3lgHTLfEdHKGhLQjg6afl4WFvv
F/l+AWlK3qjVpkZmPNrGcZZBzL4PbgbwCsjeV3zSLCBZrOkjuXG9noCqh8jEoA0xy76aAoWFLKS5
gAp/5DtJz+Z5jfzNdKxp0Yzkc8Cmho1uUjrOotEMYCA1XScUo8xylC/Tp7kIiAYwK2NrvObpBM2a
veaoys4lWA4alkgN6XXOY/g+DRjDy0Smo7fERZIGXc2I38eujI8WxzJW2sjmUdGPTvEHUVoWgxsW
2oIy9juewze/zQWSYcx9mdiQG8xIAWRYxmIxwIvsj7iGRbO3uH1WDxgACNQUEeOcwBHuHzvzzw2e
hUSLqhPbq7CdP9D6CCqOUQuh4eQqZ7hKrs1ORXi2bSjKaJbjaYCGc/l3M53BK2IjZSKAhIOHATx3
2QZwf0Eci2mq26g6SPPtJd6l5Y44jGqxM6/7ctyfpmQURKamD8kR0TGL0SSiY1r30Olo3ctouKel
Q3kmloDEiNEdsQRDdBqRQ7Kxb6pMAFPm4SKqyGUTwKBV7OsbcXBG6yygWqMK7FFoMkV0Lny46SqS
cG+S+706wY7BgY715JNBQcl9hwRJ2E1NxcNpytLpsiCRor+S+kXqlxVYX65v+tFIE0SEH81v0f/G
2bQEei/cfur57rZA6wWWmDgGv2ZYFdso7kwTby7cX1dFt9UKow0qNZlG+5vosFtibDy315tmxarQ
mL9pHM2fmIbM9lMO0gGys0+08rhEEXO1id+8YRCNX5jIE6EMYQr4qNCac6zJOa4gw17QM3XIVpYY
OkNUSV55J0BJxvGqul/QCSxWZwAKYMl08UawYEmyTBhGpTuUbonR1CFQTtf3xOrot0OT3pX64ZLe
nURXfMVomMyZPCSxUJWI3cYKECzUoFP5T8CM0hF3438jFv+roEdzwGIMdF8DJ3Fr8p8c/OYEB+I3
R5Aym82dt+rPLEpnbu26iNRNqFPIaBTc9AiMt4t0m9+2+Mqvg7CWVxyZ+WGdC0aw1mde3V5pWnuM
qqecE2+MvWLhlje3vrmRtBonS3KpumbJ+9O+4xuPX/sd0oiUKDs3t0Bpe9iRzcI7qZ6keJrlKRCi
Ur+n+ZYKEA2LZEec1IlwYy8W9oU4A31fEEN0PtTng8RgU9tLuJkelogeKcVNFwsySE0uBIzIIDWZ
RhIehBIYv7yKpbDYS4QGSTtd3p2SXcw/7OnCVbhZxJvr8UUWqAY2LcB2fEUhQauIzietIkGimJC8
9J0YS1PXIr9BdwvT1qjXM9ZWh5pPahGlkqioJiTSuAaDAQcmpyeQ+/MTh4dOxVAeAyM2Rnp1rWCu
yrpQvCJ31SHGjF5PFTT+MtSyzLtmgqGmcOTCsGjzdCstf3665dA2QAVxtLN5VpF4xLMqwjR88rst
V37uVpgY6S7QWpgQ1DomtUvQX4JRBKj6puKT/FiMYJAwmmMxZ1k90p+VUguLeVM5ACIRW8WCrkRa
EtNy7M4gsGpb+ikpTf4Q9hgDyIrC5vIb9tiqPjmNzBwVW6d1aQoNdacHs4LavDospVz3PfKSprf1
U1BijuyC8SSiKQZC5ToUuGENwxnfQoxQTixJYsIWIpKMcZ/Zpy6QWjFoe1TANQ9bhcYykYYS/o14
SZwKwlEEuoFKlEUrJn59LIZ+se4zKVtqftv7OVSBaTFCxnWDH6fA7/GJY3gyl0eDcAShqcQRxBrf
ljQsIaPDJ9JEkv2YEFEkkuxn6exmZSxogGx4qFTWd882oJHNJ7SWJUXHij61Jl5VpAaXXQ7jTDsY
tzvGksz3TzecyvtG2/dnSHXC3Y4aOI/XDTRqoi/yMFZJFArKXEzQ6aZ8MuplEsz0nAEyjx8WnRcU
IfR/JycfZr4+JuBYJCyrTM+/mHdjnzOT7UnZGuOOlgmMXgwd5G+tNZ+nXrfqvxTMxtQ5jwSVt1+E
AbPos8jySsexCRMDDy4hSrGrZC7NFTpd6rQMgrYQDnvRPUJZ6eaK+TZPUMRHPH2vYhY/WZKZ7l9d
9QlfGO8HVkMWglOWNslOl+8RT8uEVqjw/2EEVEUUc/SsPuL+wwOIw5ifoHntgIG8X3/yZ56QN3r9
09KpxxkgfqsohVA5A1PkIdkGMo4jiPi0FWO439RzDnmts7L37NTH4am3/jfitCgcxa5lQrNA4zl/
WavgVmFPRC85aWBYmCA5hEkRXvqw1sOyXMuA6DoPKdoVHND4b67mmfxKC66Yw9U703ZB7bIMJlPi
wY6/BO4svkpxdXJpNnHA1dlPl+bIJIEPHPqgsc36bRJt8s5pk71wj0sLTsOeaYBFt6Nyoz7x8SOd
cFM+0RAB2ZkC+ceEJQ65DMQ9BuSNet3wlGhGJ5XvyEMDTksFwPa/vPKW21XizDlWZLASjIYyCUwI
2doM8A0rVP8ghT52Gm1Im3td/QNPBK1McqPPAW8+UBWfsS+bwaKFaefrhpcsELR4SKiqhUtKMfT5
9BUFFUiyqvRYZQRY08+AZ4PMQKEZjN9XIhT1VSYJngeLDZJ15WdZ88aPInwuTUX43E0/XPXDmS3y
fNfx6aOKEf3sA5G+yPDPz1FyMBKIefvlA/KMBvCUOOc5Coc7GPiEPJiiQoBKkU+G3AZzNKN4YraQ
hA9iJS+C62E4qAdQ1iHVlpHS9WsJKKtmn77/TvTF9jsKDxuSwfLFgq20164riAlsz+hy+IYRSCGw
TpgD0OO1sJe5geitBTh/r3lQ8yePVBwnBo8LrGBCRA4pARVG17vcygjd5cccMDIWWWrqxxVHZG+4
P6IjQUaoPDTxWu1wHyK+ICBwUpifIava3QtoaigrIFYu01dhzotWQ7RaRCvumjx1xfsGD5ca42Rf
nnkIpWehEaq0vdHseesS1D43AtbAvd5dP2dTJI9ATJF/0R3pC/KSZY3exxtzEOPc3Lz42hQUgwGB
DVlbqIFpEcA0wumLfOxHJvMESxVnNeJVkO8EPWAmgpeFyRLpTtOJ6/p4stV0ozWbBXGr8TaSNku0
fMX2UojHe4dUEL3SY4n66IrSc1PyyS7RYAkew1wEUgey9+O5notA7nvuJPTxqHE4tD4zROOAykxW
zNFutn1HFNt0AMfwojx2ZVgv/kBC/4MDZQkY8J25f/mFFcd6ptNVvt7k78WBE5V833DUS7biXLVL
Ddqw+FuQq11xYaHc4qR5DvJR6HJVrFhAwe+jR3orxkFHGISnC5HGP2cdjjtI12b12sd5JDxzm6Rb
3dggvsnVJ4SFc0wdbRM286wR9du1EZmApAGSH9VPmYAw31hESGXHyOYWRll4YZ9k2DW61hQkToo4
GBmTnivJU7XIj1LBoh+cD9hNzVQQJJFPacdJ4COHpteKXESp2OTa2spIxQuXeKPK4DSEVyPMqvVw
28jqpiq32rjt0xW+t08iIxMSKHWxIpyd8HlSDPUrgykscyHQndOqoHeWYmHZjZm8MvwpxDozqf3H
9vBXPgP5hTsNBY10jFx0sKhhschgvGxkoWZFXoWaFfmtEH+RhOmxKxpXwfKYNpwzrVQHSg4rFYbH
VVKKpX437+uMBw+bVxIsYDL0NCDC6Bour+FVDzM9HE/0wNfNaT1iZjXXzbBGa4Qyp8S0LWLS0exB
dEeZA9H9v1B3KtC/UHceNzx0zjziHOw8JsAVWrPX9SiF+oq03psT4xEXWCv8ccoXznsDdnDEowYE
BJkYm7rHfE4klc00E2Ifh3sWbQnQVzSH6Ej8oy7gt/9SDoFi0RGhI0HLcI5ToJEKKwxl5stCE7Y7
ANSrlOJTFka9fjo9c3RmpRZib1yg/nx65ugscYZWeA6GC+hae8D/ZSOiKOtGXHZj7l6EltaU3HZ0
qU0HEs4aVwbVyYXGtZqgeFyNDKZUQeGHXQSIX/8wiENFauMSARmqtMA4coM4ZO7DQIXXM70StPQZ
ESqGCPSkfM9q+mBMhEOZeRkRq7A+mPUtcICKoFW2oIzjaeTP5Sy1bLPny+LkKye/RUULCyL2oEEg
+23XzwDvpnSWAmYDt9ITsa3zv0Y+C5mtLeU7inUs3fxl2IB+eiRVXWOIAm0L+qC3pASnpGZ4x1CC
XFJZxA6w9S0TGxHp9XhNXGBaFNOEqNdHnQFML6Ba3HNyjlbVKb1n6mrVcvj1X2da8nXWNhwbz72Q
mA5ITIUbK8BUvf5/2VWElAPemqlb3H35vfBCPbf86rI3dYH9D052ubShSUBu1ZfbS4/HwDszhOat
oWTulX8sz9Kmo20qbRB2mp1T0N+mIEVmRqtmbg2jUMkuHmuy7yX4F4liraZgnDQgkwNfJ9riERJe
tUIYjfQWVfQ4HuLi0EZ7XF4cO2F3BRUpE7d1DMDUCsnPlClAF3f0eGnwkq9nngEjh2RQNH+q0rns
2aElFwqsgqz6wiPNI/uVfyRfBBbflUtvT19HgUdn+Tl4VEvID1sAL6B8SdLlcGp4igizh3wcQyIa
XQL0eAb+zdA7DeIBOGfoEaNHht7ZEBl6A+5eqG+21Lmx6lrgBSyX/kVJDnYnuhi0MBaWN/cvJDH/
96wYNY4NAejRin8xaf/9zGbYGLwxMGl8bAKTJnHwiVAnvtMN6FJQKqKKzEqihteDub7Rv003So1R
dg0hDc9hhXhOC2/TwnUoteESZDp4RqHUndshI4b0hV2CJyPvKTA+s7OHk5GUeRaVFLEVMo2UCbCE
DJlV8SRbk0YvhJSlYCiIBzKUr1IAFHgsCxkl4C0IR4U7MxTQM9JxQfCOL7Hn9LbmjJLy6w5vN7C9
bUn0+WLDMYkqgZOShNuQFEvTKxCiwkk4OytSPNCwA5Tn/27py4gmxaTlx6qXvqhhkyNFIV8kzJQg
4ziS4rxjR3WZJ4MRuWY+jZc/4EIZXLIPZHmYQvJWA85HtzzgZMa8CgnalurtsgM/gCeCyk3v13gi
ousaLyblmaaGi7OjYUn85IjHonFCaYZvbu6ajG9J4VKcYaEE7QCZRUN8i3rp26T/xW+wtF/aGCVL
gm4JvEoHudAB9/MJU4VF6+hGJxwZD9RF8hnfpaB6He6bLw47BmcJOnkv6ef4xnecfnI95L8Ej4cT
SohCF7RDq2LF9Nq3Ds3B46Vbj0emsHuyEIBNqKTrIlOkyMZ2/pgiYEQ6BYJSCZYZanA6ogKO0DJl
ejdcTqBm4mKUlKHARS7JGCwMfiWZcWIIfMvEEBi2k/qk0rf5ODUr9Yl3viKhE4EsVOrEY0HcYkns
sghrN3RbOLuw183Nt7nbwlfabss9FwRnreUDtkq8rye0XkxbxCGd/rGtnIQemkUdC0QGV6l9QduJ
b48xI7MX3nXNjz+zFx0bjq8esXj7lOeLuTbnQ5oQHFA44hctC1BIj28yhppG/GNm7kHq4D1Cy3O8
8TeYpdvtG+8LjtThgQ/VKHyU0Ryeev7c8bapCTtpQwT02YSS48Pt8kANaRyicaIzA3xm6fjl60Q6
xl2PJQG727LdFLT/DojlwFE8xZ2YVrD6h8Ujijx6wFCSNIPRAm48ZIByta0mwAKaIqjbguKA66t1
MPiE2KsV5v7C2E1KlPxkCuckB3UgFvovph93+Pmn/pKemQ/87dzjWcNTrt4jdaT92q2SLcMMBgdg
SeHCnYN4ywwUc9TpWX2ndFXf9cv3FbIDIUUXR6SovX4NCDUIBigcyoszGU6Vh2QKgyblxe2LYW7+
M8Iotq+YLviYKPDACNAKBQsMIIm/Ow0g1Xo7ErvAxHBEvudi3q9RdOJgw4OOxFlE5fIVhzjLeqcm
SZJnmmyCV4tajG/erPHopbQYgKII0iuLqYUME8gMh6m3xjyUkEEA+dEjokvlWGMOG2HVW0KeizaQ
Gh3MKs4Iv3gxOOf7yBlz2eV3GDoVgJvZYTzWQKMYPs2e/40krzbd0nTjSfNIen2LxYiHWwLUj2PY
FKWs4FHEOgT3IyDmAx0d/T+uAS4Axk+UYac/hGtlQrE2DiF03RPM83zT6yIeC1QuOPWzuapcgKss
M/OFE4/Jqz/XXvPYImY8sceJx/uGvgUPvcjLgmMRN2s2WvqJ7LWN8uSCbYjwTlsHpj/14OHQE8q5
RsymCToOOMPoLoquxj4hjEEufhWyVlZnimxpfmLlLn9BMMm68XDSHcHXntb4ANmeaolnCncQ1ga+
zaMgXjC3kddM8BXspPoGI2KmbPlBbpiOXBZV5VxY8mOJlAyfVwaqlXIOhASeIwK6ZNknRBKeO+oq
9IjTsFthYDPY2YkZD9YdDj8jjIIviocBFjG2SRB0eCFVjohjSBHL3INZ9ah5HK3wlzbwhQfhBLI0
b4mMXecKxne9Iv57nkQDFGD4DVCgJKpKWhfAsr32Z3Rm0xHzP0ZJAEiWj1yJTNMRxJP6QWljkvpz
mfjsNEda3lwBpGDNiHbsUj3WEOZAAzN6j6CLBRIcXTgh6NNKunfiJEw6BeO5IKqDJbp7imjwKpkj
K36HePAklmygo+MxCmXRlnIRR3+++pTQ6ZF2i2lugFKIrjqKAn0DFYL70HqPyl8nLRYr/FU4NSnk
C64rk9O7MGvOI3f8VfPUHaLD8p+RO4UXI3ca/5wdGbxzdhxO4uAIaJaz41tEQMNAvx5lfACWozhj
K7M5hcSIlFZc6AQz86wg0wy+DOkVsHmxk55/5uzR/8nDYXrJs4RH0Dzmm6kht1f+GsKCdPrIAI3w
eTG6pBsOEp1u+HyV1IzdXOORDxssCScWvgmLE0uHf3VChYwOxi9oLrVJLGPYnxFHh6eF8Ay7hskh
QJhPNYhFi7ClPXVP/g2XG+YGkTI3mRuIX4SD8w+GfZ75MfaDNoGpmDQTRnVndFKBCXLgRvfQjraM
uFslGG50DgVdO68eyCUee/eE9x0aD2qJVwYEymHxsaDYRzPXi9VxpM5XCuBoqPSU/xO2a0SQeI5X
nxkqa2vFqiq37N1CdWuLA6I3dmKdGH9bCCF8DOU1xTpmDkzEO9MAUrCn/2xfY2LLvGFa0AF18sSu
0NjsQ0pV24Bv8cYn/Wu8HqroMIAdHQ8VZCHzFcBZUf1LNztpgm6mmJtKc3TAKojZCWqBg8aQISYV
E48iME/3dHMTRiqUSVc34gjH5o1ACHgGdFDEnoTvEJFUYkd0vSnVo2+cqBer5aiN34F28xTsoSHF
eCezIfIKNsKTfULnsvK84R1lm+GYgRp551feoaspVr76bJmDG3DzVv20pJLEYtfoXFNxY6CF2OaA
lr3UzhkU4OSYaIirLIRjAvu9TCvx+uuYaK7CboITBTNEeXXK73PqJDHC5DCSAswBBuYA+sTAqST7
tNJxtvXbElYHgE5MV/LmXG9Oxjrp1wSx09f/nMHiM4O9/ocpfn4Z7k4vLTUvC20HoUz8FISdsOe9
F+71lYwmjCVkK7qJvWAW8n9snelym9q2tq+IKtEIwV/RIyHbsR3L/kMlTkwjEI1ANFd/ngleOd+p
+qpmeWevOLaEYM4x3vE29Iagc0QR+kUdzNsAB8iuCVv4ZpeDvBMkjp5IBuVQd2LJ0mFGKROmNbYD
D21/UsDochGa2W2j6h7JIon6Ef6X9N8J18pODVxL94TTFpZUzXP+G/mCi6gf8QISBpKrWQgGtJft
9gkyVafbULJxMXihdkHbAocK73LzV3nmGU9IqWK6ZYbdVsjRW+eNuQ4E5Vp4WPIOqjFQ/ZcpsWoy
yEE1sPeDKSqR5+Lgig81m3AJ/rhQggluuf2VMuj14g12nchtuXaHeXmPQmyCOovwiUSkNd43FHTM
x/d1hQxGsIKhBGujYAVnUfeWIoLUvOtmT5wKmD5Ar+w0zH5rh1Qw4edAYC26hvpQvMHC4axTYXwu
BBxUrwsHbtM78o+WZ9EUZyj6Bt7ziOctfvnwKe4b4TBxaf3iy0t/r1Zc952w4lKBx0dOSJg7UM6g
bmCNa+UuAgF5+7/ShwtigcnTcHLR0D0gSpJ1PsNQqkKzCis8IGTnb0nUabGQryE3Qylayc0IXe4V
wapiIRkoLYQOvIWVyce5/X1oL0wiOESCBQeGghaF8OqFIc9LEnceLw66PLwSGB/UYP/qRs4T6kYW
5wlGU0d80UaXOFyoJkjEWOu+CSiFd9UauJmemiP2AOteLHyqJDjkzsgBRD/ob4vI2B01JPLgxfIB
+dGAeVrib0bPZAQ2emXuaUQe/xGqne5xRKPqj4IKeW28m+yiuBFCFSZpC8UPohQLchH6YOOYWXqQ
yw5ryHG0csllQlSAL0dDuBO8dMVHNKDoTKL2RowU1EuOnwiaYSP1V5c0dhwfCMOCQQE/hlBUsoxw
TCI2dX3LCYd5tYdmagJtQEMj9JLdb1k6b1Fk+u6R9pZ2mpwyJRq146wdK8JlTD/zSy0c7xZbZMFM
EFVj7cU/NZ08IK9SvbjyLjuup0gI0lB5kcFTiISgin+X+TwtN0H7z0xmD26dI5ZykZ8Ug6szBFdc
RXHJuupMF/lJBR8C+QleBiA39jyTJ/QQMyzMGXicJo2ZLHYnJ5WY0qhGeIoHJ40MLAGCVNQ9BP7r
b2nJkMDndVgW1E4W+xe7AV9n2ssNdML/FnrHVWpCZU7kWwO1AYkRYlYkWxSJz6vIg79c7y9uMUg+
yjO5DBQMlMWA4LAK1waBEFIqNUiKlBjUr83u+wDXqO+QmVPC4gJ2c7aTWJzCLFJIgTu1MwiQrIQg
4BmgjxLuFMQkAEahWoTbQkQn53IADpd0QWz4uexnGDpTqIak47SySAIlQrk0/Q0cegj0qpcNXkF1
27k71d2SL8ZGbFf9/oaHLBuf7s2JxRyqHf3r6EuJQIGZ7K1A8KURQHBcCyAYTIbpFFYAhuNfnrH5
0e/Co7VTXIYwmVtfmIi5+CCwAIdJU0wVt+GcJkTT1UFspmMcH+65Z8fCsbVCRIybOmnCV5SJB609
4NSqLR5PzIdwhh0x2qXbf9FBWTtXIyr66bYMT7edxWwo+8CpucH9w0RljEv/HlE0smbmp1DjC6pm
bB3Zu6Mis6hSGfntQvLTjgC6BUUphU8NOHeUnqiWlU5Uywg938fuKMMC6XC8OJrIJxhFGJZsxXRf
SxoRoauTsJUM12gZrnb9w4TUafqtLCKrr8vFToAnCPJ7uT/FMQMdEqit4Ux1Oc7+PON6FQAYQhTF
H26tsaF9EoNEjS3SZuEvTIILsRIh/oXJkabJqBJjl4WCpWxOqRJdblGXRfn92C6BT9M9HOJgVwT3
p1dD/AIsznZs1Kh+RdPaOr37CDkOD+xR0Os0W8p8+GuojWBW9beQ/plxy12EhJhLTggKx4vk5+SE
IGr3OVE4WjhYsQpCwTUz9cKPgsfq/XqQfkGOQ1pFS4qCC2ocrT5jJoZHdxG1g588rS+9RY8HFLeS
JXsaRYa9Q5iOZqt0hs9if8yOyD0n8DMijPfODY9+8d2tHCLZdSBQ01oTuIJj4hWw1AguKawUBvN+
i6U2hTABa3OAmQ61cS+K6skQdjpYUHY46hg8KkFFQ2LxhVjyCRh7I2LJ5UugGIiwBYheMc0tfFPx
qj9AmUyuZNjS14N6PTBnBP3+buO5ljRRaR6QvXGEcEgWZibKH8hsuiKW+cp0ojrDacMLj6twBroQ
GwX++f+BAdoDPjX4BLFUz9GXqHnor7dPLCj7T4mdmSuGVpJkGqLyQB0k8038VecBRWBCx7XokYkA
GFzJRflaW4aZC3lzJjrOpXGgmUxeNqo1YTFIVNJCvszTKGtJKI5gOg24cxBX6V1x4zUx5f9WsYuu
rAIS8xgBKLOrzcivrfqHht4g4YyAKoMLx0A8QxfktXf9Ml7KnYNnlKCoVw4Sy/kEMIRnVf+0e9WY
Pr1wEOlUza1IwoxVkYS5jfpPOPPpgCkWCaPC/wex/RnuJBcZPIdzmhMaQjxfiYR+eMNIEIvFxbaH
CwfTlZ6IBSqwww8DW561I1xJ2N+OG2zJ2Q/MirDoMZg+orLAqAn61yRWukSqEaxGd/hvrMhkkdZQ
YW+2+MKQZ53zkO3MbLFdVmfYIxMNlCZMNEYYRnaLnJC8gXfDLd+Z7symBUlw5Ql2YOmdlVIQIxdQ
LNhxkAShUzSKlYpIj/g3HAlCRYtD2ZN7cTTrY24eJeOoDr72W3lro+4vwSFrdsiVAnOJD2GezVSb
lW7FYJupNiPtdapd/DUpISi48oOiC+w3f33aMoAo3WsiVqY7RB8yCyiQyTKbWdbuFzXHL8YBDAJY
6yyAccAkcXs6TAJiEHLTMRSHMQDBGYwBblfoe92IOfWBUSE84URYECU4F+BFZAg6Um2IeTVwdDMd
sfC4IBqtjhXO3HCxLVJ1wdV3kJls6GuYeM/56Z6f8nuEifemCne28QObWezd/jm8Kb0wuwBex9BG
OkIFgriwwqIS+cEYdlEzvgNWY+jHHD4m9W2DVf9+BMFrAVys7DfmgcoJ7B32EkeLuhFHivrSuv0e
mw5ch7EaNFDg0qbCpwQCxbDtN64Rq9FO9sZoFbs7Exk3oQulr74g+cIJ2ljweYiRM4qiiQkOEzuy
xGF+QZeHXeKIr9hd5fwPZ3thc1Jtib+wjI+RJLKFZXSh+ffAPQBSnPvnBToS/pOUXgcFxCYPNVxB
h0P2k390P09s5OfkZw56s4QTGFkQw8neBcMcsB3jRgwL066xLZrEB7CrjnAF5IUusH4AzGcZYTC/
0AHvmQaoAeyM5BrAsYIHJj/O7zAnMSnBPxHEifcv+Xd0WkFh7QIcoMw/UAvglUIqrd5gdKyuvyuz
FGciDDpYWSwMiZK3gz1Rpwr6mPzOuCCuvR2H+s6tMOW7CgrPRAZEyOvdvl9JoymiBS6nrcf8aD+i
QIG/atoF7CZ04PTgFHqVncEKAl/I8Mq2+mUlX8qJpFxc3RAWs8C+4Td8JLaNPen6QO2M46RH3RDd
9KjSows5Pf4029BoCnybn/Vt9AWHJqO8zB5qTRDRcLdgvHOnAVYDKCz4uIDU/7Oh5HWM73z592Z5
MRgwUXD8ur+XtxNG2AZRaqhjfhDcLEn4PybVZy5oYdQzAPPyxqWqqUdSg/cKhGG+l6mDu9BulSj5
6gQeLjwdcRjf5ESGTMKa8AAjj7qG4LMMA60QW0Z4UVhYQdxZHgEmA1jp8wxc9gc2yNt+CwC4kPS0
xi1h757tA7d9h0VB45IhkAJt4ywDKZy96wO2XDbYDZsDQQHCp5E9hBGSikA9CY0qxFYLVh6DJ+6Y
693ngcH+RgVJFMkz63ChRMuV2T/h6DSA1ShWHOy9Vj5C/Bdej6oKy0osF8n02LK5qE4lEsf3LVj3
B798R+kg6Hg8GJRx6eSStRHj0QvgiWAIccLVyxXYQX7/laZMd+wCm6mvEpiYhwueH0pFzj5Atxu9
jNVsguQSZJdg+1x+3WEuY/Gs+zwv/SyeFxNCOQI/9+ZgBp6R+LXnIdNEFp8JKF+dhidKzWaybDLT
mV3V50Y6dp8tgCsEWmj5YOagDCJIoUb/GCLJR6AC3TWK5+gaR1eOdxA5E9Yd1ypYU/zqVOThbMnU
oeRfhH+ICZFPIp3ER58/XOC1hNX+vCFEmooWoi1QU0+re1C2B4JCOuU4KsdrI7JC2tZGDo7GtzpM
+qGqDvfxsLE61dJIbUb+hfZCIQQlmpJIvxAkMTeRtomQ43K1VEIF8yDGU7TH0Gd/+1nc98nGL3+N
LpTHCes83hPBpNQ3ECWJjbw5OwgUWG5jkWOfyUK4zH6+8y950LZ4z6JJ3e0PlINEnLGt11Fcc+FQ
9+BhAUTu1su6C4mji6sQBuTyhELDHbbudiKe291sXXNyaxEmgDZ4WrTBCIORNt+RWz4OlwBpMFEk
HyJ3ySp/oN0HkyUdgVFUS06NuBrd5WP4GnY27+/yixgZBvPPjP3uFzdho9eE0paJHzTKWiV6gYu0
3H8EPFTYTxDou2c0a4bZktqS5scEvy4bu6fUvZLwfXE7RLOSUPYqeGRf9slPVcfcn9+hfGDSpN2X
cSeAEn31S9yHqAhmOgQKctnXO79TPajB2P/cOJQ4B8jVspUraD9is3CrCkKRMR8r4i3GCCJDfz81
F/JwH6aF91dfHjdoO2n2oG6dsMah06QuxGGUmUuSHxnVcRRw5eeojCOK4+M6oGA6YZbenrRCktdR
kNzRsyGZabHhwPADd3tRZHdy2FLoThQngv9NaUZ13n9SlzE0AAAnLg9a14h+sHXvAvcBVVCeKVjB
HBjpgRkNui8GaVTpi9SO8SG+lRU6BLYXcNYl8ZlKFssPyOGo9/S9+rTGJ2KPqT/wKhlCmMscYscP
AZNoxRLat6U7ojWCBcEEgtYImriJ/FmH5GK3OFun9lg+v+8WLVzbH0+UNhZEmTLeVzGCIYhkYU2S
LCgvzPwobiMq2/KRlFBWSVoUORO/0Cq9F2WomLg2Y8keGCh4qeXpvwXRf0g9lfHF1X6drQLxyIAs
CMLjgy7w5hOivJK1ORmtrbjJn0mx68yiiLC1Z0YD8xPXMwma8z8YiiIXDGot/0WFyxBI/p5s6EuE
HpMN5RNK0Ii85HveQY1Ldat84vi9pq9yja4irfBIZ0kLhKkoLRD9DwuHufELR1GGA7BK1uEALZBs
QYex1sqXsnfK9s77/Ws1Z//ndxTvhN9RfqF58v/5HWk34XeEWODrSs072nCC2lFcvvUKchEvmVgF
5TAM+WWl8DQ1JPFUSWLVTOwAsJZYPSmxuP1ZfSdWXls3Raz4raRzxGvBv0l22Hl3z0Q5ssUIB/ba
4la9WFXLuD48dwliUmdrACnTdLh3XMjRVO/jSvDnR7wVBp9qqNSYqPtXYS8s2OfQ4uHNa6qPERaR
DPqOCYCF91VCggfRTtjHgavmXrEw4y+Ge5WB0Nwen6SdA1V1239TVdUXWAbdzkPvw7iAvtjCZJG4
GfU/fjx5DfDjE2TN1z2pMNezdIDMMZFRiVQvuCzWyhSZ8AsBPz0KI05QgsPggEIrTa9H9DMcrlDd
IbmnhMQsRnGV83Nrc6LzYwsm0P0eYzFEbaVXdDhW+PrkGxPFmouhk9tA+P8uldaiIHmbnzn6Ofcp
BTj3rx1CI0+P0J4Rnk0cj+Qx/c/H77Ocl5H9rvzyjCfinBPialXyT3aNXv2xeQb4Up6RhDCrATGO
8Ta8CwidgUnJR/2GTfZz7UxKaTc26QdWDjFHe6YJvp0H4xeYJOAkyj3+0GTH2G8+Y/8O1qZ+CI7f
5y35gZ4u/9rjGlR8bccHMIH8KsbKLDgJGkAtt8oVUzi3JTyXPXnaM7hHIQbQCeEAPxdIO/OefpzF
OIJvlwGBX2XzcX6CcrB5AKZ9hLLA322e+dvyDFihfqRf7GjQE44gCO+Y0Ug/mXrd3lcFDCKY/AsP
FbDAzTPD+5qfiwzsuWwad/mp89M24mWwfRZfeDaQ6bmP/e76eMesdQ80k94senqYinxtIbihodF5
B637JixwezwQ4T5ss4CQCJSvaKVp69s9G2bJUUl6NrXQEiPLc89ekHdHXTnS2m9YvUV4J87Ad0wZ
0fhbZCvAg4MPBXNVpIzjMs/3MO1DWnxLhPAGqd+UCLUfo1wl8VSEgPvbFoM3j3kuAhr15ha6y5YZ
o80BlsNoxkf2hChvfW0NoSKQZkBCgNyWAfJq4GQ8QPTdfBJSgDMmhEu2s0eMjGCCXLnZmJgJODUf
f0wP2F/xhd7sjNUP1j74+tw+uXhcLGasK0wNiUB+4pBj8M3BsyPu1cAWxUcwDj2PlhP4h5gB6My6
OK8Ec8MFOvrOolhpHGiULkdkxCzgGia+MJeReu9EhEUXosYf4DF/cRDyM1Y4Cgop34yiFdf+mw16
CxtBiTGUPYzWG7nP8lNrPBdf2P9Ae8Z2mFdDogdJGHygOAPVrTiZ38AzAO7rq7+RPH3A+QbXBY8J
CsL8hNE9KU2SW5NO86zQ/y/R9Ny2iNVZOAM0Z24SbwFEwERAQ8BEMAngxCDTVfowngE+mChLUVt/
/2tuR84b8zUJgFd4MbwSYD5ekkm1+78ez4BN2g5jBZ6WI5pZkeh+GZ7r7YFnaEWWKkPYKg8tlvlw
vRyyvMOtHBrDgQvQYutMDQhGhvMEByeeZV2AxYSKn6zTw0pJvXYjkP/84qajq6gC+Z9mRBGeWvty
TVSOn6SBCdPYcH7HF69sjsU1Sq8Rs96kILXCbqxWoksKXtB7cEcUtgIVBwcxcl8geT6qTDbgUMH1
34bkEMHUwg4anvMloi0vD382P3TzkL2JbgjEGbrH0iDqrxQT7l3FeYX+fqVf1dgQcs+nSO8tmyg1
aG+LVTzMLFIDRCLim4FMGrNkGFXvMLjouvRtSNeVqd98M1obrP8hrz3C4R8sBQMZRJW0ZILuRxph
Qm322N4Prbv52HhNgeU8DQWLfqI+p8av+ozMB0ocC4kP4ABLLwQqgEgJWZIs3rhYlNfS89lAJEuV
NohInzzoAFMHkeiTj4ddftTa/c/7zhPJY/or14ruCuuYSDSVqI12i8k9PSSiqPp8d/GegQUHvkDD
IargFlSRE+0TmRG+/ofL1+YJQOPytX0GZkDtyV+CrJdfDdSXpd3BKlLfoosU+VUjtwxkOQsEkbYt
tVoKaQUPNK4uMuyAh2kL63ov4wwBB2vyt2tMEbr/aHqqP6mb6XP5nC9fJGV1nzqms8wiwa+/+tsP
UJMSN1xIsCCRRm3RuslQp1SL/iLvwra3Wsgxbq05QCMbNiSa6ILkSWv+lHhIOu9S4iUZzZw+RB7H
okvo0XoKXzCfRDRanoxUZTzM2c6wXUEXxHZWiKnYhD4YqbOE8tGlBWGN5IRsnQHHF+TCtFBuSS/N
ZAGhAQ4vbJ+403SOiUohE0uj2MH/AwGGcHthrX4004hRo/3PPQvrrGb/m8cJJy0WNlod0XRQYsgq
xjRsWQXGJSih0YSN+GnxTR+p6LHEMmu729gtAS5bGzzUji9Qh20DKcGFG0CsnnIJXUpl4Zm1uQh7
qpb/vh//8CPhHqRn+Bt/YR2wYB2kdOUL68BUvlkHzOiuuVuwBjeHqjG4246u1IKSwYN6S4S1ZYX5
P2Mj/kBkSGJVUazZJknp2oOBtAb1KgJEnIErn8V4NGkw+LXWCWmN3e4GooV7/c3Ul1Fdi803izSy
ZUg3vUMhYOS57qLKYrdQ3x7ZPCv23MR5nK/hfGIaPJ+YPSgvsBDWMx8WAsc+FAQWFThgM5YFg2yv
XBs6HQ3eHWeGfbNH3OkgzTFyTpAd4mQS47+0l+tn/QWm2eocQ8UAl+4XdJj5RDIEv5lyA76DKI3A
fXikS7j8DNoFCW68HVNsDwiAwcAdk4KbV87C3VJP/boWqXIGgk/NH5brN/AS/rao5KrFHBQJJuz1
C6F1fG7Cuw/jPhYWZizMwlqobsvCvEwBGyOM9jfIyF+4GwzSWbgE+VMaTFmYtuG9x4jhwEabNcyz
bPWw+51ubFa/pVdkFirsA1cHwW0MEeTbQVDGgBz71thOIP4cUqgrjXASlKhcUXLjoYKYm6BiKIax
bTAWiu0fGJDyWnKwaLRVf/FV2OCLpfrNXeTMgx/bGTcBWOM9UGJfVvxBwsTVg30nYzLOzHvw4BbA
5ZM/hgbPCzWioYRt1MHWlUiTFSMYTvMCYxZ4BxPssNVGYQ/H5axTDPNTSEl7xK/tQglvuBUu9/23
f062I7qFvG/7Yj0C0HMUs0kP1vBOuCcOD6z0rQerK/fjxqHqg2z4Y8fIMfMYp5vZEx99u2NT8KC+
coDC0cTeBp4eL4iaiN44n4Xk6bLDGVM4yKhzUDJwMgJcyO/Ofks87H8JYBRQzI5EVDvMCm5bZs6r
EQolrbcDUYO+APSJK0lsk4TRI/XkWcIxZLIDno7rb+VRxy8Qxud/jpWYVq6OldkyhMOzdbVtZQjX
fFJr2mSIYAu0LRxlmcFAfYUMIAMuC5Ojngfxtq97dwNQqDtD74yjo0HPEkUEPhaZ9fbI9alNe/Va
nL1PTO+inRbh1wTfpK4F5YTpYHV/wkWGz9boxWeLCQSE1c/hfVz4QfgsWR3PbOwTCFFCYr3tq9H9
hNrQdDbMnDVxQ3vpGOqKzC8sInjBm+BxH7+0/vVti8B4IbPAZOGTg8nCmsWHJP3k5XUbqlQqdqFv
o2gnQpOYDniRXz18b8Ab8ALjGT4v8AS3kp4dr6KCw2JDOAIBai2VrHDdGGLBt8XRdty/XSzpFxyT
2zsfP/s+M3LCFUDbp2Dm4nGOf2DkRIHGGj65CXZLKhzBcNRVO5u9hXtj+NSfKebBX8iFMnZB57wx
cdr5EAIGyvycWDpxk6yMPmaW9OwKk8sihNDXFUIwwgQbaVLJsAWH6P9lABSyYABIF0wx/KuMIMrv
TlvrSPpGiRgJ9qQ304C10a2NBtzfVZEbVWrHS3GEbNlziEItOphYtMUiOWosAlUWPvudhWAV2/9B
9HrOjFMXzIzBLWOx6tmbCITVvR2B7pAFGFNp/s0g8F3f7Ml+Z9GAG5WvV75G94iLb+UT8UMDTvdN
yg+x7zTgcuIbu/0TfgcMkOT6ONc4LxzjSSRYlNxcDynZVWiHFy4BdAITw4u7SyKGS4SFZrioHvGK
vpANDOFgWaRzN2/IGhhOxPi3LnOD1fdCY27wWzuVb8w0WCDTtJ09858ojqMJLbjATRDdYiYk8tLA
k7BwnlqRl3aB8KId17w0uSYT4kBYWhkHw0voKHZJvLfu4JZ/QZNqN+9ompL/K7fDEIPALVZPsgUe
rUzsUK1BD2vQ8jkKh/DgkLk1UTvXNhBl7qJSMTKMTd0aUgwJuBiA1ELfilP+JEKUpIEbKYyhU2HO
puPJ9a3vWPF5HQ0JagLJX1Xz24B4KfB5cAbiOdQhJJvjhroE7yW8QN6xmGdKYOOHz7xlTQBlurAq
XVGmaouShcu1GoVsX5LfCEGUjaNUdABCUqGM35IKJmwsSspWcs/+zUcKwefAurGVLR/FOsVhhNMy
SkIJRja2GOjgRiLGa/haYtlB1BG8nCXHYk3lpZT9yQxkegLkIEh1kdHqDhjGCquArGw+KKppEwrZ
bj+16EAcGrM+V8wAUa4UHjNAGQb7kxxQz6PFZxAx/9FUL3lDhp888pwgMG2I32PYi5nf7NACs9D4
tbNYPfzhzhkgAlwxxHDUK6nsNkv62gAZMgFmMQFm3fGtzXDIt5gAX3G1B4VvxaprMQFGUK++7hKL
NJdKRkJp3dMg3gbKxWo/OmaDJt7QbmriuORWPGoDliL2M9rv3CVZTwVSHNzedFGwQbq5QosywX++
c0ek3GMR8WIOex6y3Gq0wOSERWF/D+4S0iBSm/xG5UPBRsXfaB4yj6QRkBOzOOT0xI69M9sEZ+Ir
uBZHI049mdNbB4oId/unP4s5PFiES4MNMZsIHQgl2SRacrjNuiS46HCyAbOJv4Orrjkwx0aOJIeD
ZqWcyR5nERw0/sPam3ryBzs1nT/ACxQJoB6OSLCR4osarb3+6V3plXZMxeURPmLp0dYPw/OFoEDQ
FVpsXsE8i7xPaAEAQjmetwr4CU4zQsAhXl/9Amg90CtdD/Sv1A7XLw5r8pkKEviWMEXp41hhD/Bg
UDv8R6iHw8+CmtURguHNoNjh+AWfYE0LxNGtISAI11VijRg/pYJYzjJ3COeENBluefKnGG0ttTcM
7zlPBMUeLg5ILtfnGeRceYYC0ZzhJkIJ+cdNBBGmy+/PdPjUkBgcYYaHwVG+GBzdANYh4MciKXLr
qdWpItoRfavAIvRnMDCAo1vnzWSYtn7T+tlOEGVQpdwItb2EFyNQMbQjIVQJpy7siBQHzkdngj7S
2pyB2GH4Q0BizVsBsQOu45mEEU6DUyXzGBqofUeYCMPqr0ng8SzYSsVNfP/KVkIUsGYj3BfnFuIR
5JuL1cLsSIbFPhqntjwLlj+Bhdp0uLCP3sEVgk0XTKbflX4CTHLzKqJ7R5/HpLTlVwBhQZTARosU
eelbQKgw/ljWVNvb3uZBGWiAUFzPdovj0mx3OI3s0Sah4VjGFEwq4OYDPoLIKA9v8xPnNumlRF8A
P7uAOVxuOlFTYEH/nBLxSdN2iG2FDOXWWyOx2xYlHaaAcIy4kuYlTKHhFaHWiYTbmKvKgY3FaRHO
RViawU1QjRgCSBsQeOoDaGBCN0veDny9W+c3sZeqnnH3NFxQdcgKbkneDkUXGxgtGHAbKh90br5R
EyPuI4Zt8UveBpDu/4z5GeIy9Zi3L0FPkY1hC05JksMLFBocnlEVxLXFOJGoEGCCgvhrqpPGgKW7
31wfdHDF+jJzK3JZWNyFXBy4SdxRHnMsPN8WudWRrqvAxBvUKnVptj4VnOZEHc3v3uBiR1ELaIaV
V+vgGARqxwJ02n3EMMasSoCqeN6jBmvETuNtsDVrfHnytSbIGURZ3KraLexj5tjM2ChR/RJMXvI0
ydsuWQTku6W9+OWYVkMiwqIOhSfRqKXXwHY1POBA7ngzAj6sGW7z4EJbNoRUi02AOM5FJbY6rcH2
ZcwCEVP16i+IUjCm4EoBUpbqX5OOUT9IPJGCLQeTSPmkKCM8CAfIkhw1qJxgsAytUHAAwyYJNkx0
nkLBkeJ4y7/LfSEWDnA8mIiihZSUmyJMd7DNDwwwN8avXUTamvJwR37dOlxsJCJ8TP15m2liskbr
kP9koLb4yKFSgxMFIS/9yXfybXwzb4UBH6gn72M4G8+8PzQ8mvYJbscHJ8ziGKixu6lPu+onkCkM
tRvzozAjn1NI0tlHBayJ6gdYc3DHcPgEtURwonrS9ZEXR4HaIbubAzxBgRZb4Vq6QtTGhZEnuz2Y
IWgDgTyu+pF/NYLcD1RJWz18sufrz/D11KfGBLn43EI2A45O7eqXDN6C7dR8UglTc1p++JJfw2wb
yGZgNAw5UYb/kgJig/NMAsYB7YE3SpD0QnEBUWLKnpCHezsyXE9xfAPGiaN8PinmqWOAgYmTsJqe
mSwWroySiRFdIVx0e8n5h+W0Wye6/eKHNWx8WCWQ2tuJ6HUN+06xFXo1Fynbp6DkbIti1BloBCtD
NMQNmNfylaeOgb0gIiIMrNWH1Y+Zd9AzWm7dgRMGRB9QFmrAh/HRb8/4N7Y3h9XRaXBDCjcftbFZ
MB06JuYIjXZ2trNVDr5sP38SjxfsKGfApy+uCXeFoafgboZdHG6xHFEm/DOPxvZwhwTg6rD/jFf4
Bd2ODAp/wlCgDZQ8MGFCkilY8jnM0Avn03YW17+TooIRZX3ayJHaRrs2qrVjpx0T47CbDjp24Pfw
frd45LDrrBwDolvmZPCnFwvsHi+3jX3RbYgB7MsFJrNoJp0SV38FEQwl7GXP+LTZdwNPq5uornLx
1NYjaUNDCzAxV/A2E7IxaIXEMHsXkj5wvsJUBjaQkHfo2qnOH4r+W95hPLKD3oRlJ9EC+K/ffbj1
fX5C88EkPcO9OUp+yIaHaDdmCuhJ7AOGl2MpQc4yFGuuHIclNNr/iAUSBxxSNRLQZjcyufhNNDZR
g40qNFLUyl6UQBO+uTBH1HMRJKfx3BQQtQT3AdbDDvvLZUmaA10C3sR81tlDvu7ghv+xOSB0wECB
xBFPjnjqZsY05GECnQqC8ly+DyFTg/rp8sU9gOUTMCcsEhb3NxSS+EP+M/Z+txMa5jvmGVAMJqTI
Qb4LarYDNIJsH2egYpNdGnkJN4xN1H3Fi5GP8auM3vo/JJn7/Kf6TL/txH918n7R9X8yexxH4eBX
wzwDAHj4+WRmh3gbxq3VgFrBNxeZfrdteJWCsgwuik99Ddi+YtnQYWKXojzJfYgVO/01+wK3xQbO
JbjjMyViESYn96kDtyd+nWDv7jzjFVyX0CpIcTzxeAZCL/bBoLtPrgBvn6eAt89TwBXoebgYGiFU
Zv7JLOV4RVf7ibf5DV7QvmZORMpwCGYNQs1PuhreQYuYfuKys04/t7oPw6easGIQTzjPokJ1CD0h
GBghxuGBFiVB+IE31LEPuf78H9g8/z4CeXkMSSR94Nc3k6PFYsFdYWnMU8DxAUSYqe251Vgp8lXo
s9jTX3w7O210SJcHrNXBs78wRe9Sp+AmRhX4fPuKb0cw8hweMhuGw5T5ODEropTC2Ghy08TjR5sP
dzyFpfBSHeAIpYHk87qvw8HMjrlyhFrU1i8xvIFN1FcncxLW7dn80AnHiYcewVuMN/AD+12D4pTg
t54zhECuByM+laOtutNs4cKeQEoxg+hWEwd72AAplKHENKfjzAmUzCJBQcW5zEtgdHXLKAf3gdi9
c3zPhAN6PSoB1FtbH7fwcnELlwhvtoa/wImpZEuxTSDJhBRAeDuIRSDJFaeb/YW+D/gSR4kFSARR
rLzUAITzs8EPEAAohwoLrMRq6uN2OhKRhHgN+VejHBK8E59goRt7hkf80ssYtHRPaVg+NR57n2Tf
ESYUHBtCKqcNzpY4a1BuholvyLJqIk/+LyI+LqA4QHiniNUqIqpBGM1TVVH3ujeECwrMQXeEkwkO
obgdWAN9mAI/iY2FGHh3qlyYBHcwmkhy2PZu9n2B8G/YnGRigd+zwO8brPNeiEV66XFGhvj5dxOV
HP8UXZS2i0xQvxBSZSekB2xsIHx0ZBuovXB8JbHIlkBFxpXlBYPfA96z6gb5vViXweGisgRQ61e6
RTiLgfGXdIhJmCG/Sz5s5EOTH2o9vKLoS8KxCu+qCAvWmE/v9ubOlX8AqhVvCR+Iiwdue/Wv5E8A
pmZeO9lIgoOtgtGZX1x9bfCUwaO6hBO1QIak/wAZblREEPvH5qTOLqvshJZyW+KF5mhiCPIodY5u
2CzOlWQ5VLSrrQoxsH0jXWrRPHIxbhaHCovThNTpFNAfA00hfeQjVRVHDCFyN8/doXb72pXuron5
F86q6L7Jr+n22UfBPYVvouYniZhElIOfXvfcaMkhhgnVOTGdfcYR7qjHNMYS4THbPPCQNJuHRDpd
pNOtOV2U6HqLVA2XaYuKD4Aa+g8a5itBCIUG9ny4JodeDZXZak4ZvOksumWRXvj1Yz4fegIzTAvh
lAQqJvh/wU0Orh3xtvzBz0pfjj2eMc1COzWo3kTEd+EZAGuZr4wiH2UagyoLL1lYGGFqhFJ32HWH
RIXiZyEy0fZS5d9S36z8YfDVSizebTV8B4rwNLVgbpWIE8G5W0YripXcxWGmMPrVX+YyWPcbeAUS
N6ZBWbSDOzEo0iG1kVZqOV/3hliYYm8ID8OYaoGhAaOBobdoJNEL/plyXHrQOolU5lITztgivwqf
kRwVSICUUUvg3ex5Xpj9tORpvYpnGwL7xYKTeuVwc6BNsEh1YE3jPmZjoEWZyZDw4tRH1sraar4K
e+fhEtL8wF1JXC1xe1z1RtoBaOl7nqqUobujJYhnUSLh8xo0Wcjl6+cwKw4piXrJUZKtm1czwmCj
aMQjhBbzet1fORP/fw9SrjgxGeSKGHYYiLOXpd3FsIOlYq9bOww6MAvn0nBdsAxHZnZDOftHe+zh
4xJwLlF27w0b1R/uA8af9TLdSY7yuFYA3iJlOmb8QIoVUj6cGLwb+efO/bcu+UX+kPQipUYR4blR
c4cNGMkj7PlD8lTCzU2YQltEcJBzIIMSHIYcv6yw08MBPLAKdRS7b/ip/Dc1YGJwtS4WPzBeBjVC
dskejeUf6X+zWHysJYKwnk+/j245BMNIV8Urrxb3hE4FpxaTMV4j8L7CBCXThACo7MRiqmKaIoFL
+okasQdjd/+ieWzHI0MBBgSoUVn6H/XEEOgFXYEY6DGCobu8p/Jef1lVqTjDMwqBFsJXpkBAJShw
1x6elp1FGw8M9MgvQP0u7D00xNIoRPfDI9sY+9YgBdofhiHKn93tkVEEww36SL6OCokuPo1oW4sZ
E0A+vSikRfKov0O9JzNMv9Y+NoHhcHGxIKcBKvaexFRdZFIxkyrP2GBUZ5gq249ijj6p1AXxCM+U
DzrQiZIOnnCNwAAvP+eC5jkXihiaZXTFzE6kv/IUMVZYqU/0et0SOMUgSTAvhISQeCnplXZOeq3r
z12EXEZwKnEAx9OQDiSerf5zByV8WcimaOjwooDUQk8HqQUrEqZP4BTbZfpE93ozGBmFm07gFPp/
UAWSQqAKcIqxsZoAqOr/RbuBaJriuKLdcxmqJf862KD57H1Z9dINRmV7xHN/CYTFsGvDI2Q6ZMIS
BDsMYhmmyIJVqfpbz6TeRwqs42i/RzKuO/wcg3G4PfxBbQKfN8RvoU2ipommOFLiSIujYT4lgtZy
0gnnqE8ga3f40wTnedw0HEfQ7AiaHMiLEi4l8LvGHxC5WogMLgl05mtZIkc9MkqDtNOcwXQUpESH
oQ/0F24wxM/cYHiUrxM3QKJiL5+GR+43vqDy/aFDTV+yPZozYyPGPLfP/v6cfmHQwr0Ixw3qF1M0
Rr9V+sqnwzfx1bi/bT+YMe+4ERzlAVKu/tyLsSWKNzpTMebjlw5iaM3b8jgte8xmgCwERww0CvoT
NfHmpfpEhQ3TzCCoNYXIdIZvdMcVz+V+LzQBgGBrDwICeYhZloo6jv9OBYk4DfKvDwWO7A1uK1S9
UN4Ak/fYtQqBfvoWu9gP/eFZBZLR8GsHv4FU+Fik7uZPzYiQpA9IJn91Rvfjo/SXi4GIDRYfmiUk
W8szwQMRjy5aaUXiyTCOjEZJP5Abd8s+6dOqIfL+H67ua8ltbEkX8BMxgt7c0gF0VTIlqaQbhlRS
0RP0BPH051uAWmefE5Oj0fTu3V0igbUy//xN1aFkH12EVtXdC5e+G4OoWzlZxCEwm+DDYpenCmH6
NoQKFiF9DfOK25nG5+tfq/gqR1Vp40a62blqZ/jmm/DxnN8i+/2OmObFJd8lrrsfaschcx1ostBB
DLl3nvy+4cUUJ7D8DJHubSfpJ4eG8h13vnAL8t3ZL4faReDroJSEOeSG++jSoBCLwdKPkPLcc1Qf
7BZGkQjC/TdidBtJP7+yjixYAr7mfwtdz4l/uVMMAJl9lElIZ/TssfNXlGcJAlwcatXnzlOyZqUf
7dtD0vDS6sW98WfOyoreP40clbXWsF0OC1rsudJXC9LmKmxHKylH9a7nxR+j2JTf8sw33twd1qPl
SF5Kdf88tYZEeri/YdCdHt1lJTiELEMQdReihSq+vEzPx9n9OLvwPz95Nnot0JFDpbPp0EZ3G7QX
uDSo4G/NPOI6x8jaOGJuoZyFuDnHnY+dRch3KNmsYfm7W4HMqMRWmYXxHXB00wmyy45IujLf8CBi
5rm7rMTHCyV9XMHonlZ+Xs/9+znI6q7aw5VGpacO5FfMLW9BTcdrXlHTqduPXZ+XZapzSrmmxRuR
Rumosxyfj2O2ch3JIJvJbTO5bCbny+R4Cb5/ZbPFc8ktIyyzHrdKjJJHXObRgjm81XihjJipFxbK
Um0LC+V6PTqJpS93W2F9tbyNmrtRlWcKrzKrbreMs6nW/TqpOTyCTvmaF6IXhhftyPXRO702ZzhR
ssDoD9ISW3HJwgHq8uutPmBHjcjUeJ7Pvj4sMZ5/XhhnLKNla1i7DPnsNQjNPN81ewBaiuiWBfPO
9XaAfjWuMDrYyvP6sH93K+zfkRGur7QA8EISWSVnYulz8utPRkWZDbytBFkAJcBmhMhZ6GqtC/hY
WRfgLRThN8W64FYdp/Tol3GtOm61+pyX5JF1SYxtNqg3hEXktNEi4R1t9PZTwDwb5UPX6cAtKOku
PwE+GwhhG/ywGBR0XMYtFOy8e60kbEuQtbuOWE5maxloofhHqHllWBahO7lJxes1tRl5lKw02ayc
R8n+N/t1jrlNypHDTxfn5Efl0K9f+/5mmHrNqgI09JeCg4XDLgULR2spYBYF53HtvxgWEaaUaQth
ysBl2tp8xHEyHR7vecZgu2twrDeeyo2nViZ5plHp8fG4Vyc77iWlyfoyETizqobAmdp58liHxuy6
njyArVRUyXiLa0604skNA1hnFwYwjjsYojfKxiHCROnn49CFt+ujQN6O+wPA/jNuJyITZmjny/E1
vO51OLjkQcYvRYdc/DGQscr3QMbacLPvV6RInCKZg8dHSCRVpWOw5RBKunhEQkl9rJK0VGqhXhly
zwJW0GbWRtv9iOi7VI1v+9gseKqHu1fMhxPQ2FfFzShbU/9laDhXnUFnpm3vjmX3lXGqPuBcdRJp
1luKlhL1gnbygxUHy4he4zjclEJllCHtsLSyBsChvV5M3+9YWTBpxCyq366nYrHpAwjNPEfdUvjx
/ewSj9tp+PE/wX7Wk/M6TLfXdHxmdWi6rY3a/T/pt4KjtNiYi0PbjqCkjDV69oIopXM//NK7H761
PiXp+KZxLo0OtZFUVe0kftKSH14IMvGVYCgVvJiqmxt5/Ti0ddOStWao23YZrNqsFcHvXsPLQP+f
M8vCavSzxcb9lcj8uX0c+RuAmG+A8v1+srkKye3T1GAD+ZUspvHondfTq9P3o5XfJdC/75ieeZJO
u9bsHrYhqLowIFnbV+dVRlSEOyN9owgzHJ0/XeZP9dIYP/Znq+dZKghNNc5vgVel9A98nLSyq8pX
vy9WKSKX3Hw7uNYP6wYriWDq7I91Yz9nB7qfEMIXP8nj9QhVTp5qnadz9nTKntfzJzqYefJcRU9+
8qLbpR8xJUuDSmkgocpf9v+qfRb+CjPd9SfuW5350/b4tFgEJ4P9aiZcYd+eLOPxz2W8+c87d+wu
aKR9vQL7DGI3ES69a3t0b4+K3Ztodh8HjbuP474dcmcYhpRo70Djv6xtjcAGE3ec1kc3XqL10UKQ
dH2Etnb7Bb5J96Ya0qz4wEbzFte4yS3cBEJszuxgvbM178JIChyrnDb3airIZIwneJgsoQ3sW7w5
oJDl0DuRiXU+haAbDUf6sbj9i4veXV8YhOXtvbXKNxxxjRRnAzts37699ZaNwSlwx3TvFo3OYN37
/iisB4xK4gPgO3xgLFueP1cFM2bPAujRFwj5D8uZvJJ6bUr3tH/iLHtHVsIBwlnNQrjN4xKoC8yJ
C2fi4tNd1fo1n+zXzXe/c98qly2P4nt+5c4Z3pd760e4b8tV1lHYey7bxesRgzkb36+TrDZpZlNp
9ct0tsXd9qZun1L52+yokL3vsePe6VMH8v+V4SwhMvWgxEEEatbCfSudQhBA6/v6jyT6HX8XZtdZ
vzValYQsTZNsuk+7sV38ce3h6B0Ws0Oe9UP31PlYsv6Qc5SFnHbFu5mDx6od8/1ffcjsrCuBzMPZ
4L6kS/q7qZcAY1NvTW9Zv2z3q1b57SDWesJXQKMWW1lyiEy2nzpRERuyX/VWv0vRvDvYf51KGFtm
0wdpe3u6382O2EpoS1yluBrCyZ/LdQiKRJan+/ppR8x+m6XptP6h4gydh4iprDEukoFPwHXkyLj0
E2VVnJTyYtqX7lAYiBneGvXX0pfCQLKNBv+KdHF/08MVMYGHd2yHsMcjqwta19e8L7vcQ4CU4it4
E1kxHSQtPFMX0fTQnOjTVi9ysURqBW/Gr544JP9TZusXnGnYUdt5Vj19HsZTl/Suwpxh/mzvfznI
GgiPXT1/7O7EZTxAeskLywjZOBk22WNyOXggxgvDSmckD+UE7DLsXeImS6B7tIN7oJf3sh/cBU48
QXJ3gZXV6imYDLeAP50BAkypDVwJBgMZmzMGMzLVx4bHe+7cy82Zc+8tL7So6mp4atumDB+r4b4t
YPOvUetWcFJ8lfynf+BBU++ya8UWa1SGNa8rXT25UxKquRzWl/yxAVNxq9lrJL0Nruxies2mjcO0
054eNv3TF9fS6RCsbpR/6wUunFOyeN3sq8MtTxmryrxqyTDxG8kJv5gRbxrR48jjFAmp2wCSCKug
NUiGIhgEcVS+kxUQx+9c5AJ9QSm/1sAbVkOtAf8BSSJquw7VEhlHVC5gAO+JhFpdZI/xUiV5eac1
RdS30+EzUAaZtCPdY9aZ2RsWq8n+b/aw7V6uVg/q+Vyaj2lFsE4cwSmXM26j5t8SzHFrJCO0NrQS
b7YTlFIfMfazZmDsb1AiDj38f9JZSuTqebqzi132V4BO/CyKrWu0kujz5uZi39V9ZFJsR5aS2fC1
GhEx7+fjLUZOZby/Ugh/KhYZq/IMP7/hD5M9lTtPZRztAQQIMNHqS1tR1/esJZamd21OVGk9pVO+
D/qN5xJRZfAVKgPHWtN5Oq2y4OJtLEg7ZzvVqdkWgfC0TyOEp0W5K3rb2YzHuh505PzU+msfPVP2
FQYcW7hudXboH958rPhkxdrKzkrVrt1Z0/9YR5d5y2bxBHBjvz4Pmbwl+nHUKPwnHTWVCvfhqwv0
gFUxWoJcaGfCtT66vtMfKLL1+3vn2RLpdGW90u0nkpPrkcwJkdVjkuZdM6iay1r4d5vnioagPKu8
PrqlD0HDuB8Vw0rFGi2PxFrPylJXjd953ouwl6qAnrrMoehGd2X9RG4VLSkbwfyriD6fsTJB89nm
zr7hLXsuUSiGZWAJemp6VLsou1jWoj8MS6uprfsJDWHONWDgvCxyF5qwbewnZydQnxhUsDQWfdqf
V/t7EENOizu6ToyP6NbSlnNa3InDEyUo+nZOi7vnITO1L1DqLzLU1j62UoiaUQLUVP3Q32HaNfob
G5Gu0QZJofGRmA5a4nA8vh4Y9HyEybDeysm8iA/106upt+N7qgZ9mm7KtVGuhgHXtLo8/K6/sUZC
6WIIg9XVRgLJ+Vxzgi++6v9dFDzWQ3qUtN53iwXbuHb/O+P/f6RAnjBIgWoBrshJgf7oC3h0Gup/
59esE+ZXVQTHFVfqnk9iK4ywguPU5ceFL7L0SEa/k0tt0mj2kmc+hlFnOVtbJoRQi0dmcBwuL8HH
haf7PyuXPQNMKZjt/rUWDN3VzULlrR3fP/uAryrX1n4pwYwRSSycci6VzxaXSmFRta4huqJmD98I
XCoVuFTa5Ty9QoCFOBXpFZzSpVcIUmH1tQKh/9n/kRYzP08aa64SjoRJumbwNSn80VlnbBdj3iqs
M/iL/LPO2Nae5CNdYLXlQfnT7Rq3vrv8i5s/rQuD6tc4+2aBlaoQU/mTY6UWxNTNt6vZZ9vpP36f
m6yUWU1Be7KPUN3SH/T84xtOoUsUpQv99L9giINs1lW3eh5rtnRdnVl0DeOHnleSBLSntLIECdwX
WnRcPbhInY3zKS6/QioC/pu2uCj16Q1xFU0ydWIg6pDeWwFVQ3XSjxeM0qlkzWZvf+hvCdn+bMXc
2bvk25d/0gl7z92XEt9JKFleGlEiDlUWqfPH9qXBbCu3sdOO7hax5iGrR0kaXe0S7BRe/tggVBh+
sGahcsstLflZrnoLnui9FXv5U/BFLEBR+S6LQUDT/YhQJy0pNKpoSfWjAVBfyKf4SzCCFhSKChwj
gIHSUUhqKcJaUr+xpmfO0QpFYp6BQpzSH3PRJRNFPEzQ0t0N1I6m2bTYd10r+b7rHhbKD3Zu/S0T
nVJf3XlkCcLLfWAruQ/sgidJJ1RzE7VOfNByAkm9W5sQL20bo/VxfF2Oy49x6zC+P8bnx9h2K/mz
YA7o70aExYI141aHu9nq2m+08dZtN7vtDw1ukuunU2OmKTu2pjvemsGUPUR+2kz4VPmZ2WgoUy5F
iKVGe9Vffjt/B3EG28vjsAkE7c0D3JysOF12j5xbSjxGglMmaQcK3TdN3OO3rNa3VViGMNU881N6
Ayib48G9/1hrRt6K4wn/3+z4tTNjxwwv+/yn/eG8GHdy57X9f85r6T4M4Rfgk1M9xwGbZekYQ/7q
4O5qc8RYCxDopyvYtQwYUHDrgHBfd4EwIviVvpS+GOf4iXkN1gxSeAi0oyB7wi5rxZ3D6HAat0k9
r5ODw6J3T/FVAlyyyYIhbz0XLZWpl3LR0q0eqyOj5MVoJ58u37N6DgE46P+o/Yu4aYbKq+XjJ52B
RawkRYS1oqJtMYLTtlg9WSrmWqEqc0/7rYpuNdhjhvUTQT5p/MrSoZuIuAlGrvxnPfeSRRVZSSjh
ikL6clCX7AukCyrJPm43vVp9dLyPisnvUh+pDub70LtXCJcKUMA6zzLMT1Tolgq1jXWeIrbJ9TYJ
w+rmb2vOjQUotLfn7StePYbp9+/A6vpLeDJOYQ1RffG2FWi9h8N3Hh4Wx0eO4gBy/IDH13rjl60O
yu6tF/xUwbhQFBju8r362ZcGWLj1RpSwm16ajKr3EStMSZH1MNSS2FXqQWU3X4z9kVZ+cwvVvI0y
nG9WqE6wbiYVIS9Wq/KNmcNa11rFiV735/DMO0NsIRU2T3/9ywau9PPiULkECz+S9+MQ77fwxfxk
OwC8bm0jFqMQqO2n7cSzB0tHYni1GXMyqvMb+MefigoOHbmevDQr3UfwoKFpCkZ1mM2I1tJ8IY/m
FuPcg40NdOAtmU4RDluVsQCgq96Qyn86FQrEK/ExFEV3iunoWj46up3PzRbVS6DlYuQCR0JgkNi+
Rvfxemn1lTNKOaDc7Q4odzvLN4ztmuZrafEbYj8f8oWSCaEMZjO4IiEDKA2Ew6L+wydEw/G68C9j
jN5A7XuEEtEtvbIy1rQjesrGbYf4oHbblBhzsU/z8N3kHJ/PIXxXmCgVfuX9uPGTjKvMfVFZZFP0
irlxu5uZG0vb2YLT23a2aoqTNH54F54e6ydAnENLWLfF72E7s0CBG8rrlm/vJbHKbUNvDwPlCy2+
U1/o9pe1RHLvmS/PJYhmmC/BvOXfzqHH73YaVlz71agiwOo8ttZa+KBZTkntqgdvxb8K+/rQNwF2
Avagyq6lEWUxmP9BI9OKq4Fm2JdSxE1wV5uC+rfL2TKEa46oaYzgq5dOebaszHys6WC364H9Yf5F
3k3SGVVZkZw52jIkEU88gvnjQiNCn+dR8xad8hBOUSM7velAdN4tIaBFrhwccIsp0lA/LBnLfT6E
AlM30WI+3KJIUwr157JfSMyXjNwtAEKMZs0IyA37Dr0fBRuQZLRejFZIIYkMzbjD+Iv3XAvUz7m3
NTUhUqFL6zoMjgz17PPXA1F3RRU9ibBZbcnFaZX1k19UehzSThM2XNXGWABJRQDJboS8ZwmAMJcM
ss9kMrPU/mW2xrPNbTquOVGNlF2kIzJfmIkYPzR83VIoD5fIrFXLpdELyfOVQPqs3CdlW2iGhGx6
zmMzQtA2O+N5fNQDtY0rFvIqHXSVp6xZC4J/Gs2z0YobfHuU+mZeZUIPTvfBuardJdTiITgXH9t4
3jWeN41nthMV0QNdKqck3/vWDpNSbVzZjVuVUYYS1gnUfHvfEovxhrSw0aI50kruhvNf+nRdZFLu
d66hT9ekC2NCMxGExjqw1PcvVlLQzkfDJcbHYE+KjLiU1wbriqD0Fkrojgg0vmPh6/PdQY+SoCqT
0KP7/BecpvX0X+F5KDVNbfPsNMFpZzwM/3wNq0xkYgGSpnXIEy08Zve+49xjtl3uCfG7dwlf1pUh
uxVuAtcgjgqypuw6uMh6MIUd443FIez1I2lR/SbAhpye6dNuF5HJP9YxMXxn951JX/1jsBPs3YR3
UBCdPe290hHGODgPJgifHVZntzd0w42uCdRb6W9yru+l3+jTUnWmtZd/AabNLxOJ9D3/DQGC5jEV
NFXPm3ekYRr3fukczdNu/QdGZav3tV+d3TmK/kATENdbM88OAqXT8M54kIeZ/RIepGGU1y2zFmvs
oNEaNkAFbcx5vIhZO5udk6ftKUzw//v0IBHjOJ/fbaOO69H9TswPaWNP8OO+7U+upBCBTYrruRI7
YqdkgqW5G9w8k+4t/eQ7v4bNu4ca3ZLJgJ1XuvgUhy/9PzMeuzdUQRE4lTxoqTJoYNfcQtBSJa/s
Nmh9wKtPVl+w3puHmRUWQeXWdtLQhrP/8KcLYQpFnoIwhdTXM7q9/+/R7/T/36O/0OvA/xRWgRDo
2vv604H2fxs3zyFC67AN2RVZNZQIrfMypDw3WaBkliPD9m6IwbBmETaoDS69x+gbLG7ph8p15M2w
sSi/vWk+tF7lj+EyB6S41n4gzSzSKGWZGAdayDrQQoDJdvCO5kygwA8tYutLkJIbMNJt/0P1xV/B
KLHgVggMir9J6we5jxgBYgPW7Bme0EjZ2AW9MS1Q8nRFHHdRLfuDjgSoEO4hnoQLS4qUDKlgqxLI
y0Ng+erF2uA/liaKZsHSPOei82JoMbEQnaNAmVjmYnY8ZfH8Fqp5Cyr+woT+CG+4d91IDTjLMSK8
Xtlk58Jr+Hh9VPmEB+XPrkiUl79uB8ZNgmYGUSBISahZHwb+M7+XIY8QRMG9zhUnmBI2LrD03at5
89w7YS+yY6R77m3P/M4mpcY4gPHGSwurhPuN1JlAvTmW6M6jdT1KD9FZ2pFsCP6B8yFuhOXxu9lN
FQQfZAZXH0DUUvzhJH5tPi9GUzsdbpvr6W7NvpRHwdADl+HarEhHtJp+pORN/2OPtef6+VGGpuGK
FZCG23ClfasGnXHuKaPhvi9Cz10O8K3npYBvH2+LxpvooMO7x8Y/uhCilM7T2sc2PpLOEJ99HdvQ
u4Qtbdc7xNC/Gfcl33L29CB9AJihRp/jQq11KwW8gtlAVY864wVkDb8jZIV9P3FKu3ai8pk4JVqL
jetEnvYs64XdzJk6JeaALEaQ/bFU7Ha1y/ZsjmFvyyshkH3japDU+qqI8pPmV0T5bU3aXnceT+X+
6q0cyEBLZ5dBqTZoCPb9U8SbC477F29e7gwfp6iIN88eUT1kmws4pxZm11VFW7Q+GJa72ZfrFQg2
2R6n5Wxaus9a91mzOetsntKG7IenB8LAZG8Ru5b10Zd5vem51S3yXQT7brs+mOd1sH7yCsDJ+3bQ
hG3WRfbXXUE72Uh+SrFG2lJxtfEQgtp6zjBN5G9Z3pHcl9Cx2A0cX+47Zj5Bv0VwrWchuG6xQwo0
zqiRsHUQPhe29Fb0K3Sg1H6wS7ouvhdQrn/p6L6HRdz7ujYs4t4rm0iVT1pHNI8uI6govYfUX1j3
5R6y6tzZ4O5jNSDeCUJzDndDvFd7h+c+gaGOr+YBU0591PIOznstPN3bqIaT7JPg0mmvdQtVtmgg
uK/hLlzuwNWoYajSLZK/5XY66dV2pHd4e0THEzvzLjj4kjsmOsD1JC6Q9V1AYiCht3zh9FE4MmyY
eFBn8d0GwSi7DlBvc9lj7Yjxzo0SG/4kmZ3qqDGEdKrLNVo7ZavddlR9dGcP1JMnkrRSV2NFv323
pJUcnKO2ywWia8iZ8/OSDHPZKVfjR3CoDYF085/UywhOl14tr+V08fn+jSr6qpVxlp1D9l21Od4c
xsmZZuClCVJO4stCrnqgc4g/v6Qh/hydo/bhhL2zmpQb4xtI6tQrf9L3SCImdIZPObAF+6Bd0a8P
O+cgJ15SWrj47mCaPDt5jUUJO+AClH6HrhPSQtdv3+mU/wppIZudborb36185iZaFE6Ii51ig5qD
FfB57IK+VfpnAWLDJTgA2esxbOYNHngdhOyKbkGkzERcOxFERFrb1FjwZMCHuL12RMfLNhvTEVrz
Urh6b2Mx8zVlb+H+jciwGs+FIMniZzWkFNZ0WZPYXTDpp6u3u8iSIKrXDctWbmpJD18sLy7E922W
S0QpQ1HCjJjFztpUwNKz74TihV1wldsfc2bF8/pTrQtZ6LeSaH7DFrz+rqPG+4afqxLGFpL1wg5I
La2BykI78RdDpYseiYLZ0FmW16k0uMiikIFZGqQh4klIgmX3+mcGEs8F/AYO0v0kP+hOP239vL6l
L60fbF6o7TjIBtrT4T3wI0UqBTEu6GGQ8PfJrSZ5qdkfF1aTa5axebGadFzsM2zTXjWdVJKQH95I
ZDGH1eBqgU04nne5pf75x2yrfjeXlfX9EAJsV5YDOSkaSlAABct5yJxRCIv8aYqgnNaX1TR5dcO7
80u3YFHjkr/mFjX7986Pw7vbYt3qc8jjYheDEQBOq+AdNkAbaUXyWUIO7mq0OY0o91hLsPbcXcal
ynidu77RJt4GdMLF50a7DOIuamEVjKbAjF3rH+zPXR3JJYRjqcY7E0MOphYP62lV6lkVj3dWU+XZ
VpbYYDOa4hDKocOmbcoyZ29own+Izg2GoviSi3DrFZg8WaSiOvTZ84kLWWMfhbqZq5nm0zX1j18C
SLP50F5/WFyfy+sPa2vUy3NrxTioL/6j7AeJjuvoJNizEqrCCDwZotkuZi7843rg/7YGrV0gJ98Z
qvwqoI3w0XMAk/fhZWRlwMeAliZOLXiD5kQ/s+x3wIKcIWy5p3a2BTy43s6S1tSgvfji+zxUQuCB
gkot02lL0jy/GL4wAOzGuPlSy5NokP8Cu/MgcUcjUxagBXfMp3vZMM3WdNFEqBjWJd47i/OqOTwm
D1TxdUhZ2qTj0on/5VGfIShkIJZPCeTb1/UioScSCVP9Le3leo39ypqQL2Pua4hp8Ols+aM9e6p+
B1cV5klic+Sc7HP/pO03oOb9u4/CU8iBhdl8/hxio/pH8V75zzSmwNJ3rxtuRgIPckGtwAEtJ3On
9y2W8SN8mdxScFWsVnyZKuTxUUg1hvc8Mq6cp8ZVyNZYCh7lYQXecaU6LuJvN9cQZcLLJHiatHvL
w2T3wr61E3FO7Rye5t32ZtouzW4/D93O+ECiVBvbKh92IoNGWWWUdOKqRA0yTNnpYTStIyabTh/x
5WO1u8qGx7Y83pHNvQZn/7X6FgCh98UL+3OaLZZ/zvJ0Mt2N3jIP/57KsgvUpQ1gvt7RyAn+K1o4
yHjjx+OZs3Dydjd0224aMAjnlj3iZfTeQNdf2tOWB9IT/zX05d+1s9yYAnvHMtUVgvwQt3Cfjq9e
jtKXggbSMSbYdqHn+c80eF930/sr2L2g6l1A7Xmld1LkOi78uz+IlVX7GQy2/FlwMC36b++PVwl4
9v2AmaJMPTAvuDzAi0vBd1L/pDa9a+feZMtoh5wAXv/iBNh4mS/BK2b1IZ3svvwjrd2aIampfEdX
O/3KkkDipQ1Q/0i8j0ZPYfDqu2mHioIiNl/W3zT4C0KDXCP++I1jD+KsH+P0Eack0phOp/jGgsAa
7yGeGC4NgpKpoRzY+804Ed4yvuoM/mMcNfn+4ZWRtWajonMjvmeVM2BuK9/jX+smHxvBtIFauuwf
WLGJuDiw6O023CEmo5IBFDo8qbUmdmmPW7c+tHe/hRjCDePCJje3Pknqbmj+q1SjUxLmP8GFzH+N
gOY/jMzKLzq2g5u08bzE1URaSaDQXaS6gldn6YCYVrF6qAyznFdX4oiOCo4b4NZcDp1VFQP1EwpR
tTRqX0d3gopr7DQlT2ifgzzhDaYP0McsV0ZIgP61NEwRlPMFi0+mLAllE9tRMf315jX9OMP9V+O+
nmiyJHgpTajoksN0c5iu/KYpyNUKqEvWUqoE965C0wIBJ2sBy2PGcWeTXKUkiwmvOqEu5OFVmMis
6/QFUq72Eo57+7k0OCDy9tf9/LyWDtbDYLGwc7yww5cjh6MJpnzRc/5VTtjIwYepJph1Ui+c35rH
vldIwin1v7BUjkv1+4RlKKKKl/Qx9JouxO0kkz0hZDo5JZPysMssx8XK/mVQRpxjiVqJanmJShfa
3qlE+KW4iF6Uw3P785HUmuTSkJXrC7wsZsO0Me5URx5Ts2jpp2PwQ+mnY7v6UlzLpm7hn5Xp9I/5
XDF/WuP/WfKZ8NQ/Prf715z0990uHDsp4Y+vJ9xbV59FdZKbiFJmKCvo6Wr0LeSelNZjiq9mLOCW
/cSi9nv/LgCHEN/fj/foby5mdnbYvmAQNzIuLlih5GA6USg5CtMJJ2rzyiQTasCfO1Cr5UNlwskH
goJ21HdEALqodn8ONIw5Rx07I9lROzQCgSC9JcsC9A/eS8HYqPCBKiC/BU7zLgb51VZxJ43T5aiW
jua41EnvNjPYlTB4l/E6jdv1uFnn8zQqJ6PGfVSzi8CwW46bdQjSeL0cPw7j1abntrVjIOPsi1lw
5F2GaQfqfgcqhcQ9ThLzcp+gonwKpMRzM8bbr9++3cZhDzLeJ199cM002HYRvpxfHZncEJydxb6y
ODKLZaVZ2cHp1FQFCWr9M3Ex3OTqynfkbBNKkqnzUKA6+1smuOxvG/xPFrymh4jMWMxHInEuQzhx
ty4L3H1zeHdeZGH37vbp9drYLawvZHMDoaNaNZRzgk+4c4JP+OUyzBYBxb42A4pd2QYUu/Pn1Gv9
SU6DC6EqtSR3HL6KHWTjoTIUNjtDshmeWNWTR5nFHOKK8fiW9BacnPJPdb8kfx6XD+N9tH9E18O4
tRgfDTl1YMo4XYyNfvPayETV/kQ9XrMeyO2wCkesQ51JRv9mw/PoX5CeNEh5WMcmZwStvs1/vj8a
0b0RtRbxGUO7AfJ1HEkHi8s5kQmXqZgFKvqu9lBEx5nD7W1wtIxYh+q8oBoZhxq/OavKD6kfoj5L
qd2v5fW7cela/+stzcmg1vkEdv3nkr29d792YunFqxHIfEXD0oyz44iwHQr13szdQFGPFKINffJ2
wJZ/Y0sCrv28AxTaAUkagojatG37qvljvdGib7scJfb1YCqBEQX+pOxmEkp7DUgv5NflMYzzQoN9
6xL8n9u95DKtayov0zm+YW26WSKOzKrtnijRm4epGi22cZIFM4lGjYPQtLWZPlqTZjlujwtVdR3A
QKUprHxQYg16+R9H0Hb/VAtVlpOa61+bnd5e448S95bbehKRbfo3YLowgUaouvtGfMhmUOPKCbED
EtwHd9hAVdfePdoiMNMa2zT9g/NIgymu1SoogoV/blvjEDD5GG9knTz0VeN2OqbKdObbkLus1rch
EjhTzuVquJkFTvgJeAfFIwf+f6+vggKLH7tLow2vcLw+F8QLDUOvTF/YD7xav1EUQJa8wh1Pv6gR
9XPX4Z/lFEZ95Eywf+VAXv1R/rjhFpdOm/OJePpH2NL3cEbk2n88yBdpSdSR3tQ71kb13ai8Gx35
ta9N6DoyJ0rvt/89pNFkmQwX7SH7XhHoRvfmwC/Jchjm92RwT3mgBXQ6yTN6HuWPedCJR4T3AGze
0A1kA6ks7RwO490hvEhHOuQ/+KhCiaqXp1VjNmcwTIFpBChPRK5k3/9Lf/nnXIZPJwCm/OM8Nu3b
/LSi/Ss0XKV8SHPXD3YD/p3Vj3fPK0piV/L8nKBubbHSbSwYWXSRdzZv60e8eV1zVuG9cAsDsqVX
MMFn2VnqM8ZvE9BvZRAM6ggmy+4Gw+cQnw9/z+KMCiCxMe5x40/hfnIromNHwIU04Gi9ofuJVqdo
QZ1HZQEK0rm0WcJHPPVQFzFoAHntQJW8e8U1MfjNqJI+24N/Uzcz41YGu8pg8+vKXdlYChLOmCW+
5mFJzhIFArHXCBxD3qmfVyc+FgdvbfrcYLWOTqz5peDRFeRvqk/F16AWetgKNgbpZP9OxoKqMKp0
2DXH9hDpSUBT2Gyd2jZQ3ev7dkFWGOq456sdXXeW+KPN/CmZP7Xv/cNIhkhSjo/l+FyOa+dQrXOc
bDlaxK1O9KhGJRRfa8dldHZui5+A7+Y5wEdHN4YV/Id9kwaZTVOChxWcreu5s/WFR9Ng+7Zr9mvS
Xk+is3kmDJY1hni9Bv6TbKtQh/twXh22scc6w/3z4TMzlPYjyk7RuhnMUBQJNzMUxQylEMEgUBCs
008LwpZmPlw9oQDuTEzV8bk6vvpVL0SNUxrXq+NaaTyvjhfmo+v4ch23Jd11RnW0gdGdfWX+p7vd
wp/utozKTZqSYWs37OyGW3Dfl38PQNuXnTNlPQDZmtHzkHeU3ucgIcbWnA5ROsCgOOn3t8HNZvQw
qGru1SN49/XvpIOYSNIC1jjNJYdCvOfEcRyV1+4q5i1SBpbTMwqA49tgiFtYjgqianvG64bRTSn3
umGhg2nohPYrk5vTeso1o4K3THzkJBI95KKTW5wDnDBOAGcTOSY3tmug7Lt8ep9rf0Jc2TbElTXu
gVB8IkWh+d30WsugCEuEDbfGj9aYIsyrwWvxKmx4M0mody4Tr0bpw4Kox5qBfKjZO5bkqU82GmpM
tyfisNNtdtMLp9NyOr3PJ+vKhDF4G7HxUw3ClZ9BTMWFRdTYfCQ6mj6OLZyy+cXKbPHOyFB1mBxA
RnICKYNrAUgtuayk13GeL+SVEC1U+MKcpYGzwgZie494qXGEK8tIe7oJGMqeWIVsR3NZJPd+5drj
PZKm6Hf4UpNGOvGANJNJpzS+++sytKSZT9xUx8PkxL/gMOlcg/vHozKqWOExK7fZC+FM+KDv+8Wg
dQqWi4LGFg+OuEJZu/uo80G+nE2tbauS4VY/DDr5rtzmtUGW6NfW4CGx1n+06y5vs0wo6y2WL3ET
rXqxvGLNGDoGz5HyHIn28hw1fnemTvcG95tSVLkLHuxmv8MW3U72guj7vn+FuSpeMmqHCird8KsU
osM9BCMdqlOpQ9XG6/mdW4w6gpZa/ZYVXR4TVXtDuBUTlVTHfr0PXlsIgm39cC/5ysGHeZTalQZJ
Xiykzn5zHloq4Z2kIVjUvy81f41mHu7etjo5eyRKkzNf+NpnMKq3p0OqhnDOlYAxSPDVHaVysnIQ
fl2KA6TNeVGys0ABO+de6+WKz81brTUANlfwnldOPhixXMA/dVpoPKfn9eZDSPnbfryXu6VFfG1E
WrPGgiFcxES1lYbjuvXdTbWv/72pOrT7m5mbajMPN5Vl9q+/OWXJ//XYDHxnF8xCBumgLtZdO557
eB646ZeG55wAfGgD3ejGBDs1nl1Vlsmo321sNaIT34L9Ij8xZDKpPhoso4udJ7g34JSDVWnQ/pG8
c/Vxnqvi7/YU73jW7JiOPnmEcb4fTv5E8lHv3gwRVsvNdLuZ7jfT5mW6aE3qNB+NgV9rtC1IJ0+X
82jW+lzg4w3amRwfL7jnV4n312i2n/5/rk2teoja8tXOYNVNRgDXOEWg0R7/DhRw7PrzgyvoA9np
GXnD8zbXpzAXXbw/RA/k74E8v44kMG/II24dR7sMM6K3WX/zkTQukdsbG9515fPwa3p4QclYStV6
dG36n1ufxUjhgx834zqOU84HbxxeDtO9PFyGaMFX6LIdznK2w3YTiNSlsVBZzJhSNaq6eESZDOtz
/vmx0ex413JFlVWcrfLRbNF7BIuYXpaOmsdx/ThO0x4lRUXAajNquF4OcSdocY7fG9xMOqIa/27t
it4itBel0FiEI/MYjkyNhZLwqA/9gkt2RMtbT+ariXUrXwuQxWXd85J/F6CMhod0GsrH96lrI4CJ
sZtR7TEZWfpHtAcdRtUSetoBapgTN8x2X2g6FYRE2Kwu854M9YfIGxZU+0B5PafR9hitj7kdTWt4
uQ6b+6CymjcHxIekz4X6GXqHCYbst/GWGw54xJ1BQlCegCWhgjMJRzyTk2q5e+5/47cZuJH0VuiP
xIgUDNXgsLngdOJw4zn3CJtyErsMziBdC2wEuIYccR3/CVirv6XSgB/d/c/tzykRnAJS7PhkXqNF
J4JIHMlySBXwzJezBQPh0+y0nPFgTpezynIG8WyNLRQz5KcXBPLGEdghkmWaBf0aOd9FqMKZ93Zv
tZluxJYAQ2s9Gq+A0F2CPy20DnK6+gCsV0cZVe91+B89XmXWqszOiOKT2s5SIMb1uh5HPhPkQngS
wR8wqaAk+BBuu8hK2ufTFPKw6kJ14bkg+kaO6lqPAOgrToQpZt0Jw+0cB4F3Fu/OjJuDzmrd7NrM
LFecbmNBUbt2fCnHt3KcluO96SjM1gaWHrxhuRsbkgMMgX7XJhcPGgFE+SztX3OZwIVeYIUgEJQC
BVG+/OJh/dL6aVu016bf+umPuQfc121NlA6unzVGssKTYMZUTSxrghnTejWst5Bie51P5dZAHW+D
Km8Q68VF95g71TTcM49AfQTiBwOWbw3M0d+VT15zfas1YM6f9iir+wcJQlzpt2W8kL7Xgajwr+OE
j5ObOhMIIB3YYv3+4aK3GTGMDzdemJjOybDDFqk1UGGFUBlgOhRkh4UpCeAR8KfKp4dtR/CkgDCx
pSgQJhh04Q8AiWYJwpMPaJ27l0KMl1/ToM0EBGJFXnMg8CivaxOLQoxhpNXlp/VPyMcCOxtgLQ3w
GNY2F3aquNvvBQ+yPPyApRBWNfwc/dnf90E4TkABhALuA6GKJ0EgG1vfD1lriEfh03j8toPCDC14
z0vvwXzAwaDxI8qNbf0z/cjYxv9o5WAa5SlbuWhDeA2spvQj7Xnb/NQnESa56AyqGzKb9fU7E4Ol
YBeRspDzXc+xekgfK8fLLbfQGFsHfwFV51aN0qqFcu/206vk+fo/ZJ3Xctta1q2fiFUIRLpFJMEg
WcGWdIOSJQsAiZyJpz/fAmT/3X2qVmvv3rZEigDWmnPMEfLP6pw9lAueC6GteKhsko1jSvwl2Rgs
x+JjmNGeQC0Ix/igW1ROe04hj7EEc0OerAi0HJTs//Mn6COcCRTQoL9ocLMQgkB5Ksmre4HyRBty
JgRRsabbtLj1/CuOD2yBJKfgcATBPXaoTMHPLji7xfu42l8m1Hahio9ZHXZ/HsPxuKLRFVFzoEi6
H9PH3m++EGzywCDTFILNRVyCTJOF8fh05pFRyVtbtJoINSsCXF7kZx4W3kRnIT/wpdEvVB+6pHUV
dMnyboBUW4emEeoGeOhBouyNqbMPne7oODNioGUy+/UbDTXjHaGDpMmmGxEoa5XH9nYsl0TfdHOI
qY1lx7hnWhxrwf8E9jZI7jAAgP3DGA0vnEXURrhOtklpEtA/7JCAkziA/dXMDks0rqCVbaG8OsoN
G8swRiJNsvgiQKK8i3MKkbUdnKg7PE5dygny1wYGfMwhnjjVr7/WMfRlXMbQjOXwXeEJqwCbneKF
xjz9gtAnLWkzHOq34tx9wN5jETdDIU74Dq25TpYasnTS2pudFQM1+SjlLhgKCzYncjncD8ETpKAn
rIu3ytHewJ+0kc3h7KAulRJRPe3NVpcShSqllIU8TjPFohAdvxC65bPw7cO0r1t8++ToLkJryYOb
2gZzsHBibkYwvRJqOPjg2azgBBaaSjjWwtfvVgN0hZm1r7iLiTmFntLuNXPXc7y4YE+s/t3AniM5
NU+WhfzrUGVHqTqYahipocYIDrHhp8KOjGoL0RKJNIVY2CwUMUI1XIPdy2KzUA5upAmLPeXPb7CS
FjdtiNrFgRYt1g8kjNKiYZLJ74WhJhGjinTCndOCHrw5pShweerwyOT9tD4ryf2bCGf1Ldvf4hYJ
Ln+eNid5g45N+JLG6akhUgfrWMThygkvtlTGWG3KjmZ1gEqCgnX2S8g2ZFrr3lXycok+xe4fNqC8
a/jU5G9Vf1hMCycKmz8T5OnyOMuHnNAayd6y1T7LP8l5vFq7St5J3U7ihILdxR631955nKzUCUVi
ocPJlPEScENLhOuuglc7jwN8STudfBzdlWo/p6E64/98aHuQ9GNjHW8bRzlMfyDBoqcaMfuHp4p7
X/3Ng11JsCXI5sKAhWQBsRqqguav7uMpyEYvVrs4kFMUUHPUINOFZ9fHrjtCgRCFCdyFJR0TH26W
wezsnSl4g1jrBEWM4Sti+QZxJVXNF9N/vn3lQzL7W5Vu8pepf1zY9YiGlBbWE8wRE1NfEZrJRfHi
3D+aL93MAXWXEAiYC1dvpmmM0srcVwiupUTicX64flK1DvSYhVgoAEuIHrggsjtbzoVojq2jLBGQ
KABV73IgD5IwyP/Mg0Sq9i8P0gBHIdRFEUq1+bkI8f5I0bf6ynKu35ajHWcy5vPxSXiqgXr31KU7
qH/Vrro4nbJrlF0/BrVqt68c15zVpM//859nmDBvhQpa5siihL+I6Ba8mzmXNpoIroMiQiEIRQTH
haQIlI91yLrmyjNnZcJKOcg8lWKI+k2TA6kXEyhKNWjv217k6Zk9njmBQc9c4LAcxEmQcnhAJdUJ
MrUn3WZzv8RQ2FFWAJ/am6/5fcAbcZEQUhkhIeTmozhCP8him68W/xuJ0EFc0RkrP6vP8cuq70Pi
lyzqSWY0eIWFnSpI8mmEoW0QgfyFCc+wIhTWrJKciSXC/eoCH6ogywtPmxuVWxTWGTztahRU7WwU
tyiB4rhr8s2jlyoefHFUf5gK3kQGBehhfHcpnRU4hW8V46+w3Zvqvi7Ywx0DBQKA7V8NYMe+fyFF
C+q8M6cH4qthdqmfG1VgSBmytk/1Cd4U2dionRtf6HGLl/8cCGABK/2AKUViL5BEDXnzDjKzjM8G
qj42Xmj2BJwq9hXqZLMrrzuFTdzY6fNOMKUYPes2ZCnLwFdkD1kqW1bB18iu9hE7P9eNKxYHGx43
QmLxsoFUoPtRy/xVrDIWCw9J8MGEg+2e6Ls8J9ImKEahbxN2n5Sbuuv7cW5jqcqf9+c8ts2/dsrY
XlrUvbjJkSGluzJOB4uZMgaIBdkroK+lEE2O2JjkEPmw/RKhGavV0LQJBpWwVwSCTIjFwRl1/kG1
fxJn/qMS/HHAm+YqiNiArAh7Y8r4yV9J2BDNcMeFn55AFzZAiMNVnhzJYURs1c8CI7j45LOHS9Kp
2Lv1T7giGwE9VpuwWxa4o0S3jrnIAj2mqsAdZ8XFExdhwbKqBIKi12CwQLkPjfxnab/h0XzZX9p9
xoJt03mJhor82KEhYcjSHdP+eO2PF4bzCB1odUz3uiyZkBXTVRW3pVdYVtG6rIrYXnYZhEqWI71z
lPXEWOT+GPucBaXkVb2XWu4VkWjmsXLEKEA4VGPQPQjrvPjT6Evs3SiNwaW5xxg/9lgfuhfJxW9V
xGP9dbLFzLZ43NdU3ddzMpw3/VmNkDtwARyzPcadSNcWHxzFMCnEy0e3lU4tXkvvQ4pbjvgw+BgI
9R4Sr4RlhYb6a7AIcbALerjZq5fVQL7qvBvR31hLY8yH5x2HnO7Psx8zLs0RH/kJ7HMMSNg5kSyk
3pu/nWl3oLF4/D8JLwuU2CRPvF9jm8NchVueultyrTSneVXoncjVNQKdea62G6q9oQmT0XYOb5ND
etHkKD/gdgJrlNcQsALYZ6vZ1D9yIxieqhm8kGIO9VBaWJ5YVzOjhXPYiLVe2qLdX6/7IqeG9E3N
3uaennsu2eBKcSCocFKdGeoJo7EoBPKpmOtPwi8ZwJLqpgdD/k1QrYH5yF9mZ/xFNIsE8iPaVMom
sZmy2ExZ1cSv6LcMva/7qCVPUtiIQcyFvlzebwdCEP9vEisvZXrbeyQbNaEVO89YnTEULpgfMA6G
nFp8Z6KyjSscugXcE7GHr9ZWZhyQiHoR95grKTaeZcQpkau0PY5bKOIHA8UMbcUDUgFzBpPy1ffI
3lp7+guCpItsX1u7UC6DSw57iYjEIE2DETe3yK8RmdWu8Ye+tmET+Eueziw4Gn5Lzh6DBAtzdV9Q
hS2EP4I6DWmajZt6PD/1+akaT2V+uuqnzXCyWPfIKtiQ4cDqkHiWfKCU8yAOTfyNVLEng0hqOCYO
+2rYW3ALSeSBzJmLBExWiqzMEsBYbwl7hOgdEmv8i/qXIjpDcvcDbUyN+Jnx1qJdql5gskJjle/a
0OCw+bPW8Ux7uLX9lo8Ef4NzucW4S+ROEf9B6hTxH3hLavJeTR0cELllOhhbuxweTE0bu8/1/VVH
IIbKaMADXfU4uy4WNk5+fRFkco4vQ/EFmdzyR8vvrkHfBID5rAYGOSQ4BwJCVds0L1x76Ix7FGBJ
7PCf+HxugpCAZUhmen3qX0zPlDGD8bayWMarNJ8xUrLwBs9CvItwoUyls0aVKp+2m5Mmn4RK5Ced
JxSizMI04Qgx4B0afidxH2Kc7nDftiChcQCrAEpBCXVA9y+6+DhoQ6+fCgT7hTvQDwEFwDUKlBxq
XjjkYd8J4xTuk/fIFEEhfQepXUCAzcOIunwgLmMPlZYaFSfNFp4yrJ6l82wJ6+KzetFiZ1oq0t4M
5QksigMBkpUYFsr4muF/q3yHTtWMj1GYbnFh3a2OPQR3wcNnCaUOWgImAZgpbffjdg/VHOMJZjBb
jgZBNN/AKt5dnnscXjC5Jm16R10N3do80w6a5wLOXUsnEV7ikBvtRjAcwtvPkrmA5QL7QxMA9mcV
uEO+9jiifGqqy9rQiLwBv1aEO1IUb3yOsWFho/fUbLRiCzjN3BRw+h8JvWFvgoq+kNDB9AcIiYu/
BpNCwF+iTuoSnzYY3mE5O+RC0JDkxPbY2/AEWM1UMablB9KdQZqdbjoMKEShiuoHdRKDFGvCUvsQ
lYe0OlziQ40+jnMPm0C81DnQmHrULdxNURowPWSXHp62P3tuDbhQxNa19nXHP0nzrImILRzSPBNe
7LCxe0qLL/JAN1hotO4/D/HRcpT3Ug0sNJTK3sQ1GlLxxV3p2WnqDzhmGB4LJxlcSGVi1enGwmQi
uo4hj81EFscPNSWqkDEkH+3/CM2wkEnJl67ZnJxUes0FsE2gbzgwvO4dD9r1NgNZg+njXFFsXveT
tC9IhL9iSbXDCQRIEXsZjTGMTysgaTTj3jyLiCyGEERveyAWINgzriCpB2IBF7z9xCfyiT5A9RDx
e9ZVoDpAOkhSKts+Vzbpdhc1LPhoYTTNHs8JTDyDLT7nkvuiUo59A1Ifh17nXUqIzWIZpruZ3OTm
1q8K+nb6cm9ku7j4Te1Pql+iEc14ekRqHZwlKxGcJYLr4CzJsRiSo2DssJEKmJOXkB2f2UHWSXne
QLAWk3KINhFxWbUYlutElQYgjBDCxu9nQSr2rFFlbrWDeEN7WZJRE/EYmMDWPfkdflb6HZ1L4oOE
zK9AIGAhFiZ6n4xn0BxECqQJMTql5mV7xeAW19FF18CU3HzmIH4zOW8hzGO9SURrDDPYY7DCGEaZ
ifazGZ6mIMu2GKDz7yykA8XNj2ko0W3foRzg4WAU5uPlemZsxIPLArKRYfdMAdR+ys5PtxcDVXhD
3eCx5otYE8mOBCDiB49DLe+epHuoGHNExBwJhvbwGv/i1I5o8shue/nJIILfAftLjgq8L2ucb5ZF
LEX8E8MNGk7xC8Dj4Rcobx4hC0yGwHFuBIFn5LCIaZIJrBh5PJfMRpgjbfkjhuDcFSCEWIhmAhAp
s7DOwjYLqTduNMiJy4go748WXFfjsLkeJzblXZs6l8/hSARvn+0u3S6Jgq1CenwwD8FYBlsdHwXG
v35SgLZ5rYQC1NNS1GF2hqz9Da/JGnORxWhyRUD+J2RgfMZZFvAeUv/g8CqKI0yYvZnzgRLPClol
yIagGIJqIDMtqPCQpyzBHh87RRDFd0pYqleE2pQ8PBnLYqMoobwsC94m0BquBRgpAovx2TJuYKCQ
nNrktP7CdX+MoCydFfJFNJFLLPModmLJnacXgFqiSLyZ7gW7I9XdTu5MZdhSJ8JG5uBlesz2ctvp
yb7Q90TGjgAZ2cGIj9p8lOcj2dzX7Ew2t/qroSCBo8ZaYl1gMig3schO0FrHgDt2C/JkR5QRD2jn
MbnLZ3qa7yqXEnekFl6qXDW1qyeKXCrcafaBqswQ1OvSh3FrRwbux/bEHI1moKH3OZXyqZdPQ3Oa
m5OenLLtEX99E7/nL00RfcE4/V9TUC59QX9misffsRwVO1a8WzBgzWgl1UfGnDPOy8uMk3EuYljG
nEMjGDhJdJqZE4EEgE0bKLyc9H16oZANZkg75MKh+n2U2DYXPgrRQIitGSFzcnTEdz5FPyDBvk8+
0lhOXSMkvvHyVhthdj1cO3yrDtaFmO6D3h4QJ0l6eNM5nkOscqqYbHnm9sHmEyFUhNlC6c6dcL1h
FbhdLBIbVDbTa+ZATKKW23CAPHPc4vk0occsdhkcPXi722CTCqMrE5d6e4RszMyMOFtmZqVXQkSg
IxpcBQD0jaYCEhU+nIumOTGDgtg4fPTwIk+cFzYVpEIDDAXYqzyixOm9Uzig+sKzE175HmdhIsUo
8VYGA3/+k4ND0g4XJCPtMQH7q08lCVAENYHwWWcapLwIEIHB1kEBFv1Q8GPAzlC6l6r7bXVvRCKE
oS+gtQGxYbwcmiBSIJrtnhuaPhwIkz6cnI0hWEktl9fqCIq6pp+0IKfRHc5jXDdCxdDCGwhx7O3M
fQ09zutRDneki+7pp5LTjYHyLFhCdXTucaGs7oAhx/yRpqxbcr4HHCE0Au29oROLbI0H42MECwI5
074zfaiu73QRB9Ml7koUTJrToB55OPvkRD8LM3CjCmagZByGm+BbKGq46UMQTB50CLjRfiL9juTW
wZbJXQKCHAPogLV8qipM9+6mSkRSrDBoRlUEQQB6ossTHdVsGtcHniEYHGqY5mFJLU27gTzR2hVI
9vPdjPGeGkRlkBsixiVD6wpEfZd9CNBBcgnPQDRp8l/ueP4MzdNIpS1E2xoHkga2BwvbJzBpaeZA
qQRoG+uY2JDo4KNXhjFwPqm+zKk7BNcyeLvqKJ5PV/lUMPRsEJ6e2ItTQhtaXul464/T7SDjFsjc
ZXZg5r2vBU9F+jlEyK1DzYNtk33RvQxzK3R3tPIQQNCexnZ60N/XuJAcXH0Qi1055Sz5j7xyERUC
PmV5kelJNQN7JCiYavq6CRuFUCufwBA4kng+DCIvpCRBRPHxPiR8m38O/sXiHIDYyrkUbri6uuBK
RpPgSsalE+3/2desfjHYx5JzvWZiVL9x9Z3KMH6m0nbGQRDD+JhbYlKx5yH+GscHHkBvwjH/WXk2
QdQqEdyecqhzKZbsdiJqWBnpsIsN8YRlgnCOslOv/wMKwSKkmzydNaS7/hPvoi/uhugLpyzKxGx/
pde0djI6XhXg8/vKmx0TFt/8w8UmwmejE8W3I8KHVPKChAms/YIc52y4gzEUYxS8DvgZIUV8VT+q
hkHp3dY6X6K7C2NbQCeADQOH7/rEpZ4YLlzJHiTlIwDRsHrmcQR07zHkCZD0bUbh7EjjBhGLro01
1zSuULFoZucrxs5O/7TCxAro8FZgxCxAd+MnJljvGJDGmPzgG2VL2TGdD2kC08oBOb4QQ8gtjiVq
OPzYxAwyxBJAKInMC3QMFkpyJJmRJEfKV3wo3PkqYiOrt/KuizGj26nMa0dBlEy1/Uqvzq9OdVJk
FEsH0TjixMG7jcU5AkEj0OGF3USgQfaG0emUiKRjTCqaZDeNwuC0G3cXcs1AX1XB4t4uLG5+S9TO
ELk7TsVbYGpBkey2WlA9JyFGaqnJKHB3I6ll3MWmPXb2CKnSHX/jYAmjKFG+VZkXeLk1Ihb78pyd
DNwEXL0E2joNMWkfC3UT9mYdTCg0LwHN1zwICjg2l5dlogCAPWHLk2EcKXTPOniNtEc9U0kiaJqe
9UoJldo9yIZFHSyAFhZzU+w9r0OQAFwsApk8IQJKTCW3sy+xDbQ2HW8rgJZY8nFtYRgK351h6LQM
QxsyWpZJKMYtyuh3b0DTFWOZiYBLFbGJjrwXj2kfqrO1a+Rdku9SaMUgXA8ZcOlgJ7n9XIOaW99i
64zcXtVODv2ncLyjUWQrpO6vXdTW74a8m3JiqWztWXsmcTfRbKoerBosb4t/6COtcfl3LktWBW+E
kSg5zK22Q9lAn2z+5lpDxAd1WYn43KW0xiUlkY1+nlhTVi5KN85Mn8YH9IkZiJbZTep02FpfhZX9
Gu6pZTvCPRGHi7Yd8Rh48PcISUnBMVwTzBfaaIOsXsyJSdC4jT4rU33utsXRRmXHKfd42KvLdNi4
CcYiVUVzPRQLV/FC+3g5wEOjplCpLEaHxhN0g7awROSODsaDicca8dhwMCDtZRHHzKKkh3lHIw6y
rH3W3f38mkHSj5wGC65fc7+XHnQsusAXDiim8YTbkC0iUrsx64WuTa8/xEJLbWHRZUBD4UwSvqYH
mp15tLcPAErY/YFcz8VxEQgznaV6MZ7meyELIL0HP1YVuA94STqPZHY78M03uA7A83X0swlFo0Ry
JGofGg5bNEyVF/N+Fy9UvjXpBEpAKcMsVhimkJqyeFhS2WFgCoGNyg4HS0aVHkzKkZeDXNd7WL0M
rzpjrB5o0DOemDmsHqDR4gEavRcf3Il+TmoW6mfsiYPBCJj1UjDJj3Qz0bNmcrk/GBwTeEfsIsVS
Ssb2fqA2xySCuQQTCfxAt1tUkbYS0NGsNZSOmQvUnrfBdytyNRoUx4JV2cO5iXC9YVwRMsYg2/J6
2YNcwRV0kh8EfgtzW8m2GVZhrwePAiv1hrzPLlA1+x4uCDYxVNLwA2xiYGoMLBeZM/+C4OSF+RZe
hxoWJHxlLh1gWIghBbrcGon1TUg5ZRG16bPURqyV9HMzfhsxZBhIT7kr4pe39j2GUSXUwBxyQEC4
BC8IgQpulUmETI5PDHYLV5+fhjELMakInjB/h18ShTeA3wKL9uMIkclhG/Car4IKnwwPyIekj+ae
tix0Xeui8wxhZCHoSd6xvyChgJyCK+4BcpCcj7wSpK1aOSYSfL7TJXfr6RfEF9yyoZGgkIJGgjU4
C20gNJIR8usmzJ9IpMAT3YJIvAkJAmGwqfiMOoF2geVYGgPUVsh8wBrA9GRPv2MCuLLBoIKxYGiZ
W0HSugEubYSrhD0gsnAYrzJcRZi+aitRFhFeQ2oywQeEIkuLuIiUBMRFbB0bEScmtg6QwBXeSAD2
YZtXdr9PX6+py8oBMBlsbMVKIB4Q04KwYBmfMpdmaDr8aOwjF2fGgZ300+RhxbIrSusiGPmoCjGP
FFi2MGQHzQY+xwbbxxQV5SAfKrZr3dd6AWJoaMsFQHNMGHbskkTNMmiXYORTu0O5Hd1fXBG4QAhP
G8PtvirmaHjNYCjzTz3Pp8I0eh1FF62vhl7xO4bYh/88+x9n12+YTygElc/L75VqNT8kvxEzjz0q
xmA0SNDYd+m+NPaFTGCIA4uvh6/R7BvOLEPI23GIQ96O49vY49DvcpxhV81xhtNbYc8M4UV0xYXK
BW2hL5w8ZbhT9pEbm9uHU5CJ+iSLoTpcPaSDTG1ZSAdri94uSCATKZzwdv7EF0a3nIDrqEEkWug2
BoKBhRK7CghjIfrOaMkgBZ+wM2VXYEhS76dLmMjhJj8MmshgtvpnU7aP5JpPSzD3mipD0gapMjm6
TUCPrTAjYMzMwomAhTmPiugNVoUc/MLHh0vD0NlYvnKXsdInBs5oeBnlM8RnlL+GkIsDPHtj/lwv
xvuoX3GyW0PsAdN62hj+C5S8ZWmI/GdHuH5F0BWJOvjWuiJ0lQEkF60rBzoCNthNqw0bGHPLkcV5
heukrf4pSE3VFlXKIknRRqLuBG0UiNmi/IbYcPE1aJ8XBKwc6rBu74z+Tu3v8B7b1cM95mPYeG3u
CyoBdAPjri1RKlGWYdVGPugu1QLwKdYWB6BWdMcFvkKmn2Ha0dncg7jGwyDqdyWM0W2gEQiVkv4M
V9S+2uJoMNHO4dRV7wYdhYWgcY8/ViQAKyuMrLZvSJG6DyQowGr/+PYgaPDt6X0B0bBcw8LZ4tbD
sroLYyW8LuRxaM4WgAH21lDu8CNmvEzmrrFjxslI+Xou6Fdxiplc5avChFfaSZl9usFeQr+NwgW6
JlS8BEasy6BzUsSskxEqs87pCEVfkXZ4vCDS2VyEQodlIMq4CJGOvMg0oJij0bgh1xrEwjgFWj2o
nRBpLOe7biFbEoc7KLuyQOyINFJsC1I3jmC2ICRCjBAnvuFaT3pzwPzkSiLkBvEMqIoNFomGAyb0
/AgKaT6vfCc+SNi5wnTC108x2Ecb1sUBIjZRq+B4RNiA43HYgRZw2AEYEHZKnjL+3Qz91lGg2nos
rRV0bJPtshVrDcqlrz7N+Ho8kWggHeLfzJ7kzwL0GVS0g9dRBWYWXLqgxYau3ukkiKeChE3GbXV5
Y2bZkpjw35cqxrTjw7prrztgfchUTFM5kAfI2he4+bt83k2Mr25380e9yAVUVGCykAsAHLBW0cDI
QcXd8He0zZuLMJ21X4BIytEFFeK7ctggy1J4PGOx4Aq5HTkaFdm0FB9MYz/40T0ZttAtl9WD0woD
GZcffTPouSOM/xsfCYgFM2Xjw2e47F8oDVZlDGguCzQXkHTzqMNoHpHT2o0IrkW9tnLsQVExX/PA
VwFXuYcLjvkFX6UI0bYPvBVkIzdwQizf5rNunU2LLOU7nd+DI5snAi/CwPpwTzBUpkNZitFsjXuM
+niDLrww2255ANt9MGlq/J/MAHmKZuSKuIhzLGBBsChW1lfnCSKu1sC4htpjw5DAhw/PypaFxlLF
DQu/3iCxSIjeZVagXHcwxCgfdZDPwzTaA43MK1UgpePqMEOFKnh9kqM9yZ/0oiZtLiFwEpu6cCwq
PfUJ5JwxJfCz+ZzjdfnY48LeOSfehpP3/gSbsv/JPBNZDvbnrPirl56mO0aa6mODyvL2A5p/9JyQ
+CUFtx/MRW4/+C2NGoT0v+z/2pYA4Z4r4ZCRmAg5mz55JaRzkc+MaxJDKmpQ0DLQRYZU0zJHh7z4
grhJJcKEGbssdhTm5Ll9ImN8ew2HLoxI7MvdnntGlI6tB9ERXQWl47a8Z9sBEkcoACTOfGtass6J
OweDAoHi6ck5dZfQcwOTFQxuMHjLmPpT9GJUmO7RvkJ7j+75J7dYfRNb3PbmcEtjO28QMjwe8JpX
L8eaMLDumKnHQj0qnWBp8NPwokSUlVXMaXDS6IS2oUcdcMct2VBasSs0fonGmvpGw0dVrCZGTOx3
C5w0xcGtIGkdQQ3bo2XuN+ZekfbQF2dm9xIDEFv1a7qodq+auzj2J4EtgCqwciWQkfgr32h6SjMK
qIU/n+5fIdwwQIMPslJCQH+re4Yw+B9FcLKKALEukl0WwLIEX51BUk4hCDPBpeEzTv1wVrXz3LsV
6m2wj3C+hTqCakPorK9GGNN0oZbVw80klKFt62B2Zl/GbzKU4EPVwsIQKyVmyKuLIZIoxsioonAx
RBV1OTEenDA3JAjzvwXZxufmCXUrHqLWGDbYvDqM0SGtVx6O/hKeM4SNLt/BGag/jHjc9aeNfsyn
oyYduvSAcGh4Jam7AXu6U59Qn2Yv0hsiLmUSop4lhbsCBL2RXUOT9qg9QlXVHtFMgdX2eNlSo8g2
sPb6VKcMKfEc0OzD9i3Bhu6FZ4G5DV6l5hu3EInbeXHge5ACkeAgEQpEKP2IRYsD8kxSFXpqjJpw
7MWZsfFnRlC4Srv9FzhsA7MWfi0HIKVm6xm4XOXuKfmBxoml4IO+2MrT66SPlAVYe44gXqOz/aDe
xhAKvt1rrHmpJkaT6A5yjtjFtBfyYgpVf9Ocrfe2dlMUvYCIH0n2ZTHDoT2iSB3cmg9B37Vklmdf
xhtuC8VXP4ND4CMxHnAb2chPtG/dTVRjuCW2PGkxFPPvsCVKXH1hW/JeeCMgZxtPYTxKJjhP3+JN
ZWYEE7FzC8JkrwkH4RFAled0FsNR4ndYxO8wG10TeCaOfBP5lS17F5KxF3M9Y3IlJjNkDKcuTNMO
LTtq2cVfDyHw8AbbMXr6IwymaFsxZrHAPqCGEabZuRXNMpKGX9TZLYURQ+YyTNR9S2qRstMAVpwP
8yn7Jcyrx++F6gCVw5pWGAMm/00rXG3DIfLjGC4/4eRM8YphOcUrpuF0xFSn1NN4dGzxNIG0DfM8
UAhxNcTXzjzTZKZRON1IIAeF+Ym9JqeQUM/52o+CWoE+Ng9GjpFIxIaRuGpNRGh4GScWx3KLViQk
2SH5whCbS6i+YaSpTDg+8XPgAeAlc9vRFhArRntrMvi8iTeDSSPvxxRxmwGXLu/xKhO1Prqc1Sbk
SsWP5FpEAZk3/8IIAzVP7K32izRCcu7dMBZpPRn9D8X1Ga15T6ij6IrpIbgj8ICmy+oZzpDJJryg
u7+OEpOGiSxhlMFE28VuFwtHidfz2orRjQ3okxU7YSieO3krRultuzdudCzojbjd/jWZ3Gg0mSNB
fosSCLkUv6jOvg5W4BO5yaKPj/kV6exM9FEIRVxpPN3G06CfOv2k9cwymB0RkWpfFK+kjiTEmL3o
7zJhLJaAbdRVIhe8aw9Ne0B0QbLvFOr7CP8eti3knTyUmCCjArbETcYysJDq3H6RzkivLfZwnyho
MH3BZ6vEjuo/TLbwYsfKlIUXKs5mbcbneMxfsIDB3hQLGIQnQon1o+WyLkFw3Dh1K8w+2o2I4USb
tIZXru0qUAePJReByws/GhgAu1cub/Zu/cBZHEKnCCyz3lTzEfuV9qjcTczs7pr2yB2yOFvbV+uO
lpY0ugsGaaBNw7OUObR9lBAP2htuNIbh3POe8HDZPJvpW4P3L1UYWrEuYF14MV4VM2xnRnfKgIpt
stkVOPBYdgE8UptBfiSTL2LP9YFD1KB/wbd2mx7xzgIx4SvgDfaizN/B0zK3fxFwkSt9cA8Ayr79
UvmcXlJh2fXF9pQY7pALP5gWocOyViyCfpv7k1xm7upQikKynSI2sCNpP6N7+0APZKAJ3ldUw5Vj
nXin+LgdxxHCisN3kN+JdTrmUil2XrwMmJGClJZBH05XH6AyzReWS83XiBKIDZst/4NsKJQ6IAZX
7YG2+rZYMOF6PgNM7Dck3pFQhmUftFImB/eIwsj7HJHZ70vFTR6ynzxUaOmazN6QawNBUhIRv5fq
XFRnUJKuOtcw/6vziOWXfJrlk9KcNsmp3B43LZrIHbjqDPPEOCjXI15hoFouhHbY8IJ6vfTAPNXW
syRgRZ8kW1IRSLtTAHrBq5BBDmerP5fa+coZj213UNacxP6Q+tOvEgvrcW8V3w76arGXi/2s7vrN
Dh+MAjcKDCgGmHK7a7yrp2CrQja/AMmZPkbrwyJJjAFYebme+YbNcfSQMKmHH4EJbAWjjahV4ful
PMo/cFqvMCAhUgmpJ3GqxWfjcRxF9fe14qbkGNJuTodAlHhrZCOdyGgF7AMmkKCfu4Bt6/NPPgnP
PxcItjqXB8Mk42QCfC5hcvwVcZ694bEvFa/r31As4SHbfYH0gLZB9n3EZF9Kn/k7/Cy+IvdjYg0W
wd182Vd4Pi8ZdEBqAA+ow76wG0ZNueKF6ARXHz92xvaG0o2YKTQ7ELU8k8LWjSj1qbsWCUPGzreo
GEBb2Ajj+wbEsBZWgTLef6i+ELks8YK85+YLd2dwQtJoDZJJ4pOuHLld0K9xj7GNbMUxgOUhD3fT
PoBH8ry2L5w2/QeIJgEvbJO8Q/Rr/CbIGDmciCFJ3rndQa1wBQIxmsbveIDtB98LIIrLm3ZQeTm2
2c0bkONqI9QtjwC1S3SSrbO25BxKTMLKOzA1DeXOIs3E5F8LNeBRWP5EGiQu5QAkQDyZNrgPfWTk
W0fnurozGDJL52hzsuRTAqU9PY2ZiDpkpJVtQysnWHUPl6/wpCcSgtrePmPYFjcnaFdcZd42aXd8
0lfc8iCweslv9Ywascfhn079BjXM1qh1UH9sKW7JgAEGEamaCTwMppsAirb5yO+otUej5bk6krbd
L/TX2wd32bqzoSAk9AbFZzzYXDt2WE446LEsuLFcO0An3hWRvs5QHm4QwHH0g1WHh1opZiPUPeBN
1D3MRogdNLgZOLc59Rhnb4WxfJsd9dtBjw/lEOavIE9o9gCjYIx1Jt3ytyaU5CSUDyT/CvHD/fyz
mdzpPYYSTBmXu3ErciIbPj9gEl6HzyzbI8SjiIK5U9Cr40XpsdDqkBzAoAXIaso8osoRwrEQwjH7
YfATw33wzF+EH5F8xCICifUv/yiaXfQ61RKBhP38mn+EFb0yu5erjSSCAeHQ3yVMM4F7rufL9Yyz
lXUhGJZre8J+fir9L/gZTYwBQ7hV91Ahh9GZqLMImmRjKUgnCNrtQtED3ED94cufzENII9PR9WG4
mzGzcWaCNDDLww3COifzHVb9eFiiwjVQuWCGsyMpki2Z5252wESvmzArcasIMa2A1n0A+J7p4zHh
nQ5kj1oBFDsMTHEvvWHDCI0KqJQp07cKxavAdxioiyAMKlmyMNYylkp2DZIclzIWmh/wIaKfSEaZ
aBSC6penWD6TIyTWjSv32d4jpWoYgVVBYfg5Wrk2uLVBh58Y8ke7ezMrwjRdfVnkB7AI+VoXqilU
KSwCBFbtFKqU7GpLB4IAJ1MYIkOt6UxuHPjwfmWKqwGMSPOwQmbgZStklp2w8sDkcXGGJt+ZNcN9
pkb+TV9Gm2VcvGvkaszD8MUi2SES7BuSMKoRjx0mrEwVAvbd1Nhdjd0M6MVZfUres5/jC4GU+p3E
BoMCwEW8BT4+vhCxPL4QcovM1TpRGvMtjGjQn/NDOJz5OxmOUjEy7ZMcjr4cUPOs1TAzFV4LIRIq
pBsuvxYaxLd50YQxxOWJZA1fU+6RrqQ0QvBbgtl8MA+y3koodqNl8xbLRiSIgoMfUeEWuVcyr1iq
b/zEx5fLT2qSX9jPfYDpU/ly4FP2sqL4ewRA5bvOYBChsxho1OKR57C9Pr0KSegZR/EJle25PMbb
T+MHR4vxgyKoTh7Er8v0pUd9s4S4AA7CtA3S8o66AQs7vor6mdb8b4nLuICfrFPOiDfB6UT5zTtY
3wQvf/PHFxH8wpEIQIESdPmREoFFAP8GbONdRNSFxRCSwtJe2zF6QzoyIenlRuYu5vDk+WEb5MM5
2lj1c2m3ZGRS/PDRUQ9xSRB88uYt6iPOxmW40Hchon6SXRC9o0nmF6HUwXKSwiM/8vGy+I147LyA
q1kt1uxSdMKaXY9OWLPfmF31D1RDDIOUF5jy70xkmp9ULxraEA4KNNLdkf20Vo+terQAWVpf/hro
L0HvM9w4m/deEREFl8m9wbwg+VZxUTywD17vU/b0Fu6e+JqmmHyKmVGBsUOK4RZs7e+xEZOjAivm
wYnRly9aO/ylWBAmUECMj+Md/1Mci6NfEdF7LGgTRHqoS6oHwR6kerA38lSyN0KxAJTq8QpFQeay
EEHqkstjztElxuyCrEHPiorPwnXNQa8PJ+MC/oaQj43sOXe3JsMJ7Cj23QTlYifZYx1mc6hdD+r1
QEi7phCefmiqo05zQpo2Bhnojn3hxKMcsA/cyAdLPkgtDkuHvj20ekjCnIJNaRluNvts2DMQUKPd
DDIoch4BvQG0JcRJRBJyxkyu0IiTj6cIh42az+6VEwTe/fVV5qiGr5UdLePAKWUwvt8JfQL5Ezhl
2hBGkJZ2flz4KEkazhfsWhZPPwgOk8UQ0N+Ofh756LzJpSnmIJZtAsmA5SufwHNqoWXIBMMCA3qe
HypeGRIEKTm1g20jivM2dxT/ikEPSVO2TTurb3BqCiimGF3ResIbQjjMDalA1SKK246fmMOA69FL
aXzL2pDTr4pvoQP+V4JxgDNK6ntxhjPtulGOIdNtYWwy47qJCSXehxjnMp6cREQu4oUBDy2qlurc
SuekPiOaR6L0lDAnunKIMJ1jzLqPMd5dxLOXnR/qPg6JT3FyGIcQw2/5QSlEInKT27f762gTmGZk
gWQEM4UfTNN63xt7urEZL1sM+TAAZ21cSRPsJ/RXJLBDfSKBfYCfwUhpp9HRVruk2knjDs+skVSf
Ldo9TLIuiS1HyJS9WHNLvoHMnqvXkRiDoenVu/4h7GuL7SG+dBFkAzjM/+FLh6mtsixMbVk1TMtl
jZpTwZjA+gc+xIijrUomxS88Tuhz10gskQJB0ldH1AcpEOobub3kAqq6y6wP82t2XopRJvO0gpVo
tOjkmMnTyQEx0fPTzFHYlUeupEzKpzvefG0W6UoYbOjIFI0d3pRcKTorNrOWZCW3/X9k3ddy28ja
LuArYhUzwVMwJ8myZFnWCcuWzADmHK7+fxqwvWbXrurSGs/SWBQJNPp7I67tHtZ6Fh8WPkkg97Ck
VQ3pdm7L+VvM+vWknWf7HGOxO6c7Jq+zu3aXEgFe5vcYtkr/HEnnODI7dtbEhl/y0P1zJ+9dzLcj
+WAEJPpwMH6kElens1hyzrRRklNQ5RnsH4l0IwfEZmk6nO+GV8UMq1H5MipVR/fqqLgIs1aGQNgp
8l3ha+yVZL202QVEfL5bOYQItrqvmAZ9FMWwKsW4PWXQbBTlkG4H03J/Pe4Vjr38specujNMlP1z
183PeuVr7zTv5+/9bdRfN90Wd3RrzNXWLOQamVI5uowolcdOZOeHU+VhV3moJI+F5PGaPB6Tx3L5
YZ08Jl7lpik9WpRXJRRscQiEyO9oPZzL8sKHpSXN4LPdWJBJt1Qiqu0eb93lrHGXdJFlXHjAWujy
eppGKpU0dGvJBBpKnfVsgR4Z2sbPJiMftxmYgsDzr/S0fP1uqD2LD21eqwIxWiAw42GAKydZJIdZ
5l8mbKbpOJQaltP7ajc6TkONKfD1Fi+mAeDKJiy3t1V+Y/9cNT2CZvJnAmgeiwGZFikVJXV0NkOy
DxoR2pkPD0K8vv3Dymj9PVa11uR0tpDOWHXrOmGACDoRy+hnqrqvJsbJ6+Zhen9w5Uaydmuj/2I2
mkvsSbl3X+xYzq/1Jwck3fEJ5zp3TXgfMghtX2lDyc7YAvSAXyBF0cgVbEn8d1kiK8WETbEyqUyS
SAFQWHbzbEMHDxhZhAITZsjG9n6YWvDnxTep96VLU/LJDocOKHwGnNlSDbuVTgk3Y0zDSgGalH2m
0pIzJcBJJp//P7k37uoraAwmgs0tlTrq3wSbW95OhxZ/ZfWDwf5a5H4N6eYlOXzlhqLNICwoaCWn
LVh0bbX8YCJ+irp7zLv2vNLTdQsMIHAv656RL98H2TiAPBY2DEOujxLogKStGqqFLABNfTTvHUJw
cgbDOuoJvl3Gw2zMM+NZK1MAzRMAAYMRNtncLQzYwKB9C/Glv8n79HSmq9MbOW99sTXLtim+jLvL
72Lyw86Wb0TD8w1E04heNsFIX32Rh/MPJs6wDRE1+eecDJEPfvraNSwX7yb3nvsG8hVT43YgfQDI
ZeG8sK4sn9fR2F3hwhkyBlxC3pKnEoTp0N9gltaDWmVgQK0fhpp6twbrzRf6ltX9Yec0ZezeiMp4
iDaP4eLAXIX52szNYh/FrdIT1qqfiUagyim0pdlEwg1GOsXQsm0XkqJr0McqEHaJtftK4SSDBtjh
MEcYaREPOeY58ukIZPybbF+Lu1HVvCwhqm3CT2ajiylYGmxpWLYWwz37xUIoSug/P28FmYUKdP3n
RBSriNtZj2Q4P1aT4bU6cOiT6lRw9POfLHQODC+L4VbM2WK4IhDnBAGB3AbnpYi5tpK8nF302C3J
rGQb/eFkt/9aa4itz9Vbh0U7f20D1Hf1Ue4bLASCmIKIyaXpDHkOPMgdF/zhcshDlMji4EaB5Ajx
60B06KYmzeXfz97HLrU+a9JUoxmFJGybky0KsgCmVWSpcgIdUL8+lqV0LuHXqarl8kEqdHqrjaiH
FnwA4nWfo1JLNBDk3obmX+MDXBPALtUQHyEAXA+SRLhVy6PRZ3RtTHmgGivcPCpq5GeAebxCAAb1
T7iyaxL9+1ojHNuj1bnh9KHspOHnZhfZNmRu10ZeEkKPtWQRkF8FWJeB/4WlZbiZHWBt4ip0ylHH
MSq+tc+Tf5udigybXRaSAeDZSHYcOdH/AyuVLbnLb4UmHHfmyjVPGddSZDqFmIzoxwlCAY4pKTxq
KKpUIrXQ8afrGn8QhT4nowhI9iCzGzoXhdexXZhhugaN2j3MGvRqMylasr9Jc499u0vWnQBsmQv4
Hsc/2HAEemwfitJS9qP6bBTtR5r7dsvhLBqI8Y6M94em42q90MsTzv5VxSbx6kOO1rLaTKQOqCSS
QV2Ix98ptKel1iFpWxTam0tYrLULkUGhWPG6kdb6JyyT9FTrkphMdpa1NO/jIDoEO0shCbXP1qka
6naS0e7X4i7xskl0irS0jkmz1uQAlQV9YGMRGyeJT3XrukE5IahQkOZ+cNKnse7vdY+oY4svtbYg
iFO+oaJ6JJCvHt+eROoK5pvFp35x/Vrw4D92Co/1Jg00yau1El48b7NHPmFOyV6pU/8llzKf+ums
bDySm1KvdjKZdy/F7nhFwN0pejs07LzPosftR14zerW5ZbAzld5aJbkBT0FBNO9d+n46UYA6QD4i
wQocqfvUkRoxxKSOVD4i1H29W1dY/q5UqWYkODiCi8ZpXraNcb5fr/crc/R6g+MACdCqV7vLfW8N
WXcohqgv+kvPDMYAVqJcey3pS9AQAu7WrVUx4nE0WtHbmO+LwzFSQ+DgmF3/2N/jqz7mr6w78q3l
MxY7m0lz+rGdhXmrqDy5xf24vvdXl3YyQcrcjXSF/nI9uIs8sXFvXiGFGR+wd1nsJxn5gAzwMLr2
y9LXR4XTNuCJiANfZ/UHE3R9JGKcyUF5nYfnrStQ7PDmuQM98aSa9+qEYt/s9Bexe2lBmq8CwixP
i6CSk1ORLo+K5JXuz01Tfc7gZngudgJr4iztJfqZ/zBop5git4YHenZTI2Pc1JLPHLhwJNmZAI+G
PEYcW+Guejh7Cm0fbtNO9WOd71GIUr9bEFxbY+U9K67JsGTbU4YlewX7KY1FKxTt/HmIHSeEiJD3
+hqa1qgCau4XgdePBWDz9bs5fzZ+4CIvpxVt1elJAE1zXWAK6lPYu2NXTQ2z008nGnO9+dSUCuq0
QHIGe5ZXmtCo0rIqqd+V5VULm1VRxlAKS6OSFrbFm6PFNS6OWWM5sxg6RYTKgu6VfeAOy7t+bdEy
baYR9RfWqU2Hbn/aWPzIFKZsFxACCtNMXsp88SeTZxrSeKzMW1H4Fg2qUVwdUKuftr2oImYY/tuf
R/3cYjAtNtaLuCArdzqsR8P8alSKhvtLiCZYXkYL2STHOAdeqzzWki+542NFLLjkcTNWbTi9Dfdh
EpIiJi9W3LCbVtawJViekpy8jXDd3bsCnP6e2fhFDCuwDCE0YwB9WDVdS2NerrA2aB5D4L1ZUNd8
D2t+x2U2zizogqmfLkKZ67JjHM86ZRnYXBn5mFBxz5KzeFidH+bnh/OpOX9cXhvJVeugNPjBvhg2
PChEtuHVLoE3313b0Tq+nQdIjeque0GQi1x0D9ODF7j0Q40JeAl9Kd4Jt6GMyQgptIY9l73OY+IW
n/Od/KOhMeM1avPv9XcjxXjXjFu75vL67tg3InE/yB179GApPi7WPw5i7Q9vmUTXd5LoOk9Vnoad
7elnZxkehR6u5k93S7X2DV+PekcDTndPXhBldu+oA1U7Yi2edoqluJzrjC+d/LxDzKp5McdkXecY
javRKP/8h8Ry6Ge9CIyLmSc9Zfx9qfV3jGf50Z3emR9C8Gb1uQyVn8a5b1j81qpB2vFLBrxZ+xpQ
8T8FMod00FYgsx+HDpk4kuMdAlKIIykj6SMPa+6YZsEfU31kNZicUqdZZqTduIxnIgnbt2p7dcSK
Y+BDGpj4l92mNR9wzxbmresnyyumutS+HzrXQye37d6u3cu1u97iu3ubKw1h/+hClgi9GOSBUMeB
yXqOR+Ip8HgPqwDDhAZVOtdKJ+J78MdbZ8vD44/XTpWBehdKqqo/fMlfO7e0OmWTcJa2D6K09VVN
468Xv28t1M5X18MwYe4HO0q26rD8ueGvFhzv9NN0+K6D/+fNGtJkKnwC/B1whRWMx6aa4grLSRmP
vJ4YQivvWdO2a0cNmKO//RSnWKF/+3N1IIVdGlY26OURZW/oNSds9No5P7qnJWoR+m4bdkZwQ2GS
BYMBgjSC3agT5fhIrMHScBLz2/xn/ioXA6Z2ThdA7crlD4YkwFqH2C8r83P5KvnLWihIe+HY+rrd
Nhh01tvGfVT7DX5cMucyuufCAj8iBSCQsMdsgR/1CiMFtApjBCzUjEphS0gVaua/lcKEWfMQbSBC
KOaroixepsriEJi86XK+UxZzvhMXF1LnO/M7WfFTd/dLUIVdIuGlqRBuj7Q7F34A5Y1Ws6QHV7/e
Q9HqPNWXi9o0x66Pw+1xWOHZKImeHhm4tWFvpe3NRslpWJVtZC2G99ogVA7dGyGb9RA/8BdICymm
Fqo5o2O1NZMkhbbaBGy1HjUvpaYWgOs5wKuLj1WImttQN1JeJ4G9yggsSY61dA/jS9vw8FU7i2pn
vg2utLQ3WcnzpRJKntfyoxcyYb5Epy+l5Eu+/Hj2z/PH6vwxCXDIQ5IAbUZ3Ob7Qrl9s/iTDqkHI
0TQbWBoN598dyChxyYIrEsXKbQ9pfQl1gdZ5ZrQlAYSp2ltc6azER/pn2RNXKd5m8Pjg9pAvoDkA
EBiF9sD8qa2wQeCMfeivtUfkTGoJ0sJ9beR+yGihASOtyxqeRY1nzdwCx+3uWeA45uaudnHcvJab
uU8SOUvRiRWlS3WEpevEb3M8/j9dJzeZHOI4XrSOCHf4vWnJw9jRWKVtz/OJk1444aEtANdKGx95
nYO2U0humjnG5MPhI9uxpt8YG8DIQj2VBNPkYf2b9lmAASkcReSeLmwf1vRAI8nG9CBhZPw0yAxM
e3N+HiXUqlBBiXH5RqTudHiohK7N0na0xWsjQ4FKtOuzXFyQFioxpLneqULoO0r6/vwTTd+GQH1M
2DFYaq110p4xMQ53UxdkU88LQWl+RFrsbCTpaB5PqBbdHyoA0jS3XI/xMCPMxpJD9IpHZs82mXkt
lZlrgjjycZyCx6s6C6s8a+e1V7+sfp3pgQyR6coMZKof5t9Xnrc/aM1lQjjBO1wT6f5T4iPZJ8cs
b5NhSWK2CZBCIR7QzlZI+C7/a8sOCmvvTrryxsVVEMS+lStvzrol8hdwh4aUOCJMC7SYv2S5+VF7
5lMnUBSPQY9Ob7stTkbk2t4Y6zCpjr+QLJ6T4YYJhnTs2Sm6kuZ0ivXyt13f/B9ztUEv9Ou1ZeON
J99e9UEqS1dIg63OK57ruaeuoTArdPzsStTZLbqnRTdBGJESECa8jYh02c4Pxadlj/s9P2OpSmPO
FaOKOS9XB1F1sA85z07n7X2xmWwf19tHuZ6j06s/ek/S9AQBCjLCOOP3BIQOtxIypbvMQN/u/JAR
RgcrI6zuiCt16t6q3lt1wnuZ0Y37MdiB5YGxV88undysM5uTlbQVWJyeclE8ZgRO0d0pnmZwu8bL
g5irzrWqHTZOSABdGPuOJfAhP6O7p5/rziSpbP7A8BWODXaN7nyrOrR7VQoNINbV16huhtvcICoM
qoVBMROaCT24yMrvqYvO+tCUoVmlWXv9/XSL3TZb5+hoRF4qQvWY6qaFj5X2IX9MfskVBYvxxm/6
B5+DuIwWQfQbT0GNPmwjU8D1ciFgSmiWGwmQ9EMDwNGhp/VP0Z9JULdD86TL8nDrqlQf/x7/5CL0
Z7rZOXkL2Sjh37VN+G74G8+/k8syO0Sj9TcJWxGIYjkqLkfX88hYcxjorxF2lPiNBaUfBrX5IHfp
bzb9BQQ5acg2FNk3R/VfOtdH/L7c/SMJ9uOyMLw8EajfnsbR952stbTuqFAYko/vVp2VSmpHxxuT
ET8+Nfx3PsG9fca/C3rzXFp3JHhLkc3+LYJ7k4G0D6n/0L7EmXH/cGXrdK3Hyb55MJ8QtKQmhAvq
kyGh9seEMCPVehGaXyR9hFMzcKQrJ4hFErTrKXYrH3/cP48/3NDa6c3hdkZJg5m1pgS1oeBbCSYL
7govNkF95VVZvInTFSonC/f+UXvO6YBjKzH07vWwpksHkxcWvdOk21HZHspP1RHB8Zp0RD+ONF1X
g8GaRjmCKiOu+mWX6vNF96Xs3Xmv6v3rh21YnyijI9KM/6f4cn3z8a9eo90SgxISfU97K+zXe7iL
Sb/QL9CZ4pTJ56qoRC7aoYCIy3GYP/4RvYsmnJ6GozOrUf+WVq7IPawW+/UTCTu1G4wiDbNd39sV
1+7L7Nw4n/oCGa5pCcv97Nds8P3F+94u0C9yGk6lvsSo/FKeepzcBuPO7IXS3g/lBWS0E2YtTiWW
G1iTlZfGT8meOvAZA4CB6cdgfpmJt/B7M8rde3JLSEaw2Idf9w8fcmZi+f99LGwml1pzTMyVWllE
Et4mqkL8oJw5QSzsUfTDn3TCiFW8KYYIsmhbrXU25L/Vbqg+GM1M4eww6a5td72NXS/C/gaFi8Fo
6B2HXdg7S8VhhXZr5zDUDPlbs8ZBagCBglYIvwuNELLbTHKwZ3jsYjJEug2T0p+6rfOsmXuU/eJF
qfuexxIDSx93Arli32+Qe5a6UkpXDWrihDpZ5XsF57JVQ7TXohqXF13WAUsyQe3tsmvojDgwZ6v7
lmMViT7oIp+0BwlfHnn4ut0p5aebV5DOPzzH3Ze/NVw1OSgMmpTyNn1ERKvgYmG+yT1rrpCOsN88
bu4hHSHvIlvqaZZ507iboeL98IKHdkiEE7usokbCx6aUiPlBMs78az7fa5e+/LdCGmMtDC1U6eCn
/qbXVL9dOZ68QG61NAXNy8x1F+zF+WBn8io9NHlN3CgMQHTVxvZFn6F4R/1KIfhW+z3fkTQGXOB6
DbhAcdff3vtM7te+R0aoSuDdve7DIqKWQmzpk0QhI1RI+HBMWBoUMvlDSW9n4z4BtbBehjCBOlXI
5+yBJCP3tNx+wYkA0H0PvdjdrywLRQRKaViKGkRIm5WI/d7l0LsddK93hQuEcr6XYW4kfRNUbMxI
CahzWnaaYbJ+aC5oZtg+A9pbGWDChjOC0mrzIpYHzpXyq6Qx99CfqCSjT8SaKWPBq3Te51S4E60f
kQ60M0WoFAejNseodzj2d8C2IxSjnwGu5C76JOk29C3kSdbprHiM75uHU3PREw58c7CSbDPMf9Dz
6apMhtvqoAzdJ9N7VZbAC/NB7pqQnuT+OIW3qV1gn2aqZXYBCqtMnpJp5uQtG/2cRk7D82kY2klv
g+JtUCr1a6V+2Qw9jy8vvMDy/2a8wD3jNWXH+aG6dvIbRJ43xl35jY3oc5p0lCJPz/pEyUU7ea2i
88512ynm24L7QRYJdqyGfW3cZMuExoHEYdEJMi2+FeZffq4ITV4xoE30qbCAT7brz+IjAK/wxEOR
MUnBj24oHf0DBDLbMDQCfvFYf88Xmha1Teb0ZhwmMTpOcHWW68pFZZEmEOdn0gQyXnEUeVjG+OEo
e1F8L3qH7cgmkboqCAxLqasiVUhUn+vvmYjfD7F89P9E/DSuXLNURFlZKHs2bzbOTqjZqpnVhUcf
UYw4Wv7EER5DCnuglir3x0z5UBo/rOeN48/lBJEPDCShAqdkYCDYMVxp/H+17ilVyVbjPXV9pT+l
Rcn1qqfefdVbSUyoNGbfczSJ86Y3O/d6f0jbUA31dPCWuT7o4NErk9K8V/QE8/A7xcvCU/09JVSu
4y/2eIRKD9/gx/7T3WploAbFSRY/DPPER6HD/CdHt7neHRRcAfmRRnM86Gz7UEt6zCsMxUioafSr
DnZa9vPMV1HPpX4Vdww1WAxPendqg+ltML8NUFELOs3p4FgiRhaw1j8WtDKGINMjLQbgslGrytrr
HkudzaWzrbWLhw6BH4Cwco1LJcLtzv3e2c675W33eO3OZr35tre89vRvqTvQvyXNoiLQwjwYz9sr
mTvF1ln85rxN0sf8GiR9kV7ltgFFPmcW0VktgD/bjFURVYkMLRlZuvk2zVOJPaWZnEcGzQ0/+dDo
foS6CK3b9BUHFiiCkPin7lSO16Vj5NsmMYnuQMTkv2QwNkb5epyMbIw8wZ61TurCrIqIifb1458N
0+GfDdOSq7ev/cp9Zo5bdVZMt7ZypXilx/sP46aZqKmsS66okAAd5Vtm9ubp1ix8yskUcvazQVU0
jqen7ll69IUQVJlTFw5S88BiCxbTdvX0DPKjiGxIRqjIFhZ+EW+4BID5K66u8B6Ro8XVYfHlXGuU
i43TtLl6A0au6k4RwUpfT/qrcX/HqAXkT4YU5qR62G/6k7pEtdien3lnxmafx5sy6ebtbf1KBYyd
wonb0VzsRf/9evAdk/tPfggDifZdND71AljQNFUE+Ta/26NPb+ixsdPbm/8A/GnnPTRxY9Hzddao
PPmu6AQPNlKGwh0kLAbWXiy+IQjIzc31OLgLcGAwehfszlmQS/X+ONZcMX5YbR9X4ljHQZu0g6lc
DdG9xGy86NWEehdCBktl2R0zyGJCGCC7xWPIU81t/uTu1kpt1+n8zUM2JvuqKEY4yHFlieyA+WZ7
goTO4hZgvil0AJSx6xR2HZ2Yp6RzheolHW1FutsrUyGvrWPohm/V0FD1plbkEtThUym90INQ4V5v
dhZazj6rpebv/axNtz0PpWdfNa/nSp0KXU4SiHgKKS3kmULqOgeu9xQFUwsskne8B6mao9/lMfe7
Qi5SEqjZ2n20CoiVa7z7qH+7CG14x/DieQ88A2lIh+SB2asvrCmaYkhKbVh0kPjucwsFTZVa/hP9
AbRxchTakW4qFB00FIQO7E2A5rPSoYb+ZaLvulACpmrFcptBbTMgJLa2paAlVvGTl9lW7y3kmRlC
2yR112bpdfdJzX2uhxKFa13qUgixL0s/k2ahGD2FAW/y+Z5F37kbpGDlKDlbq31IQt7S1dVbl4TB
/X/9uGKVxPJs6Q9ShXDWq3CiEhOWtWjtlJ5eWqFXgbr4pXySPtAaS3MkSv7U4bN6g6qCVKm1Dh/T
4bES56vBiBAhpukpys+1d483dp0dga2ZFmqfBD3t9NQRwDWo6ChNBvNkcLk0DtfOhc1U9aW2w1wn
d4+3g+rnXMnQMSz7/liSR3gEHH7kXktiwAhywqPW8qhFgfnp8VH5PDGGMivNx1oKthUfp7JsgC+b
FMA305J5BKHD6HwxYNy56hCl60UN5xg88lBXw6z5nbbDZYJinzoUq4leNoZcqFO3XQjzsOrvK/GY
QhrDNpDJLIDAfAA8FhRDzm96rpJDSDahpM3EtMSKziuZt9GRxWHlh+gUV3Z906qR2Jea3trxgZcu
ji8/CP5uDNaXeKUdeN4pMdyWWrlXe9VhGpxfeeMfwCt97p0+5N/0sH9wECgKc0fu9+ot+z5PxtK7
k4j2k/esOdy/OZgA3FEYFbwKP1O5lfs2p76+B1fivP5YqASH1WJIUWDhJwk/LJI7Ug/ak4rvIsYx
RhZUohInXT6cH7LDQ2YCzHTQmQnQ4cEihc4OD84PR4KRnjPtNv5e6u/M+84Tk+x7sm+jV2ZIopjG
M9aCJilm+/N4JVghZWIIlCYuCVqyyOKLjm5t3I0fd1YmKsv9KJ8b3fbB+7TilSgPD+UGFNCtIjBP
SWOpzzNR8wheBkp/VYr1jYUuN+1Y7KH5GJi+2P1tihVNBEuBWi+Cccs1Qr/EybWTmyKkiLHLBt+u
Pe2J0HejPaDL72T2HI+cFcjGHJHuEyoyfgJTb86RJnSMr4xi4koPoeBLBZOCr+2yu5eouuksD8Jk
mriAxeepV5/sReqkBV8eYNNS85AWfDm0RmJqDHvO1BRpEi6MwEdCh+79LzF53MCWOjdld+Cp/9Rn
518k4bYWb9TFt2d5Jsd7q4gG5h9vXLUGLINqF7iO2lx9YiHwD5S9ix+OzIWfmIjdPJRo2IJsPtYa
0fly37QchKfUYPD9mwo5ihOuGT7XzT74XAH+RCfjWpD7z36Sa3j2mT72Vf1IAyqe6WKonq0KYnq4
Tw7ic2r8jCyENEnOky4BK3lg9jRFSDOecH4aJjJKxTuJT1Hdhk/BqpwF/s/c+i3vIUMMgfL15/01
i2Txjtx0V0mdLzFrKHpo/SygXzYtS+oxpiDxrKFk5qsEUvxH3DHf423i8a8NC9pysDsNilOJnMPp
ehShZi8jXGd+IPb4X2Z6okNQFmX7Ug3S5jP3+CyWXPKM/KXjTv6KuCvXkKpn1ashWK+o5UY/Sxqs
d8Xb/Fo+kbbVotYNvpy0LzJg5OHbCdu6pHA1E7YNq0j3sG3nz+2bqrRNG/ic6+FzRcDMLsGigaip
8d2lKWM5yNm5nepJiElISqxCqioh5ghqEpxiqiYRMWaVgc0+4a+ry0c3v5GYHSrQrXlBmBmXd3t1
bus4npUp6GIEMf4Ai5BxxGfPbpv3r9IPRp21yMcDuPbh/iPLYIVyZzkUMtLO68bnuTYseiSs7Zps
SaEBtloJ2du+ibCFmmV5EU7kpYS6ahxLa/xzFzJNjrMvt6/AxykAadYoPNf3/egbEHB3C4DerBQW
TE9VR/QO7zukiWKgMRgE8EqghxyP3HakQRMEfm6Lg5b5AZQBoltAmR3FH/yMO+UwvBaHh+noSL4m
+YMUkjB0goUAngqBZf5YtkVGgGHkoUt4GOMnBDDsm5tqnJ/cGIc2Ttkh91yB7HQ7KLXzMkKOf5Bo
eLS2iuoEuDXnao7rXA2LXkSaVejmou52LLHFh9ipnTtVUQ3xbKgMGMbWX4dYAYUDBe9zLP2gkPsj
xtEJFhJqfjkkQ0n1gHeIibIz/q4yugYyCoMFB0l9OvVm/bNSkvsRz6bdXK4z3YXc2926m1FK+CSr
8KlTBhmxWfXQJ7ev2yZka9MSozyFQXu8On7RYwqqa1eqLZlw0quLcsMLwh9DA/2udYPcmhy6SJLv
UwUr2l43Q33Aq9xA/1mhAJ0bbJPBqtrfX/uumnqul5x71VUYO2qnLmNX2aef8mjfLzficBmL4ghA
kk14c3kXIu5dBbNYz+iUBi1u5lcb6SX+zalfeJ6TeJffZRQVdmn6t2tiGx9sS735hKYIPFek5Evh
OWC1uQVejUbBV2GqLHEyACxyvRnjSKEvYAZy6huipO+bRf6eEcbTr3J0YK9/67nPHtdT7qfwQ0sE
BmbkQuBkjE7nS2cDlPaw/RCKl6mk5qvWq7GJUmpuUI7PNEjTCC4+nE5HLlWocyjynmGtQhrwdayu
ornafgIHze1pwDjSsZz2ACPr8I7zX8n8S/FBunjxYbUYHU1yqx76cVPsll7wSVaF4uSNE29MxRQ+
TJ+hfJdateVj9BlKdvG+endXKt+ReimyX1PR7Y5af5kNjx/7Q9+9pRja/ztylpLHfenUDyrbXXs+
NQicJhIg3PHHcv3tTo8UUmU48iJwXBByrQ9913G99DF9hVdbIGwzoYRUzrI0XkZuErVYcU/iEqDb
k+NmojYgRizo4zkz6ir1WjzPJQqWWxZuqSgMcE9RLnAz9n7C8yUEgvRB1wmltYoj/UbFl/krzZik
ZkIzl+rZDw4Yd0NbrUvI0leMq1xahBvbJ4A7zNbecEUt3yTujPYf3pXFZHMhDH06hkol2f8w/ENK
O9xr32D4krGFJEkGCbi5lHOeemZ7z0hHLmI8c+OzLaj+LPDpTlzOv755qN0eLvWHC67NVgMedZ7w
6yTDxCCxZovzBhkswKkfIwQdHP62BjI0/B55sBS69NaecdrUf8qh3chJg9G97m5x5ZHmVFZEvaUT
QmNB1HA3ZzuomHn/wgYaCIljCJvPPo3wgZBQvPndr6Ar2XGHEFdSpptvr9DDoeY+QNuyQwGjsTjG
1cROuppU1w/+Q4P/sjgcrYxSgNbO+cNNIGnJmgIoaxJ6Whcwk5PmoXVh6EiTevBReR9aykUV+5UP
kLtwJwtKvWTfIqXgeaXSa5fRUh7+nvyOg+NGYd3G8rqMF99Ln465oirldeckH9vl8s0TkIi+lahh
3LqDiIgCaVrTBvUlx//zhrA0lD5EDaCD55OVz+P7GpWX8c/yXUlIB+FU2gNfmPoDyZXdCiofqASu
UiZawOXrtX0ot7dpMDoih6DR541g0IK4ZjetdQ/pB3J/Qx0J1xqPRG2fkl7BfBQKnddL7TTxNNTV
F2Gp9+4btraYRmKV+fvS6K/tcHsK7e5J5SMQ5tBxXAnSdhe60KevRTN2P9+pvvtkyMzF7KZlMl71
gYqc6rmba59/yOqc/nJvage/Bfrcmk4qm6fiexV887FbQ3ekhNQ6aKnjx/nD3iUmy1JGbfL6WF2a
BZ9k+/zh85Ys1HPXu4vuj7bcKxrK3Cxd69I8fRCmmxYoQEyC857hiaZrNXQZf9uSBryXd01C/ROc
8xKE+qWOB+l74anynimcTW1X2TRzxxMXYgr7CTORgy3hjH4tHDdNm9vFszG/fOhXD/2bJKb1AA7X
PLj8FDpgv8hOg6OeyTfTqMNFOBrIRz3y//o7jdj9+9N4190YbNR+ArN9KW5e3N4LSU9i045m/G5B
pSUFcvCNsnRQhWWWDqaxirGXWuwUt7ZCCuL7EyuT8ZMm8vRxeBOOYYCkwiw/CuggzzRAHd4APYAf
ok0rk/hTR8bUdeRvyunrD6vNo37k7auEyo1CFWnqYcAwGJXknNufDX13o2lC1xw8ACU8UtCmN7d/
hKdCP2hPJSMW0/jN2X9SeGRN5qUNpaNq3lb5ZdOLZUjmfi8osH+r5CU9p0EXGJBfUJzEPhHCUoLs
aTIsHIZ+SI28Par28s/bW4hpID/fve2aX47r/to+vQNsKelo+rAo9Oz3l1gUbBy9HGvxUth+uVO+
hC7g8svsO1EfJE4IrupwpsPudiXRslWvt2o74ZfqzmMfCzBul4Jx3B1QcmItv65hnuVhYQwziPON
0mGRajgXNFh1jgaTEHqS6dWrQIl5/D3jaUSIhK6HoIuFC2SdvdAcOtXKE325/5i4XD4MSew+rW6m
L68/JQ/1J8YGDhUZNvYru9ZfXxKAOAQcITFfyVgxGWSsdxSMoU4uYa0ZffA/BJxYtwatE8fzcM/c
dQr+h3NtsKIhbdYm7OH31NDP0z+dtzJP/zkKM2AAg8hb055nPv3Kz6S72Mbbr7KPSr6B7On6P0kr
VSsf6Zg6QZCKoEpKwDl4uCkzyUTp7xGbNG3IiWb3v1L9qXv7G1K5d9nStktiK7WkTmfVt3KVmTKn
KHFBiY3tlU64see2unajDe1OL3fp1S69yqV3Fso9030WAsC0R+0h1IfGrdJZrniqQu16+dCp3zvX
efdW6co5v19763n/lLRrk8XZhPuiW5gLJDr1x6e+MqfdF+bSXNqCU/g5fjPiUfouPu+tG2qYcmOm
v6+dSOYnB1u1j3Jg8yHIYLsJWdElhtrG8ta8lYIOjAbsPip9M4/Ry3HUGu8iHuXc6IAbK4wUF1P6
aAFa6WvSkhXWWMCBFMgxiwcOPs4bqZSkbkI19RGIvlUrMpgdGjmq+1xPrbtO95MKl++asJlCrPkl
9LpPpRaEMuyC+tPnWsPVLSnqyPz4fHu8PpEhWsdUzk0amvl/Dm9STDgvJJIwQK6Nv6UngFT0DBbO
IkYM1oXbo5iPpWlaCVwy5OoGRN0cKCQha9CUOSaMJN9jWcVjQF8CAAM64Hs/hGpohtoTT+GhiymC
S9zqnQQoUZQ73z1KM4WrPd6nITwk7JbFpsJUII5LGcJVy48iaYovgCFoN0uc51Cp4WVQcnNksq8v
rrRIyhrwv8084jnXX9RxrcMzX1J+hErKalSN/ib8TeWTuHuTG6kJ2xdGN5W3n15I5s6Yqe5sEf49
JIWRbFYYgJzWXPFp/MHefWDLo/v+CVfTWUac8YbahM0LUGazsy17hcgeOyAMh6zd6/M8gMuLQALN
u6s5/K7eEUj3K+L1kEYds6nkc/0anUKRArkPa9q83LCs505ZAIQIHI1jvsJahszQrkBp7q7AcnoF
rqqtjdBXI1JCnx1fIdN/CR768vO8S18uMd2I2igPCr8PohpydNM8YC3FYut34f73S2v1OL02Nt82
ZW9UPH0fX5ROduq7Tm1HBUYikiLqUfsetcHpxUJ7/g2anmmCNlwcvByEXPPH+t5hoe/rbd0QbFZQ
6qpgDGn5C7k2feL4vQpskNxwb0bl4PitikMjNeb3VVnNKpuu5Z0CmQ+gpEG3m/fX8Fuv+rW64o3e
RjXfsldln+4W1TU2rQ0xbrmxyzdqZ/KpxvyG6QsrlwOFyCTUm7GRJLwZ7HP9k04xYShpIaZJuarU
UK6GEA5hKG9HKo406Y4kgNDCV5uyKjLyh1yrXmbzD1IICoix8EmzvFjqXL9c7O9sIrnR8qX2pnSs
lgt/34Wu4euhGlfqHYt4oSTScPVemcf3o3T71kzWyVwyBHYGpNGQXVqohXBaR0/RovdulPRk007n
DdIIpQ0XMQ7qdGweLleVdrNQqiPQhHM11K0Y49Um5XnI/JCgLFM9mau0tE9qPd1xgZ8741UY9sep
mXh/7DITjxUGlDolmuxZZ5lvH/Rg8Y617vKYaFdXyiYifZuz3rLaK8u8ivSGDio6x+9DwX+wI2J8
jRC3zlorQFUkd+efyqwGDkpVZodLl8ZsOm1sRlOFdmmwWXQO2WbVc6ucLtteyd6WtL7yed+3rYQ4
NA0zQ9UUk9h2t7n2z5u+anYfI6E6FkGT4LldObfZqAvp0gSyKbanfbkX5Xj5WCogVgf746CUGyyP
g+lWhM5gcek60hQa1+6RApZUfNfJJ4ElIgZ3TSOKtsd4M+1HJaVerfnT9DKarUZjx3OqSTf7pTvl
Yd9052wQ6hexmOfR7jw6YS8J4hMASONw7i3XvWmO7i1eKHSg+9JcwvgVH+VUbZp+pW2pe0Pz396K
NMsMVJfGZvfufhlf+m6Z2fmz/HkniC01ictnv6arn6cf6GgCc4z06i0fyRini0T3b2/dBe8p0yCg
uFlvzKkGBjP3XrG3Joo+zlwJ8Slp5gXbbpr5H14SVftC4LC0uLoY8ubUbUhpi/r4WeaUlBLKgblr
szs4hPqLOYT4nJ3Mct4YZNW0uXu7L1PKA2fph192bkWHsIo433CudggvdIaKmvkUZd/f2XfTrCJx
RYD8yhM1QRoej+3P0PraKgD2YHgbfYbE5wSz31oZ+mrzvbZOxdAjGqVreg753sBXJRuELkipR492
QNxbiZcyjYI7vB1qPc4jjiZfqQCqz6k3aVt4cgSr3fnyR8EJnRM5J+Gt+Hg8fKWUkDX5OJ4PLwJu
m1hQ/ynbo0rCvsOz418VKvNuZOCb3LxeaFFqIbZlT21BNTJJ9u35kIcSIy9B5pmnVk7VtnEFBtMK
7Lhm573Y3FBM8sEy7rB+9i0fiCJLDpaflixIh8zysGzggDfpqTC3o70Vd8F46X2lnAnsiz/4zU4M
omvWYHat0tP+9JPiwCnTV6qZxERJ3u4hmjpIOKZF8HFMY4fvnsc+AN4rogUxMw6inviMB/lQDyBv
3h/b5gfW5pMRxAmYLy41KtTnPWfXCmllZ9vyebPPg5noBN+DdVNgJOjTu2uoeK+OqfWhNPRhmh9b
SfDHO8r/c7g4+mY2tHRkYFfj7JWnaBkZLCODJU/RosYxMpT6V6d1hZj9/aQotHgCe2nvTNNBMNny
+p1gvID/mks9mC9v+82nF2IgA3EeO2lWXiZtOU4EoBEI7cGrzGEQueCSYX1JXTLsGOsJ7Qgv2bXx
3e/pc3dVmBbJYzDie5lsTSf9/AeWAc2491Qv0FF0JOyFN5iLFfiTvv5iuAw4P4SmsRIdhkYo2Wc+
zQTOMqnQ2aEH0fCuzP/j6r6W21a2bgE/EavACPKWAQSDooPCDcuWLeac+fTna0DL/65Tu8vbS7YV
ELrnHHOEHX2zTZ/db6Z4zT+vssHn1Q+csrXcp2ophZSlkIrnFMdNXZl5+rx33Pd2895pLhQ+vdbT
apRODxi4ybi3+NQp1Xed0a6zw0cbSd9IchNOPpyIBB4RKu9hmR3+a34R8gGkn9sd9UP7tl13CyfI
UswG60LLn1ku6uKnx86PoP2rPcyHOk//UtPKrc1jz99V4+jiZaYF3MdBUeFFm2XDPJM8a5jtL7YR
do6ueV3/ppVDDf4o1X6bjtlI3ESP7pKFE/aYD3GazJkNOuFaOF2hPh8eFONSRk84X2yezMuUlOZn
xuJqw9EsTIF4+JQPw+08ePhMjsPcqfAQDy5IBfieScR0gcwXNoqKkZrLIaCZwWNPYNjtw1PiAnni
NIXXj+L+ufDuWhTeT8U3T8YSVjrC9iYaCCZ0q9tDgRudrQMwyeuqx28OmadaG5hF2XRRJYkUszU/
mNt38mFTNJUR257sm/VXl6LxXt0EIaV3x0XWNnpnuOXldaZn2YGqI/YpZ8P6bKjovR2CYL16GMaH
0PpNH89guuCqxJgUhpdZknqEtZSqaZYy94ypfB4MQc/beJ8e6i3PJi8URfKuXWcTrrn02HLvdC1J
kJg0LCTsFu7ePDprFgScUSq3x2Wgk3hE3OldHBZqoJV7U+T2FOTas3uv3aKkFQqL7dkh4yqYXBYz
57NagQ9uyBUdnzSp8+h+Hd1XCnez7X0ty3DmLReyb4U4JlvIDsutROFtoVhlPsBSSOldTfhEfFC9
TjpYiQ4ZX1ofECXoKXhrFblyLUec80M7hEqw65S+5e6PeiMbAgjFrfYs71/dbG/wZT8c8YfHJGQF
tr4X5KHNMTzhmPdLjNquVfrws+NEumBIXX7qnBOZ/+BciH0DW+q4z6Dpey28+4cE5uwgcTwwwOy8
9nY6QHf6/OHrOWhi0+XgT7r6NCnPPXyltdjR0T35qjINYpvL+C+3FLmh3xnqMIBOG8rH2ECZ+ild
1tmeksyGSfCRu0uULpfB6KC6vh85465sZ/tuByc6t8O36WZzUKSM3dweDEdrH57cse0FC7S9+0mW
64Q2MV/3PL2VVy589q5CWP7oDBlortaD42Xgrkb6xMugIohXWWwmtR5czJHZdwzj9yBivjrBtZtO
Pn5rTr7C8i+6EdnWickkXjKm56E/1cqZaxOH7FPfDu7ffvTgM5e7WlLuBexi8+1MZI7X/5ycXwFV
lqf3BAKGjmRr5K6UwtJb3owxMrBEe1mmZy+FlQ+E4xiY39bqWVq9Ee8JbRzHTC+CF7twR4ysidc5
Hv2+GHTBRSPEZm2fjvZp3YQEXzyRFsP369o2ap9PBGx2gQeeV63bXibM82ac7MbJXDi8zLyjljTo
yCD9h53ptZfZW+fx2q4fjutwF063h8tN9kbgOzZuD5PoIbSIP04ywjch8K407i82/fO4P6n0CmVC
9N6GNeqsRe3PIHCiNEiOJLoxF5ewZpvOhcf578ofRsDiXfBejm+cWHdYer6ZI5aIOQYvv2T7MbdP
f94olw6tWbE/Ww0u1fy+oaIBfDke3qF6qHOsxWfh8MuRtyv2Q9EFyfQaeumMSogSKmHD+rdneUeQ
G3B5+bbh8u5K/VO2UBgO9NRP0xGqfrqJ0iBCR7+JjR+nQ7WTXzz4DvBPb+7+I+emqIu8OLlBha/o
NPq+YiI4TawquuImKU+TIp8BLYS4wh2vLUTGzrp7eCUumBa7N0ma8yBaKXrW76e/NsPlT0OCK1U6
Z9JKh3+/pQtc6v+yLtAklnP/3gfv9z9fOVQzW//6+1z/t7VXAw7DCrOK6raH/U8DIcI2INab181r
PqYzqZt6orMhxfpz/SmBgZaGgFtIKap23AO5I+fX1F7Gfqgh5jh+dYpkS4+4OgXdwdj5LxKOI9q0
qYEcg9+IQTkCcXoU3zrpvJojk7MVjXGuSRVdbJ9EZA7Of26wFBF2Uv/mlzGPwCM64muL1EK+AKnF
hdz/4fh5hMNkioS6CjJTJPgqvoQvZELiqxAjWOYjVMH0wFTB9MDyUsr+Tj3kpVhL/1kKq1ryZphj
fGXAXn+N04ZC0qgLQ4JO/kKS3z6yFF1xnWmd70UYFCotq1gKa8v2btweL9ra+4mpGCpFRFQWVqXq
g8jxds1OUXr6tnP+u+T7RkCchAk8Rl38lTlOljRFVnShd0GMMH5+2g7m9WRTTFZFVX9z1pr+lnWe
B7GIYEGNFxxUDQq5MuuTajNubwfLIlOOQBj9F3dmFh5ncWejX7RDF4gCOmEItaFYCPRSKF2QZ5r1
XJ8LTrhdi+WEWeXU3MCMMstg5lfBggUcJxyRq4vqVB7uor15vYZZi8fGM2OZkIwhvxoJLUM22DLb
OmXjrSJr4Gyw5WHc7drEbNQTAQVxWLBvkqrEuwmTmL0cB3QOPYyo2DchPK268VhcK2xhPW1d571o
3jv/uhMDjDsQM3xEheFnEEIsR59VMNaku8d6qTEzMLZIClqnm/FuQtZd5TLYJIQs3Abnp202it1D
Q90/Gz/uK8T4BzaE8fbibCgfxnfx5m50u1uN7o7ZTJJuxHBxNu7OeTEeu2GGt9MyUK0zxPo8c90I
acCGXjMdGbnZ67XvfR5n73PF0FsMJrw3pHLkLzPFFHUgjaDhlrd6XHgkYdt+bhUxToSPgwfh4+j4
+zhvfhqNUYNuhq/bz/Evf8OfrB/3n/5iw8TCNf8kIoybJGbXZVC/GbuefO15SmToC9pITN9M2wTc
N9C43IxGs8Ys7paCd2J+cVFacETXBVw3z53YhukY/m76S1fYPBJvYKEdw90pc453U7TARgvL1rbW
nC7MkdNyI6RrxI1uEUuur40q3sXAUdzawt1ZsOtjOdz6EOpaIulgAeumZ8kct0Z3ay+iBwFA1rDN
0v0iPS5Szm4liR2oH+vuCdJdCzd0f0iu4yQaJ9Ch3bGzADK2Rj9Xyt+fjSRgHLKnOpNjWMt152KI
EMRz7XjfbmBofqAczZuHcufc6FT5UJSTosjEUTJemFR357fuodYV+nqS47kh8U9r57RyTtfj1qFk
cNw6TvrbST/e9MtyPK7926Z/2fSRLaTWUCZ34Ui76v8xfgE51lmkJminSO6Q7OoBmhTLCEhqnzLY
BzM4Jwf/g3381QPh7DGpHsPfJm4sTpJZkTbFaIgyI46TzTFhj+iILEbhfLxd+Ox3jmLbt8mh4hAI
Fvh6aDRGoYcKIAKET/7eyvYS0sKov5n3R+1ojHyXzu/gXEew5uXLd2CztT9098VkVk8qm2bp8dRc
thbEeCDYiNnCoAruP/fPBYqD3mHZWxe6Etgc1PGP+qmFqnlTq/6IWOsYvcdyCr5stRqrx/OH70jn
ClHYfEYUX1l/adhkQqVvzftLfesUS5D2ag9R6jIz2u9TRmiOX+DLuV3+HH1wxiaC6rKOnsWD0SWI
DuZ0B+MgOoDD3AjMEBES6yitZZyMqh2rfmBgF9Zp36z+zF1Qjo8A7LHjoVVrl5+vb8+zbXc07Rbi
5JDZs28mCWf44xvbsw3D0mvgqq7SD63MNdCe3o9cjrMD67hPZo+HYUjMARMYK2brXwh0nqsOa7WA
rtvmnaj3Cy9Rl6krv/x2S4p+lYBK268Oq3XGUUgwzp/hkZwvrQdntT97bPTm6AZdSyvI/pPelSii
2itvob79GS+Vw2BaHmzGw2gzvG6GpToRbeuWlvetzWGwnDPQC4vGdkkvNSM7GkSzQbHWP88GhXX/
wH5p3F+O+8Vy78aG/rH0xmeD28c189mI8dIENZzNeKLHzWA0NOmprYxD0GWbNZPMAlSQdiIydvrS
Engaoq057d8DezOnAnf/piLh+Xpoy4Ow5I4cidZGiMnt6xuQ0PVGc2eKHx2DzxzmM8p6CROG593q
UcmFpl5BlhYcoVKcvGDAm6Me4mRNoL7oIrRPPtevvijHd2hP9X1eARLVtgHmAN1qpqY9FOdS3AuO
zE6xziMbE1/dwMpUwAoDK9ZS9FGZSWfFhIoFZjbiLfxocjG5saUtZiRi2k9sOx0/iDLDF2EC1j9r
rvLty5rLkKWgdX+N9a0Gn1Fa7n/44hYSgIUEAGKAq83i8EAqGWG8aLMG+rS673Mk7WJ3zo5sP/QB
dOXNp78WrM8yezoqCJNu41hDnqC+WA9vaAQ6R7hZqZbip+d+Svq2l8fGD7Ea1/HXFwdxuDKWr+/l
9PXBShZBlAWh03n7xHzogjSoNgBVeYWc8M5J/gA0w1kdLQEAxmeh/4OcqIeYM5euCWtGiY63amJi
ZjVI7JetmF3hMfCZIan7E01uAmKYmG6S7/3a4TuWm6tKt3YO0rOqd/nYy5uB6y40AxPSA0N52R/l
1od6fdwOjIOu7nnMCPcO9jlbdqDmoZ+GNEmHmar5M6QpC/MIfZnUnk1wW8vxHuTkFlIUf/BZE7c3
6j2OkkBM505caxf+NheDwk+P9H+722TZrd4p9FoN8YdREq2S6yrxT1cog49cDvMkHCNO30PWzTPY
L169Uf1Roz9ZDWrfFk2pICHgIfpG89tc/T7Ki22D59nGmqGG14HWPwoT1FJvqkBKSvhpTIMwcoM8
wJPvXQPFe9eIdgo/pxp1QkoGU8r0WZ9fnp7HW1If3p6LWUgPv6Hbsy2a+EdSpl9B6d6pmQDZuYTF
pHJJ4KzQptIhJJb8w7O4b8KaKHWupPOUfiGw1Ig1OvTP7WYusomDutOoNSjCsixofstUu6+8MOu7
3vw7MF3HPs+8stb7nlgD8TXwwcO8txw1uZJodpunclpYpfEqNfEY/yVM3J5661OvsOw1jO1WKS2i
ZyL2th/eSj0bcql31L7YecrrIIAYu5mTZqWtQTt6NIYGuJMB1YY9Owo+qaP0kXnPEUspdJO33TDT
BrgIjR9aRgqCHAEHDUPAY+ESmLBmbJltKTA7x1qZ/oGexwolok7++ahL9R5yPPGLrzCsbrqjIavR
Z5lKbqYwFvfz+uZxvpYD7QPno3QOT7RZ+PlxbBA541fTXCkYg5DyStzfxPjA+9iYfLOFY2QQdeEw
NrxO44cnnb8hr5SzaI5kNjEZCT/O+sNo4torBhNhC/Nm9ln5lpsgOvvL6Cf7Dx/NGT92FR/QrRa7
HKzCa5IrN33EfkETAQTODBeZukGD5b746R2QZeRPLfeyXcss08Z3/MvAeMSyEC9H+SZ4y3ud8q0o
T22xY9Qe5EWwdTfs+8YdHQv+9Ln4ydW1hk7kYLqlUWbEbgTdORkRNm2T3E/zTTLvua8671qTj9Dq
/p7gI0epiVhgXyYLnPA5LcbrkGO7ZPAEitC0l8xKFCnBWNUs+/ATxyfudppC3fF/KTzAa4ZJmcnk
NbhpJQSp52xIZE4krccilgssGPRWojnIMlZVjtjbE4lRQQZDOJkdrgWczwcJ1w8Yg73RIGHeo5Rz
LYwSjN+LfQMSnAb8r9NqUDkPjuKMWXLDdO8mUgxnAdW1LrcQCIRDUPoAEF2Tpk05ANSesKsoh74g
ZP/4PAtoMs5DvTQEjt6CnT0A6ZwYZeXyExPgT5/LBfbpfCYvbiULul1EPZb3AMfCU5TEXarOXIuQ
55EAaFVUuaMoGKknjkK1r9R38cIs7Imr9JuLDEm8gMspG7qXFgc/05ApN7tiMLRb/TzSRq4GKBBI
W2xwi7UBgDmuDYIQD2jG1Hb4dn31Lf0jpJ0pqLPQ5TJPUE3pkkSoLQA5BKFIEMiwcVkh6Ck2+kzM
i/Gw7c0ACtUQ43bKbO/XWW6t1AnRtXlubXlBKzMzSl6GoPVCoWOxxSvjk3A5OTCubAsk3/IsBKZ3
r+N0Uu2WLjpONW+RKk+Q9Mb21DECLkhCJQaQ5dMq48iMjZFTNd6suT115Kqp1EdEe1/+39HbbUJy
hjCdTHE1V6FcL3N8j8JGtcPgXj40LuTKrKOC0y4RWbD2jXtYfPFGLh4k3zmcn035IXz4PHQArRbN
I+uw8MZ38vDkSZb5ZTqFXOJp2A7lurXccyu/T26Vp8MCL1pA31xyYqJZQc1rn0HSGcxY8HtOHvVg
KWixFEQ3khnAVVBQwOFCWlIJ0daMQnncF8oAvn7ZWSy1MIzDt0wqti5Na+ocPvdGhVQ2UrxCDbJ5
p0Uq23J6Kad4RNZ6HFbZKW/ALTX2z3lGK9Ve0lBc23vq13XIBbu+zV7OGNGF7oEC/fvkN8nj1Q66
6I7NcmcKm0BZ1H0j8Rb7kD6OrcKqwowIcsEN2KbFVWREWz3wWB7bBgZnU5hsZjAa3ZkZuBYyKmw/
SjTUNnuPJ1TDYWEGWecGzlE3wpkgx0cz7wJUW82GEy9jCtV4ZJ/0It3NuruFrK67tVtibQ7JaRzW
bNnkzNP0w1+LA2FpJICLWv+yDjSC0qpVvV+9OCsU1vnZX84S9pz9t+f5dHD0w1PCOfVWoUJhcvgj
FBPPpT/HmVDKdPLb0Jznm3l8nC08UdZzmsIQJaUQsWzxahHDBPt76ZvySF2kIuKAYP7nP1XJjpgc
7c+lb3Yxp9s1pHxYdr2Kx8mYC5iHmTcJcwzzBMNyjre1bJQxYk6Pl/QUXtprQvYnFkA4gFgAa35L
lHi3fSLaJ0ejGwgs3uO3+XcRReqBdZ3pWLqvpxB5EwHQ9cGO395WWtPFMBbedR1E4wEjA3h1iFVg
TXvolYupoMP4161MPimYK8ifT5NeTW5E5/D+Lxym/vvokD+Kv2ov+aEVwmIGV57z4upQflq5ExyB
EfHngv6z1GEDZ02YwWGJyDUvhYjO+L+ITiZi8azZ6NV5YK+TODYkSapxh/ckz1hmkzxjLZpuS5Ay
WfcsGFa2q39mLQKUM29Z9Dq0hxnafpvwO7cZI17gNGbRe0x/l/+MfzPzAPVZh7fa6JXsnOSD5Hzw
E451fR4f/xRYRjdpGY61tuHGFy27svgLvttKjFm0p58bMIDqEK8/01ecOYs5k9AqdsGJajW0qbcP
lZBbU/fmkUPxEcxMudbr9vyl9FzftciS2N2yIiKXmL7ADDe0dKrTl20p3S5JoNkdNc9PmaaisPrO
awTR/CRaESFf7q+jdRno4EGuYCyKKozIVg6GSLPeFHa8H67Hdze2GOZ4k3bjgcOYNS6wCQpuTexf
pvfG0wu6wX0a4aTuwzqZbxhAR+l4kYKgwEgh4xV6lKFQAguuPxumOXvZN2HNx97KDhrSeN1pHDq7
aWe+ZoLb3pUJT9pVFFPsrT/1X7WLPAiYS/PaeuX1FeuynHYJ4BnKVlHiZItlFOh5ZKTnN64rvHqL
HNWvGRUxUD/0ubQx2viESZfMHr0sZo+6G+GfAJDMoBImfTIB+p8M78kf7C5qSOQviEWhU652ImLF
W4cnVx0xdtVZTcMqca9H6ry0izwRUVOD6ehonS5Vw9X7A+tRGVOIAnfz5V3hdDda3FVPwW0qjofx
25lfwojvxumuUr2LqnfXxd2RF5VU73YmkuN1SicXNGm3YLp85OOHc+Rg0x1nq6LjyFb1e7W9OfMC
EZmZRPfcxBtJtZSc5t1zI1k43vSHCFDpvpKuK+li3PsWcfcK9qtpI8tTqmZ5Sg3HQTl9WrUa0km9
V94xXgikx9li1CdiyRKxRGjnURXNtGox6pPl/puQzzfombU2s3a53Byc4s7CibxseunGB9a+yZGs
Z5W054ZLs5DnstLho0hh6WmGLp1VLY2uPcKaabE/XQ0a0+GEvLnYbI/evSoSjgVne0/oZhZd39Ol
kJ4cZuxRymldRY/LPU5pyG6z5vxA+h28Ca/HpAGfizv1qFNv6eWUD0c+aaa6rXklJM3n3tTR/S5Z
vIb/0dQAAJ6ogywyvg1WS1eKdCblk6BLzVexsaO0YCO8b8p/6iG9rhd+HXfu+MPZioUkYq4wGZQq
O+pc4cXYOK3GeRCzb1Dn3VrUExebRVIuJW7RscHri384lnd3vUPvl0/Zne664x2ngCZRpdicfSFk
5pCq7YsmX482vZAuXAzRwhfeBFkkMZHk115mR9tU2rRYtrP4z6SLwoNQViSmDyvyp7SUf85Ls4yL
o63ar5dC8jDK2p8t3RaBGtYWFAKRIxMiFSbNSW/DB4lqY0WaEgwwaFz4lhDmFbrLChlAk+P34S23
OzIKIXYpl1nxJvVtQumiUAZhz7k1hGh0ei2R79Q8lE+vphXXlp3QFTvDA/hKPCybPLLMAcSgtj0l
trVoTcveMfegCb4/uMvUa9f2zwt/G+gsjBY78dgplgmmmmvSmvBfN0p8Pd1ruYcKyyJ3le4KXdow
w5cIje3SbIySPU3ALMiGoqfd67/7SzbUoG/ftnHqRu/bz5ijxpMfnq7q8PqTCAlzb3Yf9558HFB2
uCc3bWswvbyr4aQ4EAN9mw7mcDw2MmiWrcL6CxXdlfusWBbLPocFViyLRW/ZSPlazJbp7rnQit4C
9ODogYK9UCiAYIJOodKdVRgZhYbVwvI7b1PihqBvCIAMpAToAUy4PDElWBoOWky6yAPb/6Fz2q3J
yz8obQcP+Q9Ka/yoLx8gabgN4BskqrWIACwQBv95KaKrUo2AuIxrmTXxqOhY+VQ1b7e2t0dscBYL
LxN4Mf1p2th6+QKnbbPs8rIogQEy/BuvDfvuXwyJ+Mk8gRJHo7pLYscgG5JsIVGssVdDNigaoLLG
0oPkHEChYEgxfG1Xty8FNj06BuD+AHsI2oVcgU3CnqvYcw8W8gXruP+Skl+ApG88twEUB+5X6dFM
dtIrXIxL2epIPhvcyoPKbbhc3U1Xd5sW+gVcsMKyxWsuzrmP1wkYGY3SQgaMsF92s+rHTmHffGya
FEyKndER/5qEmteHqLD2+NCW51A8BRzkhXXQZCnHPMRuaHwXn4EQ9yGX5gHDLr6miJ3upaIx5+WX
vu2TcQYIcE1ohkqbHOgU7hkEDvHNuEF0C4pSIQo+IWgk50R0TbUYDF9krmECxU8YIVpNXCCEJ/kV
wiu0msd5CK+IaOHh90EBUkNlOw434QkyE4/782t/eg2MgtWmv9ujt3FhbUbrZLpt7g7Nw+8mfjZy
NnPo2iH4Q5ccXJ5g/svr4WU0mHgBWirsKev5Qm8F0l7yaU9RDI5vDVRjye954iooToEc/7g9QeTw
725PK5EZAXeGKIHSizCnbj3mwdBmRr2XV00eRFxFhtY1ODHfEVapNisg0/5fkyP9FZpVrXSlv3L7
WF+6k3pisqAvrJz7lR6FKfm5bUapny2vSVjPRxOHAtOcZKue1HP6rv9gx3KCyVi4pT+3Z7nba1Jx
xq4LZO3w3Vulb+v6wwWwQyZdZNIfmBHbyjNuzH/WXGgTAHAMxX+u+YiSFgEW1h+6JBA2wAxEZDXz
mbNZwZBJcZBWEAx8Ii7pJVuK/jeynlzC4PX4Z/j8z/OZQUHu+QzQnfF2oF7MAneYPFi1kkZSf5C7
WvzL6KnLIkJIuSVHcgL+RnRzzFiDzuBQC1QVPRWRS64yQFRZZDqXKAuTI3GpR+34L5HC64qXkGm8
H0oNdOJt2N5HzDvaWxmRhbCWhTalQVVC2Llz+ts805WhfkNvty8Y0fr8RrZWv40+PD27NTFOr678
RZS+vMLeynHiV53Z7XkRDJ9bgLwzxHh6aJNwSSu7POvWRKB4rqJvgS0C7Dvzkxgl0Z9RUi133fxj
76zk8WPYvJV8xzDOqxFOYEmfu5nRFy+T3LzELGOdZV7nzFWyQFsjQmDGCdwnfJsYn1ySTInW+LHW
p1W5h/AZbxYdM68TpClVg7ceZAPpjwOn2B3Pd1bkvRylqppdtyAKFvx+loEKIHxCOfj91SkKgnIS
h9EE6hc00BsuDtpDQtLVQjFcy2k0Jl8jlbRIqLTg/9E0h7OX6fS+8MtmxKloM5ge7+TL/RYPy5b4
bZMCOQPYDanedI9vEwUTI2mtbotijgtd2N2+Q8X9rTK1f7aECmWANvjnR4MTkuHoKamsE7tDPe5c
14Ixkkqs9u6cih0eS1Aaa8NDSxVhW/yzKffAsptVClR20C2OySOHu718vm3C4e7Q99azuaOJHHop
rw9OvzB/ZQsSXHks3XgtLX2vlUzKWxjo69fGj/2He1XahrnTv4463KvPS8B1QKUSt71YNsaIjBBB
52Mz/gp/5LgmqEj4I2bX7F4vDakBTQBrjpk/iHcLVFP+rL0ebi0k0bBnXgezzWA5HmzHgxMXJTGT
gYh4lmGL8DBti+ehuIBymZOvteedPTsVfvbXdpmtiYfK9xremnWy4dpQvKvve+ZtyxAGfzyHMPiz
aNra3Vp/IZmtetfQG3LtbUenu/OJN/HdNR5WL8PiZVjr2Q5HTLAGZDiij37biZH9ReJ5h/459YM4
rKq7KCnoHCYczKzcyNvz4TyMIRYVh6IuKgPJ+f9cI9qR7i7qbvASCXIvHXFX0YPDyP+/hEDAo6Jc
5dEAhqURx6trD196PCS9LG3T67bnY0W0LFQ7boyca0wCs0W5OhVRuyOgT1DRVTHrD7u92aGv5saP
Zb6GcRKmVYUbQGKB/Y2VQr5Q+d3BWfixLDBMT1dkvQKo9mGsc+K6bdxpdnJXedjWwwhFedJ4Nx/c
fNbIp8M4x7o9AyqfQf72Db9ens6nwfXBmauKsn1b9ul8q578xPvHj8cuH3HMgV21tx+j9d10iHN2
6K/q95nagRjCW759ta2PEVKW3euh6xtA2dxOh1neHOjHsvnjkcpLQSFFJc1Z8l7o0jeqAUoJIPhl
2UXDP4vBaTbRGS/9yU/HCE6kEz7OwmVRkPkCoSBfd+wWg4UnaPmaXJ4Kf8leS9/serAmx6hJac5k
9zUZY/Vr35QYMGyjUyM6iv34y2gK2I6rDLHzDUPP9Zu1u70Evtrd5daeFFqevWqVof7dTSsrAAIv
A0z8Jf061fVmgS+R0wrxJTALVUFohTESbE/e9anRNi86Frr5GD9pmkPvYDC6yka7bF3bxWub99bs
9yat/HHKWrntIlzN/morXr5W1k+etN20F1/x28UptVxz5SVnOi5KHVNnd/Bza3gLapEsz8KHQjZz
R/W8scnLnzdc2X95vKyTrECURdWBX2AKCaGBNJLk9cYY2LXm2xvuoaEZzuxm/jU0Y3yKV8+5bl4Z
OiljikRBuKgvvB4NBj9z4Sxwm+/f9qP07VwcXmb9/3kO3JDpkDv37TY83YblSrp5GDeYDCb1Ovwr
mYkJkHN9TgqnJColV+1iKdk0klUjKcrRfMgjM2+kUdmafBtfYLhBP/cloRsFCZ1VyuIy/1Vp/1+K
R56YiV0AN/+3N9jn7Q217+F/tvp8h5gya8gW7NNJm4pMMeZjaVeLtaupIfehXG8CNM36MXj3529+
/7+utGjKrjtSuUzB/2if7AA4IMxCLoMhnhHVi/bDP2OVk3mCoQy9j3dBOOBxlV90kE7V2myBEQ/L
6v1t9kBINpVwNe+y/XMFEFsVqMf73fF+NLuvsZac3e9PIR4yIscqixHjzSnzAfSVbk/pbRWs3+aX
7tTAwdwwSvIiwFgvIjw/BCZCdFbaJzUEJWPZONuZ3GJAVOK8d0pNPrNZPkWF180g30KyeC/8woiI
dg/7t39Vv13Drjj5ejw9oY7enRTel9u4aUden8PRakf2hlR618fFbqBUwZ7y2qwS42WeRZJ5+Y5n
NgTKEWvxWX2nWnrkhZQN2u2Y/CIhzJmMlyohFyYQX1jTnunrmQb9a9++YgjZZy6Jzs+mqnDyqoVR
tqlLGAHTPXdMY5TX1k4CxLZ7RKI6N1eHe8qli8FB73pfPbUWgux3rbFq64chJSdQmrFtoHatRiqX
7voWqF0j1vOTdLdRjqf1c3od987j3oUfm1vYcVuNZKr35+NDefawPj4sjw+72YOgz8MtyEFJ7Oon
/yY9j1NUqULliyqFEjUvpKM/t7hZTVAOZ28HMSWoh0sSp2RX64RFhw1pBK6NMdUqxK2j5MSn8eae
p2c00Go6pQNHP6g0G7/l116zlUfYTgr6yOb+0jqeO9aSXY3UXQSanT26e72GcJnjtbu/hogZYsQb
xaA+sRrsJw/V7i5bq2pgmNWylJmLi4jcNWPZyp+oWzGATnRSM35aJ74pSS7ubkwSLO0NJDvuLNk3
kh8ahHEcmnUeIaqFfW9y6M2L6aSRJg20vVpzRHhW6xQOgXZ3mob1j3a3oZ0xkwbLRDCb9nbRGV8w
DppaiQkcuNPYdrbv1/sJoxrstVFyZRKFpTpYaLqmaXmTbtm/VoFn4FPwZi9eM3XpR5P+ddKfbPvR
tX+I+5s4UPKmJMNy0iSZDZYl8pNBvA/spuvMFLJ/qsmz78fr/ua3h2l5N5/0l9IKhJ3uuuqc8vF+
Wg11zqHS0wQs7pY/Cofm5ox3kdRLYd0ayQVoNu8Kz7X8szkLUC30hLFu29rOO9MsQliKsI3xeTxJ
6+NAid9UehrYRaU3q/RKp1506tFfbsrpshD2AcvDTA+5KHYWvxstKnowjOZgcmvTZt5OP0e8P5vL
H+N6x6iywXcqbiLveRgt08rGf88jatUU9Z4bWkeHqj2d/tUd5w3y+O/0dDf+a5ZZAPJXeMyFVW/H
tqgwxXR+jv7kH0TKWvxWI9ue40agaI1qw+tqWIkUOP3ZCzWqB0QxzbTY02H2KaEoehPDBEOye+Ou
+PWLvtLapLJBo95kGlwDUCD/l/7vB97AOmCvTKe8roNahM9vcN87QnghbTqpOCkcArNrZldedllp
HLBrsQ6etsGw9KGEWxK4LA7oDIQCWeQVlEpnFKK/OnG2WBlQ9q5Gbcpe6+qoH0lYE2rbHv3R8rl0
NhiBS4t6si6yUWjaF0er5DBREDXjsFsaQ85+s+nE5PBbLQNg7BQngLFLxKTS9mj3sj2W34kUth85
p6RaC3JDJAwSvvhu/6pwRbLpTj73HzhYGSuDSwpiBoDKyqtTnComMZR71HAP4x4uyoYl262nQKJw
IDNZ0mabF2fm0RW84e/Nx/XrAUYk0KGsf2zW/izj4B+LTsdo06QQS2YVNzclz1wXfDcamrDK7nRv
rEB243nXC8BIaGr37L+vr+OuS7BL5+X72W+SXn8Ppjd5iY5p5TvgQVOkyQU/wPSgJuhxjR+NHy7+
tZZqgSvT9nHbLr6X6y+TTxdEVwpxUhZZRES5aTywQe8bOj8Dhe/7xvN4pkdhHd7VJhbRCX+aZi5f
nf5YPMV3j4GCfyQkPTv485ag8s2tJmc9feXG5tpL7e3xlbDJ9XL0bz5d0v9hZkXfygZNnOGkPweq
FI2smliZrfhF/8B+YqOwS9UkzsWM7lhlJBA3jwDGZRqXEfFC8O0QIkMaTfVUgP3TLaOI9hQsypbr
46XBZp4aIvwojV+qx+zhYGIKfhNoaOXdvD5Rh5g39DpyuhQWLL34nRErmZVzWtL3f0I7f3h9RcWB
dtJp5cSscxDpB2IWaiwYtZpsx19xyELj0e4kFYJaorGzIsmhluUtWSPHMw5x7VsNzq3Fu0JwALlr
HIfnxXB8G8wq/eOpXz+ku5fao30oHL6XwAtGCvZ6LL0hh2YDswmC5TFSqbiDIQGYchwdBhTFBl5A
V8aZVJ2gOVbfH8e9INz2SmiPczA3F7bCMfzk3MlzISEmoVmzO+b+sTGKwnz/xT3JLaG9BIyNCLg3
n2jM+uncWXpK2/VR4y5nbhW0cDO6LIKrejDgIHTjBlJaP6xGxmQPB/G8j9Poviikngs0BY3TpT92
Hlz7NuwKzX2hWReuNu5P17pZO67tA006d0JRxFo2DhupNjfKFk07ypdtY9SuBvuAZuFejxLU/NoU
hhXFRJsStr+sTUEWmbNRyduUDKzVpJT+RI8eJFQHD01wc065jzx6F0dD6oaVolAybrIoU+90cVBK
KUYgkjLy7RjOkXFlDV7cER7LgV1QL7Bx7NW8SyClTG5lv9UUWeRWWOS4FV7/F9sFZAt2PPv9D7dH
4oVwnOwLT+djCvooLmVhQKp7o7QqbpyvLkW+VUSbRjdDMMcI2HckinGVCcBx4Uch6mdksg17wm5e
DPo1LwbV1PAh6kwLteAAoco0mqWP1U9px8IQiEf5pF4y8ShukoRNTJ/cDBcNfPqIDcRtHg5ixDHZ
DAAYMTlNNuUQgBlz7JVsub87TO+ixXBXH+B8U+2GxlRXaqlRycWRRf8bDyDHf8B2dH2Tl3jlnWRQ
Z4gWyKYYeZenMNgAcsyCTU4U7uxm77f8QvI2JzcLmf5d++abJpqz9qXYsUCLOfrE4Vu/6VgNDBfj
q6zldMGROc9vTn0kkeweLjghcBXbdcoX2KA5fUj6ttAzdSYYqAibPmijLX1jIrb+OD9G3xo/7L85
dp033ch/jR8ghEc7tbMrkuoALswI7BkZUr9afrflZRzUfxfFwWogk/Mgd51nWGQsomaVaAHYMFS3
iXLdHc9jma7roVgmrtarfeuU7n7f2OmvAwoP+Ln8B/zk1HHscXsp9ri9NF/FZ+TecChpdo4ddBVw
OxlDjdLPhXfOVO8g+Z77UJPkL5f3y4QKR0aBYQHOc34sKBxh28/p+TBxVzZMu5vwyXJ6kERNl0lj
tH9lzmDgn+bt15gxQKV70kag+9+a0ePiJaCQWRMEk8rxRRSa86PtDGUrD8zGOzb4KETfXSrYxu35
/DapGOU1A7tL/B5R+xgus/6YInMDlBZB5164BJ27Uw+wwitc1hGtOOf7W3BUB6UEzTQI4HH+lwHN
ubk4Jc92kOqqVz/1DBTOJs7lFEO2ce/iKNGVX9Y17ijRLUXY1eh82v3rAVvDIv6jUHnG2EQdHv14
40vXTlJ6U6pxIptv3xcvLmZeqrmSNvAcmqp8j/7o+WpDFb8xkqGSdWiEGZJF/KChHBcD3OFHy1X8
wLDQeXZD9z0K/CvWAkij5kCIgWPWyCDPplfJEPrYmv3M5d5IbPTfAXDehyTJS6aKX5WeqOKdYjWQ
SAc8agVGJxP69sVEFBOJa3vQzF4+a7uezZ20l+cAmBnoAi5l3jHukJHfMhok3roYeCkta+LieR9n
+VjvIYbOFiETm/nVmMfWAk+6f1n0i4v+utFryAECQJJSMnTtXA+d4qpzHDWJayutlx3RF/nTFRcS
m5S/OZaTtduHiJF68z6IkGH92dnuhAt1H6lqyh5DwcXFSNISSzgyXHVGeHsDm/cbUK7wo1IcTode
WR2c0p7TinaF2bDH0UQan8G+nW3dE3N09SvqR5mff5jqfZVZp3aoOdsAwssTHNHKd+FHj+g6vFtY
8znReyJ4kLKZCEo1Dc6UCoBgTBhKE/hkLyr9MTTcGcajxKzC3fYgW3n55ln+V74dEyaE8ay/geZl
1nvL2VDVdAhygXALMomuL3YJjiXxHYmDIcTsHCYQlht2/QCJF96xat00FDNKY0R92e/zRJW8KK2b
i8/zB0899TKfdtaDriNSOwmDb1kx4Fv2DKmCEF1vGdHVmcByBxGVWJvxeBZ/fiuZhncQgOm2ZSdn
jlZllgeL/rYRMh/OS4PHw7Q12vca1PPGsYc0pj/jPsyl6NSt00vPmrIOL4ESOd638SGn4hRYhHNN
/OUY2bbkm9QaInu/8k1O8iJG3dshUXLbklREoUQUhDNrUTJEQPhqqx4lo6HCvJZFDHC9727SUDdu
9JPJLQqDdSvjhsc/DBgENFgkLRTGFuTx+AGeBc0yJPTG0bIUn8bDXO4AiLGJZ/6SyMOZOlmXoQux
vKZG7F/xrs5hlbI5DUsMh7CjOD+HvXCHMCZqVz5YeMz7uTD6nAmjOSSUmE0ZgbdEOrBJEOlQQbRu
4fTnRgn/j60zbW4T6d7+J6JK7PAWIRYhyXEcO7LfUF4iQBJiX8Sn//8anNzzVD1VXalMZpJRRNN9
znWu5apuB1ysrtvBxm4+zNowvYaZHahg4FjSMaDGmnT6HksQWspMopvHEoSW9r1YS8h8fYVWRiqD
owWmBszgrwz/XgaJHphJqCehUYQXzCLfUw5PYUdDa2jfAyYA4pzFLgLAvyGIVzgYYC9J3bzQ9Ulg
5a+kchy021LZQhg3lV84xrFftFYcDRrT67vT4Icg+w22cApAurDdZ90UHxs0CfkKjFAFP1m/V/wR
leJM/4T72aT+ZOBZ7hm5h7tgYWxwFyxAReCagbQ9T5ODB2BewTqmvwiGMjT00Ki27bRNr1HSRWc1
anC1KneXaaf8JirRHST3yj0C8Dhs9GFjQEi0SHnlKPAuZ28svWzwElwzmX9BQHo6v7UVeJVn8M+9
1yrCLX3Ve6Xi3cBxwXgAexQvVWjhvQK7KgrR2c88rcjg8/BKZ5HWybLmqE4lR6VwKD4WZmB3hs80
vWo6WaHQtfx4csimGV/b2TF2NZvGprifU3YQ1vvGoJD77El5q0AmP2+w6rQ9rtPyw53LHu9knh88
nVGYxhI81trMBNY5TdjFe7nDCxGqdXTKJncosh9GN/HGw2715lzsH+VnAyOKvcK1wEY13DbZ5FSh
UEXkP7ALpWwXSzsbi4zcdedcMxJ5YHeNn9Pz2VwzFyYpOOVtmmOCF3KoSAqWXJ4uQGZAbtcy5CBW
hogvpC5EfAn3Pww7XnBwoa2AJMIUnBE4WD0rmz36mdRhm/LtnMLs7tS+67idSXtGbEa9P2d7s9t1
1511j6xEtFpVHGptqNnBSI5PFaw1PbAQ6MEFciY4Q0mg9WEfWa9lxthV2JPJ9AyuTL1FiQlLjnMC
EGXAidovcQ6TPdSb3DhrRqBS6jECxa2RBV7D/JN1K4XrFuMO1uqHGIPebvja+VMpMA1HI9H7tlPr
SPnxs8BDH0WO5NcavgTeHwX4FmtrETsDE7sufbBpaOxg09DYgXGvUYHriLNwhuTD/QtJVPFZ317k
N8qGfxcJpxGNCYoeYBRG6bKJYvW7hFoI8vT5+XFu/mPpUX1bsj+4VPV9DGrq4bkAwYdbgagVlWKK
OZe2AaWn3afcw58Hk+v0Z3fkWJPopOERi35SmNW+cetSbDCaoL9Rw6wPNaKdFLyOArhO/LUUBaHF
91x/GdFxmzJ2gA+DQ24gzhpTgFBkZgPMICQEmDFAvbGeIEqXD/Kf0Rgb55UDGNoICAPTQU5r+h88
b+oNDiPMBvl8kNRxsby0WxKBlqpOPCdZPKTlOVG9qT+hf7CggdDIUekq4VXBWXlNqUb5zFcGTyWT
d/mROTSLmyLxz7/Bz3gQy1SbYUFeheMjNBH6BKoDin5qD2pYaoHLTnpmzjh8okLkioYnwJFJmQKD
qt0yFEnQ5M438JJljelQ7nOWasI5m7Zxwfq4vRZWCkUzwxqQoeX/FQs4qHkFDWK8Od3FuBQVHFJG
K9tdlJ1R7sXhvO6IcfC1B9nn89wg+y62X2AyclHgYMb3hq0R99X9k28bo1qwAhYGHnwEufii0qtI
KZjDaDDs1D6ZoE+mKyQnu4WogliEeTpcFfmEcJgmUuv8zhYKxLgTRm4Q+kkTpJGUVkBn6M4wrWY/
a7+4v0G66ALolljAGSy4NjZD4GVKy9NdODWMf1ncrsgkroBW3xFJjJwQiC0KSRy5zu8q2oVwmkLy
38zHCQSuEFDC/3dcDpYqJuZzX8KP08+xhDpBg053nq3ZodxdSNl4V9Q9tKabO5NP+MB8VPAX+kKe
NB8YNy1ezxO1w4I7/XMnAU5eMzNjdAxDjheFC5PZOAuG3AQR4u60J6oCIBlKgvYkFV8XBQOegIUF
jj0JXSsjS9OvSRjKhbkR/CDOxuVgnJAhPXChjoWIfhJZMLhUkk824bK+JcKGchtZ8wts//hIrM1m
gqVaRnUZdUlU5ngusVnC8hrWmGy2OCMHOQFsJYoODB54XXEk46A0K+d2JeHOzxusH3wpDew0OI+B
oQW488oJx7eQFfPy0KahFmQ3Er/1RauWH1FN4q7N8H/pt2m5KVkZhVODruQTzto8UH7OZBwPQQqL
7kjZOtDouNIzI94Fy8Spjnk2RW15Qie4yEopghGKodJBkYUBFJNyfKYWD508fgCN6mLhoXOp95RO
sKl+om0CoEMogSayOM7OuPQHKx/GnT1PnJG3MIQft7g+k8DUKbuOiDlK7Ro/FqG8hcbYFTSIgrcw
Qy/SM/NQsFEUz5xVIMryozV6MVQhkkhRLDc/QUYhBc0lOHU7z7qBMYxMDd2V/IjIaFEYLf5xKIwg
A2GBZ/ItqC9QgmADsSiv0V+xKkjr7BnSCHjJeCulTadvBl0E7tz5SSsWPdVE6ZchstyYOLKowpQ5
U93q6/J6rtfm34yiPg9SyEumb4+Bju+ng6rjAp8Xkw6duC2+iG1ubUs1GpJdwwgbqXu+161dP+zL
gfM9KJ6I+ZouuOj695rbyY91f7r7BjSnNFCQeZHTlgb3IhhWjkRO4M1ZcgJTa8NacgJtgDUZIwux
+l6stt/I9EdYnH2ZpdNLTqYGV3h+oGzImKAofaUAgyomIgg4aiC835jNkwEBMxlu85LnQPmCblUH
WkKTSH0LzeuT3EBWS/295/OkSmQTet1EFTHY8VpjonLdkxGtjSIj+jZnRJMXQ/RJCpIoItQX2QgU
d4QZ+Lnwo/orNx20GRlFnI0E0UsQLZsiQ2LCORNExBAhwDquSKcrbld3UoHDBIeQiaTbLUY/8Mdl
2A4m9onCM0Tm3+K4dcLP57IKl7zcCnNlKxz45U31QkAwaoj7CUyQ8rndsmxCUXFUIsz1NJyIcZiq
vRnvJdxUcpwPvIHtBXmQINtpc243pb65Uj/RQMKwbUVGjI5Wi8SulhsXRinTda8BkVKhTa7rDn3u
+uJE/N3GByIcKBTxqomfZXsbZSvBw4f5z29NmOQw66TYKP1VKfji95/wuKFjX0yH31+a78RAGM+I
apQ3AhKGSNYOo3ZIOib8IhwSpn+xgnbtN1RXeHnIXmF5NRMvyN/YY9ju5UMBCMaeYdYXZIUrvn8a
O3BZzSc4Af54i8S//65V61mKQ62a4qu2Jha8JBcKd6Mn+VQ6O9DqmFf2ZPpLaF7Hafn35CQ073o4
CC7yJUQ1VTVCNQUnhOMCd06ysdCnIbDiVTOxoNA3CiyjaSPPi1fNnteEvy/OR+KFg8CLATptDxbZ
IkJSRihMquLGOFNSbpI/1JXnBiH3VjjeCiQ5NPOQUmlxUV4x/UocwAJwISGVb75l1kAgVEknhHn2
MwUGcCRkEyogsF8YR0xn5hQ6arVFWT3NTtWk4mKPNhYHwHvM3priARphPT2I0wUKnCsTUYqVGfc9
oUe2L2R6MMVTtyKF969eDwNKrnMJw5srbaBo1qi6FWlvkLKbEjy9b7Rdc92drUgvIyFczLeSHMrX
0JaDTPIr5GPJetqnYDQk9zCTH0MRdlxtg3NGHkLUj+uV04G8p1vWpRJLvm87k/HR9jyuScAqC0Yz
9OSICA+lDhHEzTx+ARUZS0JFVm3sXgjJrBL5sBC5qDBPmaeC/qOPwHQdZiLoW+5IX+hweiypNReN
C9Isjhro2xDUZp8DjHA548tYuBrATeNET+6eQvzrvBLqmc7POr+dnUCB0DArATdTdwpy6cT3FQTA
z4CWC/S6JAdW1ZE8A4K5ngH3Zqk5lBJQG7C9BbjhgktfZktaZDPESBeCkNd8LkgXU6wyF1Osdmam
Up8x0WFSSZQD3Bo6bpTSuMiRBUqgMpUDzuOYA4DgqZSb8eE8x+fW8SEruRmdA/nJGCJiij7gPbEK
jaO+Xbza4UJhMMpNyUWTYN4/SwrZ96gK/7vpNXZ/K9ay6bH7h30L/CBdgyH2k8G3Cz/J8EjyLheO
FtwtHfzxqxqmGGgnplKOXpECToI67CDRm19aLFBCtVgPPPSCPQCYgYuFr9U4We8NSJL9Qb8cev0w
wpksPaRPZCyHKTfXfZdZwH7Inpzh+phIIIR7A8XVdc/Rrg9rzvhkzoEa5eh2js7nqBy3Q0EENRxA
IAOcJbFDoV5JnMcK9SzGyZeP4qPGo1wTij3zS/s5ABvCgMVRTxYLjcxEtUf80QjnDQUp18BvnL1Y
A+txBAFsfPSBt+P9kcAbEUPUrrs5+cbCfhaaO/csPTIUwaubcibhEYIn5yD0cA9JtdbjrR1v45sQ
FTVXkc+Oj5RqEu4TYiUlnMKJUbUCEQZ25AfJCqv3wnlEmdLVESIoxCn1fETK2DTZ7p2rr3L7ynVH
LOhON4wsoHQagVqFPf7Jl+0gA4jiSC2iflYcAe+4YrFMaLbzIikIOzj1M6/WK8w/QWlRF770nX8l
m9D6qF5McOWjitkoaTrlD331Q48f7PghlR4qCKXSoQLd28BtGWeHHgzRZcyCZ0/0KwRzwCnw778u
cFPjrmwETG75ijXkl3JjPCpW07vV9i0p/TvzO4GM+NcKkSL5r3xHm2zkfcBHwVntx8ZvyOpd+D/E
GpeC/6NG8E3uF7fbxwi0bGJHcAGEmeIrdx++D2QfEx+CO8NcwffJ0qC4C8rP+DHCB/pL90mwP9eF
ibiYPOIjXuEB5kH3wXhqkIWhFDwLY1YXaD98gpZx3aCymdEBKJFF9qm80oRAr/rzB/FEhoAYayf/
ekTAXSFpEwnyC17TaULYOTKHhy+LIQZ2pJ8ZpQEMZYBHwF20O/OaOAYaEWqE4xiaSY1vWSOzaDOC
g5+wri8kSkXhW6hfsR/ZmPjHUGbOq+Ulnl2UmokidoNlmIa5jfiBp2SjqLxtpJRrdNNZwrZ+RawH
cn7YmKPb3FyFgTKhKcKQ33pB1/miEm9ar/XdTYX76QyHDFa56nUHkzQDYtpjgm8daqxbIWqsrInI
5DPnGot3z5S4ZaN7HVFnQWMhY1Z0Gy0J1ZOfZkEHazTSFCJQRMthD+GUhBnHBRp4LQyg807u1IlV
opjEF5BUAd29zuusu6wU0tcHms16CMshHLQwvoXnIZT60GQUjTrexGAgmJIgK4I+CWLNrxlfjVxa
QIl+bnnUOxnPeNYddlgP5I7eieg4c+VdeOrGBpUwz8+yN/2Ibb2Qxt0hpOPaIYkHyVNEnlta7DTq
vSB5J+japgylPvArWaxuXg3HNjRgLCVwvKjQZm9VMkSu24bTfeKVcNC3LraLiFtZOC+yFomrys8V
V1a+bRd5jIoQBMvYf1l+S9zzOWg4RGqREqViebGewPDi7XXkPIzuRqTgKMxrnq8tI+J/VoYlJsq6
Z8xLTSiYvNu8FGYyZFIwnIGEl3+rfyfXdt7eYgxqd1W3a4ifuUeKGXVl1CfkdGy7fJvGoSKHrR2Y
LaLmoBx8tkq6tt4HbFVm/po689d4jeHDblcnhL2r0yXdE4iQp/u3zIwaghCYaX1ijYdxoZ2IJSF1
SP1+8lj4fVlblE4vHC8G2YcIxhgzWcJncoVMZj5hOF5YHC9T5ioEHzNAeBEed1fKdqa/lTCaLHo3
R9qiM4p2W0iCEr+4YanVZjWIVd8cxowfKeFWk1tQkzi3h2r961c84CC9u007w9qN+b7N9xB6hXvD
sM8IGDD2Frrgfq9eBdV6vO5j4S/pl/AtOUpI4PgpCwWFOFUAHhFgOtCrjnq8v5QH6vqEQj6nFD/I
RJG8yFg4Z2tNhuz4UGJp+64mP4tTYgrbRNbinEj2W491wIlgN1kT7qYJdusnHAAQWukuunwDYl21
KaS1jJXR5WDAr73gSnK4XtDaM0+B0eHaQpiqI0adFwXV1AvJMAUV1ZTeuirYKAW85VVEhkAqk0Tn
NqhhDMyDTncTMw6hV/KomHEHoWLGHURrNwTvsIpsQ2gqIUOF6q54NjdXQ8n3qm6mN+YVaChSsD1A
g8gYI1gJVC4QkPUNi+6XtXS//fTd/dIA0/3+N5JIfk8D+Z2Y2WVp2nq0RcysMsdcaxj0lmLdmBny
BgcDwyBsR5/rx5wrvhGn0DkLVmWQ6RwMYjRCkSoNxNY4gM/GmhOpKDk7wpVGuxu2eHOgr2OoIq/L
S1TBlWyjUoluShQ3kdVEBFTG8EMkcGCRooo220CpwISZZuimHVCdSt2+R2z9OmK1XezicUflohFt
La/5ZZTjsbY3Lnvb2EWUQVvQC6yr1KDuEX8HKtUITRVRKnAFeI6Ippz08nH5aOfAe4wPxtfBdmeT
ARwGWMlvs364Hg2OdHbxERwNGy3Y1tii45pzDygVWsLP9uNrBfWf2Be6YSiUOU5YnHdUO/R3dIf0
iPITowcdW+OcUK5XNOCJsD2dviR6l/d69WI8RxTrDMzOQXYivQwXqE38J8tC5Y3ahMWoAUkyZ2d5
VCt3xeSM4vhNFbaqpNXiovWc4Rimi7Xkird/ziAVzqAF0xBA1whufPvY6ojKUBSEN0zeUoetvKwG
fiJNAEyj/fWPAT8XC0Z27BkfIjTA3mAhVsH/Bbclryw8I/WIoeVGUCWHKBS+P+1wbw/X8wHd/p27
e5ajl5CmO9EJ17DooJPGQQfJA/TeXa4HtPtABCa8aezKIFLegyuHL3kVJ8VwWfhGpM3mPC/U0je4
CkfsG9DFEzWJLr6k8ZhjFy/oGhK/wO4NXRc/uQln1zoRxqHYAtfcJf75l1E7t5Cf84vYvY5w0zpf
ToShKCc4R2asexyZmSFO8NXEQWmgb4OvJs5N4h9X6pbYHdsO6zasbTB4Ksk1/7ik8AxyoDK2NRxu
4neOTm0+PVPoDcgdSACgiK3EucnqZ4Pe7uJQnOVzNA/pPHbpsjIYDr1bkpiliwUlu4bX/rjSIJni
ZehACF7NnGBt5gQrOB7YniAE25Bk/BJa8EWssLexEXfMp+nTBpFfx3ylLzriLJ9/gf4c34thEo7K
xl3kGMbkMVT7IQH+EUG7ikiY2lQVjDpXY8LqiKN1Rkpu+uYCQILuDQkyYdacMfgcA6/hrNxu+lY4
4lIcEb0jP6zQ6+DUzI621iVYIQAjw5vfBGG2DEg0j3uBDDV4Yrd1ztTRsZGIGSLrFCCEsdvtSDk+
UdvKYhlzUPCIPRpcShz44KdevjNFcUgwifXAmwghsMOIECOTuhULUIRE3vGV3KmvDr4xyW0Zjssi
fdVECC7U8JcV/PSgN4IhC2uTmKEtiMi1W2O/wMi8Dm2TA00gUv15h3uwRQlK34vptcOzAmy+0UZu
ahTBGrklTsvP54Vvyz3z8G1hgeydrbnjljfavID1WDq857BaIWv3uR9YC8DTyp7SeWcKPVg2qfBx
sOHBFJv0vKls5isOMbbjA0GtQFA16B3jHQCeNxyUH2mjEnmbIHxm+ojJYu6nuwHdBcbAdUDkKs8C
awl0/USi8q3Fmte6DGK4AYmciTcF4xSYjYwuKJXz/1mN6DBbAD9mqxEbPfq8QM5Smlxr7VWN93hG
g/KAaQPj3QYu/3/Gu1PhMdvtAu5CLsWRsV8sFtACC2hhQusEBt8CTruEVJMAymKeO742UBF+0D/y
cR1Ssc/8DX/qvzgzS0TVZzHhHR45ei9Ycm4uTvFh4fAwmz9gATG9fsUHzDIGNejUwCZn+fXSQMLc
rortXQ2vfShSjpXA7oLGdEhuHl9BLVlFYO8wibgLDPWMS2gmtkyHcRvH7RunODGteDtwSCWn6cF6
ZmBMVrFI+KTmJS5KBRBxkGZJDrYSZCABXM1RytTDIwzK39lv/Vf/SieM2TXNMKfe3X+p8LFVMB7y
2Pv8dRBxo3eDTVAFKzDSp7PkYZx+PYLfqvXGVjc5MlkQgUebf2I2TVN3O+SnGmIUmconqtqJ24lg
VoJPGX2AKWJc7plPBuFAm/aowYZNXGM28wACRA86bxb2C63U+MmYGjg2BrCnzobw7vZHFecvTbxj
1OMpEQs0tngxD8Kp5cZ4mHZg9HXGuFjrcMHazFVH35qH8/hTwA2bmI/69uDLYB4rjyM/Sb1cx0ij
EDL+PfsZ/x7eRWWvvAGjvsjGmptM7txk5dK8UIl9dy6x6Fw05F2xq8Tual7lBXKXO8yLe8yEW48j
mOamGCxpZJ675z/64LAFLzO3AIyLd5kIAJGsPkFTB2TPRU12Zxv0wYAHpOQn6BfOH+Mr/RaOLfi2
sDFw5BhWax6FxzNkboBPAJlobDS2LlZFy9bFoIhVg4L/Pufv8hf/IYvigRsOJhTptbSzXOXKG9wD
BtdvUrB6BHKAQ0by48beScaGnXQ3PTqmZP6iqg3fWWd6HJjA6OfWjwaGMrN7B6opGilomRLCOH+F
dJKRNGJG3A0RX39mWKXGIrKaGOPJw3wNJJrWcz5SzA4HbBHSy5Ei8wlt3BoCYrHj6wb8w0S+moWt
+Y1/xHu15cKMNGz919MnCc86voAzAAIGghk+MMiAedu8gOixxF+ZIi5YeG9hmhemTUhljn8zp4vt
c2YU7wlUFsW/KL7d+VLnp71YSeFnhX8mgQ0ey2JLDNHBMXFH6/2h8McUsqTXtWKBijA8Z7COQG2j
UQlcvf7uWbU33r3p7jW6cPcHgGF1jAb/HlucWSwAfxaAP07/YP6Y8y+YP12id/s1vFgwt81oMKOV
GVVl1CYRd7/yMiKtglQki9A9OrUiD/SYUfQ6Nxztby94/mExtkT5OK1pyYjAk8aoMiPy5y9lVKkE
aG/VjlSMbSOHnRzm1/AGN6kNNOhJ7gX41XLb2RPKbFxjzW4l5nNu7OtxDTsE4G/EHgYKLvYBNFuw
+jys44CiixBIOq4wdNxf5X1R75t635ERo+4SbTd2u6nb3ek678LKzFQRHnA0wYfKXwfcQej37LWM
p6uGvcTa6NekwHBx8MCV//kZYGlwpjz5ROr5u35jHgYraCEGwQpigUFMvGfMd5ynTIhrF4o8Mv26
fEnfS5yoTGHhxiQX/zYWfMuR02qmWiL5V3FaIeiQLgwTRQk50//me1ifjBhy4Xf9t7fBYpHehrX0
NlAlyVplMdlDgHohe/pL81awJ+Vg1QqnmVL1pQK3cC/RySt2M5wUMEuDcbEeng6wvlhtD2RP1jE+
xpsUW/NhE3N9k8OKXzupGSV6M7FGUjO22gcHFKcTy5rXgquI02kSp9P/oJXYXQ4oG93TfDo1k0ut
XU0uBxRL1tx8EusyL9Exsl5Lc2d/Me77vtZs4WzUQ5Fk1vOhhiO8eVBaKWyIFBh8DIrkLuzysO8C
Jm+0BNFI7IMW5gwuny7E+FaQWcUggPV01wB3Nww8YTre3OxV9JlfmMTQApZzxi0tII2goYlGkBaw
rdGViy7wDrVe5LeSoxKm9/AMXZvwB/oZFcYBCaYCkWIEzvy7gVCIbex6gsxk+J207v9caBLhz2Fj
MLtyVXSGWkAzctECTLlYpoT0kh9hcArMiQ4Q2EnvBeyUFAJ2suBLw5oeBex0Yc1jtiseW3jRE6dL
gyah5fo2PALZxTmJWHk8rYhZwNYKbyW6ppruKWyojRlEI/4kPg24hKsRZm2LlpayyiNQgaKIc46p
KQM06gsM5eiwNwXs4H37SfuVDGJe2sNMMFwyJ1jVafokrsQ0RVbJFXU880d8kGH8SttsWnecehTU
VniB9AvdFwYoyNV1Czo9VOAsQTetrSIiLTNNsPXeTrATCOLdFgcrJ0RpL9X7PNu319143Un3qGvI
w4Dm5bGaxLui9fwia+KKFx5TSo2H5ZSd0H8yyW7FEQ/qzjyWAoUei4O+GR9WfvyHykZ54x+5dtsq
HHAWt961N4bBUJeodAxKCv6a1puNbKgS3lBL+rgsu+q8SH9gVaZLvZim3yUj7nk3Gq699mi98cWM
/JfJd9w8yCyACyVmpnvdid8nMYoERsWYDuU9iAH+ATB42x0cHJIhcNsrGdfMC8O90aUWaqhSME3L
wgzpP9jEENES0AzchZMWtoJOBj8OlxAM/XC3qPY0OA7uZPctjVB6hSlB9+o0pxo4Hp8ZamWY4ABG
yb6t9rfUBSbmw/dorhH97gncMGrvODJ6qcUAH8uyqvb7u79aOauPkkAHCQHIzi52nRSpxa6QIuUG
chos6EQhM2JyqPETpLKA4qOo8W9ngZmyxFhFfZheeavBHygixtc71zGOivi13jxtJWoBhQjLT5UB
wFUYfYGiMp7D7OVk9IJ4yFqIh7TIiwsbhmKttqE75nJciQheMEqHMr/+YG+nd09mSJcD4jtEgbDP
ifzg53wjOXAiGUbo/KbwaoU3hmagqaja52/sb5ud61Ru3r82u8Q052+b3Se+hkXLDhwWEJaFzyDX
KzgsP8q4VHE2g2SRj/Of+Bsdb9IvPP/gyPJ/s9fUnUgD3dbanctdUrrSsB7uu+q+47udsFUqdhIZ
zwhheMrbpNzGKhavvNiOhhemuYnBYORNNa+i3LCoP+/Ud0wb6Q6QXt5d9YtKHABm7g0hRyS/MU6j
ah9rRv7Y8IS8KbLJyEPAOy0dMgojpttM6vCVHxljUCSPn+xoxg1URJRiMhmr9Lt18rOHrMdU5koI
EdrgNcgmOSxwzfSohietcAFvetwStrRgOsZqGJ5DWng8l3v+gILi2vI1gHAS9moR4tIfRaE+G1cS
hgT2AezBFqdz48Emusc7lCZMZRzr8UpltWNCRi3EE9/bzL82hoyxrug4TdxNkMpC3hQdp2Ki6hXO
gdTu5yQosQAAWs3ESpnSzFuP6pYJ2WolHOgwlON7aT0GZ61Q6m4a5OS2O33Rs1C667HHF9ZsE0/C
HO58uOv7Tt832A4wODiYME/k6NJgbBj16GSQEHxwj9Gh/3MbpUmHszC+YlanEZZT+jXqM5UEDBqE
7JTKbmRvS8u1T+XBoMppA/kamISz9P5U+ErqmwaDWEhG6wSTPiW07OB6R6QbqtnWnIhKiyri0tck
pzNMryeMM755zpB24DlD2kmmXZfvV61zLb0cafZsW3m2djZxtYQeOgIU6zcSXIPZE/KrmFw6Wewg
6SVoIpY5Oc0sM1Ga2fxDodP90lCt4Nn8l5tRsquxDsFNY518QMpZ+kraHmVfgu7S+EA4Vt4SXkUU
hs3WtreNHtGLdfWHwHGIYYUX/HZHwAmUxN3zCVs5eWFc2h7ZkXcOdIzkngZcsFEAHYFb4jcI6HqE
eR9bCiiGLTXajhioovq5w9f0ue6ySzBZPnlaHIJ2HegQTeEBcn98p3tJ2gaKMylVx/Oed4v9A5oK
MVtGH/Cbvok3jUeK4yUGizVvF5YOlDRfwHv96+J1Sduk/rK4edVfGF4yZ00h314c29rzd71iVmP6
aR1Y98A0AisLVRNOxLqefkhIyFr/yAc8Q8D47FVBVqGppdehGUkI0Z0bHf79ZW530AlB9jZ3/xAk
+hl4TlfmgVCdNEKwnPqYIgGKt/ktUvRo/orKbq3IW+K9uAqwWM3eyURakqLUT8Nv/nY2nIQ0N6Kz
CRtIdfOUimkR9CQFzxzI6hzKckJlwTNTH2jILyeAywbjWPhMCGbVL57RspZDOON+Onb8+5eUnBR4
VA7MqDMPwAjcbrv4bvIH4rtpCsfN3hs/E4rmeb7JsYPrJridy6FwBsWhky/3HewVEjzpO0wxmOaj
05dxrYqPDv9JqyFNekvk2fkXFrTC5NM20Qx/X6aX+djqtU/zCWO5XQfENqNsxclFgHAOSFgx/KoM
+zGEkKIXa6wTjXVa7a72LgUygfhGtPgFVvuBOUlRuuUfuCdUnRcF3wBBP6EIRmQA6or6cYe0EoEw
pEd0Qbd445AAgfimLV6kn8vwWONkIZ0gJ21QcMhXppDmabTh2CJYgmLOQpCKTd0ImGBSpVPQ/URx
jqTFRO1gcy8KW4/ZPCQ/JvcfHcizKXT0aObj3fDatn/kQ4e49NDNAR84n6B5mcmZyA1xBzGvG2Ta
bSZ8nJAayQxBBCMTH33rCcolTvpwrhN6U7hq8IjuwlgHfm3KMEUEbpLqTIsDIZW1uFRDCjY+e5j1
q/2FhHR5f5P3tSyatArqWba2wUkPSeNacIZo4rL9oO2kbhcTLjRFTb+1EfrMno0FNoL3AM/G3Agr
PAf29WOqMFzcFjSXf9VFHQbRTWheQpy5Vm7+ZSl4rrkT42lURETJUSNG6BnV2RALGjxWcEJiD4/s
t15AphHSSzSYif1TekE+jscBtskkTwjHv/GRfwRgfIBWfQ6qz8kAsnOmR6S4qH+k85P4ptm/bxDW
kYveL14JoXVWme34k/FakV4AM8h0A0vT8Cj3kXNNK1xgA7T5EF4JG12kWtCuWQtNFJmWBckVaRD6
0ZwNIZKz+1N60D5R5cH7zYiofACRJcEM1ghs8nfoqAMvPVmbRoT4bqca0X2MbCOSmOfOUZykNy0i
3ksS/VPw0peS+TpfNe2ht9z/57JpPcRVA0Nt4q9oIXHLwdebnPEQyQbUVVN4QJiHfzpIYSX/oR4w
lVh1YSFyQCKkkXdUt+xW9I3sVhYkNlbLxIO/2753+MbxdBjnr3HRH+hv4+3QfMKf7j6N++h0r3Df
FpWc/IYJRX7UeyHvX1GqPzvsftjYZGOhnTafM+xqYPUzRrPoVshiExIMfD4+ha8KdxaiP2FLmXCh
wY2ZdRU34ClT6CrQKos/Cg8emMqs/Ih2cVdGDfZhH7NslS0ECR8JJyR8bPEQwyZztgjSBUj4SBdY
cP5h+ytPfHZabyEd4BVFE0w6iv1eVGF+RM/NXyCnWXgTAfNC03/+zbuKmRAe9Cg9lnilgQRMbJgS
9wcmayT34A9qX4BASZSBOAeq2D2z15DtITE0IRbI8MYQ+80RzIvqG8q+uefXbXA0S0j5VBxlP1sq
YobFlg9GIcJGmh36UOP2ija2nlOtiZ5esidiZoqPP+DAE2eDCgJ5HIsPhKVGcUSZW3xyrunjJlY3
qAlvc7gHYjnUZUh3pvA3pk8kVujEVfC/uUUxTeIcVkEg87+wCuz/yQcoy8OqdpF7phmE+zDGJ2oV
Fvm6BzIm9UIkXK+aUF0FKyswV8F4Ddi247tdreNu2wIxtWHHsgPI6wbsA5UBbsGJh/toFkBtXumB
OoZttoVmRoHE0QzT7MKsa0KdGqWQghQM/nZjuaukdebVf/rLpp2XONgrQunwHRdLjMObtQQxdMOi
YAJ9pWBikmvzyjoLw3ApmsZ5AoCTtvR1Ox9UPJNvu7McDZovEZi8phFiVKhhFYK1NaZbVGX4YDKO
xiJkngGov4byiekHHFoGpAv3lgErJb0435kAOsyMmCb1VZCjxkEYU2/maSLE45K4ez8dnfvvW4Ub
stCj/ZOk6YX3T5LGzIKVEZHKDCfzaCxw1aexKNEd9qLiwd2bcoe1ugu+NT75rDMhSlhRrxn70lYb
z9BdGF3MRt9UJZnm0bd1yF2hQSN3ZRojeTkBqBhDsd9dgBpms1BwVvj1DOF1EBQc48ZEam2d1yam
KO61wn5kPUQdpInCU8ny47MVHuU9AQB8VJibEHPSP1SkIEg4qLMwKKcoFUPv1/yDshS16dJtRqTj
oUYHvydUZEU5Z38t/+Eyh6EbLeL1PIdJGXUDfNv4UyrBTfIZWNOGNttuazz3Cd52LvVcQKHO3Bbn
7OykI7BxkNi1Fw/cpMF/f3tmcglr4+xXPFCffi1G13ULDCzMNb/FYguHWnYNXuZSWNDTdeEYB9YK
0SFuedsp2V4wLaUeoO5s1jH2Emp4S7YFzu2XW5hKggU/YIbaby4f/4ZItHkWo0qxb1jqL0R+xObS
IfIx0bDSPDNNPLFDLicSCiTKRPR09Fm3BxB4BigCO5rrJEpvgB+Z3k9mcwVMKlRTsNmZyoiyTdvU
UAZd4xlmt7zyePzjw4tWfT/uBarX7kF+yqEt4bWDEzSWKujx/7bpYNgMscGwW+J8sITWNseKcTZB
dai3MPkrDyPE5Alz08il0O+QZMnOfUVOoJjrUfvL9p4ZqyWJxNAzRJjc7e6OhEWdjrLAp0e8dd+h
oczFFbx0Ox9izNRxOvoxh97NB46HNURGJpyZHrReE374yBDYZCwL4X/EFGVVEUvk9WdfBnPjccro
ODyUCNezD7FloaWjCYDVAiqp/jBVRCmY6HoKPgsMM2FHrKHUQxFlosk6cw0B0pGPie2FAjIRKDBM
1UDthcM9TarYIZijJgF4H30qmCeQCfLPeRNzLjCfWUz1IWr0rxwXIFz8WXSU07C9wZrLQwgVjfLQ
bC/4JkSr+956ZvLL1A7dg/Zm6c16RvMuwH472irAPCA9Sm1gK9Fyk9nCnBqHvsu2P84PkKe3uLaL
Zst6o0O7UmLEYizNb6t+D3HEaWYgX9S3EE57tjNvr/zUvy5JGkgxWMygmdvOLR/7j/11hQjHCIdz
rKTFCTM1bONg7MTrxlmXYvW6Z9tND/nKvz9az+xM+Ukq9mBh7EOK+KzZsQmVTLQb1tsZAjT9B2Ro
VbjJA3LDAmSGidvB8YXXV1qJNyA73e9heWSiCTbKMjDxm3sO5XFY10egUuPtpXZJ2+XoZOmYXkFE
EXAgUFNGYYY3Dvcs5oB8KsgF8GV8MgwGPWI30m+KeSIRNBvzwhXtMXOW+EMellEiuJOaQOB6snpX
wzE63iKa5e2IBdQIzgjtFxt6kmYXnJGuhpkTLdr9keEoSGx55AnyoYBi/32uC3XfCRhQ8fcJCK43
nLc0V3w7KU7yYlcIeQTm8BS6gn1z/wkRuFvf0CmaXtx6JeIk5nOtb6L7QVAGs8cM6yOPGBjGnEem
tM800XRy1htPu8UyHl+Jm+glR+UPg1UxewXXgd5QfDFpt84Bw7iFV9jCTGacAmvNGzsn3ZXH5Vtd
eDx8m3R6/AXGT8s6xG//iM/TJ9RnRAEv5Lh79PyQJp5yhJxgGq7RiOuF7YR8BEoDcSss7Y0vxhC7
BdEHx7HCicyhQ7lMdqfL+Xbnd/PRZubsaNJRfy7/s+W7BkPii25OxiNlOhYRusND4w9jry5vDfgD
3znrH/zNN8F/9gjEwcsI34Kl/iJcgomwhEcZHoGC1IM0RlCXWp+zS9A+j8tj4y8OQAtSUnnckFnu
37BawmRtFgVBWbgiSiHcBmJ3mL/Q3paf/FlKjgGx+LOANdcRT7HPfB7j6rYdHmEGQLmCG0FRwGJ3
s+LnEZ2CCLQ4q2tXfujwVnLlrxadOGfKinQs73oRNKSBL+wNZTdqnNVL/QnICvdEMwT9hM3JYufD
PwKSeUma3f9xdadNbXNb04B/kassz/7qQZInCAkJhC+uBILnefavf64t5c576q3ah5NwEzCWtPda
3b26Acs868niLmbCWx6Fdbx3x5+C2BW8seLAK09rbg6pjVr9A4/w/cPHEIzjwkAKSuRk0uVv3cOY
KXhsM4EbeqxDcAQE7Jic3yF+HrRmy42fP+xLJby72gzV7NZVMoln2/Ua8777bjqknDn19++KICi+
F++KRwvQiLuBTsQvtPj0Y/1zCLpb/PweEolDNdU8ONmDLN91hva9TYfeR1fesnniq73lt+YXr5b+
YGOm1Hc9tQ6uCRXBPjXG5fYEyHsVlUp4BlarTw9L3dcYXj2HH+1lXYP416Yamaa7fPORitvteIqe
Pf+iT4qHITRjCvNh3EJP4Hy7h5Ry0NTmh+hoev/VD3MAHE4ylKP8HsQ4hjBNCL/6/4KeY8bFIuSy
Y6D/hbLLwKEOBklbQtlXDz+81GvYyzzZHgDLAwBL8QCE9Wnoc4MWCbyyn4BXHivkb3El2TS/Ydb3
0rt+AXAh54sfZLit7Z9ihOAezI6DS2EwL4XkEmN09WiwO7SbVAg5x3e3EWUZN7dNKNJM2hza1XWb
JmUtVKGEUE5361S8SP0iyYuRBqgahiZpvfb9/g0fled7uMqW0tbHwvjt+O5Ku94ZYeOqeMbcUuqZ
daXrcLL7Os2q0Y/jq63Vyn9bv3DYXKK/61APsBEuH2YEPFpD4jEFqyjZZBrszSJtuCDvZ2kMmwFS
a7MZWFfRZptBdB0UN4M6GaqPhf6YLdZ/LFYF69WR+vxcLCXHc3I+h0RtfqXF2t9EbfnoQrXzRO3c
rbRZ6BRpIQV9ugF7N/1JA1U2IMcNDSa+1bOmsAOmOvjJaIoPt6+HW2d36xTfminfh12Hhuz8k2SI
uIxc6PZ1/X77SpXj2MufUHvwCvtZiNcFt0/ijFzCOt/zTS0n9DxZmL6ggYgOYQbklCkgYG/u/ADI
Ik/eAZuOTUJMUF3OkRHW3DnWXDo4MktCumU/dRYKPqgNovmw6jbXAw7RXEvs/HRUFHvAK8PMT7pv
Jke2Htm6N5l7dCrFXmXV2faoFM+8x74Wlz4Ya0EZRod0ieHuVckixRCyoMoGFcwqyJ8qvN7u3dI6
DCr8GycxomAZJ9l+nJ+XP/cz3jOdKkm4UJBim52tMYXH5ZeCzOvXK77tEH7EqZgusox16VbVZnIp
JbdSsj+Hi7nbsLdtmVgXl0C5bs6rXUpIR5vX/nSjhOQYgjTgXNw/1PoVgXMEWNmdToDlTp+egwDL
nV51s4tR7SIgzFlGQp1r3U5p0zWZ1LM921eLu7ghdm+VdOi+7t/Giz84ipufvM+4G+SmMrieAHur
QWwj02ifKcR4OLNgtytlVPD4u3IrOyEdYE7e4/vq5q1r6zfOHjwelYWe++TSLmb/Oj9I9Ji+QfTt
GEffXMVTuiiZLeopnsbFftDbGU2D+LFACY/g6vNSCKK7lULsGpBnldTDLnsNqrbG98roB2IvT/bB
6VXL4REmu6m82RjnbqXAtmzE3AW5j3rEru8/zD5zsZen2n0Kms00kKGmynV8xFn28Z+ndR/1T2WE
kpHH1gj9mQrPNOS0VXvjmaIIgsvn0Lxnx6PxAyzv5eU1hVe4fsUCa3ds8vLTLujxjH6Y/HAm1MKB
gm9U0zkKdTGIiydHVo0NfZDWe25yjPpiFA80l62L0RtJtgeirLAWxmzMmDreyKXd3KNGcTSJRrNo
tIpGx8LoMh2d96M77cppuKwM55xK6gCzwVEb+rUh1qxbnLVJZghwT4fWOUbSM+/zsiLlYNfyIrYU
jdkroGt0lFzj1+KbM8w68nK1d2RViI5PXezcxCyEiujNo2t5dBWf9sZbf/PpJKsx5NL9Hs3ccIMN
p62y0NcTXlFdISNsileURWIUhz9QrtfhD1TZ9MziVC9hFuc47e85PC6AKOCkjUJ3hGmarUbN86ix
HJXPIR2tSjJYH+6NWPO2E2cQDQoz1GHfoLU26gwBYBA779hg9VfTmFTMjYSJm0dB/WAZvCNePzU7
9sLoQ/01/rUhraQSHMduI1vi+HtBtMCvQz2uZzeXIKjiE6QiKMhT7bsj5ZJMXp70Pe0P9XHZxLGb
ETtazmKt/tnlYFIKAzWhpZhRbERZTbj6RJXenmyrZeoKt4sBzB+D8J+/RY/IPEd8lilmt1RTK5gR
qY/EF2gfNV4l6tcEe4z7jfVgeh2YvbnUBsXaYLoYVmqD9WI4rg1Irfym+FyyD+9D+HNxQPahXUIg
jkVDQgk+At32+yK7eegMLT1MD490pBHvBsEpfM0w6n4vVfP6tbrBvXlzSjKnKkGSqkrvkNysfkcs
/qSDsZwcpzketagk5UtynCUVdpXjdP1+giS8zY+d6zpAC9tZohy87tJ5k/6BMz93DAGF9UDnU7uz
IpoIRI83zXiVrVnTeC73s2RZiutzAkkQT0Preh5dz6PjOXColeuwdB3exoOJeTiYUOcWdYpZFjDX
MgscLmm3ffzMhVUQcZSD9yBnHdhgWA3i+cwliPkIiyCrTN0WR9RRRq/cwatkKXGY0iLy5+5NejUU
XoaFdItPRqkma3MX2NxQ5MIHSYYnFHbW8uO7dTOgBlnMvzN45mlcaAZr0vFHuZKUfgrf4MFo9cpf
p5OfOfTM9wfsfL8F2NkKXjFj8wCZqRxfOaZyFkeR6E18ZT14Qx/OIe/WYCCrftavgozYCDIlZRHM
Ffza7JwRj78Xs4cLtfAsmNYXzNbpNmzDr8dl58wDHrr8tns980q5DNa41C/ji2zm3rzc46t7LKV1
CrFtcn9gtvOFf8ntg4VM9Hbi3vPeECz6Ct29P0VvzH/PkHH1lR672artenuqieiTAwsflsZsyLCD
JxpPoBnzAo2IVFwE/TEBLteiTrJqtqwzeRxvmGZr93pQohsnhToEd1MOtll2VumDy84VHz59YWwL
CmcDU3peANL4BtRMuLOMizmIFL/5ABIXRnAs0pCn1VF5tNPr0JtGJYHTbDq7h9nb5rVEykQnvsMe
IFeCXWKWSGIO/vCf5Yo4ErdBoE4473R5Q0jR5Bezka2D5IqbQtJukiR0AY8ufu4tQrzHA7pmeIqE
XLHp1nisvfO+EdEUQdKzFbUBFOkZgK6gQN887g7pIVuXIO2JSe2ywfn5Ml0u01JmbrZ9YIPIR4Al
i+jRa2fdCEHAx2wVOzJ8OBFdTr2Fms47Bn3Swx8CZbGvtraE7cZC8ak3Gb12X5jW1yMGKjMeYZRy
5MO0/QzT4p+R7ZtG7DDk6+vXi1gZv/qKa/RMyOA8mzGrbdcibZBmv41mZDqAr8G9FD+WA2SWuIRK
cJuu74I5Z6Pc3byiYIymH/p5CDpSqzmDwrfg/97PEgUxUc1vljDz3wLlmSQxteL4OX3heotTqHYz
1x9/slALfHSwC1bz+2nzPCaHa82GHlDXuIh8rphfDe5FRaJvc4xe6WbbKgus4UzVSIbGJfx8ZoXa
ZrUPtNPM5LG/4zXnEpqAhZQoP+c9g6whdJyjodXI4tFlo+fx6LV6Wp/3CtmaNVKRuUbhYQe4CO6V
i6Y8vx4Dy9KhVzv09mrTcYupobG2668V3kN087VDabjO1kbVyXI2kxhSGRaFKJAGEyMq5J9L8M3W
6hpfl8ntYK9N97N0V03X097+2itWe4Vp/7TrT+8c9AbFVPRySJ2xMuOjyBNoX4cdGDHHIC6pU7pW
3U3uFuZ46u1YGXQkGPueuUK7wh7kaeaks6kIrzR+NfQGlx491qXH4uSr3ef1xHif3wyBa9ubfoBl
LWJ5gUUeVR747xgy/hJNGoen1elpaayThemUCRPtLw+nqVHECiurI1Zz1nqZtb8caumRMsXnNjQY
Kgs33a7H/HaxNGWkPwapEXVEn9flZ0n4z5PPcRyrfLMJ2Tp2dbKUPj8ePllsBm8XXt/tYGNFnahS
WSXjQixXaE0WvKeMH23uDytmTx3+xukFXgau38X2eXePbxytH/K3wJ6wXA8K33lo4Gx5Gnof5gdm
i1kuX3iIbiLjNddZlKEzofYomw9rXwns7qSRFP7gchcFYzmtJeXJWyHsudfT95zPXQz9/5jrFgOy
9cAzF2KQZEEypeWl6TdAuQ03wjtm4UF5vz8xzi0+hj3S0f2GS8y28vJbTWDhKDzew1X0I/PA8v7b
flHzHEKrIw9ddbRYPy4/WUL7nbxw39VlbV31+LZvYoZ9KmRlbOjHQ1GIWaGxjJj+4KXmJ0uEBvDY
yird+pONJacd2VLgsuefuF3vB1pyHKNRg2uynBIXHJNu894O2GLXnsvK7DKbmHVvvbZDZSEL62Bl
d8Ry3VvVh8qHQ8ua/j63qiHwoCGS7yNivuxsvPl0xNqXH3T5K7PO+Qt77OihaciK9RPVCXfplFdc
9ODMw58127hZ7O946OZkFMyhTqqJq+I2qhaTKNkDQ8JtJY+tjGNvJHe/QbCob7hrs+w9TnCLfWdq
YEDx+6v0fmF0MB+WEJJkkcdhfTIqTEbz6ejeaE9X38au1VEs33B6GvJ+mR5a3VXvSsuZ1Rsbgj+6
k3VYSg75YSwJo08+E1TH10HOt88mg5xvL9HCu+fp9JtmbII/CrlD7o9y5ibmF1/2Fqf0TsZ6S6Np
r7TtzRiA3/v7pZgN+vjboj2dBcZyfu9XF4PKcVAvDW7HAaVm16Dg9wPgrPGw/HTceVbctY47V5ff
uw3fxvGvvPF5l9znRXnaMHK/tL1DYXi5xQVWkigg4GgADQwkxpVbXHu/ftoZrSbPiUbKGWfRSO2M
TEP4UMnqFNRJsF6ctTbP3iVmVMxCOOSQrDvZrj4amDuGcVxmIdtmWw2RGeRwpKpeOw+TcQv9u2sm
t6nhz9Euk/SXpvKpWnUA+0m6bNI8tjg2RM2wNnabeXwEmmARs4iS01RIXv9261e3/cOmPenvvs/k
EtbCrLXIJEYdPlRDkJK/jdW//2UoVSodi614SaJuluIx+0Ogj8oo99g9LhkErHsT1tDIw7Z6LLg4
bri2mikNrooOyOIXagA0vhv1OOD9YEWnYP9AhKCqm5EgCoOoJJx87nVaV+RA7DlSznxh4Xg0TrUJ
jxa/Wp8SGmHXivTTOl9KzFfW5Wwbp6d4Og0ilXtl4EsSo+er5rDOiiuLkassHg4XdpchXkVuaYWt
L9qiO4GhDyZXMo0Q8Smn4yrA1XvjLVgsulYNRe0Pf8R9hvCda7Jk3pX5WTCzsHZzoR8xp0t+Fpz0
yZA2ddBFN/oqYanABcFE6zS+YI2ztTiHBBuFqqqXgfKZJvCjPH9VuVRXaXmVii1bNFuClfwudZyx
t+ixNiS6mQW5hQ07elNY1L+vJbQQ25G1ZjWv7cPb23SeBzfmuuM0+3rJRgQYwut4kN8f6BOUD9ev
NmYmjcRWHOamQANHz/WWXvBKux7vRc68amKOzIoI9sbKhX/2xod6eslWxIZr3mvse2NmXAcHcfvS
uX8yNazSmkEMOW5/d218d2KuE7KVQaB9Mhi4Z5d1837Yda7CEkvhruHSlm4p+k2FZVffV/7nHpin
ehS/VY/fqTr2WVk74e7P1Ws1IC+yy/u41CmOskM6UTlnyaKF777sSgAwD9v7pE6s1FPUnBy+FSR7
upi09+cvC46Tl3AfhFshWy2FdffvvZF9YjxvTforAFatv9+G+Nelh2jSP036Bdx0ubdd9wjSZiOP
gRyt1Tn8QnK0wtZueOY5l1S5/WvP1XX/9NPlyfuaw8/9/qu+pEheHGFTZTaGtkIDjbf55lDWGlRv
oRBw2kdbAGf/LkR1/ZirVQTgqW24TovfcGQv1N3e7x8iYtX2wcvbQRhqkW8q1vq1yyCJm6WO5xCf
gmxo/cmv1Pmd73gv0vBWCQ3M1vjDoa8wrVeCg1NdnaEZUVKqT4oh4kw7GD3dH7gzWRQu8v0wHAIY
Rkwei9/cVEcih197ZMt3n/FFW8T597vx61aDXt2cLv5ge3QLk4U1v9PpqBrciO6Ta3arCD4pHamP
s+p1O2Iv2EQZXAY0dUVcdOzk3RefDiHe0tqF7K8Kf7D8Uu+7dxGtoh3CAT198RS4z9TjsyjYks8/
lQo70XhRf07jWTVa0a48KrsJnoR/Hh6KH/tbZ0IisWMV6xlpsqvXZRrky0wuS886LsLC7DnyKLle
lvZB6OHu1bt9LgwdMZyfvZqGRMbP/JRxxAiOdprcKuFAUX7qq2iJFiemkVAVCF3yz0vMoAxuxRTf
KuvGWyJehkwx1UiOZ4I4rYv/6msO5Y/b+5zuPOv+958atf1nLoijiTNalSMA+R/OUh8plo6L0HmZ
ERPuZ3Es03qxK7N0XdatmdxpQ9v6rn0p+ErXeQK37j90PGUvs69bYRqrLDtGT0olXt/cV3mHlu+9
VaNHYaevZImrBXF/VTA6hmkkUv74s6t0LvIlZDJIKaF3C/WLdKWxyqvLWJogLnPF9DctHEOw0nPZ
eb+LZexMV+HOGwN0b2mNV+CjYpANK54z610rqjX1Nj83dX9exXinlMD7S4eVW+3xvm+ZU5qj4NX7
Ie+nEfir+LyPBfIokpXK4ebiFhxm0qx/M2kLcwjZUs0wEbX+lTLRp+xT3rDFdF9M+byVDmnlkK6X
aaWZ8OJuBLg+BAYfOt6m5cS8TvCiLwp5B3hmffK00LVYle6GQr5zYWhd4/xfzvfEdCLw/thdZIuL
8yZbR3aEnwQ1ogmYkxxSP2rcTFjAH55n4+QCi98kl2kS1eIJAYr5vFUcTeKd5FXTIoSlP8y87eth
LSadmWWAade5FDsnCazVzoGzTKFToNladKNLt8THpRTWjY1Rg/+Igzi+09Js49osrsxiQnmrOAvO
3twriakKvYktOXOSyDVgBGA7YJBIiHEHD4D2Wo079U7z0p7e+qttv37tX22nbKJHZEvVevfGl+5r
adEmRSvx2NTZcD7pFoeNY8dwZL27ow2qhBwgYVnr302pIlmw2koIojIjHOqWwM7zPEvPE6jGWVsN
fmjXkBHbfmHTt2X4mikH8yisGh9N4/jcU2SQ8W7h18IVjKaFStIrzqyt97+Pg+vvWWNYZYpxG1bq
w3s5LW1i31Ckmzy3jYNCWXXu3f2sxs/Smgynd4bjzwYwKlFFQnJqMgwdhJyfQgMg+6b0xTbufw1+
kCaHNsND8NVsNx8a1TYIjcI6aJ4tiesVE9hbys2wti8Or/omPV3S8iZdmp4TOxnfWXbuiZGSZrYq
86S6o/gPy29zmSclI7QiRE5xMYp39GIqMSqceQgynGWhSgo4sNo8RE6Trf5Trh5o2ohXTUBnK1c8
1jU5ew4g01h6yn3fZht/1KeobWof9QtddfgnL/UHTl6SUwB2klOks+mPrOXLavV1+aKpicCwZguf
54VXRo6h0PsQVSV7XUdFtboGnJZbtnUQyOY9OtubCWPZHmfZEnYYJz7VnPyo9MJMk3qZ1uPDGWCx
JyS9ZE+odfb8k5fnJtLKAjEOygJnnY3mRjOw6s1xOfa04F5N0pwDheU3J3D1TRt77uthTw4SEszf
CjfHeI3A4Vep1i09QwOgM6dJRwl+zjOZS8+oLwd7uqulvseX5UA2pbIVKuS8owatZO6+sFfnXeWY
gF/nUUBdlgugSkBdKrBjkFL7SK98HJ6zBCKS8Xq1RVpMWE5gvmVyYuiqGm+ZnJj/YSQ9MQCaXLGE
BC5g1/kumczJw8QHgkxD3yjVbjtvzw6P7kLh88etL+gU17HEh1rn9gV+GjLEnIWUkwLPdqd0Oeux
yxZSxi5bmHuObAJCXvP0JB2jvdZSLMA17aANHIwZBQw78I//Vj0osjWDVr6JKhWtvB+8UMbbd1kc
hbEznredebZmHwWHeUuswXGZTn7maReFVUi7EKl0eObrCClwss6mnUtpuNmN9sXRatqRQFZ597Pz
3TtvRP3UvBH1UzWicDwAVHebLT/WD/dj/0XEt4ulTqkUYMZKKWTET37S3W78/5ca9MB2zPOk2jWH
bGvOOztb8/be3R27h6NsqO7JX8PlyWXp4NCK12ob6wl3WBZ7RUaUhx5fyVqjF/pDWS9F0t3e7dC7
Lnr+PZW7YfR1+P43woV11/ti37e8NTLsq59lA6KskbpNTquU/MHN2MobSGPPZp4tveO90THTrYPU
QVuXWec26zR/HNuXD55RO1V40pywVg0W/yeZmsmBA90xmFHexvGFSPWQRNdW9dq+kaow99qH7Aer
UXJKx+IfZD+E+IdLLP6hXIqP23ieOnXuk1jchFMnj5s4OqBlV+3ismkuROY9MUKynkkOSymNd4/F
QrtyH86vI3ZR8yUp8APuAt0QEFUQdo6n3pkCACnjXNB97ivcLnHuelO2ZalSHTKPeXbqLstOnZ14
K7YnLTHBdvt1gbNk8CyMZJTeEumk15d76+4vp87827n6/8JKt1UQemuVLP5oezk8ERBUk9okndwS
/4mxoUZw2qmJLTyFbN1jdbQ6j7Aem/qwsR4ex4NxcRCJqOQyWegdV73KM+MyVrZCL61ms/N1fBEh
6sH9+/38tNq5F4K8tv3mpr+b9HXW5ay5nq7hKdJUMaotPvx6PthQ5aNEfNveXYSN9S4h7m5QvFCQ
91fj9ED5SmyyH5Sr/ea+XSm8a0acNNu0LERzm1S3WdLBqkH47wQJyboTDShPcqFvhYPTCX3omKLD
yGZfzC4TkAHTefiski50Uuz0OupDNbQL3+DhqtHiNzgoELF0DRD07Ri6Rw2FNsUzevp5wpSTL95A
uNyweoclF3gtmlJSEgbX9wy0VbyNJ6AoVgGoEjD8v6f6yIeId8VmUE5yYCoU0ARy2WIo6wUgL6Qq
MPFlFq+cU/mtpwSgsXUwo2+WQnZtuq6kM8ZXl3RaSaeP1xdecs14J0b1zw70URsVQ8J8R45gBXqR
7i5hrbI141e3SU27C+d03m7S+UYarO02LV5DCu/aYO938aVH02+CPpudiwEKilYj+ly0DH2IusPn
2F2PFtHWizwxhJmS2E69/A0HkX/XrMcO1JJpG4N1xRBHJjUpRCpMFEUOtnQP64c8Z52vpk7f5zzC
JxiXmH9qkUF72sFsNCQPNlx/CkUChh9EI2H07+lsuMKwKofJLNeD2XwoLknmOZbA/BLOx9hDbe9d
SmRlLUUwL0Io9tcxyvIeMtXC+ln/avYKiiPoHO4hGGqXJQjCPfyWh9kALjlfpyWncWBJrlBM6txN
iLQDUhZ+ODdBOB5tz7XldCxLpk6ihsoyrkSxgYYzw6R4HMXrM1EpJiWLm1WKST68MU5g8cLW5R7o
Ratopjlb6gvRr4oLeWLLF0CUDq68DbDCPIOH8nv6hL7ZtwRJGR65QpxZ2tcNT4Q4ePh5iQuO9nna
OU9jzxReSWxdbWgYRnWx1AWX2tNPgMm/f1kOw2DNNw1IHmKk+3AiOgvBqI5Dy63qOLTMITmVstgw
RsgUPBykn11qo0CekCaGg/v5rfVl+gLOyt4ngz/oz9Vrkzcgt/aMV8I47l4nciRpMjHnPj7KpEc5
0GVOgk1y/S168lgeIAGbKPTIOv6cvdWQom4DVzB0my3bIa3pvJDQGL83i91KFgHl5iz8OvzMISTN
c/QmuJqFmEF7Zgk8sMxcmz4yc7o3QCwLvm+EpR6FeLXGuF+4tV9qrVqWQzIL+cm3NtOPBvudpDGH
+PartQCh5IX4YdJf83fomefLA59vin/7vvGKLHcEXKZmAaQw3WDJr5YLLLHiyxaF80O8+UPBCK00
hkJI37192KuwKLar8S4t1aAVkH8JptB9QzOHjvIxwPefaBZkLjkEYEQzBYAIs2ZiFdzTIdWr8ggc
CPlxpeG0OHI3zDwcK7ZtkCyFZ4gOORIgKg3RqDUa5Uvn8r61+8xavKelPalOCmHk7aX0LYMH8ouF
br28u2K++QmmYfN7QzrmTP4+S0DAN6Bx9KmMag0FyE+A0skvYEe7jP8FH7BEWfOtB/woU5b9LeJt
1aYLYEptrCdbh0Z6LXJeTVesOx6EhlkGCpVRaiihYddfqoYhFTVbnUKXT3Wt2m3gG4/d2rHbEDjX
4AGi5/NazS8y/O4UZ536LyI0lcC+e7T5vOtklXoB0KAl1t565a8zfm/QjmxVb93Aqc2GTor6qLk2
U/nqLdC4N0ymvcngaykpl5+MYYmoPIT13t0MrmWovTfmY+gdtZl7WAy3GuoZv5SI+N2z895Vbsm8
J30vhyHlqxTjHcDCDMMpkYZ3IzBZJ/M1qwYgc+fE5jb2CS/vCjyZtcwLqspMY1qa7iY/4FuITtJ0
W/+KO6Uh5B5sj7Tg23sKeW2XUwgUW0a9yTFkii2jdB2RTARHbzlt9Y2Q9+RU7vwJwYYWkZVK4aVk
kMVANleHB3k4kCbhnmb23JE5PCXPUjCxsUl3LKBiMQTVVh3FtBfGZnCAUKb3Mm8o6I55BJLIa2hr
uK6D/soE04wZGDrgtVF+meu6SnwzPEZJo5EE8EdY7dm2l+gVTqfkuA7Le5VnmUbrxKpmq1CNGxPo
D9ZUAl2/yVyXnXXnoQQ47t4xOOpmFHy2GOyMS39HSaOrSjqsw6yz+omwMd3Q1U8qBMfB3x55w99e
sJRcqTpDc272l270B32zOw2W4nF2w8l6dCm0Uap6pcxTh1dx2hgH169zrX3etSa15BzMZHY89xaP
99Pj9fRYmj9uT4/jinmCx6asbVOCvKnVdVUtWFK/JmFYZScrKSzmepC4FyNrs3VrndyElG/C6Fdz
E89LsWGqv/NU53ilerAZjY6lweIoXy7YknJ6jTbk8Oa71r3KmhKzx1rOKmxbD3l8jwSfgvtsmvz0
RC5Y57iSDHlvg90kZMlczJaunDW9KApZMkeipGHz6/6lSGkYxZJ5Ha2ztfkYBSg9UCOWlHmXiU5X
5KAwaCnKNSsUJlFc8UnV7TawNgHv4NpZCQtrYZ1/j5mv8aPl7s/mP8sbF6lgARYmf2QH+1F+oFPc
WQ6uGD//71E+3XYX0hcSIajqm82cO3Is0r3Wk5J+qnf3abxyM8goiK+XeFWOF2WOWCJZksoiKe+T
ZS2sKcOfaVrYpLtpCq1AvJTvoboqMwfHpCjBq8nYoFpnHh8uaaTCytaYP8QfFer1AATqTEXr8LoS
9NyILajG2VWrvqma1eK1a1gh21i0aMbI7Bux16oyCZDD4N9ouPJLNXKTHs9a69SVPfB4AXgBB1ej
8eIhQoWdHw7Vh8Ops/ujXlxueorFiY2owDYwrRXQVD7qg74WVvRlIQCtKIbFMO25ezmHBDQFIHD7
CjHOOoHteFCcDe5VClhZOd0zqiukHuekjcNMxuWlffl5zWLP4cqWvGrQsvrER3IlWiULzfz+BclU
07rrC9gIllLEr0JWaRQme/NsZPC0pYbAIVWLfeWgbFRgtg7KN1Q9Fr8pHvMyAd2A9n13esnZAmtc
aI/qnUs8G0pQ8PciaSfJEp1Vhtw2PsJm9tucsJXvaDCbHeH1pT3JFqGUhbCB+x/iwi9EtOIFkBK9
MVkNbFZ1F2J7iQKwNhA19Sz75Xcnpx9XCJxElfaU3FCStjGGeqx+FGtv5jdAwW9bL5ew8L+k552p
rGyrJNXI46JoCP51AOGscCq2pFLAogWzCbpV+wYstlV4O3bP7cIfzMQ+C6RSShW+RyQVIHywsn7E
AWVK2KKYeV9/enH0QVaAHLgS3cLpDMiF4ZfeHdGHZeyIdqbUKEGDwqQ57kpB8unmPgQh8TOrmX64
B3rYatRTDHFYrGXj/MA+FtOzqd3swAbq7iHKpdadFz03Sc4ucfRj9+yM9qfcEbp6/2sKnZ/Rq3Jn
lx3TTKGzY5pFF0ZXlDEDs2v39C2IVYn3W5s4CpmDaX109v58miF4OsX39UPWjPnNCdf+IelTBuJv
obcrhIOlihF8F1qIiMgaNhEcMfHA8p4aYsYCHPa9KGMBAhFw7NcX/bual27r2D+XmBX0o1K/XOJ2
177y6OuIPV8VH5ocutkb1GIJ8I3/SSQUjNJkkXfu11cCcUMiYQMN8db802CXW4DNsd/qruhQm7jy
bmFLBBifJE82RQzF5UVIw6jfOMm3zK8X5WcnLJvELjWyValS2fASMZSW3MQu6eLg2FeaFqYDnJ7U
UPTByZqPqW3spolNprcgZY/mRjEoM5k41X/65sV9cl0k86fDtiPW6eRvvqya+P4h0+nqdNkGOid8
Jz9kDnuoJgXcoF253vpcmn8YlRnLULd3aseH0vFhOpKw5KRiFDUPH8xW3qMwW8lkuXKKKzqSabxH
NwrXENYCHiVAk+LaDPMO41/r9+gj0jLKsWZghwjMMilpb/OoH4NfBNo/YAZRa42emaf1b4Yd9pfB
7TA0pleLnmtPLFdqT/XLN35QXKM4wdZwTnidqcDA9r/4pWVv4vD8c0mXtfau8Dcj6nYYRBF3o8EO
HO406bKGYatpWJqz5v83LM0ehv8SY1Um2UFj/4iyrMBg6EyVPzhoz7RFiOGZxjrp6tWEsusOhmJZ
WUE8qzHckxKjnsxlf1wH/Byqtb9+Dm6wd32VkDUttFRCyTKg1zrEvNgnaLIt5oW/4smzXu0SZnyD
sNS/Ff7smFoGRhJWDKStGVIi7pZTgAs9JsSbhHQ5SEtTBaGd7trTH4pWQWxFjTajYBNDldBlIfxy
BUmeuHe6hVg0+pEbsulGlBifGWidBfoCFf8ZUczrg8Z1MP+qENvXB7k0ZiUX4NRfrvrSfY9Rb3Ps
3WdtKZpGgsZJdRMKzsaU+pyHajxTM+/iCdnPMjkcmP0ny8ySfXtNz4C2b2MH+F6DL0U2PCHXaTqr
JXz49tO0sUlrQh0uOI200Lk04yoj9oIEvOF6O9zX2lpTtzQ3yBlPK/cCK72rTNT29/pV+l97CuIr
hFVedKwSC2sxE29z+FKbFbyI3Lvo3DQweRQFPduf6KhVI7V2Po6NqUqXa6me5NrSe06gNlmbfyKp
rIQeH2BiBQ4ha/PzswjBjkK4ASKOD/PqaHwa1U4jx1az2/iAm7F6D7VOFXam1ql3iTGqU297l4IC
uWEkucYaQtRzdzNpXyvpadLbZWu76a35o4cSoD15km+y8m79LqjlPeOsspQtHmOlByDvZQ/dy0oQ
iQQUIces/lBTwYAigTjcDz7udUOuprg7VYveudJBqVg7rOhP1h+qAFjGOmAkuYrL4en8Xw6QzCwP
JJ8ZLfyrkKERHcdfHPvlstI2EAxAuY3O/AD/61/7JYI3qASNnRsXoZ6zC25c4u5hkIvW3yAWZg5p
1ifdyztgSEXX42YDJVoNpz/IAqQyBpjANFEmUyUI0Jf2Ik5r0/55a+CLC4WBvdasFFv/wJpGFJ/T
wkO5EfsTymnOARoxqH4l/HhplFurSUoOHlWS9e8DAnAXqAm8GFKs+AVFAYXEASN+ZNgvm0H6rVjT
KDV/4VXq33MVLOmARcKnJUI4i5fmucaR8tDfrgcEhRAtAkLoYbE0RAgIXncI5ynudMkWX1FUqyba
EmNWwWpnkP6m2hUdaFU2LSLMXXvyEUhX8S3MGe+PmIIoSNw293jXW3wZB3Z5/5lb0eQ+NETzusvJ
s+aS9P6GpgE22LQMf4EGOVt9x0+5sqvX2yNFeoXd+KxHdwNW8erPUf+YySEvIbRTmWHllDEQwFr0
CMR4e+2Dt1BG6FMO/BMPlCMwTRI4fb0eZgCzVY2r5O2vfkWf0NWeC4Gv8Ps1Wu+wpMJOQyGZJKGd
qRX/lJ6bv0KVlUnIryJmJ8PSN/wavxbKEQtYm+O1p9fpj1xDTaaAtXJf5YYp9kSxWmPBLVkmp5Ln
gJhpNSb947a/pZ+p9JYVMo7etAKDbBd4JrZu596mkK7L6bKcktBQ958zaeTWGNT2Zf0C0Sv+XPLq
/imB1LOeM4bqToyjdf16rT2TFV2v3S8shGY0p2Kbi0HbieWjxCgvJwQAiyHVvHiS02v56RwoQ7+P
3MxLx1PiFID9aKGrmexFpUP5ooVm9mLRaGigu2VjxWHgosQsguqCEz08zwDgKmgt8lGLfNoCnpCP
WkhjphcAKVizLJAZn4PMASm4q5A5CKezoTxUx2chwecQAu6ez4j9TA0o/UNYXp6XR63UbONyFgwS
rmEFQaQcik4Nl9z+6q1iwTM+hezkeSVkJyucm8eY8BhwUB7Vv2MzPS8UM0jMnMf0/K8/Z9vn/Doq
8PLhD9fR8EfQCx/7Q0MVt582qdk8LOyvAYS8WSk93wJJS2bP9IkMl3wsx1FL2W2c65Apd6bslQ7D
+XFYK2UCUtYUJoPDUED54rwNayWRpdRBzG1/uVt/rn+5hXne0KQ0syA9mpQLF84fgjwRbP+8fuEQ
FyhVZvQ7dgVm3dXHJQZmUrRPOa0KcngCyM5/eM7okCy7hd7H6EeYtchhu7zx0fsAbQ8/CYslAwdZ
b0Yq5zeJOz6veclLcoVJ4U3aSjYGgW5QlUxFRRikfwIw+alrPQGtdTXZNZLmfbS/tS68h/smP4Dr
5PTeWtxu+U62m5bIRbOuYFr8eybqBrZFX9MTLleZJNVPN0t+p7hNDBJdYg2IaR8NyIXATTID5O31
Supy/xtW6H0FZ/EXA2exTQ4pjf8hWrY3MhKP///SlRhLb6VvrczJIm9hFI1TyLttNP9iFFcA1yo9
CxO7hLzb0kFkZXKeibRt96EUugrTFrWkWEvyoTfhL4beCpcw9Fb/n6G3xrZf2fbNvBVCztSi+tjk
kF15VEBOYorPIps3vRpT8NgSNgJeBfuUByWxqosg9qB7GH8cronzHa/t8GjMuJzH8sAhITQIpKLB
5+0XYPjw87COS8/2WsZZiPn8ASBVA4dDy5P70/1J/8Oz3IBH2Nbo6uDD4ncLfw7XuPm9lgUs6w0t
dlVgSxCuYlF9J8fbXrDNlr3AKr4vf+gGie2JulYwNQYq2k2aDNcnZ4FtDjne6OTByN9mFGh9XDyC
AWnnMM9M0HaGEjMTNNDx7fZFrbp0fMQzYp3u9Ulr7WXpWr0md6cxwUACwJPBqV6a293r8tEeZRXf
q08KUvKsU+eMbulY51qnsg+yCKLACXw5M6Wi7rJsAXmbN+s1pG8uA3+BRiMD99Eddtqzk/6r97rs
g95r0+Ap158e4sbjVLYqUWaU/AWr4W+ZtjqcYwyzBfwElmB2lLTcDlWJhe6Tsu3wMSIwD0L7vMZH
3jnjlPlNW/cTKapJFt07tSOk3AN3efXS8hfldSECIdB4lTsFqt+9RFYathYbTL611N4b7/udMyw0
n5NTf0Fkzk4ZpMlyedUuJNc7v+eBqOfDZHAv90U9g+fuUYh6PmRuWZVxuO8XsyRaJm79nfFQEuHX
0zFUvQc7S1b1LqIWoGHRqWxD6Vs/hbUodqqnjhwWoNvFNxEZO6KoWIwFefZ2xslJS2gn35A0lhsR
T0ObrvoqJ5kMNGg5XWeEDwXtf4ev9luLbtmz8uVCUV/4iGgqvlec4o32eTK6T0a33ag6GVWLo3px
VCgaqO0E/2rPawhttatWhLGZtmGXtOmLGj/ItD+l1bIHLGGphvVBOkGac67LoAmWTImoSBm+QHDC
a8u3Rx//bY85jesi2f5rGulw+1heGw++uonpv8mb9r8Cc4sHeaqL8jAfKlhOR5fy8DgdlcpDuvbT
sPqZCzPsfvBoigy6DKKMxUel5AmzUQ/KZVx5Xz3UJNFoXT/VdjfhLD8uDmwCGC4uGkRc0DU9TP+P
q/tabhtZ2wV8RahiJnjKHCVnSzpheeQRM8EMEle/nwY83qv+ql5eM7bHlkii++s3jqqbjhE7sa+M
Nqtxko2XsXLgSVPx1GK6XUyXC4Ha09ZjWn9My8KG1Tg/psuoM/9k1G24/is+AhLn0y260nR78vNN
lAl6gVj1Kb7OToya+2mjNLmuJknaER7bmZPnBx0pG0fh66KStS01v0O0khezLPbO8exgdiwZFrU9
BBs/YfM3zIn0Oh2hSn8C4rXO78Wuxgjv6b6mYJgbCVvyH/j/v8OLvYi61PAyJzPdEDcN3Dffsf6a
x/dY6AAMtJH8uxcbZPWt+d3/fB4b3bpd4ivbEdKw8Eq4CrRmrbfi41bofTyCVuM/vY9H8Nb8s+J2
jzX31HbZ9SNcrPbu1zyYnkqLCsizWdgBHfuFZpwK6FzpUrtc6Wx+758wLs697b2rlN4F6lwja+/C
IuPfdGqPqM0HutI8WBvsXMNWg8ZKYkm7/MXE4haxCfpSn+fCy+nzHJGaSOiiyYVpfiCcvazwTwIE
VKY9RjqgbUYE4EGUazbc/nAJ8nMUDOxj62bXLIHW238cPrbZqPVmuwUOFvOgY8Beax4svfuUN9rt
T7V2/nKu46f1hwzD9cdi/+yHc6BtLtmMOSn8jTOC7KI0F23onnV+PBFkO4WglbZaxKzdVowkaW09
GxEF/oBTqV/6Nq1/3v4wTniyGs9mNSNqDWevutDkrfVDVgPn5nnIWBlrwdBIA4gNrz4NVvHqewOo
obwBVEZe/fIHh8BOfviseni6nmb38qxymm1q06Q23W2nrDjlw6S2mERV18tRCfywHUW6rTCD7YW+
Ykl7nq/6sJ7nB86P42M8vlQlaE6iw3SdZ8IacR/jUmO2Fww7kHSnKCmp9LZp7xSHVNhDLK8TLx6W
UuJ1jFbsyaxuEGbrYZtPqGoKQYsNq0S/Ou80ZVT8t6pBXn+vDBvfCO25Jy3Zk4InLYD0/XPzexK8
vwFMRxoH54irD1cU1bmHi/bdm194HR65ov6WDe1U7o3bnUGOPg/KeXf0oIScSWWGtvqERIVggng4
cpS5dNT7kbtQzjg66qUPzLLSrFoKm+8qCiGv6/LMq6zT7p3IuhNOtwdBnJk8/C4Jj/o6/C5N3s0h
NOt6D2hWSS6p+bPX0GReCWdXVAnBrgUNeW6htQMNKdgVDXm+BBqyRSun5rO/ELjW3olIgx0v+mtZ
NIPqY0T64cNPSP0pGPMYC6R0SctZDznxfAZ9m1W6D7NO660anIb5JekqUvgdJOdcQmzbCshJGtTm
wsTDWGT8MBA554P7z3/DI3B9t4nZPIAIHpsCOCfU8+ot1LBTLujV8s3ltrLTZbqoTp0AdwjkOwbX
+J+0BlqW3QCurdCjvSVFZwTONembm01skPhRCMRywC3WqPi6hQ8hmgZx1rduiyB8PjbwV1St7dK3
Q+4opX4GXUWLAF0BsKBXkCvLGW4dPqeCMXL4Kv65hv3pQPpjMY2bwWJa5jK9TKo5KHavTGqSfQ7T
EvAzmTYpd1VAaqiwTV2eq5fn+er5M0XvfwF2WqcOsgv17MknjP40ECoY0o50SfWShAuXi7MPBeQA
prmT04efBXHCAYW95CthEBwfYJ3uslvtVe3XKcEnwtuqXMOS/MuJe/mx1kBbeq7Pn1rzp+3xabF4
2iyeKpLgh/vgLItlp88HUWWwrIbI9JqGHZI/ClDq+0YIsr0c+ye0XpUwpa/V0WzDv4WHVu1R7Tc3
AT80kIMQd43BBiG7HIIQ58kfCLGWDC/pUNe0wNhlW9bz31Kmqy6UvJeJHtxLRQ9ehbrmevCi8+T4
TxO+2b46YOmKyclz3Psi1VJHmn39H93TovuttBXQ4yvY24GO9Hg7XYcTVant1c/7pyLpR8bP48uh
/FUEY/kSUk208UovG5TeYrGNF9ExjyYKyzE1vK5G88dInofUpLlIR/GAk8diYrC4CVre9S/6DEeV
eXurwVK8d//aYHTpkUFcrarYAVIm0rD27U0xDiG9dTb81YOWPom6rY3cJRGpbeeXa0W+fq4aqgEo
PIKvrpQvCiukLIUVZZNVe+UAbLaPGiT2w3lETHVXkXgfVITi0zoAHonLOsKEH/kV4nwNOukH3yuA
u9WD7wRfb27PcdoxgDJ8OtMK3s0Y4bQxztX8hjz8tjB6VeQ9cBQJHW6XP//ktCiCDZx6tBkPqG86
id4cfMUNo0BBACGUBpcPCHcsH4edWcldJ2kGb5IQ4dGDRsNVDlunA7ve98G2qJWXzhAJKs7C/0Fb
ioHFUWaYO6KFs44g3Owy3W2mx83URx9C/tgEr6kJIXYxKc8wSLXTzGG1Xs0cVtmv9aXfVDZ1ZIRu
rxo9deur17W21Ft78ckeav0Nx45K3Ph/wrFbm9E6iDja5V72Sy8OyEUytvW4IUI7agVuZyWBxK7S
z9uVPm6fh7N8xIyMCSMMJyhnxsZAOJMIvNz9VVqdyqPlhZZF/OTwdhnOt2KtB63bQHRnsx83VPgB
lhyi/RJdLDhFluhBePHwdBhd76NyHQw53mXj9N9yxYYrKLhz/Q6xRqxXEErLnFiv2w2DDQCxXo4m
WSkXtT6CDwBavXy+iH9FZgGu0/Z8tEo6ADjutZLgJYmyqhLKut8n6/Nk2Rhf0UP1MVMArWkhvyLn
Z0VmMaS7ur4+rp9Lv92vlz8Hja6D95GOZaa70uwfQ1eaRVPrwtgZU3+jE/sLKuN0W/XJdT0FBgGs
qAvdlr3V1tGQuhmW3fMQnpAf+SNArW4ivzt5rmfP97nIpOcEVzh/Cmnou+72y7HmSj4x/IeUYiZU
d5dxthsnjd4vtpdO9dfj3L3kameC52qrM05+k0AjSSFnYLPlZLzWPs+bk9dd+T3WPK+7OgmIFQrq
OJDdseCDCeaY+SE80PquPNDV/JkuHujmplc69rRvPY69tBLWVe0VTfS+ffqu21bn0mE5rgE8l2NR
vtFi3FqMmywitVGZVyQZ7t3/RtXbqEzuUNKLOhQ9Q+71ffPpXArp7/QjoXQ3KEcaUpzj7mvFA1Ad
v96ak63I9sOkfuwcnuQrUCJFm9HpibwmpugjKB/KgoYlorQ/wGPW/ktQs8fDGOFyGaY1BixJh2OG
v2p5/HMlYzhgG7Ro5l045+mDcpcvek1Ub0RJnurJU8tqPaXZUz3tahFx8yA/rzsuOsnI/wPRC4T5
jg2v9+ZmCgL5Vaf0+OphLQTyAM9CIO+J6cSk/x/ezLlUhHqvqDumPmv9V3eM3PamEaC17t2Hz2t7
eelvF/3Srk/4335sp4d4slhOttpxBNr/4eb/guZaWzkouNYfbVITgU8f8Fo7VdiJcsi2iMa5fywW
chbiUeXlvpg1k6fDjoCpjS65JE/zx9MueV5mz1uBq/NnyELjOMs+YGvQXbhu6vsKsGVUHkArd99w
PIVqZ31ps/60eEBLk3QV1Nkugj1S7e1PoTfnEF8bdvGtes+lNC3m5iB0d91Oq18YRbhWYD+eI0hP
CPnIoRoJBkhghzFHG2SXdS3ndpblQEouPTt1rAApHvmB9b/CQdrBx9YO09+eyT777gU4j/WqU3uJ
BQ4HsqPunZaydZ1ePFjNSdYMn657dcwiSQX1pyvufONC1IfVfuAbG/2Ve0M+XjoOzyibbVAFnvPj
sLbu14jz036oebi3d/1injr5nu7BSKArbi3eLA1LV1wrDmvDSLDur9L+wn+tM1gqcyfFG6ajczK6
paNLGkKxHz/DXUHFnecqDc30SW2URcrBRrdoWCX/krdA1tRLLWLsGxe16p+wankRy9aJSzOMSQRs
JyGi9PaqJnkkW1dyfV4meoCvUM6M99/3mx5LWxEO3kzEKBDjiVPRFN1rMInR8uSetu1AO9G8MV4/
iOXHQ1btyVzY02KYJMPyYrihc+IeoHkipBKwXWpHv6v/xXJnlxDLfXLPkT7rjlcbxfuQ9t1iJNMJ
uQ/flgzkx6G3bnT0xZVqYcCMV89GphL3GgWsmqhbL1tP6vdx2hhn93GDDFvL8oSUdz5hJysnqM4v
FV3Z2NN6sCqs1KvTYntFpM00xpFGH6U0bk0sY19ivvO0XXkN+ikdlrlfy5F2+olEXZdZOezgelL8
wzTFO1Ave9lDQ4eAC+weBlAXB6lep0X0jrFJpvX5pBrikDvz1uOp9aWVRwdIxGCVuwyvwuH9Oclt
hHhpn8VklidLPUF1WPGY4Em/x4XZWr5j2U2wk9owpQ8cvx7+ufuak66vdfWd+oo5zjfEXgEqaD54
BTGz9Rn92hbB1Xoi0W894WZ56/SvzrL79PBP84t/5slQsLEY8xfWV8+b2hMg5/CzSU3FnwFqXpGc
YZLrSfD3bWSN30ZfEpHUIWfM58p9qlvPKV1qTxUP23/43kg9GfwvUBaftd/8cu3DP0CMvxx2quWL
VN0X/4q3AVs4Y2u/HypJvoC2EyL4cm7Eq72t/xEDkkgWM+uu/mjo4UcFsl0kWpWoaW9dQRQX/jzP
RpA51EVmRT/Or0w0yTvY994Iyuf6WzBs58YB4APuZ3XtgCXoMwjHJHF9+XtxTj+VvnIeuC43qiFo
wZ8KFgJKud/VV6Mmwa5xsPbFZdBpQT7tX9ebXEQ/H1PQCxly3yt4Chop4VDrX2BxNCw5FGfB9pcY
mhisBGwmq8A7WaaC5mfqwUkjDZo5s21UeUZ3FwEPfAOSAiTtvpxfyWY1jTj4xErs3NYDEc5c8jiG
NC1zay5tW8IcCbNzaRtlWaPq89+LV70F/6Dr6zaY8eg81lIQTv34HlBpsT/R94jWQdTssgMJzQNg
rv+lgfBvF2kggK3Wnm6146teuXwBXtyqpmHQRaZqrgDi5r0kwADLmZJ1/jKDf4+Pghl8SNBSNkTN
fQkEjVXwg+iugh90YjoqoZ9+LGS3GlzusLG7Y69LdqvExUQDykN2HVfTPKKsIMePL7iur/DZQrVV
iLvgeFBaEG2B8sPxCoAWRnt3sn802stME9Fkm0yYbnzZ+6hXHB4OfNpqh4dzw5rnqxz1Xn2thmGx
Jg1mdQOUdP2ggXVLr/VJIk//cKc+FkOLa8ZDxeK0mfkFD6MNKPvS+FSiqf1UL3+/x/0v5Xnn7zZg
IiU7rTFzlDrLMuafPr8jOeRw6BV+qMZvYSOQVl6rVmV02hFIBrcR6SGSWCqXDCjEh/2AfiTU73aR
3NGP3YtPd/ERcNgGZyhZET4PBXyFzoX0n9OIj+GejTaXcTZ2NCcNKWIj4tXHUOSEgKSsPom/Ao7O
FeDxbFuaXeczIUvuOY1vWQClliYbVopqF7XkE7vAU5BdiCfAGosZKn8DsuLfRWS4mSEMIZBwkvsY
LwkJhEoxUG2b3X95MzkdmFgev80NWCPfJV+s73LXGHo+L+Na94JlAcxcgsCz4KzOL9tzSCSQe0Zc
b9BrilJY9D6BIneiCEghNv17HuwmoA6jSWpVcDBITQSMVeisXNq43QE5oZr5D09OEAJqbjyLZQpe
lIKJggZZmKi/DFlBmLsnFm09+T2RMp8qYzOSTkXKD2hLm6j6EZ3/gnG+fe3ePwqcEkoMp7QKryhF
A/U/uscKH9PcTwPXtBrvgTUSJOJd/2OBfVAuW8BnxV5XYQSD461NbHT25lyD0L25H7T2xMdh+aTu
G/006z+yfrrrN+jrM2WB/UWj5wLpGula4QgIIsWumhXhZrUzMmFU34wi2bvbYXU7PFL/V/zG+UpO
HqWdN9m/VWqdWx5vJtisyDYrfVutBtSZD3E2YjEb3WzTXr2kXxFK52JVOnrqrMgB2mDg62Sbrh4H
AxJRMt36htxwmsTTaDuji56/7o7ty61fS/qHW1h7asZVnyTKwXUvB+/4TSBNs73rsLHE/O2zbDu7
b2et+zRtThmpqjJ4kqkTN15NXP42QKnE0TTeJ2PU0KE2UO5jgFiH5SSzbr6ZhxTC6F+PHksOeoN2
KWqFBKpAMPi8Xl/xUI/u/hE4Rx98n3q0I1rrrisu0nY0pFRYGhbof1yE5/3F9F9Kp+wQiDLmaikw
0aVP+nt6jKIfhECUDIvpgwT4jbC5/ubAC2deCAAh8mgGTL6gZgs3DYDCg3P6AM0KusOBbuJAWdqf
8SFg1ztL4XEWz2edrYwN+2DpfTOfObSAFj6VKMgp6xKO3TxtqCZYzZ6OyfM1eT5kLtTP9+y5nD23
iBgks+lpCIXEmPUbrrY1koJHzfboIhiPLTRiiMKTB/H0iVqt2Wt1+Kxf42+7tFP+spr/vrVz17Xt
ybcd/Rp8WocBwllfJI9gjNbN9vsN+cnnSe8SyKOQQlL6St9BrOje0CafCRMUxOwf7x03nKGtovSk
C8nxdt2nq/KkfvpjSkWOtJRV6pvp12XomtyFDEvLvfe0FRFJEombEu6lwYJx5CQFMuSj2Q0Thi/e
p2lLLK8Kpm42dna7enCbHQMFHWDgXCPjqX+8n72kBTPihcx2PcbC4pQk4kDtaWM9ztyo5AjNAz1Z
IOSyrQ6yf8uz9DQ7VAaHtrK4/vrwtD08aUBqOszBz3TJjQkcaNuc7JuhssuFN+uJ2+ymlbAe+eJ3
YnayZEVahW0cDHT/tcB6MnLd+NmFFwaaNysP55egcDhSOJwHTZjnUR/S8HoYnQ+j/WqsDClUDQKb
e53rp+/Ja/o7rXY9wo1SeIRrUXd77+1OPbF4G5/y78XT6wGOf65UtEoibAzSw7C51GISVqU2LCWj
w6JDoHxW2jC2DhvBtpNdc7zeTKJ1sJqkP+lrz9GkeesNCb634/l5VNz0C88R/ee6OthWg/6T54j+
85hLQI/yejoVDaZ3htNeVLd7rMGBaf9QDTLpr0z09WG0GG01+N1Hx/qouhxnUsKYnDKH+FnQdnCi
2+a0SdXi4eYyLLY5sHGrEso2yzSn4DSxlO2o0V82+/VAMpzGv5px9wxn4RPbcXvll0IAaXEp3B/D
jXA372+8JGekyuCqWTF0CYJVh+e4fbi315/la29687ltkfyYRb1nKZtSM6Vvap2GsqmiaWpx7FmR
JI++ZqS6CJHbaMewWhs99qN0P4KnHAjLouHl5ho11CgURQOIe3wIoHtWmjS/qZISDG81mJVMUR1R
4ZK+rR8VISTzSWM+ydJORfKorlR/TlM/AhXpQcSZgoagxYZM/5VjS13We1H9TdS8vgRkevuiOPWh
XPnUlzKsU0G88K36Je9kEJZ8ALM4zkRbNLpaWnS1NKJpRl4rX8twfWpnpErZ8NAM/ZJXhrfT6KHq
PhteLuPKerR62mQajWsUjNxrIqDY8ch92ATqvYW4uUj2e2+vQL3e22S9E5HzVmPiUIT8o1dnRa3/
aRnS4athKG26N7kLiV8eNtajlpISPXatAf+CJLtVJ1XQSDdO9eOnBEv/9No0GUBUGChWmk9W58mc
4/xb9C1eBnhDrFL/4H70SjZG0SNyhAc36T/EoUl5+X3i61gN/NhSSH1oJwLPVGb9WysRZTqbETc6
GZRJnccqRKTfErYLpNBePf/3UZuoChLMOFgT4B7CHzJ3NEufP8BS5S8OF/80V10Z6CWHVTt5DA/d
SY3hbkV43z9eQwSz8trHl5JBEoSpSSC82p2k5+ljEOqkzqGv2e9TH62w6Op52rYE/O95SB/DrMG3
EXp945nWzhhuRl+TjeZi3Wm+8UtsjOMSZ0tP2BGb8WasOkiF6f39SBQkhvEyKPpKlZXe+9dHu1sb
nFD06+GlqrqsKqGqe3jfv0inrzxGSkOUg5TzngwdMz4hm4/5PQS/HwlB8yadq6tLrT8H00T9JV8f
1E0WeuiPMSZ5l0VwmKM+auSmIqljtyunW6jS8NUhm+xpb6eXlAuVReY0jKSVbIm5QzHsJR4slK6O
RKc3PlPuAeOkU3RW/2x+enC2eTR+/dvZJ5AU3VjaDFHih26XHEFEU965Us87V87850ZTwpV81Sl/
8nz1yJnx1uJGuHa8fpECiT8dDBeUazxgUri12n5dzUpC6uZznndZsyQUbRy37qR61GLScDHNc+g9
RKLo/V6FWgJW9dV4URvn6fw81eqtEL0yvjl16u0XB2c3ivrWCh+Rd2KVHibl96NCj2n3JK/J+OCB
HDTc56j1zASsOx66kiKf0WozSkrD3WakeuEUD9PS8AFxXfZmB5jk6BSPLvFosR0vd509wzStgdQK
n47+lZVX6v0Wetd7uAd7JqPQ1sDEv++ds56+hswUIc0j690vobDBasj9WPXS+E9hg86G+zmsq0yP
Vfe+6h5eXbC/rXkuJAd69/J1I84h3r0LPepcKvpIOgsXA4qxjW6rTvWgV0PBeDdTV3bt1q4Yw25F
ggZTPYdevdtSbTzvJvWw6vbhfyFzgDw6PL3n2ITNgCJ+cW8bP4QUDBfLEJRw4SEAd7H1fhK8IdAo
zQONyrqeITehb+5gN92NAo3HsS9tLTQhr6N3RskhL84+HV7RiNXhUqzRYggi55Q5V743PJY5l6or
rqxQ8vtjTrI01bClKuVU806OrtVRLGmjEmokQiQ++lLFx7pd/n1+hN24se8eKTsp2yYHAWAf6oAP
70Ls1SHECho37UML/NZOecX4yFnwoKKa2Go4yNBaU72Qiels8Exmz57K6lfJ9rv2RULxI/yippzl
1GUct1oyu0ke6EVZb8FyKBN25QDscgQ3/Drt6FHXQfdy61YiV9GeJVzlMsiHBsO+ZeonIjP1W49D
EJH5kR92YdjoDNjn1h8QYTc7WXOC5jRJXrJwV71sQpEkSwpFYyXkywUpoig9Ma9QCrKDnF8pCHbs
OroYwV5Ga8m9Rec6/k84udZAiNlFfNkthJjtk8EhGdwafQx7I+vXdq7zfUyLJeFlrSG4nbwiTxq3
DvKk+l0Jyb57hccL31tJDu3czbss6BKelD6f0Bmdkpqxe1ipskxpFlFQ0sW+z023ceguxSztAd3L
H2cKZSmtvDRWtux8cuPPHXv/G3Zg9ITxFNN/QV6Y+/PRn2eccT+Zz8qJg/IpRK1tmcPG3GmHyvhU
GV8q4xo9QhSsaeQVlegPNciGJ2QJYrVk3JMETTXvaQWUvxDguG0WoXBUNIWQJvswlNIYcuHHHvzt
eEE4WwozVLM0apWokAat71LxpKespghZqD6nBgzN97fXZ9FpzagfC58TgSOIiQbS5RufCmUirPK3
MhLyDZFaVgi9HgHGv4t+ehJblgdxA2QIK1nwYU5c+EFEYLM8B5ytqSmlk8ajNYWm+4+s7/xrpCAo
4rp9jZbrbHkTbrQIokAndUgqkk9hWm70s0ZfmtwvTDi6ZXkMdIualJxJQ6Z566utziIPldu8kGPf
uSUG6XkgrfvOdXTntNNK05E6sKzkNcYcU/ZzrR+gym1/N6381v/quifzdPmzdH6mSCT3l8Z/241E
0lR+S6eR+0PI507Se/xm5gLd7FcjP+pWtShZkSTm2Q8KSsJ2ShUylcvmK+Upb1Zy7VBpeY3hQLXf
S7WQHYkbUKKF3NXePU/U/2u9jXF/+h7lcZJdSh3040n9eqg/uL4D0dJ3d5z0HT7UeiMCcw2aVj/7
e5g31EDf8yZosi3XRpBH2Xn0A5u+/gUdpV9dVX6UdJrnSliRGZHiV/0WyWTH80XN2PNW8Uv6UG59
lnTrIv1EO1zDW0Wy6uG8Uau2wrvlRhmfg/LnSq/QqRjf9CnlyX+IGcl/F9XEi36GsP7Ezn/M+utG
/5r1m+ewoFKKFz+AiNa88v9BRI9uYd//+9AWz62H23P7uHQeUIn8ud02w3Pb3ISH1qPruU1K3eja
Lde7Wb7u/8ptW2oTC+zoLe1dTO59d4K7e7t7wzBsgVsf0LBW1bC2Am/X/eahf+YsBWkM/Oe7yF/Q
W7F8ppKHem4GKNbzsXdIe0cRVJXe7n9kZAz9qrDXhCES/KfHxxRhooD2XGK9Gu7qAzTMqj5Ij2EZ
5/PgDpHgxA3HWu+n9/avhpUmGUZ5OwZDOTe5iF+Gcvm+mAaUxP4nBxoqT9AMS4o7vRWgiy+L3a/K
b/f4hZAc25+ex2GeWCfgAe7HC2TrBr7h78SUUHgD68CK1VnyQv1pUX/SgEKtg+M4oM/sWQoILD0b
g8N6KNSkTJ59HPmE3zpwD4GY0n/wgK23gryFuYdU9dyrHAxc08brnc4Q06XCRETt6F4dQlerxL3T
1m5WS2fx5kk6cnTVfc6FX744b7W7ytLoO+PvzFu+89zkJZSH8hXAFDd75Zc6H4I5y0l3Gt3NUvPZ
OppdXdOjUN1zs06z/KaRrERZD7N4WGb5u/DjDWYl5Q7zQVwZlG+DbDkoO1lcIgmQLv1zSX5Su+ZO
1q7O++XzoKZN5yhkSfTRML2PzrkmgnJ3k40bMr43k7hCH6IeprMSmRYin7b7NudWu1SR3zMU95um
w91i9Df6iZs/jobynLj551gclzohg7c+duyyndXv4lan2XyywzWtJjXUrXDS18drSBXKaZ2qjID8
7S4F8gEow/auCl3mLfoFCAs9odBvfaewCzla8gHh8jKH0nt/F0loHJDigFTIPNdZkHkGQ4chVltG
8u38UoCnNPx2LAuAQtpdeq+uf4qf2VMUJk+sHmAoRHwleS5ffMgJZYLTCEpaxMbR0sI96XP1ZWg4
V8B2mIgmjQaHKmHmuDCTnsqOhGAmTVrDpeTp+eBU5ReV2cENcqXba5MIRz+gT//roYC/VfLYXRst
7K0Q+PmUOqBvTLtB7Y9u5weD9kgxpGmzWCF0fuDUDcBxY1KJO/0rVZ+81POwRJdcUvwxbJD8CDQV
THserrahZuzYaM/Je02oz1npqVp62i6etufZdTXb3KbneLJeTu638a4C1ButZDeC5lfjC6VXr7bo
EHsfKbxX43MmtXayvE42JKmL6e3Yo555EKZm01I8fcTTXTo7x9MFpUcv+TcEaeQJ6DFAfR5SNCzx
5zRaouDItIoEdLa19pftLSCs8kiX0k+bPUv8A0KzUu8IYIO2CWALPBalzXV00pfMsOlU9XtCx3sP
szbAP1Gi2hVsRmyc2CvJXGlu4zx3BxxVNPfVg7FJyK3NCWljpS/rZjd6I8Mu6JsgO8bA5dwNXLxQ
YnNCrHBE7vSDqbDb/3IY/VyQAX88JA/GHZ+eI6H9ZfrIA/wJAF7nhiCCjHb9g+R+G3etvzmIohD1
dyTuHtKE/uvvSFZh1Nu9wtyoA3bjbWXUaA23vI7LUdIYtTL9Ih2X7L0Bu5euA/5kLat9Tv1aq1/e
BB8yh379MWCiL0z6++WwIpC0yz5PTLh6ttuXYwLR6f8py4qa04rKrOZ08XBlS6YQiZNXXnLqrCb+
QOJJy5/RbYChvZ2XsPQEF8VngBplipbSMyv9bNdUnPaQL+qcXmsaacfNr7U3zoDeCl3DtfP407am
QzGSZP3oP9zBQxizkN3BZtedUQp1sveLronLeK7RfY41kj8y2d8nu19xe83ZlS9JO4xeue7C1eOd
5N0CXJK7wy4Blxb5z+ocgMu/kZcr7oF8HVodizwtwtIhxaAYt7AW+7CIXefzEPW7ENHlTvOVIXxZ
b9N0Gs32TdQ9PWJYSLh/r3nE3boWclcih0KtLfReDv4iHVr2RkvSnfCYzezM9ky5ICiqU1ZDtZ5E
wlXuY0RBSVXefMhyCQca+ifZJFF18EgHDVifxITLILcYIKtLx+4A7Ey82CiFpP8isz95F7yKXVs1
Mftj3JqUUdwaOyaBbpAbFrCyqd5+WHRdER0W7svbh1x0uV0ejGxMpK2aiCh7+XjDFR3d2Nk1qZrw
RleRKiFqq+AH8GB7vFHem2VKMzdbhVPr2vV7ZU5xQnumpK0qcFpJYKQ5NWMaEyyiZ8NfIFHf9hvv
dTjNDaIFjSg0AJkspltyBoMTdrv+uepkCXSzORVtEaTVufZcUmIhv0T0lRwK9XYw+UpM42KsvIvJ
NDAYbmu9wioAYfc1+T7wcCG9/DCLD7NT8hQ/nm6tp6z1tM6ePflSse4ffyNXCw7NAYFAO/0ofyy/
EGytrmNXAFzF+gtCcz0ukxphyGEtECKkYxbyUrghxHo0nh0MnoBKWxMAgSgT49ULC0Nq+mcZcNJV
RjqBFueRI+j0Y3cesfYrBiIw0gpEWYQMeeXuEPN6aRc+demD53RyfRHQp+KhKvfmN3b+f0Ox0KVF
ZjtpLqKWbyl/Ec7dd/+6RL8KJrm227jHv/QjL1zrTahfcMp8BKWCMJl+YlsH1rXG0W7iYyVqslH+
Qes+z1PAfWC82T5VVOkuixLdmm8LgpOud7ywvvxvTQhgcaTfRsgl0rbWjppSO0NkdN00Te8xUBGR
LoZWVENEDk/HgXUVDpmnOK3VpOdBThsJHjxDAM011x+De0ULJ3VHKfBkdBoFVRYC+wMhJM3ahuJ8
zUPqfNlix0XLepDzuBqfRMsz8LOwpDDzF6J8k4Sf8YkpholiksDEOisKHdyliOj9kGLxuHYSe1Q0
ZjtI7xNxFJX7pHafzN9jr+K4mbsOCtGs64fOEj8uo6fVJe+S+o/d9cfyQrf9j+LBs0Rf5w7KDM3y
uORjjbnFgtHLmcPodVjONvzQZ0blaUrWeJ0SNx6u0+QxAbdDJRptwb+37fCOXlU0mt9v7kkQnu1g
D1kvfnlU2laDfx45g08XbehaWVPTBBJI3x+19+uLp98LYJmjvAa0Dl4DPHSxCAGdjUEO+O0TM0TR
iXM+hc8/qqtd+Xp+97gadiwzt3mHBcJFzpC3OIWAQdf4ffYnB9E9s/45DwTwV9hULh9hBCIoycV4
rvCQBEo8S2kMPQUZyKsYP5d3r8Lp/EdQQV/1QjMUKOhg/d0/xRB+pv82vMczw3oiN9AXR2MT5Zra
SmVaq0xTIs3FLKX9+QwHsIrAA1CAwIPjNDON6mOX8dzovZc+Nd3h81KVwge2WsjkoTFx1Q0fLnNq
ACvigf2gHD/ZALWWadCAMtlJs2DhYOxO13+M3XJYbh912snF7PTDR/a4GtS3If368Zy72/SVFWIU
9xvbV9jBPvyZLs30p+7n8l2KsdeH1dt1oeZsqy2ir/s/u989+NwKk35RT1GY9F2FEJIBS3hAnjWd
DwmANlODk1CFY+5X1CPhxXpUppfFjDsy6yy+xc/HeHSO6WbH3KvgEUGK7tynbbhzF3ujO3dTYOVE
9U5MGNlHlQvporoHJ66CkkQpS1jvl3b1jemrdAzLFe7vdOwDYzqmTbUoOy4e4zzTQWaiD0ZDDi7X
7IaWZFAOiFQRlnSHS+EMPt97lfdTY9JYT+P19J7nf8uKgVf5Vc6gUhQgq923Zr3fTEiRxtsq23Yn
gzNrY+tLExDsKEug0NUWQQLUtWIEZDtaIJzSuSvbsf7L/vQqGBqKU6mEpRpg4xvZhHYA1QBWM68G
0A6w1E977BFy3r5f2CjyrCX3c7njewJtNTPzp9UneEVTax8oHXc+xxGHpoJ6aWjD8EB7mq81me18
SNSsHHhG25UUvGg6P0hwabf/blrFDYiu9QZqzeU7XvcimVQSWHrs7myYdC899u7K11YLKhmyUNic
CoGO5+Wu3z1sEUJAaxSdm7EMzMx1Z4yVXv5KfZJVL1+m+8vU/gRjo0DZcEu/IKYLOcl5MUgXISWR
nCTbDyqLsHxrJFJgxCQaH6Nx7/Dj1rsF2Q70yRu+dNK5oe+CJFluSvGec+vDFGukZKf29cWOBDuS
JUBHbBuLQ+2m7WL/o72KR9mG42gsbbTRtn8O1r8Y0da/wpaqdsTHpTLeHjtQYVyP8u38S8gY0D6n
UbA54xTGLZlbkbvHePW7EHF3Gs/CEeiZ7waFwOn0Hd9FgqbjW5HPoRSKfIJX+t0xfoQKVbpy0otz
+xpcmRBipty4Ol3UpnMejK06rOCUaUr5YkrL4w3neXQA/3TNyQ8Ulhw14Jm4k3IsAknMM3PTRtTq
zdf9Rtq/VQMfvDszXg72GR0zpxH1M6WmU7geqOmkLm96vDqKLx5f1ZE0x0lzvN1MVs0xkpzmtq5U
+txZ9ONEjfNMptaVuqU51ZeKlNSXGn/JbiNEcFINRPBBIlBOBJcFBUjkBEgJrquOjujGVyxidW8s
7VVKPZIshm3qVhc6HT/7QCpT4iKVsxujjTbEdpaCtzoLst/7uI6BWHfSKqf+z2TeyV7jdIqXXJYD
2WhppD1FwAyWJJTkpTnAKh5XI9q2zjHuX8qBIF0nId+rRAsq5y6Ii8umC6GCh17p0KsLwhUpLZFx
3o1+u8+V2jqc96NoPmwxlJOnRoOEHbY2KDW9tf3bPnRl12akwFrmA0t76aZUPFn3ojj4H9r038XV
6CZRN78aqVMvlj51JGjBg6JFmacQHNnX2ux+bS/VpJtZmwPE4VrlzXtF3HHaRTfu0m7za3LuFDGb
Z8OOLCDJDKIlLbllVLbsyiibVG9e57Sa3NPx5TpSn7s2+i+J+7rHn96w86FnpBNtTaHmPK9+NouF
VF2JAmAGroSf7j902hPjE/0KPac1yPAppyBgKcZw2V0EfWaBqqCzXtEYQpq8hfy9tiA3a232fdkR
Cjk0ALFLNfsnlrNlX/xQ3AiKGN5o4PAXoI71V1kXEkRwaN6hPMS2UL04tNq2KoZ387zp2YBg9K89
+8KNjwWF8TcOTD6gRDAhPlaW8pfadIpAMMA+g/at5zEE62/OI5N0AuR9hDN5+1EWfh5AQOcbV1bl
OdobzEaKKzi/wv0pL1eKtgNVTbeS4Lq2tkBml3/ID6Nff/fNqx093zflzZ7fSW6Vpa9GxhjiXXHO
9c9fjtFAioZFfJWIwtgONN0aeCDjYHHj6NRpTshFWtoknmnXcgySix04ZD9mb7O15+4zpIcZ3esV
RvS33FUuNCb64cwsvwUFbmiB8seCPo8v0qX9ZuH+qftSaUD/6Csiv/XyBTC//Nm1zrjujBe4Yi04
yOSsLgYOTyai8zUE2zJEegkrzwDdYnBHq3jlyRq95iiS5mfKLqwKk4khjrCJPfgLUsnyLhe8ku/u
+FJ/C8FACPrcZSH9Lf4ThRS+va+3+On4ArWzfALS/FLpXulS+Xh3h8NVsb+5fV7IGk+j0inMGcvS
SPcDhP8Kr5Fmz7cjiFnLeXDFBuTub0YQFzwNcFUo0O1Hc8zQk9EY5oaeRX5+liuDe6N9OLcJmYgU
5xQei35BOJIdFoRjS4fGIxCOR8jSMbCNSh7q/4Ltc49iYVME3Bc2Ra4mNkVgO2MTSxPIHW5fgPZ7
ESQbtWCd+2Zy2UzOl8nxMkkuk1Nlsq9M2B686GcJb8HVVOVqqo1W+SLAyZlaZgeRu+fjwDaXAp4/
LcodLdfnw9iubXO1bTfXT4/67CqWhXgmDXaGW9JfrPqXpB8vhWf1juVewpS3bh/nk80/d9J5Knuy
fnLEvMHehlX/VvYU/NzWg3gjQDo0H2ll9Pi8dLv5vNVu93b3ft3CIru5LEJz/e199RFTX9Jnv8zJ
c10V6EptQ71qPFt82JBWH/Y8v6WpSMaPO4mx7ZPPJ3EulOLjbrbLJQdngLvZDin76J34oujCIbCk
vEZxY5+E7M3w5H1Pnhqtp6s2F0frcLX/BGViP728b77uD/2l7VBoY/9U6R8qfVmv1y7nybD6Ix0t
OSQMavCh/yxrZbESOfW2prXPLWuAHcvQtvWtvDNSH9ultL8fl3+hoeGNzz7C/4+r+2puY1mSAPyL
EAE/wCu8pyiKFMSXCQkSvPfAr9+vZ6QTuxvRl0dXhgQG3dVVmVlZvDxEnaPZP26kDmUknGGXjABe
AP5kkxl4Tv+U6V13/fuu/9z1pZgSiUrGdMSeXsd868flqlsqOIvL7J6Mb8ld22sscblVflFhQWas
tLxSCsJnQpDbDZjjpA5Jq+TI6gG9XMJS2ThCfOiSfnGnVoVFb7+OGt+lTsKqnnFcWWnbv1wQ23oI
0i779MwbQDKIo+6ttToMjYABj2fj4eE5mu9Hj+co/xztk6x0BkDej8pHo1JIePOZYSE3LOWG88Xw
VByc1mHYKM9Rw0ZP5vzkuuVzMKuOzBs+8FSoYagm+2vjkW3UxUSOtKzpuGcEFrJT/MaJnquLxglf
xeE5i4lkpQOK0m7fa0/ZQH1uicRs7P6sf+kZsU7nBnvw0DZC0vDPYYvZHULSCnGpse1D4effOeo+
frNfYgI0NwIoOINvi8FPtzRsZxl2GvB9vL/Mp2ztw8TeYrOtjXNz7ayunaohP0NNJbNdMJI+z1vA
ByWgWUvu0NsXsV4HBf/82xfElDGLbhnjPv53eUs6fq+74GIq8sTrP4JszpvM1JI8V2GDebqQgjnt
XWGPQ3v12TUrNdfTWifwQZxlmDLLygQDfeXGX/k79gY6lJirc7vcFnpUjpLJrAnSdLTnwFFwVs+e
wYptHEVmp0O2dctihmq7Bp2j5l5dgtbpd7mlRZeMc6afho3Bqb2LmH+bvN7N3btxqVs+9HYVbGp/
ceEuOyjtB88yvXzt/IfakNTwrqcrbrwVGWmvgtaQ4vAYurb/yg21gplqFktOJKj8uYu1Q2Lnilic
taIfLKs0n3ECPydJIn5xl/+p41+qmN+Gjn/iw+1d4dMmQ4tZp8lcqNpIwfm8bluzX2QqJDJkKutx
Vb3FjGAtUWD4hxVuCpp5uul90zrrK1o2l9rmd43iV0I7KsTHhm6j4dum4saNfckd79LdLetJzrla
1j9Chvgs1IrISrOguGPPWxdO2KcaBdd921oHTWRrAVo6sklmVI3u9CPNzzHUKmpF21bJ/M4Nt4KD
1iZKGghQLRqwt2Ww1NhrvHGX+sU4b2ZFw4CERWcpORhW3gln/F7RuLDx07hr+sZnd3mpV7I/kDTG
RWsGKgZo3SK2iWZfb+Rjz24UAVu7s0MIpftFjeIphNOs+vnRzD+aEaMfmVGXShsQqr+/uZ1QDK6Y
/l2gtYYltETqeaWdXXYWmLZnZwPRpKAE1/j5NiUhBDkExzhhrXcn7Vi3nvp79HRLF6zxvkEvFP/J
HZvFe1hzs79OdJz0K9XewoDsxeB2Gsxmw1lWT51papKVluEhq87t2SGqP4QXtiC6lMt62XFzT1Q0
DVK3U6+c65W3/TOIcnqo1M+H4f0wpD0LMkfm4lV6Ah93+y7RZsQ0l1VT2hoEQ9kwPU/cP96Yr/Ha
rD3P7J8ScP1oFakXMoOll0q64kLiRX1sZe4mZ9qg4TUW+SNOTmxq4eqM6nKNm19Hjap7b117julA
0/VgbcZ2STjHJ06Pg+WmfpLDMI5ymrPdoz4IB5r02u/4Gij9TsFEeGc14XejfA0yka+lJC+et7io
R3OC2W7m1K1WOhlSk3Onsu6c43Z0bZdJisu1sVtyT7V0sXvruUJ9B9nYMWKgX8Ob1YrHWjZHk6H5
3Xxg8HjLw8u6iGkzS/1Gv5qvW8XPwmEcv8+5pL3Pz/PGcUx4eERZH8xU/ZKJfjZUL3my0Gott/vm
+dl/Hhh2SOA9jnPSUwk+iF9fHRhEWiu5B4kocmqnHuXYAyCYZAR7wOPH5VGffZwnSw6svQtfIHgo
/+XJ6hG2NtbId9/a4HA1bk0NwrdE9eZG+jaL/9JPRGRW5B53UD43EtRJ0RjcU9veU52tzRg2aMcA
AINsqceatkl+B99p+PM80X6hueGTzMTy0Dh6F00pzmajkGnsNs04nMeqPWtqB3fnZa/hlcXvXrUC
7ijZid+1vxJBZ6mz+CZ9yQ/jn7t1w+IgbWXCy2pVCu0T856sGc3t6NBplBoPl1boUA1F9a3YrmaC
rrr0m7gv+wjivlTfVyVR/EK6a0+vx2rJ0lwnQ7OECjFZ+xiSKwLOYaZ/Q6xsa7kvIhMx8MZEwUsz
O5pfO6rzvZv1u3K6aqTliYlKl3aXJUnSrHt7XY/phR397IjgdykDVKPl6+dZ40ZS8Zldvp1Ktb3s
g/Uqad/rygfxvZzv7MzrNT39xsqQEU7440w/+5klwNADH1I/kl9i3WmQB9IY0Uw7ZXHzdAxHiTi7
9EKkLUhR/K5pdYzIwDvpUddOxPlbIcK7RdcR7xbtRxwHL2HFuXZB+5GOQRxgvl2hCW6tY1LbTnTq
VE+dDKIcVV9t00nk8yzCmT6173NWkrrEW9WNJrrW7UQgcXsav9oqn1nEtMpk/ezEiSX+EHtGZTLn
Rq4wKGN4W3e0zaVdYUx0NT+tPZ+3l3P+5+0DYdeztYDLPHEkrcOstcfkjs5g9mv7tAs/dv9lPUeH
D3ebRhYse2wU4uFqP5plO+XPTEcw/HCtuAR8DsVV7eP6o/ANn3qpn/XqXQNsYEvvkl19VzCq7Q5u
wF410z0VurCXXNyJ5OwUnbd2Kh+urNuPV3+TFFrYLXwj2LSAD8SqUetADpbvkHW7sq6sgi/upNrt
NTbxhwXTodWYZzqzbbdiNoLb9oLMbBOE35MPFxSSKzR33MmbF6kaQpBM/1ZtgGVmxbYXUO1s+tUF
AXr8hzuMLW6ohv1MdQZlWdZXrKQPHbvKI5VMf3NOtlymyL37c+bOauUFIo/7Y2s1b3lx2eWQ/N8v
PB7JVYUXS1CrLnP9MlHAprtSBEWD032wi/v5Y/9R6s12fPXqOghK3+a3cA7J0tMfsWaqoiniLfeW
/1S9CC/ZdnlVWxqk8F5+t9/XYy/6PX3Yop8Q8vS8wdEO8D90RuyCd57N9+NCT23vbRDQt27YUnIU
ko1Bea+/2uTz3sO1pEUv185oFaY5v7Rn2/aarhWL801PDsZtNlxY2eFRy9RutJZly7gNTewdB7mx
5oHMsTvHAp6CTnp76s6/7Mc7p90cTi6pbr+GjOGMDMg1NIyHREe6U9q9igVu2QxRBLzphfQ+Ldm8
46LuZYTKJN/eTGnHRdlb79D30IuRicThoS/mLWlTg8jfmChUSrs4VAn63G0SZzpc5CzRWeBE7Ytw
gAOqSh5JheviI03Tp/9E9BUkfbPGnHEs0ujnjelxcs3PKvVGQVoxPY//+3vx55VeHoBt2rHjra2M
AzMTp6P9V6u87/jrm5hNIzajYmjuqg2vz5LTVfTCJe/zEGsaau3cYqoyZLGUhd2XcuY0KLaf+9fo
zeYBF07S0vQsqk+r95ZInt4s0qHX23N4AihLn8IF49RtJzM9AlwGDG3puOV8g/mp6a3IF7KMCKRo
+hh8/mLiEUzlmUgn4O8m+ek/TXoRntXa0lQLDdyZVqOSbWc37QHqd82ETumYyeg9DHAXsL6s6yDx
PoNTkxurzSiOsU2UJoAOrVtpGYZCOQ1yFa3ZQ0cX7zc3sT3YPJYLgfQ7XgYsJ3a8dhobtU8heN2z
4mRBe0gUStdcZ73psOJc7oMVZ1SQqbUXtK0R87vaRr271AyYuC4dsgHLSFfq0PIGAUe1bAYV9mdP
nU091Sn6ZQlGB5PTCcwDlH4lF2HmyLua7KY759iTsNjMeE3UOpL6J0AMhm2ZIDnbbJegFkqnnIHS
pVM8bycibMPklDsm6elIR8c8NPg9W9WTfv6wtsxuk7ZSVbm13TERgWoGfThxeH7R0Ec+C31lZe8i
XNnN5b1JO2Op6ME9v1AzhnJqG51NHsgZqA1TmpcsgUliqVE+/LXUyOebUaVpMOdiGSw14qsJAcY9
NPMm6l1b5WSd8ybN/0UcFtUWvAE4E1da83xYO3ORcq3TmTJ+ODcY49q678ICzsSg0gScUZfAoplX
bA7t4tdTLK+v+w09UrtfypbSIoS8za5XunQfm+4lbzxo58hsQ7HUmy0HZAzx7CvWOstaCrep0WnM
LVbRX5IhxzD/DkGEkFTuxy8Vse8UqGW8MoWzznTLkJGb+qNurGo6C+0/FTZ5Q6rCTht2KZyBFMUW
jbOW3WcwxyGcJWrnGUfUzueLqJ1t3NFQTBKtRfOoMytDmNnUSKe/L79slWAqNVqmVK5Kq2rRMh1u
Qcukfe106BV/kelb8ZPVRlhmV6krrWLcyP9bysps3Aj2In8eqt8Vq4zeiUdQYmeCcGBnwhgtUBDX
MGFq+f68MnE3TTMsPEYxaWj7nWEplw8f2TJZmRwpUs2/8qltri0f2e174TrMXYelZeP1kmGn2Kru
/wqwMvkwKiVfbT1X7eyRPWC7aGCKUoQCtHmvBHWtAd9nHcP0bQsKWKpCM+fC4tBonRatDL/+WQ2G
lz/1qb7jxukyiqWFf06n+m4fpnsvjAwodmOdQ9du1I1wAkl97F2ojL2LC0eST8Nfj9WB4a/r9ehw
HW2uo7vhEdqQWUgFw2jTWbA+j/7079xxak3iO3PHr2Gl9iyXKxq0dbq2CoZB7Fo5vz7XcstRtcTa
JEjDzrm+a9dQkioPN82JUExq3lb5qzErNMJGrxg/fvp1+X7iu5Tpl3J4pf7p1D+c+psyv73e4oQ0
yXOT5+ebSMpWv7BIV91nUSv/FW0RH/vzey9WeVNiBUOn2uu20rwcOGmNFtdRvHzZlkZHvJ2spza/
/TW9rF6D6aUez+mJLZ7p4wnrg/tB/PjUsT68X9A4j+g1K+OVcUcck0d3fTDaG6+d9bXjZTyrU2nI
IfTHtJ+LkPYggeJzK39oSXjzn0bFyJuRLXO9vNB+BXq2pwbIGYHy9iw0Z6cRpeoFTaOHMdxWWu2I
4S6OwFoPuea40Ai3HZ+S2/epzpgssbXvXPrDr7PLXvlTwlH+7M8HZ1D+sqdGdulsiTDqoAEVgIv6
8VVyI62xbq/39Y/12C3vW7ro07LJRX9wJb/LLrOvHA9RIJREYvCevVUSg5HJwHBIOHWIxtRgBFz3
ZRX/lYhsz62fqQb+em6lXn3HbPO+C/5El8ScqExlfkA0+qIfVTMqkyLkY9qPWuKkNu9Ub53o1nlo
Sip2zqjI0Kvb3aw4l/v4zpcwb25WejktX3bLl+j8Mlu+xOdR8Tw6Lymph7P1cB6F1C7K9ouj0u9N
BbRE0GjUSrl9nodpK3udwLsOgeOikT1LUMI+Bvqm8ddh3g6jZcMoOidaELaZn0ngTWMvhPwka9aQ
2lx9mXG+fOoIqenONLz3aZaGDsvgk+WmwQpYrhmWBG6atDsXK4Ab2JorOjEB+E/oRMoatYE2Nrm0
ObMKzTjfXFahg63CPqzNTSXfKpkAeBYi7rv6KiFkc4+e5yL/kdaYCDI8VwfzOyhklA5xXq1e2KCt
3mZ5ff1/J0QX8mxqfI9yrp56aZYzf7005/tBdTfo+ABS9/gNk+ZS9woVn/dYx5f3TPR7eRFFJDjV
hc4bN6Yk7FUqwZlJFJqX609enN9Xhv6G7mGvdqPr+tYp3MLHaHm521l3yThOp7ZJg5n6fnjlTXsy
sg2kU2NIu32ff85f54DQR3ufTG8yB8r0JqtMzhW854nLmyvD0hDYh9qhUhPrTSx00EVOP1nk3N6C
w63uBIvDrcMuEmSuJLXhsLN9/8XrSdhnbB4mRz1NlxF/S+3zo50vtbNYQZ0KFpY3y2GpXtoNqtHA
m7sa6bgb3JkknUI4u/hmv/G6uXNYXKQucb1zcKNk/kYv7csX5Mu5FqZWnZlf97aznjgipLmi9TNf
+r7f3jfO9Ten0MWL0J6d6rkf14ymxE6UMcoq4IaqJYClAuWuPJECnJjXdbA82HXBXFhCsIM5U3Y9
hTmXYItaIWNEJ0/eThmVfOvFed4I3aXgBfhOqiooIZgr9/Zfr2j87hEGvgWCJUNO0+PyWn73Srg/
vfUgLXDDHGimo4rQwTff/JhNITJKdQiZhHZeW8EQF9111D2fevMLaL2nXTci2MLnwN/3CniZ1+u5
ddkeQ3m3HV+i+nacO3QithurIHKRPfLsNJhi5T03H3msEB3yX5O/9Ca6VprZX+aF7f9k7Yt9yw05
N43MJWmHFjFno/WlUf3BMYyj8bwSTI2LzDjEdnwWCz3WZGYH7sPKGW7AgYm7Kbm5RvJcP/dDNgWA
vdPgl+pwWy23oev2a+H39Ud29PyiuFBwq6j+K7chSCmI9KAt6US//evnj9wC88FGrjcrdC/Js8+O
oEsK6Pyw9E2Ze9u3L1FrS7YayibYR6gS0djlTtF85EM3x5VVa+Gph9di1Q9Neowyj1GoBqGpmp5J
XDgMUVeW+wUp3XkQ0YYVBo/zYF8YHE+d8/hJGwiUYMCnFFHJNe4TqCgZdWivpCtBEwMnM4x720QM
tSoFbtSIZs3TNNtDSFZeyqbHzk5f7YrKJ1BhO/axFz8hPN6pa4yZNlbPqOMc/aGnZJyUX5iOWivH
g2pnNq12io9hqYxXatJ6RIr435dk/FjoS/3hWchJQdYBdm3Ovgvi1yVNPaZfb0hA3X0Il9z75teF
1iX0sd90q7X9197+kAL7GztdrtQa1Ua22pgXSd5q6ivDNu/t4j7UqcABMLs61c0HtG+df2R0+oVD
sFyouJVj7TxQJ98pV0F4/fuifyv1fN4w99kvZrep0+35h/f0fKPLqLyvC18dnr0LHa936ML48kPY
IQF7+O1Ddx6pvnuK6d32d+UT2qeErcy/MyE4MDc/hF52l+3sY/ZRAZkpOkhGMYhIbd7oP8GfXdIO
+PWjp9eACuQFAJL/LOTZKk3+Azo1X0NXYQob07+Dh8Fuqlq+As8vq5m2edsppAdvbnQAwAqDj4k/
EqV0fWfAtQ2gwIyjkckM6tjeufRrBWWFcPjYGBSeP0SK9bi08GWRbVPPzAf3Lxtsx59F9UtfHvPn
1NubyJkt3po+0r0Eb9GMBv7rcZerTc8L/1t+Tw+GHbNn9NiA4ubeoCVSG/hm+bPwZiQ5WCtT/JV7
g7dU3s/X77kcxD3gBcc18uI4getCDpDHUAhRYTnwQAsv3nblE8CCt7whAgP2bpPXS1zjuAqrute0
0lQBmtr9iZGQ3n1iC3DbsiWoV9+0G/vnu+niA/YQnXrn21tZ7Cr/ymdfYT2fcxzYtPIJzAFKe8K+
JTMAPztAF9WaqaQGR0wzOZOZgbq6DqL6GrGAhTxyc+ge6L4ASOZz62DO9WajDQt2PfcI/AG8ASdy
K41TLNNZfpg9yhp408wnC/MCZT9NMRqGAN79uALxCaNw2DmjL7ggf0xe8AdNpvX5apA9M2LpcDA8
wvLJihVnCSUOJ7pgv4cCekS8nuAdII/8xpiG2nVi93nV9l0KwEBf0oWkuNwCQxHR1iUrg7BIKAo/
FT+xzAd+Iq81AOlsuPrXor66yJZsXP32dN8t9zi4nJubUaW9eTZ3ZivZ0M17XiXZGvtQWTuMHY30
BHgNDoHXAAGKP3PmqPjcWOAQA0Ys4Gm8urGId2QD0L3S6Sn9s92Cr6ZCa/atdG/6gLv5aRw1Zsx3
NOFUGn5UNG8wZnt2AFxwlxIHkDE6zLHZTGXNWTN2O1gqzzbKOYzOhe1AWYbyJlot9R1KlNhh6kXt
PHANLfVCDofROHB2iBqX6TIP+qGwawqaDxego6gL2HzehC9DllnFZFU5HJ3bZwzfERnWASPFxP8i
u6mrEKJZIDzuk+3iHcyX5R7Gn8IrvlGDtf07BhE28pYxbLKRRe11flAgrlz2ZmSJ+Hmvabow3YHV
4Ms+7okEhkva1b7Rc+J5etGuCri/5/vuGaREC0jvP67lPmEKNfE74pDPwhv2tg86MVplYGXcK4IF
QJmXtq2Fhl34vswzbPY4M1hV6ptV70Zb9bZXdQzs5eyxteCj/mjdYFIHYrv6waDI5eBkny4H60LY
sPd5Yzbarw1NpDmpVflFTZeIag1t82ZMvk6iqXviZGJ0c5WsOWc+W89Qr00dI8oVn5j3Nf70Mm1b
lJpta8PuKvXIRxo27iVq+JY2rm/5SIg1e/cxlRZSU6AIiEyNKp+1sxSmRldh775kkJP5XsXYGj17
616RyzRtMssiBBq/CP1JCb0j+vC8SAUoqUXGnRUMYPHDixIjCFTWyQuMeJfbRltST/0hvDX2gZMp
6ME3anAWMFVLhKOEEU9cp77zdVJ5309Ku6GbCS5eXht7KG/aT/Kfp1LNtMj2VYv0MF9szwqdOK8x
RGd3Y/ULNZ1qCRe/JHzsIX4x2nj8yv0Ovjg/j0QRwrMYfmJu8o9dRVu5HSR2dpgxlpzx7homarns
lFN7ezaVgUs6j+V3Ho7vx9ZjNVfWPqI6jgeHVFPlZqO3aifDPMDDwg9O1uxPpjdyhqDuKX+inZGL
hto8/m5YgVjqkM/KtIPlA+A8iHwSYi/IgcioO370c13LD93S7OMZVDCKCQrG8/kHRuqfUDKjgUyO
u5eGyKV2nfjno32LWjiEL7smVr1kaE3IeQukeP1XHHumL9HIfspe8WtZRpbT4nDxqGEsvW8k1L0p
vXm8FkQnBcHnseV3ikNvsTjMVIYPVPQAWXbqrQ6LVqnMbUSaMmP+0b7/4Oa/x4EhkcFYbqD8C7Ye
Zcg0P7sx9Idpaa1wa1NsaxJrqvJh0ttJTJF757PZ5nKTWN1UHkJeeE6YevtH2oz1cgJ5zcjUykTJ
c0O16ufx6tFM8Wi3koe42fZ32/7abIfTYKPXg/9yPMQj5YxErM00rGkywXcDw8ImxZqTS23vDKL5
wD4C36CXDt+w+6i+uXrSGPYcKwdg+MZCG9aHiWn8U3PZri6+eQ2fixD3McoUhQK3p5zVaShpf/nw
qhYfXmbIZOKmy7w6ZD8cYbBDbnStDsU04dfX2+mrIOzWPPPzrKkWqhiCZ/D3Oa16Kc/n3kPmSjOv
rfMYLyw+WWlk20UIpcZpmpukL70wEaPKm6b37vAXPEVopQTpwCfPOKEuOxkeS+xkNtu/kfuaaBxI
xtLIXeL7nFg7Vf2i5yaQLB2xyY4/z1L38OdMG9QIxYHocFyoc50Y+8mRmO5YLNcVVZeQzOSqIbsq
fhavDRmNx4Vlri3r8qXzD6my+q4cIVAU6bXOE2KWGFsFdfTS1IXjOfgl465Tv2Q75/5F1TH7Ls/2
edw5ngGqV63cG1wtUsPU9teQDlORSIdDDlwMGbEcdpvYYslk0VbqLQv4k/80LHZekwvjtOM/wX35
XUBKYxJ0KY1JgdKe2mPClr/h+MiAvv3v2kco8FY5OCET0SDVTWA4ate4EwOck9w60weIzUGWDBDg
c6XfRDSl3wqr39HvhxCWRYl9nsiSo98aRmF8vKJXvzKXbyedjZugEd9rCU/0M7h4Kpq9KPBLFTb7
Dm9DE+InA+EH7njDWko4JZiJ/mU19T58JNSoyU514c+YCjEWrM34juby+tFqdD62MgTMqV/Spuqh
LXd2U//Nvalo5wMRYmVg2rktZXAV+w7smng1yd3QRTpz3Okayqn7lwbGhkxlluWSUT982HUuMlKI
Ndp1KGPIzJr/b2O65ayKY7JtxrpdTQ08N+8LColaplA/rwbVe38XAej760d/paN81r/l2+furWCo
d69U7d5y3Q21VrVzMS+QK3Ut3ywv6tm1mtNTof7oxHfS6M6T281L36cdnUzQrc22o/L71ScqyVk3
FPU0DA57wnXNu3IKZlZTpegVeYMZy5lrHyjK6BbWcznYaGJ2l+dDwemavmV7SgwV2CyQioJk/O4M
kCCJrSHRT1IO2cVxvPgIuYwmJ5nXWKCQO9+csELQE63I/KaUoJLtu1GpjcJL9rX8KVnx92Qq/kSm
4/TLc1KDLVmXalXWVZ2Fsxt0AAQroohJlsdOVvL87OQYqyVOUv/Zq81ZIiSLr9rDFT+tBEUA48VH
0O24gG6ZQ23edR3/P38rNeMuJIki/VMtKcz/PGjXN9KAXCMbiNUYazFL9lP1S+7Fjsq9KJFelYnF
TwdKUucdlRsovgWH26noeT23ZYRZm1KuJtQmhYMgJZposYl7Wd47CrXtyB+mDnXi0LX4Nf6Mk5RZ
5jP7mTmOKSEuq97BZKoLVqMpFOqT5Hlj/8lTNFHbXBKxaY7Xq3Fb+B3dpCK3Z6rZ9Bm2LWFXvh2k
Yc9uUvakyeF9Er3xC//B2y0NHyJEgKPJ7q+NpdqTwUbCrMKNrKDocX2yctICdgtX0kJ6SFBOTQ6w
SJZIaxWKTZGW+kltQWe1nbVXP6WOqURLF/fy3l/f+4tn/TYVu7fd8GlIjlyLMi8udFLg0ARhy9oY
Kczh3YI5rPTnqIEsDLofdd3Rso3tjbGaKj2pD75iT9DKcpkUZLual+k1elLFNmmTb2N/SXVzDr0G
HTUc96JdbSzTZfwWI4C1ENS9vQp3pVzvab7SMbjqye88qZWN/RfbOk5SSt0OSAvZ9J24GfMUc8m1
4mbR2p76ybnNkhQbbuM1gG68Im8ofTcR9cObtzTLNJWBzNVGFYzKGbyxa4p+ah0Hb8HSe375JkV8
yqJIikIgY2kiwSnwH65VK2tCrgaGHk5gw87EwOPfhOKy+3AEXNw3gqbk1otqIkN+Eez3bH4XPf+9
9H6GCnBMSkSDy3MPiuSs0zfgtzcPzdw1SdOj7gJVr1AvrGbDbRzUC4/qaDZ6hB2BC6SzLfd93IfQ
cNF96CEk7dIDFGz1ZCUnFuUUy7n2IwfHr9HDXK3nKFvffexgJLkbeclgdh6w1/PvchqpafQq7cOK
t2Udu+4HZ/bD2abhSDgbHAIq237qEHAr94/3PqGQ8BN/KnuCBNLo6L9KBOWElZts7FC+Sb1Ev+fA
WLmJslz9R2A+V60EHSIdUomhIVHHpe3rHaUa6hlrLOti6Vd+VfY/b/3CrZ9lM3PqRW+eZfQWV0au
Eu/dV0iATWjb+RlBO5Ds8Csgx6hmvrihprvrRq0lVpVV8uPgtrdmfs3pvPpSbOeT/M4psluleIr4
UAJCYZ8dUrFbX4T0tOfP0ez5YvvsB9CEh1ZLzq6rQbncL5oLFuny6hcrmgPbxzD9scO90krFUtls
57DuzM+d6v8VS9127eyu/Rzo8qIjpiYnv6w/8CAEnoMVAw7apnJQPZXYIfmKKjH0atZaZZvbS/Mp
JV40nyxMaXDZDr28EFolZyCtuJ0ID0TR7QItcnmENNDZJcsdq8tCOVdqFR6t88xrrjVkRUkelnu7
Vb7DtGx8BcosvoWrf0W0oUOJMUyId/Z65VMFbgEgUhTODhiLgKV+saTjYnDND7aHYflVcXtlzng0
ZK9WLoRb9Hrt7ycSY/mdqgeXdpw14VSltwPTRw0tex0RlHeXXkzWOhE1/a2kPIruI0kwrs6dSBS4
3dX3lZf4nV+jC9OindQopPtYRVlbCuCJ/M29R3PIY+qFSHozgwe6uIOoBjo2eVRGleqXUOBDJH0L
NdZxTL6TfhdRxjlclmMgmXDnBtIzRs5D5kLhJxI57S6WIrejzyC9hMfG73c9vWP0YnoDVz43U5Wt
kAVBIk1xKMQ+4lq3y7/i16lQ0VvXxoZEdDdy1B86j/M1ro5pHa4UV4RDj3T2aR/2ssLVJyNwzZH2
QBV85sqFIAiFvVmCjmTAvf9UWYKz5QBqead5nP65Z5jgJwrLs9Eq4fRaLkbAgG3jEFgReCAKgEC6
vJagw/sqYu8dX43qaxriEC4qdQBdKrRyqlylG/LuunsBmudgCUyX6ojvSABj6ILXIQTOfnrapXsr
a18xmVA4MbAIMkh1b/HTh+QTmvHLM+eM8zgMVALDGE+4gnqodLRcJVpGjy/3sru8SybsWqk1Chec
HFV7y1tfPKCbKmN/y5t+9tW3Lr1V5In6Zl6OIVr4++sz8qoNNpJ63DIDnz355K3n8dAiu8qkuf7d
dTL78PfP43O8IrQwtKsbUgU2Hjy+aWt/Fj+dk0zUplwtGS+1CliVv2F0y8dFHlinrKJK5TtK/8m1
BTXhf+VD6ziRT7rlsq/9lF5OT4WfmiY9lYfs2yY/jldTiQYdHKXTzSRIJ/E5DFln3AM2iYJzda78
tzEWv4CB7NsaCr9t36G0BQpvNg6ZNY2vrZskWlRl6s/d05xM/+wcDjeNHfSXukp2VXy1XcGevh2J
lc1jxz6T5UYv+ldjJYIjOdei7DsNwW6qBXaoKlOPDkr3yAVPWa9UNbubYgWzrSwXIQpQaI9HEhj5
/46jp5sfKpieL9ADAeI4KWZ7QYzp8MgBif5Axrc+5V1UX00dYc/H7pAXWjKuZLvb8YepPW+fULtV
z+0MzjeMMw9+rceJfyWPSP/V4uM8FsFAlpbN781Kyl5vrzD1R7v6bYkOGSFTePEoK63Fr8JvXEy1
EZna/WgA+/VAAEasxdRn93yhrcDPBeIrn3Bgud92HdJuWTe1p4shWX1Xmi2+Zw3vyiatq6Z7JXDM
0j1GcawY5FuXLLLIFHK8TnSfeqKH7gGgS8IbdeYD+1YNojSujGikFVq+3qrfJVDwkas4ncRsYI2c
mEVb4AGy1e8BX1jXGqvnkK5yH3XzyUN1/Ej1xCgeoiGjuChCmqZItmxlTwvSfDoN+D3bRAYF/PPD
9cTACduB0wlyEd58Pcc9Z5STRnIxlN0EBdimfQkHpZO+XlhohX5iRJBOAYkfR91xbvOy4i28Dopt
PRHXckcMDc7FUVc67w4vvmoRxvkRz6L7LgnjB1R0EmxYpfalR+Wemh+pSrOvm6nQkcYNVZEIZwPy
M55xFtWZaqqzKDSVpYhw2V6hm4rUabjjP/eX51uqTkXc4VusVJ0KeN++YKACFwS2Tba1tAs1y1kJ
cDsrsViqqWeDslrteu7JcpxWYdZyC8hGE7hGynKT+wXQ+eiNwqr4K0yQYD5S0wf0z5DBJ7bJzqlw
6TBKeIA762NoM/HSldYWLlFh5E5Gr1w2QRcpXjnGwCTsZ14mkzT2het5ZkJC8OfeRh051Gn/sR14
lYEvkFXNyn3YL3HNl/VlWPjN4trmBn3a3HissLOFVyJ2wwm/pTsVYGGnej5ASM9nP/ZSip+2yqHZ
uDGBTn4XV1AcL7XcKHkisyJsy3dBNN11lWXvpDMLjtUjAbPNzGvX9sI1HORPz1vRuzW43cL5TtEH
j24BsPoL1/srDqzNaAlKZjOYvsikf8fRYfgch6wkOPZ2aUvJdY+hwLItduuZjH/2QWtW/uU4wSpE
8fPYyyj8dcZ19LbjJee7JOY4UPvch39JkiqbkNx/qMuQoZMkdahkX4UdfyDft2BdShyppI9W6Fya
iOwDe3GZCP6OhYNw/gHTWa9aqyJ7ldCbnkZPCO0Pj1rg46ct7KXpjkMrL5KKpD9aAZf8BMnXCt4o
3uPi2sVN59EuBc/x4yKYWqeg9wz/vA+IcsI7+y6r6aX63eXmJglvHPjUczoslaGLlQm1GtC5tZtd
dxLptOj0bNFwMUOLtLbwNeCg5opw9quNM53ip4/eFW0pKBdyjYQ6P0xdiWrBZ6jgQkuCW1nbtIAE
CofJBlRSyHHHiBhCjhtGu08aqtNSJJBEm9Djo2BT7gL6Pw+uMTHk+q6CV5qoiZxelOR14nw/MJ/B
SSugviBfS9RXCtnm4FFvCxSs30mtBbUF2Wp8kNSLhF6oDKrwAq5BZjo40lWFh3cue8ZNyWSkzhJo
uKjs+akxyQOUfH0ojZVVxLLF4GefNmMdDNbI8M2pzb4uynK01o757ax9YJyjD/zZMr33wF4utFVg
TqJLu3ppl7EodX+scCga85L0P2iBiFEsjfnvSq88BfDEjCeb89/RpKKkgzjz+t4lzRrKsHvSrOEP
fNdZPnzj+ZesEJHtrrKB9ctVTMwLK2a4h1PhiW9er1GW//6pF4mNbmYpjGvaQW650BGidcnf0b20
roYGJk6oL/vB6qfnoVKkG4+M8Tt1Um9ECDHZBtX+lD/iJh6d4tElHuX3o3w8ypmDqYtVY1lcy2dD
z8jlX8/IiuZrXIFXVzgs1IAZapMin1Bd/vjPj+XlUIMg6H6LXi4DZnPnn+uv95Nm+v7SkO+WSaCS
0d/85y4bLoDlWlb6zrbc5MBMk/1wVnW5bpV1ma3/+haZAnXmKOv/MpWt71nU8kLP15rV9s3TvQfT
r1v+70rN7bI8Z8eL36ztGNylYznmAOFkMbjbV+v/DV/9z90ue1WW1heJwR1rOwZ311fDy9/nsqHE
RHqre4ixeYaRfPCjnV8bdOAWP9rHqp7v6G1fZRoUPYVVMq5T2TIkY0slW/wFLXqt/yRbxK5UW0Gy
pT+2Q8mzvHWsdKLffFev798rmf52P8g/BqlubVuur99nxq1j4wlbC51I5+2uw7b8POuwLa8U2+Vi
u1hsn+/t5ZK5UuvQN1vPSLjfOVi4zngzzrNB9UEkdcx09VeeLwFNNr7gn0pyKM2Z/dr1AfAypRJD
ccOsIO46qt50iQA7jZTplt8B0JQaAQ8X+yQ8sM1e7q0MOgk6gVByvoW0sP3xfJMUnhOabb34NHIA
GH3LfpPmbIotCobGsg4CPxXbpUVQsOAHntvQ3oLbev5GHW0nlWqTZ1PtHxtAe7NMzDyqFY2f6V3m
rhep0mYUenKh33WrikRlJPxf7nvaEobiUlOqjm960G6v6ViGtPklZTFkcPE71WrxM/+6N2g71Jbx
u6Q1FGja+2r9+H0xdRtipBULMh23ROnUS5GORbl/d9XQJuUH+dlwXoDaDaODSV8NTUPqs+eoyln1
A358kRQHXNASLsvX98JEnEr52yeXvHb05naFgBymSH0ZwPnYBQlI3CBn/+mY0sYZeFEKGWVk/wIN
l59qOP+rcu3GOB9S04rWreG2W9Qu+PVRqYtteQO3NDeWWlbFlI4rPVQ7B/6bN40JuJkIMK2qOGsg
DeR1ozxsbPp7zGKlfjPDp6ujOD+SHdPZmYp9P4Q+3Mdr7k1tIGWwPDc4uEX0UPmsDOVzKtuGfhDZ
34UNSB0X62qRfgBRUwnebipjUn/oUZGjPnpjoh2XjToZ61B6MTZEZbORBZOPFCaQFwTa7hHAaLAs
sY2sIb218skVL3eWh9GqKCSVOXGC46lBgRzuopNBs4/Rcvey3b2sTF4FEfGNbUusZc5ubYkf5PXM
H8b96ipRLJshfOwU6BOemILOM+qMT4AuadZYz2j8KhS7sBK4rdy+j819SG8siJ7ArE9PdF8H0cqC
x3pvMaq6vTrupPj1PgbUwVsz1AxG4gHRIqZGZkJ0hVndwyY9LEbsHpnghCY7cHrd1xzzdoBkqXUr
tbAppclt+mwVaCrK/dz409GSQNDLSLDqaIxAcxLAvMuFpUYzMxJ9spkgk9LX4z6XatNjqDiRquf8
4M511ndqwE9l7ApkSWvu3jq5sN36qrqkIJHaPHqPHkkTA9ZQFKSFcEgfrqF8kQjKhFIc2wOVsMSf
6/2r14BtCdqvVY9MCZysqRgMIkdCdU69Di9IdqE8B2wwZQJzixdABFBhjUApBUEkzs4DACcFSSAp
Ln8rhc4uU2N/qCOSo1ieDSsw2VOLFiIya681LrYBHrkJqNn3/R+yznS5USbr1ldEBCDGv8xotMsu
W/YfhUsuI5AYxCyu/jwJ1d1fxInIcL9dVbYlBJl7r72GCx/EJ4hQcKcioG2hYlnQAQGB4S5cR7Si
fOYMWXRGCv5IjY6HobFpsTHEPg3hCLRE8HuTeJeNhNX6Y3NJxAjrvlrXeTDiuYMfDJ5XliddfFP1
GstLEufuVPGu17xpcKXvHH4x4budiKTHzIi1BP+QMGFv+QK9fvWtkuY0OQhIoLbOw1IxGpzX6hVd
GmAdIy8eRibt+qzqHqFs8dk1HLz0LInmIGBllAo5ilRSLI0LGHCYEgaWSwd8rzcWmmBmtDOLkKmt
csWluSDjg46IyoLxgD8dpsOG3VjQDCkSbSwMggYIyArkk9vnI/2FyDHSSUC1XjEpuCXrGmFG5dAp
F4LtCPlQQxy5csr3WhGZPWmLURt8aWzz/zmuQHxIN1fRbuuvSJmh2iFT2ZoSSCs818KzODh49bxk
7AegIOidD9OAhZQ+fuPVQ8NEccDkuDpzZumwze8BJw/XYLoGl3gjM1JhGweAurj6ywONO5vRijdC
OVozKYKQlIdqCOjFTUjHJZF1Rf9C47Vs8txZFJh8hYlqXddcukfEoDzh+YDrMUNSoDYXMBQ6umHT
z8Mhniv6HeBVyAogMRMyx3JzPJIJyNlwoIZifwG8ZmYzNf6EiUpEWQt2wwLfTr/4Ah7SPgSLiESl
Ex8iMQ76vz2gw707PvJar2+CL3vFisJlAMbWUrVrrOxcbm14B+B7bGb3H3oFFl31nGYDwQhrGRad
AstiHEIRxi8DP7p4JhNC0FlaPhYVO90peIMFfsqQeX4+eM3M2EYzYs4kZ7FZx5i2/1ejiaKfeCcr
fOTe4tzeKTsqTKXeWZedjC1nh8PKJrE2GkPffn07xRa4Sxsz3IVu/7rqXZJnbpig35D8uDl7ND7o
BwMdrZvCLIKRLLk6uSZXj6+rymNZnQidYWXMKmWv08Vq5mWfRO4Mi9CZDssNPA/WisxAJlTQHkKT
10XwTK/DXw1rPdTvMJLC9G/q3Crvrjm57gXmEDRYt8Ca1CPl6godvJvfScLcloiMjJ1p7Ip+f+v3
nb63s4OeHRSEHN3B0vZJd1C1fT15s2O+gfYKx3zOZiINM+9OoBj6K+Q2RTQxmNNCohIxDsO8ZbVP
FD6L4EG0XLYTYRZdoOC4fA+GzuE6bR/f5JG2jk42CtNkqtMzVmUl0CjORFhnsL/rxJNARI8zZZ3h
rdK5KR400L/XD+ZKPzjWGvAinBavoh8L5ie9+mlHsg8NeM1pBGEK/jm7OeqvLa66ShU+qNnkoIOl
gBT/e9oXG0IX+Qdp5oFdwcuAqfxNIG6d4//q4ymjGjG+Ic7otNESVTxhWrchTJCwYpKKc57/P7zd
x4cwrIGZzuyZ7Yo0wjmYEBt8rGnqOYUUuzQMw+7Hp9S14R7BsQ8aFsAvXXqOGgGvaMwHI4J2TVB1
sEaixgbvnbP37umfjfKGaePI+I4uFKgGHGeKEm5fXB4gqOKDyiFkv2vWARuy6VnBdfs5YbR0HkRI
x4ArmfDRtz8ZJDEuC/VPfmpDCjDY+ydOZxh04jQLgL7rAMNe8M7VXkas75VwOLPBK8/Vw9GAOXc4
EVBisBGkzh3Czj0e+O2YSMJTkoVB2QQZ4wFTX3x1SFItfvB+5N3ciE4BbmHWd8GUGp1shYiYV8Mf
ssXzQt4agB3Ax98hQYtcKZkJKMTr3xTqcGOZadDIC8u3FJCEkxlsmeJPJ77RwZg2y+ICjx1cUm1w
4TmfGH8zYmNYxMYQckNsq8iMoXphiJeEuj9wKqJfZKNl9rRdfT44pcEpMHp1xiqUvoTP8BcmQ9Jb
K6PU8lgdVftdRGyymrM0QoB3uBT3Ix7XDZLZI9Z8JhxoXtny+i4IcW1h1o2zJUtVvC02qFwrc9ev
zd3QhjnYBBA9hmydxzSAmsEdn21tQ+Qkpn2k8GZwNTHjaH41R9N0+QhZXfAOaI2L5lp5psbAmq3y
U7e1n3grhF1jn8/1UnnIeEBEu6tiiYnyD8cFBw7gYO/eeebKc7I1hdncAMmEsv1o3//oO6zv9F1i
hVK9bbHtYELRe3yTsFeSbJ8fntvO+6N8Nv1p35rcxC5XChbdt7GlUsDWEc7VJUjgE4HjzYaB7fjH
/iLrN5kDPy4/mbTlx9Z42c6u0Qlms06/1thOzB1EErc8467HDhE2EGaIueFzwB7qvnIcYjgKEkV0
X3tdzKBE3ipD9dmGj4/P/o2nHjRKPhi2DR6oSRZv+fKmPHOTrp5ROgFnAogxd2UmFXCf3fB9kXG6
YAt1xvINe1yVWQp2q7lrYURHGk4kqVHLFiCFFWVHRRom0SHAuigvUA/aHj7V0t/m4554yTYkylzO
HCVBDu1M7HaA2BAOXvky4d2BOgJlEkxNeAGZz1ajfhcRFssiMINVzpkZxGZcb+SYto8IW/mPztze
zW1CFK1CKnyTMaLa3k4QrjY6pQZWDpiIIJJeeVjBLleqgswPKb4XC+vBCZb7L0sOsotYMgQDuKCU
wy/sR2StVP6FJ/e3nm9wG+QJoDa9/QuPGhYLv/Mw7y2rZlskuxxDnrvIc7bLvQYyVmNbrGuBSfuc
h8jeSb4kLUcYMts6VKit1GyvF4qnQ/GmhwatEQ4KdUDWafWGtWzxprS/VnBU5wAnGyo9UCvsY9o/
9Og3x19hWI7JwrlAFXHy7dkz2kQsMKMvfBfCc/U4/sicCdIahzZ8gB8S1vvCnRuHNkklMmnddOuV
HHVQbpRQh3egOsmT8lPQNF6wuPSQhNC8j15eiFWkXoOVZuopmnv76PYr0CSFbgHQAlI+JlWhnEbq
75WXIv36OgAtGdinMUlvMWjw6xQuo29YXr0ivcnrv7tf2eBYX3iZMxy9CCCbwTOdP+QYWk3QdabS
/JXo4NhH/IWXTBsHOgrbgdKoZG+DUYGWUXR39CMMTMB+GQFAcMpIxQUMAclhE7wG/99EQXREQn6q
GwxujvyG+gh8T6mItQJfu9MTnQscoOnMEI9b5QzOTamFc8NIPBosMCjAUzSCgtcRXTytKOUdpRqs
zwvpWTR5OBscwTDB0aotEC7Us4VJvmidkD6gdQJMAI200D6sELBjrHd3ywnrK1I5wvxLx8ebDkk4
QTHgYH7AW9NfuDiA66w3Y9dlEXgy48Ol2Qaih2lFs2Xau+RNeEawNW3AR2gJ/4/DFVzAeo5uTLEN
RaqA+8b8ktXrWsPeSmXe5yZN0IAYAKzaDoXnDhwWeAP6DiuV/kczBXSV4ELNoGumY4RKQKcr/wiG
auGPZJ4VRLGJ9WlxMIU9Lihu+Yf2CCnhJXHlx7awth0JTAaevIvu7Z+meda9IX1bRG/ImnsCr07e
onsjqQMsLHOBxgQT8y5c0pawTjTJDLnM7SWElIrV2YVIYBEEKjI/4axKeMEVApYiaZWOh9kKZFKo
0TD8xAh4GYVef64zC+g+d8hoxfD1LRANxWUuXMymdtd+QJFatMiAZnwXMutPGisyW8vZSEO0IuOe
YcLSrgBTpTCizvTRQBkodGP8YWgzGOzo6iDIT/CbFka7gFD8HtsZMT9FOBvCqR0A8qwA3TgkUrjy
XEWlixsopqrwRuD33o5wpZhbqDOfgzGcmFtg3sBz4MP0gz3JgjVVdc/TNwzu01+QsuIII443zQyT
Rw+q1DLszxEW8UsEd90G1/3ncYyPDe2anbytXpfhEyM6eMLYD995QmhK18jEO6HD4h3zdhktsqY7
CXdkj4iODISCobky+8fQkTO5o1XnK60Rzzz3McAO9zFzHMPXv6/V++ob/u+iZIN1rEYgiWj0IPuT
yMgtrRu/QQfFbIkzhzOTG9WI+FXTxKwLndpVTP6BJMyZi46NGVBbQ32BCeeDRglYCugIpsUOPjTG
OFRsv+fboBacR64Ji9fVnlePJ0OIqfqzbO1nqQnIBiPuI88gCGIOvIRqInyDv8LLwbSYWQvMXT5H
dEKdtQdh4a2DydTDixiiYSc+7ymC1RAy8eYNsIPNpl9ExYBcNPermP8i91paVPgENH4dwRQOuAVM
XbAmVCdIUqDGg4boMzCpCfbBgpswIQA3oaeF4sUCjJTdDSQFRmCAmxDPmO6xh4HsP0BswG2gBxIi
hzG4yl2+1jGVAeTaPn4lf7DjWliBEAO55ZcbhvudxebMDcMCE2LvBDMy+CBhJgreBdPZrtjwLtgx
eV1HOss7No+M43jhjLDf4L4CY9F0s8FD9WD2DVUItHCZHmlhpRp8VB4EPEEdO7dn4MaeOk0O1Wc0
czOFgosGKgh8xV5NVy7Ge+y27MMwzbByB769u7ThzJtuWzFjE7NLNnOhNsKUbabgghlBr4OYSP0c
Q1ZYvpv2nY8EtIkJKXXoP9XL7Tjaa4CBlSlMker84/ozD/aueLtyR3HKo77DwS+4DMKZg4UPOAsL
i3b24sDCoseAIYlk5qUJ3EzBIQcnwTgxxSgSXS8P3MxsWMD605c0bQokEwKcF+sZYhZ3q3YPQOGZ
X3JKys98gfGiPsufPNPZ7NnEs3DVN2L3R53Phj1zIiFKwZRBQwv+JqbvAim0duC7oCjwDJDZWTt2
nAnQlh8OjTtK3vgfgBQ+nEuMWRs2WIUAruD1wxYVRkpdsIINN6J5DuA7EMjLTlAdeeTxIPqBVVD7
xZGTncXJrhx4gct2ye3DfgOk2J55cfwW5oDANRy+s+Dxn2xkEfjCpQQb5z6GGj6zKSFUXuwQszAM
zUNs0xintbNzWvnF7QqSXWM2CbQnZoQvGMLjDDBe1jgDdGX8gzXA+BDWAJgCpAFfqgeI5Tp7rC+A
n+PaHNdjsu6TdZusLUIl+7jtY71wiYXEOGiV0Ev45Bt2YGc3H/rwxetarAVIw/AfrX+6+C1oINgV
DvgrsbrGW40iJnH1pfh7zElJYU9WZKE331gv3yGxrLzLw1Oor2gqbnPQq+zJLMl7SLRGwmHhpKKX
wEqGL3gsSJYvPBYyYbOw2ArgkjDY0LuCxmZzDItrWNpBdkWKj2FEasGGEFm5t3kodS8jFq4hsHjK
6ErIIXorPZxQ7Y8hnmuj5Fi/kJYvy0Ihq3md8Ox5IAdfxa3EPubq38g0EC7LQPbMdbBCxPdejeaI
dJWA7AH2DRNx/RWpE5MZSAscPgx/8F2jEuEmKewdZyyUGeRUkJW8jsPgH+wHG58TCpev5IepABMi
Ew3bGnUjQ6geFQ17zX+HCcxTGmw6H2LbpEYSd3Ydr16RX92kkDnR4AJNkiFemFwyGtIDtJfMl7BS
qnyeNGFPUBHl/qbyNuEWzSjsAsEm75yYHAskNs7jMSREkB4/uZM5MbmZjU92fm5cnhzUqTwhomoE
hHzhLfL+YJBAllLuiHbWBZRwoYQH44Z3uJD0YM7xmnBd3Zzk3zxai/N/Ppyl4Bm6U/5+uhwoO7Rc
mBn21xEKvY0PIZde/ZX2aHqFGCX9w6CNkiAzIQ84q5i618DmMRV+LLcjHjorPgE+C/1VJ2N4NkF8
/FqtnlaSIWpkxF+Zx8IdgESlPXM5E18dQjjxCZcpuFHUYawGRGX4hK0j21H5TGAEC48FrGP2vFOO
XlipjOegFXDOCRICNSgBfpMQmlCkX4QEA1LG8MxQTmF+SFGJV+0sWGNAN6zZpEBv8/AfoyOzQgrW
oxDunCE1WTtOTDXEbi5bo4fJfdZS73cXJsY0HYyTnSHW33qQI2KFaU1kt65FevCVcDOwFNhVou91
7dHtVGz0XIup7zsKmj8MfgkiJYWULFLWkkXK2Jd8EizNE+yP7sKNRwx9734Oe+Xq3nhuy/hexmUZ
X68ImJ3LCAq3xpRJSv5KH7AHEpFJzeQX5w8qWfyVFhMH24T3C9rn462hKwErwWALwxFMlErOs30C
wpB5svL72joMDnRcAdsnQiKIiuAuUHPxaRr72yhKXW6YHCH5B37mwOqV7n4b+xGTBMJ0Sm+DiwOZ
EtidX9/HD4YNJbGJeM4Ks1++lwqYutCQfYx6V98Y/fYAcx/fVJlcBOE/zBFl4d3kYYOjQW++QcT1
R9tXCxxVCdYmZZWKhfAy23/goznu7ocUDPogjR9sT/rgGxhBqb5N/nsmTFxwE+NrWwlDsUnFYFJY
ifWq8BHDyiY9yGzBmCYTxlr924iFlc3oqajIMihHW5n44HqjMkMAhGI84pzaA1nhl6DT9ndtP2T7
G7hMv2MaxOMcgfKyCh2as0jYSkpMN5khR2ofNQmJelDW6J5gbXksCY3Zn7HE4cQp/rRYRAPbZl59
+l9Y6+19uhyyd1DQUndHDEMJsw+UvTWEHbBM6ZOLVM1QR8th5vyVs32tkzi5A5rIzW1L8p2yIUHi
gmMUFmcmwj0Bclwzn+8F5yBtwf7CH3wFBqwF2GmDegI75FBn4L8/j4CLSz4ocbDgv4C/HWP3GASL
1ROYALkSlQ3MM05/3pSvMwFkGkv3DzbBaMvYVIy20Au029McC8SMDOd1hTnqcysGhTeHpJk7NRBd
5pGUBFba0xAFuYr1iUgDvxKxaYeV5EtvWJWT1VCYDqk69hdfAL/0m6/MYXWEPYDKkYB8p2F+Jmyc
4ObKX96A9LsGm7fb38aWUTLPEqV6KpJ3Woqb/JAfewpsQFhIByBdUMjntNDujK+Bk0GyPdhf4H+g
Mj0mn5780lFnUAqaIRm3QKP6rmbMB1qmO2fYW+Cvu/sR4HbJjxrOgLZEMNfQBOFMcJcg+PoDXAUF
6U8VGa/dh/z9C6SIJX2V5lsbpYTAcNjxRmOZDmtgmw1LNsgGfUQgJQKqz2ipIRcCEfG7gdfAiFRo
rKYIVAOJHPFwxzrbBUoDduYvu3NT7bQXUFEAXeBQEQwH0FdbL9Jv/tCeA4WbY5l9EuBJEOCSBZio
SMNe5XMLFQ+2LZzKefUCIwA38cGF8E6U4I6pHqlpK1AbYZqOe+IPIREm7LwZzSEkQoJNhUEzyg7C
Hualqs6wVYVUwmtHsXKAmdH7AgROVA8gAtmHIRLeCLWyjY2E2MLcXAloegLTq3mXvQB9s5+V/cS1
J0NFBWlhOAnkpQXvzflBn4YIn5WHLM2MQa10NEe0gTkB3d7tnSFEmbFTiFFEZkp4GCNDwUQ0ILsb
RM5QKeAZ5Iv8Vc0SEayDta3yXXpZj1GW706ZR6NbuukQm0V86mOrjx9SNEhRT+nd0x1HehGtiuia
iBnM5R5KmNfg7Gu+Gt/31sv+MPwYPkq4lqUn2S62+b8bRraozd0rFl/EgIsn+d77Te+bQAtlcGsF
hMkj/evvBeaOFKtSrOTxpEZqJ3IsaywnYVTkSBrfRli79DAiuXn1qbOlt8BGcx4LkSAjFeywOaXb
XCVX1cUiE4SxeOrXjDF6/NA/uzPgf00hgTaDVgkxBWM+aCbM9kC6gGZOInKe1f+068vP6hNMcwUR
mKfnXNR/RrrMLGKkwaUvfobA4efy6YDycv2Be2XIiZhzFYyLHoeHva51Nksomi4vsqOPv/3MP8nW
juYnzxGvBQSz+hnO+dbccbcyYGIa0x3LieT3J3KXf6aQ+ETwZVI5mVhocKUHHruAAEP2SrBY21W5
KjJOdWxdArFuqTHeK+vVwldqDG/EhdYbtuKObRKvMuyvcLDn1rC9RPP6h1hLIoJAvec7ECDewbZg
zw9Xv9Xv/0LPIoz4r/SmfC65kFcEjhcxI+EN8tRxR7bcjkAIFaa8cNuRPospDCnzxMKNXP7snSeS
lizmo0xh7aZEP61LzGPYgCBAByn/SXd1ExHdNjDSSSx80tger5DE4bwE/B62aDFHEjuYmMrwe5YQ
exLsTrAuwdLZkQx2Mj4MLvuEGeia1C3yPMnDpqvLhUUqa1TENtx0IdvwnWcWNbOxEnG8xeQSjSjz
qcUqWgY2k/Kn5rmlhyfGeSUgXlLehk7EJAy5ixkzGK62beYEixO8Bm2t5+vmRHpCZCsiweKCevgS
50ac1mtlWisUTYxU0X9vhhM2lh6LdmZovBa/YtHUjI0jv6rbgTr/FKb4G+5PvXOiOGNoT0/XxHcU
WNe4v8aaHRLLLHLd+jmlcbpFBnGMqKrcm7WReLXa2iYJrOVfRmNOVmJk6JFaxVcjTmpsANbjCuMj
NiP3SmvEtHh3MnZNv1f0/WX9xF17tb6Y61T4Bl+xcoLS7ADUs/Wn2VZptrdkh7Orlv4uEPggjkLU
x6Ph3FEepxjFQpRyJ8ptPBPNj4G4r1VIdIfBnJ7dMFS/l7kEZ738rV723Bc3TJHwQAAnOfDQTM8d
3UCRBjJWfuVWP23uyqacU8GX1Furiw0SxCA6SGHHkQI8ff0tyoXbrmqdSx+wz5yKrVVsqRgaHhy5
dHl+lkhoCVeMUzQQVcF4jR7gRCpe9MCKi9AfjC/NgPohMx3zd8bIwC8tlHKby2Vj5WA7sXGL7ZMT
6HxoFPOUYo7GvArRzwqMN6yacJjCaxopVXTRxbLL2CzjsaJrdQodZeN6KN1mF2iXKGMy9zdOndei
QrQdZVWkDVGvUVnFjyEqccsr45sWpUl8KWMSgu0iNlcEqDuXwGJTzNA4MugmKDLQlGC0AqkLbKIl
yqAsA52KzvQb0k57sYYMNNVhq2D7IHxEm/NPu5Rjw1nluIGKaGzlc8QMA64Q285ZeUTNmS2rY6qL
jhhcDj4Q8A7PHlDcm/TJg/3EUE/BtwO6I2AvkASiK2h4gwhlIjX4wT4h9mvthRkuszKGXk/8bE42
ltiWYa11YsZM2aUdGKTz/9RD2IPFhWLW2IAwHpezfNkd2SDtedXwvWqxOMH7+Sh/oMpwTi/SjjFO
peBLHJJ9Xl95WCLiz8drJE1R2USZHDVNNMyrliO5QbfhjGDFzkg4NA/SRCYShlMR/pbV3m8IjOrW
JO9U+/6r+g9ndqHNptT0+/ELdGIBKHoLY+B5fRlBDROpD20jYCmokIrgsfJZLeKoe9CcgvspaKdQ
NULZCB9VRPbeVbg43kaebaeeRCSfhBMm9wiyfUKCDbcdXf26kdRNnmx1ddNX25qD/Apd75V99I5x
lb4ZdZGx24L7eAzTmOuTOdQha3+5k/jx0p/eRc59Fxgv5BkUh9p/T5878v1Gl4tzBzULkioYJ4qA
PiXSL2jToE6xpics0JX2J2pt0zcYyOKjZ5I95PeK33OmMBPIuMF8k8Ib9zTNU0BgwMgpCMi8y7yc
2TaZGrIbU+o+Okx0HY4c9XUhLZCyQ1G73EYEvN2PhAD9pu5jozd/38+moGtwb1EIn0zmnthtRXAS
rkx7XN5gj6U0mSIobtXthWRl3KDaNQpqzrMH97Swys5PO41Bp+YriNkonXBVI3K2d0po5oo4B0qV
4d6AVPC0v5329WnfnvbjaZ/j7VHtT2iCyMOh4dd9U0II4Vd7at0U0tA8SYV/sUxS28olxYzidalf
qcT/b/1KCcvdy0AYpgXTeW5g2cZvPdKmdW+t77fNsNooieDI5PbWGDDL2xnXvXbdN/reZDrY7SfZ
KXfZIcGqQvdyEnKupBJ77bzqE10WCkaxiskrTh7F1i+lxIPTS/6qDC6wvG82F2N9HdGurynG2UAp
smoefzPI3pdu7OpWGz4yFvXb8FF1b9or73J5i+OvaV+eqQDYIXL0/j8V0NMzO608ho8Ru/OwImIA
ZrUi1ghfD/LLJt0Vq3+UHY1Npn+VP2CzVCcXQsvjg9OCc4LtmKy83nGg8ahFQAIgTB6G1NMv7hAu
LrQWLi6LK8teQ3MAAaKP2MsHvDwL12ACkL0vNxo95eWdSEJ2cLslt4PQccHuudAAcLI918Rj1IJu
cyvPtBt0X/AD4DDcj2z1/CW5eKIHQzkAkfkRM9OmgaIQNPG2xG/BZUMUuxZOlimnaEydoR2oNg3M
sR0C/AhoItyUhw1zqqiKeHvUZ3SnLPmb4FoqNMIN74AIaehkfzqOnJVz22ivXGKRfkIB+cvOn8zf
VOrlkThBCAzUP3wlVJcjWcUU0iAcPJbN2KJoQhZ1EgUOxP+5wGkZdKK3YKaKDTzaMDucrhTS7vSz
whtfCU2m0naYqeGAQoBwGPj7TtIzHQivvVhLmFjOtM8IWBm+3K0v0w7/1j/lw0pmh464WSSkiw6f
FG9n6J6LDR+XHF+67+ZjieU1tifotqGURpAL4HEkWzg1XGjyBVe0mdRxR00UFhAyKNtp3gqsFMD8
NFG+dUc2LR5rqrcRRgFEpwQ3tkFcH24HjinMWj3r+/HBqUYJUGduA2GfoE2MoecUc+nL1qi26CvC
SxY1RkS4IWGJQ7OuFX6kvPqlvlButuRtB2R4Qd+gJdYeT/ejeGA/AeaYxnA3gKLNiAAf7QVK9CfH
GUU+z2/9o3df7QPkJOSoUa2QGQLH2pmHWvrkA6EaJW+NrSaBigw7t/tfSqKihB8aQzUagPJgP2vz
8WXB+cGvgI939Q3ssPCJVsyoiXY905zARIORxn5X/CxxlgATqxmYAHwob4GOcdctGB4BYZaQHqAr
mCSCbXu6HLKKgUtz0qqcOyoXCEBTFN7P3EpEjLFFlWfINpB5pnwzPltQB5ED09xT5M0ttIaK9G31
PIX9miuizYAJI3lyfCF8YVo3bMjOtT8JB9VnD3kNG3l0bszxn4cAGIXMeiasEIFAngR1qsPj5oXN
2LgUDn09GaMQt9JH0Nf0CYy+RZoBVw8KBj8DsEXNtoAtgsCBwAesE6a26enP5AjwQyaGoD+16bU/
lACjS+KowbBlbsnohw3SY5iQCc4e95O9IyHNGF7o//ngKKx+bP6AkhYWGf0bnBL+hncESYx24kI2
JPwTaCfE2RHpE7NX84madHJMDBmz4iUDSgKxE9Xxms+TVD26/InJJV6D4oThAzbZO9Ba4aIKY5UX
zuugdoKwteW2IAEYnhjfxvdoZxNYXo51Cuw534CYyg9EPrAwUAF+3bfOlsTqDFrZ/E0jU6l/P4Kb
SwOFgjxP2NWZa8Rh1nWI8MIWMZYSWs70gK0qvvIv2LjMz+bIdac2O4HrcAbN9zPQgXy+vXFJFdS4
E6kPa+uGeYhTvHVs9QCAhNSEvLw698BFOCaN8qBMh7Q65NVBOe11FFLy/nbfJ8k+S3fk4oEJAILP
0a0WoAMDq8TjcKdAZBkw7fB6oUA8JyeowJZLpkVy35FxQcwiJHuftu2hCkJPAdKzoGnVW/bGeQ41
qIauDvFWF2AbwBodOzSdYV4PpFKzTopkd5ZxC0h2Z6GQ6pGs4YSxpd6jgZpkketJ/8SgiTc6ETmB
lSSuTXWcNCIrj2gJYvJwP7833LXC/TyfArZri1oyvp8cPCsv6LRFgiF+4ngDQKW+vCufHYXruV0P
T/QP1SO6M8E1Kf5dDA7Sz5CYWI4cUgMJZ2XTWSFrtFa/QNxWaUz9C1+PmpCThCnI8aKsJZ7KB23L
CwUPIfBpHbM9rJ5pfunHaHZZ7Jk8Z7SLUMzsd84o+md21qVfo7Su/RLOnvrSwJm+OemWf5dugfKa
M7Bgd75gcMafN/buCSSFLNqMemrNZ8RdMoGu5B+iMf/NnkBFtixK8aUap8vnc/2mh7pCvMTSao4+
xC0/ZQTt8OFPxscpaD7OwBW9GtkoO4fQgtJxvr2TgmjPXQjcNoIQTbCi1lGfwDHIBIbXdyK3qnGv
lp+iAsvpdySCmfGFZgTAN2S+hVNzS8dnUHjCXIGt/B8AGmbcA61sCxItfwyDC5ON1cKYzbxBd4t3
fV/SDtYbuyC8O76eonsXXQ0YrviIYmNxc8l0FkRBrgd8UBohA3TEb9CBQj8S9D1gIBixEiCGmKZ5
ONhBdjhwFt+Ptx+uvfnJDc71s5ZHDBaTSNYJBibucAPBZMVWimFCitzFF3BG9zWcqQ85X6gP7c8S
ssKRPmfpcIZjJu8G9S/MVjArytl32qjhzA/n37Pszzt20rwUymB4YUhSU/Y3zlF2NrbBDL2jEsrI
n6wQ6g7oHk+m2JCpnctaJLLoz6JqgdxbR+IBJJgUqJseCDKEup3of1zorNvih2RQmr8arAyx2w5U
nF2axcnD4jlky6t8ThVuIusec52o3JM6Yte5IRKCcAoT5RpYV1A/mPfiVbDrEygMmY9W0s5DOjdi
2Itr1DF34SFdv1MRATOf/NsP3GJaUNA79q2nBCF34XHfUYxO2HAS+c5fEAyJm8pvHScF9PUAxEH4
D4gsPG4n23bJ8NRgqB6lt/LYgvn4Fj0ZwAaaLE5NOEKAg1gKo55lwQXjQWRwgFBm2kH37ss9Ae55
ebiXB+BjgftTx7NhYtQKpQSmo40Eg3okRlLtcTXJeNWZmadin3pwBqBJJjST89WZgF/YSkL+mu/L
oc489pO9V0inLQ/56dBOh3E6lKrAoNq7W9/WKcnudpzkQfaLUJXVba2yLeUAL84X/5UnG7Vbax3x
sdQiMkQBrANjopnZvDkSarLQCgIL4YuFIrOloI25BSqbo+QjJQXwat/ubIJFqCDdTUIb7VsSWsD5
lIDzIuPAbESKTpYEtKTEZEIvozrxyu9scsYvKC5foN38xaIhpRcm0dVC11q7RpB/MEtcxolqL2aJ
TBRbBKU3VyQD0ZhxgazD9ondC9aw+WmzM+F7RLmFV9W8RvxrcL5CiYHHDP6M8+J0hJPN0a1D0ctF
KVbPjT/sT7r+ZdJy33JOwNcX30J4jcJx+HYGRAZoX31SVk+i6KHcoYMWleh/5gYPuD/w2ud6lE2Z
xwXqt/UCVk1lAjCPBgzvBjjYn9RmVJUdJKBsWyFHFPe1TQ0yo8oLsMwoSMMTDRk17JojX6jRUPNm
jTirUPNyUFmPgI86eeJTkDlpSW7UA42agiNHDxAFk/q7Txq0pOzz60u+fswJrdJVJLReMV1RREJr
sQrtMkxSdDbBdA9GFBDYxXrDSwbNZQRUgUPn3lEG4MWBy77hqhIBJDAjoKx4cuU9Ko+NjTG1dxWf
aqO55W2rPTaramOv1mW/Lk9kyfo2FFgHPVZELwCqJw+h5v1tiSl9clpCZ8T0IOpbJ1GDqudsQlcW
3PrgAdQ/ee0fRoy5O0KR5byW/AdTMG5AGJDA7rpYBqc5ucaTP7Y+vlFT6xsoLuc1WN7D8i4rTxu9
24rzwesKb0y9ofBUXpTsnt40X56cyhTUWWOMxiqW9PiervU7Hh4blUgAFC/dxqq2WgXaS0bfdsx3
+dXLGNo4OSEjicDbsjK+aFjZxvYqMqRIJSaN/+gJtiV3jz+PSLRfmcw0FL4kYhiSJlE5hidYk6nQ
pNAdGQbQ4YdSb4Z0Iw/rRxdXeXzDo7dyHNPeyE8Q2pVfjMG0uNfX8hNAqfLr1p2cthx5BwBjEbAm
AzIgExOTqUb0MvSyNLJg4tyDYO9kdTnaN2C99m3wKbwKTAI/NJqkQrSShJ3Q2SuwvuV/LRS9NC3U
3GXq2sZC/oYtB9srqxZ39DLP0NiSOpc1YH3yCIhNEGRrGmkGcj4zjuIRyViO4VAmxofqi3yYn6Kl
b6BGYJjBum6pjcED4SPNcD1YPfu9Aq//QQa8KPSRSzAdXcpgUYNh4MmMNaRFom9lt8ptUcNK87qo
omu9qWGhYrbimrvi56Y8c8oxGuPreHp6nClm65+6fDIYv3Ag002wv2p1JBBBGHprdhlMi1buO+cZ
4CAKDe3ceeYzDyclJn1Gz0RuQtTj9DjGIVK+7LLLTrHcm4F3gyvgoxWit9xX8R1kfASmWe4lfgoO
ijhRjC/jT4X+i5wN/HXRsnHur2GLa+26vrtXxAQ4MtL3QS8s982051dBJfoqZNFl6OVet8Wf+pML
aklrwQ++VU+0ApfbmrQzo4Xb4d72Fr0VTEWuLv5sGsED7gW3TFIk55WhAkxdHuJLGZa9CAav50a+
NwINawESEREsEWCZ45AWXIBKNgzWyo/2FxJ/lp0KlT8Sf1bCKZ+Irx0mtlBAWTB35g3k9F6sGWII
5NIIgSg7oO4xWiWxkmB9QKTzyxWZ7yVqL9EJE+dBhO30Q6SWUT1E1YCs8h956gLIXRJy4jABhled
bYZmM43ru7HWynWWrC8JRKX4lMf6SWRKKoQrSaClwt2ZmkfeP8LbETka4lpk+jRkNe7eQfI+cMu/
IM2EtCPsT+BKIdJHBc3XhSoDoxe6EZ40+ksNtAN9BARCOMDDKYJyiIu5xVz84SNrVJU1rChkCPT0
u+z+rIXNz0xihMaN+BVlHwxSjUIQE4qcJKVdRdNCmvtXk3unZ9IVnlVkVG7U/NGJZ4X0d0d9xdkf
dFYwAZMpQa+QY0ZRieu/A8k6Vwjp9eGPrOLrO8QTXJdYte7CKiK+iWzK6YW3+EzuJ/w/1vCsUVKe
xZeZqIydKN3izDSECk3xulDw0cDQ2wuTFVh10+TLrW8WvvSjvDGK6tpoaCOJ5OBVaBIFfCGskby6
4HoN0jFIRmSVYQGj+bmfyNMgXI8AJ06P0d7exl1125Mc1oi4oYPZkbIF2QRnDHzEw5LsnmuY12E6
rxMDY7BIa2tq3pLd1Gv7U3ros73a7lN9V2U4JnECrR+liCqFqJ0nH1wLoj5SxWfhrK02e1Jzsv11
ZvikjUueDllc6UpkcQ3IXu8vOAZ/E9wL8+sCY8aGCR8SV4SbRNe4EIlI9LnP8WhXLYadqPQiIe1e
xGURE6l7XYlIXVsKTSnM2NQnp033/F5SS9T9+LHw8aCBTd8nPIrLAFY8q4Jv1/l256NFhiXe2IIi
Ls1Zm9x/F7xkfqClw7PG+gueXv7ToiIA9n7pEw/K6WILTezLwjIVRkn4XNPkaf4GmikicMh4iO0R
pYpsUH7ANcrgMqQiD8B8sYRZH4pvGMIbA2ogH9UZFthI1gEWXoxJYIi1FQ7v6OgE2btOhZ1xV7m8
MLh1LJ4HqK38UjTvwqNJeOgIhykhNI/fcEnE1q6bHdqqxx5mHr5dCGOHYj9gHQjvEKrlEeYhSgiY
asgg8owq1W1+0GzIs9hBOfPaLxSjXo3xz+xFi3gXwrAFB25P6gGtKxgBfRIuCViFwkE+83suEBBN
YROF7R507OubgWXO21V9VbGq+o+DK8+fxNOLqcBiFqtQj7YiVNx4EBbnI6m46D56iuYNKRKKVHbx
2Q4cV2aCBVi4Lkv0Yi17PIpefCAWy+YpgAqNVAV+c27+y3aA35x+4RiEoyHRq+RvlNOhmTCqPCA0
Yf/A/Qfe9f9j67yWHNWSNfxERICwuhVeprztG6K6jBASCISwT3++hO6eORETsaam997VVRKCtTJ/
l6T/II43mo95v1Bo4OeIQYKGuh82k46xINravsVeQnhWjwWGKIj6ECPnW6JQnUYez0Leg46OzCfo
D3loJNOhi8/rO2YJVg2WQgvEL7VIbkH5d/1sA6w3aH4qeS0sBNosbcpK5D2QAYCcfUFDNsUAkQFE
UM3hhugfbCiMYM8Vn0VU9RJkaIp/6HmH5R1vr1h4zJa06N3CEj8OAhg2ePEHGSEW7WuA7JythrfP
4r07z9xhRzyaYBDeILJqpKo5dxD1Otag/F2i+1BeZqgovK/TjkmGMnCRqfbTzMVZ5d3oMqhwYFD3
Fw4XNLREtTDcja8IZxN6C0I2FIwKW55PZgvxiGJ3J6DFqO84IOZjor/uapw4WCoa+9F6HibJKTLZ
Y6CQ7bJ/xRI/+yD4Hkbe8HSgknWIHjk5p9W9cVNHDPaqEbOxJikgm7Ix7cjsyyLNvYgml+0YXaeM
RMY/MvmjCCBnEaFY3JHtUtixihCBfAkZ98Mis4qFJh/HOM6J5BcPDXJ5htOT2WpgFy423Mw8XfMD
iRge1escGcWIX+AD7c/gW/IX8E6RzUbItUlf/5RXrnn5E5XEgJQ5LclmPif9otvyEN6RHC6JXzlT
aywRiqO35UM7/+AEw8xh1A/4SOSuDNR7PlW2A+xiDd82DbrHn8VexNHIh4yknL1of0MQIhQuAotp
FC97Ey/HMSXxah46cDxvOBRRt4quP5XZQx3mRw4BbC0MYdksn8yY6RVEN2CVIb0BGS3pDSyOci5u
f9fTbuQElUiaCgMxGKJkTraBtLwPAC4laIHcnMvnHOTOE+Sxm3GHISbezyMIzsdHwtEwsHDA98ON
XPJxh+Nt+chJTg42UZ5EWpC8zCNffjLhaiEOOoJBdEzRyLJoDZEdiYPlShqmximGFV4+nHmTIgiZ
YT/pVRI85cEmr2QEoZYoKDMTZwn542xIPGJ4vFh4vPI62PW3SIO4TaheWBzcJDGg/2UbFJ8LWxpv
jueebZCkIICvYMkUWs9yVm0aJ2bsMKJvXOfO+ths9s3GLrfVfrt0SNrdMmSWY7jJd1W+O3W79OgV
4YEZinumWsUMO8VVcTbiHEFeAYcmS+9Wqhn1aby3wIXW/bgeoZzRKqAvVDwynOaBvkMlGU4Ehpbu
JBCoP1HlKM8AXoAuwFj12/KXn3cbnLCDHZv0C4xHBBp8vPhIs5Rf+wuDDicC9DNhRNYK+gcGDYzo
4mv3K+sOeZlGoP5feRntFAozREv43rPfCEfh+WAr4ZRZgMyMk4MsY4Ez4y6ehQgGWyKuc+6v58/S
/3SaLPik3V4t7cctYQgM7DRCvqoMwmTwfCk920GTtg3dnA6VFIoJFvPrQYSy2Vl4xpatZhGZOVNW
pBWrrGhg6NcQM7ZindMoNe5fzh3uit4DtYX1pDN1b1rjA8Sk+lUOHngoNRlVHLr+DLoP0nH5AZaF
S5oQKMzBE2MGAll/wkMJUgss+JOab9BmiFUBG7iwgMH0Z3Rk+oNmrm22nzD7DdrFAupiYSdntQQX
Pqlxh5ScKG4mCKUuU+W5/aNv9Y63Sg4BGs0LhcrHqPrNOzAsf6XjJgeNnHjPM0KOnz0jeA6ro+ED
4YHfIS+gk6Mz7GicMG0lErMAVJr+AMM55IczIOW0MkV36fQBHy+An4a9DST/Db6d/5EdgOj5hW9F
y37x6zcEiigYEab+VeECvIERJssdYCiauu7NvAdeQ2bbEgJyiVtqbgT8ENJgQMw5wfhJeje9EDH+
DO6Bv+ApvK6v6LRw9abeGZc147F74upv7eRGhyPA9wr3meM1XZUjuuzVQtkBswC2sMw6mCGvdE/V
QwyUD+Bl47+9+sqa3f+OlnCJpuQoCpKMIGyHm42+uSNpkQ0OgRnYIR9TyU6xtqdRykuUgVOLWfUb
lKDAQIfctYmer4VrYNIqY6zhGuZJqzAUMA0KgJwLR8F0Fmat9pPAq5QQmtiQmMZVO/qshSlWmfHl
NCJxl5qeel6lnS43JsMhEFPwBkFLQeR6WcjM1ppr8ZEgVR7d454gNXRggh4ulrG1RD8RD8JvVF9I
047MoUXFOqnTtCWhKa5Oqj2htcgcCMrEWbz3lKO3Z9LL5+Ve7zGIbJL99nh1YarLOL+s9ZGPYTPq
G8YMM9yxfb70BEqEuAJQslgkcYWHMtqX0ixiByiOHkx/77LDLF4TzTVes9Onpa70IdSGMDExuDA4
JwMlcZlAdK58JhPP7qPTEakgD3MWspihbWfYwAOW4QRdFDEiWbXW9WvzioHAZq4K455hlpXN+HeY
Z4eq5XCrEzaCeG2aCGkwpCd/6BJMYlvNRFf/m3kLF3f5xIglhVmLRKpI/WKjiEECQ9OGIoZB0a3f
lH4d5ZJ9V/SMd4vtFC/y2rDXNkap68ZCo08BL94H3k7W47aLLx0ZHHHRxfvSKyvSteM0Xct+7RUV
lYhf7BrmjWKGc2SSJYOHcECwmGSpavK7WbzoEckv032wAVxvhrOXXO/wWtFF62T30UYNNnIL6ZGa
Ekr4FatC/roYfh9fJ3fDGR8Kroiljm4WMWdsPaTPRSbjl0uGhTOjtQrvmfTK9WPheOKt773sWyOk
aVrH0TNx/Yyezkvg0uFsheVmAo2sMpN2jALq+GroklQGQliFy8l8ke6I31tcNlWkvWOPIgSJ5s0Y
PGxEzG4iIOU1W5C+tDFqIrgwIm7aTGCCeoIJFqhZUCmjAsAL5mL8SLzq9YCB5CkxdjTWFlkEjGMy
13TYjMSRrzzm+WvZ8UFa1BaF2ysyXUYvAgxMNG7Uj1hm95+H19lrhUuwuyeH9CTjl/9fyT356T08
qvi5yh69Q4ivGCPI+G5+4e7Dy0UGE/YQjIj6V5XiU14QH4/lGdIJWI90hlfcJgWmKEmWagZxUOEv
5gWcmqfxi/ax+MR2lXxj34KGkVkSeELSFeOcmb6INFnMgpSt6rAr3kA3MMId38iDYh6OBXLYIcCh
vJYU4EwyCFN20EeiirVH8sRJ8EueC/tj/9NYwPkSEUfvcSYbfwqipswBDsT5T0kCcTElHFEI1skd
WUkEiwKQOOaGMWjT9BGqKUopFhHE9Dna58hJz6lDMChk0g85tlSDpDO1A3oFugLokVULcs4WTQAT
qWONa34exO6O5I2cfLPFqIktjNB0YkX4gfSwDA6j08o3wz2vnkBF55WGGrsUPm/KJWsHMrA73OZe
o3r1tCqFrcmndKGA6b9HCqcMx7fYZ45dgMePeYU0OcVL/4AE7RNhJ0HBhTBLNc4yGnbaJqK4saXR
dg+y4F1ZCeQshRwmYhTLhKMYtwZBHcTPzLQFnAUUQPMGWYcAA8EDOgPYCRgtFASslCSDYZWRUwB8
+mPTgcJ1X9eL65rdmkhWUkHInBYir/iBYeVfoa5gIUtA8wHrxGq8hxo3WxIVRaSCUhghSs7WJnBW
FE9sXyiMq6iZ0o0QDnGqzmTjsRbVND/1dSGliArmVvoKGlzkSZN8zx68s4G4BjK2xYI46WIzdgwm
f2mPaMEmIFmNhy8KL5Bk9G5I94gQWYf4NKjyqNUAY++RUBHgAkjNQuCNQLxBJg9KgJ2WxBdQjky4
xp7+3Y64WtA7FhRNLgwPTBlr5mosdC7E95GNZ/jAss4KuTaLV6enwRnorAmIgUHUioyNcgYkHI0V
S/lA1orcmOvhJAEyKtw/EN95+6o+kkUDfj4Viuc3OHkYP2RJklZjP2v36Gysx6TAcPVrFkkAKi9/
GSoh5oI/yFlu0psRfjzZgCSWZIWaEP9Ijw07xdeGaEMWthFWTWbktLCNKJRDdC1YWryalDtcJkwl
7OXr9aN9UfAOTSqsfFJhHdOwmMBbkFtUWKdrAGZ7Pvg340gJ5DvUzPvNtdxoOmqj9RXV+TXWiLoi
hyoKGiaYL4Oq8Q7rbBmM7LR0tv2qxyjGOCe8YsTQHm+O3LZmyNf+8jhuwHuOuNvxHPpK6TutrGXp
26Vv4in5VpWUO3eFLHTm5G3N3zvEqDNRy7c4jn8nJrMRNukhOHxD9ewl6BZtCmEffsOpyE+ZPGIO
51CDgm5Xtbu83WEH6XvRaCs0pjq+D1JKxKUw65XV6/vpFUPJgG/tGV0zy0Y2AHLJ8Aafb2aNeL2R
OxNMofnJZASbheXowWCJdcigMkQKxoPeUyffWHFaM7Zms+/XxSSB7BLxmSBN4FvJ4YLZaoCa8wjK
BZXq4onbOSU1C4Omti3Zwg7xeM9/wGK2B0Pes/P4pCcZK3i7u/76XQBFGuEBt6A7otcnEQm93PT8
ONv0FZEjRTlENCx0P3lZ8GjpvwZkaLR3hlDQFS3fAa/IgoKCNOo2avUI4w1sE2RZ5yKCnzWcliKG
KjScQxJxpzCWJ0THid0HbSFqPE1l8CHYjAgxlG/tFyU99bwuVhYze6QI/wRE5D8dZasRZh4lyX7A
AE/4M0NZQgj5qz/z8dhiEtLEz1st2aAipTtb8FH320Wx1S8bpBTD4Ya+jF7+b/vx32+Td0ov0ew9
FTQKN9rjmfZZXgv/TG9Roay0OPXYPenVNe/7kIWzeDRBB0rSInrjRsTqJDypusci8t4zeF8kL332
sGcS0MRiP1o8oa6BRuPaW0/Za0JlmvZbHL0NDuKgTwO8giJ+H/lYQtTOV2WzX2wSJn1DOtSbluKC
kkBEs/gNs9Ou7bf4Iy/9Fn9SVv3H7KQsN/gcSFdicbNxauA6JHaKxTlCO8e4vVf+j6Wf/LHnO3yk
ELmYD2SfxvCI4tN+Gd4zwCwGjItiVbOeFl2IBrFwD9AhhFGBBsAq0PDgebutPnErklaHCWiZSQNY
/KBOODuhnUWwzoj6rsI9ox/A1InLYIeHE7/kcbJ70tDykeG1YtPUUowR8rDsW/GIHd2lCwc6ePnV
cw6y0EiwYMjzN0u513d4KM0ddzmtoz3E+JAQr3QFXnl5kcLqZi3hSAEPPjvEMkVJt9o/OxJS7F+j
FpnvX+cRlpBxKbFnA+rvJ1SdEJOoOmmD0b5ylpBFBTE5K6g5VBD5ouRgTZpMg8OQ45WzlW+mRVVe
hlsUVwTaIeA0qCxcagiVXOcQyRPCHdLiEDJx0OEtQgxLu36J5vC2E3kf9Oc7UAg3faEnnQ0F3RuH
NX6WZrEVTYs3K9bObzD9PCRYGMi8Ckvkk8wKnsS/QBslQw9E2IX2hp9Ke+qkYJ43R4v6CN/VZoDP
yjbKeY2Rtn012hgT3bWIc5etUU827IiLTPbFjqwA8oLb+IzhLoka9iDK38neygeFvXXJLFESeoiL
iPDPDoKA0OJz68xd/lUV+IMNhcesBy2qxPQJcNB8Lm5pxHnCOcpo0bUwRvDE48Fep3xQ6tDu0783
4FutLFROyJsBYg6MBiAZiphfdBYyJYmrzinBZrZqJC8QERpySxK0TgELoap9z6ZlPJ4vkb2DLbZ3
h+K9CbpPHSHGY8dgaCSkKDXuQ+ORx50PEiESH+ivsx1j6ayJXfxB8oYIGLAAEKn4gW9OGSpNKZX/
qaIopEQ7yYgrfikGKfgxYV9k8RixuvfUfocy/2zeF5Tzspuz//H4HdljmIknJjIOejwls8+XEEFq
kYGZezB/IKfEtIMWgj/epuPtabyF0rV3iK2vgonegF9ge0rxPLHUHaStfr6Bx4XrHd0h2GprNOxL
+UD4NNj0WHwalBmyz9E3uON5bRH7Ovkm8z5cTpgTeveScw0qs4kIgkR5Q6Ou/kkL5CUTHYdKMES5
dsbL/k7aM/3B/3LwzZ8kHtJ/G70AN9zRPwYalVlvyU3ANUWwtgW56xmylEXmTrspU5FxnzHyNi/8
AW/QlUoq36KiXspZxR3CbsDPrT65um3/YDwZcv7yopKnMfH2eEdrl9ogb7xrc1M0N6eGETPk++3O
LQPRdiNArv5IFWGRy+AdvjEnqAYRll42ep0hKx1hDD2OdSzjs2scYK6EKzTXDnZ9JU6aWFuImj5x
fj4R/LOLcOnYyUdy6TAQX/8EXIJyteDkhPu7y2fEB+wdwJJI5VgIx5CTD65PIH0nxTJbGGIMDsjl
0q8oVfsACZl9Y7IZ4mChB6R7wsquI4TxjMIV55U5LZQgLM7mZo8jKxLvwz4StyVMJKKQa5S7A4kC
GUkcf5wQHGbI1HlrGcmClC60mXgC2FPom6m4J7ssT/R8A7H9cg/xOHNQUh9wA5m/sEQJGkj0I1sd
t/ArDwqb2xvviy4hC5zFJjPjzDP4/yDoyiDNgroMFGxwZWCTjFDiQlpVaCvY4TYaJ1/J4eaduS2j
uSykMry2gXVGJBsspnU6BKzsQNw1E95lYdrFyqu43MjYdtH1ZOV60a+XepxgwmjeNeIV9Lhu46yI
yTPMW8kzFHcqMQNiIZZ/5Hr2VVjt12URF0V8VKJzG/UF+bgruufd6TePNfUMYC9Qr/aguEXp60tP
W8rFMi8uZ5habMfLpjlsKiLEcAtzDIfoS1GZskWiJ6Wz4SymTmjJ2IYSZwblaglcFVhJgMv9wq3v
AhpT0j/TItEETN418GL7V0ugK62AxgAV0j0ZGsqucA1PLzo/42UB8YmyEJWJj5Une6FXAOLEt4AG
BRnuLESbPQEI0VgI0fa1CNHaY5TXxML4zHGgleEPJRK8IPtQCQPGJ1yL4MMnoZNDXfZFDifWgu4U
KQn1zuRUH94wrGCmUM3fnMHoFhHs0FmBOjoQBeDPxCF23QaNNMLDLSfT/ro+XPGArmlXEnK645wZ
siRx44Dwhi8EW9gWdJ9tBocJ1Se31TWX85MX0SLEJZyw4PJzMtFnYhOiAvsig5JgBq7rP7nv3hBt
p6D3cMt/5fco6rlsSE/HNX0dytMT46ocCnFx5PFWiUCwmPhkoXC5yQkAL8JmH/ZFiMpG+4H6ZKoF
fEHH/Yse+JGqFLCZwhRUHZno8GYXXXB64bTm1EakQefEcMjpN/DjWVxufgOGP1ZVRw6htEdgkNLj
owVYP2xle/jHFaTsi9PqNA+8hMlWUtPRQOTMfQfyXxT4sKZcTQnVVP8cyFR+lH3cagXnMd0FV8Wt
QnJO+l139OB39q5+jod9bHTxAsIlJUk4No34mK41I2bTTPbrqxFfjLg04sKID+jmpniN1IgXpCQV
8aWIeUZOyBrwxVOBI12+gKaRV0cAx+0S6x0f4Tu66JaW5no7GrfKgThll4d2LH2DSchnzz7c1tlN
ld0kzY7sj5JmS93Yqsv2jTBPFwstG5OUGASqqsFQBBaYUgk0xXNOMaDGVLFFdGbKrEkxxv69wPvT
RnbxnyAAauNZ+zaTKAYNeYHNxx/u2KmvzG7uRGfdNKJ+QzpGSUvZdtrw2HMMzNsL1SNWQpVX1co6
t345PfXskksUy8El2fC6R3OdIgtZxJecfWOFbJzbI/utyoRoOh63+J0o8ZWQKYNBNAE1qNmIBZYd
46T52VTyplNIc38lFsF+wsWnsSmoQZqyZa5qjgIOBJ00dEVykjlGKuu6Q+WJppvahJunDir0CSiB
kjOKnJVTRZTleXkPxmJnRGCtGcSt3qOrwy7GYaI7eaA8MzAni0TvzRweb+aP1IpP1FNeKBdIlk1/
k1c9h2BQ0xYqkbdY5OZNkKTn7LVNb+ez7uDm+it1wFnqATx0rJpiHa6n49saglYI1aDF4GsBRoir
lwtOJ2FzsOvSBCIa5HRHengA15b+AyaN/mPuoVDss+znU0+jnxNodE9NjsgP4x1NyGwOwhakPB9Q
ilvP+ZsE8arSdlOgkr+ifp0yy6U77iaZfzbpFQfQUdxGlM7mEOFyaDTvAb4K1grsihuMGzCHoIoG
7j5HeZ1YLMyH82nIgTiXU/mbNuy48EA5lh06Nnoi8YHakydCTHg2AA+boB0RzoyJBYood2KsOz0p
EeyZ9O20EnyifEx8Dkrfi0ayf6Cb4C3Td9BxwB9iLsSkslKMcMk9ZIinsaj+HOPSQzYB+Qv/rAt3
6C0RaA53VBIV0s8kIMWBQg7jRzQb3InBms4idOrsEZxF1efiUe4rOHNHuhV8BBnxTpM3Cr7IIr3X
TT+SRySNJN3SiO8X0PGAPVCzdLJ2wJ3C3Wov/XryrgFqXXjk+ZF4YynoclLyUaHzXAguCSFJNv/x
Qqf4OW/Y832Z28+YTLgr+XbHEicDZgAHiY0d7yf/rBiASJxFbLnOoe0VZsgiMIdehZ4DvjV9Vo6i
ZvQrzrQb2LXa9IvRv/Avrv519GsIKYgo9DSFv/wZFOg+MFMVxqDB1eh1AR8rNhHkpyw01dTmxE9z
hOTnNOADarEy15LkgY83c/pbLkOK4Ik9nhYD79r14fpDQ4KBoXfFUItcu96irdfwIkIVXn5qYlwA
k8Scx0E8W8HxgXMyLBkhwLRe5tfWFG0RjsgShg1NMkytqFJpZ07MrmIK9T4szQBTVVlQr4QAbY+H
8QbOEaHmcnmjnm9rst6fezGpqo9JHSrf9MmcNOciu1kSR5kfCybH5lH9TrJPU8nSf1k99BdaGMBQ
MrK5D7VwYkX3PHOTsZR+o+2Sh6q41Yi0he4tfsCAMV+wgJI7jnziaBcrqFF0cjqPLqywQp5X49rl
5ZGel28EL6Zro0+zicjrCCgaaX6GP++Ntze/t8MTJUZheyXDVDnAbW+Wt7Y/KXK0q79/av1Liuzj
Hn/a8p7Lh1r/iiaARgygloWoHvEsovoZqJ2rm0KR6uZg+g5eHuKvMxR1IghGGqAgeJGMEyBf6pOB
qebJOizJ5yx/aE3o9XDLgQVj7JtOdnBgxP7/8zeABhtnUkzJU4xYnQdO7Fxiiivl/p+BC1KViiKH
JgGL69E3KT73KashlH1ahA2CpnKfwqCyZi8/KvuWtF0056lv/xhM5EISf+3JA5JEn/NkczjxZ/z/
lJVsUUvyqDDwyUJEW15kjSPuORTONlM6GaQ4BJjoMGZyI7Vm0GOoE8EzX1RGkuFDL0IL314RIvq3
se4xLW0fYr04WcJDd4zBGMmy9lRvT8o3aX8Mytzux41Sbk4GRsw4o/vUIm2HsWJx8DNofcWrLkwR
8s+6fwEyLRBsThFtpLQR0aab/y+ijZQ2CFeGcxHRph39SyertUBjVuMiIAXRagmKDa9Ax8vguAwG
4gvb4IAzjBDhBRNx/SWAMSAvwT41Zj7mbd1WZkgiIVWNfN/l6B8r/1D5/IXiKH+BlR3l71j8wVgl
D+eEW8Vn2Zmffl/gLMk/38EHD9auIZiEWazHm8Jtv9vOv06L11gv/N7xW8KQiXR0/AX8KPVdQPwZ
M8QO0wwxuNOE49/xnYm3hLrUQLbpZ0phTglChjm1CzfqszDbQZ4izWUhzXXY8Cdpbt78wJ8253VN
wUR23CJSFzIdRgPOK8NED5xTWE0xxQrcmhWRP7shEhldGbl/EHRILsn2K4FgXuDmVDswVVGcWWzi
m8OB6sAbXpVzsDxj8whskjvOQUXLdgi0c5AfAujlnv+EIBwl0crBwD5zvkQuRufRq38bhk0WM2E8
EcPOLvuo3EdtL5POIGz7Dvzn4QJERtzTlA59Aol2tgTpJeQ8lBFGApjp2q0M5HgE5XJlHXQ6sriE
LPnE/l7CAuuH7NJUPRQC2Gb+GWZwBDZvMCdIsZ0QcxOgCgQPBincPAy0ompA9IbWbcLbOAFY2Nvw
2aqfmRm8ojBhF0Ppov2qWuT9jCZAtiMWev4INzAhhPazSol2eqyeg6wLsElUKLXJySJUQ9a588vp
67Hz53XofOiMdOGn3Hia0BkJ7O8RygvpC8gFfkJjSkxIPCQiBkZUYUrO32cmIcuEE7sKjSw0q1DN
ZI3cFk6wQCc0rTlmBWSgeiZCq8h3sIsa4KkHKMKivU4MWX9CGkZJaGC2iYQ0kNCAF+aV325oMC/Y
TAAXklbW9beBzuksRhPgBYwmwAsAhJQhLOCDy4ZOGQDpapABhmYlEvTaWq+u6grIkT812WZ5Xg8c
Dee1rsejHqdMWEuIYIv2LV4WiV4DQETpk8dXAt1hi821pMMwy5nZJDgYksj56qahI9SgcxkKXMvq
3oH2AYHE8vPUZRL3l3zR6yeJtO8JBbXrdGvkUgQ6MNwCFwtUBD0FkJaq499blcs7jbGqgv+zJkgj
+0EuxMcPB9Em4gZHWsTicBfCjeAGGkZ4F/GDE8HXM1pB6VDMWU/KBwQPICZkbf1ONaR8QwukP0sg
93sArsUjRRadacJAJ8p38u9/wEKN2+IH4IRQLfuyj5OIeviwtRhIoH+qt0Dc6u1Ze6GaErjwBzx0
xAq4Riz0CKdKAh5qIMhO+eGpc3N+owVYfiyeJj9NOjB6yb7dS/LuOxG98YnhTCir9OWGXqodPD4I
sjcUolsLF0aL1mbGNID0loRpLtQNVNeJypNRKES8kuyO6hXLrajSTL6ym0xXch4l0t8rHxBKGJAA
xkL6gNOr4Oq4L4QRQ+aQrwxF7hAK9NMr3QMlOl0SsxtmdgiA9NCtF0+o5yC5lms2+qkNMJ7oD4av
hExzlcASuaBEZDB+aYhGindbXMpwyctfPPAgalv6IRgC/Rc9D/ZfwAB6pTkuasZFdDp7D2J1ygki
xcX8RT9VvQG2QEqD/U6ZCzAD96D3FER7VHSSwjArCakV+B2Y77qAIk/5hbAOGv1fPALJBzjiiT1g
nT74siRCgLlMZrBAaYCBTk7fFdB36nVULMm6e0N4aN5vuS2oMXGoUvwmjG1GYh6C5GTkbCcEE7uU
LHMt6XQbmyGt2RaXvZNtTx+SwdCJax70+/JzrO4n1xGlbas9LX/xYhl7I/OdtsrzHToI3Qlr6ruj
zBZFx8DcKP7RhLXh31O0TKuoyRONLnVkABLhR8e5eGTIVXQm02NBjjvO8pBl5d74tqAamtY/UXtC
wnvjIuxW1/uX/AfZfvtJWizV594mbR6/hEx4QM5r/B2hhVYY6Twq9iMShDFOcA078f607h3GSq3z
05oRCrwUtBiNAs4V4NJLZIjuB6aA1FOcGPF3s7V1QlbdhL4D74LEHZFmFFh47eOaWimnfqbGxHPk
A+hPg2IdMzg95R+Zvi10mdVw1Rkytls4KFufEFMft/OAuNRwu5ocKzc5b9QKl4F/7r1WvUlrL3c8
5+fsMALYb3rv12GUV7ecFgbClFFyjByNDGooCiig9GkdrYDFkDkHmQuDvldaoMhL36an7YkY8wFZ
GjuTayU3++rmWN0wyxXrDM6zZVgYrvMzLML8zGRZLnM4J2Wr9G8vSHnPyp9BDbXiM0eSq8WlYuFp
vJj+1fzjaayxMuJsZAcb/dNdfXCxNLLSg6zs4M+uxkUvrkYWlkZWe/DKdzso3xdLpoXD/BFjAW+B
SjIovnBP8ssKQESUfwrUKEjPyvjZk5TteP2CVGTv6HhcN23h6Quvwi1Ze/2WU9GWGXzpMM3gw/Cl
4tVm/5Dv4+JSNdDHTd98ebLhbBYeV9teeFxtvpa1rMu0mFrCaqh+UZoyFf79eme92PhFVZeBZKbk
ebvVmoGZJROCa7k1SkSUGIjRzYxB8mMUPuu8dPmgF9rO+pnvcYVouHOYo3hIwxw1yVP30XtZHpzy
AFvoyDwM00+4wGgeUWxefR2UsOD+9pdY8RBVMXEp6pNQaTGlhQjQ18cH3lr5xO+/5LK4K7mIfOJL
spz4yyOhPrIMxyvRwRLGx222X5XvBLypeXQYIiONBz04fVa9X4KVLiljgwOsTBLkepAcQ+cYHsZw
P4YFSV4p8xeigXG16OBW7TKoj+FlSb2E1k/WCQ8UlihkjGgUq9BBoJhJgUGOG6c3POvZq0m6bRmM
tdV6Sa9rkSBz3Cr48SXVDfWD+dBBD07qhyT/YJeHzeXwtpRQGREiBpwUHO5wDHhRF3ckJHEUC8ay
iDiE+Ub8qTAnl0ZmpaHqSX8D5COJgK+AJmdxhFPRzFRM8bvmn/RV+ECWHN8HkMYPBkvj17Ky3zUB
yVdhMICXLpHxdUJAyGEHgAp62qZL1JNENCNZZkdFmhJDgTLODQTRejfJdJgoY0C/AQOVJqBf8pTV
LglSAnOS94fFNYA5gbOHQ4Cjzl6pQcBcnCed+wwA4amtb/QbI9b4b1NqFW99JtRL3lLroz+5vGqJ
y8Xsk02ubQ4hdKty3BFUlrv8cdY9VQZB9MjQA4of464bQigS1ghL0pOq4J2/56gtx5C0LQuBInUb
dd1rz1hKvL+DJCQnOMV6CUm+qMIB/aa8hA97PVSrOTMNEoUlWhhAZLc/SxoznBFUCmL3WV6ArInL
T0guRRqqLuo0cDzh5sD0Cpnihr4B6PRAWtU0cQpB9p3ybGApFClF/ckBzeEKikCsAfrlfnXsowMJ
Y+Qb72FJYqsTMFrt4iol3kqG9eUTGD2W6/PZpf7tNdfJNlbGibfRrTXFZG+t4a+LGp8KcdVQMDeK
sbOaHYyO87UoXNDZPjRpiJLohMxlik8kLPRIYjZjs6Ouii4kYA6xsTrswI6nMhoasD3tQK1mmJu5
ftzgQ/FhAEUmm6MmqntuPFT5oO7cAlQw3ALcV1q3paqEKj0T+dhJWqRubNTHf/lx+qQXqNqoTATj
HgjiRoMp/58lIlS5UDLvxUnA1zOz14j0BMwi1GgfzfnWGdE9tEzU+xTclNqvp9pNvrhVi1qkL5D0
aGcm7iw5by/KxjhvHW2T8Qdtg/ipQiubbfg7/N3yN4xmy6cMqYlZaQJs5xxsU3WbCbAFs2Whf0Dz
kb4WpPKpQWjiJgKO51Mn9nON3V0lWlgXu/tYy8LrTqGpGG771T2kYL/svkBkzAQDVfulMZXtTWHC
45EsWu+AC1CVtcCRaeJK9U6KZx1J4fC7zu8rv638UsLOsJkzDHe9QJw8rLthnR83FTMc7DX3PyE3
CFD/ysEOUwQLojAiWHQg+hLvuEcGCwEswuNOMSzlb8frOjfvhbxFpDSTt5hK+7XVr7u93FFQhrYe
N63wfzQQo5B/NDeZ8x9V38H2SYQTFB9Ryd+dh8pWhCtyh0EPIoqYh5HNbcAMsVWfSB9pUFukWsRG
b66aW39cr5IqwFIBdq6Er8v5Mx/Bhlu/qOUN5VZDGgMT3tOdyTlkMTh4dXxot83L4GupN6S7/rKr
G6kdFvbGdDheOoTzhkvUwIg2ZmPvN2WLeStOmAKuRX2MQJ9zd0opGGi3UGygBKZh0cPsEPbEnhOO
46L64AiKOPmt/s8HzPdw7PMZs7QF8gjMxX8+Yj7bHDfpZ+3qR2DruCYrUvUOh/VYrZPjZmkz9moz
XsLi0VpsunJbYwgqtzlz7ktqnW2quGd+s+xaVxOsKSqnjevExDS6TE6iPqwzWRcnKJ0A/gQeJsOl
ft0cFxtULWa94Y6fNwY6VF32lz3WbyNS9zGUVxWSbcom0yB4T9fndG2Waxgvdpi+XDswXuXa2K+h
u9Q9+bTx9ZUWm4xp1jiN+qwlbWGV0DXi80EiaG9RLrHZLF1uEYQxqYRRkgrLguYiipI9tYcJmxYG
V8gjtnI2dI6txbuJJh6xuCXdMFrXwzNCtksVsiDnOWdqFKQZkyJXs9qLX2U/8LQWSL6STX/ZINma
9GLW0xKV24ZOjbQFh9IuvphxWa1P1Zonh7Sj62pJwsVCmHa0l6x6EZyWjAyBbQ9qBq162siorf+M
OS2y26y5eUAmAUlXjg92vjKhc25L608hQRRsCovQRWpHalJUGlHTETQRZ6RTEE1BFCyAAemCNHgZ
M55ivYg5YBPk998csVzGAXoNFdlu/40kjEadWCR2IWKR6OwnMQmEGOQcUdsQgDJPlOlxqmxBiLvo
1E8bOluYkQ27p/o+fSGwsUhk74Jvgm3jICZFlwOX7m2/4iuNK8RN8coPJlPQL6OHJXS9iT41Mutw
D/tjgra7hZd99op3PvlK5S8r3+kY+uzvl74JXJfR7VKayEo7Weoi0K+Q3cDZKCSjbroUBfkB03VI
FJw36KpxwnAii/akM27kTuJ0Q87+v374KRN5hMGnVMoP56PT1IcGmHLFs2IPW3PYkhfCHXYJj9R2
xzC7MOf6T70GJkS9NpdsmhOwrHdY2Px7P4RXWFh86/t1Wq453BDFqlyw006Kj35LZ9DxVklNj857
bhltc7qlPLxykzwmONBX2V2S3FQH16iDdH9zIket3h0LL31PUXPiUiL5x/JPln9Q/ZTpCgSlLNbJ
tA54d07rFhXwMm6Xca7hQoyTY3zUoqTw8SHeHD9Q3ys4s7FIHKMTkgSGvNTRQY2OqvScZ8LQalkN
/+YU5aeoSKD0gzLhyuMfjbJrdLpGBV9JmUlCG1LKXYK9t6GWhnpK1DjqbgJrgt7ye8pk3OY4Fbug
04NGJ98mPDF5G7rDq38xfZT5wyyiWAZTRhB30/zhxRFg3gPM47Nm/vCFeeaJh6Wn+qZU0RlUx6rZ
vaojkjQPrTI1GeDaEWCZEw0pzV8wD3wNCTJl2TcZYaIySrxhUhnNz0H5+9J/Uu6CpqE1RUNOntwG
8CSbhFV4kK/fxtees4yRu1eveSfhBsUcdBX1NIHzjdB/+79DR52DP9zGICYZOyWIiyUgl+rshtt/
2s3xnvhM8Cj0GjZo5B+94wQZnfsb+5nqxX6G2dTRnohS7PzUunsECmRW3jFGk2xm+FvT7+8hYmc1
KD8Mbrl/uON3OQkDYaCMQ848DjyOPREsPoPMzjks9RvQK/Y7sS2Q4okmsF6fig0h3heEde5I5oLL
D/hvPyMMKXZGZuaieTFuy5+Zkhk+gXFBbQ4d5Mg6+wHxO7yaDKhGJAexK24FkBdiSvmxZYgVQFUD
WEY8JokM4LAPiSgvoB+BiMCHqFMB/EDl0OLh/AMzJrTduj2Q8BodITAPMcwmCo3pNzSLLyHJ2Gem
7FAEhi3JJCOjwRjAhkwHgR7MKoMtJ58G4kVQRGwOKBcRkkB8sZCJDJSOHYnA4TETSTDVBignseO/
2QVnHwFAG5rcV4Cwec261DkwB4IPI0FPxquMyCDWDKE2bxoZ1uTVEPG0aMsIM0T1PeGYuCT7ySV5
HgIHQYEpgaDQilnxJw2UnBuyGjUAnlVmMfgIkTcRDpTlcrexkBAi64Q0nuQ6SAam8F3yzrBYwiMz
4e0T+XSIdgX99Omn7h6BOAGC9pKZBZcGkcaCBhWbCupUVmVHzSUeyK29xJUTN9MiYia5xFes2oRn
K7tc2VXKrtR2V23Xajv1sjsY29zYas2WOKjFFAfFPEu/+UTHybJ36OIhuJFZZj/0+ug8iSmwIjLg
oDK1cNZ3843FT/P2N0WOIDkmrQLvcqVbVeS/lAHydlnw8KhYWZRv3HGzNgdBaPdJKlfzNrMIvKUJ
yyuj8f+4uq/ltrFtC8NPxComkOAtExgVbUnWDcuWLeac+fTnW4Ds3XWq1tbudts0CQIrzDnGP+5G
AxvB4m+SEI/rT5t7z+75B7G3xNL0pHCu6uSC55NUh/pw8dkewXrI7GI9jH+vr2+Os9nWMkvPOKUb
SyogDt3Ck7gaz22qVnZL/GMoKQrnlYTq7ldpBsGwO6uXv0X7ur/XY3v1hakt1urX+9mnzGys4X7a
Cc4yc12uf2BBt6xqqIN15kR2jM9ENAGEfGzd1iE7mlJLnzx/aTMa3Jzz0Q0ohIk0UrloBnH1gpvt
Lx1ofWhMJ1OO5+yWqKfyF4zBTXXHIWMmAcbp+rq4BkGGr/KdjEyURRnvjnQNJS2Q8BTEJeSo0voO
vUHSsHUcQqRNJUXQPg9rXQ9Xz12dtEaC/UnLFu8CHZXGq4iRWu0wuMbVzljP8qdm5yW0ORvkaUuM
7rfifeBVhmDvandN7o15zWxcUfrPO7kHVdlndvOYq4x//EFdcIJ31GNiBcxSeoDDJ8LbeNLKv3lL
O9X9MxYJIYVH7/bka6TCyGxd7lMPFGCgK7CyPH4J4FxWArhdqn6r5hPSYLr6ayoNpquHRPTIAOqx
HB+b5Q9hLpdq8/Z3FNKMGA9v0OoFi3bt2tE67Lmw/5UxexbdtPby5YT+dC85qtRmLaFGPBhuT+rr
dw906OZf7OrDr/mSPOTjQJTUoQ+UyhsT3KwHDTpZBTSoqb367onPHnrPPUoepbSBqqd3njXoddD5
pOljxPiEz+8OWO9tyhuLz3StUG03u0+77oHKswoSC4u3SNJClCMi29tZvuH+SCIOov9sFcLJPJHr
P7vn9Es2qXs7iN9VIlM0KU2kLr/vzDdCyhIfAqLPZBQs3HzeccLj+6bRT3uAgYWxKAYtJUlCcVEL
UmwYCIawqqlekGyDZsOY5ckQ2hJ8Pv3R7GuPcBsRX6gqjhLuTHnh+6kBePd8N4bvhhHLWHy6Nyjj
U3H8vPyUqtXng13RuxY9kEofrx+kCYVC6AOYMX0GU6nryZxmZJc0u6oUB2QP/zQPRJ20MaufokT2
pQFG17U0yBvzweo4qMDVV/v7a3+36a/2CnVBEBHGu6wYQUc4Lb5qMs/0efx/t01QRCzDfJkbesqw
jjOstDnYo7kqBEFTJAbNaurZNBhCACm9/11omtx6u08iTAIPg6Iic9YV91/OOua6KlJGFAQbOahp
sgi9kqbH9PBSooZZ98Vb19b9Wak3Hfdln+RTAGGBV83DFcmY7PhJKls51lkpXEZdEI0bDZtsEK+m
sdpAlzV+3IbftKFGgB7sb2JLsnyMr229Pb2xPnfA9+bnzvK7zun4/NUX1RI1xpQCjNiHurCLUxwc
YeqHf0LahejMSdsuTu0nq4pm4WBWg9n8rfjbjK4Hp1qQ+7mNP/c/zAi1n1qH+WcCPCuOsX678CKw
fqRQUSvFd32vi6diKzTLLLrtUJHZYZkYtak8f0RKp/1AY7uURI/Ul+80SPwjkssRjDUrc8NKQH/C
PxpulYlDAD6x0n3K34TgBN/cUcvs26dcKyZ6BenVoWiUPnerkCxVTIdwqUUMPRPIblkExXTfFEFh
kKNIoVg/+E4pejD0wCFSvGTWA9MAQ5i8RW1/QyEKHGRkSRxk44KPjPH2MAX2jNr4ccaNvNE/LNt7
DATKRU2VcbvipBG1olurol6ubYFeD66vvVBqStskf0YNC/hVXVz1SJs6M8ClFw2PH2YVmyHwv+Mb
TZoNmbZumLrhT3fUDfWHDRhTKbhEdWF5dqwwM4nrqT/DbXRplL/xcHZO63DQBSRytjzezf+o1hVn
dwf+ptRdsK4OFA5H30a/azU9/LCoU/AfD03Fab3r2a9q0Lbyximw2U/bomtFWy6d2tQh8//Dh4gy
seE040bBEmqH/Ur0bCmvLjuE61rtDNqrthJwxUapPVkm4pk0he6mENn+KXdXRVCRkpULmMgzuXvJ
8V1DV2ZGY34LkeIjDVQB1YfkyEpDAqs9mWvHyyQE6uqsPW8Gb6sFwyocansnOOnaPizYq+qTb9tl
s5gf1kY4wL1yrzmtSG4e5rbD5WS4UJTiny8NFKjimDSroaej56TipedkqHhFuoGdYelN501EerkX
h4m5nbuGoYGm7jW7+UTiW9t5NbCcnbQt61e3JX9rRVFotRjRIXRbolO9+LKZCpJvroS86TPtQ1Hy
Ng0j1CRRod99bgroTXdR6c52IeLiWkojLm6DGzbNeVirDIvn4eJ0NzmFiIvz/O44by3mxBTSSPZp
9XFS/essWUvH6o3hEcqhVKRwVCQ+4DXoLDY9HgSS6f24p6B4DnFl9bT8qjM+aZ50HmDj4sCNVgzS
ZYl/5GWgM1dqkXO3ijLnTfijcGmokmSFEnvDTGkdkircdkpCqdA2Q2kWu+h23fxvCl5yeOQWcnjb
QFY5+bWQJkQ0dJsueUpNWe/eFp+OX9xU2ZmEf0nzuD6wdGfCdvNoQFUmdQHAf/mzJhXzpK2uTW7u
/YyRoguu82xKJdkzzKrxGIdBXYf9yNan+OFhD0Rlg1QezT1d1L2ETj0zgZfzWjQ3FgX04iw0J/yh
4sfBOgoDV2yePlfeF9Hs+o4TKr5fvNhkMfZgWqw6quejc1Jip5UXwtzlMLx/wHmXZJGvOiN3zJap
wNjJhB+2kWyY1YN8mNEi0w7DiPM6pBfGPGFcGoqRretvNkm5G5l4slzndXwLVlG6Dl0NGyKY63SH
s/m0fOReDkHFwI3A98GDSz/qz5pBxgP7ELYmh0QbMIfE/Zush+4DHeLfk0X2iHvKvXb0Xrx3gKOm
BD11BJ0PBsXftaWlKKkMkge2B/tGX/K380O26aeFZk4k/uAnGXUK75kJdVT6OtEi3YgemAumfeF+
4AWx4+EF4X3wJcHJpzJqf9rV8AKJq+Nu2qWJlcwqxvqDgDj/7L+bF/0WXNVLMPSfH9QSjH9X0sXE
97e1CVplmwc+J9v41Sf5r/vHZiDgdpIyLKsZ1Ybi6fZUeKLF8eG4mn1dDvzXamif+NIYYLSNts1F
3Q3scHvqcda6PK+jTibL9W1ym1TfqSXmMiqERri/pl35D/lzP3Cvq9164TFs4nncnAEwUglU38t1
X1uIIkoXSKeOzeelUf1yeF74SnlZ5Mcsc+omNDaJ17aTiJ8XhMtOfOb/cw6/KnEgoSY7M+rFCe1v
xe9JDxj5agCkKjqE5XjtVXb10M9MfG/KNY5tYdDEafM8MrwE0U525flKWaiIwQcM0+EK5r6TZLz7
O8NB6O+W3Z7PZtpqFRassH2yAcu2TySyVlvshu0ANz//dqMGOAbINmbt+ZhEDryFRNIKbG0ZcSjF
1o6OQdE5PQVRZ15ULv6NhyrQWXn815MQtoLOyuO/UkRbtpeV1lqtz5MxbeXJBGrAnvVi/fq8Ukb6
T/juKNeA/x5NnXfDuryfhmFRNsr75vbHtl172VGlmiGQy6wZx/AbxGRXY02IZmUfhoxs2mpf3Kk5
s5WvNKM/+XoEQDNrT4gW9b5L7do8qc6Tyi7JXZN1Jalek/mmc5oEag+4a7zuLPFAt/XZWC+quxTl
K6xM3PmaLaw7O6o41wkbqRr/K2yMragFQs8lsZwy3q15cb6gSEzpMetfpdMjpAsU50m3GKlCRZqR
GMFy0xLBK773rLV8xEEIY1trlliaTmGMP6eM9IyU3BntkeicXFuMcjPirA5wz4teOpiS7b5M9nZe
P0EP4W7JasPHlutWc0HhecTlItIihKo1r9fmmdFUlBW1GYd0rXG5R1wpmqBOzby4tM+iufrQkKm9
wDyL+oHr977g9Yj6m9mgsh9cioNxsbe1XDbi99MH5uEcJP95y8h3bbzNzUGec3GKJni3PPtiTCNQ
b+7h80YtYfLAm1cfyUSFoWHb4blChJEFX7y0ck6w0GHwBLh1pJlO8HmdjWRj2plRh4Y47/Wsu591
L1j/u+5u1zzaWTbKt27l1iX/2cXdeA4RBbTfzKs/bR5Kb9oAYmWilnGjcUnl0qIz8jV5Ng0nmYUz
zKaPP1E59uJjb7fsjeri4ExRykhXuY1Z+ooJ0ENro7drmZQOhZ4C2dYvKEkQ5CkJdvl4441ls3l+
s7Z5AQkxzNn7XTjWOw2GQEFA8PbY0+Vkd0wOhZBtdCkkY+/FUAlpKpwBRaOnz5eNbS0B5gJHDsiv
XahgHXfD/L57fvO+1AAd3wR92o3bihszOx1yEtkgrTPuxyxE+o7ng/l8sJwPosOgdhgAvpN7ta+F
oL9wyGBGooEwdDk2/XWDJkDxmayTuFPDv1hO47duzfgQErgq1BG2EL/8yGqPmxjXr80XClqBSBAG
vBFXxDnYmTFdQuufMgMeDuU4ZQXsV1+mo/wzVITzewH3R1lgWm7VvtumrgQBDRkU5KkpngX7ge5X
alfz6lk8MoQCuxpnZO1nnlnnp4Ji7s9m+RvWoj4NiUq0fpxHRJRm5QsykZe1k2EdbiiRMMYqxird
5r5bYe138s8WQouUsX2zmlZqPYFKHgGrD1xqybYvbOwZdSj6bOxP6apvqg6e5M9N1FfimMhs2/cs
FbNPRZObAviJWbFp7uYSg4/xFjO6BmGhwCbVNSutalEhwFCb5Wf/46jCTlxvu8s3GsP1mzr7H7Fy
vBYqbMs3ysRS0JrK0bvU839pE2FL8bZUJvry+lgOvD3v02tH/FKF9a7hnWb1jNjrh3JMaq7YOV8z
V/wr69qzTSjbosAwnwDPpmXdG7TG8SuC50rWb0MlLuvsxKPgrtgpnTfEUhW/Ke5Wv19H76Gk/Oxb
DTXy3RN1rPcObFGVZlSHNlh43mENBj6ba+/f/FzP8vXjhxKGmurkJU1CHnfJrJkyBw/OsZmJya8b
3M/VoZ3ptl1+tm/QFzBy363V5XoI5MqqXsHxmpw/ZthNjJCpRzyfShyzhU+VJiL4pga0a8sFSizp
m1FKKZabU33RXUqYOCa5+w1Nt0TkyRdiF0W3dg8we7u293jvUfucjgOTw7V9GSdFIs2oXfAPAY4M
Ebt5g0nmnbu09qF6D1+ZwJMWmVOh44+eWYAoHNw7s2aBVa3YyJPa2gWRFCOp2NWFDoVtfxgFgBa1
n3HQQNaezbbQn9Y5eUmzwc2DzrfvvH9tHNHsSmE4qJUfm/7uF7P6Lr7fvE2ESwt3s09wKalS4XZV
pj8O5375cdLdLlvG2sb+2kJEPbFYJyNfrqrBRwZQzXOizXv5ea84lxwaQFfTW6MYptvarpvbddFZ
Z/tuuVe7apJ1r9yWGIDSXffd4xwTuGOUVbwOnR09WjjG5SZBtVCjyYubeXqB5haZoL/BBxy3c3Gn
nXuja1idGoeuyIQzHQZZH1aYbkVjH/fn2/7l1LuMumt2EcGkGxzBXsnRbNE/bnmZBucaEg+vXvt2
urtsmtFrDYFvM1j4L5vBxi8IjEsDo4PaXWzE62RD4X43nd85CFdmd+XZ3Ul2+GIYWp/RsOIsmKa2
jqZ9IjPyKjLx+SlI0YmTpYA7TahlT46hnK2bZas7+9pkZ/tsj6mdWvE5vWmFllP7K9NdtHMa0Z3e
HRZCcdxYTjtHSifc0kk3Z/dx+WrPXzECe8c/2orbqKmnaCz1XnsOmhqKxn7O+B/aiYZ2IsW+XiK5
y1LrsFlcD/LrwXk92BQUBnoqTyH7oWwL3GBaPV96l3r8QLJHyxYS6DoHqOJxZ/yYi30Tbco+QwYG
zVPMS1IQFtOenMIQ0kpyEJ1eLAl0FtmioiMFzfIH+yj+lv/h+hQCkIaiyF+0F8i0ltbbpcxb/dKz
GgMcTtF/2xUubq5bdj9qGeSGCCiEwskHn7ye0g6S6pZV4T+1jUX9T+6nadIIU824efbUqIpDiVpV
xuDJIa9BGy/gP87gj73V8205PJ+H08ezc12tbQRVY40cLYGZ+uqSzxFbsOI7Eaah+KFzGJnvmRCE
75nUTMr4ls6sgtbeWMaDaTyIFsO46tw2iH9c6U7IqSSF0nQ2fOr5uEcyD4kyP3VrxY71NqjmrZB/
oWSq1FqNwnodQqkZsWvmaesMHsb8Wf0+qnTT8CYVap9r9hdr4ixuGsdctAsiZ58Hj/wcM5RHHsUV
cRll+ZhsXjYvTr5de3wVtfhvnXeTetvU7AjLxTEwrhOX5x7Zt4zRh7gIAdKXZTOuV691SS53vJt6
ByVbm5/Fj5vSbTEM5WlF6nk6svq0EnUcMnsmdyoUNqa4OtM2TgxpcaqURF9Q5oq7ip62I24bDufs
zvFUUcttz0Qc4l97wkSqxa+skc2VsK1erq+H23NIEJ6fuxKECUaW38neNusge1usJaUkZ0W1S5C9
KVlV3GUkFzrj38kxbXiyPY+rT507KP7QVucE36fsCx5ZIkbvbPMLJYPYTUMtK51QixCHZHWTTDDi
E8zq0eGOIX0SDaGVCFw5TsYYRasguKHQW+BV7kKco49APugA5zjOrENYQXNUpuIRDjHurZnDAPsB
daA567VxgJkflfald9bzvdkAjN5CMJcRfIZdasYNkMXcKYwztR1byaEBvW/Yg9u9YzwXrJbqLe8n
rkpN6Vz7vAxTOcb2aNYZa806eupyfqAZVrWFcAyI+z8qqt63TnkGT9+pVTsjXx+tRNxZxJ3lvLuJ
O++TRZs8H0tnB3gyPNbuJrc7O7Df15IM6U5V0ti3me2jRuX8bV91kmwvX1czOhhS4yYe5P7anCCj
vNcIAt439ninpv1+8R31/aLkJKzUtqzUWgMDqqnu3BKBSI1gDRS+YFvY09mjkryS+8sJKM9c0s6F
SGD0MI+1lofL/HCzHV4xvwNEsjupdms1kRvhHOP3X/D2F/X+ftk66NpLMUISkhsF8i4uiyfA7Zgy
HJfF3rrYyxeS/KO3ce7VOtkVhtB2eTdvs/hnicig3Hrxf4X7zeYRBz3ARjUod4F17XxzOyQXBxj9
RYvorDNNrznAv8t9qXZumomg7DI7IuT8IGFhmyBhYZsgYaGGKVz6m9xwlxtGyldNLoJtFeOkv5GT
5FDaX2ldlHrRsVfBCP5hG2AzMOZzSFwY94+vdXx3EwAwaSHil/Zf8QDVfcuI4QdlCKjm3dKEAPXt
5rJSZ9Q4OYIsOlOOgaIgeahLymExGcncwX7ioJMcK+1zpR3dgFKUTNVNa8rtxDyD/Z1/2aMQ/Mh0
9KVyg47eWOYbWwrQF9Xy3+WVdm4YpXxzjhnN2ZRrMj/tDg0/R0FP1MoVW9NaUE+VNziIQT1VKYZB
4FQshql6taqTTpmtbZzXjes1IaGK1p39+avXsk72lUaJZVJQxqZ9m7ZHRNfr/4U/Z/nP9HZkzFRq
8+9QLwd+s7Fj983OohgMDd3rortfdnKjZL1JNqqBW02hTha/VN32jrcQvzQ79k/jQa4g8Ks+bR3m
usrD1eluNr+fzO9rs/vj8Z5E7nZrEthIykhJg2CDCrhgg7k7i3mxT3RLz6nwSSR46hTSVKawLK9E
poflN0LCTM1ytD1WyWWKiBRfFTDfk7htyZz9Wr0SFRN9lO62328nW51ARRy/C1W+5PqxusXjshxg
RusheZl3YmeAiGhnwD/olEf8SmKUpRCGnOVUXuSUSP966D+V0pnxiQytWg3KbwikjHNIyggoHtSM
gTq+K3UjqaKmuFVnAoqTdlupZqYNnQZthqWgPMuPKtNHtj5bnGefqXnqX8ypGpl2vF484rQaGaRm
ZpFHQglnbC61SggLJsKYD84fOsTLQQlOMd0MIfUadj0RRqJ1M8irMueiy0BWlQ3qwstrJnl3wg1e
SaCm9IT773j794TLCVGqu/T7iy8/XHpXO1dt00sJc6SXivIB4ZeVbKeNh0xtqIw8UYEBctyKidR3
K7w7g6ojV1IFb+37eKBEebt2HFMQrlI9Eb2UM07tu+rkfwVFuk4ONRQe411Xt0mpQePtXR9S0Tsb
Kubq3kbxY9cBe+eBCOira3M6ZLHMNdS6UsXkWGW1XpDxdQlYk0k+8CUZJ+w/4F+wLnQUnafJ0R2p
M2mBXqJT8TiFwGTNMKZDx3MV7izw0JlRH/nchk6r1OfDQ3/0G/LKaqnR4Ge2YNIpBKAlG4R6O+gR
UeXq9UpizwZEqa7i2hGdHpWSBIB73TtCnaTgDD2I/O9xUn7Q+Vr9ip5G3w5U1KRtfyWulE638jB6
CkDXB08Em4HngIwNdwrDzju4X5fRQAMmhrofJmZUGVB8+tyrV4mZBOuEsAaYvbGXq5SWV3EKE61W
F+ZUx2bKLo3fphvywHGcKGWwMFynSTkfCF3no5TPoI87Xbu+V8tHn6QTjESzTZHbve7XVJzWoW3A
0IgAZWTG09lrmd9zrgK3Cuf7oy45X6BWrVnxQxD5pJGZEydOWvveckDDojotjLjqwPeZ6Q3wh/CY
luqomNADWuIMV+M2WFGXK/c9gGYGZuP+z/lBuT5jn2TNC3uHF0q5kByp0xMYUmEZatd+ggJmSo38
vRiEVIK2snX+VPnWCfpeSKMksxY5qlLx/r9YPVForIwMjToymvsSA6E2DeWpLNX21qiLmk2pDXyO
mdVRoGPJwom9d+L2DF2fN0fev4jDIM5RQ8sYhz57+RuFou5KtAh9kiztUo/VFKLpocBu5lBgN4Xo
V1w/nPYjT9cu7JWzdi4lmwF47PaNPWJ6/H6ntgayBuySqOD8h4I4FQYJBgwuVYGIZtloTOQNtZAA
HnR+obuS5V3o3cSvpXqhRcVy3Dg2ZYvmVv3Jur9Y92Hxj3bfl35V7POlX7n0Z9V+dc3MDKHYh6nf
lHqlbeOGS1BHw9+fkrv5KFkGNWpSPDFfJRGvH2c9+NAYX6R1ZKO4tI6kUwF+IEMXkq+oKdCIc40J
UsumWZqrlDVrynZk9W0i6lqTlQhR8Gl2GXj+HC8DsrLWfFBQU5PzFDJN4+uU7hTpuHTDyuIM6+45
HwOSaJHOZnrMnDrRti3qV4NDN/BVWPks1ODyvz/yv/87X5Dzld6L3xb9rAe2/bCddxb8kjCQnUW9
3Cowj0InujRk+a2FlrVR/b693Hl4MgERLmXG1zkrD9dCpWh/CIAZfRWAGQqN+NnskwmEMo2Qhu41
fNzKbwJwRCC7bp9D/4TB+7AJ6p/qInGryxPBuCGn785ex8LXQi3LyCIGnded1LVXeh5eHFujOnT6
Om6FKQeFkeIa6+8T9zKwFDGbXgzUp4I/xF5KvmPcItebhCKZfrvtPqXcrPagR0VPE1zSRuU3Vr70
NMLSTbJQuU/XDX38YIiy5c8Ko3qGxjbtGVJEUoytPv0gxHrTlZJsFwqWumZaZto+WmbbN8W94v0t
GZ36kS12k9pMffAa1GFBUUW8pP0zeyGc8kSpSk/jbnQLYKHjoVed9+RNeAqRSNSpAUv9d/Vvdc0F
lowHiS6OZSdR3FP3VLL16gbztAfJG/IsaRVnSiBolMzrrEurxWvBMidYsIydg6GV61PbC84oS4hV
YoyE3byMKw0HxWt6VuSmM6hhDC4IhjrWDR4zmQ2pSTCTNzL5L2cBJhqHVSMTEdpumJWtYJNfaEbl
b9DZ5IvHqlYPA1d3KcNl1rv0UvJohipEAcgYv+ZENWSs3fb2f8Juqu5M2D3JNY2cAvq8lQm7qbrP
uvxyJ18LukxOnzHuQOdw6O8OwXK3L/bXxeC6mzxLlf1lXxZz5eF/Tb+whNk+lO8j44ZldjpYQp8Y
mXCs7lRnFHEkzUxDJJWGj86e4HNnH12Z2aAHtJKkew77ie0HWZyZz8KdzXz/kopXtNyxyNTBbDwU
xLwfDQsp+JMqLf9mysvmO9jv3LIV71ujfWsG9f24LxLviXrf7zQ3zu2KTLHWft4/p85CmIhtpbH+
o/gUdp1p8YnWKfMXZkL2sNkafW22Ai1TZ+xP7Y5ewTbT3oGWnb/MkTvzdGSA0KBWSKUKpXzwaBCt
Vr7ZTt6whMITG3qhT76xh6BTTbUL0HXrj9yfIOurSiAJssJD1I+nA48NoZyLYSWY6JyQLyHKW+Wt
aZ5ovWAv6U8buT/ugPyzNXva4Fmr/DZVMt/YAdr+aWscnPNmv0yjbp3lobnpVJocjhm0HrozutVz
h99oBGhQ+V1r0b/+EJxzm9yradlmKWgZHIVUN2EsqDYx2kw7foZ+hQaCpQs3m/7TYrLs09Jm4h/T
eOmueldzatH5wnaWxQk01q39LN39BxRvHsMHZyc04+zmWn4pOt/6XtMH0eAt1c05NjHmHE8Hj+OD
znLWkTfzkUAaGsrFZz2EdAtA8+TKm6axU6m4VaO0M2avFgw9eC9hjQiMvWPYCtHVDOOu2g4Dk7u4
/OOPW9cZobYLJkjeGaQ05192xRT66qG1B3Lz2gbZD6vflU5f2yDnAyMs0TpC2Bkan2YIT1ramVEv
1ZYpP0erBw0EvQZNhePBMgZ2vs0lZAGuQe1nugu7yTq8n3xeNBc+ySq0glxb9wE5i49GUjAnjNyz
uHTKbomwM3c0AYVI8cik3/DIpN+rAPQ1va6JBN5Mb69CYoXBKsngeDwT4F4eM02DyxcNRUrQRGlu
FqmhDmGsC0mB3IAqYN4xOFdm+wBMqOgGBEBUdxE6wKVj55BLyrd6Kd8uArjbwLVPaGetqyhNC4YY
DFD0vMiH+unHLCc7oLOkT6+09ufB6GeO6EL328RHoUE6nYaCqkwctAz0BNgvdYkg6vSHknNPN6Ly
rgmguFTDedCIO4fExdCOJTYlbnwuUeOAuaTlKBWpMtWyDX+y6E5/KrLs80OKLr21Qq826k2IKu93
k5el4AKI+JzcOO8sGrVfFhSG+d7mrTzMPxV3tsEh8vP6NH7depRLrbgWeEJr4GvVkkOiXxy5Y92G
H4pd3pWWh7cks9C7EluY1/tI35PqhpFVN9YvN9/Cf1gS07tJ10delWUHta6Iz0hoyA86dmviHB3C
rp5xVMADYEgcEKvV7ovX7pkWpjn6rnamQ2JojxjeQ05JuV5+3C/dO/AQguqqzdUgUr9XM+6VyZZB
Uvg9iGSEJVFJWM/iZEVGIf69WFfgOjdHtbuLW7FVuxdndxJe1xUcYlzUZ8qt/LUVKUnRq+bCgMMQ
qSbjcatfDfKVawEk1D5Kb+N5d8oJBX2a1uOU5A4x1GBn/sTUORuctsPbdljaDiNCluGNRJOi3Aru
AaLFnYeGzeXQ2+R6yBhX/Ztcr6LhTCxc7MXFHisMEsZipIofXvYUd4r5MCAktGzOYH50DX5vcjol
pwlnJLZLe39oT/LtHRniuL1lyV+35vI3Fi2AgV0JLq/uLCOFQap97z4a8Piah8eN06Ex34QRXxoV
wvtiGFGusXEUfl32bnF9felMtHTKHJnd0bnLahawH70dRR38HStplzykUfw+JfSuNsZ06OarV4lF
zdFdPK5HwXiS5LdJ6RLGQTWeExojFJtg1nycK71v6qvWzwrBAfZB1Vfq9ykudPebbiXqFre93a03
jvkg+vvxYD0eLMc404O1tLW9ClxjM+lV6PbgTnntJvUrENKRB/K+Upae2YxmSfVczxXatUJ7KaOC
XETpRo7EiSCmfuMPX3M4D2fVQbSCMG3Igz2dMQ/bRqRBbj1oVLs37XarzK81QJY/pafQoOmYnUJ8
cOFBPOsSZ5hHXZLk6cOsEZfU/xJhf7aYeXrA+m7VKH3jwJYdPJ0J/Tkc5dswJidRlSs2sL3K066s
VUlEIhHrfdWTI6GnUMPu+LU2bc4k+UBIFgXfNQ5jUn6J7c341ByJZOXbqXCeO9e3Tm3il0f/bHZR
XDV2/4lEdRueJbFOmgtgpdZQAfJdAzSbHKuHr9BHk2PFpv7RE+FZ8Dg3zVjpkzS+A0fQIqu683t0
KOYosY6LXXej5VhVoe6upM2k/cgLGfO3PTiyo6elPR0eolnU2hXNZ6vZgED1BGIst2w2mB4G5/Gw
Vhx4ZCrjYSU/jPNBhBon7+EYVz8Q8u7a+3L7aMj9fDu1VfTFFhV6R5azc9/LHHA56+tP3VmV6maR
q0GIjg4/J8Gstxj1VpxnpYYo2NF7zA53bm7PIVLIEFxa1dP9uOL8RcrlIV7SFGCGjR8VhZWGK4lL
0C3YwDuCJhZJGVY4xMuQlmuSQd4xqljERYGnBX9Ll1Ma0qg5I4CatCpewRYuHdG+pXWt8Ls40WW0
rwB+UVvLWr/amCDdREEyG/v1VDJ7lqP2BHTCvFlznndKbNT23cq8W4s7u4P9rQZucnBUPSXRJKky
TILkHtqFSqtcax2DTok7zsN5KsrnDM+nUXE4nTc945GDKkt/apq0sa4cEV3q7fP3SqWx7HHMxnFL
2fe8rRu4aHytsN+srfzI52J7owRc+/Ij3w5aQWF3fejjPEwow5NLGS63S10LRExdC4kG1aHKCdeu
0qfVk5U4d7+o9KqgfwH7a2BWGJM0FcMmr9x1Ws6OyrZWhPa2KVmPUYPxX48xolRyOkt7jI5BJ/kL
Nfq7dAwOYiayfIXWhz3MQE1JMlbYX348xQ8F9LanIr9zixcluexDc3QFtvadFeC0TVS8tMT0U6GS
b4pTvNGjABuHRdmUE+dGW16Jh3aW2k6zSu+07h3WvTHMMjwxmPmrGpdN8zwlMjjX293a5d2eWCJC
3cfWsF5uIvHMAtfiKC9mGlyKU0cGab2p6petMZQj3+2O5ylU1VP13fnuQZZ2sGP5WaaHeb48gvTP
YfFOYb9myGIi2CBD2b6tawAgaiUUUMwJUHeuAxtC+vrkN4UEdKgMkZpr+Tl6LBwb73j99+O7F3sT
0EFac8u3Yfm2duvz3D48QrYl2fNjAd9yKV1pKCbn0Aozze3MT9+FiNPLbc/vY+SzPEi8+Ofm/Bpy
nU8HZ7SgKDvsQu9IFLr9wKQYVmLzlGGKMsaAnzn+F50hsKJ+biE4vrdMs2dLDs1xtxp7FkIC7U2I
A4lWvlPSull02szGUS3Z+mm9asH14BYhD832zQxFNF01DU7oxTQMjZRRaOIgOVE4GPToRA4ZKANE
AW7hllIyMohCke7BYQja7CUke9U9a4dRGOdbcrwlu3vzgopua34L6e8kc6P3bNIRZea6uWKGecd2
zo4gk7acq80Fq5l99LftCzVkTc5R14hnXU3A2T7sODQBN/vuOt10nO0I5l2wpRrGV17zsFGlYzr2
psveUm5Tobs4dJeL7nXaqLa1hI7j9oqPmACUXBMaAvhelrjaQc5k0FxKYikRPIYx3rbb00WynHQL
Ufc2b9DRXVz3/rzUn5b6xc0gvxmUyTU2Tbb1a+9U7W3n/fW8vzr0F4f+eN4fpbCX8qwPA7EcFtIO
K1oCfCDiy/lkh9RY52SMdZXDwzNl6RRupFguUCn5owSOVJJpyzYMmNwAKQodadg96zBdu4QqOPoe
wUNn+ebXVcdt/bNf5xZxnphc7wUhkS/TzVQTQG2HTsfwNruZo/ii5b5HlPManqWL+aC+JAWmVXg8
Ag6pt+KGkEKU7kQbnwIxnYz/CJRUTs6X0Ani9c1c3k6li18q35y+wCEaALrRR65LnKTWgsqTkAK+
VxU/KYTjcjYBODFnJz3nGwdcAiqD0O3Uo2hls3bidJxR+yGxV/GltVcqUMKhaDTALcntyelp7cnp
L/a0srhTCUBBjacYHISZBGBZDBa1dZHsuWHJK4aIMOgb9o3N3T43LCybNNkTAslhAZxkMjwdByUo
rwWiZz8/7ldLvcuyNx91T4vu5dAO7sy/HoENP/BH9ZEKgUVADcT9TOHLi7sMCS9LwefMXhr8wTjA
h7AUz3e1j/6bU3ducpdxvh8j8Qn1QPiRAMJR9apSqIWVt7kqBX6E2iEyz6kYDpObTRJz+886UmaZ
2NXmo3eif67AzCl96YXJ0LHSHXLqnRrf9n+Kx3vtqFt/+2e1VSUJopzZtjV7JuUhi9UMS8A06EyE
mUFnTWpt6KwaCUTchmIokVTSU+IsPdQQndJaiXKJcBGqS6WSSxBg+nE0uadsoZFKwLmxdiYcJ5Xf
1dbUPy1eNS5M/z5X5Vv5nPAGjZN9XTcWz2y/ayxUeJ8qanz1yaVdLLX3i+R6U3BOaI/2l84s6oyA
KddBeNQumbWpXMLTul+05h6CC9QZHnbdx9KzuyWTfXKqJJUJulhnswn0lEpKhris0Zk6OCrd87m7
HHf35y6ECIk4CQc/3LlzWHemCBjrMPLjDsoB4cbEvj3VbuCabKzI+4YEDh+1ugsYpeguX6FfClqc
kzyCc8ggMGQQ3MrdpV/0k1xI4iaD8hfagmapkLJOtfnAesRi0eUsRIeIShVAthcz0dDlo0OcZblY
aaUncD91MLFRU7SY+4TtDui6OSsnl00CCMDNwPE6PxDKhzg+t4GUQKhNRYQw1Kzfzg/nB4XaTqpR
kigyeqPuwdZWiA6tmG5V5wtHaNWIH27iFpLsqde6WzEDldIsEXs/FE30KLSvahvURMVFSZ7+ko8t
TXth/1KoDvJHWAz9dO6PLHoDC3GEE8wF65Fg6Wdc5aWBYb9q5TFQBJY4m+lNvHfo1Bytxxqvar+5
nmyN3bI5+3lcBAblhKXKdjD135EK7Sj7to7Ovd2iFxV7lwUsW6+w6K1r2uaNq/Q2a30gpsOlx5MW
0rNxiJujYhh7impgQOQ90Okf0UvQJG07+sPK3zSi87TFUFAIGL5e+jW0qSA8vi8f7rflO529wuHO
PqnUiY/DY+ipJbhd04t9dre0FLnH9dvZUx1T492CoVw570bj+yMDv4bQbXAYKC2RNCkhlBsGpeRb
qGQRrCiyqJ7lggxLwIoO9hg4PgU4IILR0aZWFvUxMr46ghxMwCEYm5Wgct8zybDaVGZVMokG29M7
1Zna+PXjqoYP+qc22YGnh3pnNYH2pwtfD9SS0B5MYbRqbFWGbpqud01J4vOybL0WNDHbdtnGmUOe
5W/moEg7WB/727ed/KWznXQ3G/nkbn16eI7s8IvrCTRRA25GMt6MSqBNV7E5twWOGHQV53lS6l91
ruaKFYpTCbrfBm9plyho219vt65e27icgoxCBVuqzs4pdt1GLhKso2D/31Qd6i7R1CUXPjy7vhza
cBQsCgUrFW149TzwUMEBaMIsp/2gc6u0it14oG6Z0gQUse0oXdiCsBsbvLQHqQj679oQ27e0IAit
UpoemlotH1ZtcnDDkk1qbaN5ksmgWDFVET7hOvzddFqrLb4m7/ngdd/W0+E3BhApRP3K8+xFT8x3
71aIf0OqMIL94L38b3ZF1r49/1C1Zc5hemc/WqTUBHVWzz+zkZ0zCbvKZWF1RzgeDgYd0zV9G1sv
T6+BcaiMjymkx6yGDwfy5MbLWEXFlLlyU+eea8cBxfl0sihs+JFbbk9jM/0q8CUuj7c7Fk6fke9e
iJXv/K/Tyv4bAfj+If+sGJkNd6y709xw6unQWOQdVKTV9NdvvPNZU2SRGq9PtMeNlZKROLh5T0Bo
cRQCQlFjTQuzn6dPLdGqGpzD5T6MrEVwtOp65L1spc8pzrCwgBRbJWG7YaNhpvM2vIds5L4TaLtA
WT5aviacMMTC6q3S7CPufoaSbOYv9K+g//X5ANlW+4rFYrCK3ngHedKwyHBfP2+KAbOumAzdW2b8
tfS/Ov36qZBwz+vZwpIY81pScgBYsjM08pf+bd2fVPvlXC9ryI7HfVaQfXf2JEb9CGxbZLhJJusw
VpX2cpJsKu082dMhjM24vYODrbQmeU4QbdB69UVBaZNvbWU7TiE9ud9bm0vrRMY0o5h1kgvOo9w8
4Tw6DRe9QmupOHNw2m5W2rdxe30Mf9QOqnwvNIeEMSyDqToXN2z63SbwT/xw1hpT+imFmKlpGjN1
phr6loVvhZBR4Vuwj8zoyFVMvUN5uiXmA+VYS4je6J37NWhyIohkPc1/OlqWB/MPAX70Xl7+YCK8
8vkpxR4SHJtj/MU+jzRJto/FD81xBsvxN5c5C4rVHs/aRTpGExS6VegYLdIxPfB81QMrJ6k9tlrX
t/XAGgNrnJGNYY0NC0vlGkb8f2Td15Iay7Y14CciAm9uoaBw7dS+bwgJqfHeFPD058sqLZ3fxM7o
tSW11FCkmTnmMFe/39QjHezZfl/62Jq1H6PfNKwZteSaOn1hl+BiuuIWu/aTRcv7u+aCvwPyLH8H
okMWD/QF9JPfinPXc0i/gq26o5Qw7RW2dma1rcLW4NkiuMUTQr8NW/9n+SXzycn0kdmisqJyr2rl
1NxbQy3rIdUXHFODPpXDh57qaoiWZCqPQOmvyfxRelFyfFgx8DoGHoqzCt/ZGL3wO535JFfhuq4U
xcaxC3AZ1Q/BwGGyrZlnFL4KX6sPPaIrBwJYwwcBhHbHJE1akU2oEe4gKT8kHQ3qatCr8lP7zt6w
HdMKwg22XXINcpRIwGNy3c59rXTxl/HhFheqZL1YbWj5TQZsbBP38egabF+r1/jC3LV5mna1M9dy
irfOQnkcwU2RmJmb4ubaz1WD/93k2h/ppqbC5axgpV02UZkh5lPtskamduYVWaDS2miv93Hr8+X7
qa/z+32qe5ebi08mN3dSGAhhVc6OeE00J/i7s6DP5RRu1/vBEY4ZWkidpEUHnrScNlmnyQ8wEjRT
ZF6sB4aK5b9ergo24TtZ/k7xpbEb6LThZxW+HrXoqy/uS4FxlOaATb+PVxaCILLQJWYtVfkaUpCS
/MAwmLpgZIUPl+E3OmMq/p/qThxCKzX5eB/6s6AUk8vsekCua5oZGuHkyv9oW/nxofjGTAFxiwuH
BBjmIFSgosRKqcdM7cbyInjMNObCa1DgegvsWzTcWasR2504KWyOIZXGKE//pnrQX+5etkx/00Kr
8f3ztBfjuN21jvT1MsnfisvO6NjP53hrIF/0d712S8fdhn29DLLtED+ljquSklNsh+tSf18K3hjz
VX9f6BnzZe/GYYHqv5m7tUfHILzMtJenErlPVFpHu110ROhl0JmP8jl8/PbMnQgTtzn6NdWWghHJ
6chFBU6tuai2UL625XQYcjpORjEEYGwTuLZGHHOy6La4Py/u55X76+l+ubivlO8b8/s67BwvonWh
JrBRVPuXS7+86Vce93JbzT23/PeRm85MWk1/ITVA2uKppy1VZTnDdrGPHCzw/bU+Jmo1To2ga02K
jKtWI7AvH6luUu+W8t3JsTs7du9/7pfh/xY5xLUmM1DvMCkP69fB6DrYnfsSS66Nbuv6kulUaVCL
syBDXS7D08jngwj1KpAkZx60R7t2DdG12D6hQ3Yuf26LKE+Hcor28WnRKp2iST46oiwS4FWi+ija
AkhHUTkdx0V7+2d7ly+0ltvhNYdGhPYlNHCwyQ1q4Srjxi4QSsEWkkB8PVt2jP4Fa2xxtPO15jlh
Bqld1326XoYnIWT6svtBLelfcpZVq/KyTWDX8ZXpsvawgrxdvNs4ye7BaaWSHM+OUTi5lX4cxwSe
01lzQCt6pUojygcF/KdVmmgrpXIlWiUDgn0W+MOdduHOx+WNsUCwhOAHMRLUzM1DVvP98ela6Sbb
Xl37ZdHyYJp8WJq7qctl51INYmLjPAljV22v0KHohBvRHNzx/HPxmcc5/kxe5u7zuuz1qHGJcqjT
Dj7+o8C29BMxM/dmYjXKMZBdKi7C/NyrW6yW4aka198XayGf9/Pl/e58v1o8zBYPhdPD5fSwqTzM
Kg+TygMR8Om9STNOboEec1yEEHUGUMhf5QlVREYdczY6GNVJ2dnoVMyoFM5Gp6LjcXFsJ9NwPDbi
DAu5Te8kTcFolgN3IQwqcuUKKkI5Uu6NOttfgu15gjxy4UWNVJhmviDZveb66Qgp/8ZISEIMWjGY
+BV7h8aPWjt5dNzg/aZErc3YVpeWxJuxorhGEBiCarX6i8+1V24h2ETyBP1dpaeqGqiUYWHX316Z
65QA2mBQ3A4sSNaaYt70/dXbLkdCRzMJfP4kPBfyS0W/pMpNTaSSMXTMFUihp5DbHdoJdLfMFJE7
4l+iYI1byrJT6PvXSl9u0renrGpUuRaflSWHsdY8pGerv4QMdeWhGcZ1zBsM/jIqYeV4L7TzwbqA
FtNujN6HlJh8ZiC4gLR8K2U8ON0zKCyrTZ3txWf0LgQBKZRGZqKgBMoE+xP0F/y+6oMTtPCfdJ5u
nrlTM/fGOwLB2eeFweEmGPNnqw6B7NeHI/PBD32C3VhFQpLJwgxfUa7kYlhujkt3qG23J9DBPz3o
rtZTpatYkG3RVJw1wjnJTw995ns+LRcM79O/dHsqP6vjc6+1r9rXPImMobSxoOZ1vcjYvVlVkeU/
5n7iKxdfSIqkpz+mcs2T0rnwBbxXJgVOxPeo9CP1z4IAKpSmbz6ulHKGaafQaXyhcnG7WQ0Dn+u7
8sQcOOUFQz5V88vmVkZ5XM0PktmgsQ6qHQS4SYzLAINCyMu8rjNEzZ2J/xAmNOfBMUhtf7s794fT
b/JRdwRP4xysFVKTyOA3N0NxDwRVveu2f65GGSbWN+SvRGlgusueNVJ73c77jz+qemA+pKYbXBHb
pRFV7gEoagnoCd8c1yy+OSbtQl8AP1aocrnUNt2sgoUVrYpCTeOMtmzFp/H0zbRfdzmq3+P0VejQ
oAQshKLMjMEfimvvgGE2gXF10+bWBYX0OgaDk6JPUZVohHJBeauTiLcAYumpKLBOzhhKjM/criqD
3GF4Jeac3NWLw9Lkrri7K4BN+SehEcf+y3HJdJsFLPc/373TLpJXNzh9Ys9kbSnVounm4gwUpalO
nn2WXkTuNcSOo4r6C2kICVBC5skxRlCOC+dohurxWvUBoD7i7qWNrYxAyLPuq3YXHz7douWn5P5s
6g8+DEtOxp2FwnAE8ZbhyHVceMpdQ/6I/EJLfAW5/DV6gUTOI0Uu5VQhH0bwHsS4/FFdDU+fmmr/
Omqq3KyjpoaNfADyW3NvhS+U0MKX12eeggTMU4sDVgIosaHs2+iQnXdozOEjLASZpblgEpilb7t7
s/5oXHtkw/7BqTwCkTHIATcN84CN2sMytiD+6eUH/lM2ZBqm0yGGr5u8ow7mqPu9sMaA9JbCCrTT
+Bn11CSFz6CizxUveIsuaxG8hpdNgp2SemsEx4B6i8NG/WEfMoTlBmOTZ7Wtaz900UwOcTi/AQ94
VOYkn9HVR6CdkjNid37lH0xLlPB/ZWi1aXk0fmpBbMac66bhpmMLLJd+BPU5uz+d6NhVJM1/9HR4
qngGTY2JIhKcK4GMjS/rDu02+0mk+OdnSILP325z/F9zEX+ZCL72RXlRfnZ3sjFAtf61BuoY1D+q
L1R6Ba4sljhcBK0f7xVo/rjtqtxhlRlR3mx1oB1SE8klyNSGM2VEln/OUDUkVm3DfynXTWwmjNEg
xOfKl4/fx1kUgo/Kci++rHY9yy4Lus5YyRhgcE8NFSAb6ur2O/MNRQ/2iXBL8Im8m7/OvbgcXR92
UbwZ3+KwhGweKOXOndqrT1inxvR2Jc73dgJ1iq0hVqH0gSP2VYwkJg29FGBeGwZXgXDy7Nu2P+tf
dwfAZD+EMSVhX/MtTNh2FjoHW3SJ9X35WZel/Mxu7fbkr9pB59/nFdOVzcth7A1btySryxDuZPqa
5RcvJb3DucYh17trynXkvmrYGWSvxF6h4XK4+zCrwcMt618r1k2QUQUrvieTyLAWdh/2eHTHc98V
1n9rriqaUAwic/k4CbKGHAnUrutDql17DqNtIQQxzm6PQbwDc4pLwdfXBrFLX6r35DROz4mkAznC
iB8dqGLtigFhmmgH6yB7L57JTDuxVX0+1Hq1OxT62p0XZ1V5bP96aw604JeUzQRvKMs7B6fChtyu
Gl/vwR7Cc2XjaX9OEXb72eFjV/6RjH3HdTx/C5P/8DEZevvZwwQdGuoF59is5zT1EjNk68AlgzgD
Cwt5rByGTfYwA4hfP2rXFpkrUMnKDRIGir1lqwATU+8t+gKZhBwV+40ny3pa7M9ycsIC53+L/A9i
6ty+d1MpfhGXxgqqRzoatehUBAqHkRSjazFaX6J8MQwWeEXyWV1iYhIy8f//Edi60zeonHIIK23q
x+BHkmWC0khJxBYVjcbrBslccnP4ay5ZqLOf5ZaKPcXXg15gAJsjQjjfWue3ijygv6/Ajzf2l/Ai
jmJqhPb4/+rmNBly8fmzeOuUlt1GMS6zyd54yp0GgYI8k3XnnG+fL+1ENKNoQLhy0rmx/GwVJq3L
pVdO2VT5XT+3GNQWpD/89lv7u60/nPbPKF3Tfn3br277x2s/v5U63Fq/+tIQPbFpNZJW1R1PbgVz
aIKfda9GJpvrJvKkc2whu8ez2MAq6qRCVxSiYA3UU5I2gECw1mkf4auauThp1+B9M/u1hBP/arDC
lVLPLZcmcUKQGimtXjbdwJliARb+W863OTQUJQGPxFZ2VzK02utD/0RreXrd87Cudqt2ZMbDNxyw
5nQY7B5wPTGrwJIfWyR3zChllannNDT7KLiofMjX5oG7xEuhqAZIvRRQ83CXzhGyYPJNrvCJeMUP
YgbahMZCHV6xKMtfiaM7JV8dx9iN16fjeF2I/CA/pXRqTt784MKz5dZ3qpKzs5QHCE16szKfSeaw
vTp9Yan7vanExVK3gvsiQm/TLStoHhuSBCbdajneSL8G3Bv1zhpnjakgevWPwudB22RE/xDGUnPx
vXhfv/GP7tTIofzv9ngtBu7Y5dSbvSfKbLkgqApuWgcwrEDh3grLA/By6ex0xrBe2JPqgs27RQzs
ZPBUZGIc1f9eV2/QsEZUbUTbclT7fam0MGBZG80K7eL91hVp3h4BxWmKW8V7L9CvCYwrpSAwzmiw
eVfvr1rht7u1h9O+/b79Lr3sBCPPfVTMi0ed9RhPds4ojtTne6IfPHqlmS41bw+nLTp2q3YMPkij
V3KDbuXlUOkX93ir588R5V5KjUs4LCo8XH53UflrGy2+seN8HJM3IL2PYteb3Hpvx04Faxlj5nXl
o9fV0UXS17C17HpIbYVDPyn0z1B2VdRHIeXsoe0h7WHKItEWu3VJSqPOSDwk2QJwibZ4F70h6WlM
X8RTvlNYNinCUf5M2NqsnaNTICkN6d825GYkoKnRMqPw+LxePL79+IoZvv1Ixcxgl6YPc+/270tK
F/TD0QWvP1AC55xVNMGY3+4iNysosTjUaPRns/9R/NphG3+xevJDPEQftZ8JJjBX9xbMtHUcN4aT
XxaaVWbkv27P+a+jGiRVfeMnI8wtgMbwWUY0iMffqCv4hNbL1qHdGVTvlts7eENSDpJqMnZidqYk
LKewWjbvO16GZPk6hEmz60chTiXNOaFfLyn3apO+/QPMa3a8niQTpdGsuTSStZGmsi7QwqiYRtG5
HHy6jjR/VwF1UeP3vtAx3Qvr4Ww0mJYj/lnVYrdx6i5gxIBmmGReFwCfDY5003yL6yrbTl6UVrkz
YR18jM3y/NN0WNkBSmAjxNTzqHaJL3Op1mGc6p1DPeSxngud8rRTpCuVkl5rr32dtwe44JvBOodW
072dupckvik5z9F2PFK73E2Hje7t4SoVrGm6PldfK/8xNO0Qhudei21UpdmwNhtOi8NG447hWHy7
hLElpOQaT1PSK3zeRF4hFBAmbiIL27NckSq+J3SM5r1G83+7YHHJMLMlgaJV9TTDJLCubYobxtLC
yHe9a6WJX46tNR+WFp08Esn9FcMOc4WngjAphPxh5ffCD0P5h+AJQXG4VMImUX1N3wL7m8Kzt8iI
BAto3m1Ilb/qgrfefE/2Ftcf5vTo1dIsPI/ELEdMD/jlZKYHnnNlF1W/zKQ5jFaXQaa4C3QnzHo3
86FXr1Zp6pm/5PTtCh3LbQuxL/3OiUr7XeQF2UOgE2lppYfFvredPSLgTzTJ/JRAlL1bf5jfF4pN
2o109822+dV3ZTY8ju3D/M125IWz9/M482tArL+lFHa08ZqOxPd0Gh2+Gy7dtUBgw8LK6JqZzdCI
/pA6YR3GjPRG8bJun91kdNj/yzBkciooL59rHyt/U/lE8hki5S7HMETKMc6pQfAvmDmYVSHQWGxw
LY01thTAhEm3Om85TSuXuCGHKZyn21x3V+quSg4OlXt3jXNUjmt4B9y9850VHR/LG8ft/eyAEtyc
QBzp+ZL+ip2L+/fL7NdUv0quFhNSEZ7ph7vQLMftTq2NzpNAIAYXlpSi7WPHjCp+RaUXdtmn9twe
PkE9dvzZXyuzcDDvJ5GNx9O2U+zHTGnGDkCnX7/07DengiBw+lk0Xjq2iKRlY1VKH8dl3PJbrwTA
PwR6fuM5/2P27kWtU98M5hMO1+pr8W7yPcfe9M3mxP5IbhJ5/efP8PJ/jdI9iz/e8mNNDIn0gIS8
iwbODjFEsS15k8cob66V/VHxx6okC45LQ7P24nS0k5pD9nGbuK2Uz1Py5O3UCAiWskCILoLbncnL
DMWkGx2ahd/2bwfVAYTL9MtGWpUs3fk/tRFHBR865uhx9mYrpi+mpkP142ah0FdcdCGyDpX8k58B
sL3GigFN32IwhaKPwT+mAzgP9mOPqVoNVcMSggVJSysUNUydH2MfzZlVho2WCQ9a1xsvy1W8omtA
VJt38/NuTjskdd3I90Vx8gjpVRQdh37h+SM3fPIQKkm/vFdoMqODgXRNmHUuHFWXh9GfavrGGwAX
GEKth5TpRQ/KX9Xas93MKdJwo0rdss7jRnf9YU/gunGZRB+/Lw/w+2WOGL87p/Cq31+fvLHEWZ16
XuXQaVxMLfUPx8fYIj243p0Aln+dBNUbVWTQSTtq9MgDNufOskUgcE01AqedZmfYknf1Di9F+/HF
fKD8F5yMksfUqdDhZlJYd0xQB0DkyGRFmYSR7RZULT7p2/PAdO3aM2YcZKvd04zlDlLBECt8pdBQ
Bl7bW1r6YLHVKeLc0Cb75saz518YO/aYb/EluWq/tM4fCBMo/Meo8njFSkN4Q8ogIRVi1TopxkC+
EDDF2arQdn5coBurH87AU1MYjqjzZ7/jj3xdXj+YQ044rTnC0gVNRhQWdBrqPfp56JWLUTUdyv5L
OtbryNiuo80sOgv8arTK5Va13Foyet23yufWYt3aYjgEg/9WwsQjFSQXXs9x6Q9sPclFjYQ3Ueh2
VIvtnFDzeWeVjgtzjsRqar67km2/D2MiK+4OwOKMegBglOPLM9uhT0GV3k6nejVqxX0YbmyE/NXf
9dNL+fct1d0G5LvU3HYz2yQ97txb/pkS8LDrYTtyOgfMAob+TJKWAYFy5zfAKNAHXV43aOiDaxfA
AwaBuUUKj/ybYlu1LTS0/Ti63OdeoSGnDrYZbuj8b2cRqDp9hygiY4B+weNT+n46PxQtfhB0vY1G
G7EJOI6jBcpAf2jM+4UnF+DqM5R3/b0lPqd96gCnMFjYF85S0il4AaTgFcE8rOkzSK8czMOgB4xo
35OxG0636q6OGMFksqZv2GP/FEIknqY/M55mPSVpomryaULSLI99ofHF6GLYzk59jdfF1efQ2fsd
zfn4ttR2aa+O7bUk2dv/thr5vRZNk0OvtIC89HL57u6IPd3djeLDKNwIy1McwPh27KykOz5u3y7V
wSFVwFdSBXyuGhTwo8vgIhC93iKCnyK4TPQ5iOCndL2nYQ0n4zoobAcrVSx5FLZKoXdZ9vINBPi4
UIp3wee3e5v2Shf0xBYbcXogptyz/nzWX9+CWscVM1ccNIr+6eFkMhQAv981a0/tDfXV5kFjNPd0
5Y2ICkrww8w8JnQcKZe4bbDPKuhndwLwUm9OtinjadZZ7Vhv8w7h3FIlamS9TUwgmG0rryAMxttl
ipvHPfyIRyxb70qPVEkCodg4PXOd89nT4eQmcl843V9O9/Vy8Jfj/i41ri5M+311JyT9UrkTl5rU
oMBRbstPAvGRPRRjNpHnh5bueTB5KAa3OUlqj1isDplUaIWh6XubyVfSaJfmnVLS2ZU6m1JnArBc
xAu88CoCizYTf/EQ6XophyQ2Njo6uJtWFmxX2vYDh3LbH036i2ufgkIKm9e3LPeCPzlpwbqnq6+l
L+mgxn0p0BNvMkdy8UIBsY1r2xin6wcKCr2qplTg2Or1u9YLBXxf/OHMQQEsJ974Z7cy+XMcVKCf
tfaxEDr43EIMTfwQJ24tbAKlZb61c/A6DUKMNIgdsW870AdYJH/RZJD4qJN/ZPOF2T2Z/GV2E3Is
N3Te/0y7QM8Z+ozhgU+gBzSi8O9XtIg3/UIpmLPlVsGcbeIRr7sM/apJXH6RIiybcRMJ4LsnBa5j
B6qKUkJmYGOeOjYUb90/PedS97P8Yncpv1xLj9ckblYft6TrheCA4j2h6dwakZG9G6rzhnzkT3rh
5cAGku9dhIPau34S2+beVpd7HbdiKbTp4KW1v7HjWnTU/jYp8tMqRAGRv8axXUtCznhbh0qPAQAN
d67h63ALqT9XnoBiEsz3e7y/aF98wIrcXToTOU5OdpySWXAiPP+XGdP48s8KfHCYKkVJ3wJ1/R/N
HXvOphXWyX+MUnlQPG0Tog9AyK6lGVp7KieEtn3ugouYPWAD643uPX0U2jOLc/ooIN0rslWuAZ1J
oVNc48w2p++3HwxZksf840Z3ZaLK7GQOcAxa7NieiJYNZx29yB/2QRdZOybL8by+JvDas5p+s3nV
KQPhciR79eTHENEAh6p0UpolbgxQFbuMe31p1IaornQeFZL2/6+1XszffgnoMeuXZCyOK/YTjPEo
qTtQ4+vbJ1AcHG5ZCDjc1tc05gUUt5IMw0TM1Tiwz3ZDfkRZXPIt39QE3RBBBvIMlVIxzY+0xqQJ
c16clHUzmgygRq52iEPBPRCVZrnuTYQD8o/WPVhDo6J671bvFAvBPk9siIeLXvgvWpRFgJG5BASD
n6j4G7kICSworZ3py8gEYIT8SXyNI6kH47cSkyolXR7GejsHZcuhD/8VncZ+KDixsFgTGj+5W+bv
Nrs7MfKxy5PnaHiO4shNutTehckLe5d1pSPFYy+OYxLv0tGuBQjkYTN6sP/W4ppN+PZQuj0stg+f
MmucORm9ZXNsn116ZJvSxKRE4jXyME0bgLIe1RkO8gq9BCKxscMYXYeRVScKlHW+tRU5xs/E6c5i
XzSPRsjr8Wlqelx6kz29IAuE1qU0OJcG891w3RiOVneV5K5cvctX786Ve8STdeV+iXhyo9dxFkTJ
6X66uN/YtCt3DTDjY2PWyk3CEN5WWDSDf+8IE38wmQ8Lh7/2CrNpVGWnsVLWKUrVfCmfcfSMTKeM
udzYUnSlMOl8M1bIj+5ym/vkdr+W2op2DUtPHRzP1QAsO0pL1QGpLfujeodOrHG/zTfP9eDlbCSE
ppuO0Ge2m9xWbGKZOgS5jNXIXztNN4zUfUCLKUdBwjJfUp6ejDZF4zVrtis2Qr8HvZnrar957E+G
QUkX3E1Zm6JMaZ7xZ2LW8KlXlZG2K7tA2tbG1qWSQ7ALXEJ704nOiNwczDNpb0PWgWZRWUKInYxp
r4+i0Pce68TjSoEUPPcegedr8nINqD7Muq4kK/aPS93k/m3JV5aVh05Wf9dQf/TmhV790KstetNC
d9Lo1ovN7Y/pXtth8IoaVagNFsvheTu4bLE7+4sz0L+XHHtJr1cbDXD/l1KQq/1cJWjnqD/k+obo
0He7zq3YxQNulAKFPL9/wBiQvjEN3Qre/JoFQQ+o0Dx9LlesKZs2bdR17ji2nZD2YBcJ3SP0L3DE
LrTm64DBb9Yb1eBaU2C2JKFsM3s9fdhFlk0i4Pv1t2dl2MoVxFH5QcvDhp4n5XfN+9ZfYoisgdIk
5Dvm9b80vzSseEywps4yZ3TOlQ16sr4qLQ8fWn4adw8c0+xXG5uSK0WB9UkzPulD9znbQimf9EbE
butY8QhBnUA5yNd6erjrRV9sFP7v7tS6gKkbzSTN2mvcehUVdb1VidnFEAcI57G8A59sLDEK04XS
B81lKo1eEYkIqo5c/13Zx3VIAcpWthSg2je47ZtEgFAgUwlMsPPeiAQsb4NIINMJHGaRYW3fGq38
i2vaZ8bqOepfesIu1dzy84HYE64dCFQZz2oXbh7lYnu/aCooNq35jeK9X671b4vB9ThIhAsXBUIN
jsVBPjfAqUKoOmBWUZsUBgdEK7TQ5hPg7jzpGiProBzvdvGZFOvYrN4XKkDxwa2CFvZw42126t3Y
mhVdeJur/aDykrkduBpCkAxo/uDUiuhl5+3pGe8P1FZ5KacXyQwy8K3AAhfJ6uvyA1Q6LUQAhtn3
oQKvBXBBqI1wMef9hnParDTnbuviHZ5WzQhgeznRgrQnI4aEmjAdF+DSM5oWih2wgbszN6+0G8Hm
mQlmuPS7mOBiC10hCX5w5SywGQxi7NHo8Y2/JYjB3XXO+aXJw7rC8uDaZAJTae5FtuBB4IZgBvBs
CFEa3coDoTqMy48JsT0shlrFw3Aq2id/V44/7kblziWVehfGJ2XHOjZm63jLofYULLeLhTAuJykj
zHjjHY7+ju/H3306fwv7dC3dp2uL+9n5XudoK7Ax7NRTqTvzh1r5XkTDpDPXSKy4LMSZDQCQKwEP
A16JingZY+M7PdOLvnvx8Rgw3uKVtCf0iTKEMjeLMoQSdA7EAgACgSQplPjGxFGyjU+1Do+LTftN
W2HyfaJ95U9B9teCZATTb4UIPamv13t4JCHGE+QrwY1ldQ12DmEHwFpLR85Gyc52bYraECmYS6M2
qn5zHXI2NOo0n1Mlxa4Q8sRHa2aKwSTZxu7OW0z1LjrulEXFl+KL+6f7bB2YmuaB/D87kW1FqWgo
FXEV9t+3wpMWrrzC7a2nLEJpGM2GjdzQzqQ5nLHrZ0USosaXrZwYT5RgQ0rpWzLW7d1/76lc1zbS
wSgZKAlQHdbN87fYutGDcqo5eZ38+RdEhMGdkbjTxOb1uzdQBUYI4Bm18LqdVfvjI9KO4jqYY/n9
dxqSiPkPuQ7uiEJb6V5+UfEdPt3xKUUOCrL/iCOM4GmdSsEYzknkuWx1T4blR/Tx4ufsTu3utrJq
/aCi4zbkVaHSMaCGuv/yspKUXp7lI2U/9PrpJRB9pUFrKqXMY9oPxWTYjdEEpKfReGfgBXKwLRYR
SmFsCJR01pFa1cQEnmJV+GIa/OEc6fOdF+6+n9UDSgJV8xqFuIQJPpwfh55iYXJXmdzVJne5yd2J
UlL+aXTc3gsypZ9MciHI9Fa4y12b7aSDP2dUkOewA6g3Q2qgsV7Hrvli1dx475LxhS/CjI2NzC7/
YOlpqITPLOwE61WemHxN6j3b/G0RXl9xLHwtuXauV/aVYYPH0z9M4kuFxr6TTOLrJC5VOhV/dAvO
RepHj6QUeG7XB/fpDRM+fVA9S4T29PZS+VV8ZsF0e1rUXlFxPDLaGN8wwuJglvAwfyvF2cSSppll
VFJ9SCrwWB2ZDiVFJhIVFlxIW0tFnYIKJAfCN1RQrKZvzBIwp0GDjXAYyaL1ioUWMLW2qDJLaywJ
0rtu/tA957vlA019uyrQJDBJLhc6zc5B2GMK0yCTQIDWPjY6F5uorlvKJvzXdffTl03nql63J5m+
rBsT7XJnxADSfWgSi+Yoi+MLai7cDYIuRTIyou9KPlzOcA6uDLaeQ+adO8zfuFKcrHnhbzoQangN
78eiXLYqrN+P/etRF71/JrlTD0nLViSdQm20OoXySGFUIcXL90506fZ59kzgSpzojpJZJEaF3XAI
vTNGx7bQuyXTW9kZl5Cvg7dc+1lsIjrG/f6F8ToUloELv9ioysqboc62N/pVPdMtdmvCd1pLTfdJ
J6n+rzHhDcy165xLnWOpM3d0LuP1TZOqW5t2K9PuqS6RXcprVKvclyqBW3utPJwqD7vKw3LxeGXY
GpJ1cpuOcB1jTaIQVUim0sFEpebaOOtc/BK9Lx17Lml2wQFa8/LSr+V6O7aiehpJX0tYms4oH5oK
usQ7Q/tfg31cXz06WM3Xv23b8p2t+rxt2uEH+Txmcy836Tekr036Fc7c1KTl3qLcK517WiS3c0+L
ZOMWppUXLqyhS6IRsg5Nal/K10gbIRuhEwKi/XSGzN6D5VHqT+CoOGz/L7fussQH5ctH9dp1qGrh
2+PwQ69N3aXrtVf+0jQRJgFQnY06xoQYmbqvGu+q3IlhYd1a0i0l3aQM0elypimyxZEGqB/tucYr
fhl/XFYmnRl36kvnNEK81gZsSm96nyLk5MLInCODbSTmvr+ZD5T0cyWMSS4Q0rHRb+jnFRz/NkI6
Kvpmx0I72ssr37Vnu/aW95tMoJB5R9XQrm+5aDYnHY3X8g7XM4a0a35e6zSIofl5K4Tmp2N4ST8I
GEibn7r7PrjayxbTuGuFyHwNaygdmMHzXFveZAn3ppbSqsnP/kmObt/rn8RDdifBkLamSZoDubh1
DFGQBRRzpcShs1lhH4RFUbYYFD/Wxaq1XfXrlKvH3pbts67DqlsexfPg/NwpLONSqcNlSCege7t0
8Vluk9YeIZHPC7J6d37p1umdIWobf6Kx0JtUeiO5fi705d5y2p+jY9QR31urGl/+gVme600nrb+k
DK02fbhSt6zttunWZEkIBeUgOOmiY1wuHNtbNkBrI+tSe/Jpl1qjWn8iG5tNZBwVKb9K0zflyWJt
PsQKlH1o29ESNAuPHikXT1eHUfcQylMllh5E8PUxvbRXFCJ6ckZG4VfSofAb2hNJOlhcje7yzJxY
NJe7cNZ5abBnvcJpCB4TS88aVeI6Jfe0u4YzTrv7pDuddq+b7jLp1ibdw6a723RLdG3lJlBFqcLg
hM793Mltm6WkyRlpNO3kFFdpVz605M2u9M366p1Wr6FHnb3Z0KP+ZXXrm1Vh7lIP+c+QxRJqP+Xv
tZqm+DkSadK2ePnr+lT+quuep22v47jynKAmeK/TE6JO9e5tNpV/YQZ38BciXHL6bnWjBrney2fp
03pfFwbzwqCSKkpuOZtAEx/lQDR2iZFgGu7Gj0r+4v0xP3CV7WgGsnC6fGqD1df9crG3HEnRbIc+
dLrzrD90riqhFffvZanRZ7w4v4/g+pQEoX4uE0MvWY6FMp2XGXvcp0M7D83T1RKt5TxCvFF5kx/A
7CEwDqLAm+ARpJgfSdc5sRcNRmQNNkHsbPu5eiiv542/5fW2wSw3Zv5+nrZ9nQnBLcaXRsz/3ZiL
dDvHs03wf19OgwV8wUqypCD8x05n86Oe2pXwKpGcyavE19W+xUOCp0u5M1vF6FAuEHbjsb68C0uN
bvfb9eEyrtnTuKs9XcZ8oCqpCdTBjif6VAhAt/ZQneLSD92r8I8Kn3hHBm6Cm5J5nnXdfD1+Lgq8
o4c+nckhfDpa0T6dBYkk5HD+K1yp7p+STVRIjbQKnxNJJWFrMqZc0P/jgpDNNHoFXSFY+6V/pDyU
1RH+MGrY2MvRwZQsh1EqRxtWDH+W8TKuPTqNKihJwlP+Ec+A2Nsw1iImU+KZC4V+nAk/CXMf88p1
xF1kVgmuZO4iezrpeazpmF1HXCo13RmCFfcD79RhVkhYs4nm6R3Z9DD+BYAWg+mf9euX9dQ9z3mB
fKZ5eqo0T4GnNnDRdMz4iuYeSGGo7rvB7Fept/hltQSnwd/4UrVSVPjNsS9tuOt0n1I2E0KT3rqJ
uR8LbJuG1jeKRflr3XALLN8xxBLLdj7GOu23Q1/jGefjn8ee+11elcZnrZ0fYRoOD6NBIz/wdmab
/uzXGXAG29W9nLfOpzuLyJ7vpDa8rtk70okeeJmra0Nlz/WUs05r9HNPWIZxoRPaypOAgJNo6THB
/ex+NA89xil6ShJGIREHGEalrsJxsrvOdI5E7+moUq6fO0US9mInf6an7ayLnWUx1BuHNNLvdMQW
OuSbBbYCDi3omvZwIRxaI1kWbFLCEUXMfcdFztl/wd/muw5+c5J5b1OJFW0DkWFZFVehCf80Zc2S
D+8JlxBtJnrTQdYy/ntXZ3jpEH7NdbHjxHcwL4Kk5ePV93ToU9iPL7ve4tvb1ebXPPaOywnfx3kr
7H7kT3PGOSEsEK0tMBrR36rrMDKW1dYlZTh5rpzNZaorDntNDMr8WgYNrm8UDuRdnKRncnYge4e5
F5PQbMSBElFY3Q8WI72WwanCpSJsZXOqYvTqptk3UFSpm7LJhpOTDTdefXvtYKUO7sUxRE4pb2Rp
uGhrn2h0UnVpGLHL0K5YtsuXcBV2afY3c6X2jmwiDf/IUeJIWl9GkQwQv5iSCPt1OexvDCovdBzR
rTjc7+7mkxgalhZQpYfVN04DkAMGAeGwe57L7Qtmrz6rPqeodQ96iXjdMTL1GVe0/DVYUTFdXAiV
hmGTzPI+U2kseRgBy8KQKGzM1Q45gQ1U+Vz/WvXvK0Wm/GiR1vAsXjfFqIHbe4n2DC6g02SR0OkZ
zjRiSrC3NGef5rm/K7mObr2NR6XYk1EkOro4+K1wLuZdkE+h9IO8DfJzffJAMTk8SgPik6V3VUCM
HJb9Ug6JqBS5YgLW7LoPG0UpZfHTqNirtk0XZJJjgDMMZEBMwPzXIOW4HD832+dlYtsRbkDR3RKQ
rrXF36TWWTAXmnaUZP5uoGxt/v51gAhSzNgrIw4ELr+z3yq9zN6RA/EFE576iCTxnCyKi6CIxdfz
rps8+U10GdsNp8LjLPYDkTA5dJU2T/sx0OuGR6r8ifbzsDx80/L0MvppW0KcwWixGsrnqGpbshi+
5ax8BEoFURQNBnPtWnyrSlQPTEuTqVZqC2NZpGEsaIOG2YByUr/2qliUh/5G3Hky2H2f+hkB0dqq
Pe/aOYImOVGkaSGOgWI/GI+JlvH1SqgoefzaWWhrMM0z5dbx9SrxPWKXK5jn9nDbPHydkdrzd3nO
ytxTSMnZbjUBdfUrZkJPYjZr2Pr+l2Md9wPPw8idHHwfDr5Hu6MlF7gcaInbdkjr1LvZPmdUvEY1
8DvtitDB/Fe2Ja4/8KRuz+hMWUJN/fX65O1nNFNbuK0D8+x7lds1z/j7SDqH/mE9KMZ5EgmcyzB9
8rDCFAncF4dlZUlCEDqoPTiPT2K+F32Jb0cQAaQRaQVs6Pu9/MnPEfBFu2Jzf2rcN7iKydyksqfM
mYbEGRy2Cl4n/5frXxobJtt05K1mlOf1NBpM99pQYRxSS8STCsG/Q4okuRZJvmBrjJJvhSqGAH1l
UepKsC1VtXysJ/HBp6G95J5t7fYx5KTaiLQxZrf24n7yJmsUEU/2T7hVMbq8YdvWertvW0JReueo
j4LnTzDFOEsi4a5P6LKRfKObtsvb4Rq2DINatZyqVQlWZ7k25lm1i++Iu+uRbr4BoOaW5+Kf9Xds
Nv7OzZ0lrs+fS8+VZ1ue5mmp7TAtLDrZjFXBTXs+gD2pSDk8/rnrDTpGmkZ0vIY9anqWLNHZwNbT
pEHvdvXT6ZpZXnqGe2gA6ULnRMAsoZcSACbDKosbybzrbHZU2BLQ4nhXqrkYhJKGocNqSWiL3jGL
HRft0Pp7o37NxDjGiOwNHb9Taz28WdpMNfSkDsPi1y0X20+Soky4sH7tFtiuE/vwq6mX74x+WqHG
OV2hhQdr2t3VMlXTWlD8fOdMJFLimGm3HKpsxQkWHoruHFrZIadqBGo8fiBKZibEHxmzcEQnpv2Z
D64WbdzRX64yuSQuzP6HqvtabuPY1gD8RKgaZOAWORLMgniDkiETOacBnv58PSOr9qlqq2RbpMCZ
7tUr/CEEp5LcHzL5R/xcHkhk5hp6mhg6EKUOrLmbJzfkAHVf9jhAcbIFhIUHlMNkBbqpXGk+mH1C
roJoe5NkPWkCVnlhVCgfcL4KRrPHclinRFAzPfHhntm2mUPutu2DzqwWk84SmZFLO3tpR9t2kfLv
+OKC+aZe8EPu4nJXiCiz3IZ3PTmgUtg/YXa16Pp4k6gHt7YtB0KBHRoA/BQ6gGdZMgrrk8wADGzZ
vQYoq5dYfit4FggSs06Z6weONrw4tMh7BC9Mugpqs6BerWUGnpnUs/hbevWwAWnDHmmatiQocHkS
lNIuZCTZbr4mdmtNuHseb+CuCiefTN9hfQoPbpk8uFJmEDSj043kLvYW70oMDLwKsaAOUGKxOlwP
Fp+3+rybg0V6hLNWQqdjNlE7hTOhP+bGvv6QalLcRbweSzO348pHgEBDB9cXhB0MPhRd+5BS+aw3
eDWIVQVZ9XcKzFYFWlfwEgIgy4YqMBSCk3pEQNdPEQUBSLfP423JvvtFWuK+wYs41+KfkukcxScX
Fzq1OyYBe8Y/5/knBWS8+EN5B9vbNz6LRwGvNid/EnGdga8iCp0vgSP/+an8+NfxvWerCKWVYv+a
G0xO6EbD82EorK1+jXefOJjF1uIxmk9Gh8eIDfF5MoonI3LLNhj4urjot3iWKurdu26Pc+uUHJmx
CVcyeU1CwGXS4G/L+UcC5LSl0wxAx8i5sSpfDs/VvM9PqnL2u3PxH2lDaTh5wpHJXgNBJr52bJf1
rBPROgzwwdrmn4D3hoaVyL7nXnOv5lCmeXaLOYgSq+8ZmYU4cD9WP5YktpIn7PFaHm+4fp4W3mT8
7Lfx8wlgTEGCI3O609TsetGf4NbyWUi3cXglLzKF0kd6Q0Fz7sdyPd8oZTXs868qjOyb/wFoqmS8
QZQzqXt0ZnwK6NYfzSSabvbFPFcTS/w/e84jKg2d3Tg5u7mXRF938nXzOING6CGRCaWxyxTNPpRD
XltppZLe6nejzZppjKXhEXoeU7Osi0GpJIIY+5EF3p+7j7rwgmI3hod0QjiVSzB2y2vTdqE1F7yb
V8HdjbJBETaxd+9V30RP4ePy6OydGx9l9oshYFdvP5mV4Tj49L7WcmFYRMWmEKtjdzqQ/13v5fu4
NQd9E43/mweaHgLHx08ea4oJdp0spC+TD6heMc0nO/tYnANCaEsnhQJsGBOOo7bMGgrZ+75ByGIC
LBmia8IBDHgu19BRpcsQGjCVeSsuNw/ZJs3pkIskDuVpIiKHU9UkRBstVfFW9h9ISv8cElx48f38
M3oViNQLpQhFJnRGdoBSNxveCKSlpHMK0/1kSy1+YAqJ4PE2JJkKWYGBQ+E/xm5IKK+Z/ppKSHG0
IrO+fK4URtXzKCqMsufRsfC0pQOyJ36qjh4q7yuhDZx+5h1oLPkLvCET1kIDrv9yD27n0NwyJQWu
e0rkyX0JcbqqEiXpkv0VQYq40GVH2Z7wi6g1+wSrnn1WsFI/t7d+Ac6YNAFBLVRDW1tlzNAbyGUh
MXJLHkzIX7TNMhQsg5C3n99z0aC6RoaXOlymESHDP5VDnp1FhPnLgll8XxcDpTuyQxpmYu3+kWEt
ftmOsTlHgRr2G1I8BvE4Pf1KAGcfUHvyyyF0yNIiDJZdEfk3UqQ69n6EHLy6NtjdJfTiG9gOC4ka
MErBdKaVJrvLe0h2LRaLpcTmXUgj96/EffJu/mbh+6ny1BVnbpwxOW0XkLg4SB07V4gWWJbSP/tp
moLbmVuTIHwLLFc5joLppfSh7fgYZZ/thfin+C0si9+LH3guMv8MN+BFoBJN/o3OH/vp/zykHN+0
6dHZ8BPux+hFk4+0HEp/SrlNmuEIBcM4BAGr8KJQ3JSD9q1ggGxx+ma3QDL4lGZNIwlB+k2Kb5ee
0a2HIzzFT6WhtLE0LL7JpGIxqTf7vE7lM3gI2d/OQdI68TptYLsXVt9PpQZ/vAGoM5P8gqOI3h9v
OpCW9sl+3J/8qwLKvmUwzxj1BNJYkqDLEicfaUXnRfkp9MZsPyFr8qXFN/nKIjXUFp9J3yzXFuFm
ITP7I38ek4BQRyemzr48rK+NlAZ4r9RJ/6AnMJbaLw/DVTRcgcyCls4bxdyAd3NxdAXag4wm3SrX
3jTxU4i1cJGMuVzUlRsFNpxYBWSW9d361cVgPfDcVVIfuGg2lSBFW+7Dzip9pdFUry8hchkh1CRV
rsmwMY6drVzqOx4HkpiV+1LQSRM90NV39BI4c5+ev2+RQhz0CuUVrpiojWGFsveeMMjkeJ4jppl+
D+hLHLLq1C1UHShJ0hf9a7sBaMB2o9DWFxGtNEVSd4z9VDqWfZOQpR2KlD6QPrzZ5/LCDpmqVGh+
q12Vn4plXVtLkMZasbX9nVbK82GrkaTW9p7cNZ66GJK7SG2TITr9LeVHXWNl6tLwoKWYKEkSftFD
wq9Xxn70eKcz3ZLtyy9l+5bCJjs+/5z88sHdCukHdzHofjm43riIf8RZTQ/7fnxYdlbfMm6cDnHD
Pi2/Lb7dqSmFUVulv0UMSSwuSkMkn6Z9ntU84CssaU98LpJPv0OLV5EDaVEKPf+xs+Ba4riU5cfJ
4lpyRzee10tD103Ky5MOTr6Kb2JJ0gmsrT5xSXaPDvkhKcj1iqbbOV47aYKKDSY6aouWmq4IrYYH
DEDUum5bs3kLy0byYG/NB4gTInPlA4cCn+1GsrerYoG19VpijcGetGKTpNHRMqTRJZ8gMDynVRpw
WqUpAMb3k8lt2vZH/CxNFCvT5TReeVaVgvhPIVPPWXtDrka8apT+MQGbBUJJr3TuF2CUc/3FbDAJ
fpr9Dbs1oI44DHTmq/6s3JuUehVi05SmgYnjXp7EEsGLImQzkj80XeZjc2V1MwhMg9oekrmzqxLy
ANPaY8JCCcgzOcNU2jfJNBq30oM/V9nvWXeEFX/HhMZkMxpLFyMF0E3oPrjomQFJIlCf+31btOc/
yNvgHvyGqJjgIzIpW1CADvC0ZQ3aOfdeQtGg9hdQrhcZLaUZEFhNk/vz1szJcFaAa8avmV9H9Aa0
EyJ0iTjIg/LGFErw8eIXWgi7cSopEMOvjAkaAA/HtqDZkPzp0fnr2YeJQJMRsuE8G1I2uR2G+w0g
Vy3+Jot0YctJe6W+6BJD2xyDl+X2kw0fN71tiQYgH/gBTzKQ/VV+sMkPSvn66h3C7Jhpbmg28FMj
n88gpdg8FQNT4VJsHh9NCAtu7AHNR12PtB/A3o1cd6ZG7wO8mNzoHR141yRkRMZhqZpJAHOkGVLd
EOhm6kFnDc6vTWgIQPDXj99Ai/Rb4Jz9ZsdHglZLbgDRYTgPg7CBMqC3oRZM4L551IJs+2fzcR4c
8gP22Xsa6WeKdoM7ZczLYFVAMakRyYWDI/mUIlxvhvL/Xyr3WgnwVvyb6FpjS7QFkK9XVo0twS2A
oHl3vaeC3Byt8q1qtVVYtS3yfdljG8S/rIXdr57qMeLNokUTcl8JK7rxHiU/0qHGvC10FrPuLCyd
ofqcdVk+yDGXKaNfO5Vrhw7lcte5zIJLPC/aOwWdAl5mUHVdVghh1qrM3Y+6ytiZid8AzWk6Sxb8
9l/FcRwc0EnqEVcOrsSsqCztSESI028AtIQIS507EAikx4nSXO9y68d0SXpeAF2Vgisk6IwHvYN8
G8eFHJ4U4xoUKIg7WKkeFGCkFq13lB1Eb+RLsHmIKBRlOrrKnaDtkaCCUvkl7/k0povDGGyRG2Rw
s5QH91G+WKvf90NoEzgnuHfgzE/fHXaXdASouI9VeQMWJ1kFLJ5nTg1yI2dKUDLzp/LHTdGDopxp
4fcQqZkmyk/FxBjhNC0GKwV/c/tW+ig0atBOJfsUJb8GuZu/hAW8+7y8AorUSz9ZiwczuGB5F1bZ
sKYajFXJ6T5g17IJAmze+oPr3QVcb5TIGNLoIfEygbqBMQNG0uScvRbefjyLGplq02e8oyaL24vB
YQxRwWpd6f96TkG9cPQzOjuqV1DuRMnIA4yknWyq9FOh2D4f8stbQIQfH12n/UEviUvAsntQNlXq
7cxH8U47pAPYA1BGRhboJWjJu+yhve8Oe3no1cRROzwPcwGw6QoJPlYfjdv02Azys/8hX3MGttRB
oOqmmSH8KbD0ddm9l6FJ+JA14u8CKKMJtMYiuGmplnkBO7XgTwmsQZ7SWIM8teB8IMuL3/IFFLbV
YLIanO79271/mfXpFXhl9AiiNgy3+JywBTwibxIvwsNg30uqSswuD4tfBXPj2x9sM0GOw5R6iYdE
JNKXIHdBDV3/CGMJJWdi/xrHuBLd6jAfZiW69EG1LN1FxJ8PRg3HBuIAXG3m0Z1D71S690o3qnQX
XABaNETu8PKPUWkymkej4gTse7Q+PEXR02r2tDoZorVQZF/mEtVXiODW7FBjKEgttlAO5okEMv9y
a1goptyaFbtKPBQognvj9rM0D1qY4N1zjRdgIbjEZ8dsv4Bf4MLzQQMdv8XFtHyBOqRGnH1alobz
0rByHRauw+jK8GwYr4f38mC3G+TjwTJbn7C8IErfm5jHXrsz3AZYPFK0W/okhNRdNtSaU4+F++89
GNUl+N9ho3gTAUG2fzm1kDaccLyN9XdceUrwzPkXfigHU1mkP5aCaEYJ2Qhejw3CQZOnS0/JLVh4
9wtaDYdmTqQey+ln9ddZqfHmHjxDnAXBt3ARj7FpLIj1w9hVHDb6aKmrv2oV3nJvKHc+wWXKYbY8
tDvKQ3zE8tdNe5M8HU03d7igkvPml3yz1Du8emrUl2eBnwP7bUFcplhuILw5/KLGe4vHptaOM5Tt
3W79YrF/SO4UkDBAQTuC6HNKLWKt5/pGIUzR5cvMAMzeI/IRJ9c30E1tgZeiv5vGDp0vSDKMRTj1
+TcqR3Jl33+CUsoGgs+o9GpTy/w66BAuOrvpqk5BlwZ1xQAWW1GAoZSSD+bP1V9L04okYhA6goiz
t3NqYg3dmOSWthhRrt0U4q/6Ie6gKPnDtkwqgS30ELFTOIOSxy2sIg/WIxIG/MjQcIt6Pn2tuMcJ
HSf8N0JEQXMtUBkvQQFOopHezK6K9TdNJE+Xl6q1ybR9fNJM/kK8pK2ZVbk7q1DHfsCAoP3A3vpe
6oEPENgEjh8+SfBWbc263kh4RGTCHMp8PRo516S1EDLLQ8/W3vPG06MsNmXiEQxgRNclCmrIbqJr
9uX4LSxtMfdB49xMzbyKqVL/URqBKQpxxLEwRHXoNNxVcR4bo1P47XsNiWarK8TAFha8wpmWeU+f
6Nv6PEhF3yA+qwTgDsP1fLg4wucPz/PhMm5gX2CbOqSbSQcNKtoM0J+wx+Y/aDBuIyJTvGPqC7CF
fKCwZXIdv+YW/dKtd8v41+7BLbjpdDdOSN7bvf929/6S5lG5mDnZfpFN4qVZaUKZUtMyvzzv+2+v
GCHV1eL9RqP4JSbCkDiHFN4eix8yn2/k3AnfJP3poI8LuYmpkIHox2xY1J0GSk4ORPlrMv/gKjkl
4yYJzX4Ft2uZZGXALeo3P+GCSXbC5joJaaVwC83NV2Wl1NXLdDP+kF0zxGSoUm134+m+6XDWcAiP
lVapmwPkTq5TZt/WrtzclJtMYu1w3z36fX8WeNK78owURfrPfIKi5aRpb6SCbnYGcfFUOhKvK+Sj
n1ug5mh4jIbF3VNWlnqdP2X3ddLx20Q6/gCBzzLsK8o21p9Te06O42HFL9WP+IW0JGIxbobNVtZg
0H8aB7fqqb0BPuqyI6touewKwsr35A1AtIqVR4DcoCHB8k5GaOSJ2bscGa0X5jVdbkE1AbA1Um+4
CaePOgLNcden6xvzmm67qaBc173rOrg0wIhuAtAtcANLk0AvyiATPxWmvo9v4jsoMnbYGHd3Kf0q
4lWu02JZZ7RJrNQiYXU33/ueBCIO95Z84t4SXwape8tj38/N+ql7CyTdx63amV06102ndDKlYri3
GO8RjMTbldZswx21qi+vjQu8of5z0X9u0geurpq5gylFA8ttNyjsBhP5UDvaDeaZfi7bv2f7u2V/
tcSK6rlhKpluDpmzvv1hN6OF725JOkrLJgoaf9Zff/eZCYNMI0lH76Pt9ilE8GWHy6eMRciyA0rw
73AHmEqj3Vhc8Z6zYXTI1CAAmSGbXbT3Ec18MUqg4+aTZka77Z9I4WtNUKje4zkVAg5cpGCAFdQz
La/Ra+ZjYx29vXlQUycW6/FbqV7shKS3kCjnBBrGupvAYSz7fI3ypd45giUEPattM4SodEifVsWn
eDnCKS5ojF6wH55yy6f78mlHaX493JUH13gwea+SLfDVvE6Yqfyblb+DwmRbc8AXjV9cMFh9IQQL
NltoAysS8M7UZrPf584+pgf7b6Yel2srnBX+pJmAzo8WgRC2RKHQ/ErswVPvDuqDsqACMl97+T1H
H9X0LosQHi+U/yyh3xfesZhuz15HqsOaegQciyw1HMs0zgjh2/4FjrHc3uuilzoxc0CXtvcl3Uqf
PLHXWbAEgEQiYL9CknrOfMZB0jBXcvT8eSuRj+X0UPzyh0R/2ZtcE9UKCSKnF49UP/9E26rWKEWW
lwTIguTdOSn8CgajfN63/fy2ryy9j923SpVzzOUpGmlR5V/3zed9/1zGSOYekbuESHu7qDf/3FHK
G0zK+bFFoJ/kRRJl1Jc2yTE4/J7GE7V3//HqgQjsnohiyfK51UvxS6b8RvcdweHLHRUFccbcmxw+
EXxcfsvuj9FPVObyB+3GpTh4gESqeXS5UAUJOkqg3Ju8XdA1Tk+cwKkbyuq+r/GoGEzCD5IstodB
zdA9ryHBPsYDlbiGA5H9NzeSqOdGctkigtViIOO5EmSLh/vViccdMH9utMNN1VCdwhIWXpnAJjKR
4RocK52ux3AO1M0KLGNeCHi5b3A9SXLfarFWU0mU3OBn+FjKIR2mJ9b8lz/psaOVBGKuQqy7uD/h
tcXFQLFcLQdIon+k/MXRvwLr+A7RNKfdWOELOLjOho/Z8H4Y6iJQcncR6Xf9l8HfpqU39cvp2FmU
O7Ocih+UP7WNQjKYJxqLqnu23qyvHk+pgkCm+nR9jLaTp8lutNiPNlb0JCufH55k5ZXj0Igo31sT
y2AGXS/d+4TCCRlkN71qtls4dxf0nDbc4Tq7A+gP9Z3uddF7PLDs+hssajy1mTxz3jkxDeKNVH+s
EAk6b4JPZzLN003gHrzu3KvtiHB0tX3OhbW7AoXXoCsgzh7BqWJ+hvnH8wuv/Y7BlfAwFbVX2sn3
QBA/A3KoacFeXlS8x6YGSVDGTY5zm+qzS5KPmOWSlOZFXcmz5XCVP6RW+S+FbTnRiT1NE9Hgza3v
vdva4dsBRCSU1xheEyQnZH+4hieoXM0eHWzmN/IsU/ZK2/S5g/NxKHcwx0O+HSos6bh2WZMzRPz0
eJISSDglwWgaDKaVJ1o2hVBsS8mLX76zb+ub70NaimRVz79Iw+zqD9vfnRtW4EFWnuSQMfxikGDr
nRqZD30DFzKdyvnnefJcSchNmnA6cJEZXgFvjlBqUukr9onSa7CGJlYsGdjQcKPQPqz6/f5plxki
5+yzw3N2OPtdfFKFKEgKgTtEmQTJP/Mr+l39pb6W2Six0/paeAxiwcSHmv+9qUurMkiylLnJfa6D
xMT3hZBAcR34XWikSSzUMXE3BQnM3Wcon1unsa7A0Y0dLC7mn34i6SZNz/DrV6nWxudcr4I2ZzGh
dGZMWiknwdlMVwQPfSNUm5zpl272tl8t9i/LATKSrFZT+te1Sv6iU23mOI1lWK3oF5Cq/Vua/G0r
pK0Pz1wxImFHK8N+QRHXvFNpBIlR7/uWGIowPigasHj12i0kke/NYnv+wF1oVtTG/g09kXZoM/YJ
jg0u4qkEwxlPLFnu+bTtpIGh7fR4lbWSm65uOsd9kJ69l9sFA0uyMolSaIhp3wi0joLmju2J7yTw
hTwsaTLl2/JJqbnEkopKKg5amPRmcX8R98+l/k469U0vsCezc93bzik5yA/mUftXK/1mJMMp1ZSM
jCpmbs2m8u5vv1ATdHALbiFaiaKLhSUkycOSl+dhyZ8ubbQlvcMz5l+2HV0CF7CosIdq4RTY2XFl
jjpx1HlEncqpU8bmUlpKIWWe9+mjl/mSXgiAssQSWUi6YzrRgSElv0tX2keW5d1pZw122D4G2PwP
CIPyfE1SQPmfdkoW7CV1cnlacwoiJiZl2YYUUP53z9Win0Gig5mjjl6yx6krqxkuP4v5IUYY/yxO
LJNJS3tLN0E1WWyWP2AoC4gJtX+9TesAQ4vEl3QQyYV4oWkH0Tu9PyPuBSENl9s8jK6DWofEjVMp
LrbvS9sprQ8cITJ4y548Q9ONwoMy2J7zZhQiSIzuQf0mBeAD0TDch2kSHo79myxCcMKYvmTCRvAF
8gPKOuXMoDo8jVOBbgeCQHdpdBrTm0379JhqopYKDpfBXfdRqOEguqXT6/TvTWurpWEQ+d9bn39y
MSJMLK+buqLPPa72u7FWpWtJanIY26WuU27zQmRm8YNonzkbsY3Ey7AK++UahfgHvbnWSjWst/0q
uIZE5T+ar2ViXFEns8S67WwjziLdI5GeSiC62TO7SY3D7LW+T3w95pveOrH2mK+76zWd386m1Lx1
75P2Ps8Wpr0uMxprrWjZofXXMcBWjlOxc9l3UWC2i975gdYSJF3xQEi6ZveD1cNEcTC5D+LKYLlq
LFqBTlUkWRbW+t4OJBCHnGxhHBZSNfBxwB8fAiHovmsc/iliYe4a9K6gqy96O5M6uEr+mRYj5A7E
SkljJwrqo1bxPc60f1cHM0yjXVD/BEqASDAgfPzuE7kAQr4lfAsEl+N0R0ESS5fiAGltBOaxuZcF
CPllcp6AhWBNstSbALGid3CALaigAqiRMc5gfS7/D8ZRh9WAUwoF3W2Z/0afgtFy3+eUckZLqnbr
202vUO3uzt1NtRN53iyiqLj2M5vebdKtetJ30srdXWP1723Wu8x6rHJ2lHY4kgZIPLIkomFwIt7F
bUbGxTaDxNKsk5t1tsU2g8RS3OaOSFll09YlPpUHj0mfo5Cqt8rJYyFXkmd0TxlDtdoVMkzU7YY8
vXbh2XNpLOLashycewj8LACY9r3tPjj3pJ+lmu+WZf+g5Y18IslTnreI8dCuodZCvibVromrDUMn
11raIDBgKldJ1Wi7ZL8yv66JB5Nc1IzoPlKYu6ldy0EPiArPOlm6dNi8Qeal8L5l4hRSX4fbuj37
Ckuvy/XuNnG9X6aCAMkSoyhdQplI9quoO1IvUnVP3Nsobrjsd3Vji2K+k893sjhVu85quBmSL+IX
RLsoWAZtu7xfs2CMiQ9T2pksZbplT2jypzNJ2mIW3N/0VBQ1RMul04qac9B8V9ZoCtH6QUYl3yZ1
QhRKzqZgLluU2SKyXpR2307t/nteDgxr6VY0XcFqyFOky4S+5LGJAwbyr0RMuN5+32992XH1q/ql
V5T2A8RzVaNC0a8TF1ZSKKoVyyb0ycqNZ+9+p150Ta5/EWI4Ikz+D9919vxgswoDGrrsvofOgpBF
HwzH94Sj00XoNR6Iw5yttBzkkI9D5iZFFKxIpltMItMU0R/kPHD+Tp1N3NEuChd0yr+rwPoyMkq6
7qnkg657WJNaabyInu6ZYXX/lM0OiwjLmlmL4WE9uKwHRRJOumdgHGA2vp+/WLq1qK0PtOQIefV4
F9EBIVK2gZwHtvwfGi9ifG7Wrt5r+1KNJ5LuvpWKShD+oBVDUcJK5WJSPTuzsyjI2fEwehLvwvk8
dxb5WrFekDZrUEzacb5dmLRyJ9r8rf0/egqpLkhl0a4CPXf4St4y7dRXMse5MfRQXUQr45Cafnu+
xuPCJr9MDAKAHWpVQ09Wnw2CbhI+3Sx+K4Uag1JQq+5uRjS6ywY229kfmpubQcyfNVvR/ak9GL0m
QmGK+ooUB1hvVEGaWwZ/2GjZfpAppBybDfI/tGDKr7SvaAA5sujsm1l9t28VF618shbU9vYtcmbx
IiiaVXat86J1XAQPR10Ba7sAY2qVUES6YotvncoKaQyUE9fC4rxFs4llYepaqFPIWURS6Kiwmgtu
czRB37Ma7nqQiUGhW5u57s/LzzT5TdSsMp9buNFD57jo6p4oik+tQO7XFEj7AjGmz7W+7eM/EFcT
z5P8ovCb5fWtdlSY6HTOqcyE+S0FKMNb/ZjZINqMdGIo5YVRNqeLxP/0QgGXfI2+grtfB87Sfgsi
/NQZ0iZcg9IESzho8yQtVCHZ+/tv6d+eIH+wDFh+KphNb5xngliGzxB8syGmvl7gZTK8T4YqQvPs
R322qU+O3W3UXZxcud1r1N2duo+o6wwQfF8v6iuSk1G3GnUp6N2oKzRp6FWjTkk5nKOcMTiqVNV3
I81fQ+MHNGbv8a3vxjvZryeUEmgUGVkcpOPXXI0qQTre2ieLejzV9iKso86aVuE9FHwqLBn3D5CE
UBLdOdCITXm68ZdaKYNCG2QJ5BJnRfulXdE+TzLBWErhv1TbeRn6qiP/vIBd9i6D4qx25lEM68df
6yNY+LYn+je37uLWLWQ6ebyiDCe+TgzvkYcU75S3nSImanKfHeJ29DO7IY/Y9HL/LcLk4cktQ8e5
8Jtmy88leglEbxBSJLtzD60h7ZB0dizt0w7xCu8jBi2nqZSrUPO7CXyy3Az8CP9N7Eg6Zqmml7cn
WdOgzW93dZDApBGFjmBSCD9wes2TrcRkknI2eWara820z+4/TfNJRzOHZtaraetsaMp9OxOuo3zV
kKJSogjbvBi2eZqcUiS7PfMVeuXZQXMDxMOvBID0vJOcTj9RuenDmCFAeKjHFrlP/ZXTWIvcSrok
7Pl0tAdqEA6CUvXQ72iLwGrDD5I8oaM4oLBk6GMgnEwZjZhPCjfqCPNVz8UT9Du+dbPcOYbUL5Us
pdlxWaiF9HCoJs3DWE2t9eWGKn+p0n2BvxqpLrgKueSMPpaPYRgrqZx020G0TmNJ8g9aUSAjFgVK
Ka7haPkjnQPNXQGrlge6v/yqyJ5UW8UvPS0OHRdSYl9634mZhtvTB9D9yr4sySOgev13v/spMoZR
iQxR8svm9kNBH1AltKP0haeK2yBfRLWiiqRaZ+6xS9gSQZZBlr/O/iwEA8yxje/H0QfKfBWOY6qM
QDcO+mmczYT2YH7JVa+jslfPr2vL6ptDH6s/fa2zYVBN7Oi4CkpHlTe3o7YTx9M9HMrn7P2wG00E
qwpjpl507i3XMEG9QqWbClNprOuqO98a627IBBLA3RIqIEqW0PCQxXZLR/lKd3PqVEYuObddls7r
KSw3aZnEw6lZJUpXqWvWVb+My40H5AJGR2uFlzQhSQfclfrGrsv0xpQBuIrhadSnVMxK/Uf1iZBY
qXZTOOge946cEJIlmIZ4eg8DHo6IripQ1W3QLxWbLaYmfKzKvzRZ9H31FJdh09vxbjTlmE3v18I7
faofFFjEafv+iqX136avfoALaJhnw5uz0lYjF5APDXIx2fBnLfquqQmG+IFHi51Avh9lMVkHttq6
w2ZcIQRUBo/Xv4UfG9vym67muoB+11aAn2vPikrD3dOWl3poe5Y/7qMCUJQc0ieK3iad+bcbwZ7O
NImkZequSBdlGr/acUiyV7OOoDTD6wRUhkYz+T5pP+9R5Dfdvw3cM05h0uknnUcLzDAsfvVj++H9
PYR2HHfjHsdd8eahFL/SQ2Z3bb9T4ZCg7UHfO3RzrbYDSQjFsIeAMTxLh2SMnc0B/O3H/85E9U0s
zdNUNSSVKKRSaH+dEsiJlujdzwPoMljkB+vI1K8pbheT0F3FBzKQg9kDOGzfqYDDEKjaGwbaH/Gi
C/ci4Axy2cFF7y6MQ8YGIVah3DYLocTrMMpUnbxLqIudrNCncuptzsvUu5XDaqIMaprm154+dFfI
EFOzwccYRID2rbXFX/udJT354dV7WIYoXhREjwZIJnSaC2+cNsUIN7c2oexgM/ZviTEdUIXi3H3O
OEYEFGcERfrLbQ34FCh0YJlQ7EcIKqeBGWzmKzg73Z4Jor8LQP5GcdjfaLqovCZ4blvpIuTeF6I4
OCfa5L3+rIMpptmvyXwietYFDYqTy+a+GvI2i+2VvM2Y2Sd7ZBnbJP5geY2XYPmeDx30tOoPTyVf
V5lk70ERaAnKQUqHoA4dyEuQUhJ6XEt3iOsXnXAtz+ujc8btWXYhPwoYBzaJUqu2m4HGtGS8F7/Z
trM0d7aKv5Dxlout0qydKbasw6NF5H0eZF5O3fK3pDc1ACVpIeONGrWi0V4pNPKW50EpFwbM0SFI
Cqlp1QoEhXQu59nh6jjcZoeHow750ECvNCfRXl/8ThMLdjCn7rUk2jbmfGBOwRaGJ8wmWfdC/SjJ
rdYVufd3lVsQbIX3DJ6LS04KUl/IUn6W18ZsbCBUCI52+hlntMywIQgMh1m4TIiCFFHa9oaqWtzO
PHDAVVn4/cXeTr9R458gyKV7e05nIymWzGkyhk7uQ6G+OBHwpXj82gJeq5ZCKtOYvymHBvMk0woo
skqi1qn9mMOYQ9vQyTo673UChAx8KhrTtCBC+bkVa8j5dMnjBg1f8rh775L+XoMz+mreyRLqmId1
TWp0Zfq+6B2FSn2pRo/bMZk4kmOHtvn8pj7P1jcaIFeNtRrZqTsdXZ0MOi2JIRjNq/xrTtF+aZ3n
HFWaEhMnqLIITfj779xuKOfI/Ybh0D1TnnItozgo8qmzdYQBWRzrtNXpQv9yyavlni8wv8mAEyTL
oXacJUvkPn3PFBKnndz3jZXjkhlxXVyzhLh79/EUIGEAIdHv8+lZnlfTgSYYWSl1wUtyZbqehkzR
m6J8kQ11+fybaVb+K70BQCgEPvRhXdUwxesTDpVBb+avur7knWx94pd5k4D3DRBlMqHJHYbFaDjL
DDPRcJkdsivK1uWewZpVEKtqerX5cq+uwZR7SZFi1+bLfSy1+BItz631mSBGa4Vy7BYRCpCXm9Z9
0TyaZMg37429qEz2fo1eTqChQXxPYlJt3peMLGurxvFrFzWqRqpR40H2RrpZqR3j7nzRux16qXBg
dtWvUGLub2d1ijtHs8e33Rb4YjBLGl+HzfBcGSz2jbkxe5AYWFTDupE2qbRuqPUG3aYe7d6JIUJc
9yv0sQV9nF01UgAy9R2LEex93+AF+9cOtkI+uRgW9R1Z05VpSWhDPw40j9unBpSj3eB+NHY9Lzui
1GK3lxfBXaS5xGlsRxhJk/XVL10i2OuAT13awfkxmdIyLKw5VPJsc0NLteRAaV7Io6RXaocX+VU1
WaWRlDWZtFUKr7lqcDPWbVrV1YJ/HZtJn+uiTOn4wp8E/C3Eyi8qapY9mP2SWAbkRtJiSRFNMLgy
QnifMH9k3HnrJ1MRtYzl419dLftvLdWQGhsQBLRU89HTGkPV/vB5bW8fdv45qYzEX//mElW9SbN9
tSislZu7AcX0zTaA7uaNqEC4pA3fGrGa1lYj+kTXJTGTpkadD+xrMJb6Iu5FNBx3LabURwL6yfQb
JG7fAclJTQTTRCSVU3UcKZ8Zlf3Nml0yXtn6+wRfqg6F7vhxunT/865UOrgeZRTkulrFUI64oRxr
fbbE/DuZilFqX3R5d8oMk7GbdMEpg5/yEyMUBJiVZ+ZbrwYyjk11yHommf/+7XenYKTLWB5deYNA
+9a/MvD0JnPbEZhBdSgV0C63lFiWYbu8feC+dllb8N0ScONSgTuUHuquIhawXaiv+mVnaGdZNoN1
YQFNo7b0fK3NapuPmEZSo3QexYXRofB0yRHKeFoUn5b7Rlzoxlpsy3YGgmfZXvhfldYk29LoWBxq
+Wxz8W+FcrZtX5AjNm6FxgU/Ed038YW/J5KCarU0Yw1dRpioAGyD+TmbTwTYT2WQ+WWImMLZd9P4
RW/PkGI3lVauzsHWLz0ztpAz5e6wAT3WSygr7PlzU4dF8mo4o2uvcazHcK9rm3RnZdqzvcymfy32
zQ02mKDmCogTEIycZ4obD/UOWDA03zYBUHdr4LuJjGburWpdsmtpfOTe1/1/70D6aBKF9h6JN9li
qceuTyrnzH5pL9QXhiAtY87HcphchwAB4Tqs7/+hD1/Ic4AkwB1y2mq5pWcCR/isb5KPFNs16Dhn
jmqvr4fYK39gA0iPCPzmKXsF7J6Mxkk8nQOCw8s+4HTV43rIkE49ngOiuaRWNWqYp5B1Bju35xSp
IHCkiDDOwO4kV2i5zg0AgqRJohbKHnwGUNKoJZ2/nsaqt0JNvakMUzMKT8koLX3gEk67Sc50GSuA
QnN0+HdrAUjSDpYLww+sSZYmtdae6Bd3MfBBe9sdfuzOTqEZo0xbroiqdw8nfu7dI/g4tOyA4KZM
2XgtTZPnOYKg+iI0XtpbPOdrLf70Sz5RDCueWmT0MhlOHa0S+TxzLJD9/xHRO6GsxQ2v8cmMAiux
1Dxdmtl1k4DeEVgSI/3QqvTrBZNk4O59bzEPGvtXwviFbiER/9anJv491/HfKhLr5Nio49DFefqr
sk/TvkKQeB+SI/Ab0+U1PfruEfUs0ukIosD5VxnT6hbwTikC338zKoPkzbRDap3AJV3ah6lk1uAZ
kDOjbEqLczNN0JQwvL/U2+Uh1d2pVrfXT/cUYKLclkfIlcuhWPCqvXO5l7YbB4Xg6tyoPr1mJ2AZ
/cqir2u63/UqyJ1M13OdfbmWfVox0dVozzfQqlk4hsJSK8Wn1UfRdd9n60cm8SBhteWitRrGiApi
YNBAX7WFkctVfwlbofNIksTMvk02dKbzmXQFDaKz/wE/+fhqMOS/lgH/6l7jFGsk6DjDgOG0iACE
Q0udBCWUtjXs7jQ6JwHanwQkGDzanpB7UrOl/PFoh38e0fssgG/b0ci3rn7o7liwCuWvNe1yuEhF
FUaO6vkQkKmWpx1YNndcnjCrByctUOuvpbNp/0f1dHdTcT1ult7OAT7sJcA0eQ9QiJJVPSo8BA2K
0+u1vuDmtRJ/1C3Ok2TLBF/Om/kqHwewzOpiF7a6n2371N/iNYlujE8ABaCaAB4Qc842XWt5aAOI
3mkRKO+BLJI2nDlunMDB5/+oMH6pd4123NPyO4Kn2a9yyA/jVyr7k1bh9+2nJsL8n5VOws/KQIQp
5roLKUi5hlnDsze0f6rnDx8Aohtgbv0YBtxQggQ2awWmTfG0Gi4Q8ZGNluSEaqEscGwYY4ZuifE0
QtA3FEJlJDHIjTzBeyLKqfhz7cBpgtfJ6Cf+Y6K/X9Bh48vJZX7VWZw62i0WMXbCvctO+sRNWA9j
Y2AdCQBd9sGObNLf8pKXb16w2lQE1HgK7yu4od9VcxgdLr+kXkd3KIt22Voc8iOpB6lQV4YWk5tR
i8kPFBKOpFlsROxPqTHoriX1xuTYmZ3CR+PS6aMZLk7QIk+ddYQ91bmfOia2hhrw8wClyXxxmydO
3osuveWGBnf3zKLsv/FFDjhPs/T9RmLSeeBp1NhMY0J3pUYhE9aahmeu/mz2FODQsq2NHYfYcLab
yTF2xF42rDoUm6YbKzdy+aXhGZYBASe93z1i3UhKtsFqtEq31sxlGgdeF3YXvIR+JDzbuW0tQYHJ
y62MnoNy6QGOOUFOFatPZYvlbN0wSt6YZgk4X2AK4AkxVOs3FbpvDS0NdbfUUWn3X3vFhNz70lA1
nM+NwHqIZmz68EbYO6vcIPhIO3W359NPX+i2yaJz062G1AAdXHb83pdDKYlfDi584VdNISqGVnPU
27v5TUcPcll9jt58TfS23U1nbgijhQVQmuxRt/KoO/LvYqDLsRgAs/8H1lkNpGbSVLe/2j9kqMHK
/A+YzS2VUVEHC9lVpburdA8VmNGg32qydRpE56HjAhihyb0r/pP9gmcIEWc0G4RbMSGjSIV1na5R
aKnqaGQ+Axhr6H7ND+8VA58/+XvamxEn5GQX2u1a4/PwIr3OWVd/VvcEA0XZDYeXwghm7rqMYN+2
AvSkOzgjDRPCOffMBwGxLkGrmBCwyniW6a0yvU1GVO+bxk1a4DWmX6LcVacjTnhcYNRpySxLdHJs
Jn1zO86mMar+L5kQgADt1suu8yodSwCgaUn/f2Td124by9Yt4CciwBxu2SS7mRQs25J1QyxTFnPO
fPrzVbet/QMHu+Dt5SBTZHXVnGOOcH1G2MzT5MqsDLAeExQ3zfXbX2KosgxyheivxXWW0hYpZ4yc
rb+6CKKRcASqQQCEbi3VhGrFq+L6xekrJfU6LkoxeN2BgY+rJBoFg+iQ5y6GhfSLLLqjRlIgeV5q
o8HqzclXegci2QXOW/WL8xmg7+lwPt+dbDZ7atZ7c1rs+bkn65866QPfzVLgv6gtbcA9S76gi8c3
c+J8qQIMe8NIJmV+F/0EzJuuDN1tPM9XjJtXG53M4/r+uL0/7rdPJ+EZLEs7hU+MbAKnO1NnXBB0
Pj6RgzM3aAoLsHG2fFXgsSkyCRXk2Mq+tqfs/LlTrTZ3jGsK8awRLxph5oNztGsE4FBFdGrEy2JM
VjnAlkWVta49UJzaz8cLWQHIqf7tp2yahMh1mP4ocUDBjC08N0JBsCn0c3t0MkSqXkO/HcGUd1It
lQJk8hIgt3GZ9rfWWZ+CWtXH762bvmbYspYIPMKzosZmsYNe5K+p7LH5A0rnAjsZ+IedqH3yDO12
3eucj2ugaGl53BcoWtoVfwR/EwTAxyv8t1LSvfmP7eZkCxgmxyTD8WoSmpO2Fnk10C1i/eS5dVf7
yKeqziL3Q9mWk+H5ODCn25QGh9JgPR3eSkHZSdYp1KrS21ebWJnbpYyyBCvzWowPcItNvN/E1yr/
HQ4nBrad6ySstbQftThbNd1Fd1Rxz3Rz126xjqzfn4j5FJTMlTJa7gas77OUkmp12Fg8VBYP5xM3
tM5m2zpUh5vq8JYsaj3Yw6zyaObVmPRgDsoBnX62Y31uXztWao353/5z3awObG8VE4SNibdly+sv
0Zn0l4EfSOjCMAG2qbIgqmT0YJTCqCIAoC4Uh+thrB4KIq201NIgaLq9i+p78yhIp0reQ4f5J75N
LfkCwQVPuH1yPNGqiSNzvnnQLfHI9qOi3wWqtUeewz5APRi9nN58PUi4hWkBRzWqSlVC3GudCbW/
nL2QfMbLSp9yDXkiYlO0Ajp202nTec/39LeRh9yO24faMVDNJn/7pVyto18yAJACbAKQT1nc9DLu
BcDks7HC7XH1ptdSytikCkmV0YGnKa3kO9BlN8530WC8fVRRb3opM+7aLYhalV1fANgBC5JCjGll
B7ZHmaZWyvI7aKw8NqX3EgmJU13tGSAZbLZZ03FBPk5D/m9a6O28ggtCpkz1JWgnQwPVzVizPzIA
5OuPlx+Brhtz8a7Qj+mnWsztX5m/6Ok5i34zrrcydUQYuNr3Cvvntcwkn7XBhsretavGdfNa2UGA
2eLzdHRBs6+hXzZDD4Cj4aVpYyp4cjTAS9avmEH3AJjAhNCQKNpAl1kinip1z4jPLS1wrRdyxraB
DzXZRGduwc0qU08KwlFo9a0sQGD9Oy+K+unu1qQTCIonledgh3Bwfl7+DhQj+thRdPu1mz3UBz7y
0oNmSHuBleQaXW5fpq9uUceFxtfp4hs0afQ9+gZVg9NUF3AphAgWG3EkEipAIepozX6orV0pJY3q
8nP5iUeqZjICcedrVsHZtVTDVxxjHIKmBpCcf0+EDxGW4BNzB9MG1uPBE0QlcP9MdHmFvHj8MpGd
2twxVXjevXk/vdley2WsqPTsubmzy5seafTiBxWlIkuxC8G+3pobaOlkWB4NS/lhLT+cuTlyw6WU
ACodFlmYgqH5raxay74bdrxN9F5fn71O0cfvJvYdu3YzvkTWUJRfau/59pTE74oY2TofWlfx8LPW
2VMkicWeJ/4+i5GNZt7Q7wfUbsVV57CMb9qmKhwjKWyT6ia6TnVEjHc71W2nzIv10hkVOwX8F/jo
IrYOOr1bvPPzmylAgNkP0dy0K15Me5NpD0pUn/SqaSydKNHmbNHeM4gepaFyowDkWUCiOX/ee0vC
QzlFiEDt+WOr+KsR5CvHJP62lWyeZmnQUF8Z9AjSYHHJtYivxIFBfQfGbosSXQpt9GY8/QnS2BQd
1wApEC1InbNAWWqByVSXO8ndEUrCP/zbsenMPLyJbHOM4oHxCHp0QBqh3TUiY1UoSDPTmWd8Kyee
k0HNqKiWn7YxaC72liwPc719sXdB4XqcScXJ5FmIIURYtcANUQf48ZIqszBE0EOsyYeGGmt3KVwq
rjbiM1fnYrze/L2IDtO4eu/U74xUO+dJZ8MhtJpeRM3Th9mNwc2ONstZnW8V826Edj5HX9HOXdoT
jgneFsy4LWP+aPeiCs1LQFNKdxaXTr7Rufk8G53jIr7W27V3KhLFp8ozKz4D9SREitzv+rxuQaWJ
1KVJHqtBnPvp0NPdJP5ulhi9ml+g+TlFF2mwljEC1pyvcVD3S5TZBUXebg9prCJt7sOI3YGPhYMx
PnbGkz38cRaPOt8OhaCazz5uyCDXyJCfSiOZ7HKx5JQRT/150HijMORuXTU0+Y+opAwvPtDmqii7
OhoKdEkTm8GrpoCmB5zl/KOkb4UHXP7cWq46BjGRNG3MgalbZ3Pt7GjuH28fMLyviTmJUjT5A9CE
ZtqotmvYpXivIZAELbr4C9Nde47mbrmqcKNLkq2+o7lTBbij9C57RtC52B3liVaxQtIDcbK90Jp5
ynghdKofpVsYsJMiZAQbaOP92x/YkS/WWPdOp24M7JIahAfxy5D/L7MlH2jXxe93tBao/R2HFeUW
lgSJyTUr39avNRGw/4wfvDpfLVPa/e9Iqf2PvBNcH5pjhYWlsFgZF72r06BKmebIOaiFdkC6P/Tc
NbZxGgXeuw9MESxCzp1wW+whg51as5iLl2VT7diD6WTPRN7V2d+rFCLlg9GWkeCmlbr5NU4+JhRY
VgWiOa1Umvce+H9yf6DqKTWCpPP6+UsDfxoFuZeiz4gAm8LR6s9mHMicuMBlZ5prz3O09c1TyFDF
3JhUwsLcyEn2Bd37/Xt7UwlLfGqWoJr5krD7sNdSVHFZDSEEDWz4CRdqgTpRidur0eC2fREwShc/
b+eQI+aBiEvUS4zXWAU9nhoaSmbP2DDfEFntGLfhYoi1l4tYRpABc43ILCNuqWsEmsXKFXpsZRvB
Lgh7YRRNR+wvqHr8v7dR5ePXbij9XzWS351VlD3ucUV7/pfhpDgck4mUAWWrOBMnKdcv4+Y7Fp2J
7kuX5a71ZMijIMrAoxILjPfD7Snrolx5uqgvsYQLlDYl00tMU+DAtXY3G0yXB7sWp2YxTr57NP2N
qnK0HaGt+H0EtD8UTFAxKCY0EtKl9dDDP5JzlgCUTg4WLox4vLIDCnb4aIUVUfLlUV7n6vaQYwY2
Zrng6AAL31Asmni0lvH7BaF2Embv4GM2M4W/4qv5MlHj57QEnfqUAmJwPw125UH+FtJry5N+o9Rb
iVUBbB27t0ZSKSSTXDwFERF9nZr18Fksyi2UF+vianLxaIBgmEFScw3kRnYlwi31OLukIUXl2HRI
bH/7/9GHT5f/gVX/kGaEU4edjUkXyHTopidcYcYpOOKxZ8PF3rytGZwnC66oaYP0Na5QUBY4c1GH
BLa4AfQM5zxtxlyC6KvT3+XUe0C+ncnlH8gDoXSGFsO89BQZSplppXXBenrPVpaBSXQC6Tk3CVt0
mJKIttgMp5BzJY9HyLAKw6UZCqrBus7ls1/P92/s+9e9b6c0rzD7JjhFwCGp1HHOUzOiiXr73AKU
BCwaa6U6cL7T+ZwBpfsOaCZN8HV2Hwk2OJA2Q/ORe2fETbO7T+yvbPAMZ3SM002EwKB/4wLEzcUB
Q6urC522DrkeJXW+cwDepXOC8il0xabRjUqnbVBgHJ2T1bWOPc3G0dtqh/JuMhOXEU2LwzYEmaUX
QSUOvL5bIb+NQhlQrz+66tafEp0BOj+y8ar6MCOwZYMPGFkGkxmjwchqz8Y5q+4i8jlNhtUPFC6S
my/VjSfVU3FC2QpTelOqrfmVMDY33y6p/aA0yxxK/IJnAxIx/2z8ULZgLWWq/AyUAEdcxmartXd9
MpnLHT1u+5x795L443g9k2kY63k9VobZXYM1TxCgW1lxUh5D8trqWXlum7738LzpF6+y9STsIrlH
iCHX1tzzOXrY3PoGE7uH2eRhXhxuZ8PpeZAPl0PxBYpjb3h/SG7uQwUClhSrGfY/fGZyw/1TbtU5
KlryzM6aaLM/p8YJID5bip+ndnPXuuZb53Qdcy1rgni2ROdv116PxMPF9nYuoiCs5aUzv3TKxc5U
+VLsHFUwxc6+gVhGCiIwp0n+oT2+tK1psU2KbdURdXZcn1qNVHSwMDovRJNqNL8NTptBY9SvjPrr
Q38279ceFkMKjxJhRak7XXeZU9VHIcHVjE+qZmEbB98uY4zvjlGFgr7IJb56+9IT6cEz1FK/sf68
3+EO0aD8kn98cqwuPA9sPtIJvjGHpdnTK1u66SvdkCsLVYiuqSkzvcFK9981ljM385uHzi1NAc+C
wGWBSwG35rOoPoYvqSst3LF8utCO5+nKYzWjINdbCELHa2vxkW/dVhHpyxc8fSwktETFUZxD1Ui1
RLVSp1KCZ/IIi+vbpGH6196ooSeDLSxqPVys6dUf5suHzeLxsJVgYKoNgA9AQCBNpZph1igGfviV
4oDwK718x3Ut5v2zOSS0TwUDzZh+S0pFW62Y+ez4AgybMrlxNi70zYs1c42XesiTqJcZ+5KOgXVQ
JmJwjS+OIQXd2hgAc986BrrV4Rj8uiz6AoQrFhdUBsf630RaAoMCRjbPf/jArHVtRKtf9Q5iVMaK
krGFElVs/rqNF7cO4YissGukuKys/1qe0RqaqGUtwWow6+KCwm933dLz/NMcAnYyXbx4IiCalyeN
426sowez7tKZrd8AOJzImrWM+3AlTgLR3r5Yfq4/D2+682zAaqpqeagB8fBBzzUgnsrEc73+eUUC
enyKvyzgAB322vSTrwXH48A6Kn7XGR1oUEltIVY/vs7z3A/Ts/yj1wTAzmYMIB7PLonO7q344tS3
TFWcOX505gBwzj01rHM9M/xwWME/jMRwDS+Noc3vvAwAVEo59KFmyhkfqm1tDJwfO49eNeSW48tb
ZwnVAyRdg/McAlyRsX0xZOoB77CMqtTg09ZFK/aZ9VBZG4Vlb6+fin97KHv9hjYJbS3+ZdkvPg7a
loi6+17qZZlRuzQz6lxIqse/mVELZ3Wpkz/EIqPOsyTZdU4vk/EoF9XTJWirum2Vt4FoZCEacRq0
ZrlWlrVVWLRHo5C1dV20ZW1Zgras1S4Ebc2dQ7t27tyWtWVpy1pscq28zrfSmlZYSTQZvhi3XkhD
u9N0ldfd2i/3uPb+8nTsTT8xGk37q6tHdFS7CtiTepU5fB03h/Gm8Fl5z5QRKZP1dawdSEcscPkw
XwRXGRUzSjk1n+Inx9YsDRI3V8qQVOd1Y9YtxSCLleuVsW4aLDg19zj2jBTEI7JMufbvsNVqv0Jf
yzEGV3ExqF/7k1t/duuvbv9T1pVPPfCHAKrmeRZNGsmskRSqNC3N0/dJRNDjrDEKW6axXQZha2he
qXNdxpV7fKTR2Sa7SrLZdo/X7q3SrWyi4PDHwNGvJeUyX+zkOuleNt3TpnvYdM+X7mbTLZa720vX
m3gqd+eX7kjDNW9KNBMbtBsxz25tRvzHWwXq1zKDbCSW1uyuowjixYKq3GA0+BJXxHsLp4qmkuVP
3aK0YJKJUVT6kKjBklgax/HXfv0js4p/PkWbNq9OZigMPvXbnImR1TBKPSZ8pKjnd8kJCWjSat1w
C1vzQjAE5aDKE1SMxbHFpPpiwmBKGix6O2/l4Q6vyAOn1vPMUSoHs/28LggdNQ0t4EEtzEF8lJCL
7XwwRcbD8PlsTNpFTlZwbwPabgHU6L8wrpQx19eJAWAaIlVOM1rFtO7TdSw292deSsHdfH1s79bt
07p9WLdLLhE5i5+ba6uE0nFv59dhFdeMTNvTWftUb1m5YiuDmWBMFozptG6tf3GnGDFET3KjuHLw
0cZLZmx0qNNuo9Kt7XrLIxYlM6XeREjsZHCcDIrbQb4azdqba1S+9c613o3aUYsQ3SC7mv9CJNSm
XOnVLj2ZRIVTdz9KqnTjpWYINfHu/zz+qv44GSG8TZlbvLPPzwfv/LwmfZOsL0ljEkLblraQ7XFs
ToudHRz+3JFRmDlqnzed6Z+PEwVoSKe6CZvGjXA1zaNKam6/rblSmbubOzRnvxkh97OwQIkt1ikf
HE7vL+dgRs9i+D9COmnyPB/Ocf4c3zdxxeYXwMA426TMIIH8VeSQlqER6CZVQj5T7FZuExXuvW2a
nVtEXbgPlo2B7NwknzCUsOvPk+4qwLDR4Rhw0/nvwjdDUZ0Ij8zAFVJb4ZywmmSjMkb6DH0WomSu
47LJJuSecxwhd23A5w36qIluzdNIKLzrYU+GHCafJc7Yfn7rEFhkEL3Ib9PFlQnC1UjYiY5D8rbk
CJiy7QHnwqkXg9P0h46RPlsJjSFUewfQAqFTUFRxSvI0SJHx6c+CDW0TO/nL7SglnV6D4WAGVM9N
wKBxbwY6hj1mVcbYnIScJkaXKYFgNQA8NN5PY6VVeTtMNeMxBHiA8s4j7Bao58b9eFyYxL6zwMN/
BtONXkz2DYb2BROxVojc1tWWnp8M0cyY1dZZYU2h754zkQOZG8cZyhnHuXQXXTYtj6e3Y8oba9yH
0/zwunlADSM+N1nzavVU5jR6KhZIPCkLMWYDpRb6AL/J+JWNB+S5nAsTOJWEcFg2Z+VQ432hFV9l
3vzQMbxV4FllU1wfx6GDt1KIWAsg2Jr18SSVkf583f820zfgbAxfBYJgOLSPu7D4Ds1620V0u3Qv
dv6le7h07+Xu1JkpJnMTTR/rOcbYf2W43EPvpWS6SXLrjMcDn+BnmVlaQu/5WZJYAhMLgIO2FRQ4
UdmFVenmL4F2XUAVQoXFvC53AwK87UGAMaYy0tRsQ6gMOsGcOuWSQy5IzralBFWItOPO9xWvkxXE
7C9VCEfliQsSmtTk3J5ugynYYh4IglmZgzuA/vC9XAzAAj5I6d34uvKOGZSx+889hY3L8P/WGSqM
OPcHCmFgZnyDIhig4m+QMO2zfJC/hj7GKtlkRbVkKcqmj+dzhwaz6pwIELZeIvetbhCIcorQngJB
d3ZshCOjlretXIk4NN2cGjUZgkFBZwUB3QX1vomWegVhTwPZr3pqEy+Accrf4XUlglZ9Msc3jeHt
I/eHmMGk3u2fEg1Sm8KMVmGnemDsVOs2DuZy/jrK/eFXNuhS/91lAEZZt2G0MZXq86/bwCHVbXA1
vJsOKw73yWzaao+ViGE+luLf6FgxjByRKLVg8m+Fx5jwJXoymUJaRQcyGTFP16b7AlmbDm2tP3Kz
+7kZn3ah7dfvaHacBwhtuZ++m/zL18ii+ILrtHrLtB2ZVg0/lrTjNN69KSF9i4Gqhgv2t0zUHCgT
v1oLZAcjtp+5nykNBJaVQfzgLL1ysHD69Bmrl0ynGGteC3A6oNu5XzLG/uYXfVqQOwtyB6M5pBjN
6IOb30fQOt0CCBcGVCkC57i9/CKiP3FiLMUsSzJyvUMWkGvnZWQKqGjJRZ5Sbp14p2NBOIsqJBwj
IC3vuzfd0uXtbsGRli/ENRTY6HwAGj2C2GJnHPTD1PvW/OIqgNjq+2Qw+L8NQH5MWKTrhjAUBwyT
iEWyWRI6PpmIWdK2MDzsh3cT7/3weBowfZs25AzPG9FyNryUB/N6f3Trjyb9k4p+1C0tu9VGUpsl
01tS3nZX1e56GV+Hx2W/oMMwIjBQbk8b7VwdIbWzmocBgjW7dEomQ8XOvdg5NDq7RmfT6AiyzSMD
sDY2bzh35PZZWW5fbdMR3ZfdwAXRmzP3YUc0o1zGCY2zYIjXxha5FVTXEbBlCdiyFtv2NYTNisfJ
Uipk6RXH1XqMnzWizUqpY/dFskMgOyRc9Bgw6YiDgO3cwizyWZGGeZCwdVSBqRnJXN38hAQI6J5+
2qwmP6E5/7TrqTFTvEULZve7EPRf7oSM/pGJ+46fA6YC4YN+c900wNGeiEXCEYtWwrPA+Db/BmoB
WiHHMfuwcFyBVjiuq1VUiAaFaNtsRtW3mtnRwyIvJeMht32Y7x6q++FoP5zI1sAjFEc3nP0aNTGW
gpSHiGcDCy5HRywYEW5cUhGKZQIhvuNbUC+r/pGMn4vQq+Zql+S33dIVXaF7vffWy/582b9eI7bp
NBO1Rb+y6OeK/VoxOKZPJoP6bVC9DZZbZkKD3MYmGVQYz9wG980gV4kmnfnw8Jtj+ghrdNJ7vhDr
xr/yb/MHTN4qph111Jy5Z7L4zoMmfJ+pCw5Tk0Pd+xNccEp5BocJji479kL30uhW68nk2J0XkmUh
OR2B+vG8FFc2cX0aT2udzbqThSHnAAzR5eV0jKwaOYakQpO8YshD/hJl8IO3KDK4EVp0GZkoY3Rv
iUQmyqiPWutUlFEehT6saCa5aCsVFX98e4FmzVsyqTcvzul6M7NAkYMrCPQ+SRaVkAVausaFa3zY
hfUVBHq9OL0l9WS+J2dBqOjdeOKW4Jzvxeu3wseX4Qk3/Osjo1vfRto41Eohn0BIA+IVwACLDfkT
1E17GJ9EH5SPP8TflJooJtHeUVxtLZ2Lk7aYjrqonXL7xOVaFjqxIb86CGu8aupZGaeEnDNLdp1M
pyxxtmwMlsajyS84teeTZFrol/f9vdlAf/Fb1lJIfNmQM0TisEOCkEnW9+Kw0B39Cf+T7FAfjq7B
euUgR2rfloh0rYr/6R7xOgIL8EEgkFdfeBFEcRWDNY3EdlXSADZpdhdTOkZNi0Regyi1vLvoPy95
smrle3mvPk1XkKj2laW2S9MVpHftB2/TcruEke6YNVTUetVq8RwPSNCIuQMK/03pH1fnSd1wMJAj
mge8iwLzhbgAI2XZrPj1gN6TNZ3SwZOKPMrAMqxduipL1kIUte1Lrn1LVz5H6wgIDqtIiy6AzA0e
z6dhQcg+vF1SUTQE3jFvl0xF75i0JJ+ujJGWqPLiUJRNHdDfLlZCCzMpCXzvLnPN7aUnj+TI9r+B
ei7+kJThZ4slNaKD+3PHB+cOLZr3J5Vh5TRsIP+sB1VeLEDNQ3Na6FTWBvNNoQxCwqp5jPcQ93bU
ACkkliGW0geVS/qG0FTBr7Xvx5Nt0ZNwPZ32cgxttr2DqPQ0Nn26iRhCH6JcLhmtuyrApORn82gZ
j2SVzTqWo1qmuwjdW8Ewuy1Ft/J0QeCbhtOFMegywIP7922pAyA8Ngbz6zB3GZ7OIT3+XnmonB5H
85Aev6k8Ij1NKo/T02NNbnSnxgBHWHsuyfMiyCH/eAn/y8EqElhI4N3FEzITQQn3ZuVD4KKQo5yh
TSmkBU3yWq6kcUruubjCgnKLwwgpbh56HrATQ2hMoMH6TcjER/6bhOfzKSQ8C+Lpt3ar/oyT4hXj
Uu+oeRfgKshi8bnQKIiOojbhyibpywZCdZb3xQqYyHvPkevh0ngoNgwlH6ffsXTTyOPFa3kbL173
aexxPh+C2sS1ZQkWP2/xV6zsVMcu0eDa9pTIA6u+Zz3//k2NzVioMiydhz4T+EVp7i2a/hFkDL2o
CUK7h1UxIjSN2vxdUuUsxksW4yUftT/492m2Q2evXkr6w98tKs92G8I/pwO185zpl3+myayEjb2Z
pMTlhrTZdpWq1sD7FuLFLMeCZavLfNL4Xh+55+OKtHc06g0MzfRk4nHX2a9b2HL3lDDHRIx0+fx6
fw5kz2dTgpEXlM+hLRXeR0lh8VluSTFxbMsPHuLxiqxRdqf00DBvORBQcAtW36WFe+l9OxLQnDaa
gZ9unhEozfrD6U/90Lz3dP+mFmb0cRmYjlMHUxT5cTSTbxlszgz4ucD4dxQEbnol51g65iBjh+R+
cD5QIwQ4sxyoEEFAXf1t5qbgxRUnf8WQy4/9oOStPlaQFRtD82pkare/mk2TUYem9rgWaK0Dh9vr
Vt5qS7LOBDSqLzEdOLTKNM0t1Ykx2epNt67exeNAg3ggTHytnrvXNXOo0Cjt00aJpoLjVEqr0lBk
zvA4cVyTseaM2Q0ojNlJusk3gpoELaYm5hg1t3P7wHfw7yxMl6ahYk0TQYJ+DSzsRfoVILDieY51
FtBc3UJmmqTEYWimva4805ydioMtLuVueMAVV4FDseoyr83jNbR3yWZ3mFzz+MlPKCWOg6k1yNP/
rubPHY24uvdwwzPm5qAOaYb66V83QrjEgyOlGQblAyyr51P1OpC/sz+nyvLBI0kaaI7CW+u/wtuW
Un0z9oCOfjHQ7YTf8ut+0fAagdT3Qk7LO6LwwIN7apOY34BI/Xh9npn1E3lcnxGFsol48aW+etS3
ZGgG5oDilwNcXqhRYIKBVcpNvdl3/YBBe/4XHaWZPHnLdooZGFzbz7VOkHCxaceOG3X8I+FCigZ+
y5ZGYKFN27g3B+v+7en25JexmLg5YDH5xqb5X9n3NotGuMvP+id/mERls/nuN+7xdhvHhXevpthd
OzZb4mCCEj6f7zyVvuFGLl+Dso5beD6avxoQl78H4VrqBIHU4mnKBIy8al/MIS9PCOvkfpr3uNj9
g1tlUSWhkdhHmbMDzpB882AV4MtUQufqp1xHqfgXNdfMT0N+MhZOL6yEPG2pI4R3GBp1fSZfvj77
9r27Zg+BGl4O80wjzhlIivLGESyt5h9PO2hFIN1EObVkLaqixvlJ1N9fl4pZ9y9eozC3tMAKc0uX
ZanN4TWo2UwGJqZghkWgn8QEGgxGFIKBCQZ73bYDRX35wnWp4g5MZV73bVB6QUZGGnVgLhvnc7um
c0TyOLezbh/nA9nx/zaP+kfNY/0Dda3+UX4yHW/g4zjDPwr/7BbLH5PSA1u1TLoz/z29EXjMnSlC
qdum5dvUvYBWR4s86tzjMSsG/zWTnGwWHTCaYvnhVg5G0fn5w7YyvM1brJ2VaJCxQxBxnfg0T5IL
SQmmbCGkjdClk5tluvR810fL5mFNqxPVt805p795U9HXL6R0HZBE8F3HoUtfkY2ED7VC16kFZn9j
8hi2fWqvFhrd9Lkbm+aHMYRHJjU3dmwFa1RsngARRofWE+Ak98ORY+RfpbACQ7aMw1CJpuHJxEww
ZNef+9sHVVF41EggbAGnOaiP6ogZA3MkqLDJLbyPsFMPpgEzA3sNXo4pB98Bc1RJMvd/uH0QRpJa
XZjcpLN8XwPdqxTPCHWdwsAhC8JgZacwQqhlChWs3VKBMk4f74Fy4EmbxtuZXvLyszbMuKcEZFQp
cE18z4wPCLNkPpX5T4H3jAbXTcdkKX6thqmg38iIghcFFOZp4PRjp9uUHGUYs7GTuZ2igZMwnpdJ
iXdjr9MlYLdmZO6MmLj+RN4wefN2GKozhTsuuBP38A53A1DJq9/FFQfn4uUQ9FA3oJtySwAajFIB
U7GWaJD1Z2auI/kJEY/QTSPWJR9o9Q8JQJFJMS0lnsw+dShenYNif3eON9P41B17ag36ZoJhHddd
h1/m0pnKjjXKlvFgNiF0yP5zyXSga6Uhq8ixntSLaeWlVXregWLu+V5t9bQZmyPuxqP68B7jHHVu
JbZXIO7AhhC9pFMP8r5m44fDIvtiqfB0nGtEgXuTkj4P1DIGIbAgySG5P6/lUuuWZ1waBp9eptPU
3jNy9ezTA00YOgdLakKkTXHwyjp3NRrexQRsHlAT8fZ9S4fkHlEJ7ztW0ewLD9iddejcqVZ7UQPj
1v1XGpzkQ5UGAh/KpcGsHI2abFa9fyicHJ5ROL/ev3O1g8LJ8QCFk9NBRuFc5rVw7OxyVfaocaEk
shl4L042yXr1xiYqVuPaJjIGS/Y/y+BKT9L9ubb4zK0eUmE5lM8I8DCuNoKbaiOtWTA43ZoKFh+D
B4jyDYytLkFmV6mUH+svqwFWBmQc4A8Uv0bGk38pC54Fc2gI9yrMZLMHAt5m5wZ7VpNoHCTnsosU
6IFykj6TGDtBYsytmKqcD7ipQf1FUkb9ZTPIj02qHcXgdkex5xT9hAGSdcV79eRNw8KNtcAF90+m
G6ton8YfTBqy10P8wYOLx22THZNpGobB9oMPHGDpSsF7Vi5mYmbFJYJORqrPCPhenflA7p2rmon2
fJA7DO694OKS+ozf80PyLjEKmadTxgxEC0QOvKL9t6YzYu8gRz4cupd0nRkx0v3V2ZEki2OCEHhB
YWU8xbNlznNteK5HwV3OM8b3O/9XKnihHDQMYVAbvMBZAmdMXzul3ghe4HdEJW5F30+j5u6YlJYS
sJLDKK6e4+Iger33+AlZWYqV8ilLsaKhvlGJsZ6pBFbFhfkcynY8eWq/qkDNIcx2UrJCRp/zCgeN
5ynHhiBTKG+fqy/UVZ7LanJCtfr5BXEZeFiu0fz4og3/X7bF2VxDdnYamYYw9P9LkJCtOBgRTvN4
REDJPB7ZPAbXm3rweKx9wr4aAhvxPaJo9Jh7/uXiUsKylsKwW7/WP3Bh1bMWahzMH+DvopzN+mQB
tEaZTbHS6dDhVKWVKEasmcrdTJx8D3ZG41rb5ZXv3g9PWfbMPM84kNkLBdyb+8ZtY5tMbg/KO7cN
LNvohDreNtl6ihm6OaJiIyH9wf8YxkjesIM3h9jh7RqND29+0ghyU7/inXM3eczcTVYGDtr1ll1f
HPMPW3TZvGEn24RWNm2jM6wwEmo02+uf508PR/Zk7AayOTroM5k3GQKMT9lCn/HETH/68Gh2oOKq
4cPb1MVXMwJgELFsvnoxAGePMaa6J1gvkr/pvsmnAkgvoZAedP3TP3lJ0UmWY3QALoW5ayVkKyDT
lhk0yTn6BK2mpbvXlT235887leHtDTOD/wtmBsAZM4N4YbIP/i8AZ0chwLmUw6/F8BycT4Nar9aT
8XdJH5nJUcxdeGpmZsO2SjGMR2+AFCN3TgkSJY8dgvwK+zjUJNTL5LDjOROQ6MW+d6n39oDLUr94
H+wbg8l6aDaaWzyszg87c1fmMs2zNJKUfHF7nVMkcOjcBfpFxsAYbduNM0SSpqFdObdzgH+ilT8K
MKIIlG6d9C+FcrG6b37Dq6SA+XUy3K2EWBLVsFJYQWxIVNZal6MqMRkx1qQgpb6JUKFi6Bq9VGe/
t4cHJgvrUDWH0vfbP+eGzduBVTySbUasVjlVfxQ/lFoGQK4s7Vnjv0vgC8TbJP8x6hRKw+qAWm58
bPTXiV4CB+08xgp5yuxupW+pyrQEmh3UbI8BvWP+Ub1SfAw61GGemjZRSPqr6vLgQUG2PtAE42ai
CFnGPXBwldv887T69U9l7bqmp3fFfyhXyczRFzOlOTFWMBFuBDrvmZSLWZfNn1SZdSxGSSgUj6G1
lhHI1IYZgdL+1RQn+BeoHUI6BS+Ud2V8mAovtErRpDwO9ONj0Dary6f3EEaJgXIFwyAmN81TTX+z
WibTiWdi7Ifct2UlZkGQa49C19E/FUK+DD+D1bWXucDKkywUE9z7E/uFS7wzVxzhpLTPzcxAaaJg
voSOyJv8nvnDOU+yI8UAKcys4BPIvLC4ZzvmNnTLEBg7QZBUutNPJmhuXOWQpA0yS5Nn58CTA8hO
KX/3tfnLWb501mqNEpzBNCvEpaWcolMiUsqoky4tK2OVOkoCq3TIBjB1cCGgp19KpZEwCEe1ywwt
9E34x7nSHFeGnDpIIhH0Vatco9iRX8ZktEQRSyeMfwUB791U3QGlPXK0K0Mt7dHxczMgkrhxjkHw
XaaBUaXgVJDlKzkdFwPzD66AfAycokE7GJrTdMM9kTjjttwwcIOEk5rZv4/5dqt1zeV92ng2WGAh
Eep4Ivokggr9Xrmplcs/kk4hI1XWIQDCXy2/kK/P97Pwvvut8OP6gxotVeXaZcbC5xDZoskmBcyy
Uqk2PDf177fU6tdYzhWBW3sNToRXkaiaF5tdY6sOdGOUHjzIZr2eYiv33/r1jlOyj5jIXRhW9zgi
sLwg8fY3cn/oWDXQtooemp4CRIVCuhnsCv2L5jjmNLTfhpG4i6vRPvilcgsrg18jFxtxPEj7lpbb
mTJIY17P+aAm8T7rmgJ/i4iVCtPWody/RUHhGPh0u3Hth4nK9iVtp2kVp1GcOnz5Sf7Ja5Ffxds0
l3Aa2Z2TYDPyQXXHK/FWgNEw6eF+2xGB4rGvGdW3s+G5yTm9wFnv53Tpk65cmT+dEWmiP/vfxAuW
EWjDX0qNHte/51jeQ5qUbX82++mdpwkEMZmFmotCF7h5+CTQ4PFPJrVgaHJb/3D7rgNc4C28PJVG
g/uDjQ718Nxcn0mDDuOsqzGNdgZQqSKAWHqf+U+MDbwNngX8CQottQuvW1J3DIrimGHXrX1LMyd4
cJYkVORCvUbPseqqDMJS7lKDcPmHF8gC2c67AnldrgzLaEJOoKBdZBrs/NHBad8svYgOzt3pydh+
KpgcN1+tUzZvzVqnyl3SY1h1nnQmeh01rhnuBh9UJHQlwFnrSljyIJBUuQHuUjnCca0UK39fJ8G0
IMT0YuExdUDE+2tYwRarM4Y1apstbXPA23reMMNKhQee3/TevdS6bAlfVSloJ43cYLQdHjcPgXYS
cOeHu1a0JSqHkHC+fVhvH+pNralzgn4GXOkNRWOHn3kiAz8iFWddDkHi6jtX9Ljzvf97u8pI//1+
GAAxbX+D+X2wF8AEZC9wX/ROocvlWvblm8FRajXQbSKzKPF9ZhkfVR+uWhCPdf4XUKa4xssPLBWH
dQ0GcWJL7iPpiLpsTDuQkxqy1Kozr9r2TV+n2pytko1Mg2089dTnO7cd16vO9RDn73GjGl+uajmM
he7u2l2ZO2xQx851zuiYgt0Lm+P2DcTfQg+bpVHkp1sC1S9dH4Rrzwq9CavY2eByEA49GN2Hy9Hw
5PUz7m/WR+bAHWvxX63ZumDz5HnWxEcTZuYkbJb3yY3rCUUZHYJSikcsxsTWxxDtNv1jrrfu7g/J
5i5H28w22ih1/B538+SUdzsml7yhpzgBgZxNvDqr0ClNW7XSoA5C7fiNUiOuiIBjoFeM9zpvKnSO
eVMHW6d293Qwge6sq+1ttb1mlkfn8XT/PuIwZegbAiWjFQeLRXQ+RgunPs2jaYww+x/fy5NO9b/f
he+1Q2s5vj0Uvk9CARxd+dnlohWH7Rxlv5z31gwWfW6NTq1tvpVHUkVVzbVqv5eyxZv1W9w4RKUw
KHxeFKTON0ujZNNPSk+b37iTX9MHE9Bp/FOX6FyohaGXaVXu1Eadqz7MmOb4pkvNRk7H22z5vxP/
JFc1E/YiH2q2HpNmvV11LFeo+dyegoZQNZomERusI0dVozWnpwK4RT/XYegRBkEoefSPvB36FZYD
SWHWX2x651x3A939Vfle+FhcB8gDeHxeyUQ0gvOQ3KoUAig2SRhn3Dmil+KiSdqu2+d5zlH034jp
wowwZX/aVQawXvfqdc3i/dW/6rvy5RpEfk9us9bsd71dDyMYvEWvpMZiPtmVY6v4f1LTj5Dylx1c
5Nwq0wSAQJsVcEqH0YCJn19aF1pl9uauTrgXzjg4jfakGLX6jLd6YaZHsZuPTT/LNzaCSWPXLRr5
7t+45DGCbZEKa/u5AuA/VVsTfgDRpU5S3BxJntwF7Sfhp3Um3m10Tvu4eGxeq6jhvUutd6j11ov+
UlDIoj879hs0EYLsxNlVe3c/ufYu1d7mEAn3mPAsCUTasxkerqWH5jhJNof+6tDfXnuTaq+W6+LS
SgTCTPx9JlvT0p3Cm38Cmd5alVJr9N9B5Y4c2DPHzD6Dac7ANM34uHI/fK4ZkqdryixU/iYcggn3
u4Hv6nNUZUXZPrBcguMhkdO3m4Xf2hc+vGW07PbETQH4XyIXd87sXD14/v6++Tbifv05A4PleptN
f5/rHTb9ixRG6pdNv5TrVWUxslEJurDe9dQbLXuzVe9KA5qsOaxN+gfpYA1ivO6+kdwKSU1nM4oX
23g9i0u0qbX/R9WZNrfJbF37F1EFCIT0lXmSbCdOPHxRJXYMAgSIGX79ezXkznPeqi5Xzn0y2BLq
3r33WtfCJUKEi92/d0gvMHia6p8r9RUicOKeR7Hk0WlohLrV0whKki7PnfSEcMeFqbXa0/MuIgn8
RgcV8bJFHgjG/SSQk2BOggm18ygkd2Vu0YeqoHSGeK7BlCG6o3/d1WGjBTmyaTh8Jo1rneFeLdbW
u77Yl68Gi1VrV2R0QIxCZKJZ6i+3Cw53wuqd4urMB1s+gFq0Cx5tElqwkWMgL231aF1+Dp/jt4SM
n3XD6Z+0H+w4BxSck7XHRQZ9ZV1abu8wOTIPcOQf16vPSnWiyQlICaYa9XxwXUItj57V3KmHs6yf
R/0sZQ+N/rDLHjIGxGFFLRFegJRR2ptBktuVKgIRhBhvcIcX5pCoEFE7Xmzc5QYsL7T4DC0ZD5rL
S3k73am9bqdjcTKK0644FXOczvH1zwIWH42vyFv35ie7sHh6h8x+YhdDB86qGeZT/62LDzlL6DiQ
2TARecmzp23CzgmzINwAm8SHkPwoC5rCznx6uqIiWdeFJv7RPsx2zcekswc05tj0oMKZ6o38YTOX
TRpXVpdR50Q59qN9mE2h8vbUaTarYY+bxR9k3eElVrbxrL8dqlCrwiIJ5V3QTF5mPZF5mTn8Q/x+
/iFWx1jL419jBDxiGqA0cgY0iuDEMzHXZfGb2FCZ6/JbWA0wbwrW37MKeNdMhP7Tyw0zkr9Fn5Ic
GXLEbqyMYSMJ1QI/Pe0+buh2AeARHz8/IK9ZZ8vnz4pgISA1LloIlJ7f5J6poot2uk+ZQzoHMNNs
AVfuK7ays3sG8yH7eEYC4xM7KwUmei+2aXaA87VitzNzsckir+DFz5jJjOIt2MbpzK7ZJDBrPrN7
s4pViJ28oK0pXncQqDorSn6zod8RlbJjpvHyuHvmzzKQZxqvnqQIbcCR2D6xxXaTm5EnRbkECYkh
IQ0matDRPv2swSv7I9528pVzkzTmCK05JE3ghR7v+j3zUxSQ12APuG0JbnlY5aGmhHs6KWV0KKM7
lokmQJJx84dRfCf8g+XrjP/8NSdd+BX9/8QIHhM6rX/k52Z6NQlDkt85Hdi88Qtcv+QnZCA1lRb1
Fts+JDPUXQzHFj+lr08zF28kSPzGfmWj/YnYh7UHOVcIpY+M4ephJMaA3LJ1NVg6UXeClO69694E
srNY294nV9Edv4xK7xg9MRQB570OZPpzXlL4rLzwFcYFjnANgMoi410hZPs0xUbquFj2m1Oq8Wvb
RYSC0noXT7s46WMF1oU7YBeQHirh933IJe5i51w93dTTTotvQ1wsUZFGyxBWanA8EhgKvN8SEAui
7v6SKW5Xv538QvfTOpCqIKf0S0M1DeU0XFCS3cM2j3atlSdiPXOQ23fYchb7pKEFpeooL2ySKJMZ
8iF//semKNEq9/Y3fA6TSUCHh5SkipKOG6PbQpagYtg7u95RK0cCB2xFjEMdJdh98izzWeEgG5l/
mvAfkQN/0z/RR/DkopzaHsntqdz/aFzYNhg2/qpWKCl6YpOB25DARl8fjA/N9ciIe2u/iHNwGsWp
yJ9LVicJZTEaxrUkuNEDvJo/S7JHf984h8wbY2NoitDzcSKjhQ47KLHMzzQ86x7ylQW6KVJ9ZFIA
71CwQJSzGp5g8lJJFMZcPUW98zqT6wMg8eNyKqGi0V/kKaStRNfTNZClMqv+4rnT4C4tlLh+CaKb
uSy2XLrfh+CyBM0hGA5BwkFZhMqBp+Z6Ni6nA8CH+nxFi4oNVNDVeBKSAwYq8STMzqn9daCL3brJ
ngmN20CGfnyoCr9XvfdTwRimcPeexI0oHB2bM/uVj2mgeRp2ZUBR3G8a3+DTx0+1luQ7w9eRIOMR
RoKYk8rmvI5MA33+prL1VdgrSA9bfyBerfVfjd5TWp+HnBg70ohSRwvfeUedC7c9THF0NPjMOKwE
ayFaRqyFnI24C1e3zIKdsHNO2PZodKfi/8rP73vEZSg5O4fH/4AUVfZJes8WSNe4yM58YGTldEhP
RnNqtPhdcTUmhbs472OdYZdmodW7WsvBVw7+7uAXnV/ikrp45cU70CutxMpk3B5uVrrU9BP3AKpq
MC6wXO6o2UEpJ/aI/8C85HaO4AS61ICWSJTzmm6Xkn3JHSr6e27W32Uiiek0pv5+9LXR75Og0/x7
IpKObklQaIRyBUkSSGWAadYoA0mQHHysszDTab4RbVZZVBYXgxwDGsdOCWsdN/XolxqKfvEXpBi1
FCvjq8T1iCorKqXogNqQNVoSc3QMzmKavumwqTWp/Q3xd3FPDJQrwh8gVRB4HdaFDB4doaajLggn
HcqUy7pEmWK9qz/HypsrT9u7zeMUz4BUkE4iIQWkwhXqcfkEYfAdVPf7iOqADxXWqveL8T2iFjdU
VEL2T+VT+ayQ5RHaWXv7wqtQuAPDSmlMmDnwLU54UgRpYKFLh6U949Z0JYx1ZG1xgaSFU0bJPkJn
SB4U8pobzHOzoS/3ThHn51/cV52IkJYST18WjgytuDfuvvcobtaqNvmpQ3w/Qi8M0ibgEDnAQHjK
UJpdTu1RKM3K6gGlWXYhy/ZBNWyI4qldBulzXp9v9Xm3nJXG5raGyp2btYFjxdHRSz9WoGUyjiFC
kMO8JWIBwa6dnSY49oPfDT4KUBlv8+QVZPxdvYPhkivIbSt12VmQE0YHJyW0G83H5+1FPaO2JE/d
KfA0oJumb3TEY8HVJ38RNVIjjmnOaA5ZFnYstrYFEsHOGZjSYvnHxUzf0qU7KN4HAAp2hi0BqzRu
aORbboEbjQOGyTnNEBRYgIgp48/Lh8rLC96QiSYOAYc5H/esxW8MvzP8PgsUztgm0JsghwpAnBN8
LxwzsX4Iejno79yvF/aeXTympxvwhz5u+1g2ItWIOvLPk0jdhf0tpKBXlaA7+scO1BndCPzqGgZS
OPCIoJwBJvLRMTJXH92SKxgRzi2qQA5Qr9t7Xe3XfKBocDrz3cyfGHs6x1G8cuIswcum+rvep7rS
GGUhSPuFKpRCBZHo4QfVivIdlSJXHdoU3Pa2h4KrTvd6+9q/37GBY6BFP0XO8ezuEb5BSAjZpTsU
BFzw1kvPTHsMSS0DPlotRHHw9WieuA3Sa4PxRs+MgY/maPxlo+2PL1pxkhF9FqgbkAEuU1hWcaNE
tRIlbRTNZn2HDu9mtZvWrlSJVeB8sdEn6sNJ/e8PXyYiFtHsiT9aUlRfo4MeSiNXp0DvAxh7NiE6
Ft05EJ7OzEWExOS1Pj5+thHBkTt6slwJ8c9kKPz/ag6RHSI43GpTzlRO07uv2z+PpSuNfy/T194d
Sgws6IA7HM88ZXTRMEg98IHls0d2yHpm8/jhzURiPXEu5i76YR0vNkcjRMjCej2cSmbV7xOjkHUp
vOmGWDKkdqR6ibMg07gJQyW2Sp1fA34KeIMsLv4c+j2GBRqeqn+5iVObnlPJ5xhNnREQYHlnbE3n
xDfoy2OwNQKdQKw8zLpQ4QJr7iHqYKtBGiQ+2pWIqcZK/zhcHmrMzQ7FmGydFCYDGVDbSN1zLY/L
PG7yuMvj3IhuRnQ3otaIsiS60dhdOEKKwWqSyOjD6hZyTa07RhZBr/h651c3vxi94upNMuYyT4N5
YXj6wWSu80JOyN2979yUFNjckxrv2HgJOrO9p6b+nPoZ3tvRl9fViB0eyhFu55WRjXmjdhdSE0im
X/PqbnfSxvI7WD2RW1evcXXs7Kw9GxOXUsO5/hh8dbRUgsYmkbihve0MeP4+6iQSMhWNk840wE8Q
rfcfCYpBcE0+CoxJkN6mOCHwn5wqT/xiGv4uboYsnFoD8BW8ZX/+IcdUrir08dfV/AZYTR+SJiTg
bqIDWGRn6uiweEC5ndAK5ypId6gTedDELqE4AULdWH8geySDX5d+UfrzDtbKuHqCGPh4j2iujtY3
7qDF4GYDwAKXRqeUuoR0Gt/odjaKQzwn2k3+Fejx6uP+czeLwQHDgvkNDAzjowX4nez8EeKwHMYZ
KeG0SXZ2N4sgho3xDLcQ6cem/tih7MIPsLIc6YS3wn2PWpJ8IkR+DAjv64iBKYP+HjMFAX64N9jk
PWMGdO0T7E3ALZqOFqux9Q8oKxHElocxODMyVsoqgg2CwuAAxo1XEOJ3enVVw2F1tBZuJnHPvGcD
EPE1n5NINuIXs5ICQMxkDKhdGRhjwckRI0gSqxhUQuJi9cLBiFHhQqZqhLSJHjMsqaoJ7k3AlDz9
pXzbkUxM0HnqgrdhiKkBuoUSw/APKJiQCeGKxEo58SfhhzK2BMOILhjpl9z9hVYzKFfy7+BQ8osw
bG4YqbZ66KuHZnnQmQXYam/1UjhL4UIHSAqPKj9KmLZmH1c3Syj37it0e1lHoQNKaO7ycMlj9Zm5
jvqM1ckCE6KQAsjWR8M/s+Y+4CFFf8sYCokvQsn5U8xQ7itO9UOpvW0w2RhMJT1mtVCCGbNtslXg
OGjhNATBXvshi6kplrjKRM3Kz7UBshAc474b4VQ3gpEFyhYIE44jxhX4jTTKYGpYV7TeQ4BFRPSs
KCgh6CTIFX1w3yPJQ7AsRKUM2I4/ULghsmI+gs6KAS0L+XJL5ywVsuD7B7I/9TuzG8FJ/ELYLPKy
UDFPIcMc8t54kjQIPnhXOo5ogSReZ4vYoKYsgBDON5XJsOGCDfTfycwN/6YubqzDuQ1uF3Nxrp8b
rAT01u1RhdWxEkv4SpRRxeMBq4Pm1WqB2ruKg5/7hRdXqGwTfId/1dRi6siryffMg8YcFQY0tjzj
hBI1N+8fAqaAd2YVtIm59J7Lgdt/MBZiesJYCAEUkxG+gsxEv4ewjxEUS+Xw1BygYnt4qRSnklNy
fSjcWsIb4jb8dy4stBolZ5KcZV0KdSt2EmBU0AK9Q2XOwMY0y6me93l8n6MqiZo62vcA+EP1ZhF7
uvyCSsLqjhZUEr5qmliFbE3caiuxH7GYdAqUu/STebymWkV0tPQz48xiF6h98A+3i/gFUh7iFyTL
CLy30RM+RaL0BJSVzWIj0KDC3qLLNpk2Su70F+7ETWzEcAsNrQXqCiEBvuTvexHaxuOJlbJyNn19
xRT2eRt5M+RkMfVmms5TBbCTB0u7/39eUkS79RfD7PkDxQyLsTRDJBQzeQCCO+5oYfyFw8aoteoD
LwU3XRhBpzey6l+RdbGwQ46vneNhaBfa3xVEK4K7yd2GosNsjrj265rVXpQCbAXVasdnZqVaGYo3
ld6+t+CK1K141xLEea07cBm9udd15UxcqKHQs9xEOifzMhQ1KBJFzAicF56WV0b1CIf4RnB5oqFJ
b3+BSwM/0sfbB/LN4gs6S/GVrbBEDO/M2+ovBA58VOA0OY88kBCE5kmMBXljWDypTDOZaaK7R793
aEN+IP2JVwTsDAnA/EhvL7xKPQXvAtwQxrj3b5aJd57FcztSV/PdYmVJ7TmLp+Q04hCFObrGNl3u
wiSKbKdqRJbYRJNYkJOZub5gKr2srHFiRtF78bptki+o01tcHcJRkNOsy8dgfeCkAGWPuNAaCMPq
iboiEAPyWTuBXQkuUsCgeX/xBQ5Qtw6MWUYBO0PmglYdzYgQtJD0RgrW0dndXaCIUG95KTalNnYA
YDQQ/JEsciRAUjUpbzTxkd5BXCd7De3KvwEqIkihQsV+QXl3814aB8BOVT6gLUBRjLcWHTET8JZ4
Wp8vGgG1vZDrKytEnOMJ/fBj+gWsff2k/EOhwyuA6opQasYaHqCNWuVxPKxoKBD0IvLS0QAjppAQ
meGBXMfF+3VczMQ4zYPiPKKiUJ6Y8LKN9x95zJmFpiOPNV68VUSrr25TtDcv7ACFyLnddiOUXCx2
o/WhYU59WOMTEp5mxSM+AQMskAHiE4ZcBBSwMMCykPayYAXUv2aCpF6Xy9mJ+U4ZagPpQ8jVW7VK
XFvY/Mf94ujTVdRa1pEoNAb3Qn5prCG4kgz7Mxh+wU/Cq1l1Pl5NRIooFLVBeDWPe8azZhrljMao
L2uv5swraCELok7yoeGWqIPlGl6bEDfxsoO5Fxt7K0fjbuqpfwcuNfrG6M8r46JLgiYJ7lVQ0omo
BNblSieiCrCl4UeTcHDCXBUXl2SOuXvsFJdJlHaJtuvHRRdN9KoS1w/5FgwXOhuwRP7vssp9dbZp
wA1vyicdOIMBCJk6aHpbk7bdSMibLngeTNCujHfJMiVY7In7Ksy/yT1eXJq+uuFp77Rs97NPeQ9L
BDwwIx/KEc7SUOf5424huXrnqagLGzPSTnQQuOrnZpTyx1HDg6W2ZE/0mTXODWEzo09X814C41/N
i/sn3Iy6CU3dU8EimtH0Rh8cWxkL+KvJlQozHC1Kuu20KI8gQHpHpsEOt5dT7z1lN/24y0+zmKBx
oeRa2bzKT7cv0WpWbEZn/PJ4opXBfZJ10FCymmWcqsi4IJwJx2RLQCWnJsIsniSVidmIAaiLy12s
drHWxXR4jwcx5myp9cA3rDczXsdR/tXQ2/mva5oiNuKWBh/c+zzgoxTGWFZB9Y8iBjcKFrlvx1t8
px6XnYr+Cj2SpxY/mPKddonynetU/YobsUXsi5/UzDP3cDtpt9Mynnb5ud+fpvzc9Db3EIkGxKmk
tWVdXgzdZvXUL9YwwfMHf2vkcP/FUlL/tvfyvTekflL7l4rLm1iV5jckxY0++zqNG1vCTGUR2CUE
gTMs68TMmDMNcFto25tQuan+t0IOJ5FXvEBW3eCqDRYgwLUbswKVn5w+9m+U7xzXw6qd24T+5DlR
kgsriiF8NUiENi3adnqS7tDEDI+eGLI237A6IRi6+FSF+I6Ib1n1gcv5YDwQaPx0uYiUBTTwW5HN
78Z2VhzOdyU2LMHdl35SKIDL+FhI9xDw8x4d3sp3RUWefZEZJf3Y5Pr/8BLzptj3RPrYnUch87G5
J2BWUcVZJsU4MUWCK9ZCAjdNRJy6hS8K/S11P6ogNPq8DpS4/OsjD/LdRzqHEOem/NzEamDpywWw
Y8Ahx67K9sY5RPHx8nHDn4ktlNAJVJSckQLPS3nBC7TJ6dBQGT8gXLJVox9EsBZzE+NYXjHdQv8o
oyGyuBcRHYCCpoUlikLN5vLTtiIbS27DLsQbx/lzuARclDh8BgIMeGW62b8TjbyKZYikpt7m9TAM
0ilMWAgcUMzrC7C9l1j5trHq1U/eENDEeKG8QdyFuNnV7OzvAwN30TNNRp/LaFn5MyadRFBWjmuG
3Th5AK7LlXF9R8GFto2WBiHvyCfMw+hxTVgMFyyxyNi4uwmmGAIQOg9sF5LJDdWGWoeLG9c3IEx0
PnIfvSTXgc37wXVgEzBxfyOGgfpf+nWIUcjhzJq+FRGRX9vjwklKicgrCGL9n06Karj/gO9bfm3H
EBpjJod3oU1CuPRI0d2+UXG3b7x+8nfKPVb1+riPbzwTH0ja/kaxrsYgzCOYE7BgrNF/HNTHNdsd
veMmeaQKpCBqRlFHoSZiUUThHEBQhJqIBUoBNdH0P0htbANVIFEJcQIbvEV/udq7L/g4V2sn45MJ
5FYo9hdw0DKSOa9nxnALpS9AgHkX3LogP/oyQv4bd1YmfgJ/2MvuQiWyc+cL74hJa+4HrAEdUsdk
4XCGOEAAJFEPIgBSEhwFcAN8ndcYyImBN/AWw+Nlaqg+Xm80BGdPy9j22ck95c7O6iJdveC7tboy
uEtQof/q+cDgTGiRNJEchgYZnSMFCiknXH23lBM+RMK2mvkxzIOboAy3ZGsI7yHF1x43+Or4IiKd
tIKO0SFbF8pX9RkT4edjBtQSckljBRqbluG09GKCgW9kVIRwsBdyJAFvRjb4v/p76vuGES/zKlJY
frUX4TqkYkVPRiG2saAhkJL5YFPjU7fw0GxPCxIz6mUYzTrHjx4ZNw+WLgbWNrOhZbPQH7KqlZaN
0Fr51qMRoWm3on4QE9b+jf0kF+4PZNqY5FjopLEM1R0AZEFVJmyAJXf2cbZnJtkIkRApno/wdSH1
WOULd3c6LWza4u7OQH5nc32nmcJWzGIThHk8PxiO/LZGEdY+7yiG84jvU2bvX9Hz/zpQOfZ32rkj
Aewen05aNXw6yXZlU6AetbRPJJHkp8EpR3KsPrPX8yzwWTB+XC1Ekf1bDt7QGbDxSl4yeVzLaSLR
LOBdTn/T7eHo4MfeZJR8QMdHrm+jSNFFSYleeHrioWKjxd1G82TrcsBMZC7XiU8eLinSLGgX8Pnl
Us5bcVwBSP/8AMRwcptlAZ3auFOC5OXqKQ2CgMB0qMojAXxFOHOxAt887SMiapazVtGYPDeX84Fb
kvBHpjZf8oMz/T6M1j6DCBju9uGcRWkdqnQE6ARxpvMO/NaQL1Ri8abDx/73vs9IY9EIiP8fAhRx
woTFQYAiUZgCnQSZBg3BCjYTGT8VzXfr5Q/1OieL9sj7ieL2yEmwC7ju4nJks6RXh4SfJVTqbJ9Q
K6jYGAP9JU/zsmyvjHCSgpZdsT1sdyJrj9sqryAnCnaS+yvaS/19c/rxQPM0w/Js+CBDmWJv5C/B
L8XaXt7tSadTgD4SxwWdAgxTpJwKt98D11aynP+l5XLzIsKZm9d0sw/0rHG0h8TRU2mzU2F0OsqB
2gZnl9akhGKMz4LFl+buVZnn8QFtFRe7Jg8jdk3OCB6g4kXA3Fd/gvKNvZ0jFxac9ny1cCVnL1Qo
49s0i5eEdoH0CzqUwNZyoLK6lf7NU8X9Q/3O1Qk99nat2u6fXM5xu+MTk4mLRYpP1+3mSWQoEQHA
MUPyPO98nGDz6GIpOSldXKSncQcexAKcMqMQcKSndt2Y2Z7/7c2waQk8ANa5sWlVusOkV7fcvfdm
UwgyTIIbDgnkgCbTI38HcmR3phFyuLmXm2AK9HtnqBzt6twykzbvE6ibEZsfOAPmJ2Bh1L9BvcBh
2KdZYp+uBRYGbif79FW2978bb3CW9STZ3Gd8oyy+Uda4hjO8kWWM/wuyLtatq3y+yedKPqf380E6
HUDztKdei/siLg5RskTtEPZDuO/w8wAMNseHHQ9Y43SI+ZxD5tYUFzv3dnFvLUZLb957x9Q3Uqpm
YlYx9/pLEtSJlYUkFY+aL8iWDGMrQbZsRrRc4v7DgmypSz6sDAVWBlOIHZZOM/2D4QKQUBZVnfkE
rQNwh7r+P6OfMohi2oZaileqcjvYS9FTarbMg++hottYr9iKNAmZsEfiCx+v/TN5TggbV7m68YMP
0R8kpYyKnSV1U8VhsT/T9sGPx8JLwrHASV99XEUPgK2a3Y9qSGr/kLwjdaJswapCl4ADYzmrz3zY
Ngl89ToByQXAkK3xORoRt1xNGO2vJls+YaL6WNtxWy+Or7Q1+ISx2L34hM2vWBeONI4nfB9R/ZNz
CWc6hfG6Z27bJpgW4bZgYbWQfuBU4EOO9UT6YbKd/mfDQILPvgARjFQlgYCin8xdnYV2mtRd5Ok0
YtbI3H8lSseVfq1PKFEmfr3WJ3y9rqkfPFv7j+zMRlpczjDJDzj1LudEPvMkGSvkaaecdOWUXk/A
uIxewLiMOkq1UHGs6hEul7QLM65HPPd00wL56BuKj0tUv/qaDtUwuO7puYbLSnQCFykn8bjE2THu
JQuamMzTBzbFutopvGRGstxDPWVGWC5WnfKXIKPw5pc0t1MGPLo3Vn6vk9Rg8glTrKMSqW20ZN73
5RCX46kYTyl2K1AkEqUjF0p6l7FSxVMVX6XocokmJVrYlG0tITZSCOAu7DufbIAHWiRmi4zxYn+B
O8dTj2AWjgCFJCO6MtAHJLvBDhJhsOeD/hu2CWRWVmH5eWrSVKf5ToQuJbCZOSPq1uGsc8L3D3n+
MOoPLUCZ4TFHLzg8Gtmjpj0s2ePI1+5BpRTg/OUDcIWBifzT5S8vcNJ354smiDoa0aVlfKDYmu1o
xDuBcpdvVvP2iMYWk0YBslTGe+B1GvpFVOKGmxPW0ZrLJ8qBn3sH1fooFGmbsAxRGrIgZ7cPJKYZ
aMXmJ1g1bOTUCny6ZPEnFSA8xKogkEHnAAOAAdgd/xMlvYcSsD+47cGdFPeG4ppOnhA+s4xPRQSP
nNXuXGZnXlpALQsR3XcmB2YFH2Tw08RHWD1rHhWQ200e6sJyCLrR+jeNRaJ9/NzT+Vi1iOgJC6Il
OJZNhNbXF6UAGsV/RNqsfuNVkMHiHQVfh1cB/TNiJ3B+v/hh9gxkmIyYYGa4y7OQ6Im7PBEjpZj9
C5Uk3KARcQf6vU25x3NgFVSWyP5TFxk2g1M0VuLrf2JsxMBIgiVa+67+CUpH/HUrQ4d3wP5KQS9r
56Q/L9n5rp9uEBCIM3mUPoXGUiiJzfS0KSW3H255G5m2EcDBlIMh1OgNiDU/efUTeAcERoSwwOiV
2Hg+EgRvrja46uA2CKMHt1TFIgQ+A2g3uOl/uFj20oRPo6kqjrwuMEiMsztILIAfT0+8b2gyr2WQ
0KhS/XTwq9LnKaryE2otRv+oKgEz8c+zalJ2UInQkuQ+h1bk4Nm3dWzNcBrBFb2fq/IE9Vehd5II
fTPCiNf9KVXjgxQfFmS/xHOeYfzgnsG2ThQWuqjpowbTzAUKJYX2/4kAa+YSIBHwqCEh0F1lFquH
NC+KkG8RCg6qwjo5dQC3P+5USHqEWXpWY1kVnWPa7hAG95eTLouoqlwSneOlxjF/2t3sI1QjcwtN
Yc6hkm/1s++cCdtn5+zACSOiQvLJfG6KqmBmPJQI1+jWgd4ir+D9oXSn+ZgHOKD7UC+gTof9MShQ
Y1ytkuaikCqfJEQbRXxdosPgxWAQwFTDQABTTfYSXc0FrPIB4lyg41jpQv6pEkGzSSwtbX/iElkE
SLOAHuBVZkFRBXpwLL3r4KWVB/QgT72ZO5EJHp/0Vgj5TJsOIuMuaFZq9XZLTOgHXalW6b5RNxHq
Ek5GOHRR00V1F+WI5zs6fUAGIqONdGQOGB8gzbXwJ4kdkCaROcBoGPMio1QWM2JGqeBCtzk0ZTIx
1DVgUIdJNKVtQhOIAve33j6Ob0yjOZ5zPng00bBxMLVjdveOz44gO/JTiUXc+3j/6iXAkv/ycoc2
JNrltLEXgPOzST8ctxVEe6AAwkT/CvpwHQBuoxp6QKyM8QY+Z8ZjBpBqCyPSAKr+EjZfDIpS4N88
H1ncHPh/fIVx0WKVP7FA4X/KBxNLEqPHfop4zw2UC1OkTRGs8AvTC82qnlPwIourtO59QSqFT08E
drc3EbBDYPduwdYJTts5QKW+itV+sscQ1bSzDSpHbm8tshEsH2I1SCOxq0j2LEHrB96GFpgkF2tW
xSrhQtNnoNdc24fazsBNEIn8e/lDVbhfYoDugxCtiyiD+yBOlUk/AwgEtHgwh7UfOEd4HqvXY0N4
JNnqItAUaP8IVcExqay3WyR+PXDfhDqRasNgf+ew6EUx1sHOOISLJ8hOvMpUNav97REvHFcJ/hM3
Nf4ToFOGqZBIMHZzjwB0ygKVH2NL0/lxUDni87g4ui8MOrmXL951weVl3sndtgzN31WBUgVLJewB
khY0VfAM9BdrAOKI4JnfaFAP7D3l6FI3UeZYOeFgbrWLUoaHALvMRXU0pF6ZKx+ctnaPwN6gvtXu
jeSwweVvUQY3of16qix3hooPSm5dam9Li1hHbuN/rk7+lL/DN/Wen/WjuzsCffLmnAPWmxpPxkOk
ewYYRd3LHlzkUpdR6A8XzS9c7KE9HlNv6sVaGHAc4fyJZazr2HsSyS4JtARz/Ln/0rlbpM5ORURl
Vwe7n3CS2aXYZux5sm/MiY8Wtwvhb+hxXV8p/y3WjdQsmrQDwGsLF0PFtRpSH2Xh6mDAxJCDM6G7
8sJLDWCWsuoYl+Xp/v58dGvyzQu7BCIDX1cWayIHgC4xpH/FfG7f5V2kJ/FuiXmFMKxpJj8iKsui
Fj/ixHhD81FZ8ubUGt3A4JoEqCwv6APHAL3KRLfwKkDDrOPFcnG889nQnYbEaLZkR++c8rE9552w
g+34v1Y7WC6TrCAcYQlbxY5jxDYkeyzI0RVrpmkswvwuPOgSJ4MwobBabEfm746rkG43sl1LYqEO
PeSOcneWdeFAYbWjU1N52ZhR7qPTqE7Ff1AdFNXtwSlUJ1sX3zc5K7QEJKoaVu3QHfKN/nzTz0r2
UMHhdNLUvOVU1DYLwwa2jU2bw0ndWuXFVv9HoEMmIK2B+vdkltx2QCODLjLIJ/LL37R5EAbR5il+
I55JKSNoFMBWR1xkX0YSL6wjDQq0pPpqejmgxrlQa4qAynHtFtEwwnYorQ0j/rKR4oYfb13/oFlc
prH9Lo1wiNOR576MnGYde9P9otfCL1FFcHVmtE1rmLkdPWJ6mnjA2WNHl13q97pjH4pvi7iabxwt
NaBL/Th92/6+rWHKfYS/CtXFNgLceu8vSEpedSwAKNuw6HMTSkRC4eaaZY+4Bi8f9Cjo9LBVpz8N
a5VxBHTDPcA+IG1fPMT0DNVJ96AbjlebtGQUwsE1vvhYt6Ed08MtzReUQVs/mcas+VhHdBBBb6NA
YpbQE7EcqQEwL/7Howf8BVk6lj1mXYqIJ+UWxRb38C+iCpDGFQamgAAw+hhuIvEOnQm/n/Dp5hrM
5ANyxf0vYpXIdb2NS0gsIdFbq96CLgqLWmR0QcjQR2G8KkB6jGJpT2AU5zjCbw+Yr6FOZCqOSkbC
FumxaE802DUJyYLvfvBgAu/GtWcMdBfrQMRpNK+nEckVTDkPjGRsQsIEVINkA/4pUldKkSYDNTjv
cK06TSkWMBPFWu7WroCCHx75utYlIGuvXUC6RamQ+eVLBR1+xtqEvVIPgMhKPObnGXFTq/SgZSPD
dBFzlNBq4unhufGS+B+win6eyCn/T7WEfbc/eNuuD2iwhwJLONABAj2W3oziCawHzKLjGQhHaSog
WUKM0XJvpWd80TR/6AvRT+Qy/3tIH9LffwVsa1+MlhjQbaqG6vUOmfGZCQhsr+MPeoxc0Rm9t6sK
gZ4uTzK6Ar6iyWIAjywLGNsWEkAWJEXWuBZZchcOajipobKuAelPsPviJaTXs0URQYJRU4cooo0E
Q7vBelubYFB2rujqoQV24qXeEw4JUW9nY32CTLLizzT7A7d4yVQdUobNuG2ih810CQHVGwUQix+F
xbCLdt7Wnrsr/9eeo/tJe44zlQE6XBNaCDxWVIrIeZZ1oejhtWN0D2T1NNK1axjluIjJKJMWj77M
zSu+6PZxUHNK41jnryPTZjul6faxtqAmwo6IHCTpaAe+AOiQTlwRRnXAW1vYEVhq1tj6texLzOxx
BxSCBAQzivBpgFGUzi2EaqjFsd7Ht4snQ2OODkl0XwHdWhfQA7hKXsv8WffVOsjXHkDVWQgNU5PC
RtftCoFu7rDku1jT6Azr6lWycpyFpu3BuXPWc8ocHOS9zYEn3J2v7riuHsEvZQC/Bx43OkqYTw4S
8q8vgYnFPTfHXzSw8aS5S+d2yKJZkwizaO5/u1z9d82/2Sp1t+4XaZDXIsXlmIJiDaU51IxQJuKj
i7o8WtTozi/UKE2s+oemBcVKpp21gDhsIwn1lUx7w8wIoW8IFIgFkl9LUF6Z6HP3YxSAEAqEJkCT
StjeZhKyCrpwYtFfTR4voODXkJo551uP8jWn5pYI1RUhNQXy2Bu5oQGxQNXR7zBykgZuGz81zeo/
tbjkDtrAz8Dvb5W1NYOfZqlAMMXaAoJ0SiGqBUqhNSPoJttGD9xSLBqNO6osztU1IGjLCCImKMN+
Qb44XaiQn1mtw3ld/Mz8wPc6rDApJeF1/ZkXfuzJ4zqAdQ9z19Xl6inwu9SYmfWiX0WRX+YhtXzF
hRs07g56sJB8AZggOMJUztrzvn0r+58MYhFRUpwyQdGdx136oH2ipD2sAxHpF9gapg+pxi6fiGCD
UfKnnYhpOJb+OPgoczl8hSz37l1wCeATd3JFtOlBQCBHU74paM+IRCsJLGVHUQPBvbjRPVnBKwg2
4boNM7NrWK97HxI7n9FHbi+oWGHQ0AX8oNW4ERDBhqDO4xRjfjY9iTQFJgfMD7a5EYMdAysmo5Ti
d8sFOBOIfugWjF7AFmYPJf2g/uHWP1z7hzLjq03sRMWUSKATx+x8yyKyl4rTgGy9jGWduMwIwoWx
jtLUjn0JiLIDxoO5F1MnECOMvnjNqg9eWIR023fPSfpB2hnO5Nt5+kZtQDud43x64idBdchFKr04
BAwzbL6uYbhJFiPneiFEjb2UTicBLP/FAbC1i7yzhrLGQlTE1IBqieIWTS+mJBTnLQI0Z7+mnnFI
sTitOKpQrhVn0ZyuH271w71+AGM6OcQdclLdjwGqnX3LYD0w8gCwGJnSTAnxDnWuitWqNX+9dV9g
NeTWAauRB+jqtjsj4DgQM1wL1ySohAs1avU8TNDHcmkEnH234vmjW6DJB+Qfc/Jus4HeNoHiBoT9
jioDYBH2O19O6kWkXDNEquFTXM5DTfPOvQ80h2Dc2+jkJ+jMD2DVfhFub46zSwxloT6NlQl8j7w4
FvA9FjkoNFGR6hGFwsk92iJCuEGEwoSli6tdrHeCyCd1cUqXAIVVHqOwvGkkHmyjhcuRm4MYLeww
BU02mjDzGCpcNfmnvoy7dUGDiehJISMoIAuu/dx3/v7ioWi6Xcla8eTWm5AzUcmkQZ0GkPngGv3m
k08uGB97FpdJ8bEnvnBdRIP1FNL/Ew1WjAJQlY1iwaaSBsGmSkgpXNlUG5iK9ihLg08KhTkxezjc
ZifRUhdE7D04ERac39Wyc2RGTDfOECIgDIW6fYvso937Y02jVNh99dJiKA7s0xKWi8VuNNEuY8vc
PMVYnLc24D9pkf4slDufoBFS1OZcsQuC/bhYWaMFtYCzmeP2DQf/nTAuBxr52ETdNdqXYSEF+Hhx
/GRHzHmJiTu6IzD44ydduET5S1xoj7TqRJPv8ovfOZUuv4tVfmDG+oNiKUNuQrcLHCj8DWGtoG2X
aF7PnFVGWwjkyKHTx5+8+/wzpSytZsyeKoDiEMYA9pD8N3YR4Wa+CH49lGoUXbi/CMrFRT1jACuA
wAEqsCeBV28+jn79MVfgfX/wQ+LEZdWvusm3UUC3Ror4VTn4cVeDzv9j67yW3FaybftFjCAAwr3C
O5JVKiu+ICSWCoYGAOH59XckqK1z4sSNzma3pDIkTCJzrTnH5CvSN+RUaLdWKIi3Dx4BVh3ZJ6tz
vwKFWlj54mfCH4afqfs0oVkaQtKVllRJAsy4IAucHm8nnUy08exK8dVdgjvSGFROEHJvP1pE7QDb
QOEUYQ8kqwQpTpc3uvZ2iaiQbIpq198DB4nagGCGPATgERwElbc3WaitNnSbaLb01mYOT9/4Rnlb
tfHrdPPGqIEUGGEibVGgAlcFRYVQBujpYg56WIdxh6Kcofiqih85ouBlg3Movq9U2JrQmENFE4/g
s560U5IyF3PxWcI9D/gC3zyvj9LwhvPyKA0vRWHqwicq/jyjXhF9Pf4kTGJcH4vQDtUXaq/H4UWt
1s/YAqA52DEg48kHNkIxV/qiKDys/JEHaOFn8IIn95MKbMm6AH3NEADcoHzf6tb6Yt2JqyDsnA1c
hSgvHBfmPgoaoZ+j0E8F/gNTJJTbQlxe68YDq5Gh01v7HH5MOxjycOOlGLvRD52ivIsMkmpJw7NH
Gj/QhRDf34X7dE3xFd6QHmglyzcbXx6+6hplh4vblMcYRsDFpzbil6WfWlLTtLgKrWzl8nqHh0Xk
VLXrRL61ffcGEDQoyEXJFtd3VDPlmr62ZLedNOGs1lCepns13Zvp/jQ5E/UQkDP4f9YB10GwWkX8
WfvWLtjz8ZUiNoV7GQL+sLTZmrAQ4Z+c6WsI59Cpjq8bm3GiNYFKXRUeS2oOUgeVwfbkH0WNy1Qg
Thgly63FtMyNOOm+09vveWK8VfgDllF/cr6kPRASab+u6braOZZgqwOkKgLvuAwNZFSfWCjNRowV
FbBRjIuO97iTk4f5mGA8UcIm+5lL4hbO9zBn69PhZYpu7DXQbQHbWUU98YRVPPBcqmJst2A7WjQL
FDtpHoSaIECG8ynETyufQgPu7TpYs9g+E5/op4ufVsp9zLQmii37klkZDhvmxvfxzmPSxVzbT8Lx
tzaxOXnkhFJdTIXt7/yf52+oAy0PYA8pwarlwo1VCsAnW/19dl5HXHkUoyACidGccH2F8zoYT2Gd
EiJh5k61W1sSkW8ja/XY6GKtiy9ZcspEBku6ZLBsZiKqCVxO+jmh4cbqG+kr5gxiOc5EcCR2XSWb
KZF09zt/ppl3ojJRAc7xaeitMtHN07NAzUhT9FuaQXYj2VMZg2/ptWiaBEZCJuM2Q7chejPTCAzd
XxHHKHkYFusVGTwgjMXy5XyN4b9SSgBXcQIwhsuoBvovPAUIgVjusPdasrcGlkfY2gkK4s63mqNf
CUj0Y2dGqYLxt617pLrM9upETNy2Y2c7eyJ6csbr67GNx3iAuJlXtAZsotlOIUrGta5RXE8MFlLL
Ix/FgdIlEuykb5b5pR6Pp4Qsyhu2uCWLkjX+CdE13/qNe4TU12H6HwMJ/goydB7+imGxWOCvYDSe
UtgT+kX7Tsa67s2aGzUUlyYvo5R79tEFtrgHsWK4gwaxVTdIKg/YvqFdMBBOy/6GboPoWKzvnozW
rPPqzLstoyBuBaU59tCCECW2ss6EO3vtXFFM/oFMeCg4PifnTI2YXQS2SWqLkCt+LTKoJzhrlF9Y
TiMpyigYn38sTH9UXshZVn9KYzfv6XL7KjXcv/qOpwUCyWkEEYhCElcRMPxHEvhd8L6op4DXp6YE
E5aa0ppQvFQnR92tjoQ6w9Bw8Vqd2AivhWMMlwx9Baw+0myTvUcHfvMX3s9KlnNH0WNCOylOnWyA
XggYGW77kxDEo0tnE4wuvVwLXfrJCFTyuoFCBjU+W1vGnJtvYYYSzk5OlarHuk5XKpazeBVNlV+k
NI54WoVpF0BLbjEQSNaVhHPUAiK5lczQO1ywXGSGdr55Ah0WZUZU3qlSxNJJpBupcpyu8J7b64+b
Zv9PxNHgti9MoLB4iFmjNjq6huxqstttcRqSWJFhXUEVTxZBzI1aKnEq2bk7gd1poqIRxKT7TMpe
XOkRxKScMKWFmKSW8QoHRBmv0UYhSG/pjQti0iB6ho/FGW1D2pfG0uClLUsPmkEAzwPH4nwrpV/w
BkZ3LbvzMrLSk+inF55RUDwHw+fdCEU6ubKEziW+sZGuk3EVl+yrVzEt/Fay+4+mtdk6kn/KnU9q
kwZAhjYl8ZZobZe2+Iap3ZJWlnD1blSc4Vu2/frkb1IYCNtnZhl5SsjGbBp/c7FaiahRjG2u9FM8
8pen/uX3dXg1X3P4vC7Paj7GMFpQFhCctjEd6v+JcFmzfTiYr9ih5R+NXri0g3vaqmWDIQlhEJ9E
eNfZ5HKgGHBrmo8LYobFHdzSEeOd0RRjijI8A8kjvhGoccNz9SGB0uY90PymGc4obbzjHM/frFCM
Hxx6ElNQJiAsoGjAoGhAxuegfMhQB5bTgOdY/9rorzS/H2FjU4Hq/tEkZ9lRfLDMLT4urKVZLIiu
/bgM3smjZT9INPE8ORdtbgUMDtJGA3OiZ74aPzh8Z1+0iiXoKfRXcHSwLLYvv6uPr1kHNBGaOBWu
1Eo5E3QHFhTJknfziPlRX3FTf9GoN+n+gsdJSfthn44rv3+lJ480Qbp69yvMD4s11WMJRPt5YrkM
xgi7nxyA7rlVV3rfLScxMhESOsjuE+JqaOefRrCuHwB2/moZwKK9Z92Tk/uyKQg/OWQh8vA4ZhRa
fs66l/stp04o9u37T34NpLaCbQlSCiicNLonumciyMiwJ+xofSiWudrP2mkjUnO5gFi/s+YVr2Zk
FEH303BPirBriF45O5CHHuDGIh3hHoLPTzO5reNO4kKBkFKT7ejKaxe/AIaH2ZdC3jrRS8qrXh0g
skg9/gj9C4kFwDFkBjDiWLGKKzGz4C9tcnHZoIdglShIBku6HHQWFjoIHljoSF+am/0m7pc1MGOm
52a6gFVEnhXFPQ99ZIQEn1wUltMoGQXpgf07UyZWc81takGQuOv+pQzi8UY4LC8EQsH+Md5OFjsU
AUETMERxFrsx4vWxPxGf9sAGhYX9aeMVEGC/NVCaL9obx7I9Oz2QFlT7Z6dGIQ0v1FVeUBDABiJ8
eH5m2Tw/S9eaeDE2ByzL2BzILN519i240eXG0/Od9iZ1wt7CXiE2eSQhqskQam3ZI5FOxGuRsWM8
GMR9RLVD5hfGVBbG9CG1t/SNvc9jca68rKg3nNe4dOn+Q5shwgMrPb/mqvwgxmw9hzPSewK9IRz1
1rXzBUiDVSY73veGBeVxWyNiRRc2hyCOBOeITRfSMsJ9d1eiLCOuZfESSy/YcN75KCwyjTd+ioBy
4LzC90/T4JiNzm0xtFTfM0Ddg84m7jgdwTI1uS1yx9jjoAtbXDm8siNTCQ1hEQMhiVQb6Z3tj7ZQ
mCRMYgzUOdvhyCIV/QWbqNMMUcPnHJPHzG4QsRpWxHuov6gChcU+DgpBRuwLYUFkDhA1wMnQqfZb
+bwjZNiqP0lwO3D8asHnddbPQPvYQbEB6z6NA7+ZN8xCOD3cFLv5PqEg+53rAjvEJc59hXV88fZw
NNjlEm/M2ipz3uHOsU7QHBKnU5p6SxJcwzOeEPYo99l0338+5DUZPNnlFI+c1pKg8TS49YCnoN0B
L5r/gojYiIKj6GnxHKa9fGDHx2njMjO48gdxfFnLAxLs1yDbLIne9pXINp+LjpuCe6Bv2Mh/soND
1ILVqe5w9/nyNv3DOxw1R9wVeABI5+ACWX709ZOrxnjj8sCbBObi9tngmLh8Dxj6kKKSILckXkNX
ObPrBUnE/cX2mUXlvGdvkIO28pkUDB3uObYqhFJEYfE86pGUL1vQVcK9zRSM0Ip9KEN/1Xt3+lnC
JyFBbfwbzIViizE+TzTumY7oQKL54kHx81K8Qo+sMS72IEboKZHRHc1+9t1H3IYGnX4O+YlKRMhp
5YziBQPDyH5a0t/UPW9U2RNEV31DleCUqjT9lwFVQl6GZGKHs5RQJ3a69slRhCr9t8pBwYXb4oKJ
FTA9WXfY13lGcpFqLA2wZgk8GYGaPxAw5ZZ8dhUFzaMArDyuX+xkXMJ3c9ujWlxSAcvZmyNNTAgC
AoI0qJ0FWeVK0fFs4fMakUEBBYuWigZXOedDRep0kI0dgqJVkRQGuJqI6/MmJ2Wzvazxszl1wuZV
3/fr7bjeKukWDs0qFbinM6Cnm2Mexb76S0FABolo7WTf3MUbcWVxWTG6o3kRJROArNcx5pdkhi2r
8TuTH+gz6g3XJ44vrjFeJSQsy1HmvllvPF39nb2zv8zelepVfeEGV18k6R0tLpdLkgN6A3QQrqd9
jobiEmtb5ozN9nb5Cevavx0vNHgW4RWALBU3BRfiQX7moF6+mRm4Bs+g6NYHnk2Q/ajKUEW5sQ+6
xvUYA47lkGye8cpRLCnP4NW82+yVcFwxCN8C3gEHmg5wpNPRQwK4vCLe4hbixiz4B1X+4mtx/HGR
aNcvru8ujcZrnKrxQOijA4+WisHm5j1EWwYsgEW31arg3KxDfiJeQRBZrjTb6fsUYrSFQLOcl4Ub
VW51exu212Hb6ck8JWMaj2TYP11+s8qcFvEfq0zWNQwKIdPP+xOzPvmBTP8mWhsi04i8c+St+A9P
bA70Nyg6phlmAO61s1sfKdbxV3QYXRBBfQtajyccKBsecveXrPsFW+8xOTCBUlLbHJhFumPRJt3R
0ByHapuCwMeCdMpfsAvSHO78y7e0T5ke2kStt4jchs9tethg5SFZCzp6CFTv3EWZLLBlRYV3ydbx
8XscIeCe6p5lHbN1+yN7H9GSfFYiOcGe1XjmnMlJ3my5dG/pFhUcZYb6JooKpREWDdQsv4DQhRHA
VzJX3YNe4nys+SUagQOUIBzqdnxRPljKCw9TKnhrNFKZAyFQ52blacMUNR2pHD0Iw/zec2IcuImY
2A2eLUeMoJTvZCkCm0bhA2Ypsj6ApdyJfLwLlz6r1JbsISv7wJWammLZAbzPdAQ0bjGsZr+ZuB4T
OAXDCugkJdBP2MYtW7K90K0uhTcmPBLicY9R2bPvKDun5P4TQSWlOH4H05+YAZf6GzNI/UI+Jb/m
B48bHjOsDNVLcv7kd58/byah7v/anaTBoEiiM0+RgbR5QewnRuufOZteAJ0CesN0CppOqO9wF1/g
acAZt/6LJmH7N2b+5RMGNkIF1A0JXRP+h54JDkSarNzIB2zPjIfwGwcRzdZSd3CuYAyjobQSNjvc
jjeRr3CrxUb30U9HQkFLHUHGQ0WBFCN/P6pXZ8kEkg6rPwRpsxM239rjP0HFRJ2XfvxipYGwveHx
ujcPSDiwPa7Rd32Ld8lciJGASzij47AIPPgCYowe0AL5Pyu4hk8ECi1P76VzQ5YHPRsG8oITEiVC
gtGLYSE30Rtd4Z/FyYl64p5cPE4gFBYjpL0PqZxZ2dKfVbQl0L2y7XW97dMteXmqf31HaSff/pI0
rPOv6VvqfqBxAGLCryD9ZaDtet9pYMHr3Z1AVYpMF+4mwdU47/i/ROpIMDhgYxFqcwo3rbB1t7gV
LvbpixrJpf0L2fg/OcO/EKKXXDuUegcxSBkeftwpiQmrr6crQEJ8BQZWgciDhjYbanbNTAeUftCX
WZ2Z5NP2et61SxTo6Z6MjYtC/XbiE8JeC0fsDlXYVQg+BIq4k738kEyUBJchUe3UHQCmAioyNJVN
Yeihq6Af5SKsIIvmdvVnCkUoaHd0xTLUG0D6llFfhbxAyBCQcbBwQLrdetWiPUR4yGguHsJDFZo8
PoaapoN3zjz17maakB+mndsyJRbuP+mhxDUFn0O4lJ3TMcot5Y2UZQPksXtx2Byd3dvZb1p/uPs6
yWX4H6wRNcvoGaYYysk3+ZQ3X52hbwr7car6t5zaRbCpxKhJ3lBokxLRpvqU8cxltAjmNlYPnFKF
DCmGSk18WiTjDSQckUR8R15P/ILY3VQEorKLRWeF2go5/l20fRi60/ymGUQPSSqtBvJRzSwMrVxE
b1NHZHcKH64exKC/w2D3R5MoIPo12+MNSHluNBbh3QwFMwlqJgRvrJtIOWdnb1WDZ0rCb8JAbo/l
JMU1smGhHt2yyCQ9hbZOPCqinXWHQFcK6ti6ctC1z5XzrD4RearoCbAwq/xDyQLVO+O+jEtLBdAe
+n15eioWrb9SPplA7Vb2+fReC6TBru936mZnkkZd7pD+Q3eMsYRnOYY98BM+R3HlKJn90ILmixYU
1YSCEYbeGfK4FQISt8FhTjSDLWUhbqFWuHWuU5BuqKUSlgtxPtRhEqjhAG55E+bP06+raVMmgoqq
iYgv7eJFF9bsS/xpxf6zInOd5AFK+i5XSYU4tPQYBaEDor5U1aGshlSsVvxAPdL0aNPFMuVkOZaW
otW1TvJnbMM9HRcdy4UzxOVLc9qhqkOO2fD4EMo7RmEI8Z26DKiMDGIrGOMAdcvtB5HyoNKbiyE2
tdjHyNQt8Q6xX/FAV+EfpZmP0hCr+C+0ELQLawfIdIfxyGl5gARVHvZTKKlhiSlWmF7tNI9uTZTh
QmkiZKHUYGNk0JfJPr+cr1QdFu3ogFaEhm90/8ggHI0uI6fp+SS/52tvdfFKttJr2lG27OophaAg
X/m3JkhJQ8vhtYbyPTKpwfXxtY8lquN1cjIT/YL2fNucnNLraW0sWlW1+CtXhUf2kKvCBXsgySCC
MTaVoJFBJlOxD6AhmZKmStSUQllctiChPZlaypKHIS95GERioBC42CuTmA/QZF18hmxC2UwSRtkN
JGcFYa09rkKoT20aGIOrG17NLyWDUfJqSURJmig+KVLQEhjhYwpN5bCM2WCOYutMGoI9jwJTi1z3
fLKrt+KZs9oYbmW4CCsfpxdNKKeXt07tgvYoV3m366jlV0n326BX+xMuV9YItNokCaiZTB+Xr0Y6
YZ7YaSfra4JuIq0PHX5TPjrm44XOlhkuh+RaeFwt0NkYdFURybv8A4OLiX9YM/0uFxNX0sSsgIm1
FheTblKw9Ez3hMwtLJUgJ8D5SkaCpfyo47KOOHI/EGBi1b1CkUrqVaxcw1MetP0+V/fmZp8h1fDB
gt7uDla4kSQPT1uGznrmz+XkM2BO+Rpd9MYFFc5Akdo17uuGcv4mSi8RSXym/U/iq9LMwfxJLWiR
+J5JYlokvqh8Efei8u0P42E9EcbqX1vchf5d8ydsv5ugmII+Qwwta/btnpydKmpQWRdY3YPLJPo8
ZE0Aa7+cd6ZGoVQgyzf9ft3vx35/jyUS45H22M0Y5lUIYti8hmBT0yHkI2vU3uQ3nXCUKsBxZ5Ht
i8AGdc0KdQ0amzSu2/iMzJDg9d/YmhGnMjoeJxTpOgzNdyptPwdcx6+CovO67n7KT+Vvw+HviXXh
KsQ0jiEUGx9gG5Sr3MjpAl8wrwgSrNTjCKk2MWna6w1coWJtRqGia9iOtMKlh4P54dKri1B+4cxy
nYsraOMzmCTyxif3BcUPJlxMtjQ7PXKW2W/j5DJjZcdPVDgapL6idcWASlT5bkncSRP8ubwVGF1G
4Wp0Pv6Yk4Ud8Eyx5MEyQHl3EGFq1ESwmub2eEQMqjy3orOEPJXl1/yEusn8pWCmwUZ19s+QWIm0
onj4TB7T/fnKZ8LTt7GIpbdRAaKMZeDeZSWpH+6Y++g8Ur1booyzM60KD6QS9B4WlSQWE+GHaaT8
hcSerDxIUyj5MDYQkZk7qZzIjYAm4XElGVBFQ+8PXFBnRzlkuQETdwmMxsOINPVEqEchYiv1bUVy
dP5uguR9X+GC9x/4NvovBmFh7IlIjP/o+bg0X2jLEBVNc5aPxDu4ozuHPmGbW/WUEvhrXRJYUJIP
Z0pRQVwnZDBjCUCvS+wUv0V7AWuEN4N4OVz2HxwQRKZF/lZ91qgSEGCLGCrklBgv0VvRmmOgT2L8
O0Z09+7Pw/q5U2nQ+gP6A3OLuwF4iaY4N+wnCOzYtPyvxDCYS4D2BHDphZMmPuaZOVhI0R4IuIJ9
GvyTBS+Gh3Ikpkx7XmKxAHuKrCDkYg+f+/hUc7G/48RH5RvWQfuTLuv0QxPBaoAkhhcSxf4ApcwP
Zyx6JHUrt4QdyDPbMPT11SciZ0XYtfldBcxTmLFLi1JYVo6E4XE4lJlEkLBDHowWk24rwKkLFDAq
46l1nfbrPeg9ZZubmd1F/Csqlup9EECTITIm8hItaU373ZLMD/qVROeMY3xBuozaKwK1xck1Xjg3
qwMIsIkT8cpvxR0ilLN8CdnUR7YT5XvrmOgkjzRA9QPv8vqNOV97wTPcQNQQbpvxmDFLkpQTkcfH
AdNun+oz24Uz3wpdoRWKU/ZfDBSnGGDJ2TbqV6K1BWoM4SkxPWiCFXOnmjt2BWAbEVEBp5uXV7YH
2J9Ad2F/Ivx1NV2s9NjK6KiGdZihhdypcPvEEho0n0iHhRXxdHklzpJtBilJO7Z0MtmaWkwUkra/
vldnDwaZCECipre8If4o4owQswlXEbFP3CeYbh+DUE4izrjQ5P31m2xOjpjxcuSmZS+Zvw9EnHzC
o5wiYqChDZsdwBnUthzKCsPvX94b3tvxc3186ti/MiE8GGLkuUNjYVOi2tVxQCt/RHm3WJoe+7zy
u6YEgG3Ha4+w63huNZ/MDNJZHHb9gOuGs9qkIin1SerfiPeIDPEPq+sTDVNuWxqmJKERsYtziq0f
4j14c9yW3bzv3A3/HYs3dOgaF5QEUNG63mmA/xfAORug162VsVsdCC8ulkz09ZElBCDDmOtjs+8/
deqJ1BKgN7OjWL6iG//iT1KYOGSnyiI4lQ0Rmku0JNCSuQwoxuJQpuzAjz/8y5xEL//YgyIg3Bwx
+H7KMKluIcpngHDI/RhMcHfzRYpc9ZmerZAeolqePVMlaBcg1oIGIqSQjTmDjbl6qIOGptQl5EnS
ifhyNP71WiA46zLg7oLiQ+ocusF1B1HPQiCA2naJtMvfJZ+3DH1tvRJifYWK2yLWp0lcsGE1X6DT
cdXqqF/wALwwc92FhJJTx4zK/lx6pkNNo1lM4JIwYd9IpYI2tEAmtZQtxV/3NxfmHX4dTEWasyse
OsKxRgAujjW+6zq8cUoIjfaZMxEetI6Ip35iI8+t3QRoUwkkfAAQeGVGu++4hKdn5YB4YY1WhRIm
Ny51Cq5hpDs2swOvqRltXphIm09qD3hAuKiwbzA0eBQ2F0v9zYfmIubkbtC0iFoFKtFHrcJ8uzEB
ZT3SvIi7w6Aah9ReWVhzqO1hzRkzRC7kMwuB8gHsgEDJAyeHh274SNgtrO8Dj6wp3qAiQgfW8CuE
+hkpPjc1FrZvJJXEkpEe2qneoHrTMiQ8oID3Mx9aA0YD5rJLUiBb4pTgA6WiS5kMdD9Hod7Nd2Fj
R1kDwDK35yOkId4RWmPIKVwmJy4QNlIs0hDEnr+5YcShxBm5hG9jTTlwPGAlcjQYlFUYVE1OIdBC
Tqe4LMWV+ckfiF1DSU/iKcOkKoXQEzZZK2YwJeqogWhx8Wpu5yM/4l+UYfqScfWJn004NtArmsIv
PJzq1ys/Z8usCx2X2RCHjeI8pNEwqLDxNXpollEnRULO0DU4Zj3BJpoDBkxcyjv64aH3ZwZiPApg
Jzj4nEIxFwNDahTEHkB+dFKqAjiVusrDmlVE/usmiakbOSy5vfU30d0ErPGd/eclkagO30RMHd9G
TB3ejoEFA9khIc9QnpU8MlDZTJR9xbAwBvFo48rqj3wU/ZAz7dBqWy5jBDnMLng5V1u87wGMSlFe
YgalMYkivLCS7hpXZdKW4uxW+m/erLb4ZR4sD3CPmGXIdhd6X1VUnYwXlzUIdzDLJfTKfExKYmtf
XcBffHdDoXVbGL70jJEazpQkFi7jkecdtToKdQnHjYci/grIk3w3ExSGnn/QhofpAscF4Jm1YiNW
Fipe0skBwxpgCZnOooJTR/uQNt1BXphCD80Q54LfwrQ3HttC3M0ohtKXI2mVTNN4NlZvTDT/2xvE
v5usHhH0OawnW+OvowZAFkG4ALI2lE9VL+GnC7vIkZ9CJZCZXt+SeSl3/gbivwdbUywUfXP7BKqH
RfO/hw4mJ6QxXOt+RwAxoJCPmTBE9tcvxuG8cR0UonT76FNms4smFOOtKRrGNBhnUHssQJgHKQA4
9BmpE4sG5HEGkccVdA+4+1gh6EAWbboBBmtBOiRj3DLH4YpyEG2TTiP5Ot0gGX08TSAnLaNeim5p
dB9FJ6FGKFrbyhjfDZLB2tFRib2n+kMpdRnzbBnPZY6pwD2T0Je719zNlrQLAi8GnrrWZ4vXp7F7
l4bBJwLWO+2QO9gIq6dbROO3oFrOSx5uUgoqB2Sp6eEu/7kATQFCI3qnHX4WGq4Auce4LJMNxX85
aTCZk2iw3lYXJ9u1FDs3Lov33mdnL7pTHJPRpsfFIaSXQiGdTh2HuQxowHaIN1mBIUgjwp2W74Hq
Otb3/OYoLAKZh5bPKB1nu7yFHSxRLI+UHnylE1zFzvCvyRkhi3DG07+5sGJFUsy5XUGW8TPCcXDD
O6f3VUutwabZQJvA/F8I+Dx3gdK7yn8YeB1F/ixG9iMjjxx/o6DE1wm1d9UyCWplImgD7R6QP6Lr
VPhceSZdyUU26o/iMyBazVzwXxaiVxpdXBoSdnKmDeZY0Vg4ce4PxEw89Lm88ezXmlt0lZj1Vt1z
fodPdCyiMxp2N9HL0O7hBqHqq+YzKWEKM/wK9dU+25UhhweRZbaDMoCmmIiJ9h72qPUXGD1hMFxU
hO4ExDLQRVZOnjl59K42rGuYF6mNM3114geW1FsJswCdr/xHs+dg0dakh5GhyJOTmao1gKirv0ba
ed+P3ys6MxyOKd3ebk65fgJo37xLx7W5u1UCej8i4heXNH0OShE8pUEEojrfytn2M9vRnOwl0aIs
dvGZWZfJGLzS0sasK9EYysECoxxtCMYUTRrV8Isdx48rhTw8MvHA+1PAxyUZynPYc7PQ5EZAvKQs
JIIvKTGDsvOyaJ/SOyXxZoyGy0++rxxjkQyAOJokWAuixT8VB22u+lNrvPpzaW4hbuDM/R+UJ+3f
CSo3eTvImxGDptu52s3mTjZ3UBg4A/zMeSah2Vr7n8wWN/YSaGRbF+14ja2MyWC5TueIm27gNmYp
Beib24B+oyw6tlxmfFqRZSf5Jm1cEucBG0DnFS1yWs40nuk6c2AZPcUkm9azhN2DSX25jE0aOlzi
ew8VCH0ZxJZ4Fa8+NmwM2FyrPRlRdC5ZSUJyu7rE3JCSM/EK4qENzj2K9GhukNzeZSALfjn4GVI9
yP+Vf0YfpHkM5e7dL96l85rMazOPOt/KOiC/VYb/T5zNiJnsP8VtxdEFWzdZM4xPuyoitYnORpSd
41UXY1AmY2NTE4tgdyvMN5iItpO2NfsdnuP2tLv3u+oNHVBKqnpwr4IMoW4VGFmgZcEmA4gN98uf
+ePkE0EgBqStD16akrniLw7vVIkqX43oFiXewvwH4M7U9ptUgH+ksQeHYcAG/EYe8iJ4hRUG//Av
iU0ld87iIcPDmy2h9oLNU99KrEOtnnmt8yt8qqj9eboJc9b4BI9MOvTLVvuxrmJpBcYyZ8nlX9hp
cWf4DJhgteFRsSQhYYUgnUePMGZRoaGMS8kFHy8mXjCAZ1P0wKQFvF9+Q3wRDu7wAlVqpCwVqLB3
ruF6FcyrgGg8uMiByP7BwjcGKwXbgnP5A72SYQx0t5nIrNxRS3D5AfDCmyLMYVclgOB2B0CyYU0n
4IWFRNlGGInBkd3XAgIKwHL8WQo8tFdjOP1FA9EGX0ipkOLWQlW9m87EWOD68PXhKqx+mb/mL9Zb
MR8LtDQf65E2LLJjrM3rlENcsdrO2XzxnSl5YV+0qXsXKxg6xN+dbvHjQfUR0wBqL//9OGdacv6A
uXdpoMTGXZwBlsVbIAc3nu8hNXyYAKI6ZxWlz2GFSHeC1Adql9sfJKFuTXJAudBWOa7LkLAhElRB
MQ5sxwM7mCbl8XfOovRERKGDy577zwTQG+d5kmo2jYx9KBnRiLsa3gB5CGRyuvoy6tK7lt6ZMXrl
6OWjJ0OlkVGpezdTjKvpSZ3VvJG9QZWbUW1PuOQvNAm3pB2eyJhHHf503o8nVwV3hLCVfsZkSa1d
HE4Uak0Apn5ueilVvSv3LaWwvc4+FujS7GslVvnddN62w/ZGauKUFECe0jiXUCnE8k88eI+PCFyR
G0Ol0krj+rX80F4H/ImsgqTfpD8Vo1s8kx7FMChvKiJASlUAFAXaEGyWkeL7aW2ZwqgS1EpwQatm
zbLXmV69DN4qg8ZBqz1VGlLKhI/W0W/BB8205QnKgARbzWIG+FJaRyrEuP3scWySt0kjsgF3EshT
eAVDGTCB9PfodI7zPh6ypMsSuSZ4NynvST9uJcIkkRDRqqts4IWNRbbPI94nA652BxVjd8zQmn9b
eA6dQXInX83ZWQ1i8MahZfQqQTUk3aGiEH8877Eh4XlNzJlc5aQ1kvucXAzUNMmKQ3feGivqm+L2
u1MqRmzUikFN/0ZZn75WFmUYYAdB+ezpe0MkAPo3/CWwPcDCNyBsM1ROwfdECS7fqCZa1jVYv0zP
9NbxmVODMd82oCWeyxk7M7zXYhF0azokIiHoThuC0mxspBQ2qDpZ3CQMeIFPf6QfQoyxH5fIFesH
7YNGF/DjBwOuM9FsWPIXSPl1DBOu2NYfXCPGl4lcgZo1QipoUowU349TfpxAUT3dPq7nLe7L9JrI
CBxoP6LMUqOU9RC65B6jYsAPxa5ekRBMaoUCcCDU4f/0lOVJlbYLog5SNTnHYAMJ6aU/85W3u0UK
T/EH62j+zYY+n61hCayfSL31R0GqBVkwLxQCwL5KGclIEgOmpiVR5h/Obv1lrtAr1GCA4bHgPmVG
XZLgiTogDJ7COiQEOdy8nmOOA/ZZTgMQaBCsZSWCPzo5GHt4rr7g8vzIP+BWMth8YrNfs1FIg8aB
7AAmbBnTUiCj+MWgBEAZlfqCKI69f1BuPVJk7tEc4uTVgiIhNIrusnP5XCs/suQpRf7ttD976cv8
lVEdotyI0esbjq/Pp2drwoPHKsbokclA/VdwRHFjUP2lQk6d/F+RnNpjj739MEJvWJmgQTywDgN1
DtAOogiiVc/sq/m7fOGOcuQaHMTwbh5UUj6K/JJBEjTf2K89asqU1viR7NcIEsXTJgtCEZ+GUX1S
pdWS1ZLgIkv0Kp5F3cXFxKBOrj65GZtDkrhFjYYGBSyAkCfY6s9Jw2xj/eMlFAlljoRn5aoIsBUD
uRDnhecMp5THaEu/Q/7Clyx/GQmU5yvnpQmuRSgKk5/NUd3yhOGyoitBUwFTRdr6GbsEVmQK1QWk
wVTgxd3xcFiTjkE49F6UmMkpWwpS3C2U3XllRyo9U8VxOXlshZvw7rfHAXO3TdGZiA3g0yoJN8l4
ZHvMdtjk4b8BQV2GrTMfKzmZgCZajN7wLVhLA48Fm3Kav/7i6U3DBLMHT+8Steqy1WWTOrGBhBnP
qpwNIGtjEspZD76zN9eJej9713cVZNBSk2WfjWUXT23ywZa/6AUfI0EvdPG1zifv/sqGe2ixz0KP
Vrd8DGoglLxwLlPOohGweqOk+1i9PBYw129MiaxaiBHghhKcbbAT4m2ubyI+QVPE24Rm8XibD1VN
dxIF8ossYEaUUS4IWtZbqRIB9hWxdWhp3uE0OVQqKV8i8kBD1HZRsYrOjQ1AgcKAQm0Fbx3JwJDS
qbXRE3rU2qj8PIo/9Td1lc0edlmebc/ZtmKTmW4pLfIbdHMHkIpCkolijF1tKwZsz9OriQST4hj6
LyLWqYy1Hlgq1CEanmD9E98wzp6sE1RSrMNFimsfOpgPlfQXZRQqCZub4GwzKGSA0W2JdZ9d3jJD
Z1+ouiY+UBw5JEiqbnkXo1LdK4wR/k8nNClXq4CiDz9Vd5To9p71EMice7WjAkcpX7O0DY2WAIIJ
JprVMk6vChs5UuUXG81tHTDkNrgJHw1qHDpaqnfe/bzbAr8qZEGq9Lfu35g+BF9skFVM8EOzijp6
BKsIdDZuadGYosjNhUgvifI21R86ZbTJGPmSpoIbq1jSVMRnDB7L8eKMNSzmacpafF2T45pUdOSd
S/a3o61sQjJX6YlOrK0ok4zhJmNKCiV6ov/1QGmDKkCT0ZzSchRd5fRLJXcPvlms5xRfuDm2q5ut
3+LHY2LG4DCiKqR8jP1ftKhWv2DUbF5h7OB9Ys5iznnMTVRa5RdjiOUXn4Yk5BPmUwYVXaYiKrrU
4SnqMlVRXaKuTsGKahWvVF3xMADEV2NqZyNbyBSsyhGRFzRyBiIvFF4MgOQovCo45PBNrkhHhPKI
AUZW+pah+0GsCRBVmOGIG7H9SyNHdgWN3FwTcBpI56BKfVP275Uv5363Q6XGDMRMyAO7oQwlEQP1
BLyHsriospI30vJPLsVChii664KeT1F8vUTmpGNca/FK1Dtt7h9keIwOqySGyZWoC5NyRcTVqed5
FcHaawHt9dEvmCDWT0A4m7PX4VtduQMW1GW0KsJQ686O8vvBcRlg4siORrWDnaHsMAgGwVzHwFcP
Lw9zXUu6eCH8dQN5B4zdq15H/RxxPYTNHOV6NNRRMUc3XisekCwz6VGG5SacruFwDSubDj1x3lTN
F1KUthGwqA1//EPiqEk3HDHLom2RaqFIYLB5AzndVl6D/YagZps1q3mLN4W4bITigS0ADhNBTQ94
JBiJsmO1MaOFZw+yBNGwwoCEozaCbf7g4KBJxEjgrd6YGXnuMfHyYFoKhNwqrfPBX9DM5SEQ/WsS
9EfZ2OuHvz09HoJHSqmi/ff6AGcRmwc76zS6zcl9ZTOGEkaIYQZBzkJ1oSHVWQYrW6iBKEimlgWP
jYpijdNEovUYF6B+p4hoHW0VZoNAwMtPj0/agv0hX4LkVL8GIf2FQsXow7scyD1qA1avPmEM9N+7
yFqHmH5ENgPPvSvUQFogUsKjGKI77TEeYC5uVCY5fAv9m3hEXwRDUMUcfQuK8Ej8JU20Q3qD1GjR
T0UqybKDBzoOQtIJNAIPtYBENzgRgBrpGWxgWClknyYyjzzmO7BP6+0DBQkVW/pe9zyPtldpO+Qo
14kK3mabZGXYzD6mrfPUOX9Tas6JN6PKYG2cvXFyTDj8taPX0EjEIOb2CglQdci4nVVncxJFAvUD
ycjQiIFqhHFrBMKM08DgNIAwY7fyUCUhT0LotbLY+OrLYMPCtpc9C4kNjBYzLQEOk9+TWdj47BBL
w2OTeObqwwCx8eGPyYVI8TMSFi8rRRxx9Ap9j6nGbY6s0GiX5NSEqSHSF4Hjtpvr/0fXmTa3iW1t
+xdRxTx8ZQYNTuykPXyh4jgGIYlBgBh+/XNtSHL67aq3zq6cbndsS0jarL3WfV/3sZCPxAPbzVFW
2Oj8zqRn7vUAwbsE37bNzMGOexJJcS+beJVbuAH3yKyjzGQMF5p5aOehzhuXewltZjZwXpxLZNEF
NFGExM6zuDxFEj4MB6Pl/c07KRgOt4+O9OnKn/l4Um/L6JS8FlM8aonZW2AKUYdSfeId4kIDt1kX
rDjnHQrfu4p4U/YRgV1gyA3+aIhVyL6UidWBVj0j5vJZDb+Sr6DbIXwYdR0AHF6Bc8DHm8XH2wGi
yt/kDXem9PNZp19iSIjPXciRkDOxOlxz96Ancxb7JH6WUsQ0ntkPdL/txRpfuSMU79R84N85vjAP
ZrHlUzOz+HyyDPZQZR0Jfe7zw/xqf0O9NUiJoyYEmGnX2DnFsMpo3zDdkwUKilKGDzlgrgoPAZ8O
jWPHXun2sLmGF2TJ0htlIKUHU37+x+gDwJRJM6cLAu4hXyclZXNeqp1CGvy4g1fdi9nHNuBCvwrk
RJ1Dwjn2nKPNb2C7EEYw26anZYuNrK7xW4ckNbAuaLI4fDXi3MGtT/0QvYq+Tq1rkg2Jpq6Ri6iv
GuESZkrrSo8ycZwWjppwQRD2RxkGY7R5t+mJ0E75XtBbm5F8RE4bJY6Nz0sEVWhtNJcReixel/V1
2GRl/AhehGSkMwKwmD6UDUQqlGk+fWezPZPrfNoZGHtrfF/iKAcKvHrmdTI/tMdbyQws0QfxxUFz
GzWWfqAr0U9iNpdHFPorZOeys75zhwYs9oXXkdWvkNPrC2c/dpoTDdqe/FJxW9SV/T3Fw/wsVD/r
kYWR+uPwSufGJzxg6z5x/Pk5ggwaRE9P1BJJntrlTl9DCxQzNSeRWNDBm6rTOk9J6rT9CbJxtjsp
hF7yopGBKZ5Om3Guc0lOHL8skCOhVkgupcZWZ3DKVp+QK7H/MQ/nYE0Bz6makuKiy/j9aNGHU/ps
QSIlDPZNqD0YYULtXYdmIrzOQm5O1Q5dlXbtTxXyJ2I15OZrrNzfZDkgQegBUHy0N6EKWEahCoA4
fvnBa9p66ksjBQyA7XUAfAKkMqRXkmD500mA6oIEAl63IYFsQlFMF376BTYkgapC6lzQLsRVZPus
DgQMna1V6ozauce/AbJU9ufCxU9ZUBlTJQX5TTimM+5hDpDAULIDhSjYJjyPoYH4Uw1HGk3EOk/u
ydc7b7DS1kqLt3j5RaoIxp4x2PzNWJw1myGdqz5jcv7rcK6wuTThpQnLJiS7/XsTXeBZqgJgxqrX
deVuqgYNMkb0lCApMUgTSw6p3g7s1VOs3YWtmEX+sIggFvis3xbs4vAJU8Gx9sOz2kZ3svTodinY
THfXbkfT16+KWDUi1rwuNMRDHZcz0eARSmzg3Rb9QSP6Sj48Tu9g1rjPhBli7xH7TlR3NGRdBtew
E0zMsYB54nKKbT2WxgR5cf+rhxdkJLmRoCSGB1YVqd6kckMSsweODeMzvwR99foLJfqQ60L6PfNo
y0gjRxd9ISUNsHJsqtg23mmm1iVn4IB+aPEuf6GdQpdIB6+N6I8WqRxeqUcYf73wBx8nRHhUmbxx
rTcFhtUKZ7wBfFjhjJCcxLAUkwPH3STCq4Bijpu5+FfkLKvdo2wBqvr3T7Ujt/236+HfsKqM9EyC
Zsxv7HD0gBRcKY9aR+gfyjSa593r6fCX7/Vr0r0O46njyT/QCNw885oafaI5TBti8xQbRqw1iTkl
+pL2tpAED9pOWfbTsgc1C8ZngJ8QdmcEJAfzfFTPEH2PtXHUhmNuHO/D0dTxlh4vw3EyDj02KQNf
wmHJ+NCTQbz11P8dswEJjEWoAYvZLu0mOkng1GhSC0pCZh/ql01OR/4GrdNvjgew+YTiXve36OAt
e2N4vexI3ziJtJmBoSWSMNJUwTX0Li8EajdAxUz21tbMJszjeIsq8kWgGQnY4jwOioM9zyX08yRC
xLi3sSNuLaEZvdIqUOH2NnLvyYVchoEBAVjTcuDGxTQbDdqZLiSD7DEENygehXYX1QhSmybWDg19
e2gKjP9+jtwnSaxdVThbsDCyOX4isoPqs+CcvuYRrq0MRBs99Lk+JTE4ywQjjMBgifD6h22ra2G8
7bpTJGmhjY6PYQ4jb0bIZjydkgJ1ROPpqMhvAeJEGnQ8U+ghQJOFfsRHY3ijT/EksHJD3GB4QtQj
Lh7JZz4SJH4ovUw6XfS81Ac46zjxyAyCBTfJYtF54zj4BcLd1IDxQk24PP49H9IdZdPmG3gRCNfd
ty8ILeh5ULd3LwtjdWJGQ+Dq6OMw4IqDItdR+cqOzqLngwaEuz+WqE375j6f9kx26HeggULuQWMI
xQGCDErATz4ztDcogPkg0eHg/Ig6aztC8onZjpDbKZLPCqdI1r/9K1hYhH+lCP6D0ax405Ji9YHC
6GNz7wBZZ/07IrfnBrriTcoVb4J5B6IhS6J9Cv1j5RqOwJZYBKpNXknRZ3kQDVna2VfOgmvYvAmG
s3eZEhiObZvWkC/MSI4n9P4W0PZd15M9sjsDP1d3Oad2goAgn3NcQZlAHSnUMWjQZpQeTD3tpCBV
klSOp1IWPZoTDZpaiBYHJMOjv3yi9PkfZP7qv94/i39QxJT/7MldpTsqvVHD3VPtjVevF7FHV0oG
QcMtfjcyW/3xr4KFNgYqEHoYoGWINaUcowCvBJh1ovtVRbkj/EMjOafMMJPxhLXo9xH+r3+Iiy8w
sH+u/8YwvawXfzv+/mXL/D3+cvYd7t6P7fwLTXKDy6jk1z3i1Ho1eFWYYVm8TYhd908/TXoEBjwT
tBccpalA4AcDiCCrhPysSC8io45qOWzBVHFGzcOc+IA2HJDFPh8LJBeyIMuch/8PWaagPDXinqn9
lDSntGcOYgueyQV3lrbTmn01YdXgvg9NZ7/lfWCqwWSKSvn8+wWFZ6KVOxVyEP8A2ASVZE1aTQr6
otvVz2iyDyql4LpaGt0CUcmdFoAH7A5IJyAvljKYykDHUYTNml7Po/VFuccdMyHorhrfgku1tPbt
BPp0J992I3OBCgBAQq5EYe6nB2Ilpi8X52N3dpen2oByoOvQAQYghCscADc5K/vOSCbmK5iNyfZC
j0fPncYN7xnFp8J6uaNSJNMOccTon/6plxhdC2P6Q5EgJBIDfRbfg8XTWL8TGQbfiTzlBEvvGjBY
3x1mBFHgweDs35IXw0XtUvHRRQ791XoC0QjRkq4tPSW2CLYLJKwIFpi8s10weaelJwUnKTgMnzA1
Cv92cpFcr3oMXK5y6iBUZtOmyJWjix3hfbeenBUkR0TH7cXkAwpYg/VGTkT/gmW2f3kZvf4nz5HH
oD3wZYV7ulD+BMvDpi1AWMBCU3P9RETSZOl93FXl3uz2Ezd5DkMechfsqKg5rAfc4biPM/rwF2Gv
Ra+Qk4vchacuVBJspOfn4QqkA0MqhDVgKRskbKclf6ymf92m8yOQkvy5ojSB44kT/xJcZRKF3fzz
z7XmQnO5fSa5uEHXF1IiouclF68Gryc+W0QrxV57Qilcu+gyBnZtgL8hCZfCkClId+isUHAIwp0e
IvoBVQ89cxYcvfIWY8UGEsEPUaP8mTcRvLnx6zwFRLSQw3HVBbKBCw5QYpWLIMF1ddSeVoQ0JGfr
4SDq8d9tD9YA38tjVJ6mwVWeeJPxUNHM8DD5O1jn0ZmwUHMhTeLtxVIQl33mP+yJ6sEt4fpzocfd
6Zzik/jah8iaOvLJocZZyfmc9hwrUQbQZBpcRCYGFspcuOVXw/zZfgIGwBPKOEQwuUNuMPq4dXnV
EQmjn+HtHmHCZsm8O77LX5cnQCy8M17x4ENRGf+4uHk02N4HpG0ooBjyeQ6GYoGT4G8ANsDqzd9A
CMQyzqA9Qv3rjpMXhabMLzyfOAKmF5qO1x1ma94DYKwo8CfTWxoCwAS/bLL3d0a218PpeiAwiDiV
y0AdfFT043kACX8cjMMdGutFJLlkHp9/vYpLlBlTdMJr8gdsCelFO0W82bCna2ugLPb06mfG9RR8
SGg0Ehnpr9q37p2bDU0+2DF3YS1s8hhuEPxLDQRk5vnYEi1ECUpIjIv15SsGyR6eLQfcALw7YQ1f
mJ06LXoT5AkRZQfKDEuOSIzHVYLmn0M/uHKcF9XqyYVtiicX6B6w0tZbBBc2zx/FqAQcR+/tzx69
bmJurhQzL8Uzc8PaECh5/ZsznoWCmmqIphDlG98JGR3BY40cyGXExQSFaZsoxjiZ09mDnoM2ATad
R0ogEkNFfWA+qZtiPmk5gYwum3be4KQkcCk+pRArT9zeCilVmcvwI0ucHSBe1rM0x2mKzWnlZVO7
Smgx2pBfyPCNttrU/7h8orym7MMwogiNM2WR9J3CiEW/WaSf809C0stsiEEdiksk1Rxv8znEpDL+
pJluvdHy5A7sIq2lc1ivTXaKKJrslJF1lgpfBhp6NkTuE7zFeBEENZs+iFgolumMsFD/tjm9CSEA
tiLEx4xtzh1ps2J4Y6QB1nKGOvRPFg/+ORLQlRjLuGjl5/ICgSCm4OOgvg0EqPmo9lgUDujTWTpQ
G5/ZB89iSwhHrg1QnjmVc7BQ5wN8KPdk+F0AzeWHHD7Zt+kMXE+k1xB3d74dboVoWE7FoRkIQybK
DuLs8UznsjiA8XasnTlzhxVpXtcscRSEc8lpIA09LuRImkSQl4EDlPv4VnkVSNX+VF5wZcmtkxuR
W2cMAifNB40LyymiDzGZ3vOwNoNKDvqa47ePx9T5hRwUncIUqJXbhm1IoXFl++SW9mbvVOiTIV4v
mt3yk/NjG5czC7b3qI7IvG2T3IIanErX3d3Y9d1e1Fpo/D/pUtCf2GS9KHvpUMzcV1Cl18xEGAZt
K9PFzIt1R8YcXLGWZA9z9qBmD9LyUMoPYH7n5iEnTqd2Tx9UThSvVE7/Lp54arho4TgSZYsNYZ0e
bIWrqf8uXKldG6K5cfesNG4JP99K494u318aN+oVTz57Of3oWzSQ9Ozb4YmKZCXvXUi0mtmyfF0S
63oLyikopqB/w7E94lQk3FuYtrPVsW2cI0zbOLaf2qfp14b2vpOmYQjM77/R3i1N5rMA/F5bRkMu
FfH8TJ0rjA3h8rkNiP6TM7iV9pKFV59+hQ8hn8VwheryNq3VfScu0LWDieKCgOyYIIv6nvqSpeqi
uOcCsax/aAfB8arCaxXShtAcooOCBW++hopbdCIgfILFi+lCEDyY0oPAzjywUb0veK4nj5z23XdQ
eA08GnZhfOeJlSfFlNCquBrJ2UANnGaYeAVKJoV2d5vTGU0RTWcbSC+ZhXFJ4CCROYQbswXnsYHB
O49zI7L1aJmi+xTVbXQl3Yx+Ibc3/u9khz7nMl38N5hgjk8S3FAllIT2Y70wBhXJbfjI6XNIhIkp
nlV5PRT4ewIwTcriLWbLt3yAadw1gM7JKAAE7YJ1fre+3QwIpQf9WN4TIyMMlESSmE41531HoOu0
OVLGZBkTW09KlFg2hDRvJkqNzjdkzISnlfFYEC6hjNXE05L55zvoNLIzaONEqgWJ3mYjxgqL9BtU
B4qWj4boOcgkeqTrEQ57oEgije2MBxr/5W2nnHaykfqEx6tIyAUvMCMkqtyZZgqwLw+NkqqVgfDe
nvZVvS/rffE98z6x9+qxeESWixe/9lo9ke4JdHwS9KDjLzTId7FEZ4sWE3JW0bQ6k/kzi9bVZY7o
IbHoIQ3vT/lTFdFc4iXDEb+1suhm0cqis6RNEVy7oY2o7JtSvCxcsilqcYzvnoDPzIJQcMYtS4IN
qdbr5RH+f4ZOqLgQCN7jUy1eeO6vXKFpioAz1ZcD4ZQ5GjbwfLBG6akUIbBA81gg8RIsvh1QjEoY
RVEMouUYuMV9c8xv45j+QnynHVuwcEdneqS3onA/5LcNXx3kO/wYZn3FNwRIoresRX0TYRJFMBLR
ODcK0Tu/u6fvBMqwJsRNi3/HQb9aa5GybWo2TLWo2fSPPGfc5mHrvA7U/N69866/GE+QVsNsYhtP
ZAziICbmrp3oo/uL3vp97YLPxHfzCwcRogzKyj4drcfshCUz1fFOaQlzuAv+Xf/y/FvGBaAb9Rwd
fDvke0clxF/OcGOAwSf67nfjUN8PWP4vq1qKhnQO0JH/iCsXYasjRIcslXAELn7AotPPuAQcu68z
Bvxuli5iTfr4u3u3U0fPOD3YBCK4zqNZ/bi9E69jfsm4zCJmB6sv1nYzLTnfgYUVA3ZPIrlN6DpL
GmP3+IwLfuEx/FI4pPFeWSews+4b7+gTN4lie45GlSZctEkUl11ZCAHuNu2ZMhKERPgPAx8uJ2sL
/2Hao0I7zMjJJDJMvEaE9PCYeJlk5Dv9bxM0ckNeKUa4WN0dFJ0TgICoaSNABjw+jUonmUqhyUR2
RioQC3Mya3y9dg/akZAgYdKAalHCZcBkTHA1pVUsD/E8wi4hC530A76Gh5/EYWZ4KBt5U9Cy3LqW
ZKafGb8ndZ5ccwQUIroJm7eEwZtJALY8D3qJzYguXQbU4x43RdWVVZCPwD2irqYnFMkmuE3CakDc
hldkSjI30EAjMcuBhRtohYsu/6WkzOKOfRfC0TM9d9k/3X2de80lUI3/J6GJeZt8juRc5H6NeaKO
ibxCBCA2lE9gBDo1ZFjKxlbjbg5K/5CRSoNn3gVKLZGaN6Ql8u1LSoABOe2htK7iGqqMEDie4vIL
rEIQpOdBEKQV6pgZenD4TmqKb6JgsOOTEuuX2EQjQzDpnRhAMZKs5FAlHcQMFFOMJKFGv5wuPqu+
+wVdPW6dsm8TOyXxxYDnxUBSBXI6Bgr5JCq9FheeBOpKXQ2HXzWEGEcIYHl3oX4FB8C7C2Ho6YzS
HUVaJAECRfr8pc0Z9gktJn8XOabWu9/M1l1QVWshgWmSQ2pQlBPoskQVvXiiMZiUcUGPS79LQvrG
lZFcIFsYMNfTyxOZqWf3YtIRSu922l7AnOwv9Ge/y63bjGHrPYCp+1V0jILdzpt/VaBDDC4L9mNq
4sCRXXRlgL25Ef8vAg1axeVJYpLApsyczYg0I1IguxTuN2hcfFrANNvuMJLmFrfcSdd1HuO+JjMs
bmoyw4QGm89frrtzzUvlIp4hQR4BrcKW+IruYbQCVgXS8h4wl2bxnt/k0WjeWJvHk1709PWG5Lam
usYl5XJX+7UJKYBdIMJpGazqvkXwhe4PvVhb1AZKSDqsLP2bmqDQrsQI73eOOv3p4pmWNgFEdMOJ
6/kCDWBLEy6eiTAUQRmszQUJYFgwhuk4vyCWQySPn2wp4wDXZMBXWdtBI/gyPyDppGGstslgJSP9
3/YF0hP1++UzYT6fm1Dkd1K2u3WCo3Be5RFXBntUC7UvQ52RxISU+wZ3EXvPeF6xQl0OEZUyC6Fv
zBgEqQO9aa7X7DJZicWY7pTgaEe/gIvv8g/t4BcHjxOnIQ739BqvPi5dLM8/UZQwEJS/ICIlL4Rx
y3I0+qNCdTGRkIhf+HfUCDkjCnKUERkORQ5tVgQh7mKFw+sXtiSuF4vLykGRxdjyLgvLPovJwILe
jdnhdwbSHDKRASEguOoBPKohxB2Luu75TOu755i4jlS3ScPW4L/iioJMQT9k1S7Ceh4BPaNZcfME
0Z6ABQD6XKcP/I5t+kAz1fzjSydqjDgpt55CUlyIZxeyfC1apxn8Ghygf38Nv6MTlm6M3sKn6P5n
hMBv5tSHefp0wdIUoga57jn3dbNYCv6bFBVddovRu90RTf2zeICdy/200r5tEAVsaS4aNkmJtgDP
fqG7zwwFq20v3g38Xq6I9pUZAsZkHog4TrfxSHeVqDLszG+08ZExsmjiYwp85juMNx6rADVs0lsG
/NvLLF7pt8s/KCv7JRYZXJD7uwD9BbVdolsYqlKegXMQwVh4eIluWileyBe1gtZ5ylgMCD/mHktI
93T+hPxWQkmLizO4r/hqx9WZbnjc2bHZIUWOsy5GccibmjK+IKwxvJlh0QuEeJWLzJYTuQUmQ52g
qoOmJnPJhyLOQeb6kzDgN6azVxDrsl8w0PkzmwVozWzWXsezRCizrqMYz5ooi9A9gGM6LONhNg8D
9pnzsSJGHQ3QcVxJSlIpSEozoVjGoUOt/jhoMRzjTrRNqAwhTsE3hnhM/gMYZwkKKjkfFg6+gGzd
1vFrFsgpEDcUgKqgaNbBP5SGmvhCOnRRB9elifUmvk1xQaJ1gz0r6YxEK8SIgZZSzHiU/JSOvEKE
I9vxSg2eEBxMKLm0xMxQNQmTBxsOFhHSiDZ/CGiNV3Y6BNK42aV/nOqn/MSms+07yEdZ7B/IeSNq
McL/UIcNGx3FhxpbokFmJvaLW0jrIWMhBNO6h8b9N8sIsBCmCaIwr2p4x9xIUbuuZHLRD2Wr3QFj
DWWjy/P+jqwLKhDKLug9m7JLXaVrqNeQri1I19zHSfCIFi3WKXIZRz8mmDvwa1S3qJ2j5b32vlF6
iNTIOiE1kuqDOjVPC8hWKRVIP+/1ei/X+7nGWLALHylUM6pw6kLMHC5oH9g9CECEhoP68o+QZmYC
z82BEm4V0oiq6TE/8H9o9udX8wNyi0UqqJCO8XlHyGRchEba/dK7sPemx951vPG1oOdGkwGB2l1I
NegtsWgqsJBYIgjnc4e0/QviCHprm7jsJ00ICvwFYT7yCaZ6rAnj8r/U8HwwhdWetmpOp4k9bwtS
4gt5siL68HsDVMBtzFLJOVT8xhLDtds6XNskmhZsh7v7bBE9GsqOsGkPNwF7wWw9YRD4tJ8yunxY
PwHIYa7D1eaxA5nIqVfFLcFt/8HWV3I8d2wDQm9Ldhsf21nQ/mXV5bNLAgARQ3kWETE03qO+jsYi
UswwW8K+x2GKGw5rvaCBXUv3/KKdwfCIMzrBaZzR71p4uUSNFnq3N0Ld62HXa7uT6vFmJGSqWKlg
oObPOzF063fyu3kP76oITzvjhYNG6yI1ZnzIBEt/yTNodtAPkss5qe1422RI4FM8Qi87YpOTGQC/
LBYiVHTNiFAtIjHuQoQqM20yQwLelBxBNGKPLAOQHl84F+OcOKVnLWAGEs7YMeSAp5CVQu3AU6jJ
xkDWT9atSbMu1nRXjadfFjowin00h99n4doLevBNI+SdAB1HgwxyFXGQRYeOgyw6RBwn0kVhT5FX
R6joquNAymHy/lUCZZVyCB2H8pujz5iJ1IoP4o1uSETJDSTCY/bvvf8xUZivSdymyvk9IuNapKZz
EG+fmUQxjzId/865/YNZ1EyjdggrNFYco2SxfxWgwE/B8jE95M/wsgkyEnE9e+JirP2JyTBi08iX
H+0qNdWExniBSwMnJhQ72PNnLZ6r2JGicooKjtSnCEA78e83plxerSXqNYHpeaKTThua5gCtC44j
OZp9Eex0kl3/Ls7GNDOG9gk8BSTj3eX+zQ4+ysnfQuwujQixu2upOaTy1QPiCEtiDaMsheCDnndE
HmU+RoUVGrgvq9D4TtdM00SKBYRCG6gdWjdOuuHNy95zCFFU1EtULJFWxLUZWWN8RhgwstvHgx5P
Y1xx/MEaKDojnkRaCPudE7KckrzNkCUpoQ7x3haddgCAJ6Yw64IBaK/Ede3V4sA5hBAKb3AGUa+s
gHYQ1SDIR45BxDRReToiqWn5cGLtm+Eu329MLadkbFM+BrYlEgRVSyQI8jEYiA80mVSe6WMRejwm
ZAeyBmxiY0KDhBk00Sf0SOZKrK23tIwezYieZo7lxvwT/053k8YR++O6KipnOphoDTH4IBhyfF4t
2PdonsVDp2/B+0X7siULTRLRNP6ENZA7EQx/l/dwKQZiPB9I8gPWQA6xr9Z+/MroaXlanhjPWCCY
cMT8GTUy/tpGjcwZ/z1q5JANNofAOAvFcozNW0VNS2zc1QcPDH0ZGzBMWhlojl8tx9siIoRO2XEC
B5LW2bFoaL0e5exYycesOZ7ao6kcbOXQugQYeGczNLvwvoQTGxTd5CuOkvCaQzAMCs1f/Jqti7S1
TnyZVedhYQYZmR3oxIAansQiNgf++cddw0zj62S04/tBVcL4U/LbC2SGoGCahM6WgFEkW2+M5IAi
nD8ZYxU49K+uYOKEW+Y9Y7v5Gk0/X8w3BlMTIaTXiHAqnPvQBzjXQG1mXLoS0udrsBmb1Wuw0Ir+
42lW0wkHyxxgbMaWr4/+i+Ve8gjP8VMx0WLbYz1XkCNcqQvcq8RLfKybY9cch+Z4kw6L4B44PYBv
cTounAR/84U/HRjfidGJ5RCnZ8e5Ep8VgtZd5u6vFSqxkx+eHxlaoqDFUEYSk0bIRuo4SZGhJE16
B311bGXRGSFKgzYzulgRLkNMdy/ygUOyM9KzDbUy7NwLnihKprft5J+vh39O/pwvOWSGI0JLF/oi
NmiMjPgumnxfLXtOrUkJyPIWEbeNDfGbTAtTE5eddSPTu+W94rVnl4M2p2yWTjViByoM6ZPI+m6p
cVaEInHf5xWeiLMU82VOY1jUNdEjpQ5HbVKqJbwadDz/AAKpZuzXHP6j0PeipEbiW/xZErl265Jy
NxOyOk/pdujZhxJbxW7U/W80YmidDH4v7UxIhgptFPpZah7LeXwBcpp5u3JfjJ5aBxLNeozMK3ad
qggXGoAPqPL7gV4rQc1wTLWk5xOIP1diE6XnGg1zLH8lpkpzd8RGGCOJFGEhuctHM4WMOk1AhbST
pdi8uh+iz0sLFomDMYIuEQvsqSPKSNCnR2QMjGGQZlPtvKq+gVdOEXmsjHLIY2WUQx6rMSV3fKZ2
2lzYmncyr42zvzh74O7IN35HBAIZnX6pu6lFfy90kptIUlHDzhGrveHWgUIQlaTYrCu/EWYsxIBs
KCjLUeei/KMzC/G1xEYNID5kkYlCIAqLTaqqxSbVSy5ucyzjYhdnC7/k3tPnZfImdbelxaDW2dJi
TMSOpje8W5JLj5sOLgoOwYVd29wZTex3cppXnK7iQV6BXYPRjCJlP74g8EEPpgG8KGMOSiwEg/cy
YUF2yb+pP2fwWiSacSp2jteksvFuH3RCItuDxiy15RCI4YYFVAgtFQsGEBJp8HFM8GxuWXBMsOOV
cbXEzRLPYryH/lCBcfMHXcXEEF7QfzBHixGyZogQUKiJnszqB5Iyp+x4lY8Gm2N7tKXDa4Z6WyJz
xu/urkUdVUVWFdnsp8fTx0knFDJysD3do2P5aOdRvwRdT+5hMPbQpIO5p2Th/eFWj6fXsvLhJje8
PTgVI2DUxSIXl+z5yu8fb0qs9pyfyG+KiiaqACi2oZyFLfiJlyYl2UzUiEBj7VAxAaPHjRJzE2fI
x2C07gVV+6Km1UrVxs5zq3cqD92j3jOogDH9dWGzYF2nWevuMWy1c5jnIkQLRNYMxLzfE5bJBBNT
mgLuQtu32p4RZlMcZG2vavtq2DPCtM/7xdoN867VvZmYK9NFJ9z2kGhiSY1YqkgSlTm1/kRg2ANU
zIIegYigBZGghG9aKETRiWKbktX9HZfH6vVQ5IOdHez2gLKrVA44PRrl0CuHhelM4bO1fiKrwk90
/8HYdeKdwJY+/142u7mOFUjMFhs6k3hPDeFQ4qnzq67+3x823g4aY1fabiqRI/vqcVq80gwvZjhg
78P+B1ISKzGIReY8wsXHgtfLlWdx5VtGD4OYpuqnIJP87ha0BGdNgYxNPrzCWzyJw2r/57C66eG0
wTffWyPRn59Q9462+xcUfMu96xOSZmOM+QyOUGAJk84TUUZB1OWfx0QCPkCNWiV0feeIAYoCkQGv
N7sP/GdE+KvMty/FMIZFwtCVT6aUkHEhIWescA3sOCL3hIYFPYMJOndUUYZXMKd/p0wGumxqSV0l
1yopoI2uGUOWFBlSlOGu/hB0ZcMK+LhvO0i27iBN/XsHUV4RedVmeu48zvwoKUTmY7arcXnT8cKA
h+n2kb1zoQ9pg8MN0H+hrxifO/qXdSzdYyWPeSzXe/gJL5zkLrOLHOz0iF4erF+yRPsoOLGHY8DB
OIrUlYAryLfVwTC9shW7J05tblY6PyiR62QGS8i0jog7vCPeGRQ0WBZxciipMTDyqCJTlZPDpgC3
7oFxD2LiVJGAc3RgkUzKjKCEsiOmddCxkYJzdiCHi8XxYWIaoovjA7moPZeVllzpT69Q0ta0HrMm
l9hvSrfmM+Ln73yd/Ym9MuTgMNJL2BFfNKqxfRX3IG5AaJ20Nr6bnA49vUzNN9RMlHoWHEH2R2jW
yeDyelV448k0515zIxiLYthZmyjEsGaP3I1yv+u544ZcR4YCAqvN6vF2rIU1RWurENIdlGvR+rti
ZUBFtAMZJhLc3939tFPGtCed+QuBUp3j86O7WUSxkvB6gwbKswJ5UcU5GVQNuZYut8keX/IlKgAo
WaCzyT7Q3zatFrkHm5yOYhVRHKEJLIRu1GWo3MY5mCC60e27uAf9jSiQwl0U0l4QMbWUcp/md/6V
aCQHQoMZw4vSD/3PGWbrA5qiHCnHaU94w+hRJd5nhUxRt2/9YlU5EREEM4l62fzeKx+l4zaIo+ke
c46v3E28xCMt7s/L5XXNTKpe+CpCL0Rr5IaSc0u2LItop5wcxcfsB1kHqKxGOp/ooDahVdiRl8xZ
hHgmXnCuBUcz51suu2SbkVw2lbw8MYFX1BMzOzlBaicSbbmWt/VhNj8n+XMVh5Ftw7q9+LeQh8qj
4CeS6rMQRDMEu5aiduIjaoR1ANKHDQ1YJxu5BOQoZEdnyQSaIAulah5E29OE+TNE3KO221LG/l5E
p4KBRki7cF5CCVjelZBk1wyXH8vkNzi8OmHDJNCYwgUVBYtY84ZoVjgZN5FpLhYXQOXDLeS/d0BD
5Mb4SCkApBNvTOGCEgVA+hZvTPlCwrFGWwysSDg+KZrQoSoTBzW+EZ2BakblKdZ+VQz0CewzRNtA
OaXLZTcPu4likpBFKIOTc1ycY1c/VMtDTY4pShBavHBU5cNVOlxvh/r2+wbB3Zdmi8eAUOXMRn3C
la9oL0TdFDH8s44OCBJ5pxipOqYdmyO8jCE+S1ELlPiA6JzeLh3Dx4lIAiabr18Qhm9InLNDKesV
lZfBb6s8iXsbezbpvuwtaIUmr+89EwXYRPCNZ0iYaT3nmYrgvZH8rSb/O/NZWgGoFj5DogNpcnDa
GYOGDgfNjHXhM4TovRk+mcdtbk/aghTSLKrov21B0Neshvl8SWq6cFjhXmI+rK2zZTqWt5350ZGC
tzoNFhrAPZW/p2sYjUJMYiWbAedY3rPCJw0MBxj0ZoZSaNjAaMaOQdsG6//X7icuBKQqjAigMj5g
MMA80BC5gWaFjgTnWgR2M+zzxUJLKWaxDGJZG/qFnimGNVxr3UMDawd1hQYyR7AUCKCfoLkST18Q
n+hrjv93DqV/YEy54+8eAoPxJ2/9D/Rsxc+RxoMZKQQ5NnGWJ5PtWs+6CVNBwN4NYO/mAcbTMArG
U8e7kmRPf8OInwfBr7H7B71/GPQjE+JwRjzBRemPbXnMBsAkDGJqKR64IUH9YJfLY0BFBRkURLf+
r3WM/IBLBHaBt4eYHeDEfkI01qzITuk785fCYwgFN/Km0HhxCSzBpEAhhB/7PHiiSak+iEEs0pg5
bay0m1NOUBUY/X5X9rsCtUe3s1B7mKnWASxNJzO9m6lOEyvzjTq95qkQJ8QqDkDUfmgW6Ur1DIeO
WNfQM6AtUAoaK6sRUFmNgHSNhqQUEsOcG8UoXA+8y7cpG5OjbcqGiI95Gn8i3MPS0L1QtiHQ26Cs
CN4o6kGUApCgqmZZX2mh4A1OWZWVXizxLLBkI50oHxhGcpxTEdUMR1QHEHFIAAD/bwMqm9OJ1gyt
F/KiCGuFx7rLCcXsd1ju0FMUPpShS/lQliQ/Ha3+yCt0uh+Ky+Hx9nyWxIuD1CCjOPlmcvzIyc/0
nEB9nXsikcSiV89bj3Y9JHMG8wgoGDAyfaMhvTwazAGoiwIo+EMdSkUo06jhASpiIHq9BxUqdLpL
KAAc4c+Z1g8OY4LhdbBEziodFNLauEfRvW7FQhBJJ6OJRuQA5IY8Nu/98Mnwgc8iePQ7RbqHnuLq
2TR/wNoD0JLE44eAb+O1Zn8aQWj7/MlYz/zgGXUlW3W6IJxvI/xGvNRoHPhQbToU8cye59OOT3ih
BJDVhYlrz8caeQNzWHWgs5mamOfb9I6PjgtspVxgVoaEqNxNcfUEJopMAdXe31DofB2Bn4ghwenM
8f/33sPGs+09Z6amD/n5KN8P8/3ASVulgSrjoY8m9D/4O1ddCu9BNC083eb0YDwyUTUefz3+9WtB
vGLhO0MrgWKiHr1sf/2V9Q9z+UXtHxy+5/Sg9EcEHaX6A8/psBqnt+CJmoJm5XqhlAXtpSLvpepZ
gSfoEycXehEKH5kExh69LKU3qDCsnFz9TWXDbgePaClCAEVi4ozJjv3vjsICbQ6IMvhkfOavkuCT
nXLxygDzwqfNvEh+vfKDKi+RywiXPbQ7LGONP383IDngqeEGmk4iWFsjtxZYnRN1ajTQ10dTjxOj
jhoODyYtBBzcId0yzBPXcABvhyoePSGhZql5SRwHOhpPHMFOYGALYrBwjk/n2ICweo6JAt+ywzUr
NjDZQUAtEwmETKDjuXcwDyF4gJLMYCJyhuiqRsU9ynCsrIy9fgkfqH5Uf5NyjBch5WhA8q3NKg3E
iQILMpm4vVF1A69YAssINBJtqsCCPGL7zYn2j99ovj35SseY3F9OAqGV/XPOcZmPF9I4E55FrkI3
iU9z4pw9UFp0cibfWP++Rucr9ytAlaRhyf6CQNX0JwntO5RAl4yzyt0af2YToplQMXOOoa3SJEar
5ZfcQ9c8B/7868zHnM8dczj/ZiQIjtjZ5Yq3bg4kWSDAaBOpNYz9fbmO/Pt15F91MJBToAi2lPRa
YlwTUi6mq/sov+JHRgHA+B8BlomNzHKtQHmEElcKHhwrY6LtCCci4yt9lUbjP/6LfWZ8tQ2Nh58d
FZALBFx5FJ5KigyNUA8hNtsSCYAoGG9ywjQAYePqzru+1NcffI6BlGwWzGYWYonrr6vJwHjH05CO
YAh1RTTEWlQLJYRLDwbKby8iGjxqdQV/Qyg+KwjZipBPBHdOhAZ4ESEa40SELMAtnKHm2799gBZa
/vVWjsqahV0NXDh2tewJsAqfwjMDXFRnbKy7iUMfpL6KCUXA4q7MhxDBOKCtcHr/P6rOtLlNbuu2
v4gq0cNX+kay09iJ7S+qJ3aCJISEQLS//h0LnNxzq/Zx5eRJYlkC9l5rzTmmVSzaExOlkTTleEIc
bzKlJDilum7VfX7iKfiB+oSHNxIsHo/7j/0HDwzYhJxYACjyPOOuO0jnUL4LtzrbP2cW7NQwKTgz
MFicbAl1mFEhC3ubJ/CqK4AtNXCsuX/KGpjmtq/8l7+7Mk8ImeMygXvkkTLifTeEPsgoGOUbS70B
tPNAZ7CsEwyl4EAMshG0SFrQ8E2SrbHuLaDKhFZGSu8vDgScpqYhuyppueeZLnr9zXeE5KtnkG8u
zBKNqQc+3JNY4UdK80UEWN89zOO8B+zbbNfsJYfEvSbmstRF1HNyuJ4ZFK/Qj3U0LMfAWqbD5TNP
sfUgyEtmOMyrZmbLq16YOKjdPo+9/GCpnMkYt+PbQCj3RWRpd3wlstu6bW5hcG8lVqXdhBpND+Ke
9BhzLY58NhR8Ah6PJntDl59M2bA9hyWWEF1W5YY9tykigToqdCTkERKmGyondKH4ISOgd6vkD5UV
iqzO8tfp+L8BuTAJtYjkHQbkDnXqMh3vf7UDCSs+sqAlA2jtEcuPvzSIwZ4wtTZJxGbP+/t58cNz
MkJtqdGkXR7m6JxaupNIfnbGF8Ab7Eelr/gkz3CpcTJiM+Doy+7pdIJm494z5DKDyQZJDlTYUgyU
lmjdR8Jp1awcROtuK1voVCg+aFzRyoSsM0HMiwtQsk7colvCPyAcM6qBxTzASwYxya2CKWW5W7gT
CSHQ8cwAIfGOO3a6ayElysWJvlG4TIAqiDf3uPYQNq7aRrZ+Focadn/ONfo3K0W1tZ5QOKQg2eKE
0hO9/Ou6yZEK9ZBb7hEyHNhpMBBAlHGv3AxvJl6JMduiR+DtZu2/0EivbjL+F72onDM5ZG7GjBMm
S8WmdfKPu8uv9Q7gIfDv8ucOYPbfJcYH9mWejKzulfN594qY4k5F4K+nI7MPeNog8GnfIb6v4q0S
kulXIaQRGojPA5MHZQTotFXxU5IX0UgvE7EPXUlO8GRB2CkIc5BgyhvW4gkQzeRZwjSCT3ZMSRJB
ZGPsMzj/zh4qYn6Y/YYPZ/YB3rdjrlscpPPNmCtWfrJzZ8yLKT9OpKDnZZE3MOP17FxlqOdJeGv7
uGbfJrJu7yl/Vo/lkfkc3LMxuNOhvQTDMZhdf0/XF7cBqnrmdL/N7J/9k1YxUtdDSKdy9YDaf/ge
qHVoLfINSI7b42x4FRKOYPhQQ63FAUIt/DAIFrDG4JLBYqJhRP1FWJVMWpi9LAzb+ZqOV5Fwcnwe
hrQD0IrZdhBSK+AswJfFQOHhF5xn5TMdMGOO2TRmw0KKlM9UT5WK8aCATGsQkAAUl6Mrlw4C1+6V
7Y1tCecPriO2N7ReX4SA9Y5GQ639WxCL+ou8W03wHNMX7QOpFx96jwmE5MHYfkY+Q0GBd+YdcBC1
UQwpcYjrOiZQb8kQ4+EOfJb7goLz8FN01/BwUNuJnHaWxKG+jk82Zen0ijaQhXgElRtrjaex/opH
UI6gQ2PrpXbE1Du8L6wrwPjox+gzq1/BCyFic98A9a+AoeM9G8vMxRBMH9ADyNaUyZ3DFow0Qieb
ACFWpYk7C8w7C54LlRBMkCW84jynQLTIrpkIlECeqKL8um63zDWweMNzoVvBmlGwfKHQoHxVAMXo
IhvGWjR97HmKvnNexUXFE4CvCF30N+07jisaj4JlVJc4CzR7lIrW95EGFZ1yRP5QzLOZSlJBpCpx
ESjPkLNQiSlvzFj4htwx9PG5Y85mBKz+fAFRyAE/xhZFeCqcrkvcFWx8sqDY0ShCVkbS47xJ9SXp
EbWH1qZzmWpOAnJM2TDwTqp9fP3iU1n43EGj4w/BBg79/ODMD8XmQYdDpOw0QnzVndXsMDKZ3dbu
thiZzDo/GJleZWfalMw0LphxGt89ysJRfmgwPSC5DDVobMfQYdCFEG0EVhMiSqNjzCCSQecQoTYQ
bw1zLeTb1NuUc0TtXZh2f6ZU4PlaxzdDEd9weR15130FH5adb8qtQS7plI+2KCBKgr78kwtQE7tS
bqMR7P31ZV73qXZHIuadk5Jd5AicI3A2Qc3YT5GYxjO9NyifbjjBLakloXFyvBYVNnseWuMRhZyD
OKCOjkjmaEQ86uiR3WheBnU3aBNudMZkgAgZNfLjITQBGTOZor2Fd3oWK3U97PBAngbxQLr9zuWa
R5POiDhTiwxRwhH4Kyg8CF6X9AYCVvecFta04E9YzcI+IZmCc3Lr47m5T1lJPT6B3Q5oVp3QFpB4
7HO/ztuDCytri5bvVgc4hHjxCKVLMI3xOkk8IpQ+xTJJvDF4Js9BJogqQ8RbTM+e/j8jB+w28gva
nP7hdzkHLPMemF9cPJjwla6BSq1MGU5JSwcI6wR3L+dcIEsb33wqf+ofCCHOy7q/0uNUUzq3bVaN
39RsQj1pJ2AcV5JjAdkKyyOifGZYWqZrma0Jkg5SjXrOINXcXCHVnFTCXlImUAo5pfdkuOP48bqn
A46P+VMI6ToB64TefwpucMt4ZvB+LYOFksBVUoaHEEsXCZ+Gh6uJIEeMTacxta7p1RRj03jIwK8k
6pQ5ddZPWUXXg7eY9XusAjRUt5ZHQ0qMalOKcmpwRKjJBKznuroLwc/U4gvDFAB9MrbDr3/SRXuj
oN60o3bDCYoiJoILQ58U5c04x4YV47PiFTGyKf01+fE8i7jFun8mP+pL8mNdbxnVnnDoP+Pica9b
Gz8QxUNEFqeOf7UQnxX8mSM68lGW/gr/5uSgCJblcB7vuT7FY+RyIFw8RswT6ERgRlpGyIwTJkfm
x0h1ZPoDOfwqI2QESBUNJuRXIKcA7RVMi5gQTOg4ac+g/62pKhlqSwY8Nmia7tibJ1qn5JoTkWXm
RLfvLQ57kknREU32HWc6+o4q30snnuEE86NVYsPIivGDQjzLFEj2MRlEnDrAfjP2OMuy2Kb499+n
6gNrNrIsUqorV+zKehNiVyYhHJ3rM6321YftLLx/c0nVwIq9+rBvQ7An5AspW9gEHZhIzpGoapBR
x6XBXMojo+5J6f2hkTV/r98Zfyh7PsC4w3jeJOpjE1TwVfehyqcZbb5pKKs20ZH3CrsPgCNSWcao
NGgCYK6ig5LgB68RINkeMqcbTQcNTSbK/RglGf/+yRubEBf6ZpQkbNXNKmzpx5TZRv9qoEG7BI4r
70HPb3SMSEbUvVaAsHSPQzbpyFyaUo2kakAskntOdcco9gWbmw7OvEtmNBAGmbxxZ4ta7fIiL5ES
FboZ/FfwVJyuHkl8k1RobHKnwUdmQbDW5SILm7v1nBsUs1rCm1bcfrk8nsdw+lqd/AZlHU01TNnD
FjWvwnUeqoN8L96y/W++OOd4j4GZLjC/8XxWvA05DsH+GjJzMnWRd2FI508Uv/im099viv+fhb2e
ha/+01oPdMRbHfAq7hFIdsh62gyDvsg66vfzC4ObI+d2KpfGu8MxxczchC/OM9kOXBLuXa6KFRmA
/vArF+tLQ54dzfRLxDCGV+RucZf/4CdhDHch91MX4RaqLT6C/X8btMw0lLBT6qGDVJOPgnkGSTs2
9rroHvEqmemt7n/Gei6jKSDNf63/qhjziZ5oXmAK7PgoceozwGqK8MbgkwYyhtegeb8aEfgC9G7T
xgeVsF6DN7DBE3Q239U4Kctag8cBGTCcYoLFYnrF0vkDbz94K3VJqRBMxiOfDu84P4f60Xnuh/qq
4/xS4s6AdRI1lFSLjg0VHtcmYjV+8n250y/+cM0wSx5EFYPPxS9/MjIbX80vDE4BTrE+h9G5iyBZ
HIqo5z4mNeSjo0p0sf54h68aBqHTo3Z6PJqP3emxPT2698fReLjNgcbUvsLaeXo40hW3/KGVZaNm
HgjXlV3RqbwTlmg3+k7OPRbJCZPKHCA4XH2MbGCYFs87CDPVtLXtrQJGisq6hZQgIcNjT+ym75Nv
zFT6iiVRFy2mosSDQc0Uuh8toa8kvtLBANyLxDgdXyHhtHmBCGbMbtRHEMc7Gkh80IzAEP5zLgn+
nNCh79nzPheDc96SM3oIv+53+Bs3uD32ebfPcXjyXjNCtocMRZLapQ3AogoDKUGaSQ0yxJVLqH5Z
rxwunublRrBWzMW44b4nqdNDgIpGnqV+tBl3J2NI4xpCp7wwogvJKf/G59sx/cVGlvjEVPZ/Vhgt
4C2Mxg6CmsP/RxKi598E11Ey0jjzEZPGkaoCyylDxgbD1zmyIH3wf4nv4toIbo142vfIRYxt3211
OzftfKzzuc5tPRurbLinE8tNnD07ncf0jueDFWZHzr7LRHAGNm/F6CX87xUYtCVGGYFER3bCFNdf
K8IQblul3rbz1qp26rD7Aw633va1nJxWegQOXJIUUMjjqaHPNcakPZh1bHy4xm7/Uf9ML6enbykN
7usWeyT93eIZUTuKdhG186CZGJsHPEPhE4HmYlRF7IMbMjtDRsgxRdyBdHqGV+kAXuhpegQXyQCI
yQLzhdvCe2eiwpnfeKJjVEOkjU7wSKsYaBqcU/oDFCIc50kZe5OQMQ7SqiwAkACfHPpviyadYHiz
ogsjfDSDBEqIMJAU7ARz+IXwRU4Wm/S+4ZwjZw2O7hw0oAVz1iCkHaH2enQfzwlqHOYChq9027OT
O0Xe9hmaFWTrcKfoTSKTwgkEenAtaEKrzciahzyJpqbaEjQGGxg10N2SzDiuhKLcciVcy6153x5s
spu3E8F9U47CuLfzIxak/44fuPTx6sOXYq2Q35UvhcoJzi+jZSzoGNGZLgM5mp4KHxe6Sp+CMGkU
4jfhFMHDA4bHdJjxsnkj8CE6chJ6c69+1/FjbM+3bcP5ddjtobYx5uuChMTu0d/k7Qf52WhyzjAu
wFN5OjdcG8+Ml+G01hRwEgrik/i5AihWeoMp8NDYBeOBqL+L0fODetrD0Snp5QOSgCZB6cRVj5gI
GREL1jELbZvnlsmJRvsZA5hHpoPj/68m6l7nQ5HvO7LoMiuiv9E1yXZ6F6wend2ZHW0jHH6qTMGA
cPo0Qi6OL8UC2MWRJP0aYKA8Kt+pvOnQsmiUAPR4J3JsvYC4hrAzsLiAzK/dC7y1Od5wBLCyGypL
bIlYX3/O2O9eGRbSy63UXMFWhtOYbfQndhhTSwwE5+zh9mfoMw1emNkAFXw6eXhGJ4y6JaaI+Moe
/Ub32fAO5WPLdKV7ZKQ6020k8cjKc96oJt3MqUUAEVWWkzb3zCizCnC0lrVa1kGWVrKNhkaHrGR/
kGQgsyPXTAYW1iVWOhlYKEV8OGByjJmee7vpT9/FLEuNHZXYJNS5BPDZHPgCRQ1AIR0fRlS4j+pt
5+53yn5XIBdDEKDuxmBjo6FMT9S30UULUDgbkCXqRxTO2v7B2ovCuULWp+4OLQlq26InbiPf0w0y
2BZIF7+8mv+TDt01/poOXSA5I6cUAADyB14k9LMysBUfsLC5LEi3DtM3Iubh2q6kWyVAZrspSWMM
GF7gEhqYWaBzSfTWf7oehHXNYG5FXbsMk37i2fubQcQEdc0gWkWu2DkNBlOjxPqs8UPVKaaBXjw7
H7b7+STDlMNja7VgDq9FvMTNoWln8pjQZaHVg5UQTyNPKfiEyQUrmbQkDQ7IY+g+k7WrVwkdUCIT
9lZKX53+J6yPtf/Zt1ur3hmPPJUeuRLpRHAZYq/hMpzeuQ9d8cDdsM9QxXFBNOk8edtv2NQVv4zp
G8mEkhe8/7Dxey0PXnqKEv1xlVfMcJrppYz9V38iTaXVn9gtU1aaIxWMpEKgMzEzC2bpOAVpHY4Z
X9bBBZAY+oeYBckIsDzJHThfMMPnc0tM8PZ421W33Rpb6V4fFJbLtRzbyH7mB4vGxpmRA/jp7aRv
D932hDaQfgZdBESOwan1rlV0qyJFCWnjWWbIMucQ+poHw30PDOsR24Xq38io2aRXVzoqRpvqJTSk
xC5TS/OKGowO2b/p+ZzW6L3V5FwlDeElA+Weh2vxFYTqFV83Z3gI1YtJb1KCQUHRG+5v4tAzBwGo
GihGfPwytf+d5sPqhZsPWXmjgs46BAW21KjnMj/9Leoci5gE7+g7SDrIzsLMSjHwByUHOZYguBVC
KM7eNtV/EtdQwpajn875WDzQzN3Az50fmv5BMx9O5aPWPU7dY1V+oVHBTClTrB1yHr4RNSTgV9AY
rEM2HGT+7NbZQJFsZ2qdneysmjIuc3DuSBvOC9TdUmQEQ+A54GxizlfXvsmAxg0kWfyXif35CGrd
2yM5Z0vQI9uVaYNWiojdQg6JRRq3ji8WcCO5o580Evz3xAut/nusdoQLsZAjAG1AZlen05iS9KPf
eBxle145ggvAxNjvqKS2Tem7M4iBLZk8E9SbJZPnRhrPeYeHrnC2ji2Dxe66ba9bhvsKLgOviplK
gHuofL4wi5D/AX7QDCDOn2byzSGZDsmBw80h2SD2HJIBtwyCa8fD1VsQ+o5hD1CAvFacgQZ5Byg9
/2YhIWpyLwlccToBWN/LB9XcGaeHHqAeQQq+w2R93Oqcb9R85UkUOJsVufUBE59+cW8xJ5BR5i9p
sj4BvhTzMA26pV2Lwe6cI2fB6UsuMnGV4OylXU+nGioxkjMOz0R6FkfSxL2/bKd1N1ofA6u/jt2I
xXGGBbxyXcRdkCRNIF0phl3ASDM7bJvoZXKWGyNhM8UuNzDENkhv8GhWXv5jD7Qpz78jCiVV4bhl
9IJynFRf4su1AZyrr+yOoBOc2FgWfVzceDRxWQdmAzCqHCxU29OBlMEd9zPqZWNRL3M/0xKcOWGl
7Z5sOO9MT5wp7V4oD0wZHVwXGyF1kfX9hw3aWTZoUts7+rxEjPDcQ1UViMxJhBh7wkF8oT/rKfRn
xsbMkQ6/MDquw2I61gyLZzSDRWA/zzGukUU2wmDEXuCp/Kvchh4HALJSwNaXTVo16TjjAOZcR+aC
7zyOZMzfTlumTrytTbFDLj0RE3jbcQoVvXSh7GjLopfezw/opSdlp1cBVqSjvyFNwpEu1BwimEmZ
ox21qO5l7VVkgyiaabh7fD1x82Ld6CKSESB+k6ihvSIpWlm3PLRL/540OfvMbTk0Ox/HGDuqGrJ0
DHf47JaYBWaROEfZGb8sI2rvTksDnAY0cDVfh/a33RN5Y+qvE90kMjtzXclv1GgYFDWMjDn+D5dO
SAel6NP/AXGbmCv9mjG54Lii+JdfQmNZVD5ozFBocBBHY4bKpxxE6BMzq0VxREgEA0EXs8clRXeD
uoOBIKf/df5Lzgi3vYiLOmrMRVxU2tsGyfImR1zzTyIIyRtuIrc0o7uQmS83EUUApYDxRBMUNQD8
zdj8hmv/vM+HY74ZSExB5MMtpvzXLIN8tEJsYav9HYs9iy2M+Rc7GKZ8ZhUEqMDKURKEiuuzhPeF
ZrZok/goeAqWv/djjM9lvskRQEQ3f48A9jebW3qSJxGT9k7NzySwMdTxgLIwAiVs7wpSCaAM8gOo
XriwoEdAIdhve/JSEh2fS4sn5nMiLhxjbM4gUZhwU/kujAFKG+OJIQajGgK/SD34xvCZF0Ms4gHm
Nf88AvQVtOJEDDJRIjDNL8D30PKi9uxC5vgb91uLUnaRDRDUJO8mpJLl1LFuR+cmIomZuAw2bfRm
jFfftcMDf46JyQlFLL0w2m0Lqnf6OPzk2cWDa10OrRVmUqiTiwDtGsMgiwYK8yCOJSpToTWHnTcZ
f6/kHSOiZUayLMB8Ztz/oeBiUXCtkF3qYiyylMbFXSCvx3uIq2VASw6UH8IrR3E58hM9QeFL1YuH
gKp3M0nVa+qZq2e6KlXviCimS+4VBmCgSd4VutoKcq2Zim4CxQxcE+6DbOwHhISgzdH0aCFCdpSz
mpl+b/R8Indu3joMBrS8LX2d8qONKmx24GEUvE5yFFHR7IDZq/9wtmgqss4ZpWJdTP5FxhjQZWZv
aAOdJ8JSjfOiCiVW0FJi7oT5irfK674fX4qXPWNyQirLAHb7vhIdsP2j8CmsKK9amvXnEGwclgeL
Q8iJDyuoAgq1Emoz2JQ23jdxa0Gz4sqTwQiy2ykurbg/wJVN9vBJONwOiXFN7kOyuSYTez7yDkY9
depcxdR//to/lLRLLxGMsjs+aLh142IePkXWIP5naRNA1eS8yb55SCECXLB9lgw48EpVJ/FKjcs0
Bq8Ui0EMcw78TKc36HgbDuHL0n4CDlgNxg1HKlS3WtjTE2csl2/4L1PcTPGG/M8pHqC5m9JN6ph5
/N5zisAPAPZkL7aIda1jkJFHo8hJZQLCHIQhyDh4uJIEcguVTBpNl/TEfZ5gD72wnytxa4jzt/yp
aQl935HOG9xKRZiVCT5mF90aFACQ9KogclkdOChkQvyCbrG/onJxJ4PKPdOs4/wMchyNCmAkJI6L
eH3lqVrPbmKiU6WJzJSesSTZZQLdupxIFo0qR+gMWJtxKAyHaE97iTu1E2uztNHJS3k3Spqot3Nw
eTn+ORNKoAZ9RINa/s23ymSKj5o1nR9/nDhILKtbcLv7Z4PRoFdUocLNzm25NW+keaYCNlWzO3TH
EFk9rVn4pcabhIETqfzIgPZsST7Rakdyv9IsORW7cjnAYx/a17suOPxgFKsSQtX5IFYKgsuXLC/U
4mR5ma4c7kNC6YUwCIOHYC91d1V2rbIrPmwbf3ty3yTlnnuZGxquHnFFCoF4X657OpiMkbLuLpFI
m7ukIo1aRgIWIyhzGUG5moyg9GUEpd4oAIo2KIqHhqIS1+dr8XpIbLgeesbtuHf5x9Kbm0yMIOv8
OOcKzbEq69iO7ymmecIXvymAGoDGohMuF8g2kxKU5KOsS7Z5GqxwvBJGLffeTGuKew/pjeK3j9Ik
aWOWjhDXxw6zmgl5ZpiDdMvM8mGwdsfo9FVGkQ25CGIYBPjGmE9Weh7SghMlqGeKe69m7NiTJiSS
+lGVaB2GWISbsRw3ngHj7uOuh0Mroyw0SxRes+fG1dP9B2+yAkv+LuFlJc/N/wkvwzmHe4uHJbax
tUs4MZfF/lrksAS69LhP6RP2Z/rlSVMlMzPzM5o2CiL9GXLj6jngwcRy6kD9rRc+ChnK4MYRySnU
RUJc1Lzgiua5sEVpdmp90Zsd8w7Tdv0TThG/WINHdKQaVLnfgIQR+Ars58QtaAj4XUu1J/YVjmzE
MgKn9A61qIMAw5Mdpon8HDct3Z8AWRtSLo0DlCria4Bsjk5t9P++ASGcnCrtJTNmeq1/ssGiz1UY
bb8ioenQtHGA5M8zHDX9LwTQcoJBT/NEBxPBG2IerAhIkyvCH4j/DejWWB9IV1fhBLvpnZRsJtiJ
/WBctqSP8P3QzlN70GMxaLNcc1PJ9lqmdLgM/eEHGXNWtGkjY1l1FTUVrr/oWESIPY05tNhBkHzO
/qOt4eLg1kwnleo/HduARLPjNWyQ+gGJdXjYI04J+g+qYZwDbYA8zNwEpiJubuRhR/iwQDIZsrgh
2rD7KWro6sHIJJpWOCmUWYWe77V8qrflW1syINzSBjlFJJ+iQZ4Z9BPTtGQwHAHNgACmykGwToYK
0ZLEV7PzsvHEphM5mFmdyCLauJfPAi03R1c+Cy62V1HH8w4tZ3QOiyiPe3BTr7yjiPkRjqP+s1k2
jzqAw5FlhWi6z1qCYuW0+bQlbG5CkkLEf1czE+yIjxCjLrMx2+I6xYxUBC6Ebb6+9RLNaH6lqYog
CVYI66JivJXapF4KE0of0BsOzzhFwLH816KTmEX+AH1Hx4n5A4Ub03eEEiUMUCLW1tY8JFBC4jh/
8MxaMaBjCNDoAP+T1v0CAoUCipORBiws0LUHSwP2H+OfBux1WWsDlh6s/eOQm/+55HED5WoDE1UE
LQc0BwtlXrJblsPJGeRaGTwf8OyOwvzvNP9gy/pf7D/kWbuTtcJnhXa6wVkoC+apQ0yTGVwdIlUD
6ihEPbSWcNMgf/1ObwkoEzAXiEz9Em3K28mCJsubyluFzk4kLueg4Sj3UhPIeJDip3Z83rX+D+wW
Vm9LtA3Htp+od2bag3Rbj15YfDHln5R8pXkKNSPU30guu764bO9lxFnTGqMZegA5DErkde8XDuRH
j954+0KpIa0tkfrYNY8BIL8nNZZVUkjFVpPwkapzYs4iG6I9T9yiYyfGy5lDsRwry4LqUdQ3V35x
iVvswASkL9ob5DcqqpyeE4+n13TEFrwY1RYCE7zy8JwZIvyzZSi/BV0qSipARPgy4JytqDOHEy7D
nzEiRALyLgkSykks1VojrurBRmCLdC9VkYo36R57NTLvapXvSJdrfmATHJSdXT/M6k5rRL5zNbbI
d5DGrPKdG7kJVebQyfJdy3tWrjHzmwuGvzauSARmOIwG68b4Jyns5HBKz3zDOWX7nrMWvwhVDZhA
JH3gu/hFg+wV5Rj2ofYdLwwdhKaiSBNy9o2ue4arG8c2UVl0EAk3wjzvV2RlQnLDU0i8Lj68cleP
0qaem7w7CgJ0I26P868mQTOsfSkeDGYmDE+mUG9lWSioABNykCcCUQq3sEAKsqyS/WkOK/YnjvPL
avBn38P7HcoipGgSQOlA5hsMorvquJuN7XzeHmZCufO+z45a6t4hPojYvZjSi5Wemwznl4DCQA6n
7ZjexnTEewEGd4qfnh4ZLCJaAhHeP/T9Q1M+OvTOzcfefKy4N7Cv+PSA4EQSpk7vR4GUSp6XP/68
Lu4vPGAQoUT5u5AUqLVX3e9acSP6RfraJ7VwOlny3KMeVNlUMKYuHixKZCwXLEpkxljlEh1mPTHC
uuNC2Egm62pjuhBS4JHqWykMfqOOtx5fKlpNpvOZ870NUNQxy0CF6Xz3jikh9cwc0L71lWjfmj/V
9vAfAVTk/ZA+1Q8cfWXNQ2C8G+8DQH4lhMKNcfFERMAXwq79yoE6BNoMx0BGGExR+Zf/KsSCHYfg
eNOJWG1ebhj8jEYhZkbFjDAzstpZ7NrDLFJKN8NZv7kDkQztJRijOoYjj0SaO5V/tMIDn+QCQxuO
nzA0B68jo5JFA3RGcYaqGYkFQGz//vYPDU2gCatacAw9Pf9ghEhJDJPyyXNWyxDmWMXf2jHMbhYd
1aeUCvJkE69SKhfm5CKlslDPrFIqJzIHJsLX1t+TIX7N+j7V9E9YcaEnpx5rd3yjATrEG2ha1EJd
dKccIoOWiRmQJ89EroRnwvvqbnn34VWxrLPPrUN2Cm13lzjhTXp8gsDNb/NAvXA3wGMAxsB0qUlO
PLr4S/Tn53RtKoGjK5eUpuKJrQ0ufO9PVhJ7GNmQQa4PS7KE5yo+8CB0fJ1oBmyUYArBwebTaWtp
W544naC1Dv/R9oOvRXINnz7neZvQnyEvxnzLA5Zb2j4lHTvehMNC+Y09ikepp/zwOHqt1gr0nXTL
VjKY+TbHyvMK7Vu5fev+YJPLCi1UuDDYdmVZVCSDfNXeu8Cg/89D6L3nGbLs4eS/6V+RDV+dmGnc
0CQ0GPCxMZE++z2KUDU7MKeCCgNXAkh/+9lNdJFXlslhA91WmpUr2IvSQcBeZJg2aJEiRJ9AtYgc
+srf5MmLgM1q0sPD6UE+Crj97P309ZbWJG1P/rHhEByf1h2ejN51h2eTZwGYQEfMYnMfNCbs4aTJ
5s4Wr2myv7MYsCJVZouHJMGMdR2wgo9gf1+3+OmJp8WPjsErilnDNziekNNZU/r7nKZXE29RBEzm
pM5nHcmC1KPB4Q3I69tWm7flZcec9V4GlPOlz2QBvWIVEfRDfbCA9/gtk5jW6XPYcClzBHHrsGFv
kWUolGoQKW3r0zEEfAotZXHT28hl5In+iesukDAix7fDmmA6rHcLUQlCAeTQfnc5PdgdePxdNW7N
TX4/5q2ZXZQUOAuv03i4nx7GU8BZnIk9XcOj6DIO2Hv0dFOl4z6hjkZSBNClR93kW+EJPsI12zco
OlQUAkp8NWL1yJiYk1jUX6J8JlMBEq3kdlC9ogsSxRpTx0Uw5tg4tM3vYkOHiejX1GrPwBFW5JP+
ccTi9opXfPNAFoX6CjSMgnytyZERUZOLoRwIHqrLJeOEb2Q/tQCuAKddfxa/0BGxCOJoabvAmImJ
NcHbeIhyZHX8PCjq1C5plHgcMJSgUYw2bxpPsF5KcU7sbiASK7iPPxFnyd88iT5rLcVRS6nf50eE
Y6JJ6rwfPEbkScLnr0kECIApbPUoyijQ76QwIEFHeyzefPHWtyQvlGQ/gL4Ip+u79bbKi7D49+/6
452wVfr7b6viqvrDn+4RfvPfdmqKNIl3c5UmoU5CycLfRcnC3+VN5P+il5tihC5d1ryb3vAVdQu2
RMRu325/wZDI91yA4Sh7UIlwZIjKDhJRWDkctwINbjTzVZwTy1IMoO1Bt4f9jPhUlmlIq2ZdoifC
5zEHN6wSqCDQIQrUQbgO/pGPiFZSAmwz/l+uDnqiYwBTp/gfSax1w80VVfBNGuzvydDKBIP8ZuQA
GNBr4CdufNfiXouvfXy+gkvzQCrTdkFdOodriqLLL+5he5R1k9A9OYlbdOiWIEXmf+U7M/LChxZ0
JIuyyYD9Xc75RvErbtaT39FqWpztq0fy4ES4me5UMpcItiV9VtLW6bOysyM8v9AnY8zPmTCzd1gb
+TxloyfRYzNGfNg7+JV0IpXgQN9x8doxsWZW3dQBydBLFG5FHPFNlljthhAUMbJ8WgZG0l+pmpJi
WSt3mMbwUCSKEbNoDIPfZmEkYxDcAzj/QHDD0hfZDeoaeLa/u8ETMcIxxjBzya0nlZn7ySeom4V4
/shFtmRo/isaTpPHfO1pohG5FQ/otnMz4r2KgPXzRBawuIpKLWLcwVK+caMdZerBtJHSkUDPPuFl
1kRNkjN+8TFIkOqJUgKDxLWnKwPGJil6ZnDxhYfEMjUnErG7RG1kPeFPuAuei0z2bygdAqCXzMv1
w09KG+2W3OmF3VIOuuYbRQWNfqoLRtW0oVlEmbQ67VYQtCH6nzUDljIF8Q80I+yON4njZhwwRdVE
aG8IQWiJJEOiciziXo0JZvemFhm0371Qkjrf0WsnReczJJM4aYoDFo1vFm0zEjlYxHEgM2Jz5kjA
roXnxCQpeU7rWfwMayh4C4DJTvgKRYjN8EDoO+2DlMHdOrUDcqmWSVn5bD7XBybs1Qv4fKgWECq/
qG8YoRlqscTtw4hDuva8H2TkSmcejWzpvVMGygz/XeqZN3GVELI20LYPOU3C2b3joeAoiQeRgPXF
TAHjieKNTZkMESLCOr9UsorgD3w9SkZ77U9Bn05gnyUxXXiwmqQ3pTCKOay4BGNBh1uKo0OZGE0y
UqnxwFk05pa8buiktc+L7KfEnNIr0Gh06MSjo0aFDXwkmwepVXa44Kuiu7RVFGhIaF6DkVzMKYKe
RFQc9KTDEhRHkDolD6oph/BqEMPvVPwYFAw+RaJnzMiZmGrIure0XSBdgc2Mqjmioa/ziyrCIrT3
MCrcirwrcqfLLDele3h1ocKkAJXMHzTkDWIuz2lF2MJz/xXY5t7x+vj4cqRYLoLiBuEnQPFkmxj6
AhMe3NcjdS/6AW7rm4SojsvqUbvDd3PC2RG+pnWMWHcnNOgUEqHKrULxcY0GBu/HyGYiiC9QEPE+
2kvU4gg0D1d/cxFfwnARMlqtJH2f3Dm7IrbFrffhYJv/iSUAxeQdak0H+UaYQDMTM9rbnJNE1f2P
QYO+uH9lK5WWNYXL64/NiZ6K4IXolKMuR4DKNogG1b34iEs7h34Rk6WIP2OwDtEJ/yieGy04ukLE
2tyTsw4mFS08cEtGL+4PzFoanFSihjRqLnm3rKR6wgdDG7gnpBDLyxOHLfqdEFrvC6QVQivNTgit
AKAInLEiCgpGO/elUVlXCaAiamJjUZqVAKTNRMUxYKbWLWtmSc6jbtDAOflEqLgDlMnUpNu6hLje
kUhwNAlYF4LIl8VO9m8zYydbNzN2MpuDxG+zoCHt3fpIv0YqmCncfEvsyfEYcYgyv4xlyKpQV/4i
XebOL29CO6qJzr6FCnjfmAgWkEfsZQeqGBdlVFTgMX0a0D/5Fz2r9exQZacq05DsqqhB0vHoQ/Ck
A1JEAKVPS3IgNRQ0aRYuGZJxWPgocMlIDaWLj2K6eKgISj6KEOEe0y1GW8y1WOogoy3bIUBQFgaW
Ow1CLN915AAs4jIkYeWG3+IqhE6244mYkpj+NNwrixwXHsvfADTNCkLddMDKqYB0VZEfg7bXE0Yh
SIxHNQJ+ZdOp9aGhCtyOOTB+2SV6Dl8CvSQfP8oPX//CCY2r1B9E4o82J2ECs2rhhzpujnjQmHdA
PLoXwXgLZh6qfVAj2UQu9T1nokHcG5lsDUaBCUBRemhS3Qb7mLVlpmNC7PxzqnzXDj5oSUz8Vw4I
MER4TltY4oA4Jfs5KWDq4rWySSBLTqDSZigh3twmHbUGZN6jb/w50mw+hKzSIc8k0FGzOUE7Bt2y
BiivwDRJ+yHq5xKcXuGzzJ56QG4anTcooiOjiDrOAvj6vt1Qq4LCYFaqSWa7BEi8wI7uvHof3R/n
V94ZwFIi+IbSzZ0Gu/SGl3nwVgn89YB50btscjLV+G7nYHzEY7H4IBj5cMLkqIkefz0xc7KzbM7H
ZYuA2KsAxeD2ZDiAcMyI7i8zAWRA8Xm1Q6DzaySM5H/+MeudW+/QwU/0IcLioaV6tGUpKC9IwKYr
SlX058SA4hAcmCYUO/u2o7XDcZdXwomW8+YqhedQy3lzyFQQaMj1Pf2Jw/DQcD3KgZTXeVvk8vtn
m5kKHSk77dvsxkCKkhZPymnba9vDITiThu3z8QFmGCpZkKvWiMaaPuMfkA2F3FfxoMZ1R3ZufHCJ
SMapT/pEjB7cjAA0oHh03+9b/nBVBcr3YQhcPIkc2u1gWNaB5i0/G3JFBmcgChHiU6xjW9hnJmG5
WtYHK8BUpa8VE8GAu9EIz2ixyVWjTECaDeGQzWhJYGzNqDMjC01bxpfBjOyJCLDYnSLNjA5gKGa0
a9GZBsosIwGWBu8OGhSaNnYiNG2A8wpme+RUhtaOD+/KmYHR+BSSXcnErqaXA2Kc02/EB6Uq7Buf
wIoLOBGqrG2jbTuiGHl3IrsQwhuDU/v0AGIXJ1IFrhMD0r/4IE6HywySMaTWRYerLGaQKyitt7am
pDNtNv7hfxwgfIz5D7UTd4/G4wV6ohhnI0ifN+S8qP6c2Fa98/ai+1O71dptyfCQFNk/ow4S3jv5
TC6b51nLL/VWU3I+w889T4DSF49DP195WJ59Hr8ONvGFKg1bGjScBiSdigy5+TKQpXoYlsxS96NB
bzGgeIlKR34IxqnrLBUpPi6B7v6b2W7LmVyXRQFX0UXLh6/OM3cPi2A/GGpUnRAeS1RjIdRS623z
dbWz8OBxiGW0Aj4KLFIOdAOTMxX4M2oonkEOKY9wYpvUqRHf+QatbITdEtrp4E/2yBZdeWsjR00j
3HAzIjWBlWiEArhFSsDR9BzdhC7m8aQjJQxF4/x4qR/r+v/YurPltrEtSMNPxAjOwy1IgDNlW2XJ
1g3Dli3O8wTy6fvbgMt1uqMj9nFUnZIlkcSe1sr8k7RxMp1OVofJUb90sCv2S0p368Gl2AcIo6jg
oJ2wGTRuXbdt11grRVnoEqZCCxJb/1gKK6/SuQKi3L0X4wJlI+myE+k6vEqtYYmXIXP0HsZNE0Wi
6chNlXHJxFz2z99Kz+xd21KnWu9cBel8hCjMd4C5GaGZWlM+Hv1CadQsjOqP8XI6rt0ns8nDRbnY
leW6bEq4iu6DGmeORahT/OySu/qYfmXS8ZOwhMufM+eSO/Fq092fu3N/Y2lX95fWDtvciaXBbTs8
SBC0yZ1Q+k6qvH+u4G7hsj+H2xOc7+DbfDrgbVuWw28yfYzXiqKK8ePLMXIZXjdkAgVPz8JxMeEJ
Sg6oBFuqhejSfvzycMhD8Bbd6p31LM4fBE/ErjbMQl3ZxdQicgNR4YCiAnZce1o12x5yq8bixTTt
VNMYTm/dGu/sNvf+0UG2NJDmmt6G9drQg7Ehj2t0vtWdmWXDrkW+aqNPB2XO7cenk9sVaTwabQn+
QyuWErsNKGZNevIIGicZHtZCf95j5Q3Uvtx95H5fRZCC9F+HOoJCgGG99wH5c2Ol94pmseUTAXBH
vJsRAD2R+5EuaDWuif0oxLsXX+kdux4luLuWyzRyGf6zAPsrImh3Xu+mcyiOU7zQ3WSGzDzrDrfI
sOoNgnAtVdJDvLSag94aILZD+6FoLIy3P5Wd2yJLbVdQFVUKF7J82iVbT7O9LY8Ws3Ha7K4akl0F
3wmCHmzPg9Z0MC8Mdi9n7gifmqBJ7fqHrOvh1l0Ev4B3zEuUyqE30E7fy5vuudLeL0fNU0jNTZPr
93Oh6+nfL/4YIsES03qPG7Lc5eyZ9z1n3jBPdMoLlr1bYIletC3HYlv/OpsnUmjPwhFYB+8RDJdE
ln+DbE2ZioK91uOyd4WjWPUqLjp6Ko/AD6pqDXn8zJiO88ffk8eqGE4eV0KIVlfMa0NULKnb+23Z
mz1652+mWXHZgxWfNwJZfKOySZV4aJ8+1uqX59HmPFr9uLJvjsPn22xbZj1X68PYevM0o9mnGV32
p5aj5evpw0d2/tbw6PKuh2ypQfMtf5DDh/MmtrjuC73VHmANPseLQlJQnPAg2o8DOiK5fgupxUUH
eDML7Vlv6d6uv82sAbfwvl0Tob4vlag+cWHID31uGQ8r/nflo5WkP2WeV0uTQtklO+NNK4JTugrq
Ti0gk9V7+DjMrfpbamniSvUxzMJDfjyF4SVMx8U5HmJ4MFNL7aN/ZHZo9q+Ww0P78DKdtxvsy9/G
D5CwkX+rucXbY2uJ7beQjcSe1NiPvcjm6Yu5fYgrz8iUiw8L+S4qgHEfUZ2TVpqUq8mDFo5L5Rym
4sY72uw6jFhwr6ye7frnC4qyortOn1+H+b9/bvadLvfcK5xQ7pM6T73lP61/kOYZFnPP4iUjzU9/
qCMeMXO8hbGC474QyJitDm/wCSKnlBA8tmvWDmc7Z7G5xXq8LY4vVlX7z48aexCtvQ/f0fdFv1ZV
XstWSV7XVjFe15YmRy9ISd5YCU0f6Qadm2399fFhGr5RVofQwzuoQkP197bSTSwJAdesewjUbLj2
H0YlJ6bWZFR4g372JSoDvkRlwG07fEnWY8wDXouElM45Wo4uqZjR2p93bQ2rjmpCLdGKpQbijs7q
9OoAOqQN/nI2iaxK8rdQokqyk3Lt11QTAXn+cPnnc9APpjzyZjBKGZAjmhoLXBFvomVERaRf6woO
oR/yvvn+ChYsVGl9yFendqHZdR74L2WrrYZLYbDeDUGW3cIyx93+0JZpvw4w4kiEEX306RT00foN
qov00aqLdzlDwjqmUR4E5Kq64HYnnZ52K5m/fPE9fRBa+UWfWh95V+yKVCY+buF6JmwqcEyM6zaM
Uqtt5BwT7X/n4u86Y2pyVWWRPgHxBSh6GuUGMzEgnOxhZEkgNwAUXo1WR34zTJ5onyKpmFtfXO0U
P4HhFX9NF3Hxl8524UVn55qZ6khQC6eJJCvsmuovHBmK3EzQm+NtwO0uwFO0MY5731UDYUn0KYmJ
a4hi6Ct92lYgPYmEsH0NZw73lWUIRGz+ui25tDtGXlo8wEH9iw+hxzYoe4z7Ew1v9Z9D7Q8JsTmq
9qln0OFm1xjwa7OM5z8DF6w2KJR5B51w2AJzg5/2/O1TjQnQdqwmfkhaXxeka5HcP8j10QVIN7p9
P5d7Nbj3bTJ/xf8oCQSpDgq/Z4C0Y99GbGWOjqSADRSQUsQSc+pWNdXrvR1xxCVS3SwVWZ8iu2+H
WBgaRiWRU6N0/qoydViFAGp9Wl9ae3M1rYRQ5mYLDsExs1uVfhWKYKdvNCrmJoH+5RvPW5bQm5cd
1QONu80XbAQT5Fu09bSZeyPPvYobfM50OjjHENv42gqTRw18kfH38F8KY19MAWF45qHGdXcPo+UP
BPczkmIPiaTZVzh8y1k+yCTSmrF8SquBybTJxHnmnMlhFvh+qN2kt+myR15/e7eSXDOfUeGRTbXp
J6VGOPjVKGjwE33yWxD3qhgqcOo/m7oaeYSUAV5GG3hz3qQp0KpeCCruXb4tX9QYEVWwLBkW4Cy9
r6sRKaK48jQgXvLGJiFF/dy9NbvHj9pneJfNqP48zYwx6bzNe6Bqq+E5N5fxZ7EfIgqTx5YvMa5w
qbaP+OaR70RPQgRELvL6Sf+8tOz5aRxImue4NIq6/iHm41v2Xq2Uzf14NR2rplopG4wN7zqnZ0fZ
eWyE96TRicvvt+mYXckquMQ1coVsTbb7SXyNK4OiYu08rr/7Y/toC3kht1XO+EGDgbxvFW1kq6hV
EjIlXyKtj7DBeTlyek+Op6RWS1LQxy5Pb70waO2G08JgMRuqBxXWoSSE77751Po4Ny3fHRW2mcvL
g1BG7fnxWeVUj7WF+pfBTg8eGq9j3X61lqLTWPqPwQuSd2abpY5XR7KTq3a8OsIdv7thjX58lA//
aKmsCuNU2gYTw35y5WbQX4eXUakhwoBO6NBaNgp4j/Hj8WeUz3Hho/AB2lTl+JODdk7Os0TBytgE
wldUoZly7G+n7iPFduvl+kVX9KxR5tCRoY1pDI3HuIxGELVe7s/+ozG/h5bp/2oQ844plQDkcT4g
j6kEHjW/uHUhaLdJA24H+Ic/iWR7+uJDvBNglJfkDlExkhNdNHpVTcu+lmppjvfZ9lf2RJ+MELPR
tDAMouWVU7fd/unIdLV8mlafPvjLVjpJhfheczUXy+J0HFfd27cxemFUZ32JEe2hb3bGDP9/kFYG
+k/bNLxxZONMbL7e4GCrnsOon2148XwWsdoOWmvtRJ7t/uzcXxjwlCxuPxQ/H5tBrRSEmtNz0LUT
agp2ogpF1aneh+XZsD4bzmEtzeCoiXNFmz5LhFnRjhOOY+W3KccPlSBgXR+S8i1wfnh8g3TcnOw0
Xxv1No60dzT93Twq81obevVqT/G0du8+k3WD69zAdTBLAAF8RYuCKlp+9jbVp53qtPOhBkRdEHkz
z19pYoFcctB+ddc3xFMfRJ7qookK82m8raOtGIlpzHtgxZy6LBbCFF2YGY6eBYmXQalnaL8c7JTl
EGCK4Jlw+cylHwzALwveowx+eaz3UYLhRqgh0yCFXFaCFJJxLcfk8a6RQgbjWuavvdzif8qC9PYj
XrP54z+v2WLVeaw/C2/Lo2Nb2z4vWK3SS6PkMcStHu834wVkbrTA6pj9ZxprVP6YxvjGxMQx1DGN
nfBfNNGakqcF1ctcGxQqfR5hkcIbqsg0EgzrYE1USTlpc91lLFSURm4ZSknekRVbikb39/UrmWrQ
DykjaqJvg+M978+B3jGQGbh3edKisMXCVy5Glf4qU2WXUo3Ui3jkzuXEB+ZekmUl2kPoRuglAH8o
1VjdG8H9pebp0JaNQ9lFjNQyjEvZQVPfEbmokwsj9vQQPx7MR9Gu2n68VEWsuV043giiKIZEikc9
WnxffX+kndMpcM7ztHicc0tBmTIi00fkkz1fDEz2yleVwn17d9Rki9pfs8Ugx5/nKwEdMgi6lYAa
2ajvO4/f7hF1R87RMh0vtmOiCY2Ww3Wyu04Ut0kh+TLPq2GVNHmlIBw4TZKo7Lw/H84f99G5Obrz
Fm7GPeieqXC/7Rc9l86zvvMS0E3LRK4LnFqWniVAa939XN4KkhncgILTQZoKEiL4izYlx9Lh6jTU
d5nWiPFgOuLPTYIKbZdmuVe49HbQ1oUgLaKjKBUThe4rO0UlvmZXyy3I2KZbVn9pdsf7Dll3/05E
Yz/8cEc8ZDeT+T1R9qsUkvqmWyBBdPNsWs6i4oj0yglzRS7daR8+3bGYsnwxXZhlqHLEA2v0j8N6
dB/9GDmW6E8a7MN2C7tE3qLUpXTHMOyBMAjcg7T+9cghw3anCUlAY1DjVL9Jbe7ZC482iv0k3zTq
RxbcUigs+AXjfKHMtwsLpSXPkTj4ZbZh1aMS8wsTzZSy33mzj27/NCySqZyuTjq59XNw2YyaIhtU
+pWYJFJb3pm41Guee3WMNJf6hiJqd5YKWwjBfcuW+RtMMvs03lXi8jIsdfNDIrYP0mz/9nz8fCkG
589Jyx0FYPWnPaI9pz1yL/9pj2jP7aghXo+/iWjzRpEVTq9Il+hY5f9QMO1j48FdtLYDB3FH2NIX
Gj/jtA0TFJTU0EB/TK6Utb//Or3X2aJH12Xd0+2sRq23cGBS36km6NjEH0HpPj09Xfi9mCN9h9WY
eH0aCM5O5/V/KpNC+MH1gpfddc4G0wyKVgqN7MyuU16YhdhcmsLbJQwsymYj4DB0aBtjhtKbfFTk
CWU1HdebZKGgI6Pudc40HDvrismFEOiyBuuu6Q53iknOYlhOCrj/fySG01JQGc60/rJRfXel+v9p
qMmreLhoqB/raPNWvHQWg8vvAwlmrdOYdmgx4YRXNeL+zsEu7v8X5W5rF5Ip6cPVY6oPEVWXQxGF
pTalQ1P6537QvPa/LIR694Rah1bdU3H5qX5+ulafgktg6Oz0VtG3655+F0SVl5NzKwzp53stuJa3
5/+NqK4vuyTuTVqJ1+XWNX6EZ8x2fLyPtgI8RZMwMuxQCAa+hJSh4mtL/5cKnnfQJ1jbRCdhL/tg
v3QxMhZdnLl9r8mbQml665VFgld7eJJXiaGrthuiS42OYRZDsLrFkgiC0kMorKAUnk7NVxLUwbyz
1LK21IUvePxU7+1IPr1fOogGqzcvTPb2UtXPt/NoBPz+au6n9FLv2CwMEdWwBrK7eAiNasY0yLEG
gQrcqVBCZ/e6C1yUd5xrQhIFhweVVOUfbQB9HN0cPQAtJ3Xz3GiE33RyDQ9dp9ByuitAhyWsuiR1
7Kxe8mg8JUUNHaNeC1051TFobdWx9NK2XzX60BVFJDKWn/Ngl9EroCuOhcE93HGGnBWlwqBZ/uOs
IGlTsFGxTVnu2seZ+KxgqpJwI/J2BfxeDQ1eU1eDN5+3pu7iuUfodx7uV8Njvb3Srn149J56cwpT
4ppDPMvG2lPnSgvpKyl8r38bRsv9dqqQZZ2MzPqA2JvQyAEyNWjf2qXtaMWCSiKHRdPb3+Q5dCnf
Zhe6INIqfS9DlTYv1OZV2vpb+fNROJfItICkwqMylPP05gwFYrVaf2rA6UCpw5JYVxhX/YMUUaZJ
rBqgmkxlrQ83F/l3Dirr3TZeswDxTUKIY1j+OJN5Zu2m/eOPCUWviQMlN6GsZrIn/5hQWueAGy/g
wvaOv+ppp8RikiHHy632XGKR/N2sebmAJp1HGza1c7/W4ouPfhYAFL6UmbStYu3qC5J9JdCM1zdB
I920mJQQ0eTUNLqnRe+e9o41e0cQa88Wg+l8cD4MCiezQK68g1nKDViGP4/vzfhYDlMDp/yZwaX+
e9u5+7dlsu1gSfWrdT6dMK4wNnWyGhq5+JTGR1rCZbI5JJVbsrT6xccn2OFos+6u1lqC3d2jO52H
ybh/voxXqe/D2zQ6PkZTJ4F6e/2EEnKRwNgQXXmdbGUYzUZP91b4prVb+Kbrqfp2d06Qz1Ve79bn
TIVhWjdvvWMzWljomC2S0z7E9pmgxorJLKLg5n/M6AP7akYfkNVZlXTRRx1oVTjgQ4C8A2RhsmvT
TF2HaAP5mlRGg8xWG7YbpnE5CpYaRih/fqkeouqqY7R+QpMDTVSC8afK36PrAoDSRYZWIW2Xoko5
TuosaGlf8t2edmNQJC99Pri3SmyIYOth9a/n+M0TMrXwz5KcSa8h6SFhU2rZH6K0o1e+i5LDy/wT
uoziSIuqNNK/Um89Fdz0k8bazT5urSkmUEfiFif9brioCKYd+FF+SFm9rdW/tvqbUn/OirfyDz1j
uu5dp93WtduE0G8kxyLRebJcJTPc0nb1q+b5nJmf7ua5/BUKxoCC+V8OzDSDwKyLHcOrv2VjL5C9
7Q8kGKPlREhgdwg8mNJr48Es2g6j3j5KLC0PT+XhoxAY3Vzxx8KwdhqKRKztMEmjS56KmGGaS7uB
vAiueDY41uu1rD8lEvIQVN15sF4zXaNxfcmPA7mejpLOiSBPVHZYv2Zxys7rTDgU1sbpm91Zveno
odV8ENCkeVgNQ1FBpF7zPtm+TJ/5Yab3yWb3pKjTfHJMUx0y8gA2+3WL/Qbua3Tu/V6gVpgqZBku
a6SXc3AB2Tk0O/PgEndumY7ELAAooCcsX+c/wROMFkWzumEGT6Drq7xVxq2vd/JRTSY04ix8XikI
VCvyL1R2K4VVbWpYmJf6M289qjS9nfHI8krUiRRa5j+IxJUibD3wNo+QQki1XXj88cuwIRQ+H4/O
RMgXwL+EcorchHJVJETZ84TBS4iGzkWOu2bFRXjOEHmYjI1HtdHJ62vE7XBbCkGVTXdNDUAfkBnC
WIemxz/EYdpyx9eUVSiKOZkL8XfVEMQpRWzQKUXslQs6Io12WE2jNDnU4pJLP0l4q4veMwJjq35r
RiM1xJzXoaDlsqUG5b5F+ba/R6/7D1V5letcJa8coypffFfj4wtQjq4ATJxDWOA9d7kS9tv3osul
G3fvTw1JzAHfDVQB3z264G0vBOZ2Rm55ORlonpHRPTIgHec5KXEfqpslt6iRSLywDRZe+TB0pZmG
b504yd2y9Covcp+9SK9ifwovEnxnPSnxOXWc0gzXPXe9xafLyD951RTxLn4G01vueKOIN1z2ckX8
ZML8tiKGEVZ2+k8cTx9/+HT4xQM3LwYC2RL+gBw+QxI71q9oR+icMvPtFlVy1v5+XQ9SU1Usttpu
UTWhp9heKgZdmGK7m2We3F0j8d2F5O5KPZkVQzCgC0ReY3KxNOaNaDABCx8oOSmxzzAYM/XZEYhy
1lFrojGQHqM66zLgPVb4+J1+TV37s5D71nzAD9+69Syq8oFuyZ7t9RBfspR7xQtlpe0tlJVE21F6
BbFXM56LyCuH4fZY+OTG2IDzFc/ETxyEfrnJnc9dUek5s7kPijY9jj/u32AIdt/0N4z/0L/NkNOc
54feS/H6c+6AUaoyOGD8JoRnocDlROjUmP0mzjJ+k4XVDpGj81HFEKv1CeGWA/WtcmNwzdPJX+ui
SQbKmg+xVMA5Y8SW2XGMwHTM8iaXKfFVG2vh3iEj7djL9p3y7+LXmUYmrenebrOKhdZW7SP/poag
lj1aSdpKrq2Ev/R87N6ABJGMjl0n0oNIWK+VclkNqDlaNAPPJ6SEZDyf1nS4LbVbX77sq/11tf9Q
eLn2i/w5Qu609tu5QNgitunWG3G1EaelOA20fkdtZ26EK/9NaA+x87KZQJSs9LvQvna93Y3CMEvX
KQR8z65KGuom1F3cWZsYyUJIhPEf4MMpkmJa9EYpkVlged9cmVAiHufpIiRXEHobkqgMHQXXvMKL
9dJiCTCTqqHv25+OM73tzN1VcS0PVB/WOzThj0IaEOMK4tZImZxG89nCRtZaeLslo1dmIUJXf1q+
VMD4WS1fRm5X3ZQjNRtNAdPasmWY1oxd06cp2V22klTPwTLPLz+jYg35o9t6dCwG24xRd2knsSx3
TaiST/6Jl8jKCkDoDsgpVJYJmjUf9eaEABw7UxjVZfAHWnYdB6kElPLpqMGJzInzhy5F8RRWGM2E
kzvIXNTg+DAHxo3W+083Lp3HBOELI+c4/YMuLycK3Sg5ZTFAjrrj7+sJwWHn++qfvChOo7t4JFep
1gTfzhV9JYXjI77V4iuUjn/Q6cjGbBEKrwtxRJWOeoIWm6G/Jifg7nf9n6iAv/N/n83/gmm9CrPf
1LcATH/KanhTUW5dQpTen4pyMfjNDDl6s0LHbDP7/Wm2GWH2H/7oPM1+E67gmkbt2DkIbTsQjPRV
SXkPZxwe/duuf0HYcN279c+3ILHcK3DcQgi6ChOjzrQRVbf9UFWih4TfD/mXQj/NeePsLnkN3Ilf
ZcXEaQfLYt3+Do6CfE1Di3wdHHrK2q7K+B0T3tLCflIpjWsoe4vxqRrQ8MvmsPSjvEnA4SEpC6jd
m3Y5whbBN7jAxKT8eWDUyf6QbGk11l3l4WdI0JLznrWv3r3se8q787R3MoGJXDuV27hcD5CD0mrS
vEyqlwmCAfWvzz0pgy+DGlkXfhM3H0jZMM9hq9tLyLLZ4LYfeOlktTlOdlUNnHWQdeHvIOvKE5hk
bTjK/mneUVHg9b1wGLeDS7HY3xf71eYfGGdKDpVx9ME48Zb0SvGWchjn5ozzDfkN/SYZF+ugUO4W
yTOZcXm0/L8LvpNsVF7qye6XOpTyGVBLHjQhZcIDtM92DxYuu4d+hKfnTl7ZVLkVsvNoJjmK4JrF
cO1YR3cY9e0vi24fBAH4AOrU5T+gTlmSfpZpH5QWwp0wOQo2cH/KvCLWCavF/ZfkkxZ4JvrlLGj5
V7R00XvpkMzBt1QCD/1DJpIPxx4tD8023tYCwW6tP0v70t1w36S7le8D2XYKAoyGwWoSMr8VVZYq
7kkqvBsPcS+ZNYS6KKssPNzZkOiynUrXgR8KUSjLh7keRvkc0gWloNSll0chXfDfiDcFKTXp9aui
8k9dXfAEcCaBFA1JTfa+tnQjXVjKGZmr1ue30jWQN1+7/p3nWgv3libWyvY5YgRwrCk+z1uv5edP
nwqVkJ/i3Vh+fDlUfLFGZQgbumUOhuUHN7uVNslPR8HJ8M4qqUGpnpZjjPQRDOunoyd3thOR6ian
oLSGmAs9uCz1P++ijSRhhPI4VyQjtzwH61yR3yU08bTNsubp3zbeftNpMwb3SwMThrYxuNvzSpkm
quHw7eRtBA0EZVaGLU050ycVkZlEqJdReRUCnK8N0MkQ4HyaBVjpfhNgpQ9y2XX/1Oo9BNdXgEny
QAQxDUfqwwLFUYhpEIigoimkQUXz9m9IgyiE+jGkIdjhgbWzKiaFt5FHFBB58yMqhFyT/52ad6Id
A8TySY1bHPD81tvt2L1CunhqY6x1z+D19kYgK7arA0cyzEPns22QjqXbG9z6a30+2jRguvb03G+2
erJEr595HZ0cHoyy8XwXHxYKsZ1as8NrhXpw+ZVO9rNInTZ/Ydcsf2KTlWr/vrB1hemtm78wBxgs
oyXufvS3CaX3lLOst/vkY8mS99UCc15NVnX9cYI0Xer++tKh2nec2lwmi8ukAspDiUD2n2XFz6uT
K3YfytpPrKA8M6H0nUGx9B13ul4MUvUq0jeaSDZq/xDD4sHvowN2SlRlf4xI2+l6gPFbFWbU4CE0
im/n79t3Iu3iNQgtV9GvuTQ6gJw2TLdBUaugppT2t5pGOR0Kaq3o5Pta9YoMvjLkk/tnVbW8tjZ7
wbQ/kN2gNpy7n1W4cskuchBs0D2T7AZy0C6k4ZK6FuZK8lGlHt/S+GV4byQqUZoNDH5o9gS725bc
ElKV3uPQp1IkZ6Omr9SDmp6SlXaPjHH7jZ6bIJND0SAu5FPMTYpB8PV+vIF7R9d3Wi1CLWNNtRO/
7HriJY4EGRxar+yYpKf3L0t0edKUtbugQOe4GHSknWu41Se0n+dCcjFXKa3IMXR02ldXGNyP27AB
H7oclZaj3Xl0Oo8u0kUcUufjY2UkWM9NajehPxTOx4nZn002nD2Cd4/JNzp1PgXWlEZMV3ju1DKe
kve3Hq+/tXp+OQrmBj9FoUN3WhYJU3GSTrzJnfrb2OJD9lyKNUj0wgL66cYGk23BJ3lf7J70M5nJ
dFntrH7WAao30V9wk6eEKH72KiEh577nTgYS40M8VN65BQp/VSSRYle7AcrD5NEpv7WgDN4uFrr3
YuvT0brfWX34uMljiap96HUrVS0ix/MG7ag5VoNNNFxl2dU+TVz94zuJLqny2Vrn06i0XVNUEzqV
DMnPW2rkH9Zd0m97r7CQqeuI6g3vph9ZfYM5X334FrdBp+b30/4Oftf0Es2m8eKDdH/oVWyGlX9U
gj24hjJw7jLlPNh/qzxPv9bRIxvsSo6CobJJDm5mhHm0lCTza9X4XpxsKPQnq/nTrld80yrd9DrI
6l9YkP6adC/ACThM/wKqPIJH/lffV/SrRvai/6KJOmy5/AmdLCYesfWUEru3rfdo+ppa3l//Woj9
QksoyyxzIhPcUptW9uNmJlVu3B1Nx7fPHUYoVl4aPSPLFZj+8BlRrkoBoAfumECeIJ+t5l3+/4b5
rTB1SFLdHOiGcxA7E26Wl71l/z6NVb5peTk7Hs+08nX5AtWhP2v60gd5zOHhp5u8ljrDoenvGTQh
Fke4gTAn6EqpaX3maXB3dPWHwmQSdR0cuJCV957A6ul0VH5jRC7XO/tv6UGIdH+bGSrW08FuO1R/
lxz7oNdy3Ag+6yA0dOD9PUePJYESzvdR6OWTvPq2qg0fF6Td0IIk2fYqzjb3Rm9NVzRvp982UcWk
ztXl10vv9jl/BvIHIHd1eAby6raPPpchewDSzHNir5HTO4sXqtnq1TSd6lp4p1Y1mqpgaEj4TzSk
x2TR5e7mwzLjeeX/8Coum/C0Pt5ppMucF9Ngwdhm4xzEl3sNqXtiHGpJ6R5MGBTJBKDba/TwRnZ2
jzYDAePOKQwdaMMJTweaSd8hz+DQvz/jzT+3UIV5qDIY2IlhJSOBVShR6mG06u1yIYyUUACpb/9n
lORvZ6PJ6XwJrYfcYab7UBWpIBhbCwqS5/cWfSW6vwpNd+WHqMiv/JrLhrwX5rJNLd6WxkBgl+P4
dhy3yHuhXxftnDPvdOtoq8EeIqKY4MTavFReNHztp1EVD+wa3M+sz9LUdvPuYU7qnNQzbU5dpXyW
7OpBmHPcxXZhFX0bGvm7h1wHde1a2G3Wu47/8x2IUsijqjcDzNB4pJ39l/K1W/Jf5jrurmdRubPR
h5x2D7eADWs9uqx4CDXnef/hSLoYVA/gZoNFczA9O+2MDrNRCpOGkq9FP775pDdj1B5VwDJqA2x4
MWhCpXaUEf6eHo+n+/Sp8Qh05zXi+4l0+Kk1ndyLk/1hsppNVqcxzn5xPdqfk8OvwkN7uDyq/FBr
Wlxibrl7Bh0RPJSK+HpzXzJrDoG5WEuFnistBlv3ek1uhQsXWI8HmVC3cXEzvt7GThV6RvhJj7tY
0z+xQ8KdZo2BNIytj64zd/e5jou18fU6Pl7H9XR0boxqNnf0Nz+JKzbQ/ThSFucoYEfu1afp4sn5
Az3hfp7MauPmaryTz7Ed3bF1agNL5OK1Hg+lO3WbrQ6yoFF1tt4FuODSTwQrpqQGvwUHuratketv
lWh4aMjCcd6wZR8j1o7FB8/C/puZmOeezC/toWNK6TYoO+D0a6GTJ9IlT3Vx9ti/d17sSL6jNe7+
WV5iK96+W2atEXV99CxShzJap2pHilTeSxAYMGWctsMqzf9DmA38SdIoJAtWKMGAmTNre+nuR+NZ
Z3dNDA/2/BA1QkqJNhoYQKq1W+0sHp0ZJC1qLDw/dOOyTY6wDGOruUmiSjv+2gybR1Ngb7yUf9e+
TYdF5BJXaXzlpPEL6sGRzFj9xHswIB/+vlOQD7PX+5cQrUOb2OiekwZIvW4hVkHbUe/xPWXEq4Vv
4j0uqnTRru7CPoQowTlQCYt+yQEW+2Uus8vqHHZb23nj0CtLQ910h74I86HyT/r0+OVj4B+RaAxS
sY5n0KbHeMaBPo0vU5rT5CTdDgX1nkyrCRsXpwI3xqMas1akyWqDlxCMGLT9J8kG887jMC4Xx9Xi
eA6eWBpvC+MiotU8zq0DM4kTLV2tXonXrfwnAXl/DQnIRsnq5331ewcPY/Pjjc1xmZnP7mxnD/TC
6HoNg70x/dbkjpnT1UWziRSgerm/24RoIbaN46G/ZLA8t+0O9TePlMU9/C9vXPLotF9qh/7CwXE1
qPHlTFH+wKzaxyOnUnSJXxzs2A9umh/L/o3z3WSnx250fqAH0bctvsOp7KWAuOllwwzOBxGIgrE/
cxEIYiMdyPUz0D5n9aHXSHv3fZ/x97gYHJoDU3l1GW4rw4BgFMu1+TOVL5tQf9Dsov2rBQBj717T
GgtkUSOHi54ewmCiarYGl5uJxDWBWwfFDElcO3zyWlfqGm5QKRhduRSHR8qfW7v1a/fTY9u8d1To
3QgqvUWldwsB9mYpXWl7U4wKvzzbC0We2Jf54hQrCnvf4/3vtcCdwBAsFOblF9cD7JTFq7mYqjS2
Yocs95D/5ZjMXmvhOAJR4qKhFb+Yh1a8/TW/LjBnzF4qaaLF7PzHFaBRk23D2su7W/AB8fgYrVls
lDN8F1fk0bPWmpx3T+Vb5zjiqiidB6v1YLMetM6DE0Eq1okE601babgc7ft7ykXaVVFGlooa0xxr
7lcagCzLyZnLgSs4OtbClZxkpm/ZuXP1Unv2nPg/UnsRpmG36tJLsn3oVeb9TZ31eVB5aIW0My/z
ehF2kO1j0FoNm1Dx5eHGJrIfzR6joyiaZlBvHfHhv2/bodKE6D7rG3JpwG1Z6EkVwe/vA4l+u/3g
MRus9oNZtT8FwyDFk1grFb7ixh0+tMsWwC3yqaSczVdve7zD+GqFxeWqUfzTMmxYhvm3hmu1HYTI
VrjznajUt2GcD539+/YdN8Ua4B0xmmlshshQjldT1+HoeBLRy7wB1ujg7SCzi1yeXLk4miuiue5K
kkonnF7Z2uuvz/kEo/lLsxTtPzSWcrACsTTkHLACKN5fsAIhHyheAxDuA71Z1WW7HMCPSJOgzc9E
guXnYy0qPs26AadhpMmM6IxA8Mw8G1Wf5x+lu0c4cOI0nPQim80nYuPyadAaU+z58r5gzCNXZ3nU
4K9zKt99mju2Zc6SEjX1YxIrTmFE/S8mqvhOtv1B9n7LZO8qJwENyCWJy7GIWp/5RY5ayQIgFN07
wITiRR+UEQ60Onu3EMs6z4hnf6FnFxa2RUQSrt1T71XrvcYiNApVrNdmYXv9gWKnLeYVlN2CP+Xp
wLlK8ugM+Xzgwc5CgoQIX1mtFH7OIQIVi/Ixuf9iGDgTk6YyFqLqdehJ+Hbi/X8vP0/FkKjOZN1a
f5LMG/OX9DSSBNNsL1/K6nak8Fb09n0fLQXgOHYjcm4jbqTn9PNxH1KqNVOfvM7NydEocL74eUqf
tfmoE2wc2c9QpPID0rumMDOBqhd8YjWVo6MgKlqREGdYqg1rHFlN4elBE0/KxV/zyYvx6ueM7pkK
tOFuoJe8Cc1ZOeOX4F+O/B0WWB30Y5/6bLYmaEj+egZONqhDO0Sbss7kfK7CdohKwiyz3Q0v6bBu
24qv/AjwpmQnGXk2hkUJXdgnPQOt2DTzORw/ps9U+/KB7QQVYCfokoZnn6tCi9eb9zV/K3UxQYU/
PORAZ6gklYUEE+Evw+bzp4XLf3fJ9sRTy9U+Gxfetpvu5TTYM61th5XaUMIIj0DaXtszZ+MzM2Zx
XJyOy9NxfTpe7yd3RqIfD8SSGPHLb4vpadCjHbdxbaDhMC93m5JwcF5Ip9VJuotrOAJnWJCbhIdT
SLm8bZJJUG6zaZz6JWV34IBpEL1ug7HGPSO5b5Ittms9Fn5prHfxdhf/zb/8y75bvR/bjd/1XmnR
VnPWqzDy68gg6GJ9z+xWcswCjlWcYTOub43fRc0ravqWYu6flFZ1MtRvpbI6qvC9W6Ivu3fTuSJD
b7aXxxHRWlO8fsofqFxl4IGav3iIQhfKha+G/x/eU2YB1hdLA63n6g92DhLep6GVnrsztNIJDxhQ
LDha6TmF8zulzCXr9W0csULh+dwY7BshWifopK3agi3rFHPt+dOCuEauB1h+Ft6xW37KozOAgx/T
ITRnWXhX0MOkr+lDVa23uPWmpNDXXjNjBs2kIHWIp7UF79cQLADcv66EYAFq6VQPZW8tjeRzP1qd
mZPzL7xe5qCc9akaTRNZ0d+QD/axU/Kc9hqb3qZAjNuVtdnZf3pMo1Opt6CulxB6w5JqP/45o9Ta
SSuuO93rKeiXdovevqbIAIpK146vourSnklK24zrqM/1cak+rq4mxdXkgimUaEIS7P0pwevNZkMN
XgF+tYob+/gIlYWGJZyIvIxW8Dfd++9iVoPftGUKyCKH4SwrLUoB/7m5splH9BuC5ZfMlqV4rp6/
DLRkAT4jS9hJyGMjUUXXTTiL05AoySnCcL19snbzDvIlVaMv/FxHgqNtH8yY5PzRkDNR/h6IvaiW
UVTBgvEV8hsq8uizQPdZeJsp0hF84aLge3nElq9Ep/kix5tF+HtILs6xBWenruep/KTa7kmzgL8y
SyMvcNXyIPNVwVKMrGJkLvBD1qCdePeS9K24y1OVy1UtZIxXYKTCRyRzNBv9leYmX/B0sCwPFoWB
nHG4H1tgOhuXZuOZoJGDM3Ic7JHz0j+aAsfYmj3rb/lBl3JwOFy7JkBINYHNuHXaXRIAEedOraXB
MQ52IUsQubxfhRfh+AGKZKsxWB/1OsO2VQ3bVi6QVfbXfFXzp6lY1PjFGQrZB5HJCqUuMtml1eUd
JBqZXQOZbHUNA5lsBeK96xYfiev5QqE2BNMeXcDgKvSquAqv0DlEat2a68r5v+v55cTE3NsueufU
S27DdRCP7vmX+5da/3QY7A7cnN6h4S2TvKfl4e483JA8loez83Aq1kM7GN3yPzG7axmJgYjZhYB6
Y6F1HqCA8mUPpXhHdHBlD4uQMSUxPgr92qV/nfbcA06EXZ3izxwXo5c524VepohIjcxSoQdQlArR
Kehl0mY6S9+a6j+08MhBIb72IqY9QYgBPFll8ZazfexI5TwF01D6ZeeBKrzExTeI+6wMrUhVhgF8
F2KYruPdMQxdgxWbh1L5MrRDAJElIIyWr8tpe/5KnV0N1sFUgmRG9rXrVs/tvZr616lO2KHeC849
2BxK6ciXCOQRnm4ItWh9XbVk0LRY+dP42v5EtUW7ZThC2KDLzzfevnnEfjj/uTg76IdRerv/ErpO
dl340fpxqn+F4RJGSIDd3H127tqBdvkWl3TCSMjACPW6K+iPdW8sxs2unj/tPCGto8nLcfXcenOa
yQeZPgFRtdSJms9cHHjDNaTMS7f8TrrPuGZwdzWoQgmxMvtaQZVN+2Ub0jSWJKHZuMuhndAENFN6
tv/D1Z02ta1tXRv+Ra5y33x1I8sdELITAl9cCQTJfd/++vdaUnbOft6qVZx9CAlgS0tzzTnGPUZN
GK/l8HVmCnViZwt+s2LGH0qXAUGkUXZ/6J9ea5seQLsdpTkNO4q5nBFl6xuO2F3SLNjdYF/m0HO8
Hh1e7QFb6lDTSypWwIzEfKhnC6jTNwCRqTGPWbFVr7s3WBrimgbydNioSX0ZtQ7jYnlcLZuQdcMN
WL583ZHEIZpUTN4K0VhkVnk25uqrBo8lOi7oWEl1/X5752IAbBOAlMUNYpxlESfe3WklBMorNmbT
oY9b0JZ9RGr/Z0LoTf3uQtq0E+Zl88AqTB1dQlBcFFYaUYogmrmO/hSVmhbVpTkwgy42pbUP8NhK
n17O6nVU2YzkGRzJLAuTU2FS2z7o3BX3kyr7XH/5vJu2l89VlUWN4uHA5RFWnmeWJpgwvWbmBjMz
swssXsPU7KMw3OtwgWKFdO15KT4c4wY0luAlaZyeC3E9Ov/chGx1w2zNQCNu3bk6/Emv5o/sGseo
kkT5fP9S+d98X34Bbw39BRnlNV6mg+11cKN2goK/D3e7YbUhecHQiIZkxKtzGdQLoyMpZHkkDBYC
9OAhPpRpxhZjemjMdniUh8CMk2p9ZM48JjKLLc/KbXlEFLl+KpdQ5fopIgqOHN9WyEkyWJHCI589
FQruy0FzHdafvYT9qhDDTpXsQuu4vqaUbacTH8pVc09M7H6B2LoZzUtRbR2VDAScIdqrU7RIo1q9
d6/0qnr0p3ZjM5l9mj7pQuOeGK3c+kY0ZgwXnF6YEw31bAZjamIYAqu5z6YmVxOVdyc0CBFUAPYb
TX2YDiptWIJrNDo2iIfi824A8VmE3dyBSsBwNIw+GLo/D6XhudUGc5jNuVoGWumr76gkcA4oLfev
uyy6WGOJCWiZOYCOGTGlhqLDdON7/svtdJg/v5e/bD5NDPARglhcX3z3mXAMe8KzwZsk7gen+wA+
owKhqh+3ImeZNITsOVqPauUwSStAo3hcElA6rT3S7/5XTU5Knq95JiivNjtOHOUxgs8ciGDcMEO6
PW43j6me7PTxWHw6bJ9a7W7dwNsxosC0Hs3LyunI7DWJvhxPXRvrb77B4yI4BmXeW3kYhkaMFVjN
Uq1NeDkZZkEzAnvX2jApCgVwP3ZL86cia4f0lt+be/fwIs53V5uslpNtQ5yvmdLDTUW4jj8S5/hf
ju7/HdDlLb3raxWRTMcv6Pa7xrxI/8GvFeBkltboXz7Dx27kwbRtyIXtFehiwIP2HpztXRp9L71y
ce3lOznWddjUtDe2ru9gQnPd799W0YHqjrRCKfemJdynIbgvQqmytLzdq25ob2uXZth6TqqkGcxU
i2a8hcD7F4dHo9U8hAT7ZqtfLrerTMPSHgRIRfMknDCm9L33sKC158a9M84lyYl81oFiKsVw9V67
0hO1S06dl+j8dv5ybwXfJ+OIfiN6akTYI7ckqHpAaDJhT7Ual8X3TZKkq3t/2g7Ki85cJ5LrV3jf
QEbQdDOopUPCJn5Z2T4kdVfmeQ/4TLjOIqlMl5j3N02Q+bFR7V+u/ZP8rB2fUr+87ljzHboPsOD/
kKmqdCfl37OJxLMVF0cpKp2CmFo5v4+Xvxawg/gFIjySsyixgdyQ6ik+8dEZpfIMd/fucoQjTZKX
Qsj9mhrx0Ci/3Y12v3pgH4fvWYgFXKpcz3oSVPY8MKI961dBFO0Lb4zZXyNE+M02Y+6rGWM43nOg
3teLo0axA51Q/VBon1vwBVUsJQnY/xbfp3l7+cKP5Y8LWucZl+GJECbR6ns+S3AgD9Ru0IghBBI/
ZU8oBVKnUtjKS2FHc8vR3DF2DESgBWMVvpUBEzq7SyBgCtJ0aJejBRt+2A9Kd+BN+q8Ql8OA1eNW
49XHqgBByRIS/jaDpnIS5oN04etj6cWuM48q0l7CqhWVDEd5j7zOOh3DunDprcMir7MYz0EsKOyM
zzYfNTbcdv3cr1JS0TUUo8oxKtZ7NxbGLET4zmYb+Or9cp3zQ3c2PidulfvOTWOD62y+rjiPWXBb
wU5sT7AO+7An7Pb91R6Z/M+eQBUbnjZe2mavdZa2kTlymj0UQqtBtf5w+CUAiqDDkgFV07a/d28m
eJswTvh7t2vxk3JcST9e1g2a/M59iuQRnwsgQQGid33qxsU29Da+Lxw3UvICAjT0jzdY3JzBq4n+
8XLRLQuwXLSBOvfNoPa1VwViWdn9FyVsGoT+jqzHxzT81L1k/oiSvalN+IQKp8mF7uNMj9aprcet
4ug+G1GYLBWQlQ91L/lII6TAf/+ofEzLg+tpsCnHm57rmI0kQDmlyBtjeFTdv9a/cRLdv66KXxpj
k4i1xwa+a/qGTp3N5PORrK8xleU2ssyFE8Nh6g3PpjDCRVD0gOPTFwuDq926PkCdIWJlJJ/Npwfd
5tPjxeA1n7oavBpR5Myo7XRCKWBWcT9IQwuTCrEPLZhYp6ONOEPvRGe3GYkcPkM2mbqqu2YdhMXV
YnAoxttmfCnGN9GTh3j5xBIw65QiEwpt5EvvLTq7yMWJDe4u1FnnbsAgV16QVC99ndx0nuU+cXDd
pWv3UyckfFEukU1/A7mY9u9wrmYaR/6vaJeElUgfWLWrJmVSw/8gGa90Brp8ryega531HXBahMK4
ntplgzfoWu8zBpVBgHtsQdPtuLWa4DJvhIdH80tUM8nbtY8ulS+fnnY10X+3sZD7WWF03oyb09Hu
oAXX0fivCifkXKx2pygtBAWmkMQtBgCvJ3xVT49O6+TQxNM2WGFKJ22XY84XN6rKNUClr5QdJ6ff
JWdKX3ddUeJtzKlL1BzKANVFD4+JSnbaEwZ961K00NnkihaoNAoiGHF/e+TC0J0+6whm2PLZZ3X5
+4iUg9QhiSAb52GQYaylR0rCjtGUEfseb1AJbD/66cl/4dawu+ylK4Ul5xlm6cwSJLXaPmR42xyc
lsOC4phGszioK5cXgwpppo/NuEareozLweFDhiSUsb2edd/Oq86ONqzZvfAVfRa/rz9anObI+9fg
RJvSexcD3cHK5bi5+D3X4tK/51pclSTm6ortLNPizspBi2vbsKYQgtte7RxWVTtfiJv/9ljnh2zn
Y8hrNoaUHZdPIo1oFAqUbvkcMh9CnmFxXrT+6wRF86q93WymY0O5eZuPGobR3Qnol9JzM0p+EYPR
kBAAkZGgPJWe6JCur0Y8xWzEM3u5tEYBg4h+rz+zGxCspOQj7/cg+qHiUaoaFtzDrDG6VaPG1WO/
b5GBIIwtSgEytljEDU1rlYRgh6F5oRvRXWjBCVpNThzeFZNHGnGKglpIXtnWwtpwCd57u3vvYNvP
wld4vqxW2itLYkvDOikpIEfC+A6wEGXNd/Bvu9Xzf37DHcxztIwmBk/rID3BCKxPyhNiFDy+fULT
ygLem2tVUxcZYfjBFhHSAD4dCZhjGCbXiWiza2HJVTMtV7P1cEPUW5UC/g5z66qVD6oBrPOFwMrL
m54mTq6H9mp0WA028fkVX8WVrcgs9KcVxYyP0abYt/GFG6/V3Va7CkIjnNUvI16Y1Xw+7Gzymla7
FnmYNd2aCA6PhYH7cYdIu4pN1j/w7gmLzHkobyqZYixoyDgB12HnXTm/V81s+yiHgIWEPyiHpe0X
nDUgRL8oDFvrq5vJh1Vv1O0WxsWajXFgk99OYxIaeqVzSadKXaieIBbEDlxl03ZTu1ZsD8+5rjW/
Saf+zdeW36jF3MX5C47IaJFr8d2emRUCv9FCgLNyGJ1Lxf3b/DLlsr2MKkIA5+J8x4U5QufYzVsY
XR9Zes2eCAGCREn0FP9kRX9FhENUegyMxkfyKcclYiWXY67Ua06u7/iHKc8/54FXCNiJBsXw/Ve3
+uwh51e1vd2f5IPq1utynLyLp3Zv2yubY7i2wSJAHd+xe+afQZbrWZL9ga4zGEitGhS8FgdE6HSY
d2mRNPt7FDbtNSOm/vXzL8NGo0OXQ3Nfo4PZPM8M1d9nY9LiT5tdIXjmCdqMHMOhryIz2cr7Knoo
dZesL20ESA72gR6KBfsj90q04dxgCoXSiek64nNA1tCTLMwGRwMnpFXtDU4vudPzX0Keqx93xrlE
Wk+3SjZA8boNGK3ik5B1Df0XIfDpi/LQOhY77/sRZJa1/EUcrsyEFhCxNOVo1cnOknWzv7WwKb3y
5c1AvDNfXvCZLLNi8sfRDlBqs/e3bmHw42fjKjldJH8zZfYvF1i57sy5ow0Mdpr1CapvT2fKdqOz
fzS96uO+rpTumFKZKTFfWfV5L75qmS6mQ1OCmceM8pM8kPj5sdqc/G1uGWNp7SxXfW+z9mqec5M0
Qs7Nbj+wZlolWcJNTfKkp8txaN7XIFjQF+zXSv2GXinYZcvlIdC2kz4jI7GkHcrd20fhOwsiJvyU
F5TxJ/D2y+LSPvkC1/dgeRMLB0TP8mYW+r50R2bDTK3n3Y/DjwYZojFiW5UfBmkizqy5Amf16t7H
GXu+wYndPhYaAr+X87hfelOmpy/1egilo1QXzH2QcJDUfpXeTlmQsK7W/DMZe9O97I39uPUtwaUH
qCJ4yxbQlWX0tjZp/8I9BLjeaRVpH/rz0DHpWqdjiCF0dJH0O3/ZHF00xPO5fv70uvV0+EcOoohd
H1vfjuIV3EU6bpwBxqIMlydST8D5SxiLMj8at1kaYC+Hy0vrzeg17xu6xPUNLZd48X1Wbgsbypvn
hnnzTRjmlVC1rkBFjEJFWzyyscf+IYDy77b4pXZHr/bprHBBOcq4R40CxFGPZSgQoMzCWgH+lB7/
N/vCLHcyJcFaJqAetZ+57ru07pZnYWHdieLdU0fDiDHpFnzGRLKHydFUTdsIewlul4NpFmZrpoXV
HZzX8a0aX5xRk8FWQz8b8yOVc9KEjtGiwwqKVDcfVevD1nVYrA8rPuo4Q+CVolYpourQ5q6VorOE
ZJvla5kKSGph1ug+N0KjW0eg9LT6ddbHusZ3A5764DwbHppBXLIod1ZGue3dJdpcolY5Uo7ot02T
UW0V/DSSARYnU+iQCoBNt2tDklDTOQ2d7/3zZBflVsfzl+wPp5nTZjclOc5CdVm16/0LfFJmsYFd
KiWD8mbAO1S5DDZCQntl1rnhqT65Lh429clWQOPiYb54qNcmLR2QTIN2WE42Iumv6sExjVQJLoRH
o9K+VfvJrt+YgYBEhWK0EeJS72mQOf18aHAsG17woB23dq1uWEJrCMHoyCtdXX61zJS1w2p1xNAu
f1Qn23ePfXi+Vw/G5EVtSTvm+dH4XtOisHd5XC7A6HdsbJWgK7zf+/W6EJkwuMgtlstrmFlUdBR2
w07zhViwvAtKQTqPcuzMbPDOXbsLuRXOyuch+FP4j3Bujp7dnMvRxW+gzr8GFYOee2g3S9wqDpPp
0GDTsNhgM6e8XUFq7w/SaQ+bx/X9cX9/PFMVbshWpFAdj+OKG2THSCtiYqz1CLqpTkKwUTPpywK9
fbtyjlc8qzv1+WghgrsFn9BJJNHSgj/u548FLgiaoupDetKOgh6aIDuJxUx+p0JxBAqYa4gtrnYl
55lzZv9ZEeIpFKS9LPV2jV75qfEgLzzd9fEP/eWbbHVw6389Rsnv46/iWRenXdTwOHT4j8rOFjoq
Wc66Od2qEBuHIkc1u/XXs6csmFoawSh3978u/jHzlHbyG7zx2MQ5D14le5Mv9xHqw2i1jEJfH16E
MG6GslhEvps1tlYig5ENuxmB5kQwmi0QKmnvMsHlwKyjWYernm0NpN6peBYVeia9/l95E3Lum6rk
TcSxaZ2l1ut3ckKxY1QnSWO8Fho7DcGCx9pwIxOXjq4uvr3OfLU0P+hO43r3WuzYka8Al9pALf7J
tqEjzGOOd6Ss8PlzZyZep202WZ/1a3m6KF9EqlHVo4QpL18b36owc40O5iM3Ub6br7IxRchM+QR0
PPywhdNa5Pu3Ldz+WflCqBNKkWohUoqYgcsO3Wd+TKXItKmRFl8XIapMwNjuEBv/bQavyzrYwrCY
OLVF2xc4mlX1wZu6f9k6LJyinVelq9S99mvVfv3peuiwULBsTbsuNOYsy2yYP8syHjYb3lIQq1Wn
3aLDyu/9r+CVfVjt2ug4dZ9xWq2Gr9zSGlND+kq9EJ/5VTk+FC9GTsNFMkyS4X3eqS0m04/gScui
gJa/TMyvqzZqwaIRAKKacWqNy2uO7VQmlP/hTiu9eSsuu7C8ZLOxesOLVqt3sQo0schs1HKQQrfL
6OoIWR+9JDS+dXAh2uq2H3Z/GK3mAuuGnHE3Wn08+mo/tAJ3ChSWQXKJ9r4a3rjyrK8bWCs/KprK
p15z1qNl0rNB97zw3/RcyJCkcDVbXcSsW1gHJF09z5libO6nSFRv2T+w72BkPDX/qRU7q0tYptXk
5Fm6kavs/rzeGi+1S6t4f4tF5SwwaEpDMpPGm5mVYjVnSBoxSa1j4q8d2vfsCiwbKgUxz+aHIWDZ
gRoI3NPs0m2RfWXRjMdVj1AJvJcG5u/o2NyYTdbKR8d8u1buxbfXePDmjjGFz33V7Rk4IXnmgmgE
ril7AN9vcbA4DFbWP3c8sUoQLJUeTOf2DYEEeh8yxYl+4mI9pp+RMYQK0DyEoG4euMo6GHxRAfBE
M6SXnwMQwA8hFdLMnG3N8nNce4vxpaX1NFDtQfFRC1XwM5fRCs9jHxjBp1t0uUUmY7ebrCfx9BxL
/Vmrn5dz4LnKOfdBqbO904yNcMF0HKfXUWEzgo67x3/BRi5gfeTUcb0kZ769kBu14+ph+41adkef
LI3qpdFlPjofRs2B6ze7Q1z0+XJ7uPpd967+/NJ3hxx/XfwLIsYc+Oeec3bCnv2w1eo2nn8TU2je
9C/KP7fK8Y+sgq+x/KpGqz1rNdee9aeztGg1WnUQPOa+dvtr/6IzLMi6tSe6wg8ezisDFLDiU7sq
CJnsvxnJFa91mFnFQbvyzyoRkJDX5tO2pGpvN2CF5sE56iO/Ja2HxW85l2Pge7jPfyff3By2cR8b
i0nzo8EKbN265afF5IJ0xUIOZtmUwRZeswW0YMaGqtlX/40nrc07hWdbxn8tna1nApy6FwTECmwX
1S2qB+BTgW2ed3f+cNaqrE22y8muQYvTuV7H0w+PqdYtPLQaVNGb8FOsN7agTnVwuBBAd4zZnU0s
Jwnz8+o/F7sCPVDYWz2tPZA9rd1L5GrLT3JZnJNMONi6T9LipDBx4bpqc8+rq7Zyi+tmaO17X6lP
hqi+3tZGy0/6tXWuX/s0MDbvRXANH7/YsWk39ibqkZoe41XdC8HiCtYkd6Gyg/CwJ6DvnflPAV7S
gUUDWyEaOO0mLaOJ0WIxfn1NhPIGHSIodLIYw0C3NLZW3TSdpCXKKMAzyOxJvTLuqMmyslhxrDLW
QGdOF1SmWTV9mIUMuf5tMZ4XHxt8Cs4v3WbarWYRv5XTGHwvj/gtVELEb6vE2T6YneLrCukkrtZC
yVlf0L1KkSBiZB+OCoG7EM0rUbNFCRxVW2jm/Ttr5K1fufWTen9a62/ToPQSO4RZujHGKbHIdPcI
N54asuS4enl+venMzZ3GfEQJq0RuYNhch+dkuE8CQqv5rGV5Pg+O58G8EDTMhmnksDVNFVvMEwOD
ZEhH42P78FW0FXieOZdVzYKt7pdeUe9teP4mZWihVhecmxlQj9ton0UM8aCyn1rHcnCGb8sR++kN
OIf5mGKCuT7LDmT7Lgx2U86KXkX6B7izYiGBwe7m9C3OAc06tgFr84sEu/Cx93UaPa5Qn1Vcaf2H
HsT9CfjxvPjffOF8C2PH/S2s7a2/ln14C/mw6S3oYZqbroPC6WXd0eAvz/5Ekujx58NI4wdJXGmT
7yyqksXMpJ736gZOOzSq7vo82Rbipsd5GEjO6sNEUr1NYjbabIbahOaFeJB19c1muKoECc1Ff78R
wiYXauhTvLrFC3iXRkhHoN2us+3TI4TGGXcU95SnlMM9t2Y9Ls60VfvZkJJuRlDQlmScK23eU6tb
lQ/+w9IHEc3OrXvrHqS7XfXv9Ps5L3kck+/m4Iopx7MfhdeG/eD/dkc1SJ2aGmZ/cwdKCFE6vPY2
ia/X/tEgb87iQxwRrUuRvqeu6MFwOYtvYmwU33RoRKNUint39utQ/7JrtGvZp08Ndm9Ind7cSXWy
fhfttNBE0RzvVMphZRN4vtf1D31EfdDcy8jOKNzPeZ9Y7FNQBN/iznS7XXC+Du9cfScjud8C75j3
YVIsMqMTElMpYu29tMtIfKrr0p900xWxHY1Rg58j2EUoWcm9q/1VNSA5Udt45PjrmhJ2ySz12Hgh
XmoK0cTJ4k/TbfZZDxqCvt66ef2uGumt5/N6djlmPYMT7T9pChpwNXo1gQo1sSwhTagxHRZg6++d
7fjyufnuPxrN/snEDmYeEM9AnydRPkEen3KCmkZ0IKPuTO8Da1YcJOg4GinGfsthrfm/dvu89afd
XjoMjquOWYzeOpUZAWvqGB1ZlXuYi6yO0byuAo9mjNunXgWEpb3+bV9gmW6cJzXHlvPEBKsaUnQ6
RBfWsRCfCDDOIWSuuvZztueNMcSpizwcL0PntW23oBA7UBG6VKdx1ikX+aDdzdRgOWk6U2LhkbeY
HpbHHfBP1OOFyZexYqVbpIFlyZPAudJuMcCdFgMtYKUvoy2w76GmzKoK4t4eLFiX8PH2ThCEW64L
EqSNmRybhlgjjqi5qXmahRTLQqBrtWjFCUH/irGdGHOV4p3TkaT+6+GHpopWkY6Kst/Hv3hUTRXN
kxyPWlkFNqp1/pwZ7H6pfKmfPK7OLMtbmrDWfkxrmE1unSO0nDSb8qNE3pD5242pkpVoy4SezKkR
92i2xRULJ4B0z4s+KiMSI+XeZqBH+4JvcMgedKRL2qZeA5ylFohakMdbCs/LO0QEppYw5WbHp+rX
ABdVl5M27TLSTK7x/vtcBENIH2QnKwirMqTFbskUqYw9Dh2CG8fxpTJOYUMyaMGxMQItuDdGi3On
GtXYw4FEcNmSiG6J2QnzNBOjzs692+sxlsiRxOr8wmICj3bdDI+VwewsRjGulOOZ4foNH4KfDehu
FQ6YtXI8PcXLar966etSFgflj0xx1gYlu3g2cRoo/PtaI82o9pAi8UxKImpJ+2qeXcNamQ64nfS1
CjGG3asMSlkaZt4xWH4ml6+ukYaKggMpiN5n5ZAnaY4u7/K4eYBSu7Ye0vvjIVBGNAVSgnBqi0NU
zQIkm7fAyQKnSe6hL4ZMkwdIItzy1KOKhLxoPWYPfHnRFjSWWgAvPadjoWIxOIGN5JHRPE7FasiL
5nFqrjrf5v9SsXKTkz7RLENiJUAoX2WkQ5WAXbKFlMLxwqKXJUvdfvoWn7nuzeUpN8PKr9BA5JE1
ZVyzClgKDQ1AOItgv2n8y3UQDhG0ANgxp8Ng76PBbDOuFGP8lNWTaNlpMqwrDrbDdRVfvnON1bMq
V8dQlfhu7hwxXMMfb8KhMvQ3e45f5dftC3DoCgZHYCQDDfYJp/yHcIp6yHwIHYOiMtHpy/t7K/7R
KBdL7RXoBphAMZhQgDmy1PHQsh1S/DmJ1Yp9qlwzISaB+cDpTwGkOZX1VEJZfwtLeZq1KRxmQe1S
nb8MwbcXmXkUmdmdjlf6MditdM1U44Pphdik25IQYWZUjJrFSFOh8PP+nKO1tcSvzzORVkhhzNha
/t8qb0pax14r9PztEzKzmp5ATNJdAQpNZW/Y+0Pn1/7hdrd5uNfzzQNbmUzT5lH8gZ9LFBTYb/TP
S9oirM9JfTe5N3VNMt3hiUq5vT6OxcDgPclKEaeC0Z0cJFmi9TsFpjO1aMHAfftYuD+6AO+eD9UO
o+wdkq/Qo+qoONTN2nO/1a09NyOvR+t6dLkHJZGlZdvSCX86nDu17QgXSPJfixypIzsVrA7x946u
8IjunBQfZjlWqKYwapupiCYReqAz1is+mTI4r6cvDgGWkA9tawrafNXeZNxls4mkyaEQN7NUh1zL
7f4rvjOE9MTa/uekoT3usJG3x0OH/MW5/bRGohispvGxfXq9PV1OoU9kwOJMzsWkBZi/RZsfyVh/
SEBHEVBbOp6RaVFudbh6nMntjP9NfTgKubL3B0F4e7V5FX1wCVjju0cAfV2ZXbZ7/ZyK1Ft1m9OJ
F8Tbo09+dogtDIsUDruO5dXWJc+PA15wK2+TV2ltpZbONDKDmGaa0o38SXGgpyGmOWRedP4PXnSB
8RY7euu7kY8h0IyiMCpOo+tShkl/P4ub23hTC2LNxXZQSIfEmo10WG8M4elg3QRRAKLSZd2CV3lH
/H0b8irPGsMbAxzuy6bTSIaASzxwpWS4Ew3fd4389+ct1kJbX0sfWyvZtnsg8BYCPCqgSUzDm17+
s1xsOQTesWd2dk/HeDYHKxHjrnU4bLYGBO0PdNBAZfswNPIUunC5eU0yoRNp/fZz43M0wMAGGYAM
snCtOVEfifHVk/U4uh/HJeCPyrh86jeEjfWs/HTHrJSf7jzFaup6RPmH3eYx+GoDN9JWDx3pZRFa
VGTD7jsuzr/TEjt5JrvJjXdt0SYMtvL8AXaYq5g8xHwgkozgeGoqJYPdxVgpHCHbaPk8L0X6h/mA
fq8Oi/Cz9aUJm5LR892ZMzclItdhsFyEvRXE8EDStyAZDgRDGyuCIUj+rdv6hC0jrUIucylc/yWX
YU9ZroMym5NZXUgIYgQ6f0HXYbOv9C4fHESGE5JfPRas/bI32/dSdiroCArfeXRw+GKyWQx0W4qL
8eI2SrejVbVTEI/pcNh5+PuA8oz6/x5QmwMke1h4jQWFJsOu0190PEbyJIRJHOrOdm1tHWrIdbQw
wVVsJR3csIPXMeOGrU1yDLCjdAlM8H/0hViK9IWQcUXSp/bRkTWN92lcN8K/uKzj/QU2OV5f4ssm
xiK6vFwnl2KWpVwItHZHzTqBh7zbNy0dRqNplBygXsKQqMbvlMarbSCTLUwYfk/vbtjuHqn9d7H2
yMKPvCazPqxFZ50OL+F/nZGx3MnMlhL06E6/UFkWVt1Q4ZS7Vr3cPStNvSdT6cM7wkrFKYenEcis
e24FlqW9svFdKMvF06a/bkSNSlT2+hTu/VVD0CZ0Qptm8UeqIC106tRCKL3bsBgVqFoap+4CZK6o
gA0LZM6RdZO2b5vB8Tdpi9+BukWiMBTBrtk+/mbmAqBDfPS5TQZ9dOhfAHtdwkF/3dlONnS2ZXrd
cMCWM+yAXegSp5HTUqk5xDq+WgWN3mw1yFKIYRqBb3PBAzv38G0Il0qvTk8SQZf69ykZVbv2URkc
J15cUzjestJF2mY8f5uF9OB6dqh3tPdt150SO27tYV17mNceCoPb1/uybw87G4t5f1Cf08HxOpjP
hvaw5X3YbMA6jUqLURGmPMQ2XMq946WHD1Gq0xT9LyjbO3Rt9tCepGQHiFUmFMa41PjA1cxBnOQ/
pHkL6PSMwkmaRzt4wmqYyBAVIGrRDZ5e5r/pBjUWDi/+97/iwd0vqWbSsLP5ICfMFMYXLjc0xNnU
O7vreIM8sB85chPq3dtmaSR6p1UIui3UwZF75Qyd0PQLOxc8igqkD3FApA+h5k4Ru2XtFQMYHVil
LNx9T4rK7BdAAOQw4AmLmsK6P0/6tHF6hvKmEYzMMLxRF6gqquV8mVQKl0jPgj4Dg+rS6p5Y3n4x
zdye6WHQCCxCMkKV6mT5o/zmwO1UbeVZys2AYHKmPr9vPtmPD6uw9lnUHhjQVWf45vrThOmJXEwK
PQDxi2APqtzQYlosOlsKOfVHptVv+CiVsxyx0teSuJJ4VPU55htZ1myFAnjXR2fPs2ZlRO8ZjvQO
LoZAnbg2jZ0YG0LVT4GNJB2QznF7+occjphH08BBPJVVoeztz9Tvq/6JuqfRr98gkGM9geS7PgmZ
EY0R5E6RyRp8GmuTL8THKYhyJKkXJsaS1GuJ6V1zQGeQmGPSt6HuhfZGTV1DafHZ8oeThXymW3TL
Unzf/E9Vdkp3s31KzQT7DQ6oMRX/RRyksbn3b9/dCwb0/VB1ATm5/bNMYC9awjpshHQL/1zlx7wz
p3fHwF3z+mPD/0N943Cca32QlIB0UHT2PzKEB10m1X8tcxJw8SPEg+Fc32uPfsM8BKRRiNJTf34K
SaEnGS83EMFOSdBhpvG5Ocg1VQbduknW/aFxfzhNH+bFh2Xx4fK9+LlPxZaHhShxzdbOk6nZPcBq
Nrt7eTdQxd08ALv5ubuqCf2go1tl2DoNd/KpJLIfB/uWt5CBcubs3qEdO2xs/bbM9oYZkXD6sxUy
JAEhatjHfxJBN6QLdF/C+agkAKFLXTyIhtNsQ9dVi4ZcurfMlnxmK/ETsevS5azDOqbhR8a691Pf
0XEGQOPHWi9fZG3WCSyUmllE0zqsKhmQmCVMVmrQYX3XSeJbvS1zR9QQI2yv7iKvhS8vSbc6hlU6
9upkRTMUlLbC92cqWuUa1oHRkawHZdRJrtVpcT09txyakPR0z7pzeN75qEbN41D4Z8vN91s8MR3D
2quWpu4aQIRFc0gn6n6oPYVWZiYT3W3kqnWXGSEiR8YtXvRSZr9ogVFJNM2Sl+nP5Q+XDRTrCHgC
nczWfZ0HaAFiQbnVJXYDM8l5Jv4aIfFfFXHaCiS4wsgHq0mQ4MHyMWU1XEtvYAlvL1hkHXqyG23J
7MuEybDFQ8mu/qa/Rds2d4aBhM3evdMlvHUIEqfPio5Gt0Ar2gjLG1d7X/10CTZ2E+C2VCs8hYed
nNJJrTKupF0yPVKdDF2yPPfzptWamNfFN08DxGQHzvl8rMKzZ8JetbF6rD2vaB9I2g3vwlVRxKfk
F6x2WHYb584Bvo89rdwJSev63m+HzultuvBwD2tfDKuOMKqL4XswS91FeUUExHD353FSj/KoBJz6
a9AguyJokK+rzttsNVyshpXWIG3F3tLT6BLrVmtV61B7mFiU6JrUtUyMrkmdi9HJSe/Hbum1WkUW
aufd08vJyx0AdfVij4jCw8NKKfkAObgOK2Gl1Z65Q9srLVTO4dKJEwieXRFV/9TJeSpMRS0GVl3R
x0un/OV2ExMzWpbH0nQ9W9LJsjSaG6LVhvybZuuiyDz6SRl5R4QtumB0Um4U82JN2uVJenta/zhT
GHrVHGW903DPSJg3f9w7N+h/B5fS8LQeIbwk4Asc/WNc3008XRPmCDFoH+KWsqadzqXzDuemDIVB
dTVonLS9Y+3g5Ne50r5soc26+t4c3OvBrdE2WQh/Jdi4lmZpJUYa1tjIQ5VFqkqWgspwknD5pw9L
Y7p/54ggH+WfdM7jpWgXi70rRsI1yBePWH77dqIlYqiPsHbsH8jTmuHJW5/H1318Z5b6Ih/X/EWJ
jzKwdnQBrHEF23ispsmtgDJ/KWj8w+ONx5sO5xI8aVbTawkEYnA+i5RR7mykXksldXILkoNoeKEC
2kdxtqMCtQVPVGaOOvjID5HEtbnD1fiynOw3Y66m2vQTN+qYxZhIgfWgrHLJmm1taKvaTaQiaBKb
gh1BbzUHxuitVv4pPujG8+Ym2mVEsc480qHi/NFJ7e3VYnjLFblqELMFj0ad6rs85rhIY3nse0Us
+bo2acTvZ2MJ9YN9IhGPm6I2dKDicrwMzwAxaL6mWmkc5dFpHldnAyHG6X5QEXe9GHppk/I/7HFs
A0qJaxY4nZ7bHpceUsuyHmbYJVjRmhOZ2Z7aR/LPDOvmcervNV1xpaG3ZX4d6ZRvvpMgNxhcfvj+
RiTpvz+CiOksZ9rmNLubg3FEmUoHW8MuMG+s67tnTX0yl5Bp3wsh1PGSfr2hEUieHgKmt8fQmJ/L
hOVZ2Ixy/4LQGf6FFJ1o1lnrly0GxwNURue261zV+JkDYTPrXL57VqrNLqxO1X5z26/N+nvT0bj0
oSJj6zjcugtTBhClQIfxdmzft5BK70TSoH0U0tbKx0wkHV7NbvKpemxi98I9Eu5XjUVvscz1E1FT
iNT2qgeFsQY3U5EKBC1v6fwV5kfeoiPqDweiwiHct0OzC2poqCrjI7OjdAA/wHVbj/PkbRXT9V1J
caeD8RROQkC40BnvFyrQ5dL9weSRr5oRDAsbHYQzOwHuXoc3bjoUZ2vGxSYbrBlvNAMU84dg9agc
4tUy3rG2I24gWtxG8w/buhjY7yFuTt94sphNJNDYWo0otmnflKJ2J7YJi3WDAUAY7vN2FQkk2Yt6
IQUPSYidXWmwPOKUDm4MJMvxmfjsPjrjWpPoPRcAiuj2JGaE8Jl7g99k0phCQD0snYhr0c4VLvGn
syKbPw7v3n9G6ONwdYhaX9e36IRMpJSkJDPTDbQvpWf1jffcyl9YThm78ZlO/91OXP2ydTHOxzK4
011wSXoJTW7S+4MXi3bexY6EduMnbvYZCqNtqbv67MJhAP/gUYAgX4Ny2/XpGkZfNePaVz6EVM+A
TpKun+jw+bdCOn1ezRd0naIuopiVE8WCM3X96IHg1jsshm7fi6jNbOjCN++Zvv3hosu8r/CLFsvo
6jNLH2q+bT79NipL14C1yMhQK8VY0svhUBKIVrbCMW37bsAy4lK01ATN2SC3m57FfThZCIK8GkMK
J4gqEnqzGO1qNSoVnKH+xGh7eZLvKlrf8W8565uGJ9X92r6+hxdVIdkIP0YlCQHsfoxb5zZUcUzf
KtXnNO0euyNBiLO3y9BWpikg+nXsBdyI4ChECbInc/OnAw54pK3FuQbq1NHG72CFYn3aczJQqTvg
qNRPn37ZA7RDdugpZScezwKb1emz+WW1IsmaTDcPcsZbj2ZwVQkkxUGqfV4cTEo/Wk1TePKcr7fP
vFDdavT9u/IqNdDastr67j/Koba+ai7ONMDj5N6eroOLSa1j7R48UL27brzl5nF2Dy7b1fZpO30E
snSLXbZPdfXx03yqgzFYc0ktRKAHP1VRRMY9ima7h3ppUrZvSXwGjHN3sTJW5f11trOHqsgqvb3A
rVLcgVcZD9+6qYm57OQfzAVTcBM1+i6QOi/zYXM1ml9GXYNtzdbzYLYetKZhzqeSMDSu55yHzJtd
Yf08x/ezBk+8TnR6+hZbtmVKrBTlhRsRoKalqMKgTaBV7OXP64DVqw/Kb/lzyo5o8TNMe1Oav9qw
WhsuNsPKaeCUfSjHHmv2Otczg1uxEdbfm7L+tu9653N/Aq+M+euxGTwQJQ28h8sXetXmt3RsfmuS
MvRom/5mdTCRxi5jimDmuQ5PlUH1ea+uywol0lgIYbUSHB5prFqpAqpFBPO+V9Apl6wFZ3X7MERt
xDfe9O4f5cn9Q51i88BOTD7d5n11d/JSPDwBtiVpqLGVKet339lX8Hu4YQAW3TAAi8in1S/NN08t
1oomXKoreDgrAUOODofx5YBaMuE8F0ny040wK06Qa48gR5uHauuBdyaZPjjorX7OIYvc0AhL2ZT4
hljAixU28HVh6PkmV61R6Vx4WuQvSjsaupwEQGdflgpl8pjr+XBaDM4uL6SjYjw/hnWkeBZnNlzd
O07EJ5HpBUaAyao02ZUmR8iDdHLfT+bV8c3scDluNrgbwKKGzcpwPh3M6EUpOf8fW/fV28YSJQH4
FxFgDq9MwyTJSlZ4ISzJIjnM5DD++v16xjbuLhZoGDdYNjmh+5yqOlXNWtJbL4F90XITbSVh7kVU
RhVUtGrtHu/CodbEi1Rf+CaX2m2nfOoU01Wvd6rpKoN2NjTVXfZDOxFQ/Oort/nD3aZytz/cxZW7
+eFOImBybR/prVD722h8lmYQYj4ItQ5xRKm1FuHcW4IP173Z36A8Q8LnXh/qNZDIu2416t1avVuO
kfxNViW/Cc0ILKkrpXAtpcwZHX4DRPJe2kWXaW9ajQ5Th3Wvse71RX2tYI7CiEyxid1KV7yLJtL5
BoSedU7qJFCTHhncTI14m1DMHZnWhrWYdb1O1GrJbY2Gk6DiefdBz0aKRk/MEEihl700s+89Esnu
u9FncxC7ixsBfFr9KHG5DJNLvK693EOK/wA9TP+iDyo8km0VXuER+FB4VOgVHrnOVahIng5ev2fP
/YU0LVrQfoCfkh+zD7Pyl0t7PaSzOdX4y7WXL4YZly9wqNqTvMDa07T4uJLZYqdgjGdYgyqzc984
9mtMm2wZal7tas4cfRAU0ODX+N9wPCwMSWZKM7+2TA4Zjy2djHS0is4xlVoY2lNsH4bj20b7GgaA
gz7lwjZJ+xV3jHppni0iIDOWPpwVSmUxMB9UMUUOHK1iOp5U+TKAtfWCH4BWYMxoSzEsduFdc7LK
MTxq2RAn5X79PFqsR/OCrNmP9Uc2Gei1L7wRR/nI2bQAQYkvXuZqcx6tQhE/JJMhPtmTpiZs2pTN
oRfcfmwJcduWftBkMhMCy2SyCcMzwLESrOZrsCXTCn2aFPKlN2OHDKmtylOYStvrb1rV25x5Hmp+
CDr1XrAnzCQtPkReH+fY1zeF2eIJx7AUUoYqZ1lB0OQsKygDj+ew07mIwyaVGAjZEoAY1FjbdNwa
6DwPyqDq/w5ABFwY42dbWbmZL5jv3tSUBStcTfs+Z5SekLdVyTV75XXojE6rPu3IXqYHi65Sr0g7
suplX8C0nTq5WguzCCbyd6Gbmb/YZ1ne5fEwAXlmwwB8nhWCDYNNmDmQhtWzSdR0/TJzcJ/1JqTk
rpcrorU1hnmA2fICiAXu9m3jNZShFzWFbXOnKARJ9g6GoN20Uj9fCu3nZNUv9W36DjbqlaRgmOrB
81F8mH/4mD4jjLdgUvODKyzwBRf6cXwzFQEgzgfB19Cj67DKa9EojT0BsxAEaSKRYa07YtBvyZks
vpkRhTXaIJrg6as1+GImUXvKYgbc/mCProH39CPMflSJjb+Gy4//KsaYggLupEN16g9JvrOvRSxQ
64iB+5VRsVKb+UPsdDK51BuPoz0s1bhgs/QsOHlVCxHrspOtLDsZF7F1TP0NvMGsbKfNyStzOcEv
yTv3h5XEXDubpAUqw4TzbbNOu17sUh+a3ietkwFeIKeb408j6rpy5Y+67p+5KsrRI/G9EAXe8su2
wjwoiLXgwhbaQVAWhMzbTVMHTqGpY5LcPAQTz1bxY2d7rUQr09iVKC+eYsqIotfgKjHBJET6Z2uZ
As0XMrAzN4Jm7Qf7ZQMw2V2xoSghlvQnHoEX95dAidzLICkNFAjkyWtjPwvgOTTiogwq9OENQPw1
MVASwg/gsVnln7maV98rpnpeVa//CliFc4354qSdYehSEFQebPr5IVuA/SLfZMjyl36crTKfl3Pq
81J6hLyYWK1QwO599sisN1f48jvlW7nKEX5yEabd1QEyEA5iVjV84REy7PMowsmUU2v8S1oFGQwH
Fw9ZP8M8svIeLKLI1yFktsNTjQ2Iu9y9qTwSFer7TONCyq+fDFmTqJZEZm6vOPrHzS5YyehC5ppR
mitmxDTrfx3XFcwZVM5sXdICtBxUDtomXxuDFVLUzz9nq1hrW8phVata2K/1dI1BhJ/L24m5MaER
y2h5adbfh/7WYrn7j7wJg9vpwtuwfPCIFOmnlyZVTEa1q4m4h7ADLWqjfUrM1PKBmCk+sLsvyE43
CvJECWqFQ8BKfbNZZ+uMsuYI5qWSdJOVkalFQmqNACcJIElqT68p/3eh3EytmPu5uwSWRtYElgba
DjpURJVaGp2bqpnVnC5SrbnT41Pu5Qfu1fgS2qaiAvQ9s0xOUQlNjrbtZM4+9YLGV2j4gVVr5kKS
C+sBrwqJGF1KULAft/yJnxgYD8YlBXNZDeRZONahOdt1TeZmGRoF07Jp5evPi7f3108ILZqiApvt
iO+NG61ipAOLiofn4+Ye3oA2sXaanx03Fy3jt9br+lmBqn0isObWd6CKlp01RKC17ZBjauD+uQp7
/nVvtUc/99OniOsC33rMjuQGzIUgpJDSUjNbHU7IWYqjxKDDpzO7OW1gGgbj2qDCKdKe87xEI7Ag
S/pFrf0BTmP3QnkTAmJoML+LjhWfOxtvUUOwUlBGH07d/Skoo0vzqMBbSBRMSwD8stK/TgeZIKK+
CZoIgojdJQgi+LezA2ZfRQphTvA8GRAHhVwYXnWeK9AeWI6ILN/EYFVSBgskJwYHYk1xpmrJ/el1
WFExX2Mlk4Qo4MbhZlob5UY9IDBbAQsUzJHEcu4X0qV+cO47LL6WL4VVi0l0+fbwYv/LBMX2vwxH
RMrCEQtxCB25xgHZN8JuaaRqX9f9XeXLY70TqoEhGKIOvADXSpj0m3+Ywf5T6Pjnw0+jf6UcILLP
9SRUPOXo/CNmKxsqoBNkxply4PHNKtlQ0jK4mAsKWqUOTQqDmgBEVtr1EVZ3v7zZLm/i081q26yP
m2LXC0LC+AjVomTWO1R6Gy7Pm0DtTmfBr3mSUKX4hUalnAyv7vFkxFBsnBvOHpn/H2UkhLxqHueD
8mZQ3ASlymUYJOE3SrB7mOnckF2ju+IJmq56vWuQ0/pnWehi3SNrsaQBb41NYrVIwi+lfoNLGU+o
iV3f+apIdb5e37bJd+nruGLqEUTtTvEVHCPUGMHSaRyMnUxClr6Ut/wAThdN22Jp8viXmiP/ntu3
87dh/v5mkr/fNoa4Vdv2ucB/qLeR74GKyXpSG7VNmmeXVX3PlR4mP6cHJCWKwwv2DFUHqfMVswAU
4SSxDe0Ak8/1Zz8y/y46QszcxxKsCs3ctmdjh72DNbWI9ffN68/UAmD3iSU4DMiQmaIcH+0FNgZ2
Ec4nXTCECpiU4TPaSJtFenT4YIDTqq45fYFtRvg4L7BmE0YKACylq3bHhDocVPTPy8hOVn/mI+KH
HYJ+2PL2++H6e27bZ+yObRClstFFN73vQjoimObu9dTaxz3foTAbHW2C8aB4n7xmEA17BLuMHdEH
QUGTp0FyUg4aVmOBY2BwFrjmphj55nm+A3KCeBLQbrpMIaIIgiRxyEVLPiuPu9fCJL2cGuf3OakE
rh3LvmPlCQFBCPY2tR4o2p9uw7WVWwj3HKdSBOmnPxB0hDQZX2/01Xxu8uvbheDCxu1xfXdd352k
UVzvcuu7MtiwO37PLhsO06cxWnMT47xs+5/pAU63btk2474mbBLcGqzsZEfoTEe1WhQz7gbtzvru
1PkzVAwpdZ3VDcAob2OqB8DrctE/c0Gc3FwoX6kIjMMHVw6OH+a/02322kc+L0YOIWcQe7pqurYo
YWgmbTHzSVNZu95+3quizA2vVboOrxmOg7EHjnpm3ls1sOjiqCGha9z3AoXbrYHNAw/kjJFJA105
LSOcgdKibKeFztk9wym+zJlF/KzegGH0AI/qWN1V4RS1kfiJt+h39VmpAl0KyEsjZFB5ujz3jphN
EuVq0Sl1z5gZ1URtbcYDZjTX03BcYb42cnKcJjx1ByyuuUqTtrIO51pP3uUf+Gb5Fm2/8DxhSmJN
f1zfdA6qeNtA3LqPb8aH7pFtC1mQqVljOSnPqm/Bs/5jVRArm9SjBasye9mTLRMpRAuMPWRz3TE1
cXnQj85WYR+tPGkGQDvUCpYJBgoL68Bu4B0MKlULWspax3OfQbu1xyoHWonNTZivX09YjJnvH7zf
GS6dZH1Ah41+eTe3to52rrcWJUTKtpWD2MpHKjphE7isTEJCPELDwo/hatNtngZ2CH+kNw1NV9qH
IAZvPolqd4fYikf1Pc1zd/IL+qmY817lHhP7EhvdItPmzvh9w+VvchNTob7a1q6P+QftcHLoz4th
OEUGxIJJEHYxANegKiUJD0XbzZEOn20h4V3TDpehvp4QS1E5Z0PCLArXwcacsJcRRYrtgly338gm
lNM27vu1zpVPiZsMhhPe+ueh2qaLKZrh5s1zpYseg+sMfGtmcqIcrGgqn8mqu+7cK9r5sghFOm57
SyRHGlbhFeN0hUKN/caMM11LTWrCBn22GTw+BKL/VidBCEO1dH6smirbBVuds+Cma1geLi8R46MC
8W2+n9Rdhd7655mtlSwNJlb73oSt1b4HncUVgdiqkseyt6fKNGFBjUFm2z347FQJnSOCrNGUmWL3
W3Yg65Y32sMssqx848ZbngVHg6Xg48JlORLGngWEUK1n7eN+ZdHSVaDTKvUIHXPypjME4vck5bB3
uPZO196ho5VNRUa4PfufC+0HD7TE1z4TJ18Hpm2eZC1Es96HFFaZe9sMUi7Q3+JP8fvtHmW35x4J
h/kJzD6R5nk4nY/K1eFqziXN8w9f7yX7cAWSkV8WFI/MxUI/UahHrqf9x7WdpLEwItqW6Yrp7JZ8
lcNeJLeJKkcrsThyM4qf2IjtIcalVn7AXkZJbMbm4qT9W1o6Z1Adtt4l5/J8wEDL61sw6LG9f4EN
ZfAQdUX2zifpO9/4sjMZfy+EM99qC6O5DUGrgF3IAre+MxIoGHdBpZiMLlIgu50vG+8D4kbjWlcj
2RjVnv716qXmF9iI9+cbN6FjUGJlRpKl/nALS17288Wga0pSb6KFAZTT4PqY9R0XmcMUZC4nRjBo
flbNKx2z/iLH+zhieVTPR04vd7AglIrBSnpkTVwr4pg+nUz93YloIVfCq+Wd/czOb79Bve93eLiI
MsLDNe1QY9gsNWiUNBaagvlP7TPHmVSWFHyXPlVuFD3PoD4fyNQb0rtBNGJR2gClDNUAaRxpr3kX
pS8aXhiNmX1ynYvdSSfnaCBUcNZ5khU5SVrnOCzW1KO9613+fv2yMmUIEGzTsqV+nCbpzJwZNXMf
sjtmi7ZR26UtW7SN+vp2Xy31QYbtqqmj2qhQo28Y0RzUfuz3w3V1AKpz64wnGVKKJ73pxDvJ6+An
mFLfX8lFWn+9oam05bAS2n0YDvC+epvlfJhvjElmWEVdAsKpBKSasb+PST2BUyHfr3ptXmXALZvH
1UgaSMgOQvXCdfylCHu/+ns3ZzYQBvSWH8EB7jo3mt6EZiHxzevRXkCz/KSP5nd5qDJXji0YbNpd
ToPrNduwIHfggd4IAK+svTQG78TvJ9VlYNpUkMlno/Swe8XD714VfEm3ZLvb9ubfxhmlBj6G8L8M
s3Az6rXWMAMs/pFryq+M7cWv5bFsnDMmbcE8hCRT/m2egLISo5W8OuEzthkDtz21bZTaxXE+kCu2
JFunlTD7+TX51VCgeRA9kapARUc6tkaNljfaQeZ4/7r+3ooYIMpPD4ZzPbqxsVXvZz+X1z9yyG1a
phUaTSWPddGAS5igqU9Tkea5sOuXnTIsOrBu09aGHfK8Z/chzvMQ1zky8GKwHcsrI3E3kt6IKuZ8
i6m06NpUmR+bJEWTBOkcBEXr1CkwJ8Mi35nCyWedM1V2qW019u2Na/d72rq8L/iJ5tsTBbvRY241
o+tleJ0MdU8FETLt8XNJPG8o7I5V6WZ4vX4obqPkjwzBuWcVUpLdO3r9dNVzkhVTKAGawDtjyu7c
qQuRyIAdiMTsewnsVrun0TqwcfhG7any5SH1hIK1PaEeYk+oZ+Z03+bZAieuPPnlngjJ6ABzxUNY
HNdXuqTUcZ109CzI1JGp2Tu1EHr96bGvAaLBvOYipQ15jhM1/NHHN+eqMkhcdEdHfCFxQR+mSmEq
l8aXR9w7nGXleIEs85Veoymjk7/vEOuYrEY6ACEFjjTPP5zUaDD7oHcT1s2d3Zysng34XezVZTJQ
sN0czPqAkXsbmQNpcteJx3G1p7BCl8UjbZGa5/Ro61RaU7XOv9nFeDdPUf258iM5BrTZJmDvjuGN
PEFmEcEu7tFrxhQaCVcgFAJiEdeHmVyvsuZ5/oGAMLM7S1vkP5olmGHJEEZUG3dLzZ8uti+0+qw/
+zoma9OSz96NgUHoxxwhW1kNZwOUwLQJZd55QsMUlvZjfQn9jZ5EEXb95NC8ndxstuYbblbcxpbt
FXUMixGeZ4qng1Hvru71YIYlSvyf+ejAbpFQiRCayZB5zlYJT6Gtzg2/T9WBzZAH5YJNjQmtlNLc
l/q5Qz8T2apdIWMi49jwX03hccmuB43RxZp2sQdaYDsdutNdJ6ZOg9TcB7WuyDkmpEQF1WeehtXn
7DHNhGL6VexmphcCfmGS9EKFx5ipIeArHgzjXLgxx1q0VZO8u1K1NHDV9fLW5Fe3rtJWmMs4RMoR
t7YIVLLudX/t59Sdc2mnBo0vrVhArZThIfGOHUiNITMyP/A0HV3s1HowI5AzTzyKHwWxP3Y3Nn89
VAk3Hu1gdp6SXastdFP/Ub5RJ/opSJpjcN7eRGgRmnqcyPQUaBGcCAGYOfUxgiadls6YEWLPhtQN
JAzFn9dgPcrJ5Jp1abZJx6/cZv/OHv8jasKrm7698AWSTP8Kg3Ye1P9Ej+LMrP/OHFNvOWO3HRd8
zDLZsJEkMixmW/wN1zm3PJQQecMgYcLaB/8TMpxPrSaRfcyZSk/XRzdnLdrJZlZrTXcGrT/Rz26E
G+IaZMbjhbuhrFNvZ/X5v8iop9lSlXqasdNOEviC/nf97T1u3FT/Jvb64OHo9z/r70tQYuXR/yJJ
pKovoNJb5TDINUh5958BZ7+iz78CNJs+ZS5H9ohBZzdtaph0mJw+ABfi3cu+vTt2uld2FB43F0Kw
wc/KUzbnTr9aotAO+cYTYrJ51wspYTUrpkAB0z7wDukePrePAkgIjbKRrybqiDsWUMgeEc7hQ9gj
9Ho+YW0q6BZHih7N5NmZNhsSUn3XBclM1sSf0qKx1F/IFlv1lTaGoZNcc7seYPK2KxkYDAYitcPs
hdFrFqrnBSreorP2jXbGaK0vbd6L9ODyGYO/7/i3VnlB+nIvpLl+gSIQImUe8dlIgXqYxKV8vpv8
VAM44AX+Eob5glRhDmzAhAMb+Ov9UAy+rmqGEYLUP7P1de6KWKaFPCw7npzsC/p2wKgM54ETwVPg
PMnrz8n+dvKyQjgmXbdwse2PfzuS4E9MSjkKaGe1gRT4xqypz3WExpg7Jo/rIf6S2tXmQu2KmQsH
1JXCsUl9mklPr19ura2DpyaLfnyHQxARgsnekmpeeiXH6SIoetQi03hEaVWWit3EY3j1c0kKb4CL
vjVTeglLsWtpaDNkQJWQ64Hheu6VP862ArJiISBB2bZiK/jT8GDOa6EEGcIv0ppV2epiacBs2K7R
hfgaBGCtG236DouTgTdIq18X0UZpkUUjgsW8H35VaYVX5NRGsuTFVL255Hrf7bfWxTeA0fj4lPva
SwiPLo6SaGxzNJE8a1K+3/DOXp37p+1gv5VzM6jvW/FgnyNICJbUp+XNXtb56WbJjqB6k2NC8fvE
jl0GQrHLfd+Sucn17qruNKMzaTq+w2BLOtVidzJRUik11y+p+Fa1DZouP6RZhoDp03B90BndnpjC
HG/YW3Db52xRfTgzm+BhsY1U6f7D6TxC3Se2azril/0LEfBqMuAhQi2UG/cspJtXIDcKLwS3HELg
VbedOwVRjyO3cOhfD+GAL5ciz/tq2998ro0zhfd/0kTsLImDOpd8UPWuXj2BlScvDeVSbbQNTJ73
6opG3rNp2MVNd0bhIDyPmaoZq5vq8/kOsr0e8tcufPlT/Yu/a5WL5Oy1mFlAzvlZmEbxgHI2kaSu
KoKiX9/KD9e3P/mjw/hGhmOjP6ZdXgHeWgyfG7y3L7IQugbXIOKb+qhxvGEHzQTcKZEx5yxM+IBb
mXkJ5rz2o4SHxAI/sB9UmjEfzOqyiRnNEIpqZS3rKdwqzuESYk/hsrvC+3EQRxQpIzDEeVCXXiSH
cTdaFRXMIbH3KHdZnPzvSMmZnMj5iwKLqtr7B+6mNmdkS6rkUtnh7PVpcuzmU5J0KRBXDm5gL6DH
tpLtLO3Ko3P0H55cjnZ8zqWEq8AcnNgpKwsyhA3iWJTtInJHdlllvdN6CeC59iEfpIvrb5fY/U/1
4H0iER4o7ona4FyLShrpag9spib46cFwQNhvxr+wsaSzDvi4EM5CYuZMNgs7w9D9l6TbiKt7JGEO
6YEt9huTX4V+Ru8SujEwFNHo0Aw63PfrXfvn/NCVsFmqYlha+Xf1aVbNZfUknaYFw8V7Kd9ICRVu
lsLNWv500tFk6YQCpiS8MYUmJH5rogSfCtyIgUWHCJJM0beo91P4snqv3Zn32rsigv/O2Wu40jHm
4Fq9Osb/zmmpZJLPS/lVL53Jg7Ov6iRF1BFL4+pOsjXMsLLKFdHA8MQLHtkzqYVtnskrKDDMARiu
vXMvqyTDvCgwEov2yh76nrzFLRkT8xvoKEFKpklh50GTsnyRrPu39z6nnuVZVmkmPcc5KS3gpEoL
Z/yQSm4uE5xMJf/gHbs8BGfmUA0efNMXrKtDPVWpF4q3m4VZOgWKYFkfk4Orrf26iWbfbinWGp7o
Cx+9Zg6zmqCfXNC7hWOMcyntZpZUDxrPRJrwQj4H79kjo+OaSBX9ptMbOTL1YDoykbT+o4uwdaxA
Q5fZrk9X7vxdDW9+Zn9vxvd6bs+beznJP9LPk9lX+18kvsCAy6rnRC/k+rizC5F9rWnnmb34ZlKU
ndqhykrCYtic+e7rvrMGHMdh4XyPDJP7w+vdJnw9bu5/z1CnR2GrECEGQwETaruJQF8t3eq1kgLL
f6rstPN3PpG3nu88dqBXrxz9vlIYoJmVtSrbDMEsXnt5/EPN1Bq+APhGhuyEAfsTI+cLob2IG9Gi
QXkQbRoClxTF7cUTBLNEEE2YNrtDbUpU4PhlJlRv9x+JFRGLvSZJ2XWPRMaueyoIXIxSt46NuRgE
6OfyoXpb6cdsg8RgiwDjPRpS6LtTKsslxUI0a1+CwMMAayZAOmlceZdtiJspIDvGayzbqBobs5rZ
QNFTnb6cacdjmFn1yTKSNIi/GkFbM/+ofRVTtVdWXWL9rcnLVFA2uEYrbOsvoKYaT8jY9YsNSS9F
mZKJU5DBh48zz7l4OKtEPSONYD9lRPmuXL6rJHeFJIQ7VN4od50IaIa6FNMumQIm10LjWkRqaFyf
0PIJ5/J/H7IU4f3HIv45/X1NGWLfwn8v90vHfuHYJ5baiI7O9fgqdh0VTgmZ7OXbcnLrODizqyjd
pgCnA9dPVla/wsTNNtpuOf8Fc6bGUy2OKHO3BIRRQw9cMnjevefnc/jYXtvxb8iZFJ06yrocBBTu
7r52T4TjPJtdRsl6VOB3PqwughEQIrzR3xYMxI7G4hkZYP1e74dxPDTcc2LtLQzERT6G6NxTOarl
wvhDaRY1mGlQduxpMVu6zmPJBzeYHZRymdpG7wN+sx2r9Iu1rqnPxNCEBCdTZyZ10n3MkEKRx/a2
fzVPcu039gOUVqmpUCBSRknuuW93L3nGTa2wZ3x6w+ansLK6C7xVvtd7ZhikVwaa7gSDssy8O50J
SEQDQvxbCguCuT1UOugo80TAZjwqRc122nJXMmUfexoeUx7V1WYUb0aXyyi3Hu0vafpDbsgxaRd/
1oEZhKSV6DjpJZPe9RwRA7ozBnn04+EFUGeY1NFlG/tyFqtxro2HzHfqmCY91yR8Nn7Y0gvEXQaV
Ur8vRTjc1dui+lTmbMA4FCdagtNsG4y/nKWQEwfpLj1IdUzbNWVyvRlPB1PT7uV+YzI4SAJfcgLq
s3+gxKx41j72eehNeMoLdBDngdrjsnilWPSoeS52xVNAU5elnlts+3OL6UDd4uomAoNel2SggiuK
f+q3QIj3Ll7e1FjN6zQ2QHQJiq8y7+FzlN/aczq1t+ztCHCvJBdwL2UPwL2OroPD9Co/AEz+w6m3
XPdczfOk93+u5nrLXSxczNBYAAX61BXUmYSVSlgry21A+1vHVFsJ2FHdmTOG3mvzaNC1eb6B9mxP
9eBqCvPRi/nKTFCFEaaSw0wnf/0xO/4MP1cLU2m0636upp6cfICGTfAC+hWh3MOUYT6wYXBY2TK+
X0xq+r2w6aQHINSEoDYD/o0w5X9f7jevcu0pCzkpYCOUuHkq1tC7msc0u7Zf3Qpme1VdLL6rIZ6l
/n6cPOD4jDlQSeV0twQCxEbowGU0Fcqjj9/RNYcexySWhx1mnjJH/4JcHKFGBXWiNImU9EkaWyZ7
YimlZYNPuhhuGEylt6MRQwgtq3RRYVKeuWYsOehXnU1tXGNRWMAZFzSX09RMMWhTeOkpryD471lI
C+EsDIK10HhoGCZdRm02JHvfgr9GVyHMrS0rhD3WGUAZ7sImWNtt+V7xtrNpwDqDIOPjPItgcxpI
glC3TA/pHTp6jpM3qJwCLqvhlHEAErBliVh/sX3VW6gtk2rvuqX07J8BSiL9+FA7vnNjir2PAKOm
/tbJWz6+OeR/TT7Aqvyuge/V58353MzL9qo+/+FuakE2BqHNkBH43mn+Pfkm5reC7uO5CqXR0Ezq
zfqzS+C3+s/uoqLRTgUhyXYqDaFls4LFh9JQS+/iL0Udn4b5PXe2FoO/HaX8o5zQte4gPE9QOA+T
VX1ejdeP+2Lv8uBR/CfnVsRb6hB1vKWTVwGGTURB4hOEln7JtW/FAwUuk41KZNXD/ptSS/1wEVH2
lwQt1HqVmqlJE4+47D7T8aeyGPjmIdexTrkQKLLjApb7/4evz0lIE6nM+NG1Fl97rsdcMc8crEPA
S7Jvb1ftneHdo6OurWxOzIcpm9NquTofnNP5LDH09LW3QBPLhYdgKYiya2+fBky5oP8YU926yaHy
vceTqOOk4jkyb+IXgho9Pl7Pt84eFSqVZ37dEZfDHhGUcSRISMHI4zbd+RPNw3zAWvKPOWFG7Xuq
srbAieJeaQuW39PpMrQ16dSSv3j7Pc6d7OuBql3H/YRtgdeg/rzx7oZzptzFlIGlEHx4/IoPGACE
3DCF/qFuxIiZHtED4ytmeJrvZzIKGuFp8XdYx66Tr8hwabItCsNsap9mbCVSfLy6rXOopdd9huhY
HgKVKDhHGxCeg/e4WG1WXBRCVBOaZJfLyMoQFbkrIn+SdkJwRHKYUi//WPilIXmRAAteCc2r30Au
ki4MtydhHKQN3soyenu4rXFXHM43w91luJkMk8nQzH2+NNiQGC4H0+MgX+hv0Y2NnmmQyjg6lcIo
SHEBKYsus17xzP+1dzn3C5z9r6R8TZMgxkAqxU4pXYu4axIkGwPRBLWWIIKQ5drcUxG0/ODddjFc
LoaT2UAs1OncjssGN9tsDa68sgxgFdv8DKz9mb1kWDMebelaYOAaLeFEe4P2tu0yuo4uHXXUWu9a
211rzPB8JtChNZ60povW4R7D+hp7EuFuRumOYXbFqnKg4b/CvQa+xSIvrJm3f9FeH3mah994zIXf
WPzdeBlvm0X2r8xRdoP8dVCR58taZzjfjuKil2NOUY4k7c46YxPJ12hV5TvXO8EfNr3c2rRls7J3
DVoXOseacZ7hgtRxPhzHIX+7Vh0wZF8bia/0zvyjKv3adrCpDxaSDUrDZcndGW2uQJqWqUhX8NTZ
njo7DjMnHgzqSx45rWKRgKa3n/S3E/Z+/aX8hTVVYbuxa18Ou9bhV2Xa3v9axA8MKCcFDGJ/29z+
LL2e+WIUm4Fr1ncmo2oyGiej83x0kUTxrP8CIcy3Br6es4cTEcC8MS0XiC+PcXTaRuGIYO5ZCCPR
qFS1e2gt2E5yqAUszepKVtbztQ7yArKIvMjNOtTVax6DCIA3IUuUe2qr1atX0QbiRPrvjuztsph3
nghEwytm2ZAtg8i0KZI664Vg3wlfdIZerv3LfJCfD7Ck2HJjpNdD64g3biYpZ3M+RNVCoGsKh2hS
jCqHqJYuM8NWYxLlJmHkj0dngTyfxrUY5VGFx2i7jnJNk6mD2TY4eV0vg+K+dZ6jkD/yVYrmYXEy
Sm44AR8q/em5v630l9sBnWsJ3lILvz0OTmAKPyl68bTH5TbXvgwz6fxp3SOd56yUGbTQzWfSeeVq
4RwMWvj/EuXyaEELTW+MrnNNxVKvX8KkS+qb+oe74Akboq7A9cYgZre20n+EmtKTdIinhDkKGNsq
EBn/DmWoioV3LYRZpULtlxnZ0YEf07Pfgui+voEHEW5kqti28ykaGoqNpbS01RZABEsZlQ21/mMn
wm4Z5d/rrQwJ2e8eVq+ZJN4NLr9Dt9o0/Yd7rTRY8x52HbRNhs1MQ0OXzbOm+/xB+LeZ3wEs6c84
OtQ2Zo6+6OIrGXPO0E79WiqpgkfkSDa98rABY6UEZ+/QONMlEIF8rTtj7DC6X1b5sg10SbVcHwEH
O1HQEOG6diu1IfDSI2umpfClmkEDZCyGxzS0RlPVyK989cm/lhdhX68/O91RM3SZWE3Oq7yFEZf5
9aD6QPWaeypJzMDEKqACHzv7qQU3ioIv3m9e6FwFf4DQqSxS4UumQsgGGwEZRWCnOaNNjseAORwL
tGMBNi4PsMVtanBkiMyRqWWCXADQ/G5/7iT54Q8QvSXNbJ1/Hv8KP+9LsnbQOZwf/lCFTt9a4QU5
68c9I0cV1Sc4748xwSe473QPgnNUqZX86rTavQbFYYGkdM6yrjYal/qH3rE2itcjIx6Vy6vWxIwp
cQ7BBVMNsG0uP/SrNkWR/2+6KKuvJy+lLztDGPoYGWsV0dyqnfrJ7ysVsq36inlqV830aV8q7c3v
8fLVfFSgAIuBAmSeza1aHOUpN9znhlvOKQXl2XD8sBT8GGymEU5hLbd/TLczKMPPQV4P7Ur5dv44
T4azhDHHkAV3NXi2hD8ByHBq3u/3LXYSpx53qizbsl6ZtXoN9XtyVwbCnEfx76xh0hzpmRDwBt5g
HgAZ562BN2gM2toQa2AcgSZ6qAZQr8MHJk59YCBYmaJF/Zi8QdKLzC0DeqVit66P880j5mvLl7po
qCZw8+Pzh9+nvg7ldulPx65p9057w0/3Q73olO+qGv1hWhgZqUn7eEi0Pt7kvBJN52Uz1rbaj83O
Ik2g85Nv7jLFdxCnhcS/z8yPQGeXe82DH4ZkL5h+1qL8PX+hnB0pDOnl/k7JbGbvi1ePjz0jM1EA
1QUMwHaRRH6QDMahwlwoNUbwYwEZ1QE0BhcC3f3A22uKgdYDG1WKeBmjPIfBJ/tWHv38g9aIDsDQ
CFo2wEepKLT0NK4+ZdClL+wC0UUEgnDWyfQZs5QJyyrI6yPKMAMD68/n860w6kMHN4vEwEua8SHy
ouUkldoG5CEf+bPy75d7/dg/kk+ZiJVFYCafSs3qOwhfu7qa/TiHV9WCwab9o/vzb/co1+Q4BMmm
W4RFthGBtqmI0GrHdOYItAH0OplSoRhKNZvelwH/5b6uqvJlJuCcjgnYf+3fmtLTvTt8ur+ubyrt
8W/FspHpQ9BbICtRhQxYfFDfBRt5/Czc/dOtbepR5Q7YgiewnOzeruCu7fO46q4g7yJC2dSbxD3M
i34VgxNmv8sCNGyqS9rF8e9p6vtFBsPcg0dnqgKcksSlQsDja+HOWI07n/oYaG3QSt/0ntTiVu0R
bo/5P0KzAOGXbsDaz3dDTAfEXLt/6MoKp7oyIGsa3c3MXYeNUeaTpPdL3pL90WfwYABqw7T2vHkM
7oDvThZdB2Tp+Hk6G+6l0p82YdcBKy53pv2c2f5rY0xy34be0s43fuiqThEu496355DuGS+/q0O0
0T+yRygcip0hEY4jwtbqsTcbcm3eu+nzj8zfnaDGuF120Cfr1uZZZnbmaJ+laE92wdE+vhgQDL7o
UJeiUefUFP0CeK13ty/xc3F2l09uF/EtxJ83Tb6ZqRsnoitqgnrCJQFyiIdit+OptV9rj6QxAPBS
3MWeMpWB0z14tpTvIWzKEKSwqeAG7pX5sBlZ3qHiA/DsXBhCDJf7IVP86Y2T6mwy2FjzMShz7NRx
CijZrCEhkJXzmx3JaW9HKj35LjBmuGKKr3iYgXYuYTg7Mjd2D+Ax1ZTo7ekCipc+IN27lfHRy4CU
BEKKOhKKLM4QrBJwExp5zQ4GGQtbutzWHiWqu1deWKcsWWnIyY0mH8NctyILzBnzBboybgYLnx5v
jPmYtimtRuXb6m3pR+8wBOpmRZT5ww0NwLqXA1FcXwvcjlNBqbLKMtATsGr6jqrePdj/FGgXYYR8
gAymQwpfxqEu8CVaQORZ2/jLzlD4CS3aNAdjZXMwoF1DMKjdjN3dir2RTPz73kcxQzmfdcFsBJU+
DcAyELfnUWM1Ch5Qu8AfVk4DB7fCKkyoFvvknMsi4Gr28Y/Vce67Aeoll8ROVr5pDGoL+FKndO1U
rp1qEpzbp65ZHQfeLJdbJSYshd44CWOnV7zku8HTdS1aqrEqPYEWxyi3bp3qg91iuHW91N+b9vl3
ATX5N9e1JO/BvDHAmyemzGidTdlsdm9f7rEHjSetvKBvY11lzw1TL5gQMVolPO/ZI+95BzTCgSx2
VHe4g8VvEMyVMGYwvnWOIjMgmzDZKx74rzjKMHdB8ZRWUEo1D+fq2JvcMS+9YfoU1D4km97w+W39
cNub0YQk3WTSXVc7sTStfbPF7wms4XoV+tWkX270iGXHw72EhRLROjsbMaYchpuF573Rm1pr651n
ApprWVeR0hvPWliVQ/ABnaTLJRCUzRn0/NcW9L8z3PvUEZQvKANQ5cbmd286KMrxKrKSldUdMnDz
HoFZd8Mus546YKbOnzgKKL/xyXl8B6iGrlaOvdm6NzG1y8PAXJhRtzfXpyjXZjIgY7koSRwIHl5y
GWIX3tQk3HTedOaso9Ilwj7O94RdzTj/HJtV7pBHoyA3pUq3gWsjDyKhFz9OsiXAiByi2GYp3Ti1
hWMVvazymq/BT/287y4ZsBk6ydn7u4u69PZ8v7HiBciLRORybwmDzSvTmmxVjf/TXEXnl5hvXdKM
G8CU5vj4Njmro4Y1hdnb+aWx6gunnxzu6ielzKB+HlTV45NBTkle4p7drf4oMEAg3lUMxc3jUBDP
AkMCBE/zfpgsXHA5QavS3Rk8ZbfiR/bUvazLefupVM6Dosl8ykH+5/vm5a2QhuFwOS8/lZObWaty
K40qynG0/NgTmzH1A1Ub2VNgw6ZDLFVz3M1//Qjm5LN2sc/m/pCLkk3EGl3mVqUTPMjv84/Tb/mU
/CDEiEk2qpmsxy0VnKRa1ObmY/PBDeKornMveLCX/J3FgN+093F7m67duHV5m93kETbVEGh/Fk6i
fvAmvPilQHPEMlT5n+8lYN8cIvYm3huZGS3rw/pmyNyR32F1OTg/HW433CH2Aq+au69lKaqvo82h
Qz5bXUeF0Ur8cSmKT9GUKiPpLvDSLKyFwZ+baOuzzjmqVKP5rFfY9OIKj/n+/NxnNaAz3PSLOtrZ
oLIdrOoDoM9k2l+ee/5/bd2fnPuNQiuuD+LazWnORRu/3Fvf13ZRZRe8N54Kje422jvXSWVaq0Mv
waFOeSDzhxpM5BNLlkCs8Onq1jfdeak7M9vOrHeO8QzGHdddVNYsm0+vRLV0bdbsB5v73yVKDdk3
8r7iXGuRDDfB/PQHe5Hc4UeOIkRM222FSuba5uExPva55V9ZCtjCH2Tz5c+D7WSwQ2vwDZAPW0X+
xNGx17it8qzAQKy7OQ4zTGGmXc9UfFfaDK6bwWQ6qJPRyOmZDIqTQf3YPw7r8lbWrb7Yq93hdnW4
jQ+3DbPQjGy6Vq7eTch9AOrF7pjot9CVu+dvk7s3PXY97P6OylI59qOf4wHYSQBCz+dmJRgTNPPS
0dJoNm7+S0FxFGwIoqXWuMnf0kccD2sS+grDOeav0HoorAez/2HqPpfb1ppmAV8Rq5jDX5AAGCVZ
li1Zf1i2ZDHnCF799yzQ+z2nam1tW5ZIAlhhpqen26fq7LsJb4ctYsp+sHPY0Z79ZZ7PiWQ8F/RK
NHjeHiwuc6GYLE+0FpNGK96Izs6krTu7go63blWj76pb+M3zlpFgq73l9WkRhhXC9e8uKH/et9c4
DGAw5n0XmW1uncqIkKeAMbmEccXjRSQWNh3DaP2YDFlIcg9p5dYhT9VIGyIE/Nh+uubWuXuorGJl
4Dq3LeLipf9UpI54SopKcQIgmoxIaZ27L52LKD23FCIQcAq9baVXWfVcAF36s9ZTN1cQeWJ4EGV4
fY2wYc1aZuOfjOAv356se9NCNW0XflxrvOi7rVlvAey+9Y6L/hm3lYFtNY5fm+r5Fcltu6WdkBJi
mjXTpe1WukHxccUveFSk9hMd+wuGe9t2/dgenuXNna3+kV1SxnfU2YTzkZvcVR6yQlq+BJM4qwU4
4PwyB2DFz343e7wqnWBc8wd9uvxaKJUVg7VwVcGjzI++w9zu8MF6RW/orld5twSo7a+BE9P2kw2q
seSnxdfBUwrDHsJfeBs9lVDkzKnvrn8NNWFJ8m2OFfjDmyAbm+Qcxwaz9gE+5OjEw5AflD2uciPd
1yJ3KlO8So7VXi1X72niIeCD0UklplPt1c+9quVAWWRNqqUX9j9BJWfXtAqQQLysdBvrLn/JuwPJ
5to/V3ozkoqX9jr3GKwqnpSSQymZbXDgonN0FpehtTdim/w2H+ayp90Kc/RGa0QuCI6ZBXdeN6nw
c9Zu/a4P3dT5vD1xwkiQnlrkrLbu8ppQVrn7cRYWnTSpd9baSfQSoKRhCu4pOeNQtg8fa0gO8s5e
l3c0o9+Lfwt+J+BD0u3DkXPxaUrBR+NupVH/3FceixVsbXpB2oISZJEjzwv0xDDrxrN4iVP86Y43
ftRihhXZY33oPgsLjp0mK15IAbZXFsaNhPGHY/SQLAc3eA7xdjkpxs1644MVZdWl6OMGKUbWn3Q2
b8GLx7UWCbC0uLpzvJq169PB7YF1YvZY+FsH37aiau+a3yYnNltr3p08WGbtQqt9kk/sODKaEGnh
NzPsw6+KJv59dNIi1OVvCkxPGHd+Tv9cft0Pxvqw8lx/IYL9Z6v8q0uBp1JYWeXJh7l6uaRznj2a
ReF437z8iewL5dIXk8hnNm+vWopZOLv7rd8LqkUmY36RDQr15LUqH5X3w8R9nl24HvNjlix1LMy0
IhP4br6eu3MR0yzsmjZnT6PYYDxgixjtRdL4PiqdNe/1Un7KbPFPzdNLQRwRcxLZBlIE56ck7KkH
1MJmspmn5lvpxLcnWe/AE9H9z2H6WYys6xsRw0qOJY1Gsu327tYXxV8Tgr74jtvU8/PijDAmoz2w
Sw/TJX06EWIoJewux+vkPE2sdEHO54YQjWAJs3OKZxCXf1kevmfPbmp7o5U0Kv8SE6z/XM7f6tso
mhFm4Q5HQWlDiypm71I3p6own67Pf5VDXqKzc3VOvTBpYsJq/VQB6IbwNRIrCZTYHla5q+RWiudN
Z/unMpHaKJEHU6Dn23V4vQ5LpGGZTes/HNSveilTr1yvtS9VpjZJkRNcObmUky1Yu5wsW2GI6Bxq
K2cZVlRMZms1whVvxr3VXyfuqSOqK1YfLtWHQzWIY61rdIi6+1emogX1mFFvLVsodPkL1YOgT1xZ
d/+K9Yw6zW0yD96c/oy+Pjmt31HiERefY0a8pDFbPC1iodLm3G0WqKLgz6puhjhv/vo3nBgg3hKx
yqT+Ug/WNoVNsE29r7Eyp9KDeWcpbj5miFpsXSFevMKj2lmdRGyc2A0LCj/tj8uTHcRumkd5J1Mx
HyfOJUe9hjJ5vqkvLGYYqtfpDIitKzQrg3PRtDiaroQT34/75MwSKgMmJQ6PqX52ZADdlad0g1pM
FDwfldxmveKlvor7jvi8eXvIpujLSXmSVrlb5GNKs5v4pkZWHG0kMLJvzW6DN1C1nYntyx0GJter
rSy61fUqSqaCh8mWEvYBQy+Ma6vNw2Qth3eOnNtbjLuP0mg8qCe/x3QX7U3/JZGFNegr3inT8AGj
qse77tq5PtxqdAnTbJJyzjUaRNeVS1wV3fYbinlUSGefsoO12fjQzjozZfFpmt2Sff2fpU1xlbAW
g5hzTaoQf44mbQJqtL+XPUYOlu44mrPp7dzImlfCqLmin2W9lcXgt7Ve9s/FXrPZuxXDuBx6NaJ4
h951oRDZW0xTwcQ55S5biBmmHw7dc26PU9k6a0flwqhUGp2CZjpTt2GVccliuD1pqx5kNMrXsXvO
LMoo58OFbInsKaAtk/VvrMQmu8Lu4hAGM+EGWjTHkm6z0R3LoeY9SVatP31gUsm3nXXlkQzbZlC+
DkqbQcUfpgKE7mH7eGEJNH4YTztlz2z3MKE/OJMb4pTF0+5sBpVKs3Pq3owL5KyZrSpcDSfLYenW
HgPnERHTmYLsOfwUrewHSf8975+0b78rPx1eqwRrwjWdf7Y0vZ2GPC/dqrGuvGb3dOheyL/SpKT+
dui2zDpCQqVRZcW4nrK4HW/AL4abWHi/Vnr9fbx2WGQZG3VY0+nlwFggNl14jN0xB3KcCTtTgy1s
qZmUw/bKK6Z/ovch/NsMLfmtSmG+1QqlGbROEd6rqfCtrDwuViuVu3uO77X+/FUSFkK14iA4Hztd
7tHbcRKJ+w6/xJDiuuct4HdMdFeSND0+VZ8Env4ub6rkqZPESYEGg+t5R8ll3+Ya5VlicCKZi/Yr
Ye+ubNNSI9hKNSqjU3BULvycr3rLgS01mGPNwPdZp9d8qSug6HDJf1qgLFATKyvg3x6KFGkJ57Z5
ZFUqaeHv083OWoyfzwTEsMGc6lrlKuFUF2TYbQQZrR9HxVCy0VN7Q3s9aGkPbLVXb+XmaPNxZSD2
dzV7H3enX+OuxAXhW2sxwF0+nXvh1a6Ph7eGQHkSzKwOb+uvixbhfY9n01VDZ6MnWJ2co+GYMxe5
KF3phKPZdy2/17XlLPq7Y/90RKdsHzhDMyjbXzrEYNQ9KYnoYCspxSrlpuNmyjWbZzDj7FUrrZ7a
zWg3Sc/6wH1dp/dtYL7oWTbrmqpWr4oawuJqRd4m2Q35sTQ6dS0YSseTGEcoEjELlzn2iJhvut87
r4tKm+csv7c6lYpmu5m7ArIENGyfHPhW+075w34Ngtd/MSehGq7moBNEKPXtdGofXEm5vyj0vXOw
ASSBlh61xXdcjR87Y7bvewWVQQ2vtuud6A8aQ/Cmfyv3mx+Fa7S5JoK8rCHKUNa0jpxM0ZrDPRZj
1p3rrC/+FL+IO6LkrNP6c1EF84YkyjBPDfPm9Ku6GpZfxJ/Cc+nL6k2s0/gh/qepcWU2kQipRJIo
PUfFmwdhOrTElGgt6Sc4bASX4qLt3pKg6hb7iC+Xp6njh7ZFCNELreBpLURyRm1nr/MvVGNl3PfW
bMwT7Yoik5tey54q76JYlySPc1Q9bT6K35/MfWGwc+zyVPy+ejvi62uDEWkixQzxE36iutJTju+x
qIlbJcnoqNRH89tn36LosPLAXWn0Dst2Wnk3J6ODQA0xoMLpCJCv3EoGi1gGgVxHCapOZ6y+cI33
49jfuCJmlNLe52RsMmkFcpouvweP/1wbODc5/oFxiFGRyV4Eo/JbqX95WwyvfUyCWW/c/L3XmVxI
PF+DLwIG2c2uH1IzM9o8mBFJNSgnRGtclGQ1Ht02D6ynHLcikkna3CNNJbUURFbGmZr3Glkc1xb9
yYsJWfFiJgiZz5DKbSnOTEaX3ajGUiEdK8ZQ/9DMvI9czYeo9EgQVkvCoX8u4X0MWjUU08GJxnR5
uJp26tFm2tkeh5PKkG9cazIa70bLqe7R0V7lvjK8LfubETBssh1OmV03h5PmcJsN66qn2fCwGbak
7AzQDwPh04YocG0khmP6zK9x1hgKfSq2Dsl/uXtFjiyQ3v8XZzJ0fpYnz/+YlUArOboQv3n+lzZ6
aLOwxcmyV2/i+9YPG5cRiW3M9e2s5wJDVnlMbQSRKfkxowuYrPPd59yPbE7WwUSTBzsuTDg9DXNt
Q9Gi3pVKzrgcnFDXwzy3W002Ub2HwxmLdKdM5MV0ihTVgLFJ2ezOVT8ejCHlZPXh2b7MaD6VdlKB
GU5fJaP1l+xp+kdaJ2upxcA3ufJulspRD2iOGgSHMDGJrT3SMPXvl1Ph6/mj+r028sn8YIlUUsYD
La4Pqy+HX16rOmPMFcbuY/W2EgSWOvMvk3anLS78LSljSnurQvThw9Y7zUoYewmdz6FBxerxdnps
kmkgegITOmtMMQ7EIaW0bu6rmzvlS/hTMv0j5/K++c1vEqX65uOukBaOLPLaRw9gQkfjFKWOAw+r
8Lfac7daOiDaF/S0X5LLciWaiIidWKpAxXB0OIC8+CQV5zpOzpfhuUwNJKoU4ydZZHMWS/zC3iaN
1ZZapJOZzvbd6MkZNP0S65rO11nP1+rsXfzLAnxxiF+nYkectnl/W+pvxn0xbWQv1ZD6MyskFu5+
PSiWXG2ndBuOy8kOh+0yatRHY7TD88M6vGUEoytmaauWXpS60FiENLR7rbtp91pLm5PuHqTt++km
bVGFOHUAeahKE86f6zAa/BsK3TI+v+R90y7ri9fS0hhmmPHo7+OBrKn+VGkEZAHutT4E3GvOXg+9
mAqvyj8nSzbx8C6mjb3mZy3rGKzRl3/KhGFfhQiriwuDXJw62SUuleNbmeY3umpyLscnDjBFIpdy
xC6F4MulewrQRnen0FGFczPRCAPesd10m+fuctOVPIHq1j6PRK3EUSo6d3tioKw02B645vV9PAhG
BQLXiLccKBpxuv5zrTzWPys5jiHSuAcbVu2HCEV2OdXIzyn6ef1HsibpqWRhwO+Myy9LnPbx7HFV
fZhVH6a1kfR30hjWHlYEihpx6xnWAtcMQMv8YfsHWH7ILRzLv6RSJhaQDIhYZAXcbj2cEIxYR0u2
mDZrCrUCJO0x5Ky+TmaNOHt6XtDAOzokzPHJ/B9y4njAeFNyeAwYADIDEoLfm76wm/REO8Cr3Zgc
jsiul9tP4puUMKqhFc7atfw27EZHSjpn/SiDaoCqxHZWQfH77vpQH9pLdJuLztrLAWGC5lexB+Eo
9jKK4Kek8Hty7BR+H4o/YTnjJHs6/frbYDgLsRjmx/QdHAr7IHudVtgKyy+l+ahyCNtCb17V15oe
8v3kaneY8viNS9e4HkiKiYFMOHsQeyI99qo4450lai/aer40P0WS1U/46OXX//BQMMQkXDd01A8B
S/4HkF6fGz8uT2HXOLYFjRAWcYsZKjn9uQhoYJD07ICMyp/gKbvabKyaBZYEcntPIWOGoBya5jpT
B+i3wo/XQ7DQPAoWsKN72TVkrc3z6/Jr0quMfHibt5M47GiNcKCWD/3VSY2eEmh7Mx9OEEjZKe46
pw9nbnBG5bkRttI526E6Rda2rP4vLPs47tRNzXp7YRX/x1a0apsg6dFZSH9ODEtU9aPnP+WPaoOD
Ca2V2NidA062OccnwjvbuP4p5m++3KN2Ubp6zL28ITxvBTjFklHfmY5pWncKVq0M6FMSkelzqVrN
fwEbhIHNNI2brQ6gO3yo6TGnUB7YJA+K88Gt3q9e+5B9y3GiMrtDeSOv/e/j+ETb15pbrwGIzkb+
LyddStsY6ED2LCw6gEZnj0ik+pyHen/gPycw01NqWVqTNg9piVjpQKvwFDfW/SUcisxYMdoRs9Cr
PktNj8b00Y/5Ab+i/DR/NVFMCgOQG6b8/h+2KoPYkXdhNxylpUnU/Gx2rFDH5jkUsvZQm7GH1pHp
VJ4XbQmGlVgFyFl7UI3mi3dZqzwhSAQJn/joDCKjuI8+fP7CIZjtzl/hU3cw3pz8HxhffoGDCxWP
WXdF8SXkTq7NdAxP5dlrF37XGYDnJ6aDD46oVPBZapHfDme43OgOuzreCj/hytdneLEB6mv8KGW9
7DFHkL2DX3VQgpDlSZvsGokiWxnf4v4hicaEj5VdYYPJkqcB6tIpshov12RRSByLE04mqDYEeEnn
Djdvigy7txOCy/KrJvb8uhaG7EHXWoJIEJLVQzMavzaJTmdJy/lcTcaFMBYnYeB5kLHAzsdVh8s2
LuYzKZO6fsKi7I0gZjN1udWHb6pKE527NkIXfb9ulw5uNlz06de1/Hh5CqG1Wmwperp+YySvyWSR
QPtv6bje24REQGR/++YwlhDgm+Q46ObtLNzqlj/vW+cdh7ahwqGlBMH6NFBWnt2ns07f1qvlWsmC
b2r5ccbEfPdWQ6xEGMdz0XrCd4qXDPUalJHe9OdZI9V7Y3Q+DMFRLFUlhbe+jKpe6vBZx3xRzCgQ
MyzE80JMAy0h8fXWyHoN+neKFrPhbHj6OOtr7wj7j3mUUJn3fSIXsnm7lD93b/edyNtfPq63EffY
UL5RO6kqDrQiiWnhhxxVgid4aL1PysNLa8R5+HHXCQWLGwkSvhyzyCM1VgggFCAxg4TVQciY0MvD
bNpZ7UZyVlufWLJUpBgQlYuJ+xhm098pMSvJ3lySpxEpIvWxTD/K9Xi1SCQ3tVLsgJwHsHK2SIGV
E2UVoXwhWlx6s0tvculViN2vQzXwSvu8EGFF70LBz7BzOUPvRzWE33wAMcIDLD2P37Q/Zx1Qt90A
tmsfMD8srurLfXXbRi1tI3u0muav/ukiqhXbzkLheOmgUxboOY5c0JlM6y6pxeuBSPh06i4KaUYl
Sodwn+rbu8i82lsPpn+84z0QdmZCCw64e2QI3/eEd75dCRejA2LbaMCohFF+FNNKzBQMHsMBgbCl
I5rS3pI5NK50dNKzovFbBwQZuX3vslfb7oVkx3HDg6IcjK83xGx0Fe1GjeJoVhhdpsyQeH62Z8f4
8BelfcdHoRrZV354pUW6RG/aE81Mp3sqYynvhBaAeo7Jiw9GZi7JUJebXEKT7dHNBvba5xWK7gD2
bp42HqD4ACL1cRA8/FsMJw6uFgfnGhCJ8kz79lx63kJOXpuf9kT/+D+0p/5SnKWXX+7R5Rcb6nLv
2LWRe3Liq/rnhSSvjpzZwMusCsi+7Y+FwFdpPHmCLYlXCrVvMg7ewp5qr8zystz10BZs6pxaQsc7
P8DJLrMKj/kS2R9KtX4DsDSPofiEMRJsAnvx6jSqPJT+HOrtOc9vin/hpmyycFMW4mKmK+Jiguj6
7dyX/9wuytjzTWri0XXTeb4XOMpkarbR/s+y1LZT1TTBlQJArra7OfdW5578z9VN9Zx2W2CCatQs
RIXnxd+aH7aLjUPNwAhVgPxEdb8dqkYr6xR1TGskDDHx8o+QKSv05tzJfrnn+BBOr7VjA29iitY7
7raYgSC6ue65tpL4BmRtL2F1DQ6h4dRx3oTYxV2Zvjpgyi8H1Lzr8/2Ec7wZtniH3MeTspUmvYfA
pygm1urYX+z5VoO4MDsyK4mA80dHWoiDdojKeRzkd1PF0dWb5LUU4IfJsB4SKnUseMbWeWNfLX53
YoBYqpFCm8QV8AdGUbwJAIgt2s9dn0VUpXeg/6oVIlG5YPb4V0iYfSpzFzkQUJGim9wAM4QozmVD
4F8c1/cTW+bmYryXU6j1Iz+OUgcUI+tjV7+A4koepkOIpI53hEgWbjjz74m4I8CQZmONhIPWEP74
qIbP6DAB+MgOjcp7uXfPJbNPKXfp3QVI7gTZ7pLpWu7Zik0IvyKQz5NwMUqod3pI12/wnlCG7osk
jIZgy6t3V+eubHJ8yfFXqi/YMpXory1M6VLdcl3/5po98Abq7Q/ZQ4g+cpBVZOsnlwh/HpQy1i9P
uvoiLS78tiPdk2rMgScGzGKhnB4g0pi+3so9N/rUSKfz7qEOTCTA/3X4SGUMUFBPWl9xCGmcqZbv
vTzpydriDFt5BqnIoaod4OHrKhcA+XSOfcl3sSdQOPZF7QqJYGC06k8LFDp8XPUu+W4KBPAzZpjK
4wfo4Mp2YqudPwByrelrTt1xsolLbt+k4oZd1OHFqjniHue98+N4QoU9B7Ka18Rpp12UFZuW5YS7
/LGdmpDTL2LEeWHeO6nTOit97Nr7geieaGfeP5b6h3EfK38QZR+KRIvxCNC51hohR6f8irFTEmFG
8KrFJJSH1utQHjqdvDp74rQIoy3RhYfFCnLUHdPZ0/KhQNDzRAK8/bBjiDVl09CpfNX6IH2t3zdN
lJ3DfnSbjrL9qNBsG2G5wRZNL8wEo/xdzWvzVqaAdw7j9HHE4yVmhN7PaHRYfFyyfyeSlsWV9+UA
FurGN34AOTdvRY4TUiB0urD8LIk8NoMriFv81uwEF/9qvItPLh/N0tfNzT0MoX0bNiLsh6IGr2Xo
9vyV3zzjeGONyPgdlD0HB5Pbm7bP49eCZbvoT3ftzXD6+3wLdIsavtB2GVVIthHj3kfHGPvixENu
2tk10ZQsw7hKfII20CxqBp/cznr7cFzp53r1dbt9OJMlI8g7ZT/UOwzXzJFAc9PO/Hlbj9jC34rB
E35MqBBrUg1k2UVubJ9/78a2jKg5jbdN+CY/a2SnUHRTa5vwEjyEWtt+DRWOXJ7AhxRL0GYOA9AO
RhSDFT+ct8pwar51TJ+4uO6EHBYKOKjowtvS+Gqjq/zmm3q3seWeutFgaWFxoTmHcRNEMr8AzEw6
hYItu1O6JHO3ks2adja89V3cKocxaaFOJ3rTFmzPojlZpIJMojMtMM/rFBdy3TD0kl0W8UmHxCVe
1Dq9JbuZC+PexAEGm9lcsF7R/QI2YxQL4cARYm1L7TK8BYl4PvgfRWlMgwOocGBIVuhOK2HDUadV
G7fBqMGPc3qEXa/4NB6Wniepw9lBc8urP85cWc24Hgv3JBS1TaeIkytXQ/xQohWYw5E4W/9AtdtQ
PlqONlpP1sMj+YNIlbwhAc8Jghco4t/rFEk9IBIaVeirBvrIPZwT3t8ACQUOM76mtrX5WiwuB7ed
zZAAjwHlgxwGJtR7SBTEK32o9ba7B4oM7b22NEeFugFAjRc75d6otomzz5KOnLZrQFJq5iQliMVy
YAuqETO4xs2KuDRymgmBJ+P+lK1pbVB9jM4+qXpivfsaNd7v1R2BfYMYPXCRg8OlMzwkwm34eVhN
EMtGp/W+GlpJ2bhfWg8qazjTYGsch1uzXRwTLWvJ8UvEb8Espp19MSwP9BERocbtc/+O+cHsBd83
dPg88rYl4TdtsuSKM4TRGAf0G/T+US1pv++8FoqpetNqPmzJFL4X3lsjn2fS6PqmMk3m0KoNrnrb
81LUqdJe6ilqVx8Prcfp7/sKsAimv49fZTsCsKwzpuHT6EzKnWsjjFujo499/lBqdIxKo3PQnczs
0F+/1MPX9UjlUhlV5XK57NYVMn1tpU1rtJwezunpnB6mqVJytNwjECZSQ4UJ2Gb58QjsfJxtXy4f
95sKyVw2Qplq2eRJEbLN3TFU9XeFd79VR9ZiCFAatsL+JbnyGIxy/kuqWu5HaRVqW5NprM2a0wpW
WFUbY16aU51T1HoVhs+/ruunj3/xuPbjziGBusqnGu/rLjyo+H0yFLNcuL3QeTOZKMxkPRuuEwat
QJlh/bUmI10Yrr82EqWDFI/xjsQAM+aoST/1eKaUoe34VcY4ifzusEwM1Q65XWGvLp8syp0yssg2
kFLR5CS8wuONXJam73+oonAFRHEPV3IAvvhpIeBLQPxL72ClR8eFsMhqKH936pmo/84Q3/F3Z+c9
/fD1XtTz1fZnjEOvUaf+uJKMyCP4nQAKiiMztj4sfnd+hwN0lc5XgVjhJlazp5mNPU0rIydzc9eV
/JZmvUujJ8SmUX8JC+HyUeaQos4d4gLveQ1tJDGZi3yTqrGNyjO8S6F7KgR8ttnb/7nzYZRThNnQ
Ypgxws0RYKf/T56WD1lbwFr26sdcp15xbwVoxj2IvDP7aHf8P/wefA9suz/4w1uYcUtq0HHl26QH
obhoU81z3DV5KgeSTGwWRZtmWEfiCOqFBKX/bgHPZGowwsvxrhlv8rFqxhVQNIi8s5i0a1LBTW93
Cdvx6tKTyMpiXSZaa6nSlci6TLBvRvDl3IWPF9pAqeZ6uM8ZoJKV6aZfkBmhNcVjJQ7yZABQ0jkq
KzojmV3npW1gKGKlUuMWuogW/B1Uayg8qupYITJ3T6g1e902v89fAUSKheYJgMiGuflo/BDhifMy
1hPzvsvzsMLsz7oBjdyOPL5W1nV7kA5k7vtuvd61MiGU+fzefh1X8eUN94hiJpcKmE8PaFlRgmyf
PjxtAUNYbavU/FfjBm/YYGqq48zuwz5pVVujVrU1WvyYrzrj7xbIrf86OQUwYlVpeyWL+0aOrZBY
RxXt/vAlrVer1IYVAhE7mSTZ4R3eQNn5qzqJ91l84fIjaCHy9WXpZweAfly0s/iDp001lknG8Pql
rlhYxS19p4e4QH2NdvExvpjOX3N96c3epNU7/9wcsRp6ta+KiE5xPqpqSguTRmfNt4XXkcfPh6Da
1TI5Lw+Rfb5S6pfH/ZpqI4QtKmqzIv7BE+A6mIYy5wrlT7mcmAQp50eEi5+q/mcf4ntRMoEcILX3
DvJ3C5AgxoXzY9tusv+6kmTEg8qvyHW5IoPa+bNsr872/Kp12+EaDmSHWVb86zSrVgJiroKVU/KA
jSrqGVPfnrrhaiCEdpTZugrz/m7cP437KqSFGppyjGh3ao/Vpt8cbh6XYWewmRpiI0eMcdTiPY0N
B0LL2vGHryV9e1K0KFFL8gxxdZlsD4kTwRgzxvCdTdR8zLJkX0uKWYKoMHsRzpqqDlKcC31wUsv1
I8C7Sdns1is2eg0yHIfnNPV5DWv4PkHs3Hauyrdh/dDHSzDFxOoC9RKwSfzKg2Q7mhdDebm0CTe9
9e34VS0Pb2SCf+IIlcFWOWoy2QfU5MiQehnNb/GGMPUtXt/wStpVW7XY3qU0YdpMl4S9m2o4iUPc
SOzldf11e5ZzVjvp/LVWDpiFJG/NkGQIRqeA8x+xTdqNcX0hyanU6P8SsVp8+OU/FfgkvMJLfdj6
jWuQfVYlswqHhUlgZcooQ7KtM5AXRcjP1IBPu14t6x2sxTx6d5fsZ/Grc+j2TcRj78PIBQhsu5Vn
5ErJ45IKQjU4Xo4/RWCTyOES6lXAe4nqMRwuoOd7UURO6KPKGuXCd2ig/ALFwi6o7gK7QLrU+uFT
SXtZ3e66NZ/HSk9v35Q6xGMoDq1dQFaLj7JeAJxKiq7FZTo+kIpEX0UQIuEZG0Kx8mf5F04nHudt
mmwa+Q2zs+WknMDLCTXoyIucTj0og+zZ/FXCnpb6i8vAQXPti5MOtG9DJjQmoVoNA/mgkmqLuAOb
jXDO+ffoX7LTGvnxfZ44VR9FDfNFmPtm2RZL7BTBopEAAxxNRPWnTUeYFcKrr8A6EELlo0jMZd+r
EHMJHtwSWRSxdrnZ2y71Z3Er69s+Zq3eotVTjbUJ9VpNcFSgqYpkZefgf1YIl7S0JdOR4jbBI90Y
xbk707nwN6emYJ2AyUpKcXLUSvGbdWJjR2UcuxPa8r+cTnP+YKDW28gGaoc9Z1FDhhzvbW9/7YxC
D3GHHcVWxvRMC98yMXbLpLFnXiPtDQsRG8i41pJ6liA32kDvcZ81LvQT9w0vTLxDamSc83H150bn
l6UhMrQFzAiC5JGhiLBOSSy5fZ3jdt1aKcTLQrzOh29v823hyJKkEIeAUTdjvKvFkxXvihi3rUIs
pR9u2jQ+Yhw2wY+04YR/ga+Ii1ctd6R152sYqG4GIuKG7PG6s5t1ji1VSgtX4BLGXtVOpWQdxhpd
n6g/wkSWUxTQAbZK7iSNdGQFVsSOFhSKAKmZZgp7NR2My1vz+9Cm87/JdHpz6EEXbI9Yo8JvEyZM
EaV3LFQZbQhnE+fVJfGCDg2OgHSfm+kGAnULj23+855J+91beIVo+dOzM73o0AxhgkVteAgXXYhH
YKLl7BxMHEd0iDOB0Kd2g1k3jfs8in+FEHuRBTaN55olMu1y6/GUHD6c5adfhd82HTuJui5Xxzym
ElDpdIIRwBpx69HoMD6qnTLVpmj5p1DuVhWtNsmqERug8zszV3Cl4qyaei13LUmFUOkU2nz2aZm2
fnv9aSCkiy92H5PJMz7+uRjoDOohzvMn3AYZ1bjyga+LldEcB9rDKvjttDh8RuhNRBoRrAP7fPXm
sDJCyXSfPN2JIzmuFsgYqlC7N8/r8HHHd7Z54KY+sc3CkA6JAdwLB1lt/2+m4/rMsen2HWu03lez
bML2O7rWtrt0RfRPYy+Z35yiYx+8EvWnnUhYQrJJMyKks9LY+XKk84H2zby944MZ6Nxn4inANloJ
2grypNkZ4CTeFQJLRiUhrzz56JVQidVCt+TRNumfJv3DpJ/pEKr01uveUmTIY0k8q2HNxtwKIf+d
w+bTSMNLduVJv/G8GF3mFHECV1PMiHNdLH9vfjYy7oFhwMAVGe/1b/i7OgzujW2lFyDC8C+vpWfg
t0YLdcM7EwZ0aTh4lMWixgqTInWGwCMAipcogmC7GVDo4q/7WRHeAiCdv4uzYv4KJM7Zm3Z7qKYB
0Wy0ldXiEMOu6TdHAs/Lr20jsIdMnJw9BCZWBtJTgP7mNPGsAVX6JnIYUa1b7lu9Jqa8f5ygeyOi
ODwQNBv3/ijnlTQIhnmMCL7SIBgCue2qDg2bff30HwHiPwqfLhuMu4mmMikMLMBhdW/0OWtuzmPU
ygjhpoSc1cipopUYtW/KuCVgvNdv5ZYqqJ4HhAPQQfXl8Ra97L5phVtVQitcfcGgJ/TOCQQBuNfe
ugae6V9oB+76RcoyWX/b6B+y/i7rTxt95ftZ1q/xFtj2jxoCOnWlirzIEIj9zVBkaPESwJqfhD4B
SG1JZ0ITY1qbAgViq5KCFVw/ZEX3oTsReKyAYtzrw3Ij1Ri3x2r2zVCA/hPqNPvBepCs/2wqr6F1
R58PwcNIVafCbD69mWhW/kaLX9T8vFyiJpgsHb/YHiSiS5y1dHqMXuBXK0XQXUya6c9KUyiVY6Le
PDH8Yn5DtkmtFUalZUNKM61FWVrOAukoJEvboa8bVpPKUHlVSv1P9UVV6qr3WJzCephXdd6jWj+H
Somh5a4eekx9uVeHkQzUXDADLGUVk7/ZJvTnTSYEGGxwnWY1fEWN2Ov3G3fYgOuAYjpu6CPc/4FB
8Y9uDDVY3DTzajRMs2uqutPU4HDuns5dt79UTW/VdHXFe1NqTv3gvRt0/bofKMksNfrm1ZeVymAh
NeXF4JpXjcJvSP2YSV1SWCvV9QJlyCOqXkJ+1yoHVt14+iCqU6Qxka3IEB3OOEcETqcJO/0CrOsh
p2X3tmg+LjFD9ZChfYUia4jQvD3fjmeb7upNkHW6BKgr9PpM/2RPYH1xJaqOAcHwKhh29xq+mrTK
dJ1E29vc1mvNhHc+hLfFGPTOGv7o/fkEsBMSu9+eLOJiMezZEGVvc33WcPa/EosXVf4FvD1ZYg26
oHTc42IPqGc2bf8oIsIY9ZHAGPEgdxcBA+CruzX1LqFOoepqn5Xg3sMjG5ZqFVL4pPokXMyxPvSG
wy/1gMJPtaTpV/avVmSBinYBHvLfwjf5776aQD26pfdFqWM5q67Ov0SIDsJSumo+uknZJ9IwGgB2
017RXE6kLXk2cACM1X9JIepbHgceluLb+BO1A0+mtulXNCVVevUemLNMyDMf+13Kttn9JghswvB8
bi9GJmDBJNgxpuK1FYqpljRUZ/bDl2MzMS7cNzehgiryVboMLZ+zAYo9ag5wQPOdmuLz1LkcaDJX
EkhE68/J7G+oEdLoDKCp1yqp66kS/Zr93ZGWP492jdAmBGNFrivPBjVQLWFR532tHw5sPYP/zdPq
S2it07QRA0sCP7EUHjuINAqdja14t0jS7FNmEk7z9yI6BrbGKn0KvGhkdoxJt1D32/Sr8QNONrjZ
cQqhrxHseivG/+M5V/ZDKANqAqgMw6n4eC9foG+2AC6KD/oIemM2slk/Wwyu9sfFYK87mMZPEAQJ
PKc7yAJhMbQutahpNeMG2kDTY4grCEO+ItAGusjFPkFWyyZhvzwMpofByTpkcB4YjWPt+Tmp8dq9
viryHgnMFiMM3WOk27fWTCrNBClweU7cat2+CAaHTWj4RTAIoHTeSIhgAJFWP3Rnl5XebdXD53TS
q8Jpp7P29rVwh8rfBSngJmvMKE86Q00Ygh7yl3jd6mXCemcdardimeFuCGHynBv0BFmR8BfeJcSA
lDvpdAv0OJrAKYzx8iH5lIJCgoEgoj4xpKivltYfi8TVxv3xxf3T1uGOBnhFaEmfCY7z9RGIczR9
aj6HT2jZ+niz9i2V3/nY8J8721xUZfhIxh0O815CKoGVkGqHJJ7AqyErhhS5lMMqTX5W+RDoQ1V2
ii/RvqBOEa/MsxrZK/akdIm0+/S20XC96G4Dobs706JDKDNXONCgQwhBg86amZqvpFKZTnVWxYfW
9mG6e2gWRquny1n5M7nosVrHtrawf60GkyFGT6uN4qX/2beUwH7fzv9m9vSLAycWR75j2jRVdu1d
jR8o03YzP89vSJodwhaFSHuDCoLiQFnTPE4chsM3hddG3ptse8amto08qUbLaCeY7qS4rPl781oW
cDY7qcXToj32w+tCTMXB2kJUD0KNEUqpJZbC9mfx9IJydu+Vtm6snssTLQFnUt6RbVlN7k3Zz6eg
iiC8dH2aa2B/1ti92UCUDdc9JPdQ/P/vlK3uY4+zivXgDMFVghKCT6Zfyq/UGhM34fawLIYieugZ
UEcdShjess/id/9U/H5dfe4+VHW9hl1Uo2c11p50ikRIczMD6N6VpSgo+gTNRiivQwkFbpJyB8me
DDQcpG26FR9bP1QczTbHTknBhl+udHbbpnL7IZXaZnoHQ9+IoW/k3joyeYkwlGCFc8A/tMnP1DsY
U9fDcPtVJty5ig+H+BqMD+MLcK8axn0uSjfNRRmnfrBJLc7MuwekaHNp1c0JruaB06v8krrd94hV
hId9gF1Jo2PXWzXAK2qLWNvtKeMklruH/rXUL14GBx0wD+73DdGqFWBTtapARlcEV9uMPeHyoyqG
BXpKxJracbIn9Vnl6AlWZzUBXh4qBJ84crwjdpqzoa8EuhKCU8/gUu+W9VZwj9PRrpUNqYp/xD6B
hHqNO6IKA71XFPTpwBctJD0TY20T+r51NpJXCp1v4M0i8RyBTgy0ID6y/gkD220elxx4N4+b8eP1
9nhVu2b9Nv4/vs6ryU1uW9e/iCpABHFLDpK6HdvtG8rtboNAJBHFrz/PBPvb+5yLU2uWl792ahHm
HOMdb3iy1qdcfkL0ZqUXRG91dymzy7U/17TSvnXDbE/8KCHyYOj3ywKu3WarDFZZKVOhbbaqLELH
yGCVPrx6ZUv99ZicPnd7KR6lWIGvJMWmGmtS3IxxfojXzpECiVtbB3kTFE2AMrDKA3n1WQXOF4Pv
EMHcR8Cw1q8CoBtlPxEEGOrgYyX5oCFcm/E3XQKLB6T+Q1SXgCy5cAwzGOeCWeywBaglsMXCYG6b
ZK38fEMttN8rfuZ/BYKoA5Hesf8gPcRShfzZYzghBjyKERZjZhYjrOkW9ojrUluemA37k+FrK2ZI
0IKErU0hew0WAfjiXsV6IEuQXUPiLnvmR+VmP6TStUo3bd1j6/YyEeliNZJYleSapSd33mNb0+zd
ShunG4yOHsH6oMwIDD2o85COuiOOMsSVEgMfLClZRw6w0z4GocPmwV4+A8cJUoXuPSMmZ8lfcPMI
an0jNHVCQdxSixdB9kHhg/yY2kc0xYPgHtHy1W8F3dU7rSiL2kwnxZhpOu4z5K7+Ufy5c4Y+0uRo
LKMjSs9jKJeRQX6gHNZDeEsD9UbIe3BA/9gEhuH3lHqOjhRqCPMRU30CxAP1GhoLDqzCTtXSI711
Z7APTFVH4ag6Zchzkq83HI6WiGJBzWM5jw0sPR+iqxpM0VXVZiwIxltXlVL0giXw+behC6YfDync
Z0uiroJ6xRRCaNGZNe+8Z8bN8J5ZlKA7wb+hZqJtvAqWC0v9Sq9AMZp56p3URDEcrgmOLsVLyRQJ
+oSO2blLwcnWqH45DTH4p8BCkeptvSX8iWp0IH4BcmMsXghSHxq5usDyJtKxQb1H0CHQv43HKL/F
D4Ijj9ERQI7tg6fz+JvJqvLnFY4EjAgDZsh6UdpLKQuxrF65GMinNspaJMe6HJYDLOGwTAPkqSNk
AMokLG4xjPFL2c/wEcj82WDUZVOdfkFaDCLGmuE6qU7BLi05R1wdS9doxZJG19rWiv3eB97dKyMf
6HE8jVRVeXiYmQoJi6kjTEMtxFnqfvSo2wHPhaQMTHbHWWHR/qGoYVFGDA/Ybh4bE/MQ1LiiorsT
qIQegrDuxjEhFEo4fP6dklGFSV6ViVYM7q/l1W88mYJuvQMeGMOTt0LB9yIYn5VwjMDMgXPw8T7U
8X7fKHu4ad3v5+oHGBP1FwjT4Scwsv6TvkX/aRZ4FnA2AvHtKB948X+bCHNRpu37JrLG6N/AlbGo
e3j1H7Z5AFbQPEh/LwikGAD0YwhbW3DjkFkLXEMTE+serRZpc0VoQjocpYhmUPx2D8SXbvHxrkIq
Xz7vzQzTGmat8tf8D64hLAm/Q/6Seyjx0h8D4HA8Kfitjyc+yNURLhQ0bALe4LyH8rdd+B2D5MwB
DDeBxDkyJB9k2DqPzDa5C5ydD29l7PVVw3dC8/6DaanhmN6A0V5p4fDaJidSdTkh1PTpAni705sk
YJkL7CaWXqO8Qy8UWOR45MHN8JGSU5yhJq9RkXird7EQnva+0gtdfFOJ1VU+omSWoXsaezuDNf6L
QZUwRNs90fQj/sViaUy2GQGkqC1sGAVsx4v8l1Fwv/3bjtlk4BXkQc0Og0O+3SqhDLc0DdpDYHG0
mD778HIIQIHVNMgc8/sc9RYk6PDgYS9KKvkRrrBbPNwjcDKeqrI7TC651y+/fyufcfB/ow6E5pfM
GVk7p8Y6pfPZmIWi6jZdUCFpzhGG0dWb3qf3hvmKr3L7KbIOm3HTiiIuNNuwxYs7c9QOsTfwcQBo
dF2D/2yoH/i15aGKXxsb/BzeNSFp6ufwmkG0sjOkmEAmGFAfT9N4sa/lxcLx6lnCJwJTilIslN1Q
SYUF1z96Dc2i2NQ3QileVtumfnzv0Q/A1pUibYzw7eGzoajdTbPuJq6EW5+y+/tQnIiJz+TCo6Nx
G38vMQR5iMz4z32BDlH8AZ/moUNryVQl/07LshPFaRkYotMy0KEouAbyUB2dZ/pt4lL49Cau1GH+
XRzd2JoxXCZN7i6E0SUzyk3/nEkxFGfUosj0287hD2yUsKGlALus7WWWzmyAq3LOUL07fHoB7mwf
HW+vo+lpEsAC5g90CEJ+djNi4WOD1+8mqhpItX/W3qEFV8RnCF6slH8FugXFpNKXsO5s/7JM0UOA
wkMi5aUWg4IAOhQqMQ74zc0FPRKI5K5ighzJsQFLFrU4PNyKapoST/poZ2THNfeSwAehUhRU5pWq
V3QXSLakjYcUgT8gBoMVwG7HVsfxNGPuxHSOrLDlVGMAgeeYHgMm4cIqQD10peDz/DXAnaBHUDVp
Ph7v8zNof8cBpPNP07dToNNtSt8ANqm91acphgMCD0L6psL4wX01siCrmFGLEXcZmwQaMgweKZiB
f0TRlP9anfwXpRPLYKLwYx+sdumZwer0J//O+J+mlZKc6TubO8QJbjgjJHYZIdNVAvYYDrmliNQ7
rueoVqFdguA/iXHWRi1A2XS9CycnHplr9EDXRHJ9Ss47zM0XNaocMHa4aZDB4UCg7YcDQbfEzEy/
O9gDMEKDQEwnx8yUTZdmU1BOEXBxc+h2IXUhkQA7A4cY+/hB5medCJ3k42n8sTP/9joRJfs+3lJ/
q78ZFxSqECzvThFt89cpYm0SnExEFas3Cd4PWZbcMOQ/xBAArkjC6SVo/WvB8mLqPxkJ034suWkw
QU4eYtWMxBkYbWvo/5r3qbxKOz4Cyg0iMJIR/5trAAsAUADZBReXt4kBHocnbxOTDQZ4EIiY4bGu
YipG8pr4CiM9+ERzY/POHJ1lOK3D6TCc9OFkDSeoqMUoLDU0UucfwkOibZM+S1Y+QxWrcP6/KwaG
PuGYBrdDUONOlwfNK1O0poar7V/pZRbEG0HfU9MFGvKYNnzglh4c35TSNUfhxIjvIk6MrEEXfoxp
6qYrmJpTvRP582dibAKsTJ7g4h4Wd+5x0aRhqPC9o8oBtnVYLckcE46VTDicx7YyuiHMB/g3Srdg
dyaQ663CRQaeczi3YapRhUSHLLLmCFtqHeKNHmHxeP9oKRnbWG1jmdlLy37iQB0AIwBJQvSGAQl0
RZ8NDaYLQOHdu/2BDcQtYCPj0jNRom4xUAw48O+Y2bGY9+W6X+g+/L0y2p+UEQ63GmNd0LFl/eIE
pefBkEGGveLwvKgSOw/IL3Bx3I94gcaHjvYSCNi1cHfh0fHS9VK1T0oq0I5eFmiH+BUUNs8cf1jI
FEp4U8KR6hm86RDoTWDiFzj4h8GfZI8i2J86zH587oyCi5+jL85wS5RDUnenwTqV+HGazLAu+HWT
g1lRzZUei2uE9zY/0lPsq9wye3FMtbjLFKe4VVKccpfDvcikA4JruxeZuJs88uDy3/SV3o/pK4vp
qzqJ6as2kdcgbGwYwLKsxTl8a3y+Q75PbfZle3+GZCwO6JnbiLuo53GjR5jy64846+KUu/eizOeH
ccZFdCkv2niRMfArL+N46caLVVzIh+wVZ5jOvS6iNuXU4UVp3BnbmvEsGScTHXqaDNek12MVm7X8
+fBVxq+RYR1zK+SVLcQb4ZoO14BEsP/x78XSmFCh+RMervy2kY9AFDvAO9rPwvme1L+VL/xBFr+U
fpumFxyOjxSci0c1i+GaTpEgvgGM5Il6Iy18uiYEURlqRIhtLtm4E8A5SBixz82T3DxVKtPziWYb
PiSw4eoxJoeWsnNSjDvz8nb1WB9Au9TAoEWPV5gFQg8osKX6RcDJmNKOOPWEwEv8JwJiiLscMxmb
6E/YtJokOL7GV3SHoE/qP6e+HbjNU0+g4rjO/eDEYHTN8HsAjB0vKolWxUWGkBcyIWEeWWWxcogy
CMR1VE7hHS8yVoK1h5o0qtB8lirXnG0ZdDhR+mQu8F9I8E1ELyr+MKcx5l8AakCqhBUN7gcTWYDb
9J15EwyVGcbaQzBU9qnj4xX2Iz/8k+4Cj+2CD3BA8xtTYtABFCUgbjvcJtwRVqAMMc/I/4AYgOjA
ex9NAerslCd21eJpwhIvi2kZtYzqErd1n2+angT+9PTSXv366lNQAM+jRkU5uwtS+2nzNf28T+UA
9JnKgeZfJw/JWS66SjFnZQJncoAxkiCi8xH2XVRu9BWwISBx4Uh1DOgK+3sIiYMAMYy06HxWps5P
dfFkFBdMMf8/3wHfxK6GhShKUSDkkO7hM2D/hzBMZWxxMTBDi3kajDFiDIB8RgCUmEyZfl8LVRuw
ym4F8RuUci/L4PpxIN/XSJBowPMw+oAgA4N5rZPCSMTxJiQQV9zl6v9LAnHAPGYU6/+RQNx/8dTW
HgteBwvjpm4QpA4tB5DGYVdQO7DGgtpxBEz6pa4+O95RtRfMgKjj8WQ9iMOI7S43aSZs5/p+hV/P
62EDyNwawSlumwAoZjF8Y/WPq4Bijnjgyl41QuLyHsSJOgVTpo97nBLzkkfWEq1Xum1qnYQ+9x6X
OEBiQzERqOdaunu7eb3kFlgO4nM/i2VxYGAPfB7Ot9h4e7R/3YaxGuaYa/BH+HnXRRICiyQEYhD2
JIQ7kA7Tx4/HYF/J1C29uvT2fEYiGom5xWY5pWWI8tFdtEs6EPSHHxunD447IAZexi7CAJOhKMXj
QxiDV28ygw4drlmSpck6ix3tjrr/LbEiiSYZ/tZ/luE9tZOrZpA6Gc56E2P/dxIkxxfyjHVFLBIJ
TTf/pvMvygw2gg67vaOvjfR6fkHzjaUoki7eOyYfgOKfcVDfQxDIbsPhvcDFj0Z1y1MnbK+lShZR
FKPm442/0vgOGPiJaE0NiSy1D2RJMl1uTvm9pF5pLsTCFEM8QPvEg0horEVAH7vreiAUhJZa5DgR
gvC4iXXYctEHDHFm6Ow87giAvQMzDjryKyJsykx7EfxPv/r+eKs/sicJ8hsOeEe/Z6yj+ibtc4eX
tF9NYi1Qzyafw2JMSHPe4+YX01ORioYjUyZsr/WYiBAgCdMuliBfAqMV0YyVmNYII/6ke9uz9IjT
I0uPiLyb5i4i9pjgA9b9f0WBHL6KkLqfHWwN9EnXSH5EdS+CFAyy3X4f8TAx3A6Lnqu9kGz1m+Dr
Feb9uQV5h0XE5TnPHFQwWB/2I5SAToR7t7SBf2YW6lmIHbr5qjM21C4HcqfBwTxrWyatAdYXhJ8E
OKDPss3C2nt79kZZmIKLJ5QWCp0JLdT2fI4pzDjxfJIcyvPJjyYbNf5+xKOfOXENWCABJtg4tzvZ
eCFf09jyNa/86njmcljvPLMsHlgWZvacfzxHmKazWnzAyF/4rOCiDpUGHWHruQsuOWhy/qU8EnO6
xy2TnSF/HrfoRjKXG8vtyTcA8SDLipO2tA9fiA/oC5Fzrm+5fWRd6szLSN+JuzoxR/ud3JImND5P
EHCyON+suVPhfIEqB4g01OrwlmGRHpKDcu0CC07eFV2XyDgk3MAC0CUZW0QpK1cCiUIcv1+uLxoA
h+yrnYjayCW/ppcivIMMiNGbXnk79og5wh7IsTtsUZQqBHkjLLExYu8HfItn0Js6qdZoJlCC7ifK
54h4SQvXjzoysNTN8ApFrYC6wjtsC/t7nsyeMTR7Rn2SgbxyXII98v7ySaQu1iAAW7w3xufIn7Wg
b0kpIuybk1qBXCDCnXIQzwz1qEjfkJHWMnwi6KcUSchZIWIAtPOCNh+uP7G9tSM+vEdcSYr3Aglv
CwEZQETMTuFNBaZik7glOLqEkcVrGqtccbLPjaTSfdOEBuCk5/6PmXk6o/pj0IN+mqFCI2l9MSmb
ikiBSXmnQ4pMDNIEjhwVFe6gPnFXJKQ1vxb4MaSL4Md0421h7CLWg9U5VBIYBUIEJDihJiIonKZw
lUhaueioIHHg1IKHFmS4PWzRkzkcL6InR6RKNjdVlUVCA9keItgOz1+mrNBcf5KHQb4hadQELP7p
B7T3Z7JzDHpwHp0XwHVGgNCsBYkAisPn9AQ7Yj9Pkb0z8RtRxNGGPg9YARsu3Seosb4IvwBQYwQv
jHJwQWActI9yYKsyo91ZprDWNFjaDCCl7yQCPqLl0y5lgEGmfoHRQGlG86yfG0YhsFw3riLFA5Ay
UOTWf0NzDXCKY1KL/xp9O2lr7mJdGP1gGCf/wAYO7jWLRnz3iasmG/EYjOGMWMjgoPssR6mFbyTQ
Ha6WWFqyDgwZOZc5WRf3tbcioycwFavDYgVAE6dvlwf76atVqMf9iV5chszo3RtvaLAPdbtnIw9S
tJOJ9V3t3QPaeqLhwEkyOCectO4VGdV2/N48bFUFpmRsZEr4/9ZPPh+qAaV3FC3C23vRyNcWZVur
CW3FbmkMdnwovgpTVWhrduoC+AuL44Pg8rAg76A9w35VnkKrDnE3xnoH7hNEgNJhdFCqfgV7aSMk
IQdHVtc4+dFeQ6JkcTHJ8VoXa2iEOxK1ospfgCUPP+do0APU4aDYS58MfYJNK1o7MWgw4kOK+XsC
hQuDcmh+2bcpWTlhFV/IycNspGESzCQ4STCT/hror260Ni50TVQw0DVxpyf+SubwCuo3SWTnCU/V
Qbix+TyEcJPU5+N7mwzhPaTi34tQwC3EcizkH9fhr0UIk2loHfu0AmM4Zrm3P/gy7NMKuK9MKxhR
zBv9FW2C8YSugsv+T0T1whRRrzyzErJNWP8GVIXKO/ZCRoGGYl/0suW2qPWqQdB4of0vb1DeIEBC
eYMAKTIE4KMIH/d5wp6QOY0NT3hg9uOzYJ+ydoALVyNq6Zv5FToV2A8Dfo39GMNwfHl/w11h+AJ3
pfs91M9otnC/e2Hoil/RxqFCGCw4tGxtIAmjPW7vDGW3+rTDLGBNLCRjfA1DDEQFC2FqNKkCeId0
C54JrokrwxHHin8+sfc/KF30oP9B5Q5RmIu1mzQIAvCv4U+LUi4XijO0EVyoMhcXisWFymtxoVhF
7d1qITlR/qAUzhd3SS90/o0sOv9bdzGVs4QLqnaSxtPtmGRrkuXJOMUEZOi36JjayChx8VoD5RqW
HVkf0brYRuVMg5jyXDE0bjwx5lFt62OhqmV6jp8RrD0QMcsrmWFZ3jz7VusXBz8/kPUDSuer96Al
9BjdlUMoHhl6ykOstkzaM5M/4otg1UGpg15XCtCAAhfEgAKXBWhAYcvKOsaWFB6ASLYJHXSm5UA2
gAMrgVhPWgN99tLp52Lr0g+vSgEd0Ds8G59F2Aq0sEycxsMS0A3goaqoAtsHZRhzATSk7D+DnzJt
BfFoZabufMQGUxiCL7vQWiBuRFcjGq5xf4zrmwj7aw/JvJ7IKzMwQJ7Py3xuWvf+cVscPtetTCr4
RkOSDUnai0wxACEDM7ytGKfGOcwOhwvJ3XtJXRKwzBuNJ1aN1xkOqSKMpxQqNucGNC5F3SG6Y5P6
vEfuUizPD5dcXJKkyNYlCPX2Y2EjtrM/Dzp2005/lZytJFbJbHxMsFEq8qzcvXTxCkb3nv5las/N
Hw16DrLGgP+/YbPSfhrvePX4BscICTv4KcA05zHCp1jBvjUwj5hNB2MZ5hbUyxAqPPGmZczq1Zgg
WH2IzYGklrink1EZtsZKjow2JCeN4YB4HghPmWHKkcmCr09otFFjYLYfTxuepCyOCb+zceQulvLY
KhO9TLQhsdRkGd0JP6fZV1T/DjsOS2qYnZhRL7bbnuUeCnlcMrNlKzDivo2lJbaWmOy24pv5+ngD
z8kZbBSX8Y1gnwPxSkxeBbKzR2zPRrwSQdLE2pav8mAz5d5oQYfc2USRw2TXLqTwCoxehwcwdFit
rV2+URW0jIIPkZXiaRyOPInPBuhPE6fM7DCTpfD80r0Y8MHYsaG94xWOn0zrUZVKpCZbIrhNeb/P
cYW7aBWShUn8YVmI+MMmd+QAMxSRCNZXAS1PKoO5+zoeVKlLCVGm7nUlddg9kCeCLynWittSXil+
6StMbGSnsKkZn4oM7EcbdAI6csgiX+ZA7nwFSQ1mmvSOLpUkGbq3b1wOMnm4HApsyiykV+x6Sq74
jsAOmTbT7Nf9H2khSROZAqt3W+XLJEXLK3GQ15cKBj1Jpkuk6VFxjUuwqjA7xmaZGNutLLPTNTul
mF1yv8i1Pqmk2yNjj66Eybbx7aP+nr9pXwFhAOJhEoK/7ET9HAkdtjjQTTEXws1oO2U4aJiW44f0
ZYgxtswEsYixBJMlGHBMllDmHrCnHIX2D2x+nAnfTXosiTDr7M5dd36kZ0j8o9tBKGEInp7l9XLf
BuKddL7KYh60KGdNOmv3c6WdOu2EX7N8JNn8L/Ld9XgIFJeFoUZ7AWsdscvZ/gx20+r9nFsAClQ0
DyvKhug6MIuPaiV8bHPEDPE5Bo7Qbgc/Zuthhr5QAd5JhfN6oXiyMRP6+SBbB/Bed8cNOMhBndCT
z56mesossANZZVDjf1l+rpZ3nP3p4DfIwfqgXYOHEVh5OLZhTjaPFipZtGbRkkUTIWVsLfaKkaMl
1q0MKt4n/JIYH1pgVHCnAhNatuofioDWltXBanSLbxBIxs4bVa+dvV7llBPxRo0q4o3qMzGnpBtd
+SlRuKrIOErZ9o7kR6FoRjjtKQBcDHDhYEe0KjBNyOTikIYiQ58Qsq0b27bOzq7vIUgNGDyRYIGB
ad8SVFvUGToBZ8Kcbv376JfQu4nsPDd0U7ylKTaWzz3Mk97RC/TjJx2ngOXUooxsTiSekUlPdz5z
PuBhCpOYpHpJA6Cx628WnaX2ZA1PhGwkEuZ2nS25KSIDnQhYrh8BjAG9qb5wcbhZZIKEEPnBtBmq
Hm3EilANIJ6aDL2Se5l0xEryE1WcBRwEe76kRgqNS8Lk49+7pmNNSsZn2F19ujMG2PS/NINNmH8A
LRCyqS/xgLyDaVNgwBAFYSkS9XaWb2e6CC0l8eB0mO0D5BkIxyOAIuMBv6bUme0OznB57hIz4lOz
UaTkTDD9w3Nma/YQ2SNJgd1KSUc7b7kADeWbkT+lK3TQ4D7bCYYHlWvGOWaMjOUzsRjIsxjIt4af
ER3yvPxCN4U/OJStCseKbSGaKl9VuDmGzbznOmP6FdRYbg++zgD7FjgaaBzWOYegmQMt9Zefssrh
RV8Vzjpe6dG0bSL3Nb7ilsrNBxBIjkNyaE9VdirXU4YR6ePUVefheCorVJqn4ngCRpC2G25gvNOc
QBf6Ny1sjpggJpzZVnvq15N0PKnV+cGfnM+9cWYX0nhytjPk0Ts12lWUYSQG2kcu73adD9sTdFxO
Jof0O+393jHfJy+03o3LhNsXB04Tk9cIGs8YuCFrwsl41hRANBdkbc/qZfdvRQy32P05w4GC8Z/D
vrUOdSkoX+gsuWeH1yOgHBW2JdJDQ/0ZMIhVHX3AIBanjzRg+y+jWo/ZdQlepm9fqOlBttG2O+vr
ISIldXgg7AxkyF0PTHhFHlu+LYkyqEOryjEQPPiRE2mC1SjSxhai2pKU5C0LyUnAGulYHsGCkxUl
nJ9D1ga+wSmkE4ssVQlkGsORSUSyHbdlcLrxKLUCJQJpIPJOQSY0nZst744Kx6xPHUFswt6mtNh2
OMkFtmtSWKhBoQazait4BGIcDiAcXKegnIKLrItAEsxtKcKvYO8fsG+ZgkPe74QiDiE93jXyANAo
pOG0MEK4zYKXsm7yZmjFUFOQN8NKYekPQeiEyrkvZiPCFoY2hMEm4hdBhtLQdY0BpjC1GrDu29o5
hYDDtKcQCmlP4RRC0oOqBzhcYQ8PDdMxDVtLAyMlUEs82mpP0k9wWEJlEQ9212KYGVPm1Ksoczgb
76TK+YzPKI4xvEnmQWwei5qIfHYOLnEX+nswGI6MHVygYbO7LZA67uuoY10RgNSxWZB+yyPPVss+
K7Za3E6wPETb8TrTy4ttmF9mP6YCGt/qoP6YKZIeMUjfF8HG2taVYHTJVWB+pHR1HqV5zhQlUajD
5mh1JJwbluS4JGaTXB8Jk2pCFKos4ZSTAh3WDfQbhuXD30xCIh+Ik2iuXkU62ZH+gumS/fhKqy7D
HSRL8UcFG/pTJuJCnRunUusUmHotTg+TfBGxfMaWyWcZqCxdkvm6p+z3AeLeNTa6+HZLCjKLVDaI
g+HwdufWSavIyD5Psxjrdca5at385xXWf0s5EHdszQ8KrrhlCGiKerGgmnQMYsbuAZ1KSQiaEUzg
JZy+jDpbdNT+Ea/T1jcmXwPXxfr0W/tBWCcNPm46ugu4yZGTSc7jjSKGnb6G3SYCUKIxQkW6B3Hs
HFaCOBhiGtuSv2ZO98oVAK9Q1Q2v6Nwc2i54zL9xAUf+kbHpv3HBnWhXwsNLW+3Eqc86HL0Zp5/C
v5+/zDj5iHaJ97TOnIcWDhmmuVFLLnwTidhBJMpRywS7idI6OgIFYreMDSK8OByXUc+4KjMwdrzl
lDcEhxLh6aTE0V0TDbUHJ0ZSvmhU/bOjIhH8DGCNPqRgN/KV1jeBwcmLQZpFZIwlqvSewuIesERt
gVhLtq/+ji7zzEIt5bHtttVgDV3ZfzgfczXR+oQy9NEnU5FQht5Q6ImDTQFjY+9r/h5sVNNglGyF
6yuF6PqKFXKlOOVbaTOEDYmpZGVtqMyCRsgFIKnyBsVOI6OS/IrwNocmH5lAKgny8U9qh+aK+gD4
3AcYNcxPNGdHMQMRwxIFiRbNABgJwhu4P2Sw4fYsRboUWaPY7fvyTGynws/BfhHIYLxsJborJcdv
65f/PcM4fCERl5RfRj84Wdoj8XEu/0nsGP4JCO9T6KcOQD1Thx7pBrUt9hLoJ0i31iOC5ZXGuX3i
/uqlx9sJGCD7ayaWeKNE+27eohHxPLzXhVCIeMEvDc2C4VSDU8JvZjDV/d1w9mK8J+ESobJLD85b
/rcH57d3zFFPS3tSjqcj5vSPEydsi1d9deaE7R4nyzyVj1PG16mniOk82J9IR600rnD0wHkFVxJU
aQiDCanEr7AWi2BZEjxvyN+ouyLKC1aJuakYZhSzQ8rs4erUzJrvmO3jb013jH+5LWXMcMRiXxg+
EcD3Y6drwDAn91a8KXtxTH3MYI3FYI3VOhVO5fhYbRWyToGKDZZoIideaHih2wvNOz2p4p1WJ588
V3nyRZa46o/odWDOEHlE0+kXH/k2roAMoNBowVtO3XJlqrY1YKtowOi+9gaMo75668NKJFUzmNhn
Ey2csc/70It49xvWjrLH8OHoMHzQMLuCXArvi44Mr5tOdH5W+GKgtrY1YDdgQqT4psgtwBjgJuOs
El172KIicqbpo/R39RU1ggI8W2FzacPvhRlPxEWKjejGjLdUwYyHFs+RSp7MffUekERXb6ExGdjY
PXlbJNCwFgiHpNGwVS8ifufwCxKN+X0BYZBFeBBrwFOAW7SRfKXFYd3Qu2DkuzF84fmmbyq5sgvN
pp/1QcrJZQSdERzysCI1TLPVlw5JHahPVH4MhPi6RybxQJSra8B0wwLsufxAXqkxYNzWLqzkNyFT
A70EuhSk8s3ABwwTnar6eme3cO5b8h90OHDLEh4ewGb7QkDivRegKXpBU/F0IbTjnRIKL8RdLLiM
iuyuFEuITn5XaIFlt4oniIhb5qXKOeQYvCGcibgBciYyd53FakohNOvJv82iI+dig+s7bURkbquj
warOnYZRqEB8V47omsGzj+JsuvqIzuACCJZy40gXJvF8R3ABkAGK74gEUarE3pGnqJNCGSIftHs6
91GknGEPjUwPMdrufoYsT7sm8pUQL8QPgndJmsevCVdvD03Pg0frAH/Pg34hzDNQ3KGf1wU/Tr9G
cPQYx8PRI6GqguZgeXrhV5RTB/8tS4YBK7/IHMIGB9A5qAggSBmBQ3sNMt2uPIVgOniuB28t/JQX
afaZMGpOZ3e487sPGoHabYDnSU24uqPFX4+LkVgd7DqsbvCHZtP8mjv313Fye3ZCuF2Gu6JZoMNl
+DuLdbW8N53XufBZciuWSXYemlVb49Xlpd1WVwZ3S+SU1ZzgIO2Y/pYBCytaFrXOt4IeGFbZHFr0
nDOPon9/ut6StEzKQ3I9JGp7uq2nYj3Jx9OD3a4639jtKnwazzn+3EI7jCM6a5f97k+niGijlySO
dhNR4taaKslNwuzGOT4D4pMtygNIFMDMl0naLhJSOUsIo1it4nuA3QFBZ6mjPePWlG0Cy4I7TxU9
x8YcowfEZhUpa8HvAuQ3Pt1e+N2ItviyJXuHC4ZdArvG0IUO9RXDBHB4sGssTpdP+gXx9rgFI+G3
zkLwj34YKqr8rmEyFqCuxC5FFnx+V37nb3jcfpFnsyRIoyG+apT0/2KdyiAdeOUufXHJOPMn2FSO
9YZqE8PV2VNn76B6x6NIUygKnygFVt+K1XG7oARM5IqK1XV2c0aGWQx/rdsN+tjNut1YYo1cEMkm
QIFwVLSScM0Yv968EiYwmhnSSaHp+086xWCJZYXb/+x+ytRoha+1fj2LZaj+aomHYgQdzBxbat0B
tqDsatsL3EpuLTHtR4pKLqgwRIzglZRIwc7V7XLUL5p+uZVP2vg06U93/WlPkz0Wz6b2dNCeuPFk
PEjXJ255LuwGOQaY5Dx13/RWiPBJh20e8YT2vo1buGVZLG8TiVyLeJOZHSHWBdUtESTFRYlBNeMh
rBWJvcC1jNgL7LxwV0RZsm4qhX2apAPgZSHRxsJenhPPeWDDWwmqd5ZHeRvtCpZWZ8TrzzP2JqEG
yZu8Jp4Y3NRdzliqxRqmJCEPYdGFSxvJS2QiiqF4PsYPNLHM6KhzoClF6Sy2skKPsBjo83gEsIdX
B29If6q2aN2MsgZzqM6uPhhhQWkyGv/OWXoVQQB7FgBDQRr0+VzO56x0mxKrORtp7KQLdayJOAjZ
7BLcxRRslw0x6eK/EDtjh7GHGFoAD12whwAioUYufU9IKJ5ErGglhT2kMHZwy8soelb4Q8L4UqW3
R6+5nhTCgF3u6jpdpumiklwwRy1frs7zfJ7Yk2e85863FmM1eO/k8ExS4q+dt7BI6qaXpev5uYJX
p77E8ALaDUC4g4ZIRWA1ikfPGN0bbprbwk0zl4WhZq+7/EkMNbnwCpQsKNB+NG+zvxq3Ah5+lU3J
vn5CfVzwopA5onqSIpa1CZB54Tih9uOJYozgg4YfL1pxmZjMTkKNDZ2Co/t+NgkSUm1NoOzm6Cxu
rlGQxmmT5FlSZMDlsTLGVxwUMCcx/PTPDDjzzq7cAMlssdFXLV4mp6TOwiqSUJkaipM3yt5EYDTv
Lqfgs2aJn1oz7BZ49kHdM2MPVgMUJyT82dJCUwt1DbF91GUOSYELKXo29qIp+2d7akqYw4zd2OFE
jEqVEb8sMlRYqRSWaHuwGxycvD4v4oXmEsBAFDuwhhChApNFAgSF839ebN7txRIv9kRbUQYsBeaT
d/tCAzJgvCQcH9j88SHH9IExK6YP7PxYbrOw3EaLjeU2i80FAj8Zz3D4q+bUK+THJDPwDY2QyWw+
0D/XPJuBEEd84n8xf5EE9sKzSQVZusJtg7feL56uzG8pFC2/4SarpPLQV9vkPCP+vqpwZ23+WZ7w
zK44q6QwxZgPsLAJtSnkMddNW6MYVBzmuJ1CEpzL26qj1cf37+orVz/zCCoCKQfSOoqr0vPcSk73
0dME4BP4CZsMg+JW9VK6eQLlMbwvCGQXi71gj+8cO/v2pf/QGaiBCzFNo0iGnZu6Ha9lSXSqu7xA
tNhUcdzFr2zjLOPoabSVra8ePZ1Q1IS9dMyioYnu9I9NNM7RbgwrPDEgl9Q2JQ2eGMJn/y2H96tF
ErXvN77E4rpwiiJMqqOO1qK8EMtt6sTQn6ULpugGG98hxK6ROB02Pi5LeR7eKAZZVHvUfO0bPibX
6ZWTQUS/Uq2bHumvVIqz4fC+zSX8dfHp6o7AXDZ3sQq6ZojHuNoKAYudP0l4loOpEufThOw4jyyc
cUHRhFYRmSJWZjvtNH1PaxGviuUs1SiE1P3LuK5D2MHf4F9RyvY/vFGTcvDf38zjKzXZcPxrw4AH
AyNn6ZIq4pkTD9y2JMyTGuHAwsAexxUYnmsdsp3D8MQC4Dp5nP3aOwYMx0rQP7HD/+thVmFuc5kL
MX+3hDCNP6PcEyztyfvaaaA3VTgnQGskIQ5fZTPAclHGhQ/bTMmnymP49xMrMoVsYRyYi5PZn6T+
xPhjyc4LbnbyGZdkmgflYd9ryEbCcPoAewQWQ4VK7dxL5+5+npSzkpOLdsZ0FYkgbI3RiuZtsGGV
kVTCDbbvvY3maowglGzqXUIpoRVg1SgUWAXKd7oM+ENfCV8jNFBidieU/rvYH0gOecHyx7tNjn4M
MyW8KqF2C1s0n4atuLh8XPIpLqZYVaJliCYr7KqwryjmAr1HLuasoCXQP6JZiapb1ENrV/CYtEsG
xWhefA2ALsR7+QZV54o9MuIt15RdnUXriDYGQah3u/8tNnbXGXRVKECwNrwLL570EdQG0sewMAJk
VUQhyFtSlN4IWdWeFMWpZ68JuxDRE6y9BGVH0HD02PLfcYTgoSgm8SzzUPAskw4F55Z950HU7xuP
QMsrgXAfi6Y6zBg6LEG5BPCknq7Mur4hjWuc5hqjaKWE5fWlhGWr+N8lLHm9PXU4oBgQZLgSf+1f
D5iKhRz0JvjPdtA/8ngmKcNFaoY6zGRT2j4GgT/dHDZzyH7GGZXiB/QQIXVyc3rgwy0lhNTRVB3h
aF6f1rBkHyT+pmNQIY65ldJtWxO42b8CgdKAGoHAeujOLHY+mLMvbA1lCSHHvTLr52zbFk3fLrhi
A+DVyqACiYZvsYPI+kx7pPEifGPfRH1FPZ0bf9VXFpE5iz0QGPEzd2lCUX0Jax/hIQ0HfGup7m+Y
JsCjwSAJkJ+63v2A2kOjtXbB55L7vHGy//sOFw5j05tEFg9SNwxdCDOCEI2oV2YsPwgRFYpRFvWY
TSeKeddSc7oFFPXCugsu9GwjxJrttQ1UmYdIeEL8H67OdLlNbevaV0QVjej+0oMax3YSO/6jijsQ
IFohEFf/Pgscn/19dVZl5+wmVgOLueYc4xkh0mjCS+BOrQhUDJgYpdbEecuMSZyHdj4nt+fVWE7v
/jftli/n6GorwjkqvYwQOoQjCkgHrGcWEqyGX9FOpyFpndzHgPdI6+RWJrR3rsJWIC7ELIdbecr2
R22XbjD97WYY8uZWmznmMnLkmJnQ0YZ3rgy7utxJ/KNma2sET+Diiqcy1pWoGCKkEdpJSCNmdHqF
WzFC5wOMSrIzp+jEzLeJjxyJt+cRthRCgITJWEOQA6iGl/q5fuOMgreUhSKmWFRZo8J9ExJp/rKB
WYf+BuczU94dqIk1xQTqnTb8Egx5Cw5OoOikv+0Y5g7LMBcEPCB4nM0lTuNkvCQS2Vc4py6JRUwA
nj8kfd0eYEiK2KNHmYeJUqziLJaFr+kMjIom9K4od7fbdmq2upYUsLKPvOX4WsbHS3RhvxlDow/P
ZmhOSGNd5r4vWIdYOO8z5s7Y7pe1OJvx3heSR7+OpXGpj6Jxh/2eFpTRuxqHhlvCIJypaS8/FBQY
Klx5X/ojc6rk0UlBz2N1Ub6sqm4mLDSjWExY6EfRiWJlH2jNyUypMQ4JubG1LOZ7yA4YPInplCNB
m+P5OYUK6bcnMddD0Sk/1FHBZHXmFIXCwTnTvBwApPDlOurNk29ed/FO4syD0MBFeLpqT5FPs26m
iy/LRwo6NGGHcgwINuxUMeO1wQ/B2WIQwm+W2Q8N1AhYJbjFlbiICgfBH+L8lbjI5JBGOW4fFmND
TP29J2nJ+RjLl3guGeBjqXXpZGyE+6fiObzjr/hu5Z/CcY6fSzjOF7s53UH6UcJxvrAQ+PX7G1F0
4SLTanf6GKnusJuaRDZtNXRIk2vIzuWDDigy++mfColRl8rHCySRnjontiyRONEtilo9TVDU0vG0
gPaE68C2lZ376Cxtp+sejQlSeCazTAyZOaskF6JIhNcMSNbprpFcMfUObSk8NkL7bZgMf5w2w2VA
LRWOZnC8BCdoKMB9DgU/4cjc2TF+8RmbBGypbvOMNll53OC3ZD4CDggLZuN6893m6nVvHdj1FwUG
LP8Hri5yb/AqJ2f7LJMNAqEKu0jmtpuAM8JnvuNPmt8R46ZPdK7NPjwh1LtFV66ClneXWKRmY8hz
jy8peRVkV5QO6qh7dEQ6ES4oUZ1nlPmo58+f509J9tJPdfKbt2/NkQRvsocL9oK6Xm+9Kwgt/oAt
ZVzpba9TkCGKBYj/m0Z4RkawBb0N/ATAwr2qO4j8rTyau2hY9L0XM7qakc2oSPKnwc2xUYL9qLct
mdv1dqy39d9n2T0RYI6AEOhR5luhzX7B/An0J6AR7b5mCyTaoYz0PrKdBAEpHeYO1lTjMJyh28lw
ZgZQQkS67KIo5d92ChCwWjAeA2UOLYMvLKp18oHjLCOtM7Yz/JwejO5LkEFlifRfzLEbeH98Ochf
6MggjuSsSJOLQoMDNHcv5bcElhDbR3SjC3BKyjmxuBrVwLqrLiI9Vqcy44YpRN7xAIozF05X6LAs
msCMK6HDghipZhdDPd5PoMhwT2E3rzJAJJP9DlaNYUbSLPhHK4KkkUX6N453GPoASCq87r1g6JMp
j7CRYDotMYakOieWHU9KXNvRlRIM/adG9qoYZtoaxoaAYWZqhhIHeyR7TgacDRIQzUAbumXQgijl
yMjBkdacLRbzoLELGQkZaGgNMZazhsOV3FD9MA5fbrt6OOi4C3RhtWMnAyAGlEB5ATQCOAzgAT4r
epdTdZB+AVXonyH1akiDkOIfE2J4KWqBTN/UrxheuYthYWfYJUsBwofbg08WBEHZC4Y0n5VRBt3C
kF4fBfnkyYIlfQUpAKVgeSTwVNCIMIDzdiRbNTIXDAbh6zgUz8dQvtJxdLuHFYOBgAeBJPodsQB6
ZE7lTy+Ij1f9MRIe7D8j8Rv/JDw6PTMeBouKBwnPKLnXjwtqSOMV40+KuZVSVvRdxH7Ep4bzh8Vm
VNLJ4nSzzB2FrZIuwjKMR3HDJN5eFv5Tne2XMQutbgom+olY5Rg4kIiOAS73mV6cFvkYkhBW/arH
KGjwKXQoSAhkKkKbM/QcZsyss6hueMaLgRp60GjciIlayYkfnbHLhLpsSCUOs8SqIxAyKjIKWt20
nPB5LC+YxxjPsOrjRhvUHfl5rX97YswyskCXyq/MWOxFZyMcCjADKLIihEe54WJhYndF5ikviylT
/8R7QPmmE9DO4RJmnXj1ReMwWF7ZDoyVzb+p26Q8Drkeic30206sq42xLshbBnxBhSHhSE4mudC4
8MPaCC1aaxw33bpNVvnOaCZM4P8/KeeXfAe5YL6lI+JicuE1crfLFNqUP/7wKObW4IB/oV/Hz4rG
lHVBKXANFSPQjC+ZaY3lyWFoh4hdPQmaT2d80XwqHJ6aENPyMiUO82NQaoFlkziPXR85GBdKae/0
cb8x9rKx14pDpxMUHTVZZAyHUj9k3FP5XT8ctM0h41JCwckHdUAdi5GmvO4zBLKLlq+fdgpEsMh8
R/WTypQJQ50w05zxFnqjgKwKn4y1jKpwq/B8wmfEGidiL53pbn4c78d7b2v86kFXPWLvQG/Kfo6/
Q3vkdiBS+3lKIfJ51AF8Q8cIBSvmF0alFykeoNwNkag5bA9X+f1g4kGKeCxhvOE/Nc3QhpBABCEm
/xL/4YuOSbv1ZDjHsdR6Co81FH2txwS1WR5x9ZkIVh+jE5PTBigMOH0sW3g95JDfT4onY8VQsK6H
HZZrhdGUkObo8RVfxzFCLdki3QfJCZhTZLvQeHJuaiwfeO7erpjYmFWDlHKA7df0XYVkEbXpKlrj
V2b9XM2I5ViSEtiwGK8BFcCZDU8lts3TfuFQvtEiMqDm+f0jOAOgAPCj/kvEvppf/Cio9/WyoF4T
gsJu77A/wZRfc8Qp4DfazkzSHgKoAxioOpOQJsBAYOpRjyO156gPFqxb4N1HUtOVUMUsh2WOOWGP
8zq6ciiGG43mRo40UN5yNPSCjUeBfG3da0mMVHIGt3Iw5bjFACjHKtA9tkSoTD3/N6rxTyqRXkaS
GhqgUmoinQMJIhDt0hQyCvUucvJlE1w9kELUIP1Px4iugR1w1TGqqtAxFjw76OVWTk/UKQeGTLi0
O7aWJrneElyOqzacqmyVh+MrQ4DE+q6Q2fOwllEeI3Kx2SU8nicjlA6hargQnz7tkB/lyvZImNLp
gFBWP0abM2N8FBDhaRMqI8O6oGSEKCfpp3dv4+OpxWrZSd41aC8/MroQpSfsV2DWpsOM6J/UlxeK
qEbUQXMRnLvAnILTbzYzdl9EOMuLQdh3lQBXAblmlisUBdyGdRUjLM6ASSEAPtSvyAtwSZaL6Y97
Bt8fLslCAVzhcYPO//Pb99eDph9m/XAq7ubhrqU/r981w52QMb6Wg5cNd+f8rsjvpAtg5xdK8dXt
RUF+Iw9J8ZGv4d0TCuJlrQPs+lX6OSABOW4XZYUM05cgayxdEpSu6MrJlvxd25NJHtx42nsBJgkr
zDFaNcXYvBre/SbIsWgCVGtfZXQ1eVIryRlwBZHEkDgIr+ucvaRxDhKfkg0wmehWCflUaF5C+wLa
NKyVUONXSp+kfkKpKO3Or6vXr8UArcXGOeZLQ4bCLsXr0lAPzo72c35fPXzY4paH3ip/QtzGQgG1
el4vq+F18bza70JGwtsDQUxfbzntNOgWhO6OI1NF79YKcjo1KO7gOf5z7GHxfzGYbVJyX72cjYVb
GkHahSMrZEK8OI72A3FKdfXPjd/B3+WgxckIwTf5gO/Tj+ufI/MY20W2n4Gk9riceq6oq2dQrqNZ
M7wL2mYoEWxkEMehn0BPIoDuCAEwwI3aZQ955lXtvmv3g4ww2Tn/+YYjdJ3AEL1nJp27yPwAOYEp
DKcTR+bbGwC7GtvJMwEv3YZRqYPfixwA0nWYBh/buETM3yeEjVDBkVT1Jjxh5JhFKg5IJFmEJ3Iq
R3sNwBfhtfRr8/P83OTP9l/YlKtlBpG2tAPITmQWSRJ5tZ0AohSP2W8sMPx0+hf/JehBRqHLwWIT
JBAAfB47IMyCzdsVVwnHBh/g4OoCkpYwFe5N3IvLXJsgcLIomWvDBX7DssMrg8hpRPM9JD+WSCWS
frErqgNj6QADEuJAqJCEekyZezKjtotnpt/A41Mf8zmJKjRD5Wdpv2IfCcmFYAX2kZX1AQQrKkj4
G7wQXnZWQV8Lr0rYDuGM8xhbxD8xI0pG8IeKzjjMgbLwnVEyS75GPar7OhBJXSzUF+ypqwBD58zy
qVHO87QJp1qYUqgW8N2wlDRQiatgkEmSgT/wxm1/Yhjaok/BN0kRTlCeIWRyCORWjZyKsKfx9OEL
mLIWlKvQh5qy+wD+t8HzdkumW1Kl8XnlnuDgZYTD/Gcp4tF12apYVPDTogW9LHJQhIiIupAh1ouo
69r+yu4BNyA3G8QWdKNa/bBRjhlJdhNODHNKkDCnzEXTBJ3zqXvk1ysz5AfjYVIAa7k4TilFMnOn
/Olr7/yk25/sfrcs4J60GIwLwcwRhheRAmIfxjA7/eC5bHPYzKPOiAb63MmWMkR5ZD+unjF3b14K
Uo5rsR8XXaBPQc8Z9fnIOVSgMUmKE8w7ZJ5AMDAlGkO4SQV1TNIDqGPjVZT9soomRAAk66sQe9aZ
8CICZcSOiBeRhdgTKCN2RMo4oIzUnMOPGcq9Fpiz0HteT2jcoi4TQma5cAWEj00lspmzMkpJ3RRs
nOWcF8HhiViVRaxGdY1Y7WxRjrvgsSVQl05NuKlH6UYDd/lCVDuYccEw8GLiQluN0nXcj8a+G/fo
HS/FoSkOqbFPGZI3dMLoLQujensN6mugEIpSB8VpcakzaDJ91mwK729DCxoWMdOFP2iIKYkkPMkV
ztdQH3kz4bUKtpLEHiX2q8IxKie7ia5LZYpFy2UlUNIEu7xg5oGhIzMuFB7qoHlRJYSt4qKEcKAN
3th4HHRY60GHs87KNxCIA37/IT+VL/IF3vR2A2uL0xHPtBch5Bvu1JzLzDsxVBrJafryKegMWmCD
AsW2Ah3Ve08aBIELh83lwKMW3bz6JWrcWt3WgNaiJ2jCApSmyEyVX9O+v8Mue95RMYEDxvV/RjYs
kKi5EmJ9zamQyFkrIgVLLOKZOdrQh5jF2fpoOwgh/6FVwBL/N+6HxB+oKkiuiBtBcjVc/LmCyuoT
JAnsFMVso/zPFAJfDrjcDZTcGB6zsJcFGamCOwp5WbCRhoXAw0BGccqSkUiYnSIpi8pJUIp0Bvj0
W6HcEHKNVBCG4oHKTAHnY2A1F+Y9KjOeC2LidEEy7rUoqpZQY1Qk0GtZpNSCfld/GnTS/uDwVA78
Oz3mph0sWBKp0KWEsxlsll42VCxcyZC88ZL9Lw9Nh/285KGZLzgcyRSpj8k4Er68BSP9hDUnJ13o
mJQVzfvd3Iv2LalwRHZlf7+fBisUjAcCjwIWEKrK2VnApb84VZiQ16yZNeiOrDs2aJZ6o+p2YLvy
4S5eSJogqx2yWjAhmEYHolcx7wrzKLgQvhRYIXQki3fz8/q3Q5rce/bn/Pvcezmh94iT6Xz+gSR4
VOkCiA+TMneThWf5q8yFkKSRqIb8tg36o/Dd1H3YcfdvyOrwLoW49jOkK7noh8wNIU0BPZ5VIjvY
ARJZjGzYbz4jgmqZxhZCZc3B05C2F5V0TZeDM+Nkm3muX9G1jW8iCM5FtJ3iLa5QfQgRLypWzsUD
QyolMJeFnl9I+hE6kuuGXGSv/yAukbZKHWDsZ3MVOITX6eK10Xu+7/Jtk4sW8r1hJKohdmy8KezY
Vp00aWJWCKvBF7kFYuk0uvf4E0F6APaACLwY4rsJh2coesxLwbQiDqTFCq+AHaBFRWgXTcGtx7GK
Mlp+AZOIzJG6BPHrQvlowdWQPUTqFgGxStKM227cio7jS1MjIhCnuTPdGJ2gNB7GzM2c6fkEp7Q+
lPEe3//ek5ibcNJesKR4qmS84H/p5EH9UmzRzKNLnIOqJuzrmdacZfGHRfokTJ01sAzJnVP3wkat
x4hkaRJz3L6gi1lMU+ttpY3cVvFjxK6LVB8dLnsXT9PLh7xtC5d/NDNV2zAkd+UnOsYcUrBI0J5h
cUJZezOrS0K0Z+jqMhYX3RlE+qzso3+iJMerCnCgWuyqfNhiNyY3Au8TogXZ5ThwQjJC252TDrMo
DjmaB/pD6ska8zJqICLwkGNu635bMCBjOja6aIV6t9diilKEwGzPRiNmFLTD0cjO9Ls/GF7IRPOF
67MIBCva6WMN3MnF7FsApY2gkWKULnLfYFcwyE/ZwgYnagsmaml7eDLMJeMUGgHRDpRegPjSLyg3
YViMdkpyG00Prz3gbSLnWFDk8WTAEUC7tRxPq98McOC3W5Y4o5JBT+eOMpAuJqUXbTsWjU6i32je
UVZNkk+7jrKKdh1rXCorOnY3z/xc4T8kOrGA/zBlYBx9ZCMh8aEXPGmAYgZ7RUzhjLjV/N3/GN6z
m8eiI1xTJxMzffVUmURST0Y3Vvophu8Rr45vYXULzuLm7twpZSoQn5q4QlOVJYIwtnSQZDOhgzRc
RAepvggzcIEZWHJFdwzTxrdvA1sZlhz8ODYMGDR8BN0y0GjBWHLW4jgq7jPuPZ7PAGRYteLXJOFe
hYtUnFxGV39nTNNg/fxhHXB/8e9bA/g65M/OWAtV8lCL1QONIZP+D5eROFJyuaF+RXOCB9UWNmLW
8e8Vq+vhSh9epDW64z3nG+qpVg65M+HkNM8rLIcuPu1+GvnAclio1c3HGzV1Hp/RJjO2c8e7K7ps
wMXsgaU/FdRyokuMO5wuMe5wdkUMwRQzLLxPUIf4OD1z3EtoQ2Cx6YfjcLDyr0d9Ax54FO0WSkrL
ECUl5l4scSeMvoBeOE06KSrbSbgEV5k+1SR7FB8fXlY2N3wEef4DkzVzmIyNDrXshIon0UgBPscc
+ezqFydZbYiOmgCb6FwcbN20HKg76CKLE+2I/VbQnsRgoBHoOSZOaJ/p6iSb4Kj7LAvo7Ewqtd+f
hM6BhiSXE6RZg9FWKS4qa8tjh34N3hLxtGgwN/TiOZ4TfDEJ3KHxZHFo/h/okLqdop21OuSBWjGo
+ueUpw8iDPKZc/KaFqd3kDUBjkUaq/RTTchhCC/rQKtFyYexgcXp/4TW2PQNvBNpxKGYK2aTOuPr
lxmE1kSFr0E8TdI7Oim0MPKNeLDQ06J25PFCT4vFs0Ww8B5qutR4JzBSK8LJXgIJQsRJOSU5PGwU
NHBfbUs20xUEQN2q39CWAPVwjyireYbwtmWHftI/cmCPgggxDwrrVqz822yGzfX/3UZp92A247Qf
MQvFbcYuSnNY2Nnobi98K3Hch7rNMULwrQDm0YV1FCuAlCGERAh0aNZlgTkEyhnxQAbXqk46nOCx
ZGIrg0HiIakGrnxhNKpGiGTLLUJblFnL4iwMpp8kA5It8s+V212PWybTlDZ5uj+1e2zGAE3Z2LID
ZSU1zpjvSGRu5P1FBii4h6ZfoFz4pMohqJd+H4voYxaA7jX9uFc9ot1ZEo1Z8vDEjN4FdUYF01Ph
WB60M9a624HOZ7djz2O3Y6Za/Dn9YbrKpsfWhy+TfW9NsltHqWKaijKYlmznJpgsbo9JCZiK77QB
z49ayJPYQHuxuKM3slcavHXIAv6JyT3SX8vBJ8dL5/kziZqJyokfx8IGKuYjtss8V/+NXzQFai4I
9hxr0INrXsmXwr2BOJfFZOTiXkP+XPFHa35pk4niaq1zfOpeKKaodNeTk7VUumAceSTTIKTSBeNI
j/AsuR2eLRjugEA2Me1ZrhXhTWQSs0+ZimF846GLA2CdiaxG5MUdNzEugXOHu31Z8NDs96ML6eeG
PGsTluwrYksIJYLPiCBeGD/0cBZIGURacoNpy6PmLjlGhdQzze0HmKNSQtTvMInFSKrVO8YZw6s5
EndJj1b4LjFTc8W+8xfuSrV3N9yhWKq5kRU3Q0tJKxkF++LExogChh+Tksu8Yp3JfJucODRS6vcb
TP0UDTEmp4zZjHfiexmjEanbGOUIeUakCoKWca6jKY3w9rNhYqv2hszr5LjgHPJX+YQbAmBlReqt
gBXKZDPp4X8shfI3VI8rjdH9+b16uJ6wOSR5GbcXMSxULxFsbIaFWbNYfZdh4Y1AE5PtOTof2aLc
tUDmZLgCVnMckZUTuS3HXINQLOYwbAfmLTzhwss4PYsl3hyKUN4L7jd+v7w13lcPIL6O3gnNcwsm
HrkYc6wQkMbE4UtiW/B+bzwUfMg/UOrQPQv+S2PQfkCKWbzS6hCoMG+ygKaDqK5oOdQ+qhePhgMV
FuWV/MI8nv6mQdcFTR2NJKC3GJdokeJ8DDsPUyGKuc9iYciBWDtx+9JZgmqTUqdgV/NnHKg9SlcP
UATpIoQ63nx7I5ZFPLQEqI7BHnhAku79SmdK56P27ei6z/5F91vOkdzztMUSs8ZE06uYdfwWyTJm
EktMArl4uMGDWzwCbNa+EiK4tWoY7vyjN6ZKDXyWXAyWBuTiVMDO/IvzLwub5QYKw+Kx/G4h0T/i
zH6lPGTslNt4zIWxUgeQauzXCS681Nsywc1RcyP8yL+GuN0VpY1naw7+OYxS3FwM6743Y84d68If
BdOuXLB2K9Pu9JTWUCRSlBP8D7gYzyg8xAunjbPW4Ns8Xil83hAszN3ShG89zcFuh/8OjIZ03h3/
Tj84+ahYoKuYJ5H2gwLhAmMJbzU6+tVKTcjW4qau2P+XQVcP7yx3tjjRlHe+8fVL5yuHUummYtpV
31yWjTEIuQUqPIRMqRA0mHCPRm/iSTCK77wwvU0IkuPZTr2s8/J/a+BcuixZ4Nn4T5E/8J+qIY9S
UpzeqdR4Rs3wEl/tn/bP9M+6hbOLwzNm+x56kYGiMNs8nl0Tafclzglp+MPx5rhxmbXkW043MrPI
Zd7EyAnZAQ2ZcpEdrMoDQTYeKsdA4quKM+k5F2fSaVkrXAVfHHAVVlWEF2TNKBgxcpHITPnGyJdJ
zKYR5lmYx9Rj5S2h0UdblzMGQLPBVUgdbd0OnRYXN0SiJboJgzXYfxbkWdYa3AR5lnhW2iPDTsZc
M23tGtzCFo3QQacPAwLsjUM7aa0seVmZ5eXLksmz51OZXRr2k3jsEAnglg+qJUb09jKYanEtIRoF
30m+ude+F9wQ3MI8xCrvRoW6AMJghPGJwQhrAwLGcMc7m9Nu8wgpBL0dYQ10itfEF7rW47Oav0gv
G8VjMbVjQWK6LHHVK4yJ4BemdsCYGNzBY4LENH9unv+4O40xnXDsEXpgAb+jz0KfHV8w0PC4K2Ig
yNciBoIskw5zEUkb8z8IMkNjXj/DbJKO4SzQc0CjgIiPoz4xmMQ1gUCbvprBBjaYMWCHpR/sMotO
n3HKWc64gBQEjYVJ2pw0qEyIfSETD5WMTmIeum4qdO+0mw+wzfmd8gIOjpoGiBfpQ5Q1p94nmYJk
sDUcDAA/6H0WukOtg8FPmjHUVpCt383wBtybIpz9Jp5+JZSWtTr7SzVs0XPRFxLjRQX23jJZREnc
nVwAsBzeLv4hNOkaiVqLlhSBWJIm8Otw8To5ZFoBeD7/5LUxgeC15TdKWucOJwsyWAnmkoZjfic3
QjGfzV9OrgonF9L5MXbafb9xNCBbZI1wZEBZegdtrXXrc4Jm+IbipYxfkVOCWTwhcHZnksVs98Sn
JbszbNgr3DthYDtiTz2540NhezXa3cm/aBynKFeDQQt6LTiVhD4KmxrdeS1oHi3DRT1MKIPeCfWw
AZiBDq/6yq8TgvpFXD/iUwE1vol5ofUYn8e4oJW3JM4gj1cEzCzCIIVJMG2deWEGr/rU/rqkznAi
ROhexTgET3iUgT0eI/XH24gFDIAKqsVR5KRCGUSRarpp2Gw3VaCzqbJqn7R30GdkjKC4GUiFgiUK
fJKZ+ZIMzVA5J1XNjMo87rtYmWONVSS1FR9Ll8GNSc4ZscaX5HrZnbWdsrDhzcvupu3GYicXu2rY
nRFVmtv+JtjwkxCUukw23zGdrptchrTjD9scztNViUXzZu3f0Lz5orYvKj+6N6vKb+03I71ke0Pl
9yX0+5d4RM/8hteLrDCBZjFHKp8Y+Qqm+L6OOV5UYRGghZpdWv/wCP9yXf63MzjBUqP2pVerii4C
BQ+lNV0EFnX1/Bf181/KWy7bgQ8DlpJP0giYg9kSmANgB8SMTBBRoPscMPmzLoCLntF9vJ3Z9xGE
gRsFoBZqlAcOTVo0RGuOzs0QAiLQwW90IbqlC2FEaMO99melJVKZZOfkcnL7eMNh8hMEi0nnS4NZ
KVRbMxXZQzc70NzpVYJGnBkgXb5G8rTsObYSVg1daJ0gXbSg04K8DBH9jMbi1mUSYSCRhGiDX1fe
UANTWbpyhKqH4yeo8sIBOYCUtcNebQkKkIF5nr+z1CHIVwEA3cBz597nLaqGu3y4MzZiHH3K7y4b
glvowYWUwqB+jjxGBQUTfg0qybLeNcp2FWZAQWOEfGifvqfkK35rIPBiE0qjULBe4UZoDmN7JsCD
GTAO+mamm6QPNe6+p9+nud3zSFQuXsht3++OL2MCtxRz0eTbpMsexSSakb0M9OwOvYDDQ9l4GeBc
3qNlxzlLyOcjOky6IDqStzZqcaw+d88aaFNSTHjGtuLJX4+efofGEnWkxY919Mv/5tnKMsxmni2R
1U3eF06Ng/4H3zzvGRoR75kmna4dGHXbUpyDnVQjUGF//ntW45T2fVaD4CjiDGjNZWbAmPckUdVE
Shabk6DUKezz5faKpTXdVdo2QS8Epg5EBH3LvgEG59YFsfAxv54CnrV39PuotDlGoOGi0mb2ROO7
Qg0stMgoktGWfdOc8gXlxDkKpS8Hb5S+K2KEjkIJ29O94mJdmix8jTRZ0BOhJeYrP9XceFENBv0A
QB8REvx6Bn6oDRizC1yZJJTJFwpDfD4C5Yu44PQkPyCIHRd5MboMvoUBzyAZpSFMaGvyEaO+mrgX
xAENCe1RpDFul67nqNEUjzMcg5JTYw53qOgRc9AyNXw9Ng4rRgpkNf2w81PxKoz6C1mZH8vKQN//
pBkHDY0u+BHUOeuh39KlW/tz2iT6czTbmuUEwSGCEwQW/6wWJwg6bPTWhHAiF6C3hfJGWYtKAWUv
6pLjB1RcOkzvlr/lX6EJx0ljbcJZ2KWBQ9Efb97+Ky9AGEBn5QDVGE4Ql7/aCJ3SScipkJX5GvrL
o39sg3kSDN0O0jMXoOKMxH87jRVeu6gmHMyMGlNwco05nsnFmeMUKakVp6h9rFixePolfYufsIB5
Q3Umzq584SyIMcCpVmk3HR94179oV57IfENRPoU9sW9EwOUh6hX4RfQaR9wEiQLWC6kJ9n5TNKw5
UvEFUFmjaGaAK2r2+JH55YwTDWj00vZpWyHuoe1D65zOD4d4cY7H8oFgmzMID3UAFGwuno0mZdE5
rh0gxB4cp1Gd0wDiQL92fwCc0916j9JHo/8Ci0z5lp7gDBMfZmjKOCMB4QfSY8Sg1t959k9wIhxJ
AJIPdIgg8XlDxJ2KaOaKMFHxgUqyoC2RPPAH7RiyyqEV738FnPP+uRCYr3QmSPRvVUlBpMI/GX36
BIqc04tMAdf5t0mcYThY0DJAPNdcwu4SFoRf7rtn9T5C8GJ0Qq4Ee3uZiI8Y3xbYMqIk6STm4XbU
BfMPlWF2pLxzEd0eAP1lfOZvpEh0PmJsUxM4a3TYSwM3ZadaGrgr7ZwjS/3Z4vvS3Oc+mR+pzB45
5PCKUJZ/n3M4rBgvG6Aanyi+UdgJkZ3H1kizGLtAe4qnNuY4XDX3EJQe0TULmo9zIs9sA5XerwBU
XML2k40S5R5HJM7ELF4khm8mQpDNKGqxr988lDW0XxHXpJ/qC+oaVQzy6T/bbSSjU2lj9mfYGqhs
XfC/jq4euKEsLUQUMN5bvwjU0C9i8R54A4Xze30mkK/BM4GlPR5/QcqcWo9VKWIhtzF4FsNdAfVO
GBN66S5O8xjM9G2OS6Jv/HvUP+cs4JOt0Oz/5RUybmHxApH/qCCpoLAiGaBrjkKR+cXvW9J5W0SR
AxpGkg9uMUqoCZj1zS2JSRMY9ultr4ZAuufSReRDFx3gS/uJ8p0vvyWEBy5scH0D2j5k7uVZDfmD
Xd4eUsvn6g2wJ6MeRPZIj2xacZ3PD96YLj0nVJPwyg0SKTLSXcP6kz8Xmj0smRtQGXSRWO5E2I+T
HuDi3wiiKZ3a2YDk8aUUSr2/AcDLSynR4aEr9SQcNrBKCGEC/8rRzGt26WG8OcPnwOZrejmDbKYA
NKcz9iFXQvQg9JsZ/Fq+2ZjrsseeSJ5xL7pjt3uevTDWefaiAkObwbO3Xh6/m02ARhMhWKGEZ0Wo
wM6EjqKjgX9Lp5OxEbKjTCwdaf/JyX7aiEOLKEXT3kcFpVwfXXm8FlGP3B3xbR+NszsAvKBEuznN
SbxXGjCnv2UG+jtgqZzvi2jPWzU3X90YaeOzMp27Bt0B/tfkSsyOyvEiyQfBNLUHFy0SGSdzIPdB
eQbuFTSwqZFGAhNLA133tYu/mflPfZP4nQRlNufj+qtZBaKQJtwMaW1pwvFQZHDBpALfjmxClaMD
L/ji48IXZwNBrDklcp14w5YwBf0PDXbYcvwNuKNo4cDNo6xlgw7ZdJCzFdAWrwQyOFlIhx959NGl
Ccbzadmt1h5Xg38WmDzYw581O7HmfNIlRciMbhIeP+ubdJN9ZB90KJlGrfylnp7JMkRGIQeYlqf3
Ftg1buAdw8YK9Nhpm00i2gCnTQoGXmjfeLohfFsfcMBqj39RUGL7/cXWIYZME1Ld6NLGTelyG3H5
3hi0EEDbCekvtVWlubd+B2w/I3hX3hfynpGvyrIPMg2X2eUK1dr9Rt5b8j5VACIyUw7OoM1SoG2O
/saVklY+qwGdvDhDsIUUiyPkjEg/89tKrNTy+srXMl85OePv4e+E6czh71cXX8n8gQboJ8IMqEVV
WF4ZlAa1EaC2CeYZV0iQ88aSAfvZtFXoZWhu9kO13Guxm4udUuzyG3ACAHKeQnpTvc3ngK3Tu5CE
+EjbZxPA2rXO2IGCfCCITKxREaxdycJEGuZ2qD2rNI9KZ2YEqu3Uy64pdtZldwRWV+yKAZjqdjC3
42/4MImV7tNsLzF6yEAcelbYxJcdl7J6c2RXIpL5351Sy9GMDYRs7MUNc+aWscO2jEY1bMj3VMO6
DnUwA7i9HMAVF6yd4ZSFGyPIUICcIenzofDfFmVUH8gGpVMgC9R+dnb5WetPOpO5TUtG/rotuSdP
D1aIWQdMsA6q6Hd1xhMed8R3W1FPIBTtECtSuaWPzvXin2aHl8LipQwGXPIQQIvPuPVnbsdqmVR2
fJQpMuIrP9Plq7vxw0oSiqK+jIYy4k0ooMLj6zXsSXLJmLYFNhIucFvUZwFeYOa5BuI6ZnBhawaa
Z9DTdRTVLekLmW6OewcBOy2Rq2cBycKMgXxuYQHpzKIg0bwAE8FT2+PUaiDg1C9dm/Rg69wrwAjo
kiGjNAOzr7hqBjUs6nDGi/xbqqE8+xVNKWRX7gtvbzOjQNgaWjISmLb4myc7si+RfeSsI0JtKzOE
36FHNBkgeNi6gLAYG0f+2OASkTyC01wEJlCy0D8CroOZCRVvWUfD5RJz7afSG8IqeL2+2723qTy4
O3ifC0b6kic9qb5+IqYTvoTfaQIFxDJaR6UBxeOU/hHo62FbkmiWOeYrAIzbByYHLLxQdCx/4GOA
qUPyFq1mp7+v6NSQUk9fPx6BkZ0SpU3qOYG3s0njEzvjtkoZke1GgJzNzrztzvzG2okoSqReCMCd
n5cF7fINgVBQvbFg+ZzvEQZILl0e0Aiqtbuc8a/v6fKcFuYIlA2w+2fDPSXakyRtB8Mt704FMxW/
h+oJlXbBb9Q0zfFacpRZ8BtQb3SaKoyHFgiHkQskiXaERLgD0XBihAOr4ewMI+geBFlEr8UkY5VP
m7jZWrERt1dhEK6ecAbjD37AxmxeDjBz2vyQlXtDcx46zauYLdjeyfZajHNMpX6PJduLo3EuLxy+
BUg3eednPBvp6/Px84kinhvFstRg/QTGgkepywWcgg9z2wcz4Br6ocF8mkGoUM8mDb7JkhioaDxT
B/AM5auQkStofkP+TRsUsMZwaGkBcaF0qDSUohGgq7qEXLhVSEdud4W9S+2dgRgRauJGQGV6LEG0
8KM2jRs6AnVcQvPAC7GJINhAcWCBxyEDS5AeIF3AsjFwRDNShvomMBcubAdivgikvLbhhTY8czAS
Bv40r30O5IHY60hlDkdmCkNhVBBw+YH9wp8YAhuWJBNafPJBnwZDit7D6d6zHJ+8l97E0pcL+sy9
ipr66ikIW1gS4S904X1pYWVwibYv9isMF5kgJq5f0I26l2PEwzMgeTJkLyy6+JOIrOEMMnJNox+j
Z0jD1gXaI8BFBXltSXrPXQxiR9XJq71T0bwOd1xTmgJBYwtyBWRnHd/ALob60xounYM0Jynwltzg
3jNSuyU5RF0zkYzE5ox5SywIvxjR+21q0B7Z4bBnPo0/g4g0WvX/rtTa1SKDEZjoyxDG6UDBWokf
A2QspKEA7FRBW2psQVuCggVzZgWUEEIhWcC9SERLTnwAHCXzO1lEQh0qfX9CXFruYYzpD2fXPvQp
3zJkA+pq52NUgqoV34b+AFrMN37U6X+QRG2YXQh55cDBkzG4ZgFIKaJON4DHBiEOur3jSOCQQH8d
U8otuqXe1T3vbYikdCoxRGiC+sElwiI8gx+YYRhDrwG0Dd3wlEB1Ow6ilUnYHNir+QEe1mQG+Ok3
jJFH+jvRlYELUT+M+oGkOMR87u1WkIZ0viGusTy8AW5E6MBBA9YWkgZKnWVJtkgmJ5a83RBLDpEL
LtcGsOM5vuEHkpwBdcmTQvN3JI1KwMhXHjnZKdMDenP58QyGuhFq81QTssfWe6KHuS/56Be4Q8ZB
lcQr00diwNYB96N65UexiKCrXoczN3DjpMgzqMhk3/oXuOrYUAZIBjYG/JQiTI9I51VrJTOL/DiC
9qaQVhyTTFgCSXpKBbj9iC14a1y9gbpkiCN8N18yZFcjxZifUaibHiwQvw/El7AJWCsy1yafI49s
fLbJHEGzkraKtJ2l7ZGyDjWitK1QI4IxFnhakYELWcFANoyPBKwCR2I2zrOT/rJiYis/oLQA9Rvd
Hk2hkQy0gFJKATI2E7JG7HPMtQIjEu42p3X+Nl+a5l2RApw8MGSkybc8d3GNoRljtAYUjn0Sudmn
IoddBtceFCIZMcmsJOhJlWorwcZHp+PJb4xksr+YZQvVQaeLSFdAfsOn8rfhOAoMYzccOFlbaNdF
Lh7RNrSyLzef368y1FwWWg272l588mjHgNB5StLFfEvSrB6ivLm7vf0fXWfa26YW7f1PhMRkhreA
AeMhY5M0b1CTNMw2Bsz06Z/fhrbPuVe60lZ0TtsktoG911r/afM39Hp46ycnlgjsClACXJaFp3Fi
B65w1XfT+KRf7ur4hKew4paGM7UhC90tK38knI5JQodTBQHKDQsjfXbBxbGtfMX5zXiuiI7hc8R3
dVkkBCUECpyGe+k36T/aKNJ/LMh2qZNAWxbZyfYPCLbEi5Akz1feroZLYxt1CDqGvcMsgLSko/me
kAN/3yEbQUH3YB6l8c585ybBMxlOGVlAPt/Gv8N0wgSSIWpIBJgYkLTgVEa9EvXnvTrsxwqxce9K
MnroI+G9VXzs7FM2n6DvTj7hvvjfCO7uyF0HaWUhtsBtIYnyv9wWaNjMNTAz0DFf8DRuhC9scIie
vGV7+yzsbUR8MqEHdEhY6WriP5o6AKQAqmBXQf8Gyj5/tsDuv6aoeEHsN8ywd3Ypcy01UovoDb14
h7QX0Jz0S0ng7SPUZHnHV8piBSwLaQbZt1AKU++leLXcuXYuITekUEDm5nZzE8izftkqmkdImFFu
c7pubWuAvi3DY62gXYcFR7OycaAbCd383IqUsHHAJ2XfQYnmO57Aft2198fdYhmEVHwi0CKZqHyP
gtSanIPsV/xDR7B/6Lpgo2BYerTeES6YXAO44Choyj/Asi1+H3JJYtxojxhfIHhcxi1TzHgEybUP
V3ZqyHX33oBtBH+Wz4ohAK9lZAhBvF3qeTV8WnpuApo+kap6KLQUuhHdR4tlEPN8C65KMAzeWw12
JuOFGBnHHjocKs8Ocr/QVCZFmBWh1oTTHMozeWahmBO8WIzWcdiWtk3pH/noexo4dOqNc33pG2+c
T5f6tCEwoT5JRNRCXnSZQNJ1SzgE2E78wJw8b0OLsWUrVrP0+KKfMJzyecRsEoXkect4PsW+UzRp
tHD0bxl0bnKAbfeNARew/LqYObHW986nzeLtM+iQJ0HEYMHFoIExpj/d/8rFgI6RzYKLoVyc7FHG
IEQ5ds1RTo9qesz1wwCffHYQe1qewn29rBIHE4imEK5gX8GDWtY583yTkUVGYecNEAM1Tx09arhW
IETeZBPgiq7OtSnoZFwxlWfr15ln8eqVV4xlPIwxE8KHYOyWW+ljZIdBMXkV7l8bFSkRxuVMBbZm
ti0c+8AUraIdpBL3Y5RCpBz9h2CxeU4+jNbZoFk4+wmKXkFxYCSzzgnjH+mB/7lxG2PtCBMMr3pq
Ms27wDUgKZHiP6EPhYMmlLf4SzA4q74TiCvY0Jm7G1I/MGeMQV30uixuWu7Y9aa9Dh5PqVjfDNoK
dFTTtlmkbbT2SNsYtKmN30w+g6ZK3I6Tm8x4+IvHlkp/3uXjvhwZ3xKcsFeNvW7sxYyGojdjprbT
boF6vDKinFzrx4QFqIOLRYVUYAswxPO6acRi5hTTHuDTAmE15jMMgXQYLJKelx82ABA49VAyUImG
1SyWILa2Hzw6TM6MeDtDaWDQHoubet1ULi9iCDFi4Y6bxX4c9/LGx5sipiW2T8rlTuFGj0/F6Zew
+c686cn8BcUYGjoL8QxmJat4Jq6FiQzsbBbJoTz7/M4lQRtgL7Z3bbdrSkwZwpqi/j/G8q3idPhV
A94H4xzUiwVPtQnxpsCCR98br7DYBf2yEe7mcvOHfpkYnKeLanwTiOwDjKyIm0DfjwMUrDFIn+LQ
oo49sDKShKkIlD1xMITilEfoaP8jFcTXoNkIsAWNd3jVwj9jrCUth1AEIebCphTteOpjf4xrDDsq
o+uMUXnqwKjDVyYneJSwlsVXhnuMixCA4Nl4KV6ZgcHlAo4x/8EvKHw+dPjSFH/kC51DFTnt31C+
zRdmBqAQpn7PJErjHBkIJdpdczf7YGNHyskkV5W3wgyl2b6QvVhLOxxWcsTopPM9oW4vXjfP6gnJ
uyn7I85ZqDrpnRby14i0d3KUuxtO3cMeTLHzim/UCppA/7Q7BlV2gVOF2HqRKTDSYUnsl3DDXvqb
e2Oq6ajvBqiu4bHLM3uu2Pzpz/JIsgU1iDaKJo07bTlZJoaizIduDoPjkRTUBccpzbD9xgf7KNVk
1IiB2GSfSvRsl7sUckxU/aobMS3VWkx4xLZmLosZGNvaao2SkpS7LFxRkMT3hCUH+jkYXhj5M4Qr
vtEyN+IRcuG3TRva/gPnDjx0yNOkl4LroQVWfkLsEtNITUAoawqS+ohVpgMUxuKKM2UsPkDCUt37
F/H6T/5KBBER2PgGbNHEZ4uFCMRPc+GHrxYiqA8t3B1FfphsCxUiWJHBqEd3p97N0XTAxl7MwjNk
wokrZcAObv8A6fNDY1y/ZCcn0CMQPH10urDlokOA0SvYEbDGsSQHPFxETfQUN6LoRyFqkn7nRDpz
QeRIqjBXc5EnPFFUoyOF43vDUcRVl0poYLo77OMnk4OyO+TdAe8WJTni3VJoB+N6zNNj1hyxnYLj
hDfwp/2XwwuNd1oWZKbxBdFCBr1r9PgKnyk9CyYtK/tZE7X9a4YQgR9SNDM5NPeluYdOAVcKOgXB
C5dkf032ZSVMWwxMWzJXJgDBrXqEf8K0arJDKw5mLcC0iq1COY7vxVVkDLAkLEuXSGLyiJHjY5uO
LQmxQv/k+CjysUzHRYfWtNj3SzBFi5bhjNnhFoFSTUKF4gpsjk9cGFuJFBB44+swGXXLNxpHXWd7
2clQW1DIqL7wx9iMYsE2hHaIPb0uucgDayyLeNoZR/i8gFNK86gJY4x6SZmDxFgtxhj14o2BiKA/
ItrZFGKz1GvPvgk1iwljEUHLspL/xFgQS89gEDfSVIDcBmA0I/OIXY9IgP8SZWl5GUygfOFvFqps
ihdZHuDsNFwD6auVHWW1gJ+Z7ggXeGby2rIQW7DQWCC2qF4V9al6JSWLOGVSsghNWBfsQvlx8wyo
PWaBIvuAXThnwRwGSiPpnTU9wEu4NAgbybL3wXEhlRpHthbU4OdWLBgGyHbpc/IdeO4l3+FnQVDb
bTtMWwo5ZsfsMf9rfKwrwdnmRhcuUABcluthYotnLsP37c25Qpv8iVgUEQCoavkDOZlGZ471uBZO
xClpwrbAOofGEmfbjWKrzfg4/sq9wN3tw00AAYQTIexdLQ0kguKlgGAbYoQEYE09YtItifcMxRqg
lOqC/qLAHc3TlsUlXK9iwVBSFlexZ0JD4AzZGkIBseLEQMUsEGIWUDELqHgiW6JZdK8D/G9M/A1X
4q3cPFM/XfK7Nbp4DcEGrAA4Rs2AIAIlLDRV1HTISjThEb83x0gbI2WMLmRH/cSoAT0WRwx6rBWX
4X0LXwDcQXHhpjKifV+YBZxp0EdbRCdf4JjAr0CEnGcoSMY7YiAUp8oBk0OsbxvqBnjxDhUTjI0D
QbjDw4TId35asUuQV+sH2dSdj3wXwmkHeOUKqrHmWqZLZdW9XeCX3PAiRTst0B7sK7AtgQeDRpeb
6jz64Gy8uBIpIC0MWg9w6mfuPZIjPOkgq2FxFm4OECtaWBOMAUfnsuU1tgvHhVNJf0fpA5jZAK0I
rY9242jrUejDB6SRW2jNMJspp7npZOBJUWXzN8CM/6psYEYQxYuFLz+5fsd4Pt44p5BC0BVf7kgR
JD1wBFL0Op4ZIqxgDOiBrmNzEyBO5HPG/YKNWvBK/7RhKZSTpQ2rUIGDaZcB6hxwc8wmEOhUxP/w
+imEUC/xsZu7oog2d9zsoNszr13xaj5ymPCSCAlb723SCdd7mysNWwD/DcEPXiw4CCrHBYOgcooW
8SqY7LziOaESik4qHXld6CF5fSknEfxwtogACSNRzCrG+pAcTawSXVEN8IIs0SXRiGHYRin/Xb8h
TOcBJwSENHNOeLBxloSs98DnCDTMh8j/xce1O8TFpv1WPld8Nif4ot6i4SG7jMgw0lEwswHiY5kk
cRUPVD4pnx+Bp5jcYCDC6EhIxLDx4y2gCmsWSQxcY1bfefAdIL+sHQK0G1l2x5/VPnudwIro7uHo
IearXQ1Q4Qfl0YBtIzkI5dZc0iSvmFLQGk04V/NEYKMUGHnI5rQxd1qJ3RN4TlRgLTsJ7JU7ZjNA
THKxZv1ecWY6MKjwa51i3+HFzaviyfVv3+C9oL4rvEwRs8LLYHmAszofUHyqGLAwTnWM1FVM0SZu
zNBElG2GSbFjpaSZAm3RG1ghMkioXf5m8inOz8htpEhpPHM+yfUpl09mQ0AuR7Bjvl1+gQ6CC1Ic
qd8Wehs4nGUE2FTaeEVEgE1yscuUXZuBinmaD6CXwWmcXbpQFVFgcxyUo0aGbkR7ON0O6u1gcWDX
jNX3sRbl8e4c7wB2dLxpqzAxHRV+4NftAfCKIYlH01BGYETn9A/iBei1mRke4ojobPz+maZnskTT
A0UHyBu82yoEisdakThQPAAwkCYWuFnTBx3Ak4ETEd/PlwnkshMYmIlkMvEbYwsmUf8cZgYqHnRW
G4E/l/aK+gVZ57bjXLlseyy0xj+oEPiB/pv7Ap2cXiIHD9jZMAuseeqkA+LdarF76Qbh+JKqL/RP
MI+aZifPO3aK2zc4PDQDLvxKM4A6wPVOx31y2beWO8lHBbgegJMxnor/vwP3AERzcz3W2oHgbu2N
L01KjRKR9HWUl44RV5SOq4+LyHSXzXf7B3yXBFq+LM5nTmZ2GbHRLEpIxJDrwcwmzsHMU82SHzOq
/hp2Ip43i6KH/Zg7v0WyMrGHCDoJC47FP/I+PWx5sBhP8gjwQv+Gp5KfCqDL8ARMl+EJTywdLaMW
9mUTJaCPhQlzB1EPo9tMkElkRNK68gn3xVSwWdjA1+hwCIdtDlmYBNUdWxrGiOz8sLl4xmKmtTbp
5WIxzmGzndzNEwGi+KLiVsjTeFRrMv7AgpAA71V6TcanjTM1PgMfFrMmJiCQw/ID1YNnGyGMl3Oz
6xhGBTBf0i4aioiLxe5TAWUz2z87yS/0DMkvDceti2iINRsVNk/yhaQe8SDHRwgzydXle3jXvPdW
wXk9YKenILlUnpocr6SsIQ0osJvFkYM5EC4p+Q+utorRgh00pPq53AFtd+AmGCAQW9SXzCM5/Yx9
bOwTkzN6f3FKNEvtTka8lGFD7EifK8hvt1tuDhmOOEyQWWwIwN2SKUDo3Apr4g08owMzJKENCgeJ
ZdYu5cmWEX27CtGdM0mhUUlNrUU6rFoPc4dCPPL4UfPIA92mP+UXk9LdcDbT3tKiqYrKeCfQcK+S
hIqHxTu7nUW5pReh6dCSMR7gJV0gyd+oiIL5RvO9haYA+cRkjEnrxTSWIaQmjC2hNSgYTrPXsS+u
zRvIv37+lk3GxHdDfS/X94ZJNBspKOR/RITWy2XE7lTjxY2fhLLLv6rH6QXQGRR9YGrFjMTcb8Z9
Ye4ZlR2B2lnYIFd44YghGn8I+YH5GTwH5mf2G4SaHhMM0pnTLRsiH3Z34FfyT9kTYUXEKH8tbyLC
QDx4zP2YsVpgEvlOxaUydYv6ngurTH7Ril23Iqxv8q/QZZ4Re+F1mc4RtqtKsRcmCMgUKENZ4LOq
UDSx4BOzsidsV1cSKgxUFkxACQ0ioNhegmna7kWMZgvCG7Xs8WBoY5QmghpT4i9TCSItHiYwXCyX
6gwvO6h3sOYY47JuPLjLWIgxLmMhjjLGuFCR4F5RWnF0D9Q16/aFrtmADixlB45zng+Oc4zkRqjx
Foz+0GxgTjgDAlCPuQZWAOo+lvY93iXSPq8PExC0tG+l/ZVkGEgyxMHwkiH+LnJZsOAPtij0PxXJ
cvhz1I51wKZ5pzyCqLFIKpfvb1j4ykyytiZjPviDJEOyg3xp7a+6Al/ZxrD2M9i1KQJyEUy+se9z
yh7M4IGJTLcanmhagU8Y39/iSJvcV6DYGpMAstYGt/5IUYyjq95E4F/C3vp1RgPKWB7hlu1ZGg7g
Ap8xUZL+jP0bc+qO+gz2K+lh6H9fFJqXNqrZbs7ClLliU2kPdXK8XIXMtZeP0uWU16eyPtX1qatP
auNhgTO72mVv4R6+s6Qo57nTIgju8k0Q3M/KTrVFWi7iQoxRpDLEGAXreISphCt2ix9pbfpKGQyY
PSEb6JYAb1w4awx5FnEM3o/NKIJ0e3ur5/QeTvK5oZ29+kRT4QEZY+mOS/scSKhBLu71aYCRoO03
9cEmboGe9APnzQ3QLp40gPqvF+JkdKcsBDkauaZKy8FGnvmQ3Ydl3TKfZWMCxHxghyBJt0J8tat7
OPrEpMaItJ0ec+M0KJfMSGj61b2RATatRt7qp0ofOPloMylWOa6TP2be+HnjbJKfTjriJFHveFcV
50QRnHm1KRyDmy0W8hoyvi7POr5HPHew16StiVPuCwSbAXSsfLlk3GKewmiIWozai8KNg5hJ+GK1
ZVCyI0lkRrS4baUkhfHiPIl6q74jR16LTxIF0/UUk42cnMrsaN8OaX8wa8xD9lO349Y7Bylvlndo
+LdZRMTarS9hz0LNUTp4oMYO8cc6gZ65FpRaYF8CSOxY3VyIIOHCcHxpPkY3jDJ1I+hGIkYcKu53
ch+RJaKNZyFLxESourulztov4mGx9ov48OKyjcW2TFQvsm2PPLh/4YmYrTJXYJEGh88grrJQLpZ/
DfV4XUIVMmzLQXSVQne+uKuiImZh3xEvGuKVdQz3HeeO1WIOR9VVc840jMVNIhZ1tv2VINz5iR3a
hd5N7HjEmWNplBHrIaGCObA/FKguPRwO1ihkZq9mIpiCyHUJG4YmyKAkgGeNXnflWUM1vrzS/2Bg
gBAUgJrOmlZQdE605VT+/9ryCjjdNZi2LqNPMue/SIynOYVi3v2Eicfc9ZY4jGHFbB8SxXcbYQMu
dJVfxo8bqnBqBvyyfiTUA4tcYu1aKJVoJfcSd/Qf/xHlC+El3hF4VpeFn3z38u8pqD/nq/DzrM73
kI/h8DLPRGlBt4PtH6RW0CP6MvxcONyn814+7y0l4viIt+AAKxRQM2KnQeT4uIpGhDE+i+5DsEcB
LMBDfpxtpwSnmnZ4VeMzSL0D5vbWspUzMTX9Wtg7hnEW4i0KIFABy8K78vC5Pn8ub1l+5wiYcC/B
3GNpaADTaEQZyJCXrEQxOMqGrfqwqY97ml94zFRS9DcecB9YGxxdqfAp/PTJRThKl3zDqHMSTjYp
yMa7ACFqV2+hJvMGAFBk2t2/rGEo/Vm15Rfi3307I8vCj6/CRt2helOe8Ju4gUE0/h6chtcKgsGi
yZxczivED2vrRcHdf0KJzoZFhfKt4J3n6w+MXECCac2aN4YGKxbTvfXU6FxMMEX0AaWbFdEEjq5E
wJN0a0lFnXxKTrLyM9/hCg/8duDH8raTpeenuWd1cG9b0faz6OmuMIMnBzxLhaIP3Yxo5iNTKE5P
rqv+gPMHU+NEjBHUgBK2eUvuiEa93k4KkZ2LZLsl3GhDANcxK0HfDy1cq45dnoQOSFdRx6D57DIw
Sz7gtjM5Zq7SoNDBf7MUeA7Xk2sHt51PBKPzF1DZseAId4x3BiZ8mD05Ohqg60v1TaW+fKGIxnRS
LOpzQHxe4Sd1LWuDrPNXAZxJzUQsCpT4tHfsu+qFqRrIZ3bZF3iMIyhZgJ4K3Gc3wKOeRbsIUFh2
2yMfCLxOaqHRDOlLWRfqSNu5UPomxz4Wlo3UCfw5INFZiliNRNKWcC+fLjAvRKJTrxIJKkbymyQw
kwACYT37BdTFtzOhmEsPqnC6FJAfmcptu8q3rbAhngCn7jjo4sDsg02K7N6XOWjg5dzfcC6xKZ98
WfPPlDaBTKDWHFyyUKtDXYdH71HVkhPFgpMv5GqAVejPSmwuZcYCwgVnWoxwynLb427kszMTLz/U
4Q8CHpHxa8mOZQ5/Rr0dxq1w49KoZNAK6ejs1Eco8IvWCG+hVdXfDyFywIE20yueciE1xs+kgna4
1a/CHZtq8XI3IneshVI5G4R1lrIsrLPgseJLfVd5+I5valQXwmQLg4g8SjDjhEyH9B16ot//Xo2a
VpO51WdORxoSC0PtHPAU1/9CJC2wCPK9/V1MsTewdWJPg5xA0gLm1QDALlPf+T/Zn/SWlw9cZeyv
MQdsBYIXod3/pB9omuGxhO0Hmikc+LBjEaNHGEIEzHr9Ba+GDgc/ZmPOFB+vwOG0REXIoAINbrtt
WxFgPbGX6GAkDh6+WKHdmt1m3pnzjqiLYfJhqyRtiACzKV5byNDy0ZSPtnwc6DghKxvwgsKWKqEI
BzsgU7tWA5VGS6WkENaGRFlXTBvSgMoEd0MCfHAfxze5E042JPZgZnOFdTQKJxvLlz/najtAHuDp
x9RgSe+BaGMtC703L6Df1jgzbYtnzDwxyrPYd3dYspmLlScy8LjdUlngzYZRHgslOGYTDYRsvCcW
o7yWh+nLxNgdj8odmm6qKDTR+A2j6bbVwKKbfBbCaNnPQLEJSmDIaWxbJhWL87qCtgxwdadkkWpF
w23fXQ/19VCOR2FA6NwK9kPhlceduhl2fRrF+g4HkXMqtO1kPIAHSPgTRrca7lJ05c/wNnjcwNyg
Vgb9dOk2OH4ZF56xLpdIiEX8ju8zi0v7x/qZdM9eWCx22OBAILmnQD5X2woSBkN8xgZQuanE34hy
yRqvaDyMYbrFChU/LIsZoOpcDgnGVey8sBhMwZ/RogP/UUB1wB+bRCeuw+SDNuncN6l3uwVZ5Rqf
lKZQvBM3N44xCEl/1Puj3B/n8tizv46HAZfNJXGsUvZWtk/GiHJf3xlfBbc640AmEiSzEWrzmDyM
BDPjFkJbgasUoqj+OPHz8FE2D7BiSU8juAxWbGNhDOAQaTVgI4nBMJQ1xF7P5Sv82F5EqqWABXB2
Mqy3fRYdDtJD/grql2LCeSezDEM6V3rBgLBD66u6yNKHxMN/lkUHQxeUKX6NSceZQYqvQDDMSG6C
MiVIZKPtBbY7YmsFMe0m2iNYc/34uOHcpSqRKUEFiY5vnOXtsESitoUvbLM5xBtn8z7zS/AUf8Cx
0ODYNIRfWUHl+9mh2TdCaoMfM4Fa110TbysU0lQKnDmFU37zHXrho0A3XRqhwbqbH0gn0J8IWNWf
AA5xEjhPDoafJuVsSOAqWT8ErvJkQ8mz33EWWBflOTcBd4D+bCIjp6bASJ2ZtsR7FS0cU3iMNNC4
dgKilGh6cJhJXeF4E9I97/DbFS2YfSy/V1H8KNyCHe3BKHyob0l+IDYHC8WtpsOjDVDxl9/Qv+B1
YXSwGvPyQrgbeRUs6Si9jBDMCowCnv8Pg0ciGA4b+eFWujYez3HUnPe0lUn6qOJ5wygJKzA0halL
s1YLluT4ICO7qiGMRfdX+D2bj/ZNwQPj3cgOhuKgMJ+ZRgHUWQARFuPysJlRZ4etGXJH40TQ2jgC
I2n85OqsbnI5XhvJ9rV+hZ0t6UezOJ7HQxnvx2YvtU6W7q5MGqzIXmwBYrIKFrq5BL12OgzWQZkO
V+tQwR+fDhKiT9+Cm4hPCHxlMmITNGlhugmMnwqRa4hUR8FYhgrb4ght+bA2R9yAKicmSs3hrq5R
5hlbbk0FXRosenihz4O0wz7zGhNxF2gaqJwz3cHSVEgZA7lpwJoFpjzr/JxA7YKURg7FB9s/o03U
99/tm467xjvxX63kYEQHZD1C6mPOvjw1Zx8TTn7o+PjJY9MSM3IV2a8s7BsSsqCfxF+a7oyhwpsu
fEG2yjvvINVCaJjNngBaSxKguJ4FmonXvz+dfR1XW6z9tudQOcE/VBrBfeXpTNcF2APHBsmaQCC9
QN+4hGOx5CUNi0wsaIwsYuogM9ahseOXFD3s8KDWAxWAyvQNNm6YjI/83IRfMDufFYgKwoXalZ/4
bITDA8NTM+CpsaeQJ3BNyMK3WcPWHhqiGIT6mweu/+omyJlET4uR83omqbjrLD3tBkhUx4uNE4i4
FOt6jK/CQh9AvkuPbQMr/0AMVnc7kPqkMaZfUp+0JfUJDB1HgS/F8sxRLPyrbklAlBS52l0ZYZA/
Mqm3d5WN8dGuZja41a7udIvUWyTzByTQ4dBS8vdh88hPYXqBNRJHFU8kVgrVzcVqNs932FDX+U57
N0j+ZmsxCUplIBqay/vu6Z8gpd0YBwVaFWCXRbK3oLdBOLuO0LG8dvRuy1rZZivhDLaZRKN/jz2s
g+6dCWrrsxAPMYhjXZZlloAKfjqznVCWOFgQGc5sBwpqIxsL6z8AAhjC9QSnrU6ZWeJqLOAIAISS
xlLYLpKtZ2JJgjE374wsemM7alvZxipRlJkoGvonRIcPKWY46ORBypihYGonewhH2vfZci4jD1lo
vlrFlhhaNDSqAcfsoNcHa0m+RN6BZQfSjcsSKYvC49+xppXiWFPNA0KN4oi6oNcEh9xcInM1PVB0
BDNBShDnJpJ/rvRa7ksNgt3fNGTjGeIxlNKuDrAZMbFBwFH5gfmZ0Wxh0dYxCd2EiwJUkla9ZxtV
EO9Tt0/MxANiFq4WFi0hu/fwxlVkq2LDOxzsI5spRuf/9lNOdxbnOqd7Y7mHAa749UjBp8bi+B7m
k1KExmfPbNxX6Ki0Q50eZe1AyoNaHOrbIUZJZu6bet/V+yHZJ71ghCWxYIQ1zg84tfjNEBSB2+0N
NWYqTLzgmlBU4Z2Dcc7qnYPXrbp45/AVmgkLU4tL642/oHLHEKzYqYJbHBi98I1gYTIwPU/PzEY5
sc8+vhT43SqYOBa+NfijJvxuTXoHVAWExfw1I6YVwDUVf+tCmDqm5anqT0V/6oYjHqFpFVwwVcY+
q/ETPkhFWAG3gxga5slxTXLLRYwbzjIFEAIgPsljMTx8/Vm+z19H8EnZjakTyOQhDSXo62C9eFbs
v0LuuZCMjjXH8m/6hvEDF0usemJs5momJOkEA+d3Dnyp926KOO5ZqekdYEY3uwykCtwH1eFnPXjq
YviD5w97i7F4/sxuF+Xf8kg/4m7yqIijK4Z/tP+ffFtHTW5i6BzZSiSxznslsiwOa3f8bknBRFgL
JYv6lwk6c/+XcRKuSecKoxJxH2B2iu9+Q6e4JHPiDsgfWvExjo8ZrtTScaxPRHEOkojidCcYZgyh
SfAwGA1uqB0ud+f4RKxRmrnM7Mj7kxrkWwFfJTUaVEwJRPGffFm/hTgG93Qa4hJaMLF/280eOdnK
J93g95BTgbhE0DN2QwD0d6lIs2QSoD0Zqsbsaa/vmxRp58EuDml5UEEXpv2Ar4wWNYw7HuPZvVr7
ct73fdQDknQwskOUT+BiE9hShyCGT8O5VruLigwEAxqvX3TZzWf8I/tmOoKuOaFa/ktsZtjCglp3
XhbUOnjLUKbzJBBIcEC3DpgyA3ChtlwWOEyfBGOCVseXz4HCf3u06fTVWor9tWOXYvtLK7/ryS7d
CWikb3edFQ7FbqTvACYBOerCCS1hGRoq6j1Gri5iSHlRErbdHxRVTsgmQI8lE7t59puzn49YkPkt
RkBLm10xhCIYcQntli67DEsm+uI0mojz9TcY1GGySbzTNRrSqMdga4ouoCMw2ot9QoZ1Ej0jFDKN
aIMHKhJbvLiZ1bWudEKoRrwlS6gxarFk5pH51qbvZLanexvowPSkIJ+dZwNeOv3Nt9iteZXp4v9D
vAklu+1JL3hCUSZgA8Xqqc2gySpe+9kDl1KCEqOB0McQqhxDEqocAU7gqCftak0odAwCfc7kmzBz
cdJXUdBjWIZzv09xMjVbTvYb1+9K6cTUkbKbn21Sa3Nqo04HRGy31MV0RlrQsb9OlGO+XQUoPEhb
wGBqq0rCw2jQnPy1E6oZfeAJIwFnV6ukpcI7dVCOyE/jw0TJgQUbpIeOz8Btf8rWsXrD7QpNybSs
Cxxzpn5CWYJ3AX5sOVh8mOY7C0tqzDWbHf5WiGzQ0/BqdTidzr9abZDAT3F5dPSlYhsIrSswxwkN
lCQz8/5QNkl4EX0vewXo7ITDPtKkDptReSv8li7beDFbosxCx6DhGbUU+2yKVAA1j+zCNOyr4F9V
OLzRpGUjGm9RpwVEyxs4xuANgVQVbVYeDMtS0SxiomL5E5ot7qfJcwZQHkTbMFo6x/o6f6w6C4Qn
5cdE0DG6He6ayfuNs3OGOQqN/q8gWe4ZMolXjQ7tFY2a/lVIn+hSdD5uKkH9uJlx5gqQbHff51d6
sXL9QlHIwjMrKF9vG0x33JbTeRAaKkrJ856t9gNlC0CXTNQkfqqpPz6yn4vWD9MRRyWWMeR1ldB5
EYNR0ueMFYlVFAc0DOrbc/6aX0STKhNELUCxIXdGbrgPgKr1qrc/uZ9jGgE3/xhVbG4RZIqms6IU
x04bC1L0D4+2RmASCJmwveImoeFBY/Ej1cGPAi475S7No5K+2t3L9MV3oLlR6Z/e77Vqr71zV9Cg
cjNfuBswhtxSJBiAF7RXMHZB/zsmub5+QxvsJY3o8vhKZ0WpIL33lxN3eL2YXndK0BQh2yl2D0sq
E7u5+jZdnPpKsGPYMBUEPB73kD8r9iYwCXpmIaHJDcf4nL/5/3GGZH63me/M+e5S37Us+XQeefZC
kiw2IEGt3zIibP0cz/5EuBWbs1gphix/BzymJWY85i+OehIPCR6YcZKMfRW3OLzSQxz1tFLUB/hL
JfC59qUebVYXQixtwrkK8ymMcTN7v9wEFb1FjmwEBMIyzqu5Pj4xGZcbaJkIPHOxHhiFPxZpbZrt
Mmss3gjOwPTKArKh8oICqQnITmZRSDKy/IvWAd8woSriHWjTYIeaEsYxnN7gAg8FcTQuyuTObqjH
o6pzuwC3w/l3AsURA/7cV5YpIh2Rly2KJIYqfHzWZ35idKJbO3vwHPkTm16aCRbNBDDZFdnGSf1k
EsPiW3H54/vWeK75m2PcZG4DJh/f6fGdNIuP33qrUjwTBba2Dmo49SXK4IwdAeCOWg/gjvXfwRzY
HWczq4Cxs8SOrIM5IEPEFLPblgc92RswE3q67Z3eiVBUK3Zu99NTx4MFitK5F/ZrBzyUMD/IDc4E
pVrsuA5qUigsN+cEBodL2TrbW42quQqM95jtscTEl/hURLSL71iNFsEQQ18mvqx4oQeTZqBhzZwz
cd4ykv1nHol/JORecFIGvokLyfaqk6cW5smOlelwQTHXhiMq6He6RtMgGHi4QiUXojQEyxIPDJww
oN8RKQAd4SqMxVYiAMZjTF9eKdRVAbeyapgAwFARoWFZ7mtwkWuf1dR+XfsGAEhPIAM3Hl0pRtRu
/QN3bNY/d+xc9dtMBKIwjmWtTNDVHRsjKzxL1ZzZPOEnOwv3Cv5lHWlJdPvAx4pTU/4za7yhpQRu
gLEOb/kHhGbZipL00FwPo33Ix2NmHof+RMYJ1ijI8dStYgnLVivze8gMvGKLh4EIEgEgixXCwSVL
ziDiodhjuSk0nenrH1Y6sVpV0MuiJ2YepCIGg6Vv/Q81Y1p5pQJT5N6ehDK213bW13r+J0fr6wod
cJlZcPYH0mX7m/3/t/ZRPWBGODdouyUg7SmwN9h4BZtlEQSekQWwrJ5JCMJf6NBQCLH97u7U7i7V
dzw4uleT+SP+zCOzmzUzPryAmUPuYcTt9QwCXqvfFpBpvxUyewyUkNnDYgRBBeiBMs6kHb8QtN7k
cWth24fXPpyhJeOwb6KyDEg/X7n7/SayUVzVwRWBR+voz0wQmCNQ5o+P0xfHqY3iifkHOIYY76lX
EqwY71Hqp+y8GHWjEjXhIW37SixEjD1Q1jLPZqStY3PJ0x9p7OgbnwK72/hg7z2kwV8GZs7wTLdk
ibIIJSBOlH9Xznf1fMc2MtyIyfn/ezEF+Fp6Z9hNtH7yBfhOoUcWEcq8SfxsCapJ6l1p8lyaSUYc
dA/9jCFoVBBerUSpGiXQIi6Madzz1dUiXuygb0k/aenW32glk/l0dkzOzM8r+sZvpvHr2IMXKr8N
/KPSX18nA3nCE3SUjqq3tRzZtzR3QKFAX8I7gJSGBPGzfDmXDp8G+Vdse3Q4ibBh8Zk69By75M0G
E6KkpedlOMe6muEGoBOrC+yjFJEuiAco7Q7nWAEdkS2uDa+tSBdko2MhfwWESGFysAe6N0bDrf97
QFje7JkUny/RY475uskoEPnC8WoeKvNgnQ+Jsrdp9RB8MEqiCOJG2CzDqhLLNRQmyxRJekHwCyFd
wR6LQl+MiDnamWGq2pZhLwc1b+iKDqcT74I0NKaM3AX1d40IjTsArTCWf8y0DgX+lZDAhAPsP/vX
tZEf8PYRDu6sNZx9hFD/y37A8vasRiXIoBS1UtSB5S1iDRWzF+SSUhTz5zdBbbHLaGA2RKQ9kb0O
zA9CgPC/7PBsR7KIl4Em3C/x+R3gs+DPkbH5CKs/1C2MemBjul3r5JAWdcjSbsLgPnZGiqLFxZ1k
Ag4C+Znow99QX+pxS25iVDViehYbjFJ3r7C3wwkQmPudcmUpr5kzImGmCqHCHiHsQaVrHZTo9oUU
Uo9BOiWT9OufMFt5pyqWnywcwt4uYMbcZIvenDEm94iJOtJp3xjkWsBujV9Mvk1Wiy7q+JjK+oCk
WimitiMaI7KLqFGjflk6GoaAycemO9jdgclHjh/sIxebySTP+3kpA6n0KeEKJokcB2yDRPWNh028
13/uys0x3xwL89BPYppbEC5wD2KhlMd8oi89XC+HC2r2y8F87DhwYIBLIR4Veu7RPq0GBHIfTn24
mhvgQKH+zGVnPocjUHpNBgecSJ+7CwCCSvK+3htfQCUUohfYpT8bHANQsf0FGLDSZXQu/WagiRvR
J64mUpBjawQ1mmBtQIBpx9i8/KY8tEbY9/4Me/IkxqH0VxTX8OcWYwFjSbK7vDnynXa0f4AxQELH
luAWZi6163SBbIylYNASgWbgkO7S03A4ABnMPKaNaGm44Jd/QXdP3OAjphKziJOmSyFLWst3MWZn
2BPnu6LdVa1wJj4XuxrKULE7Z+75tPmOG49yUiaGAPOvJSRJIs8AYWvrZdRumVcTsMN6VIQj6vBM
wfLCTYyLK3dp9VOFDU8MLXU+jSF9QLmX743njvDGFtIaU3VG0bjUbk4M2jETwM6WwyD+ir84Oxgr
M1OWf6pifncdXCb7INl/O86Jn01H0NPGmMJwgoWP7VqsI5Bn1K6bwjOYsSoTUB1q059pMg+DAUUd
lesPDi6OLM6ufD24yLXwsh/DGFV0WWeGRhQDzmruUsN4geJjYyDtKZh1w6e/Hbk96VXmOlBOdByV
oPEJN4PYx2bZFn0FaRHyE22NjvMqMWkoHOFDmC7YB2ATy0LgCJWPS871Xpf6lB3UJ7K0WBz1GvgU
clpmivhhDR5zqX+jqeFtpXQxn1I/b/CbSSf16SXIvZYnfw3F+n9c3dly28iWheEnYgRnkLecQHCQ
yraskn3DcMklcCbBmXz6/hKwfSo6IsNR3cfWAALI3Huv9a/1cVDXLzkOWjpG90H6GAi9tlaPAaVY
WaeYuV8keDu2U3qQrVC4fDm++X5We6r7qBaWdYYzQUkfJdtH0rnZJz+pfVJINTk+9f6aHARYjrd3
cn/XObOx+FPMzz6XnAFm21y3rxqgBIE6Xs3ZtFGeEgSuStNlZfrQoaf4eXQbu3G0o6AcpUQ/re6m
3tWhr0RjHXqG2Hs61qFXhjShdE/JCikzHTgNqEqr56GivkuuqBCkVVTWBUhIzpJo6GUQsKAXkvEA
ybEf17r7cXkRG0cYQc7BORqd47fjLdCmMXCIOCSa5zOa0ABmav7wj/yOxrfheaUxmoXX6A3/I76/
2yK0CU3wrEOk6IaB0PBVBSgbTHLNbZUNigdCvtlPpCCNmFqKN9htlcf18liVjaHyBwRiiJkKh0IM
uvdmuuXNnlONprTBKn2Fnw7IxNVlvxN9Pt42KWp7PMgzCuGwLo7WXJKk1mG5v+/13uGf2exz+q9j
2VnaKfTEnfQgrGwZCBSeL8W6oY2+atEiV6/XX3RRvHIaG7uI/sgQ+Wy4Ai/rUpr+6ZGHKegXfxQv
s/Q+qNJ3bWKsDNHDi6pEvfkP18T6c0VOutw9x615qS/lyXKmioQYk3FOeCf7j9Mkq03W8+ns/Z5C
ZvfWT5Lbjjky/dwaWpDpNZy/HJm+mIWcbanswjMlZ1pBGXDs6HN7CHfxMhqQGJZP3f2rI1vUfqo5
DLaflrOnx+N5tnte7J9vM6+fp9ahV1X5ds9nwoGwXRdK1MUpKbF9uNVyJSrd4rYWIvp4Ty9P2U/f
aZVnm9wXokR7159yj5+OmAxRB2EekP+rF5l7eRHWkb7XvfAIq8plghV46m8WYSFgNwfXl3I9GFzn
5e7Wdp4bXO30weCq9G4zTwSP63rfXRr4QlrmVkrFxxy0nuutGayUpJL+pJn8o5YUuShMSC1ykuag
SlOuKZhaNArVUDCdqmEdqoNVeyB6RO7Iuqq7TMt6rnSPj17IZwkaBzlA80/qFov2laZHMSYZYGu2
WpXW1vFD7gZp1enBjJR0ZAAcixRcgGOrlX45X/W8xhqaHOvU565yGGThcgDIff33q0Hvc5iO5dGL
ssHcQtX3+v7FkRdfZPN4Ou6efYLzJ72SjUMlYCfG9zGEWF+BIsrD8jEcM+v+P/7U9F7rxsU3VTV6
2KyzuXTNUJhlTxtHkeRMt1oZNk/Dtj66FD6fZehnVCG4vaULqvJhhKosJm4jX4Ei/ZbMF6PSfLR8
jMw5hKa2d8HQ2uKhhEX1pmFglGcDyeMpzEbz9bi0Gq+xodLJLp1sHpMLzJnoT67ZRi9EXuZSJGok
UqRCjUSHRI1EisRTG6FASjN61rzJrbXpsxd5s5W0wNcxezfdSjfbeGbDLLJMd3xM6GaIZi5NrQNJ
aG637edw3qQnufVa1cAvt47HEAhUZKHJBHKOXNVCp8bzki7iBtwfUthtcLWT3TqtceWrW+2YJ4UU
txrXbjDu7v8nzL2sevby79nzmj/Jt8EDzVtVJlMNzFduqnkYS53ZJ0ypqmEsdf/tgnauMJZigF45
+t7C0aLwQDtdFFFCi2+sOSq9WRJVMFMTH5QPLC0Z8MWI5hsdD4PsY7yK4lU2FHxw3idVn5UtmR8l
pB/4GNLzeHbKP4YHcgevyeS8md4c0DbTlUBRWGoiGe3Lb0vhpPUnoTKVPFRme5kuL1OhMldGnVri
z/bPh33+Hvxz0c9GAkxUCZa8W73X+2ArFbe9oAEiC8eU26BeFxzzlZ4HZkGpk+fcMiFt/kZGYKxx
heQZ5C2jYkpUtIxopYolm8dwj1yq4xrSSxWSqYJX/yfGUkBP9HFM7oLtCLmakmo77VH7P4kYAkFJ
r6sme/7KCyl91uyTy2dclSj8ee9N2ZDlvbdlNqhefynl22K84q34iHj7UGN19t/vK0L00dm9/RjV
o1E1Gt1P4+tpLPKO78EqEzjnb4VZFq+/Mmt4kaS9ZdbZgcUvQstFBm0RR87M6CodLmEd94aN8Cyd
JqxAHtcuy63hgNrFkchqotqTBznFeXjC4aUgF2cXgwF/IpT5gvzBplh2ADA8EslO0uP8QnFrXzbB
I4zIpaxnSoFphQeXtu4eFiUrN1TUEQ2v8D53/iBIjJOawbZUcVCZTVf7p83+afeDmwizZl+apibw
5MQEe6XpozS9M/4dprP5NF1Mef7mzoAfEY/rJcyMqq/HJ0xYQNgW7ZvaygRAZDCDe036Sa+87VXh
r9pwFb2Vg+G/dUAb4qT+ilTE/NXMlVzp1E24OmlAAiFQVBlV1jZYk3XM1nneUVYJCb7iAYvk8XIb
WSZwyJt9Hu90Gy5aYdvbBL6GZuDZW28dzBWzSxzlUvyHApN5yuY+3dUnDWjR9aR5Z4oYz+uh8Vg9
JZV14hWJOj93nG51zs/XLzaic54j5AXBle8FwdJtFwqafac0Rthgzf+TR335d999NLs14MfWZOEh
jEZnR8s0tDFrX50D9SgaoPRJ5Za0stHlMVqv+QnD4xvtJ9kjGDTKm2mtNTnLO74Glen+q25jNY8j
Wq+evCjDFnUN5n5pUVKwKOtFRVlFCtZKg4uiTKbI8GTAtw47xTbfLA7r4Tz4MrKXWUgjUaHL5i4q
dEX6rdWrEMkew2oQXix6DxWPj7rebb8aXWjIZsPWPilhXh5IRMb0h610cmlPNluBxdP1+umoJ9h4
Wq2eD/uJixNyOGc219qg+Q8Fr3u+3D15v5S7ZAvN66giDIDCZtc3okGFq79cv5Wkmk7U5atGyOu1
jC5yjc/9Nqh9L6Z2ZGiR42mQ7WiOKS5ydY1WSPa+S/unEadgv72OZao0I0wYEVpgbPLWh6Lgyd5m
i4kJF3kDKRZNEsVN9TBUO57plpfJY0lx9qt2VD5Kt1E7mjrfNNRMi58q+6e7OfVhKjuMmjOaT+2/
EWlar04qp/jvXx7YZf0nF7i2DRdYL0R8Q55+fp7HmiBe+otaWC70Pe+GuMrFhXatD+WQ3bOPfq3L
943ERp7YEH7weIyycwg/mGeT62MyE/4yesxHlev0LhP78nRbQR4+Sa7aOxNJHXspcSdTqOs8hnCN
5UZnIumfKsF85FAm2IPotEiWjZoDGTx6wI3UULN/uf0K4KGGaAJq5uk7kBaPr45h9kZoCw9AcQwr
wq8dwyRfFyexIvl6t+00rkO5DJWV2Dj2laf9fIh7UD7EtXt8PcTnQ9xCn7vzBA9P91gCWrkRl6jT
GnGbDLkn9RHw4EpRXB2cLyH1UVJcdO0Ol3X6G+ndwxukzF/wOa1NR16Dnckp7GZkDM1vamx0FUK/
w5u3yeoVGPpNGOFZyKUAe0krdK/9yjcwCwvMAh1/lyMtqkQ0fxPnF5gcZIfbue9U1W+1XZgBn8JB
UGu/Rj2Z82wkbTRuAZNmms8wy2UnPZKe9lQKgbcVNcZfYP1FBh/vjMb7PldS86jXVSpFKASOvlwI
ZbbIrHMfAz+g2dCp2j2ws75pBZ7JNR9YQJqwfHhiQtgoabikUTCZajvwZNbf+X8oyQsxubEFMblz
8M6pdxXLvHIIXhxiqcvtZewQPIs63D/z6liKAMshGXBDYEDn2mn/Jb7kspvMbpP9biL64lAZi15t
zQftn34XA45zY7q/BHPDIZoIui+9lF4u1+72NgpUpFLy2IrjDbvdjfJWo1wD/XccmhwMh+Nv0h7G
dv0ZYbgdpjQVo0NeFQTczrUX6WHVIOAWT7+HNw47/qD5sFFwHw/E0/PLlSCv82md/mmtH05MUk7/
MzLznq3RIqy6hDz+bDZCVNRKnNJ63F6Nj+mkYpt3j86HtflQJkyIJP3qjhUjwrJZ1yMzPsDzbvy6
PxfP65uZm/Px4iTy/mE0sg9XflbB+ugLGH6I85sPD2JN41l70PhqE6nNk/YtWR1G19bosDbkmsgn
M1QRkHp5xOvFUECqdFQmeI+r6Adfp9QrZ33rcg3rmufRMI8WoXjGK/x5H9tVOFszFKy++MPpujhg
0/pb26/nHoEBdGT0icRAAxTGUQOU8nr/qneutKD+IvhV1B4OA7rZhrYIMh7zxJtyNi/0tYGpghS1
/HqWSt8yW/wzIyxGtY+PHfeew1hcvybzLIg72vTl97AyQo974MCedGuP2pYrn0OKrzvccn2xGzbi
1fT0Tx12+InEzbxEx3IVV0s8kEHqdr4MV+mQ1I3O+jDUnjIUFzMD2o7t5hDqgfeU5JID8ND7z0p9
HH21X2zevPp1OjaIZ1DNB8KaDlXzqt4/+Z0JvMia2Xf/28Bl09/GcOhob3mv+HHv3D7ENJMgFc1+
nX5VWNHsb7511GXVE8HiiGqyVh2ZNjTfai3EswAwomsDMNrdx9t9ABipyeZDeUbK+EY1lPG3XSjj
C40/U2cl/TV3q5DW3sLcTeJZldh9uHiHMfLMc/tF118YI7dPXRHa6hsQYhiZEV6Mfs+94eXrZj9c
f6pvpvydmy9u1TMDcnsggl3iXXj6JWzyhIreFNfFH7oMC+uswJ01MIljrDNvVNiQc214o2zNqTii
uhu1Tv1zwb4SA7MQ0yVFkvxlFxB6nHYM5xJgcPkO/uJ0nhN/xFJYGC8F5mX2VVZRjtxCFCOmzshJ
qE3DCWKbTcqPyWI7bV+xep/aeUqyc1N5HHKSHyECmFe6XE/mrAzX5FxPmBdKl2RXT6JL4j1r/X8+
W8S669Uf/kTzcmZ0YETsByaQWsMsaEXmDwJcFz39coV5L+Kbzvk2MD5QmPWMV2ewq7tRgMtqznCC
H1owkvu3ApQgJkl2SJGUVCK5E1L+tVHqGPxiKh3/9tqvVQbnYSCZ1Iab2vCgC6/jXvLJdyp/Pb55
H9ptZPN4G2KTWNgMtRcx8lyKMHpUdO9t7n5+w0v2K4uDM3AljkM4nM7kuoOMGZIwIBSYZqLkuBoB
G8wqo/ZsNMPa+UQ59v9wSTgEcEnM+wc+Gc6Z91cuvqKcYGRLPfp5OQGmVGI7/LhiwIx2H3viJepR
J88Vg1SwkIZ4ZnPsVV8crS7Jn8aKnVovZbbslse2oOIOtP+4A1mgLvfYZ+lVtWDCGoTdfREG1zoq
ekDoD5M1RSzlOmL6fbL8VwYjW/muNN6UxrVKWBVKm2u3vYWOTQKtrxSuq8LTRQVkkrIkI2L1jwsL
92IhXlgF7qX2whk6WUCG0mdVA0oRiOiWL15ARgbvu+/VT6/uViScaYmflwszh8HwOwIrnszWGp3t
2/69Pptg+wmgcX9f9h33yowrFG3yBLEGOAGcY4FryGpxVph9PSpJPsnLrX3ZUGA0vwvYPL331scR
H2bg+ZyJGAN9w3JTWZd3nywCKtRO7Xn1kT4SxslSre/n5JxcHoYzwxbGOw4/+vcP1CKrcDBejX1z
E6MUlOi58fyYjZqUmneNZkcLMd/Jxak265ZH7HyQ7ZsezN6aa+99yXftLcd4EHOC1kpBjNjcxCnq
98ctcPpuv0FIHIA6zTmv6/Yu4yVbjUrH/Nv4Ttyums24tZfHX9sJB+Vs2my84WzwCGYoq5eOr1uB
FRCDEQ0v0fBqYLNM3iBRHu4CEI0FeGo2jbyuWyG/aUGMTpWeElDwcuYK7x9ZOTnun645X/VSmjad
yw239fzHbTPJxgCeolOreWUOBEdxn3LAMlKSXHp0Fnl0j18mlNBqUGe2HC3L69qa3t7FnVmVnGK7
o4bh9OJYX3RcP5eNsvN0Gm2qo521G5+lpxwTNshzcIw+qGrqIcXlbVEK1NVVKSBXRbm0v3goo1l4
LhktYUBmn0puB0ifg+d2KLvj+BrRVPGsH0LMhBV+w3IStZJrOURIoIEQb96OCfHmui7Gmk6U6UPS
wPhcEzcxqrWTqJ2siKZVsRRN1ixeXuPFPsbhqfVuPzf33o5KgMXRwCZA9tFZz9ve9ls0qP+454BW
jNbGpRtdugtv6Hv3Ue1St290Xzm59732vre49KJ9L6QycE2ueiqbRo+8fY2s4wF+aasoq3ysHVOn
PHmyYSQsPnkNnxp+pKwWH/M8iluY0w8eR9lG8dkJiMVSh7UHY1/K1CR9at1UY6Ad1LqE8/d8KVhY
VgeLod/vMYtnu7g0jzcRQRrrlYqxc0Kw8MXmyW2fyJHIFqPrY9QKzXhIsvGmNqa+Pzwm20cIV7ht
psIVtqqTcgcKv7IYWAuyn8VgtgtrBU2fdU4mDvCchhNNSREATWGREbda/Yq4hSWD12DuT9EQFJCd
iz13RbEbv+jFeIY8QBg0BWqY07ZBDZEv8SfyfQh5H1pRPZ7vR5YUcOVjbvT2BLbTgOjAwgOembeS
ZSsR5rN0Py0mV2F/pQlEpscXrgZ8yENdfyTblqyRpLUaLT1l855btkxygZpphp/7cVklam9H9+1u
PIUZepRGNWElJSFw40VtdIKnIEXApgVWNg4Z3B6DLM+BuTFEnAa7dDBv9pfNfomNUY24CGtmwv+T
+1zNMKhQ3yrg4lS/heuSnSL/14JkfIHH5n9fYGUGJMrLcS8llehV3IzaDbZiwwGyyqibRd3FWk/t
V0bJxZyo3Dt+R6gIeIrLYPGFV1afGeNlpX+W3K5JvZ6Efsk1EZK+zo8JCsbD9zKt3m3YnqMPJMT7
fLyQjQySDKr7W/cUYgOCtIpo6VIdrCmtqkFPZZ9igbw/ZNo/z8/P89akZ1tqR5PVfZIaxJv3m87z
Y4UdqVP7VskxJxhMMImWehKgrJE8vq3+MfklULbN/2YmNsvdi/aG0DvJhwxIcoYB8zun4hhgMHII
J4G7UI2O6C8kKmeAynMr/1d/6lP/yvJXwdr87QWs+tdVZ1zR4BQHwgOo80q78n54R5Lzf9SDY/+8
CDSBQ5QAKG0+cFd3eOfk8TluT0wXjNpsM4z0xtBVh9dP143mc7f6dP88RnKa5bnwtSrYyi9W8vat
NPReTf+jZhcviRJrReeO7g2IQTS075zyfecCHNjBVRZFdgX2CSnRAik38evCfhlQzUrqP4hYOEE8
BYhY25zdB54GbHk+qd+dXRgzkmujYxtEd1q82i1thFgAMOK4zPfR3EfAXn9O5qVO+an5Ndt3X+36
8M52/YepqYHzpcdV3zJ9TD3bvSNU7YYAs8/cn5pwnrurV4csVnrEnEppEJ1i2HDxlwz06Q9bwhnt
Wdv/2kPL5Sn+7hPSnsU7YOXqLD5kp7ksQefvt3rm2i+COG8l7QNnxCe/zoXOiAnwEZILj8vkTKL9
IJ3venh1Zr0hcvZ7sQFFxOpRwMZZZ9/2w+5d+uLwINKtlAOuEOl0frGtMNHXvGBZcOQ3Udd2TzbU
w8S25NVTroTYJUCqLdWN9i+hly2VK76WJacoMUA1lkfwvdDbiWsMv8DqY54c3iAHHEyKS1zA2vNL
ldEJ+cd+umvYJzOzEDI0P+MHcQEDaj2w0e2DFo8WgNQDP31cIDh8IJYPZP92eC8Ne+5hy9FJrp2j
E2To7Ot+/hVjA/dgQV6mBRjQXqPLuw8sNXs2cPGWJbE/hkNPAW8AZrcV24d9b9uwfdaRo+aH9QGL
wV1IJQ70ptp98Ife1L4PDm7+j5QQDg2hHduy96gPXpaOQOCG564fOyv1j7gzMvNKfetKKYdohQHf
6F8aFPz946N/898nlP5+fd0x6ouzZuB6R8tJaTm5nyZrdFsUr2rnkGdc3X6HaK3Vivfx4T5eXrqH
pPXB+mYf5X67IqnPOqkUuEBbZ37bqU3a3LBh1erdFcMXjqH+B2YwttGWH7Y7F+JhROcg+/1E+YpW
wzE6PH72rt1Lf6aC7jVf/xv5PN92/8k60WnYmPEg6ErgtsatR3yQbtKLMKxYO6QALUZRNtqsx/bS
XW18yffSWSuY2c76cd/+8FABQxfc6Y/Jsj2pXadFd/JxHzWPso5/aViLkayy4T4MtV0uYNXrUwpo
9EW7QSNXrxKwVnINq4GKZZpSwkiiGNubLD9tpLs0Qtrq8TapbCflw/iyUCKMbmeTw2RTHVanYgW7
q382u1ANoGQfjTf6tUbXtL5tJNG70CHcA9DgwOIJemu4/U0Xbk+AWeYfGdSaxIX9czOgWdQCzd90
EjQt3T6ckTqCXp6EsF1OVt4atCgO+DIKOCNynDqWuvsw6tykqIiPz0+Pl9Moq472OR3jXh3VzjLB
n8A2ZKspzDDcQvbZvKfT/j77JDjAah3o6UKIQC2cAkbOhGcJ400oli6AI8Zbq5xUnBJX5oL+20sZ
nlQF0wFJXP90I/FQgvSfXgoXJZuPu6i4kSr5XeR2cC9leQL4+XNTK7RzLVMNBsNjRi4v6XsmGz1e
H+NHM77th7P5cHEbRnUUo+Gjs39X7hQNU4RLEaJt2yV2KB9neJo9yvnTXJ8e3pWwMKx0XPRd6972
jdd8Nbh+Upb5iyoqfd0vtjDpoWJfb8CCh0BB9RZ1Vi+O65HNJaBpwsL9a1VeEEVv3MVm6ZVv6pXF
j+b3xmpgHQ+DuUe4Hv7e5c2b8VSdqEPURqh+4Ma2xI/y6G11mmzI86oTibE2FxEXlWMAEZ8Du511
y4Zn67Bal7DsYJZ9w1pPVPsQGrgZFoBG6ae+AMNmDtcN8Hb5PTlZN1ow/g7mlQFMe2UbMO26yjDt
ftOSuBFiJNq6Q+DfUKuG1+JdZj1LD3/FVUWoeaL0z+nljS/QL753loOTbVuSQS7etPVfGH90Icut
1+K8YPyPI++17k1Rlq8iGCIUG/6BAWE9LLGQCOrX/vJF5SEs91xO2q0EQ/A0kennDjsg6rFy9MqV
aYt2Bf57Md2vJ+1Gf/W55u3ZXdCqRWFLWrze6u+qKRcfLd7hAi3eIbjIAGRpA3HenkMGYPGyLeiI
i6Yc6qQMtDMB//R+lDCI6beLxhIGvR8VPfYKkEL2TR7f/Gx62QzSE5TYAEXF8yX1fBu+Jtagk7dm
iJmnuitEpfhhbLBXKXcsYt3ZFn8n8G6gGk0/IQhdhuICiMWwAG+84VePsDaP8IZnqVPP3XrSMpqP
5+3+eVF+njmXIM7y2Hwzgqi3BlFlsLogVA7SS1iHXVjHMGdozgehExX1l2wu+7BqP7eoxQG72yvO
gMVRrtgDbcJeOvZAOmr2Xemicoyy4Y1A6TCYfXV0+XN6KWa/yNnRF80aT8R2ohOkZNAJ2p6CE9H5
X8W5eFJgy448ST3ZxjverGmJ/RLBbt47vlZbAaMI99q+8VP8vuQ5K1J5udog94zWbCms3wi3lWEF
wMREk7yuv+EZ2ImW7IOstjUqAUYYL2/9rTluWwtu8LgOZvvBpjZYdF6qgNcMTe3h5TQshfzFJfut
LuI5VBKtVu8Em9ELJeix11adcrE6MuYhftm6H4bDh76EEPrmfxdaM3k5VgU2g0LbDtpzAokBh+I9
G9Rrg8ssOBTNlJV0Xh6I2yXzZ12zX//uvupdDRsJSXBOddJiMYlq0soMKga4jS62qEmr/wZXtwIX
yyxPR6xl7PD9+zWsh778qifdAy0vX3f2BwE+ow2H8Ga6yY3dj86um37K6p1HI97d41k6bKXDxT0+
NOK9hdWNq4hafg5rWQ4+VOvc6B3z1Z71Mm1gYHCCGoX434rw1B1wDkX4Vh2Oc18KWW9WfdWX+HYx
P8jj3iS5VZIyRW8twDzrxCUEQW3bfKfZfbyULqKLxSIG72erGtdM8z1cnqyXRbnrgjoWMLGODsny
r8ht/1GY84somOJ4YldxQrH+RME4YBTbSvPVqWP77bTohfZfmuhElrrRdZpdgmn61ni6QN1pohNA
h+b0Mu9MF81po6krMjmrzlAnnD/lhr7E9usSCxWT+TcsEkDWSvxGUpuPdtmocUd+HFXuo8NqzGKy
i0Z7LTnkfXVcfC/zNIae99rVZ5u/h553M4urWdzuzZ40hpjUzrhYvYehCoGTcL1GwO2lJbPLAN3j
2SkWhh44+38xetwsOE+eq+DIWaZdNeghL0O1qpWhyPPza0IcQpm2mXfCBOnO2hLrhe4O8eEelxux
idz2Hp8bzOMxSH8mtyT/4coZ30Wn3ZPEnQbBVEFt8s75+CTGxMAfyx9Kr6XZreHC2rPvA/ZZbD7U
OvN/Fw+qskDxl5arCLUoe5SixcRTLakOVXZ6CZl4Nl6Ufzr5zj3SS8ST9cWFPJ7Vjpqw4yIuCqcc
Z7S96B/TDrw/7qcqvt0B0zvpWtr4vmPwwyIj9lIkvrW+Iu15fVUiv5TzTSiG7P9FH07RtvnYfBT7
mE1Mkzmc40VY8UTr5kkib7KvtkJWcsTX3ube63uThff2blxu/kKVyaWFv328qW9KhLlIAfP+nelD
eUBV9AKJHc7umb6CfxzWtQ+Q7Q3v3b5vhNf79iVqB0atXdBhf/ND9I6Deqs5tgt5JRa70ExCxV82
ggMPHD2lYkrvRpwfg9BTun9Kg97yqakmlHsJF/0rXMk3KL7H7tE/NfqZveQU6oT7NtQJZRADEoFF
R9LSCT3yFIzY29mvh7GSP4yt5qBKHYcDpeFy7p9vv05k17i5SjabEfdrsj0lWYXMAdzNmzl0/dI9
Q9VgQ27zCZW5jowcEog6jzd/pKVQk1l1fVFXe9fZJloBAICNkPEiW8sx1pa9aIQte54ie8QyXs79
mc2TWj7EFLn6y1UoZyoy4l79r/6Otfd/bUONaYtZkiWeAw+4VcH8jFPTrzN4Xtz2/yGA/IsrXRdT
zrSQ6e2GI5pKi759YFUBR2hHzYa3QVZUbum/gtuqWwKVo9xfn2ErO/UfNp1bLeSNhshRr+cD5RAn
fLMxkPfCB68RnDYHi+bAuSFlJ/+I4CNebPXp+HLWI1Mj9Zc/l/SCYkhElGhA3uRIhGyr5bcyuhgz
zyUuC7BtDqBADn8VO96u3N+f+4dzf0WBtOaX6u/4v9thuxM/aruzSu2wzmSS/9QxtlbjFrN7bYzU
M98PUXL3E6we6a2MHNqPq+75c1TuNTaD0oOhhMANRGnwvPzZ+ji83C60bL/CmDXhtNEyJx4Xqhz2
zaUzJGnueXC62kl7AiuaUTheCgIS2ZD+bUBxAo5lw/aJbuK90TTrwGezeYeQrSQFdvp88CVaS8i1
EOsdumOZtOw3zFEbw8Ez4ArygRPkoNAcw4l095R9LKggfycj3Fmr+M5A3fJWuKe1mp8xnTQPTKOH
QNjHqWwPd4sEhHJ/HJWE1mfs+N1ZfuLW5NEXPnYu32Y/wDuVD/cLdXGYxABZ+jn86Mfyt7O3AnQV
FthVe7Dz5g2yV/TPcoYly5jJV2N8WOYH/VbXWEOTphzy+54vu+dm3HM+zScZYhOuwGVRyE4LKPDX
44cgAi2MguCui6FtUHQOSs+6fM0cRSokZJUnOOjCRJ2oFNMx1Mkz2WjyFyempYJmwRuEJqxxV+ko
d9LXszZRHnOhRaRXpUulm1WsAtCogWIMo4fip628L4yL9C3QH6x1nvddCSOSK6/ZalheDau6x0do
+vgkWcAbbkkrew4PWk2XmeuJIJYU+zisyJbLc6zR8xvt2JKBrSq0bP4brP/jsFwOsdJFLPXq2Fn/
RXv3MAq+xcexVowEq2mY8Yl4zdFxSxGvu+7Wbt5piE+HaW05AA3urXD0vRKVnMOSpu7Uu8WJi/qb
Sjj43jdSL0j2FnsbaHceh/uOD+sesK1zov2yYWpfcIsOoIYPqOo1J6pq/+kXRq4jaOhjCLmvnxjC
YfAxUQs/fIzFLVgkABYReAY2jPanMHTRg7FrrBPo9WVpJGDtdBtrgd9uIc/cqTeTTq1/6GXIWKKv
441U6ns13RqhnYOZYjB3N4MZzWcAeoRDE/j/U70vfASbPy+7QF0V/d60TcKgQyi7LKyOY2NQtJok
NNwbg8MEEb6VPNTw+X7kY9N9s1ms2dZZBf40ldasb/HZod3ZuzbyArv67+bgkJMytdWr2z6WhbcF
Or/E4OBHEnQ7qawnablr1OJldT6FHHNbR1aGoOyHDtA9fdECarZ6VpErTJhJlWmbWL+3Wx2rPE+a
N0jD0T8v88Po0hpla/OlceUx2bUnjb+fZwI2eZ5vyaGRbBtJwfSo5pqPgyPX7/jfFO6yswoMkG02
EhBcvwdhSLYa+xvbaLSORjvgI6OSeidaPi9u5KBxxfHnEM7HGwe3e+x83JIX0PqEXMbOJr96g1oK
rxzidI8ifFG+Tp1/S6Sz6WiXjrbb5HhJ0tIQAYyxtvG0HyezF1a31qD8jQdkIygwt4FgNlgZBdLn
qO/EtlM7DMvXOFvEzVkgJBCPwLlx7n4wME04BVlVBHRau/fd+1UvgnanHCBel4AOOb/DfJAVVr9k
UXI9iiDuoo1/Z33iZ0oPvfs76kb9ufR9kVMS6rmThrqGZYTJsvoOrHfViHi67p7vu2em+0MDUQBf
a8S5v/cfTd6QoP8nPmEztarHoOrkNE1/NvUyca826ut+xdHoHAcGkziDkuie/2R/u3xV4rdlZ5HB
i3Qvdnz6CcoECjVMuNowTVnXO8IoPl/CxZtfXjPzieuocQhXa8e8tx0e5erAESxi4aS174FjyHoJ
bKe5O9i98SjGrNn8bRAdjbNW7UBO2YJbghCDDCxfM4OF3wZMV3bPaebtdQkOoE3aRx+c65nXg1Tn
Muuz3WwcTj7QU6xzPbhZWVktRuG2Pw0IDoq8YDfmCCNOWv44nCZpLdhsdrXJfD4NuCmXJWl8aov8
8XlUeUyBuWK3RTxboN0jeHf2ME0d9JHA0hCURllW7j44HiWkilAv9ylUEUQ4/E7yhUpaw8NrJqtz
uBeuGCVLtEsMje9SkiOvivSXoc2Pzv7YVrgvhwGklRP/SKoA3R6HTtJuDyIPwK2T0cNKYogrB7Dn
uH43fA9O9WwVe512N09p9rTKnvQ8SFD+BJAsaRZaXbuXl2B91reKY56Xz2bTM0uC86pOrun0kk2r
6bRaJlelKIlFTqTz6aE22cynt9okPU9q/luQS6vbfmvseMH6TT36Rmhh3/NVJ2Bdd7xo5ir1dKDd
Q+VtLXbU2z0PIQErz0VI+wr1tHqvUSe4Cw3pHZsPC2pSeXnNlS3a+9qYoKb53ugwYhiUtmSGrGoi
LhNDJ8GEEiBr8aocZl61KH69uMrGEvnEavcxr3XNbIrm11ovy8lj3Qm9D1G5EpBJ3MQht7htY/3W
9pcwlvgwGGhopx2Sdet/89HZalTRhYUvHpzmpDvTFXReZbo9TM/zaQP1qTYp1Sa1Y1LhSoLzzqNO
dAvxj4u22kwfRm/x5aGb9OloWu6IrecEbHOKt61Ykonpzg02p92ZH9+oIFrfjX7ugpwMhP/zo6pw
UuGGHfOKPyOLYlyiIHE0D11foygSiCdiUZCt30t6hiX9UJXT0sRzUnmz1/w3ULYJxpFnyt5rL5dq
J6g8bstJrTqRYqHDmCnNctmJq9r87rrqMJreNb5A5S8CFtwAel+dHD/MeFzJQgsh38YyijIwcT5Z
/bjq1YxusxGdSXQdb5pjV74cGm7g5q7QVRlmmloaYk6UwTAcUst0MvkRqjW48Da2Xg8AkJTgUAh1
9W58jYKM7PCdvpW4NeBNrvbi3l6KHuUmbPJlSnD/JxFvUQ40ZLLiE7G5PuwKjt35IeiUpBpsvhgS
Z1nfnPcPP8P4uBjyGjiEIe+xm66617ISoXusJ1n9l7CMElbw5znXlmW1IOI6XYaErokuBdWTfymH
LbA/tkmDQCyPlcP+IKBreoV+i3xep6dVY5o2ppclBHUWkjvL0swgYxexX71I3zqz+keg7CEArBfC
wjpFTNh8Gf5O2vrm2BT+Zq64CwPZsaTPon9c1qGfVqfaGYYioje1qZXZpRowLTExv6v8jexvzWhG
Ckmivm7x7T10sygUDLUkegnFv4jdPPvLLFnwl5mp7Mp19/FFQFZUDcsZCI78/tn/VDTqDWwrX/T0
fdM8Mlej+vTuSO4l1ULLyeeyy0MCQG6qe78nov/mEz2B6NT1tBA6hZsun5cS0JkqtnMB3ZuTFeWN
G679xbFOL8CbzeGKcyUjyjf2PYRWgBhmyrbQMqgGEYS2fhnd2C0xre6ejDxl72SniTt0pmQAqskf
kjblD8EwQp1jb56CJfLF2qJB099stTA7GGS+1m+zy+ZzdZS96g77Av51ETCqgaB34GtArekgcJ2z
hIOVrIYlGlW0LFSIN4fa8JM7E1pKb69lrw2hupmKFDHjODBhvH/MgTgZ7Z6ExpW1+Hu7V9WGKnuH
dKWilMtK7h+gN7Wv6dvle5pqnvZm+97SFGIfnHiNRmha0Q0TDRe6YULkey4dhmU56EzmORBF6wp0
pkiA0L2yigSI+bXP0ygEYlYhXe+mXwplqC6Uo70uWXG614WqUCvS8AKv5FmIPF+tJ6kul8rAqkq7
dVNuPhcV0bEuON0AsaOrxJ1z8WSHJEaVHZEjfePdzbcNGc497LFu+bNpPeH7tuEh7LYv3Z5pvTtv
+7auvYtZOGXJHtFfBwLn0FQkvG7FI+AYf6isDGJ69Ghy8vbT+jSUhs+1L6d3IxNLc7z1PVv8LZaQ
uMYuIrn8bLsOGrVx2oSdogrvuHXeiB/asG5BV5enB9RMmWfhvda4jr3XlBP1uPBTGe2pb43f14nJ
XhjutanLR61PPuci0wH9vvpJRXoNWfWD9IdAGHt+rpjzSv0zxjKeysdYRifqYD85aR9Nw+44MeW+
OFIFkmQS5ARR0ogSCjsxEmFtx244fZm9Ycxj6GX+AOeUEXZwqOiotNfMhrOnaPfcFkY4k0zzXJ09
bctPm5sZxmnT1fs4cYgmtTcCHWnI8UyylQSUqa/gSlU/UfroFUkMAl6PErU5TdLaIfaTHpFAa+tP
1hZDmUDrxY/UH0KwiBewGLtzNLA8Fk32AhGS/W3xQ112/Ni6Fq1uGE6d+bGn88eT2//g5PuR/khf
F6+qvMcphIC1BA5KLH6Xa0i+6G/L1ms8+7phT9dlw4CMfqkNdk4XPO69Rr4PEVw1nv3lW1uOcbDA
mcNafgR1tbQuvy5JLHGFZYuNvhQHB2eH4uAQNvnskyFR+kNwR1BWoQrI2eDL7Jr1fXg9qTM1DeyH
fiUNA7uy28O2agZ1bAps4hScINP6MAy1yLDM26bSwrwiPNt+hP3cEXFaIXHMpq1yOHqY/NrM15cg
OfgVK/VD9DdJIGlC6Y6yMzxN6iP8Lxjltc9iJBhrCWHqcB4qTKuoMP2LMhpkA76n57ZenkNoqmGb
b6zDx66e/94OgjoIhRRYB8E54aSP0I7T9XDDD9QGm4y1zHYhZVDE4G3R8cbyjxwu/DuU3apuvmBf
788f1NcQQu3QeaAn9kUu+n5tXoN4Vw1fZ2kAfYm3l3hzpHByZhkWMX5R3oi4572I0yU+7uLTy8VM
adGb+qyUz96WxavyRqNCrn8MOVu+tysibctFQfjVSGRTRLlMta1BMVHi81E4yq9SgRE3BIW5Tr6l
dAkuPtFm3Fr5ty6B+OzizPedhxWRuiGQnwLz0lRLj89UC/bSI7A3M+xfNK+XA6Pw6Do417RWf4/C
m9zyw9N+mN68/nsi69MBOVtNImf/9NeeLGPRv7d694WMlKEExEs7eeAqV5IrrnKYyZ/N6f3vrV5V
75FO87cu80IkjX/T7mbloMg8Kkmq3eXbZjh/kzklZbdHrVn8bxX8a1ouUuCIgb43W9Fk9lZGRLJ5
Vr9km4f/4+rMltvUtjX8RFQBAgS39KDGseM2N1TiBgQSINHz9Oeb4GTtOlVzp2o7WZaEYM4x/vE3
sstigqUSEjP4hB7N+4u1ty4H3vUp1v9gespi0rSdXSZNl7+L9Kgr5nVeh3gwCVR0ORgRcB19k5y7
epdqMbGPCWMm8qywbUt9/m+dRMYJkmmOWSH0wI0L93SAOiq7G2KMEDHdPFaOeMryxtxvc1z2fd6V
TETyzmrtBAGT5U8QKYtgJN19CiBVQjIBMDVSwtsFQtEu4MQGFQ+RQ6pf/7w6BXyT3XQJNY/wa1Kt
OBFQmWfsJAH4FQFrGTqfVCySiGCYhP9yMqCzZ5SYBTMAkZPB+imRFTAcqAkHHMDwDUBrU6Kfhecd
TMhXlmESAgqGSUyS1nnNzHnJQPgIe717UTLiUWIZGcM2bvE73cbXdle14OakwOzSdpc0QnWlNbs5
J33e2b6JCc5iIoCCjUXeEgo2CCso2FhIxmCskL8BYwXJWI9zC4YWtT2/bR8/TILD24joMOvrytMG
4dfpsWSAK6yEhFIhhCWTKt5UgZkJc4dNiy+rfwKmHP0uoTYJCKW60F+6jNj6McyzqB6jcowQQutZ
LE1CBc3nICYbdesQEZSNDvrS7ris4TrwQp6xDrzyQZTQW8Ij3KxzCcJBZj7mx/MiMy+JVyj3ernX
bjtZjzdDnKgRk28lZzIWZyMaZaGDhqqDvER9QLSf4wnk66VP5SszOf6rPkEil+cil5iQyRzBUEcn
bjM8F4JpSGUjws8rholUk1g2OsVX8UWhwDEsGBvACTiCc4YvrIm1d17rNLZymjPtnmMLyvb4y+oY
HIopSMGVYSfANW3yaXsg4hJ0Qyy9YR3prdmhCGklkzGVQ8gLLDIZiWclZxZMAI9LyXs1ZkHNJUsQ
5g8OmJy0t0glN7SIKR74G4oGmfALC4FyeG7EbxLrod6fI9gtFjBDi4FYCC7fEfsarXvkuk1Ci+NQ
Wsh3a29Ge0afyECM7gvaGyXwmiBZY8lVYkpik7DK8ZKZIjiSDb40BUx8M8mBcBjLbBsBB0v8iUCE
o2J55Jk8MDtGeocT+kXQgBnvbt7hLqsxnDpYdmCxHU63X8XW7V+p4FdUeyVKwryAFmhBmoSxtyUA
WMzpMtUtM485Hf9974Jf8wfl/TW6IHeADdrEhGdx/gNeckzDbKDLh38Jk4ckLSoC6yedAb8Zoick
VQaSI0kdhjdA0rLQp/hwh66QRy+BghcVDUfnDLpAb6dmf0oPqB6IhJKrI1UU2k3TkYkbwabb6+k7
EAzzRoGiwPgvglcoWF0ctl98HBZX+ZvluOWUFReaj8NV5uNwoWHLwGZVBBxBijl9C9jDfBNIAlAE
0xH6/O6LBpmyAAIOi/kIlQjTR+iRkAxzXZAk2z3fE20GzcYNK3OwbNFx0KzUDBBLMUYkzZJJZduE
nN+nB8ZtxAbrGIgk/0X/JoF2ESbWWnYYun2O3H27WzN78z4+9/8xAsjsnTbBlbrchT/FW22+oKvR
SEOOXvnRwAGF8Drv9eNNFyrjW3eHynjYnQCOFwNM8qcN2uRKRFDDhBGcKEj0vYiK6Ze0mHmLT5A3
br2r4sGGIQgLXVYCCaYJcZsY8VRsXSHBZUr9Jk9ih0trEsDFg65vXBYDIVb6RVgz6NCjisEr3BAo
wxkEtNPXOiNiUEU5zVy6Zfe4g0nG3ZBYQgrC3QBGg46nb0VS2HlPbV3NUVXEVsOliDdIZegMMG1f
qjiSTQfyVI2dSmRvsWcYDEuGXFEoQBA/AVSkdwoaRgdQaYHT+g0F4P7U7UeYoydGfiHlFJUQ5dQV
cgXV1Wz3+/yDfAMW/AkmjldTEPPgTzBxnCDpnb4pnv/4ncazsm8/MFLYgD5DynCUk0Dsy6uwUlBI
cYAKwnQJ9PSv2bmBapRz6mcGv5iMCgwuR0HRk2FgpNGQ4n4GGelz3qJZvOOMn1BzF0e1OE7FsStw
9DxWn2MVZrU7vqB+6GHaq77B9wiBQXO3+A5P+NI5J4B75itQV/AAwZ9s6+Fu1sJwQnK9LNSauuUW
4BDw4ibacVf7wBhZxNVkPm5yU8fM0kOonwHlotLBS9di4BVThnEhpiXJmWKMIAbGoVCMiot92pnP
qD9oLFufiofhrKS68vgNP6JnAXtkoWQRKVaOgsbMWQfi2d+BOLITY+OPeP/O2AGG2zrsxvCSRXkd
zXp0dfSdUZB6KlZpCDh2yMLu84pyrXa7zzOOMnaH3rqHlcVAWCwdWTrFCj/BXKn3K9W/4DSE5RAY
U0+Ck51bj8UnrqLF59j9AH03IHRw5Xo/R9le+dnJlzKoSz5ObO3pbtpCZ8ZxEptK0syZML3gl5A8
Jo+g8uSZGEwbazyB7f6PBclSemjxFTV9g9iW3lcVv4NuVvlXuLMX3IA4Lhtn3HCaBri9qf0jtqMn
kCqk6A038iG/iMCJwtzr50M57flylWbHN4suN4eCMgbqGFCpkH7HXNtOhdCZhHHfXF6N987SeZtl
VMr2VkPaF2AuaGzsCSmpsOTeTi4G7VvZeZDfBnSTlVjnl7rE1sjGcJDQI0wYofTJnG8+Fpf8gGUa
ImpmQ7tgK8d2fFDf+EXr78LcG7N3TLi5s3Un+bAeWhOvWeEIblIJwfaFbVNGhLJwvYDosBa62lwa
FpdmvdBc4vX6mh/rKCC7BuQ38Q5uy8tPPz5zxJuv+Qued4yJCOETIxBFFj7fLLwMK7TtwGQA1zCA
WyY/fAx+9u/H8k/8SOIzfgBo5lWbiCWRzZBP9g+wpALLw1p+y7Ee9FLQKDb/ZdqBAZ3cYW3snb8K
IgdQyQlHNvZ7euoJxx0Sj7B1sySR06E+4oyhPlqjLf/kDdSIhZ74UGfm0nlQKb6dkVtVAm0LH/yU
e4rcHroZOM8ZNTB+sj8abLf4LLQWMMZdfOIG+F4ZIwnYcdAWeD5B6h2V6mkJbDGA53oXG0xj9Psl
0GfGu54+Og8zTh+iksvPEdIskPm+TA+Xq8h50FE5wBHI3GpvIcIGDAZtcPG/5g3b63/firEOQxmG
IucdGSXqFsV9iEv8DywfxxPuJ442Cv12C12XUx8+KwfneMWr3R10QZN7pBwDaqYSAm1m5PqvG4bd
T2dKz6jSqpAO7hkUQ9CZEsxJ7ir5rpePs3y8LgkwsHaXSaowHkVDYjNyYbNeutI+C2QIJI8EPqyb
EdyMlQAy4FsCfQxmGiQaeC131G90rP+18EvHuraraxpN1/hD408N7HabvDfgG+WgKcAugktrdPvU
3BXmbpvyEBJuHm3aSD1HZ5z/TuENLlzqGI4JTx9b6KUHxTSHQpXKldmPCdS4gIzjArtzIWD39ELi
ockCZIAlRYzSM6XiIrtEa0Kg9YYSNI9WyaFELoAcnZuo4fzHtY4b2sspMh5IKOUkhCkL54fD0LyH
ZIuQBJ4tPJ+aHJPn2x6poGVTOPxTH8M5hWEr3kJHGpwt35dkgnEw0/ctckvhkkGtvcz0GZQw00cJ
gwyGUmlEEnl26j1zrEE+4E90+Y1yCfQZ+tgatKqPQhWEModZypWsgnuQIhEaD/6Kiwu07vx6AAtu
kwO1HYUWWDGB5KRnkFIO/RXR3RpUPsAMXBacIbUM4AwZpcikpAQGKJj5aDhQ9MGpCgqCBLGiyILO
gGt87uFEeNmbDoF19nRMYCjMToBA3i/1N6VtjY5KYAgllevCjJ03ghlrfkqFc36HzsqCzlohKEAN
/ZkMnoSiX/WMGnc6IpEEyRiIg3sGcONG1AnUAPCXCzbZ2DSIAR10TDMegYuqACY07CAWTGgKc9I7
UOn5KaCarbyDTYNL6eqe4hZEiu+j3oN+QdPiu+NSUDRqSmAA3ahIrKA5IHWBsC4W9Q36Amgkh7N8
FMRnAFJsmZdhpKkcJHKmtP3IOu95NFRGSbbekzwSYOKKNyBRCYuhCaDu6WV3eTkrfsPBTxvLiNgd
/sBxZFp0C/CqGTo8jURuqpUD3rvdDrIkZi7YaOGhtdpo4aFF1OBtsdHCsgUbLaHcsFzVcnOMYv7o
H+MbzpoftIcSrSIvtPWIREeFcHlB0fEHdeMfdP/DhGuGU73wK2ilV+WHOrks3uwJIgCqvcRhAUIj
UZpAv3HuFwSW21bQpSBNwZgSRemG0vubucJMk6l8Jl54ndEgf4Ejiep8y6kAlrLEazKRIWSTiYyO
6uBN+lhj0VsYCZX7MaMAJIFzWRA0rY+ihSuMKmS3xT3ztEvK2FzaZLr/Em8wYTfPyIlqW5TafagL
T0zhNc+w6oLIpoo13KaxRthEpDQnamiquBvZCXta6fRS1F2iRhXxwSdM1y2mrsVLjnftIifUHwt7
zp6r3JlFCoqrfPDvemw0LMbZBMoGVzm4MtFeHklzBPcUAonnZ/2Dq8tajRUgkgkOO1qyX83twXxi
8rOOG+tXmnL5tld/oabQfqHOlu8h5S7amlVnn+/p1Ag8hmE2XCBl43/r0go+lARCn50Dn2CC3HjC
f1NMECBZpWjU8XPKw0IAAMYTXx7qfpb5VL+jrOA1mM4qo3+ZbDSHE+5RZMmRD0d3TqiIGGj0fQTf
ifont/EK4vZgiTvsiJGNdolUrhf+JFEJ0JCE/0bUKXj9FLIzqWgmkT8vHDsym8tW5BsPuRiD0WK0
r+M7nwGCU4jZMFNDHIAQFevHVifh5k7N72TOH6yocc85SDkk4Dib4vTn9CN7sUgb0Z0fWOyOUGxR
LzIsO/zglIShklkvBENJn6R3YAhs4oADO+69wYa6dn7IV9zhE7xjc2h3S4gif6EaIX9HrtMMGQ2W
2WJ8W2xDstoaGlTa7jmaaFbjGQejyc91sU6Qz2CklAH2oiZSEahYDB22sI7FwrkPI7HU67+MOwkJ
kLcF4i7CN0xncA0KiIwhL0a6r3LTbjoH33eCozLsxMddSSKwIRJAtpwrqA7oTMddMu6sCook/MJ4
GysO9r0YAW7ZuiDkLkFhzfQdFJZgYoqNAV6S9kS1LxM6vIcCk3C0clawfWJb9lUvlI/bFz7h1q8b
NJL4+ooTsAw2BSTxi3jCjhsZ4GaLAyynrVOpz1gnk82oM0itURbb7Re+OCSeFYwraKab/VaJVeYs
BEnTJkPo+sLhcLU37L8I0dgAGCiBzM572Cwux6sbMkbHJDuyYAVNCqygGUK0LDzIrDykjOIl8ZrP
cBLAEWFxItMWC2uoQNiQwQOSaFZ5bMkX+g7XGICxwbnxAF3CNVrgdo6DJfUWg0RSb1WIYozoT56p
2ttz2OAkWwX6M2O2NurPUX0hZCO4wHYBqsURlFkZHFqEG1h/sSnkPjaJG+r+jYcLKAkZJpHxlieZ
IiED46NiEOtfbvGMx+onWuy6IP7Dx+wDYZ/JaC2U6SazcKiETV35BBW/ICKqitKK3UWw40VoRkmU
ohicb8jKIB2hD7OndiTsLLpc4zETzP6kjhtwVBXzGSyYcHNS6/Cih1IapUxFqgiUEiFAUzijRuVC
U+QRSkEcxWh6WCaxUHaD357uZAUX2d0kCVfXM/XU7WdCnoN+2OZu8rABGc5tg+yG3rNAXXtBppcR
6yyUeqj0F1mwIjHAov8+AGZi6+pCtu+17907gdCEEvxtxO/vus9J5wViHw76cJAW9ORKbgdTRywg
Q/KhtSoEPWkBUmDD4Tu1uPnlQwiSEnI3xLcJFUNc8umNeGicvEPYazf0mjSaywJgyZ/wprXYPX5M
igOVgY2k5NMuC5/azCTc7dunFnCZxccBXO6XhSUZnwUNO6wD6VHBjhImgfADEyYuFkc2UPxDpuGt
EDQvl59YzfW4zU3kADgEYKsyodYnI9gMISQLYKK+4+7GEdfR6Hf5ihSnXVBirjabW6qF+I+aOnvc
ce4Pek5ql33yp9ZucYbTBDj/7f0GTQ1zuOk/L5ixEop7AqqvrS2L+A0QZTfThPOoumF7tjEk3vzk
oySWu0LliAduNLzAyhQNuVgQT9n0Ly8wH0D6KSIyIcSDI30rnfkDdCn5pGQ4aUELOaO2wyl3OAXA
QWs7+9QhJJmMxMOSMpUYLNIUkoP83uKXw+Be0Pi6zjHvUC3pO/4Skp/U7Pv0YEDCuh48dBT0H8gL
SJE+2SRHs4umFtzgYGaeZgW4S+lLjkT2QFIApmgkR6vATG4Kl4riZRJbYo6bVGJXWIZvYo0J4MW5
/OD5vjHBqhBlAkH7t9Y3Ia4yg4Gijl6AECQ6FMmdD8aHThlAihkc5gHLDTQxfjX6hPumQDMnV+nd
ExN1aD4woOH4PJHiSv+VoSODe8VkVYnHcifyw0j3/DKhAAGnkrcLUCGisvXLdz6HBoEBUHMSUYDW
5MnY0vF5o9nhIk2v6jvpQR3xkEsmIA7phUXiF6mfIuzlzA54s2EP0haJZfA2fnVMRu83WGKAAzfi
RfVyZyHfG3cS7gL0NZz8XVAjKuzIIsT4MsBU1rgziZgFgkbmCSr9CvNyJV+2DORFtAyJvM1NfJcT
/A3wZEb+bUwXy+KAZKvWF0N6DOLFbv2uK4+XPfEwEKaeoPhtBbmTNWCVBEl+6+r3vPEznKivzvqN
Ga8SEJN5IMQYjiQpzxXuN79VUAsmule/Ju4GYwZpf33lGOJw4OW2vzT6JMjiInNYuT+Pv77jcavp
SK/cUr6QWL3rm31mOnND4IPN4c2NSBQxUSWb5dgmNV2aYdw4JVcD3ml1lyXHE+Y4yAgphqjAXsn9
1H/RyHP4dYDx9CoDZnOR9AR3kUhnPhupzkbqbnlL6F1f+RAiz65pUU5hYEDeQohV/sDpp9xzLyhK
rA27TclGuquNXTHu4HFOIKtUP0Y4nyL+W00BDbXRfLpE4V3wDKKgU58BO1b0APdNTloZY4IBGQ9u
WOKQLTrShLFbSuKNvgNR0Jv9pO4rwdJzxw1jQA541L8L8ZMcAJY2+UQBGOAAk183IgoA2bFN6It0
4MrCwzQwiDnZ0/t6a/Fdye+8LhZ5ZzGAp5TntGN3iQk80TO81A0bG/s5tHhv25B99zd3WdOJJ/ZC
20WT9A5/l4O/ZdrxhWecYYl/SK2j58QvsNGJ1ImsEM6hxNR3vmCD/s0NuTDT1/xM9wkoSTmguelu
kFv8esnluen+Gs3TpOK1uIvx7pbDDu36wv4lZwYPcAjAN37+kOLVk+LEGst4t1xEPO9tcfccCRHw
599YYK8u2LeHM4YBajAw2a+ANeF8ICABDPdnelXZuy27hbjuP63P+aCxY1lefRXen1ck1E65FQv6
kVUIBlL6fiEexGmYwXa7drNDNwfnWAN6pFslGcANJJEAztMH6ba4uXypUF9Jl4HybC6GgpCeiQ6g
XoK2O/Pno47PAikCqruh3sdHCHqHKoy1WR3xHExiCCL6a6xNZsfpgxBE5uLRG5xpJR6W63eBBLDk
GnHxjI2zx7mQV1lfaDH0E0FlcDfIa2BuswTL8loEyypfvI4FPRUSDwQtNlG6bwkHH0+XPPjVsu4J
VypHBfH/a26/hXnJ3exQgXaRiEimpCwDE91RynW2E1vG6IEZgBowk1VIHY5kNn+I2lAnMG1YIpVX
V1YilclyoRJV4xxHKQRuEl8oDJIj75d4NXZS4vC4bXKRn60tdrUmLmC3kPmZuOu0Lf+HgFYqSbJz
SUEaeYpuh1Hi6CGwiFOGwKLVw5C7iDty9G6E31GFI/nl5ZD81rsLNxLFvG1YgQmhI3PnZ9w3uz64
AnwAg+2rBsqLn+L/g3rOgC+G4sYbTl73sX1uCCEsfUJ0N0uIbjKIEN0ryuUmIEFXNoInYvLAOarr
viwPp/GQDIfT+ajpTIaPWndn5Xcb6AdPiuLMf1DPXmCrIa41YVp5ucp3ZaceooGewomqidopFUtO
Q9Dq7VZoAVg5mWMYy5FCpoiglTpx25cbhROxabj7LyAwUHtCah+551j1wUnF6fzj0oeA6zctSGFI
AgXDCA9J4AIVJaFMNfhqBSQKy/265PsypfjFqbVGl7CDrscEO4vKhroVWRmcj/RELHYIjsb0kQKa
DRA7gWpHmBLWkexH1mFzT+BGAz9pCdwokIKwsR0ILyJQqC9i+Z3zdT1iSRdh01ui+vhFBG7w4KxO
nDwz3M3rM7M+Nucj3++AQJEbmlnrslY7+tx0Sbphqap7W8Ju2lHY0bP4ahXDVu7pSoZ3IkNAggCp
UnQwIgEFALpiPKmJdJDx5p/O/r8O0cIqjqh3QEgOBk4IQnm4IzlWyXRgqGLzYz5e5xfQwDDfI7B7
iUNueDjXqBH+lk+u3EAmfbZhLsHQYaW+P6FOjlV47uyQ7IR0oej7GU4Hb/Wz9Et+50EoqZUQIrbM
cwMKCxOPPGmfZjBeHEIo+QfWJbCBrjnuOKuHd4M4QST7BDv7MCMYkrP/dgG7efZ78NsLtbBXf/HO
RCNbkLIY8wKIBB26amgDS7JKAU2LhzERXxuXgXfOumInw3kE+1r32Yf2HD1sezocWoLk91UuIPGa
RTQMl4czkSCWXbqXPglvrl47RtX3o3jLjnwHfkweDLaFIty+ek1IWiEmg2qxDZRfOmJ4xE6YFb0z
MONI5nDVD/IdHe18T3XC4hRnSsARTsbXGI/33RUzNJHMQ+g9f+qe9fuWx4AC3NDWU/aiAk3+5p8R
3KX5qcQDLIQtBclaf1Pa+UWcnNva4cW2oDZO985hbmHhgeyF+u+es5y4uZY5BrvbveibDxjn3/VO
GmWY9og46u6d54X3S/1AHC1Xksb7RkzXT+6Kbtjp+o4j/iWNSMvm9uDEb1yszpZ2Wcc6xMfEe3OK
tie0WFGJwyXKQVAkZC4lQXBkUxwIl6Me4fljlVu3XhYnNM/NJsPWBOI75gVL473UluTN8f3zmOYc
TLzr7S/qvo5QA5tb/aotC/kiyLURGtfoPEd5gX9NvAlGJj7CNnzNxmUrLgvRr6/ZuCAj/3v+K184
jd0zwjnbJM9pmie/nrfC2py5UW+rg4j3LgYbwcn4wI9Y1GprudY7do1cTr6/vt8oR+FOwY744hah
pOJq5FR824jPXuypVHiuUMTBtt5GlCqnF9IB5dEnv4gg4lcuP48AF5OVbcUlyNk7uC5ozkXQEc8f
9T31CQ/GiQKqs8FKziLWlZOcxelNj5P9nl7Nn9TKVOE0ODimkwgvMoFJ5srIjYCZeyD4hshAzi3C
4upq52A2thSpSF/YEyigDfRCGXzOZ3Y/5j8K8N6Sg0KRTyAMgct8lD/D+/pFiff6zpPEW+Wr4gtj
RkQg1IzN5te6KbKz/us7cAwnfn3PR7rxHN+NMVsPuA6lKvcX8eWUqtwgkvLI1kqdwj8G2gJwUWI2
Dro0OhL51VnrMHYcqfhJnlthRhcz0gtRFdbPRA+S5MPKKRB0jIF8FsGDI0/5ozRgW3l3qe+u9R3R
YtQNFszb61H0agjx3Gnf/+5ekTGxb4hC9EYzZuO5vL2IN84WhHQLvGxAPAbRmYx0Rh/y4UbsJcaP
Z5vXOy2rlbxsxgnie5Wz11CZwBFZVsM8rcUg2h6fdTSEFCo6VawnA8uV31k8uPxXJ6+AkgeGjXfD
yb3Z0i/QPupRri3Pw/mC18BhSg5XyCTzkSZCno9mdScZO2I+KSLjzgpy0CZIlX+TXXlVMAPiwtAZ
fnC0sDhUiiXphKOFpJMzmWq8FpG4NLD4bvh8NuqVq+B++ODqcshC3EZti76NfBujEakF1CL4gKtM
WhjlMRb4PtL+FYLrebYmrPw70khuIw1mfdHacnhR0mB4XXKHSB8id2hdTz2GdoDgQ5DVQYdcnjOe
8eY56O7ae5hxBlF6RMkEphGcvXhixjGKIviMgBcri8JlEYhjLEz8tLM3D+aH5Zz/MKE+M07AcArh
bEKTKlbCOYLKAlY7tTQ8duJ3CDbgMXuSoYgjlvwreuMkpd2j1uOc5UZNfn42p+C2BWtj1it9QgJ8
VHBpAgxn2k2Q8w/r9/RxgpBE1P2Z4AEbHeIrwCO9JU2dx77Lc0+zSpEysAtj9wFEh0tGrMJ2QbNT
7tgdp/dbdTSnI98+B+PFbXgakoOKNQ4xnLX4/tv6qN5cMA3clbq46OL5HJPJQ/ajJMMVZIyBLC7m
wb9KcSfFPdnO5EOiXIJdRv/zF6oErVQtkQPMuixQJRUmUGVKxCBWh1CnwCyZYtW24cfAD2IPQEPJ
gc47Hp1b4sI/6cg6THZdHtxeymaXKw51+uU7x470MagnZe2R9kWjprmbh/Mfsr2VDrNhxilOHU5v
fD3M9iskoH+/G74evptb/f3dcFLy9azt+fWVU++/I69nLh1z3rEa3CqgmLMhah77OytjOge7S3gv
2aa9zQj7tIFJI4oaShudCfjfLo8Wj0X6Ko3KTVqS5SI2uwHsJBG/z0bfSNwd4kbR6VIW3qtwvah0
kHAfUEiCY/QxR6g5ipBFWRKLXDLy2tZQqfMzmxvm79iaY/5eYcRAAObSv17hwLMB8X3xZuHJo6vS
fLAHjmfgKKg6STh0ob5BpEQoA0rHiFE8uX4cJ70mAvSY/7PNKoxYOqdJ4r7cAQJ0+X7I90AQejAv
JwHjcrZ6VHdyRHPOVZGqI3cTu4mK4IU4svnInnmNNFSx8rGSj1J9NKTDVjlYyqHT9rSrtyMQFBlH
XBgysfGKCYkm42mVKv60mev+NKiNlnRonswBX0rMxv4+nAhkeDJZeLugkUEuhsM+iekkO2GIfg+A
TcQzALbR2oXffraworGyTdxadw2mMwX6HRe368WsmqylLVY8knv9+Qk7BUWoJXtbEu8X73loFdNH
8wa1QlnoTCBn1D3rteokX20D1op2UDT0c0jRwMnJ9MC84+Cs2z2TFZCn/xe/Oi8NMq2rwtFCyJ7q
Gu+AtmfxvXHwFDoeg34veSYnkOTVYm/kKCAtK3/IHxTBFaFyWxdt+NqMf3fi9nzfaujOwV6XIgC5
shhJLJURExOAN2oogfGhvg1vp0ifCESJqZDQNlNgvlOEzlDOFNc29uODqe+3T3LUQiuCs0sS5LGl
cgGZfaTS0VAYwtV6Ynu6vg9X8R+J+jX1kMzSWFBLU3NRuHNQM4NhEDUCFs5REYGNUL+NmEGmh2JB
fsgdbL/4o4iUCn7GsZqPXJot8LPAuvr5jsC7zZIUvx7DXX3XyeIMPqXHtDkUzUHq9jKOZVAZ9gO4
SbZrkihXIwNHCpjrTBOWZBuzDuE2dbt5szPgyNOslod0e+hqF149ERig0D9zS8xCNrWIXr8sgxBu
JQzPB0ushrQNFPDuWeSmxVodt1NcoHyfYizNGe91jXN+YuAACj6dD8P5MG/32riHXJfF38rCt5Ls
ePp9tI2O9INAun82QXgY5VOA/w/ZHfwia4xVIz7VMT4AwiopVtAsYiJ4VNtjnR9RHiK73NY2RgyM
zc9PxAdhI3RdVrc7/RykXa7uwtVo3YqGhRqfQhILrZFHGbclJr42wQDg4DA505Pf4o6MuQhBKwuT
k1QmaJwsMHZM9iVomvQUewnISySa6I8m/xPm9ou//TrFTT4t7KCFR5D6q4SYmfgrTKBr6D7JliOU
K7kF2Yx/JgSHgGCDog6vjBA5awuHGUSbxVxZo47PWazWYkoy1OLKNkua+aWOizo+aVGqRZjFZ5/X
PxjzMXJngvPPqFeY8rLgeC3LdPCsYBIiRgpI1fE5WizbmCCcWmTRDpN4fHsnPYab/nzdE+9LiUvC
L4edAtklAUv0GI9SHoJ/U67xlNICAn79fU5paiAJL4GM3J8EMrLncX/mV6xgD8ntUJ4Oivey5lRA
CusTgZZeqda/TtCm3psFr5UwTzJwFuNcF8fPUsbP4JWY293E9FZswAXSCAdcXAJBaGN8BIw2rs9x
gvfkOd58rTsIewelpLFUrwpOHq4xH0liYTe2goaOG6eJ2Zd0iO/+dfY3OO5d8MRm10fhCXlWLGlZ
mRoYqIwoBLEwJBlIhEJnGxEKTdIW1RlBk4MVTVaUttGJZZGxKfQI2SVM8Td2NwwL7AnLpsy74WqR
eQIju7j6lwbIUYq1xvzVmACR96eKNY7uvKx/8Kbye3q81Og9/WaJfWs6qmCANq+5edeN11uelvvq
gLBYxL6liX+egxb2nESusNPhe5Hg3O2wNM05UyX20Kps0LubU5TiiCG8i8UpY40iDYxlSmLpBTZh
YnHKEBfIKTN+arsUOd/f+Dil2K3xcYq6YyBmkuBs2uc0uhDvwTJhV9oWmQb5blAc640nehUgX3Rk
L/sMvg7MzGqvV/vcQASEX4Uzp3GhRX0qHvW5/w5CEPwFonu5UUtitnbqbafj3oAxW4hc+PKC+TT3
calA7BMPZoMWn7EgJNwUUc094kwi1HpkpxsbfWZN2N/bucM5QIzPRIYPaX5/eE5wDMMuTNhWE1K1
GFCfXq4N5gT2RvYZml3pyn/B+uivLsuAMYjogp7R2Tzy+CMeXvcBpA6LzmUdQq4iF3gXTO54RXBK
3gTS5V1LcFLpIBY/ybBZHT4bf0PUw3kMGOZ14f8yhKAHDTalcxomWmBqQT8GFXzUPChM/2SKT22V
/rYUUmsDjBJmFj4VD3xQueI0JRLeO2EosfGgiWzQDdBRY0lAdlFgkr8B2w0zZk7tm+CowY5H7yfH
yFZysoREXsm8kDlIK4HPAZmjPGTcEUvionk+aOQu9qH1Y7MF2dkzwTTyZY5pItvwlWWZi10Ojjn/
sY0w76jFgjLFUj54Nb7ILcZQsjANJdwAe9S28F3j6Tb6mZCoBIMcwDoxkVUfBQFojJlhThUpE872
tLuh865fEOhiTC5BG4ha2lSRNFwRFXAOLbosUOoqIELRwjSrZFzuT4YHojtsvASFFrXS4F86RELJ
C0lgZOGxiAIjB4wUpfJ+HB1M3o/AFkCmloVVmWCRzkH+BZQIjgjsA9MV6knAWCwJpc8VUwVkqV7B
liQgaaa7fLcjBiM07279R0IFQL5s+x3la0KEnhOHFO2VZD6I2DgRWg3JHJau+cOAOVCFUhleU7F0
LSivQcMNhE7LJMTLLxQ4oi7hE3jgNTu6h7MRjxUZDg6fgzEykithAwzNLkqA65NwhjklMZyCyWKb
6TPhy11HjIENs4a+jB9S6ACeXSnDEyh6whgmWfCzFesA31pqqyvWT6VIFZ7u7InZs+ZWUMEml6Rk
/ThwxjB05xDNPbjH5BphNUK00Q2C20bUllDaftCbrGxj64lwehAeqvbyEnTLaG57aF7p8dapJf0S
WDR1HFiY/M6EEGm0+NUs9UPPX6sBpUwgy/678QhxmRfC4KZmTiyLVUDUpI+8edZID+VpP80P84OL
Ir/JOD5xE+rMJ2L8fx8ZKJdlCOMCC8A/MvcmBTGZQCfvxkMMC/yjNVwa0/HewFMF0llHtxhqbiSk
BJVfQ1ivfLnyERGA2cMlH9mQMoHcGxTfWViSZlSHs0ZMfdhrYauFtyqqNeKjolMa5dBH8PopnAza
MhipZ8DYwBWagPVarE3tmblYBhQHvlXcEBNykV3uqORD+zHmCIoFT7zA69vlG9EttyXvyDHdDX31
7KpMxVtXf4CWzx0owqSpEnLypxERiUVLGT2MdlrwGjbuOhs2NCaGWN2wj9XesAS9I/ZTQKjjyxgX
Y8z1m7WD+cHNuuGbn1ysh1i0oRRjKUqEhUHPpmX6KQ6YUM47f2ZlPtHZ5F1hnGMgT2Ln29jyB19Y
9/Zj+tBR2cNdkIFxpx//CzTACwdomO5euF1+qD+BFVM8cpf1z6Yme4aitRCTuH/QqX4Q6M59CvQ8
lOIjDgm5k8L3ZxoCsxG+P4x2AbBFxwiqbFH3xG2z55me3ukGp4HE7n2T7wH0wDzXrhdYfO16lRhg
jUUzyjCVSSpoPu0snahMRjai4gVNY3pLR8OSADEz16PD0aFx0yiTWPpq6RQijk4wivC7xtVQxMv2
XwB4+e9+KwYjLLolZmZMRZiNMOaj7GJVquvxfJR0VTfxcLA0RSwAQeb2r50LIHc2HebegC/riBYW
AW1I+3X7WicFIHXAdLC7QOouNGyRdQ/9gaFdKsVM7JjsAIAM467FXazazWAguJBB4wDXbWIQyBmw
hQ4qotlTTVzTghoTN4TYv2nwKz4r70ETRSQVZElLh4kkOJ9QG2JlHQ9tbC0VndbGrDV4LF2wmPEc
K5R255hMSgUfZiK0dxUeh5v4fInLS9yjziUElZYcX2NVzDgZcLJAKVlMJCf8x+gqMTz7m929ZQ7+
xRxTwteRyPEsqA1/oiJsCMewO40KyZ49xPtoxEKqXPwBVQyAxUJ9NFKjY9Ni2huSXYReSkkD1q23
L0cc564AIkXUIyw3Q00m0C3MWwgDNgAbMy6SZJGJt56BMedJ5MmmZAwDvZ7cqyXk4SwsyzXD9ssP
0lLRDkCKOWJokF7iC7NvSPMQO2kSvBEDPErurYtb54gnAs8298HoGl+pEuFzh6cSqyXahN4pJV3Q
mfe8KkZHSOh/r077+NluMDPSHLyN/p/TPmb7OO2rhW381hF8/xVmna9CmGV8qk/qU4swmyATBucY
QxV4VDryJ9bJKoUsb+P5ekzQ+6dCUwlpG1OlZBbRKhgi44aMSVtLSiiADCAVsw+7bsO2xaUvSDeB
ijklYSV2SbXLIPYv0fwyuRcomQ4mzJhhWhSiWF9+q9utReC+vQhm+viIoxQ9NreiIn6peSa7OSg2
gY4QPgOv8DUydSA+EdrE7fttcVkvjs6rxWUKKyAhSQ/zgGC7CKaSKZDh+WkouC8FH9HDEBk35C2Z
yAPPCNWfu67uc7T8G447aaTilXsLrgE7u65FGy1SMN+pnOqp+qwQ7vhnoirxBr4FCWmVeWBdg4Qq
70ePV88U6NcgRQXyW0dH2nyvfz7EfHvac/0DVrpWBQax31tYDn6J87rhZYUvDb7MePocVKC9c1Cc
qJLDauSOtHlcqMgZ3Ghhgn3vEBlDlOn4cMRXnIbRQ9cgIfFcx2Mdm2l8orWvHIO84rfL05nYsmkv
JbtrBc9+17Dw2TycGUEr8EDiNIckI6oNjXkbmiXUTLFMVuYFLzbhsKZ+tBZ1urtyshrupN7d9K43
DGgw9mWym287lbKe7Ns/wxvCnQyUk6xS3WFKiCTIEFBLiyvPz74WjB/mRcwE/5F7smfVOjACVVBP
AEyBsMDqOWEkjIfW9wRWjFfI6YLWgJY187aINKAfLMvAgw2gWnVhamwm23h/G16lXwp+75nL5Im9
k/HMsCGCZC/ne1DADcZj14OVHvLjxOwFEhM+sSh0lFiG2YPMkuEf5ZRjnp3GJ58Rri0qFuBwvNwm
MaRl12UBZJ6fsysdWZwkgj/MEH00dg3yzJFbbS8v5GFj3JG+mABJpsSmC64DlnnNPkBfKF39G7Cl
5g9tIGhFJpa0dv5MTTYKLJzRI8NZoG/e+4R5FeNazIOAWhcfuf/j6ryW29aCbftFqAKR8YoMkJQt
py3rhSUrIBEkcvr6MxZg655zq7pUO8oSEVb37BkE8/Z2ZLulL76fx9YGpQmOy+bmt7P/4LaxBt/h
YjBZOuDuNxcv3wh1IGU0v5QQe10dLT/Zz/uZCyRff8jTdxZTwtmOYLcN/hpw7nTZ0Z2Y9OEH7NZ3
yKR267v+4/IdaI7q/fuJAxC4XkVlBbXcsZQT9C8YIRZgQIF4371bf6AP8XlYr+y1AfYEn86HNr6G
01cO9TuTHqAd3haIZG/Eun5bvgD3ro+r/Ajg20jiMxsJW8SyIQBr5s5RicOpQqMP9Qo7uRDq1n6Q
cZalXZSzz3HSHxzwIBD24/wBS0HcMiEXjSOS87G9i/NxyjwIzXjz0T1UXiOdyYDtDyJXWW7PHF8j
i3DNrZ3hNOXC/xDWytRFNacFZqa88HEFzsVXAuL3IiB+3bCCw5a4fGEXT/ahgwiPrXaBL5sMbOZc
P1JIGLcjGdDVCXjpdbwxv0GSD9jJs5SeJEQ04b7h5eFYD79blq4C5p8XAfBLdMTMMCCynGUYP/+Y
P7ive9D+jfTIqb2v6UB9KOMJJgZsTvDZRocgIXZ1TS92dVCAWM6xp+OHBTfaijju1vIoErmBNw6/
WhTYSsIeRVcSU0ls9iugKmrir4hXhoj98ViL1ZBEOIccSqgzooZNZ5FcDwm/I10Zvdn0WvziN7wD
HwHrVgz8AnG9rTE3GdX63RN0xee9NaI7oj7X6PIrzRFP3lomNDlXYC4Wu9uWBxCoOyl439kO14cm
Cx0ALCoK4gkFmqN+YBiTs7eJxzKWu1iVI9mKyj7S0E6RX4N7aRcUadA/NKN7gZjA8cdegpC4N53t
oeqNN09GHM25CnPNdlOablNUjZaf549oMFZaMlS01p3IoGJIhSaE8j8s3/i2FnkWdDV4FfZ+dvd/
3j5YK4OaUUgJSBD4OmCF3nvL7zz/ykpo03qysWMlxDKIdHGixZUfTHrwGel7jYaoctH6NikaYLx5
1xjs+oISx+fm4eEApNuInIxhUIKo5ZV3hYrYRD/y6IktOjgXFGAHygldJKw/ChKrVpxG43jhK2wW
vPEdOLHpV+6vsYzY1VwCORZ83Wpy2Mnw8wwmkKhA5XlOLTvRn23IAUDqG8ESjiXvC1g2tPj8kxqD
yK1qxKRI+pCN4ZRYoZ0RW2eeW34Qg9ehRRZ0yJ83l4Iqxk5WemQ9jpRDHARb085mnL59Z+HAtm2x
BMdY6AVeLy34RRAUc0s8npUVkTs/yn83uBbP7DUSbDJ+qYvgkkFXpnccYumKRwkcFVRCGIlChEXf
Qn62YB695rZTXQHDscwR+ykhRP0OCeQZNHT/NYdXriDKDShGYp9ZfbBSVzcSFS9JEozxNwRvgJGy
8U2h4dQfcHtY2UEjYF838RG91NGUh4ocMAhDh5GqB+l9NDxGdAp2DaZ9SYo9R6CxHkLCy/DEB64X
yQ3KwAUSvJv9Wl5ZUPKNqfYDkgKHJ999oKtMJsIeyQayfkKWSGlyhHCWl+fOeuDlCfGBHxUd2/b7
I+tRn4Xj7H5SsBgBKYFuBRMF1qgQiDwPT0xXEvcSWVKsYTdqOacS6lpePR1fCfO4nNv6oSKdnjV6
G6FQoRgt2LYArrBh5vjhjsChlE9vJ1wj/hEUaFBj3YGmAaejRxbKjXXwWGHyqmNxx/fnrw31Pa3c
CQ9NkdISt3JsEEuEmTEOtSzpfjCeMZwZiCzXIDOCwgh0elvWqojbz1J2VoeTZB4z66ilR0mFgUQC
pdO8QUHgIZ9vovaHvEc0prglCh3S3hjYsP8mi1X22MAd3q9YBriIK3gvTW1s8GSeWQYhNNbtB9iS
ypP2ypOzunQaNUGiP5gyoYTzRIFX1zgTBoDW3cZegMBwGcJ0FOoZhhykM9AXQIFf8o23kGFJzfuH
eepRxhGG1+D9gWt+Z9DEO4R4NRxVkaau7JcAMz2oYNx/fgg9jCOb4oH7vCHhhlFMcYzCbHOXJdg5
vvRRDL8TJzf5bGw/1wdYm3oCMXMqT5/EzDIVxEzGOTj/xpBomEdtG9E7ISqHSL7QtgOjXytHTQNg
76n18Q5c8VWyffA6DciO4KYuZHvJuGAKwmdvHsmn/pwR+aY3WwCBhh03PV574F4OgG/t8EgcnvNe
iM16OWyLKIX2A/kHmTrvsq2TamBCcatt5rYw0bl7RnRUrWCis/z9vF0465m3Ibcg+kIXLCUUWwIO
s6uawF6GBgt7mRXBAp8JWitExQ30A3i54whSeMAh2Ddf/yNjqJEcTr8JsLpy1m+o2NHdg8Ltcnz5
u/y2fAWBYiubphyuDpQI5HEsZSG/86ren8O5CnkU9+fwehB9DC872lf6qd1YeF+8c1IOT0zwEwK+
yH7mQtOXcTwCGPAKgQJ9EX3jHSsgukf88+4PbLmL+mHhvriIC2pP3gxSIcjFHIk7HVPG+sbyFtyK
NzpmPf+lY8LFhDBzhyjy8dl20z0hpADNQNUAXZniuIWmTF+BHTR3MmxwsJHagVjBjWzDV7zisH1M
/ylGuHXAA+xkJKJdjh74D70a3FeOdN7ScJNFNxXqSmhCUu7jBPyPbi9Z0Ttf4vlK4KyQ0uUXwRsn
uRzeOOBDEwmNPqt7lAMF8xBvCywr3YrusxbPBp/KvqHF1ZoN7YpwkVlb/BbwmLObn/aioDHl6KZv
QuvCZ0N3xAdDd4Tej8YI/jQEae59eO0K7HY7VuwYKgDLozV3U3Jp0Xh5KhY4s2fzCXbeyuOK+TAW
xCTAw3rZ3h716IkIdXzH3jXzvKbueKZRwN6qrOOFEbTkcHHwlz0wxSqkJDjj+yAoA1/WwesU4Rq7
KsGsiGhQtGcUxrFoyKBQeZCYGnhGWLRtK6N9a6QRo4aHKipbwdewsarvIrpvjkfa8O70edk+CTHy
dt1gwyDfKxCaM3yj3tnGVA0IvQnsKehZj16xjQ0wTNMN8OyomaM0i6V7XM50Vy768Pc9MYgcEUxs
dW/PDDIvXvxDlTHkENhplcYl3u2wMjfs1EJALMHzgOQUHdRo91a3dJeZGqcXuf9y1x5K7WHtHyQN
5/W4Pc6siFjDaGE1M2IB6jgg1zhk3zdsebQ9C7T6K4Q7tkHCMqMkGxXXum/X4rFh0TL4B8AcGEgc
sarQqy4crrMoum6KFzuHN07L0ODQWulOCBXGXFx4JcxkQHwXpOyYNDVniXEtQ19zrrPzvT2P2dnA
53s49cNpXV3cRt/YGWqKWBga5CDMgt3cbHXb9BCfl+5z23eT3c9dX04GHXQSguv/7foKdJzs/ll4
1GLXZ/0BRHlm7bGiheid78l6zlNhzSpt2ogrTM1RWLNi0NpIwp2VgnwCNdEd2QtNZ2KQ2BvtMUhp
KZZG4/BFLr6k+peu+NIUX8z+y6g9XPoHGzW4d5AcseZT2TuIEHlE4/bbniRfzCGpcjqUdVlkfqy3
YDfAwvUIjcYCqyw4olUvILnfiGX2rk/XJ53kAERRm2vvhKUNbzOUGR84j7LwkmH4MAJJ2MPhjS4s
rHDFLNGolURVi9LQ/mJmnuGYiqjUEilueEqSSqGgeeVrGeEFiSEVXpA4II1wvTCC5JWOTaVAsPyB
NxiS4d4/gJ9+IwYnmE8Fm9YOOT1JJnd/aP12Fjtb/X1RPa0j4DnUZ4xRo6mODT2272wukYDe6fwx
rCPoBFHbEhl1fMiTsk1SgIQnOHxTF14IKpwj7Owwtau89f1Qgpd5/ZV2xi+g6sz+yOjn55i8qSTW
hlSxUQ5gHYzvrUrTgOuzkMeaOX4zkYJLUJ6oazJgvqAeEXjKhEnbJy5qSWyJa282eYu52f31R+z+
cMhrlc3uz0wKuPBggeAHZKA9GUdN0Bnipo77Odbv0KCDvHelLLkSWY07k8m8d5T7o6ocNTBdwSWZ
l4RcK0ShcElSUhTQteJxMGBpSnJ6lCFbdofvA7SKWRQrOkrC30lC8SqK21VGf1p7y1btGWObG8LJ
wNregYod8A6cSwYBUUMbdmBzW/VLiIcim2rOGPp5SJm09IhaVv72HnZZOCM22hSIfUczcnjpaeiY
8XLP0FCKEmMA+d+Ve1HwKCmoWjww8CgRE+08ygP0Ppc1ukqftxUpXNRuaEwWVz+Rw8ffemhJpJKU
6cC+4r4o5jPlO4Q9GnRKN4V8j+mHOcx+ButCPrfTr+BsY1VTlH/pVwxfaLfgLjdW3FmiU8muCY3t
9SrIEmXl5l9lAKltGwEYAVqOIiiv8FkVciAAc5vw100MxDyrQH/thRiofZAgQaTHFSz6Est9LNtR
PvByDRvGtgYnSkwJ406PZOKzksZKquFYYq/tcCFswFKclopA+w/hSRfZPEUb3gEf9npFUxFqtmDC
Lug1yV33l95XgQ8U70W/MdNDK/ZnC9KnB7l36jyGaCZoPn9abf6Wa0FxLSjzhUi2jXeSd1jPeID9
SuWmY3Kx48Mhrh1oGHtzcrVEc0LxNqU/4VW6a0Vg8/JC5RDG94tWQbQPLJAhFuuPIFO0R97VA0tt
ab/IT2v8tQHDFDUq/uFodgiDfWqyRA2W0Pn8lfrcCMsravINzxYa4etZ1c/r9ayYJ3s+sbU1U8cC
374nqkqgi8j7uLBKVthRYThl4LzCZfvNoo5+kdJlt5rodraj6BubtncmfhPERCh8tLcKqfY3ukiL
D4ZPAQIIU3PqVU/0vNxWMq7ccW+cawNEysvJxrw5ReOnk38ZCSN0cdNwlncS+KgFKzXdKzaMmwS+
mkB3OwAH7yafAgdvJtzKxa+Kqokiax5V0x0xvRusnI1exl2th/JCIwohNlJ1eoEo34rAQD6T0l2x
dN/qonEhRW1QuKGJA5tSNMLI4Dl7/R8+KZyvEELt/mKySSSa34x+jZFK6sgFzSD8MvZTR4CPy485
E3ZRJoou7LpwlxFbXPh8pH3IbysuQo03Py5fgUYwvwIXob02fVYPNk2at/64b6mxpAVKRBUX4msF
V6Z0S1bWNIeza/BowwNkFUTX6hIlbDdJy71/PTbqcU5P43pq1xNRwofqPE3nbjq3Bra0dNLegVMx
de/EtWtxOcXpFOtYBtziwy3WJAcbNTJN2Louo1i54kE3M0V3bgWq4hgYAa0eDmX8Y2B4fnv2vBAH
dms6440lbI/7+G9IwgZnyC1ir5qGw2/JFoA648QrzEXwCWAJggtkfxE7cbZOsKlZwQZXSERdmGKd
auCqGvUG6jE2BpGqRcYUsdwYgA/wQk1RrLg5PuwddyFGkeTKkxmJ5gubIp/ikmaNX5V+Wfr5v2Kv
jHgNjzd+SRzj1gZiRzhbgXwQtQes4HgmNmdOdwgaIkdZqR8l96ugeJAQ7utsp/M7fCZxT3BncFtc
Vy9/V+AJYVWWJsMoHiAkcPsDhLUcnmmDTlyfw775624clv33bd+HQ8egWIVrv9s/av9QELw8nHPz
pNxOuNPBnGC5hosvK1RBFIA/ceMB3fYalxOPmHITvm7SC2PbagpZnU7MF2sMjwspWk/JqaZHZXJb
liSN816d9/v5tt3P+bs2OfzgojtFGiZFwxipt+hwi4it2ZtRHvb7BGx3fFVIf5Zi/M2y/+ZvQHn8
KXAnvsbGGCuHo31hRX28HtzOZFpBsyseDKzT4I1XqBBqnwaT2wDe49bj0ssybvJ7tKZDR8vy3b4T
F+C+YuLsaW9wSVjczEokVRFoOnSQnmXdXy0PKxiW7vvenUUMWxjI+IAvSKw/iRrqI8jV506ayXJ6
aj9YSiNggv1KsYPJt9pX27gHqGBPoJAhe44em6ZbON/C9RbijsvoEKqYc+nBb6AFVusUYwerdY6z
4gFDbJdNPPADYTmQz5GxCJXsEqw0Z4iR+ed8CzJgfFbswwk+xfpvdtnEGaBKoHvoM3Z0b1Ecv37J
QesP5/pw7loB3msZbZxg/kEahDEIBGTi1Y15NMtmoNh/mCyALMX0pu/1wgKCifYQzVWk5yDE0Qr/
KhVtTNom6/pXZZyhHbVFqrhRnRXjDBu0/A7R1oKi2opATXoUql6EQfOki6jPDufnBWg8hMxqIu5s
BJl1LkLhlcTMM0Y1jh/QKTBG7FwEJ+71HfONz1hNrC9olQ+EGv0fQuzC49iEw1YN7oMsJ92P7J3I
DWyeZo0I6Gx9ikxc+xFmihrw5qNtdfF+FG9PZI3ucOgd/mTjFhHOAXX7vyu7QYi8hJHgUFKRp/6o
f9W08P5n9xSBq3r4DbFvIniB+22I7reo0kReCtS7gxwssl8gZ0t9IqRNnG6QDwCIigRsR/1CfhpR
AikiscmL9BmuVWxB3CnJf3RGzMy9Ro9uWawdXShc45pcr0eiVm7q0awJgjnZ1qmT3PHuEmBKigS1
x6BWik8Vk084S/Wl9GquGC/AKRog66QxQ3OO7VoM27Fg8Nw8X2xGzq0OUiSZ/geodvEw6ed2PLO5
Yr97T+Y50VT+J8FeezxM/LkB7D6KTxFebs1jOgrz2H6z9ZBtjECwAFPfIDFOStRKpPhC0MDyzWmW
qMkResZ4TuHI1D4VMGlFBAkmTXDlCjwnEFFj4dTGHQo/M3rqttBocuPsC34QIjeZUHCCRLRFuPQa
i3DptcD9t8Kl137FWnDmsSFyEvQTp8Gtym9X0rLL06E8NaZIr57M49jDUFTpRuakT5OaxLJU/J4l
jpVSNEokPvASxQI1Vi8oZqOS2HAtPEzhYAY95gUMdL8ydjdA1Rw8SBDZ+ERPv0oHhyvrZ/Mvy6cl
awgPeAenPSUkWuUGJZk21jt2BB654Dv0iyhtAPzANtsqoWl0BcTEZtdCDDd+8Dpwecuwx0M3zgvk
JAdscK1GTNyov+A0wyzGMw7zONzxNhDV5p0jtLnh1QgAMCiYIsDlV3CkI3tZsD5MTID70lT4Oqmg
QZkPKbjY/AqYHvz5F231CAL0j4FCY0tDTVOLbo2mlqLXTN2C+DogWQN9Taz1kQlnxBt56cJdyMPa
DEw10NcwN8NLHdFkc1czXBV5kuVirNLa8HtS/T6kwWT4vezLP0AlRpcN08F2F8Rpsns4J675a7XF
xAKWg76EiSV/wm856R9TdhJsI0q3w/lgG7P2Aeu+jVn7jAWjmDFrLj3jD6//PyrzzOAdtrqQ0bsV
EpPbv0JfUtA36p6M9OT99jMv3UWLBy3GRp3cYIlDi6y2WwxndAA3x8QiIIkFAx9qgWfGYzAK4ize
N3j38N4YyRIKYcumsvPYHHlhaDoZJsmn69s4RDilH6GdOZd3bii19TVmYV77TVzC7m68qInK/7Bb
x0MPtqyFg2H8hnSAh06DJFf4OO5RC0AibqxwFQgdZTv3X0WT9B16v/Hz+tQ3nkJyJxphw2vZPpDr
RgYPu2pW7jzmMBfJ60QojMauJvlCRK0smStyfG68BDHEP1X9SWfTAdyuni5Ip9nFbxbLmCKe5QVb
yXD0znTuz/zfOIWTPnXYAqjmoPcu6/mKgPH+MNkP5H4SL4LVeIXyHioVJ6b3pMJhxisIKiBWdIyf
YtTaBY2LHYLIMWpxN7MPwMqXAIcDQwB2lXgFiTJIiE+5zcR6Ubr5l95v8r9HWYP2Yfb0F6xW2FzD
1Zv/cmd3I437Jag2N4TFCCcjHFA1MDs8378zycH+R52yEOC4EnWfIE/hvi4AuyH85n6DCbbt4dA1
I6NpscEESspfM8xWJG+SPJshgxGE2HBD/O31yrLPNyfh2GUQ7mP5jJZVEeD9ekU4JupAdDkvcng6
R+PPBFYki5v0f9+hBjRm3RP5Cbq336TcoWQk3N6zOrgZLvZZ6Eak+GN3rcIpLcK5SsJJAfvEnzBH
282xlQlcE/oe7HbYE7BuYlWAWoHlDWoFe42ZvjMYFmWyWCLykHcG03cvrDQaMntJZ+sCpm+0CGsn
CjkC0zedBdM3VwQrDi4HpW3Tt3xaX0D4KBC+8jcUafBJICVeI7xAFm9QPZV/ffWqVyu64MJVx5XB
wsOH6b8tldk3geEBF4/Pl/8yx4h2ORlaMmrXerbP0eUP0PGixxOsoP9F859L7DOOq3KclSO+V58u
Y3xMtBApYiS8CEQjQqaS+Tv7xfad/SXKddZvuD3kfBLkTfWsQ9wqBjdHfouuqWCPcP+C/BZ58Xx5
QCunX4RWzpLOF+ksHc7Vm/6hSWf1cAbjv3NFucAX0nv94R2vb8I8svGhg2Q8fGmIYyi9A8RqLSrL
Y4PPoJlIRmLTcxOfbiRXNDR1QqSmTTAYxog391v8bSnAAPFR+zt72ENwx/d5CJgxOo5lMhIxxoRS
ji3yRmxlrGLI3hWwO7210oUCFp4SDCX0YRtJaa2OqvAzQAxG7dSEfWfLthbC5PD0/zFtUMdBtmEf
ff3FcnLGdQOffvrjTR83s3uF5vevVDwx4JxgHJP5bF46VCgmhgjCR4bNy3UWy5f8jd+dPXmGC8lJ
N4/KQq7a0SRwdUx07FhYRdlROjAdhUYX9o8GG8g5stBu4JDs7O54wIa7msTckEP0SkKsZIRrBicy
Sgl6nqIVU7eUjQBxJJwEXXpSsbZdT+V6OhAuOp1H63QFDp7OaXVGLGCAeMAFxtnRlWB1mY4O4Y1u
sGBbH+CqL/9TDZCqh2rAyv5PyG7JJMw52Tt8RTuAEGuCJgzTmFEYNvMOALep14HO4IHZeARoAQAT
jUEYuyLj+4DZ6d+QrP6SEJLVFqceMiUZLi6BkjjJmspJ2QIlLfagN3/52MMqavoFTIokX0tG3Iku
TvNiElTBanFIavY3jQuuR/++MOdXZ/p3Ye24m5qxohIqefY8NpaKMWTValvyTD+aN4AroESAK45k
6rJBiQVcK6DEDUcET9Xfh+9gqgJWfdWxrAfltfG6Zs4PyA+kJDY3qdt9XTbh90hv5lxGjrfA7IMZ
9RnZYbrDlQXfLY14zBOcjQCFheshHoKb6yEphIj9UPohGgUtlRHYkT4tFH8HIFPLn993qBKccgWr
gdfpo+qFAsSWCwIQUxXsD2hie306IHEDQ1bWXtnii6HuhF2Qkz0IbhF7dAizFfLG6h9rCrpNk38T
A93mBsU49imXxyCT/RnsoIay8U9Gok/0S/xi4OecHq0hwS2zr5IVcO8aKxcH6eMbsxcHltaJ4rWo
cHdcvX70Wk7u7Si5Xf39cMH8sUdvfB5TN9e5r2PrHmdzLPwZdej8TOzMpEKQB/KjuRx6nSD8UOOL
MJuB5WtFVR8hNAEqXIERfw2cnSEdhBLmmxac9TttY5WFOFf2Bvb8QdELIXibBhgNFcw2sn+jxQGK
/8Wu5rM7W3oXcypql/7ukDJ4Mq/rXZd/+cP6C1fKWbytzSzJ1r9pNrytbwhWyB3IHO04TcFVDVjm
bJA4JybHJdXAZW7Ehab6Ohjs4HMdyHBT2UFRQi4QFoa38HZ3Jzq3PKDD9NGoHaL1EBkXknWc+eFy
QZ0VWXWcLZx64Mzgl8e2OdE04ky4nSYcJV0jcP/2jIUjq6JvultjLbl5+K2bkg1zzrvq9zawUSDz
Q21KNrYW1qaVlJZwxUfS7X+2ISj+wkhMqiz/cAnnJbzXXv1zx/Ex5WRGZkAmCGnYBmSOptQjsoeh
DDvheTPiXA6knEX44tmH5PL9tCEV9hn+EPR4WJlw46EQoTCHQoRLGvyg+SB4/ejMmRrgh2FrSPES
hsbGVwo/L17Fn2/jAvcJRbyKKfy80g7zUW98WX8VfGIKKkSxW4AutO8W6j6gsDbc3Q3vA1tiofGz
SLRC2A1kzXEtXMrmvx9Q1gTLJKR+WhQlfMjwfVCtaJGexsY9tqfYBJyDqA7dmAkqD6g7a5Jjaon9
i8QB3h/R+orbQ2Z/FYIy3FClZBGBUnyCCzojNLJ8gjibEoxIq6ZDco+oXTJLmpOONARRLDquC7IS
BFter3mtxvrOeKj+mPSIDqLTS3nWh7NnLaLG3mvgPGBQQF415hG/bSZIktaiVKNhJEfxeLxj5AjX
710eycnwChzO8GiCgE+cwOIT4EpvbcNwLoMCUzw8iWDTQhHFkbIXwbiqFXZcqDLKIFViXcNu7wWN
MXlUA0l33y0j0YzERK1iJCgMGcete2KoMbJYmmUSD25xfov7yaX34ef8U4RDd6wgN7vCeFrFx1VM
tPwnqRoNtwj9Hm+I3qmasD4IId70T4hn4TmHP/aRsYEl3IE9d2iCYphBDn/KZu5j4LV+LrgtAsKm
HsVoQukEjf5L6ElNj+T3zkeTyLyiPOA6XgPS/W4ZtG+BbYAG4/LMuHOVCHuOaiPqchzvkawku8E0
K4uPjvi+ThSZnST9tNgaXt0WkhgeD8zFMD/5A9CoJKqN+Uw8m5FcxKmBp70KkQqyUnh7xJNw/sk6
0syiDhwfBAkDsSma03jRou91eBnFi6P8ziavsQNtFK8OildHjhnB3eUlY9enzD7dMzSzYgekstyr
xTsHW1VrDPbsWvgH2NhCQaiVgOxaXjt0GaVLgGf6neRaA0z8FptjzAO8cJEkAXDNZGGMkXKLijSq
UdbNIZMh91cLi0aJzIGnPTRWrNIiNBHc6BX/n6Phr4rDsY9N6mKLHgJX772N6H8zbYQYiDdALSqe
2HZ0ewWfwJobNTcFukKqcKaKjNf2iYlSAFAlApaAaW9oHfvgzK/AUFQzidtyFlmQhGuRcmV0J8Ie
gRVQFWEHWZy07tQzAmaehlu9S1ZW3SdECxTYjEBDvR9bKalQbQRjhlbiNDIq9qeDelrL03046eXp
ijE0BxC+GqtItJ57USRaH1hEWx7JfBNEHEYD1UOVwecGEw3LGpE65uX6+YpgEwuXFH8nXi8BXTtn
VkbAg8vt3M4YZIjC2X4YApLILjhLeFcSb/7ob/qbvHgUpvLYx+HNdERoK0zmaetyBgyRdIrDPHrZ
jgF4++CAcDrYoAhFsOBkiwlWjD0MW0xMEyYiqr0Du5ZXmIH0x7DyoTNuaVJrh1jOtR4JDy7eH22T
htdHXcvbe1fXAg/gai5CrcHgoyyNENCmTQhzwGIPJrO3dgDbwNarqJZCswtntsksKp81rG22okfs
U78V93rBH/8xCEtzg0kJE1TMTbfr2G2X8vDKj3Un+RIdmEHiHWwchyDejiwrvorRm5yrFR7c1WGp
9Ktml/mRYsL4ix6SpArpC/8CaI22MoMftFXRi9grAnopxDxnwLfiRyGWkcd5PloQZ42jjoc4GgDN
RWCkcie0ZyU7Z9qpoLbIq8NylOujAdmM1KtLvBJkZvMHRmziVN61fpXiTOZqL4QtUpqNzpr7hivv
UfnVc8AqdCOSmrhgbjW3KFakl2Sk4uP1NAmzD7+CExek2KWT8AudELs6VPGp4EfsqRP8sghwyFcD
DOuTGQYc3gGo8pW/HbJ2TVo0TDyEPFMd8KxQ54wX5/Z2AS9DFAUcRgw9Yk1ILWjhMXACwjBItXZm
0KzBH2a/m3lcffJB9CnYN1Q5ChcoDQib7j07ZWf8wRcSlQiplAExBCfGQXdkw8fQ3DwqWTi5Sk54
aiQhyVJDlQOWCBHm8S0ZrvwmY21HABluU3Dvex8ChwxUx+Wx4PP7WU6OhUcsEyVS4VdMmN3pHkoY
+xjB0AcZoTQGYIU/kZBwx+lI/MCTjfghkGfn5hWv9xHGnHfRveGZsRgMhYYH3RFxGfDzSAWMCWVX
yli1IhNroT5q+0iGX5LIL93DhHaHa9ujine5jRgqtg8VbRgfqvTvQ0XvNPZEcQrJk40sDsQSWnpw
P4h/hgYqjwr2yNu36unZZo/807KMq5IAv4iaaL9htMuQ7YV8jVxMSezlQ00J5zGUYfEdohoepR0N
h0iHz66G5GA2rXtVHdW7FZA+/RGOMZss0mFDqjOwLcCyM/jCz3EAZUpF5XS9g9/cfeMX6NYqVGLr
lrxXGH4q+xmfTS6KhE1UYiXtw4t+uvzqCAFHcHZlvejxtWJ2k71e9r6UIJ5pMG4fP/cLP8L+8d+b
oMLpnWmmhHDtL+epdEz6VRR27Q9ycLiuvCwpLiq/HS/L5uYRtyWyTpQXdHEkblWye+el9kBwl2IE
XO6Ms3y7x7jcXGtq//Na1R9swti41muG7sJHGcdH3ILMQFnoPAOuP6biBBpxmPp7UBr3FhqviXaR
yZ16qb9maNOMv3I5PoiKb8/LfHWGh3w7Ut/BgxnbO9YAHpNd1URzFh9mNO+J0STNd9xBGqYSaEEm
G5A1VOqonaN9uMFNvskcc0aD89fiAZ07tC+t9uxBlDlgWeTNGAX9IXmenlvRIorTfrrTFeH2FM8T
Kw+3nX4TkHktj1l5lIqjWfDCSlTSPsml8iaHrptZH08HrM4hfVl3fP6IEXQkVMtkjCDXRrd9gbDj
s1mihRQu81sLCXK5d4tz71V/sLzEFoL3eR0a2yu9AqIhu8eDC0ZCRoUi/ecCif8frxkGR8GTBhOO
cInfMh5/zg3BH8ia4Ysa/PouQMfM9ixZlCEJ0tQdYpXqu8NXnF6xX8IsTbmQZRQyc3U/dgoIIlOY
ozruAXLAtJ4doSSDhKbu9HZdAK3B3Q6zx5/UPwDgG4gZKzEhVXmoEcnG0ZNHXJZBp4kmeSu6IlZ1
9TURaOphG1AZU5lRq0YMqNTwnR8csIZtxoCJgeHg9Na8QX+B+7LgVbupRwD2IZaDHMAqB+WDWI6A
BPXIDvQJ9YjKljEjxQZWPZlTLh8LTnVkSsia+wB5Bra5syLb4Hlm5XCNhkto8dq4h3ghkVjptlDF
MY4f/GvqqC9MqXyCfHyMJ/vHN15xbfKvs1+pvlwENRkKtZg2i61aXEgcIAVIqMALuiKKua0vw4bZ
8BEKlkhUaDmw4dj6s0quojDLgQSV5ZGURbSclz8VfRdEr5TcsCMEg3+ZA2T0hNyvzO6wyyjL5hnH
bD5U+K58Pz1mYydrEU3qiEiBNV3pXLBCmLa5Xo/zRuQutLj+L6Jgnt3ODEuTAj8kWC0IT6S2Bbc6
0HKSJgIMi7KS3Af5z70613du/7ieYoZiOtwCmAvaRB50OelXAXd5JR259QWw1YTZO8/MrTzyqOzx
uMIO5T/J45uj2HPqxqkhzli+FJPHC++N70OwAdXkOPvCqxbBBjQ+YimCcQasj8mJFCLlszebbT6e
ZDNUQOEIQlVWIExBcAsWSxI7FxTKZgAGCqosMHlmgBoQa3AjsryYGZ7ErnBB+r7tCntUJzN20M4F
p1R8zjHZ7LGSc4DUtDMC8M0hZbdHyXATat0FqL7Ak92dHtlQP08QSlIBvVHWKNA3i+ANw1MeTUQZ
ZIhuswjRtIwjVMuO8Tst1aqc8v60pOcZ63w4CvLZkM+D6JlkyxWRXSSulzARoUkd7+ZRJazShXSH
F3Xmpt9UmPdSoiiJoSTW1nEwg5A+oQDab6MsID5zLBg+tW+/d+unkYGWz00mBi7EAIpmkiVsxd36
Z8/JISSHjRB9774UYiNE0eGyFCJGSX5QnSsMCnZJT8ikabT+7LtrghjMHzpvDVfGFmb6f95QE1y1
R4Mgn1ZwVzOJmZ9kvnBaMNnwaV6pCZtmmQmFeND8IMKY5t/FTzbte5EUxQ+pVTwsTDZOpUb1GN2w
X5FEy5vNdDQ4GTjytwHBBCZB/Ew2CwO3fkVOYbLHBKMXybEtJODMITy2qUKZLHpca0+df+iSHRa9
6MfcOIKIEq91I9KAqAVHWfxS8m1EgnSD2HSi9ZP8bishgcdLTQdPgwHnKBAAYg2BZhtnXVw+0Cfe
K7wlXjpavX87Zv7/gnWox0/GpTTd5eoZz9wxILU7Xqvef7DaZdrP6ZpvX/snGvLLs2QAM7kEmkps
fC+JfknOJJo26GX5eQWSa2WuakZGEVv8AMTeWFFexnt/cy/jQY56K1rQ6v3rb1S6dHRTRDIJbX16
jXNkAX209tF8CaUxtIDuWFHLwSUl9gUnaEwLQwWAAu4ECijGbhIak4bAzY/KIoU3ZJzjU5vS89ic
1+asIhG+nG3+uvU0kugVp0YrhhvNR/eL8NsLguSOXi+WIGleE4WMOju25Jisd/Jx0GegHmBH3Pt2
JvpQmpXuX7NCv6LMog+lWaHMAKeAtIoqVfzYOZaaJu5/zNjI3HVEfY1QhcO1b7uw7kLVCPM8+rHM
TvesH1d8msjE/lJ/UQ8OKPmEMyeP7cJnl6ikU2GjSxDCdDSZfMiV+l79gh59PjKZwaAw9QcUBebw
JSIgZTTcFidc/S9fRTx+uuCr7FgcfBVgpLseVnABm1CfQ7gmKisAAa/cjUTBqwZihBoXY2xesLGB
WkpkhVP+1+p/TZnE49S69ZaWtZDqsT1GvGxuV0ytg5sUYMgkTk28uMPCCnPY3KQ6mFFZxAt51ETM
vnKFuvTcNueaUzFe5HNeP/DGudcPXCOCmrOLuEZWGVEjF+saVVwvSAcg1IZTfsuwZVyOt/RYp0d1
SO4AzzDyGtcmzi7OQfeYhIyAlpaWdw+s48oYE/41wXV7RnhMah26ry9LgDv+uBV/ABG6fO/LNRlt
RriYW5IhKbOjwo5wRBgRNxAlAeDsGehncTRnnmd1kHuMdJkO5QszQTHP0RlnTNXkZUZkyWtrwo2q
zG73jEfDEBpYGNTeF+Sx21xFt85oxZhC7XNVx9rnGhYQr0P5Pb1i1AEwhUm8L8P0ZLEKp08RJW8e
CHyF44oNAtzPpnGaM1xAuK5XRTjbQwDN2NAe/BLmL/8VpxjO9VthV8Ny/45yQxjd3+4RXvfEsmZb
yXNofG0eISDmTmDrsQ4In0dDWK2hhAAW4CaQCXIlY9hR29BaoHmF2hJCMu0yQi3oXiL9HlVZdLhH
6x0xiXDVpyTTwR+fNyvJzzSppU+RorrXwtZ/q50MyFdiXmGWbSmrM4AD796DoFpCsoRPh6UOXNPC
Cr5aMKFRyAsbHRPGHJaEvytigfmX/IcFSjVkNN4IWoJDH8fHr0tw8ZTJgetnqU7LY6CFUDfLbwyc
TJs86/uDzk1FPFXEKJTDujrl1pG/YFj4nBQwCMGBzGHaG8HhWeTdxduqJZTG776pl7BTQ5mI+DIw
58Cmn9WC/yHrzpbbRrZtDT8RI9g3twBJECQl2S538g3Dndj3ALunP18CtveOfSIyatUqu1wSBWTO
nHOMf0iUrG+TbeQnvxtu1jgw8f7eZzUTYyiW+pbUZ5PFatJbTlY4DrexrPpOnt5mI/g0YXnzRsDI
la4SYwoYudINRPwOH9f4dAJojK4zN/Hk8UjaB/KUcO9gRjJUyVuE4WnlPq4txtXOmI8gJ/IXg4Ua
8qM6wSb9ByY1ll8vogpFQAwSV4Wc2E918nd0QNPGfvrYTy/7aa02edQme4yrQlm2u41//dpV9AF1
HyKjUvLo5aQhXfCB1NN3ldAV/F+NZyOlyv8IqnwWtGVtkGHWnXV0HKzfdsXgcIu0szWLH2z5HtUu
ck6+nQXZZ3/MI1rOfOg60YuQRCJgox6tGhqiNLPJojNsZORFYQpXObqlhVa+Br5C99QLCWQa+GUP
f9aT4Zq0TwkNjxnrmrNDsnU7+W826//ntuaf1RYBEsm3Vf9SKtBMXo/N0b5p/pquofboz5ojYVkV
tIpoJc34PGk0n7eujPlz3nq6rZ73G3/ts/jTDHuQa0FrRvlSas3UOaaqN/GDgiVWYbZqaYr6sbtr
dbFpfla/+Yxmv0/H9HqIFx3dnLGjei8NfjVq30daSF2ZOEXiuB7z+vP9FH1VVZ5xggX3fLoIGoo0
Sp3q13EVuuPqRxd6oBdFhkRdkabHp9Op/xguH/HGWHCPMxLaYFekoX1ogzXgF/eTXmVc0RhtjG8w
zfl4uR07vrk8OFWBGbfjnp1zkx4NAr+/PNnwVTJEN+tsekT3xm9Cqy/kbv9H8aYamUumAjIo1vox
2Jo5Em3Zl89Ry4gTt2dvOyJS4jgYLorA0up5+E27SGKpd7FoxHp/rUfRiNUwKruwGrEaC023Q/0W
bgX+Anmi0W6W1rK0bexH+hEd2FuL0F1pqicax1voJViscdbeAI8vhIsFNUa54eROGqO2QO8ecav4
wj+bYKcabV5wauyElp3wSrOo8vW4aNnvw1pfR8siYmR2CduuNcdbTXdnkyxG8+A/2M7H5NPHSypv
ujsz+Y66H6uv2N9sqqKekARyj4rC0i0Ess7p04rbH6+VZPGDGDtus3QWK6P/TalRB7l0iOpTa/Z0
kVZw6t/fdil+4lWn77Pfo+9pVbhAzZSLzqifQtkc3VEPYYGgS3xv0kFUxn7lZAZfeVpT5qYaqtqw
m1uo/raCbvVrHy/nx0s2gyrEIX0RilydPV90WD7LeZ0dnjuL0PLS7zpXQ7+rYdDM3n+YLM792fv5
B43c8pmrev4e8SG9QpsMDxLaXroMn5QqQO5v/mxfSgUWHXnCF49qbUQIHhvpWDfQsvE0/hbMauYm
qFZ/ycNtQNDvniR2Rw14YOmbiu6wPIxdBlJedCwpNJkNBVI/f1vW36u0rtzd07xGuPV8IZmp60p/
uiK6FsKxZja9LYAwwaQjVKhuRyfbFtD3Hc+7/Vnil6UodKUee5KhoiycqHW3n219cz3ObtgEPqNj
vOJCJWoEZejSqsYQUnKCO72kx4dr1GlytEcxnhxEmhtgF8t7IO959xhutjocpqaDg0bLB8XQXP+V
c+gxkCGMb6XZ99pbRsfo27IzMcBY5/rXupjeKK/Pjd2Hc+4Req4OP8sUA7DfJKjf+8mqNWtqUMaL
sTbBbp1s6FFMpk+JOFGLEPqqyeAkaEallNmUUoVpUNlwI7oFKbOz7bBKqJmz2tANuSoDRow8qCsf
549fxCRuWjkxSS/E3rYa/fZOy1HIVlhGF8Y+i+nyzdyH/tT4ok4RrLulaRZfP3aHOkonmm/zEae8
zpeUZu3qxuA4vLzfK8WOf1QH1Urw6xIekLSVkZMEbIG0jHPtLjtP5otk16Y/G14LGNkVx4xdidj8
16zeb2tHYAens+6otRkxpHnrimZNa+/E0Yfav3I/EXvSdRJ70pFQDlCQaAjpYhGQPG6Rh/Qzncbh
HcRRj7mxluDZPOSHJd0CczsLwJO7xv6cRdVPUPU1hHXZPV8+E1+c8ulsPc3vkxOEzWFyn0+4qoK3
CupG/u6w0db6MCDQ7w2RWyyPGLVhuN8AKhxeenrdQ5hak30CFAcOxx2rbwuUOWguysaMFEZz6w1B
BsVBR5br+IgtXXZODK5VJ1d+QYZUGKvXqjbHYrQoLvnm1R0j6wreLObTyC3DooqnX6HdkOlouOj3
mzJWNXPMFy/DnYljfWgyXKZOHovUydp+KHgSDNpqb7FznRrS0s2Z/ohR5SZaGK6dX113/h0Hv9Ji
EmC3RpW6R7WwOpdBtzZoXP4szc4HKSuSozaaOEp9Q1rXzuBRrHASc2kUh7HBpLWAdGyGxGEaVGdw
9gpc2/jYY3aXrQV9Nbwn+e5z99OeWsjziBvzVQL54Ws5RjZDXtKQtftmyLX54Pjm5mx++7dqKS2v
ndOoDtReWF67j9FMmK0wvqEz/YJr6d+SAQDFfI9b/CjXWJDKjNdpWr9N77PJjs9tOWm3xr2r6ERU
32T9Q3NExrRVDgE3reKL9RoQqhv/tejMjSrGC3LY1sR8ifiKNXqbNF5OP7UjDPpntzDlF6Ju0H9l
l1ZYTY8D30oHcpcUgKCoGIqvDd+KEaFZoQG2VQWl0DpI3Enba/YrAD5n6/gh4CQb7zfjI3zgZrwS
I9cDVRn3Iu56dUL45z1Xb8WDCygX02hpSrJBwXWuhrWj07hQuQw16RbJUbic984LmQkwj7KPTnWX
8Lqeff17OV+9mh4s++ZWDg8eYbfHmzvkOWywttZb386qduluxt9I4s1didpMo1exiTXPw6MSPA+X
ZdDFz8y0xm13qyBtE0Td0ImzFdWJ9kGSXTD68p7b35gfCNqVp83Bge7YB3caLjbD+2l4EMdwh9IP
a7nzOgydkBaFserd2YtLgEQpMiaXoBu3H2mz+Ogy3BOBkXyiPh/DMVEm+DjnYe/umw4rL5YKyObf
BWWYNsG2hbFtOW0GM8BFwlUBLer2ADwsU+T/AQ/dX80lzfmuzxx25iJWbUl8G5uO3L+14wMy8Ywu
ls6e5xI5dLRrjdKnzil0lCqn9IjJcpbjodvjLMo/18cqiM55YPXOoYiwlHKORA2WPQJDFko541Xj
2s9kmoZ3s5ezQgDkQrlRNKLUfZbf726u9HM3txQdRzArG6JbYpR/30xrWTIXLQ8otBrVcHZPo6wz
opw4ZnICgmHcIjvhGb+zip9HT8vPatwKJcX5Q++/BhnJ58o1/O/l5GJu0hc8GOoXz+stG5Nvn+RA
xpWXduDUJZd5Um1RBCXMF76or+UX7Hssa1WFki/YLzSIRw2U5v3sa+vlqiO6SjtcIcJNCY8LVUFl
Nt5CXCmeaAv2kzO2e2WsqC5rHASBiOSDgJygwdZh37DsG1YOsIT6soxmBxJFl9Y41PQKfbNirhL/
Hb9AJs8XfIrdtXpT/Ud+fWb95pnIIuLcqbnwsJAb1pyi008tpq18oil8wotmDR61+fvsN6WAp9s+
YZFYBJnAN6Dq7Kf9yGZkCUvf37leCAQSBv4LqQ/9hQYP+cpp6K94yPwd3YSd36rKoRXIJXbh7C7F
ccQt8FhOlvvx+kv1h8NAT5/Y20kQUsvTIPruTq+QMzK3+zuNgbUtSFZQWGIFFmuWI7TMsM4/ukSr
dmjYDS9GvPikadeJ/HobQXfzNLtNb53pZj+t/t0oSYpuy3edXwRQ6x/SBIhYS2L3eTHUq82z3/Mf
bls4BgtN5nn/KAydflXR+OaK88ZlQAPFZWB5z22NxXseNd8f3/yECHtshOrQvh7kXtz5ynADo3Z4
hSSk3cvDoP6kn4N58IjvLHgJ6e3Pp2vsB157cS+jjtUH1ipb+Lw6hOE+vtAtqzMOQRmsR4RVpaqK
sMoH6rBQzN7fLiqSv++c51HJbqnpPntq77vw4LZ9CR/mQQAX2nzCk7fh5DtP3m9o1ObjhovGfLxt
pjd/L9thx9sYmO8a3Cv5hbsg6NDd1hNv8+c2Ij3u5iGpU7dKgdyBXg8+dwjkni+vOvJOnJWCzoll
slbnZ+zvvubjzz5JW+a/58qjVd+4rfVPX9k1PFWerXIuUcqkyB18lHZGVf2sWCr2GRkEsKwsVkEx
fQdlvZbcdNMgJPJkVksa0nmF7ZmTswuppogkLlz8Ya0u8berUExaWXKPj7Reev7egtNXZeSNWGs3
uY85sKXJ3QKb3XHHSXK6TvQZmv2cQfdT/uNe/UHBWLplSvUThx/1E2gGn93+h+kpO52FMb//IQbi
gf9WZEAQ3ClRHq+1d548TObihBZdsWuFVRFk9wXbfvZbN7X+7Yi/oZSOfMDrPHzAj8bAnfRHGEfw
4xRqqdqvg0nVj9AWKLAbJwNLBMX5gF6vx4WR9sBFeuONZLLVqOG+Mu0cnhbSlkTkAMeh3WETjK4a
spaLETx1dXI/TR7XsT84y9NTPlrYz0ge/yjkgDxKhdwMeUQ9LeUhLocDpICWE6+UAnr/cwau/1ps
ODKgZEVk43Zyp6oBgscSQnNUAQNzFtJAD7E9eilO0nxdazWItBZAUYSfWXL080U9NxEKD37Plm8K
JtZIfoPjZRdOG/+SjbriUtcZ7b9TabmMOnjK98A1tTx43F7Pu0EJByErAQfZNYOoi8eHnrRYtTw8
P1Uw4roeJ2H1kEdon02NTeYChkAez3LYhg2H+ZnJJizHsdnBui1+mDZhdEQDrY6UL+QbrfNovwny
jfLuVq0nVgnKJWDYP/B/9R4IGebQ5oh7WRDLEDIcq0FoU1Wu3wY9/dy+C1t+6x+3oatyykJX5Vob
dZGSuyhLyq2gL7Jm2hrfFwRGPVPoQl1EYPRQo5CwO8yKXs2ePW4bejXr7XhVzFnWxZzlXBthHZ+j
m8ewnnagv3I9Cy6PFMCX/uX+Xbtz8UoXUZKBW5eksYA+GSodum3CVlymdF7X9B2x5KscqqyEBtFr
Z8zzTsnbFpcQDYlDttDB12R9gKoY1mZwyPpzhn6jrDXac+PqTvo3q6A38XZ8/73hM6oE4IF1jM/y
7tvJ7r85coN+7QpV0OjWdh+8LoVroWfYZGD8gmizfXxQ3bN1SpI57YOHga2Tb22Pnh4MO8Mbw8hu
ellOumYFcAa1CcmJ1yt0/LKFIKiIHh+kxeK2ILQ8+GxinVMpTmbyWRYuWWx+h+KG9b+hMi5Z1R3V
xzGDstPAmbTn0yZxFLX3sFkPnijrVixT7n+Dbjcky5Q7DLqRGxyKdCZCD5Llob9ZP5/zZ6H2+Rdf
JQ/V7Eu3hU7A4hu5X5Y+BffL8oqJd2LxElmP3wxZ1bVewvjwGM8648560s4mnfpkDYpg+FKZHA7T
5n166oYOrySQ7i6tpKt2vNMT77eyl0b2IlCiC3zfGG2e6JCN183EN58q6XLB3fuMJ6TJ+Wg+N1bP
tdXze2PdubvefMyAavoq71KxqeYWwgx8qPU23D6GyOoWoxWLFaNVxTBzblwT/NuMViid1b4QpY48
+sv4OGNbAuca4fCwbv/D5PBtl5gcqoT9fzcXa+btYxGn1HmaMW9fnmut5303ALYwkB75y771csoD
A2nWfMkffY2GAC54Wa5eZsuXMtBo3Xrq5U8FAImouJ4PPSwUmTs0is6gMiQ9KGZpV5LsVvB+WxQ2
pfdbs+Ofb/u04qyNNjEXoNsSsGhTA5dXtt8GVzGnyMIi13QUUGzSFDsHStFm+1NrEV1eTfSlmVSq
Ybx2wQ/CAf+2IYcqpJKqNV3xNQWaTqpEFLTl5lBhtgaX02yoT9fzpx1Wo4S9PXPX813Rm78dO/1O
rb8goqO36vQXH3Nqj9jOfMnjw/TM/od0kQ96Sz+Pfu0UevHrWWjHX91sa95rLecZnF7c3j2zEd5h
3oMRfEZdPZ207xykQfTs0CzbyhyTW2d0k5XLRSzdv1FS337O50+qVTVrLmW1xtjBkEySGS/QlYVF
3ya5MwBx0wy7liiSNu5/Pf245OQK9yG0hz+yQiuaz9KldRcX/evi6b54OuZT16D8+2EWVRDRsqCa
u274hIJkLqyFHIAgE7TXXovt1l5b0atB0NmYdEaLa3R/4Iok1U3SBS9ejhZH7dv0hKYTh13YMCtd
HdL9LZ0txktm38W40RnXOuPrepKvJ1k2uda1y/XNYZEMRrjVopAnbRBrnWO7vb27g6jRiHrD5ndy
ts42JiwjTcNhtzqcMrxIl7DOF1QuvVZl6GDhQ16NegGK6G0JAtBKZUgAuuaJ9p7+5J9q+dQhsVfB
QMVQ/rSbJ1xipvCktL544NfGlPbV6am76dBTPR0nznxb4K0RKQhvt5Bok0nkMgsmHYZh203LPbJZ
DYMad4tbnh63ad2AW7D9Mm1/chG2ND+a35r8gYSbSaVjkjZyF0L5+iviJRugxF5IdyxEvO33x8do
ThiHa5rUfjYT7oHZCxNHt/cnqAFQQkqDBKmTG69iT5C5IrdjvjNgsrOY7EqCkM0FO6hcRz/NbZ9N
ySoDS6WVloGlwM2ozZfvpzZneH9mwvGIxalXEnkGwaP3VjKSMYhWvbjnrR7ss//5M/Js0HlDGmYh
zzRIi2UMxnFGnBryzHtjfvTqJSJ5y6FqiTKd/BKoGkHH1V4kFbPoLEyi7g0ElmF2VNMNz7Ph8WyG
xRFU+52b8LJ0TzaD7NuqwLvZvRnaEN6w3RC1tl7cdKkVzhW6FgtE0MUpVqXvvwY1F+OQRctV/QH/
kAJ5lWInIK/Qryt0gTnMhDQUE+KLjvNw9Wkh6anotPF8B3OF+HKBIje9vfqjn+Uvh/zlSjXYfKlk
Lzb4+crf9HMHfXwSkEkDSwE1WTydv7gyQMjp0dnzzggYxwSxQjTSycEsFpP0qZn8cuVCHajXgx+A
48QgUzs6OLs/97hY5oF/oVtYqoJat4Qq6AqvwdaxCn8a50DFrGMfYuxc6bS/jEiNFytXc6i0lVMy
j3K+le3ock24V5pemyldEFCdNWHZoyjcptfboPnhRMCwjdbsi/lgtwoltaZzpxFq6dn36nNhMtfp
+XcddnNxYTl8ZVJj3Cjsi2cuAs3pKQF/FpvhPv4ju8KX2QojtfX0P8/lCjKZ2uoUAjZOrEbxn1/z
VvSVmcGvLotV+28OlvzJbyLNt+afG//5P3ASRnuV3nh3nczQJs04IlU3vX53UC+0UDqTyx++ck6U
8ia2XOj9DtwVyIvc82+6u1N3+3PTEYZ0CcnmMOYTYIapfmtv9O6j9/gYZG0u0o3aZHGM1pehmqks
mwTwlWWTlLoQwEeUJfL0r2GjXlwEqauIQv4IrAodWhm+98+qUd73tBJOXw9f6+99enMdF0lnjXgl
xFmuZ0v/crLuxjdkn4ERgtque8TCDotsjyWVSCUUINhc1+i9J5brKZ/sa/FsNrkZPrfHq9XkcBtf
mYh8GoX76VAcs05aZ+zj9XAN3p1G6u63DyEjPIBVGbBFEuxhHjyArc+UnYSpO9esfHCn8/3VHebv
YPmsuY7LJu7NCUD/kBkId//R7xRh4AxIjSX9riQzoN/9HyxDSP58SMALA/Zm4Xs3XZcYzEc7ykIS
oag424B2e2H3FvV4Po172KAiJGZDvyMFoqKRWAllZ8UrlqCK+XtKCqqOZbEIO2Z+oJeQE9TDaWC0
UoJ4k88qKSfIoIWxMOuLLAJpahyj6jWMGcNfP8jFqouI249PP4gtQK3EGQkyqtNK+BTdXn+sisCs
qonBatDxtvRgOoL6ovtR0gQ22oXtTeoTT9FgVYszfu5ozR5kjHlJe9u0sxV3Jcop6vaTO+LUDnEz
KnlIkEiEGpv7B36AWgA8rVYfUZnqt2Qmpq311EBd8acLgpqP2o1o9ut3O+vjwsZtP2ZmmN+1kFcb
leIVmCd/v7GPyO4wi1q+YFFdb8aEw/Y7RDd//FFACvNNf/53XWb9knfmT8sQrNpxT8ITp3RHCnBc
90idIcTHt+gWLvrp9ZJuKzJQ0lVjdDWU7b1tfvwzpvvbczdqMVe2EPXTwxb/SiXzBc20fojIoH48
ev29G4pPFudr2e/ByVbjyuejlgShbid5UH1N/ZrgrMaey7iftcmWQvoyBOHG2Ec8fGA+HWwWDUK7
ACQsmYSMEDxSRdjSMr3+fPCsvoNClU/RoXecLt7mciONNxn49Oogo5VmisvAXfcdxw0uTNOJBjAp
o5wr1qizGokRb7Si9fF95VuTGqPW33VBXaKK3rsRk3Yn8ayN75351mx0e79gFNpFKFX+ZkUDQXew
+cNYLzHrlzIvZBn9bDYGPQbKeR8SfTec8/qvony+jjakrPVRTZFhIz2mjxVhcOyDap2jwNsSG/Un
HXc/oLWOm8tkxgkgHMylGqjlkGQaUzJXOB93SPeCRNKt7JAisOB8nTzO09p5Ol/486antwvkzovw
guvaQRXBwHd8m9Hc4/wXHA+cPp/6NQz8Y01AUHTVqMECvoCD9mvfhJnRehcptCVo3u+vHvv7r/f2
iABgeO2Nsa13q9HsyEUyOvdg3/2Udm/t9Hf9kma79KTRVpE7HGBj+Le3ZnJREd2SjukD81Txve2Q
Tz4gUFvXd2a/HMfSW7GkaoPjKgic5qhQQuqyfv2Xj6IasrvuvyrfhXb5Km8+4VMIXAOd7211XyNE
3NzYpzIErqxUQ3TwY2wyG9ZMPXKPbkTH26SzlX/jEE/AEDaoZpGfmVX/b7OIqzeepJDwmxVhzXDX
uR76I80eqcCXphAAzeptUsMkfQQCfO/xJAXmJj3mFFD01epb49vVM6/jRSmv3nUzUZ9+lS9QlTyi
oWr0xRd5D8uPSTSGtK/sbXW084upSLLB6Q1uOwoPoU4tJdrPxFMo8J4Q2J2FnMj4RSuv+XPzdp0P
rK3O7RvMejsPKTFNDFqE7srQ98hiHL5NVxpPuMp0/7w4hDBpueRlmLTkUikis58g9Ffg2TypxRfb
XuKRw+5rfkQIF57nkX+X/YWynYoXNEOk4HwuoKHQbMATJCrr4eIUsMQ+O1nXPiwfn3xiHx9YR7Ye
g3Vss3HX9zldtIaLbNqsBzxxgzgbeCJkslwFPtCxarGfpZGF7O+NAZMrwTxEKHD2lxEK8Gt3TS6d
0GV8wcGO619NnbmmO7WknD2fC1Z99ojnv7CW0OrZ5UtavUgujvlTe7g7ixK5qan5OR1ZgZuEB4qb
BO30+MsDbd3QK/4kavQ+r1dR9mG586OK4GP3v4DdkcguiTE5W8Mq+r5/hQ697QIXyZx8rml8j9fv
nM6WQrrKT4elw7i04B0VXBXcI22EVKallTH7w2bwV9qloL4oqAGP+yesxEfSbCeb5ah6KNw2AE1P
sy+s+hZ/jbXF2cj7j1bw11gXx4DrLvzr7/l1yB77kF98JKQMC6DmDVaDU8cTWu1DLi9p6DGUomN9
mDqNlwfygOFtKbpWXzKstgjjrs7ccMfxrSFluFwbNDtFYF9Biuw2olYzaTSTtrkNdGQgJKKMbnGX
d4DZSS+O0mzUgrjVGJDJ9OX3y3LCRPe5dYlzUn/FZhbfeJZ11+vxwShnwCP+vaGEZzTyTNGdDR/U
TQQcndZA4H0IO+PBmxfuPg48xuhfLFEcfvSrdz+EQr9q9Bf0q1KFCv0qmxyPnPXYkYzFbsJ3GGE9
uocr/nAt+yySNjZrxw3eJRhNxF8XGB+sD5lELu/nrX5Fk6VYRzcZaN1ZvyUl2QiHurDFEStreeAY
hh11AM8jO3gNx3MAY7pFgKOh7OoaD6hYSVitLRnBJRQ7PZ8o+WehYu2+c+areGpFLKIKpMnWhCEV
AjeH+2+NunTT4fX3vamuGC64VOA6LnqXw2vdjczwM7YOpJD38aYz3t8Dr2Z9D7yarspIYiTcyV+V
qhoqUC4hi2ahQlIn5SZQCJJZWCHDMZRKbpDK45PQ+nHj+UMzZSj5sTa0Uk+l12uU+ckvYQvC9l7d
mfVjbEXn1/pHHMm21FNdWyeqrWIetsYmJfEVITDsjhplA5JVSZZiLC1aWGzJ86qvGaw+ByFdhaXC
sG73sBQS+asjIX9VaDinnGuWDfN+7HcuYftttUO4i92xjHIR7tJ8ab7YKm3A/s/pLtpyIFbGElxg
iZmQXZCbWqsitv1t2jRXeDyLmLif+o0x8QoqCfD+VkKRqDm9doNgDltDqSJNyY1cKJEbuVCi062f
S/siqBuuviM8LHbJSssTnuQ2afei3S6pvYcPWw8lmyhXBIo1tklXPWzNfRoXfpvK6NAYnY1hLqPm
u2zkQ0Hb9GEcDmrVKMXgv8a77lDoJYjpvjacTQ9fTirdRmqfkfh7mtROE4mj50p6z9NDUXvcj6PD
Ml13Uqn0Eij314nSYeGaEsuL355SaWRzE3qzXTb0XnTmt3VojlGG1kXkvI/v3HTdDREdUlhqp+F0
tvyjEF+LFvr7ht2AoCz2N1Yk5K1vrdH52/F970v5XlXX4aWyGqOhxIIn71n5qpXv2aoaXrXyPQuv
Gp7row/JXxvJ1Pu044mQlNeYdHV4tXq703s7XvVbrDan5FSsnGixxXaUHO/JjSXgnqzvIQNvfk9a
SIlwlvrs7s32aCT+JC+W2h4eVqm+1VlXDH3s/urc+wJcDx5+ieyFOnHxQ1X5hPTqOd/ltLnhOb/9
ryCwrvFgKAA84lY4/Yun3NlfHv+idITelGf/1Wz164VmI64wTJrkqxu4w4u1LlLSsJvqPxffd5+/
iEW5ClH+Gxeyn06FbnTkcc0kpE72t5CDVGtPGu3JTgqKRvOJZfzpWHk6S7WpPFVxrhZP9VMIlNk3
p73ORKZM+45xP65tx43tGCDm0Ej8VUN6nY+WehmCmxZp55Yu24JT4i13brRi8e0NRMneRr25Gav5
SNz3S33wsYElIsIC/6kdoyxc/lwBA9fBz2Oh8DUjCXwncCfr3AwqY2ZP6Tst2koCQzifAfIU4kmZ
h6U1ZjXeeFkGoonEp5y/to/9VRkTVevf5cSlnlyf6OltcfypEvNIHouiQVW1a389+hgez4BgMm6q
+xfZIoBg88OLokdazBzRG39SrCke0yLEaFj/GnD/B+GN/5inCJDfdcL+ukDRvNkdT5iQzbj1mX2z
AT1HAZtU9kwwLmsBrPiPqd89BKb+pszQAOTXaN3Ha53LYBykXecp/G+hIUO1d0TLktYjbwOAB9ve
7z0eA4BHKjqJO1yaltY5m1zqgZN/wJOzW2LopvtzWOdzmnN7hxz6zCe0Dhy+CuV8LBTkOJ8INz1s
lWLprZZKw8lqow1P/yxZHJKduEempHgcN777STIp1NPWJt3no27rT1ZA54G0Nnk0JgcYHkCu3dO8
83RKRie3rT9myXbhl5QN8iCmNCU9JQZQs1ZAwWRNDQJGnsV7cDxOutM1iOxKFl7ppIPCK3Ewtzlr
8IgJUTI5J50ZPwQttaVmXwBJrIqMcsns0Cg5A6IzpxoyyktrWuNj//M/nbkOmLUwjFdU3YarihmN
IOeEk+eiUN5EWjjG44gbnIehJXboyZWNa0der/HjPD7gahRUL/Y1OojOS7eYNb/vfgiQl/0YvOV0
SQ+XFGRW1PosXj093Pldzq3FENRteOp4uIYL53zhvZu55klu6BWdOf08aoMb8ug383J9vU1zpptF
qQFSQ6lR5adU6cdmfTaJwX4TMpFUy/Ifm3Lr1p6KsTglLPRH7IQ53ibz9bTMeOzxr62nq86kVk1l
5GCBzEKCZPc6ObQn9dV0WRm/ZtlU5koRoQZtjGtsSXyaiVs6D0k4S44glCCKP46gCVenwrsw7Lpx
GexFYIJlxxh29DqLpoold6PO6LFKa6uQpzg7pXM5dnd3pngBCHBOj2eu1fSwTjcU6vYffaanduUp
ft3k0/V9cumA7BnhTZylqTvtMezYFp6eVa+F1QPEwXGjdmy9a+5i/Zj1JW3PAtCedLz6ishNOZ4D
CJg3PaKazHqPf3qcjX7erxwsqn4BaNqPECvhTi0yzaV8URuvr5PbXQR0ZBu/LflKUnuP5X5776TN
81hy2pb/6xQuhd1OuNggPbnY2IvlGctr3Bnj3CbyGu+3iR+AsMaaS2MIazymg9cbAesoM1KP49mL
1LgahqbR+hoNKfA0sclENeJpltEFFWGKoMQ0BCM8sI6guGxU4xubhdwAwfN84x302Ko4j4EmKExE
NaRbNBdCLW7f6IPzF9YZoLcjvVTAXsr5KCGXOJc0wpYhbg2jbTW8Hfj6tAk4YvvN9lO1/aSRHfU2
Y8zZHQJaLeXltg614OW+zhL7nUrjuzuPC4/VKK497jxmtwcNhHkwi1uSXaxFFF//q/vTN2i8Ayki
zgqsuG3wWZ++VTmAGMuCinc9Q2Eyt9E7bE66P0Bo9Q9NeeGlmkCR60kLbWo+7RZT3s1hWq1M7vdp
Zw+27ECM58MOcEs3yGN5nHWCKWQD2UXhJN9cny8VQxjiO2xTzV6IMLJNtcCvT4H6BVoF6BZuQgHW
vK3ERkrsM3aue3IqCNlMhxhgurpU4eatxsQGrtr8LZtHe3xvj8l7cZ1YqZsyAv4Kttau1sbcq9U7
Y6nAZTaxb717KPKzZ4TrA8T6MghfZyct2XetQ3RgzXX4PSqD15lOFm+Vzmhbkl7sWrCrxZ0b5f7k
WAtZ6Zkm9pfO86ySdiveA0wrL8RITHs16JqmXoE2t1WBW8+iVneI6b4gjNqlah8Fp36nHiGN2d9E
BAz9MhGhi0j5CDcCzcmmPkzWv+0DzV517h5n/f+REQ0d30CDCw21/KpREcr2sjeYv0od605JMA9f
Nl9a5nHSyUjFrp6WaJn4rf7Bz27/g0tF+9fGpfS2jTJKVh/XKa6+qzS4f7VNw63TZUhT9v90brnj
MDT/YTR7hLSj+ZPqeKtA9m4shicnRXWwBxSPT/nwgCLWHtRkFGiQM8ZoTj5Vfm/1VOahs9Qr0v90
Fr+sHW6Jum/N43G+MtQMgfmFYA17srcHXHhL2up7X/5waydRXtOs/lGKvHJQPmPvU3v7snpTxczp
7Ch5UqouiqVoLX6gNjwshhI26EWAkEg3rmbRKRj/pT66kwaAoDioVqObIf0RDDz6sDPhHNTzQdlH
1US1pEJZUhfLpDY9sHtlKNwZb7sWSWH0VeizSto9fj3/rB1ClOtOOm8rVP85rm+kI5o9RsdOiDJE
hkpMKNktf5b9QXVsDzNXmVU0sI7ngeX+pIH17/4k4TXnURHChrsPui+BzZLNKW1XX+umGVcL4fUI
d8QQcCDDzmJYRi7sUN6LW42uX+cUr/YhqNljtPoiBssTE9VfT6ZsntJfLe1AzfFmvwbOSWew7y8s
TyKZrqb9ctVfzeKlbT+pVoCdU816Le2Hnq0CgosoWs5Hp9nE7ej+6qmr9WkO2PBKJx6pXtYMi06v
CcS7j1bpbdio9bfENZF6YdWlcI6rSSkbX8uog5YqVikb7yjtDTPEHw7q2wG/zuHUHxI+0b8/gl5U
AhT3eqczIuuardLSQs4vtEPkkf/ZDX4hemANJ9gRQEdtDw6K85/mh8DzMvO8BA8tT+hEIs+zIvLc
PTI2cbfAYCwwmK2e+c8Ge0ZcX6T8uouThG6y9ElrPq3Np9ku+jgU2b3YPa03z5320+7yvFq/5C2h
0y+PUcvY9Jpu9ulqj34vyznt8VvtUqlnIUYkDAlGdRvMZXReJWxyHWlpOFfx8Wb/G2eNdHlJW9u0
m/sBICI5gLVym9fErV1lzM1K0o+A7YQppgX1j/df13eajZbmukmAGG69Ro3GMgBCB1+j0Rygkfw+
VhIRK1067o7u5uiyTA+8gj8rrprncLHdCPHlPT+HzEk98e5/2vvb41P2BruYVZ+qsyd90DJuMNv2
b16d+F+hdF/TgEwUIaIelxc4sffqHNVOvRX0PM3WQB6DRc8DYm3J7pHHsMXDItgH90Fveu0OO98h
VywenUwvuKCuuCCV528Q9Xxj1OkWFh2SLMdvlozOhxGvCriIuwCvSkO35jiun+Pqly3FFFVxIaCi
oaItrmjH4VIGe2bpzXzXcwMwVbo81TdP980TqIcDCPg8FdXRfmcW9oMqI1n+Dm2eYke3qevx2NEt
bZ6wo+/7tvMyNLL6ujDFe/WahXcKlWJFx0H40Xe0aDhsfpz2/ftra/V+80W5pdJqFNF13taH59L6
EDozNtrQ9tLzWjtRjehDX03A8vRWmXQNvffTmXMPVlZawaO//bT97QiyTo8/6StOofII8jU7gh77
cAo5gsSmWPXXznOZOiLM5DCxLXQOSTP1dJVNqI6tYydmIm72xQCfcH6QPzNz91GXCCZL8ARYTjvw
LWPRs/LVm2AEu8mmTV86rZjpdELbXDSlx+VaRFM2H88kHLWxhrXt7Ea9HHxOg9ubsML2tHxwy2fX
FMuzW/lUd8Mj5fwEfgsTxzKspV6JToSFPp9YA13f3ruULOO1XqtWab/y4TofmRMa9FVCHo+W3GLW
59lOMgI4l8jmKGuOTiy6InI8AO6J6oouEs7IYkbnwmR+j8gVBEgZdIVuyKMVWiEW1c5SJdNKDi5W
3PBXM06fcmf50sqea9nzglRs7Uo3re6mdxOg1I58raQ5/Wx95CtPhgdt3kPSwz4cNT/abuccPEVc
jISjd4JDO/G7C0yN9/uH0Y0ZV3tpMBkbkBhqXMEov9Vvz7tTZNZy2GL1AsuElZ/CZA46dd8J5xDS
+eM+yF33V6OL2IB+rT4SX5oTtyxDeLcfZUjuxof+798H3lJz/k2LOX/tfBOueQDGJx86TxuJWTAt
0/Ren6oUHVX3gcDeahG5CqXesYPkSZMPD9H5TtgCn/hkY2h304zpMB8LCN3yBW/kMIxXHzqQEpFl
Yv8THtvCZLVKSDZZYIllXdqMNz6LQT5FgYmK4ZBBmmPVcMgYp/XN/1raRI5XwfXaRIc3+miDxlX6
eBSruOA13PHqIUX8hIKSaeuNc0aLIuO8XhnTEh1U6v3DlXQirIwJh1Xz2heEM5Wy6lD2NFsO5dvb
DlpWiO5m2LwP65tw4aNKcuFbzqLuz/O0Na6f+pfZ8/bwsq0+H6vPi+Nzq/bUqT1tlk9BEDTXKJ3O
9I8Ok/liUqml+YyZF022BO9iy/LmAe4r6bNeMKQD75aGdNRdaSnbEB0HXi89TnRcOxs3JSPj1wNU
bMbLnrTS9H5OewD3VTc2gdcQ7dC2krBr9RCpmi/CCnkWOCSFanVXHZSqVWhb/22RhV6c/2xojfBF
NIuv4CDvvUFpHwILueJ1pkr7eyCOSg7z+jgNMYzwPiaHdWiuyCFcZ5OlvZZ3C4yzMWw0IG4KCAFH
2IFkTI8i1szs8t+nm1sgERxb6f447iDD38d8hifE+H8+w2wiqgJZ1zzHMEc/LUQsDjGo6mT62NyP
aRlzWVn/ibnMWs+H1nNWxFzu8hBzOVvRNwzXq5cFqFr/SMV3GM+bKFQBN8uhj4XWLuyBNdODwhhY
NfencCguPyHv4l3P7WKPnzpsqoYpE8KVybVhmE9G8yHfxL7J+P//yLqv5iaWtl3Av2iqlMPpKCcH
wBhzosIYFEY5jaRf/109A7yr9q7qohYssOWZ7qefcIfBojLAm6gw0OAcJjOGNb4EoiJFoX8iRjgB
x2nrzjTK31wPQD/rSr2AqylgIw5ysdS1+W9EjSVQz451xuBxkNAIqlHIsMAA5CIM5vf9S61/Wwxg
aS5wlMVh/bNsOhMIIDRh/B49z37jAmzMpg19r51lpXPUh06COipAY6A2+D30foM0fYyxdqhw7qa2
JrXvrnRMGDUZnO5bNYSqQzDlxOIpDUlUPgI9bZbjHbfUKS0iBVYAKUdPUACInBYiZzqK2v3dhE1B
SSWXbQ1156Y0Yugw14Arjo7MCtpTP3alvb2Htb4HX6M6RKwLt/dMkus9R+kCnikZU1K3caXRbWY4
b4+/XAwrB3fDd+scAXfTKBkwjffdSdurapeVuF4fl+vje318fDW1Xa76hcx6o9IMZriOyfZCVLtn
zGgRgTZpNGbcnbpzBJngHq5bAORNY06v4Jwxiu/NTmPJEq4bTI2mdJxoqz0wYiydBvfV4LIO/lKM
GCvV4C9VzeQAmUtRT4OpqLUuvKWuExuXIcbqeftr/pj3290zWjelrHXDDcHihnCBfcq6N/XMEGE2
oYe0HapcwWkqlHlKIV9sBk8EtmrJi4Tl3g5WVS35iuX6z1OW0lu1gtvHEdGMo96Jt/B0sPONbkj1
b8ZWr5RVSrpuRkk4sJyPlI1L4vadMn2VrIwIWWgU/ypW6H8TzG7PXoJDw5ySZHxdwYq/5tlQ1k5S
k9U+FKjS1pC5vivBIDtmhnLSPjDXWhtmopmhWfAndF9uretzug8gjaphy5nay5OJeD7wKUQaLWHg
symGZeQ9/1H62YBpELjNk4KbhWCfIDhEw51uEm7dsd+IzWT0ut0KwfMiNPxcY2ZMG2RqQyv44Vv3
hFU96wnrZ3T/zJ8sJ1wv7l297gvZgR8FOlK/C8hWK8rOYmvR3L3asZhzpqZY9+CQaeXumAbil2wa
biZevgaFQLRsVtJHIoGXVsT6gTCGAcJqEBX7h+HUhI9fCaLYOJJ/0wiYTW77SXU2KZNeY0FMFOkw
mT0lFyFopEnpFmNuXrmOXGGrhwhtD7lrFszYGjO6O12GaOyRqpqOSlLs0DVeL7eozgx/FfSeJKIu
nylK5hpqszJDmwUkJsW64BpqszImCE5oDfCK0a484qRgbMHgC4Q+kz4R+NMKDEtX83I/7RFa0ZG/
QzKGH83FVs/631M8kGvwyh32d9j32TnRS5vTbQIf6E5RNT3SzPBtQ8fBf5d6bxxIK8d+jUFaZv56
YfvU/GP+qoaohRHOH5sm9qMesKd7o7mF6Ju11HJvpT8wAgpM30pxgWbLobM+BCNek4KbIXDa1Xg/
/lUp1NEqwcseQkerrF/lRitzTk4eysnD9CzZfFhVJXms1ttpNNKRMlXQUiPrf6Hs38r68+tGbDZz
Shml9ZUYuvMUYKblQIF3+0Qkm09XhjbNSttCYjyagKNVZAxGcU8AFPosoS/Evhv9Zn/6Nu1s31N2
bNC2GX/MzbFbtvdTqLKwaAWt0iDGRfxvPSp158e4PtzFdCUm0Bt1mU9xcj5MEuoO7dqsFz3b4lau
KVCEGK927R0bx9jD3rFxmCqY7lw7l/8aXddHjEvK95ZSbraAmQAgH68ao8OnG7E/NHCMDsm9zP/H
hayF+RNGOK77b10RlvVR8Ow78Ywp/pmorStjCO3LD+L7ufI+bEcedEVcygVbA0LO5BhQSnWoeL38
zI6IFxHmmJEW3bdjj5SqfICkEbn9iND+exXEHgyhP1/+z+nGYFZsABUqop39kMvdU7GnNX+o98xW
YMKWg1pdEj1oLgEJVTVhsR7UZ9/rMBjx1fhx9ouF/hRxlbhTOP3N31MDa6Idjfb1SsghLGKjQXMI
Wm/xPzvi3D7i9rkyrr4At+Qt3lspdHkpQMx3raEsS/e2kIYsSwNXlsUW2hSQMxCJDYOsNFS3SaaP
qbTVIHq81pzEzYzW8R8B2Iu/sx1QwJzPoYQHU6zNSjD0al6CoZeS1h7E1UmDXdI/EUsMKQ1eS4JC
x1KOQlLhAC76YaPdtBaRfC59ljLB5YvXFxkToIQqIaDh3Xh8PThNA8R6F0HZ9ahMAhFTIZoWhtDF
CZryNxLe+w5VzMEFTULXuMGP9Q8XCaCdpTY0OwDO+q/zMvPlFMxGokOr1zgfx643465GRqwa3NUM
AQvVQbBC2g+X9yHzCoM9p/B2CqbVc3oN6GIP+9qkdNaN4UH0ME8ezNIfhdfFqns35dySfXqe/zga
45fGMzZzhUkyJzLnqD2YeRbT9mb3wX/z1tISXLkkiO9lXcGpB86ZM3jF81apxIbM++lkdn9I7g/H
7eOGqs320SRWhK4RBaGx2oIgVFddWnN9rQwgB2YH4dVkpVfowZ58U7WYbFtXv2bANsNt2DZNQXt1
HnWWUWeVrZumGj6c6uNaxVf746FZJv59D6Ig7iiDJlQqnlUOsFmT1gs21crIHQvot0GT7WqvWq6l
fK9qka+/ONB+8GqnVm4tdDqAIGR8UXCTaUhd2+H/rPRZO1ciAm3fbIpzC3lFZsCQPcy1qlHHXMvS
6THSEh4wt8RnnZ6mTg+uYzt5u2YyvaV5jxRJkxHPoVXSYU51BHsz0grGMNdQJeQz30aN4E+Y+Zrj
kirbp93hbgEYHYFQlloWfWQrWI1DGgFbs/Q+B1ZEleEUihT5aSguv/5aBuWS63x4mgdh2Qsg1ktt
Nyzthrvb8AYSNAhB+Z9ACHUQSx1gqml6O1REndHIj4PToqVXgCLeOX0tDqtrjax+QcRAub6HuDHV
lkTRptnLo54G13QoywDFk2bAxsgxblLom8DcVSHLMdSNPFBDQyR7fzzHpBneX8VLxhMBsMucx/K3
+P/30HjBebIaaKcH3obGfZfysMb2aD1sNAd7SuCrwfrNlWg6XaF2nAanwma5e1+h0BqQp5/PiDrk
B/8+Sw8S28SDzJ+lB+lx5s/SUwwPstoGWSd9xkmQLBwY3AVALlum0cFJkAJgxs9H0Z+RVCObE2Po
W664nKdPZHqrG5Mt2T2apeV6m0n534n3zlPGs7TSAvV/200vXcUaisqR/OUM2kmY4L4GudPeZQus
oFFqP8A1Kup5qKuFr2qaft5wSM5DpXBxNdw2Qyk8Dx7j8jx9p+INJ27SJMlwHCwfTH+Z1J6T72e2
fM3Qq8rtz2qs0Jirh3Y91OkZ4KTieaPdndyg7b3f0IjSuK90klUXoqd86JouQy6lt7C87jLlufmn
xdl1SlaFygJNhl1AaQssJgo6LhYoKIhr8esCLZLIyq1zn3ItRIbtiFTbW3e96i6rAcopU91lCwSK
Fa8Qo1a8hFDgIndUfYppJLzFyfLcvi2/V2qSdoCpe39Fe+AwKN4HSWNQvw+qCc7n8IaDfezUfjLA
Kw8hQhuGsKdheHRIUCQWstYMXlXemmGXYyFt7q5tBMHuvTaSvaXbcG+aUje05bN7c9HoB1xp+Qsn
vRCSIEsXP7a6PYbxcLQuj5kKOzRWrMvvzHdq5ec59zSQzudeShTh3ANFLegnZavmo2Hx204XSrm9
88VM12CXJhM0Kk0mNCuA1LkK7eQyDNyNBan6c4c8NvIGDajKeM1sd8FvT9xZbLppLRRuJJDOoMuk
d/vVX0u9o6gdQDjGTEDoXNebmQLULjhwhQGvq/kvr6pyipMunezbenJKJ7t0sq1NlulkUZtMq5Pq
ZVK8TO6X0EZWZNKbyMlJppSUevg1ZH2DE5fLS4fGzIJNzw4aMVO5ugWVqznbVCeB7rRFddpyZQtJ
+hK4OaazBoJq49NjbeGywcelI/AwrQQ7H/Q8aWGjc0pBrWMcK1JaKE1ULdhuHP02Tj+WSN3tXa29
oRH431x4Y2BcSlqE6kv7YdIYRoSxy/xTR9v7+L4bLzLruOM6WMet15PFetK8TOhip4JeYGqRdlKQ
r5L2esdppKuEaF5DvQsARf5+DUo/PFbGgFPnSsv+YTFR7KfYHdPejVgW7jhcr3+26U5HJ33dsnqi
S7BSq2cj6l/7UrozdCl97zvTQtt01DiN9jPExhFXO/q28rBfYhLjyP/HO5JsSESyKRMMwRZ72TJA
TzsJMUkSRvtOdIGfZCrfme6COJQ4JfYvkWH6uhGCFUX86ac2x5wmSbNGd1liGhTrI0jYC5XH43ud
g8vpsbJ49KdS7dCECPZK50Ay14SwvOxAlSK3usN2bkVP0WD3a5k8Rcunxvmpuhw9R+3jbriPRtTJ
+9flCPOKv9HxGJhMyTG4HFEjz76allP+1fKtQ/7hmExQnJgbA1AVApQh3+DMv2IBT5J6WvUvXCem
vXKpd9r2qOWnczrDfzp/TsQ5EwW7f0/plxUn88VkdpxI7JeNUVrJJcRu2T/w5f3t3MeWhFh66JyZ
gjYJqXY2+y4JsemufZmAH5g8N/adxquLRH8D/cldwps2Z0Ax/MwXzUz0J3dJYEDd24dfCwpwFMJ4
MA/W26DhHhk/EiOJ+iyGylGfTdidxZDZGZOnch8kAO3LJaJGcgZCjUTvRo+Dm0jK4VWzu71/1GLE
kVQU6C6ecSQJCbWOd7yxSWk9qSYPDnDj/HBJHg7JwyZ5OGe54vb8UEDJyPyh+d5WTg9Yh47ausou
dcI563gdO2qFQ6DKymZENj3C0XRL4y+WWlNCXdzGyGioiZfiaH0M6q0XiNPr8BLFsyyfPm76e62a
tHd9w7WLqImdHhqnh/Zp+bBbUm6eFN9qKEYexGzgoUjruVl7KEFQNAkJi12osdZodOeganpC2ULd
RIyb48dSwJkBiM36OwypSiDx8g4qB8gEJuYW9FVjSUB4Sgrx3VAoMwAjSUJSBB+jEcygAFqYQVl8
pJhBWbmLFLG/UqA26L1W+oVtmKGhvitwCQGkRBIEAszgKe5nhVDu59W21QzzteLlrXB4JQ/3T/Vd
4JjSXGr6a9Gb7jFTdWRVeJHtIWgJwovME9JBVPBBIa/xfmH4uZNlPNB7qOMKuhE+R+2mYiul9QOk
fR02r8OEy0amNXBHMtu0jqtvu1++QhCjA2vlQBewMoVH/FKn3a/uytr1A+vON5N+QN1AdTTDg/U/
1User8Am7E6Pn0F79AJsm9klNJYr9gn+a+VhBT2GV1epfac2t0uJ48QbdiUFjfT5c1BIfC5Vti2H
vhrypDnGwDw+JKVWnuY0t11LpoOJqyrbmlTu4xojyypsSfOtblr3Pj/Q6nwFkjm/Log/L39VzO9/
bQ4LhsXxXEbcIcHg/BF3Lsnw1aRh8S+4KfdIMzSC9t3SbeKVENBpFVYTW7RYH9uiNvfFmeQW6t/6
9XD9Uju+FtdQDybSXBb/Vlc6+zq4ATbpWPt5L/MBwQWNTCyYd6ISVmUfVsnoLO0USp1byXy3U8wW
94Z/1g0HIsulgGejYdRazYdEI1sgSxxNjRYIbAC95sq6Rguz3R/E6zXt83XXWNFVmc+Eh3jVsPe1
VcSEQowtMR/OHp0LgrpV7PYa8uT4uh3PosANXfXo9Sy6msCesYvUY4ZuwnAtXwrx3qZYBm7xudHF
V262oycbJrfao17InyBnIufylYtMwRIZOVd0qCT7+Op0ZyAk8sx7BMe/9ONtPT5dvwEJ0Nt+WuSu
aY7vk/vG27DDtLLzD2rf/g4SEtkKQonZmvNWJPxQ/nFkdguqfumuL13dbigpnFyKTRretAqv2cLJ
DbRczi2wPeiTB72+Tv0LlYOyEINbP9yz+KZG0DszU0B4KAZJRV/NtbXIvhRoFYYvDWKyh74UbRRf
jewh9eHoLJQsgtbTtkIMgZnpflz9sgao+rTl4rku65BEFOKCKPUp6nFgSG9cDufFePFKGh4L2Lp/
PhjqL7XpEmggumGBGn3aD7QK6vVK60S9dqUVwwVjMQAgDcjS7dfz6YXaRXPKnVOR2Iv2f2SNOWMR
iqp/ZnBUMPztss3Qe6id+D/9RLemPl/cB6uLA+e+mT5SUCqjO1E4PikfklYDjHRBAy5KmkVF7hIb
4dqpf1DiSN4bSfCarsYmNM3TNqZ8ENXGDQyO606vvMi/Q6MLbaNIST7eX1m+EWILRU+V1o23KoWw
KoZGsFa7DEPnV/6KLY46UHQz6uXT9vZVzJldnkSZ5XNh1OSoUO00VMyBlhxWlanAR7FB1D5u+k9s
9GPQMr1c2hUw/6hd/cUo5tvSQY3+mAZpqKxLrdBkVt9nLdG8K4pWlTOroAy1RKsv0/SqBmoxB93X
BqXG8LoyjBw3pFLZPGJRn3yup5N98kgv5Ua+rvq4S57Er0VX7JI55UpsMqdVEjKnXIlN8pRXeHmR
h3Aoy2JpkAno0NBpbPs7XWOKnF1cZ1Xj/BrfXoVEeViu6+arWflXUzX++2pFXVEEIctAw3RDtzS7
7d1dOqK5opZ2aBD9nLae968uaW/GqG5bZr3wR7CMiUejVX2jE7AqjhoHNPNhqTpMkD42ND+OfC8p
ZAYfkUyy7FwIJP7kBrjaIllG7Opr9cmJz5HJFRCsjwULJLgD2qZPTnOeo8sFAnDS65aymxdmoqJO
V64rev6r8J2fVfLeVqEZREUtoqL3J0XCsjiq4Qr5bODRoCH1mNhGkqqlqsGgIboMpBimWLNbiN9S
jENxlBxHM8T3LPxsWWeug0A8TQUCLtEXgpbPIkJwwxRHdF+kfc75nA5L558hSZPp0koV26lcCY0r
1HXKg/AZZBKJv0xufXvrWHxiILyuFVjYIMZG0M6iHpPSz2wT9qDqga76uqBqE2oF8FIiQrx4IsoI
2Ity9W3rz+iV0c9seKYUHOQhRofrMKfte6HIeOfqIHfObd6GkKW6D7rsOXZ/exqxOudzFToOmQdu
c6bAGAhw5q9y8uplQI/N8FVuTIzNNjhc+ssZi8p+o5UC3Uy55owc6ehs3NKqZ3r6o9VDtTR8oNae
tt9OpDkv8eFroiF2/IO7zrkB6ZF1+kC+vPgAVKgWArL4Svo3QxbXWXPeY+IeP0wlSm3zod2qfyA8
QzxE3z9jMyI0RiSaddAQgIr94m5UmY3uWAVTEW1QwCpY94vlMIdRRDEAL18Hsxo0Q7hrP9/vsXib
Y6MOZEFq7XmNSh1lvCBenCOjzqGaYyxcVbwCEeEjdUvNLqTuP39e6s0IBTk4l7dsSLZkSIUYM/7Y
og2y/JtP1a/D6nVIu4nUxn41kQYHzG0miSQsOn/792gzTqfwkCCSQSemyTag0JqqOJct6h4JWA7Q
aH/e2wG0vv47X+geeGt9obOOQ8QTSS5Ww64bWelxdCLhwLSsNrQpGLqqf6r+xaxfICd57TUXPQZK
82KXgdIdlW09OMv71fpbspbt6a+gpKERUgluPhtNQynSamHnx7MpX1xlfpd4UaXWLqHVBY0L96kD
mp/R/D7NtX/DON5RbrbJXDig+74Iht8PzHXuFjewB50b/Ou1Uy4jVAZ1j/z4EEi6I6hlHg/l4N6S
X0DHTlLobX4GvX7AU/zrqy9Kv5LNWaa/33I9HbGAK90yIrI5J2LbmpNB5fmYDIkjOWx75mwdXjA0
CUk8ccVc/3az0QR2RoOkMOFIhLjI0Lq35gJJJa/YmxyLvWqjd8z08qhEMr4ksLejsVfok6pLHoi2
bo6DFGLkp9d3w5U3zOnTAeQYZOX6rkyDZjgHyAfWukWd1KxWn4ZwraFjtho33Ml+ehexGHGO1rtR
cx58HMtE97jgmIQC+xmSOBbU0mnYXXmFtMvEb2LgcftR/lp65zVWN8DRPH8NBnhRkNIIteQ5FJI8
1ZVyzSSU/+ySmdpfd+PZfazzr4CMWjsuVbwOAdOGIgUgikihnKQzXZNQVf4M5UKOPiBDyR+sMZ43
xlJCKRFogKRYrihmZ41Kt44CMyzqjLsQxY5M8+TNf90u/giOHEfyv/oAxaZiHE6psTw4XcPGvW2H
TdJpBDQR9Vv6MHxb65vuXJoF+Jy26I8GnBFcBV1Ke8Eh6Ph2kpFr3hqVJ9zb0QdY7rHlyqEAQ3Qw
TIaqtVbtXabM83edEcNwwwxi6fzghkmT8ypamizpZEsmS25y4UgHVQhU2NNwJYqRoZYuXvoNR3Tj
XzEUDGWiT+Mz1QGyvbPgM1vddPdw1ob7Z1lMx0WBXlOShWT0Gjo4JGZK+67jtjr1drI0xlUg0djr
7XZ5QMNdgwtjZ562qu2SNhM4emYWRM2M6s1XN+2xRsgm3D2Hn6oTI6lVT4UDhxm4B9lKiwE7Yy51
X2YOGaPg8hyMnssbZfIQhKa2Hgg3hUxMqJj2KvfgAXb7JO1EXoqOAHuYQjEfkVp2vzmdLjfKM3Sa
S88YG5n4KHRyDk3O0ck5NJmKK3RyDkyGTd6vgp0ABwDClWkxKAsztJ43e4WkT5rMidoMmBUlhT4F
SOt+VOp3uuCk4gsgEAoDExDKFnIB1AP4il2nTcxk7HpWvQcFG+7WR15fQcFGp232eJmYf0RaT6UQ
x3Uib81M4ekA+NdTNF9uYRXsfEgrhLqB9ey0/ON9sBV3yOa6Nj3Lv7je1Nihrd84olbQuGZF1Tmk
YeXkDbXgCoWjFJplfeVLMMIzFGl0TEpkOjPck+SLPtjqZfFZ+bY4hFKdVM8SbiWL56uXdvpKOpA7
tPljaN3AP2N3qbiuveVL/mNKXPyY0mw5Uzm7Zpwd2u5Mh9qWUvlf+27zK33VR3D8ttKKWzCbOW3H
jelI/qMZRAPsI2jBA9mOQx/v1otcE1e63Vw1ezWnrzIo+hx4ZnZSP/pwwvLJgxOWT9VdZgzS20ho
/26Y8oeT62jqKmnL6LKSAcRLYaVRHUZjgpLXy+BDiwXeZkz4SmrpltIzktXQOtz6icHoy/1oGmao
ddoQUU/5VFz0CvVutdC9uEI2MVbUd1Kt//VVT34Da13pztLwWwc7uFUjrNOhv773twRS6/3TYUCu
mjq4aH3/RgYVIKv52HybErjKWsWBvEPF/PJnpcSUYlmzU+QINZpt2kjEBzPBfCf9XA/Sx3681WXQ
WA9qpb6Krzg4akh2/E0oNfJdFRK77evb5fhIAG66CcKwldKg7Wy7CSkBE7K9vk3djnBv6wF77wt4
7vP9iTHY9QmLUFVYFd2n3cYL7RNv/QFIcI7m5GOI2oixoQDO28kq7n/CX8ERMI3xGBlGHDMlMS0s
Cf5zSysiqFXKBVmZcz0jQoYyEY2kEs32kXXKNbSDiqLxbLiZDSvlwXpD4bYlzEm0b96ln828G3La
E7m16x9yF9FPkizwSZLFamtPYKtVfnIWVulknk5mtdDpr60mDWCMY0vfT3uyUOb3E0LqVJIppFaC
8K/OW0KwTPNtoLTMfbvFU/Zpm8WIBXb+kEoTleXpzfNBYqTZ5Wvm4La6EvNC2vWvBBfWXqZcKlK3
OSrlMLd8nGCiYKfm4mUp/TIkD2ArMMBF+7RvU+bTJ47XryKQKuZa7F6KXVfKzHf6ZFrQ4JngA/Ks
1UCR9WTtallPbsXO8WAZDBN9RV+u0WwRw6bf7AKwxGy7VyANsXj9un93opxDH+888smL+hYn2CuM
HY3/EeXLZDXZ1BErxzJIV6AD58rJUzrPZfHO0MB1A4ugc662hEuYxZRHXuXty0Bh/TdE8a4an/Im
p8vX91SU524iZDr1N3d13OTuB+dNsdV/EbUjxL8n/ji4kGwqB7dGBuXFN0dfzXE90QarfDI18fpH
/zWx93+8ztWsr18qWoFFyENn+96KIlW9ywHXdl7Hrv7Kg2c534bvTB20ee7Uz52lgv/dMBpgAoeS
WuLEecstGfyq2kwzX/byl5swynujG5l9FHqVCSNocNliYLU2mp3755BiFpGkwuPxce3Sv30sB/3P
TbkLCA5nPQeaOuahh/EFt1YW4oZsnvsQpafQzoxvJXDxOIwzj/GHN+x+1qmxiLXlyzdsvCTzVtQ/
jwiAH8ta8LE8QbozVxFEJMhCsOAI6IsySaA8d9wOvZVl8s4+Id+OhVv7a/lDHXv5U1/TA7dU1nlx
vfkmez6z6uuSqaOLt7RBo8G+1F96OUqpF94aZMMtZTiGsUr8tmqffpbofyqFBs394BulOHrljWXr
WYdTjlMph+VAmhfog8txmqqHSfShc2B38jIW8hsGbtlLX7+q4Z/3dLpCIgcxVWzVHrYoAym1twcH
wgZyNuZUcELpHD4gEw1cpPDQWYDKUNzn8xfhZLGarOpjl7mtLbTaSvOeTv3f9+GqF08rLGmMj9wp
dXbSlHR7dhB1fnXFffNyFMC3Ic8qmUf+Xr8r2QWk+1sdDtbmNgw6+4OWxNKzlveU7KhSf7GBM+t5
n+UyI5kQQ5ZZT+GGhPLqfV/eii6L0Cor0hj5Xv5SKfeax/DG4Mau6TAT+GZryM54mD6rZFg35jqF
JAjpFC5pn39Lq3Hte9nAY9VuAuLT/E7b27RdJHuFDSbXywXJZXznv649AlCEURVfl4wT+tjoQngu
LGoE8c8V19O1a66s4dKhl28OWvzYLePaJ3Fel81RdqY8/ZRRYCGcKflzhDxErgZJCz7hd3k70Tr8
uvnppNhH5A5XXCdRljBVOOlSCYeoZHtlmC+Dw70bIp+l6w6fjkkeRR1g4pT1D7fAyUCJ9ZzgFAqG
kEVX4Pfkz317C8fe3qrTn7uEeJ+PWRqVHsH36EMAehZRKOTf9EAkZOvYD1ZPhwwOZi4fF+PxwfV4
7PuZ8O//7agGBR7CfXc9075a1hRlXPgU6s1oDOQH3ufGdYasZebw60rNHX5l0BZVyd3P/fHh9ilv
tjq/6fOp9rL6lofpWgjTlIKrH2LPIYu5Zx950QsHs/lh9HMJ74+MKttHV9Z71qo0Q9uUkRl7OvO5
FgXQf65FsQ9wfxM8g3xiZs+QaoES8BliJPyVXbDFy+UqzuChmVyFquTPw8xN8TBARX2RaMcJKAxe
a9Q3HY7MhXz+S0++HMUnU79LUNQXdYRfDQBXqXdkBs990nDiBsA8xBFY14e5sGnk0LbNmfJip1YO
xY7s81+x47oIkf0aovmHvTU3120hFOfWOVlYNV60SvWYsCnMSNZit0fyjrjLMb+RyuZxrUYrwQwy
/1b71Z8ZKchr5e4EKFVsNerXcdhWZgtTVOMgTurZ28oO9Fe7Y/3KREEcmJPYhQ9IvHXsziCc6ivJ
eHZR6FwV6hjIXS1FI+G90sBUuDYMzool2m9Y/dr4hk/US7UjJ+wEC1cCBgLQaF4MTUSf8qP5Zf2q
OWrZSVa+kwqF1u3T0qH74mpXJ6WYo6fW12fTa7esQDNtSbLctiYeWmluAFaOeSttx3wIgX2Q33YL
pcyy5ZJ0ji1p4AFwH7l0KR8kr7XkSNevrPvTRf/IdYhO8G1QfJyPm/B8MdV26EScCYQJr1vDLv+x
XTV+cj9Uvc2BFmLxNce/ylEP2YJ1INrudMg8nY5wQBSXBd7oYd0+OSK8YUcUXb8K6/4ZQGP5SfDJ
0RLN2vi+GRefnE/qEqF4UF26MAXoHUUnZfjHav+9ccAtM7cdFCmYSLi2nfIXt5cre/orGiHPf9I9
TmEF3YEGmj9ELXoUeUvo0DWGgtkwu2tVn/IRtXsnrzb8DDabT2+tX0MiRJrS3KQ1/5V77tpAx1Hx
zd/296wc7pu3uP8FA68wr6VnIcjP3hfZHTAt0+cL4f1Ka5+F0y2m3FHYDEUYztOKbRVxA8mIofiL
XtWePoaOmRgi4ov1c0QuAFK85tbHxVsu4NHGd8IPs/hr9YtvKVOofhF/XTSiFV4+vbAe64/FOZQ0
ugEu89M1M5ZhwRU2m7zi0+LVPhF+VnX+NbEHI9t0Se0gWBAD+sm71oirw6w1H4NqA6xNChY4D5k7
5sgel70GFo3SZh3r684l+69+lyd984k8h8eE3G8e0r29BuSbFyi1LD2Akj+45qcEgUt6IKEOqxu/
L3quRJ44AqZf8y7GDNfzFjdeeLyI17yJvjWVMbl2L/1aD8mdaNUAuD7bgiGrz9rpKgXtdE/5Hm4v
V7imxjme1/rJQgtoKLnZfdOL1HhEnSbXvtRGOAYT09UYi4ZUewU2DKkgheZrzRotv40+RB416Pd8
gq1OigBs4nO1N3uM3pZJALdCHlBAqtNi7JvpKX1EPfWIK0oGVCYJk6U/8xfxIu+Fu6HUqfIfMUg8
lchOdyGR1U21QudktFC4EqsvZxHLLXV/c6qTV6ZilQdB5UrrvywcUJyObZFpsHGIvX5C9W7kJL4f
OlXbgImzBFMLtnvCmJl1V4WOxZUPHutWblu1KCxQpADOx85tFRpBImc6G9fu41NzPL9OVqsHwv3l
6kOSPJbRq8+P++ojwIZvWH0k3hNJhOEEUbA42IApLLqfoUQDoHrZPWS0tRxQ7Y4ihuYDph0LyqFq
Ps4bbtm1wngayoFG364bfOovXWRhHKZtkwzQQ7IdzGctv8XG3MRzOIHMU84YV68hx4sa+Jn2IY39
G/jhjZn1BWe5t7yXAS2wOj8uz/woHtfLR+LZUB8i/nmUxiyKTObrUAnhqpIqySuqVcFAvMoBHGR7
5KELPB3bLatNc5ei+1Pxo1oO9ohcg8n0O3tO+5a8DNX4Qi+3gSXO/ypNsIeXPFzGsrL9rX0gtIU+
ScMUqWsTp8/Svzzzy5M/ocDirSj5g+K2GAo0Xur7/l7jOcEzcieL3AEDAq3TfEsxjrmfZsm3nwVm
sxIr4t2Pej4nBX1WvkOg5LmfdEtdZnNZwoElhp1bzk+l0BE6gwm5whuoqE2LXG3h2hN7BgZgboyA
vIrMmsNdrTJxqVc2IUGQwdjcggCcOpB6Posvn7n09huGKjtoB62OePbbD44PN1t3Cs+Ld1E0cU1l
WdVXe1LXvxYmHxeWFdvQzEEQ1DogVaT4k8tmQJ6ll4UvU+kB8twXvS2k5R8wX47k85j/PWPfqmBQ
AwXe+yonK8ewLLX+ZT9Y1QeFXfA+8lCT++Ba16Ea1kil/pwSMWLKOmTqtU+GZgBLMFcWcD9cCVkS
K49lAXD/aRaHfDfBnPolJbueA64KGI6sdA6GK7xTBKJ2OA9eFTmsQavlaABU7enhAQyDT2VeHftq
GPHYdSnjvTCN+9fCXl57MoIZ2NUhGDgzGAT/L58HGj1uh+YXmP9MHxxLAHogQAcy9IAWgqUr4Qqo
PCh11MS1T7Ws/WRW7i2GCBUaPNfes9zMXpebufW3r9o0M81D9IIsYBdRwNNeQbGEhYfet4tVMiFg
gxS1UpKMWdWhF1X8cDvrp5A/p+2exO3rk84HGz9vyVe4YVFu3cizLSud9uy1OR+V50+3Ty61HKXg
nIT0magwP5NefQj8DUJX/Lr5xJGkZkTPTQ8inoAmT1xT+lq8f5pXhttp4PsVGeiQMYu0HzUxYxnV
y4qEZl0i0MJ7qBLENMXo0Yw6dUmNH+hS1P6HVSU0bsxvxt8psK2+EOOgTPGQLNrWjuoKmaCvhXHx
x37RvjRbpanh4nBVnGwPE/yeTtrGwcEOQHQGDEYbWBwDOD2695MvSAkIViueujgthT4ZJfyqC+J9
RrFieMDt9Pp1P4DYBUUvlcfUpOp8N27x21vVzHeMMdaH9M0ZMjMwX8OgbG0bfQyZY6PPQ+EW8M9Y
deDupCBzSh2ccO0nwDugMmUsaHdc6ZywQBzLv7x8Ra3xz9dsOnp+QbGxUGzQvTx3uEXrduldtpSo
WXt0OuDaOfj+hH0368xZR9T7i3qfUu593mJJvooDVnvV5fkaXz8Rnga7vnD1ek6Ow9LnnD6/jUhV
alrrysfnAJMelOpUtYZkrw/rWexrEGmZ/5i6tuI1AYR6NyF7WP50fc4lrIlXY3f4tdjDRaehQbSg
sh8s74N5Mqxyoj23kkVMMROzg2Jmjh8vZIqZ5Me2Y/J6lIX90+gFCvxaVSH3/SSrtH070Rrg5tuP
+PmhJT1OYWbkBo9kjBuA9SNSlNtan+IyieMZcRVaAATYeO/x8qz1azWaBAPCwX6Y2WlYnLde6dic
T0D0HCm5z2WA9XoGWM/fVo5W97Ys5AQcSO+qDrL+ANeN1OBt2zUJlRUDDS+sEIh5yFCNY5hsN7LX
dMSbXQ+NshGhTmsGioHcfr4EDmBOb5yOUsjqWevQqv86rTqErLDwFuVAxFs1OzkLDxHPlMO0mq6U
KQcWHh+Li9ZwDNwGd4fXA67pPl6EQrOp5dscR43xPZ1c0gDGRvqB5UzIsSTkWB5q1UmlOjm/Ln+d
34/kKvkmkJkfBLsLk5htgNo1qJhdhzr259Vk//6sHAVjFBJz+JWCTGGnuWZ4I0q5wfT6lfrP+dWe
I3l0kLWPmx+LzSBPp2BCliHnlNHvyg8cobmihXZmnRo3mGEHJg3E1+xQ0wgYZjkfRvS+Wz58yDRq
E4yl/MNrLgMh+zQ0/VyjwGrPK4DzDvjhiZ4uw1Dtb73vnSZ4rXWLRs1cxss9BpGIS7H/H7YZpkaV
LUlRYudVNkAN8OCuHPLN1vUatPgqGkomF5fQ16tP+2YC4olUNnSB279TTAysR98GfEbjUKdtFnBq
Pp17HnC5GRQrHnPuogv7ch2uZsPlTNnRvo0auUXXvldeBhuHgpa2jsqkSVDMaMZcRnmp5AOwyVop
7nI9br23Z3VQ3mnUwRTHdVg/8gJT2XF5qzRHWV9RG/VfXzHvFh5+1lwNsh1c1lu/8r1JwBUHmHXG
7/8KFyG6w7QsB6cbf9pxDlYx5i1vw5jXqzJnuoP2VQ14zXtCn294KXWXCeW1tr0HR3zz4tLJNWy5
9uJzwf5BvyPVCB2/G0LdwabSBWCmCPdCRJO9WwYyzyXWmgOwMZBeOGcYdZ5e0MdAgd47tKdnelmO
TC+8nvxpFsqhye4WttUkOjJ3NQ0ZAgnKCmojazssDXhVSjwdoJgVl2VsVPuRv+iwHA0g+KIveopy
Sd3J0L19ysUXd4uverZ5ewOCUCtP7QZ7tK70yEWQRisPdIyl/BB+Oomu0ZlCi0wnl7RKd/fT/MqS
TqlwwO7YmqTZHJizx75DHrKcdJt629c/+AYgBfiGeSleDfiYNmcqurCKSDXZqurUrRi2uc3i6fO6
O1/0o3l/BRAzG9Qq/cp20DTOTgcIkJDSUyIOVEDnwwMW0bNc5w+iJZObUywZS8p1rNyXyzzQ3peU
gn2CHymMKpCa22D9/F8ApN6NJoOWTekAMNYqPgF/QFZJJk/ojipjFVH9iz9UtvNJNAsLbdTuHiAr
9CyltR6x4YWlC64Vq9DN0w72wTwxbwboGEscgAIGhOenDVreBxUHWSAVh1txmG70REM5uDq0118X
P67L8UWKzOb1t2fGvyuaKY6Df1cNJe3Y8dimuprHYLo7Q/i7Bd/dhI07INKAVfwy8wJlT8vRkAfi
Lltn/z9byZGhbn3esZpzVXV7+vtMaGcRzxcdK220vwe4DTUxZnluvFAB6rH0q2aFQAIbDqRx6ZOx
BKSaQ37L1mnZs44Nl30Q9RQEy0+2LFCa1gtOKxpMxoTJk2cJXJ48B32LDGaA3R5kPBe/uU783hTb
NeYFtTbYi9oZ8iUHpZEds2TBFpNQiLTaAZmb9zQzsdWsx2B5u+ntZr3jJqz7ubdch0ZHaZvEShc2
CMENe/prLxV/v2pGUvSbtivTNpgilhuQYrLv7H5Fb+q/f6DqUHAuus8CqwvFT61jYShgmbreMkYt
Uq0e4HyimWfeppttMOV+0ALUn5gZz77pwOf97LlyMa/hCu2o0FbDTV9Kk7zfED7ay74DtJRjf26V
LjMtjruzYm9BBMGv5JRMhzOD3cYzYbABZjYxqCz9Fr7puRrxGPbM3rf905uuhmUAI1YCOMLL5mMV
Vp7WSTefNBu5hJm5CmYZ8HG8ObduZO+mw29sxVh5uhwe/ShQlUoD773+xYWnGWZXqIU0rJyAvGuv
4aO281OCG+oabZuhZX+utQGhjLkhMtJgQw7YW9QpYRaBqEb1raQPGMbLLJrUpc3+5qeCzYKdah6k
9T6z0E70hIcRIZPSc/E4rB6HIFBAUuue3v+3I6XaZb9EGeke/HOrgY/wDI5+5rpo4LmJS6fYr2eC
RPqcSU+xv0S8xgRIeig/M2gJf64zYqwViE64C0jVQA1hxBSG+8q/UOAyG5YkCOEuR2ImhePodgwg
NhcrggP0WjZ5DlgAVoog0ugr7yoso9DZMehWQo2rVP+PqTNrblNJw/AfClXsyy072uw4drzcUHHs
AJIQIEAsv36eBidnarpcSeYktmXR3d+7ig12sVODpphaZLURdVNMqqS7rHpo9gV8D1dczCKhhSVT
xr50ih+JarkC04bdFOaUPWAYpC2PHnLqnWamu8RpN1K70dKNkW6sFJ3otjW3g4nkEv59N9EWjv2Q
xGIavFuhXhGCPH5qCLO42jDF6ofK2K8GGPgtJM+o/LR7xLuQ07z1F7MmmpBhywceCeSwPo8EawXx
1qeCR2JYngoQu5WfBGuFn7xNL4JqG75eBGA7mLDG4lihMTHqa7gH9L6iiBpCkuYtVHsc4wo9MW9d
Vnrdb3upxl7frz2VyxQh/lTukPfwJuCZuUrh2EWI6+ibIidkeVszQC96uaA8UzQUMmcj8bmSFTod
cko+nIPuHKr5Tmv2Jzkx5b3T7DMFZnB/ue7r67677m8kgtOg1/OY7XSLG9F2qrcyCJCbsT/O/Evb
+ra53ug0TBQnPvbxhE2ei6Svj+5Mjmcb3eVJcw1zfmbTl+SPnlznBzHJl2ZfN/tWRmBw0FJgtMM8
H0aEtWQrIJ+T72kXJ/thAG3j5uUifuGwt/p9jsb2sqPFD0wcLp1DHDh1TdThJ8nVDBFFj2XOxzNF
tERPrS4dRljstyKX+hMrsYquadOmhOvEDtf9TsTlVmlEuIdSRV3regROZkB9wcB5sIyrNdT+C9J0
k57WN+tTe5JGr6eYaBl7bclDynf9ztTLQtCH4d8h5ZiKh2UVkn/7rL2GSxCR94vBeF7aNnQgAJpN
KadaFlsyfmP24wqd0kkssR+fvu64iNKzH+TJGvoBbO3EjADW0B1ux8Pxth8Ju6P7CmnLwsyWSIYG
l6ZjL6WEKhU6F7AB2GughYFoevbj/CBtwRfYG1dVmqUJ2WVxxWAQsvXyTsp+cq3Jjzu53Z1+zmy8
2b5eqjVHfljqRua3hes3ZLMPPiGYtBwafPxzyx9GjazknbY0CXODx16AjCx9b/rtudnl9JU6O5T3
ONQcQgzAiHBr0dgm8t4h0DCBscDaWGw3gG3sREC9QtDXIAzHPyxMTqifTH47RjThcgzDvQoUkgoj
bjsLYYSIHTCneq7eocJXegH2ZmWISBORdlwQ4be4YC/Eo5A9IC1HK2IUh4HdEPwYhGP4UjKdkJFg
dXTobhCw/6mM6pd8V/wB8mKnJm3qjFZch2qlsnTd5TXGVDl6AQ2TiFTWgxca+KyAm8AqGeAmoH0Y
mOHc1hHAJliluCrBYWbQMz4s1Bmi6CagPlgo60NoiTjsWFyzjI9L+TC+0qXNqglXfFTy+9sr08F6
6K0n3qrqxyHCIr0KIeYysLH3nJ6BqrjQrTQSoCAkAEpFLgZ8dgIuxgYqlQOZCy5aR8ot0TpaZuww
kV+Tnq2WQcFKJoZvUojUTU6stbS5SBs63sn+7L1B3fTVtk70U2xuTD4QoyVtLGlTaJsr9ut+kxLl
5iQlAfNKgp1SlC5bdjyXq1KnaX7w/kWZCe2AqRfOAWUmgCl0g6DMn4wBwRgX0Rh7TVUklxfu8Got
kK/ulRwIvd+oTmI6yfHMOY0Zl2caP2iGGq0LtUATrmncJobIpD5yY1j8Jjza6GsAwPnqxQLMwnPC
R9oNyFIM4d3IWCDErdhg0KVXGIXuURMKXf05PoWn8Md1TwQDDi1SGOwaeHMj5q0lgGHaXmisOIp4
tmH7hzc2eTnre3sFknlvIybYYnyCDRohI5ndLeJn6AcAWQd2pByFtIZBRrm3vTbCwXIe9/X5AG9g
0PZ7ugPV12FjsZvuveq+/AulUTyQQ00RiXMjtQys0aspaXvIvAu7hRzcxkBxgg4twRCSrU2AODbk
RYyfGkldbCp7czyLUCR80la9wyft2DvD3jELMs3LhHx6t+V7JGfiQpMMTHUtTIpVLUyKY7bJ6g1j
rxA8os75RKkCTyOkYw9woRy4Zne4HoXUPjsL2aG0Mx9sDEpoTATenWBcYBo2A+MDohVd7QMPDUoj
tq8TEGovrk1gz+eXlXDVJ8LoNscUNniLvhwTHU6eZfFaiuMYBlcRYtQKBSTSEksSaqGcsMiAmwn2
CLo0BxVyVhCLmssDOf/gcfLRlYGVpkSgLf2S+v7yAuv5tB7SM0oRC6+hz03EaoSwloXsogAJsYRk
hIDqFwTvR9Iw9DCFsRBZysykUVpGxz46kwoAwf4LkS2ltZw4U6DogUZlnRQYemABZAFantF9B5WE
ox9XfjATrA8/7pZyfGvRIEdoXA1VVKIOTngZUS95ePeHct/jYjcjjvF9fNkAPCkEi5AG4IQ2dnkO
yZNHFmHJeNJsikVqME9CZ8B4fzlxYaNHLuSWyMIYzsLEIHSvcOYPfKCE/DyQCnKv63fYxGnMVkB8
HpB3s1Yn07govFc90ipJgp6GkmPTLd/nVzRpr4hHCrCnXnAKMdMjYyQyEeMR7daRM5XIqUXffjxt
i26b0eF93JKWAS6DAxeOBIKEJRzTOGGQNIiSluCfWg4NAUoykJVVob6qp9e0QQg9KZQP2j3zLzoQ
QKtKDLIAMajekOpJhVDrHZX/hOHqsv0gWEIYTqvXf3EGDHHpr/kHrsFAfoNb4ka70swrg8oABomK
oghuyeA+t/iHVgtR+qZHU+4BEMyUBygbSFET7vWOPxhmTAYxydC4FCg0xqJAMrRN58RLOSM9283j
1ja3mbW16BAYtxJL4vnbKipNq3aUnWJhjDgKVvr4d59nh1/3eb5IuHAIML5O7UcJtPvCxXSLBfSR
BBEJaTzsRFTQgzjFc5NcLWFT7FOyOqm1j/NrYjC6z7jNN7c2mO8uL0hv5sWIyGCFD4S7Kiwamdg8
EauIiicCERUf598zABVIsE1bQ2Qs4xzfIsLeqvR1ulrocSFSBGyYhLTFx9EHpTuU0dyJQZBvjU5o
vjsGwQ7/xvL6IMohIISnCIfGHBNkR5H21b/kVPMwd7rcfhFB9cQOwUPTikHyHpU6w1Y57hgQrOOu
73ZnbSd3u6u2yx46CAXxd6R6f0730g9MNesAIpOhN4kBROb5pdB2vMY3dddwDWr2XInwkkgM7iXF
ssG1AM9RB5Ii7pv6vq/vp/qeiQN7Ww23BXWhksqEVJIH3nHciYn2FKvL4rAcEevb3vlRjC65Dx9H
dTNRLtzS8z02FrRMLq/cC49+syjvlTbGknI6x9U5NpyoVyPHiSaVkhnqqj2qwosHXCtGFlkZPSuh
lgcvMhmx6qb96bjFHLBqSqtmFH8BcEnDb7ugnQVc0hH3d3OlF5nG54vASgzSYh7ts2sYwVqwZlF0
VYiONdX2ddu3Rz8dRb+aTEBd4ZNEeDjnAQucRrb8mkCUwr35LTzJAb2QddlxQeVaVqHpZG+nXEwX
GJJQ9L2TjgW/ippuoBI1nH8IhE+KkHQxiJOh9go2qhKF7P5rkpduHjpK7VHdQwCfzeVmQN63sqG/
fTAYVnfoDQDezt7NjlCY11dxi2HMv+wuV8KuxUjUVXcd0bPwPgEusX+n2ZwJjbUgSsneP3rotUBJ
QdIQaqCoAf7o7Vc+on2E9rsx8a3yx0lc1op3KMTiHVcYN7WfgLgduQcu1ckkZTMVoEhRvewPhxoX
THSEPJzKj1oAu3IEtfP3ynpedE1816KVHEKyFTilGKBHC8wPP6Vf5h62j1FJIOqO+obUXfp5VP/2
wJHvFKLUFwLqt5SJrKGnQOIdPgtWjjEno7eQno7VPruGCqqMoEtJB6lEJLhdKP7kpL35liFWS4Dv
Jy1EJ0agZkcqbXbZp6a40Ze3Q3E73EgcwKtEEkIOMBurWMqGGPE7Bwbid5RrBOZ+rpFJhIxgpQVj
IDmQRAKQ81UVrtqhgaDZDrObcICj1wK1RLIF94pmml2berxjJD2CEzfpVpK3+FwRIHagvz0+L4/Z
GrgOElVz0UB6Wr8jGvjyoE/CiGhmW4yIK5tpLIGQ7RIIaZOSHRqZJ9dfqZDjLFIh5UxMLf0suBi9
FMUn4OG9uScsUdAZNdKUCV/hMpcAxEIDgMLqKP9Q4C+jCSAhKjYQQoRsqyx9kbiCC/B2+cCgDXQ0
RvAwDLB4qOub0LghIQc9gSSo3iFfODZZ5buC4kv4Nb40sXybTVw8f0GuDADd63jXs+1xc0porq9U
gPIYdTVPBm84+e3ye9WtjBkSFhAHrjEsifq9jGJj4IbTH/ttvcywddtvPDKYx03K7e2IHa+fxWLr
1SN5gz9DhVM8bS6ENJ82Y7cpG28mA9nrxq1ubjmklFEcUsZ6Qv09pCqNjraNQngV5WJOwq1/3l0+
ppHKYbGkwm0eCJe4FmIZdGfpdDt5FR4qikPIjgcnwfD5xBxyAmCKzTF5bBHKuNcraVBB6wThqQmV
ITymYZ6GKfcXrKCngForM1IRCOTYWd0z8LV/Od3Nxt0NrY1xV57uqULM3KR2iFva98ympCyfDuPz
3e0Or4XtpiNG1uRoJlKz6exN3W+1bDdnu3HeFbwzGGnL/Qw/Z+4dYjRrH6vQxT0TXDGIHseKhAq4
KUX0OJJb1bXe+0ROKubYDsVh1Gh4OKPS4nKGqNe94wwmerhO7DE5XjcqCaUAGMSTPpXbZYswOSTZ
JIDV0ybsN/9gI4TjXEfl73B2/19HzxVHuUeZNvyV1fy/L5puKUZG0nnw4ujhSzES+0mNcO6hrGvP
6zhYZwGKMcZBvJ64dXCVpcdNdtpc001P0ZyBN3ubtruKoyvhCC+N8DaFDQl+EyIAgUoPQHcZEhm0
pGLNGXnBaA3C8tD84lc5IVecNb85i2rodtzHXG/tWCYylW5PTnczLM2w/0WUQPY3UEISQUJcO7HR
4q1GNYqao3pGTWb5lE+EVzWcAO/oEG+AOME51xASBFTkkECOKssCuFsnBcYEsDvGBIYtbGtYHZwP
i1AHOGJ9b572SCmLdKs+sPkI78hiH0GXwfyAXInXFW0fciWGVdQ99irOXK9cYHuY89ilGywPb1yW
MJNAH4Hwc1NigbMgN7fInL2KKYFUBi4d9FhDowFNauDZMBLKB5wB6x9ngK6JqxufC80ieDOqRyBn
8GYAFR9xJgPLFf+fHrYwV+QxdhFwhPXD+MGn4h6KrJ1LKIsZ5QvAQXTg8hf/+YdPk2vuUeyAyQJZ
a3cQXNShAQ6BNutHoGZ4NnBvcV9H8FIJ0JsvBUKS1+z3+QWkfAkcQRoMMcK2hxUHMbKgjhfzCMDd
pbjnjorKDnUpBxrq0pvyI/3kW0G9iVOftx8Hm6LQpyhEXsdrjB+iRbtSuNrd9xW3nZcI7TUfCbhP
e13lxFCCQCcs/CvcGdCdYkBgqsjes3coqpTKN8fDOc2ow4TjSifM7SK6nyXyEEsPUOAXRZ30e94I
OPHzpdSPaj9K/VCqMGGjVNlIEe0fuYPBcs8J0553lCYa9VbShFSmSYVUZq1LNIqYdOy1LlFiao6u
b0Q74vxdEwnXaMcTc9zfaEdmuhUqBB5E6lTSSCXQ/LqmnEkI+Hh7s8CmafsgRZB1+QS+RyIoMnYI
6eIdfvQJecr6A7x++wxQWC6mpH7cITvCNAg3CGBLMtOd1dHucCcG8oJf+/YBKwkcNUIl7F2I8ujS
Aw+ISMch/V7ymcwwTrIwi+GbFDQ84S/ki7G3/ZULoi4jzg2lO3JBeEgn4Vxj3Adfz0mOQ9B8AHDL
n+ROJEHhkwJvX1FdWruR4YWnd844XaVvyFUPOlZ/VfiKgHzSLuSdwSLDIa8IQjn9WcWmPE7/xKaw
BjA66Rt3vewXc5gYYaykJTSe7s3vjDIOTO0pHDClUwc5hWDS4wtzObQaDnRoNdZIx91VbF/HG1g3
ec3Ui9xd0zt5vlNBzdO7S31X13cjWHXYlZ4tJ1A4Lfd4AtE9yPQrO5Li4Qhr3nl3ap2Ptrt6FwTh
Q4MasnrXkLSToKUs1mpIVJ6ERQsG3Y1KgLOfGyW3y3+GGm7IwJfO4wpm8sv5VdBfi+6LqRZQbKqj
cXGQlO8Vnwy9AJN26mkJkUAVl0KaH7gHcnfm2oGsnZ0Lew7pfDyKzg48Efkrnh7DK56RzMuHv490
+qvCmmWT+k4YgyIWFDjAJtm3GXVVZ7f4yWjIrkA8k4leRlAXTIzsGxwRUFaI/WaUKcsRwfnQD/B0
riQR5BYxs7GufdQtS1ciHZ8DbXsCCtXc0zuie2GNw/P6l93j0YVaxqOngdNZ/1F7K9BJFA47qkHe
zd1KltQEWzKRQbVPYvwTFAhZjQTeLvTpOUFgyDwJt8gwynLuLgSwitRqsqst/Su7WogHGU4+Ecdh
kvwr4o/xCgPjgU8D461qZKAIDDOgXCsIgaUDdyROTFQeLF7zVbaNcY7XHH7ZeMSqwITOkhfD+CrP
hBxF9keyg8iJWdLPuJrVAQAhKUkoaUuh2AHqgISFfmUKYeHxZEE38cPFfqVTvDwJk4L1OL+KHz2G
n3chRJdcUC67FEpR0AyugCywXvvJlDf6G0cT/DOvIo/TmoiyJi8wSKPfNo0t4m2suaSaQdBz+zvb
4gJY28mNWHrG2sYrDipifPIspzB/fEHcQAEtCnlzO/F/u6AWGqnujccGQmEyDP06e97oZqWVWyQt
aIyq/PW/A6tDEKgpmq44/m3yeNsQMs6Fs4eG6k2yLkODmZ944DLskRpCT/l3RznML6GaUeTp4l1/
4NZ4vohbIysdxaJE3B4ZKL0C0aLkWYivJM/AT05o37JMEkYNf1hWT6k3UT28J1J/OgUWTDn6b75k
Si+7cKb0khTiDIA5KJY1FgErtX15duESuPe/Yj9irY+k8NkiD+b6jwtD6H+4q+HKYJXvBNgxjS0G
OkJz+LnZqFFFJpX+gIB9PcYIPODIYs9lodJm22Uh0V5V2iKeZ9l251tAtce0LMgR6YOkRSAx7kgr
HkZcYX8T+LHT3xn9HVLaGruaiyHeKjwUbdTYy4+nlzOhtAwLjW99xuTpxqZN+wMqdm2mkIWKl3D+
1LPd1RG0joNG7eTjtmddMbcHXR1e6/DfqdXh7l9OLQ4uejM4tc4IjVRxZgEpIgZDnYZoCPUWxwY4
IkJzdGhwzPWvdNx2s3f9hXxyJIxmUVDSW1tR0vtHJbfV9snKXVfViqzyhn67i1goSTvHaz7qB85u
JKYVpWJAbn/jo6zRZzH8srSlpJL4qCsaqiWPl0heht/bGzM0ArARVxVpFAkJVNieOnR+aov5meC9
uMsTmyqOYmNV1F4MzL4jXsDYQMqz6HhErrmRZEZCQjMings8wbSRa4GbD/UGSR6Wh5WFx32H3qys
hKhcuO8oYtKFJxyZPI5N3jjVM5sRrDPbgDZ4Oh6hJYP1WO2+gp+MDf4F/Oygq2yebPCIk7ErcpX8
d4ecIm78eG/JHcN+m1G+2kXcFH+STAbqh1JH3SNE4I5Z/GFz0N/QTrDBCuHE7wFnyKLj5iNXV3Tc
iiXYd+A2cZ/MAi0LQNw6oBYAQ0otFMEPsipLLNQ87fIRrOyIZDf/EvR0YEs5VBiiOjE8Mjmmppgc
T5aAN3uqA3ectXZ6mOu7qjnc5hDZ5PUkoh64wxEOsSYqXp6mWBKxWyLl8Pofbr0iCwQdojgjVlPk
d1FCwJM8i4VzCTMcJ7KzCOAEvLPurfiMsU2teysbq/MBqWp9sL/+w6vYU1nAO9qHhQWB45MxnHG7
t0g+Eq8g5yUvIltDVMJVnT0EIcUfTlCIQ6hBTlDuI+uVhKaa08/qDy8e5xUfAS0hBFhQqJCtfETp
MyOsHreIfY6qO1FS9ZcruEEOlD56Bop5SDLiorNYOFf/JqTLqjznQseJxIVOoCdFJMZBcn5qIYHD
swloYO14WwE/fF0W0y05UvqiDTt6nFmg9f95X7mnL95XRDboV0CT+e74LjHB43Bky0LfkPrg/x1H
qUYkCEwsIAY6UoyPGgJmgbFDv35A9q2xAZB9xLBIZuCYguwTA8nN/1n736Rclm/6PIJi5HFOJApa
VxNKfVPlmzJHlLuZycVCGIcwpudnc6fqB1k/DHw8HgauviQWwz1ARbkljCrRpCPVKoH0YFrBg0Ju
BBkS6DYwXfFcA7Bxz9L3txT5FIIjJMxReRKN8awjbdWjm/s5O+UQdySQVrGOo7SCoUUOT0upy79n
oaiOlEsyoKIhTeme309kbLCvs6kty+HNRD8Tr8zkG5Pf45HpfBKlhUljKdV77nGCvK8NiCfeUY5H
JTGrB226A93mwRnQruKvWuBVEFbg1eIilHCrGG4I5twftV2b7w2QbW0D1KPtnNPuOm1Va9sTqJ5t
dW3jOMxfm1uXdE6sIU73pdIzFaHmOEpRjfLNiDkqUx2XFyf+Zpo3Gv1VsPszNUVfN2JEG9kDyHVF
HQyALzDyhc8eEIiE8E7JqVILTrZfLktToavEOn8gZ1Dd2420guhG1DV2Z/e2uJlJAkEgZe/Dix7M
dHArZFl8acDgDc7sE+yy9LupxPEnU/PVAGycEIW49rvCwAREaSCoJgAR14nbPVFlAkOGDUpRv/Je
GaSQuSKI4kiC6mJxJBGMuh5JpGyyWRBNqhr7222fPtQtaB1d9wmlChGl6HIaUYp+GkSVO3nQVLmP
50ibRYvDPIoWB7q7rm9EBWcE85D+WX8nxn9dBD2V1AUsGf4jmW/oAAwCoIJVCsKsdxKBUYx7LAKj
WASe0u8oLws1EnRy7pI7yvG6nrAid/QmFgk5sMC01TTLtpi/EUqIzmRtVweO1VEtohXlIaJW/Yl/
B5cM+Z8ikMSIOHZEnswYIXZmL0Qzbtz/gaqFySUeDSa3b+ipCEw5nLhd0bDjBA11EQAMwAxdpMgo
M9zLnys6T53GUa5FZNwSJObZ+GD00KITYlmdEpU9JiXipkXta+FE1hR8a+e2vGQG9CO8AS4a8p0D
FK98xfRJOG/fJllyUq3VoCefS+8ke8OFbjxXPyeZGjtGnE1Jin5c+LAWyasIq9ISNnTmqBXSEeQv
t+h3Xly8Q3/4Ik2OP1S8bF5XKgXJ+Hab3ttVlugX7I5J9vittqfTlDUwg/MzU6DkZUTeogRQPLIb
Rv9GH0/Lm9xXfxVbs0AkFw8lpkTKCCINlfAN7Usi0WMnJ7xZCCn4Dhav5+5I3csYtJoIl8ZFIbw2
GG1YTUEaOtXCVNP5/YfqF2Qr3J/jb3lnWrPdnPk6Hqta/PNyEc9G3NMVQutI5YHSiq0nzvKkHOMT
oGh/RieIPmxNB6jGN5nC1AHt3o42Mzn3xp9lGWo4VMpQkkR9Kc4fFr0LfDUsqheGR7wPxJr3rPPO
nrZPpk5tVvzNLi5SKXX0j1afo8EuHtlZfMWyOUVWRVVnOm5sImlaj1mYQmslYLEDss+aHe85JP8J
dc20VcNR8B2inxXcbTjAuBLazJGUhzT69oSdECDRi+VUZDYHuuZLjvdb/gDN+5WiITV9arWElCwo
QSOYKjhpASSAXBuBuua5aw6PZDV3epINKMvFmpeN+YYBHht6/aSRIYnM6BJrYB6a60xUHyHLiuVX
DHdwOwxZ2wFFK+bJC01Ee31w7Vf2+dvz6XM43ptUCeLDQ7orR1yfOpinnAvAVsJmnG62VxxucTrF
ey7jqzsQXJZFMgQaakZCEaBA3R25F3gfO3hvIcwkbWql3GHdhdBJCYXQyQ4xFbCIYEepj4mezBmu
9nwkbJVTlkECroCpgoSH8p00D/51FIlLNgf/EeEgg/f/GZprKKSCkIa4l4PeCr8Z8UWokdkuzXKv
ovvH32hTmCicKThPaJxZU8TRoeE8yXvMmCgDRJwc93WmQqxM2yuULTlqJGz+Nndt41PTWXD9wxCs
+N+UdlKHq1yjtHLCdOBFj02S3TLyDZOWKPAsGZC8k5L+t1v4RL0PklS0XUhZG5JDwroIVTJySH1m
2yNuDK1M48qDZ94XT2W2aW9JIdEv4i1aczHMoom8Ias1xe0UGBY00xJ+Q1MRfkPzsrW/s90hvOH1
QrTQvIsMW3TEqTCyc2mZcSNWPtQLqonxJHqzciGwZVPl8knea/5GLh/7FNbD1cPMpspCYSqJcGsq
d0mjnmjdvf+OwyU9SPuRQhXD7ZlN3I5SKeTo3AeXJZVBegdsB8FtuEpETykN4aw3DFMmN/DG/5an
jWpWCjNDhU+wQ24eaiWeJprQgmNPAqOYPmdmUHJSPiDU0VJgSdAo5YzkOWqK2KhjrY7PNcYM9ork
ZiQ6zoJmY08bc9pYrac8a53bOeGghrAhFw5H3pTIhu+qfcuRCvLHxgI00QQSiRZc9ih5YC4mIJiG
FIo1ACGOPr9gXZbFjYJbVbWTIH3T7aWldZUAqw3jgejk43kfOG6IF4Kv44IYlCh2yBjmqeJvpWSB
uYn2IM1uuU/ZDsCcra/9ZAYDAbPnCSVfg6L7+LRnO0lRzEFQSe5PNI3oEAh6XSMokaJymwBjJ0LS
AREvI6mLGiXSYNTtCJUisoMLsuINw4g5BSx7Cq47rfdwGWSzgCz8UP7TSwK2GKgKkgRrXs2BKgni
HNZ8pCcPn8EsCPOREmh3f76/cM2ineiv4UDiF1TC2qD0PjranDRPcKkuKKj/KsQyMSUQGknwKoXR
F990qLz225t/5rFEaYH/+fOM5/73iens5pNtDQjo6whLuUHggToFShNM3P6aYFSDfghuaiCjBadW
ie2YyJelHbgmKZLUF9SWxL9UCTskB1tJ+wQ8N8poaGrCOyovo9DyEr2VJtj/3obCAfWQ9jI1Cnk0
EA2aVKdElZOxRQ6SjEj47FixY82Oz118TKMz7Remq/50CjiN4Kj5sk0RJ3n0/tyKNXFwcrEFiteJ
1IS19Tg0++8ZYv034tknQrRHoskYwMIRB3sdnrSwoD6scx/DhHynp9D0CI4/MY9RYzMG1cigiydd
0H+NFlZ0NoDv926qvDjvADtnWaA6R1kAO7n0herIpwBUhzUsi6NE4ZQFE2RWIF3Sb+1dBrVt76zz
PrN3NtM2kx4hv/6VKwYkLyabJuqa6EoK17JM7ErPauePdJXAGiGMkrcUZ7tnCcKcO9NyOPEIfabs
nKSZn8QTBCM4uhkIXMDi95CEOuB5HfA4aSTIAITwmD0BzJH1w5luKYILwQzAW1ouI6OLeEsDZHJB
xiTBdEhqHIc8MhkKbK4UNRPfmUjXBAU8OvgBtczE6xJpYG19xA/5pEbmJbIxA/DnUVV4cG/6so5d
nKfR+uOcqdeoItUMdapDSfml+jwLbyZ+BJdTL3XNgp2N7UVUyuuzqJS/9vSgevoQhDkGTXE1YWBi
q/c4c98LbA4Q0X9dIZff/fVBfYN0RFDEAtpP0YG9rKoiXAFLVDPILhs5yC5jMvAJTCf+JKINEUeQ
xosDUovMJ4XU/sX8ISPQQ07/xgGNtR9VLIIL6G+I0iVkC3UW+ZhrVAWGA6Iq8MutxbCr5wCwGOEP
M8cesCUyXJrYRK4mXxcvvw3a0AgHAhKuWeibiIaGTxNiewF8ZHRvSiFav+wSAXdfekaBkOtGH8kK
2EsE4E2gpo3B1qGdFf8SMqEzZXw4mHmKUPehyUSQhNbnTCN4JBHBqUaqivck6qk6McNqdp0Z5NFT
EHnOQQpd2sU1K41Y8q+zhyMHXw5OldWUA/RMKySFxN0b2UfWECif45OGl8/gyEpwnqEJpIkPWSBq
ViqKUbOOk1jAVcQPofSESO1RqLWixVJGpnUWiwZLna8vGnaAcunaH3iOaWSWZ45rAoGiI+Zm1JZm
yJ90fKS1rRNdRqs5/MRDLAT3fueRBd+RRo+7MEKWAW1Gyc7JTDKTDmgqlz3a8ZTGPWqhTeAzM945
HikYpQrmnExOfC3jmR9/i3A7nguam5MBEh1kbgPvRndLfsZOROfgPOJf3k7ZbiBgF7vsUfhyq+Er
fZRTfliCRAGY5kmgS9hRabpwwtsnAVbS+Dj3/prXQXA80CmTZP2JkYrU97r+hedVZEYsKVCkaq0i
drJLRIJJI3Jf1+qVy21/tXbTuLOSXIrj74D7JnDxp0CmlgVxBB/HVQRmE/qIhYKS3DUse+sCPSmf
jQ84M7L3EL8QQvSz2QKrgP5htjF60V2I2YYLKoQS5E6emNlOzb5EO8jwdXNP6YeW/aiI0a2SeaBm
14d6b9zaO2NBwoswBPUQNGxXZKQOX4Gp8H6ie2P2EVguzB+qHmHGVQUFyLIxC3HXX5qm/4WGkPq7
ItI4N7/jKMo/SUXorJ343JCcqkw2tHitWZgbWRSaIKsZFnMj/kbk/mvkKU4AFpTicZ+OOwCnS4v2
Pc6fCONUyH//AHQiqUwRdA2SahAtPjUyJNw8CgVJx9PPqYPN+mJOAaDhTSFNWeBn3e2VmD1jiVcn
e4O0JrI3bnijCZsB0YKjQ6EsL7WLlk5uC0+4a7Zb5KjUPxyBLDeDuWmfM3/9BohhpkNgotpRLO7y
jNh/zm9odUm2ZdWnr0aYboqIma1FRKL4lokO4wJ58QAiyI9iIYxiACAuE2FUQXEcmBC25SZaB96V
ZkdXZOQaSUbuv+w5SrKUe4CqRUaV88RR2XhfvXOzxbQsbrZLzSp0Iu+l07OhPuuHK/TkVm0Pzi6P
/sXcjffssqt1UfkA3zxawb/IZKsQWB3CPFbV/eHvr2lJ2CaIqCAtqT6FRNaNwADmU/2C1oiFTMVg
MBiEcDqz/JHdE5iYC/qyyCJGsIkBtDrjcCwa+sKEyAiaKaXwvluYJsVj2oE2YeBh3cidAnRkanSX
TMj1T5mEoMJYOKpZqAaJ7EIzSB4YMjFkd8hF1iy7NSMIhx+iPbQX1ZY6ImJKTiEBBN3kyZrbIyVW
k6sa9z2R++6FN5tLTMEVd94kepwtap4r9A/bHnlpu2vV3SXbVwynMpT3Xk337XwYOBkisivsNhg9
edhKxrY/7obj7tyhJdpr2V5t9k62t5cy5NN1P+U+twDbs2jjvImhWTrkvrgY8GxRv0ERCtwft4X/
wxZb3WeBLdr+wCNz3RYkzBsbGcV7n/A1EtR7pcnI7+LL8ydpyhfiZd0OqeklKXnDc2C4+qvLTNWT
joKJ7/aTepUOZTVMwrvkcGvd2KQj0UGAU1glWRsLRziWyU2N82dm54ogFaKJwXBwUCshIg//xDUJ
M0OZHNnj8AfyLCHBbt2Rt+My2+uPejK9Fkd/eFXvGQLOdIlQDHz0j6CwBIi+5s+MlaCg6i1ILFTb
wF1E2xGJxNjWh04edsSD+yOpNuwyTKOObzm8nUg/JYjEbRR+jOGYh7ecHMrA7AO9J5jBvzg+KEJn
+t3ZL6KJFMqet6n4D3N8kYjvaHxBd6DGVhlrs2tokXFy/+FeZyQDiLJVYHEYEGFhcUiRUOKui1XT
lYO7fViA/FaRwoPUhUNH3lLY0g1OQtTrndP6BFxcg04jEQzxPsEoYauFRvxOiiNlMMSgU/1ritWB
64zcBtwrvQcXnGsBy2C/fKuxpJ3gyMUFy2gCdQhkznRVLP6TnIgoG0cq1UmhQ/MSbF3MzG10W6Xb
HjkJ1G1vekeGDe9IwWqkkSSsJ+0QN+p2lLYndVuoWwObZ7vFzOu6CTmRhC9vb7S3UV9AWpG5UYjw
lmIUEPxAF1D74QaRx8tP1jBP0gJsl7wDGIRrN901BNoZwCVeBhYx8P1740NBYUtAhD7PLa8FGalj
eE4DMkRI+pdpzsO4GWQtYS9BRZYBkDDNHb0XfEZosFEV5WEBCtAHzKyTr1XB9NGRkYcj/RooI5Wv
CJQ5WCP1B4+xaKoliAzJFcXElidxHSTqc1nFFYEE7b5+NxBZ73d/jphMS392RGMuvZkaUaDSZvzD
o5vjO2+DtSz1fAkuYO7YzC9B2QVXpM4Qn5dAzQMdLBxiMidb/D+G8jaKTk8YSsFNtqJKWdCThYi7
GR3P+FmipgoboD/0u22amB1Wpthias8TvcbQRNSC53m0hRAZoLrIcC8OM3jY8DYeEyw7QMs4PbjZ
YNmhCQ7XTh0hc3I1CFeHqC8axsOvQ8chwC5iceKwYMw4dJCvcuSgOoCRBXZikbjGzQR5KqJdYUAU
0Q2oETh9IJqh0Dhbya+CqAWKwrQE4kpO0nWp87shdMC6tARKEjQnmtiw1ZYV2zeBkaKjhNsMNnnr
Y35lp0a1gp4FbdLa+2JSlUh8+hIUvyXXy9pRUmR9aFNwQvHexuTuqIjoIWNyAJP9Jd+XuF3yva7t
bJgORHgw7uI2SoNJ0YmWwBmZfOu3j/Ov9jErggM/hQK79gcBSLm6L9u9rO/Ot91p3hb5drptzmpi
O3FmxtQIacVGtQnMgt49KW7Zcv1GcSPyGqgqKFFYkIj6+iCAwiKUOFS4aKMFVILqFtSUTRFuSQMT
XCK0/vuVLHKCf8nUssLRCqUsVJqwHcMjuXxeZLwpNA4wA2FvbsQ6IplRfOw7Av9h1QPVa76KUGPw
bSYhy//XOGqQ5A+xWvo2ShgwL5AvuBneb5ywVIJjSoKFJdf0t7JpR/r7tpfZo3VZ771Z3ZwP4wUT
7JaeXh0QSkLw/dZQ3sqzwjLI4sGTu3x6vgI+t674suMab6riyhkXCNea4tZxj/yAKuSyoYGTFM8T
VR/kEJ3db5UyKarS2IzXBMSSDG3tLuPuyLuAuK3LxuJwxaS9EFtpGVx4bqAAdimJyGkwpYF0Co8J
6tf5jrt8i7/QSKjyhAo6onV0zfdv8627yNK50zyAEK0RWIgAQtRgGIJHpDEi35SuhpsQ6COvILnT
0zYUvWowzeZWvvrfSvUi2VPnkI9cuxmG0L1rF1sOz7raTFLCWdXAlgAVX+ICvg/LYGw8DMC2tUxK
UTQRNfg0c6MivB3doxKu5056CcG7UbgP3kmk+vyHlq2zPYA4J3BGA2gWS9CilFTwfEBRwvojC3vi
d3UTlUcYBELywysOuch5KD7B0o/Uq9EJ2fnADey7LPWV/128jqxbcpPTWCEEm9xSYa5IclDwyivq
UBAZhOGFKf+mGjrcKxHc29SdhCYXoLeOPD+hrsIPSggBa178Pac/QGnXF0bm1c1kv+HW90n5w4ks
BhVyID7BTuF++2lHlYHEHuYyCtBJZ/DTDoU2BY4Vie2S2T8t2hTg6X8UO3c2ZDFZKYWccJgB5bZ8
tEk4BY5it7luwcrXMI3VMsblVEkygM39qpknF5aqnlEi14V9aMmpIFlzza/m03SLUArhYT9z148q
CnuqqMVMAppRet/s80WvdFUMJljaDkCY81a5hfMtzOpwBP0nMZZav+iIZAlWk9brn1Cee9TFq6R4
jVxCVczIQcfKcQ/YyzHIz0g/TN0hp64dZh09T5DRfT4GwQl7X+99k9TBqpsTeK4RUIh4e/8fU2fW
5CbSbdE/VEQwCASvgJiEVC7XZNeLwnbZTBKDmPn1dyW4fb+IjIput7tcllBmnnP2XjtBKg5nkwse
rxRqcQjCLoOIbV9R132l4UleF/tKT2fIcjPY8ATn0gZZFxcxZDOgFEl07eyZez4XOT0yxog7oPaV
G5bxyY7FFYy72x2UoEFtxrPuLl8XTGN4DPAJX8W6XR2jE4HOnJ4sHS7BU4n4CKEPE8wrVhoeVfsK
uAK4MwW+v0uDWrSXRV9/2QUDeOS1r18lIY01kUdI6ebTPLoySOy8K0EEeFEZGFiH4Qv3lOP8Ifqc
MK/p/uhQ9t2C6EWCgz72zUFcc2i9mweN+I7cy9elczw5/W9rcVlY7NgrkICq6DzpkwKbIbxKiFSq
AjuQ7+78Wo3JxUOSYsyOSvt/pvPo4utC9olqXcYO6SBTsYBxrAIVdiTCKzdj621N30RgATGYLJPN
oUIAwEYUxqGy4zTjBCR36/PfRIYyhdNt4hPKpRu701qHUIoAWc/e3zQjbpRXlEG/uDvMqbg+sHLT
HbhKMCZf7w5Ci2xywkNNEYtTDDUTNwjUTKzEUTJxh8iBBO+cK57fAYGeWMPX5aNHQQ1baArUOtSn
MLlHJG1hx++0Y96IBkhuxTqBscZpIvhhOFe1K7+DeioJf25sx312n7NHfKDbHQGhkkQvWqjp4WBs
DAw+btrOJTNcth+GRBmyWUJtxmBmXwasIglC5ibwcYbTCL8BKcbwgiCj2sfFPjbR3IBBPrGz/h23
8VFla6C6zQ86z/SOuY2YBWanZghTLObcP2h1HFtGsLAfSExYZwjsjAwQuOYzPmBxx2dmmICH4Zo/
uxecJb8v5YuBp6HwJOSV4PsIS8QT2fOEN2ERW/yBNMJcPBvVb/QlQ3csCGC7+wWuWr6uGhAEIBPE
ZoYvkzMWR1k9dh2oEUdRnB4XLsLAd60/Lz1ZKud7f677c1Y5SCKlx2/5b5RHXJuE7Gi9MG3ymPT1
6an5ydRpjYmn20NtTp9HMMXgLWNAp/YSATApdH+mURyFWNBoLvOZrgTRALzy8p3LDnrClWM2IidZ
QThm6aKTvX7Dv3z3eoeoAexmNEVpgEIaoQcKZmTzi1CIU4VTi0/0LLkmrIU42i3rGXIV5DAsPXmc
dLGmxr3iQ8yyN+VXBseDz1J9yhsSs1FngYC7vdNSAKkNB0j7gu6YVhSMHj3kpsdnAwGs8gV5NiOu
qxB+VytoharbOCNJGvdiHAqnFz3QlsmE9aEz7sw3Bahr35NnATPVp26f1UfEmU/Qqu+P2YtCI1vx
dYQFlm8pYrUW6C1/VG0T2oe9zIcdbV3pwOURbOSVCY50SPCaSIQQeHfp0EmHYV0TDusrsMSD9oeP
I/HwXOX5LG7r32dRWzgvLoWuNJU4L5gDhGjSyx8PV2MnzXU/8PQzTUD7iAXIpVJjyFA8LVWojqFM
5vMu1MGBE9iDbOn15St8x+LLJf+yx0m9e1x2j1L2OHccqy4VbgkeTrhg71jHcZ969WpD3YuoT8HJ
QZCLDn7tWQMqQkUrqFB/STnsaRqydA4dZp5IGswwuVIghAVfrxFjgC62iD0o4qGIpyJWijifj/nO
WdyT/g3Zwqk4MyVgRMBiRJB+qcP2Jx07DlryTWi9qKgPV2ABF39u/Wi8Dvp3mk1c/xlqs7j+Y9i7
AR6U/Nxfn+h1J+TpxWiA24Z9gmMmw9wX0/TEhIOiefPhIH7Hh8N94PYTGG05BE0w0ARRY1ONleSk
J6c2pZlyseyqDSrkleDjyWgO/rWm02twXddOdNd9pAzV4INxzBd7590+ufy3L2SSUoRVn81oc3AW
fPK+NyhwMbJgprOpI/vvAFTeroifMckRlIkfar2Zcznuf/W/pFcxnV0LyfabohMZzLYX3ouoK6Ld
BRtmdDPDax4+aPmY6WUDye1OWq/HldAkjYjDgnYADBu8mLaiR6MUjlAaEBmSmhEz1VyqaIKqxL5H
gi95jrDJGH4iAP/OgV7+pLxmsFSzD/CZQ+rPz0tMJfOEdcKgKn5uiQmDsU4YmPYkKukGzBnmq73h
0Vp0Y6vr9x5yqrxVXSypcQocVYtLTViibylcC9eywc3iI5RRYeB0x+Se5H8x9+U+hLrQKa6LkxAD
krL3NxAhlDzjA1MhdkLt0QAuQ2/ShoVg2fy/dEMzMDROLocAjlilTEpreAdFZIYTc8Xw3noZHsE+
mhoKOe1PaiK6c2dVfBQ5Fsma5Ezc1q0Fn+ziztmOxc2dIxS/oC9gYHAqsgBgYIVV7Ye0qRdrmTJG
DbnTQSDAjou7Y10E9m2ZfTkHLMKeyc1B0+L5oVa3nGuGtMphMXAx3hSmXW+jJaRI+BNZ2iBk5uYb
+QZJROsZXUTDMB365sqeJJ0J3jWlNJTE/ieXw4Vs4kwAP3jqWRiKWy7IYN+PdGkRK4FEzWavmL2J
jz4A1yv9jQPc142x2lxxCKAi5S4P+85LWw+6Ct70tUKcIT+P4IBEnVjuRZHIuqDNhZznP8ztrdC0
9EroybtJzxzSjcb74TO8Jg8cmbhfgvokCYHkvM8BRGG0VRMduHkqp7VzNztIT5GkziBZJEXMJLl4
YblhBgk6bzzu2hh/fJ66+D0QryJVJVIO8KHMTjwLsgXTdfCHxKdx6izn2+UM7/wwIyBT7cSwR8i8
eQzqgAhHhEwXtMYYsVbroKyjP0OsJtaFw+ruVj+YdA77gADIkWMq6NbRUwm0OeJu4dTNWVJOxVrd
z9d47gKgw2p3sNjf6dlkh+ZTRiAJK02o+rLRTzK/3HtL48kXb5+QymPzEb3u7Z6rKmWhEnOJ0DFP
TAdTO7Teg9lY83XfWa1jn5yHaznmS1WWoGS4z62L4X9lunxtTcbJfFDE8L/8ZHqnDew7wryAeKNk
jCpj1RHiDSVjFOk2uDAMwHWHEh7cNglHFXioVZJKj0wK/tAdw9y7Iojay+FNtynMttps+jVRhHNG
QA/MiugiwtxOyY07w6fEwY79BtNlIqaSOf7MXphwwAduM8mpF/hApfdTulpMkcRscnIxAnMlyL4Y
TIxLf89bwCZCfyUhNci/Gh7Rr+PizYuIfk1pdd488M/WIrzmDNwHpx2ioXRvL5l83tdno7IRaEUX
UG2wJ6ZjWR3v1VqGT0d1OhoQLqbjvoL4ekySYzY40wF214CyQj9M+Ea+ymR4QqKsaNAeUpTP8qmF
TLWcNUs06yzr/DBao2LkrQSoNfU14EJO/amy6ZdizRZEOPHVwmE8OA3Z152TzbRBnIlx9WsJCNLt
QhlCQsKwhTQJG0rkdLFp7k40k5DzMWdkrgkVkifHk1sG4MMnTd26cTVQPbThJLFy6j38mKjTLIQf
0DEcL/+V8ikt3NtAM97tiCXWhYaD3PtNw6EgQVg1HPQt9PcXOr6IFZiY0//28v6Y8vPhSGaEVfjK
3V+4kdK9031g6i7gvVUisbe8F2omFT24TdH1ZDJf+406hCFoFnkNxvYlkjpCEI4JfJ8knusY5WEa
yWY8mrFGCqgZI3koCDUmQo7xANWpEWkEMNfRboqYQ1hVpGuhgiw8QHqTnXJUWUCk2DWkoBSMfNLC
HAYHov/F4GDtf9ECE3UqA5lPqk3OuBk7Gv2vDjmOl5OuufMGGbiXrWPi+tgp4lvIIHzRD6IZRPTN
ZErxbkTGMQOjfgqQo7Lo+YpFmhSQ1bv4UMqPlBTp4vbrKESm7QhWAguUb/Mzog9SLtBY4F+L3yBh
rN39/Q0cqh7Cp00jQ8FaEDS6C3LCEXaBxOgP8D+97lf9kcoSXyHSVkyFl8i6CApWSUNtOsqG8C9M
q/mdmxWEFiwMZnW8VOJmpUmnPY8sSkvudF9pP7b2fcHX/MEZxRPKdZO2cQS5w9i7SKnZ3yZ+4Q/V
H4m0q8pGaTmpeawQoIyBNQinCBRnrDKkfzFiWZN1SIwElovbhxAdpgCQ8LWQS/jtJ4ld6ixq0J4x
mfQyAswtHWIElO9c2reolh05Zmt+DoQwfGlAwjClbb40aiXIMbW7j59gkObizyADFm0sBS7fZ/MV
6RdmplzTmMPbu5o5vIiCBHmxoi/QGFKngD3riB1jRv0Tf+LGMWMghwXuzTgcexusB6oOihgWRUza
UcSMT7RBxW/ZeGX8KKQcdLSUHyHYKSI5DqMKC+DOX3QiO+FH0v8YRNZvCDdz30bgPeXyuCsxiwsA
zHbb+QeAydLTfHORYNAeeuNt5PQpi7guYhgGE6+bnd5PxX98RDT1cnpq+zjfxelV8BGX+bgkbFa2
pTMI8CayKcjUgjd9vGnR1EfJjazTSIFL1oUZYoWMa7bFxpqK8RDWhnLwIxXnHzZuw62vxI4T4yzy
rpG5I9i4vF+aSBApkNQAAkhi6OAU7hAp9lCdVyJFuwK2CQ5Bo5nUrkNaxR/gYKsynOm9mz9d/zBQ
ucE/gYnt34DWzWw5HvMUttLl77JLQuQxoReBecfuxc6JM8I3LLt+U4AFvY3I4a7UPCF3t9kMs5sj
oTI0wx3+ChMql2My08PcjBXqeJEidu9Si+Y+Sm/RbDFTDYtOoNkKK5CuQYpa+uJfBluNr1x6uAwz
mssO/R2gshBHD8DTG08dPXn0sotHzsl1EfHAjeEH+zTIl4gE9V2HKOeoq/CPjuQkA1CUf4K0RY+R
PaKIB20LR3FGiVgcpC/0L7B3sjBX6mwP/PMRs+dG/SaaG7Ap0dzYd+FRbyHHIKTAhYOqASGFfxVe
Mldu6m48fRAqGWYxw5BF6NT2gCKmRfNDY+39VrtkrGSZmPYs62pbt/gOyuC7hsIvw70aMBZWgGBe
Tol0Gm5uNdjksW934IsZkseu8Sq3odwCLLFzPkb42przvTnfknOdndRdXJvgLo8/Cjj0N16KUM/A
sdooaGYS1e3MFKx9rgLcJhmdTRcxPePdvs3iDW/EV5vpgTU7t5TemZMNNg8m0kvsJziCatECnJ6m
p+YXGt4mof/NdIEAOpdp3Y7bz9pL6XaQyQSjP31LuRSsf4xZeAM2anISdmJd+Fh7Izhi3uguHpu/
o26Dabd8YoaDGh7lJZKo3p/pOfxozLA3w9EMUwIgrlF5jUiCoCZ4kKVJbe95jXMVdQcXbZydYGMQ
X5BfMoQWSekIMiSfXk5CYCgjqpynyGU0aGju9NWMw7J2W/wVtccqCJD/r8dbIc7FGVXaEyllUJig
Gh2YmpYE6jxbsOLJEXaRpqkfihWBXZdngVvHCH0X1B5gBZsrnbipLcH8RrUOUQNv+dXhHgaUDtnp
fpXpITul7tA9hKcI9eiqQKzqukh94rciJgMGhqEO2jOvi7qc68v5spy5NhXy2arPO+mkKSczdTVs
mjZ3oWU56MwbO7ptsCzEWmhYBLQE9cllcevC3Ejx86AthZl3+/vOoUFRmKhNEZRgg6JFtXWcje/C
yHqEPAbEg2t9f4BPDt0RWNVVgl57bCpxtI3VceZqZidyMJuOYZBDLjbJZnG21CX6nBT4GI+FB7GC
bOgUn1gFUTvTwzQJ/ig+Gb/1IKowBqUHJlN8ZSzFfIrRKkke7CgUF0d5Oi6QJBe2lOJCMUXiQ0iQ
RvL5IJlN3+8UVH7WO23hbfRNT5hlMDswIQWK3ovJ+Jq3UvVaZDa1F94tr6K6WRXNws1l0QaEKeZL
JlohFMDeLidQ0b6ExW/pzChE3bkl10CkQzNSenFDpjC5/diuydyRke5tVTWXZFzLlaitdXx6jGYl
PidEghyQq2pOZa/+KAzPLAjlFN9YpOBtIR5WwIXRkibB7LgnhsgHZL5pjfmtcLkgovC7WTKtCoMY
PC6VJ1U5afdTkp3ufP6vcWYejYW84kNOHCcqcOOwmZGH1YlsvHE5VWLLozXMZao/aBnf7DCTUXH/
K5ktGi9rSNkTklnJ8rhn8l+t3GsYxmseaoR5Ag5CcWnTjpca8AriKqkThykmalwt8p371GI+omGz
joaZ8DAXZihMj9M8I2tjiox2STSLmKcMQmoP5aAPWqAUVUxdnL+OBE+GlzMhDOkaIAWWAsgtWIpd
JziRaODIEeKJWhc6LDjTxBOlwLgkRtZ+jS2DYGZ0l6H15QkABgxKqF1EL5CMPLEx1DYxlaRWAsO1
B8PpEpTL9jNtAOM94THiACkEz9NC9JDQeonvNTwPYsviO5fgKmaklZoimnup4oDYyBO41BF9sCOy
oegbN0L3ljRC98ZK1wQEOgAVf1fR0n2sd+eB4fBbB0cF+COf3Muhxb159YgsqciNuXva3Wtp7iV+
qXs1aBwKs9JvEuw1XqPa32+MC9aFDRC9CmuGsDeIxX2ZnBjLoA9yuEOM5ytC1vlAFMoWFGMxDOHP
u4rgmh740eyNlX0LLdJk0LIyXAE0CHSQr3kYZzDl8vByFytrw6INbxw/LRMK4xvttq5cFUxiaMye
rPwxfiUg4yhusVWT2EFdSb7O+gd80aGuMOWpRQH9P5OlhFvqVWTW8JWMGdYmzUCdsUkzDNzXb9YH
15Qijxu6zmp8a05pFz80bW7WywUhaPeYMxpv3EkWYyIKHB7KjGcaMfwohDAsZGNOgSOowVNuw3Xg
UtT3Z52k7K+MUrCL0zDibGaUstnFVfchl4sqS6ZcTAGxmGA1YBmry+SK6at3EOTqlo8gdyS0RxWC
3IYpIuRokpQW6l2v6bC6ebVxKBh+8s3B5Iz+FXURJQqqN58fGbEuqv4VaqW8MJ7+mq94ghR38C+I
NdhyB4KnZfdquKrkkiQzoYJ2lsnuFh8AW/Mo14SYBjrG5/1x6OPsGuv7o8wFtD429Lks50J3DcDb
aijTIPeZwlAmTe4OT0EmFkOhh6RK8yGtktbpldMsB+ln+UJ1AvcvgXaPx3TwOyscrLBYSb26t9sL
MIz2HW52CjjNCtousK4Ijj24cl80APVxTuNm53Vsl9wyM/vBKKtm7s0Jtzz+EJUjzzOZMkMCAl6D
BdP0rDPGEjYWWmGZN/CSo1XMPI4mfD4WwjMw2U42Brhsa8D+TJ/OvA58sNEki2By8tDdxYguId9c
2IJAPlVi/VNiUKLuuaGtjiHeyG1hG8Hui3MEXRtjJqRtIyZ5SiQIhFwluMSTing5LvejPEY4UdTP
/J0+kBjzD8FMX4xSSwu5eyhaWLFtkSVD0QN+bnWxIGtD6sFXST4gN8tI5cNIRmbbGDWvvXlgwtRy
RMFvOCjvI/TcfdRUzkL8O7dX/sMzHoGKHJ0LFgL3xuigOHQ4vC7ufTXVMMzHV8PZlP2m8sc7xYC1
o2Nahf1I+M+heW1GslhCjIq5eyFw05V2obVbxw6wedMoeUI3ToY8Xfcw+Vjs+2qfK5sDi79kSWfh
uEcqa9o9qhOAabq/P5Z6kKVhNQnDkJFG94ZLisOGQotzHy37qC/EKOzeHUv6CpM9nvNRAM0G2btO
3nj1p9aXDOE/GqeA71Ws32vS4ZpC7ncaB9QChTsxu85uciYu5UmsQ4YrT3l5ksDtQTqebP2nYnkj
8mwefcxmP/sU+TcX51P21J4mBHAkWfBi8RqMB/5WFYLldQlr4IpiS0gXKuzpPU9tXtjh4kqVCxBr
+kX7EkjpFvaMhB9UATX+1j9jusIwmcX0ZWPHkELAYlg8/hFyf+I41qEMRgHIZ7j0gZAiZdkQBxBB
t8yS/ZpZAgJTmp77mwttn4IS2j5FJ3zsQbV3bKyqAHUOdGIPF9wYN/f6BasNGE4YmAOXPY8Fd2S6
Ce4IDP4rpAGg/BqZRk75pfyUVMHQ61ocfMKZ2n5Fi2N4gpawUJOIVYBFWRcXBQuLUnfoQHjebMPJ
IJtRgNHerw4Z5nTD3RPFScAn/Udu+rh9LQ44YcO5ETpJpiWFN57q5u+lwQTGMNmUWDL3F0Has2S7
IVOSKq0O0loIAeirjCROJ2FJsCIHMXNIzMaBSdMIvvYBwYAY5X8MBYUHnlxn/Dr6BjePK2hX3IwQ
NfCI8YAQBiUw2ibBBj5QfO4LLbF96GryRzruySNTaWkvwkrQmuwZPynOiIT7hFDE/Lr/zq+gCTHP
w3kjgQMDz2k08JqxM8tisenuoZh8FPeDNIpFgFefI9KyocyUwi2g8SKMYhWjB30ZZZ1QdFsehgFw
FLivwVGgrMPNSX4nR5AMGoBfXCGR6MDh10OkQAoOIRIp+5T70NLwLaNZh5aGjJvhF/IYjJ7KCNGZ
/C506QI2+rTn44ykk5+fQelZ0h3im8yLiE1mSkw8Eh2fKxMHzhNkVaQWwqpL6cDlsBFdFhAQmird
d+0FOF2OXSYL5xmPBLmtkJuY5SRvBRfmxOZ5JznsC18atspVxIdwipseyUmz5dLFKd47ph3/gblQ
9idYtRsfVAk/P1J5dDjEsCKulpjZCpjTgDVv792ZW1PgwYrnZl8dR9q9vVPhbCH+RzrlXHVvBDuc
R1ySymlRTup9q3VUUpKAXV9wmPr3yicvbzE8xcD8QsYZHhtPSch2PbAukkv/wNEQ1Los3lUWB+q/
05TOCrlsybpyC48VPlza/Tbjcwk28AlfRHoFGnHOP+DOaLzM9TltzhfpdLnDOAVR4o6rI5oQOKs+
UnbvCYTriQS3WTl9DXtDqxIfUZPECLtKE8+XsT5cO+nvoV5o1C2kRlGas4XA/RRL0l3t9y6YU6Hr
5Eek8yMOf0wvEwpIYmQCTBwwaJC9me/1B+g4GXgRtKKarFsXbpwCAIN28rpwVbBwdOB3B9tW/34G
3F7dfRYPJyFS2WNWu+VrxmWF4QNfUUXjQyR7nlEbrx5BosQviqbNhYg8ImqUoL8g3fSvmm+mSHP9
lgkLllAbBgLTkvni/WMgwMqp6rBg2KiHYxO1zdqq4agA06A4F8CujV09k1ILM8g0ThK4zecH3Vq6
LjP7HgUOgve/Frh//jeU7rA0ALoiBkCdDSHnBIFqJWrQw63fL5+Q7T3yoK7EfzHfi1MGUBDx32jV
3t7m4RXUr1ydd9WZ7Rltw36ELB4XHe1up1zOiuY0XTxgNaBHuz8mV4qAY1cfFS269JHUOGliEylw
YSzytbFE52oPPlDcjskORDX5sKhLNxcJF9oEv5/pIoX/SsfazHAdCZmVWgqllQKlCpnyHTu7kCf7
KhNPXhDHHBz15foTWCboN3CcAIlcBYQw3SnmvDiSkdThlWTkyHAaqQ+jCoSi0NbsGZE9jilbfUEi
n9/tzg5Vfs/liPlQzo5XYu+qSAYIyy+ioZMop4PxO1O/e+0T/GjByyE7mMqkdrBfVw4KvlpgYTeI
OYI/FhDzDR7JSbl72r/gk2DRy9VfwN+IpNGLg2wQLhsLn536UeyE50O3GRdLRnh5nRS7/lV+AzEJ
XzS1TmTvJkqUkCFChgbePlBkOWZGn47u3Qg6j1+UaYUCzPmPNgcPhDVH30BCErSBecmVwL468hNW
QayR+PjwChKbxaSKlrAxYRRGBy68HqwC/ffdPjK/PI5PvUPzAMo5kR0L2U+WrTSuekZf0ttv5mI/
3QGDIr6DPUhaCN0MFoMqNj/cBqVYxD2lXCf5rDA5oalNfWbnRgAJPgBUaGbclpzlmb87i9E4vWle
UBYjcbCa8pNJfMwaOwyVsPvG4HTTcXSMVTXnDYUOxQofeAo9rif/2SEBhxZ/NBJ/vm1vBwoQvj3B
Vb760ZFAkPJPOzaSBCopbxetFX9cMe7mLBiIJfkIl4jxrAnKLY9h4RHhNmRHst2ElIhpw5pJXxHe
ZN8BgeRMcz2SdvYuihzKEkQ5QE61/iCfKbaHzO94su/2+DT7bB7v+guh9KS+EYbOa46OENU2Ha3Z
EVRsIkwwMsY4Vh4TWlfw8HlGkOGhj7kSJuBaH+09UGZnHgkjPFptLLUYFOJiOnboP+m6YgNBlYrT
CytbrDCOXac2THbKnzITC4QbbvmemsJMLnHv7D2cKbtPUaCjwBHaiGJ0FGYdd0QdzKDkjPwFb08m
ukyQuj3TF7mCaBCfyOYXkuaKStem+7nrnJo3Y3b4qRnevw97ryX3rrXHgTsx2U7BDfzhc/rHYszH
nBZVJ+T5j/bbSOeU1qsm9CEUtGbiCq/BieQ+9q/1b/+8eybkNL2xl9o4HkoOXZxSE1ENYsm0kRVS
UVvNwUs0IrQ6KU98L9w8/MMEl+tZx3tUg4OLyJEhZ5U/iwZDNE+iFzsX5EbgpXXS8shv5nXu2q8P
fX1tDbWmiS9RyNJexmJKR00RrlHZsAlXxoJqBZdrkN2Cm+aX3yfDmQoc7+IcYW2NdRrqtNVFT51D
hCYeKVsy7kEc6RDk7GIQbYCOtkWcA/W7nHoO93DvPyiqLu+zYeoh8FGpOz3nHze+2tsPwp2i4cB7
bDFGvdKKusvgi1AN+Cmf9RoeAmCN8MZBCEcti24LeTPRfh9p3bGZqENm7N3Fo9o/dvqjnj8urQOV
Eoj1jScLgN0fUnpyOqqwAOiyrJlU+exxxYf/uSAhogVJQSBiqXFSi19YghZI/B5kDmxvDycvlFAV
xy/dbE7FzncvAPYFDHZLLqbmvrM3LyJxhTW+aPCe7X3lN7KndSQHejehWVF10a6VO9Gu3a0dW/QH
tGuBrdCpvYFow/kxv2xilYZseeYE/zFpMZLsGEEvh7kTa+v54l+g4ZtpLt+Er91iP0z36i6pMuIX
qkOWPOPHcpDGUixZVbCv1kt4GuDzWQDMJTBt3Ak2AAV1HQEAEGX16PymjpKp1/FBrWUgNSAOoVtK
4UaQoM//OfBu8VTzzvh33a91n+JcjXQOXVLDABfS26ZgfZxXYirZBZD5dbCL9vXbTP/EVZ5F2xyV
BDskTDlC2GO8ZEGGnRN+xhdys3VJZLRpo9NjM+JryQQGrehffRjiMfRhzbqgJjLRzB2IqGCLyp2Q
o1+c/XcEqUhsaDbiTWHRj8R7ykIEnv3anMH/gm6y/vh82UeK4RTetLMLbIcULSnRdL6y2HI4fvG/
YMuSydf2pzkYspBM5N1zYwHmIDM9lPfhnhRmduBfO84gTBnJYSGEbV0zSY4ZWBRnmu34wVK6ZCju
aucIVgWJOGDdh7Ag8upMySSaC9mJ0TdyV1BDQcqVJeZ4BgdK0G6YJADexNojnpGC4jdXcUAFSViN
cBwCYClQG2icm/ixPHQA+7u/K3xzFsug3jK4s3l0ORhzxQWY9jy+dbHIyxBvmrUGYsxdXGvxjkwM
dIH8A/bDb1t9atHzhtgaTieZcMHRK9EE2AkBLhXubbG47P5vMbXduWU03He0zfaY2uQo4cfGu3Ez
I5qvJt4jEhD6I3YlvY4VvtJlBXFpz4vICYMy/o3/q3/OUUp83NwRQSVAiN8PO92YCkvOO6dfLjTy
bHQapFIwfE1ru0q87iUhYuFryb3kxrmMgvxQsPOf6fwCDnxVTNHdHZA4SA4mfm5Pz8qrrAc8FHi4
GWLRze/9W8jIc8KOqcZyc9o1J7qlJjstQ5+3h0JrF6u8FDSP4QfSvmZMAMpmDIBr8NnKEqd6ZRvC
PXB9nFWP2QM0FUTCQkiMkIPZw2rAYPaAAcPKHSTH5L4hM6S8LBjBhoDWliZKrkezOCrCuFcnMVqN
kXeK1bsVPkJsbwxpGJdOh/tqJKRHDyILrY4BcJD6DipdAOjlwiMyhXcsM2l01cOc23hDoi4pP/Qk
/38QINgZuRgECCTqEX4+VX1PBf57nGjLE8xt/0SpdKsEY4Y1aG6Bt3ZG3+PeDFc+Zdz2REgOsA8h
e2k/wLmOMgcNeAFfRaPICSMEEBwTZ5UUc5T1DOsOCgIbxLn6Ab2NjjiihExLA4TxG4WFi2Id7z+K
dUijRDGIuInb3wC5/AM0Nkcx/kF4LPphJLOEb8Go5AWZ5499EdKozJUATADcNmqXXerrlV9x5ANt
SzydIkvg1nApewrXTbj3SKYu3u3iZa1fL2Lc3HP4nJbXYRJPrdxE5RIlZmRiogQKgJJ+QbkqnlrN
jO/jqbmdREyySzoyhyScABBtFDtM4SdVEOdY4FunydmDzGGLhVPFHA3H4YEFVojVqgL2jXkwQUkX
GNwnaZrsApgC5HMSHpaPgikAKDS4ftVbDztLS1/i5uX8fYBA6CTZHxBewRJLyEvjj+Zh8OAqPFwv
uqQN+wR3AL0TPUyRZacRsh84iv0cYf9cCO6iRbgeBXUdqaQuE/GMF+S1+wnhcABktI9vVVxUcaUc
DfLQ/sY21JloOfWWgyKSxAbWpojcQhs2/G5CyOuK3wUoWCCb3fC7YPHwkgDpe4a+23z0vkT7g64K
Hw7VExInOA/rOabOfsduIUCY0iq4KRgtriNJMTrrouWKVjpAMFjIATk+FZxYUtzbYIvIuV0DFq37
vYUsXLTuC+R3bBmcLl6J4+0PUzfEhBh7ELyy61FCDNxxzz9yhF6pWErn3bj6J56G5RJSwBPiwB7h
iVdxjc0CJRX2iswIFbRV+LwgvYEBRrlFhdI504co/9fa/3Y/pJOo/bnVYS/suWfZjOrb0ZcWH2qF
Tms/4VwM6fiXV58dkzlSeuy+kuDWfUUkwXx/IAwvscvaL751K62WDkKGS2twU8YqbvGtoBpY/31G
fSczM7gGHWN9jdYEINlAZVdI3IfdMkhNlpJyJ7+SaFGSkZnEF8RgVpxYMYkWEINwOmTRZJzY1pgK
J4tDgNE3Xvs7g2DTgZUkMQwHor2+6iSToc68SA4vQm9GcDbIteZprz/GeME2hR4S1l2wbxwmwMyC
B9NNNFfhmrOulseIGxABnJwlMxbNB2VJVMXQqVyvtMX9SnezCE8GHeZ+DK6pMGwoF5cjIMErBHwK
E/i7Aj6j+LJp6nf5FzT1Rvc47B4xvyFh2ymkVcC49GrFkaeogSS6NuPhxd1oraFJNwV9h8k4y2BU
RW0e3PzWhyC04YNyELM0mWA3otQjqdvJFmF7ouep/5RfRelwaJ8gFunHk5b65mp1wufEwufEpVZH
Y0CuIDXvf0yuPQOdtSee42us6IV3VASS+OPgOGElYPFnsf62trGojH9b20wSaG3npt1waaG3DxJ1
jswkAt+UAiRw6h3t1tAYBPdOHcJWIsQ3UNG7U/y7L+IlTblZB5ruF0+AolA87FerOF4WLlRo+feC
E4/jjrbf01GKE5zACA2FEJbYJpiDNmQIMonMW2DcgoHL0R4b2BodRmihY3xAetjcJYTjYTAhHI9l
PAUCWw3YCHgBnU5aPdzkZPvPdYeklOkE9MaAJa+LDIMuCQIDz/DP+WfC1oCvbWVH9+Bo3kF1MvBl
xAwivWCjXS0JTFuxJIB+ZNHDZNHApICngWm90J+EhM2vVe+9FtKZvJ9o4BKflz8thqPeTuznw3hi
P8cFdcUIhaiKwBiHUeL8s8VPi4ME4hcOkuUwwMDyJB91Orp0JDqjisg3GM1AuI85TGyZGksWC/+x
wjYEFmdANHvICaPx2ZppXhKfA8v8MJMsRx1agMAZnxNi17jdrOvu7Ey7pYugOinEInvtYNIhpCvN
on3ZjB7NS6Tv2ME2T/lAJ4gh1ro2P9hucDIUPvR5afNwa8HL7DwsfXlV7y29mAGlg+4zZ2OVyElp
U6Md4cLmKrXLs2+sC3pWKotnv+dB30QDXBM20QAfA1r/l/WqufX9KTmYIumoTWhiMuk0ES+L2dff
h3bNxWHst33o+NxtHzqdKAmAUjgAHfNLCmI0lBMCDIR/VQa/X4bMmd6nG28URiDaa8yXBwIcobnH
ahkb8nFa53YYivs+RLhNVxJ868WzGCTs/ZrXnT4NpXMmLu1GG13aSFOiy7Pydb9axsBMCssYBSi4
jOSQ/pmoUQjc/QIhq5bPunQqmvMeNSDXdCLvjsMVpSzmjGOxi4xbdLs75ffqzj4ZWqjc9EAqkFHB
NMsZaxO+Qpe3FsrfG0Y/wXz8FyDDZ8mKGygzDFlHv997u6uPWeKYpFwO2RQP+7tYtLwKyGMH2lsY
conspRdEU4tHg/ofPrQmenW0l2jXyaQIvWRknnxPfhKdsAWfkH2Cs1d5RrNEe+n+iyCZhUJY8jpw
eP8liu9IXNkH131wy4n7C7BqEw24Fz8ODSVjDl1jIYNRtNVwlW2LRo/5SmuPim7OAQtH15HsUIa3
bvUHaBfOMrIYWLDBWf1MeBybuNv1DhBGbrToCg8W0no7+0PHL4WzAPRhFjngLNzf5OLAO9tcUBTk
TNtYiNhRsKPPMZ9o3xpEABLgh8mdvLnMlm/ohlVbARqsonFwSZ7Y5O4o3hHzEDuxSXnuKm58VGFO
K4fNNbJWaGtqhTsRjR3e4aUtjuYxFa/nI/zke3Jk8GY0tKVs+iYw7ig7xswpO+LsArnyP8AxEmR1
8e/rLJ1bxxVwmurXg19iOwYHggiQ1w9Nk6hVEF09Qlwi6s86CzMER+wPuM4y1v2V63xPQeEekAbf
VsAywmDYJ/pBWc76cm4v51Q+5/L5ynbjQ+jTUI2lp3QXS/i5CKVZpalKIiRCWYDrgCyb72/HOx+U
w/Q99WeOmuLdrUi1J9myFgF7DHayn1nlJizk35bT0z9ThSO8/CYdzdeNqYb1oDrs6Y4h5aAFv+YV
oAOqSZlYF/8rXeF/LWHamET1RiYgQjTa00Eii7eg0iHYvmBa9HjHgXGqBcaN/5HHKnl/a1EBkw8d
TI+E10JGE0kHOYfzainnyBAeb4QlmM1utswWX0ca5x73V3zuOO6RJDOgH8ntjW6tw2EgfSIgwp5G
tM0w/Y22ocfJ5y/puISLs4zQTzqcAm0UcMrxb/ya9slnMimDi8beYSeWf18e28vjTXVlb+RNo8MH
ku8XllNS/Fz8CKIPsITTEg4F444In0PbRRT/sgZkCz2dMOxgQMxbxqjCgFi20KNtVDTKnx7qAQTJ
lGpZLAyImIE5WvJ1YUBUVbF2qjADTz8wevJ2GfzMjEg9A9pa5xkYqkLakN2F+Tb5YK7Gvdkbv+GY
AMNsYq4nEGpGjsmUhR9NKo8LhLeDSneMxiWNRdt8BImiJgf6GBgstCdVEhQHE837L7qY/DdpXbBS
busaVmIKsIlpdDU2Ez7icAkxfBH1yQdy+T+uzmy5baTpti9kRgAgxlvMnGVLtiXfIDRYmImJIIan
/1cB6v76nIhqRduWLYkEUJWZe68dynMotK6sreiAtBIq+POmOvfzeZrPaBwNSBbvI+NuhuI/1PfJ
p9BGpEQLUZ3EmokS03wNe1Cx17D5LPg5CHR4/CRuroVAJzx+iTv/Mj7hVKz6Jw23LDm6i/jJaP0N
/8NHun9YVDrxNWZHnmzJh6/DZQKLBtN0zRAGItAk21kW9jq546LRU1Dyg/sh+3fE6yx6s1vatreg
kAN+1vyGQtWWoNMcbyW4CXCPAv6k0BvSw5ioFGPH6bPgMtsbiDtZOOlRAjkZWdn8XgBHg++yKvwj
VlW+U4XnoxlsNTt6LPD2Kkc4Ul1zuksnNTrp0amoz+nmpM7nanPqEITW59syLZWWaekm0LCwC4fn
ftVbM7qr5RDnE3rr61Z4nDID273wOOWjbyL068UUkuqBaoERJAvIybek7PSq0mjp39HaLkwn5lgI
anm9IF1gRdwmPkLb3IHuBBGAXmJOUHTOXPrECfTHeKBHiJhHX6C9OeNzgG1B/hcwLOoV6Z+1Qizi
v/oDuKk0O4zVHs8ZiWhRuhvIRSaTHmCXPdHXmETMtKmLxAzudqb+lnzQaA3+jovv8aPJBEolXhlb
1f9IE0ymx2WaDhssu2OiJox480FCWFhzFN4KsBtJ6+wYxKC43+IuMYa8IcQB4wkZAUzhrpKtES3G
aZWst85B8KMSgBfcXwhEwKrwKSPgqf1vt6QbcwNTsGMPxD3hsYDEQIP06r/ja59v56g/GfmpHo/1
ofwbY94wqN/2vCrozFapmQGpDsk68vLiJI/HtDpirRGfxsOIrm0sFt/B31WWWgA7WAgg/POUMteN
s56qqGbo6NLkMEU9g6LKkr2UwgZ5x08zE1PVHdJWeuyZoKpyOvkNyYHjCC6k1YiEtoM9AbM6ucrw
73iZZjhY6TuHZh6bPSONcIJ+popoNbMO2DNaVArlK1su+xLSq8TH3FH/2ULiVmBCKwqdZJLiQM8x
pAQU48ZYoxbgfdd4LOYLdxRPgPIoapolWAwtEqhhPy1PBaHjRGJORwMAEDoG9Pu88/We9x+fJdms
WC1hKn6LJH0zlTcNwBQ8UBgLb9tz8jZO7gaIrsvOd9uVBSlg4fYWyvBMhyBJgwqv+YjYNWh7u6Ys
p82JtER0J8zcpQdGI47t09wr20PTHDFvIY1t/vx/h2HOw6QDbWa3jUUOpJmfdW6B/mz0JJ6dGwYT
0LauNu8HJSZH3f+WmBx1WQphPXcPCEL1lz8cH6Ff3B/xicT344y5ZHTvJaYkR5sOJqPo7b4gXO62
s+429lQFAR4HjSjQ7jDnRbV5RXJ19fXYHySvp9GAiuc1yvF+7zLry7ym6nZR/mw/dKQMyMPhfvAP
kWSHQRUn0jOim5jGZ+TXbGn4OlX8BIGeu8k7MxgKVWYwCMGiZH8jC4IZDG1zBvu3A8gEiAgDTgwZ
hC5leJo/JERssoUfstpN4DtqgclUcQpiRpZZYDKr85gbyCbPEebewWj6kiwW5/qq8kvcsYnfUcEZ
XsYr19nbg4q4DUopZS0xZu7VfaPrNCMxh4KKkY+mLzhMDhHLKmtnfEyYqBGYgDZiseOtjryNIhx5
euVMW7o1+xgS+XFbHIv5UCSH+Lrn/L51hQxJ8lBu3rdCDi04bVtQhrjDwZHzrBMpUjfoKEzKvzeY
tOLDtt+X5b4qiT0Tl9sV44AcliUPmgAZKJdbAusA5xiUWp/Xl5cVKDfVfw8ZN9kB5U5q8boisIvn
vcRnmvYqr6MLQ18Y9ITGRFfMYWQtYMUI4DTxqo5282mQzJ3vCyCJsgia3r73XvnJCdxIj5ly1OfT
6WA9Mr4i2Tp2fzEF49EKV4BAbz4yCItUMeiCV7vGszWkBPeCIBAxa6QEyQREYJ58zgyFQ9oM3R8z
Pt2I4xA2Euqlkzng1vIQtBXtqW5PbXvS6RBpHsL1CmytEiAp7em8VYR4iJMwLTgG4uSe+PUT8FrG
kCR7QRDEkl3SVfPRqKFkZ9FxXpvOt627dTFsGp3oObN4W2uRCUjhsJZEnCtlRp+tX7UIG3wqhhrN
DsN167HNcBEebi91zFvlMoNiVK4jDIKkFXu3GOkRZzIvn74wwIoGBd0WgoOFPwUVmMUwsGQeckHx
l6P1W6qPHgLPqX5vmQMtdU98PfCSw8iY2BTHd3gaLHjAAgn8OtEFZSBMU4QirXDhjiLYpsrphMIQ
08eIxoEvg6ZwyagzW/9W+LzqGKNBB6NNATlohJoR6mTCZzvjnZuq9kFZ8djPfLrNswlC2id1i10p
DFM/v7hcUDRza5E4BcKXLZTnp1idY70klfModf/zPTX6XqnEoiTkxLr7IL7gfxj8NckMrQCuJ8x7
uJ4knHvLYuaPT3D7FP3l7v6N+oH5HiIA0uyoXOPP9JO3iOqVo3+iekK3EU/QPgWgn3dq3Ag2++qQ
UQnPQQqNSuzIHxLoB12AF6lH10JtJ3LlWcx1q0/1u/r9CoOKc9Ifzgv0lfiVAY+kdcXcFoFPLAL/
XF/kL55X5c/EX7T7Lzu6stjRcaRjR/fJL0ajCXTMou68fqXpVK9VHkbzzrBdZZ88uTOGe3prItWu
sgdvNHcVNaO0o3I0zB2VY4tWnhaysGxg8Jg8Ljxb/PeHz0ZnPbcnNUHSdrqqR6WHbnYQD3afoZV2
8/yImvKJp0mHfFvYwsm0ax8wByInv/ZfwswZTduizWTDKpmxYJHbeqoY+0ixU4PoGHfWG1l2aVjr
4b2Bmyy6AtFPNDy0BugLtM8j+pAtYZDHqcNHCKnqxPWWQKAGhkL7z9uwP7eeMpLjxObsg7zWRuFm
EgmwZcAtVc5hSd9Ze1QZmD/Kmz9kgwF84B2lZmfIvhLbmLAPAEuAwZ343xqGDCwHjbcQiNjp/p6Z
gZSFbRvSpeBINQnBlt4dmUvWzanltNugSj9RCHPJXzcC+9pu9j5BguNGJNhvoTGmYuKseunGy4Eh
wO/eeNWyGsZJha8V/krrtwriPG3Zn2khLMabfgFfEEykkCy2pmhxm8ElsC5QQpAZTke60xRXOu2D
X0z3aa3xcQIn0cICsRUmBrMAWLPQzmWSd/vB+H6yQoWWj078uNuhv/x7PJO3AsNAsUvA3jqlT6h0
YlGzmJ2gZsMlGRWojAJNgrCRSq5nF5/9Fvc8TZ9JePaourJPcBAIkZlW8TTiWUUtCaGKnsb7FqYP
MWzkbF4P2+uh0A8xhvrbUc8YcDpHKdq31CLK8SaddNWLHodn5R1oIFVbTFfBEJRA/FeAAkuu2sWI
hRermLHcY8WCcklNOqQ2vpzUGbnQFxvW0O1upDSbGMCIOhJ8xZHOJjg8JVj7mzOWCOyKqFvsewzr
C2SnEBYmlosT1OalkvBe4MNPEeK4W8vhaiJ2j8XUgkHG9U7sHpNE3p7iEMVcEUc6Q4lDeWkmPxrI
L7GYx4J+nE2H6gn7DKVqnrgp740ZvLSflKb4GXtXeY9j9ku6O6dROjHGlRl6OxGwgM0JxanSQnTB
hO1ssatCHdjQOw9mngTSjnRfWvVE2zA09+EcdLOAHBQdXd0b5rp8Z+W78+uKHkEFgo1kRY8gBAE7
gv6C/msGqdKlDmvlHc7ku8UTnDYR15bT0IKCdWEFJVOqHOQqSgDmOgjDF5blVWZnhb1y0j677XEt
81r5dJdPMig5eo/qkQt1/rXtj5ZxkGuRbD+X+wThFfpQhtb+HPvVIohlVtTq4CS9evSuo6dyjvhL
ikO7UwkFiAMiQxFbu+h2qIX5lghkyq1AzkNUuQ3zsjwU5Bxb5o5TgDTuseJtkKdXl3t0phVOePKg
2LxOER444lP5H7gSiVgrDwLi+788CJAQGyxv3v2XsjnpiVs9gYfndd2QbiM65DhLqlvYnvk1lx43
4LLAvDRPV0L/CC2yOFD0R376rXEwMGbXh353/6Xx9IUg0+3Ubtc8GQGYy+2ySE21B1d/hxG0zcPi
DOtJQ92QnPRnCf/h7QveupJbIT6Be2JBbmXRzvdoOaSky8iHtjvUHffWvhlFdQrcMT61W8YpzLuc
7A2d5r8iTVLbNuAlYMD9QtU5fsdIi9eJhbyyBRuwgPQ2P4vPmP4nflo0+shD2PYnT47wMPn5slY7
WD+hPBJ2MBRVorfiIJ1emZUldAH90OVHYBmFcRhcAs8XdhwdI149Fj/D+gLSLloX0uX4ZfOJ72nW
QaMAGJz/1yjgGh1UJwlNmkumcCxLArBjdYLoMYAoiRki+zG2gdlD8sG6nw3uJOVrgie/Ejb0xJUP
7GOCEE4Lj4BtmirB7Qc3u7yka3KnZ/z8sH/tmJkJs0iDSDIB6o9JjED4j/nGQTecpfskFaN2JDm6
ISzeOpTNoHwk9jGuw0+EJDcRTaTjGTJFQFqBmXfjvI5cKp1Y6xwEKB5LRQoFvgfgN2Dg1vmpOTpq
bJzUeD4a90ZII+nRuvvzsRi9n/1j/Jz8ivQwb3cZ8DNEYbZyoYmTmKgAbRWN/I3Agb0GOTDapyjf
qsOdR4p+SHlDQCwR7iKMyxCNhHEZjFGJtcIZXJ6hXH0JCndCY5bFnUTzcP3lOlFah0rt7NF7iXIj
bXohCsHKJpggIA99NHrUf0q5N3mg3HZGZI9PVCkEqMgu1R9MxZpfURgymUs9io0/a9TKWuVR4vGZ
0S8oDlubcL9oDGV7wD4p6pqy4AkXyATY6Si7RVBHz3niAn4EiipffCRPKxNA6XVKiGoPyZ6W+lAd
SfRgXEy5sujwJO2c5Bepvwz9hfFsM9qYdA/Y81igSOgTLUAUKjCDf5V5EoU3Uw3CAxAFZn5sMQv0
r5n/dL9kCKybMG98wBGNT01K9GjNXH1vzpiSDzVyeAZXiV01R1oWeg5XUpBRcJCgdkHq8nR7uNJX
pnFrgFNl3rYb690G61KzlxlIATUJRBYSup8YIshx+Mm3yFGKNGDrLb4j16P7Q76IyywWOYhCBLLb
fMckmzAN5ovlAa6VJGzph42hOYQyBpd4N1bCkXVFrfWIAX/P6AtZIvamjWvy6QuUlnkuL2c/eN2y
DDCuLvMxhrpY08EP28PfLuhPFld+fkDiCK+bu+GCsfnf138gLJ55pngHMLJv6ZXAGuD0j48OMeXf
ND9AISzzc5qfo+wsa6dRO3X3E/63GKvDXZDTO4amNLvp2DDjBbJSEo+KetG+kzhLUDRd/N+obunt
SS9cUC8tQgREI2j5yQahdKj3BbO9KtySeV2FzRCOiALBkQxIVVD1iI8IAxklsvSRTTUgLodmn5KJ
3t8EknbGSCGWchMYFui1GeFDeJEE08VNfAAOvYDd0x6h/RaRdoE7ykZ2yw9LICWzBWisQazSqENU
5hjwaN7qxcWGC26N2sHvhZMuwpFL6p7sjAeUjsgEMH6tpjodcjO6VsYWS09ytF3dErROFWk7GQk3
V/uwnv5b7gDt/LfcoeK58oi7Cok3q6BSZrSGEWRJekWMLXGV2NvHOj8gCypLjish0RkJFwfahSEk
PjwRtmf+x45dXNLAXDQMzcu0m9jfD2Id6Lh1B3dAO/29+m2lB9yaUJz5ktudioG3D2FPIBDPsP7C
HAUf+S9BEoikCIunTnujamO8kY2BkQa6wbHAl69+nvgSCjKgBhSPCz8FmTpTRJXJIQXqH8yKDFYl
XyNjjEHN1h8iv+8CZFIlkh0nwrqHhGzra6qQ5BlcicsYmiAVxfJp9TG0ih0SORmor/HHhMmQ6Ej8
sUol2jkTNaKNRoqZOr2+mHeMNwqODQ94um6VTyw0kRywRWHqMuNhYdtKU1ICBSutR/4pe2DS0H42
HHsd2oB4z3Gd0/BdjeckuK3BeC3u9B7sjKvnJ/l6lNrD0B56ba8ru6okfAU+qjs/QpMpnvkFr0W/
Z1hDM5wyq/VcpPugMsmsQLoPKhOgncabij3BK1Q4JQLDaMi2KQV6FpqZGECOiOyfsx24aiIlOVTN
O4Wq/6T+wWRASYvlgRroZ7KntFlE1QWPFRI7kZBUYepObxkBhhgVXdw55KtgLGfhKge76mJv1k7z
/TRpp/Z+GkFoki83Hsl3AZROjjR1e7VvyInod4oSan0o1YFwaeS/FWysy5Jahx8TkM6hqwOL569l
T6SQe8qffm+gpKf63xKUKKz20E5WROfEa6btzat4zUqFGadHgc/qkRLgb0BNwKs2OQeZepN2koOv
mhEX9DpblIW/qD0pPIFhYM+AVLYZvzTYW+DgsaD1RrXj0uvW/I1GqhHpB3ZXErNCIXSOpTPzDZhh
HBkpOAhwxVfLKQ85Neo3pG+cUFC/mSQIIPs8M6aiHsDTjv0Y6h3KW5bUeaDRoX/Ke+gnkNQzGV06
9KNDhN2A8YIfQ16JA+mZIDoehGKtf6d3YU7Q69kdmXuREcDoa80ISF6LX7dP2Ckmb+hSR1FBgaFz
rVJUUWshRQFFUoAwx3MUQ/70eft1bxyFDgJ+Iojro4t6USv2RrHvLfDnzvwL8aKqec61cczOY/H3
16QBDqusnJ4CTK/NiY+cFjii79ayBVUf/9bt9Qpajlbksu6v1DYc4BNGzzZFalgsq5bCf+tQlcw7
OsiQ8Tn6/RCl3j+zxxVE/GLivxTTygJXf4EiwYeVqhe+uawZjGrpqwwJS3dyefsg/kTPbYNQxdUM
l/JA/qS2ovAlK2qi0vVkp1AYhdvt6zV1KCGxPX/VkDKcDzonSxlJ4V1+KJOoayi5obEagiJyb84U
XljRYtqqt9Agewof2h1+UAA9CId73TpUG3zC+qdIPvlTzO/fJKWPJEkT3SEHrxVGoDNCNohd7ZEu
EbTnBvQIg1ZuSHqACe5KDwQ9azXt0g3adIxSbCIwAZ5Qvy3A1ArmiXGgRj+gC5hmJ+aIm9Lnd9eQ
48Z0DYUMFrcGUHkVQklm7wglWatQkpY1Qkm4kSyEklAAEEqiDFsXvWWmEYwiUhQ/75dWF/2ffvHm
WhhUkRJi6XtRX0l3NmxiZ1ukLQ0RJPbtwhmpgO3x9h1D6Sj74HiBUrNzWB/YmFZssNjTKgQ/ooun
PfGAqH7j0JFwlTK9AVDK4wS7fx2HDMtVujPAZUktRRCHQTzDMOQQOK89qKCAjSMgX+16nJHoob6j
x3r3Usy4eOpjO33jA6B2A2sDbcTXO+P0J5xXKEbq9/lFG/b3zQ5LKlsuY3hsVT3t/sQ3JQ+X0cB0
BrsYzxnfIPnEX+xUPJ41Hjf/z1bFZkW7rw0Nnd5LOL7nn/jByHUTPd1PGoioT2ggdtzWOO4JBH1X
GP7Y2mPGu0XSAE0/JCmq19ANjMTSMeP8pwEb8aVpcTOJ5mF/3ly4OugXcmmQD8ni0gAKT+MbdEvy
gIDUKPxhiYckIZLud1L6OLrXeEhzb8Gm++rdJt0uznf5mR5Vjo0wF3GKKY8EOpr1uxD6bEVyJRIJ
GqTYVjCn0ABF1bPaWsZ3ZMXMN6L9HIkwU4uxs35o9APtsqwPtu/yOy7HtnXN6mx+x18RB8WyUL7U
mMz7oLsGPUibZYH41Z43F343e0p5rF4DeD1lgjow+Op13e36B/5WWlMRfvLYp8XQ6B4tBvoLCi4W
mDCkbXPZkfy6JYdHMLv0w/3UPZq/NxCyc3yvzpwLw6oTYYkWxR7RcwPDjzo0yYFVQxkoS7XTSOod
dg0HAt5UULO0kR9bx/gLCGOVzuLeRfu2Hjo4dyREPQ6+CtUHPzZUhDFQ02BrkJPNYL+AGNEecEOa
HzAdSGI0uOmg03Fp/oPMT96mB6uzi8SHt/HRlrs6zBKqyWBqQnznr8ODblww7vxQn6YPCZMN40TE
ES2WHS9GnETNTiuBjEvESbfAkILGJBQ3nFqCdcPGCIGrsLsgsWAfoZbHUoC1AI8BQhAWMGqWRGlX
iAfsnd+/erTawK7In0h7yeXS6CTwda3Xjt4YCkqZbmDyKV2wqEmXoXpqnhugFQjOrg6zeEAT+NnA
nvNX0LAZzEYKjIziW7WIdPO1PwkdEXJ51/ah/KX0sPXHCvFYYQMIY2nfgbNEoQYzNiz1sIOQbuya
bp9ytAGz90urnSzfj/J+RD9yJc5V9B1Be6Fx4UZAToCbdAqtnwOCkZ8JDX7eSFTb1wMUsuYWyOkO
JUUsBHh81TmYYjzlbu9jp1GX0JPuGcpqq6E1DQdu6XQHpl25pDhoNPKHjpWCTPkE9VNtw9+qHl45
Yi0GnJGTsaN1wi9H17NpToWy5wFbuOZCxsVoCBOX/BIMOgp7dyziU6R35NpkfNGgfjJ+amioP9FF
9ml81YzeyR5MJCumSGMkE9PqSE2ASSsWUYzEYo7MtKoAjl80O2JK0/zC+FRHl1t0GSNQLQ9adDGi
Sy5dzOg815dZOnfNOVVOzGSviJPFiLezHHjCcHQbx2qJtycBirAIkftoWAHRjzoJshD2qL7F0mQf
NAALLRN8eE78IzRomeS/Q4Y7cCdioPHw3zfEmwsQgEnbA4bnQO42VlK6EQxawNP40fNmsg0uPowX
mmftMalcvQpzWuJpnzIvmjBW8OdgVy2eZzdhXIts5OwykGkUMi4CIdb0rl8QwRDwXsv08YKbHOhm
YJoBICH6iVebiYDoTScwFVm4jW4C4k1vOo0u2GnGPNzMYUKXnE7rKzBXTm5D53HDIIZhydMXt338
/DbVszqaV9K19d1oiHiv4g1uC4EWdOBYNJJDAit9jN9JH7gIQWTqR0DaTNjJUvW+bYfsnjXjhNqQ
Z40QXjB5xxY+sr+79PIJ1MKCrwNLi2TJAl/TO/mJDA4S1nCfq2BdyDy2aPC5OM4JGGtBXsFB2Oxo
BhJwdjPs4jfhPuYQADdVMZmgPOVKtEmaskD4iEiqjPkIWTb4EDeMJ9gqfOUWbKQAxU+s2MxrTqv+
Y47g/h8sTt4DSYzc3V61LCYYM7A0VIAcV/ZSQ2oumnWXFYff12JprZQolqiU2KPF4lsVxZJHEA7X
xg2lDfZWE5IFlQtCvbPxsc72ZB4fYf62xamHikPszuWuBeqJwtQfvqcwoNm9mVtCXqIW0tm2XTZb
RqfsqNmRcohq7CH6sUUjPjjdb1IyRib7pr+mZHC0WFMyCOP5DQhLvWz+bk+xxUSM/A0v2rIv+Aw5
eDiAEvy2bY1htG7wuqLklMXirmnSU3c2TdSIhxJ3/nQY6IfRE+UGdzp5V9x2+FeZu8u3cF5kHlEl
ODQmwjggKsSbLxwaRu4mbBuHESEuzQv4DRhhIVfJutZsmu9tBcjyoGwOSX20quMASOSQ9QBj9hbx
eqTJ47e77yhR+0P2F026ES8Fvew7/1WyUMpRxbGocaniqHEteNI/US+Vm4OGG2FzQKVIIi/8ueX+
ltZbnBbpz1VgpYoWzL8GaA3cOFFCy+quDs9+AltY3MUvALrJgcHeDM6ehfbFpKD8GB5Ah91BBeAs
gMf+5w7wzDZGsXfxYqu83jiNkcBcD/JEKJvdP/+r8uN+vFGvgtlu3eQViWBNB146VQlKzyMoD+7w
tsDUmA/dXOj5qDs1tX/gGA/f5Nu2mcxtBtcAJiMRPsvqYe4udw83kPlxfaPtVN69nEPjXSRkbc/c
QxFbF96yBckfZM+j4pAHfTGRPMKuQ7DyNJx5AM32gEM5Bd9nU0+KI3RVi8X5GXkGh2fWTRHnZ7Qr
xsahrYdihCjo2qffd69JWwr1GJbGblvtngw4AsWJpCKu24Y08eoow3qyKczJ5mSRzSmlPirW6SuT
lKy0HsYNihYiOKpjytsoH2b5ABq3JONcF2hcZufyC3EdMEO5vcrfsflyaxyKOMoshg6ExkkMAY4m
DyD5pCLpa0+b5NSo2I+OHfvCnT6L53zLrqlWX/scKw47Ky1KOFFu8RFzCiudkmHDEYxgarr1E1wI
WJnWLpZ3xBJ2KcpxslqQYnoYJJVZgKzpISM+Zs+68caAYICOS+tdfC56DI352ZIwDNOMhGG2tQ1Y
M4psBBkMOTEoVJ6Wsh+IzG0sh1Juo6/6Oy88oJHIp8EzBw+2vPKz/1N6CFwsnYSgUPmLzQuJSzPu
gD6NHFOMhx5b8g3r1iFSYEo63amej3J5GoZTh5FuOPV0L7GA1i5J5CAqTJ9FZrY/0YsCS9h99at5
L9MfJLFLnKceKnuOBRpe1+gI0FwI8HbFOoJKH9Cy2oEi9tvS57UoEZkgYndi87CND+inEtSzZtgw
1cSs0Ym9no2+ozDmbxNCKYKX78tWL72iCNeLvVnsgaPxXqTpCT04QiKLBoqF6H9XFbAmw7wMFd5g
QiiigL0YwKrmZ7NfwHAiOUp73F6uRM+D6VYB5jn3ZwWXEbN16wyoPUUje8l/oYggpaiZiYY+ddW5
g5ZWXWIi0KxL8hRBnLjbHOopTTjRS8yqEK9bNrKQiO5TB55wl5khhQU/WJ465Zmve1dcfkbOM/fl
PKNI4R92H+R3FJQAtDiYI8hD2DB4AzmSpjAkMmfBkMj5HQkfDhEkK1T5fBkD4+yOlkLK1zBFS6Ey
w00gJS5T1LWvQGtBX0bctGmYRmmAS9tTZjmcbu6w0wRWJeJajdj0dr0VmpDVt0E1BFtsb12QG0S/
hrdkB/YGQBRoCP+OJW7rWxiaW96wYDMFFUZXneNXiF1bOtCfABlKiB3jXADEI54ph1bFDG+RmEK7
MUO8OToTVymkRbKRgxfg81J1UapLH10Yaqb1ha4FDzy+Jbjr4oSOVPi/LRBO6Opz/KC/z5/KM9lx
OdFBEL/xDGvsX+Lerkq6GrsUcJ4l4L2MJed8J+c7Use8Ga8042hRVzXMa67uBsHWoiJgbsPVCKgQ
4UglVv9RvfQfCcVxB1/7a1q18qFXRHTMob71fhq/wPpprzXYgQ/m6+W7hgfzZ0JXS3FqNPtYLXOX
FdVu/H4LsFMPTyh1nwhQnD/XMSntKdo1a/fHooVluIwSMTKhPM9VR39Hn83LM3GQnS/WfGnqy3bj
cWoN0GAbmv+tV437VpZhhseeRuaRdh6xWqsiAklrAi4Sg9mLAKbLsDJmouF3RNLUEKOJJsixOItA
3wHYkSPdvnzn0e0Y90c6LNv8qOXHvBbGCwR2t/hAU4WIdMRlf1rSKbpd8sHzjWnAQ80dvNzkdSnu
c56Ot9LfVGjMeOohJf/Mf1gYiiE7iGq8x7p1E4t7FJTOO82A56Syhd7ovUMCZiNV0aWArgG9zbQV
Ehh+8zo8Qukt53+Q4nsr+FcIgdeLc3JfOjCTWMgD7qmTvkglZZUAXrdyqCwhEzmGT91fUUo0r6wF
E0GrXWbM9WiMNm5Sa0QWE+Impc+O9di0f1t/pvcS/Qqtiom5rpP9GlRB+KSGuQr1OIBPQkE6JC88
AwdXfV/RuinJJqibE685ktK4ye1cmGkY2D9cPykBN7rLcxx7nHvfA4gDSUD8+s+u22t/DJ2MGwPz
JiB0NO5wzu1vUdQnlqGrMCPR8O/U3uUJFl3Q1fDd4p2uz0yPe9X5FinbOEtlvXM6jr7hFnnE1+68
eoDX1ha7MzZgdgYZavhf/mTdtNmxMVCKbA/BXOfGIQ422ldoW3qe1w6KImEHoppG3CqcHxoROg/J
35HyZllIvFkyEAjg/usYhIwctmDa2Ytojb5X+luvH4+j6qPr5yA6vCOqkWLOxh6vcIeKicax6t0X
YwTeCHXJj+oL5F+iXic0c+Y0JRQna67K/ZO6Xnmn/8vilV9bwLzyEI1vpftNi4ox3hjwCqpKbKON
5A3oSluB4mUP7e6uj2RVJkPnuQzHR3F+gY4wwjASRxjjwJAVK3oaSmPYaiEyL+t3JMYfLBgYGHBW
D472oX1gWamxrb6tAyyC5nKilOmikRFEajjEQM77968kMIMrn7rbwZIuQ7AOkmP2x8Quymwv2UuE
Mtf7DSZwQu9dDq3Cssmr/U+0+39LK2PHs4+nwxzhRbpk7IUcyG6u/kFtMGDE2W+FIe63RuizATjP
VnWv5uCXi9zTFFkZYqmfnElpUnAgbSPvBlaIxk8B53+PRW+I9uogKkjj+7d4k+R6bQJeiF5gB5Ks
mTwy3osB7wDa2WN4jZG7/8Dyahi2ijtgE2Ib5AhK5gPQ8B4YMEdRd8rOfXYuCmBvp/t4xD+oC3b4
RglvV3IegjuDSML3QKL1gocIKQHZ3RYwm/gwwI3LUAz6zKYbrGEFSSxkbQcMea2P7YNG+MEZEJ/x
QeSCarmkLuRv8oP2kXD4xV1IpAFU4I+EWoIXk7qSFMylTv13fgWlZB1efU/+EjNI9dSFewMJIRrk
m4NQgVZYaxEwwzSu/aMDrtMdtUZWT86ya/Ri4WeACYfc/vqn/T5h9iPyKA3hskkm0n7bfBtj59uY
36vUNHS6zo+1vpPS/QY8x5WkNftOjYjgmAi2X0lP4tdByY8IE9IejLiK8Usrhe8yu+4GouF/jExs
ZYeQKj093O0IfjwkNgbMSzo3n0GqIqARCdkWOeeQNCC/N6ehdDHvqs3/QIhUiuaG/uA+BeGFgNaD
nZcdiOSRdO+bmvbZ1tzwzgOAMH0JYqLpIxlnEYyZ/1QIrChOOmWDek60U56deVc7hs4MP6nOznCi
tB93kjWvjOpJ3wWzRpp5pB/TgLRU2FLSS/GbIK2OaRrzZM8AoIUR2X5AuIgm8Y73pjpH1Tmtz+Ur
p6wcBVQtHHjKJ6wBPHg6fHYmIZyhoPByBBRHa+i5OloxRHJLNDjIIwHIP9GVvYEbeEZFTdQR+16R
i63PvB3Z+krjAHVFgUELM110njim0XlKyC6CPLx0nlREg8txVNF9VfcTyd+USH5FE6mj2v/S/+M2
l5C5O0/TJwpVDWWKtJOcZ6PdIR/etEK5SvCIcdubrX2qraC14LGINSJMU4JNHzSLajtB0LWothFu
d4AXZx+RtiZMjJOOKEWAjztiXEp/QnUGoQAXM0ijpU74lzIOXATtPDLV0S6YI3No09FP0LBH2csI
kOc53k701ZDxMXbGBM7d7fmZFuARnTQQpwbUagvOhTBTESvF4hNw/iUOiuyoO8pIHBvG7ASivcCt
v6Oios2Fsi87MyptilP5z6iUK7t6oypb94Y1zIGN4d+9gQl/BmhzWXQ8mPDT9CAjGdvMwrNcvS80
1EwvfePpWpMtwwZDqnnkYB3iAcvnM1afH4XmGe+BkLc4PKoWbTrydITpLI7+nKVFczG40fvJQ7kN
t204zaFFlxdRMK6J8QCScNAPSU5y1ZETkqX9uCqgDi4glWS/CK6BxcAng29wJof3niFzdo0dzCMm
5LPxNSSn24L1vQS+hrf+idwVatElhjTBbMRthjQKdN+TFU4/GA0nMTMNNHRUFGHj/UIGQIt/rDwZ
Ugw9g30DTtahf8hiYmfsN0Dx1WNeYNE5rEO7/L5HjCiciEQN2LnEu4lL2e964W//OX2NJ1PiMJaV
XAniFgluK0wLGSVTP5RkK0wLMZn2a+FpAZzkSQBMC0FC/i4GA4skYZyDOg1v7IzQkpLd7dR/5M/S
U0LQAJvLSE89mMmmxQOUhpUmHn/X733CGQK4FLW0txqUNNNjhY76pmnnvnYHC2+QTWJ614oF13Xt
A+RtML1NGK6QubdBNonMdL0JNmMgZ0FHiSRAU1/pbhPPmgVYRR+O9hvAKvbrlZrPrkA7lsWWkL5N
k0v1BqK42kVXsfSluyRjUSOMGky6jdJsw4HUuAwvEOuwtl+d4SWLqExR5Qq1IYturYMs7ThiTzP8
zVbklQF3pB0fb/ysJLo00E7pkdILnqPhNM/ZJ211gpYMIgyzfRPtaf/0wimKJd587Nyj6Db06Z68
sbd+3nfbQ9ocS+toleS1gqlQ8gBEi8EugXBHkLtEkhSAIgu71gRQSuRIVUuOVGoe6+lYTERMkil1
sKIDoh0UO4iR2CVWJRIyJC0B4gC8UGSxivVCuKGdB6sbyPqBaIgmEoqhBBL2m3E2fvCuHEB8sxEV
V5EOW97D9B7qG/CmAX3YYQtXxVY+6JYx3Hm4kf6rBlpNJyfIFvof7THrtaZx/Mq0Z4AW2YRtujOm
nZbth25/veKUFk2xFiXDnzX3vB1chgZM/lkt573P7BV9MY7WbhaO1qF1e9qKOGpEJt92D/MQZNY1
6OKABjcMDNMRjlYRsrP+G6gH0BCkiwSbk+N6eFxPjhzbmQZRnc2fyAcKWFsPrbcFieeu9tMIbOTS
c7/mIqunzUNtDu95iKaYljqi1xjikiM7R3yzq4BXU/ZedEGf2Pd8LxJ+BWl3W2IXydeIrV3f7dB2
U7WOuaham8iG7lQKtXNEAsAyei/kL5iSCM1zv+mapcmNihAPT9Y07VtY4JhMjH1m7BNjb+l7Q99X
wYnJZAGoJ8PFd+Rpxo5nbB3JdDrCmxfzxCTt8NwrkrDdm/wO8uAIUr67/cCpjsFUDeSFisDj2Arx
qgMooZxDowNOhbEjZmND0C6x8zTtj/unFiB17zyP3Abg0KeEhoq8T/KQUQV6NKEQ2ZTEvQQr6msk
HRPV8z9BsgZpH2grLBFI01ug7IRmIYLtQapMwErvQVIJjXNWBQQJfIu6pFKqO7QO8Fkdvl4vJrmJ
Zu8dM45nATlBwcM5j9+h/w53/o3Whl2j2SKofbsb7iJKTZxPS3vigWEIPR43QpchbBVdUeaVtLXY
0Ra8EU2dRhILe9X4Minh9qMzQI2IIKI1twuNz/TDOOJ4+nXHC8jzNXHGS/2eU+yMfqV+iXOk7zEE
UaZ9uRgwF8eIQzriZpD5T01YSnZrHIfxaFwxooop0vxyH2xQoB23ztUnbIOXs88EplNVjlcOPj5O
eGzeBjvYHG6+H3HtE9FYihoVRc22FOMchDhMdNROrAh3NpP0yaOpglJ7at2Xb2lm5UmfcCIV2Wto
DtFFovYz7ewxhVaj+PQCxzcO/ADcK7Z+4afE4mrSYQPJdcZ+jOoxzs94CysoyfdTbB5NjLggbxoo
gJRPAcpE3glib/Rx3zIEAPYtgygRlH3UgCtl/78mZfLi7m//x9adLqeRRFsbviETwVjA32IoQIAk
y7Jl/SHassVQzFBMV3+eLLp9zhfxRWQ4ut1uSwIqc+fea71rX5Ku3Yaaj1o1XME0pnKh58NP5Fz7
Cn8kBedWIHHjJksscZVl/QJMGNltIH4D1QpkvHXv2B243vI/KNrSuL2StY65r+Uc/Ee7QueQr7t/
pSLjt+x0pD3scxVl34XB3Tyj/BcEBJvEsOb8/LDDRJa4fU5ovk7zZJp1r2aZ1P3b1loE+svtcf9h
XGMRRkQ0z4fAyrX4zyz+M9oHxojP8gJxjcUvOb6xDIlUgBGZttnWCrvgWbMUYpZCzKqV2nUTQf9s
W/pIQxrnjdVffcl5pKjzrx+7T3+88bVhJO9OYOZEnfJXoBgKsLz6OuET5+FzhGoKsPAhzk1lACiV
MlCXr9xBj1BUnaJe9b2ya1tTCJFSexK1AUYsvrHi9sMXXeTskqLB8K2/hIlOeTKTKKBCDPpq4X3Q
PFUn+i6nMpGL/VWxX2qEingTdNv9c2evbeYwPbumjJZpG2wLSEqSk5e4X0RirEGe9tDtroMzIk1q
e2ttX/eIqPhv03PuxUN7w+7obuvxsdyrV5LtNtAkL89OmqqThsNwzu8ZN4y+QkES794cxRYmrgUb
u+bSoTp7v5Db9QvvZtYCXav55NrZ44lyepw+QRw8eVd+q8wAmbSz44qnV3EIyzmkXcFZUqVqvDxc
fcoKg9rmIdLFLQwO2UBAW3P5vwFtBSoUzWt7bPAInPsL21LUJbXSqipEgZy3yTFoJ4rsS7ekEy8+
aFQT+J11U+wlQ2mBxgS7eQR76iJ7djWNRbOfKHvoRRj0x9G3EqtuLlu4T69mSLj2qOcT5c7natrZ
TDtelcIlLJan5nsk8C9MplYZWeLAXHa7eTIvra3CEWjyvPdrfgoezZO5zPraM3+TvikrrBRbcNnV
p9USJri/ecJgVFjFCh2a+2v7y+owrZ0KzYNxXNPYbL9tcZU8HbNueA9n3VqxEw2j/mEhE8o28f8w
if+O5MTdLKtMKv/OBy7NvuiGrmGMUQ1u4KdU4dDBlBSaL8qwuyyMBuAuC6tU/w0V3nFDfPOynONL
sWt6yade1vPOUzRI38FwGYZvtWAYlqLBMFzLjdh4uLvk2+q5vB0e0S0FNWkeXQe7BKvs3Ctfecx6
di7QrzvOFdEVuSHsqpsenqtll6zmECjMv30xpsSmn+nLzCi4RG1kZEpFuoZ6zl5YGKd/aobgQAlw
wJOg67YWdK1HeMSg646eEJqKhpEcMS180/OFFj+s+SK553ne47Dnyr9ip8bqW2ttOcYrLr+TfnXZ
n5R66bVXnemots7JhD7/3N1O2GSSuco+v0ee4FrV/9teqXfWl2NKjF6lRtYDtMacev0W7Yfza4Ac
kaTyMy6kdGHCYy0tWnYXi1vVPqmtUXrJzOJb8Daua369UZcY1NfkP/b2ph4apm9EWI13tkc3V8Ob
ulzczdgNlZdyWhyxmhZedC7DhbVS+neHbJ8+VqWBNEqt4yoLw/MWpglquNC1p7qzdMuui4dB6TA4
rB9Ob5cPl0JiYm5tSoiPSnPki8wKXXs3pHnjlSvTj9OsJ8eP63MQ7iKtO9U3QXMejYpSVHNz5fzW
S2+9hYZYS8eUCZo4ebI0ihzXr+OsOZ5cwzBp4TJJqVIPB9f1cz8L1tdi6/J2OnSKjuxDWIKbxTff
/bLNPL45c2T/M6fsTHvltFdNxeElp0Nvwi6b9rQPbsopJZRhYjmYvuVbwh95FG5tY8ajKHYDSPih
vHfwNzRpry2Yd9y4XHXc7iFloT/aOr3cu6EaolNGQd6NfKBbKbSKTNaudF2Asuuf7H3d5uBAJruc
u4JKABuaOQG35goHYnBNkMlAcNFaPQb1nIccyHnvhe1A8bqtD5bU5wVG/kBu4KJYFHgYR83lqL4c
VTSXUCjG2aa1SVlDJRe35AMe/tQn7dqkXflvIRKGCJ8/N1kocn7TcbM2qp5GFcrt5Sg7jYA+9hsi
QJQu7r3YUwYchZzdPeKlnLqijNA6BNFZqo7I8PzUqwo728D79prVRPJBcdGxEV2S5S4BPp88l8lq
0iF1qtg4BvxVKbjvz7ORlFJ+YzSoazbcchqLpZGjPIw+yUVWBKqkyZe20W+Dta9ta7rLVW1Nf+Wq
xc73UzQk41wuOmSccKS6l1wk+IgQ+KHxHC+O7evXezKr9oEnSbUJq/a1ol6atEuEdnlbPg3kFZql
MpAIj8Opt6CXsM9cksk2WBM0VM6rsKa/dAU3k3ZvQtYLD0fEosard+S56Pa7VJOpTzd9eozpC9LI
Vcxbz52ZIiNCDcQ5/I8aeK74fdzcQJZuny4JqL2liD30/NLolH6KOyGEqQnOExuFNZfzAg3ur5uB
QNtMyBMI8ITUS0c0OVWQW6etYwVkxl8QUIfa5jWYcldoUM1rTzmt5i6veptrz+3E1nP/T9URyirk
xFpxsGdqWTxu+aPQzoVfoZULh6uOCzbMP1VaAtJctebkoTx5IOy6uuAXiHcCdMUe8IqQLbrXxb8+
ZGagtz33Kgt34ByE81Cj7Gci8C5N5eUQeqJvJgS8y0UQ8M4bdhBFAvZTkNlGACEuHNuk8k2hFXBu
QIOpUlIOFMzAixaWDTGVmWACNmtt5l7Z0fIty7dV7DhMr+jUbggcCLkEYg3C/vb5IAsvd/ezg98T
G5rpHTURCBN3mjrCxB0yoShuPhKpVpu03fEID6lT+6h9NJetClntKR698YCXOZeLo4t2afeenLTY
j3azgJg47sMnvFAZXtqbsZZrmYDujQjb55pCwiLCdtSOdCtXX8E50tWg5pIrhTaHc5T/qXXnlaR5
SupaSySj67AW/O7rmFV6F/8NQeSOc97sbskG65Ox6eXoT5xD4GSD+VBn06T8j98rb7vhN87dBVPd
tit7EkU92xnQtdc0zOUAQLQyf6bcgeqx3FK2vuKup6jln1DP1oeact6O+ztCK317WX80/e/c325q
1S5eX+nSPV+5XgYpTeUn/dX9GgeDoOZmt0eqJyYwx6K9bMa3D/9eL3RhEWZcv2lIGGVuepSKvM3o
C3os+Mv2Az5n213wvEp4NRqF4Vlv9WYzN65/5X6ZTQbXmqC51t7B5komHy6G97sPRP2lm3RQLg2c
GdV3QPfbiw9S0HmjDVZzzIYPC61Y9C59oNAuXpjhIAPg/oD/yJ0Zahy358LQUSjjQlLx5/4tPFB5
dW88O/UVPvWD35ZvXgyOFS/G9u1KJxD71H4/CF/DV8V22Ie/+bofghF6OFMC3X23JDWjnQ2OHzw4
aAWO8ejdx/XUrY70ZievR15kPvKod/xQn/kNVyY/xN3a4hZkQans35QD6WfK47EKpBDen8by04sl
wAMvpFmK7zePyrK1LX/369txr8clKPzncaNA79xZA9AqF8rSE/WQ97KVfR6iBxemQ5C1+cj6DUR2
lyoMw7JXk7ju23pYcZP79H9OmS4K/zIPdLhxj63ddxmi88mY6rSBcHHoHiXLUoFnoZkvWQy5Hb0S
vF2uWHqgPuEAD/iNCQvuWUXD4QTU6j3GZRgqULzWGeZL2A5mGBFnIbjnfDe4vyaIEuFZJ2UW0T5+
KI/THzUFXnelMxB1rsXwNniDphNzqrj67jMIO1Mfbz8kuhANWnxBijCvam0+LD/fXk6Lh+zwcDgE
+VTquF+0qRZZvCwDznsDW/4UzqDwKegtI87iqg/LdywkjYohNApMki56h5pQcFYk0TKLc+CwuLba
f1RAkxENIOxn5jsJkhrieXfE3WfzJXr3oYetMDj6nCwGRIwU9/g4iyx8ELkKfOSLNYHnwz3dqgjj
3WhnP5o4YylhE2G+hnB+mEZf776rsttK65iaXxOBy58J44yqW1l+6dzUuperBM54vfsGomOUdDDR
WCcXVrHCv/d+w5jmx9Z5PBkvt4/b7WP9bTEh2uqMIrHceYEFbK3GupAbRzE15Pvx0K9Pk4ntLArr
eAuLCIICYnLo4kdBVFplLUS9y0Wv+jzr425g42+gKgMD0ZEg38XweB8N608blNUTb1xvXumd173f
1zpVwkO1Nkgr/Xmlf5z0bpm6OJkXk2bv9hv5xYlh3mHTKgAvdMBDPHf3KGTKCS+jz0v0ruXgqUnp
az41nDw3kneILooJt6SbvYobimffrtfNh3oPZ+qQ+E7zQR/xtpyacf3F57L+4v3zsKmQ873LzxRw
Oq0NRzfqKUd3qf03O0ino2ke5c4adXw4edcu+7BHzO0LE4LcbkYEoMJfJbdj4i9N04FKWb0M92Mi
5f0D+6EPNt9qYqMLjEl4AI9vICft8yIc+S4H2zf1eHEbNuTG+64WOzc9I5aPYuQ+D3TzRs83JesO
3185/xbXBi2mQy/ppwPUhsIdd8nzi+4NGTFW85J6NezP+33/BCQoXqKlPoL9aJ0+wp8dcrGEjYU8
OGzMrIb27CVO0wfTS4arKuWBZcmWnbUaAK2lQfj1+cyPXO+7AukElRM/QsPD4YJzdj7wtbz7AblM
vE+Xj8uHv9GzgvDE70B6kseoeKQs58xfblQT5cf7CiCTT7ai7NXt6P5n/DEn/7TWbcq0gZfK6Mji
m5cHuQBFPHrQEoY6XUJ2gJ3oQUGcUEQHA6aj4fy8Wry430Q74ovQuHT27I8JMc6DH45Ck2wuP7C8
fcc3ZCU3qnCp+u8C5g6mRXXvUmlR3X1eTF6lN7hoT6+uUHgQHI2YtO48pWpY941af6i0ez4Fcu3e
VgUsJz4+4G0csk7Wvz+8dJjDp59rp4HstGXMCO3UaSnc4VYK7gCv3XxWprbcsPxWNfGSeFc1qOwb
dcCjcqwYmtuqXV/VU6v2Zd/PPlMThjfvhfNv5ckhSqv3vBvO78JhUMF2yfQvW+3qaOfEddDm7t3T
R2nzzfPivTq+bbT4Bo3Vg+3QCeZB8kO4VIKEmGdWE0//dBewr89SixH21N2Wut1KRZAaT93aJ7qF
3xMWiZZQv21ei96HoNG+NX86fs5v4+rHfFgqJpWiOVhvcevN6z38hPUCD78/b8j76FfSwXbVJjBi
2LjU4lJyq3HLJbUF+0Zvb15RNwruHxf9677fvDkN/82AvzYCSqHa6KdGni0cBYhUI0UDsesjpdOx
0ZoR4xyHBUelD++e/T6RUuwPChIvSpSnkFwnJct+S4UZD31jG8Nvr37AbvBdx833czNeui7XDQg6
i+8Xwy4l6LB++NdHQvOMH3NB3BA7yCEQcpdXx6ToxDeafqOtkmZVgvV6X5gPdS6GY6zVWqPvfjNr
Yqb0DCJ0sBAk0GFxJVBDV8cBCisvkL6dHt5cX24f/6Dhojy0tPAwT4jxcneQPt7dgbklY+XDJNf6
mD4FrAnBKkqLthcMv6mpkTezkXpp1fJrlNtIOUn12DXYYWvPk8fKLUj5NttHYp36ZJwVx9fieD4d
zzB45yP+1FrnVAhtsh16Wy2YPJHOtcnKXtPk53E5SHMD6yYL/UMG1kNTtzdkBYrcoHe7OWZ4NPuo
I9y5d4TI/+WH0Djih1Sr2mwtsI41WpJB8DaEVmFza/fJrVrQnO17qz0ujKlv6P1FKtMPs6/1Z6kW
U6xHLz5Fu7aGKj9WDuqebvGitHXC9G5d8k2a0jLB0H0ms8/1PvZ3boLDqH/P7OFg0kq8TgbeDb6k
Jt4ofWL0y7CvuX6KjE2pEQDvcvjtFMP37e79PV21cFdvnEIrw6a3p8IfLiuGMPYFGiZfpPB64jHN
46wPb9Rls089KB1c/tbn8rfzE9CsaDHtxaMTA0AwzBeNY0+DxeeBnG/VmevL49BJstOCzGV7hVej
2oVu9oG2NrQ/rx+E+oi+8pZnoaYgJn+aOkovJr2dy/PWdrbr1659AndJI/7lDWk2jXm69l93Hz7A
O8fHqrP8ZF3LPrCmSAEJ4HSbt/7/w/DH9ZHzKj6aq62fqi8lTasXPwU8t2AtcuwLmFWAqU/3Pa4t
oWeXPGVsIST6kPjqq7f/XiFfqwZlxWnpy7kTftp0SUHtANVgPEAn1jO9NR9mP3T+uN0EIdZft54a
NjJh0jpa9UQiW/PaL7xW4/rrif1Ef3z0FFHGvV6eveWHqHef2XqRjquEkejHzk+66mVUDPlI97rr
b+giXmdyfF+85k0A1JfDR/3Urr17p2rvnlWLU2we/dKHbMzN3eLL1xJudN05YYjWra5DC/jonuGe
/M3A/bQPy7exdqhCGdZbNoMbsKBPpe8/jIh92+2jmklKdNZvZGy68aXZNvFpbQr99aq/KAOtxyx2
aTPezvvh46t1ko8E5nZvMxnuDPVr/kn0ji9JWYm1WZ88V2hmrYUuyB9KsALoWO8GU61PYfa9DS5I
AexckJyNDI3nrFNmKHVu77r7apdpUNkJdlxlRokGtxy6y8dECFUWDLtoX6bxtRJPhrKro6wTV38L
F4fEht3Jun491ePrT74rqNUl7u6vxY8V8dyq16wk57Ns27iWhk/K7dqf0wY2B7b9S2Gonf6tyS8q
DWNG9Ne5bTo0NeH9z7Ln6jfPheW5KH8rvvi/2Q69Gppn4SFvEnAI1LOVEoFLboRamPdx/HmFjJNz
kj8zIlt/dA62fna+6mIYgNsOeJGH54dtuGQN2VbKLIe4wu3GZLTGFbiNO/UwswpC2VK+KhSzYhyI
Zstq0fZZl0w1Dnbln3NVNOd+UROftztfOEl3JQsaGCXLnQbm18p3cSI/9zkQ7MimMcbnEsxgTVum
K1Um9ig+/KYHTjGZtzA1XYY58btE1xBKjJaiB+thSWsp5BJuKu7FqX0Q6VJs12rtXkkWgCnAfJCZ
CLRlrjSmw1W5tXls/FrlZjZ+tovUFJklooYat+GxOZxdRgJj03Zv1acRuLOxzEag+5fdIG7Njxts
cvQiyCJnjWVegmIXGNfHAWw1W2VaGLDRMdapIsuDgwxreb6FQTGfLzXLAy4AXK7xshLwBvcBEw3B
/BhU0ZVWOQzf9Ke6pU90Mf8TKkEwWceQbXCF2HXHIWk9yhVgF9VCIy6QhFdb9Vq3PGuf4NHqD3au
YnN0/uBGdCyQ7tJHRypDgIRcJU296xum3rUcqhT9VawLF2/JQb7g5uGYrzILQGHAMWAodrcu0Aa2
OFc3hHJfa+9Tnlb18Ot9p/ZvtTy60piuOnW+/xByo4AGHR3KjU/saNnbNhxRdktHDqCA4vCYpI1Q
GO32oTBSZayG9dGN2ub8kC6GCg2KbodLgXsJMf57q0EAzBNybaUBmR4CJGffpcw5DnhuqWH5KS+t
4XkvuCWuBaKYdg39XULTQEzCnctWu9l+2/BrXYNKvGLInxPGQcbJxM9XbfGugSEaOsp64XnGJjQu
kjx6LP9TH5DhECAE9QG/FpWYVmOewLn8kbbWvyD/KDLEyZ5ysc56CIQmafay6p9WfXvBgS/hmw3d
bm4t4R0VqP++rMiT4RYu+Toc8Kojw06/7tVFt/4+HQDno6QXhHJMAji/8TgxSi6Cz8ZaAT3JqUXd
TPbYlvLLIXWo95sLTJnBj3LjsfqtOne28efFix+GjHeLnHTcKabRkzS1ddzEq9l1t5qRe3+hCocM
Oe1eL2Ff3NKCH5PZdxux98ByOHgbvNkHjc++UhF6Mc4Og9VkcDgHadCB07VFPWRzOmtbSZOVMFIC
KRG5605Pr5vUTJQ+xNq7YhrTBoq+d26Lje9uxzvumc9VPA2/mfamkjklbqiHy/FiXDsbjj/ebsF9
gfnhiLHxnVw4sQj4hLHiH2mY5sd2XSmlAn2Pon7pXWmSulI60j6Opkivfgg/gdVkhpu2h+UXaaMs
qEtog6romO6NF/OYVJB+H31yHTI+NiD6UHRU8PVJcOP+WHz33+2mS/CURhi5Uh35lpEDcSUb4gXS
ge+6ArRZHNWKo2lhtN+OF6XRrjDKkBZn7crnahIz4HDfILnsl70pw88yoCOr6INgbnbEkIspFFM+
TioYyoRCZzenRd5yWmTwtjQDJ3I1bbfmb/J509ZmL/zroVIJoMhLc7hZj9J62OCOBkO7+IKLJaf+
3C2Vu7dyiGHjYzK7P1QNBsDcTSGMuPsS5S1IplqhF6YIFdTzED+klc4HWOVJtPNRDXX38iaywNQg
8tbVq3ckJOnLu7bFu9+HY2/+e3LoHQWoekBMx1zpJiRCsVh5EICoy/hRZU8hnYTUK3bWxYBQwE9Y
I9u2LmH4fWk+FR99gIqPEzyPvJ78sp+Um8tldgqGgPZp7jKqqMC/aQMhr5btrbM87mbj5c8SoEi+
wLDvPGy2SGQR5oKZZ4iyj8kidxYYpxVfj4+1lKS0v3N+3DiR4DeHoNiFYoCpCfPZEkxU4807YwmZ
YRspfh5XQopNwIIz9PmYndrHImdbW2Arcvwk7XR1LUsfbtoamJvv0Bo3bVYxy1z/eX/l3leWsCpf
2/VrE8JWLy5fuV5jt+hTvlY+FlJMVh0N0/vU8f8OHgusGKxWbmmoGrCvnk/XAwieWYdNupEsvy1r
net2XCTGliRfGrHUE6G5+M1Gy2rIRNnF2W9y1CMPBjPlLDYsfJd/kOaBaad3TjVMSnChes4XyvJo
PdcX6XrYhw0m+KPrFbVoHtd6keGi8SncS673aEnpbzar41UJiYLTt5/hJMxaPv3T38oHDwBMdF46
KCAsIljVg7U+wLm3XLYWFygkWr/0iMIaXKJ+Y/9d/gUrCR0fuo7UkYrNRaXbrhdHheJoVgog09rA
CX1Xq2HtnP2znh+7TDaEzJRmjqJz5ZeePtSoEolqAUnj8ikh0z20rx/uvK0vy2W9ea1Mbj4kj2KL
8NPxza38wwIrU1rDy8zeQPz4doKrlqfsFNZWt+bP7v2i415o9VFPOLLO39NyUspalO20UZRMRPMR
bPJk1vJeedMMEOwddrxccl7Pguqc5Bxnz9C6Mgxd8qsbaJdUygqyqqHu1QbT6DF9Unn9XwGxymvW
uwWY+/Cq83J7qEXxWOU1bnxEjT4bIHbtaTngyqNvBAtt5rzQ0z8oo+n0weV1tgqBGcqTVIwPzJDN
SH++76U7ZcNq98v5vCun+2Pl0lryYvdL9DFovwBEle7j6WktZFhnL/UU7rqOWw9K1Aacl4U5czEk
BqTrKnfcIdJ2t9iKkFF0hNRX6bCh5FQbfMAQ6fRbsC3Xa1z5OKs2Xf79+jl3F/FK7rAm26UPT8b/
dyTvyWhAs+ZPhofDKJh5Cpy70SLw3ivVHwnLZ9+mmvVmtDsvswYTDqr4egZO7s1Tsce4KUuuX6wM
F9lwmQ0j3yBhm2Lr6GSSKPUvC2L5dQZokA1L2bBQfwhciDLbZsziWS8aYykJk9Up2Ug8EkXBNPDt
In/ot4q59hkJ0HpikvTR3v9z8GAE1Am1TlTvTdzOj7ifLWjTBkBpa/395PNBTUBTwGhYTtfRqZj5
OH4t1AYFPLP1sFlsid4a1dbEeL35tHergkbKjE6adehScUOt2a+N2eoGE5v1XIYDA3urSpD/HePk
WqJYTEpXMU7hHhvOeRoJY7h9XzlCCq2gnLjUDWSTAtTf4xYmeqaVZD/vpL26OvY0qH4Hc9owoAfJ
TvTP9idGfQZac7LttdjX70u0hNXkQefR+e/JAZls/ko7C8mv/2Uv8kEXqc7Oow3ypntP99pgjuSn
6G6a2Hux+crKaEoL3mMWa7iLetdwN+6qrB63YZZz9VmkH3ufTp72bw2Fqsa4zvWzDGzDnSAEvOVj
MH1n4zV95zsiqdG65WBA05sS8UszTG+E+RnSpeoDBDcxHuIEkka9K/Nj/otOL1oPNP/LxU6Zru2c
pFr5i973Q1H7TYItIAahIuVdSJ0vnSUvPnBqzJX2eejw7BtYERPoqSHQYnDTJWQFXQ4Kx8GWsfmb
6VVxnZTXyakcN6h37J1pnxuGdXkrV89mv2o3Bpp3pDx2mllwNjOE3pWRxJGlRm9x7O0n8fppz1BQ
Ic5MyF/grBL5ZxNc5EnPJB/b4vIUXtZLx1DSzOoGTWNqU+jqK2sz0xaGvq+khJfvGvleS7/+bTIb
rdJXwkkhoWjhHzqOPxkM+rcsQ2ZE5+IIFQY9meKV7pXc9RDwUR5Uwk9zoPJZM/+e2OZX7Wvr3r7+
28E+fFJPMVfmmQPGSFBOxkirdbKeukExRPyLcrplyeF747VdT3CLnSALVKn8ueZ79mhHwlCLnm6W
3q0d95TAj9MvWzzJnlFBUnfW0/pos+0ep+Ku0atinwQwvmbv/PvWci1untuBUSSvCsxWKxaVzsNc
5AV5rN0e5RQO7xdB0uklaF+QGmLdsQS6CZ6hFZt9W+0anKDa6hTxp0vh5jP6qZbRN76GhpMeoHv9
0m2ApMAU8gNrRk+u+khNbEXTzlAFzLfg8qCvCtbrT109vKYUbg4SUCkhlb+mOCre97oCKZdRUu4T
UFLdn4WLxNNyfJ2/lpcs24N1o1VJXBcPGmiNBAyoTvUv8Ik4Gv3lvfiBgVH8qF0fnZRcEkwWaFtD
t7XzYohocxVzR8jgO8f2Mqbd/NR3uPvGYZ00bt2kLRr+iuagLzOMFOTnduG5qZzWCHgrnI0CQ0OW
t7pB6LCMtVpP684Ff/0IAxafIbh94H1/2hB5q/XKuIWAHcUzoTZqaQa5tLBYHrNDXZn4RHVshrfu
i/usGN6t3O8afG2lBw2jM8nQGgHnSuh3SQp0Igo+lIpfwVqB0Orjdm2T7JE5WuK4owFbX70WXJ3b
h/OCDbGj9btAEO5cv5blwCmHZvE5kDZ0IOmE9BG7RGqUzM225yuQ36lheuV3JTjV7Oz9kLaO53/j
jnc4wHQQ5QBytvaNzjZfayqJtPNlUSmnzUa1dmmVfxKY6sjtyHR8Lr9eWEjrQVCKHVIi1Cn3Zute
8Xf1dznrHQC8zsneGfBnHlp09ddwAX2e/QDlrnzljJLQ52wolPvXrL+ZyDrkFnlqYun/2zaD7pnP
H25fl4uWkLJiN+5XT/3TWm+5darQ3LT27CYwt4We3tt1EbZLmgE/On1ydKH7b/uH9dvJVdShbZpm
qqy7TGUHvhSCEgxDt/hhwY/dZYBb5Oki93HxDpZ/BEl30pV+ISMgzEakM0SO8tUAhKMckJBG6hJP
dFJpHSHPQy5IvS5aqof+sC0L5Q6BxOfGoKRq6ezf2UP/OkRlM0Hq5x7RaW4TPdbaEyFGNW0xc7iw
Vmb0KZ29uqO/2bj70ppj1/abBSHU/Tql58OXWxpdT7OpW/r+oTTVi4r/+KLT3obsqBJDQQMAZUH5
e5x168VO1ZGFYUjkJD2xpaHYj/pbvjSEUsF8v32uINys6m9vrNNbF3J3xo/ROu1PS1036Vb195Sc
DC/4Gvg25yelkSPd9fdgyLrE0Gpr6oa+Lv963kwPh7oO4ZpLLfzVOpa7Y5s56NdEF0+KkAr8J7nT
N6f1BEvEV2TXX/Xqx96hkizmyXKelCbM+Xw3yopec0to2l/nSRvuSqtnCen1XGNY2XuYwyIwvGsM
6WxpDEUV3yHJdLZ76a3AE9oZbSHCh5qakXW/fRUHPmmf005MWSjofX0bVhv0fMOV3t2gMO+qAu7I
bbRnayc3rA4/3mK0maYPk4WWZ4hwnfDiur165knfnkTOVf7L0d4n5zQRpX3a8/WRwScYzmA1p/G1
Ni4sHq/ZY55W9agWcNcTBA4EjW2jpLomJ9tDbqGQ34bmXIJyPmv/x1VtHpdmU+1WVz3LzoscYt9S
3RNg2b3wT7VVZ2jX7RE+jXXjY8ilhwKTgvRQQZiroam0UnjMHJW5a7ZAMgmi/95mb//dZmmiz1/r
NBZxJOAkR3pHl/55PnAJ7TKa/Enzsvse9aTmXrARD915LShN6+h2kdOAFOJoQJZpAkweMy+XfBh0
6pQVeodSqwWY9mdH01kNayVUetKuk4jcwky0dgykZQeqOAhv497Ar3OiSMIl3DEm+wa700lYk30y
YRdpn17378yJa98s8mECMSbIvhGNqtGoHI1OtfGxNo6yMWXgrDamDKxVx5XqmDJwno1vi7FsZHFn
12jQbNc4pictDs/pI1kkKn+nQL7NDMkxsw2BweK3s5fsEfJjam5MafBfv7hCoyOU/s+25eFfVx6a
22FtOyw0hi+lEHMOlirmfFYPl1kS/3naJfGfCIqcdHeH5HRLhAJuuuyTd5+lH2Up8LzYPo6Eu6Vt
v/hZJX8Jp0qFMGGZhwXkaK3PId0N2PjONp7JhluLy3QI53xj2JOnOt1jNp58XUbGll3l5Sy+eiSs
GyVM23ZjLf8sR82+2M/y4eHCGC7X6CTYT8uCrf8k91IST/hv3rlbeNs23rZ8edu8efe3zTtHX8R/
Ulm3UmDwdFzNxltb4UthgS0yrJ9GkS9TD5lzGettPHtm61gYOyQUnI4nIKir1L5Gx8rmXQsXYcaK
ZM+q/69SVfBgRMi7SMYSX1yshL4g7SLiiJr/aoYE2GiZBFbx7CSpdr6cttP1abtS3R+rrWX+SHgq
lhqaunt2OIMD5uIqY37IPLtfODwSc5wLSQC4EsD/WR3BzTy/Mkd3DoqsZo9KS/Zvc95uuPv8pNQ5
Py8YfM5Dct1Z5Dkyj+4eg7knpApL/aEpoSWnDyFaJzCkuyH1c49Q+CpPT11XDXqDQk4LJ3IhF1G7
7t+IFERX6ilXH1VkLk96iWbtBu2Hfb/kL/yHeYlqIkw2D3ryeV9aKRY9bjtTgb/+gwFD8Mcjefdq
z4c39jQtdo3+w5taTl87C3i47R5+uyuFs7RKOCHZIK07fZANUg+VBwR9EFlQXzsP+QyXx8m6Ui2v
6iZRVPvjRTYuLzx1o21tdF20a1C2xVhhNH/dLJL9A/vCbpFsd0lRYlu//HPybfVHyrq0apGKoqrl
Wu7zBTYhGbKS50PeeK4F+JU62YnMI/a/svXNiagKPSSB+tcNYEdu7Ftv/2utm7JFw2D6W1TYMPQd
QURDfKQlPtLCIzBoU6gcYrO8NQtNBLDZudIwXTra1mGmKzLqo7hro7hY52mn6eijPIz3JrmDpxWk
+rm3pR4H/ktb08rDcjqcTYfpOx5UkTrFPeQ/PhZ0Dj4W1Rh6Tj10KEK2cXQLa+rc3nR2X3fxudS/
lrAiWprqxVZIvf7O918/9qOl6X+vNqRipzgZpOXg3fA7jlX8UoyXS+8665cvYGODLCAAVktMl4dd
RXr2MNoOpUg0GuFbQ7LwPxTbGakFWRjZ9KcPJoUxEfqpkLi5xQUtHV9CEXvsy13a+yqT5GCMpsN+
hIuNIMoQY32WedaVZk3BrF3cC87vqcEycH2aWNV9Ur+GVdEb5i8UJlH4ectcJR+b2WMlezymT+v0
aZk+zU9PharsSkq3GMTPEl5PM4PfcZfNcH6jeNip57XkzG5zYViNG1WxOAGqfq301yeCxX5t0rs7
9Zha69/IxWf07ZuwVs12szcJGLsOXTf5wdFEIVgtabX9oQrJRF5q05Ch27Su9ZbiElX+hYpsSzdn
ek+S6mIJDMQylXbvIjZCI1UliZIQsNHEXVRnuuTWm6zyoePqQkCa7MwtOqXXM+iEoDC89kJY0bZt
FfBR81XZ6CW7QjtrBvvyoHgcnMqDW3lg7Me+SWNSeP5yntZX52o050QT4l4NV5AD0w+S5biCAkYi
smoJiTkImOjasA4G6j7Nm07XK1HKiDA6+52aoFXXoLl1gMFupd6W3L6SYAekPyergB0+zNt1XO9C
cbloTrfy7R+n0/gmcglfmMtAQZbGX1bn2+wwrVPaNr8uc2eSxAnXG+vEpgtDtxuc8gRLxqmm601P
wqOBUm6zOsx710uPzeoOrbtphg7ou7eL7vrcLUqbGVQeDpfW1Sfomlz2CtP46JhreOh7iquqqaur
8LO0d6tRa2dMLO/HgsZ5x9Im75+JiBdiZYKwj0HRHOhXta5GZt/rViJz/5h6+sjXQwm96JVeLo9z
ag/EA70V8699r3Ht2ZWJVGc2+x1MevNzouBi/iu3Lck8Qnym+Ck9b3qmyl23B4uvldmoLlkq79y5
P9ZuKApxwz1CudbwTbdvjXZNVXYBEmmfwBbzuYuJ9JQ1s9zy8XFt7mSV9hnUSRV+aq95sP+Yh/wp
F8DxOzOdqHN43vBowMfWgy+1VbqZFpra4LdKMJRddol12iXHXbJvuKp3MygLZpeHO6mFK+yU3xlo
LtwZUiyauJj19wINBBj30AY655+VZvtYd8FY/Gpc3spMd6LKh1PSqOloWREH05bDSsj7PUOnkDsX
PRwvD2VBPZcHTeipfmb9oemf0eIcWjhfIn1iR5nX9dSl+r4+F9xWlb5makH6fDCrFeLwSivpWvNP
VG01qhroFF2gZXL3WjYdP63np/JKxSDANz69r6nWYvQ6oUbkfIr/HFAx3YbC6VDrV2YDVtIv69J1
eVjuMARJe3ku26ffTd3sFn9oCBu5FlvzH5ve9MewtBmnNwTAhy/16zJbrk5rBMcnbU46D5IKZ0MU
dfZu+v+QlKh2NRZuj9Htcb19ZKuvv0X04cXxpTieTcdTSi+eh/RtbRNf90ioi2OPnwKhUg6uOe4V
CLplW5/Q9dUio9UnbNAN5cj0w6rjfmp0sx7WfrOgn8vcOiZnSZUnrx6agOwM13loAJJUZ6XBceIF
/h76avxGrE3DaGhEyeZpGZI7+6m86GW0X/VetzcJOgPdnFopZGZrxzTXD6lE6TxqSYYb8h5tQIl4
jhBhJDhcYlq5GzNR8vSEeah28Dk2Ec127bMNJddqUSLd9VV3JVL08qV0u00LjdIu2EnbX42ZLsfB
oTzYFga7XQvaaCn9tDN74uGeaXHretR0MgfVcp/Fsbe69tBdGJYAnXiD1JST1jbf438fP4+foASL
4ewfg3k9arENSVTsZutuYdoFvTKGllWdU2+BWHGvQK9IfZQ1ezPZwZfrclVuTGfZqTV/3e8gNG0C
ybrR1ciZbON7aA9OwB2dagZvTH92lGw7ioViy4K8mCOZ0hnlgNjL14mmnkF7p8wekQvVjoNWcn1s
DAmZ7hN6XZKnWEVKgKMi3dKe+MTzQiD+6mDMICyRhQKxbZnFWaXrHrV/vF6Y88oycV1+Fvbw7pY5
89xtlMO6NbsunadmN0uTHYzHNelvm91VmpQQmdps/cF7mq+78TTN4FAAK8f+Ibf7L9woFklhR0eb
NBmhaJ2yx8nxcbF4LB8fd9WA8Notxjd9qvR54d66EbVH9OGeP9ZT/lUBoSqHtWh2oQMuKteG4qR7
Aj+OHHD8IeGmXKr0WOz46wrrHofq/hdvWrWvf6bdUwQW2JLQSggcRE5yp1RdVgjcEwHLwK9Ck9JT
v0puVu6t1z16Kf/XNDajK3X2x7jxs4Tu9T9cndlyo8q2RX+oiKBHvCJaIeS+fSHc0qgBBIjm6+9I
VLvujRuR4X3Kx+WyJUhWrjXnmNS3Py0BWZz8YpAppSkeG3hxJQMOpOgRGIQZPdSvIHdwmBgNs6p1
9Yu9BLk8U1IiaHHzVI3Ix2btGxEQQ3KOtFCFiYe5ViMGwedNcBBcWvmQDIdktoiH22KXM26ZXjO6
Fi5Xr3ohYocOTqNHFne/L45K3U2v35z0nVrcTISV6xi6k5mkNPgbizkOl5wkRerRqRRCIz2iIPa1
WKfSs7d3WlQ+Sac15zJyeDJx5Kr13UHf1eUuM8S3ksztfNqadG+OUfF55hgNlK5ypeIvNqlnn6Os
w/n01W6wd3By2ff+/C3iIyZUZy7JEQMjEx6gEre0N5OgtZwwSQ6/ni15WThb/ntlOFj+4y3zsrAo
0uCB2yU0CifdwejBS8i6QOQByEEDkbtbtIac+SJCz7EoonXGomh9U8YRicOdXbAj0A3kz4CUwCmx
IcgcyL8vxQ7uhhIp6IuasPhswirWSZTiPc3hOYmDZUb1LVaPt5DBlgC5xgZs912e7ijrbuiey2fX
DmwSLmkZ7+ZfSqteEqUVuYsz7v1XJpiH3eGjeKTPq2R1ObD9g6QAJyLz03P0gHNee8Ny9OB6PXVi
m7CwdeQ+gziPGO0DUfAXsU/QRju8tGh63mYeqrWnNWjkHEzbJL1z1Wvh6rQufs9fsHcZuCJufKoZ
+jqcDCssE0u+MkJyvM8YmJvJKSOYjEjchdR9iTCemUTCJxSaKyj1NNSc4feIMIpGC89FzGCMVOiE
kknJfHSpF4hzYLWlf42RItHhcPdnyrqht8w9+iHeXUAgkGiXxQHMVkSmvV1iuaAO2eYLV6iptr0S
0+TOSrDp6IQcs0be/b8R4nAJjrRqt4yzcEo+jW1Mfhg3fs+bowfTKDbaqzsdjSNKmkXfxGt2+BSf
/aRhyVFNBwh2Co37flinj5kiAO2ULOif9NuW/tuCgZelyO64jMGEqObaHBLjSPQoAvJE3otoeAzG
B65nj5bgqEcSrXpuRj6CI8G/z9Z58TEEsy4Xv+AjUG3BMMEbrJKbTrl08U3Fzy9iSQtkjzebve9K
UMIozy22vNXzmYa9I4MczRyKBY8zDrVa7ve0wIHmXUSwerU8PHoIj9+r7xmui+zQv+Xjubs9h4dP
ak0QeQxSK2QHUQqPh8MtXVELi5Sf09jlnRsREzkd8jqHBzqIhDNfy3YJgIlMrWVn5G/cU7WxkJLx
1nCBcsLQHOFh5l9rsGIIrS30cib9C3BBQ1IBd6zy5LMg5/PYQlefEwM3CTHvHhncROSF6Bav8H8/
8tRTlkVv5frgI3vz/8Zv0mQxEn7NCwZsimzZ46sYOlrbkUM2aBvCFHJxrbB4VQBY8DzlcqHD1AwO
k4MCcogAbfG4ZH7M45JVvXKeQ1fThADlu+AW0deBBGumrOzdm3O9yaYNd2m1Hj8l0O8cGWm7tzHR
dibPMSnGGC4v3Yjuc8pCqJTSunrKVXGhc5XDuzb0m+OPqbssvk/N1sqEBtwCvfpPDagniXAVwBLS
t9mcXGiW9j7Rl7F4i3v4tOZK7Oi2Qzu0mNuJCQmCMaEOvmakTGgSTE99pCEOTgxH4v8ixead9CFT
ExZcpeL110ZvDr7GhSNfvQ6cGwMqGFI8FKFFQ7yPnMwc/QGeJ1bTLlg9QHIXtc0VMk9DAqH5O/oz
ZPb1DWcgcJlKIzIR54bTuQhEvDSeTHOFJEjEEhz7vRM6LjOpzeRgJrB99kuioXpJFCMZLkl3SCA+
HmG1j7yHMXkJ3JNoAnLduE333c3lJVV8UJE46dvDZw22NtvYmkAugQE9nSKaLlx60m5SYmmNZln5
GzbIhjoRBsA5fAl9wG0Ps56PDW8kfcjJXX3Xl2/uKC7mAocMn+7EYiCh7Mga/WQOot2ndAS7uH9a
8aivRUu/nLeXY9Idk/qYnI5JNiQQNWALcA1Q3dCANjGe05QTfDQSZ49YIcu4ftHhkcykUYtldi7V
Dt0pgJssbrQeHAlUW9w5b/nqzUJcIscXRnWnDSXnkezwzWmJrc357TsGtcg4eWyVAmzJEI1pGpc6
22IdrxIsTSR2X11NeLWOz/HlrWXGlouoQEQBTMgZj4+Mogsx6cfUiQtcefhnleWQhKOTRaswezYe
cBiqpUBQ4CJG34XdCTvs9bhbE2VPgAwdBGw+TMcxJ1B5C/0WcyuQmkO6k9PdSd5lzY6ZAdLtkLbN
taEO/PtK/lZyomMF+VsbwrQKD3jzdafRCTMLOxFDGRb7da0/0EmmjUzzhjbytZPcAmzQEVaK/jBu
JxAFlCzW0tzH7TQ4hgWbKpjHAPc83ADc8xfLA5aVkHXVjFuKgLyBaCPoAucsxGWv60FHid4EOeUq
IyPF//7um6BdkXseVFyACswRX6Z7absSj402Nsr46tuXzY02biriucRPQNGkcrdS1xnJap/wj1E3
Eb93Gtb2lo7R/hROddAVgT47M0wM6IoBB1QtSo+CVUDzd5aiiQdj79ErQ+OgMSfIbiAprFBY8k6T
kBoJ2CyXOvUPZDLe3xZRKDpFMQDJWOwsjEEmd2RM9k0/qgPqcBFNqwZjwYKXki1xRWgD8AAPVO1A
5SEGoHTr1+V6Zbtgb83/UjTHt5KHY4YsFn+nSzXHWhFMwbQncw+v7YYRIxevvM4X4CYkAghv2mN5
ehruaFWf3TsULjApaQSK6XIwo6pdAGYY/3S8mJhZy7A7hymGgDfqRR1ZI9XLJ5saYjzuEoCJ+DLE
v88rwhfMRYD7jcY4Z9H39NM218tklBbXlZ3LUFQo5mVCM0W1yVy0RuJNQSMmo1SdlJznH4JjPinx
SsNVU1emu/Tf4kr7f5eZiUUCzOHsgmzsd60gi+xUqmIAxIZIcSTCEdDaNG7tE0kQsX6OrWFD+Epr
Odhx//X+6I9lL83RMUzPVXfSQIhSoFp+QaeEsz+b8X+nbgERmIkW29DTSN8x+T9QohG1qB9hhQbk
4iA3K8n7wnpHX79DZ02YT9BzVGGQZwREtwxG0h4EMpWTgyquKNL1wiNUDR4fGTrZoOS2ACb9Nxr1
GiNHt6LkzPmSffLq0sPi5xwYJiBKQs7mDjzVP+U6SD8MBKTslGjJ3oFKDHdQJvp6zTiBoFGgHnAj
p63Bjl5tSdUQPVWAUmRDAs1A0Rq1cD524DQxKMPE+GtFxHNk3mUwKBdpUq74Mz+BnvCRoFOLcoWt
CyotCJxXxkOC09kx2xPfe7nx7wwo0cth6UKaHRtwtT1QQiqkqgQLwvkCSlycelglWbJLwN31crI1
kW3H78PlTFuWGYpoGsXjLb8V1AzN6Ut0GGvauXRJuPUX+DOvBeMYS6SOKt89SNbC1ZkjdpRlDpfu
v/+bZoxJ23qK2GAxwtLn/S+eFaM+A5fnQjSPAQ46lcsgck+HIUSYCmy1pw8key0yroXZ2mqeSeOy
8TvNPxNfDDmJ2ImQDDaCtknZPsybFUHbXax2cXkncPwbe9rI1kab8MbFrQXXYT2FKpM042Zv3GRm
gqpBv9H1G1m/4exod275xJEKfvU1fJVNgZ3EpmUUKlwUazP17UMA8MyeEpxw2KS0d+HooVXL53UL
rBMgtb+yH8w8NH8UOnLK34xOrDs0f0xYg8K6s3L+dHVZmmUqRLAxsKkrb0qpxOMR/BSVZUvqEKgT
BcquoJLxmMue5I9mFV9Qvvrt7JhVAPSjlilUcHR6QD/sePVMTtCBCoYjNHHYRdgUIicIYSoyO1Af
g2dRmdDj4MUk4K72AX1Mta9TlFOi274Sc9xhNCam/GQ8U9Koe1HV0BluB1HSVOQRU+cwOCTNe1nw
hVoOsiuP5yz9ODr+mSMte3dvu8o3CrXpni2RBarq8AqMRU3UdxKYePLC0+g3DLBf6ULNDzTMiUVk
6e/47nHO5/rf/ECcwFAP+MiBjUQRFs2EAfcgJgwseGwLkuAtoy05gg0OaiyzSiChziUN0A4OdmDy
SRsXJt0trGpO81HgeAAc2kYo7mARIsgb9nA7/yruDl1IMBqpJ/MlUIA+5YBTHNJEUsfA8dSRfRzs
66CxfGQV5vxXVtHkUZVH/RgpcPWaTWdEHRcxKZBU/1zEZ68ZPbDrUKS1wdf2a+lzHvwZ8JPomYDu
QG/I1JKzKf5z4MrXX9XU/QuA9zgjoUmLjzcWId31dj9vC7eC7DBSg6zPa6NxuDG4K6Q9eTFkVHNl
hBqINMQeEP70cNLDQedJH7XoXzL4KcQ1yeQ3Ecvdxaf1+t8QqYBDZsK1Cs95WOcwgkLBA/QZIZ/3
7D9i8aCgMYGuiVXyzqcuMyTW1Xd9tV6jRbjKDC5oDzrxQOZpXAbp56HYyI24Y23uSn50zF+2bwOZ
scUa4VKxgzCSoL22qaS1ttq2oHrBFw5JPiQ26KlltK1Cwj4kioWud3uqtrCGaiVewEI4Gji6laSg
rc8fE6oZsjem+DjFhzo+1fFF25iQ7fqNaUdNF63JezA8ltl51uxVhQcskBqDYoO8IFO4GzgOe0Ti
4kJOb0j45oTKBJRTJ0uEVbH5odAidwi6IqGiLwfmXeiu1vM9WEAcO1csIDpdFmYc9WFG78f8bUED
XufFF5EW4KcgoScf4R/t1lwE0Qqbk/zG+VO7n96uc1QOhxxv+AiRkCVH0y1ipJRMqSXV8Wri5USD
yQYnLfYYFgkRKyhO90Qp0jOkoZqGQ0/PkCovbEDD4dfEp8gw3W2/kBux9jAuiBSdxHgbFw3OK1w0
x2UZYgznW2dhvsIn0zOPJ5Ig4sX5MxTyqZrGhg7ZT4GqDt8HZqJs3Y9/J1DEJl2M6NwI0J/GZk3M
HWeLfXzu4kGNT13cqHEGHO19f9f8tMEJFp6OFprORsRqskiHI+GMrl7f2ukN2XH70UWWkwKzcEbe
Qezms1gT4oTOUzrPPIk1EDTF28oUSXP10cV+cv4m8u1j4KTTujNPLmQ6j/XgnCTO5Jz3YHEHoFgs
xh0KZVgTZFS/A09aBARrurJUZtIjDOw2lKW4MJNf7oxr1256IfdTUfHgxTxujgYcwi2WB1jVI9QF
v20Dk4mxnzfA8sLCwCLgjyPKO5/BLkHkWBHxL06VI/4j8MaUOEpg4azCUtDDoHP2j9aEmTVY9UHa
M5YNbIaZWZABt8+hw/nTLFYOCaPzTwhrGH6ZTo+K/Zs32Co3U7uxEq6VW9oGXJtcoVyeXJiEXf4p
1bYvZuVEuAbmOAiYnK3OeK3X6rDpqMtxytDz+jpBbjo5c/lV/lzPIFd1EXVI+4KAZAj/VAwtjbPO
hZCxhduiYc0yqURWPt0fzrN06hitEkq4f8qcH4JA2EXYYNgNJcazyYobHUVR4xkvA6zEFxvkfr6Z
yF3nkQ6Z+YGbn/6D9Je3U2H+XShjRATSG6aOp36n7Svq9/t0zRS7pUeBB9VXU0JwaH1T4a8AXeGS
2BwOwR/L0o2uSPmBz3Q6G1JCfJlGM1O0HVqxXt9Z3ZK0YSRpjzNrKxO+IhodBLOuRZNIijg+M8dY
NBEufSH6QbTVDeuR7ttV6Slaa1Doc58WBuRuVE8X0YJCEoFFWQEe1zqW98OXFCiumcTh5MV/tx5W
z7SXKAaoAWgC0tuhG6jeIt0M9CyqjehgRGWzyY2I18WqN8XdwAF8gmMVI667KuskczO26/2igUMJ
ZzXBvnF4XC6kf3A3lOTIqcA6UFxBmz8GcGDQjyNV0KeQJr6KDL4XcC35jsfTGb4jMFszBESkII1n
UxNqQAGymTFCzmJ1VjjAwCgjqvMUnAp6Ynx2M5Iedj5CVT4Za2oH35p8gxBuHuqrNW63W4X8KtKZ
0pujfDPSXVnR+/HoFHHTwT6CjdtCXYHkKRYxScShsZB7QIM63ks5XqSgoVUaMNloeae2IzhochW3
OiwHImkISBsCshT3lv+ZYnrkzloFLfznPY9+MMThqRUcyNkHIXP5ggq2ej+lmwMGYYoKRPTMMQD3
wKfRrKifIw5xlCfYEaqzf1nd7IHnLNDKGkfrzQSDyUDgIR7rafUFddOACoFFDGwJJrZzBLYMZAKf
YGg+eRef4TibJachIUmCgmK+S+OOSk4RsGMkt2RT9mXIR1S3gj+0gLtAokJRULd7dOo4g8/hiCET
K1pJKm2olBEbc0F0E236LOnHmMSUJilzqlcGp0lL7tTJs/lehoegG15GyfOPDHok8cuCl9GwjR4c
RpTYujhz7yNiVbv2KyXsDyeWm2W79JwUbWL32+GwVUwGYxg7mI3yUvGbTiLSCefyNXoI8/Kh/iYW
vlZ5sm+IYGM4gPRi5udTN2dRFLcXB3e0jZ3X8KuZqQ5lrljNESODn2cgjgjF80gU5FktbGwgQlAD
0RsRaF9SqEomyRzC9v7YgCWlQmbugR7m/wQ6E8F20sRmi6wR8cy//DU0f5dlVSsn9+jDzAOPKufP
5dIcW7UcltB1bAv7kwAwo8unS8wgHcYeD2+uZecQaej3MfQGZ9d8kt/FQWphJKFrYUFWQsVP2OxV
/j//hxQfBxdV2PsVuaAvocYlsnreccstLWEa+JOa7E/7Pf0F2rd0wpl6cHHBt26lbY63ieaDGGo0
YKe4dVHSSMALn6e7GsKOvTkMMcg7LItZlpjTOsZYw/WFt0blJ9p2b4S7lAkHcY5tphq1m++BvV4F
T28l1TnM9C+MCoQdY2QYVwJXYnDSxUAAHoPhh06HfWVs8xfc0eqjyUO0WP/RJbvQ00snhJTkL/qm
S6tWuaeQoQE/G5t0a76hZuHEM6BG+rH0oAlsMJIGnYWbEZhkWHjMvx0V/DdmbtrcJMtBQyURCvNO
hoxYWFsdJf3JExDvebKXHbyw+fuFPW61/TUL/0+j691K3tM3Of7Sw8MyBAMqKwUyTYSkMxgutyMR
zMrm1AttepqoPGjxG0JCQ94CluKbyNISu4Cn3MiBnvDK6kzof/jvJAfkebFzXkBtLT3EA1MQwQBE
Lq+WD5xlrl6myb7l3eANmo836RNALdpccgAwTEPphhWxCQ+wIIQ0DHhg8UsmMOBfLEe8M8dfGFEm
xB2Ml1BNiL1QBAupdtMnJB4skFyg2/jNFi8PH9N3yF99e8/ElVkrVMA7yHjmAXEo/W/UUWDySgH4
VPCasGlb67hrIi5MbPOTcFR3pxghIocUYDJYR1IAmuhJC2FAQQYAYh25/zNe/fMkfPjY9fdbPkV5
eLXn49A/PB+41dZ4yud2W7LlqNsmTaotRm9s8sipjvPsMl0pqGzRO5KNuOL+E6QliAO41qte2bVv
Vw38Ve1Q4exaX04M3Bjb9m+Y3tTHCgTU8RWZPF/IVyGTv9JZ9AfjePunUJuTPLU46g7GBh8FGrwP
6aMnKkGjghVsFtQlI50UzqrjDSAI8HaRLp7DsEhSWXA8ptMTE/D+7Ye6Z6D+K8lUT+mQfGrqjfwd
8S0xXmIIIXgmXfekzsgiawmfvvnI3xPMKxbpgOcVTi8OllFx2AyGf97+s4bZpBjxuUbE30DFUwFz
hlfM8AG34SVY/erY1yEWLSJGdIykfeqzx0pPntUJHSPOPXXl6iuQZmKZHzlzoGds0pilKW/IkMX5
OiLocY88eYOpwCYTGqg/IWqAFdC8HE8UyfMKNQkTRhii/iMCL/tzILH6HL0COeVIDeE0zwKIXhg0
OG2bdym0n7vKfuDCO8EoAbkIV5BnKRHq/NGIO65N1eleuZW4fgvtnd5f8UJGTxXuX5Rb6/H/0fEx
3rGGO5B2py9Y/6dX2koZ9pjQeqziBkLLIsqZh2AKshc0ZSbDGNE4Nuh6LA2nevTrL47CoknGol93
bfHTtaORAJkP1SW4bLZf/d2Wn3lqg9DmfkIwVYI9AFPw0E8o9JwreZEHMHhqLrYapVSlcygTu6t8
F4sUuiWCDrApDwPtsXa7t5LLCdUwkHsgnqiO+F8QZdV3+RjjOOTGZ9zMd4ixgzICzwDVk2TqjESZ
HDYaTSo7AjtlttEKQy/M+sI1C2jdPFXe1CPe6A0++zwspeP6jDja9HG18ZlLJhbO+3Pl7enKnV5W
jfaqcW6W4WnNq8trZ7mytt5esKXOG5hk8pcKc25CF+niyspcHjDEyJsPWqK8a+hiTMFZEIQqdnpa
mQsZYqu865cYvASq3DSsoAt2AitRHmg+v5A+QRDU+8xTCt0TGyYCtOK9shPd0nGnekiDug0l8SIN
PwOAeqBLRviiJfeZtdJohnLDSeLHRxmLRJifytxOby09OBoEOGi/LzZ3HbckE2pH5ao/fGJ6md6o
s+XagWIUnF7sOuC7MICl8mYB+uAs3tU0ZGkzL9W1/t0gzAM+nYbpI0d/eFgoCD6Z/BS3Gpxm5uco
kmQHjTSzU2UJVMu1MJA0yMYuhT7ha9Y+OX2uXHlYnz+ZWelvBjmQSGhaFBeKd/oU8KIyZjLFoYBv
+FO/ZPPrcZ1y8GVYF+nEWZHeZSRHBn7If/pfWpQ8JRO942XhX4ffna51zhS6y9ARIzCnCtk3Hr9p
tGriQ49ghWMDk+0y6d4Avqu70vJWhDA5WS0+gq9OW2JEb/af4iL97M27jm4vZnzFp/uu9NH4hkql
+Bz7yBDnIo6uZC3uxcOUY21qsQv4DVIVFIida87O2b+T77NPexujb0HqwlvDlE1zzrgPRSdYihoo
enXAq7mlasgv0RnRxRtP6T73+WlOiPC516HydeIz6H6vmOaxD+FiLxL+HgLKa2U4KediHs13FEuH
11r7skMeobDgxx3/vd48PI9J3MHHteXJyKHEaiIbcRGNEgfRPg8+AI8SPVJngppFTU8WMESuZR8C
jCh86atgfgVjylP+9Z8BlT0tm0lmIfPWJ0jjfCZ1HFnaWgf57uCYRDNCiix0y2VhaQe6WF5o5nhw
F1kGeLOcPrVYr1iGvgQekVMNcRJwHheEIT/uiBIIg/Ym5qGrFxHkfKp/WXnkyASPsfuagvNXw1Zq
iziQdIqeYwoHkJ74Dtm5bO0rzn7P2lf6xGwhfUI2K9+J8i6k+LrtUwxEDswF6VdsGTxB0kBSA0/O
Az0ns9o/IkBidsBuwcwTXV4pnDBN6lepPxMLRhDNuiPaqdkexsTIQ/Mzs5J2f5My/UEE9Yj0DlIJ
IzrU3LzJSMR4fB7It9AwnNR2bH+cGE5BxdiRNCH+EHLjjhMhC2sgJndaA6/LsVYv8D/Ms2chYYdW
yvlxTvQHqEP582BFWnKpRVMMdpz6wJ3L/88AHiQMtcXrhU1aQem+pn5gJk/K6dQF7ZcgvkEuXlpU
I/I/DHK/hFxBLIK85EMoJPgdu7sEDYM3dTMd1nTiMXJQep9/2QHPvxQxFqS3E1GcJ2ij2CqmcTpf
RiJ0BLTOzziCcLhbRWkyka3oIhRlnVux0Ae1SDp7NJMIf8UFZ97BBeEYTPUFN1dut6Ofvs8KPScM
JmjevJGwARzZy0lBHBagFXwAR7ZVvrJ6Vpg2LykuZBIcAUxIoNEEHQSUrrA/fhBSsOIc1XoAEPDN
toKJoFBVoygDc+XQw3A7G4y1IE9QSVRqkF+C8hJQSZB3SLIOB+J5Zpzia7O/7/BBOWTzQnOpArUK
dJzTsi93aI79maenjBoMy5NvI4FMKZgCMspBhsMLH9AWxBMuCCTRMj0O10TgKFOBitVjyyLPDFmI
2+RiI7G2iJwqV75n4I30cdli2JHs7bkmh/vlQE1FswVxHk00hHjyEUo0uBCHiRW6tOsedcCj9r1P
Y3YR+Z6h9PxGAO7+0y4/jW/kdzUaWbE92fZ38cJDmfC/9Cv9YLyItZ6HpnNgb/t4RvVGz+YFcRtW
f5yh4BQeT02GVphen7yT8pi/wWiNwuFKC5jtjcK4UcilRZn9jicBw8cFizvlPp6F02tVEh6Yi5Hf
M/sYI2BmGeo7nG71nQnHlR7MnJe9rX7lHwHvzJhbFBjbRt1i/a5/oYUC0OLJjKloOAtaaEVuz4p4
kA3BZmq3kdEWgBA4iJrhKJihKtARWJqSCHsBKacxUHdR6uMBX0zs19P7FbbC6Z2je3eCaDH5VR/M
StDC0Vb+thNJBcOybXJbCTBFsYApAGu+ePPmBAiYC03/yxyjjMCazT+54daEBmi9U62DmLxCrlZQ
QAF9wXLhMFoDBs0SQuTk1xUVlhKQq4UNHS6UhZkF0KhxN8JHvpNKbC4O+wkbB3UBz0AWAl02AKhk
MJ4MeqXimCzCg1hATTntkTQXG+1WnJmNT5LCE5p5I3obk0RSeAnrOcBJhkqbwpau2fNEvs8XQE3p
h2/efKHRBhTJIaH8ZTPR3jFWSDgcR5/T9vGV+me8Q/rFZkUDW8Cv5jvKF8n24Cw25KJdjExJVXS7
OHvp5Y0cHNKYSkOIvPCaExr7OZNWlTn3lAQNUkwue5x8mshDQ5AnLFljkD2pJY8TTiFR8bMSPvVD
TyYrXQRfyn2Hz0UZUV+dS41AqUGzFO6SEPCwLDQ6llPzLK18hNNW80D7j8+c0ThGPAEWBVLDIbN2
R5h4B7JCGc7vrNltfwS3H+YGYz5mesEKjcl+N/Wu9qKRzSH8tB4BID0mSibFLr9644nXdRExXVQx
8WsY9xlIv9of/ka/TP2Y9BWQEUFTwcFzZXAk9OWBamBwVfHxrWfKbvZ3yOx7aHCCFEKkia/+8D9G
nkHEC9SwN5jhQRyAE+HZ6KeWsaSBfZ5ZeyjoE2tV55mIm5PUHOJjnVFaX2q3OOzqxe4rfrkcsY0z
rAhBWqcEBc3b08OIvO5hRWYCfYZtS4osxSySNhHrejY9Yl2ZxplrpXAJdr0ms9Qa416/tT2F5jO2
GLgD6xL0MutLH6MT4RgmFYQYZZSKU9LAH0ArBWQF9sGNCl+iD6cj9kP35tSHHa7FTBh1Vz89DhnU
dPhWMST+0L5/KjhHq+sMhtl/sS9spcp/i62UKHJhqZZdCfXKCv42jR6xs9qp2xhksDhKODG5e1er
dZ9U7zZRSbZPhBvv/PKejeoiP1OF/IxBLbgVXhzeMq3wecuIaZi5Ehja0WJHisq8ddoS3IB006H3
ggPIIF3Tcfy0d1myIfZ49J9YfbABYRCHqHXGGi4hHwsuRKCksWGAw/O0N6UTTlSaimvcwBLpdZcd
pvtL4yA2qZGeGC4VQ75B2GRWoV6FahXKyMXV+DIkPYLS/a5DFmcmpx59iSQxgcHMEWJhlhAwayFp
IMYlRKpEI/8OrRKCplMWIlS6apVoFDXccpnwNvDIOVO2yPFYxPyYDUHYIlEQgYKxOM+Az6Q/aHPM
J+xZLKwxp9eh3CAP4tnCWnnjBfwpPeLgUoRpHbZ11NQRMgP0mDehzsYgDOvrHtWkn72e0i2SjWyN
y5jxzpkuSxvovEiknC/zHTuL0irKx6gyoqMR7ZsNgayMPGdAmDINNI7x/DqM4KJjHWmDZ8bY+yr3
aAXGGFrMdAUcrr6406O+bYUUxFVhc76eoGcLd+Dl4JGjzRJ2bduTajFH6rEu2MIaqP1nDZTP+DaI
nOIJ4yAzU4aQbhkas3OFjfvyMyPulQErB8MZilDQnoOVgfsroPt5MtxLzzV4M/Y3+AcfsvXVV4Wp
aij++qrOjCTfcJDbPyuZIA2PH4p+K65FJYMZ5pwbf06Ae2oz6JR41OJTs5Ul1ICbjHuoEaoNbc9c
Gxu0s4pF9DCcAocQbjIxl3i2DhlDG5CQy6vK1Azzdm8lGWEM56A3AwpX6nEP2ROaJ5b5eXq//MAK
ZWHgFsUsF/vdn/mQj/1IP3ito41DKrb3ZHz/5fq43v8UP8gmmfj8ZPg7Nxf9xi5ujrjX05i5lX2K
gBGo0mKx4OJEJcZ1j/PrjVMHtZMMT56yBFWcPLnUJSiFqEuYroj1KcUrdA+MexSh20LSxhW5UiMq
lNqtRahlXOub/LSxn/Ut8Rf0OFE8ZmSSHsbxuK/RzN3L3+UL4yEVvxqQYUZcBsr3tCegkkN3gKxX
f+SzzJVoREGtvKghX83TBMcGLVaz5EEm0mZbDpiYrHWX4ZI1uadPG0nzTOpTbN9LUFqEZr7T+EVx
CDLntJZoJNgn8ze/IsRRsjMRubEo2xCk4fOjd/OfbPA8BvRnLWAEyKfxVvOq+UQsrUjo6D2pQHEi
RF85faZjgjjKKhlZUmF7f06DpOr5WYyh0NbB3iVjMEwvYYcfn/3PsQEkUAaE9RcBLKhFJmxqbkXd
BvX2nPw5dK2x7zWNGqB4ZLQKaMmlO3+m/nD+TKYyqQd1BtvFtjdtkSq31VZFo0fvRo+OyZXscFHd
bKE6XNkOiuoCdmCVrWA7YGEH7DB9qPqjpTrvuU0qUih/8J4XtcfIBn4wrgvwoqxJyKhOX8/rA1o9
8k5vlV/o5xQFzL+2pUVPKC4WKUJZx8csnp+Za+g0hfBlEq6nwIiHQR7+aQ09Ny4dCc1au9N24p3d
TVJA2/ybtxgHD2raA/79yi8Loqg8FtxTehKwXH6aEj4oiulvgyYWXRHaFAgcmeRi7454fzEH0TIK
j9kSIK8HP0dhs8BjgaaeCSMDy/EkrN4rKRANews1xZorTX9DnFwosV7EP0yS6g3BoznK8IoWAkMY
5m5r6X7/g9jbQhjaxubAn8knTaPcPfQ7tOKp231KxJCyE7UxJoETxlrE9mtiRmjHc0hS8ScyCzwG
aP0InrMfToj23684KQ7M4xc0KSLq9ACe9xefSN9XqwfO+oUC1iGYV8Ge2GDKThE14aL7xEwFIU6m
Rr2AkN9WWXJqklZO5pROTAK0yr7J+eUj4FPivPWs4WAF0k9Xbscpj/MapzZiFDivMebiPABgCdVr
BKuoVMjoDZvbgu5MKqATRoWMnKvP11DAofCxPbQ5TOu/SjpkpotF5IRpltzPAWerV9p43XyJ8C5A
KAND1zWft2vfqn0EAWlHuPfEDklINZ4LRuE8HC+77EIXCdKzKwzCVGv1NieoWophTQwv3Ez/hDjo
ZP80lal1q6IbUGY5Z+j7zBMNCnFUGnZpDUNWIjK37vGssrCJ0Ca7vuUFpeoYYMZcyT5CluHk0yun
oQdfFrH8UfIva+jsW6YS5juZpQxJM8sdifTLvIK7P6Po8c073lJeOxoopEBA0aSHwkeaJubRG34P
EcgfeifpUSzaJ2T1sTjZglTMO8Fd4WgLdwVvCIUllm5glmCncrEArxg5xgJXUwV1hfuT2L4l6pQH
J2QQs6GQE0smpArGBErz9aw7U+OxhsYD2HSmgEO3hg4XdRRtmKSGUmcmAFwZtQq4c06wlhLah/DD
/sBECHMJE6Eg9T7ccnRgeEFjgqMDfVHONdAKYK4DLKAPAatAzmA5eX+apq3Pw0Enk1fCoRWAT1P6
dYXDmWPewoSEfKSDVr4Qnwo6AbS+Vy+LV4L4Ql6JI9oVy1UYNH7NuZsQzaQb5EeFCuNlFrFVHzWh
Y9XuNO/I+ODyr2RxdfPHtNpBZaNlf+y2Tbdtu+2Ag/iDofu+ZVjuM3qH21hhy0B18b/jb2IQCUNU
LUw6rkZXR0okvrWUjFKikLUEFjF368fym1f/mkzWjyJvz1Ld6j6viYIW7BuSQFmwb3psuAvG9fQm
OccM7AS+fuaT7j4eCjQDDjwGCRRjJ5AMUucxyjBXgLaIDXFWz0brqjSGD2KdQNHLbvmF7WxPe8hD
W1TZ4AV8LPAcJRg63IxGCJuhhHdtUTGJUwerg2B5EVBXnRqUtK7Gad5Xe4+FthE/dUPwIxmPwuKJ
+70lCJ52HPyjhxVeUMoqhsbcx7YYk1wGMSBhURAzeBqx1BKI7rSxxRxoKUT3GMIHnpxw2ngUIWly
aa12+FbYi5lJP8qLAJLSk4UkvK3XBogHbKkLg+Q60kMPy6Kjyboi9Ai2Uji9DlSEIoWTfiRYLRa3
E51IbiduqhWNRHZgKCE9DB1hQzDoH6gbG1k0R+piXfabbouDjbxcM05UYsLJm2s4rCcVKoA8QQCZ
gmK24tzm2Lq25FsDIUZ9iwqjfiQqex/1MDjlcF6F6CPH7Yr0riP/QoDgsIsy0k03NLEO2/mrAIFJ
G/VkhTRRJf1e3qBoZy89bflsQwLn+gzVHjTdQ3VEnurSJNFHj04nM9AB5YrLHJUpKsNQxq4l4gpi
Xs5O9iymm4DZxJaf9k802hCbsPHrAZNdkqD4RzpoLN5oRSAia9oOz8AjujMsPv/1+ora3KyNy8tJ
Y46PwA7Lezj4YGyv6wrBV2m43da7XNrVjQgSOagJMn3L7eawIQ8aqbnXMKAB6bssMkpWTD15OQwk
ACL+u+E+34elCYqOyTFC2CAlKSuj08ZMHugA3iTvUKyzW5UYE6qC9AYaIeEnE+BHKdkSb5xWN1D0
5nSnYPDEQHJO0hUHCHT7Iuik+xg3DU1INtDnq8xC/iIGno4NQgtpWT3KMejoyMiWBbnvmroyem8M
XI9rfnm+ueHzszW4z3F5ShtylHNN5KD0vcDcA+eb7Cjr/m6GQxfWhNKmAUILbLgfQBUo/hXubzDW
zOOx+NPAsZBEYd0SwCbWgcEsQGUhs1LGsDc45USXkXDDTT1DqF3vKdSp1rXe7Z6e9l9Gtm4Yfrgg
B1ROWKEKyEJ0FzYpf+EQV31svlh7VyOK9GuPTS/ckIJjMYOHdEXOGb8yD+lHqB4WeSi8XjzGO5Rd
mxWQj8Oma5C3En7geLBYf5l/nUnFkbarOilA1FU7oP0GAoK/MB+G2xDNaxvPDZO9xCKwhNCq0zNT
8vSh6aCgMP7ZisgeWrMinIGmLVv3s7IBCnCMzhR+BwCX8CLRtQT7iIcuV4y4briNOeOsgpRSpQ2J
aqBTbelsPhhXEuj5pZwcG8pj2rSbqqCX7vF36akdfqUnMlDeW1REhcC6qpbAusodKbGCp6/fpBWB
5L1Diw2ZxgGwfrttXVIlrMRkEHu3L98hSYIkAlQEiLJ/nTfKHX/kk8okCEf0I1PEA/NtSsdrsPJT
nqZHLFsFZjgBuujLIGJqRQ+KvpND9+tvkhbmqBHfrhA95FtsA8w93oHA8HLUt/QUGwBG9W0V/bnk
9YQNlokDLHsKWaviMemYlE+UmBr6bNeHxZMhNfwfrs5suU0t2qI/FKoQPa+AaCXbcW+/UG5iBAiB
6NHX37FRTu6tW2eX6yRxJ0Sz9lpzjpkjigppYXycVA8+lPZxqlx0X9IXwjGUYvIPNUMJxLNO5jkZ
am7AhJnuZmaXK7Gtg7vLxbezSFqAeQw6migfDj3VxLooIbBiUUJQ5f+rIq7PMap8omMJs95fwFIi
Eaa1wliNKcsRACvZFki/YdR6LOYDAKVtnmLBgZEEGeh+/sMt63rXuibxEb4HvsZkjsBTmvo2jfcw
UIx3HmHst5L0j/CDY3vBHoHwDvEXTnrZIx+ToTMJYdwg+z44WoBeYWD3PCtb8p4Fzvi0Eo3PS9It
SdskQ5ZswMJWcUoqaB9BmyGQQ3f7C2iGwIIx61V4PunTaRxZumruQiyHLFaDUgB5Ax0S4nCE1dlJ
H7iOEOXRUpLeue/NLnOSlP73h3pwafGO2X6ihLZwczj9j1wQOQxsku7bXtITAKUFMr1mz2kMW5T0
AaollTmfdTPG568sMuCBpiGh8fRtQRWTc6MY4a9DtRnnxcRiwdh2zh/5iGUVaSS6SKYec+vJ7mu7
IGsVlT1zE/zYA73stagCi0KlU58EQHYEHXvCWhVMxGSt2F2dttspIDrymhtpo2Qw/Iz5JpkrDvmq
8mlLAfl7fhsGMf/cfLNPBwqMLykbn8sXNarZJ+GSngKGovMdI4XBnXHPMh1DmVkxrNim8paNMv2l
C+cUm1y2uiTkndleD4/GlpP7EcMQCofv8oXvXGDYSxiTqjBznsX8lhzgAeCZ+AbsH/moEk+8eAtC
iK+UihZ5UIklGakZuh26RZmHrOHy0H7NZ7EZRhrYfr0OPATfRSQfIgZUPjxLyS2EUiIUiedPO2S+
MXFh8maoW4tTjakTlacYqQLxvOKWkBPyxIS1xMIHT2DfP2MF3gqMFUfUx+tBx1ZBPXsAu2sHGu8B
H0G+bAI8FRtfi9sRH7lIbV4OxCXsO3SBg+DVX6C2N4ncJMUYT+gaNtGlx10e6imuistjjYSm5cYl
WNNIV9Ct0EStgEPRUDYFruMKPMyYI6CA4rmBZUQWPUrapoUkJlCQKJlAsYBRQqKksd2et815O5Rr
szrGqS4Cscubcbjphxtd32cgJNdIaPbvGKCum3di5u4hJyAw60fykrk90h508Sby8fLGmKoxt/+6
OcyU8k8xg0rdhGbP+GZ1AP/uT18FWl/hbTM6JkynicaMEKucm2BVBTItIuu1oN+RggwKSIosVhIS
943sk0k5DJsrjxbHILdXU91ybbGDZZ/gZ0w4UdNiEVQi4qqzjG/+yFAKsyFj64Wm/hsDdqZQMtFO
b/ojShm+8DoMQ1bDlnHgKAw3NrIE7MfkEtVYnM6AQIoAyt9g0Som6dQfUSahgMbvefCvL5nWFYtz
9RkxgP6tCi8YZjmlAsEr3HGsDJcgwgNIpuQGQeEit48R//Kb0V0BJNYzQEKg8iTWpdxJRmIQnFju
6Im0lJ7wzzNhz+iBLMNW5hSxRUekotfCKeK14nZG53nXaQLWbiyJ3iQ3oJ5I2SjotAjY/ZEnj+rF
A5cgb6fqGR10RO8ENxwlJuEVnDDS3604dKeJ1iRlyDEh5YkNLpFSA/delGn/xZ1ozss/OabxwBSb
CKg8jYmyGdpX44FZlXH2LEqdVUzDY1VmH/iKDpcJH8uilGVX2NF72Y4/i6hQDA08h0PG5F8DPppJ
8+nM5YiS8xyhjk0a5OIEKcPN0j8PPxXlvsdG/EKvjZZovoWgQO8d31EO+tRZvulaFPTbuC9guovJ
A34EHlk4Djp0zCnX2Bsws6t4jcyqyz2q/8s9AAABXMLIuO7xr+5584nRGT/bXFNlOA7o8QjuGUSz
SfzIahJJYhjs0TgX4UxOeFS9dv7h5fCyUSL14tS5iMwa290luOOPJGjx2bxCPisTRFuW+l7Ze/2d
NDjUrhy84cvc3+Gju0PXl9NURPv83BcxEAY22egE7XZ3NcoAFiqJzKDExjtHtYL1CysGGZpbFD0c
f6oWpLIKM3cTMDYosK26QoJw+xfEcYI2vZcjxnT3yBkYPxIlVoPfZPb8Bl1J3V/uR5Mnuj8gM/3D
i0hD+Q1aBAcp4562ZnshhgCifFLCDcOeRSSdqe/KA+IFyEI9Ejhq8GieuY97KRTB7+ENjtadZIuX
pTzyBcs31hzziSEjWgjOJZ6L3Re9A9YuyOhfq96Zp8V2ygOdAT1zwPWIkhLE83J0A3SLHCSOEIsf
MtIOOzIH/ZXX1tkclHJ2iRGB5sck22XH5P4askNXz1YxC9sBXR3ebuAVnEzyt5BHYcFATYWViIax
PITWTn5Dq7tZbc3G6gPlLtV8kZeO/xNfu3ve/rY4Yy7OKEUCQcozC4CgTYAFL/CXerwsUClNWquf
BiIFh+LRemzaxMpv0sdFd08vg3pjfG8wZXzPesyt0QM5gqfJJE7MAeQCiZbC5Pg5CAmYyU/ajQ5e
3qDgnsXs68bW99yzQSZcgCUEVcATFC9TmGNPqwUYUs7CYx1OYPpw9+JkR9E1C/blFTlFf4suFwPc
46dKD5wfJn7MprvBhEcAT/92hn1D+IgUca3oNwEPpsWrcGGCJ8BSD1KT6a2r8RRwFrzpb0XNl9N5
b3G1J2DTm6AFyb8244c0ZBZMadsyDVioYb3u7OWg3LmYvw6XfRpizhLX8/TGKBnoB1RpauGMBm4U
iHiq4wvnAEi2KTYVEa/HeTfdLd+4txhp20wTVzHNFbfFEXNyp3mQTCzQ7tGH00LywpW8PK+Yhnra
l9M+n/YptrlRYBosPHPHvXgWxPa8A79BSiYSzDkuszjP4nqMpCpiNpDRhDcJYxGDNSGCZXQCgoUB
OL0cNGS2V/ZI9LicpA/Nw79yx52npQnOx8r5ukO7x9mGnPaLY8wkNg8Q7tG+5m/4e14/NwluKqDM
oehUDq8SMxILERGWJD5ycXFjnEkmoFqh7bJaZngD1CpClUt+YMl7dm8i5VUE+VzbvHAbxNoEH4zr
3kJ4qW5lAMBAabHCnSTCWCjoY+JnCadsQ3sRqV1p/ciOKYfqcIkMU2SagmoDoT+7L9I7e7PhdYcO
39TR7CV2t5O6nYZsJ6Nz4pmB9jWbEMa3xw/mLLoacQBpztNu5zr8h6eBvMPSIg6f4LDYnoVTj0YY
Qxj6ZDSTuC/SRvy6BPyWE7qv1bDX8RQiDY1qjtwtK0A2gaBixNpxCSe6K9TCJuA2V34tR6eh9sUP
fE2MzQI29kIxck/I48TF+8ZdSMRrUbdST63gk/VWTE4BB/b6wOsr/LGQ/5+4uRJFcFizZbH82fv0
gYYvX3ekxSnanQpocgRR7CEpPaHo/fBMwvpMoNfV+kzsCNZnNFczkg42YsFkBYslwraOa9LWm/GW
obYms3dFFSGOAEXG5ALdBAMKEE9coyy0nNwqUFiweIAhsuAlsLgN8hJQeNxOd+jMOD84SzhFuAuz
RrK/HojxZJ/M78H7iqpdxIAxug4O2IHXg1gQw7K6ZHDzMZxBpbtuyDM72DBH4GNJ2ICHumZkG6H7
C0qhLNB1H1+KlgX4Uq7WlKsvhYQlHas0/UyHXdnqydPxh3jA0c1k8mzB4OGUbU5hToCYA31pYtZK
AzSRTvGpcJvQkhN8ZFf03VicUb5eX3XFTP0NJfqwbpCbBpkWpDvuIwPJw3lEXpz2wL61IWiUgEd9
q/ZbtqcIZU/5tlm14fgcG/LHOm8zun4LZpFtoV+80Zq90pfpzl4TX/h39BLXhC2k4yRsIR1nlYRY
Pi17s3QRQoC7XdZ4rQNPXB4HjG+PSaUmuZo02U5uBBimQdGxhR/aamE1bdFoJxL8EgbZn0gblCxS
6wg353l2Nxg8eLw8aIe4YSR+ji9mPJtxhxXUjHmWsfLMLUk1A4SygqQy4s1QBTCxRRiwDggNybHu
2o5ZXizV8TmLuQAh4hwB15F6VjhR84mRzjrt2jRJ5YS7uzbF16iEExY8SdylLsjdUG2ptMH9TYCZ
oF/T82g7OCSXkn/D2ZECcBUMMAILsPnM9Ht4MNFDJ82UNx8rLBormumdLy0+3nIkebTrN+qOPVA1
7M4DBfdOKnfjksysLJEG5lHxIY1GYiTtEIlFaJGUFTZv/09GQyubRUqZyNwBYkvqEjV1dlMq+y7f
A9RmOAI2gbIlEwvj1XHYnoZtxkPZ9qrFMyWxTu2WhcDlDIeBkSr6OuRUwqLOe1hBTSgTo0yw4yq/
VXuPeQRWHxndJ1QBLZ0umkS29wz29AE5mwLr44EN6YEQ8576CDmq0H69CkvRwwEJ+Q+auAbBaxHn
m7gi4iGxh3AjBaUWqFPATqhXxXQZm47Kwx/7ETtgIWauBTtg8322OXIeGxy8AEgaSTyDbig2QOhh
8xbrpt8zfaE5svDkDesfpk4qYxdiaYIGRwgq+VhGUfaK+IRE5SGcq/CA7eVMSmG0NKKfaCN5cBXM
7zmGs7i0hAs9xXicMR7cdQzdMndkpHmIHxhQ1eE8iYVkpV1ZPM2E8V8s5ClnUItjWIHsCeyMLI07
RbtdtNtLf2vkt1BwQOBsJhRTfzdUaBtl7nT0BuDV2FiOve/qBdFKScqvqyHE1l3zcaIHABo20b8Z
K7OQOI5v2LG4KEHioXuHr/PN5JnRAngeVJX6SYgt6zB/oe4DPjORLUDp8J6fwnEQG8T5Fok2VyyM
GpKk5xs67nQBaBHwFtIFoLCrux/z5JxK1HA+4fQ0ohT7Tn2gwQUs9spBshiqrO33/hVYnn47+g3D
ujXaQyZA1ccFg8zPVea/2BEzTwzoTVNMxQhmRVFCNDhEGCN7Q7P5ycaYl8OuERU5e8sOt0pSfcIX
QWIO/AfcCK8T8I3+jXpdow7rne+S8/Y/+rQQ6+AtEAcOgsv12LEVf164Dcy7GnFenqgQTvHm9iOm
YrqrbpVsIvQX9Fw4Xi27CmtrPgI4rj6QmKJdosKDQwb+BU5MCLxCfK6x4+Az3kfzAQit9lBEuUJ7
VATAlHg/R+Zan0iPrgtJ61XVikICNeo/EhDvxyCOzyO/IqDaK2T2MmzPaGHA0ohLY8zFpUHrx3hC
ByF284yGVnw019LcvCe0n2gjQWR5mSyfldKswq8AAAs1CBz29ZSaC6jZHmeHYAZ96hIIBdxJVCTx
UYpAvWZgAHi2ugMS90ao/rnwOOi8A7xe0cpig3hX1x4LSAxn22Hd/Z9M4TEoX8oXzAV0FXht+mOn
cMpJwjqM+qqqmf/gpgquTQ/wz9nLNwQppNZoZYROxMfDML9dX8UEM4NdyNkHBZ0xBYL9RP9Y/s2c
2pffAWfTBV0YmX/lP4vpJBrKBVQMmy3XzWncwhXnogFmgw+h0wKuFc6j7rPYK1xF8+5YE5cswi0M
NaoEXifK1TBTw+GEegfB5E1D7HQV4Svi3BNXzsG3jS36FvY8A9cN/WKAqkPIG4VjgjbLAeKm6qUf
C8CqIYKWK7+j7CJcsA2YYlyxHF224/5RXQSU4x+uoq4ErgJF27QBfCPCGDZgPIjM8Am/AN8jW74O
120DncFT0E94ZF2kjUcqMuu8BiPXklchqyJWBVLotNXBNtG2QCM5/Q0dmlH1KVst93trW9Ezz30m
Gv4JzM0hrvBDZi51X4NCU5A1MNEdtnyYbH9g2tkG53X1S1ARp6IHeRucluC4BMUSHJbAICAF+Bfq
NlzEokGkoB+ZBWqj3EA8jOpPKGMI/6B6XHqPxhjZF3wBr0xhElpQ9IkX92vTKbNaSagNtMcOvjAy
kVS8eRD0A+AUtDdzNlVxKpOY5qaIrBdXz3fI6xkM/Vi3W0pwg+x6CUYUwJ+Aci341Y3HarPRETfc
Y6DZnJF++LPlKxxXUULuO0hUXM979B9kgmdPgpxupglUTbw6fYhwxborAJeCDOmSU5ecUbIYMQ6e
YXn1rW+dhxCnmIMw5p+8hgoVT1D6DT9PZ5NBtgFOH/ipZZDPEAkpJJzo3fphLH4diDNIYDEOb1EP
AWohAOONErKC0SQe+ucqXAjfm+jisCsPizPJgOHYRKYe6ee4u8SFFd/io2N/aL+gidHwob2juTCJ
YJrEytmTPDDZNB9Kp//CIUMnF3co1HyymLCU8wDHkVCX8bmMjU1sQdHaxIc5yerkNCcNadFGUpQ7
RijEWjI8aYukL24OMPyGfcc9dN5VacIlprC7y5OMmy8aedM5zcAQAu4Il+34TOykvOZ/Hi0vfrFQ
saNh7iKGnzKXEip2K0K/buCisKKLHBGwNkOJxV7rtx/UKbvLBtfJvtJ2dPWguNPVU7JEy5J6ZA+G
Bj4ir41n+AZqPjcIJCr45gL1EqQGSLvwrKPeiNo5eqBH5TTvqAHly06a9iacmKOQoFYn5xd6v8zS
TTShdeb3faSzMQIDLiA+QmxwB8aHdKQZyWEqiEmkI12h+WB8SEc6NlHGCPIQD2g+Pbl2qVdPa70K
hwJuSW/+5SyUZXJNMLJRBMDCM2K5SABcEAwJ/5JrnNO+3Z2fLyBUVvkFCoxzJ9ZE24Z5Rudz+tLA
El11NBgTrEZAC0y1w7ELLZgEXVjmLu9HyoRIIHjgAeYPJ3ZSVyKvHugZhyRQ0cXqWH1B0uDdJ9ja
ZyHW7RF2mfgFUflseU9r2tu0XhAvuVeqMdXEzYToBoMpYxEMpvlW+pk/ThdnGRH7knNBI5iBlE92
wSbzAXOxAHMNzCTm7WwLNhepQeVAT3UsoZ8LEi4yp4PNg8TnTsm4EkfxpfU34CDSbbB82UTlrTYB
drVGG2I0YL/FxqyIFJNyit14yNmUd1GWOnUEL6tTj3KnGRc6SxFYS+Rtlhc1COBGkV7CpY9UfloX
sreR50SBcIlMaTQVPPcFHLVGUWQJLj+sfRZyenvFzrJd13QXSCUlSJrUm+SwgYPL30LdgqOK6B8Y
Co5CaKoYFpVv5Zu9tcIjvHAC7ZGuIb3DO5pEAmA/CIA9LVkajAwuPkYDAAtepC3LnkUXk16mUfpk
rbcCCtWYwZGB2CGCSg7CkIEumtczQYSu/ULFz8CDWFoGHlhumHawFmYesAQlDywXi2kHZC604ZBG
qZaJvBzpJ2s+eEHGh3hcZQwX3is1O16cE2xG7tgruJDpJeYYxriO8US5Ua+MZMWElSfoE0guxy88
7mLclP30xMAf3QYb2rSmCKBWaV9VVDkDChee7YH1PjEDxWLFP8Pkmn0Jlh+OU4leaICVbnGfcUMV
xa5Vdr2yOzJDpHHi6A/crVgkx13D48iPIzG+g+/u94tY15hIguIIz2XqS9Qmeir2XVxIbL02Vx3T
eiF1xCYsjvkGwY1TDS33KIiEjSmIhF2aqHmC2xEprtG6SFN5+i+0kRSRnQnw3+yCHMgnERW3zDD+
kR1pgTJxQ3d6pXCIcJLnzTdVAbuXevDRnIscYrZDlSfatNNZIH1xzzKAb04JggLp6fDMmz1MScXk
0LUGmlcBzzOzElE/7SboMeJYQEiDnq7EasYhPhYRSWWjeQ51doUfCBdhlHVRU0YoR5B6M+o+oSIG
vbAlXdFABsRz3fIa9FPMSSxvBIo0i9yMc+d1aLJO3pnwJbaLmjtD49Pc+g1+B2gNlf0rx+4/tEaR
CbQGCdH1nXuSb6X0ZkGdBheobPRxthtQKnfTW2E+0rtjBw2HBmsuvGNUoo1GbI2DSpRGJlRinW01
zAH2+LYnt7ybW4hUGr6a2tXrsGMHxbZ+EuvawaWJSwfXNsVdUiQ7JiMCUSMG+zrMoiV5USONrEdM
XUgjX0ACcyGnJ5/eqU33j00EpSFVf5vQY6PVOH9abJGQm7LoLzmIt0rVN22CiwMFlRfs/jYoDIGv
h11vc7+Ek0biF51sG++5c4S1r/h67R8Uv4bMwk0AnSoVAl0BbrFzgA+B8tu6QQCt0fU7icVm4FLQ
uHcQfQOdHPb8ybiZ6fJ9G4uHH5eymsFZSm9SfH0LwPEsthJsbjZvhHgRrNNSdZP9O+5HqMDjfjZ3
sFnNaGavRCYCXUwor3icC2j6ZO8itk5bQXicTHwBripF2s3hd68kMKkaJRmkpFCIk0fo7kqorW0/
e/jVa/2iyzm3N9Vveobwjtr9PqzCBpACFCqoH+ALdrab0ZF9m3caJ10f7isa+oZvdX7KpYfK6aaC
EPVdfBsox2SUd2ztwqtKQh8DFLjPSKSX3EXbxwNX2US9HYocq+1AnLN0051FD+PU7VVtx48lPecR
N4Xx95ubiAR+BssreAQp3kEVeguAh0TWIQn8QB9ShuQ5XSpfeSamdjC98uzWFcqa3xKIyTIuZcFb
IPrigteUoBfdn9FfETWZBWrtjGY4/ODmRTpHmi3SuasK9eK/mjR4p4QaSS12erEb+p1U7EgENJ12
R7ZNVXlLtp/Pe1SbEICzs3s8wAFntyo4Ryp/QzxJG4EQ4g5IfwJNLLnw9FKgER/AuMUGnZHBTUhE
eF4epTrI0fnPPmKmf1WN1YTjHB4PoqpZ9Ggp3fnPqpK6clxHXXBc23X1f9Cvah3vPQEjyRmAJOPy
xjtQ45dI34OFGYiXkTxh+Ujtdchbk/Obma/FfDH3KQ6q3Dc53cztstmqeHjY4W3ceXLLLsmMmDYF
VYLoV1Rilysx0pAc2wDt6o6TQzBkgi7E/H1pnQ5hBoNQhJcaZGmhL2p+imd0TS1dhe8+u2yVW7rB
2m1DYwGhkfHAoG6huEHv7OqBAf+Zf27WyFvn8IwaCU3SBXwJ3zp/4nPaErlYjMBNhN2iUOFRhIJr
y0JnO1cCM6TxDX50JDanBBwSvxkxbdI7/4ZfcIJbkjubatsg0JOZ2oH3drAtVn1sAEG5RURHRQJt
L8u4KzhHcwzHH3yP1i1NYvDC6A4jm+SXH2a52LN0/2gkR04Nnmn+5CNzIdYFFArasKXYoZApYHqg
WHMsYL6odKFLrOt44fNfpnRPxu40uBSmfX/cdJl1cQ+3EkAuhPJsMUwRzkbCB8D8UhHMfEBdFF/c
xLj0L17Eox5jF6sBLY49D+QmW0BL5ApccesQ160C8S5dv4CgjhxSPrs5WNNkFcm8j65dA16/uQbH
2T1l8r6E3sudBknF9srkh8Y/1Yyr/Q7emDgLtukYoaLibUF77mZxRt+EZFWUtJo3YjDBV8Kkzr06
zTa5z34oIwLPoWdb0SojO24KSW+jbcuEjpCSYs0qIFFLlHBi8hTobCpWBEMeMI4zmDBWIi31DKAO
UPg3vXAmAIAiaP+Tk8oog5EyU+I7jJ6gV8seSYpzWBxmpozbNu/yAxN0PMYuiTHgY6AxCzhRgxQB
pA59KN0pEdAxQqDzi8+TuX9L35cpE1Ii3OJQDetHcHnHTQwNYzM84TxnGMOj8AUMlupYO35KtvFK
hFE/DJWYVIPL54uz6YFP1ah9gJRqPjNqxljn82stLKiwMnChFihu4OiA20LdiogKWAVKWTnuvkDd
YGtnuAJyZ7zs7Xfcr90renLmFxrMY9Q3Fpd2yPyCchk9FnvBjUDfsPiWxAHxXfnaHqLRDzOr60XC
QHx3vUoa8X9Ed6N03NfQrdgueDg7deEA4sAS9eKeQC9g5JjRAYisG1Wkq+IexUXI+YbXEq+4hZSb
bFw4pRExN7y3V3cU7601EiIs3ltlDGVQ21loasH9TONmxdhKbu+3XwiWCGVM0VEjfZEcrQq5YHca
0etrKhwh8Kic6PciYOJywlAk+3NDaOAj0ewHSZCF4V9Qs/Ex7Z9b/y88HPAuPd5zBEHBKuLzJkYi
jHwA9g9CkHWmreee/D4TOPiQ8LXzHQqt/g3ztvHUoTp+hUQ7nr1nFHmkcuxoDNm7ofhNpUdn2nIl
36BpdRILLVU1IwX54BsCS16H5PzKtYBEw53hI9AXdFiglmhrkVX3ZPBD8DSjMxhwNKH+ptFFYASS
j/+g0Wxo4PnQzOO7oF0xsCjaB2I/qpvLw7/SvHkFEsE9tP8SLdzHtXyX5B29cuDKkhFZ+J7+1rHT
ElYIuK7sudFL2IIyizV9CVv0wf9Lwm8FJgdYM9FsfOtX9ZtMQhp0cHeYz1Mci07s5g6LEz1pFgKp
gU5sguiHPiZugjrOaQLBUeRbd3/fJ5r7acZQnFIQ0cpJ4LM5XtkLP+bCzwu4hvJgMH3ef/Yd2h6l
0HzXCGLAfMc0QL6f6RRSvuc0OfGe0OSkyiHbgUauhK6WemJPflAx/U3JyZX/Ex7EdJjKbX+NUa20
SCZKgv0bnb+ol0QYzoXeK2+o+iYzT7d8Ekher9Jvmhiov/Pv8aOdvZLA0s47gM38uGzzt4J7Tu41
tstCPSlxu5bdG7BhFz+XfVI4eOkWm7PtGXspLjcDZcv2tF0ep3xLvtyBQwZI0NGf0Ekjkm5WkbRU
slOkibTVT1ul3xbhr8ZYal3OKnY4p53yRkQLWQht6qIG0EUT10VOYTxamAdXoYC61tfL9zFh4v1P
6cL4GJAPGTQQMJmdsu+9MeEULR6qjjMtOnq+WAWzmGcNOJmNu+lIVSHSEHM00/fbTWgoSR6TZAFv
kjErXDjRmV9x+VyJ9vHeBMRQ4IaipUsD9mq4pfvK39rf2gHRsnPIKHoHrIrrmMP8VlVRER8CQr3R
ee3oHxJMZEZIxoMh+SW1h36uMp6N8hzjymNTj8AY6nVv+WTqyeiNP/V7LhuFdqWjO0hiS27y7NKt
d4xH4xf/1KIxxkPuojD5b58z2u6vsshzJc0pCkbyUia/g/iX+jkdHlKAoRuvxnIma73LkAq2A66h
B4+L/MLdHc3vWwHIV/g3OUOzl1m5ST/+ktHZj3/p8vOVpXRVeSH0QuXV/5xKWNvEkG5ZKL0wB+gL
dqgtgraLOwBI6uPhIKbKyG3TjUe3xf2l5Faapgpdz8ODQSuHicYnprhTK0rLykgscHQf/V6nH4sf
kuQLv+384YBt0hjbVLeZ+lgf2mqUUWWPlRsewdGwvilxAfarfk2KMxQPdF3IpsFdwYYJGxzKTcjS
plCBDj2FvciZcCb2aLA4gR+KAFP8Mrjv+VzlEAIO4NMby2HfjVWYpPvuZlU2Knuu5+eWPTa7N5x5
aMXyAK0jtzhupkfkF4NDTxRBW8LMxyNJAlGlfnKpJ0miYt8DrKbcU1RmUHZBCfL0RxdO15EvdscB
N43wZuENp4+dS6AmgBXEJsNeejfkqaFYZMeFhBHRsCXii1VwCfggqTOAexCMNoaDGmrMe1uYMyIf
gh0UIXff/IFW2Iiqa0buEZ/VyB4iWQkXJVQfvxkRjNh01Ah2OdAiHlO8jMqTDuExbqroco+Er3tD
G4fMB7GPlP8mp0SJespmpHD0Xu+ZL1/ZutPdGdPKCRcEDXzqgT1bYYQpJ7iYzDRh/BRckLiOfZVx
yOIDY+CO/rVKK1Rw5SjoRPZ7/Wo/gcm5IjK611HaDV/dK1+Omi7fNVvAnmGPdoO+G6NRFLsRGo/z
l8aW6Fc5dNOgzUhs0cIflqTAhNqQn5t0arwZQNnEqs0uL2r6qDpGmz7MK/SvQTEFE6Gc3nCPMkBK
HYp7tq+kQK7CALQBcOgYgNnUb6LLzc6RLvf78WnD9P0U2RGNMjLOViPeomxVyBHrVLYnkvG7YgSM
QAoN2IONlj+HYOPSocA1e3Oog/4Y6ngHItMiLW9foltniA7shn5yc0NLeWY6/QH5ZD4/47ExmM53
fs/8ndgx/tv+aod2TCdFxBt9rzdOddopWEAot+woZ+eqYbTZpWYyau7pfKsytDd8kzs6zxnUQquH
DZXE1cPWIjqRXQ0XVevhbTQlWqABWDzIUafyXeZnotdZfFpUOPoGXazlx24e6X/8Rian8m5/2Vgo
3GFnfZX9llWtq+5FE0f/USU+0Mihiz6j3uBpwt6XQpaT8wlsnDwnCwYdtqV4HWownnGGTlaNG1XY
dIoqbjZRuxGeRevi/1LJghxza4bGsaWO+Kb7yThDX7ideLZ7vxSoUcRC2sbf8GBgFZ/yHeRCkMaT
+wdxFX7fJQ3RfJVomEbHiVCAyZpnMfoQVRdCIHxlsFZo6LpU8Mxy7HsNxtodyWV/1IQ0pCtFREQh
QaQog+5PixnP9ifFb5lD2eBZcXww/PGzcs1GpFD/tM/AYnyikhrmUG1w+STVoQR07vBn8fl0bFqx
mWEnw8JVXIngoczacSG/HHDrw0UJkHTr50BlDMVugrKzCIw7Y4xITJLu5SxOoW/tZXPHFpkf7cx1
SGZjz0d03i+N7Q+Kz+/FuvQO+xcBx2igAURGFjdahF/ZGlGkQAPAf7blgXWfoRUt7uYX4DDzC4Dl
CnUB/57FUN0yBeZ8oBV3uJ2z376yV53fA3eI8gVIBSRBFo1dH2o9G+5Uj3W0hwCK5ISnrjmI+49y
f0jv5zemynxuS4OaukwmJV6M+NVH4yn9g7qaWyj8JCI9CDKUdumNAWOOnRXPYRgxjBZ5jjIdq/2F
xkJYopm0nIYC4BBLWWxncdfEehZvMuaFEcnz6ogAEpobSTkRQwLyUpoRUjwtKkYoFXg5hroMJOia
i/vzN12oq1CcYCAG9WzFSHojzI3IlxPDLMjDu4U5EpMHYC5T1E9RKXIHGtrctr+MPp02VkfC5eif
+bqNX41ileyCazG3gPXK3EJDqSM6WVADcyCTDLLiuo4rNZppCU7u/A6IltTeHKL+JAYPzSVgdgri
d2hClo52iAcd4iNMVFNUl64MqcVpGt8YOeP8Y0MJ4Mujv7ycatDbJMWQAic/wCdiEbgGn4hFjJan
MAvuvGtTH0Fnu7i/+sN5UmzLZvv0ZrgYXUNcv9PB+6WVp3Y5aJ0MRM2X7Ig+WLdO/1D8TGrQTAys
uKvq+JYLHmYCuQVt5lO14stAnrgvfaKzAkJTYnGm2y88DxaxPqBw2ITN+6O5r46AU26b8tYYbrXh
tmJDdwiJ6NSlpGx2ebNL611PPFsN5hZOPaCLDB3WSiOkiKLOIN7TQFDJzB8Mhg/RJ6IKyH+jvTrV
UST/Yfag6B6AITyzFIasayQIZHYwXjNXzNkhNoRre1EAkIjF5X3kuv0kI4QOxYmYCGWbU7GTZTmJ
JkXKtIYIS34wT2oOKbq/zh0T7jHXK4vbCX6zg6fBW4QPDK5hkxBtdkLdCmiRH7eyDiAvohgUWfTU
jDRHafp/Mo/Vc8E5Iprw/Ed0TEiD0j26FnQrWCmakT+puHaRiAoVLNBFhSysGjdaTPOZnw8OREIt
BsyVZsgd7ZD+c0zowfDLaGQyFglwBdV0+k+gGpSqysZvPss9EtrrH/hzgAOFo9MrApxEo+ZfVAoH
QzRqRGsECO5Bv7W1W2LxrP5W62877abWbjZQbNDYTlD5grGFlmUSPBguYzihMwLXcAqjlm0h5e8b
SCh+RQpmhKcaDE1iedaVfpOvi6LyvEkUavh5J8luTceFJvPgM/8RwbsMwbU75Ihz0M1BwU2zCK5T
MVrnZA8LlWJ0ZUZVja9yMTLAa0SYY9b4KVclV+jZ4Q0kz5E7djsKnn/DtbwuJua8SYg7eRlkv5n3
ooe4vdCkq7Yb6uIK9LJYOs3XRfiWcS2xowCmJqzMrCsYgH/QvwjANuR9KgN7EU7lVtoPh33fMjXG
TIAiCsqUKGMugyhjNqR5ANDoo1PP/4QdEkOQ7xGgdTtoKz9H+K/t2uNuby6JvSSZsCrFYKHQUN3a
yCZkINJ7GeM8yH9hqL9lHoubumZPE5xIk6EJA1cip/nwt2Vsdn/ZBfz+yw9ke6uIJJMyOmp3GOsx
qinc1nG5C/C9zjBTDnM55DMqOSys8CyHJysc5HCSQ70L62Nod+GGfvXWrv+32T4Ct8/8KvNvCUrd
jA5FCgYm4XMbTn99bgv//zx69u2FsalJkFhk41PGPQofTt4X0j7fgN9x1CE4fzBG5viN7V6rvJbZ
qqN0vokzHIrggWOExwTXknNRPEgoGCRZYBZYMFAwyl12/NA5FXHc1BfOiUTzn45QcPyNsX3LVI7U
6av7XMWJfn+MspsKjDs9Uw4huuQfToDyQoTKbSG+5QoboON2JvJY/MIX+si6Q0XVLj7EDsgbACee
NSiN6SpdgNYJJ5FvUeHxitVbRCI2cr36B5Jm/ZMKizXUx2affZx2QvbQocqBdu9JD9UzvXpd2ZnK
jlOv2bV9zDvJucibyYnIur6ZEBjUV2QR2OSxkNqqK2JOIe8lsuCBb02JnkfcD/E4xCkOY4S/Eax+
7+xgJ5Rxm65FZW4lt5wt12/N6DCC0rDPEBW34XQR3IZMiXPLvbAJLEJ86OYtf0rfN3QIvyw9EaoP
xuLwGS8MtwmPEHZ/Lp7hZ3O4V5g9HAHXi1rTQ0pxWk9NJonYHVftwAWqA3fwI6CyLR+JL0A9kp0S
JCHIQ4S4c3oZOT1erX3/VQM15YR+R9tX/xTIpqtghmTJxBafKq56IhRQkDOP22WPC+U/ez+G96i0
XgczxAh9qjxDNNAHv0vjkXhzPRlU5JN3J8tFQk+r/XzeL+l+lvca/ubmZtZxmDjKwiOeeyeTZxWl
207vd2a/A/+/XfwTx3pwp/Mjn0f4ycLrWpNPtCFgUTjzaSZoAyVmDHoETACaokJtjbP+eIPChDkp
HwlHOVdujW9Fjk432PwP6GRJRQGByUm6pgmYnW93vuy9LG1ELxW3tk0tdUFyIDr2aA+kC9LRUCqi
I3IMLNiGY8LecAXGRxi96Kvij2VdbV54vNj169VW4VyqRFoQ4wb7N6+FlIO2TkbsynWC2V6R2Lom
KTile/GB3oAKFkuU8pMNdUSU8mPu5m+WQs55iKbhq+u2HHxx/OntbsWIoRcGhFTZqdleO++N8z5l
ni5AthRBIPv353Z/Oew33CuH3TjsNkRgbCdANxvwkpEEZtoO4ZsArvm/qQk1vc2Tn7MPpWyCEYu5
yt08uexW2XdetfXZ4OIIw/9m40F6Db4OLxaq8sdqiL4MJsw8g+k5HUXQrTD+YlzE6izcdex+abyf
6Igin8NdcIkWMyow6qdxzZtNLeky4sHzbqRxmqL/TqoIDTinG9NSVL/rmpi3gOnVfRlhAMhexnrr
qjGcRvbEzOPWvNxWza2a3gzN7SDfHM83Env2ygPk8D9Mnedy20rbbG9IqAKR+RcZIClZOfxBWQmJ
ATld/VkDer/nq5pS1ba9LZoCgZl+ulePGnzl/dna5csO5Nb2FJs5mtH2pZKdRCNJ7xRIMDOuc36m
pCrdqyGvGNyM/I7sgjEoa8z2rgToFB8ozhc2RTVxWhokxdIUWnZ9EzJiwftoU9MHrs8SVr0FpNy6
BktY9ZR1YdWb1zWyY8GKipqBBEKGkr2IaA5MsNS+Fpot/DyQ0/UADZFQJpuASVR6Mn1mA46OkZSH
zNyr5z2Y1CHfbca4kkhs8Y11p3wFD40+hwaOTnthEyBKyNGtAZaylA/qDN6wmXKIsqXuDvvyNir5
rYmQiqeNGJKQ4Pw8AR9sNx8lpWxoQss+PR+KLbdIgSXSy1sQOgpVXZzt+aarDbFkPGV5/PPOlkeF
ecGuh6kUlVpUybKX33hb97Eie6sLv2FPv/hMgl4MKKmXpGeSTknR3UjQq3Al1a4/SZthNVQ5eF5c
XEuQBvm6eT+ujmgl882nLeRttj0bYbU2o2OwsGs6c2pDrrCXizhNMOhkxIkjar5Qg3g9UmCfZbyJ
s9TIfJyl/H0sTlHylkkv9gbhkiUarJh2SlIWEHhld+TbNsJLgqsZtYpTFwL5VSPvsW5znP7GTqoc
pCdG9C0cv88Mlx/g2Z0+gspaLcmczBY71YImDxZ47dgHGQAlEfo/U3wW58AFYQnXMNO6J46EEr5T
NRJSeNQa8TDFx5Q0szivGBS9Z3GuR0MWNxnJ1FgBeUXU2DllDDm9GmcQe1FK2tZW+bIWtrG5pfjJ
oaOynff1vD/NtKPtU4AEyc564MS4UKxK/p53F6VgrUZFMtt+15YP4liF4Bh/b4B5gahcJ9HGiniE
E0iTKO40Vu4nAw+oIOSy56K4KB7XfGOt9tT1urhe80csTn/aHEeWx0iay0JHjCOjI3LJKr2ixwM/
tO0fg+4ossjsv2G8i7Ms50t+jrADwJK5dOL9JN0tvZopp3P1Wq0JvZoYpSLjbrFTptcvpKw2H6l1
R/qS7GS6Z2DH3Yp+NtMmhokG+dnNrvRXxQB9i0nV2OfnZ9GKSxDUFhPIlE7qxCHqWtzrD+YpUhKR
jENa4qz/TYSHak4KQvPgwuxDYa7mUE/MUA+zNYeKAyEs+LD8nnXaNyebpmq8YQKk/cBY0nw2FVwv
cDTM4LKlKJSqWjZBvMocJw2zSJ+2761tHrT8Evdv5F+tlGcOCI/JgThlyvTzElOCAMp9tvRVUdMQ
6vf8L9dRIF+PecRdfILxz9h8Y99MLQ0Zrc6BNcMjZhfWPcMAAsRfBlwl9HQcKhg9vfbupiv1Zjul
/EmIR/rrQFNh4YNN0l9hHy04j5FcC3EGNMaI2SEDRRbTxPZnGv60IKPnQMUwoweX54I5XMABqP1h
4Cj3d5V+R9dLsR6DTO3uXNzRvMWr4Xw/ufNZtLIZWydj0mvyJHAhsrIuoHpld+DOq7vKD+6fV52C
QAnEm+CozqW7VK75KnGupaf6fEjGw4Rq7M0XB2W7wwezuP0P+nbGQOC5z8It7H0yo2PYQ8QcwxpL
ElPr7AfhZ6jAlUZgbwEluyNH8F4sBS5q70JlveCjtrkS0SewVqrvaM7YnrGddQe4kzTugp5kLdSa
0ZtZi77dMyDd9fPIhzHDtWvhL7Hn1wqwZn9HEWnRu8fntgV/EJeIMiPfgNvlVb+5mqn5QNJT0/vI
L/d8Ek84kood+Vuc8deBC1z/a3LiO/8yRn+g8STxi2OAHoJ0DSwTMaSuQkMLFQ0Ca0QnJHV1yxjR
dgS2g5GcHuAHV/SA+zPO0uv9+b50e8vuXsYM27k7Z9zF3f+hk64OYDE/w+sMiXwSs7NT6zI4O66z
M8gjDM5YDM6Aj/BVHpzu4aaXL0tbNFzQsuHwM5FyPtyCWcucGVgoJaKK0OMwZZU8fk7/QqwIgG0P
DcyuHySOSuzCt2102kQJGxsKPHOHjm8MbtYurXcnLe4SGBOcABmX2x9nwtGcpWSBAe6pnti6Wwz2
sCV5Jofnmqo+p7vrOsdY4qnfyeruUu+F1MIoFNcdwLFHAxS2FRpyiCfqTAdoEhhKYCmBikc2CUok
jPdcDbQXIniIPZieKArF6o3YcyLQ/FKNOHf5lLM3YLsOFwX/tA2+xmBIRiVPOB3DMgl0JZCHYM7E
wnDLmBHDrbp6bntIIw2+P7CwCxMVxs6q1229ZuvxoKbXCsVrWwZmGRg4PuZgiyCJV3ottYL8CvaV
x4KFPrH2P3MxshXZYLDxeDAISzG/sLZ6po/KK3+MO/sEHhrLCU3RkLFSXqQapzl0Epw0ZO2C7hJs
2eaabgrGkmDcg9W4CjtyjN2c2KmxyfjU/2PUULgJowZX4k2SKtv8UiQb56EvwNfE6RSZpwP18riN
xwNaMca40ZeI9kH2+BFoeW4Nlo35mhJAwoKYr5U5xnxNyDCPa8KnLuDu0ytf+BxQP80M/4krSgLH
9Km+czvrjoIfeyLiynjLhraLyUrGYaVHW56fktuKHRvBMB10nOFcqKDlmpSc6uNm7Dv9bJ5qKoeI
PwgYCQuMMzee9mMa/U3JvTFaeATXcbnE3BdRyHQz3pApmxw0IB8S0VDuF1BbJUOy3XneiQZ7Yts4
RwGzrUfJgZ0XNVw1pelBuditgWWaeSowThw4WI68XAa5Zjd/eDwsA1EJzvihhP3diBTqVJkDKw7Z
Pong/D/eHbIdC78wcjzIZl4UojzClBDla6FNoVCV7NIJxfeu3xkHvb9lkEVjVxMoczDidT9o2Sul
Vn/lj6M+i65xSnhaU1guevOR/YKY4OMr1s278b7G+CuKtRzr+Zw9nxobUAqoCR6Mq8mALY71nM72
S575WJQ3j/xhSDSYlCEd4VPWse+gWDAQW8u1MBNnVkBxBlNeI7szn6Dgmk9kmazFNglNPAn8DnnO
hlYKF+PHO/ksInEtFJ/MlwwPPwnfWsF0LQnEHL5odlqLaB6EzZP8lbhV1YKXU31ZwtF8bGHlOSSQ
fg3D7cB2GC6dAN5p9ihmeiUrRCAoPYf0guJCYct6Qokm4h0wL2ZYLGNJXPF+GBT4N88PbL8d9XtE
Dsf8uX9hgn4PWHotL0DKXzfmje58dyiRjXN6JUVrCJ7E6fIEMulVepHZqXJkIpLK1y6PEoOS1wnn
XcOWAV7FSAsBE2tRZBWVZNP8ilipaK/KPrFIZZ8wPlTTh9rBkDJ7JWKPG116GSAAQd/CqPeGc0rq
fOkFH5XJT+WPwHU0sC66oKK7DpeU/qk8mUiBKx7/cHlbwE5cgRMfUEE4BtKBYbIpRSsPlv+TGB/9
fr7F6fy/yg2pTASWTD8FV8fzgFMugc6SERcEhBHikgNvNvyCRVtIi2/5tYhUe/60b3ObA/kosHkM
9vyiFYsTn0IQl8AtofdjnKg4Qvayul8kjyS3Tm81L8cntL2c2XX4Shr839A2jmfWEZHrLf/mcXW1
elh4QtV4YqAG0pB0CHEMaIQkJMEScrd3L5yeVFcC+0WQ+uzK2H5SdlLuCfsVWBl7vIsBvsL/pm3w
4udvOQZFVB+voJZLEkg9Tvcz9z5ufNtFM6y5hlhm3qLDLtMeGZc5Gm0B2OCSw4DiBYTul9F57QJ4
urrOx7hlaqjtJxIzLzf6VmXCV7ElMyJRMirmXJRKchNiLhgnUlQO3EyjAOPeER+B5WPTltVbnsA7
yL7NLstppA75fwBXXOLzK45p68l62mQcMG9bwnF/Zm6bx1eazYynGW94sufKUm8lPjkn7Q89ejZM
jGrHeNB6IkOh3rL1NcYA2jm7BxFWYFrA4p7DtKB65Nyf+OUxAJw/GQEjjGF/psJR8hLJU3WParNN
hycNAsW/+HoOORkAnGjstOn2bZB8GP1iqVmXT8JqSzL3l4nMr5R5W4W9iYtPWGbvgT+YUXTO3dzt
eEptHRZTb2LVPSDCl+EP0+stkZ45KvkwpFymOx7022VvLnvKCI5uzw6AfmI9aoVDnKQPzao8bGaq
x3DGtY7FiQyO9eBJhfe4WZ0GOjxG2danAGc4Z/OeyFzNPpd/ldvXDDv8huESVCZqrXli0GJdutmH
vDCFuatIdfyQETxOaCqxVsUnM67mODfjYo4xOpDqxhDBuHMSSTyxEawDzj+Ami64ZF7DyskmBluC
Kz/xFKNvPIuXGZ9xfMziAQYvRnQHNv34eMRU+IaogfEILiMpQ3QNRA2d4ciPQkm5KOnFpofdSiyI
xDrm01EcLwf2zT8NrSnrdoDtAy+WXBV7Wc768id5n/9FfSxFRH1UDqaAPjkc+dXEQ3ViNzf6KnOC
0btRk3NpaJWyODw26ZwbzqJ5jsoHyugV/kdGcaNfjD77c2ZLMp3g/H9bOguCPMZhM/vUu8/O2D3T
a/iMZW66rfKdcst5Wrl1zd+SPdN/9cdpJYpBufaRtXl80hoHzlz2zljsuIIYsgNJnmcpNbqjuXCW
ZBL3hGFDdE6GhBs4xom0IoN/9/jK3dV4qkxbOoEnD0AxlKMNrQN51BOWLOL2WPJntyIJybu7Ngie
8Po5ELr4V/II7180yJkPBiPgQbq3nk90ZDweFW5xUKtIHAOD73qaBkRPwVkKhjEQg92OxA3ZE9lw
FQgpXxlRmTdjdRLyrKQM67Gh8aSIhw2UZZuNF8/AnoObkBSsZE8hHSodB9/a1T5EtvKZTI98L+rv
wDb/5r/8pTzr+B1yO92XxvHwt27sXQlc5xTQ3afcGx8pSUOMVpg2f/X0AdgqTNWBe3YRnWy2drZ+
N2/uKRteKbUn0wUa1+ifVAlLtP2RGt7ueXpeE8+kbHiFlXi2/agA772acQ+uB9jPnYejCV8EG0kU
XjkTa4vRKz7RtjrYlLos3N92WKh4mFVbXrYt55/r8ZzukTPloi5PKwohx1oUQp5wxX6Ax2m/dEPA
SnDGqvckWUyubAGkUlEFuqDv0c9inrASsfdfqFNYiHkwVmxJToGw8N7TMUuV6Tnvl9Q8ri48Dv2k
TY6vKvN31FGAdQV86pVbwz9TGH2kF15GFyuMvhli4lPIA1UBhuGwZfCBLi3M7zfoybAXo3mBYSSC
BNJjgqaK9nkW4cx8cQ4U0X01MGtw9B0dqobHhdESgYCY2QGfAQys/lbsoUAIs6xnpXnQPvhJN1/0
e2KX4ll6qEUZKawFbFiErac7EIDMXsTA3raWe23lAKTALb7c+f7MDiSjNpqooSgxuxDdwxbPJoqW
ItvQ7/nfjC3qsk0cit2UCndr8mhno3QW/xz9xwB6a8HxLdH8yUPNty4v4BRcJwoAeTWQYU1YL2GL
77jAWBiRm6Aik9CEdZ/fcoriSpV87RToNE4yBXN+0anOBmaBLaUcKELD4RqM2Zj79ngg6k1eAQ30
F8M2rkeMTwgmy/lP/6Xc4Qevv8z/akGHuPUV8vcf2SigNddi3Y455JogaH7JJKKsExVgrT4+8gzs
TqYiYtGhvO5H+EKDIxZrflpq0CHn5EHS0tYcLLMwXmGle+JKoCoNwWn8w84KbQnhJTUjXsj4R72F
s4UEVLwCX2MhnLO4GC0GSMLexaWnf7DJgoamUT1DyFfFcEBo0MLUMHmb+5qpjWAaE5LIXigSvq6c
xt/GbfjjjStD64LCZtNn1s19ntZZLTtfG9nLOJSAfSrIcx364VAPB30SCWkxUL/sT5vdFn3yoTlH
koPvEMzPykrmK5/r60dbpSA+UnnzwJxhhSP4d2eJvt67Ur9L9btxcVGkFuyUgC/u6pa+2I5t28fN
3GzbozLj8YrUB4p/M2x2SsTNte9xlQQXI6x0m3pJQBek/0/cX2rhwy7EHUrCcYHsB3voHV8xu/g9
JqIhJMtnNDvt1sjsGyvVU3Vz5p/ps3V6xJkGOBLDZ6c4/zurpZQrS8AvhX0CqQgHhfnaYrnq+VN2
WUanMjIsJ79dALNLnhbTm5ItQU3nTxbKIba1sgrTKhy1EL8IT/6Tx2SIVaACMMJlftuGjRzKDG8l
72Yy1VGWTyMQNsqsqe5hOqi7lBUJp70Qxupn2Db4M1RpVyu7Sdrhz5hE6wUODQy5S7tL8NaHpN8u
nI1XJhcZ9om7Do4UjI0rIAmI0FtWUmsugN6WsUvNXbmuq7tvXBhM6uAG2Razs5K8eRFLZjHwQ0n3
yFYdcwELKuiyJTc4ibW0QnibcleBdLZ18K2gvRmizpVbUf5XsdvG+zcc4HG9DgeyY5AmftoG3SGO
8yFWXxzDL9/zJBo7KlXDREgGQT3iCA3afyFunUdnLYjQFaFXPWL/IdcxbTCJyXu/ozQIyIGJEznd
p+nemvcdffavMlsoxceac3ZqypXxmHw0QZNyoSFwDplzY5Zpam00XvTmCRvsiR0Prcmoln57Ky2+
8pfQN9N+OfUrHtl/TqgA6x4GbIIQx/GoSGATGFcwtNgSIg4zDuPkveiMOFFghJ5t1z3tOLZ9sxij
3GQ1Spb0oOJaHyLO+pRAQU31x5PNR5rI5DbVi6NUgUVfOLDtWvw3xa56hVcAc82c9njnaHt7aEiK
swPXnSsOiygMRCyCy5tPVEnWNSu5XELCFvCPTj94tXB+CKET8imKJALnVSDhSuN6Uz/rYDSc4536
TW7iHt4swwBR9nOJLpfVf3WJ8ks07oQHjG3V9p+Ldhs52T2q5HF9LzIUSiLogxjf8GaY62Lby8Jf
qyE34j3Bx4PY8qACLtmI2QvhsezHjJjanI4H7swL01t7cG6KcRyKU8tbwRTQfzB0B3NK0UIG3GFL
Wf0rdsb8B1rZf+FtaAvW/KbzmP8vwp18K5yT3v/niv9njKeFFU/WeweDBSGA0O/rQOkTMc1yl3Xw
2nYGBnfoLncdkCh+VNpr5lOIAV/95OTHqL7VtT15x/NCWVQ8JREYLOJV71z9iM/nlLoxF5OYw9XE
NTWzTXa0HxToqwhdHhmo42+0MyIZAs/ETSZdAbWEtbef3GnEtyp8NHN2tkI2/zRl+2iI6GlWhRKJ
11V/JhJLrIbFC1cvIT9sjIksjIlYwqEbWowGY0hYLOxL4BAJXeErVDXUSjv9IITDL3P4Y79VCU8V
C+sUe0OPTJd0C28Nr9C1bz1bK9f7/5qAzp8a1D73PO2Bkk08BdjYYBM2RYcQDywxPyGklLaWbT0Z
f4IO99EQaQNtiJFC0VAIIhengPBcKkWgWj6ey+4zo2bUpgqSBh3EWamNyIf2QpnFXNufBPmqSIQ4
qtCgAkwTLBQnWNIvCJl1qFaRNUUpchK2bgfomFnHp+Pu2O8u6m5I90a1B3C4OcHoPvTjoR4PJ05Q
cBh4Vw+Z5EwLJ3N0LKxFuPugSrkQBwG0gpo1BPSC2+ax3J/LfWLsunLPbRNljtsmyhwWnAvqXahg
O+5p9MarINy8o+4TNZe5BfgNfjGSGXf0cPLfRyjhVtTXTkochoZR0mIUISRwj3YXA9pI8CY9yuyq
ypj4qIYhpYyHLl5odYS2j0kBedTB9oINCsw1q9AxRtmXv1SgUPFZLt6xE+vceZfF69kwLx7WcK8p
96yp3J94yeau0JzNNpAwJ8OdozPBSXBYMNMF+nvyWZPu8RzgIbDRxRIPgUXA4licuXkKIFbzCODY
bRLV/fu/s7MMxRfAGOZFCHPEb5GcKa8jnmmKcj+rFKv/QHRUfujZMJgFwtZdF5MogCFMPxs+k3wy
V0rTBcPr63cCxq4CTxByPpqtWJ0cBKTU0epYqTHFxFK5s7odXWkjCUvoFZy7g4IS0/Vg1xi+skCe
spe/3GIvSSApwYbeHVwffxBqVMs1J1dGBGiFSqMNznP9vnzMjxUEycqhtm3s/jW3FYz436p7Tq8M
R3iG5S03zcDMQj0T8xGN4ci6hjTajFGTRtN/3lV67HLRMxJJUvjb4KhEbwVCygmWyT8WR3plBPBD
TLyZazIVInObA4gNle/5Xetpd7WhVbL7kRg56Ewft89XfylOUoZ+OvwFgmIi+LflQHbBhUx9OAEO
OgLoO4Z75mdrVJWCgTwNjnC5z6LbEwJkAz2D1LGnIL9Nu40Sa9M/s4lEE8HqM8E1js8EO8hAPwVm
ksnFO17S8kBYOxEIZcorLqQ9AtPAAS26g/WUrhtvBKVZ+PS4MVOiPvh4DJpFzJRy+hC9TW1nql+P
vrZFfaXnitFEMJFAXuvkEl2QhipGEKCFsrAhjEqkhOF/57AfmIJtDbLCrwioHINhgcUievPmKqQ3
z8Ssm6JNoIRhbYnK65Q7jVB/ct8CdVQJ7y6rWO27VIuxzoq/xUtBdnUQAX4WSEUy/BYbqOCMDSRK
S2f7TmdSLe0u0s7EXNruNjyg2x3hEN57imu5G/KMdtlNlrfyJ5hQLey73aTQlMFbKsL119qllIZ5
brwwF7yi/COR22cGu+wHAoT0VKxTBWwhuEFO458RbDkiu07zBtRqj6cye+gT3X7OY/dsURFKAqn0
kIzQSZgX1mxEMNDyNMY78yQ/KYNTQhalSY64KZVEVGaj+D9acCXsiZBPG7D4qYQ36qnNtW3bKw41
crAtRMM5G0c8/0CNMIESLOw00ew151SLWe88GoSjlLZZ9+EMFlY/WD3IxwNAhSIRoEoOrwP+a1hb
p0hLQo6zxzPBoWBamdAK4STvYWYDgwgDYUVUpgvraTPt4TSkU0yeFwYmv2vkAV+ZpotZuUSdgsdx
+nJ6IJfGwZgDmECyHF/Ju/Edr8drRvMcqsQJGw8GTz6UYexz+4GbkJi4y/TqVgGjfpn8vVMSIGM6
8gDK+DvF53L+x90ld3shqHuiUNmv3/YQHqGdIlwzOocgTdgD4xtcbgE9RKj0MRxdPUfYlB1QsuR2
rijZovGppqaHmigw3dUjdbAubyz7ct5h+MIpcJ3e55XBpMiJFmE9kYVAAF4b4qvxRHQPZAxcjM3l
H53aUMVfnXF6nsTf20v+dAoW0CCz1+dfIv6GujsK2lQTMpsBrau5EG2S7+rV+r5oLgtaMgtE8RH0
euIUnzy7i9cL/YT4msBYPjVVcA4DfhVdC5QoqF4hc1HmLc6pdCiCR0GhFoxhTqXbv7xx8GjJNm8+
wKvqHnY5joG4mTTB4z5uX+t/OeU+BZHnpVEaGXuDYl5b+waQM6xc4GF2kcMA3Br7zd3whYiEgrSK
SFgPSeam4E4Y71DTs7oi8789rSF1ESoPhFSpoid+ywznQW52DHnIEzNpUaKLEjZ9iC4h2HgcAbCX
rVhI5Ibui8yscfS0ScgSJ6LDzCK56nwGQupZZF43vTdBSedcizpcYeZ120zMihgUgRwUPp4TPvLC
I90qqTDI/j8mp1/7nZE9qq+SjPjbVqHOycEjgXbnk/Nll306RaRwMf9gsWKmA9Q3FblgjrKod/mv
VrSIVjhSIvrgO8Ymvwy2mjd0NevjqOLKQ58zDsc39amcHZap0DC9ULiJMuiPciDLAfOw5q3b2sMX
Qh2KX4sk7ZzpDccfCtmgFavGVp14570h7WEX0ipxJdcBr6NMAqTeaLg60IUMM9OOlwlm0/D4blQM
UESA7LN5ZPZ2hOspMW92Jebbgu/Jd5a2MTlLc/JlzVc0X0ai6UTfnhz3MVoRvE1eT4FtD48sVxHO
b9M3KDtQQr5SObBwlTM8Zwqkim+PnJnCXyYGT3mO+HcBl0Rz0FO3iPKMwJetcpiaw/IXuQmaKITK
kbZTkhCYRR+7rx5budO9l+tfzCzR4LEEWZ0nD/ofT/p1ltd9iUuAbEXptyTsMQuf7O/rfA4mJu0I
aebwM9s8Wu1f5FJKM8CY6qc7dFHO97xI8PQfChNIu5Lx3KMQRIMsIDzoQCcpxtM5KXEvxTxmZSnG
04khlQKluhcDH/MY99sIO2eXO3hMfkn5gtMaLJeVqm6uuip0uNbtQA7CGMxFkxJrur3pBnUey3FS
HNzAMxd2S2KCWR23F7Euds+dVftQUUxA1RIhBU/B24lsimtHIaryoYAtxhr/u0WeW2lTGmwDYvLk
MOEyfXCvw7uqPAJyvmqj7DIqIBni8w6lh7PaUC55wmV53OG7ca4oq5lTNtwlIYczg0S0wtPZlChh
VKmbPPrtLYTrqLrgfsugchdO8sMHko/A9okDKMhP2Jm0ZAzvlXhAkH4USjAuZfFLcBX5CJH75mv1
e3PMtTxp2pYXwJQJh5cSsWVSz3EPkN/FZcoL0LhHTTFwvy5kylWt1OiGSJXDA05tduoDsC/lTzq/
KX94wqi3G4RjboyF04779JXs1BWwiQgP9IoPs4LK8WHhfSpCroLytzcZqjLzIu//XVM+7KrfvyM2
IdaOrV02hrgyt0OoS/ZNoyRjPV10xlH0kqKPcnlyGni5JyslzHykWqd79YDxDC2D1CeD8Y2b/eKB
MPI2bwHsEk8CuHagTEsWjzDjqUiclkwOdybmjxdv/pYfj+zpYiCt2zD56eO0CF+4yxBI5qrXbinl
gNzJ5MAo3tLP044uz2fEMR4urzdpoymy3qIlTko0wX1bQRpJTlrE6WQnUHMXABkEwkUP54MwB8r2
OWCLxEapGNl/xRInPfhGWiSdEcO31fk0jdwDIdocQR+nnoar4p3GGHpjZmzpX9q9Cq5xzUlSHENU
sliLYzgNjZtAAgS+CWYYFlt60TwrgHJHFZbBhS44dxcq5lq4fM4WfXkOtTw6LdHGjCDnYB/HD8cM
qPX62Vs0sebZO5iE2rmZC6el0sNnAM9Bes1OkDYxBHDpqe8tZkaK2ytiv97pleD2K5KRCls+wa2x
m0fKSvdtsWcLjwRbCOJHsvkZaddqYw1obhK/HmGus+9oxFbh/+4TMMSDv8GVvAH68QUCBiM5gT7S
COA4OHOKP8zCIc9U64WKLUL/1b16z3hcvefdeObnAnbdgFJmp6NzIcm3LkJn8x1OwfM6UJJ+lMv9
zSWZZGPZ8H+QZwKchRiUYYmRHgg+5uCUZVL5+6511HN01DCQ4owPBwCoasgiECQP7DhNu0zDYNe9
YwLu3uUPRKJ3oK6YKCry85ho13QhowHMpvxKNoq84bwiheuKkdVyOcgfYjbd29peIqYKnJ15yxds
Fvbx1E8w9Kt9tvIcETak2+dTPfWlvOGHYR8QEXXI4oJLqd2n5DuI/+j2zVaSyklOMSIx39s0UQMv
koOyFXGNMLCvccIi8MG8EzmW0+bQSQfzbTY8PQ/rlevMFm0JNj+dnjho5GkTbvA7rhT6hb9+3Ogq
2Idl41wgfP7L/mNkhGgJ5plyuToGfT2XhBQ5ne9qyimV3RmeEsdQZVcqO7PdaYWQZim05Z0tf86Y
XDXatNx5XQWFrIxz8SgfUMmJp7C4MuUYVjXOc1ImQdaLu7duiXVETSUvIxpOvAmH+9dZIbX9T2pQ
ZyE1QKyi6EwcAxyFYxynNxqC+3jbB4CZqLSTowLIsZi2gGuyraN3ZZ9sasE+aTdMkh2Kx5hF1RRC
ie7ImhlHqOGpwY71e42h0KQ1kRXCYBpRbQoshhnZVxXIu+upSiPLtTqMHy8RvguDYEYrfBeUGRKz
gUfHQwaqJ5OlNlTlSJejLfUnZbQh/JQ7iX184Nmnl9ElCxz1yAEsOF6CE342wx8MX0NJQd6B/uK0
MNCp04Wf8QdTf7XctckdpYhzcqckd9Lo0sKZEwKOxpYaPfEdlvWbmHJ46sJLF26O4Tn1b1pTrdRW
45qtL87xsT6QTmRwz2T5Gly8BpInrFAwmn0fPAImUhb6HVwEy3DMkRKe4NwGR0iAVLLTJD2FJeR6
rJIrt35zibSRCryov5DQE1+bS6RznCQu2f5k6V7iPFntT9We5CUuUk5jpTNwIj8/XpupYDVSS7WF
38kZjxeS2QilpdswFJ73T/RzZMztylsGNcpwMHk0Ks8kNjNpx3VNpckddacoLPItH0cW+xdM4jjV
gYSzm4VVTA6WfZ+M3WHPNoxP9f2OG6H+zZNMu+2gH7LPB+wksyUTqxcsJ6+lGBybOL1ZHA85UCTu
QpU5OCBoa/RbM9ZZ1+UzcTbvGO8XHr3iuexiaAK9jaiDnYklcBnIvzy+PPXXaMMzjXnrmpRgUYIj
HAGHWAuVTsUxKrdhswmzE8VOgeWfYE/nUKD9pfZ11Z+RYtrAMgJgaEQvZnb6yKeru5FJQ7KlvczJ
33rkg3Xpk5Oxf6TkhhmP9M+2x+m7OxAvOtd+o/pl4sc38lAqQybBYpYcHRcMhzY6+0jnyIFq4kwJ
2aHj83SaL4bl6wNVsDIJUIU0LqR7Zi88klRRJnSkHfLtxtKzJJNyeFTWe6ZFNHELB96BCZHiCFz/
Kw6T/mOLHRkDMkYzWSwMeSycMSwYnnjyuCKHClIwOWPGS+G5opM7pCIBPpP6Coep/NAZpq0OCKK1
xOBZML3+xebrwCKPTeTB8q/yq/BP1zz1bHRYjRMpxmzmv7vu86gHC/NoPdBwLT8L5hZZWJgi2u0V
Bsb1RqaUcyHPeZXKWkLgdnnQ2SeTfUWaBRRO3nPzr0yc5C1yAtYoh37vrHQybM2lJ9E5xQUOphBg
NacpAreFx+dD0u4weCNWG92dlN9tc7L6txJnr9H+Ic7KpGucyESJ9pmfCRccBveYED2Be9L23HEJ
BMN3Fv8k/gkT/9TRrlG8qWrC7nfxzcy38CQB2eEwbhJAImGfCYXBbmAXwSwA6XiAe0CpiPJ+Reug
TCbOhYdeIgptyBRCOqJQjXgHEn9LRAUHnyTECjqgFhDgDDswP5H45eBxihj7W/vidXzHbKd8syvF
gSCcdNCBfmiGIECxVpbwu/xe/46ZBCwZFgUEC6wi1v4n21Bw65w/eRHoJkwy1IctGBchJmSEn02K
zhR3JDZA8ljY2E+kbajvKW+tEkLzrdTfXnSClbfEiMGxca9hVpAg9axLSxmpBlwFF8c0Yt2I2RMM
r1ui0UxtGNnwcysQfATKAaMNnvg20BTcvT7KB76exrsWH9MVAYWW4mPAmd3om1vBzjz6mEmhZ6qv
pBYvUYJvHKuUTi7HySDKPDLmZKJBBJ2JBoMMZle8OCJ1kz3pcB5c6pnLdS5X4Fw+esnIhsGbcDp+
GBdnA/c66EnL+BoxY0Wszdaf14JmGBJDE3RM/BAVMWDOghBRz8HC3YzLzb6QO8Lvy0kAuD3c/sNM
NIkQeHk78WaB7SP4zRUKDzRaWsxW+0HapR6oPTqRTHIm+sHgfvZqYCkXgxZxyTHVYyB+4RysChGt
+lwQqxh3aAGXBhpaRlrm6Z9WJTvkIkSOhEsD7svy0ENJtbd5iLETDIv0Q+/Xxg7Y0gcBPzC4oqoo
GHMfGL3MxJo6l7MTizYsWBzvWOs2mY+hhVMTrbD+0vOW2OA6OM2kB25dx0/+MC48iMPzu/X0pd8S
NwHBqlbBD1a+By78To1Sdu5JCEKP38TCh4Ynv28emPD0FFgRKUrC/v2LkwZVrMx5CrFxpUgT6FGI
qQbz5/sIHp+DCIVTHDMURz0wqxdfaGHGLg0BBZeJ+tB+Qa07/k6aT5+nJOxIMQ5QVeYGRLOOYD8S
9jPaeExiOYmNcQczEdvnJlagAXf0QjIC9IDoTd3fM20i52fphWMeHygMq6c3EjJy3sfSDzdf+FZd
Ud/lXIzzHyxYm1tD329w4ECDAOkOIUyNOPpZT/I7P5jrz4YT1VVKRERswcmZAtAsU7pqeCNlKXh6
OQChipHRwRwkj8FMNRUDgS6g1CiheY3W9Yjuq+ZzSXY2lHimlulhsN7LH2ZraKcsRpgE8ZmsKfQW
af9EOquw2WAymuXzwbpGY8jIiPwajkR2RjFybEhN5WX08LGz2vI/VgJ/TCKE6CRSyFep3bG9txgF
6rhzg/O6qOUVt0NAATgOV2JWRaFATzMqYpePHjf34lJhpkbDhBIidmzTZ6SOogs45yK2uSmVId44
0eEG78ljR09nH/t//+K5dCdgtwZfzr3wIhbmTxzUF5JtlUvej6/b6Y/1jBR35kf0h3Mo2lLCtBPz
NPNQjj3xYfnmVMwhGxvagKnlQ5Ofkmd0HK7DW+h1hLf35jfGbfBhfSa6KPhuxoWbrGi3PCF24ur5
me6sZ0QgTE5yAELu+CZOH6sztvlqvkAJVqbY9S70vsxO3+7xia+t6nwfrHLGgaITJLS+CJGahq+X
EY0Itw3eYxJjNb9khFD1CrpuqQbTfJeOmg3XQABI1hmGUDuDMmIWFMC9P06BSX8eegcBnNbm3Rne
eaFC0gj1p055xYUI+ooeD4BRxvMIZhrNvgE1CAWPdxqpqgH7vZre4WYnOa1cg4uAhuAGJPADz3xm
RlXLfFSoe+Ye6Uyp/W7ykQEx5c1UWFnc98IKMZh+rtlD9UlfaNskzhiYHIWMUKYXik4XXHAApagt
wmYpfmhXqxZqWh7hDKskHyy4ZbhIZB1hG3S4OnN2yXNL1e8zZaT8BCXsVIjQtMji9N7E4ntH5e8Y
6zk5dXv9Mfb/lcPg3eIK2toVmyg+7Jev6g2AOL6d0ww74YF/Ib5+VFpZWFHpxObUQpUP1sNiX1jM
jcOSpLUZjognMDIJGpSt/VJNPuWodIPwerAmUvnIzWexDtbzFZxI0oDFK+b7rDRy1C/GDfzr3jgX
7XAgoneyrmXyvBmIgS1d4eKV+BlGUs0/7sFZDS7vSFMdrgonX3vAZbCaf7EleS3ta3W4MUKzjqQ6
WkzQMTGFSOnfJYnhEhhnMehtDfqXnSNnA7cld98g3PkV5VC6LzgGaQACoWROlwa0FLOOAyZ3tFDu
sWjFO+AAMN7I9U+crtZcP1NnzoEszoEsiqWAF9MtpcGW4hDGQBraFZWDdg0yfwhq+qH/9q8WSheM
JuiUADsGQc/JIXGs9JwE/RvnEFYBmkiaHfTQHRqxXdHzt3J9ic1AfKRJRaUlaw0Q03SC42/7RPcr
SQeqYThZ6JDrnC5ZgemnELAbqutVhEc8NuaIt51DKRccSjEXYdGLD+DwpdMXh6dr41oHgJTaB+94
w456xG16nG/JW+Bl/X9U3WlTIsv69eEv9CcCioKCt0zFpLba2uobYretzGMxf/rnyqLPPueJyDD2
thWhhqzM+17rt6aXcJ2pACclq81ukfju07Ut1lPr5ludGwTvlX5k+lq7rBqjO7JI9aD6P1c9CHVc
zI1Zb8fGT+38rMRAVBk5T0jQKqE/gR7KquPLVjJugcyfKIh3xJOLYY5mbkyGKoCUkxKs/EHvVk0V
gI7Hp95QBvUuwy8HL4gCVDK1evi0o1ae9bX6KPVELTZpzhjIvW3QhMiFk/9sZRyKVYoBJa6Gx3Ne
FDi27MKP5IUPGBY7pv3iXWl0N97cJ6O76/V+u+Fcv69f74ub+3hzfyrdjRmBQDpKoHF3o2XLQxgX
Ikq5hLJ1GLhlANoU8ajO5O5PQHWjaTdTPbc/1EAIoc+moeKHYqyhH/Evyd4NGLoYe81XyLO+uK5D
ZYDc3zq/2zIq05YPXc+ObJNSG5XbSzE9KoUXy7vmNBvaLlW2vfm1pzQ5/V6pAyKdEtykivfKEX7I
Ta+Er7bcNKPfKu6nx/H5gZb+mzGudhdbvGIvflxSjqKsr2x8epzvR0Gf6jOYo1fTYenZdO4mFmrJ
HxqKAyXskVFw+hf87+bhlDv92Q/jjjqD+IrrtZ39jCOIwYDWnE/DUHG/1ggqWxXW0gxlrXWyHJ/q
OXQuzy/j6H6D28cmWm7VoBMX7Zuxbik9Uvjo9q+xztbzZqxDrNbinOBnlv4hPZIa9eu4Co6K+bGt
qblGaOfGKbbR8AWuLiw3uPYswSzzZ79F0KEGXvKv5KANCby3kEx7BYLzSjmE5n6q/EqUGI066WIA
xVDt8u9WrFYKX5+XP+enm3KUrmNY/+fwrs0X/czAGgmiBYQWvkTQvVuy6V36qqq/fpPeuH6TG1h8
CBbjx0Lx5+K7cGwdPk8lj0QStUBjuJbCGq1kWlPmFt++H8b5Cm2PhDK+Y60Zi3rY9izV4spvYmkb
4yPnv7jbF9Y6k0iFLSGx7dmWnim0rRsvf5YMGaxNm2mPTLfokT8alu1nLCOro4/r41lWm4fOXmoj
3LJQruul55X3xXRfaSy1Wf0WGMZwyuosweCj/uLHpyYCt1BwcLRIBMQ2nzVmmVw+/ZIlW1Ttlqe9
XyuqIutUYGd/91R7KHrAjId+cDzc2XPoZlrCskMvC9vfIwLVgz6Gv31b8812v6vLBwXh6NzRNj4u
04hgZdxezJ+Tj9kpiIj1TIbX613s+zpmUh32aW0foi6PlzbjHz2qrjUEVbtsVqSKvnSu8OIeF+tG
ZH2kPRW91xz7qH/a9y/7/rrQP0b9q/8t9MtR6CnNrXvztlJl0TfqC9AaXc1eNmrM9/pKC+6WfXc5
SutRGh2DFKZq/9kEUazUWtvcs8SwJASbYUkINsNSSMAutiaSf3l0bMBIxIkg516uiVq7aI8JPaJ2
QvonWEQ3T02mgSFfbMS7tCyQCTtJOk0Y42oqHY+uo7ruribYauzEpFyhSRIC8uIgjBiRjkve0lF4
OcQ9mgzst83X82osV2cYXYayyIEIFvFz0FHEwZZyKrZgNRJh7gthz+14G0YkH54ilDc4p0gSiFbw
Sr9Go2BK2Vha+6lR8LRCD5DnrJN+MWvOCACVhjY81i3CjNoiCMglVJXWwkeYz/yF/6p+ntllyX7q
GHFx14vfZD+zRw7V5abLPzvNJcDMsBdTUxCe1CTgOd2KAp35TOuqc9x0xqecexCFf9zWFYI6y7qq
UAfq45twNTiqMU9tm1fcXj0HZ7ux12yUC13P7sm66b8xMOAOYhWdUhiIH8Fifgw8PdyKsoUTEAi+
ob2P0l6hwQ3078+woRNdLrOBB/3Zrwuvqf0EB6wXehMYRJOHUL6n49GDeiiuwguAiJw2wMU/6qNz
OE3SLvCBSfm2aXIOEV6cRv5auKunr6N43Nn+BuG4cTjUAg0CL7XAkjgRsK/Dd/XeLIDTdfxZ70Fw
VIDLcvbqfizPh/gz4CSk1cVWzQrcRS4byHBvrBAW18FPaeSWyuj8dKFHbxp8y5B9+BaEWBtpoQzA
k/5s0gcwPG36WLAwEvHk/bs40ufuFHowsTcB0Akbg2SCX6uG5UbkQhepGMagq5N1HvePBJPlcBiK
O9Jn7z8bzKvQ4e3ujWionQRqSNIr7coKSIut0nrkPz3iDeZVUNK2bvzU5fWKwDzOaUAiQyqMe/AW
IUa6m6hS2bG3tBMXX9rEjIoX0kOcKGmgdIeJYvtgvxkk22YR2gCdtS/wfruXmsWQ37hse/qsOoaS
6Ytnu/MwB9lrl61X0uxTH239M6q+FJ83F1G7LJ/N6Hk3I+YQjtgxtwUbC0tL6ef/Favz1ea0W5Eu
zLW4OqtWJ36h5pu86ZBrIp1tc7uXc2/Nd7/t12H8HsaLQWEfsl1H8kTybNfDZnipDZnvJXKd+/WV
jVbrFFabDqduz7ojUQJoxXCiyzaOto8vdYo2Cu2O088Zl/xwORML//dyngYwi5/8btVbzk5VCXZg
o55rtxav2ehuVwz661otLe8aFyrM/2H/aErczJ5lirhrp2J5PLxX6K1PTucpdtcMMbQAcXEGTr4A
R6faZONLEKrWAHS2gQ+qmnigjirJz+skh7B9Xq5DNXHmnEIUJxyPLAKhbjSdh7LmxNpVTkOober/
UNROvyr7e2lUtVBrperm5yRiJlyGvtv/Ymrw2uHlwZNDrW52/KFpp3t3lNiph6cXDsMIHFkI3aXC
/Ty4zrujXiSty51z/IvST6TArLp4feU4GD6NSa1TSFjmGuNzOjr0Qu6d8CtVCCzAs5uMTuhenXT3
W5n09tl8PJ+tTP6chExiae+/1MGUWtcpCsgFDXeIiHj8/SSIB7z0Mu5OWoS8x65c9SqAIGD3OOSq
C1XfkZjTqddMfUH3dMviIUHSHDtyEQb4+JkOKE9t3vxKnla/b3Uu+mwlz2NjpEszG7A3qN2oYYib
qJkY0SWJ1am5/zPCEQYEAi26trT8jc1vAMNa6LsV4URm4RPKFtiRHSehqqkYEtDg2iLeY62z9k+l
tgw/4nkpP089JRPjf0smfsTZljpU/aGa43hPZLoSkI+7PmCNr/X9Fht4CdPbMQVO5LGl3J0Okkq/
iIpMAUktV/1RDzRY5788GiyywSQbFCpB+IYS8ctHToJbvTlNn8pB9z9YNhe7/rnWz2gsxsPDuVGJ
tDDFjN/VTndjSM9NS64VEDQ3xH5wiQYbvUjVw8b0g3dkOf/bnlQWqgEsZoNoNpA2d632z8wE5z6Y
5a2avj32TnkVnPGXb8TJMfJi4P3i14rKAFxF60YlWwksK6RJOa3IstU36ZZD7Sj64Q4o3xcJvHjv
Q9T6+UmPoFrq6C04a+rvEkJCId5tXu7V2CCKgCUkcdtf0xdF/qsqZRG5tUkVKId5ymikLvfEZUxH
qAFsRnbIzsPgByg11Tqp483aie1C6hZ0YYlqE/IkUUoyzsST1B4kJMczEClZFotwbmb05vpzXAop
a9tP/fNp00Zo1F0X7KgBDLtVdhCqCtFsbJyqgOWqTn98FxXSr8ImlWClW57X+F2zKcnPp3RF21UB
i8Yc6QTv8W7Z2L/z9tvGnB5Pj0RoV7jtbS+2XNUXJ7Gxx2O8s8y9SlXu1bN+IetXS/03M7Y3IsmE
arKgFNBQEFu97QN96yLx9Pg+ygHzD14+F40pb902aYo3gO1qNnQQl57/C+1eJZfToFAaKnTxy8Ee
0o+Q0bXi0k/qK5oMCpR5rbkPqW0qX8oh1ZfSs4yOVvbreu4vMUeaMquwfWWjzgIkq7s6ek6lklS3
sZJnJ0o680MHpUH1SVmHuEqv3x7x7QxOhpdvWxFCKKof/if+QMzV6g/VOTW60YttoDfKQtZTC5vH
6QlCq8jSG3ypizeFNyOotIRF5womu//95+6NQssWmma7N70GxYctJcXHpcSQ4SYbVJnk1Fy2TRjI
Yj+o4fr2hrBOVCzT1qLSNA60M3mlsTB43csX7EzyMqfqTXzpBgVYc8DqKGRUXVCKAMcr76yi4WbU
n75m7dd6V8HxUG3VFoBzQUQYapmwXPvmvNSfrwaVRumBMmzSW9PZhcqTspMxermbByAENoJeO/ul
ilt7VW/eIiN2eV5EMW6ejs1LPlYatyARSoOa5Ha6j4tuJt0gSxNi6m2XLWo36W03wRYVD+pzGut+
NOBGS+aDAvXxfnDdDI+bYVxC69lt1cQ6ASiHioWilcufdXitfg7THKnssbtmbQz5ZZ7NiNBL/Rk1
nHG/Kk9NjTfPLZOPu7BQY/lQuRROkud61Irtx9oTQXTQRBvXEPO609raE9psBwFKduqXwAZU3PUR
SDMLKU1J66Bq0D6+/3tSTo9O/UYlQEFony7jN4pJtczX0ZfqkSNNsem6ptmrfjicVHfRIhiOFVWW
ev+ImEJ2EtW/N/UMqiNKrc1b6WH+fatPSjtVPbpUBuK2Lsu0+B9loivG92tJ886vuXtWRJel/sLl
Uxkwma5IjhaNV4XM+I6HdRkHHWc44W+5EkwVKy9ceIlbaIu6IvPGpvmqr6RdXEK++lMDWWy80QNF
p0F8Gsyqg1WeC7XZDxvjsnXA3bI8nEzgR/XxhpdJa+uh3pheO0cUi6yzvCrphrEGoC206wWkknbM
oMGacW3HrNA5gQKEgrFhmRMo6jmB4rpqlevNiHxHfVU7jVXUQVs1Ds8X8Q9f1g1fROi8Dtdp/zzt
7xeDDEv6eaobUe8elyFMlZo/0ZHbBtAjLk6WBS7ObNtJYhWXLgX+vNItjEHfe7Nzb1vplVAFJmpp
/fG2f0gCZM4WazGnm2/OPZ6sXuKGqq3ZigM4EI7aLRihb5s9y/QL39U45DXgjJd516SPxL3KsTe2
WPBwHwdO+KoQOOP2AmeZCWRbsAbh2sK82zI6A8vT9NEv0Ha/n99JDuRr7ypNSgd6gyBRQoExG4Tw
RNKC3roetCiFYtCiUKBUa91arVtedE+jRrE1f78FIspEPHI4conEzf44loo1qAtU4n/o3yK71uP0
/7ZJbTWebP0ISR591uE9JVQ4azb/gsgXDVpf0SCcZAMElAaQfuWJKHEV9pdW74SPv7fFcfOrAC69
7if2Gp4e2owD9ohBKQ68M62cCu3UXv/uHgfE0qcE2EEAbf1pmYyyftDZJ40XG/01uVoArfG5PSNP
kqNpm2WN2vJtPxSfzr81es9dvi9rKOtTw8vd1lDey02l5CWisIyap2kR6iPnRhOUb8UJCvnZt2p/
Rj+rf0r11jzvYmtk/03eCu3A4p+FpmZTDxssL/ozmrbjn5c/tZ/bXGzu+FDfo9R4BNOvxWo6OTc9
JYXHTbic0tMpbfxAStByDBT85n4SFrD+OSm2OWPUvFZeWltCS6Q7fVnRd+YxMFaumloWr5qiDINa
n8lT3Tt4j6NnH9+SdvyhESzkjKJBNAA/WrL9a0mrevYUdf0aFDSGtZ21oSWs5d1Sirua1dNuAC/2
C3r7tuqrxKllrY4vPsovK1Ydeis4SoF/e71aiv/1JeQ6+nFuTTg/HpcDhbq6upv2Cdpu3I7mHZSc
6bCQNEMAiHrc7ixhNLQ8w1d+nfqP6Bn25/pYloJRufMtBozKb0r1eFD+4B0v6uZogHwoa6Uqgrzt
ilbrvR0gHmnb3q/4oO5Vvjss39WrmBSyvF6lLsXdsPrO88Pa26zNFCXGinJ8RKbcvFwRhVSqreB0
Nd9E4lEqCRarpVLrZJHO5Q1nOQO32hDoTAi9K7QzarZyE4Fn9yohb3omjBuqDl6rA5Odfzm15FUg
3V5zzO0tr4IqGuH2cAh5FSTRl7pU5+A5kldxEkA5ariTR42dHe+yG+OpwahN07qZqZnRxQB7ae8f
tSb3/+OecBgZGDbc4hdEbr3KkLmafETf8SqtjNPCIa2Pw5hXO1IrjfM1jPFeM6VRbCeeDf/jfPvX
/xz/E/BwPK3ccOwLl5ZcHeMAJMDg9nVKp6BV2HA1/OfBdjusXIfb+nB8DpDB9cd6Lg61fY7amciT
HGSH/i45TSqeIRXv+ttVioDoA11VjrAxPbW1M97tAW0ymRVvwhn7SyMINX64h+Fl7NHGfdsa92vY
gczC5mK/DvsLuwrXJ9+m1axb4yYk4AehDbC+D36QUTCCBB+KmdQuYJY7NHJvBnsGUUr2fin9qQ7J
Ey4Ppd2w8JU9CiOHEdDT0GkttpJB5hkx7Y7ITFUYvoiZ2P0o0QLsp4A/yzvQ5vijDAlu5KOe/P3o
8FCqPJwrD9v5jytH2D0QP/4/IQbhUvYyfSwTNe3DtmahxjAfLKO/O5naqVkSnXOwxbs3Mbp7id/2
i7sTxO15CETRNMEGFat8Co+LFQ1jqLrX/vz9zGv6idGQTOcAqBJ1hTUQa9gf2w/M1JnKgr6bDgPd
hEnrdmzMW+GbT5RcUh9OCZlyQGW6JRXNJ9/JpXfYp7pee+aY85PNRqTnbf239z5CKEQoTL/NsmHp
cTNplh5Lj8vNI3ouiYWtxtMWTF9voEB3lR74lPTQ8VlG4pEJSNrKzeMeEKjXg4Hwels7g0am/xJM
OP4ExcY4TTzf1v3ioXfDffmJH+ZNJAW7tsLxE9j2yc7Gqf0hI5HT6PA+ng4ws4L5amVbdqBiCdYq
PivaB/fRYjfI1fSF10LcL/bIPhaD1e5pMThYpg/2xZ+FrzhP7J3zKdRfFOlpRxL2rgmvMENw21s4
/UjapSceJxO678SS9v7RuTj9IHy5kHl1A89C6wRo9XP9Zg7LPpXhFbB8hb4bXtPKcnA+fUTPjmzh
5ag3XHrUA8C5KHSKzyQzZK2W4QrSE4SW35S9RxakhySviJ3moSKWhQX6y/Yz+6SNmauyeByuOmMH
pBhy0ihxDu/ymbw9zBha6iOrRKllejZJ1+zf+tFP3ZHis2NvqJ85lzyYOx30uxLk6CnU+BfafI05
FZwCNQVZ/kj1VB1/HQcuR1el7e1ydu+iLHtqSe8liD+nc85GO9UEYzw84U7vTg1/FdX95Jc2Tf0f
p1j/8hwOpQcm09pRvYrzpbOIOzPNfkeJbNzBKmLiDSuA4j+sj3tH5dwZJF64ehyKaUKkdH914Vjf
9Uof4HAkM+cHnSQv6EpNXirxQEXw9qqlVEMkO/7y6BF56cULuyGYmws3ei4mTKSvpx+lD20pzahc
hXN+8mhzge5ZIR8LX5VENMKi4YL07L49tV0Q/KxcZZprueFu/enMLd/mpdZn9Owxd3k4P/p1fwC4
VApFSpwIfOT8f4TG9u9q8XXUdY7dYhN71weVqxeporPn66M+UfFht/pR9ZsT+IV96jMdZZVUj4hI
Oj+LhoWLn15VXNrh98mdKr//Npgyu7ToWb9onPeLsrf9+jX5YK2tbcM4fU5nw+1bMusvPRBH/XJl
MNIFHa7ZrPYVneD5N6dawrXEKWjrUkqvOLu1dCmSe1hctuvjNjq/yVDG76LTmsj+ko8VhlbxSkiB
CNgZGytQ8p0+SDasX+4nOrv1ewkI6+vDVkNz9HAcPVxHiOUPo+vDtIjOI0WhsW7cZdc237Zx3LdP
/nvfvu7bMSTdtF21MyAPVAarBdxZzMT7J+ns/gB4nFatkvamkxf/F+CxNZPzVtko2FQdwzB/R1/1
Xxava9sDgU3j4fk6nJLjLO+KpzsIzmh+b4o+AFke7rP5/fUgc+J+Or+HUhj1ZL3eqqEUhVaZHlRh
lWmGV4GPW4Slyb2mhZigZVuFQvmEbYNnwyBl6eGTEZXppfv/LHdylOJ28lDa3Nn6UQHQAtjWbeI2
Cbt2PZNJnFYOtgmD+StnieqG39pJM7AK8W+EJJfO8UIwHxK45ENc1YjJkNItX7SwikN6lOsrSGCV
FhmkzaaHsESortJkrI/VOa146pOsu110C1n34Gs9jbTT9Ngn6WENnprWr52MVHjf2VXbe545WDro
Jh8hnb1lcCMEy1N8g1BDX096p3Mv8EC3/fU18EDxzPTjbTVYvBj1Y/TOpjgxGM/SsTmaNgEnRKtN
lHf0P8eBXTPXE80JNlWqYI57W96cNnrDHP9LOk5+Q1M8TxuFt1LE708XsDmmq0m6XacHH8uyx2pn
36ksO6tqOwxqN0rremsqGtLNOqSHkavWOMO7Z4KIAI26FQrkSneqynHuLc+96qQPucogUUoCBY9B
YqmxGQqRFdVgIF5AZxuT9s/115X43X/2zxh5apK58FRN0hWyTvVZjiH1hz7YSsc47hu9rFnlGNFg
ZI5uX8Z45flhq/RGk35t0k808apN6tQiPwZvhspiFIwZh8gGPhgz/DXhXPh0xw7Qw57mhZCp8fEm
xwTdJucmXKxZZQMACS66U2TdheyN1DhE6SlKHa3dkTE9DPFMhBQC4BytxaZh0n8vx8KzwjkyCkcp
TU6UGLwFVjgPC/KeVpwPEjBD/5KGrI+QhsLYCCj5G9eEHm1YGk30NithgNlyARy+MvK5RjZP/5V3
07SSd2tb3OTdI6gYPRP9wFlaqXWQY8i7az+kZpwawdxT7u71mPQFji5aGufZw6yGdt+9tRfmeqRX
uSNP22LvIAUjUDh6u6y3nfdi35n3TvPeZd7bNmTJYTvZujPJsRuGtfGPm6/ULEbKYuBS3m5V9930
n+ybWSTOR8s3KFx4sehbRlrdcfvICsYL+o9E9vP2riQuvXgHwhFMPHLdCX2ubWfodpJuiIslxYbc
u31AXEA9uiOr3yGSpsz043wsO/9ijATjgNwonRW7hsj5aNEdRemYn1B9fJKOrPR/OmGLVedK31ls
R/W2XK2RShl0Z+h8lTGSEbEhi5DmHe5/AzFBB0iVpTFm7fKh+aa4sy90QhmqwZ+bzbqquzWZ6ttg
RyMCC1S2ywPB0WHeJzc6dwAbr73RXfFRhaj6QeFERmSsv5Wm1t9Kyrdi8vZ7FX0r2q6SLse0O1hu
ymngG/GlKbxmsr1b4ykXOrvRHYXQ+vX6RsNEHzaZhOQkUiYz3JtMU9Bo3gWY2TzTJpIDMr6rbO8S
USDFu8nubrG7yzRid3eXiRLXcMKtNR+OSVA6hQmsRDp53yyGxc0g3gxG5X607NdKvcuiVy11C6M0
wjjcdmvILudelLNYsMxrLHPd7bk7nvQKQEI5JXNTgSDtVy/9ybZ/TPo7+Mqk/5MDogQ8p/jY4OYr
TVpvpHDzCrpXZzbW7WlE/dCwRPJskkD5EAf8aPHoNMVZuroyi5jB6I4spRqLPvQMEFdy6sJwYXAZ
cBzbmOtHj7QHxKGjjsWhqZ4wCAQdbYBXGsd5up+nB81MdVTUbeGB9OMagVLR0bFPDTaMg6bc/eLl
KmkwoGhtfSt5WrutrwQY8S+jJEC+ZvMQAkOP/l1HhfD8TRSrG+M/k1rLmFHuizPyNI4CAT2OAlj2
eA4Q9HUWIOgI6LJpVYP3KndxGDMbspyDviMYV3MNnaRAdrjebb7rbLMK7YsWqNty19rnX2v0c7y+
+RgjcUetc9K65qOUtJZRC0yx4pE7AY5olb4r/euylRXuvMul89op5sMOnotrX2iPf8yWLZADEJEV
OSGtohlu14PcjSV05aOGSAOvnrUtgifI3wHSOAOl+f/DK+VXCq4856M6gc5qTbonaQaIYlGrFrVG
3qfmuiUKU7yddNaqvKI//3NWT+LmjZu1uLnB2KRQo5/bB7JFteudnNYPxfXDHGXHbBL0Zr1lPhiw
VzJ/sl6GKFTrsoONsm6xFtjpFDHY6cbq2ii1RSpcCWX2vazere67m6VZMRQWSotUtf08DaV2BLJs
07u4vs7NxbRvGWMT2+CuYmiZ9k8eRUl/cu2X5oMI/GMOqTIY6dMitkWDmWZ4YXAoDDJfdVVeZigo
UQdopF7qwGKV40at3imb3Hl4WjW9NMalHIvisiwxLnh67iiFwkDbd1negPsLFazeaEOW06iRzuzN
WSk5iBHlohA5ADdFiCXxbt3ZrDuyS44JkkZ7WWJzDULOg2Suky51cz1tV6oORgDkjHqlRS/W5jh0
GSfLk1606c0ooYcR+TNG2lv9Q39oGD3XlwNbAnsgYanTnu0v0POm1N+1M4jQrrj65G51IW8LmRPV
Q2OYbJob7KMRXWyfaiyRLi+Y1d+WXNXdW+/l8UrX5mLbXEX9TdTfRX/t83ROIdj0wO1rI2JNIaOt
U6+Ecc06pSzAmpXHK/5jSUcbRrXSrlzDGE3tY3AfFdu6M23LdZqs022xs0R7EGLE7b7VQe/sFumW
5zPYQwvVZiDL1BpRN6mqbVAwDuunu4p44eP9/Hg/Pd7vKvfV2QMw72X2cJg9ZCKx4/tzfD/xCJ8J
kf4rtyFgIMn53xMQ66DnJ0DC8XagiTLetFez9vSXi6wejHlLtdxWSWpEoXWttBLralIi6st5G/ZF
RNCN+ZLlzBeJKSBs6LoztfRaGDeuEOf5jStUFVhDYYHDFk5tY9R2vYGxFQXXbITchCGwZYQTwm1k
XFpVpSx0Crk52jdrAs86mfuG6jugMSAwCDSL98zmf6J7yHIgi/HvwyZllbe6tSDFfMqpFFT8uoDx
x+btoOB4Dk2dLZnur1JvbMJ55hA2MjWyl2QdhPeaO/ORCIwg/sYCrX1Y4XukehgeP9ffbzgdHpbw
oaMXbcVx9uTHKp6kcefMhHCRUUYDCtJO3Ko/M+MQ8RVno8nOsKDbD8aS5qHvW37oUg0/N3q5pIn7
O0nfZneT4516VGh0FdVK9MKdw15II5+lK9qqFjSBbPls0uE70LUKZPggoV2tJIk3dTWvz6Ud1T7w
B26I15+Zg1UfkDAVEfjrSce/Kfip0/Ux7fvO5IFZu4gjkW9iqJbXd36BMcIndRQo3wse31rFN2O7
PrGVhFaxPnFZTlvYJx2jkFmXjS0Dvmj0XyY5AQSHo/ioyVpuiCPSWk1c6ADcjVKvOHsLJ6/Yrgj8
dsa/imomX2cEF9p7skSo2Wlv92lvGjihuK412OTx6ke9O/4+0AsoLz+S7hcfayAlBfKHhu+SGXyT
aRfTGeTsxm3TDOfn0p5wtecZcouhq+BqG83YWGppwgilUaJ2eWzfEBTovPVyyYPPeqz+srLaI//J
6fFInBmUyJtPnhF/9o6/gSVFz9vbXeCNhO4yL8qt/1qt/9BPrc5C406OHf33+vv8OeHCF/aV668r
pZZR0GH8ZBbwGofio4/MMjB+PT0yp0Cp1F5ciavQ2dOxvrlPFkHmrcuYX4jJ84HNcTrrzrK+PuTk
NIhS9f5xd035RmsjG3OWbgQQlbR7/l4tVQ0LCt1piBfATxkRATVxF8r0pq3V52TfKn4sN9WGHkKH
jVIsSFYfEGIj6DpNkuQvLT/rIjvZUyzCHWMITS6pxzdRT2+9ZRJ094s1Ig5r7cMWOmB1A1nB4ClP
8hxqcIWslHIPFFM9+5qtpii1H+VC29Bd1FosoktUgira0F2kiU5seVegBILJtJuCJho2zSCLpolG
TitbpnDu6C5akSqCLgLQnjSz/LVsNfcfMjLKcIebVkxqd2gti2FOm4MiVsIQfWMQZ6JZEUxm2/B1
zebK3GR19p8uoQ6hgTDpYWckirj/keidult5flyhaKjn/vnc34N9jKnnegvhxMteTb3p0F3SRJ1C
3LxJigyA8+ZAvXBtuJ7wMVxc4Xa9hBuw/Pw6GZbLiP6ccH1fga+lzj1SODgd510bl2YaOMaeatyq
WjQSWgFpGq3lpDl+dY5Xn6QB428KAtKHKT4TenTcWWuc8TJV30dfMS3t18ja4oMUwAjTwsdp9cOM
5jQO9MABls0ctaMGOcEA/YexenPBT78Jv5zzaphI7L6W2dP4lfFg/ApFoksbxPw+TanIEFYYXtLd
Z1gr/MgFGfHHsi51WhAMaPPCNbB5s/t4Mf2R4PulU8n9jCxd749fg3SD9n+zlXjiJpcxLZfCc+A8
TS+iHyYdjg4zRKnwOMHZNYMYtj4+icnjOG4PXqlPlzrjXlAD41n/nutr/H3iu5n1fXPLU9LXRa80
Lo9bjhbit82bT7Z5M/HNv73Kctk+fhYfFXlMJmYSw0WtuHOuN3ZoiGxp1+4m6e4sHJLudcdpG/jQ
h3nXo7cctKSlo9V/l5Z1KXst1aFqxutwbVzKvbWH4e+sAHHf9pQtndoRq6qLb+sxp+LYPuWDevda
C3F81WnHCMHP08CPI6AorMOg3aSeEMeHHCeVrKDKvdaLbScJI4H7zp+lXiRvPJXaB37oUnvjmb8J
bJE1g62nvV4rLkTuytei5tDnbCOnqMjgmLbPP85lD6C/whWXLuEKjovLy/H0vHT89uo5xdQzMVww
3A98WWTtPK451orwwUVS/cjMBsqPn3cexWxhpwoow7D64WKYf7uSXbm5EcoveTjhMI32cPydHaX8
XlGssf80se+yPkWRR+7x02xI82RCnP6P7Ek26UUNTwVVIka97zoV+sVQFurU3OMNj24oUtSJl9uk
BRtV/WAA+o/px8udSyaK5r7j+/4xaXr8Oy3A8v4X0WrzyHlGGHJ70Ex0Hj9pQPhwvBlDEdELVB6U
I9bfm1pqIx3o5Pt5p4SWFjM6Ym+1N58+8Nqqwb1V/hy/muTRtTTfJ00SEEfOD++kzBQ4vuJtx+Xv
EZNocDCF0W8UH5ffBE3r4D10S1+OnqJx+U1szE2iQiHiWFWefXKHqvyA05eLl/af/rwXKOeWsrN5
vNJ4zfUJxAnWfAZxQpHRO9eNmegxG25KKdN87rXbgkDAZOsBbsNX08rrTsVhUvhwtt7UqMZPPHJ0
X0CZHdgwjh0Uu/Z69cejGlSmv0fl9KDbhVtx+r1588JmLodw9+ZgcrMZfp+rB7jLjabsutVgdsB7
8R3sl2PBwlW9c+iqd8XZM9sOF6EDt9idwvWlIDSXl+tWxW55UNLGGVsuGpfVHy9c2qcGllvEI5tm
7ejRQSg/RFAwFFwKtqeVJG2PxWZl9Z59hyc1d8q4rZzxRgbsqY2T+u0Ek/q47LbfDBqx7cOlPXcp
37nA3nxCzezPf68GP1Yek9e2XZeD0qe/yfQpwje3WrlcKw23w2wXzJ6b+NM9YnlKImAFQ8Y1EVsz
BK6S/PORhUWIk1F7Keb8J8sDRy1ce4vG9f3fO3mS38lIENPf4kSDkK8rnsGCuMVvCtD001m15rXS
8Fr0SbfjHxNoj1vGxb3Z8wR3I7AUTpqkQ7t9Kqyh/HDo35aO+QUfKRlF6fQo+Ml8OAYmWTfnh2V4
FkGl+Zq5UEzel0fX9m04wasHM/Un1+VN4eRDRhti15Dzm8w7+7fys2vBu5g3Bi6PcJHQOuUrUZB+
Jr1jIVwSUQ3VR7Tk8/yV69TfP+VCKqd1/mpFYlHFBakA5nqybKVwVABbeog5UP6QWOFS7R9eP8oq
CzRn0iV2K/kzvzkjFrQqWgqEJ9WEvEAovxj6RilL+ya6tHnzRDJXL+1CHIb6Gwq7ImEYT9N5c4W1
EveyWM2nV89ZVNRDp1VvX6A568rmJDY+NXdHe57GtNo/rPuZ1vihFy1711FIbRrHykLpBnxSmTut
3tsJgZdkMiIw3mjgv8v6+x+oXEZmCf89ttZaNNmiKlcVwfb5rLvJm81o1zgvWuns++K/1TJJLDlm
vGVOW9MsQ6TvXzqVuBMXOvW4I/FofEgLlmqPlcfM2h4UKA6jXVbrIs6wia7Pur+0MWlEqtZar4e3
K2kjNE+fjhss20ALIH0hNqLb3nIiWDHBkxDZ1Vt6mxqwQiVDp/OAqtrlFNO43n4yDYT+qAc38NK+
f2tw6m7qccbblt5mlSvzIyq9ImEtHfG4zac0999DTcdLPQyupV/lO/EF2r/cBZWPq8WoJtIpjJv9
KRInyfg3bvtwVX/r0j6pBevpKBrr77TqPgv88ts0C5HK9Wt3nYWa2uw/4PxLFsD5e99ZQAV63HWL
BFjNGkadhid2PSVcLomzaL1J4ixaFTUY+W6SOKzfy89j1lgWO9NVwNXui+3juX3IcbW1WcDVrked
ZZYqLMLVnrh4yA9bo32jEAVcLVCtAVRbvoSizGGX1ippFSSlEooylG2bL7RaOYioOaqFWwbqsDSQ
WUpYeVsa1PN1QTF3PPA9WBLsjzjXbdCxiL+/olYNYDWo06yehIf3DsuesJfq0goHwCIs0hIN0Lkn
/iWtVHuwFJeG/iCZoZwhkNNScEdw4FDzPBFi8vbM9yH/pPAPccPlz57hqfQh1MtAmlCzMdlLE/Tm
FZDaHF/PG9AWHWaz1KXbgP40NHXPj9r+JIQKArRz4jafXEThX3PQ6tImF+jQHvhRIzfrcEE0ISiW
MDBL/QE489DVpgrwy6QXvqP3TqVdMScW27UpF0CDhce1SmyMwH5fdp8KaW3gvURU9rTjbXKryqpL
0CKTgYwll6jR+HNX0qcVlF3J8utP2OXE+9E56Lbq941JK07Quofb9ZAyH1Sfok3rHZfhJGIFfGFW
7i6PwGfd0ZCkCyawtA65WKvfjfEX6Vvh0iranjmEzEs6yQiu7+UnIvD6htO8Q9qVbvctH20daCwb
9oFjeyXhN32qPMlgqDyVp5QytPC7wVaNbeh2BNTIplDCvcOh5xhSu72CZRzlyprI5XlsW3XbZBuB
/Ts1SJEwJQEZd7B/lYIuHcBWWf6egqEaVCyoh+EFExydNFGDKXU4RPEqFmo1ImWDxmJh2sDJmQYv
45Sa1SPj48f5aV9t6bzfhBs0FXu1k3ErJTbwY9m75vh199TbddezthzU5ur3zbmxpLFn8k7ai18S
OLQxBwuJcYGZYZC54cIaLpjLj+vsLvrpo5k0KQ4oC7Cmn00N9Zfiw5XwBacLJv+Dm7MSvnhfwZLk
EZRPN2ZbUorTJ+hn3Qq4t96B7fdK19601lvWlGr7B2D0qF/c9/dRoGtyQhY77c+5DtbnJ5WOgU5y
foom95c/vK2FL8ZSmjvqlNxFGj1TM5CJoL/JzY0erinNAJ0ctdzUjKLDHBQmoN+oB1Jvdp2D9/E6
PQncy8Px9pbhZsiP9VvdKhMuY0nWgEQSks0tVhctz4nKsUWRN/ueBb5mkbaFos7LZzr1FqbdUbV7
+2RmUdX7ca1X9vlA15KuMqg0mWjXm6C3FXujXW9V7EUsEzlbFFBtLFAz64Gd1dO57n3uEFttBuIz
mZkt7tsspjWKjQ/iPanzhzcB9Ib0+dtAH7x8Xj6FwWxOoXUQ6z/5j6RVtZT+Phya0SfN3lGPYNeq
wBSuAf7MZFhJIax+OQnBJkKZDKFM6v1ymYQyrVZt/Q5D6mvIZZLR2J7+Ef6q6bE6h76HHD19Dx0P
Y38Osa8G/bu+xwbCpi5zoeniX4bg1/3T8p0QfrMLEbD6HoaQMq2PscUxK6z8KzUbxpf/R9WdNaet
bV0D/kOhChDtLb1obCdO4tg31LYd04oeCfj177PEPuc7X9Xarp0OYyGtNeeYo3neuuchZeJ2eknv
WMRBD9mm9NfSWQSbkqPeg01pM0/zASXqjXazqNroFXldhRDqJYlntXPFSZiiQwhaEyPE15KppUKC
qSVD8OJxRHNWgbYj9sAgmCIBbXPOe+Fzc3osshGN4sUmRpGflgfLdEAjwW9N73w3LLm8jhzTPL7K
4Si5GjVdWsXR6a/UX7pUuIcEVdJU6Ic3dI9Z5RfPeUEYMDgkXwH/QKcaBby+EoOa1Swtf8SczZrn
5mz82TizeZel3JztPKpg84lw+CyR4sxagaDPbCsn6EN7d5Xgul//nPc5xN0KcTGJsyTe1lulT4TA
9pnsKug+z1ytaLUAiraeZgCI65+r0i8/HOJ19RzfU7saEWVsn/gf+Lox1puPNVvzMdMUQJtWpLsr
iF9tsZGxACSbP2iQ7dsnK+vH37Dm6iY4MMOYb0oWmSCfIJeoFmeeRMldrQ5Z617a67L/mSC4AbJz
kuw1kSsWyD8DbvLee0GuNzg1sKV2mL/k/GmH2RZDmTwm01azRAY8fthpcWXr+WLDqbTx4Khriuv2
9ty+bAJVn/3QdTkuLseo+tFsUjy3X7J1b46MRF7I1TR3O9wde3VNZVznjMiH8PY4Lz5uio/X3eO8
8LDbPySzh9VxclpMyomwpcZmUzhXdwwzA+d6J9/aDXcL6jXHGgHb/Vhz/HAMp26K3WKu80j2y64W
Dqh7wI+Ik+AmcFfJNX6yE68bjWXDY27XtOW8LizjPzUeshgxFvEnliAOcPPXvDq6SDwOnT/EWaRM
s+0TgaCv//Ccucgz4zGur1TNM/8hjCkv4uY+6JU06FcDMI42gayjbNdcqdYtbYOmxtLR6CVqpszh
ZvOVpOudFoQE+G4H6IYT84CbX/GUV9tlwEcxdMDaX/T8XDZV+wUDhtsfyFp5zDzeJ4wF3V61m/mI
hD236itcmT4q/7rscervEHFsh2k/SfuVRevburI/1Nc3g+Of8+pgvqMpD2GN5TwX+IqtcuUCxDxn
iLwUs1X6L8eUmSeOaYiDQVFpNXTmvZkcxjwhJv8VSsohFWHM3bK3wV6SAk48xjmCgJggXQzxurvL
vdGOzS7OCuBp37plMm96Bb58tqYDniZP236DIipPeFk/ztXnP5c11K04ldZ7GszptiGVHR7QkJ9N
p16BD7UlVO7ztdC942TJWtWWsOBmI7gLKRuF92O78I54e8hdBLFuxfqK2IzMAHrLc0hF0U2NPPrh
Y0D9leyVL0DE6qV0jos/yqKNf27RhhEDxZfxM1Oc7IAP55frf5C1JkN9+Zbhz0zXSeGDqPkOfl8W
v3nHLEuj6iKUsiZct9f6T+PG+a/te5Go0Q4wbc/fKECssOOqVYin/RuzUsql44hXgxy/K9eAzrQR
5EmGm/XdL4mat+043Y45UT4v7Hyci6qDfS2OLoOkUzWZXwwO7enL0W/uHI8kPCxAxasu4KfSM1Tz
ghXyQMu5h7/aiaph0NZcSdoIgzYQoEHbZtVKHg+0k7PxajaODHKv491OEEx/2uKmUOhfq92z5MFq
F/C6fNMV3XcPuQCWVqj6vdRfVv9EcPrp8EhIRIZXHZ2XWH3t88dlOF9jNi6vjznffu6cBUt9lVbP
s3lnbZjD4+X2sE5YWLQyKEQ+B939/nZZlU6V3Qynbf2cVBFEw8KVLgkNA2P+nbVSW9BuyCtMDPry
mbfp/srrioWc/ayDk1epPMw4Dwwv77cBvlDydzvxN9R8j/d0oWs2uL2QvEeVQS2jgIjPs5i35BG7
psiHtn8ncu2DC8HoJ4FyaTec14eXF+z0qbHl3/nzNvgNXxxAf8Xq/Eu4SnsL/ZPxcxqelyKrIeSr
SvCaRANsxNiBnqcEDcz5cNQ6lf6dXvMluk+veRWYXjdos5XaJKPklfu35k9Kr+A6RFpGjjbPj1sI
Nc09LSH0JX3djnj0Fzw+75UmLVxL1HMZy4eHWGf/HlTlzCddvnz6eaiE0WcSuL3dAnNAHPydZIHc
r4FFGc6sUtYjVtPZGFZ03FXlXaf2LuLovXruWBwvZkVRdyicnYN8G4R3z1015KI71Rf2erBvqOnk
Fi84wn/hZNxpGdt5KKRwMpAXvtUOzd18e6oxmX2gBY+i+BbFjB4LSbxIBzM/JquM8ssmRO6S2dKZ
RLkTuGbkdtAhFP7RVmCO43HWWzf5IZ4j0pmnhW7nfYN4UPqB4F16gAgs3xl8C2Kod83m4/7f/rGA
p9JfvuNDMtnZmN2O2FpOx0eGkNnrXSCABz9/YQmuteS1FxS2EivmaAWHNm1+h2DYWypmpvahxSEk
0N/BHS67flrvHbV+w9uDXLZRPRENqpXhlrd8mZ0njTEmcelhT+/gB/CCT34ciCNLLgM+6Ovhj9n/
wow6HFYSFtZ/Nn9mX8BZf8Mf01+yMPotjJR9G/IVGScgmEXU4TC4fBzCsMSgYsUkBm8DAcabjyUr
8BSbfZXzibCoAYZ0QSuICsgEByli2HBqj6GEZqphZqkaYdg6GsHhl669W+JXZGz7C54HzAO/w2Gv
YS56H2MTBFYmC640NSH3MNPVAQdfNME0oIuO6i6ou8YkgLuVUMzVl5ljLVhe5Umq0hu0HHoRk1VG
0I2+NIzo8Tb7ceqV+2rEw3j3hzbWjD3/F8tK13izJUITFIqkd/oDGuTp3AAo/g7D1g+grsP7z+U4
FGNOCvMB1zGlbJX37PqpdhlWn/HfzzfiP4QSUmAjhej5eHmEBpamMElN2R8/9OYPrDsfXlUmJmWp
Ws908jtZHUum5BMWbrY5mA6qExx6lVnafNr+yUKU+PJrE1LVh5vScJ+NVuf2WJ91ojQOcNryq3h9
qr7dSzJpIQcUttwc/dJmps5dd1nqUyGx/pp2W7SUtyHfmDc7rMwxqUd+5wWTKulLRSkw8WMXD4dc
IQgNsFZwS+b/XCCr9cCLupk15E/fAuXoSy/D839WVZ12VRiIT/NbN6kqh8LaIBxKNql296fuwf+f
uqdbN711t4hZ2NdJ4JvoZr5F5/OmUDqgdepi+K1UiP/6R0nPuTo9yzjHLiaUaCw87y6ezXbQ+AUB
/FFCjWlEmCbAm2dfaXNoEgmAdUc1B8YMTWxQZSptA8WU7Id8IUTte98Ki/3lNs2ioPlbVieF1SQl
MeCbsOtUC7jQMRM2its9moazFLPxc9vFGJT+kJv+g30kyiy/vpVXp+1hV6iDtqOn6Ad9oiV+Z7bs
eNrn8rjyGNIT9QunRJAFIaljiNJveXywBRxf79G6ut/CXz5UsR1/Wgfq9tb5CtbAhdY+nezWk2N9
LM08GYn/RayLOlngkCQ+g+uPea7QzO8nT1vuRObprKDwv01VnR6jDJmIIeKPWbVvTSv9y6WvKbhl
Ous2/af2K0NzNfAt4O3JLBC7ir/xan9tBNEZqOpbKSuf1oumQrX198xU/rKrFOYNv4xvsjGM64KK
MiA3XBty84FiFuSF7CPYZpIXAljhRtPxj7uGKqin3qMHKBGbXT2gyqc63I0Ye9wdh6vz3hkYO2mK
HUqFX4TXL+yeBWJAbI5ZK7gNlDhe46t3F/maOVHrYRVB1aXuD7cFbPlRgZc8iGoWdBYIJ3gECoqh
Vu9/z0q+PvokpRIxN8aPjvX4vu5HOQ5+jgY7ZOB0cGLSAVKLWtuX+ufl1Ek93hAuuhNdny1ZKxgq
O5aWJ2aWmotP40WluowN3qfF1g4tRrJ4o3dAdmh/y9bp7hqlBiPTn+6bhaNEQEos/anyWX9IvrNW
v4TTk9vPA2vi67mzouxwQHFxwUZ+3CMiV/slNiKV1vJvJMNDTOZ/MPsUwC0IgN/nj9K+B66khyJ/
+lbeVC/z3c43Bc55wJIjkS/3qdeKe7I9+3ULEFwhhNWedTidpqsknaItmIrva/P4cCTG1WSezQID
rEX0RKhCDkY8BcXavZ9K3UMeF7JNu1K1lySwfKW7xK8WC+hk9X4YENPW4vV0xBWCEtbXCodStQ1f
FR6vbgGY47WAf/avBq2C45F21+9VyABjoJNTuPjk7d53hrr9odquxXeZrbur8bnYor0PPEeNJ8dw
uB92wb2FaHjxq5y1uLn6Wi+xzf+lDiuUum6iphE0LBjciNyI7JUvfi/+UQiGfFwazd46t5LnZQTU
QfTnNt+pjrIZWUFg7C4uoVXa5IxdqfZsxU+BGhusaOuVWHkZGHUm/q3i5MYEL3fHL/AH23drWbde
7vq8OZWcKKeQgRXVWTd46pe7NI9pGULUit7ZQKtYeQUDYKpBGcjm3N/29w5GWJPtqpVl4e9bxUb3
JGjTTD5XRxJIRvYURl/m8wvM4H+1kbjKZIeY7HyVfOfc7aR6/P/cToo+hosJHB8Q3OKH5vKxirp3
Zpf/eOFd/52f+FTsMg+0eJWvW7WvPVxdWrcRN5VAuH+kqV4N68j47ZTJ/mNdbzxk0VKRTvhIwU3V
QdKxv9gA2xcEwgrD0MHRhb206Sb2uW5Ca3Z4EiBK0lEhl2pNZ71s3ytHvVQevNEDvRNO8yUwqLWu
Pg+PbYInbXfoRMLPG0oRHtadqNzZNjrnS6fxVQBUSnOsj6LZqBENNykWVJytfVztKxnrRp5wq47y
uuuX14pkQ/T+PBgWCyxoywFZGbYPz0Qo65EecRWNTrNxZTc+kScQcLhezZ47YI8ZvSJqCoba/ys+
oKO+iw8KksPwd1NWGXEzac/IgY+DhiiT42B3HCzMb47YGP9Gt+B7R4TD60GSiy2IakqivLvLz+MF
Fh8WgPzx+FUnsYjr2PP1DmZ7VreFC0ToCsOsYhw32vOkXf1YF4ZHdNGCmd4o246ulopBamV5eLy1
a8PZsTVP5AXQywWVwCZhIxQSLqdIT0iiVX1BSLiswjIX1Nbuuc466mxoQi9BJiXq2KpQ5Ik+UXzO
OgveE4wSc43UFHz4IVeRZVY02u7HVzoPonXPP8DMRiHhlj2Qp3gWtlO77tl5atZW7x7q3XrnMIly
14QqLAIi0Vpfunc7SZM/xhewg1+rPxGDcFQ5HORdfFgwCWjrdHkGhB728ncaUjN2NRRN6hzCd8yN
HrTpMOutat1lsbs6d3fSgRbd7NOpYXsCj6mpL91Ls8t0QY+8753y9APTr5lgCzYi/wm4bOJYNUzC
asXWffQlptHo63IlZbKPPM7o0EBd7kLdKpFSQ8h1nK7ikkDs4qBaHCxOIjJaTQxC9XO/yjZn28/m
/evcbd47nXqzTe9c6x6K3aO4u3V4V0dhbc1unS99L5q5jeLbbbgX+DkfsDWMRldGSLfxWQbz+mfN
QdLsZc2egdwhJ+/vD329etHwSF7FjPVCzGYN6x+gO/VJUERWJ6V0ckknR6yjt2MNaEl5EBz9yAau
/5ENyEEmG5CDHGQDqzZa/t/l94AGyHTkqmLn7Hkga6RfAVV2NdKN0WHgngPoEc+3SRvOCfyGBJY7
x3KHmcfqFsw87oTlB3VklNOVy+rLpIdvt5z1jC4xlufOjUFUw9IczBOm8v1d1C/QaunrJG2ivU6D
Gce0ZlI9SC/OTu88kNMPSGB/iwRFqr8z3Ci0pNYp70e1pDwQ9aP3llRX6gLdPRDlO5c181zyKjGX
vDBA3w2TSmwtKrHD+JYCVeM995fCgNzB8C5qlV4L42DSKNG0MpjZkHts7ORdsXGUd5Uwuja80+t3
isymlqMIROB7E8T5UJFokaXqXaf6v6woJy0jeth6k1Fg986lQIyavZcfmGjw9qv+TNXKuvVQwGYF
rIm4uI0veegquz/pmNPzQzlP/hb+bbOxVQ7ZkfAi8VRVju05DnRbRLhP7yT28ToubMfn63gunwHH
u2I2GcAH7Hk2dfV6d9cPjiS3DpyJKclm294EOGp/dmo8FKuTaPlwSCebdLIK/jq8Tb4VNstt1Kic
JVJ1meorEnbmuk8qEwYZGuny6+Zd6V98BdoKyDBuBOXuXtBpFl/35nNhqqLIxXHTLRm7DGaPDRFi
eTrsPUqb4Ul36VFoHX59a5TTc6nSoInJHKB5vIJDdaGBAYNPjlmIOyanX2STZW3iWKN+E6swfQXN
1EAqiwDKpIPYoVvLl4SR+3krjZm/7bmzXj0uvifDoNcv52d4uVvBhyuHA5k5vWPhbMpdaTnPS6eg
vCuXgwHZPa9egQGfiuBRvx6dFetmb5kvwFOh0Wvwi/TwnR9WFRXTYHoJNnv/61KvqOEmVzAzHqzZ
vaDI7wTgBDOzGYVf2itRB1f7Mac8Rvjwr6XxAhjPcgm+b5o96/4N582ebwiCeJE8cpcVSrciTi3z
+NzqLYy0Wqu/nD90Kg37cdKqrr77/rzf7l75Rc5xLCinn7v365JovkVHZ46c1hGhdEBpbAJtlDyP
wij5aMiTtTbvp/1z7enSHOw8s9zJ+0UPcb1PBxh15n9gtpKRYbbVVTsQolgEMPtqtBFg0Ll3+8lm
3iEaoU099xNiVIF+G/6MQaFaK+l/+tMSi1XtXVCoinraUdoE8ibUApOaARFZcW0S5MVfm8qPqXA+
pLxLbwY7PMRXOU6HOFnGXLJI01C07hypjWeCa3b58K7ToseV03ar/IgeEbWYmcusxj5nZY59zs2c
lfn02q71Kc5qmpFmi0gNG/O45OYVN24iVuOm1xZKpdcm0KmDxnj2tudEhcV4bYe0Va7iYjE+Eeis
4hOBTr5KxDr8d/5x/C+nDgsivgxAURqkp0GDNjPqN1NnU39Wt1f2NpveEqhD/RuFdSCvpQljZNm5
KAHxOledjAvnU6L1ok/IFZqUmUd+BwbVImxyfSZp5vH7rCfWyPDMyU29YWmqrHTbK2lc36GQIEgL
/sgu1VdY5FoUKCppl8HtjAQtGzS2g6TREkF7MZbrL0XwEJA1e7MD8o6EiH6DYw9RrKK9EWDOuyVr
1ggml9PQXa1nQ1NEaGQJuSGHO7VI5XmPHKGOCVIeRIU+UuhRaAPpqdOpM2f0yAMFyV8jY35W60at
6Ol6xhEMHPRpsYtSiv6/M0n0YxV7kKs6MLuH3SijVFzA7hRsqnDBcJHxxiqYxVu0XNwSCCCTBQRQ
9pYyQJI4uQ6SBW1EIL9Dsm7bn8kX/IrzOj3D9mvxO3o+L4LLHcwMjHbXAKQfkhVGXpwIwDp91KOP
0iNlQ+lxthmBsr6LOMNZO314Hew9KgA34Lb0vfj9ZCLP1b/EC+KXm/POG6s+3h7v9l62SVZgNS/p
TQDovIn047j7WPyG/YEwt4xOc6rd9Nf58hj0Adfg7bWVUYC9RqUbDNktrDtkNItYYPX78oTFTc1R
hjuScKAiu8GFsR4JloWz92sTuaxYbI23xlvScnHCyW+Vz2ao/dKmv09tJe2668dYxjP8T1VNWpjc
5pNbaVKdT5LKeMVRnv7t5gMJYrTLOlRIpd81BXDat7AjerctDW9vUfy3PkJXUh/dqzb1UW0pE4no
lAbtdgnTb17IGM0N2ty7FzKbSJqgVctNjdOcTzayXD901kvJD5E1XZYz2t2Wu4nfaYRVeFoJm5Ig
lJhVToq1SWYX2XWghWiaeXB2kYsfQg7uM/WavOxy72v9BvU2g22KIQhateXwmZzN7L2kA/rbUIeN
SrX28TZuNsb1xjjNJifZV9lkW5vMV5Bx6srwiDR7Rj2WR8QxzNmYOK4Oa2HvmmuoPIjGAFZ4AA06
wvNndWaez8GNPWHk4WjVnwKynzOs7qTrO70K6dqqNDsqjDvp2mh+YfqFv0Pf3jl7zfERRQm13YMi
So0ZtDnTdSz828i9juXCNZNIXXwMFpKZ1mW4UxawKFNZbH5AXVRFFmq5LUFGsLXIlV3bQftKcMPP
nGhYU0f5r4RnC1CNC9yJb8OpDlOp3r7nlu8lwemN98PDnI/cEKfk3fW9KNFvw/pqVDuN5l2AgdEw
gGPKg35nvsh44xfGFGwggxBsO8Jogw9ONXccwXxKeAoOMimkm8HfvyK/KlnreqwIcFcMt9l9zdeT
VX389zTgyQm0IBGffl6gLtUfc+gkrxPmsrGESH8GhMi9Vu8krALvodx3530HwjqOELiMqUGaXgju
ETFiYpqZM7XQpIy0ubuWXxeT02Vc9p2d4g5f7PmcrGhIkf1d3wRET855+bJLJpvaZJZNCkKX0pB1
F/m50knhMr5yCcUEu4jUVR3KfR3AWFwU9mTTT4AQNC4nbAF31u+yktbvWGcwHl77xh480prKiu2A
gW0kX2k2YPxqKpUtORAoTpoElLmWfmoG0+itU9SdHiPTMyrfORiZNu3JqPpeT7TZKbi7nCsB7vkv
Z0ylx7/U+2e4uA0g6FK/wH+x3o3PaRe2FOAljgcoYy9haBE4a3+BNb7P0nA5/1b+orhho1FVSY4h
bsA70CNkDFG2o71BDqZJ7lWEfnp9KsrvC84qM46kMPU8x1yUeUEBd88PZYJvYY/WievWna4jKfzq
+rFvIJDJKAjaTKb+tJkcChl21ZbjctRG+zkkgrtaU5TUXB28AIzn6uDaGjW4eykYw/RuOupC92wu
WsD78Rv3/Q8ccxRI1H8gIjwHf6/gTa/lb3P42pTiW611+3/Co6LBKtWRCSlmoEILISOoj7A470TO
K2eyPJSB+ijChcvVRwcFjoq540pN9VGhMRIIqCtaC6LRGHmiZkD5NhXnrD65QImWvcLqochVqp9W
H07Vh/Kts1Uwhpnq43z11Fw+NSqPpeVT9SSTarKZkB/pAZ+XczGEHVNr/vVX7r8z2kKC7LA34upg
I/r4LZ+9xclYymJGcdFDnLvffbOKEUVr5iFDfmQPCmgudtejJBM04LNDH57Nf88PI4MzBA4eU1gu
RmQmbQIHjEdYm+36B2ZB6/5OaFYdEzVEGNT2sdysdR7LwJjGJ4i44kO8Ru1r73KVktE3dhwnOcFt
XR1V386zLuaLQGfj69W4/nYFsgDHc5oYQtq38vZUnC4ucx4kP3AJ055nJsS0OGJ/O1mx2jd/CqPi
w46SvI07uL62is/Xx/3Ht0VpMUuODT3V9YEDxnYXHDAupCm5+cUJRaTQNiVxWJIYt0tlNU+HN4os
2tb2Qo/asxb7YLsAX3s/T/zd1ZpDToAWK1mX/fEUAKghIdbhqNBpJpOqARu+iRg3Vhkmp+eH6Pyg
NdhOTNQfg/lIubcYbne9hNGA3sFk2RzcyjHKox/H6F8qm7OH7qyXcUot986EPhhiZXa9vazc2+Ut
hTZmf+6wqngpEYkHQFIq50K+Q9RL8kTQ/a1/k3YwD3Ggi/8kgu5nnFBgaVEyuW9tJ8dqNlnM4ttT
c3wOkj+eyJ26QQsNQZOhUasB5TOs7EUQ6tezNLnN4EYaufy+x+Yq9FOc+pfMJoBGJF8zD+Nt8ntK
g8LgLsClVdA7VZ5CnPZzudovIikLBGDGwt9aJ40eUO1bzUu/fkF8zO9p5x3b9vzUa8Z64nt29fIX
rMnwYddBm7hDTlAnnAlLwUCf3EbhNIfmF4vAw6MMS0jhdWln5fa5bBQdFingXQ1IEEgKeFcDkgJa
CwhyNXwlBdTcJo+ACry4S6C1IcltdbQKh8Y4SSa7xniWTJaN8bw8+t6I6LuIdsP5T/QVmZBj96WD
xmZQwwLI4bZdzkuZaQHBmJuxDLHaLpgX08UqiNPNr1y67MqZp5zbqNP+q37exb5Bu5nLN+sLmEyX
cs8slEz5rowgTFtiLI0I6Bc8O3+iMK2pC1iK6zYU7OO68QzvjvH1jwlZkvxjsvRq41x+L3+ebBT/
zM+/j691TlivtcNwUYib/zAeY/eFR1A0gWzTvYYh/llZv7UDt2qLrqCUovC0TWtfGt9TSThd8XFc
Ud82h7cfpnB3DqpBXMa4yqz7ozrBUL0s4so+zurxfBU4KcJbmNFWtXCtKWpqLinYXVsmp1Mzc1qM
wht2aJnMC0c054Wihs6grvkAtU7AXO+Ma2qayfXj5dv6PDtdt3s+O3h/4XBCThQscfa2uv91/+IB
igxw/Ty+Fn4nf3CeMWjxaIskNsZbmOO2oC8D4XOvvnzWRSan8TYB/R4hpOverMAQs12bCCQz5L7w
2aI3oT+jf/ggC7qRWQf1Sva9tiHZMaueM1S5ti+P9N5ZraOMtxAFpkKCEXWCI1qv/ly5bdvRZ9YM
OvblCdq0RkDAddJGSVDHQfNoHa8dr2kEF7UqH/PNAB3bx5MhlJx6CaW2JooQ5hJcx9Ji/7QcLA6D
Wm0wO8QLbI96jE8Y9YsfeLiNWde1nM66UWKf71bBPQ/f1rPStJysTF65uM6AkjAZtdXib6OjolPO
pVAkNnqYp/nkaavOaHaiawfhDynnTPKSxSUZgTAwy7Zro0b9fMferfMkGyxeTNV0tU2dd+sCeOEN
tDQg7x0b5o69DcEIIcBnedaiS1QfryvUvbDlZdSzAoe23PvWuKan5nYTVHnF9k7MXaFfywDAwajw
vEMvXPAd1D+1WNYZ1hWDEqYcdU/DH80o/IWyQGTj227FM5B2FTbH/AdTARmpZci0TdObTu3TuBVU
Vlv8S2bfqKlx4ordq2QiV4PF3bOSu9y7F2icjoLN0SvwhuPRlaeLos17QMoDPP71JSWzSIPNfEHm
1Cen1rTYsU6Ex7R7637o7R7rPwn7yS49us1xJRdrG7l74DnSLEY3USgYcfQ/A4TF+jn+wqzdkhK4
yKZoPo5TWFG+Pu3kadiIxJgwfqiqxpd9OHMz1pxcN3H6n6mmPBVKjftHkGpzTq3te+jyC3FDauyU
Xom8tn9QPOP2F3uXJ+PSIxt+0/0X7saOBEcDnUkWZ4Nv19qxWTgmlUYb6f+h8M+x8rR8pw4wwLey
11txFrwcy/pHQNiP82v5J/bN5UeSPl/P3fnL2Xji54K5JXt8I++f9crQ1fb5hUwRLs9Mt7unSlgC
7Sr2v9+NSfLVmJCEVWgFW9ltAiVieAQlYlMwJS2LcYtUlFSjpWEKNbLZZKPZw+x38TZJP0qzLnne
/5JIOUMFN6Ns5EHC7bw+nDMFHlXw3UwJn6f83RsBDgRoiuqKPrjSPZzbXEvqybB2iqtr4/vB/DqY
Ss3ozP44fqz72YO71XD+rjrpJElejx9BvvUxP45Zl1RQXS+9l2rjBVdlsxzQQjx9m51OtXX5vHe7
c6ifc2QVvhXPSob7ccbhVkhUG1KNXxGdY/yK4Dm7bHUasOlF14G+Bw/pCI2MPKSIlbKDMbV+Ll6W
hda2POBtQM/Dbxw/GsaAl+REqb3dabg4NcF+fh+0s3CH4ndQsKzTKG1VASHFwAWSg3hptjqCduQY
5JcDYlJ/Tv9UH4kvXRo+XLi51JHMn1iP9RCOsIh2hwEWkd1y+2W/vIsj91+HDzyiI39cAR4dYl2K
Wi9rudZ22PuH5PVvHyLhJecdBCgMRQtUF3JA2uSK1bL6ngW9Ai63u8eFQgBGp6AnPPxZZ8/etyhK
W7XwRhl8+69FJW01rnHtjYiSvQIIxsvk7wt1awGQ5I6/mfZ/09Lai0QmtVZBB9Mqr7u3XILv6swO
JOiErtfv28K48uZinYe+839THm1VgYCFp9K/vdoQ7yMFDf+dCDN7Ob1y8XCwiw6F9mDXkFTv4VYJ
34vdR/nN1nAkD3FfpyOvThWMWkUs6v2FKnj2zklgNm3zAcEHUxDjhm3+7JuSTs9UcB24vvcyj8Ja
WmMnl0/yVP8FGbsbF16nwbhQyKAwhs015DHUwWjr4JLG5/D2Z2sLZ4pzG9C2X+G1xbgOuC2GBUQ9
5l5tWTG+FgOOmizau7hXjzm6TOEcOaERux+tEbnjzu9A9EXuQPFQNi5e0tfZuzMPKch958o2uWLo
RAk4YdG3iR8c506BkF/H0x8f0plIeuHBDv76Ltc1GH6UlyGDVOoB0tl895OY9wQgBkVPT639V1Lv
WOtDYEJeVqHNwo9bddRxm0YoNUVtVdbUu+PFdVyxu6H5nhQwj0l1cj09fJaWHb+2y9pf5cuntPCf
x9FFx58OdgANRJ9Kf2lykFd0nkBSgoWk2nbG5yENlhnKYbR25fJ/UwaUeUhsVxYfuNMER/sQVQE/
DEJySk4SergMRJVjY6k3L/XuxjeYo0QJ9/vvOPRsg4m2oUbYUM+Sx14CjEqv60ErFaEgbfsCFUW4
0MVWlr9JlSeNg3HSGrsHRJSPdf7XnMcZfXzxpXF6OC0flunEz9ts/C5ED9tVm43SpEggz/AkV/GU
cONYcMXl10ulnwqaXvRbGEXoRBnzZ2gtGugZKCbK+zkECm67H04/E6m7SM2Yovbp30Q/Dt7rj01l
UnxCDBXgQt6LZq2kjkKgUHMT1paPgvRHpd2yfYkCi2a/Ct1tmQJsK4MuTpP4VB4gdUZRyCQspZ3L
d4pAi7rMIvHiPG6XDvorvy4/V9+Kjx88fI+vjhniLOcOipmRLhNkOcXu0cu4qLtBuMIlKg+OsL1d
37vj2luBa7PXnLUOV1pE/5LBt1V83vDTEcq+6imQic2wDevXeNeNbMhag9nAdWK2S8FHNkecqDol
ZhNprTQtfpozhe+5Gd9YHqOub4Z0JLtB5acLevfCLn+WlRCMgDqkvoW/O3Op/pRQuB4oSdPi77uS
ltTrymyq+EgYXPq+Ogzof9Np16K9q+YWspvNiIVslPTLz/s/WvjCr0UeUriK2sc/tWfMyK1c34xB
lsiecfM4PvH52U+y/eRWnETFyRRHvDA5iQJdycam0JJ5dcNvH2aNeJa0Ueki3g7Nfu3aG1f5EZRM
2Yhh2i7L4qjTza+Li7+r8YaG03NajF94d3nHfnmTeNEu/M7SkR+Lhbyv1Wtcjfq1sQt8e2hMAZ3B
VHg62AzudfwNCUuzo8TLeU1kkapB3EHEwUKznRbb3JN/Xn6sfSa5fbW7QD0SPdyDhHY7tiJ9ZsBN
9A4fT5AsEi6m18HtKjAQOUpekDJYzagM/t+CsfHZdNbk1Cs8skpIIEh1VptOs9nWB3lzhJXkeISV
dfnJTr7QZNCT4dY73WI/ecMRW49TsTKzH3cM7JanWkpfpPtpPPYrZhGcQlzSAUvqS8UN2UMy1S0F
J2A/tW6q0X+hG8xoGBrJo9LpScl7cMJzoJoxRlcHK40DEVtf0QxVVf0Xb2/I3d+pEFjuEWOlLWVG
8mp8r73A5C7ZvEL6DgBG/VutBx3tU80edCYm7MKFVtnQ15lpSXjeItOKeWu80pDp506mhS2RAvU3
MmyC8W/btLZel6aG0+XXiHGF6u7JhRPARePpwpU/K3H/rHOWEtZqxADluyAJNizNfEHPxAuhj/4Y
khDELp2eeIafaL+w/JL4IJ1PXsUrZNUAfoDfuMyzTb12+bOwfSkdH9DKaeps4E04d3jU3QsV+/Dj
5uhBCHuLrzXa1oSvepeetrbgNQzxELkSEibE2LOeTmBNAwKCmqiGd+1ELW8nTNMV+eK+Kq8g2BXw
L7yG9V+81Nu5NQM7nRN69qomdmOG9cLOXTj8ftGHqGmW2SjjxCh9mHTl8Cl9/6riLZiqBCvyVmnV
5lPEuKb8LxK1phxnvyb7NQuQUcFYBH1A5U9V2Lbx38MKqxwFir0Sq9FNr1oLHmqner85wHFtDsrz
F8VHFeVFs75s84KbvTdkxedTDaiGloGVzRSkkTOI6pFmjbT7RCgR4mJ7+r1PJE6bFMW4TZL5w6hR
HVbYrGFNFFgdMTwxIu6Mkst4MQ1whc6CpRsrM1PE25lqv+V9rea9qLV4cWRZ9zPUAVr7tR05Av3F
4gWOHCMQD4oP03/wlQvH0BV7MHyext+TL6mIc4EDixFjhWpBxxMTCDJBfvfNwVSWeklHzUySiDr1
2ncfIU4zwS4O/RmRX99o88ZHa50khUszzHq7qEfTKeKoWnMnL5vLLCnRZBTaCI0Bc2/SX7tlWBN0
MChDg3x1v9jp3eGzNNzh4rqY3VtFGwZaqvaVyT5VAqmE8FwN/Do4n8/UeKfQwtMBp9RwXzAJ4h5Z
rqjoydgmsede8Ej3y2mGy5MxZftOtjQF8b8GJjnjEo0A6RJN87brXvJl9/I2a7H0OF58OlLkTB58
OZ2zRllpOIX1QgsVJi8gf4p2x+B635+h2ZJdn3t083fD+nv8CShlrQGBSHnwI3Vki3+54lSJX23t
Z3I86fs1Fc8Hc07hgWDXcQNRZTqZJ0FsXINKwFga8bYRi0z2DK9btqlcFrkvBVkkIPodEZaA8qzB
diCs1ISTZDtebMcVbPBYMUCZMtWx62haoXpV5OMDEJNLFiNgarTRBKrLcX05tvFgMTQgOMu4cIin
NN3/lFnHxDoVDIjtbXC8DfbLuMiLSJ4dSv+0yy29CYDas7geJgTeV6GOLf+/LQ8XN4d7oADWj12L
VXDid+L/9Qu++zpzCrZYBleSzqrcT8oKgM7m5zyFCfeXaR/lcDnvp0k7+bGqj8rTh8r04VR8WO0f
GiWmNw8r54sE51ahESyEcRD4B9fTwEHgH4zbUdY1/Y5ezer3wrzMZjACdt2Vj9Ym2+zc2e3AJVX2
6XV+6hRGDg/D/mZQkOgYsnr77u9VeVNSsyhCpaT6N88TgCodwbQNMUCiA5+SQvA0i54Ic0WpWrAA
gapptW0lL1F8Sf5ZvavudZueYA2nEvheBd9MZNu/z20mjDBMg20YJqui3JYxWLvw17mKfwgD9vWS
6m2SWMVJefuQ8cnr0lD6rDzES4E8WM6fNYUmQCnvnc6C0DzkhJzWXcipooz95PdeC6pt+WnPagSI
nwfd0Ck3A9yVAIDteYz0lH6wMWsuxo0Ck9BJYTeZVYmfWD/36T81JLU3fAO+UiA3Tme7j2WzZdMM
rkRG4VC9FU9aN3wgAliaVy0aoMDSv6K44K4cmRmxaRYUfe6zwrPOJQEe/U25dWJ4yHW0MNxuR0tn
DKjkxyFr13+uzkdg8EEPQj2BQtov/7DROvb8zHzalh1/iN1tJDgPjcKRDU+vQ0N9zTXU1fmTK4Vz
URHsUPxVubxfnjSyl0dGkYIr3lwOXoJsPbgvYlrcSRVa4hDdx8MwG3HzIN3lYHUO7B6XiYPV8hic
IzWhtZ39zwvEl0JvKXy7PF4Fv/s8Mj6jvCTdHkdiC07jGge1cmsdjTfRmOXPAaUKSp+bqRVMz3tV
aOq5FUg8vkO90/GS+iEBEEs6wUHEB4KT8bXHak07erdaw+85NeJVMb40YtTeIEmNq4243gjO4brR
bN8Wn74n8Y03zbhRjKNjXD3GUUM9x6oKDtgu97nb5eBsuPOHvkBom8BtQ7DrvwhtNu3yMVxee6z9
fXLWNJGM3ONf0CZZqKvneLC0Gt+1zHYPqLF14F2uXlQKr4fRaViyx62He/+PPdX3b+xUE35DemoY
Uva8K7zdr6xLUl+MQ2f7pjE8fWybL/y7HpktLt6YAb0xLvs/rs50uU1ta9c3FKoAgYC/iB5JtmM7
bv5QiRtAHX179eeZkJ397VM1yisrjmUJJnOO5m24OTQ1KIUJWhYWyncfLFm6I3RTWGnp1el2FIMV
NnHQW16RWJNlGpPB2npptZ+X/fgh0e8eHEVBxoouzRbNtC0lY0iDD/dIA2nLxUIC/4jRoyHA97kv
Hc15ySMunX/r/PPNrzsBDGNXTCwxbne6+Y61SxZKvftRjO90y9Djqpe2HV2hrfLEHZ4RnjjgpsBN
5V4OS4xYKPob06/OgcS3EZArjtkTcJsogdV2V+75Od4Sl5q3VJwDffmnhmUP32pEUz6XQ2vpSxRL
U4K+hMTdsuu9ReYEp4rkCfqU5J5096K7IOn0167asU4kM8wYM1nhVv67RORzqJ5DVNvZdKF5a97S
3KdViLEffHMWJ/dMpvSF72DulA+w4QO3gWbWRz++ICePSBQKUcT6i02ESHXxixtJ/O58dgfJLXVO
C7dG65JOjpM2NphwufkrHg8svAQojqAUwJLWrZ/Y/DeAcluGLtCZXFDhOSyPnXHdGR4K9wiv1Ych
OxibvQ5ob/ayz2neHYzz3jrvVSPuJ9wI/OqobhCaihLcm3+nqUDJnzZOc3PGxoHbDc0bbjeBFwf0
brjdBM1H6N0ZUk+vcFHZ7KAm4oCINqVKwYxFtQejm7nl9PWUqTsoF2C9vcv99KuwvUP1izORkFDp
R497FnFpXUT01xOx5sQ7AhtEQH+N6UYLDI030lrUHyFxONYS0+i05HmNU91EtLkz0C36fQ5ub+tb
1pk50hanpqLttzDSecsruhFGulU6cNEN9D8hxGIlsnDRoXoQmwAF9zfA9bAT5lyA6+s3dJdnG3rC
xfC1xWi6LUNDDzcwUVD7BoGEZsEyVTW0AK17GPRDOAPwpmWD4hdDkCzSIajglY4aGvqiWWSmkYCE
DmEi2ekQCMfkXngU499rGPYXQ4+YKYI52KD1odQWeyuJUQuiKjmRzW5xsYi2Ulgu1kjbLtA64Qw1
Db7vL+0SIYh0DbDQYZSPsU3ulIjFXRi6nTiO5oeP8xbLh4jIgNkXUUJvhvSbTpch0qg+ia06VpiT
7Sy6Gs4VWZnegVrDSLmi18mEFbFQSDCIzETyF9eQgMxPcAFh1nTjrgLyexs8xfK2qjdaXneGKiqo
GkRZiyieLxLAT2EWURwK/wm8PtL8I9SPUCnCKQ3VIYQ7zuUbhlBcPuDfcMaxhNqheoBz8PYUYxu8
4WL4qJXLdgE1AGJMEShMkGFsMc3eCi5Ri+J5sU8oP5RYU+D42oWvIsaaRnmxQ+kCpNKAuWMaWRva
lDtt8wIDcrMJL2Ru3BfynlugH6Xd/ZoIw4kqX6gECfKuZ7o4NsylqrvrF7pOwhXHLAeW2gIgtvgz
/5BxEOixBazD+GesXuo/W0DXpJjnSFOEfDLoVeeV/ip7iPRIfoMnDFYDF1jPOmROxPdOoUkJzxSC
OcZrBiFZv3vsuqN+ui8gDLV36emu1I437cgMDXoHPHJ6rvwBqQtgYCDUUFpH5ZtKTFErO8GRC6g3
akTQx6hXPtM7qQ8K5tRpcC6CnjmR7kvQwhTBrTM1n8k1WsJnBGrgdJ9scGurxCDzhrWNTSK2Qf4J
+uAfetmIcJNfQYe+oUfNxDInqyaXuOxyRJsHhFOEKijikB2t7V9CylAIPxJkBvj5hNoifQeoniRn
awgUKWBR2JQJrbVWCESg2UGeQyDYAeJALik3QoSOQR7SoTT2NRpbxX5AYCsRVq+J+JykwHDvCVJg
ayF4oq/PKzPNWgbvlJokRu2bFFMIIiTLPEXiScBw9+n2QVG89uOr6g9NdMQ682mRNmQ+rwGg2gmO
dQcPW37YPJFXtkyh91TXJF9AY5m9E9gvr0qaMCWVx/mxdDZP/AXd4AYL5kfmFFIIjpGAttD1AscI
xA/iGRrNqEWdXY2TH/gwJDMgJ6aLJmx68hQat7nX8skFKjLtjyZeR+fjST8KEfjuKMgBEo4cQpKH
yM5Cmv/yDKgYaDGiPAQUCGKkpcHXk/NAP7tCWAET6hjRjCq/E/U79FLAYeinCdjujjkfQF5QvKZM
imHDXdyvkil8zuy/fFmEDeh0qyArsctzWCP5n1tzpz8xfto81dmv9IXKe3U/5gpPJF/bZ+oBSOB4
2pLaJDytlwd4o+rlAOYpnfajsb8V+0uxL5WYtWh0B+uTNTEuy0KQd5GWEKuCsQK/hCD75w0R9A24
2lx7Fjw1A415NNPln9wVcBGZIIqTES9KyNxpJ39Zf5aeAz+7eUIAe/4saOOhYPIRc4eRaQZptPww
r4mMJg18Qkag8L00726vODGvGq3ZMtpHZZU5V/0/2rBMskjRSNTS34DeLXwKyFHuLm2UUk2q0UkS
QRGQl3hu7aoi7kfaGLEyAvmM1YKNLTbxfZWiLI0LMGwZSCNWZXS+RooVAlEHRInoHShyspw35g/c
j80TA4ItxFNUkMw79Z3aZ0ZRESQBzXTKBqzTacRIQrSCe6t8ZszBN07Fk/cJvQhnU7yQWf1XnweA
WVL8f5AK/OPaJLcUrSSZZjQHgoWLBGuDJpOxdJiU9lDTK2p83kT6kvym+gQW0QpF0yRB2zRmmyCo
pACi0XUb0a93qbmYSSIQLigpQsaHwuoA5pvbCfgbWWvheEp1EmyeGKQQhrrjaeJWMMfkLSeWi+Iu
L3E1j4gRT8yQgGDzGNcfbFTI0f86i1npG1sW9SBxeU02r+jZWgFk5U4/NPrhAjnrhJ0ez95fojG9
rito+QXUPoG8ZKnGgBtmyc81lBp9dpHkN3LJd+Mda5vH/SwEflnatURT8YyBH74+QtSIQgrRdn6d
6DcBfFxlXJn8fFBwpb8QSmCkqT1QCSCckOM5gwrRUmzhvUM+LSpKjVoERW0Q6HxocYXeMSbgdQdN
qAYPKHgi1mn+hnGxpt5MqZmY40C2Tdzum9qfynndFlfMiQk3k7QhZa13UyiKWjD4R6lzLaQ7oenR
CQX5fYUWJL7yT5XQxMh+weMzR0ajm6stlMRF80cYyKOhNP1k9fF7WBagGHjGuDnZ9a3+eGWyVcFe
Wdbc7ban6ntDi4nQFi0m8EvsLQCZpp+AIfQnHjr0mAieO4LBJlv1P0vl/i1md2eGSLD2xGdI0Xjm
kyAwkX9TznGBmZWt74T7wNnEV9YLdHb+vOh38K9EYeVTwiOvDPUA4WSC3H+6MtgTmszZnsFpjaWI
kPEQg3AmqCB4ugXE04sFtoHLilrUhUE5HQW0pkFxMKwj6KsSlNHpfNAEWYCmA9rI7cf5/IggLa+B
rLjDhJqxOl7f7Bs3Jpc0AJhQWJyCQZKH6Sk8n6MKYQY7ObCLUIxQkSXNT6ptk5Epjan++ZVSjvoE
G3oBbpgD8QL02CA8MLV7Z1kJYQ5gtiihMcCkIMOwjq/X/hmiDVkH32aUD9CCRUZTjBhxykJsleIL
DCyiawv6jOYNLQ8ERrhSdDoYK6P0y30hOOyXR45WQY6CMdpD7oRhAz5TqKMAjYooursdzzUsD2Tt
z8CPWNuA2CiG8VXf7PoPji38XjhBhVKNRDVdhxcGzKZQH6zh7SDv99uk8yeLgOap4zJ5DtMp7hVI
rAcjQx16X2h7y4gl2mkp6wN3ochQQrXFyzfI6fvmu2Jjq7b1BXa9qd0bwmMAhSwauKLXe1t6vYmF
SZ/Q7yu2UCj8OQtA7WIeMzK1jfpz3J7jpo2LVtjrlGqctrGVBkMMJhD1KJUR8Snu0Uw7xVc85o5C
uSCJOcXSJjbymHRMkcKWAe6fWnOILQivJWiVk78wHszj6x96a//0sWhtcUbxaOQv8/2ZTYQeBTCN
jXuy3Obk6TT+MfQZPAylZMvDvAc2BIZSmoxWERkcLAdoo/ATNZwRPfmMnx2CiYKu2cAMWHCUaE8R
/bCYvDxrL6dNvCn313k/Ym3HZ4dL193V5/vb+f50vs/7e+N0vznd83Eb1J6KHRKFqPuYhkAandgM
DhWwv8uB7Oxm7LskzsjK5V1D1b/bJAEAI71jsuArgz/DHXqhXUnHjmDAO/sQjE1MCU1Bts272Cr3
0Dekhb6Rp/vmsX0X5GPAoDjVFKAVAYNCafdz/F8kAeMEEYqjA3QTvq52NSW8RY4SZQc9ChujW8bY
S0BS/0rm6vT4RIBHRQjiqvtnzM5HAVXboEXDds9nfK7+XBckAHiAFWw1gG0qhJRExVEt2qHEiDXv
spuxoRlP+R/jad3Q1qRQCR9rqkEHdnB+x61pU3QEqXbCHugc+nADRGFbCmF7woQ10khPow0FJP7z
Cw0W3gf5L6kvZJQ0B6nMwB6ON/+FctIynQTaxpiSjj8FgcDxuoDpCBIy+CYCiQtEnLHkG9rgV86v
wVfC5LdV3wEN4sLfn8mtzuWL/gTjSv65nXGt6T7JDoAODCntRnfzaYK5KtiPceLaJ7AidAGggMu8
pXiNuVJq6Z6eKSdG5g9LYYJ6IxpX1qemAfEXmb0grDIKx3dWtnmrfKXpDNoYn5tePJ4+v21llSm5
z1ETZ3g8ZT44BlZthimc6pnIPznQe2DYXh6mLYkDQ+JA0wU/vc/pckR7Cwjwq/yBrCjAUcKk12sI
SVEiVXHLEDKiMw08XMiWOEPjr+GS+oa/YS/7sPCynGyVSSYGGqZQ81Froeaz5SvcsehUCW00bKKu
khCBrQsctoAiwAeJVCnSpEhSowRVgE74iXc8FdUuobMFVs3rrlR8HoK4VM4pVo6uNbtJ66Ydqb7T
0dWGo8l+0DgbOhPvoNG+CsSRZee0xRYdOQ/cccjsRfD4Z0tsSg/FMB7/8+BBSS93qMh1C93qH9fq
NgijJuhWEK3OqGCYIqzeBRABvQTOByB70OZgzlsWJz8PNjVzy3R3eWdw+RfNt4wtGVoyUv/In5kw
gaZkwsR4iWAyDkaUOllBvYbaQbBmaYtyhDhMP0dGY5BScq/LIquMkIrToXojEQdHF6a9Dyye/84v
/2r5fAjGmGpewVuliSH3QPHp0kBGlxKhGBNbGzBN8UUStT7fSoBBGsy7AwKai4RFhWh5WIWwI0e3
d3fVjkp7zFi03cEA77mDW/QTxQ1jrwADMvawejwrBafwAUMJyg0x8JxVAgSrkxwurBt4RRtkpUsR
q9a5wnSSHQKKBVsbcywKJJAG1DGl/YHMmSELpgXWw7lkl4wwadQIuAdSV1AgIBZYtnwvQC8seoA0
htcazHHtxvh9iYEhpHsAC/MDqkHq43xhWo+wexvRfeSOiO9v9y263aUubMDxLs4B/YTMqYELjKed
mQRj4GlSYKGTeqDHpELzOfkKckVAb2GAKh4ab4yue3C6QrwdYA1sg/p6uEJ/Aug+HDJpR+OKNgo4
+DygJzbqwdoT07FaraKTiZhYnG9iCWM5jhwqvHDIIm4x4pYVhqxGBAcbmb9iis5T1HLfIUvxFCIx
v6DMJnrBmptKroFbEz5AtGnxJ0QtDVeGc4RjpZ5ELZOjq4MVA81fOsTaHGxnIethGEEqB+o5OGRm
QBSItWPXed/IQSejgx7cEruiSpptJm0pRpKZf8Yld/aYAaRY5LYBbVVU1BA8YGciJ+EuCobvmPjb
AoMnOC5eCdaHza7ystHDXL5iTD/71zw458Fs2n+o58gKa1fDo3iRvQTWu/YZV9lL2mQn7Ocp6Bd2
e88pe17UZNB5xOJHeA7xnDjjlhVBsuH091zmKWMkHko6mqdRaUY3M0IUReaBx5oPK1lSqS9eTkoc
ldeCWYk/G+cccpZn+/LYQECZ9tdyr0z7tNz3074G21bsZZokOOgpsazEA4y8U3xBF6GIeAiMo/o2
UZ3RY1kCYT+iQTlcoBNoXqLzavMcIrZocEvi6hyXreDCXyADLh061EqRumnh6uEhYJccTfCn6Bgw
4aeMUsQWwTJbMderhtGKuQZGbn6yPcBgWTAbzMmBOjEnh5+Q01i6OXb3BgblfsOeBsV+cJHBAcfJ
fwc3Z/9TXbaLwe94kHBIIR8CxoCJagkX2UbpNFNw6/PbrY8Ijor2MuoQS3Rp2GtBW6AvGV5Tztvw
Qhe3CFNYkGehJskH0pauI8bAI9dpK/aRG/3DUZALOzI4lHCZMl5DVJ0MNUg6CCCAmPurYPjlYCho
O6Sc7/amsSFMdYBixmO6l75wcTfR/N+wELxLLbC/CiYMDNiGmDQrLjnDhCLXhoIcRLiAS0s6p0sE
Mj19v5r7nOfSZFfYT8hH0O3UBfsSIMK/Cw0ioTW9iZuGIVUR9SiCYSxHxYwT3U0g8nohp/gPGcVO
Dg4GSTWieAVrhSVtDCAFlBWAZP6f2Pbx5l1exOGZzXcf2iNvckgCEH4VAA/cKpEcwMYEQxQ+lLHo
7YNtxeCAs6D55m9uagBmjWXE39C9BqMHUi87BWCsEGIHpDSM3pWZJAD71Omj6TNBlRX9yJkvW0xw
QT5UIQ7yphUBfJgfKgu8QUkFg60PcXVfgE/wAiCPmtafT0EB7g0/VOgZoHYAD2fklULBfT5H59Cv
PrAKqFL3xDzzOx1ewGHzStwIYgsOAzGBb8ho00daPeBuek0OQOWUdx2cE7LxW8DbFTg3FbjLIaNu
an34Zzpgr1cQdATQhUekSa1tVJe4Y/hsvtiCoXBCE34TViR1bM4OmCYDYAyK0iAtkHfDP0PxYB8M
AIIM94TyBlxexNVYSeRyNHdPB/kTyGHyH5IlKCECck3xqoAnTR3c6B/Bga3XhY9iKrbmAC7hkMm+
4WPiAWLWgo8J9o6PzPKbKXO57IxhKXb5GIqfqrg3IRuJcqW950KiFj/A5wwBijF5pDsBqNkmw8Sp
iSyEanAUjiKgPST5oeP3zIGUhyjLc903oPXgN8wheI+zGVZtpJ+hXtqAWPgWsLPrazceuYCa4W8N
X0c207L1Q/ZLoP74i3QBk6ScEz7UI067jubRIyLSCe1C3MY3u3+i/c2rdhYi+bBe0GNEMIlJbYoi
kF18XGk4388PeI3MDwZKfkBrWHe4JG8xvBSOItY7XFST5sFAYiVilaMXeSPqlNgei1XGyw8f7A1m
zzbrAqJBODbFG1P4hMNBdm8JvpuuICXDAVyc5ZNPHDuYqUILvlE+CuTn6pNQdp7F0E/zBQRRFmi6
lVilASVg+8LE8I5TnpVO3ntRohzWIxKglTdsA452bh2uAMDrtMf5QeLic53zUEKfkdzidWuhpiSQ
d9wT3nKL2Ph0h6HDuDwRp1k8FP0c6kKFm1eaaUh/gLUBjMgzdPu+zTjwIqHki0fJsqVnIKXrVsXv
7D7EL4YqXnurdYzBw8J1bjEH8fY5Q2EG3CYaE+iv+0WKQpOtcqdFd8iTag/h8lPzP6rlCJfXSyBN
BF13bLz86vW/8Lw5dj1GH+gM4hToo6a9v12QsQKX41k0XXitybMwo6o9efKQQtdgmeoeaFNz8pLJ
2+DLykd2zY698b95uHER1F9Yv5MVpm0oncPcCoY2wJZ1wIoXqWk6g7viDW/BjbVLtF1K1Q1ohK7F
nf6sP5vaDgUEpKsQiaJxgEKUEEE4eSpZd+LlCZxeIVx1mv3xizUBSrESVroI7lOTY9yCmy4iUYQQ
a5p8HJ6pQetJ0CJviFlBjkQDxk9vtoHBINhCPAYVVwGiBVwL/CBJKP1ZUe1B/oIL89cy1frcICr4
Sa2n0aNZZjRr/50WPIUe2/0burWEGFW8bZ873B/pfVlB+w4yHDT40kFoBo81vPEosYiBIvnZMsX8
4Ux3AYU7yKonr2XkW3r/qgUKhlKz5RcV4csDk4uTVzEBJIvHzxrhEpKByee0Kidmmrsk/AlGDTo7
hPR/uTUpNUFKDZ29xp1ukTuEYb6WDaDnLAbIdt39RVzzsEAXWimI7B4Mpj7Yg4xlD2LV80zwAFR4
2IoYPnIaaat/x4ntCLovYynU2351PB3wU5CMZy0BRErc6kJuJ1YUK5VlyooiENefsHZX7YYKTKEZ
hEwGAJgdou8n1R8sP+n8FNUzIF29nxVipV4K/9rv0jc00GQQaWk85rjWhJdLiJKWirpB4ueDUNK6
8eQDUy/+fhge+1Pisuderj6P3ZyHHXxKI9RhMDEpY0NbTI8Gr2H6zZljHV4AsQMCPH031oFNwTpF
NaK2SXTFcGM583I+D0oQQnKA0o1LuXKxgEUDf5UsgYA1gWf9ysEpveEWQnAQ8xxyqNvNB4csccND
sVl2BozVJheN2+mDrQOAMl/xUG6///EJ9avgE0LM1NhQr8KYG13by7xTTb9LDtf5iH1BUYsyPM/c
tQzH0GPybtUO0DgdvtMlul2iLX2+S5QAn6l2m+8t/qld9FY1weYcdE3Q/rJP5wieuYkU0A24XATP
3AICLcTKZc6Jyd3S7m5cE+gxhQXnbGSRkGMqg6feFZydz5FoHOCYwjTFz4qqHl38Hb49LAyqkiue
QW7XuPU3rFT4DQOubZDOeE1uAJ1K5CbwEcOafAkEe2vKTOoeyRUqBEB0jyoqBWxlixSB8h81AhTb
iaF1x8XalDUyMtJzTCi0gld7Gn+SPV23Aq/dVGHFvnyKEgTrGL7sWdUpsJc64GRl875CgJqQeOdU
ZT2b01GFUQWtyQgmbChR+DYwh8dePkyb8J8V+QVMSxOWfAX/hPUN8H6bvinyePiRG7LQf8kTNBR3
pcmZGW020YhPchJWFkdksDvi3Wc396rDf5JMWFfrradbbj6CkRO+1U3jb7f+JafpHGRoHoCrhgVZ
+Qk8FsPLKTOB796DVWivILaDq+T7X0CnRWGgiMKA3gHAeoKqgMpc8EstELSV+nj5o4ClXWiEK5yf
vJWMNcMIh9yYrUD6EvB1Ouypi0QBv4J38KIcU3/+WYJfRIwFvsbWHWVaEyj6edN/8kxOP/Cz2OEQ
F24t6D0cRTEPgxjR7KE9XEAd0rfOaOwd9OJYzMdqPg7z8ZQct/i90y6C6l7Y2S+hrbYojsPXuEoh
aS+QDJJcMv+UrOkJpDmixaaKDRFJCAGl4GqElYH8RATXAmYGv5ojlffQR1ACSKZOk9u86ghyY0XA
ILF2LIhkivOyeajJNEnaaEE9jPkLfOX12S9vMYSN4rRn4WoCPLzkojSxeIXule+ua56vPMXSe43S
UC2sd2bSQAYkLtcCfA8uilyKCW80cD39IynFgE8czXl2p70vMgtcKUMyQ8qWNXWkR5YgXGK9y4pD
8B7ZY4l1Y2i/24kR6a5DUgzYr+psAQg0gWYEWyNI2Mr8F/JE5QHDJZLMC8w/tm9DvNBKNOKFIBrB
WJ4asb3wlGdHXkgFRVweLYYcr/J8rMujOaPSd8zl4yQdZAm588NGOUjZodL21WX/myeZ1L/Y89I8
37xH8YzzbEPdVCKFdKbzRfqi2lubpOWme2fQGJ3IYegH1jd/6P5/jaUt6mc3f5suAkskzFCOAwQn
E1RGgeleAFXufqTatjoPV/KHMjjhmINBlQ12afSRJ7k4Jz4p8D15CbrwLvKdUro35n0IBhXFK/Tn
DJtFSmMFBI8eAWe3uhBhgDxB8fyvz1F9Q+wWiT5HRV4QXdKfi9rJj6thykpRZJAddtT0uU+HSjGe
aoRuFwl4koDJxkcVt2oxkv5WhUP2fDeiDchyxHeLpghDWyb2mydVxf+KnJ+7Dm3FeKfO6bHV5Rbt
wRtxeGDGLapagOCXxP1Rby7nbNaoS9EwPckgyb0JPVAhQGBvd/3nH/PXDVL4FGhZaKY7lL8+/qmY
mngz45aBU+HFvYEMRU3O3SAktcSsuhk0hxMtGSRyURnsBfvc6R0TFuhi/MnMU7+DmHqifAMQiLUc
10+MUUD9L/gRevJ045mkLBPGmxTmL9J/MMpgMxjkMRskVEAeVDooiyx4Sy7UircUSv40xZs5rM5R
Bp9MiRKFe2OfIObixGcjvEIPmfSh9oD1rMieAliP7mm1jeMNFt1oGPo1YEs06mAqs4XTW+YHz8G5
CeazsB3kuMN2cHDA2XoqzMxF6GZNlDlXOF1S8IK5/Vb+4sc5RNezlqdppmIQHo5g63lSSMULlPpM
Ebkl4roEiUxl+at1jQGtjxn2brvZ4+JVd/vZoM0Tt2Xcl8yLIukXpQl2I8xp5eiHpvTqCZcGFjRg
2SpSVe/2+K8lVCzyiLSEMLChgwLREye+QYgcCdwbNi1o1jAkS/FRXMg9QjfkcLoccnqv7p2UkgrH
ZRoPm8joIt2bvqvy2JXHqYQTeBzRL5MOE891fTCzQ6nttQ76b5yb6JzHbb+T3ZRmlRaZV+AUsAtw
khKLzMCHZQsoNxpNTLl58RjEIt1QTpSFiZonjNTknx1UJM4djMMRqhKsEqAs8FrAvazmWdmiYQeh
klEyo12moQ0U5a9L/3J7BVWhvo9UrvhMyVOAUJCb1pS5cdUxgdzDGbk85MjMbGK93DNTQ9lMN/cd
Epmoifg088HR1iGxzjvXbEjGju0ckPL7CF3kOJchtYzysop1BHJpNLqdQoUP6xpskN+XY6rtsm6v
gvhcvNhGIy7SuC7jLo0RclV90woTC9+6sLGCUQk0lJgxdXdTWsI5dgM0pv9rjIabAK5oV0zSgHWh
O5zY6AR4CO5v3jfv+ju2ohf7hzSPst73rbVDjOq2jYqRYUcIIQt5c6iSyvRn+8mxTXBsC9MOdAMA
0vQi6eQ8bN66ZzhLyHlKuUc0pVeVnpEjWCDizP9iFZJ7Qin8ZW7tE5OfSshrIqAZYtMFv4AZU/bM
KA5iEuMkpksEgyQ8gMAYILfSoeMB2enm4bsCdiEGIX8DGQXshSHVgmigIFrw8IDWQGVhokEoj8Ay
ADTA7hYze+UJODbUkSNohIJeHy20bUD1pOuTwP+D/Cf0RxzMufkzlmP8EDxr4BgK3YUI77FXsDPZ
3lz4BvDbUQlk+o+CXUXfS5jUXmlJkeuTc4n6hRYLR6FZiaPwNuBeIZoSOOdxDm45p6nNM+b13+Sp
GFJI7/RqXugNKOaRXKRXyNoiWhbg0Zj2Q+i8OPBuaIOQO9DEIpiGcer3g8OGrn501QMCTXN6IG1s
QMruiI0SkVWXsBIm0Rphw2cCZh1+dPLmcqlkRRwomZM5JgwRDf96/6YL3VRirISKGIql2BTUpjcg
XAauFLsdBOQzGrHCdYAyBIIweVouSlr7jCzaYuDIYPi2WwmHMH44K4f7Pntq3hCRuec7xg7R89Mj
OHUTFJggCozCGzJcBT+7U7j5gGKh1IIqoNP3u/mgLw4FTDBhkj1jAQjIGyymUDwApsTX1cN7NO8A
XgCQd9jtzWvcQD9Br4C+0Ts88vyxozDHXMvB7g6lnw08OCkwOJb580KIW5feqqotZpiVWHqMW6sA
rR/4ML/0S2R84z54UkLCAKnwZlOMaI9aOMHv7jy9oQT3rN+MgzArOaeuhc7U0laj60S6pTCwQEmS
Af/uh9Eo/daoGk7FhIXi9ZBeaEd8osKQhxxJJhPPDOgbEETB5s91T67taVPYvTMD9C7coRba1s8k
meRAF9EPTXDMPUdKxFK7nvZ6s7+Zu+s++3379aMfemPT3gpaByBioYOlgBkWLLIMMEePSHrpZkEy
LNCIhyQD7RE1v8vlgJSfedvXgDHleALsABUPFp+T/aH0hBirPc2oo2RRr4WtFqZDWGrhRQu37Bmy
h7JXWzykpwcYMP+YTICViM0naswkJSvgqs59wEaSieboHRiy8a7tHxc0j6By5KFJG0V48/B/9Ych
rxITQGHq/7BzMjAjNjcd5A+nPJQKpBpUHrx3tGsBX2EijjaCBMiFntXFg68g3hmwi9Y/8ThUgQlL
E6o+DRfYqnzF8IbcDsQ7DAoYm7qLKWXeuuhD6x7SnEOK2xrcS5CWnqF7TU9X0N7AUEOPzj7N4emb
Uo/6lBSL+pSiYkxwynTAm7HueWapKUePvmlLFxqmtvSsyP7S6uh3L6wn9JcoGW7BcE8fend9hdGO
HM53dvU/flR5ZwylOkm7r5L786cEjbcUVdPblb4Lffhy0XbLfTrMDC1Ky1lEoE6nxzS4oui+9RiY
MS0jQBfOVy9D0X3rSsyr2UhdLccPRvjFWYlflL6OdnsVbEd0NkIZH4I8Yk54Mbmo8XUjhP0vXgW5
ms7KTs6izR8lADhOZjf5Laz5ShBXBJYtAiKE89+8xd0gRHsFK2+BBkRHlZbjO/dLXygw8F9gwUDP
mAWXxUFpA4Y1NQ3ig4YI2HybO4BVE5RAnVEVRY24vRM4+CO3mxeB6gTPCeyRYf7OIi33UCRVc48R
uZx7U45VM3CMlAcAwS88ohisgUst9m2xN4/dC7BaDV0kilba9DSAU7sApQCmn7k4HhicneCiXBbI
iscwPiUsDZCrDKQuAIy8MLgAsAJo+5eWbp7kn9NPMHRA3wA9ApcEFbmaIgKi48gCgYc9gBFQAEnW
kfLHGJz6F+fRgDoKWs0LVkqjgQI3CskYCx18gZSamtCSmQQBPUVKNLh978X0giYIK8kUrZB6Dloo
kIawKxqbPySQ7ffw2qAIoO4HjNGrQy0fevlwliKWKTUrpxRDG+uZuQOdeMY2xrvizw90jjnIcFlK
w4Xfzsqkh2S8s7BllAIZSAZDFVICJ7VL7/kdUwrmMN/JeIT9r979GNrp0uvNBYBm/2B+Dq1DMI5C
baiOLT0S2w8d4pe6hFDy3xE8Dsf9RyILjIm13cM03sgx6X5SPkIdBp1dAIhnyAqTnVoLB7A02Lxd
8DZQ3m+AuhGIQUxBiAPIj4gU/Nhet4l1zZDtUd+a6dX85Fcyq+R4AacEvlE4saC6KMANjCxFAK8B
OyPEQxwDKCKSHpS0aHtAfwfwF8FSgzLNWE7Bx14E2AGAA4x6sL6o42bY3V7ktw4Y3snhWCSYvVb6
bha9Du2JcwKmMPYzmeYx6EqN0Hpm5IPmwR6r8+qVSQGzNayQGJLojKj5PHmIl/I6VbuBEWyB2Pgw
cZsa1oStwuPixKTzWXCrXGx6N/T0bvF+kjAFCPQmMPhqMe4OBtWXLL/u/arwGySBYatmNHxs5t8k
nVnc9yLhttowVQNLFwn3bUm4h0tMwm1glWDtLzcE4A8jODRX/9PpTrNEpTtGIgJ/k+LsMA9Xuzs8
UXAUzN9zmCVqXKiC/yHxLHk4iRCwfRDP7hAdbncpCQFCL4uW+VkAgLG/xHsSqzOUZbf+XAZwdSTM
BNPQwMMEqgmagwHgpqX+058E90Nk+U72jvImwpp48EqaiCFxLLjcS1y+mtkB46YyBT7FwzZSqMYZ
xxYRYtkgKTkEJhIWuO9wdK7hRfHKAzsI20dWih0ErWIEVzBjx5I99QDkIy1MaCi8KiJQFwYrRZ0P
/GbRF4a9MRoU83+lfAVto/O20Ar0KN2EiYp0ugCpM1kFoPsFZWO3Sm/nGUMqUO0jtvG2bNo5gy5u
wHaHN3bGIEtQCYD4jYNgEwyU1Lwr1R1NVPHErrfNPd72+s7LClB3MDU8EJF1ik9TJI2RNUbGGOmA
aiAyoKoML6M/oBKTI4k77vUbHAihVVaC/6eRdf4jhH5WKjCsATrp6zk4olUtuW/sV5qopRGT/Gtx
Vs5CunX1N1OB2Yaze756A1w5ql24cro7Y3+W2D/OyTgr20mXdsDNZ3t6Q7u71+9qHZ3/+4K5iobY
2l0CrDKNJJBqUK/QDg7oGlBloLBZlgEOkwrjfxRZ0YxKMVVBOMyeTJcCpERYAfgCJYnpVqbw+EGo
E7ARYZLM/sce6wwJo9kRgIzUUXCKAAeYYfqFLOha2NCoQAvCXTsYgDf4zZQ7xNrBYC1embUDTqhB
I2KeAypWOJZu9Qh5tfkNfQQqGFgXlJ5cP9mK/w+BAnW4HIYnSonoqL8jn4V45QKTnh8vr+UHkoNq
j+2Fk3/DvgF8C2MFy0HAy23rr6hidJQaxmiMgRayKS9BerR9R5J8bS2doR5ipI2MuRRVtDrlsLDE
AaI11KWhRtf4HAo/lV3FvKOPzn2koEzWhoMVJOiJHyXTqQZfa3xr9pXn/MP46rOwpeOjh9sqMngQ
H0GfZpbLlKk4oeohgGtj6eUwyRA7PTs/Tnqb9ltFk3ZbfLgDPA+uqVABkqlZmcslMaVrLOcom4fS
jdFHUKoBPDh0CZaOK4nQDD6e5A6ZJbTfAah/0N7s7xHrb2gD07dOvLLxN1ufvSLNg7H8u1doqdgr
IPbV511z0GVbAik6+QbQ0Cy4Uk7zB7/5aqner4czMqrDIQH/2B8SOgrgYOlH7U/4ekz7qthD5euU
uAJyAzGF3pwCNDqWOJfkeDlU2O5vBbqDVEPT24q4ucWASLSnRfwA2IT6xIB4QC0j8+hgFwI0YlOM
Z990vJm9c4qSJDLeGKfdwNHrGM+UEZg+ckYwSBDSMc8tBferJtwNEdwlGBbfvpkU8ZjuNz+zP4qB
rK9bAQVEThctSpIZnp7PUriKAdzDk2yT+Qb+B1v7DiRlDqcrLJceXjr9d7e3aF7iVzvv81Hs9jld
iQtOJUdjdtAK+CoA6QIiZrdfbWNRWE0cOJIjRKQEiQPH1JyWP8eCSAc/6asFI8t4kZuOgip9kEpI
VLeVqC/RgbmhH6mI4pKgFhGQHVM4vaasHoxGsIVDZbey8y8akdwEPYlliUTZZ4NgLIldlHCMgvpU
IWbnbyo40v8DiuOcTpBJ+CTt4LCmkm0Ml/O6wBVvbwA+pvAizUP4A70aEIHLFJ+BhBAZuqJg2GKr
RSrRIyPCRA1xjARH0Gca6Uz3wI68jjG7VF+AQBLNMUTAKaappGEP/h2PYsYHyA/9PE34YEAc5OvK
4agnuPpeP4kYKSomr9G9DrWCic3S61MfHgG2krSue5sPMTjdJcpz1oagHgvSMY5TjKt0Vy/s889k
suvZI9rZ62fPpNfICD4hlXBmUPVXgFxehxGJ6WG5h9/ef1VfaKcggA+gZ7CdT7VGXjFKIZiqYYUW
F/BiJhAGbD1/zP0B/BONtStjTB+pNADF8z2lnD74PRau5GaMeBbKIKxB5RFqDJkuqgPI66EQISry
x7n1URlIFd9SbBwqadRUC4mQ4o1A4Y5sflXboySA3s6Bg/HoVbALUODjn6+13kKXUZT9eLiio0tA
OOKooy/BWEZo4pcjygGLJr6yq5GPdq65CKpgOl2qJuKEvyw9LKD4gCXrnYQ5CFQz3n65u9BCGXcd
pKSRrFkoPlZo8gHgsFF+xLWXUEvH6P4fWfe128bSRQn4hUyAOdySTTazJMu2wg1h02bOscmnn6+a
PsY/M0BBx8dWoNjdVXuvvUK0+8y3z8tGddspbzts9++z7rzUme45VwbP/cute0CXrHQdv6ubiVBX
HJISxKpc6ww9H9Ede8RzFOpfgMtLOwNdG/USe82xh2GtO93+mt6DDx/J3PYXRxy6ApxwjIqUag3a
hIhVzjrVujrZor0Bi6eyGzEEqV6LqOlsnBqEYMVUpxdUTZ+HMTgLlpXKWErlNhnLpoiQR9qZ8sjZ
376NSt09ZzaPjvTmZWQXF1z8+OUlQ7FcLv86uKsYbsrubpeudKidBxk+uYbQq9O1IzhrjpcnWOja
4bJstfVflcXwVhrQF8gn6e+mXcNLATz7ZuMS4negt/VDGWQOYa7n7zb4Ov6j/xPVcmqdgCbT1oLj
OWadJgr0WYuqVH5AuVXTknzmlsgSzfVqwiOSzmbePUilq3YvUmCRjmg+9t22NIt/URbH/N8oC8Rq
6+R8T5h0yX+vbjP50nTB/0saQNEGU5+pmIJhLLKD4IH/WLgXyrJcaAxwcG03o+IzVzRWQrVmAbOY
r4caINfMENnJ4MSeO3OQwsB+wKmzt1XvPpw53IFas+BuZ+tHIbLlp1QwZwMmkI/V7bfKJywBsAhV
xCK47d2dcaEWry7xBo1BcD1ewiw+l1sHyWj3VmHdUubTfB4BD63aurUTkZ1t7v3NFm05aoFc4+Ot
Xsb5PAVrhoWJ2bJdqcbHZXBxKB06231jk+FR1vJpU1Zxh/b13uYnmZhW89oxrV50iovOob88tiTz
LI4hmWcKUUDur/MKqFYIi5NKfCg7eGmroKt2BOumDVrHuVNcUNAYoOT4MOFSNDL8pbEJGri6qX7J
wdcl44T4bQYh5l3Y0qU5Eo4FWU+XDr6Cmr144lGcTNvWtBRSXe8AzSTooAkWtm+137v/VDrFW3TS
paXzg+Sj1r+QOqQyFpDUJmnRH9rskSZ5SI2p4sKTQnHGvQb7zoD1RpHR9LQwFqH78mCDodYx3M6P
TRK3mRXf/NhLZ/+ruEW4a2ZzTeoOeAJU4fA/Ao8H4+ch8Cj93vaSD7wfAo+wiGL/E9uaa1GsnlOA
O/fK5iUDmOb88gjEeQDT5RSVZlnzUIA5dzbnxg1G1zTTYo8EA7MONGNdqnWoilGp2ZPYpGtgdBwq
4SNSB2oHAhZ5K6uM/1tdcZ/gMVXZNvZrp3620D/89EVFk7Bl2+jLSpYSDTy1jccA7HgMfI9roHwE
uiXlLHpaykYBSRdYXkPDaG1xxlctywwXPWxR8od6CYcNHpcdJNlBdj+okszJkggOCYHeLLf8mtKb
C/KYUnrz/euhfUIV+FDnJM6ufHubiVWSc96ZcTFUZtJZDfV532Hxe+ykIODHykww/jQZq63i8BEt
e96Y9xVHuKB/z/xC7XnEYi1JSzSzuvecY8p5ZITy36gbvn8br/tZsyNsRzZUlfa50k48F4ewKrPG
trPvfzneK4tbvuZIEQ65KhJZRtX6l/3ynN1vr5lRw9j9Gu8rrZwAimM84wiJSCyZb9Y5J51cqTOf
d9f3bq3SlS9QyzIGCJ1IeMnNLIcIEXSEXuvBo6bdrENNO9tRWntqKWn/Zrpqfiq55sNhzC6WGuDl
KO2JzN4QvBmI8Qlng4aAXI1wwMG6CWeFLaM0+PBocL/2TuCka8TaYGneadi5bNcO7QOL4/Hs2C6g
JkbleD5UzRymcf4mrmaYYaSBAeAtPDSvXTxI+lpk6Q0JLBjQfDaFbUvLFsy+b4yjdJiPgt4yoeFM
7WHnGz1pD/7HpCgzjYgQWoqD4qcPep4p6HtyaSFNfN0XgvH1fQQEq682/cvHw2DXkzR9O+bV5Edd
tKFSPTgFtAV5HPuzaXA0w5e9b4cJqVF9nQ9hF/iPd241uTB0ZYOJPbaFpaTrnLLHVnlFWqCOZdwr
JlKCmWPGjpyKjp0RpG5pXtA+n9qVVfs8iqvcvi7MywLzZmumhXhoBE4kFYk8ERCOZySAd98pz0Cf
g6IJqUjPc790hln2qrdeptAta6L5FxVbXzLTaeZ+XW1YnaL2p8lxCTNvBuT7+hMjn6QuTGJzjI+A
OUzGXWiM+HXUisGvwyqnjifsTixhvJulSS8TDm4cU3FvdjeSVmpTtLFoRhzKSvTWNn05d7NDY7RM
fH+epRp9EOc/R4TH+E1JB49/QPJcf9MLS8V6GV9ywZzZEvHFHGNnGwluWtfGYIsM81/OPOB3f40K
nLWbLGJvUel39dqnstyfW6yzCMlYPmQrwfjBzH/0E476z3Q4eHwhBPN1ODY5wzVzSGKVWMvMfYm/
0L0TMsJeinoFTcg+/v9N7Dmoc00wtZgW2pXfm2LkmFBYCdAgemRCcOaBqIEtMpCNncVY2EbQXS8O
chQiv+tLTqbpMUJKXvimif5jKrmnXsZ4Lkcqru+nv1UX7fHkUWuIzfqn45oyiMg3AU1Vwot0Lf6c
ASycizQD1Ubn0Uct0j7KEzuSn2nX0Bh5WD/ylX6BU+qQ1mnGrPsSEoYsoT//v4/lH+aqAM+RRJwT
2847YOr3DiB7i/Lf7Jra1CzJM7ay0n2N6Bio8SkdCXcc9vzgNBlu6ISu3NWyuoqAQF8P7d2d0Vcb
N+K0EJHdqd3DRPxM7dvwMFXIfV7O+IIlw9/W7dZCzjkZpUzjvlaLGSzkk16ByeyYFa+/slRDEFLg
tBaYm6LJrh+aL7dZrj6IzndfFohLtzEWkpHYadk9IZt/OV7Ou1V5AyBaImDCWoyvNkXzzXqQppiQ
aJi5tuXZN1W00SO8TcHLg+m5Xyj0l548kTZLEVG90623r2fa1e8Cxmn9TYHHvCJyrzoS3gRu9dH3
q0C7Uv3Mh+3QhsrMVE23Zu31fBdh0VXS1AROTLLd0LY2OE18n08WmFJolE7DySHKvvw4dm/m0PY9
sD7Heuey4eNCaKCr9BOjofydTwKDcN+AZYDl5/q9q6+LH8ju/ybD64PBdzjIbWTWiAVbPiwEhAIy
isO+3NsS5C3686Xg1f7hBwgZF/FmWBbcbFr5sVOscAjHMLbG8IrRP8ALWtew2vKvLoMVYiYICAxw
0mMQ9X77g63lbtlNGW0Imv4hpmTbNYrRl1vhWpleS2YLxftTcfdcGT0ts09JnqAVbc+73qp2B2Ii
MeTmjaj6/RHLp8tj2x+mRA/izmVs/lMdDBi2/NOcIwyZ8FlZH73kVQtrx1rqpSeUJL3kufTNPmGX
uh5CAWWLQgyq9LOfq3fkkKNMunI74d3r5mNxNqayz774ETw//1rPmy4hWRWfAqP0veyAOcVVxmr9
4rf9uUMws0VToLgw5bq1b2X0zo5JoEFvbd6pfT7m/8eo/DpzXv7w4FhJlxDBW4Qkdx0H3lJ0zv3F
c/IsBVDIJhpP/fKxX52CK/gdhqHNbTRAmNtP4+IYgVWGloXAOl83vlR3tcPseHM9SDPN5cvf+AQX
sy2RL6JF6BAv656Kr3YbXrV3fSnYOyAnGBAXbLJ7x5LgMHdgO14lLGx7myuvKlrGCVr1ZS42Cq1v
Mi1jPLGgNdVxkEcvwDkYA5VgxwMuMJ4pImcKYC4Qv3NZL9EeP5nIsEF9qDQq884jyaRq7IERjfX/
P7rep9SBG2eAafQUwzR97Me7zQ+8UGhZ4fPLZnk4XhbLMxF8RAoKB9ptOpyfqiVdkDg4GIY4XOpp
HsAAr0pdsbi9hDBVkg3YUnIdZ3lfhhS328fiFNSanFB37Gp1Q4v6gXswcfRNck62kyt/K0fFK9ZO
i5YTNS43exu1tuNRS4OWepInLzd5BSdZeh6LbK4++1U58nY2f2grQF0DZsYX06QM/LdDM1qTu8QE
/afj4/J6fWZpfuLs8bn4BaN7EGMXv9hOL36N/H5z6JqB0bz29facemWvFl2kYsMgbSEJyXGc3UcY
0W6d1eR0HyimVdVGdLPFW9G0ShsZFWNmm0Xbj8AH4VWh3JdOOP+8hHucsyV7icdiiHdi3cCzcTqo
qYBTc0Tki/kmOATuzvEttQe8lXsnP2bWnCIcbYIj3AGTadNcp+uCXw/HQCT4Pn2q8HXK/52OhBTk
dDpiQELuPnKKq1FmwdyKKxWwXFqJREu367kVwmPAHCXuV4ha+uVLk4GJdYZmWkLM3m7B/sfjzEbk
+uJwVZPg8uRv2tCQJeo5Hv3xbw8gqgLDESB1Yh8z65+Cq6c6EXdnK8+2Ce9495n4P/lP226Jfzx6
7IMw9EOO6aLIYbsl36c6qEoS+rQRMHM8ytOF4BDvmeTUPSVZVi1gLdNp1MDKk/IGdwPP0E/AP2De
gn+w/MH+5d//PTYqb3VZLAJtFZnOsl1E5oCq0S26m0JALuXsfNn27xkUdizPewjd0Cerm0qVDvOh
RYdTVTCBfEzLzckVTVZt2lSg5F7uY7TKUi6q5KLceMf6cSICacbulgVibMTq2UbBOd2f7+PHF/pc
X+vTM9PmwZDh2JyWWqx1K1FGHkJ6Q9xu9VUn4VcYaPIt607Nk2muj63CqsUcsbSSKdeqrSQgR4kz
SbXazPtr0NK32e95Nbrno1y6CjhwSbSigcOK20QbPDWJgySNjVkfdcB2s1/HRX6Z2bgoTeXQxhXS
X7uLveisUu7eWVU7m2rnBEX9cEwmz2Qxm2AdY2iyetcp794fHFDnZPmzkgwPNe84ALexP/xCH3CB
HmeH68W4xEfLtQHRehjKLzdth+AO9dv6z+kd/lhGvkphyUeJqko9TpY/jhNeoN46bxpOen0ADwgB
N+wvibKOX8MP8nS5/Hxd6uuJ7vzx/2l4yn3se+XSy+Ya+EbhzSbl0FQ7bipRWYoIO9Cy7PCmK+Dt
n2WfM64p/vVkOZlvfrtRtVTuZSyjlfIqvs/b0337vOscd51yqZOnPb5359Uu0OuUNA6Dy5+Hp4Zg
tPMeVFZffMLdrNU1LNXo4tqckeXmm3AWS8gEnOUBtRQuTQtZgpLJyho0pL4Vq1KrFBdelACbVNVR
SvlnZWZISe9QxjjqVXVtL1opFUfu1K+Ve2mDlTV8iRZDrBuHGanHznlWCsQba81x8x4yIVfUFhlx
m2GwuA/ii+B8KILUIGk5Nb6Ojd83v2qHRvXavXGsLnSOo/b1bNaEcBBcu29wdKM3IxI7smgzrv6Z
nwIu58osXY2akZHmfnznlphqSQ2YuPuDvkzX3nV/nR2dz5EGcTaZywhLTd0BAjsEwgGSxLxfyb78
J1naTAR+MCoUA8NYvb6+DS+cI50RxAlqABygss//xLqYVQKE9xYifjvyHHb4W2mew4PCRbYwPefq
56j8BGgGbGDSU89V1vFz5btarLhv+3gotqb98EoHF3wCVAp/Ordy847ciEP46y1b3k/HROmzSiFu
kDFQzuTFLqCP6a8VEaLHfNVyVFc7kxTuD7y0W+f3w/Y584llaD0qSnTDvQ6/JKI7qAJUJoU0fmx+
IQchk4sJCDe5mPPPIRfvlu3ZkCYBiIMhzRv8SDp6cSDWy/nJ1Ffk4jWYUXoj7+QtDmZDi+0u+FJd
bs5FFMU5p5MnHkkHQlyP18s5PzncO1/W9+S6WZ3988be83R+L06bX9aLUXFz2Ws0c5SWvnnCzEds
XAg5r7rjPD2vVcQ6AlY54ayFDx3n4eMxsx96xs6Te0vIeHXZ5fXLZ7TSZvhbOTESdKZ0y/nuddW9
rbr5dElw2o3qNgmZ6Xb9nNDDeAZ/TZcfVo2TWXQp9JNCP1cIncT63N+f+4daJ4nOS4bC7TyRQbWd
FbWBFZhtf2bG6H2LuxOzMbtxJOvV3ucV9qFPh91TeTTcrtrL4eOwnT3vhpcyL+gQ90zrsxzJNo+z
wp65HMCzngtzkYmdxCY9BI1feIoSsMzb6307W2oXks6o1GHJA82f1TNxvpX5dEELKx31+L4ml6od
+5QySEIr6gyn10owV5BLWf6sZyhBEdXWeImXep959NNyP/B3DFXwjZbVUR2XVQe2ZLV+6p4jfYXu
4tFanNgSRbX/VHozDBU75Yxu5eeJROe9SvX7DQ2+QBaVLjy8aanpIz6j7j+eDa/RaTLbN2b57pdT
YXdd5U/VdcTwFpZyr2cVDmq5dMRHJiHxhZFHXtp56rZ6LdTrsL5GatIxjecDMQ8mgsYMrGtSDg+h
tmUiqD3cqtrSsBtkuvNH8UNyrtPQQe2+KdyfeQbfJZmFndqyU7uFHjt1CXGQuduqXnhf/9xOnNtn
dF7nDt3uvS3cHt2VRXNyCCeXZHtlOLdhpynDDMvJWtu/LL65fbneLwhBOgey4QUBd58lE0sy8lj9
QLXDLJkz9d1Ttepuf84+syAcGW7FzllmIvuhS6d26ZQQpWOI+LIUz0sxaDqXxEfxG4t4Y0yqbF++
41lBPETDM4rfVZqipqek0NtQcR1NmXQT7F7Slles22R2b1yqgSM5+08BDOzFlMRZO7IFn+kTQ+N/
PXS4fy1+uiVOE7cRSZ/byEUsNp0Qp3vHPqNHJ3yjciIevEMXKlFMAm3IcV0/Vb7r/7OvNV0IgT5W
WTbXn/cxJFPZUnM87SSN1eT2hKN2Q9E+/fySzS8Xq0zeXbt6Pd9is/0cqiuqCbnsE0LkJw7ILB/Y
H5d5i+Pr7ImjLseYh5tGhn/uKLhpLBfUV3DOolEgVtDDcsFYr+U+kvWwcNQAXIbnQr1SCNjySURU
TkhIvFPGrXuV74TpKvOtWIfPN9rjNGshtGTo6uzAKmCk1goaoyFjq/+TA8ARMfCCBWA7n/a1EdN+
NTuJjZk/6ss/nIS5DVTQRqDuZgdO3oWfzFGKBUxAaTOukgkT3przoSOxYvNr8yY+x1lYVEhFi/Pw
9JbDcyYX1dmxFB6g9t6T/kWEB57KoZcrdRfMQ7gZyArMB0lfdVM/PZV27U0JQ74znXXWSaeKU8kE
Zt+t3oRyBfuQY2ofwsVja1yKvTng3rteDtEnSqVB9hLStb366gcvXap6knqLpJ4jL1W9FV72LcQb
YwUarOG0asucckQHG3wjTAMGXClvbnptFL/lhvXrsy5KZ+jQ1oPpg5zb1LP3F3YEn3qhvcLbfGHi
ZOPPIditQ6qJXvq9We6PWsePEaWbK8QeI6nwD/bJUZ4d0z4EhpY+fdXdKPrqDWFU1EeWtLFtsgOi
V0K1bZ/grXRvW9RqVJkzGjHczSVVSn3bWcwbpJmbpYMu6DKr2V5yYPTSLRzs8E3qpVP9DMfBc4j9
N+HRE/wRe3/yVzLJVn4ZFw5x7iBmKZ6V4eVxTZxuSlMpiRV3K0Od2CNz9mkkLMSufxnXm2Kneunc
NwGdP2c4eLTxa5iGuBDXAe/qzlzq9zm6txdLo8TuaCpAMRqdv6t1/1GiVbwBFzjX3wGx5kS4CcZD
032Dn11z9ElUVnmdHQIgq5sgMsJZJMpPDeSvt/r2x+4gT364uw8du8WX3Hhx0GvUNk++iQMawUHk
qoXgsHD6I0TzsghWQKNNb8EYtdzbJb2scA9BAmWBg+Qqrf0PzkHazGDc3r2kE0bHtgmjlIDMoXPn
lv6wgn84sm8u9Xw3/1LZh4w+zdejH3rn4zpa9wTmZWvElfriME+jg5McIzEGjeEBpN0QDz4RsIwl
aQmKi67JHkdEcwrmryDa5egZ3UrzZqLmHUHmOJukvZiQT9kcB43Boy9YX9MfPD7cVef1SzWIyHjk
LzqMFbWeh3f0hseX+Hzchge9IRmfSrzfbtSaLZkSJrBiCcRK8OY/qovQJNL6QnGxqMXZJTViXDRl
yysxyhVj+OfR/ak2etqeJT5B/Bhk9byx03vjOtG/FWgtnVIaOVcxzTepUXOnS8DJAvR2b243wc6d
jb1okzsdd/hQe9eurZNITnQWVtoGa4LvGU4u/FqLEL7oKFvC1yG8DB6h64AzzSoTf5WU6UkqmnO9
l7lv+RfAe/6luCT/jwpPB4U442T9egB2DTfqUkMwQnSjOun19llz682jLKCVoVJPcT3Bhlrr6c/7
2MxJBqBeS48KyMof6nIP+anqt7aTfKyzW/X9L4QqGT+aNd3V6PO4eKMrMUn20TE+Cna2rxro4ku1
1Cu/9P6XcfLopUef7yWvza3bMF76Jze4jOe8rFCe5x1n+uzcqDhgip/GT5w5pT5mP/SrMh4ql7fC
q3uPUfb2B2mK1Mq8uYSOlMR2C6ak7qe6v6YpKVW7XTjlwcRV3K80KwU5yEnPTlw+A0fx7YbbauyY
yLMXiiy/fM28Vqf9tNkP8i9Z0wh80dX7dAKXHqU2xubVlVoXHnICLAMa0JKBHdjbtjkl+TIADG69
tWKFx1BzZnoKVc/G6wlwSB7m2uAhXIEz05SXolfGQuQ+WP7wUpc/sos3L7ZAuL/pzZLedNsTzsMt
obv8ERhP9/Gjp9XQhlVtvBeeSC8ENPEw3r3DW0ioLhEb1eXE7cXbGC/l5LKd66X1k7GNO28BR0+7
9SLAg1oIKQ7Dex3wSCkSvMuXxgcBiXE1en6p9KWinLUKWp5My1bl7QqGr+APVghkJr0rzM7UiSYQ
51oRAGY8A3/bW8bEjM5v9SOTHDg+j8DE5FvhZSv4/peZ5AuDD61RJTjaMs16iBZskkCbES7faDAa
oN4YdPVtEzUZdIs2Yo33dbvp9Va1U523Ttg/yp++sxvBA9DyJ7eIX7KKws7vpXt5N/ZkMPbCw2Pd
q36/wkp9wsDryz0tqj/PJg41dm2N8mboK91Zh0N7IHKkZ1b6EF6QV6wnJ/xBERcG7in+EECJUWCh
Wafrq8cLIOXPcyPPjPjm8L9QdFIZS15I5Emy8VkGGT4Pebi9ggPBhd3hstTCEOxB/BqdWnispDgw
NJvpVrHrzZt9h8cJePXKZvm+WO3L2I9wd7hg3jNyD8gjvsdtHTzkrJufY9PXEeTrA2a5NgN5O9Jo
0PG9PSvmp/2F2JHt0HbnpgpbwHb4OH9a1doQXVZ3cuCUBJjZgUSAZ9JGgGuVQ1sqCcM5VqjqoXr+
q6lipZV88NLEba42Sr+NFy0oNjf8N6fEw+K8/L06b0duHHgivSBQydWAJ1oug1VlPV0IH2XoWF6k
dXkfDbyI9aJDsNL1omw8zJsTNTBkbKSVQgRvAa7CDibFh2Nlh4OECUix6Z9lVvkM/xygLaQIBMFV
4AVi11RuAWirGZsx5OrqQA7d+eRH2DxClW4ZBMNEDTHKkLCmqTtg32Xg4nstEdKFy7Dqe0VzDlHY
GlV4TGDyZNOltfAeXSdXyES6HMOjl1WnemiNDuHFFgokw9H51H+EAM1nA32ulRkf+lg/VXgjsy9u
H1usyrwGKxZsUiSw3ygrY2lZ5MFs/JgNEqfO4usEuOVosgWdt/eGc3/xbbZujF6OoK6JjncucKsS
nWCW6oFZOK3yk/1PvMhTgZfzICNvnue6ZnxJyd05Ljv0BlQs3XmB2WD3cu6eNN0WtxdxXc79dnET
NKYL9pNcGsFGy1/4jAtmULATZuEhcMAYM/AjLU7hIgiqOqCctJh6rvjs3jkXQbCB/2jucSr3d1fy
m9byTAwHsYTC7XVAzRn9QRpYsEmTcU8f2eH0jernEdVV/i4y/AfMuUITxKCTrXnwAAFlkj6vkbnd
am44d5sFhuT6A9m8/7aFFupk7ybvEPCHssjw3Uzr/jodcQguYc21Cedy6UBrRC9od3X6EEbl4+1k
n+s6AJzh2lHieu2odTmEdtQx7qkzM2OgMhMZFj3ugVCIWbtZAPt9dB1A/sm8jhKmrDhjEdnfsx32
7K85llJmhDbfvxrLu4q0EHIHCSzv0lK89Rs0wWAYewtJjxF5T7IJCh+cRQ5HyQfCE0lwKNPe7r9P
H8zAvWEs+u3X6KSH8bI6tBWa8W+xxl7hvLuxabAth5bvITJbpjpc+7HzHXbkjHNYmIacUXK6aPbk
abZI7uvQ5eQU0GXviNrjUW044+TKCY7wJH+yBi8PsjI1gk02L/AKlRS7DDZr3H2cFYSYAS5+aDTJ
NM0cPdUwfeUzGNfPZ89IR1aMTwnDgBhxc5fEld9lI/aUfbb8hXfLJbcwj/OVEJmB03D62OjLTy0M
FWOQ5a/srIWRe8kEwchu1L6ccZxUg8ECPXd4WkmGCu8P7frmfb15pnjmTu/4EPidnqzHbOy0c+P/
Rpb6XcQG3kR5RFi7ADs8Skr9aja6ZcFpeMVsOwSGN0tUDuxl+bG8+fDIr8jSU1SbhXQJr7BYSO12
rU268qIvdrySWhQnpHbTWX2+bNDjpfkVeHoLBpmaP5aMzF5M4csYKz0817t3KNcoPed0R4X2ttDO
czashKwSuMSpwvioCZdAvKCeSXlx1P6hlDdgxHOQzJx1p+x3MY7T0wVYWrb7NkuHZlnAEacfY0Mq
ASf/7Pt24rBWpR8i9byxzq0wKHwz/fHsGOLnXpnxe/PcGuEtnFK41v3hkRkyV7wqpnxDsorF9VWZ
WdvT3DZcndSN2StCMXo0F4b0RhMhZNxsapuNcxX09PZt3jE5Lb2KZ1/yJzyDyCLdRXCNR11YhtMX
1jFRfAI7DXLMH3ILrjPBG+xQDMsmdHEM2op0yoygPvBQPDIc+B/0a3fN1PH1W5gmoiSGwk2uZAgS
C5yrwquexqnt9TN9V4GYiIRwuGsPAXPfVIG44XenWMkhoDzKPYXBVmA2JE+jueDmuiAE74XyopAj
YzYmnyrzP6c/0HHFRXxXFj1YWIojw0WVUaD6jFXAo1vn/WxywpWKxnNyOHbXE+XywO+vyryMFQZG
K59J4et8omXz6OXhjF6Qd9uFo+QGfOk8+rfqa/VTTe+xhLXZFcFqIyLCnuctnJo5sVgh2cxDaE6i
cja3PECYN9hZHJCfjrOrO4iUCdnz3Lx86AZdMxvrI3f9sc2s3gvunZR5RsOaU02pVncvNrdQvCjW
srrzkFZuT/B0bKLD56YmP9Pd2uK8xr69WGvV8i1ucbzbrevBCKuOUU4idI4WLw/HOKZxD9fy3S21
iyvFi9tf13LcpHUp0JMwwlE8g8lnu/Qhu/GeElmRSldsKKutZUr+ztCcp9YWxEVlJmSYjSGKPtqM
QzJgNrpyE7SZuQUpkzzsmlTtgPYBfQ8/sWVsbAIAlZvq1a/RdszAs/L9lMXIkf1pE+CxUp9Xf2af
EG4Eb4fMCvrumFcB+iMmA9ejE+cdnBT2R/wptS3pqmrpBCQ68k0NzZ857zSCxXYHsw6wfu/Ah69y
6YNOFUvIXxT9gPesGybfLxlDTwfITkhBizKXyfYxX6eETXRvYewYpE2r++cZvGVwDDp2mQ1QGsFT
GukW3ZfEwTK8YsAlWd5mVN/sonvPf1f54Dc7TRc0cMSi7xJsIDEiK4ZZeJGmWv4yGP9FSf1foOoj
SgpqhdFduYUFuIJaUf08dJ6cou8iL96m658s4dip+mhmRAMENUwoqu/1y/H59hvB4PZ7LSod+WTf
ObMJO1JJy3Xu3Us9RCa2o7lFcLS8H78azBjPJIfWW+7FLOkahLU+mLPlDQ6OMUdPsVPtY7lthMQI
KyyqXz36tpErBQzuIoQHKSzpm5jd07UVwjPqSUUeXbubbXcR8j5Dyvuo8Iz+kOfLB7FCVTNrL4xT
l87sK0KWWdO53N7W5O2iHMDaVpPridsS0XPwvjLh2jkSEYG1B3Oixc66f4IXDRiHcu8sler90suN
s4OKvIIgEbhhIGKWUijIyMMP/jDrnHXqnhOsc4YfJqPL9nUuraspMcJy4f/XMSmrHtk0+TLkkZSb
eLfL6vfEbm9PU/u/ek1V6hN1s3IZqDWLdr2tDLZ1oGNcVC+1n8d9dN5HZnqzSS77ja6H85HR3Uy6
Vy7c6GVbz71jT3jNEfZrgIN76KoeX3ZIIHNT/1sbZlvdtwuUebrn12Ru4Eqk3c0eu4w8WHmxZ/AG
7h3egUG1H3PnW3CrtTUjUxy/wh3XUHHNgWh3rKBD6zAJVLvdOi7oxatxyc1waKPV9b/SKB6nXbaz
22n3jFh+6SwKIe5sto8v9XImnibxiCfvLjhSIKME02InEYBOvEFgA2Zmf9mAxhk8GqVa5z9m9hma
MdHBLM5ByiZzTSMRDw8RWaEmVK/x9fGQ1PhYek48JOkqEMwDG9+mhJIp15ADpB/AAdJ3RzcsIFEO
RK75NsdFWId27SvP6lvqWQ1ov29DKB6rmYsIt+fybzwYHD0GzrwogtvMw+Jw9sYp16+BZTXiSYCc
RCMwGMvve+dRPLvVl1JLDWUQ4lTR69hNiYt4T81uQw2OZQj8a7tQF8NcTRykkSeu58zdsf44vvNV
s3isnN8xCGuf9kFsuiIg8fMw4aOBe2UiVsu9ZIQQocCk5LnLKZDn8vYkrK5749Yi5F9tyZzryaRZ
M3cFeqW8b7TH2qzR9H0qWtOf1PjszyxDriLfsnQZe5+1w6Xm5udpHRXfZ9tJtdBItr1i0isnvT0Y
O7pN4+w0rpe6HodcqRUeCuCdMfkp6DsvXcLBG0eL1ASgkvohesweNHQUTDR0r6g45j/HNPOO7WV4
ys+Vw/G+kZHxku9OBVeJpqpXn9akZ8Xw0gzfqqxjxF2WeAs16dZJlNMf6SWZyRvIE/taea+psSP3
CNxCJLP6rlzfDK95mvDhNTtcZIazdvGpMrhWOvljV859suldW274HDanntxgjIrE+LCTHYcJ8ROj
uOnM2L6eBBfMm63HcxC/cSP2HB+apU92tibfezlJp9jvjXrqMcEpA7AcggXnOXW7K32a0JuFnxnz
AHeP3TtWAoR/06so0pef/auiu3F+1/lLGPWd70ZyUdLA2ArOxcVKjLvmsS4xJ5ngV7HWNcTfTLbY
xamXp52ZaMFmY39jTn2hVRFDDWchuJBWmo5NuUxaeHpZ7X66nGBrxL6/jE3zdSeyEbvhqCyKmwHR
vGO0cWxt340oaF6NKAzwTSnObspylJ3SEgeLS4vm/68DXjpK6z++TX687dtcEW8N2JtIGPOUhHGR
Dpv0Es27YDIKj0O0YYF4H853T7ndcJ0d1nbDYmZQWUc5PPYG56mfPOvO/WURcXeA4T7nvo+8/m1b
bCyNm8ut4I96l6/UWmhY1vSbzWW5OT+HdRNxanswJ62vN61L0rwJ5yGivLaOo9ZmFW+PcbZeldhx
oQpqsdmbfivmVDNhhoHXUUUi/I3FZ7TlqDXYspDrnLZH3mwfGeKldD5bEThI2Yohe4xG2WjqHfqz
KnKzMBl6cIblgE089NiqHvOjHMbuZnLAeFs32Vcv5/W7LFCHxuM6rlSWiX9xWiRvmYETLDO4ApIY
D7qyNyPgW/NhTuoRsUxCCWQQGGDpw7shCSRX+UqjyRol4DdBMG8DmKYmnsV3Q9hvxXqTKesmvGKT
vyT1/l5MzDHTzPTjeFd9NQjlBc39khnGIaxRS753d+FsW4Xbspp6ahfL7ZFzxTQVMBUkKQ7+zK3t
HM4/TSlFHMLFBW/gMRJq7XOZ77vFWUWo9ewAfmU8jnXMxlDRdPhFFF8ptGVMFAptA8OiggAZrJ4t
RtaNHbZDRON2j/LY4mJoTtFpy9olzO4OmvZ0rd6EZphzFnbantbq3OKJlC83WXMgRqOR66/GztgZ
KClpXYoMqLlb2qrVO+ws5kY9rKoRUa5oebZfD+mlboR6mrXmlSblTmkrNzFEbihOlCjXZ48JHuVj
Dpgg/p3C9l58PQfizTkTKLZ2RO+HfS/YZw0wcplAvzPhudptWIwvgnUSusLu+Ct4S67DJbYeFrT2
6P6+zzvKptJRwObNMm8IJtveZtvbbXsnoHfZMdbbX2ybrvt2FqE0ILRbTS+CkMJI5drz2/xTl9xr
w0JtuLk/3bZPdVYGY1vU/p0X40NSVPks2nu4gBgP2KZKvWUn830NmqfVAte/O6csu9T5Pb95suNN
MVTsex5OCh3RPoGCHKw9Uy9hXi25F1ff/mgftduiYDApxfPBdRsXXpSJhWPvtgjRCJJXqPOnKqBg
gB6u9X+jWnNal/v/GdUa0prQ3j54uv1id88e1ti5OPvhsfRwmnp6LK18IdznHsvtWOyXe67Y2vL1
z6YljnQ/AN68fzn2y7uBK+SXTU36k+0wJzt6iCjkDXWeOl6NXj15q03sfPL+okFzyVkH7lGUefmg
jvDnzWE8MpfJBt9FrQIX8RnFNHienj9NG2Ojs6wFD52K5LFlWCwQrAxCzqpdWLVr4Eo7kqQRToK/
f5420bYQ1ZLogZzk+F6xnbm3jtlh2U5JpMPnnGan4IkvNYV/djNwUzBmNcrmw3oY8nG8KDRQKsO2
+qV6nB3nm9WUlxfdbHvWr3TL2/qXZFu61M43qJjeYNsd11ALJMIAp79VdjF3DHJACp1S4/qRWVB4
1cvlZvFbOcpnYlkQKG7lb/nflXZFG3ptnQsMcut+AglsKYLNoZZuZMA2pz/gc/7pQl3qSNRHq4RS
huL+P5E6rPpaCZIXwGhGMg9hYwcyHhig7ZOfBJjx8RpLhPxBAg65kkyfSIv0szIe2D8zjA3kMPZn
NHP5xnICiEbYD5NV5rTv2nmoWzXLXU4bXF/+qNBV43wzwtMMpZOpoJaPjt29EQfSG4BxXl8mb+Ir
WzUAza2lvbSmxmNnJXg9Jbg5H+10k/CUOOKNSDIUy1gk115dgR4eiPKyZbOx06inPQ4KjvxN9Cpr
DKrY4LfpdsvZo5hlPPngG3LH/XLJ1/bn2pSxzYVsuzQolAZihrIMC8R+rQYVDkVJv1xqLBkQiBgO
7scOrVItnFjrYmTqvWk8AKIwep5H07fiWuolKcI/9AkAtXv/IVkseZ6WX7TwD1/KRUOKpzX6mR/k
OvQpkqtxuWKIc/n4DH2WqwV6Tp6vbcVEpYl/LZENCe5F/2AH1FqwAFaxbFWTiG1EhaH2295CxSJf
Z98Q5nB7P45xBFXO9DK1a343zec3hN6dJVexVCxZZE8j4MomAFP4k/kTn0uN1dti97aM//yRHGW3
oBq0WzBaqH09/bKHWEkdhtYq7MwiWvA7mWOrRfN8i3K/75sWsApKUf46m3ZXl85o3TkvGjfMtS/L
7OlaLXk6okB2wGHAd7igLoTYmmAsSdEEYNTNVw1CUdvaq6I8kvas2OZQWiu0BTmjn2SG0Oytagex
YNGvLfqLQv9apUZOzGTQ6UYsh4fX0XCRHTIjHe2G+dyglhlM54NTsV8+9y+rfu3Wmxa7F3zJVsYc
YxZvsi0j9YciejVr1p72P/Cv1rYRDp/VTrbUOrEo7tZQkteN+df8ZFSJ7rjy1ch68J5335aF7mg0
vGeHs+lwZR0HuWI/4YYUFNq1uwKqJcv9yJR7Fo/KLbFF5WmrOm0lwYq0fv0sfk9OLKeDVxKjJC5J
5WVUISVF79yFVT0LI4lWAN1SJK7oWopmmUi+kBXiivZs8qPDvimB50xlj+6L9Av+SxdIZDbDwuWS
WN82Lhhjt3iargo+zvdqEt/38RWK/X+oOrfmNrF1i/6hUMX98ioQQghJtpPYjl+o2I5BgBDiDr/+
jAU5OX2qVnn37k4cxRLwXeYck2aT/ch/EFjI53C6yyQNEWBz3WtqYHcBQw/1ExnVJdsluAFsv+eB
WJGT4eqf8H62OEgrC6EyngSgNUwR2buyAYmzkA0to0F2z6u3+njAIbWuPD2mlOab3f7m7jU3YaOE
bRziVdk886szYLEeuhakFMzl9SbiT0hM4hujSxsZaiTDx7wftTu4Vu/6G6lJKh0zqjsUoY8F4oyf
yasDb2oMqhSq2V41UPWE5RwWc2hbod4eHPVgqAdNhccaVVWkS4ccTNUCm8oeYv1MiqKqi1xv0rhN
wpP0k44bObD1s6mf5+wBc/rcisRvq/UoOiwAo38n3jJVL8oyfRdXu0QWGAf1lL/HJSZfqHab6WlN
aAYN5EkgdlxZP1qfKjcZOHTP5hOIqsv12E1RM0WS9ZdsB0fCemCIiAddG3fdnYTGTVb9tJgo9mLK
zgZMQ8X2yZeiD1YvD3fz9PKAi3FQeXyyr9h17qPyCbaIyeJfXC4leRrN3w8QJ9iVQtIdEra+QiWo
aTTOG/o7V75mVFcb8y62/TN6Y74SjzQSo+uvOxfu/jZFH/5XEh931yxgRg7cKKGWBWUJHVWN7DeU
PPZxPJManNLAwWF5ZLEBNGDQBTcAaAD+JPYwt/nIkgupAHvYLmQRBJOV1U3euLO0EQunUuz6+AGX
RBW+gLWyxChhk79Ax+6u+6FCBps+0zQzYwGeR9+MgrH/oh2jc8a5yMmoXWDwXV0Y2LVXVad2QZXT
NWnIcZXj5DFCQZxpYfcN8zhESbZM6BhVLN+WDpfvvE69poURTKNQvusPpKPwe9/BRQDaL+67zPYp
plKoo08i9+3T/kTJWihbOKtpJcirfYfNmArb8hG9MuAp3hMqtZs4rNVh+ght+wWq7nMtZuSbSkbq
SeEk2lgREvPaE+p62XzQHoGWEMOQxcvX+R/4mOQ9E0mEdRozbqCC9gv/fLH2lNUxhgJg1NaedIob
ybRwwymJqaGZ4CLJwt5Z75U8vNrAUcPi7prcc2eXcZ5BnJ3uU4tT1lKIl190r9TFTAmzZxotwjvo
X2XkOzzhU48HMEYCgNvIC5K/hR7kdmo9DX/1eZ34Fukxr48tWlMtmkFId5GDQmDeXj6LJ556a1dE
r9f5vGRaf0YOtP59eWDqkJrYjSKmjlNG6NZGQu4gbdewEDq2f7E29OnUjiZbetRrS6aN9oXU7+qh
BqSXRo8PGYOiHGEBSqgmkOZg/uLVxUyByKxrgkqGjh3ITdATZVcEEzNOcyOrmDoD04HivJu331JN
0WtnosEvMYu3Ea5T6xUeCDB7hEXIlMCQooCexUGplbVbQdIQm0ofQttK6mEv2EI0ttiYkJwj0Dw1
9doTVjM8yhbXLx/zlt3qEmYKPp1bCyd/4fPPdds5iCA3jchqE/tk3meEq/8ADWCDmXJou+5jTRXi
/5MdwmGERF9jorTYoK8kS4vVAOsL97JGzJUuXmK8u+PT0PGQoYUXH8iG5pslSuE9xH7OZuxjNVKw
ZcBIwTT0m3TvNWWeUhhfMjBjlDk+mTGwUshYimWi/nwKXjx6GSbrgQp15+BcwQ/EhJbh6T4HTktg
M0tBJjF7yB2wnKF4a3exVGfXhYUTqRl6bPvNKwxxAAWurMCJB+TCCky8b4OuO0ViIKTgkYathAdX
jm+tE8kX9o+esoRJQWi0oYzoENkI4EF9VzB3BYdkCX+6E0HAyE70jump/2IEg7/lm3ZPxsGUUYYA
qiPjj02Rd9V8Jg/Tz1ryKhavOQQjtADbadjeRTCgEmiHEcrffetrZ56HCJzwo+EtBqGKfkaz9quz
OGtDlXFy7uWOf3H8hP1TBikeQJ7w33ECBQ84WnfyaAkOyg6Y52jls3PX+9dX+bsJ6/qVRQ94NQCg
4NV0BMmkGgxw1rpXRt5rRBSgSSplYRT+oh4Xk4RRxKqmqBTtXZqLYvpblpZpXVYml8nPmZA/UHwV
WUMsOlGHngbj1BgnDQZjFRmzd/9zz4HPf9ApJF9S+laCPVg8ePqxc9E5jMTS4/Wnr4CHOGtbuguw
/vNZZb9BRcvtglkr6jV2P/QAWFS7v5wGQ9nd1U3yIHN5o/hbbEQMSi30knxU0LKhQaPduihda6tN
zyr1iWBCxrI+WZFK6hnJjpOYvkOHOfu5yVZeILXaqzg3QEQVdQDGBYHQlE3/TUUJMfs1KS2o5wJd
Dkyg/0WQxrsr3REChk3b7zgrdPP9BrkILtC8KXhqJn7f7lsnsG87qBUmmQbaCcjHfUd8LidVhCZJ
A/EEw749Tk95JlQfbJbNn/nmAOJ+eGSBjUhkNaKvXnQTcZuAaiBgS3gcCSz0wblEBatWDAy1D3Uh
xmKubyLM3gb/H3ERTp3dzHBZ7E9osFJDHG7HPAX5esEwsdyP2eUxARm/GFwsP28CNTgW/tAOeA/J
b5vqt8T3YgnLjw5PzezPDSQT/w6TjKbD3Fw+S9uraajR8Ixevxz4XJz5N/R/VuE1+GjxuGAUDzkE
PayyY/zLZyxDwcWOJ/XUD7aFtY0iDEhXOLRhrYYyg5nf81dabtcYYLp+WB3xWUwFyLIRrmLcRYZZ
N5KeIoe/JISAnVPj3GbnfvagOJIJl+3MDImrOJrtc2YuoYGK6Q9M7C47Zdi9fklPasZCew8LRYfX
xXdHDoFpfNH48rNHicy6GIHvq+cwjMY+878+0hRfFTISzI0ResrYOFyW+hSnxwiAEY4ryUdAL5Dq
smaDG8nWznC9hr0GmGpgIZlvgatkELTJ7iLjPFaxgLOUYEgsgsxupOdorHB8/uu0JKA7OUNWrmEo
CWYT2t8xbXCPy9Wu0aoZ6RtmBrnbr7J/54JlbvPHGCMJGvdhfLkScD3sk2GvleKsOvMeiYZQ4T9h
RKDrI/AHw3X8Wb338HgwObPzdbPSlWK6T9Jr3fH78iUeuabFaVUqCpee5f6IEHjFk8ymwJP0lWCT
yBBImHLIFE6wl9yh3Dflfi2UZQoiMnl/ZaofA3Z5uySRooJFIQsVdBuxUS6Hf3nJz3Z2Hrtz3h7U
l2QQQWccFdLNDdU9U/pdC4WhZjAoTskOXnGHYHqZen9oXCcJ+YrnEb+5NlrWOJXe3jhdmZOW2FVY
XLp/sCooAOlBboyvA/oraV8TGKwGd23zAEfl5YaAiacuD3PyX2qXUgwzS0yqz2FTkXTgXek8DrMW
cGQ49MzdcIazs4sOtLavXN5c0QtDDwGV+CmF6D1B4KW7GjbxzRt/4T+il2L7v6CQ5dt2ZCuiiYNw
RfsuBIpOiHgC6SUSdRQTty+FkUyCuUYcQOjILQcm2oRrofrEbgWBaXEgOeyH0OvfmJ342Q80+DW3
RCCFeHS3SO0RH1p0bnnU5lE6g2niQg5tNUxZCVzcEiJVF1YOnnOXgpCtvRw0oIeLQFV36WXLhtjx
e1Wcm0MZ4JNSzUNLyljbbZLb3hkYimywAnG14yQiD4sSXJmRq0U8RrniCW9q5pMBXv1M0FuEW+wW
6R8j4RnM3uFWqZ7CUJtZoOrNX3rnzl9sjQG4t89ScqRAsz8k/EdYpxaoNraNKRXpgtbtQMR3kgAQ
DytNRAtm17BlHmEU+U3TNKprtLtl5kNd4pmm0zAMPqkprSOOxn8iMBmVDNZZj/Be4JicBp7dcm45
z0IResHBgUHgJHzMGmhmvq3AaP657qqGOCE8ES4AZcK6S4x2zAwiMJgDs1qUMNMW33PHlKjLvqOR
KTED89BHt0E1Rqyl0MrAmBe9b6yLg0kDLQzvLtoKiNEYvdmQ1QFKWER+OrnS/0lfjvG0WOKQvHyV
AxiT+IanTQvviFs7S6IfqDeRbnLW7GWEmwVrINMHJa/MPAARMnVs+w+6deiqw5gcmmuY9WHb7nVl
PymB0wYWT8NqJyOJ4KHHLWl7H7eDszXgxSK0IbSQbNjYJ+OXaJAOW6oIjOcjbvyQwTTWrnqEsUgb
Lk2h2h5sxZ2HYznCCjx07WGEL82lLmH6PCQtNi5uEnySbDPUzRDc82SGSSVwz2AGVW4iGIdlAQ5H
TLOmPaTMKGwf4jOoH7N7RpNA5t9G8pl99hmBGtzLdvUYlNCTkn0M6fGsGOw+cPGIsHaAtwawA2Ii
TZc3i4IwGPSgu+2b255oRftdyrkOMXb+TYJnuNWSTdN79EdeRT4bck8nyIHvF0GisWz0jOcMJcnC
p6xqwacUp3D7pwmN5aar2dWL50F597/jJeK2xJQYa2NvhA4EXZpEERUoyuZozVqDdcZRf3TDjuoZ
xzMFOCgJlqg9qwMAm+3/bZRIU103SmwL/qvooRwQE9KlEMhoyTpx2G+xvGdxz62QqSDznXVqyFYO
xJpp/+HFkH7MVzveDw/rY5g/c3zs+pdFCoEaghYRbq/Y3SMrwnFtm8G3csiMq1Pz1JXLJ57AQGBN
5W+Ke/2uWRuHecm4M2jq7ztGTPTNVOo68euYw+VfLCeKF9ZGgDhwcjadp3UnkT7jcG2cuLYYdF1/
xkyrtIBDplH+ZKSYAz2gBDdbEAksUnlGuPhe+Tlg6Co2Z8kgm86PacdktAO4k8Sh21hw5tZCNAdq
DtGcw5QONaQL6CBfviffFv0x3zD75FvlDj/0KLcPN6jXwt3ux4ZfArlcjt4Qg4zUG2Kj/cXvgpDA
b1zxCBASpM1kihLU1MK6d6sH57LBu66PHoNDr6OKajwZRyzo+l/N5bFA+8SDSkOet7X/XOEoYa0g
3m8MWgNQvoDK5ZdwvofD6KrSs7jJDeImpzjiJscqQqiNVcG6SqHHTdFlilBt2jzKmgOKZd4HTyM3
aBKPzATmu2fcRLjCfBPhCopysB4ysHRMh7kRAm3BiOnThSTSocZRF2N/OeQNVVAI1jQhlBulLHDf
PriXGN52/LlwviaLWDffiilTvWem5igrW4YTKVp00iZQCHcWtZPXsP7EhtN7JRrKL3o+RJZILTts
j8usKMHGrzC5FMas6/PCbIB1AQcRc3kcmotxqhiFi2VASUTWPOl+HqCFpHoocFhVD4bmHnEn4Pvl
UKapk4i610mq5B6Mha7eM1iUcIDIx4tyzJXjTTn2RF2lRx0rtYulSvPjNxW1XBzq5UEahG8GTh5K
ZWQYwGuJ9sjLY/E4lcC7KIEwjXrzHwS4LI/H+azN57tK53V1E+C1uMNvh/p39ju9HdjrM2yxa0K1
N3G9dwgxaxAxu/mP9g5DAG4tCi0SRZFEh1eHMMh9d3V1/GF3smPYGrCnOSpdBGlOsugpdrMF50yo
g5g6cbi2ubDpxbmgErjJpri2YQsNDyTh6T+IRuwYBI7+up1mjGQyrQYxeV722SjFyCUuvmKWTgye
GCIICcUyRGCOwAioFDKUGcosVuGMbMH5dLudWZHyRKcrYebG5I1YUbQ29d3ViVGbXck8pNbBHg/t
7Bq2q+NWm0Xk8G1Ge079jEFxyzEIgOEhBdxRj5wuymyccYdMD41r2MR7jTBXxtSw4qbAGffzJdTm
sC0OCnXqiwZ7PuXvxWA0MHUcA4F628uED1AQG3vqyCJxTRzXaahit05DTnFzv0+v6pmtC6ozGuRY
ebYo3vKQLKbhlRU4cS5IlnCmsm9BrKR/VzCEMcOuyano40oxq4GN3Sbeg2fC/rdo8U0e84scH1c5
Byk+6B1KsRprEyotTUQJQjrUkIVLO+jxmJ61oCuDhkr5t/VTpWVeIitRkvxr7++vVfMk/WQVLtav
KN2Xw/oV3ZMxuYVFlcc1sB0fv9lzUV7H+A4yA3U69fjgoutCHMa5wjBdhF2IxyCr6Z877r9sj1kJ
jWjIXspZtEzYjfdECeVWpJdRGR/I97js7B/rE4uHVs53rF06cM70gPZweKCeYknBeoJTsqGAh8fi
clFsYuFexWiINlGioUcjjNi5bhj4hIopotkppSYe5yTBEmj14It5A4UUGMzr0SmOiU3YXGRSvpsh
UUXFLXi6MDykR4NUIxwuPrYiJmQglU0kJhQB10j7wWxsRRxy+2EIQa/NWhMJNQdvGJ02ama6vtXZ
OX4w1sYmlArjBjrhdNGhN3yUn9tXinG2FGJRAf6DZRS2oGP9gTS6pTDdOD8YTTNG0jba56xg54Ag
Je1ibQeTlpEI9De+oilntIUVa9yY8NbzrR6To+nVOYL9bcUAKfaQ3a/Ke2T3nOKPkQQwp9XmQPIF
1dCtEcpi8m3At0yMlRH6ZVuU5jOiV0cozeFLIzb/LyKXbSM0PuoIdkEv5CbxeHqC6FkFnE5nfhEw
UUNzhD5mnagijkEWA6miZsvq94YI9p6XU80uKksmtcgByMdFa5mWB3tRAUhShKSBtt+kImlp0zZi
le12WZSiWmojW40m/1tRq91dMunL8sQt2wNRhWkr8kWAx1M7S8Q15CLWPYa/CTtQ5BeVcPpcAxQY
9QpYCJBl6J3FsVU/D3+sG7PhzwX9tEuoxKhuVXIBf/IGwySnp29fWV1cv4RvM4Tdyrn6E1r1TDTa
leYnsU+vbde7dAYFuruauyzsB0xFgTag3RA/oqu9wUSjA9AKipTbCUOJoDxyP2TIKqGkRg263BVH
95vcVEXWx/e7x6MwgzDiI2cmaAZQPrs2aAQ30FjAITtx2kVnUeEp0RBZOL+x799zylFXYnQJR58h
Xct0FkgWpWOIj6ELLcoVPGE4YDDzsX1DkM9B0o+r0X5jmdJ/eCgJwd4wNJGE5h/vAKbICRnPJD7v
5htLuvYDgyDuMjTyeHy1jsJXzFf5pIsxFIld2M/qLSROtv6zc+Tf457Bwim8Dqk4yRceBbyqTElw
rUXa9xrnGirR+96+7LmEyhZ1MwtNvJkiUpo86bYIUXDcwKyCakTZscQhyUSMIOXYRn2oAfdb9OzI
BCH1FSKOi60/0XOMpMen+YknldMKnFvJVQRwg9g7koPYkyAsReqOTJdpdEIvjIYPrxCKdnsHYZEV
Fg80uA6S/62ZlEJuJJmB0Mi8Svj2byL3hrrMLeZoIBjSjqyJhhWGyjG7Hm8mIIZR3qTfaQ1tVJdo
RZZD7bdy/FukIzw1HjH6XQBpscAkXmzyk6fkmRsGrsLxw1GEaxKjGPeKirxwBG3HXKb0DVpT0CLz
L4s7ARFc+a4aN/LhziddDF99XDock/q59+lGWlX03Bh1GHYIPc3M+7dAeLpupzHAwy3pAOcXkzwE
NCW7COyBTZAyzywCASdfiaCsh/igUxUCr8SzimPzCxUzn+Fvdemo89DIJWpiVFum5u0/DNll78vh
Zi/eiyeEQQvtjwICoAOjOQSXMxot9vUjlFtX8ZuZbdoBGE5SHdLkUNBTamGnsfDd6LOrUcIoXNT7
0gmUNrgQEXq4f8F2J4WEoHs6sgupLYM4syqGPyOXebpBFdGyZtpcebrc/94uL/ctJ+Exww0D21Em
NHwpiaXzCWUR00O1cyEwAjZS8aXz06JugjzHbUi5qsNNnRzW7juGIJoUFh3JPtiqhfcQ2k9cMHzd
XxVhP9Td4Xf5wKuf+83s8YXGWWNEim7yWb64DILri9d2kHfES+Pky+taXxqvjrEIAgcJbmkg9cEN
SC/4KDIho+oe3cojhaMtE6myg9+RYVLBg0h/x3aEWwiqL/arbyYojAvRLeL2ypFkMViVjsBh1Kj6
Sm33m3Q1y6FpMDX0LzxWOTGQkdULkW33DsK8pwI0H3mF5rbquL8LfDy9fM3scRS9/MBV8JZD0SpY
h24TTFhc2tBtyTt5HI7Su1w8DHCJH9c5lSF/rY9I7Tv3EB4pzSSAM6uVFQdT9TFNe1JwKB/Rj7HT
Z/BBs/oBdfpDlRfrmuRNEqnaqCO2zmJaw7cmGvPlXAfxSVDY1j0nP4BPlSWAb6Eam0AaEtba7XCO
dCqjVmKF9/Csyq+B/ReKbkskV0OWQn3EgTumudG3qZqsfFSnu+eIbtv+kewQu/X4shgxKIfkD4NR
ah/w2etgFDwLQiBhF1k0rGvyWMcAj7RMRq+/UHNBF+odj2sEjXvzayxDM2K3pR1Ttd9YP3WWB2/6
1UblEdTMssmRdXYV9tgdKpdX+eqV9bGuRYfhaFGqR5keqdbBtA4kfsyJ6BAn5jDxvgMG5QSETVpi
OistmS9OtdeRN9RQrQ6qdmju0eBE4Ejso6wf5u8gZi1yzlWRtzEmwvMunF0fvZ88a+f8Cyjr4qhn
zQ4XY2EHcONmMwVhoH2V+cTht/7C0aVtV8cb7++1gYLBA4aHyKFyNu1HfntuP3jukL84efcR7o17
P1gDHjcfhTs5ixojBx4mkfblWOibxEFTjrqO0/5GdN7/zh/4n7ncDi1rRHFq9DaXbax6nETzFLru
hjg9ceCGcqznBN4Co2CRGZFR7Uhien6HoIetzQF77qfL9HxgvO5gKsfSCStxg8NWxwVHUe9eK0R2
CDaCQBnEg/3iMTFMKep8B7cY7V7tWegRFC/61hc3NU9qasPiPKmHqj00KsIFfDJbQnEvFdUmuKUl
lgogF15tk8UvCe8QaA5ku3zwG3EtAjW5MNtkJ06vmmyx5stXccalFf3XjdKKrt0odBR72R3fJbE7
LhDwz9vSgBRPnsLtGVZDsc/pSW8nWgtcc177igTQflvt65SloAyEhX4QR/mYYnQAeJ+FLZ1h8bqn
QAulffwzCq8m4dUnrFoeVmFMwliFgZTg2h6Xo35R3jxfntCsE8P2921pLjCoATrSTLnW882DHzax
5Q07sieN/9eWjdqhvEcyqURk0JnH4k0D6Xq83I93rPa/eeqTqbuiB2m3UA6L03vZF0OuCrMAmZxX
xHIiDteyT6j+B7gExqFTIxNnftgmx+YuUITtF2izTixBxQYUSaHioRTPWB5Cd2Rwzm5mQqbW3Tqp
uAHOdgg3mUPDCrX2MDOKbA+yeuCtbkwXvGrjCnQPCXZhaoX5FNqZRwhn3IjJ6Xj1yeFcR0oSIZxM
lRKGSfpvxVNrl26uQZgyo6dBQ8PMo8JJ41lR8o7+ckk7h2KDIOgwd3sryrWg7AN0PATzpLBuBwY2
n1hmp9TPgcpumHS2iF+WVGViY5h0dmDS8KunIlUZSRC3s4mYAHEo/Odf/IqZvN5uT9TysOkgoHfe
tQpzMm2SMNbQlbvZzqH91/aofllesCzX+PkH/Zd2Sl+0ExM4nvfK8shHF0D5BdmXxz3Pek4L5rRw
qVEhSaNEkX5iyWEESDwELos8mh9nvDqITSg3IJtENtYBcBoIVMAPEYJu7241nGWhGEfBjcEKAcrF
FgIUotj/bQT77Tdbqu3azG2wuvSBPVe3cDgBG2GHWu4djGB9YKisQkn75V3aAU1mVonIABQDoJkq
YhIEttM0DnUWjWrUJMcBFHPtwX14BPumfaj0MK/2IxdFDxYFFgFVgBTms8vaBMlhlvN53R7ZvXR8
eBbOLgAaxkiGtZcaYoJYhfkdJXq3KyPjbJ2hhfKLOWxp6kZA51jUcLgCuWRBLmUMXvk1qEd/A2VK
fhvZ21AeZmfTEPpJ/jOKdpQC8DPYQSbPyK6o3ofywXyji+FQT/4XWBQfzTNQSeF2Ol5UzA4l0kLe
yayN1Cxis25CxRJyeBwj8HvIz11sDziDGP3eYkTsm/rZecTlFMMlxmwzbXi+tjxok10DpqgN2Riz
saGaGgQpyu0xTLCkmdzVfwEeEAuLedYLRG0Cb1mpPxxEu7BCCb754Dc7GOIMX15ayH9d5K1nBrHh
AhV74m/GfSZkbhJXI4Uw4s7bOa3O6DsNzN7sonQ3vv1fHTkzELuG+TUEB6EgFpnZcO0m0+cUv4jL
sZKDyn9na/eZooS8EfgHzNHrPylp618ad3v8tUDDGNGxFMNkDSynEIVOzoh12FqqODHOUntLhmBD
CAxttp8Nf7dGvePL1OCsvhBrEKG9ZWnEYdSBrDXzmVLnOegb4BwwJRkWgYDyWUqrwOd/xZABBP8t
kFB/L6OPsgoxaeisYKGwQqpYMGtEANSzd/0TP5C7RhpZwSRkFEYPpJsk2uB2gv/HNjSo3i9Hg3HO
TxSgTFb+DVdWpx/flRLwujMHd8gOXYb1jTFxqN3CPGFXFrLuZb38a/UFkMgiIvAWchtXPQelumi6
anHVswalwifkkflhf93MT8jX2QsoN0xI25kyMRamLcylPMwHP10WQXbO8gmTkTgFpwrS5XT6BoIh
8vDhOOWn0jze89MtP+X5CeUvPxUHfWQSis2VOPRoNWXj8i2yKhhEK76xFHfJsVuj7C6hydQk33Hm
WtDXZBbE/GbSsA14j7s8De7oYNNgfC/sDUGSnPHiwxHktDzG6TnuG6ZRl45J40lqT+YvOHTSwVQO
qnJo32/3zWiItLp2EdX2+J4oQBqGOeFshmkVSjeSFEOD6FFwbpmL72IgVDKsSSeV9na3nwTEcsti
kIBMIraTkKxtsjA1vOK4FfZw9v7wjfguYvjV7y9/qEFXA0fyR04+iYbAt/zPukwhSom/FqKiFo3F
W8VhXc3Nz8CVmZ3Q37xcWa6LD9bGB9SS+p+gFxCnykZofGY6tABxLu/KJ4U76ApCeSd5y4MKVbvy
/RPRDjwU22Ei5WeE1EJz3jqIEB8oYpgMeKhXRTImn8atUYqHEOx4clCtyxZ+M1Fz8Jzb7lHZ21vj
s08/7gjUyGSVNjfzMXkXKvp36xqNaGpBFEwJcwISIxf2s/x2wT6HPOROdsgeNSjJCM1OswSFgbJT
1JsL+EBSIo1nqwIQ7i9kwfnMlAN6e6HoSu5C0cU0DgXODZ7uosBJLweEY1ieEPvHLovJiab2hxVB
fTHMLRqli+6nkJTa3UqvQqxlAX/yXOfPpP0NJ9Mlj0Lzqm0rZztlvlQRHexnmn/1R/h3/a4nptv0
bTZBLTg46DObgV00bmVfoUWUtz2hJgVIrm2D0gNQY7FDuEygtuRauWfTilYI18Ty4CZ7LCmvssdc
IJe8i+QZOUAMBoMYR44VowsrnKxwHkiOZy9viu1LMKOp14Mq2RfJ/qoHacKd+Eze1oqCTlQurs3w
3iGXYZ+mny7dKW5Pd+N4NY55cWRXyuEHKP3oIDqOTCKEiCm2fDwA6Ji6q2jyGKqCKpAuWxAFKB3k
N5Y0wOi/gy8DSvWf8D2S9zh0uRwCnNfoPaLn7Hf7vXojfY/0OTLoLjItrtcuJ2YOShJlvuUwHGUy
2rJsz1k/IcRGrV3baD+jNQNcuwmltGFFLKTS+4bd1JVlPMGVOngR8XVN3bu9KxjelnR4vqZWpJAv
5TVcNDELV3EYFz/z+aRoO+gvDVm0udf+aZDuLa+Bhn59DWJA+wepCv+FgcQ/bArkFIFNUX3yhYfe
L1RS5f0h4CcOR4XE+XbDv0XPh+RFohK7+M2FVeeWg+PDWY4MnAhIynKY5basbLKtwoOiEhCRst+C
U2FZoO1Vz/iZgthkfDwGSro3Ele3SWhkyOPpGhtEMt3FGif9ur7S5lI/owdtPljQJhCmSmb37F08
zCXkhsAbj9BpwSlgX4sY+ApCCFieIyia1hs2VbxnSAcJExbqrQQBLOyVLwoNDvbe9usWRYwkWAYx
NeLXUpLHoImEGR5jMByEfvHWqlQmqJEbMdqTyoc7WBGUUwoAbSpzDq9n+mBVTXVfwJTF9fYmVi+5
MNLjzkWzSFGRR+XXN9tUBs2QM4CYKEt8sFclfOc4JB4BcRDjQKacME+22pm3Q38qaBEUJjquzq6E
+4tvCMgfEvPi1fxJe8wegASWQ/WByp3SJiYN4VnMcVmmMEvBmrsZQ35IGDQTWL8w/TFcsfWji85D
ssUVeMX76dMotmq9pb5lIo72TWfXt1V232rZSNTGgjDBE/t6rBkiDiKiNuHkYns9NtTQYfzQ8tKJ
LNb3U4IEZy9pgoMhQ4dCP9If170LxgwiXz9xJGFHwkOLyZ75w70VHvvhl5a9pu+UTrwmhLrNr4pV
xs8el2RC3IKnvYFXNTYJ7kxofEvcDj9x5dRXO0ap88lCiDULwMCEBuDm6Ys3dGSARFQiVl0qgpf4
B0428n1JSZnw8QmeIqf9YKDAnbhYpIlDE1nVMYG2ejtNt1O3fWUIzLtB2NfURJTCTJpw3/vKL41t
I1uRy8n4FI8f+Bv8PRZfFXAtNKLcYO7spBmFg9mg/+NBnAgfGlpIZuD3LJAxxV72GEgseDKIajXa
TT954aNyCZhJs1p2AMXim+wPYvptCeNBjRUNrTMECAznV6JnGVmSvEBHjqJqbcop0enL6cgFwC6k
TgdC04EeZ9iEOBJ5KjU7iBR4aCb7EPwU7qQKujiDw5Uu7nQ7sC1O0PYH9Y19tvpW9y9O+QM9V8L1
AHcKBwVKQJ5sgIHeGZURfCWawt9VTsLx/hpvjC+E8Fp6jGk64GDOm/zh+pBCgFCF2tJU/6ot598s
xE1cBX9TyQptZ6b/L5XskvuK5nexXxe775jekc9zeWqoLNws+dtza7eTcTuhx3IcUdqziGVQYfi7
eQdqf10Ts8wzL9uEGRrDy4f7h8b9hN5m4V/wOb+w+pjExc7BnMbVigcbc5r1+E1tbKWWFD6WQ+bJ
1nYlSqw7R0gSf4EVEEouD9k7tAhGaSn6w1/8BjJbKC5ZUlPLJGbU/CIEoPmVUzErb9itUZ3n3IBS
6PwnMlpYOpK8CQ4ZLSeEZwwx8k/7B9M9dpLrsLqg0yWSeyEPI565OLD8BHyY85IyRhUSjj0awAJL
zbuQ2+DFiN0O2rB2mnBFlYL3PMuEYzNnBJHwVNLYsMgjMorxHtQK1q7Rx3QPlqwk+ft4BaYpJO0s
CGFXwo2axCD39np7NY4bfoT8Ng6NM78ToTYeBwXoGrZnDA7EJXb8ng2tKQoFdsf8s8Wsjb1ufEx/
mLgfv2pBNgU9ufI0EaPGb/MHclSrEUDQ+AjL/ZHlZf58u35JyhefdDpgzKErv9CMBaAQ9Kcc3r/W
YRQffYZRiNCZRKEkpDudruTlCM7GodzT1nIL5zNAA39uLBFowXHOrF0bdMgoI+Gj8Be1RNLJMHjX
54L0u9fb8+ScuDXfWBwSFkbmkaB4PcmM8FFxoDre8srJIQXr1kIyAjm+5JBCSG9vZ/7KNkyJvfSd
Fho821SL8Bvlg1fC4UXATuVrt0Du+BEVKUjBjcR8vya3kObZcDbs4JV6r9X7FBHPwpRqbBgXG9U5
8SdAQJRMUCSCQUVFemUgMDGsOONjnZZokgy78WsZ0bMryK7ZRu3ksIx4FRBzyeQxiUXgMyQ98Kfz
42CQZiwUxMvpCPuXX8+/N86Y2K7J8c6RjzbbKbzlCz1+frXOAOa6Le88/8tfZf3b8J2g9tn/UQpA
7GP+wGHvRGj1fK7icxufDfjx5qbSIlwM2P4eZlh1jBl0jAmfFkRUaXchJa3aCVWplwDawKPFJJY7
9wSPZ889lFKu9wCM9sthCLxiQiGF8l04a8Y1tMtiz0SfWe4CZMVF7qpQxeqAZzBvHe/6+taRIgsC
k4OMBkMlQMEGXx4v/tRUp1I6XpVjKx1VnAXP5N1eL27zjFqRc5ODuxzczM0gMmbImxG7NGmrw4ky
th25IcZ2bLcT/9Ay9cFvJs5ge4W4MW2QuNON6qAuIBLg7/XG5bQXr+dxqAsZ1V1mjoiSCzqsO1OO
8nh/ZYquO+74WcP9EXuIjfXKWJ4XVsRYm/cza0ncQg/dbwsNZbN3sJvbwUUJciUwi6CNd6q5UaL6
U7U9e/Qq1FmlpzUe31O58Fa6JfcEokXZN/YsDsXpJU/9g/jrvZY93fAqGdKpV9JLSAiIIJYJnwin
G7b9fdsMyEO2jBbYN27yt4bBNY0whLEJu5w4tKIxJqJzPx4GhsHNnh8e0qeRsXNg7+zbYUBEV8Co
Y9W1rfnxleJwUbM9BrzIEJ/r5G3VPaiPZCvfukOtHaaZ7X1kX4/KwHxWfRFmCMrBnQ1CgV03S29A
ZylbZCigKCmDzsATEdyN3Y3u2Njl/NefXTCYYWOGd8SbwKmScGLCqO2RhaFR4vbMWFRHZ7LD+qxa
wnXel35NGYliZjFBkPa0Lu0RZtSv6AGE+Z9IaNcnUKhvd2guvpLn25d1F2P1dbLOE5z7EJrpnLjb
5ZAqV7HWXHi4MHNRhqziELDM7UJmFmM/7sBkqc0nwLMKiiVuO7cz8XZdfGqZcKFx3ozLuULeVHdZ
L87ltsuXg3q2McUGkKNcffZ/TeKzXLs/qcxjKTuE4nsJPBX3YgyP1vfytedm/RsryA2uArHrsY/N
iSVw7VO10EoR1U4FY/6Et6e+FUg8Kcbx86H2DaoPLuE7t3b5B/U4vlJePn/K1kZkuDRjfEukdLy9
k2iX4SFPGdOEMAHUw5QcxrIU6Y9MAO/es9oiIAkILkUihwaNTwsI9/GgjofLQ/obCZcznQHZYM7o
sW/7AMnUc0bJQ4m9AK1mXiZhe9g3quMlPvasIVhlPbMzYX7swJvTvhB+MffDoAf0QeRNtMBeSeVG
ARNpocQ9MI8GLN15hPrr+sNCsBtvMGPytZUDtQn0JohfpccGdmm57dBPwS7lM8xXk5Y5jHmpMGsu
KMHFrx7lYJYDrHk1Fyc2PQ9tnFKKbRKrpBb3NvcK7e82SRvFKgksxLpNUhzX1l3n+QpR/I/YJnFh
EmzbMJLjTg9DmD2vyDKXkMoG6/fU2IzYYj3Vs6pi80fB+sCOKgu0kL8kGjfjjcqIhQbSEHb90KIQ
aMCeZjw6EA7swadCIE8XhQ9r4pEm8B9aebikNKVHqrIrOP6rF9tkCoiUDsQ3+uQXjS8gahuGresW
owSywrSXi5x+a9quRkhTF15IaEWgawAW8ZuIY8qvbhWshob0RS2g0D2ws+dQnoyPVDM48FBPYDGV
Qc8KgO0Tc3vwZwbGpFfHJFF0M0jYL4iJ39Hi8ee+iV6QLBcctizUsZLdTrz2fCHoVM8dthkfWCCm
nlYFbBWO/8PVeS23rWxb9IeMKuTwigwmWZZtUXpBWQkAQQIgkfH1dzRo73vrVnXt47ODAgl2r15r
zjHVDSkLtI1tArpi+Z1fn99ZecyS/h34E0A8LKkUqGCZ5ncGtyyujSbWxewmNG28YrxcfLfG8vM/
WrQgU1qwFSAbEY7VlpyabjOTInFK8BC88OqhpTQtZAUeSQ8YibjcLV9k0lDqZm2iHs36Ia0fTtCu
aMN4Tv9nIfAtDb7b9OfmuD7icqyPk0pr4KkT+e0g85BI4LMboJp/MeVgcffVhSCSyEbu0GRFFuJ7
iju0QKBA1uVCQRaKRtnNSyW/mw+oEAB6wc2r3N3Cnra64LhH3whZP4D34ity4TyXTzmPo7iHchsF
FIOuj2nbO6Wi9ZqPPnyM/5syRcgFYT/MvjC3EnUOa3ldKWUyQzwGd7zWVHa8cP+MVRgqDGqPPFC+
lC+8E7qEko4TAJLgpsd/fd4cTA5AJ8m6pOgS1O1I2x1MIGnETaPAcdT6BcmLHVYVosTBC3mqr9kC
stICqTX+QKhlQKuQRMBx6Gk4CDqsxrGD7LkIrN98slgy1++f+c2dXm9opziUobITuYchTvYdgwGs
32LNpy9/DrQxAGGLuvZbW/VLdbKRSNNgH1bf1+Vz/AU1AQHYSfZziJmfILjomj+oSOeaWB3jm0Sz
uNPjG40xMBP0xnTgBnEqxZIWF6MQkBtajJgw93UaYMYeKMho7VpmdXSYFGgBxAp5DJ/WyVP92i27
zNlpl/087geRmeJfy+2Z2e8qdizWOQCpArVXljhhkSgmJxuEpGBc8A0BXEiEFL0wSGw2diaWqfts
nUdEV7d3xM+6Keoyzj1yHtEDzzG6oRNmnLNnUECuYH5wyGLi+7tne5q/A17BRnKPs4ej0NNmqr8y
+jw045cJnZXLBZwFph0sbXV9bL9QTrO4ZbDuAVpmRMFPDYtG1WrF+NlpA5Xpr0+CBel1ypHKXUQY
4NXsI33DhFjBQIgIo4oMevX8vX+QcCcTkHBslxNuo/CGamEtnzJFVFA6m3QaZVqk1tGdkSHTJ83C
5oUmqn82g7wPTn0wFSC8AqY2Tkt2qz8O/sX0nS23IhUTO5dY/LZ+fmUb8fN3saUx2Ef7QN30pKPH
uCSqSoA7p+UvGAHAEOxL3EgRgOEVbkM2ABDqbcNJSf3mXhhRIrAhRYDPII2u9BfqLBZMeKZtKc1L
Pnr84ZVoAu5ZVMIV1FRfYZdaSwtEp9TJ3DEGhlyQKvECMDwjHhn/aQYfNtSOSGGZGXN24cubtguF
2rTV1ooNnZQCes1HBDLd4KELEcjc787nnTJvtVmIQM6DEIGYyJCcWMeMw+tHWJCn/Fw6Tw/e9pTL
d2vP3d2DtYe1LHjf3Xmblz7NYzqRCBXQ4drQNkUuNe1HUwl0JVAGsUQHsgmm4a+UVOdmbuzrtw6Y
yOwvnd/WfnpDN0v6zN/oTx0R48pU575CI52JK3nzK+caJMNVJQ1TcK7rtaKpjrSNWAhRqD/oG2Vc
E+mwfKhrY4PeBk7SSyvaG3XrX3nLmdABbkJQ5Xiq7l1e4K7/YdthzeTKMcLj7wPN/rdzsHmwc7DY
OaqNWoL5YYNzm8cRn+tJkH21BgxMiKBIdQTZF7MPrXR6vaq5n829Uh7Opd/sm8+AoSe1c08W3gbl
PbL7gf3ET98RrtwX2pUKOwdl/+QX7ITEXrZsrmIVhX9ihoF1Y103h5moNw5ezgvEjjd4FXFCuLNw
6qeuVHgZgWlMXTNvfCLAjC7uRHqIq5m86R7whYtHpXTBOyCDmE3aVnSJWjsmXF7hnbW5usSX71h8
brNLm/TfoWyuJyUHAQIWzoIC7j7Ck/UggHQnyjCYfeBWvwbxu/KbIhbE+Wv23JsjmzG2CkYpSvkQ
Yxqro8pEeCcIfxLFRMuBFziUhpgQOrgawbyjAprsVaYzeGaPqVxw2pY90+hEE2Sq0Hwo6NNMj/Rb
ILyxOFGXxoOSy6IXjH79v64rp909BVvUNhREFyQd8n5M0Z76Nkk6lAjTlik1PCSOx2XDLy+9Onvw
bOdsf5b3FCH0tCyWc5Ccw7wc7id9CiMxhd4blvKhlg/jQMBUd31LCfnwWDSKWKgc7ir2/0SNFEh3
lQMSB/WJJg6dVKR4ACoMYG30y62EvOxsBbiZLkloqSQ8ViCTB2IUK1z8kXr85jTGkheliYYBBTaD
LtExIdwEeg7kfix+5iPuc4E2Z9Uc8JYAiGuK36AgPZDb8c/rQqeA/oVosVx8YpuOWfk3DACxFoE+
hFVYD8h+jPnQO4d0fqCbQEfnngDc01h8J4XpfkOHepQSJfOOumHAFk6uO8HdfzgRaJ3U81bK9zmD
5X7X0oW0t2a2pbj1lj8U1M1lYxLHgHbzjA+F10HMhZU5qdFCdAxTCJL2Tl+MinCUmDGtwluP6z4B
T0zrGgisFJ3RLf7DuTKF7yIl2lF0zfSmYa6Su4KuBKwyCJmS0EbE3OG38TRfxrnkLODfcRc4CBHn
+TVLGqx8gBKz5FQnOf5CiauAS+dtW/I6s632oaCgEdeWh/Cr6IwE3UnMr/gr8yvxB/sL4voWh3yn
RCCMM+4dJGq0gmLMHQl4tUacwuHl22I1bXXTGVdRYrp37Ymjxk0V//huWaE9/lWf8NONY1LViaIn
pHbRTlyju4j8YuqrI70ZKD9wFYrIr6FKiPxqsHug+xniAhdbjfUb/ScKFwLgEAYozISYBinCkNEP
wq2NAmZel/3RxSrKH/g4mvtJncKYQISFrYNq6E/OVXjh6e6sA+ebnjBn4FsrVwYlgW0h7RKLLw0D
d3v5dflEcE8lgliAyW8JAZX4SPQAfvFZ/GIm0VXJreJ9JIkivg7xVFFARTk2zOfzM5i7u0KYvqty
EwuRMA87637T+I7cfo16VXS01pHURJIliIM8HKR3QwahSUsAHsL4Cd+GbyYQpy4rRsf+iW+Jf03/
l/M996InjblF14TkYGQ6fRMoyh3YAblj2CKuKLrYE7EggLaY7UgmbOsWczfVFrEKrpc0K63YtkQE
XEbimxxn3D/hXHtYrSRVFMPVAe+hjWyEaSdzzucB8MpP7IwYvVn9FGmEkGDW+cXPzXvwyVNBHp9m
bIiwHaVkuCS0sH9oB/MD3intbZrcp5QUF2Hk5Gudt+eSAvH7afg+MawE/Ib9s3MlJCBsRr2PxqCh
62JgGxHajxNChlM0XKMbY3NcCzSQcNfHIYMb3aJOCwhOp81+HQT6GWbz+oi4OMDK1QE2Iwbuk7u7
E003JE4cYPZOwFh4yWWInAHs1ZKi8ByYt8CahH7+jli29lmS/95hc+Liwc3/Ppyj3b9KjgH6cWtp
yPfCEUX+WRfpUggUSBxI599kuuDsgrxK4cmJpQc7lIOgggR7hFFELu/rdL/UBy69+MXYszl5SUSY
/RulWx/nb/YLTz9mUfuF3xr/6KmgpxACrL5UP7JPiHXNG0BTDE384qzxdP/d3VNHbFCY1eFA8KPI
oXDzt8nhsopTViCWmJVdM7GUVwnJ6NO9mc/WdT1CgerfVXr3o8/Vt38vEmFzgeWbBWjmuSQjRgSj
z7iSmyt6RPhQkKcAo8u0coVfBrHz+uQzaxi/A09lf7Qh5pBUYjFH4gq0k37Bgbo/EjwPLAxbBscp
1y0q1TxpzCRdNgoZOzlpP7sUkc5nOcEt2g/DwTQOTfkw9wwWrcXPXO1Z6Gl4lP7XcoUUibtI7fEv
tYYPrQZonJH6ABCh7hWB9lag9vYGa2MV2Nj84SayCudZCGZoMmpGpIASAXSbx3fJS8efZwIyxbPY
ye4PfIBXbhUh2wdvCA8fmxMPX/oBXrVBSEB2JGIige3nPYGmyNvSNAHjy1ucPebm3gHCMewdxKJo
RMAGELdQh7YSzuzVzNAhnRe4cjzGUkhkaJZRIoitE12QYW5kwmgUQNYhzHLUUtMzEpeh9S5COUQE
AJonBO8oqVhKA+FMZFaCuji3HusOLU9hLmlJtsdzTHimPhKx5hLxyU70o/68UCWqIZotJrP8ZA2z
ZDg7HvR3JlNkZUrnPcZ+gxjOeadbu+6NO6OTeikbwpWAzsjM4vPpQe8enOKh1g9aJ5gjINkVrLbI
yA8/TIRg2NKfy092W74qPAk22nKfoB3mnvdXNAbJBD2D6bEh4IUCN8DuzK6sC7qf2JvZmIVT7x/Z
l0/BJ3v0iBoxOU0RrWzMIPikogX5C4q0dut8IIdwPiYLxoTbDIIdV6N4qJ+p3p2fDJT4EV8mIR1t
lNBmE5eSj7reOD9N+uc/cSMSc2M2sItDMNMfjwoq9xfKhF9Q2uRaNHnvHEiTyl+NF0JIFxfk5YUr
WIC0h/bvJByCMTxJk7baSrSC5LYUWwhYJOO04Dc0lxln0vXooXB2EaoUV5JQ0NIhldeJKsEFyPsV
6MHcVrw41osQbgiR5zdbrFIN0Dc88j+En98tdBgv8ISwCK/BxSwRuLoulCKnX+PWkGIdBzn4DmSk
RG/WcZfFp6jk6/IIKoHUUE1AHEAle6kSRLqFJkS6BaiAyjNw9hEJgacyw/gHK5Mqg1/vfPlRvKFh
Gd1WSyTgLBJRAD8gETCXEX5AvIH9YyEkUMNLK//JnrXKu0EafQMcSyrOee9UghrDfy+z0+ch+UH5
wN2d/qiAGswgv+geQ1Q4cMHly163LT5KNrcT9iEhyyKayPjgn5XP/CvsL5wA/Oa9wHc6COo/lA8I
RBWvPW8SRnfk+n4FnrvGIuWXb86OxvLJEvS9Wx02eMPZRTli8pAoHxTJaXtAXXzya04yftznW7GV
f/DjzD9u8tYMiucaR0FyEm9xy4dLJRgxyfFVRKsn4S66wHyJLYGQHrx5AJEUGIZi4s+4n8gTxv33
+MPmiByAjjleE4yT3N2P1zlWnv4zb/IfMyNgiAHeuwLf/L4QkPJeOfvbEW/c7SjTqyM0RxeZTxOJ
gvjb2t30DmtjoF9nxmeIT4hthZKZEpuSGyc5JfY9Eno5UqErFpcGIJSH4R3jIN+GoB/4PyAL7T0i
XCyg07v1dPm6VCK+8ELF3YhYG3oECMpcc4+3Tnu4HdNf3Tv1vEhxw2THgALZBHle8+OdAgIIBI8d
7Ru+AflegnAmcylzbVwtHLmwcMctI9qQaL+7yZWkqvscg1EGzQbiJek3sGg2zF9t4DxtlikxjUS/
Er23yfGHbLm757GWoxmKJwxDPjqJz7u9LGUbXe1V2Mvwlt3tZYBdKlUs1ExIl3I1REGOgIm/SqCi
qayxJg5iZUM41GHH/o1YkFqCSsQKzniLMRBjRg14ELxSdu8IR7BY6PJQlGGRRU62oB9EGfdCjM9/
cX3qXnZ8otwo1/lYIV5/5Aq7+Ei4WPUbnxVKe+r6G8dFLwDHynf2JgzU6qGPv2JnCCr2aEb1rNEz
TlsIIsrqmdUwGE8b48W+8Ew82MUDWlzQpQANUkjYwFzQNw6iO2KBarSD87765P/AZQMxVNzAXYtl
8xuEtMMp/B5moEMGSkE3IynruUWoxNFP7+5MQpRYBS56jUGmp2+nX3LpES50HUUXQndCi5NlwpNy
ecpdUrlwqfRG0hrJ9bpxZtwPG+R83NSB5K5qvquOYyw5UYlx24GyI8UWp0iVsHkpEvW/SGnTBviU
Wwf+CEdxJbLa+LOqJc5HT2eHk5JzI3MXtHK/Sl5Qjt4TwLWwhZHFxxuK2hCAbDIRv15cIr3YIcE3
8YdY032F/QnTG8fUIpaGrOlNIwkMteDZ2tnlnq0KYw2G2VGlJRz0SKIJSsZ/tEUytPZX6sY/UaOY
mFb3UPtIF8vHfRV9K0fVHKrT0HM2on6FRcxC/srCmpkCtUCQnsjcH1+oPVImXuui9qDwvd+KuBhR
ZVBr4NOiJCd3BYj9xd0KqSeaV6SeLKSeq9ozNR6FzXp9TyFHpVy31rfVvEb6NVo4MU/RdKKsc79d
nMLoKgtTH0qGRaDzJZS3b3wj9QVaFuKozxaNGHb01Riv3LbUEvZPUqJhTfU8WfuZa9AazzOosXWh
zSxuv3j7GlgCTwKxMIUYFxKj9tkjtxYP/HqsU7KwhAAYBz5FwtugF5760nLa88qjyXpDWIb8fG1n
ewr6Le4S/y7BEr6IKqHKMMTLJqIARq7FNJ7XZIY6+xvOcDlFXBitg51I9Mtp8JGAImQ6NwWzPpeN
wDiEEciyxAm8T266Y7Fti21feWqSvwEqlRy6xRS71NSCWSo0OlxrjJJMHriOVNUWLiwSeEk9ML/z
q/AT/CjtwCGlSQkyHnmu4AduuFRA/NJUcrLu03TzyTjX+WQyjlsvWlSStunh9mYpjMhVQU+WwPZK
Hr5NlgWecBCrpX/GRf7vaJ3puozWV/KZ6auencc3M7oRid7Eih6bYzzyQQpEC4AE5Ei8lLcIJhxN
HDIxsHR24SgHtxfpeOri+RzLUD/VaBmiGS8Q3bDvCKcmfI6My/6ysWbmW5igFu//9WvV//q12UPG
tEMLVO72Y2iNYX2OLueoXaIT+YWP8qeFSZTsu2sgAzBh5KEGi4rlK1DXJduoQEPWSKEz0bgQmvgr
+VZYhhEHlGKJX+UWjfNfrQByAcr4nEkJs/k5mt7E1VJ3iYjAYc+7QKFsUCjTAUBtutbKPIFozfn4
cMUteNmpTmETUG0uTHnEwoVzXxfvBI+AovmNB0j2unRLFD2333sUPR2fuY+51ljAPFzjHGUd0/6I
25PLW95nG1KQrFUtX1UkwtA0Y4xGXr1wOsxZrE/C7MBtF5/D7Ro1dtizUXH962iMQEtSpUS5JAtd
/j5uoeejGHMHtO6JRZlK0Dh78L4575ngAPPmKng6WAfqb/M7X6l5Rtr4Q993XYR9HpT9kv3AwCgU
yjuj2c/e73FDfckpfULhdnaL3xzL0hTeJTAjKkLcXIY7ifFszBosEb26WCKbVmJiDsfGvUgBFj7S
ze8B5/j3WD2TWMJ2DAZZQU32zoIlKmDMgmLUpfuNIqZMBptA13hBGNPFPHkqCJvoxNgtFc+esj5+
uhmeZF6wcGxdza9eELm8OYInBPP8Ym+dbNsNYM836jkxnLjqY8uI9Tyxp+RGiKzHoOSkcRaEb/zH
FTJCisZAGkNZC7s0lCciB0wud8B6tDBvI1a50P0VKx3Fx4fPjj5SRMTK28glNEvqLIHigFw1o0IS
vbgsS9iD6MVZVcJgDfIgexBvu9B6AoKSEhgndUq7ajOQYaaKSwI60I3Si0sAkwP1Ei/ApCeOY08B
W8wA7NeA0k8XtjiQQlwNJMTe3CrGJtriWcDLLCVUmpSZA5ybLYrwgqgu+OCI0+WIzBHQG5aAVFNq
MelpKCT/ikyoHlnMIhCP8A+RxxApQw3l9XSFwEa1sWR7yDEVazvOsMkSyraMsPtNlibkvBr4dNBR
RXoe1aQrdSFJOcTkaA6uC5inf5NyugW9UJQXgj8Gl6b0p8/F8O+afg1sbBmMVxJKgx6wO3Yi+LGw
V5nVjGKJ24wQv0P75NDixEJ0cw8b5MRCdwMZVgPhT7mPNwVXucEVzTW+W5A+2m2Dq9mEY0HtQeAD
13ZRfGENvMv5MW2AH0SNigoVUwdyfmnLwNZAIQGjOLAY6dpIv/zy2GB0uvosnTEr8k+3/hgJv/mD
BqJ1LSZ9Xahl4SiaHQFJQT2huKewuYYDT5UWns50VCNgSFz68xivx/ALQ+69IL17cQ02ZF1YcQWV
h8OvdAcbkYVYzXq1Y3o1F9zHydkK03V6dR9gORSbUXa8m34rTXgxLDAejjD96qvvl4q3b5jVuCDe
FOOwGIfC/4XQI5VoP/jYhqvVNixAIIzPvfRZm5iIe44p1sIEt/RlwklLf26AkJEvjIfG5yveDH/B
Ugkl4xfIuFsOdT4261ivBRlEruO5jscaiFx8GmPoLRbOf6T/kElGyFgx3gxWoceZDhSAsKTYJAgO
CvQVbiby6r3OwK1ACR3rXVwxSkO7y5NvhWoaDtgyAm2JIN0vU3xtkrqhgvBouuaE7wROGSwcIJyV
o1gUZARI9n4mIaAIzq/nR2vc6+beKg9TL5wWOn1PCZ8TvXePyog6rcI7Aiyp9Txc+eczt47A4rl8
lXhlKrd4h7PPmEeCYSU4KkYpDCssvRGeFQwr2Dp4vidgRlj7edfxNnmM3dryoR4OVv8gGA4hf094
WHDcwhcbwtsn7/vtU8k/xSBuhLmxP437ovGL6Tfl/Ljl5cL8UUgeHwRK/BRW0Ly5NpsW1GfGeJ0v
aULsKz39jfcFARu/IHRRnau6LX7Hb2NuVF06iEKT0cT2xBhW8y5XUi1dRty5IxaaSkTeLS0B9MDZ
BmBpqu+xxnIHVl7eFV52oIclpBjMb49N7pHTw6ACxwPMKHJ5nncU3SBCSGEAif31beiHUtI7kXLc
uAxRaIhhDP4Q0E3wYnDCwyOnxlA/TKv8zKgf1EUo0M7Ng5we9PRgp4fyetjvazTiUEk8XJEZQLl/
//ja70Rt40191FfRss7jtXUkzzyeBQZZQow6uM1PpRBSQBh5d0wedWVPGRFqWqhNPPY4kXTgmNfw
poUl7r0yytpoyLwFAyTKAHqJO2Rc2obBJCloN/SZNIChKqPSPLvnQ6+69+HheR0esnPiEGEeZoBj
2jFcyQ+6HTVcs0F+lqpAcGBKBV6CH/VuSU0hYXJEFm6OX/WLsQvNZuAtuovrglA3dDVFtxnKDVF3
TrXNpA1ymZ18BB9qw61Wb9lc6gPECdG04/OmxTZu6jrG3cD4gnxDPH/rDEUlZIW559otpk1e7O2P
u/1RfiEkSclct5p2BSJDxv/c8Bn/s7jns9LX8w59tcA/JKTWWgRDwlEV2mN03kHxu8I6gN93Fc+C
+0RnjQd5Hn6tqmX0yhbxb3QXQL+sODCDoKMnNBXGO5ntZQ3Vaaua3FaFOACMCpPDke5tiHqAaz3c
1voPamGE1EJgy+xutok+IDBNoOrOt736RWdhhBE0PvMHgHn3kGtjRYdSqyyMQPinyYjgnbhFvmIf
XUhfwurLAwJHYxYPPt9GQcFPs7sNjXMokdYDEwGsPilxaMqQoF1ChLmmJFS5tngIQKEg8LghtF3g
+uGITlre+835A9Ah6wIXmiH+4PEYoY3VxSpksRTi6aCGrSsFBPSDapMUIZwbFB0WE6J4ntBjCL6h
YiRZsbksG4eOtcV0f2uqwqpvABGNDdpUFnaNTWVtrvMmK7eSuXHghc6IBP8Sxe71JvNX6UCXGRIl
rWPuV3KZVLoQWqTcG+ytBjx22MiXja0k+h/82JSC585nkXSDtBKRqjwFlCUFmQPksKElAXdOIyXz
WfSeWEJS/U6bh77TPW783nea3iFqDP+GtPe5LxpyW6QVepjRa1gO2b4CYHtA9W+RVuaCakBB3kOB
IBGTiAws3ojeGBefEqa4FJrOwwlELkL2RchW2TfMdd9Q08MAq/JPBYdBjp02vgL+6QiSDFErsOSH
oXkgwmaSD/aGlhiB1ZiN4I9udMJrx21pIwd8/E/mfrYTHbtTuZmQQ5w3CrBuQDlHUFADUjc9xIiI
0OxLFNPMk6/JZCX0r9Roajd1tVVx/zCsR7eHFT3btwRxIi7VEK5PzwT88Osgz2exC6PvEjsZqn/L
EihbCdEpIkkLZcGWqTbJEoeLWyoRzzLVNxr84g+dueV4pXZBbc/LxVX/lXqdjyG0ZD6GyJ5O+Q/+
3bXZB9dE6yLIVfwTVDvX0TceuiO1vPhdWn4WK1EshN6YIga8BTdR7x/JHldPscim4VdNX52McHLB
1khf+wZ5129G+dPxfH2E8CIz4uK+gLaP9yj39icx/kSuwIuAxKHxcEuo7S5HpnfdF2SEErjxRafx
r/YKzZXj5ir+teCIUJlf9+4ZuCHj3MH81RB1G26zm3kSjPBK2pBBqSlsSZgpdF4VZBtOZCvMPnHq
RYUalWqEIYnd37a98XdN3ALcH54tDTEkv8CyP6d7HrOLO72zqemPKu6Op8J54ocwMUjxhbF01G6P
VDBJ98Jkss+vj8u7xX9Qf03jFktdgT0KKGcpjB/i1+JdBG/AwUDGxh/kamgR4IVhCvHQQue8GDQ3
q203bnkxGnXHt+SdQJecvtJRxZ91YlQLxYtYjlt8smJeRlx+fAxVtievBzG3UhyGE9TwHRSHY88O
+YUZGVXqKw8Zion1mznkAVs+D/b1i5+bB7rkuZP3F3mPaIIHpTmShH5jZ6Q7S6LNEfbfHffOfyia
1i7APyLX+QyDjOPy91/GO19NYFx+3+ha/x6OBUEpPTMNlPOAPBKqka+j+G1AmTJ8fvQzvjPPLxwu
8MqFW/yEpYdMTwJAEiDOvceylkZAzoHMD0aiN6LocjeXu8ba6uXu1Gyv87YcPIxhV09F9H3ZTIXQ
yzB9ZS1YgEQzmr9CnnudjyIV5agAvIAWXR9Q4xrOAeFM89sA7yVxnxUqYpJROLvvx/fl5+hLAH2A
cBvBpQuqJZA5UaVNfkAzar7zs6tHoNu33y12Bh3LG0VTTXKJLz2Cbxhwt9JyziKCbQkMaFemA2oi
263b5FwSvyTo3DpGU3afVuQIEJPnkCf+Qbre2fZRf7Hu6i9TFQIw1F/kCCAAw95W/+Q/AwhK9gCr
voRGG145f7hVZ5xgod4FxsLA2kUlTV/T9kvI1B8meFEE4B3+JRPWb9jBaUGabwZexaFzcWlsidX5
kQLCDG0bxKo1fIcmFi2tjsOJ2QtgzWMjR8orVjM0LFciLjjdRbI3hjexuONzBBCiA/UO62O7a7L9
9SqUSiNiXN7NB/N9+pKBhoYolli8+OY7UvtLuUPULqiaGyIOL4mMs4aPobTRmTMATkEf3+2aP+ku
RXowi75awQGEiwWVMY8n0R4iOhdxMrTcs4+b9nrEzksI8sq7AX01vhPQcw+3JS3uLsFSbnyTkGKM
hwM4B7J8CjFqJxJXLRHbe48ZRphMVdV1PxZkSGDa+fR+IdknvkcDJ6cI4hYqbgPNBVsctqqDSEK9
q6Co0pBpS6/EiyCdZsotP1Adw4DJlwQZDznak0KlDmeM1MqeI+cdfzE+VJg8wyUogO/TuHI7jjpc
RnLUzCJVGAmBpQsDMEhTVnvadV8qH2hwbtgp4I1YyUJAN2FG1daotpW5bcwtAfQ4GRESWbHG7wMJ
To53yOjuSjpEYBr3eXC9/a5HCB7ySTPRQFnbqtk2kM+1zaJt0p4fl68tBE4tPZRLXAIn4PklwCSU
TSbZkNH+BuE252hYonMRyzQXJ67fcYrSd0qkUdxFADAwHrU2xrzpyi1XD/CRTSlg56dyW3TbgjcF
3x6c756GpxahHYqmKbA8zIb8r6oJ3uwM8wn6giQ0B6bioqcCRYrLEoOR+0wqLiZuRFLkbKhSSKiZ
eMXyCwxprvUJknPVwSzIbO9BcQ5n/GNQiNOHFvILUGRsLh6nszv6NspftvDbHv7VLd8PObnve3wZ
2eBpBMZsUQXWyue7Om5wh5Y06bW/1DNycNurD3Yd8cQ7Ds1FxAVJvxesu+zoeljg2qHnzaUf7yJB
Pu0GL3hTiYBHTNWIBdNmf+EssiPUE2jmochgZ/gvf5lQ1vywcDysaSU9vkGuNWtaCRuNwaiMCNYr
Qi1iCtp4XNe80g5TnLoQwclusWGauugqdzeBJ+b5t7BxEx/9k09DdSH4TOyhWUbvMSSzauJrPuBq
gBGIloOvHdy+Fs6ecXteHzD9tLt1QEz5wUiLVREcwtRxXMyz+WFcE6j+22croZgUHDQbVxuXJRTA
lxDfyvXifbvZjjIMgzwJ7Q/Dfi4uFs3JVW1Ab1d0dRGqikszgimvfEWeUdPjBWZCL2uhlHOX5/YT
JzWzMma7jIQ/MFL3M2cPcZO0wVgpXWzgC3vGNQXvs6sTdmmRphhMiAJ3t36HnXWoAovQw7OITCAv
AW9L8A00VjrmDex0bLHjC8qlu0xF/1nkvwkus9SkYsz/88pohkxAYswQaaCpyCBcBpXjd6Y/f1i/
So9ItGLanN9GZuHo3dHxJCoSBUgpMEqyzXLycn4u0FWYy6cNXd1KE13dCe22FPGJYEOeP/iC8wce
ZHQ0KbkKVpC5OsNr7ujUIlpMngmTAuYFyDtoMlZFyIDoPh26D4hQRqFEGboD3ytvt4xR6DxchBmf
5njGQIcXitfhw4Llj5QJUqjpYwoEDPR/CYhAEAuHkSQbsXtm5CwOYdK+CRj1EJ8Mvm2I1dHwAJu4
dvE7cjCAxgMij1ImTHMEQeixm/5Z4la1BrKI05AgV3d69OmuLqb6tDfVAwJFhldz5n4MjD1rMckq
n9tyP2luWQl7J63P7sWBHBkTZJCHNKNeOsYmVtiucUN1/jdZROVnyV2sdQ0tU+GT5zJzPtJZRfdO
/ismsxoDUHQtH50PdN71m/6DEaFSCZifkn4g2ii1RCM0JY3rLcklzGpZFQGiKGdlz/yFyHvV1Nvn
QKdlm5M7SzfaK5SN8YSRr/jiguDnO77R75aLhLs80Q5Bw9G8c33SX/OdoL7rg68ShLsaH+7eh2v7
Q33UcQQ+3a9Q3GcVQLboaxVxDcDHcCdrYdinaGZhXCYCZahdFi2dmVwrIkjYKbzjXYrPCULRv97D
uYrf/bbau0CBzcjJxPy8pqK2gFFG1mlrrtkTNJfOET052owXtFIK1bBYoyIYHawbpOyToHOgv+C9
xGL3V36hpDHctufz8nilsXzb0FSkQyazW9EUfpr26NNZeFvMa0DPDnuLeg1UNZDVYMY/iFb/FKbA
iYAKwjV0byX7EvBS7j74eBnccURiLFiH0qZn7CesVOoTKmXCAIc1FdDBOsRMAy32q2JsR0ccqGT9
gekCA95uFGUjpxtcZ+Q5qW4ufTdpY2HbXeP/rNyLEHBimecSw1/l5IIFWI8GKyQL5/SM3tWwRDo4
xngOLz6gaN0qWtQkns8JCm82BW7HdNxBSprxDRkytws5giSCNrNIpFeKBTxROvSPPzfnIL+jVqdL
pKEefroitPiNqUn8QN0GItyNy8KXyZmmMCijeR2RIkXFi8aQPL2EwJ77bMkmLa4MvzWzeZXbuecT
iS5LgFBBO+m1UJiR+ItoDYUZ+wKsuVusLgn3W7XclFdPe+cSyqPTsx16TbfhuZiIAqgPpMSaMTDk
OwkZlQZ3zBo0yTu3BbpCSLbTV+MBrQYbeMZkPFKZKqFDtRGwRgpTIi6yEDaJZB5pPBZ/tjkvyhwT
a6B9KB/IUn7mXMBvIhUMRDl88rsNlvwghhRYgpC4IHQxLY9rCr0ov08mL7N5RzZ1tzmrmwJYHe4t
aXOVNqOPu22UNjg56cjB57ohXi0EvQEszPSjwyP7ixKSbZSa4qYTU8EThLkTdyKxkDwk1BRdRcrR
jmJr5oZG4jxefgS96PoIowmpVolyZAGKABB3+y3SqLrbuarrnOZ4VnjSA00kZxa9I1ZLy2gRK4e2
TXYVN5BLWK0rlbj6BfISGPi9l0BfEC2IVQGQKgKi1fTfXHmRsNMuwxCPM6njakIGJ61GJ2Jx4WXd
yaqdE+HWhRaHjxwfEoZdEph+T7BlBaCZUdt1CQYjaBeBac4AfsoOlOZoJO3qBzxqbKeoMmqKCewV
dzNpihC8RegVL1yn00hT8fRHQw1HK9JMcatISStAkPVz/omdQx087Bz3haODpf3C3WW72XF5Zcxg
MH74BRpp7MTqVU/O3Q0XEBvvc07KvdtxBSCYLUYff6f/3hXxUBXzrzO2QZ4G0jvbDcYJoYyHRRJ9
S7tzutg55rduq2kM2ZKaKOaUwaFLyBveRXrOdXixAgmPMKrpnk0FahV2Tp+YZ4M20yCOzrsioJ0i
kV4KYNIO0WZ3IixAaLMNxME0HmvxKFHTjZT2hLNCTrhSXG+o5i7pph8xKnlIgSn/teh64L00wLmu
72XGHAlxfQqPQEwlkbnq54SpZHeNH67CHeCmDA+PGLq4YWLoYpUD6me/Y62nKdmKHKjaNWD8L49i
Jl6DrcYkqHiWzMkGxXjTawRW4TcRni8Y9yjfSOBdc4f4cPHJ4vMFaIyDkIghX3kacMukVGJRj5d6
ve/jKefDw2fZJAknwDuHMmhzUeh5uWIMvLrJCVpHgpXTkpnRxQlhmIBFlBsoRGIPUQU68op2vN4e
adDWNEnD62+iuOiu0XbnnvevtWpx+SLi4hz2rfhgsOirssSzSeDgma5iMHQMujlOxWptIhB8h0Ab
zJaTWF0rWAcAp88vgn+we4PLD2lCwEhPZgCMFBddjsACtBN+/7jXorKJ1HMkc5pZor9q2EgO+Ms8
JZaRaEZCSqPL4igCjbO9attrbCQNBPB/5eXpRPNIVJck/mKb664+57gP71eKkIWKySwuCG7d+fc6
Vj5qtkwE9C7BZqj6QP/MqwFMf7VLt/hi0noXvaF7Q45HTDSvLb25PVrAJ/Bz9/A0SAAjHxnRkemx
Rh7pMCKc642/UYh04+gj0cEjLYt3xKE0wH50xMFCt6wuY5K+DXD0QIUfedQZNxD/ol/FNk8vs6WL
yekigsNejnvpyXmA+mG3orN0BlkHbKs/ecw/kGqxGF7hGZuRVtzQMERNxIBWJ+8lvn0SmgCk7LSG
keYb69HlYsotfF5NzACo8XgDoCbt8nx951ZR9CLx3gRUIhp1fsflAlk8d5ILMV1MB5q/e3vO00QI
rx2d/uDe0t9lC78+2zAXFHbiC7XKug2/iARNwpz421yQSHTkss4FiWWtdyQVWyYXJ27wVQSmL7Kq
yJnd2e9JhCQMDKOgSTongMZwXv4avGAlYmXbLsY2g+Ep7bLr/iRDwfelPf2lgRC2635eSbuwA6gU
8FFw6DinpGxBuGKaSW6L19CvOod0uOgzdVKAzg8xmxFMfCbWpbAvL4EmBSp9sY+JBKWg5rWogoYd
Ohd/V/GKgcYdvbVNftno4NiVpFOSuoOl6JYv1w+6PQyqZwyBrT8WwhaoOF5GNJHhySozAYIEhadY
Kv0z8qD3gZ3bxR3YM/a9BixMxeazTShPLOE+GJG1MD9F+7B35H1O/M9tDzv/W120rXpxTjgLkULd
+UXEpoAwIjNlWTtINGooj6TKBwf2tbBhG8FIG8SncLj5Xe6TxFe24sNPIABDFRYffpZGLxrot1f9
PDJ9aSsxg2ECaOJE52meQxV4NvpOTl6gxeIMZY4HOBxDfOs2pN38D1dntpy21kXrFwpV6ptbUAcI
MMHYmBuVQ4KEQEItEnr68y2R7POfU7XK8c52TCetNeeYo0Et47Jq3GEscqPcKwiY5fxvBFbLqLB2
7Ol1zVBQHyeCQqRrze5BlWM0JAgTVrkEHHofdtaeomYTnxMhHOeuUwU+1dZCGKMT2oq9Lwk9g2hi
wfmsAyp/FKzG0mSSeiWgYylbM9MH2eSt5JIgT5l/zuKSQF3DWynRLI9IIL/hFSpaIYf9fkF79hj3
84L2DK4arF4a12Abw4lqVsJXdn48tE7NHjm7SfRuXXzjQhqUR6xwM4WuAlsmwgIWoyNHzrB9m2e3
eWHjuR7IkV+riJSdHs4/pgoObR5qYto8nUE1toVwAJhwY0Df/zW6v/JJk/1FeAu5RLMMpvusw70P
uqrs9bJnJFjWkm/tVlSR2EfO4aBCZH/AiVhuDSiAKIAoCGBN/JL4grUV6xcWlPAskhSLVAeehXRs
RCao16MN2V/Ooh2KOWEFDzhjkKAJ8xLqTOpLdjmpDifFKi0Fgo3lt3ZfMywCWN8C3DOINJ4UiH8y
Sks4mASECy6Ln87x4sLFy8GymEHILQ2RizOVhOocK+9Qm2MckdAph1SlbJv4NGF+hnFbh2gSBaKy
oBS+gFHjIfGYHphfmPWC5CsNZ+5uSdaWnIbDAdj/0oTXJsRY6frNEGugbI9XekmUwSqWxWgSg/ui
WtXySkqEthmP++QWSm2IwT0pEAOsUrhG/iPx+wSOjAe5qQVii73GcB+GyCeQbvgIuulpla1VStHJ
aqhWRrKyQKkw16T5GMd38O6Uj+d3hRAXAhBDyQbHU8MzMQNmZdSqXmG4mSRCD2R4f7ZjTxxz4nTE
JMFYXEakDZUiUe01cXwlqjFxvA4Lk2BC5P1xqClLRVmWRXgvQiAERjTYPyTBcA+iOLDioIH8EcPs
FKItCRUBRJyRw/aiscFku1HkzVSYNJrIFLgj+mcjBrP5FyiAgysKMYw6emkWgfo/ZuY+60R7hcng
5E8F3seoCjyQz4sNgxEgMvYtfxpyWINA/ZOkipH50/3EjjsFGMWfq15U+ZL4dKwuanujb2G/Cn1c
FuJVYQArciKcrB1nDzN2m084X7atwFCRwuOsjm7ujZ6Sx8nlBcUnmszuhKVJhL8kflLYAPJwU1oz
xHavgF/EdkR+srPiBQPuhgu0AvjDVSWWjDB56k5d3GVUBJ48IhVUKU4MgxKfy1PnOHRLRXyjNSI2
hvmIy9AffwvpAOpmkPVE78CAj4NlIiYp0BFYnDNkRQO1cdBEImXM5ZRBKG0dohNHnxGLo28yLmYQ
14cQN2PscqvFqinDYvxNQVWnl68OzwK8cVCesIfIQZIhevQL3EggT5neUHowJx43v6tR2fvFJZD/
tO8TdaFmixJaWDM35aDPAlw6NT2gCUCxdriR9TFavEKXweJ10or1n8Ur3hbwFUYfRuiVGt02oqBG
mDCygM7g/LKkr8nkUGPd8gjyPMDw3MSP2b/iqRuJ4FoLzwTgISMgVN1A0BckZ/4+2Sdn5hcQUj4T
R9hJPzwpXVuYLpZTRIRcnTUkS8uTyIeqZ8UvCQruSDLG/hFPaGK+WLfPUYdJftwFAARFTzzlIlUE
5Idb1k8FUvnoxt6CYc0JCIMsLHV0pPMcXadE2Ma0KXzBBFUPw5rEnuem4YTmYENqokzZ1Oi1MWJq
hnUcrY0OptlHTpAjHJjRjikvNsy1C2ndSOsJWPbP9DF72CKY5S7Po+s8vs0fTdAz5ma3bzzZse6+
nfiV5BW5l6IQ7b0CVsSq30EefigzG37XuLSr4A/rBbYGxBQ5xabEyb2CVryqcbRBgIZfzLC5DJsU
vPz8nJHHtEAORTBxyDm04hPAYtvyVAKnLY9lyp6OMMESmghkV8meiK6H5jSjjcLLSSGGrzQrEdv8
AjC6/gLbY8FSF7lcvNe6WOo78B4ALrGJyJ8Kh5qZwQy3fSNIjHcYjPZUhXo067aoYaiWX6ZZoAXg
BKzqAKORobZB4JA5z64L4Amj/hkLw3mGsuBgjE4BwVgQU9oz1nsKI8I57rVs+/gF4l0Eoob0aZSc
MNLF4uJ/JScMoQHVCKt4OK3wdp8ylefYiNZ8ZHW0xkErldY3aS1j/NYTrsZoh05prtdz1Qoi1LZy
UDTCCyRSfPXh6w/fwrxd8lpeLbHIocGwfqYcgQWrk5QtqxPECmxRWNn0Ixq+JF87AmbqS1gYWILS
w1np7kW64Kv9fGNEjUlPJhakHAbfnH29NjJyCDdnK2sWAuRpFj07nT29kL54XQz4jShbZSv+KZFY
eA5q3otKo28UH4OABCfjeTpae9GJNF5zwCIE6jDADwtuANcO7+/jwAid4TMqtTHmA5LQysrX/Qkf
EX6IU52f46Pgc2BmDSTJp1GafyHJljP7HK/jNbwiABC4xVA+YIlBjkiByOBfGcvOAmfhE+OZ09WQ
eImbYYJHrhrm5DqrItp54Hz6xtgOBCQhPZnyO3dJ8rg1LiwQZjuibpShLZFuik3QWDemv+1DWoN9
r3MevV61l5XMYf2Nt/3PI15n/wUelbR5jo2TzAVuusPCA48l184AsoITBtuB/tcDj64el/0eX54j
uwvebiWAHj6VHEbLuAx74kDsUMdxzlgNhrDTyaH8Ha8f8Xcef9Nf45fIxwUfYbLToMsLMxvhY3mA
1UJ/P5pqgL8Qr1tVI/4yemkIvCUz/UsZPJJ5BfmZ/vayUMrFxcLUYxk1yzIO5SIcijAeQtkKG2P2
XGbwF42V1K4vcA+v6+S6ttO1pCO6XdW3VXlbNWaY3MNbHBhrjMb1y7JCELpECQjaK7/pzuQdjm2a
+ggoL5bXYYKQeGR0YNEGxRlBCpCSNJtIS0SPgvzMbIViEHIhUpwoeKkdB4nQGk67KbvY7gUAAqK/
7mrg8hodHdjFe3RdGdfVvQ+v0RIStfluuOZbVs/6ntN7JjPqARVA3I8iXCb0W6wmdTPCAmH3z7NP
MBJWRcHRifWCH9V3+gEUrThTxM6/4pR+XScCCgne1eOOwGdoaFG2oWaTN+xC2L5cIQy6H5ApcKuT
oXD1dHwQAzGCJXJURjM6K4c50dYHPLPHqpY9hr/U64XE9BblXL68Gss49w+QUUbfyYFU1sor4BkC
kWBjNDN/W8BWyBDYSjEoFrU1dqtfL23PZdw1O97Zx4y5Bo6X9TMg+k57zhGJihzZjcMActw9gHOA
f4oD7ykCRJjfeNGAq0IwQf+M9nLKM0TjBxoBrsCm2WOhchiT16mjcVBiI3nULqysDu8u6vMdFMCk
R2gUcnBEpLmNAbVAy/DtINAQ2A3H5mU42AOPxf4AdBSDOQlSXxPDsPTrcmb+9a8vNIfFwIfcRg6F
66/hDa1sfF8QEVMwUICiPR92AFkvs0Q2/+nEi3JH5pxjjorqZmlXC+XId0lokEw7bprMU65nhP6z
59N5YTQxYq/fJclWTyG5zE/YDlrCEdvaK1VocCIvmKJfE8ZbTObCyjV2XAHkGVM2ovEXX/NNv6Do
y8Ii+qRKtDWP0IcPysHJEYO756ke3qgtwfMJOJ09TykeGiMOAhRCSpeMt3bYHSSQcWHQzM8X4zCA
eYB0guTJKCAVZkpIykRhC8UAazVttFajzLR2/YyAa/47wqKOngQD1w0Pxa/rKw5KWqlVQ8wLxoTS
it4+LdbVB6B3M2NN9vIWtDvF4rVe4IpMVcxwFyc5iCeMd7E0jATwolOZ2n8zLHl9hNmrgMXiDShH
Czx7dHiD0MDAmoWTGwNriK08HVmfhrEZ8AezDkwOMKbBnsZ4rmucfSov2hFLVawaSp5ZLowR+Lcd
MyzMtogZxaRX+5vQQnVLjUt1S41LddvRPlOtCw85fQv+r5waLPiopf+Z/FCvg6MT+7DgXcjCxN7x
4NWZd5zFO16dMcch3wtQpxbAPmOVElSGJ90QTqZ76feTMQPDdtgheAgyyp5ARAN4+McaMuFuXLCy
5t0Q5J4MQ9RoChYAbg6oQ60NnNPpLhxAugEGKlQdDJv0n+UAxzrjCFi1gotErd9Z8/S2eFDP8/ED
GXO3UXAAkEQuHJWSb0bryERQUFy4KxAD5AVQOGyXLhZuityn5+QDB6BMCQULh4sLqK04I2M5CYP2
zgFOe2BOiKN15ygnXr7JNS47vMTKIAZlGaWhwvdM/5XpxRaMgldqYmn7NdMF3D4VHy4zrAdwMha9
AgsjJDoGSH/fGhF2GTZIeO8LrOPFQAAt+cJJCf4BS4GUcAtutyC/CWfKh0KyKJUHppu4Ivj1A8Kk
Xye+gU3X4BWN9wC9Ndyb5OaU13cgMLcyHJPRH3AwNm3IemFkYQmNNxtUDa45MCZxVcSVwKpelI2e
xpjiiTqf+rgVHuKIVvpiiWTl8hCSFbz4DIwZ8COBkeZ2Fxervim8Ih2MdmQ64WsI0+mGTGZ0sMTF
n3VvZ/aKT4nCvsoDkeECTcx/XnwypJNEWP10b+b+hq0TggDSh2IG1/joETCp0SMeuYVByMGLcfs5
cZAjXsOBuJzTUcpbaD8azP0rTqhe+hFrwNywgeYiwhgo/L3BKYUZmDJ7bpIz1CJ+t/1w9KO204+m
IS4HAttmNDd0qG+WKXgmWu/px5rRIlWu7Pwvzwgnkkf62R3Iyz4yi+SSYY4y+sVcMAx9+ZTgy8gN
ze0ICeXFUaffZFl8PbUe25m24d7OsVsCkk3nLabHg6BDiZ+B250LfBa+CewqrvSXAyZtrAHYDOSs
QH4Jeix+Gc6SJ8JuEghDr1rYlzJumv0Ybo1tGSbD0Wh7WeNzCzWPTE5Tn6iD+sR0TEtxf8HlxEWn
d4UuRY8/zx7B9QGkh70hUrFZiYiJEOqnT7YpuTsaJUMSYJlUXGftHiDjWYiM08sRiSuaXzoUooRV
hP1MoTQaw7XWrKt0jRFBSjFA0DJ5n/AnUlFBpOg4iQ5HDZpNzdz7zXwc8REucgzI+V0MyHusCsZA
YnIsgjdlB3suAr8B8Afa4vhH0yJ48KhLFuEPvY8KIy/BoOIOx/WCEskFm7Ig22oeuVryydjSyWD+
C1OZssG8ClruIIMDifIC4ifeui2bN1NiRHrwr0Gtvz9oAZjT8sOstpqqxYp0JHZfLozeww8ARoHc
+FLmNxbOZyTWOisFr661toW0qm2Fy2J55rTHEoDTvj5PdtA+n4It/WongNIqUYolOLnNKVAPPAvG
QjRLcHfxzaZ4oVkCR2NycXniY8EMxocirUk+2YnCUrAnJM+RSOXIXObKTJfp5niVKpPmUvCQuXda
MfQ4kEeKtz7EvV5kB4wFV3p/R/J9nATN8w26xSFnnIgXL55rnDNMxU32Q2P5TENzW8WQPDjXu2Xc
L9lIxMAd0cCEoWAAo24CMQDqKozfTcixzKXfnKMdhyBMxrZcJcPMdCkOkOfw4cRyaH8/DKenB+MU
R7ZOSYwhi8NUub2iHMSA26uxid1oxrzgODYpdoKngS6KvWjfnrhdIa7R1orAOI5ibOBME29Vhdtf
ZqQelBUQSMAxSy6QyKMlCwT+Amcu1DZu0yflwq4vxD/lZmdN9j34EkcIxQDUEhjn2DdVDnUArnzl
qjn/0LWibvOeFnTyQTf+C9Oj9HOoIJ6LTKv+J3kpkff8jXlAQ6gqNKOb9A46gXFZFGTb4rGGz0UA
LYJ7BuIzTMFK/2p5ORoCTBAQTxa4m9ChYOcvko36QgjpNOSGf+LPBy8JnGOJAMzupj9udjpkUdww
RwCYFbNOeaprM2zDWcXXAPOJYgg/EQAmcMOgTUTotRjNlYt6YAy5jCAMqssq5r3x37VjmwbWM6DB
T/Bb5z2ARlO5z97lcsHoHTHWkZZZxhADtxTwEO7CcbL5//XDVLIU20JrwCEOnYONewW4DI47eFqA
DO6/zB5ie/A+Q9nFVwRwBPbwFQ0cgT0WKmHdQb7FIimHcVhyLEoaAxAEPggRad5hJgCj6T7rJIDm
4GUaLiNF132z9y+635XI2fwqpRz2S4tUTeHdhseDXkzpWmix7NFIBZrU9ZO2hUV6E7Nd9b2hQVAW
XKuYAz5wh8Onanb7BUqmfRG73fErIETRh9EKme4d9hiJWEif2M5swWCcfANOVXRLdxfCpaa6XMuT
UlzOn9nhYs4JN+eCa+tFfeBqfVFq6gP8WhKjnBxw/axuuVCpUR9E11hrir4aHBSGEpS46RN/tniq
/G6eI42XSGV7Rj6L+hCrPEXG/kc6tKb57DiBmdFLb28Eh7V7bnR2BAaeDAQ04B1Z3PrKRcgr9J21
UiqcrwX2EH8k6XHJnBp2/cPDVmUYZShYjoiQKCc7m/Ifeh4Y7MxYR/MSsWmyy7FpJs1iQg0tL2i0
4MLiLdlc593oKsnwjXweuB0qz5VD95Q+N2KueSVslkvCnnGDhbhCc7h2mKCOfGMiebDBEeFwoISm
hJm/8BiTlLXyToQcvKEKkgn3vsKdNosCglMakR/5XxKGjqx/n3z80KJnljUWp7f8jrXkb5NLbkIM
DABCWXp657Wql0cYQE21cnofMC8k+SRoigB1PwplKcZ5T6j7H8IacHZxWxwnRsxefYaXIuyfYfMM
jXs4ZXjMWAWQFTUwVjuCtPPM8IV1aP1QQVAv4mkTfRu1gOEMG4KWB2+AHZdAFxMJ9RXlnNiUU+2U
nS+dw2Lecj9XzzUghTikwHYoV+P/m/cKECQtMG+E+srDiCh36OMlxc68OUVgXdTyMh/avTjhcX6v
VpijI8tMHNiakYrNRhjfwva5fBTLLobyQQktirqumbd2YBERFPklPoTDlLnDFrYJC6Hma6VYpeLG
4AM/J6a4rVFrsuzW4c5uYjZDeCewO/CAM2c19w1Znk47LokpFFcrx/ZJUX5zgoujnCYBfzUoKwDB
fgzZic8fVfwiqxcUeE95+sNoi0uixQgzomKKVRvuFRPmLk98GWaPUGM2pIWXCzr9EOME1fulYxdD
CRMHmuYrmp+vGQe/KiNU2DHwruIX0x9xIplqH5s0P+9x7uRciaPSLP0iu25V4lYPFRqTHaFnm3JX
wDiEmQiKEeNJOvK4grRYSVugAWk73N+5O7jH+Gre36kwysozd6g6DDpa7mpqjzGcHQYWP8JRzVdM
/fmKtgcaBC9bhPvwFQwk2iMi59A2cDdDG4x1vxOfgXIGE+kjgU4LaJGZysSBevjqEYdtZhvpOIDU
M3EsPX5JdQmvZyaB4Jw8KbIvQ1WCtcntSsHMMcukj/u8XvDg6oa/a5tv7ciFox3vN34OJS0wDLXG
gwEgWhod96ElRDPAGOodbnwBO/I0YTaMeJOl+o/O702/x2yISdi2JF9gpbHnRnuw5GgvEzl9JWdI
AK+XM1iJugOKYt8B+hSowQuHkHd3IgxOhBbwinmyiI/OKbMpoJfHiTLFYwbQ+drN540AvuYdfV7m
/E8kljhcyw56K24cElOpsg6k/hUnHpGhqL2S5xWW4PwOUhGwK1tKtoP9FSZWHSTnXPCcv7hBMQqm
54O6e7pKW2Ki2sUo/L9AP6eWuMwZZ4OEcAmQZC1WxVvt0d4IQ2yfShJZT+PwhSGBE7d7eTe+9oHd
g8KMoSywl7wBLqoOzG0xqEroIw2HjSC+nXHBAqLpvy6/xJj3LnyM/rMygntt7HVj7kBAuirBFYd4
UHwKVyc/tNxkIvpHYDQc1GwHbNfMlakwMBebTKhOobm6LAg4ceF+wGaictKfKzC8DWZ6+QduqS/P
1Cc9Qd175p69VQbVwlmLj4IiI6wfy7955CUVGQubf25NWtTfz98Pw7mfrhBDeccoOtPFDZUGIBgk
IPptTWgKcN9nGAAXfosFPmaIQrhhXT1KtH7bbznCzP0TVeS4P9QnNUfffID0CL5yVnZp5k/2nJ3K
TjSVCGf1ZVOj/g0pVrmRVhbzLIZarxkT0aP48NajFS8+vKxXjZZAEYcpDY4HGLedmGsdtSulp2y/
Qa29zQae2eRPco7N+RWZ2fckXUm/C9T9SFugiH0zOb0fiDigb2SVB3uv7d7iRjShlSQcGQlGo1PF
tILaka1yej9daISPef7G27gtcDPYxGEKM2P1yNf8iS/m1N5XuIBz+qocWRAoaXHBw6mvqLwBWiJC
NEU7SyoWDjmcfHSwqCNojpHtELKwqaiON+btT3ngU+Idy9/4JaRr0HNLqH4Y5IkkN3RIk4/kMrew
sO49XrXV86RFVy1q7VJIa0Cy5G30+DSPNNp8OhzJ9wMdF8+CLp5tWpvKW3uPRqQ85PJ7xY1Arp5o
l3GfxFEV6r5liJytLN9PvrXRFBNyKOf1RIWfBo9o2nTHUWx0P9CxN7xTls+L5xk8oI/ySVw+2xMv
PT8XmcsB0CxGq2RpE8+n+hHfC/x8PRwvv+svPhIavPvV4wWlNCP3A++ItIE2+cFL5bRhqUfBe6Rf
anxG3KK5YC1+ZI2Ud/crxLfLhy6i23geH+TXkLdHP5AuWsRFo9CyQLzvEk90Mthn6Cigi5oBWikB
5LJUoFBTHMrDidnN5BIi0YPAC5kPVShTLuYL7EHDyVrRFlIJ0ADWZ2kBluSJUdptZh2XbOivmRsY
crTX2K1xjR8MBq0CT3bUKftO0Xskid4adJnTCTv4ax/pFsTVT4uTPtlysCRsymy7vctBMFw9DizB
Cl5Epej1OD2uladsO/z9N7SNhAGATDcHB4eOnFddCvLiNYPPh0n63HEohtV3JgxwTBQIlxd3ImKF
pkSN4qAfRH/soLM+RbQMTg7QoJLp71hsWPo7PCAWHnygyuyacSKGXPKOBpWnnmkejyFoKQzxjeDS
znzEd2mAgVXLsYgC34qOhavsCrfBkoFGz37O+cpne+Gzp0fkWsUWDb0aQsonSrLfAs5F5P8Uhgkh
9zT7TyNt03OGkA04RtTTWvZl7NiIkg96O3YjUlRy2Ht4iV8EQxw4FqIBrr7aaOn72V3C8sAlw7Vp
hC27eO9iQgVNwi6FcorHp7J8IpjmidPLKu/wKvqft45uNuZO56TmsD1reNJI/ZrivzzdeS4nXsaE
sSuKgsUz2etHKqDbuQJ7pvXUl8BA5F7Gl5CHworYvDLBQeKOjdGPzpDVrrG1HhHxVK4XZFB2+RJL
QH1jgJABI604WOWpyvlCiYLElDN9KSxECo8Gio1MWGZBLGf6o+E7qyFZZIz32Jl7dnZ7H6nuj2cW
D8OlVtEBrQkrH1rO0hAyY6sgkxe+APfvR8IX89SDH33HwLMYHsPHsAlKCNSTaeEWhXQestY0T5F9
4wU51bkU+sVkMl/i1ctFvqXhBlFQ0iMIFJgYKDWYGCYOFm8bKRNPrwPkQAile40uUmrwX9uXznPD
0aaeeBs5OYH7fjySS6mo/aR3IvS4C9Oew8+64x6OG4EcqCM/C3bq3fRgp6L+1wbBTjVmcTHThkVj
4S26bFUw+vBuhzY+r91KNRh/ES5Hcu36rq9lsmzTzd2/K8Rz4gO7gvrP8JQpWIrgwKvqmfWF8B//
4OQhFhbCduvZ2IIj5TDdFrPLh1i4JKeFa7vpL4A0IuVNFzYBjCJXWAcj8LD/NXG5M/h+s0sql9CJ
lzLoQcKCY/6SMENpxSKMRCNNWneU0YQXH14bf5PCOV6CieLEaJhmCLmnqnf7fWS4MVbDlRYabdjM
Ydk5Jb6O0SaPNjc8dsAtE1h5qyxZlcmqTlbXNjTVEPsP1N24MWi0eNBddLcb3O57eEyHBstMEZSW
QqW/uE/LYXFJsshOYeVf9Cfv/fyKdTKSjnwWY9XNFoDogiIVMQP4DIuIBbiUhBUC1Fwd+7M+Sn+q
iQMlO7pSVLuwsrNtHdN2uh1uM4r7GNcTtx6LkDaxbhTAS5JQsvFzikAYtXV8XWf7BPEFLI2pvHvZ
gSoUDlNhBQnp5es6XTKuAlTBexUcWHKZO0H6u/nU3AR1SM+ALRfELM6XVNXjQI8a3VjV1DiUAjTE
0eIJvFWHsOfYPe1AfcdElHoMKBkOSEwNBjRHzU2/wA4cMSzcKuQw7dLu0zpS4uL+wbj+xcDrZvwv
+ruU2kgojVBLYMRKQMKUqlLs3+jU6YazDft1AiipY6DK9ArlhiI8xei3BzkElbwjyL16OovehD0E
r/4NQWz5b2OldMeXyEQoTJ4uHTvtOlPTjvHH+RbaeTxTtuwoNTD8aE7Ai+cZUTtzrlE7c7QR59h9
Yl9Orfz4TBlVQ2Fv2e0Ok4B3oFvcuKN0KvQDGbiAkFjwblAI3g7UqSxqUSaHJbyOqc0bfJkDN0Ah
sXsU8o9TzEOdrPwN1JX8VFoJFmekRlWJHDdaKBDM4GZwjOKJAKB6MHfX+5qf4LxVZM7Xk2huT+bz
TdlW6Ex2TayhPBNOp4xNLc4UzvUPe8fsMxLWKeC+0xc9YjiRiAki+wJVDQxl4MVSgS/Aeg3iFbGw
PVgryOPkF1IZwK+QN1IKtVvgvZyqjHcfJxgd4F+AX/8P/nWoXeBkNGV0/GoutmeSFs7UBJAdh9OL
ywEFARcL0JQjbwFvOOvO53EfVtaRX20y4CDl74xhBKayMTyazD/ADQHnLXC7tghYmyajlUF5ZnZe
k8PGVQFm1c1kiFrgIF9i2M64hPnIESkeV9NjbA65OrlihA+BxoHm8dFz0TQnmHlY6RhkFBBNB9yl
naCRayfGdTGWfOQ7gDEzV6H0JpeKxbSMsSyLWp4pK4OFl/CqYB4LLkiNg7x/4JmSDOHxDWz02wfi
okSEfHznH/zv/INZoc11x/kLnQYORoE/12zwISgWDWXeCx2gBr6dOa+pgknzAiGjQmwbERmnpgEu
6cBioAYmc2T7OOrSdGvHTzFfegXHgvmS68V8k+OnxmzY4RymAqxPJgfKSG/MB7jlAmerE+48sBjU
4YxTdTJmqLA7AWZXKMQyh9kvsNbZpGcgU5W5GZWl5oEhl+SGIJPzc/A52TeBei9QAmcCHTeWDxx4
6PNtXzvBUxxoSU1HRQmCnQr6DepGMIUzJgiYHqk+Y0bphNnF3/IEV/uWsEGqGYLUQF5kEXedfAB4
88AMzZFm87DR+MgKtYvlN7LIm7igMWIidA0krzvgeoQRZ+qiMXDKBoLyrCELOgqMNmhRfKrTslug
wp8X2bxGLzoK7oAowdibhX6kZmZG+iT59+Z8vsw3qbyUHY0KFRCrPsSiY+jMeYlmJ1pAB2VEzCl/
ZxrAe0ihApuhgega3kP0//jrdX5n+k/T7y7+5LvCVzoXqy0dvD9E4USvQTNBBh03ehWAAU2ewYTm
nk+JLG9cY8hnaxYRl4MiVGq3+xKhGsTxfGBmS4IBHiPS/CGRHkLC9lyW/qKQd8xr8FqdNqiuGMXe
fSamlYHoBjdwryd4sXbweQCEiL1snJlmrSsEAN/QNC+dP7n7cTeVV7jWYfQ23OCuTGGeMWKzfRZy
rhYrxQdjMV97TGGlfr2ShlIojdrsNvKKUHRBKrqOaxILKK1rZjf60O0em9+UT18Sa6I7HSGeN2GT
hqhAR1SguBPLtS03S71r6vWF9yjxJrtz0I0Of3U52vtZ02SbY9LPAaq4KTZ/jKhIDuMfP/A9dPG4
E9RCGn3M7JmwFWIpzF0L1yT9o8CECKxBLKzDXyv7df8sl1LwKCisQ0sYdjHkDwsrvFmkuIQTM8ye
oWQsKDRVHKGLsCjCW4HNSIgl433ePsP6GapEnk2Wl8nSwAS0R/sland6U6CO+Cdt32T/upjYWkCG
2V1YbC32MTWZLYFvtsLUljlQ1/gK//i5NvDd/hcOwT0A7+PxifppT5DUY/kju9bas09UAJ0tPlQa
QUS4lyBksf0mjMtZ4xyiVY+Fz/sD2BDaUodIEX8R53px1A97Tw9qQ/07XzEQY38C9bjgkk7j++Mh
t+n1bg3Q/DOuNHoovwGInL0gZYzq6Fqxt8OnmT0Wn+ZyasAGxa356ihXQQhVCyD5v8FylHMdel0+
cCYZYJljrEL7B5PDK7vRwiwWWbLAPnja4Slhi1Vjnm17qe0xg4sX87uGAYJwYW10v9J94gJYMhEt
vd9hODyycBsLz3kxslCR1gqr0z7FDTEwlSBqAwmd1Rgygwq3Ja/g4ndv7GcInGYsYooYjb2mY2Au
GJUwICNEkPUKVxJpgkdUY3Ae3IZd/Oky/gbFAkINKqRxpsewR19cZc/8aTPRGp8cz28oxZMje4Qn
x3rNU9DBIL6v7+H9HrbyspSXDR5AMwl+QPqeS1N8h7zq3w8zfCHWhmiXgVoTqhuvCQ1rhvc6aMfU
+G0hBiQTTyElFmG/3158kJUVY616ICYUquAsWnEhYLLTkfnIcM9FiHDAl4nT/sVSpeoQLXztUm8g
us1DvqUgIZNN2tJUMydTN1RDNvuYUKATKQ9KWBw+om+aYQ1tIR0cjpVEyAlxGkcuQK+wYx+VaZRh
YIPa6slRR6o8bFNGjKWXnyRkRWcJPJ8TG7CHwznZo6DviLulnVaDlxbEfCcY4ILVLfkGUWAHyk/5
N+il+ruHPjHAhPCrsa4VI+Ft4uPhQP0rsE2b83fWmjNMgSMc8iXJleeMF8mXz1HxUzHcDsAM6PHA
VqHspeU8+iPDfVuAy76wVqBFkoKxQeWDHvt+6rs9TGHgTWrlaE+OuCzKVQoYUs74VvR7NP8CIQhw
CobvI4knQUw9cfbDRpc86In8yJ0sVqjHAJkQsDAXWFCXi+ePa46JnIM2m5g9/AXAe/UyeD6DFUAx
wr4zoC7jBbomjBSnK3mHG4mg4iFxJgugOsT9Ud40DLq2j5MiLbRjx+wJoQFU63E4QhWn70A0QFgQ
ieMpYXrRH147CLZaBsDqPTMzV/v7L4FV1X/zT4o/3EdUCVolZvxsT+GTy3AU60SFj3mkCZ9Tpl1Y
1jV2+zM4LxJgCoGnHm0xU1cc9cVoMk/9e+lnsOUJLpK9V+ZDSgyK6Rp3sV7yHgbA/YZnCV8bpIcV
7enmedN5pca4YBsuoRCUJDwQBqnOrZ8lclYklrieEwcEC3Bc/0scJ6kB2jgrx0rji+pEqOo8Hllv
XbV1bUJdxs+aB+canoK00yj1IzAFNsV7yrR+p7R7Lh7eFspNLg+2wFjQDxhcANzTNqXRoiAWowXb
nvLTyBG5A6kWuJuwurq/ccRBTCB1jdHXiJzH+R8ctjSCFZQwL1ePaNVKKxmmWbFG/gY8QfVUvEnD
Zog2arSJhs1V2hjRmpl8NYcVjhh8OKAf0tGcQ5ZL3PIDSnP5oZ96GB1Q4m4egjrUczVSJAQDsOL4
9MsZsYnafWnDTGIhgVcXmQqZexHjkWULWUDazG/NPLWFLCDOgkz1E0bsrvbdoQW7kJMxq6W/qzRF
oGTMQUbDVzgZuPZkRg4mYY3VZJHWWLXliSONc3EZeycGeGdkeqj6LJ4L98PZstYwsg6vfu0/PSoC
qyQW7n3PznF0uHk0OcSmA0kiueJ7TCxwZNvRMmiZj2iLqSN/1XK5ZD58WBYujVHFLka7dj8bR+tY
Odydzy3NwQ0WB1FzFtw1QZChp2vrMFXCQglh7JDXWEYzrhSOTGYU108wd3xFCgwukHR7ZG4z0QRG
BOJj58obv12oOwVCwZOrRvR9GN6N0x8aKDKOeIjYZdq+gfDc8zSu8DW3tLz87cVY3HpqSZwYcDGZ
k8RwyYOYhKwCZYzo2LkW4zMbbvfEQ35eMetEQMS2dj0z8mAxh8lg62tMvJkv0TvpuzTf8BTGVotH
up8hEGNDN2HwRaEbLRqGCSh36f7XtEsCJ2PqsSEJVOwAAQAm7T2iiFu9sO1FqS95b5K5oDDTE8oo
xqBJk47slZl4YXRldMc0jx/sbGyryvEpUAluDVJI7HGvogN78YkYEOrmnssfgjCHgr4hxQPXvwru
522KXILzB94azdzJOHKf8138YR2bQ4IneZBNDxCj9V2rT7kfGSrhkjiZwyn6BIK7GouiX3Sjkh3u
eOJbBBPjMC1yTHVsAYBBiLrgcCBX9hekLBhZpSxkyiwiX4jaSDQsOhzOD04XsmV0RyZBg1yi2ejr
wubBWI9/Qo5LCtiFhfJDzJVgoBMLg7A7AegiCoZk7FKsjmH9xccg5iqU8uwlEodoSbixI/1k85dG
PT2Ycc0OwfyI2eQoQnkdLWx01YFPViAelWcdGeb1z7doLxCa8V2pDuzyrP7ULq5nCMrih8eJHE10
8XNybm247lRVUMffgH2Rs8EQbZ4iUBl/KBiixF3X7AmYtwiaKt0v+OOLqYrFHYIxrhpQtmJzKTbw
U3WsJ7H6pyrUnrCHkJxNLyFzkICBDwgurA9Cz04Y+1JNwlKc7C+oKka2R30YIFnv8TmQfRvwCLET
GZHC25FY2TfNwb7Lcqo7qVRzAta6KJhkgZ3BRfDz4H+oRrCNruyvNzHGgvTAYnYEAYpaGlwcoADA
ks+KSCD4jmQEAX40yEOm8ShxlXCJILTkbfINfeQ1pam9PJCz4GIDsRPCh8GS9X77JX2h1WKIxihN
xr5HEnmWjNL6n2jEUF9Bd5JLL6Y2p0jf2HueA80hNA8GRFTOFvy50kG8DoVbopkXyI0QpUMNg0Db
nKdcXksrJK1PlcTQCLidOrT3Wn7bDggcb2RLdWlAeRdxKyvtqXqZ07Pj0yacvuD7YzJK29liKgZf
kxBFH7rkvf0rXeeqDJk1Xqs5tGB8wQD6dciZDXIKH9k8LXNUoaajevbKEII6cXEPmlXB0k5HXxg6
+huWP+PP0VrHdWACeaPvHtCKCC1ybAXyeQIKg0XANUh+gl2PHbgFuiDsiKftKJ1vsAHCRJmHHJfR
CvX8X/E8mZ6xbyTul2k6LNt0WsWZwA5Upi2DTf4Uq+gdCZItDg298/gGbWN3aFzWYOCbKiJZoYcO
kMlJcpXQUvj9uSjWE2n1KNa5vGonBIatugqDzpUJ6quFGYjTLdSgk72byJOEAF+NV6q0MqWVBlth
g4NfD3cOpAmPHzxV8b1bkzt7zkD8KQHMeT1SLjHiw98lezJV4HN+ArBs3x7p7hIy9eNL4Eu7FLSO
YSNT4Qal2/4BbsBuCqX336AXIghUPhoL+GaIljP3Tsw9owQIeYxAAUBHDh8z4lELwCXEkk6AAWAt
r0sJFKkn3VOYEV2ggmeMWyAM23u7+qkfBYbxm0sq0TDGEBNaBoF361vajHRh7hYr5/4RGklWmwqZ
JALJl0YS05MqIpRHpFGyMopYDi08hkX02IxYvhht8E8IWN0bd87/Ieu8dhtXtm79QibAHG4piknB
tpx9Q9iWTZGUGCQxPv3/FdV74QAHqK3Vu+22FciqOcccgXRXOic4hY9M1rm2hSyx+QHVgArNMIp2
snE2xoaC0u9BppEQc1uyO/x2jOpRRXA2MFFr3k9OId4gXA95qlz7B7BAjlUdChuUg9hgHI6FLnID
zA4ZGN9wOR4TsMP/4XLwFt9MUuUCXjljqdM7gzFYl6kweTQ+eXfEL6ai3g67MrxCWRfPXjR9j4ra
iWl8zQuZcjzR3YZEVZkUm5APAiFCZoUVFEG+m7nbFwxQqPHoBspXdzyLSdmBLfWJDcl54VPP/3jh
t+kxL99U8AbCPMh6YXzNtzIdY0HzpMnP1g+APuc85DbH6Qkat8nYkoFhJsCgzMavinYdxApQdCnv
Ozwz4JzX7uUDI5m+CaXfjMrzt4JoBkOHpCSMDgAAea8oQhH7UmB48j0zxunRduJszRcZ15rfDNxF
y6t88pT5l1D1/nu7O+ahV9iDwmQKfjZyCUAo5CSAUKCZKfLSvxujG5kFdG6Mx28CC4TGLDQWeLGi
IGaB8OFIMSFNoM7zmvr++sUwHVoEAz+8AphyDwDmnPMchzP5oUMNgwpa2G+xpXN03D7kG/h6Q15v
4Ov6rjQzs7dbshulCd/H+YHeXgM8J1ENMSI4owcccvyGE0GYJ1hAhpiUfI3f82U1cj0T73CCXrsk
VJCwHr6FcMWSb4Qcw6a81/enBcABAAIHQ94ESYZLL+YeRJXywzE/5RsVRlnk8W65W8zaxQFNuF6Z
QHZU26rQ2Gm01qQ34V250D+ZNVNnMZYGUWdeqdEO1wvAe3jUMGjwGEf2lH5BagB9QQU6z0noLmzK
SzoF5t8zneh2+tPEoGABmmZyTTdIisf/gg0ugXwJGvyFsJBz7bBPYCUGlwvuMqGFDzw5LYsrvpqH
8E6TJsm4jsw+4MqBCXC+4F1OVJrjsu+dceIVJVpsFJ0LM6D6y8Bx58k/Lyxh41zO+liI4NM1IMgt
iygQIRbwssh3h3gOUxvuyjVgAAErBNLES/2Tw+1nK5t5ULUgBhWktlGZgEfEdOk9/lyQXiN6Pd4t
LDXoeP+riuiuKIzO71YJ/kTtKvnpKw2gND7MlTQMBJ5h89f8CWYVuCqUgj84ifANNCuyGZLbC8Y5
dAPXdaKuCSeuhIn+YQuoeuICEvaZQ7XNpm1T3TuP4Iew3eYL8XaucxVST8Hogx90owixn8A84eCH
ZWlS7ClicRqw2KSMx7WRRY2+nB5B9qmHQPZZbPYssCMW+31D38WWAKCXLiGrYDHJRvxxXLFJnuB4
kAJNvLa+J1fz5o7yH6nldqJcsQ5gcAJvBrcn+JAhHBfCZ++yvpPLsyOjhSctc2muqbGWcGipYNIj
9r0flkiamrbOF7vAABSGSxXb8sdFTBIFZq1skZpTnTkLRraQWkBHUvd3MGJKNcTr6v5mXgqYLX1R
luFX2lpYNgjKIuQV0I+l+Uwm6a+CpZ0WKmU40c6QXTwwoeaFWngd4QPbr1t8x7mLcjjDnrw/yF8k
8HA5o7HbQzOQhW0lv7itHot/lg787bBL4ZviyWYuJ3mJx2srv8JBlvc875kFw3vDznJ6P71rnzCC
UetTDM7s2eMqf8vzR0pA7Je+LvYvT5zjIs9Dk2nd0zRG0C10BstLbUNVy8ORgpVNUn4qs7cREpUj
+GHOi3JasdHL95wm8n2nYgqGz7Uu7GWh4j9xEmPF7jChw9ZHDiUrPNhYrnkORzUbpIh78LG0wtyK
xvyEoSm+anwnKv0ixEkXd0cu/P9Xk85dP7cDxhMdHa0levRi1qOPsbI/vam7JiSKlRE7/rfP9pas
jWO+qr77ymO1lUevQy5mDeRBujW7FSnM84IPp8IpnluR4UHB1mMPHgWswaJ3uyEbon1jdEcgpIHm
mjvvxzC+5/Yzp9sGEZxRP6jV5if0SpClCx3pjAeaA1mZwgI8SRjSP/Fv01e13M4OlvQ89Y/eCf3G
GUUlTaPwbVkBzuGLZb5gdsXeCRjG9jlQN3GhQ0/84Wed36E8co+z/bEYLTOsZE0/YJvMiHGggpCN
oRiE7OnneOYd2LYo2OCaRE9nsfXFfRPnU6wVK6VYnamhADIJFxYpLjhSdYS3ME5oljDvGSewMswl
afOa5bEQGaiME4hKcaLjL9XWA6mIRR1ndUwqIgCXiYXaS7a4Syy5kpseGwpHxpsVKzlzz3EBVDti
pZT7cu2PtX+G7vAEZ+9Nw5i0jnGWymfLzMvKGuL8hREUCLxRtmelM/hRDcVFwDqcA+DwQXaVb8Og
THFzxH3YOcOMjAcdCh9RAC49qQ1zad+MOzx2yiGwnpUXs/f1nl01IExoNIOStgd3pq6tJDsnla+h
3XkGBtZcJBRyFk5GONRCQtFkcW0LCcX4W+f+SVtdcXKp1+W0Nu31cNrUEiESJcqoPmIRYFX1Ec+E
AKusJ8PKPdybSKDI4yFUalhbw/pUrbVkVQEWQlO01vi59Ljq1YibGMMLdJtFK/irftQ2AyDKHu8X
ahDuIC3U77g1/WFdXqP6GpVOmJ0wKHIt33wtqFiJx+gWlzOSqsWxFFyMCkj/OtMx2LlxAbb4jWL9
/1MKhXRF2RvnEQWDCngnjCgYVBD+3Bgec2IGDMREHzC4CbUqLPCtWaHkQj6OY14eOElIVLGxsFqh
K5/KdZasrgT+GXOAK6XzO+G8RymQg316Zb4ilkjonMm46TeQNeKX4uCLMK4Xa519w5oH7uYxa6FG
LB4vQJMc/fit79uFtPpfnO/tLoLthisuTk8lmfcnTC0jSQmPAPdEG5mRasd4qJYxRYAOy38ID4do
tCEHolwirn3VpnAs1lq9tuz1eNq0p41IENrkxGtSNhA9ivINz7Y5vrOds7MOUDeGwJmX3ARjg3UN
m9liGuKK4DhrTe4PyUd97vclaV08XHqUKD7pnY7qL56SKjJS4fBdGVFhRMMhvh7iCYvvakH6MIHE
ta/iFpv5h9qXCLerfFKrjg1mfHHKz8r8hi8xI+Q8mReyOZMRleZauCZUazmZc7sU9hDX3PLwaERJ
9oyP84e2w5VRrnGnQej8Yz4raJl2GWNUew3V1F5bFsZCp6+apFYpMCZXMh6ZqQIyEy7uS68cL7fT
l/CVVBVEzHZmlh6ltXxP/2JsEhE3gMQBIRFuPMLt0FWq1zulLOXKTriTyfr7nxmNtgNtKN/SoIVp
lQV16wNUjKStE+bnMRbDi40i9YTuqv0gdp3MdeALfOzpJ6EiN15HyhTuKaCxMF6EL5czOzC34PaS
sOa6+XINB1f9nUo3pZrU/I6PgHCvItALBBsYdLg2H+wscjyYDH6xHAqsSlzlpMC6iMiPa2lcSXMo
3jmJrCuCl9DBBd4rYGiQMneIlDo6mCTvxeOEjyQxMIwdGY2GGJyAAadvTih/YsvKbOU2J+Lc4ILl
XDmATiMCKYRpCnyP6/uNL8S+DnWEpVE29eKxASugaUZ8R+OPFP4A6wzzRleNMddqTqDkDbZ90OjS
AEMA1jQvJQ1YNk9jXqkJP8Pv4AIuCfEYyyXbWrboMFZ5y/uIOOo0lEhA5FXnnoUbWeZjWZxsmdYD
eMypcjhnzouJM6lyLLLViFRjSZ5w24EXECnHqGjDTKLtFu5FBqF+ywPbUBYrU8xHgQOAh+lRpZCF
LJz1rp94CGGh1S9ziHPO8uCQvE4Mtn9COIeNGj6rqljXAroDEtSgYShKgDwJDgtdj2SdfIDg78A8
9Tu9RyMmzit1zuzGbJl8SqpZdL0uL8joF473aFfwVv4pThmdIDpFcYp69Rg03+QEqwygFjKuGzjf
YfXrLrmb4usSp2DcXQsfj1KWLvmQTRJgK8dtiG9k4vQDDQUUCWYpFlagSCZQ01n4V03qc/cHZoN/
FQtSiIGG0WFQgQ3Xsm+X0yAs+oFPnBfo6BDykYqBFkKCoe+H4gXf3a43BekpJ6qYCAykfL0rE1kf
skxhnIyPGHGbfRcxNlU+MJ0khXKfc/+8NWfvzixzu5ZsiAY4K2HL2ssLr7hg6X5XW0pbWoNgIeTE
kwkAkhsOyLDFKIJ0C87rgljendAlPsCnIxBDWh/Z8mB9P6uQvr07OTmnmnrkRwiNGgaxa6pNuN8C
3eRDBWfQg2wIVHBgNOuUX0SyW37e4ue/QM9TUx2DduuBcJ3Pgaa/7eRde8bEeAywI6GYcsSGL38O
D9BclVWprJLz6sAeW8WmGt6NmpTo5RWtB3DORVlNySrJViZW8Di5YivA/YuFW6LFpDKlKwKOO7Qk
UNlecD9aO/3G6DdOsZVXd7ojt/nVdGSQyh90yDsRw0ye2XHXibqPuSCVGnPds6DEQbWmbUPwcuBy
6hb4oeMp/3sbkd6EQudsff1BkFHPmgwUL5/Ub/wcWlsWTSeEO3ocLDWO9lf6StpT+soQAX08aSzV
6MOThVmDr0GmwcQLuvNa+TzD8/85gmiqT2BNUOTBfqWXCjWfYO7TgjnW4i5Lr7nmHFOaMPuPYfgI
7Iv1/uzHyxabnlApcvJyGjNiTnAUwNeVaPlI+hJbKzJSqG+fwDVQ0hmwsuAK2p/94rBmv8KyBVdN
xh8E3/TwnmjzBYmR2hX4nfIV+B1qI3MNYmx492lUGUCfN3m2Mdp1e4RPsjL9uytiWqV0+MwIWR0V
nKLx+VqQAUing7yLnorhA0Ja0okp4LGTx9eKuGKOCWbYnByGgKM5Irjgbj53P0i/Jno2cy3vQbad
L63BqBrBBr0KKDU0phJC1TiLiAULDBp6whiCOLiIyDtxggEnDY8ifUL8ixTO1j/1C62t9UkvcE9D
BU5zgy8JSCrdnn4ScZQ/pNip+/hG08Q4dsSqT/AdVxhz3lx5VZi1kkg7K3aH4Cwxb3bFEG2L78xK
+ZA55nY9NIgybMrwFk0q1/Dd/k3XaqQWJHfQWun+FTIMme7M6yth7mLsUbRSQpHdwMxG0rh3uFkJ
FsHHJ4N63ItkUzHgrgPiR376xzHgdoY9fp9rflVuDsMmtTaXblsV9+zCr1iXyMRSHN27oioyyTmg
fcm99BCz7DSWIPY+UViblX/O4NGK9V+KtoVz5C/JuLCx9OBXBilyvKrcsSnVBLfCP4NJxYvsRB88
6IGuIcd2Z3Dq9ske385gV7dQEFvzCALZMMgTOBBU/AGlByO2PygXTNMYwYlj06bOFd5B6uMq759k
XLzdmQYABwAFxfmdbg0I6B8ZoXynq4SdASkSxSVTM37CTEfljuReTC2xgHTw52n+ph8MMB2Lwa8w
Zb6CCM0JfVQ3NDDsRoRyuodaOMLI01adtsDtybRV6i0onwPVBTlCVDnEvkRbnDXg/mGQwrIsIlLw
Lx35f6onH5bpvuFygZW6yfT10K5H765ITSdJFPYNt3yD+1JDE4A/oPikgWPEjfaYPZVmAdtHOoUZ
3zvrwXASWB5AHvnlkGr4OibcHb36KbJOESz0HYwZCW9RQL2rx5sM+0/6Yn+XvnB3bz+4ZVjsLmix
wAsgTWpM0v4QL7Q/QDYCmqFJPS3ffm9m4B1cHEpOeWlVwgycuA553/YBNcWHLK+oJ3eFSeH2r7rh
raZbhQTQIZiicBWSwG58mD88+RGdIQNVto6s3LOlQtFAZc5CxBTwL01UF1heCotttt3xETLITUsp
YbT5A272ClA2yoEEK4cgMDkgIg6hCDNYsCqQVDBgdtELKOwCwIBHk2BlGmWM3CCb47s6fDDOxIeV
iSbjTOsZby354JdYVmNH0S4TasuKoZ/L0aQ943DFwcTCV47+HYSCVb/DLhEscF4JfOh5YI2+T94y
JEcSo+wpdjaTssFQRfUB/FOPBZoLag9ez4JKe/gqaNRhUpoigEjN1zW0NW1daOuTtpYesb/MtLWT
bjBIvmtyS1WzhIRU2PwvxzrO65hsQuIIBrcTnHDHehHIn7CZgsKEOF8+LSdoJZSXSwuzfKwxsU+e
CH8lE+yuGXpdKq/wfw+o7A7/wpnJZ1b78JJGrY4vjz/GjKbHGCARBrH9Cexqf2rzDBvqMypXvDaY
ZOfUJ6oL5InRWqME7RJ9ePHK9h+P5kYptlOx1dut2m7Hdtu224RAEpP4D7epQi0NEfJPKfLvEPZK
umZy0TdRQLqIoHNV7GKAW+KIkr7k01oWejaZ3hfNG4h5hJIb4e4zgxkWA9L+ga/TYp5FZcXMQQGz
vdOnfjiUNoMkQxjYO1/I4wABIWAhSv6gZDm8naTgBw7ZfJ/gxQyvje+h36DfwaIP4pKQ9/+cuUBW
PDERJPvDU5vJZglZ5MZGQ1RobBwC0IGNUQAziZbMsGcA0a8sJKFuzfAeSeVMsrCnTVNtU4Q2cJX/
RPabA8vx7ONDDukDdkePIxQ3YQ4XTEQ2EvGJrQIiJOscFXI0YBPYuekFm0g3eYQnUzD9SzYXvtIG
G9IoWGa1FWa9X2n1wCcIjXz44b9scxJ7JCJK9ie2P3y2Qe0xlnZTeVMS1HfPhSOjDGXw7zIeZzh+
wGoaSRq2S6BVRM1O95c1tlIU1mcxOyfSge/QR1Et59tGdTFCqhzKdGGE5BQhRkgjfxhJSDhQQ0Jp
IYDc9I2L32Kti4F9KmxTyWNLsF01luSwNc8TpQeBH6Ekhw3MQNW9G5xiyi+TrHi8I5DohKSGpe4x
SdCfJ1LXGFMjpN3RrM4Y8nGlHZfnkFme/EFKgvxR5J75PKpvmAoA47J/zZuXSxGgP4sagBy3tywo
35iBUCKZfXzQ4BdFxCqAsIJjKWc8zWMJHEGN8Etlyi4B4eJJvjOWVwkUi3KTnGHhUiE22lMOVMxO
DB2bxbBkgmmHLRs0ie/mbLtkez1QY1Nw0/ryOLSv8kMdsl1rdQDEzNCCgTus7faZeodS7vDmLKmp
mckcFaAFFx8KHpnUAyeL1hmjC+kHLqSF+FIWWzQ1EhV3+8HVfMPOp2294punVl+Y+1G8Ifmbgbpf
jeALqFE+ftfh8Q0DIN5L3tH8DedViquxDwpePoBpDb5SwGI3loK6kOFEaiyVT/IxsJe8oB/mf+OG
/xy/pp2UvFvdz/zbQaYJerKeeVd4B97Z8W+VIrQXLkuuSG4ORBQ8Ov2bAqsDIjzhFoQzMV8Fmdtc
CcbjkS0TRxm3QUwAUZwUlEmsZJalQaeCKdbWD339oCT3ev2QyoIpNtT3E+jzew1KxhV5JBc0UGGF
d8HQBaQddLQJ7H/UHXBbL94F/komVkdFrC8cRFaIFBikgv1DE3qpfRuUyYyO5xhtWY0XBUUjRQpC
/kkE3au62xPoBCuE7PAxUM6BhEf1I9ACFkqXQ+jM0ILBrkfIAX/uw6EivxmQ3EXQRBYsJii6WPq8
VN1jybpnkyM7YTHv3cbWA5dY5akfxk4vFx28qfm4hwWrAJDxLjuevochywXoiN6MK4nLkeuK9os/
M4yW9y5VGz8y/cWF7IPi7Xrc2FC9qjWdFD+bwg18siFbqkY34isHsSjcDBBll3Eg3unshVx0DDDU
/W3DZLckt20rvbYQQhtRT2Dg5UoLRpQ0gOYeScLhW9CQn7nAQJ7EZQb4xPAF7xy0IqOg05ToT2Dh
Mj4XhkxiONv6P0yNIYWL+S4EbzEcbn8eJH0F4lTnIQps1QyZOMETOVBp/dnwturFFB+/j99SDT1a
3CtcfNyEyk6TF0W/IJ1o2vVtxOVtkW3Rc3n6R1yr4aRY1tZ6uSm+6QV+dNd1QBXpUUrbP9ooa7Gt
8IeDTynETfZfKIrKGEbz+AmMiWikbzvSbVOarYLOYCA/1SiIXqkSQDfuMKlEp0SfL/nokCZod+qa
K/2o4qRDtYquDIIZlZNJhYtiJw8HRvraHtgJy23+DfJzObgSCvwHFxTVMpNUl/cVGZJgLNtZxGjT
FvkXzApug4J5VrASNDfliaoYOKplsuDjaUBXi16YiSZ2tfwg3EyYynaIhEhoLUIWsBN+J7fsknS2
fueQYtTTY6iwJVkYP3leE9Uzeqor3u5zwCpmQKO8kaGYQOm0o/P6FjddS5tKEZ7udRuDqjAPWyaQ
6HCWnZY5SMskXGZP07K8CpNZknfIHlfJE4SQJW0nmWMzziY4HVgoLBvbs1SxxkEsDNxZDRGgJQCZ
1zsLlvmKuAYR4NUvITCZSwydWxx6NP+coO0MTB2hFNzZrZZvW85xqFC7ZKdRIg5xUsV2FZcp2re4
KKO6i0C68y48dKEmBU4f0LCNlg8RG7dW9RQ1lktZabnwF6+g3aNH6Y0BQ8/Iju/pPoTDA7UPMoSP
cVc75RK8w8DUSEAJ5ktpfcHppeQ0rrTA2yM228XG2uu7Slme3phhMcDqZj7msRfxNCyIdLcFl44F
l47q9L/BMRU3s2PmZxTTVOIsoUqsFy9GFib4invqwS1RkGtLNfdz7jbaZc1PEzxkoaby4ghXdbcn
nYT6daMvtuX2hGn+CWu1pWqgERe1JHEL6v/iFk5wiGkJ0DlAiHWV5fj8n8nuTQ+DJIaQo2xOOEoh
nc4GM9aAUmRxIf8Rp1pJLIyjlMJjTSgqWmEZxSIf6uYalWDPT1pe4qnfcki42TQCcv4LNwOszw/h
aARSiqtzwBKwJrNXcs+MALC+keks4LhQY9IoBXC0T1SL2GmTA4HttuLbtNdYpZsxV4BF45QzTomm
LqqlsJTCSgtlTGa6EIsNJwsebRp2WKqWfyLfofQZYUDJNptV8osuAKotclNMUdqYgtLH8A43X5Ny
tRILlf0NNhKtEfxMmHuzma7xXIETzPka5zbM0c1j47TmmzKUbkCQZwEZIxtnAD/zJcxPbvCbXrCY
wowgFUpGRoFPmNXVzgYJIx0R00OMXKq/Q3mf7i1Ev4WwA5qslWatrvVqqzoRfkAtrkeBouAL888R
6AzxmXJrn1fLjKI+A5nyWs3LYZhwjzWeTsgSI37JA9WtSVooAHiVX+t/4XQNXyBGnOvWry5Y6Aay
GYx1KNlLncgEwOFIxxutj6w+ygx+96ImUZ5ezlVeLFLXQu2XuBUWOXcsEldYSs+ugCDqLKzpgpOJ
IZyPD7UZ5EBhIgLPsnHn8rPcFyl4mKWCVXRimZ2v413P52zF8gWCMpY4sZTGOA+kPAsKt4KtQax+
dVdeT4ne2vTATOThfo3q9kaAbAZBK+OaV6FSUSANO80AK/SGne41sIWF758cv08P2AqP8oK7e0YJ
URnYi0uMJgKKsPnCNQGNuM/jVInJtubGhOtLg4U098YhoR6CQ8LmfP5Bn8xS85iWdkClKzyEPO8Q
CAiI4Ugn4jtretTHAeUtHjGowYkNAh9shBEZc/kz5oEztekmorSf7mp1OE5dQ2FbNG6EVEllxsdn
ZWD6sGTpxbJEruEp4CjvNcqUS8BGaZjBKQubgWgKIisiO42yIUK2LblHRHSsViz8AYBFIQrtkEXc
oHZuI6tHsLzAjx8GMX5sHc7wC0rfepn/Ns5HCxF/PQISpisZo6YBM/tApkSrAvkQZABiOP8zzHQV
egVzeaUXqyDXL88M2Rt6g+6oHK4jsAgJfZIWyV1ElmeT0SxtBgRpuHwtr4Y4SKotE5QW8SykVNx7
LCo9FDQEzroa7sqL6eqxhqunfDgSYCc1pOuh12GYmMJ9w67XJl6YQxmvDRebwwt6BXkzcbjJm2O9
raK7vDRt4zwJPjQXRRqqaSin4ZFNif0nGIeFwfXpgfx1OGXvCXsEzGNHb+6J/uWGwEcrkWEv3XWT
I7VamVGXwn6KrxG3l3ilxUG5yNcrmN+CoDZHRcwTJuvpApkQv2Mfrj8G0QyeFGBkwyczjAVYSRpQ
3bmHh0EYASxtRhGkWjGNAIlifAbT1PaYCxU7fNwV1WsGT0N1MYf/5HsDvwz4blj8IRGWMGUSv4W+
Eyf5cpuRLz6uKrzPmZBpImbJZDlRp0TlESgsNAh8xnHKLWQ/I+cVQAVTGRAZXKH7n9P04HyCh9DV
AYbQnevzQlqMjyQ3YW5VplZ2juXpUV2GwlGBg7aPywE7xaWF8Ste8NFwjemAs6/BCieGMZjd55GD
n2oe8cpz8OFSMGcN7OsJOMqWg+3xtmoDWd9NRixQJl+mS2FoHmoPhuoJ0AjUCMI5xbwG+OUuI2j3
Yh8h6Vawca9ieEZIkv3He2TMCw8xkpJqho8X74SZFJK4DMbU4rb+G8zjk8CdgVXCf7N5fBKSQQzm
bz4Jt9m8MSsIL58cNDg8t6tsNrkvnHXqrPGtGPuNWmyvJrA6qUwAuNsOw/mCtbSZSHCQLQqGmkPA
0ueF9q6zfXpmNPc+nAIIgTdOoB61O5qcisk5zTRGLxcPWhAcH/fyNbyXZ89E1Et9idOHsFfGeFSY
l7MGqPYwklGwvDKmbPo5i+APC0g4J0gqjq7zBJBhnwIy1RChZLMOBSlKiT4l6v8Q6ZTzItaOdcZE
mvQpzNrQSjOVnK/OhixHJEqHpf6H7wedYQryHhSmfyUOEnUDafBUySd/QP5z8iVsZebYulTGWW5Z
pEx/TqnLbJgOjtJPdkixFn0ckh0eJ8hlMAhfLry/kLSW1FyaXxyDI4f1FAxmcDMEzLgnb4aAVYQh
oNpHAhWrFvT6hXcmaeC0aYptgl1Ih2PbRu42Dgf3jI6TMvwfQN4LBg0scwJCIKq6KpYpspvQ6iR7
oHIHWBnu8Dc95alc2JHF08YR+Fuz3N/Du5b7CnPQ3s8TcHXglgBqD4XbEEo6mUGRVUUJs1sjyo3I
uuBWeOJU7Pyz46MjbVW/JAb6G4YMMlJWkgcSnBLVN3PC43wxwVf865WpDt0WfNT4ksZjJ0B7niSZ
xzSbIlNGQaOy4JmPSE2HoMTDlCwi28/hPMzYNH0nsMVEonMbSijbvxzR/ujP5rP+XNAKiR7vhs+N
9x0EqXXaLw8SyjA3wTUYlTJQEgm4aEJRKQNiwzIC/7gsXuXt1KPYdk8rHT9IgcHeYFim6VS5NxgW
tzVMcv9gTN4Ip3OlVL+fUTtQfc0hjcwH9M30xPcjVcKSMd9UxWY2XOs+HmEiQ4DNlzc2CpNI1vWj
pEfuH8Fw6ZXUTQIpj0tqRzrDIUdA/8++lWIOXc1iHNb9sCbQIWsCm9kHFJ9kNZ5XZb/Qz3CT4J+t
UOhUCKeHeKxi1J3V2yXUHvKK+PglK1XEGY68mp/nK4y+UX73ftaLuTcVTOv4FwfK3KK4L0nz5qMs
mDIHB5rlTUkID0LheVkV5Fuxqo5i3qXevVwRJvqsrPMpeRVmuZXPM3K4GPtH6wo7bjtwOSuLE2Wx
PmsT0evOIRQa8n09MPZXZSXt0QLxJiRcrnsc5qy9iffpfHgZe3h1zLXa1t8fichlrE1UAFKM75MI
ICjeLtc/65msCOPZOB8jq42UB6h6ysN4uKcrah1mDLDA4f5Qfq2K60rKV+mV1PuVlhMSJhhmF8RI
NuR1r4V6SXQ8ox0Pd/Provo4jF6/B/THNAsGdAZ+EMp1ZAxR0sTTRPbTig92iOR03cPXos4HryIq
aquhC9ditY2PGGAig4SyXJBdHNZFtBUqcMxL7rlBQZBhtzPxwx5qYhp/iaGzkHw4X879Q+LLTxj/
6ldhmYcPKY9QYqGuNe9dDF+gPgtf8nT0UbBDD9BIHrAAzIEIkKWgmMGR6ii86TFQRsNQypszegwC
g6etboWw1BExnzxF+eCL0HOrM7yJEA8NHdoI4+KZg47sBCiW1eJD8ZhgxQAIxnhaeuDkktEvI2wi
BkPidiJVQ4RbkaHXwx8BrEfBcoS7ELDOs0/CCZt6oBp8/t3iKrBX5RhSiDlqcHYWxYdSBRzkGscn
nwIlZ4VlwrLn3By9ofNMycPX4HTGHnGZD8tMI8id29pnJeSWUYUsjkNoV9FhEEX/yYiuv/JpAeJr
EtNXiUXLyAj+tJDJeL1GWSsysBoLqhXmLiEfapeJDzUDHWoX+GHwLrIQ7SDuORr+Xd9LeX4ZqGi0
LVATkiihivqWk8yl5fj6Ob6BFc+UJ/NZZnqMxywwELU9MCyo0A0YApZiTTvYUA+AQzebjEuD3xSW
LN8VoGQmHMogN3Ep4BnABwwtpP6zwN7qJStPsFjnsoGhCVB7FZlYUxWnwAddBBxc0n8AowEhHRQR
qguEPBJVn3MyCD4/f8mfk/LF5EUweTuv6pWiClS4KCFD803M7iBKS68GvHc2EpwbG0/ZckkK1oWF
kf4BnZ76TP0/0fDDIGV0PbO1mWc37+JJk55C90Q2w+uUQ2TaTVhcMEo+7RAmPWdBmiKjZ0CjPgCc
VXD0cHlXQ/OZ9+cG201gaEyQhLkHwFnidwYxADtckOEegw+jKdmpxw9ow9j8Pb0xJEkBK8RB4HwJ
hkHnYf3R/NBEwXdh4FiuQKm7+okpDz9UYYgGBYc3SqgU0C1yRgDG+td5cbimNoUBWQYihyyBEahv
ZdSMzO8Y1E3ehInmL4yC+rI6XlY5GeyYkq16aJiasLg3wWQ0FwSTN1mA5EiuWyaYvKc6nG2eAS+A
U3h4xNTURQxXifgyxtTHt0vv8jDL4ngX8jfI2LtuWJ+TlXZeWeAwH/YzWPxNNGQ+S9Vbzy/i1/XM
KNnNhUwQcLAmNcDCniWUzZBdZrQiKD6/mCnmZHglsGIWguWNah6PuUeoGdlCjihcQKUJ9gtOxRKM
+PBEb+Ewo+RFz4szE2mwDmlrAQmAYxs4U3YFSza111SEEFAdUAwtZDiV29DOOKVDh4XWD6Zv8XDo
Hhz9Xs8fFP3e4on4bMjp2y0OpwHSw5BnXrCR6/fDGmIBvNVIG945/vAlIFoG6Kn7IPzk4pIQA5WT
vyITFNMBxq2esrdLj2McVwGbqicL08sWI8NmDHkc8F19B9yAzlgKT/SDxV3kKnsTGHuIr5CBqUn4
ZQgRZZeTiUM2BYhV/Fzx4Q47iINmSxPcfzXmLImQrdIfncHMR7FM2vfKs/b2eWHs4c51EX+aj/Li
m69dOQNRGFSMYgk2IkCNtj17uzD34eZSwwNXDnOdR0jpkChq3LiZWFPU0gCSnditMHDAAwMLEIh+
OJ0y+8CwB+vAwUf/jIikV2LsiUVbD8fv4NzzVy0OwYAB7MPguTVSO2AwG+kgOn8S0eYvlkhQkD3G
aEtOAipWRYjBhfE1M0X2hNB54tf0xgorqAuOBqkO2iHsC3guVDhMoxmty3Igk/N2DsGETtgyoVWL
8JCbI474QBljQy9HnSPiQ6H3gDYDK19OAb/JxpMTjZKwjEJ+KxTI6KOBh3G9BR5GtMNYGHgYsfI0
btXLrvO79w4621fxCt7sPL1ry+nqj3C4Ur/HGIV5LFiqexPk2HCvs7AbwsIQRNzeiI5DZBziqomd
MabayR+vaXRYXsnMHBaZB9cP1Obk+GeMUVQ/o7LtfCcnX+VfsSMpvqP4p84vOkCmheCTMwtXRIJe
yhZxgAPlD0zIMW9H8AyQyh7diYqP1TueRoFDVCtEtD5Aco5BBVDNKY/tF94i+6V1Hviw4SDguIgx
HPwRWJvmJ6D6M0+lrWMrjZs61jB4SOOBCvqbK1LpoqGLmjICMDyTraGFfRlST6Gj/+7mq+3IHc8T
/V9eH7caq0doON9t/GYs7Vj1ey2c2CFZqZ83hxEFElb9DqEMwgHwX/fTWS+6/Ngpv9oTEgTtqbjs
EKUfz2CgruJsUFlhLZZN0RiU7+Ps0oa4/fqjY2EN/wAnE2RIHGaYcvM5O3DJ8Mv4rFsa8iDFe4b1
BKvS1u9N/V7V7/NfBpJwcmHq2ohQZtN7yqSbso8BDeT4pwd5D97HhAXfDVnkPUhQd9DCD0sdhSTl
VAmhCWbkVkVAuAkmIqq4zai1se4K8TFfHN7mUdIVdG3Ws0C/YqGUaxRPIkM+FawUxKIQU4SQCAZJ
dDcZU3HuFZzRlC2jWJ4cJTzhMoiaykWLAdYs0umd+DaSRP1Dse2qD3hj9VJA23Jh+BumnE5clOli
sN0rHpYqfYF/euzuG8IQZC/lBpO8Ey+nodteWoA56pJvSmzxfSgbesQNDQeMiJj/z8qwtt3Li5Ux
/fdbmzB2EAS/sZdT5g/z4ngr7CXen8mDnsb0RLc+yMC8CWPUt9xPgYWk0JZCp4x0sjukUIE7qZGv
4F7fGONB09fF4gC85X7SuzGVsZasTlleumUzL4QGzpJQ3heKkozLVYuYHUIMhWjXMbPoQg7HInsQ
Laqk3fNDRkv8S4hFCgwtMRF0KwXmud8xb36wjBiFRwPogPjBZTbeShHhOxzc7UdS0pmLURiDP82C
+C6IR4fvB7rcbxhMx+/R+RN/PoeZIk7WElcSGH5bKiSG75kutOvWUjKgxGMNyLyXA1bb0XcyAbcl
WE25OBFRH7I4c28nr/mc4qeWBQoEzgxCTczL5DXyxCeYUpZLAcBjhxVPuQiUU6QDd88cSFw852tl
AD2A+wyDVYvUFjZzyItRtlwnuonX0LJhKke4G+YPFC+zI+3FYwTKuh7uuWiZrcNdlEQFA4sgo+/n
zYOqQF37QDlwgOWnBUj7QZKbI9fYrn+YFV0MQLmhPxsugeOKQegKEssloIwS6qsK9jfSLHz1cW5l
KEpU4FxCCZvmP/yrsA+xImJ1i3GrYRxHGB56bjj0vxR6+GbhIIcqz/kkasL6bCm3/kz7S+EAMFan
fG2j9X08wd48uv0P8vk/On0MmYp8leWrw4UYWAKOXIOuDmpD9gDh81gLPsPx7XCFU6bW4rIo3zIc
qCxuGJEhlMIRpjj84E1QW8qMAHEfXE+cmnphA6fKUD9c56s7RQjSEmACQxDRYChwz8+3PY3X6R0+
5u2ur94pX9EL16egvQbWJ+JgIU9EBHJaIRF2jgTJgI5f4gH7uUREuBydpxSiLO6+7Eb9IFIGEr9g
gEqUgsvrO7+BZQBkGPoMZDRY3ftc1lzTvBywjPwbkgZLyA6Z+/L0GdeRDvgq/TKZltEqo1F33jAN
nuvqDpDs/+i6s922sW1dwC8UAZJIidSt+t52EsfNjZDYsfq+19Ofb1JVtTc2cIAJr6yUY0sUOecY
//ib55nfmDxXntfl2gXSKw3a2NtE7gyL70arTmqEtOpcVh44jy91YHyWusxJI9jJFgtoncFONpk0
XeqNxMVCA8kDy4WdbDV+/Hsa1aTpJugjJlNvcw/D/YHxzARedcaKVWWrXu8FrJbUvHmTSYo1ptvX
5NoJ8vdFfXf8lfbV5GwY9sMQkqXFoswhOXslq4jeK3GPsG/ajwo1FAVrm1EUsBRGXrZxSfUkpEUs
i8Lxr/sViHNjIyfNpXtpj9meYdmcBiVkgqR/WwxIniqX4PIFRLrMn3Yv8RtQCb9ALPHmBdN39OmL
/QfjV7UdGKHZToCEUsjovt7V/Y0py8MI/Xvp9nb9/H5LQkV/3wzccDoncUjKTp/hqqk9wa13NjmY
WHM4mzhzUJ0zlbvPQSp5xkxB5b2nlQ4pRhj8sm+aZIzuMcZzpTBYb4JDC9XR+PtOteevxR/M23mT
+Mw3mk8Cg4jSra1Xl1e/uHGtLrogaxbx249ipuo+fhRwkD2bhPCTyKe05mUdRO7OLh8RgoS1/5hx
6vyimOEXPVHkvaTz1molPIuJODM5A9bh6PhQPj5cSg+H0sNy/rgoPdxL9uLsccKstLez8Te1oO6x
c67tHruewiqt2vNxuxC37H8T4FQm5MbccJlGxiiIo1XPopMaufPOaNCRIjVgdkpfwWgwfEiec78Q
3lbH5jVzEaEDCudmmcazgV3NdppoTdAc+8IJ9uVzRlDnIIegTszOR87Cety/ekpdTup6Vpc6H7hy
0kZ9nPxiY2DxDKFwtxiGmASYAYzorDFoCc3lWbT5gIjJSX+c8k/0RRM0NuJ91ivQgCw5ZE558a+Z
JnM6Zpp3fIXjy432XGKk5G9zUyrKXbPCqDawMA0ecu+Y9mvjDP6k3EVHjyxMbCVyHa+j7qTcO8/6
V4F9NVmEFxOFL2zJPc+JfGcr3FyYbkpf1ilna5R2xpVgQlnKd657AZGdzbQGUIRoHLvXSmcljqLQ
mSz8oX09tE262E2Oz63RJKSCb02PKeSj5lb9SdjMMpsBUluxvH0Y78UhYdVGvBzR5qsvKC9ZAcYT
QbfIFqFyaDK8YM0yJ0mXXKtJuLbx3TfzH6uvwndwR/xzMsK2kK9bK/H/zAUSnc/dxm5L9+eLGQC2
kHkUMk7QCCOcBUt/0Dq7BIbSH4dZl314UQqBUqw0khMYnG+YKFAJ38rBlwHr0l9WkuG4/xGgE3Ui
haz6nyn/A17n7cl3T77yD7phymPvpKAjiQ1qPxyS0I3ipxN3lULkAnpdgFoWA3B90QEUA3B9OpjX
CbkIMHsMPiVQ4l/G+aZTTswPGpIsYAEjWPWpfcbRkHIuMGroJKuUuuNLd4XTx9rgRWUiX3ynd71H
Be6r0ggLQ2cWLKWWDJ0HMwdcR1kU51rFXCtlnZg0OXm4/8nTXfGDsawdpBkNMawoxzEbfu/L+veh
ocDlOJwIBYcyIHwQmZwGVzMCFf/zDgo5a+Fzga31XZo13P4ZEz3qOabS9L25fpGX8VeJ2VSw94/f
0eEtfHUudP9R1tFacUu5AFx84PnWJg0myCMuuehwP3SWhjVGNsyUr8TaOoCst5yL6RwzDPRBMW0N
urLispEyhEECK9d/3UNv41lXJ3E9Ppd+8AUrPr1uG/pETgzTr/EvjJKjlIpMhmxq7SW//kLPDuZY
MghQE7zqYMHHRYHpFgfG/bx7nAfTLYT6keSbdW++7m0uPd5opwvJb69w6VU8RzXs81zDukvDGbbF
EoHXwf/ZW7GSLA3b62U2EfP570x/+9N9KElaflo0Scstrmqk5ZYfsRZE1ECR8jqSpIPYbyCVPHgl
FZZ0hdbgtuvgEfK2jzjYJm2a9QpvNTs73AUYI4G1deD3ymirwi+ZP3xrcmrNTq2FTE9pnuvWwhj+
FoKtyXK32K1GzZy/mpVbs9hYRPVk2byK5ZTJyWJvGpZbNWnuj1wBHQKcYRrFvEbUu1RSsI5q/qro
qmBSDq9dIw9HHQXlAmK7kUa4qm1uEyL+4PBbkuE/6ZDrV+nxSQcM5c8b7kFFzHTWoevlyR+9lTFO
Js1D0lh6LtwsIQNZD6oBDbjHqFZ3EFxwmKo4Lb6ezqKsQmQaRzCKh6AxuWLxm8HErY25gJmGd5h4
W1ByWJakroD3OP83jVy+CQBiJUgzli6xZVqnLBoI0+HaIpNiF4f/ELNXHBSE2R6AQTCdu/tYiCvW
WgctCwuyRVCDHYIjQ7CsXPZGKBYmtMvk541j1KTpovGzpPKgKj4/GezcTQPcqMPRb3aTTCc5Tm4+
irgp74dxXbBFAKTOGc/qSOqdoR93AGTzuhyd7z315vU2eS6/wxGIZqBc5yd8Kuybo7oaAGTklPGp
3P11qi23P4WBJyDJFnLd6P2KzlH4tfya7/vsCkYYjfRGU6LImmsNSv1BmgMMW7z6gPPv11PIAmJp
Of1iHuqLGoAj0MCX0JNnPFmZ0nE69MhNBd/VwVSQnyevqfAjPjxLJhIo7901Dw4CKhFtGj4z5cxh
kL1418X3/PLqvfT72ukGdhOOnZuPYzc2Kl2kD7cf4xcyB+5tLlv+nYlCxAcOC5RD0qjGRQH3LHpk
xHJ3UMBYwFbCPkNYyg/3f3L15PAQHR528bB8GD4tFY6X/3EFOJw6uxMSO0a5HxZn8vAoH+Th5VV3
levcMTa3/5L3c1Aoosf5jMYv2ySwFANHSob4aF2LB8WBT87bi3RCBjPb8GDMv/Y4udMv7irwryJg
YIIVzS/LbcxUiBzs0hS/hDPy+EvOImjvdMSObN+2hikdvoK+q5IONh/+NeUbhOfw4Uf4kCk7bG2A
r4D6XIfLrwMPFwyKnY61HzS7jhPM4Gr8dJ392Ly6vPeo9d3rpPMrC/OC3XhEkAFT+MImoJ/hk1vV
zPyITIz96Exmqnz1FkpClHlPZPcE+wl3v1e0+34+dcujFtzqJKy6c1l0rixcl+1b1DpyHKmdnv7j
0R3d1RgmGZVuknDTymLacgQ4GFqk+Srkf6h0ohfvayeA8fY/AYyrEvv8kMFY5At9j19EEGxNUww5
6HFbGOXeh+sPh2pK4MLWpBTSFy3pi8dta8OvYNuSvnjT8cO8VmwwOyVC/qIXTBLKSNKeAxbelGoE
lB7uc3X753Zq091mTLyLRsxQ2Yh1HYaJ9/moq2QR5ARFqJX5dHh4Nh/r7Z/7hyxBofBQikyfQoz8
5hVUDR6zHJtBeIkyRRrEoDQVA9i4/dg16bGXPajb5RH4l+LAHzt2YRvIX9k3wZV2+Wm3Gn8lPAzZ
0C20WdVepV1+Zkkpw+d/783rykv+SYOrSCINmhjugy9J/Wu94gCaWByky+Hi1T5k3TiMfNwyFI+Y
Eof3Pf9E9DX9AiG77dLKIyyuiLbb5dWPpkf5tOzZ0m4/7tggJD59zl874YZWtT8sXouD6HO0lx7f
YOSKPJqbNsZ/PEOzbK1ebcJQa3lC9FJMWt3ODYwuE6WCUbsiogn93rbTvHx6b7pa+skXxeT7v0wf
T6ZtREhbg33xoRnsmDatgpHrn9ubD3OXpWn6MC3j+YBjkhu61V0nuW7ce1U6KKiZ6ktmQeHBBwRT
9VJo+Dyp1yePs+sVPsKLXDjFh5rmptkXcvOwIQIgTUSNJoQ2UXqKK48239GyR+R1VUMCAI5L2WSB
RRv9FOcmp7PqHELItBe6CJG3OmWM3YjgPPyuTmHtJQ3PGkKJvZ3okZMF+iGqAtQmbSaf23bSsfch
g5kgBN4tGW3rnMjfqPFj7vt2pAHDiPu4O/mc/yliRHZGpe561Mvveqdpb7TqbnKd1ajNxHRxeMtN
nUK9svFqP+lLjcQrccicw/JQzc7tkbpXeLxhS/+y7h/W/dGod+KLXejNZr3Kpy4G8jZAVL7Netdy
91zmKNw1IYnXYUKCmLw6dSZMBzkntbFJKz9JwVPa3mN7qQvMDu9jb2lCRolCHX6r4xjb5PmBRm9J
xHdEwN0AdyHJ9yLMMv3pMH8YIsYmBqQezlwgvXqkj1bMUyuscNp/mhWFSmbdcBY7zhMbOv31CGNc
pFLNZ3EtKgW0pnLKg111gQV03CSpyw83dYpDE5f6KTMrxjCYDGKjmNNgdRoUL/3ArBj1JnTf5kgq
d1IBEBo3U0Swc4sBdgSt544t1YQR8et9TqVWvbvmFLjHt92H1wpi0qvcFk8fvjvJnrUpZGmZH+ms
ex9zGNlgLPUMwj9ICc8/6kf8e5kZ+ssvX6IHxTdjLfs/o7CKYv3uWsb/UYA7FtHUDKGecGkwyZrL
2FM74TZopaLgxu3M9wwfuXGDsjWYBBJQsR+3H16WMsSK3+e5vvMiYTl0aQju5jcdzMblsSATj9eX
cE8n5VAsjkmFht5YccBHPDvmFSgWYDPA17WFbnlRC8bMfA0MYp54Wqss2hcS/TDVsLJdpJD/musC
az6d6BgCiOflp0q/THYkA2Y4frGHlJ9z5V8SwfZsf9C6vf9x8Dk/bV8NMt/zreKyJyBx3fhfexOD
8PvExKM9X/9yDXUGCc+/OAyUiG2DM5lAi2WLuG3ZYFt8S1uF1HCznT7hQwa3Ms+6jjzreYJk/iP5
kb4bTFjSQC8f2+VX/MTXPRYF81uXo78R+VI0nlInL5rHrxxJ+oQnSiNC2dThwD4pIn1Ev1A901ln
ystz3lHls4O+THDfVGuDKAqZSKV5f3/s52ChcY3cBi4qVcN8Gqnlx+ivojwUI2tR2XZEhef9yo+e
y6tftrlS6OfsajSp418YvfcO6fB6ULwP7Otk/ndTeI1NNpmxa+OMVBcIMxkLadJa/+ERPvccdZKB
DMC8UVvcjORMdm/02RCkPAr42k8aZrl5xw9wb+uR15mkQr23JtuApRw1WsAsyQt5Oz9I9AuRmfna
ZtnYfAkUSbxwmTvn3l7KtwPl3GNwmKx6OUXidnC58jeQ6dm6+YrOSwNSaTE8jeSX3B4qZ+zQbtIa
7RsVEWaHsCY3XJDqYtgfz/vzeb9w6G/n/XPUnyW9MQJekSMwh7fG7NaYU3Zka81UAyUzW/GkcVk1
VkiVk0bl68pAu5avdOJKZ3nozCvtpYIHBRcsb5/HL1u3Vok6McAlF4aXwF16x+qt3J3gc6+723F3
jdW96nQWq86Y4UM2+odM6+RpoPLTFqB+Dg8J7O3MGw0MAqzHgwhgfYaBYATAQGhOASAcZwikz6ZP
H6AL9prr6kcYWZCCGi4GyP76eKe3AUouT+NDa/kK9jPC9y8L73CCwjs9k+8rvN8pAOmWCUEwvgwY
1vMdI2PgACaDSVWy9RI/XD9y7wAyGmHZdQXcbiq9cfoM7joHAq2UHvMv4OLq65o8S61Yxw2Jkfc4
HIbHpQEsc6GHvlZjelJKXpRyaiJwgaDif31K0l2bK+4dyaRbnfyJf8KKQK7GcIzjQK6GEJgc4jZY
iL+iOHH85f3HdYI76UdmUZzUqjgRVkASfxqVFIbXT0ZyAKF0hC0vpq16ToLV3GEaYGi4uSRgLjfn
EHrJCDZ/y7VxP2RGJosWhMifAbgubbz6CUPi7LdgDMp0JUsK5kwq7F2Kj0BdHK1ZV8T2BDW+1Isf
cn+Dqx/BeRbznn/AxLKhwO+8AxWx+eerzkQ39WvfvHMxDCLFlGRBo77Pd/s+L8kH4bvvn4WoHvRk
HwXnU+t0rhc/juQO6IV4jD6CJjLWt+Myt1gkKeBy8XmJ+4yD0k2vghZ96h5GjK+DcVB+2U5Kbaz6
cUKUV4+mWN31KF/f27cdLzly4MY9FM50sVLUhDcfrn9pEopeE3vA/u7WL276heUgTvv782B7HizP
g+l5MD4POsTpis2tsQi0WVbQs5b78jDR1mmpjBiAvuZOGn3cziSYuE9hxvYKEfKtzQdLq7y+1OEU
n0KcrEYqlp2J8vth27Z3yY+MDZj3KNetSv5Ly6RqSFrbZD+wI9Z/7Tflqh7STumE93V3Ci9kmW85
a+AcfLz23SLdopg8UMGnuZ0WYB0O+EQnaJZ4ZsLfcRAhlVT8hDcm5GrQUl0Jp59nkOn83rvz3nV6
qJfnYnuEUhe1SqOmw1BJPg49YNIPkZXZWcWOJViwhzG+KlSSgZA25qFUbnAtyYrejqbdcUTuhpXO
SoCpt2IXySS7MvuuunlngIRldmjlnzRlJW9YGFXVAR5fO2gWl0dEkdykt27fgn+gX+wy3n+xk1xD
T3jjOiroYXya/uBlE+MvcrxBUjH0QOfCWeKyPg2yMH0vmw7LqN6K3zmlyH6WR6Yq3iIMyjSqk123
92Yteh0tsEHSosEbn8F6CBKdN/kTHpgk3hAaueEHK7zbJ1Dp053QcyF3nlwgsnlJ1u/Ka373g/TB
06977cGtnvGLADnEgf80/qO4+Zo+4+noUXTJ0y9tcfTDr0I/+XX7vJcUyhhND0dDzfCU/5Ao06Ap
LBKSUTAp+EGLh313AQyMMPi2OujMXGA1feZdGvCTymYA2IT2XR3ZbEwdv/Ou8mpGVpS2SCP9YVP3
sQABrk/3w1fBcTdIvQOTu1cslo2C07l96FxPgNpegbQpRnZi+92fHfuLY38eG5U2lj/5oK5TCegs
3bt5trzMHOSisabO5flNdc/hqDQdsAMbEDDnMSM48+fRmY26lVVvsu6V4EP+8sAzVhJz7frgFLAJ
3fchTj1hN/IE/GDxuyNtbtqJLwIb+EcWgu+4mRL+5y2YW6+xQbNVMaHItPWE9eUPhkzAZVqdYJn+
L+cCgG5XNnLheWosYAsrmnEF6/RmMnA0QOI9ZRWJm225u9J+j0nHeLjRwlDFcB3DlkSTZv5sNEOb
rzzkA7efFluhdG2cWEfEtHwyemi20T2D07qK4Hp08pScaBIKQ7IzPZjiwuzlP9Nu/s1j8GvGbQ30
Vvl4u+bx2lyVwtqVmuWq4SgidRn5xWW6deSJnQrBq7/vpx7wj9AYc78ujEN+lnFa4/r42i2O3Tg1
oMTe6RE8L2h8KhFRCH1+e55rz6L2JWMGHGIGkcFyCutgIUQI9wrGoFGGGEaNyxP/+8kjwN7lzH+W
l33fwNqhSADJW0ZXL4AhM4U+cPIN6D5P5iwBjR8uM9zEIR3irzniWpX3vTHLewT3eU5tHcIEi8FO
l1lXdOuMO84Tf53kQmD1nnVE7Z+KzV+6hEbWcdKJDcn15t/P0/fFF3pLllbndzjkoifVQnhNP9A4
HbyOzfhH7I/vl2XPJ88u3yfPLl85WHjav/5n1jvvKy3cbMnA2Max7R0tWRyzkHjIPReeOLNTVeMv
mIeeEMUOwfJakJt/kZbbAvJYr5cKP8sPVXKm3K0w3aSl+kmcTam1yYKnCtvWpG4b2jco9ZmM3OIg
DxqNqDrqi04R4cCGxWsuqP3omsBPofRkxVZvmdvNvvbNb7NjXDmtSvMKsuGGQ8hxOO6q2V9xbOJx
LWlj2VinHA0oG6f+Dp+qKp50FzvJe+dN7zaWS8/9rnuiVFx08oV27oDPiFrWuvt3zkQMS80Y19Bv
VyjytavkU2hfJyp1bqWORFgeM42o1F7tuleGEb6BKCt+LH0Coa94gVg49cK0lziVXj43GZsQbG6B
uusA0s26qW2ePR0B/UDK8IWF6gbzZ9uQyzY7ByPVefH/G8pGE3c9/5r9jRgu3uo4+XpzCydfY577
PKY/22wdA2qByxO9pEM8mXQ4jR8mA1hZOhxFDwXDLu4SG3DOqKGR1z8DLSAWIbwlw2xvb5eNIkDg
RBxklCVnhlAxBA7bWnCjXHNDRKvjdFlLtRzXVunaGpdbh0l7N2GZxciunv9z7Qnvydi4keJ72tZl
/MULGT8Hjnht8693OFbI7E+hUs+Mikq73t6ooFP+jPAvAfpYpTCUjOGKUTF5uQ0RhsujJpfh64Mx
Yt20GV9sXAh8MdVyqg12iyvYPsJTkVkR2WQ6d1q9r9PV217+PP/JaVYYfqilS9dQVNvpFreOGb9x
rwfUphI9fYs2t2g1Whl6Hd8PpfaGt+u4tuze5vD9zoUN56Wz23at9NotX7vrSy16Efe0p7fgOrgL
a+bkix+jTyMKx6pSZ/xHEQVy16dH70BhMJS6RIse12k8/jfweROSoLwN2hKjjcKn9vr6HVh2k5XV
29SVZtCSC2cEDPDl72KzWpTDk9YKXR5+FAGSKkLQJG5L0RTa1pKFHqTeZ8ppbzCd1JcU07nVo20F
r+d67m1nQvtql9HLt8V+euORp0Ec5Tr5Vb+c7x2nviXYmKBZT7lxVsvThvMCJxrlpfiJOpf7jWM+
Vp0sQm4Aq+219Oqw11TX3dwf9ozl1j6TgU5K7Rzt7LozprJY18ira1FvtWmn5/Ya4V8EJbvSGvMN
zy/l1rpsQqQMdQI25wZj46DcGt3Cmq+Dcquc1g9oB1G9/DuqE6Ytr/UkX1+XATfq7Mb80thWGjcI
K9NfU2Is0saGjDqPt9E8H5qncmO+rDbHve2tOtVWGyZF9fRSf/gTHTpRBZ235f8fmrw7K2n18iM3
z9R3WVZx2amfBRXbC2jwolxNFvN93TZ1a/1OGXv+OyNHzgVrXCs/d01w/eocdwxdygNfRRZj+aH4
IfoVMqIflt9ErPG0aU3ThoXEXjKOSwKPffqX1MmJVlmHtpX2qsSMBW7j4UdZxVQFDGScK88Wnj6a
0nX7XgxBFT3kN+PtyapDC4rcpsU1qR6dg0qSiOGMgP42+kTQKs0HnsaSGntHXd/S7i5FVhuYH534
1fzxKQzdk8C694T7wJEfC+P+5caKqR+fB5HM7DmlYT1ef0dj3Gc+wMvMB5iHyW0dPExG4+BhMnrL
JXrBNuXrat2mfL2OiYVbx3E7OIyQ9NRKUWdPnht4KtW8k9mkMHvtenPkw7+V74hC83VfIuBkHwho
srXLplFGflGQzaENWXvDSzShl82od3PAs2z05GX2Owh3nE4y752NYSa+V2/OewbPiDvs7/HpJd/J
/V21Ra5fH1RoG+T/fKn2N+Wl4ufm6QkEgrztYKoHjjzB6YPNRxALrLpz+m7z3eOAf4+HIwvcmfxB
1/c2RnkihppXcecOIhbuM+6g341Cw8l9gh9fvSqmwoeSC86652N7jESIMyTAOLw72IOPF1UOqev6
dqd1Zfw4bBw29JoaHlihp/aoSuVsb9llxfqfcBltx1HcmmX3QqA4cp/AxYvDvaAOKmSmm4qgIG34
rqvX0uf+Votv4k5WLxdgar52nfZO7g8DOb59bRxZzld6EYM+EhK78Bjrti6x5EWVWuOxaN+FcYho
1597c/zvPw4Z4wwL6nOZa1WmbR690FoiNbyEbXBpUQGdurQ4vJd2/PQ+GWyhEqnMfIUPrN00K1EK
bZjNKBcIhcVH17MowHK4p1mzFWRUsaDK8On/yxO7XymCwzv7zVegRVBXdjBFPGh3jkiaNBgVokiF
FEb5WKcmp0J/jsZvq0OVMHb0Cf0oEM1UWfa7JieUKdcTW+ONqY5PHCPwfoS5NIAOw/MvKJ50RzQM
hicabgaNharxL4MtfYyv5LAIYdfG9stjntZuH/vZC5s0DnRH4/jglRahQ3FME2VjVAl70G5zImqQ
0irQz6Z1oQp5TDHWichxpAazufJjc5TU8YBNnOuV4uH6OJyrn0KG/bAgyeYljy3IgzqTJY4LPu3H
5R8lwfLPrfij9IgbkJoSZLSA2PDHZLEQGPEmGhZGPMTaOVX4NF5aqrJoMbSQLIp0vrVPWDEyANcT
6Pv42GRXQh75+5D1lNrK6ZcW0VB2rObX6kAu8UHGYWq65kQXNbDffuhs8n2hbjt2Ta3xi2Y3suMW
a6vX4/KT6eWWFhCQUWG6VoAowJhn1ZmZXrmt5WaDEJpJRszojY+7DzDFpF/5jMe8Lhv79vbPovZ5
MZVm2nLpHtdds4hyFoKWHGnJAncgAxbGf2AH0U/ttkWcwdOoGKw24ObCJwt4VtlISmOM96+jvJp1
1suZS4O3A4fGlOfTbAGkCaAjadP04RmlpvABhk7B94WWWlgvkFk58MazeOP5yFFP9ix1uAQjsIim
NQ1ci7X+8tFYJAv3T6corgLXoprLtfajWvRIeUl+uio0LV4i1iThW1mlR3mR8TnCw87gA1DJHT4w
aHwImMA2ROaZNrY5nJ/Og9W8DlpB3uKg8u+cN49DPpJ7XV8JGR6Z+oe1H3HuqI++nzkGnwV6BHPo
cZOolMC0SEicaS5IS//36+apeHJuZTqLJ9yOMAsZB2ZH6fOOdeSm/1jgwHW83vLzeoFwZ+Nrn32w
s/r62MSBQe8wrtDlL6LvRho7b6HcxjExS/fJmaWbpRSHyc/99KeBJTLCvz44wuXuPjjc0DvijWlW
aYEsVVkZuc1U7w2Lwfxym42xejLubthYWb2sN3jL4+TSnhR7o718eCGbPRO3y6x3mPX+z8TNdHsl
D+Fe67nLTKbcZWZtpCQnU78zU63vyQyRMVw1jiPlLjnrmGdjm3n1dFJVDuhN5v/ELLAfWRzranVK
/ixroayDx9jP1nJE3tUgcrpko7IQ3ZwV/Gr+S2ZZ4au0Rmsms7xmLuuiGM3mw1D0RM8cRm8rHNhu
L/yHLPbiPuF1te4TXkNet78HS0kL0Tq8hQ8opFME1A3gpVLYBSB/s+geFt1VWTyQnLqhecDZZOVU
zY9bhVWIOqto8sctTn+izra3ppC4c325b0/K1d0vM4TrEYu/dVkxMPnnH/g3/kGarVlZQmyLNeAK
jUqtqLf9tWK4WGosMovARLV4CGs/bZAFs6ShDC7vw4rMab5PXyt/FwrPv7dBmhoyt/gIb0xmO+m2
u067S4YKx175ZRGY4pXBvJ+8J+9UkZfazGRJF8smdhcWrMdCHWXm7et43Jpyk1i1FqsQN7dZte5Z
b+fjP1lvuUKIeytnWW/MDqnDON8Dh5kDGo6UwjofwuJFwZGCHcWUbf2/dhQcKbafh4pUP4L41lSR
8DO9NctBNstmuLlyRh4b3DM2KDjNhb1F6on2dtMp88mnP74RIXVKf81CvhUOxW28jTYpfF3CffA7
sMb0oJibSW3CK4h50EBOaWofsGWf6rt8fZMPHjDWQdfV3jTZ2e8XvYQb5xaaIDxosBe/KbIze2D5
MTBODoQ/eaTOvPbu49wlkpr0DV3ZRU+eDQkJlgI9B8Hxg14J7WgcRnmpsgF35g4v0sKB+3ZndckC
VsJsrrZfNgb5nzC4zOHFcLaRzpqrbfMUNQ9Rc7JozfetH6MfG65kHeMqtNzbVVXWmv4s4wjap+mZ
foPoyaUv5/pIGtK5jrNb6Eb2Yq+hGGw9auuJmY5AipDjFQTU/pPCPXi35z9W3JEy9/boZiqBmfIP
xdtNDJpkmGZ3z72TXxA0jXYBR5NzcKxUv41ncTw/FxZp/eHz5du1eE4uld0orfNfUu0cJ4/nRzRq
lqFxCROlp1xT5+choEWCzbSZD+qco6qEP46O/tnFA7ZyR5l2igjTXdA8LleuXTZE2LdOZtK4tc+l
zIkW8eieg+yYkrEZGEj4Q8euHySaWTKfzi0gvPt8K0la5YFO6/k+s4XZcjpj7MMDQ/OoSzO5bxtu
TBdUlriP1cWv+aS+Flubud3wBK0sG671t2SX7HKLU2jZdLf5z02lvmE/eNKVLy4PIpDIMXPVFebP
kAMN16sj4AHBkJnyp+KcMjGzEQwCmkcAp35UuUyFpVDli6+u3O2+Y55vsa2Oze+y+PypsJEpWp28
qMdHxyfqCH6WCO17FxDrAqx3bBA3nAApGiM8+FVpMKNCqARfYXSS4qyNCfRf6HeRZ/+iOTg1e5cP
GmXDT9KbVW8360/xUov9qNhPiv3bdhCPB06dMCf/VBqN/1TSvyA9ZI2XVErgy3nzwimIFRgfsDsJ
EgOxXvIsJz/nQiaOzQkxolLSYTFpIuokx8b0ZXRTjAb0P+rcSIoH2z/x5aMoVlr1fnJCtP2AJH7E
qaB5zQG2kubBFcj3Zi0Sb+YRwm2umd+Ck2z+Z2628raMB2SXPz3GFxEdh0clW35Jhli1Sj//I+lE
P0vlRg8ObGxIJRKE2Gb+yx51KHvIt1n56fxmOmoWCP5ybeVkS1dLWuBRn2sIeySFWmFHXBqLnvaA
7XChX/yhNbg8wRm/5c6XaJZMTXQB1tcsyoqvM+Q5FD5dPFy+s9GuXTLZkGwIrHnY1JNRU7EXuTvf
DZbK7SNYOulcZPYeZdrYY4IYEiVvQ55R7ZV2jYIJaUIEq7BCjsj820GklvEkpYvpoi1dDuAkCblk
MyZC43DfutNhKXD85aJZQpz8sis/fitOtsVT7ipaw2Q3brnP0L3F6508uvIRxm+kT6LvggAKay9f
G/2ct+7RPangmnVwx8SJCs3upUfMZ5UZm+Tcg8OoM1Ux9aLruFb6nP4JGQTHVWdPvnIKH3SeXg75
Fb5aQN6vXg+Psxr/uBqe7r5XjDqL2rf9crmMcudSJahsMhjh/8jhIQn5Eyt4ljDdMiSVJQyXIk+8
6RMXOOwLcuRiq/AQnOCuQ/zsVSYQlcJty+XtvOaQPerupOD1C9hZ29pr/lpjE8er1yG+x2/OlgPZ
bN5ZXnJxh87ypIClFbx+J6jRRaJcM5rWtvNtIx7mdM3zVS/te3lTvnW/GBIcxHTXxjxBY15Yrd0L
ov4FfHlq2Ps4mGvxLvVDantrV/btnK+V1rFMM6J+k8ncy0fqeX5pncPBHLlzqrTX9sJRa7lpkWYz
h809MD4ufdzoqFmhBhcs/leWoLEY808P2cyxK76FNbtJWmhepf1m69qYqjLSWtQcpcrn3uHa24dE
NpZrvf3yf37ptdAujVp+6ebcyhO9MCLiCHKrXcuB0r6Y91HaR+XeOOnlxJD/jpnVXnqTa2927TWT
V8Hlh/yQj9Qtpf8PPlLN9305/K/3eczcaSejYFDLnfa4bl0mtHTNRLFd3x8w74yfGtvfhZyeYlAs
DPibVSb17dDV2ZabHKNR3+WwDHeVzrjQmRY6sLftcLnGBcFWdgf2IheRXxv47e56m78E11vrbny7
epuQg3AldiDQ8eNzR83y35JNAiNj0ytHAXKPC53boXOp8A6pySQqdMrT2q1fWXJGa+5U7rxCcNoa
5zWz8boIi9uhdn1fbOtNXPF/oLylfWOHIN+4zZqXWXO0aaab5tT4v9IsVYyxWnnpPFwA2yJ6juz9
INU8IkUDnNtOpeb6vXhEP2CYUc8f65VbXUSVPMx1iSqlvizVo5t0HqyJ+rRUv6vT1o52hkPU7a3c
lhSwRR75Drqjq4ForVnuADW1M5vm+D1iGtvdTkykusdrt7Dp3swQeCnM6Zil4g1SrgMj17NfTvpF
RghU3dJwc71JrhcLjB2A80ynkqgTQln+BTRMpyqNaMmysP7dXR+mt2nfD9tc+35Sc/Q2v7am8Hdx
m5dWftYyYymb0+Nh8Au71acudGIEWQuyFlTA8MycNo2/1CTUv7wvKt9ZX2xnw4PcItYOSURvTsxQ
nR2HMMbSqEY++oa56QCe0ssH8wjYSJKBkMVTI9gwzY91FqXUiymqVDDc8F99j70lrFJt+extmwAd
wCIPtjZugT6saNfawngeZva60GagqJlm45Ei/AGEOAreJOPWYydyKaxZqS6bUfNzfQnND+E0OLTY
mPlFlMrTZomfIR1PFtFz81Z5W2TrzCFKH/ls6BLDOaFd47Zz0XIuhkV9Acxg37Kp4rLeVQiXN5CG
4iRZQKmOAU2sFr/fHNzOXiRCSAbAfv1nWg5oAeYizuQo+EToW/MWTudnvGlNX9LQw9aTkLrhW/Bk
uS5umdDZpSFNfqruz9eYioUfM5z9++c8fQus0k3VDGbGGaLx61zF1SyRxWuiCxgZWL2B95BytVpW
67fg69q7geGsVa2+7W17Xvm2Ny48w2UbmZEeG8LKJVghxft6gafGFEZe1+105+jOggewD6BE6AA5
krpGQvsyr27ex1SMxhe31naja2gvIXBnO3j7HKNytnfjzmrcWa87CxPLdSeXQ42rrf6ehYIfqrlz
jbcUrwWrtG7yWtD6AwCOPV9u6wAB8Fmw2vUj14V1WAVps9PwtayEi4f7l9FwlP6c/V17Ni1Sxb8r
QgHKkoz4yXzKbY2SmnfM1u6viTh6t7Ur6tHbRSYO0+bqIqxwPa/tBJLEHdM196F24hyiiJX1ZP+z
3zGmSijwpWIfb8PZopt7WoyGG1vuaDjfcAMfrvPDnLCO3CApDEY7VIMB30nMAMYQn2Ow1z6snYDQ
qcYyrBUrlri2AVPYADnpUj89SBFUSxTqqUeKTfXEY904fZ0Tmx4PrdBRzIJNIqv7KlXoZt07kzpp
jLtnkoFFSJm/uzKtMksmxkysQEbMFMvAxDaV28/xTSxm87Bvzm/Ni/MlW6UcMmMw3t0anXyiNcRS
h2sEhlybiggEvwSv1cj50nZjcnExh9FouM8Pk2Vd/8mLHfw4GehJz0WXrHe51Upf/vGc8/6e0frT
9FMouaVttMrFsNJi/fY7ujE7qE1FKI06JjqGNiOhuvXt423dKk4wFZtMoY6fyZTDXjsdscpgT1u9
Ro2pVCvTtdfrj1Pr0NBQSJtdbEn5m7uvNLPRxCoQSnv6l2o4dtgfW8VX0VrpD7XaUhuCIrrjhofK
0tlK2MEFmXevKXuobvkg5rK7W3Snx+5aYLE2u4baEc/7y6uS1BCqt9v0LlE3PdL5UYd39ocOB7JL
oR2PWlKDL7aAegVYW/u2LpaSVMVCx9LblCTJthcy3TYY4UJRu/GkO3IOJN1YLvC8t5/31vPe5tBb
HHpjsIFABEK/1q092yjPCu3oUO3kSi1RiVIhV/WofUvxiTpL/lWlYJi62XZX239+3CnpHpKuH7c6
9Obz3uTQG816I4PT+GW5RsukR62PPUTt87k9HdcMlWa8JM7/zFzWCqnFgHgpnUH6qxVbHWNBYrKs
+DRmSu32YnmS6ujSpUlfs8s9tz13PsdKs7PdmkwYBweB5boYBJbjBjL9Jma02d4a8rANNPWaByVj
Lv9neWRk97A6DhExfppnWU6KXHaUXNrr1kHoJSqUMyZXJdAcP83XtZ83mQktiZinuMO7ghx+hBu+
6lxtMuoCffvD/Ch7vr4sh0OUyAjoOG84ubdzTEa/HKWxzvZoDhOLg+jcYliY++73LMMJmT7SBWmI
0qZjiYqRZRUeZRtXgfVqegkumGry86xVvLT2xCn/mmDqs1XtRks8LcxtbpPgx3V331qv+qJ3erMC
QxaGT/9mF8nwjZ09m2pnUfbxCRRum1U4180qhPtO6V/oot8MqThP8PsyvDqZrJcftfbnQtMv9NsO
7eP1tbOCLD7iW/8/ts6suU1t69p/yFTRCrgVopWQHTdxc0PFdgxIQvTtr3+fhfbe57v4qtbxzkkc
x5JhseacYzwDYXj33tE1JNtkbYwjZqeNrULXYK1ZNOlqE0KNoNv7/FX0TrEg0MSl6nVph/IoUuWX
/BPP3PCuXL3089Tt+HI9mmVBNKRo6VrE/Vuo0zgzHDT+PGhMvhH4s0nQwF0ZSO7kcagfL+rT6s6h
P0jXkFoRsPg/mTfPWhMllLzQjGEap684FFG00/xPOtwkljBRyOYzZQ9PSgJ0cEowUKh4dtDXw8wi
+pYsiZjiQGegYAr7BU9C6RtGTgkXQdT9lLY87rAiA4G00V+4PITxWxhc2MxuKHX5K6Y7kHpBxcAB
iPeJpyFJo2RKfhuKB+znP94Pjkea55CcuDVBwJh40z260lemg2tjmqY0/kYE+mLWIbwja1WvPcNk
p/9K8razPHQM5v4gyeONVvgJ6/7yQFe17j0a1BxvMsaM4rkfjBOv9z9tIgUqPZcLpIE1seti+fQc
4GuQY8TphTMS+cRvzDtuf6UnvBd8G0G+uF9/IAsZTygyGX50dgQ8XJ2IwXNpql3ZXInbBlv+QHN3
kkJ2c6hxUKqYDmRHLBj8LJiiMa8HroZHnMFcTe212R1Qep1msW7NTbRZ7K/onn4QevVEvehIxFyV
rG4+A/FbxkFabLVjJ7ba7BLxGJXBL/lstkknNlss7kUf3YKu2sJRHFndbmzIl35CBJYKr8pv2A1K
f2HYv3gNU3kat8U/Pcyazg6XBMRZXERhNof5l55t4bPv+gfUfXs92ZbvV5AC0AU1qCE7S1rRghQM
k1topPe4QOqlyrtQqNmeZXsb0FB4IYIJCXjlGSCiRg+MlAISE3RUtw0s0XmPz8OxM446B1tHmpyR
ST8nJ7CNkmNh1H6d4hwdViLY9/bZ7ybmQXSDtsDGIYqDEze4uHcMFpFkYXDC76F7F0T5qyAZNTLy
N0QmrTn19bwBhZg7v3/fJX2jFXkFBB0GFxbk+kztFG18PHe2mNZwGbCEKyViijNESPOkF53wnV75
a8SDwW+h8SOc7s7eGIM6LY0kwsqaJCJSKDGAZB7STjSp5jSOIUypzX6GmMPVgbSDQ+YnF0VvephC
kGfiVUCbqTylxh4TQwLsFvSLstUnrjcsIljpSHNw0IQyUQMLRTp9TknM4iCTH/jIpFM6e5y7860i
WjCgvvDF3PzouSki1FjMLlFuggjGqkXvCSkvG49AqUF7kbZK+969V7zvbwwMeellwE2BoQ/nI6Jd
hLMjyYucqpA0ghVJd+cfTHF4Jvg2UB+PZAsmYB88LLAoRJPLjsiivNgxNFW+ELbQFTd3LFvZ4fwA
8U0zZ+Z0yOBRdDlsQjXxPFz3OlpxEYk9zoiIfLDEM00MvNWuwXNqjeKtsmhTIQ+OqhICWX6maR6C
iE+uDMCCDQwmIC7gmcFsQPbSGDp+1TnhfDyNOX+CFeOXNMuYfyNN4pYUS5CE1NBYaRvJAQkA0T6Q
gEhgRwHlMyIfNwFSdFR5+tONm8Fwtd+2b6uaU28jGtRmvce8daQNLPFMpa3ooupBZ4+aAS2g9a8W
0PjAFIAYUPpbTY8gXshVYTx/wabzxRjfcNt36TfMl4pQxDzU5nCpGDtAyf5tuNrHwp37dboeOzhD
HUM5ehvls133tPj4y9rHqSVA+nDZQ4yRn7CcMLeffhUojlfNvfp0SVymXrvibbEfoGUOuNXnUHpZ
8ERkP3QMG+T22etdo25SU7uieKcTDJw5PKPhBTta/KHJCyUIh8Zlj0OjcUCZ7XPnyv+K7DcpbubT
b/Opmo/lD26sqqWVut3xXmghkMALZTffNrvsVG03uBjLKP+86y1zSdRGy1zpMWGOXgYXShVxyqMj
1zIL+cvYAzHgBbVhLej34ygWEK8BQ7nl1qPbIMVXhawH7UtBGw/3XCK6DBxXbl2G+oVuW2Cswdho
YtIMtt32cl8V8XnV5wOJpu/A70GIEWoZJorELuxk1dM+ada+88gW0mzeYebp1zem4zWMGkNs6/hT
yRipVZyDmNjZ8Ed7D0yR38RgSSieGNjhTxcGN1gaAEBGQB3bPcnc1KxcjHy06Lk/Cq/2Y5Z8ry1s
Tgk8wPfJ9HhjFfNmXZNvbldlNYKh10coh1oPzh4BZW+0iWnrDqfgDEsBdSiPLVTqiF2xrFVxkUBI
PuYEIdpHwz5Wy323cKi7xywkJ/dUXhK5k8Sz7BBdcz4/Vft63te01dI9tPikjyzYKCst/i6tkvnc
XfBvbRjaAlFl4kv0/Ml9BKgEAw2d/wHhP3QBhP9ngnG+TOp2EWxHHolRO3fdZCrqXKUSYiXHArKm
oilzdWQgbOYBcrSpIVEVuo9vImdt/H72yTKvZ59zKs0hVoedGRXk7AvyKG0S+rg0QpBr8Y385mxg
vTD7ur6xXWIzROvOPiWvTuPVqUZrlVEW9Iseg1jqslV1OuI6jzkDLrWGnqTuEozHhOEPk6/5ujdI
hxv3eXcoukPZHST1cNIOI51XdlI2kNndwA8Uj7355I2woAEkMgajLWfT5ERg4MuBxrF4g4UOUoRQ
byYlwbtbnuXWFgmnzv8bAzJRKgr+UizMppi4y3UxxW/Auy+BuQTMNOn1T4/IeXjQZT9VMFU+8xgN
XBfROcgoY0TSqKZ49hW2kBQzN5BeenYVt//qohP/JA8vjXGLkFIL1TGXygqe6qQDMP+5sFOVTfkL
1ksiWC8b+7vNOZ+83oShK/nvVIT2H7CBKEHZVuxxFNvkAwF/VEXPl0IkNrFp8o2yoTEjYitjp/st
kQPBDGmAggwNcHHlH/4rdaTPR/0luvTRtY9UTjLUn2+LutUoNVV/5LAy+Fc8dxxZ8PduvKLzzAWw
sNd8c+lzgIVrBhsCwBRqF0uMcGj8cOa+cCLlCLzGQw7v2hjR6rA0QXwEdkB/x/4Gd4Bf9ruj/DgJ
1QYndlNixmZuyXolOggsQI/Og/u42ZcD8hffVH118LUNB39/6Lyp87TUa2S37xkZO3fXyZ6ves0m
ZTIb2o0fhK9Z4A22+PKg0FFo5iC5nStPBzwtRG+ttMIUMS2ySVww7GxsaGxKu/oDsy7nUFAKyZ/f
KMeeSa2Z+l/GMxUCB/4R6eAvjqHILqpaCG3Mzcv8CwkMMISRHgDT6XT07dKnxhdiJubRQuBfGV4B
W8bwuI4GlP5MyFN/TMWgf0YHMGzL0ETbvw4JEpEFgIveP6JY3TzdGbM0UIPzLDNQyK5qR9x4KYEe
DFcQu5hiwoeSzXRh/PknQOVUbSbyZX4SW7CKlS0auFS2Zz+Hjd74mU33egsx9+86EGn08LoufQhZ
wzVsPqkx04gWrQWO4RUNWFLBX0zVvYWVTd/mG2cuD2zD3MC4Xgk8KFx4WfT/kEEckUStnl68U8RT
S7/Qr7ATYzLCOAU0gFEs1U2neNoDsgfA8OsIL11blbQnx/mTjzftDpdR+tk7BOkICYvxXPOj4DX3
IkmIygIBjPxBJXB9s97I62HfVBhNVPs+3efvaCLSIVqUUC+c5hHpwEXzUQ90j3dnyay6TqMKGLjY
W66QoLgEXPX1JTBtceE3XGrq1hDDC9A1OZJYrrfCq1OPIBfTk/FyJf/MWOxOzFia0bf+kIGntT7a
en0S8vp5Io88KnLUks6Vb9dJL3uJxsiu+JPKgcqInghHwsY4KjukI7MyOzzZDPVC+61Rd0mzVTmB
Fc54iSZqAoKSrwQA8Ubi1OXo0fV+b3gtYpHeTx9TRiJWoMhB0gZ5FwyXIE38c+KPgz+vWTHcOymu
NvzloLTovfJchGPCa3ENgAy1l5CkAF6L2TlBfeQF5QFZRCQKlfdmGkIm35TQihyA3vT7z/vpvK/p
6KgUREIAIMFVOoWJGeQW/y5e12ZxMpMn6B61B17Yixxc5YAOXiMH7bCFCExp1B4kpu5WcDqHDZwQ
cE8UXVwiZnhjmBG4zJx0spNLm7q8A9ZVpFxIqc9sCO+p4f8gnUGfUK3rdLyzenVYzASCu47XMt8T
3H4piV0JBxrQYpgm7gwQixKjolWhiWwGT7Qu0HYtNWjnX3+mA0OrPMX74dmGy0rIxWULyZ0GM4US
0IyXPQZrl9HP0Vk1jgl6hu+tdqwFUty+AXF2JCNG/j0VTkZiypkfKyjnILkEA8M4THmlbxN4LXub
ziNsLZu8IfHaC9K1LXsWpgwjEEmOlJ4XT6L0vHg96SKM6RZnmfYjs9JJTM+gk6s/RMGRBUIUnMgC
KXZVaPPZYJ1ajKUeAdtM7ciGEx9bsJyeJWGVxTrq1ccNo0AD5D1yAK9EWjMAJOS4si90Ycg8cxq3
Awll+re8oH4GwcYZILCrgE0v/UFWwYBgegfRO70j90+7B+OZdtDwPj3QGkG7z+I0wMLEb8XY9ZvN
ymD+NZWx+kF9j2JsO1c+MxHQyXvlQT/y/IBaDfqJYQVHTrekXZcRPgzhYs8A4jJFRGoifkKRRQoH
uujXIWrfOHNhCCossCo+dnD8vJTyNe4s2sbi7IGyj2ebM0DZAnuDSw4j/T0pA115tObjZB/RwSjV
CYmJM9dxVaDp+2MQNZWKbXpi72abzrfWdiDnlyvPYM7o50wdDS4P9PleuXhCxdV6FhyFx5ogTTkg
H+CPws+9iIDaVSvULreDsQs0No5ATagBsBEBgAsmdBOVr7f+AsgOzQo1ucVHxMDhNIW6EXIVWs5o
BXSuDTYNK5guwXIR2QM8EQmBos9sbDxzI/rMgL8Remq7F4XDcuO8cK/TgKZdULwXsscf9P9mk92N
2vXa2Bvi6AhbYDwOYJOdm704i4o5sjcRLB5XJpk4gJ3kNaNXjV6iCoavJHyr0r7f10Z8GWLyMZhO
SN+dLgw2LPt7OgK3HgCm4Bk7EbIFa2Tb/ZL07V2mWOfNOe1yt7++IPbBFA0St8zYxt+FrpuySz1Q
tp7qGCmoHV5ejNHpX5H5Zf0uo7hAP5CSYeHe6cllMJKelnxao2U2a94LendxD0rOPIzYXCdKXufM
Mwzj9RRZUriRRMIAud8QcwvOLGhlgA9B07kKKuZc0Xzy54dbTkCKXP6BLSIn7KcOsYTV1r39MtBR
A9wFFpSz3jNuRso8BODmi0kMHgqUA5mxN731zSROfTasxHz6FAAtEWGAB8S0w6qFH43cDAuB59uA
IO+jVHbYqFAgpMqBuuPiCBwsUnFq0Za2jxZTNm8OmhyB1dvUoiAWtkUubzRLglwLNHNEwNXgvEWX
LZIiy6tYt+2BpEh2iJ5ERdIt0NdldKd35bpIaTLV3TiJRUTTLSOSlKaK5HNct+80eEBQq6FiBxek
mRTmdaBmtHnDMY+kmhz4fdXvEcKl9aG691qkVi7r5s+W6aIj+tnK+tYOJobab3Q/ad+C1qHy4o4n
GQWlLs91KClK7wLTIPgv+YvGuPrCuEjh7dG4xWrrI2Q90rGFBgXnCCAUqTcvwrKd0dZdAJ2hX+fQ
Kbu0HumbwD6ZHzsiVVe/GuYinEX5K1sHzoSTcBTTu2SP2qOxpS68vkE1EugKNNikHQDwIbWwRZ6y
Tf7QhgZOQv35H5wE13HzxXHvdLAPYFquB3qPnH9xkfOCRK7NTW4NA2dl6NCvZcZZf6Irh99E81XA
mwohjGX+KRg5ayv7F2HIyV5v9rIR5WXE7ria2gCrlZTfWExi5XqgbB2b/Qk+1udGDdGpqrKb/EGj
yr9K+/VGTM9fBaJfjJppRI+/+H00VXw9Shq69aooku2M8hJ8Ig6umMOW8GXJiDV4B59zIZVCdkUz
fXjf0GcUTV8W4Kbzfdn4LNJ1zjVnZNzLYkTKaksxJS0ILinDfJ2SXkaOjqEBixs3tryt4qa/z4zd
GDAztU97iwBJwD1TtDOnKK/+waHBuqF500Nqm7wTPvRIixEF4lqLlI8bZAJLQkyGBneT/NTXISUU
0AR7Dk3y/3LhT8VPrJAbCOqYJmB+mNpDRlAMAXT4xThsqNtz+NXQgL9S1okAdekP9hf5uxENccSy
v4FagFnmH1M+oHcKm/Ip4msmxT2GrzWi4wFTC86PTnbGB58UbRpZ2SnoNwENnbt56JJMKfhSGP1e
SdTm2IzGqxcLZ2Bz/oH3Se3X8ADNgzOb/moUwyXGwiVGJDJOK7viYtyZldCdskggRE3AorzBXwX0
FouVel4bMGfRgBE9GNyVtVuM+CLEuqiEOwJGoCzfTp94jyzmPcRarTZV0EqGz2L0Y72jAQeNyLCH
kxFne1zniPEI5Dq5zSdpLUDTcSwjrxARjCj7oexJ9W5GAbKCDWXxUXtG7SHEEQ73IR34hll+5atH
9Hjnz84AZcFRgUdzy6Pte7TFrchEQQHLhfzlG15Z8odnkSN/pK9gxuRjJ9o8Sb3Xnrk1ac4WqHOf
Og9uDqwBPP7cmWoskWW4o9lBK5fbfb1KuQ9mX36EFUBjCNYHZSj1W/2RxYx0spiOjf2N/7P41Aok
BZQdPXZoLHjXQHlA8a4eFxDtB75r+6BUH1SfSy6ojtwXnFIQiPNVwQOQN0tGLcO4b8i3yGSN8sjg
9qKSdx2VUlRLEeeFosWc8QPKnZPE2eOjbvqCBSyuhEZgl7kYll/aB7YhGXfIyu7Hxsk+jhkYt3m3
svsxnOM2n7Giz2IUwZS4PChwA1J+ev8rJzmqUE4iN2tqh3QjgDOsCwpq5sokx60fm6vgybBUzonr
4tGJAJGjL3IJ76SEmnPXt4lZj3IDKgf8uupkpCsAu+D464/kd+cBpsLyl/1aDDwrAuyFF4OxbsiF
STwskzn4YNXg6o8MZPTHLnk0HpSVEqa8L9ZvOgWoUegU3LbJOlh0fCGElBAtIc55EDltsqa6owLQ
4hzz6Rcfpkp/NNboYaw7JWYdVDwIVr+xjanff+mSTLTNRG429GXrgDRWZiQNH56n+PRLqS+gzXMn
PRiuXAvD1TALxsoNCN9/TSBmT0HdBKkZYOqenLs641DU9PQEnsd+VzC+lpn0e4sNItsfSwdFlLbX
N475aX7yRw1mnl/V/XB2OoPNeIvXcmTCncDcELXBvGyZ2xrbVEa1FNBxOP9OYoBONNnp/2v2nx6N
wRZaBnQNzsCcLHE5+cVvgLD9yCfjncE4gy3qB05t0ooA7DGNmWYguZXleCPHbbHTpQetJ381srso
68W6tXMuEIKYSclhZwupm92GJpVZd4vxxPT+LhzWNCz9iuiLGRKO/3N6HJA+/KsNoPcIF4KwysQW
2oDWDnSIzDIFk0B0w2iYV2AOjAaU4QBzOFffdOG2seUKVFE/iV6nXN5zgj5tyDe5T6t7Pbkvq3vE
F2ZylJLjtT7m6TFv4yqPR91BoFNzfPDlHRG7/IuLEiBF4NR6V4yaWpsnyLaAK2XZIwJABArNgvQO
Df126sLlRh+MPtn0eDK3gLj3V2bRZTSVEe5eUuDTgU46vliR0geUP6X3hNkNzDeKLfHlUFGf14XX
U6GAQcz0oBcHBS7dzbAHMOZngaEJh2ZFbCemDwcht3xIAa8ccf4sjyM0xj+4RIELMGzMftKQLIiW
CxMtNnVwT/iSC5nrC0ZGLBzLf7Vhn7zQE6neaJdOdMDlU+VR9rLHdYKOmF/+QhZb40lorfLYhttH
f2p1qyR/yRAt2NxwUorREUcUjovTIx3aV2bmXQyOlse9XgSd6WNRIAWH8VGe1EibQ47dWUUC0qGd
D7W0V/jFZ/NDoVR0EeIT9VmZxOSEPAF9eIJKUNiqomYnevvtBDJtq76oHCBAEm18nmVatW4HxNZU
pKmgv6ddDyuHhfuh/EKuTzqzNnmd5PXkQxRuQqQqNq3UQw2DJubqZvDBYHNztmX8UIUvhBxw/h4q
DthskyR12RDhPxgqqnBnuP46H0LHXaVdNElO8Z9moE8qIfDVU0HEyEu414/ZfVcGTSk8t9IxxC7T
RUovOqEmyIru0GkH8GbD+ZD3h/H3vFU/NeJDjSP+r0i6ABnfkYLKmshJ18UiqFsfnA6n8IC5H5wo
sbNNs5iVKXDRZA5DWlyDrgzOBygeQg2LEbK7xuGa4oJaHkvsn3+u1Myc1kXUF4p6jmJQKVPXfKFk
oGdX9wGv/Hp6yn5u5HjmQvwYjJj/GrFoLSNUZgQ5hmRV7nL8jvpRRd1oxBVF2SXW8WMC5dmfOiGa
sU77zWmvnvag8BXYiMwJPpGLsEgq4HoLaeDrg+jhow9BLsn1QoR7GUgo7a1gacP5HMrnULOgYAZX
yOyikbGFoYHLaHFV6mLXzAihRu6535h7ZRb8idMQZUl4E8Pe+BOz5pfU+8jkc5x2W2aQPneE7M60
W5Grb7Gxm6RSA0L+SxtEngKIFIAINiUtBvmRhzDIStp+SPN5CDPO4VQAzJCFfYbFlKH74oyCGB6o
jpHuwEiBKNn4FXkYUP3+VfbllVD2EaJUq24V142v1Vujhtci1IAJ3R0b3LvHEkmTo1gMzUmaHG0x
NG/AHZx9/hZRkxlzzG5L8DD3K7Y4CQFgKbIme0zgq9qvBpW8Sv0KImxws+VUmS49LCPOzkfdiKch
HoYYniPPNKgVp7+3z6NbXjEQEw9DQJpR4eWtj0Kx3/g10/H1dXCSIqQOy/kmNs/HdDie72FrTGzl
WdDNPoHD2Q52D8OLgnxirnreKE4avCnjboOeot4xBkP/jslH5J9AqgFJ495Ndl9PucSxLzedNodl
FRWERDLrd2qyy0dXUd37q8y77zI8YtHYzR947Jck8aBgOeRP4yASqNBD3uI2tdLrX61mJ5V7BluV
RkShk4CTEwg9fGPdzzm8s4y5UvIzBA7wnVuOsFcYITVXt1inGkUDe4VYSLgsxk0EmvEL7q21aaHB
AFGEvn9GDkvJtS7Ev8IvZBOAx3F+R6ZOD8+T5vknJvLTJwk6+JU5OyT57sF2LU7YAnyvPhDNgilc
YXgoexm+lMzDzA1grXij2M/AvEEsYhrMYgqt8xg1HaZ99ocwPdG9O5HDQHkVTI7LkflpUYSNjqCE
NNsBoiClUiG/sgHhfdC/cqh+JpYljqnchG6ZufW6XERn6Y4ZBivj6Mz6muMLX32lSrBxbRBpix+N
rm+Znm7bbWps+zyQML1nYVOF7RSe82iqo2LBTBIZyObU/Ubd6+pekvamtIfD36L/oJmbhiciJyk+
rkKAtiEc45O9CJ8twlV6/pitiWCOTkz7sQsT5bWOBHpMww/QF06agAfWikebkNnKEi6hsk5ZGLGg
1vN5eKWC5nUTK8FY2YPSFTivT/XIsfo/QOnGdsGIgd8FI4ZAiIuFIz8ZEzAeKfMo7BSR7V6N+7E9
4BO/HBgb4k2CGc+hE83GIpC5WGIw8jarJabCq5FEG4h3FA5fylc7Epi0QwPhLg8VnR188vzorwJS
QlnPurwtgqUN8xig/DlxKySz/zyrBpD47E2MZninCzFSr+E/0ZulMaujrBg8fsUC8cM5TlDgdIp7
XNk8brc1VwO5GgyDt7x8uDkI0VgUKEZUZfFS8N+JoRuFQx+1fWRcotYOexpfCvZ8Z3EvnDwinUPi
OTTPoWUFLRK5LmgTP1G38gHV85z4t3ETGRmIS6faMzRvgPvY+mTJbaqgm4LCCM6VyJIbOanG09/J
2OVoZdaVYGVGo8YzvXZrinoG/UIXLQg9LMp8YFQzYYf02Vybmw/bzr/uWwy4OjIzQPv/um+p31nS
d0bGDUqxFbxrP9PHOG2DGsMC078hbLnQjlmwobO+pptaHS1uyE5YV164n8Rd9XGX5Ols2D0a6Dy2
mAmxuaBXED4i0BPQG+jkFYPo5OWIGsTBzr3k3piimAls3WeRYMQhj8UERxiuvcsnMwSDpi4SDiGA
ZIRNCdzRYw4NHsvXUOW7q9znqYo4RSDXHFqn+Hu7AWSue3xDpcPCZVBTheGRzu8N+AXIrHUXZgHX
AJRVLgNIT8QuWHinLki/t8oboTVXkbi0TRe+wJ5870uIHOcUwtY7qcDs8SKR2NC6UGPhv52SqLju
MRgh57iiLCG7KYlkSB2bfYHv7nQw7G3MnJx/h69JjdNAVisRNMfDcswT8jaQUKkxVxtFtolEDFIn
3Tzw2iuGgAMZGiYWGiam6CzUS4zSMfkqgqjACTX/zX/rH2RL53VB711sQAW46RnvCv0SWCu5cPkm
5tnV0OXpLuOKMwOqNaOikFztzeSzRkRGzAZE2TIATi2F4WEisgfRKg4HrNbAEERDicssr2JOOFfu
vUSUGNbkgXddCp/CjEIj2QTZKZyAWv5mL6Wdw16aroqKtrwfS1FlnJFjO4yemEFl55CRUsVh5Rx2
zJusgB7FT73eYjX3F7m6bHJbW3KXRSyFUwy244WMTbcAIgJO8ZCjIy+8ohCa8pt+gk9EVM4nsvhE
Ft3zxdopFj2snTMzI2p3C7hI7m7mKXSI0AK93V378qpKM/dZ/YI2GfkLChci69BFoxnOOA/vVdSl
JxEtimaXxxp+r3+fZrcHmsrVjxhzXeYsnmZEQhmArAiGetcKtD1bWULu6zPgQkPVbLAwPaJ33CBO
cLPn6QGyIv1NmOxIJm95GZf0UbmHebCJybWkpXISjDO/aQKZblaI9Z9t4H/UAMoL0Vt5JCiFTgY5
FXQM+GuFwPhylOCxB3GU0gISisgC8DbkOHMGk0TIPdxhu/o1AY40g+IEvjLE19gB+LWcfq1mRzlW
6thMYollBlxLtkUQuz+fA9YVMAyKTBSd6uFKHtJyvCxHXhYHYc7/lp/iP7f8M5+7BBanZIx7bPUL
88fjVN5zOxjlvV3eZ9X9SLlZ3TN71g4Z8NnFNaXYluJEic859OEd884NSUicKGEXxScpvkqx0uw2
EbM2C3idHA9JzG1NzZ71/vSVmQQvb80ngMyoDSecsOqhqeOujmdZ1OdDs6uk6KLuNCaoJYDsPTO8
y/pluYE1+WFj7sweAyr4S0JxQpzsvrIuLfU3pMXS4ukPrbkfzf28OFZ0c8TdmvZ07PH93Tr28/RP
056O/a1p36N0ANoL/oTkckejZHFV4BvcnzSPMgExGFH8dQ70bGzQ/09gTfcGx5snHeUZYBa0ObeH
3eUiCNLXC3I9b8PNCQIA8//spTjqeE2IFwBFYxldnB1D6aH3Dc3JnocdEq4PDutsPAA1qy+iNTFd
DitpFLL40kb1dd8lkWVgCnVQ/eCwtJSIbQXFInvOW/uD1AnNIrRqUnn67pH9lI3mNhpll2E6SpIN
r4swmxaagOQqTP2IAJHceV1e521IBWLnT11eE3ssfnIMX2xzB650cbGjF1kvzKYJ1QVkWMhVVCyh
UcV7/ZcVi8v6oxhF01MRzZjLjB+PuS5D/QidJAHgxFVVCohFn0exWYq4qpYQv87D4ZEzZE6Yx+Km
ELGuEM1ekOdeNSGiTSlihYaWSoNYe8qM/+S5/1Uare3VtkelQcO9YJe0vRkXkCMhXtXhfARob5Dj
DWvNgQ3IZOC5pfKgbLB39NztyTfJ8ZuQx/lj7TeI+5H4W97AROz+qu3NCqWlQ4dv2iKNgvnNGFXe
cTg4S7suXnQUB7vh7wlnPUW4h2h4YQAYZABh13Yl1ITeGVMRNgpp+fqj3w8c6LnbdbEk3UtwnDW7
LTSCH4zFC88L+Jm0PfCbEeyCWkHQPVUye5qA6HYcQuAElFOosUOcQkxALadmCJ/AMfGnXrxk9prV
DYSU+ovG5oxikUsDkIO1ewf4qT7Xu3BzICpxc/A5ImzGKAOnBR6UFHB6utfIIH6TxuDjIkRct4Uw
k3guFgd7kul2uMDebvzmW6U0KmKqhke6+plt8isDaJI8pHhCEVWHYoEOxJUafbfVxW8D2QPaaX4w
26PEYuGvprwivA1PlIrwlj7OmtyGMwpbFMukz8uV7ugk1fJQFMUAaVNM/xmJ1mFtkpRGaAJcDodI
tvnrFgPH9Hq7QaGUifMQRx9W0iPDdjt7B7mTgYZxRQnLHIUGA02o+gtlKlxJnaHGVabrPNciMZaJ
Y/u1fr96LapC/OC81pslvBp3B77naWUZ8HNjzcjhW2HockYopZwZSMEyEbsLGDQUweLwClGQnz9X
wRRB/ZyuexDqPQFxp4NOOgXAgDTuLIc6juyfJkzbMG95PodFG5ZtuGFzzx1c0tI5QAmlemq2G5t4
bmIji6f+sPQH09yXnH9DBXK0FiXMEWk/CS0vJwfCPqnz6X7zLRJCw8AVCu6T/EQbjoYdUh8aduLP
eCAieXD8M0aADRonF2kJ4Z+8fDcJ6t0rrhuR30arqf4XrMgFTkcecquI4uN0usRQTNEOoOpcbLBS
Yb975f0BSsjLXNKYl6kCg7AcVKnoXHBjXVd3gKC8JySpoWqpW6kbWhxVKSw65q/wiBmuOFeBjcWB
f1eadapZPRCXy4N1RhoEDSIYuqBJ6HlhOMdT7/akhD9uXtCpWS9EsLQRuJEWDtubztu1Ve4pqG7k
kaT47r5WC4UsYgnQZZrETMRWEqdSnEvxwONHEsVI88ewQA4ckOyAOOuQFonyd+y38pN4h7nsIUIQ
JsDBDHoVIQWdv9neNalW2p0FjVQeg4EDRbVjDK5vNQO1hBCOlhunpObwGUGhHr1xUs8v+Ox+I33P
qLa3jFwSe8+Jw7pGiMiKDsrKM1YaDh04ZGXq+i2NTCTyNDLJJqKRCeqjUQ5ry3RP+BVikRVXcCl2
CsEUSQTkUR4Fv39eUZHqlz07zWavnw5dd0DecdcP1aAYPfigK+Ofx/k9OSiP5Sy7j9ZzXr7QJgCT
hxKTWSGMDZFyj0Dh9DrZyOn2Ax0a9A9OQUzgSrKjp6ch314e6fNBPxPjh8fSSkVcnsTE2uGjFmef
lRYiGH3E6vxYMiYeo1YSMbp0BslT/FbJwkAQRA9buMdEy+NEmj1tOqAYCBoImO7uTYqO/F6bDuin
GOM+QmojH9Xusb6LRT4q1Y6CkRpn5jdHRNrjtlANonbQQ2YYo9N8SvMj7q20PAzJPlf26oN0jrFj
0SWfBB0pWMAFrtDACplj3xWCSqAzS0NO6uLf6niU1FjAxDpxgk9Bg/htFtj8pFeRN7GoCj94xs0v
HHKx4QkApxhAUnhhO8MjDfrwso4fVWDEk89XxHkGYfAkOdRnOPx+WssjLOmWdYThC5zHjeXBRJ+L
xWA6j76ReTqtbxr2FNoY230UIvbOAPvKCZo20CAi77FDEXkP5goWLNSRzSyWvi4Ra08X6D0/v51f
ES8Zz1i6mKkXmZd/9jYDSlMCPkDblhHjAgMrqHmJvLg11wkhijb5ie73NVBIPAo+oU7q/Kjwha4H
ykPggJzuTZcgIRZOa9aIm0OoXCGbUJ9hTFoemLPTD+hlp3vnwygy1W6oqZ7G93pQy7R/QgUhrDGH
5ZTNHFaQ8xzu8/EU0f3gWJWShLFjaf8/Yi7QXDzuTxb6F3x1xXazGshxjom3iqyf1UPOKI5UGSxp
4LOEnMcWch4LHJPDWwZACzjYbfJJNvtNbIARbvm2ia0y4hSUjHkAbHbyR+xnmNUDIl1bxR1wrz1g
MEeu2xLABKdpot0jsEXp291Fsy7F3ON+2zyTOIlG+bL5ZQHulGQX6wMYSfr21iAWrEzG0tT81k6n
YTeJhbSXjhPrSjZkuvPAKLD+Ef+qawd5nATTWKmjpY4kM7JUrxa9TBqZaN8RvmcolHKxuLEBHbAQ
zMI6wP5p8zY0qC0pi/yebkHjc1mjhRdGUXTxK5EA4RHOzCl7p3rTT8fBiMsh7s0DTXhusC7ZwwBu
ht+AUQybu0D0IKna6hWWCL7ypuweMMaDk1GFnoihB8OO8i1NHxlVjr+tOeB2bA/kXlpLfErivjxS
V8PdzpgvhCyZ81ITmk1oN2FJ8KoctnLYy2FF455fL8JFBbWP2JuuDmEE0l27mC8t8sHih8Mxxrqs
+USYnyLh3AgjVr+E6PEhVjnYJzFA8XyaxJrW2pbyltq2fsdX4U0f0uIXdTAhdl0pYps6GhZBETvT
XuCyEJkmg0Qby60NsSq05xik6FksbkvEyeKWz0wc2/kfNzITRwwPuJHR7GIs/DO2O1Z3FWbzxXbQ
tVW8nze/uYq1jsGncKpJZ44AuwSnGrRgwg14eMPWgHFh8PtEsDL+dQ30Eki80bMSxIura6R2X9nU
CAu3EyfbV1VxOGsXOH7p7a/LPvksk0BSy9vUvm7BhkDwt7vLlyRXquuCpAoi1evwDO9Dh7KdiKEv
VrDly4opM+CUYQK/yfByJMAbV2VcpCx1o/U4YzTv0v6CbHITHMugYUohs+8yELUiJJN8zAtJEQ/y
47o1IVdCh4MEnS3CeqmoLX5V/vm6HSBSwMCcOGmAdUGrH1Au+RIX6sZfMn44pIEEaRWUFkDuvyS4
sNRvHl+AcMFtoYfFwMBhsdQe0bugd0OAW7cRp3sQ7dLLnaqntWk3DIt4hHy0fwGJtH+R/e2Ut7Mc
RvwUKjINTEA8uWIa17qUdn+Nx0ELuVORDuFvZddjO2UBwIINLWCCTtieGFzEPHty86Cu5OWRirVx
6MFjFYYsxFF25dDzDTLZHd9V+1v6Q+6MecVACAyL32Rcpj9D53LM1EcdnG+8M+/f4hWP6au45t+I
qS726Q+5TCCRtKdqh5+QMlT/gMC2ZhDeqt/TmtjKzsrcqHtjeEO/Flmxh/KFBhmhRP8Z7MYGgx0P
3K39xIcUPT/QHD7x6leHNwpmmoG3ahlI6UkFJLSTo6qLZPtIj24o79Pk2C+iH2B+2dvxtceAjr0T
P3YtijUqNfqkuol+xKlbkDnReRPl/JqbYX2u/E8fhqBRJi8DP/GSBISIKX3AGek38V+XuLjEZIeU
r9Jz8shzqlsXG/u5dSowsif/Zrw485BVON95iPCQz2mh/KWhkUr9BxgY/AwwkCDEQrC0zmCZITGf
nO41IVVsvzLlGa8T028k6ULmiCSLP0Ym9PF/XJ3XcuJKtIZfaFSlHG6VybZxwL6hZrCREAgUUHz6
87WYPefUqertmj3BYCF1r/WvP6CEo7uggobWom+NgJAgMQ//EnlSkdxFqAERqHQKymKX6OPaZGQi
CFxXZV5cFw323Bo/fCCEuEPIVyJ+8PC+yBB4VlBg8gZ1xdrWGVelo1q3FypP83WkuZ5qr/7lSX56
BO48fgMgjBv+RAEjB+R2YzeMp3f3pLxkH9gJw9RkEyb9+WN8wYMQnySc1K6iiGPRIx6ge0L4gu3F
YovmJxzFD4km8eSxvTrz26E1iWaiOZyNL6gHfxdLMJL9tGpDACTaEDJzRr54HAWEcMUP9/DPErU+
goRxp3TkSOD/dWRSwST5sYA+GsvfWZvT76JcXVLfHmfF8g7KA30ZfAT60u+evHX+F9Nf19iwb6ep
36rAl36m/SDP4N4lwoT6oNZD8wvzO4MPhZS1A/65iLC0TdoIMRUSjoI7nhv95rY7ZMz2mswT6g8x
kCHcEadCcVjgEwdUDUAEzsfXK8KP/2AifS/wbzAiIHB+/gdMxFUAJuISnGoBE91Tv0ix5H9S5Ce5
eNKLJ2e/kaCEyJtRZQq5YI78ZR2s+5zVMBg5DCi/wPDGdcEpRBPSvPP+0sCmiwamO9yXyg4oCjGE
OkfMaqce8SYCtPp/6QskpYAcchWXEAvt2dXGI4twhLkNn4S5DjIodZ69Zq85TeI7k6DiANMMoeHb
XcK40xU6XYi2i7ETqYVw1B52uGS7gaNVJ0igZGPSmLDloE2EZKGRr3Ca2YMYSJXc1vt52y0qZLUn
d9d5KNqZMFWKSKwGmMqP2OWCMwFFXZaA8CQyA0mBLfK5CkSeQOPbEQiKmwc8Xo/swsuBDkFeEhEB
Q/4L9w57EF/D/X6JUfCU4cer3A98cEB85pezAjS4knhNoCsIxkDQmZoE2IjQ4bPgl9HBInXn+aJR
g1V8hmwfN5AEaJnjO1qVOrYdV/wt1PAsZRDhTtDfJLbYk8soE/TiMcdMIR3Dy4YJT/7kIfsPRcBW
TogNGJ7HGUAPEmm8BY4V98+0ZF1Q3PjO/2Kj+ObyboymUHUo0wxdsf70NCgu0wKoEPDKIXuH9qkN
sV7yNHK0byCCXoYALQlhX0y2DbAAIp+mfHsQimQQCAX4BLsM6swTzxVcKqa10hcIDXsNCI3JR0NA
F1hMGjCnZTGnZZk1P7drIaXm6fN0oEEAcyDrSQJjEo89SWCSSdHC+CFn8HCetXLcy7HJVQRe9lIy
DOBmcFCl1AqhjNnaPWSEjWv0lu0Gbut9gqQq+tVB/MzlrjAWnMXsjmW3UIyFQngyD3i5usorGl8c
YO7ZDJXzzBlnKTQjYnnsmWzPsIDRbTxdhB3tKBONOzeOvyolszOp15m1uxVU8IsbyhGTIKkSW0AE
0MXn9fjIGLT8qkslMQ2bv47TwNKFgyYy07jAv5JbdnOUzkJwJ+LijDWIW0I/hPQN9/ZPdMoy5J7a
PSSraxEgWiszjMy5xXxYe+kfqPRIzWeOR2+qkj+Thnju44KJQyX+5wUFisY5TWjEJwe+43gsYuLo
rME4pkyLG7HwIJEbwJ4LTBiA3QnZ0QYoUjsQqWZ3wsLFS5kyEsPHJBWPWaxE1XmPmIOdgrsyxbmL
vdJPbLHYgB5reLdunHso8IEf/cu0rjWouH+++jkZ0DDBeTcEJjneCYyCHqgVS2m9lDfIYfgEswQv
lFOcEC/ENKWfpdXcYWbfLK7NguyAk5u9nky3JV04HkMYUksm8xHMePwycbsS+ccoe2kXQSFwTKOv
tELCNG4wlYEu4WWfrU+aUpKa2XfU1WXHdK+dcjOhpiOyw6EAWR5zRdwlDuz2LFrG/qA/KxtyIWEM
NKFahic9VLYwQwfVJVu0drFSUmohZbkhEMIDTxIDrzQJUdLp98C8B9I1YFpbnoLW8eblU8q7xfgJ
xwfhSFuLFu+f8qOBSV9CKqbLg066qJ4rrCn6YPvQ6WJPgU7XOEdmFT10umeoLbDWpnSVHMPZkF7o
VyKrrXbOYIZASBp9lVPuj/nEPBgr+tMzHkJ3FORnf1yUP/9McRJGjJMpTrsXFCc78/FS3/um7hd7
v+Cb6CA5uMyx/8BBA7iGB5sGDucf+xe3ESxZxBFXIaDgDuFu2UcLMsa0LaYLRHVC+8ef94oiAiar
FZZo6fpw2DPsjfZmdGn9ZqtPQ3cm7ieYcGePEwK3X9zk8MiAWHQF/uta66Ke6C+rTxwADcm3f2qv
+8rJ4JPg2nQMx1fwg2RjBZPaoU4iCyTS2LXmkHp+3XNTdZTznUfP024BJNjvM5QGbE1MX6PvkWAd
Byey1bQg1fB3E+6B9+5/RTwY0l1C1fQuMKF+GkPkdfBWyOvA8Q9HpY6ZAi7nZ8HBwW3oUgoODgu3
IRT6LKSjoDSowIHyHo58wo6vj3RQPB83Pu2+Hu9riei0z3vMIGVmk85pkxa3SC6REdvz7jdDrLr3
G9pKdXqqoFovi1o8XUbrwl9gjHueAXmal/g+QZ6SCgE7UH83V7894T7nYd38z71Zmaybb5N7MwbO
GDdj33xqfenPBTkmskItlJzQxjSxipIx2g+RDUcqjTs6pYKEFkaGpC7ETRcDXWEkpUgL8EtcClj8
pKm/kqDfbKBy/N85P5P3Ya4/W9bM51iH7UH5RmwB00jF5pViYgsus52Kv8ZuZT7n7+LvkwbF6JJj
DsocErXcH5lvBEyy2KdYTLJqumVDjLEA8ChyI1OP2p4e+69QGm97+NMORkipEM1oDU49RJiKpAG8
TEgOHreY25MMoGyvPwnB5IsLd56EH0AsYWWkxVYbG21sMisKEC0pxKIIz45Yv8YXwkiIJKGmLMmn
iGxUxY3w673hFkQ8GMUzjLpU5MsT4C2YqIBQQJ7MDbzkA6I+Cywaw2QW0U8v6NbuzbJtlvBXNMu/
OeQ/RLUj1sMIFZgZU63vTvUHFa8HsQokSEwzcWij6+/9FI7O1T+jQoLA4Hg5n7zu4QPOVzaeDCcm
pDuVd4IGMi3cyliPxPcLbjRYf78h7gZ8nKgwN+jqqXgqr/0MU5ziC98fCiKEgx3TXHHsURNVRwB4
h4f2SCHAevjYMaoxpqXC3p0WtYA9LWcIELjC+e/IP8T2YmMRK1BsMnkDx7mR14P8l+OMGFd5l/Wl
fFlKBUq7RbOf8e6vQTc78znegEZoQISrT2EKV5/2Ilx9sl7YG5AY1k0OBwpyutD+M5794uu+6qCY
4McNzdReQoGHr9bjhU6gcBkmSyi7adMOitMx/E9xYQvauF/g08CvWOyCmGOykHaffoz7+gIvEVIi
vs0KXRhWdAsycfbdfJBmfS4GaUMT18CX11B/dX6fPQ2bJyxGAQZvInCmgptPP5X58F+baSmy90J4
Cic7cJ6NqXMW4Hqt/5dmRdtEmlV5SG6uXeEKExTwuoi+w0IR9+aPsN0MZ3fTa4GUhTVjU6Y9nnJ1
NaiZXai4zsLAeAjDh4byAeUW5F/3jrY4XwBbq6v3xWXXVwHKU8YFJebpFOPM0pS5sW1DvMHzicOA
XTJDEYLSQb9OY5xkfCKzoppJJJxzWwj7ivZwd0gWh4MVlgTDVaFFssuw4ZmHIEOfMdBDkA3ILYBU
Y6LDyPQfkASWRB2rQ9zNnX1s5jMd5RXgOpOCLkJMwuOKpzNOQ9nkNMSkgojqbA7x7cH+OZ/n4BH9
gYPbAhDs/LTyy0kRQIdYHxH5w9jh1acthVd8cHAcuEjQjSDiRac/CE/JrMIjDO+eQEeSZwfmB5Ou
zhKRgkQcU+2O9OCT1gTDKxaNAMuBWvR/CvFMwq4WqAivc3Idk37BJOWOj2+2VImCjbBxbNX5HSdH
aT6S+KjOESY6kSnNMcA6USdh4NTMncu8c2YD3rt3HJ9n3d7FG+/iJhiimiKwIMGvB/Gf7TtMdJlg
er/U8WoM6cgDKLnmcR/ZRzSLMuJFNoxAMV3jvZvdnsbfbAvNq4em8NlZ/TIaRevbBN4AGix6fbjV
5lK/IroWHsPUypFhCHRQRy/19csckrt9O1Gbom9cE5GIP7HI2zk735cFEh0ojhJ+Kmgep7Qg6Qbj
DQMegi3nDbUeNLNPKKTph20y2OUejJAKDMo3VWqGAxYR06g9ICEfHiPJs5cxCMCJGsocDyPMyMFH
UM2IfzIVzPQYj2qWxO4M46bD4jzGkgfwG4YrY/mPEi/0E4n3wuwM4ZIkHc4fzqu0lOQFlaNmLo1v
wTMkJ+nPg2yYMP45CT+t++f+NyItBuCwz3GBB/NJ3JjUsg/r+6L7+KcxCjG+kWlNAh3QoKEJFaxa
8xlGVagNSQzTIyZ7XqLAooTyq50Wtoc3Hoz3EYI1hrbe+Q9STg4NTCAU6x3GNuMZdY1nDvbq7INP
GR5G2KWQYtwwoOyDX9klPTlaR04YTAweKx/H89yNCXD81Z4qqewbKhHGUexAkjqLKG8qbDYEa5eU
oYcGD0gG53TrDXZu/4zDOnP8/Z1Qytpvc+8fZb1AurIncBH1AwNY7+rESR6P+6jEEgLKxskjTM28
w1z2kfpir1aKIOJ9PxtOc30UlQulu03FRMkC0zSqzEjHwHIKcsswgtHjVo/rZIYVZYESUsdFaZYk
glgL0UvsvMRdC+qyMMsBDp2WVgQsZHZioU3tvfGPsWzvHsvueaI8ONisBNhN8tQzgj+xnD8CzXYT
TSiyNSdUIIUw1ztHzfmvcw/z1wvJtmJkUQ9iZME8Ebs5GVtiZnEthjcGvoNCEPFQATKJ0/uohylZ
/p3E3bIIWFtrwguAMtAge7IdSlaI1wiTz0Fe7KCSkWRkLdGYkkOjTIFAHPvpEnkKsp1vZHjZylli
zpRu5DW4pASLKXRiH22p0UWDFZKCPG4pGehBpH2I1RqHJgzJCqQMXS1OmZr/jkKPuxyRHiM/hmaV
oO6+5H+wfueWZRJ4/sOeOupP+DPWPJ/chrYWnj9waGSaxyyPxXSQITJr3PZQN+SX00cnezi58HXc
wmYDUMEbJLbVOG1jPA3UdQocTXdKm6CLQaHxrb9c2mdjj0WQ159Q6Hpm842cds8IPnGl+wpxIN6T
FElehonU9LKA9I+XZZTHwi6BaV5NgsLgcShkAEQcpcKcMhBXsBKlVSYxbZ813g0ddBIS6lQig+X5
cXUoWtPUbISpPoV9kPSRMym+RAgDOjNy0tjCpKmIdT12uri0MWt7cHpQKzTwhjZHlJPjsreXZb7K
81VhL5N8ZWOOylCQ0SN68kinhEco/DLy2S8usCLnZbMYf5oHoyN0z7D6kFzC7YH1h70uTld0yZfQ
AgwnxngIJ4RJ/o/jwqYNVPSguVA4UTXBdKFwMnBs+q9q4kDpfB0zSbA7aa5KZC7OoWv27E5/ydBd
M0eZCBkaGwXpPGt0D+KDC0sDGkcO1g7fVtjoAuiI5GG6fgvWISRK8HgieY3Qfr1oM4b47NsPdoz6
nTEqz4iJCEbqLZSYfv9cUABspnCGOn2TNxW8MCoPkRsrI7IAcECxdBAsJ0I9aj0ftQ7WQEvHjEUW
MuabkJgx6CAR0fCKfnlFo41J9RQXx5Si+EPbSpHkDKI8okiiQmJRIUEoQBx0+WAMg5GPQYEtU/gH
6ivJCRqKbLwwk88xgaNGLDfaBxwOhhahyBKHA1jIuo11CZZL7EUqIeGhszgTyS6JhXKYpTMSa8RC
sXGR/cEQqzOwjcXm6H725HQ+pPO0nKvDfBjm3TC/WnOl9sTmBd0D4cUkImbfwrCWNpvm6IYJ+geT
ffIMxUYyyaqKSU7MSD8zcJpB+ReayqI35022GPq5BG6OX0JsYs3OpkOinwBuA/OTzuNPTlFgkfoB
oRWWA5Xot1FuMSMjYECbcYxh773HBxwTjpN8YCvYF+Ip7xTnqdE29NNCBkNyKxXOSjWRjK5QwtjN
uj2vjxnSCJrAK8q9b3Ja65zHdMVvpqT6YPfitmp4h2OEqb0TFmp4xacAs3yM1+G5X0q3+7MvAqKm
UtjK7NL8+mfgczIhSEhxeYdIspGzTZdt6myj6etRX+NQ0Uo/EoP20wYXb/ulweBm7/MNSpx6EVL/
9Mk8QzhB2tXR0OSYV8EUnK/pEP3qE1XP9CbBjQqixnUqEzIUtQm+pUhJXvOOCZv7w4D8oSR7iMlQ
OaITwyuCuZ2Qqhdi4ZP4gpaLkuFBI4a3gVOcMGUPpVSU1kg3KgVrwiBZydyfE5ejVsKS0SYOBrdQ
4HHIoXluAOyoUrjVKVSIPGXw5vyW+x36IOp0w2xwsmB79tXMNxlDwSmwhPM+644eCBNZrtxM+VP+
ACMQDzsuCBzICKJH8E8W9KKVFpW02CsL7hf7k8xzjDMTZVpnXNZjSL1lbMrq4nRmOvMJBG+9mjdc
MLDVkCASYyGFTj0wXk1a2R325ThLrInmwswFG4n9D6684xb5+LjtSIRmxs5z/1RztDQBezerRhkU
+9dVj4GMxLgLyOPmSaSvCLHD4/PnE+TD50N8RI0Jh3Y8CqZV/oFVwVDtuXjJ7mGR4KnL9JG0Vb4L
rY6LDm32a7RwKrk1ZNBjeG/OC8WjJP4ZKNJ0Ia1nddjo4UOMOk+hrp5jrcx2Mk6K1bs2M/fYxcSX
azxIEZMp6JoTh+DfIBWGBNVQ86m/PsohUDPrDetozABtGnsIYOS1hYKG8wMexmKKCyoGIKZzuvHR
TetK/MC0TIgJo6/T0vEcuNyKGfcoTg9CTTVMC/I5CyYDBdiPOamC/gmD9mzk5C+nMPmXxFInjjeM
QfYNhErJfrr6oKiAPKCo4KdXSBtQNzCX1z3oyuCnZ1lAqP2rRtaNq/kkbJgTgqoVf71GZM6ky8JI
liCoN2eZO0srXxnm3/RVbmNs8THsn2pp9rATBdgV/NSlhsQaAUCLBZrFwj77oStDWiYVwj6bEk38
baSSlN1JJ8puIlq5OlD2a3sJMem24s/ZEV8wNt9nT6dmY9WLHCHGJs02DpwsmuA/PBZNBi09HBSx
jCbMb6KQIoSVdbNE6f84jKppvi1/M3enp85kAj098yTAc23Nk8djZ2vimZO/GX9zYnFcjahuJ+OA
BhjySMvMUhsEoUS32ht5yz7wILIyNbgPQqGGnAa4nnEt/QdZXIxHKvRNSwNvwHFmkWoNpTx7d1bq
OcS1eadEKb2PEplLedu67AdsBvQ7QFnEWjbiFkxBo4roTo6TFnbMl8Dn8aphVnoorNfhEyU289SR
QugjxchkSjZCqZ+u0c8RlcepgzUmhkdiHmC/4gh1Ol4TvMCCPfVk6qr4q6vsYfUc9Qtc7TbEN/Cr
PVilMPZlMkbDDQObsgE2Kl2337dbhZyZFyTOvYjYGF4AqFKoLIA6QeV/g43hKUNNKrcHfjuHS4Pm
n3RkpNWfmX3EGZQ/xFk3OV4ZHFLaChRr3DbXOTDX0AuYS3Uw09vecDBboLY+BTpw9gXBK5jW73FT
Uiw8nzUc7PhPX5FdxCufCQpkiPjwpyat9RTrK+aC6iqBWOliPJN8GPkSlALlG18hb1IC8oK9FQ2R
+gW9SEwchWUL8ThLjSQIYWpO3NUyg6l7/6SlQ7QGreeyc6wNr0Q5jnAN0oIHc4Y0Usbd6DAYZE8V
bSFMLBztif2RfuAJugDdXGlhco7VSlTznIFd9y6USn4qHLWz5XvjLLpnnA4fFl72m/rFUBOpLYDf
xZoVO/MtOcq4QJjQroLTkWg72P/7QODjs+H53wSCcep5EAt1ESwliKRwUjHGmGXL9uIBuVDIEGSN
Ugnzov/MjW1y43oOTRg7oc/L5rSTpyMjDSm+h6iSSYsIcYJHhtKiMKyW9ls5/I1303mGCL5kyL0d
nu03am7e8P0cPjoL3uMNAusynUkLYCEiNRlxVwdlm6NEEl45fASV/M4nQswqn/y4mW7PBJ0UqoK3
Zm6h7/DJ40zJy2LOgsEubyp1UR6PCAUwldfDlFpRjhDWZLUifFM6733/llozbcsOBJ0CT3I1bsuY
0bE8QNGag/pQ3XE17vylzf6HlNhJK8HI4SJFvKOxCt5NEoXxoIGnD9oKRZsnIQ+4IgzuGfIgb0Ci
aMLtzWKyvzqkMaXPM8OEn/V4bBgcYwrNYmyMckueX2bZDED7oWREzgUJgZi0PCpEmuv+7aq8q88C
v3omG5Xz0F7zPsYnjIQ4N3FYYo3fmbyYAmqBfdFjX3dcM2g1EG2sKpC4jxC/bbgGNR/ltubu4qqe
w4xxPRoKGgnBoWlR0poLXpz9asRo1h2lUKOXysnL4gg6jIebBdpVF+9wHoC7gNPBuix3gfSnt4kK
JCzrRTnAiLMUsRw8VKgvYe1bfnc8/65SX8qW3X05Vj52BzPuED6udNkYbidHDRcMWpyDJeW3cKTl
I4CKDbfgZ9pJUJfSvCnbx42vf3G7cD+19oYLM5qxVc56azbCXUG0N4TWphaMa6hGeh+YdDHT88BF
OI2z81F+hsZ5PvJE8HExaiVlD/aEvCfv3INDgdaPkDGUJULrx10JUAVDfq0zBa4FvAjYZ0khyik0
Kn0lCAzmGQ0w7oLzEQAA9g8jUgKg/LJY16z9upTjleUqoHoXqCnYTmFagIlCaGEZTfKTYCylCZC8
z8iNRzBAUQt7BBYHgi2MSHgpiAVnNEgMn4wQ58lrEt1gOSWRyi4G9ghfX/orkxqKdSutamXVKSsz
92tkqQHcoBx3VehIMW5jo6+EdY0URlgTsjKSVWC35TSV5MCJpSEGpdLFfNDFY+AB2OzVSGsjAzPO
NLpg6HUP9SQczaBF+4uZEvsJk4gutFHw27gq0ffE+csdP0PiTAA/MSwDjLgD9LhqcPnUdDGspcag
0igrsRjWJlDQcSQm4g+L7gl8uaseFkx8BXlhGbQXE/5C2L2N08IPxoUBeBm4AKaS7rWNHSmypEjq
UNtGDGpxJ3qWX5Qskq+zFv+rNm60GNpVfIX1nIhsJhxzr73wvNXX+KD5tYacFXZHCGE2qRc3jaIt
xh4X+KNtn8fPYgquJbv2Dg/J8Hry/zpUbDiARBckPicBjzAsri0enghLxfYUgbi0l5d+U2kuT2aa
4PMoCHDsY5B5CnSmDhJ8Dg5ODfSApwl1Yb7JpsM9jkCAeM2FAdtIOCBxWOCsPbyQhwv9kGMUjjMq
+CPHJvc6diJEaY5QOXY8W+Rrsmx6rTkvTQ4nXoHMiRr7427/jN/+bcH28XBww1jNeNZeRcYEUyxO
LU5ifNYwDmmRJ5Qx1QGCbjOboxTj+LhKOFp+2vulvtLY8WDwwbvRvwpfHVbM8wh3psBIfPUrveOc
i5EIMdVwwhmZSvIql1Y3aVUoq0qhPKX3DtrRS4vFVZtjSXBrIzZu7pfTykRoAdLN9nEQhBFGh4QW
Ne4JDlcewVeREZoP7lVB9AUbVCx7Q7gS/JhTHUvi1W4q3L34VsclBGiS3uq4I6gPHSOBwM2SF+/J
GUpXWrqSbPT3iwoWmR3rdpyjbIEyA+eldVvCfS/u74E/zudtPscNp7tD6Ij3GLtq0Yhz2dL56Vu0
ET7cDFbOh9sHZ2YlptefofnMcFBRz97+T0OlMiHeMGEBvS0A1S7oMVnA1kWPjyOeC+n8XM5P5Vyn
94fNj1sbxthGdCnEtPohS8MAAxlYGrRY/pfsU/OR2ecNijcZugIVQuuV/pa+Mmdba8RHLKtkBajv
jc/jMzWpuu16dApulTFPda0viddIj7jo4PPaExIR0WjCDKHRnMycrnGO39ZUZEqXiPjKjqOCsaPG
zEpIr8BkrBWV70OCokQfwthpognhr4jJRbm7Y8h2sMigNUHDUWiZeOJT50V8rRmVSl8nXAYIgu1Q
E/jEZLHsDfyNcVZxDDAOtEuMIfZLCu8bSuS9EMGobelhcxXqrmVt5Q3u3vJG7kOa9Geizt/EG6aY
39PsnF2Hwq4Mhx6VGCqkfphpX0br58Sgo7E2/QZ8yjsvsQUDdlK3d94YNEc9rPIIsIlu9Hq84TKB
bspt0D6/MSFTeSVqGWnJ/Um5ziVwUAMoP/wCrTTeQxbq3jPhgOKPqno5Dp5DfkG+yI5/XxMJEySH
XBCjaj1odjamC5hsllAeBaFB/LsbYjymXI7bHMpdfXvlrUGeQjZAzkHx3OUa6GS/1s5HHHDm1Bjo
/sbnCS/LjIX0Rt+hPJvF4Ik/hu3Zftj2ynnjN+QtwaMqZUJA15BCE0SjOTzJG+4JOA75J6MWLsbj
kiG/Y2hzxvlHflX+XjakWgd5C8XUeZO3jBBolli33RXFKDrEJXhuH6IkEwmrgzNPllDCkqUFnA+J
LKEZRX5D5ILNrsdH4+RPBXW7Fdl1hM4BizC+QjeUt7DvrTeb0c7TxX3ifd52Exmfa3uHRvSku09n
rQclwqCVAsLEmdCViQ+O+4p7DVhtj2cqbm8CO+RTZLaM9JYnyDO+anE7sqc0h8dHICh409KojvYB
aasomFjgqR1gakVyIJAwRDpfo4yjF6qXNxIFRhEnUO5XDyORPiPDkv3SB1x1IHFRXMDagFNF1HOQ
GMHJCKRBrBx6AVx77I7HIMe2xwhu2MIhe4fDyQaEfXFNqDEMv2hY9gHbYoPKHg7MVfjIsZSjQuni
7e1Zgp2YMzPkmSXP1Ho2Yt188spXZvx7+FQQz20RjHZHoaH6Su/fvq/YD4TdDCclrhxMflaLOziN
PySO936kRIHwFFpa2JOHZLsYPYuonLqNujzk4Cbq3H1cFEBmeQjvRogxrz4Qtcp47lXgx0aYrfcb
8k3ZW0YRpI5+FI0XEtILglFUy7VY6BA0rHT9zpf5dBAyIym9hOTIjciGcUrOKTwDQxJR5Gj++1Es
NP/yPbBPbvJZwnRKFsXLr9N5vOz1gstTKXTYLsgmfkmYJdWJ8J4wUARxMCO/dXyycaG/E4zLAriB
AQ/9nfXgx03WkBiWWWnIQrfFIj536JCrAlZ5k69F/Gi8xyKCqv/YYjhmvxoSYlqfu7z4NOGjoVMz
4e6IqFcD448xGk5xSvc3px3mND8LG5nmi2sX11/MlECGWUyTAIe1AvtjgQ83DJ02hUZWN4opDO9c
PGfGLnyQZ5wK0+PIwC7OjAbyPEW4qG6s981GJ6HMADTfXNun0/lJ0jdm9qTpmyF7eujVVEJFiF2w
l5dxaYCJRuqNQdpAZKeKH1II2x/eW+VZzWzIZ7S6lf50/sM0sv+86E/aE5ElEOOaaQhEoYN/C06e
n0wb4a1brxymT2baud+0vp8pNmwv2EOTIUAxdIasjLjr9tfvlWQwenskVixRpXu6tJDIz0O2FeMZ
zaEAG+k3ed5w7sAM4JjdAjsX8fKlGRSyiJfXTwHP+YjlJ88IW4ITqFmYlWGhsZ8zJqAOYLYj7KMk
OxhLV2XGTAPXBbLKrQfNDvqDSGu8l+6FYqsA4AqvRUjqEjg0JlLptKSnExvgrO9mvMkU0iDCIqxT
IVSts+Yv2Hxq1iDNiLfwjAI2D25hZ8TV5BnNoY916M2DefarTu/nbjiR9+NoK3HAqjEGxuBNeOSB
9MAVYTeEzm5xuuFwAFWzXN3klU5GboW+AxfyO770Ca4ph1bx+0PVfey/YCPYF598of1XZr8N1+/k
XTOxpfYGe4tPzmU5NX0JqVpwJjhDCo9oIvsLSOe+I1KixqMQGueOxpU2CJRHdEI34a1DSReKVl4L
gADo/+kbb2yloomGppHagqZBr3bdMzPwMxTFI4mNJN7wf/ddfp7TPeIJoefCp1PNaSYF7QPBE7QP
WBX4Bw2Dh/TtKkAhwkgjAkQajiJiGzATqvj100TQp/9D6Q/3+sqmhoqDfggHCmvDUUNnRlvWVrO0
dQU8dTsSYoIvCngUf59XNp8xSrE2OnsQzRTtHC4BRhXzUcEo/spzRhrHx1/WUlwEVMaHEWYSGnUk
Dun9Fo4YHXSZxWmFV3hsYlY5ip7UQdj7PoDmoRmB18SgFRcpiIG7yTfwUjzfD7Dz80GAHcqWDp6F
smX/xu9CAacxxXOvyyP6Y36ePz0zSFyq+GaEi9PDcOAgZd9xNRtOER57KNozonjAdi7Q2p6t9I3K
EQhjuL2ns/agYi/0om1kEnie+wNCAGyR6FPh3QMpcLHg3GAgccwQpB1Dg4oeXja86YTAmpVTCBUb
PSgwRHM0MK7+z+KB7BMWrMzuqM71DtrC+rwmwQ2cIw0wKuTncv8R7Og2oxvZLFhp4J+PEcM77So9
reDehOB/9O7dM7hJcegRBeKtbYoFK/aBSfGex7u4KA0IAq3kDpwCqQTUTqlmZ/qCevP3Pv/i4bAB
aaZ0Mn9HZB0/DSZPJCwhIaeogiUmclXm2DwBZfBWUDBCqqHX9oTbI6FaqPpGXIuFaRV4Cy12gkmP
j/+G48yzbgE0UjLp8flHJFLwHYe/jwVyIgAC/gnZOIiKEInwtvkEKzu629inxQp3CXeXFbdWrJM8
Q1gXNERxEdwC5p13+t3bb7wZmfhNXOsx5GRkQ5wOfFwrhlLEvX9Rj+Ay/AJoDrehvhOmWdwN1elt
4J4TTymKixAgKlMmZGrCawVjPIWt/FztAJqgF6viqjw0ClyWySmD68GFAbvAvEUM9bkw/+lX7S8A
K26t/epdfsaKiJ+b78h2gLjkoUHhDT0gES4sOA8PxdjDRPT2w0wAUjyHO5tYwV2Hvfxgry0HWlc3
H8GDNzUQ78apAjP/hlbAzmGu1HwBOvYlRwYOWHJB3lrUCSoYTCvGTvbtxqO4BACSyCioZjwUPMXl
6ezz+Wm8Pjx/LA66BaodZzW5gfSHWnk+vXOp2t0pWe1X3JrWxtg0GJXz3OvEEIRowwTMsq6PcMO4
2QGwQHHQ7WDcxMIdCnVMexEmKqhjenCitYUdA4NpLFm+kjUfZbIeKSQuqls0ETBOXnpVExWwtY+I
aaqEHSxkyYawjtEpigyahUWPaxEqyFUT7Hg62I5xMGsEuwaF0APh4V5Cp6PjUIUWYghVNCIouvAr
uIt0JTtZEbCkk+nunrD7gPj9xXW+vQvaM31D5V6RWC/0wjuhNMCmbT/nrtqzZSFPou/A5kFdYoLT
lyssqTR+IY4SkKlh3BgNahlxg5Ipdz+Jn0dVhF2MDm22ic6mq7ODQcZmcoEANeCnQqXKVvF4t0iK
eLfIfVgPYRWXoDM4+sQlYBWta6NA8Cvi34t1Lwk4SgaRSld7xlIQUZlJ2Qu1WFjJ4trObWW2n+LZ
VYwtcOGKWjnM8DbAseUSyQhPTFzEhM0x+bRlLyJqibs10zkRtU7tMcs/e+NtpnYzuZtpf0oP7rTF
mYCCGIIhg2XaZ7yDMYibVtsKVz3GcSwsx7bVrmJXDMAW0XLSYGlbNoT928X+Dboon2ZAwgCHKmpj
DzzjdPoQ0OM5RMZVSYIkw/HAYVhUQrRLgOJ1yQMIfZH78SKIiSw2p/Jo3SNBauc0E48xGT0CJhVg
cWFH7N8q9sN8l8Zj74f2KCP9RTwCtHifC4UUJixk+c2KdibR5IATKhhJRQBeWS9QJ9AoHPhTBsfk
hE80YdhA6iVgHoEGSV47MXQYxgw1I4hTJNVYBoCaxpAieYg7TmMKr3vERszk18zIfROrsOLBAxbX
KHGZdihiQRlZsSVTQ6jGgkKCGTWW9x/8VjNJo/eTNLq7rTOcbW4bbuf0lecHqKhD95D89QdNEBIC
FGOD9gVmVdmb85HNh53nIZbAcJAjAqJ7BTlN2P9xoTm2Bj2UI+wzkGw99ucLwiGEK5gtJRRqWBxB
4uTDsQnevDIN4tMC9WLUw6Z1D4fJvzC5LvhXlkk2TkA63fAyXOccUx94KQEHaHCmGtjKb7gzYn+6
sqr5dYdQlfc+srt+DXxa0z3BDZHxUdG1FQw7c9gjdIu8ZVCYG7OnisQEWbVd6ivqA35s5hPKhl3T
2BrTLp6838O7/du4iUkU/iBsjkDg+HftwU/AATlfczG8uNHF8fFoGwqx4ZnhWCJAvip9G3uccUUV
0pcz6g+j/cA7jMvElc2Sl/0bH9v+LalfeLUzLSywDTxNFUI15wilHquaJIYciRyPPABl88bGjdDp
PTvjB4x1Xr/uqUV64S5GBYPvO2K5g02Ph9/OF9fTKFzGVFxbJlVcb9V5Mvb8vv2GY+NWdp5kMbZQ
Nj2CcKNEycj/LUDxmZ8wlUPQB0AizFD4NFmctqxSzBLPFP73A9UBb1Vu3kjxSsWrUx3tYLZdd5f0
Tdni0Kxsia+tQElSx2sR5+0JB2O6Bg9OnDVcjnxcMYLhok6P507bcLCozzz3Pk8tQwGuikHJIoU9
gL5Q9+Gmb35VCPG50VEEsqgqKaB4ftEbcIAynuEIQVf5oBcn+NaF7YHy1Wze+gOjUf4+zzsPeSr6
8B73C6+b50fqN74Z34mygf2f+ph/Qy7k7Wjaayfxr+qSk7qbcznuh9v1m0IEuwGKTgL6nK04s+2I
egd1YrrekzBKkXCf48pklrjzI0ddnatVleKhuzK1JRHqaPlHnmmRX1hg0XMEz+ka9y4/Z8cH9IVS
63IcmzeG0gT2aFl8eQgB67lGLW5HmEERQILWlJOq+Z2+SwhiLM/VZ9ivcLOzahKHYWW/4M9K90UU
mMVPLlRjytriHn3FAh7fVnC4oj3Q4TAylxzm/uFeGCq31IA4DWNtGyImo2Eh4NWKiiyWTZonkh7i
nmpwiHEbdLUvcMtq8IxJeMggXXrTLv6VS3iPYJVPvF6m6vVBW8H2LQ/5bgAQa8UqmUHREzAeFLZY
WMMOOPsA4lC2I0M95jw96MJQK+64GHj2Cc4qIFv7kR0fUjaRSIywknHrTRhqwW6DfQf6bMJEZCJc
L03uZAWoca7u5/p+DhMvfde3I3cdj+IMvI+38HDmaphUWWgk3DP5C5i/wZ7b8SPhmcSy8VGmjSuF
QdVweAQmZckKq9pHYGU+isBKx1kDQWHM4LgPfaPDENjlTTW73sM2eDigm2TpPFGMzv7TTWJrxZKh
IvAS7C4iMZUC7Ovh4y0hlDoI1R42jFiasLuHtx0RVQhfdP4mgv46i7Qv/Jn4aabbpktemgNgbnNQ
67m1wm5X35wqnG5xmQ0IStAp7XnJ/+HqvJZTx7Y1/EKtKiUUbkEog7ONfUPZeAESSqCspz/fFN3r
nDpV2mt3r7YJCnOO8Y8/YEeFn50RZUYkp8J0ao9WUou5fcGLBoH/SIzXsMWXEWZicxAgjcxUD8QE
e50VUKVFUOhbubMFmsnByTK/eO/rjrPFHYDktCOC+JMoEKSMcxDjI+DaBx01gUC8hPmWsKIcsN3C
dIoDTzACDL8Y3NfcF3NOD25SyE1GykqD4VGMp5TVoH4Dv4p6xtNNbLE2Eicub7TZLxj96ciaXkb8
mbwWZQToB9aH/AQQilwq6Qn1yV+srkBQQr+ElWWzls/iIPYhxYvhLJIfVNUxjwwpJoV+AEs5zzgw
3TCBbxcRzP9q/3h+N/hA9CeAPF/pOwJ8zisRCXxeBToUJpx7MwA2T+wHhTvu5lcMbhmtIx9nfMvg
FgrX2fFEHhFfo4gAm83NwGiUGASFiBbHtLbtjqCidofiRmMnACUlIZq34LV5l3aXvXtYT3BjcPAY
3D/M/fOkQcwIwSJ5kQk6OgYESZAReeEBS7YjNzVvOrGUZ8cMZIJHjjhj3BnruDoqnpp8sfSQmKTM
uQ95zFVmisOtRAsEZdApjjylTflufvEvQ8g5ig2Qs8MCGyhdibMjIC5gLLg3KDr4bauvb+Oab29v
FtOGz45v2njI0kCZiF/AY+mBxx8ZMnep/nAb6aGIvxDDowXN3tH+4sHj4JfujxByIx4hdMc8RUiP
uQd615g94xAu83jfz1KaBgSaDcqnjDkBVwqnHKc5kr+AeQPx5KUV1KA2T5nEvScCyrMsxIbsIqDS
lrxDNGKsIA/KCPOknNemKSguIU/RwP2/LKdHPm3PmINTUfcRBm9cZkWKIYIf4DPhTDeEBFA1C+Jz
BQAu6PbtErI4y4Jgz6/TI3B9PduqCSn2kSuSXjB1CXtSebAM3N2O3Gn4Ad715heL1Jt/M00yckxY
Ly9fFmNGIXr8fz5xgxyk+CJn+HQ6vbTRcmdbxxcJe+xNoWz4yzbGT3nKwhyMOgsvj4tji4HorC07
wT6btWUJHLTaGb4ZtzFrQ4HNuA0GX8Z0OXebk5sba/RYVblunsuD+kp4F2sCu0a5K9Xf+rNlz848
Njb7TftiuRepBHzfAy5y0hs3LAbGPED1TiD8OQue2A4OMg5AbC7jg7dscWvtPQTfZLkyylCuLhvI
aHof2gbp9zzGwnqCwIkiCS62SAgrROA0cC8h0TCkoPILiQo5Ezhz8JOaJqIa6j+4dWhX4dZhT59c
JDY9plMcXBw+AjuX+oDJ8upxPzyOD+TVjlDG7j/HxpCKZ5zdZp5BNQBZc6Se/cXmYGMewHLF3rWo
6JAdciyAsPFPHx9vUTbHb+CjgZnR8F/8xvkDShhKGIl4I7qUJCAdeR6CKEiRr5QPwmeQQyyCbBrH
xRObG0sgKSI8GqqFxT7CeR/3ekO03rT7jrHfLGThV9djb0FGH1d0L4R21v7BxmMDVu4625LiEDe0
5KMwruHgMnA9mHRJX/2B+5swwI8z67dgOiA1CLjbWZTs1OexlOHGYSgA9B4laXxVYx5mHWvlJW53
DNi4kU/owgQXnPOZIMc/shcxGmZ8RsBPzfpBY8yAjhnw6CtJYH5ZXSQGa/PEctKFWSQ7CKUAz7FC
YauEGMPboipdygceYh55Di0XOkN1psuzyrPg6weMFTgwiL97xNc4aIASMJERG/F2z9DNY0G6q7jw
TcFOoQcyos5mZ9ik32K2CXiL1IuvDoFupXkswuNBTLRfMFk2XkyarScpCZgZ8j1ZyFmxeOYZzvKN
OY/mW071kGMaKNT/BtlH5ob76RIb1vcQUqTwdTeKxw2oG+v+McHKYuYji3HcXN3wp/6yv+6uO0iJ
wuB7ts3n8rD4wdpnmwFwyLtV7VgId2yS3+DoyJszOAZ+oVBjmDZiCOKw0N6O8s3HVhSCv+bxu+wj
zHK5dBxUIAZ31beKaA740+1dBGv4gnI3cjA95FGmqruH8DEnZm/njmRT58Kwr3Ov4yYBgHlgQc5M
sSbLh+m8uqDgdykOCQuinOK+4eGA5oiFAconGP4tMnyMba4+VnDBYgxS/Or3DMhZPV84n9f5fHJK
k8ydbnSULteGl63QGlp85XZnlJUwfqSWogbjvefxNF/mxGrtnUCQFVHlsUhSrfFz99EhW08GRUGo
HtodJcQQDhhOxmzXTOSbcbkH039gF+M5EzUL7DEmvHjEUU4u2bP+bkYyOAB+y3s2afihsfLEm3wM
T2dEgdyR8OH3ISUMvNHqxgSaHAviKYslf3XS1wloJmLTDdzzC5UOtEgok3AR+euTQ+x05p0ZCAiT
cgx9RCgbJRBFrhJyzq+U0Mb6BDzh/pMk+9M+S7CpvlZfiPXaaIB13K3r6J+0WOTJrWmhVG+wPl/9
0yd5e84qGNoePFkVCwkkDwtM8iOZ5DFQTQqlEH8pxmk4YKOrtR0Px0b0XXvaZqqLkYAWQVJjzgDl
Beycho/Gns6vYdcSIQCAFgtuZOi2F0GSoZtXTO/KYwv0yvN7DeivWiqC/Ejf281NWxa/85fai5VH
AKP5MhIecSA7KH9oVSGEwY6sQ1g4/CPNIt00ODpX5ECDD12yOQjGpvEmfzVYwVwdGTLkbONwJ/kJ
cBorLpPXFIAJiDoYDshl00cZIsw6lkMGAXTDMHlaJDBAgCM30gvtnkoqPejvjPaP+P3Q9UByKJfD
Dstl8Dpg2QVveTgz0IYACy1yEr9Ag57qoo3vYS3yjfAH4UPcSB2fP4E140eAR3SvIEcgpoRWMes4
kUB2JISF1tcqtuqT+qScsI/CRP1Jk9/HJwyF+OqSL7yn5wkFb883O73zxiAbrYIFIC47AoPWxedB
8IrhMsw3kNQ9wqOZswZ+iASPbNyXCm3dG12r8QXoBXYMpmCbDFRW2OiD7d76qMIw5kQ2wJLBhhi8
xNk+xAeDNQfOBmTOXmDVd1ktREObyt0UA4kLVq2mwy/AmLx330Jtmz+APNzvnDu9cZ++MF0x2Wb1
f7t53o9hAVQ+cGtMohfMqvbhniLYiIohGmlKMCENT8KaPrZQ0bJlmdFZB251B2IeBjQ84l+TwTkR
gnvyToZbTeK44RSAGXINR8SF4XY5UbOLdGILH3P86PHmoMTkKaT9XXeJOBr446PzgDuijn8e/Vbn
XIAWJEKioBOuT9Bs+zVJ4y4CJuglxFtGrRbdczzv3Hq131iX7WBspHbbX7Zau00Y+erbhukjKszA
QvhmrRHSd67yYVZhO4ZKxRiOwMTwMoa3KjyNIdkJWfVvfAI6FDQanZiUmwQw6p6mezUZ8FcRxZUr
QmBoEPaJ3ylOeQS78/RSyUd39xjkMPov5HkkiPwEWin+Mzlwi9wn7w2vSIxWhQaUqgnGEM14FpGd
pN7W0IY4WLAgovo4tg6mSzg6vR8yEYrl4yFFxotdy6v0Dd++f0T9kCkrjWoKgR5jnJqmbJt3m6Qj
eSm2CtTEsQ1R/CaIxvUatrOwZED5SnLx3ZIBzjkaFPmkiIRNu8bejfmQgAgBnxhjAOFexuWZhJIv
nmSeZzCWOxrbUz8fux1QLfddbjr3wcGw441A26DanYCncGSietk/gp5BXrWwuWFewRyUslTB+AgG
Nki99QVyWVgCVe1uwktqd3o/w0BIBBd8eoTrbnOKZQHW3vHaOxMQ6NMAzxFGJzlbFT7vpIgBNzNC
ANtShL8Fsvi09XbM3jC4WFAksTJ/QBVHUyno9CyCRFuCWRN2+5bYH1AOWd/APKXIjgsS23Dy4yAR
C3MGYV1sEXzNCpKGEYS9ky5MaQAnFTsEjQS/ZGY/8/OB8FhIWUDF+qGu9C/srXhtdWMifwHQ+Mp2
ONvDqc7YaJRQTJs2+RG4t38qdizF3clhcoqFi6jBBLAslm4B98EmhS9ZM3d4lL+k2okQrXekXcl+
BS/INY/Wf7wWQNE7r2Xi6cSkgacKtKpw6gRHRZIXnbdTsYLYQjJYgwqU7JpG+FP2oIdMbkE5JAyn
HKsS/pRG5Vxlp8Ru/Q8ipqRZSRcQYkJZ4/IU51NMRNUbKngD1kzhlCzQnaPCt8SJWnJGyZH69Yk7
WyXLd3lbWR9qxTQCzw0MNVviVIp1DTUZkcASe9d2RSRlLYVdGSlqKEuhLoUkzlgSJ0kkziCy5Be6
b9T5UDAmF3F+l6yo+khqGiOMXEkA9CZGvjByOsJTvMlwFcO9gbnO9Ih6pkd0Mz3C/nNDCol+2sX8
hzUe+jc2M6v9RXhxmANxaasz4cfsVYY4dIi1EmnyWECRC+IYP6rfWkuC5nXmKmWwYK7S4+K0Vskr
C4wqzM6hWoXnc9hXoX0KFyQSVWEKg7GMF0hvjfCyoHZQhtAqw47E8FN464IxXe3ZKVd1GV7LEKYJ
IIakCCfPnCFNx3yamBZxNKVrnVkbyOZ0Ebjbv8pnXTo1eS/7FS2VHEHWxW7RpuwlvCjUpvA2ea20
RAwFuQdb1/THgO6A97LwsNLn1an9lINbzhpmT2+sZShOH3GTzn6a6mP8JC76nhidfnR5IOpJVjfh
V9CBo0DrWhq/f4VeyN45cCK8YK3xSTl7rR9mI2o1yAi8qZdYZZpr4mZZN4XAFV+gbE2Xxz1srGUN
yZPrHXrTI0UaRHRPl8i44uqWcz/D4jjwiCxEYi4Fdb2jbAU/zJYovQqsrGlyRK85+4pUjL4pso8p
yB98Q1FVQooc6W5sUShSYmtf4HnqC+ApwCb92HUHgAcU04DDLKIkGB8AYklPeG4/AWrLgxApifoR
1h5fD95z56vU09pyOj+ojx1K2MIF5L2f0PFRFSt34XNW+W10SGd6VtljTvKIVp10oET7yHCY5Uu+
Qm7ZI3MrVqaNI7lj/bJoo0tsmd0N4s2wz+cNMBl/tiU4oyz6gYIQvGAGRR1ISMayx7UVlLnHBBwd
DowMOIzXSH2FKHg/yp0H31MT8cR3AFj7wlKfa8d21uD/fKbxE1tW+4lFP2Hntzwg4K/y60+Shq+o
r2mGgWE74UbPkR7VB4V1ah8WRXS1vHoH3HTvIE6ZS5MOkxJavoSGggKww5QEKbbY3wBYkYNxqkW6
MOedGl9gl3cRGLAYVX29oxcAN+Vl6e6A6WhxLyYUZfH7MDFpXE8BNp3g08JPBlQClh8ou0BAOGb/
T717EY1uLszXOmvLXcNVhRcKNLTjLcDozswBmOsIlJlPg6Y8O57xCqQ+05+5SA+39SBj6/NOf5S+
0/0cFslHveMlaAfB+gCVQ/rRrojw5IsbtuBf+ffUOHcTUfsbiIQvSCwljpvgyf9curM22gn9AdQ5
nkEeHbwxBo/n8NaSV8/+u8w+tC0+zJgY9P3SxLQMdCIPJh45+FB0kZogghaUtAxDR+ada/S3Exzd
Wf2GKG+B4BQ5txpUeYCTu3i8QG8Ia5rNSxknwhL83jFEZbRIM8EAJYuZk/ehbWfLmSazeGjGLQPg
HW4u1pfOCWAYA+MCvhIbKzwgBXCdAdLsJYvooodOgIEMWiumMFT0bMl5/Uxh2wPUJjGDG8Y3kBII
h8UMhgPF6uougqkpY0GcTHEggiFtajSdu8kZ5ALHPEzu6fnzmq8AyvgzoRbgggW2HECBN+qAqDGJ
sb8iosYWmYgaMzrGn0zD3VJ2cww+iJVYGcVy1AiXdqfNP7nUpHmqsgPIqxKWKWbP07pbrG/Nup3W
+CVjI4YVtW8zSxaEAr/N/POe0b7Xdd7ErlJ6w9mTJoJL3EQEEFFB3zlPOp0iZVIRnYcoHaLWiOw0
poJWOUiVYkM73AeJRBfNhBhAiy9aCaqphkSimw+Pgz7i9J2CNvfOgvNCQdCLE8TRH0UgF7vcE4FD
lOYMguluKJ7+DsjvpRNlFZ0TWW5wv/h9S3d3qCROR4oxhE6M2/AKRqtGcoU/j0rpKgVZBbInjyXD
4IfqgKSLGSq/ILhGMFB1vgw6zDI6jRHRiEgRkg6+J3XJaiTENw/TPLwpwaXBiZuQc7hgyx5zRyjV
oZ2HVhOcqaMvrujCGQIwHtyLJwz3XBApgcI/gUsuvs5KyOPCkmW/KVT+zFNOwcX6zo6pmMMNUow3
/lP7ec8Lgbiu/BtZOwpye1mHUh7lAMDYzxs/4NgyhWDuDSvGMHDfwXnnKRCDIGx6kQAAbGC5cDp5
58IDx+W4wlqBZ4WtgAPaC7o1cp8ykcAGYjaD0GcjLajKOEGoeMTmyF+Cfy5ZWxr6lCPNxew6yIoA
Fx5iCXDhMSSPR3u5MF3NdE3SQ6H8PN+l8KL8Z9FFwDKr4dUXtjio73xK8V2r9f3rsMWJdYf/9F+m
JO4GHEa3lk747Hn5G8GSCHqlZms2W5zsqPpFPIKyErwQQm8xr8ICZg+h+L9MbIy1B7+rfIgt6253
SYV9FDwKBFTtGk4aIisOelYO2DtIqO6cl6EVnBcL5HHF5KfaQJ9hEaDN7BHjZUt8phgOZ3FyPB2p
ymem313eiMCGDpulhrksLSykq3sXSyMLVYaZL08QDwD37g4pUh6hWUXgmbNFQtcT0SBM1mEU8KNi
JLzKmWcFhBNpVyrJDDnQ0u5FZQmR9TxzWclBLed0Itl2k94lnajBVgTXhDkKtesDODsWpcb21j7c
OarX9EHRt0n6YBD2qAcaXkakJnT+vvBVuL5bs1hBKrkUQVIEcHtvOFoKLdS1dKQYrqMoNvzfLpRb
8E+2Vpn9UUSw4JV0r386eaW+3sZgeGbeBqw3j+yUPEIdTVWD6gLYUlZifh9BRc8SKxNxjdCZh4Mu
HgpKEjB5Y3SkPTFxAjH75yKlba4PYOq5EZMRlO99MngrckbsJV3iDRa2gJNaBpnDM2FCVeuyr+DG
YLxiFs0xR0VTK3FrMpFGKT/XDfY3VUNrkogg6iJB66bIsPqQDSiFVZOu7NXtgx5Y0b3rIHpgTHZa
JOS0aMiSa2qYnCFUvmTZZbovwr1aGg2kv3T68v/K2DQkEOkqQ5w1y9iEkk0VHkIcCaooNA2SoHyP
b1AQDGzOSJsJsBcbFZEsCE1v2MFUtZRwz1FEErXHEFW4fA0ROV7oUY9J8a81Ju6YWGOW/x3SoSJf
XMRlwZRDCPn3FcfxAYYP5NO/FF9YvvDPIC9KkGZUwTUmUO16z1Qrt820VRmChZiipraX2V5hQ3nx
DCwUX7UbBHa/g5m9X/bXlc681g7uqcQqy+Xkt4KJCbON16+PoHAN/wakR/ODfhVe2pzwxU4AkfJu
js07T+DkLpxL+khUXfB0GeTtIBXpslfjQgdcD+sn92iq9ae/vo8gQTDRiCcDfOKAytcf8XDcP7G9
cBo5iTZsJjYiuA2WYKdKN3GktTiwegX2sU3/IvtNzQa4rAJ7aR7aObesIBsBh1pJ7J4gP0RE5IIC
wgGvlg8OCwR37WnOGeWtyVyEP2izxIRsKpAd2XNg8lB80NFyzm8OZjOCRKwmUMiIeKBmMr7yI2QX
FgheGzYq6UK0RS+ACZdjQoUGfpTaK+sLBqVgDFl0erA64fpyeQHWEMcaFeF49Ypi5gB3Bq4ULwfq
Jghn76rs3dnKELGBMXqVcFoYqThYZzGm+ne4bThIREQ5cNSs1ekbzmRXbbhOGFzz6gszgGRrzFu+
AM3AEKZHeOiWyNpy4DTaL8APkGApdaiPgAMz0KvWy6ieIGACpTcxcl+qHciR7YJJnuBHkh943b/A
KKzfkYrDimSm8J7mqAAC0xIBGTJcALplAqjwSLaIHMT4D9cRfy/7Y+armW+owjiMROvPEhfK+Sl8
kCFEmL41+UYacEn3acBV3Zy2hHLcCZ5cIGg6iYR1zooExgxxiztx71DD47CboeQVB4rYHhNtREnL
XZWjvAu4u/koSi0yt/kcGJhlWJf9p4et8DArxWEgEOyWkAkI52kCS/Hl3L9dfeG1OgQ9wc0NQT5Y
shHaJAQc+4uHgMNgwUaIMQoBx+KjpOe7rjsOdX3txXHDthidLJF0/aY2UBHFlyo+VfGeIJMx1suY
epU1m7addUwm8BhymyfTIrKjiRQiaU4hwk3S3GLRK1QtmFgw4YNHB7XByx74/3/fBmGEur4gQlTX
IuOZ3UYVbkPDz41cUJI55mgW1VpzkMsyYmE6p7MQzXLF//LiKcqKz3ZVo/JNI0ejErjjVAncEXOT
jGyXdpuT495uF4uNlW6HxUbaYoZCpvEUZZjAXrx9Kg4rBSHzTMsVUKbB0rwiT13JNkO2kYYYXxuL
lIx82VMkYENF+bVuotzbMyjQt/i26aVrEIbcBQNS3wKi/pLKATMxnFdOPu38bN8nozbBKAkZ8MkH
+zR1Wo2lvZVpRfAsnB1C6EM5sAfBmScCUegbhxzKIVT5PI2DEwunFuMeAp7AJKvLU7Jpfv7Ne882
tRlPQ6wv2BW8CXX31VPpUYjNwcKndIZq3SmYV2BdhIpFuJM0Pv49XJVecStLfABydYEbZMz6TGC5
RdhLwR9sS+iYbvuIPctWtOVZFg1tQk87N1Vy4qkEeLA1joBnv2RWsU+RXdHB+V1xtjB14o1xdCK6
tMYrxp7tr0QHfvPpwUijsjCo5JbBNHrLxmqX/zqDyr9EepBdw+fBO/9l7zPpbiDQ2PV3E0p/Khw6
1/JvDS9O+jbtVbIQriIcNNCUvIJ3cFAf4NsQK18t8XIE/BgGkIVn/ZWYB3r6y7yzZ6ICIHWOajpa
Cj0V2zNmAyj0juAbhBq/QFAuHhdf6kzbYWyFkpTZt/4g/YFTJjrQWzw+LOFy4bNAMsdaesdpHH89
c/XIpq76wNIM5s+pf0vETLA0A9hiQu1pkHEUgSlYMR6qOnmZrl641Rkp1FLPnolv7ahuEbC88ofF
6jA93ysMVDvX84GRF05m6m8uHfpPqqH+c9oO6Y5TCHDUyW8A2R0aMCim7XrgS5Oa8nvCduaDgSUU
JSonHa7At3w6cP6ALj+bIqS1e8VXByXetq87oBUaXHzkp++TpGLEXX+yhlCwMMYjcgYK4+JHEOdw
W33sP5n5c4WKSHCfXmXklbqR48oNg3I9/pZI8i/t6/kHlQXafI/iqGjFF80rIjWXTeXx56RHQx+D
5nC1+PM2Yl7kSu97VyOBcoLagIQPKPWFIu9Qf07P3B/45Evv4wOTZrwWhIEblsk1F5Gb4Hqo1hTk
ZG+90hdAsuh7tHiiuedSzZ3QX1oXAAU2YOROnU+g/rwmmSAdwn9OgM48hJQkYmuUBLSNL0f4B4JT
843RwoxakZhjvnHTnCQXER5DMJtiALG9vNYYYqYi843zgsBqcXWhQdKMXBEYEyG9TOJFHhEZAcmV
Lu9PS5l0Dc6XEEfWSzzkf9D2zae5ggqndPhkIvMTulS+fw+f4a0ptoBSvAWOQCCKIBGcxLZn9uwM
z+iguTd5MPEqUwyk3qI76h+bBlQ65g6atnkbkO5CiTu2QaWKwTV4D8gesxMCTCDw5AYTPuvjULsH
k9NBtSVwIBlTbW1zo5eOL5hCFSNRIFjhfBOqQRDPc8rg1F48pZcN3c4PtB3u8hpaorlWnnF2u2ys
mFu+EP+5/zTXll57FM9tG/Dxcgkd/Z+++iIYQIdoX5E55xQfC3lVfGjYfTUmM7cVEJrRe8gguU95
SMDQRI4nN8ydDVOxneEi92iuoB6MTCH2MUvWPm5uAL85xIQ5Y2CA/w749iHlgckjqvr71gc95VV5
lLBY055v6Up+bNKnKjJ+K32jBzxZOpfniqWRgm0E4Ku29GCd8vdp4SftBjhXfWQxV7Sg7IL93gfB
vHELSR6xzOlP/8lPUu9j6JeU/0JKwy0aSXYvfjAElD/T7l3fMwRrlpkFl9hlndUDk8kW+XodyHWN
Ovc3XzX7lfGbNtsTuwidSIoRFSKEbDPhIoitMCl1RYB0VGIcIAy8cuLpcA9n5SbbXVqdNpZDi2E+
002wM1eKwLhGTCbV6/KZHQdPptvPyP8XGJosJ+G+h8NlBS9JGMVx8J6SlhBk6LO342uFOyG7Q45v
16J55BdP0M9LPKuW/AT/Os6uZlMdJWgd2cFLN03cM0JHE83k+k+DPx3TZgDrfskW21iucM7iWd6v
LmYMOEusO87U3exIynZpPouyAgaaiVUmKASrhieJGV0iWvN7zJp22exfVc70c/ZDbdJ87B8x8sLF
K9GX6UhgxlIu3axzey4D/9wRxe0Q04b/Wk9uBYzhyWFX1R0qGszQbj8KZrOMK/96o03kE0646LCM
OGInLbirPvnL5O2ZjdkGqUS1a4RFvbI1USzg5MZTkPy51SS/+BLJdiBZzKE+cVW9n8ALeb373/ND
JUWWEnGymDXeXeDwlRT7hIHTgjhLXBI2cT4pzqxcaQDt5VXCgNMNpgUZICsM5Ph6nGS+GwcnGac/
zjFH9YEDojv2gakHCz1Q5mPQg/0pbPSg0gOJ0BGy7lKMZhieo2YO+MbX7f5oqo6N0zKUOZLNUXKD
WRbODYeOV6bMDWkYvmyBqfqp5eM1M9U+WRjPehk1N6KvNxOk8PMm0+M0iy0TU2gcSDEuCBYW4ecu
LtKKqK0paPF4oaBVS29x9jB4kRt3MNZ4vJRUOi7C5j5b3270wbiXCV3yRG7gVdS0HBS0po0UxJVx
2Bogb/sylr0odRLkg2tESd+l6sOrkFmABxwMmiU7AZFgJySgmY2Rrw+dY7i4POcbnnvbwXQW3+SM
ATBmhwlOW63KXfp8BhF/6Mqna+tiaqwULgmREEQwbS3w+sD+FdCN9Xie+gKCjo5OfYMhP72+6iNG
tklmZ19Of5whXeY/ckuKhMswqe7ZIpivSAHRp0mzzHm699CE1xwFSv5uXfJYUvAwBLfe9+mTIVPZ
RDqFWRFPjwrrMGNzy+WwX0df6le3iXl73E/xPseI5/+bYqrM7fUtkWwIozPvCpvlyb4uB80tidvA
aEPEHy4p6gg7QaP+q2D3+MeSHYt8LYmU6HWuiQMrekI8rg8M7/7GeCywCrx5JkYs8lKNcArpVQwg
hdbZStwEe6x1+jWesVxy2ofLFeglULDgT0RYYDOFw7C6lLtGODuKzDqtdXgtCwjZ4SCEer93pgv6
B2aEdMFOd1mXVxorcdwu6+Q6H1yMDRIWw7syC33bL1DUegZ1Ny5+C+4w5GlcKd/Gg+e6fLGUlVLF
l1OsWfF+jI0x7qz4ZsUFKnUrPluxZMYX1owxPo2xxTqnrCBI8fQOYXoKZZ7vLsDVHVNgg02kXqZ/
uurtynOtuBpOmh/Et5XNUvo1KCU1LGVE4EKnvaglngge0bSzM1BfBIQvkJZJRLeOuU7HJVuOFZXr
muBSnSxvHNaV5IArFbPKGjmYo31q8C5Lp8dG9qe8PMlQZPD5ZJov0X1gY4ASBcxjpWtBKvkgbKRv
8p/yHzyEOBhkXj7yj4WjCx00fsGeiukXNkMMMX8wAl9huEpjty3MuB/i6x6z4wjDcY0dunlE7tEs
je14fTF/DVu4I+PCfPmx1vn0w7iUWxVjJO7WBeOapRQv2CDYNrACf6R/yEDFmu3ilKxqXCacSnfu
L6HiLQrYEfGZF596e5R++eo8BISP3rCppGNgCD46fAHcCBsMnt0W2X/hKnj9Y9NO6kD9cPnANeDy
MbUBo1lAs/hiPI3PeBVpr2CfV4rRcjZYhhADhe2AljaJ4WJhBxaXOCHuoCpgiSTIdjjBsVxg3gxs
b+ETUuAdSVkNa3070U7kBNUhC3KLww3W1uFUbOEDYQaIxR9tj+2Tw4ySK01iKQJbrcMEGb9pPuDc
+IJD3kkov4y3lvTKt7p4lyJ9033On5PMDoaaXPtBfM4ajuX0YqBfibpP0n7+BsTymxcGpQzjdqr1
URzeCQC0ch9Hd2gmJo8zeesR5l3bPNpfo1RgSMsOozxsnnLswsTLIz/bX90zAgOPeARNhTcBPwWM
hVmnd0uwpRIrZWFRizAbPK/eT6CHfCYEfRDX9n8gdqCESngwGOcJvZimPeP75k8PkOSmhwmLnDaE
h9aG1+Kx2v0HsOFGFGKfh5E1cOPm5ugbnllrq3+hcMPDCSxp837PtaRyU9CDBe8Y2ZXDA+cUYCuE
N5OnL8YbQiwZFSBTwlCcbUX+0z/BsOMAyIYVgsUaGPkOlsfLZH4nxxR2MdKoeeyS5H/4ddgj+RLt
2N3HEfofSzt83lkKBygOM5ADHJDwsAf0VXxOLie/dCeeLHJhUo6q3IaCyueqxkfbt2UHhgpfbs+0
IeJkUQgy0GBb0Og96PJh29Uh1wK5zuKpXUkRo/AuugDqX4R2TE5rcHm4hUL4h6rnjS9i8C2ZAt9A
1o46MVFvE1g2AyTGiQhUH7HiahfJmp2Jwmt2vOxxsca0/C5Vs5o3YeN1JfwL3dsF7b2vG5+SuLfr
sDYxsxy4KYVRHUEaufjItn8yLPImTiuIGA8soHhklmuFn6zlV2Iq+HkI4083C0oxN9rQ+qcPfCyN
N6O9eQj9XiEu0PyRrrjjf9rziI0lWkQ5PMfcDed4cfUJ3xQpSreOBQ7K6og1O9bOMdG2TExoX1kj
Wnwr3AU4R+JqpauUzLtdk4pvPlgnOVi4GB0kJLUqDDaYC4ZlGeYa3pJBB1hgClrT+AyB826/3j+Z
w6PxBv8HdgwTmCDRhJtIrQUa7zcQpeeRJZ38sFPjQEI2t3CdLv3hZMJ/WGYpdEBcN9uRLGgs1biG
bPKcLp5vI2Zk6d5Sb9yT4xKdlYhABLMP2c8rEo+xH9FRmwsvNpzuKUAErQkCI0/My3yFuVW5yM7t
mgVWZ69qaYdxt9fq3nnwNDAV081bdyjc/TfTxHb9rvYxFn8xKGce/FIr4DiHFTYyXPy8P9IORwqx
FREwwvviAYfbPu9LRqzN1o7Kc/Y6NNDd4vmwgmmJLQGibqJ6+tX4hFkEphGkfKcxtzfenLSA4/Pw
OL3cSVo8N/cnjwuHArI5wAsFNgcx5mFBHouxxB7TS5Fj4iDoHMhOwpTsJ7+GFTs7m6wK84jEkFU6
LGUSw7llRnEU85GNkAk8XFbZmE1pqUlM4OeYIrauxlHYuLrN1QiPV1wIlPXJrSfkMbwInfhHTQv0
VkjHM2qVhSdp9MLvmoRNFiYn/lUTsUZq4cs0aleP/bHpAkdyEnxY5mNPAgnYEzar7MGkhXdrZT7U
am2LN5bxr4ZMkLgyMRowCR5537ufNyHbeMArYJ9YQU/O+Q/bOvHZ5FjXEQBGcmbiFUj9slDdTMW4
QRx8fgmldOfWrK6AQXiJa1QRICsGDCOnZRONzlTi1A8gXmlU1oibI/Z9uNB56dd0QVztQWTE9lfa
fTREhH5PoJrAjZQXzYMF5JjiBOvQynvEABsLrzj72dm/lz+jvMTFkYz0k9+S3HXyOUietQePc3ci
ZgnN878vTfb6PX69gZTZ0KJBWV3+tiT8DDGzOjZlniKTCnFFsI3GVCzOK+dC8AALSEkLFxZjmHGU
Ipa8f2qVlVFHtbJK/1Sbsgwy5tDkZPTBiX8uV8eeHCLMt1dDixG8z66JDV3Rr5uWGeUD7jdV+1C0
jgQwWmPLEdZVqPEn1/665LRgtUhqgQyW2TP2gw4rHBWP0ic/vweB1fz69ZKwma8tnJ2mFZwMDqLs
ykQcmiWyre35ML/bX/aNYiVMqnB7UzaoWvXaNyBU4kVgcO+Jw6yZ/rltLo6MZgYWbrPe8lrE2KQ4
i+erEekGMVeZL9veTfV02+tQ8ndeQfRj6TW80BmPRre4S47qJfSOT2iEvK2hr6Y55boicfb/sAgh
EkIhPMH6mFmEzZfgYy5Vw5OZPC/8bPBN/K4Hbrqgvqz0HwIgzIlIYd+4MBjBjnh1wg59CqssytXV
jTqONJrwrLmTCBNZT2/MDFw1Pvv/N42nTci1gl/gtL/dk53A0/KthW9UAVQ+wjqMtT2J70xuzz26
pybacSYtWrUzfTGXYfPW1rWGi/xa7+nx59AKDNdqQoO8msi/s8itUAiw6Fl0A6IrEkf9qRbofZyC
MhWbcpzzF5AbcUIhcMEpqPcJcX6jgL9tFGt9q1wOrJRutPRwRFbVJbpIK8arLt9NtCW2SxOhRvQm
i9HT5ohBHg2aA/lj+EOrkaDhlAlixF3TuS0c3vv+9nwC3rv6gwMTTk6J8GeSaaRxbHobeuB8V3kG
2YHoJ/8iMUABBYYtyHviIVy3nxXTt2hmqQFnllgg9OTWChrbnRpIMhHH+JvvinpbfwLFgkHfnhlp
QfBeXmjyHs9XgmnwAxR4DVDQ3aF//9pDdKQHmI/iZ2G+Fh83/KHh1C5W1uuCGf4HImkO4Cohlb6H
IkNme5TeIf/ta8w3lstH6c/Ye9jK/0J2uxzBKqE9jQ8THBH5BaYXBwN3DgQyBvRTgQ5IycNV3+ak
HbAcMq8l6ci9WdAUCBiEVU38I0WhQ6AnhMjsBxhLouPHLYJcFqgi5Ap9TDcYgIJI1bcBI/YsAoFS
k4h4H2YOUCCBJbFn9KbnUy/il0GdyUPlYMbfLAEf4bRxgOBCaGMFbT/vk3e4H6B+d+5HB/seM2V4
abMQDP4bEjCO8/sCyGrOeUN2hvAUvfCAfeF8KNCAl+mHVDjnH+Bz8EwCY54h6DHkv7M5Kxvzh2U1
PAO5ArziV5iwXZhviKs5AGbL3R6/1tqtXZwTXe2KfwCSsVokk5JUAp8Sblt/QGLEjliHCzmcrQWF
KyLshi9+Fq2YfmEWg2POc3HsDxDsEux9kFbRo8wKTUTO6oNNLRf8va73jOobM+/54Mvfzw/Y9p35
B3sQ7gQvTH89MxRzhRHJYoPBI0Lc2SBTcD0PfwVksVCp9QebWtgWytVHPDsbSuLkS9IYj2NsgfFy
6lu4s6KiQUPa7iD9odC9q7Au2Czj99ILIRZ/ojrb8w8E6aoOhGSOaT4UhL+mQ0pwqZJCTYWHJAyt
3r9Hj7rvvDbDNTq6lFDbS4gIFRGihXczamHO5/JSbSh10F5hhmvjkkpUBYGrDhB83xKb5cHOg3Sx
ABUGu8d1S0O5w5r8C83UxsCdgTk1Pbk7X2yHYirCuEUTqeSnxiMOhnBvvjN3EAQr+UV4Tv5TSck0
9ZcFuNI7zHwG/YbwVQqg6sAJwM/HwEFztvTB1edu6YOrz2IUh4mUlSmGSKjuj4VxkEfExMLHJ33F
5YVxPRP0sv2GsQ/XHkpgovzLtScBI0fWy4QccxhvUOMU/9gdhk4w8Bkvk/nMtBnzPTj2MR7a3f9w
dW7LbWpdt32hUMX5cAviLMlxYsd2bqjYiUGABAjE6el3mygr31+7apZXkuU4tgSTMcfovfVSsHcM
dX/g4SX3keLJQQbts/hLccQZzoOJc9xHMe9uKnLLHS91PYt1mXfkL+KRxR1L/qJ0FuGLZ357EhGM
reORwrjoIDu83BOSmp8MxHAuPkjPevYTfZmwx3aQV7nsup59GgTYhijkTIT2DDcZ9wJXeQVGgvuZ
Uw9yHk4uuN5C8ruEuVVYw1Akj96X03Ibx1nGoQI2iPG6swT0Oda4X+O7rQatio2VLzwBEKo2UA1y
YtAUanKVEgNujZSQ9KsjcleTGomEltwqYj08NAO8cnfZAEglKEQymQeb4ER7FbypNVrw8wx7A07s
Hu7lafCrbeGlJyiXhZd+3BZeerOA6e41sTbs+TvOsJeLHS44CkyXsGs8nejdMHSid8PQ2eylgz6l
oAkWLFulQBMg7AA15PGa4Dtnn+h9rH0Y7KSfJuwNTOLn8ItdnmbbkkiB1JidFIel82Yas9r+dtsX
9V61ELSlc472KSnHpMji09XTPQu6sxmAzC45/+cg6QUyu58pdxmgB5MW3AjKIj+qRsyPvoM2kEs4
Ay00Wn2Vr7ic3H0kPffQ8u46CKgbYCs+sg4n7t7cx6JCCAMWFbDs/efJfIXu8o/vfndtOdDwmSbx
858/wehN3vnz+qqfXjiXck5Xmdy+Qj0RJC8kIlYuuIIsgg5Z6EOq5LIv2gPnfboXsGFyaIAbqnqq
aLkBvQBrguUFLAmvIxFJG73rtsaoNdGWoKpFiAODM4HAv522kM2x+KdYyOayn7zlM843IaDTgLlt
CwMYy6IngdeGNxgbBdYxa2fw7rApCSIg5Cy+j3Ez4knKn1H4yeaPjhHVDoPbJBg4cHRg4VRKwn7I
swiQdJnwQxiaCGrg5+CcZc3HdBAMaywp1afT0UbGPGxGqG/kMmJL4PVcAOLoQqyjzz+FvtiKMdnV
gzCVnVS+YDKttH2FNraOabbQSYGSfiXUk8y1o70e9etO5eXBM10IRkt72zdPDPMg9D8zzmxeyd9c
H5mMEnilYPUEuyJMnu7tYyMdIJVkWg4dvd93wB+wowODeUZczhPYxWWNjRfoL1IrkECroDGAEVCU
RCHZO0uMS7rgLQxnVD4KHHAIoGHuMG0U0ImzE9pD8raiPA7v21P2wR7IYeyXUNUtX9HP3Ye3Rh0O
ifr7Hua4/GYjt0md3Mm/LT0Rc2JkxrkwJ5AKzty0Rp8K3YFpL6ElV2HX5avSfhGeKWG+rZDg8OLX
wb5fggvqICM45+HKqZxuDILVnM2IwT/xvS6iatXte4HvZklMO3oQGGGNJsgRBf2wFfTdVtO3TViQ
jYVUJLQlkZBWQTND63kTP/dZpaMoMtNIS+vroGDf5lbgF1Dw+4DwzA4D5JCc0DegbTfE1sG+sS5i
3zB1sbTFnz/PMZZ4KOOsiu9nFYzxDGmb6TrhhHUQwTd57oXPU3RB81347O4F8htSzG2xYB+0x8uP
xYr8GqExwrLaJWITjJE+LhdE+V7FcEooMShrKUNx99M5pWrN0lxJqdLwTlwjJpnmLZ7VSL2RChMy
XcfDQOwLcnsKJTF4bl4u6XBGEpBlH1lQvENTE2MvLi4SbF1MfEXrzw46VXeaXxn5IQ9h4c64vDPi
xIxxbZKLJuaueGMYx1YTvR4h7q/fUaRcXvike71rP8nUjaWbj2ja3OWNqWr9wt/BV3P+Zvnli+X3
Uly+8zUmwvvujo5T2qZMgds0o2iiMrX5AVAikI4lNECJzs92jsm5vfB5J/W7drxS14JNDAiaUg9O
FjvnPT29eRI91xNGue90LOk/ct/TgqSRwr5GO/WZ3unccl8D2+CU9pNeyiVYZNGMzv7Ur5h86eqx
MPlCIMNWS0kpupu41OZt0WnJp7tHDXup8Z1NTqWuxa30HULZuAXSsuuhVazVP+yf40fFp1Nh0YH5
XERPTZA4MSh9xear93tqB6RB+w4OWbkf1D1/ip6Q4gUwIfuzkEPCh8sO0nJExGkTEYg2KmL1qwD7
zcf8Fhcqs9+4I9LrlMx1iovr6s24P9dQIkvbhAkXAcY2dSIOItxbSxNPTaxMMd4tVMLCu0WymS5O
eFIqS+lFTUs17emD92n9B4l07X1pCqMeLssAbbRl+ohhhokCXbYgzmzftv2AgLSs8rVOrDqgidL6
hpJK5Dg8FGqqNXtHSU9SiqcwPH2XGMvmiVMy5nV1Kiv6b+ATIUygnsQ+g+y3NjRrrG50eRfU+DCT
hOSqL9OuTG9z0s9/g7gqRF5Me/j5b5HMMGT6C2OmykEyhXG2vaWm6fEAnbmJumToEstKNNL0hnSq
0nFIHQIw+WFphEkpWp+OWt9Hfneb/LHzq5/GgOhOCPCaiTQqFwMyTqpNIYeYjYU2Lp8AafrZ6DuK
kKuzLMVXR7G2HFHX+Sa0VyTqYG2yiC/D4eNN2sskuegSJJwuqtAlcCDL9R23GTm03CzMsl0cYU3i
NInVJJoWo2NAScDfYuKPVKuZhSj5rta6C5UQfnC/IHrSegKTAjsL8NlaotJgcEulcYO5VQYq+UfP
5h9F3q0SmTnCcYzd+P6Wnhw/x1fUbqNbKMi0x6Zgdih9RVwXKsEJeun5sNj79nyoz4fyfJAIq2T8
zZzQy0Hrhwyux5dri7HF1TAK8snTQXmFBwlN8gZA4BJOUCbZdqlswZkdKuXQFwf5vGMXxN+5qT3R
ECO0lPF62pG9CT5JHWEobW+pI/ehtA27HG8d/QSkQv78ZP5AJWgySw4rZrxaoHBa7UNQ2/IcXY2o
KWLNiE/cH1wEWDPjEW92sWtMIV6GkQTkzIP0qZfMhYQWOOPJ+WR712GDVDc7INUsDLL3WY+hegv3
9rYjMCd5ReWL1hetMmhk0MU92ZuKm55eqheiOlQOrvSybwHKLPYn7YnmLY5c5gxMC4cRAqwId58I
Sm1DUoI1/D4i3p1xds/2R6fgdwHgkZoMQxOibxT3ppie4FgBU2v+1Din0gjgNCfyuLAoo+imPAFQ
e0+OwbtEiYfh4eZ85yzCQQRrzUTTYF8D4YIBdlg/0ElTZOFXwkZDkYVViUWFxaLCUvDOC/cOBAKU
2/xkEB4nXomQAc4PCiaCe1h4/cmTwqD9NvEkoHfZhWQWMxhkPGjtmMX2N+HElmhO8YZ9ZUbZ0hNt
/Uvpa785HtLWx6m5rTvCsWMG9d9mzIwFWTMaahYYXli0KMmxajWfFLysaQseu9uyK9yYccW73SXK
ktgY363kSjwGw03gh0RNhKcrvBS0b6HdAcJgHOBxqMdxiSvBkIUrwSgjnHgWWB0YO9QpnB04PcPW
YnF6JrVkk4JVpz1uN1PzyReAJ0ONBpRmAiB4DlFGlkmTJV2WLFPalHvocIu6H/ODsvgvGjp/Oz7b
NNYIEEkcKE8UU0NiDglW4IwKDKDSWCcAk3CDld+uXKd1dKkj6huyAGhY4vuFxN8VVGnhrYAsH7RD
YG6+X7DoFS1vL4dXL3PvBhWYHL4vQs3NcF4hfkbDHFVGVLVx3sY3I27aCBVZkdg9l0eASgCJAMse
xRrVgKbaIPYCH+e3GrDu7fMb/98O+hF/mNjvaZ/rCB6UwFKEd/c0oigE/SZ6ud3Wzm20Hd1z3TPo
xpxFp7bMwWz6tGnvndp7l9agKkJu2MOvAh1EEgBL2WIAMI9W0gOvBS8EVd61jkomLU2IOl4NMlhy
1T6v99MCTzwlooWDMWHmpLRoikhpmZxIUaJZo64Ibzz7SQHznmsrOElhZ0HpjdYCDXXcPuKTpp0L
pvLe0e1l4QvHFH4OvqzdWl771uLRwKHTQRGBEyGsVKK7xSrGMGNrwzYH0o4QPMAHvOBBZwarsG+j
5qVpHxTQVWSxTrIPeJyLxvGvhufIQcVkCetsqj3hw2eLYDHYZcmPyu/lG/Fy5jPTvfp1rm/u9Iih
n/RkhXrtnQHb6Z17jPEUHwtRA71g6ieGAcPz6gJ5NQgm5lbhr5ka8DURPuGfsTpNIqMiQ+x4jfl4
st/fqIXJzRmraKbLQbMC4BPUjacF8rMw2SES9DNq32T0KSFpLXzgxaFrY3CKBaxqYDG9dyhnzjHa
AdkjzQO8qc71mwAXcXDioAWgEdYe5gYWJ4FrBI+R3AHR3rxHxRA2QoezfwVGiF7oJGJTBkCj7pdp
yScjKzIqEdSGqIPiyvu/Zuwt9p0KuHhw6oPTkGEEWyXoeh6GYjngSepAxtuBxVANcRh0FY15MCnC
ZIANUifoeHRfOTli42JhYcl+6oziXMIIb0vE9FYvBbdeFQdJTrpsfdQKyIT8mq/Ubwu7Qh9PdtQQ
HPQ54QZmKrGKK/5+0d9nE//a9IwmoGfSTPqRN09fumulrusZuSpPY8TwtJpx2cbokaFrDC5COhIr
KRIor3Euk1ev/r7JKeLdGkM2Ci2kraigrWMO2w/aqbAr3bXMF/668Dsj0YSMRImEEX09oi+dvs4M
kz3tQGPoutdjKnsWbWq6uLSphWQWCxMooc3Eh1h3FkfT/gP/F4y1f/1K6+fMMZ75VWjBNKcGYSLL
4yO9LindkL5NZS1RNby3seTw/GXS5Os/LMysGZiPsEa5XofM2bXdDP3qr1Oqol+KvJfk5C3tq+TI
IZ4nw+RuURSnd2RhQvp1AtcJ234b7tNbGwK4IbTWqaykEHWHrDLUcoc38MBoK1jK5J5ld56x37lL
/mYhIsEW0dKY+JGDLcqjfhvEdUaogETZBnGM9whcYJSlWm5DRxlVfUdDMmxszk/eph5bMFqkCO3Y
eEtPVaNFjRCJTOWjSIyUfZMfmFMccwjEJJzoZAJXRJ46SVs897LLjucei+feyAOdxzoWNSoa8YQU
0+8aRPqREuIS6rdQwa7Ia30RS4LBs03BGIQZnByEWth65j5CIYzI3qrDukRZHC3Y5LtYNLaEL7yc
/qLe/vXcIRpyxuWwS5+MavxSEX8V0iP+csluZWVqlPYSGzPogf/f9GaQGjOKheON7DYcb3fTG2Lt
8b4gS7zQ0qcQl2gi+VLn25Nv4TJx/NtB/YN0MGuDSgscJ0A6qFfgBkMFa8xCd9XnKW3yU4ZrWgAn
gcm/Lf6HKNMRtHEYUX3MKHhXbravnYIeXdsF99GOdOOGTNnvdCU5R4EpWrDqcziDoMLHvv2ghlh4
6m92b/zE+Bd4+CynneZ4Mgci1Ttji2NKQQFAcUWypiyWRV5yzSmWEQwAG19XfYXzgbRT/sAPuf7M
EYV4hrFbnx3TUypEcmLJG0tjaXfme/3YMgbcJl8I43IzHIqIbC8R79WIufB1ihYSNdHETREz2u9L
Oh7uY7McdEkfsc1o2KOqWMaQZKP3jAwZPrCwKFD5S9pmB4BtKDC6zAkM/PCO+/LFyuV8PY3nm4+W
7kVyiGp5Un/f82yZdNGnB/jAlkHqF/tK8Y6Qmj7Bacf8hWMFno672p6BxZlZCnt69XinrKNhbYpE
YwBSJHmRoGEdjTDiJlAyQv4iDVkKau5JwMZRODUyuWKRDGuXIQpZjVLwfQYpYO8rwsA3oZ/JqYJy
O7Lw/NqoYcRS8f6PBEp7X6664fSl3k7CE3WGz2IlK7o+zhQuAG2XrRLnLv1Qk4xMDs9Ur49m/835
TqPO+U4AAGkhsMyxhMkJ7/f8Sg7C6ZfyYUzfN0N6/qsmxBDLbpsdTr9o80Hxpp9NQ/n3koEZjiRs
8in7fbmK2Cb1RpcIXproSdPIv7eltU8qko9y3q3fHNwcGBA0quFIJWCUnRO6LCI3mpUa2LS5vKna
tcbHKqHOhnsmQnhXGjGs/6LXpF8mvkGgvTtmRnKAz4AzHuHMdN+ROozRwPmRRzu2k//ePHKKkfOj
QqJYG8VCYD28VM/mjNeBewjPBwJTkY7k4OBGjY6Uky7PLDhK7eYuwhGLOJ/1rdWib5w+O8QsWmSD
C0a5wRhtFB95uvA0CokZ13FqSd/wIKytSBpHTkQ2NQYj4qmF3+w3Z1Z+QszioXiEIe7mu0W1j0dH
FgBp8wmbAZ1axrB0uxgNAa68/7pEXv6VJ/16XAaGSxJ6+zwh3B4hMgCtM5qlcddD7vljRaRNSi0j
ouhKXTuL897aJecVTWGqV6nKpZLvdTWVpLRr97QE5D9VnRY3KHR71fQmlA025xtvILESsYg7r/th
3V8ewH2CL/WdF8WIO6/X0rzb80cngq57772wDnFVH6/Vg317WA2RukSLwODxcj5wWr6ghyXnj2T1
lsiHlMRqOgaF5D0RLRm1DLzA1Qwelbftcko9o8A1UI/HGeF/q+hW8F3LfPtqOg/pwrxcSgkwGKHx
sF+0UTZFih6tejTrUZNTMdI39Qbx67ht4grFRhOXSF4uccaLrx+x4ZE0TsOiWsLxZSaMJymsZGyT
sfdGxbNLzpik9wijHfp1KUvpXTTj4VIfOmufXfZI+pnnibYjDRb7qZNcwCwwSXocNxFX4kgjXiOD
zJv4pCnpJDE7HrlQ9Cdmx3iEmB3fx6LMjqE6k0InQucAlxCol5xz2LKBM/CiQKD2QaaZxJaBd9qQ
aeNvAuZ+46UumBpq4g8NMEwbRo2roP6gdkBFOPst0oa7Jp3uBUI6LZCcTZN+FSbL82MNdBHl+5Ia
eeqo2I89WYmJI52f5n4nUcM3GEkCcwiumMU7EToxMpxHtIEEGouOEeVFPOW8ZT2bON0RJ5BxPl7D
BVUDAjs0U4h3jNCihDDCqohYpwIVfIgNjZbd4FZqwLI4LJUePH2Xhxe5oHIwywJmQN9CMgE0RMsc
cTlcaO3NmNQSQi7oX3Ed079C6uIh6cQPtf1rHV3uItKav/9UaeO+4VkWdkvIjsjzs/vzrSZPLNvl
PJVQ8QpHh0idF5cDCgskFeB4OJEj4YpNFVqFuIq5bJEm6zRysGREK/K7JoLpPDTR+G4akA5o3vvG
1vKTJ1+hSYak8Sd3zsoTXP3bOJowrGKrNDirRrwirp6j9YO255182koS2qsRy2xwdYJJDW7sVk7Q
c9Z0xDqrYjm8TnZAOgfbu0fUssL1xJeJ8OawMJHYuDN7T53/9spssEJHBcUCVpVLzGaDgYZ+B+26
Z7E7IVekMY2Wf9ujTrTKuSDpIcA7fzJhCWEQ/UP7Wx120rJT31BRKCDn+Ah8qgjq9/yZnQyjZ+uz
99q/peFTZ/uk2dFitCZLgxRKgbehJ8fHPIRLHSpAqr8WvQc0wJRi7g9qdzysOjScObx7adBr0NPH
Y6MxMsdfgLQMzCayNTLqDEiad6EJDpVMToHc1VlqIZHErJoQinhGZ/GOjZInOs9pHtK6KlxxN2Z3
z4YqBhze0sWdFU+kIaHQgO34yfmrf2VQVPzgw/m1eSV2cX10kWxQ5s+P0h8ObhCM7p0NEZ74icAt
6jtRXDJ8etU4MGyYVo5pKBOoJu+kVqpJGeAFaJsNLtIy9eh9t6Hi5MGnE2/5okGz/Y8MSz9FJ+XG
FuwNAAMq1djnsJce6BMqzIEv4XwC+MQ7ERSrWOXKYEYsmbn9ti7noD3TuQk0RGRMaBgx8q1sWBma
WYwL70wZ4m0oIeFjZQ/N+tBmD337dc4ertV+IBRwjO2zUGrqKDUR3uMEnpgrcKSQZfIj/JVgAaFw
RbXIZ8t8BmcBlh1k1kYXJNngzCBlpz2B0QO4x/Ed6W29IzVExiYYDnNQStzpoYzeHJgy8xraaT9U
pDBTahqpCSwbmQD6GU5jgBNK5ifw0eIcMzwofTluttXLMfZ4XhLAJTcK9G1SflFd5umcziAn/igI
kJTpm2Ln+Z+NXt3s65eMV2Ai8LYXvAO1EryDs4yO+69L6FRH9EJlQBw767WXoysu9z6yCMntmTVG
fR05TihzZB7DvglvTTgW+O+xyru3o266cxYWU+ggvi1Cts4FejaIay24b53NSeT19HNUGlHRxjx6
OdzP+I5End+xjeKDXkSVz37WbxsF+xm6gCqE4TLbEFyWP7Kxq6WdQcqnkM6zss0JAKSQUY5h8Vfp
VQRSpBPOtrgVBgFarAx6TrBG6FUubucTaFJPKdJmpsxgGkkJB7dhQpmIQRsxxGWyzRyX+tF6kJH+
MYQkwjIH0BLcQ7ZPcAFsIhB8m76F4ZeGn4OFWIGs+CW5nYZYl0GwItpBwJYmdAmDWBZ0nQsdZ18F
AWiT6SQsXBJyGtQd827odyPqDs4bv7S9fvJmJ+rP0aKF2o72PUhbsThL5SBBOJFw03p6DnZx53BW
bXeMZIwW65tIjXTe/3upoBJKYk3G7va8uvwEO10LrjcstCCK3KYLjCnotaCmMYSReP0rN2BWci8u
DF0UF3Iek6U0N/HYxFQWF0SLf3guYO7vK7/izZg9jf5utmuMnbHuwKCzqhzm1d/io+DvMWqSAIvy
kXgEYWm76Oi5E32M0TbjQsQApivBDWv7RirAtTdZNA+wM1Evxj3+TyPBzllyO11T9nYEXwpFJzQJ
JMUlzwQ2eaFwc3Y4VLVlR8OkfF8JLW4QpAmn4ZJz4YUF2kJuXwYn3re76xE3XrHuuD+0an+z0nYR
zQp59VYUNlR/om2X43sjuHwrTErTlwZRlZyFrN7PbAFyHYmzjoh/ZIMT5Jcz1ex2DuYEfIe/8MaJ
czBb8nfUhBdXK4OqC2BA0MpGAgcCBnQC/j6hEoB3XO7LPZIB2kpAMu+L4WG9R1EBIGc3vAGwYiDA
f2vGAKJbcPqEgIsX4k6y4qtYuypLFyNZiZABkoNs9o1+A3+PlgN2F/qAwHJNxkGazx2jIUK7Bne0
irIBRXWqscXtgT+4zQYWvUNFezYPtBsfIIUR+uRqQpJd9lPBy4FxYof4ymC3/Y/UixgK+w3uwC0v
Ek7J8MpYpIBFhfSKvfCH0JTQ4kwnQkFhzkrhlQ7NlqKuxcA0dcaLADJeHDr3GcItEgfCkqRTKh0z
vAtTjSkadffMJYe1GnIF2IoJ4ZpY9Kqvtl9MPpryiy1k5WjKWXdBOcfKnG/CdcbIoGTlid9EA2AG
fLnimOpqb7kC6B8bRIqLAQcCLacJWKTlY28y2fITZvgo4VSCEbcZPgqt2gZL7L302eGWHZr12K3H
23ossqPZ8Lg55u1DLh8r+ahlR6k92tIBqlgfqxj5N4gnSoVrIyCesykgnhVeXtNVfkExnR32A2/4
dkF97HhnTuOrUHsBHVN1bxnJkPHkkYww7/ZVhdwPbDbKNi1wY8bWSlRYumpp2+31dV9dKOSPZX3s
xuNqHE/Vw3jbLdH3uSFG0bMAflBuznENqkSElc4do/6ANbZBPonFOGBVQWsAURNL5WTpVYJOEkgw
kmL73cEqcttVslgn2iPvMFoVZu8MN7CapnlODl16afc6B6F2LzEWhhDa7DspBUlVPMqjmC4snFYp
+7Amq8J1gq8AU+S4+U4Ag57EOp0C5P8SxALU93SbOHtokXgwC6l7jMa/xlgrcVXhNIgVKUKNv2iR
BusD74Hlgg59Hxm1oUiPrBhh/t3ZNmzONgZeEw1tKk5/tvz2P78nJjqcqKxCF2bUadnxwM/feVbs
lVj4UikYOMTLW/hUugoktXYV7izuMoC4+DJIRzS6uAQeCahCAIc3Ixb3OoIrRnhM75jica/TckbJ
NaDK5AU7nvLj5XRY9H0x7ls7zYu0Mf3z2y2LodrCpwWBIwHpCxuiP5jl8p1z6f8v6xkgbvWGEwp9
fZte9MTaMHUmwWad0IxzkZxNekjQZlM731+6/flyOF0OI0nEL0TRL6Bst4VVtOedFtl5PsG4ZNCX
1a70R2YY6CBmd/6ZpR2w0e1LrjT9DbZhr30004bqCfuUGZptNM60t2Ius4URnbxrCfEUF8zMg4QL
RhZabywqwx/yeDsbYXaUcfBAgk4/zNXQnXc+a518GeyezFPzsrv36mjX0atjAVY58kdXrLgsxNJ4
COkhQ2Sr4LVAINrlH6j515ypjN/dxKQM7ydF+xAYW9L1QNh1hKrP3r7ZsxGdW3FPTEZsFUnH+Ytr
GRsFgnavIdGNs/cUnb4jt+i/374Pzl8X7kLEAWI+7pgrGFLhwXUWYcOl28ei28fPNeiuRC/VZbuC
03amiWn7rY0SNJDerjeQxqIflp8PGcwba6/Xh8L0sm8MKxczycHqzEmbJ5ecnrrIARwlF/MmcxyB
axOWUpyoHN3hFBjeI5y40tl3616ZDvN00KrjdTqYt2PV7k67U+W1kzB9ZJe4B+d7ibln1Et8N8NC
l6INq0dKLvwLJv2M2Z2cAM7cHTXXXWkUI+sK0eEvVM+Ms+OTHkk88Ldl4hlCDvzC942PBrKv88b/
4E/ZfO9+Ihh03JJzA8YSjpgw0GBx4RZs3mcOI1okrGEXvkjY6yEOU8hfVtBOGO05mdK//Gb6v3G3
Mkw2fneAZNiie1K78bdSGuAOxRO+UsLDPZl9um6c9qArODuehnCtcU6efzNCOyEsNiNSHk/7BYSm
PTFy4dDGbtq6I94jy7/x8Dg+3tLJTOhBNhhnmoTFi4/rGF4ermO8tW+YjrADY/bt0xwoAXXJ3oDa
j6hgpZsZ21YklXEtR2XFBDhq7GiQo96OZjlqnk50JM47/smjphwM5VCcDsZt7yMfIx8dLGVx29e3
/dVKR0tEuY1UmSdv2ORuZLPjX2kKMRHmwCclzE/NNbC3sTA4aLaMC+k02/VOX/ssRNl+JqEo9lsy
nTWfKxcXCPhq2W3pl8ClqsTjtljDbnvcwnzhCuC9X5wAdfjDrfKyBwh9ZP2guGBoKaJCptf1/Mn8
oBqS85AUaoKMb3nVwbsB08LdQ8eTwyhSn4tY6iv6PrLr0Nuhshb5QpuU3FkPeXewF9wMx4r5FDup
czypOwP5I+JdtKyLj3iahmuxip4rXVh6ruiAWc227jrg+eKTx5iRzeSex/D8NXtVSLNy19XTgb1w
XpT8iSOjBJaNIR2Z8oxOGBebLnN1RRVIbebqmJMUdNKB8ODsmr2NygL6+7Zma/cv/cX8INCeKSnz
e4b3mpoMZBzdCFVKlDq5nDxKUihifazzxKdXX8WmHSmcqQYmhKGkCpKr1giS6zoEyhCwqbIfac8t
AnnUO12QzwH7kuo+M0Jn2wMEsF52vI8GhYEFbIRpxI4RRTvu2HaZTzjbfCJ7h0JuTD5DCm3yVVUs
7PuGDQhRPNPFlB93Dk0mUT51BGxuq6YO2Bbl0yX80mTTybZ7Ojzla4MGA2IqbYGrf5q5o9zy44L8
AYy148+l6LaNUzBMf2c49+MdnTHaYpztSMnFuG1QV/gtluPiU3s/03zKBRUcn3nGyMS7Kmnep5mR
WFKMYzBWFzQXtDWFh113dqqzM35jSf/NQ5gE+QsQLjwvJ2zpXkkzGSuH5fWIfpnbIuWzhCmb394j
O3E4Fo8V7qoiWfR40glQTwow5swu2PU4iByK9uiA2yEOBA3VO1cs1+2NwFsWw29SIWqi0YU4lGw3
PBrEDynoCAllghnEuIGdaROzCRo07CEMznsTJ3t49y7wRwWwy88MoRCVPwqWhb4IIuL9l3zu9N6u
mCHFqpIOfXphe0FczLkIAgsLJBh9KNhfIMFEHwoB6Bs91SuaoSmE+SWoyhiZJgzywKnkAOnk6XS0
94ZvItgkwxpHyM78fdJ58LnoPJFi0oB/u2whUXTP4KNB0fklf72Ar/06yL/oKEFZOVPVDzsbu41D
JLaHcQNPh1n/2hrFoBHEUoG1KZzUQsTo1umBjzPfcjrIrqYIAZyCKo7vAG0pikA8+1G2A/cCh4xe
7fDgVN7FjFc7mW+Mh9Om218uh/JyyKbDMB6XIlkzVxui6hyVwrMdNlZQUYGdCLkNWyu8dOh0oitJ
Dj/ufRIZhfgHHZDqeInvnME5D0ENtnE27W7ZsZCPcnZsKcMpwCXCCg+n0+F8Otg3GjCp2aZSng7g
oNTYPHkK0cgucjL+0TbYznfMOVnD18flCgJXtHnKWkQrIDS1n0XU7CaHJ1KGkFVjDrDgMtxivpgT
WIfWGoeOHeIdMa4Ryd+Iq+Zgfn3VyAv/+Ke6Qtp+z1sHEM3KMGhcuF3EkuBHFoLzSQdIT1T224UJ
8U77oKj4cY9S4aNtpN0nHgArB/KAAaAvY8Rf+hYq3RgB697OgMSI04XF6AS97MZARCmBIQaZBHoJ
lBIZpuPrEyI56aP/MUtJQ0YV7NE5PcPMztfoehWx3JB1ia5hqDa+rh8NArJNtE9qC4sfixbc+sov
9TXmvAhlFA0ZzwQu6zD/JZjQkOfuCd/EAPETYlpgKEcSE44UlF58RwS0X11i1GeLVPXYuMYSI+xV
rGEjoarIy/gKVpSzsVq717FAfkh/IrpVEQ0vFvhSA/9LxxuVNLVYGhU5ynMRK+8XPEoY3/EcYaBH
3+biw6KqKd3EyjAU8NosDNDomeDy3vF+4M5pFuJP0p7HsJaYEAfgQp+TVYkbB3hNXJ8jnYZYi8nO
a6FADlGtha0WZgi2ZDI7xKZOvflPk+WAQvKzFxN2EoV3K9aZMfP/KY7vxBXq43/QFUFc+fOdotZE
GebrbaS2RLe4RDWgui8DY8MDn3F3MqLgUIXfsgqHKrxWkFRDyjbs3pRtLPzHJyKKbNQTYuDM4pg8
pV0jajQczpi4s284oNdGnLsIZMCxje26ohuz2T8BvSwcoRD+VqgfdxnzP2BtHWz2QNiWhMIHDjZx
ZFdov4jqzF64EWQieFA2fdx2pG013aHvDqN8aHjv1gdqgf+r+r/lIaqHJQ/l/K/wwaSxniMJQExF
qSeC6BZUPaBmJb8npQFxLJQxcL3I4mstRj2OLJ49DUPo5iG8pPgxsYbCo7sv9QlRPUNH+Glkh6Kb
bT7Wc8p+TZQiBP4auvvz3ViBdqJ/xQr4XwguJT6HmxzruwiY/IFMcHol4osfTULtPexNsnzzg9wd
9O5g8iOed5gC7A9cdga3h7qzaJDTtp5Tu3mgSTBnx6Z9aOQj1i+F8t1lvM86DZElR6csXGvkzqE8
UuWFSxGeuJhoGOTB6RIMHMWAMgoEvIF0iIeTFvQgItZwXJHXRHdDsgP6JI9tzFFFgk4Ssd+XcS41
vbtS/HFXXDBJ1+zz4egISduK2lAVwrb6q5nAir/3g2kGsyTMFmMIK/7eD6YZrJp4S/FZBFfqTWYg
vvmj2fphd0UIH+/NsLu+5979ogGGuAcMMosGJktrd7W8A+7uGR/Qh+vsf/16uSVVmk7Kwyg8ca5Q
GWHVoL51abLaSb965VdYNvX+qnltB8hDIIjwJl/+RMjNcx7+kzjgsO4HnBnOjxYpEv58lwY/FzZt
gYJwJP2hW3e5/ahDstGP8A4Q/gAbgncwzoncJKfeKw4a8h089llU0liwXPrTzxpHFx6KdqBnHNYW
WzADkE314rig5y7Az6h6ujWucF9+Ug1TWCyEoR7572gTyevWv8hXkAKREue4JcGZ2WEgcY9TnTCg
cHmR4dqr+1o+zCvYm4hae6YfxzPkcc58NHIZ8BL0vmywC7/FHUZr3mfl7KSwEF8XEU56Dy+F/M7C
zgL8nUxgDDH6B98Te0H+lxSPQYYb8XoR3huNZISAEDYpoNJhxvMvqY5sSOmAA9Tgdqa7Xu4Jy21t
4vma/Zd1aerhprO/3vSv+DpaiNoTCnjNNZ84rAG4LB83kmadSr9Qmk1fVblw6YSgBDgLw+hEY5+5
kymCmZlgKa2HZ8BlxiX9MSWg5VzsXYDQqaTvTIkFmNyVuAd+EuNWBRi3+M2WL76UgixEzDe9GKTT
uNSweN5OMXOBixTAB1lQ1jCqgmAjcDiahT6Y6WoE3ZMpQv+NT6Wa/27Rcdl4NtlzSx/6OjY79dBV
9CBpXT7cmS9EIi2PtnUs9gwgir3MRkI/Dc+ucMlihzsICRYRyyw0Bv2eIMycrED+l/ygPAKgJMxy
hHEth7h9eztcKBeuERykcXG/OGZuy1aOfp1wGiAYk4f3AaEODlt7T5OcmpCXmUoPirmMm1ty1d9I
R/Bp8VHLXmXt60Zo7d9oYxFOv/5CUEKLcRExNgh9prdr+x2Kv4lHsbhnrCTL7xy9+Z8w2yuyYIEC
tsSSi8wIaRkRL7zsoDOlX6A6UQnieMbxPYrE1I4eINB+MfNHbkjkCgpG3li0ire3atihjAEVK/3A
XsbbSEYqb+MqPxWf2ICtLa1wJJ7yRgsevp5QsvFZI0KYD9xx2Ffxrpaf1/oT5bUFKogNFRDPLxvI
XURtsZJ/bEVXKxqsiGGashUOFASWy6DsLANxjkvEmiCrfYOyhBTLWrhSUS8ajouzsMNo+1TnIV3u
V7ridLfHj7sL2BpCPDwcmESSyPhBi562HS4fvgMFgwiS+U2MjgcTAw+LcHhsPMi6iReTD8rHKyUO
xHK+Rnb7pUBp/9F8UiDyPVMd6vjMHB7q3lIlcpWwr73O10isV2A8OAdQA/P4tA/15bmCLdghntBV
QGTfGdL/hmeGC6D+1oDB39sC8nXlUf30SCvTQoKxYcV0FElePR7ocN5Sw/LZ80zOE6hqvnEIM79B
MZMxe41xGe7WEvuvdykxJ6Un9n+8KMxjeKCeIaS5xfgo7eGx+Bn6Hmdjh8EYeK+r9z5a3+hFQP+a
9yuhAmeYxJjxYfyH7If35i39W3oqpDrRYe34BaP5ksAt91G2mOcIV4Qkwb0KaWF9luBXYgAOQgYG
uY3DxOhDVEFfjhizfwOcQCPELekifeNyY4DNRah+v83Bxg4W0ceU0UQekyJCy2Gg+okIuUfib7eP
bIoEgLLIyVixbf2QDrj/0e/PXLoRoQMRdk1AO89I/e9Q23Px7DyXL6Vg98InNXqXIxh3EbIsiTlR
FbAjlfhM2cIVCJeu8VPcCMGY4ItHnst9OMrcU0ByKTRwvSMGI+jny/9j6ryWFMe2LfpDpQh584q8
QJC207wQlWSlhAA55NDX37FFdd8TsQ9RfaoycdI2a805JukzRtPVtJcEwPmb3KgjbR6sdWxuiHJo
PZovN64TjDR+EeshSxwGMqy0VIf+s0GCNpn++VXXZTVVOfXNMlpNbdifQhm8+C2ssTZxdLHCcxPd
mCLr+HpMrIYTuHtCIOEez+tikUOZVOdnJgjXtje6vekhj1cuAq0lv0B9LT3kSg5A3//Rp9A5JPyG
u4PLmAu4YKZewCjWyWPc49UoSAwQYfAzrffZZnI2nbOpz1skRGzXOAvixEXAafsQRGAUUnOm4Mwo
66XgTM2Z/xRAmsF0J9s3j5wifM719R9AIHcKCOXTERZI+Hz+vOmo1aiiUwoWcxRTishZJhb7P8ky
TsuTVM69XkoUqV0MXfDOGROn15XxUiN6JJgYMhiSXqBTw0enoOzBi/nwa9Qse6pUcn2Zhb8IOUE4
o8SyEkkdO4KwhOkbT98WWXIYdtIZ2593OntfFjW3ViiUKJvQCDzSCByDvF9RyM74yITyazBiExnl
DGk/UawEn1p/WncY1uicdOtzRwsgYuKGSkpBK9jjza39+HjCmefr3Ba1vy/oU/l2IQ7eDKR9DCQt
d0fnHu70Jq4f6Dgz4IUyhqNn6W79weLEjvOClDQyjAhk/e2Y5G1yPWMKdHmBZ+DLdlLYiYRzrlsP
tSfZCMBQpLsZFajMyym0197A7s1evatURi4imrBZ4gF4POceFIShSdUsVeXUoM4np1KTIvGoQYVR
q0lGctH7BDe9xdTEx5pyq88DmvyIGYzCMJM9J/tonkLU2571YD1ksC7QLdHfYy0GK195F7ityGiO
Ab8DVJnxIT1keuQs2CGoUj8cdQRz6RZK8BXpzmbu9EraX/2J1+PybZyjsYtyTYQrmVhr8pCSXFUG
TgYRnG5BwQUw/XWLdDjKyNE5rzt6bNoawOd13lAkVy+izq6ctlfSDgkWXPhaMv1nI0TVO8oYeXeY
VBBAFeQkBJkTwNni9e+ZgZf6u0VvnLK5vuPchZ8GMw3jXoyGZzVSV2HDqmFqw0O7LpS12ZKq6qrH
l2/oYwDToKcBIv3/nDzmYiZS62U4tTEZD0vHy/lmqqXGnktRSRu08xKVjfhMhFU8b+uzSEGD/2AM
nmIKgjthcex2EIfa2A1ojhLZdvsCzmyViUHYnRopW4BLYosAeWfhP99aXyXkk7QDMi+Ws5TNtioY
H7BMkRRGTB2DDOcW0/3n9R0ZEVFlRE/fh4oHVxEyIjREDHaqbFMNol+pnuU+AUYUe0EZUVpZ3OtY
1zGtM6xTlKsE4YSzhJ3U01/wMNzh5AgPWRtQHbJB+TWaZV+WEonyNqQKgmH+X6Fx5tj6rErrmjtu
jEJ2adzmjPZHezzeCGoOTE5N0kkzJ+c8+OmR6lG/MU4b67RBQ1Dqrp0YCJcMX57FUDpfY79GxR3Q
h+3JNtIv76xRQPRGdly0o5B+OK7uuNxLV/Dn/hF5EDcUsWUN+l5xQzHQ3B2JGj37GixLr+1gnMS9
EhkdUDVRHCtwQcjBjQYWqEjUBKu79qZZtDfI67/GT+Qj3KWSJMQjJ1KloPMjWJe5b/4OFDYMQShf
irRIc+SeuvJWNrYoPJSISm6fg0KI7pJDY5Ec/lUH0s7gChH6wJaWTib4zh1cMJDmi9ZDHeKO2Kir
CzcaSXGpRQKfjGgqQ0XpqQ/FrtCpNUT8CoemkRah8dVo/+ir8igwzqKYuAyKh8fx8Z6+gIIDuQim
WgloJXo6DsCgeZfB9ryH/Lzqf+QiBu1yl/BQB1IFDw+xPxtFHOEWS9or0onjD75KfIakjYFzBKDH
EQFdhAPXcQlaZTZDFyF1IhWOkhQCCTAvOAqOsNtoafQiRAq9aphS5XKuCXouom/2aIvoCSxqCfJ7
jtX6VIn8HmpXzT8Urexi2YXKzN/x5RS317ha7EidHQ10hexIAnImRyPm10S3MeT4n4iLOsPXf8BL
1ERCyulZBS4u8mzMWSSfqEl6jzkmoU0nAGAJaRt/3pUDe0uMnsjjGHdt3F0eRw0RZRxVx1wl6qf3
UZcN1LsW3ROxWINHTZKyIUK9NR8LnerewGIHoUMmsqvYYFxHv1ZlKJ3TliJHtb3JKcFBp5pSxlab
txbK7Xqr1luDOJ7kQmGVAvnFoxBbyttW3h6brSSlTptmNDWwq7k2s/8KSZvIi6FtRMvn+jfn6F6q
I+cIuRUfBlorhgINpBSjFrVKp3dJasHPNRJut4S1tPuV9N7qnHGwSa1nEmOG5HZJdCX+QnIMPhvM
4zIyyFyyEPFAT6/oJLJZOAo/i0TA0VPuViRuF8G1CW7oqJaksUHCIrvSIcLhykOgtAz0NvJWERKS
+/xbiajS+ePyxgQ8GITJMA03BWsmeN8QvKYGPl/GNkTjEl4mMcu0PhcjYA+AcK/uTOBW0EpxdFPw
sD70JyDVjJHTGXauPNC+6040Q+iEyE9r9v1WgN+IHqi5WI5A7V4c72p6AHHRJABMzX7Q/jACcEkv
qFsuVQLqen7QvqWNiX7BgPFH4JJ4R4bYA9FErYC79z683pY5GgkawsXMAxLbYs8LOguXWlSbTA6x
ijfu4nu0sUDr2tZzeyBluD20Hp6n8gCPNfvp5J8MhtYlLOFfFpFGGrOJSm21v4nQ5I66WNgn/PPz
PlL2uHUW5KfK1/HdI/DiJAnRwZM/c3ndCFVTdH7n/uzcnHKJqITSHvc46VuaP2LA/UsPp1GERING
UfeRveHD1kwfjjDAWDivitCkAVkBK0OW+/oEMRObBvemnPALx0eO8z258oIeU1Yvp/Ih3wCFzTez
dlgANtrz6Uyjzt4yZ/+Id7vwYEnxubN3HTuFQAXd2Dz93J+mfi+EyINnDO9hUEgRdXCw+XHJSs/8
ksoAoe7UpC48z+ln/sYJymeO4RPmDmhcHKNEx0EEhpOs5Z/jYwEG5nlPizDlo9VTpjPKHJB5ME1X
42H55JRv7wb0+8KubXVZQzCdHnDGTTvoF0u6fXm4nP/wPDfudyRdB5mPktfLpHj8IRYei/tMGkXF
G32+gnLZQb7NN7d+XnWH/SCCm/kWOQ3j5kDslZPImKNaRAS+YnCdJhyX2deV2+5gLl+3tiPxCpQO
b5ayfwNgicIO2fI8Uq/SfTmZD82PctDObtuimuHKYL7hoIwBHds6qKDBQK/6WIlQrCPpVK1/NVYn
e0vd5lpA0lyRdGZ/ks3J3cPd0OQBxnOuYs7R8icOWRyxOJEuBYcYlzdz+uGLQ39HdhaMH9xhvAF6
ExlIAOLpsNVPpSAvZz9o5+p3Nb2scTNBGlFBY/UwqPmy8DU1vStfJu82HIDUC6K0o+ax+co3xzrD
qN/5cTxQ9usdjkx8+Px8lwpx0eqfiBPu+mG+CQanfYb9Ou9uNAPLIzQxembiuCgeecfIoATQ7oii
gR0WjB0wcKc2gh13BWvUAM/6SwoEFohGO6faTMDmwdzNcyqr3yvls4LOJLhMD0SYLAy/O6DOgv3E
DuQfqjz3+hvm3aNAS4wPaMTZQGEcHQi0q+GpCKafxM3xDy4zaERgh7Dziod947Vz3N7oovIlrkwc
GiCcx3VbrrXQIRjwjq3D6Agxjc+2FT9rUCdh87T3Gdrep/CpAsWl+IhK3A795nBx0o5vl6mDCJ+j
4BvxJDbwPiWxFME3ssr1aYJrCw14nZ02x9PGpPuDBFd4ugR+iSq73tJJJ2fEdQj7zNayuhr5pLCW
8yo9Cvo0RVEaiy0n/mj2m85FDInCEC243NMPqAAyFaQYf0TBoCAvpjkBRuAq7NImtQS2AHHTJQaF
nPd8W6rJRMOQ6U5wmM68sAm4+kYvNhYfJGLjHjuHTwlVHdcmS/tSo5UdQHoudV+YZRNYB+4T6IqE
bFE7zrmMXKhXiUzXF5gk7hojYVNO3Q9Gj0m4MZYGLdW9LOw/spBMGIy/J1DGFja8eGxiNkmsXSOQ
ImTpmG6CQscbDRBBEB0PZOiwUdY+pSetCWVwykU40vBFHDkMHqDJs5HmRophQS835X4NQRLvWfl1
xF82JXYfI74hZfCrQIaEtxXJCS6GxZ5ALYXB734A0DgALm6Ei1jCw8Vm/6dbGkU3SiO+xozOexBc
Ts1Tscn+po5IVYaiIwUfR1/zMmnPcCk4r+cfTicMaqoUvLm2p4R+E6EA1khbhkve+aRiLX3ezxQt
IIcfvmkGyCmjDSBAjXCn8DTzav6n04NZ4j5AKTKwLSC+oLq0gCB4hAVREUzgcp3zdFTe+SI7OGeH
/84u8qHJn0YMFyYn903ZbfaAALP0pG2kLJ0BJ7KOe+ZMwFNEAPdSWrfOngbuHI8AhUyarAWfZTwU
wMthjXr0nzBfCGu83nRxPsf6s7OANImD5SepJPNCaUZBruA+GvmcEuf3jOwNUaGIB8fp9ny/Y+ln
Mfh9DCCYvFEe728U3gWDZgPvMf9NsiwVUjIo90lerc/VuiGGslqP09oi73daE5pr04it1txKhOYy
KV9jYnNvnvVDgH1pe7XtmaqHKnGahDBxhv2CKfLq1ey9jh583cFxTeB4/xhHt/pAvrfX3Yyd0qLo
O2XekcICB0PeBHtPWQyst4yG7Rdqc34tLEkXZ24uemL9psR0jnZycMnvBRehYHdAas99OwcQg2/e
NLulhtlsLfeQpRLVEYG+gyICfVviT7CkY1sOJOBhNYRuxN/eMCPe8EzsZgCIB68CxYK+HjUMM/+B
xo15uAwreiR0KmVcGZkYd4u2YwQSNd3cN/FWBPRQ9s/MYiDD9qwtV4FZ4K/Vd5vISVYa8govLv+I
w6xBrfqEbzektjc6ZIKHMIul28p+R/U1neKZzJbGxaLSA8LdFmpKXAbTL3VobC3zrtnvPhCbNJiK
3YmEMerkF59xBtJCv5H2kzsJy+Hlgxt+b4VDEbFugA890tGnRkCV5ZSISRrXjJByZVJSLF9+JSWw
0XoksxivoozepB0hZbvYUStHzSJlQ1rVs4oSM/XJc3FP8qQQFIHNqpnvpMoj1+/dMMTrYOAZwjBE
T4ppbv43kNjeXWHE1u7MWgG0bFw7mHoDiSsW/cG0dh5/9b05S72S9f6RmBlRzZpiAycZ4Zouaspv
0GgoysVpicTrK+19tNpzoJw2V2td3oTav6rXmAEn4r3cZpsjod4LHVZHHEQelrgMKtSY/qh543eb
wAyBE6KIIOzIasSiy9rTO6sT/+OdceNRS6wbWzOOvd/FEP9+Ew3LwaLnWP9vLixniwa0B7oR8OJL
Lmz+bzSsveTCdsQ62KurCIfNKAScPANJAKP2lGWYvcfQey+XPeNLwSPo0iu9/UFZpZuudEktMzWI
RzhROUiAMDUjW3b/MvpUfnGlnmnSI6CN+n6nFLsLoS/9ri52WDJ6mO8QnSR3nrk/uAO3XbFTSQvu
vctrB3eiEi5ipDs0HYzTowG2rQKxTq0JdpKwsozc59/CzDKwA0pmgCvnWFeinti5MZTP4deJSS3c
U8kfBeiyAgV2DZs5PB6hLQmPz40b+eTaWdwacW3EZZOg/9Fv0PcS7erKt8RiNeT7zUiDCEgQlY0A
cY/KwdQIzGUQ2Il0hLyQa3Q5g2fFPITNBxL3Vq+3M1JFKVVRVnLQxL+nb8x+Y93Wer12MiIYuGTU
3/dy6M1xKYfSubZ/90/94r6Z6bxYwn3DoHwiWteA0GpRPmHgvWGUsnf3KN2NN3eSmIpE4uQDTuOb
4Ps4Jn3FjyZGnRTP2OdvSWcltZX0QNmtJDuxLaCoi1HUzkQh5al70YbV8CL1XPYeAdRc5vK24n5H
GK6mnwrswzxt+s2V95JDgfd0LkWUjb8d0cgKe9A0JPYOolGfdcFnmyM+Di2MdKTAxBJEvKQ3V1QY
+CcK1I5+0/8T5A9E3P0XfNtiKVtKDiTHcxNRKiM8fupEtYxHHZIMWyQsaR/4aNVaeGozPSn3scI9
QOgK1n9rhTqH2SKP+8fiPWOTycqz+Jj4JO8WJhN1NtM7iRpUm5aPkU/yBvibK5gNJqXzrY7bkQEr
nLgoqqeg5w12sR4hN1cX4oBNcFadwB9Ts+Ssx4Ue6xR8wSDpKwI+HdqiS8AnvnRCN+uG9MHVyEY2
JKOr++If4Ya/ZlHu4UHCD19hXqlXlJYqki84/JIS0nwaTz1Kgac9fam3qgBoCFZ8YNIm0zUme1Sl
Ro3suCFnOEAEN2DpVAKnhya/QsCnflDrghCO9Z1BJlsN4YCywVt6Wmo/xX6l4DkgzZ3OZoCsQZd8
xkxNle8Tnjt/ptbRkVbjm6V/XqqJGS9+cJuVC+BPy2IkutYoAH8aam5dAP7KPAHwh+qRRn7vHY3d
Xt+Z+s7pdka36/TtlXYdSsQQ3onZhKQOWKQIgBVA56MjkhOaH7PbXtjpGenZ2hiIDq2N1Kf2KVUM
dw/mQqxAAZ1CztG8Fv/RfhIioUH4JSvjU/pGUFF9EVyEYkIiDAk7m+AM0NlLCEAiqOAa0RVsq40F
Akl7Q1fU8aF3hAf49+I2j8blCRHovcR9+kIAiv3Quy4yd6F0RwOBrIgzGsfTgO55JMrao6hsk4Wk
PdBDhKxGosidq0ZRkQMwPoEPijAmW+LFTYKqCZH33fWh8mUTPKGtyKdQPligfF7budqgTZWOQDdd
fjkwFSHCR7lqajEOFN4txiGIMOBgziSa2AEwGAn/OPUZkZAn4sZoIlGb4TRKeWYikE9H5R7mUB+y
lcDELap2Wkw01794fYSfEMHKmsMbEWWi3Maiw0/xvCZHCNf2iXpwJOiOGCtELgm/4NIHFeudO30U
BR4wnFMu9ZsRNz5uoVT5Xu8xrqyk7+YL6wuDj1Eh9llimQgkOF9OMNMpdEDVovYIiZBhYFOg2PwH
5r66jLvmS3ThTr6E44C+4SL7utJmOvmG7kmFX/zpBX6r2Yc680oV6jlpVsGJeKhF3MxSWiNLoVJh
h6YdklSBpJv298KbmgFrs++5IpMWgFfnX8Arnc0blU7cuUJJfd2018CGVIUY9xpMHMAk+DqrQkuQ
0CtK6uSphECn3zRnYsPWBlI9WPkK/fGVzC7xSp6DP/zoV5+hsZEXJWgshPgHz1+n/ZMk7NdkL+JA
NCFYrApF4FGBokA0nfZLpCjqle6yIvVyLtlhL+eTnnshhr4E0c0B2l+DWEpzlDekVOABIt+qFRDf
jEahQF7RhD7PUYEdoIivbXy0Y5Ojha8eOHOaQkDGgfe8MHjuW0V8BGwVC6qo7GqCaRmzEdi3gM1m
BmYMmevvfMJ6tb3IwmRmSn9dBHgs07PjGqVvsjhi5FWFfIzPAe0YonP56pX0/LoYVxAGsiOZmRR7
iPebAML6eHkyUoL+5Ai/qR0CrIDdo4phqgh88eZTlodbxmEjgB6HSwxjiC6iVFx8eTjy7gN/y11V
jsVFGoQvzwFgxa01/DXlCWw/2DraUboIVDka4f+mnjQ2jVJ8W9yVeSZ4iYQEcVd78+z/vrF7O296
rothxZiR0ZsCh4dof1p8Pnffw0z5lDYueVoJhh8l1Zq1/II/KOeka9ETp4m+UN+IsficUsSYkHqW
USGoZxeEQYlN2RXTLYB3XxexwisnuXyDYa+uXgMX6SjONS2afNxIukvYi39SkTSQj0BVQYcRxKa7
70KN8hmqAmpd1ar+Yf/LA0fg+ud6pV1JKlqGzY/8Hn+4+c5eDAnZEpekuuKgc92UP9UiHdJXzOU9
jgxxWEQKVhdx38a3Fttf7MwC5zZTlcg9hU6rnFpy2tbbQkkbKa2VVM1Za2EkrNBRIqJU3F+nWaod
zeHrou5OM+PG4c5ce9XKw5UOxZkyxbiWNhSGrRfgWtRzuIIzi8StuGrjGeUPNZrDZTk0okDQC10r
2ZtLEQXL2+M0Yc2mxNUnAs5FPUzTmGJ9apSK+Jv6gHKfmrKIp7IGryueUSC/GlBUKyESwgdCGfiB
osQvVVer21HiN6/VMNpHv6TzpTrVMlSjvIxoaNG6eHluaggOK+it3q9p0LTeMoSRDxDGBPCBqglq
eM0BA+wRRRvRe5JXF6LvvsdyI3+wMJeEtwomDcWUHPDevEJnj24NTTwK+Y6IWi3sx7Dv2WriixHk
HeqegBqQM82r89eF2XcZiuzWGOhZCaG+uA/8PK9RBgJK9kb/gksUHdxmbKIls5h3R2CF80q7tXpH
g0LtDmDID9MIRzQxLn6IwIpP4i6wovZ225kg0/6HxsDJikofnVTnE6kIG48sERBZ1ijQzUSIkrQl
0duOBqg/WG710KiFgUCxIIpQHVqFU8MuEEfceizWA6FJuMxk5Hao5dIbdIq9m1PIJUsVDC+tvA6h
MAkr5AdbG7nc3Aza9h/nNz6Jfz9BalFwMNiY45C8edgQamwby4BOzSC5d5bFhzOxSj3gxoYadOdO
N7r4CfkD/ze6NjrOeZUAjm72ERElQubD8d4XYrd7UvBsBTpJ1etyoomx1rYcTxSQGMACKKk6Hvs+
YET8Tobwit/EXC8MEJxiChETw1dEQHgEmkNw80qCio0njBaN5eO0qCFwZLBaKD1NKyIv0cI0qE2T
7LyGLdRlmwymSb0p5k1fb2RClYmsvKSNvYHhi86Jf2IlDeQW/LNvlO+q8Eju2cIOzlVfUsRAxQFB
GAUHA3YwDc/L8C2xO211XOOUat5pIzVRNCvoL8Vg18Ou64ZHTQpJTbOwGCGrxCcnwWEYQ+MFqKQh
BzRoiEakyZQJImT2hk+GrVhubS7TxpLXY0uYpNBmIRfE4gz4hM9cWOdFS4mUw+GDH4WEQcOgoRtB
6k0pSt484neoD3QyYGWDo6V8To33vdBA8qK5/hscoINV+O5gFrMvZlNdCUdcXQUDOlsLNx66WBvL
P3tlJWD7pkI3R4oGTYPbbogq4pMlkdAqBRXPR3/s3vO6oTQ6vdFHkzlHc2U87X8r3yYRTaXXUSAa
g70uQpfQODujGFOewILtcsGCNWtKyUlN15ZdzQ2zHm3uFMcTYnaMzHfPOFvlV7kWUVk4hMi0Qg+s
ZMmMWwiJUCoEGbx2ZCWLdo7sO2RsCOwQZDjfrFGEvrZKUKPZ6MhJ+xgQtSk+j/SxZjJAFxjwhat3
eQPkxr7k113B8wm0GbGjtRRVWJnJN7Y27GDZgrLk8dmwz0bLd1L8ms9uiae9Gx1pa4DUXeiGasXC
xAFQtPnUyV/Eqg1yQdICXkEF40DG7X8iKfPn4jyQoUnMId+h1DarcngDpoEWHIvACHiP80AbqlB2
ACFg+oQ+OcZAwvNTCNmd7G09fv5lOnZpndVh8tuHOy4pB5ri3j7RMJyp2VHiWbQL06JdsA2vQ1dg
CGoQyKA+BQWI7Qdl0U1bIzyTop5DYfVC671YMMoakk6zJmW9cemR8B4ADdcUAJDt7VDuyo+XH/DD
tO/2r/zlXZOb0a04mOMn77Ql4QIJLb1FFhN4a/RfnORqrI1TYL9Oiz2sppj6o047bNn2LboBMR4/
6QPVEhd6aCFBRtEvIvj4WXivWLeWS9teMjG69wY1jLPKrej4D1JliIa0VhHLYJFCHkorMaZ3JDNz
x7wjnuFIXM5xtZ6Y1VHV8MtJKV075mtVHdRPnomfxX0quniLWrnR34Hhe/xPqrD9ryYzMlNenCZS
MQd4vqwG9WNRvfD/EfjJqwMR+6yL7p+y09nQiz7oI+0q+bFYIlXxJNERXCutfwv1lO7XvIOgog4U
eUUfckm53M8fND/rA+hJwMs0/kDg00A0P+lX4XA5sHTTARShGSRP0ny8cYWIBtgnTIl7hgarOV8W
JLoFX1sfQMDqT7ay6fpX4zNHdXDQSAixPlmfaC5tSgV8A/77DbviIWk5jl/fDapefBwNBW7D3uKt
oKg9oTqw35z5Q0X39s+CH0RUpD4D3qeUjU+O3hj6TLCeC5Soei+4cubx8+gOCT18ulJzWPxwPNbf
r2cQosmRcgohDiYJwCuK7jXmcqxaUFV2WWx8gkbiAR624vWU8WgFXXy0otIrsiUipD6vwew88MQ5
JfHORb+0ad5J3WGcetckPfjkpPNjxZf5aGsHCoXSJEC3xCNh91uaBHxhQox//ofujj6y1AqnCM2B
S8zFQnUY+AYezlpgdWny8RsaCQDTkV3fv7VUUEq0x1Ct0h5rf3DQwJdGc191CY90Glr+nHvsGKmg
atCV8CsF+8VW0P1w9oK0z54SQy7bSuyNNLDwz2BsxMaq4qLBAxb+Ko2rblzyI7Q6lJ1mYpkJcp7L
q8PchJKNXTjgDApVEGglKItRh097iMi8B6Gl6NTeQsBYx+M/OZsHViuWrQWJJVFANF8IE4EuC9UP
zT8bGlqK7GyWI5NBqY1l40h+0B6CyVpnBqML0gshjbFP0LMMPft9wUDaE1Y6gbcgJDQA8KRxmrv5
5MHcAT0TillOarQd64PDPKEHFhkgUoAbTjnwowBMcumvJKeC2ko/DtTxZp7WmNxklDoWUAoCAhJJ
Spx3aFM5qpCtiq/JiSdaBhQJ4Qdl6QXXkpyqFShdvwswne5fueHxHeT7hIUQHjys8juxHJhkrZEA
JWhPNZfezWVXbeyYJ7o2IuSotKKZi/WgooYosLNF/UxYJE1tF8SKpT8xk5+9lHrjO9oLmvPMgAhX
s5t/JqpIF1QJCdMDB02aWTfxdo90H2gqtQG+dRzUEIiE1IGZwGZ9WNAvNLrJHrU/6acT9COxd6Tr
2woTn9AK/dCLbykGngMezXKN6gnJ01/21G3l7I4z8I2kxHAuJVeCkSVE4mQpJBp5T3xsfL40WjQc
tcn+nGSXRPad5v0Owhhwc9C0vSbDPtmnI2oLZ1Wa0dDETGpMx3yCjJFkY2r/kNZTFTwwPOeV8Xz5
QXcMUgym+nUj1Wkmp8A6u30qO1vd2ZrOtt1QJ6Dxo8lR1kUwViYKwqpwdUuEWbn3TlEmBx3STran
W+uf2XFtNLDA0yhgI7TADoLmVXVHDn3syhccOCLmu465QdeLyBVFHCsaICS4VNQ+Tv4IY4rVjfzz
ccFlLKffCkVs73UQJ8kyp0jvUY6ToUzi2vUYdzSsQXVO9vQvVNDDHwJjaF4h/ea8sQwyHkm/5DED
E50BKEaP4Z4Rl9Wuq9JZpbzzYX9j9dXYuomDjAyOAFGdqDmqH84N9QsEEkAIAXEvMD33EESPL9y9
51lETTB06pekxDxN4geA390oVlGLWx/TPXdxSscXMh35FTxe+w+ZIlUhog8reMzo78rgHqIoOs/5
g/qN7vLIr6X/8dHYf5xmzRkIoCd7/PwNTjW2EDrR9S0qj4InNz+qz8ykDBqSKsuLsIu0t6gl2Qgo
1zVhym7GtYKzFVvXD4dj1lts3cypm3HpvjAdMp9yEqZndM5SptX8t3ygiX6tVhuCzbTHFgsJ8ypu
bXxLTJ10arFJQTAgeiijvcoxVnS/aOboZGK/Zy0nKHEKP9TjX7eUaMnvuh+bHUSd7ut0sfrRmx9x
eWDxuInevHZK0Iff6zVX+rVEczFxVWskyh4VVlQtGqESG/Lj6QAjSshx31OR6kXXUO1D/R1cDPZZ
rL2nTdFvHPQEFDSgP2ibmpgMTfyfJoyw0+Y3Qld6ILxCRLFAFx5+/2ouVtFd24kJ+xSoeYx+u2iT
YdllyZNbBsUi34Z3etLWQBhVjirLmWVYMj04s9wzPXK6SOc0szcOp73ApPJK3oqZHP/0eDVbDMzh
uQ2zU5jD0wT704QmHnDKihm57668VN9FYMsi92zLGDQKtLVbwLgrC9ESmihO6L9nYY3KsAyvSzII
TH1dCcdqTUbc/04hND+Y1nNuNBGu1tGyAYGRrWGJE642XhJVia/neHCi5hJZ+/ACGPEqNLBiM1pk
YhtaDUJFO1KOIkPxDLFGjMYRA/L0nVrwH3kaakH9jP233rQzOMa0J8y2huWSXse0NdPSTAsTFkvq
GKlhpJqRzueU0zFtgBcIoDMV01o4aOYCiZmnkoAk/rxaOx6JtCgILSDbgWP5HCJkqswIVjuidAmn
FjZElEZo/jiVhvxTgwQZzhWcCAECDz5HBAawIq3wEYB31C4czInwxd2zGx0D9bY5enK/HfutpW8b
HqkVFlscjEQiU1QTnCsj3NMIof7ygRmRaj0v8v46TccDr0DzvODAZnxzWKOMzGtqNBHUTFGbf1+9
yXTGqjfyPfhj/8eBWQ7aZOVQGxM89DsMnfMP1W8EilS/c0HTot7fisQotnHkKbt3hSFVJOSFqK6Y
Av+VxaOMJ5PDoglzE50I0YyYxIC8DhqGF2jhE4sYZUaUUdhOYT1BVQ4HCjP0atbmtiKHWos8CuNs
nmpqCkeE8Rh0qtXjnnIO2a7UFL45QaF6nKU4D70TKpgJmgBeuYDy3enhNDxIxYPdP2jFAy7Qm76b
+X6OuwlhS4yNEhufsFeisWh9KvyvyB/FMeWRSQY5lhndduPHXXyjlYn83XKa/sbxo77Yg2vSPoRm
/zo0X80BB1tz6I8EXRJmiZgJLdT1nZ3uXBBrIepqTFJOSm14nkVtOMdR85vZhuklN4KMoh3S44FD
62r4QaHEoJINkMREAUOiMvC2JePhnpUIJqUufWrDGuu031EqPweDJLgpFsVFJSlgyXrqAU0Rm0aD
Pu07LlNsnZwWDgpyecjioATIorqJmqSs++wfGfhYB4ulR/ygfjgTz4bmz45xjFINRLdizLF6QEdF
ysnVjvkbCb4i/g6cdmSd2LHyIz3meXrVNreclzZfeM60l1Ls9b/GvDdlSQVKNrzVy3bzbIQ6e0qu
h8KzH6BLyIN/4xJe0BJT7VPhuROnReHo32q+/b2HpifizYCaQ5imfn+RDsrThbYLNgSPFamnp1WH
MLonjIbjw909RsoBo2XDxR842u0DTES6FWZtpKIy5fDndskRJapQwyFKGi3K1b7Oly0dH8cxgaJB
UQO6QNjIIVrP9oAgEbVn0Qo+pfqYx13AhDXtlOf7EZ0TbPtuX9acXSFHsMsh+XNLXFBJ5KvX475A
HUHKUJWiE4OJ8nFhf4plOeJJhEC13XACo6QqlavGWHEIk1k+PXGHkS5A7rw5r65J9kYfCKkso3yn
AMAZjlcn9LZkBsJ9BO5qxey5EE5yWBWnWKrRyOx6WlABMfJ3l2LHxgsxrNAfbsxPjrPmZzE+s6fj
jZGRiKSzeyeE/Ph1vQC0ZdmPqpuoAStxD5PWcusD+lJwFAhiV+Ta2K79nP9+u+2FLo61dHPP2nSk
jUKIPYI5uihcpJ86dMRRGEHUQ3F+trhIiWnijG1FyF58c6dTFBArPtcbgx4KFyXjbhWhCi681ZJv
gZTgDiBnPHd/aefLaZzrK9zviwurU1EhY3uVDZoUlTOYEa+nfCfmFwBTiK1lx5Oprp+S4QfTNIs7
BygyA0VsYOv9KqrZqLWmoE2OAQuHJBkQ8RO7M/sbBjpnIY4KOsTgAs2ShIsF0+wKUDoc4mYZI8/B
Bg4uFbbetPgSvajKAyvYfB5TQr9q5f+bUiVucpGx165J1+OJIBxQqub6hrbdXuKxpuO0ojgLR5hd
3f6FpL89chhDiAUpffIMvEZMwsoNjV5psnxH5gjyFUvqDpUCiQoi8EsDXnFyHZ5pjA1yQaijYUzL
k0GPLxgGcXvMPOHO7HZ5saMBXiskLQJI9HVcp0/2B5VM6pdPFxP3O63toB6Cu4yEIyDzDBw+HCXo
IZRIeyua5PxsKOy4g9oJ7iDoswNtLhA7DSeQWFYWZvZRDVbxjJAZvqPA/3OuZq0KebwVhyk6Uc26
0ap1M1QXKAWqAMAogxe2JyPxg8nD/GC2qJ/Bt2fOhtUd9g9BddaHsKYOgaYQ3ov/PrDz4F6qpB9M
rVV6oUjJcjbDHEKOcsGaRrmONbvQnp/poPdX9/yHHrreiB46xMKre6TYmCVtluBVpRE+xBcyzyAR
0nfO6OSFRnwFXziFciPWOAgD7AP+ogIWrBjFUrYQ95YXXeysYaESy9qCP6opX6P7/1K+2WzAILtp
gkFm7QWJYP6YoEKzk2/XLLeaTJ7p2iwTnAm6jPNqdT/N8Hg/zeToL8EuLKeZC8cTyZv+FPgryE0R
tCj8mPD4oEWR6I6CHPwjfkwyocA/Amy8fSFcjej21a88DGMUVYDnlwFTzqHpAxxN4vAYn//QI26W
oXHp6d4FEv3s5X9OhA/gND6ntbUZpw0df+ubD52Nzf4iJAJsHPj7X+XJyKTjFQzhHsGYE5dOvJfF
UAnvIcossROiqyCyMJbtodQnRM10ndge3hQCA/5uD/fsxCiLcKxEjiYiYOMpsC8ExcQmesoTJZR4
wrUDGhgQM9/I081gnsJcFHFMv4BdIMURSWYb8xOlHdv83En88/0jMvarn3LeB+mof14pGjU4pVAn
+toOiwOa92ty+bE/s3+0HfMr5QFgxFqdWpwoSJb8jfr9fObSFkVb0mgxJMwfwEfPSlAowV3ETrWX
Qi88u/0f+RObBCU9ir1wJifO86w41H7PxFb+rcojicUmT5I1CjyKIUmPXfxR/WTOZzFiSSq1K/W6
bE9XN+AJReWUJjRFR44tm9Y7svQ3GVooH9dHCRb6pbvsKMrRuD5a0b1xTc+RPDNOPuiR7d3wo93E
VgSx9B64FaCcg/ap3OIC7/UFo4sQqN+b32xxtFDe9Qd2PkusbX3xGRTbOM3htmPW59k5no3vMOWw
whHaa6wHY03nlH9k1ukbcFr+kxRcdXNs0mPu2eNaPtgsL5bXiZViagkK19yjlPhowUF4Cekix7Qb
mqBwKMWxCzxEguiyuDznqE/Jg7rGPgw3rCys2kU08B2ehG18ovK8bM3yItY4RbLDVD7/M0deD1QN
m/cls6ogpNQX/TcrRYzctkFGLUYX2uA3FrP2h4T7+d94eyTdnBzJhOPwOLByYSxbgGNU5FikNKop
gvkxQwIgGo6LC1VHWu1JXsSyldi7X1N/vLTaDe50XFHVlWgN9OT0shxEFm0d8lPYHmWifSk/sOeR
OZs3HbBtz9niwVMAHb3hv2MzhfxJHPT/tF/FjExyqQcsJYHsDZeNZWz2fyjzil2CQym4+D+uznS5
Ta3b2je0qQLRib/0qHUTO47+ULYT0UgIED1Xf56Fdvb5vlO1XlfeZMeRJVjMNecYz8CbaTzGPhKt
pPiP+kMlBeRGtneUMbwha2K0VRqyEXFHlQAQ020GavNx6yIrpKYBifQW/+HCnZ63xZZJDwoY0OsV
8xN2R5zWgIhV19z1wqxiNExZpQjWysj+t9T8gNe5L9KRyxh5a0j+WWp6yRchjYA4oMEZb/H8hkmQ
puKzZR75zBXqUNhahr1Sn7QfJFoNT83qcF+Ft588EeVfFLLMcFkMfpnTslB4TE/MRFl6ESrAS2hF
v7TYHSpHawEMIEBfBrXknTGrNU+IXrlW6PPysRuvtzNXKZN6LuUdbQWwA0qA5J2e7qR/9Zt/2M26
xrAK3UPyy1tsiaqVl0KRwKO/WZ7++Zciv0nCWe+oLwgLtH28g/VWbdfWS/5VEk/5Vd1FrG+MoWmn
3lc2GbyFE/c8zvkIgvZLPlE/8snh+2JNleNy9uEZQjlTIKfge5nEhdsZWhfO7z9rBLFeQSXNS/nd
Z1vlSUiTDhOnrxf9Nwe/FrKllT2h0xrp6BKIAMyNfhLOOZ6ei+rJQvUEK1/Yg0OTnm7t2v8oq0up
TJOke9hSjZGOAn1zoXCt0Ls+FK6SI19cNKCsGQAWgovnBsA+Q/oyumGk7g6ci0vjFCf2dZ8fFN1n
yQhAaU+CzOkcBOjFj3+SttbLtUqioHmg+tEtN6DUeVQ7pOrkX4l1Tr+SnHdO7p6R7zCNRyZvtu/s
hJhdJIJzefboJcqU74VMM780ZJPhMJU9aQlhVkYU/XZPm4G3pvkFVBMOVc/FuF0/W+yBzxWP6eGM
rRJD5WS6AyHiz0bOIG38Gp+YooLJbSjTN6RgorB7Ui0s6zTVmcczI51QYKMNY9NgK3CVVz4y5ZXT
ATlS6NxzwJeEem/yeaNetrjC9Ehut+pqm3r/SEORrYqaH51gZvkXw3j510qKrl9UeQAqGIlQnMnb
ZM+2UG2n9Pu/wpFraAFOECXHeedGzK4NcRVdCwdXQ+TJcSiKhDYY4gDXoszvClUmUO4pMEg60pDr
+TRT6KSw4D8y7br4sioWQt9hpvUF44ohsi0h/Fliv9D63o985CykzQ9RM586C/DEY1mzW9Nfjd3r
UZXRULgwfrITDPoi3bAoRssSCi+sK6fP/JrK70gSDqtLInmI6kQUrjdg0GVUD1FKTUJBcosSwaO3
I2RpHvk7dIJgMfD6Z9Yg0mJWtY3kmmbZvIQHWahzR6dOnOFPp7tSzCtGk8N16g3L6pC/oYZblNU1
YkpiUUabSAkQKlR6Y84x22ayTYNhAmnPpfWbywMhYN35Ki48iOIEoF5QFUqM39nBQe0K6tqFfiEi
60GwZqt8C4SlMAR5aig3HVHAfH9mJjkqMOojKSq3WwWzB0PiBfVSom/NgzQPuCvHVtzypRq9p3sN
Pzynx9ZVnq5/OhxlQdM48LGbaICMKB+SZp/e3NjOfj1UTQ/iOJImFpImWtL5suSFOE5LmoWa79E4
Nwh/Q7UG9XmRU6Gokjl4O3EFEs7Ne1Fs6sTP/Klf4y/65giq+EqxyYIVrgpFoc1iDA1yGvYHi3IT
zocoN8F+U4/KtgwxtDsiZLXyp7QTQlawwreOFMBtciRXCrmljx5trnx0jDMBAJk30OYfvX/izhgy
M+sufkoA+OjlKr0vETsHsnRNg48PzSUbWAM3MpDd8r/xx6uV34DOs8h+8MpwdVhZaB5QQIjoDzy2
FGRAogQ/AcgNHJ12+ehBAifENdOyoiUqdBVE+65eTEZvNF2Igrjx47ksZe3qo2uOLiq8kTgrirEs
2A3SFQdMbP9TXmRlda8toDKrcCheXpAuyb90+Kic5GnJmQRNQW7fNXz4UGNfrmzBjOG58O20Fpk0
NhN9BDT4obBlSTS6nYiHDQdSzpp8g7uIj6/gmaGLQga6SG54BvEAYiGMuX6h0TEiOv1ZyYQUIYbH
PrgGdA60abfkykNqYeqLPevbnCFT4H8LqTi0aK4N7CUvyRjkXxxk85+Y00YfLznLoMij1PHwlLNH
gmifsMb46Pp1SqXJtybOimSS2R3ExYUJklqRDEoXCtBS8fcFiAWk7iAWpr+IBUTRUBbQRbMaEUmS
qwKyYBDCxluL2oOEu0+N/96+s+UzcsNYSPsfs95lQ7lf03RuN8NqM602MiCozsle7iuSLo636niv
jj0Lr7p0iJV93rgdxCEmTBNd9K2KpTyOrnGEfYDZPhN/bnMhz+hEzY53GlfnZG3jT/Ib4k+pAfwA
hYpiINBraJGIh7dLI+U/DrxWEVY/Km4xuOM37ljmgUwHgakgkkvO5DdQh9ENeqedI3EQuG2MVVTS
cehEq+WOtQ8qKZ1EsDL4KtsgXweP4wtnl/qMA1skPiBBFYIKDcQZc3BgNVeHAaBBpT2TibqRmo2B
mXIZuMYM/gyEVVspJydtq/Hryy42tkxzOGHRDiJPAmTlQTykdhPKyrswWZhNxPt4k2CMCfP/KO0V
MHHLn960HdzV6rpL1sJ/YbbePbpqOxnr1nVXvrgJaFRhkYYN4T1QpvV5XgfAshB+zk+lSH3uin9T
n9vGAxT6AG2pWCiXxYd5O0I+pfc/iGHm/H1VDbijz9pz8sl8k+EmIUE6E35wIww6MXt+jvWzeXXi
OSrJvpB5R/wL+qQDmdbUOazW9FhIcGgaUy8Ry0m1zXSVGqIKekR0sq9dA6UWzS7s4XgUayzxoWKE
TFiV2iUNA20LChRGwtLInJbn4RFiK8gw1uPnnApvtYDDKszg77ycx+GyXUecL8c1QXObAnop1U7n
aBN8y0BeVveeao5GHGgSNJ/508O0QQLNw/mEaUNlBv0jLlyQt8lqf2vgseK+3BXrbTpvL9qm7zc6
CuBrdOvCbAo1BqyAeZHs/FnXVJJO/l0vYfHUbFg2Sp714J6FFMzWQ+pTtHA5IQJviAhxBL+mH/K+
eebpKlAJTdDNgQqkFu8UihAlbOMAx1axUXbgTjLuP7KKwkwJB8PXHINw5zjQ+0Argxgdr+xfb/46
8QeZuaov8NM14WW+PAcE2SC/J6RigSiVqu+T87YGXY52qfIrM+Ie/2Zk3JKqQLTpGUwb7/a8XDpc
QM3kcelAYmvOE9yvq4hJZ9DNsBz6BYqCcfIbCKY6FEGxObVJ8DAdiZ0JXkzBBbQvlf2QQvtxMZlZ
hFrJBwxGhgLsE+88I5odYGHe5TVhw0BL4IuyO2FmXbs3VexKbEksA5eR8cllxFkppQOoItZgn0jO
ZLug0EGLAz4APN+/Q/uaucAouCRAdEVeC3BfnHGgm0yoF3wKEb5kIgWFuAHYyNyxSQl2hwxFB8kE
Uord/vKuD9s+32XtTsl3crJv1phyf4wImjWvkLxS8qDj1pLXLAs7EEBgtuPrWoRFYTrqwFiix8dY
2fj7Xng7xf+RodiP7qk4YBgCx8G1R1OVa8+EYJ8hMmOoJfqqQ+3I9GB1T+ffs1dOjJgJe1JJDldA
YnZp+EmItYm/8dekd0+QiW1kFQtYRH4w3BtcfgNtwzjoVMG9qU3iyW02dajS9egNltdZXlH7CqXo
4CeM05Cu3YNsRigfVORg1fYID+5HYdABD2/Q2BtSaLz8aa+hMRU/dsdbwD7wvjpDGxkBMZvunBJg
62U8s/nFysVO+GgYn6z0345xN7rpr5lgPXowoXYNY1CtGS0e3HMk1wTjDyt8r9z3uQ7hTAg25E3/
ktc/B8JF1zWjVLIn6SU/l5563yyHV2Rcnaj/abhnZ07c2VkbTrR4HpCaFfX/meZOWXjF5CEuaRnL
IDdZ1BrJJ5KNWfPW9HaW1eKWEExnn894T5IV69L4BVqfyZdRmEQt0u35MNN+ekV1gXqlGraxHLxC
t5yA8VAARmm6Qf8nZJGaAKdbtDS1SO8jRE8s5oWsljxSgnXgDabsdE457kQa0X3LvM/a3SSKuzDG
bqCSlYcuwpa2+vXX+g3MgYXflxPhB40sOlO0otAwMbdyhueWWutH9pNDEn0v+A1mBrPinojwI+6O
7JzF3vvdh8UNVOGxODCxEOPcPzpp9w7iYT1FdzOqGXYh/hqQuTrNbctXbh52BTYDdgIWb5qORoz7
bT5YyKbEyI3JAgQhvLlyZCF2l6MUAwoxywUqpYjbggy11goS0HtApyweUwHewwYG1Sq4lMJ9d0uD
KkX07bPD1dgQwgS7oUKTMWottImh3ri4a7ye6uRuk5/3jOhn/KjPiJfoCNKiTIB1Y34lN0kH9Yuf
xkHvVHVBjn4/4BZHgANSCAW1Q6sS7SI/4FI71HTddub118ioUE3eEh4cIPbceBU1q7Bnp6cKwSJs
hI9Y877ZXOONrG81fbtqdkWyr5lE4CAA2uaaRzCWCrI5enS8YVd7m179BjIhVuCf8Ynn7IjQ3yHN
4NR/99/IaibDk+nl0B8izKn2q9qvY/8KM3QOZCOoj3Scuypk6QnTQYzcnUT1sStnmKn7nmn7sK+N
fWnsq8shMfYx0/Z+D+Jt7PfDdd9c9ysECn9oSXQ0CmjYL7JorjoWWlla9OAn/+ueUqzTIqIYo3vK
QlA8HoUNoRXX3ePS43Ihdss4UcAhMR3YmEJkaNQQxA7x03E1nLV5zzWDLK3Kd8knFg7E8EJHygSN
Kw1UB3yWRfwc46jHjs+c+KT/+5B/POF7aovlIc+7KdP6o7qjYbosdGt80CVyD8ZAnHRCiOczScU0
HJlyQQCg9iUU8CJoUZgGH7QoHvoIFMSlW+YRTg1tOmafAKqqHeHFmBxlsPR/SebZoeLDpMRuvI89
NoL5+IArr0w3Lxw4+WVDgrigvzcIHe/CQsYRVXScZQH/4c5LLVsMDi3vDmYYNFZnt+sjjgB19AdN
AO+VNpgW4D08U3flk2FUVdthIvnFwaCO/WglUq76koLAXrMFXwUxvVdCiOnkdwrH/YVKqrFvXvZx
J8Bhsf4DAMD9T3jPQN27sgEfwFjnL5lw3TOn+12rrtagkndXRFjT/UZ4TNYPeRdOxuuK/a4J1kbQ
BiJo1l7ZxXddu0i7oGrh2kXhKkEHsLMPZWQC4zMxXKGeRU4Xg5+3MWUZx+FDtoBNRI0JlSFiCEiv
FglQUu8BMZfUj81H/DpOtm1QbSsBrF7mmmwd9HkZadLh5dfXgsek09X76r3F2lYyouV4gMdBdMmZ
1iPizBbGL/8iDp6SBEcmjSBHAidYZEh45BFyLmrP+1lBk1qgxhKNY3gk+OJv74zkFUjIEPFaEcDS
QMKaxOvnW0EhYQRPsCjKwIUIrQEyUwIJMB8WM4baaO8QO8GMMLHE8gH29KB+I5zge+qBN8IwsyGp
AIel+26k3KyUoPBpuNb1ralv+XH7hA1e30onkH3y97QO+IfUO/0fv+OK47Fz9yeeNJO/wyuPuAHc
CS1++vurbzwAqAkEBhn+BJQNuua4jRA+7uDBxIylB1d7fZAqHpgKvnYf4PThq4JRs2EcSGzvhGDy
r54ZIhRwhZj0sqMzg4g6Js2YiUzIGcR2IKdFSUuLdpB8DRsO5gd6nyj6sSPwV2zeGVxV3e0XcjJc
VbQpOY2iGSvEP5cme/RjVyXg58Ofxxiad+4SWXv+jB5/NR1V9BL5Dh0aC4o3IG50t3yIfBTILFoB
bmFx/dQ7cmxv+MCZr+LSgf1FsAmYO6a5EB5pGJBB99USD0/FUoVyGl6rMK9E0LM8EB4V3rWwIN95
bYNRIsdJP4z5se0O9+5w7Q5GfrBXOUFv+6LfN+auNEWyd6aI5GaF7gH4e7Q+oqdpAfVCR4RUiTgk
gmV6d2Q6cEVgJwjLGe8fdUWMwJv8EXtuXoxXRHj5e4rkGPwPTjO+XjbIkLljuF6UNnPgnaBnnlQq
T283b5QU8E3E+zQyv+evPXMzFCLXwedqhb6icTqaSY52q3em+WvLvuLASYzWu8DUwPBPkyoJkMl1
KbgPN7nvrwauOhG2Dmbn/o48rn034s8Kpt5lp5QCRsLICmkcQT/YQsn6uRS+LnkTnfanjPqm26Tq
prSiDvwHsjS6KCGvcd6IZ30shC0Pvx2TmBwz9qKNht3BuuHKXuTR6Gcwn9J6nrnGz1PqsQCMtJSQ
a+xyHmmALNAn95Ef2W2x7Y8uLkHW/Dntyt8jxePodo074Bus7F/CIUghx/7ITGuyL1bA+CfTPZJm
Mg7O+JicVo5IjRplBJEczLxuN4C5WyOhdNL6QJqgruxNWhPZvtGc+yH5hQH3enP5Wi3tO5m3BIvk
/58Z+NCVShm5HGI9RKXoShv8EqOjj05DHYVk1XA2yZPe7gZ1d0/3iBB1trcfdeEUVlRbkURJpETa
Em2UKmHP9+OVolm1yLsPpWuYFiHpF+zveuKzCXtku8TBRSXxiSuI3VJmB7qHvQhFCdF1zDzlftze
ZZ6xP5psJ6NJQCRadW8xp4VQ0kj7xuhpvqGmUk/IQf6IOQPikhqv4yYOEewwvoWTWn5gqMNJB9VH
P8kGgSX2SGIPWn9gjssG2NEaUQL+bZy288yQJ1TnEKetmmOhDEkDMtFlOp20GVA2SxuursQipJ0T
EueEzbwSv2+wFW6UM0kODf1+YIREu9L7R7kBdYbfWbnV6EKgych4xZ7LB04/6lM0WbPs38+Hj2ha
Ph9y+miyEuv4SHYk4o8VAzDkMfe0Dsl2yC5+W/todILqGhDuoBGay/ZAIDxgj9EpOiRvwfxHShjJ
iuC5FYpNI9An8no5qIca2AP4tLLNRteJeSfGeRs/hPHK7kcYtGB+XcsnhpVwuJDHcntoZoS4lh0b
uwHbdU2v7k7hxx2AJI1buD8L5esy9dURak5CZENIF1evxLNNFzldhHSVunedPUK6buSWzV5NzweO
BNzGVnxVlvXILmzXFKhiJaqgBHGTKJ+ql9PDjiMaz1w2Kysci7AxA2nkzo0uRtRnm3YOsOZe2pCM
DMK1ijjA5zyXwue8WvznZGQMhldDn5f99G7HW+1jp3Kmzxx8o9hE3BE1miO/auVzCqAQ11krsDiM
9Mi+a4Vt1/7mD4o2aDlo8jSxiFUK13XEE6rnL644l0GlhVD7vP6tPfXs+HAjLj37mJchVEOTtmjQ
kOlInwb/EwB8mpLcoVcOxQK2WyguyHJ6cB/MFFkG6S5UMoRgwLES4Lbp+0rflGicZVGhsIuyZyF3
YpaO34B04lnYVDFXML7EXIHUOuHM9QQq/Qe3C5ngMLfkWiyYWzwOH86Vh8uFUSVCP7R/P0FBjZue
pzdH9Mrhd6RZZLL11mG2RCYbIS1e/d18y0fp7aHb5vEMiAoKFc9mHuTdR/fBS2WU/7hq2PAfVw3F
gNj2EZcdAKKx5wmQbwc2D74uyIctVx5RFcUkFjx2MGoRhQRUNwovxt93In4EnYjcC0vZ8PcY9fOk
wTxjIFhoha4aIzEISLEHqCd+WOz3+v4/xBg/Lg97flw+J9ZD1PifrhEggfnM4+v/PAawyPQgjdwc
FxXnTHpDGmZFcij4cXvOSasdxWBKJEd5SACfzoemFKl1YJg0ovLio0qI3XwsqmM+unW0Jp28OnaM
w+sDcXD/XKV8MNdXbF3Yhz+rrUZfHIRQgm3VKY0d/kiPIRdG0UQMl5m7Oka+NZutCpE/R9Sw6aGq
OoayHZutRg32AiAXUi7CSLjfGjQGxYHQQ4d+EqxdBGm4nWvFT/Jg7Py0JZz90MLczwIA0id0IyIe
I3lR5XO7vnJFRyV8vkkQMevbwQKUt35Dshi/4URjG9hAQWTKDikzSznrE/CGI6vZYJqzEAYYJ4Xd
d4kyXp/yecRoYtG+4yQlOtvq8Dp/K3R5FVcwaUtqItOVGKLTojsb/RsuH7q5SAjvEbYZDqT3leDM
3uN9LQvO7Lo8cAxl+C3Mc/xDBo8DLr7TSBFOvb2wJUu2IMxCFQLh8wABi0hAzddAdYKZuIfTLJK4
OGZxugefy9QFNbp8QrZJZx4JJX2DYt7Teuusp+t4AOL5NiHxBpErHG/IZug80K6glV7oW/VV5lZ5
70FKlY1Bsk9QWaK/fqfJdTsUZ8iSNfU6khxuYbZNQkGyc7JYeISLh98s3wVgk+wweh/X80A9i84m
jxAradKuPNOfH6pIHbGOlJgS15se13Gym5LdFexrsSfdcybgc+0hxJovh/FyWHWHhyL8MT6/vpmQ
XZutzJVjbAZDhIiKYBpqzyf8z1xyKtUgchHwPScqQevTfFuhteSs/MIuwty7fJ4PCNyF/qHiyAsh
kIkEn03iVl5X8UnZtGZfseIRUs5792EBFDxnikCIz88BAO7HX+Tv8ijn71KUmyd9PFKOa688txFI
lB+zIWCWBo9e7JQQBxQQbgHQjKkBD891sOniTX/blmwa8QZ5TF+Kjaksj+l8pIT6KfwZiTsiiQaB
wIkY/wcSrXtIfNkFsiylBDUBu5+GqAhTIq8uMHYKEFNQ50KrpJ5AELBqxgOJx/HgNnHqdXXShnhy
UNDHfisHiIOyewjUnqLiuauFXoiXzG+ZEw9aJ0EjSWeIxJz6Cn2t8btvvh/fjB2IRy1PCvUkM6pB
Mt0G0hvGfRv9qwoKU+gKiFhJf/Zoq3/0tIp+EL3HaO4tvm8qnRiYEHMhBkTpXb+5HRxWHKA8lGTx
XEoizjcWBoelauffJxIIZrka/BMbCoJqjckDkHZf8WnbVsy0qmMcAMEoiKyABOIbf5FDFjk5H8MI
LbjPA1JAgM8b5PdpLotoU+u3pgWJ25JviprAGxeQI+/mwzQ5fLfEeZ54asFyzzkPLiD3m8mTQRxb
wWtycuUZAIgPkvpQmYqm1+AT2Z6ICuFLCfz3AGthPiTpe2vrXmv3t834AgJyeOIyWv2W75QqX4TW
pF9DiTu8+z39qpc8r4Rr/MdFslEvzISe8lVCXYgm+7fMEYdsamKPQmgO/Ce1JFAMvMXWJ89g6kcu
1fpbVmjqcJTeDtlWJuNlJbRUJrKgA8qJx+yzisBPPwjUdLppCPOVZreeeiiI6XcjIqbTTT/YpN89
uhbKYtAgHAAAs+OKYmO3mSzQimG4wMyT4cKaWgsIaUGq6J7JQpPu78zQ1J2l7lJtJ1129MXz3zCs
B54QKtihTRpHjB2B3WlORp0hezdybjNPybwZ6ZTskjWx/pN/r1R/Os3QSzj6Gu4oYfLzWMYgVmKh
7GOUJQbe19wfqmUxU3lGfGF0x/RybPXjnRaWfkz1o6Qd1/ATwHu7snaYyp0iorsgjfmQ4ukvkwo7
EAW4GdIN/DnIbTfYXXgtOOcsoPsVMgLLadBZ7UgQyDxW45wKZtm9owKyujtkhCXk6zJEap0CXn/l
HJk+gcVj6pTBaPmpLCoSHNmWl9GGyrGz+Yx7xOsfxMx+tMTqLZ+BfX0JykugIBR7Kmjp+QmoIFL/
KGOX3rfKIbQR3a5Hw8sS/4E9eIRPdO+z4OoiJvNYwMbX9F5Mwk1IvkDjRg95EzMmvm5W101lMY2I
MiVi4GnUjgLvi9uBPujl9nvFuU7hUqOZTYesphXXfooGKf+7PVU4Ju4ueGjXzE60DPjTfRpV1d7Y
oxVVjvl0GIlQaP3kvQaxdrp/cPBZn64jVpDl8cZzRMxrtQL9MibGb9DspBGJOKLynN9+AUqWUbUW
InsyJTuGh9Qafh0MYeeO7BnJUjuJWReDLvrIrL60eYf+Gw1wXfL2MB1gEPKYyGt/YXvm3T3nxGmt
OLLSvsJwZmNqzOjEXEQWIGioZIkDzC8eml/U0WoS4udhvwD5ycVJPTIKnKb52Qr9yHy60cnXw5Ue
UssnwBbXm9eOsx7ZcH9FyvGXth1ugL58wg0fvCpr5dOFfJPSUEUDvh8AJ1YhJDQNERAKIC2EhKYM
IPWdKhCvlnhbhO21yNom25YFhSj5f0FElWcQWkrPDe+WSViYW6KF3CPDQaZMsjO7oPFK8U1du0Y2
vLu+481R5ug/0G/XbiZcynnkmRQWnaNudpcVE8c9EYB0Mvg1KYdyvK+4y2H1uBrkVawk89Eoj3F5
bOMDNaISH/T40MiHtbQn/z2+7x/579f1ljNiwi1ht4m/6dk7r2F1xf4QrFZEoPjKzON0K0/UBFtd
3YzFRlWiqY00Yo3Bls42RNMsC8wWaaU/xf7QBC3c9iwcl1R2bAlZjMrKGyUvprNP8+G9QIKhe+Qk
0zthDVzZszcxTWarW9Yl8/o1+kIbDAaZSfD/ik1NFE4bWUo4F1i5Qq0SEfNjtiGDMFHtuPAbwxsP
NG5bNSiGYAy6DzS8VNC5LNqp2VJBm/TIIdpaB7kURfQ8H+8xSQLHmRDX0ZXIU4dEQj5zIN2ClEnx
xz9KrWWKdEMqkxgOTTWt57QYYUCE5VcgcerDmVip1iaillDaGXINqJe/tqFWsL48BJiwYR4CTFso
ML8uzvSr0XESi5UNAlSDdPSRaSb9SSEPykAVtlAHAeX1ESDAhxP+robdYobPyKrRggLRahVYUHZM
v8IyBjKC+yRMgpZht8NCrMfCqaTkjkU7dKEOPsCDHVYlHT2qeBqBwKkReyHy70KwQdhkewd53jD6
q9c1iEqoF8tBlebmaLO3V7n/2NvZHvPBV3+q25zpZxp2aWiVIsRjGEJCPEjwYJVD+MjfgDyZDCJ/
A6lw/4VbgwQOVp75iW23X324fro1DmwgvdyoahTdMf+1wi8c/36we6D9DJD8J0H7gUx9U6O5iMYV
90TII3cYgow64IX3kzVzsL858wvZm5SebHgasLSFmgbfQT+Jk7YgIbG3ZfbTvyAFjHiAFH4C+YWB
9JaDyVMJPhRTXob/TaCuvOlPB4LfIHE1XKfhvQoTCIm0TtEE4uMro76MpiG6l1GHULB00P7h17hs
x95n8MyMV00962P9pr5a7Eab5DwJI5d2moWBFKOLi66Aha6AxW7MPnyl3T6IieJ6OWBQtK9P7PgM
5LRnngeXy8ZsNiNTVcrW27Y5Iz5hceJBfMJCFQVAgPUI/r3BHr+JlTFIp19MUfddQWAT82BCCNVX
DlkcLyYQ6HQfgGgsvAQZDv5AGBFA54gxJmIAYndxNCBxWtOkXSROCsomGqgGiAEmmmG6Dhnrs9od
WNALiEeHYe7VTmaPhdLhv2DcYhZpGwZZt86Jcgd1CRUPi+gcKp71uWJ3umFUO5TZHibsnTYkmhTO
QvZYkFkNR9mvEz83vBRUV8ePRJAx3D/X5Fg/uUPvdjRAmMb8aRxyoYmeGv8CYop6x1O+Kd/TCDZ/
GuUroKWn4iwG32fOS1gsijMyD85WyDv4OEzOLaS7Ed4KI7wTrAV4CExQWSMWcjAcciBmo7i3SfFD
9zH5TN4EHGLJdDFtptH86gDGYskxbs4M5BjKcl7ksLhicwfWbCPjFRtwz0jrGs6roCqDrhfjLZLj
17MfzxS0eH792iCAjmRWCHT0Px8j0YSTAboVlXEMEXf+yhAj0akKB5r8Y7jWQmnANGnzfOPEn4Y0
75IqnIdwXYZ4bNohLLSwGkjHEXm9sRo2ZP+pIrCXB1e4hOVhHCYpz8yFaxgDkop0GL9VLozDd811
15NYxsSIW6zLVx3qv+WJrLn/G6t++7594zLhwNvUXxgM17UPs63R6NBAg9hycAU/AXuiATyx49CK
+wQPwPRiWN714/qR/OxMX679TARA9J2dt0C1EWWHxhR+/G4JShsg0gdWQ3CBDaDFrVwYQQz6ODq2
gEltDZSjbQEe5DDyF3XBvwXnAksLHzCZ0pdkn8mCxHEpSO91kPbdF6kDggcqGsrsj867ol4Q2sM1
hhj0HJxClmUhH8NOI8Q1KRMpXt+wXZ+WSstaH+FzZLhx8+h2F8fwOXt79A6MZ5rt9oduf3CemvH+
IvrPbK48Lkm+EmRSnmlz4KCYnPp8zd54X1LGDBxFF8lO/0F11tP1Bm0j+SRd4Ppf9oPmrHzz8mVk
XnbJLGAd5KI9bpPyo6+DGjImVJBLeG3C6RKSUPSOtEf/ljdCt3AUyA6OYIPYWMxlqd8DUgC0SrOg
YqzBY+DFl5+mNXsyIbk7YA0L5AczEp+jBp9ICAiMUCIV4h7xoiXte2YOZl8UAtcRbgTPmNSwySVs
lKaIgYbigQ8RHyOeuh5FnIePvIUJg7MQO+xyMT3CafBmYMxQkXyhY0HfXojLwMJ8moe6wSiXvi0z
dwsOCcf3ed+VB2s6DPhUyqM8kM1AueDAVqCWEppAejlM0lnJ54fxnBRuc+5VB3+WkHgxkacryObA
yZOeD+Ygh3dRekVUxzdUv6mGxe57dSQsh/aNvIw55LNCTPPX5YWUYWyJhGM6SFj0gCI+AnxxR7+5
ZxuIif7NXWqZP1zP7MN1tF0z84KqCDmFAF2DVgXSqDC9htcrmTShZgWUaWwUdc8Q2mpwFgYNgqAF
VakVftvYhq8jWV3mJNRpVxPBm3+B9PTRP1Ox8SsqNpr+scHNEpqaDYHRUfeV5t/AN5FZs0AlcY53
d8EU1bltjkQR0CmNl2Yp/iH4/dr3T3qqq2+V8SqSlntk0rf+iOmAbDwxsGP2dXv3nkAhMcPsVrsq
2RPNfZdFNHeB1wK2zkWUuNS2jKtw1dyYr+li3SUPJ0uLdmwpIGtMCDOBLKLJz6KCpM+v0qwjuZpi
Fb+VEsVNlLRRzMOHST5U0qsoD0lBvKMhjyYrzGBHSwR5L9D1lOQ9yPuG7F4NbFJeQRMO9xBdXniF
RN34GdKSOYh5/CMtMYKyCosqvFSwQkMVaystfDZM5qUJ0gmHEg7pef+EiByrv6Ydx/xJl2wcsHBe
/an3h2Vda3YD0gARKfsMmegX9H7Z+wUrdr0BRmYXmIyPFngHoXPqLVh3gX5jfM6TwP4b4P2A0DCZ
+C/AG/3DuEwmdMMnaiC5+Z3hMZwgRWZlM5uY2WJp9hYcf0CSMGZmaBkMXIyCW8cFdgvKRCQzMxVl
PHr9zD/X55YhJ64X3TMARM+e2QKe9aoMsY53oa4knweXi3BAXrPglgVqE+RmkCNc16kDo2GMimyj
1JuS4MnL1rhsJXo+s9tcXOLfmr32BrWbNS7g7ospEuSA1P+A3J3BPYNJtADQ/w8DPZVcAOh9/b8M
9MvF5vVcIHALKj1LIOlhw9Ze07n8GtwUYMRyf0mciFS6B1CdPDqY6g+gOt9MGLbB2dOmdnUGWVMw
TIGu42LHDhjMkCOmYNRphokFkiTGAQ0tdkSaCxYkuMP6dBJMBsRoZT6ASNZkevfFLQ32l3UlZ46o
eJAdJL7iyBI+K0aM9DdTfyAHS/UyclqC+YXpCjMWWqMwrOh3PjJxxuc7lQKmeTkgWGF1pFNHv7H+
WAE6fTPRtCyTEsYkLOZtSB4eqgc6mffBNZB90xXg88Jj952TLkcSMU25DV6PfnBFwiB0JGAT3KQP
eHACSYGA0b9pM0O7ua82LcHFKzGgVOhTlHQPGV+w6Goy+dFPVNPko2i+Mfoyih0KH1kIV9CDIGxA
DyK6pcs4lFnoChHE2eKoQZ1K15LO9Rq8Ix0qoV1hQA1sgkEfi0Ef60LU4ewxGGcbVM936kMeu8tU
nME443EG4wxDS0rDRDRC0WkwJGIxBpZO6Ag4YyKN1H1+XhYtGJ83gVbJ46LvxH0gFtZN1owYjntw
snlCFG6fwhXcK+k+03Y9oYzX3TRtx0ociE3Bl9hc4miwQgUJcsEjzr5v6l8tQysmO+AKqTx6dyJG
hEWyiMTveGsaZVypfvLDLA+3GoR0gISB241wrDnCpBYxt9JQWVI6UJtwcuYHweUmicXskw3RCnYM
S/9RZqUypxw55sVw1soWi3rMjMCe4J2UOJbQRgMXDQaoJnUAXAknRw5HvvtfuJIp42Ozhy5KfZ20
U/yOpSMdOMuK42wljrMCder8uewlLWBxKmMVeXCDSY59voeOil5QiuIu+sNhDUFIT0SzY0HSvO1m
fdPrDLWjqohuq1ApwoznPukUHzr399IPL5d+OC1xFDYcxujI0+emN64TfMXgLA8r1MWzCK1B8qI+
11CBMYLVQghFeId522aw1Xj8NITT7vpWBDNd6GuSm9nurHZ3Nbe/zA0EA4aX/91YvAhurAErw7Zk
jgkMVA3qLLgL/2cAeIP7LP3CGXlDDyNgsBfrjPukt9y1CiCKeQk3e5ZvU6Zk5aYtNxXOenrLK6LB
yaqaBfZWkGNln/kvu6flNTxzl9FvTi5KQxcPojkqGZmaFhv8f1lESu1Lf3RYm1wjYDfeoDMkb/Fv
CXdVKRY+HSICWA8WLl8fPQSmso8DL2fekRPwRjmRs0rnmbe4/r7wCdYf7BYcevESP8a/IiqFIZ3D
AJhWOouklB3YrBU57WL4wgyl+eiSF/Pt6UEop8PAu9h14nOkt837xmtH4UOOEj8lHfDym+Z5ZPzA
4PN4VbQ1WLww+utiSON2UH0nwd9lcZIHlCv/uqdA9bGNmsL/g2yIb1pZbkWJN7lMXJENFYzF7qjT
cUIztEE4xFSDPGwoX0xV+g24P5Jo+Cd4UfJrO0XFBzBH1mPcohtiHi240ib2Rd46/IlZgdGOz83G
i64EPcnSy9xOZ8qCzWg5iikmv470RSHJkRYh48AtBi8/zJdzbUO6xTokE0RvwmF2LDsOSMuA44dW
fWUKmBTugz2RbkL6eUWofv8w+TjQoiEjHOiW/2shofDXM5fUOKaDpMbBWLFQJezUK/LcnynYfDfV
XIyyUBkwIpfuc+6sV6EqBYoEEYIUEtw7PkpmDTl481l9o19GvDwSJbRU4JA2KcI5RFjKrjKQxNN0
VX6PpE/fdtZtlypbJduudICFkFyjkgPWsIs/m8lNAa0RnHmS+WaMjywXB/XY4a+g3MFBjZ2Aqors
AHgTefA/VJ3ZkptKlEV/yEQwI15BAs01jy+EJbkQo5inr++V6NrdHTejru2ySxJDknnO3mubC0+L
fXXhMQxFDLGQJ3gCQAcVrKtA8+LnjYftnb5gqmupZa/JbeAPdIi5VWqHl7XIqowxw6CcEER2ujNf
GK/DD8nYj89QX/hwtEkNbdXBJERZiAXVxESPuJvGHNIGTvtZotmZ/fCh1ScNKUfuTPOuEnRrnfmm
zEQLWUzskPT6mR086mhohCaIUSRYs0/jrmud0AmM6Aod7Av4NPq5oYKsY0E93SdZmoq9dsOJuh61
dY/nnS3yjJCCIgVdF49xpq3xXpJowYkknMpnEDQNzQoLJShfxkhoMU/+q8dHXsypmhJNlgtmxheb
rgUVmTncb3wSaGK8vVB+8XUOjwHbad3HZr0BWt/P0PqQ1QciSg1lGrodH4V04Kqxq31x+MGNcAbQ
LZcEuWQnEi5KSNmAxE8a6TET38O4jZK+owkGdByKuohv6Jls4iVYEvjQIg4DSnQg4jsxJyVh5izO
GuaiedwVSoiUmgmuIt43mAPgMRtfl7ze+zVmjZFbuZoQKn6c9IdiWmr9herfwiJHnOKwYEK5Vb1L
FbYHOyqVSbiFLEPJj7pdt87c6gTAW2fTCwvmlMavPH4AB4Z/1Bgh5pK/F1yqgv3Pqvige0NCsP0O
SRDnA9XDEt6IargJIRtA00mZXg76htHoGwmiAGgHJo8NGUAZO43ZooI/hTGxuFGf6NXcRdGk6JKk
ghlKo+ZDQjRiI5RGjbCh3EtV5NYw7OuqhPMzDxT5zSsJRvnl9oxdI2fnQR/ynUig6LaS8GeRqRGt
zMUyZHLHvYPMmC5eKYxINQBddrM0t2GmSMugZ1XmCBgi3i/RXtP7lUararEkM+cemKNSNqe1hOOO
hEYPPwCugAwIZePVoZebK9p4aSs6eaG9jLiXx2VpEgKF58Sxd/nygCMcbUUgC4VFi9yajjMCRl0Q
gVEfoFcA3oQvhK9W9kVh6lP1EaSjjBganyGD/GBfS/GhWogkTWpfWIdSa414nD0u+vFPeQvqieIY
hYobRXbqLm8I40GRMEEir6AywuDnaN1OeaEUyXd4L7wCgGS+z8RJ4iUP7MH/LWFeoIxI7eW2WnSO
8U7jJydhl47XrFwid4+BMBiSGNkWJBbcIWHjYnOHhBXptkq3Xbod0m2E8A7vj70h/kOvN/kzykfW
kndtnY4fh0A553ep7w3ikPBcjTsz3JUdIbCbgEvTaS+1tmyZDXMxWPPRgVDSjaXMWjKsevSfio3e
ezfiSZCak/qAP4GguRcNRpDwYx7k6qApIlgkS8Wr6ONOK/57FVvZqM2GLWvSruloVdv+IcTDS+t/
pnSiprwLKsu/gkpdEpZ+Etfv/E+5ANMlEKB9sQzlZUAE17SsjOWCNmxAQuCSABZGVTq/4qxIrLJX
Qo+iwLjSeMyispIocMGQoVjDCQ1/k+/SIt5mNuH545F2jc4GswaPT4yUSSKwstb0GB6h4VJFIpyN
2AQQwboogjI18NClPNISTrJhn69s89adzsH33TlJgWk6U5+pf/pxZUYcQvrWPiVVCq7I/hVUERWP
2jVQ3HfYOmecMChnvvFxfI5PXEvmN9dpDHX2jUxiHBQon0rdu2V+Qvbkp/nN45c+5t1yQRGNWg6j
/KEiZo4uxZjExAu/y5r9reEcrEyd5smW3mkEwk1U35LxQWazukCMg98nD7azFxY/EJcqA48G1ymj
+Ry37yGJeSyw9uht0XVOFOJzXCICn8e82bwXMiD5hyGDPPYp8aaKB2l6+KIDyDbMeBLauGa7/xf+
WKEvAlqDAPCK6IwVZLhPagIacHOgPuXmHFEq+IhdSE8gpLT/aM93QZoEPBrBMoAB0GT2o9RCG1kc
WTvBoyCUE0WCIiIxwMx4U0DcywbVe7e1RyLWWFuvB9YmMs09IWFnsJviHaKBQYDRCpbpeM6p25wh
z1Q/6OrkM1IMXSEnUkgxUNCxkQyrjYL3gnd20y5Zi6Rn9UtdTLLRxFLoUcpVRBqOZHnmhb1xfGJ3
PGrOoidNzAmaw/jIknN8TK8PnYOzlquIK4vHNKVLuswgPxlEiiN6wIWIyEplMXBva7B7RA4DnrBZ
ZXOwN4Y7JCk/i+mhUZdK9TRFDgIL7Hn3tgydmbvv7u4p1FTuVv9GbB+ltavPjDqa83QKcbZ5ovLx
b/quNDGDM3fTcMjY7M3TtzILI5i+r9VKfjshNEBlYNF3llyYFRRzJFT8S20O31u0y47GBA4qkyMF
vQ+747oP3fEPj33meaVcjTyn1VXfr9TFqlNX8mI1zsOIvHbBzE93SYyYxQ6lCuAMncfoOm9Bsp7q
Xb2wX4E6gyABqKKr3RsZdPcE8ivWZNH8JZpSfL1DVB5KiuTVVka7vu0PXSto+jRLSnt/zQ+L/vAK
ZYXPw4dgePZJ4RPZp2xAQ70maU/nOoKQYTBfk9e8ZZTXrUXeXrGtx+1UbMNv0ipS+HcS2Hbh9oWk
gChePG1oyIYr/RvtXTW3wrIfOM10Z2iuMKiH01mhwE3RHEw2xtSFssWXapMhOkO3AUf3qwUKN5kY
uk2Jqn0eRb0Z5Y0s89k3NSGXtYhxnxA+y2L0hGi+txG1p02irLmUaCpRQqXPktH9/q/HdKXb8n96
TIsFpAmXCZLcz0tGKBlsGpsOv3cPcgdPkqXCnUwU4VSsO2qGw9oMN8aNIDlxXKrE7XWKRS6Clvq6
HcdtP4qjQ1zfjXBCoOgcpnEbcEfj5SAtohBeDlwcDBY/U3NctAezPZBLMuZ7BERRdyhOLIdYJMns
rE40kZEJa1exQZcQgy2BVUJtQivMLla9oMvz/+0e2bKJ1T57NMFvMOwlCAeiXBBxViiVyNjYgHTq
dgH6hXlEfwrjQIBLPSfgkerziPH2o1vr+KCak8nP4uV4tnyZxK0CQYUUAWckJuF1G8Ozyzc6HDlM
nm7DA4O0oA1/NAGr7Qm0dKMDwgqdw8lilp72Lq53pGRv+TyVwlaYf8qWe4CJ8dUQ3vnfpjg/qY98
3BaNFkBC2urNT9wcCd0hzm3O3Rm/+LR8e6C/ZkUPvbWHIShb+5AcMga0QN7V3GlXJQfwP+U8/gIf
N4XJwkr0T6o/jL2bxIQsC+gFb0Alr45orrm/v7igin+k2MeGvcDEX1BTmYt9HEjW9x9/BnuJQJvq
gXrx4+YRaIXaitCZQl2nO34X7EUc0B65bAA+mbLEKMMoZF+AOheE+B4NL8Cs7oYe6oPNdfwBJ2sn
9LVsBAv/RhZ574xf9MJj8e1zQdabJw4IxQ3gVwP1blLdH9XHMQf5FCm4sJ04pwNFCZKSI2q169Wj
QEIliHyR1SOnHlkBtyelSvgeiwsChvSEYCB806Du37gpkMv/QP+5k79vBRJdyt/Fylm89iJ/cNI4
hZd/lU4pX56hZqFQk8Vo/8ZfTqw6B1H+JbTxv9xGfnFCvnoi1kMByrMtJNgXYsG7IPSSiRBDwjwX
Clsz5WqUMF7FbF2vddYf7ONbn4XNmsHm3bIg67lMCHfGhPmXMRFZuyHZS8PuOu7ScZeQ2BruinCn
tdu8g3gAkwk62crGTT4XvG1Qt3PN+9vAzUYZUsi9/pnZMTcyeopykLmllTwPVVqRbYkZXfOuF9bq
KPjYf2mqUPBBAkXEB+mDXhBtataN80DAh4xP0d30KyWWhkeN7I2NRzO7pxMlMhWchnImsPYHABNF
eeiCwxQcKkgY/TJ46hfunaOxMHf4yATJgZEc0Z5loCkORXVor4cR4vf1gPiveEXjnC7pEd67e/xI
Bg2+2lraFIqfRspaLkIvplwWcSzf6CmyVFKpmdHoKw88iulfY+C1kQke+D5baP5swC1PaQV7eMi0
MDdME2lFw5RDRgaYTJuR4KY5bLXj/PHr3B+ugnvAG9S0/YDgjWwpoU/kWcxkHKf7fwLFaycEijoE
uHSjYYgnvdy55t5DHDspWNteePbl1J9qAsjXPMb6b0hMYHkC6gv5lhoGYMtn3N/js6yr7nTBLT52
QACXITruHQ3EqD4GGF2XdJgxaezgbUg7essjKg0yx3AnkYDDroryAZgbplsoPAq6KAGQA6Zpc/9a
HpGQJZmJVyoOTm0vaebxS2zrJCFJDm+gcp9y/QiTk0DLIj521Mvo0BDLQpgYZkoo3HQ6cc8JwPZ/
nfN+XNoRir7lYm52thaiepggygvCjTvqN3gTgnIAoDQreUCO6wBwLsVkvHR0snqEcNCeREQEz04F
26m1rkl2wwTMKtI+0gi2Fv61Xsf0F20BdOCGMkHLgf25ery3kkRUrE+0M5BkO2CJeHfF/AYlNj8X
CjnRx5U6AuyYzs1zPPYB0rB21dvLlCkSz42gT1h7nvcER+mlp2m4TCgwUU7q5miY6AdjwzdlHA0f
iY8xAOBJOS0NlKGI/f7UJ613lWFbm9th2MJQSdIDdaxi2BL6aUmbWttI7UZV17edteT9Jac8eB5Z
qM1MFbAqVNBImljGPCCPMdYO0gsgHvNbABmU4HqAcTOVNIg8BoyoAloTCiV3AOswJxg1iYiuJMSo
rPxu9FXDr0byBiB4+NJjWLC5c1jTUvTJN6gm9HxjgGydHWC4z0b69BxtmqisiuuNDUaGLqln0zkP
jl1wjP4GLOK7w3S3qITprtf3bboPxt0iJGpya2VbNp3U3TOHtl4jCxd8C3DK5sHsdZpnlSDCCBqM
yb0nydlYkiiBHd4GLZbQYxVjEErUVdOvoGG1qkiUwIPhqKcMxLNKKYyCK6KihzB5GNqHGyLd9iE0
kOc+SM2D1TxE8UOlHwlvVZvj/dKVXhPZoaYVz/mkuUIrywPWR02L6z1JDrAZADM0X8qXJO+q3oXh
PuVucoOFtGmQnKnQHXyIAf2TLXtau6bQpeSehZivxdUgcI/4KRNnB4cBJHVdCKnS/YqHZnq3Z1Al
oD5A/QBvPIXVHd13tCMpU+8DjgjkOzkvy4YVIR2cztfoNIKuo4JE+Rlp5Mqids++j2BuUSjD5k+t
TCNuyHKeEu13TRiwfgwBBfKhb0tJcxBswk1L4101bAk9o7DZlc50he4pRs0KrlwhP3zgzNxMYhMp
M+zadlchN5r2SX6IrAPbcZV/7t7CvaXuUEPjoisoLuzzYi+I+4DiCqj+LDyMByMWrWRug0WMxpk6
n4C4GYB7DV8h0XIi7WMzkXjV7poSJsxeltzhDRdIa9CH32pX9nNba9x2ya63tinmS4h19L1nzSrh
mYhs9eqDDvAV5So1VXzDJ164P6Vw0GCiG4fbuAen1uxGiUytXS3Rw93Zyq5UWFC9IwwyunWEfojF
IIViSqG9Q/XRfCb29gLNkRkkDX6AG1P95ev0Bbjsfye3ubB9n9zCE9Ib0jhpXDMNI+VgK1yudwby
80cYHfIxCcCW6j5+gbvqSPtChnRP0I0EPnLHK0j9Vlxd5Yv12rEM6cWwXo3X8MTdzr3ODMq9zpyz
axq2lHMVlIvC6U82AJCOo7Gyv+icdB7N+ZZV0Ff8h0OPdBfRLvMQkt27ancg7W9Ou6VcSnRBTv52
vOx3Ye7EdPvnoRO8RwKfJWIWsDNA3MPtcBe5cGyozMKCpjDOYGYF7UeiXUsqAnTuI8oXBZom63ES
3Dhet23gPpUf8Y10q11QMVg/ehCMsxmCovTbhoUdJcIvnhIcLFKW2zW40wggk2NABSJ7QTzoWixs
6ar4VNBEJCfCGKB1VkT3fXCjhidmx+YrlYhHQYHhdxD4bCCsiLSggqERxJqVzpu0osRE/2Pip0H5
QsYJRfLGV32Dxgf3NgAnT0N38KRcBOBBhnuw4gaebk+c30+M2eOBn0Sjw3ht2F1kuwJQ5t42VwRu
ADhDXnsW970p/hFo13M/v2cqhmQM5TbVHgr84N01nx5BjB8j26jZuoQlcw5+qyo7TpYjEK+zjbRb
AgkeACp6DCrEarmZW+UdAgiHcZ0O9luDKO9NHh8j4QiK9i17H+vAL62Dn9IVuLomt3x9po0Enx+j
DeUQmYAh3MzBloJGOT0KQyLVEZrONNQofv/NMsDvTQWSFrcwB+EEq/DobQJcZ2xOgT5Qp+iXkHpp
9SrbXgCVRLPXgB+FzhZnLGZR2zcU/0t/wZ/UW5sUVpeyxZ8ET0G2HXqi9LP3yUxMplVPX5znEV4A
H9AE8hziHSD84mVEHT6ACZjb3SXxMS0Ro6LXzc++t7slRbS7zdZHX8MmgEaopHk4gDh2yIBHHEgl
m+T1FAlf0S2nXkDELOFYM4NY1PpbB1ABbVrABqW1ruL/4mKlSSQ09JRdMZnjaiDEIRUJDQF/Qi+f
Jhy9MxtykjMu+YKoSbV9RE3Iee6iphzODVgP00PSZE4ekiYCeG8m0+pK3aN/Yq0IgIbSzKqTV/38
ILwTYdA+QoTJauJm/QVZmDSa9hkj3dv05sYdymd/SmvHjjbmC67U+F3XzwqLJ966TTLA47Sl4DZt
UzLebOCRpME4AVoLrHy1sh+Fc1x+0BCNsXgl7xLsQfpBNilUQ3Zf+IXoedL5HOjKPvePIAcJKEKd
PTzTqOQP1YYm7QLw5EuBrhdDAj6UNwylc48WSTLQmcatz+oDh7smOyHeNlwhtjNhjIOvTSEUcjiR
hpQiZ1RIiXLsdkRKQAMcoDS+a3LwhFks3t/U/SC8bVb+SPRduvwgC6mGUIHLEs4Azy9kyRu5ONjf
AfCSc/xeYysMl9QB7Tf6wOVnasKoTUTYHCfdzL6oMpI3x1f4FbixMIFx9lGa8H4qpAokzYW/uUTp
KnNzgPAw+IRcug7lwoI9Sw/EA4SFDJ5blAqRpST0f8QPCJC8GMpr0bTuI95xXo33xi2X/yT76ck6
yCQ4Ycb4zdoPQwmEqBUT4FMiCaUa8nTuWMqVfK7F4BG7RyKT8SRTsH1Mf7h105/MDHgPn7ORLURX
/2rCVwtbtzHILUKEc+CfIliBx3EloYTmR7zfi5or/KRRMFu4sTFkCI8xr3bF25f+KD5VVqqx1jdN
dXrSdNStb90+8L7Jc4mRFGOypJAar+8gAjAvrbVGITdSXQQrngFtkVEkOgh7mJqghuzxANLjyGwI
FU4H1bxaU4bllMDJwFkIAnyYyeRcC5i+YCpJ33xoLgvOtP7wyN/insRhz1nBSqKiKcGoiGACr2I0
vPCSvB7HW74+k8gywvy+Lid6wrTAp02TCLRLMwpRBb5oRBXJsMsGqj77cFZUECwlezfIA8GDGjzY
04Mi5gGw7brzq4/Tso8kQKkUXzrauPETFQZKH8J3vL4SN8pmIGDmBpqAR5f+4Ub9bYFug8pmeWrj
5XSwbZEwBY2vCbwq8IoZ8If1F33AvVxQuxJ3Fpb3DloUKBxa6A12Ko+najdsySu4M1LJQuh4khJO
fCGYh53Ajo3DpIMdWrKZKX0BwjWQiK4UF+k5ro9AMGqr8hirh4pMjD0661+BknddrWJzaCIxQtzS
rk6r0cLs68m8A57ad7MHOayz3wOzB0Zo6lSThZkMsQoh9z4EVJ09IbhBQL0FFkQgyNNz/EFNEIS5
DUVD6ByIfAnW/+Qxt7P8JUsb0jfQWIBUphzUemjEsB2KReE7lvsnVNvPGX9HIMcpA2mVm/Sgx/6z
5zPrhGd+RzmHMT4qxztqPLSfTXNlCcGPdRNfk4aUit8LdpbkDtqockbLXwQqdltcoKs0u/yLTFNi
YlVJvpTemB642JFZMWPQCdizXaXHDqUEhR/PbUBkVLNq8pR5Ng+freaMVPNd0t2Ul+k4PuIxAXpe
jRtzL2+qjHWB8AaHaDwoG1glDyYWlEt+DPzsIHybcRw4ft8qPB6AbT6IurmEvtzUrrlUnumR0vWB
OdPYS/miECOFkOnEB8JZG1Fb/FJp/6H2EWKRb3YbVJB1J1jrFJQ9spOM0ssBTPH8WveIV5jCMcsU
1qvyzBFVnuXHK9bNInrIT5Qa81OFm4msk6Dfwre9SSLvm7gT/cJ5ioVplHpaAB/Fcjj2VFivH5kw
10vi9Bh9/NBHx0XxXbEF5hZBWEQENGU7fdNRKiMk51XDigT/drTeZ252NS7PCuu3OdfSfOUncwSw
DXGmuYB4EYLtaSJjrI6QPAoXsVytpmd5gS7zWIsM8JIkdgtLVwt3Wd3Yv/O1PT3pygt34wBovBbu
18We4m/7ldfBCjHiIxEa8QGtk1D7sEglnoafwdU5X2n665j+VkVzXtqol47lItcuG+md5aJmlQUK
HJUN1eiW4LYjQjJRWy2FMQqTD2PgXpkH9woJMj31TbgZ3InUPnD7WmAt1twxpJ1vTMoLMjsg39ah
8fvPOb/BW1AQ9+zhYOIfib5R/MQrdejSwFM8I+yZ2P5L9BU+e9z96H0ecaeWdJkoA++4SNRNx+T6
J00+tSNtJu1YS2eaGFePOjmDZlTMPc3FhO6SU52eauqnEnTxNW/MLvyiJljVIQOcrx25KQtPJv0A
wAGreGXV0MtC8UmRndU7nAVELhUXafQmZA03Ufrm2zFlc/R4vaN+5ejdmVQ6FoRo5IW2jp/J52x2
xCVm1j6y9lTACcCD6HR9AedeGD6KBT5/epC7g27tVSYkALCiR4D/DEWqlm9komCktU42Cq+B8v22
rahYz5IK87FnUcJeQtpE2NhISj1xCXIh8nkpUHMtEtrOdKNblF6PvXSmEq3n4jpQ5BUTF85x+zdC
Lzz8uJ2vP1dWm1AcE48R7WsgCRR36i1/xgD2xCqJaQ9z7gbOTLuZnpmsQNIUaOtYEsGhSOgPvPbN
AfEX5fCWOdBi4nauH6yTGAi6rDed7UG4BwEQ7pVqj5iNlQWeHFqyP2Ck5qW6+pCYpwEVsbET6DCU
/9ztfrh4wCpAe7Oinq9qkEqYemju7wjkwFxOqwJn0qXHYKPvYapCeQY7atg+f8KoOv/7Vh7r8pio
hzI6aPoeyFG2TSfcXG4P/OiC+Viplyqfz3Z121UAFatuabkRdBBc5Oi8OE4dO+ilsaYvrkBb3mTJ
FkNCVLz/00eQ9oKbisAX8mGUTyAVomrKCmdyiTP8vJYHqHvIk1B40veEXVEDhpuDVSl2MEBe0D7n
oSrquD+B4AhWILJmX4NZ7xscwOEhBXAlrVS84HM5Flon5pW7Ixc7rgleId5QQ8eUO6CHXt/Jk0Gy
jp4tevACaMubsF9atIuZj5kpbX0KhhKYhNLNVOEAY2B5YT6DVZ8nHls36ns23HPrhRw6j0yu5GfG
UkQ/MC0GzBKb6ixhqEWfwIIZlp8r2x8i2RosiIFVhsMV73HoALKmf9/rHrwLDB1SubkiAEWNwron
fyh/ECAwcLnUP1e2qfVPaYky9gz7UBZvC36cIiJ9e3ZAty88K10Jo7BgWXzGx1H+YP+gUMRjAdcP
Do/hfIdD4wXB6YHNAwI0SEUsHtf4bfrE3Sy9IHCN9+WCZIktX8fwMH1a4TNHXa73OtyWGW5ZKj4r
2cGD6GiBpjVeiOWN3ulkMvQnmU1n4pVk9vA5r+oeXdqOiHBh6MYqhHQC09PM7MApBDmbviDNz8+7
epCTPpxTGy2JeOf3Qlcgf3FMuL5uRIXWW0q8OhgbhAIGTjGfcN0rptCZq4kKQrEgP25AcfN3tGA7
YIhFIMrPol4nUKicPOrL6SdqO3SEDEDBkTgXSApBxBI7xGfghJHswx9G/3l8BK/RYu2N8oMDh03u
MLkoxlfWE2inMBSxgtntgQX0rZ1/jdU22+hntPRARHv0Zg8sWVEKCMYGnnIYbNAt2KQLbAeWKiAe
0Ya47Zmxx7YAQafCkxuXE6q+GY8IcUte+MAOyU3l66JaF3SDEA4na3zTprWW2DAT3It8EzgvEamL
dSXjRV3r+O1MR/IrkyqHMD4zhtlUc3vkB6Gb56sAgrAjb9Hu+bgmElUIjsNX9u3Fe43yiEXIYoOU
mxtxz+4dts9IV8gnzg2ZPfJkygBokZJ6zRBvBETwdfWF04L3wwi49cC+oO5nb0KoBbZch5TFe9Ai
TDqCFhG8I3vXfjresWDmCf5clnkme3FgDew5sE02AnmFjTqMVvCuGLcLffGvLALF5zKggIFrI20B
EFiBXLYTUQsMwQKbWW1Ii/qXm9e/2IPLwC1fq+4C1cI8tAQgO/XGpd0urXaZoHKYR/eH/7f8lZkW
M/QHJTmCihH9pz2wmAgJUrGUvuLimeJBryNaxFm4UWUHV6KjKm6n7hp1J1NZRJjKKk+n+bomstMI
YUJjKv2OdZ77Ytk+IO8zfI26J/KlgBrnoaRAmWLSQ6TCo2WFSNFy+P+/2hn1x9sJySQD6ePQCPUj
48ZuHX4HNmkCTTgqUOeFChKmIL0hadr9bUzQm2g8tob5us/XCkLx+JR9UFq0XmluaJcrlVJWhkKc
+94XLzXrWZwcCPxgnLNrrsFVuvIo0Pny07v5NrLEAiQFcSddjmwaEfHQaCbBVHaCI4c+PbTEvlp7
qprXv7W+hgrmZWQhxm7KWvGqNnD+2yqmU68tlQtFL1Q9EbONcxNaWFEvG1n2IKb/YfLExAosSI82
drmpQBO53PrMEEqwpY9H9jbJ5xqmLBqjqoNrkl5IiZw52127J5Sf2YkqON0tyuESDmuWRehOO7J7
nzm+FGKhtlCevKWflM9LzAAwVbSjeeQfBtBZxDYNmK5FmTEFd7RHcxwqePWgu7MVmsNLiHPloxmX
sbtMczVzwYkYP2kuIWnlcMeDb1COok8iY1bCzLaqt8yT5ABanrIhDeG2G+QduuU221D3JP1oJbdk
v4hSYrYbrNK9InzE8XO8sSY767fVjWQjUjmRH7PW4EZQ1xFRoK7xCk5lJJlwcCee2OU6OjG3kHzC
Pr5c3zNW0NcuiaJ3pdeniG0nC5W3mywwwch9qXTTCLid+IC9tmlJpgMY4SesiUWrbCmZe6q1Yem3
+N/pL0AS5hgQ7cHlSRqfaZMgG5U+H7rVffW5BJHtatFuqWegMMkb3BLEx5Z2kW3QTuvqGk32mJER
x6zoG/RNZJJDnPF5pND1TcalOC55cCE0nV+taUaGJ9Hw+KAbiZBa2GhJ0ozMJ+OVVt34TFMx/EhG
8q2mlwQFLyZcHrhcPF3lm0x7CZaGjqaTIDy3XmoTeRcd7Ve6Ofarbf8hJ5emT4/cAGRVuPD4PQds
+kpM+tP0FzizxuPdxkmlu2CLwYWG+oBbe9hzGJQvFMYXVMhIjKevnCaM8miuBKcCR79P4ZJHBj6d
eHKZaY3K+aXG05jVo8VKiZeeLd4sukxKUNAiiMuGqL5lBcqSx1jpxqrd/DKuRjYVORCKavGqsfZT
/rNmiQjMD/JLWPuTFUWismXz4CRdm0B4bBpUmlnQsqRyrk90BGdcedFvxtv6V6TYahstAtHtZ02/
nZClYAbRRBpKhMmYPpG3yL3m6mGxMSiDt6tH40ixEAREhAwctsWbYm1H8ADNTqaxUjqbFHsQorHZ
lYbFDVrOa03DLllVUEYwICQOLh5CEWfAAAFEtzmASMo3Ub/RpTVS5vvyn9w1BuppefD/ENpphFyQ
nM7NrdsEbIMJiLp6bNgWiO/R/dhs9A55dijH7ZImDi1WuTmGxgERODc/F/E9fhnBOsk/hrxL0S21
D6r+gJ0NWk/zUOhHvTkmxmG8LanpMrda+zLYEd3FPE2XdnEkofGn00UTTUF08nb9A/mEBgpDuly1
F+kC/YkWYSz6JaoiQqyZx+1N3C5FA+62/6HVekXHSODbnEzVcsw+Ys5JtnAG1GYCjCUCIsfI647o
cfPQ+aWbuVFnYxV6GYCN2W5HGeo3nhX1IjbpZFHvcO78S/JlD6ReBtBH/deEfOKVXTy7a+Um9j6i
WABs6JHMqnuWb0eaCrXNRnhloBVqz9T+yqV1YN+jPxazN4o+zfLaoYkAMuDZXAeo/S3hBGS/i04J
/8zOeta/kHRVfEbj0BkHDVk/Dg9umGFfK7sp2IVv4dscp4c0ixEJ6xXlJVVznks3V4XNUTgd5wHN
T+I6VpBFQ3h2gk30FA1cyy4NKen/R4SPbFbZiuPuCh2mLzQIdnto4mVEA++LCYtx1/zzrEP2z1OS
NhpYMFRC6w4NFrwQmizjyXhFzsDg0Tk+D4s/s3dhR+wErZmS8BiA/TA1t3RM2HyJiVZ77eXfke7v
jFfEAtprVO1oAVGo2hrRqVgOjySADSeeN97oS2taQMPgEEyDpjf86dQatz99IGkd2h/ofqlDfU8w
hEdey+/ofOgeK4h1FSCBg/oE8PcLLOo9dQpsLeug+1KoYcJzkz1lbAqmTUWK4hykqJhLzVzWoI+h
vDl0XwnDurrD0+18O7MOZZSfvyapM5Phioqh2ilMczzjYIdCnS1EGYIqA/toDSwL2kbWAWPtqdeQ
nGP31u87CIELH8XP3D8JBlGrpXzOq5+nJ/nlV1k0laVFNioCZDZucJHZILNnzsScUuwA1QndByuI
Zl5BVOesfWMNUWBfuOJiX2KAJeDZI4FZ/V6IxYbYefVPTPAT3Til92sMbhS+UiCmbut2X/T+jFdO
lvpMS3xexSgXRDI3dGSSiGe80cajMcfea5fcllHgMpQNPibOr4WRbTleGpijf8ggj21qR8MzvdLu
mzpAqnsg7ErcZ+oLrrPvfK2NcP+BcETrqt9T3LtFIiKv5vSO6F9/NXKiRroh3bz8FWFuuBBRGPdA
jLtuCunUXTcV5UI6hQzgSuc+hp3lJvXzfdPEvglyAhEm2AwEogo8Ubzn6lgc+MJeKpzWnzXaYa9a
Qo0Ixc6GXtkbe1DkMxqlctoaq8rDf7DjiCIwCN5M+7H4RM7dnBvRZQCWwlT6JXYEm4yW4bL3cAig
9iZPcyu6crPXtmATyvFl/0CyARDLalNNVPiW5sudDnrvF/K3ukm0C5LZsErTgP2PXZ00+gGw4i2a
ZhBGQCh44KHYFAWgLmeR9bT9peSZpskhmiqvK7cVKtLBTXnSIGb3lV0Ouw5Ssk6FvVkZ71fqT/6v
QW5u/JcWXvY7tn2EWDnttlk0F6pQbgi+dkC9TPPSEPIDiq6aniTX5xnLhvFiIL3mkUhqSrtN3zHW
kuVu0ImSD7xb44neEXvpd8y+NBGCxi8wtaL9FvsxuhW8ZSs3C32Rk7tWv1/f2NH9CrvYHPUo4R48
Ua6iI+uzNrGXtLFZPCfOr3TSiulWxKWHdJLiKKZKVfZqjO1ETK6kP/gkuSlDIWDMJJ+WZrHOi02K
IIIcwNiTGgIwPTUhOYMFpJNsZdMt4FpST5r2EmqLxNWfWY/AK9HngYmKFS7bgavHugQ9UfbBRoEp
UJ2nQHUOuRR/EjOt4VAjSVVY2vrxmYUNqq2BB8V4YkVrUip75aFY0d12m95Zgym7rsBP3QeYAwmN
Y7bC5YwnAJdzSMgYkTDi/3rLA4Xm269Su+kUuuHcgE2cmhXjimUIOTvxc+ztWPc/EkfGGMAMwzTO
RSKZTDXqt8l2BgK5lw5eD8BYqKOUR0KmKroyFPLwruM+bVeL24oVv4ZlUzTMQaswwaSfTLBzdMo9
7oQaDTKbnukl+E1pAFlOYIugBvY32PD6p/zTUMWWRrbcOZyYbA1awoew3lO4EfeMLHLCqHNgDIre
6xXa7iufGnX+uOrdSjhKboTw9rtrvEdwSP1lBpdAHaGqo5x7Umq5DWZ3HppCwybgjR6m7iU/SMWp
R/CTqEeEo6CqQEhhf2NYm2sjgsbSZsv+huoPqhp6lSwXgfTBlpiBfdD6UHDi5zMxYJiCy8dDx/JH
zOpEPCE9bD4p00TvnXmC/gEfpIDpAtsX/P+4IgJHmQcmmbvMERAgP/oOAqSitvBbSmazCwEjwj8X
QgKjmlAGeNWN8B4APMJ4gIUMxCPAIx1a629MZEhE8ZFBeLxDHkV4iXPHPDacZXbyyNVs19Dd/Asp
7OTkZ+SL87YvSIVMAmbxGZoUCg3osNkPdSOqOxxuak4Sxlm8bcM3+6PRwWbDIaNWvsDchUXfZ+oE
lBKKtiQgRhJaj7f3gX6v6ujB5/QiEYZ6w//WrMpm1XG9zsMEf4N9gioFfCa8U7XzO6Ti4EQXOvk3
4pcmNiuu/WOqAlg/zOPIgzjH8DaPznYZg+2mMv4IFzNXU7nds+rYfyrUH9KyrOjUrRqbroEnx94L
ncr0vfcALgOXpu9Mp5ZJE5s//VqatQwSAKi9WHM6BLhE9g40gtBU8Ag2I/HgTzHCsFcY13hoYtqf
7JPpvFJ6o3r6lP7QV62VdwTqbH4REd5Ef4DeBv2BAM5UsUpY1L7OSme737OGpiNCPjIMtQSKnODf
bQh71uJtSjRQTjjCLqJmqIpAaQGjuy6pnrDhpvOq+AMFSizIto/eA0R/Zvtash4QEy/5ZIRZ8MQR
AAM6sxRfsTO1gEDYajnX3+NnDMbht+Gz8acglou1jKBHt7hP8afviVOwQIj9ZXtzcMhSoJPNv6qD
A9EhMAZID1mo+1DDuwzk1w0e4L3DwHSuP9MTa1wwEwz9hXURh45WNNYh6v7GNwePitxdnlCLerzM
lSVEIVyp+/bcK0vOzpUnHEupUKhjJnr5vBMemLwDcK1IX4gwMTJyjCFliW4/5ifayUghKKVipGOt
g6qPqeesFS7fQ3kpxA8IXkbbcfmEvBa9+1+JmQVNm5TCtkGMKrYejsQqMpeISUWQHbbnAQQYJbN1
lIqRpetS9W8wdDpR6r8bfUoAW7N10po8GxXPxlPf024rZ9u68aTI4Z7jztN0cdvduaLTK16DABqm
iLZDcZwedJpY0lojbBUsYIdTGrT+uqGEMW+i2PaPaAoRx+nDHskhUi6qBaZ+UKh8wFv4Cc700Ze3
zMWXmPz1JWJKZCwQRS/WiwWUMM/FZeDDFKe8qWz38pmiJAOwx57LBOOYGgiIOeoj9UwXnxb+PaRc
M3eGCZ2+D+FerFbTz6/SyuUxyQlpb58xJ7wbnRDmI8lnhDOUpfsrzAfIwrBwEf7FssBQActyJe9G
bFkZgFTYuHaloLIw2LHeN60wWdim5CV8LGdaC4/SLqDSPO4REBLyRXO+/4eMpksWbotuDjnF1u9S
KLAgF0u+1MPr8WXLS6hlXD0WuRkhU1CWUpfamj4SW7TNFJEtljkoRRH43TPuop8BKWQYsH8gMhAi
khjkXFBBhZLsBAi4ZGAXB6iYd8Wt1eK9pzzM7YuFmMbcC5cYw7ag37kLelxznAxVairCEjKbngs6
+x/CzmtHjiVN0q8y6OtKbGgx2NmLzJCpSrJY5E2ALBEqQ+t8+v08kqd7unfQCziIA5KnWCKEu/1m
n3XW8U4trUu1STYNxCARf7nVnTPKU3pY0tS4iqxKkznld0pP5d8iCnV10oFi35awizeQx7v6JqUK
dRAZO51XpO1fbF+hSWfdo11j/2e/FoLlMIESZ3pZOkfqnCl1lnXFbFMUCgOA16N6OSlz+k8Z+s43
JNwEL48iVNyNsYsBG7L9X0kkHTpl46pkihWKjcTSLbGyxzubAjm9GkHTI7Jsom1R76YnBiLPRMVY
PYt/ak22xX+FwQzYIfdD/XCN7jH24+DknMH+gUU2X+d4vK5xbeG8ZTBJIIzvBxKWUyTq5ng9kdjl
BQUZ9MgDimc4CzW9gCCCZCpUdY1QaSdaU+p13X6sqOYtDd80iGjqsRyOVwkEvhQZix4bo3f5zqN6
ZW5y6MelBSAy/gu7OT+xn1znmrEMM4e5plocmHr2O5GoNsjnXgFG7PNiXxBG4VvOU2nEwKMwa/AL
xd8MfsI+GzxTRasOfvNu28ESE05kiroYTjGfU7lG/ev7xI/6+q4DPFmDFvJ7XH4xSGNCxWpA0qBc
iDaUTS+qUBSPqzQuPFipKuEPgFgfSP5VtI22ZuHYyaliajkcuWKN5aDFwiNeRISKQskOyB+nG3/p
d3d2XM9zNGIJYkotMTZnRL1CiZi4X357Fa0rCSrFzvgizM42hEA5mGk2ITCmN+AqMfzMYklUzXDw
om0E0jRAxh8alNmdmfg8OC+RX0Y+vYQ2U8HtQA15702xV4OewrMyYIMU8OgmZpgTWp86pnSJn6x7
ERRz8pGWtk1UgV4eM0ptPYOazcmLFM9SBHqZMw3o5M9Od1hUZNPcTWm3/H1qONEFXUJcctfkzac2
gYrUx/m3vIvFT0k0o7A2hchw0z9NLQpCQMnUmbsFiuRajsJAxDW/YfIAMlKRW4WYz8ZUc7GXYTtb
2IdAAPXytTeC0iUMl7yBef0a29vr27J85ku8vuc8cBvcVCjf+4EwMQiP7jgpR0xeDe985o7CDMrM
KNsIjydMHzBH9Qr0AXIG02cunFnAzpAogZ3xiKLVAagCgx+mPixagNhzaYlYbLtoAWKx4WJZxNQ/
DK/4iBSxu/p7wUlbglYSiz3VlejVj7tCvWjDdIlGXm4MvC0ysYALLIelsHf7oIybJ27i2wmCq9eg
z4zfI45lmsv5ulGoepizH+lgBXdZOyxFNXUThjUEMVRrmCSPRSmUacNNvyMUlLpYaOwybkbwIt8o
dPe17bihCV07KHxSkK2u8Fo6QqFM0HnpHDnXMaAniJGPz3fJvBnmJhomrzSZJeGZe6qzgPe9rNdG
A7+uQd8fofq1nMWoROZQlhw2DVbFzbaICNZpL3X3kP22sBkrgOZLr+VcJ9HQwVd05R8ahElGQuq4
Ssp+2rP7T4ixs+ki7GhVYe2ozzVBVELRpp/zze0JmGCdmcSwBUrHXGtbBke8pMBp3KZJDJT4Hf1l
VKx/vLy02m/x5wyvZtMFd8toF602YHqLimNJDf26CBlODFOw4hAqQhRdRIxT+ZEU6cMn4g98JX6d
yvaE3BMfy6s4wSrWkfLwK9mCRjHpeA8VQozEc76PG6ZVIQLqmJ1vRYZXtGh2hZhEsAYg6KL0lbty
wWHI3tG3Gj9BbcOrBloj8+3wLsnKyIoaQFFdBcGfU7T2MmgqnV09ITPw+opxbZfaSngR/yJlB0yW
zj1MDoI4OxD9/gs627zGKPHZ1n6wKsfMzulwjolV+VpEvvMnnqvmfcP76s7WU3NK5WnyyC9VzvTj
YqO/YYQwUqb+aGmmN26Vj6Lqfk8/8Flhryr0HY4UhNkySH+q8u4nRdnjukgY2tqu/kGCDi0u8uTO
N67+kCKHCyqdrofdHEKlm6HJm2BsD1CMB7ZxzIIYcdENRyTKtbm0Va+OaCfyL51/NaCvCOovSd54
DsyeWMPlfZ6yh5KxrRXYBKd6sSZszIqfRf5Q+deRaBuyIFo7aQLOK15vEBDdliLome5sejrrMF7C
6LpfuFxVhgDHkpkrJlSEINEsqyWBkiBqBFkdaNOfnrYazfe+isNSC/I4TDG1ikWGtWYEDhpUY4gX
zJVY+UTuOGhpmI+DsgrggmW4iHRfmX1mA23jV4wi4DFHh0GJsJINXw3YncrDV9mvCYWOMR4brhEz
BBZvk7AKoShtXQqmrtoTaEOmYZU3pOgUXpeK1fBHhJF8AitK40uNP3NZEWwA89lnbNz+jMw0pkkV
Aql3G26mxCWIjKG5R5VDfIiOSHVw5cEl+1pxRzNZs/Q147EJJYBizF3ALUVPQfpg6t7ceQllGlRj
0Xr2h2Fu2QKO2Y3gE+nn3I4NZsCQpVO6ui45D2nLmYodygPd1SvVTVf/gTmH6qbK9Dr43QS11y9M
fqD0MoXXObSrHa9jxuOcz8tTNp+khpzhLrucdf1c5PeLfi8P9w0tB/lDkj/AcmGPEG2xHuQUG3fC
egDNE/fBf/9sI1t8tgB/W84jid92W/xWSBN0AOdk14/GfFjyY7wcWvOQEFutD1V8UAZcHHvNDnt4
IcVO3234OoHS9eEIvqMP2iK4qr568TXiKRzfgruYG0mSzYwrc7NjbJBbYmaQWq5BVoXZCwZX7HVP
6OhLdibtnY+neDyN81HD767vy0aQ5GxRwMwtsuZmqVLWbUg6YcGDYK1SliOfKmUUqe7MLoL9A6t5
UjBjRU7PASF34fqz/s71vwBkXNH+4nlBdB9svM/Vk+u+Pm0fEcX/agiutD8NwapIzdCxLEqCDc3/
UAC2jUGS+c4jbcEcJFD2aKql3u+PRrv5yVucY2i/hjQkjQ2I9/dePraZrKwjQeqRZ9ZcY3tXdnVz
Wepe4wrftn3Q90Ed+XSJU77cXbdCZMGh7G8SiDnONRwlL5uBafxjO7/MWxKNQQ+pA74iggUUx0ei
jeqzUhwY1B8OpF1ScmckLUAqjvDX38mjsiRqtJItLDeAXYiwsweQpyh8CaYi8d6M3rkgFdU+aXck
iCOUnsKlnghUSVa/XOAU0tLLJlvHcYMAs4QggjuR6llmF6jKt8q9IIRAAaMxul0ewE59WCBtmSNf
VVFkW4lPdP0FE1dsnUGq5IVfbjw+ARJ2yuP4DuJEuJHw93aoGHzuTv0usj3lN25YG97MJ6OG+p0J
MLt/nJBsrdbVaAImQvdbHhIfmSDIQkee6KnZIQrgWifNAJoR1SYLbNHOZ3+jA6cO8ArWW8yH7NPx
H7Jjs8AIcdJnr8bPajW/s19jp8t+zdh4KCYUdeNKipglExSAnEnxWtEGlsEJK6D0i54+2sK8og2/
86Hw4E/dvpWpGtgv04GCOHRGrHwecoP6SPSGT7T9SkNEjfoLYN53mVpQ9PwSRoWDAAt7WsbZsFPu
BxtOLuVtTJIY9fDJsQF9TeTH5BU45+0YObxpxm++eIxOxHmsjYf5CO9QJyIUSFv49wq3/qIz7y7T
zWSxO9xOlErh1biEh54MHe/urw2F2EL7+n71u3fZN4vDIIJKpJRuQSVK99hyNc6dqqrmrNSN4tk9
+aXWAtqAjPHEBkh6yFs2LQ8WzzcBNQUPQh1YuoL6eWfYtOUQx0YC+xY9XHTfgCWwvj0E/yE7R/U2
FzQutrNPTDiZMwNEsHEzMEr9UZ2K3N2gleVipdR3rKvGs0ocd932SOu2h80PiK/4sxuFIdgkO73q
bR1O9VVyi0eA+IhPfNU/EN4aEmt4UF4WAm+ktda+O4p23tGbdXsfLafFJypKZbf8LNhAUw3YXpPY
qxHiTsIGx3L9xnkUghXNTslOxhlj0oG8h7WPv5D7R9R7vW742n0mXz0VEqCzCZFAJjkduA3W+6XT
txOBKMJmizDtAZebdq+oEMJw85OAKuJ5+yY9DmjJGCmq95VqFX2THknXyaqLPZKPJDOlbedz/MXH
rt+R05dHtsHqM9jwTVQBDaN2O+Df4ACtpozr8SPMrsyVbm8zG5a5SOZp/F2iT7kn+cbpij5k/YRC
ZPxkXMOoi4nolVu2oKDDt3sql/yr5asWDTYBJ0/eXuy42GCzjzdsseRcdDtKrR8MFOnIQQTX0PTV
NCioLhM1YWGfUvq7r+hSocEYIMsbUyruBiyBscs1n33d1JKbYML1jmCy+WkXn0RhmA0xNiJpQlMm
fyt55e4YI7x84qblZuDyR+cj0c3RaA0TMTJD1yXpRqzsT9vrmHrzjpvmJ3AjPBXb4R3dluUT0ULK
tdbiRNRcnjHW851xkZauvU58V5ix4P7j5Yv1TxIUx7kLoO/toFMBNrDXlWFsxWtCPI4uXvyEUJhl
Hx2GXoOJbD7gBTYRIKj/fh5DA+c8hgDO0hS+CctfjkRyeEBvM77NzNnEbG31ImIliR74htGcVZsX
UzWa5er1xw02wUIs6rIu67rqroVxEP8KLyuINcDbxCfVWbutKvSsiaM5nAZTlIKy4g+kLB29BKPT
C4hc/mCg6rKgL+3k3slaYWRDPdJjRGLGVY8dXLDt3ZyNxhU3j+yhct/IL/XBY0bCpESix4D0Hpfx
ceiPmcpo5pgmpx4+g3okOYYhdtgPDdXmcINJMLmsnnIX/gPULv/NfID/WNcVSFvnnlLjkPZHGUOs
ctTiU8KnUTgMMJmWMIgpOtELxDhG41pCWLDCGN3hwgEr5N/QHjH8zm0AaayDIEygo3Uk/i5z+8Xj
yEHVAL4sMHugs/DRQbFjgU+chX8x+s70nWI49SC2ave/QKIbfaDxGlf9lAQqFiB2vvRabZzur0ED
ld0MGmqaFFQvjrzI5lMTBHCZu/LAbB8nVBTw9MFMUpNepPDgPWl+z48pJFAy7P789IAhfsI9KI44
af3Igwzg4Ip1hn/b13jidsqzVs+esNG3NJFSQk5NnczjkV/9Oy2qLrWeEevQcSkScH4aMrKSewA0
RAlG60cfMJnog4v5uJF2ZnvoYBmm6GdnvEcxDPefbZD9btEyJ6AyK16GcxSALf5vQgo8ofmRF2sx
jbo4DTGOirPo7hUKKQ+dWwVIhKDOMPOvOocemj1s33Vh5bjBHtSXsSbiiklNlDlQA4KB7UyQWzkT
/+WY3RKOnIhU+Lg4NNC2yTZKvqPLrojSteaesXv/zogdFZB/sPjiYqdOA/R9G/ZvjKhwQDPVa/I9
Uz0Myz0xNWeaEFjPin3u4ahV98uXQFzgpmB+1SMYezzo8D8jPfH34PI7TDhZa4NEynXDHBOpZ21a
RP5mmtjCB8XDy2aJXclD/uCiuvW/eCUv6+6kGXbRM7oPXuYB63zMGNwHXQ8vncVYiaG08NifNtJJ
z4P4oeHiVo/6nhEFxaBt4Vbi0SZGVTwykemLY/+FeYD8I5w0JsO96aTrfJieeIBxLIbDMOMwCTMf
ZihsvSdPSbozht3domZJWscEYtEre0FiZwGSvLEkpRUkqaaO9StHEtzVqL2gjjVv3Ajyory2WDLN
ZDHNZLJZHpmLEOEqGbqIZD4FC7hadTgpnMDMwTX4uWKexGsK6JDAI12DCa9A3n9cJlcjuDXFlJY/
epwWVIdSgRnwSidKBUrAPY8z/VZHtkYZsDgiZNHDJDNJ2Gk9UP3AJ/1DlmoCH+QNpVfkFKHSNCgS
JOosIMgL2RL0YOq8fDoIZd/CCNG98fYgzcrbhcWgjP09BgxMrqe7PM2tdCkwRZLW4axrhUSQ9zwt
ICbyfad8lmcGZBGyKWBSeK2sVcv4J79hYmHgdWfLmhQnzQDE9glfBCLvyFCOeRGVIozdViZq5QQ8
dnEuroxb5hTQnpip76ynBB8qj5Q3+neLN/JYE/hXvvHUQrfe3diPkr4xZsljIEAKB28PGSPyQwwP
N6LMiFI3DIIm6eFZ8ObHem/E++KbLbtKTCdSgL4OHK7zm58IBN1OarYxFUWKWLJNDMefW7GwbQpK
t7v8RbDvKBqiYhSIPUbqXZIzyBAfudWQEEKcgLvszRKFfjljA+Y58Fg+C1LRBMxoU+vYeziX95ID
IaOUJTTZPRZ4vR21PVkJD5pjHx+oDtlEp2RzAlXUqC/SV5+IersRsRIH324m7c70V3G0r/KlwGGX
CwRb8QTBVAapzFOsDySEEw6RHjvBSyhrNModovpQaDBP9mbP0TJg2mZ7G0qpkzCaQyndX2krXfF0
VSNKAznL4U+0ofU6yydeykUXXsryfkP9H4fIHxmdf9YxBWGy1a4OgJN+uK9XwAl2RiAbmBQ3GT8v
KI9Un8H4vS8ygTzptTMOx56TcEbF+O4afSKhcTWAccA4Z6n36sNEP903UVK3A6aJdtJ5nPBp6uCE
L5Eo4Jy/5gqYhhMtuMD62pYd/nDohV4Ze9UDx/bUcHHr3LimpuXAFWVlaK7UrIGQp5uVcwJFy1iY
3UoFve3m3B4T+VfvonqZ6um5b7QMjyHX+/hJ68CkcqFHIBCQkfR6vCFGhCef1XF1iOMuTfSceBmo
UHvPTMUC17n8GZWNFNMzUoe9hkfdq65iNVdP78Ri3NpBsE/dX1nsWbqrX12LHiegYR5+22RKZ+Nq
ErFqj/gjNHwE13sAVZD8RylsutBmc3W865tOqY2Rmjlb3XWQKDsPwq6Gdpo4+XBsDM5HASdUVtbs
DKbkyCa5yFAUXVB1ILrZwm7vpKho2nzhXHC1YU+cLs/DZ8Mzf88cEjKZBigHHAYcg29YVco3LM7X
j6skrHBY5XigpV/l2ybYfNVPFvuaeAu5WIzefXxdCk9oTrn3TKj/nq3WH+9UPdLr3sAZdDLysCJS
pu4bdd+pUBPd2nwFLIT0bYJt2PFgZw/s9l/lq4Z5hem1GWhtSP/BDQeRoTI0lyY1lxjAmg071aOr
jUMQdlFMByQdsQrT9C0Afv3Wrw8RLnoP6hsRQwKdmt8QlNB8IclIW7h0LEzILe27iiDSL5SdkCys
KcXboo5AeCbhw3mBkZ2I9fNVORvZWSCUwirmzfPrDbDYvILF6iPYLJxPuARxeN7yEfjFWdPjhZfF
5Q0fYkfDKYBYjv4kZVdmI5U/4zvvcsA7WGY4S/ErrpllVz5eZjIdoaGRYAnNKcx1UaMoHbSew51X
536Z+zlPF76XK3D3fGcayUZDdNZ3nFkv1+M0ncbi1BqnYjpdMBlNJ1s/GeNJGU/LeJovJ/ZKCq6i
nuZJjy6OoRJFHJxMGXvhva1lYb/N1y4OdkKkH9VzTEgc3vlv5pXQtobQb5WgW4vwKpx77DtwCDZB
84by/Z2gP8v+aYAAsODTQlLA4NSLhotp3exrbWASOXOowpHa8AbAyKR/ADByhvvNq8XFnh+HXJQT
lObhHP1IOc7zsG54vYm1ZP6U+ez3JNkjZfr03/3DfA30yKpwxV6xEmEiwi35d4YpA0icDuCq+44N
U9jzbH3gtcaOPfJ54C55OB9zDDj1PcLpQvqm1EivHpicycQNLx84LMvuz7pB6fi1o1yVfCOeS5v8
PeMDsRqcAi8A11r4xb66QInzn2Eh5Oc6hz2xpxkTnhSUIZbQiSdXSmGRMrdyL+uKZIHJsbArm8xb
6M/aZt+yT1mDtiQW9nAWdCN84SB2ZAYjK5GcDM+NSI4Lr/i+oaZ6i2EQBhkxHFZUEkIVkDSgMzCE
sh7uuoejHW1mEYVQnO+xiUGFmvHMXoMKZkkW9i0yVHhhp0DrZrPLf1FZysp/kSWsDJGPafpj1x8n
iuB5rn9xZmFFi/s8VCKjxFJXqMCV/55FOolmtIAYNnZ25jEKm+3MBT/A72KHJzPTr6vlC+1FXRpx
pJGd9W/SfzWPOg9HzvYHYAbQC7JxyPMjXoQjUTGeeQTYsnXRCVX/mjoRYZO6QGTCOkFPoTiOxSuG
peHQ7LYXe9dcjpl10JGKxz0+q7t5I+u5OVvIHcgPqVcj3BPCqV2gNLvaApcl6t9i5y5nBiRHA5vO
zY7GCkLNXABMcW0Hqzw8SypsCI8TtTcQeX+M0l55gar31m/242Y/b/Yye6s9/HpzNxP0BI771vZ+
L6xp1gnnBsIMV/tEeZ7oqwPYArHsb//xv/7P/36f/zP+rB7IM8VV+R/lUDxUadl3//U3TVX/9h/1
7ffDj//6m6npkiorpiprpmLYsiIZ/Pn7r6e0jPnr8p06ltfevNR4WhAKoXIceS/uqoWLXsDD8i8c
CYDDoDpTChChqZrBaNLb0P4J5Va03UCnPUCOlKqDPR+yhYwxw0xhBkAmnMVEHGjjzY7H3KljM1vv
bBDeYWKEKMluBUUn8xrVSyKg5FgEfCkJqCgc7kf9vsgfikXsyp5g3IjnWmac8vxMphFwPxQ6GPmm
S2weZYwm0dX/T8xF53XbkyLwJDns7aApAqqXjJ2qB5nBPc9r6FDYx9g+Xo3TQhQvuPUf3bIBaPso
/AJhkbkCBpxQpxlIcRAC7iVnKtpG+zIs1aABvk/QTmYMtv+J3SwX1W79sZIwOwVXWxioBsVfMFAl
cHbYHIBnCirVj2vf6j34LI8t+5N031wOeXM0vwPTyDIvmTx79MhhbDWqpyWvf2hg95CxANRkuzLu
MNXbrKOvtmQAdJL086Cf1ez+Si0nQvWRs8EMj+dQUxlA/4oaxmMI1vTG3iG3AWDnASSC+MQjvOsS
LH+kmd2AB4UjZ+Pw4N14PCUDNLnV7O+LgzcqM54zo3H8rXTfl2fhbZPZDYpWeNTppD+Wy71Rn4ro
hEwN3xrjGl7em4s3Igq69hPpulfmoesubZj9mhp4NaG6t6VTtTn9aMgbDMcfeOvYogUr9g/mn7I5
6bJA/XGHYuDAvUFumsngK0T4WGDeETKQMEY4EuMuAZQSe+RZIN/3xI2dSGNjS2GCMPuAlhfcP6D+
DN4YI9rUe5/z8Yzfukzw3NNbHPC8QuOIiHaAGRXri51uuTMzn/4OgxTdb7o71PVQAw0P2uOsPBsD
QMvDNT3EatgowUFw+gpgCW/MLQqC9s9lt1ebUDUCktlEC/Hdnt7IQfMsy7/j7XL7WRAKQeBnF7+8
+lT3wk52hIjYquDdnN1CRfhE1vfP1pVWyjYJata3ovWhyp5xSbP4Fqe9KIIqelfCb8obVlhgqgtq
0kEuCNaHcxEgVUJImMOI0rHhkDTHxD5KxmkwTn1+5imk+1GD18a/jSUnC4K2N8pEPGdgcszeF9IZ
zuszU3ECqIzEzdknzFiPp5ZYJpNUOHyLI5eE/p3rj2sUUOiJboL1iku43r1ujhKxH6rmOcwtwQED
BL/77x9qimn+Pw81QzVsS1MV1TAlSfmXh1peb8ZrOUqwlFeZm5wC4QXHQb1gEJQCFFg5iNTMeL2H
DY89DFlP/RB1R+dURycNUpR9TiPIsHa/R8crWQwPbX58oQ0W+xLAe9j+piK48rlFAaz2g3vvcQyk
/giqIYqJ6v1+4Zfq6t+KcLlZNcsdaryTXlV7HqGGlXheUgUjWtxe0our4w2cUCrcBGt+6pnr31TZ
FuTbl+Iq5vByf1A4qpCN3MsAsLdhCQxjczC7g9odwL7SmHgY4AjG+8+nT2J8n3SAMG3wtrSAmGwA
1k4h+oc4CeDvgh8BA2Z+8olVu2bjtRpDeGY2GL8JlYt2AtH3m9LXvohSsFL3jubmjedGbLrJb0S+
J/wPCGfMHjTCvqJtYqde3CH3Rsnv8Yb/VbmGAoH8gCEQPYcPlF/PQ3VfbfYQ/2+PhluC+6YaoxdT
MIFYjB0a507D+4P68hT1Cvuzq/8i+uWwN1JE17WlQ13b75/bx5ZhAMWY3vNuvu7z4WDWx411zB6f
dcWbbAyRu/YbWFJumCQXrg5uaQiGLFvGx8PUzH38UrMHwnS3TcltO8KU/8Yh5FbPGLLQExWJW12k
FnBDN36X3nfz0WgP7FEIR6D+ofu9BjP0bjV4NEHfmse2Orb0q5BWfYzy0xUcub43lNBxQDcSuHX4
+oTwhj5Yuf/+TpD/xzvBkmRdlnVLkSXd+ufXu5SUtdZXvMXqXIxHGYSg391SQCqKfu/DYdDx4iPD
Mwt2GQKwbbvorjfgqCMMuorW3VXI1WjVgJ9PCdvf+IALDvMbTS40uCRET1aZDYFNBfiBiYxjD2NI
RkIgCwCuSg6Q6igXqH7w1KhoTLEnV+92vRZg08CgkVT0xG6RXNBxPu3LqVyO1o+hOprR4emynlRu
fYE4lYyUWSgeMtrgXZEg+wU/iUEoAD7M1sYzk0sodWLceTOmYUnb4rT0FEaIG69GILvH9Yvll60j
JWguj/B9d8Txi5OMxYOT2jwuQKryItogKMtzKr7k0qmwzhAdwTdDCSib+596GsiJGPc0wyFrjpl9
VIzTxBv5e2WcEJE49fglrhph9qjYQhJp5pBFrBX6OSysh5j+YM13eLgGjzI4WNkNIGiyuPbY2Gc+
4WnnMb6cKlLAEvyLsOaIuvH//TWiSuIa+OctoKFasmzJNptBQzaUf75GFEMv+6s80cTNpIc5MpN1
0GpsiiCxXcODErknpmTIxsYjDSM9B3QgvS0EIlEgUHZYi0NndkakLfmE5KUMxxO3VDhJ4pClSSHm
HzQsBCxskHjGUzdTHYN7eGXDAIa5IWHGZ+0TEHUFUrP2UpXOru2UO/cvGbWP2+5yUONjuvXwmlfr
dsjesKekXllsHDe2Fytv9ESgZyFtbVCpYJnlgC2FrbqsmNMwQTrpF7pBjokDS2hE/uPNJnuXxo8G
4dtQwKOSTi7Ca7nHNaX0u5daD9NtSHe5NoWqxGfDk00UZ2Zkjde5rV2LiS3B2t1TAn59pMNLOEOg
4su1m/FZ2A4DJmPvP0E/Ms/8c/CKKhgFEm9pZ8TPL2rhZiR92Zl5JY2OzTwBKQSIyCK4eorm0gy7
BRjJYdn95NDl0FrPOBq3rvQAEoik+WQKmbh7pyYQ7Ac1JMjoQpeZDkt2vMYnPT6ZPlJQR+4YrW01
1KC13QCSJGHXJ2xHQiHl0CLSJVzbdb3b71DW5tEBweu0qGv0jF7cqHENIrSWW2ReICp0gl0BFnH9
s8vFVQImpbudxaCUJ63BVNDfBbJBPxLK6DkdzyiKyInOr0Tbb3DiOANjAQqwYV6QjxSCi2PUTiWJ
7c+sO+TUORbqYdzs62TfL4w999myL+r9HLPwHYkOtRuVeGqe4epStc3R0bLFiZHA2m0WwxSGKAHp
ORJpEfAqjsdMRTORWtNaEHCE/Fvl++OFDtLaPTw2WL7IfG02oVGQln4B4s25OesFF/ff33m3O+tf
7jxNljXZ0hVJVnTN/uc7b2PUkzkWA9MqTlmjqKTDokKLAoMQwZCEV0bVEE6Tq6DRkC5BJtr2FA/J
PGQPHL6Ndbx3gr6DsRAsPa7CCWiPQue9eJQTrKJGPlvDVOSpCFMhSpcFKqmLCqcgSOKTTYW/1YJr
tBueRsx3Q1AadH/sPWztYbcbrvtUOE4PWCqT65EcfDqdcutYfGvZI2ZCiZktzlneRK/dGgHafkYv
okYw2hH05Rble0weGh+CO7N3hC8CZ0x1cC3tJGAN0ACJc4hrf3hnaCHm4RATzTAloBbtYw7I5OJs
eDCH0jjE0gO9rCpDoup+vN6r1/uivoeyhketEza1K9mVyN8wlMBmBCLGiQG/uESkGvBWDCw5WuWk
rfzN4qdYSAXzuc0FWqVWDlZ30LrDmB263zymCX7fHtOa7bBakASV4wQFx3XAiY6+Cc2BFAbd8P+/
x7HyPz2PNUXRZJVNrCap/7p7XbKlrswIXAsncVK8t91rjr2GRC9Z+l5UKTEAZFj1CnSHDZvFM+xb
i/hLbTGt0N7E8yILtSysUNZ4OPfkCf4aaPXOickiY0XCb4CIYFLsYIlTJEyUaL0Cb4lBymSkyOX6
w2rb0zG28V5RjHDTADViVpYzpI/LLR+jlb+M8pUjTqcfThgumBYSNWdimYQb6fWqvl92yejGvPVs
WAlO2/xxbm1aF2/NGRrMNOP52uNRiLdg58cwIR6ENR+anNCpgCwdRBNOwBsSpgovTkXzeXPyt+xJ
BF7odoTHgfMK0jIAoS3fMawlVLVZEaRAkDG4yxyGp7fvQEuvFtW3NP0w/Twd6AA44GfhJEAmkmYq
E9+yU27CBC9ltrftParb8RVRHP1WBvQkOwjl4tzi0MjDv4kdWpSYN5ELQQZ7TFdAdXffcJXhLnP4
jpmqOzNyJmWKLR7mGtp8HhTiTm49R/L5Vil4Pqoz0UriJ5R0sS6iAJNQBPwtohAJdbsIKQRLwGA9
2lonsp6xso+rQ1EdxvkwJk512dtWuAAP5m3r3Ip7FqJcOGrRDn3DEEeU2RAhg/HhXsvFIQajnj5S
XvWG75b7ngNMNzPuprvNmSXe5gy6OJO6quLKijiQELLOfXSJuQqlKdQ1JlDhS5jp96Z2T20hpTGa
7FXxXoauzZkUxD/Yev8JqR5dGZEehZ5yHUQxmIgM/7YjoiMBNwfuBOUnvcCiCg0CbheGZXlPMHmH
+p7hNQZyVZYP+Y4R/M3VzDGDpwaiBGpFMvH3e2rxHOIJPtBCLeRxw8iU/H282W5rLLFDcKuv5Wnz
xBA/Xd3RvOQvSO6Qz2KR3JP9dz4Unhkq4/BbN+9ASfiwMFwnAY+IUMUtYf7k/Y40FBVXYF5HOTps
9H0MYJD4sHZCgaL9peFwhE+3cpUN0ZUhzA2GMfuEBzaRRnwGp2g5y/Y5ju6r6l7AW2LBmx6pVMbS
EW31AmOHP+Dl4uvFyI2Lm2/OIn+gtjcdXcp7govRkGAaIkFBlk1d7in5vTS7k0zo616u7y/xuQLK
Zx0a3rN9aCVh7Ym6jySkbJymcRs2SI7uxijnaC5HnGNJoFdBNwXVFPRVEE9C72I2PG+f7P580U8Q
XMG35KOYmTAwoQQZUCLbYFKx4OneWwpDjcB45tvH9oUs49C52EoBj+3MQ+F6yOHq+Ef6m0lHKSIa
RV6u9Cq0L7fANIVbfzoN02nKz0h8KVKEi+x20X0+DYzYTP/wqnub0ZM4zzHN7fGIi9ryeBIOOvZe
/GBQaFW2ZJooXnp6UdlI606sOzOa8pWNkwNFRENTVsWXxsek95mOZlgj/cbHP7buzWdmI2NoR4yv
qZnb0jftEMAjKcA7gSeQnT5oZQDsCuAThB5Sd6PKWBvKvIShTwl4I+Ds/LKhT/JNY+BiHofGD5iD
ohLBhQLqRL8Dzy5AIcM2wPTtDAFtEal+4hiJMhKD1OexJu0elfZwWIJW8RYwmPAipqCpAti8bHz4
dDaOverqUL/4jeHwlXoSw1X2vJEzQFXJ3ZuEJYYFEKGvDi5wSRYHELoBkvGUmEfzA6oQm6A+gkMv
AvzyEBSHA5TpD+WsiV7W9J62g8sUNjc7MWTeyjMfcBNfyif2WdBvhuhAhB/YSRsJIgZHWAlTgnYQ
uoujvpTEaYWxZPtxHQKRe+FhzVOfjs3KwezjNwdr9wEMh14C8JdRwA8iSV6ZnxFRvL35HGCQV3g4
0Q5I2S5yk28cyfkRZLj1Z9ElowzRtgcFUu5J1CAzzQ/Sz/IdW+5MO8e2lmm5ptn6QfDEyjNoPusn
LSkN2uW+x62aHctjljiECmUeopxL99b4rdi+sSFyAb6O3gfTErw65CkFKqSCRMVbsBUWQ7giuigK
9DCK2LHzRoXG4llYVelkhLi9+uMWjtW2fwLFiKMjdllwF2+J+KjFBeLRnMt3iGiKUMF4XdzeKlR6
9u+8Vwil8xJeWmG+y3XPBECIR2zZcQYXbW+k7/ljtolKK/4YlCPzmVSct/CY77V9nx/n/NgwvaKO
/XgqqGnHneaYb7gmt1T/AaArfX3wbarcY1/ZnZiVNetRn6g9ATci9gOhJxq6EQow6rp8EUzSxWYR
1z1fh8j5MuYiqKE6v+XUScgO8kR+a3Nn4ABweTEqBplCWuXq7SqqGwBaYgoLIkL+QiAhfIIrxNhv
qK3pt49R7eqMHk8L1LqL0BMz+fD4CHcHgjpFGRWuEM/hLpTM7Y4CZZSZGWgPRNoyAIv2ceCnc74N
jSiJIHL0+pin7Etd2iLq0f1Qs3M5nh6/uAn4zX4Umwn74zIGRGi56UjOTuRikLBwwy0ilvnBb9XY
7F8dCiY4EEAXY2fyCKSFuRQ3DyM2Bq/M1oCrGZzEDAe8wO3KYQvPG59tky7KPzkzx2c8igp5bpAH
muuc7GcvNR1k4CY+seVAn38r+HmS6TbxDNLs5WkSAYcd5tQUoqLsywSaKbILlSy01+q+qfTlQfz8
tFJkLDlbM+SSAt77GoTWymd8MK2vdgowm4B5S9buW4QxmnHXrj05UIBHgXLTRV6wOZUWsRKg0HSH
w/K2u4PeHabsIM17rfzVZT4T99vb7dM8g8Z6CpmMKZX3BFoLqNaLaexlYz/E+ybePz3Jlsd2QIzq
E2/LA08MmjE/wwsA14P9eXEG3vu1/wkbjDNyB099rxYhBW0UWtZi8uz0W4FJ3obYVspQnJ1hCSWk
DEQDekuWgH0KnRPt9gku7gKIznYe5u2oBq0Kgy644rJ7QC0dTxOjb/OYV6S/vegjfJLJcCFpW8JC
gI+aDwu0oACoh+otVNE/Zexs3JZgs4Rk9sF5k53DptT0Pmb6C7fu/yXsTHvcRLM2/IdeJPblK/ti
u5ZUqpJ8Qd2pCgZsgwGz/fr3enAlUs+MZiRrptWd1GLDwzn3usXgQ2nDZys0qa2cybG3IxreJawk
Hra4+POQUn+MNZJsUdw3RsgzXi4g8ULUIoeDWu/sete2maKBO6TdKbmceQBH3JicNqfoOninhwsU
GD1D+J5Tpc9m92Hd5Ve8xYLWummRoLXWaDTirk1KrMwuRn41ksmrPBDO6xNmIIm25nv72kTHcaoy
JJ7YDxPaHIVdI0doHG0dYUyAYwcTG56vYL50XUUmZi7wwGg5xi8v9tZauWx9lSXP5qSfkgb6IoRp
o7FZAUGhqk4AgCYWUq5g1vjgPknSysxVxyR5gshoBbSt0JuYWIxqkyibBu9Dtey+5EUKxYbiisxn
KqZhVxj4QVUwRvkvyLWEU/4qHvoNB861jG8zrq9kBCFY09VKb3XWDhkcHaS6DcqIJEbMbaJtNR30
JE8Mm/oV+lOCptmd+mwgjaBJLRIEg49CiodLfLvsFHpR6HDHKGZF5yHKfeeQ++55D6FW75tIMvZ/
ZGH8+FI8sbCEfOEBNw5Zv+HMW4qfVAwaKvHKZOcMwrUI+IWJrBH+drAbQ/ZIXGNIPW1619KzvIjI
inslIo32RBFOmBlDI3iGTs5p4vnzN9qYyLXoo8S9o0eMW9TaLP6pxFxyxAkc0LL5zIyNhJ8fx1Qy
fuzBTCeg6za4VzEaCKb4G1sYO3K1yftJYpzf8UDmpiDATkRNB9Nj9GGWnCwi2XohNf1wd5Nw9QOs
GhgGDPxwu8D0I9c5cMfBhc56RFxebR19EYotX0K20qDe7lWS4ZjumbVhEc3zA54U2AVqMgj22o3k
BIcImPH4B7TwelcMFBweeQzPcP/+UAqD+1w0O6cjuCk9QrNJ0C4C9qKKF1U9f9vHKcmbyPx/Yj0k
N70M+GvIIy+U11PYvAlRHOXl/O1I+NUPkhoJ+vROv8o8JXtE+rF08bjG0JIU0RC4azLC+vgBwvmZ
L7ywQFJUs8FzqFUZcVE/LTyAdVwI/EE0qbygOlGjTv4OBzSBjKuC5MMvXywMJg5cA4nQUfVcoYFy
khwaidvPnRE0iAZNsMIjcKF3m6PqymEPnRS6F8hbFxlNtUGJAe50NDof5J8jdkH6hMwF3RM71LFJ
uZgwfGDbbWNOL+zGUXLj8QaiRcaWbzDDAonR74SosvR/Rjcpimrkvnxfb+awGL2f4N2zyGZMiFLB
8hS3YshLRBg7XzceqWzb2XLGtyLB5flMPC64fazo0ZFMzr3y+3pip4I4IisJGWsrsv+u/sf9zxVV
xMXlRk7AgdllDrn6/mC5IO1ceLlH3DlkFKBr7bijp5CUdPWlr8cwrw6zsW/G/TrvqKYnpkbcTGcP
Xzj2mFVUj2KM4XfkEr7fWkjA+E1Z8cSX3NyvzzSkOkbK5U3bqUEiPrUHW0kAaevUPmgcf2xWtIZ3
IhedxmYiQqJ7ap3jhUd+kNYfJL+j4ytonk5+T7a2j3jSrEmCDsjzuE5BR1vYFLCU1GjCoHtoApM4
rWfX0R/OXwc6xfH0QL6t4ofGDkTqBT90QYIndlmAAXG7WJ5IyNE52KJiwHIcm3htkATnqTllrZnl
in9dD6f2oK+HfD0U7+Xj9ykcFHGxYbCvnYhVODCve4TVw2tlZZggVRifUL3GY5noX1BmrXrG1cHH
QzQj7Jy6RdIYBFBNTLk+HyWyACA9t0IhP8bcSpxRvRQ9SmWMtM5+4ZAxbzGNqJiKJK+U4vMYs+cT
i58oz/r76GKkZW3DRYsJSvL0KsCu3SMbY16CHcMFjjpU9p51QzBCmOm6yF4irLskFVQhzAAmNrZQ
wiqLRCShkGmM0GYS5lydkNjDs8rTaBPt9gjCjvFIbNgS5QD6sVM+XCvR+itfdnoClk8pA9s3Fxxh
kGWkJkL6gFaPKLsYZd8j0WdkHnjsdDKE+abTgYqAAEepd2GMZHiKGpixLm6seGDooivSTr5jLNy1
w+4D5IJjGquDFuWYn4kQvpKp3+Zk7fpqLipdsBXYGCNAyTDuEzekeWT1XH61l6xXd287CnQ6otHx
WXbJER7lEp21HbJ4+p+GE5V46fhKqoUkJ4sPw7wGNEKBChF5BeFm+yQ4tLOIb4CeIrJBD78PWy4C
DVW9ESAD3kpb6n5fjTstQNgoEuC48EvxMznXkBwPelzFvXrDBoU4YkNeUHSMHjXpXORI57mVsRfB
rSUF0ftUZQ0pgeU9siUAZjUlc7jJyi3tTnaSv9yJQH+SO7D0AT6jJS0+LaUkwKDhvwv4Z8snA/yu
p0VJO0oBv5RBm1BStg9n+XCTD+UQX1/odTzZotHRHJINw737TsBw0fOC4R4RuyP6+AARdclkqauw
qEQrZeuxXiQdfCIZXBmdfHG7V6VskjKj2RmSe/c9YazUXesM0xUFxg+dXU4X9KD95WR7O7ZJWHQQ
FhwvRCpHQYQkdfWutvj4ZTRwTHWnFIv00oNwJmhdnEhRhRdZMVn+wrVgTQluGFZcUGcqZDpI/bDo
P3Fni+uZtmvG3+zCvKKKysBl2VnNrnhAJHdXyIEZeIaVrbit4ezjkxY5TWQMYbkNhi0JkXNMOxP4
PALRa2rcWxWH7FhnVpUV2JViWYsXLbYv8dNfioOHyyP6prU8jyZsSoTycF6jCtNaSOVicdlDz8zG
YcTU+EGhZY+YiErHsGxTm7heJhwpfpLA6IU0kRJA5Ig6hBZxfvxzFZjcdSG1kB3A1wiDUvfe06/r
GCoN5dohSdAQL79uLZrVpNaTQk9ulKyPYgFbKzQh1KSSryLWf59sf84/FGaCbDcShbQwPcIfgxBZ
3wOY1kRquuUb/ZfkMLMOY1g142JNlD5lhOlFEcPZfZ2vyQqOC4nTIdCXURyFpfyEg7AgDA93Cd0B
O7Ba7POdWPJtFPoBrAp7drfQHcKhRDFJrFkxLa/hLfiGD4Jl3N6jEAGD1VRgv70u76/toZP20J4I
RXGqy/He4giwElVJrQkchXS1Y5yf9w5Y1njwJoT2x6RuE4UewCvkutehDUPdz6wielSJnTxCfD6U
TnhvV+QdnNwSciOasSaoGSHwXNC3e72kT+nin65FQoXBYu6htBmlBrUoJi0NUUk6xTqLzqZZIq6A
jZn3liwtSl/p+hSlrx7iU74v8QRkE5BkOO41a9c2In+LxkhNSoxbAjA0P04dcbZiMUaqiE37j4yA
GNELBK3wEsXgI/MDvcC4LjFv+gwdfVabdDN2fKybiLOCGCJW2BA58kAe+GXYtll59U1uiE/01aSX
Dp0hy3VgzQJf4RtYQGWN16Ly4qSNyjBupwD17FnFDB38+tKjIiDcWAdITwy6XTSQbZ4X3pC27OBP
FUcMvmasLCFn0UhUqcU46nMWoT9RLJ+mwYDwr7nJeGiymjEYUexCvgRjSXZ6+wnIveck7rKW+C3u
BzWelC9biVEIxnmhvsyMcWkqTwSUPl4BSUgaRN1NcyFqFxJdunhdY+ZKVkRabeueosLEdvE+VKd4
wD2jRvT4UeKHYcnEMUB4VEhp341eT4eVJzznVJGQOBPjernsj/CXOBwlavqIFdhEXYoW6QYrcLKu
KWrrlWKc/XU8GLeHL19sKeP8A8zvhKzLqCIF5bT76zw+/vo6RmnadNhmsvZKTeL+/IAvAs72Li5T
eYxvgjiAm54q08zkmilifCI9iOYdx1krAZtyI2ceIt6YIGXYMkAVovc3KS98LJ/8DNc9oHaZXF84
mcJ6Cklz5DJ3Qq7sUy1EOUSt8POZfOUn4MvCh+QFdSNLjpnn80KfSOmOSTwg7gAFcYe2oooGReCp
63dtSv137f39lTB8tHe46komFQgMBAXkZpFY++X12zcTVRI1WWuMmtk/Ex0rgDXQvpGP6gycFlAq
0+4ErHaO9HP0DZoYqALpNOTEFPlZroVYI1DzZ6Qn7PV553sccNDQ8ROgFmct2eDQx/xQMlgS06sM
cYKiQXjCil8TldOLAB7nKYPaMYEQbgInnHjVMWmzeh13BM6mhE7YRigTjNyHLRdEEVqbnpUydAlS
jFNvWWLyRjUAV4TuyDhJCSnSKvrFW2fxjm0iEnJW9kSJP8Uy/Mzlmc/kU9IEFhwbhGojhBPHhuh9
YAAnfuQFfVKeDUpmH5RBSK/54EDRtsRZQK47BV4g3P/hv95hMgti7Hd0WYFDz/JrMK2IUh1Oyfkq
TskMy/dCKd+JLO5dyakJmFWL85UCenJxys1pfJXj8vmyh38F4EZ/dVe58/PxBXvikUQzBU8JgoTM
Z3RUsK/H8eXdvIUkoxDaSucDDQYtteAH1DLXeTeX2SszLpM1OeMcfujzcGTVyl8WMPQUGd0Dkc/9
By7H/1OPt6m/HvHCjaTt86wPYLFzcnVUw/v4WOBfMCzxMQnpxnwMS/1zdRbhOsjnPHrYUNIDCsMR
QRDZkJRh34YWD75gmpJ7Bj0QmXFJFB57PJXHWKJgKaorAtEYD8OczQby3EQutPMRXtfpOKTfFu8G
XyZ094C6dp2q6dhw/gVn4DswkGvwy7iJdpGBXAqCBaHXDnN9OBqHCnX0DUnw/gTuNe+w4ZlCPTRP
6SlnSA0z7JQixKL14ZMBx6GUqRGG1u0RVcuRzUnpQjAT0IbDFMUk0lUfw2OgbWA3/lFckWsnytHX
TsiA2t0aMp1efM+VyeVaA4Ji1MgChSLyQw6/oztpQSV9d20PwUzdzC8CGRAU7tz216qPKdZ4pd91
9Rfdffs/ZRztQV+uxGALwTIjOyVsawdj9MAPJYTe7NbsTAxKeiRZ1CdqmC1IPKBP7uLR/tV8Be5B
giPU2/4RSvtTjcN6zascHsiOurzRLfZ2P8zlG5qVCKzEIHRJygaJNSuzUPGtAr5hWWPdhFfxLTUo
SFclygczWQh7RtDay0tTeCJFALQPh0UAz0zgx6iI+4Czg1r3ghRDoRvBPR731FFT2rLZH1DVruws
bPucYkpYeRo7VEt/SIgJjIIs+ANMxgjZOKeGT9v2n7YZkyL2WpTMUHSB5Dsx0MYgnEGgZKVyPNrB
YH96SSYe7b+bljkpmNZg0DUDh+ztdtTNMxIDUvykv29o4ef91WvN6LSlKCHLAw1uHaosmDm9og2b
iC6NmxefMCS0nD8c0dLlmamFUZtspQu0e3pt07VIme9O3pf7WIO0musVSIJXS/EWJ2vhEw9oo0Bg
3Qzm9L8ragxb/1ctmyIrmu7YmhD+mob5L8rf09HR51FSeszsHLlc3jduJHAnbGZIMSNooP1rQfcp
gfChpvkSOXvdMye6OQpBhI3ePUAowJU/4/ELVkJYuPIBqrbw4r2FTnFnE8hP38g5oTGbBH+eDOS3
IRG4Wzj4NtjqEctbHtcDdD6Knrueh4EQPQWO/EogzeG3tovh/nkYGG6GTICACvy39oLQIYEugv+v
Ov8bCnbxkKKe6kK10k3ELcAo5UwV6cmm/CeeZJGs5TiRrEY9Y8QxUk0EEemYJw/cWIlaA3vG6gnD
OhwsTdmRFaLTPF3Ch1AeQrMIVXSzU4gmfmN2KG1DkgeTgyqvGf3zyMXfr9HaxgBsTqgWiT0lKpwg
1eltKtgCe2eO+xMd6DNM8uzCxqKLSxIctGg5gWrKh1t1OBL+etm5sIERmmFqP8AqC+G6I0SUyhI2
tKTlQVNGeJwfKby6hbX3jJiZ3pAZwQ1vM62X7xzNNIOgYgZJoItSkemSweTnOxiwCpEkYI1i+gIS
bMiUtjHoJqXq4k0PZGRmYPmKQPtcGWqTU4rMHf4G8J7jzt5OXKLIlAFZ8Dv2RDSIMN+dawQA8UJ3
AHYAngR6cpEjtKZOlap9SjYQvitRX2E902nBM+JI0wHSJ/BakOSfz4gcPoEpYKdGfwQpMdUDXEUO
rVa7P7GNIVWoPEo0EEX8BMXjHHP5bXvI/M1col7C58+3TamuGIz4msxBlei5WHkmQbEQI3ALqEnV
/Yj8Np2n98Gp9xcOf/A4IvlugDfaM+8ZuBdHKucpFhH6OshlgMLlQWYwKCcTnT5WgphiEUAFL96a
HQHQAjlUE6DYn+3gguigaoTB4fd6bHQfHPo4vj8DerS55yKbo3jcFaLzRWA+90/q7jwBacZ0SMQA
CN+GDUZM/aJCm+5xfQ5HBDxEQ9Th3IVIdivGcK75S9ReogV+MgLeIKIWeIPAz24NFqI01kAmkfNC
43iw8gilbGELe9UcpIue9aHLgMJBSYyBFnhfDfId8TNBT5r+V248gD0BJIjQiiPpDKmzpOQLHKH0
YwEqlAYHdqLG4xQMU9Crwbydq52NYScssOnhu5jcL1cjOV9TZUlbMvLqTKowQqUEAKaY25hThyJm
WOac1x6fAFgeOTQTSE7YeYYcJrJfPBH4Y2ZNelJWIReYowH4m0v8Fr6/D1bwjuOi5IbSWFWIYCBX
EQdTTK9DdmO8CW8MtFip0+bCIfJrOe2xqFjfnzzpdzsYjWAFHhZmE1hSpD1hM4qdfMa7Mrh3KTK2
DgRulYewTFi5T/v4jGlvjBHF39f7W4sa0acqWCgqyf+vfHN1iZgWfRhzGT3d/x1GDlY66jUQ/4O3
yyKAi7wJvl2VHClvHNInuqzs/qBvWoOOu+3i3XgPHeFOorspvqLLKOJFjyzuESvMYq3Zzc3uho2J
HhgeoXlG49MqJbCt6iWlUIVBpoYkFXUc//05ohhCefkPZaaiG4pp2zLieYR4lvFPZaYpaYvZF8hv
iOxQ8ZWj5CKMVSJYLigXkRM/IY07kiOoA8QLXRhmXmhgJCh7pJq2kgJCngMFJOwcoKtHKz2pzHAX
aQ9mgE4ai+mmioat5WxWRsHWnog9MANsajkLDAIVWChB6pHAqONTV7NKOEJuNqossEWMNoxBFBzF
NmUv/Bsplhtowz1E54wqI2kIMPzOTck2y6nCbQ/Wd9frwH100o7IMRBdOYRmavh1ZuqT8RZjvY9P
jHZrEjnkhOrcXF9B8nhaoynG6D2pr6JN3Tk4zsFsHnYig4P9Gfk8gTtzkM9ZUdAZhO2MoLDkdErU
AXNdRNIp0dRzWFiRyZPkmCxGUq2panHTAYfZxC+W4cJvEBei+i6Wxrhu4idn+z/uIluPmr+rPdz/
agkuv+GahPlAg7L4DhiJ5hKFQCik6ECT5f/losAN+W+XA2OFg1lSoTTE0PR/uRxuznJltJA2Q9Ft
k2QyVBwJLeV6sHhwL+FpCWk7UtKcavAmuzsiyVBqE2vzRGrARFti0Y/pddx1q1jshrNY7K7ufrKE
v1wmNo2QJDZD4AmMMSAU/h/1PM9wZcmIM0kVRtDDKu1lZZ8f9yiMOMyEFr8CV9i0+J3NEBjz3Y7H
qDpGK+P5GZVTWODyL4O55Ao7lRGRn1IrJGF1meItsqzUFsYiERcM63uMBbjeECjhnT8uRoQO64Pa
kLTXDyvbEIu3HRo8oxuhdrvTfG73dpaAKkWxt9VGV1Ni5CeXwwr077iCG/f15mVZvpJJ5E2bXgIp
47aPGHkI4iOXSU2TJ5WbU0YijVp5wIZPoId86DmPsZAsTPr9iMBEdXV33HMEIJx4fZLtUKN2eIxH
OIsipifOekca1MPvH8P54UgMZivizlh4cDt39LMCx9eQ4On+FZutWIIQzfgSa0wTkCyB8v169Z2r
O31R3Q6Ip4wrJ7g8pwQj0jEA5ULGAn0Eq6fQoEl9JgstG7wTYTCumohAzdxVUcyUQUncC5pLekcu
cHDiuTR96bWA8CQVMdumRSYz6dyylcZkToG8XHWhlyl1YUUExuUsLhHRkFQL/4y8Ah3KLYnFacyT
gZNXqJKfUCVf5hTPHTsypVScsBVSM7bTLdAHLRZoZB6vX7TT95ooExUpzU6jBKcSX5KzndhQtO46
fcyTUNSiorJKMD7WPmqy0IWWL+h3Qe5sj0RR5PQc9Bk6Dfyo/m3xTdSbLEGt5wOCehzsZCFwMvPv
hFYKDpB5gmGYlHP7r/P2CSNeP2O+GURy1kXbIUwa0JaH4bfLDIS9O5HfaWWEoqDGue6rbt/hoT/u
b7fdvND2nk2gXj6xJ6WaPNBR2GTaDCSQ5ghitbQ4p4qTiIAUH3MesbJ3c174oz175G1K4qYZ9F1p
ZyXBKUpiK8h/fBHcTqqLkCtQ2MmPfQ3UzYmHZy98GaqweSLP/8743cAetxdHMeJQhU2/DXOQVbxi
m1f8jykZDpbgiX7GX+feRkGo0nkNXUbj/WUQrPtU/63yoKA9AV3lBdYVIOdIYDQzVkCPs3l5cUgu
oWMeJLNKodeJa4pQuwQlYaEnN0RlICRnQEkzwYgJybagSBzgfUyO23FLcOsJdGP4p6A4trYlodvM
yASQO4SzykHPXO2VlNUuQpYpSRRiiA4DHInNU35MUVbIv645qS4HPg0N/99e4ykuzi7J3ZcFUpYA
85cQgPgXDY0dioRNB8bHjYlDFu3OtwjxS7xsicLHW/by0KleAcJAnyBNlK2v38RLhJcD+NB6l/tI
N9ksVqrxkG7m/vkrwlvQfEJntjcetlU0JmwyD7JZ6Z4LSADCtA2bvsAqoBFnvNpURva77bvPOLnv
g2uv+4/hURciV6Eu5XHjnlH6cXP7Et6WSSie7zZsYJxBDVD5jszhFBildP+dlxQdjqUI1889oRH+
edI/w6hpL7BpGsikSxp9kEDhkBMpwCLcP8w0LbVJoWkG/fe7ehmOG/WyoLk3mo0KkIG5MAYg8Wa3
31oIma1zlstnoaQas+6SRC+EzQIbliKz4x5SD/9/hYdhMoMAObssQjg674uQQTwqhpLNELQjhW5b
ihAuYC1qtlBXh0m7Dwlx1fP9sh763d2jDdGIgZgs9Z64Gp5DYLU+oTU8FUpcAmBjgeedy+BKss0j
3wPTEXGExJXSxHKm0he1InLEm6ilPDaZiU8MlK8n+DUJIrrQ9E5IMiCe7+1upAC2yDdo8/oGFaos
gU4Bki6C34l8J+2dqPfgEY3xfWVgaxu9gGTND9hMolBwcgbFUSQ1sWpWeqJS4EjcLVqUS0yhzvYm
EePPO/SctAgrqggVAJCb40XnOUUaLn9Hq7K7f2i0ny/o5JbkrgmhFq9KZsqVhvTC4EZmSbniCX4w
ya+D6sRuJdJLEfKLPelGxCoRfUShgtcpPlR9ofor1MKckZWrn0LWF5tUDLqVzqQvid1l/Iuso7aJ
OjfAvzJRcezSqpQggmMnHgS5DMSISWamD5cM2Y2SdfXNp8+Fg1+GU6XPFmRz9GpqyQfHCVsYLxCx
09v9YnP+GtgAASM2Yz/6di4COF0E2m8ugWMuAGodtp0gP4n0UUAnmGUtP4h2Vr+jAWf3/exFH3cJ
f0/ODpsIn54X4YpEXvL70mMBF/kWkMgU31ETElARAB9C1Cy7HMmt1JRyMezWGpFnGkRNvuedNEim
w8EDwUwSI5sXIxASGv6XJGQVKbXPO6SxlqZp2e9JMULQNC4+lL17yVDzw2KrVgTxQsIlizyJaQvn
Jb/d9Se/Rr+Es4PHmAgTMajqzUOXQ1J65PARUhFhkec74fSsbB+3cTfj5hDNS3DptC61jicTvR/L
OIkarpNwgcU32eJiyLvpmoKDbsk8hLjMS+qBmonMqWrme4dnLFiJRLnqNttiL+qHrFMF/3yJWPz6
3iNunHfxDxiPLARTlOzKqJZIcn4rvkwIEyr/131NBMrnz5JI7xP5D78NTwimdg8Vh7KzPik7xdqN
lqDssMr0WfeKkYFnxO8sgJzYf9QaHBijC0KBiJKJDX+CrgkRJWHBfGTUDrAzYz7Z1n7M2sz6kGVc
y9aazDiJiojgq06wV+c+6XuSgMU1K4HGZqdzOirJ5ZSczvERFJNAxjVKSeRmJYcBx+uPxr2FO09X
LRuIXZhQ9BxiWmOQ7otw1XusKjE5hRnZBtYsiOiKVfwRPTtjELp36CbGIAXFt8eOjO+6tnlMkimI
JBVRfnAsAsIdRTUeqzK4HJgroyWGZ5ysF2IeS9dvqQukDj5Pv2XwmIB1BPTBx6x92l8yhOD53sJv
1mT71wX4lYy9XjRAn19RbLPG3ZW7Np74F2jL2v0FFN/8huILdIZ4ECjcA/L1sZDZOElZa5naMPOV
D80bWn+B+YLyb4HuMOXMVZRUAw/LuCJF2q3/SnnzSc/dKwFz3IZcy32QASDiXcq45EV0j1iZcSQN
PvNZ5pM5T8hCnBHjnasxvaMqKxD1nqOXvTOXoVwf7rbCH68wOzi93sCPJHqYlbAcBWlkHwUdjPER
j+PpKGosGPHIMvQBkHGhXOJrG61WtCczHOu7gAlUft6tCJMZ8YaI0XDfmQuhc/mmTIVkyJDRW+JK
JEsbHQ2hC6/lL3MOHOQQutiU0MjvqcysOX7gN2mAAWJ0fQZ5/BS4XLbub4xWONZ44aYqbT4qRrtU
x35ySazLbuRnJf6IHEqP4XehC4dL4Oz8L2+mrP2bLRoo2TQNhxQJYcRTlX9CAIMMDdHaQMmMtux8
+LOgShhj8Wc5V//KYZoCzsrMA35xiWqMPCj5O/9dJxeNIKXmiffhj/FrJrQI5IS3DeYMhJi1gw/5
bvgEHl42HT/wMAoEM8LPeQuY8QXOwF7Jd7kF70VPREWqJeQfHdmpWFTY5Giz04QZQYaW8Y7gZxq6
3QcbvYhgjF114VPMIJnDGou0E+Y2+GSItJjwKMZWLgLMGgKfqq+Ch7B+f2liSKHhQbFh5uk15Jv1
pnA+nLEEPhELdH8XJJ6Ck99YwqXGXfIN7Gn7AnyyfIFjhyZ1DrnLJhlJWeyY8aVLir8gteYusdzs
XXnHaXfJhZ+OgioMjnApKDnWKZNuLtA7HGLzSkUtaOCWObxsacM6KisH9Q8I+HkV8V4dIuuLaAfE
skAnD1H6dDiGCDoA3HFGDEtoPdx3jeL4aYI433Y96XltBtuI3x+mzvbV2f8b1hOXxbcJMQNKU8Ks
MqvMuD/AFkSfOoJcU5TXM+xexY88IjvBZp1++5aZjvBufMtEdeyVL+qi4ecOqCfBiPrvuBkVOYRv
hL4tk07ZieMJ/6Byc4WnsAgujGl9oCNWzYOWceEUOg9l+3htH/fIQDoK4MKS96GIsHYZobIQchMt
iMoLqH/UAsA24Q9wnCTE8NsyNpkuG5GKCb/Gyxubcnx5vM1+VfrEla0YN3SvBKEehXcDZosqMSE7
8GyiSKF7ttlck7w+ouh7sxTn5+BHpj+h4lN3tbxXm4PpHI4vEtK1/jMCYOSBUGP3F2GVP8iQKGiP
SZtzOimJ7o296ESifIQEqCsINA4L+sIk70FxjxwCrFYG9VcY/VGex5oTUTxH6xwoZuleXbaFjQIv
GNYVlBZkP0Ud76ans1TLfk3mKjn3kyhI0snymchWgaRGwU7Usc+Xr+F2MIIRtXrlg4OVDahMwk62
FYkPkkdREkb/1k6rW6abLCXR2kUIDS0jogSHLiq2LtYP3rgqtAlwgQWpI/JbgmkvCpnE9+uhB/Aw
+gS0lunRToVfuqCsh/6Z3dXe4ZeWsJCZqYnTqUkNLUHUk2cfZzSyPtP9FSGlhETEW4gF/n5pA4Xw
HI5a0vxbbB1hRVIbpBUD/aZBXvEtrjyHg9n7sLyfzmEZkw9F4yFduQ1X6wuKKSCa32JuhNAqbxCw
wxwisy78t4+ainQatVNsDzbmtz3ZaR6B8+xJrDM33b/D9/wZpr0kF5Y5ohRNA0GM+K8g+7yuWOWw
0hvA/h/ociFWdZ4DUAkNumWjFZvdSRabHUnyrShmgVVsN9AyJzr+kuRQBz7sUK1DW+/beYfJ727z
gBcn24OlBj6IRgOtd6dHplgMnxSy+7VHtuPP8FaJsJu6SKlsn/GcEhGbx1v2Fe8wHhR2qGf8IGYq
PKkaov6EeDZ00C7qcVT7sXKJES8bh8uW6oz1A4KHb3ZhbTwF8xNS1o3FgcjBT6q+M3MipbW+io5r
lg5yG/Vg+qk9PSNTh6KRKV1F1c7Uq4eMUeqDQ5i+q0GpU7Rsf0JGM4WE5HP3MU4bL9Ku4kMFdW06
DKKImXa39ZH2DSKUyU9mYtaoEfG0aALI8lCb08RBFyXbEopSV1kTDUWmP245JoaZHa2MsMR64R3J
GJwBBVSX7FhU97+3LZnkdaEmzqdMrXYDoeUHnafNlmdarCFhpmtPf0ZoEUeKPFAwK8hnrx7IGBjW
nVtBR8h0I/uAe7L7uJh8rCFcJBIPbKlHX+3iCbFklZDcWfQJjSxNn7R1YqXEeDnHPbrUiHYWqlmu
S9YDFJ/TWUl6Z8saZ6AQAsdbz/MvPhvIJBPrmEKvsDpDWfAMC2VXW1l2MnndWRN6JYJ9uhqzuVAQ
xW8UVuRwp8Tkk9RKVpGgIFusi1ElZYuCHLvx5IpHUSSh2hYI5tlrvAqxnMdGeN7bNdGiqKYOJehn
/ahWj/Nma26qjBuWq2xCOgfGCMuF1hsXypWsYFqhkC1VIgmBr42viCQEfEaF8chOZuZ0ofABeKxk
pfdsgro+c1WThTDdYszH4O7IgyHd6ilToEvwwPNf3JspxMTdUTRcr8iFUOTCPYBzJ/yG5CJIishF
uM5Z1+DOyhQU2vvvWF5Eli6HRrcP6I4R+KREHwaRACQP1/A1hE2L/2zHFpBQzhpGVntUy59as0Ek
ecigPiHdh2R5WNNnzsfa0nkQ6OZeqw/mTShMiFdDtAgOyxhCUN5vYQFiTvPQvL0f2KeOgEB04F0o
uRXuFE+KcLAO4qJD5Hw67sknkVJbSvtb6pzSi5JIrMBUQ2Fi86fSR7HaASWihIAxq7fYNqo0XY+Y
XxUZ/kbpUQfAiT4F6VcA1RGZtxaWedix6yKgSvUBHj6rv3BtnEiCanb9sitCk+YeJSDrCbEQUojc
EVkhJnd8joDQf8/R6dPaub3o4PljqL1EBK0FrCtTFd6LIGiBmAEfGNWojQyI8IwXFigyryIZsBxp
uu02ldDzyphvzPQ9Jr4T/Vs+707QMxMUz4elvYFsN/bLnP8qt0FjKB+XYwjUKtDtFilSKMk7Npu7
OGChXS+hyHnwEdnNUkwao5c/UxfWG3vrkXD/Abfuw1MZ1psqEs6vQo8EJsaWwKfUBib5CuP+Nu8c
OUMvx2DNY+IW/nfmTNPFWPxP5oyx2dF0TZENHRnGv4zN43BabrW+9J75FeSZOZfZGYT9rjQSrIkm
8ivuCiNGaYtPGFK28/MfBK0vbq1EZR03CiKtmA4Odf3Uitm47CwBazqWaKgA3KRBzibBDS0Ew+DA
Vk+94k0EkdM2WTE8ULvIPxyj050DIQ1+dHH7UJ3wu4PppsRnDCB5VLaIoSNbI44S/WSkbuzbshFw
cuER+kNVCpeVLbg4zPPF9nRfWhGI0re7xSaAdEfGEFKIcdmBRjUeZIlfwwkPWV5lz6DDQjOB561D
oaonmk7mlVfwCSF4FhYHSYMlEy8eingqdXSaZqoT4zinTpPCtzxDPLhQL9OWeot5keMLDHkC7sFV
ySXDBY3qEkAeWmxwxROxJMrOv5SfGZnCTbe9iCLC+MZrJI7dv/8l/l6NU+291x87tAgqAakxJqGB
Xj4O3z4CalnwFmL7+tFglN4krgj9WwKMN/RPRA5heN0wQNqEeAED8rxSaBIg55KSOqQUgHzAaRxe
lZqCDNZSemqQ1GYTERaNUN/qc6Y1CPWzAWLFu+Iy6hNLFtEu9xIy04abgs9CYUbQCy20HGEOe8AY
qUdxkJ1l5MIgDosZjHBdM1NUYHwc0frQoO7PtQtG0wJgOQJ2cNDoteFRE+ADieCqEyJ+5Z7WuHnN
KDei2JPfeLgQutxwhmwi1XoLj0Oq6gAkbq2ARiUqAdHUOolNxcbtMBn7tTpYiYclrIXMxq2X8GqL
5NoQFCVeZZMsbyAbOf4qdIHolZEG0lQkudYjx4RlAYYFiyJed5W8IOC3BZwdnMOKNZwFmE28fiPF
qCJMt4y0MiJ1ciXkg1ZKXOLnhBgCehwsoKtTpFmk23t08xzRzKLc8OJKFzUGrPKs0LxIaCzwMn8H
Xyje6sXTXv77qaBq/4lAJWVWVU2LnfrflmmlGI2xatd/EqiAG8gM7ZN4XXbc+WSjcM8jDuVuRxwq
WTFhqpi4tluc+5ubmzsbXpN7ujfDPL0MokuNm/iE2UZjgBG0eQOpGfRrmtfiTq2KnbTsbtvdSTpq
+Ixn6Ojn32nMq8kOJrk003E5VxmPduE+BCgX9yo3Kncpt6gueFAIdsoBZx792nZfYorWMMtxg40Z
fmJu0EUhdse/juJOBPfndnJJHDdL5NeJy9CdnvcFPQTALSU4kLgXsefxZ++3nlY9Mb0yY3K/cbOB
dnOTISXn9mI0BF2+97ZzVx0lWqQDcumDN9sS+HSep9xK3EfLnBGj6HSuSbZwQIHfulX3SXIceI4s
7hduFu4UbpNhuz26a7jhlsSLcjdwK+hsNltWNSL7L196VNnbZY92nMBELnUyUGm/jOPmdlDI+h/3
LZGf1q7EbcIhtKLMFkMbYhosopMw4nDZI8zngkeYb15E/ab1yMMIAz5XNpc1Bvw/VzPkNk3W23XM
RayZAQHx+D56OWKVClpyE8gTX7xvAnAiH8NHR8jzDNWYsOHHGUhYu4U0IQcQMJn8v0JF5f/0YLNs
letXs3TZUf8lrKuydaMaCsK6JhKrfkco0SfH6g7YwOp+Spwve7J9msPkHF4RFZKyNPwcYDi6WPRp
gQfMBAOBl/BMLwJ104f4orUMzo6Hmy2UMuQDJQQiAAHwhPNKXAGUDzx2rNAwbigIVhHEgIDv7x8t
aUokL4JZE3Hk4+/XVxElrBS7lxfknJa5Z7bVVv8CoediqcNrTcoiixdS5EWK1VFIkRe0szOTWIJn
7XThM8NCGslSNKPMw5DsuhFXMuA7vlG4JecvRCTY2bg+cbSx5zgW2e+iXUQzaHQLXAJ8ICceXYRm
UfX3T6wSDVbdLZwR0y+PyeTE8FrtKnLpnqj+HeS91JDAe4DBM7OpFsWN5yXTiidHChwcQ56yBiZw
PSnutu/MvkpQHW+J31xFKp0s8b2DnHwiB7F06DEZ+Ke0ow2dnPKU3Dj5jSbOO1w+QeTpsSTF5YOB
n3RETEJZpEjmbC4JlzBXn9lGo/ST0Qusxn+6YA28BTYJkz1JEsXxf0xKqvafLijb+n/CzrS5TXTd
or+IKubhKzNIyGNsx19UiZMgEEICgRh+/V0vuLvT3bf6VFF9+qRjJ0bv+Dx7rw2VU5yXbEOW/15g
NOr5Nh61HLwWAWiTRxR4hdLTFkSookx86wlfEnQPyliUfghzyjH0z0g9YhwxU03vfkMhDXpJ3aWZ
Dw0OAFxv+YhJqkOAkqQgE/mAEC8kzIwaaVSoEY5qObEJjFpEoZclqlHGWXagVqJ/M7+h/LziiuY8
1vh7Q7he8e0/cyP0mgfqQTzTUdzo6VdLCNXFFb9crvjSLPq3FsSd92lITofUvTt+4m2HWdRV7IvI
5CUOa2I2kDwk0lsAex8Xpj8r6AnCVsSxhmUUXcn+2VoAEWiXEA/ecxLsM8MKNTlAGSea49xrcSzS
BKOnhR0bYOLtFAzYOPSgdoErBeKwAk6OZ40TJIke/OyJmJuPtc8YuCc7amBqzDF4xYCGUnocN1yq
wMkPEMGkjFuVLGXWIVN6qjcYPQFU0DPkqCCiwxUO42ZSBiqYQwMBU0Jiw1OdspA2T0fVe/KqNOXW
uwxRTQxRcoVmVDF8YVzgd9WF0mMdkB4CJjWUb8KEVamhQbbfOTyhnCtCXBq3MX1AbYoW2QeOjyfC
fOTectGFoarr/Bg9CK4GsD0YHai/6pB8i/8hgFINgQD9+6FeM0zbAFOoqorl2P+QVdvyNFu3jm2a
te/Giz9nqN6g6RhPoJSphp+UrzgD8Mxgrim6R7w1xRaafHM5chYJeqrbXeNOhvsmbXpk1kSb56In
gPsON95ZeYAvT/lTuzuB5SFZUscetc96IFkEEM53tF2OEM46ATkrneTdJ28yhy8T++8ZSGEhhwaD
wvlgz60+JsOBlGFwo7c9JmbO6JvxRvRqbHqnOPzeUTgkRTWUNQTe0anAqBzbeWJwKGPfetC+525I
JWB2nwdne7Cy2b0jXPi5NCOMyWjuinegUuU54cRuUrUDnhtSUaCGpy4XfxTKaxrJFeAk92MCtjid
wfUo0ScJRJkiYhaESJl9naZ5+aLyItHC9/Udg7Xxewch1qcDHsP22thEHTCfgi1BaCy7JUkroIn2
gUu5RpT8AwAKaJVR0DKeCZLazjpABX5bfYquNGKWrt4ZgEEGh5m+HrMAsC7dLyQbboCmKXidD56U
Uae6wKpZ4mMOMiZpYdwAGDqC8YgVWaQm5PvoQARRlV522I+PS248ofHpDpVAZ/s321dYo1HTR5IZ
ntjGuZc3YXON2hmiH7ZXZ+mN/jJ+3nj//JoZEcOjmaA/N6d8e2OVuMA0Y1qLIAzusJQZuMMqiDqW
S/tR8TCcft7bETzTkCezzkWJyvmVLhKKp/8+uYJJ/rcUVDNlXbVNhSXaVg0BG/8tIeHatdaht5BL
kuQyRbfG9wlB1VyOyR0tb0An/Mob7ER2e2UMYTfZJVnpJxf1nEh4pS1QFe+VlQjUuKX8oCdCyEPm
aPcIFXFUHF+Pr7iwAY5G0IB1LCA1xLyQMDEbYT7RPvGLVIjGESFxaH8dO1shQQY9/crXH3xicunL
dMLJprTBpGVd9Y1GHKxGGi908PhSVHIostBiwZI0HFwahN76bDn83+MvTuEwH31aPcWv2SS7IDWu
6R6v6x9BhFaTsVTud9K8sy87FEAZ9V8ccgZKLGG5RXs0kQZkf2H3oV1Ar4DdR7qDMGBu+sHXPvD/
SSGUyhsLeZngHKLBpbbuG9+EVcNBPEbCH3zEOrLsSGIDpNFDAsAntobuvISFDGO16HXgjDNRhXeB
hi7lZTYElpr1QLIJfxYNCLY2RMRUPomEoytk+xlF88W5iqhLpPaRv1YTscm389sPnCib06Z0HokJ
Bfmyoxt1nuLpgWoF74Y3Q6fLznCE0IrMeuRo6FTJjPZa2kWiG0ZKGuZC1jAFBQVt46DFNMdlyx3I
zSzjixXT6KIBDWfyDU8yER+E//QeIula+8CcuLn4uFBYElkPERi3+SOLaj1s8P7gKlIRYSyHScm5
q/d3+4e5j+j4sNaBfMpKQLse2E7Ooqt7RSQcI+9BimL5OLS0NuZoCQhUeTvCBpCCTIT+Ia3M1bQa
NxSsMbnoEe4SiU8HhsRD1/ochVhVKAWHb9ighZYMgS42RAJydMPtj6mzTw9S2nJn9zMOvsh7ZtLZ
k7lLB7zXB4L/apCYHl/TGyGfmmqEfkYAJd9nDidTBIUQdXP7BjwaJwxRxJZ/yrMzxkDUhfOOtGZs
G0kmkI/CbMwgZWAS57ofxRAXu8WEi2Dbqdsb9rRhOfQw/BLeAuQtqOx0sIILnCbBV6MB5OL05hwF
xFrntOGSipEOxgb5PNOp/kDkuB7l2c4EDXUKGiRIMNe8FxqrlvbBxz1aCUpRA9Omm7+sPT0a22ti
7BhCjiCtFPlBG16m8O2FT1l+WAeO2BeJLGbBhcm7PCY91e0BFV2TFUpGHyzE88cbUQ0OVAj5UQcJ
sm/n3KnKM9/XeULWdxaDSUWht+BDKYvxqbLaoCxa3iZSyTV2pcw3xK407vvaCq0BmaEW99cIFhpw
hu5J7hyykzKzbBCgYi8FGKoB6T4SJBDrVXx38+kt8rHxv3iQehEJSL/XAGFZb7i86A9v8XXTvMrn
1JGSB8eXjayYtqs2A1z5g8JxmuvLj1EJa/zmi17X2eZ0tAqBdC35QUR+BCvawI8vGsV0eBAfuqOC
s1kPuxzSI+zryiOoldj7BSh4pO0c/bAkAQQYpYgmN6sZ46aOR3mD4huv7x6/OSIApMSsgQ3J3DQF
Pf7TJJPMGIwoz5W0ekPJX7Blu+dXSqg0mbRkOmNA9388dCho0PlpXxUukWD+VbTHNZf2mj6GR9FF
2B84flPfR2B+Acv29fgdvHRbbLiLUj6BzG6J9FBmFXdvt2c9S+BBnqEpcmAtArEGbY6HcNbIMSZX
E78lhq/TLzFg97SFHZegZYd3AJt/tL7crITFkU98Oh3c3NxYBOHEGArW4bN/cK5BlinkHqvbyxbm
teh1s15V0fzUlFcXhxvZzHxf5C63gZZQVjcg9SiAbSx3DFGJlmQiUUMi7g/ESzzMMTpyFCmgZ/MM
/BOrXzBifvtYA2SBFV5pMwPsyCMuFCzD5X31XDxyo+hdphPW3uOLQ0a0kh7V9DJu3qwnNqf9BEWB
mA/UDBK6mCswNLi3hC6JRYo/Ye1127wKWl5XxlxF9T/Yv/MB/TIJURexVJCEK34zDm5WYlC57AvL
X5Z1DQwe3WdE71xwlAxJvNJmtb69VFst36gnwjQTMGFAtvAfQn0ZRXu74OJABAOkR27MvtmL+0sP
Mn72MXRCeEd8OsfXJQ1yT7h3E11AhVL2WC4nDE3iNoMz3Z+gV8Orii0SIsmUAv4RXHjuoQ21RTyq
h89uOn9cTgsuvBtp4lqkRYjiFE1i0gJqcUOfjF1j7K79na3v6vIOz/otudWE08XkC+GKQyc2RpbF
8hw6ZYY3jqbhzJ37SpsHXaQLWAvyLZgrHGmHOUFv9a5MiVICw0zJhd2njrHZDh/I/lTCp1vwPDut
3rxCBJ1M6hiJeeWW/NBSdk8utCNEtDiRepxgQfVaw9YeIl0O+dMqDF/4Xe60x15KQPC1zHyGOvPX
TKSf9GbP+8L9kHYLEC2WONmKFjL2L7qrDs4PKmOL9exPK+gaJ4T+IIZEAyrVXf8oCejIEkRPWHxu
geTiR8INJgoALxQW5uIV+J4hE50ao86E5zXV4GFcU/1xshKFhWSPQpdLSoKzj1DZFtvWjpMbX8pF
sd7fE2GPYBDvXoFryOKE/Eu/POhdNLKeOK/dnNFgB7tExr0lw4CKzC5CLInQ8pFbJmHz+0tmsCk5
d9PwRPBR+8sVB2xQZBzWUuqGZnz/qhNQDsNxMbpuEfOhQyN3onUxFZYTUoJNYS0Wm5ZDyxOiWYSj
1PWslkq0SyBehVC2s/zbr5k9cetuX/VPHs/gZPUvJXLYCAQuiouwqvHqJjqDNx8iGaDuMOIWkFC7
KdiWFm4wUmDUoxQT6VjrZqxFXOw1Ib+1uJqZT4hAu+PeRcG62nsulv8K85Af6qRBRwOBBDmjSPht
vQaV4LYh19JnTEtuyRvTN8YYbHNMQvojtwze+UhiMNsyxkguKQEdcC7qvP8xvUe5epzuiYahQW5Q
ODq33kdNea+LHP1Nw3JXibsNJLIL0gdUiVuG+YRnrvlObrlS7wr7G4XRC1/8bn2h/P1M/1TXRNaM
/rQPpx+O9rYPP6ByHA53JE8zQM32Dp3qwlLLLZFO090++M44PKUpk+GKQBfh2KeXbkXsr7TFDUP1
kZA1OTXardBnAzHyb7RG0NvVft/4H+4Ks0e/uyREALTjt/HXlk4bhBXukQ67HB1eBg4epNUuo4di
5AYGL7/NyapTVNjReH7pFAFxLrH64FbvaOpsaY4GeKe4eBpZW2VXayt5JYxUOCZSpCGqRJqQU23A
TIIv9yPvIktGrcgfevLKIqSpQzmZ5UIuEdREbSwctMZjAWt4QVHzOiTsJ6/CCQaDoyZcGOLvy8BQ
R8IG9gWZS5gzK+4EcG53pU9obUeiEJlpW13eoEOHKtgtAlyAeKw5q0sW/XPl0m9qdSFvn9BB8JH0
BFsI0t/U4Cblm5uND4IFfa7Cis6GlWfTXpT9GOkIEAQGKug5CCEFSLe6SBFFjmzwqvpou6XVQtQL
VJbNRCi6c2eipSAvHjsMV33PPjzKfDnVsTDQ8ozecvvS1b9s0Hxd6jKvUdTLH7SjwPShSqdqXhB3
IaW9lMokC9BE79OhTyslAcenMJSfR0CrPPQhnKjaUU/vXiQmquWri1qYXBi62wQTpSoXGn/vctaU
425JFyRXsOCUBcpiHxlqNGMEum/d8hTnfQyi5YS2fExs2ojVZsi3KIzIN43OZnQ0I9w/U/yVDj44
9OS6LfC7SKmkpvueSbMZX1BEi6b6iY5Z5G27k++h0rouMa83vMsyFPrzHfoOh1UT/QOjird1hr9B
XZqzAesxvDj6aVUIrUIITCojvBhh7782LcbELejDkdieIdQi/vtt6dIFwZlYQ0q3vMxFfMILLKhC
8trRsRQHlIMBb/NrbkA8DRxh1EWukj83vXiDcviKGp4YOK5hRKy/8KchIdbSIRyHT3k8X4xMpNzv
aldLydclXHcvvr8UjFJQz0FvBBWSNdv3vgIaQ9aihm2/peyAOPxAzqIaaWr07YK4OeDqzDFcyL77
SfxgfNxrk6QEolLB8KXWQyMsVDz9GiODuLgqNykhOu85cahCdF4vNDUqGitQDR34pAsduAyNnroC
hGkSicFWYmREjuZbR8xRVL0Z0/5RwsodDA1nApJXuL4JMNEUHyWPGgYBQIuCGSOXoOf4sXxJHSgJ
IR0ZQifA80xb5OHDq00J+haD7crPwu6o6wIOAb/EevY63afk0aMjqQXaxFYTUB7cU9fbC4rbjQlq
gouHI/yQtFA59kz/QxCrL+iEf9QALVU3dIPunmb9K0pKq7XSVkapJMs2vo53aHhlztG8HhCkaGNh
HVEPRJpxCjBFInzFAMz15/yLwh4oBQrWb84l47IvA0r64PK2RkkiaQQUQ2TJrSXENIU+1GE64sgt
8tc4btaYljyE1PuMXz3VqNpEeYCrVlE9nVwKYhcyODAsuuYEuWfbT9uTCG/eQE8UEXaILkakcJzg
8NBQpKNPZWGtChqCQgTzHKMcZSPzC4Uj1ApUcUplkV5TMT+K2yZCcDjhGpFIqAkbz94HLYuIJO7E
58Y7LXTdK8PVCGTv5WoAWE64m3ChP8sRV42meOVCDwKCPhGRLog8W5GmWtsJjJecm5gqyppln5L/
bV52RbOzzm4ev+u3g4vGA1DaeBOuaP6uC+mGixRYEVTjLdUf+h/gswTFjBvTsA960mIWVji3cF4r
J5kZ1blnomXHJIpqlPT4pIfFIoO7jGcsBQIWbTOPbhEREeUSEXHTAuArZdhrYXmNRhMRAC4kiI4J
wQ/02hjfasDNMSt+DdxgEBkjpT/B0nOIkX5Q+annuLRo3YqA0K5LR6CBUlonGji0KhzgaNHaMgJd
Cog2p04zYzLCPIzpUiOYye+xSha+hLYz2M+ROcaSkRismX90EMZTht5cj2H8lnfoCDE/G1RiUU1A
gBSmnx7nOg6BBZ3Q6b3nYrAbio2lJmQWH81Y6bgeUUVBbr65iHQfdOsXr2BrApNgXV0LBTVHHom0
C4EluL51+2ALm1dK2HE9nETsg+YQsZECNIAGwVO5R68ePjjh8ktrKsJ025gLe5ZvMeGsASeuiJjM
2kUv8Gn54kQuO5/r8fYe35/0cms957Rb6anyHfxUTBlUhTFllC9QHz6puTlGIhrBhljFgSTAJuwj
TYluJ799aRbUrE23hxIsnhO3I+0WzNiZY0dEMURJZ2NTvijYCOiecC/Q80fC0cb9vaxgu7unj4dj
p+SWpQmp4cX2kJKx2QLyJzXtZm66ymWbLQ9ZwbFxvmsud1+3wxvxPBwd+U3lN/kaWCex4Vgw88an
mSoyikWYXc6OPZ99We9SvF0wJDXb615wl9JsSZutSpP7vLOcXU1AkEuDEJ+5dd7xjXT0HuTXsbsi
B7gnMlS1k2pHXChSwpFJiLKHClVBpgTsLzxmIZpgYQmhLByWcqB9YwG/tAKjk4uKkFdi4FbRbXl1
KpsCrHYYY4VO9cG9eE9PbMerIx0TCk7c4RyXg/CjV9FY4hPZYEQgAmgPJprxhHi+iKSN/P7fVWdN
EYbyfyy2jk7HRbV0xSS8T8T2/lZ07g/52M3EJ1BrLsGT3J3LJ2rBlC0pZdSkAXC8hhfv3rqooq4a
bih0/a6qQliFpEpabApgZFi/DNCcFKPY8X5VCQL3CqgG9X6E9XkkKgkSN4Hlgs4dnUfTxcNCx2Pp
wYi5DSI3SZASXGX8wy6alTOXH5EVyKTmQXVOWiAPEQKqFLwTuY0H/dZ9PmotpvqqtqcqxYTnITnw
BoZUyMOZ+x3Gn+VxdI8Hnfj+RfPlmViDqLIifcTUHnd4sEaxJCDIyqsNGo9VkCWj8ruF9cEdLtsL
Z2f/qhMDzIBgb+C0IvzsXOjtXFg/W0Nc61dbuwlvw2ALinAVnrz8JzhhkE+ImVeoMKZOADU8qIHR
cqJ25hHs7gU7NT8SQMhwFZeL3FW07Dh4tHz4v+JXTD/PA/g2LtRV9RknHncgmumli1FTuX6TXrjC
cHXmbkAvc6S5QKGNf79XZvf+gIH68hdHmaUALMtq0WJBoO2+GrWcdy71JVcnNqVlVVCoRk/iIMTa
UNxcsmBVFz4wK8S8nGyhBFtoMXMV3jMWB8JCN90iHVERkp43NknOEpKzjXTe1Njv6Hk2HsX0mb/N
pgc4qKX5LZ2VRCFYuYKFGl9Osb2nj4YIOLKQgLCx+hdUdLZLKdN2m0sC7UE1hCkO7xzKTDo9ugU/
djN1G2U5AZnQksHu4ZEzPYmigUurHhgl5jZaoYJZAgOAhii6GX6FimIRDrSErKDn0iOQe3Yd13lM
LBTAt8sYSUV0iGJf2sLhmwDynEPAIxVIcFk8UEGLV/iAlgi9ulqhUEiNmIDvetJbvuOxwlpFXX3/
879ntOL8WwEFQOK3GS3++28zWp/2pn6xmNGYpi7ao92Iedy+MYPpjGSrKhI11DpzKRozYS2OHSkT
FeOLzHOM38Ao9nNSdimuKaYrJbWVT8UsXecnsP+a6/vnhDwvU5HsTqbh7O9PPgGeTD6mHW6X8Spm
3DrRmO1XMcGuh0TjU7KFylG9CAMDW/4yhZg/TB5mDtOmXCYMk2xR/WM8XecHMwOhMzwjpsAec9Jh
h1okIh/WkgVTnvmADcF16eIzIZgOo+Xdg5c/W9+YCOssYE+y3klcaPoEVJC5tb6wGa6DnwLDOuxN
XEJ7EHSf9xhgIMvgZmSfnCjYoi5kaCONRg/FiP6TSDL5DGGiFvK9GLkM2/oiBqxGhgBEiaC5Y5Ay
Qk0gah0Qky241fKCZpjByEikI88wpCO/jr6rEvgEkC4Dj1FXICeHBQIZnIozDr9lsGnPtodfiAFm
dpxUH2jyOTgbIYSIAfbfw0v9f4aXaWuKxoZhWSaIkn90KR31NGlz3XN2Yh6eH84lwYtxSZVrSTb2
yT226Tlj/aa4rv9VeR3x4zEGqWCmbwXb+XxX0/Dto4GoCtpxfUSzzaGpY4a3OaQHN3GuASSYWLQL
Use9vkLBBMxjPmLIxEHWH4Q57cr6JoMdDwU8E/UM95RVDQVizWoSNipRzMXm2PrXQWxLxTdhecMo
xRnRmzWPbpTCpt+lGjeC1r2++OVxWx+3e/Tj1obGs5baCAKuzIQES9AetsEhKhCI+A43cBK84T6N
QfhszmnXb7QZJH92TEcOruaSoXyx3esXYUdpAPZgXBDOfiR68mIix0wzAoonf4uhdRMi/n0f48OJ
fhpyQNVTuf4cSNR8wwlSnhjPtOtZvPe3jTXF2HIAyBPKdUy4++bPsHERbEDeX2YKzCwe8h9sHx4A
KLC1YEIZ6QhrnGr+lHTyMwqsC4JDweshBQVAVkmrv3qduOSysmH0QyTA3cQ3xx1FvcMUBA3+5TsK
LlSirg7BWK0w11NEqbgo8Rxj22YaUvMPlcVv7SCaCW8N88kvR3H/5fJrH/zKDI+HaLcrDGG+H6A3
JIqc/CkkPHdCQ0hZAxuQLC7F+XIpzh12n+VMhcgbZIoN++fToNF+Scfslh3o8Sx9/jM2oDxRhmRE
I4QuEOlpYkmxhhhNi2PqRJFqh1zXsMqS5ZSnNxUGQ/i7dZGzWCLBisbBUyfwTNtyV1pbjLDnhWm8
+n/ZEc4BvRYMqfXH/5pn/1YDsIbrlmJpjmM6xuIa/W0Zb28Xyaom5eBzHKPVw4mMh77/hcWcg7MA
ULcfE7aAFvJ3SHN48F7oXR64/KGKRqjRIlImesa1kcXzTwqaBBMvLNgGtl8fXRciLIHMNMIPDnYZ
ESFFO1xHl2G6YyEe4tTQcNQBT1MTDOj6LOdLe3x1A9Ikb29uY+JCdI8j7fG240T+aZMkupkHsySH
sTXiycEyie0epgjPN9qEmNvOwYEluwhsWPPIhKn8cUarhdawvwnLXWH6ikRmFj5PUNKuwmHba3FN
9kKAOM7bo7O1Tpl2yhQzU4+7zhTJblq/Ox93e31HutAhtEtkuBLBoLgyIKVA7QAnTqcQeiBid5k2
fh4PhJvhooD3+5rroNkT8lbwoSF9P0oidORMgRTgnEaXUpi7ECtCaC2/K4/ld1SLQBQQLlL5XIvh
Iux8CRmkJM6UFWa62yfpvv9og+vbqhWzKTtXPooxHvvpzMsgZpMuLr19JsXygI/mCKV/6NT0Z49z
FPpbTFhsOR5CdrxYZcGi4EK2n+uIf+GyxEM5EfQAnIM1Z/rimm84c3DtgA6qKlGY4gpjOxFgiOst
QuvenqPrgYSfUEq9aYu6Jtfghvk9fR7mLfs3nkpsiY5nI5RcPDMyakIomxRfgbkcOYD6DqKbPyw0
V1mUrHjO5Mcd8WOLB6FPMJGsg3k5utFsOAgYkTIIKNeI7Bn9OvUVfHt6DJvLkcR1CDARD+UqCGhI
1lnMc5oqgbU8h5/GvXlyAUNzTOOMtqZvoV0H2kX9RdoOlnut0btHSC6E6sIKi55spPB2cf97tv4/
8ecw3H6frf/Q7N7q6nK9VOoBlYVIJu0xtlFu96jqcNSmIQ3AKYQynvmC7kYFhUrxiMcTpaPIcTv0
aM2Dy9ZZZiLnL4zHA13ULqBcQ6CucgiyM7K2v6QpTDmkKcw2DlzWMsOutphb3RVTssQvLxOKUiuT
COvqjAWVceeRgsisYcowX5gszJQZGxpM/lcmBg+zAqhNkhQ4VdGhMy+4sxBfSDiWlgCGYS4wEQjl
Ygow/u3nVbHLqOfKgSYX/oc4WZHWimnLY3yvckh0Z2eMNwushJHMMGYMcxEwGcZfHSVi7IqEBvAc
67Dt6sALpmsMupzhai4DFYIJQ9Sew9MPRZAYC+Qsy8DExnXBwyWL1AFRM6UJgFxzqZky9ORGjDk0
ZQcx1BhnSCEvgxheAKyrL+wH+CFW1aP9yFASZ30sKxzVtiUA5YVTxZD57/GiW//WOTJeDF3Wsf3r
pvpP7N+sj3J9mqUDQi/zCyu1/t06uMgVxTMGYO2L+kf7hryjfZOpIqDLiAjFcV+4j5+XBZ+6J0Yt
NCq2AlLjg2xAVBPIQ6rCnVp3/74eedZTD8d7HoeLueVLyz+hwA0kZBxIuBM4uFvh3sQ/UPIS14eY
l4fBBxyO8cfCP6PNQXGH1Nf2kUMd+XfV16Ar705Xt8EKE7YnvKTi0eeAx5xp8bvyN5Wd4RzBgkX5
C3Vw5cDOZnA+uQNaf6I8wts+vLJvzySPRceCIE5CM7lB0/xN8jFpjUQ+pFWTDgfUYryI+HTkLJc1
Q1abIiH6YGbH406/ZSzyZN/AkZurbKwy5/H2Xamyk5eZ7HO1eJAmc9RU/zhtcuDEkEVvBaYCB5Ll
4DkCriVqDFFopC6Y2/4sEu5kMwSbCMdqopyeh40ctJDAi0CugmYMtAOWbTMHfeijaC4QFTThhK4I
YAJRM02Y80MO9DlD8xhBtjUg5OPp4YOfooGaECeWAzJdl2y8I9ZRnEBOWOMEcrh3kOMb7anO4y++
eqhEfkL7XNhQ+zGtL8LlfbikkmcgQYkEWdxMsSobZ4HqUc7pT/Yt7MgOiA1SvAiKkSIqigNFAiJV
KFkxTvCxPHEs5GhJBy3p4eqw6TKQTHpwXhQdXmHhOMTX0JkEM/VGghNN+rW5SVAXMlOQLtIonpMe
0FGzoXJC5aA6rAP+cPMutbD2s2GV2y0Gkq1GhsaC5yFGVtZggWaHTlTkRjYw+mqq+5V/w8cleitt
SM9NXZ4RMd4Uzka4/8NFbFCSRGPEcjADl3LVUC0QiAQdNB/OH5AaukCrxbNyW1kw2M/QjLJsGL9t
aasHFLcx6wcP+xmryLqliV2NJjbKc1Y0IGE/O27GRDIlh0JUGCxQmVaqEYRCqregE7sUGdrLdi0y
HBYvKE2CXvGcgXK+p1eZZW3JvOjOIvbiASgeloCC/3z+MiIRA9Ruw9oS1zrKCMA3lItLT2q2qFaE
O/bylSR0oIBtC3LRCi+iRaWz6o8LUgi3AgqKxQ5LW+mM2nshDKkUubFTs0CSfAWDrfZaQOcP5WZ6
KuBhgSvsPKDfPJXllZaoWRpHOk0+9G/9Ip6T7Fu9+OfYuOen0fBvYA6wREj+HhnLkeRp8TRNAKym
W9Dx0LiPDZwxd/pe1K5oT9ki0wU6LGbRVWu7unpR3GLUAQCLcRSvjiK5ez3Cu3pRNgD49+3mMKZn
DZ83ytXiu/yHkexTqbrAYean/16dga/8qyj699X5Hyp0tbk1c3vKC39+2tcfrMlI/ViQqZ2gVEOj
5tMKow/BuVuFMPwuluCcCw/uobNLRaVqxXp7XRbbN7SOrLYIVW9+y9K5nKU5TrOksp7Oqm+QILRj
+QQ9cQR6VgeXHznYKYrLXchK6YQHtH9XmAyRQoMkT4oxqZflkFWDhZBVkCWQ9Y80QFY+2drSAcl0
C7/ol14SGZVIZPIv5zGqyZC2wg44K/lo5PqJKEpKYKSunOK+SYh8Vu/2TbKFcmUv2PSKW9vLZEcm
slKSaa4xgLU9jDU7bnHHclXYijYpmMR8435l7wbMuo7RdYAyLulyQrtiULZAkQtA96LL+TkE08vl
c+Ax5P4cbGKMLcNrjRtgVK1RBOUQTN+FUpteJ2w1odXGYL2OHAzWfmySjLzf7I1UkRJ+xMWhhSAZ
b9d/Dw5VFgWOv1fMxeCwdFtxFFs3jX8gWqejMsuKfSjolOOMxZIX76k2FCRo/ZXKirhOjfzrRfT6
kPjSuRJSaGxZFRt5sQwVgtZlWJAHYB/bXE7MyM6z4pAxQDLycSFui/2KzcrII5vcVdpsc0j3cx/d
bmJLkhC5LjsR21AnjnbKJbHHmFRN9h34IWw38EPYa9ho2GUkI2J/YXMBZVcQa9VGJ1IkG/c5ccw0
JxMlmXJBDOGg94g/0Uwv5ifMwlLFvsGmwY5BCg07BU8QEWCGOIN9ouKHmDjzgqPici66VmwZyFj4
Da7uX5b8VLaKA3R6XZgJiik8TSEbA7sCYpS2chEW7GnfCGgb1x3Oh19pOcnqlg1B/wBPMUxiI1gR
EooRgpCwDLHsc2knRBif2g/BZlrw3Fxb1gWeqwr3FNb1dUVfF3JuJTqJVklNiufZ2yvg80UBDicA
y7UjCNBilc6nrb3YtU72c1VGLMkDRiEZ9KRwsKq7jUgIuSF6MkRflx65IFILn+BJR18R+ZTX3VwW
jCvcApgE/2cNTjHlfxcHLEWRNaoCBi0d6r1/r/GOh/6Ymzalea4brEWUBbhuvAGEas24QGRE0cb0
qbaI4Oriu12npxP83WQvp2bWWShxU9vY3MrtsdsWOwOUYJ6VEuL7QU66azJeE7wt72dk2J9Qn8Yl
CvkBa8T0G89AxxcxAS9kh2CsgpUFBhPTp8VCCVSMCgWt4jVWes2Nbgt8Awm50bOdaHayP6ZDt5Uc
JJKxiR3EiUYnaqyNud/N8u7ducYD2R7LKUw2KSwkrRNftagqImM7VQGxryQf3mNpY5pt+NF76E7v
JG7vy7QFPmJs3gTaqybq4B1RPUXsEZAK0TtSAPSI/vtVxG611xh4smmEQ/yZN8YNiBpBKfLG/AcN
w66ZzmNqnlPoZxIMKXq/MKK5WTqi4ujs6RRwg/Y0uNZdhHwiaJB2e2iZeVZh9sx5ihM4r0SlBCHO
4TbNT9JX7CR7oyjJL3AqR7fO0QsWrSX2CQ7gJC0exaeB04h3gSYg6xXxsV1/FQje84ygZ2qq/pC+
yDuLXvFCYaNR3zHxU6vY6g95mUxwcI8pUge0P9cAQHheE7QbnAnmtsrtJMIqmngoEu1ube1LGAaY
oDaiRX+m7t886JApXRCp6UKePgX07ygkcWmdvA03ENTDOp4id71qjYOg2M+2oNgLWIU3kSsn+SXS
yyHwDhzvx9jIE2dINJzPh7Q+pJcppRcD7mdPPJCIFCKT54S/D9kApjMarKH92BPk/WnkVQLL99ab
Ppc0lQ+hDn+n8RELjx+MT8N+t+5XCw9RPfUtAb3hP6ziBrzpBmTcestk/vH7PB0Vktfv+4XBpi+e
DF9HYbHo9alno32uqtDkfIv+B9u80IjUoA6lcL3Gi7qa6vLQ7Vyv8rxtg9XrVw6ZZApBD2dg0zcN
zwtrfUNzmx30+RbiToFOBy3azhyC3hePB2iKzdua210l3RQ2Rog2GhwXYhVEFrhUqL6x8KHzlDPk
09X5Lr/cW655Eix44xos2m2+CmnG4K73WgqY+KD9HwPB9oQFFCKLnIULeDsMIh/eH4sVSwpvkB8f
kGGDmB3jwJVmhwtJGQxJ62e4cSKti7DR4/yYPEqJa2TIjf0K8FAfMZUBZMzcD5m9qmBsnc5RT4Dz
HF5z2MVB/YbTmnuuqFS6oOsD4t9eHta/lDW+saSQpGQgBezCzWYFTUOBZo0xqkeZGAvmfHpVTyJA
HTPrurUOnskwthKo+PAViwaDqbjjrtdcjl9MKuONVvJ6qeX4NYL+VJeLrOpXhFtS0AegGnP4glhW
7d33Q76ZkB5vlQQJ1MEShDvqcyGpH+7l9A2oCb2HM7lF1CNNHDjiZRGy8ma4rDlEugybNZ5KzrPs
RZ6SjUNiq7D5orQBHk7+ACBOwLWWYMnTv8E+oL6X2Leu6dsiDcKPf2IBFz0Meuxc6PvzPS31I4jC
XSsQsTtoYceEVeJix6wSox1fq7h9pihgWFgT+TbMVKh2b3WP8ETgTjB1oL9XrNgsWSeT4piIutJ8
p+zvwFbTKUHaw9dg1SlpzSifQTB8qjNNRCK1slubmYdMZtQC0cEATObSNe4ATYGbkuOZSg1/A3BK
fzHysneMUzTlT4/atLG11FSS2Yk15KphzdJzgPyUHmARaRuKueaQTUMmH3dHY3c67i49mdjc6lVK
TVjBsEaQBIFUYWmUEx1r7H5eXqcFR3LtfIWwoFLAbBHN0ujjeEIHQ8hHJaDA3G4jUdDELhyYPXgO
f08kz7hr0dGicShFJC9OyfG6zZtsPu+outYnyN53hA9cDtmVWPZFc8NlGdEpuuuIXEt07ifqwwTV
QSpNz8PGA2MbEs7d0Vi2wKWAWEa+JTT4jklO1g6+N6I9ZP0Dm4EQ8TusZ7AJmJb8TEugit2LYFni
cTmx0+RblK5omxeRMgpnNK50J5H6UFyLRGHZFOKaBtUX/TbkkYsEVcjaXHdLyAlHrXkCJUy7HhYz
sKqWdj13RnxBALYpS4LVgltVJi0AQerOty9geXM+vgfrIdjKH+P+tUBDRpf4FKjs6OisTOFcvlSp
5DKTVzaA6Xh17l9vAsUtvXJVIcUHu6t1ThhRQ3DDlKwivQo0cpxgXSMjLsiGjYwq48pCDrS235SK
R38XLT8B4egf0PKT3YPK4YI3p+fPzVYgQGPGkMw+xU9oi5sP54t8t0oWeC/K+aXRA0QKKIyKJoPN
O5MmUbngcsSr6TG5o/r8ZSDpJyjD/r5HItSncyWcpuZVxGWXSnwlqv6rRlA1QjEWBQdYnMstWUIK
u+gxHRIiOV0fIyTTuMndW7YmpCm9D9iJWoDJPuaE7H+kuABJwl3KvZdLL4SknGu5SyEkcIn3zZ+p
gqAtR1mPcJ6q6ZbSF1C/Nt8Klcm0bb6AU8ADHCYOZDOcq0d3GDLldRjiSvL+epWAwgPuzb4EqlQN
9XNY38JJyBHiC4geouiBiBP9fe1P3rgIuFeKj/1Dm8SsIa6bEGuGMuUdlGEugw25uXwn4GCkjZXh
XdjDiW+Q1FLg4YwZ1Wa0GpVxpSw2fODYNz0BglbpyVgL8p2dAMPLoSDc4lqPwOzNVjhc4I6xsoOk
PD/fIOayvrGEQwLA89axMLUJZoPFcLOuTugIm2OCjpDU03CaMZrdHFb45ODENpiRG6Iq9MB0KsM/
sPogHsHqCwajirwXsqRuBwT6dRuHaF6i16Zt/l6oInxtWLh+vKDGAgmzATutfyVyqCXemTSC7lcX
ow+JCyKQRkxOocu7SOw+OdRIg6I6hmrTitz3Eu0ms7HYosMHw0crFHvzyU6awt0yqSh92wun2648
DSfSNUDHTOOToOVyxkAmBMjn57MDnG5Ja29Q6mCTiPt9ZB/YZkMsYktRqmj8ailEGQbTNyDZFW85
kElVqIGv6v8xdmbNbSNpFv1DwwjsyytWAiS1eJFkvyBs2SZAEMROLL9+TiZc1dXVHVMzgVC42jV2
iQKQmd+999yQPjaqTRS4zQxbflLz66oHuheay0EbHmgTGxHPO7GYcnQxeEFOfgCKTETLkFn5hx0o
iiDD7e2T92eHxPGGBYs+popCByN/JUs2LB4vA1Ps21OveeHbMZfwhnVLEtSZ4PPtNCvtLHlDyPqA
P5x1SQKbKWcBcQ2wWfNKypFQco/oYkgFPc4T7t0nXtaVBJ1zlsTDz2sYY159NL4M9AkxlZcI8DO9
wIY4it69rZQLcyQRA7I+WJjofDvTtlF7xJOMPlVVccCcdD/0CiaD7wpyDD1onWjYNtbSZ4gtwIYL
7lh+Bt8uFuv4cdGPSnm0yqPqn4f9Zvy+13G2EvuLGiWca/Jl/qhTsxPRq4HeTN1yGS1P3ju3OZ6U
y3fu8p6qxR5BR/hJZiyfuk/GhbPaJvfN/kA34SXRCJXRxg12iverFMD5S39cz2Lx4V7hU8atiIVx
gl+HokOR8HGwD4xbyh/vdLbHTzOisLd945SMK0J+2bRGA4cd4UPOYqTa7D1yIjYt/JvVOR6JOhAk
OOUPscL2qo9ZIXewfWdxOH+9co4vo831ibkLnHqPa79LwteJ/cwCUkBY/F+JT6y3w9U63IbjRNq/
JGmQ0latY/Q/zr9vAqqzRjmF7RATi5CDuSLGr5uWiIoojubDb8km974ZZth/2iytW6YDNfAPSyqh
oY0nwLPESqSDEMFYYoRX3NEYATnP7cLt5mPFkhD81cf8OpErfdF+kFcivFaoQRzTadGhAl+xBmOn
sCBd83oPz/wW8SLYBvgZyDbgZ7jJhxhSR0/akX17L6YP2/S5kENn541AB0DBLdCRhjQYzLfQYZfp
BOAJ1hn0fdAXgfmyqvt6ilXSPvO+yxPF+zCyGSdk/8qtHCfGD2ckvi9ybvSq3Tm9eUSPCCvB6qQh
6bWAbzmkLnU/mXAb9ee4+GRLCCdwJfWk5qcH2lFi+xZ38Oh4xCr/Aan3pglTbsXGe/OpUr9dRfBc
/hjAMQDGS3GDN02HICxe2fSolmLKC9lma/t02He9ns3EatLcE8QmRpEh7ASdHr7l2DnHiwNq7XSn
qJDBG/iow9lKyaRASAjyU0NHlDTA0ypGl/Y60vzyT+VZ/4WYIMYglmtTmIQTSY5J/uKRUMuqZnbC
/rgARMF4nvDl5yhoZQcPGG1O4IJcQNZU0pFJPSuMSU8Gu4L6MThhMVWvEcJRwi6akkOoxq53ax7/
qNlmM824bZbjtn6IdoAgqQGMac1aiv1g7j9Fw/AvjPFWMbI2Qa4EWBldViryr3TQxteOnSJ9p3EB
h2bCcSP6QLC2ZeBeSdipUU2xnx3evt90wlzJ9GWrZtH4wxGj2OZ564N3ZwAB6JOCbIBJwp9zEY5w
Hn9eepg5t1QcUzie3q5MPUHZ59pE2M1kwHtAPD31E+5nDNLkYegq4AymiWwKAZhFI7sXkCxiagtT
84beI7MpmwcHG47LIfbsUz7SJFXHdPBwa383QJfl4zw+QtiVAC/6lQF4UeW8Vyl3Hx+UNlapCbKf
WYiy8rRH8OcIk6J4oLRakjPHvLZhZIsZhyoKBgujr32lTSnY14cOUjEhuI5+McGW+IdprvOf/mdb
4wZydEVnnAt242+TtLNWsCtxd6JGiLuIQPOoiEzzhf7mzjsguIrQyUJI72vzXorDninPx+SqmbpN
BoUbkTimERWVnbbwEMg5czBmO6Plot2z8MhTcyiHWLGdy+0+bF8a8AiYY3qgT0IUyKm2YUcwCKfN
dRCaPydUFP4RDYvd+FvRe6TtK/xcyAVOYJIu49dkivi5cX0rQOfTdpVeMggJyXRNdgOdWrGis3hh
ANsTcJib5N6wLUkBJV2ddEHuwRfg16zyk4gIZ+UDJ5TRfDDZxCJ0OUd3OdqSNwlZGuTkTDwVkO2d
5hzjUTUejeERqrJZPOrDw8U8cTDrnEjDdUw5Dnzni1i1nU8rDg1X7jK/ryMr8Q3AWDJoexvVYRIR
iGGhrDb0nON2wGIDOn8Y7I8lPoatZAYwMksbh56W1HH9NnDkpry0IOKWrCZeNv9apg4DASxRULw5
6tLEyYCL2QKHWRl4ZYLMa5whMhchPl7mCIrkAaczUqwYKLfkgmlezTyicV2Z9M5+5TSr7NkFcLns
bCpqiyPLDC/nyKGJaA0dwN4k5f1+SO7qflaFQbmagMDGLvjm2dM8/fMmrPGO5UJVc3aIff7HQhdc
yKsb0kgBDI+LtyvXWsZKJ7iQbcm35KmIxPhfl7gzPO6Fn9BqLrRP83I1aSMguiKmZq4hBmdYGZid
mYa46hVOXdB/F04ZYtHGA2XVzeWBTgPnIUeAhH+YHZrJJ8MlOtLAAEpnjEMiBcHwC2UOoD6ohgCb
nxABmhtCsREmZiAy/+hVtvX/0FJsggcaPbqKiYPG/tsc+9bfb0aVXZhjewukLgHiYJoDwo73Nn4G
l8QPdCMmpB4vkCoGK8JUzO0EuXHrnoLQOoGf+T21ZgKiyqzRNYtF1aFP+1SFC7gOVwB2u4AKJiR5
9PixxLaQlHNC7RTAZvxIwwFK43U47PpD9qUzEi9aWq8ltiXe44OL3CdE+QvVBjA4mduAJA8wjzlf
OFoxmIhiVdIZoaWCFdvq6kjElrTTYwWL6jnK6XO7sEf8cjdpuD9ZywOnU+9YElrMnrBRWkNMFpWz
g+Gwq9wTfQSNRBIKXWMQPq4ON10ekkEkGkoilGgoutqMulYEZ9+q/LvrX3H+U6vqn02BNM6BOimB
awb9jqlBqHIO/9y3ogqRuhhqREGNDuXD2TrtLg+LeeL8/rpn4P1wk7jFPjsEdlLpezi+VXY40/2D
VVrYIX9PDoN8t6cNZPTA1zHXMiED6sE/vZ3/U4j99/vjb1rbpTwb17rj/njRvZedaJYD6C8Jdtvc
jykld3Ljc7ugrpUs89jnsPnagn5ooMAxXwQLwa1jk7134h1jS4n+hP4JnCJH0yQ8tAolAOJvAa8a
4m+GGeYGph4VRN5YFA6giKCFIIrQcQDzy1EE9kvBnZTF613caq7mGf61oVApulkh91zHQK8QF3ee
C95uFzRdyP23uUIQ6LgLVU/5yZ3IaaSgF9BM7my2GIi3abak1pJO5eFup4O8M2/DoSgPtXYAHYem
Je7IjhGD3F9skh6q3mYWYaPBDXofoJDjeaRBjDuVr8zQAO9zkT9RCIrL23UD4QmkKJFF2E2fuXPV
XHQt1vxUcdeP4hYG1sisbfW4kRUlUtsoy8TtzAGeO/rO61jBteF35Im1I7f2bj0N9QOv4HAZ4gGT
CRFNomkcSarYIYUgN9ed9At3EgOGtFz2ewJc3PHiIJauv+j55OLOx8rIzf/n/Y8zTMvFxVNAZxhf
kZkb+ThsT4T6wouZJ+NGmzT2MMBFWBddYYDgKi4ex2GCQMw5PiC9f+ZJGfBYyYeF54Uz9o2RGk1y
wDpwd+Oa47CAiWznVxEPUI/T56tKh3ue7hbR5DuXh8VOO1m/pKm8teMLjenjQ8m0r3xwTPFsaaAT
zJMOYdC/xs8mkwYTPYJp4GnB0j4fMSyiZ0yZ389HE02iOyideN56iE5FCzYpZlR/44T+bIE4v+9H
qgg9vfEo9jmr4tFjpIwYJUrGseb8+IdHEFH7P9/RKtW0SN2GqSuGJO7+ZZNdWu7lnO/gU93eoX2B
o4KSs7t5U4rQCGAsd0TxEWHMHdLjJaGF14grSEV8tzgfGFazDl9967mmfQ2/uMy1QmKB9MIFAwge
i75EqCTAoOwlcpcIpYQr67zxRa89gl4LRzxTZL2wFnNtaa+JX7BLGkKiJlva5G74J9jGn2DhMLeY
x/193FP9eQeHBSpH+jLZtWHNhM/o6fitPOb266P2wCyERK2lwfdNqgWzfrKzhFa6YwcO5IxbhBNC
ej2qqP23wyRbnECOqdrR1I6QclYmxjQn2LyDThRJCjedTryc7W1s90IUvbqe0EXfqeHhIkdLVhe9
jT6exhCVPKhuG3+TYh7EPbp5SjPKCYP+MsB7rQn+AGTTkq/XtIaq6U/IGYRyD4vju0TqOLa4Mb5t
bKN3ZE2ClFJMxa+NnlrOwb15vCsPjeET+iWkY6PPYPiW6mr7sAbwXg60v2BjQCjFSUiKmgtuTp5D
a8P0nHT3BAnNzfZ4InMmHbsYERQUETWd5Jx493Nx900zU9bowsekiJwuF9getDgChGzpmzfOZFy8
tLeTGW9tl3G2pFdtRzRYUDCsUEuxRvS/EJ3UdxTTSWqkbKTRTV2YaA6sJOpz0KIwNJZMzGL0Uz7+
7UJA5ULxMaSSyleM7IALCsiPCcyhQ/N+VYPiF9t8Zo9ueoWCVhzRWYznKfdzW7QHTSuEXKGcKlI8
nYF9xfz9SKj91aPtDRi5LE3izB3iijQTOtqQM5s8NZpUYxC6pEvvw8q/0CYdXGkXk+rmtklD42SH
xoXSCWyTC7ET3iax8Ivv3vz+FRonlmZ8LQOOKGJ9TThzi0pnastxuvP5C6X4af4A5I/fAAV0QgrF
EruI+i42cRSTLejJ1CLQ5JQxcAqpbd3kzwVkIBDuyUME5Wh+t46Oj1vJWwDpIKHUwrTAXhDrDEIb
kuiOeNMzvKfldzsVP0KMqZihQCyJpwMfYCUuQj8Ql1D8YaAR/UEq5eKZ50IzJQAk7mhS3V5bIaPx
lnj5axzB5D2ieSiJfEU8JZRA/J6bm1MSyRzeD9ifaygLWEN+4bJ6ofm4IpH8cs+D8xoCJ4yNSqzv
uQblD8nh2OJpIGuS8Lfy19cmdwwB001FBRmHkDpILXXtAjZd5CcmYcVxuD0jzY5wFsi+MfOTQB5s
nykfCqRFFGZmobgueAlyK3dXIZTS0HTLYDGWvPDMA6ot/wGo6PRL1aivi8enYg4s0Ih0QjW1AIeJ
//kMww6DC2vhKLQ2YhiIqAYyshs7EjcKcRScLtcF7dQFLuS/CI4jP28ePQRRjAhoouYnSNTgEbiy
n306cthAzfu8bZYUzq4ISHJbzc7a+co8EKaOtYfxK6hZZYpiadNOkJoZKSb/Pvrjrz/NwkLkA4Ao
zcL4hTU7wCSMlspjhUfBwjvMgRRPgR1wcWbFJ4ywiq0Wk3D+o0vmRzLFHNFcmNr7uU34rMBWIpU2
WXrtEuN5SfsQPhhyKd0rkV8frnN8ZvMiGpzRRvlpcP4AVYlCCtMMkZQ8TPfOn4dUql1SRSGS7nEP
UmKXk+1il/2mcZSgExjLhQh/wRpDO8WWd/6GgMorrVIEBhARFQwgOupdSqkWs0UGlT6jIDZ++ROg
BSE+MNSjW94R7DI2jssqLqoiVg73Fz49oaMyP0KsuPQMcv3zB7YFUjzlJ7sJ49gEuPjJcjtf6EZx
mdRBx1NBIO5OlXoaAABLXdXIhbTKht4jfoOkWilCVV37PRkg7Rd1VdTrgqKltEqlLDrBfr3x9xgH
IK8yC8h+rcHXKwY7nhjKe54M9JIFv79QXRWQLpmYCxjqfqz21jcLvBMCTCsmA2uTaLOYDBCtmWYM
DH4zsvVACRVRATRZbTqtmAzLB5TZxjolOkLKx+ub9RkwKdfKsJUbCw4Exn/cLTQXVZyYwyU1P7Jv
CCL1cbv9iolYXsDX+V1Z/CV1TiCoMetY5kGdDk5/BDNHGduVbzjFRtHzifsUFYx0sKYzPEhw+l9B
eF4SXO6wzbHQEUzF07PIS1m4kShCDqFQukyIF5Ejz03x+shyypViLmPxOC8KlJAYuTBvKeniHsRF
wRvXNnKZsG1w0/OpymkLsaZPGN2HzLs+sdVA+tYkziJjBa0F0aJ7+qrnMe0A+JOKBncQxL9oIZw8
ey5JJf4/BQN4JLVc7AvQbLNQRx1gwK80PUMEvpkCCnwhvAyzpUlvpd+yf/SrMyEMof+dscNzfiez
cEsMQmw7OD97urJmWZcFjsK+7R3SaCJMuMOwTa24IYRUuGhcFaK45FsDS4dyvREltmHL/KEFJrj7
SWS2uwa0meFeR/IzL1H/TEEbkl8LnoPkchnvOg7esWZ4DBhz77rjpy4azuaWMYZUeAlaOCGNyY28
gHf0DrGvsP189q65R9OyiixahnytsQtnonK5wi4si5c5oiQW8j5L4c/7YaCzuqZDR2iYUx2NfKXl
gMLlST041H5fAptuM1zuzEt1BLkkg+6mCYd7g9I4CZM7NDkoZVDe0OjhRFGnJfNYCCRcgoxxD4jt
n84sUx3HdXStuH9DiNxkmk2pYWxKP2n+bUbm/+VgWOGOgyjIu/HZJVot2UTwIng0o7kKXyFadL8E
3/irQZ8CyC0AL7wk5cW/D4G+hlXhPij1I7NXbAWMX1sxfPVyknOScEE/78AsXTmo3YHSNFggy5jM
CpJdClILhwC0e5rbIOdxQuNCEGPIACZvcDnqBEgdm9ohCNDvJtycj5uYQmSzfXOhP1JZBf6ToxsH
4q8hpoYerMsgxhOtnFBghUAbQUSjzGsTRPhsOMLBZaudeBR8dL/WgXrFjCsmJ8YdDMLjRjM95+wh
rXLmEkfATeXdM95n1goMNou3vFEFjRLVg3609wzjHAaDbEgaIUpzbWVvaK+bA+DPe1f5glZiNB5F
ygNUGgRaOIAy8k1edfnRVF7DjOOJ5DZz8Psf3c0DPGBIaZ9BkPSuV3V7t0iQUSbXA2GgJXHznfsG
bXraedoXvjg/HCoHWPv9n1lxKOb0TLaCf4NJfEbr737UvfwVuMKqhCuDJNRNjASs/qQ6DIHbQ8IE
YMe9wcaZfRCFbdKMwbc8GaKhRpFQK0pqEJMwIJw/Qa9CNlv9IhkgBy7ionWNi3/TjMscrIF3e0E/
3jwXQE7wxCIcc7nsyTkWI1oN4uJ8jIh88+wpMJzEchIHWyW7Y5cXJM02CsSTzHu4PkyymUvB63gV
EcBF8xDFfqFYcXGKRrfiCA1ZG7M2Wh1DJQSslgKEJ/zC+PAVHx6hl/1AGt/Gu8Df7u3H7rWiLfe8
X/FDzvGuwZNMGRVlrIlCdXy2RymnaATWnb4yP9BPaG9I5kTzyRlfMyGcU+pmgQbmBdkf+apDdh+E
iH5RxZSAC+t5yWLHMxQq75v8h5q+CeqXb7gn8HZgS0GG5rJxN5riI+LzgRRGtJgPh6sGFbLp7CTp
SNV9WDGHAbB1k1zF7yFk9/PA57a/sjYOQnm/wObhiFjAfYtzO0KF7yF5eeZnpHgMxUjYW18YwwI0
eYYF5EMwF7c7cSHOb/o84ENiAkQgWrbvQqjHGolWz4U7kgvFfpAXAK9lfydG6YGEvEr5Go0VBRuQ
Tw+2FReTA59uDyQN7ZiniPJ2VNAFXwqmHrwGiMX5AxPuRoMpQJqZGRKhG291/B4GsNS18/F4GY9G
KUTkCvnVGyzSOXuoPcjcMP3i6R4D70HyAV+Kc5V90znYfYX55tK4InRkNOs7laqXBHbkRREX4rXi
JJ0CHzN+GPkQGKL7l9YfUa0HIa3XUsEGggeEx2BnidggaED9OyBEQYTkLUQroRPbUqvu1n1zSUwT
lF1wpv2OslFYUqlUqAcaR0ioMMsSSrVViqBRVXvI1fDm+co7GKsTLies46jdNdalsePgE/L58dKe
pXiN0fz6gnRtTUK9xoCDgE0IiYcxEzmYFOIPSrZFDzvdHtf0PKaka3lcCg+TRi+9DbDiULaRexG3
V3BS3FEyZYTuKzKJXxg+UczlKe+obZv1I//GJ8ITLSrnoV9ICZ3ieS60agQRO7aA8b4j/bqfPc6o
e0Rp9xt38E/aXziUAlifRacmr2NomlvkngeFcZrzEbVRG4PpZ+vXM5Xt0SxVxx6LDuNBLP4lo5m4
eC6I5UoNktn1jokSrdbMBrGzSzFSg1ZDP4uMQBN9JkuGJ2Z2hDDpjgTIhTxJ2wCLjlp51+8Kx0gA
yfLtWO+86cvSsL5HlhUCCoU54/JfQpWmJt4A044yg5gXKP87es70hGrJBQeLF7bFdEXSZlAwuVAw
NTISrM6YrLj72mB5F0au53B8Z7rIwoyYycWduemZW7R0+5xJl2rvSJvXKkDddCXNaVoflhXQupA5
G9ZpEIrZO2qnK2F8F7wIf5E9ARM0Esy3q37rn0igGufVMbjhtOHxLsNV7l/YvLBtuf+xeWH/UtBa
SMZGjli3Ket1FWZFvg7svT0qQKGFIqp9177wK0J5Z0Bru7icqW2KDQ7hxPHYXmqQ/LxG28MPi59Y
znFKwQm7L4PnfuOmwKcwY0Z+r1yau/3STnoGBi3VKDhdkzpLgfAuEmCJBSn7uOuPMLVG8SCNf7g/
blRHn+OOjTBn31usYPGE6nWLVXkZYBN/sW6Md49A3a0QrWgznHtRgCeqHKuB9tBg/nbF7FecduMx
Ww5uc7gaqY3uqCXfUvUsXpXmADgfWCKvSwarxOm2d+UWweB1yYvyz3flFg/Hy7QCRsm9EoSFV05R
MUXnKVJBX87e0GK1j/DT0RF1baKPF9YknAhsSJlzX+Jfxcet9omWM+cmyp9UdIId+O79nW3yfb/e
9xhu4fbguTVJ8J/FherMMJX0AsUmmswwOD5TfV6p0ZRHwEWanfesmWlJxSw3+5i02h7/Am0MSjw9
g2Ji3/G8PNt8nyQROl5I/Ebxa5vvldW/5nvMRJjvcfrf5nsmOc6wWcSEb5DzkDkyCUBIej6nSeNC
687vAyW4aZIJmHs7mk1RJaXFFydc+SFyvaI5tHp6IbPJGW8k3ZHqbjKqSTMka+aBTiwImbbiok0L
3IU9ee6Tfk5XKcijC6IO7m5+/rmm1PNVK+khEIiLwjwxboLWLAV68+a3TrT7ZHzaqAZEvHkhbaBf
wAawjikOY/czm56HKIsWgJjFfuvcJfSHDiv8lcTGE406m/2ri28wIx3UNu1iPS2I4gKcacjL4mjR
R0A5IWieScRVkS4sGp4FqhB1WzpudrLFk/W64HJhz3hYEn6QBAeeiu218mF2Vrx7YpeMFLljQktD
VLK/ZRITWI6nmPulSVQJSB2JXLehTSlI7ZfgWyz/Pvt7nK2EFy6R2oCTjmgl5W7sm2CE4s2TiOfl
O84Y6jtxeXIRTzPYwcL37f2KP/57R8trng6LCDYsTTo26WVJW77Wfl6Gjg1AgtJZwIBQWuOzGa+z
uKrBy3y+YJsx4GJL80xjhzmOUV7GF3FpH+4Xr1BDnPDwfS4gEPQgH8TY9fb+P6p9v9ZF3uYYdT1I
w9g8Nfg495D+ReyMiPFNEzo/rB/OD+2JoHeIfTNv9tokksdAGGsaoZNLpH9iRTnB3Pws0C4EHMEJ
TSQ29i2EM3nZMyQjcYG67Nu4dyIirMDxdCxg/T8ZfKT+++9ZOww+f9Ee/qb/5euq6+eFFYHHrMjC
iSSLUBuQGtAZiMTYy8PbW0c3xHPDvQMHtosYDeMqFlIC00IoJddPm3xwNwUIEtVAjEcknerxlI3H
x+uduFCiu/vo1OHZwu1LBMLwK8x8CGIXv+b96o+U1JOgwdXcJG6dINFdWsJq6YWBa9ovUM4J0aVJ
glDoV/CZS2yRBy/5xKHBAy15PWl3kclc7KNKCtMURwxrTFg+AYfsXH9jVPFMYejmmeIk4SlM7GOe
Jw4vPEmQcnmGclhp9cHzMeFB2OXJgWTLM8MDw6Oi7ohcsV6lkyu2s/k14eTLSL4P/G/U3dInxbPA
g1AHPALc/60DhflwHqkVhA9OGDQyXknF8d79iFUEv9jpz3sc58Gvj02+v3xlug1W9ipvaO5mbmXu
Y25i7gQ0nlFYvqhiQJk6kJoO3U/8asOIkk76v4Upqsv+my5F+atm6Rr/5wpvwV90qXtW1kPjcG+o
H3kdE7R8CXa7gJfxjo286IxiIoi8wruX3A6qCi/cOUIwqF940275ByZ9LoGeFI+xouxPt+XQ62lZ
ibbHm7svq/1ligHqW2yCodTzccegSpOI2dnmdT9b0IBDawpNjccy8iJMx1esocz7CVvy/Dzb2DIy
eJe/hx/MPLg32DMw8KDTER2WfcLGbGq+UxR+N2KXIlS8fYwzuBb42rBLgCixC2APwAaA5d9cEuFv
7MWSD7CapZ6mtLPwd7K8s7DfiY/KJd1FRcLXIbbpYgWnzNQXzq7idHMOF0Ms2qmf5eLGYLnmYMNK
zTJN3n1boMl0sS7TbzbxjUWrJlZhKXGKtTdzol+lLFxk2WXNZcGdoLXc9qwZ4+81dltgqeFQPrzs
t2w7a6s5hr5OnwUDjipBo/u/bwzT/S+mAVV1XNjBjo0z0Phb3Z19Lm/ZMtMl5+C6ZHu97EkGLWnw
duEkDirJe7ahIGDKcA/8p4nkYpVsUWFmmfDDMpLarGpn2cUzUV5DKZYUxdAVVroqCBhgOMU5WLE5
i8D1REw8aU/RQCwNiEqx4F6Gu49wLZlHBiDKOdHKOA2DYIWBJrEnu4yCtxZHi0cAL1H7FIQmwD3i
eihO0Gzrl22CCWbvwotrJ+aUG/IS7ZIZOmIDOgMiwxuDU4KcCJFChWQxRVRQRbJs6E4ZcuXvQSaG
MQ2PNyftgMk0AhAyUhM7fAg5mn44I0mWQhrtqxhqDYfP6ZD1RwLOTsI8GgYoRSnMbe+w1c+hGL36
P7b4M90fxiUF/kaLzIYBNdWAi/AgHguGsTjfyKLhecPrBmQEJZQJsC1kPhKRb2QjTXqB6KyTmFD3
kU4PdBoKORJnTd5sb8dz/IdxbifOT+LNjgjEmx1JZIHHSjSpipyUahmXPRKGLT22QHYMkWqFY0tO
w79rIFt9bgizCbJRlAkuprBpfioYMXvdR55epYmWJhobcsfRxL6TGx1D1v4DpcrW5QDKcfZXA9Sa
6Hl37kkijRVs+fFTXPFihct9zzAEIDBjkG5PDvpO/cwQWIWYq04y3zFyQ4nsznaG4fQCZgQmvoqI
FGvUMAVo5qGlh09PjTQDLzYJAFHTXu0iBlrusk/qEdcNZyfBkLPuiUYiNZzu4QdLPdz7Q/EZOwcW
PCA95C5KkB+GYL89MYtLLAwRvNbjnz+ZoZaXQ8mY654oumeC+AI3zFbv5otggtjfPZVshPe47I1P
HfiQYo9lmnMow9L2jSWJYVoPl9zjnzmRvnp0dvC7dfXlCUdq4Zt/xMI9Q/D5OdrVsOJw5U9ItwCq
QfaBdgVRhpYr8CEc6XGIGI/UXIDjrUjVCfNzzqhhTYgbkApnrLFE1nt4HJntg4Zlde+i4yvjMjyJ
44Wq+BM+RoAGdxip/GcGfPgOGiagKiopOCVRMBRdbE+pjhyiAN1dO3askguZ7d+Z5d0viL4RSwnH
z6r5lEMiyU6MKVlGJH+rgtTgfwE4vC4eA6IhMNHuDMgJH3hP42JUADr+zi/cyLkfd9Q5MLU7i0RW
3tJQ2pG7OvATnN4pG+nI5y3+K+V5OyWefWbHI3jNSjjsF7wQv0dZDTvkNaxg08vZg4oL4dDC6NeB
9Qswau/uB2D/RUxaAx83OC40WQbYOx9gBz5upRGUDi6WcTAKbFUhc3RlWDCn37tEzeRRoDVPojJ+
aWP/2Z0p1iUREHcXCv4iEJMgTUFMguyLWjWsoGotAZ6i1KZ43Eh6xSuQhud08oJvOy2m8XceaN4K
J1108d2ucdnHne/fdCYowfyATSOLwLaOJvJnUoL+xNBEDqQ5snUG1HfNASQiAD9axiOnlp0a2WpE
edL5Hq070H+ndj4qeeSS/76J15ZWh4fnmYM3wFEoAwMZqlB/oql69J4RvXs90WWLk31+X9EEwCq3
9AD4VFe2edTd/n8tftZ/0iFs1VBdCzwEDHvV+Rse09gtenu17jgapVPthoCNtGyIcHjnYEjrj7wV
JIsP6NeG4EPqRhgkZDkcjfXRzh6dLQE/N491+1Bqp+J+PNO1rcfAJ3W6aUJqJXeTkJR0i9HrPooy
zip6ZNMw3sUR1ILoMkVQihctuj52NvsZ0Q7Pi4z2aYBByyykkw+GHd5RD0KG31zmEnBjU6Bzyfza
9ImCtSO4g8En8eiJZBhoLdwZkvjD+E4kTxjfkLrh3QQyhPnMbZLlLr9gdBvaUYXewIrkV+XRgABs
H4pFhIK0Mb2hRQJGXbFGiIxTr0Qla08WzdQ0ThEgKROavFfYJ9t8+FhGZVCbSYEprknvizRXOOFS
MDrj+QQ4Erq2SOwTD29fWwqib3tcrsaHoD/QZuAs1OSJNNNz/f35uWMmAK0AgN8Xbhd+j9/ACUEG
SuHoD8Tx9g/2cvO/3g6mpuFi1HXX0oy/3Q5qdb3p2r2VBxjHONQguyp6nvZDt0dC4ri87iuyQGty
cr7iv0GxPuiY+BGr7QAzzoR0KeXrEeX0D34XejzFXMctNWy0UX5kv0spJK4Uxg0db2Xm69J58Ub1
wcRIlQO5kpwCDBK8pWKdkkWQC1Tu9cLyiNRMpXPzRBKC9Db2oRinFSpzi4Tg7DOyd1fmKJhpi1rE
PbM5UAuBZ4R1BWroK9XzfS1K59kMTiyOcjOYg9dALBjgg4kfA88n1kY0LWYpDRq92PVtJQ5dsBEb
CE5DbAg4+Xp8Dy5DCDIRzNukT6ZafztkeNS5JzEI6bQwUO+W4vO67YiWC/IKO5FdLi72/YjPvNTw
XDxiRQuQJPwTx1mMScZCKyoMsRQNmZF2JxoS8BNhtePTZ3fDx84GB2F55M3tiM0YDiz45WAyQXzg
UUGTnvg1opf0WiHP0xVfFf4VdzjDCjPUzfDxVHHuZDcuJWfi+gvDNklyYfIAA0iaI3Skv1lY+BsO
8EXQFNiBfKrzWvLtt99VYvSIIaRfw+jRKvZRS/pA9M8jL6MtK6XHvobgggWlqQxuSuBQMgZKgRx/
oNaiWt42EpjkF/K86SDDmWLPcEbxj5nz0mPgfZjOaQtWDNYilMWQmaQtTx/Mc6+HLTWVV/iNwqOX
S7XmuHZigMs6z7NPyfb6rBDYUCOQQo4V5lTeqtTfznpQs+Howqse1m7oNOLNZOJxzyHfJmsNZ8xT
MAdAxP1KGBgmrkeDX3rjPG2nvKWqz2ct0p3oescyFDHNgEBYXQDQRzPeapnfBvtMfvvG1Ambx53e
QFL54Q0/3R+qm9AQZI/A8TIcu4GZfCW2D9Tbb9uHLQ9AGIBYlzkIkeRqHzpb1L+0GZb3cCuaRQjb
DtGEuUitIZxZPBuhYPyz6l5Bq87C2Q/jnyyw1gS3Z70Rk6MWInkOEYwwzu9ye7Ixt88UsuTkZY1E
vye8jeykrGD4HfrzoamoJUqcKkIS1iCsnuOdGT34NSA+ZDoKEtAj3ERHa2GzcYSg6/bRjq4Z9mw0
2Ndh/WU8YSZAkUeO39LWoxMSEa4pCNrfYdHXe372jPl3Rjy0ceNE9gNzaParU4E1MLaUqOVR2tK5
2HUZdDYnu0gMm1FbamUpgvdEM6nLzi1nEx/Rr4W/F/VmIeyyCnnIwM/TPl/rAy5noEhHuFE39jgh
7Hr6pPh5seFj08iGj20w9RAtVg/lhMq5I1Rf0RHshYgy/LDm4djqR6qc8sDHUyZ6dQZq+2gL7cET
hArqyC58oBuiy0+GfmzGY/pl6k6FcaRCeyUieU9tNdFVWYcU1IGxC2YdWpCoAd4IJBonVzNpfOIV
hhkrbHvMeDTj3RyzC2I3dOZlcMgvh4ukj1WMDu2oyqNDEOg/MOpBfFfkqNhGkZ4/QAA6AGGDJihY
QT3j44mhJWalfxh62Jo4u/59IPbX9cT596HHbOyKSXdIaGQ/t7Hzej/QSMm6QjUKS4umiNVFuGoo
KKf6ho20LWZlLDLWc+WZXvWLxYUXHa+77V2HlQaDzf0NgxRLDcBILiZrlad9pX5YWCVZWqCgMFBh
gcHmh2uVVzQ4lM3pp75DhGG5gfGDie4kJtty0dFB/TCYQpqSK85muCe3cUGFlugd+N+b4X7z3DdJ
h2/sQ87PQ4zd2wtEK3Qjn9WiycTw/comQVZ60/2Dm7YNoe4sZK4edM60azDVYg+ofkErnvwdFoqC
072Y3m9/ACuOReKGgzpH+XesezA2t+Wi4P7rxLAIKCvfm1tGohgSfx9rBbMDFzdwm7BirGiboCs8
Pk3KhWmysInzmcmc02woNifzIvYnjH81ApPoATKJzUYF7B0XzLK+iCwKgQpekoJcxqXIi62LBQT8
lV0uG5iBbiagtbp3gzh8pvBMrJ5sYhbbC2b2K2xxbK/+Xn/ftjBw/rcdDnsZHHPtntz2FupmT4Nd
kG3NtrNZP07P254UO17DwVuARP9MsQlaLYoi5xG8xAw4UI6p+fG2nSondHsXsV/lkM6WdVRFowez
DDau+Nr4OW7gaHxtw7GBTNg8OevjWXksGWJK53Gex1ofnXcPqgJY48SWti/ErrZ1BQIaSGipx0Yt
trfk+UFrYsrAucPPuxX73M091cjdLgw8UadpeNuOF8SZUcZQzlj4Iiza4AgaKANRPkUavZmNyEn0
rXd91FVc/mlVklk+sMjkCHNyQ6xdGPunqwXWQuDP8BXV5xSRrvi8TdDxO7AZQiyRe2ScKTa6HOc/
9o5wSOR++VoLXw5bZi7h1WGFfM3sq3d/uiu/fWCd6rFc528s2CUK5s4vOKjJZfvM2kU1MwsH44il
DK7wkljA5TLecJPTigPUIik4eiGlJopc1E2xrqeqkcxyJMHabp3TDIs2/8gAFiexGbPIdwpHdFAw
3k31mVPw7UGcn+7JeBccX1Z8YX4JQFpvWiRL/6ZF0vkIdgQcxPXQf+EQPf2EwjqUvgOtmT0eBTZn
yDue2fvY1ewmnRaxdLeMwJsoYnNNO4qdXvmQ7XQ7dcAurT47k8eqTot9poqFnYsuexuUjgLJWEgW
N0Ws8/UlbtCnOYGqHDqjcw0SUaz5hVz2TbagDEfcAMPajlGGV72xAVhasQcAoWGyg7aChl5w9n/S
iMN+gFV/kgs/XhxRHFThj8NmfeisQ05/NAzcPqTmjp0BRXJsDkwZGaSEjgtayl8jg+wVbLzIw1HF
2kvneCk2DRADsGBxrqJc5LBiSc688sc0iA3EtocgEL5lwsm/c7Gf6GB13QI6FCyDpLDvvlzoL/Hs
c7ToYU8L5YmcLWhOthdcHO252GRwccBnq6GVPudY9CROahOOLlZq2igp3RJkDbouqYeErHF2Ys5p
LOK4oJDkmNqwlJMNNrFUgHYL5mdmOKzjGJkwhXGxmnNhNcGOASsBOwauD8tjGsQCzse+jaUwKhTn
cBvdkNssWGfgF/MnYbBzPaY7FLpLegMoA1b3PjuhyLdd0Lww3zAuICWO2eXoQnfQxSLPJzkFwwsT
bvY47GfQRuVijwQI3BVRgyWfTRKrPipgipFpkEu+ox8LPCt9oucnG9fseKyuR9s+sPhr54NLhKgS
W4CZZl51f8eYSQa/9LAb+LvWy5D19IgdATOKihnFGkMmu837sdnbZ3yIe4PtMwcaU1DK7uh5FON5
7BTaTmwWNLlfWMz4togtA1fObwm+ouiBQx9j+9Aq3tWvaAHMDpyAShmNZyth7hJYpj20Xnjx+C7Z
L3cg2DKfQQsX0jOcQa4Boc+IIW1G9PKxo2BmwaZiZPI7IbOKrUXtBlz/HMj8L/uLf4tDizDQX0QV
dbm6063LeEMZ/0vYeS3HjWTd+oUOIuDNLbwtkjJ0N4gWKaGAsqiCf/r/S0CjmekzMRORzWCLUrEM
kLn32suEiDgwt7TrZPQQRkhxhiOr0AYgiR6Z6v+yv6NdIxOuDFBCQ7xGHmOTBnITwckmbHwhd2YB
/aJxZp1wl8byhNnbumDYQq8FmKYHQsOMT9lJmEMhXL6Ngpjc71dKsp2C4Tl5fdyZh53TPCRs8UKZ
fD4V05xD/u8fJv3hou/aZjeyZ6zDzpMuFMcXDpfplBgnrKqirk4qKHUYN8GBxUIIAizGIdOpAeXE
ux/kk/k2O8nlFXUx0mJExTN8+NnVbiHkPViL7AQqMyQ4SXgo0SP8YvB2XcXCTD4NOfYAusN9JVTC
lOVNjDLYhDMBGbUMV5PdTQWM16mXogF2ruF9/K37nRnXG0LuW/sM2zaB7y/G+MhGjFXVq4BlQFvo
hJQXfANFpjwLzQbqeIvg5FXvQVXIqe7f1fg5G87cjT7M+akP/vt8RdG1/6TatVXFUA1ddxxN/1sR
aqiOap3kQQJLc0tHEPJbbNzQAVrcDRjg9m75vaH4fCXUfXq8ElxGwB8Zt/ZLxYaEtFj5qr7jdUYV
+p1KjPoSygSrIeRgndlRXyKJAsYgZpDhHWML8gCFpBNV2XP9vJBVRicCGwrzMqbCsL4Yh97Ccw5D
nEkf4imx/iJTLnRM2JNEvoQ4tDImBAPUGe98EJlIUI4DN0aIEsAgIHNg5zMxYu7CKxJoRqqiLKxg
E3KElHjWY4uEF4Zn3AUVHZk/FfVMFLF3/yXjjQV8C+xwZL6C2RqDom1WdLu4l46R/0fLuAM98wrh
MIPEC2CkUK1dZFxIx+5k1HWp0aXyGtOoQJuDQ7uz1hzD6yqAY/ij1PjOefpZROVUJh96VJuAAgjl
TDW11fTcp1Lv6b/wCuDHzEV0BuBMiAklPUH6DSVegq+jX6DAp5u6+bpcTDcUXsL6nekMhHjuUsRS
3KggQqnGg3W5jT+37V2T+ehy67LwJoAoX6Jp8a7Ypdse1hlXJowe7enld4BWn1mPXK9biJZmBTpB
Pee/nCu54KTOB6zBCo4g9kikETc1QpA0nT17cREyEovDPEMRO2dtphTAixXMl3SEk8uYgp0TK4pR
9AgodNgcuzozvsXYQN5pYqlhNvnOmdeN0IjrjxgsMRdmQ5mRxrk9wVFQJ4SEUX7a54aLk1R0wb7h
uxPzsdMWTAek+CEG+1rvopSpSTNcr8o/4iYuSRoebPb7gA+YeSD6A4Z9TAXpeFgTZEQpYB1Iseab
e3iXEEFinxvKnoMAYdn7zgcyvYrMRCdaUHQ40f7z/A2jXxYxSBTMGNJfzHAaXDkY/7pPwp+Q1YAU
4fFdC8iI6hnICMYCfoUwFpbBU2BYrvDRfqUuwF4oKxFJf4AbzdnXiWB6c/JuJPiA5hLvblJL+O37
YoONeVWdnpb0sDBKyzAbM9Vs6TJDIYue6nmzz0L40aJBljL7kt/4irP56EoEc0AgKMzRo/xUsDrj
88JCy0OiiGPsukiVsJOk2buLEW0JeQM16prz9a8JefoESh/dG2pdt8tM4qPffh5+MmdDZc+8nFEb
I3O+Ct744sOpQ+1Q/cSqiYqdETQDdNy5dBwTIgNPWm56pt+YHHwDtsJcCK8owCu9+41fCQiLt2H1
T9lA7G0CdH+dafWOglYKAXFCOwaXhI0fRiqJfEKJATDZuvurD3jL5L1/4AySdULIHqRuN6KgNwr8
MPbHoptyVNUIMWw5m+tMOqd3Kbkj0grVT0aDkO8/NJ4ZM+EVcB/WsG+TvEgMZNewvpktfdUrYPvX
YxH3vhh4We0tn0WqNxMmIpjVoxf04FgowQQG7xTscfD3EvA5TL1Jqj+es7LO9/R0M5UjJxphAcRh
+Z3L48t4FzIig8FGEbd/vu3pTCCPwp4JYAb59B93w4fGwMJBGjJDfwjgM8CHRMzBghX5hxIJt+Ff
6Q3Iz0+IMf4p5gDNQ8whMXLmCiG2xRIjO9b5GqAOhwrT7Sww44HesKBF4W9BP8VP4di55jk//yAk
sY7cvX9VRNSBw54wEejs0aQhfFGbAKtzJhnWLNYF82lGY+tiqrGpJx4VjI/wccQo4dv0ZXxkKFg7
1M4Eo/xeeHZhSVeRh62JBfN0o53qD9Y7Mw6YqdVNyEK2hdIDlq/JAca1zpmRNAgdqIhhohMCDZ5A
CDbkNRVCMIoQkrqgstNxsCwKIw49JHQURgy42X7ZVOlZEsphDpIQc7IjRG62ddyEPBvWx2paWN8T
CbXZIdl/CS4/YfNuhF6LnomIHFwquSAB3+F+6eJSvEPqGwrpUNRWDlQ71o+TJfxY4PQv+5A17QVC
h4SEGr+nCcv6Ny5GCH82hPRnqY5Bt8AL1rUlfxG0zmLksxnFH0dx0bFErms0pPiBE9bOwk2M94E3
AYa2/XVGRMU1F/KPtrsMgu/277gUVUAmrmbFH3nH2bPEG9T9mrlYXDjTiCbGdUF6wm2ORuH4F+mw
NncCv4a3e6ECxVicjmF9u+UP7KLBqNbw2hNh41VETjFzg4UjnOMnBOTsyUTK5a+bhRIbweYex15w
dIm9p/xGObJeEshK8HBDU8JVgaHSdklwIeyfD72HMuYErb0NBNiAnQY81TW+4+qAn7rNQ02kx+Fx
PzzazaPNtclsHu9IXTTq+CRSgjTRdE661S9RltxDBFsYGsEBsioWIxPaeowFIwqIn1Vh+uangkyF
Uecs8qaks4ic4oPq3+ZP6Zk+HZccmmEm0X+a4f6Devf8i554E6co0YtzBOR0qwvp2JAf46VOcNJh
Ms8esadD8z7oKB1IcG98GaCfi/SPGxvpMaop79t45kzEnY5McNKnwx5XPAQw2VJmI4mkb0RkIQjh
mZ+miGcOvbkSxhJUHzilJvMbxmeHUWSasiAc6N/U5C5+E8+eX8YLgDwganB4pR8qyuPvPH+I4fSW
XDTce9uaP8Zw/uAO5LrhouL24+Zy8zuDyLv4eocPg4oAsS251LhKQq/lK/g0+QVwBTVvRvCFyPOQ
nO7U+STpYQnPJfTV7r0TRZSaNppwBIVx2iOlURJc1TRvQAtwSCpHyETGVSZyZCKLZALLSr+VBe/Z
cIIa+2ZNTDPvd+xqyCa1UMzVsUrW3hSfnwjV8ADsb1VY9cxLvMozkKVTRSfERWpKovq75sveFmZc
pCiwYKWrKlEDYhHzAX0LkU6Dod2bgNM53YLKDEp0QJhA1EFPkQsrlAtkxkJZrOPR7wZfZVYy+OkQ
0YIQ8oERUflyw7Pcux2z8zEjYCeXl/xMlNpYmGZhHXbGYdcZu5uxOxo7mYNN3/XNQw/MinuXj6WF
bBTdUCxW3h6Lm5Uj+kZRVWb2LTONdCvPtF5grza2SBbBwlZeiwRZEiBE9PkMTFMFMK0+uxbzAEGg
1jHn+Yq2/D4LbbmQl++95ysKdJzVAajtB3xeaC+Okkso/a2Pj2Z8Q0989FpoS/hAmTFMKlIfayCO
ezpQo8OO691MTkcPHWQZZAxdL9i98NdnX0k+zz/lu0eqxE8oEaj0WeVVCPUb0spQxumJSp4GBnfr
yzSnnFQSA5TvhwVi5iG59Davu22+CUjrfI6Nt1DLrlwJ+I+y48/rGqlSfiCsX4XkDaNnLnfFXb7K
5CK5BD/xBlCRAjnXN1F3Yik2SJQcDN0S2XBB8O+BNrqYqOHmebh7Jdvom/2F8QQRKeZOewP+VuA/
/Dha+QB965ICgd845hrQguBG6YRF8qf2KX/B6UIl6Iaa5IwxiofFGnn0kL+wvKB5ez6+4+9XL3l3
zafV5e90Kq52fly9/iQrd6x8uuRm6YGkAQAqYT2I1V1C6vqttFdPbs/PvXuG4zh1PnxyuCPOJyA1
6/LCD49D0sYNLH1qPAV+eUkjofzGP6CbNBQGJ3dhTlwJk/12tTaR32GQHtxLUINE3COGuXzwq6EG
lxFpA8D39Gkg175IIMWVYDTckj6ezAO2N7YqfRBjDnza8RwAzMZaoj7hEEQc6EShs3ZvCu/yunQ6
vqNLFT9dXDhnfKWQP/2lp0X7bM/BJyYistezX5Fggm0GkKYdmna4V0PdDh1e0tmz3g7rWzNQ7pDj
U/Cpcdlw+ciX1NyBDBHpCldS1yNkCVdyGnjLVKyVmNBBf/tsIp/3BTmnLt411ukHFtkw+5imEBvi
trjXEj0REw3u9CKQYL6KgHAMyWnJ/3u/r6n/wQBGk2UNmq3Mf2Sf/DsmpMmWdr3dEKnR6J9bRHM+
vfHWGL+i547lOskOzCQ4E7CkXa0G4DDAFnRqfOPzIrv60mIyIxL+EXhucGv3hPOlGe+fRbGLsKvz
njNn/Vhp0MEDmGQJSAD2JOYZYaa5d5muIM54AJZ4AOTj9u75+YDFXks9KKTn8DRP7jNeB9tvZ8h1
P3zl5mH2VQh9OTRJIiMW7jXm5vxe5vxUcxAr5MW3AeQhWqg5VgSv2Wy4agTnEwYGRhZQAfxXmj/w
iE74CPzp5eni4WJgULGZjdA2Y4ZAh4wHwmaAQEqanRp2fO7iaxkZQxS+065RgwABP275Pow4SLIY
sczBoQSGXkwgHZNiMxKhLZf4Ai9xZZhfVpI5mV/NNb1DQzwnRFNC7ofZ7xogPQwkSjRdwYKrR7hk
J0OkX6r6runZxIvmWNjnXLtluPtdI8UKmz3mUSH8wsfOCqkJYBXXWM7pCS7OFekM6MyHpGOKy6xQ
CAjw9KNqJPVyC7sU9eE+QzaMDRShveQprAgxwLCKp/vqhk5NQa0wm5zACbXeVEIyDXP2m9XZF9+f
RIH9CPCs5iNy4vV434pqpXnRb/GLScRrdISSAmKBNGbNHhJHth1jSw2v9RfKkOEf+lX0d5tsdfNd
nRwPZx6NZDxMKSw/57ODiqR26aKmhio8vwNvPuRInWAAnDQyuTLwfAXtV+kSSg4JYH9KVQc5YKJR
+QVHTtf1XG1bcZY2YOAQF70tZVChypMoW4JhDG7wpcfgWHk33dUHOHS7vge13FXM7rLeFL6XspZc
XiDDAGB062Dzv9+vimEJ/O1vQ2LVxlTPVHRVsyxZ//cb1jla1tCcR8nDLUPM+bABBpMDkWuXorEf
nqHDsYcCx4GCdaGgzqvvoGKol0zLG0IwOKbHm2CJce70sXnzXCzfqQLB18G9A/AN5A14DjETiFtT
gYCHHeNBQvX2HhPd5etBZ1zOxt73IKfC3hPoGDSOPWrD4aTLUwbd7SwwuLOVGF8ZVjLfnTAVEd8w
lmWPYUfHpoTznJgLee+BtLFXs1GzRRegzyRuYcnDQBpXHhJoDduFKEXwg7TmqeAzA7IGrKZS0fXE
mBQ9fFnIuqufVKFVAkkDRusWETp9+4ab0iSJv2lJ6f0vMLTbItAzoDPLCKwucLoAy/s7INU+skIG
51smiEnxA0kIYuxfurPDz8oqC0A1fFJA1FhsCq/qCqSRUf8PowlIQEVhz+7rO0ZGDtkMyWo/68u/
Tto3dhIWtioAbfWXtkc4wmaZKYM7vZ67VMIxI7oit6c55JnikZrzEMWtLapLhnddojfhgMfEPjmi
8yBeIRiugr5vEnHviJjjGhvD9byC7wBmR+I9PEtgOjA6TnHOa04ZcDkByoFXqDHBKfSLV3eN3oJy
N0IoyQHpQOgqM326TZieQAHzGd1T9D3V1IHntPFQMJI+JhC5Qx+Cxe0ZRDUCbxVyHgqe5eHONYLz
eqhYZCz6zOPxFINPD9kcyG1jsgG29YJzj3MY0BrWHpDcAdW0FU57f4WzBooGhNaq0UNB7AjomYQW
gvy0AH5VTdUgFA9C2ANMtmFk8Kuk0t1wMYjhwGFXMVSDQuTVdepYgLEwGLMG474MxAu4C6xr6ATK
pa3oFpzrkO+AtsC1hitEXR8+TUfVc4gcHR3V4RoCOezJa4sBuUC47CkC2wLYspN2SgcNqdAGloBt
AWx1LySubqBWjwcGAnSBZAFjgWHRkG3wFc0qfTid6tYUgfaAU9H7bghVVUXBS17tfRdrCpEMnkfX
m9hgDbLBUdK7R0N2QYuQQjOIQ42MR8P43vyDoVVp4dG/XmPmvBaaJT3ukDkxeK6SPV9H/DBJihUs
n4frJQZnAKoBWzhBtTznWFU457QktJDxuBc9zhqvRWBazMJBs8gL20Cs/eiDUv2BrqA8HxJE4y5q
EQEm8ILAEDiEwr0SuS4u8SWUoLmNayhIlPMwqCn6ED7zcnJnKRieiHlOfsw4dICxBIalr9iVBcH2
FEmFzhBudT0uFb/NSZd0S4Ww1zgXCnKaXdwGMCTExMK+xS7ZjB7W6eScu26dg4ydM+D5UE6sk9dq
0Z1r05eBECBh+TXVBuGHY+BgdtKEKH7EDB9hQSMLYQHqn3Zdf7CyPxDZJhYuEwxOmhUNcyAj0zBg
bU/ylOO7Xy4Dt3H+E7MEfce7DJjIu5z83EwagcGAE4XLAheb4bnfjHum3DPQMKgL2knwFADBNuzL
8WZ6lIZQDgF4jY+V5DYr0gXGtQFc+NKLGBHeeBprVNU004AwG+2dk5O3pE5kK3EKkhp+Ay1ALMBZ
9NsgWTC3ALAcBiWQBAF80MP7TpcHL+0tOXVkYwobgMWj5yY2kFabPru14fbGN8yMuvj8xUk94T+B
+QTnt00ez0QsjA/VTl+9GrVjAmpD1MaUGEsae6jWaFZRalpXGtWkw0q6lf2T9Pv45SNduTj2NT1c
hYSpOXLF5IpJ+HI2d9miZqqU1WowL/5XfwvmcGDNsF+ekUII+ZJCEXRDx9FGtl6IPY1pLcZosKM5
jzwcg/G4xy5YDWkgB3Lg0AJEHXT7FRvlw94sbviw0YfzSYOPDz/QimDbY5xFDsfAb8E+T4/wzCCM
8af7m9NYP5YMqC1hWMMI33Wx2azIeccWAQISFfUp+qL2b2g7pI/iXcKmwEEzBDs1YdB0zaQ+nZWk
c2KjFPFoCuEDbQzzrk1J1cHEyVnD0fFu6tdM9P1DKbnMWLyKITKcMAYhGsQHQSav6tWWCD5vBXlI
WN/eHHgF0R0i+Q1XLYE2AjVy/wN2Ay8Cc4NxT92jLWFmr4BCr3Cigyllzv2PxgIEEQ75H+SQ2xzA
kNv8iK+Y7SkRLzDKiRHcAMO7HthfuXqIiSXWnOhsQS3fYG3+DZcnF56GsVS4Rxe1qiCP9zDIMf9w
GBlC2UXhCbns4/EaSMeodNL2dUNkwQcXePivAIzBIxsm6GCDOI7oX0IO+miE28RR+32bKBwIRheY
9CYmATkkcgLMcNn9K+cdFmMEhAWCvMHHG3AMPshNBTTIxgvMzks07vmlLMayaJediunPM/QRiCNX
bDggfs6Z2acm6R8d0M/geKl3VuKKaIQYuL5/RUWCj0xFakPkIDDnSVOEQQ7CdKRlcpEeNGx50wX0
KL59uw5cKGG5BPte5H8Pmq9DMiEzBEoulG0SeqBsV6a//5gEgTOwoNA99RUHu8+1ErRPbGY38iOb
8MjWqv7z028eQDGd/hH8ckt4GVbEEvPZCot3gVKKfBQi1l0nAKLcMsER4Myfm57oxO6rwGoVYnGh
ADqkYOgRMOJPmo+qi+ChlG2MQggQctuS6L89x/QZQ1wzWYqAbXk4cEJhUmWhaY7skucZA0NCCKYC
FFAyHzH+Hxajk703ODssN5bOJSHaHAp5oCDLT5e8JRDlpUaADVdTCa+ogswn/ZsbsZsCTW6g5Dnj
WcPYB0sFh0TYzmwI9JEOhWc9Qu0UeySYIxsgM98cyBHBgwrrwRIwo4ZwDcbliitCDti9LeNfppQS
F0HAy+gkoHaHBJcZCWuauByixhKo4bjihTekOwImLLn/jITNTJvTpvLabwGtt0h3IAlYRvR2ClXU
8Vjz9kFzcr+TEZDVQwp6aGNNHGroibElTKUnzfKJZbUwxtwHfX5Fb2b7W2wwFv+AiYeaUA6oCjQ4
YIcWLrp3ARmCF+5N3/udBnwTGCH4IOAgyGA97L6Sn858a2fpO4cYpd0IRGblJMw0SgbwV5GSc4qn
R9A+oD2a7K2Q97s3+RIAdGEguyF8lPlGhZrRf4YB43C84LP3gJbwRoba/OQzlGYEmQD0gfLxQ3WO
D2snMDOjwE+URhxbP/69KUfQXFu6xCUZ8B1gWEdH7F6eX++x8nb6QV3aeIyHbWRnOJQ4fu812hew
h3b+jTUy5614EsY3fH7p5NBMKSh4ce05oLSB+JOeILO9n2FXr+AgwmcUTAIaBP4EFJQ+gXHoHH3i
BgED4WVqZ4HTALxxcmDKCfK3MTTM74B9vAEgfcB8YHwAfAdcb25CAaJiNVrjTLF7pdqFTLDBURb+
tei3dvXB48QqjaIU+tHfwghYIeCCLVGt4GeNSL9l0I6TKGAgUCD/CwiIbAscUvsE+ttwP0IUgPuw
tzXq3JZy2Lt4Y0PSPQx/9QAd2ekXPF8Ak1aoYPfY6UMXYNeFXo+94rdLmYB5n2XChqjE0dOS1xTK
Y3jUQhvHmdD6h6jLnnPQQ6DDds4NK+dgU0LQMLBLUEH0WVIePymMqYAXqKmBugAu3c+Mn+Ax+0Sa
LCzImPxVeNZ8eICC0J/2DbxjH2vTC0wFTDJ/R42C/CH09jMoyiB/wH5gfgLw21IZRXtG1u4slKiI
av9M5vuTTwyDBEU4lXGbVOHkpCb+ulhKn2OwN5i1WxLSornohAmnqMglYyoGlg5PABUh9l4KHAPR
qPio6l0IswrbPkX5gbEqsV6/05m2MMwaUbfovCoH9FHghSCFgITI25riWKW88KdPufSenjAtARpU
9ahuIz8eVj6w9bnAMTce/2iayG7yyfITPIo2M8r4csbXQgCA/2+pFts87aHnwC0Y7FjC/At5mRqZ
aPTMkCGbEhNkgpKRESXiTBdA38BUzms/D6ZAOlDxXbnrbyLtA5EDueDVKzPAccISP0F1Ds3vv0MW
qvIfVHOq7eD1IDIANHRz/45Y3MfL3F87B3PCvdc6j9wikDCKDN9m0H9Acewj1eNvc3cVmyldEJKR
VUNFfh3YntdIThAI/KTxdUUhPFWRggCHLc9JbLRP84HI2bhSYhIeweEE2TjErLG1kBREPZaMe/Jx
Bf3BstIktO1gUYkNOy/5BAJ+KjhGps492SKvjy7QAIRde7+JOsPhs36HgFC939bJHsAZuWNSfKWc
RHOL2kJ72HduT6if7kdhXehg77Ygtxq7zWWdcukKfjfmYxtb9kvrR1+qvjjvyYKHNoI9SABHc4mk
OZEZbDCoMzOXTqWELMr0Q5yqjPdoq66/8AwzcKgOt7PIJtjXisHMWixkDhgJxsFuyxAgRmDLEGCY
hNEbZunU3RTdYg3egbYBBB2UdPJ0oqN9ZwwwStlcIjADwCOiHIQZwIYmbGYAti3QbwtObzI0Uc8L
5A/6MCOPAunlJazrUGSQ4l9C4jvvGYMRhvQZ91TpeP5eFxulsNmF1LLyc+QnRAdDFQAE0NY8ArTz
G9pB3DU8GjuJvdvuElKO0YTCBdorgu3V4Wh4/x+6C9X6D54CqmM7tm0rpuVo1t9iYqRxOLX2oUHj
U1yn3XZcGQqbeZ08I8v1sg1K/rNXjiDHTMGx5F59SXAL4NJEvI71KAp9hwJ2CYW5+a1Q90V5TNUd
MylGHJejX8SnllyUSELWJ2ifHFpIXWuc9k2YrG9MOgDFAN8A6HyppRakhAc+Oz/AgAOuQ3rGjQDv
8nTJdDOzzcyasv2c7avsXGWYW4BVDN77bYiuaC08UxPGsDOBMaQe3r4oqkfawoMMd4q2xWDIloCQ
HGBILQB7cYXYtMTT8/0bXnNe7f5Tg4qbqd4DA+OksMm7iO2ONCNq5+g0RxMWY6i8I62N3ATxOgNw
xOvQ0blJltX2Avb5l61/OCHppFJYiBUQOnH8Avc3ZMUx+nlKvZzcrmA+COvA6RQ571R9Gou5GeX9
ytFsqwiO5oVEFzfAj64jf5GWEt4hgo7QnIWYiBYOcvHEUOcUvu32WjoawfTMiJew2kvU7qMjWyC1
cynmu9o61/V0BrWgYqvE3CBASXhuOqu9IfA5nSDWfecl4QbUztkZZ/YQm7yjnLiQI/tI4XjVcoP4
Eie6O1GjRqVLzowiC97odIzRxAsrPgxmaxDarKwyvUtI8oIwDnq1jnApyWYghzaw1UAlLME3MPeS
xULgTegkLkQIvK8FLe4oMXzzytKz8EuFGMNutcZ2Kw2RiO55SmlrP5+Y2jrnHJkMGN/hhTjbqg//
+75ur+lJf0OiNVUjO0DFqEXT/+7RohzNsdf1GisOXOFaiJW+LzHhwk9HOAZTYmxeG/hnoEdiMXAB
0O05UldYF7cNkF0oOD3YbigxtqsiYF+mM7BI1uW0Iu9j+iAgl5CY4RV/iZ4jZEnuCzmRaY/Qs0sR
JJ1c56t99YCQmQZ1UOGXxMRo8ZCa2G3YCRxMWJq9N9nJqKanY+rwr3Cf1zwAVmqEm5T2lwwWn/xr
wc1QgsktQGKH7+Fwdvgtp/vBs3GHIHYln+ZshIeu8WcppGZVSfpjItPXWSESzwodPHJ8QR3slxjY
egM3/xAI2Ss2lBOg87KyB8E68TICu7aEwxHSV0aZSJa5a9Ojg1ONwAIquAOHZMD/yqso4fUcFMPt
OOlUkWBGSMl8Eac/Es2+o+8NOzO4QzTvcSEM7hOFaoDm9Yk5KBJ8HDrJtdSCE3/o4FoZsm6jUHCW
aigfovkQjYeI1BxEKZoM4ZdYOOEfdUPZiY6fOJPJa75efj5oC5+O8AE+rHm3DWpEm6E/GeKIYMVZ
ahJ8S9o6A+LKxU5LYmby29S4rYSpsQECyoi0jRq2RDsc3Lt7YGDWhGPxEGJjhWIkMdpUa9P6mJWH
7KBlhKcCYNbB6onYH6LhRgYJgmfQ0KifhSGiAgURO48fG5xxmOmrBahhtFEnQy6rdWhxIp9tD6Gf
swUAu/M50lHUAOEOKz2xXRmKMBwhopWZdcvUGjIkWY2J2if3Mgaa4ysRV4YWNfhZfNQwac7w/vlR
Hx/MGHoeDn4wi07Xp/sHuhUANoCeAR2kYE1BvkO2csCfBG9EIsXxEF9nYTjtMg4rEY8vsbXEDl8b
YiTZG0n6Ex5AR6x/gNBVd/o1MfryBpLc8bAmpQDu7p4AE7FoColVGYHu1tZQsnyqAuZp3gHYrRIy
FoT6AwcDTkindEfb6NlfcfOgGpjCEUT56vF0T2V6o19v8kuTj2p+q4qhKuaymORCkQu7LO7cHUKC
gsPykdopYhFpiLLk7geP/Ycmiz855Y/LTq99++xiVGLA16QQqf07WV/4iGCH9WHcvlxeAYPAkEFz
foEVQTFjAexccCTRsXdyAXKvv8BGplPAWlL3TjpSEDWzC+efvBmG56u+ZfyAtoSoFT3MbaEmSrsD
MhGhbsVeqwveXngMXFblNSkUo1Xsis+QFKIFsjeoFE7vDzl8dCgPjjBXGNUQqhdmMUTwEA3F2q8B
UeTwSjCXezGAtaB9YLrhqqTy1qGAfWuxcGdjMVwl4JThKoATBm0spqxAKOan/nl82SCJw0qYYgTA
alb/TAYBmwIbihrjAExVI61gwodtNs0cHPZJ2MrcP+QHXv2li9SvcMIcT9aYiAh9EPwwkjzW9+ZK
4gU7ZZOq97Q7Z/KY4Y8qf7Ar0P6DeQjT6+UUgLmRW2zSC4t3Y8Bg0hargrx8iA9OpBGq5EQGIeBO
1DsRCZQzwkBVOA0DMw54gJBemMp9iv0DY9WbAj6cHJyYPaMKCYdtTnHNUPJCcEh4mmiLXbzXf54Z
Cenu9x2yipLfpEY9BCbWPgpSdmY4VGbgQICC5rKrcGk+UXNTpYBiiseZ2tDQhO+fIDq5yhLZJvzw
+GLEDcX+NTlPSW8k9za9tCLKR7ZELlZ3yO5dpkJ6DtFwkt/MQsMJaDz+OMPkYvuiiP2H9QSjsE3L
iQEFWk5UnEQbLqN3JmWIvEasUbQEtst+SDBbeiKqWPcxJ3mCP0cu2IoXVJCO0PHMwo2Cn8L0qBHD
7XrXpg0T/7u80Xd27ABijorxyZ5fKQfKWhNCjSDL5DuRQkOT9XeR9XsxU35zfffon51PHpS1PRAN
I+uIF3zpHdbU36vhSQMwrzfePDIzn6Vwc8HirD6+UktWcP9wJA5pwcBfrlLY4Z9AZoCNXhqxmt/O
a7tLXHwX4co/vXKioQLuIM1wLc54lolFMTpaTODcG2cs/qRjtifDiqoUEViT4wjlEzixxV/ISsQI
WVcigj3I+wZAcTNImHfvBuGhSjsYCbyZUiyVMTlIwAQtKPooAuyE3joY3mgmurfLPWuajCpnJEPp
kmIIM4i3EadPXjxtwvTWISOItU9E7p/E3uGjQchdhTvFJ+CCg72RoKrQiMI0sRDekU3Ru9yDCUPL
8idiEt4rMi2C6hfzJnoV9E8bc+vGOyRhLwZCY00pBKk7SYnNjki121BAkyu9WUA3l0v8xwKy5ihC
QtYKC0iGDkRinmwMnUO4uy7wB0JgrC7g+8iVcOyibWrwMlrXGdHzxR/ezqTJIk+tBTACp2wvHAlF
HyUhmoQK4i9f/0dNJ/8H9c+/1XR/YxdYetNMyo1W6Ly26Ewn1jKuWy3TttJtokGBQ4wYKjrhOYsj
XR+9c1kZyO8QMWoir43KjUXd1mGLg50ZNRtRJDbUApJuXeQ+CuPOHhhCgHoUalRpg1+c5ITqTMKr
GaTGLWo1vbAu2YyCZsoQwVCSDX1qE3MHWSijuxnIZ2SjWYMwmzamwCxxBotg2phVQr9C6gKGOsxF
2+RiQKsSUVZIeMiTOSiRYkeFwX8ZIRVQByED8dIwVaFko14DQNkqta1AozqjNOOJUZRRkRn3BANg
PX8PZ2QeawFG9UWKLHXXcAtukB69A2Do+5FW/hqa15AZLNUVpRV11Q38aBTllCICub3KdY9tkNB1
BVtFRS1FIUUVZSmBgZmbb4ITDaJmOq/VkvoIpm3i5kCRBx/+zFiYmSxzwCP2HaP7BREcquWKARWo
M0HMEJyZgQOz9FiCRR3DCDvGE7H/lwzch/dLF967kGi7ax8whrjdcCLlbAvDkDrsvqR7DCU1Auoo
u6i5cKC+z3hfiQaQEov6ag9QEVNEUVOh81XfKve8KpUpqqioJFFLGYaooiieyjBBu0cJRf004YMY
yWNK+YQlIuNgqqatZuKUZ2ZkEDBDxgq27qBZa3FEZQT0UWOgSySk51VcPCPkWTHuuZBBvpZE1EMs
iiEqIRByaqCZEio7I+RFiShOqVjv4gNegTKumSCdF1y4m7BWXHyaGwNyEx8nY7M51s3YKkYx4ghA
ROMXAhTwtadSClzwMqokhkDUR31b6GVxvTJH2jkRjhbV6nC7m19zJrOhJU717UiHbw60Q4V0IRWJ
67FJGDaJcRjlFH+qESmGkb3lt2ydFkCQ+ICpmuB+P8Ih96vOJxmB6onaacu7iAKF7qoSRRMVE+US
T7UnO+XVIPzHFeqQqsgj/k5bBezCGEl0ERMdU/iPUiZRIwkP30tWf2Mgd50xdnOx/WDqMTTJbMUg
TVyMh/yC9xkeAOtsi6hyZluDwshj7uJaQ3bifkGvg4ijXefXEwpzcFV2ZFnYTTnVAyEUGMCNggcb
n3+NO4Rs1MyrfgnlEjwNA+IybpwHH+hhkzAxeed/ZTTzVmF0GaMl9xseABDy5bU+Y3i5lWXEIn6p
ANN3135X+lRjx7UO2yowyi/CaqG3LZUI5yYihSXkQnvhVE6NxQcSNXr4wZzKjQ6cdx98Pu7SpKcx
c499qJoBg1uc+kr8h6AIiA8OpK6H7cagk0oc1hIpwKJ62uomiibKJQtPlbVQQipM2RTdNFEeURtx
7eFhvL9GC4rugELoBEnXEbmx9zE0cT14Wbxgd8SVG3tu0kJlMVO3Kb5WF39vR3FEZdTteJCtqqIU
unkUQVRAJwOxc0KGoWqls8VBldXYBjKFD8YadT6+R8JWa0MNqGcoZvYVk2Rhp0YMoe2IQoUjFQ1z
rF+DT9ykKWeYfVDIbNUGP8y27xruS1G1SGaA/vKEOckcV6Ak8Lkssp9O6MHUrFOzWcqOP/uBN1CU
MtQxUIpGipS1IuLhOLlv4C9rwbIevwc3g04GDff4CpsM3ikVCnaaGJ9QmLB3Y1kxvYpiZGYsEZ7B
hLGUKIpCeJxw5sBlI+8KT5Jq15vZ2OWvxHBtRQjlh4ljSR8RugWdSDnks1KUWM0Q8plYlqjz2h9y
t7MPmARmiA8pDEgG6ZlqxfqcqE/zy715cLBMSetrSuWiE1GDI6MmqhVKFeLESo9stZk4lbyrfHip
OPH5ZZkdG6F3tNCIr6UapQrqcO2z+kGFcpQzyNoz2jlRk7D62WMeGcpfeF8pQp5B/sen8wcDNuIZ
8ZvrT8JvbsC5as2sIk3JaHIJ+T3WJQfEV+mNFk0YA/7GjYCODkxmoVl5PKcXB7H6lMZPl343GiKu
Up7yLB7d+OlM4AC+uLFG8EcVU8BQvVC6XJgN81EnwqDkylF0EtTzrVqhTqFKgcdNIJ39naLJ5xMO
yC8jBZ1rp/4fYC3uv/8//1HTTILfNU0AT9rfCMtSub8pxxlpbbdletPp2Dv0ng6QBpqslWNvTfgm
M0oFoHTnVJ8Z5MdjuudcZzbH5YSbDW8i9mvveLABtZbvhfaALtlGvowXuDduCxIO/EXxaVTPHI4E
zLDvVj4PwiNIdDKEUtAwr7RzEU63eqhQUTC4wElMWjPvoCnae0hdMD3EIoFsb8d4v5M/1pTu5Esf
JaoxW6xpjVZbyP4FGUR1ghQEz+rJPxLcDlAoul53GCIc22wgRlXEUyl7Gh+un7BBElvBXKcJhBsQ
tMS44l3F5+kuZxfmZLtPbtfkVKcMQi6c5TbYWGZ1oMY5UtDxmktSRhy4MeeHa075hwnkBa1Walcp
9iOQhjdVE+MPoF3mH60UX6QYJyimIHUVq49wIyVcgKFfsq1nBNrviUgcns8/IuxUNsX+8QeJs8cX
4JOt62UXhmPBRswaH21k5F84I6lXtl15o5VwLErfcbt40QpwWBmUHMXvd+R6WBmPgm4yMyDBw4hZ
wtrSIjVjL2bR1eL9wcJ0c/g1h85ToD5wjK+jFMAX6+qB58qlYNOVo0B18QxpkPiK4VKxkCHXFoZc
3OCiMGhSisOtOCvFTSn6W6HsC2NfDNhR9XnLVCWc/iI9AeHO5S7m7uSssBBxIw3EVmxdjYw4Rqya
+ctZTGFwGWMGVzGLWT1AsAHZ7MY2JxDJ9DRMZKD5kjmLZv0d56LOlVAhID8jSxzPtTka+CaOddKj
wqoJu2tY0rwO4RWHbxxYYCiv66qGv+hxzxyZkNJYzKvQmSAVlGJdiy1uaC3WhrgjuOIcOxoojegw
pb74P8LOtLlRq9vCv0hVzMNXZhDIlrvb7fYXVacHQBKDBIjh19/ngDt137y3cqtUqSSd2BKCc87e
e61nnU0RKW5LIrR2ZOBMB+zuSgf181ZXglQcj/9egWj/NS008CLIqLcVW1dUBRzWf04L7Ua9XQxj
MeAA0kRxlyftHRkBQxkq1ZP0Wb2JuFYMQPq4598zqb2dBPiZB/EVk3+hdg4lCIp/5v6YhchzpSe7
AEWUP7iIFNdyOA0iglEfwgyr8eHRPF0Wd7GYImKXTZgqSleHl4Iktd0PamIOyUifVxbU8LINnwIb
lB+CUyigGEVICw+IfysGQT++Ib+8urmUjfbhjjiZ5CIwyYiXdB+kNGypTcVA7iuMpQFfY3KTYuvO
YF+IlysQGoufNQ5S4ho1nSSO6d1VzHh58h+QloyA2WbtQbBvJDI6xXuY/oCHoA5BQOZFgBsQZEjl
u5M3Y+QFX+JVCB/Qrekimu0EcELzDOCBDmYAJKrCYCus1wDLLZac5LSLjVNkDRF6HHY7uKQPj68k
fB6Q8q8Ye4h8qH3+JvLVTlk6z9hKkYSOOZWA19kZ2hqENSi8UB/ygE6Fa8MVdWw6Yq7WwHgVxzRA
pcPjo1GGffWFZefZMlMkPTq7JnyVKSGSZgHFuwvHZ3i8Qo5WSM4LBaeQqBFXpQ4BmWoXjCdEpdDW
49ROvCsQN+fH84TunTKeek7cJlF3j9olQiBWFiDpiOKandAia5nYhW+owDgF0lJjueHTbKZEFEEo
0yhAABIrmu+EZwQNg7gqTHW5Kvx8EIq7icWFkKuUv3kg2oVQw38o4tOWJfJb4q6clH4bYUXktvRi
SZoH95aaq7SNLCuY8KeDfDoUt4MpZwc6alsUBqB/3HKNMADinYWfx9IEA4U4sD459cLqcLHjxo6N
LjYZgrvXPMA0uHka3E32w4xpk/1ISBtA9GGeBZaXzHmqt6lSZUOVNUh/jExHmhoA5t1msCgXThiI
yQpftS6QbXBvAcRjkvnTlrzXn9i4eOXEvGHN5kAwRMstyn4CFia1FswNwdWcDUhVhVzSgZCFO18f
9ptmZhsFS+9VGfPveWyNE/MMxnnodREAoF0+xT18neBOm/jLqEePiZZuclX3OwAFbYqlWov7MW4p
ojX0Q7H5iAmEAbq4+4nGHdlEj9XsQVABf4tGBrk7A2j980ZV/fcVC4/UP04krFgaMHrDBJliEKL9
DwysNBhmuTvVhAL4DJA9zkDjkWYIr02ERI4sLxRR97cpf2FdQhvE8eRMkrRAor5Ve7pSOQopupnB
/QeWJ5ou+KQwPiF6YUqO9wlOhXZk/kU4BsGqdYqdolo7dVT0vTgJliQWwn0V0bMn/Nyrj6Akb3Un
XASKscdIMDYAnff6hOw9MRooD/vdLqlo3n7WKpEiDcKNkwdS8YebV4lsYwWJOzm+INQFtkiVV0UN
nRaiVwri4QOFAo55FaylE6dDpzvylxs4cVRuenTBntB+xN6XS3JnjGMmi5mMF8BaZEDuR2Uvy+7C
m8ZMlp0emfXIzGumXjOZQA2TByk1p1Q97cnU4EBhlfsCiqnbYrGpXfVFv4vcRIAL4xD/INuMm2gv
oSlbxzQDgIxwUBkLwBwOMTgTW0UOV+nifyTfzZ+OGL9vP0J84Ix3GeUgS0Y8iZDxB4123FLghMw5
NpGryQnhSyNbzTk1u9RG7nnLOlLAJXFCME7Z6ZT1ldfEFe6NGr834lIyoOChiNwlOJ96LVCfFhZ1
Azki24R4VQ/3gMIIPJvy8UKvx4szBAcIXlcWeDSdmLOR+9mu/oranuEJxJA+UHP6FcXsDSxCmGpt
dOU4PAMNldY1PK9cbuQcn5L2aCFa/8V1mpwamTWlMnvUEt6gShth1UYX7GhjlLeExGDkiBqNHKX4
nINldyAmXVw64jW9qUZQf3lxWNjCl+ZNTL2GLyHSIHwJNZMElAN7+1891Lkq1hThXFx2IaArnIsA
erjD//2xk83/77H7B6hoelxPfS2xsymwUYnRFk8bWz/p45Z0lDTSqkJxWsf5d01BHdL0Hh4/WnRO
lN3i8cJUCPBSfeKRIhH8jbwH5F3rsyTCgJnMJWdGwZ1ImOXhmRshtaAByQND4MrnLACAyBOjBjJp
g0QN2lEni+fjYlJZuKdXUmW6Y1dGw0RyQPzQ43xJZMYQ663PfT+KO57bXWMXNtym+QiP4QZXXxRu
4yG+24jenJCY95TgUO7ugqz2qKORYAbcztDV6RxcXbTJjghjDHopDKGO0B8q0YHRpecuJr3hlJj6
vs3Fbcs9e20P4Nj+ZIgYeci92a13JcBZ//vhQKYIznTuTE35uCe3W5H7MOeE6uEfpNAY/EEVt13D
s78AdowwjXnccDzNZMQLOZO4xcr15nqMUUUMLojpj/to2Qk5Ptld3Dv3KTR/cstUzINHcaf8f7fJ
P+tFVmdLMyzF0BVJNykc//M8eWofSotqTiZOXigTkCXwxW+pH5zVaPoKvb4wIJEwxHQeh5cYzXcB
Mh7iYwZCyXcMJAX/eV58afHV3teDDNMnRdj526K5Kqcy37I8HCQtggWmvSSkfMkngiId5Vdp09gt
W5ekKWgH7QcQciNBFjtvO6CNFOg3nx4wyJUCLVYLP8xHMHed091p33Z7bEWI0Lqzhw1p1F0d6X3j
xy8ysDOoKpfs18umRiN1Dt3z0L5zDiLaAebC31ReTDE4ZzQGOjQPGDkHbZ8+gB32Ao88wnGnwTfv
7+2eqnSF7OqEZ0JC+LkJxjat4HmNIaAwEWVJLjtnZ8t803VvR0QeqtpRyCJlyzdwQZeIfnG+BNBS
d5CE1kg34P+KFSznEGs5clEisY4eGlfmWnijoxk5fuP1NITOKCDviO34HEaK1/0nfQfCw0m1b4bg
9Yi5Ejb4v98rmv1PQJ64V3Rdkw1N11Er/tNbqV+lqn48kH8DD6Pj099iiT0AB+XxbjsqfWAjAhe7
5ap3l4QMePSKNJ0uFv6zDM852uXpB7qt5QfzvR+yLJJQVBzPplehWBYp8QxEtt2aRUanw2p+JI7L
uGDPMX0Cizk0XkiXnHAo5Cc5vNNNRli08O/UN8zI58olj7wjoRPhXycS5Eg4emDAEe2EDQ+GtRE2
GM5Ha8WDlXnwqAKb+FTdtxipNr70nbHFghCJua0cvyNiAc6ngr0jA8DBXtCr4nY2O2Ey0LE8PbyL
4cnEQu/QZSPZ8neKePVYEWuH5tc77ihejwsDPceE+upKtEP7iC7FrQ+ezvAvUasY/NUxXsFZwbLa
Xrj1KGJoBBdX8aJpQUeYdjC6NFhWPDK7r50w8O0QfizpYKfllFXXw+V6UEBXDF73S953GQIQXowk
EIDwws3CYIIXhhZe9mpr0bjxEByTmDcS2ki5QxbmCyUIQ3uDEgIVt87yJooOfATnTgR5ERe8nTeU
5zvNzq9G68B6whDH6cNGduXgIOsrVmhi8TLUnhtrB31befapmdA7nL8y1C8ZKPABgY2tNCLlU+ly
xliA05Uxsk/cEIV8JIpZZs9CCr96S3CunfpQ4mZhKP+7/k1RAbEKP+BlJd/syJwg7pkhCPqRCx16
IRtRF6EcQRSye0VVSpAxwlLUdcA/ux1qTaQS9e+d4YEy6hEwsvXxKNH7Fjkm99+5/mKgPICWv8QN
QqmeBT3BP31LMVbf0dvEakIbSUF+4mE9QGgCy1znbxQPD8KgEOAp/jqCe1xfW+YmgBNeGBJ4HfRj
cYkoiYy7qIo2cEsV4ywLNxGdSmeW97i4teMWByBAlEdbhUTmL0USLxJTtsxfclOgurTr64bDoUey
7lCQQWid9zdubIwznGxX7voixzc7eshRXYlUlTMTZUypQPY7ugIEB6q5cENcuEBUGWXyoNBYjWhj
ng55WtgpuYCmlY7USkZ2q7L+cijY54KabDUIEE1gNwGJBnoTjPvfEXj/tdfKX2GNYCcg5oDXDnX7
ifG8t5CEfkYIji+XhvMG0Rtln9cdJz5KEUSI+E5xG5wRoYuZ8Nn9+dg5rIi8bkz2GP1BIsaAReI7
yA+EI6v6H+TH/HLeUYkRTCds2MvTCX0xohFIhxy1xVrtM2jGuYA+F07pOSugJ7vFL9wNl8XDWvBY
A1cwGPDily1MmviVjHRg0Z7Er8QpjJrwFJVfmUUDRuc1Qr178EYIktozyabDTJgZHh4To2eg1gGY
SkXyIVXiEf739Vr9LwXiP9frf/SC79eqPnUX2Is1ZZEZS0drjnBdMGo25OQae7WSFrdMXZ5RHL69
YUhh8syHA02ZabAskQPl6I9hY+foXqyQJZn1GIgiK7FpRngAbbH6PuyQGIiMrkwANgTVnliEWW/X
tbdDeu2BY4Tod6ewXpdZYyFl3ceRbAbBu+0AfLqmc7tHLTj1MRbM9azAyqpKYk1trnStfM4JNFOp
HgcPqe1uITRe2Ew53sJj+6y5BOzKMUUYJ0w6UBxACAWkb0Di4QJRm6UW4fvOeSBqfTgXEEwkvNw/
giYeKxqQtbRDJbSv66ww+fgH9S/GuM2aIsxSWdzFOskYlxXygYozZZ7G6oiqiaXx1qR0YiC6AcvW
aAI+L1VM20gshQ5GLmTMkv8LhxhMNpZB2iMsgLRHwmdweH8vfeyKc8R6N7ZHVjqWOdY4OiPFd5Y4
6ylNZyWlS8LkbfghWih/rM8scqxwmyrOQPAuicEvg7FeivgNNx6M+z7nnTW0VGAWiHWPRY8Vj5YN
xAoKaCyF8Bv1l/EusrSJgoYQpY8UbcDGfF9mhzbFSsYyVtCPN8UCtq1eUJlAMtHWbSk8bReik+jl
ejChvqTL2juezynU46/zumaHIC22jg9WMf9DGcyKhnjKT1Eo31JyobEyso5hZWzW1HJWMNYu/AGt
yIlgLs1ixVxao8QwA30JG49AUxalDo7QyMEwvS1iLbqP2XXMarKXREMXyRJG/08b6YhFhxfLDf4h
lptJ8wB7i6UGBACLzLa8aLaH3gRbiXjSOW7xmE/UmOsDzoLCUoLAhFWEWQjMzIv0bVCewPXwUKMq
huvDMkJbpdA84EceNgWUbqNbhJEHAecnTPNgobeHEkksKmovJFBi7ULSsq5as0ICmFg+WDgqhjM5
ByN3f4Sdcapi+LJtuKn9ya779xXD1P/vI56pmZak2popyf9oL++KZqyLqkECYYaskdqDfk3u7MHo
b0Ip2DFNjV4fOOAzDRggt8qRVAH4VWBDx126OVXIuLuYXsZkiA5NfX8zYaAQiyd7NJul6gMYC28I
Gkn73LXPUPPt01P9+ZGj6icciA4abAw7OomsRCTaoy1GoMsQK9CsZ04npD/6mAEAW8HKhcTBLxIj
0KkPKxZaNEvgFOT6izyGuvy18SO+2f4Ba9Un/PjnH5LDJl+b2VxAX8HoZNWnQ4SvFB10ZLCQlHHB
tUf7AMfvHoyuSrSsg9aO2RkJIQkWAm55BhfrHbF8wsLwuNELFW0p4R/T+Yd0Dnfo/0VRNZIyRtxT
EeBjuUXzOSl/M6vkLZ8AsBLClja+3LuQgIoVMgSulZ+DHQ0PiBrtiCcB8Upl6/89CVb5r9GtmKKm
5wpbLFxfpCtm7V9QTPBJeAzl1s7iJKd9l+AxS4AX8XNpt20iJI7iVoYDjulcz8AVgl9E2A/RSPka
jaQBROXXQSHx0Xn30DzggBT+rvCfcJquuCia3aiPaOQrCGAEhVe5Jj3WyC7OOOS+Lp4w5InMWc2F
AqQ04ZN1fBBoryRozfmfMnhwpIE7sHDQqu0gVYdo+NdSlKvGRbyC8b+y99AS4OTWJRoW1Zt7hXXB
/DCms3J3JnBp60iRcCLe+OhDHxEIEad7nYljaJ8r6ancHZaPYeHGkO3WsFs2IbaCv4C3XhysVsY5
2SuwRIimQZUmFG0YLK1zBPGYUMYtTerhgd3/0D7J/M0BPzDkEbqIzR5l/PvlwPxcqcP3//ztARfo
wmFRMIXLIbUdKzT7RFvhxVwzu4s4YuBiZQBqRxIKdE8Dl197U8lS5Jaze6O2pFWMURBHTF7QXwl7
A6+eEBTgtnHAiGATJVOT+bI2vGptiDaO7lINQg7F3itA4/Xh8bj30Po0xLAS/glVbHC49HSpaUfj
RmJym5K8bCNySjmbsMZwsw6waa6++gnYGPckqvonHgzudZ5XGgbYf4wZDC0Ul0Q+JVIy5NkoZZBg
il02toebnCEjOGuplVQUzVRjBFVWEUGVPfhuiq9TQBwVg5ekNPbyOVX4332bNm4M2yHatx5AVolK
JXpA6EdpI9JIJr4RDsk/Zhzif7jDwPVS/rR8LfMMG22ihK9wUzoXLeSZwaxCTCuw+z26TxZW7MzO
g4PhREBVJBSqJ7CzAtoGXIwmPWF7uSx694zusVSNtC0QEKV2hAKD1Vih/WkiGYreXkmgKVJqiNzh
kEebmqCtZpdyTbh5raxnhWzfWspjbDtsutDtmKfqe1mBspFJXCVn82XeGKSuYaeMuaSdGHNNXlO6
k3cko/UrLQC2Dt7jHWomfteQFamO4cxFnJDZuTgYd+upeJNJIpDUvaUOVMNHw3rl4aqwAHwErt38
Im1RPwgbLm+Jnl6P3B6TDpIcSg8zalMWBdqEkDG4PfjoKmqFbSYBsm8+0oHvpBB8Dd8HqSkP9EpQ
+siHIWhBim+vlPkCWkPDCGgNR0IAcjwoNIzauPnOKoF14xRO1M6hmYegbJ3zPRuKDKwcRCqXNZVj
O2vq5UxAhYscFUgaItOWbFlUV8dXIWZgDCtW5UpmvRFSyoUntXXn5I3xAV4YNhv2HzabiabCFYfd
RVQX7PhsuWjMcb9zdIPaZ/rc6oQ0U4SSQ9B7XXKiK1TGfLbTRNYTnPHncwomLaeSuwfu3+cA3iEu
Xmz5zG88uhvro4OwZVu52Bj58mmi6c6+xom96YEIqUF+bIhRy3mVfrC/tt7rjahjjli0tByOArR3
OArwe2zcxqKQYYJkq0iKeCJjFpg6QHCDmRyXKE8kWpg/oxPESe70jSe7J/4HZwubyV3IYQYE4EIQ
w9fMJiPfoxlNDKl7HOEdWriK8/Ck5AZvgZP+tXka/HoQQmSGwCiBiue7d2OMCWl2FradcfZ38+He
PNUxGUknH9ed+QQYCy4VBmM2dLPDzixI6qCf5KDWfdDt7B7czeSPs3uQP95ZYk8gX9WFCIaPByfY
n6Q92iHGKtcoXPXh0vsgf5zTOfoQEcZz0gJat6uw9kKML3cPO5AI8uGYMR+5TziV8LpTfIsBN41t
yhn0TlckT+d4WEN1H0JISz7sXUQgISHi2iwcs62QoTR1TzcKwB0vWkP34A2buupyiYBLsZ6hU2FQ
zcfjOQX+bv/Qkkmw0KtXyiXYq2Bq0Vz1CVqjZnm6racao33OaYiTiFeJlhMlkK772sIX57dol1Iz
LQuMyP4c7iUz6OuAkw/ssLZMjUnc4PZEyDnlmNkeMXSbgDHZBOeDwvA8vZMqFrIzIXLC5EXklAl5
RhKdr3cEX0f7iZ6ZQbeMtD92415w3VmMzhi3iXc6jon6hGQHmQ6XFi4k6hxs0YiWye7j2sIyAwM5
cIRe4/vAhfGsgtyndUbTbPGIi3gNeI6kQ3U77O7Z45renFEJqya8F0SNBU/84+q6EqJfh9xOzccg
IYiW0xPHHM61E3NwrHDtxWH2R/HJB2XJQXHE2n5Fukam19VBEN1ib7NE3tK8Bg+2MZGG6f2STpcU
gRrWs5MUs3OaoHXWAGRaaZjNkPvYwf3bGCKcRweIgC1Q8mDmsaABh6x4dl55rrHdEXmIcLuHOfBj
QUCOwwGRG3rzIqC9oIikRY8HHd3aZRbvmi0vO3I+nEYB4kTItmqhuAVBzFnvaC/MLsGsvzwDEWBC
mHT13ujgigK7d6wMayyzo09kKhCYXeUE8/F0aR857fRL21Mm2Yfx94hrAMAi8NvC10wPiprFTVn4
BhMXoXnIqLH//qOJsB2Qa5TNlndz6Naz+HJEoVvvebA9yGrCZ7xOnVh6mFGbKRaLNuQf2CeYQGM7
Rt5PmSEEIozQxVgIh2EFcUZlouicY0a2IiU4Yl3dztv4e8l/ov1lucAFkHCwiaER0dClszDgA0XT
vtocWFakuFi7ATRjacMirV5QePURXr0+KHvGfn7OIYNMQ6IhmdsB4KDDGU9WErCwk6yNOI395WzF
LX233wuisjmYCSOaA0UPDB6tRURhn8jSqX01yGf+h7g4JQh5wPsI9eVjOKqqxxkGbTypy/T+YhZt
jteB1+9EOC5Hp7mMKSk45bOT4IcJDfh0vN2EhV+InVHgh6ydFubFen9l0IW2lZlAwnfDSfP62XKN
Sgz4EXkirUGtvDJAzU+bpxPd/DZD2b4VZijUqk9GWB4kTMohy+aTlFQMoYlV6sUPvpOpshwK6UD3
kXYYJyFW6VmA/64PXP3h+XNPnG9ABwT6L2aVsI11hyYOX9ZFypTmwE3EheLPsF1zrbhQW2Z4De0v
rRx67nSFeLFqE5GFmEMXDMHNZMoCIN+ycnHLwxIsb3QNYPncRTw71pbZNT+RVypu6e8MtOiI8slD
aAScwHlKqR6Yp+MYhSVIMIft0P36cYbpvuL8tkT2yvLgTNwsEeZA9k2D15icLdtFs8Oqf0V47P6F
Ug+bAMbMgXn7KagWzrohhDYOmA3JX9FmD7iNMZkEqO9Q6fR/meVTfIH37p5pUQh2XSwwQXupTbs2
HcD40pqcU2ZGQ5NCT2CG7u/AO4emQIz7+C+ptsKXzwybLrnb/OYbRzEg4nzuJHFBrNyfIZqiSOn8
nAbW4gsNEst473Pfvd1QNKGGS9tcLJ0jA8RcFAGWHsDkY9Gsq3e2v4VWrOWNlleonrIe72fKkBda
UWx29Pe3VhSdffTdyL0vkPR99ebLiq9ZvmJxxqO1EHSD98AiowmuJCePTgEoTInudIrPQEkp14FS
vIP4s9vnAUsH5sZAVfbWbq/MKQZpvUkvO/QF+1u3py29rndb5zP6NK62MNTRGMLa7KYIExjwldry
a/dTuwZ6ni9hySAB2H5wxwRIYrwiqB5oY5pHYFJIePAOzhn2rn4lwhiz6G1w9uE1S67OqDG4zWsF
DK+hIxS6iMek+S1gl8IUG+LGIzNb6TypJIScOApc+57N/7fzmN1fvOK6P6t7uU1VS7CaLxUUAXh3
2fETCj66zfY3pvFMURnFb1NUJvA7MAluKVMU/2kUc7jirLk1hyFBc3qbnvBpl1VovHtkqEcUOGc8
TQQH08QZnS5h3zKVj33LeG/kRIyysCHSmbtlRQ/S+Zbx6GR7torN5c0x0Mg2dA9E7ouxX4oXHmRk
b9kbJ2aZltu6aSNyMy0xq+JElJ2REO4yFjSryN4rmB12yM6Kn3lE3cYsOg9ag6XKJegkyDhhoE3B
0rkV3dsQlnr7WvrvV83NCLKBSIqwBQs11TyHMe7YDnl870u1KOX5uXWHqiS9FvtKiRGh7bySis5V
z2Au6D0E1iUkaFAqopuLP0fCn3MXdAOsxJhbelxcM+YW4nV3zN9rEa+HtlUtAicYisjWybagwxbR
Q51aIZYVGF8tnpypAbMYAVQksI+2P5nrEB8YE5D1Zfolrfiz/6D2QtdqezXetAl/nY89Atdm+8SK
Be+L2t1hkLZ4FBO/+7S3mO5EGh2AK0EoCP7pEFKXBaXkXwefYN6K7YVDM0iwxzMtI7ZJjExsXpuR
iQpsA2tOHP9Qwj+8HP9aOhpgRW0qzp7vP5F+U8LjjudScv7QL2l2fq4/V4dsGcRRiUcerKo5f6Vf
MnmEUEoHqz0oclaWWfWyqYUymY5/3MbZcvfwABdZPqTqJa3nfT/vJTXpquR2jTkec5SSAvqEnEaw
Op1J+haKAE0LKWgxVmDJPh8L9SvmPuTytDGp2r3f9ciIBRY8TS4j2DFMjlqHhKe1Zwv/aoNf0bNF
h4t6Zsf2Cm/C8qAtAMCy0BuJeLg7br8WhwFo/4/BtbTyfPrRlyKYTDcUt/qh0AUHK3/aTaF8DiG3
bdo6FYmk+sFuqHC5Gd6XhMUthiihuz5oiVspMIcKzlh6Z70708aa3C/ubEcLMzcznIo44i1Lh0LJ
QMqdQlsJN3GPngej6luMVdWgoggV7+8MzZiEMcUluA22v9GizEX/KbiI54QSvgIlHSawvkCQPYRO
iObxpQwVh8SlgKau7aI95s3cWYQdBEcn53aKNRsMkQMIBv3xsAYQFqjU/qiNcXxc+JI5D4vksraI
rgVcsMjOI37nOtTa+stUm/SXmRrRRTY9yz/2TbpF64Kp3w0xk6KTGuqn4PTrbkQMsoDHGnWS/0Xz
cTLDIuVABv1nK+DQ4wMehv6T64L+w3Y9M00PaFlWsfwszQIpQznKMqbRDCLVg+GIk0V2SoLNENEJ
BTVLb6LT3uDMXhYQXijLPGpcegDMd2BN5JfIeyOUnXBwKbmmDO7hjA3ra/epTT3ji+4c0QqWADVm
UcPSEh4kUfNyKKZbhxvAJW2K0hRoTXD6fqVnOUcjQnIKqT+tAghmnOakhH7j0TjWNAXgwYDR5qnh
07xBO1+VSq+qg2NCy2pb5KvRd7pgel+xuBQanIQIJcNxSI1282HmNt0L/c4Br/0siiTOMVhaqGIw
1b5TWIkiGenTRs3gRMfHpW5SV3mBddzvIvUmGmnbaX120YAwHmrdzqAHJ/ra/AYy1zgwUiRSp6zV
iq5cUk7IVCwgSoWCgaqRMpga2MKEHwC6AZiabVU35wiqbpwPQNOb11rBJSvI6ZTJl9rndMRJwkiK
Z3van+c9aRc2rk3RCbwQ3xjPCQVendKdbfRgmoNBZ8t1TkctIX6Zn2pG74SorV0pkoEBxSPEYCdl
yFc5b1z5O/apgGpjM3Xypc1CzfMG8oPSEWs/dxp9Hw6YfUCAhEqfmArsJPqsgy+DVNEdDsDTehhi
+mc6b5ztcTEvtyOfBv0XVThHIj4IJT8fhJOe+VbsnhT3yJGCIW2xnlN077ixim6DABVh6TEk1gIQ
rbC1fNy0w+0v+HDVUDladqMhg2uGE1opUotFej1yT5H3pDhDGfOhujWvl87sKeMW2ty2nFs9esoQ
FfGiiAeFOyGnjJWFuYlD8+2V92k7xxLEb50OejKcSIJZI4LpM1HHzcfG33PEHYKfRYhST41ZZTVv
1DLCKamb7tK+qeKzEeW/TwwlOdRX397O4ebFVky0HkG1JxRSdTyFNOLKoTgSO5iwJFNmMdEgtuPa
8RbPLmi/+ge1Cp2IUWLS8pu76ooefK2B3+rxE9o7HDf0vO/z4YxXXElbBGrAtZM2NcI3PiS3Oy0R
ewciGmA/RhtnJneR1smne4/MA2KgCL9ucJ6sc1sae6pJco3HnUeDvGfnh98/ee98Y3LBb/KG75xk
ORRwNOeU+n5XPDgrE05ecSyJ7MZRdTFOtfDklX5tYwQW0Wvww/BnH667jFHuC5UGdCeqMv1Px+CE
wyc5/9SBQEI+QLDdR0wJ3Q3LtrUIbs679KdCEaUcz21Wa2l7TTUQmBXzBUFo0srollhkj7kaoQn8
kBpBOl4jAfm8d6HsBPMSIie8+AE/jfN38cz7ZwA9ri2max9dT6H8CDEF8cew7J52T3mR0XyU1bQZ
0mFIHzx++X6oElFV7h+n2Kbhm1APi4M8tdP7KbNnUVxxHlgEkAdzHQ8jVVxN0caCYO573ccCTVfL
7OAMCuQaXS00cLUUMGZgiaSLRToA/YLSuUDvkcW8fWY9ONBfo2VKWZd3omzTYTl2UK7Q2TnZ9Z51
ssBlXbWUL4Iuy2CI041eBTVPExNlWisgwxAdGjFpkwxaU+hXpA2z/69GCQYMRR9J9O5Xo0QHj5WB
eL7n6+CC01Xg67syc9U/CPEEQ9+F9U8bkOHvc43DT2xhCi4j2qt/HBXa6qggvhk7BdHNoLcv+89/
DX1gGY7xHcAOdB18AVRvelQlnQN7FQYf+J2xwQAuXbEtR/MUqag/S+G4+sMez2hZMl/I9HWEUO+y
nkGCnBlFpgwpTliEPafD7XQYT+J41X3vDEcN3ni8WVI90pDrkJqY/uWUCxPL1mimDlPcd2DEbBFz
wGVFu0iLMrU/GSEHsVJML7TwROwwSy6rp3Z6ZlQJ0SCjV8RqYhyBT/oIZ3nU6JZXDK4vEQMzAw6N
EEPQV6HnnfLlWQzTqMTpcP0w8GT24RuueZrj+SGX4osUjxbAJeF3Q0S04oyhGKk8YwQsyREVPec/
J2CCZjPIlyO6V5wElV5MSgjMEAM8mhdeye6oewEaw47hGFQt945gec+nJbM3MLIeFcfa3KItsPXj
OesyKoHRIPAVK0CUvZ2mf37IBgBftHPReGx4qLdXA/bRFGjvNFTFfoeCeND3p13KzsCCa10+0Yhl
cX14wJ3uJE1E1hJDKYAhhUnoRnzUVTR3oQ9aALcSiXUXJhNcqMWfv9t23NpRVSGxxrAdFGbISBht
EcvEsH/k6Qkx0Zg1zPCNLEel9aG8UK3gF8sjqXuOaQtYwHIXsABRYazFCAVFE1rI1Rr6p0KZAWkG
90yHYAjZ0NfJQcHGCVrPLmAWBLaaPD/EI1uMX7ViqwuvpUaW9323x+VDIJltA4/xBoJNAanC01i5
RtUudCBZIyltsPOTtfhS4Z/miMfZ8rPp9g7Z1ACgNRLtCV0Tfh/wPcUIe9Ijss+RGas7ZBFinAZp
8rV0f03kEJmOMGG7v8Tb1TxSTTrKYqRCowAAl8RJylOKeZB4NHBQxIvxv4MqcuVbOJ4FW5+wQD4m
ApS44lM6U7QVZC/wTBqBHSDSfUdNBcEkgL4IZ45c8WcRCpcAlFICrOLlhV0ywCqOFFAn1Ecm9XEH
7E3Q1TvYI2rk7KCnwnUOGuidFGmmf0ILaQBQZ6T/ZHICpMfGm5UrHoxAMsmiDKb1ow+rsZDPDjWc
7u5ZQK7l5BcCmZkTXw32cJUBmnikvMsjajW6yIEKr8heTQ7X6xvUyBeENzmiu6y+ZtOU5vLe8GIL
7eThRcZncyOQ7rwfyU3/YjJzJP034MshnwX2g/KzzGLrEYHYqtxRFpYJPJinIcbzniME6T3Higk+
+DZOYXUOnYoLrkyJCQL9EefASL6NmL4Z4FQv1Sj8mdf7fhpOjvLzgtSxZG86LPf9bQcn5aVWIsWI
l8MzUmNw0C946omn4RPi5oQ5wdwkys9hjqFqva1gADQQs4hiNnzb9ne/hLHe5DBKJIPwkMHC6jyi
GLl7MHJ2HjeYThpn7SyHhWQWrjPHIXjp/ouNFZsMWClAc6TGN76g0PZnhlI60Z3iTY/fuEWJXCfk
zz9/tRcnD7k78A09qczBmbi5nHjHpK9iFZxQGfecEV2UQ0SsK58xrwFCrd4GtlxoOQ7IhduZK+7z
a/mx9b6NXsCFc++33cGSAmsMufAipr0mwy6QuSpjWHxFnB+ev54k+ingAlCa9t4Dcg1CHt29989I
t3mvccn6GkDw4PrdKW+A/hxmLjXX8Vb8aHgM6pRfDTWDK/ngljN9aIV+yAcfgpPhl1hgxN9RhlL0
8DUg2GGOqHOC5/qhkxwZMrilS23hLpL7PJcHmCDcCBsWhD+7t27zg+POz2sRvIjVsfckRtRnF0wV
qAR5jSEkg/BBvgBqBQbzwaOM5y75eooU+r/ZB7lUwVBBws8nkuUHXJZsFMxJybCU4ryLIWVLgsdI
3ru88ylxggaB3M6XkdEjW/udq9R+3th5j9oTOZjqrzvnWdqzwF6pl+h+5+GNFgc/gbBIKyrk6MZu
8QgN1F3a/GyuaHkiKBVCJPqkSncViX0sBYLJyMQ4D8ecTg6DEVbRoFl/0o1xTXw3AmUheTTo84AM
J+/ekGjptWhYPjVMFZlXwUmnMWQLry2FsDqHyl+nJsLKcB9RqVPWRrcGW0NUNtFvcax3pmzXuJXX
OvwatQv0jqovIKqi9icGgpanT+JTjkxadPcMQOeHRi09Ce4DWeFMnQMAZNslI7TwGxK1osjKe2a8
DamkkLbcCckZPPKaRiz4teUgz0SO7fF2XG7HgW/9hF8WiVKH6lU8Vl9p3ZWCKUs+U09UtkZb1S2+
c4UeVIdyaIYWwhvoXn1KOtLZ3O9oALd7ymxvlA4nMCq0pAONSq8CLOgjettZ3sxo15mJ1yK2cfV7
0J9o/qQ0XILkPsVVIKGbXVJ5zOTL4XE5tOQNQko7H2xvIT73vAdBMKVkJOljIg8xog3mCnh3Lo7t
HUcHFpSmxmUdD3W0fBOluO0hc4CfAPVJR3yocMgjdEv0AgaC1eBHb25DJm8UJiXr90pWZS4yMDLO
wQVCIASmjtSBr9hbcMf7RxwFGv5c0WFGXgvfQFl9i3gcmRQ7WhG0pr8b/IG9EYmsPGGYS3afmZxh
SCgekT2GMDUZZ5JaZxx/Mn/aJLmMzeFwM9in7AMyRbGli9E2VkR5F5/p4zyjvFu6J0zqKJfU1rl8
PYdbw/YEJ+UwAuQlE9OfMHmumi0UXfU6pav4/QEjMn4Bq3u3b9i2hhhY5Bi7GJTIHKs9hF42I5zw
7kifrYDe0AVuBNMnLGDCKDYRBNExugxH8EganwEyJjGj3HwX2elD1GMCgpfSb5QylXGwU/lEoWxi
/9xmJXZo1c+jP8EotfyZll0ZqODTWqZkZDg/K+fnSXvSy6d+31sB+xS+XCIjyEa+9aSmuDK6Pi2E
B8OJgD9Vvr0MeXLLk/vX0wB4N53ue5JmWIvZR4hyRjBvIER5IJfnvNCBVg/vN7F5sfUZ8WdtDhH+
694t420MFgHqzI79qQzAJt1BnXAAoPGIZJH5onAYPyDwWQEWGl5sGNuewc7ML0Ogr1NgiFDYRyuy
YLegB4OmT+6llzFpx1SRAi1++d+GHGsX61VsDFivQshzk8AFaWQ+Y4paLcQ7tMhMp814gVOqJJzK
V6AjaSmnOfhmOQSmPIjSWuEui39Yap++hDsMLkZFFvOWBJu7b63eZbw7uhaA7YNYAAK6+N5yqu0I
IhBy2Jpg55cLuzg+fhpSJbZGEiAoY+CVPI/cdl9/Wf23X0ReEELDul5jeDLxkAuzs84QHjag0bnN
2wNFzxkEJ1KezP7CLTKGJJWEF3dq6QKmF7KSRajCj4p/Ia4m50aiaPTZ2zg/7PG9Y/uGtMeVyRYF
mEonyZToOY64V8BcPvE9JBM4pDsgUOIh8Q22Lzbfwcc0Lk+i901KtXZjYCMoDUh3x7e7P5Hai5hi
PTvAPmyZ1TnPfBh0dD5NeJi9OV8u8XUCfsWX2RKg6HHvEPoM1+fBuoLEYfwfws5st3Es3dLv0tdJ
gPNw0TecB0m27Ajb4RsiRg4SJYqDODz9+TYVlacPGuhGCYWqzMhIh0hu7r3+tb4FXpcdhAvWkjVz
VGGz7AMGW13yDvGA6VzrsknyZFAXbvl0muIClRlN34gkPbL0v3cd2SNsq2x1iP5j4ilDuwr0MgPZ
Bkpv21MybaP4J+GRKIAxbFv1LveJmlchUXe2qJio7uFEagDBpRTdQA/mMG9mNsxNAmiCWbnYSJDi
o+AG+HBwl0WPCqimYU0Cly0SdRjThw5qD6+dSldSnD+tVGqFOiCTRbxrYR+vvIGkQOWsTh7Hyqa7
W0EoBBE7hHITjolm4uQIlQLcNrIivbJEfsJWIMo8c91V1v58BJsoSDIg/wVDqGIfDUrFxNCa2i/T
JZF+gYl6UJCuu2tHmp5U0Cf8dHbydjjTZsOG/SpmHb0lLtEsLtEDX9Vv/M/3M6Un3hkjokwuFX5u
zLNSQWAYUoqxbzvCJ2wFvrkLiiPASjU9XzM3R5u7ZquZGdRywISbs2oRjX5qWDZpqySVE8OjumiR
MoRfb5eQyp9qCorPOcvZ94vLyzGpPqzGniYmThxmUhSp0yQ3WCQSlu39UBKVCUTRcc7ukjueEHwr
umAG95JHoSZOr2WeGENs5YIwvzBGM2LYKoQ+7BRKrd7i9d/JtpjIlo3INN/fv3StoGIzFpI3KnZ/
j3NMoXNU/2j2MqM87S/ejTesJeqieoYhju+0r+zXXhwygaJQSBEbYH44GQaYQrHTHBR60OLxQST7
LEgmwGMEbIBiw16Hrc8YkfOUjne3uCeaGpNB5iwmBUNMAxWoroXGVrbmLIhbOQo0FhbdihY1wTQo
aX/itB/c+pR2LvP1NLI5fnqGhEWwtP554v3f+qgjrSzwXKgjOvG/UzDcAth2ZBlhAvO9Q0C2cT6A
FAi4MViSFUWUqrEan4xn7v8EPopvopSzR8YcTvLvP/FGRNEdJxsWFQ6aUOwifkh+wuUZTmrDxSBQ
iRkqvOSBy+3VEUPWIzWR6fGRIa4K0BorOclYnv/bByQHIBSQZO+lh4SVFBBsQrZFBDT/8jIo6TR8
4pjXwlMyQczw2GlOgBYC3iy83dYKcCMSoviU/MJsUbJLn80YLwe3I5NO1+MX7XCnodCzDicOVywg
nEvLNuVoer+BawqNkdcW7y4SEv3klj/Yz3eOz7unoKjXcfl5yfphP8C7DDGKTZv7zHgFu86d3aio
AtUWsS1/HEHY4Es4wufQ2P/7ynLwhBHyREIoBLPi1AF+yB4t2cMppqE7dHn+6HF7wOQMOW2DiPzG
4wTZqO+E5dnuUx068m9ne2L677/1L3zjNPncUM35y6CNlxudCHQ8x/YtMVpPMwQAj1Ap7U07llje
2fLr4w3IU80bcFaOCthZMrajy1wehQXrw9+bFWgf8a9+jNj3T0iBuCndCaztlo2gdfuFm5RKNF4q
EN8TFmK+CQ7yNcWOwF/3Rhs98Gz8zPd0SH/zHjibx6vHbZez5MTceAJB3QauRgFbG+i1qHRAfxAk
9pBn6gFR/HnPZgDRNqQ0sWnhwWeHqUdsWPiSuUOfjUuMMCHUECr7uJE4+03fHsDC60+6ilS4ROIp
2U3PBvvYfPfIZTfFS80mSnQYURwt1AONq3zUIggBL6wQUnTRPnnquGP52rj4rmimuzyfMNKyOFKH
Ckcs7gRXOZkBgCi9gDGPiOQ5GBD5+jTlT6f2acJ19PYtgDVgyAlsopPOv3+nIC37C7v4bZ2/sZnl
ZerwFYQnwBreOIWlJmhCMsPuRcz5TIP5TbwQANaXrLnDBUyKkR1GpBqxRtck7ubQGf2TTFaEJIe/
0oGGvETRFE89U8GJMUfg3AO7DUzRLwm3KDh7r+wwTYSqStCIyKvgYCAsd2NReK4WamKYJDo16C7B
mSMKTFsvSfwi5Qk5BX3vKSzWSvbvfrjVmTRkHG2px5C50Xeds/u6XnwV5FLhn27+a+cy/JSx1PhK
lb5SUN2l8zkbIoabormFBPboa+x7VxIXDHkFWl/NfZm3tOHz81MR/mjgqX9bIM+U0OGsCzez3BLM
r73juo55HCgd4t3wQ9Hx2RD2CtXqoIK4xvgSItVwp7FHkkStgHVo7kmFDEDRVRtFvxGmWnQmNmBS
JW4jpAI8zFXAwJxBFP7RkGWO8znMRKCetMlW2YVt9AuPbeXhgIM2PMaoGdYFpxyxVXhVDCxANnqF
JrojITg+P3OAZ5kokHNYPInscao6/YlOZKahY0dsZUs4NxVsb5e19I7ggpX0w9A++I36ObS+DvD6
mAJdnthBsapIJNdZP98Ij9tMHnmvbEAbXszgtUBmGUvQ4lE3ggEFzggmYD9QfsMSBZ++VOD2TZiT
PMaQ4X/n/5Y0IWd6kREw19CDPcW7YXMcd52VkUC/f1dWzzi7ZQxFHb97ggt/28Q9foqcqwxWlvhW
5yupe6dgiTA7HUud0BxaOVnpl6VFwPK64KKkFakAlx39bzbprGLKZ13HkxmjYwDuJAHT+aCyW/vQ
D0AzfZeH96q9VBJ2pmiu43qNeVY9eEC3Tixl65qsKazRmRhhcHZdviQ26AVePHrCiv18PbiAMCOL
xRB7sR21b72dlOeUam3MHcloJ4udqHZiIySfUx5WtU/mN4q/+IYmsS1zVq/i3Fr97etakhb35WYf
YPjPhJ7hfwNj1xXjfz+ny/SUGSqh/d3Fey72LiIOpxsAnOf3/IusO+6FFvIpOpk7XouqBpNnX+dB
DQlDCiEUCbkNn+OCtlQlSCia4a6p/CTjjhRRyffHAYjvSCLinrDED8wExr9gcFJtN0fwwJe/mTks
GKrqS42gRuC/gBpxMCL7KbiLm+ffVxLher49+if5sAO/3fZDAHhAFPZx+oGkOfWiwtTUgyCC1CRO
ALDpmVmbfvuHH1jgNtN3u92v6Yi5aIV7lErMZT7+7QgkGlwwO8MKNAS5i7cLjcwn8EXEj7AyVPxH
RlnlXt4X/X7Rd8WaWYzEzkl/oyQybfzu2LBp5+VNGbeGGAHpbhCKKy3p4mHnDW76L4aO9ooxCJIV
23v7mZOufljqAxa9+7xjAymA7wRRtmdRTaSL6Li7FeLNurP9xz6TwzCKKQ+h+5MTxfoivZXv7I7Z
GfNA8z6A9J7veJQR4jhPsSbwS5tbwnmJVzAyXM9L5XJgc8NXDKlKxY31ZOGJX0RdikRxEhN1tDRs
kgZrL6gCocPRhzLg7mFSgV+dBhWNojgn/dcyM3A24zikC9sInhFgdRbWpB7BI87fJ8k/V2m7pvaQ
XYvdvd11v/9d2olCF3hSujK+lHHjcBJ3Jb9M7/auxZ1o7xyMue8alrntQzSwz5ClStSn7SRDiUp9
4BxDh0uH2igABkDODvXt0B4YWgOpF5ojN/CF9jkguWtSOE8nxk4of/CO8K1es3GmVyoz54yovtt+
n5kB7y/jbhh305ItFB801JYKrgWHfDwyfVTc4rZMVCOp57gmEUE7wu614/jT7U9UbFrpjYPPKZNq
9iXhiFjyH34quZQ7sg7gMPciepavbBE5JjGViQ7UL0FPMSE5QgWMTxjhN/1Pxg+6Gf467BpcsLT4
kF2Bf/ULz6mohyy8E4EXSjXbRFnTr8w+MYhu72lkyPkk3tPrEvHlEhGsxMsUwT057dY6trE19S88
Fk2+DyB5UJzwBrPoxIgxIt/HsG458F2zLZxC0rmfOct753cLh7ZoGRMz4bbOvyiYqH9Zwc+Xy/p3
Wz6ynPBGvx+pzzT2bEXZh6rfKMQor+msErcQR24oNSeKAJIlj4EiOE1cvv8ehucCo6IcmCQuHF9O
okmK2Pc80NTLszxFkvopbucPjhuumnD61Ti2fSI1c28/pgP9R4Xx70TBIrHBnVO/37iBU7p3QBKz
1CseuicYhN2DDwAZgGdfDedAnIHZbkY5vpvnQ8BjzzPPh1hvAUyzF7HeCn/YATmF0hjVrciDBuUB
5AELtBWtjIG8e7BT0iFw2WGnHFFtM66cJ87ePGdiL7YUABTu3swEiHABURJyhVuBB+Ffo04OZ7db
mKaCcUEzDHpyJuthWQ9tzpD08OAlnNG+2TIDlsI5e0o54jZ4iwF1Sal2zUyJwUVKB8kaKNgWhqCq
GGD+t2BOJSB3shFXH2YdqpPY1Z3XqAfv1MayDs0xAXRQxvpV6NXTNY5t16ABjUOBoFLx1ZxNZush
2B9ezmNy2cTwBhcI5xKgeTzoMweUoD3WVSwVCb2VSpmeeL4tNQQ8OTqYdaLyyE+nRn0ZrSaJhvCG
cXMMcgnsQwDWsgf6EZ0MKFOJCvPnxTZZr13Y1TzC3Cy8aJZn5UiHCC8cnmftyDLPe768f2Wr2xb7
S0f6ODGiK7WrHcIQmeKogwlGFflBH2NuIpO9LPFS/E3xO+VRA+4DmqNIr4ZOTTuaKPlYSJDD5jIz
zcxkLEhWZl2zss14T+CyGFO4KbC3KtGSxtpXu7lrYALh3QR3XxPGQTaXV45UzN1D0tj2TfAhgEPU
fBvUpp1w66H3TKEcm7nYTlY+NOD4TLk239olMS+Jqgm+JtV/Su1eNvK/I0U2w2GPB5jxhs+iSJVa
swoOw78MnBOD1hneFAVOJIPnZ7KpSooAgjTCmkEpXBMYn5wT2Js4nyCVKWTwGsyencFTRtrR1ZZY
JuKFOc3b8UzpoDNHjh/l4kIGYRdAK4LD5M1ntGtWyE0deKRPY0mMPWzwR9+V6E/hPIMfjnazsOxD
cwkv2DeMcOjDW4JqNh8NMgfAd509U2Dl8sw+6vFCknlb10kllqCfbBykEA2QH0YGRoJxiTMfTd9s
J+5AEj2wVDwZkw9WjuQrEO6gGYLhEtwZn1wCm2AI3nTVb1/6sEgYz6GIWXsmxID8d7xNkDFvk/sA
T6pPNWsFf3TrK8/oDfXoVTIyiflJsVdv+/ogcV+VCD37tdy3rnT6w4uW/SIHb35udYgk8GFD5Fx+
LVOGzAZoxYAyzTCK4AlZI5leVJRbUXhNy9cd7KJMt9e6FZiYK/UD4QyiDXsHPcmYBaGIsmMNOLCM
NeU64XUiqCTIrRRNjH4sfkuWi6pP6NAuX1jA+E1Hmy1+jDxrZWubzU06nMVRzOyjFbmpTBofVjjz
KcEK79jeRQUWj1JMp1hP9bjQxXxKojCAOmr+O+E4HU9b1brxyVdGBwBn2KhrXOWAtsLU01Y9CtKl
r6cpcyP0JQ4V9IfyagxQSobSY4kDK487jXctfTonSj540V5dCwgea5qyvyv7aUfPWYW6lEfLnVLA
qJCFwNjJwQxD2tdRijBea0GuBlYbam3oqCFFtKrkWaIEVZwolfG/D2U8SBzK4FZLug9L5XEo4zlx
yECEDzrlutEpH3zH+7c7Z70ynLZYMEl1hb2cFdW7t3x4w9KmvNpUlEnh5Ol7ZyNsizyT5dnnP1iU
SO7vbVUG+iQSdh/XL4shNkgrOYgq4P1N3yirAyOW2fFMnMtUOWGno2mdfPDstudAmoJXC/s9h7Ra
jdHMHU4t/ki5qCd5nRbbiAhRwa/E4pZhYmARA+gWieL35hoiYdVgRb+MjG1dRHUG5w9RfaDMOOXN
2lnwX+CbRvTHJAxJel7Z1tNk4ZKKoSEv4mmF5G8oKXxRxAJekRw2ZLrPPFY8GqmLRax4EOhZ7waF
pvVECb5zwPmPNxpE6Jmbn4J7ZqASOxKO1s1lfz4fFOPQRhzYx6y87WRY0oHGsAWifBteQPGzI2pD
j0P9kZ0k5hw7sm3xSBM7dZvdBS7SbS/n+7o9fJOfOdqyXfgpkYajJlEokBBDENTtLwy4UTYZNihM
FTCG/Hgoxaryft7uTqEqMdA88kKvg24RJQi8RVjwra+ws9FCWrd+t1bhTDmBxaHWxeLivDCyZiA6
At5kQTyHazo5KSunMwt1885r2d+hy+BDKN9kGru8Ar+OqFtQDnlPYQungYTX0vjB2Y/icigoLksJ
fRNoXSyKNoEpkvvbFKbGlU9yrY/rM50U/e5sut+GW/Svh8b+ku9eCKKLPzGkFJtt3P1Ay9TFdvG4
1k+FcdD1Qz0eEloS9s5GwizBv2GjE3VSL0lPqKemORA6eMroSdtGT7wArTMu+khGgAJPZTL6sPxh
/M4fVrB2kTkxc43i1OaZT/MijlalBD01CDhWZO01G1DTr9k3XoWiNqxlCIV18hKotIjZvvhA+RyS
Womdc3zWotIKnSK833DQc1OsgA1XztgirQIkSaEP2Nwv2E8jM5aNODe40bJWy6yNNDtMe/4247Yu
KrrIvkU6309N+VmoYGbByve3fkBfRP0AsUSyNNNGFxo47JThxQpu8dEfV98iP03lzgyKJMN9TtiZ
iW2jCOM2oWL7ko79AbwI3u0Oo50cGdoL9upHkzC4d6TM+8fSuR/WK85T3NbrTz+b2ZAyHT3yy8vu
L+btQ1+5WGmLRblNpTk96clQpPM9uf2Qvtze0ajI51x3uN7pJTp7JNhHjcNZjB/dGEUhNRU3HsWO
Z96QKq+wACoLODwnXIhu8gagi57lm6jREjk1zvXkqif8O0Zom8wsQe8zRiWtz8RJCe2R8S/0FhzH
ZOCxw+Mk1sY4O/IFqBTUiqTT7Sq2C8oY21r0z9Xuy6nqJo3UbyBP8TTF/RRfmW1xcKH0Kmzvoa2E
cH6s3EtclG2q+jRFaPTTNi59eMOshZRSxvj2YbFhxw/RZ34xE1lzDWRSHjiMNxpjFmGEUQiKUMpC
fmQDITzsfeDZbUzOCHK+xj6D3T0zBtiHTJMLDDRhxbY1wqFcJhZ9PS7NbOfgjoOWvMPJN2LqnDaG
VEt8gXTL5Qt5eQ1ULsVOd74Ajf9OmoWzSKDv8WkwI3JJNeQnrwfCO3s3qm5N8ZphchAWjFTVgJcP
r2HKbicnZB972VJf9wWARUYODKSwVqQWQ5N7knmPHV8zZsB3Tj5QSw0PSJE8WKnQUenUYJdvgZWg
sGEJdcyD2wc1/5/VNOduWjvNx88DuFP98iLxOqTSKZgmj++XASZrv2YezefbPb5fYnp90BYZRSE/
W7LgKD1XlEGxUNITVb4hNj4GhjPYKp4kj4cMoQyHqR6vAI2uyUSpEPfRlDCTvBNQQ+bkLbr6Oa+U
7VA3w2iCmYcVCOf3ZtC64vbaCoOYtnC+FGaxe+H2VcSkdsF/iWOEflr7VV6emaWixaAL0RoolDmU
sYKvCRhBwpioqL6agKtFWlUl2exOAaZpuT2Mm7NVUfH7xXAHTVW4lKlLmoZwNgMiywUyI5ujKcQ/
q8EQ5H7wDDJ5NfttGESik6/jSqlhz5wvNDKMoYpbaKKxcuFgjIa9RBN+gIXCh6gIvoxF0ulxgnrs
PhWQLcAbkDUkcEibDIwtAFt8ekN8AGw9GFsPmyRwdL41Uxff2gulshx1HKgxgpMFVbA4/eUJNh5f
0F7Hx8mSF9Ea+VVhHIkyjEu7d48SxgxeiyT1UAyQutEGMHWgGIDpyclD3xBuBSLpeKbLBJ5DOMbn
iC7FSXC4tfuev2jyIN6FLM6JwOK3u9N5A9l/L+mH2yjcNL2xp5KOuTI3bIXuctlLdG/eA+su1PeL
90dl5rik07t93ouK9mWnU2YJFDnWM+TDOvhOQuoRkgJsVUOSV4R3RN+EnnNAJ0J4y0FbROlljnM9
lqbkhI3ZEKdK/LRx+Xl6up+ChnHf79M14Ukop0S/JLFT/uJ/8fgsADy0eAb18MxKL2PMEf/Z3xRv
6iFRp5MtCKCmHjl4z2yqpXvZVW/orjhigLLT0cG+VtTZHof7F0INAEJtj8TS6hP5nnkkaIWmKW7f
9J79Ilwx/GJQIo1BGZsoyAXIZxAZS/44w1MxHsrfLeOnPov/ma9VPi412AnolfebMHUvfCbRFUb0
cF9M+zJcCaBi7YgJ3gDO/5WvhCo8A7dHqH1pfawCO4tfFjBHYBsP/Fsc/J5o4Gz2ZSHaHOc5sG7h
7ScTnX+K1nKktSekTS2sstfLPXNk3qeDqA4jIiCt4lm4bZWtTXBzlR7vFlH3eUYOCO0SPyookKAa
S8phE+qQPAc6//Kjnbw/6GyxKWWylFVPE4KrTT0kZ9WvSD8EbCp6I22LhzRnhAMhzTUWMbe7/GHA
iJBROq/dn6gPhd0A3ZERxEN3LMDkB//Y0n2UdBubxvRptXHPPI131Y5svJwK+gcpHPwaDQ53ZH+y
ocnSeniygAhMZ4E+0JDuw8m3IuDGJLsl5n7uiX41CnyteF6eFAIeI22eiCoolzoRGMK6/j+3tpBu
6oVczfnnVTy9K03I6AK3wJwClgUb89G2LEw3t9+wn+Mins6Sd+lW9koR9UuPnp8shVgSLT1Zs1OZ
FmU66EmrJ0ShKYPNk/PT+VVWiRn4SoapnH2kKE+wR7/Gmsep7UjX7GOiPV5h96ZamxLxrJaU4OLu
1h4EPWRKM2t33nAnRGjBDFiw/DqRqLI/F45aQ0S0CBN6zd54g4icuWcakSh6QERIR1EVTgDjk8IL
X6DQeEPNgXqs83Tpd1K77/L9mzQCbnXfQEpr8YDPhycDS8BO31AyNd5XmrQsMTGrv5q1MJChQ8ID
My5EbAUOH6EBnaxPlSMjRToQalxuH+di3+Ceuh5KmNBQbJyo70XH5+RENFZBdeHjRBy8O4goQt/J
icvTy+nJlXBLohANZ6EQPURKzqII8VDsds2Kok7aNlZS9sbXPqbJ6rE35jedA5utP5SVoBrwlEPs
O9ZU2TiRR85W9f/RzcFqbalhU4PLX/NvxCZ8i2aw7cIgdFNFdYl/qe8zzgI7EDKoy9b1LfinaOba
kGoqLJ7l58F9wTSBjZyJOUeph2G9u+L2QV3ycX+DfT19lZFXCpTvJM9j8nKon2M8WW/3VuyqJzoM
SUHBJ+sphUPIs7yW4bd3dT8nJjfIj8QrxpvHmIdSaMEikD3BGCPjwv+F4SDAM48IGRecYD3VmU+N
FJC8FUnckdPi/qowgnD5G0O6X4FpH0ZqIEofPYbtzfZ7kob7MKM79ldCcvnT2D5r+ZPjkr/Goecc
pKfT1mfdJl85mtp00VD6uVAd43oGpNDEUeLxeXnltCrN3p3LdY7ua9R5YOUpKQyBdVunyMaGz9Ib
y25dpcWYmVStrTtm68Hl6NkABpKiS29PhO+oNFBFTJQN1WsAEHwSnhHzrx519/7ftD6wy6Ju8v+s
GDc121JtzTQsh84nyxLA5p/fX6pL0f/v/6X8M0vONXf0El4cZsCTu5i+w7xtYUobWK9QbW5rfCPi
h3JIwM+mqiC9ntPZ/7Dl/UgTn7S/46CFvEQAeaEIJpv0I3mgz5AwGFUHgBqeSG/h+zl8fgw/72fP
uonAksZTyCFxBLwjooR8QI3cfZY1DArQzQ/59aBcn7hc5HMu8qG6HWwuZGyp/mj78ozU6667rvKB
H1iUgt9FS8uq0kAv9rQjOctXq/VVQ1hneiqk/ZIU8sqJ8m9ooz8FVLVcebluoY2KHi/dz8G2bmYZ
53CK3EThRcm+o46Ez7IBihK9wAQMCafXWuyT2HTo+vsf9DByXKw6hFjBwhCMfWBhFpphb3HxZkBa
q5KPDPcqKEQytqitYA995RVMXMfcF1nAq/6wMj0oIvRnPXqvNDsSdVfn1xXrEdyPjVsSvrH0Gxza
jo3hTqXjaarnmwcgCbSfAUmgora+7GoP4oGrNlR3RD1Wiz5i7SzI/9CNQCYA/MfJbcwUStIdm58Y
rRRViOZzQVu4C4wtv8EzKcqa3k44MIMQmlGpb0bC5AazdknrWdZYIE5Y+l1NP8x86kN93/czcdNM
m9J5hJSCoZs4DAe4mkIMtiyivoAfCVKfBs6W0z0VaZQkRCbLghz2bJDV+FqRX8VOGMAY44/oLkRI
tn+wYuJKfscMgB4VCAx8T26mIGueAwhOhDDRl4jqTjSwhWc66X+S1eUNYSg+QUdCvZMiQr1m59aO
qCjK6Wt0RFVdCfTnij+DjBdMg7IK1h0YQqlPhuTWCIj3xCgd6hiaG6++mcbmwMpoUe9XfAexXSTW
NTE5FdzSx4usfi0m4ZGx2THii+F/iLMp0zX/FH1ZW8zFLhFi6CCXy9PpmkLop/WNlLU4jeY6gl5U
10y5idMcYQhho2ZrhCW6GEOO3BdYXF8fnB1UdUZCnKKRaIJj3uP+1q47jRPI4wv/YhIT4r7FWY3D
XACDAUB6VbFboZzau6LZTzziZG/i8ceNaBPCyDfn1y82oejrx8Wloy3RSuFUZFYn/8Bvzh1MBN5n
Y4oGzFZZPzTjARsJsGOVKmljT0UzZ2bQHWBJ2UaCLXs0EMqyl2Xcnd4vEq+aFOEHGfw3WL/Hh9ZV
t4IF8mdxr6+V37y2nnc1ghUc8CpGqiNAMPg8ZE+RC3FhxaUWqT7KqhgC4s9mtMBTRUek6LEuuZW0
UOPazGTrE9lIusgqoe2kxpLSmigslwM8lkyn7/g3nnCt9s08Y5PrVJBfuBZJcSFvFrU4Yk3BC2W7
gJahIfggUFF5+MYDzLrZYiT2SRZLEARS5cmEAgTmpk+NPIUOIfEPSenHFQuaYEQ8UHay92FDzYEC
syW4w3ZHKvdO3mAEDAi5gRBbWjuJ6rFrbwQZ7QHKfKDDcnCFTITCS0emGGLy/g4x/MD/dLSdbGUz
DAidd/kuxwFCWFSqdvm6Xzaej/+HA8OocdaIblqsXuJFpBUj7ddgeFwaKsfoGzt/kPwn8A5biyUG
6ADpAJPV9rnkPEBIpcn+5aSh7+pgPvAebDl/hLM/GZBCiGNsynQAA1vAUeImR60UoWFWRyLeG1gT
cgoj6WG3nuDpkFi/ujSGQYPmoAQRB22YEOZEe1RSlftZ22maIGUsVtaTANyQ+hKvdCIHxNlcWPqw
nqe7r3Dq2uD5vXc2EHYTs0zPN+oJSWNmzQk/b1aC5MxmV56SlvJiv8Iqc+XhjXUY0rizjM1KeGOM
KnXZC5py4oYuVtMGZQ1s2m4lSoG5UHw6VVgXz6pwL2JdLP1cckv/C+dbAmGushAF3qlXqv6yJkoq
Btx9pteZQq/lzW2iSy7awCaczfix/NUlRshLqabfgQfrFPBGEqoCnilwO/WhuiOpPzvuiSxwxMuw
qPbkIJuVjV7W3VNjSJYmNoyYHmROCiCmPgFwOXRl4OLBSQPCsBAgQ1CX8gKu6Qb5gb+8hS3pgy5e
IG1ThkbLAWAwdaOfqATC79Gn4RMzp0TqhtC2MuYWb+i45SCppPOUdfUOUOedLS73L2dGQLupfoUB
E41NwoqlbmRb44tTBVnNH7Vm+OD1jl/8yMiLlPjSuieVroRrAE2LkzoQLTl6A0fL0SbLHvBgyAR6
mHEEpHqeJRvVJIGxio+GaYmCXiAgDPIay3UC5Urqkgmf9e7OyP60G7E7kbfR0sf6rcPhCGXmJYBJ
aV9moMbpEYmDzmh23CcBBr88OVQAYpsg9bDJFnS6cVlW6DKbbDFsygWXRdUJfpJrFU5bPpgmc8Qy
Mmi4fWkKJvkPiorG2G16/wB0u3//NgIUkp755ecLVUaiNxdBHk1o+uYg0wx+TlSPcT25Q7WKfhPB
ay+ckDmaolVsPJs8DHGfseXGtYL7zNH40kJcL1hWkOSZEOLvZ8g7cd7jouMyTjpIjWtSQlE7p5h1
mpMoJCH7RX0bBXIMiMefWpXk4YhI0h/O4y+qFe5qotQfphkw+dNIpCNTXatP5aR4L+dLzP69gNrJ
M4xre3BJ6bVN8lve/M4dwDhDSJboleJPzh7iHD3sxIQJRWJlDPHowTAHxrXNRfnhDcrLQhyvuMlm
w9Xd59li3I7iFhBb0LoXxcTYQdV3+v5TTc6YerHdeS6OBr4By/GoYeF3YNAwFgHhrMsSaNDNYX6m
pZqS9lhucVcxBUxXOsp/3lRh29jxPZGDUKJ3yuyMT6xs/ZRRPcPEikZ2jLiTj13LOEYEJLFkL7ic
BxGiGFwc9T1EBlefTJIKKTMp5/KGkQ9/4Jl/eRMIPjr+GTxfDVwLHhJ1d63ch61P/8khrCmDb8xC
vpiU+tluN392YOPYBDc8nwecXIv1tSCzKCdD567Nb1KsP3E30bzI3dF8UE2kk9hQVreZD1x2ZosK
h66Nyc4cUUJfP8U6yy5KAJG3xsPMwfjzigStCb825yz+Hbw8i8B0ydhi+BlcLgLnsTNGl83TjQ7J
Lzsrx2cc4BfaH8F/QEgVgWSG2Ce28KbPH/a8FWJXmEa6cPfOUY56PvxSXAOqxW+Xb7RcU35hPg3B
+yMiR68GATncoV1cAZ75D26+Y93h//aghrSjsDRjGiGiD2uzRmf9mzfk/Awu5Snnok3+avncy4Dl
MZ7hucCBYrvvBHiAXMBp5WJfDo7pA6if1N9IIlO46+2Ixm2EEewKRgQj2MfKyVVGzUEcsYsg51TS
BJrz+g0zicMfASEBZ3FJeWC3etScM7mRgHI6kQQbCYmCA7vbVfvWJv4h3G3f8cBVeIyu/neTTIDL
9MtGnvDwKJGWh+5CUSagyMVVHdd0dzcECP2FqzDCId9MefhYaHuB9+gyi8NZsOvwIVkRwUMcHPQr
DqRTXFX+U2k/uRPN/FOl41bU0uNnHdhvt3DjQhEhmEP19fclY3FAKMP8zPPHgO+nTbjxO08kTxAi
MIsNZinexKqIn/JvlMBUcVmNjzNF4OXLwubFzHbD38507XjTyLvC0RJVjzxVmCT+jUiIOsc+nQWa
B6mR7XX87flxc3D/IGKXZIpwt18LppakJidCW0rK7J96FeZ8iPujT0CYLnXU0ePzcx7aO9KzzAkX
+CMuXwU2IKwNc7/LFZd2Se63glElNtgiGkeCgpGMb/K5AzcB2nPcKVa2LFl1TxU27k58bV3F8bbJ
xdczbkfhq0UxY0x3YXvJ3oxEL5sO4oiRyl2u9wHX38YvyXwVN7gBUXPFPMHthsmRzvuHvajkLIpl
QhQIu3ctvTT4VkQTSue2NPmRu6fefo7vn8yunSkoWf3asJnEbIqxCOMpCebZZtpGxLuHAPAQVMVR
DOu2j6/P3q3X3fgDBl1xBSYluF237BGjhCxN/ePoUuBUiH7RF2dKNSwsI/0aEbtSOpXExHyqyeOF
dNqq20Rs6iJ0VQwZgXMK4HHNk5gzrwQwwAOi88RC66nwHgUDexGDqGfwB0gfjm2YVDxWeGmW3WOX
nBvpL2KcjWskv/hhfxnPx5Ws2iDMNQqRAkIv3Jgbi3noKNOSwwYc6sRxj+IV5wuyMn1kHGfyAV6b
S1RTh0YBfgSCovuLA8PjGMuuFNY2kCjoROw9gBWzOQA7lXFW5igL0xn+/Xh9g05MXTeUjdPbx9vC
5EDgyBFbveKHktB4fAUSkEDwlsb49E519i/elrEiZ0MNlCLlRJl/53z8/xNX5P+7Ge1/iivK/xRX
utu9VPKay7G+smleX8ETFX+QWDiC85G6oNbFQRythZZK/Sgj8TLwxnhpCTQ5uguAP6QXGH+02bJd
Q4ChzvYqA8GhmTHgKIBGCtuk3fAm4F0QY2CuoMcAeUGSuZyFKsPONgE7CrwD4WzVwM40brsjctf4
jGL2F+wlCC5AfvLDKT8416c+P9TtEwzB+lkGtN0K+cUBztPtJWI32Cdd4D58QG8+1JiBw1fv3yh5
xOBV+YYOiU3oMhTo3mBybx26CDQMoRrr78fZRo9CeWyFKkzKiQ9STULB16Ppmz7hnhC1HVG+Ps+v
H2wRmQWgCIhLy41RvSPLUoLIsZgpLRQ0riAgNDjvq+IiA9CawcoXTrRisv+30qsFFEEMICUQDz1g
cJc5N5qFoh+q8ZAPQrm4MtkQyAX3gpEWboSAZolq5vX5KHRh5tMm3SZiBo0WATUNHePEbSxOsm8E
1BmI6wyZhY6hVELKYE+ImgFbk100OEhqAZbjgikoF3c/tx0HqwF6BY0ThOCAZWkBncyIGhwqkZxd
SCLnYDpy83P7cPPzmVohbvDpPqYUXsWih4+yU3nr2AErw5a4pK5eAWIHJSxCFi9ZIjeElWQL6UNe
XNQPxCoEEHODdHPuQgYp1KhSo5PKuC+SxsjmHbdJItWmisx3Ose49DrvwDIQrQwMoFFHRl54VNZ7
7LGhsnSIJWehlJS1Cz4G5cNFfhgp2vN86dsFhzLZ4PhMQEQ/rNsXr+O9DtoZBpy4Tmc6eH80LY9/
cirhXPgsRBXZfUAvvlw/XU5CbWA8h+DARUNVyrF3+QgPDPH04dDWhyMpWQUmRKwC6Zto4IguVogU
MLMWQxGqYruNZ9QbSl/mZDHgLHksBUwfSk40weUThcBa0pkKVYpUB4LVQipohmyBhLoJBibnuJ5o
vVf/NmkXsXbddcfci9kf4oFUCf2gv6YPowAqAlUseSPsAtgfhtFFTjiVSFSxvtD3m4CfR1fopoxJ
BKQu1AV98fZjOqYyZKig2laJ4uwaUFVdtAXK8ZAXYAuhMJSAwvN0IKJPRwGnU8bD1wzAb0kUlUkQ
Ivn2oWyx26GPozfwkS1f+UBdRW6YO0af3u1Glk+Iuo7mFZWH3P45Uiblab2ABaM58A8hrbPW8IFb
zgGec7kdraV/w92HkXsNh10jRHUbrGDvcsTjwURM4IPSiaRAr8lX8yuywoIHUPXaj+waW5zZe1c+
4CO70h/6ga6giEXycZcj4fEBG8TH3j4cZg3S4huRPf8soaSwD2GASdhWSA0WpsIhooUctZQPUCVk
B1DCdR9bAiE8wibc9AckCEBzTIaQGYoXa+E1LGQIAJocGAeY7Jz2RTOgzBnU5dfQ3xia8Dvhe/0X
YWfa3Caavf1PRBX78pYdJNlJHMd23lAdOwYkhNjEok///93g9NNPpitddU8mk2RsS4LDOde5ls1m
U9ufr8Lra6LBsHbqikhguQkogW5VchIZBaibn10cqQfoxGVgI1nCsSAuF4FScK5ELqMuWeP+WvYf
K2IxIwwiIB0DrbiEfjgngyHQi/m16YMRrHYJsFeUU4yWbzqiMAGZDxcmSgEsZcgQgM/XaE0QYpIS
DMwu1ozNFg4pSZtrzOYVYRBOE2foT+GWt3lDM4RXiCFSrjgKm7IhONQ9aCOrEMEh0EZhdqYV0YQ9
QEB0Ia8GuGWEw8W/4jOR/fFen92/X00+ixdEciHEkzCEaYqf5rpe2oy+DKr4tmeCrKi7t1fwT4wN
cX/CQ1B4EXZijDdp+vE+K7wpGDFUWj+hbBChJxcLhEkM9s0iZnv8oBjvrauY8BdFVB8DQyP/2rNI
Yc7gYRCw82Xgxy1s6MRh7DeOOIGEJ8iKIGwPxyyEIHOd3dvJ+5WyCBJwa8TOABIDaMAGCBAXhuOT
dfOxd2ahecXkeQUHWCSUYAU4La/J75AbBCtkPUA4HFYLwAUQ/h3C4DPPov4rAbJTOEBABzD+h0YA
CHAWmxMI6gtyTM6mHGaS5vQQ7p6AEz5pdyAKG6ig+yQ9+mW0wQnCQ8ikXWB68cETkMQAKehv08v1
6A6OjwyWmZ522vlL/iTCxdyBVf9btcIKWPlsTrlqEvLH7UqNRNq2qduKJ4YIxLCADMyfDfvBR+is
AmkApll9qVSop/gc4/IJ0e+XsQBTDdgDh8EX0UFB7EiCiAwcApkWmi3k02fB9C2/Us6/ym/NQuaR
i0tvU9xjCiSAh0swM+OwVwB+0A5wrjUYpF4lPYODHBEjT+LHMgL9K0DE/MV1ecc27IF3TMAvtAiT
eLOYgOBEMvUgAybf/uomwppita8ChICI08TFD5AIBICQtEETGHAZVRZYVK996OKVBDDR+i7ioC53
+bG0ivBJMhBcgInjOyPN8f16ftEfGHGqHUZGJ2LiZK9/2dRIfLUNnrBWhMJg344GKw9OfQA6wJis
ICeiD6wYCak3PH2Svk9PuKTVO1j5zTtTF1x9FspM336LUP+dCDdIlxWaX4IzaDtcBlmY1RUDCt4N
lbSnDXod3Ct7AhIvkRqoUMfw9Hy9oTt/z8xH5xG4Qn0A6+hfgUw4upsnqkKCUQzXFeACSjIoigLe
N+2EJ05+qGyPz3JE0MLGZD3IOpYQhEJFz0i++vp7UAx+Yl5a6aJpgySOphbTDoFlIEGsXAS8IcCF
9A0hIJ+tEZh7QAzrEUIpSAYwxuWZX6DW41UxovygvZeE/gPWOPM7Bkgyu3XgZDYQdNTI13CCXU9f
ui9IEol/aOHYm22sPoBkIEzklYJ5gGdwBK/qG0r7yoUpb4Lsdyy93OgWgR4BMfFW9Tx0e3EYXjk9
jnfkc5Rutbh5SRrAXf0OuNE/84L56JD9jMbzAhGriy9WfN7fUiGfXAgzDkE6oIYCdsyLi4qGGFtC
THuBemBTIq0Hp5Lcjq/s7Cv3hQeAj6eZye4E9vuC41F0XIM7b6vZEnjHDcXMCh8hpuEA7ADvPuNm
DdwBRDTcDvX7hnlwXTTv9fldMQQdZGKi5X6UjvFwi4FAYDDvMeNZfS4AP2CpMLRjCwYPeAVBwEHy
QkAhLfeu8zC+n4qAsyEi0jkoMPhkaVMLSiuzcLWyWoFH4LbKRaC9n5RPzuLWtJNjdFqPQ1AXoBdW
1TiFuxptsifUp807iAgCScoE+AdA0fCOJTy70ELoK/iImPvHNFjGhyx/5GrBvpu7jiKAlYjhuccf
GJDJsOgguuGDVwjkw2jD+TMmBl9ARLjlOTi9ANzp/iu2Sne3L/wJ4nQPsaPlAn/AZeZsIAi3KQIH
XFqAQhxCXsAkgfYwpHst6xduCFAR/A0ARi6glPUOZs3Tk3XQjrF+D9mfHxTseHaBRKxZ/PB4RWHI
Quwsl5jRwPfA/E8gJMaCuxMfoMtrbrHM5PMzKTWY/ZFZC7rdJgV+NqePf8136SgBboWwGAI1UA77
ZVxn+eIkz5A3TZfPb7jC1T3XHugIFyUAyY0stiUssCE1hGMF6gokOvV6sALgAJks12hGqwSV7stS
YD21R7Ixr3I+EJSMcBSettZu5CGb7/Ix7XqXqDVxGnSDCdQSOvuDcblDeIVdVpHdGeBy3u0dmATU
DKSkuoOlDTqHJnQ7E46wXDHoVxkfV+iEC6N8Az8xWkKz0llLkQpZ1EInaQfBoqeTNwDTPAtUJkOM
FFVN5GghwsKTFY1lrNtu/roUVC50lgJmOWKkhO/8MXzQycleARf0VGAumvoBu4C8oERAnda6G/6C
bh7qH4cYAoAYAh85/YgdooBjOCjmSeaiA42rx7O0o++//jAtF2RmUx1BmAGfwVp9mKOT7Bb4JrgA
NfJqeQWrWl587RPGVoPk6l86aMngewJ94UyqOFdVwDBbnjda/oF9EpeA2LIyADEGof5HqMFBQM+Z
VkRmw2XgJAHNZPjeeBIWHouYR8BomEeg4pFGpuPIcgwEyxF0hqMNIiKKA8cPmGZDasifZXodV7zG
+jpVZIv3mLWIbFn/6oJ6ZTFZlgqWKvhLldFkhQA3JbodbsrvHSqzkdvbE+sdQJcNtfk78JHxlZxB
/MfsR35pnoFwsCSnP6tF9BIYjrCYZjENdc6+Fy75PlEzquOfn4Bress1vqpfSKZijtB4juy0ZCJz
Lga3AcjZyADKG8jSbZ2v/ozhqJr2v/wYR7Y0W5Y12ZAN9TcIp5r0az0OE0s66PggM7gmkgxz7ffP
rKpk3KPRNIF7rskMZ7bCB3p0UBY6HfcZX/IBa+la+IiT6sGCk1QPuY5Y2tqsqywo2qkmpZbEEJdK
ORa6IvVQsmOzQlgUGRRL0n1BcyO1SI4dGBZOdDjwHQzzMBmAFXfMYCgEu6hchOUmjJWFDG6F0h6O
6FyE1GU8tNZ+yHZQM1OLXmjeO5iAEQUoHIM2hyiBso4+rcERBv9+A/5ROzuoqCPcceAs02CplFAG
OGBiNk3wTu6va1/gRsrnMcW9ATMa7wjRABepDGaa99o5EEcq2BvwSIQOEbjdtu/VPsXRiArY5IdO
PuyhT7JWACRvFMgYgPub3ANKm5B7+JkGBWCltzWykH407t0mO+9uH3SArAgGqO88DYUZ/5gLfWRB
w0tFZV2pYewTdkjbhTMFZyEn7fr/RFCnBxtn00ssEyEBd/8Sa3l8wnGQOAk28eJOQdkFofcimLDc
HOzJ8Z+DAcCyNQu3zJ+dT1aoTWwLPz3tAx4uWfCMfYWQFuhX8rLCpcDUQ2w7oR9iaK8RfIWLhBWx
Yb/Wd4XIOyKWD2nKmjBYYlxa/gcUqcoip/mfNC9DsTT4XQ6/6qqmaOb/j0Qei2t7vlR9wWQQ5jY4
nzClx4kYAiUM5no3HveAga/PIJRW98FAgh80Pk8I85bw8M+QqWd4lAJ6PaC6EMl6iL1gAgyhBWO8
cv0D/CUyARQ+Vj1kKAeAAsRjFm/PgOcxYWIFq2Y5nrFX8HN23/A3UC6ogOjinGo//C5XwvZaBniS
Q3lAYEKgNk4GcNEB7SJG6Dk52qljpTXx4TlaROive3QjME9z4QOljxgQxRdJOOzmfKaei8kAtC0c
HKCHjczXaT1+2yxyM0Qkq/URcwL6CpaV275k0yyyukC2uEcAhNazf+bSp8veXBJolhQWdmTQ0ruI
7mhrjWiK9swE2yKWkQi5EFc5vnJqljbmzjzu9wgUDgtbc/lQYFOuHK7doQN2+3a77sn06gWfpcFi
tWQEFR4BFSg4qAJAG2/2jFmAEF2YmJ9InopdxS98v4OKGT14+pP+ozyGQxOCfgoBGaT2NWBHPNZ6
z8QJSxOmmjyzLAB96OIYA5a7rE7nT1vN/nMNVazfYXAuPkvXHctWVdlW5N8vvnwpLOtY4X8sKDMl
SgeSKgipPR/xr/YGrhBhGr06zZMXx9BBz43ZycqWuUgMSaHBfhENC4QHkT7TDSJ9Bpf5LUg2o9+M
w++nnKhFvCMCFbzFQwuj9b5JoUtNvP/RUbBbEKk0QR8NU9gwhDhUaXbYIorGMNgdIB6savdcpGWR
2lhkrheSSvZbndRgv+S5vSRfVC4pqDPYCI+xm8DgOBJktxq7LtkXtCNM1EUT4BrL8MzGljU1e1X8
KBhGcD3VgwHmBxYnSophU43HWuG1doK7hkZgUdRUaRD8rf09wQXuyQ4Sdq66EdxZabWaHmD+MbJx
qrExEjkoqi6uD2wkTrVXr14m0H0KEszEFULckXSKjreoNSNristGCGuQTh9hbiveAgdl9eOhf0DR
4Lxsalb4ZyPKifjNYLzGC3lcRQRF2GlPCASoUmf04VOaN086vr3lfyRIa5bzv7XK1gxN1zVNtRRb
Fn//D0qq3bbmTTvOjb8tfSTGQp45pr87YQNFPu07sUnP1FLIWZ2Tshaiq9DJeNI8SCZfZrQcSrp4
9O7pct6RjkAOhE3JIMMDVTwWyEz3bLnLZGVvcaPS9R/j/BaTUOZYiU+RV9c4ZhxGC4B6OVqIpqUp
Z1tr7Br03QxO5Ckyza1kwsOzSGKdfHhaE6RY2zv4DuA732hN4FNhHwKmA7vXAl43U1Yl8QVbyj4W
mQlfNCeynKgbo/YSKZhGj2nYuguOnJ76LQwt9SPgrCl9rEewM8CJCb4DZsuk32GM3YK6+tLTqUgu
K90pW9KvMOtxigu/1m3acQ3orrykNRTN4CbtYD9luD31u+HHdvXqaJEuwpkY7IQDakI1/CIhH734
mPjJ1l6jPmQ74wtypusgLKzxm87kMMds7kKiyvumBd2woA0Coj4y0qF6oAiqKzTEQLohQsw8bF+x
xMBfD4LBYiV2nzJPLXaE0Jz5HOYFnQdWqOWcaKitirSnFUYsUresKUldCE9saC+hENdBMcf0cdhd
Vzvu4ZLWBJxDFRd7bbvEIUT4LjHMtSTVgYLQvFgJhVg/fi8L/wu2mMA4CPVRuyPfLq0EkwMwg9ZK
BiWNwIS9QkdqiTUOiASjeidGZYDNAHoNBIr5RgVHVhgvr8z+aIIvduLBsjliR1SxgE0VomwTxh19
O6qwLIGt2KLHWI0QRscz+ZjdqvX0+alu6S/C8XZ/LV122fo1wkcCe2YH+zbUKzfhIwHBRBH2i+hE
syKy/rKpcbK/6d9rnEyYeybxOBgeUREzVvAEgFlZrQ+BZQ02i/1uSiadfNrEGRNjXPmAwQ2z2Dqu
5pTOm9Usa9EB2yrIpixHIcoSILV279w2S5yJ1io8LoKeXLB5x78fOBEsZYgKxGqAuYT7QQjkxjN4
WAYyDiyPxfShnGLJzd5n0O+q8cCSbUGKh5YKhHSluCLBWNidyeGfH0E06n+uKcpvNPeyv7aWM05Q
kcU2jZphrBMJowiVg/IysBNVHqw2noH6wJ3T+tWeWcztbg/8S/49G7lvVCKKhShG5BW9Umvgs1Nu
oHX7S2SUosSMCHJatvqi0HSvlJrOwZU/HhSxsk4bwKV3UW/gZcJ1gyFkxmf3MH+aPpfnhO0QxYYi
R70h7pmSA6eUqlOzHTJ2lYrj0SGXDycZ0w5IXDGxsoSYE7ZbfCXTlRxNyk7Hgg5z6tI9qylSOYQN
BBdaohpNlihIH+ed1R/5QhQmFoAMJWz/iBwn6KL49J2U5SmgQGWnuCf2DRNc8uP6mDplrKWKIDmq
1VawYCBSs7LWI/CECJa1cAF+ktT+K5iRvTClS/1L97o3yteNIOxfieSSLupYz/uvekdsjcDmYNQS
2Dniie6rP6Undgi1ER8JfUYGbYiVSH7DnMa3fuAkKZteU1AV0oX60KajlS5L2sFSXtISblVAuZNd
Kt4o7U7QfKFE9ztT2d36HWjo8KP8Sf1DsLkcqQS6MMjkOb49yjeHrx4T+Q55UnWY1hpYXkQZLBTP
+FL/QLOLiwBKcyoijQ0Gjwg8lxfK4sDqh4EfcTIuLzBB7XfrkeFpo2ltmDmlEsCcU0wCMAc5p0cE
tSHWAcyJ/yk8WuAuVV70ZYRfhzaTHg6myEVUPA6K9bx1xx1jOqUvQ6XbBOQRSNytc6qv0vWl9rK9
/iaU/tAEB1/CtN8ROBctCTgXfB/wbaAucK6tOgJ1gVNRIwG6KJMmtuYEOYV7SPHuMoewy6wDdskA
UEf7AcyRKukcU4ohlsefRZ3sn89ErWmiWF6f8XVbXimY8LggdPFimnctgjVkQ94B8WY4EnAu/Lrl
VcZEjbU/zM1ObAgctGtYusmJPAiroGotpnRGOLqNUFV1ctrcGawo1N43FT0GJoBJZhGAJCGnb9Ym
iQ6Jc/mENyC3gn9774mpJlxvras431NaORbxmmuBJegOr54rIZsmsSmi0uYQ0bwJnbMTT2hqh1iC
ejsSESAKb9+417fzK8JvbDewl8J5Qwi1KpxhhA0Jp1qLcT8JPxLqMadhGH9o6w97BxwedIiEJ5cK
Deqz0d+3Og0JHiSKao3Z1xQ33FO6KNgV0oKJ3k2U7U36iUXwIMXwEiBzXzR6OpBwlxqOoF2IF1Vk
wPEFK2opkpuoz11oCCYMQj219gRJoRuhrlPcONmj/dgbAHVCmK+ZMRFQVKxr55IRxYr1mEyugnvV
L4oEEgHGhokLHun8ii6Zjoi54lDGO3ji5By8zJoLvYFvzXOEik51+3NRt+1/K+qmqvMXqimrti3m
jn80inLXN3NjsLapX2U2RahFWCkqD1Aksse2/gS+BHXY/zZ95oUib6Lw249w+etnRxU8IuZvqEQc
o/UtqGnv6y83pjo2IhRRSHlnjN7EISqPQw58hXmVC924wWLwhBlxehvIlkpZovOAc6jqxB8mHRPt
X0y4UKq35CTKJ8Rq8pPo9BzIFU5UZNEIwqO6kmvfPC3fLXDHMuKRkqVKCjSwWSTfXB0uJVxB7DtD
zQ8t2TckSPHQMaEDBsUrn9JA0DHpoR6Br7UY1K1p50w7CWwG24Vh3w8w5z2C2Qr6hINDxGh3YI+N
doCcKQbLzMVpVJBWru6EUBgbcsysr5/53IwJyNj79lYqHqrfvPeQB2Ogf8FVBZ7hlOos1a7h/LIS
cYQs5Ym0gIwoWmYRXATu4OigQeLwVXCZgAWwg8bFqh8WOZ9Uzsoeph/VQBZzoLw+8XgUd8/bxp/1
fv7thgy6gNdKE0g0o+BH1Mf9QJFBF1C6yK/4QORUJfpnVUmY/GYRzz4d0qwV8/ILbT+x2yfmQSZi
7LuNW+5pT/omUVuGnXw/WMzgl3tSoIrmfsnu5OzO6ujjff2dnGGSzE6YyhXB8u0MdooWUQkHtMLX
sHhE9mkWIeQWZiLtk8aVfgcnyCZ5JNstnZiOeH+m6zeYPRJCJRylL0H9+u0bkDPyN5dkRqONpcKd
PkNX4rc87hmFAZKYhlW8g2ymUpG+RpQiAWwyZNj1AuRKRCC3hY4yIpMFzZR8WgdlZI8QPVj9s/fn
MDFnvAshJAbyuIgaZXTujI/sVgbo8+w7fLOPDNdtllZrES2cvWfvI7TWIiKa4iNoPr+IrHlm6xqf
hZzg1OFtG7DRUMtsTR1PPgxELbCCpNvHRQYDW44kRu4BkqNY47sQU8Hb8fHCBn0KNSwFyF9ah/Dr
CcKGj1J4EcM4NgPM48JpoHWPD8zjCIsZydEFM5UPTdrpCQhPpQuz70JPxhq3KgH1XJEbWUQwiOlc
HmOejVZO7RQTOhoLnu84cjPpND9uyxeMXBjWMYbYzO2PzQe3HuMI4M51G8z8wKOSM67urQwS2nfn
kcCZAm0xoGYWsM1knOdxyRDDash+wHRZWyd7exLD/YJdLEHkNM92gu8dUz7PMx17J0K7UMYwC8A+
oadnP3MLDdtjCD8G+CcXyAswPcSIyWGB+uEiMVFV125jeekhWb4ISsAvn/x8EjrR+cvJ44Wwyp8d
gFNffeOlTC+Qg1lccwBxWdxvx3k8D9HledtIMxr1r2cyld7ZSmufb4Z4RANZ9RihachR90/IYRRh
ciu26fpXN9lMB7ETagjWXbN1pZ/VrurcShcb5xkKHubKNt4reGl5RA4QYIPhF8R0HvoMTOxwDcNl
NyW/4vXKmdcDsfvGbyzfxdQJQyb7Gi+SSLQwbm5lufADVJIQsdKc3eoHeoiWl8qfNexhhNHvZk4k
4GokQauB0Up4UIonnOT42bD28ebPpBaMGIMh132kp7mRennE1l4s28sj/j97A0n4gWybzn0ioQjH
s4ANIG9Idw4a+JZEoenBQmFmOanzXAgxTOyh11ygxbsT5gOY36w2bksV4rSpVuLgt7lZbmLphnPi
jTu2D8szt6trvE+ji1UgHUhXeuUb7r3bqLf1IFJqszy8BeYQFMhDvMzFvbYbBNCdweKJu4FvGhZl
6PIf2QoGJcDfvlECpCVEOCz4D3uoUXJSy5B7rQ7JcxPJcnhBZismNLd4p6szWayuZvfsLNmJb5b3
BGIIP+JBuO1iPLWnt2PTyJ+aV5felKX4tr1lk0lbh98Z74/oYmGkLa/M/yYd+LrYBSXFFQmglH0y
S3CZr6Puc23PDXqYbdZ+HiMv62R2hvzKRhmfJA7mpM4Jf3uhDCDHo6qEXt4EK6niGXXSageHbH5Y
lfOI5wcoSv7pBUAMzJQj4yEGkAP/nQ0A+GnukcZbNR8oquyatguU2qvigJWxJNBO/oapsioAWcXH
mlPKYmcwGsLQmj24Bjkc6pqwLBwQSFTIIGGjirPgcS/5dRUcyT5uhQsO3oqdZ//AfY3Dl9pcvflS
A1+NnV3m2+uBcL0dln0Fd8tOVrDTEY4TbCPrn1eJXLCdo+wsrPN7yKsIr3atmSLdVQmtkZIJSyLQ
P6wCSSCv91O3640UEMtpoHX82B7MKI5h4LGIo9XDRVCMtXDtNqId0BmPXc7wzA7jshAaEHaCmuxu
WcSsGMEH8RvffMR5rPuC7H0kw15kE0tvhfbAmvF2DDqdEZP9p2gLB2o/DFRh17TtDukptt0hzD9+
Fi6TqPH/3BRqyu+CdsBm/DIMxdEUW7EcR/z9P5rCwtb1QerJS8Up4obdBkxgesEt8JU1Du6Q0dYL
1mZMH8iITgdI53didb32fajlto5Ph4yx9ng0eLABrPh0wkAlvrKJkkUnRxtHDweHON/Rut0c0bTh
eUa0lRaG4QzfSsJPkxV/cB+e0F/M3kDEtLjKvE0wnM9JbSRXtLWLcL64YHvxiFqYg1pYXQXDfzvq
y0eaWWEntEFw1P7bWtjxdy1Z2lHXCcX0YSR5n2qLrmo34XxOmOsroijmNPgBe4xHsCBkD6feZxdP
/onCPZUGEadh2vvhfKjPh2w8ZEcX2jY/vcW1TKOpBYrbGHHLBN6mjN/4uIzDrgFOdFt1l6ekfmzJ
LIQrumJQzfAZQ8xQUhNDytGEnJyIFeFktYXnUHkmhR5NVByeoltJocpQYvC22/MQfWIWtddKQ5mB
HkIVgewzZJ9gJJnn0dtkNMtqjk5OD8VEbw9Ni+JdcFGoHxBRvP3Sx60tqkbD5IaP9hjhoYp3pBJs
FYLCgPPy3wHd21YFo5ePtcp25+ekft/84ecVOzUj0o1INiIW0aZrDzDbWDAK91K59L3xriVrBzJr
LgoCpQBTMuqANQVrKeHOp45st/283u3c6suOm3ySdoUq7mxFEfc0DmfczWRYnTJxE58l7mAY7zDa
kGUhWPslbxesWJMWS/BfIX3jfwIgDYFSI2DZiu1ox/VcWsJoYTkHI2nCyXCgjScHRrjXsgtQxMIz
wUMVayHpJW+Jaxe5AoQFVFHbe5vmn5ubWztz/EanW4H/KO5kKADs/7mBnfg/bl5bwHC/rSm5eW1T
dRTDMDXzt5u3bmdDHoz84m8EaWju4kXmLEWIFgvIao/wUpB5Zq/3Kz3y6Lih0CnzanM4NdBMHvCe
u2UpUxAjkEPsMTf3IWfN1h0MbV+SXphjwRQeQjUTugaUtKO+p9OVAywdeK+YoNhY9hZonk/EbovQ
9P66w1UbV9mV7mEjC189Ypb6l2fB9TOlbRPm5+9ITJD4Q9zA1eiI/hrfO5exiZkJEQzjkhiW1k+0
es40tvMudAampTLz5DvljdxwZtmqRPpzwK+BwWjDG/m8GYeAGo3mwBTEPMD8w1F6bokAsvbhss47
8sCEtGcFcdwv66ADb/YCafH+vFqfMOIw32iwtIrAKoKL7bNhmGa/Y+lY++PXAqkbDcZVeIZBlcVx
qy9hFh0MfV+2u7xONewGwmKm7YkME8ua6GuWJ0D1cpFi6OyENPBNJ7yCLgufVWS1kSos3AkHwfuA
5pbOljoGfEYpY5WAeQxiWFgGNLCUMshZ2LBFm9yVTpY2ln6OFhY+JSAazC+80uhagaxO6BsxSEKf
R5uq7tF7wpQSLSb9JRy3y348ei7GBSG+nyo7fB5/a0IlW95oLOhhRPIoVTPf07Si6NzCCPYRdqy0
qvSpNKl0qCarjK0/xRvw7KvP+/28qkpb3tIZOTdKAL/7luS0isquMlNCQS2sHOhIrzEUVbigNK0j
2wf4SXrwiTX2JaQ/Y/Dg9dG7jmf3igGHidRPEHTpVunL6FTpU9lF0KJCBqU5pTOFMuFS2nbQDYHV
qOu8foG/MfMuoiVdnpEV0ovSiNKF/t1/ZpjlVWF+Fg2n8U6rCcxFi3lECH1HZ0kVuxPUCRsvdCjr
F8bIAOrE4OBoGFbBQ8qW4eLSnvL/6bH3Yw4sYVrBsfbRWRgXYVhJO4Rh63HxFpZSrHAgedM9YSFH
1UP2g7EpzJXbPlv2l/OhxL8LQf2y/wyCHZpEwa7mI6wcM/K+MKGEE31hTxILbc/038sA3RGcnd+r
jKXpuN7oqiab5m+cHsU+ZVMtq0Sq18STBgZcXi2AAAGhd8X6WXZsHCUACSqNuvYHtAjjc4nlKn0C
bjl/jYKZT1EipjljXwWYbotEZwW+AFffmutc0K4WTPVeX9EHCS0FQgoECFIvtBRNggoHYILG4gw8
ASECb6gVcO8IgFPRKwKRxBvmDmi0IM25wTml0fcxJzmAcwByqCQKWjF8eQ58eQD2juiqw9Tcdasm
DC804+L638ara/I0wjjj5E48d0/hgKRyDgHIWtwHh8iUYRDxheIKoTLbBIKlcGRdFWiWmGA9vp8M
9rCqQhCGGLwMhAjrS9qEIUR/s6L/QBsg6xmhTaLYNW2uqVqlJhsxJymVZFMNEUwNz2kYYrsS8dQS
BvGxsDE5i/IDa7+5BsY+o/Q4QmJwj9LA/mn/1B9n9UM/hm8lB2lBibPEevCv2gx/KknEZckX2L4J
v3Y40OGAbB6y0515upuuVGayhrzuIiwgTnlSYQRxSc5TYkuxROwM628ZC59YzUVC3eYKMQGuzhFn
maGBRdYdSEJPo2OH2PrPAGEIISntZzbN4ea0Sxyvaf9kZmUVgNwWzrj0k+Eb2Th6cgB1fNThFFPI
kJk8kH4147kMFgzAdBHrza4Mt9gLkXxhBTgN0FEhGjBwqZw8syZUN70RXjMmMys0TAcalyRITkHL
dcRPG3iTKOQ3fAQsKzSskIwb8vTg1QsGu6yBVgZOK5J/L1LYnaNpwCPVnaTwTKan4ooWjNrC2nZA
sAwYiv4ERvftQAYCMx6caI6gmDLvnd9hDiPVhu/NNbe4ziGfH6ZnwH1ylZpjMhxh87nMficVhUPc
IYVhoDvF517QoKF39SvDCxo0LRuHcQ+LX5zMpMVlzZIhOojxkccpbcT5V4VAJWa+kXX5apiWy6GN
4uno4pzWoPe4guW4COAeqUfy4DUWXjc+cao5e7kT+bFUJ4KNOBSo7IfHbyEUsp/x8xeTwCDVh4DK
ipaDIfV2WNRyvPbri4atGyp0bkdxR2Jkr70fZ8Fk5ZB9wEENPP61+ETsdBiLa6mipd05zRwWz0lX
JSYvBM/pSdBY9eyDxlq2gsZaBfmrg2HT2jgWVWBix9cGysRiQxw2upz8GHI2cs+5do/fBUtU8YqU
iKgL9rf4ksAdnYJSFSdXwY59sALkwlw7pHuvx0Kcx3hxdsnTQGyM79PCVYMfphV0+D6RdY49LaoQ
ntgOdAP/yLD3xmAJoEugM6jSrw1DS4Kshueyp71hE4Pd45VX/tY6fsv9QIhy5wof3W5yZ3lHpzNK
SNmFTnNs/mMZoFmCwfanov7bMkDXlHbOaly2aZ8o52Cpne+j1Vgr+lbOKeQYQrE7nbBT9Z+fWxju
aNo630TQ8koLTdmmZpekI62aN+o0VjvsXOPTWqChbGhg+CuMz/7zDEO2PFzsXfOpZK9GdwHOVnrZ
twJNe/k4LYILB7UnS6uEZwLVGmkTzTmJ99KB8jyDM0H8StAxGdfUcpJLlZzOMBGFx1QPnVdY4wYa
qbpPcAk7JZSLcCpCwOVOSi5qfPXYa0hZqB+yv3L+CuO/VhR0HemgHc1dXKOq6kgVQz4ikHGeP+j9
9LQwxMsCE8ZmR5HShcp8FcWZykxZ3gyFy7ihDdRgUqGcwi0lDCnD9s+t/FJ4rUbodWuZl4K81Q+/
spu9nHDlOlBiqa8X/HvXsjr/sAEIoJbAsiR4fo37HH6FzJJfgjUuQT0Y8VIs2ZiSdECRpEJSlaiN
GE9oOlRCGDy5398+datUoYM3CHWm4N7wf/Rl3K3jaVaklpUqFlKD3YTBU3RqRFElHJFySi2lim4J
oSDDpzylclI2qd4UTKrlCN/YO2GrjV70CnvcJbBUhU9O1iyW9pg4IDPs08jjh2KbKdpOJIT9j4pF
REYyDAYZ53dg3/xr5dxRA4/tK6lO1D9kT+M7VY98QHJE27XYUePgsjKZwnng8VfFZRZNCO2AAH8l
yakupUvGiezkEwN9HEWxuuAaL/kPxAtjFku88INgdAlvVPMa3QmzR8ZezpbpwD6UZeiW6UBB2+oY
kUMmhJPVW79LA2iH8N2NwAKPZAAagjvSqi0SPdbypoZtwjL3I9WFsobmuCGVY3dbC1nNlYpHTS8c
Ds7+Vre2cmX9KlTsNuUnrAUggZxUUZQoR0f+cq1B+JXhz2tYou5cFYTsouJQa6gXOxNeOInRIrCZ
4FDmLYKdqUJA+GVAWdE0Fq2uf3vB7g4Xsb5jxy+qyp+nUV2x/rekOIquWXBnZcfUDcEN/weUtDhL
2V7ymacA1yNc2YZNWUijhC0idxdbGfscoVKH3YqwmgZPGVKktBO6WXdgtiJYo8D6gpZeLJIguPa8
h6p7gOT698R1INVe/LkBcsn3AVY0XVgieUfUVbjb8UpxB4QirJEXyUaWbymTooipRzzgY+Id510z
71RYpeauSSR0R0hwjbC+YViC+ognd2gZwXe9JURSKDzDg2Qnx08oWPsr/lS7Md/B3FCVRMY0bYoY
jtEgSb4i+fkcnB2o26FOU8KlAGS7O+Z4suIosJ+xsyQ9C1WUSLzC/Rx1YycG0tuvaZQVHBsp1lGm
+lKrhBCTOBgholW0vfRq1hFD+NmE7BQOCT/WEbvTMpBtf+59Bf+jksezh7cO497KCIEOwhoprwLi
seUpEEoRIcr8uqCZ8eoHqk++r2/7+Xy4YPA8HezxoFWHmR11Hm8ejtHwYzpGoy2o8cSERl8UmIwS
PMd4uIhGb8ljde3v5vK+zFPCnhe85NbQ04n1NXV1poCIIZG8JPJVWAJMv+B/19PBqxSf/36wvl/s
6AlKu2I8k2UHpUFI5xpZJDRIDutFpNmHubkjKLlLzrCh2ffBfn2H9cCKiP0QyyH9Ga4D5FHYdTCR
5y+CsU8gJ10mWZosXRiVXRSM9JuQ9djImAzJ6+iM0onVxvH9TFOJ7xM1Sg+gdAEbLHfLM94yRynY
E7khDHDIISdkhawZtDqt6pvPSNAWdp1kQwTtEMDa4HpG/I1ZJJNl2EspMRcq6wgJnbNXEFlzFHkq
1YlUDCIKvBPDpRTI2PXdAgsxeqqTuMRVb/t2qA7JeI61UiQWPBSGm8JjvoI9r+bxwO5/B0fWn/Ep
kTtIzNn5oJ8P2hpvL/deg2fAFBdT7OBS+KRY+xrNvbKzjdSkXNg8oaCO7HgsFpKrCAKSDzBOwj1T
JJqVWAeSfsTYAatnrHrxeS5IlMOhBAXPfljVA9RHskeupU99bGQPSoQRE1T3aDMDV5G8JroXuDNP
yYIhvZ6I1mv2vOqz/jT+BCG014NcR735GKeQdPkeD3jMTR/5RHbmnREWcLlxRc5RdYxOdlgr4dEK
8K/AKaIs/oPzpjr/Qo9wFFt3dNtxDNM2RXn7R/kar207liqwDjiS/h2w/0rBgEEI2L9a9m13rnWP
iQDeARjgwl1lUmWSdFYaA8JGORn75NYn8ik5vnG3jufwTPRODq9fSNuhWPuHwyYwP95CFdeB/RkA
iLCFPO551s+RxcjURjfWkzimDb4y+DcoSdCwauxbd/D9yHDAAg6vtwoC0rvwq0cNjoNEqkw7SmyF
AfQkCLXw13AlqPOohw85/DA0TOy9Obs3m0+FdK+wwA8W9tV1YNZBgc8zWgtwF56POEnSswnVfQ9w
VAXwfnn+u7MTOxneENGxjcOQolfOLKCS0g1Z4EV0FRPGkU2i7dhXs6zGBV9doKmL3fSpiEG3kvlp
NITypjaE8uZ6/OUVe0Wy6gJvCV6YJ1AvttKKkHfjItvNr7DLqC3JT5bSbHc3pfcRWkUWFzzpSmGM
TKbn/JHnjqqWJRxlAtUteZcL6/O9kwvdwLk77FmlcTojbHlfYDJF3M1YqIfXCZaaUoTaQvRqTC5c
Iz8qshAu9+0zDRZx8awCYOearWCgXZ9Z90rSfk+ktYsQSPuO5xJLbpodlp/b5hNvsi09HDiMfkaM
cLZHSbMv92N2d7mmtDcdhmUy6uUkoD0SjtSnzCVlkGWnJokuQ6XhvAUq9IMS9A2BsMgRP+L0hlzk
RI4sAGEo165NL2ljip9IRaoVWOHsH7za2Zvm4TTedcZd/JH+dWz25SWpzU8Y8Kt48E8erqezsmMv
Nl3w1WD25i0oXpG+tT8cjAf4Lj/YUAFmY2+LIWqJDh/RM/4tqN02r4o/9xCK+S9jiaOyjJJtECfZ
0MVN+o+bUGkvlXLSBsaS79i2Yu2yuf3SoOc2gQACoLdy4c3Io5MefbPcGAlolvi0uJCCSQoIfEAC
P+OASqJkMA/CgAUIiEd9ixOMMN25gt2W/vimjV5V47tQ1eFyNxDZNifhfZMhb44yKG516EBvE4hK
z5YSCpEG5C+e8FzgEG408YTv1yf8sQYBCQqs4NdlFPuozb0WBDf/CcpJPk4+JkCcyG871gN4OnKt
VMEgRy42eEhmkKRDJkTADlCAP1x/JMfl7iS8hu7hOE/kkJFTRaDVgd3NHolzyYqm8BWAMzhSzGFV
fMVxRjoYIFjXvbns7HwnMaEQG97GtwMjM9k4epuWdiq7myOxtqT4EZOJSTCD/DRc/dQ3TneNcYeX
Fi8GN17G4Eb0nzSfRCezwNSObolhJ3Y22PNf2NG40jWxcBR6M5l7ygAaDzawJG55uPD/+dqAoPYv
/aWm/h9h59rcppJu4V9ElbjDV5C4I9lx7Nj+QiV2zEVCXARI4tefpyE7c2ZO1ZmqrsyenR1Hl+6m
+33XepYCgdumSKkvv/+/5sZsVdfLMEFAAWtJNxIuDEBoGXgRRWzTR2qNThhTVVE6rbarEaL13Gmt
1NJeSRL8wBEBLYvmSEVljkA6CFJI9TgCElYPZ4bCDH0TRfDtK7pjWTpkoFr2PZrMu9c4hr9CQMcv
AOrIg4HmM86w7szttk3Ydtkvq9A6x0BlRk6Xt3hjxFfLrUWALuEZ/tn24Qb1tv+XGwT3E24QHOW/
3KBj458KQKIOjVYOtgjXM4AVAiyCt0tpqDp5p41Xndn1qWy447fxtttQmKo88+pZnXMGJO90Rdi3
YV1GMvsCBvtjjPHLHGJLiU+L/WtsE/Oe1MvEbQyXCgmWCO1gagdrOBjDQRkOnbbXh/3ArZbrb2of
0/6WnG/J3Mc3PSLui74pDpIfcCI4Sq3USk5TZIwPrThT4QUblgFAkblNliKjeNHMZ9nf+WhoM/Yu
aqogHKHd3b1btIM85IARQCSEIPb8xaWRMhqbqBDWLOAAEAGk8mZs7nxbqkZ91u2G6DLgHHAgJnKm
HNhpzS233QEDLriM88sZeB4VhaP4z65D1CrRoEQbsMHwGKhs0egiVBUGGI0KjtudayuRpBDuGY0U
GE7RaIeVHA6ly22PvLXG7wo68u78k1Q90imN2htyvpAdg3g9Qggqdk3u/Qi5TjuFUGQQm2An/bYM
Oh0eK1SmsL2B0wjHDg2koCsrpmAnXfFkDPFNEUKG0uOXXolbvi7uEEoMQGnVMkwCxBXPt4i+J+e1
DAi7D13rNIUUmCqIUJyxfHBaKifw0q+pslJcLShY/5fiEXa0/7IS/8NypOaZZlYVsWQsw+y0YwFW
gDAIJaC3onGNcek5yqjz5C/uYuuq43cxSGJxvIO+qLenBNIya63eiFWWkU/Rua/s6evJhcMLSwsC
Ufp6liL5w6ZBecBgyv9gJiY0kzYSxzIgXctygsHVKH6GQX93JXKVFYRIAUWvWDWWIdZLx7MNfBLd
JK4mTNIQRyRrw+Kj1xzotddWXNWObUL0iXZQtcMIpFvbM/eZ+Mz6DQrFLXcHGm4FMlKUsfRplrnN
pm2Oz9xyzo5vPuNaY2obR49JDfOUAG+fqwXzGjEQxeGOFohoBAjOgJjD8jE6M+XYjX7i6aFawyxm
CjN/5Tlg5uDpF/O2VyJYnkxX5ipibBTdxmv/k2nKHD0hgUXq5mvLlETnRGAqXSmm4Q2JNfoJH3oX
845JV8xiujHXsMtTBpUwwghGl7QIZYaKMkLU38R0IrBDElA2ptB/P2cr/3fyWKqtmXgbhbuWisG/
P+LP81x0Q4+lhyZLXnHhBBPpH2u/djBUBY9Yfgek+v9YZTmE9/JWX9IAcJxRSBiBcmAeJUYOC+Do
T+gg6CNBs1R8ExNQ49BBoX2yNk68bdserGx/353z+EimNksayJyNwgnnB52WsJIWu/gHyUyovHaF
e+D0WyNfJCxhRwIUyOMKE6Tha0VgXYMbuVbOeXSOiNl21nVnUmzGMlR51dVT4CYo3uU3Hd0z7lL4
2LTvrMQLCz2waZ/owp5lXrCIw+NgNm+JeGLvBWF9RDFExNPk3ZyB6nJlOqKbMXmhU5gi38VCpp5H
GNT1LD5d4uMtatHPfl+7tLRo2YVpBzMv150X9EpxF3srtTbYFkys1Xw7Uk3FOI7SMCe9OShQiS1J
KMMiF9Nsn6bB/ML5QW3jhpDhUxiRRS9MWDjG56UsdlnufGdazAIRJToGrmupiQnDYckG/bkzdHhP
O4lrRbO7PJxqUb1XCO66+CSrIMOQhG4MuZi9aMVQd+USVPouItFM+6FC+bQSYju7yELiY4rEqMyI
dG07/Vbb5F6n7TVtjy/HOs25855SAA6QJRB4NTyqiE6ZwvnsKneR1lc2Ww4izGCU1P//WURdep7/
Xj7/90n8H+fU4tZ1tqLWeHMO2Q3wYFkF7QdCsf6DYjqaZjf7yUEF0wBzGbcSdKAlawHVMnJ75rSY
1q9M7AGgCQxLcNJlOCO360n+djKESDPxcYFsk0ZBDgEwNp8oBgZohDtiWKwZaC6XmY9VkoEjaTVM
4pm0EKRRnejckl7KshZyOZzsEJlV2hEknO3xkCvo39xOhc0YsSxUO2RlHLGmnRYiG+AidEN1ZHoF
X94pPI0B6yS/ByozmRw7hx2MSOrt6QN91hko467p2MI9lfs/8Xknv7j49UwH1jcKYucDpQhQ/F53
tiIWTG6LNUOY2qYVeWqsnGJZPEQfDYS0g0d7v2gOCWfjXQibyxtNFL/xPTVG/4VyotJDVpF+cS+/
TaTmmRisJgaIMcjjIMZYUyDGMqYNusFqy7JaUOT4NCWajpQ8BhTkAKQGkLDeFIcEEPZtpBPu0UZV
KxZbe3GxalE3yuLzJe7kuDDYqYm/ioi1YY+qCAmFMoYja5VKbAQ4a12KPCXW1ciCBCPM4FnBgah7
PX2xNGE+k4rc0A7mOQGIjocfR6DeUZgOX6Bu0H+CFBq+poVrxIJlUA+fyXnIWaEOK3dtBMJ8YP3S
CIT2gM9Kpz0muoFUys80BKFVLgu6Io3gpcIff0oKK+ZmYOSxXEfH1ol2nGaodrO4L1QS6eOVoqzD
El9XOcUdVPYvx1OyuUN2xOznqLNY3MhrV4UtidQV+NgHkDN06uBHstbhR7LcBct35mHqjIfhHbEY
y75AM9luhWKs5eKyJfPN+mUIteeq9qJxI1p5Ip7zyr1qTjoia45bQqwv7lREMrtgK8CkA7Y1PGvs
i09fKkq8a0rEWXXklv1SHLdEdKCYsKeUSy7bg2kmYofIXEl11Ctei/hcxRMpZjcBJkU6hg8B2SV7
hv7JroEZh8HGISFnz1y2j/wHG4j6nS3kdvj/NxFqSqLJ9m+7iKIKxIQhdJemaf6nskI66n1lTzWa
3hQhifQIsn8EmwDU6B4OnKe/ihF1NlqL4YO7DRsFdlHbCPB3oPA6Q1UCkcBp9nzgUMVecflSeu8V
c0R+jk2CLEw3ez9jRxPae4+B4WUDwUv3jrrHpmIf6pd0esNuconmT95hT4AmaeyovIWfFR/4lexi
08s1ga5hw95WqX4je9EnCXS0vJYiqyygHaB7BL0HJit5mw8AW6kU5gP0L4+BoQOHS3t2SaGB1HHH
rSg73Gg55b+Sm8HAWNS+Zs/AMDaPUlB+ZecX9knOjzBCeCdskd1uPmTPJbxicO3CDLK9CmspIGYg
ol45IMHw+Atz7IdXh6hWbS+cscSRohfiQa9/4rDigcCXyuBLPWHiEet1txpIs6NzoV67K4HgL3gd
Fb0BaFHAooPX7ApZmFRt1hUPkz9Q2XUX36pPvMbjV8EBj6sKCDRCIzJxBlbgcUGyuvxCeYZCFgjl
6kQhUgInCoP6YUnebYESOlU2qUS9+zAjHPpOMYN2YzEIdQhATfqO6AfYWEVGIYc0Evh40oHW5WEn
pMzi5C+u4aChW7+Sac95hE7DIVI2RP85hupjYh+dwgZyJUSRfN7W8+C1ghbAWGXNo/uC8eyOShHj
2VkE5nA205vHHBQbce7EMi8+N2iquItUPOhkTeMx4ieA3bozMQmmEUdz6qK8qWMT9+RxA1c1uK3E
6i0ekk95DKc3YulWdfXwlv2mi/J+RAkBYaX2N4+9hyIYBd87B0LlfaRNwm2+C+5I+DqsjCwGpByP
5VfJeRqmGtA5znR8rJn4xKWjmN+ZJuZ37bw2hYv8B3wyBo7Xu98DTDWei+SEufgesLbOJqYxboEO
OGwrhayX5i+LlUrlpgpbG2VGJ4aV5vorZQQM3FxeFEKRnGoE3UswjUtr/I7J6qtikn5p97D/oBEF
kptXxmAuMHhlRxxFo6s9ShQqyh8cDFZAd7dAnvgC0FRbz+qT9YxbGv1UrKX8m4xvKKaDGdDDy381
oGBwY8Ki3tFZu8GXKhzMeiBl6PttX+yArFvCajlXwLPgJwqDIo0fEGpVBPuB2tkGUP2ZZISD4OR2
T+y8s749UsOVqPjs5ONOhWtBUMs/4wzZl6zU665eJBJrN5IoTxqSDHPJ9MxgfAUX2YW5TuIwalwr
i7slQol9AYM8ylymqHoW6gcxS3HPZwEAaMExh+pz9dkSgF/BBoL0m6me1olJx1sDR509/9Xao2lF
aI+ck6+GOvwKteWrKfptdxVDlbcyeRxQUolURXpIWRz0n7ztvo4v3ERRml35tNy8jTI1FEnJZ7oR
nPqBMAenKbAlX8aPBg/kFzs/m4T+nV0sb3enCl3EltHdtxzlIEuvr5CZqQPiPYKyLknbId7eA+U1
RhQqrTu6MtTprn1/QGnbLp60sgpbbocmPkqj804SeR7sZ2J3kxAI+i8IFUG6oM7UHXykq5mAXyl3
ttAsuWNitQQ4dI0VgO78KVDDIm34+ohgHzUe5kD5SXtnD2XQ9mTkSJlhQdF2Z8moDl7Cq4g946Mt
csJBADly8uAU4eGoA6rO4EgEZnNZTPy9FMPFS2Hf5a1s9LiohJVeyokAfabFgNCNShdKCWsWnHV8
neUmvFkhsn8ZUOlpSWTKnCI00rEGNuhnG18cat/ZENkWK4w+uHx6j2RCRlHs2g+mPK9+9RbwBnj1
04f+dCfZpAquVLBwlSMiDxTmdyR8CoQ6vC/GVeY6Y23UFCSiEy0qTBmp/qQfYj45VvI6J5gQaFhk
MS2YMAhYlHNM9YQztFMgX102ueIfM696QLjIxsLKj/stJ2iuhQ1vSHxz3FNhTYJ6+hCvErXrMt8o
S/Pj8b+ibzAe2RJpdZ+TzSNvDC0N6xpV8iqNBMzMK0JSwx9cXxE6aob8wVzG/hjw1bBVnDn536kW
A/bdDa9QE6z0lUcmj6I75nCkzMv3lvM0OTnKIyVNgZmgBYm+FaFFqDwabHREwi3xWiv/mu3aPKC1
QbgDDQHtjk26xxGmesDTlHeyvpnmi3l2swHiBDUtyyrk0WU9Qlf/ooDKLGkQAfE2KcndhRoI1jLD
wKmeoY7GXjqKJwxvYHt+vR3a7fRWiYMEy72s3PnzfPPsDE+Xz2MFafpIYMwT7+DCZw38/Ch2WUqy
VImGrfVOlRZxOs+aDTAoBvkcKEaUCCMDmz7/5TKNRD1pv4niMTp+9a+cCrhzebAplpmxUrHp4jGY
C5yI2EPWdt66gcwfzEqmw0C9/VUIBlh62qOO/BPpAlF5ZLgwh2uhWzgVWyW1ntd9lnfIIn6SDzAn
rDrWy+Ry4dacmm3aNXt+Wt+H1QIczyBfAi+6xVdDPBZX8YFlxOqrh1Pvn5+Phl61nbLeQqlgO7Md
6YlzKFZH3VvvflUuih3V5Ix8/iRFpQZxm5tFqS8Ra4ZsvZNTpd4W3OoMZ7Z92RZ15Yvinycx6sY/
F/6Ia98gX9arB0IaMfHDskXo7KB3fNM119TcmtNgLxIiaYyQQdDQUed5RDaQ4h5NFzz1SqgGT42M
FA0pA0I1uZEn7FwEAeO41gVOR8oIZAFuh4V3dwe5SMShQNRQA+ECB4KCSojUCifPlSx7QPa2l1Md
iGpY8ly8nicaxARRH6xHPEVEOeAbJ8qBLQbreP4N4Dh33rXmA4VjogUCmoPcGyChs1vvgU5jD8JM
7wKMb4kpwqRQJTDgUaj9PCXsqtPr7YPdgBXIAY3HBF8Eg4VryNEGox9J271H5qnSk9O4sw8iAEJ7
NKGXQBQVjiexwsG58OVcqO2DKhT2h2wXnNkxoQ3SevPMByxgBGYzsH/R0GXQaqd7Qlt37ezSRgGV
x0Ccg0XpjRiPhtY3+i/kFIsTvCAY6odK1wrCULm738BZkuXrEPT0xLOe+c3+x+RmC2TrU8TmZL3z
kNwsO/fmkvRKUucpzm8wLeBT1kqDDteHRyN2/A92w4ZyORujSYN/K+XiZKoUEEZwFvMIA7waDRi6
BvCRYvQwGHkEvfIV0NEwQAtfggGpqS1iEEoEp7bfKWLanSDZNn7L5AMAYXiIsctAnjiEiOnX5d4l
9+CvhCwWxPRRw3eGdcLgRjsEFG+VUzDThFMocAuiOlw7Gh9K7mm5B92OtsflJsz+vCfL0W7BTUdv
HJo6Z0WwXxGwO9oeqFzo0SF0ufPtEaUA6rNOT5JbIVlxUTGTSb+qmMtraEy7woPmy1mh8+3FiAEh
Ei/GZhmz5d0QZnCqkekWIeP1LJIauFKC1kT+CZKnhaK6W1HiOXiUzw8JKAAGd3wa9FlJZDkLqvb9
AbBI8QPYLvZiHBrm8zmogINsSS1qLlHVe8zwV6oFKwHSfL/YTvEC+ImxgEKwk06R/Q70xH73AaTe
g8Fx4P9mxGNjgSD2vpKj+hoTDFZnEcpkQNCYPAqANbpDjaGDx3WOrzTB2dkx+S6w2xJ1EchbSJu4
HUa/SyAnOzWhprhQ0KbSw8QrrtIIE4w2+BHjm767PohaOIWOpefz8IGbeDY9rPre5SzI5119IJ4I
vDAG51piV3fu1kF/h9kyfozSO1bh7tWs4852yFKDxowr5hs0AcJr826vyKkhp1KfDlpijUnxJlyk
Do4h9CoARriKI2jjOFZJ4kAFWbSwBASAec/ll4OUbASAhIZX7s41eTAmWsvIvkTmgc2cJsKNz/cY
McnhjhIWQ1SvdHKbF7p1Ix4gciGHBI4+wQYtAQd3T9G9YhbD0r0rjmRdJAK06Dcu3rkWsrF++bXM
PROTAWJHpxw85jm6j8rYMQo01g1eX8otpO3BuwbnJ/IXaSyTbCAXDiRIHTJ2MOjB2ro7lhHtiWJh
NjKHEZMZqDTbRJIIy3DB6dO9YyYTr7hx0FYw6sU/hLwCC5He+WonZi54UzFzMRUt0xYx15lIrPIl
fzZC7c38dgtyStZVPFP3gtVfAzGLzEZEUMN/RPGZcxzJgnJCYuJAVbk6eKMpPMuYVEchvyh+mHvt
4Y52QxB+0HDguV/xPriU8FwStoXtUpjtKZ8sc77d/T42HjjVxhTkP2kjoKpI76U6UD5RZkk/6SoJ
LSm2Btxgv++HTTjvUeD6/fiS+8UvQqwktHII2Hc00jX+xAv/4TyJFMDmoyCPaVff3NESYZNnZUfY
JAO/AL15UiclmZQJL3+XTql9SjMzscxEI7sG2lHmKhx8TeeSBzaoR80/wTITKDeclHGP4KSMO/Zi
/+he/dGmE+7J4MNUr1G9WvWso08UfTn7GQIXwz8Zvle1FGrwNME1cSp2WOgjQmirSrEsxY0iQEul
IuhyDChLMOYuVXynsm9El1uEZcHaCgWMvGMl2kSIgSsUewxZBUf4ESKV4erJV49Ahnypt1Js5e+X
Ng5L7EbtFyXOn54vDV+yONUZ3g9BlnyP4XgNwUSwAYIAnbSQDRBMRDZhi2YnDK9gcqRAkZxNxYIk
cZ4SgN9S85E9TBwdFZfGy1MoFmMq5w5YUAIWGdpnZn+TSDShHHT2MgN2ZPN+o47nWvpe0/fZeJj1
w6Qf+unhrB+q6SGrHozqgQc9k5bG86Qd7gNN6C20JpmMxIEKEPa+iA/FOruSKyOcV8OOBtU5lDA8
KQGSw1bzwZrf386VO9RhkwWXEcOhU5H1c0C4gmQ2Uo5i+dwG4cSlzXcC93jgcXR0sOWKLsxj/8Rz
42xxxIhrFZVngslXaRNogMfHJqfVEQ5NiAGGjw3KBuqHGmFzmNM8soNODnLusJhyJv86k/pRnHkm
hy0JRkWYU2vouRaR6xxv1Nick/M5LW+pZKTDtFf0/UbfU8KueCbSDIo1rsGzX+DZvIFVC1v0VHpY
ltEN57EZGcdYH2CLh981ruv4HMgd48aOwBPB8JFzvcNEClomOhd3ru8oiXE1LLIUxClMfQb6FB51
6FMYuowj0pH2arMd9LTVsT6J1X86pQ0M5FvCpFdKnHSc7lzoXnzVBZNB8/Mb0aOeahIX7VWFh1+P
jkC1m8nlhGv0owDrfsH7IkgTaNXbmCQIwLLhrAYmlwEZK86W/SjkX0JcmHCdQ8kSFA+oXBKPG+3P
8NF66fgdly3F0b+df5DdwaDkvva9jO/sL/DDzgXkcJF/AT+s+bi8QWc+crSDFPbV0pZhmz9th2jD
Q5aizoS2ZcvzxvE3B/keEFVRoDs9uf1FxC3cMnZqkVSA7KD9IqdiEFwOg4LlnAp+SU/8qUdeAbgL
/D1zNOweNqFt77Ap3eoYOYL324YZxWmloCy5zTE/oWB17p+YzQHyMxrzxZH3mzEYoXMroYpHrfQh
dJAUQprGUfJ5mSGbJuL+1QaFxB9K/mSis/TPsEAoQd2xLQqgGKEWWB2Po3v12i/kEn/TASYa4eij
aDIAisBn+oU6Feou6tTZxUUFhgUSI4cDsGPijXKTA960SHTxRZqIruitwzunELlHXYEStpCEGPYq
Smw7R43qkMXFx8yLKWrfMOmGBBO39afRW+gvsNJwnTI6efvj3jpWuWOUufAr4GSneQ4wCKwOLajM
vxODsIyVT9vBoxUH3e3/zkqbLn+y0u62yEqzXpRdZvDCgNMKTaJ1C2Y9uCHppjPUReMcHU+EgYjF
bLRJy6pjF8IXAO2MCRz0WnC9BjVWNtCuDVScIJMCW8XMHuh4ltXgRH7gJMA42FQll13wYiagwLNz
UsqxVsaqHlV0D4T6Jem43ZoezyIsZywGY2fSNu48ghf85EI9hlsSQOU/faIljWb+Zqoph8CNa01i
GPTilogY0hRWLKi24O5GvgNZsO4Y7RefwHaHhoYSEJ6x9zWI88SJ/R0i3ENlbvn2GSPF5lp8+8PX
hhhVkVm1r+f92BzuzYHIgRuV9OZgU3+g3O3UFiJE4fvHPjZaAhhyO+9+Khj1tl0G7zCRR9H7mVui
U+KeoysXCKf9ptTuVCOqCa9DeJOFQ2tS/Y47Ps4ltKxYW8POAE0X3Uc0+chWE9MQ7OXqlpZmaut7
Xd8rRspdZfLwYbx8fMPSfH27qk5zBc4ngmp+W9XWbkWqM9nOJAjngPxJVFxioKEUMa6Y7RdWEaAi
5S1/Jqx6gQtjNSRYmIFfZfOGdjT7zta1HmR5eHKWhe8nEH+cZRfKH2uLMZwE4o+BU1h/J4/i8gHp
hwQW13Z/1xwKtHTiRDPwUBRnY4KDOB7z89jzoAZyNi5+ad95+Q/8nYI5xEOpjdW98Xh8oShN8cJE
vUKZSPdqDpAcY8iWYH8gsuQsOrnIdOcFeM+tlk4uYwLcJ67z0i3OmjhvURvGNGwvalTWUc3HL5Nu
SGx0yBOorAOsUPRqK2qZiD4c3AlNK5bGyfRZGmMRInrhfsTSuMwIyuP1ftTyqOPA8sSTDuwO54qr
eNKZWqguY9ZCGqmoFKohzhCILENZUrn7i0tU09VVbnROoiaPejWAnUN9dSKBNkTSqz3wuKiZDzj3
8PBz9uRcELa/zr/Y4jkrrsfFkcMjPrkFCMkk+HtchMB0E8hZcm/wFa3uyx737eK+RF5BIkRoVhGs
DizeQvXrcBoHMnT0EJx1pCOD0dfpV9M+KEMAjWduANTcfXKDjiePwe0HedgFLivIdg72d++OUkJH
OupNOrdT/6Z7b8ab9XB57BW3FEhbQSNRjlsVBQPxehDy6WYu0VcaXlpyP5HRIVJeRqeL9KtV6LFq
PWhKM7rfWKk4QpReYyEJF3arowWEzeMOG0tApVsyAHdMdh29JddKeDcQJhbUFVOeh6Tx0HN82WyL
ZfBXol5iUGgRaVtLK1ycbzC20evg0idkKCK1XfdRXzP6ZWS3PzLsufM1XFxvmGSVq3NMZ+iX1f7W
bOl2c1fgH7jl0ohnC6xI6XJ7ABxc9BzrU3kT/3cZq7uC2y7pWVq4eePIcH9j8n9jh9w8zONL9Yuv
tvrzAfHRiFe7xIP97d3z0RAcTjBY1f2RxBQFSBynODt8PpzZS7ycy+DUgjVtQ4g4RwdsmJM4PXB0
YJAKln3O3ZOCAuRtiOXlDpPBdsyWg+IZIoXDzUOi3hjYJM5K1BX8h3zwNfKuMQICJQWhIOYQWUcW
TbDo5jogzJB2l9ofwWLfe9zBy0VmrlMalDwbq9tBpdlUJddXw7m+mpdkBIb5ioWXfRiUEwNviKHt
VFIB4QQh7sbPDrNd3xEOQ5buIO0aFMs8alEBCIO8YF7ltTfqO1XaYRRhTIgQF7vIfRCqcP28M8G2
lG+ACeQ2NgmCqSPa+tMJHUk41BhN/WKDEDAwmVpIQu2dy3HfdmeUAG/6zxvRoFf/SlElE1mPqHPI
epxvHJcwWIqsx6KMrl1UIZLDJXikdOn2oD/omEHxCObrH025AKJoQBxddjNWQHXQNcTtxNsgZRMQ
JP41stQ0p+piJR25A01yvCdTk2TZIj0H3GQ6MhfLzqdthImtpsyyJMFIZ+HePJm7bCOye9EXd2S1
ATT7TXO/q0ieP5TVIa8O1jd1ghO3P+qpNOJaF4B+uIL6JqarQ7jt8Yf6eaY68TNT+AUOAyoHBhIH
Pg1Y8KgcNMQuE4nQQs50H9hxxbgCZ3id/OF9pEW3qBd01j7Iq1YM6xfAakqH6M45GBH4vvgCr4Ow
BuLpwR3IN7ShuuhVukfcJU0HIe8opIfhCxTP2/21J6Tl7mQ84fcosnKUjBTQqNtSnrcpoDnYakm+
RuOzDPCrFskQZ0odyzTtxO6mHDSnDayERyZOCCvzxpHUt/pVp7Yw/YnnIqyMADXcTQhsrx9gxzjj
rhpzVCcyDRg2OxF/xN93VESKFobzG+mmFPTQnBwDXo+6DJyOCM0xO2LGxM5NXtWGWrV748/lcZ3H
gxpVtQh11rDmDmFNirQdVNge66BX/xUs2o1OszVzV6afgkY5F9cBniA3BzTvRY6rS0zaBAK3DQoE
+Zkr972Mp9HjgenmzzaVh9ahfIBzP2flY5tufeP7WmJDn3nC3L8IklHQEV+HVvN++DB3Svgbkz8A
Ee1TC1n/CsTQOrhffdIrSNBm+Vsdr9Zp7R/jh24I+vlfih2XAQ7IPDZAKb+jpDuCvKRZgoePFFrh
Y0OtWf2E0waWnGi15n3ooraLAMvjrW0oRXQOSiVq3YMZcd8UuOVjTKVbMiLbiEwjyrjd3oToqGij
Sx51+XLZxVxOqSW4TAEFRooAx4oOCkUur5bpkwprG9wEfbPD4MbRmqtCnu/I+1Lp7ZFJQr9XRNbp
mPn/UWATeMfIe9KiBJcduy16o5JpxqsSc3PzQUhVD1f5UP3ELbYrkwdffl8D4phMmOSygIkm5N1/
U+IIiru8nuWIqxFiQ+RM3I6QM3FBElcjapZoXrmXtF+AqUTMVmKgZxTH2fWsykF1PavK/xDv1m3S
ghd4B9fpdIlKk20+cGiV54OSHez50LQHmYjrNOuBCJDk59SYNhcrHXYZgh9YeSgQ2Rtx1OGbgdeC
r65Wxdhwhv5s3szSrYjvK16aa0xRtQy58l0/Vrk5inNxsWNZ1NAv9zgBZ3s/M1ldWMubVyjTD9Uv
Do8Q8+U9afK/KF+hg18OLhzoKXKh/KKwixNx80RMHzZPhHFI16lU3h0Zml7IA7WnWIvckwPTEXgP
9G8ExoQltg5samrL5ujphVc3HsTNNXOS2Yvvmgs1tZW+ELUV7r2IzaSflGM1rCym64yoYjrxPRGP
ppLCtiTzsfTXWHmCBglOZBqDoFAQsgzoziNJRunuKh9NAUI8VbLUyFJCbyyuitSGFxzjXxYjUBy4
mzOGtx5nGOIeXwJZkvsdbBy6SrOHj8KH3s/+BNyhYpeySCpTvMIGGgaAKZlVkEdG4xLHBW/8FMNS
63MoPcmmTapZVKjuaLeODvURUQY2Ft5U3e0zOT3CDQA8xc9AwzbHwxRZdVQqaBaDTU0SgaNitgfi
jgpIDUaqd4ATZue4RF+Jx8dGxAmhQjoZCXXkla68kO0RxECvQRfCRrId3hDMz580WxApXWmIfyw9
lsIMczlCiHRlttMYAczB01sTTchT0qvu2tOmoc3olwgrTveYRk54zHTPtB29SjLo0WA6LkE2Bxvc
YAhcNwJjU3NSV7ac9K+CLpBeXrAv2STROlSeN02sNLGNyguvnfhE2s2/ksX5ROBw1dzIkDhhU29j
q437KeqzUB9C1Q7uy+eCTdYinJtDoLgdK7fQ7qLrcjs+jeJ2bFHkWm7Hcp1iB57q9CiuyfKGahKQ
NHQJIK7FsCrRFZl+WFdUJX/6IrLlUV3WyEKQSTOAnHmnSISPlGAhNcQSDNdJVwRIk5ih7/QPtPCh
/cVvDWoIbIqdnUoRLl0QMCvSgK1MGXcAUtnKqJeQhmWp4jzGsR7OJmyDHkMPG55zR5s1+D+c81cv
R6oe64xLwrGr6dIpT+sCf72jfJDBmIOWVpycKU1jHGH9l86D0pHS05DMJGoNiZ6nRpdaXVpBPYYu
UaRNn2pqQpQMT/dMFbF++SnpOCN4Wun01GRBBljbabHB5liJgdmdpuQ4x2UR36foDpWaFsWBcNbJ
4xO6g5+fBNuPcWk8m1wYDq2mYI6C7fIbfoP+EPYEEMmS+FysUmhL1TqE6DpVj9PCx18/Gug4Nc79
Nxa8/E7BiLsRiRwV8qfOU24eKC4qOxMZ5lS4emFBoExlp/cPNjX4olQGGKSJcPzgRDrsrMOmD3lq
wdtdTQbFKbqRg4COQ4nyMdKV6HYShhiZwGs7xGxQyOFYuz1qMlcdE9uMy7c9zAR2XUyKSEPZctGF
8pHQoCzBl2J7gD4r9l3lIrB/3RtIm9whbWwNHMPCeLrBOPM2lVd03h31sOpltqcffav3tR7TOwIS
p3XP1Dapdl6FRKmn4Elhf+G3/EW4lGcHKCoBjYy3jSchv9J3tb6r8IMso9NJYRQDt/ZlGSOO6/NO
5kGBeoKwcPHlgutaDc5IYtHDMtDDXnlslNv9nuw0zWsK4QLCDsSWT+z1BIvJnzFnFb5teLcBU4J3
p6s+7q6QICECdJ5x9brMqzPvKIM3tQ2375L2XQtOL9wSxiqhTEO+laUkM+18zlWO9EzZjC0yAXeH
ppyyNy4PEV876zQKkk5JTnlKIgsm43o7Ly5B1d7LyEc2D4ScWn3Yv4gLxibULGEwFVEAnUu/5ZdC
ZjglWCWgJkmMLD08gCUPGsLTD8yIK9WW+w4WFmTKGFf+Hhz74xNVJxqJ5GVyhOARuc4pCo38M2EE
C5mYw9B6HuJQO5mCTKx94ITEZr9JeXMdVPUPnuqF4ZTfc/BXOqnruLsoXZAXEpEAk1lhjk6d7Fs7
3FzCc+lekxwfjZTa2Lai8pIeL2kxJZtTUs7AXt36Tf35d4KpdCRKjmMuoyLrB+0PcQOToEuuvA1Q
QaNwZd1pg7RBrgdmHuo8kJtwE+sKqtjwVkRDAQIgMtpI48iGQ5IsIEbjQorn1ECdhM9AeCL/YDmg
AAEfbZHbibECaGQ6psjObVxlTvMrv7hjE+kwaNRwFu0JD3gHujhc3fUv+Q1R69Ya8Kn5+h1rD0iB
/K3fcwSmIAGqD7lh44io2WucoQFjuiBm+QlaT8vSot2f233bYl11Ya0yZ6R3jqfSu3FYoof/FIFZ
7BoanWVw92ScuV2yZnmic2TCLYvVmGIvOdfbC6gdOZ3ktJkJ9SSvMrWLlJw19ONFcOIWdQpAr5iK
fy38ewHT0BsGFCqeDB5vs5seMeedX/KJxjjL3+E2PLqDEVcNLcZ4vMXHYwIXwTbiwuQMTN1GjILS
VituEL0aEWuqUbuAHJJcTtwTfZVsRwrOU2SIjadiAcnigmvSdWErpGtOcrEe6OBWy2jmLEvdl1ZL
jrcsKUh4orR7cTmXyq42xKYSlyjLe79/7qG43hPlTnUzud4Ts0kuy+UUNWMnuxk5rO6pQ3eLKdpq
xUUW0CdjBfoC+wRYiRGW0fySPhF1ZIQo3QXzE1csmBXGKuU4VWh1hJRjs3GRcqC1Ro7HAEXEeLkL
ffVt3OEcQWKMR2Qrv9kbTJY0VNBNuXc9ypTwNiLEckkLmD+ly9beIGsTFL7yq/dGRB+d0IQqQN2Q
Lr0jcEbHS6v8r463/8i/zjBScBXcxDihTqZLTPaihwlWuF4biuI7BoIqJF9OEVRycCHCA0+d4uy1
Lf6Nq699F1zJVbjwffNExZq6dYZR9Z+iNa19YwmvumKPxYr51X7BQ6cqwoO5zVOezZcu5XKZMEeo
izBDNguSlnkyblXadajTl0H5TQO0QbibRFec2+g/91CBA1KcS6Jg6533+WavtvuNlErtXkYw0KdF
mV60RGJqWbHexoUW9d+YnvA0OPLn7ua7haGh/897/gksNaU9mHcsRDiMR7ipWwlZ068pLQGice87
xuZRQBnrPJlbLkFJDj3FonSaYDdoreRkJdgN1CaBW9GVHnaD25SC3bBuCelwzcax4VtqvqH50xJ4
qz4QBbLm2zbyM3kIGDdxH6CS9Vt8X4CAzR0DBbv5OV2dzPT+Krs5yPJlb3ZMmusqBuKZJApSiJRh
qiNOipA2I9ycPtAZTvIWqSGCWIROOu0XvuzSOSNUQxLr5fKf2oqOpozm3ScSPYJhieoc3XiVyKOh
1vmKKZAjjH7X0jbn4ijUxu0Huuf2Ix+fAc6thHGgwZfJX7nB1Fso0xHXofjaJB6O08W5fBbcXrmM
P9yzYL2BX1THp1+2OYs+4oyLliAtY3t9wDeDroSb5uZJZOl8Te6YES76rC1M0/mx+1DJQsu3TDmG
+Y6X+IbAFT1uHw5z2B8jg0ZbcCQ8IIuyLMolbuLxqRH80est1o34Vm/L7xNFdkRjVNtzf14Sbqi/
4ZnpsRLtmVUVlw8ePXJ6KlN7TK4nkJwUaWO9jmw8U9Dp7MAsAxoevC5BRxeFttwIezq2M33UGEvb
WY3HWbhZsLVpBCxZfKvpaKQX6AztFl0CbidO2NjeOGFXmDx9vRJDJZ+Wg7blbSyPMA11ydOAyWKj
O+qepE9yuXaMlQMFCoowGYOGEqBFmKMCDXoB1mDuOo6ZCHmmXU0vpdq11Q4ylPQ/fJ1rj5vY1q3/
0EHCBgz+yv1m161TqdQXlK50MMYYsLn6159nQna/+9WRjoRa2dnpjgvDWnPNOZ4xNHdkm/m7vCU9
A+AChyhZVXpuPd79tvuyfYjYBu9LLjTGaIZNzasyDOp8Y8JsQ8KHR/BApyzjimNk7h70FxT37O0L
aMLAg4vDEBfTDq4alyUkRogYOTHSygpUkwWTATVZAX69RFaSwXG/+5x+uJDZqIwcK1rx3qXiy/Us
hZ0KLv78y9e24v/UMyHkWITt4HJdC5cL95YNmwflqS7XfLenq2P+RQqtrMJ0o1+r3Uv+nZCVkW41
dkCdMAI83+aWpOU+1g/6p3EjKSFEDIyECE/GD1RF64XqnCv7HD4+ug+Gu+//rVw9zX6/8M3ICE2a
wkiekGsueWOoA/cklCAWRDMXTbWNEyh+FTgDlMez4d0Vr18uzn4cAmd6wfQPFQ9Uj58eD4uuk3/i
Y8FF6AieLQxIuUbL5cLRYouHIib73JDF2uL6g63+HS0n9hZoOXvaYijaUfUCBkwi50TIycVIYzrZ
3RumoAY4yCfbteCFXAyl1onU1Af9VXSW61AKqSVsIf6NpKss0aJNJ1NcLj7if49xmeHel4sZrkKE
+c9HmhMygQXuncg1ubrlWvWm+KejN+Vjojfl4pNWaKa/3R1o1SiLsabJ4r/Ha/x44+t6vJ3xWgmR
vZ/YuCOc7QgVkGuFHxBEPp7Q53+yo06tJMtteapjcAmEYleY4Rm3aySiv92wL3wLayPL2208mtV7
Uyo5lXpudC7Ob/2ebKBtUOTskPbH9d3BWlWSS485QokeBUdaTSlNZsSaRqS/4h1kb0TEyd7NP8vv
NJ+NXytMtvJkK3d0Ji9lTwQ9zKhiPkFlWC2+JH6r+ysPcLHEjRBaPoNLqWZwrwidZ+O+a391P2he
rApqLALRQQqZg86bV/JG5T1LPB58zv3BlC8CEqjEbwyL2n919zKH5A1G7ICH1uKKBmM6glMjvzti
G3Stn4rHU8XVPLfNs/llfiFxIRqbfh694uUaDb/H18CefHUUFwxMkKqf5fuEmy+uXfVxHt0k+5Z9
m9V4fKmX4EBJJH1DQM8edesC4o5RdfKpbqGykxDRKyFmbxkEDvtW95Vs6Oz/EbWuuu3ugzKl+p3T
Zi3sbZCACXBp/+Ec6t9usnmefvCO3w1JceA1z34CzhBiSn4SG7praO47pa0KXRhgBzjugj02OU2I
Q5XOLCOPuDR0UUhCS6fgrOpAGg5zXJmx2ghpeJnj03Ltp/iRxwX/LwNPGrV0MgCOaSjjDdrZO9ZM
ZpwnUszoS6MuEsccdtnhTMvarpOLM/N/G3FZx7kWAbvfUTAJvCNL7fS0idiFa9Blqv0JRA6l/PaT
shCnJ55jHUcM5IyVd6aVT7+VBQZrDNp7+CWDCFif0wIjfLjqy6MVehDkgGUajg0l9PYF6bulpLvH
IXscMKCDFrzV/yNzRunMl9wa8j3TtNpw6njnm+7ywKQkM/wpx8zfpykF74dK8nQo+7ReXPH2Zdph
jIdGwJXXgGPOBq4Hxd/V4ccsACyriB+TGAn1iG44OkP3e8MQ3obwhI8cMrspoPoxC5Rr/l4Vcq1E
VUp5VIihDLLn6anHOh/v6a6VIpm7cfsac8xkv/GggAfxo6KgpqnpZf9QC59QkjYuYQwOy71qn08S
Vz4bwVizUYvLVrvkltf4Ui2XNgVjG1CjaaanwzQ1Hh+QaA421+nsudkR9jQfjtb5Se+P2/OToh/3
+lHTjxv9WPI7tHIhFhS/6AMFOAQ1+iYwqW0/Hjhfw8ZB1yZ0OBFvnlAiW6kxp3dGYVZaWWlJ9TjD
aabnOc13CE1ID+TOReoSo1wT0gSjpIUcDXlENHvPBv9rldtps3jBt+xC+NWe0R5c2Mt/IC5G0lAY
DqLI0h+f7a/pFVXR9IpQl4405ZP6Nk5HJgQ4WuFVkeuQczZnffMT/yEui/0NEQTTAKo73m98ONin
e5u+G+ME5VtZ25ffa1eAtjJ+eVx4++EmzySJWZfG8vK/x+kU9jon1ofD6Q/PlYIu4X8OgBpvhJlk
NKB90xITAatMByQnZoKVAMaZTRUfc+I6PJptm53dRyrmgH6BOLTyb5w3XzeFU+04voBaejNbIpKM
2Z0GCiFyaeQ6Tx7XJLEyt8/VeIABHuwx3gPIUUr1z4UJAVe3XGvKTHXCVJ5jkZ0hBVqubgxvozxL
18VcL6PRfJczIo8TLnu41fE4YVgHZ2w+mwYJtem5Tuvv08UdGYrgyorPm0xOkHkrVcIwjobBE4q0
3PoT/ZSxesNV4UrO4M9Rs3g3YpCfkIF+7dIdDJaWllpaa2mrMV9OR3TKWnru022ZcvvYjzP7oYaa
GmL+jPNzngXrYX0egqmWwzrOz/99WL+gnPPoxmWKONY0HCYmAjqkG3fmLUK4rfl7VK1LK25HQAHV
AWYiOu2KhrNULSvmZoweY2Tpka5HW+LFIDv0aJ/HvS7Ji1oek7zItcP/2HVf3lwgvG5ZNa3jC4G2
s2DZBCzA4MvrtrooU8t2zPFJ8zuedbE3ndEAotYp/qCjbKB4stM2Nn0S9WpMyq4+oCvrKGtFjQHP
ZP+fUSuL/W3OyTN3+jxC8tXm4l4ukq86Kpj94EpIzJOn1C6Sf3AYLNmWWDvlcbyoR5rtWXM0lUP5
yg/MVbg7PDxp6BLHu/WnrT9s/XovV7lcrDjXA+Nj7iOOvBdvj9XB6OlJ5aOWY3kwv50s5wREB1lK
gs4X0yXcirK3/z9Rbm6M/yfOZyHKzc3GwEZtt9HFX+2/PLJa4642TXEVory9vUK7yl7wVV6ThMY2
u+h4DnGaYNsYrwncOCQegqTNFygfTsjQsB9oouLeSLJP2FUYK0oG/oD5tIaDEJGh0zn38WqduXNL
z4NWx4CeakFWDJcoREByGhxUYVvHdVnX+ZYuGPw1QU6N454UZgWy/7P5ZwfDxoOO7HTMjk7bBFGB
EawOiB32gJY/4PhY+zNnQ77dXlByoNG+CeDkO3x3FmqQvJXJ+3B1dHZw4/t4NND8UTDhyMH4ZkED
DnDDmxjCUOiwBS9kr0w+9hg3TOR92uSOoDy4oWu2/H2BnhErWXZqQccBx1cbEQ4L0MnDLnTJDBBS
nLMQe+s5BRIkHQpzON07hG0TbMwgoSillyOWH0StL/s2IyMcyTgdgYTDD40IQTLP0AkJTADAYbly
lNOCfMN7X5HEUfJzj9F4kNMK0CXUVtkJTlCoJGLgoCEIwd0ZL4HfmLzconxE2/XIU6gXyxJv10eI
/h0F8HlRvkd5HiFxxADj8YufZXugjHZfiCmdmEt8HwbZ9XgNSSbd/JjOdjig4zDotR7uGZ4R7mmI
tF/7nc0C27aS3nqmZ+GR3EqGttn4+62PFel8C3pE8LiYYhOaKoMEV2SmvbbO1qZZn7Dxmj+wsmrO
jLfiKxU+VvMBLQ6MB8ydB7BOD4K5HBghW/38wtYOJk11z6CO3R6myz0FNTJ6iWnllHpj8LF/NpYs
VgB16HTQdNAmiHRwdHzYukkodGPC3yhB6cr9zSBmDluUjU3y+QmnBD9P3cIJmeMxZ2PCsOi2mTyz
Rgy2DrRO643F5foFq37tArwJr1/7e8ARAxhYpQBvo+o3SCQO6tTqPGecOfKFTuclGsmHm4XjYyr4
UUENuh+KmGaNBfruF/SZZ4eCT06hweaN/wCsT3jb4X0ej9ZRCjgeOAxg3imGBWcFXqxH13hqykGw
dI6djC5t6xy3Ff6isavSj8ey9GP7WWJvt3G3c8SnoXIE771xLmR6/zjwUGuWzdp5VbBAwS1aZaIu
7gDYAWT/IdErm6IU4pV9fwsTXPHO8WnIQra5Rz3rMroyNIM+RzFQdCwTkt03Okh/GElqs87fneFK
4vP+6X5LM1TS5hG6lbhuFqV+/x1TJzmueAkHrpxokdLH4UJ7cjdvj9bdUIlUCcDplL+OjEhxh16G
NYybmNBgWoKQZ/UqwYsI8c6q3Bm3DrkoSysPq5Ea/Q1bvIJqRwh3ZkfN+Adsx90Qv386+cDsY0jX
V+Kk7lCCieuu5gorsw6wTn5TVwRuuEHRrwU8bsPkc54knJEWqOmsvQG+E4BSCutO2fmHSwoQjF3B
koTCWvNgHvLRl/EFirF1bl1cb+NGiQclRqZyxFmwXTjcCyNizvxiiPQoKVsk5Y7cq7L1itZTKG7i
tpHzB9soIHt9jQqKED2g2hZ0PXOS3i4WcJ0DjyDrrS/Pp7R0OKRV0Zn0dB0aCEjOhT+fePpu4ckM
1Ud0tqLe+8gBnfLg8Gv11+Wr5czMPVOYawUf7zz5YOpMwEm7M2kHGgnrGCm8cQuYS09yIyFS/F1D
F5hvLish0eyV/U6ICi0k69sKeMOm05OcKzEF73iEtKW7+C6OSWwaPGNnVMxSsvlg6XSqmbPTVvlw
+fd2nwDhJLs32/Q+fINC7zFkXuDzEjLUiu7MJ1EeIY1Dxczn4Psgq4CvpOfyMHZhrfZa7ilu1Jxh
BUvPPhneswfSphqW4w9nn1seaL1T/6zthFu6GjbwZtDzXPcbvtQOhfAbp3QY6YRjZaBtMByP8jIW
4D7hYVlObiwFrFfCB3P0OnBMA3bm9S9GOccW7zwTNGXBL5EGE0DMQyCv+Ba/8o3LWdcfnY5NzxRY
mmM+KdMWEdJyM8bYbKN3i3nd5CmhAOk3n3Y+/w4PHR3e3QtoKlBqvxGf9cG1ILHEq0A/bPGwpWma
C4G+bxf41USK5dHMwjqDVWogUtyBy353FdzhJjHXxF+Yv46VBa+ZD81mbeZj0cFQB5ehAk4cLHTb
F2w1qSmIgJ50L5Fj2U3o85aqglbsS82JiCeNeB96DTOLe6w6nFqi+cG04Z3DPA8kTwU/AXeJm8p3
S5ggmdHu4+Oazk7SGnaJvojKfgHQ13gzfYHOm4uPWYsQ9ESzbOTn3uEhkhUhH3+l7z9oBIVDG7nq
XvZyMCE00jSdwQfpRqASfuM5gz3fScKMT76YmMYDnpt3Qc5rrAbP6QcA/CyKD3ZwWijZ4cFYY5vS
aLq4LkjljYGQV/7W6aqNrpKwW638+bo+/Aucc+TOIb+3qcvPdcB70B+rAFYfbcFCmdMvrN8xh8kx
AYZcEuPRF/wyoOex8L5Kl0tcW6gpDhCOna9sUutxMOZj7w3+qYtRmIOas+UBmRPBodO6SCozGXBS
8nxmJjuJbKQM4e+jS0mLkrv1gdK1CoqfgxnK+y99y0Wb/vA37eGkHM63A2D5jgPGAvauJHlzCqhG
AMivO68MAcehxunfCSxOQ3XBxE3FyRdAHC58xuFboWUlRPiImNyHUboj5sWvtJ7+OOOBhKORAwa/
LBB4/c3Qn07np5oy5HyEg2u+W4g4hB+/GBF/8oygK9HLBGV/dSCNsYiJJqLGUa6RDrU4hBPFzpXP
FkT27RpdNTA8f2/EAY8by1mCRczosFxhqiGtX14NvjwST1ZzBpZz3gsutX4mz+mDwoL7xoiMehg2
vKGv9ohyNUIbH49lTDeF/81ilC+Mev4Kna4tXPoOu8aHg8fr6STWroDQsKGbCktBuryCpbo+hSPm
B8mdvgzP0CM64E5TXQVYx4j2YzH/+ODz8IRX9oGvDoaVlHrahKQFoPJATGwFYxl+yPKSfbKjQqlT
YvKtru1nFoEPvMc6yfaGZeL54wDOpcQ4LAjcujP8C+6RC9Da79jMCdP01cFX0KYM/n3woTowatvj
o4euKRhm7DxIPwouc0C9nruYwLhCvd+GQ0IiFIOCP7z7Srr/mYgyB4MJBclQpdyg01WBb7acCHhT
KJNZ+1gn2UwxHOEHoC/UHqbscMDJwQw4tQCuQ62znLBiGhvh1HucdzmbwFHQ8yJjTiHXTvD0+7vO
bgqYjpfh8sz2TCYg0ZlW+9dfY4G2RowPwHEfhfd3e8UBPYDmBUOfUYoJfL5bnEN3i3MotDmoOQwZ
dG4jeDlsOSX2FXDCSkcrPT9xouSh218j7RpFGCT9T44f8h9SFBSgKASbsC1LxvCGSRujvtq1/kI3
vypXEWXQugF5QDmY+TmCM1KgwitbLbUkN3iPls2xcv6t5zEntkaaNIDdHsywbQdoguDAbYijxgMA
P+E2cU34v4G+LYwsRuJveTMQ/Psg3jifdwy8aOkvAy/uUet4PybOv+pxlnwVsoIZ4+2Q9tISg5Ul
FaaQkC0YhYZf0CQzEfkArHtomVAxwcLIj7R3B+bfhWsgtROPVEzvwLwuVNrPMDINfAujrifAKMSQ
0/VZb10ocNpJwXcaS4Dguza6YiZzl67HjIw+tTH8TQOrjZpHxB/COLYLtMYpUztPsV1H8oTe6TI8
bBxYufYXkbSiqCFBKyUEB2EnJ20mgaAenLYRf4nssdJ+nd/V3d/I9We6K/mBSe4RFJAODasqjmKA
V0/fA49EHVBePFZoieBwgjcVm8M7ejV+zi3eugs9ZMqpwOW2o50J7DYL2zFeB+QP7IrYa4NnJJri
jrzcDj70JYEIK+jVc27qbSv/Znivq8zzUR7ygeYN4D3Qq8QdUpZDF4EWlVfkCSKL2/8cdu6Mi/8+
Ike4YjXzLA6Mtfdp2nhW0NfnrdjIm08JJFlznCixEjujyLJB8dSoKCMiClr+6VmWM2BpgfkFLXrM
/cVphdphYAfnTLsWGmJqw9xePbDuiI2EKi9k3hyL7NjSLFGPFrF50fju67HVpXSEjTKdzeTeJEof
zxvWXPg/arqAFqt1vHDkm2KjemUeuSW3Zi9dnROQEGcuBkNLYxdjG0oBMGw+i5x01hLOdZlwUHTe
Kan5ztCmemed0EXf+mSyzackhlRFQYyaYJZoT5JUEKo+jnuAt+VD0sjhnlkxVgIIJQtGYjnsqrcp
2Az/5PaeNS9HR8GhrggHgPzGTkIVZ0OocGzvkEAszmVtFWFWpX7iFcfMhmMZtTGtJ8XuT/4J/g/M
211PpQgwX2R16wKVAJxb2Io2A5dyxjWUchszolwWCz7M/TA3ucleggFBJ9YD+A6wKNNuJyJiZg56
Jy9SXAYM6A/yIX1sBXLSVxc3AawERrTZJNKLfQDeARgHQAqbHfdJrOlpNj8wbxN3AKwBUG5uCJeg
r7IEu1iaXWFruXGYSSJ2xg0stH694oeU6AvipY/2FSw5J5NNkC5sAFiwHj0G3NFjS6Mz2GX+F1uE
4Nh4AOAAsOL/qxoa6h8pNC3nam/b26jbhq8DS2CkoX9CiyaKduaeAcw/oKzg/l/F3g4IkhcYcsW5
+/fT3/PVt1/3dDzOWE70DfUof9GhZYZ1PcLlqNUPlsY9FfZ/lgAP2O+WBK9oKmH0R9rb7OvYSJbu
XLpXv4rP5qG4HBktkP1GTFzh0yahR8IqBx8NZnRiS158e/EGUBBwjA51RJ2TQ5JaeDoVCQLN3m9O
iC3JaROAc6U3eePhe3t2sFa41zuWKmOCJh4h190NHoH6bP2VB2ciVeKrHu5P7iHX4mYfZZe42kTE
O5LtOGSBeQp2AK5PoGG8xm7DQom1PE5gHALFbCArg/whHgPzKVTISGH2Kp4CGArclKSpwyzCSaA9
J3wvQUkMBh0aMfJgLWHVKsVUSGhHkGJo0+Brzc15TN7zLm3GdINDGS+af8UnQw0wrb7BdeDVPSdN
Fn1+Mnm/o0a+SvjSBYRm7zBtZ86OrAZFOoesm3fTPHwJMCXAARY7gou7X5znmX3gOQ9eiPkAzgP4
rnSL4cBDUMFwhi1jBkPPb8Nb5T/QuWrftcVXQJle0byDeLOUXmdJhmW1hcZiyUa+byMCYf/gAM2s
vhDOD8/tc36wb6eAnExzCP7eYOHAvA+7OX9kz7hQjwX3KTw10cV9DOJLgClBWz5jR4AXwWOxIMB/
QJtSm5RbCA38MMR2gEe3W9wG5h9zH2kVr5Vd7wgGio3PFG+fyesJqqTBeI6/44AMXHoJZKlnyoLM
84sesj2Mvg1lfQmUXbCx/979Y1AV80VO2OpGk0GOTKyZsb5NZozf34qYtzfiVpSSD7zWFUi0caWw
n3jpcQ4hnSWnbc/xKT73Sbl43VzfcCvAqiCiHMbfoQ7wCFmiMsXhdpAtXCUwExUOu/jzkCjeX/s7
skKxALGeK/yj6Emc04smjd6JWcNPU8FnEv+CmCUU0wMDeSuGjWGtBTQZLhEmB1vkLvT12pQ3C1cD
LA0Q9PZPZflc9k9Z98SaQ9XF17HHDIgJH49OsLkHfSEeB/KTt2JtoHVJ+fnXWeG0JrYGLZ2aK4ja
HycD7DsypKQ4D4JBDJ5y7IwDRgWT/U81iF1BvknghF5t85bw/mNSgEMB9gQ6jyWCdO/5GZde26dW
wUSDcgUI+MsupwCjAkga4vTsf3IqNdOHEOT3nuktBLvnOqi2frH1s2esMXhSWQrOmbt/3f14faV/
4AIhYl5ARLOKdy2Zj7OkzYOykvDoYlSAS0Ep/4bD07tjmvmzBy7mfG4GrRkF8v4x/mGZ6Dfu+IV/
rpPh8RtSCGXyzEpWMxdYPlMNgVuXVxIfApYUChJIDiNDmYPlzkyDBQ2WGzxvI50vZeftMVge0KzZ
d1psNDHUxFJ9E3Nw1nhRWN2wDSpaRLA2vYeKkNAIE4J8g6ocf7E+5LHuWLJZ4lYXgp3mYW5/EfsB
wFse8DqLtWDLmX+BzfkAmAwYi8XAjkSzO7kNzNPsmjM/LRo74Ndwu1gO4DcAS3VDgs7+ffE39fHO
IUb35ouvcrDm15c/4csjCbeVf9xggqJe03uBPjcq2Dixb6iCnP/wO5UhmvKI5Qxy2wR427nczQ/7
Cz38qSKQGSRXqiagKBgC+NDZ+XenCJhi8SMYUgFeiVTZpghkrYXMBMuEyUQRO6HAQaP8DFDXckYe
P7AzKsjC7n2qNGgGVk51e2xC3X1lEktJz7Z3/t7Bi/OlM5KtMMiubD4e3wxbIEY9WHHgw8EzzJl3
oXsBfLHA4JGC6+11iTeyX4tvGbHimatQ7y2WOvb+yBT4caUjH5hNsFeJuAk6fnGBmAy5FaDqHU8F
lpgkomF6QRcFA0y6wYvAEuQUluoo0kQ8C0SGa+6S+wl5eupB0KHH407x1GR31+7s8cc1+UL5FM4/
+KE4pBgPzn7BOKKrD9fzCTkfp98ZTxN1vvjX2yYFngFkDjAdVN9wsgfYB2De6oIun7FiY4rHnPqb
1divlquz2XfyG7wj6AFX3xDoeY4OjK6pp/k2a8A0HhBG0JW8AjwyTvBlv87IKLi1fOgzZIibU5I5
mGfaYP//MNbojlZ/gM9vljecQp39bvdXXwQU4+cXiHw5c1m/cYjZQMeaojCcGie44BushCztBSoE
rKvRMqtMvrwSKIizFjvaklIC8WssuG/ZBzzqdAU8MuWTDtRri3uc45fL7gyWV4j3GN47WM5QgfVW
GnW4JOzDFtYz1NwN8xxuHu03WnMGbVQ3ozuNX2vtHEgOzaRrFx34QZZERFdfwv+GNPuksIW7JvUw
F5ne2oxcVTA0ziiE+0oK4YP4oFI9i1Lt4iaI3z0679Pk0yh0k3kxXKYFIn3Ye4w5Fl0ufencfhzo
gtL+BVta9V+t4nFUvwaovnhqFwcC7Ae0XowHcIrfdNjsBHBxGqwVELkYsBE6A9i1Ho+hheo/u33N
DHXj5LYP+YiNgIm0CrN+9vKYZdZip4opL40jXgEYBfAFIAbl4SmCIggk9gtbgcUThuqSC1uptcCk
upxUD3MACDuWF0MNKLK6glhHXIBi00jg/Xn5DYrEhR5ygpuKxp6Y5DDFDYD9K8PBUvQKsP84n21n
v8+DMQ+Odq/E2ynZgJ1EnP0xyQeGudgBK8sgg/xX9Vlt7D5DmR5QS6lASZp3+k2Z+3yf4xwjTNms
8NlZNyvecbYJ3ml8tbqNd2ukJGMTsiMgeCwCoqgvk4i4KadqnGhA/QRt7GSMkLHvsTE2dvi99UGj
luVZo5bdACH3YgKg9oL/818Bpcf9Ho4+j3EXoJoFmufvt/9S0K9j3btYCuAnwHLDG8ly01F2CYZ4
0umu1bJvzaiUf+bMvrB75G+Ef6YrBvOMXfvidICzIwYH/HX4DCx9vJ6ZFR0gzP05XOQhpmOcGQqc
B4BVD/Ttdts3rPhruPA/9gH/MJsKMYA44xLpcGGMN1Q2o3lcB1zSUoGgzHcWT7ohAzQlVKNOVCHv
ffFcAkx8W1dFHDhe5Y7SGbH1BxkHSdmmSnX4y+fjwdtqAJl/MgHEcoFRCve+tfFaoLxf/QM2i3MA
ngH7vTtnr8UU2z7PIScZzAKaa0hYFPQa4x72lm9zGwWNwGg8SNbkz4rvBB0dCtYHFDSljqreN2nM
0VOtaN8HKcUmvknp1aaJnM4fqwsAKzHohYA5y/4CnITaOPsywUIVgcghyNUF8IelKgvvuJ2F6i+z
aN4L6wDJLxh/EXfBVnG40DxPLgQaUzDy0mDZ+19n0ss1wODAaugeCcIPv68B7x82Y3jXw+tC6ysR
AibUSw+Gwdnrb1MJf7/MHIMOIPrw+cD5WDmD5cPkMxbfMne/Codv9h7yipqh/4QEWY62SWX3ccfn
yNH/ms4BWdg1+jWVpBUEFokNRBsie3269E8thg9ghd0TM2UgfQh9lJOw+Yj2zqPDUJ/BIef5ydY0
DyNlomOZJ5rzs4vZ3C+EkwxgidkJJbeWSIqOiKy3RARiRAgscxBEhXvmwKDGjp5uLlGhoFcLQUIu
P1MW8+huRdlTg1dnLnLvmX8KFuZ4SpdeaAqUadMkR9s03T3MUk3D2GPgyEUsMIAN/DBwDfEIdxdN
+5p9qevOv4PH1SyAHC/R2Em6CfIiGTyqf1RFV9R8DdpxmYrPc8pUHEgACjpnEFhI/bbVxWGJp4NC
iKcDJOfGBEDx1gfDhPKSRwPjBzwFeDR2FLLx3InLw+6O76b3CDhj2Kn5jUEPFcCSOLT2rSCZUWbR
/fPg5gTzvrcvGowzq+8Gl24xHIDuf5AQG+z6AJOB/TXI6BXu/BnLw84/Ho0795WhABZl/MUFNpCm
jdkb5YE5psRAU1Ri2Udp2zAgXhZY+nisr68kKZ6pWppA0XztYCx+BBRpOBGMX3DiBZjrLOYIOzEd
IN8CzAOvAaMM70tivLoPqECaZNvHlyrGUAA3gYYNZ3nEsfhvovwW32F9HmlfOtiY78sjOr2rceQ1
vwW5ZRNHQXzH3qlyt1koMMm0vwzuG2Vr3gepd363GnoBcoewQKA/igvm2h9lF7BICQpGPsQ+uG0Z
dQeXOugIBWTu4WiQfyldjDPr6yNkzce2lpQeskNOLjZnA05nV5o89rxz7ocOWHGJ90Z3tE4ntpjr
dU/3OiVbpDgnXR2XxfvGiO9KFLxaRQI7y3+cQqfRg3+tQ7EzoEHyp2g5aREvZE3bET4cXwMe6K3s
RpgZ4GSQtR8UT3SK1+KpSumE8tVz4VUAgdN3koMG6jlz2NvCmLG7xfuYn/EhzCRWJMUz/ozDSU5G
lNAq7O7tD4a7a/+IBJEHog2kr0pWCZRXkQCF0BvDirCVcx2lAA6WnOvolN8P+CCw/d8IrrvDSQaN
EZ6baDCinD8yxwaOcU3cb/3zG9MfqRB28WXxQxAzBBcbhCIPX4N+EgsEiGHaL3rvrfHnGB5Q/PP4
Y3RAA3e1OKATrC8/L+48++P18UR/NLKeOFS+nd45WgVBi/oIAxjfBvyUh3d9PIkZvkjbGpkexwWQ
En5aolp4Wun/8rTiwujN+CwwFwKhv/jfv49LwY2dAQX3ytWyzHOSgHXPxLMAwwIjO952CExI3RVn
EFb3/VWcCSrgYa4f231oYI17kueZYLQ9jSlfa3yAwHUlZeTSBMbNsXbcZ4l7p9lP1wEk9KFjMypt
/plpkF1EZIhlbyTjTb5tEDMbD0ay4Y9Xck7j0+Jn0N5c8kjxMWCyTMB6hAcJhYrN4qMQob0cweoo
WEt/Do6l4RSO/guzT2oxbP/UZ+l8750rJwROPHTwKMVo9NG0Q15af4zMYMlyJoNgpkFAv4bg8ei7
RusvuGHwAp5/qJRQ/7EWHsUQ0eq2cZu0Orc+4wawuB+ARON7UGDIi4PMVRpttH5YYlpAsycMFXA4
WOOaW/2PpQFmBnUXb7/ATDEwwL0A6wJ8CzhMkqaq3xgPBCeGOTvfvPu2M/bxUbKb8SrAqACXAjR9
i8vZuttOGOhQGy67bQVTEp5xsv9OxYS4guXzjD0PSQ3M21nHaD1TApghzccKTebrbkn6+e8nkbeE
J1E53N1ym+66YPz4rnicUwhTpP2QEaukU0ISPOZrnxfeII+zz90vaZc0T+O7do/O6EOKgwpkgcCB
CIWgQmJ2D0ZcRzHJk/YJMUeL1zGLDRc2Cg1xOETgXA7XOWUQesbi84qV6yvuKiPNTPbwpVeBsaKm
fODLtSPiaQz2ZEuSxsGQZYb/+4vjNd205nea2ny7tHE3y0yDPpu5mKOwtCD8tTOf/mfbRo9znNIm
mJmbMKlhskz8ON+b5DXiMXzBBohBKBPRa2B7R6hTlhk24OtCZN9wzLnKRbvREnUP8DU1gXDXJEzj
V7QbHC/e7oOK/tGyCKu4ZOM1Ici1lvuDSjXtgVkTPc2D2KaVeeiH475/ag6b8ohsO8QLvA5zCiD4
NN+gAcY5Iqgg9XIbKzfOxIE31QKlrjgqNj6cqqHKwOhxzCHq15PUShZV83NzhoOldP7klN2TF3pP
aR/MrdgI/OBNUiNSyW/vxidvIfehiHDjeGB2z4AuOJPr9SU095VlPy3I84vAt2G3B+X5okbqQmvP
xDnZ/T0y5TeIug57AO4wJ/CTaR5ONvul706zhllsyIknwHky4vgdr2JwdfNWZSFwN0MntX4plxKV
SRavzHlGrv3KYJCHEnwbMwDAbTYFC3XSQmtTD1D0Cap9+bny2RCXkNlg2TDZfCAzntXjaSsINvz1
/Bfr10T7cS/Edbmw1qNAFh7vzRRmeqjQ7DUiBPTg1ITMAlJDMQMGEu/M1BDaZgmVRXJ/Y9L1N5Q0
iLS6DTMteH9BhTVrkXFNcUcnfPzFRZOPOlGfkbS5+/RfpBZdBHIbx7qL7PtC/soiSxwO1RbTUhEm
4tNWBkgTMzoUc/DiGIxFMBpxrTqsdSCEiKh0ix37By4opzuTeZ+Y92yWEozlY+uzfl/ao4IfNZYH
nFEGdsvoPIeVq72ufR6OKrCw1tYZnKwNzw9i3vGBiAG3obbRb+tfClYyRMo2Aq1ej8EdGGYLYO9+
p71HG69Ou982mxaXcoCppyT8tyFFY2xtSF2OwNkzCb94VOjpKdTAaAbRdRcq8lCvdjeUYZpHOQjw
hYL7EuSMs+g0n8LuG0j2ioGzN/HVrl0uEqu37mm2+YmYXSwb+3UR/e9yj40dPJcHGqllXMLolylH
YpjtYhZaGxofEUmfWnPi0MSCp4xzQbOLPgTKhsim9m6tGBD7sk/d+N7G+Dl0gl9DXoNdK7WUwed/
6gEFQ5I4YyFag9w/EYTIoWwBrGGsURB0jI87Ep0AalakGgEBF197ixYGN37/ZU2WuqFJG9xb7iF2
dJFxeZwtgvWhCQENxBPMQuQ4xvcq4jzBQQaMGq6RFBRkpNjqn2k7IcfBqfXg/i99afOF1InEjVUn
xCkDIQjCMfNpQI+KE+HNPgAwh2iccIihvCrDuQxv9/Dwgbs44QVWkFGSU7pD7nXepfMQHWxOchkn
XKmFZjS3wjHe7kIw/p2/u8mgoSQbhJEBkDEKFK+MBV8R41a8JezMy7VmCXWtiPz43EixLCKVJHZo
lW4fREPZ32keaQwqSUywAsMimy9EaZirIRohK6DJb2iIkTY9mZqCS+FfdJIwLwshB4IN774XMSF6
r81b29izRnfeby5B9wgwUegABDyViIfWw7sAuhVrDr3wt4gFLCSuPpDdyRK2jmtCask4KmxbDslI
B+Rcaake9HG1F/jU+nY7Kr9LK2AEDiqxdbBwlCrHSLQXfCcoYs7qoTtHN9yvZw/Ds3J420yebe8d
PMFpB96p40rcCR1a60Atyjea62XvcB7J7vH4wYvmBalOZDsVoM3rysQOgQUPPmZfSAjWESIGCkjz
WRMplFgWnefqFpHkTo4wFHHvkiE8bONREXcUJyWH7wxzEU+NsOiPzeKWgJiM4NbQvIQacbIc1jDE
54ym+UQB7oIt3NkpOrN1nxjwSKzd/F3leVqOgOfFm4HyhVeevpWvcCweJAj0Uvhj7TO0oYGUH4Y6
3iriwX5XOPAHNtH1HEVOoEv0u0lTGqQi23zOT/yQ/IRUK1jCwORj9ktfrMmFxGdJssUwFu8tLtyB
O6kBIfDxvXwYvu1xUMjZc+9i/3ZHaMYbeNwqwtnnjP7wHMK5QcdCKsqdRhWofl6c81Dfcp0GQejr
J+h50Pk6F2h+suTNh5VXTDkAG2Y6mSngFWQ8WLz2DBBfD+/AYDzu2q8qQZ6+8S2kM9jqnvzyb6T5
048WlmTnPXpJY8L+H+gdpTS4O7othLYiu2XhqiQhHiWESVe/jPVzpNwiVExkcqj0fdqAzka7dDZO
9Z/OBs0EsgVA3/PfLyv6Dr4A9N7twvw7UkHknzgsXKF7IDVvqFSohhaJAn3WDxpq/qMLoCoHi9wV
IO+AeB1yNG7/oKSCEBn5Dh18g5w7bkatf6NHw/yLTHEeBx0ILoSJLYP2FoCCN7Nw4BatNGz72+C3
MkTbazQooYKdNlXKMyXDXW7s0+PxlIqfb5cdjzZBkKRAYs038QvCjxcYn0JKYZ2GwgfBr1TfyP1R
E0+aQfNvj+D2eXPevvFMdhNgQGSeWKQLBtQNRZ2/w5qXzXPPeFyW5v7hbobDwGVi4ZFqP3q6sfTs
zhJYMilsojRbUQe8wFbvMWZZqGqCtA3bJd4NPahhrzfMujAXd10RoJJj2H0cCDliYUXOccYzixY0
nDS1IocaclWw+sCg0LvAQdMcYTRjiIAfHBwg+l8UGggaAnq6E9jrmD5SRGjilXgeFtZ5lSLCOK9S
xL+mRgJq8CC9sWiV3iPst8lDSXzaUW8oBpYBNb74Nz3yI/qoDE4tFNYCj1zSBGL3EKJ/5YGgYM4F
++Aacg8JLCgIjwOilVWj1tJO4ni4JMVvY232UdWSIWEj9f0Xsn7gWLS02EHZ2Rce1PmCfWCIDUMN
PT1P7v2oYkNUuONerK+BpfvbQnNvaRLj64up7+kjqwlYc9SHt+k864rJg3dh0uAWKpZ+TotPHHlc
0PoNYKmzw5Pwk3vCDVk7u08R6hcVf8+3bvTrz22AyHDfBe5H+/tAn8UpNi94e3+2EoLlom7wIQvc
PfMulIopBRpEa30NOyVqt6FxOrItw5ZABZhYQJ9sN/sJDoMilgs9NKKZ/0vYmS25baVZ913+azMC
83Dx32AGwSEHOQfdIKRMiRgIgMRAgHj6XgeQXOXqinYVw+1yp9KZJHDwDXuvPYCTuApLKw9qsjgx
IQTCk93LIrOMp+tY+UR47RP8A1/LJVaR7cboXn/yLNG9mo9O80xaGDZm8So3pFKYNC953sT5M4NM
yz9bosjcIFaT/Vn4TX2KTOQsbtol6mLrlqetzegbQ8IeH3efJ9LTy+A8nkWwYuFg4r6xv2M0+W/+
n17k8D60tDh4AHph04acgijRkLdvsDxHgnTj+z027W1CsF2GgPsdtzZfz8+OzNhAVo2AHpN20TLx
3+rOnsWNBWpgSURbUQlvew4SlOknCggzOh2wZOPHxoxtEyb1tgeWbMV15hGYjlSdS+quB1/Tx+vL
XrEPuLFtVvcl6mLzObfc/LRHRKk1h3Y+NM4bhqP+jL759MpJtxrmUWrX9DSYJuwHNO5YPchaI05l
tWdhzL67b3wLkBAr+QG1Nk5zPii86Xyc/HFkmyNFDxlcpvjodEB6TRt4Ce4dpsKsp/himH0tqrMt
75P+QCZgCsQTBNV37Np4tXFqY9NOf2DHZOLmXe+MiV3B8hfV3GqeUh4xr5DAJ84M1d7jeXkrHi+/
rRwF2QZLNKEprBzyaSup0d3blHFpR1klZoZnM8inQHE4+Prl4DNR2HzHAL66v3Ex5t50F7QnOpTi
vsXlTXNivuPwxt6NOwxjN2PwlipmoHRm/Bl60JvsUdi4MTefiJie/AQlGyCNSXboR/jZ1wu8YExA
fBjtFru5BHU4vwOXM1o75LwvSpXgheFgxEpGjJuyuzYHHiCrtBdLwvoh48SeTrSQARAQHKC0IeWO
PK/2i8RqChD4Obb7yEB4HchYxmfWxFEJXVWPe5QV97D6hpajL3cNrlpg7zPeP+ErA7fPGWODZ5gW
boanEBHGM2JX2/42Kkj+9HRivfz8Eg86uReiWulLcoCTEhp4l0Se1rm0dhsATjsbr+sm0QmgkDFc
YbvaWncPUxW3EDbwPo0MZAZXYZdAlc1oO+YfvXwC7u1UJkWizB3RbFDmIpY1/CShKMT9PT6yNiWP
88YwU3E4PRAKY25CGXjffuav8qfGAvDso+9vCDd15mdcWuthg/kCnfwqKl7l99pjicn4dc2+JHEY
Q9BwFSabzMfD2nMNXBBbsZGII8/QQ3zj98UxjsRZPglzL3UDZBXRrLLBL/BTIR0MU3d0Cr4HhxJV
wPGsHTKauT2Gd3unj3u9ZCktXOPmsnGRi4M+OoMaTVT2zU7Rws0XShtAAbLNT05nvFCOwU8qewMX
qeq/JdwTrDm8E7yoWOmj7eTfrUixoupGSqVTpaFyE0/3HHkTYhc3x94C0XkWdWau4wUmC8dpmBJd
t4h5591tARax6ckGT3nXpCRkbxUj6YPBqD6hksmJ1m3Fct++fb1RF7d+eLG9VOLN+Y6cpAGljnWU
7ep+A3ZoEI73iZWXgC5SIn/Jv1hE2Ur7QeF9iS9l3JexLEXIUPEgLyuFCx7u365tunb+jRO8l5Af
udJFaUwZ0iwXG7uXUiyRijJkoL+ScSiKJCuIouGypfxCkqNG6i1K64h91Yrh4rrDj8rEgO6FPvH2
TglW4H0k24HRowoDXHy5xWZCWAii5BEHv74A2+g076BE36fRAZjjeVYWQNDhb0t01a+Z5p0aHsLC
+kY/tF6Wa7dJy1U5P8H1SCy9l/BTkYu8NFGbweeihwpxvz+RrJlQymmEImFtDpz5CaVB3bwCXu+L
LywCoB5voIZU8Rlm5hjeJdiYzsO1QOOtPinjVoWkD7AbE+gmOO1W/tHwgTqcmAokXSMu6puAoIMI
qJYNDUqVyyCySEKSk4SUYyF4OSFaJ2bo/H9zotFZ8gOevbk6WklmrCMSaJA/DPn4+kWXgc6ZLbdJ
gyg9kzHGyEndc2Wgw0OhzrwSHgCoAcbFSF5WNSTKIwaCyDMVHnblFk2eSihXnbyHKDXptFL550yg
IwFlHHswCEgFXdZfqwgI8Y0FBSiUgaB5zth7A8FSmAIE9pZfglHwpg9GQIT3B6bh9Im3/hupZ9wL
W4ascrdjaoN/rObcZje5zWOH5VQes71XpoAsl2u+y+Stke+cAi0R4BKLtwfnvTvXwnCvEbfdC5/9
OdvjsMdez3xSinSM9WmoL+Q71RDMO4B38Ek3HhRLfPOY5nHMm2WYcSEbIYrTRvjjDS0+Z8IW3y2G
eAmngPcYgQ+5nLYRIqF9BRRKRpon7O8a7ZuoSoRPiaBkrO6sRO/11iPvQuQ7Y6XG7Y4MBA76H5N8
loqbITMX4BQuD3ZxLBEz9vRTh7Q4PDE7iyWULa8IfrObiK27vPJV/dbb3wC4vK1VNu6Qwkb7INL8
0J70dlgqIX4VsiMLUJdGAL7aEWU+JznJ2kicyUVn7mDljyDITvhbi+2ponX09Wdq+A1bWEQlZmzJ
2+5n1+DjZTAVwiVlbjq0kcY8mKKHHFqKhd+KMXbiG16Ptixg5ywhwZwfaiLfBC3fXlCeGXwD/de8
mFNvQT7De5Z6kJzu9ELh65rs73AtdcHGcv8oqltXXq/ASibPPoUUXAtBaQOfmMj6nCtBIJPoGSSQ
GZqbM/nGXsyVyfL24rUEs9FO0e95AR/zgTC6Kt+XVsKA5nqON47IehICkoCNFxVFF6pGWOjCyqQ3
+I+3CnVEwAciF8cehwjUkP6AUDE77y9MoRj4RNziQy5u8YcPcjEY2V4L8kO6ErF4iKxiTXQDucuO
vicQE4+hyDzgFift4C+5ocoz9uB0Ba0nVa+I5Tq/8s8QOhWvJ36xjOEWKhLBYOIX7oBjeVUV6TuK
K6oTJkb0LYmeJQmYBQALFpC2u6jGANganpf07zxPGfysRj8Mr1VILfOGdRQ5wkgeaUynR/VIsvBA
iJ8Zv/B3FyNSCsGgAxOmaIGCP3EZPNERr4OnOaBEtWn0GI8aXjG4hKYTJstAjRjZescIieF8Ia40
jm9+KioH7Hza1/mYkBh8DhGpEImk+uvOX4YFTCh8vzgeF0f97BJsD0RLyJfecHNSIlM9zadQRePj
5k/3J+ZcjP4wCGIzpXWfOIRE836dl5qbdgxlnxhCz58FQp3PmSwV/4V+AKnCiN5N9bIevbLHvDDZ
JJHSJgwVSbpHp1DcOVN8VoYsGXcPxc8cxo7gFgcKMYUpa2Kx8N7xXhHChPDl3JnO/Gje2djG6iPk
un5hcjNzHTzUAFz9rEoA2b77GHY2eMpYzgMTq8U6epwDaQ5SBxYnwTxIGzmFrNB6ZskETgZ0cMSy
EgEd069VFchQl0EP9x1z3fXWYsDFGrhJnHcEgZtHRjzzwr3TmXWH66oStcG6qrzTXudU3+7EtEAM
mRkhgFOqqTazX3U0uOULYd6RBgtFE9uWbIw2N/6nZ76XWIdSYa82YzQl0qIpgcz9qJF38iBrpBQJ
utbIA7bBqIslwGFvAJ/hgSuTxy6HYclbxYRZnBAs5TMfjYaIQgAN4zJJD5ngytuQbaXXVsnkIOS5
8RDdYBlCqlNwh+FmZkqDBvUnqy2jEwN6HbOkgYRvN/W7Tt2Ble/EBAXlgWaHDeG5txDWrwHvYoER
mpN/c/+YG1murz2HjMZzETIe4W0jaoawmUMji8zvVzc46sx2pgg3Icq4LLJ4T9DfnOKCHyNEmA1+
JPPa4WBBP3i4wljA3ik5NxKmpORG1OIm/JH/SbgJ+qQz4DEqQGawHHtTaCCQg/iNNL73QlJ3znVM
wAkxeDZCaXyoImcUpYAkYTMQwtjViyA/sqrM6MCYiy5bBiac6+IHQQCY3nfxIGXmykAUniJSUmaF
EIA4qX2Yv5si0tj3svRCXxWPVuy4DBKxUBlxcWUxTMFChI+oJpbSkX+9kObBv2CmSGwKN/U58DgK
JPT0kHB8ptAcBhsswrOYQl+ZeZY7+AwEHZFydD4lg/pLY0g0BULDXZaLXG9EjcyOEDXi6q5eLun+
PB/eEgYERFILVsGAMiQNPFH3caNi3EZTNB1hK9CLjgswLIs1TA0OFmD6BnzpHALYdskRoLCn7CQr
vfplRF+JE+ozRyRDiiwmAwc7ZRudZkEso3lf6RJ3mGQsVoLVETWmAhyjQ4xs91iNME1ICIx8g52m
istbWDlkyctZUbU+wWk7PKd4sWE6MLu8b18yKimEBaEG9O0aJ+BaTtCUJjFZPJHHQQZHi1U/kjC+
+5uzO9Jsq3j7GocygQMdq/+MKxC6IR7t8+2ZApUDSj4OuMXUrWXHxHXNckToS+G4N+5jm4mmICdA
0lpqGK0A6cYhFlitGExSw3BDj4J3A+ymWjA3MCoLJTCQ7couvV7XJTNLFjbM20yJqyEy9KgJMoNp
gZ8ShGj7QsdwCWArj3bw082vW8BqcJUFVHnPdqBjA8uYpvesY+28YmpEvKywkCSIFydY5ZuVUJPP
LivV2mHoFUBHan+mfYgIV8qeEI8zsmZ5WjfJuwYei6OJ0A/A7tAYKq/C8gx7gUuZw1EPUPaQfuew
t1/P5wl6xgt/xiwizgLazZgFwNhG/RxpgJv5o39UZnHt7M2NxvHB1IiyCc8WsN1guQkBB+E4Y61K
TpdNsbKrF8cqBjnuBAYumOXROGI++sqTZoZBfKMxCQ2C95DRm1EP+Q61V+shw8HwpjL24QeBP7oJ
GBOqH9jf03KLtZXvwJ7i7L0N6CPjyyZqvjMuJ+sARI0NO38Tw+MoGF6jWJNjppcEmtMEvl30BGki
bgE2vg8ilE6jcRfaecQZClZajwyJUH3koXGZox1zS8LkCVgQjgS2BSR3kNhBUO8rig68QCrEvjkK
zw6Oq4u8ff1DN/O7dJU6yyUysuMOitAx64ov46Yqgk0e2LfAvAUq0CQWe4/4V06PQNwYDNNZqeLB
cPLcasPGRiyPaMV5hxrx+ADaVrvE+YhjTlylLVylL9s/alOZ66k6w1HyJit4ouoRtvAAzSza2FWs
Sj4X4VyIVUnmQh67pnHJAhYpzoAtkkWAZihfe49SljoWNILAcLOKYrcAYIhxB7ht5KrQgmfL21rE
mhwq6fB+wIxAZWkCyuaBDDU5dFzpiBiCNZPoIqTjH2kta5fpXtkuYR0SV0icPVTDbjSJHE3u6hY6
9k5xqZM9OF0EiCfWsE3teABO/PJHUzZNJzd3i3SMmvvwEkC2xcdDxK/NlbitXu72wbAP6WOKVJOr
FB6qlzKqDzOFs2iHwGJ2/2+YlKqpsKKa8/0EOOTz//8/U9MVTZI0Q9VV3TBsxTD/zpJS2qka9Qpw
FR8bukwGmcL0OP0CVZI0/gZxeljwF+Z0ML5yjeoMt6gqFpbDxPzZ9K4/N/Z+/mDkzwvj9voyfzu4
MXEzIF9n5HXmsye9IMv5uTlubEcpxYZSOLm76Er3Rbh4F2Hprs4Rrw6ItR2SL86raULyxcWZzn3k
n5l+50xJvEL1JMurLw4SwYPmnljTV8yiYgbi8m6NY8YCfgN+2/GjOsSrUvdvxOsM4gl2HKpuleWk
r1ydEpQSKx9UGzsibe1qr4171dhr5UEpD/fyoA/IWg7zcOiHA0/2ejiYjTdFVuGkhXAsIQLHDmHg
XIgr96lx12S3VY9914QqG6U7quzVHIH1gwBDAlCl941L6PKP8hSln7gm8FnyT3k1dGQ4izD3vJuo
bNEabsJMC6VPfNtCII8qizEOeTS8Wka1E+aVHi7WHReQeM6jmGMz2L3dyCxFMojoh6uZiBoubipW
BM14qCXu/Cp0SFBFQMJZwrlJVI751f6amQISyGl9/+BU4FSe5/hGfcGaByYG5e/dJzgUxYEQmkp7
IY9J9y1HMkj50evS45geiSXQ4ExSbA1cxTxY0LeIzo9UH6B2sC17ocBdlUFWRqyRjzpoFQihxV0D
GjokQqzNaxHQwMvQuF/c7aUVG0lUQxcI0stS8g7BCDk7/d3CBoL0nX7vifa6LqRvOEHNRih21+OI
EynfeLfR/ytyolN+kYMaxedVKX65vEAInZYX+wamz6wcWHYjbVnVLRYFfnjF97PMDodl7ag/RFSK
RAEyn0HYsBS+1L75Uv7KSwXMX+X3Lkn5GNNEZjGhb0+NwMBf0kgj59F07Oj8xuOdhSSTUSBZFWo+
Cn7nTqG4oJkYUU0P1wpvm4db5PzGPoY/BmT0H44I+X/j5jgiDEmyTc1QFFOR/35EWIZpdHZhAuMO
jT+JONed+o3FKbUIFZfgtXxtohssW1R0NpERR3hSLHwAwUIWosApHXhQnCv8L/ZCPCBZP9DWwcHQ
GeBM4sUuipKv+QlbutV+CS+oIYH28PTUBKDOyb+l8C2M5DwlWBc3BYC6Ii6LmBn79LbCjaRt/m3z
fBtYhG37HgBrUm8Egamj02qSBk99xlGB9HN3GnY5bFOTGIFdje31nhBSy52vcGeELT0BExFSCUAG
9oE5B90pwEwOBuViCC5bhytbRQLsTZ+Zq2bO/ew3k493t7N94sJXBy9x4Rs7sFugOOg6RWI4ceG4
eUfNubrN5DAE4NUSU9CiFHKvP+pWOECvd2EC5YXZgsGAyYZ4SeKJU+z1t+h+ikhyjIdTZGshLwSX
VfGrZCGym6qFF0PeqXLkJ4Ia6SHwXvNCOIFbFe1ELgyAjBZxWfPPaJi6SQwgGebZfzJl49AQ5waN
vYsHjBfTQG5TFJlMBNOA79F8FNNRekYsiBCSk4YzZj1mFHHS0KLWd+feYyoQNReV1r2NeEhrwY6d
hms4DkcKXcfl56h+Tug8ceUwJcAHrwsBe44vaQhzcpHeiDoZm6PUHJkN1WQVN0d1PvKk7roYtWdl
iUDbmyQ24cztUqQufdSfoxkVdyr49KimCJaQjaCHAoRv0LnJkZKGhNThn6ixgKXEXPERYyYSiYgd
Re3vRMQaO0XjsjEgF3iMTIqVZX1PKGJ7ijv4wcurZZnQxPUYp3VcjPH5B3GIJoUp9dHo2oTtgMRj
XHcgJGAkeHvdqacMRp1547ANQfcj1dFmE/KyXPCH1gVlN65SV0MGXIN6i0E6cV/937ezIksCD/n3
R75q25IiaYph6KZpi/v93/CR2nWuDbPBxwDRCAyXMGEwnN9mxe4vAITpYLxFACTgM9CCm5dC8TwY
BPMxQJvkZVh7oMlJbvIC5uXlkaVZzRB9kRHVo4PSJ4PwtQfNBFUOmaCoyHB/L8MV5j20cQ7zz/Eu
Wn4WxWtjw5LSYFj10XW7vIjT/QBnGlukzxqUQaaWuW+JGk/vObpkdMpItSlWmW8mdr5jI9fSV9gO
EHuAWRO1ICtMBk9sK1nJ2R3JLEJz0MlCc9DwiGoSToWxEcRAxK4b7EXb3o4hZJwjoqf0LTvAz+IU
ye+ALHL638sEKhbmAMtiUtOYV5SEpvqlA/AGfrgA0KvO52bHB/h4sgKzDq5ZoDR8AUGI8KNTduYP
OaV881W2Tg6FPMPd8xvLMmBtdbelqsprdou7Cf0AuDYyDgL2WrSlrB0Ezm8jCFlQcxRiR+9Obghk
VU6WH1pylXyy3U3lTRBsDpkPaKHApRI5K/GNoYVDW65jp8FYgFgB8YwzbuWl36QZgQz+xuTdjLoi
RsiWS/GEENSKTSuWpJiAeTuWu1jnxUIKas45YoN4FgZvctm+d2zI8GQADQrgSqkpaJRYKyF/SZBW
tDeOEcVlwcWLHrdFeKZ9XVpwll8MH7E8LXklKEO6RRkCoCxlWk+dGwAYI5ssooZk2YzBeEGF3SzS
kLf7TvrNgRPIk4UH1DiEmi2ds2uVz4AYeSyz2Z5jaauhjSkkRxoHRsp+28L1bwl9OrC6buxXSOSc
bwNRYrRgC8qPRv2s7LhsejzOKIz44SiB3IQdNs9ZOMSlALmnwF5DqYjm9o3wDcreC1Sz+LR8MG+I
3bjLA5M3nYmjHO7vwn/Z4CVFLAyIaMAxFaY2wIf0OKfH8+WIEnzyELF/DcC5qibTYdENUmlnhRD7
MWLpGRZh2jUjIF5qG9vHhqYM0VYZWQ0Lge1tZaNNlHwUawFVBm1mL+ayfJWJBJAPo40r3jopHpAd
g751si9n6cFeggoQ4HSYob/ZfO4uJbghic9dRZxsRTXnJpyFgDU5nwb8mbWap46X3KLcWUay58e5
ukA4b17CjBecZc6wd3PFEvoLWEcPzQ/Mx2kjRJ5eFcSvbAOIoyG+S/dHTO54i4hL8O9YLALiICyc
UcQXzT7FfopYBlcxEx6otpHewY2KvrPgYEyim1H6aF8FwgxiuZTtTwbzAk/hcX4dBLV8WEg10jdm
42t4wl/LgJliEds2JnXRAfQFadIE6kClSJQlrBDgWF3t09v+ZNEy7yv37a8DEUz+TIkAulKcINbi
mz0/lCjVF+fsV9amYjbNb1azv3D52pdT7ZOFAaoH+CvqUIRAwF8RAv21pCdMgc1Dz/IBVTzDXkaU
YmsxILhCuwHNY+OuW4t1Z3Fmvs12exSIk2b0oa0NFgwgADK8Z7xhyIMUC1Cyd6+9DBOmp3bCwAvf
CtcOv2kFF/8U039qI1bBuAKATigW3PsxNuncEQKiZow6kChO5hnElVgBBnYUAA3Hc4I48aLGZLxA
iGnN4OMHfysfJHSfpENzqHMa0xswUsVlMxp3FMYvA35l/IJomhtYnNH0nXDU031rTFsFGBBM0RE/
4O6WJlqe3DcxLmGqF4xnlCkULZsfG8RDPqiTlUVlfWFXis07JFqFE5MN8VPpbshF71DcGAjfgopn
fxWcP+fKlXybtehh0+4nRNVzgmK0gY7k6QRq1F6NTRvkIPsGpGIQmoRXm3fXQDXmdABog9kOJju4
LuUaNdqK2skomtgy36JbdOwRpXsBOSDeFaJUhss8UqkZTghiQjlaxWZUFH1CuLpUJNoEws8l2ho5
INNuJOy+Qrmnh1UWYbW9lodpI0AvlpzcSMrFVYX0yeGJehLuM0W4eWNMU+31FWTJaQNzRwtxkaU7
manoQhXo0C2wIocikn6e/jQXNwg7o3PjPTxVt5gYzdyngb4dOv0wDMdbcUxZpJ4ihcISkChE5hvT
wBcDTXYvqEHsaPkm/GvIeScj0/6ZL9QqjEL4+cMfxrAH4ADRZWXmINQloLfiyYPlJYSZGWY29Pfg
pASqJb61wiyGIrXxfuiNF29crCutGsl1dDpFFl5+EB0oHQYWI26aBkSWxWhg1dnBsY8WGCrYhP9E
7QDDMN7yNZgGDUkEYmt92gRA1fLmQmis8ImNH1ofWj0jLTbeV6Zi8SnOuy1+DbpdjWeSD42ADCL4
Mis7gum5yW6MeW2L1uEZqlqzMxFiWTHmDTsDdIRpEB6hKkbySHLx8KWD/0PCb+sqOTS+AL/6wAjc
jY2RPLv4xruCCj0XqmXIaGwx0unQViFsCnM6ModjCHdjTXQFLXz38QXYbHR4UugEZg1m7NyEryQW
TrU7M8I/h8s+zXeM5m91AkWt6He7G9aWk8i2LJdUyyu65F9N9QWbjfPqsL4fPkjJmHcFFVfQiHla
IKMUuTCNwyYjsG/V3iKeivKmic4IY/Swp7VAGrVY2cEntMRZ8IUMH/IQTZUkdi0ZVhcjUp57R6Md
PIk9hILg097jSTMu+50kC6qJI+KbwbTUKPJvYkzBGgJZw8fNAaQJQ5/VPhP/zFGehR3Heci0N+QJ
GMCGky9UBx9DQEPETkHA4TorFGA4tN99feBDo+nAEMgndkOlMGCPxRGL8ru/H6+Us0tMaIbtXaef
Qe3CbISmBR8EAhd+uAurTr5lS7sdURg4l1YMRBAtYNFYFeKtibYt7ODyDYyqkDJQ4YBoVBx/fl2x
MVzTKLcJAM3yIP4B5ghTaHWK2Jn8WO54wDtTBHDIzo/yAq/4wUyJgRLTJHk4oEDdQKykYrTIqYHH
KOZHTIpGrGgLUeOvIZCOvhPBnO1ZOw7EmfoJHbyPn+v6sUGnX0R0Xvwy0JyYsK+cPI2C2gn5XHh9
SKOIDscTilICQxduLuQR1QghcncjSCbkK3FAtjrRDTTxc0zHhs89IzmL338IS5u4mpA5zsFByUKN
UAhT/ZUfE0V+L3gNIHD4eLUvrKQmHlak2rml+8SpgZV4ZSrJZjBiBiAF6Op9mB20FCI49liY+Fjw
Y+KoAwjCh/4aW8gye1qhg13u+eONHDyVmAmEmsW/D8IhCRHCYNxzEjwTrJKEXYAclCXk1SQFRzse
GGhTgCSyG50W9yS/EnyY8AEKCm/eGaVI9i8TKOiKx7tJZgyPk9ZVYmAPq88Nf5f5lRCMV0AbJs4i
sYLlhFjf31d2NyJAg0sFI80Oo69A9Qx3ZEBBfXUr3IdvF2Iuu/jaxbStgxWtqi6g3MIqp8qhLofr
tpOp2OkWWm9qF6xebEP3U16Myb6oPKgsj4m14ctnvwUGtUgcV3W5nkXPrmELJ6m7I/IRvs4qrZkW
Z/mIoxwnkPNeyPs+2yMlkGKlYzUab7A0nEX8n5YJ1XiPrxB+RIB8sulCdOOYuyyNvW58cfG1Q3tH
VFZiOrR2pinwAZdmVwCnIQlFyCbpX194X3Rm7cRjrsGYiLQMRpwwWQoBrmZ8QjWLCkCU/izBKof0
Q1JMuB6cAi5THayAvYbZV+53hqdlr8yYOsWi32IpFyMcRp3L+o9Gj4EY/aJlP6zqvzcGkheX0v6d
ppQOke8L4B0WI4obyE1OetpVoA/80jMvO1U/SN8nA3MIgjsiBNWK8FtBE1Az8ENxC9xETZrnM3+Z
hYusq/aVsbdve+28v5/3ELL0fXnem/UOuxJ5a9Hn+RTR5CIxljfxSKjvJiwl1B2MUljFQDoThTxt
BZNy77NpwKsIQanZwRlybnDkqJTgn/ZBYg7CiMM7lFEnSz+gWNMHsstEsLFZ8IlYgOSr91jJPrQO
dEPB2cl3qJt4UBR0CXzxDhKdWeEUZopD1UReDqkuWIXges9RUcDJhcobvv5ABAjCiEXy6gDW2m2m
YbJEhEfaXcy3vQvUBYMZtnC+HBJIvDIueVYC1OHkZbCcMaKRfyW9z4vDROWmOoLC3QBAEyY7TC7+
4GljAkcHZ3I+HxAk4t5dbHLXzd5yQOdH7cygKFba+JexUuIz2KLQE9ack+LNplcqnspfv9gQm03v
fMiGnYbW9Z50p0TGmSPHnR3VVUTZawbQMeQ5nKbomYjkxd834batgv6bpHjtBJxAoB6KmoRbT9Lc
TGIRJP4r9bEuR9fF2fang2oNXysH4HUISWIllQXDJ3ubSMItQvKWx1HlwZ88h5oJOCTk0OMfdB/T
slwb1uc65GzF0R95qjMm90MwJiwtWXgjEbm6EwRsGuj52F4e5svDZj4WTwQSIswocu4z0DbJaQyN
wJajjG0ewzx/tfwR18Jtj+WvxJtFPeO12Vboz7DXa/FPxHiHZjgMrzplZrPVVEDDIq+JzBUUF+a4
hQaZzDlGWG6MQ4ftvyOU1FMwdXJfLrEmluJjEaZG+L3WdQ/mIHIRuVWMPiYMA0x1hH7ipgiz7jfL
IfIHPxWPFziHwxYXqdE4B/heKLYsFxO2SFlsRb6iEUjkhxABHVpZqPbBojSxaLwWpcn1Ga0Jdsbm
IoZutytzY7KjnHk43qMMtOcBlMPxnmRgC/61ZSYCSEk0Y0uOGyFukyywJp+YSPtDzRPkE40m86kT
y8YGIXWM5GdFkYjkjov7MmPEBXdC6Q5NnoPl/IvqfQF/LoU1q2J6/hz2WoAz4BXO6x5FLyMhwixQ
6n2igACvOW2rZcpz+s6Qx8gflWuQfBLROj2wt2dW3vgmzk23/I7KdB3gw3hKv6k8wrhsOEZ0a6+k
O74SeBN2JB7r/tnVaqGZNtrEqvgMoxRAphbyXS0ib9A6NAj0OT2TZwmEUBGkqG9w5IWXU1z9Hkwi
nkWMiK9ovkXX1xIWUwORVNhvOewhrooLBEkWAV7OY/Ena4y77Hev5LKoiGVnjxOcV+E+IgJIXa0R
Zl0vOt9ii+Pry6raQRC1SZ5HQgapb0dfU3wFzuYl6OmbkBHchMGoVYKTHZyVICNRh40xk+omAIDM
T0wFLQv5LecobwwjQT4JlFe84SXPB+aDvIG8Rz0/7XKY6mgPRYysG0RDwg04bWthBohtQUXxOzQy
Y/hCQmqRXA1cHtuRy//Vch9xMiE5QuKI4Kjrf66PJN69kWErVB33j1t73qSnXmC7mPZv6a/qGh5k
NNURoN4rfM0Ubi+KnAENevtrOs6aDYZLHt+7bQ9lT09eyWLHMv9D1kBkIIQNGMIbocrUBjhphF3U
KqMewCaeC9iBDr87OUiKLdI6W0TjtidGmUQCoJkjuAjfau8qj8rjC1dGJ0Q7Yi9LFhoEcfCyPBmQ
wL/8NHl6TuE0PkaF4ZpzhOBrJtDdtZz3E2lb/j9MkBXlfw2Q/74z/o/8oV5TlbTV2RnfF0Tumh2B
Fgg+iiYSC+3pgCmEHTHPPMx67IaZj5HRoIM9wE+PNJREO4Tfmb85sv+tmN+Dheki2Q51cCyKWPVK
YCHEhpe5jzF5CFQ3igOB9LbVzvExyMnGzZmNiqXukea9WyCZtyIgJkpN2N1SZKOWNQdRZN+WTS2m
X3Z2YLIKQel6oiv1Wdqef7OyNr+XsZUL0+bJGXH29AeWsWsFzg6WDey4CUHdhE9cCsig2L5SLbII
ofpMI5YnNCP6HvFzGComGYTk3zo8omkpEAaiZ4F4ffQxACBbEU9lFq3jBxosFqysV6/M5vrtji70
F2Jk5VzoLXjio5Qet7tVHViwEQe0cGBxSlYK+1IC6ylk5omRJphgt0Wn4rIiZTe6pqXUS+wxmcdN
gFlThR6m/0pLGa9+Owovbz2KbSd7zjUthQ0ngh3MMUOkTyErTao8vLyPkQmhLfVUDfXVLy2fsG4X
3lU8Udhgsr5kd2lHyCbZWSKrYt46Qi11k82OkkWyPZ2UTvb1T4hQuckZp3IFlXjtyLH+vy9S2RbC
hb9vObhITUmTdNVSTUvV/77lMNNerm8KW0vjT9w63D8zNTw0PoNl8gO7ShaVzN7FUpKiN4B1NU1C
vcNmcl1LYqY2jx6GEoqIxQmOcJVVZP6NJeRoJFkJXw7Uvv729oY8de/Bf64gXzL/pnl6zhUR/8KE
kM0ja0d2jlO5Uxd0Nndy7toNG3exYWS9uIKq2SoCqga1dxarRPaIYIBLtOZteL9ytrIhisg5W2ZQ
qIf/gsWyIdSv4dMTgyiWgywG71N4WSRMdE2l6Vtf+mUHyOaOpuhcP4BODAl8XfZ+XLfLym/VAzoo
7tcmeSZTtNaCV/pm/hz7Pi7yVVHAJc4FTjV5tWgSwABEyL4FembncynfubbrH4gzkITcxT6vqMPz
N9M+aMv2rroc2ds1lljasbFjXScveAO2dFjxZGIywwvPTJgGVFRg0CZo8dvSW4sBCp1198bWDf8O
TzaxapMTj0cE+gxdbNlwz54wtRIRhwWkFm4jlmps1FqCn5ToH66wRRrzn1eYrBuqpJmKbUq69fcr
rM7L+3k6WeDzFokh19FdC7KYuGS4354wvmLJXVz62P56fK+8H2w2CUg9QcoPiT2AjkW/9zsMWQEK
Bj1IEMBhMA9L7nHFwpW9rS0AzKWE6PTC7VN7BvNhLLYwkbjJKNmuaA2RobZGWDOcGcGIRq0WIUI9
8fIZMQC4df6aZ+vnfXl1iKOETqWmSWZsQeNZA/zvCPAIBFiX8RvdeQ/IaxHFAl9EF7tzlC8qsgbm
NysnhssGfMqpjQEAgefZyNtyEgHcpG/bRvLOaC08WLTDJ4EdQ14oHdYycNQg8idnTaRrD9eoR0Ue
nYyYOO1yoOrdadWe/Oyrsb/8ysyOUivQfwdlkyWXkgx4fcZOcRVxXvR5BSOT/AsdgiOoErDBUKPl
wQzeyvSbJfJr3TdKdnK1hdWKFpRF4cucE5TwD0ePYvwXwYRmG/zHkiVZUZT/OHrKbOpPiplTtQB/
Z88sO2ebLHYRb4MYnX0rRkAulfzF83px/BC/xGJFiByhbTglHJsCeX1EcFNhRtbF3b/oRLKjo0UV
yh6sjTfUTlc3/2aQlTQvSApaiRkYWcSeVv8withig8o6qhRxAGVJBol4DVJU5XglyAXYEC857CQz
Kc47NiR3JLl9LFcurgmc1qusCmUV3ol5ed1yTCtg8t2N5na02Nju3tDh1bzfzJKCC0nFKt0e8noh
kWYEfrtE7YVkFkbKsUz+bgN/HqeYS2f/Az/2BTUgoVdsL5i1X2kP/OzqN6Xv8H9gWYLOBTDLy+Tv
Tw4zaZNyqdnZ085ME65ZVhBZR8FFeo+rTMSlQ5XiozZ9eMxMkMFYwYaGh3x/4CkNahRSG3qwJ/5C
DAd85FmkpTJBhm5PBwczVMwq6ZGxyCBgZq2HY5d+eY4AQ5yLmFQJVPtzS1BawAvaEUqFlSXn75Da
g9yC5QJMIQUDYsH0itqXsfUasr4MZ0bakDon9mjQOKyolaJe+iVdgBkmI21wGPs0lXhtgHRtfIY/
vGDxCRwfjNgcEIZ4geLhpX+Dx3PC5tzHGRYGHbLYVs63irVV1aS/kv+7a+p9ae5H5vu3w2Y4msPR
mL30su0bF0rPCuoh9RgnbH11bKZ4F5E61izBYxNTX/y77Npv4iWRHAcKgCocUwsuiDxhCY4b/F4J
LyPISNoSHI1MdrizGF3UH/9wzur/pdzU0ShqhmrJqsYj++/nrFZq8lQO6BWsc8iNxF3ELcT9g4Ma
SUArZLfcPGRHvBlfOY25c3gQV0W8T7A420aEmoAbJv+mt9HE7tSMuD+4ObgzqhI4WgTzcdhly32g
qduv1J2ZKm4B6s6BgLXlmgfom7lc6yC5uMq5xEuOrCniyuay5p5B0UnHBtEcm+jvK5gKkwtXMcUl
WywXq8aVymWaAUQLey2Un9DwMRlnY/AQ0iichIbCZXXCtQlPkauSS/LKEhkENIFZyyG7gh5L3E56
4DuY6tBHO4b1L7YieFsuNTARXGRaF90pwoLrcmGpy/W0Xkz2JKBOXEFcPk0rLhxr3l2gD90omo/w
Si74m5YLBKs01wUXhXwTOdhcC1wIXAVcAmg++PDXmd4/fOjSf3u66rpl6aatGrphqUK4+m8qlbJQ
plY5pRryfqN6QEdwvj+QqIhiABSDbB0NgBHuAAdiCQjVpC/0VPBJaY46X/+CLEUMABEEm6TJ8ynA
AKPa1zwyZ9FTy59UoOBAUKqQ68kDqHeR5u8YxmGZaj8uoGAwj3RPQnrxFa4F/qXfcwEDvYoHx4Hm
7n8IO7PltpFsi34RIjCDeMUMjpJsTX5h2JaFicRAjMTX35WAy7d6iK5uRLXKbVskBWSePGfvtaFq
ovDCbXN6mRsEkjwpYNWkb91Pw6mZcvNA09WjxFUP6rcd8AzDG6SwzkJuZPUeFQ5G0TujLykiK1ul
azmhGgQARF8BTxKfa+G88KeS+nWsmd8TQSziG5NP5uimD/MZUZ1QIiioURxUuyAWeHHF50uVxYmy
Lcddqe4776VwiIczCPOhfb4gkNh9ls4G6awo6Hr/pbMPyE9aXxMJu+pBgt/YRCA7FIQzItHdvMfa
l8oQdoUdoiF4SvwKxz6cFvDFcszdg4Nbk4Zn77CWCFc2MARk0Cg7TPs1aZ9wdyRqhZIjWnkCGLyt
xNsJDaH1BTfZvfpJmxTJg/poE8nCNinb9OSAaHyyL2DLoNxkTpOTJEmhrdLoHwXkfnlpCL+bQDoH
9FDJlvRQ8pxpINgP+DuAHfBa8JSrfI2CKG+3/AuG3txFgCPJOE0E84mfIwIUkAPIhN5IKuJdvCDi
0sR3vtUH5FE9H8zYQsGgLcGWzqcNLBk82F9sbRHuR4ZzvLGPxRlvAOnFmE444S3BoAV6FK5SQLen
ytHNnTLtKgf93RK9g7YJaAMYgKwNOhRw8AwJaaRJNge2w6GY9FJsmuVyXlCuQo5YyKRVdaY/ViKO
Y7SJjxRxHMSGLHEcahqZY6SOEaHIxJA0CAMOZykyGZR7txlNsUfmi6yL4e6f+W4mZISFy7Cq3XUt
nqntrAEtcDpCf0lvrQJ93JKJ0S7JARwGckwsnTs9at9U7WljhXL1NYlvPqr9lnTO2mF0U1JbTvuJ
iI00cGqLUJbtBMld9W0iORWSQv2n3Jt/VGC6tra5rQl8q7ctPZsBc3RM48U4WirGqnACh8iPGFwj
AKkbc5zOkRE0TIL7jQuYsZPXwamVWSPc2n5YLVFn7DES/x9iZwwh5SmUre/VT9wRzJroX+OcSCrn
SbI9/NQrjvKXSgwtraia2DHhr74oz4SqwMBkzk0SwAVaMpBkPeDPTfeD1OxwdrJIMx8kvyMIBwdi
602NegtrTeQ4/ehi9bqSdmJAYI2B33dWQG8AIzZ9fsMNJbfURMqOdsSTnCOm9HQ5JeFagEp53bZj
f894uZqvfmkHFGa4reVHelCLB4x2fIIfBH82zTxvuMYSXcHFFwZBli49f4cIKkHl94gZST/wPfkw
RRRADzyar0+MlY62m24CAJwGNmeW8vpLUz4PEcja8wcT+oeKSe1WqrY3E3qcYxARxMk+koeIqJwW
RaqH/133LrNHBACidgL4NDQCFAyg1bepEcpT2PIFbCRSPExrby/FGweOzcf6EzalkOnw1UXnME7b
hj4q6oRuE9CO4QIhTvsF5CYz5z5wEPtXREqiRnCeRoqQzQtoUbI+ZrTRnAIkZ5Mdc+astx1w74H9
6RonIfNlMeLntIRhoaeGeGf0iCXegu6qqZFeoMVDoVOH9PWoILXjhkEQGRqiWcgYs4OCOujCkneW
A1I3pO8XORQuGxoHZNw+4siBHyXuRW4rfDfS4FGokOrD5CXKywdSIRi5yh+6J7m8WlqJMyNRuPDo
dvPNb7muNZMogXyiz3Z/suL4+ZoG2El3JmqRsd/dnR/bi8soRvvGzxZdDbN23fmJXJdRDPMIzt+6
g8WdTlKBhK/YQjGDADxK24RcF391XIN9vpjBkbCMkMJ4WNpX9ACanw9A0Plrk813Glc3n7ssO/I7
0FWo6VEcBJebivd4k/ZKFjMYHQxwAL4YGVVOL0IrH5kzYd8yHbxHV8ReHZYFtl2xJ3vVW0kIK4km
vFHkyFb61Ua2zuq/TPo39pZHlYbYmiYyzYLEhlZ4wI54Azsa53JcyvE7hc2Eeq2N7bDDcnPf3erd
ud/Oy/ingwFTh88AAhiCK3fXviH/Ek9/jxr5xo0p2nDSN3jcpYMlfHE+rh71+9t0d1B1qC8M/rGm
4ZrkgneMcZIRVO+JIgtsdIHPmvKj9HNak4yaSpLKBWEWWgeAFdWrkfBNdEC82XRoLZXejceLGG66
cZgVGOBn7GjQd9we+E0g50HaBGKWU4T2PSzMEGctvMoSXxDmZLwiBrppL6lxasV6GVvKDiPtCrIY
dCqQk6rF4NToeUtjuOP1BrlFoklIkuhF3l3cS7VnNsHaHfyhIZm0/z+y1n0ETElCDMI3GOk2pyzw
YYFF6H0RqrvN2TPP3u9Y4tobnZozGt1S4Eq7ShcDhcSLMspd5Ge8ygKTtsexeyYfiZMEMp+zB2WD
wcGANiBaByNj/YXqxP8oSYeTYmHJGgHPM7vnecj9R+IjwSLcqmd+98iSrzGSDs2Cqf4NZgFPd/RC
7dFTyglFLePQWqIgEgUQBwK0xh5nDzbwBXlEoDV+HAutelDRyneNjNwBxG2iyFPlr+fnFyAWS0/A
+Ni4rKKkZYWJIXhxZR4mrRiU0ZSHXkR9W/YHtNjI5WE7h4wWmL4AAip4LYykjV22ROOOdPKRNfcM
RUx/IgvqLPj2uxdk0vjPmEgDO2K0RHWJDZUMwM5RUHZLMcFeZ8FRKxx65ynwBl9+4qkvt+k5spNn
QoGJ6aUdcP30enm78woW0kn87VR65JoiQeY7rFVw7T2WOVi8r6bs64ReQhA5/O+SXJdtKu5/63eZ
sqXJhoLjw/wPH8hUaJrU64SBZbQnypf6jZMYSmtcY+AhqNgKmFBCD85UZQZRiruKfoeCsGdpBAsd
71Kh84PM8i/UXrwR4H6Uj+MWL2zPA3vi85PNd/pp1FjUhrRsx/KBzHAOd0hykJdFFzKSGZsTWuxp
DvOzAfVP6qAFQCttHshXpQodwR+CXKVUG96TV/5Qe49KMfWVH9Vv9f0B5e/VfqW242PVgZ6RSOgx
jSfKesZHZtvby5769yrtN9bRIB+S2EA0wcxrlwME4RyhNYYM+i6ibMSgKqQIQrq+SKuRISTwv79/
cLbgjWSffDgloi0y6kZG2Wz/OAM4TVL+JcLV7BkOcmS40whmH3VRsjqmkBULqS+ZgUh9C6S4GyHb
Hf3+si37bWmT1RzbLVV+1GF7OIeLNLZfpLGKQSpyPM7b7LIbkn0T9sbvNA/CQ7SzxyF1JimD3PGz
R4PldsZi6LOJozpaN3Hb73aSS1yHCNgdIpMRwMKeGOknVwEtFioJsvqcX2ntI0liNRc9Yg4URAM4
gkxsuD+fziIXCBUT15/JCm42xiiUSfqHdmTPZYTC9jI+oACCyB7C9AxSGJeM+C9Ybk/UdjdWFsRv
nbIlyLMF2eKjILgAQ5wFdt0PpZp0hxf+/B8xD1Uds5cBp3cO0NZHW6cmoj0NB9k67Nmp7MmHdsQ3
eRBVJfop5Rtje4REqykWvoLOcNndfMHgGtG3pJEV4pVBv8cGiSitJQ97/0Dli0CIV8iuBv4GCdrD
A2TvC3vcGVap/gG2nzDDm83dCTiZyd0NxAomIWKrRkGb5wu0bQkxZrwgXHeONnhEy6WfyJbYgEcr
3jNKuoRs/qtYqnOYNcHWZCTYBCBuEA5iUoXrdhN2XqqOVXFgCi1N3C4lgAFnohAgU+byWb/FDNAG
WFwNmBmIhNElw1XpBPmhYENe+gG4TjtOkKyIC+e5Y2sCoSWSLjJArbDyPVLrMcyxQzQcyxr/iqOX
dsfg24MPIcsQMyPG8Dc0rsuwGAqc1GOh4ScSEveETuWfmq3yf+kOmbptK4rK2FFn5vOvfYKsGLP7
fdCZ6iIDawLabsJ0wCF0dZ8cxKl5JZjIKNOaeHPd7ZiarsdQ2kVn0Vf6TRxgQIkPl3jtctrJ5o4U
RNooiy81Y1aBDUonakIMKLsh7K+voBtXLCXQFaiNiLUbKknWenc6C17MFUecEX09YS4tbGZtwUYN
FLTEOL6KcLyHObO0GNX1Jtki7XXoSInHEbsoj+OaqYX0lhGkEMhGzpOROJJL2bja0wlu4CBAi5Pu
ZlUENYaYNw4VqyuU5wqhZb2AkzgCtPQz8i/IQC3TQxEHsn+PFYxbroEcTmwAAiLFc3hYEKF2yPJr
l1lk04kKsq52PvAINDiK5UEQMSwPBQ5ojlEFyoEKxLSJpQjrKmzTUL8Gty64Is+DfyZEJfoiKslE
PKLf5iLx4EYacmCowcAkqwgHbHFFWP5KJ45uYelCRDUJLyUAIg+pJGAmlVUAPK0XOiv0AezXHKpK
zzu7cG4DjX6vIphKqbVPWaTYr9kQc7QsggrmvWgs/XX4v/dB2xB+x3/ZB3VV28iGacmapm4wUf3r
HTfX53I4KywBNGO41diK6DEAedCYjTXeC8IRtip2BWag19RFr4UXCe2aiGV3hguKkxP7Gh1/nlom
BNENwS5iSw5+eqA1MbkaARSu5JUdaQQacyeQcdu94QAa1P2bt1stM8wo6Vi8CfgifztKa3w4WFaI
vOcPlg6gZXgEdyw2dGsm00V/NiCoZaGsHDWLJza86g7ffpu8rNG1hn0AjvPHYEI7Ipe22CcZX96r
XeBZzhUwSyvo1lfq386fb49M7I020uzQtoVp8pYy8w6MwbnUjuLpGwwHQmBfJkJgP8veRA4mE+cv
WiOy03jmVHZq+rbwpKj9yQ+g80F4D/R+yLBXz0i/N5ctMWk4kDaycCCZoOY4jp3RBoB1CqZkN15p
KAgu4g11K5Ivg+ln3H25eIes3l1ruCFbw46vl1jroiHOS0aDQdAf816kguPhrEyIGtATMIFUtk9y
J2By4Eym8GqOaSSPkUE9rkfVGMXVc24H6Ng31IiLjr1u3e4VXjPtDhAuNE/0h/sAiTIix2RaToy2
vXPwdPMvjCQIOM1QPxrkmaG8o/lIOmPcwoYgUcz0hfH00oEMDBUu1GYQd8LgGyO/hnRpjvW5yA0b
VAF2ZbDUh1UmNnjiQPGqkLvKbO9yPUiXAwd0+DsMC+8eCKMi6M5BTWmTkRZAgkV8HuPciDlCM01+
1mZUGeLNXTc89nsZXLu0o1ltz/TPciZCzkgw+C3sABbfQqLCCzQ9QzDByqUdxIMJiioL8oyWuJv9
Am7zVMPpCUhGg6ir66/EBHZn0W3CsoDQgjYB9nfaBE9PCJ2xP2TPZSumj7AJNeINngCY8WHGGAQG
49uAxIquKPkBSwDnVDMTR5ozIuwhZPpC+IP/a3glu7VUnwF5vJ/fS17I8nIQrf9u49BC1b14NdqP
tNtyL4zx3CNgJqIMswFNeHwmMENwHMhkg9Fa4kBbgM/IYiY/Q7HF8LLEqUAYyVQvdPGmlvy39jmA
Iy6wkTqL8zmCJW8UoyGkfetc6PZXENWMXMN0GuK50sPQkw21I2dpPbU2D0dAnYNj41y672BtK9et
2sXDVagQ5TqmsjDDG5OGOk6nWEnhC2/n+/ZS7BhxNn7CEG32mBD6EHIZzFq5zwnMRctRb3wAuWdG
XN81JVK0EOYSkXOTK6YoS3qVXpO19Tu9ik39ZngTJWEhdvQbM4zRH6OxwhYbVkYIF1OjCmwY+gcI
QRD1IthCyWb3UbnQcwF4iWXX+kr7mgrCT4lgJfjZ9qKd3WPXdce3HJ/aCcbk/MSdPzYxzHcQk2iI
5i3x8Q7n2ZtDdwGfAx9pM75eW3IsCG9ChIoOHREqfBfglcYBgrO1OGVmgxCrCL+2Hpd6rEMZlcTT
p5XigcOncnklQpLqFLk8m52jk5ScY8YTaZRPueLq5yeLv5BdFK7sQHwowBJh06ApYT0T+rbWZUBW
7vQ22Bmxj3g+YcOeCPyd0WfRCcCbWQRcSU6CiiATEgeXHGrAmCTGi+KL+CWiNfBldH/pUAXV7kpu
CirqnaFts3M8XLCShNolZAp+ZUjnodVZlTqFJJQ6yHQ6Kn/V54d/GSmznFZ+um2EWMfNTvywuBPg
JXMa50ZYj+Loc+x4wK5RCYFdpfgNQWohQ3Jpn07hSNhTDefNqSDUMR77XJUxnkX36cdcuh5jkhvq
nI4TmsvxkgnLfaEr3X4qpw+OrkYPmjM0L/R8iafxmWy3C9GILaYz3W4Dw8Enaw72T74RUqKKUTyo
XaZbw0HMEh9scDZ9zOspSOSkxAErz3RWBtDyg+8HPUY/MFAxGmiyPIbsdPTjpZ1HRGRIqwM3LfJp
0h1A0pbPa2fCXJ4BMfznVLP0H5pXxIrWOYLDOMRE1pWD6JRU4MkwGopDOYXiWcPVH3kfHOxloOJs
csuZjfkG4XRYMBGXM3lf0bIAqZCwNZb39jbk+wNyddBmDD4rPs1jghcZJSg7P3KumFkKswI0b1JB
nFyY0n+e5PCKNYElBXXQAafAHkGwxdZ3CyzAGkuBhcJ5ra5GtHE8bEseJv4KMnzo2Trc0uT42FjE
z6LFvGJarW/kKNTUVsBlvarzHuA8AR9lInNMFotWNTo/w/oV+84AsiZXxJENRRAPBUYAijIqR4ZU
19BY0D+VtTTcXPl8yMnEq49kHtTO3oRPc0KJTXDAAGiPeOgk3L+b3VZTtzZKp36LSpSBaYr80+sg
DWNiJOUi85rMO+rJ7rrkG7IMbc3BwStPTwylGgeKUGjUGO39pVED1QGnYza8L6jUOnC4WPGLnUl8
wNKT0kXEI4wz6COxlGyNZGszKginBNZmtIs+m/seeP2V/Wnaq2eiNeLbICz2xA2YViAxNMNj3wX0
Hso31Kpfhbz0/A+6IGsjdD//UR+alqFYG8Cc/Odf60OpNUsz09gfuLcatDlo+5CyGsybaDuiA6Ud
v/d2iN9eOvYenR6wQ6mos6TAHILkpAuIWoFV/f/vv4re7iN0MBS/6w2ptdtk4YXhfKCwpPQbsbrf
MYB6/N41HgGjLne0UxJ0cw3FtEkud3O+l++cok/l+dTXDyrXJ7z94GVl2gu09/nwxhLkgj2v831f
fVTguqgsoQq2tEmcFFvLtiI+gnvBu7tSfSj3mMr5ZkrrI+yEQ27wBVSYZdxlwX3sfkCAk5hgy1GL
66TF+hCB9ZHsUH7RSx9wpTwJcy7HKHmB33OM+jFoyBnRw1GglRzYNR91J+h6wyZng9Cp8GvjWjYM
2NAEmWGGDLua8Oup+/IDjhxgZByYG+Yx4uBlYnNTxdlrLEL5LoAbXzEQ7k1iB4GPBScwRLHuXhgo
U3bb3vUu6sKCRhs+h9OUQ2kyK1dxTjU0psJvBctDgdFhcuKJsLMWqbCzDjTzxlhlznE5xM2G1vM+
ZZjs8zoaUOvh1MDv+DpXov4hKZWpWkhvfPZwQTlTFV3vYWfwO3zaLvrgU1k1+Ys+Ok8xUzH4Qq1+
7PPjuYcmD3LSI2KaHaoHqniSO2Ese4rRtdJsMREPiFqLL3uWewSyTK8GkXyMOdGUg/6dERZcYgZ2
VDlJTBL1giU6E/Yhfi/jFnJaadNwjqRTs/7KAJMiJsiVXwYAiIaG4yXDbusZj2CTQ1VAw83qSRs5
JF2WMQ3F1boHMzOx2k+KXqxhV+VLbCN2AMolAbbGJCu4jZjCns5jKCEd5Z8dxZPDyRV92aqnNf/C
FGocFp7w+DFqQe+v+RtSlbPfWQkWlGz2DEYcjvkLCEt8U8AoUi8GEyW9FuiF+JnlZtjDXyFA7Y69
XmTaTpQ29zC548gM5wYnMf5H4KtUlhT0ONcYKjH65DJEyU4Hf0fuCpE0WLXwOcM/QuDs0ukhPZGG
Eva6mlE4fBW0+cs4BjmkpXy9WlRzEdmEK1dR3cSUBDOcBT8jYBqbfkS7ZnKNmdsm1jC9VAIAtTbL
MOzO2OciJybXlqxfmEKXg2ztC0r1dmcdqWWJ0cNsKOPn0GI+aCpZKQmwwWI0BfaEXhPSI5ZA5h1g
eeXz9jzubiYJzXth0YHFnH2dN+7eIf2JyKj8lffCtAdnIT1YGnCiw8u026OLhqgTuijQJzFkYkQz
Fdu2294RCh7ee3Dg4DrmYz27SefvSYFb5coI/96Z3HRyXLUCFE61UO1qbZtetzclJvBT7ijaBLzf
eE5sh9lIjnwASbV1IJWP0tdG9mkQNeo0w/FunFrjlBYPiJZWWYqVOza2SWYOgyh2kCNLpMhLsXpl
E8bf9kSJQ/kiOj9QMQHehXR8EB4AWkCDt5HD4S1JDm9vCH87xVMxO+J2wCGwBp3QnaccoXnEcRqh
QLrn0I5+mKYtXBEksmSOCeXRbhrDilMDdyfcu4qHKPEY2GmBi0XPZoEI0glqRnyvYiD0kXvW42mM
1y2M0c4Gm8NLwUkNJxECI6r+BrmNG0mFr4y+QaG3ejuIl6kDOOdS/Ln9O1IPDXc9CmJVofpfmKDT
qMMmxLdPlmQwbbEJDXyMIoGmLFAu76It7NYStg2BM0MUfe97n5k4nVFUx2cRKjaagvhqj9GU4P8D
cH93PvnnVBwj5OZGCP31BveVIXAVNdj5EzD0aF2Rsm3XoZQpUwcyo0LPAPedjz5ksbIBSzhrDKYr
ziMto1liFpfziLycRzSOJGyAUUQOk3fG9c5wifIXZtL1APKPQLp9/sg9UAwPVv6g6if8eDf92OVH
hlpnKiDkBjnmwKBNAyYh4D/5WTBIoMNOv4sHYW3DMFw0dpO6r5vDXT4o96A3GDc4eeOgehdRIvDd
dezupFSAPKD1z8DBEn0m9KY0oign0LIjZK+IYxWceGjKYDipgdECCzmw6AOxoSqKpyke++ch4v5E
tFpXAacj+yv2GepYinAyyf53d0qRN/+1PfW38kOMcf4mnOrs25xnV8oPZO/YZsiy6Zq4fttRffA6
KUBoC4mx2sjWE6BEYprCPOv2kxqEOQbDmuKTQoSLWxvlC6MXUCZI3CVGLhQfvDt6N7w7rvmn/mid
YIY7qK4v3vQT7bPNd0WOBv7JeeE3UplgAbnRgeew9NiJz4TqhM8EIAhlAzmcP4GiqKmbQSkZRX3S
YBjDBEH1DOJ5KVSa+gGtPXo55OUpP5APtpSlKKHoWOsOqpPqZUbmA0+VDCE3+U6kYOb8+V067sRW
1DAUKC2QsfnYZQ5lynDzoOXToxKtJ/joWaEC18FjGNH5hUuYIleXo8tG1C20uyhd7mhoL+RViALm
fPWkt7vK0+LIL+dPoONcVDNcKAjVSdDHqWkQ0XY4Dckt0n/3iKvEocShAUWFc/nJtOEXVQ7XSiRs
bMEjORPQhItqDOgbU/RwyQxnQUZ7FDgbZC+iCOHff6iJS6kD158/xEWZRMHDVY+4YSRMMyVZArIo
bmh6rX0v2GUWUCyJyafTPlJe8Y35rmyrfFe9cVpigqh5tCjAJE9e3FL43GDnIvqA2Bhu7uLSl8KL
PdWGWbGUQnTLqIaakbAUdJGiJrrqDmXRhpbscDBz7+zNoBI9iiMJcpJb6A7+hZr2QoPAR1wjfV+E
3iOcuK+3H4iTru6vxOFvGdirdef6zJf8bzJGNqw75g5I+3ioAECQ8zwKirrI2OjZBk5Wd7zqxwzb
7jvueiqlaSmWjOxEDK2WC1IGFz03x35aLff4giiauOi5LyBGNGYUKjTfkakgKUYJpB3hH1BHjbWT
vhothJ0AZRJEAv3B+qt6WoPuxajrF+WU/K5xQnxnP0eazEUFNdGv2lM6kHNwdUG6Kz1kPFRFkG8F
ue3+ziFJtHJChCec+uhQIWbm4EcppX9dO4jmXsf6LMoo5CpQGXh1vLDzvnCTJoA9R9VDJ5PCx1jY
c9wqlD9rBdTrDkWQhtfvLoYQlEIa6ScG6aKiIKIQpSYCBcIPhrKIi58KxdENghIdHthRC6Be1Eg4
epiUL5XSqhNT37MwlZ0/NRNlk3jDN9f8Su00ag6wGJHt4FZwK4kbod/ygQMZ+IWxjMvQdMHYopRC
mL2qsimoOsOxGVS8IXKhGOSinhlpqEOYYQ7xs8+eiZ3AQAXRF1gHPmIqLUKPKbYQjXQXkuMIEBZi
8VRxk4P6Tm1V/tDqVxvibAZCY/tTYdKP7BZGxOwAtkj7gBpZA9WBRF9CnCtU4ZRS0jPKsxh0D8GO
Myf0zifbEYaPxlBkSXgk5HGz/ZYObmYyyIStHAwzIS3BPAfDlR9sUCXiOoPnmf20R+ApHs73vvRE
nhnrA2sCF9UsMyQU9jB/VuwPeQX0qIH/ZIMn/WgeR5A852ADZRzgyQIfL81QXjR/af1b9nensUsg
uR5d2PZRUm6rXxwaUNijrqcvy4XGnmkTAnvmv0IRuIxsIS/MUUFyEkrZ0eG5oddt0PXrnOKZW0Dc
C8AqOLkYhzEnh/3A83W19t15R+aBLYtiWX7nqAC2VCiZZHFxYOBCm4akaVWtrRNfhr7o1NQvTEEM
Tg2W8J6Dbcd+DrmYcPkbRprzVj9vzTMGFYJTdpBOZrSTTOaIWUHz5t3qownQvj4q+KbpVsC0vztH
5QodxFdTcekks/3VmSj5QhXXwLRzEi2K+TtSIXKyz2GqheYQmqnIclQ63mJgo5thFg4NVwtaiBkt
x7gAkPYVBsHkdinSaVGqdbhWNijmXSSMrowBZ0LHK9AJBknwoJXG2BjjjBR0I6Z1i6waNLZMv/yU
JoiT4mS5NihHCY3Bp41VV4ruWjRqUa8J264J4V4PIQwYxBLuZnD55d6Sd0MG3dIhILdGR4I9GGkf
nYDTLXgXuiUyAUS7ukYpXB2pzHsxNndRLl3OR3v01Lc7FNaFPUF3ulcRP5UknOKMj6+tqNQ5ngCs
uHDA8oYZ+tw2S3Zt3JFCsJTul6V675SY9K2rHVHD51eOv6HEEMMKKPLsl/EkJazF4urJWi9EUc81
P1PZXxWH4p7sIup7EV9UxyRl0uCe4WCmjtJ7TXG6FicDIXp/qouHain60UJR94+tS+mPWUGatm3r
AtOzRkeFngJBhyUKpxPWnyFQFHEesPGDwV1tUV5hxBPKI/MaP3I4wADNbJBI2fv0BIyPKRxqIg4K
jPMQlHBcuJM+dREnhu4nme0vnBpIgwAPiLicgIz+GnJ2oNIxTn3iZK+cEmgo9gTxUG2aHomByEaY
6Jn0awiBgIAwBPUBwaIzT+KeKSjOEvdWED0vDNOU+dbGX13cFPvJUu/f2P+Xkh8HG4xR0FR0+5dr
Q88/I8SyRUviNV/yGbmpcMwDBABWadC416MeAxg+cIz5gdq6VP15sft0pdGnuOdUQn1PMmVbRw12
MV38MVHoJy4duxpQEeW+S5l4GM0D7m3EYCZjsDTCxk0dU4nMLK5+uc4MpT23eyQNWHa0CbGdmDFQ
1qe08RlXSaK+Z9jAS+Vaq/wMAnPvmT+YYcL2gBkuwYYU5f5Me2WJ6xKDCMRfG3CwTpQC142p/CvJ
LU60AKn/y+IhLx6k/GHTP2jLQUAjK5Cg0Rmz5rFeTwQIKFBvFQet3E+M3fBXdOJogPyf0wHNQK33
GbTCGrlD0+E1r2z9b1h5vv0+LSynQs4M67GBEx+m6xsEGGM3BAduK44D8CERi3EZHxwL+CYpUhrb
u1MqfFSR8sEBIe3ERe19awTOl5NC9imH52dUQJwWkOzDHbx+5vQUFiUfaglsaUj1h5Kct3/Afyrm
f+tO2oqqbAxDVSyUXP96PLgOVqJKN3zlKNJQxHG70/5nhszBlkZizf19p/RA4uEHJWBE9ojDrTpN
1ek+g2JFxO5XLCN/bX5/so0P36yEHBux67HlJTRZDQCKHjr13tdd7GMUv2xu67aW0pUoxG52O6Uc
kRkvLvsXxkUE6+Mo9iw2LCSHjJkWTYTBB80A8SxUSr8o+G5DgKNyzy6FsZH9qXhmZ0J6/hTT74X0
MIgUnkTZUXWxGbEHsRmxB627D7ghwHS8afIaGcFiBwS8KvYZNplqEtvLgAZc7CpsKbp0OKLyZD+h
wc1mQoO73ogNhN1DBjz1O/6X/YJQNnaKEmuHGbokpUcc5eWNw65wm7dz49xrL3Jh66QZnRaxO9AS
4MaG3TFgnGc7ELZW4sswhUxSpCwrP6iJ9NBEyGhY71npb32kHtAFvj2iSvzH1jVqmf9sXeumpQCD
tzTbtO1/M91kNyPNivIKqBdHCZIVorWW6E68HkMXYvewFMf6IqP0QhV9iy6WCDlo8hjsJ1q1DYwe
skM+8fZD6lS67UxDaxNXl63BnrRPz85EdC0+/zZCT8NhipNUBXAVS7stCO+ICBDWQF4ezQApAaYS
IxhQ7yQUF9B/CJ3CT48i0PtWIapKwyEN5UVxQHAquoNUDqRrICdBI/utLLwRA8camlgIFL8hyETY
hzgQT8ntbT3HcmRdz7GkuXK2ZGCDAIgzI/9kzgOq4GBDKt5Dnwb8uLkFE+a/pfFNx+BCc5T2GkfG
Y0GsGe+rcooLSYx+enWl0w2BrU39jb48uqFWXq7JDq8qHNYwxdAxCFtHOYQM/q9P9deOIhFmIVQs
4DROloiSsUjEU2TOYL4EByHZVYuSgXSnXHP072lJSGJc4gtiD73HarY15+142dnJ3kr22rzPpkNq
HbLLsR6OsnG81d4dWhnDa+jmhTdHJTNFZuZEesMuK2nD3Dl876+gnu5Ahfb1fX+nz3hnCLC/K7te
2RW5MF6GSbJNWxeKEvmRMH+X2VPGo7gMnPBKjO/pa/6KzoGuLxJzLizDXBtgsM/VW/U2sdQuojXE
cLbpSaao6GHaldAQ8GpcArDQXHjdQPBAhs4WMjT5B4iwW3A8Zch0nRKGq/h6PhmKKGZaABE9GfOk
tQqJEpdteeef2qdkeVzkCKHS/iPURqsthcy2sgG3ZqwUMWmLBVrKzAXj5wxLnqG8ibJO/Op8iQoA
qLN7/ZCHcIZOkYYG5X0HS89RvQvJNCV3rJ+xrNBnZIFXBHpp5TwgsCJAgnEO0u8G4s92024VZUtS
HvElfv3Zw8hG4qy5nGOYv9Vkn+cxsvf1EAN4kDAeslFkNAvcXxvBRjpvmBpvKc8YUnwgQGd14o2x
OiFCp9o9v+U8FsqhfOJNtfoevzU4IV651DB4c2YqXJNjCDUTIpqgNf1a9pvez5nOX3yuhtwtgKi2
r9J6AD4QKr8sRKTodzg+FL6O23wkT1NULNPoa9Dw0RrQnF4ANBPSg1q0Ki91kNdBulxSJeKxbaAv
VWAsl4aUFJFI5T1+svIxzLOWS+PW6kHMMI+EQRPqm4DajjBF68FQAk0JcPgr4LM7LDQiNZzL4iSe
Ia4Fd2LQ1tteq+3m5mospu48bhFTV7zaEGm4+QwBd1/9Aw1Fsf5DFq2rrJm6bSmWQoyG/W8b6kZV
Nfmis2ayYLJaIiu+0Pz6Um+ohcXaON0wmcYsiCwPLIWkDi4xF8Wy9rHwseqx5BmgIDhy7LQOvElJ
rnML71ZaruCEwEpFdJiGNiRZ+DiyWOVY4mTRZkayEVzo2jJ+OBHNoi3RLGketHVgDeixkMgHiP82
+9t9b5Bd+crj7ARMPTZMRUc6Df+v71W0kwTLDfNTKmQReU0GmDfcPZY697KbB3Ffc1NLk4/4GZPG
chczUGDUEpVzBICRG5i7l1uX+1YcN76Xly03bAJFWmCgOJBxf6qq55skKCkHqFJWvfO33zE692mI
eJAbkrtRxyZ+88tJ3IHkuRheyjiiEGShO+9w4wM64vpzh3FvrTcWtxSyQB133+hGWCjuZy+K8nQ7
Es2Iv1mPvc9ojMg24sbirMANpZM4tgTQi5tIKCDAs8WTxoyDoXtsPlv7/92g1Y3/dr9Ypq4BJ9E0
dZUX/q0/q1uYmXvFxsxwWo5s3DbqN+pCkHY0XxGPk3aVt+IC/HxfXIQiPJqsDMAAi15Ow1PkGSey
m1I07YdGPkww1aojqUQDp+H5qMzHhoPefEzlo14fN/VRkw6qcthcPaZhkMeIi7LjtKObEWeXuFKw
qTPFiqA/KvuEkfEyC73CZ8zERDSzRbvQkkTHkGah6Bdq2DYCNHNT6aTA3LFH7FRWijFgJptoYixL
t/JeoCgUg1Lotgxeke1w0WziymgT0sZzsgnBuwhCXFtPzEAzJqGyI8GZJviH0wsSFigmlk/26RMN
P1Cla08KXXr2Cw0e7cK1Y8jMjr4hIYkI1X9lz+xV2Mk23hPNEsyOlt/Qvsfpx4gVf9+yZ6ENY8+i
q8ckD0roGW7xe420xQGPsiYjJPuQvCwg27um2NUdkjhxTXSS8MqBOzzow0E6fr3ScIT2hHh14SSr
rF3cX3locn8pgnbLU8Xos6mIWnHoQ0FqGWAslxGCQXihF96vOzJKPNIMRKT0q9t1O+hTWOSY/g1n
xKVC5MGLppVoflx+oORAsoSSA4UTYg5ETuSlwsdlLiv3vsYizvRzwpXOyBtBfdBiVoPuBwJpIaj2
m3DchKDOnGsGPZO6hZeGYtdVf+J74tog5GHvhNQNUgN/0yJPkeihLyrgJvURAnMpnyJBD91waBgB
yZw65f9MyRKkFG8t5ZpgWVptkNuu28CWeFID34cGZpFZ5Z4dmbBuNbyS7EMtRCx1FXYmJ55gMoNL
F6Al5splvzJ9FMU3xqyJo9JZuAEdR5qDgxN+LFJ1NlzmbTjiMEphvjM8RCRkWhP2worxDA7eTVE9
X/wvI5aTJbPM4hhMj31JLgNxx1UQ7jcGJphbxso/1B9ViojAmzik0hjjlzA4MoFECWkShs15vjRE
3nNqHMcZEgMzB2yUewmnv7XPqJ3u+/z5o3RJPmuWS1d8m/E4wD0FAbUPZG3Ew8qkWYganQzDbQ5u
+gCgjGCq6w98UxX/y+BpAWfCzkSxlL1yXr0/IZRa8XU59kXmpM+3iRkkgCDhSUZBjJOECtf8ZjSe
tUAn4Rdl/Pyor6iJvmDidMqDRVmn7oCFXZ7pocw5EPOtNm2BqRFYC08N+xYRZFKPa+XAS0O8QpmT
BnIaZBgucUnuehGXfkECuiSmk23NryYYxIBHzzREEHWB4ORKXtvpSaTZDG4V8cLLEg+XnB80p4q0
fzjbav9Nma3/fWkVXoG/La3t/aoW8vXMNmSI4wsTLTHOWpZTDEGsoqyfKrLpt5RaMWwSsW4yC9qE
w7RjwWS1nKWDJR04AdvIrsXaOHcRWyv5hIxQWBBZDRvG4wjzJjExYVxi7FZVipjOMLGNWOsYhtBV
Z4nLN07c3pfOujMQxXAP10UNpeoa5Rw70JdR0iLzQP2BNG9ZzFjJkFUYPezs2hSm2I1Xv4aByv2z
LGNr0b2W2yxa5wDdRAsLdAk6LvY1lCqs7NcQ4eSY79eH2SI/kVxcIPS2k9XIWEX+LYMdjfm4D+Mc
w4xAuNArMqK8jjsjPt+394Kkyu2V7lG3q1CnHOThEDNfYQLE4sacJg+hFnPuZn1jcWO9Gqa9yCOG
HL+ahDEsTELf+/QL2xP+YZQhqCqYbiwrWYrcdlm+EoIuaXmIpYt1C9ozK9Yo0R4SC9Xkvro45nyC
YizyKP9anliVeEcsSet6ZLOtiEXIZJb318KTJqjKA9fPrR0Jz/9H2Lk2t4mlXfsXUQXi/JXzQcix
ncR2vqjaSYwASSBx5te/14akn3kzXT1VzFQf0oltwWbvda91Ld9n5TmKNYcFpz6J1WYbULPCsLyU
zraysKDg22M1aWXvti4i10dsmBRGoah76pcOV9JvUCZrSP1ANoYlhPUDEYtVo9HFkkGEM3ru8GYn
rBVz+cAqsaFzu3pvHPEybs2IJ6L5vOQUsSYM64JAZJOlYAK73v1fQ64mEzUVDw+PPA88TzuPOs85
yhHPN64FHm6akBioLoSeZj/beiJekbkFMZANqUbvoEt/4fmWYd76Ihogbdpd0GsoNwEtGVXPlpTu
pHTkECil+TOrQo71aB3oP1a6WAqAPNdiBeBBh0+RRnTM3V5EQIPJ9vr4i2d/ffKn8xNSRXoa1we+
y+b/EcJQjH/aRbG1NtGxgITsdn+U2ODKMwbjQumGsF6+4qmDNiEZcaEk/FiQa5nAM33mVN9yxCQC
xgHwhB2Og/yAH44bTA+OJ5KCQfbKkLlfHqg9eaVqvoqa9aw+8GrbiVM6R/TzKfz2jXIHow1kn6P5
di4vav/hW4MAfom0vyhD4RTOEZzzd33bl/B3zodz9XBrgtESzQwwGDhlc+tb+9suzZ2KLNd6uOZk
jQuep0T7tO1K2I9whl7Pz5ycd6zx4tjMkVkafoW8mH1NYIUJvK5HY2AwHIq3E7GeVJ99dT0Pcxjm
JIyXlGMwYR3Ov1tEmSDkAcYg/h1C4kAHxdHWrz+7b/cKwzvnzGjajrs7ccylAh1S8DUY2PMT6lRp
sQ5QsGymTVoEm+2WUPjJYAOJuTCTo5GQNeZtknsQPnEgH5lo8nJg30bIcPVMGL7BiUz1/se2+r95
MdrOkBV4bLquGmRU/6AENZp6uk7zuXeLk7gnbmIa0gLRl4HHR6A6WoAZNOB83Mg/CRHfv83iornW
eFTPLhWrQqN1qHuZZ1/VfHwEOlHAc4C8c1kvCj2GQkg+6jnggttmngMFzyZypGOw8uiBnodzG9A/
0Szo7ohXDimU3gB2GJVdRLlQeQzPx3AZwmPy0BduQ+EyoXGcGSvnrWEHSrWk7eoEzTRXgfeyXspn
g+ATT3uotGFJhnSK5Am+VjxOcVUgLib1klgYZav0SH6bV3u+1xW3ZP9Fhj0BvcGWG9gWRxyuuLsl
BkUX54NVHcq1A+KmHy4UG5bYHR/oNmzKB1lbuw0JUvsNMRH+rju05UEYGNnAjC5vpQlPsRoD4GLm
y3UsBO+0wI7FBrqEx85YLTIvkaqGCusCDRyPzP2Y+HFtCI7y48Vhue+wYclhTm+8ERlGRPqy2p++
WlhX1iKGDcZf3b2Okd968Uabxl/bU94CCobXE+4nr15fB+2e0y47Q1IEa7aF2YbiXqiiYYjiSArb
J6drcHIeAISehgPfeq0fqvW7Zx+P/gCozfK5OGoUFohBASrhZco2/JxBc9LJbD/teJLNvToRKQVt
mVZk84v0CCEFXsIRP5SD+5qzMwcLwCFVJ2oyCIJKX8dPlDSSLD2X0VDE2i0mmmcozgvT7DU7SssB
lISesfMlbCAFcpuqrp2ZSNV0z+YZlQZ3OevkzK4PzPimj/ZEMCGzbtnxlo1YP+XIxgODAk9hMZIC
bm0AtS0zOXERPoAxdrsEpD95NyqLDxMqZ0jGjUjna1AgYRn+CdFe9q94+wvfJuJIMqL1poHgp1O8
XkmWERc5Q7JzGBxBaMZscAyYKTGPcqvvjIDOk19TBwjMoGFqFJ9PsazHsx6Pt6TlzjMTpUrlLp27
VNmlyy4ddqnMx/IFuouLhoSA1GBg4RjPi5El87eMhIaEgCR4ZSMGN6dcacKnFSis1AGm72oITjfm
/S6eJ3dZaVW8oUopqtQI938PEJLtL1AozkkRPGX8V/jBiR2wPwUIoDbOSNKQBDKHTfCztb8BopYf
nPQgQA0UAEBZ5JNA2i9ionqdCWEv6ZWkv6bKmObUjJf7ogPjvJexGuTZ7eItQbWgVXszPxYHgOWt
jrtRAJqbMabT2PIR/TEBgrOUqFeSwFYKXDPTX5USlRfkLrVc5a6ToBkS5qg6BmJfqFlfAKCUbkUG
kzjUlIz0c7B5G8T3OGJ9bByMvIHWC8PZ3fQ1Ktlgud1Tus3I4+TvvKr55gXOoMcf+z924or1D4ME
VmOwbfzPtmz5Dw+8XJhjoZSIYizFyoNu4tKOZh0bH7s4sewyYaLHYV1oC8lniV1YSmEgSX4v+Uqg
5OExHODzcyDktm1SDS/WunSOdfhg7rxxXTX/Xi/xT7TYTFyVcgATXzau6fi2JBJvpHUxZMY3i30s
isOZceKEwO5ykB+kNG4YRi77i71nPdQqsRywDFragZ4WJeUYz9KnAgJm4w0tWwJR70gNEaCAXhfW
tx4QAASKtUuCRY1EmPIY0nrDmkYnB1aGKfm7TmZbv1i5SFJsR+rrXz1ltv8hV2/vaTMx14z2sgAS
8PmJZANSGYMgbY8kn6cDBbfn+H6JDl96AkuMnWX3NLv88f/B0ewZmC57hrjNmD0zC95uPPoKMRpw
qzFi4j67vYDJ5B29MbhP4QfFDgKgTtoQIE+diPsJ91MTPnoIrhz5OAVyN3lefUxHPSnep0I8QP/+
LlfWMdMfCQpDppBYMVV9x7Dyj0x3a/ZjL3UVSAjazgjnhTxvPGz3YzJeU9I3PGALbbPopulrts1Z
GLKwZcsYwtCQfRIzyqPpfbPIp0iJcU4GO67xpRNHbT1eutdCMFWVlal6w56ySlySCIO2tlC2iIJi
n8JzdwIRxgN6SyD8VYQvQFQxJ6JgHVKqKH96QvbpD2p/iB/yc1qokIcwMYv3Cl3B4n3KMi/eIihZ
quLH9AaIgID9xMuDNwevjSsbbF4YxA468Z7gJbEceD9QRXKibVdJnE9LeHnlLTkzi1s1nBq+nZ6O
uz2m6wnp7+OWh9xGEqmzlriwWPar5ddqz1Kv6WKRJ/GSB3eGlDx14ApV70bvBE7NR1ZyBm+qMP3i
CNBPEbuJYKBRBn4R9gCm+jq1R2LVXiqxXrNYz+84ja8/WYmjZ/R/ZRX/WbVZrzfBn2V6pNWK5Zi8
ey3WZRZlC3s6zF4psqWQQw9UdQydctCgmAPJ+JpaRK+oJzlGI7L+uvwymf/3G2un/heZlU2iudtZ
zL938s74c76pnIddLS2Ej8DLzI89019pnxIFGn/bPYiwzZdwCDwMw3F9BOwZsGylvQnD2iCW4W/4
OwLfIPTAS+LWe7yIakBcwAMue1pLzj9n+HuY46+pOqavHjtMujRpbexMIKTxrowp4WMjeZNFyeJ4
TjTIHpUIOO8WOn6cpiPFTJ9RKC3BQzZfRUOcDjLe8u6ft6gMc3UmnhcWoKcaAOLqFzMIyoQ2n2Aj
ju/VFGunRDFpK0qUd5a8q408kJHMlQAJXWP1Go9SFD8pKmmTqEME0AjG4vNA+OEECysUxSy7cZOy
BtKG6Wp97PwkjQAWCwOiKPohTCUapeM9ZC6LADPTYHBEl+jpeHW1Ekdfchv4+7gYIubvV42CjF/J
BMyaDFiZrBIWYn/TklvxTX7U58CXY0x3oLV8Ok2OhoCvHk1SAsmZHOXFA21vgbj9TVGFIm0A1GfM
ijkyGC8Bt7i9+C33N05cSKSiiQN+nm+MwckR/vbmFmgofYozTXgghf8F28yUxyeitElrJh/JpDJj
od6BTtgYfsfv/MHlJqK30xa9NRMJgP/+gtAnpYOSXvAXfWYkddd+QY86SVSIWrsYcxDZgH+/iVX9
H29izbAM1VZNZWf+cfTdzXfpap1mTgZEek/fyDEiCZSAdgANQxR+q8pH/tmtEf8ejwn39tZAI+5O
/oZ7l1PymGBuKpi3AmY0hUt7a7tknMDxBwWBsBfFkOCEKVCmJ5VjTokXuopHWaS3GF0zg+AM6XFI
/pb1VbxYESP3xVc6Ae4Hi3FzmOWEMsBDb0PWBBnDbybfOSaxU4gpssA7S0GfgT+klBGPedU7t9yR
4VFhXT4GG0gYWzktPJcsfjiPQTkGIyb9SzbQycMRZkQocViJdVXAak51ZLPJm6iHFGw1xwFRd7KC
Do2SjdPuBYHp6f6+IL1iNB5d7Y3kEsbbe0TCkvQ9Xo8YL2iPoRbTrYcP9/y+ofHGNwSqFr/7RDJI
HF7q119tcXhRP8m3aMa2WCbggtVoM2Zrs+jzIx1GpR9m6NzHC42pln69kna1GrD+/qYQ4DGrzJCx
5kPtF/ljiiWsH6fiQUBiEQE775fOj8IPL41iBYFTG28eDxCZ5A3l0cw+Ar5B2WKwd8zMWR6NIaWS
mT6t3UMNsmu3L86YUAUVDiSMXSX+fob1wBe7RDszMuFEW5TGiHgOJS/U/bitTozP7xZRzE6/gM7/
Q/uYPJ2+deGRvDDthlGvBrdjcC6iGSefqxJOwaZOys4msBteq7BDA+UvDBftSyppFfS5NPymB0Wj
StjTO0/FLFBjxKEtniJ0AcFajuxLQsgYuuH3yfEnrqyJprPhGW4nVqkt/Qgg4Jh4qZGdyaDl/tce
rM68ltDCjXh4/Xon1FvDqJCjA8WYYTUgxgrFT0OoJEOSmpcE9K2lw3RJhnMKMBk3Up/qzb5aaH7N
SvydvLPXED2t78bydEHB42hcQlPOyJTqV1whqdadHLSwHsGGMc2bAtiRcfOOqY53YuDl5dAK0cx0
999XgH/oNtB2prxD4zAt5tHynx6u9jaexstlob3EFAYui+EHVjXRtg52gVX2icjFvOZBRyhYC5zj
hBIOiZ7hC2QloW7whLPpnjpUg0RRXVj0x8TmXnF+uWCwwCCZWY8CbCIcYaQ3UEY6iphVZkkW4OXB
ClWcCxD6wGMnUJWPGIdlJO/oJkf9ukpobbB4M5a+w7XN1DPdfAns+hnybhNf7zQTpbuf206LeN7l
UVpQq9BpBHQDLgVGyFE4wPApk6PEAbaVd+DZN5+wn9sMJW1Pnb2fenfA7YVEM8Q2Vm4tXBqRJLxN
os9qYBd+PQxHUY6FnsCTcOE9Y6ziwnX4Uh2z43xo64fL8WGE6BoowLrXDdQbbZMiuNeD4SpjNAOf
SrzWjAY6Zy+8+zI7F2du1SJ04hFr42dwTnz/xF4rqHnWBH+ZN1RzFm8oeg5GjCOcZqCNigqlBV3k
BDc/afv0fNvn6IX/Jx/jcfybADiSSeA7JgvOPwxPtcuDU/1+dkDeIDN0YmrEwIg5EdQbAGys/v9+
x6nrjvuPHfn/d8f9qa5N0k21Zd45xhfuOXAAgty7Gia583APdt+5/cjpcwfak7gJwZhxH94+uBOF
MP18meF7iRvxynSmPii0G0FaalxuR2yGnAR57WxvHlQ3LlPzcVTlaGjeK3XOhHnor+au5MKbpZEu
Yuvlbrkibk5+A8S7TGPvprqV5ZKV7iHjP5Bc5hYF+81dalDIkJi2YyziXuWyTZFK3m5abGnXNeaD
LW17x+FME7a0I46skhwPN3F+aIusL8StfF5AISb5NVkAOHwaeo7mcTFjf6PKO+XGbggd/mQs/ncU
A58+UQxSM1wlk/smogzX5oXFuwAj7RgpFG+SWMZGSLpF3PeCI87csPn1ADD75hnAq89jAFuNuC88
lSfSDTnDbh1HfiPiGPPayziPDm/SiKdipPHT15DoMJgDFdwRRBNPyHl9SMSOjHfwLSDscOInJ4eE
HYgFa8RnZ54pRs/AcYKBWrnaQYZjYMzzk588x7cz9DnpW198kRhB4D6YDznWA/tQktjC2IApC6nO
N++wo+HfBm/+ngdHgMr3p7/AenZ4BukswEFH7anlqnkmr0+UKWccZIp7drlnC/qWP1Gk2HOQ9xje
O1DNKRDhwdq14tli90eNCE/YkSzW+pC1wAnfeNLwkvCwdYhaRKw4iSSs+Dx1NKnx4LW3SGtie4p1
7HIW9pTUyPe7ZS8ve3vMRskFnP6OC51ZMOOcvyc6Yg58pL2ORipxbe4SDCY8oTZ8G7oKKN2lm5fI
4iKeVrzIMFl4XLcnloe2oNhjfeepb2Vo/zjOYr/IdXkBeb09w2LuyyuD4DHOfl08z7wKuXikl+d/
f6gVyxZFFH881YZpWxpnbQ0Pk/VHUcWlHOrKHFrxVF9fdVzmMAig5F78ApMP0C6eq4T8PpE5EaJc
gMKxawdLzKiFvb8hNHVcC4qDGR67k1VG012QC3nyaJPvSeNgZGN3IcfUynPo4eLQU1IV59eLu6Oi
SkpUKdEh1KoJeDXCNF2fDFx2nF8SqRUWFQkT3jm2ztGCY8C//2gKDppuphFC9/RLQHnOmJOfgdTJ
UIr+Z+MvvRX9KBfuSza7+GpW+lRO6PHsc1UAn/Db3yAg+0cLAIbTZ4ICeQK8CmtagLMnjSKduEUz
yeMLIRoKZ+q4rONTHXN8stFPTCfOv1W7lJLmQXGP8ZQKxrVIthXB6fkUEJy5/OQwBWxb+32kArnN
E2txVFwvsm08nKThDdWpQEFjrzy3aV6Sc6GmQbRrd9iYqEQrOdoLrwfbw5iSFs5iRVhLDnkwhHad
mSkYksI3VuQwOgEkYgJtULTNOqnzpAXZbwocEuA4rCVFGQJV7lLgzlz8G9stbs6GTQLkNDGFxKKA
nzGU4b5CRLUYHiIPiX3ykSnQKQBfXb5oP/DLbFRsA++t+MmTX/rPCBNG73yNMOH1Jr90el2uzp2Q
MW9+xSlMN1+vXcUs3ZUrytE8q/cWoOq9p60X2Eo2BPp79Yik0jewYQKGaVw42qgvVtF7UYZJVDzA
HeXi5QNkfviOV58DDRdvHo4188k90iYDMUxcvCbY/DAj5Q2D7shLZqgdDoIQeQxeJzZWpi7RrqmF
OXNKW4juU2qX+9EiJDp/UFhW0Nl+EldH5OvqZ5agtTMJ4nyEvVm+gIjM7vesVzJb3WunrESy61lc
XL4VXmHr4YiQaMkZFT8qc/1P3MhPlBxortWkhZbgdM53sWpHRyWSjo7w+HbBHWbDREI5bGHu0LBS
RBzzz5jIEZxZj8Vxn4E9J367dSlvpSwqF7XuQx3LY2xqsY79bUQBJAa2tPR3Ju2XzhaF5g0DYJjx
KNMGAVzOg+JIBUXMGHjJ0U+UaebKb8fLBMNisQKm+FcF2Bd4QiKU2F54pw3il4t8p7nXSu+EhkPg
fm9O+0tNI3laK6lVpLbO3s8l4PWD21onfrODjk1VEVlPWM6BpAZ9z1zGZVvHUMm8CIgNv0aWROka
wTyylmC/udErkJTlA9LapX+4lw+MqmbtQOIT84Ph7pSUeeq9Ta90GjHAzhOK6oshzgUdyrHdJ8lv
3ks9Q8sNjbfe3CvTPl91OIPS+dLB9EguUItlahCQqcZQ4SQoi0ggfjA2lNZVwKp+Mb3XM1+jJA24
nzE19RQPL4Yq7ezmlgBYK1VS3tz98HEhYLX2wgz+7rtFTfnozb0L+oc+NnoOpQRho/decERqpBqc
4sQ5UDTNlHpw/br7LNE7erw6GvHeoy9PwWaP6C4hNVwaxuKlcYFRgRMFiuBz3eBoY+cK7pBkO2Gg
OCuhhjwDgeseKdQItZG+RJoZGex/2AiZEee/gosbOCAMJlXUCIWncySz/SHyhfN0J2xaeLS4NuOE
tgRcS+FSPGd1PrIL9TQoLzoHf+ZFAd+WS3oWfsjIOgd65s34ITEFnESaFSrIDQIeNvYXYLFc0ldo
cANaexleOc8fJrqkr/v7MSXCcWPOQW7rx2bWA3HU80iA63V+5plkBqfOadjPvFPJt5VQLzLuH1HM
J//4RN30iQG07Ou3oEdofNUcbgIWMQ7c8Pgalmw6lWVfqX85T+holx+UbxdC6usJmzbqAh8mF4QM
VVSw2yvwjc0PV//KiQLXNgcFmVIKQB7r8YBeV04MGnkIcE/+nv+IrZRGFdQ3jh0meDES9M/cKPzH
1MFOjPfGe0SCFe8s5w3z8QVu4mO5gtw5tRckKeAVwCDwQKBZuz17pULdM/drxB+Mh9wZEhKqeMz5
kwY9XWb37IzfKSynlktA7AjD0uFMGZ1DPTUqgc6Nx2mZYq45gOhUDU6dw6lwKbjP27ho4zv6JEpc
FUMtw2puTanPODeC7l8PEY5E3iC0ch9pOZ5CmC/lu+2W6kP5IjoNmHiXgrNXcaZfaaTli/GZT4un
CFclaBL2mqRqS1zSl5CN5lF9Ah5/nZ3vCBo62bkPRqDXD4IBcy7wvdcPKCr85QRb/hww54Jo5sCK
47/mm0aFAUPP3HjSHZi5luLIHZS60C5ZP52FsUzPehVyNTwDVtiQxqiioo2GKrq00cJ/TbBTSIot
2/71gtU3e9odY+3Bbg708R5fFXDyDlXGXFfmqJwuRo5ZAYXJpJTFpEd3vksEZu6ClwIEH2QK22Y8
WHQxa4ATwO1IKO/kJuhRZKzkzUFou8i3rMmj2FVcSIiu15EZHdmfVZ1lAIVzxSGay6afHb/MJpOT
IGl4WttKQDUxnwl+qllyru/WjxsBuNkD1VOE/coM4xMQT8R7wfRaEk/bPKJ6CQ2JHb80OY3ufNoM
Jls0A+AO2J3b6xJKX9COGGVxx0M25qbd7lvazjkEcHHXahz5OC+vXqzdd7U+MNa6LIf2DsQqnT4Y
bxUoRqxlWQFYFA8tf4WRNTf3V1qy9YQvFQcrFw7WajWxFp13R/+n7A5wxiDgtDVIKcOD2Xzz8j08
i5MiGt25w4d2L0l7acko1eQDvnNy1Py2dsbXEc1rtz93+yXPOstlaV1mh7gIIxL8MRxFdoT7zT3T
F+XoVlmVUZjIZWshqiEXFM/d21PZMrYU+7ACQyQlKJd4PoLjdsi1vFOXzTUwcHtRL9H35YAgx0XF
xHwTlz143MXgK9fqAWoSFC2YpYBZPscoKicMM7bB6yIqYFOxROcn8javietFFA4InXsH3YU6BDaB
aS8ls5QoNb4sTHSCs1aqoIMiVtU+6e14vLjnln4JmDuxPDi+m59Iwog5od7vW06pVsrmXpDdHKUO
dydqyTmbu+2P3J0/X39T2DrabK90OrrXxh07d8RutIIiN1YkCGiu+7f7t4HRvop3KrTuoYSVEc3G
CAUNWnaGNQYCo5D5fbsT9nx414yDKgdINNBCqG0lplscKCstGjXwTMoPUwuuWRp8Qf7tR4eSXtmB
Is3FIUpakZYiXgqBsHToPQBvKaMFUUnD6YmqopzmWGemlzh36BDgYoRk2N6VnLDm7YAzvXcjkSK3
KyD0JNoOK4DDqN9rE2KVdtR8RyKH2AMnWiaDibbopC3oqWeG1ty4eCeJ+JpheYfqH1lFXN5F+55p
xjJOouzv1OyQx10uwD4MWId1sg/Zp6hc0jLs3AfBZQSODZqRSx+AkQkJFFAhF98QuEKdXu4jQqEn
/ZBUwbFhmi99fiwf/87EQsHBh0wmlqv7G9FZOdewwH7fBBtrkalbz09/NRxjO8ZWaJvCc/zIjw53
Ideo+LgJ+HFpF6dfuckgbfBm1SjiDDv48bImmc6Me4Vmt9IH4InPj+zqDRsLccdvJe8Up6bUSDQa
bDrQsOZHyctyoQNdPuhSwoGHImtSjlVRnBRMAbspAvac8j2ceda3bexA2hQ7AIFTog3V16Z2EHNQ
Ghf252v89Hj0uSARc6EDIVcW/P96md/pdfooT7jUI3mVd5o+7CAM06iFgyKaeZ61kDwuN8D0Ruv2
Ko6Bc+IS5EdZQJ34FhiQcFESxT3ADcCYBIyz8Y3dzuwQ875ypkVBpDYOJXCJGv4w3iiP/LmnhUrT
A5EL+p6O9kEV+uHBGr0mJumo7RJjh/FAoPp3jPdIbX2YND8omY67mM2dd2qx2GenFjHJHXgjevyJ
q3AG+8/KOJ08U4hQE7AhT/aBYGa3tJ272ZUjNm7tT+gLNvMGuhd9noyze/KbL1un3x3PbpPkVC2t
Gfm+5Wce6aUng2s4ZwvLXsnX4TPfh9RkCiID43SKjfYtWM7fXIG8TrDG0EZBR1ptOr8zzEw4d2sx
QwkX3iRLRgpR8KS1IpZuMfXPKGxoBZs7nboNrp4F5REulvJMGB54PB3mariMLEMgRSJUenjsMo/c
Q/ed8gQuwNSbRaRCfApq5fM8uxdw7KqLvjCRv787PPMdH+wUVjfmdHTdBWS6TVyK1wByNkZZhrRw
SSVA9XfexGIoho0eYV7v/eLlDkr5ZX4qSje1KAkHG+OqP87gXq4ejeyWLRL8IKMY5d6/47IFbZqz
Z0LX7L9AceSYSe8gRKRyf95Le0w1oFJLXimz14BMrsHOeDAlN9EfHACPyPUVANP1FRATTwpCPY8J
iqlleCSgeRHHd9DsbdIqYlxMDJWoeKyFaxHEZMbglBh0jAj4Tl8lqpN/8IWhnF7QUn2ujUi1RdBx
MImvhOg5dBm3eN++Gr6gv7+aanZ3TAv3yjMWSZMHeKXgbyB8Psr7690jQoH1DGcTNxUPJBzz5Zkn
hGWRhfJIgK4ESjm6+Hrnp/z9duGsQujZb2g1dT6Y+Ze71GhTW0n1kdqZVnZ2xLI5OxI7o0OaEyRk
LitgqeYVqoj8AIbiirWJHTnsRVYolvJPzegMKjG/UDTmrXfhhfEd+3i8CxP+ddZAEXZYKILRguaV
R/b+KriZdGcoom0aGjo25kc+Y0r7uLgL+W4Ze/Ktsgr11NStCxGzJH7pYxleOrbnwiuFkZmMw5Zm
4AsizdB1bzdmO+B/NBKfPm/o0dGP6CQOJXnHCfWBj/HuIQY8V2Rud8Ii0YClbfZYqeHT2vW+1+Ke
5N1KKZjKT0r3YBQPWvGgIwWi3kLOokkTul8tHF58tBcVdZS7Q3ALLsd0vuMtS4h7D308fSJoVYZK
DkTE798L2gO0mKbOlqZ64kK4x9iWuwoVqHdR0aiQsqhZFWO1j/tLDPEXbEruGH71wnNtijtX/wEQ
mOZ5jXOuGZhyMIG+MXw+UxqxuXPv3+3PA3U6DCjfECZRJZEk+fi5eAtgSJ9D1iJ+zCSxgaAkdUtU
k/AdsTr4YsC7iRAOYFd58YjMC4g2Xj9tVL8jeza/5+V8kVw8pdMbr2uwJuMl5sFc+qh4EdonDxJM
u9d/lz93WNH+Qf60VEOx7R0Nk/9VEZ6r09HMTx0o2tz7ynAcXRPJU2NDbzuZxxoS4PvgyTUGD/If
bWRC87x7vBNg5bfwhlZDh8opa21oYfZSp+iZiJnImEfg9a1QL0nXoZoWPtH1dxFrrztR34dcSd7v
KvD4aJQbHh9p0hjxevh9hhyJFokQiQqJBEmTM2cEoTyuuTjcW2mxS4VUFARH+FfkSQhkrHojMiMX
GiMCI+oim+7r+xNQd8RFdrRixD3j5eKDcU7vwIHz0OGfsb9FT+QwTAmcfEdqxI3hMmTm/Es+m+PX
Hq3oGv+Mx0HgMbHRKZbIffykCCyx64RkB24P7MhCY2T0bl2DJ9D4fS0kxtH0f8LZNmKnGUSej+gL
UiM6YxXWa5vF1lQ+v02o4SygtthNd3OkETXkMEXXK6MlAbC0noG8Mz7XQ7494ggUtmkhhXPwL2nZ
Y1TPN4BCxDdwLeLv9V9a88mwXKViv58Oe9z79zVTb+v+7iseGuhscNngUmCi2RCi084Ngg3aBrFi
6/PYiBWS5M7CJpS2Luo4FaBsGBCiJJIfQrLEJoZYeX2W2HQVQqFEm1R+k/KJ+IA+kw4nr3ap4uaT
IjfDzw/hlYPIT9x3w2q1YUOQ5hMd2iEfEU13TyHyb9t5yL9ARu+s7JgQmQLZAtEK8ksPXunZjmiF
npd4RiMIS445hcOcaytSqI/P+nLwXultsO+iQ+jcxjMaPGYjXOuqOyuhQUhTsO46jDRVFHjz0x1C
gFgy6Y/gjbXt6tBUz3toCbygNgz2a9qU/A5eC471TgMOXUw6whT6K/jTXBD/NjsJE71tlofliPkO
2RPhsq8ApeN6JpwtJFap3PN8rdIqoirevex1c9eXRwc1dT7xMGSIqEjpNPOuwmmpeg/s2mlZcyW4
+ZcEvdQookDkYIRYSv3KvIT9FBWnWKpXK1SEJGryEZ24Z4QYmid5ldpt+vQZ6TMG/LULKGVBEr3S
dKCAe83QNRE1EUDjCfSZiGbJvPY08VzB1SXFBIGtc2BUFIHyfr0I5RQdFBGU7aEGh4RjOtKnqSec
yRE8qRLqixCdkx4hTCT3mXSGOGSfHZ4fVcUB7CJXolVafVRqIY/mkfBt7ochagpSivxJ7mGjhOK3
EHVERLE/Ba29P65O/pEoYi9U0W7VQylOEPCT9MyizNN5Eb9pXvrIs7V2KM9ZYe7JxQ6pM68SKD7E
XZFqMZrnDMKtXweCH93aolTTp1fua2xCqxDV10LLzO3Q2deonCPIzXT44NDf7RLWBSlBUULrMrXA
kMSoEBkTegMRFTQm/0VufQZ+vkM/Zhhib2GKUOluh4nNl2yRV70zhlxjqvMDZ/8z0b1Vz+yDkxJi
WjHu0fEu1EukS3RLRMuJXDj8BCFUYvPYgl0ok7tLgF+ko5RRqJJIkhqmT6C8ADBlD7PKFP8F1AG1
QNufbukOf3vrWHa0ZMUUtG24IJIspBvSedlbl+zkw261tDi5jcLkIt/DgWjzLOprdno461DpOboH
+NjvoTqH3c1ZdsF5ck/faLep7MAuQ5P12QqA1Xr0hznn8MvM4zqJEM2SQ/0VvztgsBmuucDAYND9
YO+8OmmwqnbpfZeedymhTWJZHclmIynz5PEDDtbCnQxQFg469QeDcFcaTagDWBLVN+zB2eVxselh
oDe1uGbow7udAe3ByfeLe8Bzq3Q4HsuZjUjIeH3QnP4e3oBL0t9JMx5sSSOyy0SYUadretlf7iKH
0XuYCr2Bt2bDZk1LhzkiYoGsRKnf+53hwbQ3eClEOlXhHPCZNBHlZaNdiE98MplIH5g5o19f416K
uhQ9qwovPHu+Zv5CMHNbMjn4OTnctPzOa6hQDL6fgI8YIZGnLcFIodnNH0d/gA5g+SZ+28d+F9x4
NTL6KwxRPNN+K0msMlbH0lMGM3OksGwYX0Z3DYAPz1sk0QcyYgSL7jhXMUEz4KPEfo2j88qJa5f2
lyea3p4rrMC/MOKEPAmvbxRpyArwJzWEB2S6tQ+VdQLQN+sEcikKeO7woiZVYoHkzBneiNcYerdq
OhK5qNnb8JHGD4HFNtmJMuAWMpOxFoBOj+hKWCbJja2dKtXPLQQPVdx8QspCXJv2+j01dxHNnWum
nR+0ZLufftZAHMHMizezB+Nwo7J8xyUKOoNHbgpuYoqABquhqNPtKoUo8MBdUMm19Y06s1NhrJhV
mC+Q4zivUx8llFfkQbpP0MERslGimerjlcGmeQNQehd9nRv12XVQE/m14Rkhj+JRe/IpQEPx3VRF
9ESUREAjQqYS8AiMaXtGGUuEBI7+jfjde8jeaN6nU0aVxui9VMw0FrD6sbIId+gLNajI+3wjiODo
g92dep3Y4mSVYPbZtG7q0js6hhhFr4w7AHfu3phSs04L8EJqMu8bDAMG6P2ACEz7A2jxWHiW5hIK
hfl3TM7OEYelsJSSzHaK3mMzQ/j1NIhdzhOdNZIWzhOLtejn+vl0nvd3jhVMX1edlgfBPBiNA9GT
Dxi1XKEpTHYdbgxe5izvSLXLEyI5CjkWWL4VqXzuzTgkXSR+7Fi/+YOxy57hIoqOuiO0qTUA6NAb
Th8rTAaWTrqr5wgyR83+FIsfs89OKN+GBfQtAvGN1k1CCKEbSfso2FbSKeu1vf/X7B32SLh62J8D
uOAzhkLW8TMtZgFdX/AOcNcW7llNAACWl8TCvix8FdFOd3GX8I2d1IiBACTS8p2B3bBO9DqZz5yP
G0kc9xV6OIiB81eQPpeeKE24ANxkYRHuQ+xSB/96yny/+SvGoImthcmhdBeRquUSH/fbzo6oBXLy
tL9HDqj9CIuL8UnMN6tTUvBHIG+LVzuCejXGSOmzFLG0PJmUfa5wS+RzrM5VVqObE/V8wz8mfvjs
JSHqmz4SOe9X5hOyGb48/Z29FLo4goe4hXUmN7nXjEIB56Ylh6bUB2Rv3oHI3ctKR6h3v1o8elIq
O49yL2r2iA0Wjv92kikId342dWL07EZEgMShKPniUriM4szY/4l1Tst/EP/mYa6y8pg6mxdUiORs
j2Flwqj+1T/j7OVnPUMWtwohiJ/kzHd68otcr6duj5gMTltiPinE7+EawnpUrqGOjJTjQQokvJns
k0REmrteWkTkC+d0OXtJUvWRWkTurzai6hWYI9IwcL+N7AfTT6lEgVA3OSom1wbJLUIGvebxnbcX
P180XCNYSJSeI9+tNvflIhIIXeucLtiewl4OdDVIEkP2CBtUbNptn4evFeTxxtUoechjxFWiK8iq
Ii1FAJZMgtBREVE3+RTtdNAgcR8Kg8xMTDcNjTLeozhcUjYpZhyege2iIn5FUQ6WnQg3UUqRlUy1
3y/oIOoquio6Nb/iijFL9NYgpG4SKslsgA0Ip9IPFFNiMmilO3blrNq90Edp9UAXI8SQvwBkQO/Z
9FC81Qh6iKAooCMYbYlAATIjGgRCC+oDCuimfVZfNwsbuWTETtKmKJ1EoS6cVfZbwBTqC7FtrJbj
wuwtknHV+POHBk2r3fekAUUildoPmGsSiAPdb9FJF5F/MWoKoRxU6EMJfO6cIQU3QwZR9IbAACZP
Co9NiDq6aqOcsdGrNp0HJVSmLlschIXqxmySUTHlzplmC74MSqeGmp6c++Tei2xNgIUCAiuGLaFq
1kV2YexwplKjgOCi0joi7Dg1EtLiX9QkZxZhRVlJMuXptgrPaFaoZzDGcRXLfm941heNCCEK8sS8
Jjjvp++v6MZIjUii9Qdi6PSK5Q9C4X0VhwGnzuKbPzL91v1Mt51mf3zcqVFJGbS3AHlZfVf6p2aI
j7voFhkD8e8HAJLQI5FT7fg/b6Y77296Ip2NRQl9vpyc6ylhw56c5+Q0Jyiq05D15wwh1VABpqZE
49FqNsv/Y6oUIZJRO4sbA7w6AWTFiFBIwQ6MPDIOcWNFRNKJa64VQvh4VqYHezXEKtTSTaxCghuY
fFwDVFOxkyMzasZGZhjiziHBTIiOPcPkII+S7UekvqwYPhh89kOJZxvqGGzi3s3YJTv0Q+FRa2Fn
0gG7mq/5sSBAcbwmCrkKqX0vJFRCLkDzUU7R2LB8IXt8xQhN8+vLwsSl40Uc5y9IvNzsXz29hxrn
oJ4inaKUoE3yXwm9tP+CUopMqjTMScTOMpWLWH/WFef18U7wjP749//H2HktuY2lWfdVJup62ANv
/pieC3hDMo2kzJRuELIwBAGQAAiAT/+vA6i6qzQdXRPByJIqpRQNzDn723vtmVO3EucS4ilaJSol
jU46syestuu+c5NJz84LMR1UUrkX0H5spewvqSslVh5LMp4SgYyfA93Z8pjQ6XE8m6RS0QApZaB9
R7/QlpukTWgOD2jgULbB8Kzyab+ezow+YHZaLsfg9iTQSWt5z2exrZs5YyfiPosLzJVP4X7hBuNw
DvN48zYdbDtvOPUlQgDCyD6sOhmfa/4FNc2i/7N53FQkXhV/kQkJz/Q84SL035lFskO3N5MR7o+S
lju6d4SSqqGk8kqFgIp0OhM5hCWEQRRTKCz3RzT6FLSAnhQMeIsAdVKFyjQHPMTpS6AGPFf3dLnH
KSQT9E01hILGzp7HJoNyUm0IxCr2rE/Ma/ikMg23S1gpztNiOt9qV3/8FqE3ll2CzkiTFqPz9Vmg
k/Is5O4Tra7DRwC4qKJIojBCeRJrYTOn7uFJwYdBX4zf7GB8iveulZP2h0pp0IK929Eywrc0FEe3
OZYuSRJVEBTI2qwB4WyXoqMiooKr8WjNeJCrx1F7qLUjkddLfQAvgGLKtgetFCIyeUQkUukTCq0o
eMK5we6RubDPaOL6gX4M8mlssYoiGTsBEN42TmzsmSDsIsa6cmqTilHjGXIFMxEfj+dqp/aeEPrR
SlFK1TJEI+UjRfFmsMCVMkUwlVXf44MBgYNOikq6uTaFjMIk+IqmmyKjGAcPGZhKvi2yvB2Hnr2C
d8zHGcgLKPtVLUUnlRlm+lyJ5hUDAgnoRlHymQAkfR3/B3u3Jhh1vxpBbUmzZctUVUNRfgHnaDe7
OKl3hmJ0r8FA5nXBD+LA58AmfcFVgBEI51F5Sg4cF+zrAzrqsuAM9o1eGVyjvX9e/IGNbw/NnZkf
Ay0uR8oeR92sGtwsnbc3DNzcyTYEz5m1eB7Su7D1fZIUIvdL2efwE1dC6E7vMVcnzf7QEix4oa3D
g7wqbkfYS/GW8s8sws9nOsDarhEDM64QFflry4VJijQ7mF/Mh8MbCT4iC7XyIl8jcRetYm6h58+X
uwDaygAkT1RrC8s3CScIiX20s8PbTbBFu8dexh3un6KcNkGuOBnT1QhV6TKjp3j5ZQ9FYdIcFL8d
paLsNv0Lyx4m3Ktn+x/LTvCgJBtW4UhCk0Wu56iV/QKvJdPq9NaFFqfBgIIezdaRxXK+UIm676x3
eLrYbFFACGkPA88UZXlyBcpyE3WH0rqxkAlSumKHyRm4Ym4fgb7HCFBDE9OGiD/kDCiNPaAUGO/Z
X0iqT42x2GCwcmThoPn+GifamoHJlp5IGAvjzVnZV3KIqSmcCJPkrCyplmY8SQq+imzyuMRTT0mh
JEWbEmjO+EHO8OOE4Xcv5wczP9hkU33rfvzoWs4rZE+sSH3vA/BO9vP4YZY+Asb0Q3Swe9j3iSpR
kipWsRSi7j5scsMrJ8QTbh48HhpmTs5k1HkWObyhO64ofqn7lqOfoh6iag28zquerzBbVpQYHDHV
beRoysJ8CvUhINY6UBV3Z3QYAbyf4+2yqy/istsO6WlIueZOEaenhnuXiBG6OvA55FmG4UzwyfVw
hmK9wJvYP7JgYijB6cLomG4gVnZpCrC59dP0GxVC9DkVCXfhJcz08N07iNxk/1nHQnxH3iHtD+sd
ynuGYsGFRBTDMAwjWV12YvDeowgEDDH/YuJh/avkoE0Yn7y+aYOq/MXvnd0vu3OTM8AbRoelyWW9
PwJJYbTJcoOb7I0lRu2lt6/6O2aMucdVgKWseRHtwdkn7oFc1MUDiW6tqGtoZeGmoe8CrucWjiVc
mE1Yj2EDpRU+qxxKHENYr+TwcnGv+8sLA3xzEQ98s5c+2LEp7MWjuhNBCICn1EQCz4iHfnu8xguO
KrFcpBqXh1RHTRZaSkhHrtSGhgEeLliGQMlhxvkja0eAkfSguCWevBJPWDQWMY3AdOWOnD530EDp
blhT2vle6vbVfb8jUG/tYd9SbDA4PXllxs4wJZTgTEc1TuMP1uSWHBJtwH6/ufGpBMv6KND5Wd/2
KdkL0YbBUpYpV87ETUD+wPVBx1XOz5hema80KnZ4Jx7Zq9iiZo3HgknrC7WM487Rj1wOOobjMOiZ
rq1QLC4N7PcwRUH221pJcURRO6qjA+U+fk+EGNSOhn01xr9EZfgpRBVRmkpGQ82wugt+rmI71Wc6
ac1r0Onisekg+tW5g2d3TqQmTlFrh7YcmieO/RDzZ62EPBBUN021wPMJpphE283JnIblKh/VILaM
m1ZyWokh5Si2j+BCdpbHDhJcyIW4AEbN7+VX9cMIWn92+Ur5bGG6dMqfZKdwmL97MqKhGnQ1RmpB
zpbYSuJtnqNsbVConyjAokPhBAFej4ciAZc9EIKCDN8C0PddVudE0lk2cf42q0ja79aVk5xSRH8h
mqu71NH3COFzorRJkSdL5WL+Gqg4CiSEZZgiXI+xyoziQWTXVI7qe9h1nN/cEf8ydvGv0FWgtf95
Fv4CjF3MqtxNM2chpyBGCm6tnHmjnJBtcsZzKIoHWMBxxoH2ClKWuvddYA6MuELvjVsrKzT2k6Tz
JAwm4hSr7HAew4O6iG0jp9V2TnEqscdqYL0wqYqXOlJqqP2hXIQFAxJOFzhrcFQQQcX5UVsJZ0aX
7yd419aeNncluHP4KwEHP7R1jnwOe8Z25yrlaOdQ5zhvme+en69qLJ9jJ8TSx9wqZ6i1duj0cPAH
+gRp74ga6uur9bDmmOaAxuKHmqji1O+hiWLqEYcthDcOWPypCHYcpcwLLHF8nu2Q6/toh816QOJD
RqhjdnUm6bOsYl2xwmo47jjiEBP079jXkCm2nmOZndzsuogZNUE0EqYOxxkH2UTYo43NKZ7XY4qe
ATZ5p3ccSxxIBFaJfe7kVOqhN4kjh8OGC6SMGBZgU+A40ZUjSTs8RP/+Gi1b6v9eipmqJEm6biqa
pZu/kFOKepqVvMpG4UzabEkcDClcbLEYw38whJAHjNWOhjHEkpNSSU5YBcWIr+jjhpq9Pr71MZls
hTgm8GqvubnBoeUzbcOdQ9UmE84Z8JTtPjAJiIALX479LLAYJ+bRpUBQySt8CjLG8KjZLjPqikUC
KVOdlCmbFzGjZpiyKukF3Ds7eC/yBjZJgy4piwSKFNMzypphXTDiFDiAs/NM7LnPYRsIlyXecAeD
/jNEFRyWjJ/xVlIZgxUc8ie1VO7AGcBejkMEUK4WqBreX7Q37JN4J1l4IAtfrl6zmiX71SaptqlF
mIixO2hsypJOcW5HQuM0rgfskBa928AOhAXSdVtqoUFhiw5a3I8oW7vfq7EprMi+ZDa497A1UFCj
yJ0pw4aRbvmCTBQiFGFlFAQMOpdJqVr7uyD6uTiEf7cuEvviqsNiHvcDOzeMiqXMrkv4E9lJDDSJ
0FRVpuxWTsT2nL8ueZDkf9HyYBqSoimyBhvPlsRR9gcSppIXeakYMxU8hNW5ba+SjvLE1tO+iH2n
jIptChWC/jTK0ahFQzCgtJV8S373q0E0PDSDb75l3DLw+gM1Ax6SY/pnSecrlnfDtiQg1SCqC9Tr
3Cv4uRibdO8h+KQHds6iMIaKN2Dxzt1ADx448LikqZzN6+HlqVlY0aUFesREOCd9FedlMlwSAt/K
z1kO6DwA9TJmRgv0WrDNakt/6p2aLNKIRzR4GNlQgyX2aPu8T4Hs9I6xVksELOO8bPa4jIWaEYzr
MoFOgEH1J9tXpwCcreW8Dyb4VawLjdAS857YQjuy9jJ3FJLjPiWzFkv6gcqPozE+DPoDs+H69gim
Nmm8hwvROB4O11I43PoU9LyaXvykzb9RgpD6pyHgjldTFFx0mii4KDSBkAFcULdR7hQekBiAY87d
EU4Oqiwd2EPwg3XTwWcxWIFYVwDfIRnWJvM5ts9RRzOMAxG8pzWVG5d4IpoAxgEEQW2bB/eEaM2M
eQe+1QMEx4yF2eXKZL47D9oELtm/uCWfT3zV465wiFxpC4CbXj9e3B30bDKNxI9P/vN7qjlolMKJ
wjNnwctMftx74vrHhIU7B7CLZCpwekc3KwLwYO1AewS67nO8mLQRlT5Ic5XLDuekh8z+o4lpStgE
O9TKsnTxzQSHvORCZcK+1n2PmlOsIM4GhQK0NxHwBlamJic1gauHvcbu47yOb0N0y0KavOCjSDiO
A0h62O4YQUfBDTlpJ96AQMOsQf0MyU0SoXz1YLXa6yvk5eVOoLANaKmiTnslxVxj9qlF40GVTiyt
WhJhoqathGiI6iH5WkyZFQ+wTzwY5mNO32ZcMP6Z0bCLAmmCDD/YRxzpDMtaEY21HlTsEIufM+xG
qoRTRLm2fJhXthOtpIcbm6nxuShgmNFzlezWAB+sPft0UJp9yFFC35a5D+OQTSQRqWfLO+FfZ9fA
vRjxYV+ocfXK1A8Ljaa4I3rUw8IXLptrZ1r345ELKgvHcy/utprzynT9zhQYyCGa81X4+RkC7feM
8kjnKmuCJbuCyIpxZMfz2ZMC2aVB21Vyj2yRO4jNm3YRWEpna1PpqADBzsjfXI5t+9A4jrnEbPma
hmCWaGyj3Kt25bMf4ujZsVIW2Yzm91QGkQyiGFLw0TG0n3u8buczhrrBKoALtmOEUkc1I4WjTc8X
QX2L6qpZF5MqyEc3hlUshlHQAXUqHoDrSMMZ4LyKtQmMD+0bHBBd+pmV5C3BNMjqCmICSvcPYjkk
HOAMasgdWJKteBySZUj4VHx2t+PIcDy8/+iIpO/YdyKqthweaeNM3sfnmUgD1zt85Zt7qfY0cglu
uYfipPQMD4GSQoayDnOVnKb0zN6U0aYsCs46I3V2fBqaKORl8La9YgZvvGKGD6LIghGcSEC7wDz5
JSTPyhIwz61s/QpdwWHTHN5FOc2Zu3jp1TRpa/AuAatQW+yWDQ1Ywt7PAId1OIujnSF6mZRoo2RT
0+f3g3967GbvOntF41WN9xlgckLlRDYwDUqAg8AHtXpgPlGehaoS3tqQDonbEBDXdQ1N3E65l7of
blyLbTE2BdEt4Nw4Vjcs97uqiEc9vlwSE7nTgU9z8seL301+M4mQALfVUhFm+d0jQQB7An0XKtjM
kOgcr1PTwt7zChSfgMHN8gF0lB563o7ENXmf0LoIg8UdbrIcwPW3xkCQReCXaWGvCXOj9+FOlZdB
+3J6VdO+cUqWMriE186pbQK0ZRQwc/A8MhQabj+EVDyXfUmpix3JboqlCBCWCDh8v/xuy4CXuy0U
J+dJ1gSeYdYE10Rm/VuJSRRCPnbGLHpZhBKfs4JYIw45a6oAIbDkHrcK0psXHyN+iv6ATL3B2Tyq
vCLvR8WKlLCA6MSQrGBE9xZMNvSJG/ovmvD7LTu+aZYmHk4poCnohejq5BQ3oSyM2JYoN6895Sba
BqgamBIstk5DG50wsWDYEzNtH0tEcGZ7a/ro5Ff6Hh1MihJ/rJuiqY0iJma48ximriM1Ih2sfMTA
bw1tZM9MU8R0AW/r3RvwIpAfAAosMOLo7BObX0x3pdddWKsmQAVYg6h+v6K2ssP0xdQ8/O0soX4Y
xBVITK6aKCUE5KDojGQGykv4A+8i/8I6nCQH4xMGJzywumBEqyxh36/MqIXXUbsmCiERPUAemOqD
tzcQEQsjinvcDckwJBduX0oyk7XZCde+kSg7Gir8u+5LvyONCOvSwRNATPCL0Q/0IerV8CF44IbG
gseOwYPX8SRHuRn0Py5yeHaoSBYHd/WJ8uJqorbpoMHUYiJFKvsVVyyenXMTD2wqGpqYQ8DtrGQi
SWUKzU25TfjUWT0it/NHkNvZd8wfl4g3/XQRORoOo20aSlImivTRA1mQ/c4r4NOBUcDjB6vbtKO8
4OKc9Yco+uPf5QNjdi+IA+KBu5eG+dPhPO8pm0IGxzXyl/XE/6qd2LRMU6FbSrE1SL1/Xpiey/tu
d1ZZmOK5ZcCEIx7bv/FJd7w3a4Zc7GCxZcx3wc4oJ3Vs1u6bdz5FCprvKdJXYMcZrXZFzDRoQ4Bf
uQtaHhsYfcVCntc9zN1jo1uvVCnWiQ8KV2UMF4pbMVqioJQoX1g6D/09zIoIEEAx/mT39ZPPg5Uf
yGaKkSqaklYWbClWCQiwrNrKKera6BkmhsualAfLNvB+ZOjPLIVZyjI1xayBNuVQMNqTXX2/IdNA
OZO0U8mZAKbmpUPoZ2gPzCT3X/GrtNcYqB+CKwYYMoJsba4ckopIgHWfwV5w+SX6BfDiSEb/QMSj
o0Ao6WQyZDFlgkAQjJ/6SweeHO791T+pTNThr0aoTKJCRZ180/Kp7bl1Af2CYFah0uUiucTUvoRx
sDrPQJBOtE9yfIs5cUR3gJg81ZCE/Wq9jky2JyJWXNhahJQvAG5ITnD8QBi18Wxr4Wj+BRLyJ5rv
lxGFKUzaisR/NMn+hUBzUvLupCyQ57YAwOFlNkOwkPIojhjGq4yFYezhXzs7lWge4MHunGEG4a5N
UcHFqubPRe/zC/jPG/PscF4Him/ILTPBTNdDEkIPYocPANbce98Y+cyPT7YhQiXMRW+n4CXdxpwQ
b+4DsSOzT3Ru6QYq8r5S93lxMIa9rO7fgupyYGze3Y95djQZ/J70YBt84M+t3l/zEB30UCueQs1G
I3gClunRLnsCq5YySuq/KMPx6Smnm5dNMzkFK1i4rRWCjwib9grC3U3RxvEHl6ySCJMJQx8JFRCG
A3gmx1T9kTkXdB7cCEz0W38encWhEIeUkJknDPYwI5IU41LPNBubQ8/VFp+oLfJzxtXNiE6PItLD
bHbzwt9ZNrnZZ2ak8EJOzkw+n9xA45h7xr+XKuGc3rVPzLtoGLwNiKrhSJ8v49ssEVNaW7xhL1gh
uErLM37jJ8C6wnQD64+krsd4u15nSXwazghNXaRluJxf37YPbaK/ex37dHvjLnqVDi/wtXQWu5xT
LEQZ/p5Fb86LyAMLM4bHraGElQ+EUfbSdDCiUk9Q9rbsH3g89d2WTGMei/RNFm3+yqD3cg4RxTv4
jaYY7REJYdpJGK4aPsL6OhUP2edr8SgdzwSJKIYRk2MxA1UEGoknzQE3yLxRL/d3wMAIOqW6M69T
bQ4XNsExrLAzYRMTOF10WSKmhNudy2DylosJPyPSnt5W+1jeH+hLA7Qg0odnWuXwQfq3OaDQML4z
B776UIA7bI3i9l4NpPRq9kCXmICoK8bTvFDV4UoVShfWuVx1mHYGihRiGjjjt7vG2j3WTsmb/t4S
qQ5+gqURW+PulOrclyESrId5FacwKT4wDeRSzTc41iZwpIwpGL2bMTCnGnN4wRn0tE1A+VnMKuu3
yr3uQqzi7cKscK+tlRxvLyO/M6nYSBQ9BdFxemGpJMKBGftVtISr53Fcr7RiQlq8TYxWbMkrclGs
+nJh2Og2tnPxT3pK3xb3evoI8ZSfXmj38NbjR8n8qg40yj4wbUOpuQWD5zGZITJWsaumWpN9HDvR
q5DV0Nk4EggS0aew6SPX5iMNdG5T4zL3cM5y1Zgyf3cKWDV0S1DkENDaH2+pMfsiegSsEgeZJ3gj
Z58nMAAW0XyejMFJehWtgaMOSDS4B4O6vxQHXd2bp71kprc83Y0JuqwZcKoNJJFphJ7Zx36FnsK0
sS1ipo0zlH2ajJP6IoCe7Sk9ncCRJmKXCpTYu6XceZiCJBXJ0w8AMOg+qq33eA5nDakwzOXgq60n
UFy65VmMIrLoa3xN+f3NcQhP6M/Y4Ngf4UHkTvWIBa3ndJ73yscmS0eEKvIeZxZ3RHA7P6eWcw2j
A2JD6f1OmgNBGMDMwsz62xCtbUtIXCy+MSBB/uS6Mnh3LrNKpB5z4AB02bjP8jMJFBrAwRqa7Bag
Cy0xs41X/cg/OACpnkIJN+T3eq0N5I7JY3afsbKS86i1w/aDsBIbigtrAo88gB+AJPWehQVHqTwf
ifMw/2doBZFM3tEmFLZCQuf4usC9vAqUGMwwEhBuCq+P2BzNsFztNGqVAMsRHlw/W2ws5rsrxLwV
43pdAu+Fux5BqPwLgCausSXhB2EPWBC/KZGy3RccH1Q4NhEnJN/l+XDUo3IzqMaTQooC+097gLKU
zb5x0I2IZDHxV+UJrwvJY3BA4rLKPTTXAtxDnIIU7jG+/VDi8zEirmxCBZ4A20Fgwu7zjpP4huHW
iuH5ZU+kZBFNmAMgmth1sKvFHGDWfe40YzjJhEuCBeROxHPCzAEEYW3jNM5e/5kmzg4TPUVM780l
RcOjja4ao4eTEncECJaYgklIwwS7Eqsmx07jJ36KfdccKvOg6Uc5DS5uPotfIs/qkGD4tD05E4+Z
4zTzsC/rBjZ3wjBAuLFUdcmVRuc2oh7q9mhqD3ftYRkeKL6BlwnRE0aaFj4/SNQJAnGdgpsdVJi3
398d9bU7uaWvKGz1g5bchh2UJ7oeQpuCcitQcMNnXsyuA4izh9XSAsQhKvCotDy7rQsElyeiW+Ac
AmHexf10xrwgjmJmdyormvdlaLvIF9644hQg38ILgeZPRInAP/q0CH+UYfMKgoTF5k2kseDyxMEX
u8LpGgjHueZswqKuifzJDP497Lh6sd1d15Y7fIVMEwiGw4ZGdXPe862G7aHi5xMLTvJfQxsHMQL7
9gqra/j+/amI7m0EUPSqhwqCOn60C5mD0PJAOqEGAbFh2DJjzl+HLTRSUg1IfFMRiZNt4XkDlgSu
CRextxyCB1hZzUrJKq7Q5qgiCM738GqEELFqIzSmSJmEUx4QVpnH1i6a0/EpwNAbNYbAOXV9+D44
3dAYL/fwxl55jlRyDQy8W4EeUrWY6hPs9LS78ZSx05ffl+pY64cWTZ/i+VR9Dp+flbXe6MoklIZ6
99rwXoL+FgAXxwHncqpdgMPYJB61a9Izmubfw2wW6WW8D/nN7sN156KuQtNjyrUi3OPc4c0seScn
8T4TnzPhs+bRDpz7HgKrCB5c1YjRLYNZRrJ81lwIr9H3DaRn2uKjxx7MR89wAud8SRgZhJUI7wBY
5d3UeG+51nALDJevM/dnWA6MY3YJoytWgtfDAgVK3TOWXosPKaBHooGoSvZEuoVLEZZSUDagj/zx
KujECiNo1zveVZxGEXYQNWizgFL5+TvmHyjmNT6JeLTgax7hPNDrudR7aa8MvIywYR2mBjn+jDnq
nlCsqjrp6qQck7lOMOOaidYj4MSqy/TWzp2rkYxz0rJmx2A9wj0Ll8e6clGgW51yWOTQ7cRtGY09
mlQqMU3EGd/61AHCD2/EDGkLz01HrfG+CMaIqN798qDMXg/nEx3y985nbmYcajJaWZ3STVs3B2s6
cBLbBgXdx131MI4PXBFwrRBppZTdVVOtC4K4VcW+TGbv466b7EVmUBoxOeg+Etob8dctLqE90nmI
/mbnAfPvaRsPMgb5EaG82Q6whV+h0JJoWUJeCu22OkOpdk/IgzAXu7XZ4R/FM0M4ikTeDcDbkTjj
XY2/n11KrZ7pqg+4yW1oNNnkkGLBQRg5GAqynB9xpgeo/CRPFAunmoiTbGdny1VGXvYtP1MHEUNa
WDR8caoCOgKJMsrMT6PiEp7ojykCKG4lvKRVPVwAiV+8r/wvqG5kL9Ap6UpkWbPa/oHKTG9gf2rH
ZypWwB8laDWGWe7fqYcNQQ8Vx48IipuEWvWoqdOAkTu5gyiFuYc0F1U4KeroWkcX4O8t0w9RB1s5
fendbRcwiHFzJaf9eiYEyr5Pdxwdap7qS7jeBJ2HEtslS6wpRbvMkHORWKrYdYrPPoRI4rD2w2hh
go1Q/n9sSnhJufwdsXnx5eUTBKPi+nW6H7tMtGyb3VEJissxux6OvolTBDtCCIzqyEBKBBAA2h87
AFMxTOJFZzXhq41gEt8sr1Q9ffaGVXHMwEivpYC0d6E40gWIqX30WsnD7T2TiKKdbdX68PR23+GT
ACUpuDYgo0AmXk3l8s2PyKx37BGiao5VYeHB2H6ffm6RJ01skS+3wGatQuqZOj8UMiZ7bJtq92nW
2Af8U/LaMs2sFFSHYT9xdB4sKLFfbj5wlrsvHobJKHVREE05Rf8h96Ut+5LImbU/ARj3NmvyBghB
TMMQyIOfzHJFLPkxJoraIpgmW1c3+xalitgD1zQYmd7A5PiJEgcU0KHZ8/F+BqCQxdoQa3suOtPD
/QlD19V3vi4Phup/bc5hySfHYtoECoaeLTRwx2nZUWD9IunJkWk9bBmgzWkCtIpUh1FomL/2u0+h
8KCQQcB9wiQf18kOlW0JNI5Zj8AeOY8Gv51Ie3ykCCU7qitiia5iJrSVlVosh+VYIXHGFse3KjYy
mBrC5i5CAWvhVMGHmOqnozUepfH44x1OkCWiCFbCoMDn0gbeu8U49MYBECO+Wja4eXJmWcw96Mbl
JEIRjn5kJJStYOfxDT7HAbSVqF3/aYnfScG3lK32jnUmlSutz1ZEWUPvdC8K3/PTpuhqCEqP5Zd/
mLf5XNn8GQRQdzG7utrAq59QXAIfmLuZe6pc5Rzlr2gIbMuxyLJPL2K2dYeUXYfJ9JQsJS65dSrL
YFbufdKHwvKPamlUsfp2Vffwl5nQohV8Gkpn+dH0EWs4xLBtDafaoW6LPuE8MlHshxj/4vkcBZDU
HR2HVTrHFzVklcJsEICUGtO2AGZBnULjzH1UrFRZOZPmZRduHW7Mshhh8QCGhpz5ZJv7rbwOagjP
8tv5q4755qlddaaFNQ8DRqJx9HqCgfPzSlT0YrXfWnr5cH54JVHIj8PLRNMFooKorb41hItCsl9M
9YFu+6/8V4WysxUIQ04ZROU184cZTVkE2eikIDLFGIcu+H14cjOKCbiBgQqE6UaclAXa1DkzGBCV
TEAKq50hlfxEkhQnJcemmHXxun3yZD/hVqTX4DLZfBo6/fFh1YTdy0539o96heUyfT01D/9IumW5
JypTT7BTUjGw4fq05srGnDQTV9mOkdAukXZJv6d66Wg4N+Aw9nFvOFR2vD6iAN5NBmiKy9CsYBMy
eQrcE7Qob36G7ycCsLv9xUQUTkydePLeeljY+HtsewN7PZMUfHYOcot9vHOhprU8bhmD2vHSi0I3
+r6pUUVwcc9ZuFNESfmZMUCqgsQ4/5zrdExrAmDuJNy4cJJw48IpDaJNtTHd+bCju7D2TVZMGK/Q
Pllzcz+ly0PYHxi6nBUxpSEjsw1IdgwucnJl7pOYGvzRXQ+cZAvL2O+5UqEZcqXiICNj9IRUxLY6
k3CyeqBQ6taBMMuvMRpf3zj42sXZTojNpnDA+N/mh0O6iSunH23h8kfZk9vFB1HvSbwNfB5mwcq5
wZXBAL/EFHH46BTgOdCV2QcK7elh0I4bw90Uk5kNOs8ZenqVuShPKUA/UoigazkYq9gMH21KxFgO
icILNqKotxDS2IgamKMnbsB701gzec7j5RLvpKT6oZbxK1sCi4F5YsLxZEqPVdYBlVpCRIGbUYn1
o6mlpRljv61/3PU06w5TcGc7iLqB8IPHlRe2iAcwcQu/EnE+ZP9YliLq6HsiiRF0gI1Ctm2PJ7aY
6wGlOdkc7ElQm5VAEopIJjyUObXISAz7E5usdyyHC0Xs5W+QE7HKYXVYcZnPcDmsPaW2fJO1Mhk8
Zi83HP7+vQM86dGtDH8Ay1cj2kn98Axmq/W+k6TxbOY162bvRPnuiYkybmBvltjfhYWXIziv9FCW
PXQgY2OQi+D5mUU3q2yKQFsis2x510UQaylWPMu3ktRiFTnaJVIu8eOeLga6QxGwRM8Cw+TeIx36
xzuUNCTakMjI5X6Djjr4VI1zZfFxGBz3ry0j+EfDROp3iNDCs+jf+vUOx5iaO5y/fIUgxyWBApLt
hlX04oZlOfngT0ypobqzbrIVuni2j4+LCsv/0OElqBim4vZtR7EIGTAlgQYtlIJNJTIfqjE0LXak
4cIIY62WhDN+Ignk6EQgIeaR3DoMUOrYMYRz4SP+MtEo14mGSpBQ8cbVmMVQA9zxaLsnPBcEL1n4
Vi5OzwWqQyI7wUBbRhnJXVR0wsvRAINdSOIngJgZzSH8Qg0j5jY42UcmGRtSkDQkFNfiLsLH+NKv
iD9k5mD0hXA4uIxiwmKfGzoGpEOMJyA/ViSfk6GeodmAUIbv5TyyL8MJMN1eifY+OmARswyOTDI/
hcK8SpshiuEN6NQebiMLWxPZAd8hNkZEGfLm5zD8x1LyOuzhqxox4D88rhi/FOiNXAqwKVfRcI+K
z9uaAm4lWV5/vy1P9viB6LNkYelXOzGpz3V0QX/AJX6U1D3FrzczHZf0riaWzXomtoYodweIGoZ3
IUvLsrYKpinA9GUQeo+4d6lrpRHjEY1c/Lq2mG5B/lBNkQ0AM49uuRjJCkX+EqLIR2TmxbC3/bLL
oopwkxaift4+SkfwSGTtkX+8FCspUizDCMRGJHl1DpTy9eWFAGGLp3z2YTJNNAkhUrNMRNifL9Ht
Er+hOTPLnWGy1CGqL9othRdKiOhMwAUgIqBGXI9rlggrNtaZs4d1gxX5fs/OFEODwiiJctiwfoF0
gFRGW9kZODrigHsjzuZfr0HtwDA+KHMwnENbCslygygkWo0F4qOznSQ6DRKn5GMD0Em0HrS7w+V6
kJEQBBt2c9xfCuCtqGyErP0cSwy1UbFaJsuYXt2jji2Vkaru61zSBgGLtWdvN3vjY0X6j3kVDiqb
XskAwiCLCNiCUqQrQT4FV6Qd4DMfhtOxOR0zQCLaUa+OKsq2Bv33CLxpXCtEhsmdIY7CAwQWxHr7
lQEOuvPLt82/r9FqKVRyGzxt49VvV1Y6Nw8VDnX3RYVH6Iwu6RD3BLEKeA4rUwedj2k6Kh9RHj47
hGLlk0cW726GzBNYxAOU4tPogHs2KSipNz4HSmfJ+BF+eVMdIFXlD5yAOsGhORwvYSb2Cq0lPMes
LhmuFJW/K8RRwlBrZFqwjlz/szLL+VJ0vIivnENt5QxsQEVslJ/JqKX7ukt7GygCu63/rOe2t6Y7
f5Z1EWdt9Spa4KFivZuhZLnE+1aD6n99nf9f/r193CZu/f/8N7//2nbLtQSA9Mtv/+eh+968G67f
vw+Hz91/i7/6jz/6P3/+LX/z50/2Pg+f//Qb7IPlwHjn+3V5/t6P9bD+mzwH8Sf/r9/8j+/rT3m/
dN///tvXdmwG8dPysm1++/mt+Nvff1sL5v7rjz//5zePn8/8vcf2Ooz55/p//ZXvn/vh77/tjL/J
lmJYtmEYpmZJmjB0T9/Xb6ny36ggVjXQ+qqimRJDyYafVvz9N035m6zphviOodiWpeDQ7NtRfEuV
/iapkq3wHV1TbIaav/3+3P70/v/z8/iPZjw/tmUz9LwYMfj852BUN1SZpyfRhcxI3TZk6ZeJ+tQ2
9V2TKnjqdlXGY/dtBio9tQipvTIYfq3Z762CVLA59kf73CINtbhwRrjft7573+S2nchGGxtWPwed
gQb27x3N2p8pWzw/TbYsSbINXTJ5lvIvVtSpy8umUGUDjy1g3HysYLVLc+Zc0mFU0JZu8BIKG+fg
lZJWvWyrp2sus17blU9dB1XGxLZjnMv2w0WZsWDTCmhcRoPk6Pj+ZCmNK1nny4OOryOfi/Tenx8u
VrMcDfv6+dJiMc8qAOnnqzaAMyIrIrUsXKTmMib5pfwsLcwJGrXOXy519ZSrICmuBYnoVpU/58ZF
i231nj/eJlU9XpkK37LpWS2n81+9RX/2fIu3yJI1lYIGGg91TZZ/SQRcjKU1dQWfbsWHzT72ZKXr
l9oYLADY7Rjr07lwjB44yUnL6lfJyA1M2BOep+U6Y/csLYY+FYRheU6LRRa2pjpP5/GG26bcPXXz
7q3X6yU9jUr2ZO5ABY1T/b415GPeAa7o5xxgW9dlh6JpDLZWhK2vdrHsZS5AFuBY83y1XieeBZlG
1UyrejJf7zfJuY8Fl3iVRXyuqkCwcrV7XnTcZf/+IPolucQ7ZAi7iCWpGicVrUe/HES3e3Uy5AEZ
ZZ6mL5qNbjM3xXzItIWuvZynLbEVlWf9XTFlH7WleelluXzaGdnXorQu7Miy4mn9X/ebicxmjCwn
xf9bv5wNcwLyRrt7hre+3qnlS9aP2IGrE8Hg7FS97PrWCHYUEp60UXO1m852TXwxb0vc7W6343Se
l+exvRlYie4wVsU3i2u9PKtmMboDZ1lINsgw7P7xnN+lR+Oa7bzBnhhaid+uX8xrZeLjRAO5XZbd
MZv60s14Zz4btv54Wqzig6Ixnmnw0V5rg2W6bZUfreX0Uc6my5Mkj+2jrNJnx20n1wxcQfPV7j0V
rwX/SId7tmk/1K2Il+Wqgm4vGbFc12CypfuZ1ZGFJ4crAkPp8dloFO3hWqr5S24oyajn7dNYXfKX
rgDwKTf686R13/79R7yWVv3pOqZZii3ZqqGB41NU/ReDx2VZ+nNecF+HeFDMM+b4GtNZXkzTc1Wr
2fE20I826lV6yy4UUXX3YqJDcWA8OzZVqo1TldrqcBhu+rGbtVMgjxjpstOcH+qr8bAoGlVrQ18f
irPyqa5mJVz/11BSKGDfWHu3+iw9KaONeqjtOvKCtvQ0iy9nHRO2PLGfutuQlHXtdnqyKQtQqvz/
E3Zmy23zXJe+IlRxAodTybMlWZLH+ITlxDE4EwQnkFffj9L9d3V/XfX3Ceu188aRLBLY2HutZ4U/
S9UfZTPpk1md3bwqTRgvToR/F+nq//VliFKr0VCS0rwMDmaV/sEpqNjny9w60+2+jOJ2L9KBs6jy
aVr7CjZyW37KSkbUVCVuBV+6MIG03S1QzaY4x+Vx+erft/JMWYIY8wIz+EXmU46PoiFgedAdYRYp
5mxao0upKIKi1OzSFh3gf//xeWyC//c2FHoR9xLPpieTKAr/Yw0TZdJXrNB228XIDLzWqw5ZFh35
tSybZPTNrXLAP7VOXLzOPi3lPu6ql7onCiCDCpZKq26MNfK5oo3SDEN87taqJetkOVSNX+y0r8tD
Xy6sTYdqmro3vTgEdbdhu2+8LMaQvyLZaBgr6ABU23//5mTw/7w5FqAgJDVUsvZE4eXP/w87RZzk
Ye6kK1qVGHX9YKKTqoPypV1asFT9h2oi+UuR3tlnBSqxNqJxdLn4w7BxYnUoPWwpNjAaiyhGR2Eh
87Ct4W2bGEdcLl7JYMKvAgahJjnnQ6zwXFYeGHEUM0kRBbt6Mg2QAOyLxnLYyeEdhL3vfmTrkx4T
0mBDqk+fcuTRCYYUGeL4pio7fWRL/LtuZfCN9XRg2jXottkrWRCzDn4jK3rnIRP3onDNQ1klQcMR
Dtt15nf/dYm68P9zr7j/Qd68LOeRF8pIIuSKY+6Z/zA5WeGSYtl67ZaDTxYGcM3rOSK1YM6mh1qm
Ie2qZRruM6zjRSPlubpcYvel93znVEyROoxxdzfyk/Fn/delQ2egLa2qbsCPE1LUvHblDGMydN9l
15AeUs8LwXPQm5wMKlmFrZEn62GqITPSdlGyLY5x0pL252bRlfBTXAx2jfZuoMmu84KTKUdI7TK2
kJCC98Rl+RbJzGyr6Jxd538vISN5Sii76ZrAnPrLRXrTvB17xqodJ8tuiJuD6zIMjldzcpKyexzH
gJ6pi0Gb39RKT0YnQPXqNy+zNMP78FjMGcxYOrp558rHf5d1TeVjJbJPabFv6bQXZHD6Yt+vPjID
eqFDlR6XJchPBhDi4g7OXkok6P3iQojrvGN0uXS9deG+++XBtutwY6dGPtUZytQi0ePJcSYHuJuo
D4GBR5eqIsQ3bKqvwa2eZJYX0HUGQv2mYH5co0vYatW0n3MOnEVbc7YKWUCWOB3C56D51NXwUnvt
THDFUpz+XVoIek6O9LY2K6yelI7nvGAamwvxJ3ba5s9//xD7/89DHLkRtuck8vzYizznPx7iaK28
ZhlRlCIvsnLS53paSa7UKdR5PnBGEF7zWCWX8EfPwUZcj5icFAijpdePvq36u3pofoysaW1lbTLc
lXn0njYJ677Jvssc9F4mglOznNpSJSj6+vKm1644B8s8Q9j0bvN8SXb/LnWHmCHNvX7rZuH0qn34
y3O+vv/3b5m7/z9PBxGFN5UXq5eUXkKh+X+vXF0yzGMcwC6FlBKnS/vy71L5mG+z0DvPXuDulY1/
9RUJO2rIwq0J4/rezak35VTmb3J2mp1IkeO3k83f4gbU0jxFMC0vfxqmIYOwIJK0T/3szaaktLvj
Vq5YUhbtVq9xkeGo7a/HtFPnyamGs/Cdin+J2f+/L/uu9rZDlpFLMTnyxwZ+sLcttdgyxEejweX1
DaMmavrbJh3stuk7WmAWJNTavRWTeekKRW8q776LtNPUC91nWx7u+yz/jktGAQI14Fomn6ks602H
EEQOvxY/+eipaLfj30HEP83kbVZdtlsrQoYI5fJpfYotv223VUs1V6/zumnU8tXNdGkcH7VWqMqt
9at+u4YBMX7Kgzo96k1XwVLu5vgpvg/T9TMZGrqmTX5wO3E91M2xMNOvwkial+VXzCwm6WI0zJJR
S9uVOPUKmsu+D8x2muODievhVqbia226Uz6vIfjFLN+LOik2RYQbSGCu02357EqNcj9hi5XpW5EX
H0a8hGH3PC2w0YqA4CnTDJ+DqUt4jfO7YIwvBcS/ohuajWvFUxHDEBwdA5Wmtq9FIMbtHILiIp1p
Wp/DxN0U4jVLVEYeVUJgpj6VERZgq/DhuzqA6QBmPAS83uZzs+lsW+Mm6sTGuOmt8Zr3zu/9K8/J
161feRjIJZLHKriIIJK+3I7UnvjWNp1v8tuOVFm3FKgcs5HmCAHkSaFo648JMYVa/XFwuogo/u5C
UH7LWNBFI4fFHZhqqnOaYFQMKmEPclJkxMjxku3zxJmH1alGX1jErw1g2xoT1xhI+mwjrdLKTHzy
5LO4pgLtJmO8m6PDRBAK+YRwUk6g3lOVPTRy2HhjqzdzRu86GhHTRBOYWeaDaURLV1u1E2jteWcR
gzPGGqmXQsobPVrZqCCrxUHJ5P5kQjsEqePuyLLSbMXanM3ovBSIviaUOXGs70JPQ4fmkGyJ7/E0
kJ+kInjNhsdYL2jEel8QzzZXmyKBzLJ47sEr17fV0PXuAzluy5HvsyFGNyGrHq004lFsUREF6VfA
dqS9nsgVzJu3ZIi/6jaZr/K7tPX3oW9jHKqk6FhrzEvtRD8VOUyzDLInS9tgMRQYc8DH2YXhXmWV
v9FeJo7u+tzJ5nevoJpmzCaB9rl9jsJPJUifVoaDYwdj191rmxxHr8CsiNhsyBD5rqCmbVG+Ccf5
EsHMXqTeq5ZmceYgdwNn+ZJnLo7PoUvo9EVPg82frBsvD8P7mKABszr5tSJWSmqScFZkSPqyUfmf
hR3/ZNEvV/Qjw5cFhwhy08n+Lceq/VXzwmer0o1op+hUg/0xzlO9gMqanbSky8nDvMj27JXJV1iu
KFDmDlhLRn5GqJCRKIEZuYrpD0e5cPeTY3+alsBSxzbLq0So16sWUX7CRuiPeBPa2fEeHINJxfXL
b11mwcPcMF5d644o8hR9ybx0p6SdgaWBVcyD4nc/V6jEC/voYzqPUyye6zJxBFDVigq4+fRz9FCF
rt5WHR4JNCbLkifQzBagF09ag5T+2qVjwUgsSWAl3oR5+Rdj5lyBOJxWhq9pUzuMCM9LnBo66uSx
LEu4YBhvpxz7WoclRjfpc3uqy5VQs2CNt32dfo5Bez9W6bpt5xCdjSvfKD0IL5tdsbeRRLcXxRv2
/TyB19g7afCQxt1HGpl4RwvmwAf+U1S8rl6jeOk8wNlLt20HMZ5mKzZDKDuC9MytXpppH4ULa7qn
+RCwFsgxR3QX0UqVBvLc7RQtHckI/Jg6Sj+UEw73xYJiQCNK0ZmjrxqnZQzVDa99WoQMXnDBKObb
jq//kuOauOd8CckRkXib88a/VmaETte57CdpvTeakPIgXd4H3VPmezMY93Qut304kx5peHJd4RHg
kQ/+TT+n365f/43jvPqoEUdXywUikK/1sfGPsm9eheig04QkVpQH048n0s+7Gc5E6+VXqc6foyHY
zZDDdVFA1vHW/laW1d+hx11SW1yZIrTqKY0seZV98DetQhAufVNuk/h5jOflLvbSeFPrKj83kWbp
k8Pt6NnHbsgjgkLKdFMtQ79t/JW78sar4CKMvnsWMeVeaymICA9zOjd+6oIXN0DdVUxMjNekOhWL
Az8M3LUoy73uOxgEpdtcR3BHa1ynNICcW09gYM6/vfhCR6tYEOc1B5PTdbt2TMNtbVsHPgHAjQtn
oJv+JC3/UU1VdKut8zvTsXkaGH8W3OUvbLZv3WQ5NU6RD99Q7OVMgJp20tPkRRetGWCvsSj/6gz4
apITJ1qhIY0Cif495wDmLPY15sh1U/vtH39UMYFBzas/e6fUfy7SVeF56hm8MMWc4+hKy37djxi+
+KjJERfkrYwJuK0uNeARmNTIZtjKAJVLluAtiVpwVpTFOHv0xzxb9FJ98tvpRti1xMakZcP+0PZ/
pnzcTRyDN8bEy6a2uPRUTndD5zU5DBmSzIYPZS1gmc9TmRB9Da+m3ToC1MBUL/uRzs7WqzBeh4Mq
r8Zgzu4lXmFHpufVNi+ls9y63GNpaMLrbs5wPijz1FqBsy0vfhdreDSFiO6SpQIGExIELpvgMem7
9TGpv6ra85ghQnFvLfiUMl7/58VdRrYmNj9dRyDfI7MeM//irxzrXaef6UI2j6qc6semumDNBtT/
oY1/IodtnclKGKCojYzNNkMGKC2MmYU0gvkgm1ZPusjCmrcZvRC52pc3Ee4kJ070zZQwxPGnj6Ja
PqKKlLq4hkaTp/Z1HObPNCBeNJhq5KSXI24PsiAXkjDJomTAUpkNc4ZNBduuT3D8GBt/9JoeEqxJ
E1XhIx0k6ofvnCbZxpeMEacGyEsSwLibRu08mHZFG9Cdwpbp0JTEKDwvG1/IXh/lw7VhkFjzkiE1
zGAdi/U3raCQWFfWTLPgj+9KQO11A6GtLNP0qo9zwHBp+e5/BCtD6qBHckuc+20XBjOmQljjodCb
JNXzUeNdSSbzoPsRnJl0yq1ss19q6Q8dXSmTATSYdL13qvxqMeozIymkmNOnIoJi71EPzfwPy0wd
s8joMXGQE0XDpuzH71zhiUL0RWP5ZV7Ll3KwlmGs/5pgJ0/trLbVGF/PofjxBoaRWQBs00OGNLuR
t4lQbpQYDOnA75oVuUI5XDJb1YOXMHd37fAntfEuo+5CUzx+WAfa87KSeUHzQHGiqfop32RkEshq
el1XEoMJti6GbqsDf4CSdrFpgc2PJ14SI5LrdU2uXFzPIi3orZpivnVT6DxBBaIo95pNvw7BTak5
6kcej+Swwjb9iWvuB9IwguCxsEVOXCsXVXd38yij+wUZbT2jNeicMduk2i23lE+68MdrOuAI92KI
xS+eNTPAWOzcqx0TmJECgV7jQWlP0s20pvnWacN8m1QrYWYMwDuXv9qnE9yTWD5xfKVKRb08L8Nx
tdyDkwrsJr6wj8vCvS7W7j1Pp91cJXdFnh7rGt1MMfrLlewTkgASn4SUmvha4b0DMG/7ETHzlD21
5HOH8QxGQhRmoxxaBWMxPYTsUtc9WmAeDcacNW7PQHSfcxxmG6sp5H1ZK2aiwbhFZ14IkmTckrtd
pIGhp5P9ybR/rlrCdOchvIhk2y/Opiw4eWevvJqC1lNu+OCUDYk+Ag99wTGhWsy3n7VId3l1mxL7
1DTDMPQPq4u1oyjRJXq28/ZrSDXQEJEXsjVwCoJ2PDkdxzd8ggIgXtcOG5/neBO4dYeNHQtEudpT
IZv1wV/7Jxur+b51cqwlGW6QJaQulDm0z/WrdkHsuWrcdzK67pM+BC6eDddhH7Hmd5xtshXdqwMa
0HWCX8tCEuyU7JI6PE3jClS0iEPmI7AU6xGyZiKngUSeCix3/6qxRIoFeWmpOhKmGK5EAWDvvnQ+
XTHDtTC1T+Rs99k3HpNZZ0b/7ZGTUifBU7r8itryqehEtxFrRioo54LQXb8qB3iewZawqnWXezZ/
rAq2Ik/zvA3ZwSjMb+G6zlc2JpxE1RFUXLX3c/Odw5ezdQijw8fopG0UA/bLtgxd8jc8r9T1T6X0
1VEN9jVgUdEWPqBp+FtxRBctPVlI96WTneucxLzFP085UUoCbeZtHZYLaaGcgKMymc+yEfdTQh+2
7Heu6315arp3Jf7RDMSyOzSIh1B0R6wv4PCJpAjTAV91l+Oq6bZTClDDiSUk1+wXFfiVjoPPlKHP
VvrytfSCu3JCFCQYz0/2PV443q8f6QiLmMeCJMRwrDZrcOknLGgiMm9XlsK9bdPwdaz1UUlv/a6A
zjUh0MhBeMds4GU0mdprbSZ0x+Hd4uwdb8z4pYrlPtrEkjdnq3rrrcDk+wZG0DSkaBoTTjiIl9jm
3nodfPGE5WhoOM1WDgp+6cBKyNbsq7oEnpl5C+E2zVfEEJoUkWpMYQmllJoJG5Trik2mwBuM2Uep
qzs98wPEyPl7EANxKzPPgV8hC5Lrd6H0h/KZ2kfzuBuLQm+clINQiJatX4Pnehw2RjjzfZxWLyUz
s6zIHoMyXDax1xOULYHrpGp9X1r/xb7Qs2rRKSBCEmF5nzMM2a5ixsm35nxAOPsb4fxyO3lguptu
45Tlah3rv4qSFDiyVAD5hnn60waWiCikHGrGcFA2w8EDfowDiw5yf8PQDSn+OLJIMjIF382EbJh8
gACZtxkL1HbOxMFSSZLnnOs4VooXTG5ty5pnihAIbY5pf+KI1aqYZcJv0ImAuMgnnI/DFO0oap7T
lgb9gqKsn6MJWJ/8wRBW5HTzZQcke06f0/WQLag4nSXvHvVcVeStdVdMRAsivufvaV6hudnyIbEx
jsGJPSUxJI31lGfV+IMK4rWz3fRokJ0Ok/nJGgtdhAztKXV+9W3+KGqSMovLUqQG4HwGNtdGJQ6j
JJkM1yDRpjl75H6lIyAqceXl4Nep+avc//KX5kvohiHYVBMBzHOW+NtpZRbNIC69iW3AqhQcQwtU
I5B8SCH2Cd4CBEn443W8ehuvVWdnJH9vMtVr5A/OxmTa4uXH6FtlU0j1UJOSSsWw6Jyk5JXbUTg9
u9aROpgBRxChrksZegxecxN4mbz8j/xzU3k2glQIDAWzV/8ywUMUEbexpHK9SvEB5LGiNlM2ug7D
VykygRiKDrXTIl3PkX+GIwEGOmme69TUfDXVVzk/Z21pf4dkujmC+tXMF7BQXlzuE7HLUze85xnC
J4v2YCe620TogAN26W0q1ZOnwDCkm0hRaSgG8BUfVCQk+UD2qJr8IRhRtU0EsciSFoFmTLo1ef1j
qaWn8EOE1SOC2yIt84eh7J78uPqYS7gZUqjjkMriRhr3b+Ulx2I13G3L+Oz0WUdN3RFhVVefvbA3
SY3uzKdVx2ddfmbZ0zDriZT5mNNTN98mWD94FN7KQCEsVkC4pgqbzgAmyMkpRt01n7alSxa4O5J/
uqa/md4Yskpwu3WIIRNXPo/Vmh/PenKaBz3qs877vfCa8tGqYV/9bhC5pdhPcsiFU7W02yzsh01o
sI6ENa5I9dIa90XglxhhTa5EHdHT4IvmKwdl24wDmCgPR8pcsvu1/YPuemBhdf20ligNGzAjvuQ0
+++r0jJe7COxb8bw1vOBrPUTO9LsJvqhcb23xiif8Kjh0atLenQqf9OGiKYxK15U5BM4isCEw8m0
bJzMgLdgr247Wt7Dgn7b+2uHXDzM6Xo7l2DOgrS7FRKJyRTjtqFI9u1VI0lVbsGHVWUVbDKP0joc
rL+xhr/UfuUzbSFeV7etrDsT3ZxwIkVCK8MvP2M8qH18216ltnWnvJOaYVUZehvMxJA6IjetCyob
O3uvQWjeW0u3wE0WdVvr4qxqSSXXOH/7GiKQDaDLeyu0MxfD8LzioqH9/dosKQ3eKUTHjZ8Qrqvk
YH4H0GzoT8ZxlkdTdqQKZuR6iILWxRT+Ii+j/Sgd9TuMm2nji+o4RmRed1VGIGXqnZxs+Kk8h8q7
UB/pkGC2qon26+aHZC67jTdPKbSscDf2/Xfp/nSRIitRsYj43lscuSn41azfiIklokB5UaJMDxyO
QhplnBmH+jTk2a1N8vQu2BSjenDsEt/LHunK5OM/tx4Biqv5rOySXe0cBz+sDQhA9oA41W7Db74H
s5YFr03d4TwfcU9oN4wPgW3JIXdDTkKLk24waTJdjNtjwCDEF3xIUjy7uaWEzKu9njl7GZAPLWzm
JVnp6MThc4oHoJaMZtM4eWMjZZXKyrdoLqp74WsagQ41dkqLP7Ldk1hYxRpLN4nmAUaYCle0Q1pG
7VILOmWA9fNS4rjzSoZI/1XMDhzvy2GwGAh5swTe0HHZRIwXojHb23WoMCDFAVTYXt40RkOXnn1G
yHQnfJ+j/IxAZXYvjrK03ZYGN3/C3OEuyrs/bdXTIu6JLaEmVu6zv8JFCo2Lr6646bsKMF+Fhd2z
5Z3L5rVpPRSSqlv/OjEwMUQLdzQCcCbOBLsXrgxJRNcT781+5XAvChrl25UecOirp8rz8P4OrJNB
+V555KBOlXp2AktAHvasPJDpJnO6X7NI7f3w7Jug2+N+o18GR0lMBAl5GuLlcshc95i4qGC5E/8i
80z4MEpnZEZTUOSg2PrLEGPDc7IbebzYLqqJ5yjub5OEfb/OA+qaL9Yy/mFEI2sETKTGUeDmD0Wa
P+dUJDbmBpIpK+c88ABWBumQcUfGLQk+tobI55p8eBcgjGdiQv6s/CUun/nKXJQcLnEb9+Y324Eg
AgIUYOuKbY+M3LQAOxkW/gxi/avpAQITH79clxq5zmFSif64IKZ46Mv6rkqolRqphg2n14FnOEab
k8f7apZkkwzTRzSsG9UW+zWZiREmFbfg4FWoPbq7N1rXtDha+egV9OhmE33ZiNNyniiK1ar1tpbx
x0NC+3JYStoAieoxwLAbx2gwVcGIocsgB5aE0rSpEz155AJ6rqR1J641A4vnNBmPeuVMk9r6XLmn
Qs3VMcpJJKAUinLcIJFRDSqqDe21v2WPgTyuaGXxi8To15+GYr1gTAePg7N4rUWOxTMN9MYfux8m
EKRCZXDHpPWOc4xJfgqinxqdvondJ1nGIyx1jTA/pFxmtIkopIM4N9PSUtZo9rL0nYKfoGTqlTHF
2Bjp/E9cLsHtWKb0by6HFQH+l3cx8NtBgzf47sscd+6Li2rXo2LeNI5lvBRzRlcC77ttnOUYjctD
EzbqzPYx3DOt5x4IMvzCvRVb1IjpQVK4HGJnBcnXrGAjNK55tSSPqJmGg5/GnM1Uu8vdyBxEPJM8
DghPi7dm1j+qYAdyWznsWLjHTWvSBWoOrrooSP7KrHj0utjsitpuzIjow7o6O+quauhTYmOWNNXB
AE6/xdw+NuFCkE8G32wuXXNoarJPXT0Mf8ACF23nbxy/cchulbh0EiadRtITyKvGXJnYAd7ejfU5
AUjbURUCQSAJtuvPDAqvp7UF81M3IWPpAl28x/cb9yk0hOINKpyeclnOT/FAIN0QU7OOxddYD/JY
FKY45z6ujlVmH3Ev8vO/SzHF1U0WcGj3k+Q+C/PqkFIwnzkfIHsI0omcvpSJdC7JNmubhrSlDGi7
q5fTHGv/OFYcJdxfE6oGgOtpfipXXZwEhezGDrh3L384V3XwIETPNGaa9NXU4XqJdSCO9LpmOC4l
MVJdhkp47oEDJGV/Ti4X08OjRFF3cEppzkm7pI+8+Y96qN2NKh3/Ia89kjejP0pzZmZIrjcD29nO
lSK4Mn4ABh8beziPzB7SZu9Fdu+s3vRcV69LrLszZ+r5OXN8c7VoBM7/vnRWCfAgyCF+J9F3O/Lg
b52rao6bl0oG5iUo258yaZxd3PXmJW4A5NDoTW7+/aEaOlZttb4sfnF2uix5nz0XVmnTkSu0Tv6L
BMPICAMrQkwJ6hSIr3s/tISCBc2zp/gIOYuwKqu+eY68UWz9RQSHOuB2KfU2/Ght3P54eXlhcIZY
MeXEYGcV+OIKBVYiyxU8kOy4qqJngB59+VMQfhomXNsOAqYpg/jUBAw57BR+p5yoL5tOwEPzZavs
UxXO9Gr8nCRkHZ2KWFxCpIYObd84X42GPIRL/3SXSWA6wUXIVXfeThdELE3GG3+M8V4iETrnWDx6
Of2LSc2/NCBknykxXnM65YEgNKuIXzLlNwxLJdqhkcfamkNUMFYeGLpuecXLLU5aOkDm1Qyqey45
KbkuieTL9N66aYvMDpu8rNgO6vlhUYnaup2nHgfqprBx1C5H1XhVgY0hJ0JELQdkvy/uQhGdE1G2
BylSIhczkIWlKL29qCZonfzq+aVAEZ/r4a2W7raLVsm9pfLrKWQsFbRQHlOdvkvKrQdHtiRZyx9d
BGqri1acy8K8LLPAyGzikqYbtoHB19mO9sppLsjgSh3s4HFuvT1yW9xkBXJNxuTwhroKbmpAFJYs
QixdBgZxJ+RpCavmiQb0je2G5LkZm3NTargsQfIgp6aCI0htnlxEHt6odqOPabhehrNZ/g1SvAu3
te12/lrDVyEt12SyQl1Yb5UTxI91wtyj8eDI+7nIkPAFDUrl9ZP1N72LShKrxryYqJXDWyWS+uwu
A1SHywyzDT/8fg7hKSOR1oMNeBJyaKHBR0G5cGgNNMmkqbF7c+a/7fvuWA4IVJTJfubejQ//Lo0N
76KuFncL8lWyD//27FbDWjBx76LfJW0EWWnNXCBmFGuJwszZixIxmkOJ82/xEvWwhIQsGFJmEza8
67Kfx9s45EbVIoqgeoT3vsLVxmka+Ut4LEVj79nrEoSaJDlkqGAWRaxaOtAHXW1BaEiQ6+066eUx
ElG5dcOcs0B30XmmcDsbnuP7vMZeoTv/Tw0zVi8TIbC98165y7JjPogIorDls2zDK9fHMfzv0ubo
pIV6N1PdnKJaBefGA+0Yjx8KIQuAkCoAk+1md17bfzrtJeGkLr4DjzoiVkt4ilH7btrk0thZadT2
EUYkr76ya48MdyqvwtJzDqRIt9Ck4OKuZUOcj4OuK5JDhnuUAT+HLfPlJcN38uSusz6X7MrBTAQb
fZyctmc4MlyNKjQsJr7Kljq6KdSIhK8xz3X9tyHkaSnX5ckrQ/2azuJbdGjVRbEcsILMDzEpJTr3
sl0ly63yZLF3BHiqyZdvy9DIXRf38aEQK4/oovdrlr/6AxO+uVTuqRxCRnGrW26EH+Matwriaq2T
fTMVNSveJZV29GmAoOtEGaFPSGHWk0Koep5i+2ha4d17lwNK6ebZvokC0j1QJsYViDRvwmvlqxQE
jNfQw8MkKDMHfy8r1G3iL8tpBeqQrTo6KNvPN21fwUgDS2hjeC7F5fvWhwB/Yd72ZXCsWgaJSe+v
9OaHaaPziCWquDA/ly7buBwqX5W+9NaLYN4tTRA9WuO5jGYmBhR9QBTQkq5vFcllIvPyL9AF7rx3
02W9ylUH4cmJCkZFgodyXMr7ua2ax3+XKiV4aGg8Rqoz4uxkRPkfF79jIu/dOrrElzIuZz3HctP5
6bnJwfzMJY0ml4C3qVbJSx/2EDi7Xx5Ttqdgjc+ryxLfrOQpTpakcw8vwmaJHflQ+OrAaZ6zYdfl
J/g7zPNV5bsn+mJi7zrzzTi6PvTf1Gekb95Wpty3Wcxn7kdwuut8pOvUNfUuduq7DHnPdlnrl1q5
zWNDi+wqrUZEiEHQPqXlqJ/kWOgn5dZ3Xv+S1dY89iVRSsZR7/MglwMP6WnCDPIDBifq4Ko0TW85
W0pQ7/+7zmln4hcQXV/2hCTW3qczjg8NI/WrMAXwE1JgPehYIX53xlt+mgQuIjjFmVi/RrMzXa8i
weLs1/BAvKpg6oneL3C0c2QfwoY6NPYlIRHh2kTY7cIL2mqg28hzVV4NXWdvcmdMb+squgTWEGzA
X1CPedZH4MqG6CUEAI2ooUZuI4s3qMBOSN6D34Z/q2S5rW3Wnt1s8JDiNhqrXVRzRhHgrkaix0wU
1gzZqml/oTFN8XPCsLFpQ/nsJ/SjjMq/qgx0XKUas+tSRC+j8xRoF+6OcZ5rNyQygQJpaz5MlJOw
EY3uS9q4LIgpQc1mzRPib6HM45rY5FNE586hl70tMXwpResIVYXZRVVNry4tgMTiPrmhl8+kwUUR
l3TwJto47aJttWrvKbFZs1mHzL8LavU/qDuz5MaRbctO5U0AaQDc4QB+6oOURIqkRKqX4gcmRUjo
AUffDKwmUBOrBUXeZxG69TLs/ZRVmaUhxYwmJRJwP37O3mv320ATVFf1RnpC9sasv26vP1/ZQUW8
hm96m6Yokl0ZB6/S6fHa1aOiNxF12yGaS0AbLWmElqVvK1/rW9n/QBtaHH3qhqss4njTzM4htDUX
xkyEEOE5tPqwP9kIjU5e6rV7TzinUHa3pltb136QDfdDcm9Hpv3w+aIQd9o37GMW2vcO9fGVdgqk
7Mnsv0wuwPexhuSdx9mmcargpnGm/OafFZDMeL5It11HuNIW9Ag8x8aqtejWf5FuV2nUN32AgChG
+IJ6pjFvVKJ82IjxeC4T3e79RSkfW0W4MrswPysmwDZBBOzKzz0o9QAh2VLKVVoVDl3VeaCNhmYl
Eo95EmY0JSwAkzUQ/6bUDp2XMqC9uBCGvWERbFzgCXE9nCBu2l5xPilPeolHyAl9/7wYI8OwYkRO
8/nSTN50zKA+t91+H4SATfsGxEPvqT2inOiyjqN477tSXE5FUu3y5pvTs111lUJqaHZFdCGT9jnH
y9UmXn7ql0vUcG/PwhqxgnvUwdxkRMQIOpuCUBA0y8VD1rfO3osc1DJQaZjrqcexq61VDjqC9nUK
04ZOw6zQr3Jo7lEiUs/z98gX4fpbw9XLCM7cI+GzVqWHIT/ry/apGEkDK9OsuNbD3NOUK8e1kQbl
bUeHGKvk6F583nkiPnlui6c0HJ/tYEweGckg7h+zcNeKpxFhze3nxZMUY9guAH7tyyjLrsugrQ5p
FJ21rlHe6ZbgxX++f/5NNAxsFNef6yrbsx1lK+vL7VPEbmn2S39kdJkm1nHJUFqU5299OhsvnSLp
r0eGc9aZ/J4kaYdd7rO42TZdKo0Hgw8suXDTUePZSYjc8si3YlGJT5MLFEREPc0dWQdHQ8i3sssI
K5oRTkQBAjhtPftYCs+Klv2ryZvbPktBMVglremKCblliVOEb+Dyn39kufxIvxpx+JE937MstBqW
78ivP7JZeUOrq7ZelR18anSnJIRCxxI9GXqB5QAAGhE5NjbHayuwzYNbkJTXBPGxZW8+xibCt9Ks
212MHk77qnka49LYlZWZYrf19UsXLiOP/jrvUgTxhINTQvPnwkhdR/Vrbwbf5kK315ZdM4esGmSk
5XgUFI5PkezMXVDlT15q7qycUQb+qGBv5Sg4mVole3oCT5yI8rt/fku+eltcz7Rt1/Oly7uCTe+L
+yzUth0lPfeyIfp0RSPpXeXGR2xR51fG0qC3UAf0Dtk3PGXxH27BT2/bb58H/3fh8UEg7xaWML/c
grLwmyGOTba3Sb5mRvxtVPKyzzFOV3MChBVmtc1INauhIxmwuuX4KjMYBX3bNT/dv7+Zf381m/6f
3ggaFLapLN/jqfiSE8gyaCRlyMQ5sIsfIxSFgBNd2oPpK4xuryITrbecu21JttTnR/Df8h3flzn/
/O4w/t2p/D+u4u912ZQf7dff9ZtL+f8NWzLZLL/chovt+Tdb8t1r8R9Xr3VclL8akz//0E9jsmX/
5XCI5bYU3CDKW2yjP33J/Io0pUOKELBkVP9L0Nu/fMniL99fgh49G8eyzb//05csxV/c2uay0Pm2
6zL1/e/4kr/4+Vy+Uc/H4myh+ZIuu8AXP1+LuMNWg0RbVWKrsKZonzALc9Xb7Pi7wSV8NfdMnPLm
TMBFf0imd0O2+NsRD43cSRd5G14YoNPCIWXwBkUhafXFPaOsYx/n23JMDnn97gKcQ4PwhMT1e+US
DpkiRJHFVtBJW7lOkpyZtX82FrDMwtdBVd8jHx5ind5NjSdZpelqNBRgbUpTIlDo1mgaDCNBExUn
OxITSvKiM7TrUG84sJI1OW+1shbAkPtBr5WSjiAWS8f7siKIgsz01EGQGNQuI828/4Y2eOvfqzC/
Yir4oSoU9pgaKbwAxjXX/tDRVldEt4IZz8l3U46+UYENNdQ8+7/7+Pzm8d+8l4tzvvn/4RmTLFH/
tfX/8b1+j4s4bN+b/9j/r//JV7z+Hv32wC1/w98P3F+uL51l/fOkUDZ6uX89cIb3l2Jx9k1LuTyK
wl64938/ccr8y5Mg7022DmUyGeLv+5sEIP2/GN+4yhcWzyk2XvHfeeK+kgAWh49CBcBCwGYl7a9s
fUaDsVIa9EjWlR9OJOC9jO2NBHzHGTlwWvdg32n0r1efl9FM9FZjZ7oubNgZUR8NO61L59FI4jeB
2fEPJkrKpd8LC74/KgtWAopxyxZC8Eb8WoqnqfKyAu/pOtKY+xSaknUuzOuBTNrTpBXwItEE8MR5
+XkpAQNx0jWeqwHMexzXxgnRBlmNOnbOcLYSx1kXgs6pIi6k1ZrgqBl6qZnO33I/vdGZs8mNvj7w
ueX39UT+SYRw/hJFypGJy3cGzeZlqRqO5Mo0L6NcDGeizYk5FEYaA20eNojQ4je049baK5oSawlF
GpOqo8d0vbeNa4RTziq3kWe3siBdRBrJBrki5j3fwOPdIIdoG0tt3EVxMXZqJKlFp3jG83RfzoNx
6aVEsjjYQI5UlXhbe+tbmqj4LdFesyoqV+zdge/bD51HS4YxuDv46pbs97EqfMBZc/qY+yMZ8NHA
+LM1yT6pRkS97hAfmsHP74cJjo/TUVX8/bPVij3aGXzkM1n3TVRyPCn1PMXoO2VXT8R2Kv/G7/H6
jHRF/So23gxpk/5bd+/Uih+4S7sHz9LB+Tzg0OQYdaE96xS6Pg4LzkirqBK0I8wwvYdhhcZ3HU2U
SI6gs9OrMr6cFdFQ4RDellUx8CGEt5HfTlsrsiOkzuo+8/r5ppKcEwsrzA42ksULfBGcZVHpMMCL
Nh1u/1ObG+OJfiBJN1V5zIUj1r6OrXth1MTW2BoN0/IyZfE9rozWP9q9sh9UUgVMcYyfr3D5TIfI
zHfuBDx70kQ6THhhQBh3xob4Stdy+GRjHe1TG8AEmlzlzfNDwpaxkRJkbjnsfbTT1+kcNsfPSzHT
FhyM+GpswgFMGSsJJL5Sb3M62leqi8VqyobpOZtb+wyzEFI9B6UT1sV7OQ7NDf2N8YRODo1sUhF4
P3pXAB+a49QMIaR+w7k0Qv3eWt7ck9la0IJMmUF6lN8/LA3ItTW956RlglUvniemK3eWLe/SRKZH
ovkmUR8mauoDH8+8M4h5QOuFRkDTHDRWA86BFAkS4HZUUb3V5XxkSAL2bSDuOw/xLwpP9LFDpRhw
JNP3iS+MZJhfDGSXso/BhDeteVtLlhKm3Ew+mEysQg4CZIu7JpFGWCZvkBcrlTJzlK17o/IEpYGD
Jbky2pMdzOmVnEp8QT1abyu0bx26sPvPzy4Lkx8qfpjNPDig0bAfiLL9kfgpxFbQJp6mbS8K2I+t
NA/dcuEgRuC5C4xMWDlnBTTJm7hYInBcmMuMp7PXpNc8yXV1b5IWmiyu6wgf0sPY4j9Af5u8lmV1
CrM8evtlmzn9rN5/LaTdL4csIDLucqYQDnIFy6dM+30tNOreZ0zsxuu2lwZqWe2tU2GjAm8HbN6s
I7dZX6e3EOUdZHjnummTQ5oU+Dw8FnNpEdmBJ31XL453w118yFjACM644MxW3mUN0sTO4CFFgyQI
CXIAhArEERQ84uHzJQPtxUWIt27wDwGWDoLnx3tdGv51NCcW7XBOMogxQ7HqFPL0YnCtQyhXpa5m
FlP7LKObfOfgt161piYJWprR3eR1N+Vco4bNSNk2dMtMoF8a8bkGzV3JVTbmzQ0yP2K1x+UxmGr5
wpR3JhtMa72pu0hCMU+cjUxre6sd46WyuvG66/RLVDk0uuXw7Oq+vAqa7O+LW0xXWHDUH4469rIb
/XLsko4LAUNK0xIUxb75dTeN6tlfDLqYMNrkRY7E8sId8PahCsZr08kBeaVh+J0kj74fbFwACrG2
31l7Q6PNp/3novbY213sPBa4y4BL410LUL+e2YZmFjlkBxH6mHJNK9n/881l//tG6+L6NYWwHGQv
tv0FCRSkPT4ul2yD1mLwMiXgjkOknMIQ7pUcj6kbJ8fAtp2HsL81amE8Vp5+0nFZbaybDjk+JiDf
O4aLSFfm5K4iYsWPZ8zZ98kN79K2dB4QOVQbScgmXgC4deUwMhXIV3/4QeTynX75ECzEdMtRxTGd
f/tJHDbJ0K3R5Yc5iV7I9tKDSnsuj3UwZE/9VOw7SGlGm0c0ev1XI4vlNV4MBYhv6WMHfk1fPbkL
sXzENMNukHZmJ91gh/QbB2oXZIeLHlLVrS5kuAkyBzd/YRWnIAORaUVSrfl8GkLvJyLQ6IuqZEun
mew/m7nbmPjWWd/2yxk4bdaN6PJ7wRN8GiVY+vxRgDQ59FNVkztuHu26Uldo44hFtSHI+XkbHIxk
bq5cC3F2ObkrZ5wAKjOyuq8h9wR5f82wYDwUaa9Al80gRhfoDXNues6WuEaekN7QTbnoG8O5b5cL
QIFVFQOsSeq3afnGG4W6krEgmYylF53lCd/Z5/LiRKivRg/TRzbF17JCNy7mIdvkjj2d87bOzKnv
xuXi0AumUFPleh5cKHz20ByT5VJgOTuLRkkjMwDoUdVsU7kgC9xAfYUdvD+y7WzqH32oDNDYRcy4
V7g3MYzOoDTSqyYgRlUPRQn2nj5j1FFreHNJEBxHvpnOnhH0/i7Ac/zzojNmmcaUH1jmSwYDsj5p
jVECSUG5TwIEpdM86eM8CRw3gUZnAQBTVjI7xkn42PpFdwi3YoEY0bFLnqe0tKEcMmClH2pi2kqI
1o6KF7R2pCVzp184fle8VLW8jb35GKP3ZH7pVwjLvPfPxmo5IYOs4aNKq662czeh68NNoJLmCEvC
v5v9Ub94ga0e8UvWa1NP5fUAZY/KpS0mtck8vA0R1JEF2rOscNLZejK5ydIu2g9zSYw2PE3tuv3W
UplDa6t9NKkhVmPlVuefexx9IyLR0MpGK98gmbde2DKhTBSckJ4ZgCjx8hc7M/PYD5GWF5W6NvF3
3H5e2HCGpD8iKJK3jq/661bLiUp7fM4S2A7gcro9+Iz7MvNA6yYQoP2oq7YMlhsyO/rpW0lLeB16
0NLDlBTPsQ5BSzvtGxaA8ljmeP+p8qDMhk26/bxBumIgKqfES9MVF/GyZxhhPNwIZ9mHhpuiRH1/
3srybSwCpPhiSu6NrqG7poxvfSWiuw5t6lWIbsXh3ThHbAZNOfZQwztmX9+YYVhB4bU/Pl+htGxW
wgQLWFoZUvHWM/ez32CxjkK586zBuMsifxv7/vSM0+fnmfu/bJbRG/yyetGTEQz1bQYQSsIhodfy
64HHdLOJ6Qbis7GEcUgbhwQbhx/GafNtiovuTTGSWjWf+x8UIzzA+e5zuFzOcFPovzIpqu0o32RO
/a/d2hz6aDsUjNxBKognr6oIYTRvdeB2ZGl67i0aio1RoJKu/OgOe3F0h0Se2PVMko1hp6ufh4Eo
q+JNXfbBPpglih/pDFvZWk8BjuJ1Zw3Boba0eU9vadvLqTuvRts+l9WAj7B39spl/hVR/6fSD6/G
3I9XprTabRePyGATvBkioQjGcUUrfJ67Kxx0AQeOtHpxJCceT5eL+hVpcGQWKLH5bZVI0mvVum/Z
OMTXHGRroJHJj7bpjlOZD7cpZ7tzkxnbTlXlfGw7nliZ3XjGfJfLhGFuFRX34IW8TZFZcOxZecYm
ju+crp/PRCTarYW6yO3i6hj5kbkyGpWTkuAj9bPLSKxEPMPNiunpMG1LL+LISZ71HF4mDD5eM4uQ
EeRCRHITTFUG7z16lzyri2/eVD0E8kFkujmyWqysLuJHXqrTuHOjS1NLJsWKtHLHNfRL3mEC9vmg
PQYuONzBTv3zjul93fqXW04J32XXdLntrC9n7LCkBCtdLPWDn913TvlSBYhMm7Frjszpi7VHk4B3
MLzwbSk/kK/uTJEzA6ssfCYzGl0Yi82x7MNi18MFuXCbtGF0F14Nwr+cmRU+lchBEGin1g1Ss4Z4
OU9RljEL7l33VY25hxbTLDaWjKNTnWKgiBrHvQ+i0iHRiSSkym7JNcIItq2seh+M4bT/vIsMTDWA
Kvxp14HsTnMrv4/8rr6zSBAavc55HC2WTMb9H1nVpoS7lsYjmhIOlA7oy6G1jEc5jlezDcrTBw62
x0kd3Q5g7BBbY8zKzY57bkgfaicGXOclU8OnBV67hMRxZaD6wQNFa69n3nqTMKa66erWPDctC792
TKY0nYGHMuEG8euxupqWtZ1Lsxs+Lxa+4Dbv+/ssMaLTeIKi5OxrVvN1Fmm0b8vLBF7dH6Y1/1am
8oF/zgaWkQ1D5K/sQL8ewtCRWEcTo26vKjtG4Nrg5ktxM9x0XfOjVT1IsCL1P4uDxs2NS0GPnjly
yajSFINJjF+XX4aC7xCly7d8zlI0k7RFZ6N4zXXlnsDpINYJguIPPSEq6i94SMmZRC0zFdN3YGv6
X5tCpsVeYnQyWrOSfItdm5HKfxKCPOlPl4M5grlAsHMjGh845BSnh9Cyjp8Moc//pPsRlEviq1Wm
MmM1ioS85hH2srdUcmwC4tIf3O+fryYrQDiSA7rtAkiucy2uK3lHtFrYTuIk6udh+fh5Ro2byS+9
nXN06iMC4KvUIK8eeFqyd5bL51efF+328bo2pWS079X3ceicuQVOK9vYxEbX79HSpo9GGuVIn2E3
J+k4b8WYsmu3hvtIJ/5HMrj1RxKQCR8YqyzxO0J6wcc3WaoeExlTzy5mXRfUv60KsUEVBzO9O9VD
ZF9qMb8yZhQnOtEC6VK1JFbO8WVRzS2n5Lbizuv02WftGxb6GlNJce9bXbDi4LA80TOmAxo/Z+Hs
Vicj7r2bhFQNfEj5fcGmu+cXGXkFIRO2Tgao5eNLGl7iKU2r+8JOPuIuPoW1H3wHd3QqCOlME7wL
q5Ak5hypya0wSzg3DomFWRORRsUAMCBZ0I2Kbh8tczNv8MKrecbTafjK30inqXB29dObTrp1CUbs
GTyNc1b0BL6kdXhv10a4kh2Z4nnqSNKViTFlmWWY3bn9mmbriwP454Qr92gMpHvXbX0wLPoztJBy
bsV9lppqP0+zhSrVfTd7eUN7BLKoF9+mCqpE7BOePc4EzUSLSKHVTnqJVJDGZBVc+B3pF9hdEZ26
KCZlTz3Y9w708TbJj0nEEmuOYX5LW5FDC4plQntg1BlJQ86u4XYPtm4EuHsPELyKbvQ0IM5vcoA7
PMMPKPzDg51jouuWl17w3qJGv7RsRo0Y7YNh1yrr74swO5OYrMVHgRytSXuT9gwC+8+X0/LfgoWz
Muc2sBYyUWhz1MfQENbG7bMRaxjC0F6TIRTGNyjdU/SEsr4O/ba+9qa4+flVYS4eqIhIqc9fdZff
Uiv0ye2yrVamukJNhCgRNhSOLkhi4SSsreFP8R5FAbwHM5c3saEUVvEofapz9Kl2op3H2fJPntFn
KP+XMMKuC66CngzStHl0k+7gi06/KbfH0Rz73bHvEnWIeIbOWlgSb7R4VpbLCRtFaXnmO9GMFpYl
REUeEnPN8j3WPwITTIRKw/sQg8ptgxzTHoZ6jytnXk/aj6/pvyJEAKFaQ6ANAkHYfInIcUjLA/5B
976uguReaS+6tVKU0Rnv9Xas6RF+vgwW7bSV+BJnkQuLDlKEDufbzkstgBxckjp7pPunITnwyqer
SQqdcggZqu66YM52ZpijyDCt6ly2erhOMN/+vExVgUtF293O19LdRjE5tRzcqvt+CQIkWLPQeUjO
hdDd4eeXHViivUtl6UZaX5aVcZkIGLKsNw9m7ZhE1tQ2D8JAWVyOqPOQasilGG7z2dzjIwaj4hkO
1yDxHazZGG6iGaa8RgAZCYL4yirntJhiy/i80AIZk4oEIS979XPrrIIO+iGS7gRZN3wJcgKZBAi1
gCQww7XxXms8gLPKLOgv40wuRj4AXbda7KD9UrfJSpUH5M149fsYYzf6lL7V051cOvdqoLWiO6kJ
z/Pjgx9xMKgzG6OKVO0m1uH0gIawYYHpAtLC2+lh7khuTiSZMEK7H9Xsvsqq4UbpsIAULWXGPIYE
oPNIAtnT5HVFD9N0qoS1gIwM3H/hZVulyYtD5z2hj5oH6bEbIPCNqQc8IPPPSxRAXexj5LNncyXL
HtuIjmPuIKygYRUgGNdFvXJjTe2J5jDmk/O94HbJUA+bR7Yz96zpxA6EKIlvo+Oy0tXbPjPvdNx9
N+HdJy1h69BSgT2B971oPKhKRpl3nIleodKdVwhyCbBBz2WVw7lP9hgeVTHHw4WBLAl5k0Q6tEZP
d1VkYgYNNr46k2WjWyK0jW45EyHAfKSx1Rh17XlalwRwIonDrE97auzLd46AHFp0irnCq578hFDQ
romOshxfIVKAaEwh1VIurrKBmoyZDF8YtyP2VhGidA1896bg79rHk3GCo8XtX5U/2nE0EXZLuCCp
aM6njmN2C/zLl5VPD9inbS84mfhXYjahqacihuqP0bQ0OvA7FjIpcctwgy2yCai2pyw6Dwxcqrok
SihjjcfjY5orZcoHWLPN2jdxEQHssM7sBgVrYG/DslJ0Fxa39rgfZf+KRY7Rq+s8qQmNKNOVGxBW
7zyDb06/7eRxELAEBCFGY5UuZw65QnxrQW2y12wXep2TEQ44k9TXUKbnY5qQQmUULTBOEJrtfOjC
KrmC0p2tUAA/xgbDEPC6mMCz5qxx+qsuD+OVmlR/oIuRmQiKsHZetAWUzyjb65o5Q6NxisrBMTBA
O6jQij2Iyzs3nr3LfmZ/nN5VM+7Tur8IHC+Gq1V/WCEHbVpPB/jFBHK4BhuI9Mh+8OVuJgrFiwR4
s1Y8Dm0enpmyu+GNZ2uD6bJKOY2bwbBnJoME0R3I7sQT6Fu9S1CRHlFBN5t4bLu1bAWHqyEKz9I+
+dY2BDfAzzyHn6HXBiG5cZDsp+JhsCOiHpXd7jvHThjQz/xsBHcOVg1XgDHVOgx8aHkfHmpMIsfM
28JL4nWWqNcW0CcunsgmGvZS6GTXE4yHZhQDaoi7aO2BA7sR5XtccTw0Zsuh/cXtMAMFWAWeFa+L
mnx3wKxUEKbxjgb9vsSHWYzmme7SjxrA9xbNN+eLLU9YsUWpWO5EirvOLJ9F2BMqBuTKoTBgvWAA
VHKQRMx53UW3AD78ldQdv70F89djSfICQqF4FjunmzZoaDcJGl+cYaRzh70WF22GiKhbQGE1grVD
1hD4VRbPnjehsXJZMQtnGu5SIE/QJ41tiBaAjxSI+VwU60bDFyKYirnusQ/Sj8EH79DXLW7XMb5U
E7OkhtIBq2Rl0k+sGFPYWyog7rJuGs5tm2A3vuVzNYkrz0XqL815N9RFvCobF/gzY1cPP+TS7WO/
PVdjYZ63rvcc2WOyTmx4tnl4tDkY4AbXPbjQYZPTtiR33A/WcxNUEIary5Ez1Hog20dW+tucIDVH
3WDZFcu9fZf6dGY6STrWrJ+1uVR6i1s1S8w9eGBqF03+4wjVL1W4vPwmeLBRxsKoM4l6azwWmF01
LSm4uk/PJxSOSHXpg+QXKOpXaFo2AmZemrrU1l15HdKyZHwaAQem3nXND/ATs8R8h8FqDSBfbQWx
0eMop31WTk8YWdJ15Q+4UHRI8oxdg49+bmQDiGBmvQ6avSwsgLKuRvUO63ktwJFse2DaVl1fAx3C
XyeCCRTkXEOFsXeRSYOpJtl5roMA48KE2y0ly7IKq/5MRqhQG119BC6Jdx1HJAKGvB/I/fsrq1KX
GGMvpsS6g+EA01UUH2mYHAqObLFK1mZRj5ed9s66Adav9B6HBtIZFr1hnUbAJoMZR1UbZnduQNYH
qlN1ntvVa+mIbJ3GQ7UGCIFQsxJneZPna51JyEWOWYG+omizm8cYLumTw+xmHEBdh7CjN9mY0cOJ
QIFX9GdtbxPmGIktN36fR7AyY21B681h6hXGcPQj/dEi60uaZqCze0EzOr3IfMzonTev2qCA/F9S
U6DTv0iHgDUlx/8zGh2SbEAU/uDvqN1GskXCt3jKrvIiu4mC6ZR68kQNcY9AnICvwXlwWAO7VkAu
aEKYevPIghIuWFaMrzBBfPFshcm5ZZDa4gVPuuFnHGL3wSiZ3Qg2HsY/C1ewB/zmqO94YcjjdaMf
yN3PAVN0l3abrXAFZpeeH+CJhDAfxswGsZliILNZZlkG43zHR3qrSnFnW4Z5iILkEDO3TfedTb5R
YUG9wp60npr2Bq/bJhk+gCPuAB9P8LzWzq1qy3KVw3YYbNwiqnI6suqc9ejGT6YgYyZMGHLqTd4j
/3abBCoa2KHGI3RmQ6lm40s7a2iSrauMuBwrytd5bn2LECGQB3Uem2bPmDGEXyDIK88HQASyqnyy
sBmPmvE79aVzLozyiHf4op35tlv5AUSCt7LDWTT1oX02eda+zmtuNmd6s6HwdGk3bpWM8LUYqM1F
3QsAD/BbpreJJCXaMBMGymlTzdFTNcOZMBqXDLDSwWhLCM1Mz21rSZ6AAr8P2zUVFzsPvBxMP2eV
sh/rJntxRxysw0j7MsFVIpLmJfcoOJyu1SQcsI96gigmZFQJ9kMf+vEqXRTQIzZ4EYgtsMkRytlE
LDuQSFf2xCx187nrTfQGcotpERGnXuitKXSJrKEDrLs8OLenhmTfsmRhLMOPvk1vF6P/bM/rnmHA
OWu0oKEcpFSCxXQxZuqaapS4VxkC806JRiUOMo4Xu4dPH27g4KFY0kCNMmIP2L6EY9P7qqrVGCPc
LPLh5/sSdayzYuybveWYH3MZfuORjc4bp3bAT+mVhQpkJZOcIYNwN33lQYbfBrGq6BGz4mPRIaJM
7K34XTj7JnartfLqnd9RsoYBkbKYF8ifYRBGHzDaDaJ6chQUwUTxhyMbwEtH+KcOJtoomMrOzPJ7
NNN2djmGrdz+LjboOaPx2dtm/173HbkQZHuRQ0kTOTkPwZuRauc847UmF9Ycn2YMECvDxiutyT7M
6ty8c5jz9p5VAvfwCOvGsRELLBkRvkIq555YxBAyVcoZPRw0ICcXc6SbfPv8I8KnAd2dm6B4m9gq
6QD0NalpJAQnU3AK6dpdICpsVpPSl0WDBWU0yu+Bq9Zhwz1qLcRjM5lBcOQWcYmO4lRL3ROl7Udn
wKxSeNmRFDFa9+5bXYRHlmBwVurborsQXgtQxWRwVKVZe9eatXkJOFGtPl8icG/vAihaFYyd2IwI
DFD2/ahaTW9DHf+5wYuK8stQwXGAuLsStZlnuf/e4Z1jlXaDSRblXOPyz7tkNwpj2uIo5cARmGJT
MTU9YHO0TgLEBu8K6XxVb9JkUaV/HUYdYi/VJzipPJxpaWLjZg1OqZjCqzqnZA7a1qKEg9AAEyC5
TFrCWWre33WT4l8eAGXefn5lJazhqJDbzsDsD1DwIUICdwZS3brAZ7WmGpq+FRpQH+jfu59Tjtr7
ltH/d2urvvm8mIby98DmiaVqctZMQL83gzFh/svs5xrtkmkmL2CPrRdLs+AJrY1LdrPkeYxf6y4m
iBuLzLFPrWzlMyh87IBV4GmhQRBlBW1edEtrr567x0FTG+ZxXh0Yy7x9ju/cwswvG8lzLq3H2rVZ
rZXzlA3NfGZ6k3fFKQOnq2FzGqKSsHOOCUxv18w9IKKVQbSLPTJNaZMvsi5uERBnBJNkcgBY0HdG
cxWQl5skwZbTxrDyMJccPY+BqLblpREH9qHNs4mhdpffzGKIzxQ9PDLXckpNs5sIJ/eslemSO1MY
2eSsop5kvn1VdPbbFNfdOnExYBcl7rjJYjMs4jg/DctXBqIqNHaYUypJlyaE2LQtE4aS1UCbLLJG
xvoK01DU5S5JlqwjYU1r0GwsvqKgEhVDn3whHJkBY4NltJFmR9NI68fWJWpSxcatcPGRDtJlNYpz
efHJFUhE5MGgCoctB0brXmdEqtmGAyyJ7oQRuPJEJ1szvCJWG4PyH8ZtX30LLD0oCwWqZ2mhevC+
CjawwBhaNJRX8Fo3UbDkuU+Gd8CrRIRmPEPbg91xkDrzzurSuzRNWgjSg7bLUTJaJwWnCYRP6XMk
nBflsA+bQf0CNFc+JZxtobCAXQum8agaueJDW1mxvXNtZ/xmF60PnKMhzjSXd3DR682gFYExDStd
qrq3zuLp8aY2v0Tqd2PbkOFCYRfkjqgXJCFHp/eibUFQ0u4Pi8XX5rr76VeQvCkKvTfwxt8HkFPY
1jTGzMVCfAVKReyqxHfR68BfxP3nbRBeGdtGwGiwDeiPDCeJgUvS3TxXDjZdI+M0oLY8V4c/fGOL
Y+JXXQfxDwISP2pZ30UW6nz5xnC5JlAhwf4UaQy9oATlQNP2yXGhLPXmVO7CMXA9FutuB+91A0ky
r1cJiDOnN2mnpFLpP9w+n5OxL98SKV0ofeh9OOhTvyiyGKYqN0qZb9LoYHuZOnndF219XpBcnrnz
cG8OzXfTconJqE8jY7grYcaCONDhj3eybX5d5F1pscb7UtGQxn+0pIf9OjnugyAKpxGHTWrk69Ss
x+uez2GA1NX+b67Oa7ltJdq2X4Qq5PDKnIMkSrJfUJZlI8dGanz9GQD3PT51HzaLoLxVkkh091pr
zjGbSd5Wj92hDoJL0KniCNjPPAZaam+8NDTvbopyUGVfTZH1kFdLHmXUeuJc5c5uHgTqmS32uqn9
tJoepYR0wrVVWOL6nBKaEI4R/iV5QAR4ZGBk8zvj4Ywc2+fLVNFAGPUYu/wiIC3I1q7qqAWQkkt3
0xn2h55UxaVSJOhC24lYFJEvVl0FXCkvUAFEGNXchHTHwlXhx6chH00NBqcg2m7+t5S0PXVB7oKK
Iya0VrixTGB+AQPVLw+Wzkr0BhmGqZdtCkvBmGu1TH1EJtdlZYarStKZfQp5Bw39pExa74rP2bvi
ODKWaVZ8WFZ1tzLlrpM7Ei4BaJBKOrr81gGoC5sT4KQrxvAa04JfF3UpV8NzqdMTQb4KZ2EJwGmn
iujs9CMjhaZ4s0ajQc+jaW845F9ME0OklIX2xik8XVYym+IXsPN5pG+GqqtuLJ8RdeYzOvd7S64V
lVAjIHlAdCYJ6KjlKHmG2nqNLHPXpLV5zdQF5Nr6oRUaso02wYoHZ3RXqkR31kbDcNtSzq4AdlYz
UNg8hYWja4SbPlWcW+h5hO1GxrEOTWPbcWDOneZPWsfm3scnckPyHh2kp/KZ49y3xPKFxFQ09ENN
oxfnEehM3ASkiLtlfjKI7Hg+C0+NEp5GA53uYvRJjfDQYJx8uxyJcRAhJ7yIERroeG6f4sXEpvyy
mR9HMyhevARFK4EfYgF1st854ZBtS6/5KcuovJqdBGsTWuYBjRl8hTysDrjO9tAgLHsczqhDrB3m
I5B4TBfpLwDXUVivL4pfwhD2cndvEJvFCdBMiZTsG2CeQFRj3SX1nkS9Rw38ltkRoelgz5JJndDH
7Qsb5/iCyKBmiObR5Y200/Omm54pprzLSi1280uaAk6lcfr3wYs/x7IwN6XXIXst1OLc1FVxJgEi
oXEk0nVK0gkVpZovJQAxb6FoMQCqcDQ2hbSaWzU99Jl7eArGfZ8UUJwv/XkgBeKeptZ7VL0CuoRH
HVe06L2o1BeyN+RllM6wsjMGtEnpHasq0VBW8wDThGxRG7iiwpLxMj+0JhodUnBu85VqUYhgpyNv
C0EyW/mFiaR/mZ+xcxDE6quvrrCvduF7bwmjb3JTyEUbLfvH7PGNanw0lKKcWZy1qmbKSU0q49jn
IPy6QPHPikFcse4U2pctf0riJ8APF4WR3DLOAC/CyBWKNXO8AmBoQfDV0d4/M/gSR5ArHpyZpkOB
nKU5f8IsAvSTbCtPOmfdtTliZZhxqcPqemVWDcP8OA66zahNJOrRGm4W2EzE+Ox3Y0/jyu9+OsEo
D5GFlI/eFsXHfK1y8y962RLek2on/IkgiYzEOteFAarOJE2MIc6wcVOaEbZT22thqrcgquVhdgJ0
yuZ5ssXA7HBgIuBEWrQc6vSeG+bj+TW0UT+DWTGXDePKrnW5Sqn6aKtiGe9NetbT/1cPZnYf5I3E
RhALHIA3kW3RXZ8uE5mH55pQP7xLUlsnmQpkkEa8KRztraut9LXK/0grY2GaJm7N8F37kQwps8Wm
xe3+28/px8jOu5Ym1kvfFxUJvKig42nQW0eDPBml+UdzW6Yv3PIE2WrCoYXYy/peOGl5VQBjS/ny
71WFXEB48NSRX3SyzIWdEyseC22flx7HrIRIb98My23pwCkwigEzvd//8HjnPz0Dc9agWj+Rd4SU
M6+JlUUr/CjDC/D2iGDbpiUeVcbrGs4Rm9kEDBFE9up5pmxzE4Z1OqLZGdvBhQjb9f7GBnH1vO/8
oWbTKQfa4NMdiHUauGFBqxbzKbryhgL1wJzwlFUO21TlZkhFCVees8PMXnLEcBWmNnk2nDkVD8VW
s/hDDrL9meOxXM4smPnBmagwz0tCa1hliDUH5KGf49QLtkz984VFiwltZ1OjqhuiRD/J8tX39WA3
KPEt4/4+FdNDog+3SnfLTVxDvfDYyd+wzWNUQG+Mx4NpYOYu7ZgRN6OqvziRl0Pnujep2H+9Ca3i
BwQrIUZo16mhq4RucDl/QfjNmyvQF6YwBylKQi05uXmxrAGtnpuR2W6YccSxZsU9nYpwqyBgTCXS
0LEM24fw3QkPaYjrc//LTUku7//5paoELkcH5mJrU66eBxYduZif6u07tf06HWPjpKZW8B4V3rfb
Bcb+qTpvZMl6bCuPoC21r+mJmhjp1fetYpWTilMHdvtoCGS4NhY0PEXSoUK+3NMbGxcGDfml0tuc
zPJgpPrKAuZyZfFVEDy0II2UNjAorvJa/K3N77Dvqx9NRHhGXHPzdKNHawiV+pqQ1nOXe+ObYwJJ
DrK4TDYmSNNzbeN1Vhsd4nZbmQepYjCeF3xCaYbVEBPAjUhsF7VkcerADleJtMD9mK2L/E4+fL1a
taAUDjZ3OYEN/55Kj+ZspTqfT5X4LBjvM/AZAeIaVmohSLmYVzOheiFddRdOhGLVW4lBfTHL6+bS
VSiGBEPxq4oz7Z3R4biXkC7Xw1EEsPUszWv2lCHxGmAWPRet0OFNW6o5YiYPFoh6kVDgnqfnbYcb
YTIlIlfVu0aU89ckQwhHtlO0Tm0JNk61BoKTQoTRSlmHr1gT4gV6Ou9kz0dxDvLaMYNuZJeef9RB
+bhl0B/IB/GPYQ+NqQPRtfrHjpkBMvND4/zw3Y856NQMXFrvKkv5v9xTHY5WuBpT2IKJK9KtDdB2
g7bPWcWpBThDS/50oO6OILvlcX5WwB47qlH6nnS6dgI9l7yYXrOZD3NCGsmLzZXwhquUdEMcuxvu
lWj9fSmYZs6XUe0Md08bux2JqgvSMbPPSlP/RgMq8efHgxYqjSIrHWCcpAzsYS3Ztf3KxM7xj1Uy
5QFyUNei2jrUJb3ZzlXOfkQYZ4c072eTKmy4nsbxtnc3ifDVlyKF6mlkYfK87M2+3kW6SQ+NMMlX
WXRfhMi4HxolasY57jA/JNMzGXUfbR0aZ0rM+Ob5ICJDQ34GbKB8ionXscqSPAUSFGM10tG28K/S
sv4q9HNI+OS50kiFt5igrjrk0FCrmIsiU07vWD/g3zi9tVHxDz+IzX2EI1MMI/SRs9hBBfYcLImV
MeXLsuQdTRl8Mxo3jVkrO9hv47YswujNp6JlMbBPdZOZl0DzQoS74b1KU1LqZb1Gt0kgkN1o5xT1
/3m+jHPeiz6tfs2wrBwgLs64ktOywQRlvpy/oIh7VVZEd0u328mevD8DW/pvEhqFlulf4zD8qUVx
mhtHdRG9u5ROLyAFqwsHNGPBrD7GkTS5XwAiVmtwPMaV9liNuxeOaiNtTLqhMPjJ5bgmRdBAg0P9
r1wKsIgbTnGMyGvMVDlRDGIs9AM36rN+4lQg1qoptaU/YdAQOppb3wGI74sCBFpfdIsAZta5aMtm
WwRQCDlXNSTHAcNItOH3yF125lg8Erug178KL7xq3FGPLko1hms6nfqUygD/1VtION8qw+6IqL0x
HmZmZ6s2V7mcACzzV61GjDsMd8qmBXKwJmkMeAQhEByDfO1diexvMo3Ui+bX+jtT25WZ1cNrXQyk
mWA6WNCd1I7Ei2tH5J9YxERymK/m150hMQDJTv/E+vfURUoE22P6fxqVEGVPPdiycVcdAruFlzrB
cX5wpmdFjIVhOT+NSBL5/77//D0qT/xR+r7fVlNyIj2Y4lKCqlsNuLzZBeNsXyVii7H0PyHzFAkm
YHpciUlwb1pGXTppSAiNoCFMWLsbOfXdnx6sbMiXlF6LLCuqlziMmQeJ8MsvIAqnrbGWBAZu1MYR
xEqU/z3Mlxwd+2VT6CTYOD7B0Hp6bzJV2dNTqwESEQ2jeU6wtrSq27I7Gw98BgEVbIGF3MvOHMuK
S2zaQDMNL1vnYxUvwri11iglg3VgGvJn4th77h35sMD+1Xnargo2YSZPGbDjxLe/3QYNGdDEDytS
1kEGLBlsqrqk3LVe4do/ErXyjoxZ7sy4w1ONauvOXbBlYMxnX9PkpY6D8YKBWV7MrGGAVnm36b88
tW92YgyHIvCV91YT7yaxhle3qJ1zHWS/fHR8KC3sb9OM/9ZJEj4SBCybprK1g0EYj+MMD6e7mROs
I3eC+hJ20Rt/2rWKqPpPKSgXQlRKo6tfbSsB0Fgqwd6xyBRSE1XsVaf33qw27ddZmiDemUSrhual
O2K6ych0BiY6VMRhVVIwBbT/kzKjvTvN2Hu9/DSxvm6byYSTCmGsnSR0116f52+jwx4lCTKcZsNY
dAhUWgS5DDYDNC2gOFb2u+kpIDQylhvF+l2G9UeYJhRFOI4oJPuADlRWvQb0DF/YEJCWV726dUl7
+klzPek8+XN+GSOESv1KRp1vdQ8jCT77oVeuTDnMx9MGqdFn2jNpNfduQVST8OSV3MhADfNbEbNT
p7640QE2D/jmaOcHLYMXO/Jf7NAr3lHGd+y1JjUVmeo/uC0IMBudgvW88RZ2wYCt7ofklCI+whGY
iF+h7HduX6nvakOrAOBdtQxKEKyWol6Llr/A/CxIlGAzYqC5UmzzWqlShSd0L30N5LdRBckvoZBK
yp36zYwQ+aVX6YxLkmYHlfGsGUV4NeIBqZbTUQhI+JJeywET+8ghaflmbhaAcQEJu7MshRWvIa+6
ZkVOAyPcmrrT71pLi7cQm1MAcrq4Ntqq7cz4BJM53TKP/8VnFSebFsIRNGBmD81hQA/4nmQJsuth
7I4sz+G77jB0iQzbPc1fxRD91RdWfgoYLbrTcZ25sHoKBq1kRMWYOSGIauOFQ7NN+NZ0FSJtPUtf
FfnCtDl6Ba1GqpRdZHtMGNPbDPoNK6NBDrcLtXuFzsdfy1LGWyJh2h1BEfpjoFunUfJ90U3GAUxA
x1VV5XlAGbxBdjrui6K3D0HJoa1w9U0ucW7oo1meS2cwJwyfCnU4dBe4Hz9j0qEv7vR5SKfPgzJ9
HsKQhyHqCQtp1mBaqAQnJ60OT/LW4BaTUQNITAEBxWGzZgOGUPG/p7v5iJfrJBHP9l6RoDWt4gH0
fB+A0dVJU1s0gR4fo64zX3RfQdxfJG+Oq0FIjMiYxAxOrU3UK8wzcLq7amh+1cKr3zyvTXcma9qW
Kn8XMqi9th4QXzpZ5Z+Qtyxu/xBUAKE684OtWYp8MxSw5m0lTr+hyLkZMu/IzH4RHwTu1fOy0wim
8ELyD++Ml2Qf/23YqntGhatcYf9S3Fdwl7wosV/z0fBfA097y9iuz22gdOeiMBXiFE/Eiw7EXtbZ
ybbDckmyl/qOIWjVaO377MYWfkYCfM6Y28i0Vxk2L62w3Dcn7k7gKFPi4DVWAKG9hFV7tyZjTZoN
zdInNZiAteatIwzShSx/BAdC6UHZ4q5JtPOPUa6nx8BEOK9Y4J80O2yWUaJiN5yIw6ri7Yq6B8Tq
rIGx5fS5mJs0ViSx++XlZr405glK15urr8IuhzMenim+ybAR7pJQ6jLL4LM6emtD16vzUDUtHJGE
E/FkMeE96bdK3TL8yOmEWbAMNpprlj+6JPntMOuwYoKgY2lwZzKSWKjo512MbE/TOSmJ35nbdTTP
SDcvtYZA3Kh+G9pLXCL5XATWhSaugOOmVgcuwvnVsb0ESWk/aAiAwSsdAvw8Mzzjsi7fR5ZfJWXd
sEkrXydlgHJACutD84zp0Op2TKsGDAzxeKq6TF1BAIS9ZybeJkeAYzHI7sAejLrxgWsFf2fuKJvY
rlFpdPy2Wo9yO9ajb5R46GyTc4CM+mV+4C5Qce+ZxcZvZffiXZBS+liV7PW8JXQ26R6iVkElmMoq
MtnJ5UB1sSgdvntfid81ZICNqO1mp2vOgBml24vOHX+pZJ8oHQm8W06GDHw598wPjLMTDpKtvZ4v
cXUeBkFsbmv0+Ctnc+WgB7cs1Tet5bSvmvWfR0ioCDzmnPhCjesLIwYC0PvzWCP8hYJJUtxkAo1s
iLPNjAGwyI87K2QYgKcK/X3lWeQi9Dn5RfOPhZTK5BYvDEbvdUQoAMYOcJ2IK+uyWz6nl1RsCa3N
6c7OZJacBDNLtUcoOBbLgqNpj1W8Tc7Pp+YUBJhqCQHGPcttFaHkCGAgPq1rLLXtqpSAD/Z3bQKr
Lo2RHChDr4nAney4qiXac24k+3byQc4PXgxxx+KHX/57rbE9eU7LcFOrtFBprjME6EqELlY0gNPM
ZL2x2FdXLOhkGJRxdcwG4sHolH+VjRGeZlxGZwoiMIoEeshkNcw10LWYrqptQQAYChT5acQG4p0o
Ji3ECPNT7RGuO1f6Ayi7U2mGf5mD+JwqfObAo+a/mULRyVeVcEVmq96ou2KthEHxxMI2GrA8wBH+
wg5JiDPavsPACRQyqcv6gGiJdV12+b3sY/9QxLpkFh50X1TVpBTr9ic+PrFppjFYDkp4YU3FbT+V
uf8ehN7dMg3BySjU32lj+n/U+HcfDS+CHerQ1smqZFGGaMgJZkHs2ejACPU1XHqbcZDsz0MR7VTV
Cu+CtKu0Sa1XFyfFayMwI6Zop3EzozBLFBWdEdzgqZk6PwDWvauCRDbGao9E8CM/25t2Yka3+ZDZ
Wp9W6qS3xqqba4+7lN0vOLrTWd+x+xge3HT939OStJjEltY5cAuSy6V6aQsNHJ4U3iFqVUYHbaPi
nQwUYpsoyZDPTy6OSmy1orYPQlD1zSVuJVUkh72SnBh2vYa19LixT20hxDVEaN6h0Df/Mn6Yspjb
8DSQZHVKav/LzWsq0lZIuKOauSD4ocz0PxWJmo6ijo/GLLeF2v6Z3z7B8ejFRbZL8BgTHj7Xdw8K
Hv1pY4iRGJaKfXQ80XxpzIEXIojTjzSNdD4oTnLoIYusYofRyzR1SEBj3CBKHTuhUxwgySQEULrr
0W065K0wnf2Mukq4xXHu/ULzYBCj8NumWEBOIocaYSVB+GPEx7jMKsM8+uBtXxuP+tIOxF0tfZDY
XfCh8Xu8c1xnqItVcr6CtjWQz/yewrU8BlF4T930d+h68befwriWifIRGfG4NtGvILq2qgtKA9sW
ETnbY/fWV+ZX5AwSxQCSuwTi5XGswnHrao1/yX23W5vS6l7ytLRQAozde6zS0WygkC5h3Kaws4vq
6DjNaj4HzvtZbT2qRusfmqr+Jtt6OjVEFLPduXTv0F7kNzyIgaW90l8xF9CJr/p8KyaSdxN7JzNt
mIM5cN85BqI16cYe0fr04vzlQLPcU0HrY2GODaSa/6Ufzc8KxGKOCyVvqCwl/UZdTKgHWTc6GzYV
xfSIH5Gey/Sq3YfuZhTtewJe9ZybKh7AgU3FrgW6q+ly/oJU9WogsaGqzqKyvEPhpuv5q//+SdIz
zK2JgwD879/gyA57JUevnCPIu82vucbQnnkbt+X0kq1i+Y7VoNw65die+sn3MT/Lmh9MfxrAJR6D
gsJ125NIcaoqskQphl4JFSHyYCJvjUeq5TGp6LThy0H5Zr6CkDQqHfzRcO5zyw6Piqdnp38P+HFr
3BXO99xwDDK1Xyu2hrytP8rC0I+9YxtLS9pt8qGHRnvtOTasGtchDmtaTaxCJOSAYL9Qh3bfiYhg
yIAPSRjG37N3MxexsY+SPliZKoGY0mrr7bwPta2VkJpIQKnfnnHppWvbaMNXemT7vCfrpJ5AA6Fs
BsyLAKdn7I6HXk18NOHg7jr90JgQeUmrqn4Minkrhnzkl/hgTTkEDkYUSb3yGnks1D0Zw8tBbX8F
xFHsEgDWe6ft9r1FhFBN5UBAidKuQ48RhSqbdGmIpv7hBilOfDJAR7tMtlC3y7vbApyYjCyYl7H4
9XG6c4b43E9QcPgt3AuECp9j9t6bpfA3T3vD3xsgpcjvA+AyUv0sDJsJxn+9X2r4dWsw50NG6NA5
GkaEeZU4xh6O1Nbv/SOG+kVcGv1Vk7g4PAd90Lx3zg1wvXcxfpF+q3SKdyxt99jGDNjooFpHpstf
qaiIdpquSqBS+JbM6qpFv/yoHm4y8bwlBtKDOs3Aa0m0FH5DxoYtQwHon8UXkdnkkPQFEMz+bwsP
4MHaGG8qC88t7f/2rJjrimTaSMcY8VRDjXbiHlEDcPqZ9lHZhMyDw9+lvA5evXcqk2OCIKuZ6WdE
f6u/9FMnY96aerSBrSGcH4GVt6sOI9KpVig+NGkORGVEj2Ho2+1z2N2mBNUUxqHNavu9kREqWkRy
UML0I6EN1h5xMzNwumNHVja66xkAUqEX57lv4hds0DKjgQ1K33qdX4ut3+yTwxLeS3gR6FKWvezs
h4DOCuClWtd8W2JkLOtt6jbvwddAQ5guI+knZwuo+GCIDckwU0IJk39KNiS0dDzNl16HjzF91XXS
4GgIzijM3rXXAtiD13gR7NdK38Mcb1eMIPRDhI97ZWnWj8R2kofX99nWrLJyz3DSvkODIqXQD/x3
WNw7xUy1Zdr17jqqXaLhDLe79p1irfvW+FAmu783PczPOpdI8zTWkxNDvHekG+NdOHZyq0iaxKHv
Bz+UPMzXeWqdfBpH51zz4wXyP+eHh3l+2SOPOzadFz1U1E04hLXDLHN42v9VRydOnGYVR7dY3jqC
4pn2KO96LX8MpGQ/ap8EHED4C93G8OnZ3Dxpmf9X6EUextp/B+q556jk0bDFmvUQBBcBiRJKv8/t
4Q7CxK1VcudpW2+GNuBAMQ3/5medXf0kTVllCEa7bnS04GKrx8FWLjN1g8nKIh7DccGxwDqVybDH
ZlSv2gn9FpIyGDpafm80Vds30+yZ/rBzlmP+aG0MWMgEfoLDCha1r41bqcfOOXYa5xxpI5QJWOob
fVAx4ZrxoIFhiYpJHnlrtXrkJmC9DIhGRc8bjNUpytWjW/kI6iynHEiT9liXyzo55Q0f6rLRd3aX
+QdBIV5hrsP5x9cyJEunshKX0q+NlnrIH1kRyFRLELUcXFG5y8Ztw22qIKpl43xztSkmfO76Ry4Z
Fs5zVuY0OtC4LFgrbvcZhxorovulyPQF25u6R8u1BzOGqRkO/zbTgz9GJCnJKhDlFtHOF7VqkCPE
SRkjOA/M/YyVkzpvkJKFBy9PDlpfcBqtiRLak1j0X3XquGO/fX5UxIzByltYdnO5I1PyIIwRTHQT
lw6CyLpmTKpzh7YMzrFObWaUVYCT+mW6MiKVier8e7X0L+52oN7FoJKiRDL2s06iCT9sZ5habwcA
0nQ1XM0wG4O+3sk3amdlgn5Z+j7nEwby0Qn+gMWhi7mJX74phcw/Ek8IRA4wPvHAGOtwDJS938Zv
ac/H2iLhIGg0A9ApZa4b0IYJwH/syzJ5y9P6pwSzctVS8Nl6qRY3hXEhpSN4bzwy2dEubfwVtXFX
cj38FDZBSzXVwkhS88tkaZllWH5NSFjZNPivwuqr1GmfmlSCb8yPXlMtLPYeZ6qtkfmoomiObi0w
c48pFuz5VyZVcBroE2yvXvk5VphA288+6l+eXx5hGqXENa3z0lFgnTpiD6DoiYuEsP2Oc8Tfhmjv
zSDf20K3v/H6odTZB9Det5U2sWAmxyqoO1DI5KqvFafx3vuhewN9JNxGx7uhiVuhnsxJwGMU80I6
EsCMRgMCqy+8Zz1u91a4rfhLrEZM36uYALSdlifvaRgpF9o9Fnm7o79WwMtGfceYqY+n+QGukk5H
huUidrrQx3hXU5HdSle5uXkvDzR1EIv0JTENJnq0+SEkfWjdaDZtEDzBkrbYU/SAJguZJ2efRTgx
zmRlacBrLfHSe0yIfGaTKDZ9+he1W2hnU9myAxQXYet7iwbg/gmgSxa1FRRbxW+JYrPUwzx9sFRA
NYxXk8DjVp7GGl3WDbjwXblNEGaso6aqVvUwQBQoUAQZUbjuA9/euAzUn62YCgnRPqydS4P459N3
ZLouw271vIlgS5GPEWKFLY2PsKAjWyquDZlWl69qiNm6Ho1Dk2Jmm0cRKt6WqAj49Xual0pmffQK
6ShhihKlAynolMwJCTUMzj5y003DZx4DQiOOAATEUViltQoqThGWsJvT/BCq6k+dkQhHcngSLK5J
s48MpHfERas0P89OSjbzQmYAHWf5pBrbEgJczdKnUaBUrUp+kCw3TN9S7rbMvHqeemPvtO/zreUL
k50x76/CXzkW5Cqn9afKbPpA/nHbuP8OcjF9M6WHNuWOOHqQSj8/YwGpKgtgu8aG3dNYtlNLItCz
dCdILl1WLNeLBpjecTRKYxfVnlgT2geZjppsb6mOuCvog1nuudSIvFsktYHhJwg1ApEAyrhA0ETd
2+9oA/Y04+kCV3I1w0IEdchaYTx4p3+lY//nb1PW/E5J1m7504jauzpaxhB9ViWmdvfSwjX+P5e8
Acp2/l59VqQ0iTjr9ilC/aKz4+NYV3/nT2iB9IqpRk9rLI+J26mDfsOsAshJca9ql5l+bzT+Ppbq
Op20OjPrg55Xu8uiFzYAGIusw0ysDRp9LmZoVye9jewJ76aU4jdNmW0foGtxvNA5xmX7pds+IJjp
1NQH3MZpSqQaxMXiFBN8+MJwdaNUxndjYaeKTeP/CdeSxDy1EQPNvNYZNZNlafNTx9ExqgxU6HGE
aN7MMjiVNXkaXZe+lTkNWWTe1n6w826T+Vr70Q3ZmpFj8haKPH2F8bFMctQPIW2+p3QqTtrg+Lwz
sold2PYgQAxXCae8QYfe+STXHwv6DVWqGHujh8OqTRLWWgNfFZDWQK8+fe39JvxSgolh2BmTf87t
DpFh4dEf9Xen5nCWex5EUscYlrOI4d9DajeY8TuOwHlvPpTJtqEFFRb8iTaENDx4a4WMtlHVseOb
rb0JdbZZh5QKQE7SuI16sRAC9wD+AOOGG9Jb1y4rRmTQGSG/Sr/IGn9/jwaxocOwi9si2nSQ+cdp
SfLCzFrmURyuQyTmWHJIFFwyqHPQfZaESkbdSGkwDZVZK44l8QxbAWntR1K91T5xeUUxpAxbolfN
KZQ/BrQNQaUNkttEWIHQil7+1KRSfCNWmECSrpWamH7A8Ls4og3umkmGELZgIEuNbaMEFRH0AuxW
3uRbPTWVR9d597gxNbQTeUGBH3pYskRQHUcnN7eUEdeWNDu56MyQkDKJhcsKu2Lr2aH5Vvk/StGp
f2DMfQ+86RcF6TAnV9Jmc7C+j/kZSGPiDIC3mXtLr2DkTyOU1mYNqk15TzO7e3UalggrTW58VMky
m4a0wWB/1qWn75pp7Bzq2R2Rg9w/dWTEGWy444MjDBkLypkuf44JElN1UDzMQ61zae3cogu41GGU
sR+E6h7YCwntRfwjxOZSkqBafbpO7Z4c/Ha1LbGK2+QowvxTn0EypkPKZq9W2tIOuCFN+IAbBOzl
zZv2Bp+6wQHsgNVDS4kERqUVFHxiu7hZz5otBerZZn4WGE666RmeTommPzu7Hc6Vm0ZbP0zAe8Qh
I9GufvVL9GZSQM+iG+Icat/UtzIltyjMGVQA9dPuRRZr90R/VxIWO8Nv9K3Ab70U7Bb7yANyPC9A
0eD8amsbWhzz/ZfMM8/OWPxWMYpcY0WvEPwm3C45ou/EdPxd05qvxJIpR3KwyW91+YYqqaCfMEB/
Fybj7qBxl2HihC8Rjr0tA/qjjqpwZ/p1RYUX3fTU6kAKp9/1RL/rbPOXGgtrN1DGIgLEY6NwLgav
k2S/k87dYQFLPn2/RXIz1AV4XkLQhGUFTH9oDDTW+KtVpwQeN5arZBjIuq1CYPEJfrF58ZWu823l
cX3TaK11Zqc/UqLtV8JQnD3D8+yI8dRcDjBP8Ey1JaNwBCCrEUz/zgax/EoHepMkqKp0CEyn3kqb
W1TicVQxtaxRphgPJYI/nREgSfdGFn15mWt7FniKqP5Vyf/0k5ooI+EUHVpGn7Z1aCkbxLEqwWuQ
iuQtTVVuTAEG9rn02a3+mFviVRq7S9NHUTG3xKEuLwFIbDW1anHJNO67ncg1CnH50w6QWCJuU/ZK
a/xWMFsyAVZJOSfkfaXjpTlyiArfTP4QmJluaqAnH1lKuHQWDz/Gpo4BhsTjq+mmYt3JaON37cHp
LBLHI+OnhTKFJnQTXlgxw0vraw0FrF1sc7WAE4mvFBV31r2FCQIHCEufQ4voS2WzW6neSCpa/ELa
O60EbPX3LHBRBztOt20NK3pNgVhQOZx1PZJL6aUMlXLlxyyrf/YJZFmquF87pMFtlm1cOVxoKGYb
FODwj1sXO0EsWusyDtVy8BrnZsN/XaYSkFKV4ffNUP+fDaU272k9fs/vRfG/r/eM6nBnRkwAAiDe
cRBnv9EjHqO4rz46rT8ZNnFMTW5eUt81LqoOG1fVsMJnFiLG3O7o8PHpWHHqRNdaEMJFexe9ij9+
GMwKIzS6nzG47mWcQfqFr+WvBzCmazPUP5RQY4QT1XZ4Au7iDvLTGhnGd4SZdk0Tb0td9y8ZurNL
SycoLrNLNUTNujdhpcppszAyWqXosr1NH+k6YY36rzBVML9V3J4oA/NPiKdjL7QPzWpMoJ4Y93qr
yd8Db8RLTvsK505O3hby5UWS6gO5plDzjDIXp9jP7rEv6psUVXVy2kysFIS4K6VK3XXiDdbBoPAm
etoHmUvzfFs7prMuycA5h7b9oVXu/1B2ZktuI2nSfZe5HpgBCAABXMwN9zWTZG7KvIFpxb7vePo5
AMv+6kr9VrLptqaRKXWVRIKBCP/cj5cnxJLq1Ot5vGE6D/uawtgpuSKmhwTe34LLxz2S3aLLXt1a
OQ2ZmSmGSxGKVzyw+VWNi3LqffhObZSzo2AJ2vX/E0NmWQSu+yZXldNo5uiTvdjGWqGhRyIYKW3a
PpKcn+YYMU516eVvDoFaOizWlWqLF06tckdEndMa6KhlkiX0jE+SvBdiug3b18zjOEDVjXaKs9LY
D27fLe3M6jfZ2LKMTsqm7tMVqNsZqZ0gvii+9N9hY1EFGgDprv56EqVrVYu811Cpm0efQCrx1IbT
H6Y3YNwLDQHpGg71u2NP8tbUaea5oX2678pxu7rXNJXZIigMsSxVs9tYjDE2NKXFTxW7VGfqqJu6
AHS0iFM5juxUp5da3VMLzXR7JfdECYs0ezWmeGDv6hgiYQU325E19Zk5PsPPxMh+CuU2cLNf3vM4
97XIoEecu5yrnto4SVY5qNln4WbPMmLUgLXkQ9o+m7oIlaYoME20Uf40vzVY4NYY8vasndW1RZM7
CSN+ZXonXkbqrBijNFxwSjD5aOpmy2KF57kP/OeKT2ctFcveBH1K1HzMKOcG4m84+G7myARHEpfy
EJLpkQjwFofUvpO9NJ+U2tzHVds/KqFqPlkWvZfxqGKSrojb1oQXLllq4LFBHVaZ5++HJBgubOvl
qm5Nh6hSDf6I+91WSptJvwVaouya4XofnVGiTv1zVvZnIqLtEtdDuWXvYW3Ydw/rOWQBueivl009
Ni/jBc+QPGsxzrlwZP7gBw6ik5dGE+SArFCCD4IMW1c90llwsi0jOc6ih5d7nCP5hWUy+3qxNhVU
pQZsRielF7OVWAQE7Y6hINcLNPoOsq2QAx+6Of2k6h1/b7f0N64ucePEUw2UJ9VlZIQfwvbPZjuI
H9x0z0YAXURm4jTzvl26nbtytB9ESeYwTQf4HeAfB8nwnmiofVNUjm+5yerYePvkfqr2cB7ZwjL5
F2YU4frhVSV/g8GeOsE0MTA+MXx6vT8LsS/Ny7uml9Ei9zLMk3Fp3SI2/Hcu7PzniDuPeLK3HtuA
z67QOvPIbK2k0Ll4zmhq7fCqgrC3xhWrXfAjH1sC70XbHejNZQeOML5z2+yLntGOmtQMdmeVmh3k
6v7+NLZRbec7jxZ62Ia4mxx6zd2UWlG9jhhB93bZV2zDTX0ZdPD5Qr1YW6bn/iwL/Zar8tnLh+LZ
cOIfyDbRVyJRP7q+gI+hde+KlRy4uxFGHYqC+mammWHvh0tfhisgIPG1FT5VuoNDSKfu1e3cYdjY
6rd5y+JSpvbY4gaEGA8qReOetVHs5Fc3JXwdvzR2TuWAkQqTi06j3bnnhH1XzVQvbbjYAwOAitu+
eZzGsUfeyhlaazeXXNjxwrfG+JXjNO9cmpaPDWTPnR5OuB/Iggob76fCccuDB0N8UUwWvvlnXvtT
Zs1aq0z5qhaxsWHS9+oROSORV4g3R6eFQNWV8KQ1McfKIkqwgQZgdAJseytzGgoB0CX6PmsNRLXD
84zytjl/bwFJHL3MpsCem/X3rnt3G4+N3TDCal9yQhmhcOSIPoneotRqkf7US9T7KKZII6oR4QNY
dRCgyRioE0ibkw3GxQn6CfXu0carcmzzyl+rWad/tKFcNE2cbTkN47SfDBrSAmXUu6Ldifk2QZxM
ZJ64DUmmLgWtsnuvfALpIF5cj3hxxIx6RQRJbksv5FQfDNHJoPl7o6WyuRplxwzJoNo1TpWVm3ek
lzQ7Hg73py7D4jVyHWBdOJplUP7AjQZJq0i3Ndxf8AfMaqc1U9WHhtjIg2xy9aFglL/t4lQ73d/A
TmLqlyHGywyf8D0ZZNIVUVqCLrvpYUY+d6CUVLFzUGL2nwz4ka6m67vPcfSHh0SJsM078MT/niXV
TDw002SSM0Wekqavbz2bVMz+DO6a6paIkJNTbjeL2LHRmOaPFgox5WdYkOa0TeWPKfQctV3Zs3gd
q0CkSIVTahnLhVf24mQYsbeLmGXen80HIdIuFTvivLr6tq9R4tg+247eLO7JFifFouX7wyRb5tRn
q+2Tq0JK8zyAbqGW4LYoWqRcC3Dc6LveW+CO1KDlrfnNxcjncDd9afPuC2THCoeOJ9ezzDevO62r
V6uil99Gk6hIazbmTWRxvLSjjHudIR6CUFWXqsUEKROEFjRsQhUpDGjDY34TiYDRqE2UFHdQaEVx
xA/aKupD4kX1KkyqgPLTskI/jKpTPHiAOXK4vPQdu0v+4cpDRTSYvTWnfMSFo5JZ9A3zJIV//3OI
6iP3pHT+yT9/SQGWOP+e+TejdzH2JcufaRT1hGNq0Tkao2gyFV9j46xYHqhtEJnSn8i2YM1ChHrn
kiL2Cw/wkTpd+YgmljPTkMr7gA05v/5d4jA/kznFDqFc29mjrXTKKkRmfDQnbjJO/eokADi/4Ab0
F8z5/DNZKfdYp9mHy3n5OD/QAO4yXqi3g8ti2/o54a3CNfYkYdAia3buJZaFl0hCM6st1nrFd+Lz
/BL61he3B+26LulYWjlDnr4boYs/C/vkoCruPp5sIyQ0m8UQwhg0uk6cch2zR1ga3ZbS3XA5F59X
SfsaN4lzK7ugXCVqZe9k27xRdtwfIs0OkUtU9QY0chFriOY6tbMTDQMFNj5wQUbgA0uo6Cb+C4Ta
dVPDcp/VZClBdTRkxrke4XNaWJYSmdA4auRLWtsZxuutkaBHux+DaG3kgjgRywJxY9uW+S+HhNzH
oHREthWJWlfRS9RYGgVoKoIabjUKvfugeMd39cuN+bN0cXdTS3DgfkfIgxhmvMyIjxVB8tJPL5SW
H8+/wevo3f30W9W86R9FlfYr4lbFG2HiVTh2A5Q33VrHZR+Dr4pL5Ltu5WnouCQFOmBAONU1wWQ1
sEDQJGnLCv3b68bI109VAnCkiR6VhmphKWpxKSldG1t//J4NKutFrqgXGWXVQQEOtoEzBlySwfCu
V7t40VRkTb2y0ZYENQK3yc+x6o8HPglvnTVscuHihm9qIYuFXrXDOSiS8M0PfA75jIJsvS7wxmaH
wvGit9xNORuVsIzm3+UW6bfGtdNt3gENMxxqPrXpBjI/1K73nHPlHD0I+fcf5aK+1T4j/dgZOWX6
hncliRGd5t8fScYD92xY7XM5akieT7EZwEOq6TjQAb2kUfdgWWaLUadtHxKbqST7nmhlTD9jQ/jR
lTFUnZJaqJRoL/NxZLsI0YcRJ77Drii7ZWuROgLK1T5lFR4e3az4qvTlZrZ+zA/1VCRrCxKDYRIN
m7T5ep84dvSGLYa8tn8ARTNQkn8WIT4v3qruucCDu+hUPdgpPf4SZ3pQOmGuRtNDjiE5FaVsGfJB
ewwSIfc6muQh9vBydE0rP6Kx2gkoPa+l3vcIui2NgaSxD2rhEroJmskjJ0OJ78+yjkEUoRrVnbOc
XxLdA/OfDDpEL6fcZGE8HvsYURD3ccYQw6relbwZ+RjCFXvgK5213cUJU6bcAUoMNDQzUliJSj0l
lFnQaDqF8itD99ehTyWHUevdaX7mzy8tbg16m1xRz82bRleB4cXb2rlVhSo4xPDQinw8WsXBZtiz
LEQ2leV6EAdITF8j8q7b0vc6rF+Z9j60NCxb9kdojkxerGsNW+ssme4ToCH4s+jKyN/MP1T80t8O
CqbeKC9eKXUKvhVlOC5UJ043uoh7MB9VdkiMgUhy7HDaN85B3mor/PtMdQwxMa6mpFjXMyqqFjom
sPdIseUu0wmcBbkV0YnSGOO6JcpfGCyZdZJYhNZ6ZeOXhThUrjucLb0kLRiK8RXQ3VfdUJSflcFn
JBF+gfh/11FBhywlWkzi/s3JAE50ifPYN9ZEzpmG2Z4D+6OX+5q47kKb8Pk9rSj7fHrXQzp250nK
UOaclhnzPyi0kaDxBu6DLnMOl11YHQYJ7xWpaFhabR0fgkoC+e/idYRQ8SSMKt16tNEuOa1904KI
PEKDwFYngziMuVFd7spQrluLdmrASYA6EX+bOnSml0qH8VbGmdhScotwp7fFkXQz7x6U4x0RUnUH
K1fdVJnmr+IArdq1jPQCFTiguwmwmBG15dcgNfdmR96vYYK1zWAjbYfO6/d4s6yLOlTBstWs4gdc
JbNMcZY5sXMCQwZikwrdPdk9e6umg3nU6tsUkP9aDqq7GvEMHCnzoxFaH/eVxJqlRoznyvASNHnH
DbWvn3TPexSp6N+5Sw2lja95OjRjLCwPZAmnjmeP1h+h8xefntXS+J60NCmM1mkKAr5SkXD0G98G
VKSbL0hUXkZiiSRZiSbn6suY8e01bdp042lWcI40fdjrcDlA4w7DVmvabDGPovFHiRP0Koav04dM
Mc2m673ssacTJPBvvUHxFXMydt9uu1LMoCB00HrP84OKYZbk5dP8QpKEI8OjGRuvmKaLCShDmbXa
xov0YXGvEEP6ZqSAi3T9n2lbnfNaw6F6UYbi3SoD8VbmWrZTmGtzJ+alQIRfRqajHimLO1E7IXHW
Yp3l3ki5QrH3lAFZxvg235TntrFCHVL6kYbmbjBs2ilSSFx5YU2Z2DkKOwyFe0xZAlTHTg8Qhl+j
wjEe+3Ysdq2sY6BN9EvP03slkuZRhjhS5rdMt6LgaFT+yjF6aj6obySlXpzK4ZFS4PBGkkecs744
zq84GMEKnr0U932tFKVxzKb/1zBQbqAZ9MvPwXWrxZTbWcZ7ougf81TSn4Qq+oUJ2HoxQclcGNsm
bVBjp7tyTKzQipOnEoheNar5ewARfOMmzkMzGM5paMNwN9h2tU81pVgVesuoGhWpKHLvrbVU6sUM
iJkyVexbrKrrOfEUCG/TtHV+ruLgooy93IWKCjXNreqVMVeP+ZrFTcDKft1fwniZBu60k6SgzGCO
Ym9tBLZMvzG39y1NprVPs9ANstNehk7V3oXucbT4i4wBKjuqTifK5IFJ0Ba+/jUnJ8O5mL8kMmF5
wQYe4vA6KQDq0G+npzb678mdHpis21sRV6+t4zK5kCHJYcfwAP5R4FNpHefONHqs9YqzRlx6R2Q2
8lhiVFbQGZaxbSj7fjpmJDFFTBl1SahJaNo29O9HmG3FbqiVZlvJDChzlF4CeiUXuRyMHcGhF8ue
BtNK7VOnAeZZw4hcEkZLA8azQxPnxkLUECVwB0wT6mZ0aYhkxMzUK6nst7sZbAj8eO0XvbWAEraf
ZwBajauQ5BYGIm3MtPUdN9YZ5+kIoGRq/j2wlZtn1e5XzX3lIHPG1hP+MPX6K/ng8CWWgbdlsBSs
7rc0Z4Rn31ZssyoOqt/5Ul18Upqv/HMP9dhly7aQ5Us8dHAa1NL6aZCYlOTpRuabq5R7IRmueiiP
80NL8cH9mXT1JyTGcZtxTjDPth9UJyczEc6dwFkTTiEBknfta8MFspuPu2aUG5vIhzTM2/KLzIF2
MbImJPtly+NgibdQ98yToYMcMEa9wG/U/dX9QIfHr1SyBb2/LbgckPO1zHmcHzD6uFvCgt0i6d2/
fjb/wiBjQrMYM5aN332w8uBfl0V6jNLeo++cw24mcbBqJiFbgG/z7KjXI/MaxASOJ3N4EXevFRw9
fNQOsqJjieP8TG3M5wEOS7mmSMU+RhnoO3K12pse+z9raKY/Ob0uSZSsUnPsSS8STQpNHI049zvY
wlPU2Q3MaDn/O0UDvbSKwQDxb183LeOTlKZ7vAUAtO/STjNQkuPHyUc2pWI5CxCvSSv9WCQ9bAs/
ATQyJkfyRWa2mJ+ykjH5Ug+glcW5hRWDFlOdZntYYafDQ5UY/TqZwI+OjCxonv4w4Zsl4a6qX/cc
ZQw4fB2A8emh0v1jRZb/yIDR161tXacbYkDog41Q+KTiOsIHRrGO3HTwTR+k39QHkOjo6kX7MEw/
8iegvsequapHQa1bCUhEKU9F0A6nanpom3h6MKtFkanWujeHkrsdA4bUML8ampItMpW7rReAElVp
bjpm1chNR+FLFSVW9haoGH451l30hEZWRnDMeidBJ4gad6mWeLMi5IwnmDmLYFpFCIR5J2wSXz06
czbzq79/rmg99RuaXGDRIQ2X29NxaxAwnfPIxu/L0EFBN//eh/0lykv5veWJH/ITEuUmt7IE6Oal
1pPkpkjvOhuDSrettiFa+AZvQkKTTvlFxXqEbPy9B1SytFHJH9R0BGrDt120RqYvsPjl697xsOFM
n1odDs6CNhyK07LEfAR4ztB0GonquCSXVZuB2ptbvMLIZIi2hDRNMVPacaIsaOvypRhwbGhvGR6h
RW7lhHzJf4G8L2CRa9gLvIYDhzWixhTM646dwzHQ0dJVn4jsrHV2dQs1Bptc/3tk24l9rjH+n2xt
mcNa5wY5LrOGBQ/ii/KQyvbMGMF97Tn7UsHn9lj2g83sEbeH8ubFiCyzwdDq0n1Kg0Hu9F/Agbor
IMk/PFspDtEE3IH/j6Q3pMCrbLrPHE1JzpainHIGFE+F9L8WmmbfX2kqhgybaDoiGb8Y+UF/xtr1
Or+aH1oscib0wcf5lUw02NW0F1tmAFcrjvtr3he/NKTrMKRrBRnkbRZtVZoV0lY6Z1/BEFaw4/9g
P7zMp6aSROl4oOEIO4KiLQoXL/qy8xXqJVN0SyNyGfzS1WJoY3MIpNlsdGhn+rhlVxZzXZvGsZDv
nSAMswqnCofa7Cx0SVhtbcj8gQWLyV6S4uhSzes42ureMJw3oqUx8TgKKdh6dufaTr7gW7cP5K+S
jWDeuuj71ttaVPvheU/Ky1j35aVpVf0PHFT5G9rQsHUHEIU0DFWf+uz/ScgLek1HyOBi0YuB7LSf
Q/IkJlfi27zE8iWYZiojU4Cj3sbAHaMvAQj8I1hP65wmrlgkmrPrpq6fedHPIc/vCOuJxfyzRolp
TCgfMretiUijmM7PMqNnvoIP9h7G6qmiuye0MBGNoPqw9za9TAhREVA0OiXc6kp7uevosdutcsNY
4OrOv7VZwmR66Jn3AvBEw8eIFE4Pw+QglnYkDwCy/sNP7FqoOGZIGymRHEZZdhhy78b+1MB8QK7N
2SFOubTaY4yF6iYuSQ24qpL4+kPjAj4+WnOQMO74oqh3rQXVBek6xwNWQY94160iB4PtDs+4I1Z1
l4h15efqtoYU8+/sR/GZbWiy26OhjH5RSWmVqX5qJ+1VqxB94TEejWvOmZX/nnbFZsg7DEujK7ZB
ravLTKOWJiRuEnexOKqglNm0jxYc8TQ8qQ0jEKGaOxnoNm4SCBSRGQv4AZZzpeJr+mp16XfqkaF4
ZPmShuPihCOCmUxm7PreLM9B1LdrlkdclaMNT41T6ElPxSE3URU9R2n24As43mmRRoZVwTDpkyr/
93dCtxwu0v9kTvJWCM1wTKkboB41+9Nbge+Jb10IkImWZEXUxzljhfEjX9P9zdAsY1FtyuzdjnDA
1EkFhdUWSAXOcCEA7q1mtM20ROzmlzbfhSOusH7leJq2sKkO389BY3oZzygi0RKtXXm13BhtMVOY
DE8v3ZwCS0N/JYpnnLosyJbpmDsr1zXYUDFeykFXwZ/KLA5rFMv9naFiD/81qVUgqIR+7iEOKzFu
0ASMhzuRhDrwpITAMyWOXW342WiTz9aQ2NtKIRf51B6JR98/DQNmSLV2jQdbuXu061L5IRp32M2Y
YPiJ0Bo6h5qE1v15R79ojPf3iiVIMkwPqdLThEgjOFHnhphY2uF59bPsjZAHYsZTQnzxF1oDhOhK
+5Hn1jWrmjUOyfi9N/ArZ82gnUafbobeTqM9jjMb50SQHhM11hYprI5bYgSLwu6c26gd5uNWThvz
mkmgXM0n1zBsKK5R4Gl7mk8DUgF+ulEVVMP5RIY271HCyQLRdb7xGg/IP7Hs42sSQ8E3Epkuc5as
TSDFJay89nmQVfvc4FQMyKU8qm2zIxkd72JLg25RQ8/EolWu5ki/HuDsdVSKm+eXWj+Srsb+rmaD
ggeK8KToipNjDXumrt61r39lDLTX94LnxIcoef8zyqTkI7bb/JLZXbgYGlN9H3yKl7wOKAB3JNID
WfdjvkdSCIx9aR4NW6u/uU40OX93/bohjowR0+6pscUZLldqYVOThReKEtHUubSN+0VEw6tqhiXS
lf+YkO59R3Z7aM32pNT5YwmB8zkw+QjoZGL3UFW4kMzuC2FHij5j66lJqw/Nlyl2wMQlzT9dXPPr
trIfbUutEWqmAmvb7JX1HHvXcuOW5NQHWkTTrnKoVtEEqmKY4x7nZwCaoa2N9LtUDjK5bcti70RU
bJA7IP9WwQ7tI0JzpTcw7gaAGvdFu8zLAMgcNRW7ueBMQSKqPZd9ZRGVbyZ7J1XxfoajPOiFe2W2
oD4qiowey4yIRNMTC5rfxIbreD+gnSwYnsAB7cFGzjzLxg+6tYXmxo7ETLmcMlw9qkcxhVHXYMgi
Kj+pz9gXpo5wZUSbzMlUkoQgHRdRgOFFTF0EoWcwc8hLIPi151B0w6kRN15+8XVF3Y1B8DrI4qZk
EFE9W+1e06qI+S7Rq3fQsrE7lm4qr+is9jodXGoappdWYVOOEzXFUgnokdA1HKlaFiqHOoq0Ewk/
6kZSLdyoDCjWrhn1ZywkLM/Ki/butiOI3zSF3hIu/31l/Z0FbancZUwA6ZZumXDc/rk78Dy/5X+w
HsZW62FfYnlTGvthdFS5KmX8LTQFsZbpQOcikq30Ao6OJvJkLSmwX89grrIw4JW65cKgrOmHicFj
oSEaZH1CspN/8ux0dIUaL+YYEQjmfVCpzRWE8G4Wt4LCTXe1UjNuDqwPRHt/X0WqIRYy7jbtSIdC
PA0cStrKcKdynI/XxOvkefZ3MMGK/vSmfO4G5W5jAYQGG29jU5HWVFf7/estSL3qf/5L++8qKmpX
L0GZVzk1GdqENhqnh2CkEwiI/jCpb73rt3vNybqF0AneVw4lg5pFWDyuevDRaKnkVZnAxcHVsNqD
mariZf513sNdl9C1Uwt7a00l3QN3Y2lWlzk8ECQ1M+ttpLCRYV9Ci1IlS+WhYdhekShzhX8pVdU9
5xRAF+y+78a5wLUuZjhVaXPcXoVCPNQJ9k+r1xI8oASPMfZEf6jUFP+fu7Jkb2ICntHZpXyupNQ4
geliep98qeOf8HXSqQ0FecRaAsSrtsKOC1AeE+4DelTOvbcRsFjj/kIWZu0oqcUJJsmOM4YrsEoL
i5yw94XuL+bsattqv3o7tHYxCw2WnMrB+TARlNM8PMZKY1HHDTC8gaZ28KAS77LJsZ9UL+N0uiQr
y87aX8dJPm5mI3McwW/JGpoE1bz8w25N/0zq5qKRtgCMbXDVaL9dNG1qhqT9aL0zWwtWLQawkwvJ
a6alzg/CYKDTFMpba+c/VNtVjlwANOoAwbrSD5fgrnC2rh0uTNvDWdb0YkFdJGZB4KZnTwRnv8vd
fWcl1alV+vpPWG9T/r7H4pzANpNyUQ0T6KelQIt1g89gqiEosemBoQmO80PRVX89+/tnZsu0Dkcp
NirfIVJbm/2K5Kz5MKuDleYZm7KlzDcJwXL7AUuFxTwJIbGsDm2YXubQqBA/LKsob/OLlsIRxkku
GfMp0krNV3kQJdJK0WnZ/q6XmUC2PbK3O6bg2qMdd9mq1HP7cWTLeMr9/kHalXdK6kChcNIFtWja
76Ragt28SUj92sV1hOPKFwoSesSSfIjCTkE3bF5jpcu9Rb9QKx/wVhJbLxWT3i+NpAVxOq9d6X3B
7Fk7gL3KIthA3AHe2nvLztPFoR20L+M4RbPsXt+1SlOe6v6xaLzhmHK72yqO8XXe+VApolyD/bwp
EgX+Bc7sOHum47vRJd8G3PtHq6ObtMTFOLtG5gePvSelg3p/LXoyeNAymw2ssZgzSZM8g9x7AHa6
VfTAcHZNRI66zct8aRIiIgLoaHDTauiGihJbK0Z6WwVEyt1+YvvG0tdpTlNHyGLbxOeWn9L9dJfU
k26a/qqNs1SnKUTbU5hamgyS5nWb5i+Icg4WhQofhUI6/ZpxNSzdoKi+FICMRQawSp89SaEfDIcE
lPN5fui6mgrCBIRhVWRVv8DJBzbJZTHVGrbmY2x8F1k3JktqIdplGlrNhtV5CWmuBM/S+hZXUYJy
Yvf7e5bRIAp6wla7ahNDPbLvJ1oqCn/jjbiay5C6VSemFyuTwl4lgNAWqqDbXQcM5XZ985hgH/7D
giA+H7xNy7L4JpmmIcGmic93EXR0qwHpmywRwwiQ5/rOMQh3mBMVycxjHpxr2WM/UGQWrdssT4/E
iicifEmxQA+UY7ZEG9NyYvjYPEqj8FZtkatIHEy7uasfx0Z7sfvRvrWFBc0T7laeqWQAepiOTA+2
eR7Gt0x1N3RJr4fYYMukGeCaNU3fBCQCjlprDsd/31Po00Lxz8OaJTXBTUHqwiTq9bkgQEmjqOpS
rFRzw22VagEL+rzCeT9nzpxDnetjNjZHWjYJOICWXjOwxzeNWDiEaXr0xuyjtRHuihSSXENVsJYM
En6Vnm/ne/9s5mws/de//9mN3xdBR+PPzodm2Cb/+fRn75hfEt1ClCHM9nUwaoDrUVesW3VTq4p1
8AfVXGGUtVdR5E7eYBxDeBLSHUbOYovbhGwm3es7SmbrjQSndcbD/TxfAFT5mFzEHdl9j4Tj/EyH
E7zFWtPjxgmN6LEfWjB3VnwzyDldsTi9Kh0RsbKiY8z2Eg7YTF0g478OQD7D+d1VkJLUsYiom++g
vAdO8kuvxuQx7b8MlpWvuXVXR2wf4PinZzpy8Obf37O58OGfnzeXtwY1izYIdm+f95Ct0QXWoEdo
NAkEvEMAZOsgDPUNWF61Uy0az7OSqef8zANpvQkT3d1o8bB2p5GpYCP+ID0ZLOy2+2Vj4UzrHvc9
m/IHDBP62snZec6puZjJsQHP5tkSZUgqE9FJSTDya6Kkl6AJfxQVKnsufGOjY4VfsEwSPrGS8pxn
6aajeNVZDK6I/qRP/H7vR1hzVDIEUncsU/t81Xi59My2jTj704yURcC1WqoUFz6JpDCDcTYyUyFu
bwoIM6Fx1hwn3mLbo4unh80yBOEXMdnDW18a5zpjI+R3UbM1g+jhU4k22ll4VAb39d8/Q+s3rUmq
KhNpaSNO2o7z+boPbTSMxOjiJcZmdiJlYH/pfRoje0AKtqZ9iE7tdh3tercqbSHE5uoiz/r6UrZh
dsuMiXWUBEwgjXRtIdme7ArQl0nSZCqqjW55oFkra2iNteuoym7wEcbnsXAXTWgQzf2GyVY7NbLO
DrExHEPTYR5QuF8xWC56qg9vPgiIE5ODbWULSOQkKw6MO6obRQzPFXkQi05K3anku2WrUJzwLT0m
bZ3uayO/9TpLYYBRcHlfhSoON16ES72mBpGagSJf3ZeqerS+zzaL+UHG9ML1FZUHkMGpf5mW8Vlv
xhv/RQmbbks/OhF9GqWWQ2yjykX9n75c2m97bD4YWzBn43gmVPVzAUww8RkNK4d5xkhojQZnvETC
2/dD970tR7p3NKt8sX3xXXb9R6f6wSYONCqWZSso96OM3PVXuAG8RQSw5WkIC7EzJVsAPaj/sO6b
2ud1n5wAW1/UO6Ztpvz8LXAtqkVTCqaQFvjWddPsYzLMe6OWgzXgpWE72bZr8IpUU0WEIZ0fZmVg
H5mw9fND7U/1Y6l8oRSHszFUn+MYFdqWPHn1OGIvGlowMWQey/DSgYBCEKBamGH5OTQ8SU19xDSS
V7aiAT9Ih5o7J5RMTP7OgxSxdsXZvu9INSzp10aW6x7NkHGDlWWI/75FFKcry3PZk5mJNHIG5fQ2
5hkFSDH+3938Ei/AS8Bp4Kzadb1XFH39799FfVot/rGeStXUDKFqkOD57+f1NFUyaFxFQhnKbHzq
auUI25bWOT/CoVATI0hjwGPsGvZxBBMgmuyCvDE0tlz9IA7WJYS4RZmPykH0qvlu0hpkqzUsKdn4
63nr5pubhtLLv77sbNsNUlPVaLz/3/8qhm1zMuQorRr657+KXnFG0MGs8P2Y9h6M8KcCxnzFd8k/
N5me7BRyW8uWxoNF3/X5LWR4vSO5yWY2rZ6zxlWWM/lHOsWOwaiynwW10DzSzsA6NUJiE7o0bmFH
7e1fd0RPGpeUao9lylxw9+9/I3M6+//zw5lOu9zwJDK0YxiftIHU0Tm2aoyrvdbsFo2Sdqt2tIJT
1tU/PT+gQAx+wGl+5nm0WpdFg8/ZIjOr0CPwTspyw+lYMMKMiVaMI/08bjms5m1RY/pPTYYFhKDw
ftJsTh6dkueWm8UMdJ63fXphFytND4FLaIPOUWDMF+ZUIuTQFXVoRfkumoyWbSoJV9BurQfIrPWK
/Ji3Z//5BF7a/OInFJCpZrWXjk0ySVs2eTB8GKUWbU3rcr/scoLmm6SO6VpuqSWbn8XTMxh+fzh7
6r+vHFwb1JIxCnS4VD4LCQw6OP6qGSvHXC40K5Cqq5pHV05ygmV8K6TqnPxCJM9pqbwJc6CiSXGx
R5EUEQeT2hgayY5Mp200xl6cjQZg8TC02WU+X6dAMhdB7v1puqZPg4d/Xg7ScSYmgHRYm9V5b/Qf
UlGuUMoscmAoUYpFPp+ADK27FTiBHhoBR62h4jLH1DeNq+i+lGfOQc5fm+G0qttd5ZjvoAzFnq5J
YrROBTGEKOmGxYljcpL84VSiab/tcOdvoiYlwh+hJvXTBVzWgn7KitUla6Xx4ujWLNzp1/mZ7iFH
g2J5qItSxbrfqeuRl0clyquHSuInLUNcVlUuqodiehgEQJy+lvryRuyL3J7mJTfi5Du6th6YdSII
2xT2DlMit1BjzKR6fvDUmLpJBvUUvpp4tmmSAayUXsw+Scln87Ox1lqOxra9MgaMjoFfD8uujp75
I5Snu9FhFmNzf130nfuztgqgqrl9nYql/5e6M9uRG0vS9Ksk8p7Z3JdGVwPjJH2LfVOEdOMIKSQu
zn0n7+fJ5sXmY0ip8KC8nFWZwKCnkJWAMhRufjY7dszs/3/T64Zb6Ie3gupXVIgLzwGJlGyzmr5f
L0DWhawVCbdY2bz+6fW/N4YSriKjgIg4gkYP0KC5fT2URtOSls4LaRPwVkIRL8gfm6KwW1qm3DrL
/VU31tUyTc1pNUojB3BZanNurOudnIXOd6cUeLcK9Q+YYOlBVZHbc6w4as/LTr/qPPLdJMPQ1hxb
+CPgrAsrDq9JyGp3Jf3vTtUh7fYaeciXr/Ire0HSoJ1AHekVcU/Fe3/Zbk2QIovvJ0jT0ad8Tbl8
B+HrXLrLHtGJtdiEIx6OG8NIoqea4IMhhfjmOEffKPAAbmp0zO+pptyKQerfRmE/o7anTI+7TsQI
Ik0SCTbh1LQm4TJ0twniSh0PxKi+Epo2/0gKGoDJQJ+qIX/IJK/bFgjorPd7HWfoaddy1tBDp+vA
6nD3DwYEXn1YmhtdRt/6lQNWLGQd/N4WiO7y+xUXefvb8U+RBjVNk2Qfh7xYqiOt9n4vAIzR6sJV
9P3YEQVR5Os18R9fuv/0vqbX3z1A+d//xZ+/pFlfgEStJn/87/s05p//Gn/n5995/xv/fRF8KdIy
/Vad/Furr+nlc/y1nP6ld5+M9R/fznmunt/9wYX4qupvYI3ub7+WdVS9fgvGMf7Nf/WHv319/ZT7
Pvv6j9+/pDWKfnwazMnJ7z9+tHn5x+9cjQf36fj5P344DuAfvyMY/hwUX3/5ja/PZfWP34GV/iFZ
Gv32hLs8p3SZlEr79c8fqTLlCZ6Zmm4S/eG2oDKvfBLy8h/kK6mUa5JECwlyr7//VqbwRLz+SJRV
4FgEz6rK5aL9/ufY363h25r+ltTxdRokFZl+4oZ33h79KsrwiEPy1OWdhCbjuLEPvb2qCoWAeJQz
jGdPLMjJKTXdBOHYtKPB9yiZEG3DGwo/i3RWmpBI5uBdoNZW7uiFoSmcAgZVEIivC1dqnlOfPntI
maDFOa9h4zChCTaQSdTVLzmK67CfLYMgeNrjkNRQtYOSFECrbQt5WBLj2XLZ3RBaPBhSeIsGn5Nl
AhyFIX3a5qqIZWfXnQ0ECyp9gnUk3wz5s5qTe4zQpAebVox8+sXKAhtp7LWNrPmeTUX9gcd6BZuW
CFlnMXwzCKRrJfpWpETHqHo221LdlU5NrBF1jSMKd0rFN6ObVi9kB4+xCnU0P7Js1cgtzGcIoHsP
VeItKIidtZJstyKeiDFJyopMiesTxMOShUhOjjROr940VgkM4SKo6/tm2H2EIBAlJul6JwZOT0a5
E55JEBMA0UOctPXCV5CFMLTMrpKbOPHPc+VDpjxDvbqIS+mL1oqXbUKBOpPkbwDVP8hCUNlyzLxb
Zn2VmSwVOaxr+OiXfjvcekYN7gNekxzOeqtVL1E9WQ2wf7lhS//fYOAh99Sl7lUruQk89LIH+Zzt
RKd0H+CNjCUd6E8GhL5FKRuLvv8YhNUjgtmrCAmTRQ4nnaJ8q4NtaWohF5W+SvsnOuAdBUmVSpC3
3R49dxTBTCqjNQTYNJTSIYcEWxGjR0pHCzgp0fb1zIaXewGHhtvRCOAPOyLgjGxnt6xRREm65kyA
791Dbr6VC9dD+tfyOmcXB1ukmFdq3dtVDnW/pgMes2AwGxZeB8JcUZY97RshS0mb2Dk9BNflnucl
HY5CCvNatA3NBMDu/lttovnnse7A1jKbIrwtCdeGkbp1lKMLIV4XMRoKO85KKAqA8ZF6FQLSApVi
+7m4rYu7MhOf+qJBijCqL/VM6JAvii6DwlurrQQ5mH/We/3NDjZXrZPPYci/T6UM8sdu0OnLUlei
AF2iz2izqGeXBf03hXwLQlr4e9Cat63Xg1i6pCa8GNgBVK7p5EXhHh5+yaqf9iYL1O4Bq4pRhIJY
f2605Etpkig/mRDBSWi2hAgLoE00gHSp5eRescKvhGlXAG5gxc7lF9ND5bTzN3Vffuqp8y7arnzy
AzVah2NTTNsaT2qAa6Bd/UlHMsTwWTTPtB53lFKYcR6hQol4aS7BQ0sy4U6L5XtjF828KHGbB0Hq
D7fFm9wYe2c0lGTfuy2vRXjC6ArJCeSPOzR0kFikpfHpwJP/8JaH3vGYbyQAlrGBnxaVMUd24Btp
Jy9UP8OIH7M5oT5V25kk1aTE9n0cqgZRGWVZXL4+jvPAxBB5iCw2isRDVr4JdeGi68JLLdfOw8Fc
p5rlRvn+rvStUTSJHtkCaGGXfrAqCCKhVnyGI8mjCZ1Yx6C2FkTauhfIQGRauCAFv4WL+ZvSC9/n
/t+KBK6yr8ldVXz9Wl08Z9Nb/F148DMg+M0u6A7hGiu+fH35DWav4IsP3LT6/yII0Fj7//jzov0l
CPjwDIHQM4+b55fqXSQw/tr3SIArXdVMFRYHkYuW1BcR4vdAYPwJW4BMArl5A4f6MwxQpT9oSiCF
RMGe6j2V2J9hwOuPRJnWRJmavoJ68b8TBqjv33zc+kQfsqGZisSR0n+pbyBcJHvgwCR4aHkP1TeB
erOrnndc6/Bhlgko2JXR3YnAT631FYXCWyu4khXP3fkyYHzISeJsqVBvEqyc5+t9kn9Qsg9a/+C3
D+Jw6efXNUSo4QoIG8wFgJnt3rzR0y+mAdEW6oW3mnT3/zZa/R8YiFL8GvNq/3wXbsro62/pt98u
/tfl4Sb88Xs/AlL1DzKvJIxFnA5xp6Kyp34EpOofZGUtavOgHkyVgBBn9CMg1dQ/iDUlAErorJMc
ONiJ/IjGFT6UXxIpENKP8+c5+RcC0vGddJh8IDUsWoaCTM9YeOFT3/tDiGwFkN8g9CIvcVrtEQ5j
B96chVZn9sHcHHHuv+QkMcVzDZ1bErvkNpXJFVLLQrU30ExctEJ0prSwcEewEQC9uPb6lGRyfBak
4apoq63VwbaTq3cUbEB9wFgagcMz8nXrFS9WLn7dS8jo7vvHQRXWuTJsCuJCIwuvMyF0ojK9onn8
9vSXV0UcyXSiJJRRZBLUmqiRo34/UUPGaxPkCNX5vKlcksNXdUfYrZLbcHxrFSW5Xcf9OX3nQfhF
pYc8oK0k2gfXyhDctmA5suhRzJRzcD6XKA0tzU9qTZMZagIb6HQ40ZWAEISZrX1j2KCbu9Dbfo3y
IByOt5ERAhcSG+SUR0LNjI5SeuoWIOEAYIr9Ge1XnwhRpYWAIK1jZD5RcrA0eussjELkjtGZSfRP
PdhB+P5gxbDOPNjn/D2Ia1TuXCOj6UDK9YC2aqQAWlJiSHtse8WK7EigOiml0UImFKsi5auf+PtF
Ca2w4Qt3ViGBPgXfA9Fo0QO1Sur0Ss7LwtmnSN1IMt0VlvFs9D76WnBjsNFu9Ah6ekPqLqBVQ3i2
3O5FYQV87aM+kBqhuRAm0xxuROMaJN2mQjYgLPGTXuuSd0gWEiQhsU8LSLO7aQX0S3fcyNCobGKz
oWODZ4ohnwtKeA35/Y2UCGsrQTJU9i9pbnbHzZH02VpKTZU8So9It4T+fOCvrAKBiaR1+3L3vBez
dQURbFwD/uoguIKr3k3LT0hMgaJh/5lgN1LD8avwtkAzS7K6ZQAkgUbTVez5my6W72KI08IoAvct
3MsghXZxdQ3s6VISOyeL9iu4WPk2+lmOKnab6c9m599ApnNLxK0J6PoqlLTk4BqKSKSZW69Crty7
3Vn50tPbq8APYIsLhHWSy592nXW+N8ltqRJqWzLkeSltDu3QX+QtoAPtAp44tBVI5UphbUKUxsvC
byqCf0RzsxodnkaVkAaNg0Wj06yf1sNnzffvPB1SH5gX+IsFb9AmUoCRBw8gOy53isbbKGHDcua9
pQwBPcp/3cqsavhp2gH67VgOUFStVtqulpbEttxDIRoLo+CXvYOq1Ikg5Ftq8WALMWRIFb5zo4fp
sthVgg0dx8e+9L6k2osXDt/AjdiF196VQqCu1OEx78FLVzTJAm7rP0L4uUYIpF3A7LGq6TVfApyx
7HpAC2I8oVYAyWjOs2kJCDVeCFCWyFHyWCXamVVJn+ImF23Lyy7jCjBrZ/PkuDTJlYkhGwLIKJ3S
AsId6aXR6592nuUO+kikXAPq02QTeHKEzlC6P8va3VPqMxNimz3par4GSXGfstJVHF2oItwPqcwx
T0zzrtT9D7CxO6acffF7+onKj4AjrkMjvqr7kMx968JM7yLEBzInu9T2a6pv9NAkSJFoz122/1D4
1g2YvA8eTftNna/hzUfMqXyyeHDEKcLfcYS9areOaajZqbtvkSx8a/LBNZtoS6L+Q0+/h2bsr41Q
ewY8DQ68Oof1h3z9wtybz5Vau1BdQcyrPtMR9KVH4aiUzK9Fi/phpj0b6rIF40k0cg5FwbVYZS99
UdsZMfUuLtaSJ27EvXEWmbULivgxz24ijRa8hmYEk4Yls9pfqcInUJR3oCwJtauVN6hLFGMu5KFz
jJ20KTl/Q8Mbw4AULpPA59JVmzYUIGjM3+/zNTS413V/VbUV/UnwAS0EmZb5yttA+7ZEBOBBTWmk
HoDst+GZ1fKwbKsnHPtzXUGmNthSZzgC39WUyi3NJtfl0C/zYX8N+vdWR4dK0AUkbnhR5lV5Gcfh
GY36FGvDS5iXPkmq4PY7+C12gpMbCIam3tbsvUWb47Ey/0awwsfyc6RAIFB1dYHUK8JxEpSMxX7l
KRpBuuAkQ4FmOLTMym6/oOe+tXNLXwWoQMFN0S7MQL8pajiVtCC7LPIMHXH9LGsA8eodec7MeO5h
nf33g7ifz4eTj4y/k5j8Hxjqwc0jkfWjWKoAkpEJ0qih//PA7//87+g5eTmM+Y5+wPcIUJb+UHh9
0NSh8OYke0eU9+MhYv0hEQACraLrg39JvId/xH+6+Ac8IhrNFPr4DCE2+/kS0aw/kKykSRT2WQWJ
cVLj/0b89/qmfgsAx+9NpzK9VqQ/Zf4wjcqyNGtLJF0VJ9zoW2Ux8i1uqqWykW/MlWqLN92yd2M3
vKIR+K5xNZcm4nNxKTvyXX7eO4GNGKld2YJjOAczeiRcZOwH8daf34vatSqSH+SYv4+3/Fxv1bYq
FUfMALgMizTUZupYTOFJC+M3OEgFQJAcZvIu0UY4BR36nzNf/Zi30cPpcYwB9K/z+zaO8VscWGn9
JPBlD5SpMOSwSMMqBJcasYf6CfDuk2pQ9hM8+S8MzYBV09BUtp31ioU6MFqWcdxITag4lSxd1jXN
pbu7KJxp1pg06X1fogMrxgRRtVdoskI0TXHqra4tDOTELtuV51o2+c5isbd9p1pDbL8Af2zvHZp9
V8FSuT49vccW8fA7TMLymuKpRG+84kApsBB35rptUefp2pl60/tn0utQ6UmhC0HXTVOkyen9Kvo8
V/S4aRWnF84revlGzWHvfu9bMwv32uAy2S7vDE3eYwlOoW7qSnG6pbTsV8OyfSaQdjpj8WWwg4/a
VrP9rc579Kf3OnLWJiXoX4c3dhAd7Be5shBn9nvFKZzWRQRyieDoeXmprFNbhJeRFQQnszKfNBtl
l4dwddr8sck1aFUZkzSS+ZqQObRuAdcIxBLRRND7QrpWQMPKKhGfMTO57/ugvo/y0M5kbjWIK7JI
ZBF1aVXXH2XpcZ8/gEFdpfCMUSfuzGFzemRHnBgPxp8je61iHsxrEfLiBd6hOGUBL++jKkczQ5oz
IL9fOD1rk6FSdby3RRDhfaONYMbC0R15OIaJI/YoiYkBdyY0u4vWHRz6TteJA3DxMQUy/aFzKdkQ
Zy7EmU05syuUiXumbaXuOfkKUqRogDQZAiExy7RI9t1MZuL4JJpjPU60OOITHyKL+y4FHqI4MDyd
dwZ009rcXTNnYrJOIaIFgxcnikMFBZAUKjanN9rxyXobwmSRSjUXSIpIDMG6EAcAk8pqZHdRaTI6
bej4GXozNF0Vywup23WKo66qjbQOVu1ScotVuT5tRhonZOoHoQb5uSaTazMx/A6tKTr1W7u3ZVt1
pbW6gS/KlVzxTJs5ppPmoT89w5u1cXoPzmk1yET6KUGQsNZXynLveq7paI/xynsw3M5uz+Erv8iI
cmInIK0qLE+Pdm71JrcL5MD93igwH8tPKh0h3loczrTs02krR65KnNHbICfurw6VvBwsrmvINlHn
fE6Nz401h2GaXbhxAx1MZbKHdlcN2OmSRCSZLfc52JgF/WsOpeE7OC0fT49qnJsTG2UahPitlmZB
g5voelh3arA+8Fqsixyw7MVpSzPzZ0zcRAR70tjrgyVJsMmG+EpGw9zMVpibvymESsvJH4YqG790
O0e1I2e30Vx68ZbVytjo7t8b0sRthORNYG3kfoopsjfqxhuuIYk/bWPG9b02RBxsCIrU/lDvWKAo
vYq0bOHXH/+egYmr0DLVFHbjulTICwg3sTnjW6VxFk5tsYl32EcdzKs1S1ItGwe58GX61XKrbeuI
TnlVr+cuvvHZd9LexB3oTSLv4o4ZKxzUkB3R9s6CrXyvL8jeLdHxvZp7a83t7Kln0PNaTRSVM5tf
INKR0l8q/YXHwqH3MSZ+wcpAd/g9lywKmk/s66VwqVxGS4v/G5fxigl123NzmdwMrW3c81xYqTMB
xcy0TgkgWnUolbIVAX9F9/C/CuaH0/twbt3MiYMIkTWJvIZLGA0O6LYc0DzxIj4X74wVavdr2l7v
lZmba5y1E1vTnMQVYqmprVozJnlV4Gy7tbcpN9WqnrmO58xM/EQnSoPqp4xMxUy52q/qJfCY9dxD
YM7MuIIHrkLJASGpKaMBYQT50HO434TCrQSJulpd6upL0dzMLNmkDjtmPw535ViBO7SYqLok1D4D
k81L1bwujHU13DYIPtCEXbpWXlMIm0H6zBw2c+JNSjo6NZAevEJUQPzwVqXZQq9m9sV4Yk/ti4kL
gbarAmvFaVN2iFBrL1FI8hLtakhiQ0oEhjBzto6uHJ9Ioz4ADnPauaHtybIqsFA5/XYMC/VN5frr
YjW3QY4+VAGK/7Qz2SGC1bQeACHGxVtEthGRs2GTotd3YW6is543suJmK/U2f+zPlM3cO3lulJPd
whurJL2Q8drynuVQWUT5R4QYF/pAAWYjKg+d8OX0/pwzONkrQ0fNQEIXxdHk2KH5SAZVmIvI/IlX
TSXCTb1q/vYUT7ZODL/sXut4jfsbuAXs7Mpzk88Qcm2+6IvOTdyP/gfYFJfgCQwc9enxHg3mDpZ3
chGle70PWpp4GKtlh71Pxcl3Tbn8ovDogG0lmLF3PNo6MDguwIHHMcsGioxsfKC7OwYbLvXr3bLi
kUHAbxsvp0c3bs5fDuWbsdemkANjfs/RCxoClUC40+j2mAtU5j5/cv8A5kaOzeTzh+zetL618Yy3
HHfbqe8/uWyg8abYXWk4y6HbtN4T/DBOV+8WYv7x9ERJR93XwUxN7hs5r+tm1/FUQelFu6Kwv2zW
4sZbJVfxygCZt7BW8XJ3GyzD7c49bfuoez4wPU7ywSLVaSjCGykrDmJYUnCV+ogazTwk5kY3cSOQ
dZqq1I273Ec7sqVv9YLixMKkq2FX3FizvQszyzZxIpkp7vJeNgjyEQiJUjoLhPu/N2cTl7ET6DdM
KpMQnwsgvjVQ8lIe/56JiWeo0V0yO3CbTi9d6MlDF2zhPz5tYqypnNzfE2ewT0ZIaI8NgNCOtuwc
5P6ecju2m6thAXv4Rt+geeu2m8HeLWLH3xZb2lbFxTCT0545x9okr27soZuEMgk/kThyfCs1c8dr
HMgvB1mldqQqACRFOoje7XEtrRCy0/dEwl+S82KTLONVte0/xhfR5926X6bXyNU61EW4SGkXPz3L
Rzf/ge2JEwH7nVDxGXMdbbgSdcGpkK+yUuFmoB+3rONwsS+Hh9M2j7v5A6MTfwKXapvsdcKh8Dw7
15blynTKpXGDHpfN/WKftjY3uxMPUuSKomaQ+hEs77bS2nKVlb78F1Jk45c+tYoTN6KFRhBKAjPp
b9IP0nm+qtZIjF5J9jis/mzukTg7iRM/EuZ9bgkqd6VKiixx4KiGUcNunerS3/KuR/Xx9DzOGpy4
FQ2WtIri+JgDbF2VYG/MypVLawWT6TJfn7Z29PAfbJGJg4FuLqxjndmMqF0Z4b0qfbPS59M25nbG
+PODuwVSnryMTQY0vtbqFczrG2E1/4w6ek+/DWXqP1rYccUIjkanoaWr3L8Y2rbue8iRZxKKR/3U
gZ2JGwkUPw3TiqtSTM+AWyXKTM5gZkmmuHXRV2jh7olnFNm7g0BnWCg7dbsX0K4+vS7HaxwHI5n4
h7ahkVhLsDTWu2GzsYOt95CFtno1pi0L2/ror6LzuWtzboO/AoUP9kOT10bZ0TP6muuT7se0ElCb
J4DXNp0j8d+czom/UBFPRrCR0qJmbTtjm6b33V8KNQ7mceIifHTBIKdgHqXhJc2g8gKQM7NUM15v
WomVPD9p2orQsHDA25Af9dxgBTHEQiAkFBzpr9zFByOauAWEv/TO1MakudKvCgiD9Ch1Tg9p7hhN
vIKXhbCj+Uxa1t35waMkzHi243mptzHok3gih0sJ7CbxpsajuX3eb80N7KTbMYrxz2j3deaecTMO
aFpQI1VaQnFMAlMsXkpgRellVy0tv5o7tjN7QZ/EErLp98D7yd6Iq9atiGN8J/mMNM6i3KhnMLbO
0enOOCR94ib0bhc0u4iJVMUrk9KJ0jzsU31mhx99Ax+s1iR8kFQp7IOca9bys7XYD5/KFF7UJLED
339CfH1uEucGNXELRduoeVXjhIonuvXuS7oNoI23tRVa9AtjS8Vrqc3s+NkdOfETnCjgx5BSEUq0
H9CKuBDc6AyCQu52j6bpRQQgemacM6dMnwQT6dCH4n4cptp87FGITh9On+K5O+SVHufAmQd+Ucmh
hwH9Yizc6CvZDbbIGy3SzW6tbKl+LQGRz/j0uStk2unTwnup7zLeCnRertpVuqK9dgmebQEIzdnN
bM25MU6LbeEuLfOsZYytHVyODwdzEy6Tz6oTfhhsfaliU7mG+25masdzfCLSnVbeYkFU60p/3S69
iyyzWzya94Y92P463BbqzO6cidKmFbihT+DRGq11+vMQwKBGY5F23Y+sMt1LpL6UeTdjce48TJvd
YCcvfTreeN3S8SO66RYFmktvVTredbqk4nzxN6PdaVGuqIzCSDMMlh1AhQcfHlZ/hjV+5hJ4JZU/
OA/NgBqRoWiMqUQp0kPQM7yINXfXv5zeHTP+a0oVZ1m7xKrRPnA67UvZXujWcxvPJGyO+w6gNmAT
oUwRJze0Omh6C+EwLhkSJKvNQVgnKEGcHsfxpBfQxx9WpMk1rVitsd9Z462Z2eYqW0rVAmHFM93p
thZupHOjNRTtq2blLfvb07aPz+Gb6UkkPxi6UpvjHCI4ZPjSIvaA2c5EUkfvNahBQdDB0wIn7vvH
T6fDCV7veZWg1JuKT15/2TQvMkq5sIifHs2En+RHO8eBqUnQFnhF6if5aMo17qQlz37HH/+9NFk5
3Ibo4Iu/+Nt8zhsfDUgODE82CswEsqKMoVzu7m6azXAWrILXR4Ts7PH+1kwp6bjfeLM3LWlqWQV5
kEB0qt/kLnXitbSO7WyduYPdn8sLchvuzNQedcUHFic7JQQSgVzk+LakP3Es41afs7W2Kjfh1nP2
n09bO7otD4yNX+bAhZgJ16k6jKGQ9C0ByALXJyykM7tlzsgkqEtDbwePCs+iHej74jrTEETIuxkj
R++Ug5GMHuZgJHB8ItjWEanWzbkIuCX9GsSf28I1YkAD0VUKv8/pqTseGBxYHId9YDEyhmo3mMW4
FUFOuXsXdcHz8rWPxNrMNTDNnO1fapqN1YmDwRxmu0+UTvvuSmw/iuaz4N+cHtbcYk2ciNVked7J
1BkF6UOEjFBeoQU3c4rnbEy8h4ykx+CnXFyqdJFWgMqalYWE3emBzPmoEXBwuD6d0oqJiIzKa+Wp
u+6WytI4k85QChUW4ibeJLdwnZEZ3cw5qZnhWZNrxmu8EN0Yhuf14KLCywL90bJqZ/bf8WT62/6z
Jo5C3MNmJFuMr1vuVmO2cH+Gms1FQAqvO8vOzGvD7uz9tbzI7PrRv0joWaCR9ExSZiZ6brjy+3lO
a08R0LqglFRcdX5GZ/qDMjTL06t5NEA4GOzEh2SykiGPiBGT9qD2JZY+n/7847HBgYGJ/1CrOjH0
GgMIr9qDMz7SzGtAGY/KZUMKVrHDhVwtlGvxdq5r5nhvpKYAhqYxHYzKOMEHjgT4WorGJR6/3yb3
vZ27qOmQjY2W5nXO11AzWlzIWC2yT+aarprZR8fxBXyzP3krVvudmAugD50c+pmGS025adq543h8
Ad+MTPxKHBiG6qOX6TQ8DQt9USTCzD78Jw75zcTErahxDMx2DErG6tLYulB/FexqQW/QeXYx16kw
u2oT99IHwVAnpM+5p81i6a2hhXF0O3D1jbLK1rXjr+UrmiXsaA1Yk67+uWrBzKpNc9BIPqpIlmN/
V36Os3NgvPiamRfGzKK9koke7MxyKCIY87DRNStJuRiGp9Onbu7zJ64jHqpeSESiuU5QH4yquMvQ
vP97JiaOQ953XiTIOlUH+bpOntVYmjEwtw4TxxH5gpKr40NvR4enGqwzQVuIylwMNTdTEx8hSTut
gz6cvV06o9qy//H0NI1n45cEwJsPmlILi7lUwXXC5+fq0hJs5NJhcH8JqosEzRANSsHT5o5PGt7O
BBIHJfVkVdDY26V7OjAdT4S06QXe8EVizTHq/JPg/c3KdGlKFd1CnfeeUj4NOtDf21K6TpE+F18U
fQTCqCVNAdlaRd26+mzNVW/mBjlds7ytRgUzMkfwA/Q9YAHrKoq+nJ5JabzmpysHBQt0JypMFUDS
3t8eddrQcglRF/DCzvkzXa+NBdGLubfJsQEdmpo4WCXjizVew3widy18FKRtm854BGnOxsStVr0v
JUOCy0H9QFoaS9r0zyBNe6wgJ7s31/3n9MpzZhV2js4haQHq9VCFipOVEkId5dkd6YckeoCuNc1n
wG3HB/X2+ZMbFsnsTJXGJkgoZ+r4thUu5GImpj7aQw3E9ecYJvughHSiMUtqhT8QZo7vwOm2qFxU
PkhoyLen993ckCZ7QbIyNTR7OvVi1Mmbm0iEzGEm5vsnW/ttSJO9IKs79NrC8SkM+9mypitWvS+d
gTSN785dp8cc7MH0TXNDnZTK2W5PfJI3aHF6vAxmsjNzBibhugV63rAEOiRKDW0IqVtDLz+zzeb2
wGuEdHBfD0MN9YDEIIR1tDG38M6txetm3djpRl/v72ZjoPEl86vv+blAUzeui3EHFwb2MmcgVxG7
OzLxI4XIbfw0olI9O3Q1YaFf9tt+5TlzfSBzUzrx72qiqUM/Bnw7+V5MngXhw+k9Pvf5E7dQF3ut
8Bi9AwsZPKbtbubMzpyh12LAwXKphLJw4HNkG/+hUQ1Urh9juLJPD2L0LafWaOIXBFPSdtaYWi3i
xi670haMSx+qx1Qt7NOWjgbgh2do4hMQTWvLIOd+KN3yQ+xCObSpnd1CccWFMOuzX0/kqYFNvIOY
9ZIUDQys33prILxLgT4ga/vXuj0OhvXaMn2wTKG2k8pAwRCSjYvU/BZImyF9EdS/AmE8tDPxEJVs
7BG/wkO06ZnovRjBy8z6jFHViRl7hZsfDERU1EAry9f1Qc7cWKar7KxfvoKPnTG7OFvNmjlAr1yB
BwYNAPihIJJMKt3eHZt/zY3/iAwfzyJ4LFehPcwN8Xg09NMjyeM3OrAo6SmMyT35WnkFw7eDCtUy
3YwpEGo8M9t93M2nZnPiHVIvyoaqY1tk/Z1KrVqmo3n3GGgrMblWi9XptTtGBTDSWPx5vb9yfx0M
zFATuZUNBtYXC1IgDsrimi05zR1JAqB/iksRdCGvdy7Xo5vY+WO77mbeCDOeRJ54kgp6NXI9DHgo
MvgVLmWEWkTvPJwr9M7ZmbgRDz2/wg+IlurWsMOAHC40t/s4XTb1/i+gKg5ndeJDtB3gbriBxzK5
ty7p72uB3cx3Es44emWSERQqHQJSn4cImjpOC67AQnq274eZ+2TOAU/R8ANkjHmSfT/g3xAy2gYr
66LmGk7cYDl3uucGJb8/aoqZojmQ84ajt8uOy5GzTF9UzdwDfnZQo1c72Pli7EMbLjEoRKLXFWCJ
PbU6+IiXIyy+/LtTOHEgYSMiczreYcm5ki7Y62tI3L+ZC9khip71kOP+OuFDXuXJDsa2z/zW90dk
5bj/kuUI+/pXUD2v2gyn7IxH7sCOJO7Q4hrt9FvpCSlmWAb0m96FCm3drRvHP9fqxdgwCfutWy8V
2pjIeCaL3d3gkvmxkw+9s3v8a5nHg+M3fbui1BRDL0382CZfdX25KzXibue05xy90qmhT7xJWkaN
HsYMXfS7RZk81jVq27wk+k0nL0+bmt2qE3ciCoPZCON4miWUhKvdRnUCetmLBT3XjjLjjsedeGJg
U7CLbiaV3gHMdoroPOmvhmamJj/3/Jo2se+TrugCmQPub6hE8pZI1ukmpHVy/hwchZ0d7AR14kyK
VrAGJm9Mv+cf8kuaDrfWck+Xxt4Wv/SOtoKVYJGB8twvLSd4nFm3mXeMOnEx5b7N2r32an1scxuZ
ELTVeBDneBCO7RAEoiCWkuHBoh1gEuPprSdqw8iQ0t5UYI/r1c4RPzZb8F7gV/2ZoOHIDnlnbDKp
5NjMohqbbmt4JMIHRdj8+/P2zsBk3gylqYxhRBFpi4HymrIeL9ARHjvHVjE3kvHnB/6rRkWsQ7KX
zFO1zfSLopip8x+5y94NZBLLId1Vevn4+u+VDvSTtbCMbCmX1sztMmdm6oaH2qKfgJLxvruS9aUp
lQsjezi9KHM2JlFagU6jEqKu43j5de9tDetOnYPBzZmYuFSjE+FlLwgE23wZN+s8cAVlJjA7Vl55
tyITV1qVopcn+5J7WHK8W2ExFuT2dnSmXewozvl0UKoLtLYlm+B+ZTjt41x4c6y+evgNpgUWsdOM
QLaYyNJNNgCVKMgVmxEk4Tt9u6gWtWOtzLvMbVzFFhfJxf4RwlLXc+Zah+Z8xrQKQ6fqj9IZsrF4
pwionuaCeocrBaVS529tnykkAA2eqmz3bNG0GGD87ENE7cTWDbN0xnmMCzi5vt5N78R3SENCcUDh
tRtZNF7tburqPJHum84GAeNEwmUczBSzZnbtL1gAvQFEHfAYlYKRYaw1Vlo2FwAceRO+G9T4HQ78
FPyyTWENeFxI/dCztw14JXZOdFactfSMenZ+156p68CJ7GLG9PHRQVs96q5Qx56cl27fe+IQ4oql
Kl/2We0ale5Ajuie3h7/ZDP+tDPNk+pejobASLhFJPkaFOyW+mK3gLfsX8nxjDfUr5vkzdrkuvT1
PsyS4jWgapzBSZZjlmcMQ1Jnf/UX+jZYvDdj0+uyRPvSH4218SqFHNn4LCQz98zxe+zNxGTTwzoi
el1HdUNOXK16UPdPM8szfsCpCZtclJYnRYZsZjwoLmrXW8dEUFBk7NadPfLbKO1izk0eS8O9m7XJ
lpf0Hr7qko1XqLdyCLKr+SooKJDwoBBc0wDXCdHl/ub0OI8E9e+MTi5SORUyyxzf7fmudhplPfRu
UZ3R3bkQ0pklO1ZFfGdrcqHu+tw0pDEMbuizeSXqfIwvAvt7YcW8tD7+3X04uV5b+tiCQcKg6D3K
Wr/QsvNGmks2zg5r4jDiQlZRR8GKvBJtrjX6Ycendbs0F55dwiM1ly+b8VDTNGojCrmIEhrPCa91
hMgf9dXtQZsD4xzfGnS/csr437QL1gIZWukG4FClshYl7Zp5t9zHt0K7jmH+Pb0Njw/pzdZkpaRe
T5GYBm5YcdjCs6xaarOB0HGX8WZjsk47H/7WSGU8fzYmxZfZdW6noKa7GxgrafPSXzp6bmGJA2vr
3ZmufiFli9MjPX6x/fwW0z7YQlPy1hjTIqZn782PGr36Q/01HC60+nY3V/g79hrkyL1Zm7h9sSmM
vB7ZcEZcqn+OgpX7f0m7ruW2lWz7RahCaoRXJIKkqCxL8gvKckDOGV9/V+vMmFALw77HfnS5ilvd
2Kl3WKvFMifF6Wye9VPyTfXoArXo11hC6jlH5XxUFvEnL5tAUOiraSRHoXIFjHRE/uXb/B9R9HxA
Jg6kqRouy4AMWrrpHFp5rN5Ui+wWN8dOOK+1yZXGBIVaqftofs/X7ckxDuCGQvqsnGgUrU4878XR
VxbwZw7NLsDHhffq7gP9CvC4l+9u8/clgCmjFK5jV4CJNxRBfRKrBJqYPkjhaxpx/D3v95nQEgMb
PJUboLPoteGrc+voOW9WmSeCiSjj0sZEbnFFQSCdRg3rFOEfKdjqlhjP1JfmnIUiAiS1IMmRrOHN
tDOLHEqscPIQAreGJ8GEfP4mjI8asAqQCbQRm1yJB+2keMLNP/OLIBX10qvkmqYftRe5PCwdzk2y
b7RYMpsWQ+soQADivWnfiMHRhq0p4vXR2MeX1uptq9G8mkb/wikeQAmXebkd7uK9+St3Uid5Aqbf
fcn5gpte6Hyl7DuMhEFRdjPUPDUeBrg6NbHmmPNmoKr8KVlcyWC8EIDUlBhsa0gWi1+pgW3L5bVq
rsENwwmTW5XED5dIP+PqWRQDF37WQ4BKjQfZFqz0kO++KyjpyUeeQmwt0H0QxbiHVm4CTCTDtlo3
vgeZmqvoVuZFnvoI0CF0HdUOBB0WcXizENv51OoyGb8h9XqSKiael3RtWoOORI5+Hdua1V8BqtuJ
nkyOhmxn3iuJjBvBsDK6VyEkLolhzYGnxztlegbJo9K5uhE4sdLZQ8SbMeEpDeNZmgoc8DXdnhUP
xGsejFfxh/jaOsqhcFOvsDvwbQOwkRfDeIbOeJhMEXOtKlAOGssfWXE9mBwV3cwaz3fJbnD3mtTJ
BQXGM8KXACQuSfdTyA6yCdzqkuf+6Q1dMDt2eTuXc12sZ5RYYgm7q/GhEfcg37GG+WaW3annPJW2
o//qaMyz1jSiFJ1jFFqI9N7jweTRfQcelu6L6HQnXqV2q1ENAzTAniUT1VBZjEYzMyXBAD0nWlqK
1z3QB3s9WupoNcf6KXLU91p+7gDknI6yu+BRVogt8Nw2PdTnOz7/FcyhBTEKpXzBHXceXk97LEfY
qpPvF+TIMZdJYVt5zsIYPwqueROEPTQKiZ2rtW9mMx7E4KDPhyn/djn74YliPCkRsPMx0BcHiGnu
xAjcnDKmeXxhiN0kFZ3Lwv6HMz0fjHGmhdaB59pEueK9PY43RwEwiE63+lc6NFJ7xUnf94nN3brb
Dn5nuYwv7XMxLaoKaPnirtjTnbvwFN3Q6ZHADx4o1I802svr5cNue5izTMabksJIsTOPtD8zwW26
G8X7y79PPdQljWT8plIoRd5R+JsheIzV7wWaP8r14yg9lHNgmQ2vLrPtps/HYRwmwDSq0JhpHAyB
IigewuX+rpR4zXnOpbGrToqATe6+x0MtkAps1da7ibQcJXwf2blwceyeUxYFdTRNCHMJVIFWAemQ
82Rh8d8mfuBUR/XBPC0u1rg9cis6CUrwBEvyl7/etimAVVKCXwPboMrcJ4ZDy7mscJ8kdCgQ7HAc
ARx82zq0XFIitcW7GLvD0g+O3M0bPstlM9xGNIcwM+lrFG+36YqeHeARQLHRrHqPdugNz/g2bW8l
kHl7B2YGBNKFJoUYZgojSytDe+hF6/K5NmPgSgrjnxdNDrWe7jMKBEhvuRWDBLlYrDa6ncT9LLz8
nTTGQRNSjcYEdnKnAfl2Ezd+3ca2kbdfalB+hc101Us8xCPeNdLvukp5JUKmJaItZTBBK+AU146S
yOkmSpsuZXWJjHsW40QuInBOOspNtddsE1HdL54t5bpxZwz9xM7oIylz2rc7HioGTysZBy1N2IoO
e9TyGlAIJ5mVJiNHQbbz6dXhGH88g6EcVS/UvciNbMuu+RYeNKfHem1iJW7iiz6vN7/pMVcCWQfd
52ZrinikxH3qJuVdSybHDB6EkZOQbWsG4K5UGTw3gDv4qBn5KOZZbSI1yXJvLHIwQd7K+f6ywm9N
giuifBbCHKZJNaHoOgipHG0n0nlBrIbqboueZemZt7z15O27O4tjvGMzilEixUjPgVdm57LgC4tu
F2l/MNM/Cjnnk7Fl5HEoR7XR4Z/6+nur3Au8JZdt1QYcqCjpmkLY+pU4Yeg7oNuQS04eTXn00r7d
cb7OtgqcZTDmMwI3Wm2niK7dY1Ux+EWB9wQ7em4dgLyAGhahBFUanrvY/khnqYziqWYQREuHh0BN
LEo6JoP4qLbBs3dLTuLtdIhfNd98lTiRk3dWRhPNOQ4apcd7cdA7uwBjYjX1NhqxnLLg9jNHPp+O
UUFxIVMYpfAXlNZBsPTj5GtOTfXdKX7ynqPbZaGzNDbxmZN4UccY0ioHxKBuZKeH9Cl3MQlhd4d0
Hz9SlGwxtyQeytKmzweXngySePAeUTrudVyRyVAuhED95eYqVA5q/hZMXiJ7zXRDunsS/OCoKv29
T9nXSh4Tx3I9VXSwudP6l4J+73IcfB0d2N7RvNQTKouHm7PtuVYCmaBWTaWKhiLsr3EmJHv/LGKH
O3OX+I2NJg7HKjbVcyWOMUWxSVKzI+CoG7ur2bjqVZC0FpxHG08GY3hjkunxhHo2PP6VHt/FsbOE
PL3YdFurczBmVmmRqPUFjHusovuwBupLPzscXaB/5yVdYEwsDtVkbmtESHUHkiUn24s2FvTwtK6d
EmTJXoj+U+/TcZy/E8xWZxY9CiqzwXuQ2nYMmIPIA05QZ2XA7JEt0QqdzDWR9et7jmCahl44MVuq
MbIpaXPw2EMZ4S+B8WHeIwnBiFvuJU9c1edJY5JiKZtzvWmRFCs3o0tvdrC6Q76nW1Shx2vH8gyN
xdoLsDbaEGpoFBKrvqZQY4NtXIHXatfsMiAT/+VdMp6k7rUyqSJoT+tSXEkCJA7syt/RuYT+mUfb
sV0cPduDxrgRc4n0PF1wl1nrx8J92F7llU1iyQry0BaiF6PBfE5a2JxDctylxriTZCkmMP7QZyIC
O7rqFoVMBPUKrENxoztetW2787I6JuNawKcGMNAReR59HipX2Nr26x32tx+X3WJbFKf4V/RVza0/
eiWu5DLupi1BuEw6xL8JWCPAMJR/KcFPzl1y3CaLvJcB77wv8veIHuzKL8SrwRamOcJXzelc8Ur0
yzeZk0VspkjnY7Hwe6EW1cgIafIHtj95EV2xqS251bxOevi707GQe6pcCOZIn1CU8YU2KuTEKlqb
buzmPxq7sjO7TmweIi7nTlnoPSGS1QwVRBwwehInu0ruFMXjnIzjxlisvUkCp3rX47sJvrEjcGPN
kSa2otOA341X59rOhwxQh4omuHxZlB9xLHOzG5FKFwQ8mtFLqHh5+aTPX8PwPpH2sqFzTHw70P4W
+CnzEzNdMHOEhBKF7epJVzmKsf2Fzr/P1F+WpFBHQpeehQVFCXCV2pGcYUKHh+q3nTCDMfk/N2cy
0aYysyqL/uFBo4v2mYepVt3O95i099WQn9jRP/xzLD3Lo65zVRHJyr4ETi4eAqM9ONIVphC8eLcc
gJPyzGNT4p6NiTVoAlYAfEQ21KFrS1mbFtMBcfk+c2ef/NBa67LKb7uN89HoN10drS6Hsk8KaPzY
oNs4tVaSBVaHNrjIsS2ectA/ZCVIrTGi2Kh4Z3dSBARrLDVCCRdeLsmTwgQVVHTFMR8RO2Ps5Jj3
gWp3vEFIjtmaTPwQK2VAbgXvJx6GfXLT+PoOa8Lcmg7PWNmMVRQmfRihB2YDyquXJnu7/OE3f19F
5ZByaOsii5UdmII01yO+h1ZdCfWxrLlsj9QqPlmNCjhHTKYSlIwY1ZKLURbQhKFWYyBpQgzU7ysf
MeIRkFSY9uLl2pvffiWP0bAyyzIzmuF+evVYxqklZF8kLo/bpr2shDAKVpXjLOoUdrB2e6yiUbJb
ARNeoas5rRPdA+rKDguLlxPyjsboXJ5MqGWr6J0R8ymeXkfhWxo8XtaH7bWF1ckYhZMlSZ+nFPGV
Niv6k3JFJ/Vim3xVH5Vd4avWOxiUVfysvhNnPvYhxxNxzshumkqVqE4NxUlr594aZWJp7WM37S6f
crvwfD4lu2c6jKoyibTtQzlq51N4SA+dv/jVc/nSO5I7nNBj3Tc7HTMruz+qJ61kM2GLxOlQlhT2
rp5PRpo4tXAMay7AKf2VC2anMMEqqkxpbnpavge44/vSh2e66RV9rIQeb9ZnO4tfnYkJV0GnD+ES
4dUg78wrGPpOBXiClNjhSdxnz+meukZ9L99HP3kQGjx9of+/CihYrFWUEJCqjhTugvZGKXYLb4J1
20f+9mAK41GGQiiDvocIYcrcxugUGy0mxb6skrxzMB5lIKUGoHgICdNDqDlz8arr7t+JYNzHYEYh
ONwhYhgO4ngoMl/nOUbeKRjvgTVEJR4w1+zkoaeUz8Rw5Zbzwtn+GqYoaqgeAuyIUey8KsxOlFFK
0YpdFN2Uy/3lW6K38Nlwzr/PqHLbkqZoaZtbktJ9NteWPhpfAg0AJ7Pigmj8VgDA0mWR27d2Fkn/
f6XDczkCVZHubdQJdm2r0apM051k3gj0FjQVAKLOchhFTqu+6ZMIo4CUys680RGLacr81Hr1leRG
B/Mx2gk/Lp9tO1KeZTJ6rRnGbAx0yTetrxL5Sxl/6aXJyitensG7Q0a5u07p1Yhg6tWYb9rphRi2
yGN35mkeo9ydMNQqCpRwctlxyPepxCNauCzAEBmUhbEsAkkUEBkCOXUlo/OwQMiLfJfvyRCZ11mo
ZaZiFoTG9+VqPlHYa3JNvtJyON0WRt6CrQ1OTN88FyGGrpsackyZubgmCjRToIQsaXmb9ZHVEs5m
HP2BTzZ7FsAmDbIUodBZITGiSUu7yzHaSlmTeMUqzjnYrAHoNoGuCigA1pm7qEd1ebtsK9uvvtU5
aFBfOYJyFupQatEboSOYeL24wY8CbGv0QRu4MUfapiashDGOdCrULJEHPJLmchf3gxXW+7b7yTkR
Ne9LX4Ze6epEfWt2C+ZZkf0fglOMb5PuMCzoKrlV6Nbo5be05B79rH2BN3az6XhWx6PHX0mOhiRW
pAQpSdK+SNVeDyUrNvfy+EdzEis5jFPtQMWdLDMtJMpOsBxFR0t5OAa8L8X40KHRVDmhzeniSvA6
RzsU2HTS3eWQ2nRQogT/Cu8VtV1cXx2L8afK1IlpKkFm573v4QEZTX2kw0KKLR9Nbm93M+quxDEu
YpLGsZ4jiCNCBpziJ0zJKoHXqxiTy01bK/YcveR4DBZ7IkhVOV/exysd8Egf6AJZ6grXVD8xDUI3
XXOv9+kICqCI/L8UzvjgDqMn2OOV6d3+A7xuXpvYXwvd6g3D3e/LqN1P01luowP3u3LMgsWpGAO1
msIGsimi1YjXj+QPz6AF/C6c8luQitnKaJFHLioNdSYX/AALUJHmGekCihTXgUJIBzBG5wO2FCg4
sJf/Bw3N9imBma8AccowTMZiOiAwSQVwBBzEI2uURLcf8Fo1cr9Juj+AglWAXvpbFmMpGearJ2mB
rCXYt+mbIlwTwC9eVhneeRjzEIpM7HMVMpr4SkuvTQzH6+Fz06gcOVs4O6vDIG376DVFNciSNoI3
i/baTrfQvsZTLnaxQ/+OWkQHByPv+3dsXnnFLrUUtIXAJglwJtl6+BU6mnv53NsR9793i4mWj3/O
OIpzUjaIUXrytZ5eUh6uKe/3mYBLQi3tCB1AU3XR7UrT7o2Yc4TtrPu3fpgiE2fFHBBy8ljTK632
FFRwViwQnUVv1Hd36JPkojUpFhdJbtvkznfHhN5AzQyEX5yNtispdl3U2gPWLIGyZjVP0U55/Ltv
xQTcqszLsKR3ObSKrZLizsB002UR24HwfCQm1lZGG6WdDBGR8RT1bi63lhn+vCyDpxKM64j6Qq66
SEPfVfshjw91yHnsbU/erPSB8ReFVJBZ1Mh/k7x6R0eCiT/404ESFGY70ZMR0Xl9Jq5cxoeIeZAt
wwC58RdjN17nd8G+OsqP6O262X3xNXRqoNIW9vQn41Pn4773uVd5WEbmoatEKhY8MP2I2slDE2b2
5Y/2PzLn35rxvsC1khIqSZUrAaSMAF0W3fflJZdOVYPGx5M42cOmimiaZBDDAAgSW1sb017pypm+
1xt7mt9iftGc+p1P4XIlgbHdOCyToqDbyv+Qzte7yNP2QDZ7J2fReU3/TbNaSWMsVzfEPCaU9rMT
vKhxoyKxxv4X5wttds9WQhjbHUmsYIkOdZUOVfIDReNartvMntzOTg7cLTreJ2KsWOgbWdbpu0P7
OmH5unDiQ/es7IIb2sRNgcDNe7tvu/nV+RizbhN1qVJa6Ej2oL1z6qflLayt5h9Axjv5WX/Vrnkb
dJtZ7EomY9LKNJV129K3B/gbaO76/0N/pJd1QRvZZFltey0Mac89T4qHKkrccgyeZqVvrLitbZKP
kXNZWTgKyYKMBWExN4ZOJ5lBBKYc0+TJ/LMF4/PdfUqESSDLCeXzKH8NTrdvd82zivHswBquUy9w
Lx+Io45s+hsQQpSYruQHKYCYvwg8vnbehTH+YoiMsWloZaLrDln/o5csI+G9QqkCX9ICxkvkgB/S
aoqFO0DZJCuhs43W4uvXTWjlL+1V4c5A/bXk0+wvnBiyvX+7+liM8yjjSVAwIEhjl4ynWnwonslu
cokdHXhNtu1QspLFuI4gakc5j3BO2scI/fTQHIE1DDQ9YGTZfwQ2sBLGeI05zPtJp7P0uhbeCKS9
LQYecQ1PNxgnEYCrohhpgaKUXtX6SVXvi4FTf6PXf0E12B0fXc5RDBUQQMQ2swziiEZnBYa/jJzd
XY6/Y3fZFSFuG4USscl4uJ7RbnnRg2Ot7Op62kZFHNKWtaqiyypPP0oMsfyVQ2CnoItAbrF9ir6+
uthy8BM9B85LjvPVWbAwRTWMsqGQGXJ20I1HuXrUuDV33j0xHiHrZBOKBRm15jTKPo1fL18Sz+xZ
Uhds6RhyHMAUW9fYgQQY8K75Cx20qHZ4MV0Wtr33ezZFdhSiA9faINC+bG9P3qk/qDsK+W0cKGgL
WCG/h7QyRAMEfT4Vh9Dj7aB81m5DkRXJlJBRarrKImRHcQloxdrAJ6tLt8uKN71BwULOBrsOo+Pc
N7dYmLHrxdxdPvlGre+jYMbj1ZkWJfkoyLjm4QqNL99wUGbYp3uMyD+Yzr8PVlQcuHpwWEycsB28
topAc6XoMlA9w0NUS/tGE52qzZzLx/psAR/FMDGxkusomRJZBnsN5hfyfVCdQqHn2PHmN1NlWcZg
i4FlKPr/q3dHMQ66GLYQkuyJ998MTPb//U4PznIWwzY4pLKOqnFB+SyIO38aBFsYA8679LMxUxGA
dAWyqyx+Kpm1IkmKKRaRA01QwK9KGHMMbGOi+aMEJtYNMmRLuYYgjtJulYBtMo+deBZdQsKrEB1d
VemRGpnWIETfL+vC9mc6H475TOYQKY2h0RrMEN0sfXWSJs2Rg95XDeWUGOVhVg2r6DvvstjPKRM9
sSmamowKoczOcGvNJEUE/wFC24eE+EBqt0phHws7gRz7/N/TwkMakQllIDax+qV81EWzX7pSr9AC
TfMGLcTK0RV5b/RSY4V6usM/OBqzeakreYyBBaM6jmOFEbi2jC1ZpiBl5uynAGnQ/Fj5MvNwRD9n
GfR8xNTA+KFoIlsMrAc1njVaQ9b1wDLa5FtlKF7Zyn5pJA+XP9x7K+9jRvNRFn2gr+xakYdmMGV8
ucBYFjsbBEsR9Kt8SbxJGzGU2960wmApcueLJvakSs2W6tkOohkKXdvaoviKUmGuJ7wpcskedNPq
4eA6UgOYg7iyfKsK873UlS9TTG61XLnHVK4rpFgs6wpXySqDY3zbd4diuCrJAJZjR9GVrkuMKjdk
RzC+4QCTiQKTsVgatxq+6UbA5fUfQewAuloEmVSDKdIRyWMQfJMkzrrTBqot/TJnAUxJOKpmQ8M2
tIytD/Oh2xc3nU+xDE0UOLHRg93y5mg8TofgBoyTdnwT2F1iUcwoLqLcZnxZ/SGMihCxzhVwYstO
rjlJ4UeZw92C3fQfmibrmqgTCcGS0cJ4LoWpDhApc1+fUbrFcpcRICwHyl4fBfey0m/nAStxVIlW
Sj8IxhxrBvKA5p0NKXWXt8FXbxtXAKV46sx/UJLEt1wJZBIPowPM19KjJhT8RJH65Z9BSgpNNR3A
AesvWJqbrqtdxHnKbn65lVgmELWhnOVjj5H7SbkKI9gccdtw5mQGvG/HhByitXk56HjZVdnkFUqL
TZpGuKrm2StEYhdKZFgTaqGXPyHnZGyxVTVaYTYaExdKjjWWAcsbc/D/TgRjf6mpg6GjwxSMNEtO
lwin2QyPpEkf/04MY12ztlQFMNmodXn18hIMu6zjvFo3nhdU/UyAn4qqYarsngciqFqVKWQEpxkb
sAvQ31M7fNS86MDby9mYkPwoiwmWEpDQQkPW/6n6J5VVOKPsaYIF8mi0m0WnAPybtdBiaGgHic1L
IDfQCD7KZ1xJp6qLKKmLjIJosY/sfhd/bZ7FH4jcEkUecbTcGnldS2q+n4Lo6n4Zf6L0kSBhxQoz
jcUxwnZQJzZO251qctSDmmNu3I/J+BJACoVakYs0E68eKy/fmQBYD75TinsuVNpm5rM6GONAhngc
TaAXyBgfBm7vbYuFtepYn7QRGE2TTbt6wuvwFGJKQnzjbcErmxFWVyTVgATdYIujy9gtRR8gKACK
FuEgiS10bL+buewmrb5vpeEhiCNrypNj0abfepIfMAjsLgnZ63qxM83FN4T+VOc1OuOR/pb32k2t
pna3IL9Jo6OsLl8bM34txu6p17B5BzIjt1N0v8rIfapM+7grdpIaH1ITpHizur9s9xs4NVDU1fEY
w6/K2jT7UZOdDEnlST5IV4uHxdW7/GnJLczy25Gfo+3s//uiz0e5ysfgh7XgoB4nlFBFBHMpE+yy
HP7Ep9EVL7zxDQkDAx9F9GZR4umDBLauQ0vDbPuiHGjqePkGN2MA+rrQDQhCsvxRSpAA2ERoEQPG
xY/6X1LrDfn9ZRHb3gTTtxrWr4iBmdKPMrJoXnIxhgEQ60U9xD5dEkjteJcD0Yfym3K7K/Srf3Il
Z4FshZGAf4qUZqS+F2Vpnlfa8iuwbXfdLnviFWI2LWwljLnBth21CIMANMQdo/7LkGXW5fvb+kSA
kKXoHNi80VmIjkhLe92oZQC6mWA9C9vDovX72uSOHmxl/Ws5jANW62iedAGugmJ/LnvyXP6s3oA4
5dIxruygeUDrVa2Qx/W85fcxaEw3igxYMlvc1IVMJE2H13ZMAEQ4Fl/rsDipkdVhwZ00r5fvcqPx
ZihraUxkNcwoiBIdDqO3KSMN3XVInPCk3hiIqDJq9qPPWzrYLGWsZTLRtCgKsU4pkxzJJz8msd3E
gM4mXWvr83AEJfieUgFFenoKxI6TgG1p51o281GTPmuVDPsIDrKaQx+B76etd5fvdFs/zx+QiaWC
3tdRm6BCp4TfUmGy+uoRtAN/ZARnIUwQlWctG9sUL8WyPFbSW58+afrd5XNsxen1VTFuikSdUBEK
U5PtFZD7pJgLVr3k8O/ngj9oIIvuUMdmPhIBHrcPT9XgFTmn7bH5MFudg0VxSGp86jDBOehcMKBa
XHSW012HxBEZ4y75yVtR2sxWgU5NAGGuSRIwnj769yEp4z7UFtUBRJzdXveu6MpPoWu6lath5KsH
fER0BI+Wx8Ow2lbus2AaB1ZP0K5V9BKMyapjtLVfk/CUiLyvta3cZxFMFDbNQgIgH7z73HpG2NuE
OJgr4Sj3ZoREeRv9Al1RTYwgfjyI3M+6KA8hrPTOgF+iIwG0OAEUz97CEpbNH9ndVPazRHavW53L
iIQVrbyATlY5dj7lHJN93mry5vWtxDCqkelKjHFkiCH9jiz3WXyaeS1YnghGCYKqHwC4LMGepslW
psCfe+kKCdrLZe+wbVarozCaADxnURln6uZuFo94ki/Yuq0Ad4KCMPL5I7Yj1UoeE6nEVExArIYn
SnRV7IND8QBM7Po75eHIDhT9BcRwHi9UbaYAErTQ1DEIK7NdLVFqglak0THIn8vkugzv68EexpaT
dG50z+ADV3IYb26gQ9HnYFdFgibcJODbQ7/51O8iR35ddsITWHqxeYjZtnvzfeaxsLlwMJuuY/UX
MBYXAGZSKwxkHRQxHujtTtYdDad1JBt4RZS/MHBbLtHDtqrqqEhrQLRCzv7RzPNs6mJzhKpm4PY0
32J38TH7s+ue26f8KbbbF/oYxJhus0tOTnTXHxNMSRjX/57ygd7++c9gcoKmLuQ2kRAgBs2N68Lq
Jl8efnDMhc7+sjn4WgiTFcw10cpcx4x+If5Q59uhfpiE0RKKHaBZ5+IQ5L+kmbuzRm3wklBGr8wF
pItFgZNRBN/yK8VQ7NwWW7oKkBCkVx6T4mbqurpIRolK7D63ZZmD9rJXLANbMRkpLXvCHjnnMre1
9fcXYzt6eRaROqhRe5oPmWlVe9V9H/F7Cnf993ZP/QEP8WbbE5wlMo4bOOtoDqW4yVA85ek1/LhD
mqe84a4ec+7wfcZ8FcO1eS4KKcGrI3gKMWoqY35cS5wKE66x3TsYwDukzrCLDrzKyOaVIvIQSSOa
arJ9ZTlos2XKccASC03LYBM5cS5/tfe855M2rkTQP2F1tDzK8m4RsGjWYW0kbazOEb4LFsg+XfG1
e5OuKYw8HRCg+5Sij5oaz8tRdb/0BzD+BnExVmsDdwug/Eq6kvSvSfZM4pukuxe4MyTc4zJuRdXC
tMbzCi10irDlB6dqX3i1/U/HZX7nMwSAGRwcvmbuYNCWN/e16V5X9824nE7VWmXO8Qd0TrGn7IE0
s8Hug9sBAdJWvdzTQj4jGM0vLl0y43MGaYzCwoAi9QfxEBwUn+SW+CrdiS8FJk9kk6NV23qrgixY
Q8KhsNl9GC16qbX0m+YnSXCrifN82L7E8+8z6VS5SJURD0hz0syN6odIt+Phy2XD2Ky+otX9+wxM
KjVLWUDGGFnhP8E3d6djeEWhWmOPB43POw5jg3E0i+EY4+2tgr0JJW13AudiPsW7vzwSY2pFVU+1
NCGjoZGnx+unC63ky+RSotv4j1ph6wtkTE3IzHLCPqaMdpE9vBZ73cu/lrYUWtOx8M27/qXeU66W
8Uh4Nkb9/mdtP386xsaqkUij0kE9KD8XxbJBLdhSDopb7P79tCPSFNmQZLTvVUlnp2WI0Y2xKqKr
rma6NSh34sADMtpWjt8S2LDa1nWrFDT2aOWxGWKrblwluL+sGZuB9HyK99mBVRDQg0Q3GgkDlbX6
GuRX5TxYUpNi4HH0LgvadvbnwzCGW2RFMS8h6gpZdGuqpzr5WnXHDNRh022vBRwvtP3mXx2LMeFa
7Oc6bGDC6k6+rr8IVmSHoNoK3XCXXi22YisHChEv7Hk7ibxvxhh0ohc9SUNoRSxcJ8KxRIJMOB3f
bRd7vknGliXSmBN407GjN897TTOwOlTdXf5YPBGMAXdtJ82LDM2rMz+Mb5Pgy+Xf38yqUEwFOSoW
MoAV9zH1CMcuybQJCWPdepV+V5jfpv52BDJ7P/KMaPMoK1FM/CsEQyCJCI+QmfHJmEFSkBkcFI/t
gLGSwSTaaQVsbzlGb5AiokogRoWu+cl1jYChcux1szDyW5TE7jTG2jC1iom5qEXHREEJIhel3y1D
5MmN9jg306HJl0Ow8DpZl29RYseVmjjuuwlkpo45otaUDoe4UN3LOsE7GesghLJvF4EgspvXRn1t
kMpu1YdcvlKUGw0pUqnzirabvk8xVFynjCcvO2M2aOLczBhCc6buMUiIJyyVNbe/lPjn5ZNta/tZ
Dr3clY9t2mTqaro0mQjfyjR38/oUZbsw9EWR94bfAIPCOVZnYpzDUIbSMkoqkkwPjMD2eNIO/a/R
pZTd0Q3tIoPe+Uv3pa2s9Ibbl6ef6FP0XQln3EauRmhLYlj2vbRLWbfQQ6BNZJrbRtja5NRpeN+P
8SLTMvap2FUUuB1N6mof49HQgwszkngVoY09io/XyniRMlLqpjLoteKtBM40N7iNd61T74FAxWXw
4+kL404CeSijPEGZq5DDh6JcvC4RbUMSbts4c5AVcJzxdnn3/NnYlai+6EfQcOCzqTvKqtc+gaVt
sJNrcJgCPbp0xzdelOSckG37S0uqZQMGTZ15GvxxSPzKBK1EhZGiPLDSaeREzP/hoH9b4Kf9KI2I
hSBiYKTDMFi3rzEek76jXWZ3XJTqzSLP6jaZ1KONx3lYEqiKCMDGaVR3gyr7WlI/5MMLuKkcqQYo
qtAi1M17zFlapjE4ApeYgdr5BVNUGZ9DiqzMcrp1ps03WvGNpL7Yc5JtngjG1TTBNGJGFzsGct05
ihSkmD0bHru05eknTxDjVtQMM9VCScu+k5XtJ2xq1ZNlOMtuoEtT3wDuiQ4Er9bME8o4F9HAAxAQ
QLJjNNdF9NplexPh4XJg2C6iq5KBDQnTJDIbVge1mPNqwhWKFWBYFW/cSUeUIhQsaEl37b6xZyvC
4A/Hb26m4iupTKRtcqFpMQAD6+szSyz9dL5BwK2N0BJ63YrC/eVTbrrplTjGIBZsJoZijZtc5mtp
2rXadT4ehJhj45sZykoKo/BLk/STRp2YgPFOtbaCkrdZvDnNo6xEMAqfxUkTmwnujdYFRJey/FDu
3vAUeMuv0Jat0cfaOedcm3q4Esoof0rKCiUcnEsyT334q5LvovL+8gfiXR2j6pUwGIXSwTuqs3ZS
DVT9C16qxRPBxE+hExc1i1GFEoMvUv5jxhz55TPwlIyJmZNeLELWo+RQKLWtjo/ZBK778cYUeAgp
29Hy/EHYsdS+Hjopn6EFFJ8r88K79FT5DVrJFN+9ejKudc5qwnb0UgnqaRjrVAg7744BjbKZWuya
CMr3ULQD5VqYXX35UpZXlXQyzSPpX9tu4jmnzYT8LJadfp8jEcytkY5vdsD6hdM48X3llaf0pD/F
TwrGmUvAEVS7AL0LXma3rS6/T8zCsWey1o11hqqEJu+iYq/x6P+287nV2RgXqKe5NBgUBpPWiWRM
2SjPlBcgvEUn5sh7s22bMKaHTFXVKc7jx/zfKOR4AI0p7Ku7l8NfuRxa1cBbithMqdSzEMbCQlHI
zZBu+kbqFWkNd6l+5cFrVe/jhDdqTB32p9xiJYqxtbQaMU0RA9kNxpVdUUjvyKuOFTA/4luwJXm8
IYdtbfh9NDY/JUYINt8I96eV10L5HA5/ksicz8Nmo7AsQQo6TO4v0S6Rn+rxAUMVHP+0HeopwRhg
oylbOhM8pBSrvmqEtDDbd/tFBgoRCOIiPI2aXWDnx9CJ/OiQPv+BV1wJZYKHlGfi1NIKYiIE1jJ3
VtsAkDO71ZOJc77NnIIQDNhAy5HPUJ1ZvXEDgYhxAfYL5/9Iu64luXFk+0WMoAfxSlO2TbWRWtIL
Qy2N6D1B9/X3QLt3mo3mFmI0elJIEZUEkJlIpDnHVF5K5VmPq2DRTmr6rGmAx4uJxDltqsRKHP//
lbhpBqxTUsLdk75+qhPrgWa6ZEXbHRUrGcKJ6YWtxczEif2nDMBpwTBLiie0vuOeT9YosuluV+KE
s3K6jjRhh4vemtAJbd3kY+LOaubSKQATMU0+lcUi2cXt1r+VTMEzpSxtGtYjTVqH96l1Q+o9BZUP
QAO8hO6LwXb15HuZyIKBTVdlURW3GWosSJ6/P7zUpENj8+Rs1b86qEaP+Y6yIIkfa+Wv6/q/6XlX
kgQ33xkOdZIOGYK4qN1qLDx1uiyl7l+Xsp10WYkRld8CnETMExGcZdk49JckaEN/ek077wdvoUcN
tXTH3lV+FrHbqNJC6rY1vG2oYA1NNyfgsDYQ/NA96c5LLplT2458VwsUTCGx2ZCSCTGPc6v+ssBO
MZ37ylfvbdf5onN8eN84xg+DjPpAti7BJLSJkNRMUKFGmewV0GauVam/rp8d/4kPd9lqZYIFZNqo
zAaFCKQYA5ZGQZwMz5ikcYtYBiyx7VBsHWO4BiasURt6r/fGXBlaNEPvG8CYR+itiXcm+r7p3kLk
GD3JHMp2kPMmT4xUs8XUjAST637Vuv+5pY074GSBraDyMUjyeH0nN21tJU2w6lypmkjpEOJnCrpT
rSromjhwauVwXczmga3ECCZtEzt1esJDw3zfAU6zIqB0omedtH/k/1eSBKtGn5muRSoWNFGXIxKF
vu2b95xtj7d/UV8a5/NP/6CLK4GCGTvdGKlRAjPmkzjNQ75zLuqlx1wAZvBTTxZVbTv/lTjBqGPW
glDcQsSoxdHtOC5fbLV9SDPTXzIVrarTfaqr7oIJEh8DEv71U9y87FayBcuOyKKabQpTKKPygi6Y
g9ZU901an8waiEzzdOrN6GHR8/11sZsOZSVWsPZhqVkGnhNMDpu4VZtqV5WZRG10rhbXTlEIxO0y
LYea4DJYym5ntovH2BAwo3RJRBo/ibVzvSzHvMj2cZcEOdAvGy390ml6hs0m57DWwVSjeGnf7MiQ
AFSsRSrRtryelp6SjXu6lP8cVQcuabUtgmMqowz96wxdxKT8mofPJLxU/dO/2nldfe/7alKaaYIX
l0+TR6W8tOPx+u9v38FvaxC7vNuwtQbQk/EpnmVnfitv8ufskANZ1A1vjFsL2TTVrW95B6O8W1nm
aX83lK7C0bAe2mUkCEdHD0NeO05IXgfaid/8tSfLCP0PaRYGogzAqxAiaHE4JqmTLNCwHh30mm8c
+LyS/fQfwEVZh4pUmqDPaOtrwV7JN/ap/I1IXr+AzaQPbAwf5J7xU3KO2+bztjhBF/ESKwGxj6ib
c/ZxVK46dtEk5aXfeX4l2S2je13i9r31t0BH0EzQI2R2YqG0qdMgsjSX1p+Z2Ur83bYQalhAVVF1
zRR8rWNGWa/MeB5F0XPR1Z6hPLF2lLie7TDNfpMieNXOKHLgcUIxeAMv9i164OSDNaAWOQO56iZ4
mquhtA63gcbJ/cebXEEhVVtr0yhGd5H6kDKP3vOxJTBPe/Ml/pW+hLE7QFvmw6S4fzLdtpYsKGdK
2pGNHM3Pts9ReTPpkshXdm6CNkZzrbVdhBDKyHcWS9wQTbTzl+sKyHfn44Xx9+6J44A2nmBKnSKd
MiQmil+Im0oXWL5u1j107SRRxP8RhL5JE8K0YjKYYtSwLz4Ns/iay7G6aZB4gEH25xdpOYz/3rXV
CfHaWHTjklG4xvQYXziTju3HnwlC3npfvFzfSMlhiaN6taMkhelADWcr9Eord3uzOmtqfLguZjsf
+6buIhxZNwxNV6eQk99QF7q+nw4UqB3mbriVBmlcga9tn+A4qDn3pOG1YM7Tx+3KenUu8b12Ll/6
E9nz/lzzXNx3jpwHaTPSJihyabptqtZvTVpdamq15DHm0HlXd4sh9OlgHoGk5TY+Zi4C3rHuBMqN
DGF3u013JZWHcCupSW8ANIczOfR+9Gh/LnGVam4DZ0I866E/D65z/8JHgc7dS226yev1s+X2/GG7
V9KF7baqVi1VFZFQCg8K2YfkiDLcXgYhv3mqKzGCo45r0+kTnkGNRuZmVeDMX5jyzSDPESLhUAZd
IFuU4J5no0qtTMUbtwtivGyj+dTHJMinX/MyPLZRcxjTQbKPMt3hG7A6RdrG40QXlJTyClOstX4T
Fvd1/tpU0irFptGvtlLw0CZYGDMjx1ZybrDhOfbQoP/V9m1X86qdjuE05LRkMQr3WVe05EMwC0cz
FWjO9BXNtXblLvTzl/l+8sYb3g4yydIg20vEc5PoBgFKs+Cy+6SrlmiCSWT9Y2TdKeElsyVVxu3z
ehMheOmhyMC6bqJtMbJq3NwpnhiEqX5uVrd2IYWr5SHVx/17k8ZjwLV2xFFXpvzG44x12pkG427G
VJN6iPfXzXk7685f6v/dOsGbKGDrQVoakjgjs3OCwU2udiiAHY+hG2+ZAKjBDrKgZPuOXUkVvEhe
VGOkGGjS49WlxY+9pgE2Ch9xNbz6lOxkqRe+imv7KbgTZqAbdFGhj8XSeaw/oUNMElpuxiirFQku
hCpDVqkFj1/BQaHQ+phNgH/rTmx50gpZLUGm74LzADUkSypMz/ple1Tal5H+zLV/jlmKkHW1IMFt
2BldCsZb1KM22iHpvWsiWdP99jKobQPDDv3hIq5EihRKnQI4w48ra9+m1M0jcCaMy5+EqOhE+a8Y
MXxMR5S9m2HE4avJk7rET5NVeDrG+CWmtO0i3uQIXijSNSfJTVyNQ58+Gq157lhWuHZd7oCd8Iw5
IrfVs4NOlyPrkeIsHW+yAE8+W35Rtp8GK7tVovIg+SjuKT5q/ttHCX4LPaPJlPNWlnGpv8cZPdBQ
81ltgvfLOrW0vl0WjbiKYn8l2ox/TB+IOrttWkkcjWxzBI/WxxFBOgslROSTwWtSu9N8T+pflhSo
bdvU3xYsODRrbscQtOEIyvrdUH92qESb/ofvehMg+C5Cu0lnvMF4HEHa58RdUBut62j9obcbL6b9
zRzaNxz+C31us+vMmV8nxTfkSUf/+uFuB0lvXyJ4tWikc4T5Ct43NLnzo8qq/aLQJzi3W1JFAcrQ
untd4nauY2VLgpub7aoBQyaSy8Zog6hJP1cWKVy90iq3LZLbqDPu9Ug71sUA7swm8RJLw6vaWmKJ
scnUSfCAtZlnoFHFtUVNBtcBYtq8AaIRLQPAufxROX+1aMEVqnrZWHpuaYigOHIYuwWwCuiMDLQ0
tV6+R0vY9V2WqLAtJFySSbWcCZA/vk29xLgb4p//7vcFR1UXlaMQ3tY90jtCntki6ceR+HVb8Dla
TodezeHXu7z3TRrv4oF5nSIFvOG/c8W32YJPieeBTHiX8XIR7w38XX8+hjuyL0FRZF2ub5pE42zB
r0zOEob9AAdmmpU7RHEw2r+y6muo/1lZ5U3dRBxZs0xKLVrgwQad7Sdr3E9Z/JgkMZpiuuqgW/lT
XVluPSrfwqZ/akPq6mr9swIogEQPZUsW/IuatjTqJ/gXQ7knRL2J1WNfZ7tKky15M3hyDJUCKYsX
2wWvouSOQlOKXtyRWp493rYK0mPmca7uifIn99BKlOA4Ri2lqNogmblU3d7I9X2SFk9N5RxbijTc
H6gMILMMSwMlDhWBn9DDp+rAYTXRpGW6wFA9O0PtEuK4RahKJmw2TW4lSjyqGq2DfQq/vKh3ebMP
l0tKP19fzbbvX8kQTmnuF3XWe27WRfUjW9Rdbmp71aCPY1UcmqZwm3S+KfLs2OXDfs6076Eig23b
1EiHAsQRRM98UOL9uyhTwilJNTQ6ZfWPJj8WBmKoGl0gpswFb6ewqMEBi1QCfRB8ZKhPZkE4f5Km
da6SUAwxNkHbt66Fu4Y1t1pzkxiHtMrPwNmVhBib5rCSLfhPcEaZVZrAr4VzdByoc2sNc+ombY/U
RJs+j4u9kxwt37cPnnQlUdhX1ttDp/EGcl4wsZEhyEyXepOXPuqu6lJ//tf7K7hTFuqz1lZwcll6
SkL9a7YALkA3Bpfko68k4S0Ad3fgxz0lGTvVQ/l0fcWbV+xqwUIQh14zDOIsUCRAgz851vhomuWf
DGKvRAgmWbQlOIIYTyqRlz55zvJ7Ekku8u1YFKh/pqE6AJOhgpYOmtayHMEJIN+mL3MAvjlPCYpb
65t1GvZR7MrGUjbtbyVP0MxQhcnniwqstyp1tfmv1DiUeEx1Te/9yfm8LUxQSMUa85YxpMcU/WbE
1JI+RRLnrG9Gz6u1CBpIrLLvrA46z3uSxn16Hz4nnoJM6gJaTr+6KU7xPfGK428+3sd+h2FYX0td
4M6BhwajALKW3q29NVWDaBZuBU4v8N63laUeYwwTtSlm24eBLF9ZX3pxijEHZBOu765MlKCaY2Lr
5dgQJCtK89CjlbPpFeC1Or+6yf4TFV0vS7g1ACmZpIRPLep79PScOy88tofhRPfOOdqRo6x1bvOW
WssTLngyT//FPudNib8xwlFQiY76Tj/IueF45C/6zbUw4WWgTxqL0hxBYY6nnxGFO32BymTdRQ8V
DwGjb7QJHtX6l+vnt+W9TM0EIiy1MBwsTtaPC6vsgg+bzsPXFv3uoySA34RdXwkQB+spsUYGSnLO
QWwgfRs/UU974CxQwPVNAg5TkHi8ttJ6CmhkE58cra8OAOLGQmal3NA/7PDbUsXxezYlxtTx4vqM
8o4amEF7Y+2affKpy9zYByXyrylAuP+UYpwYl4kf+dGrrJ9g85RX3yB4vWzAOLnGS0zKEP1ls/GB
aJgwKELkcZg/Vdo+ndMXRTb7tBXSrc9AcIGJumRjPKEhpA5PanbHwpMzy85ZtruCD7TbPm7SHhhl
ra+f9H36yXJn5IHBOwOAfY6FEvrOTefTh/jzAije/lOyk2ag+e59PGFiWg7VDeiy4CDSvOnCKoMy
G+4YxF8BJnJQPlXH+NCCLFx//APL4YQngAAH2qH4tuqZE8ZOh6d8giRFdbFl+bZNz7r6fcGzlvmA
TAHYfnz85U6rMfdiMcs1ndgt+unX9bVs3v7mSpi4cwZrnXYE6DznjTRLfzmAaZ0n7qtnI5gs2IKs
gLwVma4lCs5VswZjzjmWvkPGwGiKV1OfL42iuEuJBiIpx8lmFL6WJ/hXUGYZYArH5cFZbUs/3Zm1
2waLx0HbnU7iayRnJ47zjJlCgbIMYUqNXujqOzHOrYqeXclTTSZGiNnq0gLhmMPbaeJirw/JzTKQ
g8Po3Wg0zxIN4b/1wbbeNIQIngtJV+D1LliSeoJtedpvzHsCpMhWWoiXqIY437BUmknyCqJK9TKQ
0zwObmZeaqdxAfAoOanN+2+1LMFtsZE0Cx67SGABxzE820QSum9WxVZ6R4RYTGk1kiUdzJhn/KIz
IFi/DWfzaAVtwI7muerd8lYGl7Pp71eLElwHyZZ+mBr44iX7psGQGWZtSon7246OdBMQyg7RbOBP
QWFWhcWhNschtjHvYn5bdskhv69fyhTFPgfEAOohpP51BdzW9TdxwkE5cVRnTowMUmmim0ZFN3y+
Yxjb0BzZy2R7994kCSemV7pe2Q4SIF2bubW1X5wnIpuS31a7NxnCCSUph0kGs63fTgZIMOI7It2w
zQ41c3VAgk/PszRN+uK35o0gpMv90B/c4czZgPkkVOQrYLeRzTtvLswAMQYAgeDjxPlJwA51WUl5
5aqxPTZ8Gev2Tyz2TYLoW7UktKJ25I8btXINJE8yM/90Xdc2NWAlQvCrNAqzjrQzAAHjl1I3XJRH
7XGQKPTmcKtpmIDCJ2gu1cRRRaOqdKuo4XoAj4dkxW45qF9zd/RbxMLGSQviU3O4vq7tw3mTKNy5
bVHltcolGtql724WRxIEbtroakXCHaskvVOxBm/6qmcuCCP2eTh8hwbuh1B7vr6UjUCaUj7hh0lP
G38TrqMk6dJY62P+5Aa0HxAmMiB0o3lIsmNbXu6dHMHL6eqgl0ab8p6w/xiRDU4oNKDxR+CItpfX
68va0Lx34vgJrpwqKapFt6MEyxq+z3Hvzv1hMJ7+nQzBv806AJQMA1s3W7R1y7S33TxE6zSjkitC
thjByRkdL9MWWExj7hztbAGAzNpfX8tW4IoNs9CebQCnWBfhsmPG0iSaM1wLGtsruvHNbrND2NUX
O0T3LzNvWagGdLG/JDEGj+v6pi9AogNOH9k9zxVOiI/WHyKiaGcJ7lu7z5H33C1oFC9OqU/v1Hv+
pJxf7H8e+L0TJjgoFjGWpwSrtrTMQ5oCiaYIpCyvSmJKvNSGy3gnSbCzCNyHsWZBkqOAfe6ljP66
foCy3xfsy7YK2xxjbBt0EUnGvnrtExlC3YZbercGwahSNbWHwYQNd4nueNTJgJ7dGaeyck4DZZKM
+7bS/62QVLQu2pUZrbAgtbrU5vcW/fskk/GAyFYkWFYz5HOKMRJcHVHauKOmerO5HKyof8DbUKJr
+kY4ju1zbB0ZaBPvXCGOmJnZhEWngrQLWKrVHXL6J7LLfSd1u7/KBYNa/NJC/1oAMqhHtcftVeNd
pfoAdi1dq3bt4LrKbIXU7z5IuMYiGkUNDReNp6p9PtuHVLXXfGpRSKd7Ti9AwdwnOdZtPX3bBOFq
S5SojuIEm5CZZ728z2Xctlt9/UCkRtMhwDxBUSkm4iynVexBMzVfmVAVRtP4QW3BhzMON52RYtK7
PuR6dkSt/dJH3UGP59cqCe/SOrxRmHoJNfKFZZZHstiSXIGbK0dKBclBDVBLYlJljOcopiPR/LaO
fZvlQZbXEi++qWErEcKBViMxi1KDCFrdjsmXEGjgjnPb9xjIjqWj5tvCKChr8TSwUYR8f8VqS145
6CjQMECRfQ/3E3QIOZygf0nQap0/Kt9mv9rFgexV8RuN98MFgbbO/5cr2GynArFtRmeX35cjccMy
DMYiOTg52OPKwqtz5aFWc+bhEvkJ/M4HM0vcXOsDzcRQYGwpqVuno1cystOdn20X+wz54UHPXpN4
+WnEFIMfifLkNKOXx9PPLNOfjSFHRn48FdFyY/UKukw7O8BwcexqqcHcOad3VlWelrQGOFFypHRw
E3v5ZiPLFObxsXMwHu/AuJrI8fXR9MAPiInqVnkt08WbgCU6GMnPmtg3U1mfp4E+po7+DFyV28Uu
P8f9BOgo3VL9aswWoKlYj7RXQokr4Gd1bU8F15RRM3XQ9qcBmqDaZaS7D4vRXcjwcN3j/Da+D3Is
HZxYmg0AQ/Gtq5BJB6IDjHO2lqcWgvxiij6BXULdNfFwsql+CdX5qYnju1Ib9w4rPltz9pVN3a5z
piCd0NwTj/subm8LAlTAdn5ou+mSMYBgE2M35N3tkBTnfKi+26w+OXrWuMoC+rQwkjQfb1ozh45A
YpmT4QqRwzim9ZzQCStpAdCqaaBrcyRNTpuHArRRi9OYgEhMcJWFXSFgAHi030Vx5uYg7suTpnWH
tvSvH8umIFxLDlXRhoEA8L0lU/R6Fo7FND9NHiftu2LtilYSK29u10qE4JmmsgJgrjagzxEMePG9
yiSXq+z3hb0aLb02iYnfL+pHQzt28e5Ptgi8KpYK1E0iIqEg7a/3+jhqaIfBqFiYnKJw8LWGyaZa
t+9kmzo2x1tBl4MQx6kzzYjZwBI56p9yZkF7rO+VoMQgS/i0BM4hupd51E1HvhLJ93b1Vup0SmuW
QGQ+U5fOP3r7AVO+iLbu+lLysN3WtLfV8f9ficra2szqBaKiMXdZvrjowqSxrOAok/LhhkiZlZeQ
QuPHgSpuTc6jJuNY2xRCABqD8ohj4FZ/v5TFiHKrS0HBOttgcKPUt+sUzd+y6e/th7OjarYDsD08
1AXjJEkLl8mwmOxze5w/DSDlXU7NEU0gh/RWVvDemq8Hs8+bNMFOexQRVC3F5arvq7sSJJ4ovLt8
RETWNrSFdg1JQFJB5Qee53dWZ6UKYz+l5qig87lqR9QvzQYzhEnpZiCy7ariyKwQqeTG7dEQ5lm1
tq9mbafM849hMQDRmj071NjXxEIzjvaL6ZrE3rmKvL+owAOkqmD3JNh2Q+wTszCbgXQ2njpWiEFl
2wL7uOX25VOVSJz8RnaRSzJ1dLjZFIxfgsFno5naUB8N06B6sxvjfl/WqNlmpN2xfrhbbEAKG+xb
PpmpryqgDrBnNN+wp6IHZhww1cqwBTJX5V33dx/96fuvEnxCY6vOCBwaXAlgrmeAyRymfz5ezEUQ
UIWg+IZ5PeEGbcxKIRmNkD6pL+hYcbvhVC3/OHPyXobw6k4WBQzQDJmTof/Cu8Tq6KFRX69vFTeJ
j6rytg7hAKMh0hL8gQyqeKp+bsKD3h7q/lusHhZo8HVpG/7g/ZKEk7HboW9IgqzTsIsOmHA8mz/D
A59tjE/kiCVeF7epByA+RwpawzmJaaE6TlMlG1CcnaJiN/bxTeM4/nUR2yt6kyFmfDqKWYuxhIz/
YFblPiUuaNpcBWB9nerKQFI3TXslTtC7KFKy0GKIQdW8c1OyN5NzobZuI0No26iU4qRWggTlq02q
FvYIQemNttM93qtBHo09A7mQzJturgkj+pzSFG1KYrIED798UgBa5asLPdJWf1DrBdCeMyYKLUU2
sr+pEzq4snXLQROt+MJ2zF4NNUXBzdcVx6FNHh1HVjjY1gm4XUcFBaKJ+s7727XOMR/ZOy2w2xPm
Kmnp1fDD83hfo1rn5rS56c3pqA4KuD8pWtGS+GKPUlxyfkAfLHv1EYKpJaHWFEvZw0M9JHfOie37
A/00ed3RAqaD7Am2uasrYUJo1C51pNd8Cqlb9EfDUo8J6/7kUluJ4Fq0vnLHcppUm2Gs3YhcjDSg
sfNWZbGf9rKo5WNICdVHtVazTXA+IJ54LwkZFRVwvZBETX5L/YQSuna3rxZU1mU45x8DsfeyBDOz
MlIirYKNi/UbZMcVdZ/Lpud/M2Z90ITVegR1ZJauTEAcB8Uty++m2cmAhB3d6HrmN4mNl/KC2C83
gXM66JWfaslduegn5KEOTcspYpcgwevVccrbekRnlrbcVQ6AGWqLuK3ZP1nNdJNT211QJsuMUMWP
g1S80vuDzZR97PSPffmykPp7SZun685XdlCCiutZmY0zHdAcE9WextRgyXtPzzEf4kSn1qwk8f9G
re79YQlabpPCyRQTh8V9Pdn9nhA5GY8/OJBD34ArWBbRbprV6uQEnQfTBBkiBQKHvNqZqXEEvNjh
+h5u1E74oizTQk7KQmZDeArYVZwPLOl4qzYnPuy85ZUEg6fuQne4De8qibztM/tbnFi4pV2SRk0F
cQBALmDDxsmy8rPN+mAom3t0TktSHRvoUO/WJyLb2lqv2JECZ9x+GXzdK4AWxBt/lICDcNBbTJKf
0XQXmK6GLqB6r9xYoytDv9228rdFC1Ye0VhJTQPf4FRZEI/lLtWbgzGokr2ViREMHTmdpc8i7K0D
C2y6ylWV3LXCRuKJt48QY/GgX8C7Tsy4sG4IwVgLrWyLLnWd2grQmeolI3BuzOEW747guopaXAU/
OrA3gTyIXbl+qmp9CfBgdLKAlYREpq/0qc/GyaunCvUO5jmhdsrj5IcWIhSvMx1gkAlA1paHSQuZ
C0y5g2IvZ5VE6IIJ1c8Y0dgjJbLHcK3P0imwCvMzncpLPpFHjCjtx7i7REl0iQ3jzlKUxe0b65yE
5aWzyLnX250R9bflWAV1mez6pji2bb+L2+U1NCqvDbOn3hh2ra0/I+2yG9UB4zPDJ32h+2Ey3GZW
fo4DYEaBEvs61dMOoMzH0aq80qSfCdq4mKE8L5TIcBu4r7i2iYKdT5VuK0YB5Qjj7hbd8LhEx8Er
U8T8pfl8/cS2/dbfBybiB49ONtZODQ3JNYCN9oE6/fh3AoQr2m6IWpsTBCTzQ68/FNqn67+/bUlv
CxAMls1IwJgGfp/M/Tkmuds2tt/Gk0SzJYptCgar8alGKBvvXwAsA5rprL2N/gVZS6zk6EVqitgq
mgXZZYzea/fFwjAio7pRfp8UMhyGTUGWRdAIhl5YXcz/dSRulLFdUPZ0mJ83y0MJVjOrZS+sl4na
PCGOIWYjnDRtEdKWVsDpYTNOaM5e+vaJNbWrZl+ua8EGLTHuDlvHoD/qcQY64987nnRU6qHPJ0SC
VXjW7PRcZcYvYEc9tpqzw0TXrkgwZVRGO13rXrss+dzEuM9m5Rxn8Qub0wuI8XaFnu/sge0Q7B+Y
019mfTp2nQziY3M/3j5VhB7VEs1Qh3HGfpSVl+s/FPU5Kgrv+oZsvwptWwVdMafQFvN5S6tQOzRq
3DDW/DOKwselRc8B2Otvo4TsSN0FiVl7aVkGCrH8sIskBdhNg7ExpGDiSU/R4/3+QEqqNkrT4iLN
j/mF3TrH7Fhd9IMMLei39nxwliDUBF4FNAz4se/loNQw423YoKcWDSTDPAR1N2sBZfrD2JNfjGfx
9GLfLPOesgFlIAIYl2FXzobjDmlxq6C/xC01+0szpBi601ogUYQ/WVlcKMkBf0/A89oY36rOujND
27UH8xwv4WMDaNA+sb/RjP1kXfeFNAYqSLXhjcMSGI7iTYV5qpv2s7Koh4r1+8nod2boSLpYNq14
tXghrCYKWt1jvvil/VLQG4pZfKAT9IlkAHozjFiJEc7SQHpmQpDOezlDN6XfwhZvh/RmKANT/35d
bzeNAwN4eM/xnLc4D2w4/TJ1Oh4KJaN+mRJ/qNO/MhLJOjI2l7SSIwQqYRsldQktQcvt8pCryllb
uqOTlm5aZY+N9vP6qvivfVDSlTTBO1nQhE63sCqHhp7O7LvGGOGNRrfJlpukYDdAnpNE0xKRIg5T
l2XRNAAGwu/VNjBpYLDCDcfnJn/su78SRxJGbLubtxWKWVZtqUazNyEuVexz0QGLDdayGOzIyu4I
uPjnUEsPrOqDhTjneShU9/oOb1rCSr4QBkRt0SRhgh3uWdDl3yn63G0MXWf+dTHb6gniSIznaBry
Uu+9TeOojQXmcOTrU8dlJnXL8mkZJJu5KQShMvIaGuc+Elxa6yAermAFvhZZ3qK+krbydONPDG0l
xHy/kswACBlABKCSRX4pOusQ96/68uMPtmslRNiuLM17feBRE9XaIIueptkKtEqyku13MUdtRLXA
gQ4IIWbcFW2ao8PZBxvMLfrf9p0VeXNiH+g8eyZyUPVY3+aDc25S8B+N5h0BugIoaiVXLt+xD0a+
+gxBBW3STWGUAbc5SvqD0uU79Igfru/nptdaiRA0I7fKwbBHHXMqiXWs0vllXCI3iuddaUUPTmfK
ZvC2NZH36/LYCqXB90oS6nbj2LOJBmQ6etTuDw3JjoMWSarqW8YLuk68UVUDdHNix1oxTbWd6ghG
7fxiKIBXYZ+s4SttVMkJbW3fWo7g9NuoomZVQFGaDszHADtK0AQTPVUE+Grsn0NAQPFXixL2zsnD
CXqGMI8Zy53tWJ4yGbfOyA5hq0jWtb1/mKc1IZHj578/prQqgOvCSSOGiZ6mvD2MtuUTB5BXnT3/
S1n8W9YvfLDTZhWfG+w7dlJU+z4cMHemWYc+7l+ua/uWQWE9fy+LH+dK1FCGhklsblCOeQ7n8XkC
QPh1EbKdEzQC8/N1ivl6kHwUmIRpP2mT6sOGQaawvy5oy5IAJ4EeB4q7AwME79eim9FoIUrmhQY1
yKvxDPwmr09kGCfbW/YmRvDq49jGHQHQsp8sugdu4SMpNEnMuelu10sRtK1qOqr1HDGianc2hw0M
7MvgTQFBAsEvH9u9jDt1+5DeFiWonNHWGB+NsShCSesPKOa7Oboc3cpK9slIZb0xsj0U1E6lod1k
I9ZX2MCUzMcI8/Hk6bo6yJYk6B3LZgBXtVAHtVi8ZGFnutCDan0nXS5JhcsUT3BDaKsfwmrCarQJ
rz6fRY+oZl1fzPUNA2f1e93u7VgPnQwi9Cg/6Fmyt2pFEt7xPRfv1jed+1DoyaN2zpYFIqzpTIHI
rAZlea4B81Y8Xl/LBjYEd9v/r2ww/feLUbSS1nYJZYvRJJiDpDc1YiQo22CIkSRogO6ORurembx2
AAYYTXZNFx2jGUaAHsA0PFRmdLQrdqww+lh16fPs2Hs0KgZpshwa8xyl5WVWkzQYNeQRm+mE++jl
+hJkeyW4miIxhmiOsVftuNxPI0itZv1bp7dBDF2b0kLiD2SnL7gcAAwqBuMb1jB77yzLLjdkgJSb
K8KhAN4YlVq0dL4/k9xAjdLJHV6JuEG5z7W6wW+j20JdPGL80QW3EiYogKVVcdUNXJuB4R9mrlMW
rlk73ljLkE42TXMlSTgo0HmEvVYjjwxv47caOXYjOmIdme1wC/9gO3iucHo9gGyJdXSmp3rsKAZP
EqDeptFLWeb7xkS3KwqZrDyDhPRBq2QP7I0WLx74a6rJ5+XQiytcEy38jgrt4/xZSuNOluUWI3uO
K3DUppht1JZvbRLdmBpg+DNZBfp3yP9hzSvhwpXRdrQdLHQBA/tyOuZV+ynFAEkFhpA6Ja4dAvK/
75+zyX7USHSjxO1+Drt9ls133dztRmPatVXro3py3+TTfirSAcBP6quZOxK/tqkCq+/kmr8KccxB
UfCh+M7IfCj0xo2bix1ZEiGb5rMSIlw2RqY3ilVDSBYBwKYZGcQsXjNX6HYwvCwaJL1mskUJVw5Q
bsaoV3DyMcAf6QjS8Xx2Z/LtupvblgLWSKCrgWFBbN2waAco+x7xdcbib3lU7mjM9rnDvlwXs+ne
9DcxgnsbQwMgPPxxyQCP3FDwADd/ckOvJAiGYs6IotUKEgir9xoxgiJ2jloey1q6tjcMkPVAGCI6
Wobe6xqx4qVLGdP9aRkCtTPvRxtz5mYpSTz9Jgz/aHtvckQHavX6/5F2Xb1xI832FxFgDq+ME5Vl
SX4h7LXN0MyZ/PX3tPZbD93incZqAb8YAljT3dVV1RXOsdJ5QGyji/seIIljAdgGI30Gm94+Hsbv
YawfzNq6l0gdWOm0z6PxpkFIPI19oPeYus/QMjKJQZs1h0qu3CgbwI+BmqVZn9sFLfmx+Kuqe2jv
7LbF8hw1hqsoOeK0ut3PaPUUpPxk0Z5Fqd236vCMWXQXjdS7VNBc7IKbR/oR0Nd7IeK9JzbzYJT8
+p9NZmz6XMpN2+XU6qlyIFahZxH5oUctuRtCn9ThcSqkYykN5wVXL1J4SMTbV/0intHWTM+1bJQh
PsK0iWFatkK0fWZInmRFXxMQrl+/HDyVYlRXScZWa2jWTZklpzPA1ja0N6rAS3PzxDDWXKxJauQd
VpWa39t+dBM5dpDl968vZjMmB+Y05ozoM5ptr6jRcjF2GqQsQunoU25n6j4mkZ/I3/+TILaxQo4V
+H0AKrqzZNpyKDqFMN0nWXFD5IqTWdncucua2JYKoNfGUkN3LppFF9VAuxKHXZzw2ng31Q6PcROE
S5Qslv595cZk0BKRWIAJiwdwmJ9SwMKIrVcIqKYICcebbRpkdB9i9A6iJHZEIlVz9CBSBBCiY458
qF2t7vfXD2h71y4iWH1butFEXINXdJ3txgy885kYGBXhlFU2hjAQIqlwX6h1ANGLLVqip2uJxxTD
unElP4aLAexFOJiyMNAKnvmipblqYn0lU+ZnMrj1cnIXdeFNu4Cbrcp+omX7My718nvYyqQZdUU9
0+HsATn7+VUpAyvhKCSNNT44B0zbgotQBUAvW5bMS6XpDC3HJVN+aubXWpsdpfgxaKaTV28E2CfX
T3Iz9l2JY0IfEyh/aGgHqyniTl+Von0maAe5rU4tnl4Yk3yOlflJjHmjLttuYCWXCYGINkZTBpBs
oMhUe9lDE5Mj/vgfoCAPvGhTWy+yWJKuGJRgDTAsISsUPNKFjjhrdjplnEuxee9WYpjwodPVTp87
iOnF8TRWmLoExtX109q0wCsRTOSwaLpAhBbKIUxg4WzjQ2q66qw6Ii/hvL0W0IwqQBwGIhjd0pW9
msd0MasmQfEjlIFla3j6HHGiuu3LrV1kMEbEytRBVCOMdlAAKwodXvzQgHsxOGifjh8AWndIzwiO
ru/gpiFeCWUMcTFYZjrXMTxlJz+mPZroQhnxVehUkWmrk8m5zdsHdlkjc72SutSXBOkf12jxdilr
G90V/oBiY1NxFrat5BdJzIWqJaCwaylOLO4nX4jMm1rqnMnQOKfGWRBLGJFHs9qApRK5P8V8tKT6
oIOb0a6F70nBm1HbNk2oV1nojTHgo//UwbxvpjozgAlQx9pBaYvG7qIOfb6TQ9TpMcO4jaCgR6/r
PnVmF7lMiNhWlaxIJS5ZYS6BOlTHpVx+SG1olyYPpn3z0CjBDEpz+MeS8whtT9HgK9R1oui0LMjU
Rm2Lh5TKe9psepWVIMZwDK2wtLoB26R3hpOhCUQk4jez6b00H2/mRvQE6d+jssB3r0QyxxfPQGDI
W7ReoCXxlynMcNVIFGmmyvFg23uoAfZaA3u8yDKlaH2ZVGqJPhoxFPd6pt4bveIhbclx/ZvaCKyI
/4lhFb8WutJcaixHqPqdlaW7alCOaaqexqneJajnL1mY2W05fL9usDbm8+g+Yi7PAIuajCzVn9dA
LjF5bglQxyHszs1SnI3ZOmq6voCZRASOImqaciEAn2zYk1RyVUlzx0FzG2P0U6J/xQj+Lo/KR4sg
XxOWHufXbe4+HUBREGtiTI/+feUoCisnFkmgwVVZ+3o2IsEA6lkVfLRJg2bWqVJsSyx28dgEcjs4
Ehoecr3fjeqz1KMBtebR/2zap9Xv+eBU6gqlF6ro2RDbmlLdiFNyL4fdYRkAQHB99duLx8y5peqY
DGf7EGRAMP4NPETQeop6uVcv5kMRDZ9JIKMR8R8xjEGK4tEsDC2ChkfjAbHyXZI1T9dXsrltFG0I
o0sY9mHr2MAYavuypfQ3MfA4hOo+TNVzK6MbpZ7d66I2N+0iip0yS1qdlD2dsxznwpbkZ6H/1vDm
RDYvK1q7kPTSUJf/UO8FmbgYN7gzJSFfjOhO10fAQc17Pc1+iXrxXBl54YmdPHHWtmlmV3IZ7eut
okAAj/dBorU3ACJA5qXbJ9bswZXtlC56qOX6M35/JZIxD/VUdaGEPnG3ik3b7NFI3imnxYo5K9s+
tcuOMoFMiDEHswzh95thdsS4vCcLiA3CfP8Z5biIoQe7MifAm+jUBSwU7lTIXt4KwRJn5yUfOQ9L
FZ/58Mi6bBqL4Tw0o0EaHZuWNftIeEj+PYg4bDaKCRZQvNBqyxazy2LIJYWGEKORO5MMCKFpsfv+
2Bv31/drc2p5LYmudLVhhtCXWiZCknivWXb8IwYsouBVnvk0HaIn66AcTF/YJy/XxW5qw2p99O9r
qalYzbEJqY10VwoP9XxUm8frIrar6CsZzF1SwlbMcwqklWFgKJ/qQCKzp8nJ45TKCFmiAG0EN00d
3mhjug9zyZFKcyfXPE6rzcbp9Q4zFwzc9gUOGGuNT8at+dx7i9vcJsTOMRO/GxxKy5e77UnyZl9x
ZDtxkcfl+JkNfnKqT2BpwwCFYuFN9ud+z2o9NaKBa2E8Du4U2hkypbatvcTuX60rOVOgeMkPzRF3
uvEJ7P0/Zct/yrbMvELpDQ+LLhlsvTgmynHRCvQDvV4/8G2duqyRiRcHQddKQl8WY2L8EhfTTXPQ
dSeyyjGYm3d/tZfMjelbRUe7DNYTmXOQ9sOx5vMkb8lAAQEEKTISfqiV/7lnAnqxWxl6ium6ye2e
aBNI6QBHASCSAYiSj81P3uDxZjVxJZI1aYtE4spUILIAr7DuLMApmX06BcZDkNzyrWtBjC4WjdzI
gklzYJh7pyy3oy8EDReXYksd1mIYtdMWUNkSqvJSrAX5MDl9H5/0lnC0YbOdQRYxeIGgEai/LBqY
BTzOwYjR5rnIxVNR95VTjZjKyruzoTf7ovXTCgXPctlHpAcLCxonRyH1YxBE5FVt2KMqfpm6/pce
1s9gpvors4rzPIGAGyPn942sf5/01gP+qiPP817s+oMBnu5Y46EgfYzfdEXULbT4A9GNwq39qXAU
saSJMZLlTsb3eLxLw8lZ5KBBKeD6Jd3wN38KYo5F6UYSRQQ99NGX/Mby27PsJR64HB4aze5hihp7
BF5yak9v1wV/VIc/5TLWYeomU4xQlHAxnyGSv5byVxZxwuyNK/SnDMYy4B0pkJxARnimI0zIFToa
8MDlI++yfjQPEIT8rqWYaID8UA3AjCqAntAS4g7mLk+D/N+Xg/78PhOsFWYrGIMCeh1V3CvZTwxw
9PK/LmH/KYKxcMZE9KI2IaIyn1NrcqTIqbiVjM1Dv+wTO3tHaqHUSQ/i2KI/SAo6p04Nb9aIcxTs
7BVZikwrDZx5MQQDqNHTL5/Q29USmPsiLdGod9MCnarNYzUvaKuezqq+eNfF0CDkz4D2j+Ngp+/Q
91lUco1rKQBGAN1VNlp/XAkIltFoWxHPZtJ+tWvSmIsijy1ZlBhw0mpAiTCir6pDQK002H/pt90X
2SZu4ehe6GWHwuHRLGxUDv5cKlWaVewZh6U0hUCffvc/rUPuwU10gukBRnvEgzTYNKsGursptJT1
oZQmtZWB0RqgZRMTlXRDdYpcOMVGepAk4fH6CW7r+kUUE+5KaTiWUQXCiqj209jPGkfSObnbjZCa
bt1FBhPKNoYh1DMmtlwU626BcO+jxym1we1Hp/7nHfmOEZjrq9rAD4FIsCUjc4ZalsqOUU7GUk+l
BTLS7DSdxjM5t/7iyD5eDmAwyTnNytveydRRnka+GKlExg0uZQm8zwjSohrJnxzAyWoK4zfkQVVj
RF+ZG7/POk+VmsdKkDNMr+VnKV1uulrObSk0d00038oVDw50Y3Cf7sLldzFWIItAJaMU4AyiPPPg
mgCby+IqO+sGrZLh07ADY9C95KR2dq85xLcUWzhGtzwEhv/nLC6/gvGhYde380LAyCQeygcauVUe
2Ys+hWdPuHQom1dntWTGRkxACTDDBvqsSbGTVMc+vZOA89M3HEe0feaWiGo30AABMMF4ojgdjSKD
u8PeKn6+qx7DPZiI3Mnpvsl26hWO5mZnHC9HselmfbCBF7FsKRhtfYXRKVjf3/BPACsmdqs5LfAX
St/aT4WTjTyZm85qJZNRby0ioWFVyt+kNjB9h2kHbmqv88A2ZXfPGUrwPJG8ZTKam0zV3Bk0JtLs
wV1cwE086vvGswL4lkfL7Z3r2/oxgYaLsloho6ITkWXBUMB2Wqk/AOOamTcVhnINMKyPiCnTz61O
wSClbgB0nS2219ky1Qhn4cjO+mEMSkBoJMDCb0+h3TmCq3IqS5s2Hs/3f8QxcVmWllWbJTADVTEF
PeDBxbA4iPW/TwnSTbyIYW6EOUwDMLuxqkwdnXBy5WxwNF6qc9umXaSwVXVgxk3oBMcF0M/areQr
ACTJTobd7cm96S6B/ij7YIR5GwBCrPrITNwIb8r+urZw9pMtnw1xpU+YKlNcZNnG5EvSe7N+/99E
MPoPkPVKiUscmZQ7ef6tr7245Viw7Vv9+7jYAe0xidpGFWu83aYXDA45osFrettA+/lDI0zGGHfA
LgjbEmdFySUIWMQodwpxzEeM/fv6g7Xn+RrempggLW9LyYxzGOV5/NaMX3qLU43jnTwTLXVTPYal
SI1+EZhm7VZZYgMYaHf98Dej6pWKM/FSGeqzkS8I3q30oVNuLeNc1I9y9YZRYf+6JN56GMsg1NE8
V9qI/Ur3Sk6cYglklbNn/4+nvCgaYxdCtC/NWYokAZltPRDsFuSkNgmKo/FgSvbiDN9oIJAGcer+
p9WxJR8TryzTLOnqVIAKFK/l+KgUL9dlcDSOpXs1YsHUMZquoFVs2WujteuQr/mMCHTUWTrysB+a
YlQ5G2N9xDKsdl/oQOl5vP79zZAJ/M3/fJ9R6rmZps7qc80tpsajrFBVr3mVodrAgeV5Pmq3PoYv
F1mMaudDVyxJDovwN1RW5iIa3E2IzIEuueMBZW1mVpDpAGoUqnHI6TNuHXVh9EXNjebqxhwI5vCg
gh3aztJuN6UYihOSkxACVLeQbGXk1QK3FGMtm/599V4MpWQZjASmoiFvyCCEvELFO1AAu5VrAYyt
I52pLXOFR4d4SHbyr2HfBqZrJm55FhwDjIP5U+5WDjKAN+1L9lXmIYNumY61eEZrLGW25r4oNXdC
BFp2X/XomZiclvXNp8NaCKMu6pJU1ZJhjVPmhEEfDLvWb449Mr9TUAW87kD6tWs7yljDsi4kTKJD
XZbyHHe7BNHZ+KbVvswdL9m0ieuFMTYR0zXArO/AJIp78AvI2/7ixmD4BCNSbud7c1cFw3k88kjF
OGfGYk/IOgaf0x63j5g3U45C+0855LyFOWrPzvx3mZBXGOZGjhGgK4BAsSuVI0HhiWBioyVPGmEo
iAYYBulMCT0GjJ0libGbZCTAgSwe6KoOTA3BKzXVXsRhj3kuDDgAO33pfuoFikhV7jRl4lUkD+IC
g9/EsYTy1CzEU7PCjRoT8AT9uR46FIMnX1a/R7LxNtZoc1HwdB4T+YiZCacE/ArPQG7luFaK8R7+
rsyGGOO3i1OtudZcBZaObNo8+Fk0vxaV6KDPDp6zVN2RACVSHvRv1z0BTz8YmyWTvCsTKdHcSqyB
Oi14AzoVFyX5RPy8XiNruRqNkDGC8kcd+KxG9MS+NSMnq77l1NYyGPOUoTk7G1voYTHIXqVUR3mY
f4VVDVQGk4c3z5PFWCmpTtKuKehlTp4N/TBZL03jdCEnKuTZjPeS0ko12nm2OqLhTSAHvuZTAkxR
c6SbfJ+8iTZlIJwb54fASd7xVIIxVPkoapVmwY0Rs/TDsX1ozGon1RnnMcLZQraM2HZmu8whwiix
OXWabgPREjzz96XxdF3D6c+9YuIVJpWRyEUY6SGOSssGGyGPYD4OzRNgVdvlrmvu9E8gdeig7/gd
grwjy64OTWraESQwWJhmBqZyUxlIMXzieb8WwUQ58jwmZadCLzDfW+YPGCipeNMBHM/4bpJXq8DE
xwAKBBq21fdV/pTlnaOWr3MeZBGvuW1blAJsNJ2iw7OP6xSF8lSR6bMUIyQq2tlDUCUJ7WST8RUI
Xxwzse1LLtIYXzKFadoj2Y46iXBH0FGsza/XFW77/lwEMIeTik2vlAtiijpq0MPZ2QRDDRKPIZC3
DMZw90UiI8WTwdqVkl3O7QMm6X5cXwgNfj7enMtCGKMt5lHaIhRDcITUDgAMT7lgHTN0Bs5gKCiX
0Ab0zcN1kbxVMTa8Rt9XqRmI/spUdRJkkyYegsX/E0RfVsWY7qpZsqZvodhioB8KN3sUHM0rAG1b
7EAa6bf71I69zIkDwY9uefTCmzUlzJmjuVYz4NbZHuK6QIfLRBNJoyM6KIw8JgEQ251sN+94AJbb
evhbFNtHHIEzgMQFREXzfRy9iZoX4r1//bx4Mhjj2oPMIVdDBGbWhGlpP5seJMW/LmLbOlyWwd7X
splhNlBwlELVaYwzxhoz+U2KX3veCOW2p7hIYi5uDUgrQeg0xFr9M1HemvalI+eMPNYW2IVOGg/K
j7d3zA0mRjXqzQBdJ5Fl571o68m3Sis527d9oy6LYi5xk4UAc6ZaIDQAqJrAXFM18V/Xj2hThoR2
XkVTTfVD43g8DqnRoAHb1a2Xpf/Si+7172/HQSsBzDMNfa7ysmBY0w0NRwJFaHJYcnt5ic7LQfXb
E5gwPJpFX3hFic0jWsllQiE5m9tZTeFnpxp4BEJxExfVXWeOb5z1UR3+YGkvcthX2ljJZVqKUAWa
I6F808lPyjUt+12gvfGojDmLYt9rAob+SARqXtcsfugGEFpDp+SlKjY4GREErVbE3Nq2ovM0BFZW
Pmen7iR7dVC8lM8ALbcnMJdUzrgD2aXDaxnbDCpXYpkrrIeVGVoZNNEqKhtJHwnutyiPDe9WbRa4
1+tjLi8oiNq26rC+0TED8Hp6eTCnNt6eDuAOg34385Ivm2ZwtTLmHsupmMgAwkViPaztuYrs2bot
hZ04T3Za8WqO2xf6HahcxswQO2uBQU2YdQ2rM9pdFh4VndMVvZ3lkS4CGD+vxqpg5S2C8ngfBio2
b7Bpqa9BQ0fk8ppat5XiIozx+FYDLsBoxmo0TPKmr/F8zBILTKecRW3fK/RgaqoFlkB2RmPUdTWp
K+helWsnMoFtUiBoy7aC68ZiU4xM2RRVoAFq7PXt5XGu+wiKEE49cHMl2yrA/ku+X5eyqQErKcz9
1aUw7csCiyHG0cxPmfaZF8zq+8xFBRFUkqkCyO6n+aXuboEQGvOsKm+jmCu6KKTWexWxSTjeanj6
WQ/oVrq+S5vlLiDr/D4M5lZqCPUtQ0Bwskj2fJAd1Rl/mnvjuXetAxiaHHnH6+jbvjorkczVwUwk
ESUwSMJXDK6KDo/UNfeqawWFF/kxLx27GROtpDF3J07FOqrN93hVeZW/FK/ZHnQXgOCxTVfzmsZu
T93N8sv04/vMEf+jkjBuP0rLNJ1FZHQScAfKbe4Mc2kXCkfKtqqrFPNPVYwPE0m5YYL4DTAGrrD4
cfdg8fJS276QAmoqCI0wIsTsoTD0aSHKMHbT7fDa7fND5CWO8Gw54JlzukPn6T7x9ciWOQuj3/0Q
VazkMtuHDAWZRBqWVSR1FfA5mEbsabFmS1J0MIbR41yGzfeiQs0SOtjUD7NQBgkHQQI9uItn7222
b/ZUN8lP06W1CcXpnNkX0Y2FDqDPGKuVYOZK1LPSSelgqYBZM09qbqAteOJU5zfvwUoEc4adCNYc
q4APoXVtgF0Ef/eiG/vre7jpqlZimCPT4zGakxL9joO2bzsYLcHuyDGpYue6nG3DtRJE17tK71Cg
wFikZ5XETrFXvTKIzjUGB0I/QqNWfRcfeGHndsh0Eckm/MzBMMJqFNXfU/jDTt7TQiDwQ9zI5+X9
Nqb+EYKu5DFvU03tW6Mc8ZyjPBGtAy8Zu9VOcHrftCNYZuMu+8mrJ3HOj839wanFZZohldWNwZS2
to4shvjW8GAeN13bammM91QwL9kKM8RUqY8OH1uZ7G7iNd/q1Md/sB8rKYwDJYNaWKEFBzr3oV+Y
9X0/KYEZLvskSn9lbXLuux4tj8O5FrtdW+uBns+7IppvtPCpjUW3i26Jib44CS2Sep5jpieK7AHV
lTKrn8yEokwNXrxkO6M2bkKxP8ZRHiCzeZcOs2obvXk/6f1fEngD5KJ8wWC5jRnEV7PGIJKmzTY4
GFHiQVI8Lb2MgD80N9x40g+hjsdhpTWg584PDQIlIwLOVKvdqoX4HJXF1xKEA4lg2UKsBHWZeoKA
/9R6R9xYXb4uZviCkbDbuVAerl86edPTqADRtWSwQYCd+M9LlzRJKvb05YVhaWdx2/sQFVwwKjkA
GggMRwnE1+kweZGDXwIH62i3mLDe8dgQecrDxCzRaCbDZEJ5QpCck9fUcgaBh7i87fNWusOY5KkD
r1Kdwb6oAY2KMj9GkPpQHfUTiH/QBtoEWZC/gJvr7foebyfYVoIZQ50DSzqLBeT5G3MnPdXJT9I/
dYstlt4onMPkvovPQsKpT3Icn8JY7VEwpJAMdMpiaH6KsnlQ5XgXN/WvsDAfrIbcTanBc7bblxPD
8JICb/thUK+KewXGBtaNdoVqp+QrrOlT69IBqap0eMZ0W2cu0uivWbmLtml6tS0RiXVSswsT3S27
zDNjheOWNi+IchHD2DUYiVapeqimrB+H/mcpfb+uHbzvMxewE6yBVNqiull/1HUvn35c//5mxIUg
z0BTODr52Wm8ouqkfgQ1CsqChW0KIHSZXUN/LazGLtFWel3YptZdhLH+VBPyOmoXpOeJBmjc/KxH
X7TuNdTulBpQqaPMEbe5dytxjDudUoDdtzJutKaiaxxDS9Pr9fVwNo/1nUIyl01Enxodhk7BHinO
h1L4qmoPeuJfl7SpzaulMGo2oi2qNjva/qTrx1E5hyi+d7Lu/jcpjLL1sWBM9QBl7htf6G7a+l6O
OTXU7Xan1UoYWz4DUnpoJEXF7OLkz0h4Jb1xiKxpH8rirxx4W7YqyAd5xFSTbhGORmwGO6BABFgI
bb9nBxqXQu7KycA2mlC4VA0Aq1jHYA1oOHK2FeO322Tha1M1ywQhRewdq6qzSN2uykKnMLuXPlIO
0UIKjrztyPHip3XGeaWDnID7RgCow/weHCMwvlN/ZEjuhbYWzO777HXwGW25LJJuwsrCJkiWobkE
j0RFOo3krihvKsJxU9s3+CKCcVNp2rSJTCtfav/QWj9AIc7ZOJ4A5lFhmHOjFu9JHXn+ZRjafa8q
nEu1/Yq4nA2L2Dhr0aCJaJV2a88MJBewpQ/KDQwuHtFVoKS2xHmRbduK35vGwjaWpCpCYqDO2sQ3
xKwdNObYUfVy/fC3w6XVquQ/T18J67BYqK1AZRVwU9Kr7NFGyekeuCge0GQkJ7wV3fyWPwfBOTN2
bKozxq7XS2Q/dIwPNxhErqWGo9obENB4ia1Wx1gpoYoGIavQZBSX+W4kik0S600irdOgnheJkZuU
QLTRfqER75GQ9qgNjZ3U5vfSwGaDTd6TUvVeFntP1yVvUEUAFGLsz5w4Cdx3Q/LhwbP6ncy9l4o+
0QkqPsjaardyM5+bEZXNTAlGqdgpYvVqafV9GOVHQ9B/Kmbx2PXSYzXO9mh9jc3KFyd09OlFEMnT
kyXg6BL9HoO5Z71oR3SniZXdo8dWRNZTEG4tot/PTeeYM+DpSV75GdHOMWlyd8mmrz3BLFOBcUMj
slUAYst5/X0pxLO8SI6ogl24NYMxHyhncB5YkgnaOPzUUXLw/vqRGmIAHmvkzOLRHTvTy/TWERpr
8cdO3rdE+N7H1Z3YgYMYVUhbyWO/XGYMVE+lVyjFPdaQ2G008cpp1IZd21/GxgnVMuiGiShyiVOn
zSt0GHW2lfxIzUew7HKMEc+KG4y5yw1hjAfa+pjtAR/wCLaCG8wgqvbgjXtQ1v4Yj8KR113AWyFj
AdsxI7NKnz1mJ3lkDB/KbnkVJzx5DTCmhjzmqO3XzkVj2dGYqIwFpRPxxqXtBLShNDqEvgGQjoLL
h8nbT7ZNpxzmCOoDWdJtsU+wo1pkKzetG9/EQFAMPelOcD8z3SFpYHjXZEUFoyATqUWa1rQ17UJq
2n2zdHYVctsvadz6QSlXIqiBXDlevdNFA2DcdLwuveuDPAh97VC6tL+O9/LeNvMaSF9AKAZ2LBY8
oVAb0it0kin8ak52sTf8ZWd4oLoT94sjutazbhsHGf0nKq98uK0pK9GMh8FwMVHmEKIH/2+/qYmO
CpYY4PnsMEJ43Z9tOs2VMObY2nTsRaGg85/SU6vfjV0gKZxgZvOmrUQwx2aUkYkWzIoavQakEJqf
VY+CfEYLrQQu6uvL2fSRGlibDcmUJY2FoxYKNRaahvZa5aPbjqWrClJwXcT2jv0WwYY1wImPijFB
AADqd0O5FZuzymtv2d6xiwjmATfWgPObJQH50JgcBrE/4SF8k+jlKYvk44x3N2fXtnPMl20zGJUz
mqLtMRVN6wGmZsdveKW6g93ZAq0HiC4Sb2+8nifeGhnFE/QE/qVAJqaIIqcgSwBkgqx4nvLvacLr
SuEdGaOBeRqm4RKiz68QF38J3+qm9sGYdl0vtq3uahOZ2KmPdDGR6Fg7QFZOy4mWVJrj1DhAOHQA
wXMQ3MxJBZ5Uuk8fjeJFV5hISCzkOAKVM8AqTt3e+D6h+R1zzoC38+ed9mYo3DCbc8XY+Vg1GZc0
GnGdy/nZKNBwr/F6GjZfq6uNZMKBtBgFNU7gmgfiq5rbG4WTLkE48V7FPLVgQgDaM2np4Hd35c63
1Mo2ajtUF84BcbaL9fsK6rIlWHE1WKM5QG77oQOh/HXN46yDdffxgOR/G+EqVfWhEJ9ypPpFLjMN
R89MxkRkUjySRUP9fPir1m3VS75GZ+U8Y/TnVnFEu3oeOvf6sngXih2CRcZMjAZaycOAEe0lQ12o
Q2BxNJziS2jjaX87PY9H/T/uJmMs5DlXMo1mNo2osJPkINczKkP/UffYvp2p6gfBWpCRKePHKMUQ
RJDXj9f3j6d5jGWQZMHqxUpHhxXALIRT+qkhOl0G9hyKOIC7oxZ+FY7lRlNrI41TuuJWS/y2ub/+
+zfVevV9xgwMvWgOpYKDIPJhmk7Ksut4zCObW7QSwVgAUQYg6PxuaWJ3Nr/M45frS9jOgVwEsGhF
vTaVtWbh1qhB8VT5067ZNbND+4iBjeSkz1x/sGk7VwKZ0CGKZD3NAULhdsTcLZPsgdTsSTJaEHtH
364vjnM+75Q2q/MXjToXSizPzUmKBvMWoEKxPSP0vy5m+4wQVllI1JsKS10RKYWalAbSHo1wSACL
0nLiOd73mWsSzqGqFx2GaHTpLKoPysSZYtjepsvvZ64J0cQ5EUXqL/WXqgxBKWgTlReUbkZT+kUI
c1dKKxQbWcIirBnnYDx18n2hfo2UzgZdjnv9QOi3PkQcK1nMpUlncwS4NjyatdR2oiWHsIRVNg17
aUJ3UY3DTDL/ukjOHn4AVgkTTC0KtL3I8AE2aCuWZ3I99Xbv8mVh7w+zlUIPggZoMTrQqt1WT3g8
7/JAvAO7RrgT7mmvKDB42p21FziL4yjgexvZSqwuL1MzUbFgbhKno15yFJD3fSbSXqY5l+MYfiDP
dmbxTcAtvX4628+H1cbRX7BaQaWRyaroY1k8RICRIMQWnOwYnmgeXnEyoHCVlXddJk8j6N9XIo0F
kJ3ge9HcSLwvzPNY3ufcAWfexrGWQSfL3CqIQ2tPPuDZ6uc/u2P60nnArT/Ju9CpDc5Ocq7xe1Zi
taowkrq8pk/lKs5scD4HRCv3gql+A0yTJ+k8AGeeOMZqJKDaDKcCQYhe665hfCXGFIQCcJb9gvx1
/by2h3lWOsJYjThswnCSkVCdHQwE7xS73mV7LbHnc+RVR+usncNHcgIOmFv6lTPw4Ca2mzEv8tnG
/aGSRDKNcIwmYH0MeOLcqV3yRN1wgvHM66vd1hz0jmiUEwvYPox2Nk0bhRJCF607COmrZn25/n2q
eR9N8OX7zIVLQX5ooawGc98FbfmNGM9EdCfr53UpvFUwdywb/unGNpRTkt4Bn//69zdXYcgGiMNQ
YhJZZLZcKsWwpGajUR/k6tsMLD1RPzcRL4LYNuwrQczbpdEVPR8rHIcaTKf0ibxD3YSnFD2x7oib
HD0agLrjjX5uL0+XFEMES4PKgpB1xoy2pgR9H8j7D8KbbiLGRBtRaLqf2cbfcljnGEoTKYYW/kMk
O0vKbLydbSl6meeZY5227xDIw/+3ItZBdmOXk76gkoLFT3YL7lDrawEofTHSw7tD23nQlTTm1AT0
nwHdFU5fk53uZB1TV3BU2QHM2I74vGZtqssfbtRKGHNjy0EA9Sp9a86GCQ6ZZi8Ij5ogB9ePavNG
raQw91bs8thqF9zb3LppoIoWRxV4q2BurBpPZauMaDQxBfJa6MgDmZU9lzwWHp4YqvkrN6UDNSoz
GlR2B/M579+EZV+NnMffdgJ+tVXUd61kqIJalqB5RQGuczpX8XNP8wufBOK+MmwNI1eLNwTV2Upt
nipshzMr0YxblNulwlANWnvJL4CZAtmkBPZH/MvyGk8Icj9y65frasHbT8Y3LlGP4ZP32QQFra/9
z168yYb9dRkc1WP9n9B0ZVRSRJolXe67cDkZ5Md1CZxVsOMugNQBolOInsmh2VnKLrNuxE+FspeT
ecflXynFEqYkjSJEfWNT2HLiaf3TZ9ZAAb5FQH+jO+xPratFI1Y0GSMbUyTYQibfd0sFXBHl+bqY
DQIf1NnB8PyPHEbFdPBbofMQ2g1yeXRHJDuMpZ3r2rY8YMwkJ0ob0DjF8wJArhfeZPP2OV1kM9pm
LJPRga0TdtVSnRS0sjE4KKN62XHWSFMNH03qbzls5tMCQy2CS2gchYmkCEjokkA5Id7JO96S6E++
JorJemhpqUwdHSZMUUCmPf9KoPr8iR7OzrE5UK1UQUFaYeei3JOaQ2k96CO3/LcJMoM8h2haFlgW
WJq9Ns6kcNbx6gB8sz3+mktvNsBEF/wfaVey3EauLb+oImoetjWySIoabdnaVNiyjZrn+etfQn2v
SUHVxLt2L3rjCB0CdZA4OEPmmD4FhtFBqYszObQZp6BtRlXRB2kiVHnv862Faq5motVS0GQQ/+6M
7pRpr2gR4gTFG6oZcPoLQxSiLk6voSaiQFIJLUAuLYFLdkGc6mf5mPqRG39vXN1ePYya/gSm53to
a3hGCEWr6165+QkvfgP994vfMDVrW5F1Vl0wit6qVXKE6osb593rdTPbwcuFHeaKHAdionMRYCgM
zcHU6tIeED8bQrevqtkWauSBtBq8dyAVtSqX1x+znXe8MM/gmNB0owbxPxWpjAi9V7lbgNJPxwgY
8hgOcS0OEc1239CFPQbPSFFOckyHVORgdgWcdyVMgxZjb6tb+0gJtocGDc/FUQqsYDwtOx4TDs+H
GUwz5aEDzwrsG/2jENfg/PzU6xKGLjOf82Fp1PkBas4rZe9RpDoGSWrQhND7kzcfMy8K54ccGh59
QG41zqW93TV6YY0Btt4yykSEdKU7KuRR6WowF01+pQ+PQzT4Ut7eKk38RR8TDBkX88v1pXKOCnvZ
ypk+ia1Fp+2qe2U4TB06ODmtAW+iW9d2k8Geqq+zWKbsTBg9D3M3je0oNB5yNwYTaeMWN/2BDmqL
rnqQoKiDh/rDAuK1rrB5U7QcB3obCLnABXnue7QOIDKP1x9ykziVLoTrtNprUXHWvP2KuvimDASt
g9npaY9vGmX24EFPxJ8P2qn+BZ5FF/qmwfWvyFsY/feLhQmDUYhRj4eNOcc3eac9QnzAaxFlNEvO
ufF5DsOAzgDuxliIUIfMZ7zVutlrJhBGYVDn+oq2n/MXG8iATZr3RAfLsPpGrjiA5r8MTShmOJmA
njHThpqgu2gBJMIzweGqt2/G0RfGGaSxEgGt/AY6JGXrsZgXD7Kq7vX1cbaRnRYgxbKoaN5CRR9j
OKDRwGtAsxqOEc4yWK6tmSxTJpRIx9XK5wrT1o3A7c3mIOWHKYF+HYkpvE0RLh6Vc45dy9PuMUW4
wwwh5wbibRoDJCsIrtM2ovlgBYxH5nFqK1uzvL/7MnRTL85SWyjdkveI/8xisRvtNJafE17WmbcQ
+u8XNpRV1TvJIpqbTrNrtA9SkjsrL7PHwyCFQYW1EaZFiRGeqIHiN/fE63f6Mf8GwQzAK5echYNB
bKWYzOuQ1Qa6daXlkAwqCoU3ovCUZF/+7vMwuADW9qQYkLF3FetetjKnFR0Lml7XjVAQu3JjKcz5
p5Mag0BpGJulO+AN+TRoqTdLIIWy1pdBFjl+vX1OLRNDG6qum2xvB5J4cpTkuCAHWQ9HIQ0bCNtf
X9GGkhyNy882mEQbtK8nJRHxelJuFyhRLD/Vu9S3nPR5xhSFfoSQD6hSIAYCHbuRR5y47e5n28y5
JUUyZiBMQQmioLRUXc6npeKZYE+tOKnaLAIahgxE2koZypXxLZt5U1f/Equdl8Kc3A7NpENPyQPS
oYALKn5k3dfx4mT6rTzctcMTMfeDOnG+Hm91zEkWZSI0U4ZLV9TdOvIzya0ijoltlz8vjLnX40TO
yyxBIEgyy+lTDd3nM/SFv04RyL04Dyf6cz8er7Mt5gyTyMjHogMwyVlzWyilq5YutBa/6ZX1Ry/B
syXmIJclBgBrCxs35Hti/kJZXjI+Xz9Z9MdeWQzLcR4LWklWDRundHut3quKR3S/rJ/jOgA7NGc9
HKRgyc7XQV4GU8LL1hybx6LuHKvhPfM2Pw7kSzGBJouazFLikaWHzPuMLWvEr5LuyUT0MCWhY6z9
+r5tZ2DPhlhCvFmMLE1QMNa1Pg6t3aCO7HYO8QSnesWrbnLbU+rxAuXtsPLCKPPWivQG9Ocx8lWt
v35ZgsXpvlHa58iVf5AOCef+JO+63fqDs1aKrh+c5MIs/feLCx9j7Wg3WwEbnUdZYgqP7JNgRJmj
9PJP3KIKxdNr1hi81fsxGjU6at9/6Y/o4tvHqKrUWJ3kjPfIuLh/uToGfDO1NtJlAB+cetP9om8d
kDo/ay+yX7nTM88axz81BoETs66jlrYKWXl5aJC5naziLlsrtxg6notunu2Lz0Z/y+VnK1OhNlfE
NM1iL87idQ+xU5v2LNoWagWmXTxBf9W1BMj8Yj6B27HN+44MJqedYkBRkoB+M3bacApUwZa/ai+z
s7iKB8aMr9nz9S+5eQlcrJcBZkHS63JKcfaFRPaJaR5UQcDA04TqiFUdmoLXTr15r13YY+C5M3Jx
VCXsb1cFFYEs1xLbXcKZyuU4jE5zsRcfcQKR39gNOHtJh0Q8hLLNBioocotO9M67vn/bKbnzgli9
XkOsCdEiOOeyb0PaCpgE0a4+tN6EL4bqs+hwDG5eCBcGGWBRSlirMlS983D5DOd8pHKz6a8EPQ/I
Ad4uO4MDZbzdZLAlHae6kFSc9QlpzlSI79SqdhqUgrrl1/W18ZbGoErdtQUuCKAYshtfixEDeEbO
yYpv+7tuaLJpqSBtYA5Y1qVaW9I0fJG1frdmR0yL2ROJQ7Er7Xz4o6eldTbHHK+mVzEm0yDumWUI
YtwWr7nIyztt1mMuTDAnCi+AoakFFIff6unN/qKezpdr0Lfx8feC2DypKa2rMTRI9ldr41lCfUOy
LqyI5sUiJnRJvxPb/K4usqAa0AukC49dT7wCrF5Jp38xwDKe6MbdvEi2scRBWab+mJHnXCLHXugD
c0awm07hLEyOnFVe1Bj7VZn9uRRqZ6nHICrIDdHWvTUa9qCj93Kt7HzUvnfRgIy0LrtmljxNwvKM
THyGhkk8tS2IBzST7uaVqThZUvlzrn5RDWtXF70frdJeHXRX6o3aMSbltETRwawbf2zim5XoLpnF
L5G6hIOi7EFx5co1ho8z6VS1LSS31JdJ1EFoIu3bqgj+97OgQKARwvLQ+NVF5tRB5yMxK0qR0Hde
V3/KRg432dapvvz7zFlLpKkbExOZoqYi9oQJ2AWhcoNoNvpyfSFbiH9piLm9s2asZGVBdmWOwiZ/
QPYm+9/JUSDZqSJ+lRHAWiB1fo/3piIQ0YJQAwQwbureydHcqY8cbPq4jPc2mGUocjQurTXJblF5
VXIQZrfTOB2dH7HpvQn6yS6uLWkmWlaJgoTCVWWTZCfKO6SquzRFcXB3/aO8ndP3AeN7WwwOdsIw
jKIUY8teixOc4KYAA1n0tNzRJvbBRywAFjLKg5R+6ogt8sqhvN1kcLFMiiLL5gigqC+BVhbuZBZo
V+RNA28E/++XyYCjLkQ5KSp4BmWJlQNasG6QUlbdLBheqZJs5uefeFWrDaHxd1bZ1q26WbLVErG6
zksLR/bW2E59w4NUwNFwCgdqJ9CbRr4sqHyIcDmYN90TXwshEgh2Pv4ML2ez2f4ukSiWZSSd7PaC
5JXNjz7vba3hpO95RpiwpBJ0AnotQLCk/9CKxukVDNV2vGzMxwjh/c4yqDjHuAWSFkuRSDAkd7J5
f/1cbBR43xtgoGQUcJVmpUQdBpeHT2mFUVT+Z56bE4r8i3PqGpIVFm4cdqo1BaGanMiAlGWv7qkg
kdq72U1vD67q6wfwUHjjV3HHe01tzF/RJf42y066Qr0HahwzkH+6n1+TExV0JnvTlR+rcMDouuzy
w4aNl/97m8wjPCFZajYqtelMHrWY+tnPDLRrEjrJm0c++eBbEuYjwJ1XyfijMkjQ6plwBtU2sQ0l
DnUl8le1C1ZB36dtGyalVdjxlB87Md4v87LL8xm8zjiQXeVALtSPJfSv5uPz1IrHTEtuewHCPOro
VaV5BwVgP57FZ2kdd8tSPTRx8zRgND7u42MrWE+gJz6OxuDIQ4VK52o5RB0CZZ5fxBxDiX35RU+V
x2S03K4zkT0CLqXWN7R82ppuvBgqAb1XdKqsXLP7JQuHBKIITeFa7bBr0vL7pKZ+pZBjNhiPWSV7
I5Fukyr51MWyg2TR8zoWx2iZDqimuZk1OA38OdY1u4KegyAWL2gTOgpz5EvZdEiK7ufQtM+VpEKS
sgvaMvKFsjwkFdlJQnFjSI3f5gBpaQAlxVTdCmvtWyZ5KsC42yXmJysag2niqzJ9DFDgMpooKmBX
MHWFzUpBxKPKkdFAAgV0dUcqYSgdikB35VuQB94pTupNO5d3OLbvxbNVNkWVqqmUpxOsUprRDgSx
iI7WnR7SSX00689eiUeddUyPED13ykBzr+PPx/D63aI15pzIhq4UBpiI3NaIbPRxDfIvY3VBimL3
+S5Gu8l1cxsNa+/tMadkSokqRikaxTpv8Sxf9CDuHuSHwot9NezQ29EHC6bGIfzGo2LYvi/O55NB
8rrVB6HLe5zPunXEUXSIZWBwwOKALL3gr8EAg+eJbs3KQIGHcpBkezVcfMpTxKO9376Xzquhq70I
3eaSQHM1xjEbmpM57Lh6kRt9s+8BlIkNyzQ3CkFHbCjsMsgpPsXQKIjuaBRh2s0XNfynM874yotl
NkqK7w0zgaI+tWmUUEqpzlP3FLljt/yehFQZgdzyeus3esneW2PiQilWM1ktEEX0ruTHTnWfZHYS
rDbqzC6k0ZwmzMHOWbiCG9OL6mZ4/lu/ZCJG01ByyWgW2W2U+0H4kQ7HYeRNVnF8n22hHI2+EjoF
eypJPyUqk/q54jUCbALJ+ZJnC4x9i/+6UpbdNJJeZaGL7UlRP3V1ehBFy46y6CiM2e46mmy0i737
emwjZatUxUASnILOm1BxBGKDHqzaUyqt1Adyv2Z3EL13p0PppVD4qZ6v29+8MS7WzECKVMcRSHgV
xFPyi4L8bDLtR9C49uR/V4d9v04GVMpR7FGvRUpH6/ZWg0Rw/PP6Sjhwwo6Rl/UKyj8JXy8xJ3uc
UaZoLE7eiGeCARQzFXQDHDEShDch1NF813jsxby7hS2p63mWdrUxAuGDPJxdCcQ3oqP5IK70xMfV
Wf7TDi0eeCWfzeN1cYczftAW2mzGE8R7hyJ+UPXKl5TktZG78PpH2nS3CzOMF8w4Y6tCWwaL5DkV
bmYtqPPYVk1OVmA7Xr+ww9wtgpTKY7us9FQp/viU7TMnfjZujEDy6iB3tB+EP6RD7/0P1+aFTcY7
jHwukJoyKA5PHm00Ne/U8B89HOLyKIN534u5Yiy0WhhjjgRzKbwMxmgbshLUBa9FePsKvVgTc7d0
jbkUaQHdObqPupP6Ztjbsa+dVKiODSF9aS33+Q0vpOS5CXOhTFMOiVQJF8qgfq0g3TdWP8zpVxw9
XPfGTcDXFNUQTVXG/xkvGTqzV/MaZqxesvtkcaLiVk/91LpRKpSyhj/K4FzYYzxkLhoJWVjYk+V7
a/yVri9tnHLC0+2tO6+JcYxWA/neGiFGXMvkUyYYbmmux0wtnRZDd9e3bzvOAbOUCPlDXRE/zHbG
RWQoBu7kCvVa2i+z7tS73hZ9Bc1TPJak7YWdjTHQYdVNJxEIaoGh/aGUvmdTbSfRfZR+ub6o7YN1
NsP4RII3cDJKaBJV6vxHqeP9JuQ/B+v7dSv0K3zEirMVxhO6SOutyMAbopc6WyOSLSPdPouKTaTG
TZbVu25uoyEHt+/Fl2K8QphrbUkVbF5+bENlh/ZDZ4JqYOHztCC2sxYXlhjEUEd0n88tVjb6QF4M
NGQ3qD/gCIPrlA6Wksf56/XFybzNZNBCWQ1JiCXkhFp3dqN96a8H68ECS13pxn4XCJ5q9x5lyUn3
n9JTa4ugy1m/pvvhO4/5j+OjbJAaq6OeigV+SZm/EDNI9RtRPMUCB7Z4VpgHryIVKpnNFpHOegMy
4Uj4pZqZPUefr+8r5ySwkakllIJaN/iSorhTgIVx5aXVt7+zwYQdK/JqZZ8iaNMLT5xB8BaqdXDd
BP36V46ayeBGKi8rOgexDKqokfv9bvIpgwUvgNrOgp4dn40/ZanF6GKBNMQ/drKbwgFJ9y1k44Jy
4oD8NvKiwKXKBh2MYufFiWRKnVTBBURU0KnevGpnIaTIMMBPMEh3fQc3/U1XDMNEKsVC++X7hzrI
8Jq5gLKEqymvy0nSAr372tYcp/6XJf22whYAJKMsl9gsaBaZNv90DmUIotMkJZJW/zvRCPDwvCQ2
vb9YrViRnuCpV97G+guG0a9vGXWqD0538ffl91tGLJIjGwWn6zo/insboiEcF9g8nRcWmJMj6olU
Epr1ShNPhxQGuim68ef1VfBsMEdHH9e8k/Ian4RAUvR2qWubaJwaCG+n6G+4yAKlktKuyYL3by3O
wbjWD1re/uXHoP59YUI3i3gFEzvyk0MVtHp00yilf32ntq+9i8/BXLCQhy/Mtiyp99ZHymkLMRgB
illasHqybYo2iPscjk3OuXx7TF6sK+ox56VQm50XBUVuQzAIl53wOfpBKhREIORmy9T17I73vKLu
e829GUSIEQoWBGknNz2CuQTD6IWTgiLzRfXTfe7wmml4m8s2UEA8riqVBjEtveCb04DhTwRNIOXE
EO0RLTxoW3DLibO9dA1X1sjOcFumjLbLCHj0ltUOqHiW6vPvjc3g5ew47GiZ1uvpiOQZWqWh8GyT
ynDkqDr2YufpK3mtZeNPchgX9hjciPR6atcYTjPHQa7fzwIHM7ZDzQsDDGiAFT5eoPSE7LEufRe0
ZLZNzAVlmXgoitrR6+WpEEFYEEWOZo4cMnQOYL3N2F2cCF1V0rUV4JedvFfLwV6TXd1xGuW2AcuQ
JRVvGxOD8e/RJK0NsV8nwC1Rq1OUkDsUVzmuxzPBxNBo0S8stcgRQ+sPq/SkEd75pRHiR98+r4E5
v1kp9LJMpbhazKUuEO8F19bRCBq/DLgKah+HuOlV+9sWGxMneTuD0BwPqr6fvovr4g2L/mBpxG+M
7LGyVldMjJ9qof5SRR6H/zZAnk0zgbJQ5UnWZNjHej4J6ZG+r3Ldl3iDGzwzzGVvxEZcVNhRd4i/
aD3klk+dHhaE19X+LxHSeTnM0R30MaoFWp59E1z+hjq7Q45VCFRy0nteWYG3KOYYD22SrQLBogg0
2Jsa8WWS+NYAeJL0vztRbORcapBNqDpNdo1mtEVx9Kdu4qAed+/oci+QISJtQkoBsAf5pzrUdtEd
Gjoad8YwT3HHR/VtIDp/KgYkyryI6lGGOUsLhfp7BOYMnVeI5NlgUKKQshyPAHR+rlZ5tJYoaBYj
SJqKM3bFM8NgRY0mrkrIK3wdYzcLB6F/mCLe19m+BH9vFzsdMteJEhtrQ+/axavQjolugccmiFwT
Ce90B/FNNP3MGlerlecW7KRIXSTVUDRAiN4nJ8OHMIs372noVOAdxZ044OC6xQBFWvVtnChvT5zk
JHp4jH6P8BxV/cIvnWbHF5HmfDuLQYxJIO0iG3i5FdVjIx2E4rma/849LAYnRLMbarMGTkhRoCU4
TSDssXKPE+pyLhGLLvTi+NZLXpJ6UnF848KWotKewJknhUJy25m3JvpRYsk19eC61U0INERdEw2I
JWsf6Ec6EIlWEbySDC9F6ZS/pNKVhB/XjdBT+uEqNlQ0v+gmNLhZyhGxqNRcmuhLvhQkm4BzXjai
oJRW24pNVGGmY5T3f7SdF0aZjzYNkVKKtLuNMqVLu9jvbZoVUQ+8Gv/26tA5Dv4/C4pbzA2ciGiX
ITk8XjF3OfnaFQcyh7mWONIi2hNeJ9c3c2N+E8EGGPT+a485YXqPJuOyAliNfvn0jxyR8Ulyu8AM
WzSi9A5tY8Be7wTXerpum+7Zxw95Ns2ctTkqurjVsadzGxpxbcfJr+sGNg/zxdqYjyYtRaxkBGeg
nVU/Tmr0QKHfpeYpBGwnsi7sMGdtNolEGnqih9ihlF+Ct4Dt9e2qFJ95aTPerjH3clHOupX3uMSM
qPOzqXklVskru2zMm7z3CuY2Tocxl4saBxlDr4mNzt0A6W9c/o7o09akxbBnTkjD+1bM3SwbbWrW
b2TX5kmuHPSDWTxuhO1WyIvvxFzMRFpjcZjgcDSIl3M7ORT3mGv50aM0J32mPL3xXqjtP0qdnc2y
d3VerZku5AAsqwrXymvHr9fdfBt1f58j9koe9FI0qgKQAW4915x2lWU5rRROxv11O5xPxF7GsV6Z
zTgjBdgM+UOaQOh3RGFfLTj343aIcbFfDC6sg24JSf926f+jdhTfmi4EtajrcYtkvEUxGNEahpUL
MeKZSJ3sOOtAbZJCrIongcD7RgxEJHFcmd2M8NYEEo0nCSo2c1iqnNf8JjYg3ayhlRGDCh+6GRVk
uEYCxnjFejKNXTF+vu4BnL/P9i2CSLjKywnD/qUJIdIi8+uGN55Az+CHS+G8BLY3sSzBponZM4o8
NDvXH7Qg3rXcVrrtDNmFHebei8VKFQYdiQ9afMDXOC1fh1f96/g2A1nelFCH40mTbPdYXNhkHFsz
VWXpKBCQ3F4g24aUfXI/pmivozRFhU8Tn8XjH10YF1YZD6/VJZfjIpVdIXbV6FVdeHIUm2+RCwOM
b4/SKMWgO0TMbFRBqeeBMsz7VjNso8gKGw3PCi9ooRt1zUmYOxBMRMmoj2gLMF9W6CJ3b+8eaGqD
akIFPwyvX3a7X/dihcx1KCaLWSUakI/mjWtXf2g83ICu7tQoIzjtITUQDYKiLCRQM5l2CnfBvIPH
3I5VZaKqUODBb+30QEL6WE+DJOhcKuwV73JPcHse6TXvqzKXZUOQVItpmaGNVgclk0T4IbaNTbpw
5LZgcJbHjtIOi9KPrYmLOcoPQnRqJO86bm2CPE4XBhJEA4NuzPeL5rZMsxHhzJjKoQDNKDDshaPF
IynkmWG+EtoAIVpKcNKIdeqr0Fh25RxeX8l2DHOxFOazpKq8jGUX0T432jre3YzPRdDbuQ3hQdCR
E78PrPAPaMcQD56tsvUEuclBDD2ij6/bDx5a9nc00TABsGiTLHeeirOPbCFhTqpWKylvDY3T0Itz
qALBeV0dtF+ElOVRcFfOxbkd8F4skLkOOpD9RSMl/IEa9a512xBUCp6CrnxQTtV7NKb/nUfKzFUg
92S2+g7PLin6lA2inYHcCI+8686yvY8G1T0xIUTIpgmTtolUDPthmjDfzUrYijdz9em6iX/ZuLMN
BoprQyGdWsNG58V3dLxIiRzd7UAJUT+ou+ih5bVrbb9YzbNF5jA3Td2uVo1Thg67L7TTE73iz7Ev
eJpHZwnSPc0ORd7gaPxzsA1UZ9vMCU9qucxkguhk2U/glM5BSxajOcZZHVrpKoOK2yCzHQ1fLJc5
8JawtIVEcyp0sHB1SzQ5G6cVVJj1HjcNB144HsM+VQr00mpGjWNQx50D+TStyuxK5AwF84wwKY5Y
ExItFVEkz6bWwXxwSOKXhUsoyNs49rliKItpEQGeOe2jQMUkA1gTULLp0Rv+/8hUUoD4GJL89gw2
cVhqU1q0FPuzz7Kjg/oFBSJ0flYhItkXXki3+ZqwJFnXQd+JMXkGPaJ4Qhq7RfDadpKdQY+wfG3E
O2vccQ43/RIfFnVhhwkd80gimvQmotbEx3nOQiPFq6UYna7rv/XTdBTabjflZdBrst8sjX/d/qaj
XJin/36Rw7SEtYLuLRyl6o4xahDzi8Ir7G1GORcmGPjKRSVW9Ro7aTQ7ebbn/mSsX+vsRNQ/GRG6
MMSglhXPLfLYGIVehKOsPra5b7UQKVYqqGMnrpTdTQZn93hLY7AKuZQ+E0G44qZGKJNHa3hSsqdE
QKwwcxIDm6h4sTYGolKSRUlt4HGbpvVulcadhqfGdVfgeDwbIYpSiy6XwpJcfShsIjpQXsTzwu14
6qn0p17x+A9EK4s+U/le+vxM8K7IgiSksse81lyOZ+tMuDFmsVjWoCxwDbWzi/lGyiN7zv4EZ8+f
RWdQIi0GszVpKhlxjT9qn+Js8peVS2bEAQmdBYlpVUqrQmwY3YBpy5ZsPDNDtLz5MZePdnvb0Hcu
g1lFk9jAsIjTpKp6WiSs0GX8IyW2xOPy3T41ZxPMlwF7WW8m9Jw2SVgZficfiWbZVbPXubKY28fm
bIr5PpMizMMcIR3QFImtja8dj+iJt13Ml4kioU+XlNbqxFOr3cjdl55XjNk+l+c1MBAtDGIqjCVM
mBNxTfKlTSzHgtZmS3h3EW+3GKSWSgj8ER1dEbM5Q+eHxsz1sCvT5T4xqmNtdYe1/hW1vTeM7VHW
2taOOrW1haJBHN//vA5HvB/DoHnWZnFXEMBEttYOxOXCbiKcNOhbR+pHKDpvLYPfc6yie58ykppk
fQWjHsp4depUDTJFefqrL5Mns05vs96818d+V5mWq1bCYFdZ7RRd9jBU0mkCi4xdmcKtqI5HSxvB
8Kg41gQBAqP+nrbQC2kmTxmK23E2nkdBfaq0KZihfJ1RpjyhOmlgChfa+lbv8mPeET+LYheink4K
qsBeTcK1M1C9MXnZ0u3YDXQF/z3ozI2yLr0pV7QtqccL8K219ZAEtPpQoSWeF/RyfJjlTJ7XqKw6
nV5fMkhqoHAnJi96e1Ot3687zb+sypTwEhMhdG8yqzJw+YpjhBuZ0j6QHQgCbyKolpl2u4fecsix
tr2s39bYWD5XNQ0SbTre7EhaUaW0wql3imGr7uJHNjpgXoYdWh0r3kHdRp2zXSa8L7se45k5Hixx
uGLWGx2WTvo9dfsDfSZJTolW8pkn97t9Hs82GdQmaY7EyAR/ESPFMfvYm7kkW9sXw9kEg9aKVupD
S59Gqf5gDL9GRbUbZUf0Q89rJOJtIAPbiqEOU1ljsjBvZr8d4j1YHvfIxgXXHYS3Zwx0a02PR4QJ
/6ik8ZGY3W2e6+51E9sZb+u8aQxoIxGsTJjwk3CO9b28r58EG3ISYB8RQWsLguDKTXy+ZNt2RHK2
yqAzZuEkMQF8Irev+FAKuZ93/b4KxwDiILzBO97HYlBahVZf1iUieorMT2J/G8nHwuA0H/IOMgMb
49CJTbsKSOPIVYBZNcrKgQfEsIceGMcntssivz8Y5hjfP7mqLK5BsgMvr1/VoAbVYOyamtNqtoZB
0DZQ7qw7XnKR/vyP99x/v5YmMnihR3MipBVeznKygvpM3MfLeoi04mvcSm4xRU+WXOYuBN06h+Od
FBWuWWZQI5srq5FLU0Kwb32hrIrzvW5HtuYUjwSMSdetXT9uGku1ZrWy0oP7H8nh+d7s99pw/3d/
n0ENvaPP5VxBRdYKiHoyxYfrf/+6o0M/9L1nFLkg5om0AJWMh2Xe19lzzu2E5n0QBi4kqJWCkG6l
V1YbUsIgZGD7/ejRwryU2gWni473SRicUEZZmNFvDc+DfCgaADReVvk6EGkiAw65MIBNRcJVmC12
jamjKJQeOjc9IXHzZxnli5PLoMQy5BGGDAC1+RT0+ZdZuo3qx+susFV8UFE+0QxVhZCaqTEb1kaG
JswYbUXzn/VIdqUPSVvoL0n35lOGzDyqX8+RY/Jmqt+S4cw5fWeW2UZIWhij1WAbFRD8ZWp/18+m
BxGsXRtjkLsXZ3+JUQ9rc6+KY9vKT9Gq36FF7KQ1sU3khthKLqNTrP3WJmsg9r2vr7rbtDEmGwdz
wj1OeBRi3N/MfA7FTBJ17HAc08ROHtC66Ax2/eUfTCWe8ZA5UoC2yc+RqzyUv6BL6YnPvBBw4+K4
3Dc2aYIhCbKYGV4QLWjptBNRMDWrfJ5miwNtPDsMgpMO7dySJKH/abnN6OSq/hTFwVS1Nsf/Ns7T
uwUxgD1j4mOasKsoDA1QBcld9GyokP4SgjaQjb+1prxHvEq2qsR6G+ZyJJ8W68meHGkXyv+j55+3
Mga9SVzJfaIggM2PqDD7UUgwnCgjSue3uG49Q97tIoPkk7KkaWfhJa3dFt9oMc/yoOrogezqkPi8
+Girdv7OGoPpImKjSkpQsBz2OnqVC29+Nk65WzmZA6pCMO0kvunVmLyia+VdulvxzDvrDGIJ2SiC
pQMeM/rUNugYfggPtLUxPVHiZHR7mdyEGPWLK3D1xm57kbYuo3WYTLq/0Q2kYEEpRkWqZyc9/aOf
xouftihQ3q2RgZqqWZJpgCYl2KdED30lxUl2YjBPFI6GlzxUdhcfV9xOr8G5x73iNq7sS+Msz1/X
iaM0RxLoRMPyCbwGQb1DqOjghsNkLY82iee6BoM0qSHHw1wgOzf6tBgG7ibQUis3/79DuREevFsa
gzZNNIPFiCZgiLjLytWONd5U8kZM9c4CgzBdlKn5rAM4W/MbOL0KMOdF68N10OQdQIOBFl0YVhGd
OBRadIz6k/uottcH5RSFozN6CkiSiKt7FiQTm9204x4H3hoZtOnyOFZJhPNfVKem+lR0oTbwUg70
FH88cXg6iCqeLDI7xZY3JZTDdGRSR9+yG1t31oPqSJCDo+eO3q3tT8GduGK/2/fe2SwDbWNTGZmZ
oShRm9/a9t5ES2RZ33U84VqeGQbDolLtqmjB6vRCOyiz4RtRgtyA+VzGFecm/xe8PC+JCbXKsoxq
w8TXktFmBE5ZkMzPOwMjskWIMmMoPHH941/O9NkkA1/GOnZyTid/KEQbu9SFoOfzP6Oj2lcpvH4a
tvoVcOR+W2OTfWvfJmhIwzdTA3PfPhJPO0XI+PnLUYTUQnzT8Lr+tv3/bJCBLLSFa9KqoDzSaNZu
7a2w0XtwbfMKV7xtVBi0smQyTlL2n5SpBIFU0P/e1B71fuHuD+pX73aRAa7RtCaQscBNSkDWIO1M
5IyJ4nG+1XZQdN46Brkwr5WJCFWoZ5Ad9YzRJiGypXZ1y2Vh2b7HTFXVVRn5WbZ+ryyZamkK7rHe
j580zDUJXrQrQsXJvdjj3WPbPnE2xixMKdX/VJ0z4dQImPeVHjVF4G0fPasfUfFshf6Kizgk1jGQ
GNHyTz4ggK2xJlTmHpN7DEHeDH6DfFj6k97SecArPG1NRMA/zqYZZOxlJZL0FlcnHbxMDgpCTEiP
oj1S3vEikO1b+myKQceu7Dsw0dI2jwRl1M6u6meOG/K+FoOJrdiiOZHOZ9O0ParCCK2iH5RWWJZA
GlDblG6jGPzrVrdB/7wsBhVVUcszxUSkU6sP1nLMi1BEDpMXHPwLHP7XjM7m+9YUja0RvcLUoPJ6
FCVKX03BEzC4XYi0hc/rXLn+tXQ22dep4rAWHZJ9pE9uzV7ObKVfvl3fOp4NBgnjRBUmkbakKVLt
tebkx7LI+TrXXeKDbkIada1lKuhMwXiv1bpZ+jmLefW/q6f3g9zAZIBIqKNTHahg2k10K4vc2a/r
mKezKb1ZUIbKiHBlrLeYh3HAivOdMkQUd31QIl1x/atsP1MkyTRRIDR0i22tyFRUT1oR93zyeUDv
HJorfibgeR2+Wl7r4QXvxAhC5Z0VQtv6uunNr3VhmXEIqepaLRplVDrml3r4P9K+bEdunGn2iQRo
oSjpVlKptt7bvflGsD229n3X059g+/unVGxN8biNuRmggE6TSkYmk5kRN1F81YmU9NYTp4UNLiJi
NKYchhLn9Z1aZBdtkspOj7/JDJsjo5EW3ftWk96FRS6I9L4kz4GCtBBiJ52tSibeuqMHKyY7pZQc
MonGmES7yH5fhJMmwzWvUli1tP0uh5pN9Ks4f7j8pVaP7mJNXNwIOjpXpMeapAicmk9ZLcBy0Rq4
YAHCt5SqLQZkGutGib6EoLv+TNMckRdr4MLFUGflDN4cDOGANtPTdr22b970bXFXO7lDa0ENe70m
uzDHBYpQkf83lcUk4Drn99HKnN7O9oxMx7eZ9LWoqrManU5G+Vu/5g+0mFlT6iQX9ihdZ36EHhkM
GefV351d/sZvjj04KZi2Rg3JHin72pjavT7oonsPg4APudJiQRxEjCMeyoMBZuQDKn12+hi6rc1U
SsZt5DWCbyY4uTwLJPEbvRwVHblmda/1o63pvd35njxctaL7Dvv6l9bFgYRhkqgae6yLMZNjnOp9
eJ5JEV4+t4JzZXDYkIV9nKUG0E8p3koFJahmX4teh0Q2OGxItbqrNRU+p1b/xMM/SfOlGJ4vL2P9
ErVwAw4fhkyOw6xCOsSY6lk1i+xlMNSzMZsSJG4C315PkxfmOKgYpTJqrAbmdJuVsxiDmwpFnPfK
pHd5aaLd42CiGyExXEaI9Yr2Uy2fGvAfRvL3v7LBE9doXZxOg4kLhxFuCv8XAQdF8HbZxH/EWdzE
TLxl6ZrKrUPpRypRlnlNEGzAkxpeoG4TR+7sYQBnZbWH1DDaT/cCq+zZ++Mx+tcqXzVIoxbPST12
Tz5EO+Vouj/eGf6vRWMh67h6ssMVC8xm1mp9gDJj1HROa5Uo9TQeaAe2WtrcC9bEMpJLa+Igb66M
qlQrxKk0dZi7N7Zc2T5gj9Ad3h6wj6kkcHjR8rgkaVQTM6NsDiurfhSsgw/D5XGJDNoUGFrPI077
yMFeXDZKZLK1ZThX8fUw/ri8eaK/z+GdHPYhuBCRnOuzlymeUDdt/bSe/v1sIxe5Vgqa5bjUGGwj
ZVArG+oVGkgRLy9CZIQDOww19h0N8DXM+XYKf1T1tRR/v2xCtE8cwCVJhKG8Go/SYHqwM9wsZ1Nw
TXqne7vkxhwgyIkVV6aOVYRXLea2cK2o7BoTY8F18cTURTCjhtHM+OBv1PvoVnuTPsVSg4zv369F
uKaZsCiimI7wNlm3FQ88uq2t3IwOo0rSD5A381Jw1Vze2PWL+8ImhxR4VutMgk5lTCJNmxnPk3jx
cY0HbVt8qW7Fj4ZsFy/sMlHPHdLSyFRWA65Q6ryZ6uOEpDLcNcaTnKCp6mUkisA3hevjoCLwm7aI
Q+A8IzfFZ3WK0U7iLbFD8BGrdjk6QygIkQJnJRxozGY3JHONKV+jfpVADxFagn6Q9aaAxUfjYCOb
86RVQ/RPyCg+o46EUrfhRDbZogsXo3OgokQt8BavZ3a91fd+YMfv9CuXXUdw7AmHLWDVmerSxzJ7
fRPkVwTlQFFH7X/kUacTwUFLr1M5KdiTRbyvoRRdbBMnuoK4JWavUkdUjGYgcsk3OZAx9bJK64bR
r+iQuSu6TVqmG5r1eHodu+dQk121FI49iHaRg500jCfSFjM+W35LR0ePr9NIdMYFDsnTLdRh2vXG
gJr0b5moGLOO1o3vjU64G6/ZrK+ISUSwKJ58IRpmFG50+GcZf80l0KqDl29z2fvWgcQ0dKIRXaMW
5xmR0uoDzdF1CmYZL9ugI2rL9J+E9Xz2dz46xckO5xRV0A1+HaL/Rnk0HoMH1ndaOJKT/qpfqGtc
y5BoYml2HQvW9x8J6skw5xhSpTQS6dB8ih428NpmmxmDgOyJmskwGmj8+lRJVfk/gxhv56A5r9PW
1HGbJPqrFr1BVFaAxetueDLAhRotqEcrbCdkbRi9Nt4GQONln/jodhQKtCe5X85ApBM1niOQaxb+
pki2mX/QRVWZNRMqWtdMEzpvisWPQvugTQfdBzhIZeJZkIgpr6d8f3kVK7c5qi1tcMBqSGcaydZx
oZEsLqR/BL1zY9w5yjOTRoOJJhM1+NkkGJHwK2d4y6jkaFbuaNnD5cV9PE7n5rjjRFU/yMIR7XcB
Rq/MHm0zIJ4sNmH3I7Z+Xjb10d3OTXEHqE50TJvojKUxvOra20KZBO4mWAs/GNHOWVf2BBx/ZVLY
NebV2sDuME9YzVehIqpfiYxxvt1OYaIHPnw7Cu5r8q3rX5TyTsWIsPQZ0fuF+1nqOQ4o4IHK5KaC
QHZfOcFwPdSFnSSCHGn9HGlUJRCAkTWd/b64mCQaSbJJzmFEx2T4DPJRPE6IngpERriDpBMCZucG
vq2Yh6ELkNG/mWoriK7rH+a0Evb7YiW+OutareJVzyde3x4baT+a7kCu9efL7rySyTJ/Phnijs5s
0ipXSMpa0BQPrNWegglWDKKnO3kXO/JWyGXBPvR56Ds3yB0gH8VpqZhBn5GirR2D78gr813+i9Ei
DLtZxMfAPsYFa3yT6aTOmRWyxtzItHZpB93K8OegD7e0lr5d3kmBW/APSHWuW6nPiiOx/02mdzNk
q9Pwn7+zwR0iC8Lf3TSB4UrXb6nxTM17qfvydya4m01IpJpEzLv7qobk63icOrJpAhEZzUrf15kb
8HO5RmslczNB8Ep7nD3JJpvoMGeokU0uXkQxoqvdM2no7li+Nnh4kx/+bpUcUBA90itTwyon+boq
n2L10IiqtYITTDmYyGs5DqwGczFViSZAVbNn5ZBPP8zhWAwiRkSR73FoYcyljpwOtjBRufHHHUTt
rg1Zcy5v2nro+xcq+M7ReJytqs1xcuekuwNJhje0opmH/8hSTjY4dMBsuzo0aPB3Az+O3Qr1WjvT
Ew80D7cZShgdxIvDTrNDTQXl3mB+bYzEvbxKAWLwj0eRkozNMOOMWe1jLB3L+FAruxz5y2Uz79J/
F5CJfzqSlZ60qikRNCmh8lTGTe0oQzs6pEx6r8yCb+CNffG1eSfrvaOW1kOs0Q3pp33bQIW4bucI
KQ6a2KvZ2MpJ/kaG8YVE7WvbZnsq+3fUKjfGUEH4OYCK90D3nRRsKlNGq38YDKhWQEI4yfdkNHZW
5u/iYMDY5QgyTXxUI/QTDP4rT/moen5bZ97lxa95kqZCPc+ykPVSmTsbQRr0Jmb9YaxAaMt2Riht
L1tYdaSlCe5IUKnxBz+PccIP0QOaZKEYOPyQPWhvetmLwBbDRP5TatBL03VIo1ofRMzrSjOGQsfw
UevKDoYp3Hkn3URbCE2jvS39KeopWlHxA4HiyR7voqbVd1NQ9rDngdB1I+1+t8aEbuZIT+TL6FRf
UpBRWoJi5upXW5jlksVSqSsapDiFw2TipkKPCv3zItf5yrgAJ2HmbaoyrGwo5H2oFptCGwSeIcBK
gzPh17QuwB2vu3Lr5fWDNtpd8nrZIZhv8f6wyKn4F9Sga0urVxFdggDPp3Tb6NRT8/vJdJSxF+CI
yBb7aItEccg1IzNoqoPJ+j5VHue5dmi4tYJnWgpSUtHGcTEzUKewNnKWwcdvea3aI2TBfZps/m7v
OGiAkERQNoVO3LTZN7Jsx6BrMKTHcdiokuAziZCebe1i60jSJUodZ7obJ18VaoB55qtMAoxkifQ/
RDvH5diZmWQ1MXFnVNXRkSY5sYP0W1aL2C5WuMfOciqDC55oEqi6MkZOVSO5VreTE98lNyH0qqVN
ItlQL3uEoM+mfDLcUMgZswYOKugLqWwqgEGeMi7G/TupJODtnDzM+XEev1z2i/U9PP19zs/HBlZn
Hen1aFxr8iHxt3MpkK5SRWvgPLzojCmhjNmPbFkjJXS39SuQ+h/Hg+FkIDOkb5bTbmSX7tTvZDfZ
JLON2C5eRCQF70wxHwHktFjuEMx9mCoBwT+EyRjglnmNKcaHAEnyvFNijOYpTngcrwMIgKesgdoF
UcLl3RbtBHc0KMF4ST3hVhiVN4YPvVEBlqyU4JmrnlbIHYkijOec5v9rwWWS6mVr/0Dyg1tg4BXf
L69G5DvcuRgTWvtdhJTOHDZTt4t7txS9wQtM8E/wVhTo6HdDBi6bmaeZqZOPtZcTUa8g+5decAyN
C8E+CapUaqDfS7bsMTHbaqhPi1U/BZ+f79YHNOnUpwhgulLvIGZwlcT55vI3Ea2E5VQL8A1oQ4OO
jaFRacNKXG3xZUjvfOtXZnwvtevK+AS/+pnLaRyCpGM6l2DmwaJs2WH0WdnP6a4zNr0zuLrTbqdd
9aJ9oZN7eaEiz2C/LxZqTkQtoKkB4IL4bNnQW9X/HmuBgMBNZIVDjFIrLG3AO6ibVO2dkY03aSzd
aAP5+XeL4XBhLGejVBTs4aAdqHZjzneQZPoE9gAbMMRt6SjkUW7DiiJI2yJFRqP1N2gsz8lnip5L
A9xe1WErTUWKREZBeRWtsTbm3A5t9wKHxHtZLKgLrWfri/Vwe1ZlSh7q9F1ze3QlG3JIGA6GAryj
fJUSVDwwdmBLd/RhFLzn/scV6LSRHMZKgVUntGUfyxk275OeB3lvoKqCyVLvz/1iuaUcwgaj3wZa
itPsq29h/8/YeOWfv/7harC4M3LQl9J4MmaM2Lld5Y3jg6EeK1G36tohWprgrgYyOpQh54OjKs+7
pH/Tp1uz/+cTG7W4Q3GwJyUaqhsUV8VZfejD2yg4tmKVd/Zh+SixvB9ySFe3ig/QRlV/mBxza3jR
xrxLXRDR7vwv4HaH0DtGh/C8qN+Rh79bHnd25blUmzhCFtiS58b/NelXpBXwBq5WrDWiyNAktHRo
+XBbGKRloEQDsmk2ss0GxJMtcZXt7LBpKAyKbj+xpIU5bjND2YpmsNQjeQdZcB+GLojIFPkz1ziI
vFsa2CvQPchr8s4JtFLGFN6donTTBe1WLUdvNr2xt/aTL6LEZAj3wUFO1nht3jwqjL6mqLLlkuqY
oXwVGNKuiY0jyKkE9EBsey6Z4o6tX1GtUXvc5/w0tev5MH4m81rs3HumuYivEtg9C3nGLS6RKlvW
bwb6JI2fiK5LG5zLmaqVgUcONobSug0D05FHeaNr0WdQVFfQOor/wAPPRQqfUiOLa7haU31vgyMe
nUEXIujuXv0eOjFl9ErIUKjiTigeFtO0DYFxU6g4tZp4/ixSp1+F0YUJLr4mw2zVugTvyqJyHyto
cmnIbp5FE4QiM9xuKaWaWeXoo0Gwe/KDHYkx35yLgjf7sh/cd7EWLob2GiqhgxHhNfaVDSE1oE42
43dWD/NVtcMNFaDb6slc2OMCaQjaM80qAd1+lWzm9LaFUxOfbPrAdy/jmsAR+PadTiu7dNKQHYz+
NgDLmamIxrXXP5CpEo1SQj9IodXICLoiZpU2inzRA6lN4QtOzHpypZ9ssFUuTr81zmNVlggG5JpR
/2u7d+Xi6BBch79YqzokSb8bTJdC8J1Ea2O/L+wGmTZPhYVyxJCClTHcZfHXtBd8IZEN7hxJI0Qn
/QJdIRis133Xl38m5pfLTrB2C9MW28edIXTES6aCxbi9ld3LWrmnNXHacLpSJN8GecBk95n21lii
N/R15zt9Nv5YWZlWJxZQiBgTFhYd+kIRBJ61JIggSSAGqFfxP9wXKhMp9SUFJ6lKcFCTwm1kT22p
3epf52xbd4Xg2rJ2comiqYqlQsfD5GdHC6oUmVxjK1X9ldA7ojYoLN9WiSAUicxwOapRpEOvDig0
jMG2m3JXSq4adXSz4Ptlz1i9PSzXw8U8LRp7Ok3sZDEJotvCsRxqm3Z7A5qW/WVbzMt4kF2a4g5x
BVFGP+jxSD/2j6EfOWn3PHetnY+v47i7bGoteyQqhJ511aLAJJ6kGVwVQ53Upe5OuXTUNfI8WslR
mgbbl7sHECpdJYxBtpZVJ9PUTWH1G1lCRUoKBbezlcNNcLvF4xeavsgHUpDJR8OZbwIchyRxMUh7
PQcgsaggg/6ZBS8McSjSNuWs1hkMkcRmjKfJJq8w2NpDE2hyjRG9vKKWP9HSOFDJYrkCsRECM4pV
zgghyjpywlSwf+sfcrEuHkKSklgh06Fmc++zm7rBxnQZ3ZbqtdvAFT1+reigg3thYY+LzFE5Jg0h
yAQYb5K2a4/B/vdYsKg5dHX7TEuzVMZkR9+Zl5ehxfRrP2bTIZFGd3pfuXIsP5sFdS47xgoEE3Vh
hgOSStWzqK5RljCN8mo2Na8vRQFsDUPObHAYQmYQ3o5VBKUO1WmvKggBY/RXZZw3u3IrmvpcXZCl
muBeJxCV4a9QXUww4lwhSTcksp019aiEvugwsdsKh1REQywxVIKsBt5wHvZDeVaseQbIa7cjmJ/Z
pVq70bfdXt4JZyg+rsdA4kShVKsYuvwhfVLTyewaCocj2xjaNUw+uYhtDdT16tFyJSiJifjIRBbZ
7wvP6yQlnvoWr69Kvx2U49S8XHa5j56NFZnUMBW0uoJxj9u9FCJh0RDGutuaO7007Hm0jaYXfaOP
gf/cCufYqSljfHVgxevH6CbaaUcNMm/4UHNgNx79AeZ/6MZGrvSP9cX68+gC25YMzXTLUqwPHNrj
ZJChK3CNZ8wiihttxmPwxFgL3lV/Als0Zb9yws4M8t2i9Yxux5k9u6lbfwtmqZ1i2OWOjf/JO6Ho
2sq7FLOmURY8dcRQDtlnDFL/HlD/bQ1p9jF3s22w1R9OyEsefoGbww1u//yAn1vnED+dh0gaGGFk
hVePadd0gpz+PzbztDwO4uuqGwJIvf8Prv6wRXr1MJz2ku9MzPJQlegIKBkKPH79KiFL1f66fN5W
YuTZjvE9iWpmKmpWwzvYiEbu9Uf9IbhK7cEFYIFPSv7zh+5ze9zRK2mH2QITz4ZT/CiZOxrkdtQK
4tbHZPHcBhdT9HEcNFIiAS7oa1T8mP2t6bdu0h860SD8x8vRuSUODo2JGmofoHSlNPuAHqLGi4Pe
1qybqdrWU2enyfPl7/Uxtz83yFxmgb9pmOe6ynrLjW5b1MOmSr8Qf6Nbowgi2Xc4D2PnhricMOtN
fwJlLWL/tb+FltwhPTI2AQyuOfnWF3yw1aiycHQONGLJN1qzBx5X9CZOHyvz7fKuCb2cw4XRGiRF
Gy1GxAUVFBU0mtam89S38RDfmF7ymIsGhYUWOaBQtYTSSsb+TffvmpvoWAXj0j2MewgtnmgH16HC
wE0BWSH9cFcYG4M2hBXUYqPziDx7sRw5ORkFpcE1M+gKtdiVBJdmHi3KrvChZ4XEc2of1PxKlTzj
z8UDQPK8MMEBRKfpUj12uOkV0xdqjZ5mbUpddMdbc7ilEQ4hjLpolahCnCjj+I62Goifq0wErWtH
aGmEA4ewC+W2U1E+6z1GBj4f66Pvde57nL8RNs2zfzJ/YJfWOGQoIDgEfS5c4vLRy/cggHPQ7Fdc
WU7nTm7T/X9c4tawaGmRg4goHAZ/NlGhMfsn09zkNNro8xYzqO4nTu/SEAcPgU6DGBJDLEZpnn6c
j8lWu243BAlMDkLYP3+pPPdADizMrhimmbXpl+SHlV8b2qtavAqWtL53aAVFsqugJMTBwygVQSUX
cMBmo3jxGxMARgPRdeaQR2qD/97Jv2pv+j+Xrb6/Dnz0kX+t8i0oRTOlmTlZxAW1wLNPyyfsK8jS
zFyzIVe+HVKzBitSfygDsjGjxCVy7sktOA5K+jQHhU2U4SEKTbfsDC+LQyc31fue6I9xaj5lpu4N
cvPco+evNatdnre2isbjDkI8lnEVJchw28Iu/XY7o03WmZTkVQ/l1K2D+acmxVdRcd+miZOOEwQU
MFcSDk4eRkcI+H2fyXwcen/Tz8OutdpnIwidtH0JHkhqPlaFuUVt6CtY7p7RD/od7y5KYTzVc+ZN
imXYfWrehrSFqhPFUIT+5IeyOzctJOvm3aSrB6lAf4LR0CvAzAst4u+lpLx1dfwz6uY3E706qiLi
xlupSeNhEm9CuOCoqkz51zX0r8q6EmCCK74aNs23fg8pHSfbyo/hy4xnymLv2/k9Nkk417yCEmeG
uftVNsqFYUhIv+Zb/TZ8YzP3vqtvNB1OxxqCRXwgKwHjzB6H5pGpR4GfBuzGfT9KuW1VHpmfL7v1
Cpif2eDAfCiaMPG7mbhjDoUUWh4stfcum1hpRjMw36mqBPUWXEz5dzc170u4CCiqGXE7cQgSIuum
d9Aq4apC2vuVQhKKwxroOi3TxKADTwfcSXFWlCALwoyxCcbjfqdsq726CzB7fnldH2Ho3BD7fZFO
qnpBcr+AH1b5ZJsx5D4l1PdftOD+sp2PbgB5FFznZUabZxnv2dLCTpGOXd5QuB2w1Yul6Zb2+VEe
hbMhDJovARzn3lSD0rmmwBXe+YiukofQMY7gkXWQIGNMBEwBDghDb1PHuBKCq8A05+lhJM9p1KCk
mY6PvXlNtMkZ5JdefQlLQZP9ChEhC1AnGOccXot1KevIe919eGY3+t70jOv0iCmPq8TNHesqvAZQ
vol5UVeO2pll9vviO+pDqzcZa7H1k9r1G8uDBvTusqusHbUzG1wiExM6xlmAiuDoFTOblcD4n4w7
sBfuEs+IN6LUWbQm7gxUYWtq44SSE6kLhyrdtW6IWu/WLqTLD8YnMBo6JZuMXbLntzzz4vyuq79G
5a3uP1zevLX76NIQl7pMgVH1Ppuaid/Z0pJtvQGRmbB8LzpmXPYSS3IhFxky29DYz8SJJN21kl0b
/qT+pqKCV7oVDa4zd+fZacpZGsOqgtP1nW1e95HNGtViL5ftytW2/UH20DYpC/XnPmLWuVkOS4ZS
aYc8QqEuT76ZA9QndVTpjD/vTTm3wsFGXw5JqOc4y5HxQrTuGo21oAARiU+K1sIhRoqb4NhowHma
/pr1r36Y25N2e9n3Vm1oJnr8qKrjOZ/bL02uGxWDZ8D41kvA9ZQFN2krLN2yv/IB4YmOJ1TdwIQT
H4iHrrSytML1kN2q5z2GtnQQGSuQ/pD2qYhVcfU4LYxxxynNB7mrChSSfvdS9ztty25vf/6cAx9Y
mOGOU6CUTdmz4bAxeGCl9fBLkwvehFcGP85s8NR2FV6mhqbAW06N58Rdi85wRhAZdU56DJ8717fR
YbrFkKHjY5T3E0ID59Y53yjyWR9CFfUXPwvsVP2u5t96Q3Z6AMdlJ1wF89NWmtxxKsME/P8V7qRl
rm/BMHWVWKIu8VUwX5jgzhISNsmqG1YZIx4dS1tKvYbi3pTea1YiyM9Ey2G/L+KtlQ9+p1DEJshE
6cbbKImoUVYP7WIx7PeFAW0slRjPyqi2RL/0YmMqN0n//HefhIuvnT8pUFvviTtLNToJ9W0y9/vL
JlZWsbwB8O96ctvUILTTwbUFTap+X4BVUWSC/SvPcYdlsIxcHw2YJiaYzjcqjBQtIyHr5jEfs/6h
6BpHjr6Je0Q+ehfsqOBOJUj98XrIpQoxmo/jQMJSZuBBIH1txnsrvk6ib9YgestbybTObXHwFpMK
NK6pxijKyKHep27s1kcNVw1kyds/b4dCJwNrW2O8SXiw5I9N26JHrs4xGhXuQvm+DHeyKohAK5kC
qHHwtGbhURz/88EPslSWi8qHQKyDe/9eBtGUR11Wcptwo0btemu8/fmT05lN/irvG0MSYOYVoVXe
kulAJkHJdfUrLRb1/iS1OKJB0pZGJAO59Vt/SzbjrreNa2PLqMigWL25fJLW3NySdVyUCPqMP4RX
KFQbzRDBWKX2YLd860mwmXUvjH9ctvPxxLJdO9nhXC8c5Uite0pcbSxcotyaurmJ1O+Xjahrh2lp
hQustZ5HOW1L4lpj+ahK5NAZ4TWljMqxbGyqTgfaToc5R81Fkq7mytyMmvSF9P1WATdH1hv7sLCO
Rm/YijTWeIwmRzTK7KAY9W0O5E3oh8dAyXd00L/T3EBtXxeRvPzH1/93o/i43RYZHi/YEBSTEEk2
1XV0jULh1eCy7vxZsy/vmOCz8CinGYWazywbNRGnxy4ENY5iU//PG+HOvj4fpX29s5IM3S2gUdXs
oE9tq5+ZhogmYo8WuLPJgY7S9YpkqFiPlEfbIQ9Ap6rYE9h9ySjSrxH4msmF6kBH9tuFSAsK8lr2
ThnSTSFLTlM/Dp3iXf5MIlvsMy4gQctomsUDMKcySjvWoHYB2qequO38zlaUx8vGhC7INnlhTVK6
bA5GbOLoJTfvWuY77aF3qj1Fg0n4dNnax4zn3DU+xD+pDZJwIMh4rGPvNzsjNQXYs/KIf26DAx+p
yhvLCnFLViCxBbFCzEjeSE/jhnFkiwBVdKI4CAKFB4nSEs2E1niX5146PgyiDmeBCb7BA5Njljr0
KXGLIXNy402prgLhI4zA5Swu/4lqLUciBxwqoXlhborMncyrMHmMh7e/cgCeBayjpTHmuKy6NE7s
EU0qIjkc0Uo4TJjmBJNoNes9bFWnMO5yELOm/p2sPY9gdL68mHVblozrsGyhV487qJmUx7I+4Vl2
1kJwmT2r4Q/fB7kuNEb9+PWyrfWTc7LFHVNEK3MCyR1Ys9CTnWFu0RTRo6/nV4qqy1CYwnwVn8ON
3dBWKiOXssAnwtgvQV4RAHnc8lu8gzrEdnrIt6I0lZ0QPvPGQ8m/RjlgLdCnRaMCwNr3nexKUh7Y
kQmK/rY0ETzSEDMQtLNntI9GoAD6xJ4ubHPfz49bXQsk1E3CdteTrzpc8rIB4ZZyXy0mkHMrZXy1
6ZDvVcfYzd8xpHLMX8gXplgeb2LqjLkjsLrqK4t1cSjbVH1gtrKJ5wyv22geRBUPdG9eNa5pB05x
m24NUc1aFXxFDnMz0nSYVQB+sElTpm0Y3GNL0edZeMGtqFt8jcNUWfoMh7pqQJMySuEzzQYDC2CQ
o6VtZDYjTQXrvpM/QYxbqNKzHihPu/pOaLYIlOoYEMPvUbkGc+penm3IyrkNMB/dVEyKqmwF3rkK
/At7HCbTsJIlKuNdPPG1lywonGiefklT889lb1kFsYUZ9mkXy+or1OG0Es7SDF8D082sX3lnB81r
EwqgX2SIQ+bQkivfN/BYWCem3YT9wVKqDU0sO2xMB7W4z50CSOWZuOuwxu3zhVUUfSCzEaLB3sn3
Ml5SYtAjTXe9w8aCokcx5+n6BzsZ5HZSjdRkmiPAiW5lN0C1TT9NeCAX8eIzzPiImCcz3D62+qjQ
XMclLslvZEiA+IrTNW4PGv7POMbJDofMJaZM+pBiOSXaO7vGjtJHDcXDKn5Cfr+5bOs/DtfJGAfF
cxzIuAlhUSn0uaFiFx3qo7zXtyECTyRsJBV9KQ6W86ps9J6RdUjFmzb+COQXzd9dXtE6Bp8WxGFw
lvWZMsnw9gKELabWbGNqCCYgRKvgQDegpI0UNkGiZ5atFxAEkq9ABeX+3UI4sA38DpOkBlL2LPsO
aXbI21/++6JPzye4dBqKQIoRO2pX8aij7QrHdPVryBN45bVwikNwevhMN51RqcrqkQAVZIfNc2rH
CgXy0m4N6Ar2m3kDh8ttHVyoorjMvseFg8vnvqiFQNEkQNialC9+gpnLfYWLXdk9BGNkW5kgJq8n
Vv86IK8YOuWFJVU+tpW1/rIZeR2vG/LuUzcg5WSGQ4l5rtSWJAlQFlJbkeHRWXPyVkDMJPpoHDoU
Qdh3mYxrVlFIhyjvHDWPb0qDIIwoAtRb/0gWXmw0DdpkhHP3LJWM0GBiGVGG+ki2m6ZXf/Zotavl
710jiYIUA+uPPvGvOX4IN4xSJRtJTdzmMHrpnWLHbrJVHztXhkJ5Aul5wWET2eOCIh2iPE8ofDC9
mm/pIduEXrStQTDt5TdkZ7kiDhLBdupcTKzlcqisGdUFubzJUOMO+vsIl6V8/CLVr1EmItVcaczF
5V857ScXHKMyj2tfQxz5rcCeu+g5kzaRw8ghgtfpRdRytY7BJ3uc+4dd0deTj1rNoCX3IUl+kth3
IHYoeCVfP8wnM9wBiDVDaicTn40pc0AIE3V846Du/nxw73z3uLhYFmVq5OxByh9uK5RILcaOeNkD
14/yaSVcXBzDWTM7GQUA3DQdXMDc1Jcfs7DbZbnocK2H4JMpLj42MY0VDQM5biulL6VU7McpEmmk
ib4/BxekNCBvMCjErYfaHnzZDRVrPwopx9cvkqqKwSnU7i2VfzjSlcKvLQWwxB7Gc7B06zdo2pft
ctNvarx95NfgohsMwcdaTdkXVrkdzMAlhVlEVASG8dsg/TDnR9ly48i1esED9uo2Lgxx2xhmpGza
qQJ7lZrbWZigVS0pHfTtiHjtBIb4S5w0xHNdg17fnev7sDz48p02Cs7qqtud1vI+Q7W4UBlNpo4x
RcJUj6rdR69GJ9gswVdROUwNS32iqG4hIwORnaENh1BvNqmsoJUVXWm+cv+JE7tYDwepoLXTpIGC
VDKP9H1tRi4IyLdZSmzNlNzLptZv9gtbHJzGelkUKRsVSV9bV4XWJf4PBHFw8+lHsy/vIzcUbOZ6
uXhhkoNWFNVUMpgApOkgOwSNutGh3UnXIQZUzYfLy1t3PogTUNWAXgmv8pG3JKtiBcRm0E6DEHhm
T+qznAk+17p3nIxwGD6GSqzFBZokZ+nWmn5ISror/K/yfIyy4vHv1sNhuV7IZWtaCLalf6jlhyx8
0EWKu+u3A/W0HA6CBmoQf5YQ+Zg8QXWotplD3eq13ygbedeJAG81zi6scTiUgOZnwH2EJc3tXtlF
SJqZHVEathoET2b4K0+Yo9Os7tAxCOIDO1D2ZU3tgP5IYkEJ6T92D2MI6DJWdbQcn9dArCYIldpi
JYnH3tUh0ARxB+1r51qH+BA7XSaIF2tqv+jdOtnjzq+ZtP4YBti/7tfo5qDBRq3TYx26BFUyzaEv
086/EXGJ/AdqnKxyR3iIzQEsB+T/xK3ffeQKvSJujEPsO5ptfbns+GwZH7J23A8U7CslaOg431Zd
0kgUskp5E2WPPhRgikJEm7WOSwsbHMoneZDPVcu6XqAwh3c5e4b4KutIL7cihrN1N1nY4tykKLR6
Vlicr379dpMpRtkf7bkuuAKPoixzPZlZmOO8pAmssUbRn0EukxwptoNkd7GtbGUPo1r28D07Njv/
2+VvttZ2j4vB6aNxXtImBnYzLTCnXPqvYR7+mjIlcyptcDLaurkC1aBArUq76otXqUOB97L91ZvQ
wjyHy23A5tIJuhWqhLzUff9qhtSdqWz7Phh8iz6zy2oSBbfViLMwyiG0qpt9pMj4sPoj3dYe3TLF
rzS3qavcq4U97NEXKFTfFp0ODrITyYTAXoNHD4yjoMkpORaK6OV/Ncgt1sXhdF6A7tRscO0Kkuph
CKV7qU6cvku/gRHna1T/P9KubEduHNl+kQCtlPSqNTMrs1aX7eoXwdW2JVH7vnz9PayecalZ6uRc
NxoYDGCgIkkFg8GIE+dUquDjCfaRH60aIzWOjQhLkpdPMb0d0xNtBTUOkQk+psSFMtEG572obiL7
h5kfUl3gDiITXEiZNdmQdVbRLTEzVR17+lRIv4Vnev8yGhdKulIpi3ZAO2Fy10BB9haVLkZjoQkI
ZC3YK47XT5VoSVwo0S0pjpsI5tb20zh3TgKU/1Qq7nUrOzMZeBhvVsV+xianV+tCz+KWBXx/+akM
b7iCxIOG61dwA+mO4hqufFBezLN0L6IBEZwmjYsbtZUSOkWAJmJG8rZKk1czbwWbKDLBRYkFwiLo
hAKwY5rP04xX+ev17RN9JD4gGFIDADTgYJElfZYTKJKM0ynPRCBOkRkuKDRqN5PYyIAPNO8pGNNQ
SKOC5Fp0ifDTCpFaFI2iAlSZn8dzF9q3rT/7miuWrBdEOB5vnwMm8RfUuVJ0Zx5PTO1J/7NVw1XU
Z9xNRt99m9fOlXpM3y5M1SOZgl4KUv0WUsvaKNi5t5zoSs6kc4FBTofEikHwi8AARWo0eNSTFmgH
cqx9xo6iHl7iEKq5YOIuvDioRQ//twrJNftcpCho1uqxhkghHWZP9mW38VmjqQvTEMOhizN4JCie
Yk8R9DcEXsmDRDRrTlNrgMxPmj5Upj/XqSMUshAcYJ2LEWmsxySKWGC3j0n5fbQ+/6sDrHMBwuqj
2F7sBVVqWoTdVLvSHJ+WOhHEof3nA+hXoKgpyyqxuBOctVVTdA0elDJ8I/NjnzVoqrA+dF/VO9a2
LUMIxE2iZ8v+J/plln+ODRBbSlPD0j05+24bf1jGM01EOnQiG9z13nRNIWms8FQoUTCOoCFsm0PS
/f/J5tlF9b4U7opv2jnFiB0uqmE498P3SPVr0RTaP5ykdxvcSU47I9Uyq4M3YLods8aHyZf9MmDj
aAy4Kh1Z90IcEUU7yB3grKnJmNkldnDBrNiPaHCzRaS9KbLB/n17zzcELToLiK44eopsxWnmxFdE
nLIiI9xpHTEdvsQtImHSn/rkRR1O8xxeP7B7Lzpovr+L4nJ+MKSrNOUq9IU7f/ppBtCjclu//Kyw
7mZgidIj9sW52Po3a5xHSFMJTv0awszK3RwYABwVrvqyPnaoM/Qhmkqiw/Qm1XDNIOcLUTUOqjZA
fr0uc0DhqhZzzcZBz6Tbeoxvs6z0K1ocKxod9Lm5HXVoz6v9fbx+y/LsMJDhXEyjEy/lIUmGMCFd
EINmQEsHb2xmR7boca2/zqb+kJut20QkyKTkFeRlR2oWgdQWToJhPleT8j/yaBFiIViUu7Y4zgkH
zUz7uZMUj1zocfbQGEcnsnHSS3KnPcZH9aviV2ihXQooNheYxBOk8DuXyd8+Jueeq2RGZmploFWG
AGh3ThdBY3qvXPM3A9xtknZWFRt0VD10gIDRdOqASV+3NehF7ZD6J/so4vwQ7SiXgPaKCjxcD015
CuqULszCKdAD8eCsaOe46ystpBnK9Q0WFp315lMvgtntBI7txr0lp5voZEdtSchgQpyclo5cWK4F
OeVOBN8XfR9+JGUqm3JI5xX+94d+0n30NUFuVB7YWAK9yTxQD4o8QvB93qLZZmFaDdqPdIWSvHbH
hCrm0kmeVM3Rn5b71WXIbSZFS54hWuilnhCXsXeh6bKKwSIZgoQYcOUOXC7FaZSquYoqif4QH+TT
7DHqPsmfH5ZA9YavKyMMFLI67aU7f7PLnbQhbnOIFNK/6pbTJb4B+PpOvQdPfnrPqLiko/pIf4gQ
t7tetFktd/xoo2S1oULiPqup09l+rMbOuAqaYMI95Y7cos/tmmRI5YjpqpcB8FczoHcSSIRT018f
5KD0y+fYrd3//7gtyJ43y+MOYZVkZm1EA8LXSM9jWTx2pe6blWjgbfesv5vhJRhBkzno+ox5XiOr
gowqp2UV8ciITHApo1VLyZpOAICuC3lKu/miWiK+vn0TBkEvwmZDYdzFrXZpl0HdAh4o+3bz2mAm
SJCIMG/6cJlhYvy/Ftgv2BztWE2yWS5wtNEfXwPdLb3+vHqdG/uSC4623M1vCTTphlcR8cMeFASO
8G6ZO9VsOmjRFpulQAoMZz6gNW5903lv/MCB9On6SkVbyR1mG1qjca1iKyfIpS1Pvxf8N8vhju0c
yW2W9z1iIUqqDs31Fyg53NTxz+vL2Ktw/G3buIPbTIOmWQlKq3K+fmE9KiWTHb03XMmYfEOOnIKa
D1RrQrBceddt70em9y/GHV2lon0+9bLijb2fzJEzSBBNjkS5MfsQHz0SkxTo3RDrA0+7XeEjGSkC
RCQdZOui9m5VHVL52++s5d0Kl4CXvZwbkoG7GrRDToxem0ocUgs2bNfnoHRsg0hfNsE5+/fDlQF4
Uqg0ARUmgNva09wJatK7W/X+9/kgV0QJ0lsAjD3SBAPKIxhs6ehzLQl8TrAMXgl5Ts04s6wZ6RkN
5P5FJaLey65jbdbBfQwCSqykt/HJDaU8xpbqy0tzmxm1gD92N43ZmOGiaTrTdppLPLqWE+se9weW
ZvahiENHtF3s37chNZ1mY4Z8DIAYf0Tk2KX+ddfdv7s36+AiJ4QZU7nLELO71jGPGZjgjqrfhOQ+
mxz72bg1L8QZQDyDl93LddOipTGH3C4tLjGSmiM3SQctGMrpy0yWp+smRL7AxVGoyxFN6uFs4GU5
Gkvj9NP6LdWFo727F99mE7k4CoxbOisZAsBsO2WOEXw0q/zISxLIUI8u4Bkuu4dsrzn8Tj9clzem
ubCg2IsWzwRhYTqx+RjjNfFM30pQ4mQIYP0xehQBGvbrDe8m+UHmhujVsih40xnOgkcdXOaucFP3
jYf6RpTi/YM1gI51VdENQ+O+4aAYtZoTnIDOn70IHGqVOzr5T6aEaQsJI/eDIGCEqKdYGgbO/+6T
UrNSMMZhaRUFkkFVHDk6ZfkdSbLjdc/c95h3Q5zzQ/Y9XXRGhJmZ1J1y0BbWt30FRr3ZISLKO5Et
bgfb0m7jTE9VT+snR8oeMiV2FuPRng5G+np9WftR8X1Z3EFYIy2fdAY5pkdWbm8PuNyByxChCkRm
OKdH1jJpLWZjAN1hHsGqkVKoH0S+94YQ/JA+aL+Wwz/CW3WQi4QFecbwLjmKkx7auyo0/fYmPhsh
BYsQRhe85YB2++P6/9d/xetmY517E5BliFfUnBhnUXwYUMlQwg7cgcIRO3ZVXVsld2NmSp+XdY0a
wBwk90zRvvihaw7b0h5vNkzSCrWrRRa5yxMCpsY6Viie/FfOoxqQr+tOc4xQdIg9Q8SGsF/n2Owl
d49qpbK0aoysYDgVnxk9egbuUpe+jig54HUKCQlnFVw+gmP3hozZ3G+kl5cl6XApZOkRslsSfehi
r1dfJiHzO/tA1z4gF0yIPNdT2yBESofiM7KRmzRU7whYoAxUMkQsKftvrc1WcuFEm2M7QdmUhf/J
Z8+7iDpgu3W6MwP0SB5U1a8Hlf1nCrRFQK+KRB6yoH+Pyotet7NVwEH19VDHp3J5WujXpvph6KEx
Nb5WAmGpPl83upudbGxyDpNjBHwk1oppz7nDXPLqp0nuXzexm51sTHCXTV+lTTrESL0ysB8v53QI
yfp43cRuoAQEFXenRuQPTG5Ro2f6mqDf2yuVV60vfXZK6J2yFD5GXB2z+hSJVFN2b9CNRS6YTDqQ
VnnL2pMNRltKzMqWSmiaqK0VQqSGyBbnF7kB+aYy7VD+ee78/og0JCxoCA4Nr/9GbjByEKY/pxvR
ARBZ5Tyjj5VMJxQVxKSfQUMDPgjys2TaipoI5LAbQTZ7yTlIlsWjltWAK3d9jq7AHwNab8mdacnO
Ookumzcm2g9BZGOMCyIgQ0OEXLCszk8fwYjj0sTpQgmJHZj5AOqRwuRW9jpQkLO56whCeA/5kSLA
iGqWe2hIHdikX07LBZh4irJkpVh2fm6PxiE66k52VAPVST2R6sN+WXZji0tYVCVX5pQ1l9gw+/KZ
YcLpXXRmAglsmahHg49SE8AEhCvk8hcpIdmwEljtPTaYSLDFDO9Z+mkgXOHu5fC+Qn7qbMjHXItB
AwG+hdyl+rmRfrTka1QGkzX4jfQ9LdTArgeHxDeyEEIj8GCDS2HiuUy1MUKzcAZxvnVZ/PYlPSUe
Oc+gyUbZ22F3r455Y+E1JYh8/DBaow2TllIkvZMcP0gkdQtzPFgEnzeX/Lwdvs0kCko9PV4PuPvX
xi/f5UHYVgna4tRGSJJQ05rjB0MWgVtEW8qFnwYTDNJaYGxCU11Jbh1pOteK7iTzMRHheHYXYwBF
q8uW9pFCrNeKYajBE+Kl6IySM50+Xd+s3W+0+fvc4RsTqkqRgQoAS+NRc4BSNWNXENVQ9jOWjR3u
uKV50klNoSKN/zr4I8P6X+YH+T4+m6Hm12FNBRe7YN/4B/JQSAil6DKB/aA9GOAmWzPt+/Wt2w8h
72viGQ/UZYUUaokQ0kxeCw7QIsxNB8xmlvM/DUuIlsRd63YySCkangpEpE9dtjqdIqI62H/ob1bE
3eZFiQnmUUUlQ7vL8XpUDuR77rBZzvr0P8AYWOT5cN1trLEFb7JzOun1YAD24fUBI46aD/ERDWmm
ieMKLzT2y6/Z4u7xvCMZGU3kRFBlBPocyTLE5KKj/W3IWWHIxfSx0Od3w/5mfdx13hoD5L1nmV1s
jI0G3OJO4kVnVqTJ7kTvcbaAjwsESkiWDfMjOdICdRezWBHm0+RoDqmjlfeGaXsCl99f0rsVbknp
sKAIDr05YCUGPz2w0Y84rM5ISNzEF2V5/3DA3q1xWUjRqnmUxSz5whRmdYp9o8UjZwJyUD7kVLC2
PcSkDhLFXzvIhUJTWeq6sbG2IXGtBzacFt/+R3QwKG+MW2Trra+407G/6EGDnyBa7+4Bh4AuRCxk
4yODiqyUUwchD/hLfOnHz00mGk/a9RFcIqptq5A75Qfi1B592UXFI069mHdvjFMn29f+kB5NYEE6
aCp2vSMEG4iMci5jTtFS5iliSvpTP6U3xK1+0FcGbhiOifMc34mJYfYrDSYaNAZoSz+OYUG1qU3q
Dg/H/IjHsZP61kvsY6UPliOf6WkAqYr7OwdjY5KLZdGoDHbJylR/8VwwKZAkADQ6YLebsFy0e2tv
rHHRrCyKOKt6XAWsLJWBVGAKGZHBeLKO1rFHxCZBc5d6xstwGEVgMPa9PgSajW3ue6I429TFwjpt
0kPeHTW1cEh/itTDv9xR7vDPy7p2hGnbTcNz12KUgfjz/GOlxwjcoNVwiuXHaQpBdWkuX6+b3vfY
d/fhAkE1lWsuT8i5dAw8UnUKVVK5Sfz931nhMiIykK4xBpQelvlg0Ie8dfvo578ywUseGhLNwGeJ
6qU8PKf1uaBnKiqg7Cd27+7Ai5iV0tiOis5ShicmCI+C85f0aPqDt/pFEHuid5vg2xAuCSIGoWRg
eWReH5rkcwwMff9yfdd2s3tW9jUt3fqIikYH3GzHBcW1wZzvSiM+l0MP/cvKses5mBNRhWF3Re/m
eDR0TeVlWnqcJ0uvwGq4OqVyJEJgyG7E2FjhXoHQKeqtVsaian1y1ewLOL69tfHT+YYk9zR5mhMR
Gd/ubbaxyH0psweRZt3qimcXSaB0MVryjaABLNo6Ll2tFiWp0hlFV717zaaHtEBXqnq+7g2iZXCB
XbOLDlA5OJw6PNd2MEtfrv/9/crqZp/YIjdZMO5jUwF+GCiM1Eulx3nxJ4Bl7cpvGi+2HQuUScPg
XTcqWhQXw8tV6fWO4LbS9O8yXiyFLkg11N18e7MqLnqvSarZC4W/KXfRhd4nyH3Hg36futERY1xg
VGEivas/h2mQXBpIBGsvIq1ekXdwYTxulWapJTwBDeNRL14yNIsEt75oG7kQTkk20pJlw3ILBH6S
nuuhe73+pXZvW8vUTYzKqApS+797RxVDfTWOURLMrcWBmFwx19AX86hoykBkh9usLNGM0TAKbBZ9
NpunuPpEdHeF8Mj15aj7W/a+Hm7LtDid+kJBEyg5JvfEZ5wTYJR8irzppe2d/IsNOm42u9i8flYv
tpfj/0pe5F//Ffue8etH8PdiYsyVmTEWoVnT7uSkvxvH7gbtb8EpE+wpfzWqZaa2xAQ3bqQBoA/p
LB2crhjLBC/T9fXsP5RsGf9BCc/WeYmzXDPatMkZxNt0rRDITySDqY2S7f8Cu969HzfGuOBh1LSU
ch3PFBVsCot2k1gPc0OcSLnVRpFCza67bGxx7t9EWQ7QFZtQih/U+jJPR8HOyXvZ7MYA5/fjnE2j
yaBKo/RAWhQgqtItjd7XyBTWUuzqq+0aBthA9VkVZdL7udPGOHcYYqWSKrtFCkiPaCt4+RMYzgOU
q94k582jCBkg+HD8VPVC47kG4Ef15vFLbr3W3eRKcRL29FajIslewYfTuHxDU3LVklbUdrL1OY4S
Jzc0gdOLLHD5BUmtTp0Y0rXDs7L8VhqGIFbtHt/3r8ODddvBlnqph4G5ukzkBghDN5VvpUTQidj/
KkzHwyS2afLEgRANzaD8imtqlE6mhMccfbIKd1w+RclvAT7td1NsSzepRtesYCegWFHdH+b+vkl9
OxWs5h9C0bsNLp0BXIMuvYT3QGKFGT77nzQBx0MKbFL1Io9BH51m8zyYgnxjN6Jj9yDxomtoUXPu
NipabxIVaN3KnLyI2E6VrkeFpAKY/b7PvZvhfC6F/lGfsgMbDeQxU5LP4GQ6XI9IopWwxGrzjVYz
SqwsR+KUlp6BZ4BW3dJWF7j2P3yl94VwnoB+dBstHUqTak/DuoXCQj35Siw7NM1uyGSBUL04qF3p
Do1+V1ErvL5IFlU/1BA2n4tzkniykl4tLNyMrYlK5aXXRgdTgCVeQHkWVvXTdXMsjl4zx91YCjHL
zmywpzro/NBQ9RUQ3YqVx/YriJtlcbeV3IK4M5XgHpObH+PPo6eiiJg9jCA2WtDRBBaRdVdqqAEB
qBT5Yr7J/Vjy/lm52yyO+iwabRZL7BNRP/X1l3m9GORmJr81QrRZKnd1FYNpWxMrJerheCwe4j/i
C8psntk5I4bKNaytD8uwALUMEnvBEdmv770b53HSmBRcV8IeF0vkk1Md2LEjuZMCsCzTsVYP1q30
IuKF+IfL+tfe8qhpiSay3BCsmFboILAvW95FHvmkhZrbPkIMybvutPuw4M0quWCT2N1qDQSrZKjL
t3aF1x8wnX0HYU0IeDJy+al06PMiBPuwGHPlvPBgH2jLLXmU4HmIaVbfDED4PiE1Z+hqckg9+iP+
cn2p+zft+9Zy0ajskxLDCCgV6OudpB1H+qUkZ4kIEgbhhnJRB/Taq9qZOB2dr5+iE/x1cuR78lTe
5I4CMdsqKJ976qx3g8BhRevj4k9RGQqFwDs60tHDND4Y1Z/5oDt9+Xx9GwVhjldzhAaLHRM2AyGf
GPdYe1iC/4VNbY+dBQIc75+LjzLDKpWqhJJIC6g12oRj5aye4hSZY/vZGcN7j1XlVEfNrTzJE711
BPejyQWeum2apVUWBgornG6UIUD0WlJTcEEKLnq+fSyvcan2PdLXPH2M0lf5N8j5t1vIt46NPqKN
VOPvNwN8L3kZp8HJS0+Xbgzz83WvEN31vD5UNU2DNMZ4r9Gj9BX8G5f5xPpXtQvBM8ER20frvrsG
LxHVlOBIBycwY/0oz3KYLS79lB0ooJ7LXRNa3gDd4fiiPkHJ/pN4IHi3fw2oBGSxCWaMZZlPA0na
tClu4Dc64vhQ+MCbfGowgQbKL+GNsOcjW2NcfG5JPZnqBGOmnl6aNHKjQRcUOHdD1tYGi9SbbNCI
9YlShrJWw/GsT7gGoPXxByNxiS9KiAHhztHAW53Erui+2ztnW8tcTJ7ncUD/AKsDbjavTnV+ItnX
654pMsH+fbM4u0lyaMQDeyLZ2VHuwHCaAkBODEGyKdxELvzWSZHOZrpgEx/U0XubjA36Q0Od5WUG
aQJg64wt0V9uMKB7fYV7+dh2E9m/b1eoNQotO1BPqOaXtWgcVQ5G+WLFlUOqRHD2dnF0W2NcWAZA
t6qUelK8NQsKyOf9tEEFKbn6k/JY/xwXXHHJgc1Viw696BxwEbkqVo3UJab9u7ly2vjrNPy4vou7
+d5mZfwMgD0ZVbEsOAX2IQFi7QgOCWDVpz+JN0M4zXB/M/kC36Rmo01OiMaP+lka8NW9ZChe5S/u
7Kl+drKo01IXNLLMXUrQlJbuODnzvVD6Zn9Df9nm09tVXuKsXfAh4/m40odGyMq8G6Y3q+NzWQt9
Ex11T4ZMYY+UDpDL6KXwG/TmwVi6PjLtAupjCOBoY9GXSVSI2EuItva50JmvHQRBCIZdzeiPtngo
e9VZom+WLrrG3wD+fCa7NcTFT7A/pfGawBCbHiFuF44eEAFAamkP0E9gfJsS0BaCUy+0ysXOnBbz
uqjwV5a5X4h7XJ31RnINzPGxgmzsmd8FJ2Q/lL67DBdKlaaZC/TC2AdlaNbENYHkAA8//cagOdmd
fht7ork3kU0urEZDLNukRBpYLJdUCQzpvlhFTcTdV9f2A3IRtJiSoc4ozqEa1sfCr0IQl2qxEx2q
I7LLo1K6y+P1vRT5JhdGo6JUly5jFnXZpc1LZxmeBgIYNNNFfiIyxUXOJO8JBU8Kk/Ea3xTg5pvu
MQ/Gm+UeTTnQLj3CbuQXomMhCDB8dtsWtpwpJZbYZPdx/dDbItUBkQEuD5PbYgU6pQXwID8p3W0l
/7tvxKe0uty01WAhObHG51V97UFRNkJ6XdSaFy2Dix7NHM0ThT94wByc5VnGsN5viCZA+u/Xwf0g
dNo0ZjHJeAgUzedZvatWQaFGcEh5yBfU/uRJGgmqTpXk2Ssg9tpwP+fD8V8dGouLBb1RzZbFDo0p
PVva02j2Aa2Dda2C63ZEy+HCATDEUTRVFeKcUR5W6JK3JRhrokqwa6IPz8UAXdXSRmMERuiGzumR
ikSedpv+28/OnXxpUpRBr3FD9ADlD+F8wIAOuLsmR/RcFgVQHl6S9GQlioEYo4daMN43IcNQ3peo
DfS31Z3kaWl4/RMJLfKHXyoHQ6kHEFymeJ1XizPVbajLGDxoE7eFpFlUUdSdn6oJ/d061DMzrEUQ
LsEH5LWf5CwvzIKinS1loIpNsmDJiYC3S/QN+cYN1fIUcCRUe+VTelgPkdc7DNqbnER84QKnt9li
N68IpY2haB2jrlO3R42cyjZYfoskbOOQNvsNGxs16NWHJMYbaTpZYXyTe7OTudFhPU0e00bPQxFH
2D+81X9FPpsLGUoFZLRBsar8HN+yepUEtUAjlL38lAo5stl5upIH2lzcsKpGwgAAjFHM2LST5GWt
fYFoyMWcoFPTVnh2jk4rWYKwKHJDLo7UQ6GhHs+oB2dwAljLnaQbApJpQQ5hc5EEzFLT0loW0hXg
J7RaDYb6ucwx1FTVggfmdTfUZdZK37hIaa22IQ14lnRl2I/gfkaJMXu9Hjx2bai4DzWDyAC9cN+p
raUxaVpWU4kuWg/WvfzQ1F+u29ht0wCx9csI91WysbD02sKdW577s+UuYG3IjzhaBwkUqJnb5UBD
QwgxbM4EVbLSbUSRY9ctNj+A+2ZlNQ1TojDiuhPoaRloUvL7k9Q58wmsNUCWK5OQuXs/XEGWgkCW
QofWGnfCE5lEEgZWGCgap82pQpDSn5gxUXtm/xu+G+IOdqclpIkp3lwdiulW8rkw0f5vBFQ57Bt9
ONCb1XCOUmDsZtUlGKHmkVZ/NPRzJoXEfFbILR0sQaIuWhHnMFZFgJerMFEWz2AUyTvHGB5HIuic
7z/KN0vivKJbDLRB57c6bXL+Cxi1BuwtB2o81/ATL3XbxWlQYKd+/eN3CNYgS/tf9+BrLGoOGe+m
HAEJBJ2D9WCKWufs11/5YG9V6k30SKS46GcJf58emcOP4G1gZ0w0BrMbDjfLUP8epCKjNzJbQZCS
65tkeYziME7PMqAbvxVD3reLexoMyrJQG5Y862KF5Tm5/0tM0PblY+/XN0Y4BOwuK4L8Ofofam4C
j3yrmG12s6w71c5Zrc82v9nZpzb6Iqv+9SXul003W8l+w8YGJEpI2TFOWyvHeBtE0AAqywPpES17
HZnO4sV/Sl53kA9E8LrbD4/ve8sFEB3Dm6ViY7qhHW0IdVrP7RgLTOw2RbbuzsePeJQG2r8dNjYi
0rAI7Jgh684L58DY37rm+lz4qLVp1lcNH0sPMSbo0qC7QDVBgv4pcaB/6rTPyTNjbTA/Cb4gc8Jr
hrmIkpoLGaeV3dig5GNxJPHyL2w8BLzE4XBYBRFMcMTfAtzGYRolMdLWeDviYJMCWcoQSOFvqSbq
m0/3dr1vzBS9oltrheKltELWMDK8Ocu8ZCiC67snOGK87JuhdUqRt6hhrPbdArXnqT9YnaC/I9ox
Looka9YXBSTkvGxaApCyeVSPXBolD4UV3zRG71lr/TpEIhVFwQF7A+ludjBWbIiumsiy2ujSt4/G
eLi+dfsF+/fQweNR50oipkqxrsltQT+ZOncFeMx0J78FwsiZhLKgogVxEUOrsxYJHxKqrjhopHTS
UqR0Ksg3VC5e6ErRKfaMeC9BXLXujj2BKgk9FwWa0Nk5bZ+u76DIMbiQoRejqs2gz0Ujcz7/xTvU
YO5QFJoEkUnlAkRUt3FldDPqdGvpzM1JWnsnii0njz7TsXOvr0nwkXj46Wy1TVUx+OkwDEfL7AKq
iEb/BV+JR51aXYLJGRNfCXLM7jrc9BSinS6EMFwlORi94OklssblGkpsFlHDco1a7xy1DsY1d4zp
gUjoZvRuM4nY8kUbyEWLrKLlQEesrtft09ABwSIkaRIEvTci+E1kwBdJimhi6jfka1YHUfuVZqLX
j8DpNC6vKGX7P8Mn0k33s0nc+ogs3htfyXfdsQbcTjLeRG7rItcVmWY79OFC1FVdtzHehf/hTC86
3H2oeuyg9yby5gIBNGIQpbxVnSzIQ1UQ3/eLHBuDXGAyprKLVBY2UOQ4mDdMF2AGCJBlvhKYW64f
sP2wu7HGBSnbTkG92aAWEH+DpBt6T0ZQB0mg3XY2mKjmS+KLiAjZ7/+4oYZlgRTQhKgN55ITFCJ0
ycaIw5T+VOODTp4hUOmsceNfX9qu6+vvdti/b/xS1js5kg3gSmh2N6t4NQtSF9Hf5xxDm+RU18wO
aIf5i9Q8jbrA83ZDxeb3c35QzVI2zzke39LSuKNEPKPKnBFzUHbpynmQiHQ82e+99l04Txj1ZJyy
BskLMRbP7m8sDXkttBauf5X9Uu9mWdw1JSf1ag8UEZBkTgf1GN2tnwroxwBtwEgVMNsVXrco8jfu
wkrjSVU7C5CRrLxXoV9Qt06FdmC8vl63I9g/PpVV5T7KGpv52xJYycmobvPpcN2EaPP4PBa6JCuU
p23GQAQt4W8gcTvqtdN58T3jaZfA/fr9X1rkLiw7XmRtjQeWlk2+7hb++jriFVJ/1sAaVzOtH4FB
9gevuOHblODm2EZJWmqLYuLls7hvyGvw0dPPFUoYBZQFRIhZ0UfjgoS+qlXX1SwY1T8V7VDWn0uj
ESxp9/LSUbJVNENRCA/cI8u02m3fKF6COGdhsEXSKkejN1T/bpBAsH373v5ujPte4PSvk7lt2fdi
LK+6i5SCCWqo90MwefI5OwJsGYooN/cvLUMFi4imgk5E5w4ZNehgrsio3+C/uLoCcJ+/YUnpKXKz
L9cXufvR3o3x3FiF0sxa2WEUIC6fmh4No/XciE7z/mt/Y4RrSRnKaIzrhPAuh+qJyfMoj8VRBs9R
KoRA/sPuEchCqbZl6W9lla3PT9Y4RQkGYBjk5C8e/B7tPTusgvwiiodCa1wE1vRYR2kNGbx+6T1G
qin55Q0Tyas8MaHXfshCT+u/a+M8wwJfgTkyqRL54S9rAMB70WF2Fy8Hi5hIU2DX/9/NfYjC4NMo
chsMvbUUFOlDlN7K9uv0Wx2UjRXOOcbEWAupx50SNX9OgHdFeeHEFQJiFnvXfX03y9hY4s7zYHT1
KtWw1EXnGTDY9un6398vIRs21CVUEwwvfLdfigmR0Kdh9DwktB3m6azYWlwYWk57TI+KqzrqF0bj
p1FHFmS7+5/r3Tr7943na9GiWFWPzzUb4B8yLpZ1F+dnWxWscj9ivJvhchtFtVOI1uGAacljtZzm
8VkR4W5FJrhTZdktSo4ZCv5G/IeVhmmUOVACElwl+zCxzdfiTlOWyRXYydBATn+SMD1oX2yf3EG1
EwxRkcNQjXkoAjfte+CvvePRAHacSLomI2Er1y8xnV1LbwU+LlqVzR2nzizGOBkWhtiafNWngXSr
3ZqgGHqTqXOAoqLuLKLOFHwwvt+P+2pWzDftFnqW4y9rQpwZhIrXjxf76h+yGaJBsAioZEP5QCxo
JXUuTRJT6iqckn7qja+m/dJLTwSdSrT0RM851lD9aM8G97Vi6yBD5/xj1mzMWaT/AfXFN8pNHBqo
ULcXUdNkvyNKflni3WKV1jixIhQE+4AVinNvDVYvu+nc9IFQgO6g2flkh/WpNLz0qQ1N6vweHGDz
Ezi3yTR9GiMDm9v4vbcAq1nhP/LJDJsgDUQESrvHYGOMC8Rro0VUr7HeLrtNrNtJFvIcsJ975dvx
4JC2pFVURgD4MIbm+hNB8X0En176nLoj+NibAOcBclBvowkggf9ulaJzuBuNN2tke7CJxjEogBXC
8BXksriM7CspHUi+3tS+HYLPxqu95gnznYIzsnsQUQkwNSTHAHBwwVkrbDIPBvgqpuTSLV+z/NwX
j9ePocgEF5yVplLthKygFjFjx1ahW2Y/m8viX7eyn1ltVsKdvrYCz0GR4Qsy8rnSS0+S258KMCrI
h8gVXZ2CNfGMFLqGuFJbAJwR48ZsviT1vSEqcezPB7wviJ+RBo8CLVUL182o+8Utw9DnjIQFRGwe
Qyavfu5PEAoQ1ZhFS+POWlY0Vjda2MdRCgikAMHSrB+uf6vdR9lmZVwVykjtSrKhduytuuISCF5b
hDrl/ILh1zkRPWpF6+HOlUxzGpnwQQ/dQ1+1+1BrBxdQFsGo+f49ulkU+x2b80voYloRG/2RT+tZ
O4w33UVyoyADYyqb6uslvNh/hxhF2djkMrhIW1oKykrEDHq0zYdB/z6ZL9e/1T4OZWODixCgbMDN
PIKrRLWqC/peN3QsPGsG8xGobTDkcbLV6sfSZIOTlJ3A+G7c39jmQkerWHk6axg0tWrAUp5LNbi+
OJFvcDFDi1dwbKQgltHqi7yglTeq7hiJ6hwi1+AHRCw50s2RwN8pYEvZrerHJ+V2duu3snnkIL0X
iycKlsaPjFRZQmyFwjXUUHYv+X0ZjIcxxg3G5pCbp4fYExXPBafa5ALHUKELnE7AFCsr2LkXr4u/
N/FtHB2y6OH6Z9t/1777BT/wbMZtYcw5clY5lIEG65zOzZ7Lw5Q6TH4Dc5K+wOD/kXZdy5HjSvaL
GEGCoHulKZaTl1qtfmG0pfeeX78H2r0tCuItbKgfZiYmOppZADITiTTnsN/+ITxYCeScyCiFc9dW
CO0w1+dWv9Jj+ERR+YhfUMk+ihI6m5HAShjnSaoa4wtWwMar23tUL01UA8JqX0gHwaI2Y56VHM57
JJkRY8gNDzN6xYhMyyf5UHxHYYWxibgCWaI1cV4kauZhCkJsoGb/L3z77MwewxBGE6Sv/QEdBso5
onzE5gNgtUDOfeTLCH88o8zclYmjloMfNaDTHQO0C+rWbzMjHg1FOJjbC0UsZSl4A+h8KX0J5Ewi
FLaeRjA52h1DK7ajVneHqREUKf5LhPAmiztAPZjDJVVQtu8rx7waM5syPnhn2AP6dnLkHblJrq3j
Jzs6jDe53GG2ejiPOpuGDgDnOUeGM4RfqSboGNx2YG9CuMMzdMxZSJmJN05MdmVuOHU/XaXlItDM
ba/1Joa7AjK0JRI1gY4YEvX7OrfLFPlbBVTXpP5GZ10AfCNQD76ortRtG7QzVlUtGhou0bsdLH4w
EjtTPne5/V0ZX1wnSVI1JmWnpI1u3al7MEs7kiLCdRJsoMq5/TlJqZRGgPxSGsAzpMtvNZpujXJy
ggmFWmnaX/YkukgeFzwaXS3lnYoXizTJL32LUT2rfSwV2baS5ZCEWei00ngk4bKz1PB3C0jGpJkr
ewFzmJ2W8fMU1nY5ZycrfdHqdh+r864dB09NC7cdaXmw6sBX2uVUTvSp0sdjopu3QNS5HYz8thx+
xnBjB5LIh1hGeGdoL5GcvvRBv0OPn9OZ3V1iKX9obDxjXjNCp0HSOFn5rczicxaDzbcbvGYKQOcw
jnbfyrZK6t5BjGPXC96bFcJhYzyF+JQRJBjzjJLHZAKVehPVdoEZLWcMu8NgmbUTa2hZCLTFNusA
yD/adSxngyCjsRl+4VVIUTrR2NP0fUibAxygkEpknwb1l24iL1k0oot10x5WIriLVQPnhLUU6Atu
kESYr0Mk7gDFzEYhFyewiyMFgTtgaUUz0NsVhpVc7o4leBFUYY9+QjaAOYO6ZTkBoPaMqfK9aDJ/
U2FXojgvrZr5ZJkxMiV6tjjWuLPiu7ydHSt11f7xsnFsQn0oK1nst6weIYmijTRNUTEEFx8w7DEh
HLlDbhvXSCbot7Hfugw4pWYN3niOiALdbX1RUWWTTXSt8y/WrqvNImLQuOn8LZG+yobojcUU7kMY
Blqd/wjgfA01u0yvGiTkZb84RE73kLg5Wq1fqzW4cIWUAKIFcQZQT6FaLSP6T6h0K+tPUyJoY9ju
2V0tiFN/HXPjzRDjOmi+lvsBBSjZl24Yo86C5HI1291soxAFtjzRK38zNFoJ5vQfDJ/5EmsEsCxF
47TqYzjdpX1tt2ptq0Ba0OuHy5q5dZsDJt/UZUszDcIjfWi1KqetitHMMjtqpmRL2nUrkrFlaGsZ
nHY0aTqoTYoCfWOgYI5seZr5iZLZBvozJXV3eUEiYZxqhI2RdHIPYQtIiPLdtNyn1TeJXBXk+bIg
FoDwOk9kSiwdVTwNbvi9Sdd1SPAewFsnOahoD8It4YNlUFhF3nLEKzH8G7UYRyOyBjwGNB3t1RUa
G4r7LvPN/svl5Wzm6daCuMQxmNCN1qR4mP5vUwMLWFMfV9iOzfaLMIW3T+nv5vFv0mwewikPgTgd
WLdGfpi785zcTuWtWn0XLGvLVRAZTVUEpNaM6u/9MZE4TSo1haTszMoomVs+Be5wjP0RxSG0x13F
ov7MzfaxtUguQkZtQ6vrBdVDsOW4kaPsA8lWr7M/g6c5iWeMdv6DCFooRavklHECVEItJVhloxQ7
TOldlW34jztJWZlldYfFyaQO2QgZBnDbQIl6xUYbX3o3wejCL1c0GbKtIX/PjXLqqDSDVvZgfHf7
rDsD0PBGz9Rf02g8qoV5oy2iwevN1MXq0CjnpPBgy/AsxRVWub03A0V22hPAbFs+a6EchcNdQnmc
n6qLrEJxA7uZnBkDTAtQJ8NTAUWEdgrAfYke+gIFodyFZg3Iss4Mh6Uezpp6kxIRCMPWxbXeP+7i
qkgsBdWAzrycqs+mRXZWlu8bS7oeq+kUDPWhkbODwLbZHn10wW86wkVw81KN8cA0kg2E5F77FD0U
e3Sz+cjAn+TnSGBk/8VFvsnjfIksJ9KSdZAXfum9/hpU6Sfl27iT3cSTMKLnXF6e6Mg4N5IMiRQ2
7EmKxgqn0csTKMZEcQ7T6g87SEyVAhodtVG+kXfKqDkmZoVs5F1wx3iIEJY6MQEYVu6Gn0A4shCB
goQN5ECqqfKjk82cZTMaNwEXYyFL11dunFTe5U37GM+8F8GpRLp0i6EOleyqUv0FLUR2bC4HSdME
6YKPZ/NeDKcJRaenk1ZiJYllPeaF8qx3ovFPkQj++KWiqKyyxWYlJpAyzexqCYQaLRLC3RsGIMhx
6UNIFjXEmcpMsQ1VupHT8iB1y2h3zXxr9QaeYUN/rwaI22jrZHLrarVsx3L89TOnB+3AzIuh63z+
OFbjKZ2SXnZny9pLVn4I4LHGqBA5jo9BFTu+NzlsW1ZX2SBhVJ2oWHat6vtxAoJ+GHxPauPWGiNn
KMu9rEU/i0W9Usr8K61qAKQ2IBkvFLvti8dpJMfEiEUB2Edv9v5HcR40pJmiJh1+VOv1X1gKdgEX
+OAFyJ3HruWKOgW2LeVtDzhLUYmsyTnb69H8GgBKf+72GfDZLx+oaKM5O5FmwJFVI9bUJLKno2Vf
BnZv+i0VVS43qmHvN4+zloXOSdT0HQQRYtfoI4naFxOJr1S6z0ovj0+x9aMSzmexr753n++lcuYT
RH2m9hR72B/BdOYNN+xd3zyj0cPpvMXT98jy2pEH1AcBsMr24VlojNRkRZP56Gho9bgbslJ2Iymz
LeUHMrK2Nj1+5vDehPAhkUzKZSAQMlrP0fKQWMTJTEBaD5F9WdDGxcr28U0SM42VPbao4pAgKJjq
A/uOtdtZTvu1PrN4maGnXRa37fTepPHWr87qXKEz0c2Cpyx91PKfl7/PTv2jVrx9nzPkGBiJZszu
IAPkpnZuyPt61EvPSFJvbio8TJ8DszlQs7+/LHcja/F+GzmTDiYaz3MAwcpDADZVVN+UZ9aYvjjt
ITuhSw2EmonX70XaKBTMmTl6jma06rJbN3OW3YBBJADhHZrTdB8e5F3o5IAr7a4y3/hHM+CsPkyl
fpZ1XMNtAkicIbblLHHwEhJ4MaF+cnauRMrclAE0xnpIbom37FOH2gC+CwHp8hlAuHfHyLdy0yoY
h2GCtGFQT2W12H2ansz512VtEVgBz2dMK6POkgZnNlteUl2X1L/8fYGL4lmLI6LXoOCGTccLKKFj
FZQgii8PwhIwewhesDa+mzCzaisIC+yWfKzRjQPskQPzugxwRFS33L7N/hq2xjmORq0sY2qxZQkY
zMBmbncKyEyIBhbSsXy8vH0iWZwT6UupN4cZy0rb9GnICm+RwRBIuspONPJvDlHj/Ea0SLNZ1JDV
xvV5VDBRag27y8vZyIC/V2rORZTBEqqWjL1rGHKs3RyQT/WSBx3qZ4MSHuBI6LX4oqLlQjTOt3lJ
W6ADpdQAZIvMGa/U9HUbmSxWH2pbL57z+iybjW0kRzMw7FE4+7l5cm/yeASQTIkiwBVBnpaSh7y3
nLKiv9MBbaB5+iDY1Y/vN+zqShaXJVHDRMEoF1izmiiv7AjzguDC8fKIIswa6uvZmK8zxdjF+H89
7lMnDaaHvrIEBW/BDr+6z9X13UVLaSYxorylfKzJKTF/FOo+yR5q8ox7VuSMmaZ8MPjVmtX3wUKW
9HnSTpA2/ZR+SnZzU+C2yZ35V/dHcWw2rwHeLVcS2OP2HbASyxl/2JtTr9YQq4Wg20Ir4y73UeZL
AX8aQ+q8l0X4p+yLlxbKuQAjT7WGqDAZswh3vdyexyoTXKAb9bb3CsSZ/hKkVpuzV+aIi3u8zo+p
Px0l33wWI85vL0dHqQFzwyA35jYwpbJeLdMER932zlKp93U/ChRx685RQDipEtXSTe016bZSxFIO
JclSsJom/Z5Yj8D+tbN8EUSrW/qnKDKWoVKKFnbOnyjgGerQ08qCjm7fFU0Hchf5m6k1t1mgHI2g
F/UCCwTy8cBYS+lisXg1zBdnVl+Ise9mjBsC1DQTTWxsHdJqcXxUUAJCGDSKGXSuOpX0vhgfL3ss
0feZQ1udUFb3S57K+H6QHDrrlkyfUej1AjjvsPRq3JUKBBA/8HVHfY59+UZDq2fjzyL8140krqWs
hXEqrXRGapASqlD+ia8lGwXWY7NvPPBnQgXxahelBEWawHsENEUGiZ7j4+2S4LaWRyc2FEyfBE6B
Rm4tlPx/Oy7OPVSapZiLjt1MzfFLOEROv1QCmxWtif35SiPMfDCWoIV2F+HJIN9Jrdl97MnSOSGa
wHI3Gj7fnxf3XpCNdjD6HLKGHZpJzsDpxiBtfFAXtGUpoNmYT/QaZbbLeyiUyjmMojH+LxLW70jh
08ku73KfuvRni4ryIXSS4/ggnuLdTImslPNDL3wvd1UPBmZYAoN8nvYM7JkFxq3gBDf63d5tK99f
QOZgBOsjzKD62nvFI51t2QPClWc9ATzsu4VhW7yTYrd8Fmwss2X+glyvkHMmctCakqlA7gywzeWc
uche4yTNn81rs6SoJLVR2GPrpDJAL4B6qL8+g1eqmpdAAVg6Fid7xtdqV/oF4kfkBN0ZAOjWQb7X
76morrIZd6yFcjqrNYZSNRWEajesRRmpEa/xwluWoRc7mG33/LZCTlVnLZ6lkKUuAq0/tHHpkKQQ
VVG2T+2vDH4aFdXsTsuZwY8ORYEUTH1u8SMGViSgDnw9F0L3bsXjCvjsQFzHcAD4Yc4sMQYMhcBp
psTU7WakL2YfPnQWEoLAJBaoJNugjyr5JoxzmJGEvn/8BYTCHayOAbKkVxn7t1NhmNjcBTeKP3js
dvhcgLVeKOdJB2MOc2phoQRtrUVDD6FCHcH6mEldWh+njctkBWOfpTKmocixO2ASyyc3bEGEAa+5
l6VthnOrk+O0MZSHqCco3rvp8N0s/db8rmSCCphABD+xZ5qmEUhMBCkxjBf4VXtPl4fLy9h8+64O
hh/lTNEPXIUGlEL2Z4cBpALEWdulx8D9qc2MCYMNqhLbBHHvb1HIIFog7yP7JCmHFEoR9ZEnZ+h3
ttBm0XwCCJD5xr+Kz/ckhktvahVbY1Tagd/7oRc89jsAlbnyXpTzEVg0D+SMSf3IqGQcGrLT6N/+
Y0y4Tc1jUuaiq3vbH76tigu49FJbBhUBq9trdnHOr1lZRj9oV/RGOQK40Wl80WW6MXv+fiM5D6IS
sy6lGQdGr6avrLMIWGLs/l7AzScBKwO1We1OhsKUu+gueSL3l5VVtLecE5mjSUKND+KtxpPoYVCr
XZO6gRLuLsvZjp0J2vEJ0XVZ5fN2ujp2Rdbj8gasLUM1MU6SV+0pYvWJoZrsPuVMVvK4WB1w99o0
mpBH5fAAMi+vL82rTipFvZCbHnIlh1OZnlpdnbB1dTs2/dvCEubE7ndIwR8tNxfFQJsauhLHqUuH
SmbeTBDHsClzL3GDQ4+6Lah1XgeYbvIfluCJtakhBI9fE69s9AxyOaeABk0aq8g56Quaycd9Pd+2
wXdN/4xnVqEdsmIaGlh9378LyFCB1YPldbP6rkhrW8qObfePMrjbLKCmnpYsoEO/c2zXrYRcjtTb
ZjuKSlwbhO0waxXz7oxTDST0nFoMaCldaI5dG50uhodkfWE62sud0Av9DCUa1VGO7U49vsauN4kD
NKMX87oRmR1b0ocLfPU7OH0JtKKX9J6d3lXvyd+VHXsjB27yHOzZQHWMwBKQcafgXoSiuqk2K8Hc
eepKpbXGAMFpIjlZssslv8QAfBAlnsCzbFrgShJ3qnkc06BnCULqy5mtuuERXevHyesPOTqrRH5l
M4W2PlkuSjFTFLgpK0KNxxEN62zY3zyAiO2c3Ym6g0Wy+DEVFZZSdw02sfwjA8dI3dMEIMIYSH9J
hONu2y8Pjb10ZPTq6DqnssWU4TUwDcsrAg86x/zwqQAiM0ul6PeiUt6meqyEcXoJmP0uzxQIy9TI
TnOUTO/MSHb06adAOzafHytBnB7SBU1HJWCMcFw9i8K8oLILFEcVB7VaEHmI9H7TQYP9zETG00AR
gnOXXSxrYVMUixugbJhca5XAHW99HxOclgGEKaLoPL06IE5jQ48T3KPzc2U+DL2g1ekVoJf3GGsB
3MXZW2Op5HqMVzbYleJ9ej2dm4dox2goO1vzNY/tnXRMvPhBv2YvfdHc5dabav0DOD1cSlnukhkr
tFRHCvZUPkgUvHzzddBfT8VtVD9dVhHRjnKqGKV9244YJXK1GTRjU7+Tx9a9LIL95Et7yilhl7d5
XTSIK5Hnkqp9qP4Oav/fRHBesE1DzJWNWEVgYAo3OjT4jzwIoIpE6+B8Xz2mTV6qEJIFfhuEwGvd
x0KL3XINq/PnG48rQy6HYIEQxqlCAcfJkFUC4GWNLrwR5mZQhL8R1XoFSsCbrSSj/25IITSi5nka
Sm/oJ9FjWrB7fM9xYqFPVlFhWaWn3wHrqTuzEZPp2XL0mzFypWO+s1xR+LYtVEe1RVZ0+QO3KzrT
5cYc2UMt/q4b53Y6mSJaMbIVZFCiEsOwwPn4gX4kyopyyEiENIer+9Gh3HfudM693mP98CjW+QOb
gnXRPgu6HwPvmWgPeBw3wj/ppwL/9Y/hDEHtAX9PCmZrmgQ0C+VraZaOVifPl+1NtGbOFDqtH8am
hZhFPodIY+mFL4exnZJnQ32ZKxFm6KZ+YiZDYTMN2gcaklZR2yEP8E4zLF+jfiVSE9H3eSeIDtcw
qPH9PkNa/qZsPrUA8NOYDI1WMSkngNaN3nct9DDp9132kCiCrPTmAlbf51xsnlZTVY7s2ME/2LTF
uS6T3eUj3zSllQhOs+RRLSKlwBLaonsBBv2BBpjf02X9+2U5m0uhqmmppqzrH+CWld6I29BgNzDt
bTKAMTUcBS+hTREaxWPLICbGgDjtTcY+QtYBIszcl9WHRqROm899+iaAL2IOhllmfQIBjKPRiO3e
Nw/0gT17Sre7soTQEJuXxkoeF3ZptOzGqoL/nvPIJjnGhY9kwFtgEqVEX9+7H+7ylST2HFlVBYIk
Co0ihKJRvwBAFXK9XneYrzAC+dS+YHQVF1QEdgpiF6kd/a58UYZPcHR8IgXA6XnXRdjZLJmvOxMO
l2TuZQXcrHysT4/9htUaVUWLhibGGhvqyX903L/RrtnPvzJ7+hPfAvf+ZH4msljtKrO9lcRFAu5X
IWNVkpm7ikSfxz50tDEVpLtEm8d5oaLWhloZoCbp8mSQfQhKacHWbb031lvH+aHWLLIiZOqRfpFu
DITNudNZCF7A/HKY94Nka4//KJFzS7QwVE1ia2LQ5azAkj6ZID2aHIoCS+iK4JBFlsa5DssoY8Ng
C6yLayk7F0mALAq4HQTvEMFJ8eXMoc+SdpywqmV6LpuvgWhyZPO5uzoovoopVaXZA5wBF8Yd62FN
j9Wz+q35M3kF8LzST/UOrMVxbkPKRpRqeuYQA09GP9Erwvx9ghTetepVTvYkSlRs3lZvFqUzRV1Z
FPJS2iCxOKhR/mjWTjMe0klwIf6XPTR0oNjLuEU+VEiBC9VEGvYQEQl84bInaDxW70ZX38172ogC
6M2YS3sTx2l6l6dWVTa4gDuX8aP0fgtgPoYxl6MD3/Cxj1eFV9zFN6K93Ox4Rk7y70I5pa+Cvu67
CZup2YMr1w7xYm+Sbfk2PoyuirZ17ag5VAb1gmhuY9sO/krmy6eLpoB+NsGah/wuHPw0E9Vn2c34
8T57E8DdnHlPi3IxXt3HK9zhblZt8qAdS3fci+EVmZpfksaZQd9Oaj6zjQTVogOQXTsGClfozzvV
655EmQTR3nEmQIKO9AXmZF0d5IRN8rDEd5d9r0AheUaguIJaDGzvlrw/EjlxyGICSQ/9JdroVyCH
AaGq4Lw23a+uyAYeWhjh58vbTZZ3SzLhrWWW49dhjHwjG+0g1r4kDeBLLi9vs6eEroRx1+VcWXWz
6BBWJOi4tM5D+0c2DxHwtghCjy9VdWsQwbtq88xWIrn7k9Rzi26BENkfRXJBwrVDhUxwtWzW3NbL
4vwIEHFiKhsSPMhsT65kZ266RxT3o0GjHfjDG6c8aEiLM7wT4s8nkTcRLZFzJsFY5LPKnstmfRsl
hzIUpAi3w7e3PeSr3FQeUhK3EMD4WvL7HPyc9BDtgj1DU6+eQpQbLiuKYEV8xZtKJaU58rdu3FLQ
fY0HRftU2LtaE+c4hmhstLZhm7bEzjiQ52KqY5G+i9bBOQx1zNO+il83DhggHgAJT93+54Lab2KX
DxhocS/v22aCf6WJfGk7nuWIWDMEsmcSBWnlsi9OBqBG5JPuXZYlWhsXYUvBIqVKB1HTogOAs9yp
QSUohjLF/eDcV2fEuYtxlEp5HmFX1Gf46amvvlYPhLjL7BguyeF8RIMmfqvOsRT1RrUwWwCEN8AG
TU6z1/xbkGSeOrvBPF7nSLcWOlUYFKHycnk3t5+BOtVkS6eW8QHVGhyBhk7ZM6zHyfXf69phwX4i
AyyY2oMXMmoQx4Le6Lbi9LfpTtQVsZ11W/0CduCrAC+oQaVZFyyiPLbIjzvxaT7WXwhik/p7Mtrt
VXDQ3cZjjDKFDTC64xzb4AW+CX4GxCan7OpzXuBtSzgNCxqtzKwBP6itQrvQ/GH5fnnTN0Pa1Yo5
/WqMRl5UEwJmcACljXw3ddG9qRHB/SASw6nXEs9LHLKjlbKbgAKn5KESgTFvWQqQmVBkU2SZgGf6
/dkNjU7MScctx2hdgVK7T1/JrUSWsmXzazGc06z1pO+7AgapyF+S8Kc8RwIHtrVVawGcw5QSTVIp
svUuJss9Q+2OjZSdelM478v2g7d4jQU8pqlTE0Qa7/crz4tgWQITcs4T/CRgXfzmtTZJTv3+spJt
7tlKFGdWNSFdOg8QVclf9PImbgUBzubtrBkK8NxMFUPp/MMzbftgAVHn4hqKbfpoIvdyj1XX0MkK
QqHXVkFRdeO13eDD/hmU6rKpYISBZyzMSrVTltHA/h26QwZ3mbnSg4pmAGRZArcCioZ2bF2wqoJ8
CjfDE2gUGA3Vleg1sxW9am+/gy9og/lniPQMmzuCtybUXyQFLJ1GMNiRZQkySpt361oWZ2MJSEiL
qXpdc7xHCRPly3Gn7wpg7opGNjbNYLUszs6i2pyWMdexvU1lAyHfVtvEjibBnbP12lgviDOCqrZQ
MJcgxaR3aeMrzd2sPUTzjd48yqiQXjaDzSfvWhpnB1KtYei8xPZpN6afGrA587b2DS8/AH4Xd0qK
9+FCQYkiukY2c8dryWy3Vxdb17Wp2SdQkiI5x/SUxLf9ckOnq8nYKUNmh5or9349eHVwY4L58PK6
RUfJ3TFtb8V9yI4SmXElA0X0dSYq4W+mTdYL5C6YKlarRi6wtfTO9PP9dEod1W/PDH1XPMUq3E7u
tYPczZhU8asdJLc5aClSB9ERMvHEZuP2og3cXp2pqKgHspoj30fSSvFMJfAOutJe97WdAvJGzUsP
LEsSuyLPtjmMgLEUVuA0FcRc7KZdKcuYRVPdjRLSkR4j+wpPbNAUDIF2eE6+ABPOoz8kVxRLbyqJ
pckALdE0zJ1xW4rVJaMURQDFDXM7D77oNfrzqagdlanBB6e9ksItLTRJPBdKDCmm4fcp0IQl2t0m
1LRLuUAqXim+XNb9zavvTSBfeV8MKe/LFsuiarybB3KeyPL1MyJQASRoz1exg++PC9MAqR4ZUI7G
vMrSqyYUsb1uH82bAO5ogqwvrXSEgE46BsbZKG8T6f7f1sCdCw1K5u8hgpJHbbpB9HP5++zv8+cO
y7HQjsgmT3hYHFUuZwS1IaBw0HKvogF5/CQhOMxmJYZz8F04KWUnMTH53iL7tkODoiCS3vQ9axmc
K1e7QZHzmckAvmsHrNAMZTLDU44qusriG1HD3Nbhr8VxztuAcsXguALddH0l0asxuFl6Qf5te0lI
OhkEGThD4RNwmTZa5VIAnXoKM9ObKsmdhminTLOtFuNpMhLVnvK5dBqrfFSmyU+JYfdJt5u7WeQg
NkNJdFyoQNmiCjwRFxHkYTC2mZoxdgHwRDpNYUueAr4y1g08XIEj4krU3ra5wyuJnNJMU5sBOy8H
8qCaOkHe7aroQI1xd9kCRFI4tcm0mhrShHX14XhlpQDKlWPiNWH3eFkOcwYfLI3CxvAGswj+ee+N
eqWrwhRATG4xmPsuiN10ilwShp5eVs4cDjttVAQ+lqngBZF8bk7ONRPcLhDZYJRMjV6C9oXQyF66
UeBF2ElcEsSFv52utvEYQE9DXduZBkCt9FIgYnMtBlXQUgEiYxje++0D1DZNcsJElKOvF9o3Ve1/
13l9m2Tp/vJJbav6ShYXYi9BYwZoUmGeZPTSU/Q19CygsjBNB1jGb/Fs3KYOGmhFxwPdAN0cpxvT
bHQWCtDAvyyAUdRdt9qvJBAow9YZmQryR6YFLGWd1z9LWYaZvBJDJs9mDwL5XDRPKJDAq1tFTDiI
GeCkBSAgZeNHECuCgFkkgVOCIcmCzJQhQWqBE1dGxyhdBE85kQju7InRKF3eQwSwJWN6m36mprI6
Bj67oCpVNC6M/5Fa5ZW0lE/o1LPNhe7R4yXYrS2tMtEWDLQ7Q0HRjS11Fa6Whh5UkwJk8EDVz7lV
XIEc5o4YlXvZXF7bgHnrX8vhPCgxBoWg0wHmki6ekiZgLswdgAs7EwnsoG+u8zB6bDTyKwq6CndV
u6/M3/FY3QazfFCG8aASzLAszY7oA/7Y+gWUZS+kjb2QCVhWmj0BkkA3AjtOlbPGLr3ekI9TUD5O
WnTSrQ6wtBLA0JRIiM4kbzg2xD+GQRkU84duwzzJakQtOK1yUZHRNHSgrKvHJQtuaNo4JGsc06jw
PuzPmlyJprs3z28lnAsvk3Ym2DVgghL5kE0/1cJvpF+Xz27T1a0XyHmeMVf1fGC4o6zYTL6w4bpX
AKqdbreHxrduRS/urWtwJZCP++NJBgHLDIHtEnqqOT/pg7xratPVYxV8e/lVk2r3lxe5adKaTuD1
0NT4oZ8RNdN2IQEBaLJ2N+uJvcQ/LwvYXtObAHZ3rQwttYDUYS5MQNLfoF7wmC0YoFiA2W1Hc3VP
+96/LJCKlsQ9bRaQBmqFoiKhZ5gPAI85UT28i6j6ZGnKnTxkPq3m0FYSDG/08yEFMDSITI9qTq9p
XN7C/CRpOsxLaWel9qAljS3XemPTubWlZP5ijM0B7KrXbTAdJrk/Afj01jKMczcaNwnprwB8vRu0
2cbwqacVC5g10wh9CrruRE3ypbXSvZIE33Cf7Xu1i4Ajodr5XD2GSiDwcGQrKsD4A2ZkEFnpaMV9
v/PLDDpdXQJav7SXj+0X+QigNmTE3OoB8Asew8/NXc0hB9Vn4yUh0hD1ATTITuYIuxDZxfDBC65+
CjuylRJ0aLqXJBME1qzbgDiFWzrmoXblXfH/IJjYdA0rYZzLnfCwzZQU686z5zS+7eT92AvaNje3
1pI1g0Vc9EPxPwIFXGXi/nDL+p4GiROEx0UKnNYSgd5sJk/NlSTOfKwMYCeNifuD+tLPahccgr12
zPZAgRUCdm1OnKxlcYZTVPUyyeDIZqf0hzWwIQZPoDCZaxUH021dhsqdePMP49j5YP28zaBIAqcr
2lnOrytqkyVxNcKvj5MTaqFTBk9xVHtWnHsCP7Glk6ud5by7FVeSUUTY2Xp6CuXKtnJR28a2I0Jd
UkdWzAKH4nutn8OMqlMIqoKcgEZFkb1pMgSL2NwuBMX/EcEZFnIWSZRkuIMLDRRbpebNemrnWnfo
y2x3eb/+y3X4JouzKykLRmqWkNWBXxd8z3tk907L3f/1Nz5IO1EFaFv5V6vjlH+JCK3aFhtoqboX
AsfTyINjMbfekEV+QhqnSmJXt0pbarw4FTUVbSZQzZV4zh6UjjWFswWTuxFY8bWvH4wrRgOdAnZM
1FfBdu+Di2R1SNaYr2Oy+L2yKLi1lNbCrVUCEaHQe6cFDv6npqTNNyk8SB5SH1oyRODSGx3WuRcB
iad0lntGUxx5msBLbmvMShr3JKn0dk5LCWsybmpPdrQd60WYX4CZ69MdHMlJFzxQNs1hJZDdQ6t7
BlOA2SKB29et46u2eqqy33T61Vl/BJbADPfDWRkqgBNRcyUfBgMqIPwsco+YhvrlNSguwDdqW089
yIRwdN8sd3i5LJCd/SV5nB2kUpx2kwp5Un2QhzOJMXfyQ00se9QjR81/0PjxssBNZVwtkNP8vgin
SSqxj4pyJoBq0s996/+bCM7R5yqIVQwWeEr1VyV1NNAVBbqgD2ZTHVbL4GyqtqSgRHYV6SvtJYh/
lc1eka7lonAuL2XTz7+J4WcsrDJK06TAbtH6FrxyqfZ0+ftstz8ev24S1qWAwJW7RyppCpN5wfdn
o7TbERkxK7Q14MfSeiepgvmdzRK1CTbD/0jjrpRKK/NsYmffuKzE3zoM0LhCA5u6o6iPk0N41K47
tNZghARl3OqK7PQ9YBgFD5Pts3v7Gdxt0xKtj1LmD5X2rhxeaAAoTd2wKyLKm2y7eWQeddYIAPxC
zksR4LmlJguxhqbe5Uu9LyLLSTL9DlUeh2GcBIDyVKrqpEXSKZLGfTeKOqo3NWj1Ezi/FU5WmGJq
FK6kK49or/DNSHIvK9HmfmKm3DLRP21+mDQizSLJuoKQNUsKu7J2S3E9BdeNqCaz6TnexPC2UMRA
PrNKiNG04qDMxY42ZFdYtWA1mx2xq8cN3/E+pjTUJb1lLhiNOyfYAiBaGLn5Z0oZa0Gcn8pGM9Zb
lQXglmmjDdcJkp3VCRz89q79faopnKPKWx305gUib6tRnSVJz2o4eakmGvb/L6r+Vw7fxA5u8bxr
YjyNGGqJhNrs0bjvAINk7tQSzXnCovC2Xr/J40wLaNp6X1HIG3bmEa8+DOFM9xO4DDEiAPZv2Rc1
4wk28vWJswoArLiJrdGAQGBg2x391umDnQyDfdmWNqVYSEhjDgEuiC/31LRMVUAFQcnNK5LtZ1Kj
GeLp32SwrV2tBP3sbY0w8fXuWrK7Ofs2WqIWgS2fYAFPVaEquOgIj/Vi6tZEcwkypvB7VrtTATBG
6zCXteCC3NS7tSDOiOomUWa8PJkesNkGIDLs2YyKcjT/h7TvWq4bB7b9IlYxgOmVaWdlWZJfWOPE
nDO//ixozvGmIQ5xr1x+VJm9AXQvNDqs9grD4rUbcMUx5jS1fouhPfR8rAG9z409gi+NWMWh8MCb
s98+qDUdX6yNbZBCZhKxCLo2EGmW6qVNv2x/f+32Rz86nRMErgnRZHyxJJDaSQYXhJOFiZMnuaVW
u76FKUk3E+EkVdcU20RdmiJCJdAbzJyTX+lSPoY1BsxLu6L4Z5pOwmf6yZYimLOR8sL0tRgiYnBX
CE+F8G17u+j/Z52lxffZwX1zqAUEVEl4pWIamxsUe82wjfRGlkLLDLxGdrfFrZZnLeUxEKeOkzZr
pMKTw+29ydXs6Dgf0MjwXILYRwcjfnGLt9Ux47hpvGUyHkMmIEqiCiWu80N9wBQz1CaE+8zjmdKq
cl8Vgg1hlFPSRWSE8k31XSgfo4RXmLAKQQsBDMx1CUY8qjIEGM+dK9sNekDCW1SRYyYbOjVRhEnH
uPBMdpUadnlo1A4W4IrZ50Old1CSsLA6tzwQu7skz6abIo8pXNRjBbeWdzXxtpLuxEKmRITONwqc
mJYHlt790Mg/26q4aryKKtNudVVBbPJPAUluiMZsogJLMJ776ZyAvyt43BaxuoaFCEbZiTgRn+Qo
I8Fo270cGfsgVZy/E8EodoiuI7kfIYLkJwHsFbxeSd4SmMdUMI8EUSN8vze+F/mbpn3d/v2rdSmo
qPp9DPQHLM4568Ka9DMENG5zVNEVkbn9i/Iwggkrc/jcVKsGhPplHey4Jgqy2evB1DIlV1GcNsZn
E1WYRI4sXbuLy5zj9KzeQ6A6QqG8pFBmqj/X1QixSZKJqtcUv0aNhIEY81ET0IaOfLNe8jrEV7V5
IY4xlzpPYtnHNHdH675J6X1KiNVGLWdNPCHM5gW6KdZziTWFwynqvvtqYhVtzRGyqnGLlTCXajcj
Q9DnJpoTtX0qPcg8ntP1Rajg6jMN0PyzGN0q/lwNtExtlgMrhQo0yrn9TIUEAl2/hTBaTaq4TTSf
nv5QeUWmuvWcHTiWs6rKYPaX4FSjRZsNgQ4TCcpKRUlO60U32rH0knsUi++1M519Lp4zENXob7yc
66pQTdZlMKJoovp+VSzMFUwEBaZE4SEpAAyS0UqRJTOGF73Jne3lrdrPQhCj0IaRjpmICgr05p39
xguTS9Z8NaqnCj1C25JWiW/NhShGrYWuSgRpxJra18kltv6S7ClzhPpAr9TCS3eip9raS27zNnNV
1ReCGVVPBtmfiIE1qhUel+qPQPzOWRqF5w/u3UIC4z6aUl2acoqlqbe9Q2nkStGSD9m5eqJ9Xs1J
+bEtcNW4rvLYF3Nct02dU/VAkrW3/GrcpQO5CROfo/ycnWPZPfVcTsUioGo4nIr0W9Vybu51P3Wx
EPlP+A6loM5yDUdD2Sl6b3AJnmGgknMFl04qqw6Sm0AzeOM0V3MAC11ks9ByNqV+12JhNOTgfwm9
8kVHXy8d70tbFpJHXq/VunO3WCnd6oVFZ1MWyGEMibRCTXaRHpLA9xld+qO5w1THe3kvcCMdPDWh
f1/ILJu5w/gO7G4a3CTdJRRvze7p7zSRwY8s1ackV7AsCb0CtT1C10fO82814WZqlCrVkDHkkA2F
gvNemOUK4ZMU7V2gSrXA2HVDm3XEE++Y1nfsKorRR3TpCIGhIOQlzaPVmGcjL62ofdnes3VnbLEg
xtub/ayUSloLAGcMLZmlF3u0/6hz9F9kz8c/3qIY1WvKsOuDmIrrO3tM/ceYxLtR7ziPP+6yGHWT
/DEOGx+6QGP0xQMena5gD3fFIXfjI7+t/OPVRVv90GIBoirEydkQRCBkhV62PsG4q+dCnlzw81lt
6w2Yw+Tnr9tH9nEL/5TFXiFEmYnWqbITTF9jbbaC+ikI3rZlrOg5FWKaCMvQUlY28JWrdZDEk64g
lY3SHtGlvTF9jeYfzUs8qXW2xdE76c87609pzJJIFAf6bEQKYtXakY7KazxU2hx56XKqXFtimKux
ziuliqoAYqI92i0ClYMO6yfze9PYQJcvTVOc9DGGK4SntPtZ+AeJl1nliWDel5GgZGGpQUQv3k0d
ZmhWp5JwstKc09AY4MnyrtPkJAEnGRjKQEvWKRjp0x1mcq/F92S+IbzmC96iGAyqoqkJigYCp/pb
W+6VsrWUgvP2f88QbBy+xiCPQKqwaNRcoc1ex9COPYzZ2WXEMR/AJ7/T0f+PeQA36aU4+Tfyw7Z+
cxSPbTQb8CiJZD0BPAhPoXjJQb+4LWDFifjDgjTm7kvLUogQiCKOTtDbWRrnWQKV5VwntiCTfUNw
pU/kHPk17npt8kaEL2cwu7aVj3nnPierzFsu410bbV8kGaZUO5l0yYaDqHJoQz6+SP5cLAMXbdxj
wE5RK44oH/N22EdV5bQRqsarlrMSnmYyiKEqNTh30aDgxEp7MIN6nxfdodMlZ/v4OAtiA1NiUAcE
pJCqo/Z2Pn2Zyy8tuYk6Tu0HZzE6gx1TPGP4nZgTR5Se9PbUiL98kVfF/+6tbpiZzoDHMMkoG6t9
cKg6gwtaUzxDwrvpKHmhncOzwNDJnebMtpA506tkq4heBk7Buf3Xb+PfOMy+95vZz0chBEiOxryv
k+oZwzdtlKE+ZlXliQOPaHEl1fqHPuoMtChSK6OAF9cXLYPuDxFmrU0e8ITrEq68WyEJEw5kTSK6
Sd5LExZedGJg9AwKYcFruHsPBj8k7niivWp0wJSIchenttoLWOEeeaVKqza9kMwAjDypTZRLGb14
zqlQWHkecIxgJSn15+IY2CBDOoW+UlAvgObAsp2Ot/grzUnlu3mwZF7p6Ko9LJbEwMjYgUTeCA1c
AeKdKHzxo+cgLjnAvMK+8ueiGAQZwG4tmwKunfq1PGNOFkp7Y085aW+Rrb6XFc+27OQ3mZPv9Cfz
wEtgco6NpTHI9dQMBRMxaH/ekeBBmF63kWvF0f5jfQoDKn1pYIdnIr+/mrubBtVymZ2eCEqlK5DW
E85NuuqbXM9MYeBFKqsgMNNScczWLZpz2r8F+Us/finiFAPNZasOfm0vkCrBBzxbCGR8E1Ug+VDm
IGglGMpXPmqzbRTnOMAsQP1hDmKOuvCkMUiiinOhiy2sbCoTK43cTpBsUtyG2WHuL4oR/KU4aiEL
OCnnRCzSEtrRJceqxA4qmmX4P+UBYVJgdcSr91295xabyYBIE1QZqv+xPLO5FzLTisyvWlxYRNft
7VNbVxO4VbIkSyD7Zk4twZCNpNBxaumhP8ynf2n7yp162BazMjyFav9VDnNeKL4dxTDAgigrluwq
e+G2uiFHcMHvddt/BLdGA9LF1o6/5rZyeBR2qSs46ueA8/ormGOs8BqswjBU0QBoDbZ2rI60D2cu
7dGV/x8GFq1jylUcc4qiOCmJpvQYbdV4tfHkKxxXnfd95h4ISxWtISEeuAiNeY04341E4+Vq1jXx
ugYG+0GepqMpS4CMTrfNVLSERrHAPDrrHIBcXYwqIlgkmmDQYTl0uixKwQ8Ip4vMR6W4IxMHENdv
zYUABhEzoemEOYMzPNj/kupmFzr5ojqAUtfjJdV5q2HsqlZk0tAgiBObuzK6HQfOC5q7GvoDFoiE
BK1ZxhJ8gOE4ezLCDtDjmwRELokHP3G/bb6rDsBi6xi7Maq2R+ga8FdLmt2IPebVzl6TNN62mFVd
W4hh7CXPfSlN0LnmzEJ51xjTqTdz0S7C4rZoisjZFsY7IcZ4zDAJhk7ACQ3JUYjvIx7k8faMMZzR
7/CO6CizjeaUvoeu48Ln7BdPBOMyjeAnCZMBOgBiDAPwLb+VOecFyRHBPrjCxgT36QTXL/Azu5n0
U1KBRdbQOIexeg1dT559cel1X4mChMBGloI5ay48sDgfKz10p15wwkSyw9j8R5lS3its9QGERne8
aygrP0uihTLeWhhqkzhDcVNpTteb1jh85ml8lcF6lm00akRvoQip/6wPiZUkns8bpLuuzL/XwTqX
caILQpkToEFYW9OM9vaUGFz+qPVTukphEFRXIkEAHyRxuiMag1HRnbjRMfRMW34MEDXG2HR9Z+AN
YiqW+cSr4l53oBf7yEDqWFZFMqAvGJFqiniYyYq5VhgWHO7p3JHUbgWO08fbVPr3BcSSfvDRGk3h
qN2bwqtg/v+n8+EULVbEwKoyxnGmxQJxNClyax2UgUHubqPcuv1ej4yBVGM0h86vWkSAKhREZa9V
0cCHrf9SCoOldaQPhTngahWkH0H1pcxHp0y+b69k/TTQYY8pWeBqYTMHcZQJEpoaYKrhRS13cvUp
M71+n8Frf9IUsyB4MKkGKGbQbNu4+XC/vYZ1uLnKYAA7FomvFQruUWmqrWEuraTWHcPMLY2GX75t
C1u/Tf9PmCkyRVyBmMb+GOBBrU93U7JrUZKbqk8RBjFuy1kPqYL+8N+TQSLkTztpzEoP+rlRnAbz
2LIbOugUM1Z/wG5QbGGcotuKE7ZaT7osJDJAVIGpa5ZaSBTUfT2+xMOIxsjHfr414ztzuo3ne9AU
WUF52F7pCss0NdjrShkI8ptqysMRUSXt67RD7yJeMqJhi2CO953hbv4V7vGKueDB/YRJ9HuJI34l
Hf2neAaQjKZMtcan+YbpfaBssVMe5DeMKQEAdyDo1170Q8t7aa8jyHXN9O8LFBQrQclRoYOeUOlN
QjzL8G+bmnOg27ZtigxK1RNq1OHiKQ6onp4JRtVamArwlzIYjOq1cFKMAUhYtnbm/wBnB8cOePbG
AAiJyeSrEe6nUAOlemAV8blTXJWYHDn0Ox8CLQslZECkksCCmdXYrEC6oPSn9i+D8Eswe7vSd7VP
PgXtv4+fbfOMqrkWqwooUrWlU/b2pCPXXf3cNizO+b/b+0LHVDMWNJRhEKdPbvvipPMqxemWbGzZ
+2Nq8f1IHmKpQV8dohzRXtpTUmm8zI7hbnsZHFN592AWYmS5JpEx4q08Zb/G+CEziJ1JPJd1hR7x
DxR4h+OFFIJZUsFIg+hxZOWoN1bPqSe44o/027zDOF8rsJvQykS4YH+3OgYISJVM06RDvxvNsPxa
tLTg1BbP20J4J8UggZzPIC7paYbzCPqzXXRJDsIuPvJasdaTnFcjYpu+BDxmS4E+n8mOsuf6B+LG
aEocT5pTgQu1cJRj4SWP6OC7EE52aXWJGCGGf5IO0kRmH+VEUNqgh7NERSdHDb0rqIrhNpOsRwgW
cpitzKakbuK6UhzjMmGq7WzFqICkwXTFTW55JelcaQy8gjygMTBFCO4ZaAFpO3js9HtkWXf9Dsw9
+20tWXc5FmtjsDacDLntUhOPd4QTpy+KM+8zW7qRH7OD5sVH8HbyAjpckQzsFtDKrgzhu7WejtEj
6JQQ3OGtcXp3Ps4u5jzecUcJUDfmA2xdV8k+vrNejMVgxAkqaftKhvi5l8CyQlpLTxW0kb7WUfok
ZsFpVFRbCMFpIGdv2xu9eqctfgHj2qnNWIYldbTa1IuzzsrrS6QjNJt82ZazipwLOYxD14cTZq4I
yOv6+Zexfkr0xA5G3gRv3mIY7w28lYkkFvBkQDGf67u0VqwktwuJA2GrTv5iLYyXFqr/By1+9KKU
TiKE8JnA1H/y28He3jaeKAZKsqYlaNOAgkhqbNXkUOmjOxqKJ/a9E1b9Z663xcIYQMGcWDFCll9B
uLmzVbk8KMM3M+058Lj+zgfNCZFQVIXpo8wxFblvdASlsUgSl2dqZzNKqsgjncOXIUjPo+DmymPO
Cz25tWoqSIIjUIf7FEzD6gN5Kr7PdnNQXOHAa51ddXYW62MOTe8SQ0mNElGUqnZCU73XQh77HU8E
c1KNoYREqGq8wN5LgDVerxXv+wzY++EwxIOEt7Ihl5Ywpwg5+e62atNd+Ih9Vy1gEL4p+zYKOqh2
Fme7VIg8VUHVbdTyusYogm3JYWCdTHIKKkdom3iM9uVjZusYOxbuZWvaK4ftJXF2jeVky2azzLs6
V51J3Ad5fMkzHjsWZ9MIA9cBojt9JCOgJKY3RfgF/qeUfypRflVfduSxqgqhkKZ4R/UmqqIeU95V
wNslxvzjbsjlPsaB1GS0ZlF4zfvo5/ZB/Iez8lu53nnfFi500QtzUkwd6l48fyf+HC3TDc6UfSjz
QAzBa2V4rynb0DFCj20hztR7sAzNM6EjNQqrFiq7zVUrmbJbLZcqS4oMK4uLR1Gs3FptwU5fPQZZ
Y5lmeIrF+kXOEtcoozdZ1RywlHv9WHltPHpSLP8wlH7X1PVBbSTUCoXtPihRrylGp0QfT/GY2yD2
PUUyXj5y9bOd1echGt1p6ncxAcOYYcBPI7qVjMopMaTvJuls049MqzAxNss3RtDrabs5K2wpKo9m
nL9WAxiJ57azAWC7RhMefKJ4ZqCloLdo9l03H/o4/iI00SkVKrfL8wtaHtxyDm9Duf9FxuDWGLp9
1s+cu2lVa3TRpMOUDfTSM5qPAr7/RSQpy2y1y716Tjnmu+4BLmQwTkpQq52SJXDc/ec0srKbblfY
5M38x3iUvdQdTjWXg4C3KsYW9DYmSdrjlVKFP6vmdo5kjgOxbgmLNdFfsFBNNYrCTkuGfyuymhuM
XdpLqPEM7HZnHriGsIa1C2GMHaA3ap61AcXfky6dKiL8aqvB08PiptcJJ0jC2znmBiyjaix6vMcR
h5b35YRZF73IUbl1x2GxHOYWNM2u9iUf0cDyVX8s0ZxJK3pA6Y+Gd7TAtDteB/Uqui/kMVeiX/Ql
0WL4X3j3BKiMDZqDFvE6vt5TXh/AaiGFuRCHXu1TsWsQi4kx+nOMHbFWPEPWT1HUHQjlHE7F9Hms
tNe66nZdPB+jQvtituJrE8bPs4zTDevA6owQ7mi4S/y4dMUZzPpTs0/H3ovF6rGJjBvFFE5EEvYZ
qCsJxudZidLIDgfoaYz7w2IWlxWjBlNQ+oYfGSgcO9OO8OZCDu8FzNyCQ3rWW4IYXchNeSxmE+5K
rR80xGDl6UbWj435q1a58fZVPVgsitEDHTsWSQZuSP2xd4J96tWSTVmU5t1sS/CRxW+mE71s7+Sq
PS1kMlrRCqIYy32kOoXwRda/5T7vccYRwLL9RFKjVUWFwM8gN8cEb0y/EDmYQH/jxhmpzB0R+ah9
iwkCZ9OxxhCGdg865IO857UjrWPqda9U5p7wQ5Ddz6aK8ynqH3EkfMsq8WTq2nGY/WdFjm0xTEcL
oaGbWuqfs1m4HUfe3A/uj2CuDkESSj9NgBQNnlEHdCs5iZ2oiP5IGNPg2/rTtn6sl/YuFk3Pd3GR
EBUDFEIBlibvqLhs1x6rg4xZQrzQHUf7VeYS8YkvN0EPQel4MstHFHAI3adu+sViGNiYCyMZ8xYy
6ldjR6vVAre3Gg+lk+AqA99Qdaq97f2jX9zSTRY/hB4UgQSVaRl5DYZviV9bRhTbaWQ424LW7UxH
pSDoNw004P95TkMd5JUMPmpHJedZPZUd50G1fjzX7zPKP8phmUZFrDq5jwqBVtypDTqvKl7k4z/0
+yqH0W9Dy9CHOsCFp62ZlQX6Y+TgVJeOB8JbkacQ9Gsfj+cqjdFuZUiqUphA4CbvEJGwk6+B7MUv
g5fcgTnUJpIbNBzPjHdOjJonvT61Ygg8lMtTZt72PaeAjHdOjIqTLCnDKIYz24zPc3lspV2tferO
uG4ao9M13lhd3iFKoDSHtnyJeRXH63h+/T5zDxYg5wq1CIdSz57axnZX/BjVS4r4rCifIvHRNHj0
jOtWepVIf9EC5PpQz2ujwS0PdtCTIOr7RNDv2yK0Wo03jZRz/h/ybsTPNLHH5qXzXWSc64oXZuMJ
YIBg9KsBYx4QhpIFZScL9WvXG7eocdkJybzX4vRRz/of8tTaYi26uMnAjDs5oVG/gS3o+zYmcXTx
3dYX25oO4awQvSOOROypj21NsDFNkXP784QwgFGO9aR3qJZ1/PA1wxwDEZ03Uuxsr4Sq9AZOsLm5
ue71jBBddqTyoggOJnWAvwBN8Rg9nLTutizeAdIFL3atTQNdG2gQQ8ieynI3jzxuuv+403+r+3sm
ciFhqDGNKGsgIZPu0Qk65A9+fI71zNKbm6x1pcAHEQmn4HB1VdfnBzujJctzYxRRMefEhmAHXe7K
KW/GzaomXEWwaZWyVnzUrsI16mevNZ6y+pJXX7fPZhUoriIMpvamENpoGEoUK6lRY8t56YgGelBj
szs1SciB2fVep4UwxpLlae5jo8VVkZ6nh+oXZSrAqFMvuZCn0c5v0i/KMcBsR/5YR85ZGcxd35iR
OuSEtnwk3+dk3/Q/t3eR933GZAt09quCTGPA0v04JVajcpwVngD694WCN6ovZD6ogx1Zvk+U7yVv
NB5PDRgTHZqpjtFWJDuz2ruDcRLaeCfM+8542t6o1ZtwoQHMZW5obRN3EXKTJDmk8r4IX+vhR5vf
TfI5m37OMw/mOBZkMDd7B9cyjSvIE/SD36N07aj3HJeLJ4K53EmraHUeUuehPGjmz1bxoplXSsGT
wVznY6yLoZQh81PH5yZ4TKaXhscbvXohXE+GHdZUd9EIpldAaJ49Fx2xRDWyqvSiC25S8QqQONps
MjjQ5+MQIb6GxFKaWkXgDDwub446m4y9o09IG/oKbwejy9BAdhKHwE6lS9u9baszbyGM3ZtVmxgo
cUJ43j9mw71f7v/u+4zZFyYoKCaVBnI70EBX/j6LZY6I9Vo9HS1cponxzB9GGikdao56GYdBu00Q
e7Jn0fLfShBu2l1k0bxipxz02OIWDaxv3lUwYziSVPlt3SB+RwsxjF+ajdLSl8jWTEux82PioHaB
VyK4XpK0WCxjSOhqrHSfRr/oY4wSfQf3+UvoGbk1vY1ormrt9qK+tdFu+xzX7ff3UtmEWo0gh5BG
8Bsj5Aj9XHf9qTqUTcoRwztLNq2GgNvkCwYN7nlkNzro5AhAAgSm+doCt6RTYIqD6YBgZHt1nINk
E21+qBjodEdvgp/knjFTnq/J2xaxXkh7PTjCWJqKYe99pMMVep82uQsRJKJBMcyE4cZteErCJt0m
cSoFOcIu0pbsCU5KZftoARcQu0Se6RfiKjbSVd+2V8jbRKpCixs+yWKMZomRQUnFu2K8yYpPXVNX
FWRuXh1QleaUYSFuSgsBFzsY0K058bLhvGUwF65aqxlpaXF6P/7qyxN3/u0KpxeKCheKwKBGZ6J+
q4mAGrSlHPwDHoibUC42YiaLZNdWdhs4ht298DJC/5FDue4fgxxmNxuyQp+5FDlENHUUdr/XXWL9
2wEqPG2rA08eG2ZWijAWux6p2Gk3evMZPea37Sl/qV3U/Hl5YfPgmHNwbMzZLNR5LnxUniqY9RXd
qgmnqpnuz4cH5/Xc2FhzDOIrsIrDqCh5PZ2JMnjEq3e8mDZvGQxOVJnvqyOtWSyQKY9uFNQ0bR/M
umvxWw9U+gMWdqrL3aRFmBPiBCYqFw4xma0ocjKF11j9H4+lqyAGEJS4TRstQfnCu6KDRz6xR9t4
U0UbaSqP3svhLkREzGrcz+XvrqIZrKjLItY7zBV3IkO0RxLeKwMGHer9/fZWcpfIgAUG7GYzmIIA
Fl59oCwKgi3etd+0g+/pKP7EgMq7aR+gW0PgvN3/I0N+XSGDIi2RpEhUsMLGTZ+gLLs+sGaopIGi
5Nae9rGt8hSHLmbLABgA6WNBCesIDnYo7IQqtEGOafXmq9g9J6lkc3aWOrgbwljeqlrygyAgePdQ
BsLQVve090K8FYEd4f3nulyuts12RKdxEab6CGn/xz0fHNsjHXSXcwtqOZ4Uy2QVmb6oJFGG4Fj0
02+fKtQBhDrHxHkyWAwRtThoMAPPwUX0Fa00siWNeoARY58TpGOWHsZfKR8GURr9oKj5AMyV5LM0
xZQ9NObNolwHxKsMxpYHpTQHYUAuUTIPynxRR0432rpaX7/P2HDdiqlSGLTtvpF++SVI3tLcKmTZ
6xtpnwuxy9Fs3noYyy2MQJ4m6mCQneSlnYWC+DfVrQ7antJrAhR/fo6MQb8ukbHcVkPsss0AFqqF
ivEzvbyMx8EJkFCJHJkT7l5Xvt/C2HB6UwuiX3QoPWlqH3HfbKeNGKUZpJx9fM8+fkSIqxzmDd7F
lVlhOg9xsqJ09FGydd93iNj/CiLpvkyGgzanrhxlNwEanUcMz/EncEkOiaO3xikVETJO1WMid4de
jV/NtG2s3CwfgrnaFVrr1mP7o+ryW3PonwNTHqwhr3Z6Vu/TsrmkJfrRQuFWadPnUCqf9DjyzNg4
xmYSW2LRu0I7WAYe8XbQZOgD9O2o0i8Y2oqJY8X8qlTSSRrKH7Ew3YhzaItyalWaeuy1n1ORV7aW
yg/4cWc4a7yA7Hoy76oKbAJA6+Ys0BW0lrQYDjW5dMqGdiDoJi487MhfqgKDQ0M9hkJkAh7yKDqM
SXfOhX7fgIF826TWPZqrJjAeTeYrfkFkiBFlUFyqitUO3Re9w4ycgRf++w+v9iqLav/Ce8rTrCuC
kOarnfQJ8zC89kX52mGOOtIc33xb4DidXHks+hmjjsJZZN60i27NTrcz3ggWeKzOdKKh+dbzEm88
82XhUJZQLkardEn/XPm/AulGF3Z/d14MAiaCmpRgxoXlVt9n8UzgAlYK0sqSyfEi1rtIF9rOAJ+v
G4rfhvB16ZuHMr+NXutJXvcw75Wb1GrOGGZjoaxhZ+yFg7nfXibv7Fga6lpQoqwbcdXno6ftMIvS
DgFWZ9PunAnslRb/8cA5PJaQegS/LFh3UDvkD7dqb2XmQ8ErSuYhCDutaSozcTIQNcSeRjeUcDhy
+71x1tHnVz/zXkP/ETb5bW8fmKilcEiiELpSZ+lxLPWjL+eOKc1foro5x0nmzCS1tTaLLb9UnWTU
OHkL7g9gwCUSpIZMNezh3ylIFWp0rQgnSElnFZ7x/Udw4LpcBl7MPJTjPn5368lxRKcJ+iR0L32U
78yLBrOPDib4mgKP957gKQ4DMymJoiw3kdjyy4c8B7su2Sspj+WB42nJDLSYQ6j1SgzPJ58qO5vA
STULNZiO+kOpgDB4SrNP+cHX3WSBpsjlRmhwdnnW23U93pTE3Fdxx3mMrRPqXWGG5TZJtDnIsxQm
YVykg3YRbhGYtQJXexP+gcutYG5qhQ59BcO6p2+pLR14sRbO6bG8J8Yc1glJAHPt5MVwJoTgQloe
Mduq32pIsiwZaKf8MBhZF4opbnIIqUurb+5SXipidRGL7zOGFlQgqtIy3OJFp1hNMzizjm57+JEc
VKZ+4Qe/cSGHMTHwCGvTLKI6QZXt9lwdYwdxUdGGXe3F/aeCUgthjF2ZYduEskiDbpjC4euzB+pP
d3tBvH1jrMog4SCkPTyEuTuG0W3R7qXuMxVMi1UwdmT6elUUNI0P7h5t3JXaSZP+chXMTR23Yxur
BhKEYVofsxEPkyg5oYjk78R8qBZAO1Ufd7DUMHoO20sVPrcZh6qabsaGfrF0/FGugMIhwx2cxY+S
2Vh+jKg75hkk7SXNn01QGm6fP92ZLXk0krLwSEPZTCZCi1NowVzujegqoERrvJDa+r1/VQKDceaD
FIQcnYoUUOP+m3kqOlgOsUw8HTDk7lNx+IU4Bg5UQevH+L3h0jjo+tNMHre3jbsealeLfatDpWtA
cUzj8O1huIwvnWCp93TKZXhEjyfyldsCV18piwUxUCCKIWibdQRlMjOwRfE21A3UEzWYdMmrvl53
PBeiGEgoqkrKRhHQ2WXvJcLBfXlSNCf9kpyp+5DvSq7jwkFVg4EIMccodJ+AekvYGzvdm/f5KTuI
GAUnYF7I9kZyT47BCkEW0cPlI0Sen4N94lY/1Rv5dgY7VX3R73hNq5xjY8sKclMbp1aCec0hmi/7
i5ydzQh9xhJvrNV6Ddj11D4UFYDQQg5mXLB6ZRz6JPmuKpiQ24LlXtYtDPd2C8ypHnztNRK1T9Vn
LGQzIKLJM3pzY9QSl11uC/5bJ8Hb5GV3OTcVy4BaCZIZlAGQUWnvpUqxotGb4GtuawdPCIMbVRto
KFmnuVxRd+My2VXR+E8hqJzQP/3MBuqaDHqoKvp1Soq65RxZc/099Xn+Fs+KTQYwVDDMZGWtyY4i
WdqO2ODUzq34ZURgWnSaR8HhOSvrb52FFjC4gcG/kQnToukMyZsuEZ3TND68j5LZ+6G3fVA8w2IQ
w29QtOwHtGJL/4fIRzH43snniDfqk3dODFZgMqHU6AYyNCR3u+5J50Wnt1ehstRfeaoPA2rbUEQ5
3wV9Yc3Kxcxdo2s4as0BPZXtJiB1Wlctzek3rr+jA0sFu943XufQ+dkR7wrZtiLQRf55Oc6BQtqS
UoST7CQX56a8tDEvtLV9Zagi41AQhFtrQqPSI5Jnjd38BIsJ6IgxD3WweK0s22qgigwq1JOWi+oM
93KK5mNc9ief8CiJ1mtXfluPys5aLCQlaUJKdBN0hVuZ6i4ztd04+si7oG+i+AYYf5jzMAIVxuCq
Wb8vktyp+9arxhDVq1x2h21HVGWpvoY5a/0qpSxCcNikp+biH8qXfC9cwi+zndxRCvvxVrob7ySO
B7ztkaoiAyOVGih9HLzDSLCnfa7d+5hb3ply4EoVGQQxx6Ae/RJd/njJETBM05cckW0Rk9H5Lzme
RTBAEs3qGGuYpumkIMo1aDmeIjpS2O+3UZGjqGz2RJFiXyW0IM8ggdN3s9tU4eHvRFC7XDi+WqrE
clijYTdpskOhZvdlPbjbIjib9Q5mCxHomSzKHtz3joQccSG6phHYcckJu/CEMPihK8n/XsGxsS9l
JGL2ZOSI4NzBKttl4OcFCboENhR3dnhH7Mqm/Wl68l6NFp7KHe8O5tjOO8gsdk5PkqbM/q0yUT0F
E9BpGyGmAHEOiAdWbMOBWoDuoDCgZ509e7OToxrId2JntKJdQ1m5POGN19rFU20GFoyyGYKI1rSC
v8Dq/fP0KW7DKwC/V2ss9q6fisw3W9SYd01izc1DxSNf5e4aAwKg+5XFgWZ/0EQ97SZwU1X3KKOy
0gm8kOFNvC93Ap+Ol162/+1rqmweIVVGtckAqnDL3iu3vOgiHhpc/KDCcuSHvzJdNoXQxrM+JxIi
weEIZihNslBZb/nR22ekEE1FBkYxDbbOM2+0vGt1PBeL8WsQH4fsLZw4Qav/OKyrDMaHUf6HtO9a
jltnun0iVjGAJHjLNFHZkmzfsJw2c858+rMg/5+HhunBPtrlS5WnCaC70eiwlo7pIFIDs9+4UW8n
nx6H+8zv9uXZfFYaWwGQmHl4H3YZvQjlnJIeNQb8N+4+8hDs4hPovACWxuqDmAsBdEUoJLHcDkAv
ArnIJraSRApbZBhpeFO1ryUmEJYpd4xB1Hq87W4vgtjfV9Y1pZFaKCzJnKs7HbApwS7vBPXiv7jb
iwy22JWMZloUvezw5FnuOlfxGdic9jicBgAFFZ78VVRd2vZIF3GcR6riKqNjjL0L6zMx95ImWM92
YWClDVyEMpKIKtWEPQOluDucwUQz2X7T2fpj+BCjGw7X+x2bocVgq594lruI8jLb18llhZzD0pqW
KI0EGyDL5FTy9zoJ3Vq+X4Lvc3oXk0cFT5brli3YU77ts57LClUWlivOWluir5mIkvkvYd+vNfGN
nnVjzHkGIhgUIHtPAyvTtNdvgJCEbpZI5EOYuf7pei+yOB+iL1PUaIbGqITYqyvx9dAGy6GfoFZQ
77Pdu5pnKHg5NCqbVOXZtIdEB8EhZa0M5imUvgftYQi/Xz8gptR/LumXCD7CzOhkhFaoIEEy9HZI
0S7bOQv5rKmF3ccirqlt73QRxsWaMSnnTo9wVgHeREp4aheAgliOJEL+39a6ixzunBpZWYqODUAr
yeeovZUm5/qmidbBuXUTbUGNSTF/J8+HXDtWpurAAcq1KHslksPWuXKA3RgOSt9imlGJvgJa0EaQ
Zjcl2oMsEQ+EaMc4d17UgxRkjNHCigY/MqpbvZx31zftL+78ciqcOy+LaOnMGcmR0THtMnbgaI8p
Kjs2CNRczHKDE1ngfUT7x3l0UmZDp5tIy8UpEpiG6pl6Z6cD8EqzVLA6kR1xvp0UZRg0bELdIl9n
wy6rL23+ZQlul+Tb9W3cvngvu8j5cCvKY8VY4BPC8kRNz1SOuS5YC/vWKz6BjzAxL7KglRn3rtqY
djs+yNPzEH4a9a8t3au1qLl381KyFHCAmFRBCMgdUjwnWUqXBY+qA3vjWJ62k10xOsymhq/EcAfU
zcPUtBUi2bq5TYbYlsta4BXUTXVbieCOZqgCAJ3LEqYzK0BE9Xnn07xzUV88TG2R20ZLHoDj6dbS
5MtWutiGXPjZpJ0BH/swLJj8CYt7YM7ty2m0tWS6DWSAkVSdN+TLUa3jmy4I7ETrnxQyHJtGlGvY
OAewNqqmTAlFkwTP3KgocygZM+hyWAVMOXX76FZB8UsEIbyhv7+J4byAZRaFnNQQQ9GlEwHJQ9pV
lSDltIUy/ZsQTqfaIpUSU4KQtnLGY3HAYDYez2Dq2cv3+UeG1qTakWdB0cRdV1vzVhAO/ktCGJ0W
X9hILashbQQGcROFoYfFnT6kx8AFPtly23msNTB5WG7E/PVb/vU3udxt0YyKYdEGcsFCUxwWNwc5
Ve58Wxq7umXvDVHWYMOifpPH3RnqXExqyYjZgTtmx8ZXU+RTt2pgRDU1WQEkkKXi3+/3X1Q2BZtH
Vd46lYdDexPvGG1pdyNMHm64vLUkvmemA3YEGQpIUu4YR1n8pfmAWqxL3cpTHnt3erE+L47hz3sq
mjbcSuVDtEUp1XTDMnhYcqmzpl7PZsWNX+gO80p7xkHbeO0ZbMjCos6m9a2E8dbXVkqSTxN2NDl3
9a5K90YtuD22njm/LYgzvjGoJ4nqkEF26D7qPZZRipApowfpuTshmDnObmKTfWQ3MIZxL3ybCreU
8/WpkkxjmeAL4hcG1AZqeK876g+ym4OjTeTQhNI4LQ2rrgssa1Rc7Sk7BLvCN0abHOiT8Q2NJUcq
qv0IjvAPFI2wwgR7iMUNkTsTxUYzWz+IhIgWxeN6tmYUpPUCKdO3wUWz6q7bq3esz7FxYl9Uw3/r
EuUijrXK/MHJPDZLUkrYwuQg3zbuT9w0NMst++BQJBhUXfAkbnajjdJWjEmFBKkT0Tkytbz2DVxQ
v5CZopUbK67obGvNaz7f9vOZ0rugFdS6Nm/aixHybMyjOiijEUHSTw6E/zA7+Numcv5Zw6RBWbAj
pDR0uzg5y6X1H1fCuZMqILRsFYhIDh26jbo9624Ux27bV+pqxziX0ih6Q9MMcloPQ/145hdu5Ic3
4VkHwgqoMdFVIp9ECrF9oa6kcm6k0Sq1psGggHYtupfszM1vBps8mUguoMPpVjgiKbJszpGMBWb5
ixirlBlNt/rCbqD8bUpbfZo/wml686voEt+UiayrSjRNpjIP+j6ZJc3jAjKL5JFMu7Gr7VqIbbqV
pCHqSgoXmhBTMlOdXQkM91kF44clo1eM3aip3wunWpil/mHJK2mc4ofgH58WAzdq8XHBPHX7nO4i
nxw0wIsbX7Od6JW5lVr+bXWcFUwxwFczE/Loc+99XjDAjamdT/R7ek7v26dsh5ru/vojcKsz/DeR
nEGYCsnVxMCGhi/AYPO7p/AYnqVHjFfHNohGAEY67rtPmbAgtX0vUMM0ZE0mCMu4FI5uhJUxAwAO
lsjITbQT6EZs/UYHa0v/KvmCZbJEzZ8neZHGJXISMx3VJoIFjo7ip0BctbwZt9DiqfvMSV+vS9uM
Z1dL4y4AuVowCjUxYaHfFPu2fbr++3/Rk8tqOCvQrdxSQU3KVsOoWhQbQAwSHtjYPwZvOe9jcGk/
Cjdx82JbrYszhxmvAkMpsK4GSfQIICEB0CYyv3QMlxX3fgJOR0fRpS7aTs4qVPQ7WDSHWLm8Ted7
TZSu33bPYL2z8GilxOQRy5qK5jKeymw7WQsqgzBIMVXOelAzYFGK6IM213MRx8dd5SgnOQ1weqHm
A1dWD/4RqMem21oJ4EyroGhyzktsGJuQz73I13J7eew82BZI7aRzMQrSY1tj40RdSeTMKxoitVUj
7GDrdWfwv+6AK5fbxDbswGaU4MajCG512wZWInkj0xKzDDJmZDg08xykuOnCPaMjV78Ps1N9AYnX
SVSH27zkVkI5wxu0EZh9DbOAdj8AzcoobuZqd/34RDI4KwObiZL3FtRDarxI9ToZuZ6H/yaCs6i0
WooJePuKm9LAGQcQT2vHuhSMT256eE0GcBIyGKZh8EWHfFZ7OkQtcEjO5ReAxewwEHEsMWBYHMWR
/6YKrqTx9QdamcuUNXh4swofK6lM++ZUnGafJUrip/zV8K5volAiZ2YLGBuywGAS/QkVdOzmQ/MK
TKGd6utsBPpOlFzYchzrJXJWFieDVkg1rkxpuY/AfggWD5Ehb7mOtQjOqvS6BXNrDxGDP3tsF4MP
upchwGLdIsnuPZTuBAP+6K7AP2LxOVtlGNCrZ0CevGP0LcxxEFe60TCyHnmiJpgty1oL48LwMQl1
vaKwLF15icxdogdOa4mm0TYjqrUULvimS6/TVseSag8P3sf0VvfjY3gzOCMevfFhcWTE33h1Cl5Q
gsXxIyizFHY0edvJ+KCpHqF3vYhEflP/LofFj6CQEdBIAypJrhGrttXeS/nTdZMSCeAUfDQqEEoR
HJAV7vT83ho+XP995tf4KHB1NPysSTJGk2ouOBoSeEr6IbRSpw4Avq85/00OW+eq3KZNFKwSLHE7
SA+F1NkNcNSU5VM3f7ouR3Tm7O8rOYAlMrspwn7JABRpP1fagxCYUrRl3FWBZ3+tBBKWokRuFp/C
+ahq38JGcPCb7/L1yXDPkDIFWkITYiW1Fzw0aKgBkBMYfUxPumH5mswB59JJROck2j7OHyiNiQH/
EkLD6rvVEydud4koGNtK0awXxnmDsV2UMNewfz/HqPIdG6MSJzYES+HHSRBSRkHGNKGsXygmbCvj
VQ8Eb8VtVSAqQOfBea7xJEhGXYdVIuG+syzk0ZpdSSJPNXa5IspfbC/mIojTOXjpXs2MGo/8WPVz
XbsvQyQMaSDowtj2NhcxnM5pda1Nc4v1NMtsl6D7yEUVSdFCOAULmqTVxx4SInrU2nvolyw/X3cB
m48XTbmsglOwug1HCoBSll+dKpRrTD+e7Op1uV10uz+Xfivb7wF+wa1tGpTIhgUKVC5KGBept8wE
MjNk65R98AnjI04Jrj2wuv8L4k4WSP3pti/iOHcatHIYERPighvFr/xyF+zbM2DNUegXvTW3dfwi
ip3oyqM2mhkoEVyeW2fHpTxSLbEV6o2TaDDqL8d2EcTpuGYlmpyxihQDonoLtA6mV3mM/bSCuxsE
N8W2rl/EcbreydI4qzHEdboXWz9aYABc18PNYs1aJzhdjwPUxccJEpKD6gATo7BbJ/7ctRgnCQ+y
nx+kIyuRWkBnMz8p9/Edfc+lqyqKKstEkxFS/n50LTEMwDeW6MtMAnvJDWeqqavi/UlEwz+bVQZt
JYqLU5YKXc60QdsOmk3tXkKDmPbSR/uFxHYbPxRR5i3Lp1ifbXC6uaCNMfInOR/sDkM85DSQpyXM
3AHtN/3wvTVbe0m/XT+M7Rh09YGcgUZjFk9mjESi+qAcdNs4VgCE1B4zN/Q6G63zh+kY7d9YdgWC
N/VsJZgz1dCMljYCuAXUGnCJd6GXOvJTtQdAHxBzQch434kUb1si0XWgB8AhEc7/TQDl0aUEEml/
NtpPGRGyNbHT/MP9qL8k8K2HIGIBoD0hrHg8ApedYRsxfEuGGRf7ophks+MASfT/rYdvQ2xaOdZD
GW9z9YF1ZRd+0LmwourUeYvnAP7XGm00U7ymbuGIssGCveSxKDH6EPWYM0efLKZfuoL6ulEIshvb
WYHV+jjVNOM+xGAIEs6d35xNPzwOdg/voKMSAl56gU/YdrMraZw+DnGkLYOKHvcIBVX5ZtnT71aB
bOXo1veRVzijCDZ6ewtNYEbjqWLQN8tcXSCYp9OykFoIyZfFzsb2kJNK8NLbgodEkQV3PmMA0hXK
XVJSL43GwAaVByU9BC2qO/JTGDY+QAgci9xZKoZKYs8aE/AVvCbqQykvxy59GSTiSdV8SMrbCs1B
1y1/c92rb+LuM71YUJpRmBmWJ6V9NIhIbzaDgJUA7gZLSanF7ZSh5fhmcInzhliF/GJ+3+x6wVo2
g4CVKO4q00xVnutBBe5KcWrrM0jT7H5Gt00okMM++Q/HspLDuS5lCkZJbaArHQXoUWnsdV33lxJY
QNJo50YvMgb23Vfk8Y+Ezmj6rK/hWn4ip8ZHtIwnX4s96pC3DLKvx/BJDCBs6VSKVJZZ9TXR3OXc
h32WhiBbfBvKZGgS7Y7eaze9yxqommfUK66r42bkfdlaHui+J4leGizHrlk3AxhCAGeaCrrwRSLY
kleWLqthU44E2RATlCrGUVN2syZQEIFRWZz36lqzslQJRoUZpw95oX5BIOpe3yiRM+EnzjNJbXVq
YV46jpzOte4WV7LLByu0U8ewRzfZq0/x/c/auKje+db/eU0rOKdR9pOSdiEMYHQGt7pPveSOBSrG
edoHPugQERAvTvJYutIhLl1ZNAovOkHOpeDZlJF5rlAoKL6Two0zTHpa/1zfX5EMzpeYSgsQnQkX
UKrF/qJW/pITx9SL97xlV/rOuRJJUcpO76Epi+oM6sGKX64vg/3/v58UQuzflT2u56SjfQ3v+/+F
Un19t1S+KFwEGcg+A5xIRR5HtCRl5SmLvl9fynWjUvkZ9HQOlr7QMc6nh7uUvLbky/Xf347gfp2F
yg+gY8IWUzERtJr1KDD0ZvKCKM4NPvSgUpB2HZpFczT02su9eM5zO7xaCedchkpCS0oMeKXh4892
K8wuu9ULpsVBHyRKqAulsfNc+UCU1CltlLe6n+JbfoZmGv229y1M20v3xuP1jd0+OAJEYIyxaLrO
OVzamxIFApKKAWN/sT6o3dP1399Wvsvvc1s3kCYJzVZBOnD6bIB/TnnRR4GZbt/AFxHcfvUZSeBw
cwwwd/2e9uG5ML+bU+iGOmYws+Uw1iIWwm3DvUjkXKyxLGke6iwePbJUjXFYjv1B3IwtOhvOlRpR
XpGA9VUByktVbwthB+/mI0y7rIPzo0NI4xydmGxiipXaYq+sgZeoHBmwQ1QLGd9FusD5U9LG47yk
QO5GGtJL+/asxiPaoWdBjfQvN+CvZfF45FMTFZPZYN/K2e7Ouh2+NAfzFLnGIbOLPbEVFN7Ss/GR
0X+Jn0fbAehFOheVGTQGKUoF+Aqpio/qHO31oncUPfUk9SacRXi6f/EWF3Fc2sTQq1lTrLenHyPb
TnxAmKmYOG7PDBE9eQ/DKN5JF3mcwwhBTNEaERzG6FRntP2cwqNxZj37I1BuAue699h+aq6kce6D
WGM9m+xhOz7MjnEsUMIAbP9TZgNhyY08Ub/ddslkJY/zJRSkEdJQwl31xxlNTQV6xaTbDMP2+uPg
LE7otE9hIWQnEhi6wfmTvCd5HLLm1jY5kORWmwQhr3AbOU+CUQjNqFodVYYn1VE9Ba2LzSmPbYom
b7QMu8un6+cmsgHOsbTRUC7pgJdJG0cfFRX5XiMpbWJEdh8tYO35fl2c4Abge42yOs/7lGD/5Daz
tfRO7sARDO6KQnosjMKJKoFaCpbHNxsptWRZ6YDAMKWJ00Qm4lBkziViN9W3cRREidstERed5Ju9
q06SqryAxZFd+mg46YPljb52q+xYw3dyTF8twXYK1JHv9+7k0cC1EOL1suzN9KFsd9ePa/MeIIqp
MSYCWaXcPQCgV8sIYhP+eXKT+nVsMQH48J9E8K/yEQRz1Zgj5jU6n4QvRneSNUHYse15L8vgMeDy
Pk67PkYUQOTPS/iYGsewOxto2ZvvqtjvlR9Udk394ySqfm47qZVgzuXrIFZr9ZK9YN3wlo06t6Co
ynfarfyRvfwrEJkXN+/L+q2kco6/NZY6AZ0TIM7urDvZa21QS1dv7WjWP2j+B4vJ9SPcbEvWVgKZ
mq7i4Lk0JDVYkJxiKWIJXNbTVwBa4lpD9+B7ouCVKM7t583SpUGroQkI8E49wDRS+dv11Wy6qJUE
zsX3eUaMVKJwGdND3My20X0aas1WzW/DDBL65vW6OIGJWcyDrfauadUGSNg4rHz4UinPiXzXKP51
EduXympJnJPvmjljoQfMuP+ia/uaPkXDndE/59ViR/rJDFD8ze2uyhy1clulEegH27E/Xs8r8ZwX
SU2aRUWIJADN5B+V1bgJSc7j0O+VpBV4k+uiUAf7fTdjgyiSmeCFUQWWo8eRGyv/WNmxl0UVzM2L
5deaMFr3uyArk2alZnUXRWvsNvtahtS2QJFLh11simbbRKvi3EjSzKyBrMXTL1XtpT7W4P7ozRsr
FuT02EH8/aA0/uleJrNZaBGuE5bm0PY/B2re2a2x2jveXdR1qicTllMk7V0/K89RiXgjIpIgthHo
vcZjx8l5axgJJiLduOv2ABR0zKq47bT6XMjqHt1WXidhgp6Oh9hq/SqZd2pZoe8/nAXX9HZgsFox
O+CVkRvJuGiJhLCHDaRYcJDowH9Ef6ZpT8fJK7xxnwsrBtf9GLoaf5c5FV2uTR0iu84dverM0KgW
O302XHqIUY+c3eEh9qmT3Yjymtvl19VqOXeT9VUZkAzuJsH0LPGYfIyL76irLPb0MPvF41skO9qg
qLju6a47U43vuZUAK4bwC8mttvwnACeECU7DQcTYJbBGvtU2LbRclmWYvgQMp3r6IBXHptXsNLUE
qxHELdrbvbtSG9LMYQXGLtVNzmw6RdmnTrFnYymJ9y9ecMxlXbH+t69ZSWvKUu7VKWVcmtVhvMVQ
hRuf60MP6kTRa3H7nBBSMqAqU+Zn5Gd5qqelR6AcNR8sctCHL3UmuAlEIjiTy9RuwtwEQler+RhI
+zh5Vhf3urYxP/Xnhl1WwVmYFFbmGFWIFMhwF/c7JXm5/vuiJXB21M+FYfUpwioAlNqyYReD5bRU
sE+biwD6GWHYOMA+5oLFSJNTCh4npGvJWQ2+USGr87Y7WElgX7DSq2JstD6ZkSVVnqaPUmFbdxjW
cdhIHpbVf5NeKq8+swbrStiMLFoc2+GVaCNp6kTP4AODG3IT3AS7fgcCCdd8Xo7aUXblk2iYZvPI
VmvltG7JF8NUANrt1sAy0l0z39fG7rpWvBnHH2q3ksGpXZ8MhhSrUDszyF/jNL5r+vFGMo3zMNdu
FBi7aC4+9rryoTLtjnW50G+TCkpjXbrPdGTV8t4tlvSQN8aD2fenZtAxBIGmpQhzPwUmmQCFEs6Y
W7j+2dt34OqzOW2uaDGFy2Cw8Sn2EkI6FrkN63a+a0s0xwBW4VYTXQfbDnQlk4s85TyclThGHfQn
ZS8bBkIr+hFsdHCg72B7IdovYYSPPfU+TmYLjVmuGh9mZa+ppR0IoTM3Q7SVEC7unAfa1jnzOZ3f
A9ps3kX3lQ9MAHcCmlv5A9gAP5oX1muUf31XE91KNBeFptU8xFLARFcPefjdIPvrGnLdWAkffbZZ
0Het3OAlFOfHJlJ8dTZFyKPMNv5uO4RHLG5BSdhR5u0YURuSXk7pFIqTmXbwIfBblONZLDaiWeyT
9v366rYfyavt43zR3I1jB0I1NluS31Z+vsM00KHDnIe4jVMoi3NDVtD16USBqEl2AwbSJvQg6kfZ
ZoMXomhPtKOcN1omqahJDY+nwJ/Ln6TmYchAg90gZS98dG1Ova1NjPMhaKHQ03nC8Q0+3eGF7kWY
lxn208kE7B9qizfWJ1GC9LpHB37K71fIuKixHFtYXyvfROgu0k+N9iRQDYFR8xHlqAJtsjTRYjc6
6g1jaMcFaYefWTOAeh+f9dsaZGrdLkKj7FFYxBQcIB9kAtBAHzsdZs3eJhUD8zy1u0CztRvtiKzl
g+WWpwQFCpE72U6OXQyCjzfVckjlTEcQqLbka103J1AJH9sodRraAhi9cjDQtg+SKrSNKHTAHboP
8vyGhuV3YvYOGXIvH0X+VXDaby/KVcDQ1oFkELTMuVNWOSY6n5qpt8eq9QUnvhlrr9bOfOFKDllC
Og4xW/uuOBAvPAb78vDvqlzM1q+4vDebWolCRNJVvQybqeZbCpz0JFZsk9431vSu58pqUZzXiSQ5
HzNmKoPfvhBARU0Phq2AODk5iv2O4G7Hc/P3LWz6oSNhi9ESaV+h7f9nJ6UGHIvUlVxRukfkef5A
QR6MSnobZCEV8IkLn95PtuES+9NZe2DAzqErqveLVJFzPEk5aNacJOBRzHwjiJxZckxJhE8juHN5
iLpi7JbIaPGWNar7Ln0qRTNzgkW8tc2vlK+tOmVMMhzSlDzn+RcVPSfJh+u2tO08ATvMcO/YtO3v
epB3EZXnHPeqDKamfgcqVP9fMTWxh9CfdnSRw4U/DYjXO3WCnMay3yihMF4rYTi08yavc7qbd7Vh
6hd53MNsjNTUMGrIa4e7un9Ql3tTORVBLLDabQ24iOE8kRUpmRF2EDPpXq89EREm9V+efxcBTEVW
KtA1yYhQGAJG3da+mSWyX+Ap3C2yM38sP+ioaRYohbBpFlGW4S8u4iKac0gZjYMxapjoI3CVvfgh
cOXDz5E66SA/XtdDoTTOIUl6VIUogqAHOLUT9FsTbzg1DAZA9qPT+2Dj0Ab0S++5WEgNqzmeA1RC
av017I+JqOftL+tBs7Zu6jryy5wD0pC31yL2YCPFd1qf9fI5zp40AlqZ7zP9ShW/rB/abh8OP65v
5LZG/pLLY8hhji8IIx3RkI6NtIYfRvrluoC/RB4XCZzLmBLSGlqMIjvLcxd+aNc3zanEgD6N7Bxz
XLNd7NCTKyK9Yifypwe5iOU8yGBZ9SxJWNhQ35TxSxAdwDHoxchLZB+sVjQuv+16L9I4/6GWjZGk
JY6vsL7G6VdZC+1QjEi07RUvUjj3gZJBNWQppDAcCmR5HcwYuIHPonF1T4UgLNvO/iKOcybRmFSF
NeHkkkPImqgPOoCy/gX2pGhZnOeIdLMpuxFyGGDOT0yUGOBHyo41XAWPoskT0VlxrkNJE9LQGu+1
SktukEbYJcZ8ykrlXX3o6Gf+P5PWOJ+ha2rdh2z7JlBRmfvELX8EgGbUsSx1P34tv143NJElcx5k
JOAQD3MoR224y/zYakLABmYyV0yKcPU+sx7LQlHgBIObGdg18bE7fWPcHt2N+FUtWA3PrtB2i96N
DcyX6r7e3vaijLXo9zn30BhKZZoG7g+p2SdDaFuVwO9tvwR+nT7hPEJi6YkVoBDsgrjJKefskKrp
eenNUzM+Xj94kSTOK5AkRGPRgK2aA8CtyclTUjZeV2rnPst157oskTfnB7PHph1Ao4lljU79YvqJ
HyPJC5puDJEcYFHg7IxfWaXruliBJyKch6iztMqKkd2Ou59wy6PPOMPel1C+nBnnGXK9LZXMhMVW
CJ+6JL8f1cLJqkpAyM1+5podcY5B0oNOUiccWGziyTvboYIyEwp2WXOg6X+73/mRxYKA1DlisoI4
O6UNgE4M5cP1wxH4U35mMUwNlYwSVKLojzV5TfrMTjoRJ4NICBdFdGUTxoA6QcM0Mb0aU2eSTO7z
lghylgJb4qcSJyj3opcQY7RAeyWt2wdonTN8Wi+7/7ZrnH+QNMuqOhkHQ9rHpHZJA4bE/l1TJ5cr
SOdcA/DVmmbpYTdp8NR0t0rxI5s//rd1sINbvTjQPR8nmEJAgWQ89dUz2GpsWc7eY/+GqumKCegv
YPf8LgSQymliLkirINQ/MkopZv/ZUWT/28+nlRzOMqOwlNuhRFIlN4x9pJl2BrW2MNRdTt2u0gJ7
zEofncyY5WzQgZIcg/JjR2I30uk92hE9sH87jSaCtt+e8lh9Fne1kyCJtIgVuhpU92ePtd+CUfi1
3OW7AVxx8hndbQ5rWc2eRRnZ7baOX7L/YIdcAPze5RVkF6Pq9TXdxW14SMbO64i5Szu6kzLFU4ns
9Ub5uYv7g0qSm2gsBZfcpv0blqpqgCI0VY3TAKorarZQqFmUPXc0cCP5Q0ffQTVDtJUQ7vgT4Aro
1tD876nS7YGKtv8XAe/mBbCSw51nG1hxZwGH3cVcvu6jBf5WPdQO0uuIsClolujX0G+PYtphgVw+
gKNmFUVxiARUjy7gaPonaW+L7qumHLrhcN0rbL9nL0vk47dmmGetSLDE4Lk6ECf3yh3eRARTfuq5
FKKV/UXc/xzEH9SitKAppWyMdnQmtyCg6Vj26EmTAb2uuvJe7f3r69tWx4s8LnykmISeohYOaWlq
v8N0dEEOoSIamBRJ4e6IugoNiWDU2aXKsSJf2uhxHH9cX8i2SlwWwt0Q1jzm1myxPpSitcHdYk/m
B2lcbFV1tHZ0rwsTrYf9fXVXTDr+JWAfcEflYxZQl1R4wkbvgvRZeSwuWDRHM5M05iqSRraHGqHC
mNmjVHr/bTGcR6oLo5+0EBXUEN31Znoe5dpWI0E8sl1cXC2Gc0lGTUwFNBoqaqiyI3u1g8QQGNBZ
Dlx6Txy3EsV5pQic5AARAqhJDUp3tFY4bXgaUxHEhUAH+PJbMtF5nDvo9DKMr2Og+iYZHzKp2v+n
0+ELbVLfxKpSoZtLW3xT+mi2vjF/vS5iu8nismFvTmmlzrrVmwtJoWiD3x1SL78BQsv0UB4aG1WR
T0D3fhCW8ZjF//F0WInkPMIgF3MWLhb83HFwGXp5XtvGd3rofWnX7CIqxDEU3f9vm7BaZDVYfaRO
I84LmPq4rMB+pHvy3YCbkXE3ilBPRZ6cr6CZqar2aQv9+AkcUN8E7rf5I8s7gVtORLki2k7OVXRV
QTBtjBZG7QnY5UAZRrL8ebCjFxMF/MrRPwk0Rmc2dO38OKeRA/NyiFhzeJQHjj6Pr4pSOe1UnzOl
+9xQ63ZUDU9v0ruEvo59eRMqrZOVxgerGT9kRr7Xsvk2bWVnlCt3kuVz3NV+1UbOYE2PWY7Md4pV
dL2TGuNOtfTPUa2A6LUw4NAH7aYw4s6uZ0P2iBkAC2GsbZlUPlWNg9JMTjInD9FAbus0cujU4u5O
U3+e9aMmL4xnjTpl2Z5A/+wbjfUtL7pHmXZ7KcUYmIRRcEW+a+ngSFnnNbl0l0+5r+qVP5e631jS
WdaM2VakxSsV9bk1Rs1eeg1QZdkxNczQrobal7PhKOeJM1RFZ0cznZyIjr46Jn7eZA/dUN7NFnDz
ZtMmUu2YneHOifyAekdzl5vKSxJOdjT1Pu0tP8noQwdYlJga6K3MdExXSfaYB3d0JKi+9N+bqdrJ
sfa0VNNjIclPSmTYSR57Zjg+UKRq6rT2YnXEJyvKIQrTl9nMDn2j7Xt8ztiF+7nLPM3E3PjYAjIw
y4GObUi3Fe38NB0fyy49gtrZ7YfhA9BVPoJ5DUBRpa92GNiYDGBFtHs1Jb5klLezhomHJLmP5spZ
4r631RHKrxjgs1WNEFjb8h6NqY454U9hkzjgZPLRevY5khdPmXJPhedGf2zpqtV012Luv7NmV6lN
dP/lwdnoZb/WAQqgh+dxGnfjQF0DECOGFn7oouajgpZ9kZoLtJy7tKgyaIMcocsB8ZczI1MNgtlX
A53QDHE9RulJXKAROmPu9irLuFhYwdLN/4HH9/MHCuidziZ3o/uzhVdErMgioyumzFdz0WJOl7HB
oIVuSn405ydJznbXN1JwV/IF3Ug1K1kvMK4Sjl/kER1uy2QPyuBclyJaCBfLqlVT9dbUMRy6g9wj
QSTysiIB3KWVFcUMIm0cTesZx+4ek/suXvD3nTe7nVN8tlz9XZHM5bHICRyxZ5aZ4Q4Zy5dy3FPt
m9IJcnhMhf88/YsItubVtUgjLa6bt95TI3PN5Xaaz6Ha2hma4INhN78PvPjyntL40DmUln6SsIes
wd8Abnz6XO3/DwnfVUV5o+1XwWV13L0YFjnIkFgtoVcP5eQT6obmAW/+ps8Fyret4r8kEU755HoK
6nSAq0DDxz0a6Y7dSL6Vdfx4Xce3792LGE4jFE1ts5bl9WrpVa+P+vQYdvsYc1hJfZabx6H5fF2e
YAMJpx5LT60G45xI8RrUHnqyI1awtzR/vMv6/um6LNEWcqoh67Q3Qhna3owg95Qsv5RBe01VwUmJ
tpDTCbLMeWihbuLOx+ag7bsToybpdqJK6jZMwUXTCR8iFZREJnL0bvNtATC45lZnBg++7AHpntvD
0fRm3/C7HyFwuyUhtLVoldzV1ba1YnQxVslojtpduvtJDiRapejMuNuqI8BozNhLeIl2vX5vJM+k
++e6Wvwlkv6l83xevrCUWc/+H2nX2Vs5jmx/kQBKoiTqq8LNzqHd/UWwu6eVc9avf4fe3fE1rb18
24PZGWBhwOWiilXFCufwYmbj8Xadvht2y9YE0QQF66+6vyxNcm4ilGAeBrS3uUIUg0EpaNN4hTbf
SCu0koMTC/QFC+qhNxeOcTz6vBas+MvWvrfdGDgE/JVgIjmUbOqtN70+TFJEgzFJzVgewXsE4Mrh
rfCwdubEYacFQ5u8DWV4lRtuNInTWo+bHx9QcCKswftVK3CmXY3tzauuzJ3LH012mILnSLLAMGw+
/IEFoSswKGVO2pZe39jfL8v5L4/ID00E39FZWUFipOgA1OMkMnhnXbE9esflI19OkyHAyc5N8CDF
XEdg7+aG3+7m6YVmLxJ1eLPpQvA3BCehAW59UPiwDm9H1C7wD/389E6SKWUelQSS9wfleZ4xBEod
p9AltRK3LQ80w5hOnO+tMHaW6R8qJkLE4Am3lBpH8PkX/GjqB7fdAaSOOxi37FJJDlEcJWxaJcoV
FcbXm9e1cWtpj5OiOMRI0BNN3LS7pbPf9391EluU2LwpJBzFEExVz3u8ywhigeFnzw4hsySxUvLV
TCHdMNSli9saBhKWt3l1T22U2u9b6wdI6y+bokwbwUWoISDlFBXalOTHmN/X/VaBYfwzGYKXmAAi
os0KZCTBlV7703Qzmn8EGvHhYUWol3oEvWfH27t8SCzz+tpR/PnWuluwqcZCB1n1ZZ1kHskUfEQU
qOo0jRgCMlC0Rc8AW8JeqWGagQ+0BLUPEB2JTXAfd8FpmILTiI3GsoARhPypBfJhlW6Tyk+IeqPN
srl6if8TcV9smhBgwUOSHbduQUtXa2Vvxv/SKf3bo4tYLxrY3AubGwVfZOC0YPAVXr/t3lJXeSKl
g0nq/Qz66GtZoiGxeBH2pVVJ0if8ainzQ5LdFZgI154uG4dMhOAi4tH+d0Kt1uRQpckutezfujk+
XxYj+UyW4CSAMqYrM39CZvmmIplToTh3WYLE5ETOzja25nmquHfIvtXKs2I9hixx4l6KfiXx5Zbg
IgA4UcbRhI/yXrTdLLsFvT5UXjiXbCFbNJVpxX9+FhL7qEya3IBWVX1nkJ8keh70F1uXxSf+lS/c
V5EuaJxpYZY2xMyH7JEvWHRO5XN0tArPDimqi8zmBO+gdqViUCA9A2GLgWwyvccOqZ8DHnW/NGia
8k25elfLEkD+Wy/pyLP6s6MkRWWqKfdJ5vQjUb4vceCQ2xhl5U0FgofLxigxd5E0iPZlZCn8PCPd
C/P7lLxd/v2ruqCMZNimQThC+2ddmqLuSx2kgR4F4Pb8pgLy0tLcyNxE2W+GWuhlaatGeCaNW8/Z
yYWxEU8Kf3RrXYNVRpL5bWdXnl4GV1mw7C8LU98Try8f6kyc4Csie5iNha9S2u24L5c7FpqOiaq+
NRKfFanTBf1GS5dNTc19EMx+3Om+sURuEqSooR/CEGvf9TUho4MzcuYm9ABI4ubzX6FmuPWUuwnt
XfTQD8HSjk7fhRgJiNw47wHrPTt22W8nfUFYxuBxcB3q4CSlb6S/ze1X0vW+nsS3Sv9ioFqOnrUX
T5OrlrNX5tNJid7Ac4F9Pl/LXqIU4PJjdsoDLI90zYaWrR9mxsEidGcNt7qWe1hI9APrFFYhqk7T
JkLjYdBRPg5vhgm0q0p4x+rCIU3jFkF/yEPr2kIVJ9OBPmebrl6XmyBT0bA4jcZ4H7Wonht/zWHu
FvUEf2G81RYgVoLJHejsVUl0b1elaxu20y3fS63aJvr0qI/dIeiIFw+9a5rfkpG6htnv++CEebNj
3RV+o+jbLkp2BVjAk055yu38NbIwBZlObpUfasW6ygzjwGqCob7okAK6AgjuAEd4a1DqL0HEGITj
PozjZzt7ywB01MeDk2SmF5gYNQvRqChVdIe6o6H8QrvPz8jgpDTbtEvs1PkCCM/ySMPcGUEmwxrL
UbD8WQWdix3eqyLASFDDgFk5AWWlA3fW7FASOWpiOjH+PhImftW/mtaPXKnRvDH2OVZIowbNDIXc
RIBIltyU9W2uM9sVctSkqlhIepT4wmv1ptrzjRSQjf+c8FyPAE6SbuRgk6u+5kykEI+oFQ5LWfIa
krlTh+t4eZBcSD7qfOk+CjGIlXS05hwCrJtuz6ku6L5DR1Q7WpKrvxoXzjQR8lRAUuQhIwQhPLwZ
w9SJoodIunzCvcdnbUAhYMLMLUaAOC8OiWYN8JYtgOuCPZEd6jvOpEGdGS3lwk+90JNx+nzVCeIs
OBjdsizDfM8tz3ynleVzxym4vX65airP7p4M2e751wfYZxFCOG3mLjGmAT2NhJUPLAbgwqA7U5Ue
9G56bu1O1uL4Gg64PFxiw9IMTNMI/jkxMHESJihL6UiHh++6Qw+IcnfdLtjhre4OPuCkNpZ32Qq/
RrzPQoWLFQRTVOUThI4duTWmzq9i67oK56d4QQusKxJHr3v/skyZosLNGma1qrpgRhSvASgxXM9q
5JCsdBQ9kWi3Ur/8rJ5wx4qGGLOVQz0+9QjbRNuI3k4HIAmC2Uc2d7Bukx8fULhnQaKOHQXMmAdj
cSKGRmtne3Ra3MvHt+IMoZStmxQEwKjMi2A8bIiLIeI0XaPbxQ44V7yhczBrzHd42psYiSWvasu0
WxkjsoFwTphmU2aDIFX4bEphRUHCwDXF20fL478K21hz/yFPZVdO8pMo4bOZY5cpdgNRaeH1wPbP
x41ZSfwvz0sFh/VJhvC1CqWYaFlBhjo/RMmxbjInJm6nTK6emG64INzNsvx1xaVoBA1k7ObZGk5Q
kAkw4XCsS43Aa0GMkt9PC0gD7eyI6IwCliFpon8NYfhiFqqvzIawL6hNOfhHoqEaiYchgrKmPqhL
NxJbXBXBTKphIR0r3WIFDgsV2tRmOoEtcvof1Ynv8q0N1/+OJum132QOa+1Ka+RMopA1R22XDEkO
iaBQLk58TXTaZUezx9YmZ7+WBZq12/ZJnuCWiVnQMAH7mRedsAHrM4B3AwkpdrNn5mBS2SG78Eb2
lJOdKv/5WXRbzETVgHNNvHKZjyxFKEhCSblsxQlDLZsZJmOMfFkWtYslU6zcQHZZFFumsm1oF1d9
CZgYosjgEFfVsXXN1vB2Yl9G76OqMzJAgBKvsuq7ZViOtTpKcpyVYhJs/UyGEK2h4TJhi4RgkA7D
wqGbG97GBp61/x1cAgkGsZIf1q/qStZMWvUiZ2L5z8++VF6aJmsLiOX7jfqxA9obH/eW9vpWPcff
cr6M0KcGjbJs4J5DJa7eoVmkRa0T1PFLoEc/61z5i1X5da8Mu7LSnNmY3U6rTsxS/ClKTl1RYtYI
s/4quMcrluytCjQPZfMQKRgH0afxSGPylI7kODa9P9vBA2aCjqWp/6ox7VOqpW/QcctqzHiR2gdu
460+DkfN1q/azHwYjexnk5s/OmW2nTCKdmk8O2MfeawpvVgv7pXafO4q6nZGkPrdAGong9yUHd6X
xOgf5zJ/SeqaOmwpNkkcH+os8i+7qbV4olpYi8bYIxDTdOFdj/lXVMpoSLzUJE7NTkmBjGOQVHtk
QgTHFGZY3tVIRPCcv1eH26q7N+qny3qslJxt7VwRwRnNwASbKDr1iMHqS/KLDxuGT2A3xfCYs2CF
UraRv+YlzuUJjkjTA5LXFnRqyb5OGje0nwMNoIYR9S5rtuYiNJUD/PHcxqJCxM8GNQJBUUY8JXqd
lvuqk53cmiYaMI9N0N9hnVYkIVMJNQoAESNQ2Sgom9EpXebtouc78BXtYiV6KtC2JHg707jwzLHf
1QnyqUAZ3dZITpPSulFB7i4rvXapsYZi4sFkIiMQM/6iLoo+My2c7qD8VYTR1ijzJ1ScrqIgvTYH
+3/fJkaxnapEx8vJZGCE/OysFDUPSUmAnd36k/dOSoHhhGBjbMeTtrO9/71NxsVRioun4uREpPCl
iliKPhki59g8pSHZA+Bxn+WKTK21T/vh+r8sboSWDb5VHi1ZQalXpMwx6nxTZ/rkWAkAxDuA5KU0
+r1E7BEkpjs1S36FQ7gzunr25355ns3OZSELJYm67O8SHAKZydBQHhvMAgWipPBzVJ+SwjFzWX1k
PQphp4mBaMZkYmrOSGjmDXuPQpw1haPY/7+27FdeiwiyH3KEW6paUQkSWMjhT4C6QMcrnxySOApK
9R55sX8DOuhH98Peh2+jPPPj5vklYz+TLmTPVtFb/dQiZTFuJo8DCGVHa4tIj3FQWaNtPcs8kyWk
E5rVUWArU0SM52q/7MOD8jxvVLBUpF729EdeFgUY852qGiHq873M+6bX9GJEuTDJj0tUjQ7D4LPS
VJFb2WUsMcs1r6OeSRN8ejjnU0j0nnhNMPhUe6upgWcPhnqL5Lq2qj/IM+FxTPIOHfulpK70sw0q
ROiG95xTE9Rdy8KZGYqOMnTX1QcqsAMA2YhiL/4VrNOOq2hZigUvgyvMhzjYc3Er5GPvZRNZurlm
i+eyBFvUmIIZohiyitP0LivyGpRpAFG6k+V+a5fuXJRgiotqzi3pIMq03XAoMb69b6c7UPE4Q/Q0
BTK05NU05uwUhYw2KpshqCuIC5VmH0W6G0b2NTFayQlKxIg7PEEXkgX7ATgwQDd210Z1XcmGhtdy
ChVcGOBgsWAOYnO0Kds8AQ8u8bLmcUkO2SRRYYVDGtnYmQDhJpXgs5nYCHfIH7/tfXQK7jhqd3Zj
7JY3jtNBftp3s5d70d3C+ZBkfkOmID/j88fHYLMIuLFwx+GbkgE3/+1yfrL6jVBBYMQ0NANH9fn3
10WjjbYxIynLiEN6r880H7z23mUp6/f2TIwQJ4cOW9BDCzHFSXMpUtrSpft8r4KeXVYKl8oSXG2P
EjZVOsj6333EWvgHu/ffpydYx7Codaso8HwkXFwsHz8ypd+oYex1TJXN16zKwutCRfBgSG4Fd5Sp
g91UabB4WrOgWx6jGIhVk6jV/EJLJXPJ3AGIYVg1YQ5MVzWqieVHJe41oMVD1n/GW3mygY7Y9rJZ
rLq9MzGCN08irV+WHGI6W3sFVG/mTiC1YVX7jS75tp3oo1E2kmC1ZvCgeLFVTs2NDrBwjIBXIdjK
RcZa2D/LRHci9UqPTYm9r0wn87z4Q4rg0IHSNbCqQBoeXPGhodQP77JNugsOAHnZxtsFJHGNA9Si
Adv41ZMM9kymo+Dfh7HQm2yGjlZROvHyktZXda46lz+eRMh7L/rMMy22bgAL0UTMqq7tYlfrp3CW
rLWuOb+zUxQrj/Zi26PGXxdTsF/00jGKp3+mg+CWyj7uzUmDALsOUIRTDyOGu+r5f+fwgDWgio/u
GeGc8IKTraoijZPQRjpmpg4jN7l9wxTAmqGHTrs9Ux9pJylUrJ4c6sF4Bht4B4pIGETNl5aOeC+N
k/aomfqhmP7oIpnM0Kz3/4kPkj5WGz2K8P2Not40abCPOtCLG8Xd5U/0HoFEX6SdyRGcBIkVrZtx
k8EGbGMuIAu/D4P6U+/Yy5I1vt6m/hj1+7ZVnIxhwHaonESznHSqbpQ+201LshvbyW2z7H4qi9sJ
DGNDnT3GIygadW3B8tyYP4VEuzGtv0Ji+BDybR4rv1dHN7cS3w7BDT2ojQeWwBe7itBbXbC/G+r+
MI0hHxLYgD3+IUSfEuzr3y8rv+aHz3UXnBWgLIilobjgKcZw35jZwWiwyRtn9X2WGGjyR7PqN62Z
oCSX7C6LXregj88reDDalFk42Tj2nh6U4thLn/T8bl36roKTomMQoj8OAQ2emog0SApQTjxZ78m8
sb+szVrw1Cz+dKbUxlNFEAa+jq5h9N2THDpySknisQmE0kw28LPqFT8EiQOPalqBfnaA4+/oPQAf
lhEtQhko2Xvi/OXozoQI/mTROstWWvgTchj27RU2XtCG52x2raTusmoEZ4IE/zhUQVbrDbTJ62u9
31AZR/RqsVNjGqbskWUwS8RrUS1gnIAfGC2K/h3ANdrAJ3ZO73F8E+2oeLrEEFaWNOCLzyQKdm0S
PEuWBhL7xtF14AZz+rf5O6r6vn3FepfP56MAsJUBTXIL+/LNUJYE/adFgBAqZKVmG8xxiOKA14HK
nPwORwAnDH6+1K5hQCoWBGSHu/rxziTyn58FaCOkhhmPkAgAQwedApsOkhRg9TB1cBAyPnrCbBHm
bVbzvqQk5iub6NKBz3mXHhQ3+wbYWm/xzYxTxW7qN9mmzdolOxcrhISYBMBAzTKMbSSEY2o0KL4F
yeayy1h9R5xLEZzvPGUZutTvyo1+d1vCPc03ZFP40Z3MPckUEozSsGgKircUQ6TxuLVaa5+2zM2L
xr+s0poXPNdI8IJxGIVq1eHcwiF3jNifh8eCbqz26bKY/2IWpq7hH9Sh32/9meV1Pakyppb/mfMd
jt1j5BYFhvUtN3zUMJ8H5u/MlRWj1wweEg2CPiNvAAhXLCoNbTTKCGKnHqX8a2t5vazYu/cWL7Gu
mTYvQPG8R5CQh1ETF9wfTgW974l5pbTFXcxhXHszv4niekPtGvj4vwEnAGyBpD5i3PkZLylnMGbm
GrT17W7e9221KzTjBRzVBTjW6t92m9wsxMKqDjYaNO0GcKP7QTVfzFn9SYvJmTtlN6Ks3RTqAZwm
WLONXtHwOtIZVe1sPqit5Wj5sAuxBMTzsWvdiIjDxvlgzcmuYXHqABX2pTG6nR5iqq5Z5sAp4jRy
4N8x9WQOfpz228zU34bZOgQWJpFs8gtQ4a4N5EszYVi5UcbbPLAxetm+2mSGvOiQkeZHTzGhUkak
cYJwOmTlsA1yJklnV+8HJsEsPNjgaETO0zarEL/nEPcD+7hJ37npWHpqQ93L33fVgD7EiN2MLEZp
USshpiLJj6JrHK1pfv2JCJ2pKJgSqonPzzrISTW2cCqEZlsag1AhDCUhbvWwKDExxYPCBKaIPvv9
MksBH86dctaPe5XaW/CHHTU4l8uayMTwwzy75FM7hWkZ4LYRUCEbGkZL1e+V9e2fCeF/xJkQtQu1
SE0gpNHV64HUh2icd1rVSfKc1YwKjgODXczGI018LwETgtGpxHspo/qPKayv5jnZxjPdqVaM7jn+
T1co2yEmQF7RpVsyq3ZnWMzUkINqoF8TtFTKMeyjmRcZ7Zvou+nGB3aLLcs9tZ12j5bsppFtR6yl
I/qZSOHrWdNgEpRnkXhVC8a6QTINpJOrVG3uYzXgmJav1dJfAZ1WYjWrBVXdxDAKqG4wJCXO36uD
wSZ0XnDSaXLLuv6xrrIWL3vMHhdK75dRemun4ZuRYBo66nHbtfaQzyZzwVh6j3IvsM2GzG2b7Lqk
/X4AqY0zTlg3SyiQXyLJI2g9BzCRraGWQ21DfDfYRtUsQ4kHWGY1hoMt2OuBLViSbrS9QjFcXpg/
1Ba3mJWYMMt7F4nl/eUbsBqzP/4C8UExJa2e9xP+gsE+zCVg0VO/105G/euyGJ7MfIlsZ2KEJ0XW
G5ZFGv7SnDBvbd+1teEk7RFLAo4mfSS9G/RXaUxFxd7EOICY9g9qElQzQ1U7yubbNMGtCjDlMFch
2Mb1lzzLr9MKI46YZ3HMoj5RorhBCvAaa16cMmt+LPlj3iAds6rDoMXuNOgu9r2ugTB7ZfSgU+uq
DU1aD6hU3U5VjNlRJgYGdSV7bprw3tCNDR2svcr6E8nUh8snuZ79WFjOMC2K0orIcDqaAWoGLSyc
gwx2tzVm5Xgjnr/SyhNAZhztGBeOrIW0eqHPpAo5MQ0ysyVcKn8TqrvwfUMxkmKfrprjmRghKdam
xarQ5IQ5Gtotlmmuwcq8XaYE1Wga/bx8kjKVhKx46rS0rm3I+hf1LehiN9FODucsU4n/GWcxZmn6
jIwxxOQq/ZWpkRcW+pYF2kvdhBI4mNWY+XF6YkdsZqYyDBhy81je3dKaHjWMRy/EltRN18PZmRzh
Ns+kaup0Rjir7cE1wzvb/F4E36r8pSluq/nE7H0aVBLPLtNNqBUEcFMLaSFTY56SXiXtxqolbQke
lL64jTO1hDiJZrm6JA1KRjnZa9H1UErObf33IwYzTLIgPROOjVFiRRnvHNU0OA1qscP6liSTXfWz
1ocI4ZSWzuyZOUGEZb+qxV1GHlmz14xdUj1dvjwyXYSzynrMVyfLhNL2oIC1g+46hUiio0wE//nZ
xUH5ru40ChE0eGjTty6S9allAoTsz8ziyewKHFY0gadmurFCGdfSutF+fA7Baw69psW9AglzlV3N
UeAZEcDHKlsypc091RfDZQDso6ZJ1S+EdXnSJBOyHgz7zvEGi7WHlpVbUJUfSyU6zeqyGUtDUpvR
uSVdkCn6mrzpTGthkIlpTNC1aSjF1ONrFhtuQEcfjwQOpkePZYldXyWcd2GKfqmRXxVLsJ0oerPF
/MD0SceWmY5F3eYlS7TvGmX7Nst9PJS28WDdBEN9IMTYZWP6VqZG5Yw6GFYDUIsVtlO2oNvJQhnq
1No3wxFSolGMvX9ZorE7Q58GPiM0d2+9VjlZ9SueNMnxvZOHicd3LkUw7hSAKgv+A3em0Nltl+VE
R/ZXlcVuVJKHLiw9S4nu4iC7ISG41bA7NKmDM7YFUKMszenn9qGZZ3cCa99syiYrVkPWhz29p61n
N09Rk8UuZ3zbcDks7MkcgB6VaY7xB7hbtobH6n8M932G6kzQHBsTy2MIqtIns3pV6me7/ROnzpBz
EVMHX5i4QB03as6qEF6k0KL93CoeXnwSp/vOoSJ+TDTN/5YhZBLKaNpdYfXoIWEuMIq07TDkb51Z
PDd2sjP64C42Zq/JamBa2r5JBiyVYsc5SMO7vLF+Gj0Wi1JAWubsAYv4W9sCH2nTXoFI7bW3gOim
WNugDyosUNIfuHR+ayxe3kKaprhqHviLXe1MVbmPTez/hf1VEgZAnwR1TWh9R4lnc9nzrxbVz7UV
EhpTLTV74tpqWxVEOdXNtCO3FIhOmV899UcZ26i2GtNQVec9TpRnxHLfHLSJFWCtyNNb2vuZjU3b
Kqj2U9k8Ww3QX4382PbRyUrCm2Kc/hqr6i5P8sJV0wXup7d8vYxflLC96vXuB2t74gQFuzFz6w7y
UqcNrW1iVDfEAIGvEh67ufrdz9kfxMvz+y7EGiNoEiBTUeQWC+DDmrfc+gM7PxcghJoiSazQ4v0u
amwi4ypPJbnlmk84//1CZq6iNphi6BpWt4TAaNx1ReHqs+lVhuQ2rQWzc0HCZSJdnhLaQZGguDYY
2pI/1Plqsq+zeGcDb/WyMcu0Emy5wLvNtmNoxWjhdED+6bQbNv9Vx4X/jwR9GWdItWYyF2iVd7Mz
VN8GywuGA1+NvixnBYHUBs/B3+FLHAZI4rod8gqCWn/w5lfsQ2wUd3DZDUZCXLKbd7J1KskRilBG
LNCTWsE6BhbbSyc1aseaU6fXqAtiUIlya6FZP/MEQtAcaz0flw7vGwPVmz7fBQRr3MHj5RNcs79z
IcJNLaPR6OBtcJGiPHMaOway7e0Q8fcG3O4M1NBOMf+hYsLlbUbQKS8YgPXS4Y3TxM1Ha3m5rNZq
xnGul3CB0bWs+8mCjBbkHQCfzIHFl4KRekFPUvWza93l7G0dgEVkbV6ZAxdu9AA+IxWMncioeuAT
63bjTVG4URm5Ncmyr9X+u0TVNZM8V1W41cweRqPlq07mVXGKr9GKxZCB07rBvlac+JSWTnZNT3Hk
/FGj7cNARTRetcWGEJAf+DDJcmhzzI0sIMOdZHtCqw8XlAsRnwys0jLhITlVYMUuO+Q0mf6sp3fU
kDxU1+uSZwK0z0+vLibYWm8gQL/hIZ5zpgePqBdzthvJwJzGf9eX5OlMlvCSnNu6gnnwUrFp/64C
JMHagoqtNl2zoDGdLmz8TEuuJzSygLhhPdQUQE99/L2bjGOi9r+nJn0zWnWrT5qbR/2OmvW3qKN+
W/ZgzgplTZx19/Bx9oIP0oYUTZYYR9OTLnWUTPc0UFPrGZByUnKrq8CKI43Mq687vg+hgk/qrFYP
JhtCsRnpj2O+McfCrzRN8t1lYgQ3VNiYES9LiFl6AGrFG6t/Tbtvksu5foA2QpSh6/oXmAcz7VnR
E3gDjtkVHArgNPEV3AS7lvjSr7PX3/Ll8/KbrIK0nriiB/NvySIUKdbOGlvPYWl8eSnetS5fw53u
kmsO4jruZKX19UrtmTzhmgIdHi1e+m+Piw7W/FfkpWCtV93Sa0H9PWzB7X4r2/xdXTwBb9ffagqX
t9TnWpk1iB1dZADY7edqZkfQdXjxpv6j1taZNOH6jlnQj9UMabwwnB/MPYeuo8f/B/v3unV+6CXc
vKQfrWTgxxlccbSTYad+M65B+dd69b7wlT14y8Yj0N4k9rrubD/ECncvw6i02fB8oPX1F/WkYnm7
OS73GMzfmhvMl1eOvZOIlFwRQ7iH1oQFm2RE2ag9RHsgeZwAguRHN4CzveXRunMjH9HakTMcrgVO
FD4MdBWAGvUFE2VIWGy3OebYCvM+z8FbUOpuZXhjKt20+QpdgzRVRTOSUax0W+99vLOX/9hGVlbz
0VjCgHuURPUmUjq3tcKD2aBhyJTjwqorPH/vsqZ6u3y+a1/0XLZwQVip5jQwIFu1n6zyOZu3/+z3
C1fC1BqQMgX4/XN97NB9nJEQX5awdhXONRCuQtQ0dZbwZ4ttosCg1xi0sPLTaC+Pl+Ws2sPZVxJt
P48UJbWhyWJ1fhaHng2qubafrnLMx14WtZpznOskGH099/8+tWwf7x7jQ7zNwWEDoLutzGeta2Vq
FuW2jpb85+xmDkYzI5qCjfukuFajyO+XdK9M8UZLckl2s+qMsTL8H1nizIemqw1IUAOU0oKqcUwl
ul8C04vb1h0N82BhWGpSRg+YIdtZH11LHY7VxCRP93Vr+fgbhDg0GEDooSHmTpRW8cey9yd93iV1
K8ketDW3RaERNVEJU7+gyiAlVbpmsKHrK/M5R+r8hPENrCS4QIL3i03k2eAdxlCkqx5Ud3xANNob
WIe095YXStnYVm/52V8j2BOgB/qWUJy8Pn/TjIdokiVlMgHCg6pNVDx9cwgo+/tZ2aWdzHZW7fRM
A37eZz5yBtsgklkIMK+CrekayMVNjDEDzUa9puDpdDs3vylcen/5Jsr0Eq5HjFLIWBgQm/edoyOq
9uRP+iJnliLyvZflgHomnzAeKJw+agah8howS+IlJecnYjbkKap/xgBFEpR9R9DcDmnrsPImshuJ
JMmRvTdLzr6UPdhRpxWQNCWvdnGtpM+XP8kK9ybC5YcpiCM8BVEKxcIbGrPs3QnEG5t/YVEBVBcE
Jtpm3AMhbQMuJVfOgS07Ra77mW5TUo9JH0K0jvEib1qobw7tczfNR6WrIk+iKPdF4mvwXFEh4kx1
qGpJipPUtpPH3+xgUPTjvbnRjrKRhlW3yAeLMUdKiSoOss3AKmQLd81RFm2MuXayYvCNUvZgXLUN
HdvS7wNzAJr7fH512LXxgozLW1ALCNPGXTJZSX5VkzMR2mcRoZZmTMGktFdWGJQAaqOOqTJbip0q
EyPkNSlrWdrjQeMxMIaGWuiGzXcrUCQm8H4tv5jAmTaCwalxAeqLAGKInbvGiM0bu7CPQ2hmTls0
R5pU16YOTP202iQRkkXTTP2qKaiHIYsf2EwvdrreekpPXdYq+3RMrgAY4k8dA2h4gcFYTMgE5DEY
ioMd2w8ZCs5+iqe8OQT+1Kd3SRo+MmbIsPn44VzSSjBsNdNyPbKgVXYKd/1d+Q5xNflY0wMzlJzd
9WvNDW01DCnzIU2sWoo4tzWt6ggDiZxRE6CoFSjP/E7Fth5Gg0pAiUpuLTewz8p9libY+JwoZJi1
QvcA21Ptcz/aVMfmG2jUNkBEeWO+RNxXJ/FZnGDvpY7Z8EQtDM/Q3O5kHxNPcanmogOF+R1Zffur
1X8WJlh9T7FZHE8B9QzsRtnLU5HtZ8iVqPTVy36WIhi9lltGVBg59aJ9/Txf54dyC26P6Hn0DGTA
/Y5nTeHmD8g2P1mJYJSKrYDFuFA0L0tO2LZ0jPQbU58uqyY7P675WfwgRc1mw8DHilPGV932ptpu
WBtJZiBkYoRsDGTNc5AXEMPqV52AE+/YpZkkzK8guX3+SkJG1g0J0G9QXEQYHrzil8EcDpVS/U5i
voriFVfKL/CPS6TKNBPyMcC/TJUW2IBHQbct2GDSugw2/+gbia+UROuTsgNWJPKx2Ina3EMp00h6
mZHzq3LBTdiCm0jMMY8qS9dRShmxrrBpt4r7E9MczEGO5mdPslKY5ORswU8AAy23I7Brekk83KYB
/aE05JS1g+S9vy6GAvHbMgCPLq4p2RQQZ9bEgYOayimw1KCq37VcNhC/7tE/pAj3aAnLtqkL+KGl
c4PwYTAfk/E0dIMjib8ybcSLxJqoyrC67jX0p7Ugdw4dkj5etrd1b/ehi3CPaqPEyDUgWIBU/thp
btYHO62p3UR6Y2XKCHcHON6kmppc9/Jsp1bbBitCsaQCKhEhVpX7RUsVY4GRNcum7G4wU17q+8vH
tVK55n7n7/MSea3QzUKWktRY+Lyhdw3KgWCIvSK6k/0ObjizeCu7Ofxcvt7UD4HCzWGZXqa6jsAQ
JA95jBJktcmwqDO5gDR29QhTH+ikSZTkIe6STCHQYkWhY6E6wM/po0eG+max7OeMAga9mV1MG/pk
Nry0Sh/tKPX1yniZGXgBWeOn5TRJ/hjZ38J/fha0StsK1MiKdW/MDmFxSmRDDpILYHCjOvv9LBu7
YDHRPArG4SWwap+26nOalAdgyMkyT/6tLp2r4DjCBcmZmUAWD1rU5QVstqfev/oBpmR6Q3ZwgvcY
MD/b9aaJg6veqIEd2KL1JXbytcz0+TIIziM1rLE2pwosg1t6KLx6i/1QtHLSbbHrNzb2uwkq4/VO
k8IorbxMuGTM6aoWkCm/LB7OhDVxlcAFzxl5aPu6coCZNmFhfnnRi/8j7cua2+aBZX8Rq7gvr1wl
WfJux84Ly06+cN8XkPz1p+GcG8kIQ9yTPLvKIxAzjcFgpvvOGvpgGMxgVNH/oNVXalXswygG9Q3I
TUBoT+a3CXNxtaz5dQtWfUN8yRL1TrOKgyEPV3Gnn7Is98oC18TwferBIICuTmBKb4tiYhdlwvOM
9fP4vB7Gy3OJTGYdYz3l5Jd7zacj8kV1tJzBnd0OI9MBj5JlHSzPFhm/D8NSnFLBAK4Ix1F877T7
znzc9g+eCcbd80zM+rGEIm5uBbX2NSz8XPoryD+vgnHyvmzDSUZxzo1l3Sa9Sr38Wsij++2VrMfS
2Qzj6GGcznWaA4SLaVfmkR32vDrcek5xtsAej2aSTm2EfFYZ5TuFdNdxph4rt4ZYtiX2PO7qlRL/
p/hh2yPknhSTgfZVV7+DJgretIR7qqOpePIXXnFnHWB/rYx9X8pa1SIdupDgaMouXp7jPn9bQugj
xiKnTLt+VJ4tUfi9gHK9VWY1ayvFRXO/G+XVba/Uz0KreINF/CqcXzF87YS6woPBleDFI65kQr4A
E8k62wSCh4127CekNsShPRq5P9nyKyVyXTw0Re5ljjOu5SCf7DHrFETUE3Q5U8BTTIuPeJB05VsD
k/hUYVN71XnrW7nkf7LHpgNEhjRaqskfSq9DEHmjPfjltQj6BJ6zrLzSgNry4lsyQFhKUlFGAo6U
eE+5GikO9rb+oB3Awu9VX7bDeu0W+ckaA4ImhNAs1YC10SfPkHzza7/6L3wcnQrv2PHX1Eu/8la4
AoqfTDKgKOmKJUUjLnih+WAlGAY/GZW/vSyeCQYUs3Io8MiEVSWaD12ZJTvoFeeOvwYgn5bBIKIY
LmGUJwOSF/A02kkZo8lwfu+tHPzm5uQZYv2j08LXeUqhjIqJ8QL8KNur5IYBA5mo5GZLWCDc57vF
lx3cZXGJVR+Jj66HXRnwCPp49tireTVUvVGWtYowxxA+UHOOoTYbg/RrD26bQOn/gjr+UzCwt/Qi
m8t6jBXkUdWDIBzn5dv2J1yB5stNZG/lUUMSuaTAJckxqAeIO3V+bj4MautuG+KFNVvhz6cibEoM
WLiG1j9Eceg33RQIWu3VNUocQ3lrQsGpWP6b9BEMj+CM6FVOprByhH9aKwMsoghxwrJBGRZVKaF/
L8bn7SVygs5ioESdsiQJ8fLgyuLXKnuXi6/l/LJtgrdd9O8X55uk15OW0mtZlghOJ1r3Okm/mGkS
SIIwe9u2eJ+LwZByqYtBr2hwxZE9tbe6vPs3AwyAJIVQl1AYVtyJXIflayS/bf9/3n4w6JDKrYnh
Gfx/czn1bZCLT1b037aJlQ7vy/hEx+7nDWk1a9G6FCCY7q2XecJZlTmNZc/udfWaervI1VvnH00y
hbuqLlStTmmOM9g/9TLmV+u6cYvHMRBcA31lvJLH9oc0RCbb0PRpGVvIHLkVeYvAUDtbe8XkBM+2
tyGL+vwhc1mDDA7kYN1cOFj9f1rLGclYyQwvgh/lrM//PyHDHMUZgK7uYwecKm6ugz1OGp0IybwR
7ZLq1uCtiXNegAvqs1F5MVHKXbBVlGAbaaGb+uY+CqiyT+EP77w0bR0dQNGngBZfFFnRLmFarHSh
Dq81gtPYVVg5Zny0cjPYdsF1f/hlh62y4SlwUSYD3zIKb8V8pxevPU8u+Q952dkG4+VG2gzqWOEV
y4rtzqv3tY+R0/yL+Zrbw8sSjF5zK+5I7G+vjPMFWS15GUIa4ODBhtXC137x9TF3cXDZss5j7f6D
a5zXx/j70GZ5bDX4hnRxtGiCLBe8ZKot+5Wf/serIa40LVCgOttj/F+2wjoTkw6pi1X9Z6rQQwpj
9S4tpDvo1nlyQ+wy0jS7FvIvUai8LAWeDifcY+oFpAZ1e6qW9iFNxNsJGov4RG/NXwyVf/6FTLBk
YaSbEwo+bpGeEuu+wrQMb6j8D0nI+SvQ/b84P5OmrlNxQeptnlBH3ed+6Iq34v7nvWniVlHpEclU
+z59dOYIHZLSFPR2UVxht/g59D1Q7XOTyl5STAHR7tHWUUU7d1ocUbzcmILylm3mdC3VTpzEJdE+
BHjFBY9jptuVfg7pWEqhXvecxjbeWpnTdtGSnjSSgutAZ7htjyc5dJtJaMefetTSVJlz/eBgEDvD
1Qrh0sZ9pWJSQdvJRRJkU+/kXe5uAwLPDANDRVungpYj/67q71mcOJ1wkBKFs1cc1GGntsRqgIB1
lmtuWPR4s3qwdH8qfY3wOPx4i2Ewh6i61U4pKkzDKO26HoRUfbpvyMABUepZv3senoyo7K6pfkDR
RZBFmdpPWQfoLtRxp6BuH05p0OrhO1i98F5QeGAn329v07rz/TLJFrPykGSiOeFNZurFA8p0rZ3L
pdvJlV+BWW/phJSzZX9I/M4WGcfQlhEDzrSnYz6EQXOgbf29LXw1bRrUsRc6PJXz9QTpbJDG+8VX
7WJVnfpCxtHU3KlGa3fS+/Y35BlgvENLlNpU4gWtO2Nxg/rZdTJ/37aw7ufnJdBfcLGE2ZiG1FBC
5HjQli1wBZwAuTXUpkLOzeIPp+vZEnOWyBXez+MZLqifRHDQK7twXzjZkTKNtgG/MMBzP+ZYMQwC
Dl0Btfshad3ZEk+khQzw3Lta1OJuqzxtf8f1XPa8OuZYIYvVRpkC0ezR78FpmgU/yXJ4zTZ/OC3P
dpgjpGiHRS8hxPAxHaQKHhK+Q+KQdlfteyfxpdTbXhfPP5gjRBtyIZ5TvBbIpZePuGekla2o1xiN
4ETvOhD+Whjb8molo0hUFQ0+OuazkxslOknx8/ZaeCYYfAAx7FzOHVpgUORb+oe6wKAIl3ueZ4TB
hCU2jLFfUObLwuQgZKIzLt1dO5Q8/ncONLAdryCyG8ZIRovAkO5TAZ1r44/tr8VzNYWBBqMLxaWZ
NFpAFx3MFNpIXAxH0mwDisMJXo38bYMcV1Pol72AIhPx0yUa7u1CVl4novrSWJlbGc2V2Mdftk3x
Non+lAtTedZ3pUlQ+NKr3o2htwExUrczI2/bDG9FDChIZJn0EHmWm2oFiIAiNIWiG1lwh47Hl8Lz
BgYWRMgbjdqioq6iK46STXaItpR/WwyDBM1SizqJcBfA863SHtL5alRfDI3jBH+4ZP7CAZWp3qhp
nxZyiEuRqbuTK3q4ZCJttZXaea3t+CrF27Xyur0yjjewvFMYvsJ9q6XdI9F9J/szZN5Bfcb5fJwM
TGVwQdFGM4t6ZK1x8raA0q+2nNKABsG+T5+nJNheEfcrMolDJYpRUhZ4jKpftA9m7/GL8TRega+5
cdNrxZt3IKVWRYdjlm7ORpqpMpARCUNsxTQDo5RxGrQ6czCjq2BG540ocfydbSnL6nJMohBF1zJV
D+KgPmGKTuTsGCd6WcFEQS7nOaSNrVbqd/lblYL8wtcn3qwabykMSAhak6LRHnFlWOSqSIa9Qnj1
Sd5KWHQoM62UBOCQLB3k6r4B92LmxjPn+re6EAnBAg1QqgfF4HepkXRGNQ9WGojxKeEJ+oic5wL6
LX7zrwsTdKEXuJ2FBunCUJbdBcNgRTq68lRh1rtwzGbaNQ1Pe5lnjtkaUYdEjlaiyNrWp1HZG8tt
FH9vqhvwxXJ8bf2whVqIKWlQDP6NPDsbwAiYSqhyUaEr1YHwn2tdL4EQlIfhSuCBLAWb37/j2RoT
p4I8a5HV4F5BW56oaLsFyQ5MXlPV9vhO4uDrumOcrTGOQQozzxT6oBWnr3q7D6dvHNihaLa1HMYt
wlkAMVKMIitoT9pjc50d6M0vHAA+GKH6qMBvW1w9MS52i3EMcBdGeTGI2K3Qq1X0H5U3YDLl+QTP
ChO2qtZ1RWXA/eqXeLSFbxhuC6x7zAo+9gdMkf/Q/XnH26tVqLhYGXPK11WtVZB6w0N41aKN9m6J
ZDvXX8os2P6C65f1syG2WDR3uZVPNU4ockfn1Ws0VxWB+Yi2ArzUaM8YHHe3LXK+JjtnlJSJYqHE
i9KHmnwvCpxLGlomi/Fu2wwvktnKURvGndmXqGfKQX+k17P5RkcF4kPXMuCpaHJCS2fO+cRSmrzM
ce1sloOJy3v8nbMaeifaCC2d/oALxDX1zEJvBJBC7u6FuLaH5SZrS7dPwNOKgaO5R45mBgoKBuP+
H00zsDGCzjTXBDS4UBU07WqyBQe+8ZFOxJweJZ5vsADSoRVTGylCRYG0fGuqVy38sb0c3k4xkBEa
eMJQRPpEGAVdeC+2X7b//2p+eRFPDFgMmSjNEwZ63SQ6LUlhqwNxSQO6IrBCtqVXmjMv2eOtiIGK
Me9TEE4AKqCU7ate4k070D3fDS5lYEgeQme+317iukEL3aV42ERrOnN/b1Irl0GrifqehULYwVQ5
A9rrWbN0NkCPzQtnFztSRyqGl+AGXnSf7FJQg+nH8BjuyMvkybZoCy73FWjd985GmRBOOwmjYfKM
+SmbeFBVdYbBFa5NF9K0xcf4N+Z+zdmNeQBMt+e3yIZKHmgZVV36TdShkfJez0u0RkgPvftTh0fw
cEGY7pOT9nVxZhcrrp3hy5jaGa/as96pdLb+W9uOqrfdAqE8cGdkbtY3QTy2/kQ6v58bD6/pATTG
MYts+X0UHYbU5NX3V33pwj7jS1bWQf8Kz+quRW5D60ZsOOHI+bpsE89MBrBohECU8JTskoO6h7ax
lx54o36rznOxDMZ54qrXxtwgaDrsDvNwbMkxWTg5N88E/ZIXQZGAkMjoE1yDUuJb87tkHvOCE9jr
Z+bFMuhvuLAR9XNBxJriLxjnQXk0XQ3EFp6TPXFNX9j3Gg+76HfZcH6LAXwrlONIhz4CeuQXX/Ry
vwiU62hf2lTUO3J5VEc8b2PAP4qVSNIjgL9O1Ft0Ru8ss3vfBkfeNjH4LxuChVF+gKOIriO1SDBq
Oj71lsk7lVcTxIutYlBfBG3cqIiAK3pREWzMFzR2fEMpFCVKvRPEu8IlO7AibC9v26zFNvWUHZT3
wNcqI+t4aaqjPNqa/pjxap7r+0QVbjD4BO4TZp/SPoc2uGDBD0vTLpvWmUruI/BqjQRUrf/PBrNR
Ypr2oyHhxcW4qfcg/bgZ/PReRVsSrxWTtxhmp+oEIJcOIV66CxNCQ/8/i1l3ul9rYZN4JQax70jv
kcvizxh4r/KvUJDnBCv96L/H6tkIA9UzCJdKzK7iIbE8KSJ0WTo8RuwizTfnb9tO9gccOptiEgAI
eSo9iJ/g3GR+HGPLLxbcjkMZquDdSc2mt5aYtq7nvlktu0lMnLrjNbSuf1JLgRq0pUCShoHCOhny
aupQ/2y7Mug665gIPVRHhlvOUtcD6myHQcBEbgYrpG01ajB700MDWdzZ79z8vdgj494lPp5LHySO
Vd7imPjS4jQvJJoyRuLNZL02+nc9veMsjGeDia9cKBt5nBBfnUfTUprDhb5+23rEpXrX+jVxeGPi
65F2/pZMpBFJifJ6mbEs6zgkt73GKwVw1sQ+jo1NOkJbDCGQiaWtLUcZY8gR+b+Ppski5rb+1/NY
OphyKfpYMXGDmLv0ezQNuV2X0Qtnd2gE/R7MZyNMhNVlDGpDAiOjH+0w2jpiXsFRAgw0ujMqG6bN
u/bTb79lkGYCF6lFLYIUWYKCratDvjbqvpbyQTXvBP2uECD94enkmbPC9dTivELqLBcGzSXWi4Ze
9MqX2QmDGv1MZm13/uLEO1zHAoFza1mHx7M9BjB6IsZRNaOuEY33SQeVZvKkkUAtXG7zLsfNFQYy
qrTvG7VEZLX6fTx9XXjtSrz/z6DDoExpIY4o6kNd3S2FbNeTfL+9O7yPxYDDoKJqN6h4oKj1/qrL
qitpMRt77NG2KyXf25R3z1kNXAUawSD9MvTfxOCSrNV/9rdLjfVEJHIzy6D8mhdve1k8M4zPQV1Z
KcUcUZV1CbjojJ1ZhVeNXAT/ZoZxtaxrZwk3Dtkt4/tMu7bqb6PysG1iNVwhUGaBfA5VcLZKl6I1
N1IG2o9i/NdOoTdaD2AGt5N+J5SvU+OHXK7AVZe4sMggkmEssgIeLLy/RHj7iypHVarCJkS/ycFG
o2ISYnuF61WGC4MMIg2ylvXDhKtv51Xe4qvPyk59rXeg6TzSDkRISgcS98KzirsXRhkPIUjSpLZC
4xdte5Y9jAM3dojzPt6pXyxXe9xe42pycWGNcRRRx3yCXuMysoxfesnuOuLO6b0x8SYmeXYYRFJV
nTQynYErFi8fwC58qNTbpeF9vfXwOjslA0zohKi0sccT3WCKaICABAWx9osYc3yf7sFvR9XFV2PA
SaiWsq4WVGTQ+E7moNPvt3eFtwwmTRGiZjakj+Hi+SSTnSodR+L9kwlWLg+CNWadxTj8pll39L73
ydJCMK/lABEHJQzmSqBNldU2Dbw53fd7SoVJSXVr7jQ2BxoMBhr0MqmTmdK+qBGG5fTrXjHtWrvV
rAdj4FSg19vjzpvPClTHgj7otbTQtBX3d6c4IDMabRWtwZHTQZwx+L+rOKO3+8Iggwha3CdVhbQC
sbNX4teqOVUtx6E5DmfQv1+kQqOVa4mkAunE4ThHB9W6ydNv2w63fmW7WAYDAXFsGmGto5DXumGA
JMiTX/UPFXtxp32v/tG9GSCAYGdU6ArcWyteG3Ky0sPS+P+4IAYFMDgfg8pwUt3KG+AKJV6Q6Ozr
/9JRcCBhRfXgsxewmNDmRDRGnLdiMKD6nF1BCPJr4dC5ZeMgnH7KsYPXdse7M3GgmyVgq7QqiusF
x+4c30W4VefGY5jVtjLyCuw8QwxWQK9UaacE+XFpfJvkpyFEP3cU29Kw2944jrObDFh00FcaxQJd
RO38oOh3Wn6Y+7+5oZ193WQyB03oujJOEE8mhH4axYhsJdeft5exHlCqIkJm24QWIqvFC54wLe8S
4ALNFCSXznonp9pr9oXPB6HVI+/CGOPsMvhsIKUAZ5+12tUbTJ9G4n57Qav7cmGC8XCIu/dZFeOj
JeV1au2gEm4L6pdtGx/9Rr8d3b+MgO38M9J1czFOkHClFYAkRVUo2mHy7Ls2WfaQND8kFSMeZvZD
DDuM0VQ2JLDuoLTqzWF2T89kry71h6FMvGg2TvIkXCH5nTUUVtURU05zFY/OYOSHAcRwE+1zKqPl
dcgtcLlh7iEzMzshxX2MTLXOvxskeks69HhZktdrQjAJw3fI3WV2k49HWQsflrY79L1wiBrJjroB
kuhh8rb9OVbPzYuvwYScis5/reszPGnV/YvYFGjfExu/b6qdpgsQts3kH9sGJZ5FJvjKWhnyuq7o
Ixrl8ImdKtAiVBY6V7Nc1Rb9FrQI5AvY7+fZ5dheBZiL1TJRKQqxCflXFGeUm+pN9ZYr65rcaiLU
GgioK3P02k2ak58qDt7wzDLnt6q0NQQz0fSCpi6xfIvL72PkkLCyOcujn27LtZlDnMhzJsc01yLO
4pt4nEkfLE++yd8kD8Raf3VhvviYdNUXKcMwFVUt1uCKS6VvVXIlzs8Sj9ZnGxAkkTnE6yKXcsy1
gWUlehG18TY0voPgj5PPfYy3bH02BtnCsRsGw8KxU3+bwEbc3I+lTa4bJ3Sl6yaxJ8/0BxD7UU7i
FNIXO14dmeceDOxJuWG1hL5w6fNON2+z4bQolS12PGmmFRUPZBDnHWOFLlFHjmZrgB/SNgBop3vG
vWLYCTiSFOcQg5bJxv3SVR45bkkxZOP7fjwwXzqKWE392KOnUdfsaCftBGd4lb+BZdJHgs4L8VWX
gRyLYSjwl99U0xOpnketQohTyRDBBrxcK24VjCjrabMj+oon3Kq8l6LVHbwwymDa2IKBuSuQmtXm
myztygXUNQAwk9uazDPEANgiEa1Q6Vt8MX9VZbSOzK/o7fEJTyJvHaUvVsRAFhQITSsaEBMZUHr2
QNMXWNc4hbxi9KRrA9T3YLlUMYrp/VXryIVlBsQwJVsOcoxbgrEIhl0bxb4YCa+Tl+clDHY1zVQh
c8Kx188P2vg9zvdqynF73lYx2BUtlGMzx1bpWudYQu1HZlTbaACwBd3kzSZSiPgtxC4+GgNhoJCT
00jDdv0UAM8CBa+7bcDj3lnPOC/sMFAl1mTscxN2ctzmcz8L6EhuuYuvaYPjwLsPcHaJxStJidtE
LnDC6O2zPpwSNbKF8Ps2OvFsMAlQJED+d2nAEWpMfpXfmuVNpXFmezme8PFRL/Cviqo0leUGmTO6
rQtS2XVhJ3HtmK3gbC9mHeHP+/NRurgwlUVKpcYtktvRt3blsd+TAOfYqxLZlOwymN3eEXtb3oHH
a9syxYMNB/zoIb0w3A+ZpqkCuhuH5atSfld1Tsf6etHlYmUMLIR1KQhIzFFHOtZ77UjvOksgv0CT
zklcy+V1a/IA8ONLXyzIWNCrI6d4flBu5uf6o7GR0iMZTu9Btmln3M1u7iUubxSXF2Efv+vCrjlq
sZm2YJ2kr27kawObGDXObfAzI4kbeZNcPPdngKOzospQ0ObiJsMxnr6hWKrWX7ZdY72B7GLrGNBo
WkEtyhFpR7pX/M7ODiBwt5sjEoAbbqscPQA3/JAdZS4HQ9B0qGFDP9xpFZxdsjNfgzfEtcQDpefL
fB4mcjyfbXWMllzoTHpp7Tuw9e/jhOf5PANMcmGmo9kV9JZP2fHK28KDCE2wQDaFdvGY73lQcNrI
OHglM0kGyJDqPBrg+kTsPMFa7Dqzbiaxc4Tyr4rQZ9eQ6dovvB0cGY0hQ1MLrO2vpRZBbP16mgWP
44C8L8hgR04bGEOTPoZZtnVDvO56CIqg843rIrG1HxrkQo39tk2eSSbBmPsW54oFzCfNsCeRvJe0
6fu2ifXQBVsiVSvRNJ0NqwXK9FNHEVFu7wuCngkjv+6LiXN6ra/klxn2nWDSjf/tv4PKkqjdmtyQ
pRDze8ieDTAnMCZsNKX42eA3eNFOPeBibgv3od9f1Z780uLiJbjd+9/I/eI6pJ0NM4FFBHPIMjT0
ukR61OXUXVpIaFs+eDHs7Z36w+F1tsREVAxKdW1SaHpmOOqh8CbRBo/RwbxZPMWjEpG8zInu/dY3
pZt6EVfgLRYzWacG0ZBPZ9wVzCfJO95pxXFB9tVg0EoxbWUMG+eNCfa5fD/1it/K9Y7z/XguwkZT
ZZqpSF8n4r0aKHaI19hyr3qS5MyK/c0INAc93668C695PSk872ey+DnWZDWfcXZJ6n1jPicaZ2m8
L0hXfrFR6VCSKjXRsrsQ8i6Ekifrk9cMy990c124OoMVeMYmCZGQScshOBxqCJnNEp2o9rY3av3k
+OXn7EuBpY/ZDFJcPFQl+5k8RXnpKsOTmlbuth3OrrCEsQYhDfinUeiSMdOSPOd4JNg28Ic07LwS
BhsWHWXKoQMVPg0gyVZ6Owv04+SA/3qnhw4vXjluwD4XgJ89VpIRrYSKel/JojdGXyJuYy7PCAMK
hiliWrtFHWZp9oYWlNIhs3zOd1ut9eAND405mqlYChMvcq30SlzjaaVKxetoIKeuiE+CqT9FGWbR
Me2uaLFnGNGjPt0WY8k5q9YbNi7MM+EkNdAGFOioGvTOFb908eB8kl8N+iTnJ37sRX7i8ojAV7FW
V3QkEIosQ2/0cwhbmTYRInxgbbSjQuRK0O1Rb+Ugxcdt9zdMv7DDgCAIClKZ8sN+3L2zg+URn744
4/F0v72Jq35yYYjZQ1NUur4ZsaC4eVyUJ9M6tEnCCbBVpLiwwWyUkc2L1ApIauNuJyKt1expPnC+
2BrJvYy3vF87w6BeZM6dJlBSh96ltBidk3wt7qpTE0SqnfuCh+daVGScEcLxkAj0LcEG7y1051q/
KW3Ti48mrijDFW8S5A9e+ut3sXWNCtrqRDXxNp21dnpc/HZPx4hNYpvHcvaUAxXjDT3u5PIqap4/
B1uHVaZaJeD8hQOFgxPND3PEHTTjuA5b6pgTXSinGV8c07bFM9XPmq5AjmcZzhLoIOfrg/C+DBrO
RvMWxqRXpEYOglwbLxHla6a7Bpo4tyOCE+JsdSNWcjDQmGCKSffjEW2ieykgR3XHe5emTr8R4R9+
c5EMqLFCQGqIDWqrG3kOQiOwCsx6Z9+0ZjfwhGt4H42BE6gmCyDzA+PcAiE1RS1AUvu2/dXWL/4X
DscAibZkKKNEuHel++q68MJ9uNMC6CHaiatwEhzeahg8qWM5WRboiLuy2u3KrAjUjveKt54TXCyH
gRPwxs5mqib4Yt/o2RKDGeTL6NCXw/qr4PLG0nhfjy1ljHOkK6THNVwOjJdsFx3KKx13fvEx8Xnp
B92IDcdjaxh6hyOsS3rcVuPW7hUqiXhUlEOheEXIKS6sT5Ofv6LMZFaQ8JV1JQRNVWgZPsTA/Exu
wYnb3ReQD7Ybrf4Wja2T97lbxepJQ5PJZPwX6eAnN2POb+E4DVvoGM2qlo0Ib0Vh66vqbUo4L4s8
oGfLG8Sy6rkREdApkXftUt3odeaDAT0gaf+jzJYnUIQ5vVo+xXHm4pB1wHd5qNvWRtUFpBkl52Dn
eTA7sZJYpQptOcR8fgxbW/S6IHTL0DFO9HLYLaA/3kYADqDJDMYUYVqX5QJgVhPJ05X0kEx50JSm
k6aJ18Wdl4uEY/Ljf275MgM6kPVGqwVBKk0fACnLfOrGmBssXSDqdKVBpoP4sr+89UEaOcjkjzqE
GKh28/DOC6v1e/+FrzOopCmjUowDjsPWhVQ1uh26p+gE/uI7nPAoW4ucpiPOMSUzAFU2AiGmhOsX
fQX6eetXfXHHS3jXa+PnZbEzLkU0DKKqYpYMT3U3tYimmNm8MqPBUVTtelYkSBbmvtoQLyL9Q5ZN
d+lYPBZL6S0pwjjvj2EjnIRG5EldcX8YU0oyetLJzceoMCjQ3sYjLfPJjzGqLXsKnenHWDjaPL7w
JjvWIktVUKrUKGunpovMTvedmippp4OKGKNMEhjYUjyORUfaipXc8BjFV+D6kzFmn8dGGCfDQluE
olk+MfTXVsVAWNp7idX55jQ8bUcxxxybrsZkMZJGMjANoV3Vlq+bghulT0WFLeS1Qqw9YF0ujc1R
20TTuhYNUR+9tf1jYu8rpyPgu6mfr6l8KCgSLJeXP67F6SerzJnU9UO3xCmsJs898rsEpDTkdkJ5
HVy/bn3iweLK5eeTOTZflYs8J1GIecVEOslVuxfDIVCKZrcMLQcSVhD4kyl6BF6klDMkA62y0yC0
WVVgMTso83UFIl6x9ULhZOXftj1l7XD/ZI65C/ehmOkahANA2VxWNm1BopT+3bc+sjt3RI1u5vch
8WKPfaqzlFpXzBa7RzvKegzqhhDRLY54AHdqhxfpvL1jjpdEtNpFGGAsNwIh9IXszgzfZp7y17oV
S1Mox5SMbpbP2ybNSqdMDTzELL4P6pc20Z0aV9i2djgbRj2bOS2xYWdDDG7VuaW2sxCDXOEBZFZe
FRiecALHNXqdIGbKsbZyO/xkjMEtQZLwkqUh9VMK8FdklavOpWeljbe9qJW07tIMy0tY66E+zk0E
mnJpl4un8C96ez/9f+aUyYZYKLtyljDb7I7ldcHrHPkDHP3aFJaAkFiCPuUpAJccJheqSugrz4Lw
4WcLWulInLsTZ1tUBo5AzqZamVGBpbsbr4S284dRAH2QJd1t78tHPv2bs0E7XqesMOJvgg65WQm5
JdK+azwXaIPp5FZvdwsmuA5VqjrNBLrFOyUqAgwXOl34Qw0Xp6/Qu1A8j8l1lD+iZIk5GIGIbtJ7
ii57WsKr/K5+jIvfyKSsSSSojUVbucTOl0Akh8vXwPHPdRO6KoLORbNEg8HkfKhTiMNM2N7yqtRO
aX8sJ86j8UomqGIk/ZcJ+hMuYD+SpcgiCwYY5wPK1yD7ISBjkrmZ4GqkXZhhPpYwdKqFgWfJNdAT
URwr8X3bY3j/n4FBIiXVOJqQDeyWQyUdLa6o7h9c8vyhGPwbel0YoqjFOY+zY3HRdoFuN6o0gHIh
cji0KkKHM3JwY7Kb/XSKPTOyebC4CvYXX5GBxUyQDDFZAItNhibdIamcIZ3+KyspaFJehY7je+wL
TSNYEDAXO9kd5NOwvAg5rmS82i5n19jXmaojWlvCBd1ZOpT5CeniP3kFO75hNqmZtBKOYD2XdmlZ
3PbJwjGxVny5DCD2QSZXiZJIFWyAGxOD4VVgOdG+AslT7PF0Zjnbb9LPeRGrVqU3pSQjZxLLq5mc
dPNH2D4qVWlvf7X1U+XsZizpZ2gO5ZKNBEv6Wu6TnXSlu+NBt5ET4vLLf4LmeQGDDVrStEsN9h63
D7XdrBJHH3l6leu3hYslMfgghUJHGgv403lhkF2B1wykhK8qGCQgPOuE78N7/BRxBZ3W1GA+OQcD
GnM/axUqNrhnn8K7fm/4kCZytevpTrufwK2T7ME8gn7IJbWHq4pTs1p7BvpknEGLYQRxayvDM0dz
X/ShLc2JnYk4JMGyAtlg/clc/CjhPKytw4aFFz3t57z3Zx8t8kgRTZG290klCKtLe5wXe0ahattH
10PhbIZmqxehkMpjnrUNMitJ/SFVkiN094r22FsZJxGlfvF7InK2w2Q8rZySDpd1yZ0UwYmmu7A/
FdabPhwiHsfEehScLTHBrc69mUkmzvpKDmb5oRVftr/YRxV4aynMST/q4ZTpCQzQy8+4D0+Lr+EC
Kzj1DrEdhH6Lmrvu53fxiex4JXHe6pgYz5RwySyToL6FDlOluCK85iCeASbADZMQzFgWuDeGR7V5
7A0OIwfv/zORnKCis7Q0wRCjObIrRX+X8r+YRFXxEi4blCZIM0UmYEFbgXHDBaWhwnRj6c2U7UH9
uu0Fq8s4m2ArNE2UVU0iAdp18thgADXhVBFW08mL/8/ceAYQMWYLwS2xw7irrUQdGpmgQTLWHlHK
+zGqD1DV8PGuGWyvS18N1AvDDCCQJlX1Om5wlZuq51xQ/SGFAklSeW0Dle902WlDDxGURCvsLMyu
0qGAH8qKZ4yzn/eRO5nkZAitb1mFrSR945bD4I+kci3J2Gtq9FSjZdMyUzdpk9Q2kuyqjYwg0XsP
9S5/kIzbfq6eqr6RbU3uHqCx8bJM8V2nVphWC11FiG6KUHP7qN33JZB/UK7kNHfVeDwQacajdmPt
aI+tTXDbqUzhOED4Kx7RvoRfq0balSAMmHkz0awdiveaBL4gPcrsMu4ORUhmp6r6JzHSoXKWaI+T
Osd2lMZeY4XQY1H73fbXXiufXnrqRwZxAb9GVBeVSi/Oo1/jVLPep53ltbtoL/sIcbSphf9D2nf1
xo00Xf8iAgzNdMs4WdmSfUPI9po5Z/7677T2Wc+oRU+/n3yzwMKAarq66nSxwilXxPwTr3a3nsDB
V6FEqVeIpDNeHqZtqVULnjRyRHuX1/vdRn6kFNcZGjZ4kLJWlCEEK5IJ5S0BgxKDmEYhtR1ZEAKD
l9Rv71O3e6a7puVt6yxu5xv30R234k8dhEXpS5kMUPZyUUhIH+Nhu5nA4h3vho3mvOHyjtcnsoYF
l6IYZcYLuPeGPkNHt9jbGv1GzlvO1+VaNHApgkFNMlbYTobeKScTTz0C1SrejTIn4liNwC+FMLBZ
pwFmcvFthJ4/Ss2U+wUeNMmWMR3K4xReNcALWexKxlmcZhkthrRwQoldkbX0cvTca1Zzyj1eazBH
eyoDpktZhYFGl6L1+rStms4thcTr04WjwDXopN//hgJ2HtFknVnMkB8YNPq0tfdBG1sKyGlzcoo1
BCJYanEdOtYeiEth1CgvkKM3m0TKMZGH3qRz5QklRQ5CravufCbGdZNUiua66iSniA9Je5Sb0dK5
1S0a/H301bMQxlc1DekZ2cRjKvvNFvw7XnqUTuJ2cGlbjllZn1hNBjw6y2McFpvh425IcagxfKiy
jZjyqtC8y2HctRHxvaAqcFfph+TRdGK6yZCXV07xscZ/O9dA/VPeYLRf3vO0uY5G58OxXiwXatbn
8CxQ1edWlBBi1Xm0vW59a58NGKAWJfAggAiBTTiAjkXoSIkwNIwDKxrzzRDEjl4EP2szdq+LWveq
sygmIAGtSK3ONYK5ZSodUM7YhtTZUqvfd/mwE1WFI25dfWdxzIeKLvQlyopQnxkeRNEjA4+slSeA
cdysINGc5WgyyUG2F5+k6FNPxfkAjMcWuRnrSxcD7MrbSLuZte+jxgl+14hR4EBnGYzDIqVFjCTB
nXTegEVEMjiCBWydraxhrxzpXonEzSWbFjQCmzvczFMg473CWCpqqqMW27rFYCET4RuOXmITLb6T
Y1RRYgg1B873K8/gGY8OuqSUtREzskuQn8pGRLO1+UVIBlcdRf+6wdML+oiGZ+UyDtwuej0NNXoK
2uUpTfAmJvdJzlv1unoeScQUC5L2usauXlY7eZBqDeUukGY66XgTVagLoC2tVV6vn2b9pT9L+vDS
Z73WRiMkFQfaG1IgcTNsOuwq0Lz8gdfPtwq8F8KYl14wKnWSFghL8CoW3rDpPX3X+LyAYtUEL8Qw
mFQnsjElKew/bp5K4TjIDxylrYLehQAGhSJtycVEp0qLrXpDfNmWsewrdg0Q6DjK3YBea7fwO8XK
fB4zMvfCGIDSxEBFUzlk0/wGXW2X3GhOZ/2PY4nzncuVxsAVyvKynBAwCbfu6MZvPTQT1iTQ2onp
fGIoA18goO6RFEXTsCvhfdC0NGOk1fRzK8Ye2eFoBEdh/Iz3XohggEKrJa1uUlrexUdV8ijJ6Hh+
5ljHKkJcyGAQYuhic8ZoNmb4DmDxxbZQzV42+n2MFSC0WxFN9w+876l1i/+tObY1skkrfZAFiJx6
3xReFh5J0Gofw8XVsA2RRY+OgmiCgOWGNpEVXnhX+/NogWj3C2V9RBUo5+mRetEHpD3rkW2M1NDf
n8cdZOqRNaAn3ERaOfKwWi/6H6MYrw1lHZ7OWmTcuteSNJRLCKTw9G+RUAOnPu+y/uBUZzmMC5eh
FkY5PZh4R3aCJR7Dnfm6/Codcc/v5eFYI9viKA5JMFRtAYtHSnISQBsDOhfOK8JTHBNw1LmR5gQt
x04zKPshUy1VFQ+1XLnJ2J0yQf5SL/EDQPPvnFnW3+OFqKtxXBrQoyQ8ztlXdfxax48cZ6ZvxTUj
ZAAj7SIsjVPx1f0vpVjsBo68VXy6a8F0eIPGPDdmkGMK66avqLCh9xeBWBHhsXFTlVw5Dtup2E5z
ktYNbmru4v1oHhJQiunZQ465sUT4VCx9dmCWlTss1aBCSQrVcMPPupPE29q3mp+7QCWFeegXdNLq
UwsDGG15R+dZQtfYhrvBol3ookOpsxrb3HZfrxsFx6XY/bX6IMqloiOGl+JvYmpJ7esQbf5OBAMR
VRBPnQBWX4fkD2rXWiYycTNvimM9yvyNQ+zW2hHrAYMAhWlEzU9Ro1lqewhQ92x5TVU8o2PgAWnw
aqw6GF2mmF9EPdosOqpmQhPacpac6hb7Ha5rb9WP0FuLfQc6OE5ZK6+NRUiwXwxxZkDA79G9xg3h
AQPndWI70kq9UvNCg3Fnh/hedmu/25ejXWxo5Fz5UsJdxMK1dgaK5iFQx/DNd+3qEG4wD3CkOzgE
e9q3XnYawGZSOr1oofZ5XZ2r9V2koVGyAYcUiq1MFCgURS/JJvkv5myt4gaF5Ryn7Ta1Q3mf0UNs
9c/xc3zDfS3XrecsnLGeXJEEDJmg+cuULP0mPnXb/ijYsY1RNYKMZPyVDpz0N/yC/bp7nAUzz0tb
J01WFjNIrNQfveKh2mKFyr3IS+yuo8lZDHOtS1bXulogvZbVj20H/tJ0m/XciXueFpmnZU7NfgFn
Lv30ot95sZv+E30XJmv0Jrf0zFsNGPOgWOOG2/PPOZ/J8EumQV2GJIZk2pPQOcEuc/Kjeuod2pIQ
uZTFhVfSWPX/s72azHdmuRDRADMYUuVzv5GmcKcHBQdi/hDE/b42k3l7Gr3Sx6iiSUTY5LBd9saj
fENNMfeM+4wjjXcgCkYX6WQySXKRigYCrNyTjOcu/X7dw1fvCB2IGqXOQGGW+ftLDRK8WEYDh04O
pDsW1V7nbbBfh68LGfSMF2fIB92IyhyX0qCjDJ+SdmkbaMUrbW1bg00wtPsHc1sdZc4n7KrqLsQy
2BU1qC6aEco/7ZJ8xwIAzcpFjfAQklrUh7hKJpJJx7zBzcFY3JKZszSLNCRIC6tYFHsWUlsbl6O5
iNs+7Pw60gVHbEZwFA+p20pjwvkJ61d4/gWMPUoaqatZxSMrKf80sScP+0Xn9MWuqxJGgsFuySQG
gyFF2OZGIMFKFPmgzveNwmnlWT/C77/PIsWYxqUygafDkcPEX0RQ1d/k1eBeN/V1x0VS7X+nYMGh
zQzseSogpfN6V3RTF0HjI4hVvNILnU9QRRM41G9hzK2IVZS3wYh8tSAj9Qlsd4JTJ9WfuvuzFMZ9
5UgOBhPUtM68HLPCDqZTz+sx5N0N471LocVikkPEgPUsndmDt6DzcvET20AIoUSVEphosIebeXPH
RF2mrEMjUpshoCgzS0gXcHP8vG4Dq4Z8IYV5cgM56TtRhRSlD+1QTLdlZXJsebW78PIkjLMkwlzK
WYwKN/ENMNyUvqhYIPm0sc/Ul26XG947u3pB5zOx+8z6Ma2SMcOZatEO+kdTs8T05braeCIYkDNk
LdLAio+0Z+4NUmdl2XbsP9NvfqE3dgdxJhnziD53VP+qf0BpYqXN0Sx4WVTeSRiHSYNGracCl6Or
G7O57xYr0DkfiavR48V9MA6jJkFPxl5EzDwHt/hMeZgCZSMImSMYJaemtB6fX8iix714WoPAHIYo
wcUQv3KU7WgbPuIScHVb2XdK0Ke64bY+KDbot58G3jrSt6HdD2/fhXQmQNcKRFpiAmUqNy1lGUld
zKhpjvAUbNpXLP6mLOz2sE++YAMFtgU+CCD+vlk46l536d+ffGyaK0VCWTJqqCAOeldp9Y04FBw1
r9/oWQRzzjKrVHFS8FWpZW5SO1kz2iEog+fQvu5m6y/U+fOVzWuhg7DDhkcoFA1TDd2ziJExtExR
voj/UwMQhaKPF3g+GAOHjdmapoGoBhE6ncnt/cTTbhfQEpeJ1e0mhOjRTj61+/i7ecuDLd69MTAJ
Bpkg6xsodW5aq+6U/TRmnJ7Gt0TxlfOxeShNyKYmAqMavn30t6+QHJ/rORoZms14S7cFkxe6LCJ2
MvAYzXbi80iY1+Hmt4LZPFWVldKkJzhkk34DfZxjFC8F4QRnHOtkk1JJFRaRRN+b0HiJq95KpdIL
JGITM3c59rka7J7tU2GgbRnNPs4riPqPUjrcyds3JuktT3O8UzHIhrVdmTqhT84xNDuKDyL4xuvl
NPLKoLwLYlx7VIuh6hZcEFYVIuR4CeZTgNVd1/XGE8LENr2UGcMo0BuaHU1SLWF0E/NvhTC+HApJ
posjhCjmrstuok625rrmIBTHaRXGaeNmbkhrQEhb3ZbmvTDeXdcUDwHZiUU0srYTaSCgw/wRllC7
JfoHvpcv4NkGA1Hyqaacs0ETJrDR4qQgMvXPSsZzfR+FD9fPwwFYdn4xElq0VdMBIMphSxmx6PRZ
w9359IeY8zfOsIOL8tLlS0AfQe04geudfmLTglmGbs5kg/3G/vVjcZyTMDiAZXD/szVB2PXlYpX6
d03zwcnOcZz16uPF/TAooDfoiMbTC3N4Kb9Qnu1pn9rZl8UHrbybO9kTb+yeY+CEwYO+X4JYTaFI
MfUjdSf2v65rjgMFhIGCQpG7TqIIaubHJaktOb8j2FV/XQj9I1eePcJAwSSaoTjQr5wKlT9t3ILH
xi4ykOTqO3Pibafk2QIDCbnZLcXS4Yqwrs8i8nMdP7XSPYbGnOuH4shh+1VMRcgVheJbID1m+mKp
mS8OOyX6cV0MR3dsT2pstINZFDiOtnw1JH8O/qmnU1H6ZcZpRuRYgiq/D93TWu/1ocEljcKzrDdW
VWIs5vX6YVZnYsjZf9j0XrzI+Nqhz1uypWX0zrBKPzwGTuXqfngrW7lDSwehl/gYhXvioet6g/mF
eAYnZjEL9YhOFxE/2Im2bOfuskFvmJ+dKAV77oD5hVezeMu4XbF+lcWMJQlaOcWZaZ9MvKl97dZ4
XPzeGZ61x9YZnckfN/JJx9fS4CRPyH9fVzrPghgIQRtckMcRDDXr7L7fiulG77H5uNqOMa+oy0Er
NmkC4oA8LlWIIk1jz0mzlbrav34anpkyWNIu4ZxFLUSktVd0v8wem2B5Oyh4z5fKYIhkkAG1AggZ
7X/pCVM3cnK7dsqtseGz5PHksSmTMQ7NIqCfzc3bYtHYjR6q75012eaObNSv3IYW6stXTJJdENsF
sxkUNGyay/TLIE2HMsGQDTiKEqsMdCsM+jssTnkplHkfmPMXXcRm84I3ovaHZMHvIIFNsJRLqxTI
r+BLebaag+7Vvnqv7LMH0PNgjbrmpQ4gdT/DPzDfwgkcOWakKe/RriTDUBH67hnFwxwYGykqbb3N
OG8ENcaPetZNpJFUwI7JSAnquFIwkQG4w0CWGb1Kyrd6qm3DvBcxrZy9XHeNVe9DF4JuSrIOLgcm
eBzDrA3SDAmrWdyKzbeOxyHD+/vMC6HMklCoEmZAFwFVhRgbaXl7kHgSGH3FfR9oRogTKBnmLr7X
vK+r1RFd2tn3n4roD7jIT/WGgBIuCE6dVnsO8/u625F5p7f/NGCljck3YtiD8ilQvJDJ4D/Kqtjs
1EPmEvpqfpupn/nevvj7DL5LFdp2B6xbQo99u2vmbJ+0+pZo3QazdxnnLVl1mwtZ9K250F+glWJf
Z5DVKF8SMbO6yRmNr9fNmHtJDMQnqhTE2HeHnGjrFNKrNjnTgvz7NFuJ+LXpco8I9mAqDkfsKihe
nI0BfVMtKhBoAY46b0K7OmzEF+5TW/Wze3n/qc7gszCWuz+eS73O3lKVKHWmx6a8v34ajiexy30b
QsJYEaDDJcTclNFupoi3E3L9Y+jiDAweLGlaSE0LhYl3mq966V3qSxgQVF26EVvegLiUx8exPnp2
IZIBiGVezChXcaxoqjFbLx6UuTmkoGIVQWRnJW3wkoDBv5ynn2WmboNG/1xK9OIXMAjStDG2LFGI
6ncLyAtbX8+t9itdnQy656+8mvHqR8aFNAY7Gklv56HFeUkTuzFoYlCEUsrI6oTNdXvhOLbOgIiR
ykSYTQiqcq9a0I+B7N3j34lgsCMqo3Boa4gwwsjvBPBb9olfDKL3d2IY9KhFAWwIBaxSSkBQKghW
0I2WOnEOw7sYBizGaDHnacJhJh2dJEa+mTPUbbPC6qNPFRTONsASw5RG06ejBFEhJmjyVyH+cV1h
HKhgZ7SEIG2axcDfj2rzFCRKZMny+HBdxvpH0MUhGKyo4lAXNBqbYFBhcuiGw+5Z3ZRPgk2s5gu5
gVm7qVODCD46BqkVOrxCGw+tWN4YQTRjua3xCwZP8WgZlGyHTbChGxbBRnfMbOnn9TNzJVLFXzyW
hZ6Svu8gMY9QB6s8bGTbao/FRv7ao0sOBOu7QbWvy+S4Mdsfl7XEmKYBIoPhvut/SkhLxdwyG+2T
+hDVXtwlgxVTKMW5/BbVHgYnOmj+nFkEw4v5k/m251i3jYfqFcStXn1THHmRO/Xfa9IZGCFTN49x
A3OVjVMwvnbSE2iCO1mx1Lm3CPZ1XNco78kxGDyRCvQ7RQTy/h1zaa34LvDybeFWfs0r1XNCELav
JZCwtFWfISs7GD7l/ANDo6fsQtAAISfCsRWO37NNLvlM2kiksVxS1E9KC9aYfOQdaN0eiSGh8Cph
HRIDk/pQFVFH86VUeSDZtWIXzd2pnb+ofoIvaeNUg3rWun5lHKFs0y32mSpqGKC/q0IoMj6aKjom
76+L+INv/z4YW8nLmiKJ9RKNqM2L5hNb3Syb2Afphqf9wNQQ+nd4k/3rt3UWyAJoUOlyS+lC9WbT
9seacAKA9dwYOQtQ3qOV3FRhFCY40UJar+yaU69qT50QO0ZpHOTcuCtVNPpWoTOMxMnb0BcWxU2W
aGMkwrEV5qfrGuZdIgOeTTdkw0QVnCueFD2bBORGv/5OBP0JF/hcDnFViilUKpazFWAHLTaKa9gV
fl3KeqRw1iuDlkYZDJq0QIrcz35XfKubzksQkGetxGkLoMj3ERnPkhhkFLJR0qQMkrT8GUQaltEm
9pLvZnLT6JF3/VTrKasLc2FgcdCHSSjwsYwUGaVVjl259Mi2cxfX2Kc35nbg9bnyDIKBklHQqhEc
xAgfM92e2sDF8BKKCTzeIY4YtuAnaG26BB3EFOOL1BfeUv2aZ9O/rj2OTbBlviECk2UMzMRmEdFp
y9jONA2F5cwLxYYjar3b9XxRbMlP6Ko6JNSvo63kiUcEXpUrbgFUHtnAud15p1jxTXDiBVw8RTJ4
kvRJWSw95BYmmief+mDXLxwU5mAiW/ZTgyxKox7jtdEARlIrlJ6uX9MfMhG/PYolpGkGVMqzhp5B
UWmKcNerFYhrQTWhCObGNNJdsqDauIx+0QScV4znYWzpr5CFvic1hMtg3il3sTvsO2vYlQfk8DeZ
3ec8getx3fm0DH6k89iDjQICYRLeCIJ2moFut53Pm76mf+gKULH1wGBI0kGbIciQHiUDLLPxKcuw
flS7kZeSA79v/VbXhDG4sXTgt9CQt3Rqd3CabWtlzrSp9hNGltXnYVN977/SCQDD6/zsKH01ncYP
4Q68sHWVEZGc/ZCtF+qFseg5GreRXqoOi1Pv8LGo/aSDI8hw25VFSbELPxA55193Q0NGAKYTUzMZ
nA7RFabNDY4/ha96hia49FDEOsd03uK4j0o+S2GVnPXyEuE3YHRkwrr64KBV00Hq5rsgF/dJdGs2
9V4qRtHCVI9mYUK4Byvi0FtCrjq6PqM8e1QDLbHVFDFUMf3osCxoGSj522BndTtaWi+7Q1y7xmgc
ul4v3Nwgh37qNwNmczkqW2/6IP+dRhepo1wEBjqYFpNywmloG5p0SN3cV06tQxuzi394vQvXLwh0
Du+FafVSqSEdERGLU4pVbEgWWy2XaYb+lT9fEBYtvJeCUp+QBfRIsv+2+2kjbuttA8Ymk7vh8g/A
dVYfg/zYm6jnigBYbt3yFf89Go5y1E/hFn6GLFlgOtdhmqdBJlTUTAFTFRnmsibkUtEGXOYedxn5
+ot9PhP9DRcmEXV4CZISMgTlXqq2WGVEwi8Nt92IJ4b++4WYDhu6EoUepXZnjIyi5VI4meA4Hr3q
WfHxxNkE6zy4REd/+Mg9H4+B/noGyfiUQi4teFIG2tinKU3KPsubbed6F4NIogbazX9nog7aXeD3
fuRIoUXnHsgh9gL374yDQSZ8qNR6Tof25tCr8e2Zj6eRx8G6Xsk8A8ZbHHFxbXUQxvKIPn5QG1nR
1vB1L/yGVpfYJl9BEe8ah9YR/NwBnqGtwlZ+/tUR3y73Qjox5qY3Whyxq6xm/JV3dx2vp5PjYm93
eiGi7ZtcGiocMJETayLTbRanbkV4+w15dvgGLRdyqjwNJtA2UugI/MKbNsLspAcRJIfzJiq9T+hN
lTRDF4lhiBrj0zkWe2YmbaOuFT8bfwpYsRB+5mouRLD+XJlT0qU0pJIEa5mHbRrObkpMTglwPVC9
kMP6rxEnYhNCDvEX7CVY9tVG9zEvyk9RrVrChSTGexNx1k2dSoq24Un1sMvoqdrL28rVLAUUgNm3
wI2fr98Txe8Pb9eFSMaFOyyMQzcGzegLjhIcuJe0Go6e/z5biysyArItkXZDCKeiPynpi17chqS0
zez++knWn8YLUcxjX9ayNmS0v1N66BzKPFTagm0+TWj97uzY444s02f9o+pUCZPnsqwRthdb1oRS
1wzclvFtgDxUNF3zdQTXUe6Fnslpb1+/p7Mw+u8XzlsviZaWIg4XBdFOC/TvRrZsriuQXvW18zAu
qxShEdDZcMoQupM2zb5zCQJ3HpvherkCyYT/9Mb6bTZJbUDj2epltqfSah6rLfIqtbVsQH6Avhx/
ejW89FHE14L8truKd3VUwrWTMh49tSIJIvr5HGD1R5ylnliXLpgYKmsMQ27ES732mjTGqwtFU8qM
Xl0CSk99n3mxPyCXP23S3fRcudOv9Cf9OhGJL3BAeD0cuFA1491p1WgpBgqRIn4gO9WTkEdNvqAc
ZKMbj5vz5klj0ztpmIlJEEOtyo22S5G1HRB5BDdgDqIkup/6kDifjc3zBEucLAI112yLZR8eKCsd
NbREEx97qYdFXRygXH8+L+QxUb6YT2ahjjhd51Cy8XRHtqofbehGO24vJQda2BbvoEwVMgpvJkOb
JZC7qi3pfn7rJ6+/m4/XHf8PyPnbI9lcD8rTeKpBQ4MWOcmjBEwUOYsN5SLu/MIuv3PkrSZDLlTJ
II3RzG0W0fwzClw74XnaD/bsFZga43WCrJMkXkhisKYZxhERFRSJr+WjdEMLPxgI2lOewvbrYJP/
kfy0z7yFBRy8Znu/OzFOzQBLAZ1cejGThyAxretKXH9Yz3fGoEqgtpma0dTjEN0byX5AF0+OEFzI
Ugvc7hxh64HJWRiDI0WaBuMUQNgS3kvZXaG9zArn9eH5F5vD6Y0hb2YJGou26SnfLPtZscxvNDyt
/Lx0rmuP89axnd+Vjn7EtsQbJGNut/U15Gz/T7MaHEdmG7+1Ri+ikCajoy1l1ktBLEV+Sj5l3M6e
eDb3BwA2VNUwTY2greB9kCCrRabWlMNX2Bj+tMU+BBGUnCMyA9Euelp4xep1Gz+Lo4e/iElKpU9C
qZxQoCgx1ZcvljJ/zvDOIph0B5nrYe6jAS91M4Ls3phP6VL/0FWRQxu9buBnOfSoF0dpB5LqMYGc
RUpcTG+5dT5YuhZyaCrWC4HqWQ6DfGWMblYzxg3RRyvdBYlFbpV780gc9Oi/bWNFxbbmpRB5p2NQ
MDXCIO5zXFRdn6LsbjS+19OP6w61Xgq5OBkbU6lmI5QKNFi8tC75RclnIqd4HrAk5plSIoaYSzZv
u8TCLkuOaGoEHwOss1IZKNSJYEhiDdHRIXyleZ3QTe2gsPIDfb9Mh/BucTXhd3FWBg67VG4n2jcE
9KDipg06kJFs/qG480YoeEEcvZ0rx2MTIHqS6FggB2lYCApWxhaaFbC9GPVHrL+xDAtBui22dlV6
n1pRQM4HZbMfqP+UcSVANPGHA2ZpwZsdfQH9DfozwA3xeP0eeedk4GRuibhgsxF8EPO6yWNo+E3t
VRhjuS6Gh5JsHmRMczkXxDdzMX9QCkjBrTZLY4Hfaic4mntd3Ntn4LXrY6Cla8ukaiaIG23smsT1
UT6Swsv/0Rysr/VzG3WSvXrExxb+X8Tm1cJuN4Zpq5ZoR3eNu2Aha+6MGx4NIVcPDBYJ0RCLLbVi
OhtDf1i8M2HGul97scdrv+FAELutVC/xHSIYPYBccCeztCTDFbWv11XNk8FAEGkwWdJ3gLlGi6wx
0q0R22304P66FJ6ZMmij6e2Q5BHUliEF3zwNHXZ8hd+xfoLzgfOH7+TfsPaWGL14k/LOUItZg8qQ
+Gzd6Ke+N26l07DLsOm1QnCOeRmrAIu9Ymduv7HJwnMUjj5ZvtlJa+siokuWRlu3cGeFszwLNrVI
4k33dEq38rPEua5e3hP5ppaLY8tNi53OEb1FJ/Cbn+kura3qmVidq4Nbl3ISR4ar/J3psCy085S1
1aTjUsPAVVJb0QpLFyKeQj+ajikjT0RUkAVJmvmhY0uKtBy8e9gamVpkJ7r1rgZvOgjnHpGfB5JT
zvbC5k3XU4B5D0DvpLItW+ZMckQcRHSELDwJUr4ruKPVHy3lvQg28OxVbCoSNNEB8+gpI/IuFOst
thPwWt4+vvTv5cjvw7RlnoxuDnCUzsGEYeH2frCdKrt3AstAiVfEsnP/ujl+/FB4L5H+ogtrxDtR
j2ONKxOG0TLCX6GAOWvluQgeEnEvNtuBJ3AFlt9LZN6L1ggbaTQU0SF3BdYRLfvgMHqG1W9BLeXx
bGMlbHsvjd7sxfmUEGumYmocrWvsZPQmpEicJjfFc4tp0dobsf0TNXtuHZNnMNRTLsSqOlkmvXoz
GN1Jp8exU620/P+fDnp/OOZBCAyxX1SBXl6abSdTd9WZl93juLTCvAZ1Pg5lE0GEUra2Uqd2hKWw
jfQy86rM9Lde82Im5oxiEgylBI0tczRbUi7uoko75okKopoBKxd03g719SvSDFOUwX0sm4zyJk3P
JZB0ISJpUpB0vRLlS8Pbk/EHYz8LYdSXK4sCqJChMgxnql7hTPvwiFVuPu0G4E24rKvwLIxRoTmJ
pM5jnEhvlF8BGdw+kI6mJG1Uot9GVf9yHTpWBrKp+f0nT2FbHZalDrAiDYcr0Mud34OPBkQN8lfR
pnTxgq3b9QHtKd9mB+wdG5XX07eOXGfpDCYrSo/GqhbSRwQOZN9JkyWgUWS5D5fnUbkn4sx53tZd
4SyQAWd0wilp1QK4VOO70uJTRT60xk7Ue05gtP6eneUwkCyTPKjVDAebxWOb3s7d3fV7452DAeBE
6kpjoGbSltirkz4q2mOifM3b3Lku57qDKSIDvYtmzJPciKKTN/XNoHebYhwPXVhyuAe4ZshgrTC2
kWDMOE9YV1+IMHmTgq/zbnaNYN6BD9xrhwBPp9Um7pBs2m6+iYLML7VkXxSnqvd603yshPI+VxAD
6lHoXlcDT90MzoSZGWM5GH6eOHWbvMvcsvTEfrLaueb08PI8ggGbYMEavlCG4Rj4eBaxN7ESbBUw
U26n4XEy0HzNEbiSWAcCYMuVrMnY0qSxVfAwaAnRJrhEtAWZYndAvAKWrxjsQ8fZUe2Ku3VgFeIu
BDJ3LYatPio5BKYdZlTAIrtJsrva+DHyGC2orj48RxeCmFszlV4IMJQAXUbyfb6Inpnm22Yqb2Rs
Eq1y9TU1Y44hr3wZvNcmc39Sn8wZwVJz58tsK55uWFlvUeYbDcw3itsoHuX24oWcq0ZzcVDm0dBE
pOywHYAGSKKNRR+SNbuaHe7CI5YuW9Ur8UR0em1GlA45eLrS1fjuvGztvE/EUQ/oeVtXeulju54s
9LBFju7SfctTjO1lhjc8mbe82toqwp7PzA64thPK9jI98yI+VN1B5w3QrrRUvD8Z81REDWmqgppp
Yh6HarBa7STpnqGPFoZm0ANzJxuKVZtfryPN+rEU/c0ZZZEt2A9x2c9qaCDYmFUME076T6Pn7XL+
g8ufhTCvh45GlLKlkW12CHzarbRsMOd8xNeyPR0/Q19ONXkWxzwijREo4og1Ow6Ou1WXeGc0SCyb
2k4mIacF4Q/+d5bFgEtqLHKSy5AlbOAMronvhAxNFqlf7Mstxgu/yXteN/NKh/H78zE4kxt4GloB
MXW0FXdkV9zS6UIFqtUwFBc4Ab6bk/vslcZQdLwxvA1BzR07LQ8GPpYs3/8OBnvCLsnmrDARdOxk
xG8p/J828TVH7vff6nt4caMM4CykGPUqhZZVa/GCHV3Eg9VCloDVQqNjeDT72nGXaa3GImehbOl+
1NR2ik24BhLblrIc6mCxw5zHYLwe7l+IYWJSU4qapqbOQQdbkHL0sbveKjaih1TSkbffdFWRqqih
qx5M8LrGKLI30wYUXECxNHhRq8ju27sk/ZGPP66jyvqhVNScNNFAto6N40Q5kOsgKhRn8gJ/9Etw
EEmn+UbZKa6wrRJOuLQKYhfSGCcMGzLpelqq2B6DTr5U9cMw2Vw/0aoxXIhgfE6XxEkYlkRxmuR+
UL7Fgm9GvKa6VRmaaBJZxOoOQ2eC+KFupWUAzzo+/CanuKX0p4NFm7UEX8YAhoGGGF65kieSQea8
rRSdtBhoVYuuwZKk9NTV+qkPVc67zZND//0itzFGfZOaDYZlzRRElhPYmsDH77XawvsQWn9rLpTI
2IImlU2VDo2CACF7lEG3hW/n0Oo9uqtD3CiotT1et4xV47sQyFgGqeJSDJNaQawe3GuG7OaTwKnE
rrvThQwWadUCJacmAHM7mlEosTD5Shy6jI7uYtL/8kAMRqhp30elDmGaeYrFX0vPCTk4tsDyC6R9
g/hRhsJy9CpPuxmDRjHvaaKu8iEUPyuM5RjI8CFppD1k0L7e3JU2gRP7Evb3aZ64z2xuXLpuBEBx
Q8TeSkzVvLdvY4yKUgkhz0g3ynSIdU6cv4rb6Kf87+8zweEUtAuy1ANxhnqronFsEC0McVh9xWuP
4x2EwaAwS2pk7oBB07xPyX3dc0COdxAq/wIIlLBJsyTGw4DPsBHVhDHPMUf3T2yonO/MdSs7a4xB
nFoMwAALLlVHSG5E85+53A4Tr8pOXfujlekG3lJJxFPHeEqmZMKIjXaqo4qdK9a5lVU/Et3Twqc2
8K6jzEorEIIt7bcstuI9RIZghgMuRsHeeFqZTBz5lnboEC5X0PodnUUxxjyPFYLmvlKcXt42Wo8R
hgc1dUGE4Fw/0/oVneUwRq3UYlUuMb2idqO3siXNj0XLgU7eWRh7HodWk4sAalum57bdySHa+k9D
wPsuXXUbrG4g4AvHWjGdsYQ8NAYjUwrVKSaMigU1Xpwwf72uLgryH6xNJ5qhmqquo2L23nUaSWyy
ZcYAW6q9lNNRKR7l0MMUvStOrUVMjsGtn+gsjSr2wlHzmvw/0q6rN3Kc2f4iAVSWXhU6t9PYY3te
hInKmYq//h56vt2WaW3z7uzDYhYw0CWSVcVihXNSXR8neGkCuqn0pNt/tmcXCdzFaYyYDJ0MhFRE
PRbGMRZN666/zRYbxt2aKnKWYTOZmkdV+5FQ6cmYFUCI5WnkNLq260BDTgtj05qYxUTNquxByiun
TgMSGxO5vbYTJdtW99QCz5Bt6SqImDgtMbM8T8zQxDWuYygRoJhjKsKiWA8VFovmZIxtldv1kKlA
Qu7QXVdj2knZp3vVLTfihmOBSvL9icVYl01b4doDSJrSFA7Ip9288AcAG9JJcuqgEriM1R28rI7v
UTRzDGoOJaK7cMCIGtJbddH4181s1WMsRHBeSVfKMq8MhD9q/TJku2JMgSN+FqLorTq/hRjOMdEp
LSk6BeFkpZMqubRRHJpQQdi9ekEthLDtXBgxdEFvStwr4F/SD7WOrkcb+QhiHyySnGMt/XZ969Zz
WAt5nIuyjC4zhzjTPTt41NXnbvpqhLrfmbdq/6OR91Gtu1EiUnmRTnCeKrR1OuQEvrdB7hMU8w9R
Gj5cX5josDhXhTz2wGb/Ed5Nt+DddMr+UyDb7nUh60+Xxe5x/qpMklipyhbWhMIfemmQy1FevxuO
tG22wY2oY485givXCY85q3T9oCsD1kQwBYGsA6DZGZ+xMHfDFPmjHAvMYOCd1M23VS90cDKqsrZn
+AjpSDEPr+4iLzyz8a0Z9HsYQRLs4rrKX8RxKh8UeSgbIexqqBKnAXnIYD4V4DbQQGfcCpoeVzUP
WEO6aROdMeu9Ny8Llz6moPB6NlrNTeb+POidQPNWgH9gnwsZynsZxdANetJ1v18yoKm/jTzymiHN
LmP6TXm2PUUgUbQozjFBJeq4HYC507f7tnzKg9frai76fe6AlNAsyjZnLtz81Fqj00iRwIOvWuti
yzgvRKtqkOQkUr1AtwwH/FAOqDRQ3ivvr69kVdUWcjjHM0ugc6cd7DUke7W7iXKAm0STq+vf5n53
XZRoSZwD6ruIxEEGH9dL98l0DEOwyIqo/EQyOPcTEBQ4aBDqHsoQO2NA81UZ+VopSgWJdo0LUNS+
72fbQtRvlZ8l82Dg0sPbxrGsHZXa7fVtWy8XXY7oA+YYUElHvcJTJtnrG+DH2pvwEGwyh2VX2w0b
pIg3w1GENC1QcZ5oLx0yS9UiSNUDp5demlgIGL7qvC28NpAmZEl4bhObnCZ1YxAN+BeD0+CVrk71
qR2jr6TIfbSdgY1K7Zy+734NRvqpb6pTjyeqLIHBrm8LR+m0bVzHni41aGJsXPhJgWtcjQwvH8hH
hrTUp7IwZw3Ax+DlLaJDGx9Imp4T+TDRXdILnMq67v69H3xciKRfOU5ZpXnyuKmzG5vcR/XTdV1a
X9EleOdM0JybXNJCCSlMOd1OUXSTAFPJsfSnUQq26JMETirxrotc16OLSM4iVX0yMOuhM/LTYd+o
Q+lkoy1w9+s797cMvqHVagLgqqEk4GW6rzVfhuC7Mf/RQ//y7uHbVy2jlEtaGwoSCq9puG/nu6gX
vPMFW8U3qxIa25JSYasU5UxTtIvn8n87DIW7F9NYNeYgLDWvHG6z6dYYYuf6aQsU7I1tbhEoFXEk
lUoUIvyjh1T7NHTnIkeCLDzFRuVM8ea6tPUux8WhMMVYiAvlum2agT1GNwxYuHhskVc29u3LiBEK
n82Ho9/Mtb1RVHNYf6IuJHP3poamqCodEXnKn4xtvFPRQN27IH5mrb6hJwoIVxXcli1DB00j/uXW
iXrGoIAGF5UbQGoVhyjzql4QCIhEcAuSWHuUrCRwdvXXvhyduNpLoSIIbNczgDYSB7JFiKnzXCZB
iQDUIFjI7wygfLRvQEW+j45kV+8EysEi1w9B+0IWM7eFclSkNdshxhGxpwjLNgZ35PaNKHYjeoew
zbkmijsf2dQDaktIA5navilui6hy6uaVUEHief2MLrvHnVE/zUMVNBpYguW7eDqE8004/Lq+a6s+
aLFp3A2h2p2Rx2MMV6re0fFL1ou4zFc9xEIAdx/I2jxhbgapCWXCOqbJMcovY455jtGptb2Cltfr
C/oHlUMl0jRN0EnwjlshjZmjxQ14QCDTPNnHxIOpmmhFzdg8uShYW9+/izTlvdJ1etkDTljFDRs1
xxrLLGi8VRqQhCRS2jsqCTOkVesbqQYLcxf6CIh/2XV6Y2rlfU3jL4LFM4f+UTEvn8M7/LxvhtBk
L0kMKUkOUE6e2SwQmz3qz2JSlhWyRkRy9kUeZ3NDRqKJ1Igap22xlxw0OGxmj+X5WVus8jKaTu3N
7u8CVudG2+BBhAGxficsPoGzRTKPnaz2uEWtp2LP2IoUX3bY4Hv+AhxCTGMwiKZodESC143zsnTO
OFM6KqWMlgWgXamHUg4nZ7LlbTJFgiiBWeC1I+Us1CL2nM457ryOhF5Y+nH/WqvfFdwJKhEN7YjW
xBkracEpoSop1lSUzoSCXTw/ozVaYKIiKdxDoC3LAhUUPNqC4Rb8Y7n9oI7/TQQ/K0P73tZn8NB5
ue0WgDsLYy8Vupr1W+BvDeDxjRvV6lqZZdgq7aS0t033NcjOdfXpuk0LPAxPR2okvdLVdYt8KNl1
5qmpHq7//nq25mJAfDtdqSaJpGfYq/47Q50HjdFT6Mfg9MjvqFu5aCH+k5taB1gQfLSGKJ6H8NbH
TAuHOEYNUvnbRWvK/9NFr2nbQhj/nE5Gq9fN1NLAsTn6VkV3c2rf27moiWNNGZZiuLwaUUk5WzJS
RHoLIvQ0QD2mogd5HvxJrQUPVdGSuEsnIgFRBhkF6Vmjfqf0pyYyb2wZWf/rqrGmess1cbdJlqr1
TCZWv8UjPNTnTS4Z3n8TwV0gka1HEpnxgOjKm3jwa/Ift4pt5SIolBKlUQIJHi1pbiXtHEpfTUXU
DifaJu4mMMK6USWVIsil8aGscP+n2ub6Nq2+P5ZHwd0CidyPXT7htqHpJvjJniDhgbwSspk28+d8
IwJ3Ei2JuwiMXI7nIMGxWFa2narWTy1TFDqtxevLJXHXAIA2y4DkiFXCG0zDOzX4T6ujiWZMJF5E
Hue6dX4Y4QEVg9HiUoB1vvELZncDJg57t8DQbXqytyC3cO3XP3nFXRaIN9B73auyJACPIrIvBhCs
LVo4fRl7pSVos2HbxMcHSymcM7DUfip7tUHuO0q/aLaaOWMCDneTnsem9LtWx7yIsil0SxCXrJaq
l4I57yAHE6ZFFcR+GrBXZKeKnKByrB8U0eYbBstPDYiVZ1HYtRrfL8VyHmMug8KYWQEjLqUbmpu3
uZaeq1rJHbOy3diODsqEwlBUfCp6fdPJIlzytXgMzaHonDEVVEp0zhJR+BgH5FRUr2wzd5rup/Js
o248ZI+jIrj61/38RRRnhVNsJbPBGjiz2Nek7/a0Lf/kiblcDWeE0aDotTxKiC77r0r1RWnOercX
+K51Q/97GTxzow40CLvPEaH3G/1F88fd/MD4OioXsMcCp7Luty6iOJOzErUxbDyZvThsHRtAcJrS
uILlrPuSiwzO4OgcjVJt4VY0zvatint+o+7K2jG84nMIiIfH0E38wE+FVcJ1uTbRdAO8heStxX5x
lRFqmlUXM0Nvd5F+K6WY4B8eRkPxBQtkhvvRo1wEsQ9ZCIqaKZh1ZtiYV9mER+Dr+h3qkn67N3ap
B1KBb9cFihbGWZRsmvncdLg/iXlUmlsTQw+RTyJREUckhrOmvgXhtiXpzFE+aeh2CqzU1Uy8DZSn
6+tZV8LL/nE21WtDFZsDMhCFcpqqrzik67+/WnRHQ+NfmsC/brqutqy6gl94G5/Hk1c+NrvwkUEf
T47kyYI0FNuYK/rAv3PssmqyXJ8QQ1mjrwKfRpcBsV/FrqEOD0kQuGqvibpAVp/1yzVyVoY+WBUB
taJACa1DcZr85HsCetlgV322n8p96U1H+3E6ipCXBWfHP4bGqSpoHhhoIYtfJK13hlHU+iFQQ5W7
v8IG0P5qD+2YkoPdfqJ4nUqo85mzc11LRHK4yBcAq+qgq3id6srJnk9hNjtpcw9uQO+6HNGOse9Y
eItYRc+y1qLYbwaYqguCs9pMf9AXu9QFzkEkMZnmOomRZZrPZYZUaONEoShxKFoH5x4wpxxhyhNe
Ly5AQ/OahULYkFUJ6LdEyttAFZRnukWJn5qahi6FZE/829S3Xg3qYUj+/i3k/aa/ihzravywEMg+
aHE0aTT21MpStDZVtdsbjwFBvVXYArSqaAspnKJ1kkENi2LjGqChER9AYeBwq59St9voB2uT+Bjj
2mkCHyjaS07rSlVTgjrC+IwUZKgwPsjq5rpai/aO07ky7CykKFC5mIcjyDOdSQ6d1hQRH4mkcErX
TUZPox5SWoqOutIZ54Om7P7bSrjrqEnL0kxalLUb3ddty4vig2yLUAqun4fGYyQAslklmc0qIu0L
sfyx/X59EesP4L+1DM3r73V5tGxgdMjMneEFx9DTZuB9ac6EpojoIKolXT8W4Fq/F9anpjkaKZ6/
kZZttEH1bWvytVoErr5+kS8WxSKxhYFqI6l1nWU/FID8lwfrLvum3jCwTFxvu/kVtC/Xd3H1Jl/I
4xxCl0eYYh/QZRTJPw3p2bSeabPNpS9msh+FMEkiYZxfCEvFzJoepZGKVp/StrwDHeIJTvCIGbuN
OcFurX4UFEBEasi5hbzoMLuOqjqgQc6EbnND8L4QKQbnFZpqINWQo1l0MoGzZseHcMh8vRHlK0Ri
OLdQ6mSoZfsto3RQE+Bm2W4qQnpkn/ohqlvoAu8WjCaJpR64M7p5K+curUzUrs55PO+rSZCiECyH
nwMhmj2ZA2UXX/Akx+Y2yr9LZu1d1+0VjGAbaOO6LYPLG8U/ntq9ieLYGuT/1ZoVDPjLO9BKeNZJ
NkAehLHtLbqmfOuMHkshJ8Pqk2khm3MYOnLKZiOjrS7Zo12/27ICmPqFld0yH637mHoSWPK6otuq
rhpYr8xDkElDSEJ9qtE8RO+z7qu4brsKNwISn78k8I+MlhZZMLMZwX4zubOHi3Cn7Ocd64UNTuU+
3DLXW21Nz35NAaHgXz/Nt9aUj+p5Ec/5e6mQ9F5NEFUMbnhjntgQIWOHjbeUOIns1p4N7gYUqADa
DdR14IVRBk4u+IoV0hKmU5ev4M41j3MVHe7ItOvO73pqsqm+1dt0l236Z2U/fZ9d4tW3ceQkP8UQ
equHrCimZUOr0TDHeZu+qi3A21tATgbQIvh4x6P8EN3iAet3wPMqttG5FCx4NZZbSOQcz1wMAKAK
cSHRgf6ShmEbFyWI3apH2yoFQf36jb6QxTkg3Shaywjh5BjZMK6kTZO4DA9x8AoMXMciqOjVRn/9
b3k6H6KYmZ7bKZt3ZPir417eaXv73thEBxHHw6q7WwjiVFcjo46RGQjS9Z2hTm5vneJMFHCtxw4L
KZxq0iqejKBBHrLfVHvAnzrxQbujgP1U/f5J3JK0qhkq8KhtzcAsvsrpoiy1YdHNLO2ZHtTqMEcy
MPr3NPz3GMewuIUcTgOzQG1po0NObAV4GVvN3lACPzOib9cdzOohaaqGJngVhMH8tL9hV11mg97G
KydgiBReXr9ooWikVySEC0cyEpjV0LHSKlR82Cp4HOVb5TE9Rbt8AywMP9sWokCZadcHx7lYGHdQ
mW0ZTSshTTjWFA0o1uwlRNtnrXrTy812SCM4TbvY2xI5gkDDS0NhE4roC7gjVJLYJpUKp2lbuyp4
GABWXe608jUxv1T9T6XdByAfy0LR/b96By8WzvmTVC7TvgfED4ZDQB7hzoo/hDvbHd3ZjxOnrH3M
HYho1dad2EUoH9po9ThHaLBl3SeTG4DAPD3XLFfKEKuzs2jSeV2fGBkNJjdUwqMtdJMydK0JaRjA
snM3J79C6/66XazaOQYc/xLB7qTFkyRD4+ZIFNjfKP8a1Bp48KE7RjtNF0Uw/7B1F0lssQtJ0VRK
pGreUA8mH5HTxm5AdP8b5R7o6fL++sJEe8fZop6nxIwqJJHS6kZub6J0bxKBva/e14u9402v7JU0
0STM1gwPxPhGZ9Hw9qoAFL8wSmsBuIkf2a8CapVzaUJA83VWHhUiqvivH4pBgBWuAhVA5wd2UzWf
qN6hSZ+NYtI9cG3vRgAd4lgYKDoVdVmvLmghjjsUdQzLtItQnh+qY4qZsVGgzczVfHCGgNZSZOyZ
htmW9zqmZkorV6y0UISBW4efekANYqR+UD4nzZOwL319NRdp7O8LjQ7sokxmGz21cvpArK8l2kKv
6/C6ALQ1mohKgTbCPO9CgDFKNtUpBGjgoQChbvzj+u+v9gLpgM/7SwAXVOThrGnhhIiTHBhoR3qo
wfDly1uyoTcYuTiHm/jPMv0LmdwZDVofJxFFZud3HFjc1egfbI7TLTBQAlC0hW7jdmBFfQ1awXau
uoSFZO68kpyYecqmuVFE38HsbmMDjHBRtRXsKtu1j1p42VXO07WWliZ6NLNaButMjv3yiXGlgjYY
GyqCQlldlEksdLdBSQx+zMZA+F7UMgon5fhFAWhAVX0urcfrK1p/HF6E8KMy4E8Ks7wjSPd9mgEA
1W3HzRvBkUefTdf6oT32QLYLXfln+9yc0QdwXfy6mpqaqtiybRPyVjxa2IFWjOBxT/HU/93miobT
Tbo1Xd8E3my8OYqe96t34kIcF9BkWhFL6YDKYaq/tEjFxEg5m8dcVItn18MHNVmI4QIYU+pNyyQA
HCJ2vVWMoywdAwwbGnW8jTOBY1z1JBdZ/AhNEoG4qQT+C/CwR4BMKtu4oYLWK9Ep8Z3YKGCGEoNP
f0vZYl7XHZ9B0oDLhB2TtKdP/54mGG8HjNESWdYMw+SnDZouj6mkY2anas+2ss+U7ZAINH/VuhYi
OJfRSFUltS2SmiTRD2UE7gfN8uc531zX8FVVWIjhPAaZY/h6iSVqbTBIFLI7EeC9G/HOKJoD2oEF
Hkq0Ku4anoE4Aeh3pK8GfaODpmAcd2QQwQ6K1sT+vjDasADCmZTBMfWbcNffxodJxxCfgy59X3ZZ
wtu4aXfZC6h7RXqxHtUstpMz4LEbugjYIMwB/w41VeDeHPM9i2lI6AgJnFafIgt5nCUPI6WaOuMF
xBy+4sc+0DBNwNvj2efFnrmfHq6ry6qDusjjO2wUioH1YEKJxxpnp6fHpmudTvpWNIL0+nrSYSGI
C0CaoKuNkWBhf5GgjNRJ3QzhoX0AhsZOBFQmUEyD3awLnSmtpo9zBa0Hkr3TCNob8sGhsaC/4c0R
fXC8i1VxEYhSgC6zYlNsrQ/w2SPrRFR+KK/SF8z4Sm7l937hF18kz/LzY4tnZCj7189PpKAG51ba
JGyrwMS+so4OdQN2O/Q6ZEc28ls8ibKaok1lf19sKm0iKkFd0K9q7qmMUWayC4cfghUxTbi2p5xL
GdV6IoqESgyr17U38SHeahhhjnao1gmeXevr0QwVYEYgkObvGWNUBsycAjPHCvdavVOaraH+kYO8
iOD0MG8saSyQ1PD67KT3idOSzWz/vL5l6/7xIoPTwqbEdR3LuFqknDiTZTuh/TUlz8R+LFTB1czU
6ePhXERx6lboVVG3bI6yHF7H7mnqA0GEJhLAqZhs933YSxiHCpvsTi3q24CKYNfXKwS2zBpDDAsz
ktx9Qprxf2kmZjPRK1htdrBgN/TDLfjDd8B+anY9ssmhO59TVh2oGS28CJ10vQ128Rnc3dLTYiaE
4BGB50uJCSj9WfKLo/Y6P+QnQBS7Obgkfk6iEJjdIB9O0NZsTSeA3kSk/96GJcZy085EQfMtoyxO
t83/i+R3VScXYjgrtlQA27cZdNKKziO9Ka19FRzD2puiQaAxIkncaUbzLMVgHQBEpBaCkqk4dT3d
F9r4GijfgEAlCcQpInncsaUzkrPqjFix1Oi3dLJdxU53dkce9AIlLkPbEkkBInhJHXmgP0YzPeWT
Ag8WNk9o73Ew9XYTpvqDNZUviVSc567aVF1Vu1PV7NPIcOosQIwRRmeljm8SamEcujDc6x5j1fEt
TocLM6IwkHQ7Qyt0Qqg7yPshTlxJBNcuEMLXAdNeHlK7gq8oqvvSdsvysaOCdaxff5eF8B2GadxL
gxSwh/i9Gjs5EFCVRzbPnaDfNLoXVddXo6WFNM6Zk5DGQxZi24Z0R+wjSF+I9AX5h+uH8w/+CdB6
MpGRT+PbvVrDiAZgQEPDfOoVvTN7qNH4Ka7B2dV9dcdqxOz/hxMLfutdAdY60agdcoKrjuLyFZyr
z0tLm7WpQ8pokncRiW6Tedyk2XgztrVnFcN9ric/w2b0shSA2wPZSVK+7UJA4g+BW6njiz3rd6lS
+lFnHmxwNRFDugu04KnV8/Mg9640pJ2TZMb9DLK73Bg2ikzcucCrMgQXX9M7hTzfpdN+MlGlzQqg
/rFZ4NxpU8UtRuplSekkxX1ioUKSjY6KpstuRI23sVwwo27gAm7qCezieBfnU+nbSejFPQxxLJxY
GrdaGbsk63fJ1H3u52qvFL8sZD3m8Uk1cvDdWIDSzfwWrCnq8LNi4XGePStJ6YGqyJfL2ZlyBSV6
xe2VL10YATsNqSYj35UUYTrp/Ii2GCbIN3UT3yi19FyHzW6iiYdyg1uEIDk0NScmyqYL25cmDRxl
PsmkAk2E6UjN4FultDNLc59HtZPKuzwPbuhgf7KLpHMU8PtmtfWcmqVn2tlhnshNXbWuWcqfp6n9
VBTRprQxiXdXR66S+Yal3naIUkPgNeqFEjtT0uzL3DwbNiBjE2TKWmvXxmhAMGvi9QRVc0va1d3k
93qBjpV83xXdSbbizrfNMHXIRI760G3LOgtdtKGdJxlHHdmnLB6c2ei+jhUdttetYvUFYQAOAA9/
C8VEg/e7Rt/mBiCHPTYYDbC/ahOjSWO+nyeAazFo4Ekgkf0gf1Miw6yA+shAM8OHTol4ssb67e0n
6U5i7QLtU8Lieqo66XBHRVwha/YGAHFg9dqqqRp8zT7O+hbN2Ww6QD8qyTG3d3+0gRcB3AYmmMcO
QgZz0L80+4q1IRTotJzRjoEx691UeqIRutUIZ7kk7pqhWRoNgQ70I5ag1b4CARm8rPPWcJRNfELC
FN6r1wVXwqr3vAg1+Wp9Z+hoTirfUny9N54MZE3th26rUocMDrjb3P5gYHpLcdBeE256ySlcCgr3
f08oaCtor0GfFAikgHHOxVlx2A2yzMCYDAR3YXdrxE9VJojG127YpQwuyKKxBmucmVukJ6u5ndC9
9ieVqaUILrpqGxpTMoSAeYAHloLBkVVRACdaBaeXgIEpgwhA056efAmjfV5Zbone9uvaLxLCqaIa
WPqMYV4GmXNI5Ay3wk2VZAIhqyZ8OXOTcLF1jsabkWCz5OiYxidLWGUTrILnZZk0TO8TNtKtkG6f
Y7ZmrLSbWhd1Zq+iMyxO3eQCHbsdCsVqoFiDS1yAw8KGIryPxmPvjAfjxNjSDdSpY7yMzDvDT55E
BDSihXJP2gF1AhIgZvGo9S2QTEfp3ZSKnkKi4+IiHD1MY50GcIiK5XUBsJIfruvc2lNruYtskYt0
SVKGqdb1LMreN/v8QHfDpt03WxFFimivOC+goVVfY4DMHlU+G+N9NhfOXH69vpR1GTpm18BwQUBh
+n4peR9Yg4WpGgxSYDTdsWJH0QRjoW9h7Yf7FviSf8ngjmOWUxDeMlSrlGAms5/MTZ2abqBW+2Ko
jz2ZfGAC7tuOPqbaeJtl9edACe6GNPQmBMlaBu9XVAg9Mq+R+u9ZoDyQWHbzpvtl5/IzkP5PU1E3
QFbpPuutfROkiFXmGWi+mUcmyZ/mwg0xL4k+Z/QQFK3TlJYfRogsEmNn4BkWEfQLjuMhJuYnIwA8
xDS5tZrdhiamiQI5cvqWfu6TxI9Ce2ujw1KV0DePyBPafA6ztnZABH2acsROPWK8dHSpaZyC1MYI
s5GeSGa5IGo/DlXlz5bp1YPttZ0sOXJHn8s+OUSD7etV42at7maT6idtdQsbaZwmVr9nkRo52mT9
kqOucyrlJR7m3qOa5Rot/GmAOqymnOapOSVBDFCy0q2t+jgZ+OxG03eVNdyq1PSva83q84wxBKDi
rILxlvdXuaxgkqRGsej39HT1KdpQZ3QnzzpWW9HrbFVHFVslGiMOAEjpex21ckMC3i70Z0wBr1V4
JP5Cc1Hv4arPWAjhjM0KtbJLKR6cLOMbAfOiwNQKKLwPrGW3upf2kqD6sepEFgK5CzgGpGORdRBY
BV8NZZMVO1M+ztqLKj8l6nZqFMEd9g9ndtlG7jrOsybDsBFAVlp/9GSvdkm/M91+Qg623Aw7VTTl
u3ps0A4NMF8a2hI51yIXxRw2OTJ+DYk8qem9MtZdmnd/pIsLOZx7qdLBbCcTiS+6QVfsb4dsP3Ve
e9JdshNNm4tWxSmjaaPeAZgmwFMMDz3t3DYNHUUEW7/amWos1sRpYzi2EVUjrEmf7mx7Hw6PSmVv
pBZkpjdNeTIaExDUoiiHadwHP70QymmkJs2Z2TNwMZJ8Go3EkXLDHZHhSrLPioj09h9WiLFlxSQy
KvZc3FZnpLRwbIAuLX/107Y3d2G2rYNzEIDYpN125WdbNAq+OkFqqH/L5FvzhlyVpBmRPXpZgEnl
lPdS6AAnEBvZnhqHbqU9Qp594pp3RBAxrBvfQjRXJqNFFUkDgcNkZTJmfLGfu+Gp3qPx0RO5lvUn
NQgTLfwHmgW+Z0vO6wChN4NYu2+Br3YoNqFPQcJkfdIPuisGPVt1nsAtfaN80sAO+d5DY/odgaWJ
gMsejgO9nXTBE3fV6Ba/z5m4bNJRiykOrpUPtn47RQ8pFZSMmEV9UH5dVXVDB4wDJjLfL0ELcjWJ
etZ31j/YzWHUdrOsAW9bRCO4uhQ0VKEvAXRbwJZ9L0cBhM4cdgjqzORJ17d9EQH1ThBxrR7HRQbf
i5Mo9hC2bNC3ooaTTV6DvunrAcDHVVg4azAg6wqaioCs+n4VulXpDWg1GEhEtVFHsDpLmpsHkuAd
vGI27+VwikWSpotCoFK+TVvMAJMfj7bfu+zGkjxDYKQf/d97YZyWjVXV53IBXCh0bG5s4xcts02u
S5vBHL3S+PfUPu+lcRdJkyZJYZUjuk/Hp8BunNz4IQkhlkXnxN0jet22hADf3ZtAUVlKLpKxMp6x
15Vhpa3n/VK4i0Nq0Q6tpOhN0bZ0n3n1z9l0qNN5bNZJ2yi7wKeiYYe3JN17e30vk4tm6sxsgSSJ
8AkY0A+soSLd5rZjHdgYqO4HB2RWt82uQQMYg57pnu1duWFQFY0nHUBE4M8/rm/CytP6/Qdxhq1Z
mTJbKYwu29c39ARzOKBXFjyW+dl2p5cRPZO9j2P2MEYePdVojTAFEeX6YaPkzdJSxOADLiD72gD6
YQUssqf0JgluhGXij16SLfIigjMRIhVVxQrunmENTm+YTmhmGz3/PjXa9vp+sl/6eL4XSZx59JiD
tcYWmYqU7Mr8IRO94UW/z1lGk6RTElm4IkncbJVk3o+KCDtRJIIzi0QeCEhckSaQuoNk537V0M1/
2yTOCGaLSngaY5NGw8/lz1r/47/9PqfTlVo3Vc+GZw350Q5ewnL/n36fJ9Ezgywd5RhR0VzSY0VK
X201wb0uMAr+XrcGxcqzAkYR909x8yTlsdMOP68vg23zFV21uNsw0igGCUb06sTgWEVLnlYjtpsb
p0O1v382Rb0aoiVxl6KSdEPdJmiBmpEBSKvO73PNLaTMv74qgfpa7O+LLFdfk3EKKtYpP9/k8Z1h
ip7cbFuubRtb50IAbYO8inqc/l/wzBj4O1a+hF5Q8aDMCkrYO9dlcQZfdjpGV0soQuNN6MADFRym
fsG3zXhpUIi8vncrY6LvpXG2P6MnXxr1twYy4sqn4dCBVzn1k1ulcvpvya/Rp24dOSamNsNN+u26
dJE+cm6h7YpKmxvMPenJ5Mv6qZ76DdV7FEZQI5pzwVpX1RHjcohnTfRe8yMoY4RWmJJiY2tNPqoT
cIWn8okmssCQV9VxIYYzssTSpIbobPy33UTyE4ler2+a6Pc5qyK1GRkY/FW8IP1UDKf839MgQCMW
38+Z06QUJKD9hG2Kwfes31oiWFjROXDmlFhzltkKRbeYjCCjo7ozGqYfGVQ0c7JS/nu/FM6Ummjo
AqPBxWadrS0CnlvzIT+jCAeAFzS0jufUS352yX9UM86i4jDNujbAHFI6P2X2a2lETh6KlibaQ85y
LLmU1aoFO+GAMZfJMo8AQN7KaS9yfezi/OD6TAy1gkwKkLd89kMDJYaVsZxV80aSlfqGzxjly62E
6URpm/mmm+/ZmIuYV359iX+L5pMgJdHKHijVaLrWI7dJXkjyVGkiANR/UJGLFO45LRuxieTEoHln
qCGYPhkAwuiAOeU2eTaRq0ebdWoJoqFVt3fZ1LfH5OI+wZs7VeMBRTSwkZ/mxGhR3O++WKRxlLLd
4eHvYA5VAGSxgjHBbOGyUM5tyEjLzyaYsJFVlTcUdNfof4YpxK55zx4egR9vIiARxBvph8gi1t9d
C9mcSwEzpNI1FRJ2bH6d7lHNu5duUDFxej/ZGbvwVoT7tpJYer9azscQszD6MsCxNl6Pa7QFCInD
kmjoq3npfQDv3Fe9IEZkzuSKqbyRIy1OtVXVMLdyPGEbcPI5Zqbsog5Ug1pbPxTZ9+t3gMg2OB9j
xcrYzz0eyFLSb9oEADWV5kb5v+8dfr+LnJchBkpSxoShvRoRYgEye4fE9Y2pD0/Xl7N+pV10k3mh
xdYBsTdWwFmOOGCyj9NU+V043V8XIdgxfmrINPrUkLoeS6GNW3faQSqiLQmF0MDMjK5oAd/RHfVy
1OYdtEC7T+7MDQjRt9YnRhyiYGbe9kSKLloWF2zgFpgiwqYeR+MH4MzAf/W5Tl+ubx1TpmtL4jyH
Upcl0GlwB4wADS0j12oPUeXmIF8uBYkBkSTOTwBqQk9aTDOiHPoYykdDdYEBrGZ3+p/lBS8eiW9C
1iqqgR8Lr+qirR2M+cvzqxJ/vb5vAq1WuOhjnuDizZZV36fP0vjN/gP8wnfm+dYovDCbKBtIrLK5
8AbXiHI7FiLQrfW05mKbOAegpdSccwsH8ntopvDGHRuGqAFiiYkZgQMV7RfnBVIqJx2YglG2BroE
vSn+KJNyWQzfDlxpY2fFMljLwPzxLa4qVzcTgZcRbRjfDtwYqSJNA46kB82T4tdbM3G1x+n/SLuu
5rh1ZvmLWMUcXpk3KGe9sGzLZs6Zv/425HO8KxyKuJ/8aldpFuCgMZjQjeGRyjNeBlbnEuPOodPb
qDW3XD2gv7TO/Dn4kWTo4paPddQyIhbWDU63XxhyFkPSGdSfUWxWP+Q9nBo9wK1kRt8mRzQrwmNk
bR8fBrTRbKNLnEUQ+ETiVGkuxsGXUTBN77dNMAIxifyEswO0YOoeXCoYPpPTpzjEzLYrFi+R6OTx
Uawy1h6yrFF4AL0d8IvqSFKhG8cV3gh3POr3VmRLvVuDjinyMxBOKrvx8L83M30ACokKF5o0z7o2
RyKmUJ1MuhJHN2RyIrFckYIKRYv1Octgg3RaFNeZnabm9L160q/Ja6u4DK2wA1N9Nv6lm1CoYRhj
UvIJWjzD6K6A5uQCHaiZda4Z0CRTfXWiEEFTr8Cbbiw6qB5X5cViBIy8AWMD6fQEz0PvbhIQsgpg
vZUe6rIwx/lNjxk+T/bjv7c5mFYMVLShbE/5wozuqqqYkD4AHYtZxXY1HVHxNcfgclhuNSOxyETJ
9jFb372TSco1pqAbl5G0IizVfVgdF+5u++9/gronA5QPKAOoJUTMGtkz0lfLMXMjd0Ck73Ke6Ned
yTpOLHt0Orgeu37QB7xngIbKD30v+QqmAl6Mm+w2cwqPe9teH2P/6NQwl49LN5YIVsbCq+bbkFn0
X4faP/tH54VFNSq6KUYUadzNDplG41+mAygSCKPZcsHtMGisP1Ssy4u5jdJH+I1jtN20HfKqyQ7d
2ZZgLn4HFjWwLPrJXmKMyjL8ns4SG5Wsl0kJY7/Hzjq/cyIfKtXO330r6kpJJqGslALfikuvlHRf
jIzju6KxS7D89K2oWyQZxUpNM1yLpVNj8CAGX1RmDz73U65M8Y7UMkMrveJLm8l6xPISCjkaBM1S
m5DmBie+xUdzMSCD6AY6ZRISQPNTb05XLFLzT/Izp+VS2NHNQpYJJIU3uP0jUWnHgPOLeiTJJ/lg
2NIudlnHm7VOCk3UQe/QKKYS2SU/HHZqu8tZXAyfxFN/lkVLO2HWA54Cnhw7fuyd0E/3wb14pb8Z
F7xLhtGbxDRYjrNaxTg5Di2TrKtakvbktMnenJkVcnippZoo6MNf7NBmhW+fpGBOS6SepogG6sgo
gfqz16NVsXATzlpuWzt+ayCfgVF0Fh0P47vRU2vZomVgwMcCJ+5VgsJFcpOGD9unm+WOBoHqs4gx
lDtcMw2K562jNpiLy1EpCe7DPWG2bDDVAVpR6YU1xsLAf4Ms/MwoqNMaRYojMIZz6S6T4qslnN3t
hbFMUKjS8PGc4DmJhNJ4aLILZfG2/z4L6+nhonCUlkGZQUTTOi2yY65wyK14tOIjYU3j/WpwGAZJ
4nYjzjEo4BimKM3kDkBM8D7f6zvlRoerV5i0+d9ZMz9AskEBRjTUhqaTZCOvQPIBQ2uygcZVQ7EZ
SyL34edLgiztRz+YODRORCrImKbn6Fpxwe9dWOWP1ib52+hh/M5iJ2AcYcwsUgYF8PosERqaO3v+
RWh0B8wvpTvjndgqtFnASz7J1vooxEh1BerYOZmWbH9weW2CXs0M6j2XH0b5QZjDvwpL0bH9cXVR
ngS1MuHFknb9ronxCEt7htuTK3FrRRRc6EPeggMUT76qShxOwCO5gZBqOu+nsbKFQPlS/uxfyNXp
BnQZLWhS16CYO8uKy0XqfoRZIavAHqne1Ir4a9sht0FD5ynQCItEK6CEJtqLftVXD1Hub//9df/T
MZKoYBAZtI4U8ElKJRslT96thmClwbhrIQ1iduF0p0yCUxkqnpjS7IZ57NW6hNeL6AR9dc+FzVfg
8eyHUCudhKWbgwQEQN3szsFtqbKqM6uX85kBKrbSjUSQavT9ItGm/CBHO7JnyYTSCjJHyT4UGK5P
Nu4/fnlmjgJHQU6QzFdRZY+nB04+JKqbhIyP955R37JBoSJSuX3XTQgXi2ftDmMhiN0Gv1FM8Roc
F7mpH2dXcJI9tEOeuOuOOYyx0kQNVD6tkW4unaSwm1XUROw+slRvsQtbe47Qztz400wyEreiGTmD
F34xUD6zTMFmkIOVrBIRonN+eCn0ZuDJDuFz1wxruUnvyX0XWCNrmIz44MZ+KxR6QhyhDRZoltp6
0u3joPdzNbX1DHNr6tfaXc9WSEGnFvJZOWggQCUEJhiGRzYwshX0MCKgdXVGc+0qzJwZo0A0VuYO
3fmIuXLB+N4X5SuXMkeTGQdCoZBmmjMu6wmxAn8jotqMYbnIRX/ttwFyspMFSlwURllvm9Xr7mxd
FKiIalopkUyeNsZFld/0A+fU0Gwa22My3PcsbTSWNQphlCkMg3JBrnNWDiHUi3uMoKRPqvbSolV5
uN9G7vXtlCEciZkaQvj58WpF7nZQhgFnX5x7S4+wn1Jiyp3AgOX1qFI/2aFcI+BmqeqItEqGDELq
RHeot9rTvgfla+U1LOaV1dv8zBrlJAUXJ2WrYhRER+qsFw8Qza74b8bshPOP7f1bP8undVGuUZVD
WYnk7SSDpbK+Cav7LrmvC9b2scxQPjEV49BmJa410RNcEEL4WWvJb9HVj9BTPN2tHpRdMNvp0/bi
WNtIXT5gBxyEdkaDVDDYvfDaCZ7W/prm+0FlhEPvxdb/QuJpG6krqOpaXq0JAQzoFMHTLB3IQ7S/
iC8aX9hzD+E1+LV3vDt4mCozQXg323+1UrroPOtlKmeEUaEauauchw1Nx4jneJ/06YMaq9+2zX0S
L/1ZL1181rgIH5TDC1h8DR8rUCxErnIrXHZOeI0OT485p8Q45u+t5mcPUwGk0XmIaRsbiRLMiyL5
jls23GdPykXa2L1L1IBilzX+sP4IP53DdwKGM7NZapQq5lJFnPrQj3G15k6M4eblRjXTN96svOSC
yV/NghqRhho5r2uD4KdyhzI4hDNzi1tMycNklA0RDdblQP7chuvSBWpO6Xu0HGNrueRoKDeCzLhU
ietv/X0KYXK9TfJmglpgsouRfko9yHe5iMZ22y7JWgaFMCi5RqBBg0didNiIrvg5MbcNsFyQAhND
S8JlTAEmQ3U1CJJZZZ70tW6BM4ejcKQchqTDw1uGcO71HEPCazlwNQssGF+ELk9nRqBLDaEY+pcX
bXTJw555aFl2qOhUyxax4RJkEYqjbhFxmsgS/PRneIOEjCWBCzNy2gNp+42cLyXHT/tIl6uNUKpG
VQMey0JoK9J4LcYRw+HE9TjnDwbSlepGiZRGFEEIW/4i08PgjbD5q8nkwR8R74uryAahqf6iH7Wb
2e6sIjW56+wCrUCvgYUZDlvOGQ7KAg66jp2KkdEVJGqIjpMbg/EusHnQVywOcIOZu2Zao2IUI+fB
hC7gPMx7eS87pVcdVGToVbch3/NLz8jTXlMgIsRjOk0C6kZV0lo8oZjJrXRkRSkkWNyAKrp6XUih
OGc9HqtGb5LyVISCw6sC4A3BoTP6qsPdb2PKeq/kmZ9SoDKPTSwO0C+yA2ylOcvBbatNKZqr8FSt
C6fKCkyxoF25jqQdxANtrhgO4AvzWxX8l1P1s4rlo1xwP/pQftSzghHWMH8eBUdRGYP1oQYcNT9m
i0xwkSYC7bJBQ+d1Z8a79Jp0ZOiaabMa9hkBI10HX2KFH4ocGBXlL7y0j/PvTThaScISc2CgOl0L
D0M+FWMVDBZgadPk2BI6txRZDHOMu0mmHswhutpScHED1cvDMP4QjReGG5E/sOG4MvUKgvqZMs9D
gvYSjBsarQWWBg0JVNUkuC4kECDbNri+a1DY0HjZAE8KhewS1/R4D2E0WItncOjPF7hN/GDQbrfN
rO/byQy1b6WCEWRFRK2gCK6meTazjFXJYVmgNk7rSh66uXDwDCx2yr6TGS8Q1t8n/38WQLYl3wl8
CUjugp043c0S4xJaIQ0guafTFlEo3EZBM4UGFgDQQMOz4BPCIlJuZsVX69NCZ5YoCO5bSJ0lNXKw
vwlOBD+wU7Tk4/HGzKix3IuK5XRRLqXQQAd5IYMc8FiU1wuLz5plggLeEGq8BV8ggR2XP1P9OFSx
ybMYq1k2KPQcu6jiJQnfxohLVzIyPx6LW/wjA6XXofKPC9AV3jJrWlDyACpz466bfnUBlGj41Gpq
w9k+joz10HXdNIiFWkxhKNN3Ynkb14qZg3Z/28j6m/20GurM56E6j0qIm36EfJPqNeNbsVylxYUU
+NuGPglgTpaos58HylJJPXp53sNgq/4ZHLNfg4OeYL89MHtQWJtHIYHQlSOfBOg8h+yYA43UQ5OC
ClRiqRR8kok4rYr8jjPEQaWJN4aJtEAJppRZ1Y6EZqGnXf4YIAWs2sHbYAVXugsGKFsEIaDytbvo
9AMonCh5rqnAT/DefHifO8Huh2qGbyROyKwvhYUgHdQk0Dsb4B/8uFguNAbYQj1U4+5nPMbS8JBO
MsMj1x3lZIXO7wut1ox1A0dRK2t8JJ2UnAOO/fy4OP1d7LKElVffFWfmqMu1HwS0mMkiWgAX1a8V
LQTnhroP4sKCELarISW9tCIDQ1ZP3ZlN6tS1aFpSwx7griVQYVgic0nuuNITlos4YTnI6p14Zos6
d7wxF2JKWr2RuMEIKIRpbM6BZqkJwVTE2YXHykCsdzKdWaTOXiyFTTDCf+x+trR73lO92F/86ml+
60dTvG+cdpe6YWGKjPhl/c48M0wdxrwW1SqusFQMa4ACrfEyzSjMQIxREZKv49rSl8Xh69oHdcND
pReMTrRVzDkzTx3FWOgDSePQsapyw15qcjR8xgcuS91tJGWZoa/rIhoWgbC7V9ptJoAE+SgqXypb
ni2Fuq+rReXiNiB10X/GAxN7MMMjaFbcgikhuJ7ePLNG4UqRalLRK+ghiY6qB+YMM3QgbU+IqMEZ
fIHCEwNiGEeC1ibJtb7sNXLpqd23acHrivtKy+9pQbTus5AuQi8HMBAvTivVZjS9TuNN2cfmtius
10LPDFFAEkQQgchSFNKlu8Fe7OEqAlffTgajmmKhzkxUUCSLN8cnjsUlvr6HEF7VIcAKuWfKCyUx
UmNQBKLvZ0rR1qaaZSwyQoZ1lDyZoJywAOuPxIkF2kak6pvRggmJiyennXLQQw+QepW+dLBO9ig3
1OYkkTLSkliEl+pUmUnudymL4+yT6+2PFbp2IM3xkKNQItoSnhDLsXAHn4yRgQXAmplSEOtYcTJG
XW56N6gZ9CwRrI65gxkFe9LKQz+yCPkZzkDXC+J07Oe5hBm+q/201w5GPjCcgbUS6hrrNH5SewmX
SpK+BqUbKj9ElTEUzTJB3VtFmIyzkYNFo2h3Jf/MSS9SzMjOszaK/ISzcHHJ1FYSZ2TnQwO5uxj6
Y+zZLvJN/5OdIJLIv08mPZ4GTdElbwzcguEl0eEgzNgSOq9Fv7BYjV3rLBNntigUUI0ZA/9kAkC8
iRsz2QlQzZYgC15auVccerv6Ju7KZ87T/dEv/9IjKHhArqxChRhNbJFSeXFbOFO646K3bYRlYBBN
1T53kgo9Iiwwbnsrjn5N/WMMjkDuW82S2mN4H10myEXwDfEBcpOVFNkYmbuS5/Kqk+TX7QV9EiT9
cQ96kk2WOVVsY6xotAYbJQ/QVRUHzSswJ84KrT+52E+2qOupWxI9h9I1CuuQbiVDs7lV261NdBjB
eMt0R8bpoksE01zpcRxjEDCMVFfQml9lCE0Dxv4xPIJO+7dSy4P2C8FK/Gu2knsZXfq5Jy0muH17
d7Tb+98rQ+WdxQ1BHHrjYNNTbYMW9qWa4H4ak6c23uOdZnb1I5dcxpjlmDzGOsm32bJGRbNDkdWo
AOCeauwJoUXqTKA1k00D3BCF97XEmqHzsmyAosTQKWCMja4d6xqJ4SR8UBb9teomX2iCq2Gq/SrO
n5Yps/Vm8oQWryXGSsnV8d+VnmxTK1WWslKbCvtKgl35AUl3t4HIqwC1F9Gc/fJp2966l57MEQc7
uwP0tKjGcgEBY452Q8hEPDQNq+T4ycE72aCwUcwEg5MWlFZIHdCAzmXocKQK6BFqj/Y76x5gLYmK
nAo1N36XOEGqrvOPQcLgk1w/c3+WQ+fclqUeDIM0pIqoauv2EBbO3N4oc2XqrGm9dRg+maIipgIM
TbpKuhs7+Wc9XJT6Q7j82HaA9SzyydkNChZB8lLXi4h8viRWTlWp99zA7ZBU9NUgv4CknDkYlauD
NRziv4xLc31A5cw2FUfFgjGH5fguYjE6nNmiUmpx1mBV30I8FGIQFAqsUj7DO+jZCkWQp4HLcOMo
6q2cX6n6zV/uJwUeUirwQ1XBPfh97Au+bnfm7JJMOVO1k7UUCirA61KMQYELDe8tt9kheD8Uvr6L
MXBT7zKnZ56sT5IpJ3+k0EKKyyLsRpKcP4Y+fxHeqLa0l+/N0R0cItLU+vLt9KVExskmhR5GLI/5
HCLDsMSOqh4FxS2Kb4xvth6lnmxQkBFEqS6PhBZvgoJLjstlCnF/kga/2a9YDX7beKhC/O4j5ip6
Ui4i+OTt7hlTHNZyCCpCvNwbyIINXuaJ6PhhXdefRFr/LBFGKSjp5T6rghCRAuE7J3GC+iKQtiI3
dFk5t02AhCkKUSShjXk1xgMsWS5r47aa7+IOrdD1pZixxt3Jh/n0toQpCkASDqTjnQ6SozScnCZL
Lxp+3DU1Z/F5cd1pvYVw/FjlX2Jf+xe3YJaczLNbcyh6eclSgEhZdXYZlpdLkjJwZBP6YYKCkWkQ
tLEkPBWleCHUqqmFN9z0peGUs3VQCDKgktvlLTwxLy+z7D5T7hkHi+UKFGAIE4fufPQC/a6zYG4a
vEye/hLxptgjowa936v+sFxHe1aVehMbsX0Uaqh9Une8QAz3paekidsVGev22kQN2KBQY16iJC1H
dMGMe3KkSFVUtxUw7GZ7lujD6vEl4yk6b8iyDJ2ujx6XyFXOGSX67pPd75xk6ik3qPXi4cIaNFtF
+XNblHdPQabWIimORSWyQpNtpFb5QPq2WuihgGu6P9Zu5ISu6jC8ZS3KPzdM+XxSFZqhachUztZs
tZcZGv4NJ/qGRgYwvwlfuFfOjVG+HwtoHxdndHUrui/rmFLlrCzSGOH8mhueG6H8v4QPdgppIg0w
hhjE1ZHjW0b5ZvU6ObdBuXoH4gM1lVDO/t1mN16UVvxApm5FVz8kNbNplGmQ8vtEKaHWN8RonNiR
ISLuNrfy58nSTTQtecILS7x7DQnP1kcnyGUlMVArhTvm4QWnvvbSY5wxwJZ8a/oaOTdBX46h3vId
xB1suZEGqC22rl5BGgdCV2ZYsWaWGD5Ba3bnvSFOJYegNwx/6fx1lnzfPkasxVBQIfBN109ZL9l1
/diPV3zfWkJ9HXeTvW1nNXksoAkIUoV4fGt0I3gFzra85bEQ0VPRBTj5lUOk6kWTN9lEjZ+g0ska
FVUsnahz4DwiPSjG1fA82NVbhvHy6hAUZnSZtWBX52zl5YugdLJLbSfe+aEWNKQkC1pB3skwgxRf
tGD9yMC0xmwKXHeOkzXy/2eRxQj2CF2viPTZhbgvoNDkZ09Rhjm2zlks0p4wJHbJKBAxPySFu/kY
xIqoItu3GJKp5M0hTMuLtBwuuUTdQc5CMPn+rgsUUzZiB5S5jtYXzKh4HfxPK6fwOOrrIlcLgse4
dGJ//Il9tsL7xI/t8cBUpV4/JCdrFDA3CeHpFRHBtQ2pfEAXu7aGJ3U3WMYNdF/NwERkfCcyMu5M
J6awusyVJpEwzARnKnZFCU/udpC3smVT2GsXSW2hYdfNPM7dPqqrnSHnR5WC7JpP8rqF2ovdPI/o
Ua5vlgMZlYzc2Gsx/hnvSBY0xQuOtxMn8/Knv7NP55OLTAnFSUQKiCtMMjJSWrpdQ5VbOXCXja+8
cl7uIpH3Mvv/P/RYv0P+fG46z2zkTdJnRGdk5nRzmMJHzOFdQ1KOAYksMxRGZVy4pOKAupBePSbq
flGfFW63vZWrcylnn5LOK2P6Px5zMiUc7abnvjHTS9KaGzq4t37VLfjCyZMuZ0EEQbn/3pCnDaRw
SeY0uZJbxJ+GT4J4yecs6ZIUxSUrt7ndV8L380VSiARBN7nHQjG9BVrV7mpRWAeRnO+t9VBoYzSG
1I0BcYg9GUrL7ACSt5Agug5/DhZZVWNVPzW8y5k4R474lmUKebpcClIhzMGmN6roQGn5u7pKIFYg
Oz1I5TF1etDnfsfP5ZNU9lfSpAOgjPZCD3tHDsW3KBVuua69VozlNV86xpuGBRQSBVB6koZloZHg
5JvoFTvNHZ3ORavOY+tBYNZpn0cb5ZJH6KRBlhuqM6zcAesE0UCVlZyKT48hCYW71yF1r/ANNAq0
rwXmOipyugHBbZ2yMwRFNlQk712AGLmvR7OWvm0f1PWb/I8FOk2c5aEUJSNyt0n8LZshK+5t//11
Dz79fSpmFcZOK2qd3JfN/SBmVqrt5Oamw0ya0r5sm/ok4j/ZonCtyHt15jQcx3k/HHFaQBygv8XH
+C0xiYpM95UkLT7Kv1+HJtmROKkZegPJqik7StVdkbMaH9bd7GSAgjNDzpclmZFU1JqbJS8sYfZ7
LnQY28ZyAQrFAr6VuGIGVBv+4BY7InkATvNbdWdc9PfFDZzb3rZIvPa/2HJaFoVq0gT138zANTu4
w7H3Bl/y2l3HnO5irYuCsEVR6lhLUaOKM3sO/CV53F4G6+tQIBQXbYlWYATBsYTW/BrtqtLi9kpm
bZv5JO49bRcFApqY9ritAcV519ghVzhcpZTmFIi/6jL/PuThcz4Nbpy01y1mBOoCBKRF0f/VNxPo
bHALVpJlJFxu/9tEHvn0n7sGHrv4/7OHhQp5oqAhInhxlZjRkpioUdiaZpiK/nN7W7e/HiibP1pq
OiVq9QXAFyaWASX5VnFqbmJ8u/Vb9N9PJ9CJX11A529NtH7AG/0dQnZm2cZumQ37QZNcftJ/FgOr
BZ61g+RUnO1gvMxTpoDv0u77zFSE1JSa76J+L46M2IS1f+T/z+yIWROF3YCrqWwu4wgMPuWhVUL3
7z4SWeyZEXlAeVvS0B7azI9hJJnc+FJPs7ltZBsnwNLw0cjUB7mSpuhhAim60wXlITVSZ9sEa7Mo
qECGd9bbkdA5t0+5oJhB/pw18l+ug8KJZco5vSQT/oL0S1d33VcY8E/XnfBeoj37GLqgJ6oeovwU
l6DkQxgq/JqZA47k2G0AwHuG+cxIkqlyMPaSDPIR3sIIPd5g4QOG6S3+yJ7/ZXz5d+Q9Mza3tQAG
AmRyB7m5zUL5R8cFjPiHZYLKywylLAdF+U/3GhSvMS/9l/77Xr4+W0WWtrHckCJC19yI49PIkuhg
LYE66VXUaaFQ4KQP1U3LPyvD7V8djvdsxNnvB2P/YowLZg/RqGNzi3qstbexqxj92axVUKc8qGeu
UBN0xvackwyPafO0vYrVLoHz40Gd8SnotUivEUbpF78zcBiMt0JPvBIswek87bpl9F4y4l3hvdPw
bOPUpFEFjOP/pplebMHMrkgdX0VaSPVjlzlfx0Axug03QzW4n8lbQTFJH0RklV5+EyD/tVjanmjx
zj4rJcP4anTyVkrHpNNJ27lRVE6jq15iBI+MD0cK2f+BHHR+6TrI1QxZoTwDfRC9rCikR8zirWGH
sQs/B6k/uxVi9Wo+M0R5yKBPAy/qOKiFopqV4utibs/aSzAzVrT6nc7sUBeBzCX1FDYEqPvbKL8Q
pV+BxOguWv0uJxN0tSNTm0YvFNATgmb/RlZURxZZDUzrxcQzG1QsqM1zHSwLHtlTfcGnl2ljK8KD
0rpJd2ib5wiSnCL/klQPDHdY/0oKBph0CVyVdPuqoKWppuND2forWtus3MmuyDmWPAlszKCOQS0z
dJmpz/UN/WOVTj0uaRtJckzCqSJ043S67ToQ9dTZdVvqDlpqHW6oj3PXvYwBBLQAZQ8JJxzkMHPS
BBLYc+l2quJ0KoYX5An5GnQcVpmZZ5G71LnZzYqndDrrfbo6SyEgA/3PXtEJyxx8N8GUAYGiXXqL
DAg0P0FKnEMxHnMUuik4hIN5uOF9Fh3nuoufDJMw4gz6IrFoxDqBWp7eJ4/tEO+mJNxlS/Glk3Qy
Q93emsiJgRjCBVuh8IORt9DcsM/rzmH43Oo74WwfiXecLWeopy4rFpQ2lIw/RAsGzIrUEbjqO4js
InNe2uuGB4VQndltv1xNfPakJv2xLcJbhDB3cqs/IO/5vU4V1EYaRgV6tfXu/COTb3H247pa1CD6
jgNBup/jQ7yv0OmJ1Beb4Jp1CMjRPLM0l2oxRyUOQahb7a9mN15A0Z7f9bb6nB7HowKuZFbLAsuR
KPAfkrDlOAm5iCLEO/NeKzyxY7ERrl/UZ5+XAn4FDJ15TuQ7ZK/+Zrjh3rDC3bInxDKp3T6x6KYZ
CCZR+D/MQcAVIUrtqjC7slb5yihhYEs15zZkZNwZjkuTYORcKhVdhpBAh4qqMB/4AI804X5EQkS9
roxfjHPCcJD/cGGUWjbxE3pZKuO9QBPZzVNxyNCR1jmqy2NYmJXpXdWsPvN+mhkjn0tt6HSEdQlf
/Mql+VJNNGviQBAlCd/BYWZzwWg3le714nSrLolVa/NbWezrqDyECm9K/fTaTiFvxfl8lKJD0IpO
I2omt4xO3/N+kiYmx6smJ/M7qTUu5mk8ti2rPryycbKs6IpCBlxknaYJG+RUaSp0a9lT4LbcXmYp
P69Fvx8MUAgGCEa1tR4FNO4FHlJuRKl1Cc1/qxTFTzYV+Nrt88EmBUzjGFZ5J2JR8s1iqyguiehe
OaY7/op3Cbt18aDcQ8T1UDLgegUzPtilYCrXq3RQSqxVlQ6QuZYrX68YrwnW96Jgqcr0qq7J0nLx
JQ9etYQB6gQCqJj3wxIoRNLCWtMTSKzYAehuG79ULiEcY2vpfoYGeel0kcjIhK1h4AeLFCiJfJA1
fYxNq55nkIq2Xn6hOTUa0Sb05H6pNHdujo6n8q4wek6BOXEpzLgFTRLixW00YrgBHfwYal4Wcow9
lIydgjnVcnGXiEX/soLlsqwKhkGGPCT0sHy8EiH6FIh5zWPbhMjkZncIKtvobjOorWyvZi3NfG5J
I8+k88u3Ffo6aRdygkncS6rfuZUd+iNapg/M4RUSvP/HAU/r0qjgnuvjBgVEWNNfCY9V4mqX/I6M
VEU3rA70VV8/M0XFijx0josR7Mu2WII/RxVB9qBCGAdhcsOXEAoBQUhTJztRaEZ7e08ZH0+jwsdc
FuImhmyH3S+8LaivjfAtwT0pDiLj461cwx++HYW+o5xxlQGCLtuYMB3RXYTagw4SBnUx0wnc8drN
9rpWPf9sR8n/n7lKOhmVNg9Y1zCBzcLjlEOUMNLLBOC2/IPCWPCMSeijgokE+oqVmpu8FJuQEciS
uxTL2l4P0/cpuI2guKkaC6yNluCqaDsnrHidQ7ip1NBkPfbWL66z/aPQN5FGsZcreGSVWepe8dFn
smt86aI4iHfvGjLoUOTeOJ85XLh6rZwZptCkLYIaIm9AE/CENDYZxkgIRVLxzuucOfN3VocEw1No
dSjJSHV1lMgJSCNLWZTrXJ5NrmaRg7DMUGjSyPGiFTw2tKgkS9fHnTbftHLPusMY55nWhhrKSO84
Bavh9woolnNPdMh8Jvowr9CVZqlutE8uelYTAGtxFIqMgoA7ICGHO9Et6JUdW9EwubRipHQYGEKL
Qi0GEm0LxrjsEvPuoIIzw7B4yXrFwlPiCQOc1lRmHuPckZ++ccrpEcYeyoJCGmBDB0y0qMgngrnW
09FnhvsazPDNyDjorK2kUAU07ZkmkA9odIe8vZJrUIG8bK+J5SMUlNS4rItpJmd7vl7mYzzUlhy7
IZPHgmWHwpCyniK+ELEUsM+ZU2wjKWCW2sPAP2+vh7VlFGSgJpbyAbEjRE6c32q1lbCYzljwSzeh
LFKTcVEPG2TqJzyQ6WDhlsha5W7ykwVJDAykOcKWpOGXnMMHyrsjrz1KrNCasWH0pOJYREvEFTiu
s1SaSbUX5NyqQlbvCcsKBQp5k091S05OKzxXzUFYvL7/uf3l1xI/51EFPYQ4yFGmKxVsQKQTKgCD
D2FOYy/6LBpexl1PazpVU5AHBnIktjYdevGKS61MEhyDR1qTyZTF+voUAmSiOGlcja/De5OruaS7
kx89rkFCxvCSQ2xn1tAzwqX1t8/p2qUFnwI15Os4wrUre6iS44Fcubmn34Nn080wocK65llrpKBh
FqO6V8CnA41Eu81vF47hGCzfoyAhD3NliXn4Ram3FvpID1Kcvg1GETHu2207It1z0mRB3wYR1iFW
LnorzCjcySHrSiA/9vMrSKQ7Tni02DYlMUIGYeN9g9qPijFY1jfZhmsIo30MmUMxULggwZ7x8n2Z
HOaktcvxkpBVMg4t+UNb66GAIUurIeCIocYmY5uZq+8Kv3/XxdKgtbttbdvTcNN8XFUSqfoskvAu
CC1VqE0pZzaiboODSE8YSkaijZDTJWcH1CyW8F2H8HaKgFU3K2e0ybCBdr1cswoMjDtJpAWd4i7J
jZY8h4ncN+H8SOzADlzj/8X6wfJ0KmjIx2LutJp8tM5TSl/jb1ImPxnLBoUKwww2gCIAyibH9znA
g75L7FvD0l6TSyIR0hUWwxdZPk/hRDBqoHpssCouTg9cFezmQNtN4X1apoxSOOMQ060pjQHa15AE
XaL3G1xbt0ZHYe//lbvTzSnVonVzlxGfyDgLLfS3SaE9bZtguPu7W549rccsbrOsxJ6VNYrecfyq
C7NZVJw99GAtzwbGM3utk/rsjhffr64ze/wQBV1GnvKdXfudq3qkrl9EJniMk6fhoNuLVx4lp3vI
rPA7Uf6Jv28veB1CFBCnY2RUUGhG80FY+nJckOlUJMGVZwxmLSyqrU/u35MNyvUTUV5SKe/JM2Nx
U7/2wAE4QM9XckQfM2DewKLT/iR0OlmkXL8W2w6sirCoNoWpC/FbLzWuJAdWXRcgpxUvZmmOzDhM
0Jyavm3v6FrhHN/0j3G6KNPq8yBzZLkZyKUIGSh0YneKR15UrJ6QdVA5maIe3ihYxF0+kZ0lPJVL
ZBn91agwTjfLCHV3yiihLJLWAR2VB1DBmbP2gzdCBlixjFD35hJFVdG0WIkMqgFRt4zgboyFvzRC
DsPZacsLPk/lBs4Omp6Fv59ia2YxALLWQf7/zMQkzH2eE88L8tCUFnvKf2URAwfX4fb01akgGjOo
gx7JWAa/J3Rpna+A+SdxWHD7yR18skNfi4k8GmWHtSjddJHpidum4fUUf+d0eQ8VEpOfMleq/VET
rgeBtwOZ2Y5I/Pe/0dTpF1DIEWbiP79Ak2+bKTYXbaePvoCRx4TvTKNDa+2TkcT/R9qVLceNI9sv
YgRJkAT5yq12qSRZ3l4YbbuH+77z6++BfMeiIbowrX5xdITdzAKQmUjkco5TiPiahEbMeZCoIqFE
I7Z2TP5RH29iNKFQGPEMlofbDuOl+ndjlTx8cEapFJYJZDWAPqpn5CTxMgKPgv4YevHFwpD25OkY
+lNtHfOd6PQCcaxo0F20YJ1zJeYiD7mqQKmoih9gnUpg7GSzYwEIL/JET06RavEMgYGWGUEXQBpr
+mK9cwtmxTRg4LANFlUgmJbc2l/Ot9AiiZs+xf6a6MleCiSY886Zgw+pcjTVbwNwM28f6NYAJ24A
9LNh5plaFh80h/M8GWXE9hLUNVdQwj2leAL86N34SrzJCx1UWS7Fe0gXfhPL+YUk0FK83NmmVh9H
6+OsxXYlRMHZfuC8ro1zCqDdmIymRazHHtKFC76m58BH/RzJovmbEGVi++hepXEOYOnrfAozxEfa
Tmtt8qTBNNhLAEg4MfL1YQy42OKO4UBZh+HL7WNkt8FbtXmVzbmAtKPJHNbYzqa+lOonTRNkfLfj
81/f56PmKSUTNQh2cmhru44vxlg7Qb9L38EysFaLF8tfXUm9ZDV0jiAHPZgeRgW9ZDZPRiwaK9q+
+V6Xw4UJDVA1g3SAmBo3n6UdlOl+qQUwFts336sMzpL7eh7GCGyOP1+juPkIbr5GSC8hEsPFCQ0d
jQHAH4jg0EhRfJercxle9PQhTwCa2HxJRBmdP1SkXtfFRQ1ZppIQodVPo+pR10h8yaEOI9CY79tz
YE87vLPdpnD+lYq/6f3uGkwg5pA79bu6vW97wftm+zn1ui7OWWA4Lw9miu/P2d/R5M8I7GpEqZ11
Bpq84Br9w53yKozzFdKQyzRkmeXkMHps/jB39Dv9gVURLVc0pC8yXs45RGVF0DMKYWr3PY2Ccx6B
vCAaU1sn0v72IYkWxjd+qwTK2LFiLMuFaKC4tR4pLkuGskOvIjMWSuMCAQmcPrHOguTWw4vQq3ey
jhLb4IHlGmyGvahbTuBleSDmPk9IuhToFCkXT4o+9PWn27snOCi+9SqeAMedTfh+0QEeSLV2EzCs
ltoPGunzbUkCr8HTMvb6LAcpcLLduf6Wqg8pekSU6RthjAyRXVd7KRY1ADONvnFD8cyMoRwmdWRC
YqUNXlYiAWgOTj3/SIdLlx4DEYuUwJp5mOZwqNKufOli65yw28k/BtN7qOLd7W38Q7rglx2rnNPI
x7aooxmrmj4zBVT2ABc+Fh9Zu2bs9idR+C2K1l5o/Fb3Y0D6OaImwsPW687xPgO8eezljuUtu3g3
+u1B3RPJtn4IlilSTM6DpNWUzpT5RvUroGoAzbgcADDgUg8Z8HPvjm78JfVF/bZb8NfrYIBvzJIV
K0KNFFI7F6hdh+XJfGBoa4ELZNKisXuXkQGiVdUtfevQ54LIeFNhqQoyFvMFDYi7v7sysqYpRgaP
mp2t1F4u71QML6pj4QzZaUlEBrJpkit53EUeFqGio7OEZZ46dFt0+/+NyHLTh63E8Ne3CoBSHdOs
bjiHx6bPj20qqpNsu+WVDKZOKy2NpWiRqAQZ8s7cMWBq5c5A8Nsh9AWikXtbOTdjuZUwzgRJH5t1
z/aN1gCsTa9VUzqLaNRDJIQpy2pFMxlaJdUgZCxOjX5vzHe9aIhFJIKzMVJGia6WqPxJmidpl3Tx
iQhqRXD2fIuNps9lqIPn0l2k+0Y5DiLyLsES3jDpKXEUTWwJkdzYbQeSpKlySSBi1RKJ4aL3YcgM
o2Vl83baJ9oFTahK9+VfKZXJGX8QhKNREYhIrIOFemLYeKOwL2M7lH5VXb6PhhpIZGis+podsmvh
FveQBzQuw5UqpwTSeeUkO+uDuOorFMx2eKXOZt0VfU4heMocZKs+ZwM4qEGXsG9Hp/PoscbeshkK
8IS+B3iHgdL/16+anHMAOHNgWsw5aJf4I2sAZ5hN2cm4Z5dmJUw0vARlbwKPlTzOP8zWqCmEVW0Z
/rjBkIWOlpcep5NiJ26zb7zFm3aqD9mOfk1R1Ad+ym1l2q6crH4C5z2aAKO9FVvyfDSOORrBtB8A
qQLpd+QbAKti2fbeJnbvLW7uVhft8bZ8kT/msWHkKg8ri+lZ52pHRja+2LhE7/NDDb4hUTlUYJ18
h46qSi1q1ex8l8MoRXabnjPy6d+tiO/Mmeu5bFR2OUfnAmzmSCyfdE/6qgBsLPBETZiiFXH+JghN
wyrBCoWJiMuSKDbN9mr47xzOG4CYbKhz8HfCFfRHULTZprbvgn+pB3yXTlRNuaKxbozBDx+BP70H
UMh5Bv5R6oauiAZqe87jVev5Xp05APvKyM4IrSx3IC25aIcGbCm1W31UHHSQ7gtRikCk6BbnW0ZK
tUyOsYs/X5/waKd4BwQ8EGtJB2FjOrsE3noWnRLE/7ph8ES1iaRa8ZSpbDtneBageU+7Yt95xaOG
7qCpc6kgpbStiK8CuRCxituuHwYItDovbe/n3DHoh9uWtR0ivIrgbgYD36+6hcBVBKpdyhPSltHz
bRF/UIxXGdwpyQBkTPoSy5CP3fln/qjywst0HF0FrlD58g4uG1w5rwK5K4DWnRIHEwQGsXxVgdU8
yd0uSITVVJFCcH6e1HM6FA3bPEZ1gYaayLecwF8czc99y10Ekzmis+Iixt6KrWGoIa5RlTvLCv4m
QS+op25Xp1+3jq/3hI1CezPE1r301Fwsb/QZsiLGdPcCrRBsHl/UCct2LEmB1bBcjuEkAP/XfnSA
88C03r78JkqKsTO/Ybx8VUdP5hiIbFhYQs50PkxwTuXHsHbjQdR/+Qev9Ev9eKjrRpVGBahZuD/8
YKd5BYPHPJAHadftNGqL2EIETkLnnERulGoLWFk4ieJLkP81B5c2ETgJkQjOSUTzOJqYKcc4U9fY
ejnZRrfPpMwTaAQzl7dHhLIUG6/X38CR08FsjYL10EQH7cgQ/lmi1DyUz5ITITHrEadDSh2x015Y
h/jDmf2SzRc8krlQ9LB9yWP2HgswGMXLCAYisHqehCXGzdqxqRoABVEIIZRzUD0ZasMa2L11ZBy3
4Izah1fG4hS6ohzmpt6vRHE+KjcwXGfo7FaWPkndX3Pod21rp8S2ht69fYCb/mklivNPHYBhW7PB
qmJyouSrDEy/2wKMTQ15lcA/aGV9NM2mhyJOVeQrGgCA4v4DuCfPZJECW8qqpzJNfxQk/IZs4FEz
KteYQTmkzJ7e5pFdGIMng/FmHEsvzOB5JNVf4vjjUpB7RcL4lVF1sl2SEePsVYOGJ1DyNk17r7YY
9QFj/IfOGi7LGD0UQ/vUVt0+ktJrmZW+Xgx3cRY/a7OEga4hdaoyOVf9vFPz5ljmw9mcZo+0oUfq
0O1Hw9EWdGAm6l3UIr1kRMCmpPFDW6s/dBJ/76Kuswu9fJ4S9agVyQU56L1aZIodLPKJhPXXKTH3
eqU8ywv5GMTLl0WhgxcXjcAiN+3etDAUDEpKWeFzuFMwdFIzSUi1FLKjq+11kGdvKIjgKhCJ4eID
PTEjFeC+uK6VA4hS7Dkp7EyzBK+y7dztajWc0VVJ3weNGSAb8jRizLTflU6zN8+suxsMiL4wXNw0
cssgukZl0zB5fuck0wBmSEyU9mW4r2Cu7shgntsm/tbq5Ar6yO9o7jwrXSW73UT2Ux19F5jLlj99
/QH8Xa61sxmQ0lLcFF2dgeEshWuqsh2IirjsfN74bcuilmyYqq6+ZB9W2YW+icqoUCKAysgHyy/B
iJzHNvBIbq+GeY9bUjhHRppGHasy/AkzmOJNz/KlGJLf3Raz3WyyWg3nxdqmn0iUYjXmxbLZLVRi
cnz2FS/16UEgS7AmvnrWSlE7qwY0Hw+0feSkgEyar7EXAKqpd83PIFr22tO4Nx1J2HjyEl/d2E8e
PyksygRNZ5CttDiyfpT9SK4PVQC/mSWHdn7W++wQagAhyrQHvVfs2qxrW1mGxyXKTkj8GXYUSL4k
S2hwoLEdgBTIkSs0Xuj9j6XB/LZhXdUK3Om5dRo7C3hAreFMCViQqomiCQQst3U230XScNYnILD2
RXbV0DxhkPwBkAf3mrJ8laPB7ucKpOHP6Fz0gV3kGHn8SSnxKo+j1C4slEEWkMHnwX1Gi308GZ8F
Z7R1q+kgB6CmRomqGJzbCNu6BUYfZUF+8KD7sScBoaG1l+OMBHf1d/R3exJOE265jrVMTtfzYOkJ
lWG5bJqwug891mhVHtBPcJEEb0xBfMDncPGAHiaZDaAEximeB5tIgx3puh3nfivOgLIf/kbpVhc4
l1oJ1TKVqwIXeO0ZOzRzIewHGgSw+h1lN4CkGvAMKkPkxX8+hqJI+Q83gCFrBjUpwkzuKGVD7Spr
gEdOzsrnn6UllHoelCPDABdT+Gzfa6/i+FOsJlCqytAcqueuqUtPVjrZ+hgI3mwiMZzDIq0+aoWO
VQXmkzzuDf2bJSqHbIfH5q+l8FdJ1qqprveQMQBPm4XlBRBVTvoO8zCX+psoZ7y9ol9xx8s5ri4U
RRqTmi64qQF80oBmoABClaDBSSSCWf1KRKBnaYO0NCqcTWbH0scib1zDpIKAdct3aK8hxwsU/krK
WMlJN7HIhmhnmbUnZ8IU2ObluxLBB0/wE5PCohrWoAlMsmPy1MKcKq8+mIC9ka7JMXMq97ZT3Ly3
VkI5Q5LksDYGFhhmSn+d42i3WKFT1JY9LOF5GvPjJIdeVrTebbGitXIGVbYRonIJa01ZA7P1aE5f
QuWjGQlZaUXr40yqkxOjGy0IijFhMdqTH97F/wl2cBx+ulO+Ss/prkPt0Z+Rv488U7DMP/ipX/rP
hwVGDb5AOmB7WVpTsis/u2cCF0dxzFO1MwSdUAIt5SOBbBjjqFax2rqM7KD4YKWCxJXA2Pg+mrgo
lzScsR66+NEY2H37qVSeb+uGSAZLN61MLbOGYjELyDAn49DPud8k4x24f3b/TgznN8ZBNoehxF6F
7bkAfpD6dyoqDIsiUH67NKPF4GGPpYCedZ8fc2ewjfufVGlC5pzNbXuNdvkWpEKT46hYEFW3yHqM
F5b1aH0VtD0PJYAuZ0yF1NQWdXpsKtxKKLeJWQbATbytEWLHl6A4N7EQsWYrgNJWEtiyV9qwaItW
GxKTkI07JUy9eS72Rif/Zymbyonn+pwEvZdp9RWtC7ZhxfvbarLpqVbyOa9MKZIuRsMeK3gKjcNg
5+1o6wh31E+3BSmbEdVKEueK527S0SUESYOv+BUy0Gwua/YRMnotGnUACX8oEWv9D4VdhvrzJpZb
Sea8sUppuHQKU9MRlDtBcBgBtig1yz6ZstOogNSlSO50krhqHf7n9qpFCsT55zgZ9SrN8EYr0rM2
og0EwJe3JQjsgu9FKudaB4EattWYLwUSL+NRVwWuZNvNv24gjxIlt8jphBo2UMeMwWc8nPzg0M3u
ADcvHUu32An7upgTvHFkhAu/5z6dScUulp85d7xlHPM8OOAf28v7wJEFF8t22LhaIeeUqyBSA8PC
LjJ8SDYp2z4PNgVYKjDzHkQDZ8L95NxKp8ljnLM8BOtYi1COkZwC9X4DYKMq3s/vqTLpMlFVA9VA
AgS9331M12m0LOsYcJfgUNUiHSDErafV72Gp09ZyOF9SDnTKzChlm8jmUVpn+WQAB4WNG4dPonmU
Lb1fC+PciSHFcbqYWFReXun8fYgtRzHfg7OxFsJ5jrnsiBImiepmQJeTJfo9nESog1tucS2C8xBD
0EbWTKALc4sRLPMy0nOXASaqvCuzeyv9dttbbHZ8rMTxTRD6NGAgV8O21c3S2XmEGlYjH3PwH01K
+qA2zaUoQ6dTLAA8L+dGxSHK1L4n9K5KLvkEuKCm8aQweijlaFcl6SlsZO/2b9zymbpsGEAxI2il
5KtSQZF2EZWQU4jyYic3ZJ/WisBpblrgWgZngUYWLXJTwb8Ys8OKKMF1TGxDdTJ0yJbuuG+oJ4I6
ZwrJu7S1SM4K09yQZpkFr/Kse7kmgdQ+8KKk9bMAhMNd/3R7F7ft43UXOWMkSWWANBIrbCRfUT1i
XUfROL7ooDgTzBQ5CJoGIqJu39NdnP9zuHv4k9clcNbXSlMX6yjnuXmOpEs7HrVcNMwqWgJnfWpe
WlLQwe9H86ku7mVRxYD9/zcOnccYn+lSxzoaDdFIx9I46S49AHX1KMoFC5ZhsChzFUWaUxEPU4Cd
mrIYWDC5P2mzf1ufNkWAM8diyRVcJpwIRZ7lBfAocIVq6miK6rcZFcQZmxayEsFd+kmvydSYcBhk
vqrzgxTqdqF9NsCagZGX26vZtI6VKO6+X1TwbVo6VmOEgxumgV/F+W7MW8GmbbbFg1bo166xXV0d
DHrbwkFFmwK6FKTv2SF+xFAqwMGS2Z6O5Cgd0X1xiP33vJN14GxSWdcV/MEZZpqPaQh8fiTa6m9a
/VUTNl+wk3ij1isBnGUmFAQnC6rG6EK1C9SFp/2c2J0dPC0eKlSuKM2xqXsqMTUVTyVC+R60TGuj
eGLtK8rQ75VSOw/5vL+tENsntZLBnVQ2BmllSjoyYKEE1MnuKexnu20tL1Py+4yop0iSPi6xcRjN
dtdqOdqoUPwb1LtULzBM3dlzIOo82bSH1U/ibgw5W9JJRhnLrUPla16VjyowYLuldrogOeDnfLm9
BZs2sRLH3RiWVNO+NTU0gxb5QdMJeO7U66SWApsQieGUsxwsOhDAxLoygP5RtnW0SLpH2Ci4/7Z1
5rUawvmrqFBLxBfIaVfmc20dQ1GVlu3GGxNYVVs4ZyVhaihLOnx/MO/n8FNa6U6ifWk6US1AtA7O
U+lhMAMvnEVDxZeoeeo1QVlF9H1O7yMpbEwMnSJViV6I5VCnD7e1avNptS4RcVpMlamdA1Zc6I+M
z7R+wUfsXcZCIbn/drc4He6tgHR5iPR/piX7oZnOk9wI4OI3s17rBXExAymGwkSHJfqYjPxikuEu
HEzbmgM/0FSfRMquHyRnmKULuA/PQyS6iLdj11fN40GOjX7MtCrGiakPvfkSveaX5FsxoxL2wlut
fBE9jwW6zgMdB4k0yJXEbKnrj0OZ+WhSs7MZjh5ElbfVRSSKM6tSHptmQk3MjaTjjJ6V9hD0yJK+
q/VtdYg8rHGTNTlYsKEoy/fB1X20UV1AZwAOIPS570STQAIbo5yNdTK4R2QDiyq1T63q9CJwmc3c
2no1nI2BGl6dxwKriQ7JtfOrcw3miQK5tarylJ20iz8HTxjhhcEpgoy5aGmcwSFBSZEjxdKU+rIM
P4bxXZfSLzfON6AN86BanYLva9I5HR+sZS+LuME2LyQCD6ShFxf3KWfPc1fXqRXBnmcTrQUhMGBm
uhv1cXdbswVi+ERdNdRy20jsNZPuJ+vBtO5T+fG2iO3X/etS+ESdMoZJrwbM/Z1/ZmBKR75E9ywX
Ex6zT5qNFBMqM2Q3eIVXAaJWfk9cvfoBnPlqQbUkowbfFNPTbNZOMXk0F4WD2+pOgLQla6psmjwW
pam3alikWCbDO0w+yF5rz7UdHJYdOVoVQLHkc+aNezTMhr5yuL3Hmwq/ks2FvvKkh1raQyFDGcAn
50lU791sbAaEmG4axMI4ksHZMoC2qrYzEFtXIECa+8BO9I8E2S20hNpa7qTTWSm/U8N+x7I0UIiq
xDCRJeTCjKbL+2x44TpvXSN4lPPP7/k+ozMgiOJlHqJSSYtcksxJdYMl9+SoOk6kFUQy2xcjjPi/
MjjlW6YSZFgKiFwmPatsNANf5GE8J1XhoeFz35T9syYhtwsAP4qZCbuO6MOkfB2NSBDybFr66ndw
e9krfdujiK5iWo44o3kqdNlpmr9ub6hwtdylYpnzrJsVeOKDS/2X6jGsI60CZZXizIANnPeiHrBN
xV+titPLptLKJWxG1V3S4NSEy+NQGALbEm0cd5kMsaTq6QCemqUwnRL9rySKDt04C/JK2yHpainc
E0SX+sgYG2wd8EWRqNacZU8eWa5fhsN4V5FcX0njPEZX6sUyTYS40r46SHaG8aZqP3iVLUOeOATe
jKBW4rjrbLFoNKcJmJOspLkGVPlYkeGzDPEdmb7d1kGBKL4XvUbfZk4ZWytqNU6sZvdLE3r1ONm1
WgkqNNuqQdHKAQIR+ChuVUqABmqTKIQR6dX6dZ6ewvcwQqAF9r8i+Lja1GplMUakxknr6vEHdTm3
lSAGYL/yzaNxJYJ7lBZJWU5xCRoyFUCwSGwDGYEhqwTe7XMRbBblHOGQFhqQekHSmHaZLZkf2vFT
O328LUO0FM7JhVE5qxMaDl1N1b1QQh0G7ZWyGjtVj0HOOjwoif5Qh7HAt74Va6m6ZaIbWVZQyXoz
u4fSeEMmAoJg1QAxiFfUnwaMCUTh6NAew8L0OTUFIjfchaUasmIi4WVahsVnV5NkWCyzAPOxtGdt
jgwsEFDlAHlgba+iktPGENrv0rjDG2clrOoWOhKd08z+CQWrHsbv1MFZ7hjWtqgBfGtP1+vjjhJ0
21FUNrg3IylH59cdMXpbrh6G7GLE7mJcW3TC/FPl+X2N3N1VlV1XJrr5s0U6P3b7/Bztk+O/XRiz
k1X2tZsx0lKjLopnEWujz3fLrj5owptxAw/k9+Vw9xY4eZPJiEHplhyGAzqvnlnLfr7r0PsFts3c
tQ7lqULnZuFkDvlxeyvf+uDfZXN3mQron07LUxDlyV/q6rErgTwyRXYTvkeOousGAm7E3YTbSyVH
UBo04P9LT4B8tWfL1zBzJIJz20jDYjkrMdxWJioI0dQaRLZsrC9z46/diT4yPuDuL9WOXcmNO9sV
Fcg391BhtHKmDgZdPjjt07GL4w5MsDQPrkA+8BRC/SAAVE5vCNo52XH8fgOw9b2K4qy7G9U2la0a
3OBqezYyBNsgvGRQiob6HXxmgo5bkTTOslXa0UWnsOwizJ05a+0y/1ZpfqaTXZgJInwWxtxaGWfT
s15SSmYoSDA99+DmmVPEN8ZeSa5BPthDnzu3FZ9975Y8TiHNoZWWSMNNYNbtyRxl4DQGk2D/3l6k
v58Wr401qSQ1RZIrl+8zs7C7KbcbRRd4Q9FKOBPuQ9r1KHSCN5fsuvgeJiAQsH2DgeGWqCZRKe6x
3x0hMS29V+OCvLTTgMQIwKSpIz0zfPHQ/+d819i0V2F8HNVXVd+H+AfuGF0S2tuogAnWs3ksukER
ClBMJvITuUM91G1S4Oil5Jyruj3re6n/cFu9NtK8WMZKCGep1oQ5i4qUBBMAsyN7ETIo8pWB18Z+
JHiQbPqflSjOTI0lqOZahg/vy2gX0fwgZdRZ9MruZHkvWBb71huzWcnizHTs0VhVWLh6p5c2PEwz
2zXQRkafUR1HRyFa1bburQRydpq0Ken7Do+t0ZncxU0982q6LCmpncSIgpumtBLGGew417VkqFjd
XP7VN55aCByCUCs4W83ads71DPS+L5QKXusEh/D8AuPg/vOBl98VkHs36kUJNsUl19x0zL8WU/xo
hOGFtuE1ppIzJ4ZgaaKt43yEUc+F1Y1gEe7zPcjInHwa3Nu6J5DAN0OA8zbQlSbWQABd7uI09kdS
CyxJ4Bn4UL0PF2AdaDgeVdmR+AOhrp4//rtVcH5BjyOrCCLcCVp9VyaeTgUZ9U1nYCARZyJpYL0Z
UkxJMzWpgnOYg2u6HEsgK4fm3oqpwIluRv0rOZx6JXGbjLIJOSyJquybPRsdFMPAbiRrocYGAQyJ
jga8N92HA2mKSALJuqvfqw54Ge6bzq4fZC/1hn3lkbsBHFndroiO0vVdcd1KNOcN+qItxtREXK4m
T1b5xaqOIeh1u7AUhCLbW4mrCG36eJ3yHWvKkkbVEDaaa436HTWyYyNVd+lgHIcsP4JH5y4sQACp
m4fbmrjtWlE3+q9cZnCr983cFImWpbjWjUv7UQbIo3atP/duss+AYy/qRti0XtRHiKExSBm+AYgG
cVUuRgt3RFBNB7sGqQUauWm8KwmcZWFoF/2GEpw3KPWcXqHXTq3sRKo8wbZtXoErOdx1WwQ9mmBj
ZmFAvSrcMkXkiLYPu/fza/lU7JYQMMG3ZYo2jzspOUe6VhphBCOR/VbTn6mUCNEN3/a5w9JW6+Jv
2iaVorF4oWjvDuAzdQe7PAPh5V40FrH5rFgJ4uwqCHUrN2K4QLkjflD3nmpMHhk7Pw6AuTmK9GLr
ZYE5SALLogCE52sTUQp2DprAqceYvrepKh8VQ/oQKYsTqdKp7Cd/mf45RISFQdpXmdyB5XmKKFaD
jmTmQc4eQ0nURbClhGsB3GGl7TL0dQXuLNbhjoKdn7ROZ09OtE/9DOn79NNtDdwyrrU87sxkqTes
roG8qt0XHfAc/IAI3rYbJQlsmqWpRNFVDakCLoRACZo2UwsDTs4MMi5y2ku+i53FWT7CwzvvqANa
iOVQ/bWYRP3l96z8X1EtbWCy2754KXemXuiZlZ3+3ezZDNri9T6b0pVtADyLAHa3tnMtmtOPtp46
UGfjCZJMJxnAHOleGgR5R5EITkOsLihaMkEFqXQJgTJBVAwIiaKALceEAipRZEosw5C5I7P6pG7D
FqZsRY+98Zz/c/ByHNHr9/kSAdrNzL6KcGvI8nAqjdJf8nofFtNJ1zJ0PheC+E+wnJfwfaUR42yO
Wl3Bzy4jotiu+i6RVDSztRWgWbKmYDocDoJo3LlMVpkl1TARtDzcZyNyz9pXq/2xLIn7zy12LYez
2JmoVWnNOJqmvOSybksjAGJESDVbG7YWwr1nonKJzAj25XZVfChJ+aEtchFg8ZYir2VwkaauKbNs
dMjpKfm0jzLN78fy62QVghKRaCmcKpdUj/F+WVAiAt2YHBxM88N7DgQIM+AkUeB1uLgBgDwVAZ83
4oaa2Ir1tZBl18q//TshbJUrDR6kEEnKckAucgDWv2k6mqyc5zQVxI6bZ6Iosq5hIkgGutPvYkhd
VQHydYBCSbPLUJZ7I5G8nghJxDYPZSWHi+kS4AfN2tBrAKX42ZFSjweQI3/Qd4vXOMXogatUd25v
oUgmd05dai7UsFCSShTFoTS46OX8jseytVoWd0rjlNEpAkobGN8ye5hcGn9/zxqQ4TJQBjFMHqqm
A6O0SomsuUNw34AWmWQiWO/tXXqVwFllnaUThm9MWKV6TrW7+D3vBTxfiaEiEsDTj3OTUVPQRYNG
uQmYE4OxPTeVLOj42FzCSgTnIeuw75oWhXw37Y2PUl96siGngkfJZlCzXgfnIaWuC5M2YOlMh8H/
1Tu8FNirdXEY42Te2cLQkDkqPkW3lsidTN6FmjpbcPysSpwf4f1r2/xhPS6yTWSnB39niGKSmdty
aOvDnhJbBOcv2ljOlY6VESYY+cTDUj1J6T4XFeY2yzyrJfJjaBoYmRt5goAEILkM7xjDz6fqk/XX
zEgvgXg8fsPOimBKt94ta6mc02NoNWEvQWo7LBgt+SjNHVACU/Aw1I70zzHNLdVSNWqZOtrZdT4p
oIIwA6yQA2oHUmVbmeQHevseJ74SwXmhKLTaflkQ7eRq6KBxwi7S71mfue9wRSspnCGPtVQGc8oy
xv3sRAM6qQqyuy1iM5Ox3izOkgc5Qwl6QBhSe9I9AwBmWen6zACAYyHS4GZKir0cELshjoNG/H75
9V1ZaGaHd4O2y+80gPsM5/ohwXOZsQyPwNBSXXpsQBRKRdPa24b1Kpm7DnNaFAwdGknW6lsVfKoB
lXd7JzeD09XSuLtvUcKy7iRVc2OUD8ZRA9VSaffBvU5FAxCbEQSacaiMhhbGRfH7JlptlVUD/gLY
CPsBY8VPUv3j9lpeUGfeOMJXEbyXSKwQCf0Q+q3tkNDYB9f5OXG1qzXZ6YFRbIBQAc5PER3Sy6Pk
llxOP5R2oO1QqIgkA3AKL8spmPQcEV/kmiY4fKrO1+t7QLRewrn3BWtm334rGzNjL/lSg5/d0tIo
J3KK64Zxi3TXxJ3s7kh3pVs9i5JSf9hf5JlVNOlQWeUsW5Gz1IwA/IkuuMHNruCGOwWH1GkBAa/D
8oCzvxeljjYNADZHgZyKRCk/yiVly9Q0eoubpagOGdI32lKItpAZ0ZstXMlgv2EVQidoHFIXtA67
6gVQaLt+h87Ig/r/MP7/fJIQbn4ljNvDJIpoREuEOUP+MMyP/eBkgyww6m33uBLCucdIs+RxfGlk
Ke0ZkJD6HtOKSKige2y5SK4Il3/TtFfiuJCnHqXaHEbkiqbIy/vAAfrwEsWCKH0zytFR5jCQS0bi
nBNSlXmXdi3KW/o82SOVvDyxvpgkPoy15UQVeezH+i7VFFGadHNxK7lcdKVLrZLAwlDBq+70/m4o
wIjal6ITY195o4MrKZx3bJI5L+uRSXmpembgz9BBt/iQ7tTr8gDGPUd3jJN0MBsnF+V0NouU1i/h
eN79bgBsQuinD2k9Bvfd7qa9fnmBYfBFRcrt8Hgli/OVQ18Y1qxioa03AQcZpE87HdGxYWu+ik4r
ETr25v22Esdsf2XbWjsMcZOg5dQ0y1MWlfYyN3uaWS4xo1CgodtmtxLGXaZTGKulxcLgGvvIKlbW
XXVqXUbTGfoio9v0jCthnNdqcOUQOGTihtWJFNexFWScb+u9zvOpLj1gMqcAzl5tpvvaLHZAcDgY
QqJykRjOVRk6mu81o9LcYh4egkE7NoZ8rdKhER2OSBDnP9QuzeS5gJePzgyEG6GBrx3og6qD1e8n
Xv8yOugWu30/i/SP8x4TpojSGO0v7tjSu8Sa77tsuQCa76j31efborav55VGcD5ELoqyozpyNPTJ
QA8K/c5IYoIvyacyRmNh8lj6mHH5IhDKDOjPjgtxyO8GFqBkalg1Akj9fkQOn1VpIwwOsc5TyS0/
CaSxQ7oljfceo5T2WY0kRHaeXMku3OnExtYGigiv8nq3uwPf+xV8ie964b7u7Yvpr/xIjgZjC9VT
1S3H+2y5N0S5QoE187nCoFZJMed40PSt4sXqcu3M4vn25m0aALIrKLggfEMDL3dSWVTVWYzIw5Ki
Y9Hk/0lpfQcwGUFadfu1hNIAiJEUzCTxVR2tL5MY3Ld4LVUOw36SQnt5zHeGW37uwblAGBo84H1K
j15FID+bt+iraL6VrDa7YMqzWQNgwp26HC1pcsrOG+fHZXjOhLa9vaEWytuKJatAu/99Q6Ni1heT
Ilc5LqYbJO2uan/0gzA83XQhxqsYzoUoSOuZkoUrLDmbu7yF0i97xrJa7C2Pfl1eCLZit653t9Vl
s7Ecp/dreZw7aapFRSoYUd3/kfZdy7HjyLZfxAga0L3SlpcpaUvaL4ytbei9Bb/+LGrutEooduF2
T5w4ETPRPcoCmMhMJFauJfo9slnhQU9bPfXeAr/oX+p99y8kgFEb6zI2U9LA3cGmnIVbTiZL43/w
jB1ErjHuAHZAn8d+svzwqyByYYZJObrZG1ovokHxIQUCkpURa+IjWVbd48IM4x510hgAQePdRzQS
O6ifyVQ6g8QrOj44M69XY0IRSMIjAyHMsZ76SulStG1ROQ4OrtaH3E3uhg3B2zB9k/wKOB3NA98h
qLxOgElw8tv6Ij+tM/XVnCCmFMvjVtx67fjWl3dV8vO2I66GRv3TBFNVRYOhRyTHoW7F41g+zCGn
N78esC4MMJUUWDIWokGUbcubw7QtancrnKqXYFs7Csiwcye8K76372JuCU//29KW3b3IKo2gBugr
4VmAtKUtRNMpGAPOIztv9xhnz7tiDIYUiwNFaZq/ycOv20tYL+gvdo9xc50IVdnXuKHPkgWiXjdE
twWjJ2pjSTY40u3C5il/rJ5fAJOBYzJU1WDfoHFVyYVagccvdHjLmEa8lb3sX5AkIRrh6Y5oInKm
xI6Sp2Zj4o4AM9DD6Cp/6DlfZvXoXPx9Jq7PM5QS0lzElU8t0GFWNroJHkGZxzm93p26sMPEcaMO
gHAt0Vgm9Zhbk5YntlS0Gy0UdlGi/FnoSskQxLYY0fOUDpyqlLNKVtlElUchSZaZv0FL7VzGUEsy
WWYTcrLV4mVXUdCEQ8gYTZRV9pG9lzpDGIyQOEqhOlKIYiOGcicekK0hw8uLoPBGklbXZSp4qBKR
qUy2YKvUMVTrFMV2OhwEc6+JJzniOMj6ffLCBhOYlBGfBMBdcGipwM+N0HlRvUzy1fIgW/K2EzdV
4g7ttuURTq6sTRFFETB/iMVjtpnxmDkrqR6iKwyR2MQi0a5TEzuN3jiBY+XmACsKlDXQW0c5ygSO
qIdfDAUawkVp/eetN8FRQ9oaHfUbP+uvlFFfzDHHzcCShmbAMai1vTw+JKLfSNto4ET0j1/NOOIX
M8zeRYKiCHqB4mIBfAd/CNT00N9rNgvHdYueIkIipEExbu3c3s7l796wy1Jrtz2AkK2E+Uq6W5jj
ICPpLx0VXu20dsm8XB/7FlLmvd7kkIBxOiq90yh3kiZsrbEEf4hpWNQIN9VYDlba9ptCoNtUMI4B
nbdpGT8OgrYZhPbx9sLXTgl+EZgPliqcKOzDcSFH6FMIGuJb91gEDyY2oN3W6gniSEn2EPUZqLYK
qzJ8onGCznL+rvZcguoqjIogCmBKL/wekH4VuFGppt+1+44H7V7/+zqAcXgBAms640tNbPbtPOHS
iSx0VLr2JM6UU7+tpW+wZv5lg30ziWtZyjCLtTwek124Lxx0ihOrdWaI483PkGfiXA9X14TbMkgj
NMzGsm1cUFbXmtygXJDQfymeRYnXcVk7gQSDmstotqgQ/MevRRWZtHYaCWhlyXF6LRtL+Undwgm2
0qnIrGyv7sSt6OF9hKvQu3Zj+mJ5WftFOYczmBdpiowu6Nu4wegXtQn0X6r+0awkWxQjOwm2FXiQ
xvmU60c83BwE7vPr3/wK+Azk13T5ajpRoHFMZSVGN960qp/dgbilX+2RNk5CagHg6MjvvKiw8lEx
4Ulw3Ue1hP9jDkJFW1nr9AjcEnQXpodJ4wA3VhLSl7/P3DIA2+1DqW4Bn6k3GZ770ZBU//lZ/mKC
8ZrEoFFmpKCZa4zNlL6avFvMGoQBBnQVU6OoUUDx+NU5MC8TFrSEXl3+p96MtuGbXuIFv6J3ejfZ
hqXa+Tl05rfbwXH9w/xllO3OhZM8aLHYA9+oUwulrt0aHAtr4Zdg7g08SDhsIIRZvt2F02eSWZlZ
jm//XxbnxAmc1lueICl3qGAtXMEa9lBVJBA7su+BoTZKoSSAdLB6bd3/cFY1e/15sic3c+M7XkPp
I4QzIR4NEAWgOTC06cDyfV2dKFRNjwi53DUUb/QXYvF5aUuAhBsi41BE1Tx5X+4nD4lwF9iNd/v7
rTn+pXnG8dWk6PtYAtdUItyJ4mgp01YUOBX62vPPlzUyrj/VYdqCrBV07XgsnB3Jyu6qzTK5GO14
IK/19WgITcusJPb063bmrRa3OfQUnSiSD+2Qe1KpHBV+DFz2hflsJnhnFYABNFM02euAFIhGCBpd
xLpW8Yy+tyY99OZistrpLMWAR9HznMV2Pf6SZWqlIm/CZ+20g/hBwknXAHkAIO/rQvWhlptKQTnW
x+HLkAjAXh0VubFIguakcZ5KV56w4cqulM/BuDWnxBfKzGqNLdRceTl+ZdDDxA0WxK74f9yamV2X
AyEQZqFCJ2+3jFS1x2q/iLU3R95r/dpxubTExhtDDHUVgOqFQaE7RAfdgf7kK8R7gLQ3bbQ47KSx
9KPu1xAgherpkUc6tJb8v/wAZt9FAC3DHJvvNIBDGLsI5XfgpJAaAeEqUp+4gRipz4cIXfm1LAK5
CNSWCJQlRp4Ys6ZeoxZJFrEx/dVUfnQ5lNweb4eC5X7yxaUxFYf8qpNlckEG/uKrRw1tKOWjrs3o
tKVWV0QuJbXT5oIrzKKf1Nsh41Rq1z6M6SAZahcYAVclcCwwcaE2evTSNXNe5FoetcwyvcyJQN6N
6nB0ok20lzfmlux5TnSVsxizTBVldlMACT1jdgzlISgPKuVkrKuLIPP3mYSl6UMzQthydrTmPS9b
yPhRWx16W815YPlrr/i6gUzvjRBBl6MJllThB4Zx0Yp4aVCD/mO/gDa9JGG4YKE7Zi8hVNWD0FQU
PL1JTzIprUx4kKaDXv4eEGZwNbtt7ToBL7t3YU7+6oZt0ASZmakzHhlFG/UEsJjCabAIBmi6U+Pz
DvQSmhiv/2KO8UEqVQqZFnMIKGCoNLaK3275zYHrHMgsi3E6XZ0ifW7JjOvzhEEkCVxLkO7bGR7Y
Pbe3t3DV/y52kPE/xegnIECxpLkNbSpDmH4/RI01QVDmfzPEuJ9WhU0eBliT2pvW3G0EFcrBqRXT
P7ftrB7YiwWxkanMgqpYvlFnHpNy2wucIR3ux2FaN1HUy9psYiELX05xF0FFFMEco1qVz6NW+Bv/
Rs+X4AZlXMEUaSTRUWoRZj9K9NICqG8jfJvswJIt6Xfs8fBg65v3lz32/t2o8ZzOlQ5vaMxTKeQn
o82829/n+kb44dyfNpjsVKdxTvXuY02gVMjt/keF6hV46e9FjGt+H1nhHW9dq7FP+bTJxAkilchT
BOuq+8rRlX6Dtu0xEXmvlNfPXx9rM6AxgLgEwRrG+UJjMrI6COB8U5Rb8TDKIPaanTATz5pU+6EW
PKkVdSe986IUr890GO1i7t2J6glG5MwDcNcbEzdKs9JOWRe/te2wVVPyr87i589kXHjsAtS9LX5m
Ffmt+S0E/fec7cN2cm9/6/Vt/7TDlHqQy646GANJIT2K5GGRhikTTgJdtvQ6Jv9lg+VlUFKtHWuw
6YDlxhWlJ3GAzJJ56ioIlf9zfc6vn5ctrLQqSGoo66Hq+QZ4K9jAk6VD/KEY64fOP58zYMwxXqt2
FY2GHktr3QHz0ImVyNbkJG/LK1P03nttcKfYCZAtvDetv4k7n5vKJDrMK5eVTLBQYSP9NP6gVeTE
R+ha1E4OvcvmOeFlh/XA82lw+ecX9/YoHdDVNFHdaUXqpIHpdY22+Z+ckaWmVcIg1mJlKSA1TJ7U
Z63bqeXMq0iW6HXljkTCQwVaTyjAmXxK2i4bwjgUHZpK35W5eZMq7cU0AQdSyG7otLt26mNbnktc
+fqXkfLYha5b4ovTXPwAJs9KWRIkWhOJTozZLqiBKQfJCt0psYUJatfND8WFzus94SHaVo86KD/A
XLg8erHUhuFY6SIgQ7OTaW40/SxMd4i/3f6A182dj6V92mCWphRyFg8ibHROfGq26a55GTFPBAyP
L2z/MRk/Y4wJ5bEWirk8wlhkQi7K03hCUet1xMWOMUG4EiYlHA0YaJzJqWcr3ZH7pfdWzFay473t
c/eOCcWROVVdnqP6D791ziIahXGAJ8WnzuRjUoSTX1ZPM8RbDKJqaPleNVZIUUh0Qokk0szGXdRW
JsLDSSwf++qgfdpgGcnbusmqNpCW0mh0FYzQy7jYD5sepRjaCTZa6raw5QXG9YUBeYfRU8m4gn2n
RIwazAAjTJm6W06DVwkCJ0ytr+vTBOMWWhO04NpYystMeZUGupWEwRdE8HaZMqf2X48V4OpeRhzx
pdiQGKmGEOqjiEP7cZ/JfWJL1rBX0RNZKszuCDoRnnjBaqC4sMkc4rzR60LpYDOaz4Hgi8qB8qS9
VkuCCxPM0TUCuQ8QKFDekN8SZl/oBO7KbK91jxA+4QT8dY/43ELmcwWJNMkF1KWcQC6tRn8TSv92
1OPtF3NwW7MF6W8wowgoDa9QNyP+Y1lEnBP7oUB7dZwQujHHBj49YOm+JmBzRM6vclzcATs+KVbv
LlSxsR9sOreCZq1mz3vDASfuNt8uk6OqYpkOT6ljdakXv4FxjUZr1SAu4Pqp/poLj3N133LpcFfz
84UNxjcw+DXQIsA6u0WKt1/YcE+TreNhzu64/YL1A3ZhjfGOtJgiMV+sBUpjuLmmZ7ZqtrEV4uqh
dbFvquLGbLKTXJO3zKAOpYHb6GhLYsT0W6oqJ8GIeU2T1V1GiQDeJcyAXwFF64lWc61jl9socFMt
3uZJtenmjBNceGaYpc/FLMtjDzNy9s3M/UBwFN5D3HpP8GIpzNkYxyaTMae1OG0FCDbgDbvwSNza
F9BhFSjQvbJF33H6/8WR/DRLGJR5Xgy6JAiLDwU/ovxBob1Vm2+3bayX4BdGmGvyWElmV+kwIj6Y
d5ODERU/t8m2+0OdpQ/ES9l/Yw8j8xqkyowruGtb0YSi6F7szV7/A8xSaJD/1FVrdkElyy0R1t3j
0xxz1rOmIGlXwByR/KT/bUJtg1cvroZmYE3RslOxIH35CRd3ikItRTorIHLN8NQxVH6ln//VN/q0
wCzCzFJhauNEdCTo8MyHGtckyAtaCrWW2V8+1nC9ZrxYEhO99CjJo6aEwVQYH6gJFxfV7FEJaw+T
RE4XzuDczrMdmbvTkEtbeZR4iWL9u30umTnWNBHLJB2wqYn2SKrCgl7zXPy4va88G8yxht6F2Ywt
Vpnre2E8NOlG5SGjOL7BAgGlLiFxH8GEXP1Kg139jyc0ltsDEukyWwwAOQvX7LO2z0sxxjapP8Lg
WdOfbm/Rss1X6fri7zOfQepTqZ8D/P6kmzZj1b7LNDuKcZPZkLnwxzlL7DFNW07gW79FmGhFAtko
YYFMUEpLOZmjPIPZbbwxCC6WhtO5+ZPmTb9Dp/ynQ1/LJl5YY/ofelMIUpPBWkag0x30FlW+qSPl
lD7XiGvGDNPsGIiSxWq9LAoi8pg4DAxgVBakSujGx3Lhdnf7veDTGCgd3lzbqh9eLHH55xcxqk7k
thsm2I7D1znfpzwO7bW/DwIHBR0BHUwmLHhSoQF0GCX8/bTyBeFQ9/e3/ZDz91UmFZIorHs64O83
+u9afB3xenXbwGoJdbECli55NhvEdyUXkeNnj4h3hdM1IKhP7Z9gcB9w+e+yU8yV4lv19EuzjO9R
tS0lJYdZTIbGVrwJqB95uq36mtfNvuDw8u9azLu0xzihKqd1QGLY68O7UvLC/FDwRgt4JhhfG/pB
CfMWJiZgscSwcVqTWsY4uJwvdvXAj/OkLBBBCCWBkp5tgldaJdWGhBQRD49GgmlNW24ia1Z+BP2r
LqKLidkFNeORNa1FRBSzQHMA/myiV/71JCljo1ayjstRB81RLfXN+UFTDq3xY579qPjHrGDLGj+t
sd0HeUIXT5dgDdlWnb6R5jUweNMsRFk9XZCEwlwBgBsiez8HyJJ0dKS4ELXpt5iSrSZTpwy0w2im
UPvB6JwFGkavRxtTKQHpEIdHEBTsQY4Eznxok0qqq6FjbaW0wvVxtuYaKnpm/4sOAAA3OVpb7blt
k+dMAoiIhgcadt964P/zie5ls/8hTONRFlM3GuPvYpe6tUYfyejNUutptHqp5sBP5QadxtrNJQwY
gwe3VMTNlAu2FE3eIFV7gK0tQctdOeteQjl8oZH6vctA9ypg3mmsfZBmggZocokKAlo1PMSE7ISo
EK26U9yghbyMQN8JRiqb+rs0ps/l2DzMUn8uZX20wxD/Ihk0uzJUPxiBb1HJKY8z6BMEd7UmgiBH
TW0TtLlSBGF0JbD14i0Y4td4SN6jSrYGKTopZb6rNMVTeig0pJ1fVbMb6Rgc7edTOpITaXqbNG9F
Wz71MbjGFXE7Dc1JENJHAQ+Y5vSsEGoHqnGYUjyiSIhUInIxGY6kSQ4D0hbRAiuIkCklwQ/K9FSK
tRsOv2aRWhKSTVTnULhL9U0oQAeujmw9Kawkfytn4otkfCmy4g6Sxfs5qw9zoW20DOp7hWYL9LmL
0p96dV+rkQusixUrv3JT3usUL4OCeNCT5LmJSw9e81QaoVPV5dasCxAxptaUCJtWTDcmBcpd6oOH
lGhO0Fb3hl4+mN1ZURs8RIkbWcye+rbx+nq0gGy2UsN40PJik3eAlKK+3FTmfWAInRVr7UkSD0hn
fj3OVjimVqDHlhGoTtnUdk3wXxSjfCZNsQ1ohISn7Noi26aT+VqX+saYmj1YdPzE7P1UfDKj2CnL
xgnDp0mrPAMkaIYE8v8htQbzSWkauxtThwQTZis0h4Sjl/R0K6QhpOYawZqHxAkj04L2MCTvHDPG
BFpd+SbgsJpRQ/bHtOJY3uVN55U02WpN76aS9l2XBq9rh11fhnuFJFZpmpuhwb+bdV44PY0ARuld
jptsZ6uNYCPjOooKt5Emt2/1XRWAjyEq600eYN6jQz0htb/DqLGlVrfqtLwHq4KXjMW9HlTbBicp
HMkuncmu07rt3Mb3sQEqWt3A1ZxYaQYflKODYRRHs+l9EX9jTn8mpPcllWzFih6IGoUWUQcv7CuP
aPq5QjVIu/mQS6pPK7CJipU1CIEtpeWRtLUlDIekLe9Nbf4lp/KWpIGfkdAWqeqkeNNpu27AvwOR
b9zbTQpczdC/FyY4vIlqycWbEhabIMWsQl3tmlmwhIDsgO+1pYAeRqO0Gz1zZAGeKR8x5WX1perp
ar+ZI/zkYXqsyugeYkRQ6sGx1r/1maJbKv4nwoiSdVEsKU0pt8zkHESZ3wo/JRo4hV6HdphkViFW
Tj6G+yjE3cacz1NHTsBXbXE6rKmI7BnQOZCZ/K7QmTXzzAPm7n2aVLsWTLsXEzcEYMpNSX+KSmEf
99VbrRUevtVd2ym2mCS+JnR22mr3GKZxquG9IP2egil6DkovU1rLNEq/NxQXTZU9qqr3nLyP+P26
Sh8iMIOCUra2CgGZVSKjr8+hY3RPfdNDBUF3QfdgZ/3vKChBplXVh6BtLTHR8RqNTlsqWbkBkrxh
+D0LohuGKmaiW3sWGwv3V7cS6zswxblDmeIxB6w9mmED2H2s+mEjNe0RQpWP8aQ6IDC3IDXrtbLs
1/WPnMBElP9Q+8IdCSAK9fCigf9HDdSHdATAo9FOhP6uFG0P5PomT7R90JsvnalggEjO4MXFWznG
pzEyIAdMPDXXnFQ1PJIXnjIDkWwcyYACudVexb6xNLm3Kzj4UFWHUXyaRzwdzv1ZVQOPU10seZy9
+RBZF8F8pUBJTWQKJdKRWCMj+iILZYfqwbO2yDRO+vGkIdj1a3SSvdAevovcqZZrPB+y/qVtpoJq
SRPW4by0ztxGtgwgJKFbaIJyaDz0zqH5EeI1trC5Gny8JS+F3cUlQZnbvp5LLLl2F0WtaR+fdC/e
CXboT/bgLqTL4Vly/7/YxtZKkMslMy2O2DQlgwYyyioHdJdvMeagB7x5G9bwYyEnFrhN4NUex6VF
pscRIbgqcoTV0p3i5e4CDencD3yNzQP3reI1Lm0x1+hWiBEeTKxuGVdu8S7rVodhO4HQrzzqtrLr
doMr+O198zBumyPvw66VrAQ0mKoqozt1JZYKJewJSs54k4vr0s8zEAnVxa9Q13Zlk9uJjAcsg8uH
sPo9L2wy31PR+yIzFiRMVT0VyQlrHrvc6rNNGO7q5sGov5vGuQb4dx4cqQotM/rFOcDL97s6wBhS
AgMp2LmuxFrNdAhyMNMsHiV9QNcFO/Dq4wKKXfjrAON0pO24ETiBg2eWObt0qiNNLmC2kiNMhjlz
HFj68If0u7HsOJfW1QN7sUTmwPZxWkKlE7aS7cLgNW0USLeVHg+OuHpJBaz8r61kPqZQdJJehbCj
ZY75GoFgxdjKT6j0wJvvgbiRdyNZu0ESZYHgAoAr43r3NRDJOuBNgYL4l3Y/4soW5Ze+2952j/Wt
+zTB3Lt1sFu1Zo2+8IRSqEA6rRtMbef3UuAC09AqaNHwenUfOPBrj/y0yaQUXFjVFH1xDBvU/S5L
Og/tht6eB+3eLKdXQ5l2EjUyuy2bn2M0chEby65dmdeIIRGMBkDAkwlCSJ9QdA2apdWgeHVoZV74
u2hwGIpHecNl0lj9hhrmXDEmvFCbM4uVlLogAR1Ep46PRChRGh9B2Mw5AKs9NQKtLkMzMDJ8NXEw
ZFliDCV6DWGiRZaQzveoFRvLiMfzLMqbNgD5dB0/CkF8rmftFJiTh0f3XSOJf9pC2opaujXNyBuD
6Zw02p/bPnb91gH6c2DIIfOFbgFQCsweQJAakx4q2KrUc7Fd3ryju/4N1CwgDYwgvc2bM1mO4ZcP
zJhjQo/Sqq2OUVGoJYjbOv4lG7+DYTdTHvnGVYRjzDBRR5gwDFDOy6pClOGGcO5Ia2u4BJXSq1oW
zu1NvPIjxhoTe5SqKQwizMSJZGBRx8EJx+DcNNPP22aWvbm1d0w1EGQUlBEy6IRH8mAgciu8xwae
Aeb0jdWoD1BrlQHBgbw2OuqZKXu313AV05itWv75Rf0WjCnACAG+fxI1O7moz3KauzSffLOKLZoH
22yEtKahcr7QirLnFzdnm7NRFMhS20L6deit/E9zAC8KJsb6N9TIAC2PP99mexlCcX6FL7cXzPFE
tmermqFWim2xGK49eRh2QqZZRaj9ikFLKhcKLy99tLFveInKZA0wkGdSP8IZTYopH7N6mEWzt+Rh
3OZ5jT2GFgqYVmuL9tFPta6PzTShgzW5et6dCx0vnaW4D8JqNxrUleX6Ve4WAF98UOX2Ia9zuyCh
i9bLAZ1uajXIBYDoP3SK7k7VgJaNUFiN0H8Pjc6eFMxvTLGjl/RIzGCLWuAQzm1iFxQ189xsMrXz
pYoCE9WL7kBnSAyKEK8aMEgq9b6gxG4Rtc+3v8d1hvvwQNBugCsf80DsoGKTiGJSSOBdkf0G8/i5
X7mz3Vh8xMO6q38aWk7bhat3Rm+I44CRuil6bAZXNBxTfK8bZ5T2UbaLTR7ecj0KfdpjYp4Krtt8
KCqM25uZo4f0fiCCP6Udj/ziKkczG8hEu4iMJJ8WvuAMlN/pLvY71yZe5J55w8tXdwLGEBPv2gRQ
daOGoQLdrmTysubd7H/XaOjR0ziE1m3HWM9Mn9vHBD8jXEiKY0TXRJm9uP/eGx0aFIk15LzxrfUw
+2mJiYFVjX5RG/cg5sns4IFCezDz1MAW7+LBkr3BT51atHgYzmtU05fdRMX61R1FNJRqPH8he4D+
vnYHZ2EOK4+prx3QWvIiL/QXRszMXW7P+v30htJkc3uLr++zzG9giuYAMy+Bim6nMxE7jLeNbGsN
dUIQYQWPs7Rt4p9ddd/kE6cEu30SodP2delVgpt7J8Nssl2gXNpW9SVX3PDusNfjHMzymFqK0kYM
ReGD6kN9Fd3MCwQre9fOeKhw8ILvFT44eG9v6e1DL4tMkJECEHwYSG6Y/tuomJ8NGzcfOXUHb/uY
wEKSGa0eaSJOqYqWmRNLq8C6Dzopudk1BiSB2+8m7wlrPW3+94zIIhNkpKTJZjEBxxOdQcuJVjQJ
30d19lMoQRbJ8K+OJKpqU4O0FpC6zJfL6qxR9T5SP1o7mp05WuJoeM4nXuHGDn2pN9L29oe7vrAu
znJhkvlyGGw3wgA9NnCTH0Xk5CqOXDSL5XbXqpu+hTTfRikOjYIZIEPmeA3XOPNJy2DClDWBYnXr
UhdD7J6ZW8VLul2EI4PHiUfVvH7wLxbLfM5+KIeMKCAXWbgIwj1QaW5q1wfNwyT7P0VKMPvKZI1R
LjKgNRo8buCEt28qOlj9t9vfbjVVXKyGSRUdlD21LsPuSeDultAdytXEjXASjH7khczF867KuQtb
TLII+qkSczx/fXjmBy3zMXxeVNEWZkQtt3jECqsB5dMey9QpyAHpFQlfaqDlKy3abySkbl3wwBI8
D9SZVFDlZm60eocb2gfQBK9+buqHC18cbp288SHeopgEoCqg/W8WbmvaPU7ag1CeqpiD/uCZYCII
BVPF3Eyg69H1XbYQ9YxejEfX2463WjlcfBwmZohJ23eKAN8e4xQTc3i8SbSH2ybk1fLuwgYTGrJW
LaQ5BtenuAueu9jKjpWDzoCbgIAotjtXOInb9hBs8idM7Nuhx8tonMOlM6EiGJoeb1soY9V2N6h+
EWDEs9pUIS/DrGfri4UygULPDZJXeqk6Weq1rmgLFpQ8M3CkxHZaHyfIUkTuP4a2fA1OOhM5sqkw
gqhEnhED6vR6+zgMmq+16a/bH/EaDczYYaLGMFThJFawk2ypn55MlHeLeoL2BO5RFCPRRraKI29x
vB1lkYSqiiHHvoGM0+BRd7hvgT0uUQFZGhDl4zbZZbYm8jIZ50iwMLwQQ4hd2S1HwqaYe8HjJyQV
OmuB5ovc7tVqJfTpMgYTRzSSKrlSIjjWaWSRPxMkh0i/Gea7eX4f9Hv8lv/twBtMVMHtJ1UrCaRu
RnTU9G9FGHEMcMKWwUQUNP9w9zcQhg3xqEGPpesPAaLXbXfkbRsTUkJlSLuYjsQheekbChktUab3
eLn1pwav96Rz6qnGBZnyYglvdUwsSepGHAHOUB1waEAgyp2bkxFwJSJ4LsgEklam8WAIuOgvL2fV
PeDixzm3Ri/A9FWySb5jbmjiXMJ5Jpk4EvYtQXGMIB2FuLYJvddnPHVl3t4xIQQwkC6ZF22lvIZq
HTEsKTyX5Pttz7h+Rv4aqNgp+16lsyaMOFEqJjSr+xTpxUSSgajtIbMk9GUQhXezYlH/tmHO6kym
/Iig4yXMCeyKeepUEh45G8MOW7L938ywAUMJNW1Q4IADResf8ytx6uVV7ty2wt1FJkzkUhAUaYNT
LJ17d/AwBHhXbSvw7+sn7U495rFl4mIfuTzGDI4bmss/v2hxGZGG5maKm2EdARjaOkX2zlnZ8stv
lL/sLO0cqumcZwjvC8SB2CnKEMxeuZMte51vbnmF4jXElvFHNmLo1fIQ/v+YztVN6Rf7bk/veqfe
FpgWzl/oA7dtsDjB9RoNE0QxoK0F0frXXczCqhtJidKxcQx/clprmVIOoF4mud2R11Rbd/xPY0zk
6KPOkCaKNlcKXA4Qd3hmcsLavf3ZeEaY2DENhSoMEzpcw/iiQxqqBR6o4YSOdd/770LA2/d118wJ
wppgzyKOhtwh9cUuUFPOueKZYIIEADdBntTIW5XwJKehI8sNJwytP79hOuI/315hW1NqMcpzTD5y
x+iWj4UT7rQnYhmomNpz6CmcWwrXHhMpqphUZVmgr9LvlLvhgKLQqzYhGmKTWzr80SbC28Lln19E
CCR8qgZpjMZKKLqCMsnAGvZ2N9Vea+ZvRoq4IS54SnPSfoLI0puM9knt8siaOumnObf+WHevDVi0
DFGwqZRYKu02Qazvw6AAMjQq3/pJ3BVq/4yXW7wyjCAt1h/J1AlW1852n88+0avjkGhPI/7XMTXx
jNy5pQEx8UCyO218jjucbUp2ujicFW3aj9XkjxpPsnK9Bvr80MuRudiIArlGS6GxCgGu3tG6uz58
JMHvKN4k0q4LvTx9vX0E/+aC/WmQiWSlGk+VptdLVJG8eQt4lgeE5gMIcdHh4T3r3j7wisiEsKoW
w3qaBnQp5uKRKnFmUwrsHfDInFKSZ4gJX0KLua8AyAhgZmdXNQD2bnJX7XnKw9xzwkQwmrQZQKqw
s9BLAmv7sgwcZvsOCDMwElQWb75n+Rp/nwOg4v7VPdp8LEk7CegGKvlD2j0HoDW2ugwKy43GqR15
nvHRrLtwxSQIJ4ykomcMLhXk1IXRJLfDg+gpLt2UG44fLr/81sqYEkgqci1QBuQCcRdvpA2g3x+E
f8mO17n6m9z9l8d/fNPLdbXDiHdeOOFoN4flKlhTXw+thRYP/EIQjIASaGEZhBPDF9++tUAmxFUJ
2AEnvcClMPfF/EXQddssH+Wgs8J2tG/vJs9NmCgyGRSSfgGaI4AsW1E+bwimH61GKZ7jSuXUXpyj
9tFjuNjOPJ8atVykfQX11xRGbpyXViTr3u0V8awwkSMTm84UocfuKORdicmhKv8AEXO+bYS3bUzU
0AUpqGsFp6vWz4L8u1dPHeTFJPXltpm/abt8eiATNbSoonHXwRUWHU7BwoOTkx6jc1U6YWmV24Xb
GmB8XGdinuVlBTeckGWZT6o4bQ0F21j/WRTu1H3k6I/du+4u+tbQ/7RiR3Kn47jp3m6vmZPXPtqJ
F14SS0OYJgOAFfGYbBuTPsZF8tgryUMSBQfQjv4Yyg4sqjGXH50TV2QmrsSmWpcjwV7P5rYUQP00
+3pyLGZXMr+JxV6PwePFG3Xihc6PR9aL1YYThk+C4iMt/B9p17UkNw4kv4gRNKB7pe3u6R5vJL0w
pJGW3nt+/SVm49QUxCXupBc97MRODcBCoVCVlal+0sHVNljhWX+gIpCVP3G2ludOMhtZ8jI04VB4
HD9RBaHa1x+F2+am9aQTlcYD+cRLH1oSJ0fknEiWtkkrqqItFjyB1MgpzdBKR09v/vIOkumJXW1k
jQZNSyb4a+v+i3wFhzIaixCbhN7TNx7gdfu7YfITEscijic7PVYLUZ9qEi4h4seH7iny3rU7yYaG
xhtYKJz9E7EZbFa2fluaVJbpAvUxDfMEeNWNxZkUWJvCYzHlGWJCZxFkQ1eJeBvnOjA1EJaoY7fU
LjlP7mTziK8WxETPlDRVsmD0FJtHFSxi0GwTT+QqWGz63coM/TNWLlGEwOlpSMQdc3pT4uchD61x
Tjn542acvBph21tdP2Ut5gLh3EKOeZZjVxru0n0h0c3Y2YLWcMzxHI9tcwlTL9WE5iSgJIgt3VsO
mB2BrIqHMWTPdLiaQhyf0JmoqHRLrOIEIz9ezENca6+N0V8WDN5hNsip5wc1li9RkHhGPfgkKF6K
GRrYSAXjfLojdbtYGB/jQdK2E7PVpjOPToPEc7FEKBNRXbcUYwyNaBXoYYYf0xNUoRpCbARDUv9v
jipazVkZZgIoKhCoLmqYIiJjAOlBjOqZobt/2rdfCisb1K1Xbiu1NWjmKiyONj0w3Om2vuEokOCm
49EvgErzVIHpsf7tql8ZZOKLPk8xyTQaOkvp0BX5bZO9jsDMVMDPSUnLIxejHrNnjokyuZ4Dvx/j
yvs3Uuen6Kk7GVZgYRDkwHsGcc8LE2uaoZqmmeB8UrllxUuhQlzdEJQvBx9KvTzYB29tTMgp+2oZ
Ihlb+THz8ph/AYjGjw6TiznAg8S7zjnW2PbYkg0yaU3cCFTOTrAiOzyldgzOTFp54cEg/sMvVQP8
q2DLBe/Br35ZKeXcg6EETwWQ2BBoHocucfpPowOskBs6vCuWHqXf3ATzQyA9xEiN/pu4KC4JQw/Q
+2vL8RNUHE9ZZHCQHRwTbOyWxFhSqwq1K6HCPId2NkVOVrJ5A13XwAbrqolbME7BHbLRJ9JTUnv5
/LgfLngmqI+sooWCgQ6zDdGYnSrA64tvaQeU7Z8IXiPwrVbCfPxYbdVZAEse+r804iZ3IPh/UyA8
JR6Cx/Tb/pq2IQNEkwjUwgjGKJgQUUyTrGtxooKYxPynz3qvC7XDrPfHRQ4s1Zjsdkx+JABekDZ7
KXrBg/Ly16BePCg13BRVfIn19k3rOzeRJbeOxEepVk+LmXL8Z/seWv2dTHDJCmOohhD59ISiTuXl
fgN+P8PBEDtUSqgIs3Qv81C52xGNgP6GqLoh/SbXDS0KLRlzeuq9xZNdjPi6yVsDZJl8yHze/b99
RK7GmLsBEkMR6cBd55jNJ2OqrDl73v/W2/Dp1XKYby2AMK3RDai1YXD9PsR0rKzNjho2BwXzyn08
3qtRisHg5hw3Ief7aZs338o28/0EKa6UFnPijhgui51E+edJ0K0+EN05IQ9kLl2h1EAaF9zIKjTG
MNAuG+QE6hIvnshsKdqPaJJsLWlsLVw+hTKmquLGbUPA4yFMOCnRuQKP5ZhpTqyhf4bRkQpoR/z3
B2KWCcgTBicQW2esenDvhIcEWkSmWuKGL89SOD00dePRX2Qk5MuHzFo8flJG5SCH442g9n6rzMdA
jlorF8mlx6Rd0JZen9Z4YaFWNGUvaauekLOh4zp6Q0IiGw2jL4mg2H0B3Sq1s+dB+TIt8a06QrxO
CE5kXjjX/XZ8+ulALElONfV1Ii3QiBazJyl9HqBQbva8i3AzSb1+R3YYQxuXIQ4oHnfwqDApmC8e
g6P/YzkpJ6A2bsxnZ+K8aTfT/pVFppPTgFS+KTBk7ygdUDDhsUy/kfiLkN4GyTmVXM4Z2TyFkAoA
NaoqmfhIvwZ5MvYVmWgxJsL8rOjqXvsS+8addqaA0uQ0CVZvc0zSX/nb9bsySf+k1b2SRkomValJ
HCFOUyuPA2cuBQcDPV+TCaywY/hEh2kDMXkoquBSxc0pxEChWPFUbbfTjutOs5I2M2hhi5SOV5SR
Tdl180MG4BgIMuJjfK/a2QNv8nNzs68G2cp5Wg5GpKYicSBAD7rs57n9Z39vOUeCLZfrYI+TUhXF
Q0H/Nql3UhlZIrdKvom6W62CyQsiRS4EA1Nkjirb3dm8gXiHTWQbbfsDf3ift2Wsf+pKOYoNjBVd
7QEq9s8i8TTtOQfuAyq28sdkTJdOmQFcKqX4Ry8WENRQGzeoxPes7m3JnFwhMT/tf6j/uN9/Bq+P
n6+MGiBEU0aavynQLf1oAICTID5kQL9VbvYVc+s/8rd9mzznYC5caQmhf5Fgnq2pL3J0yuVXLk8r
72sxN65qRI2pNSghyLV0Iy642+uUI+TBM8FcrLKWJKqawCGS7kTIvVwe/26XmHeWPkkmklH8/ix6
qXPdqiLgD8eKEwQ534KtgQdqCR1EFclPKD/I6X1lVNaYPO+vZBvJfj2obL3bUJp4yRoZ7xwQUKiH
yGsLe4CEbAEm4IbXhuR8F7bG3ZppPVYdguky3gzZpRY9zmo4x5StZ0tJXshqDSFT9Y6c0Dbw+ktw
L99DlhUlZpRiFUwBFX5gc+Mdb2X056ujWuhBprYG8owFhokrYSOR95xrR/dRjPJCx+QoVfJWSp1n
ZVDLO/TCJxQW+vYsBUc1rKw8iC2VPGvLBTKuHF+kHv3bfbxyEyYuGLMS4X2GUERLXq2f+gpGjvjy
SJyMWGZiQ1k1WTMDkwo+q4c+OCtQjJE1vyj+iZTa2vcV3uliYkRZoL/UQ+oK2elt3JWWnD+MvDjE
Ww4TJwZN71spAk7fHHxxGeyhOLUJxIsBpJ9xG+4viOOCLG9dm46FQkI8zJo4vM2JdJvKnbNvgpcN
KUzeCYB5sMgTkhOqiWmi+qsrd6qr+7Tm2XcWIT6PDZWzhQqTSATNXLZhjURQatAYRquDgNYE3GxN
9A+ReRh6njEmkVCEdhJHCjNX88qKwvccRWaAwBF2P03TgbOXnCOlMCFDwCB1IkS4aikkI3dpwOhQ
1Kq+mXbt0JIdxhYTS74Qv7B50HaO87OU8CqYaeZexXGGi1o5PDOHGKQJrrv9NdKosBM1FCZqSFLc
FSJU2R0xeWqb71rWOmrq66O/b4a3GvpZV7HQBC2aid4iyLWmey30sulRUng3C/30e0thwkVGilgb
KCoiOtJRU1qDCi8ZXgGCP1xMR378uyUxkaOLG10iEXBmvUSsrDRRH/yWSzEnBnL8nWU7RwchkTsT
z0ig00DlGDuTdNS0Yyvex+Aq/KsVsdLN+rhE0FaDyxW639bE6tJXo/uxb4NzpAgTLJCTQRM5/tnZ
Sz86e3xteo6/sRwj2lRlotbA3+QFzC4Y/u9DwY24aH9eqe0DjLj26yyr1ZECaelMmXReDoJLJ0EW
F1iZE7dVwXmysVK2EA5QwZ1Agx99stWn1ZPtTzjpaSvrmlAQJjQMo6BBsZK+bdKzQS7F4A9LaHfd
oYfWnnmsyk/VENt9fN8bg6MEr/uOwntaESZklEMbTyn1lPZEPngTAhQX7/MTnvau8U6pM6Dhxus9
0TXtxBCWDajsJj1JGwF8JBl5V4zFHcTgse00a9LE4/4CN110VT+hP1+5TjeBFrJJED90Ec/79Hbp
XgZeTOTZYD6hWCxJJEwVHnLK7E+D9CPVajvVTE6tazOvWS2F+VRQ3RPGYsBpG5vCkmOgI5/392r7
nIFBm4qLqwb4tH/drLlSchOUnLQlGD5SxcLiMH0ITDS4enk93E0nWBljYlQWqnU4TPC8JEjRV33S
qsyFdmA98Fyc/qLfvG1liElmxFhVhFlEL5zS+5GPQr30SHsmjQ8O2z9qPa6sMdlMWqZDu5AYtWxI
P7fWZHqCrQDO+mEvns+8Uajt4byVQcbD26as66HDYQJTMiZ6tFPvB458FN+VC7EoJVvoCZw31+Z1
uTLJOHzTBEVZ1VjjiMkXUoZO2B4a7T7SwJeGAvu+V24+8FbGGLevBW2sch3zAFkZnQEMB5PoeIwE
cGyToLUMsMZqsvp93+b2ib4eBCbJSWtVDzFriXwgPZNKBa4dMEZeUrjdXlutjMlt9EUghUQxK3R4
npa1pKN+7E/aCfhCaK62gjXY7bk9CpcFQ6uCw8WhbULtrn8AW69vg1jAjJtO+TOGY/qQQwvloT/O
N7w3+nbk+rmdLFfS2MtiLrUE93d4H3QXWeHNT2+/x1YrYYKJOIZpHsx4YPYnSrlYOPGD+JlO0weW
cZgP3CY8J3ixSt2N2cx11aOAI6K60r7mjyh4HFI7xAT1/E4B1/Jby4Vcc7xSZUILVI0W8N1h1EAf
7yeCScT0vGShs+/62xnBaiuZeFJFRtQrIWBuptAcCEne5LQ9kjGxy6o7JrmCplpC/pkBHAFG5Ysx
qE95qih23XeeAH1Srex4N8U2XnL1JzHxZi7xRNQmFJWMl941LW9xlEMEXd0PZKHg04HuyP2jgaqV
USbuqH0+V3MPl9LryzidyvBranze32tOHFWZMBOmStRqM0LbAK1oxR8xQBsYxgFs2XagyJwOIO8Q
MtFGC2VFztMOcRTTTlkeenracMrNHAfVaLxZJVtiAe5RgIqAsyiWY9UkN2JYHRIx5twInMPHStTq
JRTDQPWFKxZ86hjqO6Q59CTD2IGeOAc5wtk0jYkrhTZMeQRZZUfSAGojg5VADnffCXgmmPSkwWjD
VGPUwNGar2n9LCU8aCTvq9A/YPVVDPTRja7Hiz0r72hpVMAYmvKXX54JGmQOWhJqtMAxf0naG6l7
XHiikbzsVGOiQJJMyQK2K0xa3fX/NEcQyblJYMfH+rmDMvHMxYTz9o0JAMqSTy2G0SisC8Rapw/g
/wGUWjftO8Uzw+iTyMMAcpIdjYkIQ9CaQRgj6FRJ8yDL000jpnY+aaDSFFxVLX2wfbr7/sc7TUxc
GKS0glh5AhdXXzTiknA6ykrjN53IcXTeJf0bzkuNpaAxMaK6vFNsOKAON8ZZw/xEckgdvrQS/cN3
8n4W9QUC6GpQc0qh1cZv3dQ73Tz90Gwtn54VMOg1sm61dc85CJzT/BtOtxKgpdBTVGX+NJBPc/O0
/7U4TslCEHqNlAGg8IjixilXHmXcFBDN3rfBWwMTMMRgnEazD1DiKyDVCz2VCXq9f2eCiRfhaE6S
Hszgv5B1KJMJx2wC5OjvbDDxoqhqMAR3yG4bBcycc/5YZSXntce5wFkJtLbVQ9UkMtpsIbGSAhIe
FQDQII0P78vh+/5yOOeUpZgBmcKwQLEJYOtkgnpNdZe04XkkwaEQDY4p7kllYgIEJ6U2lvEyCUDe
cASJgj8iCC4gqZdswxteArvmRT6eTRZFCykqrdMakNTO/uKpnnQAJemBTjlBtMw1Hd40Byc6sPwy
5iyrGqBY9O1Dxxdj/2+4A69pJEst041LW+oVhQk6gS9ealu7N5wQyETQwFuVbd6PIcfveRclSy4D
2HoUypThIzsjSLjLITzTh5BsNbgneUMAvH1kgkWmlHJTxApu/pPqZXexT7lRICJ32Pd+XpnDYCKG
hrxyGmrsoyj5gBhYUwzWl0+tetsrrwnBSMQl1ey0Opp6AXTki6xy0mfurjLhRIIOU1XV8M/+9K9y
sOEEngpxNvo05z15OGHeYHIP0nXiqDeoQTdyCxJNESo35nO88PqYPDNMutFE82LkGTLpprgz8h6y
Q3bFU7ClDrBzDRtMLFF6qVPKAe8OyWjsqms8df7LLJ0lm4nDsGrSFFm6PJzF8pLkvKvkP4KTaUA6
2sSYGYt+i6XIhGYAepTRUfKqe+kA9V1M0OFcRTfJqT0EX/fdffti+WmPBb9FzSAmYYLcUxGRIJXf
28YORtE15NCCih4nYGwf4asxpuwrJRjZw2w/DYWU+Pf/2i3a5upWr3bkXx8iwWIWmDNAVQ1t6xH5
9OREdvZEx9QFjEssdgEGus4FoSq6DrxG7/btebXNvLJmQQuWIAJEPMoeU8Nv09s2P2sTL3XaPlBX
M0w0JHhT91VCX8CVYSMpuMxm/VA1FedZyvNHFhE36l1tZAZIICjSFphM3wBxNyZOKHWffp8MrsJJ
CXj7x0S/QsnTvg5gEKhpSxBfjLa2OgiRmRw73JUxkS+uFmHUFjyHKXEU5CqAe7EpdR9RwHAHab9j
lTj7Z+0/Ivv1ozFRUB+nAt8MDwXig7TZGi+CCxXMBzwRcF/ygIW8k82EwwkP8UTWEKugIGkrivAp
CJQHAp50bTZetYwLyKKO/Xv4/bk4FjzXNXgufLCVd2B7lBwK2o190FGAZzT3oPnKaQ1wDgALo2s0
aN9gUh7Lix9DAhnAe1F/2P9enB1kwXMT6HukqsITyJwle6QDAVJ1yXLF6/v+Ho2t4765/8g8rjvI
hI5elHqStwhbMzo6glU9HSPnPT+/SXZoRyfl8745GiH2vhf9+apaY0KnVw1RLHeI4nWz07acB+Tm
7kGRCKhMXSEm+2TJ5GqMEgURakyMk2YANV8lxzJXrLSdAZznEW9t+sPKHHO2jCFNiiVF01JpXAgQ
1sPz0Lzs79iHC/+2ZSsbzJEqJFBi9jo+UOdQ3pPWrv3gs9LagyUeNauy4vMA8nOQhEDRdrwRC15q
Su+tHfvsywXIfC2pTBRtQMrp0mAshWAPiI8zRvKEo9jY++vlbCn7clEC6KWKAbY0FB/S/GYUvjSZ
v29iM9pfd5R9tCgj8CNmDHhbIUJvqcY42yzeAUyZWI2+cM4XzxZzvEAjVQ1FjezD6KEyehiN1Baq
x5SHn9s+xqs1MQdLSpeoniGQ9DHPK39FBwEeglF0T7Exp/lE3pILVAH293H7NlsZpd9ydZq1opmh
HotXCyVr0lDyaiRbvB8xJY5cmFj9YeQEx23KwJVF5qJWdMFsBB2Pv9Y13ylpZeKlPuTPBhta0tDu
kx35pvDrG957ejNurezSuLNaKeRrgWeX4ZWGcTOCnrs3OHu5Hbg0XSMEkUthYTmTIVcdRsOQwUko
v0aXMH0ght22ga2lOeeIbfvk1RaziZE+xXLXo64zqK1ktaHZWjoUnTHF7EYaT2VoG3quXa0xWxeH
UznmtK83Jbk9DsRR5qc2Fi1QfUGpFF3g1FXF16zCzDm3SLYZTHRMNIkEclH6hwOvPls7jiISO+R1
aiaisw4oa6RfqrDj8dFuJ1krQ8zxq/ouSArKcJSdl09UrSH1ybNwoc/n6IHXu9t0xpUx5tiJkl4m
GF3FsTO/KObTH/ZUVgYYBynatFI72m/Whm8A9D3FfWTnY81JpribxnhGbkhajCFw4oS67o45kqkJ
XENT4ZlBbUPc1zNG0QYTn9+a1Q0oKF1FMHntI3pD/3a7rZbK3OBx27ZlMWA8pcZoa3iXqXeG+V3S
wKvxNia8p+jmwVsZY6/ytJK0kT5FW7LcFtK7kgeHTFO9wODxO2yGEx3ajJpiqiI0g36NV8q0aJgJ
H8CCRc6Z8Sxrb2LhCVBzDwxn/xLY3sCrJebZq2j9EIKbDVyxseAuUF/JDmP2TYXOcjLbM5eUeXsL
r+aY+7Q1p0ExM0QRo3xqESprdTjPEA4Wex7h3HbsuFpij7TSTUEWYWwXvf83TS7P6WS4cbLw0LkS
zxBznFsFLLulhNI3nc2Rf4ANB/NfuttDiPqAe9QHFoI3eLmdVK78gznhUkyavJhwwulMeeEsN8Oh
AnosPKm3Cqgk0EK3hTM0zqGmJ9zzqGN5C2bPfQ8F+1gvVCeXc1vsvKjV7VriXKg8v2QONmhWlUgj
yBSQutq51nl6q7pLBVXsMXe1KvRxpQ8cm9tZ2GpbmQM+FCXpcjqYRJk55FdwakNrV2ktFVxblKZw
1C3zsH/+tk+6LuqyohkGYUefB1MMSGyAq1kIckBAj7oOqXbpU6Auh5kn3bzpNrhIiSJLMAjS31/D
iqinWtXQOhMVYIG4glfdYIrMSpwMqqygmYT2npu9jIE9ePRBQh7317rlOCvz7OxLIkhVVoe0lJdf
muIVkGwCmc19G5vfcG2ECZ15kBFVSZAzCAcZ3I+QQ3qOvuko4Ck27TGQx4WDfN0KaUCngH4EoRqS
2MxxaNR4FvWI5g7YUcWSswWpykGXebfP5u6t7DAnYjYlUJeV6EpGYXRjRmNkBcghCo1bUuAZYrwk
Hsa6F0c8C5a71s3uc7f05QISwTJkidBM8MGmi385n20L7bfaRXbIYej0qRUoRfB8opTb8Um+18Fl
xFdT+KhOsynD2hLjIGJdj6KgoFVCIeU9pPgknxILdX7C6bZz9pGdc4jDFAiNHu/UJb9TDEuUwG3A
2baPUcm9xTD3qVHKUSNkuAhoxNK97oy5v9flTIVtMIhKrAGk5ctt7yj28lLeJT8aG1/S3f92W6F6
vaHMTTuEsmxkIDvA8NdBmx7qUnQG8QgZqSr9ngyf941tn+/rMWBfWuDtHFqpBywtQbMjBc7Qr+3c
1iowrqKwbCuTHXvCd45ReSPNlMEEDbVa0PnpIv3Uq4dInzRND3o9tKLwUkZfwFESm6plU5h2cuFy
Nm1cCkQlOqSIFUmTFZ3Z0aAdVVA2AacRNxZIPc+mlzmUWvMdZPe44Bc3sVJntHh9vY1I9otZZpXz
AvEWXWzxsDTAgP3SGW8YGeiCH5zNpL+G8VkorksKqCpMUdTZgCmacT/IGhQWKbfX8Jy6IBJULhPG
mTFa4hcv2u3/gRJ80yYYojQwRZkS+wGTLC3yOeuBTu3IOepmS6hSzk1Ow+Lvy7qaYHIyMV4GKYTE
OSIYJSw0jhRVzxf43N69qxnmumnT1mwKZNFOSoZD1ky3Y5MfapC87H+lTV+AD/7vhjG3zaDVQtuZ
wBB3kI/Oq8KK5VdiekXHq2bw1sPcNuCmSksJr0OnaCpLkzyQquvV1/3FbOXocLmfq2E7lmkk9kAA
jihivPevwEQjQ/+g/qzPyYHSo6TokvPYcbcXZsiijBOsoyr0a8wQxUgV5BKjDxMdC0gya5pesoDX
Otx6hWNpVzNMrFiKXO3AAwSIg085eDNP0i28Pj5CU//2B2D5X6zRRa8C4TJoWl5OqD0F0SkOXWX5
tP+leJvGHKK4yqumFUVUfIDWlubFjaXSAY+Du29mM8CuNo05RGJUlcEgzKiA15+U2MFTytHakzq6
NeFCh2g+8Vtc0EACgVE6CYRcTL5BklgJQYApO8aFKpqFJ8D7wO/kyuf5po28/YVtu8PKGr3JVh8o
HPIkFyoEV8Mojyh6ftInAdjwwhZy2SL6dBMmstuFyStqoM40F17QdpzN3aryYkrrumLG8+PJ6LU5
xN8wPxRHGRIq6YEmJEILql3KBIhBRZ/+y2vnbMaslV3mKKDmVZqJhFMeqcpdH8y3TalZglE6QcJD
eW/Vzn9ZI3MQkjbQwTBf0UsMyKmXGhGluoleZyc7QOrABUPy/ofdSLJ+scccjDxLo7BLcMxJcVPr
t1J1EqLnobqtotDK66d9Y7yNZI5Ha6hVEsgzqmr1rZLVthz5vZpYpcarPnG3kblmZrx9hzlFpjN4
1TGyi6fEiV8qV4QKzeALRyBK/m5lzG1TDV1dhUMDTOSEqG/ojhw+htqLWnCKo5vJwNUV2eGlGC/F
2VggykuZOHp/OIxee2z8/rC/HI5XsLNLiV6OSQe9Vwx3SoJjCMWPKde8JS8dUgt3hWqeUULnEOJt
ZeB0CFPUiWSoBPK1v4YYVTSSpc0FCa5Pn2qZY9wLdmprliuDXrC48ERr6bH9PYD+tMde3p2YQJ5C
RNmAxFBjMVu/SwfOU+0/QtbVBhOkwUijj6GOC0HJitskSj1pSVxxwcBUNt3IZe/HoMxcIDgshwgv
XXqTiv1NFISnMBXeK1W38yHyVKjn7n/f7YN4/bOYaA7FDKiMYIDJacabSL+buq9JfTPFHKDw5qV7
/aBsmwWgmbmtEnpD1eep0ayUnHsSO/tL4X1FJjgDdxGiJNvJjtmhBjOPp1LkVS6212GokiiBrkJl
0QNy28r9kqBwYRqXRvQm0D5kfwC0hPNfbTABSwO5XYs2Bpzg/C8QOLyERwoDBvrH4VVat0Bpv1hj
jpqeZaSREtQqpPfmSLulgaPZiSc9Rrd0StiwNA8KAIklHkJu/rr9wX6ulAUOSEGfSaCvx2uwk+wh
k/xKNY77PvEf2crVBnPs6rxM1azOadsbUyQOzRKC761XHzN3/sadi+StiD1NZBqyeMQhj18nCGVk
0Gh2qjflYjxFh+GCN2HniI+cFW7UtUDBKpkggMWD12TLFRWqWpKuwSe10szsZkbNlRBbSYgtCdl9
iFE0FETdNEWzX1Uyzi20/e7RDUMyREPUNbaPlGBSkggCvHUeD63xlDf+MNx0glOY93KDSavhRugd
dQis3Lykw32QZ3YV82bINoPY6o9gtl3RwyxWSAknXmpLKd8WyGBlZmT1PF2zze+7MsTknZJUCqle
1ohjCQgIAvXGaNL3/e/JM0F/vkqvIzzgiJrDRJwd+uFhql/2fz9vr5i0sk1UaZEz7JXYO6l0KqsX
PXuKjed9K5uB0pBllYgqAXsyE1aipExUraaFHsxxacApjJmbdpO7b2X7dBuqhioP2sDk49JdbVZr
pINWLciRaXGSnu7oCdK1kCGgdWSDc4ltfpmVMSYwQ/BFlsaO3i+GH1WnafH3V7P5ZVa/n9mzPuzn
vlZxkKfQsJp0tAbS26lxUUMeLmdr9J6oV1MsKnIE61k+Svg8lL8rRfldASKhQHnsgTZpqIJI4ma+
fpIPJbD3GE4L3/bXup3i4QrVJFMHVzQ7Qd4Gcta2eYwj+zR5sk3lBQArXB5ywMboQPOfXXQrg8y5
SitNNOQUF4Fq9S4lD8czGbUMKnUzf58+WAERsoAvR++BJ0+4eRpM1TR1E/h5lUWFLmNbamU+oqIm
PSvifOzCyYoM3oQozwoTBXMtHSNZhn9G5lddvZPbu2T4sv/ZeCaY+Bct0ZANkMBz9DZBsto/jilc
tYs5t8rmSVvtF/OtRj0flpFeo2ru6cUp4cVA3u+ny1yFDRFcDHIU4Bmf1i85OMt54l/bt+JqAfSo
rwykcg3GB3mgWQdOljW+hK78uXINNOwzOuzpiWgT/t2nYV/UeErJS0E/jXHIu7tFgljzX5pgAqDe
VGaOkI8nTF6e9XLxqkQ9yZHGyYA34+Bq89g4ONd9M6ZIC2WltAo1s1EHsUXxUU5Ma3/Ptu+Pqym2
X9xlVShIC0CRtF2d3tTIDt/1L4IPjKDNQ75znI7lTARPNQoRMq3WTk8mutKLwCs9bJ9OtHTQQ1KQ
pTAbJ6SpGjc9WhC5dEdacJ2WP7Sitvf3jGOEHTbSkG22YDoHeZVCrLB+Uap3rfi0b2PLA9CeMTSg
znXQ1zC+PA9CHlfURj7fCeSuNDKonoLqkZc3Uodl3/1rO4xD51HVxTrVvdeV8AdYFFxKexZn5IQs
zxq76ateE57Lbe3f2ibzkfqpyFBLR60hOk9eca8e8hfSOZozovs9+FCIVRLLPPLGFDcj0sosy00B
rpvEUA1UTCnBDiS0v4CH+zm4pwOmKFN5mW+i4/dt/zPSz7SzvSxRRdukcTIL+IyZlljgPDX1x4os
lj5kVjibf+CX6wXKv4bcQshGrQxQM5rNwG7GV1mcLJnnmJsBQxMhBaMaIF6Ea/5qBVNpkjAUWJIM
RWvaC4GQnPgZYgsovZmf9e/7G7gVMtbWmGtkzFNTDwoJGWFSekmbnigIbN/EtjteF8QcNTVU5aju
4BfJrDp1PB1TtEP4LFbbJ9qkBT2iyqbJJA46CrBj2ePGJUX2bGrIMZMImFv9OV+i4/6K/sPVr7bo
rq4u32JEgYYUOn0UGD7llcoKa/hGegpUQAO4saPJWlRoKHOO9ra7X+0yvpH1iR6IIYVUarNVpY8G
wlYo3ZaCl4WcK5IGid9P1tUU4xhpOuXqICPSf0jXXbqDdKJ1mpZTiN12jqsZxjkMdHjCbkFOkUpH
oxPt3PQro+Z4IG8tTBBWxWystQbXvViibRWl93VBFRwgG66Z9iAqdhD0rhQIT/tuwvNIJg4LECRp
wdODd7bkx/pkR6NiTeWrrowct9jcREmRdMjkmJjiZypQwRA3TUKoIVU7Kp12F4rqoY1zDkhs24yG
IpAOelP9N+TdoI+yGmEbB/GsjAWQfncGpPn2N207/slgsgFWngCswpzjyBy6Jm/xxlDv5tfKg9Ag
tO7Uf+goP58icTP8rYwxB7mUprwBYIQWEd7S1knTh/3VbG7Z6vfTn68CRbmYgSqWKIWkPXiXKUYY
PXQd9BJ/Z4Y5rKWpAVAB4WtHmbw4c83iXgoP+yY2u1wAnvz8LsxJDYc4GuQUXadM+Z4VX5Ti0Lev
JPbl6lkuT5JYWFN/T6cRpcxqpW/71nnfiTnBYdOiJ4qngTNC6CZ6bod/9n8/7zsxR3XSjDaYG/x+
PbfL+L0R7UR52zfBc2wWHThPpZgZFWwQP7qXHOmgP2ZWfZ7PVGKY91bjfS62Yx+IUZy3NYp8DVgx
xi+1LUCovPgK8UEI9IHM6XF/dZwNZHGCKgiOAqnDDMNYC6dMr50Gb0Mp51Gs8cwwwSFXojhQJ4Sg
XvEz7VTIx2jgODrH1Vgq5LlqjYnQG0nUbhcQYcWcyXLeEujPVyEhCNpQjAk+zCz7gXAM20NUvex/
DK6rMfFAB/ZV0w0U3yidM0hS7eUthdaG6JXO/Mare/E2jAkM2tiXYyMgxpk0NhzNhHPt0P//t0zk
GnhYLmMR/cNKjXEhlL1iSUPvpYInCfdC+SgICieQbhYNV1GOrSprzbJguBrGWjd6npxYB7C8tDvA
kfx8sDuMQpiFzXs6ba5QJUQE+FrFLc7sYFooVZoE2MEq+RIJd23yLQ+PI/lnCn/8iWOsLDFxtFHS
QkonPEeJD4p3/RAc37Un05/8yh5veLCuTcdYGWOCKs5R3GpFIDlEwEm6iAbnct1286sBtrvX9KaW
ShVWM9r/Tt5Pb9Jj5yLHuwmhdPdHmcnKHJNmSWKq182EVsD06d9R0+nQYbo1f/4Ak3O6+ZzNYweE
myTMyKBOAJEBlZ+WptuCX2vfG3gmmGA6LHE1KXUiU7ntUX+dktf9378Z6Vb7Re2vIl2kqJk2BwUu
1Ua1wiKDWt/TvHBcmmeE/nxlpBwwll5SDJNST37Wh4cwEC+qyhM43TyiaBQbEh6X6PUye5UPQPhk
MkZ55F63MwWqg6HbGMAzQCmJy3FCw/NvEU8Hzg6UNwTpPBMP+skMA0EFOZgun4Ppc0veW+HZ7I/7
n0eih/13Mwbt6sqyqLANkkLOs0Q1JMkZ3iePau1QxeDcX3z5HoNYd7pfuAAxP9M5WXff9Kbn6VfL
jGeIRj02iYJKSixecuG7WXI8ezv7WRlgvCKN68QUTSTEDbDuzeflIN5PYDfJHXRe3OjEk/DdjkQr
e8yFm0SkEuYMWylfOsc4tSAIVwByp/wEfBz4tjX0w+kbDFUittnTldLcJg2s6U+SR7VxyDNErC1a
eKguvCi+xQ1M0HX/aU1mTpg4R1MSypLTvdMOKJifXVqSSqz/Ie26luvGle0XsYoBJMFXph2VrGTr
hWWPbeac+fV3QXPGoiDOxj06Ly5XqYq9G2g0Gh3WWr4UvxkSM3mO3fIUizr5t+/ilWDuzCVzY8Tj
srAeLUx6Odo+QMES8yCj21yTk+QG3idIYN+pytllvPRBkkZY2GS0O+NOif/6hN2vNOLMsrYWpdUa
JFXwlPKVuvoukUVQP9s8WisRnCVmozrnAL5BeBmcu+CeTILCmdD4OOc0UClQB4Inc2PZ3Rk8bu5g
gzUG1BJehpL4Z/qh1tbHRSxt0RhaW1BYn/JrBpip9JJK7uVdEVo4F6jEZLSIImfsZWbt82vQgAF/
jGh2sQcN7Wvdtt/HN0IaFGa/H/zv21bxpSGzrRU6NJh7YqhI9V3msnSy02Ep24O6TwNXyGTAIpRL
ErkIZpyjXg5L2Pff0E+MR73a/93HLNo3gR3ybFphqCRDGJmKm5dfshn5D//ypom+zzmHaU6yRR3Q
S2yEYPsFhoQ2CzKgIgns76vIosh0I9OpobhWeKLztSxKfTKrurQZnDNQGtMYQT4PZwN8TDSEvg5x
iCmEtpPVKzPjPIKZK+gFrGDdrMs7YtA9ruXkVwwPTnEau3u03PT58uZs379U14CCZFhAy+VOVGMg
q0sthJbyju7ip+ag7dPdfNNk9ux2TrGjzmWB23v1Rx5fMgRWfzuPGaLAXHpKq29CUlbR97mDkyVa
p5cxnjLoOxuNszz+/N9+P3fHhqkhDYOMg9lINx3xi0kQ64l+P3dajKjUltpCcWRUdC8nw50VinBx
mLl+NOe3LWA/YXVcUIbrrbpAtN+qyg3mUYag/5FVrSAZIJLCHRqV0skKGhhWTTEh0ThjdaPmogK0
yHwt7shUsgE6eoLwkU33MUjZYW+cW5fh1VmH2BfNfPzLBfS2dtydmqaSWfUxtn90Mgx4Y4hAO03P
klO78QOiVp8dmuTuU4mbt0NqcVdr1AU0rRdoaUa7LChtPUgFx3J7t6iJrDHB5ClfZVejscsGIIO4
Gr3qAM00/EVmQTyy7UXfRHBKlHkrGdIIEXO6OIPkDtapjvZd8qyl3oRhYkNggGzrP5r5mzzOs6V1
G1vxECOuL1K7R41PaWwpiGzhI1Cwdnw5PSkx5B1GsHRNGZ+JGR+mRE9txcpE8DP/Yu1/VOLLR7SW
4ySZcREZdyB/c/VTAoLI5W4A9Mb0OO/n3WVf9y8X0ps8ztkV5oBxwxANvUiA7jAffAeq6SvA8dls
eDa/iR7FaL/qtgN8k8k5QGukVQHeFKymnT+lvwNHtxl7buzlznxreYsduQ2yOQxhAV0KfnvGL/FF
AAGiH8G5yFzpggi0xAD9Nk49uZaGz6SW6ZuSnHNMEjwngKGLBz16P/QXUFM2w8PlzROpwHnGviSh
pcd/Py8IeCFMwXEWfZ/zhFW7aLMeY5YqLxePRPrBmmWB/b3CV344whZSHmiTZJDC3DJFkibV6YBC
THKYgDKAQXiAduJJKzkKhvoyGIECmI3kJXBSO/Qpw4v4jF9c/QJuFY2hSVIaosZQ0dmeh8RJ5edR
eKtsRvsrKdxaSk2TDj1rEZyPwyuZR/SEpzMKQLEvejhvvwotSzZNBUM46Ll9f/u35WgMcIxotlXs
4ZyDXTZ15Pvet3adk/qinMSm019J4zyIVUi6lsc4zYPPxtQ7TKZ9kiOaGCsxnNMgRl0GFWvHXlrL
H7TxqOjJWUmpDwCHm6jJBEHapsdfiePcQ9Q0sqRWWMO5CP2uRRCQdi7G1ATGt3XEAACGHKaioYOP
L+PXupLRpkK1oS1+SNIzkb5edhGb0cxKAP+uVas5Q6EYy5adQ8AKe1lkUzf/Gv3QGmCUsBwV+Gt+
VpgwFQhmBs0fbAZcqKFbXyMf2RUHo7FqBS8d42pwdT/10l1y3zwr12w8PgFCaQSag3knHMjcXFEd
QaFhmgB94CdUur6OJDBSvuZcPusUzdX3OXNPF1rXdEF4mMz3mXLXiALBzdO7FsAZulZlQ5/BYtC6
lxwYoIwe2rXbu6oP3H/k2T6zT2xuQzUJA5vkYqipzUuUQZFCYi9S6ybex8d4V3+NnhmEpuLJ+wRE
fdmn+pdN3SS4IQFoQPm0eiEPRRgj4Y3phx8JxKQlknyiht9NWwB8vQrPQRQMl753hBIaPkgJbBDX
CJ6l/mdt3V1evC0nYa6+z10dxUDmMs7QTRc2yTlpomNe62dATwqSHyIx3N1BKnSugrgWFeTqCsWn
KU0dZfyUJ1rpwsXumlROTSJJ0CUfd8AAcqZREdmaaD84W+uykAzqSAD2gJne1qPoTE3c4aRck5vF
U67+H9l5ecsLvWnF5yLkBcFmzwiKWF6nuDHARAKORKBARYJAZls1eDsZ0KaWztdvtGXsmjQM0QyR
7XL1XBRfLpvaZgIeaLB/BLAfsHrSW/1itZh8Q3gE2gK5tsNXPqniBECmJ1bzrGV70exPCTVNkEBg
2grtRu+FhgUQwWqksXG3I230FbOFyFEqu/AWNPV+7UuAmL4scetFZ8Jz/yOQ865TP5IpzRGMNVGP
EmXimMpdae7mMRCoxsz5w/VkKoCZQvrAUPmk2NJgkrGQ0Jcdg5mh+MYqr2Cr7zTN7qzaHiD5smKb
ZxgtgTLGbxlQEfv7avvKSSoqUkKxYbTsIf5WFLPdLyKtNq1wJYVzSIkuLYaawuFNxo+g9K3h+2Ut
Np+n+D67LzTA5/KNvXIelEpbQwBjYmi/MGYQisFLH2E6rgr6RUTauhlFrORxVg98VLXvMXjoJhOC
5exFJoqNa8zJ6ZGkoutiWxhQ4g1MfLM5tfd7NNAxqmUFlVAjUm1Nvq2lyNH1U9ncRWAb/tRKvgnj
LH2sxyxLCAMhwMO7uVn29MF4IOy94yXHtHVEFY5N06Bv8riwgkY6eMF1HOUG1UJS3/VDK1Bp08RX
Eri9mjFj1U819ipI7mm016vUlnVBJ8bmFlnoKkdfOTWgzfstasZsymvWkCoR1c7R89Gel9Qt6fcu
FDW/br1rzJUo7kI0szFMkvH1Zcoos5q9vsPi7UQXxxYeNkN6ZAOtmkqowXmGYogaLZKQLmfoF/1d
eCz27NE74ToUDqwzo/rg9VayOP8w1G3Zhw0snJWPAfTqRz55aACzMewiT+TLt68siwV4BDMUQLJ8
v1lTFw39lPUMDj66JU7qoWasXzee8ht5VWfcK99ERr7pnzDWApeuUVkxZO4IF6quKWVgMfbz9mk6
KHvDVSoHvFVefBM40YEIhoS3bH4tjzvFS6wYfcta1DQQIONepoc5EHTlb4GsEirrQKBAWwj4mLio
KQPQGK0JkvnZ1x7zuyVSdNSNj92eYfiFj8Mx+tLe93vwm4CJzHoQ+KmtG3klnaexzPs0Jum8YAb+
BVTd50KxY09yljs0y7o4gvfNNXIYNyLb2V5XCy8DTTXRd86d83rImmap0DSZzddD55DyShJBXW45
RIq+k39EcOd7ROcGGWuUkSrZX8x78dj1FjAoNu5NArdxREcjoZxj3DA7BEc2bMho9yjGr0TVy61g
BpckG4s30U7FI8PFRlRrWm6wd841Kc96fZf3sq1Vt5mp2Nb4iefIWhrn58cwqlOjg0Uowcuo7hh2
vyEi8tncnJVGnFPsFDp2Jl5SLhCihuRrTQvBZbXl3ddKcJ4wCYL/oASycDrFk3f0Gcy1qPK+accr
PTg7BnFVPMLxoxbalWCRnPaxAmR0y/IFp3RTHVVFygPggADn4Ewtm+JRoiycLX/TnX7b+ckhvU7R
Ujp+G/3+bIa25RG7PSPP/0NEVripo2qoyLWgvIyW2fduviH9WFAVwwgl0kn6ginR/URFDZ+bQjQE
ZkAPoLgsOcc+R+ZoUBNC1PiYdL/aYEfDz4zuUIzTUopHnApN3itikMa0xgIpKzPQbKku7VhPvChs
XMFmse/wt/BaDud55mnoyz6BHDaxFu3IzvyKVgCn62zyMPrEx5S1ix5gYXP4pitf6ccZyVIGs9FN
mAsowuIuCWKfjP1eT6nX18OzQEe2Hx91NCjQbQngFfnUi5yrwWRouLQmv/xOADmROq2vHfsbtIoJ
nlabvgKQOJpi4S1H+KdcJ6OPS2KYP2FmOmV3QEZa4Cw2je9NAp9FiAyrH1GcRayeHWma2Yrhx/Nf
l1dMoIXFGTgmt2cwl4EDMYzGa8SL30NZBGezHR2t9OCiFZP2Vq+1WKnWG73xGnAYCrjfOqAcZ6gv
5n5RivwS++IHM1hJ5ELALEg6DECgvNhXgGyZPYwie80JLWoMs0Vci9gMpulKHlvl1TMbdAxYQxXP
7DF9jkDNQE2vHU9FndgZBRx+cKi6awuSc9EYqshE2N9XgosAQJ0zkqyuZe4HBdDRrU+El9amEIOd
JzTMwtNzQuQO3YRSgWpBMe6W8tjO91r37bIZbjYi42X1RwZ3MRqViZ5FFTLITvoLaOZXs1f4JXh8
k9+Tl7RobJXtcT9pduyLciSbR2AlmvO/8lQMVW5B9Dg+tvMt8qkC3UTrxzleKVeGXNZQGyDoU2sI
ACI7gPgr5TWtkhPApRd7bGd0EizWrzQsvhNpPBR5VdtSX7+kXe5lbSSiiNi8C1Y6cz45b9CakwJC
1V2Q4FjkZzU+l4ZXqOjiLRWBo9xWH13sFqUYaeeTN0AB14qa4qWppjEodqVDrN0WjSqoGm9bEPrM
TAY5ROGT3x+FVApGShlGmKJh+tE2dow0Ib0Kvs239bk46bvhSG9YF434yblpQSvRnIPrl1lvwwZR
wlj8bqYXGriXLWjzBl19n3NnBrI2qtVCtSC4XsanDEXr6KATQVvLv6wgsNoV7BNI2nijmFKZEP11
ZCy+xjx5bFeH3Msfm1N6Fe4ab3R1ZAjmQ3ljHi4rKBLN1wtjipF2K8EKzqYjO6pTHhNgdNvZ6bUK
1bqA28Wjj8HFo1Pxh0D49vL+0ZvHTCFAcOwm9upTd4o/wm6UvXWt3hZPAVIimocLyolbpxW5hc1Y
BbMVFLDaFKkKzq1aRWHSbEEtig0ogFHRnk7ygU1cSG4kyF9t9tuAloXhYOkqGrE4C4qUWdeiBXHR
P+yNcK0jwE4zu/iOFPReweiA0LFuX/wrqdy1SPIUUK6phemvXXnNGgJyB/1Lrbs4hj/v25PoFtk8
hyt53IpGWlcrBSMClANjP1a1a8LjCIyFrdSH0GIlg7uo4oh0gGiL2UVVPaDA43eJY9ybO3ZBFb8C
pxU9QTaVAimKpaAPgf3z3q8tTZSSpsCEWxZcWeWxD3af0ehNAJ9qCYZJygg6NtGoyzjXM7/cmdfG
eQJki7rvkS67LG/ztK3EcX56VpO8ChssYEDvF9Uxg9LD/BOqSAJ3JpLDOWUpIWReKtTgprHywkyz
wYr9Ywo1r4hEbeKbN9xKJe50oTJvko4h6k6acTsOKWAo57MS1N7lldvMt6zEcMfJkCe9L1EfAV/9
r6LEy63q7KQECkhoa3g6Vn0pMPZt0yMWWPxAb4HSC2d6apnLGaOYSafSy5fs3MWlyPpEMrjgaDTn
UdIappSbPwV37NKWvDKxjRtQzbgEc+rl82eW8U0r7kCFlolZjwx+1xoSb6jQbzvkdgEGlvyEmcF2
EOEgbl9uwOT7zzISVi1eBek1qeUmViBwxN0W7/Wv/S68AxbT16CwO8C1ScfULRz5Onpc7i+rugm8
C/qVP6K5w5ZpNWrGFfz++EpH1P+WPZbIlSVbu6u/5g+hUzmhP4Z2dRcKW9wEW8sDApRowwmaGD0e
xtL9yDDkF3eLe1nBrZOHGT4T+WlVISqfgrQUHPBQRRxby44uf++ifZ/cXRax2cu0lsHUXG1faU20
Kxkc4VxOnlRkj+hcscu028W0/RXG6RnUqKAWAbz8aPqYobO7pfMCs7SzTDlWen4VLv2j4DdtLe36
N7F1Wf0m2Qh1qU1fb6Hklt1ClqO1NutbRM4PxlSfQlGUJFpq7uKbytLUMwkdSJVlMzqE/nF4jp4n
tOssd2wEEEWAyq73AkWZi+GvW0umBkZhDfDd8BlGkiCimVlCRwUtiOrVu+Y0YtoxvGKcUEyocgss
jaOoELAZuqzk8mDtdAzDelQweJjOdnKoDgyFJgqcAG2GjCwpvBfNy2wv7x9FX1MMqx2NB7MLzBZz
gUN9iEePBDHIJEWxhEgIdyeWZWW1ZYl2f7o4rfVrSneW6NrdbCSzFMbMB1B9TC9zlwZmmsq4zGEn
bHBiOWTAThhs9V7aAZTmm6htbVOhlTDu9gjHwWwCC6uGBiVpvqLUXtRP1NrW+nDXhbboCykbVrBJ
0IpMs2f03OziIX+4bOkCTXggA5IXSdyjm8ytm1tSU5smfl5FzmUhWzHRShc+na3mER7OLBNB2ZKZ
lWM2J60FL14reHCItOEMbQ6SZJpfIcqt6aBmALSwXmief8b7v+0+5eIuIxuVaQqhitHKX8NRv5pC
TGSgTisIJUU2TbkrwEqMaurZbJa8W3wQ+uxzBzHDcmQdx5kTC1ztVpxnKeB50lB3AOUSW9yVKwiD
sZlxsJjFvQA7FnMStiy9xBkCPgKoUsEibiYv1+I4x24kdUyzFkZRpC+k8gskT/riW158aRe/nM9D
W9rGfN0qj5dtkZ2bD56djZQjPEHf7KsHXmlJ0ngpSDCxxyEDHkh3jGes2YnKRJtPX/RT/JHD7V3f
lkqnUtTKk8N4V/5un8JTgQp26hT5bppt9Pm7874WwfT9i8m8ieU2MZ/iQM4kqPf36x7sIgf1wJqQ
MT/miqhFNnse1kryezhPDWVk6q8NUssh9gJ0uKJBqj0Muxg5E+UgvJm3rfRNQc7PJwmj/WOTJvMd
SGaRZs9PjdsczFOE2dJJB6yVfmXB6Rc7UZV227m8SeacvqalWYXKCIA4ot5XjOqgyaW3BCKODJEY
zvE3A6A+Mw0xliFpewCM3tCxdslAPuOTkZNBDYk1QvM+2TIGdTEZVGtg9Idco9CqPMeN6g+dqGS1
fdRXsji3HBcdqGtDHHWGGhE5yY153dkzBifye1FKb3P10EWB/huqA6KCs38pludsCRQUfbLf+XIM
x2dN8z/hQVYiOKNvQa3cKCEKi4nyu1ZPQRUD8fU6Mu/yBUntKLKtXJBk3rT5lUTe5oMqx8wfehDS
THIMWcZMOwr5Q+2Oie4NaXiYckWQJhStI2fsclsZ4C9E7rfRwTvW9ffh8lQZqaDbZ9MZrxTjbD0o
46muZySZiui2TI/1+NBZt4H5SDFbq/d22YgeplvJT+tNIF/bnOvBmpYA3oOS4b6Wwmdc865RoM8o
DX/mhWanxlO3VA+jWTEcOYHlbB+ElXjuXVyFoURBWI2zDa68+UeeggXjRp7xHA7vlOVrOn9NKWrU
i33ZYgWbaXHnL1OjcC51bGZS3kzFIbaudOvpsojtl8tKNS4oQow3prh9WIKyOxjOcjJc82XwWMYV
bOqf6kBfbyR3vepmXWjLjGBF0SJ7UTBCrAhsU6gR50r0roqjPGCbdRU/j077JF8FB3R89F8Zml1+
I5rRFJxyfvTbMvRQ00rMV0jKT6qGbl8+aoE3ap2jJMfRFOQX2AJ9iINW+8X5lGJsxj5mC4jBsmr+
IYTgEn2fcyC9JAOyPYI2dXWytJfUEIU6zM1+VAA9EJamI8riZxDoOIZjyqikSBu4CCClJHVqsK2G
oi7czWyWhWTwP5I4W4s7M0gllkhjVQy4iyMjkTK9ZW967BIDozDGLBhKbOAIhxI2jYJoMibmwBiH
AuP7oFzXOrxrLVQxC/JFCnaDdKKgXm2q2yFo7KkVjPFubhpYPGRNBcUw4Uvuua7WCYJyNJfMhW0t
s931wplv5mw+7NtKBnd9mkVtaLA7TObfBLsF868T0ipsirK9+RzKLkyDkQZg6sHki8DLLJXUqtAC
nGLkZkBuQxbps+lbdbyX9NfJLr7+O9BK7gsL2casOwT9vli8LBG8Azd3ZSWCc99SGEWKPCEp1NRX
snQXk8Nl3y1SgXPdy1gaaEHFFH5GvkTNcYhUu4y+/W8yuDOkzDLK1QxypjAPMsiq85OSepdFvHas
fbCs1TpxDrtVu6op0VKHhPfySk2Cgqpf74AoAFqc2Ab21VE6Z+f+JMKA2fYQK8mcTSMpKqUDfATe
QWVm98cByLea+wNwZdf0nJ/TW9uwVT9gyGGCMF5kG5wbX7IkqmfA+QOiFF5Iqh+XWBMETSLz4Dy5
mdBEpTHKTE2zHyx/tm4mYeeUSA3OzSlBZk5hjbDdeLRuTH8EpwzihzsU4neIdv3kl6j7Zvuh/LZl
fPlxMTI1zjos3Hhn7NJ9fEduWR57BPxCisn7y6a5qR4IHBQFbHUGOALee/EqijVQysCLG8O3UPYT
EV+q4Pt8H0MzGkUs9xh3MYcCUJTE7ahoizatwNAMgpS4jLZD3tA6iRYLI64xOtXJusaWK82ZyePl
hVI3b/WVGM7YqrzU5yVFZQVDk/641w46sv5g0t0ZB2Wn+omP3mXwwXaoYMXgTCU+eWWziX3Rwdo2
EBOouOg+o2Bj5r1iJ9UKbeFN5iOjqsxAHjnflufF65BJERGDbwebK2lsh1dpKUCEtIVizaxZUfGD
GsDJidsj6Mycv7nIo3lnPlxe602jWYlkO74S2WUacik9QOBCWfO6CenYOHIvi9heRLAnqmiVtlg1
972MrBqnvJuxiOSqBTEZQ6csTsvxbzxMUfVk00RXwjjbCaokD9QO3TxKMDr1WLp6fD3L82ceUysp
/FkeZdnswxnYRfF5svykQ8JSsGybh+BNBF+5TfI4aMFog1Kx5i2JL02WY4Z+E8WCy2N7wYCRhPS7
qRG+jFlFXV52AXKUU9h+NxXM1RTFTje1vcAK2FH5cDEzcJj/yGGWuLI0VeskrayRlFxukkOwq3yG
3Bj46s3klf8PlNLt5XsTxxl2S4LF6CUGmdbv0up7C2Cf+meD8UaBWpuR7Eot7taXkXkJmxFytHuW
iiz8GhONoV1mTn7QPLx7RQDxzIAvrSN3miotk0jI6DMV2bAr5XasX4LpPlDRQX2taoK3APvYJWHc
acIIvhYlzYAXduJH4bGJvBwA5FV8PxmC9JbIDLkTNUdVXyjgKnMVukvUx7A/Kr2gMCRQhi9zLQkS
qTE8njuB214d610467ukGvYUlLIpyIf+N9Pgs6sS3nKA80fuYMAUm+4r+4T6MWDP0a8FqNJDHfmX
BW4uoYVqBnmFfiBcYknTKsMKCTyGTo+q5va6R4enyyJex98/GMRKBvcM6esOB2uAues3tYe2kYNl
TwAwAuuwHdrBmd6ynK56T4G0EjyLY6jtK3Iln7uQYySyo7iEfHZF5nsM5nnRs7YDroudYiJQ/kwB
diWOc1okatVMX9BFOFa3eaQ6Y7tDSUdwmXxs0lFfPS867Chg6j50SJqg9G66TlvQaDC4w0O9zw6A
j8GEFms+tRz1Jn1QPHUf+sLh0Q9ekklmj3wTA1Qq5kffO+Vwpj0GLXUQywLjOKpsDXi68rfoNx5n
wKCa0FNI2aij4KyzVXtnREwqm5HFdJOqfWisUEo1TFrQ37lAoXLBGe8XeetdNtRNERTjowquKjS6
cnYClNk816ZpcSPyI0gea+375e9/HFFlOqwEcJYxdxoxjAk6TIAFIN7ionnXG/YMNpHYwY117Jzw
RjvkrozYVPRw+XDSOeHs76u7tLIiKZ5rCJdT1A+XyJks3ckVTeAwRYvI3W1NqSJ20yCmB2tfMVxX
pWiAftP+VqvIXWZRSFoMtUHC0t4loOnT7S66mq1vlzdLpAd3ixHg3qkdGRY3IKnXz5OdFJYgvBGJ
4K6vUArAayFDkTq9Hem+ikWJaNao9+HMvK0UT2jcycY0dEwAsgvX+n7YE1vfgcdzL+rXFmjCA6Cg
aW+Ya8zMudoIVBBdtjtRKktgva8AeSvrVbskUY0REgZzT6S90eyN4nB5x0UiuOOfJVZWScyuhvCk
jWcqHZPgy2UR26armxj6IECp4W/3YNLkIcSYuKsWeJQuHeKjxUUrnttGlvu/ieIuXdBMVhi5xoK1
1YxuUd1u4sNIgSigP18WtL1sbzpxy9ZENNQADIgD3zyNfbvv0N5bDmR3WcqHCBbeCzMHBOjS6L74
kM7WBrwDZjWU3UBNnEkGVELenbRkOXbLDILSwU+0SnA8P75B38vka35aPzS6nkUyOjEUH41Ou+C2
OhHk40pffpY+cb8RsFqgbVmjQILj3HMvkTSSEG26WXzO9H3Zfb28gB+jIKbNSgDnmCfEYF2eQ4DU
HqXia9idCePqkK9oVLl1eEq1w5DtY/T4lnrtBHUl2MHt5USDEC5WFEfRRvP+AsJYVZ0GrbogDBw9
0w+Pga/vGH4qo1IX3XYf22he1X2Txq1nUympCuI/mOUx/06eFCBBpQ7p8MKSjuiHdJVbsdAtN0gw
EY2FowDVMDgNO1jpZAxkcWl9JktjZ//1wAhT6jUlgjYFHALuxpCWfu4LE0p1ZmtHFfhjR8H1zS5P
/sp4kwCohPebpIejrI8VJCTqk2UdmnBfGZ4Z144eifIh7MdeEsXFkQAWstTBgqji3AGCpDnNwBYA
kJ7A7kQacY5QDjKjAQM4NNIjW01/NMXPSLqvJHQniCYHN/dfwyQaUp2o6sjc/i/JoGXRgMg4KnoX
x3lXa7XggbjpB1ciOLPOrCkIAFEICxju5US1g+i2aju7LR9b3cvKx8tOY1MhIpsGTixqe/wsT9VH
KI1RA/e69I0o17EI6k7wfT6X3scN+DRNfD+N6YlG4a4CLtxlFTa3/00Fk7MyCp+TFLW5uMAPTR0p
VH/lRXbsrcqbpNnrC+m/Li+zM7oSyNlbRRIA+jQwgrKMdnGlnOYx8dt89KJ4+cydsRLFXb0GoveS
mHRxyTy8DGW3l5v66fLyfURn4dThbNqKFms2CLZoPMoO0ImOf9dcxaQP27ZAFLxoATbzIePb5UnW
5oiHgVlVH/qeHMdJvRMow07HB5dD3mSw07WKIhu5mOdUbWR3qdNTTNPnUtWcZQQFjFKdFnW5Tsb2
qi7pX+FkANNscopSrmxMpThTnPoxgCUv/6Bt48TxAhoNriqZO81EjUvEAp3s9jR3pOwmRr9LAeCO
L7UinOphdvdR9zdZ3P1fx/0cNGovo8FzcF87bfbklj07MZVwJeTy3Hp6sKP7j2ZM89VKT1ncUCuE
ZrX20FQYb5YP+XRdVfvMcmYJC64V9pzo9ifWE6h0bCllhNjcgaiALdApcSW7qtQcphKR4Uif9Fg9
RqH+Io0i4MetcB65sT/iuLNhtlEVKGYtuwoBV+U8uXr51Ecvkyzq/9o8GyAjkIFRTDTKZ+l0OdWm
KILdUul+UPdj8u0z6/b2fc5nJbmZRuoMRYIgcCqKpFFxU0nUVq27krxcliXShdujBYVOqUMDvKuo
+l5Vql0a1v5lEdv7gggTnOpAPeSHcAIQuRBA58puXMVu3j5WyUPd1i5tGoG9fexjZt5R/yOJH7tB
j02b6iAHQC5sck3AN0eu8VPZTV7D+noAFz0IdmrTg60EcteZmvZUliQITPUHIiV2lF1XtWCHPnYb
Mq1AsWeiWgvIeX4kRg0GPWnnCeOMu/Y7Ut/75cvoT8A+aXaayC9tKrSSxbtkUAnOZgtZVL5qMRi1
HAxD4GU/oudz+nBhc9ZYnUyAyo/+juiBNRIPPgPbzvxMQeJNegFIrI2anDOfu12DGjieB8L3CDPr
D+73TU++kJBlwRSTCXrORfJDIf1jomW+Aird0JSv+hkzalq3p2niyAUwrYEGGPStm2v6j8tHY/td
tPodnAHJNJKDccTvYBbberKDFxLq4mMFyvIRaBP5jSVmdmb+46PyyHegygCKSH5CpJAw/DdY8F9I
Gf82MQ+XgtkZDfeYQRez/21eqiy58h9h3EW3AM96UZiDyYpvJdrQyjR2quVKw3/VXBF4gM14fCWM
u+fGRanGVodmevbSBL1da896vtPUr0v9GIoYq7eDMdAVULz9NKCGsHVe3apW1YH9Ritwq8rjOR/H
Yx4vidNZwCeq0x8lUc+9Ub7gRB2boRQ0k20eVFNX0A8H74Dz8l52KuezXMbQtE4OIUpS3XJjiDLk
m47bpLoO7AcFIwbcahamNCZGkMpuNQyO1Qf7tBjdQC5cXc7cywdhUx1AsVkwFNyrfL+/KUtoKqux
lJbcX2v54jcFxgo6QxBybt52FKNREEExtcTddvMyJAStBcgh6ZhuUUu3bgfvsibbmR1KKSC1DeSP
+OxrKFkjnAVirdarDmjGw7TQYHdHNryj7sXDO9sqvYnjjDAHArphdBBHC8YGrohSENs78/Z9bslI
WHahNuP8Ai31UILOOtb73SJN+8vLtukmABYKMEiUlLA57+25ntRKpiVixTz3YvNeVmpM4j2lzXHs
/2u8aXb/vIniE4lyXE7drENU0ZV+qIOX2xCi5W3eLysZnF9X8sFcshoyItACgbuOVnYSAbSM+MNV
4DVu+5w5lxdwc59WEjk7aKyljYwZEtvpJsnvOjBQ9oJWgk1Ts1g1DhE9cqKcP6jVFJM6FeLSqb3r
KBB+7i+rIPo+H3xQI5PLGaezQJeYfppEww3bNvb2+zkb68YmJyaLqxVTcppysSer+dWFlk8CAJvX
k/blsj7bW2IprOGbAGuS/X11P+iN2S4W/LQbNe0uGgw/nIqTVM7uZTGbbhrv9H/EcDdsWQGiQSpk
iAH5Z2JVGA85NZhHMWKBoO1oZSWJMwCtL7JKrxU8TK7yazScHfvKNn6Cu4zaCmO9cs1b6UwtgWVv
e9SVWM4ugA8/a+MABfUbzIQHNuJ6v3bDh3IAGWTpFrv8x/+2opyhBL3ejfIEgQPgbwvDLkbJLmns
9AI52wb/Z+f4fs9AIVnZ9gt89/LQz8+akH+BHfoPkd7byvHYVPKMTpMghyJZabM0A2M6Ml8WZ/L+
P7TSAnvnGVubwEiDqod56Ojv1K5z2U9FF/j2EX5bMeZ3V0fKslDOVGSsWEwBK632vkarE13SXasM
D3IdHC4bgmiD2N9X4vIkLvXIxAnOkaQ0bqtcEMVth5CrDeJcxNQuvUZbbBDZqY5kA/r7oO8MoC2L
MH0FTkLjnUSiZ5PBZg7DZV/ILSZCWrtcrqPa9C4vmchJaJyTMCu1SUCihMMDSvjCra+Mn/Fj4Hen
wdGOOrqy0eggywIfIVKPcxFkWRJFimEXUjSg+cw814Z5jALt0LfZ59IMq03j3MMYxtpo6bAK9WV2
9L+QL/fSq1J3WnfyxkPjFFciFIkt9XQZrB8yYiPZ4udf6igGWnGH3UNbuk1BoxMmsiM3k52JRodU
doJ4lwGmKBm9L8CmxbjUe5MHWbYckfQ124BGX6dBsvA47ughvgNeVOwkT6xGaCB8WXRHe+ndaF/e
BJ7aCDZ0y5esfwbzbKuT141TO6oZNjQlD0Ww2FJ6XPJeIGTreK+FsLVYCSkJm8iZsZFa9kj0BGyc
gtzN9r69LSbnPywapeVQYzELKbBnXbFnelWaCbpXRHUO0XpxjsToYo1icBNh+uTl0jWKu7awn1kk
g/MhwZRaTWUxbazmIQwtO2qNL3H1X5M6IT7XZbwEwYSGbNf/kXZlzXXzxvIXsYr78sr1bNLRLssv
LFuywX3fwF9/m0ryiYLog8T3IZWqOKU5A84MgEFPNztlEZqxonXoHbvGBJTMLPliTT1OkdqMcryi
gZYbsj3QTfn85VtLKjNgSLHzfq8xfuBItnAH3oFDEyO6Kyfmdpw2I2EByoE43cQAG2MwjyIqlSmc
CutXRe5sMh318DbiQYs3I3plhqmDki5YJY1hZswPsbkvxt3lhdvafzW8PBpg88U7E9vSjzA8hwFL
PFuQqXtsy+5WVEhlg4zjJpKjs6C3f/GmpmkgZdVlBRHBQnTaGBTZI0ULwlIB8AXGUE40jkubS7Yy
wVQaqUkjI58y3GrKl1KpsSvyWB/fz3FfaurKBFNnSCEKFKRxyx06hrrlJKV2nUYAXCg0sQsVT0CR
KbhzZIAFTAMHTUJSP1PAbKKlwWDNlZPW4mALYrunEebp69AcHWscNDur4mszjXN7Is05K8XEGWl9
atsXRWt/K2p0bo36KgojWJFVsKOSH5fDYbMirBxj6luvF5HWinAsFOhx0LBPUN2Rlf7lspnNT4TN
D+zREgTh2WaXXJqhQeIIjSjxNUuulDi4/Pc3wTCQHP2PAY3BWRhintdDFOPk2uwM1bCz9ATojFOA
d6W+N8aTHrk16LRyzQMkyr5sfEnJL8Gxss1suFMIIVIzh3OQcD/I0XAwRskxa0xA16PXqNkVdhEO
FHHzs61MMiHfzL2GzjPcbWTZJip9kytzN47t78uevTcIv7oG1l9TQssAbwefqyzOtn0iz7BDweGh
970fZ9DUxiNTWYsnAad1TYhOlhrdgtDz0GrpwbByrzeqe1X7UYTGz06eHjVx/nb5Z217//Grlg+y
2vWRWJATaJLlWt4chLhCio1umsqcurKcAi85z5wSK1DI01SCmX+JdaRButf/C4aizYoM6pd/rzGL
KgVcrE6ohDWWmxA9QOkGG7RnmLEbK2JmxwqXj3zrLVlbGWTiNWvRKh4V+GWcmz12matl3rLfZwce
VGg76z88Y6I0FoowVip4lo+lbWYnrb+9HAh/SPsPC0xdtqqixykTriyP8NTTHQgUHWNcUyBl8chz
Z7ONsV44tlhqmGsra1jrwNhs6nYb5MGinVbFAOrTo7DnDdJtVxY8G6oQlcLb65II60CXJHkKSSm6
evMkmHdV4vTiSYvOJPrRiINzeTG3s+rDGHM41MtOb0QTHXy1/zF1rW1GHneWafO6vAglKCIaF5i0
YD5YV/ZdIiTo4BnxYxkTe8TIlvpNGB4Eo7IL4amWbkedg/HaDMOVTeazyWn+765nRsgVWOi8Iq2e
Lq8dzwTzoUwzlPV2rACEEcgxmQ0vDV8vW/hKQ7ocqldeMJ9njmWc1ELEwjJ1Y2Fs7wC1Pke5mxDt
0c7EgdRpHP5c+2ZUrMwyO8Ckt8mU6vDMrG8qXCTna3N8u+zaZgFcmWDK+QBWjSHLYEIsOxftIFcc
IE+eTHdV2d8NBuE8X/9hJQGmwQaKtzf2fUdssdfhhowjMOjP94I9BuUvCHa4FPz2rSs5aHEAQcvl
2Vs+0JftBGeP/5hlqiGhUKYTY5hV7uWD7DUR1OYjyevQe1X93I3dDDMqgCDweqHv/lwyzOScFFFV
awaUrfQJdAzu5IJs3ikxAZwd5RvxLAUDXjUAk7ptj0CrfPufZ+7fA/fDbyb9qnGoh3CGeU191fXT
YHDOQttlebWwTPJZmWwNCKAFjgA2pzvMmgaDk1wvTK25K7i8V+PtXP/wh0nEDkfcIVThz1heL0gY
k1OuuPHJpFyOi5soEPijoFsOoo4EWOvcAZA8PBfeQm5T+rE/HnmQis3jzmoZmTQMJ7CntDnic/D1
Q+FDIDmo9zJo+i9n+ybGBxLc/+QBc6yiREhy04Qd7T77ll6r3nS0rnU33JUlZgEwlekKD5dNcjz7
0qXPCikLcyxogpm+pYO+qK5BN9a7bIYTGGyv3hgoNUIRgaG3T1l3anm637xAZ9vzUlOlXaFj5WSI
t47XMaKi9wdgo8BD+l+Ufp4/TN0goi4QM4Q/hvImyWc55qzXdqfyIxKU5QesjjcA8aYEsuLY0jL5
jtYCGqOgW+6L11Q00bfs3cEkAZlV1EQJwJpOdadJceIifskz42dW0WNZV3eqkO8H2vhVVnlQKrJF
UnompgUGpXm5/IG348hEiwRECrhgMZFrzFBClJYtuEh9qpU2phPsNLmupNsKtDJd7aS8o8vmnrGQ
XkALU1eAjPu8QlXWNmPUWwCM41qejM0uqQQnLQQ4aHHyctsUoBu4AIsS/PtsKrbAD6EqOKxryq9e
/Nb1mZ1NHjoCl9dwM6hMcCaIwPODi4IJKqMCtjM34FEj3ijmg0U5VwLe32diqquUMokl/H2aX4eC
P00Pl3//sgxfNtPV72eWqaNSm1jQbHIF49cYB2W7bweZ01DYBAyCNBNDsxYogPHnPn8LMcqzgRr4
FslediIHCBRfdxcug4rPj7ss+BeHPmyxxdGIu1JTLWR5+NiBPCFCJ3X4mTpK0J6mqwK7zeX12wyz
lTnm8kkLqzXkAc2SUbpSJkilKcROtX2hch7mNnN1ZYc5bemhkNJxOfQs9MLKDmw1/1XN530qlp2m
bbQhUibYaZtZtGPwzukJtNYNqfH7OXdq2Tq0fXHMzcYRx/Ek5SNvfnczIleeMhE/9YXcZhmCpZwe
1QFyEtUvmvzPIpXLIW5lhAl74L6UsdKXq7wCRgELkM66ebJMyokOni/M2SqdokpQKKJDFa8U0NPq
x8nkNKQ3bxuQIsPEHLj1ZPbhIM8bPaI9DgNilzmpcEe049if2/FeITPHm80BdbBNQf4Zs2UKCKc+
5zHtjXJSDLij61AGmjEdgDeXShr2NImIrUKL0+qHY4zoaULNLyPDNYCXrTVM88myb1bTQes7uxIT
18gqXyiHnaKSivMrN99717+SWfROw5S+1uHbqoHil4cyUN8aUEnsRV+2Rdu4kSqb3vJaG1t1QAck
XcdWA9E2dhRKVOdwLpdRjZTGlQ36m2CKKaijo+habP5mLmRljJ2LGiZtGKQYjx5D/H1u9/N8ktKr
Zv4u6n8BsFobYqrbJLeJ2kAF2R2b3snovLNSng4yZ+EMprBNbZeZabosnAiUcVBYMQhKXxrgVi8X
6q08wcggmDAMHQhSdpYmBSZD0BrY0WVobYh+DRr6dLwuymuRpzW+lfWgGgOKWodeBI45n9MkttoB
TBQ4V5HyxohOw8Kt/zf79toGE+S1lYCxPIKNLvcretdIu3b8i8oC/klT1aA6b2DeknEjo2FWa6A4
qKChhfHOmoBJ39qn0kOP98LLX2frmLO2xURBTElNxhm29DlHa7XcD/LAcYdnQvnsTtiTWaImTMik
2qt6eRLo34CGdVOCrjLqMPKGOeeUaGglNZr57qCc4vRYSYeB1/3YCuNFOlGHmsu7rOFnL6Rp7spY
aUDTgXSfSnsGS3ikPEfFkQu03VqwtSlmIx6rSazExVRWnztylZH95W++eXNehHBUSQTV7he57dKQ
Ij2OK8BVmno352lQZ+03oeoP5fBNJLNHi9d4lv00A7YjJ3ht1XyhNkub9h2nR7HVmDawr+GTmUD7
shnblYXaQ3YJnCFGEDeO0r91+VVMvyn9ucxrTiXabBqvrTG5a6KBNCbLpLsa6IdlukIC68YiDdZz
ssrY/IQrv5ZoWt1IlcocpJKIs2sAI22VuUvqyo2sJLVN8Xs+A0A/ZdfimJwtI/TyVnMJwWxSbv2c
m/YMkmW/75Sd0jdvtAf7U2yO/pjnkgPFgtwvxa6yha7eAQMs2AakNepEtUsVh8Q+3BPVeKq11lHb
7iqZs3OOEduYjjmk3dLBztMqAC110Gvpd13uvaqIdmnWPStR/zOJQzuZADrDXcfq0gBUwT+ldAiy
TnNHU/BCSMiWUprghor/Z11gODzprlJwVxhdBTUbqtpS3Tm9jJslbQ5SQWII2OmxDQ3571ZMnmuF
OCVoxzIhOkPo+HtmxdRuC4AT9HZX9PKjlbevfxPqqw/BNKMEeZJEdA0xJuuAODAMWiiV65jPd5oM
TaIFqTo+844km6/8QKtgINACzfMXtXe5m9Q+6ylG20Xpqh+GvRAlN6mRPceivm/7aAY9U36uozT3
jBn7rql1T9Zg3NGqGJxeHTNPkyGYGg87IunOGFt+J1pBSKMXuRTORCx3Gm12gpTuwEkWSEQ/yqa8
0zvxijaaGyqUJ/O72TEyMWoOXwx5Ob9/jme9UhDETY0t6RWbknmob6edhYOJTfBg5dZvTcBrgm1V
hrVFpgiaUyO30BJArg6PJXlIKt2JDLuKH0gMVozJ58TJsqeyt9e1OebokBtxQ5MB5jp30dZLXOKR
AHq/uCkrnPK7VRtMYBdQfvEfhX02kMp5LjGcBLapdm9Mp8ng3Fg3x+rwJAaSCGlB4bDtpWYgnaVM
5XvMO6LXP6le4nbHzK/8BBQItuHle9wUJls9xQBqQ1rF4T1xbp3ETMUCGQbgWxj6ZepfgoG5EAGD
eFmSbXwb47uMN4+ydYAFpwOO/RZIXXUWC2LVaapOlTLjrF/YU32w9NSrpl1eC5x9Y3PrV4Da14HX
wqIyzgixYoW9DOaADMUsb36Igh/mt1p9xGsEZ+PYig2MvfxjiilXlYramEYwJYJ6iuJ57uFynPP+
PnNQ0oa8IO0EmgqiFRCISQKjocFlE9uniw8fWBzC1NA2nClsDK/1j2FfX8n75XFbCkYXvYVz5PHY
urcD4Z9FYxMqM5MimxfujaZ9GFLJjqHlF7+Q9Jbj2BbeYfVxWK4rc6rDaSphJ6mUm1GofKqI35I2
3gttdkf02slI9F0noMHD2BrH9nIOZ+vT2jZbgK28nuvFRzWI7xYRwe6AQX03sZuA/1bLiRJ5+ffV
6aVK8PKsqDAGhV2bWE8K5SnCbh/F8AAFokJNNiHt89lELZEqzycJa9kCqmZoKEfe3NT2GB7r4dko
PAlyCNxm3lZZMlZWl0haOablw0QVDaeBQbxOgYUT0+99q3NymGeEKRdlEYODVMHZT9Y1p4xCV84y
VyPR/9MMUyqoHrZjlmAFU/qoqVd59RIOb5ejbjsOPj4SUy3yQihruYSJ1hSDNBldg+TeZRObj8oG
NNNlEyhf9AaZwJYSWUP3BlUcs7F7BHdrG358SB2I8HmaM/ryW7xf1EgxtA9pWzAkcp4rNl9J1z+A
CfaoJPIgEVwKBKEKYsF08ayxF2TJ17PWrcBiqIX9zVgOVyD8DMpeyu2FiTrr0sOYx88YGku8EFdG
ztfd3HNWy8LkRy7KM4bQsSydofyaDMmbsuSYSoUXtcpr3M4vlz+D9LV5h/4ZKDaBpbFkUNeITGoo
VtYnoxgpLsb98HbWlvu5aHeT9TpLzQteWsBQF5JjHAt3XQ5qsFA7GeH0oje1p4wgexQxDkrAZodO
0EGX1LNgxREIywRPlLsj1FcPXa94BJxwgjkD7apcgZ/craUIbebZ+lVSaa9gcsOmQ0hsYP/AUSwd
9QkSgpUy9fag116sDD/6IYfEsGE4mtScKHqtk2bdRF1vZ3LyS5TpU0m70pa69kjFNMgFaJ6ExVtp
4UEffa0i6ky7oePRmkCoVrc2QMXeXGUPpC8f1CnxGjp7SpgddbG4wjCWj9YvThXEr9GIF1TjpBWV
n5LugUCUV01lj5LZBlOS5lhy61BTuscbzC7L2heDWs+int4bQzj4QiE/q2qc2kpsGIdCBa+uZuT2
sMwZTKN6pVjSgzyOx1w1B/z2IrJbInuRoYR23IXxURR1iqZvdT106c5qEmJjyhy/a3qMpwgPBGZu
txl1pj7D/S3uHTlNAmkcnmSz8nNLPbXV4Leh7vYKvc3b+tflyPlS7Zi4YaqdaaRZZCmh7PYWEFh7
VTrRgXOg5ZlgKl3dlKTLuxI6fe1dTw9dcWx13qGFZ4MpdVaYlXKhIvwbxVH8BfoBYahF3RET9aKv
eMmBuOnPidPm/Yo7/Lx679vkakOSM+hBZ3WkuoYe3swKPYG+bAx6c3LpMD+FWXMQ01yxtbINxrgP
ICd1laUCx3mO7+9PU6sfAfY6OcOlFK/i1U7RcazR8MZUTv9rRWNclT/vvWrbijiwL3oT1VNqek0f
2Yr4oLcB+Rt52nUte7/NrhzqmkZK0xrk4LjNHvAc/qTn+bWQx0GRc4fcvuyRjFvs9lHoFg2lSnkH
DZHjon5UgIyy3rdn4r81nHMgz9ryKVeeUTLElVgIIPgPAyN6SEre9NAf9gFQIoDbH7edL3MdePEq
skwH28q7NlbmJvfCtQU6lgXPZgUlNDwa3q3nD2nwYZRZxBEj67lQWvL77RvQGmhlDDY5WcEQ8GU/
t9fwwxizhkRKap3Ek+rmpHBw2QqUSeRk1FcW8Peo+LDB7KYD6VVTVxKA5M7auYPq92xrOEpjTZ3Z
Ud5RNr0NqAlUf3mwsqVSfbopMKaZglwLQ221JqqlVMbo86nYT9P03pxKy5aotW+j6JQ01qsiVCIn
w78epRjTTKEuTMANBDQEAS1VfAt0Mplhh29zYAVLH8VCm1W5t954DOQ8h5nSDT7rKZxDrLUahMCb
pXihb/cdF+Dw9RH2s3csU5BeNU3fUg3CYKfRQ20JFvgj8cSX7gBI/3uGTHdGoHjFVSf5PLHaJWIu
fFZ2/knPp6IlJlJE7wANUKmTdpqtlgC78Qo1Zz1ZMpsSs15h22M9s323Bw5+t8whizuuoPJS8C95
xJz8e3Q9cwEYmHcgso6+rHBX7Hp30eMhbv58+ZjC/XpMiQmFDPRcU6gCCiPg1PSqAqGywCExlxyQ
ADoHrnwsv1EfkxmAwPFawkvSXfKVqTkTsM+zkRoqWMuHoJ8StxYlvxMStyxacBjGnCc3Xv0xmfoj
V2MZ58tmqwbmoXtrf4wB8SwvMWwF2Vj66dm6GYLKsV54uJztw8Q/lc9kys+Am0CUTzqkbfs7ybid
gb/gsXdwCrjJlplmmguQCKtuOUJ9aA5ryJpzKeR4fjBVpaGVRLUYWVDUbiEGbWhPMUeQgrftsfwz
IY3jFJRS8vvZQfQydziSQLe1QxdkXLXrr23hz/XLYp6VQ2jB122FmMj2YMJ1ioWSyMeuJO0ghPWW
7v8leVlgzwVs/dzv1CteFnA+HCtb2wsNabMZawpRwrk7gYP1cpLz/j5TUbopT/tQL7DrArdUQIaS
t7dygoKlys6VjEDAE3urme7BIWyPoj8Lb5ed4BR6iykVSiv1td7gM5ECwMadJOCuWV9pwt1lM9zg
Y0qE1GBMDPgl6L1gDiRy+gC3nSDFmatDR5GHnF5S8kL9Y8FSGD6aadNQ1VWlF3My7Uh+aYxbJbwm
1u0Q8UANX1vQTKgzFQJM4G1FKxQhxPA5umnt2ol8BYX9una13+qu/6lwvtrXhuZiUkUHRcOAI4iG
mexqh6aswhifLdmj542hiM7OMeZHuULJm1vJyhBzjzKttJQg5K26aa7et0Jzq03FLo6mx2nqHjBI
z9tKNpNqZY9JqlDElIIeIqmSkxkUNzV2zcGu3flg2kDx+XhBci9H5maSrQwuP2h1x7GgYt+nGToK
RDpbSuyoxhVkbDlnVZ5XTJbNdaiWCdDZbtJEu7COn3Ujub/sx3aGrRxhMsySoL+nylB5T/bRm4QY
7I6jX58UDPlVjvY3TZKVMWbf7YYwAz25prpxtpOmUyocyuThskObSbwywWRVrc1hNxW4OA115IGK
yY7B0zmgl6eCw6DQeofoytNlk9uZvLLJbMNqSelYtKi44Xf1sFCDpo/hKd1n14s8QXTb27zHJN5X
YyfAk2gmUk5QO0qvKkF50oPyBCrUk7NARf4LWUpOPmtM4VC7RCyaApvicuGu77qzdFT3GJJ2p8Mi
R637iRd5SaDyhEi+vul/rlgaU0jwXCqmZoKlpU58LXqpF7qGJwW9K2ALCD1pz/mUnPBhO/1CNaW0
jwi0Pz3ldcFSm+4ckKvyyvLivXTdPS2fFM1M5WHgNhg4NUVjako+R2pNU4RuB3IHW/Ryz9xDiusX
mD6gjqU5oFogZx5XD89hpsYo8qzlY2OgWRNpTi08qnrnG4Q4WkePGbiPBnCXX15jTlXTmIozz31O
5ASdvK74RjNf5bHYcJODqTIRCbvKkFGbscu5S8wMu/k2s4Ug94nPi5jtjwZaFglQyIXt6PNGMJg0
1LUEPdlM99A60YpA6TlBuZ18/5hg+69gSFGpqSMugLyxi+7aol7enwVxl4Ff/vK3+UO+fdhiEr1t
hkHoLfQPpHN1Up3cwynhYXJMO79ZOKl52+gfvtWHPSa/+1TIdLNcXnSC4SS5i7zeeDNjxjf1l142
x7vlr3054S2U2//6WGzP1erHMKFL6I3OtGhnghMwDjK73C+CoDrv5rQcOi5ZY/K5See6SYX3orlo
1rROeEMmG2TvjnYYAlwLeXCkJXMuGWRyWdIHMVSFRW+yHe1QudezFyjDa3hDvryO232K1ToyKVwr
cqrFIYpGAuDc7+RmuawVYI7VDLjXglfMuO1PZI9LvEuBXOS1mf5wjv34jkyGS5FUWMqSdMsQrHSS
dgtdhXhqAoOTetz4ZI4TUx8LVB5hyQj3FWjF6J0W3XVaAL5Uu6nxNlbfz8WNQO6hluVcXmWubaa0
GEJbhxgrW/YD7RWKfzvlevw2urIr7kLn/1nH3j/56kCrqYOg1RNSg9TXmN+xo/EsKZyMWH7whfhk
MTCzkKh0lHLNnYTbvj/JlWHrxbGrobza+Fr9KvDGX3gGmeqSxG0WNma7VJdFBlrwlABj0j6vS8jJ
u/fRz9XaTUYLNupcgRC6fjbNK9UK4ulMuVHPqScs4kWOGrMncoOm+b11DoMe97eFkGk3ObKPPtkV
T5jvD+faf9KMnZJEXTZLwIRUV9ihkYwAnEJnwFyEneGhRVm0hlVXe7sc9Zz99F2qfbWWcqupUCUn
GkhGwROl52AzPRW64F22wtvnZKaCNH1RaWmNvq5w1AMwjV5NtgH0FzrjIJbgXxd5EcKUkQTPikJh
4FjZKvquEV6MOpHsruv8aeaJDm8frywZCqsYaJFY/QWSYBqsnbAJkOw+IaMdD78urx3PAOOLImKk
jFo4kgOE36nfTd75bTNpNeBsFBDPAVjD7GKtURKQ3eGSuDQp2it1n+9NPEJp+8tufB1mXK4WKzvM
JmY0Ec21DAul2b0n45lk3sl7I1hQPPWOY2vzCLeyxYSbMBhZElY4wqlXi2h3tEghfacvCl7c7lR7
dIlTHOgubJyh4Owim/m0ssx8LZrmkUllBHqTPEr9b6r8VkJOykq8L7b8+ypnw7a1zBBXe1c8DHtQ
fUT+MlJbPIt7c0/279ofICOOrkZim9c5p5+6mVofDrJXYRPUiAauiNihIZ8SA1DyY0pd3eKBATnr
yN6AdSnu2mo5Osrh9dhCfDO+pUAvX46T5WN82SBXvjD7lRZTpUitWHFL9UDTn7TOgGx0C9A8ihOx
NV6p4EQle9ntNDVKYiFX3RnD9lNNb0W1v88U5WnO5YMm4eXnsnublWPl3vLvqziJpzy2uhr9LDU9
hOFdNPHIbjbP9ysDTOmgU6Z14oAOroG57tPSLQ4fpDvxfuF9Tc/DyMktnj9sBZGSGYzIYGrozdDp
9AqCAzw1Il7YMYUjU+NWqmqctE2K348p2Vu14ySQynODKRE63lt00EgCVpSIGLaJD0lCgXHsf5H5
TRifc930BxnqN4riCmNqC6P1SE08lgtA56fKccowGSWIN2rT+bVUH/MaerECsbMm9dQ5tS2odqmC
6kdJtSfTXqnwJ/DqP0U/tZQA6vYQa8Pr0MWOqdQ2WKv8qvtWJa0Xg1SwkzOfUAi+VJ0T66YnaZwj
KW99mdJlpHWURb2I9ybr3OjnLnwWNQ5+ipPU+oLYXkW92mqdOldEdUEzbedFfReNVW9LU3OvIcN0
SNGWNeHhezlVkR3PJBGgMwCz4q5A0fmwNLfFcSoXo/smKzlLyAkfnSlaxTyNmoAJCDcs8LWTUQKu
kodg4rmzHI3XaziBqz0b8XAh1bWMga34oLR0lzfKbSFE3uUqpXBiglViresuC3uxxwGEhkezMh9L
vXInU73SLMNV9MGrRgwvzVXraj25J0r1TR6tJ1GYHkHwsrOm4TToGGMDw7efi5ITmZlTKaIzDaPX
yul90dDOntJSt0msemqtnlUl8iQUecxkfZet+DpJ499DFZ3CRj9GxnxdF+rDZR83XdQxhyoZEJzV
2U1TS0sM74YqXBwOI257Q75TCK9NwDPC9JIEUCKKeoedOexnG4949gDwZyj9vOzK5uFj5QoTfnFW
NpXUYGP+FxLE8kZfAhKSNyy0fWNY2WFCMARhAWADeNIy6PAUAwUbq7HbFMIunMbM7iRQe5SKYqNK
4b+zx3QIH9Ra9lDB95cd3u4LrH7JkpCrZEgHSINkHR67Br/+YUELOXb0M55EHfG/mBLdzO6VseUj
r4zVBRAwlowNSOgDKr2FHbEvu7OZ2isDzCY6ZHNNshJPGW1xPQNSLxl2Qh1Jfv7/mWE20r5PaJ0P
aGxW0pOkB2Jj2QDojgYnsbbD5OMIwrJgiJUe4QyCI8h8jym93xpk/UJ3MuyOvmt/W4nN66FufqGV
RWYBY6NIaZ4hHOrZ6YbYJmgKXF47rlPM4iUThcC4Pi0RR3ZTYceA6ZDS7jxwcQXWm/XCe+DaLB0r
n5gjSQ6qexy20fqSi9yLEgksYyUGVUXvsmM8M8zuP9dCahlKrULCJ30ZNQuieejtlXA2uGyId9lk
STnaAiKChoCPNDqGvVwA49sY3YZsVwU8WxynDKbsyij3ujrjfm6lP0Lzt2l+73gij5s19+PzsLQc
oEke1apDzubtSRaeIsDVxs7VhSsjyWw1vNHC35z1WyLsws2IRfwOKfiewdIBPOzv3ptP5S2GX1Wb
XuP9SLDxv+4Vx/oFMeOk5JI4bZteKGkhsyta78mxqoBqIRUtNSPN1Y3KNju/wuCGNoCk7BaDzpwb
xfa3w+gyOANFjJ0xiWYO1AyLBAsbD495fcygi5AXnFvSZsFdxqP/bYPJLYkKld7XCvZ+PB+TX73c
2iS/nWcei9If2gIfhpjssopUGbvl7tK45G5Bc5WBdVcHhZu4glN5ug355O8YLCd27POKImchWdRa
sRCKkeXBWpf2hvhDnZ4MHrnbdhL84x4LVbPirI8xQg08eGc9zEW1K4twP5D8p6FldohZHj8eih+t
kHFAFNv1/sMuc+AxlKQmGBBU3Si+S0BdbHHVObbx9R8hwvLWdUZh1hSdWEhb28J9A2j4sLMsR3jE
kJsPEKpdOJZbc2H9yy//muQfni2erzItGQRRjQk+mmbPvgyBoTYwwGwKYO8i1rW/XFJ4EbL8+8pY
3AhZW+dojNVWue8H66TowkM98gbAeWbY3bmWOilXESVx5eQSMLXankglp2xsQ2lXH4ypG0NUz5ZZ
4DxfnLp94UuiTUonejZftONwpDf1acZGDXaCNvbTzgbH1eW1/MMB4ePLMTWF5r1lCCXK8yIMS46p
Vzr6vjhOTrtXjwSkOhyDnBpmsaVlsGKpg6DlIrRh0/FR1G/yPvFklXN35zgGqZLPUWKY/YhZe7z/
Tb7it3Zxn0D11x086qKPj8GIQeN8ysvxAnLKzwbNhEIYSkoB6U0fSftd1EC8yHHqcgGBhuVnEynJ
UsmKFky7vLeMlzCzOF+H5wNzVerFMLRyC/3gLD+3MYphex+Fvy6HHM8JplZAi26Q2gY2Rv1ab/YS
V4xu+ZF/LkYKSwmWjU2R6jUSt/YMTMdIO7x8Oep5dsBKAfD93514/5NBeET5/FG6qrVkIcJmmUvK
82wQPxzzp7zpOOG1uWwfty2Wj2Kc02KWBjRrWhO7cJWfylS5+4sv82FCY2pBM7RGUZuIYKX91pU7
NXy8/Pe3c3JlgEn+uivmYZphQDyQXeqR7/LNggCIT4sSgrjT1eCywc1w/rDHNvDiZKCgrF1KuHCq
x4ciPaQqZzNa1uRLsK1MMFk/yoIWGhQvyB3gWIumj9NHyn0nF/7Y0NwxeuM5M+Ony35xYoFt3M1i
Kk0RJJtdWb1vjKPY/k1jcOUUUwbUQSwyiAfhNaMtbwrB8PqBR83F+zRMFWgnKG9lUYt9L2nPLVQ3
Ok0/CWG1u7xSvJYLe6tHDdVkgeA+it72MpYj2dMuPNHMEf3SXZCPHHs8v5hqAIALNdsR+3nrhQEY
cXztLrzJnlsQYC+8uOVPYR/yqFW3J+N0SH6BnVBWv9BdZDTOTVkocDHQGujaYPxbysa7TBzcYjCu
zaTxAasC/x5x23CCCF12FCL1lqiNXUfEVfNkh6YUZ+W3F+LjNzELManWv/GY0DgS2qOS3ZcZ5z60
nI2+5t6HCebsJE4Y+NBCdIby6np5cWvpVdKFtq7gko6GNufLbm4rq0VmqmNdWVTCQP0y9CR6rZPe
ggYUMoU1hBgrp37mwXq2Gw8re0yxjIuy1sYODxzgFnPS3QxA6+sy/8fH/HM+FXvl6vMmLrMYnuWC
VxazHYYglXu8vHycb8XeufQoTVu5hQ2rTK7EosP7E7SQOyFyu2l4lClXx2I5C10IDnYaSK3UCCSe
KMyKBEHa9GC6lUcezHtAH5wi4JrjRAd78aIELNljnwAnELQ/Kn/axQCl6HZod05zxZf52wbSfUQH
OyuEcRATE2Q4DozJM0bE7Wj+WZSvMTl2MXHDCOMarmHyZjc3AwWkWJAyBAPTFzaVpFSVIonw3hiD
KGNU8Foov4xDxMu0zU+3MsPsDU07RpOwoLK0+9Eb9vMud6a7hVQMXCjXPDLF7TxbWVucXl0no9BK
MVqMrop01kDhB+z2aCvfrSDz/ouW7zub15ewXFljyuIoj404toA4L/tD4WNsEmrt0066XsAktS/s
tb11zz+kbjcGVnaZWlnH4DJZdK6AzcluzEDCXGpzVDuH+qFdeAsucTwWr5dz/h2LdclZpmTmCXgK
zfz/SLuy5bh1JflFjAB38pVks3epJVmSrRfGkWWD+75//STkuUcUTDdmfP3kiI5QEUChqlBLJgx0
R+WvoNc+g6Hw2KqWD97KF1kuTzJQE1ta7koSPveKMjrYmTejtkAwg+x7rOzDwd5ovb4hfeIMnXk/
J9rPMTVdpUo8pWoPCmBGrZRsZhWjvUUjAvpmp3FtAZwNVo0uBWJthrwGprCRNjFo64TyebRD//pW
/Q7qyHqaPs6HD1WTtAGHQoC2vFAKD1nRH6IJWPo08K0aaC0TPU1G4mcZWN5a/aYMgBRTJk85MDOr
wv4qGTjToXsA8M5WTcefmE/D9Mz4AkxZb0YJI0m7vT4Dxm5qGE6o7YEd4Nyp7U0X6BszDEVPovf+
wt/2zSKyLutA/NEJF0CGeT8j6kLV95g5xP2FW+Gou8K1XfmuOOABw4p9LgLYXbqtMedV/pB8XZBu
W3U5i4/gzIhUpmaJUqnizUnszsjySfu8eqqDwQlbETq5QFH4qv2ImbImAV+zVxk3Exg3W/JPGlSe
Yamb64oiEsRs58Ja2VKYSsp7zUgt7hUF3LjININw0gW3qOj6shTJb6e40EnuFPsByBklm3PEWIun
bFjUA6THXXW29pVnY15p8OrN7M4bwJzuBhHVtsDZ8MX8Lkho3Uis0dN4nMm9Ut6ZVPB4E4ngTL81
mJ0kMxFtf6OUL1G7L2ohS4ZICDvRxYl1SlBXSVngZp+Mbb9Pb/Pn6RLs+k3g4AVygOG9+6u25sXB
cca+DIkklx20san/UXvMlsvbZvhp4X/XlXG9ULAQxBn4OU6mvqpRHHtv08YUrP487rSLfAw8isZ+
ze/BZMdaB/3cFaYS10fOUdoB1rRMQDLIvb07adI1EFCjXvYweoaLcbrNcCTb8K1xZJBRGaUTPmtO
flNFoB5K4eRSV4QOsvoSX3wCdx3bOUurzEJ7aJWX93kb3lfa/5v79t0zfKySu4Vx1HYdlAi0unHg
NGXn2kW0q2JRBMuO6vfL/iGGs5YGJaVsszfkYEWnkg6vVh27PdC74V7dRp8uZRN9u64+6zfjQyR3
/dQmyKpcjYDOqL+2wEmT0I1huNdl/CG8+xDCXT9LyqQmiS02izFsJIdNDgW+ifkWkNQI+vH+EGR9
yOLvXW8UcaFAGwBtrh0Qa/nmffzKMGqkLUgqEL9SIG2LLuGqn1voIHcJYxP9ezTEJWw2zZPqAQXf
TTZoqfX0c/pU7BUn3ph7+iCC4hCpPhcb5WZsVSnrL7GtPUhQekvgvgXa8R4xLezmSAILYD+IvWgZ
o2UHXR/RRs/u/zv14NnQ0KHZBGqLSEV3es/0K5Q6GYcRuk3OoiEvwYbxvGgSAuA5aVAkA7eH0d4m
IhQEgR7wHD+qMSgt0fGQQeOSXBxsfVcls2MFXxQihEBgdu2KteA50fJZkxstLDFgcmw99mhS4neQ
Iob+EiaeKK0m0gXOUjShjG47GVtH5r2c3VEdzTKzSBVEa+IsBY26Gj1NGKjvXOAdengigbk0OP1i
ZBIOMawHV//aCpWzFbJtpjlzah7tHilYzOTqkI/f9XQ71WdlfiX2YUy3AmVnruLaqXGWorAKWkgz
DC6wrLahOyQblhVJIoclJxNf/9YV3nWRzAhck8gZCaPtolQvEIP3gHVnnIZsjksRolasR8X/bqbG
NnthK1LNztTeYqpPtn2xj9LZSZB2yRKBNxHoIQ/DkYNEqyhb2KQq3fYkdcfkpgOS4/U9EwlherpY
TGhYYR3JaAOqksCpCZqudcspY5GzEhyNxsUVoOLq0TqCx3kKuhFf981nTH9sR4Djjq55027YnD71
YpccMRm9v77E9UrQh89672xfrDG1lNQacvgschj+6c4ZHoZMM8ztL3pg0ay8aK2c/VDs0LIlCblU
o3usDJ/mp0R/zuwW5BGVMxW1F8tfr69QdIicMUGp1mz7FBZLa09t/yMttm38dF2EwJ9onAUBAIDS
JGBGwqISh9jFTs5b/y9E/PuE1visZjUbmZSwAYO+8Qb7zehEpYvVNSwEsN8XegDQWLtvKCsGz1jC
zz4Sear1HNRCAnf0+axTe5AwwMcmjuevSLohLKOP1Y3sgK7As97GI4o1oGKYnB1IxDaYy0Qv/Ca4
FzFVrWrE4kM4jQA+XEQD1nU0SBstuqj5xqpFd1q0nZxKFGCMphYbqWLvMcx1P2QuuZSbHu2e7Zax
JM6iBhKRRM6l2DUdkiFBvUvXNmT4kg1/EwUudo1zINaEtIrGunBaCx11tHM1eixEmY7rR6PzvSIx
st1hyeB6pnnfarvcvpFGARXR+kjuvwvR+fYQUC4C9IENWzSbaUOP1ZboMLTqgVUFO6fYmN/+6kW3
kMj7kTIz0hlxkzcao6NowFZtoO9ZBgpB8Hjr9GTpIvr3VTu7EMldtqEFAIUtw178GttmYJmaX29F
4eB1pdP5lgsjb/QZeQ3NM/DQ6kayydtEUAJnt/G3wGWxEu4mTdWQRJ2JURJQf3TkHEiKE0VeZnaC
iEJgn0DX+9kCWkDc0tIUOaj4pIVufFE21pkAJNr2rTMLrOOH7Nz5I6pWQwR4xfQGAyrK9/4Jaupa
G9FM5npGZ7Fu7r4Nc62WUw5z2aNtCiyrxwiQOc/GJXHN7XRipbN0Y31FRwW45+e3695GcA15uJRY
0WgXRbAlVu3X+lktjma3uy5ivVT+sb73dMHC4VRN0aRWjWtY/GQM8yxPxDr9e6AiVV6H2rhD3fiQ
kb+J6RZiubsYhMM4g/KXPWAAU9t3zjxvE2FUJbgX71HXYnEYp1ENYDhDyl301D0xBEaQPG3Ne+kl
uTS3kS/MeLDvvnJN3q3eQmJGcqONZHTZBWfZ1zbFVimd/JjsOzjUYTfVgtuy3s6x2EfOwEy9EsiF
hniBWVEDw9hACAIOjAStDG5E5A2i7eQ8NkG1U7FZetgOe9+upH/a0rq7ro/sdl/bP87MtKGSleGE
E2vnZ0nGQiw31i9ytgsnL4i+XBfG/tg1YZypobQCbcIIeG8J7Gp5YKKEO7gR5pMpVXwjETUTiraP
MyXNJDVmneOBEZjdpiPSWbJtQXy63j77oQ88+MnYTmYS9ii7j0Hnp3lwLBXlRoqsf0BMiA3s98MQ
7aN43DCGcrevMG5Qtr4u1XtF6b/UcnSMq9Y3bOls18LrKLBnfH66AjqXrelQ1sntPaQsgGOSOfUx
D13jod8wPLLgPnk2Ju/6MQv2nScSGqU86s0aafFWKnZh3viTom2ui3gHRvldlVSgUeo6uER5Bi7S
a3Y62VAl5uhTD3R/oP+2VEe5dI/2/Xxsd4NfwpRWOegknBhLLTVHjYXNl+tu+uM7OJUGDIQ2mSXc
la5jvGlf01ti+qnA6qxv6IcQTpETzE+XIBaBi1ZyVwsRwTeSQJEF6+DLv5iHJZkl2ZpXd92llQmA
oMhrYWHWorVFD5H1xzco3P738PhipdEkKM6yVwLDZs0ADGxdlEsE6HgNQNwg5BS9wf7gdD8Ect4v
qooiGNA75ZkN3txZNOxQVXf0WVcwTW3eKnG0SQ37TCcUjXqKoVYZP2edsk1JgJ42TEkSNkkuSk4J
v4tLgWjaRFFDwuNivu02DGco8IxTiPeh5IZPs2sAvGSUHFFcvm4WPnaDqdvCZ9YDGeQ2xP1Uirei
PE2YP5VEEfIfHOWHEM5RgqmmS8OQvTbdEBOvO4YGpz3kT2zuL9jMgleaUBzT78WaAlOLQzy0WRSb
75UNunrd9qBvQf/s5VuhAq9HHR+L47ym3c9aYWrMa4JOEcR5XgAaQGAbMSYAaR8+Xjd2ovPibEyZ
SZORsby63n8F9LmTDqg0ilpu/xB4f6yJMzJ0KmmcscZR5QxAgy/JIXPLXfwAwqg38/zrarIeHbAY
lVtRv4bAwPEzjkGdNDXeOigxJjepsh2EeQl2ka64C36y0QRY4DyY7a8inIl42/oWbRuvAnxf7eIh
IZp7FS2IMziqjTG5lCI1BlfoAqfQmYfUu64V7DyuLYmzHVYT92QO8JAgh+Cg7trdCOxDZWcJ3qHr
Mdu/avFOBby4WGk5gY0hY6pupw7BwH8WPTaWTyZfiFYp2jTOZBCjMQJqwM0ZxujWY7FtENdf37T1
tsUP12NydkKO5ApKjkRsiyvbICaQ8zs92zU6EEPKE00qpyouc/Tf6gNnMMg4AiSvaRh88cbMD0SE
fCUwESZnImitSqMuI9KLEsWpMEo7IFtldyKiXJEYzkaMQ9Wp3QSjjvgVXLX16HWJoKd6HSHy44R4
HpKEoG+7mHHy6UlxNUR1xbn0GS5U5+t38k1/GF3WMZhvA9vtjsKymMBS8EQkgVxrFvjpYYqk9jUt
gRg/D7EjJ/a2Guu9aqJ/bU49oNJsc+BShFlySXC9JW2I3OuqKrgNv/GUyGpmhxOONKHNOZebvQSK
uesiBMdpcSaktLocZKYQYRr3ZftjtDezqO1aJIKtcmE+koTORcVaZPLxYUpTdF2DN2+anP9uIewr
FlJAjzcmgD0BylByH3TPVEmcMRdEyCLTwZOOlCD8lQt2IOk+ADlOdNBvsv2wJ2LORpEOctZiTOXa
SmZ4q1o1XDrJl6gMz7Xdg/kc2Ru9jXzJHp+RKgO00Qx0Hk3vEiCoJrtSFjJmiQ6Qsyz1NNEqBC2s
1zbWro4AVRyk/lx2m+snKArgeFbnrmqt1hwiPKR92WclEjvfmY+TzyI40Lgou+vyBMviRw76uRht
o8N7Z+7QpiAT0MRLm8qMBP5GJIbrEEM2uiRoH4bBjF4y/WHSGqdIBSkcgYfmBw1kMNODX5G1mc6w
ReCEzL5EjQY+yxR5o7fr2yZ6sfAFOatXG+gd3rvxvt2n3vw6Hmnn1SBRmjeZN7ymh/wsw14K4nvR
PnJmREqAh1yHqHsnjR/UkNt57UQFFvcPyZx/Yx2em6QZgPJcs7R+ukdfq8uSl/JzqGKUYvACJ/NC
yipYtyRzyrMQ6FFw6W0uMsnkwCIEvbXecNAOjaMfo00fuNGp3agueJB/1CJMPfYHrwSQPGlJS1M6
GBIEjs3X0NhnXeMO9MXqfghURrQwzoL0sZRnM4t9/vNYwszBTeOzlGkEqG4R2K1IVbgYhQYBlToT
ZtoI90oEnr3Is2tRu7UghQHa9M8eR6vqmZQtLh3r6mPo46FPt6BSQiYYw91bUVnk+lnZfPFOlkor
axK40YB8k80XY7o03SERWZI/uDiTgOdFlQ1gnH5eFVGiLrQsdFXlg3GgoQTuLuumzsD+mrVfwqr1
ylbddbX+ZdREiJLrx/YhmlP/2IiGsJTRuphFM3wedXvQS1NCBXwvIjGca8VbOg/tgEHcKBhg3pLy
SzQJRPzBlX0shVP4KS57udbxZBpc2WddXP0r2XceK0RSzxRYZNGCOHWXKPibFQ2aEcrmtgQlMCZV
XK0SpTxWXpuabcuyqgEZmGHgf9aMJigAZZdgJIqM+te6ANlhpWGOgfZu0JJDo5lOBXyKqux6gVEW
Ceb0IonqQpZQuPYsrfXbonTbMvunjQvPBDBehz6Gysz3pA4E8cHKhfu0Xk5PxrYe47RIUaazHqqM
9QUf6/o+jExB5Mp0gTPCn+RwukJb1bASm712Zttph3hX28G3KQbibTW8zUP7rZ0bgcasxAsQqekM
kUgnCs87AT7mtOgpYpJay/fGnM0OjXu/Bv9ukCoXNET/BQDuUiBfVi3m2WrmEQKL8EsUE1bHli0R
WvH6gf27Kr6uGkVKpUSDJHtlegtCZWCH4kVPf7SGSNCakfy0HC63E7d1S6wB13uc6IM6as9FPDnG
hN5/YO8Oc8F4zO8VIzpPgP8Q3AbRKpmvXTx05haTQwRdm14bnYL0OUFdXPuuxaKmmrWm9U9r5OKt
2tCK2gpmGRn60etv6cE4Wc7kFb7kVc/X44MVAwZRiG0MwIqikMPdNHmOBzOyMORTBb2bKCgGGPQo
Taao/4Udy+837UMOd9NIivSIrSFyZQOyvzrUE5d07+QuYeWIutNXTgp9PDJag/DtBq7b55OiRdzb
Sa3JHrjRj0mfHQajQM1TwYhnU26vbyE7DW5pn2Sxb1loRSjHdt42gQwOmW9pUDj6X1BSQoBmmZal
GggNOLUbtTrpe2ogzmn8WrsNDEHSZ0UH8PctVdYsmcDicc8kCxeqDesRraDKDzMqHaOXPUnu/evb
tGJrP0nhLm5BtXScQxvbhFGgrnlRp9cBQI7VjoLYoRJd1bUQEV1WsqkT09IUwgOm1JREed5bMsKA
6IZRxjDwsuDEyLMZ77OoWWDtzi7l8cisSdLFetJEKIHsdV/fheCYTvYS2C4x/S1QuNXz+lgaD2ke
xng8NBRDxFZ16QPJMau3sBPG2Cs3FgvSZcswQY8EQoLPah3PwEfNYhPG7j3GTtEtqV06X/FZX3Dx
fF05Vu/rQhhnHvqMDJj6hsOfezBFTuY2zyXkVNr7QDIfr4ta372PdXEh22j1Y2FIEAVE811h144Z
ajuM3XrXxQhWxLcmaJnWV/OUo1VKncC4ELi0yvzCNJy6pwJ9WBs8Wh4V32mQTG0Iwm34C+PMIG2B
eaRdAj8k4JUrn9ikLUvY2n+TkoNYGFhMLsuwTmynF4bPrO0sCUIiQ+XZMHsAzgBpiwKVK+ozWjUd
C0GchaU2zHHWVmieDDNvjrqL1amB26ggV6RA3Qmrp7Drx831A1REUrkL0NSGHI8VYt8xaD2l7pzS
ri7xEPq9YTtR+6bMzaFJzB2ZMAWTMygr1HTn4VQUCMdl9aL3dGfOdebYlr2TgvrSKMYxxUS7XeaH
wc6/RADacasQlPS6vDGk/tg2xV+0BMMCEjwnVfhXlQ83rRRsKWU84OVAjR/EHjZl3W/bBhn9xPDS
QDtIwLJO5nI7TKFDKqCygfrKpbVy0mph68H6nfhQGO6Wt4CXqlGbw47aO7T/e4UdOnlxT5NEcCPW
7/iHIO6Oz/YITNAMRydHmHtvw+mi18ZZ0fov13VEoCJ8HlPuMIKtSwVmhjSkb9rX1uwckKSyQp0R
YmpDBKcqWBcPo1JLNolSFfIiZT92SATftKIlrTtORSHoDyE6hmu5aCOQM2NIUx12f9jO4Acmuken
G9nEPg4bAAzR+bnLL3KO/qLMaUXYVn8Qr+Oha5i2rvO2TFfzLtcGuJ13ijAPtWK05B9bjEvrLuAC
kAtxrp/hyhMX7zDLBnSbrqpouP1sxTKSpFnPrvlgxIchC3ZxNRyjyNzEcbZBY8OpNAHkNctP18Wu
3oUPsbzqNJka60pVAwMhPYwSOk/MfFuaupP0s8AGrEpSFYBDAbQFWSXOjsmgeIlj2jEYjtkrC3rs
w+bYUnqwlVCAUCgSxV3wMKkqNZtaxq57p6KI0PqD7dTh/vrWrQbcqq0A6crULJvPgmdJoQA3Ho9N
RQdevBo/kIAKTmf1oi1EsE9YuDY7qGlYBej1UuIDsU+T+dgbgqT6WqJKJ5pimJqO2F7l+7DysrD0
UUZAnJ6sw/DIIkbzrPiqi/Z8T7u/vmerC9JsXTM02wBEMacERZV1tZxTNLOOx3mElZd3Vv83m7aQ
wZ0+CH30LNYQ8kz9faRXDlWQtLcswemvZQB0gkECS9GQ5dN4TLcptdpYY8+hdE931TsmxeSHQPUU
VaNX9wyY20i4aRreR5wlNKM4rJoIljBQtvD7zgzgKOBjXT+Y9YfDQgqnalJsF3Yq48kFjPZ7E6wA
ZB/fKE66kTB9d13W6vVciGILXmg1GTUAs7SD7NX2eR4uSFC54H6RE0mwJpEc9vtCTlZYtOhb2Dar
CBDtdMTNgIgo6dlzpU4Ck7N+SLalgxXdtBU+N19bWWHrM8J5Sy0PWT0AdX7eVFK0ub5167fVUBWb
IEVn6gbnJtBlGrZtgdsa7kvgKo87emL4XtQNN1TY17pq4T6E8R1ZY2UZiTRAxY0o2QwD0stmKsjI
rJ7RQgT/6C+iPJIsBIaW9gVYaW5X3A3q69T23vWNEy1F+awLOon6Vp2xlHl+0MqXCZBP/50A7pYS
pBvRXoaDsZoX2twikyq4NWs9MZ9iaO7aBOiXb8sWDlR+iPfDBrShMAUYHwz2kVucyN4Adlfh9U/F
RdmZHn29vr7Vg1pE8NxlqkvAIERzjwzdWJzr1EJZRiudmAbOpI8in8Q267dc1kIY5ya0otCnWoEw
JN1HgKpEG+QXoq1cQ9UVJ/HjyvkrK7sQyXkNNAdbmlkjZpClzs+CwjcTULZmIrajdbfxIYfPg2PU
gtZ9jqWRA+NxiB8YjwM5SXtRLVlwYHwufAppmocU6TQbuCOOouaPaZjtZWJ/byxZ0H2wav0Wi+Ju
1zQXU0AoFlUnL8P8tQahQ/B0Xf9EIrj7BdrvobQJOx+UEMzTXGzHSPBcWzeui2VwPrDGIFFnaljG
gFEJSp3skJzTY0A3gGn1h53+F40hyxv9nlBZOKi5Haog79mN7mTHHn+WxexG5sv1jWN35cpdem/m
WAgJgdyTah0WlVfkgKklVHuCQ23LxxIJ70kPBaqw+hZd7CF3dSNdzfrSwDkRWqGjfHBs7UW1wRt2
7NrRa1VBZ+q6WqgYpEFCGkEspxZZ1lOMekLLFZp4oKVypqhxOyowSOtSTKIikW/KyEJ+9h5q2uRS
pVvIqiLNNNJ8Y6gN5ndEbH1/MA4fcrh71NVNWKkGsEKHQ7AtDsG+86NL7U6OcAJx/Zg+JHH7ppHQ
kmcVeeLuMPtozD+bN9CIxm1i550AC9GE9KXe5mcMIRqb6xrJYpTfNfJDNnfNCJ1zq2zxto4ROTM4
jv/bfO6qAUTKGNE52Ffw2Ph8aJVeVGg7RNw8gC0VQ8CSAcqmlygWKLwikMNbdEmVSwyyoB+WNLrk
xFr70Ez2iYztLk+qxyHXj3Ndg4e42Ha035X26NVTcFvV9XZOrZsBY1+OPBXnKFAOvT59J333KDFq
a/AtDEPnBo12k8fp4xTJJzXHnb1+GKuBEd59mF4nliHzJaquGRKLBjCqVVu7WZi/jl0jCB1Wb89C
BNvAhQXqgzQJzRw9RrY+uFMYHxqj2U7T/O36StafMAs5nOkp1TqPZbaUYZy2VgIaebhAJ4api6TZ
ae38NKvt1gRPY509J1H/dl3+qh7YBINowErTdL4+ZlphJmsET4C4YEg6FgOB7sxDXuu1q1JRjLS6
qQtp3CUKQj0JFCtGEjOL8AKYsu/6YN70keleX9Vas59OFoLYhyxOry1IJLUJltV1wwntOeeyzI95
1O07M3DVIn/tzfaht+dnve3mzUjAXj691Wpz15c6hv2VTaHR9G+U1tYUWQPqngJG6s/fVFmaUWod
nvhFFzt6EXjFMOyur3v9ND9EcKY41vG6zwuIyBNwRD2kOM05eQaNn2h/2R/6zRou1sJZYqWKKhLY
ECTb9LXumge9w+BDOaGPJtqCy2lj9SBeCSKfkNlRa5S/ilpgkFdtwOITOF2iDUzDPLDtNHp/CAO3
rkVA7Kv+ZiGC0yI9S+2+yjOk5EgODPhXpbsL5CcSbkPrFJeCkGe9ErWQxlkcOUt7jEIgQS2pxa1M
Ta/MFAx1mM1JU+Vz0Re3NoldI0MRpQDgWlHsMXz0T9w0m6psbqjdCuKHNcBlXCLGlCmDk0Xhy8BB
k5t9ZMPdYsz3IH+nO3kXePJ9dFL2v9ztcIzd6FbUf7Ae0X7I5cvBs1ElXT8xuV7v9fvcG3flsXXo
BSNqF00Qi62f8b+L5AvCDVIs0kwhzBhe+n7bgK4oNL+15WWeDpUpMkxrBhCAm8xpIRdi8IXhmZFP
jEECjUreYjABG8MlJSISMpEQtuSF8Qu0LB3MAmobRsQpqqcRwfocCnIgaxH6ciVcoKKguS3XMgiJ
pdm1+tI1Me9pDV8ncj8Nf5OnWAjjC8Id4hG5oBAmS37bXcpRYDcFO8YXTppK6c3BhLtI9ckx5Yua
Gi4s6V84gOUqOOssy9oQVz1WMah3hvIsh5FAgGgZnFW2QhCvDTGW0bTo3CmzTaFmdzLwvf//Xma5
Ds7yllJfRoOMdejl2bR9pdDdMt3OVNRhKFoO+32hx01bxxX459mpZOex6f1maiBNxA0oEsPZ3Y6g
16lnDZN4lB30cd7NWXgxqQgxee0BgVcYZqIRbZlIun5eTaiTIAcnNuqPuu7aRuSGdXhqQrIPpMFy
APX3GBPthyaromB5tSy4lMwtsMxzPS1tOJbeJz9nL9vlDyEgcR3NCW4tv9T/qslmKZCLaUFTNMej
hKWCQfKQZdZ3ZbKBRR0JTNDqy3MphzN0RWAoeltiYfIcPFi9flH6/hgG9U+SJvdWPO7sOdmZITlp
PR3+JgRaCucMoGrEZpdSLLIGxLfmgi7wFe3L74PUNBQS3ooOka95pmOmaTYrl/9qzUZy8VvwhQFs
jtvIt71W8C5Zi64Wq+Or5eko2QnoBQDm2m/l/mmmP6/bkFUnvxTAGUPDkig407AeYIqkLntSSxvr
NDPGYFbDE3Fjrr4IlvI421jZvdwrIRbE2COyTXDob6ND8Ba5Zu1YtxiPOZZu6ioiRBF2t/hAWSao
xltElw0MJ3y+9WQy5d6eGjxEmtMo31dhDBDqLTBABKZ/9bzQhKjY+KcSvhKvAj7ZQksMfH5vghdm
2qeE+NePTCCC18AhQ9/BoKMDxaLmzp6yw2Qrgku1aorxEDXAKo+WSr7cboOzYrADVFozUm0mA/ns
0Nx1iirYrHXlU2Rk/NAqgWIoZ4t7dP3nAOvGO+n0DuNxG3h2g55DBvFgfiMi5sZ1Q6Xgdc2qbJbM
V92bKSw6rUWbKzm0++YM5h5H38qb7FbU3riGlafLC0mcb45DY4o1A5LkW2OrwCpVW3r+bjjhPUVt
HNW2zXWlWD2xhTxuJ1PFCtVxgDwpui/tu1K50waBqVjVu4UIdsUWYcCgBF0Q2xARN7ugeExsQS5M
tATOW0mypsbFjL+fSt/C9mdc/mMHb9d3aTXLszwWzlN10WwhXYFC2wT6PsYsG+xmV3VrN/JEDX+i
7eL80oBqgJWzmt5oPw7Ds1Vtr6+FfepvFu3f41D4+TGrsQioeNh2ad8VHQ8LXy2fyHBXUj8XdjSt
vjIWwricSd+jQdEEcBnQKBxgFXrFVr0p3GE7Plue5owbFOErp3nIz6JZPMGVVXjC0DyQc0sCIuN7
WSU6zjs2KQqM04PovFbjwsUSeQ9hGUBgtiAIcGKHyja8ODO341B6SNXvtNlwSQGiHvmf66e4mm34
0Eg0eX++VfaUB5NlYmeVF90ZNqrPMPcHFGZ98lV1AdmIEpwj7PReXyx6j7AidJ/wfTtNCUYBs4KB
N86zbzxp6C0PGTH2z8Ltd2yysscI4rQ1nqknYqtavxcformAA8BetEgkiK6iyInLy0SFsyfrluRD
BHeUuTTXhlFDxODWp9ljnC/WvnlM3B4IUarbn5PcERGW/MGXfQjlDjIJKU165jPJHcPoxSyUVx4p
kC59zNj7Qrwb0TZyBt+KprJpB3R3VXU2uCXt0RxNDupQv0paXjkZSBycgPSTm0XRLgXjU1pTQBqA
UCQ2L5qh+PXQHMAHuM8xrJlo4ZNtxvc0snx0sH9ta7twIiN4zvL5bk7KL9I0nw1ACDZo/B4DCOyb
6jBY9QkkmB6ehpc+zx9au3wcmt7J226DTr7HKCevKd3ZGZqJE2W03LGqNrIZi5I5oq3gHFNRyeVY
jdh5PR2PRdW+VL3xFx06KBESYluGBRBpzv6ZVWDlk4V8UYaBCNOP011ubgSWgP2N3wz6QgZ3MQy5
UeqwYWkJFJA1F2ww5+CdczO6FUbh67LQb6RjsAQNQZyvnQILo7IhwtRI7zZjmEJ50P4+Np49FTf2
BL4UZaqcIgkPRhC5lSzqeFp/RoEo/j8fwDliM2sJ2jfxAeaDte2/sMkMUqLXf/D6G3CM3IoaGla9
5UIe542NKJ4ylS24Vt4SsDYHhdvFT+Vwaqezaaais1xVSTTiopojG7LB9/clJJ7qvEVg+6sDOPWq
x8zNdwALcmsHCWRP/nZde9bgDBHXfkjkLkFop1He2rAHFKy3N6GaHYMOFLFJeEGKMHS6SfpBSHXH
APlARcEsRgAABPuu67S3wDLBA0BKV47pcxWY5zzV/aIyZie0PFrcZtqtHX6//sFrUAmfPphXwS5O
55BtUXiy7nS/vo029ia6U74BKw+dOiFwJhGVmd50FA0UrAYzi63idA+prN7CAxDVLy1yuuqHbc3O
nP2Y6m9UFmVMV2XhislINRFC+P5LmmqRnGVIalnkkGYvZQB0jeGFNPuqFRWDVr3eQhTngLI5jRUM
PwCsNGpdDHE4bdM6aNfZXj84kRj2++IZMIFRsNRnmKnafGyNTdm9DfL9dRGrt2exEk6XFQypFP2A
TYuMYxDc97MoYSU6Ffb7Yg2xqpT5xBouWchFNuquPKl+98LG68yX9okBZvSjk25Ft1S0d5zmaW3X
m10ON5KUxzQ4tuVNL6IDEu0dZ+iGolHkNmVZVDU+zKaFB3XiXT+e1eDx43h+oyox6zJS2O7ZCXHM
7NxgVKQABUc1bm3dk/vHrug310Wub5wOvlbTUC2N75DtCMkCbUT6RokABB+WmIl9Glv9b9IeyHb8
RwrngYvGlnQKN4w2sSeNPuTTi1w9/ncL4ULTQTfHVsohoja6rTWke72gvh7W/nUx61rwsRL2+0LB
I7Be/Gqk0nLM2TyUwM26LmDVny62ih3YQgC8RqGBAR2a3EYe0egma99CuXsEY+VZzbStZARfrktk
l/638GghkTMKSZcXQcN6+OZq11s7WuZOn+6KUYS9IVI1zjYoCu3izsYJMTot1mVpvhaFK7nf5RBv
h3duDQ1DQ3+B76ezTNt/dI8zDaatJjLpIbYrM5S+djQShLDrKSldQS7elDGmytM10awpgr5DR3v/
vT7JmEqq8CICIuPX6MKAnKkXCjzFqpVdCOSWFBBbojVacb1ICl4kTd/NeX1L0mxXteReCkVwd6sK
ohsE8Zalqxiv+KySlTYlVH8f3BmTL21ZHejQus2sbtVWE4wjrerIQhSvi3Otgy0bh6UlLbAmk+MQ
vLaBCGpSJIXTROT9SVQxlYgQllldGIIeXvfCRORuVxsM0Avz785xBzW0wE8YZlwtFq0qm9QPvzDF
xxjHN3I7uxk4nJzYkfaGCAxfdGScsyqRwpr7DIKL8bGfLnTegtwAExcify/YSb7LDjRROhDcIadB
guV/SLuuJblxZPtFjCAJ2lfaYlV7o5b0wpCl955ffw96706zUNxCSLNPs9MxPAUgM5FIc5Jy+64Q
f8q31P42sLbxlqD27m8uk49NZUuoMT9Y6ocJKX8yz5ZaajZZvooZxyju2nnVVGiVhon+ZeY6WYSm
Q1/cgg2Uj4p+Y87BdaO7n67ZADAXybhU4ZqEKJEtfpv3qidrNm2hpyG/9hgFXdDa6dfI4b3W9qN+
mmwSFKwSNEgx7+2wrccZxNZIOQtxoI2KjzeMh3bP+0QWvLFeb5Y5fFWSCjVlzeP1Je9u6QaacQJG
qZ87iW7pMmMMfRZ6g8x7fvMgmFOLUPCOpkwRim2IXob0ylTxmCp2be9mFcy5kWXIhUJd8e6YwLOb
oJapsLJGteb6IYy/XN+xXe3SMGHIhAkxUC57bngnNRrqLqTmQzD8WsuteK6PNAh0HWbXWCBLJKpI
4mkmS/MSRUVRRSpq0cN68rJwtrOW+OGouWLXHq5D7R4QhgKjQlBVwItNV7zxbvJIHMm8IilKwJnX
KpOnRgsHgtrUC3dmA8FcIcoqyulAE7vZGtTRdyW9M8evpvSFyG/G9OvfLYe5SNp6KkqzRcYQ4eAn
VRJOSIb61yH275DNepg7xGjR36PRvvgB0avpWxmsjqxYxW1/0GtEdSK7eg7vtLfpxCtT2xWLDTAj
fX2ZVAQCh7Mq7yXBzofVAoVly0vEc2DYYjj0PgzprABmkL4kJmYqxbbZfkLxNsex3lUmXdN0XZUN
orOFwFM6rBiyBhzVvJf0lzR/buq362fFg2BsA16+Rl8qOKpCdGv1OHdezO3Ap1byUrw/lsFoUCMi
/q4SYIBb3NdP42HwMCjMFi3aasjrbttjnlelzaYxypRWCabsrlTAn5tPZLQGV7YHX7grjvOB3EaF
LXvjI6LiyBu5pc276fdF42OtjHrJBuhMJwNHViJoNZqDJUZPpPyhCj/+3bkxKiaUYt50Cvxpqb4t
wwDxaBTc8Njydk0fxtFI8KBpVT9z864rZqKUqHh1Jh3RWC33SrPk2Ypd4dhgMFcsCmzJ2IfAWPPR
A6GSvS6iRfrEF5L0RUPywRoq/Tho670RdU+KEj6UUv9yfTN3D23zG5g7eEHl+xL1CAinyIkY5a+0
fOimFxFZk+s4u8qG3CFt7jURD2aEoy7mEv8eTjzYTYI2VL/F01Oqjbwa4f0t/YBhZCMCN1m2NPT5
eEzuRrDnRL76SDln/xNE/XdrYkxupaxCFFN3ulQ1RJZfsuZxEmPOxu0f0D8rYmtNo2EgZiLAf24X
+M/5SyJh/viIJva/8fdMkBhICGnpElsPOMVGtBADboVqFP6kgC47DJ3r+7WrUxsIxjyF4yKTdsVS
EvlxGV4kgxOz2JUxk1JJEBPTjNjiJr2NiTSOMAyDeFgEyZZkD/+Gcx48ELrIjU+kqHG/iiZA6hTZ
UxklQRlGIDT29a3aT6OaOnX9cfmZ7OincmoXXazen2oL3qKJm4K4X3vpXUp+qvKoGPdOBjl3iVLS
mSBPYbRTn0cQSRQziAv64xL+VHiuMf3v2Wtw+31GLY2INMowga2g1gPVeDRaFTmWo0x6kFfwys13
1yKhnl2XcRcRtrhpqPuamIuMgpPwNte/6OXT9aPZ/76iUF8LrDpszUCD4lytitESF+XPiSxZccyL
ge2pPNTwHwRq5DYipmbGLEkYEOFEbRFkS2pL4lEEv1Qm8JpneUiM9UdLUqSW8YJapvqxWY5VXjpa
exuaM0ecqSW8OP/NihilUdcoM6UQezZ7KDjzE/8/cswrPuAth/G2pCg0TXEEQUGhehIYpJUjyTCX
inNv8wSAMWOxuRLBMKkwr3e1+G2uX68L2K7ub8+f0cZGb1DRXqK3M/s935eB4kauETTgS8II1po7
gvXdlFw7HEY5pQ5T5SAFyEAGiy3buqd+B+UrONtP9XcFFkeyxZv6WNvhU3OaTt3BfODFOfZ3FJlB
ky5bkpmLVBoKXD4SzI+YvVUtxjmXPGYoDgIRz1XKzMreqOAegwRoddM6PmaxzBGL3cCyLIPYGYSE
aF5kiwl0sxsHhCiB8VgdVKt+PzjBFr41jujlh9rnxU/2rqItIHNwpFriLl8giKbxKnVg6Z1B78Wx
druWe7Mo5mjqVCtJ0YNWuc9Tu8vvjO4ebPe2mv1oQw7UbpDtYz1gGD0/pKpphTQWQJ8zHRcMAyud
CCV24FI6qG67INSGWNSheiMvHHW7vo3oLjuHRTn0VKAYG2ymyHSg4IdWngl2665P5tfVllzxIPwE
zdJ11F2B/Gdf8cY4B0VlhI7iOgGhWPFeMB+6lJPmoGd/odSb7zOWHWPStVlvCdw54gqTN5rJQaxv
8uIXappdsvBGIOzW723Pjq53c2dlvSHOqBn6D8/x6kgWOgIeEIawqqDyYDvArRO617eQd2707xvI
aGmMnOQoGUxXDNNCk0OVfl0WXhPT7p2y2UjG2i9oFx8nCblqJVNP0hpZY7n6YJB5DRUe7cO+4d9g
MYa/Vrt6IrSknTZV0DmclW0Eq98ElEGKx9O6G1zeHhljPoQR85OHCaqdzprdgBSz6vSDlo7OLPZu
KYrHqETR06S2hzwreKkI3rYydmVJG00pIph8AWRcHhyDH8SrPe1BatG0Et/RKdnZMxrNg+syw5NT
NgVSRGqFMny8QejYYcHCACpKIAMbIwZVMCCOnz2bHAPDWSqbAVF0zAPFvF4CViOkUL8PQ2lL4/04
/U38ZXOe79K10YccicYKE8jRsJum9twHE2Z2iBpGjSe8VzY1xFeMCxuca/Klm5UFNcLGKODWOU2R
nUQ1BhCvoGjwRDC4J8ZTCe7464fHsZnvF/BmgUY3Sl1GsyHNKH7uisbvStm7DvE/VFAB/wB4VtEX
yxgVaTKHrKVNxvQyMI7ou8QNJN0Jj6Vb35qcB+v+gj7AGNuSaNLQKz3e3PnyjFpdq854PYvc9TAm
ZRnKqdBb+Ai9U32CdfbNO/IkBr0bH/BI5gWh/4d6fayIsSk6chCDoYBWnzzPPyi5WupEr9OX9nvo
SY/mI8YdviUS5x7grpGxJfEC3wT5fpD7YXQ55XP7EQWmr+LKyW1ewfH/8PL+WSHL5xZJWjKbSQ9t
bsCyq0duFt0sSbCOdzCbVtcLFmaHWX35LI6npHszaGho4F1K+1ffx49gXJYO0f1cKWG6S0U+FFp1
mEdiCS3vOC/kE2RAOrr5wQ5B39IqI5/lMHVL1ZDVac0fI9haW+FwXd0uvBQKoIloENPQkqayb/U2
jlCDlq3wFyIhKDXNXcQO89FS20iIDxafYyhlP69D7q5pA0n/vjEiSzRXGWZjrggSLV6lGkFf/HHV
EbMqxoakBor7jXVBxX09HguldUm6cO7PC7f8HYLoiqIh3YjO/fNVqChZzbtaWtHu/hqFoxWmrTeP
rxgQGCTij+s7diFsDBbjqk4pMeNYF5HI6nPLwG7NimHJuun/OxjGY021sMuiEkuKytUWdPB0SC/g
9OHcIbzFMMcfS0ImyD1Q1CKyTel7R2SrzDlLuXStmC1jJGBq6zRKOmzZBAKvMe38CMOzkGO1yvF3
rpqnJF68RCansuh5fSWX1pDBZpRWD7N4Rjc8sJGBzEebPmdMd1Y83Sdu7ecV58rk7Shzw2BSUSfN
JnZ0KhaL5A1o8mJrqTkC/z+WhcC0qCnoW2VjBDOED7wY8+qYkhX6mj1XgeFIX0WvdNcoiJw/HhX/
vo3/4LERA9REy4KmT8BTfqfjb2HljYDlrYhtptCkEa2TCcwE5RUR3Xf625PimL5xmA7cBjJqEc58
NmY9jBZXhSormMWEZ7VQ3JVV+9RX7X2cZs6IEt8uVz43bS3beIOjfQQFLgg5/oV667S2CjQjqJFg
xEQt5aiONOBH5VtfZXbRQDPI23WQXeOOTi40p1AyLrYOqK5bo++lfHWWovL1YfGyxni9DkHV52If
NxCMAVGXBYy0CSAEFYkYTLEtSG2VS3K/iBJHsy67Q+iZbbAYM6KLpSboLbDMg/GImbkH2pMeHgaH
johcTrwwHD0Cdmno1NDRXaiCE4Yl2DGlBfd9l62OMs820QpLnb+D7kc0g2r6Yw8GS9tgsXUEc9hF
g9ClEP7oboqOSh2Bn+lvjP0WhLkl0W4tZ5MAkGU+lOC/r7MfBeEEWnY3Dc8ucGgh5ocm7vObuJnH
vJN60LELzaNsRFZseqhosPTp1hBK57rs7ZlakOD9g8V410KIAWBpSbH0zMqbg9TLdjP+vg6yJ+Bb
EMabFjBrIVQxbRgk+qd6uJPCz0X5OeIOkqefuRA2WVWxZaaBsTSMbKOwDdMslxhOkit5y9G00MHr
GQ8YvO0Wtml3FaZktVZPexT5pMz7G/kBTvdg4wQWRkaSLE9WJ8++JnNnN9nNlPMyhfsb+QHCSEZd
1Xk3qwBBjftdE4Yvqjze1nMeWYRLDfYeRLi2nYxotCJc3lXHds59gfaqHhH8tqmQMupRBETGr6KR
+GRQv6ooHsdjnZwUEn36G8H5WC8jOJi1BybUFtoWSYU1rLVldg+iXtnxwuts3T0+ZPYI5aSUUO94
fnzjaKD6N2lXJwyfZeHTqJ0KJHqur4aHwaxmClNdjs1mdarqoexPoh40DedK3DUdH8vQmHg3Kclg
CgsgiCyhKfS4dA6J7+Xm1uC58Je819TcbqAYSzjg/YW+dUB1Lp2y2tmxl78F5UMJmpjabYIkxVTe
yItvB2gbN9K453ts0RnfI24iLSL0vMA3gZL7xkZC62bxJDd/5JKy0m9dKMJmpcwzQk8j0dAFrFQ8
JmjKd1cMHZ5tuUXp3XjL5+HniInGuAOkKMiUYTyUs5T+PGjWqnrCaHBkkSco9EdszBWIpwqjNShI
/BkTrooBfvZvXXWM/ve/EnqNsYt5LctVPAOomV7LBXNa5OM6i5zVcIWRMYwNqciEuaCrEw+qM2YQ
yEH8uVZrMNWfK6Hyl7i+Qb8E3CrB8PSosUNp/q4K+mkRlE/iMB+GEsy6UWslNfjEWvVJlYXn6xtx
GeahCqPIOpwhDK9RWEoW0NZIk26OVGEWtxBtYzmGTmIbAxiVeltF/4Grpz6PvmTPf92iMvuPzlwS
ohVgdZIqclOhs2ox4fRs7IVcthDM5tezAo7BChCiTnwpazw9V4Ju1I9RHR+6Tvo1YHrU9c2kv/pC
JTd7yZjrUkykPjMAqYKhcY4ste2tYkLlzKfrOJf1j++HRuO2dMgdeoXO9SRcK02LJ7zZ0kC8G1or
/0xbl0ywZYgPkg9apUB9pL3kKKbiHt2uPwPCgP9iM4YgXfQlShu8bxSfTm3LfNVXPPHw54w6zBoZ
W1B1aZi3I3AmW7RFN7arV3BV2b2V3mFwij19F/40SM0AMjJpyv9dmKr+HuKn5I85Bd6/j0k2aGcE
AwcbymrBPyeVmALktONoj6gnXqLOKUaeEO4aapWA+woz2kB7x9zny6Rp4RxBNsZicGrlW1OmGMLN
49e6zGHT1XzAsGEDYjaxnpF3uyF54PRyY0cOUPxtD87i5IfivjtgRhCHNPQy7P6OapoquJx0CXxV
54Ifm8KqNqDZcdb73kkfEAPvLS1Q3ey2cWTw7o+VHTkkuK5uuzuKvhRDNzHxAP9wDmrkGOhUi3gu
Th36UESrH781U8exHbtX3waEUaskykItQYjYKabIm2F+x6hwatJYA2xJxqug3r+aED7AQCpDwYhb
xk9aNNSPCsjwOtXvyU0OmdsHvWEVdmKnCKLRM5Q/R/Z0n3nxL8w6PVzf0V3bvEGXz3cUFtg0u4Wi
y/eigXlpCFGr9Xy3KsU9SCG9sOz/dF4sFZwNInOGsRmNmqAUuIqluxp9bZNwrxqLfX1Z+4LysanM
GZZynw3hhGXJ5cM8PSTkV9NzbjUeBKMAdb4k5dABQpOPZvUWlTa3cXT3btZRjElDkASvjvPDKTE+
s1wNkB8NSWRVwr2U8q6vXTd5g8BYWkxbU7uJInSFS3Nnsac5qM1bHBCa/nnxED35DRjjB6D0XMC8
SAoG7hv11hQPZcrJE+/qLrrUUYqpEhNpv/MdS406N9pGh+6qlRULJ3H4TpbM0qvMStKSY412j2cD
xuiOJuZqLZUAm4XbDKPYB42XS6Xbz7oxqF7WJBN0gBjizNwgabdgnuJqAGE8xoZ6Ssx7s7kxxYij
kxwcNjS2qrMqDgpw1OipUN+iBYmK8FlII+e6Wu5mKUxZlSkfjIiYHyMCsyqNc6JpCCcNyi2qwm/m
evDTJT8VmmzF6+RrxuwIVfGsplyWH3ocF5u5wWZ8wlbT4RImOC5QTyyW6mVHFAtVzmyndxqKHNee
t9g95douljk9ooVkLlMAVr8lD6VlR+3naNPswfL2x3V5UC2TIJ2DAAWGbrIezYJEZqZRuV9X3ckw
f7Xp0GHecXvNqHG+2EOdYBosfHX9YjiHLKT13GMsw3u/cngEHZ2d/VIc3e/verv0s+/X5WXPxoIH
879wbOlMFtVhWKch4jur4XQEXgUKAYuK52/yYBirIenRJGJkGoI7mWaZsWR12WuChMH1xew6atvV
MPYCxDeVhGcPtHmwFnu8kX3JU+ziGHtyoOq28kPwCy9yzJ8c3IvaGSocOuL6GBipq6BePjeKuSFP
a9VheWkwBuobdS0WT/PkN95LYdeMbIAYDWtAIR1lVDoEFBwZst8OD5mIpyuPeX3P8G4XxCiWPg7l
SFq6INNfw8FKY54PuLsSk2DipSlpKLhntkyMQ62te6Tsi/KhV2arST9p5mJN6re/OZsNELNlGB8r
DlKIt1WYYOqv5gpdYJhP5fImrqktJg/dOrro6OOJ4q7Eb2CZHWw1AR7HCtj5s3ZU5sD4tZqekjo/
xiPl6Usyr4x/8/v19mHRIQF6XhHDn+jfN1GlvBrFdJWQpC7G72X+2JPHPvtxfUd3PAA40RiMih5O
AxNrGV3uRTkbkwgnV1aC007pXWPE97Wqf8HIaHfOtMN1uL0o+Bkeo9RqjokVK/7nLGBwaH9mmZXZ
jVME3UOKJCcPbecOO0Oj9nmzgaQxxdaYgNa5bVATl9ZrlqfRRXaOZtp5bJU7inYGR/++gavWfI7S
GXCC8boYn5aJ467xvs/IQ5L2DYJP+H4xf9eU3xLPHdxRY9poiAJ5vJDxBGfUWG8XaTJ6uBs5KGRq
aXTDLvezXn6exfHPYxZnUIwih8K6zomoILuYyq7col6gzzjB+93dkjHtl1Y1yyYbT5CrTA7nAkob
lUdzDRKd8/0d7aTt/ZjyS1Avd9EAHSVlbqq5SXMcSNcfteTJmDi7tBfkPMNgJEoQeiNTJ3iak501
dgsC4IDydQ6ThZc16hHRrX7PT77tGQWQguONTUQiYzL5uRwXBsbJYp7M4vTzW9acFrVxSK9YinDb
cRlPdrw+OlX6HywqkxudGcKqr2dTwxMKDGeCRclc6gM5lm7p87Ln79cQ446dYTHyvY6NEY011jX/
MO+jQ+4VfuTrt+rXFi00khsfUQQfkL8zQybSN0il4j0HV/B8jUbayi3uEOynR+tIOruqPZTG+Aj8
IJDg8jIse4K/hWOEJoXISmiOXhyMQTS7m2zgBLOobl5u48dyGPFoldqoJTlE9rclg6UVM+IeXRkU
KJi2hgjUjVXxMlRx8OdXB2UmhMbJmDKELqTzXRQGcchCCcuicdX1prEruz5QzwxPbw7WjmqfQTG3
lDDNSSIpEULF9V0angzTV3ixuZ1DOoNgZKIyy5YUU4zCyvxGNe+kiHP38b7PCEGWJWGC+VALWJ9S
HxyFnzSknK3rR8LDYAShrPp1JjMwYAuPxpwEQt58vQ7BOwnGPEhD3pS1jJMg62nu7yTdMeQ/rlqX
tbOjYMwCkq6Vps84irm8XYfYIilvTIHM2ynmulvmDkVzBpahp+Xjogi/tWgMusw4KkmL8gndfFv0
2VGG2dGTCGY3s6N0/BxHYPAtjdd5kj6npf4rqxsfLcKnUC4ORjnfocDKHZrKyebKUeThjxkWmH1h
vV6y1GZaYV+EEAGA1DyORf0XF9x279lQSqxJ4NhegUEbatqHzpoUS7BVV7Mk2zjhVR5xB7PvPSzP
MBlDsuZDpOZU9SY7uaMJGr0DmXgCym0kAFz5JsdNoDuqc12S94I5Z7CMUZFDsdHrnIqZZxwJ8k9J
gFZxSuj/V6qPwT8SCp50zAk4N5RaI67aOJkLGuBra2ruE/3x+lJ2/AOs5B8ANs7Qk8TI6wYXgCjN
NgZ7dBYR8rc2F5/lSJNQWt88Xwfcq8QEIurbddQi4X3JqKhYToK4mFjS6DXf0LtwynGJVpAR0ByC
1ovwBn7sXHFneIy+EoWs6pJghTIGCOR42aEWsktqJxdfu0W/nQ1eRGrfQHwskDkz2IYxJjMAy0pt
LTknx1H747lVVJ9BSoouXoTHkfs5lwslksywWVDuNKItQerByZLaqvLnb5QtCDv0RV3GMVr0dHXq
pjjoWnpPUp4ft7tXH+tgRw1VsVl3Sw0IoWucNh0e1F7iZCt4EIyuDmGx1pEJXR3MuxWzDHnddTsv
rbNdYm5/ImK2fBnjKLqqsBTMnJIDI3zseSMiecugf98616q8prKKZWTqchiK3utHifMK4kEwPgCi
Fi2Gd2ElxPT1/HOa/Lqu+rsOgII6UM1ETTKYQ86XkNZDq40LDptU7VGdEO7WtZuiqN3rMLvL2MAw
Cj80vblWIbKYveK2+jGb/L/5PkLNmAAioniT2SaxaKd87nASYfOgTSg05FXc7S/gA4BxlFAOPgl5
Bw/DmMZDY2anvELJ2PVF7J8Fsslgb8cwDrZ6o4670ax6nAWe3NZMlINQylbRhpz7iwfDSO2YrLNm
SoCRp1fTBE2b6tWLaF9fy+5+gYoSRIC05J2tdjekuSwGApCMPCrNweRN79v3MjYAjETVQ1piEAUA
BJB2t+DUMEGX+5Teaz8xCxXzUurMMn9G99rT9XXtlaTTYOE/C2Os/NAbdZcV77jCfYIRrFoQerlF
++Tlk+DwOtDo55jH4AYOWbdz/cwxuxQRc8ApPp33ignkeJHxi3euHxcagM9huqQx0oLKhJ7djyWY
cjlF4rzvMwY/kyphyOgykuZO7W5kHs3lrkyD0RhFVggRgsDn/PcPkR7F6VogdJcHmXAohyc5ebl+
8rtLoIPQUKyN25Gt9ojHuTBjES6EYBKrrBMLSUOOAdh1/DRU9Cq6rENx2FMoYilv6GtMC9FMnGL2
nhCseFZKaPlZBIGDtitaSMXIsoa8AqTsfM/aRKwjRcLVkga0YKs/0OmFrc9zl3c1FTOLEVMgKMJG
MOocJxzjhUyKAn85Nqwm88Xifk5cTZHdsJWtqHtc6sFd19tFu8+FY4QESnsw8+9jz6u7vPAKMMlO
NnQR+V6C5ma2NKlK9Zn0RklQqvozxFLL1gbHUIWM/HVJubQRDBBzjrhnxywHPROUNn2gZf3hz8YJ
n0NLtkAuZGdv1/EuhJ+BY5SrF0YMfEBdozO3tZXnizXGgcCrLbwQfwqCQCKiWxiad9FwmWZT2pdV
gexqVdtDHbtTlgXX17G/bxsMZiENlC7uUJHqhF+1Y+l1lS0+hIf8TgUDROMth6RyriPuSsQGkBHN
Vl5JsYYFgWg+1aEHZllril1p4rW67Z7QBodu7sZRjItqNJtWAgumrLtphpQWyb8UU+ldX87lG5g5
JEalZWSna3M06KRuNDmcKPvfe271wBuSdhnrZZAYf0isEdleV6xI9ptvopu5yVfzLrnR3Rk1BZGd
o7I98ooTr9BvTwoJXqqajpwa+n4Zd3VO5M4c6pw4yhqY2sugckpPLl/CWBdBwk4kqAiB68LsoDHj
9d0hkYfgxeTi/YA+AdPtPNOvvMjjBSkv63UZNGYXo2jpCck6LMfvvslu47cn40Z/0l5GUOWCEthr
HxO4FNVheSw4T7DLVCGDzW5litkqSWmC/bW/0dG3pZSRJajowcD84emTIB7L/JDkjxV3ePhl1oVB
Zly3fBj7TO0gO+OP+obmJJrXtnLi3+G9BiUXbqre4hFNXNx1DCT9+0YBpSrJZD2M0AocRIfs2B/o
bNH0yCtfv6xDPcdhyRHmTMirZsoIGJzqAJO7vma38pfOo+G21qq/RvcV+MOuK/2uSoDuD16JQks2
mcumaCSSJakCNthCeJT0xhcN3mzlPfNFNhCMXcajK0SxK5RCjMgL9MYt49UdTF7Hsbxnjrc4rDlW
xmYxephj2nPQ/kQt1nN7amzBgho+J7eJb6KTxbCIXQWYwOFOhwaucKmAlsHiGbj9XQWTGaa9YWqT
xgjMIJYhJtKKiiPFox+qwq2i1TxrTZdz5ttTYcGsj//HYIVF6fSmGRecHO0A1D10/zliMHirTXMu
ua2+XBeU/d39gGMERUUgQVESnKK2qC7qHYpM9kQBZDnfr+Nwtk5npKXEiDHEE1vFEdX8Bh1ettbN
nLTFvpnebB0jKQtGnCUhqi6gz21QuIVfHgwMC2stzC/xeLxC+1q9QaMr3liPSh7iYUKvuqM9ip9K
Zz5QxqT2VLaW/ti80NmcM9hlOHq96w2h8Y0YBFcdeBuZq0hcmgKNIqBNQv7P71FJr6Y26TComHxq
aTX7l4z32Ny/EzaQzH20dHleoBgHQ6OMyJbikxpPaO0+iMmT+CXEmK/KlsVHjZekpvb+Qg82qMxN
1CbJ0mmJCkZZ1RXlQ9wEg3SSl7t+eYozXq6IfuwaGHP5VOkgl2II+pp1jGxSNLZe+EYb2z2prEJr
neu6sGs5USSBAJtCC4AYOe2lUixSQcaILOkJDd+21N/ETc8xJLsKh5CEbmB0NopzGZAinROwekBQ
2vgkrK9tuVrXV7EvihsERgGipBqHsE+Ud69IAS+bJKFFefAmR3J7n0xcKvV9H2GDyAi/kWYVFBIK
nvzWfMSJ/eSrYJO7wUSkRUNbkXGn/uQsctdH2EAywi+gDwDF2nQbnexu/TE7qkcnxmrBehJctIrh
Bo/vki+Y4sqd2rirARtoRgNEISRNlKYQSinCXMBPKhnsPPLQP4xGgTnU7OtLvezyoDfPBo9RAqWJ
zA5jksh7VchgL3aMvvPG1xBGA+Oe8//5QcTRejvNrJjnZF+UgDLwzOWq6l0oixWWmwfN3eBnvuTn
T6ChsXlIu+r3sU62wThqhQY8yYvi5PmTqfUPa/Ej1RZOvQZH/dhqZ03t+65I8CYxI1+LTwmPyZK3
COY+zVQjnjoRhxW1qZWtnxcVbZEJL0vP03GNsSJ1taLFtoU3Mhx7JzqU4CJIv3fO5KQgIYgciZPI
2r/CN2fD2BS1HgvBrIAXB4ave5U/PWiWYVHWsoibHebtIWNOulQulAgk406Z3YjFN2F21oEj1Twx
YMyHnII+ptepDuvNzbDoD1USyzxDTM/64vbabBpjKLR0nlWZvi/iYMDAygwNbtpL5wh+66ev3JQ6
D40xE02m1bT5jD6G+8TSvfWgPlEHvL+Dz+PxcrQ8q8T63FOnGwvsL+gN3QF9Z+Dk9OWH+YYcClvH
LFjDWoLEQw3ZocAzkfd040gI64zL7RzpGO1MnCwPYtTAJCp6+ngZHioDV45PZ1zwehqFeFjx3jej
b+J0YyJIAqrKhLxet+8cUWQ9cKSqxKiAbjnVWASyioGmdcgLcu5i0AiMgoA13nzMUkRQiMyqAP7e
Vn7IKgg8r1+VB8CYPRRNi1OkhfAK9dAaUDadZBonubobLyObRTA2D0Sd61xi/AniL20AKogDSI/t
yO65QfBd6doA0cVuXhDdOC5GpGAxcnejasfZvOt5FWm7ju0GgjFx+ZINCqHDB3OxD2KkQuYIIf1U
t8Sls+LFfPoLGdvAMeauL0memWSC2yB9MatD2vy8/v29HYNYgd3kvTuTNQYYmm3qBUaW055Jo7rR
pueZt2O7QcwNBqvzoxK2synD45vsz8qRBupjJ3TCm+RmcP7Tu774Cf85SaWKtQJbWEZ1ZBGjJkbq
aHZu6DfH9ZCLVnkS70eXuMsh/lXy4je7d+0WkdGlpY7SUiLv4a/Z6UBNnVi0tlNyM24L7948b8yF
+Ofg2CcP2h3GtEfpFKYT9RgXqQlOAZYLEY0xZJHwqmxlO4rLL6iAvlfTxdYG00v0xBbrCs3vRTDo
oZPp8WuLLyxNyot67l1p21/HKGI+RZNmpPAIKeecYneUicWhbKmFV/qC969kWGdUcl2yUdE7uASR
fkqiXzV5nKIv1yF23bbtghg9jNuQiFGEQFUK0lWnD7JjGPwgmlMFlC3ecEVO6GXvCtviMR5IOFUY
8TzDAynCxhJnB91/B7lxpZlXHskDYpyPSG/TclIgs9P4OoObqpmfa3Bll5XP2cG918h2RcxrZE3n
Et2KELfVOKTp/YAEmmQ8KpGf6Tdd8kpAfGy21nVQjnUzmLT+VKAZ1ewR8ugy0zZQaV0+xGi5ug6y
G7farIyd4YU8Vh0SKhu9o1tIZljSd+1h+JLete7sloifToVV/rgOylsZY2oys8XrbtUIJuM9Fuqz
pn1PJt5sPJ7QG+y9TeSynxqEMuOAEpysgWShkPBuRmBYvhFPCueFx8VjrMYi6+osgmrYSW/KgPrB
o9U4EyK1kd3afE4ljuizjWmLvlZ6V0DHktXV6lexfDUNW5F5fXd7HsNWPBjTUa1LKWVTpzidaTys
2fq0mIq7zM1J7LtDsxBevzVPNBjTMWbmmhbdoKAIZH6UEWyz2hTRFCn8fl0EedvHWI5BGJokjLF9
kuyq3XGcPs3FsfyLYVvbe44t99TKJQYFJ27xIbmNltHupc+lwGOJ3H0Tbc6IrfcEk6g8mkjIw0Ux
/G52ak86pc9aoFiTMzjjUbJVu/Xx2HzAiIQvvAtsNwyniLoM+msJz042Bj2khYiWO3j5S4v+IRr5
i+El1wcFYy3gIVkxl79sX0g+EBmhREZ+1o0YQtmvw51SZwchk4+SnHMq46kMXPpgHzCMLCqZNtct
TQjO2ncN7P3Tyzw6vQZ6FfOGz8vEWxQjkVMlgUOa3mWKTxBUHF7DB1mAz6f6GMbjJqWV/iJfNPe6
GvBAmXstjiu5aRR4HympnFVVDkYm2gSqfR1m9xG1kZH3v2/eNoUyDqRI6BiNAI/1E60jMo+08J7X
0E1/8JUze89ebIDMWO3jFkR6Tq7YUxZbOriCo5tG8GNEZus3ueN5BtQRvwbI3GVplRaEDEiHNCAN
7O7K5/BG9fH/ngWHx1rNOaz3G2izNqGYCzmN4BAI7aEGSHOb8rbvvdn42nKYW6wwQnPFuGnikHt6
a2LY3Q31gNdD9RgizK1Yxn3xQm+0fLZouQM3vUT369oPoJuwWWSijkLSo5UU2fHQ76zMnQ/9/5F2
HUuS47r2ixQhQ7mtTCpNZZZ3vVG0lfdeX/8Oa+7tVLM1Ytx6i+lZVERCJAEQBA4Ojip0BQ3e3BLC
6u2GsjgmORrIUrDBt5xWqd9U0JbaB55gnqy4+5lOt818wqA/m2MDq8e3EMZ4rbbWiaGWMnGM5/RA
IQ3za/Sc9W5kVze0mpt9i0KLW7HgSWWcWGdkAckShCXCvnWUXb4LXPqEDV//UyV/5FNZrivRYqWM
K6uGMq0Gmslo3NGhT+ZAs/Q3SjOZ2ONxklCfUezqVj/3buGUnnoYebhF3qoZvzYmfm+iYRjBWPh1
zl/k0I17jk/jiGDD815N/bme8SRoRXMXl+1FR+mz0LqHbbXhqCgbnwcAi0hZP2GUhnI0ptlqlMku
hx+93DkNeOS3hfHWxDizUegCP5UhbGiCt27w1CHadZH+8/8nhYnMhbYmczwjYNDNe737GWuOFPF4
iHgrYfwYgq5E90VEXrH+XYhMiwR3Zsh5xtDf+MtVXdWcDcFL0YxMdUSmNo2rkx+G+6Frea+K1etl
IYNxGkUrCH45YR3BRbSR7bZBDbHXccGIXC4UnqYxniIkTTMUeME4QhSA6Vb2gbjCYKRuPnVdfAcK
Xo4B8baP8RJkMJpAV+nTIjb3nY5xgEH8dVvTVqP8xe4xbkBJsqbJYKRO21VWoj2R5j1sH/qI90pa
f0VfBbEh+EDUKI5DOAOMd2hxb/pHOlK83Bdv5nl2yT565ENOOOfF9mCZc16QdpqBthXuiXxMw3e1
1dAC/qtWQ3d7Hz9ouzZU3WQcg1x1wiwqAi7KNn8ok3dwa6aWOgEZEUhfpRyp0DbbGcbk6mRyK6E4
aBVeO1rjZT2yy5IfZFZUUWBKAbLHpvPGDBCVIT6ppmj5bWGNMzoXMsEeMtPKyuQkhuMhiEBgaKgW
CXVv1JWfQa8ehinxqlA4l21/MIsUfY7pThCywNI7EaO5s/RdNSLL0KNdHZqplfn5sVMxbaOt3T6K
ASBMcTpm9bq9PauYGGSh/xtHsPB1EBKKZavjNVk7vheckqPpyo8J7S31uH2R64kGiUgqsA2Kii6g
PyOkRtXVXAhxuw7HefdBoUCs7p12smY7SbD4/SXrqeGFRMYzdMVQlSWtKPY7mgJHRdEbUeQju9bT
HnjDo9Y993V5jFtIE7kheCQDd4ButvZXgUbJ7n37vNamucrooPi9hYxfGANfRf4CzxEDHUCIi0Tg
B3PwYMO9OuUpxmTL/BdS33SuJfghJhDUls72J6x7pt9fwDZdm4kaJnMCqPxcPhGjvgz1F7P4FWfD
/bacdSd7lUPvl0U4DZqweCY97lq86bToEvS8C4pa/t+e4SqA8QzgYe79ocZx1c7oUDJQ35Hvup3g
pcgdmk/bq+FpIgtjqkdR79MQ71XpdoSb7bzsLGAW4mzXF5lLI/zREbi1Nrq5i83DDSXNwoS3HS3C
CLvWGV5CW9p/+2dmGxrjj4nn7+OvhmVgwS3UpUI4zWVDW3f01y2mFrP4DLPsW3QS4+Gg3AonzZMx
jDEPLR8T94hiKffgU3fRLz9apjNxs6irie+rpbDTzZq+7MUhB6wRjAmJ49fiQZ7kSyTNlj71xzHO
j+inv0uDYC/ovGI/z9Oxjadk6rQhUxCRDIl0G/vmE5hYE6vuxh0Z67NQY+SsCHbCPHjuC/Fu6KK3
qSC7SKkeOGpHI9ItRWB8klZKgjrSgkbrdFCFAvWT6o2CSSmuM/1UJRjc3Lj8VFAWyix7QDLgj0kH
mwrrY54LdhN6s5Fy7vS/e66AsFpIYXMyY02SLEvhGugUR9kGg8A341DrAI/Kj6aX7ofT5KU3Mo/9
ed0j/V4cm6GR/Tb2k2BEZRMJrnFye5C4bR/X+g1ylcC4pCzqQLQWUERXe/SHJ7k+TCnHrf7LE/cq
g3nDlKXQhro/Ize4a14mb9yhbRH3fmb7O/0i3lKCztA1nRD0UKI17XlpEt4mMp7JkJIulmYVTUlq
6/ZjeQ4j87C9i+s31HWFrNdBVkvIe0KcJNFfouSX3pMfQRY4vjHstiWttrgsNZGJaOqsHIZawGpo
wRUJJzdyhQstQWc2KLox40YGZlve0Wm3Cg9iRk33b9O+LpOJbYQm8zEhCCkgdObjBqPpa9B0Nx46
uAerxc0y3cj7SrS0S3rmpUXXHftVNuNW2sLIihStu85IYkvSfs6Cq3azJZR3ssqBsfAUhol42hSN
eXGCvF7ZPBHM8+Eh0Tk291GjWNxRUqg1mjniYu60CcM9AoB9Bqszecugn7lxWh9muRAThulYiwpi
X9rqrOwjtDpLLnBt3rZGcnbrI35ciPFJRnSthVKg8jpPDyR83/59zsHLjPdAi7BJMO4Y3VvlL39+
S/uv/biP5jPhmhZPEuMopqgiuZ4h0qW9auNTYyNB7ZR74TJfWpe+T4o7ULSfYp4PXq8KXe8wlm3B
mP061NOJCpZ2GBiPDi57kk5IAIKuBl4xAQbyhteFwfFZH81Di3MDH7RZmzI8v6p/L5rcmjq3Sp9l
/3Ppxd+GK9NdX8gpRV2PwmxQHK3die2A1++hHTtnW0l4JsV4h6pIwraNcMUE0t5Hgqw2nKIJ7W0h
PN/LUjTGkV6jgQKqLnrE047yZEX77hw7mPlqmc8T+jRlSzlK7vicc+nV13FA4MXAMAZJApyB2cei
zUUzkxGCoEXnJvxBoCOx4//oYzs4SPb8Ar9/O6AbLtjxGp3WcV1otwBNPVq0cPv8eYStMVZ5LtEu
UXiS5r6wMwBJxVsfsK78okI9q2/KgZx5kOZVz7IQyxxqkIMbutPRszC0O7/bj9Xz9nmuOsjF7zN+
3qxSLQ4V2Lsq/iTtgxYk1tjacvY1Nx4b/x5nbW0LXNXSq0DW8UflGOrzSIBDyNu9FCkPiTjYs1Tu
t8WsvwUWcpiH7DiWkVQmyAZUruF9jMFT7Rz4tOCdlhF9O+NlkNffmguJTBhZR2MEzgsoZ+N2mAqe
Ov1e/kFx1NkuvM9et9fH0Qv2RoimcJzFBAm2wQgueeq7Te4fPiEC3HQgqf/gwGA0PpqSMdIn3J25
0O7V0j/UiHs+ow0LGYx6m5Hgd/VMZRgPUvfTVJ58hXcwqxq3kMGqOPr6qhwDip0Mk23RjU+SmxCg
we3NWn/7X6WwGd1cLXzJoEUK4NYQ3COdu5/x/xyT0xETgPaSUpfiX6t3uwOqvahQDnvyMHnb37Gu
hYvvYPS+QrP+aKQfEQ+qd058K7+r586hBcPim/ywLW1VCxfCGJUfo3IKBrCgOaS4dPFFGDlWzDk6
Nk+azjOglRQQLvnHWD0UxnPfc1osqBb/FSEulkCXuLiatULMWi2Hg82jZyH4BuiuE09f5O7UTTNH
R9az/ijaSmAtQU8dG43O1UzAIYr4ffIol7bk0IuzfP0OQD3KmmTPL1hzRTInlKlzXOstIsfOxvw3
N98lZyiirTw06MIBKv2nf+Fxva273sUymWjVzJu0Iw2qKB0SzuMh3SW921qdE+/bc2krdwHHF65p
iQpyBbQqGgo4FhgDn4xmIFlTIvFrKJiudwjCL37/Y1vTOTLY5IeQTr05h5ChZI1TY5KGL46YATp8
wh+qiDHQAwHKXMy+/VMbK3SSmiV4XpxQRrAY4aVXYEIT93ZcXQ2SOaKqyxrQtIxrL/Q0lLQCYvKo
3Fej6QKA+93QEl5vyqo3wjJ+C2L8e9im46D0Bq6pIyZBuIVn3NCmGxrO5x4vmuetitk8rY+maTCh
62XeOLF8V1cApSf/M2sb0mCLJbEBjJ83kxILKXGICUoBFe49jDjMVqvB5lIG48R7DS08eibRxxAS
HAc62xOJBswu+meuRXgfgKog4AKG1nyhisZiVIQIusRZd1ujJTCqUhSom3g/t08aSnFpOdt+8iQP
37ftae3ltRTFuF1FaGpfS5AnljSvmQ+CvO+zx8n/DDQf8+9MES7XUDWWeoVeheEk4oJqdx34HwDN
P6qX1hJ3iityR32v6t9CGJOWKpPBqPIWOQ09TE6DWhxnpANqhVfwWrt0l2tijLdJxaSrMojxZ90O
9emZ+P3X7dNZVYTFShizrXsCKDRmDjh1NB9GvfN0rfZGH+Pf1ekkJrymQJ44xnC7IdVbibIStKm8
m6fwELbC11qVb6KxPVTd/zwckVrwdXVsi86cTnVYSnjC5vJD2IYWSKgsReYUujjKwLblRW1LlFLF
msbqdh4Sp48iK5V5AByOLrBdeTOm+gSGUKIrD3es2QpHzcwO27qwWqxebhdznQfpUEVigoiS8s+U
wINl9uypR1BJch3QanZhKYtxC53ZybWQAX1WuONO2PeOacUH36MoNHKI7O6NNtZUh/QY3nOrR1Sp
2UhwKZue6CISlMxYDCQB18d0P9ntDa56yc7OtF1fsLWbwQEE7THFNND8p/q+vcWrznChkIzjkMt5
TIsBO6xK+kFv+segUhx5Ku7lVuMEGOtXy0IW4z0wXAWTDeYP6EFyoaXBCBXY9FZwv9MJDqOr4nWM
hwnHGrhKxHgUrQDoogfVDwiAPQV87dFgaQi1a2KX8/fEeMGtAxKzU1FyE1ZUPbeOlXUutSiOYY2m
P0oApOEWNQNLukw7BYmq6RufEodj+CzOrwn7sp0GuOcieTWL2sqiB4IpC9saw9FVFuWXDagnVRUW
hSnNsd1htnM0qJaRyl+Ddjh1aedIyWhvy+QtjHlKlEY6mAptbE2MO7G/TxqnVSXOutZlqArKmBI6
IVhCzEDo21SlfVOR+SgXOy26qRNvexmrTyJVu8pgfIyBeG2AAlHiEd36xwIoUM53TDu8NAfZEvcS
x8BXs9tLmYxv6YRGJGNn0oBuQBu6jKrRrYDLx6LIh9ZLC5tnces3w3WVjE8JMHO11HqVYB7vSIGg
t1HB6+TgiWBciW8C+D+HsOleVc5V9kwqwrl7eOrAeI1KACeFruH97weB1eWdJZN9MJscxeatg/EQ
GKSZzYkIcqlIL6zYiG+mmRdyrD+ErkpHmOY83cjyAn6eXi75gbjlbeCWmTXavpW7ySOPUXi13LzQ
N8I8IKQq7aou/KA9UC2KqVb2IfQbyGpXv0x3dOZu7Q4OxSppD11g8T6AZ2SEcRaNUM652VAExM7w
2id0kKIHmjxFh9nO7kSKgrAJjx+au8lMpBIGcoQuaFgZdfUmWN76/YwGPgp0qzDLm6M2HOUkjB8B
lBsMdiqW2CG5lu8zlB30+21fxRPBug0S+qSLkMSOQSWguB35PvNYlFezNUtVYRwFaSIR1Gew4uCF
lrOTY/ntu2blluRmt4+fKZQuhTEuQxLHIcE8aHTggx3VkP3TPGecY1nFqagaxvBiiraGS4TR/TZv
mrwqkKoJkGwFUIVWEo1Dii780k0vlMmb0i1xMZ1Uo/+OM65iGY3vQNQlaON/wF+dN+8bweqPvQvo
9V5VLPkTecvlKhldJwEZ+2lGtArnZVeo1Uq1MwuDJdePicxLoa8HqNe1MaqezIUiT+JEO9saiwA5
KwqHkHRWHnPixHVXfBXEKPxQqGk3+SFccW44vp7u0jrZb9sUTwSr78OYm1mHjTNmDLp4atrX7d9f
t9nrEhgVb5Rexig2zOsYdc0SzNEOOtWSUt6wX54Y5moEHGCQqhyZjU72GuFHqXhN9bi9Et5OMfci
UQ1/lmlBq0uPDSD+OW6sbQmcRbBZ1VQu1QJ9ojSCSOzBMG3VAPi64nFV8MQwHiEwZ3DmJRVx/B5N
JJ2wk1X8l8a77dWslqeRUQUAT9EooTCzYVkmg9tIQAU+vdGOxhcf1JH77Mu8Q97dCdzIa0DCfove
Wjs/816vq2d1Fc3mNBKNiEVHOSjqWv7aDuG5UnkMb6u7uBDB7GIPGm0/JdRwikchvDWFV0FWP6MQ
CxmME0X6zMgGAQpRjvmDVKmPQx4dypSHx+DtFuM8B0NL005D/lsJvVZ4+xwXw0ITdPoBi1yCKFe5
0NMq92hmr2jI+YGZa14rNjw0Gu9M6N8XcgJTLZoAw0uAb84P7V3sZF5rYRyXh9kReN+KQPd/KuxZ
HBHjP0HDgGIqiZA9w0DGxFHyO5MXJVA7+esqXYhgXGiaoQ9H0rCq+BDtG3D0qh6lzvkMH+/ykBgX
GkqDEuq0cyCNPHm+4zZj8bSMcQdzI7dxTNOaklHeq1VghQOv5fyjzr+xVX9lG3S5iXxa86Ahr44p
ZflOiy3jZkQXf43Yl/byA4ftUkLG9nASgODiza7k6CCbiwiH0tDKAaelaP2tmJYO4CpP4ZBxvCtH
KQzGNQykjdUC1MbozzYwkSB2Q6k/tFVh11XnhXm3IwSApyThNPXzxDKuIhfGEnusoMStpx5w9Q+N
iU5mzLFOY93LjNCSjcouZd4c+nXdUTWCF7xiSgpjAtHc+BnqTGiTUF3VPwkJJ9Baf6BheNl/BTDK
H5RVkoglMq0EM9pnp0osekPp9+LBvFdAGdXthRM3DULP6G9tvQplLCLpWrPTOqzqYx4omPDBz3RC
8vqg7Yc9Lz3BWyL75k7LPpJTEy+b7EUHVJiysWWgBSV3oI+2mkPhpM+8a5g6v40Fsu/uZsAMMmFA
4U7LT5MPhrFmnxc/JlPhRP8c9WCf1wEwi2Jq0o1sv8foukx4nTM8AX+pfSRXgY6UNGza8EEu97Id
K62b1W9NYB/Pch8Hck3p333lqcif2/4SCYd0+Fqm3xrzVeJlw9YTcFd1J8xF2UdoSJMoO+10HHf+
L8mKneCZwrW1XXKHBJzHQ9yve8XrAplrchLTUUVAKDtpWRwzNPvmw+y2iupt7+NHuXlL4xhHkSti
hd51kDyc+p129I/BA0VFpreGo9uv5Fa59PbotnaDovtu5qWh15MHi21lvIhhzk1XYfgIUE+aR7lD
x5N2qPcNRd9702vBqefSn9taLOM/1FwcogS8J6ju/+oFexSfDfKQxadCfZg6Ym9v7Xqp5Lo4tucO
E3BmkhYtSOePyu5NtwQL0xfsA7JlP4iF6R1InqGJjGPZ6+mLhVQmzKZV8TCk9YPpaHgE7WOJV3hB
ZZFD9qZ74T48hs/o25o/BT1ZyGXv16aJq9wYcOOYo5OJ+rFXS3vOeSErx7GwHXniDJfcBrALpbgV
9dqKIh5Ag2N5Kv2CRUwMZvSo9IFAcgoF3aazCLqr9lAXyrdt9eAthPEoIyl1MWiwEKP5Jph3DY9U
fr1ktjgQxoMkGBbRF7SbkNYM/hmzLh50T3GFA/eqpEq1YVhs51zWVlMWx5hcNX3gdMa9vy8OH5MP
uNPnqEPaEsW4jDhRtXSQRkCcTPIUqulXRY7dbqjdVh+f0JrkbB8TTxsYl9FriMJDFdrQhNNLivd/
Ho5voIl+2hbD0QaWFTxMtamcOjhCzQe2uFTPamRyPAPnymQ5wYcxqegcIbAyHvpDdPyH1qH0Qs6N
wvGxGuMH0D8eKDENLeTorUSZlijPPahsVSfvn6Wam7PnnA9LEd6onabOtOJPB5agPAvUdOyEDjnU
Lh0V3J5zO+PyknPiUI2e5sJFJGHcCRo9re6oof9e2gt2b09vH6kZmxcTchSexSAlZVxHpMaGVnXm
JvNtMQe2JviuLIOolBNWfWTMNqxLY5yG0keNPo54c9ImzWifPuqudKQjkHg0+P+S7Pod4GhM4JG1
hhAVNPVA7udb2mWMXqHb+UTjDvE7JezJnBoJCHDdchSUF9drjAeJ8q4swgEeBDSlllaXx6lM34RE
+zFmrZP1/n6YlGNRt65qopUhrS6K4VujCcLYVHRVDAbcNn3e+TIeZiBKFKk+nuCiean12arAKBoX
L0F+PxgJR9a6tZiiISnoGVJZ7rw5yBu/GZD1JdJ7WLtycQ4MjpuhGvK3Bl1FMBrk+0JZpRVExK2r
ySJS/S+gDnGEjHN/rlfr9KsgRoHqYPoPXG64p9NoMjB3kR/JjQwGhdzjgZJ5G8foTK52KRIIA3GC
yHfRpyFbci7sNJOHRV6vvC5WxWhD2w8YsNPh4UT5DYBu2cWPwoNyAs77NJ4iG4M3Jwybil1zsKpX
8y72podtdVy/iX5vK5tTz5JaNcF4iJdVdZfLT2LK0Y9/cTFXAUyAqs8DmsAihMWh71umOjz2kZsI
qkOE7DLqJ0nQ70mBNH6RcHpS/+W1cZXMXE1zpg61SdMH9K6Agu7AK4Ihc5QezEVS3S55eWKO1nx8
0OKeMIxEzcMc3jTsjkP/ZMqeGnGeNP/yMr0uirmLen0UppSGeemhfqpvq2ffMX6Qx3Lv3+pHmokh
vKZY3qro3xerKtO6EMaKvu3zXxUavsz0mPS8i4gnhHEjYyPmo0CRt/QiEt3OazF3GiYeecGNCkyC
O16SXcttI+WJZZ1KiBBlmJAlNJ7JUbO7xKo8wZ0fJPACAQZgoMs+9mbek4Nnc4x3EcaAlGJEz1B9
kIv7xNxt2/RHg+iGU/7ATS6OLMmSVlcpBpNqfn3TY7Zu9dMvrfwxdBJPdY1bzHa05NfW893p4TEG
smR0A4w9QWNYYG1/zPp991thWQA8es/1AgOkP0AJlbKbzBAIiO/+8JKOvH3lnCbbMJPLfaPoEhr9
xay87wP5fgTmXh/i5+0V/ctL/7okxrEEAjpzMhlBKMXbU2qL7lz8NF3ynv4CgT4iGXEvPIG3g1dL
4W0lk2UbtKqq/AG+ehwes8KtG9xN/m72j20YcbIZvK1k3IwUR2Mh0WJHiCvW/xnNu8R8395GatIb
Ssq2cOtyl3VFBRFjkNlReUpFHRGEY/o//n9yGNcS+r1iipTUp2hazLHehf3L2D4YSspRdF6E8mGV
C6tTgjROWgro73f5QaTdA0iRS/cgO3HTM+/dxds9xockeg6wzwcOZ3L6EZPQOtGu43Nq1pxrdFUQ
EPCgs0Srh8EOU5B8PZRD2qnYKg/z+Kg1X/zoi2g8bB/SqktcSGH0LQmMSEikCChLs7Gzpvha693b
tgi6I3/p20IEVfnF8WA0iTolJYrF9VDtfM1/Tv3EFZTkfh76Qyp1dtYhcN2WyVsWo3skN5NCNCEz
kQ+FeldKPJe3Hg8sVsXcYF06KuKs4i7p3+qD8A0lXVu+Nb3oIGBecA7/3nD0YdUzLAQyile2ZWM0
Icy2Fu4r/SYsfyERyDElns4xUXHedkNVzyjFSJ03VZ1ldj+n+mk0zf/f8bDl0LnUha6nKVuhbh/N
RP4ilI27rQGc7WLLnX1Qt4MgYQDCbO6r6E6qLqb0uC1iPdC9Hglb68zjMlcFHTpAicS6L5RmDrUK
Tzjrx9YT3meevNX030Iecw9Jk4h5pCPuIdmjFeTM64/dDe2TT22Fownrz4eFLMYxBJKm9kUAGk9l
0p1CLQAfSCRLU8ZLXs7uNEeHtvkpNdqLlAUcuATHeFkC1g7l+KQxoOmdcQnNJ0U6bJ8b1eINh2Qw
zqGT1CQgBCnhftdi7GECthnB40+E5mkg4yFyo051ecAy0Ld/AdrMKUzJVkh8v70a3m4xfqGe42CQ
AmROkVC/jfz++1yZn7IlFeNFZRUcA2y5tDSNfAxHwP3GqXCiRniZiXoatUrkKd26gl8FycxVMY1g
dI1An6jE+imIVcxO1VxDbJw4Gl7LCBlhMTgYfXWM4u4LUbrn7a1cV4yreMa+WtlXwxlMM1AM49h4
lM6eculwM2PrR3aVw9iWobVCP2C3He2cfUV7OVCopt26+T64UzGBzDx8KrdpXAVSVV1cwRgmPNel
hjJu5/e5JTTpV1Ms3EQHOiMpbLXTOZ5qXfWv8hgLU8W+jwcJ1+8s4OfTASCQ+BQP5cv2ea05YFWW
iW5IEnJcBttXBybaqQJJBO3DtqTd8FCh8Dc/oHW5szEgxk1tXmVz7dr/QyKjInhFjU1Bg1rVEu3s
gsMrPrw+heqPXxJnOPG0ZWUv/5DIKEsiAz0cyYLkFHls9QPoeFurKjgucc3d/yGF0RB9IgkZwwhl
stwLtS9dcVf4gRXXraWiHi780NoX6RNZ0j9kMloy1H6sRIEvOUbcWHLiNVLmpF3BcSqr+6eoooF3
IwbfsmjPKU2EYsYsFaeXW7sS05txQvLb9L1tXeSIYZGdaZb6BlILFEgQX/oKNbNIcklWcbz9ylOU
dpybGobXSrLOZpbjIelTEuGcJPMYSxd18K2kfxSD51jiVZpXvOEfopjjAWxdIKWgSU4+A0o1O73g
zNKNVACYn9+14bmbf2xv4bpxLRbH3JijTArQY6LtoIrauzIPXwlISJVRPSSi+NbhkaLXKEPn4bDX
cxTW56g5lsQ/laQ8tqn4i/M1K++WP9bPXKxVpo9NZSC6w4zrp+GS7urXocQo1PFU71vXBztCnljN
PnLk4jPozT9k07NZOOwhCwkaeiE7q26i9l3SLC34BIh3KePDJSxklFVU6SZlq/PhWKLkxay/TS0n
bbpqFdcTZVlBRQMTjGQ6a0cTz/J4L2ShJfa8caFreaE/VsKGDfLY6blhSo5//gjoznMAmByGhnva
TXGgLBbmXeDbILm0t3WEoyJs4rkxBPQRiDHuGv/QoE2wkM5mhDS3fMz796nz3W1xK3HDH+tkrgKx
12VK2I1anoQOOPTgThmnasCTQM9zoRNNmRJfEVrYvBxaoaRbZf6wvQaeRjBepRnEMRMo0w3o72Lz
yYifKzS2bcvgrYLxIxUSy+jlN3A558axGxqbdNl+WwT9TOYN8cdRMM6BsqUM6IGXHClFzUh/GESQ
tusPSszLbn1ASLckMa5Aq4egln3o2BRpO8EMf82jHlgiHa+hho+G0dhiRNwkrG+1UvCmWrskBsZK
GRKyYXON6LkEm3/t1nHvBEPqREq6a2a85MSgtEgZeX5h3OCxtyvH0YXKYv4QZi/H7VnSS7s0uweM
i7fNeLBHgxzjUX1oheJFD2fR1rV+t72pnMuNTVmroR+pUgA77iP/OBehXc+ZhZXt8I2W0eT/e0YF
Z6gqpi6KKmj+mVgObJ1pPIH936nkYyEEVu8/itLX7SWtq+JVBmOyYyRUfdLivgYns435KLs4KDhe
Yd2iriIYm+38YSS1OAIyQ0KrBMUtMnniyMFXy7yFMHZrFmL0D8dXHln1IbTjXfpNsHSMRSRHyk6g
P1DuqPAk2OKP1p0csq8127dFjvtY97jXxTKmLTVNkACaJDkIDaxBP+WmbudorSKXyP+e55zTW0st
/6EijJk3hewDPwZ/aJznHZ3+KNHXxUdlGDk+zm3yL/HPdXGMqaMZV8mkCCnfERhRgi0GFZOd2cMd
xWlIz8AxcnZzXXVAxyWbuoFZ3vQ9vnT3KoJVNacJrPSnId1P+mg1EycEWDfqqwz5TxkCWgzKhs5s
kttvYbk3p/MIIuTikPocl8xbDGPOeuSLc2rCezTGa3UxuidQFm8bM28pjDEXZqILAlhrHDMR4Ts7
3Pelp4mtVZcoJj5tC1t/3JLrxjF23Y9F0goE0lqnvAEq3skfA7eGQ8zs3AUt15kXf691qUDbrxIZ
G5/UfAinBg+y+m2UrMH2Pc2uD4n7VJ39d4AiXqqbyXHnY7ifQEpXopTPMwHeGTLmXQYK5slQ8xbS
L13fW131Psw8btP1x+5inYxVx4YfkIkSdKuW5kV7aV9jHCMyPWfe233daV43lDFofUBfnFhD98mo
3jbG8K7oJscx0zP5Ozz4LYJFP5dyZkxjRtcyaFbd7gpMLq6d3A+dbXXkyWFcRSsY6ShFBQDBEjqK
8TJ0lbJ5THUlstooc7eF0X3ZWhTjM3xNDcI4neHlvRY1dPCaepQZk3c8vDUxHkPJRlXpFdrdIAAJ
MxtoQZf7wTKjxEv7muMHV1Ub+Q7NAMxfN1j6QznsZjxSgA1Io8wK2iMR9igkWtsbt+qhrkLYN10x
5VOZ54iujQIxYtO5kvBW+c9x/WwknxgySskP/7sg9m0X62Pe1gU0T0Z3l1IZ7lilmGDi77aXtP66
W8hhlGFojLbQqIaLnoEOkBrACjpKILFLNzv0p8qh0+xrz+Do4KrtLsQyyhFHoKTLS5xXO99kyo3f
cFq7eL9P/764e4u6Ax8mndNhpMcUnNQqh52Q9/tUHxe/ryiTYo4zti0KtOdAT/dJMTrbR8MTQe1r
ISLtMWpEjrFFuAt3nW+4yFhxTp9jNR/KsRAhGEPdzzQRQmaMyq3REBZ6xHjaXsequ1kcNXMf+GYT
ayMl9pKEnRi8haUbmrhpvQb07EpiGSoP5bEeVy4kMhdDYHY+iPTpzp3jp2RfYdyR+VU6mscMw1c/
FeVdhbHPqlgZ5zif4BS6ttwNgn5O4596xzupNbzv0h+wKKBKn5V+ou3A+Q2FiM/78lR4SMLMQDkZ
Ft6ve6QoR16hcl1BVF1ES7sGilQmYhAqIy5IRhsGmvMY3cqmp85vn1GPqwhGPYKgRmBOxwQRJTsq
g++OhmaNo/ma9OLJH0THTGVLUMov22LXresqltGRKDfR+JyEoEIoy8c2V3ZRMnAMeD3G1EDRDyIW
IqOB9U8LjuShk9JixBMYY45pY5jvqJfKGW1Kd6UfMs4duK73C3l0zQtz1jtVALobMTql3QZjqlfv
u10PCFzm8LNzqxu4EMZ4QNMvghRdJQCgm49JdGPKHN+0Nm9OlRcCGP/nxwHBLNIUpYXv5EiBrj4I
nMa9bpMDIEhn1aVVIQxR3AFjf1bf0dc3c0rlq9qvaaIkGyCEBVDoz/00xikfSN8j0xXsyuhJKS+m
/31bDVedoymKGtE0Yhpsz5GaJmIOhhsESfFRaO6jYd/Gj0qxl8unOngyax4xEN20v2K/hTzG2uIc
/WAShb0qyFSJhW4DmXQ7K8LJTJUf20tbP8CFLMbEJBJ2I9rDUD/0a/C04olV+LlVtP7e7DE0I44P
gVI8Z9L4Le4zNxUxnDcSHWEOvF6s3KmuLKGS3SrWLl2S2trcngjg/nkD/u6qU+ztr+VsDNu7ZFa6
nM0R/dgnVMm/dYVwiJPyRsHwpm1Ba0qlSKJmiKia4eAZu4kTI1einJay8vqbCArlWh1vkcjnmM+a
eS7FMNYzpxXw7wnEdF25U1v1u2/qvNLAWjyMBwnKwzAPg7BEhTplRAK9GWLU5qHLvivJF18E3nae
LaX63LbpKk0YwSBYQitJkAWBSKPszEFwBpHIjdLOPwpx2G+fzvq2XcUw4bA2+EonTiImf2e+3Q3o
m5SGTyRGFdDjGAbuBFViS6Yz5qrrQ0ZZn2fZ0+PUjYA5ixte0Xn1cGQgbQilkMRMvD+dV0+U9P9I
u7LluHFl+UWM4AYur1yavWiXLcl+YVj2DPd9Bb/+JjTnuCmI07hHjtCbIjoJoFAoFKoyowL+1atT
+UHtf9HKr1TVt9rhWMVqcHnaNo16Bca5lawOlchCQY43xj+s6BhGpQO6XMH1SwTC+RPaSchUd6yY
VmmdET/fgeUjtqjAE2we2xoukYasmSZos7kdquRIqJkxG8wL42uP7mOPonIEGn+MgCVFEcS3y7O3
vVRnQG6vhmmLpEwJwLo5yNJzEz5VaQfxyKuiLgTeZzOOXA+OMwtQ0NJWUoGVIo40d1VAoX6Lfq2X
6sDyXmHr6t/FarjbS3ceIWcfUMWrIPeLY66pYfcTdTLkU2qrEY1uc/uulo4zEbPQo0LHoyhyvNSn
12RXImrA8IYd6/+H1rxYaVQwND4pMEulEvdsQhPlMGBKy1PUPl62D5FF8skAOIgc3NaYPnRB/039
GssmSw7jDIHvdWIQ4X9qP/9er7dIcxVJEjMkU48j0VPa2kmm0VWMu7AXvSSyVeeDkZUt8vEx/F+x
mDWGlYTP8fCI4gsvSR4Uej8XuZPEnzkRz7bx9j6wGpMpN808LRiT1h1C9EcKVX0Fxve29VYA7SSV
SSnBPyHaCVDLsSepW6VODqZ9gmY3K3Qh0fV82TREmJzrMOep1iBWh4WKvWL4MohamDatG0UhNlSz
ITnGv+JBob1twxJHfNqOroRovx4NrxtERaMa+84PpqBZjNDKtvBiyG1cOoZx1ZQTmBzl5cayIJgi
LX7ct9dNWgSg4KudeEg9FBq9Emt+pFp3N/ddoGYJahH65cnMCYisl+VlUcgxyqQnYhVfi3K5LorY
HapsP8VtQNH12uo12SWj4XajnTljVLxIsuFBROqe2NYBcsKeRvPcWeoiGKABFkpEcEnbntDfA+Xd
RV8spIplDLSMH8KqwOMG7i3CsqwtRhSiQdFH1uF6cPhzbh6Xaghl5ohj0OX2bc6i18EyjgvIxpth
lN2EJp6kSw+5VP0lG+DM1NAzZdO7NscVp62uCxS7ZuUQQOcTgvWLa6boGZYNQazF1vTDmq++kTsU
cmS9O6Wi2JBGcQ3ihevZnE6WpLiSrp2oPn1F8cdjHjWi7oLNPbPC5WxNMcYYAwcNsbykB1UbIPAm
IvjYXGWdyLqs6gZ4vNn/V66g6UalJxlWuS1lvyj0o2QY+1lTvlze/WwVP87gGYbb/T0KxRejG5Hl
jAtPL6tTUuA2l6LsIFqcKhblpDc36WpUnFFRayhlfQLcpIJpc96Xw1/jTPyWCJK3m+eCbungSFNl
VeHPBTTKzEUlYfZkPXm0WvkmzZM9KiVemyLbd7rhjyhOEwSX22M7YzKjWa1YFY1Kl1gY20BCt0uh
ARAbp6jrgkn51B1jNTzOOCxZrSY64SrTzF7Z30SdIFwQDYWzisJKiFVV+H14L2cprgwz8wY9AsuM
iKl+cyfBv6gWQmVcabmdlJYWJcrA4pKl3dXIj0xWd7hs4ps76QzBS8pByTzMU9Qmo06yORlRcUSx
etCboeBStjlnKxgu1cMCRw3dJrj3lfcgdXCMBSWZsuS3rSUwtO0B2Zpt27A2nW8QrEZDX6oajQvo
ovLGzDgacftUkvb+8rxtL80ZhjOCZO5w8YeqpVdn1Ot0dT9QZXcZYtP7gF0adyQNVbM8F0s8Tqk6
mixlYki7cMkDO5GvUUyNdj3dScBiLJi5LTxdlmX066mmafDpBtme1SVnmZOqf83z2pcebOUYIqVE
QDJ7eWib1yQdjIMElwVNgXTXe3fQJSWZwCLyT69xcoLaKcjSTNsrXth7mIwsXQBSD8HNc8sIIaoK
VTwDldQ6H2zF05BnQ4btlBZyQLvcD4rxlHYiMfmtPDEEz1DSbxEZOms8jkHYa0IVyV6VO9RHIZiE
Ohjjqob+gwO+VNkZRBzHGyN7h8h511FWo6SZpMVT5Wsze6ktf7CCTqR0tbG1LNvWoUyro4Ibd+b3
i6bFerhAgFTBVewIZrSuQrZRXA+7Eba8Q1Hfo9h9GitFAxT1fnmxf8VXRmDuGkjhJr7lLTfdy/CN
MaOVfvxdpH2+dRF8h629xy4WFUUrA7Djw7JjhAIQNHgo97Or7nKfPhuCg3jLUpDANU1UQIDk5oMU
iTm0uh71peJlT8oOskf3eBcmToGqX5Da3BrLJ7bdOzzOThKorVlUBt64g3AntN7UO/2bWrpS5hiO
4rLeT3M6zoLH3C0an3ew3G6v07yc6hGw88/JV90SnCX5zjrY19HX8EoD31yLltPiJD+LaGO3/Mw7
ZM5Nq0ZsJ6H2NuDuB3vkkCen3qu37V45tg4jySZ3jagOaMuM3qFygRxEzCRbGoAq7ZnxgrDoQG7C
2GHEarFfum0p8GwbO/MdIBfqLyPWVR8rvITNt2F2GLvOkdvnyz5748R7h8EFI3aT9ohSMChd8hVo
DqmUisyTbW0u3l5D8GSqfWYUgzpgGL0nu4unOMveQFMqU9IrAyKIfESrxNcPljqeSRS2+TqfqZck
4JUsZYcVgrK+OT11RYibqwRNcRWpfFxc+Bx7kyBmIEkL2eak2inZsmvaYR8vIlnqjXMcWoRnGM6B
arZVmVLYKF6tOclX2zY8snzrErT3arZgxTZtYgXF+cu86Ze2UN+grqALVfaCV+StotJ3Y+EcVpz0
uWJIAMj+XnZsjcI7LXJYiW51Fe8zvLtGr5fNfNtlrMbEOau0ivs0sgDZ+dmN7oMAyCU+LtDPjANo
OoAM7+vyiToAJh+Jt1ANd9oPpP5tSdCQTwsFzGKW06QjHniQGJD9y0PbXq3fKHyXFziDl7nRgZI2
exvqm6ngPXcjCsEoUByGmNX8yCed53HUlmWNemNa4tntYYpUl4AFK49FW3fTUayQOH+Xm0vURSG2
rnpfX0WogYTyz968X/zCEyfXt0/pFRrn+aZQQkTSYlzxFXv3T47qXbeLb2QPx5awSXNzElXwzaiM
PeMD+9oIdbqiMyXZ60rWwvhcljilZtlJix+XrYF99QdnuwLijkalRx2wrACovGJVpOrhn8hbRDmy
xTVry5plKqrCRCv4XM0yV+2IQk/FI7fh0TjCxo/Wofmp3XSe4kYuUtPH0Fd+XR7ctnNfoXKjAwd4
XUNKAraOEk/vn4eKSQOPV/KF3S9yd/wmQNxaOBQxyLh06rLxoRqlR4uGYtII3h2CAkR2Yk89mNfa
PeNIat3udXDk+2Evyhm9FSbxy7iG5TxkRvRyaGLAzi+s4nnZQwbkJtpnfhGojwxbRsl/8wKFXafa
RY+zqNFyc6Yh02rjloowFlUW72Nms2ri3laIjApHAypcBNSakqv++ln/6O/pXlT1IILjS4YlhUha
xODGHSvUyo7JV6a2a7xRbxEQ3gkSym+PPx8mGNdGrCgUV6Dw+358uR2O1YgDHeW844H1uv8FXUe/
DkxPhLQVH+C5/zcSZ7NGuSQ2KhbkNzqz/A68zM68hyKz9zN3Jm/50X8VXUC2ToQ1IheogqUnjgqK
yRzGWym+rvTg8qbYyDTa69/n/LRWpFaeZPh9onaONt011t967NXTd40GFlRxL6Nt28ZqAjlTlFBk
lCcd4CZ38BevRLwg+fKhdFhHj5jvcSvQWo2Oz50lzdykpAGczCpNDv1ybVeuoh7mTGAZW88N63m0
uZu3rliaVBuwwc7vrxDlB3guTJ0hdbog3llXJJA91F56xTNazUKffPmcnaAK09RQWGHyhNo2OhJn
szZkL0OZnfX3MojIM7ZN/wzAeTEqLelkLwAow2OVgXp9r4nSwpu3UEU/Y3AbebG6VppzYCiPA26h
sYtyt5OKAE/yIbER7lqfOUnV6RunqzyBaW7vtDM4t7eLmCSdQgGufmf8N9P1jGYz/bH6Oe2MXXqM
vEmUE9pGtAxDUy0Q2PEVrYbRzLWqhzL4An8S+rNpBQfe9smjnwFYkLZK6dsQBTAbAwDTsTwkN6wA
cwpYy5d5bR3kR5DX7ySPIESfwa8sumNvjo4goLBR/wmRd26ra2WL15IU87kYQRzvNFHZ7KZBnn+f
39u1mRdFgvyeh2K1bv5C5SctehTYBNu1H06WFQa3q2N1LMylB8Y/ujqMllq+BTXtzrwTcahsRmHK
CotbrFlt0qFiO7i8yu9iFww4r9ZhfmC1svRQu9FOO8TfRYS42w55hcrdD3tViWV9fHPIM+M8RKtl
cT3ijl0dxoCeRHzR2ya5wmNWszLJEooYNTKX7ASVXbbFh+OyU/3h2n6gd/1Jfsx/GKgxWr6RuxYt
YMJYYeteohBCNIKsNkIF7jztU8S/Zm9izw3oPdNwLVEe+iNTBzVOyU64qCI47nhVix7qOqizwvHq
svHK16hScGfTtYMZ+XNRB/+/LOd5eNymk9O8KwhzYowyDFzjgQqF7V+jy/xmg3nNFP/yFtnehb8B
+arRvpKk2IgtuJiCOlPzFMqWm8fPl0FEw+Lz2qH632kMZ/QNonT2TUrPdnW4Lr8CFY9o4UTD4jaj
mcX5gqYgOK/qXpluSvtOngSpZREEt/PyLpnARgIIDfXxNqrB4hxPoZUlgNkMgc4Gz5PcwztXS93C
4NU4ceb4Vre+QsYnG0UiMNvu/mwIbLirjW1FeQZtUFv2aAFZEto7iSi9uT1hlo2TUsYxzb8bZnli
RmmK5JymOuUQO2W0mzRROmvb459BuCjA0KXSbDuAdP7wBA7TfX8kAbsFx/5n1JFx7Tpjcb6oHfMu
U0dgxYfiRnpe9vlz+7dyYwYR8vzxEeJiL4ogAfRWXfPxRDtjcg6J5NHQzWwSZagENcG4B3cqlAHQ
ZyywO+ZpLgFxnkiN074gOYBSGbEFyvibctdr+77A5eJ6anfD9HTZSQjMQ5PfG+ASI4CbWSIyRhxQ
m5ozRx3aqFUimkLByDQuKGiSWAY5x1v6UQH/eBXYfuT3pygID4anBezuSfdR78S+7QlzGNvb7Pf6
aZxjSsO5LOYe09p7RrB4nZOXTuYmrgS5tmxnuf8P2oBtD3KG5BwV5jXOxmTASl4NPtllfnxbn2JI
SnTeAucrQ1JKPdmeLDCgTVim3Gzivi0Tm4Ot50kuJILekwRFItqPsbsxjaAmeHYg0uGy6WxO6gqK
C0rCXmGqpoBS5tQh0OWQv14G2LTNFQD7/8o50jpOuizHFNaJD76ltvR6UTvXdhZkhcF7rqSwClkB
l0R+iJCTkG4WE51xy9+VJx0S0W1JNGOc6+ppZVl5gQEpYUChxGjlmftnU8Y5qiSSkrG1sSb1ctXh
TVDN75VORN62feNcTRrnpax01tI2BwoL8Kuj7OeQ6NUemEi4umtw4ZzARNC6w74WPQhu5qxBK/gf
+4ZS8HubqFMj7g1mEzPSZIVfBUnq6cgilfAe1bOIfOGyBaKj6z0aiB70zA6B1g+Bot5meN8VaRiI
IDjX1HQDwWsTDLCNf0D9wTRrZ/gM9xJIOc+zxnmFZmySodYxDjW+trS7mDxfNrvtA3IFwPkCgmr2
uikBwFRnlT2j3GVpdzF/q2DDGnyFDZLCyRLWQGIymIxu/h81J3Z6EE8wKjYtH07j1ag+OAeSFJkG
O4+eBh+1PDirkqDcV1c6fHcuVI+67LsNmXMPU0/ibsgAN6BZRC2za7UzHZAfPFSK9rXTCoH/Fk4l
5yxM3HtGSjGVev12q4McgktziB8UnvhSt23nBO1euK5boEp8v5XCjLFYh3hsMuW7HAeGGvt9lDiC
FdsMRI0zCrebylKpBlIhyjAhEHW0T5UruTnFvdHaM/GKy2jb7vwMxu2qdhhG1YoAZijHKvqVixIp
bP4/mt/597lNNWlS1VksZJIa4gzhFc0LJzGpY5UvprFXS4E9MGu+BMcdtwnKvmnOVihZaFAvpmdF
YGxV6yCsa//yzImMgdtYtlW0o6wDqkS1X9O+xOZutGaBMYhAuO20LLYZGROmL1cip5W8TkOYItQC
3t6050XiNhFNbCOxKFD068F01aO5S44ZdHKlG+vKya5YidV40weikq7txbJVPKqoqMRTuSPYpHSi
VoiI1rQOFOkKgmzXiH7Qvy4v1BuVw0ej+I3D3w+moq9mq8PxpJtufSj81BtPuZfCU+hO8UX9SVkj
ETh9Rb53e/HOuJy7yHoyTCqUzHHvYR1foM6zHmxLxJ+z/QBhnGE4f6G15tio7L4Vo61Nd4vMkR6Y
6luIAYZe+pocJo8e4iNL9xbP6Wckd3Awn/E5FwIq00mbSuCj4hqla7q/4H2V3qkvkLlyEg8VbHtR
kmY7ZbrC5NxKo89topWY2t6bfLw0+oWLwaa4EM1udxiv80A7SJ4IVrSg7P+rYD6conmJaozUsEFS
CNqQfjcXg2DLb3vk83RyfmWx5siaGlhrgm6Vij5K2exe3hCiYXBOpR5UyYg6bPe6f5nAhaWVoOQE
I8llFOG247xKm8VUj9m1XA+ifTh40V/x87jX8RwcOgY4sawbyYuDNHNEynLMb1za75xfKUI7VOQe
xoEk/i2iA9daKjQ8keavpgAxREZ+lHYU0ES9vzxiwbzyJXKdVGW1xjai3v+oKgnK8NSJqaiFZ7MI
arXf+Nq4uUEJcxUDhtm+zmwfT44JJM2lQN1HMHpbyBosxOR8TAXQTDKAmR7yO+up+xp76XN887bD
YwdBso9ssyANIJpOzq+YBpFo1gJzlK6N+JepDb5pz7s/WzPOkZhlTmtVYbaifaNW6xRm4pi2qNtT
5K/4Qhs77upsSAEz7iaf1cpl18im7OS7BSk4dd+dKNZORDT1pgp2YSPovCspbUge2JhBelRbh9Vi
IZKEQmfjQU3GHwtnPkZ3jG8vfFi+TUJpV7ZAl+A5PzNpMjrcRngy7ZEew6DehQf9gEKf3mdSbPm1
/evP1pJzOJbe5apkYri2fW1kr0QFkbngtV9kk5xrsUO9AL8thkTTZ6LmThgjCYeT/fJABEcAX0cz
gfsZiSMMJGmuNHVffUrZan1mEy40MWZ7rhcJ9sgye8k+OVpfWAaCuKxU4Q+PTcI5j7QJE0u3AYby
fR/ZRs+qLTcNRU3O21Hs74OTL4RIlz5SRh2zVg+nOr0foKFon1LqVsYkcBqCA4ZXGLervhwo21fz
LtqXu3GvgR4Bu3j/CTMwDYVRCLO6NWaMq3BDL8wiGhqKRVrmY1NY+6yug8sQm/a8guA8hK6EKlVq
PEMh2PBiM/HR+gOyNfkzXQbKCodzBUZcN0pSYij6d1b9o/tocfDCgyJDd/mfYoT4+v+nvry5l1bI
nFOQEtWaSgMjbKPpFo0Oe6UTtW6IIDinUM4D+k5lQIw5VDvL6ZAloqvEdp7DtCHXJoOZFcpm720h
j/oaF0E4ng5Th7azHeOu+D76LGdYE0GAuD2gMxhnFXI+t1LKwHri99r3Vvr1Gas7/z5nDU03m1XI
cq8Dynt62akSvxTym28/Ha+mjFv5KRlGPSqBwggx2JSVrx2qst4qWxlxfzwJpm1zM1loH8AfOsz4
TKvVFrjpprCDtL0vwh5Jm6Pc/3V56jad3AqD96V2HUFfGhiZ8sWUX0drHyrUnaxjZgyC4bBV/nB8
r6DY8b5yP2SKQmqRCVB1epAGGYQ9pWPq4+DERNQXIZo6ZpFrrJpKqdZgWLP8aGZ/12pQqaJC/u0K
lNWAuD0kSaFSU5DN4qJKXbIzX8pd9VeL6urkSj70/oIoVvL0G/SZ4M3X9sqfl5duc1et4LldZbeL
vZAW8HoygbGdBLEsC9z59tPCCoPbWWoZWiBsB0b4XcYQu8D6VaN0bjjkGJqopEa0aNwG6yRi53h5
Rey8jI9lk7r2otx29uJdnjf2M5fskHOvdaGHFZRi8OJESncxjDujD904y55GyXDRpnOcqljQEv0v
82joeKO3CYuU3tsj7gRSXEGRBu5WwUmVHCvXdo3b/9ywBEzL257K+o3GN39U9mLmMvDe3qLMXXYM
D+qh8ywowVS3kVc9X57Q7XU7w3HBX6mBA3mqkbm0p3RP58qxzWw/5iLOqm17P8NwriqqjSapkM32
5voAD9KLWlq2XeH59zn/1PbgSMwMzBqVrux0V0ypm2qyaxi3g53sLk/Z9gV4tUScgyqmcMls1v5W
tM68k10JEsGxp8DmZbd3soPmVh6VHSqqpRStFeezskxjsvXA7eVdFVYutDNj0IQIRsem6uMWO08l
55rmMprBV42lGlrcT3W8SKXInO8tr0OVlZyABFn07rDZPaasJpTzVLk1F3bKbJ5EXnsgKPe1vOgg
70yfSVdXnnoShdOiTW1y/srIi4yorKlw+Tmi7SQHP1a9L17+6SkE8f7lSd12W+c55VxIaKpKbuQY
oJSgibZq/SjWHtsB+S8zc9MhdweWlbqMKRoir3+qxoROS8peqFSXok3T3EdIjerqW9XhJ1+PzovI
s4SWklSCtAYzSrNjurwWIjqP7Vf6FQDnQ9qwawZJxiSyqkZyivzpm3VnXZWoCycZihwUKBbEqNBW
C0eRgsuTKdh6FudfGkPt4soCNtV3enZTWYc4OvwZBOdVShrL4OoGRKzETiM96eUX+qlqw9UUch4k
N8vEigpgRNm0K4bS0SzQWWWilypmzhdcCK99inr2dJoXwOhBdZMdbV8LhoPYbwh2lcW5DVVVqshM
AYN8mpfr1O2Jucc73F0x2KAZawNNp5/JQ64mkHMbc2MkkCUFJG124/iU2QdLEpWjbMfav50FXzIv
T5JEa9b+qRd34ICu6c9iuJdbEbeH4EjmK+eHqW3rgTX7j4Y/VPfFJHq83t4zNiRfwOKBXhRueeap
6tCQiZy/It8VSeKo1egWQq6E7WGcUbgVGScSjy17tEZVqJMbO6r+uLwv/yUiOyPwzrvT27Kx4Edb
j77la1W8u4J1GZ4cqsjSlYi/WjBv/NMByfoWJJEYEbGvS8lLwzuLCNyZYNL4Z4N0pFXRMjOu1JfJ
/irRl8tzJvp9zlXT0KJTyVy1Mh5ZcUQZVYIwRTRJnEO2oyYaE1YYUY83UPd0++xEC0kAIhoG+//q
JtqklTkvBUB6c0+q51wUtf7LLfS3afFPAXHaNV3PjJdqfe/aLaifwSE+GEMg5ePOTA2/pWjTNBSU
OEkeRbaqyxeIiJTEiZI8ciald9uuvu3NCmopyz4hZu/YtvlNR67z8pJuZ51sDR2UNlJO9tsT32oy
Uquv6zmGv8ivZFdHU1Z4yNxpZx/baxEdyObirqC4Pa2GtEXxBpqCu950W9IGht7tqlzUk7u5vCsY
bmNDRwLcdD0cbaaMAQi2HEMVdVVvjsQ6LzAXTIeN2YWFDd/R0dsQ9IZRfWuPXy6vjAiD87N6Jc/G
xLaCRGdnpFe0qp1Z1JXHfuTjkX4eCLckdtl2SjgARK3Aj5J8G4ofWp27toG7Vim4YG0fgGcsbl1y
qwyViW27RL22o9pRlUeoeUmyiGdBMHH80woeVWxQarLDvPKLpHcKzY+azx2zvwfDv660ePr+54I9
yw/GgNT94fLqbz+tn02Mf1GJlMbQKFt+63sc5Aey6x/RTgsuDMYUNB4HzzyCW3v3uYTPeVycA25Q
RDM1zHWF3ataf2X8neH88/LYRAvE+9+st0jBKD707iGlV5JyT2bBSSiwNcI+YeXVysnomkJhD0VS
7ir5l0Kl7lwcG5H6y7/cxs7zxXkC2LSJskeMpUEWCabtx17+PED6vdjZB1UQpgp2K9/fhn7nBFIz
ABvre3TZITWyT+yD1E+QPHu4vEbbz9kr++M8g6rFhp4UmMHWM+7xhvNF22dQ3IgOuiff9j5TTQJH
jy4Y4b/cBs/zyTmJysxxIOUYIqubRQuE26G7VXI6N72leEmnt2ZA3GyX6pCPvDzizWPjPGC+2S0a
FBJJEny6llC3017jTvRCxr79grPla0uLsEkpSZndB/WXejfvq9yVHuoT/WkHoGk5Tvv8pfO7vXUd
+qJD8V+yW78n1uBiN1Ir5UBYlomFu7rLrtc5HkzyE+tBLXZG5EAWUBBcCDa6wTmTPqEj+jzYYhqN
o4PZLPlbGT5TkbNaNs6ZWKlcp+nIjmI0BtXPWX0QvzOJxsF5kypbWr1hGCT+SqPIkWbZq8Pcv2yA
Il9icL6kSLS0LkdMl3xM9vUtq063r1l7WgZhpz909AYXXuRmPC46M0bTPiz1sz17TS64LgicsMG5
EDp3vTSy64gEsseaLLjIT4+5Xj/ERfkqmDvREnF+w47NUM4o3BWrRGPUehpjn0De1iRQXG1d+mx6
5IsAlNnvhQ3NJ/XTvMnByog5/G+/c76rUKSI+zDUBpKdqFpKZCAml9VXw0oJc3bYjLvxrZ8bl4ib
KDDBxlh/FZUWCfyhyTkMtKz/h4jLyI+y/SC1om7MzSU7x+l8i8SS16RPCeJ0G+2eiTP54REcjD55
IPd0QOIvfqh200lUObg5rBUqv8nqfgmHBPcdS/KpfEoNQQehaFTcvqJmQ2go45LTSI2TjzdL+ZQX
glNShMFtrEglS9bWmDnV8lr7hDeyUBXFn5ubdzVP3IaKZjLJEeNEq39C6fRY7tLb4dt4+k8fU+Qu
1/FRqZ1GxJshvJByrVOLUUltPACY6QyU4IxUQrfxUIgI0p9S9y5vYcEo3z5mFSfq3azRNAHYmH4f
Na+YRzcb9ibIIi/jsBX54CnOs/m2s1c4YQXe+SoCTjqRQ1K3bi4XgdQmvqqNeM6yfDqXImoogaW/
JcBWmJIWSmbdATOb/YUekunp8piEK8U+YAUA2uphTk0A9LvuiQlcE3/+m9F6IrsliCQ2I9/V/LEd
sYIy5wxGwR4ajbB2ig7vHV1g60GsHkMz8i+PSzRvnIdQ20HLOitDFq17zWT0u4uC3Ldmds4aVGIR
GyxzhEDCiPMRcONjHZUEyiCVdcpi+SZEhlMaQ58qxXGihUtnutPLwoXYcEBL7VD3+i2eCI/DEr1K
dXqadfozVexDXFcnc1ZdK7OvVb0/lfrwCCWJXWQMV1oqMuKtO8G77+b8jlEV86yEVIOiuRXooO1c
PJS4erar3Vu3E1osMk/MKrJV4voOlfNES93N2ViD67v3RlDXdm7km5Fj3WVBAm1I5Ah9UOdCIdLq
HPNQ/e/VoGtwPpmQlP0UdjnAsUQOpTJ0PYkrGfP+ss1tHe3vcLijHe/OZU1H6Gz+0zAa+YsCsk3p
R3OF3Pe+S0R3EeZFL5ggn17opzRJFotx27uoVr5aTvXJDEDNfS96Bd7Yue8Gxt0BCpyH4P2GAGYh
X2v5Fy08UfJakNix21zgzLfuOO+wOIfUlf1CkwGU7emhPXSu8sxaRrRj4g6e5sI6d6GQd3DjAHkH
yTmmaClqZBsn6Hsm1x0aHXSTHMLcPqpCNYKNQ/8dEueWYhob6hhhcFWU7AfoG9rW5PRk/kOD53yT
aU9Qyw2h31ZIaNfKDLwjHrVQWC3PNu0l++NcCZWyhjSJpcH+GKln9r06zs8GcUHUDNpcLBijAqsz
hzp26siKH3WCE0W0cJxXIZkURkbd6NA+jzunNoddazdB0pPKycr++vL2Fqwdn1vIkq4kdtJpHpTs
nLg1naF9bhbR48lW8mRtIh8SDHKWVjWTbdZuqcvKb6NjfyyO8z5z0b94iE/saG5AxSfKnYjGx90V
SnA5hGlia96YhMe4np2S1FfyMIuqqDaO5ncD5JyJhmKSPKXQSGCxYXRSIJhqox0MZ8ApOwwHdV+L
Cj5Fjpmn2EniMjTqedG9SJUPmT7tqqoI0rl+VSX1VR0at++fKJH2ihHdTFC2R9JMRMwtMFW+SLwO
G6mapEn3Zh1nUIy2zTSCIu3yaEVdcNlQt2I6zDC4RG1VhSgyr1RVK7UWgTRB85Tb0WO95CRyquqN
3dP2lv/9rrQGe2vXX0V1WdkUdFIQdzdk186JA/oiPWsEofe2zfweER/ihxTcH8SiWMDuh6z7PZ6s
BXMmQuCs37DzqpkrINh74z6vHAt9MFWQv+Z/t9Da8lmHpIhqbdMkbNWCOA04q21eAEuqzb6hEMHw
ZvMQ1QFVFWcge234dnlom/t6BcN56aTW58LqoKdba92uG4k72vNtKnfen8FwvrifFZXMDeTsjSUw
TfCFKg+x9fRHGHzZVJ/KaYbzRvcsWz6AVfbKooVXJtnuz2C4OK6uDQP8KdC/sUjpVQX1WlQCg3he
ACNYf+ujyeV91qqaR/Np10qKXw1K65Q08vqkFl2+BFbAV0mhKyFsjAnLk9WB3d3lzW7oBZ5gcwud
Dc1i/195AqMy8bwdwe2UvfEoUeNKrgTpJpWdDR8ijhUEG+UKope6ISohDooMYXswoIBhOmrAKiGR
Bkc0emN/tb+XN2NgH2hQgjKQtUlVr5etY6skUiWrj2DruvqIsKrbahqwoQzcoMxdeVu59bN8Zzjq
C+PpGk69KAsgshQunqtys9NRMohAKwp/Dq3q1knzFWU9N/1UCRZRODrOXQzZok4RSWGV4H3U3f42
BR9ieRpdeQf11Wt1L7pciAbHOY6szYfYtLCmikEhyzwld53RfkH/9h2qu/3La8c+/qP9GKqhoMvp
I5G6PtUQ0zWgmdSD2yIGK6H5MGdfim5yqPlrzkQHMdvBl+A4S4mHAY9RIMrDrVfBXDZB4Wo3yUHx
1X3ofuoghm7Af8fGGUk0WjUeE+FOamtvlkcdNEKy4F7BluLSeDjbyGZwazctTqywDMYJrHH0WMzP
Zn+XqJGjDQ+NJsokbrut86A44zAVkNRITAy+i+716FfcZVBt7p3LVrEdH56njk8QGEu6GA2T1GZt
BOzRIfSML9mBaSmTu2p/GU0wJL7qwF6m0YgXDEmfchAHxHuKpl+FDoK12oZh5X1gcodINBdmF3I6
JDrzxkZbH4xCP1Wy5WdlvvvMaM4wnNOnizXovdQisVNajirNx8owIGmVfObyBZ2V/46GjXblczOz
mPR0QOp4brpAsetru1ieC9J/Ym1AUA+aegWqmDJfKE0SUqgtQaJjsn1ZfYyMQ6ELRrLl7tYQ3Kk/
KnGcdQbi5bK5nsgXrZ3ctE4c2Q4FAdnWcbwG4gwgmtW4nhZkvRLolyK89ZRI1JAgguAWn9R2mkoV
pHdj7aoY72VDMFdbNrweArfq3RxBFBL0Il7Drm03DXnIk6f/3X7XEJyLJgaUie0cLk2ZTtS+GtQr
dfnMjXeNwXlmdKOP0RACQw/MFxTpefFtiyd79iqc+vFe3ovehUXrwvlpCIgQI82wKefkNcRJl1Wf
IP/DxfK8UTi/nOoo8FxKHNrLoDi9aaJL4rnNPiGnuEbh66ANs+pZoSfkFE3ZIejfN6ygrH4s0fVI
BWe1YFvy8gAReqtM0iPtYidXyXywl9yxjKBQvv6Rudnc7jfo/5H2HUty41yzT8QIEqDd0pZt33Ib
hiy993z6m+j5RlWCqML9NYuJWUxMnwJ4kDg4JnPuS6OQqRv1X8LuU0jfxaIKs2gl3Lkfuqgiq45P
U7V+Wu+N6etoHDN0+t5eicDHLO7sD0beqz0LxQftvdX5OhVlt9mp4IONKxezuMOfS2Q1VxNYrAb6
YXnqMX6EJIMDwb19VtmzZwRQoUHDi2j+SAA6FocIGekm1MSAm1oUtO1z0e0tEeiIPhEHCG1kSc2o
wa/bNvbDWoJeQn1OZMxTVaN3+zNtVl6ut5HDglbX1LUzkXJmNDRM1CY37cIJmXbga+9hHg5CbXGD
TqzpUVzyEzkJBxNjAylkK0EAXLTQKOypj0YfQZxz200UnqWzWIZ5mjL2NspCCK2/NtJTpxMb1Ua7
qHRHsJu3v5zCz47nIPaN2gnOgVHrD4xaeDbs8hidRqgEoZf+bDwUR2svwvMtzssrIITK/a/hT5IU
WqWbK3KzXfUhVrVXKWrvpHp1E9p7ZJKDfunfdVH6kksixdLbn1CROTgZIZ8sFz1DeohaZz/mQTSA
t/nivHioInNIUq1GTEmCW97aMcXQ4lC8ZucSFyRTDB2+1MITvtWX+8t2ctDShXMKjRuiItUtH/v+
TEY4DWPUAAFc2ZF7VQND2hSh3Q29SMP8WCdrZk9zGZS1/mSV3euUded1ESk8s6P4Z8RTZA55KqNB
kpjgZdBMn0b93uqOc/1M1J26PGnk/95y98sWcBAEURM9lfBV3JTSQ6wMvU27+gXDLb7gxDDXvLUo
Dn9yHXX4BUqL/3sDs2lOetd6UtAGoKV+um1tG7t1iBNDYwcauxzeyNC/MbVVoW4Wq7t+VvdykR3V
SBUsSmCGfy/2bTMUc40PVS84hTiEiV2LGgy2z93PpfDPxEnOaK53qFkU1WKvkfx+Uafn27u1DWYX
ExyqkFUdVbMEdNbqE40DC3iSoVKna4Z925BovzgMWVQ4TPX2FEGOoDo10kEa/+qpcFkLByJjO8d5
RREt1In2klaTXVjNO9A4CC4A0VfhkKM1ojGdZOD/gPpm9ZpXn2/v1GYqQgeH0P88WOMwQInzfCXo
OYEsoxnMEEsrj9p59DS8FIwHUVJYtBoOBPpGKeKlQcqoN4tzlnfvZEn0ot7GtMt6uOPfqDSF6i1S
9tKCHg/6w5ycBEMwVEvcjtxVkojkR2SPQ4CFRtW0QFPDTdPaGeJHld5Z+bM5eBMqYMJATuDYfE1Y
l5RCD1nHR2/Fe7BSf9IG0y1M0UEVeQVfFI5MKbboALdj7TPJrnPCveU1LqNkip5FhWCBV/Bd5jSc
CmNKcDsqXXomfQfx9V4AoCITHCAkg0mV1mwQYy/9XTZqtikbgle36NOwn3CVMaJhrRGpwpaNLfGm
DHSyRXrSNCJYydYIKi7Snw7OF3Yly+qSrMXDcQR90RTkruQZHhjn7tl0ReiIRBcEmM33l5uqHA5m
g2UZ2SnSo/PQ7VMLb6JY+W+YzfeWy9OQFqibI9fbn9Lsg6w6VSaIQdhZ/D00uGwdhw1rQfWi6C0W
TPf7Juh3EHLBpomaoAWQwJPEdInV1pM1U5fk0rHAUOpsmPY4qvt4qk9xEe+arBGN2QscnO8qx9KG
vERo5aprekgyTGeMIinsP8TNP7eP7yRXwwZKxKRW3UoxXgpFfVib0uuiedcOzS6f5C/VpJy0RHlq
5eqcKro79GgDKuZdmJPd7WtLtFwukugxrSdXPTts+rkbXhpLEnjjZk/D1TEzOMQYZ6lVRvYqZ6UU
HSJoRmEzNqhhnx5WofQD+2s3PNPgwGNZVwR4IfCJdfKhQZu+yQwUaJdEUbENmmr3N8Jg1zhicJGF
0lf51LGrhAldTEHkoWV6foRWDQYf8u950IiCss1vhvcytNwMQszfhoZDqwxpmOFmntedpBfQm6gF
/EwiE9wBjzsSKoaxIj8sP7WR34Z/43ZXS+Au+3bJ1Joq+PvjemfSp0w0i7/tdRcDb5zeV5eIrtYZ
KgVI1BiIWaKos61sNzSfuvCzpR5V5NTkLLLHdV8JiYw2cf7KMteDoJgtmVsdSzNf0/0ELsbYKR7X
XXuUXjNkG7Dk70xw8PYx3uIoR/3wp08Q7hx3Broc5ASg33+YXdAM7VgTZgEGXMvRgnQneekX1R5B
wVZAl1L0eNts/by2zp1xjMbUzVCiDGeeR1c/DEH4QD72tgo+L1bIl06YGQxur3j7+r5aMXfSo3TW
JIXlfdUg2eWQE2Piy0nQfO29dFc865YrMLh5G10Z5M55bcZJlaSo/0yO8iE8S5bd7xnhb7nrd9MD
UzKBiE68I0cttUUj78LVMq+78mcYV7IyxvctyH0bHjG2bea7MnuMul2aP2b0xyS58hhi3Nqd+4+3
V74ZkF0tnHtsyMvU01lmgVL4OVcLe+g+xFATuG1k+1K8ssJBjtqC/EuJYEU/Mx0VuivO6jfVtgIM
WoMxVxxdiJbFYZAUDyVVUURCH1J4nNLKo0nv1rmoL1SAB7w4gtWAp20IsS4rvzfXGpQShzLfm1Hp
3d7A7eVQVUUeDp0EvFT3rA1tpiRIF6vtKYkPjeRbg+gIbPWt69A7/9cG54VtpVVo4ErYERhd9sb9
p289PohS+cylfrvGrwxxLqflw9K0RaG61EjuMvQomOuXWHtZoBUVQ6jy9s79Ab4uy+JcLy6iOZoq
wNf0qB5UrztjgPFpfZLv2dzTspNOwzF6f9vm9gV7Mck5XxKvRRv16Eluuxw6N2q1Q8fE3yTYL5vI
F+FMWVVykMqjQmruyuFHYZTOND2H+WNHRITNgu/FF+G6DpQPGYuawxAdORimxk7KmP2svmHo2bm9
dduFkat1cXddo40YSVGQ/NBKGRVSM7Ulvb6baOOlGvVTpdljwOdHvGiNzbo0VLX9HseVNyzTe3kd
9yQaXSNXDyBCcLSh8ZqkEUwIbh/5nx+X19cbKU1Cs8QPNIw9CnkT0ewK7d9gw7i9E4Ijz1fy1Fgt
lb7AkY9X45ys1In71QHnwvNtM9tFjKsNZ7/j6vIx+xbqMRRIKQf1HqMCO+3c7DEg4Igaa0UL4vBF
IjIpI9bOk1V3fYvE6ddMyKAlOHkWBy1qXJojxLsRq1SQIQg16T2ZqcBFRQ7AAUqf9VHXlXgfZxAc
o/e68n6tUruvm+D2lxHZ4VDEJJNZrRQlntkqbKhA2bPxDAXEqVp3tw0JIJLwxbqxSM04lg361mil
elD5QMwVPhhP5HnxGbE40s+NSAHqD1HtvweJ8EU7kITVYVK8lSAwWf6l8+q9yhRB36vfIHzujD/w
QDmkTuehL/ogyj7cdhS43q9eb63RWucT4JNG8PuJuBq4/W5v61tY/ud7Dt3kv9ow5aiIrR428lP4
SJ7kxxG1XgJuiOTQBZJXIrxMnNGDbvdXKRjvIEPq3f4Ft08c4Ut4alWYYbngu07NCZ66Foc4+Xrb
xG0nhcDwr2tUCirpRo6eFsx2OpLVYdx8eISWhK/V/cttU9vp1p9IRfhCXNenTa0UAJDwPHkGSD7C
0wq2U5A4uJEvSsJvTvxcwiHymxbfKqvZRDCtZb7qgX5OnhitSP2lP1Sn8KTaK9qE2kPmTrv5r1os
rtbJAczQT9Mss4LjCIGE6VydJa/dWXf18Z9EnPIxude9SSgLdfuaJ/x8ijKssjUaC3L0612LPE5D
vqtkt+h7JREgm8Av+eGUEnO5WpXCabSkgs6PYptN4TdaKzAjuNoIP5+il3KiKhkchoC5YoBoMw2k
oA8mW+Qs7IvcOOlvnnt1h1JjQhmQPaLU9JDJHvrQXQXz9dVJLjwipHVl2HTLGocrpWKhs0KHZxrP
lBEjHZJXKGoF2QOY1w8iYqQ/nDrdNAxZAZ03LwxSYNIiTDU8C7RnM8h21TlzOrd+x+RdI1dE2LwN
JxdjDLavNlKPC0g7jjDWReN+RUuxaoz3RG8dWk0CcNy+AS6mOORKpdFsStT03DxGSS9ZDzHVBDeA
yARb7dVqemmRp8VA036ax+6gF7tJXgWguH2ULqtgh/rKhEUs0wjZJdpFrb2iPU5SAq38m6KNcjHC
AVKvmnTqILLirlLvZU30RJTUG6xZMOTAAprf/fpihgt4spLSnrC+VSYh2wVZoEEYRkyC+4d0y087
fHmw0pckqS3m0fczpt416KolmOKkh2EPqcs7kU8LPhFfJYxpomREZ93L+fOyBGY62sgjClxtu3nm
8o348iCmQ6WYRPC1ySn3TKLefOjOktOAat0v9mzSfTiSJ0wbWwIPFHy135iojJBMpHv7av/I+SgB
3g8Q5fqr2//y1dhhu/L0qayoaqgIh9/G6lm7rh+eWshN90F6lnyBNZbIveGLfP2w1mgcDVDVQGED
ZGmnAd5Ig+qlhdyXqI1MgBJ87XDN5f+1Ak7QpkHXWi7owfhDuvyycxxGQCi0zVN2rtSg3yMGBPkV
DRYIdKcHUapa5OscUiirYtBQBRxFtLuL+/q85pgCm01BiCTaMg4pItWyYo2lqpTy3EjnRORsgmXw
dUIlLNusUiSMGmKWZh7Gb0MenadUfXfbywTL4EuFmZ73tFBRPVtWr+zuiIhCUfT3WSBxdWTQOU3S
ecWR0WKv6u/D7OX27xdtExeI6BGq0ZmJ398YdyVp3XL6qC6rc9uIAF/4ol+pN61qlHCp0UerMZgS
J591qf1lyeHnKeErfc1qmGGSI3UwOYx9RbHpe8ljwpAo9YE/0BSkkUSn0uCCg7IyW2oY8GHjniXE
26PNajloTvDc2xsouu/4iebRKGN0iqKGmZ/A3REsn1IfGgrvOqD0+iq5olenKGLklSJSKS+ljmJl
k4N57YfsUAQqxOCJP5//SlUctbHLZ+OgICFDbsUMCgrEpsZDLz0kmgBtRAviB5xTDFOV44gbvPMm
L3aY3EYUfK32lZ89i24DBsY3Lh5+1mnVMLs1trClyXcgKbZpojtj+k2KP3WqSNNp8/wiL6EQy6KG
9Ua2fYUPC1VUdV0M1c21aJfqn3My7CNJABKbC7oywoOQMcfgjWHhT7pfJ0zXINHSJwSyOX7afL/t
6qIFcYA0S8aYrGwyqW5eyuqMPjq7IF9u29jOll0tiKHu1a4lqNSF1YIFsdZ9ya59cJsE6zEPwdU0
etST9mvvrqJvtY0XV2bZ2q/MxnNJsrVB/1cSO6yQkfpJUFgo+yKhKswcbbv8lTUOnXrM3JlVgauj
91nBLvPmY/ylc1m0Fd1bgvcF27HffJ5QQzUt3dAJr9/Q1GEUaw0+29gfC+OdiVLn7W+2eYdcDPDF
En1IeimaetUlTXJMo+KuTFEZJJkvt+E+icBl1M+MenR32+wfXOXnwvjKSdEupjFLyOFr9hu/ll0+
g1+rm9CwYBsB43ObvoAGLRE9ObbP3MUud+bWMmcFe+QjlPqjHh+T6rM8PA/rPs4EtxhhfnDj0/HV
EAzIWulgLAzrGalw6dY4FKtb+zlIVg1ncg1Pfl131jH2DadJ3ghDY6/Q9tGzKPYUfWTuXEby3M3m
wJIwAQJpdEUwXVFxoLCNMZe95c5h2lVT18szZsWaEGPPZHKKonErCRo0t71nM6l05bTcEYy0UUpk
1s4OLYVJbexwem/iHBovlPq5JKowiz4k90hAJ6uWzQw6tQbkVNYj2FedrHHXROAxou3jXgizmfTT
nIKgbykfZN0x40/zXzWdX20cFxKEuTZBDgE+iXSFXal3mna0RkFMcBuyKF8yyclSdpOEfhEqjZ7V
F0/xQJ9vf3+RCa7XSFuqOddnzIJkA6rxaI40C1GDoACgoLz566VSR6aeQaDy3+Pb2ZAY/pgcomD6
sDpv9HhfetGI4u1zSvmyyNITvaLWyiYIWTg67lhALyawEK6Nw4NQzxKjYb2J8YkRCBCvOUdoOUGm
1DhoTo0XBP75m8fKT9ejfDmELk3TxClOEZWKBwhgOVmZPcWp8X2N0Zw4TLt40DCkIPqOIlfhoEIy
GqtZcpMxAUq2LoOvJi9HUYppu2B3tTgOIvSkbGYasVzjITzHwXToT6zpPfL0fXSQHNWO7yrwrVdu
fW6F02G3cYPKHG6M8ZCkSYyoKw73cfq86nYmEk+gzNv/fJmB/OnX02BE5iQ1LI2f7lliMPelu9TN
njqncobJIV7iyRNOyIwWVxmkMm2gTbbybIKGSnFAqrdL7pWH7N4UZhBvX+eUr5cUZau044IwYipX
p8KkdZnaNX0pINuYfbgNOiJTHOhYQ91KUw1TkaZ9sBTtAYTB/lToXjNnDomsv2lFvbjUWxh6FdTS
Ou6NcEESXsUsiBaGZ2LWgvSX4Gy8vY6vTOhyM0zLhI9qdPvVesilp9s7JnDMt9a3q78/o8E61FWw
HTaYGAbZkk1S2VP0SXDhbCd4r7aKizvQr5vJ9Yj8RHkiTuzke9kbAlRjgtx+k1YFFVr3LJ4V3m7I
ubLLYYtqpWRFgwCqrq+mw8Q7Ywd8ciibuOPOeM2IXSQohipe5oJ5xqEv/213Oczpp6gA4SEANW8f
u2kHQZNYE0Qkf3jr/BvR0bdK8NUXHOYhbY0eNqxd8vmtORFytSp40r3CrYVzD5tUvyD8+d9rh75t
+JW5ek2nRJVhDp0N7vqSecWrZbndV8akChbJj0wjbUSSOxLEk7cjPMp3TbcjqQtpTTBAZOzSb/nw
UKJ2TgQX4Han52V1fE5BjspMVtgoNlsdoxS2DDtDFm1ydfZ29KWTKTK5mau/MskFMSbaOIxpBGYx
gQK6M/fzgZF4yDgRf8NZfPXt3pjQrr7d2K5JR0zglRk+Z/Vr1Z0V0YSUAK8I++9XJkqrj0jPRuWI
XELbPSgaEZIIrrk3Du0rC1m5WmDrQ18KG1sjjPX5YHhQfYHWgbQXVlJEbsfhhzSmWboWcDvor7zL
v+Zu5bRHUEa+Gm/0osTuYtsED/3uNnCITjXhkCMmw1jrjAmDTNU3Qs1vSaQdpbELLDRwufq4PkIa
28Xj325M7WFB2R56qe9v/wjR2rmgJZeGkswJXiIDVBiW6rOhKyAdh3hBs7i3LQmXy8UufTyjpYLF
Lph43IMC4fx18Cv08cm2uDdGsCy+63lSxzYfNbxMiY5MFG2hODfbGPrInDovRSvbPg+GYqqWqqiY
cv71PFSg4pR01gZXak8zGCwVkWzF9nvkYoD7SPqsZLlpjKhua/LLUOd2Hk93EtE/lOns5ZXsr933
qFP3gg/GfvdvwSZuAVAW6sTCl/91XSRXp3CYEU3Lh8UrfQ1VACYcjfzQiLRJ6WX3NFi9PjAEhjc/
nqpSXTXBZaD+1iIZFou8KtjPqv/S5optoa6pvxvDH7fXtxkWXZnhdlUy0BCDaAX5BMgwJl/74Unr
x7+50a5scD5fmHk9RDPeBHMYH6rqS6c2bimH/iosr2864U9LGv/cr4dEUgYVHUt986GFXlb6+l92
S+N7IWkRa3XGaFqj7FlvPynZc2I+/jcT3C2pRkUD7V8c2mGgeCN2rtV/1WPRpIdoo+ivXj3kyFOP
Ka7/aHmUIGI8dYJvftuvNL6nMcvVqkxBJeP20eCmA3KoSn1QwYv933aLi7ZB4a9JZY0PPiqdPyWt
HxL8O9YEsH37MGp8S6MxxiTVF/ZRqod1/rEmlVstkZ0VjSBIEn0XDkWVXK6jpIODLd0pSaD7mzzf
3rDtsPbqiHAHPppqHdqd6DJgZZFktx4Zpdp8ZBVUxdF3FEQ87aso57td27yyykFABobIRM6wgS0G
UJMdaMvBe2bjSQRebaigFraoH06wkfxbPCvTKC/BguU28XdN8tTo4+19FP197lrIIyTM1AEEkWl+
isz7rBWEJNtNkZcd45/cMRjo0qKcKe4d9o7szi0GvKmXHkQXzfZT4MoShwV6UcpzITMyG/RzNY9g
rX1IfctbLDwGqKd++f9QGhTaZNt7FdsqpjGYShhi9OZrX9nhp+xOdRR73k0fcyWQ/cpPfNE4k+iL
cVAxFNMwlWWLgW9t2an6HNC5+5sC2dVOMhi5WtWMs6uZLIaGyutDZYJcqpgFr2ABrvJzx/UsLaEV
wy2GyAr6dnbRm+KPqoi/QLRZHEr0+oTyGwF8N0kN/+49QyoFnWJvkf1vkdXVbnGYoC+mAtkQtlsS
RnNjfcdIpPJZf2y02TVRU49AIKUkSe/okL2XB2LZcy057Wg4/QKt6EyFAlDnIhvojsMYRKm8i5Vq
Pxfp3ZoNT5U6OJqZPA4khzrQcKaECD73Zmh4WQD/UldV1n1GkJVfcmLHQ2zj98fDazx9tKyn23DD
9uL3vTJMWTbAzGTyfW5qh4JZxRgj2duZ9VxOEFgVF822P/vFDOfAfal0uhqBNmnsG1vKYnsUUQBt
36QXC9wFt+pySvoB8aal4A6tilM9d1A9II+9IqJG2z4qF1OcD8sgUQc/LEb0rSYJRgoZAnXwmvWv
xujVixnOjbWqDDOL6ohuu9oOm+r9tBIBc/u2o/00wfe5xZCdb5UBuYYZRHI53qXoDIz2Weqv0v62
n/0BmC+muHst7lZjiBIcfBKYh8xb39e7gUkRKg5qMU74tDwloptO4HS8zKJRYaRaYaQsrGOUXQPp
s7Iz3dFJHsCZ7pgYEBNEWX+4XC+r5K68oYsxoAICEDca8PLR0sjWksjNC1A71kbuWpaJMa6SBmnR
nNNmEAStm4dZw3CkbmgmJZSzbrSyqVshQeEzHAKrmly1dFsFkyqdfJTWadc3+rks5B+CT0u2MOTK
LPsOV7cTUvZgfMB/xz4zPnXoGYKbXr4nfuUinyTAxu2I78oad932VVMPCzAX3Ww62mCqIHMG/61L
z04xTC6q6AntcdCFUZWolitEmJAgCTRf2RVOFMxvfYE9NH+ELrR5Jq/WxwEZKFuSyZyR55d2gxdC
7yR8qO8jD9Ow4Y5tafbSQgwubexOtNTN83JlmcO1DNKQVpGxzGPkj91dNH2/7SibEH319zlAS/IU
LP8S/GROThKaQKzSycNTKUqgbqfCLnZUNuh+5Y80NHuICWBemZHSIPIM1AcKsjZG6Zw79NvtRW3X
Za6sccCWoCpK0tJk2WeX+ijTzwqk0fBYZA3WdvW8uCiINhg5Ep0EwWlX2bG8WmaS6toiFeCEiKVz
Wb3W+l4n36ToJHWfJ/NrbYqexMJ95eClWLVQLph+2T94ijbInfFGd5Z7+XeRM26/J6/2lUMVdWyG
cKWgWol+RHeQK3/KDqFrgu/lNKCUAHbufeUmviaYQdkucl+Z5eAFZA5mrrKHMiQwv+EJ6zNpdgmk
o9AaYnm5HVr8HGguO9a++gKGXlmkrSA4hSqHN9pqYW6zA3mAlsZ+Wye7OIwEJVHhl+QwJpaWbJZy
9iUfoUF/KDzpSQYdx+yVYEQQMWKJFsTBSqWORYS5TfjpcDBAiKZ0quDeEwALzy86rmm7ROhvdcH7
2R/D6pFA1WMS9a0I1sHTi4ZWJXXyWymyOy/KUU8/CpBkM668uB7PLdpl8lxrLepYpu5md1MwHqFE
6HWu8mN+YrS7lT8cRQkUkU0ORNaxT9a2wW0TdZjf7cuHHupHtlW3e8Hi2Ff+7aFxtTgOPPQE9B7L
guOs2e1Jsxcn2uXQEm9eC2cubCgTvZEJ4TSVj6JEhGiNHJJkCASNJByoK1W1M+Ugq08rR29FwlEi
xNI46CBZpIDOEiWY4ZCfVGT1O5BDzahHDuh9H38gme8su0oQ5Yq8koMLmg29hSl6zGC0tS8bSRCr
iyf4dqIN5ODCWtMlpUy0RD2DA+qkO/QYm7b1FJ2qU7GvPrKeF+ObwKggqtQ42MimeaoTA7DBppYS
b/2yRnZdgHaKkQZNEGQTeahoJ9l9e3WfrmllKkOY/PNckL3SzSVH8kYnv5sD+Rjdh3eiO05wJvhB
RDWU2hkleRw+5UVJMJeVhzadA1Xzl8RLpa+CHWWf6cYR5CtOs6KXep9jHLr6sQSLw2LLyCucdrfc
QzPT1X6g/utqD6LuboH38JOJqQGeFkzCotClBKidaPE5FQ3viExw4CLHuh5JKe4zw9yl6eKoYW8r
Q+Hf3kCBg/B6lUQrNHke4ZGdanitAmauTNQPtf1MvsAkn49JJ32gLXuRs45xRD1oN+uPrNV/fmRT
nPGh793bqxLtHQcgtZajH0XDw3zNwClbZB+t+aOU6oL0oiiu4olL26JsOoXpmKYWLgCQskD4nvXY
uQWWNu7id9Zj8o3pTYPFzhU/q0TfjkMTuSPpWFFWHid3QybZyHwI9lEUVPGEpmpt1KvG2AYg4f2I
kYkDCCrP1Un1eyfxRZxxG+uxlItqO58itMo5yvQUAvHheKJTaSON59z2i63r7BcT3MPGIPO6oJ1H
QcNZtIsdCw9Qd3nQa5uRXyyn6r520lcwxmkvtw1vOOQvdrmQJIpkiL4MsBup835WrOdWlfepZAk8
UmSGwwydLE00DLnijkVjL603N34nFErbyh78shj2Ha8uFRKtbSiF+E6MVC3bJR5oiYzWMR4VB+Hq
TqvtWTgpxH45h/O/2GQrv7I56dWAFnvYpM9sdqeDvp1218PuWfaRVtj3ImLWjYvlF4MchPSNplTK
CoPa9L4b7sdpsceI2Hl2VyGUve0dIsfnYhFSluNQaPhsFn1SohqjCoIEk8gAhxRNr6Om2LHFKHeh
ltlNGwtOlsjzuEDD0iTJqN8sAO+Sl6oLTCIKZgQ+wLfoSOgia/Xyze/IQfGnINz39uTnd4zZS8zb
IVgS5bBCx8wi2lnwVej03IARDQWLQcRLLfgwb93bV25NsjBUaAZcWPOXTPMi0TSz6O9zgNCpcgv5
OmxZNMl+lg1eWonaPLZmEq5PCmW/4WoN+VxQozJhYwEcGH7uRp+SQyrb3RtHg7zLvkzgPHm6fWQ2
wsxfjHJ4MPZSOk4FPk4Zq5+Qh3/GQP6DYcF4nfur2u36zni+bZKd+BsQRDlEUOauzdsF66Q4peZj
3SR+RbxYFvV+ivyOQ4NWLqsaKXdcg5PbhU/l7HYixattE5hL1C3FUAk/F24YqaJMwDd3kN7r3Wh3
410nmt/Yih3wiS5GuP1a5zGPTOYX6ancG35ztjzpe4+UJUZUzqIWBqE1btdAaS3XVVmzS2nyWJtG
29uW14NAGORIXwpBPVa0gRygmlLdVM2CDSQQ1Rx2S+FY5P1td9v28Mv2cYi6jHG60AXQoMrnJX1Q
l3Omvk/XvTSc+vzLbVuC5fDD4JVKxiJLsXlQVp/7O2PxWmEGexu9f66HHwIfLSSbGAMFbvA0sdlD
jZGW0vP0odqjIO2L2ppFHmFyMZeexlZdIUuHIseMlDno6Rzljgayy2JxUey69ci59nZe9VpB+Wox
EljrUOCw8LwxXfl58k1b91MU5gz3L0iOfzHIwe4wpzkdWBSGjXUqaGVJdWbH4bvbnvHW2/476l0+
G3OdK3THqEQTZSncUD70++k7xC1cVqCKzr3dnWRXCWYoxnT3iWu5CwSpM8EpQOPoJuxefgAHI9AA
7q0+hN9M2scRI6PR0nmlktqZJtspckNJpAdJGDlLDYH2VXuO5gbleK33Qrl8V2rEnqbaWaHua9ex
eaAjhsuLxQYr14NUpo5OP4Rx804KY6eMR7uYysOgLG5Ox9OwnK1Y9/Qms5ea7nXJDDAee5/V6GVV
eldHxb/QYrunaHC1Ci+TG/zvod1okxuDao6YkVNopU3bwjfJeFazwTeW3s7ze5qmDqlXT1aSe23s
nTTtPD2Z38V5o0FLsQzqpDrmBgQHLOqVeX/Ke9ysdHEbArmPtLLl8FExm8BAq0eRqXYWroeiKzQn
s8A1XObWvZynP5au8ef5jCZhuyofq3k6Z3gxYky7t41GcmfjaV2Ng1GbzhjVnoKeFb362Elo1dNo
5nZJsW+o/nFc0QHdx9i8zxhV89ERZyvYgcIYv49kjdFMXNZQMisd6LlBMXM4EIwMkba7q6U40Bok
J43YbSz1fgk1uwnhMb2kO125fmjNDL+G9J6eT70zdTQY2372h24Z7VCtEG0tsW/mWuFgmN5Frdnp
SQF9zu+5bARpWjV2BukyuW0dVKft2VI/qU1xUrIpt7VmpHZRjndxluNHJINdzU3kymb9shbDSTKH
wETTYBHHATTDTqY0PclqdWj13o2rtXWUptbsKNUrO+2GvWXM+7HvEzsadQx1ZQeZfMoW6Yhu50DR
hntj0e+GToqcqNZewLiCPtF0Z0mvs6p8KFrNRsU61b6u+HYZ+reitrpf9fAlSgZXU6snwnKQc20v
UYMe1nl4XrXoBa8dm1rELwbMwxH5Szjit6hqhBer4ZFIOY5jZPfh7MbFEBCU4xdZcdSpc3RQT+uD
dpzz3puS/KjXhZ/q+afElByaKYEp9c5QLqfQXF+pshzV8NFEcW+0DE+K409aE32YlQkFv4keUg2M
pa1xX2bzYdHw4s/7H7Pan4z1s16YwWJqB13NbatDa6KRP9fwREnOH7W286pk2CuavmvSj4qRHSHM
ZLdWEmRl5fet7AxNgwMg/chpvpOkHIJQqjeu5rOSV15uWJ6aE9+Yq9XWyPrcFNG5aVbfooWzDN3O
lNR9ZxB7mEu/oKFdh9CM0T+j98hLltg2iOwYLR4EfeJUefEgr6U91caeaqUfWWg6yuMj7SDbCBlZ
gu+UW2irwYnHz1yrxE56DDBFQyAt5W4tSneIC9syRT2yty9ccJL8iqrF2o25pAFVx+asjJij6L36
L2atry4I+ha3XyH3lKFzo9NwQcz565i9jyfBe+w2MNO3XMvV388VhSa5gjU0BHxSplfQ1W3L1R7k
yrl9Cf0h4/DvHUD5Rr5Oylurm2CKDT3L59zVUzd933ppZ6OZzJOoXQplYG7HK79N0FVVX81ok1BQ
cX8bnIUCp3H3ldWsCj98ElHkiByCi/ZiAiVOs8IKjaHfq03vJ3PldkW7u72TAjO/pdjytbEiCWbC
aQA5SGqvFIN5eeP9382AchkUxKalYGCGezpbQzXMqtYhDE8CXdf2Uvj/SLuuJclxXPtFipCn9Cqb
pirLu35RdHX3yHuvr7+HNXem1CytuNH7nBFCggRAEATOaay65IEycXMTJucPCdqK1Q6pAcUwos1Q
4NXwOtECctcBp+J1eKyvUKI/Z3bpRikSJGt421d0Cw955WSywVwExDkCsm0EK6G9huNT4lXnoLBy
TJ5dggPxOxs4NveaM5/bQwVSiBRpUsV7xOXmnozxdIWByRuDusekPuCgd8xCsw3yog392zKi9TXQ
/FwT3ozll5QZd3lTO7IxngDFcbe/HHTBd5JFFpOmGYRabRZsCNDxGvFSqxri6VvWE6usuXTDNH/f
E8YYmRQmxSDSS4t0Q4FoIky0N+/mdXWhQ5K8xhTeGrN02qRQE10foBoe/G+onQ3npLMib76df9DW
7+o6k7z91dxqw1kbFwtE06WiXhT0lKBhL7KVQ+hqF/PeuNK+ZWfMJ2MgNHLrzhp4YMbbZaN/4q3M
4vQj11kG0YCyCTrtxMjXQx6M7BYU9W+60Ui1Oj2kJUMqQa8vnVeB92c5U7CFJLKQcSIB9XUvf1De
kD1a6QvvGXY/CMos7XbdRw0I5SG6H58C6RwnT2bBKU/xRDCRSTBJISB7wNmYP6jTadLO8vRz3zp4
vsZEnnBClj7l2KMAwGMqLkZ5fp8HJyF6LbmTQ/tHPZDVft+sRJDLsqLFFWH22vExMgdbbvyYVM6+
TvvL9gWBptBwA0gr6CSK6EbsTLcpTbs1eWK2WlpXxqewo2lRoMaDQcuugG9zBAsgKj6lQxIPvDkK
nkJMDaLXQbamZlDIKLP7aIkt9Ap6SdC7++u2769f4GfSuOpVUCiiFrBckv6ZLK/73+cuGP0DK2+N
liBQTYFuDAZsWnsBViDBgE3BhUThVG2+oM10it6qPS1NlhFFWkSRaCgBuKX4tFdoFC1eEsFbOqa8
UFZmbkw0zZNC3xS/V9FPztJR3/jPx5TCYu6rs9CBnA57M9ooMGhA1gt/RZ56NO+lC4D3Bwt929cj
mvH86Y2PGLTvuV8gZqSwLGtCqyfL8tyHf/XqLR61rMFMOBbIOR+/4MyIQ07yusc6JkfNA6QXxtbA
8/ei+IHVWBOQvtz/rQD2BUHGFLtmqGSE8Wo+NwPGL6rbWuIx1nDMg4XbX4AzHA80UjSRCcclF9Du
Zta+iexHciBX/u5cS2CqQqVQ75Xuu+aqEBFmrwPZWvi7xLvU0N9XfjxhckiIVZjDdNO7FPYEPX+3
2jWF6ciRpPKeMrasb30PYDTTJiHutQD3AE3/0c6hPVQXQ70Zq4f9BdzapLUYRishMDCSXkBMrz6G
yW0T/7X//a0NWn+fyl+t2qCj3VOWG7gwoA7Mxirwpp7LV1l1lVeTsy9r68RYy6K/r2QZ4axpgJqF
wWluubwCv3GKn/9EBKZsDMxGgcCOOc0nVQznPh+QekX3bflUhNfT8LgvYjOMA2rzHxkfB8pajWZB
V+nS0cefwRHd1B0O6uNk047I8VBybrXb+/8pjLkJRAWpx06CMKL8DFEBbQ3OTNFmtrpWhzFkZcJj
cEIgoZsANNwVFtETFJSN6C6d0u+VKtyb5vJDEYILPMzF4KTdi7lvmOGhU6o7soygBcmPwoBcvUs0
Xuzd8ur1v2PsXwYnoIgCHdKzQ3RLhwP0W93JMqvAwLB4MJ34fX93t936c70ZfxjLUM/0GfJaGeBz
wAkjzwSwtAXvdr3tC59yGF9IuyzP+gyDjVFdO2KZ+3URv/RTzQHs2hZDRKAXKQYFDf7d5YQ2yEhe
1ThIMH7faKWNZvVD1mr2/qptXufAufOPHPaVbRa7JKhA9+NIDyAjBM2qclBEy7x0h8lebFTInQ64
8rbpLJwBgO39+hTM+EeVRAhfI+KXkN+Q/lLosl1rx4g7CLvZCoBKFYKKAa5aojIbVgRqW+gGghe9
sOZ4JiL32YvxcwCj0XycD/O9fs+bVdncvJVIqvsq0HRFZ86LApHL4OOOYpXGSSue9neOJ4O5zYWi
XOojPcZCIllpfcyL15gH1Lctg6Bdj+giplaZPZqHokqmUEHcl26H7lY2nzKDE/c3wyTICv4RwQQx
aZJFQ5QkuNMku3K/NJbaCIu1v1abtrYSwsSiJh6HHshxEKIObjolNgAnrJzMlvBHwzsA+P5UiIlD
rRIuI+mxZopmmlY94moSWuEivtZB5IjZeK3E8n1coS+/Lr15Qv1vEXJO8ODpS/d1ZX89CTpDy/Af
5kXFEPb3KR6t0LxPml/768rbPMbO59bo8rGEnE53tfxW4WHb8L7P2HiVgOysCvB9QUL9pX9G1Wdf
AVqPYO9BMiwMcAWKKgP56PeFwki2OUoCgnnb9b9SMfTjRf0Wq9khFhO8ty6WVHMjLp2K25HJjrdU
Mx6GB3NCYtCguf5RwKB2IXdWM+RWXNgxUIHz8mhEj/uabi7lp6bszEtvdNPY9jMu/SKxY3O505Li
bV/EZka6EsG4sjqa9aIOEDGhwTkASe+IN7fpeVTvm4mTXH200O8tIuvRDarLigpZSgyCv352zRm9
kJJ8GIMBiPeFi4T1LHb1QY8U3ZInYNBKQP2LfnRtfewHw1pm9bo3RQefeQsadbZCTcwsUQjcuPme
G+APnOTbITTs3jDe+hkv1Indd5qNoSEBvGYYelrC5sbsWtPqTcGeSHutJ9+jAli+8y/wCrxlIVD/
qsDGFeOq7QzdzvrWL7oCSddkk2hCX6XwiP7Ku3xG54c8PeZC6mgka628a57HNrnU8uAI6fQYdpJt
AizCJMTZ37FtoyA6xkENydRYtmNjWCqM/iEuakFuJWF3ZYoiDwRv09wVFY3tQN/SFRansBQHPCqD
lNrJjh1QiClauGQ3AHHllbW203tkSqah441FZ9HtzaXqBglEdE5WWpKnonwro6Bh2vKr4aU35s/9
tduMsZ/S2GeFstPFagkhrUoHK8yeUY90SHwSgpSTovEEMYdwBDoKYcRzljNG18Z06kLJEtuHSefB
Dm8+aALd8Z/1Y18T1GZOxHTUcGNtLEq40NxM7wGm+Cc3OVeXjl9W42nGOPEMtmNVo+F9WIBrV9a5
bGMs75jG86k2Gq8KOq+ZA7efgodFeVtgmy2JrWkQnkwyerPWHHqZl498zO5/iSzIdYioaZKksqCN
vZD3M4boEJ7R9wFA28rqk/ycqIsXZ8ZFiJZTEBPMJQ5+l+TvsjJclJl4gthYSWyeihlUYPJ0Wyax
VxfKg1oL33J5AfCifFz68Vs05q1VmQsQsutzo8W2aERHvU9w7U29Pph1t1H1i5Au75kSPO1b7GY2
t9KMOa1Fo1MincbMQUbASjO3W9RDKescj+eJYQ7tqctzLelwviUktfoZjffdVZRyeh23nX2lDD3Z
VymOngt9nCoLUtMPRL/C+5gbXuzi0tnigdcasXm04SYm6poMJD/20auVorzEQwAS+hBYNXXvN8GM
xmjpvKQTDFLnAUxseoZG22BV0zAkdoKsK4IibULIS3KYhnpYtN6ept4mf3SLWAlizuwcTAQwNiRA
AyhIC9W8NVXNBfo1J8/a3q6VHMbV036elUGGUbSucLPgmrmc57fMKo+1Vz39wSC0Ka+E0WNvZRtB
WJK0IT0ipu7J4rmpOY60mTWuvk89YPV9rW2rqm6gTKmR5wyE6H3U2UA+Pcpx8yTU418KqTjFnk2n
0gwdREEqACVZMElJyhvBLBAqxzJ4lWXBiksROPDC8j/KYdyqUupY6QwZaeJ8mMJzDQ7FWnz/gzi0
0oVJuvU6bjS1gwxwLXyL9fRMwupIYpkzfL/tQ/8sGTKX33dJL7J0KXQkHq3gJsbdqAVWMp/EggfX
sJlE6WBkFlXUu2R2kjCty2CQW0QiQ3nT6h9l7O0v13YBYyWAidtAzlXAgQFzK15nUL/odnLzQZHs
Tu7oKbYEajHewOymua1EMjEcKFLRAnYPpFJya5n6twGdOWrCOSg+EJa/HLUrKYyxDYMWKWVGgwJm
3iZZf5dm4EpX3bFLhqtkiTycsN8nLb1b5u4kSv21MWY/piyzI3W6EXTjCtxu7iLoT8koAhUejQg6
OTcxug3zKL2CVV20ruWkfdtZ0upPM9Zr6n01zDH+dOPM6O9pfTCpH1JALMte5oL2k7cVPIEsdpSe
k56QEAIp3uPi5KBuT6+JXWJKFX3EB5UzrvcBrb2zK4TJN8MxmxdzQppA0QQnsAGOdwvQhgCffl29
xL8AlPA6XgFyxTUd9Hd/oAlInJvk9nHxucgsolQMsLoeWS/VGZk8Fpm2yf+NmNYfeHMTdMf2FGbO
JhF4s4EYQNjfPCkdeFL+G2g2rlLMsUT0Lqhkajl0GmS5onDgKobFQG/niO+8Se3NM0rXgDSnAM5Z
ZyGqjFQJ8qVA9OtJZRkzZgRrtAITPBFVYNMYfMxHcYps/8FQP0Uy+ollGoxKA5FUP9HNnMQxLy2m
DRS7dIpr3izFdtz9FMecwmg41tvKhLhYvMmHu0R43o+722ZhmDJgvgDbx/ZjJCZJC0HBNBftoiu8
/9YsNlNLXFb/EcNkYHiTmtVGh5gY/Oxyez/2bxOtMMx4eRXdfZX+w1HyKYwxdb1DBDXVFOmeJ3kA
L/dRVxMfgrfqPNimX3vzSzHaLQ9pZ/s0+ZTKGEZXt2PXdInkgFjDWsr/bgKYJ4Q1B1LRtAKqGdKx
Wt4DBd0Ltc6xcZ5NMEex2oBSqauwWUtpeqlp4oIo+AtYW6ZFPs0NcMpG5TjP9cv+vtHPfo1QnwvI
HMeBOcTlgE55p83e9flGUL/V3XWJFu19MTztmPOYFBNJMgFiZCCB/G3xssdv/+DtFP0bq/RZ1vRk
CD92avy2KJ2TtLJdICTtK8NZM/axd8mDyUwJlOklP8LkeTKlQAR8FwQeUPZml4n86cFsO0aQx0si
pzCKBFQxeD6DW6E8OAFd+kr0aD8SBoPK0tlXj7OIH4fNahFDWTCVDK3ujqS0VipElohMTUx4MLJc
5ZiIMTbBGC7U4jU0DaP1KXEEu02s+lX08qvokDqxI97/b6ox4aKd5VwzRuwc0EY8TcXsSFOftZQT
3rePj3996iNUrhYwUQSlIyYNStJb2w8WCR/21eAEdnYUQUZpqVVTqDG1MzAwGxutuqDCyDxRDjAk
0HPEcXeKCRKki+rUiOmymRYlU5ft7iZxBitKbMzD+AZGXAN3X0WeEbIBI4r7OJtgHIKOkdaS3KMp
5TiGvD5n3laxAaNBL4NIw1+N/oHOcHLp+74eHAHsBELcmUsoidAjaL9NQW3F3O7OzZUCFiLgQlXJ
UL5glgh61Uo0tJbAmetbq5mOqVBy4vd2hvkp5ctVQQRDM4Z4kIHdaZhmBT7puTub3ymB8n8BHEhd
/8uptJLGXBS0Np4MqUOvG50ujQDBhU6S6tAAWgZDhg/g5ONdhTa3aSVQ/v3gKONlSlUKHFDVNzk5
yITzbMr7PhPr8PaiNyFt/44x9hdeGyrnSOLuD/0Dq5gzicDQJzSYdk6FJt/MiTCaER8p2a/gSJwG
C5421CRXwoysbmZZh8kV3fK2LO0hlkJv32+2W5BWO0IP4ZWMtpTbUScfJiDOVnMEUdqvwMEIwnfz
m2Ghy9JOTuaRgsXyLm2bx/tKMhPt8G4LomHaAznLdxWQAoLJm4XCyoAnztGRt45MkFMzMzOmBpIo
ixMl2qp/6UeKVjb4hd0fQu7YtkbteM+x2HjX6WoR0SuBoQwPWVuf6iF0AB911/XqtYomzL6f7Exp
3WbOvLpvvGJWrboVXvHCe4in6rqLCowdp6eq6Nwh6YB3prokHd6XOT3IQnLMzeZmxCtPuYhuYARW
3EuAQQOxbpSMjmCgvtTjDKnVYzEu6CoD+HY3nGOhu8rl4toMFB+sM99LDQWJWPbiXjiUAZ69lg6g
U0rh9eOAlhdgCTV1dawT4Qq1Uq+NhpQX7miA+bpOpgw6VcNEfw9jfegWlKRAi/FUI4Opuz7R3CSb
cZHJcNbx3ko3I7gh6zoeMhVFJUxwqMRA0hITXaqzfOqQ39VQtOXUXjYT8JUMJj6EqdEaMZ3nSRrx
JCXjcxPNaO4FrGHzaLTqTRMrj4YS/0nNdyWVCRQ1LoVkpAMOZq9d9GA65GVyK6rtcd+RthdQx8wg
HhnBMsUcF0mW9lEwodNMpkPy6aOkYJJ5utsXsr2Cn0KYI6LT2rxQTAgZadkjktyWgLlGvCfKN0Xs
LSl5EHgsyJxIxHbQIclTlIXWCcT8r654XWJM/xauWkj2vmo8Ocz6LWralN0MOXLSXc216KGHxGox
Kd+rAyfmbW7VZ3BlUSqSacmzhOZ1knHSpdrqG1eQeNNWPCGMQxVkwZgkCAucOjkW6aMR3AQ5x+S2
S1IrRRiHSjVVqeoCigAGAghdhQeudHc4F4feoTdbwoME4+0R40pVrJAwp5FbxOT91D4M03HM37B8
+6awXcdZ6cVEvr7SlUnNIIf2NKp2DsRmsPydMQks2f2xA3IJr6Vxc9pGXolkDlwVmPYjoUtpTl5E
/El/V9LFK3U/SR9KBQ+9P/rxB0dNzkHIDrLOwGYB5D1kln+NLvHaa8HNErtx22PjkzdeR8d2L+xK
RRpcVtkMCLWEqQghLrsyfOWKMiim1/Ij5epovcENbcx1n2LR0n5y9Nw+yP69HbC9JPmgVyl4Z2hZ
LvAJ5jirl+WOom+nHghK/0iYRkwV4/c6UZiNHOIkn9IJp6bS2dUxPVNo0o9Tc/JxxedYKnWwr0f0
pzAmeWoqLSLFCGGdHD7nUupkunHYV4gngtk1Va6XMU1pFgDEUJK2Z2LOHKi6/xBH/lWDRbrH7EPR
Cn2IZtvI1iz9JF6XtmCHAgiw6M069f4o2yCfAplgHwPzwhwLVCeSUDiEimAJi+HNCq+vgbN2LLT9
nMwh5vQiBHot+zkAAcLWcgyE7W/QdlD81IUJ9LkOwN9BweIlBHDhMqA7Fn9s3Lj9E7w/4Ib9Y9kq
1Xblv6joaF03Q5t2rN16BEaLCBwbwknSts+tTylMjAd+BdB8EkjpjByd3YAaGsD9KTYcP+WJYUK8
kdZSrasw6xmYPnN66chDHXj7O8OTwYaCotfyTIaMXH+U+sVaFrSh8m7tPCFMCMhkPajlDus1ykAk
yzQLTbeOIf8BvK653nwmDAgqhiO0EWKiqkXBF0AVc+spSfZHjUefRsa274r12OBugzWT7+h1kII/
uYSCx9v9T36tnOOgbNvuokaCgE4gSAs9NO3mI6/mT7d4J0B/3EVXPrN0Y4zqOC2DNvEBVVdcAMh1
1yXWWNcnaQn9fYvjxAKNiQV9NaEBDmVqivVQoiV2ASTjiEpVBgColPBIzbelfV4QGVdV5IW0fYYS
iCq/DcNtY/ZOVntDxevp3lxEdJr8c7VhtAqHedLjBreOSnxY8te6eS0VJx7/UiNOy8SmL5lgsUUR
UTU0wjisFAWCVlFkD4Cy1uNx+C+uM5sWtxLBuKvW6P8/7m4o+YkYoa9D3L4RbItAy6oooQ0IHWW/
x2kpIq2G8VLRacoeFGLqSZ4CzkLxRDDRU62UxiAV/KYFEEFu/mzqPwmd5qcOzE50UVXGRUgds8ZM
W+FJQFUbMo63bG/3pxBmL4QI4PxRjphWKXhCWiyxAeBWwTmeN5MbwBeJso5HbiKxPlkM8yyqFXyS
QieL35WD4NbOAmp34URRCbmomFt7s5ZHf1+FnLgENVEaYemSBqzIfWgvhnBUUu3ZNNObSlyeZ3i0
hZcMtOLLbigm5zwPb3t5eFK04HHfFDdLsus/w9iiHKVhVCo0IPnkFQVztPK0jv5KWe3/rK1qLYyx
SmQOemMMODtGzbB6dDqj9lZFnCo2VyXGNEOp7uNKg0rZVXeMfqBdCCgmi22emruYm6hyrYex0W6Y
yq5NsJuaBfi8o26HruCKtyDt80sH86i8xhae9TDnfK5UUTiU9JwXpcsy6laf8R4gP15s2UNxtU8s
X4RBjDnuaPb9QdZ49/cKYmrh/s/AONaimEQ/yee4zWfqfGNjm6grykFiqSKvVkpXZU8jpi6GVr4B
iB/YpQ+N/O7QuSoww7gzGFsRa60OcxImY5EZ4FLCq/tptmc3d6V31GXB7SQ/oBAX2ihNFBbA2Dle
zDEKljFCbMYhyXQYxRQ6KsjqQhf4wSBftrLn2aE0bqHDa9HmacoEDqmQzdIIoWmrn/EAkSw3lca5
aWxiia1Xk4kXrdlJ84KnSdQFFLy+0yY8I3FR5HZC10TLIe2+ExwFfHzFExh3nfJ9f115y8pEkqoN
0nbJoKMYtDYG6y0l5Zxwm2WltYpM+AgwDtc3NUTkXfkzLUHouGAO2ZytWR78ahD8lDT3iYInTJMX
+unq7fkEE0kIiGlbPYPriSeKxDsc2uvcxzD8X9RkOh8zX5hd57Y2btV6Vgp/eaOdBqmbyg+p9aXw
INWrj4DqAsUhD+lisyVgLYsJLnNcjV3UQ9ZH6+hVgc4U86Li8aqmffd2+MAjSZLpdn1ZU1lUdckk
mqax017TpERNBYaYD4nJW2TTN5nIzjy8DD6hddTujqkbebE9e/nt8C31Ml9yU6c/651V+DyOR2qf
e/+GiXopGZdloi0RkiJ/z8sAIOyhmynEXoTMJyIPkWjToFbKM8EvH+VwFnqIy03tPtaC51lTrGyp
TgoQV+1919yWBWgAVDtMgGYwxtuITS0tPR2fn3HrXDI3DUwAQYiR1Y+Luy9rM9TJRFGA7grCT40J
A2gpKDRzxDxFVL7F0SFJT8t03BexvVOfIpgw0JjBWClRhyJe2NpR9mQEv2bhLqFwqSqvSL/lFmjT
/5e+lXVBcSqytu/1D34mF4OZTvcunVMb1fPAmi7dr5ZXM6Abz9jhbwIZP8wy4P/OJQYEx9P0o0Fr
XX6dC+AiADsJ8L3MyhK8/eXc2LHfBDKGP+bzCPhaSXHS9ldQqKdm6jBc/CeZJsSoIPkkGOzU2RZZ
5C66WZrg1aIdv/GBvKPAY1OcPP2df+Buled/k8YoJZtR0o8taPvU6+rKfAgP+UlwjUfVaZ3FDY+T
reJJJ7OXtz9Zy08lGa9WJjIIQg6xkYpOuwjg2lLrdl3OceiNyPmbdvQsXt2K8lGIhTaZKWlrZavL
fRq444SmjfRbFQCwnUfywRPHpC8KJhwrJQB3axxfC8oNyX1iPMfDMYPHkbv9FdzKp3/TjQazlW7V
0gbxIlDCW5+OMCig6lNvBL+xZyviTP1wrYQJVolW50Js0O06Lp7sxqfhLN+SEN4mnfpjA06W/mA+
GpfZ31dy2+U+zYSJYPFMME1aNOAHzOe3xjRvdSO/G0uZs5YbKdlvS8nEfdEQ5mw2KPlVdqrqB0P5
vq8G5/ts26weCUM6jPi+Hp3a8Gc28OycJ4CJhcLQ6HkKpBZHLRXPFAuvynhtiTwRTKCQyiUUuwnh
NlGQR+LBSQx4fQY8EUxQKCOdiL1J6ePM4zi+qB2neYtjTR9H2MpjiIzuLY1ooMBLlxdgvb3Gw3hU
0/hxf7d5YpgoMNapQLQCu13EbtqMTo62tGngRLaPTtevx9+/rsF2wiqSiYZeAdSZgze9zm5ko12p
eO+AqKq4lCmrsjM/uvuDp8e1p3wEitUShiREghphi0BGGnWXkOcpW5WP3wQwHq+N6E0e0JLjzKfo
lnjIrd3gIJ0MS3ZSL7B5DLLbJmcAxgij6abJtpBmU1uGZgpiv35xjf56Ke//xBb+/T6bFRV5Iyth
AP71ME+sKi2dwRgtdV541kC974s16JKGQVZiGgr7/iz2QjTjlU5xKrkAQQZYYnPt0ucvsroc1LRy
tCo86mZsNV3gmug6n6Ox5v2HjewZnVyf/4HZOnS0/z8D+2jT2TbK/qgLVngtgpx5QftqY4/v5Mht
2t88dHWMdGOOXEGEYNytU0s9kUycTYsoOGaig4Og8qQgORpjZDdJ4U9cwP2tCzZU/ZTJnL0EzMNR
MUJmAvyNGvcxE1OjqpeceIW5zViyEsQcvLkg5ouhydR+Qrwe3Y65Yicpr5C1HUxWYpit0/u614Uc
NPDJVe9mt6DtSF39GNsd6MKbU3QSvZLy/f3cd46N+8lvq8gcu4QYRtMOoDZOjM5uOtB3q3prz0vy
Ciy91yppuXpuuvunnuxBTEZREOIcoTm4RmstBU/JPOC3e+pD8UxOpUcSi3dd3vaKf02FHWQJh66f
xREpTJstbkwsMW7dvi98Q+FJ4tjKRwl7FZvBTyoMQQvloupQRoolGRTnjuPlnD37iN8rISkaD7JG
HxRHN4RHKZUvgFs4d30rAhQQl4XF5GSAvB2jv6/kiaIy63WBANpOh1I/NDxCrO0DZ2USTPiINVIC
YRuuXL0WV/F9a2VO4KBk3HuzozzjzHH3jZ63S0zoaKUxw5gWXA18Oj7iiF1IylEOYud/E8MEjqAL
gOahgTJ26AGFJS6PDd646tzk3MK3aBHWPvzRzL7aH1OvijYfVeWD8jc8oBfFj26awoocNDoD01kc
rc6iHXSylXrVnYz3p9Tm3k94VsJEkiRXp15NkJbQGR3igXb4vXoRb3sQEyKqHKaO/+C2uY9oudXw
wieBfYJJucmoZoox0wX2wFJqFw/DuTp3OOhUrzpVwHYsXYWTv25quRLJpOCTAL7AtATd/dJi/uky
NJye5e1r3kqA8ruzdbOC8xMccah+i7boaq+yW/uGM7yE6NYb0TZlxV7iR6f6sG+sdHu+ZC8ruYyT
VxV6VtU2/ZstPfOMo+JHB/6zEG/9GFcf07aS4O+4xSrvkfIYCb/21eB9n3HtZq7lJohmxVGi+KgY
0mvRdy/7IjaTndVKMW6N7iV5VmuIqJvG0ZoXcXoNhVNXHJTlRm95EMXbNYaVOCYvkCt5ybUFG5Mc
w0N5l9sD+JOJTzMdHsc2b/FYFyZ1nOPEVxwz8kvJK7PH/ZXbau+V9U9d2B6jse/yoQlRoGzd9IJ3
XI8SQpP7H4sdvyUgEomuix8ckRyd2EajbInlbspRMWzdyZHd2QU/mJPb5Mn0Cze96Q+8FGAz2Vjp
yESIzExHtVR13J7k3M3jC9FuctG0DJ3XSMcTxEQKOcrbZTBwlU5bxSXlbBdD/iiq/bOZ8shReItI
f1+dMGEC/ByZFtVE5VyKF2H8kwxjtWZMVCCVqKUJCuKOOH/LpedB9vatgHNQaExUiKW+0GpAYOER
7puc3y/yoyE9/W8imKgQ5ZUBUiCUjBX9Xa6eVP0gp5zen+0rz2qZmFCgCdE4YcOR+NWxLZf3nX5v
NldR50XTj6m9CpPHceA0XfBWjgkJ/ZKQaYmQ0KYgRjTf4upGV3hqcQyZ7UoIwJA7CgI8ZvoRXkY3
PZCX0NWd2aud2FdOEcj3bOHIGyPkaMZCkRlInINKQCwyjOgQDfFZSFQn13ijGjwxTDjQzAnt1TRH
wZDBodc1v1IDT5aH4775ffQA75zfOhMNgNsbFgTo3s48LZdqMXpb6lDTj0AdoxSDLVSZgGikncZo
ulSo4BYNEYBZUT8NvXivNNmNkXS3gPG86mZw8LWqL5H7SW39sSwcYAvEVkumC6kiLwoTD3Tt18k8
OGFWY6xO9/M2OqeJIVhRWd3FpaLYQCm7WaSbLmp/oEPLrjQDOG+h7lRLcIjBJCcIiR2OABkfI9na
X4pNcwKUly7iUm5obBeePMbKnNcKVnzBNOF0Gwi+PkVO0HO6GDZ31tA0NMuZOridmRXvQFeBHjbs
bNNe44/YalxZWcEpW28LMYG/paKsIhtMitsIIekKPGACKv2QABiDlOdZie39FdsM78anEMZGxwXk
e5m4KI6UXmnRW5T82v/+VucWBZL4VwtmqXoQYAYY2KDJZXgYUttwtGsQVB4lt/HV0vmjV8KVOOa4
0gs02wF2C+UoMMpW36bB0ed3jkq8NaMbtzoS01Qtc5XmFaMtodIWu8EtpekFYSuuWckdH1eeJ5A5
w9KuxgRWi/JiZPpac9Z4DJPbt/DVqjEnWN93wmC0qGZrAnhK2/EyDOTUBt2NNv5aYt3KCLmqW81R
iugpEofXatDuZkHmHDjbOeLqbzCHHIlb0kYNLkB0BEz7IV1JB8FefN2hN9j4Jy2C8Y4C3tIyh1wW
x73eUWrYcLgKhxeh5wIYUEy+L9H5Uyl2EKqXBLVA98jfWah2tWBSrzzOx8LnXsOpK+1JYgKGkhZ6
pIsIGNmxPrduhdH17mW8VS3ZQ2uMz3uM2M5JVpoxsSMb5qGuQ5oagqwqsuNTdZg93Ys9brMBtb8v
mn1mP2wvnE7GXsXVW0GBAR4HGK7gZ32d27GdHgN04KU3wQXUpD4PpGPzOFmJZRx96MpEEwn63pNI
eQ213DUzxQuzwTPjytsPKtTO9jRkXHzqNSEDmyeguJfhFNWYvomio5QlHgb4XnUhvDazsbCMXuAc
MtubuNKRcf1qVMU+6j/iM8qxGA+MfTBFg86EV0vf9LSVIMa5uwEUA4GCRNxMlZMwSP4g8XANeCIY
Z66aPi5HsVKcfDQ8dGG7ObfPf/NQ/tSCfVGq0QjapARFoKxMXKMlnpaACVwv7vbNgWN5LGDhHAnG
khMcY0H6ohH0L0wPQnObxbyS/BYy4vpazqISkgwERSqNTqpPaapAMb045JB4pgtA+fRX4tHgi071
x9yp/Oo0Pla+Mlo83LvtF5DVsjJZAtKHIqrQI4+yXecIDxSqu7Xjb4YzFrbm1qWlnGpPOPKpPzdj
5kowNanVWd5rU5uBpZBGZwmtFZkH+u4L8MFRR2z80Ek5uQPPfJiIUg2RXgchEsd6cUvlpY3dqeXd
qXgqMaGk7I1oNmuUcmgHk4pWsMTrzjEAkwS/9EKH1x/JiVzs/E5ez4LaA63x3zbsEWdAwz1teGKY
8FHLPTgqRxTuxVN4SE9/v/g1fn/YdzyuJTIxJBlE4La1tK/N7l3ZBiSem4Et9TYGaDXKy8lBfqlb
uz0PXHbhbQ0NIquaamJqhYnERiQrs1Ej+zGuK0xl346X8SnyTBAWqT9pAhTaaI/xk3N3jbZal6M2
Xb6v58+ncGZ5R3No8yrEZV84VEc0gPuKV3npE6olx9apjyowYdT70quuuQu+ba6fkpkFD+ap1wOA
GsB+ZneKLIqwqTqLXV0KN/b03OJ1uUuchWbRLYowriY5xknUgpov8HOX4ijM18IltgcXfSN3FL5I
ttBM7P3B4CjC7b/Ksnc6+f9I+64mSXGt219EhPDwCiSQtrybF6Ld4L3n19+l6nMmaTWTul+f54rI
XZK2Y5u1iilUO1pT6eDYOiDuVI3dS/btx9x2MlchTF6Wz02pxwpuFLs5dlTCc1et1YW86bAtpKRf
DkNfduU7F9EY8iZHGQUvl1kzJqETV0qsBpzgi73s0HJypl1nx9hUiN9uH3E7Pl6PyLhtTSsxRztC
9BBJbgCmzV4o7vtFQJtX49zmdlJxFcW4bPQ/gxJFADxZ/Dgq30jJ+erhvRbjrgesT1WKnmCSaNHR
upB8IRLdsNE5Q4Sbx1gl68xjmaA0MjMNgV4TvVy7lzNOd2wzRV/9PvMiald3qqAh6jTgKEkWKwXs
XPPYxYnVBQrHW21e2UoW8ySTqUaAC0G2AGQ6S80Le1KQISQ89F/elTEvQ1Ip1xaa/k9V6XZ16cuj
yHl83pe3yTj9qs/lWhjw/dmBqU6xCydyQqDMfcU39wWjBIeKV8/fTvhXl8d4erEKwoqUaOl38mhr
/UlKnNHYq31kVfUpKPRd0ILAqeJYEU89GC9flkUQSQHNmyVUJuMvbfiUzu8q3o8MvCrgbfX4jd26
VStRmWWoYmS+KNFrEjwl0tNt/8MpVfzGbK2PEQiRapRkOqc5pa8ylkGwv/So7YXUoihx4kv2oj3+
j0IZxx4gsxuUEY0G5aHaR3YNPEy6jRI4mJZwRRubDPxdyNtG8Bvl9SC0wMKjn97tDtnkS/yQ/0Af
EjyKoV0cQEYZ3/E+FDk2IRPGlcR9ho5ZCl1pd4sLrD8gHCGm4DtE8DovO/NYTXnqwniTxJjDqZFq
OGDtzhRf0vyUAPP+9tPdVn9wrvwaKtMqa+RahUqqxXuU+mUMaID5h6x+NSeeR6FK8FsmZ6omyA1F
Q0Ie+asouRSl0JyQRipedk8XnwN/wRJIY9PvGe461mYgXkljvEmiI78IJPjIn0yUE1je00MHxMzs
aJ4XG/NrtnDf8tKo7VGJlVjGnQR9lSYjqv3IlQdHstH6sCfQCCRO/CP0yB3Sj9fxbgTxAucdOceV
aLFvlfIYNYY/85mgTd6MViW+lBmWuRtLlHn+ZbNqeD0gu3SmKeo8DNIA/yJobiCauxgAnsREcpx2
tjFqT7nSeGOmP0uF4NzW1U2LX4lmvEyNSTKQFNExFPGrIhz68OP272+PNawEMKlIGhZFNS6IQKoF
NjgLxDl+6OWgDKg8HhnidvthJYvxJWFMulCK8HU62gTLuy1kNf43imEdu7wCLE85GEcS6dqodSV1
z7JqpyALFM1LYt5XYcTRwq0lWklbnYpxJ+ZSSkaMnh+mnwJPQweivLT4cIocZMINeqY7oFi7JvJ/
S8fOeoaz1pzJs02HtvoPGC+DscrIoMQ6TjKNz5lYHbOsc2L0BxvFsOqo/h91knEzxjDNlU7dTB+e
pfldTznZK0/nGX+iCJPaljKerg/aXVhjc3buOUfY/ly6XpnM+A4yDpWShchaJQ8J/nHxtefpcbLC
A8UyAHG1nbvFS3TuPnhGsBXgAIWho16oqQY2LH51WqnYJHkaIvgUxF3AkWEE3iTzUNW3FGIthDE0
0jdELAz6RYZPwDF9CHNfHfEBCHWUx9a+7UI2DWAtjTG1ss9aIjbdz6ITmLETw8rP0j7cGY7y2YiL
jtoxxlqUYc9f62PwqDze/g94x2UscK67YOkT1BCkySbT17k+JcI7mV1h5HjLLc1cn5QxtH7sejBl
wdBQG7KE5lXj7Yx/xiw2YVhLYGwrAsuQZBYYcm93if2f5QE7AieTjNpXfg5fxAMYT6Gf9EYXbtmL
hpNb4hnTiwF5vISgNHXKzKJo/OWLfFbBp9nZ3Tl0eCNanOtkB04WYPQA+Q7XuUjNSSvGfW2Ku9uq
wVNOdrwkj1QTaMRYBzNFIJZTciNDtXUUYiMH1Tx040p39CusCM1HCXkZ/5Acg9eYCE4qZYgqo0VS
tmBN9nFIj73GaVBsJukrrWGHTmpS192woJKl3gUAEHRbT7kvQRzrECd3Qjd/4uFwbEVXnWDiwpBF
GRQ5rJ6YQw3ED+Ahgov6S9OVjjwKL4mYePKQ8Vw19Yi/6aQoE2Q5YFEGKNWvHhP8tnmoI5F2xLt+
Z76jtwnwDfky/R35FD6Ih4y4mRHpK3mMCUrdXMTChLmVFlO/ym6iiD3v5b6zo92fgDVIa1nMPZqB
OBpNkNJhbZp9AdzmUBwpYVPh8fq2m05SxHAdcJhECVv2v17jUIU5tsRxjXP+twlGYOUSh2+gSrGz
htPG3DTrlSTGHedVNgPbBhfYAZpdueTz622b3swj9ZUARiNSZUjNRMCtgdr0oPs1oDKrXYnus+IL
f4LDgie63hujDmHfTkNZ4d766nXsn3vhMAh7zoF4N8aoQScLai0kiKA0MUZX2xeRQDZHBdWL5gLc
e4/7Wb/p6K+nYvOfpB6xTCIg7W+gePSbrX3RsOEu2soJ7Ka8822b8D93KIu/6p5YFlON1iY2MQXw
1yoaOamtfqdP+XEUF7eagHEJ+iZLm9rKqju8pUrstMUymVBwUuVNb7w6N+ONG1kaoTjwxgaQ59ME
8BniOTf+uv2ePCFMjhcEiTIOJuYHUuWwpOeMHLTKuy1iszW2UkuZqtTq41et5rbDnvPPB5xO5CU8
VMdqZyWX+X10it3oi98XTmLOOxfjQogSa7W0IF4P4oWYjwSsmryG6WZgWb0P4zv6chaRESBzVcSH
QNynRW/J1f2c8jJk3lEYFxJGBN+iIuQknT9Mp47sy+SZ80RUq38PXFetZzyHgJnP2myQlsbKsyC+
xel+Ue+0oLOa8e+pSS0zW6wyfgnNj9uCOZ5eZrwJ4FzUoROg43P2lAUfhdFbkvwI3t0sV93borYd
l2mCfV1WsTXMaLo4AHhX73HEpPyQA+DtV5xY8i/R+CqB0fNGUFWSaDOtoGG3yLOEXbc70XlFXteV
dxRGuec8EUqSI/NW6/hgmKHfL9Pu9m1tAsPo4vUwjHajSlDrDUEhiU4DyG4L3CKUU+HnaVFQO/LH
0DbVXKK4OhIBhg+b/TZzJYJ8GY5X1b8AcGEkr1LNqXHyRDAetSQAElByRPu0PPbiMRcOWfInTnt1
CkbLQq1KFqxiocUEJCftZKa7JuaI2P5OWMlg9Az4QwKm53CMQEQRQB9crdHOkjlYS6zGllkMVt7L
dzUIFOdMjqywGNwhqHZhkduB1HuGMV5yFQNbMno3ZlQeAUH5t6jOfqaGvPYN78bp31euX8kmM+xz
WlSWP/LBN/SXDrxVt1V10w+vroPR1A4U0EsyIiPplO8CeUwl1QqH0TK7P/oGXAliHHEDQsMaJIfo
RQXie1Ya7lK3X2+fRaaO9jdHvJLBOOLajKW0r9FUSKe2QwvUEpfmZOa91Q8aeG+KXdHKVpUTzNuX
VjNH7twTuxt7R5VRzRhbSyPAlEglYKMWGBYIbVOe9uAKszFJDzxFwAoUvWdWGHNLjMMcantSgBCr
iE95F50qI9rNi3Fe0tSdGnnXNPiCaQFbNhKwEgq722fl6Qbj+3u0weKxxwh5r6a+mZkHMWrPWCPg
mAtHPdjJuz4ZirDToB5G/qYSrw+/j9pdF/LqEZzTsJN3yNOmugMoMlD9X+V2Ocp16HQzl7V00/Vf
9YOdu4vA4jwEMWzfKEGl2JJu3+jaQxyTL6npyIvwWDTR/VzVu0QJ7GEaATSZqHYTVaexS53/6QFZ
GqDEKFSN9PjcKOYnIe92PRBIYx4sC+/5GGcnjEYSFQqEmFXztdWVHzqG38awfESz9n8LDzrjrMAe
2ZRiD00hQNNqjm3k1T0nLd3s/4JW479RTmeclUQrqmWBLCR87QBCCNsKLfWR3NfvukexNrIfxsXg
0XJSS7rhVNgJMaIVijDouEOamPx3Bo4/qcszAcZ3YdIhjEHUgEpLmftBnL23srZrhYqzRMMzAcZv
kCWUw1nD6MOiN3aaPJKOR227mZVeH4kd9GoaSU/jFlErMr+osWuEg18Pf0ehqze8ALldIFjJYr43
l1jEeniIAgHtk8tgwk6c1Jae6v0AHjz547bFbmd1K2lMBjQtqTaNHVScEppjHP5D+i4J1mAnl+iI
2XGnSxwgu90WytE+g0mJWpBCdQVBobafar8SaleeC1tvBLtIgpMcVzsjDNGAkr3bYjd7vStTMxjP
0alat6gyllOkPMHsSFf685jvkwG8cXlmhXNq62TAoHR6bHvB1vfkISfAxxIrbwZkxRwAkC3h8urQ
C75higbjYyYtKkukbT+BF1IUTzCpucvBX/8Jerq7fQUcSzEYZ6MHcxrEAvQ479yAuFxQ3u0v+5U6
MRlRBQ48kKQV9CNhcFRXfwdfJCh0ijfB7qwZdOfDQ2ygl/gnx9IMrLYZFG2RcQCg46rqesAHcTlW
dhldRPPHbQH/kmH/I4EtORWxWWp6r9ApHWXGkCf1mdKd8TziSModmpb4CqqBUVF46l6PrMzjkdH8
S5y4/geMW1AX2ahbEb234Dw5GNnxuuPkB6f+G+VeAiTTcQKtMic4bavLVSbjHIKiC8wiR367kG+a
dME4uH37XrcDxFUA4wm0ygjCuscsttjVbtFHb7qUPtR5x/si+Bc3dxXEmH6cFklcmaj+0OkSzVtw
g6Jl3AeuZi2gzcVoKbc8vm3YV5GMYUeRUkrqgk4wxRcGkZsd7E1b9mjTJtjx8M+2A9RVGGPYQ99h
fQQYJ05DJisYP7rkKTS+Frob8Kb0N4eedWxi/sfYZMbEU70C7wJo/QAuMjgzIGJVSzno7uLT04Hp
2B4xQQZeQWA286Z1tgPHVTSTT0ihPqVdhbohheuS/c7vXcp2lnAmXLdbUqsjMv5EDxrStVjWRY1+
cIrvsh/cg9BKsuo9pT4AqTdvQJRzMIXp6AOBFq1LA8ad7FWX4l7H+8hvPF7na3Nkc/V2LNhNLCTg
y+lNUIFVsm0sWKDtdTfMJz8yRHfpY7uuteemks592vM+Drbbw9dbZfm0mlYY+zyBD6UFJMEqnMox
vGFPxxZ6l9xHFwMbeLmLiRcn8yTem25/NvyjOwrjaswExzN1xAjBL/bFB2iQnDkBC72OmlwADzAf
U7c/Et683nYNcHVqxvN0gSSaIPX5Gd/rx9ZLPVoyy+8lnzc2xPGm7NJ6n6tCIfcoFWThMUuRUmFm
2lQ5dG+cmKAwnmbSSBUlBpovZWjs2qX+NrQzp27KOwfjYYRxTJR8gpkH0nms/5paN+15o728iKAw
vqQzhtAoTbixyc0vP+mmC3/wkXxCC4sHwcnf/qdYp7BOhbTqYEZw0arux/q9YrzEDUcEvZjfc8l/
dJyFxolleQzEHuldrxGLgH0LpPdWGgIRxU8b7/ZxOHqgMvnI3MtSqwRwWTHZieRQN0+3f5/nhFny
rUbSGt3ErqfTYKAdOD+f+Px0iVBxsx3Y5XgTqJsHAlsyGIVUTdVMRiEWOR1VMmPAL1HE/SBhD0BS
OU6IJ4JRgbyVx1RpgCFYjVil09t9uMScZ9m+tn+OoRMmlIRZIvVpjI9h8WnGTlLlaokj/6XsMQmz
ozQYmuncfqjN2LUSyCqCIualQRVB8YJD7Sl7TJDvKm7sun13GBiB7q8Kx01fdnlLe4YtCB9HAc80
88Ljpt9ZnYQJEcEyJWMy4iSmdIqT+1R+zf8EulhfiaCnXJ0i7/QUK3sY+x2IZOlGbJM+Oy1mz1G0
zWC3EsPknjkp01alIFyYpbPNprGyOra62Rd63o7oZpa7ksSEg35OJOA6IahLWPudHBDA2+FfjS+9
J/7s8z6WeQ9E/d/q9lp9yQuAf0G3S8Pv9PicNd0pFnnQjpsDlutXYlxBRcIx7APkCu0u8OIvsjvc
ETrx+5WSf83ftNLKoeMpZXDiwafxjsi4iDKoF3BO4kNFH2wj2AuLrXYc5dgOfdc3+8wSV9cI1Mqo
zMDjjrFpobfGHUVPjbCUmpdITGZn8vjbH5xjfWZJK5GtII5j18J6VeybBEct9ETuagRH6T8LaysZ
kZhkaqLh6rT6vh2ee+l7UtlLzxsZFT9Tg9/C7Or+GD9R53onCCF61KK23GGsYLSEoHjTMumojHB/
E3FINj9oCvlrKMOLpGcXuR++VyO2F3K9vsfoIL51wY4phV6mRm4o13/Hrebim2qnZ1EKbuwJOGyG
P2vlcQGLSdvXft/0qRXVjdvmoT8mE8r5/es817twKKwsb3daV/vjkDZOX2Z/ZUL1Naq6xlYDxU+n
6a3t51diTLLVts251gS7lbKTWkf3lRS/h5p4TtXoW1QXOxAaAedT7e7DvLHKLn2JhgXUSst07oHI
BEbcowgZcVQ502L6RqHti7j4i+jFY9Unx1JvHNLpTi1O39oSkKFlZBPEIqKD2mBWjtmIdVzjrcjL
+2CMZkuIESokjPBk8fu45K5Ujzspxj5CoB8k2Tyk4LaTtPoCuhKfmPNrRdJdH+fArqkuRpW9mpno
E70/F4kZWlKse00deFhyOMoyuevNzK3LdD8mxRm72D9GktpdPZ2USnHiZbkrU2yrtao9yelDE6uW
HpCHFKQ0tY4By7m0tBF0CLpxUBv5e6uUlyJLn7VItcew+CqPilOP6UGLgdowg1hGS2Gpo/lYKgCb
kfHdPaY7WTUfW9D4iUR+ChfRruPAM+p5sGoNDIITUB97+SEJpP04pV/MvniqpfxIFsIpj1NvdUtd
mZgTYwgRyRpG3nM9cVTwy05F5U/gzh7LwCvlej/2PDjZ7VLrykSYACRmRdePMey9c+fDZ/rmCrol
H83LWFnqg2zn0BMLy0vCPe8raDMJXolmIlIQgOTYzDHeWTaC1ekPE+Cns/ndxDJ4zesL8FwOE5D6
bEKxXqUNDt0v5wOsrlf3Bq/ksp36yMjlMNmpEI2RUoZyFRcUWsgszmBVs5Wo2N3O4f4la7yKYCKe
VJWBMrQoVkkeJQZJ3Dk5Sk8UNhwAAg+Cagc85EneoZhAt1TlnE0FkCcBYNGnX0Xh79tH4vw+2+VV
UxGfeAAMQ72WACg22KkF7xNoO6j9c2lshzeYFtBMgecL5OrZIRjMXTJqTlaovMfhyWFSXyHo9CKn
c2WCrwCh85kubEbOgITuE8xB94Alf+CNFG3X+cBA8B+tY5u5sDDVKEakqsBZ1SzBUv3wEPjhLgam
SX+aKyvcE5dWvDHJn5xkLhHVtm1d5TNuS06aKBNmmsM64eOCzDKfbPOSnhZ7ev1ZhtMewzsehDHv
runfV0lEKQ9lbKoZUBw79TiE2qHPhV2aCZwcbLsYtrpdxkuFWptNU4k3TU7CN/NOf4ov+SMtaWZ/
Vz6If58H74txNzudV9i8MirPNBh/kgHMtpUJ6kRdXu2SVrMSUeJUiXiPx/iTOuhCM5hxvDzxo+SL
EI7W0ly0iSOG91qME5mkTu2nEU4kBZdCRrwgsOpptm57Eo4QtvkbBYWqlEKLp1IFFyMBVl0kj0s8
+LfFcF6FRfRIu0TpgNgAfZe/5K0DINbbv7/dm7uqnMG4kTpopkFYPntzk0MrXhOqhIBRxN5RjJpX
ZReedDHveY6Eowpst7eIq6ZrQ8TIUTg1qJ0bmTUOtiTtOcejWffvac4//oLt7gL0BtlvA5Wjm0eB
R2HkTACxaJYJzrXZr99uy+NpBeMoxrQk+lygPJWojR/0rV8H0T4owz8ZVlo9GuMn0jQLR2mkMaZV
rTT3MUdih1O0m0ho3z7Qv3wWXi+QcQtB2s9dn8GY2p1y0ECnKlyk0aJslIrbef1b/ZVXctvuR6xO
x7gJqTbLuelQsKxE7WD0yqGcl2cpyyRrxMQIYF39Ue2Oodi/koG3nUx9wy19YXyHmqSYnAsgW/G6
fY5Vc+GsAK2Ol45y9IRFbZx11CjMDGGs0pWzKqgHuRX9PpY4rdrtPsP1Kk2mDNeb0iwbOTI4uoZB
w+V0DNxhJ++EPW8NlL7KjZszGUdSNWKUx/TmkkF7S4rRSuL+Lgfcr9aUd2Se7U5IXI5y0t/8XSbW
jTSRKBI+hfH3VVw2BVMeug52QJkhyJf4oF40qz5pbuoUZ95O8r+kw1dpTO7RpQNJhRiFJgr4rtjj
OXKREXgt2o3KsX/jwUP+y+Nd5THOZKkIljJTZPhUF+Vj6p26XYIGYGB/59zjtje+SmL8SZhG02zm
gejIvVXs6wvoZ530JcbK63SIn433bDcejUeTE9u2jeAqlXUtohajAgHljMBiUuKAZWj3vO4H9xYZ
b1LNWZpUmP4F55gI0LHJ/9Y66gFNPodXKf6X5Ph6IMZ5JD3wtkK6of9TQdLdcqIBJ3KmR1pCm10Z
jeLKTiijNy+gci6TbRZHzRhlDWCSnag+K8shjB7ngVMy4IlgnMmiNuqiUUAu09j3ylMonEvea22n
O//cINsNxj5OFujqSMFSpnNidm/oWPKUnfY6bjgNtucrV0GW5XWoOGMrTRaZJVupLvVUe2kiCJao
ZscFu9BaHb2oBU9FJN4B6d9XHquL4qAwkwhwMwoI7IdyX+QA3QD4phy3XhwMPlmGPekMJxZrrHKh
dpBq0UcSqHct8NaVrveTQnHmJiFo4WVP4Gs7qlOA6X2lsYK+sKU8BSFpu+M4iI00ypRXfMaMZjd6
1WQi5TNud8Jd6GMaIXHIx/yuuXb3wlt+30oA1tLYLWqhrKK+qSCtaw9ZfjLL50BMnL7el8FLDsi+
tLzTs8fbR9xQ7l9kMso968qSzT3olAdkNZVbpYcq5dwiTwQTIcOxNdNChQglGW3ZDHdqDVguM+Wk
bNRtMvr9y0mYoFjGVaXEC25PjDLHHF0sdKA1hqLa+DWQeJ2eDWP6RRijz5msFeGstxCWiW9GGgH8
TTxUxdcxJRetLFJ7CFtLKrt3fNr+QfT/RTa975UtyUu0RGOBgxqfw2/q24DFZvHQXEAQvedtdfAe
jwmRoCnLSE0tABTDxxGldUGNjxLJOZk9TwwbExWU9Rp6n4X5Za5OxbBYSfjjtqpv1WExw0B0tLNN
nWjs4nSro6wclLWIMgPW673CnY712dgbz4GPsbcvkkUsTbdanzeuuHm4lVzmDgu1kQJFhNxCe5y7
jwqQ2gHvbNsyFIkAioQYJru/15mtVBYRLrBxkudu33ravekm4AHUdcBvUsCo3LDAx8G5UuoefjM6
+SqWsYMubtQupuTyYb4zPAW1UsEWB6fcU2h03mTrVk6DB7xKo5ew0vxMSpqmkiFtcEUXdebj/JF8
kdFfz2zthXMy3oUyj9aUHVnEAV4LcH5e4KmYhDnMHwAYG1AeSCx8Q/szsXjdVnpft+6TsQNwOVZq
HEOqoDz2wfcge+AcazOira6QSQuFuZmlNocA4y98mkBPsMXtUFI5zaLYzDoP2mur0PLLmzEhVGnV
Llcz2rjDsKlynm3Kaj/55OMb6qheiQ1Q4vMg/W6+HSYImLEPsQkMVZBhcET04uRVQyFR392+SPr8
//pQEMHEzS5D591UYG+ymZ8B7nVZSOWMMXGGKuWUR+kN3RLFxM8yCUvs+OAGZeVvMzv33Ue9aHYu
jtYU7oe5dZaIN4K5ldJfX43OYPxqaUTIl2oWoSZdWx4U0MzMWXUfiu2eaK0TF53dm+VZEnN3Csbd
lKXfKrXzWuxTLWiMZh1IlJvyFEYYw47EchdmOedObtoJ/j/G76jAdm3GAtefKT/a6mEe3dvPu7V4
8ssFUBVbuZognQSjaSAggtve63ClxeKM97QsIv/gD/PyNJbxNmE1THLdUG9TvYrpeyTuCy5SxGaC
9F/Tx50xvqVtQKSqzjiS4tGheQoMDVhBwKIYpwlby5lPYYX5s0q8ozEeRymxS6KnECu0uzy5jK0f
8irf9CduWQjjYwoQSGvGAhHtUDldcK9hs9AQL13rJ+mR6JzvQY7ufabxK9WQijDXKxHS+lG9Az4L
sAp5GQNPBONdmhYwOSSGyYMezkz88E/QqdbqzY6HTPpUp2DLhk+5G5xK+QQ8xcfXAya7T+DE9HVA
kRoWqGEAOxQ708jJ1bc6Pr/IZ/zLIqC+GbbQ92QvecMnRK8eYIFePg8YQKZEZYtNC9XYVKa4R4Tz
1cMz78/y7+oNQ0QHDCBQe7OH0lJd0dcc/dyeaKIEOlDOcTkm8LnOspLW9EJlagZue9D3hupMKfDY
/4Cn85cbZTwIadOwUUKaG4Uno/XIwINH3I54OiZCDUUB8Rmjk0MUaZMxjLDjDN3WTrJ6xbSG/NJk
ofNHzvcqiol4g9EUQ5VMNGeY/6bbFMozyCM+V3viO17K9S8ZylUao4t5MiULSSGtcfIvw75GSpTD
Mf5YPAq7ZRznt+gsP5ucbt2/qOBVLBPCclrErXp8WUmf7rj1muNPhMmnP6iRQTWukphYNotxWUfz
AGMXvsrZu1F9NAmP8Yx7HEb/eiUoEjWHkAaLDAv444N9AcDaic7ZPnGZTaiy/e7xr0diY1lEYsFQ
oIzGGV1pLz13B1pmxHzGTuG4+23jvYpi4pe8mCSaChxMEeXdaIxHlK4ss8n2t5WeZ15MDCMYsYzj
FCeagzy1BnC3YCDsx9TJl6RpX2/L2s4o/zkSOw6ShkQwixmqRzeeAXkBauLEz11e1Y9zc+xIiAj0
grKocXNx9iTMpxy7s9L07fZRthp1a+VmV/6NojRTU4L1Tq6GRh1dsBTAy4DhTaoOjSd+cC13M91Q
RKLrWLFUdXbDUow6oZ+a+ecnjelSdpsAEDCJo+3jGj1CFT3W+i52jNCqS55v3Kw8XYWzy5emEg9B
mUB4cqr2qm/sA7c/ddiG5hF6bL7eShDj7/M2b2plwsUS4omJOxTHhZfmbLvelQzG0WOvShamETK0
B9HtL5SYLnCF2aGUZ/T5JJTvvo9++JWjNLyzMS6/yFANByrQz1QYZD6ugMrFCMLk0/y5cpWcx2Ob
Wxyp9Fd/c1qr0zIe3wiqPo4HSB1c9R0z+3efdDvPPbIsyYqfwo4nkHdM+vdV3gGmhSBVCAQme5S7
HPmrQOzW0cFDDkzoc+iWx/8P1EX6ZrdOyQQCxUwXYRYhdPaiZ5pZ6Y80m5tP4H7xeJnVds18dadM
IIjllgjdz5dswMxHlwUFD7fJ7XLx7pIJAyFgevRsgd0Z0qGSM4t0D7H2f4fYMOXVYdgYMC1KnVa4
uhRc8c2bSAorArTYbTXkeC+2Y5ZjtnEUO+q9ktgSoud0uQMemDVV90HwnJd/Vq6+HopdszTSKhkJ
0OCQ51T7fLcckxJTNoZluNED2uW8IuH2p8VKHtXPldIr2Qg+Vw2XSHHQFwcAjG5zDB/me/OinvVL
/24CSmS2snPUOfp9wMNzoEZ8Q/3ZNluw1OVsfKp//tRFd4b8cvv5tgOeoqgYnDYlhbDcJumoZYko
IHhHYXM/GcBu6LOPLisdFTM3rY6i4SK+FmlSW9NCngSlskdVtaYme57n6f+OjwiFvf4vjFHQNgWI
t/AZZQquOAIXPX3SspqjsNuWdxXCWEWgx4FOWqQRhvDWQEgxL5aacrfiN1PKf84iskXDopPzOoqQ
gI22gYy8tehYBWXebM7cUsx2JPjvkUS2ekjGYkZbDG9IO+aUi6MhSFkwCwY86A6EEiavDHv7DkV2
YSxpq2kGxSacMvEXrPoO/aPMv0LesZiwuoxhZRCaKrdoBtAtxchRPhQA52MTnp7qO8cUtkPN9RqZ
gFoso4y62WceW16i93BHMd/NB5SVn4ILLx/aNuyrMHrFK78ill0VpREO15DTXPsGbvH2cXhvxARO
Q07bSZVwmrSILQK6IvON/Mno0MpikcP+eoow1hHFqPdA+e+1fQju5/swckaHwmYkP6rCvn0mjrcS
CeMhwhFzr3mKWxtt5UDAMRticNlOz70reO19sjPBDcCTufl5s7JkxmG0Up1rCv2yNs5oNjhtbXXH
GpgT+K5PnMEeHeDJeJhFqHfVBFQfHvvn5pfcVTxbH+z6sGsragX9so/zYy2A6l28TAJH+znq8tks
W+mjEfdt1Zo4pWwAseBZmY9JfM95PY5Bf370r2Rksj71IUDMYNAD/JRoDWiAgacIaMZWexe64p8J
1E0F6AOapGiMkUUmCQxAIwAhBHhPCxxjjg8qoASInv634ge7SuAY3bZVXwUyRoctvLYo6Tfq0nmp
uVMDTvVgu+kMYHVJxHiPCeYgxuCkJq8N2nQGGNwumpVd3naHMY3es7E+NNHi1m2zb6funOiGR6TB
UyNtV7UvY5a85oNg96n+YKaDwjn31lSfCeIKUTI14L7/xp1UNsDh7H725UB2UlvDG/moHcHLXSjS
uTurnKfdVNeVPMbxCGKQCj2mJUG1U1ohoLExmgFgqdsKyxPCeJtZApWz2FEhwjkDp1X9PMTfbovg
XhzjXWapwrqyRJuLD5qX+vU5tb9pd+InGZTwJ8wK62dinUmUDWMxapCmT2/E+JKrHuc49N5/y1ev
78K6kTqM6hzTnTgO0nM6J9gASklzRjfwsUFIiRTuDDs4KzwskE3D0yV0TlVQDxA2Ty4SYGInBQ5W
B8QzzN5LUGfgnG3Tfa1sj+YPK/clyG24tBVkfPaef5i6NVgKBmUDS7K6c+HpvD2dTf1bCaT/0Epg
HRSiEPYQWIUXJfjedF/Vmme5PBn0YlcyEpFoNSAsUYc3D+iZzO1HpLxxLu5zD+E3rVgdhP4TKyEz
dqxGlVprbtbYly/vltlMLXkCgeKo+6kZKVYUDd7SlH5jDjvTAP4XkKqBCdd+7Qzx2FetX4nYj631
R2FeZqtQiK0EWoRdXr22h2Q+lArIfpM0epEiEABnZFdGjd9iFDDOTCeQl4uMCcCmaj7GSgMPTas/
h9X8PdWSXYKOu/pt0j5KsgCiNweufoGR3WVwSIIV+Fk/dLH6quXkpIQELKnBvNPr1gkGY7LUHnPS
i/Yaj1lpTcWkWgEJz0se/uiV9hE0gHdSNHtyWblmvTjVtBxkOfHAdSVaoyk/F7HmmbL+3Gr6Y4I9
3i6b91UkFZbUa/ZgFj/UqnBNZXyNyu4pDA1vXPQTGRPV6mv5h55MYHStsjtlkIA5O03vyv8j7cqW
48aR7RcxAtzJV+5VpSrtkq0Xhu22ue87v/4eaGZaFMxbmHG3XzpCEcxKIJEAEifPCdv7UQiDpZuf
BAMYZDKUFrg3VKdIxjfSTl6SCKdVVG01z53RmL6YLXqSJciWtUtyC3nQQKvIqejXB1GVGry2o6NE
CNtz16d3kioUTtuWD5Ia/SqM9LKm6lsvt6Y9qHllCwqaurqltIo2e5CG6g7slHcj4I62LKM5WsTw
yyQ5abLorkMMZObqV3X1SMRXrSs6Gw0mQIumP1UZVP+RelCX7LlotcgyVymyhmn6upryN3zF7ccS
7Ro9antyHUGhz3hazQwsZ9IzFowVVU1hlVKlOHLePcsiQNF4GDkK/eSNS3aTktBWIvN5TlVXz4hL
hOfVnE5t1HqGrI0WyfrOCsPiPGnCRdbRwx82gq9G+RF8Ke5SdOd6avy4k49RrtrRVH8TVCBOaqAD
zUyyC1W8pEXhAAd+R8LC6tfQrrMotUlbf+Wsqt2Vu0l5zMotYyMTOwpLoWX39hF9pRAKia3J+9fx
OwHlUvQ68UpkPKvMUlbMqZXqBFZLIzCExm66GlZ5NPz77z8b55iDVBLJYFFNYYbqUEC4BqR8s6Xd
0K7I5M9etDbG6Ka2SU/gy1SHnBpr4taWTHSc47E677zrE7a7NW6sMKeJXqtx36NWlmG1YuMBOHNL
U36gsz7iqffxJok5VKxzrOdJBlNh4ZfKswL01/Tzujf7hbEPd1hCJLNQ20SnNmZ0hFHwo+aA8PO2
DCqbao9S6sSUcgmZNxBr8/5ADxSJ8e/9nqVIakm36CndGlvAdWZ7VU7x7F73cPfitTHBbPdq3TVm
QdeXtLhq+2gqgy1lT4OYc06ZnKPL78pvqlStdEUtoo/ncguthJzTOSfyVCZTCDK4IDMKz4ib6dC2
s5MspqV2vd0tgkPGkGNuL/oUTI6hEkMD2Is5tkA8uCJg0yROm3vpclNKx4EH0dktBGxtMC7NZpyp
qGkS9KNM7q1g5V5JrPxE+ZFa/x7bBi/gdg/qQCpAywJYJ1ou/Zwk5GXRBfhK8PqBkwFKD+Oremnf
Kc2ax9znQZh30albe0y6MJaxD0VqL4TGPRQuMn++V+/1I7qIAoGTmrjOMQkDpzEjDScYkwDjQt/I
QQwMJzMtSpbbPst3PGn43fy+8e63ZwNRa2dxgEGa32WPKiQjVQXEQ+uNq//BZRGVNiIZpgFZMkID
dpvfdVPowlIjTl3cqqOlqvcVr5y3t8S2Jpj9CtVPIS0gYOTgWcfpCDS7DdWSSX0knfQm4Ln6em7a
n7CNS0w0hhBTJxO1J97ShuN3XajX/IWygxJLcLhddDTZsSf4rX9MNLZ1mjTQ3ySO+ji49Bku8VVI
By9O6v7ZLXVrjIlGaDKMgyHC2CgrdpK0x0LhIZfpJ1h/qEDdf+oozHxVcvHva3d+gN4KHvomdOJK
Abc0vzduWzvMPKWtKAtrh9Sr+KC6ii1dtxSncySv99Pnpee+V+1DbTeOMRNVgcwYVdn6HYoGIFxn
R/d0cYFUKLOLEo0daC09gokHDZBuBxby79cDc4/NGTpCHwPLzN1ozgsZFzg8emfZ62+mCyXUIHcF
ag4XCg0VbUpsUU52+GxOFrQ/r/8AzsSyFY62QZNiQ/c6eiru/P59Yvn0+3vrfeMmW+eYwVLVpARm
6vq+a23R+Jqmj/nitFyti93jgWpIqq4Zug7yxM/JSw77NcY7KjZvFcPX6E+mwOMd3d1rAMHTUBvS
ROxwTJTqSxzLilmi7+JC1eqTtzrQLMiRH2lfwvX52TscbAuFTC7OJyg9KyNKAUIXCPPD0Dkjr868
N2Kb9MGGQCio+ThrNFeZh8H8K0mnPzngfCRfdvLVIk0KdULyNWu0Sinz/bLqvpivXCLVvUfErSc0
u2w2rmgS0UqfwJAq2drRPEHBwtYkm3gGpKN5T917M7M1xhzbprwdjSqCMW25jc0QTytePhicodvj
Wje3VpiDG6nWYh0IJmexJbQSa3Zz7gNyq99TFElotx4fDb8b3lubTMyhRaUFIZJCnC53+hsdRDso
hDfO6IIAlfsayxtGZmeRjDyeJzqMcX2Qh5cyd9fwr+triH6C3by2/jDLtQBSvF8bmFDIYEGlrgFN
XjH5kcKDYfJ8YTYTpZlDvVIwWVrVW5EUlGpoawqn+5HnDZPgZhG4hEjF7NQiCieN3fUTytNvAo/+
cS9lb0bt/UK7WUxhEZOqNWEnjOIviYDmEkggSXJ1BujvrZGnP0DfbM0xLzVmqoextmDscOhsADEA
M9vMWUyc6ZGY9FA3RpSOOjzSijtRc7Phfgi966HGM8EkBWj4aVVEIwDj1KpoGHYbnglOun5v9t7M
y7qA5W0C9zVkyA8k/R7yyHn2TgTbiaAubr4/E0mBdoWOi1uT/4hSHHxIk1p6qd9Bzi23Ykkw7Kog
/qjwqGJ5njGpwIzkJCoXzM+wukpxM/IewXieMXkAxb9VRdkVnJhHGc3khb/64HYMeArBvBhgsoAk
ypFpKnBDiNyq+ibFflgc/iTMdLQRmZKJCWEWS5lHslkaMFHrCero2FVBvWkqnHsg/aG/580PK8x6
IWqjyirIaZ21yd04f5DCwoXQOBrfhLcpVBzN4IEw9iPgwyKzfBY0NtQdHiscdT0J6606+/9s3Kj9
TWyTOSMFiHZokmnOIUlcKNE9JXnqXjfDc4NZQkqWzWklYeDMUvkl9sl5mHpOBOxXBNSPoWIWi1iE
kaYlEjZpd/Xe0T6e/EBxHb1vHniga55DzMrBEbFHww4cWsoMXAXNTTT0nKf6/VXz4Q+zauZVrnPg
AYjTCKKlmL0t6Xhp6RXOfYfnCc0RmwgAQ3MYh3iQd6b8mDd4UuHNCw3RK4uGrfOi9RXwzghJJoKC
vKUdyRlvPXYk4OnT9A0c2njn0P3zwN8Dx5Z2By1NyokWvurZayQf5EcWdIcMXsp5vwZcc4zJBm1d
TtVI7VBWp+GyBvUJdI9udstrmNkv1mgKwIsGcCgmKwknx0RQhhJcmVSdo3/SwB9F7npLPbbH2E2f
eU80+0tJR/WV6HgqJSzdHYmldewy2MuH9/7oMZCJ3boSyP2XV9yJOMcQrj1mJHszDisEyb/8A6Ox
a4JdxM6h6VIeI6f6fj0Z7Q/nxj0mqaZLm4EneMWBAX37JbQL2tfwRvQnR3JIUL3yapW78bgxx+TY
qRVFLc9grtJOcn4e02Mq+VP2heMVHaTfwlE3VFFDnBAcWD4v5EGD7Hq9EuKUoEc+UrJ34SF8x5cl
X0GmEnDM7Z6GN+aYOROzujfbGebQjuENAEfF9moZX6ve6Y90GdTn0F4fl0D/67rh3Xy1sctMnrhC
EK/Ksepi45DOP1rl8fr3d9Pu5vvMbA1ZV6RRje+jYjKtPspOVfcnm+7GBLMbLuYqx0OIzG7gXN9k
KFNinYmgj73uyW4pT9nYYXbEIpenWQkxRfIt2Pt+qeC9cjM3+okHdye0oicI7ByVW8krj6AA8TjG
eeHI7JAJcEm6SrdjDS1xepB6IVjsB0f7gr4Lm0fkxwtGZq9M5MbQkwmeNk3rqKlnZhDq7L6bqlf3
nNvmfgFiM6rMhikDqVaVLWxVABy8q5Ulb3FvlWCGNVHTrg6VV/oL4UzmfhL5e3Vr5PPqVpCoIawK
q4oM8EV/DNNT2yb2YDxcnzdO+LNttUTEfaMGbhBk5OceQtWyW+ac8OesYI3JHEshT8UawUS9KGcD
7PyFxjt00Pm+kgs1JkmUzRROawsTuYGmi+h5Eu7j6aZtBjvJvE7gpF7emDEpQ14oI2GFlDGbo6NH
nbOMdVBPPOK3PdYyc7OeWTTqkitrlABwhdL44q5QI0ODmpU8UBnH8Xt0rt3sAFlpK/Pi59gqX8YL
/k+xuHhmnrtsWonFpKlzhGLnUjbL3JGhfQ1Es2GBa+MoQyKs9Lkd8rygYdKJ3swEkCP4Phz1H0nQ
oD1ZuxtSa/CULyAVDIbTzAOL80wySaVvwjTJCUym+fMQfotGTorkfZ9JJGM8F7QNGk9wc+qKtXLI
s/wPeKw2EcN21kLSKpf7CFMlzYEYfmlGvwI86R9lDLatFnRcC+SK4UYJneQxtZXRjgi3d3B3OzFE
U5V0RTWMd1zz5pqyCjnw5aA8x+s5fZYRLpldBrIv2uCn9Q1eU9puiG+sMVO/DJFsCDUOpHr4htmx
2vF54t3vdjP6xgYz/S2R1kiNYIMMAIFCy324hyacEEvO9fnZPwZ8GGLrlg2qFEaJ5ivnpffiQ/1D
8g0fDDJOZWs38aN8URx3dMlo/Revl3RX+i0Pb0wzZ9JWybVi6GBayiOrT56i+CyhBBw3gdmD4gVi
PUrylkLgl+PyfrSosmHooqmjK/rzbkl0JVRmCXb/Rbgb2xE0YXNL90EhEvD6ynfXsfFhjMmHeUmq
ikQwVk+GPUy6N2UZ57l+P1Y+TDDZrxRQRzXwMOqUkylYXVQQ9I7ExNIxrZa0FgFn/Oj++Pu8fdhj
4r+f4jg3c9hrvdWjpcHYaQN6wqHvzqbD40/gjSCzFIo5UeaIwJxcAvLVgMJG5ulB7F/6PmaJ5Xqu
qnQgRQUbVPI1PBZu6EhfxyMFPJT34YXn0j7AaGOPCf10rdU2UxAV8xcAVwPhUkB8tTrQNvLSHtF+
xt2X6Sixk6YSAKYUVQNJKMu5VwMF1oxt834BHI7VqxmA19IxT4kruPKbcMlPpQHakt7OvNBeOIe6
XeOKLslokzF0gzBTOFVKbxKtp3iq98bnk+gLPviYOZG5ixpUVV1VFBE6c9B5/byyk77IlD4b4OQX
8UsLodnkWXGUWxSUwLQAeSYb3XYeFUfXnfosHq6vC651GsibXajJ5AK4tfFfeWU60gbi6gyIhKvc
rb78VoK4UbSpUGoSowpt/9Glaus9m9fKtq2iGd6PXhSUYBws7PxV9ilVnppyIWt7u+DWGpPYermf
cNvBnmsoo5WBWcpYnUHikrvRlfBb3G6mlEluYjeErb7+e1AXF3UEsKPTTtcagt3XJ3CX4WHrEpPY
wmFCqWnEAKq31SVzk8yqe0s5mM93CyrF4HaKrUAprPZPXvy3dpnlocVCUxHcE5xMuW9xORVqr+NW
gHbnSyOmQUQsD2hAf45O4NpJl0qQOMvp3cACaEe0IhftBP7sGkH1RJF/DTft7CVvVYNBTRR1U2O1
U9HbHoc1XZGKX10oySfuApMl+t2NcKRQMvXQ8k7mu3fwjU22plxp5jIbNNtQsenhJ3Z3e73PfOmQ
3cxuCVr9uXd4yKTdc9TWKDO8izpg2LGLOEpmFb8oC9966oPqHDrkoD1WX2Y7DqRT5MR+fuaWZPdO
AFvj9MSzyTwagDuxLMBjwJI6a/IrH4NM0arTnYac03jmoTrNt7xtbD+k/p5cFltsdH2epgRmtcxP
RyraNwkV77S2d9rY+sZkVWNcgPRsMLDhM5VFxWkjtjJfdWW0Tvd+/pMHIaIJ5beE8xGxKpNFTTQT
GRKEn1EtyvCIX1uS+KKYX+P0oOje9YRD1/U1U0wKLQZR72sBpvKb983qnB3+GCa4HUImh0Ypyvi1
DjsgkHMEiyL2KlyQiIf6jc/TmOCseJVJojNgxa1AnSqGm8l4WbMf1weNF3RMspzHuMyLCUEXaadS
9fXq0o7udROcEGDLabE2FqZCQ27ADSgNFPHUdndTfmNqvNeo/S3nI9rYipoZgTXDUOAN8bWj+IVm
DTwZa5ZhibWdXypnCpRL/0V4uu7hbqfvJiTYMlsbdSW0uluExNHwJbfx8++o06B9WQGvAyUzzG2C
tzdeKXYXLLW1y5zQVDRljaOK6FiO440CPk/UpZ7eJYxs3t7DSYoakzhKsQcUR8QsorHymOmxR7Ti
nCI/glqbg8bZvT9s3WKSBkgD+nIYYIvycWhQ5oid6Fl3O6e9SIF20f/gxrc1xySOodQUCMYgaorK
7wZijysa6aoHbV45K4Gz2FgBQ7TBiCLgYDiZzKuVlbhdKuBwSbkFHE7S0JikMU51ufQ0LKrFkt6U
IzrPz8l5+ao8GrlNWZdDm/fwtu8aSvUSMUUcipikuExSh85BuKbOhp238TGR5rO4xo/XV9p+Lvkw
w3gmm0Ko1QUiI16zQzyLVknBj7F06IfEVdEaed3c7ruzqn3YY9JjIWd1a4RwKz9QXpj1lPj0tLxw
wee742eoRBZNeqpUmfETlDaJpgoXSqn7nqwQFdR/iMkLx5u9Uo26McKMXiKTeRFjxAXIa23FFoPM
T+z1SE//uc97aeZ5xAydkpEkiVXkxJLg5G+ehuoQgZnouku78fDhEbu3gGtDnUsCI4bw2JbPZnZf
iI8KuQu5HKj75+CNKeZIGmck1rIFpkZPOi6uhpsonnxfdRe4NEpEr7n8oyhnDNl9BfwU8iBpsAkx
e6+SF7vLAbCYag6l9v5de+Mbs4+EaZgP6Qw7Wu5UL0kgBm1gepU/WuuDcTBtSuMDaavHBWQxlD/u
+iTubi0b68zWgubAWlQLxL4ufK3Si15e5txHn7B93cz+pWJjh4725lw/Q0NmGBPYyW8oPZh52x+m
BQzAnT9MNqWNpOQAxq1RWf3bnzXKoJquaDpYeAyJlaAQI6MQ4gSLL9G1QFBnaCznwXUPd/O+KYIg
1EQ3H3oDPjvYT4IiFBGtSrWHsHhQqsP17+9O1Ob7zEShAV+sawHfr/Ug7nq3Uh766FYLa+ef2WEm
Sk2yKk+XGhMl32izNzdumx+5lHv7x4yNO8y+H4VEnvsa7qRI7pKbe5VdYz3TuhYYUb8bfwAyUzfm
mBQvK4sEFBO8mptDiyIaOdUTJwB288XGBJPgQUlgNOD3xs116K1RBUSyaNJAxoq6PkE8O0xunzI0
0q8GXDHQg5heluq253Ec7QKVPoYLpdbPwZxKJOqMGL5QBo/4C3oO7f5IO13Es3Dg9cztOaSBu0UU
DZmgt4aZm0FRi14vBGy/KBhp2WBryU3f8mhA99bP1gozPVWVT4IohEiz5c+8fVSLu2l5BLaNsynu
pQGN4ESL2rBCCPt2DZ17BYQDChCg4MBSbvOZk6/3B+vj+8y6qZe5yftVxYuFIAVC0xyLUb5dycwr
5O0P14cdZlLmXCvzvoWdqkwto30OBdlasM2OnLS2d4jYjhczLSFujFWrws5SXqTemzNQU2a9vYY3
aty411cOzxazckJxAadhBoB7UoBQRcmtItEtgZwh4GOty8BJpBxr7Jt0JLVSplWIBFlqY0tKzaBG
10E0ZD40wY+hrnDyDyfy2PdpMZUHRcwxkkS9ZKtnlpybGifyWMbnvOvXJR/hT2aeik605MheCS/s
do2g7U0XVQ2PSjozRb0qkCwvYESIwxMkIq1Oa+6n4o9oM7QPO6ye8mIOKwReYEeXmsNY4Byy1sCS
lPJD1c+vcTkGZiF6dYTTgrC4UlXbZjJxUPboDNypmuHGQQxZB6k1EE2f02zY9PrYpAhIUZPupqEJ
rSQOv5mx/qPph8FKiXnM5uSwZkMgZsaxN9U7WVIvhWAcx2J0wq632lByBYK3BE1wNSk6gPDBidbm
VtPjoO0bbyQjCITIi9mAOmgUbrNM86pyfMhJ7TeV8DLFXYQ/JOBAA8EQuNDAcWqPXeQXVeHPrXEZ
SHlGcc/Go+IJFQ83CYc7swqDvgEhTthpv+QJDwlDv7xAzPZkat1hDLND0uWnoZgu4oQxzvPwlE/j
3bDEDxPJT6HQ+aY+voRD70WSWALrFQdxOZylZXw0J1R+5xXczOvoFV3oFuAaMUMZqnLRrVIWN2Fa
oIMLyOBlsJKmPWT5MFlKZtq5qN127WDXJdjd9MQlE2B47eLFcphYzSid53C4zab4RixlX+5HR1vx
eIDWhkn/KYfZSejxTJJWoT91xUElsR8Por1WkT80uotK4LEXRq+p0vNSpui76AKIKvpSQSyjEm7W
JkUjxmT8MppycqYYzCX56mhaZylt9riUYFrAhvulaLvFMorsKTVMF48MwTSBn7fOHiEud8krlIT1
6m41tBs9akxLEaNLqQ5uJGaJFU7oz2zQI22b5iy4S5h7RoWPqDIeQJvyMYnNoMGbsqnPlrjIXtob
1pIBy2wKjiQVF4Pkt8WkvMUN7pykcAW9eBPG7lDr45PYKE9NEz6XVfZs5FlkV31suEtE/CwuTxWR
LlkVn0dZdzMZclLL6oStfKgF2TON8U1VQq8vu69RtNyHGkRuRm2wuiJ30K/2UvVotGml1yLJT1Wa
QV25Em09TM5knjMrqbsDWlqsqAOaZpqgoZ46nTQ8h1l92xrRwciku35qbmJBDdYe8jyNahfdt7E1
nNAQDjnJPaWVg7UxKYHAzVrrmMKyPK5CCs6Y5k4gpquJwldJmC+gPbhIcRxkYe32qlFa4xSfy6hb
HVkPv7VFFNkKKht1X4BvCsjsWRYsKZu+yVl7mNbsrwXRGQEQZtVDGohr+FyV5W1RabawvE6jdEuq
/K5auoMcR67cp4euylUIii3VoW1SLKDQ7XW8wj8mzWFdyG009vYSqraUNi+K3Nk6yLRWWX+o5ukm
W8ZDLmmOHCfHMsWeqJLOMxbjVwzdVUtpjFOhLq4xhA+hKQZSCSasslfOppjf4JWqsIc6PRVRbPp9
Igo2HFlsNRPdsMPQx+njMmfHmGSKP6XAu2sS7tVYq0NdtlZuAC9grE9ZHrpTnwYL2jOsNpPtaTBP
0pBf4gLCjqCwLgXoBGvGIRkHOxeEIG+BUDLKc1KE9iQ236ATZY+5fErHGVkqjx/nJX1aqsbFSnlr
QYgUksKqxdGOpzXIZvkmWWV/ydZXPU6eu6b2xzK6G3Nc9EEGltZjoGnQ0K2M86hKibXiJmRNcVs5
EIJ+qcXoiPudm0EGUggrpxcrL1yz49jW31SiOFXRHqRQsI21eTDT+Z4saKLNaI5bjhCbc0jcHEie
Pyq4V4Wr7qZR8iUaFP/68WP3zrNN98zZTTSEbC4bg0KFo8ZOIAEB7LqLF8TWWd3/RgBHopdO9llm
a5GeUTa37qkUFrKssKjeQh3kZnmOQcaKOxaIwlJLBnIBVlFWoFo/OEG2z9FfLZSKI69MOYeh3X19
s9Mxx7xGVEC+THsXzSH2uqh2CHLLMpXe9SHmmWGOD0W3VnWJk7kjZzeL+YvE7gRU23Ub++esvzdt
lpGlrOsqTBTYKAVnXQ5q9Xz9+7uXL02UVCC60OSAeu7nSatSI1KmCPeh6NdkV5fa63urDmY7vQAL
7f8R88bWHC1cbmJE0XNNNPOIEkHkTwA++MadYqm+5K3PJfclY3eCNr4xVRJdC7UlXODbuuB1CKR1
mlVxZ2gXk7R1iU7hxiVxWqJiHGBlsnULOvQWoEHAInxr3cnJAxKodypPpmn3KLdxjDq+MankKZEq
CSZVCdRyil/2ZyV20vlGkO6NxO94CA+ePSaXdG2vNkIDeykwEAPoO9R3dAw3OnajXTRlExdz8JWw
jBcNmPDTFVyh7w+uGEo8CIVfKZ0nlO+hNlr6xXdO+PMsMqmCaBM6shaTAtigSPuk3lRn6CB+CRso
aNCWA/nQ/gl/KIL8byeZtCGkSS0PHUwOxB2GYEkckfwBQlmT8E9GaQBnaSbwQW6jYTuVceHojnX3
2IAil/eUtp84NjaYsM8GrdGgRkZHLrync7Vagi09VQc08boxJ03truSNMSbgY8jhFgWBQ6mQOYJu
+sIQuVNsOtfDgWeGifN50PO0pz1Ecq94aVPb4todu4THhrP7mrudH2anlHBCW7QMWZ0iacWb7Jj4
OarSyyE9ctscd336uHyybY4RiOaFaMXQdW52iU6xbYp29hz5nVMdlqfWrmILGka8jLF//NiYZRZW
HndtnicID1rUg2TTMftJ7iqw8vZ2nKF9Qn76n6cOcQ76bQ08wxKY2T+nxIIoEUphsuzMwujEpXBT
pTnUMrh+7RRaPtlhQsQgcbTici0h7GdgQiY/9dRLdNTdwaN9WBQKrT+NXsZJVDuzCIw+anwGwVaN
9PjZvYpo+rrUqexM7fckd6Dnju7lr9eHcC8st0bYIpIhTmTJTE16V1VBO4hd+aZbHGSXnHhhSYeJ
OSt+MsUcOyaMolAUhuQY1ampvs1ZaIGsNTca+7pP++OGkVMIuJp+21HmCWWKSp1lR1fTyiZpFsyF
+S0TJd5BjWeIifd+bMO5mBrZKeuvGbgixfWtbHgvrTu7FUbtwxsmCqYxUosS9yOnm0Ei+lCSL/9o
tNjTZiYP7bqiYOE0lVuupl0C4liKnCnZe53besHSSsRDlo0N1CcRZoZvgsv3/p0R7c1Ak6sCBA86
Kq34IrrjmS94tht36MHWTfynmizpYKvqJNOgwOFU62rVKmSPf2rai7L8uD6QPDNMlkjHqpK1HGbC
7FWb0Y8XmOmrVJj/++1Aoj3Q//GG2Ue0ZJKrqk0QdJ32OBVdIFcmb7Z2A3tjgwlsAMYXo+9UJFb0
LLS3WZC4EbgGFjSedg6eUawYFMCNz+WOfweS/JYiNoaZYO/NBCWCcZUcgD/U3G5+UQ7MyAUu49a4
rV1ylxyMH5GNgk9wffL+H8uKDNI1XYbkFx2SzfE6XGM5BUOIjBxPZWs15ME2SG/j7z0A+JMju3gM
ccjCRXntD/WHXTZq6rluxlCUUMlDNU1BYb1BtSPiBA3PChs0UpKYko6g0cMjqMwAmPOWhLMb7+6S
UJz4zwgyQdPMa9guAmw01UU0f8jTrzBxtTV2TI23BvZOGpiiD1tMnMxdnGU9Trv/nq3OrjKHtuib
6EvS0LRwywPI7WGFthbZer6Zi6pcFT3U/Q70xjwHq4+H3iOfI20333+4xmLPVRDm9dDXlJ3FQEA0
40XNp/vrwc4zIX2O9bipzHgcEHN54U3JHeGpUPO+L3/+/lKlgA2muuQ0uldM98AVcMJZpLH0e574
e/4N+gs2q7VJzcUIDZNya05u8kr8/gbJ6iT9lbmxFwGYWR2Kr7VdnnlnGJ5rTJrImnqcBhlpgoDj
XdTrExAhvFREh/+ac0xKGIculVcREYD76YH2JIfQ9bIQ3PeKR4KFh4jfwwd9Cm0mOUyCFGohFDsR
2v1N8SB6wLjacxDijgJZJbCkRgU0u1eX6jxKlcMDkUv7G+fHZDKJQ6+IuVQxwqVzwVPqREFxNC8V
4NdgAqPiRAH8NyBcMhyyp8ohp3fBaB+vJCfeKn+H6Vwbeiav5FUcg5sKq5xqGlLR2cGVbBQIfNOO
Dat/pTpkBlAKPaqaIKi5A8+JVT4nnf0P44xtslNSPEKVKX5IVP4qyztJ4m3xnEE3mcM4GJ7EguBM
DNri0ZHs0lHhhBPj7eiJ7ne0ZKvjpby2Bt5exLPMZB9TVBLojSB3RwmaLrT0mLTKz7ArL2byB710
28hmIVNGVzVGbWK10hoWJe6m3ML/RYWT5xKTjhYoTYHIApcoI3+ppwXn6NeOpK9Grn4x5PlVWWsb
ahvnIkOnqSh09jw6NYSmOw2qW7r2C7/yf4fwfHKcSVNVXsirkdElraOzP/8x1JEdyTwoMs9t+vdN
Fh6Mua1AwCo7hi77FU6IQwMJAjxsNTOPXGsP/P/JIyZJdYtohqEsSdCctoRb2SvczgdmyApvW3e5
q18o8Lk58SpenHRvMqlpKaW6TzV4uLbEbaXFEWbTvb4Z8/Yyk8k5CXYR1VxwbyD+gAQ43iDlo9sM
vXSXHx3ebUxfdMExC00dTg64Pn0g0/88feHaz3iPwvXVgNpVgje04ZueuYPAEzbaKxtu5g4QrM+G
MiMe1HpCrkkHdCWpQQwGbPlttpuDSltoeQN6fdJkVhOz1dFiIEBJB1heaM1BKFD8TjtaxXvDAnbA
n15XXiGA6yFz4pHyDoR5ugLK/ANtEaHK4WMEARhAJHztgdu9Sgfs/9+mZMLkm0QTc2OasRhUi+CZ
r3yMcTPT/elAAh58lzeYTCaJjEU3oxy1r2TU7UhfD0Lbe9dXwPXD3G+Kdcqi1rlkIg5jXX+Y2+xr
LocP2goqhRIFKV08ymv7j/KjzKpl9kIP1q1plMESDrBLQPSg0jgSupwbpcwqZHamHGc6jXrKfw7k
tS+eBDu5Ue5o2XdAFTZBa3V8CFfO4Zg3Y0w+UYRkHY0Om17cnkn8ks0v16fr+j0PEm+fV3OuTqpS
hLijy+1ix6pu1WkIsa0HSb/gdfu6Lc6BTH4vX262mDaXV30h76XX97Ogp7iJ254au36C1IijfQVz
E3LkeK595QfeJXxIdOCOLnKQVDTKryy49/W/+RmkIngJo/fn1vyR56Wdrm+NGnHWAWfi3i+9GyNj
XWrCuGLi2vYgqP6gcPB1vO/Tv2++P1SJCDgGTim9cI71J24lkfd9JlXkqgrkcIaNTIYEUXIiEef3
70+CjjdrkDdJEOD5/Pu7KFn7cn0vsB1DYI/qJBAMTnC/n3t/n+kPI8zpVDAWsLy3E8qtkm4TtTr1
bWdDgQikANKAO/lsF3p1zsYRSKKf1bgckjm7aJpqa+0KwlwlBMqhyrzENHyIojmAhKa2nuVHBWAb
U20g9CiewrY7DSZ5a2bdG+TUrnTFXuv0TpQKX59nW08j2whlP1p7q9FGb9BRawNeeZKh3iCgp7eT
4/vIILYEykmAGIsfhbGeMojgrp15QkncNnXBgn5y0JWZn6crGmhG4Pn1x2iKHotSHKw8Mb1YyIIF
tZlayB2jjM9grL2Y2nQsY/I69uZZqCNf7CnnV/ul61InFHpbrIyjkgNZoaazk/WZaq2Np+huTJrW
ihvhhaCHzKKw3ob04J0Mm5NSFGdV6B/StHb+j7Tv6pEb17r9RQIkKr8qVeyc3PMiOI1yzvr1d7Hn
HJea5il+1/NmwEDvIrmTdljLiLrHWtOO1tQ8ak3rtasZaEDSKEvvuuPg6gr26FEmxdg31vg/60pt
ECXFODZymzY8d4R8T+vV76xe4BcMnl/YiGFVXkuzLqfuSeltb461YGwIMFIxmNYLiZa4QX8ji/6W
jfk2UZqrc6oDRrF16gOmKN7XyIkOJKgCgC2Itm1plPjNDjbSmHxba1O50GcZUQQnAyw4FHE5lgZI
sZp3kg6l2ybxsY0MgY1zc4GNWCbhjmpLlkZa3V7yv3UZyPBYLysJPr2jB8kuXYyN/js9YYJlC5JF
uyXIpLTqtBRZsIzHtpQFysh1jJdDfRRgNi/XD2q+VFWML94V7Jlt5WKf8nD9HAJF/CCD2YhQizkG
njfOUWbK96KzjpVS/FCM6cEeiuC6KH7xdXMcxkUOuWaHYF1ByfrG2OkBoI5d4/n76qqoGcRH0YCI
QBE/JtA2Jwsxhxd1da0ijeoP/9DIxJiwEYkRvRHjMHqjJ9VMM/ilus31XV0I1p4FDoldEGt0a1n1
GUWuvJWeprh56vpuZ2R5+yfZ3+ZxGC8xdgOIjjIk03aSHJU22w1qJQDu5CeAlxDJfOzM2BHWTdr2
LIi0S6NyZ6daUOlgqyH1viyI6Ejcq9Mv8pinWYy07bSkVT0pvxs74hRGAtKAxROoNde/bsQwvnyx
Sb0MEtKLyVUCFWVXFGs0pOp0gVYRDQRx/dxGGPNMeBwD62KwoSi8xyh1FWXOlH1vou/THDlaPQsO
x32yi1awoFIxJpMTCQscnhq2j20RHmzMBWdKNTp9v3wLzfRJcJlUB66FD+YjoSHGEKUzzEl+kJ4o
Egl4vRAzfArqVD39H2jR6B+8JpBJDufayJPRzlCCK39ImWtKX/rovZOOinYXgt9L/2sChs/1Q3L1
8nKp7EeB0qDM0LZQmGVB1SR2Kh2jx6KvSJEQxtiMJOvRVsZFpmXtdsnkjNIcJLmEKfRIPeZRDYb3
vLiNlsbrhujeqspTv+bglgSxmDH/iKvJ/1enJkxioI5x1mKAH4lBc7emDzp5MPq/r4ugyn/lLQmT
BCwYOW/TmKB6iVFHLT8aferW5qlPX6/LoY7jmhwm+OuaYdW5Cp1ZMLGZPBfh+/W/z596uGiIylhB
PYxDNGbyP8M100Pnz+Cr1Pd66kapR42hdTD9davtEy/01X+XEqiMRSRGHCe6Sl1MEr3VjfYeGtET
SCo8rDAL3Au/hrk5KJsSECVZ+gUZzoiBAUC5gWgbDjS7CQNwiB//2zExD3nqiZqN/DrLRjZjIUqE
VU4AuRP0bFokCMo5eSDvuYkJY+q5ba9OMbBAywKZwP75TlUziGrZGqjaGEuQGyNuAY+JPGh4WXMF
/NgavkkDJflB8j+aaTIushiTUGJtaaQRVmdlxya7nckx6gUDpPxRsI0MxhySCd+qdotMqzxjMw0k
NnTaozn0gFgUDTUJro7tpodrKg15g69s5JGBYj83BvCjssNof6nFGKb80PDr7tiOelkq4OgETTvI
ecIjjUTJYQJsOzmJ6Hn4fusiiLECuWvGCJNcMHftTFrLsc17U3m1FdFDcZOHy0NZjManZdNN6ZCr
2KCPvkWGmoCgB2tKSFJyY74txsnTouVV6rqXpMhdU5F/6AOY2i19cedsHtxlnJ25s+/0QX6Qy94V
eD16zN/d6uUaqNvdZOxaaZLE6vFRrDojBiYpDCHGvMBgC8bwQDS4w/fhF2FM1haG2FvUUngeZdX3
owRAXoAAXz8QPwRfRNBn35xnSmSwWNL5sVlaj2FInuzc3mt6LYhGIjGMO5lrENZFNr7vl/mvDhHP
wjpRd3/9KP/j2+1yFsaPrMlc9LqCIND5i19grqtwbb/c9/DS/c66lf+kzr7RVMalyGUWa9qCGjjW
0TQsA+lBlT0LjiS4N7ZVvgytvtYj/L/80CzO5EtO+yT5tV/vG2+NXS0oAvNeNLTA7/hcTsb2z8cQ
3/LNAKXo/HBXYOqk0oGZStPb1p32pQioke9aMAhsW5R8lB11NiOguFoG6iKphs/6yMn1m7j+kZai
li7/Mi9yGF0vtMie83CirbpjqL41MTCzRDrI9Q+motm6haqnwta5ldhq7WqGfxjBGmOiL28/liCH
pbgc4aMqkMb1DybCs2IpwI5jnf9kxAuKoOiEN03kzDM6q8b6Rw5vI4Px+3adVsak40AUEVnxsD8b
OckHgi6NnYooq6Tu/Tf/uhHHuH/TSIpMslBKmL9Q79oAq0jyTV+6MYL0OAD+S2Bg3Pi5kcf482Vp
jLCV8fGo7ebzgCmKHPQjWtDvzD/JWDeCqHJuHG1IVqj/grimx5IPcFm/ao3bqS32QzX+EBxKpBeM
omvlkGfY+ADvqO20QB8udtazNjnkMHjDGQVWd5KdVfByXOPanI/x8JWaASWmQRInLb0bNshYp/mm
ylr/X56NcfJKqcUlCXGPnY8uxOjUyHmwLR+Ed2AJd2K/1ITlYm5Ctzka4+jVqdGyOMbHhhWeTWty
pWLfK3tFahxdNBpF/9QV9Wf9fTskuQ7ASfTaq/fozQbIHgakOmMvD40DiOV2FKRbfE2xVLBBgRDR
YmF5Q7mMpLSCptgDEMeLvR1//6P3+iWBBeFNMz0uE2rQOUB4K/R/wIubuV2QF556/ADhTf3l8bpQ
walYkqvOnLIxQrMGpEzWMVvLByWMBXVCvrpfjsW4xTxFTRU3SjyzOebJ3awG8/h8/RQ8EZQVAayX
pqESFgxHTSwlSjssYC+Sr0m6V45nUoiWF7hCiG3LgII3cRxWt6OiURKz1bx0DXeN3P0g1Xhe1uHl
+ll4IR5bRIauEBqt2PZmXBdGb6+65o0gYq4OsWo62Gd2zEjEY8Gz1a0g5l26cU4bpUEOKI+gJgKM
FBDwAzsZvTxtfXXURfGDp2oAZtOJSgFaUfT87NbXtK5mOR40GFDth2a9L8zoONnLbVLrt22jPC36
etcmiRd32pcO7jHPLOB6tzdqJArV/J+iQmGIohmgv/78UyKsoEaLbgPoXkGimGReMYqCGFdbAInx
XxFMYFHlseklQPt5FUYT0KWe111r/7yuKtxpOKDX/BLCXGlqVZ1SDxgPpfPPZpA81kHkg8cwc3o/
+hGBOSjfKXeGwGeIjsbElW4syKK3iuaFTXEuZN0N2/B9HkW0Vtzcens6xuCaaK0xv4UP9vgALBAA
38qH0qGpdexHnmgKTnAo1vnamIW3arqV1vYHCUXA/Byrb4LnEslgSnFqX4W2BqI6BOTuVf7AorPd
FENimiN/px8o4aMoS+SLhMfSFQt3ySbZJjBNcmmNdTQY5GAtzm0HqOQs9wQn4xqUAXwhUC+CsoJN
r8NplK2BzBoUka7NdBiZlh4LnEt6aB3A6ryLmCO459oIZJyXMsS2XUloBoWTBXiQ0nDWRD2gS/gn
1X1rI4jJslEbiVtAtMOOi++A3HVk6X2oRa0t7vf4Vgq9303Km6d6u2ZGpGOr3+3PDQbuoRTElQM3
/z8QuvItC90Cgy7NgtuSsSzZ7jQ0U2mGjdIMcYFbcMSkIkoz2Pfci9DNuQENn6rYVoPTx37M57N1
6SovM8BzPEuvHWMIwcyIaoPla7Kom8ZLCa2NJOYWrSUL9ahasalQf4/iyEljgBL5S6s5pfI8NEfs
/4mCGjeIbkRSPd08HOB8zbCv8FE0g0IOngrGPLsWgAvWB0rauewtkAug6Cyay+Aa3EYuE15qsHZG
U4zJxQoDQWNzS6bX6ybNNbCNACa0tHFRF8uISsNk35eqYxa34CG7LoK7cQLqMZARyDLlRmLUcI1W
WJaEzFDaWzsAZbt6UBzHU3VD7pd77W71Cw/DkQfylr+ku8q/Lp1b595IZz8goszUMmVBnhF9nfz5
AACkE0Vy11+TQPRafIO7nJQtE3VZsmphCUbzzm8PmKIB0aBr9wFlt1EAKxxrf1Bw256NcY91q6VA
EEZaX8gHCUjnVe9KytP1C+TataVZoHbAdBVWrD+rvtJPi9pFJZLu/mvVACreBBzZaSxETQKuJm7k
MOmG2hF17COkG0M8A2Yn3+ltf4zkRLSQwpeDEGYBygzzj/T/N6Zc5DaG8mxL89T0HctXTgK+oViE
eisSwtitvjSRZI7IPMvIr8NgNbwqDK6/i8Ir1GDpDYuRNjEsoKl8PogRJYVWaPDuFFmf4jzXJx3L
A+lRlOPyTQiphQ3EJXwWsVQM+mK1c023VgFtBazxzg3vse4M9JQoEIG3cvt7eJlfshiVRvdbrVZA
LqN9s3plUJ8ps1HjmrfYBcYilv7wj7sgIrXgeviNXPY2Q6CKVgl6pWGjOoo1PlfdsG+NJbCBfCil
s8Apch37RhwTw+iGbi3nKAIAxerJUM0vRlL71xWEJwLr75oN0yVEY7+WtTVtDWloNK+ZQCgWSf46
kLfrInhqvhXBqHlUKbFRlLQRnAeD9PdonBRMRlyXIToG43+QLuVzodjEy8JbNX3KasGolujvM36n
X8HOVC7IJlR7lyqZY+aiKjsPPwqlj8tLMAFwxAxVas4ol/Ve+iy/Kh4oprxkZ5yXQPX7GWRPos8c
7ifjRiQL9GE3C7iy7QXlhSDcUVqb8dBgg6rcd/jGwpiT6qZ+RPy+966/llAw8/HTRdWU5QReiWCd
ExaMff7+FB4oLb29++DvQyAUBV6BHrJYsu00W4U8QkcW8kAUy1Xn57l/F5yMeh62Erm9UsZDYKB6
SFq650wnxuiibuypt63fHVowLhSCMiQvx90Ko1q7iVLV0ObrbNOtYPOQtee27p18eh3m2UnGW4z1
O2Eq+gQSGMJvmAh1trZdg77GbO8baWcUXwQXyBWADWlVBuYDQd7CnKnLqzal2CatBxRwF+SOj+aj
4fW+Fsw7+rEvpI/jJmT2RiQTTeIMxG79hGvs/MnXPsDGwsBwaPMpv2kEb8a38400RkNCK5nVJUGc
VJ/070hysbyCj2OvU90V+V8WRB4RJIDCAzJ6ArjYupwBxosDzh6l17FUkBUZDl18nU6ilgb1hb+Z
wOaA1A43WglMzGW2lwXz2nIbpMPTvN6E/UHGFEJ3KC1BL4+XeG7fjgkuSYr1FWVCcJHUx2U+5Err
mu29PPwQqCX3UDqQ4g1QOSiE/UpOSWUqbQS7XlDUMNGkLPzIjytvPgJpFVUNwJHdgwA0IMLNPq7b
ukhmi1GJqmXVHGFFR6tvl+E5GY+5CCeO60c2IhibC7vINNoMhyPR7GSK6S+gOIkxODHYtrvY7yQ8
pqYvuFFeLmVvhLJWJ6VdY6lwx//NF+O78Bwdv1sxIo/lRED/KV/M53wSpAqCl2RLEOaURgS4scQb
pPZmjNN9S7TW0XUQnYS+8qiotWhek1r0bwahqyAC0HTdNj6y2Y1BhFKaD3mM5OHjpECA3wMszHRM
39xh/AWw48LIznWiG4n0DjYSh1BtkiqKNSABGw6+DfZKXu6vvx9XLQ2ZolDJSLfZaxxRh86nkGhA
LUz3ujW4aRzeRLmoqMJVzY0YxnXZSZ+WowQoKvlIpwjDgwKMlVz49cJ1IxsxjM+aYtmojA7V2Eof
vvZGvlfa+s2opb0CQODrF8f9eAHn06+bY1xWo+mNnDbY6Zvc8KYPFhcNvodxrx3SvwH7jc3Ffhe/
LCdR6Y0feDZymRzZsJPWjoFG5WWK7kpDuDeLcJf3veLMreGkFvDrFvtRGuJzFpa3miRjq17V/+os
46Sn4qjLtcPNz2F0dNGTUBtT2P/HLuyZuJKToeVeglvR8qJd+DRhRlP9GT6KmsV8zQXupoz5TGwN
Mt4OwJsDMDE7zQNG9ynKEKOwX5f2IsQsrg0aFzGsfwNZeakTaG44nG37LWqfBHpE/8BvbmUjgEkk
zBrof2uJqhwdMdHcMmhcmrvL+FyA4/QE0kS3xhiilChFBnJdqrUz8Fg+qvqhK99rA5hSS6Tr6LGS
m+pPvh2RDGrwMAr2pal72DgySzNTrZcqzSMVtiFy6wRmWvyD6IUrOB/fA/ySxFYA5xiFpTLGt5CO
eTEgzDjjci47V/pqOCSga0wpJiR01Ks98/m6aML1cZgBVVA9s2yLLTblWmHOcYfwi81JjAo7gJY4
hUey078Qd9it3yQ3P9GmP6Y0bm7lOwXfZeAACMg5/ysK2j+CH7M3P4fxT7GcxDE4EPAJk9/bJcgg
glJITEdt7DfdtRSUilBzMPTfikW2DoxLGQvjk7sGCVbhY689LYDzkU+iaVBuZdneyGIMcax0Y0wJ
vihqzEYRP/VmkFQ4ADMKzN18nO5Xt3ZKMLk2+/Br8yb6RuMn3xvxjJl2bYLlKBmzKRQBVfsZo5tD
nugbji/hrRAGgut1sOGKZVYb8KMsr1FWLWEn1/Cq1gvFKQIg1SnEuDsmR4qDEcRH/ZB8u66+XMMB
VzyuGL0+POZnEzWacu2UBvMWIwq/XZyUTrfU2J1Qb/psyp3rwrhJ40YYo5sLAY4YKM3hD9TqVq86
txm047JYPhmTg1KJ+gKiszEhcxrKZdQrjEVk2VEtb4o+dM3iiKkGgffhOtfNsZhY2E1zmcgRSvR1
UzuatJ/GxilCgQvnC9EsVVM0Issqo4ilWRZ2CXJmr6l/ZDXKH3/JjaBMxutdAjQGYJDokoLOl52L
0aJKxXwv+ns0JmGOEzUlyY/O7es/M7AitF+Otm/FsQWssdXmMsonTHrb+7FwVluweswrn0OATi/s
IwIxClDPKnqxdM7HwuZ62Pzda1i/jx51dH076U5W4l0CIhjZfriu5pzc6JNYRh8MQ+07pax1r5Lf
+9Jystlwa3Vn6KGz4iZD0TgTR88/yWPCrAzaK0AOIyWt9dLPZOUW8Maa09bpVzI1ImQc/qP9ulMW
XbbuW9OsMuyUjEOBYZuTOo4CLyGSwGR4rVEMeqLRDLsHJdV9lwmeR/T3mYgCltMpB0MQuoX6m46Y
kv3/861tn0NjLFW2rE4usSrpxdLNOs2+FIOTYRiC60r2P5Qb01cWMmEVHfnPnntV1LSUyQBjjb8p
oeRU2WFpviw2SMdTh8x3iX4eE1Pg6riqphDAL8gKxWJgzqaGRh/lJprkzYoSimbsdZTTQyt7SmoR
JCjH4QFY6iKKPuMmeUz0WFnnGvMuc/VQj6d4+Dp0u+t3yCM7+SSDucO0M6UskaDM8i5+xvqEX98l
D+Ci7b8ZHqY2j6ofPtUOhUkMXemg49NVuhfV8UXnpFe+OeeQ9ZhbnhGl0v4wm6Wj9oEl2r8UyWAc
IUiMe4A+ZbqXKx56lfoo7lWKNINxehUWE5e8xojXkoeOnB3s6mgjQ+x7wQyqSA7j7Ca9meZRpztt
+TlCJ6qwdpoGJiBRR4d/Zbqm2aB3Rp7LeKFpHedCs/EB2FqYwVvOQwbETunndQUUCWFckbXq+Eav
MfWXKXem9ZyWb6YIf4O3sgodvxyEMVlbruI6UuBOO3+sQJ8LDrBDcgDDuGu6/T5HIRn0bnfdt27/
IMpnRcdjTHggaiNNAzytmrykUe3U8k0hZHrmRtvN+eiP2NiPlfZRKcv4QOjlvxdgtpPQdhWldyzr
OGUAiUsF9Xi+AlqYwcO6Cya9GAUslopMdgTFsMLGgYOtB4x5R4dE9GHJlUMwYguWEQKKU0ZOIoNH
LuoKHVR3z+38mBRPatx7pUaC6zrIDyQXQezqpjG1E8kSxKtIey/kdPAn3cLi5uQ3CcAsSqB2E/Au
NxqSW7leBQ0VwSnZhlEz92bUA9zPGzXLX6P7JtR2XfZihz8Ep6RqznyzAjjw13VajKmRWeriOESb
yLqhAw4KBuWKXebScYrmDvhffxIoN+IYqyOJMQ7kA+ICG2tRtUtN1Ves+zjaXz8X18Q2chgTi+th
VZYQnwWTGujDjzbZy/LXfyeCMTBFyoum7+k8rbkvliMmAPTxX56CasnGhmMlDTWlhKOopjaw4uxh
zJCbayIgZtFlMWFwIglob2WkFLJBw2AG5CXRyI5IBBMGo8EAgevSa948ukS9JbqvpYL89aOi9Lsq
YwoT6yuGrrIz71qVED3NYbB5np0ANPJA6uFV6aLJQX/3QCL1UJDkqZLV2omS+a2sBkeLRy8BSK26
jPd5iGJYLa+vLRZ6NGPeYVnkcY7GgzGsgVqlB7NSXvo19MzCeL2uSjxYAYBbYh0C7KW6SVgkz1xN
M8lMUZ0iD+2Z+Mo+uRnf2lNqOv0xvSVO6pvv4zuQoHciVAHuw2wkMwYZDwnmSBe0vuvoUe5e1NF0
x1HwMlR/fnsYFDtBYYNdSJ3tqsxpPWP5C7O/slwBNOzNLmesMv0tGw9GLbCY/3GTF1mM4S+rXIfF
gI/n6Vhju3997u9SD6sf0c1yZ9+QQMf0R/tzvAEtkAiHgnuVlIjlP/rHWKveFFVjhjCjpUmcFMN1
WRboSyTwoNRSfrvMjRTGWCXo/ghWSOQteewoANHR0dMpGmdJz2VyZ07PAtXkR6LLqRjLHaKoBivm
iE2SXbU3dul791LslvvkZ/qt96VdE2Repu9EcUJ0l0yUBzZhkRAwcHla+Zq3foglGdTqBUGW6sKV
q2Sb0KWW5aj4oDo+gCnWfG5EfEqCQ7CrZ6DkjEeTTn2QdB9aJwM8CprgCHwRNnIhi37vfpSuNhGi
krN+WTPMHNX2tyQ23ZA8pouIhYBXbEaScJHCGNWAcfp+UvEtNrn1GYU8NGb6L+EO65Yn8wV8wg3o
tsI9aqQH7QRARlGxm/9OF/H0EjaHzIhStD3FkMqWZT9nyd6qM4FVCY/IGC/6mjHqZfh++ofSK/X0
ACMsN2kQemn4HzB84kj3VRD7GNi2vetmJnpHxqoHq8fMU48+jG59XUtUfhPQz4pY20VCGFMui6GV
TAmfPIDTONdFeawmw8niRDAawPUYyM3R99FRYmRz16wpYgWpF/r0FTCwksJXluY5M+xdoaeCUqZI
FJO9RmlPlplu2C/1fag+9f0jsU/17P/B42wOxMTIqJSsnKy0tqe8qqMbhljVaheBBvCrzJinMHRM
iMn4wP6s5boS1xPYecCxG3cHicx/N339XPVLBn5fyV3JdI4RLsdBPRhF8beJhaCs6L7MGIkQ2QI9
z29+8fJLWL/YtZ3SDgudwMPQM6VMqNxwArB4Ujnpa7ajNSCQiiMpkbC7gF3UM/lrOC2isWSu1W9+
BVNpSMzEzitZQj3Stpyyad1uXZzrD8tXHzqvA25YTOUxVqeXarkC5Rh1hgp8ENpTt5D9MgE6oTEE
knjzEaqMJbX/imJsbyzbQk+wleRlfxs7jMF+p0OU9uqMsWuAFCwF0mPkYZUmCUSwBtx7/JXhKRbj
PdWZTKVhSpDcP2qDhZyhEhyO61c2EhjfuaqlJVUhGj1R+rNGOJCw/KEtAq0UCWHeasDbRHmJvYJG
eQ8zb66/EyKwc646bM7BvFFnN9aQ9xChKj/n9Udumm5e/6wboamLnoQx9WnMrXXIqLdHb/yDHw4c
wdYzRtTQlB93AGlrSiELguAC2VmAtFPyOYsQxAsU3hsdAzJJ62jqy3WTEklhrNaSJ0WZQuQ8I7ZM
QamiFJETCgeoBBdoM37fGORxGrVEQ9ozvlYaeGoGEcYVv0B40QZ2yUSyVoDN6h8DtLTFXZ7bAzC1
TjbW3wDk7M4tZmlbVz5J53InIlEV3SI9/ybjKaSs78YVRa5x+Rn2z00ZVNiSv/5SVJt/8/Kb89Hf
sJGhAyIbAN6oX9idHZjAYGprd7DvtOLGKu8iEZg+b2Jg84mL0vpncWux5oBNxz4fpYVdAeeCwfw9
TA3NhGVfCdJi3ljYJ2mMt+jNZg2lFdMnMiVh7EcH4xhB7JVv1owhaGBA3aiTI6KQoGZ77UYZ/2Fg
j0YdZuQJ2sdSUrbLMJ3QYgTj+sMJ3BTLo5KVmFJMcripcb5VCmBlDi6xv86yKA+4bmRorn9+MVup
5mrKaWmwDzrzLAF8+98cBC2tzwKaYSmiSMX0lVQkxxANU9NuD5GCGfkhF0QPjrLbBp2+wVwoQRmC
UfalN7JsSCgpcWgf8jz1p6h/iyvlQZcaV2o6fzWV5+un41zfJ5GMwk9YtlPRaQRJcIHZRzt1l3US
aALHTXwSwWg5hshMKY9xqnSMPSJJWGpZb/JMtNInujz6/xtPIZlhohkLxFSr6U5YErLJXpu+jEvq
hNqrKkne9ZujP5uxo0/HYsJjn+tGlWlgdQZGuiMr577KXNI9r8ntony7Lor/SEAaA7ClLGMK/vPR
ZgXdCik2oBfVa9gAPvfn9b/Pf6HL36ep9ubqJnsGu7wFpmjs9jnFcuhrkEcl79eF8N/nIoQeciOE
JEtWtTWoCDqlOJuTtDpa1XiJtAb2ZAZp96NuskRgu6KLYwzK7GZLaxbITMCkm9x1IrQ7vg5czsRY
T1QYXd4r+PvxczeNDsbNnSEN1O6uj/6gpQl1u4hirCirSRbOJURNyXqMpcS35e6IVxNUQXkR8JMc
xowaTeviCRgCyProfpjiKG+U2Itu0ddY/76uE7zNVRtVcJCIaKgqE/bbZh16vTQaNLZpvAW9EMDT
6Gw+XcYW1Wd4rbJPspiTdeFc2+mEvkEznIfhNSJ3evrFiE4hYI2NJKjI/vrhOBEQc1gy0IOwxoxd
MebFxlhuw2lqFS/OpX1/0CPNNyL1IapETDJ8QcAqMvFJjulRRsuzYYUzSgusvI0v2YLlit5Vy299
IkhXCHUzv3k88yKH0XZwa0iaJeGxJMVRgxJ67tq367fxFO2KMwmw9+bTXlzmGCjCxsf1L8n7gwFy
21QI0E1sECiAofqzE2mXnjSmpEA7DX0/GdKh1zBLapYv15+O5xC3YhhfFWfyGtUdxOSrfCILOF7m
MvTCqhQUoXj+aSuHebkEdIQL3L2M3f1pJ83JTRbngtjBc1EmtrVVzdawTc92vElZYbonwlHArfFz
SmfVyfr+ryxWbi0lC4iUv/3B1WGdGYoPRInf4KXUBlwlmYoj6fWDhuSS/CS6YEaLe2sbEYwhm6S0
scCKyJthMDt9HkRenesDAVH96wxMaJ+MLkMvGmeIz8ZODYbdvE87zPFi/cWvAabz/18ftDfi2B5+
3tdmA1UAk3cOatnukUg3nf0cS4frL8N1tls5bCY7J4WVrJBD0YGmr//QJts7E0gbonIOzyVtRTEZ
S6Y1mqwvuMEwTk+KlT+US7TLK/sBHdwf149FX5v1SltRjEvIWnNJa3AxeeVCHNsoHtak3q2t7YbD
8EWqO6eIK1HVj+sfLgpiMf7BBnlSbXaQmUq7EkMxWn9QMtHAtehgjHNooshAvoSsTDX3Tfaaf6u+
2y6RbwdLkJmJHovx6ygHJpTNCCRRdgMGim4fr8QZ5eZZmrPH648lMF2LiYlSO8orRvaweJcFVvOi
yf/SlBjXUEeq3pIeekeW6kauK79V7UPWa0dDFQ5ci66N8RJz241xV+EsHzizKLxMu8aNPfk9x1qO
FmDwcAbikAiGhevPL6rHFsgkSaoUfI/K3ly8p4YfpSoY/wC1WT6oKJtefy2+muto1mJiiobbz9E2
HQvgebbQwLKS9qs1gY8J60azaOaWV3aGA7zIYV5NMrs0G2LknNqHt6VMz8Dlcfs3/bYDZQHd4O/w
PVc7ogqM6IDME8o6iJqKBQfMR+WmKuybOS/v+j4T8jvzBdmqRiysh/yG/zZmZheNOqLwGET75pg8
tG8L8Nixd64CoTrOHDV12kCEtvw/AtlFLOOntH6oKqLL/1wsoOXpqg+2xrQgP5Y3WOEQKSffvC/y
GJeFDe5k6jrIi6Odrt8osyCEia6R8VRLXVRDPeIa6846pDUuspb9eRVu7XOge6CQl3Mwip+Hclev
BuTQz5IRmFTaoTg04K8QbYaKLozR/GytCVZ84a+iqHFDVXmWlvn7dSOmOvx7fLychdFxyxzbRqUu
Me/32fqtku9MXcVs0cle7oz+QdHersvjVTW3l/fRxN586I+SZkYDaA4846/FbQ8q4HNtV92tu9ld
/dyPAtElCrSC3SrF8vccE6p1GVjjJGyIvCaN4FCCS/z4NNqcSc1JWYfUfnP4+cIfT7WfgyhGhORE
9erKW7HsakZRK7M5Q4zVFHdJpt+BKTx19EUFcPPSvVpZWAhcPFcBVWKalqViQZ5tgyujRkiHmqRH
Qj8Pn4tKkKsr3MfZCGAywUIy46igJZg5mL32Pfeio+n/05rNPNWl4/m6YM2bG5g3IpmMsC2M2Awj
iCwt9W4eJHep8p2Ksgm887NA2blJ2kYWvd+NYoADPZdM4Kl8lEuy/fQSYR6jLR3Lk34ad9AXP34J
/erJSF2hlxJdLf3/jWwzsntZk/B2dBpkPSQg+snc+YFeLhAVXmyv8kUFG5FIxgFHRFrCmjqThdQO
VtYr466wRFFE9H6M9yVFYxUgQ0clN/ek6D4sv+b5U0pEnQN+dNy8HeN81dzSSd9BDt2rBvymGx1t
Hxiw2KlOAhH4DP9QKEDJFLQa/BCfH2tZUAtajEX25KVy5FDySPOlzzVvnQbvuk7y3+giiTnWCkTK
jmiQpIWWIxvhKZWLQNKFa+lcZ4UNC92Cgis663ZNPZek1V7p9QG9GbCR674EcpZxSEAlD8IpkGhR
Vm2RCorEMg6lL9pJXjWIVar4PKpYH2nMu7jvA9DfHodJuKolksd4k7GRE3usEV1Co/pp29ONkbXP
tjzcR1PxZYirW6whHvJufJra5X21I7+ta5SBqy6os+6g19VeNWVH0UU49VzPvbl+xvPMS6h0lYHf
1ZmaE49fCfl2XY+4GrsRwLgX3VyTXMHQNeaOZ6zq2MZ7Y8vPKcDQ05IIwhBXZ3VVpXhC2MNnwQbC
LO7AdQW/YtW3ZXkI7bspfb5+HO59XUSwH052l9lxSEWM9oMZ3SjVy/W/z9WTzd9nqiszkSNSjvgw
S6PCMayTFSVuX57W8RvWM9zrsrhRZyOLsYFpaf+TBzfpPo5v01Zxy/nR7h+N9N0qREAwgsdhZwyA
cRlNPbZUvbQYA2u2dmiSn+JQEoRt0QMxCi0rMrZpEjzQoHe+pgEqYMz21++Nm8Zt7o1R6dVODQUI
3PQzrMecRA+eGwrEJXJRXMvZiKH/vwnMc6xNIToCSArG9CZEmTy1Ot/o5Z0UCheARKpA1XIjK8tS
Q8tqpIzRq3kX7gwAmQPgKHkB3L1nH2t/dQEE+uGMy0mghSK9YAKN3Q3ZUqAj70XT1y7+rudP0Srw
QSKdYD5e4nL8j4hKr3aGgRUHWRQurz8WXuXzBbZY4QT8MdROL8ZHTBV60bK6MlrVbVsdrqvfBxvn
b/m9bqCWa+gEaCPMYxlYPRv1ZUb5K1VuSnUEE7x9GshhNOrerfPlflLACF/PD2a57uTcbdr/R9p1
bEluI9sv4jm0ILmlTVfe94an2ogk6L35+ndZPaNko6jEm9JC2pSUwQACgUCYe/Pruhmvtbp7I5nm
B61oG1ViC0lzxEDUfWaUd7FQHSUlvEortGcVyRWIV1DrfAoi7oW/uVJ4TRFCPv5hTk8rzvocRbgQ
RL9zFTBFJe/9KbIbn6DE7gEmEBOKoR17vKLPVtOpqa8EM+dJbxpF6AVENEumDc3PduTVeIEtUYZo
pf7XAuuVPGabooDWpTBAUXrqHcHqPkCxZ2BFkwcDbZBN9P9BBN009ZVQ5jSlytT1Uwuh+sPw1+xk
bnoj2GAJgkjJ/f/Az/MEMmdLKEjdzD0EmmJ0CMl4NOI059zrm97prBRLuRpEWdpqNVxEPlZPuaSB
LY0eQIjtDqrkN8O066uYkwLe9Eorkcw9HA2DWY0fYYsKDuwis+JEtUJQjV0+y1tAqmujVJg7uI/0
RJ5QH0T4u7RHIvT1wspC1vKQ7NXXwht21JYelJ8csUu4+cmFrNRjwtEK+QG9CD7OQnQ7OxoAfDJ7
eJvtwAJIJ3iI/csCt8bsTR0RPtqRwNeGrNif/pHKzZA3SxliOBTXxB53C2wmAo7y2B41t3MwpwYO
6dQujsgvutXRuOfjx256nvM3sGbUN7kOsi68snX5eUILVjaiqPSchM5lXbdTVys5jO2gh2OoS9RR
l1YlV5F7dwIyeCyh/iv3gZcLxalQH9up+pWNwlWWim5M+5tY13Yl967YNOPVpzDmpWMsmmoqVFbH
q6acUOt8rMKIozBPCGNMOsAR86iDkJi+KPWDSr8FLWfietPLrPRY/r6KTyowOpfSsnXifCOm92Vx
f3nPeCosf1/9PvCPygpz+HiltIfAMK2+hHfm1uK2cwUrNZgrSEq0PkoXNZYrSHYbu7AFOz4tFeGQ
myvg6cTcP3mujWXVLtsSjxhFTKxYedZjXkcRVyf2xlGpUgB2bdEJ+SMHyZbM+o0DXR9y/wt4cpiD
l5ZWhOXfCqMUBUdinDRQCjCfrm6A3WFI7UzgneFNe1uJYZRq4jDXohJKBfXtaF6LvFFU3u8z7hC8
lZWYL+Hi2D4E8imO3i7bM+f3WYgeLS1Trcnw/URoDlNZ3FBULy+L2I6nzmvEwmPU0ZR3IOH8nTiU
YV6HdgdECX8pWpLWCj3eoCRPKcaZja041YDpgKUpv9rieeah9XM1YhyZQjqDBMniBW4wJ43QNHLU
fXhaAARbX9jzaI+WTf50Ca8WcNF35XRmQwumXoQ+4kHzEmQNk70Eyh7e3ctbNsa3ifmYCVGLfSrb
XSABMYXT0bXtAVZ6MF4tVqWCULSvOWM9/kKnMzjuOvlGTn6ZM4CoRBF5peSpyXJHTNACk3a6ragN
x4Hz1pLxC2j0CvpM/89a4k3hD16047/JN33qSlXGL5BWUKkWQIzRAOYxwEyLdJNXPHa95WMvGQbr
HWKpASTekgSSn0vyM8QUU683toTGnoHHGbkZFCFhJhOwFIoAbf/TCCFF1KoQXcE1fR/bvyS5B/wf
okCD1+2ybYYGuscUDPACEvRPQVXZViRcmnmm6j6SD0nAcXnbobR5FsAcJ60LejOskcOgJ/1mOCwz
u5E3valv9KVxFiz46Bv9xWtR2hqdwYV0lsqs31SoKa4fSC3cCQwtmoeyTXfd2OOx3C3TM4DHfVH8
aFcu4zOPl13w9t6dZTMHz6TI0osT3kUjrY9xrbpBcKUFzxhf5pwuniDmdNFxyLNhEdQmJ0GPbUUM
nTLahTJvUGfTBRugntORIFjgfRnT12hQJuEQ4H6/yU9AqfWNPXHEh86ZnMzLffKFuHIljm2aI82U
t3omwCiT8UlJMifIQ4573MLqALSmJqMGKoKE+0PllZunJUjTFAEjBQtd1AwI0+Y6f0x2xkEHacfC
Mj68KXf582wLf2VO6AGU40C+8+FoNmuo6+9gzkcqFXMamRjSqJ3REV51T9lRx7xuLcWX7Opn4uS/
eDmXLXe5FskcDlUEGli0jBxozWuQo2VEvB6kp8uHYPP6WQthTsFQkbaoAujVNcFJzesUb3UByatk
n8rjfSr2e0kuTxiYcUcDnMnFfI149SsV8PVHMCcEzfDmVKnYZEUGMe4Q7sfB5BzC7cWE5zRAe45W
KuZZmYr5nCutAfi2yaNTbEVFbMVAubq8nFtuGj//txT5TzdtkgDoJiOkDMWxGg7jxAkbeVow14Da
ZfWUYpAezT3XtRG6VfEaUx5w4BY0CnCYZUlSJQ0gM+yAuaooQjmbwTIRgCoTRgJ8wY1PZmOVLz24
CXAWb0ofFJOJhQ5C9/IKbt3eK9nsSPlkhrICoG2QPk2Y4hCGQ10LPxOSAM1ItZU0qjg7xpPH2IUE
hIMyKQSsaAS04AEFCXKbkPugqGyRvl7WbXP3zuuqMdZhNII2JwNkzSNgWELjLstuciHn1HA2e4zX
S8gYSWPOcT8GEGOS54zo3igOviRiFFWneykNX7PZtGa1uxLTzB5L0f6KkgDvAfakCWhr5izXQqs2
Ffp0nNnY9clVmHvC4F8WsX3PyWcZTCCJjk89N4VFRmctkUpY2BJger5NHkGDGIIv88Sb8t22E9RF
0XKGGik7HA+a+m5MFZw8qe6tRH2YtdwyNQ8cn7Yx8uAGNg0F3NC48zCR84ldogkwpRwFEbCKp0fw
bFuCptldNHuXl3FZJTZQNlZSmCttbnpKZRlSOnI0G9TydyTwCuKnmMRuwe96Wdpv/IDP8jRDW+5x
8TPzwBjEg9jFQJCaaWgJYvast+bTNLd3cRd4vUkOejleK41mlSRwZpnUVlWLD2qh3ZOku9bkfjeE
AbDw0S8vdj6YpnZtm0pWphsHo6l2mkydhhi3NYC6bLmTjmEqjnYmKi5s8jQWKrUikdyCb/sARs+H
kmopQPXpCfRshzHWgDLXPIdo+a+aySJafldqsy3XxWOeJU4z9qFjajKG8qT0JozyG1WKdmYZ3ctR
7BdT/5Q281FufxZkeiLJfBhROhoq1RZK0y1K0wakyr0uhe9V8T0zRjfXgsbOpugYdpXTYSrAKmdg
forDrjAEdPa0bqfkllqSx6CqD20IggEFUxAtJimFNvRFM3rWRNPKJ+SN8B83/XBdIM8upfouSiSX
VObDIHdAWMCizeB71TsRmP6BuouooVhi0VuGWXk0qm2pjp2WZL7copoD8ngbbT9WaY6dpY0g5JDI
DgQRV2bT78xIOxT68JKLsxuJij+F9U6RwMdeJPdaipH3kOxFob8SBqB4y4qrd2AKytTEQqfoSRdj
R20GRxoNoMcFrh4W3pRUd4lQP+pk2oWx5hV9bUUSYHgBtJYT84cujY9UkjMrb2NiN8G8q/LUBdzT
Vajg6o515aakwLubwudKfDADXEut/JzPgzdP07tUda2tgl4AdHXo862L1MLU9TGXxEOd6j+zKtSs
qQBVZzxVlTXTCNOqcWUZMbBstQR5sUl9C3JyM8/KOx2nb5KoOTMOo94GKV55xjdd7R+qMbjT9eA4
jcnPPBu/yZm8r2lwH6SNo6XJrSaUj3JbPBji6KOR++Hymdp6t6Nn8O8TxVwoLV0A+RQK1lhZTeyQ
SFdzF+6FxPTrwXQNauxLM0DFsuGc5W25y/QXMkbmJ16KpGnFKAYOt0P38S451DsNo4mJxxsX5Ihh
20WKNBpomUDMiI5tZbeMyS+tAjz0re0LE1xL/1GHpaQNil6SQZgsIQnbO+N+Pv5uQVPc+IYX3my/
I1QZNRzg4i6kwn9GiFMKTFeD4HJOJvN7AyYmT8uiJ0yH+bSr3SmXvToAiYA86TeJJtyDxjmzlLC4
CrNyl0nDrVzmnAt7C9EKXK7nT2JuUyPR+7Yy8En/YSy3EO+F1v1CzFs50j2A1z1xV2D+9Gfs2bwF
2Xocr4UzT9aJhKXZxBA+9aXThQ9iVlqNFsIDPV8+KxxBhOkx0NuoRIsBAsssyWJrmPXMyuY8sxpx
PPaJyWNU2bzCVSIRbRmr+MRqAvQlYc4wc+sEIfBLVc3PldGOQx6B6bYY8CmB7wIdjWxfUDuC7CoA
OZszGPVen38Gc+PFA4+U/aMw8OnqVs9imFBBj+mgFzVBwKWnVo0umjHUnSruZdtEFwXVhP2kaJ5c
o1RWy08BBSuxjPdClyoe0TM7UQcvGYxD3NdXw5T/VebEyfG0HPAQ62vzh5ahGx5LaYlD50tKfzUE
sZ3kkdeGT5hjc7oJbH1UwPDJgC4rI6qtkaRWOPR7TFzuvmInZ1WXFV8lHCopAFqWBFVLuXJkrTsZ
OuBAEjyF5vrtsqjN1+JqVReTXYnqxMgICby2o8+/zCKyUt4cwLbNn3VhnM2sVlWn1zDCWmy8pj8V
1K+M/gbzDpwLYVMQqKIV0F+L8idCm7mqaFarkuQ0cmf19A7jmxaRn1Le/ORmyLqSw1x4A1UMNWpl
eIuxckt5tscA2PNVf6206BEJOzumqnt5k3iqsa8pI2gi8A/iNZXWKHyTJzWQVHtUQ3sahNd/J4s5
ZmmrT70iKBIGd6/M4CnHczSOvmdV5lyWs+k1VsvI2LhRIxtJ2mW78r9U+UU13wVea+zme2klgrHt
IdCMfiohYgyHe6FK92Md3hSK7I4y0OHEfHj/31VCIhkkPIjCAWLA3CNNhyYJhUySk4LSkyiWlv8c
VB44zGa2bCWFzXjOdQhfuyyc6Len4hAelvoWQKVseki5k1xcaUxuosuCJEHdDm/Om9/NXu13QJCC
Ii8/8MeFeTbB+Io6S5Mi1yFMMepTlKeeJtcPpA85rUHK8tGfrhKNADfAQLyFoOtPp6cMopQWJWx8
rIqboaxfSRLu2qxz9FA6TkZ5CHVhJ8jFt1FVngXM3QqpaiOYuhvwHvGCqcCbO/ES3fxG5grP/4Yc
jLx4SPoejxQ8jxQMmoTEeExK4TCS4qnUGjTnJo+93F21U/pqFKl32fQ23fhZI7YzxhjjJOg1eFk9
u5GjnZK8fOX3TTDLI7GIBWN2ZmhiOTJbUwJv7fQIhsa7dhw4Tm5Z9M+bchbBhIBBj0JMiCZjJGB1
P02fIkAGZ4o7N9edcIiBYDaovCtjO+rWzjIZQ0BckJoiRegypx8jaoIr7rvXZhlb8DSOw9v0RkQB
1LeBsY9PLF2NkWDAL0PwV6uNJZk/jO4t0xproO/5FygpsE9nUYzjC9MqTMIOj4lQO06FmxvXIuUY
3OZRXYlgDIIaYyFSXENOoiu+Mvc/JVX7FdGCl7LZNOyVHMYqSNgT0qWIzYvwaggfBt4k+rIUn6xu
9fuMBXSdSkHKid9vw3dRPqbxSyT7hDdav+lGDfI7J6+hLsbc4FIbqC0xcD67w+wtmOnibeMsaeza
Dj0eIN/2mp2FLX9fxXSU5CJYMxDT5eY+Hg9dwqFv2fx9JNDQuAz+wE+sRSSQ0yQs8OQfhMFpzNjX
G8W/7G82zWslgrHgtpnEnIwQUVfic9xWD2BQuitj+fErYhQwAhMQWX6iQiJyAi4sA2JyzBFnV6L4
q+Ui032k1D+ZGDIUCkh6wbXIQq/MxaJKXiPHWVNrDsSjnr+2YNeJyXjX1PR7LlUOpdlkyQVev6K+
g5s4CEiNzWkOFqgoDqyiSDxJDp/kmDZWmmehXfWTJ8i5LeomOGLFO6p3gKLT7bCvTyAXOI1dL1uJ
ItxMVbejLblRK2FfSAPY4MYqtHQxt8oQgWRKZou2YElqlGNg6lYTlrtUl7/LenUCDtVtFIGJZZge
ZyL4ZkrhJuOoQIuprJxy1bm8G5t98chIoGPGQGYCbHx/Gi7Ghbshi3AYqZQ5eO1dJWSYwfnZ3weG
6Iqx8n1MAx9E8R5evUfREN7yeXyvovBRou1bowd+0RhPfRZYZoJ50rpxp7JyzPjnhD8tT9JGb0Or
Kmlua216R+acczI277DzVn9gT61OnpglRUiCSkZSKkRS6ne2iB54CYut02GCvGupjSkAQmLWSQgq
PSkiZLGlOdvJ6nA/mqVdmsZX4llxAe/RZJwvtl4ZBhlynJipdkb1Xojf6NRZ8fTj8p5vq4KgGb2Z
EvkEJB1pPRqZVdyKQWtglsGwTWJeCQWPnGTLzWNf/iuGLekJFNQ0Zg/LAtOrTarpjYbRy9jo16bc
zl94iKLDCLqoAHD8BNQcF2BMCsDv4WTZQ1UJFhoLAD2IzC+P1nxTqZUg5m5E60Oo0QH7E4iV22rx
lazS1ip1cUfCfOBotVnwWqvF3JQqps1UAaVRDE1NroohY2lyVAsU0c6EAfjJF3n9RlsB00ogCyBA
s7YZDAXqyQP46TAA34wvQbcvQy/rVc59s9nyDaQqMEJh35RPwNNxMhdV02VQxp6AQBe7aQLokSC3
QC70vMyvCqeY13r0MRrL3gxrocwtl6SVVBpqCuDXw3gq99UxuC9c80awADjrEdTbPKD2HkED+Rwd
az/3vzTKs/4AJorTMJYfm8gHL/7qJY0t9aA46KkXbX1yetu8k9zaL74TnYvvvBVCrAUzpjv0GTjl
AafgiOmuyE80eb7sVpb//9LKMsY6GnkN9qtEduapsimeZLqIy9MJ0b2jvzQ9bwqEow5bJehymuEG
h/W0mbDLJQzqaLz5tK2rZbVibIGADlMJHucPW2n3mLXaLzOL6YFX7+BpwmS3AA2GLv0Cmuj9oZND
IJpyLpV/8CN/nzQ2XWyGJJrqEBJqVDri+8xdSNO1a8kv0ERfP/EqK5sXjIQaMxgxlOW+/DOmGEtM
yVQVxMmAN55+AOCnRcb9srXxZCyLurr2QzAuALgFMrTkRIXAWfA5qo6HQLxZJDFXqiyfsRIzFGpd
CBrENO7oGM/jCeTLKiJKGzjz+8LLbePayDCGU34M3vN77f7BSZ7XkvFXWQxOV8lY9LRGj/4EhKZv
uuY36bpzun19Ra/il8sLy5XIOCjTbJMmC2D1DSYNzaNqAzjEJU73Y2noRgIqtHix1T/Y51lJ1jUF
IkY2k49VVgcwq6AG5f6Ia2e2VY+iHMcDn9pMQqy3lfFVwxhmKVgyllXtgT8R2cXVQoz+gT6xu7ye
2xHD37qxBahwbiQzURbdxm9ZeJd3xEpRE9IlTsvkthc5y2GyhkUTylpTQk5YuFH0Fig8ULzNrl0T
OVZNx+sNIKCMhDkJUNAREWSBPy20UNiZHAk9D1aqjTst7Zyskq8mSfurCOPBGqr4Vm3r76ZMX5Ip
35eJ6oNZ4l2k6VVsVm9yS6kVq8S7vNqf3QLGiAkeyChsSqauMsdFo5EGviM8/Fq8Ls27TvkldW+X
RXxeaIhAIXcpgmuGxL4EtKKvNCPN0aMctXZeBU4R/++Znj9FMM5N74NaqNBTgBsBXib7kfbxsSx5
8zqba7VShPFtemqiQSZeDgEeoiD8doDqekIu2L28XlsOBVj7Z8o1Rk7UoAEmycBmgbehiyl5Z9au
1D16B2w0kRxqGy9DhdOi/Fk19OCvRDJmUKWj0QYmkPaj+Tgo11J4VXZfYzU5q8X4SU0qzZkOICww
y5t+Tq0y3uUtx9Y+2uaYoOoPRRjPiJsNrIIpFGlcerug8+n3oJ3y8cRRLcOimNZQbntq0TteULLh
tv4QzHhIETwtoZiBDaQs31rlfewmD5kMu0u+AHGxFsT6R82sokQOwLGjxnsxcab8Bq7ksgVyrIEw
jgsJibGtNZCgZdEDxg4sMUPBUPqXQpgoDrn6okzNQHXy7KaagUB5r4z/e8zzx1IxcVU0KAgPKQW1
tzQ7pHzHLJRF5ud/t1iM7+lNreiaDBY3Z5kdjN0R3h5daTFnubYmT6AMqmpolEBnJXubNFLfBjPB
pkwHelt6wrVynV1FAdhT6HUOyg/DBjCjet/zyOq2Dfssl9kn0L4WUV4sPEHaq17ukpBg+LKx6DTx
/N5iVp/P7lkSs13C1PSmUuu4KICtCZIsv8ttdAi6CBv9qbYvb9tWuvuP9WT2rVWKeOq0GORtp/Be
8xY8d/KzdYnXPAjOF6YKMfWE1KoGhmVZZkGDwHsjtWQEv46Sf5P6zKpNXu/J5pk9S2Cfd4kpUWls
wBNUzrVVE18jb5n04/KabZrCSgbjF5RaKPWoI8jpRfQ2qRInyuh3jLvbSTlyzJ2nDmN1hVAh+VrB
FiThUDfHcDy2ysNXtCEAEiSoERC2xUzQFBQJE5Ci58ZkzRny1HFqFeEtWs94trZp2dpZFHMrqSRK
ZyrC1y2YjNVdv+sQPIdAFOQPYm7fgCtZzEU0qyq6PwtwHKs+8rsf0BwqJnBiP/AmD8NVPsUYuHRb
cpNvy5Z8Or5nwezFFFfDrJIAnLvLo3kG9AlgkXa/MepyLmfP1hMIJ+rvJWXvqKzqzCyZF9pWIApm
bujKqEPsVUf00DjtV995kcUSnVzSjjFIfQ5jITXhfoWE2qny3hi+2B7BwIi+6rvLhskTpeBTVm/o
JpSEeshB44PD5lTtcy++D8aTOEhWXT5dFrV9zM6ryDjBeZSzPqMzlk14abvbqE6sVuAlBZYfubR0
y0es9JkCNSdNCYsMQlsdDhJPCa4tLH5rJUBsVL0pwk5BinB6XtK+yWChe2a0JTvFzag/ttyqPM/Y
mWC2jIsCTM/QafJnbxn9UQEyefs71yzuel7zKW8JGQcyyOMUg+VZdaRyn4IFDjB/HB/FswTGbYSJ
VDdNBj5FQXhsm9sivYl7TqS0hc8COCkUhfSlioIGuD/3KZAL0EPmkKEMVWbTfHIF9H56edV5ahjf
5LP5gWYFzD1LDaObIaBeXgCsSUKDelZbU9zYixm1Q3MgFdCvhswrIvFoFrKtxvP9hGzt9y+cj9UX
M5Yl5znazKZCc8zxloReOt5LindZxFbK7I9VYUxpGKIS7Xjmkj8K/P4GY5NWg0ky4RmYjY5kt0js
m456LO0AwDU6p89oc9uJgpwjkVBbZjOdRRKN4yRR+BqMfQhIQhvhfatxbtrFdj45gJUQxssIoxEA
KRUaZmljjcFPNb6aptEy1b2pHmIVpIb94+VF3XYJqNJi+glQ3hix+tPUhKnWxjn+OJ/VXwuys/FW
72ZtoRhccnIuj0Nucx3P8tjmJjE2jEZsJxhnmCO62yeVepij1r+s1qYbWElhArCqoKpUDa3q1Al9
xOjOKep/XJawGPSnrcIwlbnwHIkGYY5oHNUVLYqFo25qbJQqbUBRWrlgOjWJOIa/lVRUlsGt/8pi
DlcOcE0Zjb3aR0P9wmA474ITGDvdyDU4+Y3taH8lizlkOTGAP9rh1dy4A3IqC1qvlb/8xlREhpYH
vbKdwwHFERqcwIWGB9uf9icDRb8yRzhsY7Rk3/BBG+YBlE22Rc/S7IcFcfbyxm1b/Eoic8jQF05N
UZiWGNPwVXfeSRTVwd4mP0CHBdzIUrAuS9w0+ZVAxlToaMBS5gGxQ/EX4OAcDQnKioeqyBPC2IhK
4qBFnwcYhSdUAIPpCflQl1a8acxNs1/pwpiHGiJ/GFcGRGQe6R+VOrYxeKbOvFfn5gFGbx3BGAJu
QZahMY5oMgplBHXKYxE/gXHm8p5s63H+fSZKrTBDNQoGkhHydBNm+9YsnYXBXtE4e7+tBxTQVNwd
yG7/ad7GCARKqce1gcZTIr9UPF6j7W3/+/d1Zgql70hrpi1es1okY3Ats7u5uguHmbNcPDGMP9XA
Ul8GRJadJHVILdq1bkchj1GDJ4TZk1DuWxIIcKldc0/Cw5R4tPIubztnO1jYE0xi5GVXgbY9AvpO
sGt43XQ8FRjfgqaVaiZVAYZUxTxIyXQnz9pbL0ec7fgHH3be9uU7VoG8qdbTUAp4ZFVu7zTvCOg9
9S3fpe+BJVvTS/H9C8tmqqqOJmt07LKwNBIg8SfpIysTXov1TSAmnGOyuW4rAYz3MtOxUMIKOaZI
nawCLEL9ENhdVXKYC3hiGO/VNej7BvWr6gyScESmyaFxeouhZefycm0N5SniSh3mFTL2dQuSNpzK
ZZ5xoVvE3MW3Em/82Q7t8LX0zVveFm2nM1YyGU+DyriGMAWnJ34u9/pxdBbg9v5ITh8N/q54RLYL
ETKv7WTTkZ7Fsl1yCN8mUi1xsRmfouGaks4O+gN42DgWsh0ErQQxLqiI+j6be2ShZL/el17m94dq
jwlsd+A2tGwHQStZjCcSF4z0SMTx+k2Y2QBNTbBVUEBhhNPjEYRsGyVg9BRl6cFlfVIeBGYqU9i+
KT1rwOpr342J83jZ3qSzCMYt0XbWhkiEbQTpdRXrrlE6ISW2qbxwDH+J1j5FxQsk4H90YfySQUCQ
KSpLrQJs1+CiXsizsuJkArh6cvQR+B5fwFPDTLgEKkTl48gxZpHgDs/n5dKY0l3S75Xx7rJKW7uz
/n3GFIq4KhSaIb/amy0QQwGH3Ma2KXMeflv30loKEwXnkhCJcYGS39jsp/g2CR6/ogW6ojFBhX+z
bctGPGRl3CAEjZXWD3XN0WYU+qTavyxmi48Vu/G3HNYbKHkzFMoooPMOiF/QZjf7mPH3BC5l2uYR
XUti9h1p7wFdZ8tTuf6A7Ii8Gbli2NnS5gbyNN7QzLYdnDVj7CDO8ikKFNhZLp2E0iHiXyO30WL5
Dfb0rHVirKCYdHGKybJLY/UAcoZvVWxadS0+meLk5phF6yQki9XRGepxT3Ll55APuz5rvV7EOzRD
aUsIr2JZeiwqvOHrzFXi9pBlox+Hptc0rRcX6Mntwicjq690c/bqmli9AUoRzFfeA2zIyevMGsKm
sJTeOGjd7MYBeVXL3hsKMOqWeX+tm+lJBzOuNeJBZ102n+X6vaQ/46bUXJRnUUX0JPep1c/zsaKu
bDzNlDgZ5U06cy2I8VVlKxl1qOOlu3CdqLaEMfXI0a6ApeEKDo+2jacaE+DQtmqRkfidH4sGPwd/
VvDWZr+68vXyGvLsdPmQVWQ4ziUG3xGuO4lQWd1sjdGjFnHCqM3wc22oTHyTtQqNMQuHJA4qGBiR
RO9YZue7BZpzAclWeUmJrftLEhcMIvSu4z3IKBV3FFwrggilwvzBFFSXKrWfEdGbG8UOnqdOvRtU
AeGNXh1EoXUUEgKKZRJsozSPhhDsUinlzbz+g/2cP4pZBBVJ1MCIEeQtLFgI9VA7qo+N1znES7yA
9yDeAtFSJAlD6xj/R3lUZcTRuBjyOsdF1Dq6Fe3LvfGO29Urd9UJ3Z2v1QmPmkP1Il/xIrzNu2kl
mAksSTYamMcWFIzvvPXNKeKh/m1a7Pn32XZ+g+bqnAIcBbyyrS3IAONBRkFPZ04MxFtAjbkxuiHN
NVpBzuhJnuBhgviEXoSX/mg8hofYV63eFZ1MssLIip4uH8rN079Skbk8hnyawmJAPFmUiTWidt6k
GF54U7OrUeC1L2/b5UoYc4sAijlXyxFVMS2I9rMp/5R0wWtqzVbVzG5mtNpIpD0AeOEVqb7vcl/3
NqXj/rLG3NVmfHlUBTnQmaDyfJPvf88YLB1aZJ/5I8CJXP2u2rd2C3yce4MHJ8OzqOXvKx+YSFUr
FiYKrFnodbjMJuKHvNF6zqnQGIeOLjARyE3oPYuKq4k+kZaDusbTgXF51TxMoWpUqEiPvTuOgRvo
v2hvcg4FTwvGqZSdPmVqhbwOlaRrU2tPc1zYly2BJ4JxH0YpGzQNAzztc8PKq9oec96QzmbLz8o3
shV1bVC1Iqk1DDGWjZWril3q8qteaM8AB3BigonuVrPlOdxLuuEXWuzkZWH3dXMtRkg0150TdMHu
strbdyRmT2QgWAC6jh240hS1KwBej1DYb/4Kdx1uSDyD3lp3clo74wIBbdvLWRzjYvQhA3SFIiB2
TEqvkwGwmBQWjV44Wm2GqCutGOcSiHMuSMAvdtSrBUQJ9Tdbvu28Gb1HX4IQUCQZPBSYi8Kj5SPl
sTrHepNHBZXwmqB94Hez4I5R7c/CzPFVmxa6EsMcgqyN5aoPkGseGi/Pbw2VEy59MIl+imtXApgj
MAa1oZbL26FxO0SaKM6eZDs8RoAlTjHjtWucHsjE067akZ0O5KvcV+8v7xtHRXb8CrmotE1DtC8I
gerlWnZoo9q7LGLTAM9Ksm13CVgki1qE01XRi9s9hopVx5y0J28hWcrWvpwDgk7sJWSXD+KdelDv
jEN2iJ8oeHVqN9pNXnsg1uSgYQjtLbkv/Lys5GaWbWWSLJtrEfTzUC/phrSw2tiqwThWf5euJc1q
ls5ZyUZR7gCEudLGdC21ONI3T99qjZdtXh2IVO4j2iytoMA0TK4jvFmKX+SxMK3OoTtxp/C6KXh7
uvx9JW9KcoL5ZFR71OyXktix/CsRHY5Oi8f4fDhAVatLskQUFghzkrNc13IECksTd4nqHwgefvb2
4CzVOHLPXcTNt4R8lsdc3KIgUYwiII4OpUOanUwMYRuZl/ZfyRutxDD3d4n5GsMIoZacT5ZBn/Pi
eubxjy5+49LSMY6rj+NBAdTj8gKpMUb2X+o7Xsc2TwzjvjK9BbYPblQ0yi3Tav8CzR8k6rKsI4+H
ghI73NV1ilnrGi7xzryVTXta+ix097K1bRr0SgZzgCqwXE61gjd/KB9A9meBIUs0eDAXm+u1EsKc
mgrsyC3FxeZE+2W9jP3CJFH73EL28rGfth85Y9HEYAp+j3nQEEAuNXRCyXc49E5xnXvZL+0Yuu2u
+9Gcer9MXF4WY1uzs8TFP638QYLKeUUrXMhJJ94WSeIVzZhYodIeq3naa4rg0dp81fLg6SvbdpbL
RB1mFyvBWMIPjWAzKk8hZhkD4ysHFjQ24F9SFQwPM1auCkLfNxjPcbLmV1Y8TqZPAV56WY/NwpB0
FsI2H4/oVzfDESe2cgFR8gwWSQfNDo8z6J07b3BAd+5JvFtj8/GJ/h4DCWYCoGHGE5GsFnsxKVGT
1ASbljPQ7yKnBYZrjml5nAjOk4InjnFKCqAfFSC6I97Xn7rkmAT3TXivpLtU+HF5MTfNf6UXs2F1
EsdpN+GYacq7SnYqZsP+lQD2VUF7bTLbAhYxJD/kyC3n13/3+8z5BdycOHaZiLnm6o7ozwHlAFhw
FogwpzWmRkVRHFGdKROO5P9I+67munWk21/EKiYwvDLuqGhZtl9Ylm0x58xffxd0vrFoiIe45fMy
UzOuUm+AjUaje/VaYuYuo+jvL2H75QVyBDxzwCBCWFhcgNstJB2QioNn3hqn/iY9Z07kVOfpNDrT
98IdntAxc/atbi4MYpvAN4KfD4Qvf4ahWIn1QioQDvTsXiDe1HMS9s1bYvX3mY0DxiUUJAEb14Tn
Kr03xcPIgy5vRtKVCSaiAYeXKTV9eNM7lZKLxMf2mJx4GcL2SihVjSkBW8Wi+/CAQr7YJKqjFT+j
MbJUFTxcxXH/c2w/dclvKyymr4PKJYkWPAr7U/5dthVHOuRol6bIwvHWFbg9Z86q3ijhVtdQqxdZ
BnFDEA4kz3WkgPr7mgLru78qnhHGCWZTmcfCbFSHzPPraFYHoxzdoZ0/75vZBMBJq81jPKEcdVkP
Q0AVqQodprDBFhE/pbYGBCaxKaPU8pVjcTNCryzS47XaPoMUgiwXqEwkR+KN/vSshFb/VT1OSLrp
M1T5Gr5GJ/P4N7M965XSHV/ZFc0KiP0WUIFKuO3am4k87y9sM7NfrYvJ7CtBbDsBGENH6sJDM6bP
puKVHfAxjfCwb2n7GQgmXk2EeBJuVbrFq6UURacYc6TCOf5vzDt2B4is/cqe1UfRK1z1LDjLXYr/
i7PG7bqqpkjmGxAT0zh/Wh4xdZSgq4HZjS+Ar9xBxxaUepYJhn3A+AX/bVLmGtoptGsmjuNsnoiV
aWZ/06HM0zjpQRkZKq4EldRE/BSEvc/ZWwpZ+5DWrswwe1vNalYvFfa2wisXZGSLfIjUnwSUv2Iy
24V4XIIHjffG2T6GK6tM2hKMiwZKd1ilM3WGP3zK0L0GrRAys+KkuOIzD7iwXcxYWaRXxMqHRD1a
/mkK0MEcWhsfDg2qQ5QUoTsXhw7lDPGQ2ctX8LnYucOftaMGPm60hrgNOjMDKix//oAErOtzmSFT
U32o8hx0F/Q4ULyLeB9022/e7TDxphMCnMwa3TtKdSE5sSu0Zw1FQwMFSswZZ/aEl55i8eLcZjiA
rvX/lseclFgPB0FtURGdoHZn5WFxJ5n1Ab/GTlOu09K92ttL5mw0say0YYErkOpu6l7moZd+BtO5
9c9H/Luj+L425oxMINdqpB5RoE8ORe8GwjfV8PbP4eZX08F5YADuqxkic/+VkykNGM7GvaS5yfIy
YqI1+bRvYvvQrWwwHtgaYqMqtKdZfZlnO71BY9eBnEPt6E+aVR+LU+bnnBoib1mMM6rEHEahKoiD
C8Juk7taAW1nau8vbHNURdJBg4a6tURwQfx5tIwFClSgPASU1RZPlAaEDvqlN7IbnwwoEVmxPXuh
nbgKbnjxTDi9o02s3Mo8iwoea6OdOrSRnX8mDEEYf8rOJZhQ54Pm7i91ez9/r1RncvERL4B8pA2B
UQ3vITspWqGMi0n6q5xcBxxcRA0ICjaMxzcY5ge9Jy6fdm48s88f9GJxBbXgBSvq1h8O8soOcw/E
YGHTyhqPsrL+WcVeUriRcQUFii1139GBqDC1IhGnHX7WaBXvb+V2Hm2A9FzDrAdEdeler26ESZ6n
KM5QM3yTIHWFm+6cnX8sNtVLIHfk5745jbr6h6WuzDExKwnBOysnGVpGCyYBw/G+6zU7EqsDJoUg
T7zchGF8zKfcx+SVN3XlcxvNn5tpwsXcXPA8cpu+S+xGEZ7TpP06xMQX+yiA4sp81PDfSVCf6rb0
CyPxJL1+BteIo/T5udc7X63IIV5+KV0FQjjBDrvAVRfZXboRZEvxF1GLoROmlg9Dl5wCsKBMZYSp
4/gz0cbbTqzgbOZjNBrneqq+1G3i9qqiWaM4hHbQKUCfSnY/tYfANAHVE1/DUok9wcge9FB5wfAH
mCQjSxFLb2q6+1qWeMdv8+ZZbSzjq+XcjWCpeoPH0Bma2J0uhZf6g13iJk/ovW7FDm+wavM2Xxll
HDdp0WOdMzyKwyy4THGJVk95UJXaL8r2WtTQe1WFS6qMHAW57QrAyi4T6jDFP8ySggGy6NK/Jl+B
BYKKtnFpGutH77QXKqBVPi+cLd6MOu9GWZzhIhWyENLLqZcOipmi4YSbFuNJ+yeEt7a3OLs6kF2e
9VCNwNpGm6ZosZvWlphYFM66uBpyF90RzuOB15XnfMo3hMfKrBYbbZIHCN8yJtPJwQA9nHn6K/lc
kCP+Djdv4WhlZpgkpdNC1CDi7qEYYyuvvooap6rKWwpz3abpHEhBh5BGmvs81C0i3sn9p1LH2byf
zJ+1/LT/yThH760Au1rTpIL70VhMQAi1xC6mxZ/G7lQO5UUoWk6hcxtos9o/Jn42EE7U5xL71zgA
uNjKIXLCKyRZffkwcudPOcGa7YVHUmiCnRsxZQKPDRLmvwM6r1bDxI+gi1LIm9GuBTlI6Zc09zqT
xzOz/Xo1IGuHIRJFRKvnzxtOHIuoa7K3NHlwVLvAwZreKBBAkXlnXOKj8lqD+04fLeW47xjbEePd
MuOIYVHNKUidgePOS0sDYQqo0lT9676Rf3EJSFyCWR8PdJXJhjIzTJfEAIKXTk/KLqZyQDVj5W8y
U/qdeeCY23wqG+/mmBydVCBjmwlqVHFe2sT4kemBbBVT4y4QYDOU6WcoxV/6sPbTUuJJk26ftHfb
7KdUxFYnKQVZJc99E1tT2Ti5duxiTqjn7inz5YohH2Vo5dJnanfMnOVlAIYIjAUFcBLgM/0r8Nhq
T5kkDHIObTWleK0K840qDlZCRCvLes4LYTtFX5lhggcKsynQcYjxxIKnABMCtb+j6cP7fe4DfDOn
Xdli8pElMKK+15EagPjQo3DdwAkulI+WMpzwLq/tg/buF0wcycJaKbsGT1Oxe2jHazA+Z8Hnfb/n
uR69dFZBXoBqTzKqeF3F0tepmqyh1q0wu59Jz0kAOGv5AE0NlSiIBYzmBLLmDE10o3cA8KQL59HB
WQ+LTDXV3ohykTZqxNkzTacyIUEKUVVpaTlux1sQEzCG1hQqAnVsZ+56Wy8LOyq6H1JcvOx/IJ53
s738KRjQFFAQHGYF00Z15hdq5OqqdNMts5UPZunWcu1JDTqQGd4Nai9wFvovb6nfbkiYqJHUZBIR
8zHqhxuGnq+5d9BlQYl7vLS3QmJJvNhPHfvjc+rdIhM4Mj0HyU1Nv2KberkxYgaqPYJVzc/qyoIC
8V0qZX5mVBbEIN0l1KxcJK5Kcn/pzVNJjGPZJXdTarhyNBLedvBcjP776siUqtzhgYBn7WhHn4Kr
4hFkK6IAOierdt4Kx4e6s/LI4pU5eR7HxB6pmqKiGuBx4HWy4uZJFzCiY3ze9zeeETbmNMtsmCVy
lyH4boSPUflKek4zdbtW9R5ECRN0MLg3G+1M49opOLV+fjWc+gvx8b8PvTXdFWAd2V/UdpPh3SLb
f1bicAzFGimLdo8M0y7u6ESn/lAmgHvVeEk2aK2BV9PnGeb4CttelWS01jWCwumchVYZf1bmX1oJ
RiJT56xw0xDAKwY6xyLKgMyW6hWBunMiA+NcNofQWI4Vkb20VOx8qR/2N3PzcL6bYh+M4WTIoxkC
+FPLqDp394p5zuR7VfysG44e/Nw3Rn36QyRYGWOywD4l4WzWmAwpRIw8Auyp+6PohMWDkP7Yt7Rd
aFyZYgK6aijjLCLrczo0LWiZQXVrn75UhYfmoN8bGAfHoe78zk49EDw5++Y3z93KuvJnVGkzLSgg
44gXZHAz9K9z4OfZ3/TiVyaYOL7oQTmTCVfwXEJ49hqjGK1wxovegFJ734uJ3P0QDQAg42grj7RO
W6F8H55b8Bx2B0wUApfTYBtnVG1mDByjJsg5BrxdZGKzDJrfSZIo5YrwLAyf5eaoNs/7H4pz0tjX
oxijqlopeIaP4m00AylWXxf5XPeTu2+Hfo29nWQCcaBoHVlkFPTj8D42b6PK2//72xWZlTswISMm
Za3oM1I/ygEV2dWtfhOemnOHkEilfKPaEi1M7x33zXK+EAufBmGlGQo97VPUEBPvcaaKrxWP/Inz
jVg4nxKCZC4J8PCoRPVBzsglqNTzaKZWKRJefkYP5s53YoHUUUiGrM0QNug2tnZxmzjNuXKlV/SP
rfHQ8TBoWxTf6Fn/DvUsblozwlJudUQK8lgdIzu/L300XqLv5TV5aT3oS1upEzyAcHi0Tafj4Zi3
35Ar82wUEQVtlBOccOEATRDUZJdz8Em13ojZH3lRkWuNiSe6CcmrkbpL8wXATAgfGw4oEb5QgbDY
4QmE8dyG/vsqs4uBNO4L+hgawu965ZjLkwKoMRf4zjsCTB4XRXoemB08ZpGs6pi7QWI1L1NoDdAn
aKBSsLiJOx5CjqPS47znp0w8aWQSFv2CqtfYeZrwRelOhXkflNdxuJKltyLC68Fwrm4WMAUZrYJK
8cFPje/ifD+3ppWM98F8E/JI/jgbyoKmirkWkzqBk2TKJUxu+uaaF4f/FLZYnFSflIJathVm1LTM
K5fBJ4J2SKSBc39tv7XeT5fCJCEQlO/jYVhoNKFl8tBFAUxFRNagaQJOvp8yJyfgGmTyDrHGRWOm
NN/33goanv4w340eFU6lOGvl0/4+8g60woQPKIoaEfh20BTEAA9G8dHjiBzwKHqUD4RHwcZzDCZ6
qG1WCUkMQTYhCNyxxTCL3Puj1jj7i+KZYeJG2/YDBoEwJpq1p3g8tp0vx96+iX+5rcEqKGoYWVbY
uW0Rr/9Gi9G0ldBZLEzplGbDQVf0L62sX0Rt6qysE75EMXob4eQt+fQtJuNxUUEvIMbpZY6jO8yQ
ck4FjRkfY8r7j2JiioS7oA9jXEVGXP6oOyhuKelZXeZvYl37GOn0567hUcC9HYGPRtG6BkYWoy4q
81FTDLeHJWB3byi/K8S/j6hmXijaZ3p5SS45oA/hqThHXmpb4VH3S2d5xXk6mp+FI4RKHEwTcT7O
9vd//0XM9zcCIVfDEAxoioQ5G/QHmwxSR5Ch3vcBnhnm3jDipCm1HLXHUqssbYDw3G3Oa33+i5+9
r4X5pOA2XQKiArwl3xfH+Ezn4tWfYuN2rmRTQoK4scIXweE9lOmxZz8qhjuhWAKwqfxBsAPzdPIc
YqwJLZPQWorYSlLe02TrAlybYCJPLrS1qrRvdRvRftOTsUCwZCsoGosulMWcrrOSRwPhdrGp7EV+
pDRP9QWTBE7slM+EEzU2Q+/6BzGOrBFDzLIJW20eorvwAEEdNHvV28XG7LyX2dxeOr079vaYcVMC
seARWAPaUckGi6qtGo5yJSAFX678iVP61z5aU1UZ0nGaCL0//PsqmYqWHKLQNb5oAo3iJnhKJ5CP
Gy9FwvmuW6dCFt/tMDcmMcplahNkUynJbT2q3Ebu3UGLOc15nhnmnpw7ra57QLtAqJJbADvl1bWY
OJcxzwbjoWWOwZxIQ7GjGx/nwumjp7T192PI5vlebxfjdEphmpEmqLRZMjjBK+7fX4Gju9O94s+O
cKrs9FG/4z5aeM7AuJ4M0cKxIOiuNc11KL4gq7eG/E6to78IkevVMSFylJoqkWasLoRSX9NCAH6M
3HrkvsHo195zbiZKJnnWQZ4WGaceWTMkssl5OJCb+TY9yh5YoRzh0/5n245dIGxRiQSKWpX+++ow
oY9mBPqMosPUfzHiH1pyo+L5DC3aaLjvw2uIVsB/Msi2a0SM2w/ThDx0ClG9KV1VkOzWXOyKHIXi
Lstf0pgnzvJWOPy4qb8XyfZu2j5IMmPGEUugWND7w3nx+0vn89G6/3II3i2xMQOqOVGWwE0qKMP3
lnbKgZbExYNEMQVYso4tCeyCAH5zRTm4i2TiSN9NUS3kKMJRKdwMVejuQHzNAzCbd9I5PsO2bRrR
1MgswWdkX/I6B3eem98vL/SCG73htADirh5CJ7pCEpjXaN4+7+8bzEQZzHpgMjDDKinaZ7r0fulX
h/B+QAefDkZQjgPBGXip4Xb8fLfKRJlFqnIjqVH9mzvD6XtIhEajG2Uh5+LmmWGCjKiVJXjkcfg7
pXlIWsXRBukmiXJOm4RG+w/HAZmQCAUeRZffACCrMy/qRZgIGfLcXrlvzEeNh0qmP3Pv7zMxpTXk
PignZK1acFMMvyrdE6rnXLEwhcYJJtuZzvtS2KJfLMpVNaAjgUdmBB0haOSifHMsj1RDaH7oT7xO
2fYpWxlkko9KUWYB0sa4BwRwG/RozTdI4crMErvEbRb90oraS5jk97WRve5HTu5imeBSLXki1BXC
2D9Saq1v4kVN02cIjz9mdvyyb4/jJmw5EAJNnT5GqOsYXWqNY3ZRgLbYN8HxFJn+hJUnQjGrCIWU
FvUF6GiiSVeLnkpe9PpnVo2cw/WG595xS1awoVInDEgWserkKWjzQcHmZT2Qw6J0pyz9oapV3xij
myKKnuepskHC4ae6DpLCGkrxyggwehUeYik5VWL/RNr61SiBUB2UxZWr2dZ7aOAsiR8aemylTd1C
A2z4FPfdsQsFTyyN+6Ag31Gjhg6i7kgS1I6TOoD6O94LgblYjY5hcEMBatq8FCD56xflHHbjL4io
e1laHmszs4OqPim9dAqq4CBO4PpSxQsA156cxUe9qv1Alhxlyo69GT/JYt9ZRqr9zKEaHfftp1Yq
ZUvq5Zumip+V4KWUJdDblU/qQPyiHnNwkndcbOYW9gk6sLqCuVO8/FjeiLxNRNA/KqAaFa5z/6s3
XUX9piy3oXZHki/x/HPKv+971CaqYW2SCdUEFYxlkXE5CQfDB1r5YFzI25Ae/7bfvItWq2PC9ZyR
Tm9SmMoGH2xWltlT4slo5jwQeGaYlBAik6QsIXeBZ6QOinLFCgPpquJbRwIPsrt95N+/FxO5w6yT
+jTGiiLzYGR4jnQaL2JzXIKdrhdahbRtBHbv5Bj4oz8cwmN9lMHF0nKGSHiewAo4p/MCvnfa4Q2u
k9NaGHn2wGxGaR6u3GuBhv2PseX3xplMaDbQ8RLVGIEsb3QoTDhpU1iL9jXpXS1+IbpTkm9F8rPn
EZBtFj1xgUtAtKjgLGAxPAYgnLlRYjeX2855k6n+Wjsaksz5CCwPJ4Juegf4X0Rw/hMZAs9/Rus5
75WpoMDQwfQV6bsQ/to/u5vpz+rvM5s4BUSTlx5dEjy73USL7otKtcOKJzhMz8uHb7UywyTKUqU0
YlMAq9gK7Ukv2x5BfLIMaY6sVqy/NkXqNBNPhXJ77zBrpCoGrcIzJ8uI5oQMAfKGQX0w8agi89f9
zdt2d9lQAQ/WZMylMNHIHKENB5l32nVV6KiipwO3haT4jaJn4RxjefPmRrcQbECKpoPh4U9fIC0A
cUoGSttuNoBKQumCNLUHvZXvZiSecjN0wI6XWbUpnUdR8yNFMBzBiA+x0f0KSAsdkTk6jbFxNMTC
q7IGJ5TmvOF07KaZUjBO9lIm10ErILoWR+euk85az5sRprvOuoKqQCoWsiYg7lRpsFrlH7GgtFmd
or4+RHg/kAgrUS4RaUZIxyJfzTA604FBN62l4/7X2orpa8PMUdK6GgTMKrik5Thwc/WxES6YcbHr
OeB8qE02k7Ul5lDVRok+cosI0brl29w/nV2VHqhngG7PI7Z44BGZbb6C1zaZEzbNjWw09A4eMVMX
VVZkK2fjWLmLHV+BZMsgGpN6ymiLnHTyrUK/9z3pKVx9z1aPg0CkD6cyHo4xKKOCsDrVETlpffk1
qGcfOpmObsSO1GDAKKttGZOmQJUALzp+zwk6pGJ0iAPluY0xyWwCsUpLf6X4Cv7Fc1fUT0G82EGZ
3StNdW1L42UwIK6iLCL4LcgjMLuFehaFxgV1khX2+m07LneVUNxnJHP0Wrws5oi8UPHLRj0q5tSC
6yE/GJ3q73sX96Mzp7NL9KICvT8ekj96t/g0+hSTBlHIN3p8G7v/qD3on/aNbkXv9UdnEq9YL83I
6FDYUevESrPUUrTBCrSc49BvPde9b8zEuXqa0mFGBuHEraZCo1a2de1HGHwWFws040J5EMxDWN3l
0wm1LTvIlJchEw4VgHFyX19zPbvUtfErwo2sqfXVkMCbrYYP0VRYcpG4szY/xv34sxB7x9Cl+6E2
bQ3kKe5/2ywmpwv70RxrhFVHSi6tctOG/lhy0kbe92BuHLMAla5CqXeC5bZJSqeuoXTKg8hzjLDV
vKYV20pJ8P4OMkjakcbK5tya9cD5T9vFFvDMtGiHLEllp46ueS9amG/UKp7o7HZMxiC1qmtURJ6u
dRU8pjxV40RH+lHHyzkMc9cUZjB0YjBj5GmcvDWjPzrxuy3msKQ9GeIE9DIO6QfgrJvl5zAUbpYB
hD2lD22kWSnRT0pg2ksandIJiGjMf/YCFCBHCbThwVGIMGC0CJIV5xW6TYZqmw2YvTvwWgiptxBQ
NOetA924e03uM2uW41Ns9L4eQ3y4NodjKelurOmgBJdbwQ7SlDN5tekZBKmpoUFzyGTbyksIBw9l
HNMR4W4R3Vp50hSejjTPCHOM0oxERV7PFHj4o+juY+1SACy973ubOTaq479XwhyktlzqCNJd9DYb
kVrlbgzuB/FtDiT7xcuxN0FYKhj00NuCiiFgLH96YVeboZFWuK9H2/Cha0uJywWrBiX1mbK/ZDeV
W5xbZ/qcudlVfNhf6/Z+vhtn3FIpAykyKP12Jr+MIO2Jmh+RMHn7RjaTrtUKmQAuSv2gK1TgVNY8
QbqMUuKo+uD05FugHRsgzyvT3be4lfGv95RxkyUmUNhNQIAVFHcQxxrj0u3MmzG+NUwQlfzVAN3a
HOMwel8tGB3Hw1M4CLfDp8LTRovcqD97j5KeRm7gpihUN76J0MxxVs4HZONxgEHvoGpw6oRJ9xOh
t4dqPARpwdlQnhkmfZW70YAqA14zM8a79MtoHBfeSNnWg2m1iUT+8xzMopAL6YJTV4bPcXjTlZz4
tJ0jaVArQDtcMUS2jTwI49jFA/BCGOIZHPmzZCUYPhHvyP1iS25ygiLHX6GIVTz+wPBH6QtZiO8w
iz1EDcEGOdWzPYSDpQ8GkiWC/9j3+M3dWxliPF4SJEjs0iSpzWRrCfs7tQ/u/5sJxsunRFhyI4eJ
KDxP7dnUea0e+oU/3JEobCAGArwLPus/PSArhzYUBDjZ5FGdmsRTTBAwGhZ90IK1iUe1sLllK3NM
7JuCMhUmYKScebkOy0UJv/zFfq3+PhP2IlFZlBQ3iYNm5CEnwh2EHzmfZHMaBWn97y1jPnudYVyj
pw8vyuJjfCYv5ZN2Z9odRBPIFZIGHsD50Cu2W94luRkQVoYZZwADY6WFUJxyxro9BiFAPgFGG1CL
3t9Djhm2eJgZUStHAcx04iWYvyzxKfgbjc7VFrJVw0BOwI9BT86wnCUJk0rnhKshzlsGE9vUNMfs
ZTTiCWPOHuB9/igTJ8okzgtg26OJAY1dqH2BkeXPA9SXYtz2M15kAiYWlVtF45zQ7WW8/31qf5Uw
azIpwjxHBDVVoC4mEKSqoGp+2f/k24swISpN+StNtui45K3UhwNcWpnPZX0f8MYGttM7FEpVWZU1
Q2Yrc1o4DiXYJJFwnfLsjSzcOGoX89vi5hBr4RECby6HyuMYKmibIBTz554JahKFINLGcrrIjjFL
rGT2/obROPUhbK4sMDGgBdd0tED4ySGDZs8YOZoTZyl+VdxWPL3k9wwxZ75K1bbsZngxHhzXIhhc
dZbuNTzS5Ek+BBO0moDJqZfmNBopxLKDinPHvTUgd36AxlTvkJaTKqVMx1qFzJzOTE8H+QiWvVsw
/R0o115xkx81j1K+Q+8HoAu9snhcVfSDffwR4DdVKWL0gwx8KUFMVK1yjPdLX43ysxrlrthGAGrK
djNzrhD66fZsMVfUYixdqkUoV84yFY8P3VyuvhAlfY6CBoltfSuVKieG/MvxeF8f47C6kbQxCVV6
pcxgS6jBYD7fzt4bWbYdP+/77ubpwFknIoTJwLPMRCw1Rn9VNGlORtw2f8hzzgZuRqzV32ciVrzk
pdHkqA/K0LdJp08SHt+qYTj7q+BZof++ioul2hEpDlEbz2XzhzKTF3XO3FDTODCOzYO+WgzjDb0O
sqU5RA25jl4NQbNlTHos+a2Z8y73bR8Ad7ABnj7w7rPDpkXa1t2M8WSnAXEexUMbR/nYuYvb4Q3D
O1Dbu/dujLkcweU59iXlJogWz4gBooUaS8KjjeYZYRxtyUpT6WXELgJ+9O5pKe5IzBN52owMq11j
nG0ui6yWKH0wJJysNH+pFL+G3otCnEB82ve47XPzvmeMx2VFmwwlZW0dzKOZHzrCK6xvBR7o7sqo
5EDnm524iYWgyDX6GAsGYrfy4nV5/FfvsXcb7KzNAGrYZFoQ3IpL/R0yik+kdLRL01mKr3rquYCD
g8jM53UDtzyBiJpu4v5XQAfDbF2gNkllhJi/CUFZEkn6JRsg92KEHATuJnhnbYc5rWKQQvhuoi8y
N35YHEiYnaSH7g0RPl3HMxduv+V9a3tM3JYnaRRVKDWizy7auhc/VF7kQclGvhvAywLQypfQBqD0
UeSpz2/5IpFEGdRBko42MXO0zFDtM60GGFxfKrdMl0ssqZxnwGavc22DOVo6kSpBMeHvV/n/qLn9
0QMQ5sDT/d0MfWtLjHsowhgWrYpyXHahIALU4SIntdNjdDBe/j9AnDS4sTf82hzjJRmIsZqZwBvV
aw/Gmd4P7wX7h2ZNnzv/P6+NcRG9LqCfnKBO1UAhMjwUTniqzqplYrAlvuWR927lLuuV0X9fX4qm
WE9GCDR907W1JbaJlQumV2j9UQl6t1Uhih7wuAu4X49JUSXDTEethJ9QwuDULf3JBJEGWD/c4kqO
uc7JSLddXwGfLRrjCgLln2sEa1YoCRU2NNccObrTuQ/HrSuf4C//zwBzN+qhRsAchStlWaSXvtdu
4sX8rMX5jajzyFl4a2GO8VLGS6CodMLNAFo61ZyqlDm55fZqIKcNMAbQ5ywBqzKZpZC3My0EE6sj
XhCnllodO4E3ELO5FhlFJAMYGVFheUlzudbMoIehrhhsITJPUq34+zfwdnxf2WD8ux2GcpbQCkF8
lzw5tWK3fAr9wZ0vstecohPhPX94i2J8W6uDtsDLFTI50yEITgOPzJW3IhYcUZE6MrQADUTZTz4t
DtD6pzcmGtPP3OSbyVUM2Lyx3neQ5WUL0MwCqRdloYmehsEHfaglzQV4vdw64o0Qb7reyhZzkHKg
WpZUQW3RUD5p5LkdMfcmPWgjD36xbUcxQZsEeUGd7SmGcoyR+hLx3Jjng1lEjjpML3ktYvq2ed33
wM1ERn43RX/KKsCGTbWEISXPk0vhWyw3XhpXIMjlKq5s28GCRBEEeiJLD5imJehbKepxDp4DzYQs
9Y+iLzmRdLOSSRQgzaCQJGIskAmlchu0iqAYSNBRnKfpUlM5EXQxBhf8VChnZq4ARv3Kim/H0vmr
eLEyznhHrdRhDg5/3FXzc1LcKBUn1930CgUDbDLeueg9MEc3HsC20wOZj7Fy1JjUY5WGFgnuhIkT
YDc/1budNzD7yiUCQAbLnMqo9VFjqVqGuPfaRzx26c3VwL8BXsaCCNuxlOIgbtoEj/Y+BZGi7kbp
YxUfjJxH2L19m68MMR6+yMs4VSYiHlXh+IeEvzn3HtWzNo+8uuDm3q2MMckRyQtN7GgdWA99KFaA
o7iw0uivBhjg3gQ9IeCjkTX8eWojSajnTMJrl1jkR3iI7NoO70FFYYue8j078bKwzUsDEEGZmOjJ
fxA8rQVBzxsq0lUV9+XsxfHX/SC0OR9BiKQiAxIVAgb1P9cjjJ2aNZiAckhlekOO7rUk3/bB4oVx
kFqZkpy6OXmVU4wxxzzKgc1P9m6bbX7Gc5dHHYgHnQkKOuJwHWPVCtK/KCGtFshCUfoABkro0zlS
bjq1WlxzYTkplej9t41k+5+92JgzsOz/BMDwnJ6ocmB0yG/7w76lTZdY7RrrgbFcTTm4uZ00PpD0
NAYcHDbvq1D7qyA0tEXb5SlcLm+ftOKTGrtNxOM53X4QrhZBf8TKiJp1aZcKGqD4x/ignHN7sAjG
TqnSCjnu79cmydzaA5gwlEUDRnYDWgy5ZnflffaY+6GvRZh9U2z5kmDmSJ2dfZv01Hx4FkJO3tQN
XYfULhOMSkiTtxodDFNBNt1D3ZHWROQDF8a+GcpXdpgktlPiMRhCnb6XQGp9q/m6Jx2kh+mQgs01
+15+otN1E68Yt5n4rawyMSMzpRZE7KiXRonol5CvsTB4E1t1WV+HGO82reaRXnDWyY6NiaCrFecY
o009xsQmewA8rjJtyeRxGnFWxjavTEVoqxRoF0eCf+AxeqdN0smAJpEtxcY5GFAO3HeU7cOG0jk0
WiEmxvbMgdYeVJ0WAhut+TRV2vc5rg6FGnPOwPb+vZthjoBSGWoaAaXkDFJqw2msKX9tosbOn/eX
s33lA5/xv/Uwjm/KZRiKJfkHeyUASByeBKBYB7Sy5zOvFLj94llZY9xfScZAzOmQdxeoqE3UyV0A
zo2OaJdJkADaTb7pJhgqlvGuigdiLeKPoTMelTjz9pfN+4rMgVDVLhXTGm4jAMFaFsSDAqHbg4Fg
3wznK7Ld9GjOWnPMsdxeh0Zyk9g1nEXCWWgkHqft5iWDrie0LWXQSLKt6HCYy2hKURlRE3RZId/9
eX8pvL/PXDLoiQGhXeDv1+GtqDwPGa+0s7lXqwUwF8yo5gLIyeDxGMe1GsiKlCKqZOOr0XNWsolL
IitL9JesrrJmnvpOWHBfNiCCXpzcrQorcIjbQ3m0AW4eocrnSRDyto85ZlkyiwCn4MEzYa45LWVX
C2vnv30h5mwt4OFHVR1fKFXv2/qTwr27eGtgDo0o1umSAvKMUeDAB/vEVbBbxyhs4s5edqh8UbdA
Xbe/qM2DqhG8enQTyTsb34W+aTujxyu1E29K5bnrvGzkYHq2l/VugnmL5qoCvdsAmQ1auxU5BdPP
/SX8i79RHny8BPUPmrohyq71hBK3Y3zTXgtvOuSH4Fg7owPkcGlRvCJ0v3h0mtvvhDf2/TerbOzJ
IjKI+oRlJUdgrc6RM1jpUbyIZ65f0O/+IXdaWWIqCUORo3KJt5Az3VIixd6PHrU7CMFHr9qnyTas
fzh6gcVsrUC0S06M3f58v3f3w2BgGKn/zMxNwW2mFRbhl0q2Q9O7CSaB77KqNtQOAaMG6Ev8Pj5N
L8ljB/yD8WP+QsXiypcImkH+vt9su/67VbrwVZiKaykvTFoGMrLlhbSSUzUBjht5+gszuizqyHsB
1GTxMpBsEwRZG3EVip2bjMVlmBMMb7fevpnNz7Qyw0SnIBRULdDplJRY2bMAgTiT+274f6R913Ll
OLLtFzGCDiDxSreNfEkqVdULo0wXvff8+rugPqdFQeyNe6oneiYmWhHMDSCRmUiz1u6ObWQIBoph
3qeiCQzUQgJlATsIHZyOXVF2W4e/h/ETReHemO/W9ZwonyYlsIezosXHywvdj3HefoXYNJMbcaKk
Clbae/p5hnuJzr3DIRMAIgD+QhnypWRjxdaBrmzVdeZYE52mHEpq+KYqI4OQiRAspJHWtO95f35V
oAECqeJF1jay/+TbbJpwxUii0hCzXPwxXoNFAxDOcaB+rb5wiovWoT+Yl0kiX4myvPKCba4Xkk+6
nfNjUq0XtaidNb/qc+VP3NdmWfxHbISY06qtdYLD6dX7qMMAFP1ZgWPossbJjkeIZ0xbiasM4wBe
UV9l8zldJA5StlNC7IJX1QKObgTLkRbfjMuvMcxveq2RmLtdI7vZKsFAkBWlsChHrGyNj5hgd/RK
DYrxXI7qf9wuwUqE9oquEcKzC4U3hL8ZBsn/03mIvIPICS/zouGJGOFpb5wS7dPl70vOQyQbjLqh
yqiC81Ywuhuv5jGPWvDM5/5lMftPw7cTsfT3ypuQpUgK7oD4WE5/n6L5Lzpg6OGYOsBKlCxKZgE+
VD1M4IzFI3/xBkYQNk4aYHLqqvXVQDlz3lfMD8uITf5lhUg1oRSgmro4Yx3GDMg2vCOdr5Dnu4EY
7/ZndhgPw5Usi79/Td+ECdd07q1coSricwMEvmF3UmdZLUy6HuGmYhSBLCxDpDkGi7t6nCnBPgHK
JGiCKIj/qOEGoCP/u3vCje3aau3zFt3P9Zc5yO+NY+ip97VPncVLr2qwwkn0kX/vQ5y5kSdc3N6i
vdGkSAzzAnAJDC70G7h15zbP9dWISWsM5gUUZNNeoTp/VLB6ky32Ts0RohcbpAzeMBn+lIQB0FEl
BlB2eiJQcYPIdW163GvzYfSSY3OInrME/Us8wgQ9sKS3XKKOIlxxXGs1CvZwTbp9nyk3qax3fT9j
vNkywaWXfZeB3Albph7oub0LTzn6hevb/lC60scO/9YF1RChiXN0YydLhU5N8xuHJp5B5DweExfw
lehsOyaBVBe57bskUHDsyTLkadMi1Pxf6vPur8LtAaVu+GB3OV3WfNlRCZajL+xIUw2YRgtOWG3B
Bw5is8siuGW4tB7BctgVbVmdAH9Nyb4Z5tFeEBCpT7PyUkYyyN3X3O8lWYLdSNKpYQlmBXhrKH0G
BjAY4piPXmuwTFQnYLgWYAZGGdpnwDfVj9LGPYkdMQQ7svZDo2kp/Jr2CLhljwHaznQqt/ir/PFz
CbLrEgZsOemKO/UO+3V5n//Fzf1jNMWej7Ishn6aoThVcszNQ0mOekcwXXxQkHQi1yn7zLKbLAHU
+32i3jSmDPB6Py/wdi3Fuv/alUDoQluhl8VPPbh8M8tGyG1hgoGcEBA7BRse9BlUt4VsJH8/EbIR
LQQUVW83bcGpIju/PVlBd1PcJAds/XXzhEbJoA1CX+Z0d5EyyEamYIXaYS4WShCMESceHRWo5W3n
JpG73GPE1+/d2Lc/AZdG8XRpU7fk2pr875vgf2j62uoKOPy/m7obFzYdsPAMDPPZfeTmD4qk62E/
MHzTLcEoRWNRDgDUR55Ce5pA86VFzizLlv3L89ZmoO5GRy8RJwjCgXVlsaJpqfHtA7lO/OgvXk23
HvjAAsAoTEln9L8o7JtAYRvjRQNOuQHTVPdzYLL4Lor8tQmKuPS7JHXzNnUsFdA1spu6a+JtXuKh
IH7HfMb74+ujolIiG9ratA4ofWCg2mNyPWHE+FVrZNE2/9wHq7gRJ1wO1jTKmC+YnCgN9zWJFqin
EZAPAJGRx1K7mrIRJtyKMq0xQd32eKLYtkON23I9VURWM961sxshwsHZg9ahwQ2aos6DYycPRnZn
5p/K8bqqnlRdtn/cal/aP0H505bYa9jBQTbx8jyuQ7COUevEXeOmAOKbqiEwMwAyrOmN1lcn216D
wcKg67gE6kScgcYewBruhrW+yVTiRfEg8bD7erzZDsGLJ61BWqIjHmKPmLY9slvTQah83R5k/Qb7
h0tsNH2aGjPEWQKFTFUI9kmkweKHHKXDujpYkyzkkggRA2LAhUxqquBWatVTQm6r9d6ujpd95W5M
Yv+zDjEejpiVtAXQwz2r+9KqPwDdkRcnULsWliTBwRXxo+pw/Hqq4b9MCH6AmtEOeofocdRbJ7UG
V0v/ZGIJ3Uf/iBBiHgut2ErFyazbDiQTd4wEvcxQ7p/ImwghrBmTZupp1+ACrMca/bHx/N3oJRNR
uzJgCnVGqAGkNcFumEZZqNUID6M2n2sK+DPjrNgymBiZEMFuTI3JsrWP4LLnq956MlCd1Z4vq9a+
F9sshP+GjW9ezQFDxwOSQK1nHzhrdeOGXnv8yYFtszvZJOeugm2kCVdfXbtlXFbegxZ+tWhQapIO
oN2bsvm+oMB4xSllnXBznp5y3debb5i36szj0EfOf9w4QZHNeh2UZoRRB7jYKxUDIFr5y4c60b0B
TODqx2WBMmUQtJp1haUtnLKzLvTHvCU/Wm1wM72X2Jr9R8nbFopxuR0bTUh5pjb6bGZOeh0+6C4G
bMFws3xdge6FGf/fQBjnz5IaKPF/MpdJNuKFYCPMh7awQ9i6Pr3WytMiW59EA00hupjVUFFKdC97
BC+c5GdjfL98TLvvGgo2c1UjGv4jjhqUwLNEowPS6dpjdDueyDH1QHKzOvPD35x0IDMvJKohkykm
WokKxN20gczJLb7b5zKoXPqVPoH4Gywg5TkqHVmWck8bqcqABYuGUgsYkO/NRo2hU9OuMWMz9sNR
TS0HfX2IRFP/8m7u3WdAExkqw+AT/UAQP/QlHbOyA12M/kDWySmN66IJ3UL/K4q/Xha1awm3sgRr
S7JSmwuOpaPd0TN1LdWxLMdE4Zbj6INWmobSdM2eMm5FCrs4NDaMSI83Wd+D9zv8qcoy5Lux1laC
YHA7q17JhGgLxe/qtgzCk/HQnAoPTM+SJKjspATLazNlqleAAXj2VPkFGrTwpIZbBI9JPpaOteqy
hrd9pd/ohmCAJ8tQ1lwZ/p64Kvz5SILmwPywdHo/PqpHTv4oe8ryb4oB0nY7BSNc5KsSRjwzadFj
r3ylwNQGvUlj3sTrHe10iY/ZVQ8d2FyWQVAsEYHNMlaCsgIQDh6JrvTmpvqT3kS6+b6wgzP814yu
fZgN+mWuz71+R6Mro/h0+WLtmoqNFGHPbLzFAeGq8yjmRdVf0vwcG4+XRXAt/nAsbyJsAZ5hqcK6
7hjKFyR+TpKHlV1Z3Q/AwF2Wspu2wbgOIkvdQsO5iONkGyXwriK4fBY7DMSVdZB6yU10GDwU1v3Z
16/bZ2lTye72bYQKDstOhhxT8bDtfHRS/UyuimdU9Fnn9OcFFHeFlz9rWrBKkuL71nAjVghwywo0
uKDy5dMCozdfo7jgzo72yTrMh/qQH2SvqP3bvJEnWN+5m9u2jmEK+fwkElNnhn7g7KD8xfuP07OV
evqf6OVGomB8s0gFbhUP4IzqSxkHbP6uVy+XNUZ2doL1VdJYW5YRi5ry9FAbeH3TMijVMbgsZtdO
bFYi2N4UgJVgJ4IYZp9Id1tnEmWQLUOwE4ArXCIVE/tekdQPkRkfFRrfmFIcx91bvFmGYCiasIq1
aF7gDe2TGj2aHYhnJ8eqS+8/bZfYENYNZheVJQ6+UY/MPDT16fL3ZXdHBHYy9Ry+MEYGq/dm1K/A
kBM74TUfhm+d+UbxClmCSXJAYuvXEDaUxBGPI4xrC9gcChI+SSqbIJJJEUxC04YEqGWvWdWvUZo5
Q3+uI4kll8kQzECvAeZn6eBg7Qo51Ot19RcZevDuC2djxhn/DZsnrxGnk13wgl8MXgAARh/TwL4v
QROo+Cja3gH2Dcx52V1zlV7XN+zpsnLs31XQVGi6ycwPLFj9rIRjPmCELewX0F3SU1bK8Ax3C44U
9Az/I0OcTir60jY61GfhMni+FtzKQzC75pfKU06klBif3cAPyScDEO2W9oF4o2tokQITDLfJPIOu
vIiuCfPa0u+jX5d37pUs6IOXx6NKxfQNMHvEFtiVWT0xK9gHFPX99EkHOmoeeuUPzkyzeIW3/DBf
mKfVKHzLGiR2TRM6by0Ldg4YgYKFzdQ5bZDj42OUn9TqKi81r9dnd1gzSci3q/+WzWfmDHQqiRgh
3UrCjhkTitHpyVQ+hfrn3pA4pV3zZOGiAhMYbypdnAmt0JeXL23Pq0/RcbwbbmI86tkzNCQYbwDZ
J2vMkwl8faRsLtzAwJXXR3jTzz8Xtz9lGKwYXeO2uuYs0fmzLJbYO6zN+l6vx0ZcXHXFkA4t3jzG
z2kynKqbg4SdJln//N5ZbeUIkVlHihDk9jkCCLANT36ddQ6RBc+7d3krRDC6HSeF0UYYxD6oT0hp
HtTUKa8WQJCoR9DaSa6YbEmC+WXWylJQSvHpL/QeHRSnvYt8emp+knMEozi8JI+yOdHdqHq7QsEc
L1EJmGyujq1H/q74NKaj+JzC1Kyc9tYAhu109SdNxVupXIk2StJRMlnhUmIiRXkc8k9Z57Hhq2Q3
dxURg1AAkjLRkfB6LzYyQAEFWAsdbplmTvU5ObIrtFX5vVOdWl87GwfDbTDkJmvJ2PMw1kaqcIYa
0BpmA1zLXjemB2TafDbWgWRlu3qykSGcGfAMaj0HQ5mX/aYHzRvvknMzgRjPdjQ/ezRczmwvW9du
BRsjiSb+AUKjLcIn5ok1hBNwujwVtL7c+vePyK29UC86qQFSRKUzIriSWa+9J7+F0XmL4n9Q5xVM
P+Z840kPkYKytL8G4ylfeNWOTn4KFgBTNsG62/q0lSaE2vqyrNpoQNrkzgAj4HzQDFNozWkEh6Ts
ebJ/9TZrEyJuZWznvKhx9XgOezyByPEHx24CEkuNqXDOHhl+yntPojx7BV5caQMRkKbDAwnKo8ZJ
ois13AEB7+jfrQD9sTgZ6O6S3fLdWG8rS7jmNFbygTS45kCnRHmjOIf3pHByniD1Ok9z60+tOx3/
5slsrvIvl5e6rztvKxV0p1yRS4pqSB/HOajYtak9GpZXDreq3riLkUuCh31Hu9lZQXuKpFUGEsHz
hc+c0RW94x71LHj21QeKhScDLuDqIQZk280V1KcZTH0AbTL6b82fxngP+jVHa0E+upwHpMeyq1Ux
/csbKluhWG0Fe7xd9GuCHUVzrHWVBlHj9IUzAmmJR+31c2tJRO6aUwwSIuIEeh4T2zySOl16NlZo
E1rAxwkulc+Xl7T/fVOzTYPg62J3hUUtY81TRBFKBLr7+baYZNRD/D59OCYLWE5o7EUgLmJF0boP
8zLnUJTDd31M3Wk4W6Wk7LG7CgZeXxVBJdiNBFWYAXeZUhAfeet0m5fHdZKNG0sEiDHkEqsLxoBw
DCnxq/Qn1X78wTG8LUAMGsG/HatWamkejWaHmJ1rRjIYpd1z2IgQ48XBmhWVYzG36LwayxmIEZ3b
qrKJaZkYIWJcs25hWj9AYbUzsrp2d55kCSeZCH5Ym8CmmctpGmPYtRWdVd30NdIjMEA+XT6RfSFI
fMOEELy8BONZxWkPakmwjKnMHcprPYFuSVBrdgM09iZCsJdpmhUZWRsAsTfEzWkeRCw8jeY5t+zj
5cXsu9qNKOGCoMvSRIixal70G6YZSPle5s8v1q1dAs0h+oUgN4juZJ0Qu1lVNBYRRoDKraGQ8P6g
6r6eo3Uimrcc8hMBLl3o6SfzPnERWwdouLnSJKnCPY+3FSju6BwWVTahFV7TfpfxgVrzgYEYU3/W
wnOoyvJeu6+jrThhV3WTVMiPr4h1iytjfmnT72GrOER7MOrDVKdI7X5vgdOxfrp8mnuquRH7GnVs
9D8CnQ7VVvT8UH0+LQZ9qpPlq96uEtcgEyPUwq2psEmTLdy/YiY/cbPmuMpAz2UqogtWifZTm1kN
HiktkpVAXXbT9mV0GgM96n9PrJaNk+gSd7F38bYbKNgoNQsr0gBZ3Fvtk1kOTkq9EjHunwwrbMUI
dirKOrWK0S+BxqnYLYtHo7Od/6YJ/Ag3mjB3Y2lnPergypB+6/XQKaPlMzVkAy2y/eJ/34hpVtKT
wYqRgV+ATc86UJW0P/oBGydlsNkNsbabJtgMRRkRp1QAV2/Btx5/JcfxKrtGeI5HXXsTSYlK+OfE
6MSGjQftBp50oCt5vzSdotfMqBD/6BgRU2h5tdrhtWaB3D2lh3CQYT7vxRFbceJOVmq5IEKGRVxG
Jx+vC1kfgWw9wvb1EWi1KJ+qU4vmmE14XqTqCZWmlyzvnqzWkpWk943E2/4JFlebzQ5AIjDxZn89
GncpYIhkCWWZCMHKNggtpzTSNI9ZxzX5Gi63KZBzLl+kV1d0QQ/EqkxLIkMxY4QtfARtfprOa2AF
67F84Syz1pk/R8MXxZOlnyRr+1CryavOGOIUj1Hw+c1opQbpxxXnmrm8vN2H6EbvxBJNVnVqZlWw
eMTJvtcn6jYH3leVeqFXg1e9RbZrdOsckLgAcA9GQ7K9ErUXXzG2UVeLVSKvjI6JYMnbGz2JJUuU
ieB/39iopC90e66gJfNwTtJ7s/xyeQtlJ8X/vvl+EXWhmQIJ12uHBo3uXmiC8zP9/N+ECOaBssQy
w3lGl93ceL0WP2QWABOLUdLLz2/MJWUXjAQQDaiWjKEGtmZ6jQbiAyOrly72ExoVHysGRlBt9Zo+
lbRHyrZQsBVLxQh4B5Fdouu3JfxVK7fT+EcbyEDCblPdNkT4HX0qyj7jSbq81X0bXiRJlRM1/qSN
z9bexAjKRgw0KpsxnoO6mnutPXlFqQSXVYEf9cczehMh6NsS2gC0HBaQfUS1y6oARR8nV59rDEP9
N0GCzk29FSoJQRauqSq3yX3S6q5Cr9LkPx6NoHSYNDOTKMITZIpv0vk6zo/xKOkCk+2ZoGChstgJ
A5agZ2rnuDwV5fVURi6Ye2SFCv6hS4cjuCS9V6N+RokQXarD7/Set6fE3mphXu5vZ4E8dO0ea2k7
zv4N+kcpREyLIiuLpTFmzevC2za76dbAlGXVZCKEqF8dOAcpSq3evMyO0edokEcPzDgdL2vdbpyC
hJAKaFtKLTELa6xhPmcqHN0AUmJSHyftql9bV5tX0JX8/G+yBA3P8jwbBwW+veioN5QL4Drr71PJ
nCqJP0WlLCiXLU1Q9GEmIJJJFQ3UhLchdboeNMTZt5RdV9J6rUyUoPB2k/YDXvZ4yIyHJv2RlN40
3MzW7WLK+BZ3NX5zXoLGA3JqYdWCJ0BoXRVl4RQacbRed+0QMPN67RKZs/i4NKYCNRipTx2pA/T6
vve3azQNSVzh0OhavzQ2IH3b1p0NzMNqxqFOmcR0fFT79+KE9XWFnZV1A3GRhZ5RGt6Ug+EogyVJ
+ew8b7gcjOyhwwNwuGKFfQXzjD2pI7o/rgfUvzMfSNml+3N2lYN+7Hop/tTHsOi9PEH32ZqTtKB8
G9XBH+B78dqWRBM7weV7GYLCW5kBtAN+VNbUK07Whq3DCuaUUxvEBv2S2eRb0XWOmk3MWQ3lqo+a
Y6EY34jWerlF3LImeIkPpz5v/CJqDmNKn8yM/rpsBT5q8PtfKShUqa1Rs2qIQaupPMIQdMYhAcji
rHpgjXfqwbssbl+h3g5aUCh1WJRpmeFWWa3cZYbiqqp+G+oyOypZldh7z/K+WnUb+kQMf6h8Wj2z
5Vfc/agBXqCmf7ImjLijoQYUOQCrfH8nFWIu9vBa4EE3+hxjWLnPfIYo6/LWmR+8K05qI4b/fRNq
29M4knxCHSlPbWeOsmtwMp0ui+C7/96BcxGgSSDobv5YlFBSZoas4UFPnN/APT3XyLv3pD8mU+wV
NijN5uVpRSnhsthdpdiI1d+vbCBWY7WIHb0iPVc6WI+ZW2QyyP+dKu77xQnHVIEGtzd6LE5D1SVa
xyApp0BZayer1l8qA0N6jb/Fs780luaEURzYaJuXhJW7irlZqnCIZNLyKuL6P+mVE5dopYiudTb7
bfFIl+s0kRihXXexEcd3fqMza1spYcx9PEgHr4ahP5B1OGYFjZzEHj8niUEl69vJGLzfZcGyzku4
htSERe1peoNx798giQWzjJH5IytOGbD0ba0+WZX1habZTUibW8D/HjWSpoAMX2J3NLNPS9UlbpRH
EjWTbYZgkOnQ2vkA+hRQmZyW8veQZ4DjCx1Wdk5WrxJh+7f17SpxRdjs/DJFxVwpEGaVQI5YFF+l
q8Rryq6NYEurKs0w9cAdjPG7wwitSj43spzwvkXgwQYw3TFWKcgI04amLMPTm2WDo/aVvyyFG7I8
sAlxZkqPdVF7cyIDY/j4ZOFa9I9Y0X5jSLjImQmvhHfxqR9MF43hTqmWxzHKgj8xPm+ihMg+M/JU
IT1WqGenev0RxVcTfbgsYqdJ5v1yBAOHqJCEawMZ6YmzSA03FLmm1FPc6KD/5GMx9Da6k1V9duow
76UKBs/Mc5IUKk8vAY1oeebEVeuZj3TnN6F7eYX7qvi2iYJZo8WQm1kCUXP6vIBJbwUUH7qcJMZF
phWCNeti0x4Zz5eZ3few9PV8di3zKZO99fajUYSjtgUfaDGRL6hpoqkba5R4eAeO/bsOxmPNc4Gh
g4aNr5FXe5d3T981Frzxhs/UUfBfvjcWAHsGgQY/qfonAGdA+xUexqfcq1zmhqAyCFDT9RUA2vb4
/wbaMznzGCYxJWXCf1n3288QbHemdAvR+P5ObvVZdYFSjlSo/SvH0ocn9dhJEl/7HnmzbMEgt6Vd
28kEA2YeqlveEq0T14SZwRrLA/tVyXpQdx3ARp5gk4uuXIfSQlTYjd8T+7ozOyefnUQ71NHp8olq
u3ZzI0qwm5aRN1HM4OeHM+8QLQGqAL5fgAgpn33dcDk1AVB0OIONp0t8vmxbxa4MG+BFxlThGMeg
P+We9oIxP964ySFQZhACSu6+TG3ELo2ubc2mHyAvvV6D5LgeOfgsdXTwIaT+/wecFreWH6LUt719
Xf/GtdY6GYZogdrw6zkDR249cqAejm5VSqGxdy3bRphgROs6pXmzYnE5cNts5YEp97UsMNnpQ4Cl
3ggRzGc1RSNa9iGk842g8EmQo0kMLakVAMKKIALB0XSUHht3bJe2UTA6OLBVC01so2JHqluOqQ8y
pqMxK7lr2SpaburHsQ1vusV00yn2QzOWuUWJ2Xt1m5uDjNGaNNkdf6VhnE13Qa94oF+ZSw6mVwDp
YDkW0kWrkkULJmdc576OeGABYlnsNR++TU7KwTzKSlivgw+XtlcwNt2cmesy/c+ZokT30jgt6HOH
T93BPmmH+bfmp2feIMe77Xs5YqXEAr1aqM3mRu2crLkO+at1oAfdv0nOIZCQbHRYqoCH/pl+11xf
d2pXhgcnsweviZGNZFrpeVdzM8uTOeFZOypu+oJ2R1f1zGPoy0oCMlsrjqAMaT0MRoeVovTkIcgy
/fVo3Mae7c0PK7osp7vEQ4kcSObRnaz/WbLLYqNGYtug4Csgu+hzZ0oeacfQpnFl6r9T45FEN9G6
SsytxCC9sqJvdrdb9DbsIn6u8yM4hh1tRpvD02X3tS8DuGQMQRCqRoLRY5OSVGuOrVxDdtZgAMBi
F7Sr7I78i6d6kyPYvS4qlozmWEsH6HJYPS8EHqgJz1EBEVTWdyVblGDvlDDPJo1fSGI8l4AOmOJD
i6fp5Z3bDVERxTGCFltDNYXXxJRqEQVxDXyv+SvOgjnWvCT/Zvazf1nObijDMW40FR1kH1o71b5c
o3SFnMkGYHlnOkaROItxXYITNJHF3bs7Z6B2CPoO9rHpb1nNkNPlIIuw1udY/YXiwAFNxn+i2Jio
V8ExjXezyCOXVGMd2imkkNn0o968WmagIhAmiXJ3F2OiH9tGYA/eUUG3Aa9lDEUCt9cPX0YK3swf
6ixButtVgo0IQa3bdTGjLIOIwli8LDn3GgnM5kxkkR7/zgcXs5EjaHRoV0av2wgy6/JL1/tV+3hZ
yfaTORsBwoPAMOrFnF8jrY7dheFXADedIh1hc9KhP9JOQcKIkRJi3tMeb9lSPfdG7YzaeEOyv2y0
a84FpuMNQ1KU2A+XNj9LcOI9aLSBnIgcU2ECRKWf3KitflXzihQISz3TzB8zapwxFHtbRv0hDU1v
jBKvqpIXo1ivli6TJGKk+yT4eqq3aRMqPKuHNpnGV/kAxSHvXOWmPaKu9h098G56sGJHBkSwawY2
OyE8M9hsaprCd4KCSLkh+ouiDX9lGWDqcXeSsj1eVgjJ3RE9e1JRi5Y8P6xYz5ruLxSJ4cNlEbsO
9W1FojPP1rVNOwsixoDPShSH2m9OOUjVLouRXB3Rb1upEqXtxFfCkGy2K4cs0jegTIZgaZCco0XO
B3nMQ3syQfAYdIfCBZWaCpxyzY/PzY/x6+Vl7VseW7NMhoSdLYJhUNoq+qJCpG1AkmWjc+ETckCO
MsmmEvcX9yZJSGkpPUuX3ECQR7UDHR4sIjHTu5rNu6NV2wbXqkgkGdnW0FgLHJzBmsmN1TVyqL48
gE0FuL+K3/aL/wdb9ybww3z2TIGAN0FgUlRuSqljZlcA2zhoy9NlQftRz0aSECPEWlHUGvfdg2EX
IH61vwAm5ThEUe7kWXFiXX5f6MAs1bWrtEgSV8t95Aku/4jd49v8BuH41DqiI96cqPQ0uRtrldMZ
kv3cl4AwiGJw+mOX+8A0NYu4rWDZtZ2oHnp+JRJ2rRF5kyBYXVMrmW3yByxTlYBZv7WenZpehvf3
Ckj5wctuxAg2Ntd7Utcc7gp8GczNi/JbMtYvpJq/sNh8aDJyNajaZ9p3t63SP1ihdl6y9Lktope4
Ij8YQfq/XB7auT+o4xgwop1mMnzPCu0Ro1ifxxHAkfMcAILvZIUTICJY/FBqw0FrTVm+jW/Ix5XY
po0ipf6xq3ctm8pSWItGIMtdA91XkWC8bShMEpTsnB+zIP5r/I4B2Ed51mb/Pr/JFkKJ0YxHoqXg
Ccrayo3q7DjOox9mup/muWsP1rfL+r2rG8ADAjwZCgkgncNWbF5JMXK4NivQJ0aa4UjAbYcE/CNY
TiXXaHdVGzHiqvQ0DQvUz71S/92Zj4YCKL7Sr/Tn2f7r8oL2/CJCVtVkGHmzgG78fkGUKHm3rOhp
oSFrnUKln4ke366sO4ZZ5PZm9WTQ9pSGc3BZ7p5H2cgVKzGLSRYkMgrNU/XzMquOUX9e+6+dKgmZ
X8NuUTcB4mQCUVXTAQTCd3pzYFOc4wWdVOiDc7Wg/tr9lRw4z7fu9AfgeR5ljHd7+rEVJ9iONO6r
VJmAGKGi4Duaucdy3UlZ8wdvGgMDhMSyOPyg+JBOMzwINTzIUA1NnMF4saeXSqqEe2sxwQMCFjNU
Kz7Qiff5WGR6roAesEMf0DABr/3TTBqJqu9LYZQSCmwhkMW9P6B0rTuww2aapy36IR5mP6mrIMUA
zGV92xWjvT5rCaEf2MSHpcMFaHM+8ofJYPqUT8sB5kIiZe/eYoaN4AWoAyv8VRs32tayaZhiK9W8
uGt/lCsZHDzor1UtvJ+qeHEaDoF/eV27ErFxuqYZuvEBmxHok1O/ZhHyyNVTZn3Jze95ckqST4WM
MW3vwqK37R9Bgkma6BqVERdkMmBDDA8havxtVTgKkVzZ3ZPaCBIUopnnGmOxaOhj2m87vxo1JCE6
iRnfCyJMpgPRVwW9vCpOsJqTZYVpDRlJ2Ad9FZ/1qJEYOIkIsVqykkRfWRnjMdmqJ0YXT10ayftw
9+zB706JqgNyQrw6EQHfOdUxzjDR5SqJC5dNwARlJp6rvTsB9vSyqu25eZNhtzSOd2qJiRQjz5q4
i6ABEY28sS06p+6KyW1W9VerZGj90OYTCKwlUvfUAeszDSBUY3hTvFLdYtulRSCV6GBgapvzWAGq
uh4Plxe3p95bMfw4NzfXiqOsKig0Iqt/L+uXTundTjmven28LGfP3xINNWokQDHpSvhyN3I6JdSz
WMFoSM1+sJmh0PxpnmKnHH7o1VOJ0raOf3lZ5J4mAl0IzzYLuG1UhNIY6gHanaHHOOmWc2qq3sDI
H2jiRoQ4z6Mog2qOFkTkc3zdMhCqmARtsdOEkmhyLmNL2g+0e15QQsy7wnGoqvF+H5V2opNJ0Fml
lM5aOf0r9m546oFLorkwtb3f3uJ981VWxJfJFfSEJTUxKKhsvdSM0Dt9Y8w/rXh27EqTnJpMkKAo
GSiw13LgyVGqehPqWMl9OSdeIptO2b1fb9ohzkS1E0GkCcUDlxq9y6z5OOqrY0zp7/+khOJIVN5i
BrQYoSEkukdQqar/dzAt2PLNOgSFeHVcVgQBq4Zh+2l0VvRf5dJGu91j2YgRzh8V6dYsKojBS9tF
NtaZWeUsy0tudN7lHZMdjKAAqZrnc4oGKk8lE5gZEqfOM9es/yT+2u4bX/DGIE1aPM6JyadzszGw
ki5IrcJFTdm/vBqJERLZBqx1RetLBzFNn7tM1WLH1BvpXCFPL4jRPsETVDctihSPiN9TNRGd2gSv
Ga2dfuqxGqw1mpRAdeBYcfwcmelxZrUfT+y0VIu/9v0BVapPl1e6a+HBLE8RljNOFvN+Q4sk71ol
4sNQM1IgOX0yxtEtLfWW1blLcZNr2wZRsC6xF7vqAi8JSmIUbrAJ78WGTaKZygKxrCPHuhsO0UpB
9CFDSNl9UJE3OSIoS2R2fZuokPM3e2Dnrj8KtBCNbvqpPAPg6k+ewlt5QlZrRCOPVYcIclT9YW0f
9epm6d1E+TLrkghAsoEiNVyaYaBRyTCbXE3fIuTPuu/F/x1ZEDZqs3eCjZq7RpmnHCKgOWfLmP1Y
VU/KCCTrXOb091djaciTGUS3xfuWrv2okBnuo2DsuIzAvZzowVZlxc/da22+iRHeu107KWnHAXNI
rjqd/X2Qpftk6xDU2lZKms02BNTl3RR27qIGpZJLTO1rMP7BbvyzDIS47y+PVs61tfBlaHkfe1Mz
HWZQ44z16LZF/rktZmchrWP31nkZJ9mjcXeJwJnEW1sFZM+HIZV+ndUyQc60qgApMBWHuP+ZV33w
B2ZpI0Ww80sPJh7FQMCU2PSIYcen2ZjOSE5f2QV455hy28VW58SpKevG2Xs2IM35z/KE99yU5Hh/
9VgeJ7Dk7anzD0DiNC5H5UpO8VF7RgNF6TSWlOlUtrGCck69vSz5a/e9QW5Hupyp0bi1pvqXd3YH
VQPXGu9IlH1tXmQWrjWQrFs15vOpvN+oSlzF6bDM8JfpTODaddoDu5c1HO06mY1Ifi83Xlvtyf8j
7bqWHMeV5Rcxgt680oqS2s+0mRfGWHoP2q+/id6702w0Vzg7+6wIlgAUqgplMtOqNQF2EbePtfBo
JJPdlmAOPqiFv3To6OSh5+xWF7aLpJu9kdiZaqSgPUB2MVwweTViRCB2i4o3O32YY6TB52Hx7ZqW
zRIZhW20dk5iDQLF9lodvKbgVIL2tePt1Bi9nEWyLvOA75f1SSHXihjOI+exxxPBKOAqERR9RpxS
o/xM9Kuqyeyy4N2v/X16ewkxDtKK1HaKC2gfcdUE/LflQTqUaMwEDShtjVqv+ESgPJE0DNvoQiOs
8pB0sCVjH9bdl2X+yblR9MZ8sMeb1x179pFKQB0EAb0XBQaK3oKjeXGI4hmAjGJ0g3OSkP+g3W+b
yCiD1QxlW0sQqN9JPsZ4jmIoHU1bA1OihTbJ/7g8Ri+aSgEzTQFpxF2c8aw76R1wV13KPrJeLeja
vyyP/vlLu8n4UEuJjQXpLrRdYfPqa0kitjyeKuu8clmsOJrBZr00VRiqLoYoS7xVlm8k5lEx7V+p
3wfFNgUjBZWKGH9EgRENSrl5JmOKkXNOJwhVrwsb9qotG/2eG/Aeo8SOcGA+rWmwlndkKmFgOWJ4
m8X4DVXO1Exq4BmJcVWKt8vCeYnsNrRob9fo1XFt1lFNTau19BqpwRh2rmEvHuL1J9S8CWxDY4uf
FmKb3mVt250P2UqlR7iRWhemsNQipNK+SfVR+kYOWlDcyzbKLd8uy+IdFGMnZDOJlbqFNhTV4HZj
b89JYtfzUyU9Xxa072/f1I6xDyi3jNmsYk0ZZl76IA8oU0UX8NpHdrt7wTYimyrqz2gmY+TEQyPH
mYTXFQ0l4PfQ2x/d9p/HW/QwArgbIH/orQXqz1d05xE7uubFFbsquZHPWKa+X9GjTSE3k/FYmp+j
nKPyu6Zo833GFKVzuvSige8v0WTHqPt1S+/pwjFXQyvipdB2bYVuUJZ7w0Tph1HE1hqqoqqR0x27
7ABKNTvJh/tZmMLLurG/Z29iGCWM5CES2hX4Lm002gm6+E114mzbfohpSBJ0QwPkJlvwi6VYzJoE
+yYeZ4onCJoJF3CM2l35CS0QD6lbONKfLGsjki57c41lvA9I3yHxnq3XpXXfCry2ARolfLCyGwHM
8WTNZNCpVbTiSHb/izLszAeIij0Cujn5MAocJ797Tht5zDkZZTtoCS0sTUuoxYHVfL+sB7s2YvN9
5u7iEWckmYHvNy0yaZJ6IHPrJjo5KFZX2J0+3BYawH9EXqC8b+Y3gplLK42RRYySFmYeR1ewh6B2
8qPpLjeTSzmD5Cd+28V+wLSRyVxks8wXfelpWQavgeq2wixb5ynHVzRwn9f6z9lZlvIpqiNBMQoI
E4/pIT3GweLr/nLgei6ORrJtbnW2qpVJkfcIJip6uz6ueONQCPfl03LgddnuZ9LettCk/2ZzwRDG
mKikQVoHeUbnCk+1k141nrLYEupCYOfmjVNSRbhw40wm4FCkrrJGqiiWgtzkMslP4F/GvLhcfS51
THGOi71mMsd2ca6dydiR0prL2KC11lWhNcLYjvU/koBqGibQNPRmMS+gqE6jqlnwzEpV5SW2xvuO
pN8u3+39RbyJYM5KXjtRiSjClUJmYMw81+1sX5bw2uT68XDeRDCHU2N5U1pjFSrGNFffSu3yS3eK
j6gRBgDFdZEpcSgrNsAF/eXEizx2IynUdP/eQ+aU5G4UEl1FmpUoj1bxiVgP7XpSa06dkLeNjMkH
U0E6SejOctO1tHv1u8Yr7L9m1y/tImPkU70ZEnNEihVIieGSKWFZR+fEWI/ailmztnQSLfcrUvp6
l903SWN3RnMcx/qszqsngWktbhYHGuWg4eVgmM3XVZy8xOqOoPKxLSnzkygNjczkvOJ528/4DlPU
M2Io2BjMydpxfBsJP5LooShE97KW/YPdfjtnxlckYLA2C0r6MfqS395XvhlaXykeDjAchD/Cw6Gd
An9rFeMlRKkjYiVAqypxONQqOcVRxFnRbpD3JoLtr5WFBDzDNGKW5aMqX8txUAwc+7Lvfn6vQmPs
Syx35dQ30KksJGEfEHg61ZcPPAZz3tlojJGZoyi35ghyaGllDBNnPqlhgQFUAFV+4To7zl1kwfsM
sWqaRoQ0ORjBPmH47RV5Sh0EX0790jiFs3ISbv/g8EwRbaLoEv3ARRSN+pA2MTJu+pXkJy+9E3u5
Y+S2ckQS7sFy2wNH2feX+Fsgm42oE3BRdjkEGsQhLlpTnfwk2QkAEtTZn0GT0H3mbevuAwdvpP9f
I5ufkLPYRJsUzVoumKEzYOXE20byUyWx0+aPrOmbLEZfRrCSCxM9QaE4m9GVrvD2j37ggzHFyJSu
UoIxNBu+j1AAWoOGcYqX2gLI9FE/GqcozDInT8FRQpsreFOP+zdgI5CxTmiJjue6h0A1GB5XQFqk
QOxKviGu9MqKO+XyD+LQsCYqKkYb2I4mI0uqNaJ0DAMyFaJj+MoBENWYMa9vScCdStzVRpDA/S2N
cU2SkI+lVr6aXtGJD8j6HdOfJSqnEhAg+hvxqea8sHgCmePrZJJqUUzjotFAZkS3F54G7hrfzZKY
81oGq1zR+4WAEqxYaKhUv9fqzeVLvOsZNyIYF5LmOlAlTZzRsgLKYbgHZc4xHzubzLHznySxniRt
jLo1UmxXLzd4XMuOXrYeaqie2HbeZVGck2E9CoaEULGl+2bQLiLzc6uFlwXsJwzeto31JVKqGK3V
QoJA6i/jMIWZEJ3RBu4VqKUY2YqOCCP9nmSpo4AHOE2729lq7SlW/UnKHi7/GZlzhqyrSUiLhnLa
M9B7k7e60318vXjildja0sHysidM5vsUCbn2q2s6Ty2BHYiOkAsh7xLuJ9g2+0JPZvPoAgOymscp
1Em9qkIKm5OddXCoA5oOJRPdRudYHmjeX3ey+WK8WJzu1l3MHm3zB5gQmKDCnCo0mADLhZM42WtJ
NA90lyZk29vMXg6Gq3P0jXNPNcb0GIbWpUTHAVTrtVU+txoYhSNean5PqTH8CKpBWQLIKAvuDm7I
1UwoOLk8DF6GCQK0bnzmaBItxLMeSUexFYM/qLlKrCa16pKq+YD2K7zV0UZUP8fN6laxEGJ+xgbN
igueogc03sDejcovMDJ9WRvrJGXLi7Qmz/JA+ZS7wSbp8j0BZYQ6FY9mIy6ct9yevm//JaNkUtnk
UgvMG2R/7ltA3ExXfX2l1ZzN2B0P3Yqhp77RZaU31rQzIUa9Iq7wPAKUpQymz8lDGuhgZ+s/RU/R
qbnihTi7qwOmEMYAMU/9gZpt7ad0zHBEbt0/QplIdmeaqV1ZvBfxrj69yWGbSuURTVZ5QzsTi8ZJ
xuhG6HjNCdQ/fVAnRYFHtjAeIrJdMuvStYa+AFkYWAVhhQq6qPWf+zoK0Dx+QzB1gz5+/7IK80Qy
LtMqxXLFID/SIaZ07vTOVQrTMyyn1nO7SiRPU2LO82V3HzeLZDwomhQbsaaLjIujpl6Z5A/CDB0b
aOCZB1oHtv2ByL3StWjpc7PipSgeqpJLdUYfWB+P6U0Cc5+SKAb8XwwJbUK7cDIbp0Xaa60CG+d3
UfQX8yqfzx3gFS+f1W4pa7s05ob15iqlVQPBg2brx9IrAzrydWXhtRw/CBzX8FrcubRMxkoXSV6h
fRGg+vEcu+1ahDlJ3UgzHKWcT3md+nOphnKlh12l+LL20rZiZy9tfkv6+SAt4lWZlo62FAcR3evS
VN5I5vSQViOaAERy08rxGSFB0Mem0wHqU+/mc5tUN6u2BuZYHTMpxZzC6heT5kip+U3Wy1Pbtu6Q
5ZzgZNeAbBSGiUvBi9FHKwaNARv/vMygEBjdTjrUU887Pno8lzaUuWtSnovRPOH41ICcVWcNARx+
kzt5qPrqiabG/6w1YqsxzGUzLFWs6hUirbq1E+VOKni3Yf86/74MKtOrNlRmqg5UJ5eR3MqxdVjL
9PtlveeJYBIeU1IuBdwizCL5Zmanpfpy+fucc1Hpu3PjuNS67q2Wfr+WMCFlvuTLU8t1wrtNfZuj
UJmE6trrhdY1ULM8D43kVOXnRL2Z5oD056U/Ss19yRsO2IUM2opkDJXet8iwY2yXtnW45b3oWQ9d
OATNwzLZaTi5UzgHq9fdyafK4T2eObeKfczGazpr6MIEELr2Y4oqZxD8HKnOmTehv3t4aItGTRUN
bx+gO1e9AL+hAtj/pvyizs9CejXzOGiUXQXURHzH1OCb2TK43AqNpkYIMeKFoMW+r+6tSBvcVoh1
TJUnft0vXiHeWVpyNODP8mEMSsNKnIE8Gq0KEJn5qgRMTm2ZP7Ve/GmMQP1usiZQWvHcxUYQL403
5IZTFFMAettDZ2QeKCacGYPDESBB0WHyNdfSBER36+2iGgnnqbm7h5v1MYZJgf7nwoTQxhTQ0tqq
dlI8ycnCkbKXi8IsIkLlV2w+tv4tjHUv5CZOKscz77XTs7RF85AiK1V3vImc/SW9CWOc15SWi5xa
JZgM8Jgt2+ZGJcJNSvKXy6ZjV8s3a2J8h6ILc5NRDP42mQ4C8vqCJp20pAVEvvB8WdR+fL2RxZyS
NSVmVY/YvxhA3HZm9lcUhXtophD9l8clnRU7UlTZNuPBUSTNnY0sXLvqpaN9w6lm4okNXRKb9Sad
/j21FTC0NANPITqa+wFKK0tnM+0blPLWsnFSQwvF0eDEjbvqAz5GC0O5eG2xZbV5iIU8mmkviA70
g17XwmVQf3UjuOPmCAxr2v3l/d7VoI08xisAWgDvUoy8uMM8OJPwa65+9kbHuRM8IYxT6NQhIgBf
RKHFaEMN2BGSlAWmnHL2bteAbdbCOIIUrzIMgUCMmTxk4pU5/ry8V/vfx6S5gdIHeLKZMCPV0bHd
4+Qw+llfZ1l7M/zR+Dee8Yqu4PSR+2VumkynguQE5Wkz7m00gAzF5/WPBtm3QpgrRhqhzGcNxeGq
G50hGw9jG/uK/id1x60YZrtiqSnGQsVtQTgQWkLpVKbg/smJ/N4utkcBLmbu+hbbNSzWXaeND6q0
epdF7F/INxFMWNbIsjyulBXEAtJ8BuqGldQHuUJ3bNZcZ0vHaRvd1TE6+g9UCEX9AJxmJiRe+hQ0
v8160szrdfp0eTm87zMeQ5/KeYwSOMEmqTBvYYXARv6TQzGAmAfEDooizdz2aEhzDTEDPKDSuJNG
HEHjbNLumWwk0EVuQtkynaVW6iDBkn8syidZFQ7r8mXSQtPkVTpfsYk+PGc2sqht28iq+7UvMo1u
WG7aqrV+kUrA3Sut10vDM1GHQIikK0nKg3rUjvOMVuZacNBo/ElvzcMAXEddXb1exNtQ1b6ppngX
z/fp2niTpP2qSR/EWd/ZyLV7oqUhTSCBM1FbTkJSHmezv40TM2h7IOMqIkYSI2dNF7/LgBRZqnpI
RCMcrNhFCjCoxsE11fJTVlvElkbypFnACYhTUO0CjT8fcArmGl7WpV2zvtkaRpdAbp9NZoywQACx
r96I7iLJBz3N/P8mhrGJqhxNxYzhbrdIz3kH5g+Ae/Q8ksfdOinaFnVD0lWKU8Xc81UdFKGcaR7g
UQ9WN3FEBIhu6RhXQqABWJpLy7m/e28CGc+bJ1VHzBUZIonIOXLgeLuQ7tym+eHy9u1fljc5zHW0
xlxFmwPkiEkOnFHZzmVguuuYFP8R8VDA963LmyzmYoptuwjpCFlZ8yKi6yginJu/W2IBZokkGhi4
RIcD41TmURiIpcE+lqU3utMjxTVXvgkeie06cSVP+pl4vEce/eYHE/Amk61RyWOXy0jEIcouSDiO
BPBX5F6yUj/Nk5PYtE46rS/ywAuFdxVkI5bRyHxs1lYjKjRSo2N+IAnOa7taVPuyfuwG9xsxjB6K
hbEaEzp5wSi3flXzEdQdamlLiXRn5QUnut/VxY0sRhcxDFhGRocltcn6Q1jSQBJKL820xo7ExG2M
f8+Y+Qp6i/FPDUAMH9i5s3LVI8yPQVvI/Wy+RCNPHenmfFQN9bcAJpSaZ1jXKEFI2M6Gk4qGX5Py
aAniY1XN10JtnpqKnBXddKxoOHQFKCminptxo7v2/k/gyf5GXMZOB68dGAfSBPo5HLuz5lOM5jG2
12BwdT/3tVteE+XHW/5eHqOYXaOk0UDxFpUhMAaQXP78txr5/vuMRrbSJCgr/X5EvsJe6dF3dTrp
Kue1sPPSfC+GUUYiGUNMIuB9UZQqgLWHvUfOgC9wkRtzeh/lbkoVuzzxzMlONfK9YMZKJiUZ8qWD
Vi7H/qjekXC4KoP5Lr+Swx7kEMiQPsgHXq8h79CotdnEMabaV+Paz+hLqH5MpWDPBqfT6KO5er8q
Jhooi1VIqxR3O5fqO2u6BRacj4xWcFk3eFKYYECXxbgqkX5wo+qHJpwU6UWROfHGTijwfiXMpY7j
dEDr8wIvdi4+NaBILqEO2bXkECd3KV3H5SXxToZxabpaFnmi4smfz5/N5bbL/3Wp6N1y2Nz1FDVr
At4DOv5xJtGDykNI5vx/NmUxLqU1lbQUZeaHPrmtprvL+/OK33rBvrGZa6NdiiQeEZqpQXyoAAnf
X2VuDGIB3R7Oid+dRmdyTb8JDJf4RSh+W7mjitSkXfoLjK0APjgSzBT5ZnIG8xUR2HSNwstDHWIj
3gvqY8Dx/sQYAyFOa9GUHd6ccmAe6eDT4AtBF/B6Hzl3iU1e16SS8pQCHur5U24+ivlZGzlnt1PM
e78UxipowlgZfYXegQnsHv01Xcz0jMU4qaveX9aTndjwvSzGNijxYPadhOhzAaiiTYGb0+NPdHE/
S0fRRfGQOy3NsxQqYymUSCKzRfHHp6OKV9yJjqAb18OLlqBrHHOffs6jMt5pn3u/SMZapNZCJiPB
oQFhwomCyq2vaIu/U4djMH3j+aodwNR34tjYF5Tx87rS1G8SRgGl9dHQr0eJPUZn9qizJE/ZUx6K
LmWH6U/KD0zXemj8/Fx4RcCv9PH0iW3imsDD03Q0f0F8M1DcNmie5IfFpwjM3WRzFIpzQdh+LpOs
YBlKkVCkkQGgvDzFsBuPsuHULvUEjSu43HLWx5Dy/Y4zpqapRLEbx9e+LcnH6/CQuLpbPNLJx8jj
zZvxVshYmmGaLHVNG8UVC8kbEqDLidAra+C4ON5FYRHYSAduCnmGS1WDxQNI7R1yEpgu710hACdO
YnO7kOkuXTDYbPOVJuRWPxU4uvVmAAdPHySu4UnBCramEqfGG/LZaXF7f2qM7emlXh5VAr1MfzWp
rT1bcERKbRvgUKLEW9235pAV6A/KVrt7TA6Ya6Du6rK+8g6TsUYZKBciTGojH5OYtpTWKPWfs5kT
gHGPkjFAidhP/UhZ2zvcdKzPi73uoOFWvNIbPfA0lP7pCwepM5X3QiVw/WMFFu15sI2OPESW/L3R
zFsSSfZaDHaX/ri8jVTnL0lknjfImZlCLMDkFWP1CXfhWEU8QCeeCOaF01S6GkcJPFXZgCJJKK7T
iEsAxwlZdMaOVHmylAIQa111dYj5y8q/mN2BlM99eiYrmnmQyHR7lNgubx7vIuh06Zt3RmZmbV9R
/2ReJWfaeEonDrqn1QUKjU8Ji+Jb9OkfRuABi6BN0//9i/zdRWSBfYp6SM0+wrJ7r/+qO20AO5Pb
gz+5KEQEJq+0xQnVdCa+Uau+VwoBwTumAcCOpIdKkBz4M+o7xfn3y2LsS643Vq3GC8ZhSuPOUuS7
Zo1CKxuOraH9EKcXJPU/z1U72bPaXiHHeaiG+asR6W69qp6aGV6qmE9FsR6mHhFzrzS23FjuICVu
VAzHzEy9tgVN/NB1XpcAPKeTW39sVAfjMQCsr51xFj8VuRmKBrGFon24rDUS75YzpsvsJ6XvaCGH
juBTnamdMki/vLZ+5Wd6dstBmmwhXO6FT5dlc6wmC8bdA8Q6GRtEqFV0NAc3R2NAnWqca8G58Czy
tjhEY9nQqnYxPBlFdcTkMOf5zXslGazZIkQdGxMebwIefHTEQPLV8NO4l05pIPyk092IgIGqgjvg
USL2ltjxt8s7yYtNDcasrUOXoGqKFABGazEvTydJQDDr/8UBmXAcEefc2On8opVAivpaKV9vDfUG
g42K8nR5QfTyXvAEBmPLyjaNzFWHVnZjIJObYQhRYyI8KfTqXpJCF7qxmGWtGrlEo8xM/plOL2IS
CAQ06j8UbnPvTqvUOytiMNaqGkpSqhZ891+wYMC5cFtXuM8DSim5PtJXGUXeMf4HzgDeXjIGzCA5
mNUt7OVSTQElXND08UBEDSiNCc+a0Jjg0o4y1qSdm8TsE7zW6eh6r2H0jNhVC85M8J7yiCv2XySA
gFSBBi2LksX42bZT9FWqa+AXocUTLDfjQXwQvy9u7VbcCG+nvQ4HuBHGaCTA5ADGQ1CJBj0TOs9j
L8VY/hBiXYc/UP2NIEYpzbnUEpDbwiCLiZNMMlhnAAbVHAg4bC9L2rcaG1GMUualUeQVumHc9nVQ
pUJIWTrFqca0W/rAi5F3DfFGGKOGCOvQ/VVg3kjVnpUZJE4xD9uVe0aM9s2kmIa4AJtOL7Q2huNV
pENRs1SkTzqeISmQgL6TtuLtIlWzDzq/WRgTlo9yVBdD/2p7kWgBMWV51RzQI4W+O2QtjZec9+Th
KL7M4jcudZ5EKsEtA+NCFDR+7AnOrNnJteiWPk8fOVqCi/beSk5THHcyhSTVbiZPBiuk4EhBHcZO
5wjclOx+iv73bsoi48nUJhnUTMU9k++6cHQpBRg5AbIRUesI8kt4BMdyeR5t10RuhDKWxCSxmEtr
pwAy7KrUbrXkE1rOjYoXou+GrKoomgo62Uy0LrzfSUsoqmmaJAX54NtYfp4N2VlbP9e+L9knQ7tf
sj8KfjYCmc00QZOTJnT8PSpuJfGmNv3LFmR331DiA8I7JVNhUXhlXagmi7ppZTpp6tdmeKySq3Eo
nctidk3Hmxi2zNalBvoOMzrPJeW2hQJR9fWygH2t20hgTkZbhbERekSJ5FmybP1LfE9RLcugOpXP
cuyKSDvp32L3zxRCfyU1AG4tO5AzinPcqxXGp/8dztZuwKa+iWHsYrR0Sg4DhU6auMAMJvFn2SfR
D84eUmX6YAc3Uhg7WDcoF8wT7OCk2VEwBPMhDtbAuKOT51XAQxXc14m/14SZpvd3Ka/WNlILXFmr
BIC3toaiymNI5IlglMLUqoi0LSirMvAyJkZtC/3Icx6XNw1unVmGQnJjonCWdFYU6Tkv8dWwwTuh
8PpvvHrXZT1QWBYBvdLkVJ+QX5nyhz67NfIHk1eS4omge7oJqedE00gyYN4zSqRbvdSv83U+jlrK
wQLgiaG/b8QAmlUXaxmGR+gOcYZRMsFrhF+XFZp3/NT4bWSYTTkTRYCG6YvppqJ4APo0p0C47xDe
lJiJichkNV1pokAoWreaes7Sz0L7VAIeWJgPVf3YpDzaAN6aGEtgRXk11RkNLmfrs6ZMz8poPV/e
tv144bcdAIvv+30bFEzTaAb2rcX0Gh029gxP+Nx5K+yAwEW94KzoNSbcnJKcKoukTvANaG5xckU4
DInOUTbeil7jsY0MzSyHphnQqJOdh1/Ka0pbDZW7+JaWmnjxFj2CD2aUjoGAzAbNr2wabY4nw5wI
fMIifSoif0UCLbrJMwWtil/k5unyYe068I0wRsfLrjWFiKBTWJkmuxfupSJGgvK0KrxIZPfCbgQx
mj7UZBYWHasa9MiJ8sHJ6xFTBBzdo1+5tHeMestEJana4UU45mB+7DtbmyoQhmF27KdYcZAa9leE
9h9wkmGYlp0DTTIyEEzpAN4F0H0kAs5X4ori/eXz4QlhzOlgdkm+EDRdSN1Bn0KC7neZY4N28PTw
stXeFsLY0nKQMfbR5NilYxdO9zR7lPmU5H5d7N5vQ5qbmDP38sJ2Ld9GKKN44zo0UU2nHzCr+Aoy
REER+Jdp1zpsxDBqN0lyV/SUVYQUn9vkXh14SW+eAEbjTC0yoNgIrVqPojyUqMkYmJslh8aj/OtC
9icwLu/Pi7GvqQbcmJnOwUv/X2CL3Oich21IHIApe5fPaf9G/VaODy0stbpgxBPVNUFcQWZiOYs5
OVqRH+cusUvwp1wWx1NGtqXFNBNwa1LE1O774IlfB1D9jpEjXQtfXtXjqXwCFXXwH4UyQZjVaVmb
ZfQq34F4+r5wEzf7VizO7Ji24i0H0HOj14Szs5yrzc5r9q2+qIuEJ8da3RTDL10+N+kjZ2G70eWb
+quM+RibSh7yHgme5Uh7CBBUHFag72S2aFfBH0WXG2GMHanMEuOg9JUhCte18iAa37Ke1zLLuW4q
YzbIqHSJIFN1HKYfsdDddDEPRndfhAH2TM0AKjGb7qgGUZCHGhGsmdxZemPXJi9jtH+n3iQw6tZl
YL0oZ1xgYLPYa3RTR8d5/JEuD51w4CjAbm5KexPFJDaqlEj6SIF0X7HcnKKycyc+699B0+BMT4Md
P3EEUnv30QO/CWQ0Lpt1wDDlEFhZNhDq0COeuYCE7ZwZ+M1n4imOCTMfu1Jj5ze8i7xfidksl1HB
Vi/0qR5pArCzFb/0wCPr6ecyHK5zbzxIgfocO40zHeqDZgO05cRvR+BpD6OgfZa0MaG0OugmuQfm
xckaeerDE0HVaxON6tJEhDYtFVdbb3vzzEUJ4X2fcWlEENQk7TsEoNFZbT8RgwP8sF9y3JwS48Bm
MZvUTIQA5QYzs2gVQ3L7FPkaSDbuFh+RFGgIks/ytZbYvB4fmXMh2OdCLsVRDjqCvzoacy97wKxE
8hAHM+rV3ZN0TfEAqck3V3v0wYZwi478jIsps2/7f98S9kFRLNooVssKHMAptw31amxuK8TEl+8i
5xxfXzUbPVHmJrdkykGm1De6Hi4dz23y9pIxLqMKJL15hcEH77anHTSUDwQvOqDRFVdcaGxeBYHe
nQu25bULcbOgLC410hl4LQ/9N6V7MTvR1tXEHkweuRhPQ1+jlI0kJW3kqKMWurNsICm6KOn+zI+R
S+zBNYI+pGhdCpqSU5e3xn8IgN5UgzEgaiLlxqDCgKDf1VuC2aeptARg+PoZ3DNnyct9ntncf9++
XcjXfv3Ncnt5BbNpjfft6Ct+5fZX5DDfjZ7ud1eRk3JcxGvQcekYGftSzGpFrARDBmva17YeLzeY
/wrzaTyLUXLqByu39SJ1azn356o7aYBDikjngwX6sQDRzxRLXzoSHUiKILvOz0oOEyLjqacBUijH
PFxFvTZBnw/4vZ8yMnu6QmxlSQKx6n0S42nbL9NxEDo3FdYgH75YYxKgSR9IGdV5suKfZlO0rjXq
lW0ALKaXAEucpnix9tx0zH5L12bnGVOI8d9yHlrsPDBQweIZFj6SmbfZAj17bTu856GScizPKyzz
5qircjGyOYJAQw1TAb26iT1yoQV5fvi1VWkjpU70flUnWIbpOLpmYVfufErvGz/x48+Tv7jFoQmm
7xYKZJ1TOUpmx38w5IdXki7qlqVRKli2ucQCAOakmSi4x9opKZxaVpzF+Pc02++EsM0lrT5EQyRj
N0HzaA/q9WDdCMkfZZ/eVsK2lxBFNoDwgeZC8W7w0NR4GA/yj/G4OnTGaDLsy16DRg8fbudGGhOc
1kpVzs0A19RrDSCgO/lHVhNvlbvUzhXQr6vlyEmk8CQyboTkPenFCpso17ex8QmHZYonocFl5rER
73rEzdro7xu1zOtKEBKCDrlRvE+KcP2jtv7N95nwUxIFI4uLQnF7cq9gLjIyD3nESdfwdovxD4Zi
jlZGie0WjOE0L+v4C91jThVd9/EflVg2y6F/ZbNdfV0pikWZbapl9oulfW5SbrKYdySMM+jXSmpE
vINR/wBbDwC660DNbB3kUNk9jdUL8ObdX9bw3dTTZlmMzV3FvsoIZSylQy1/kdskB5FPr7AbHmGk
WdE0WTYkFtUnF1a9rbpJRng0PALBwI9SjJOMngK2j9TtiMvLHO/78Y1EZjMtsFMWArpbMTIg+Sqe
+5o3gBOD7uP/wInBWx+zj3mC2RxTxtF1z4NHx4NST34p0M5U3GsOOPK8y8e2P2Tytjo2FaVXo7b2
BPupX6lHy0f+SfByREn+6sn28tR9ttz55bLMXW+5EclUADPBnOeaYENV+Zk0ATBBSolXet5tmdrI
YAxuS9RUQTcolkW+d9WzZp2j1HAMIXaGEfuomt6kILoZQfV0eXE8dWEzUEKrKJNFJzo6d/LQIOlj
yCJF0ss4yofkJw/C5/VR89Gz/L4PbDIqWixxJMlMcxEKYGDTu1c0dC2gz62Gx36zbybfhDGmeOhq
c6HT48AvAhFSR45rPNqjsgI9Rr7Sx/jx8l7u25Q3cYxVBvTeZGoFMoh/25Q8lLzM491w+plLW8hY
ZAAcSnm9QEwjPWrRi5VY9hj7VcXbvf1XyEYpGUuSZUZlKVTxO1DDYKLCzWtHfWXsAycHGnDGwHLL
p8t7yLtsjD2R0WUtDcAKdQdltCUUH4rha5L9+E9C2KkqdZDUtdfw+JAW5WaovmWkPWsCd5B13639
1gd2WAqQiGtmlhBDGR2r10FWEbZxdtAxiLdjFiw8OOL9Fpa3I2NHpoxZ7VPQtv3VeqkcVmI330Yw
HGTXiwv7+A1Trr5y2/BGtTinxkIUK8OsgEINKxWq6pTE+qkxu7CU+/DyuXGXx8RuhromZWGgd0EG
+u/iJc5N5neH6FZ3Ow/tOf4vgYvPz1saY0PEWRh1SUZhbO2jlz6NPZBm3mhW5XKWxpPDGA+9EkY0
ByPAT2okZEe/CmVvuMqDHCy3z5Fv3uAhHmBu4LJYnlTGllTymhfTiIPTVuIVjenlS+5kFRfehfqv
CzZLY0yJ0cfKlFK0Fe2hCV+7qj6nTufVofk/pF/3H9S6oYFwzAJcIwsC2BKxGfMcTUjZWbvpQsra
G6EE7FNEBvEQOTy6p/3G7o1A5vCy3iK10MKJphh9fax/zaAk67/MB+Gx+yU5nS0F0lFyZOTb+fPr
/+DB31bLnKE4xWSJYuS7rYMe0KchAJB8LVhcpKb4M7f7Ru1NGnOSamymKHhjbwdgJ6AVlNKLHExX
CgBFKaIvk59N33erbxIZl9CnZmQtLZJho9+F+RETzD5Ni3ATYPSff9TR33LYrLA1K+BJVODusjA9
aKfySgHlYIU5jfPil7cyMPozDG4Aqu1W+3T5Fu579DfJTIRZStIYK3jQuWZH7tLFBLIdAlvgitil
kvFwOHn68vr75kUXa3GepjJOMEntItT/j7Tv2pFbSbb9IgJJT77Slm3fakkvxJaj955ff1eWzlWx
s7krB9oPAwxGmI6KZERkZJi1sKoioF09mtaCzeHY443V/ksacdWOedoPmaC3eYg6kHSu8TI4Vc/m
k1JZySe6y0u/ZHQm32TOPs52YLsKZW6KTIuixazoHOL4qgg/dOlxljhJO08E/ffVOco5EYq8wU6Y
PN8BiHPKsSPJ6ZJsEKTR2tJVDSaw6G0611OCwDLaBVhYJ0dyY1d9mo7aXrGGy0atgpBGHz3NmUuo
Qe3ulkcwkSUV1HgEFc7vIQMaWdAnkX3RzQ78mjfvNJm4UipisWQTrvZl9IrkYEhWxiUP2H6sXk+T
iSSRYjS9oeA0yWH+pO9Cd7BqpzzRZk/uzBbPBi8l8xvnx9ZZsbeBPlOLyEUJIxen8i4NyGNCrBQx
RXQbf9atAGsxEQ9ch6MpW3vV5mpMTYIiV+O0nyQbMAW2cNdZ8Sl6KlzgAvy4HcB4dnqpBa98oaOI
rWWK7IUuEMJSjsOb5NaY26h29Xfa8AVi7Gcg62C/KRlt7fW2eI7tXPp9K+mNjPULoUb8DJpXYbIr
4zkd4r/KlP7YjsQGFEEvx7xDFIvJl0bZNcazWdr/TQ0moEygxiYKrUnN0qFTzqXqjrzCIf2VHyxS
FwkBlDWRDXZrr8fEQT0rKE7q8fIoNPFxIqZ7W4ttq1/JYE6qq1TBKCec1PBdOMnPoie5zfMAWMQn
UH7vO4xETXex0x+5GzGbSeZKMHN+pDH1pALEHmptIJzVLw8usXTR1R2sAtPnY+TdVpV3mkx0Hsdc
r5cUmobpXo3vlZRTFN/MC1YKMfFXMRI57BLMS0rCiYT7oFIsMfg0xbz5NZ4cJvYKgBSgjIa09ad/
pjWg4CDvwlezssVfFFokdKSnccejBdqWqiiKjP9ISDje35+TVKBgQhDxo+k5XT7nebpT+iNezLvb
X2kzf9SvcqjZrKKDro9lnTYwizy7W2YQEu8CLXF1sgOUgi0DJEblNGu2O18riUzGI6GLGioCoiGt
Z9eH/IDddDxXKV5Lac9fUNa+Q9vGKV7pIIxyLHzewN72EtzqFzA+2AojFj4v1KZFaRFNcMIhd8dy
dMca5FsF+aSppV02hlOUPEjrbae4HjfjhbUwh90kI2nQjOdZOobL2+3PuZ1PrnRjvC5uBJKGVMBo
Ezvr7fJTeVd5ymhVR9ClSV5no23EX9PhmSvjjEE8qGM6xrKTq4PVSG5VJFYd+dnAubvp+XwM0dfz
Y5xxlmjsbvAkz5pHMyydQNnXaAtzDnGz4Lw6RCYV0uOiaeYCJir5lK3B2Dfu6DQWH/iO/twb6rC1
tjJq2kmZMeFoJHtlemySxzSSbBKeTG22F4lnHJuJz1UvtuY2qHkRSBWKo/noJC+KTT0OaEnFXe+g
4+yae6F1OEe5bRhghsBqPWDp2XejboTRWNMWCJ2AkZ34MBwRQZ3lrnXKFwkgG/o+vAeBz22x1Nw+
nutVKhM9VV0QMi1DX04sXsz0VJjGoTKcRYisqDU4srZN8iqLiaBGLPQJJjJwqKEnpp8nzcuMT7fV
2X6V6lcZTMxUtVk1+gFRej4Mpwpr3AOeGqYPvFyP78vbMeoqjAmPGcpeRKjwyebyoZz9VuBc3NtX
zvXvMzEwlrW5XnL8/QSwXRhf9sM95oW4oJLbha7VoTGhUO8SoQDmEHrNuGiqL4kT7Ml+Qe9GRpIf
/cw4CSrv2JgQmM6jCvRiNOnDOrUWyZ1aHr7adrS4HhwT/KakTYVAwGpSB0pqQSrspu13iVx4c5fc
ZWkMiqiaoxTvWzGRcJyLOBFrREK6finvuh2lSuIvIXB8iH0LCuZsCmOBPcJUedHzPViqwCnH8VOO
KuyrLxPKFp8Erz7agEoPpksrZYRvdtTfb8Qe9rWndFI5YDwUuuBtifHeXXrGTgAetPU931f/5b7/
YxPs665M9O43yU+HDqUKhN3mOXIGq3P1w+hFOwV9dMxn/rdwxD73yijocpU+aCmrkYIH9HDU8ZKg
LGh0cvi2tO2B1KsfS0y86GqjBgY0So+0UECf6+EBnN5gNmztyJGf9KfxC4VQqp5SPKHVFxQMfuoy
7x7b/KomquWgtNMlhcX2rmI5MMwEW6jhbBm+giWW3Mb8igYybto24rXyN4OJCVZQFaP6SPOZYNKA
MLQxFZSt43De6/L0xRAzToVu0x9WIphokqiBUXQCQe9GU3dyVt/nJD6Jcf2y1PO5S0ovFDESQWRO
RNm+y1ZymZDSqnnbx1pAG3+07oPGKcAgWmcCBhCMhzMLtO0fV2lsZOnGYCFSLoKxGpDsFDo/TDFp
t4SWEVmzRxvrw2gpgc3j7tt85gBY1pRBWAneFZb8dNKmzojp/i35WrvVXsHacnOcf4xejaX56gIL
S2f7zIfewivcw43ESZU3/Wb9C5j7D+aq17iSZGcEKSDagVjauV+s7kXeBV9Sn9aXQez+MALVGUMU
TvaqPfEp7LcC+/o3sHYsj0iNCAK7NAvWon4dI8UyuKF906bWYhhbXkSFjFGPeXnJ/40EWux6R7YT
C3rZBseCeToxBlyCE0yoDQzIj9WpSHaaYUX50+2Yt+X+K31YplN0IWot1pC6hP3TUGJJOOL1Nrcy
5LUEJkNepAT1IIXeuMvXPvmxJGctL60pxPiitL+tDO/rmDS2rmoM6agAViyGD1KcVuh00L7Q70Mx
GfUvPMfbTPvWmsnvpQkdmXTlgklwGhzJHs/TcUB7Uz0EVnbgT9FeoDXY+34tj37LlXZTqRuymuJJ
igFll/iBLVsz3t7YBQQErmLLu/vpedlJD4o1wiTVR+JRvw/upk8yJtV50/HU0j/+GnCU6eBd1lV2
2CBphMzEKCx+DYgZRPXUtA/V8pUUXkZsEe+f2592206v0hjdu2KQZ6WesU3cTR4YPH2t6Z3/JoK5
/fWYxLgJMW07SE/6eBJV3t715hUB7ug/R8bESUkparPNQDnVOcTOnwAkbAt2sYvpvqhf2MILbyCE
K5GJiniY1kHQQSf1njbDM6d+7XYa7EOlAI1og4OPwbt9jNtB66okEyG1Lh2TikDJSULjFKi2eptZ
FW8SmyeFCY0jnql62WKdXMyw29XXh7EXnKosdreV4Zgdi7saibow6Audc5ywZaK+BMrX2wI29RAl
CRADqoYZTUaPVMP/Sgr0ppQ8sUzBXkLsuHQlx3s4UtgoX8/JUpgSsIfAJrif0uCxlVJbWQZO/KX2
+yEkXJUxmVBvyvK8lBQGdIj0R2ScfiPEX7Ro8kI9dG+fGz2XW6KYSN+NhRm0A26V0njWADE3J1bT
tdYcv454C3WSVfQc5bbDPb4SOG6ADQMGxPfhV1PmBRxTKL/QBO8yNXnALpDbeuW+dMgbr+27reFV
HONHaONpqRrAj8jh/49GU8RK3hjjpoWvtKI/Y3WpgKso1MIKWoWTK0r3ZOJVyDaL4NS6/+/cWB8K
lVE162nBGIdwFKYODND3SfREQMOkAjg9OsfSj0XnceJtm+JVKGOKWS6IkTnCPkhx7IzHWh6xu/6r
nJ5um+FmciNJKtp4um6CLvb96enB2A+aiceaHIIoa8LFjEXJfvkmzGdj4QTW7exmJYy9A7NGn/QF
U4XzgaK+J55gzz/SvexWfmYPX25rtjniba6k0ZiyMow2V+IhVzACmimYm6Svigyb6rvsTXsu7oCi
6lXn/BtHJvXaD169kkm/6kpmgRGVoA0l+mITMZYsH4MHaa+BgabzzdHipde8j8c4dBVGUVvqIeqp
GPAu2reW/CpBb9dKYIn7q/xlpRnjzZ3cArIY2CVOE5zlPrZE5e322W2G+JUAxo+nYCjnbEIhWgI3
Qf+QkF0zPv4XEYCye/91qmYQZwn4g04djrYim1awPBQZzwaoy/y7DXzY+Z+kVMmnGilLcF7Qs659
sDw/Ucx6SjKi/xA4XrUZKCTVNGSigm2WxQFs8yUbJqNGw8AEjqI0eyRAV1JoMMndc0Rtf6KrKGr9
a+smbUdKeoGUhDjmfCqyxZZlXh1i+/yuUpiQVGndMHV02iXOXfo4GM+Rh2HSXzUeXZgso+Nzf2MW
V4FMWAKmbSSaAQawpHBypjFwBVFxRCPh3Pj/Ev6ucpiANBRTMQLXDsfn9q6MIZ5gLz5NNoV2CR2F
14znHSMTivRy1muZOiw4sbzILu6HbwEyZzpG2p3l0eIhdmxe9ys7ZIKRIQFrM6twislEGguYom9x
MbtzPbiGOIHJ2XRz8YegRT9ufzzuqTKBqcilBcCHKM5VYuVjccpS4nYfLOVLkwfYuc1sXWn2oqFY
NSH7LmidrP4L/jiwtq90Z2IXWJEVeSo0fNngTpjuO+GYiH5TPmpDBfQ1ZHa5K07nwmwsQSk41ruZ
/0joGZpEAgooC5upR2qgiRFS4zT93lZ7Tec4Pefvs3iZxhzHDV6WGAvWOosIPXg+0j3nG27b6h8d
ZCbZEdTElOIUOtDCAGDekBroT7pr+oVbnYU9b8JnO45dxTFxTNdGQHtRnMTK9OtotnLhtW841xk1
94+3wFUGE8WCVhnztkStY25OZn0wxcxShud+fEj7n7dPj/eB6L+vovKSZW0RV/TwiDsAcnzkXf2b
6xIgIzBUxTRNFPQZ1877esg6Ojk9Pxb7CUC6GMoADcQEfsnH5O6C3fvlLwepTVmTTGICk9tgwevG
Eb8k7tDKRerrUNSVPLUCR5Kx0dk7Aj6bU50xsfqAxU6bC4JPTe7D91sJZ8KnoGYYvBlluFWV7Qo5
PZkNOZNaeZ7A+W6RMQHG4vIgTkJqjUmL4FPw4Im232urn8AcezDNaGsUmEGIPwHOwE3d6ag+VVgE
oFDQ87eac/FSjW5pzARSoVNIFSWYfkyBqieDCEtLyV7WqxPWtzgF902TXWnGxMum7iK9oFWdbGmt
JTwvQCS87RTbhaOrCHabPtWWIRE7AT5u+PhWu8gr3lrMbqhnZU/3gUunef2rp+hKJhPGMGXTJ/OC
VlSaHbL2qNScgbDNuLX6+0zcUiMQU5tziPn+UjgEGQhZguGroXU7ztltXuUrOUzsaotArNMBV3nz
PdvraMMguQQqeOAFL/nnLrdofRYl6kM2uOOR18TcvtBX0pl41lRFltR0Hp5yzVGzD/bFUbEoxVT/
Vjm3deUdKf33VfCUBLz64WiwxHS26/Fz0ewqHiji5lWwUogJJVFfacVioo1XyQ+CiuMzzoX0GC+n
ruRRDvLUYUJGP9dzJyko9xHjGWwaUv0YSu7tE/uX72MCVcYE06/EYlXGJA+UMUFkxBTwo1kGpYUS
4EOrhfZYZr5SNZ8WPT2aaWPL5vAQkgJvxYaT3dJY9DFWXX8DYyNEnAzJUOh8Ryb5eoFdeEzAg67+
Ne9SGzCkJzXoRV5I2cxS5KtQxlb0fO7yQYOtSD69AoFDspus7Ph/z/sH7vDltt1c5TF2M4SAwEtL
fMzOwdLGsQBNnvZQwRXw6gJW7GWi1ms8nZONbd8DV7GMDTWkq0dxxqZi3oNZRIpPshifq070J4OH
ivwvV9xVFnPnTGPeZPEUAS70sXMMTAuXNoo0xkvjRrviYD5IvM3WzQ0D1Ln+WC9z9dTipOd6Cqq8
5bvopcf0cdpVR7pG8RveAGBM5+RcobFg2LPNazltu+cf4R9QB6Iy1icCtLVEA49J8CZkqJnHnHt8
u/B1VZEdiB5IlqgNffnlv34zIWuJ1VnmubBon7ey5yMPfpLjjiy1a6qrkyrH8IxoTO4ICW1Q2Fmk
VXZ613tt0twJUsS5pLbvqOtRMndUKqpJABIQOqP0G/OVziglB15tgOODLM7AqCWBpBsqXtHzvTae
yyi1suCBLF45L/btwMozDia81N04l72BdE8pnkfjXukehMW9LYLj2goTUYxZTcIhQd6VpvtReR7S
2lanPUlKzq3KswcmhPSJtASY1sGDoZDdCdA4k1o9ANHfnUWym5XgeZymmXN8mzhrK89mWVxNko1t
rqPDSlrdHsP4XCggcp+ANaRl2CddlF21pC5qPPsh6E+Yq/SS6LEsoh+iOX835eUw14ID8qt9M828
UR7et2WiTpT3CWDFcF8t49EonwT1qGqcTUXevcxOSNdTW2emccmb6I5f9WzsQVV5L/jJ4X9YkuE4
BjsgXaUGMZoMGlFQB0qqmp9DX0CmWPrBSfYDC1vKIcAdtIV3DXOMi8Um0NSYhEsG4yL+b+7Y4DQC
F756oxej4UWPmd14kyc4vEkzTshhBwYGvVRqMYWDkoPqibvYV7HDmPI5crafnn9Cm8okN7G6EK0Q
EdpoNYTODIYHaU88yD3yenT0T93Io1Qm5sgDFtxVLEE4cqMDaCo+hTUP+Il347IcrmRR0SSu8L1o
pJ4+ozlhYa59tMynDnNlomvaFCcTA9qOuU8Li0slybNUJhiZGsZO9AplhM4ZHIzmgou3oiAkmDXF
3vBn4ZBYIK91dO4TlJMvsmAFpJACcHzhcDvgLnbP1EWUh/m+Q25TPmuhpf64Hd05QUZlggz6XXKT
gKjD0UrRBVOh3SbVDoC9vEDL0Yvth2pithhaiA/awfXlUw1m0Bg07oOtHpRd8vOvbFSRwWBgSsQE
Pv77J5psdEbdD5jwKutXQXfI/HT72Lb7uysBzLNa6MPZzLOYtiWDQ3qgk9uzE9qYjvVvS9I3TXEl
iZ7s6rVJ5nIQc+ywOc2ieNJQ/UDF7UWYBpvUwFRV0+Ok97aigAkiETxtBgqWkR0NPQOkc7EHTpun
mtNjXSp3JunvInk5SWV0p07AS8gjpxj1XVP0d0aq7bIuus908aGYEi9GMhGnpbdMwi7CfWway51Q
Zp7akSMFigX13WnOh11shmDYU9pD0anfULzULSnOvuKD7Jc2tSP8EkBw76ugtTFl5FSL/kxIui8I
Nqe66r6VSicuy32AB1jSZP6Ad7zVT81rkeQHsYz8VEwfAa0YWthKAh+p+LAUWor/It2XpDqGeonn
cf+sN7E9Rt0+SYPUq9LsqJSNs2Tf5z78dPtjbKfJKiGyYmiGJrPJuCClVaWVE5JxMC1UJDlqSuQl
PQZM28WVs8zTivI0CpotlQn4V6ev7Zy5jZE+mLXIfettBuLVj2GMHCMGcoMEhhY9iD2ApbwGd6q2
TzEOr3nD6/8wDr/pxSuJjNWLbRPJ3YwLXH9egO8mHvExPNofCm06Cs9rD20/9VbyGNsvaj0HOKOM
Ps3nYp89tDa2TJy5ssLhAt4Q3BFOjWAzHK4EMtdoo2ltZUi4rrMSXLBaeajryoXBuxw74smh/75y
6rAaCCi/UJWLTpM3YchftIIvoQ94WDQwaL/SdHiTm5t5/Eo1Jo/PgzgxqhapbinPL7002IMknZNB
9AvT9Djq8SyTuT6VQMlNkLrQ65vi+S671I1/qthhEPzmkLjaU/p2WyLvPGn+tzrPxuxLQaX3dWbu
x/yfBnUWHoLDR51MgLmKCkYgZQ1MbYwtZiqahiKleR+Uk97/FLGpcFsHngDG9oLeCBYjxiZ0F7lF
8hJNL7f//sZj570GjNHlar8kExVAt400fzjpOxAyeOZdagIYzABMo/jT3CfgSOKDg33MT03sjpog
qyHgFdJYTqZZSNp4EtQF9+XvZWQKz0DjVOXzbsyPtvBOFLsTKVdlKGWdtoCay4ml2mqiw5g83j5L
ngwm9OpZL6YC+gXOoGt2p6cueh72KHKR6mlAfZ9rv9eFCbhFILTNsEDOmDnVnpbUwarc74YDhZPq
Xltel3PjgnsvkLFyqZLHHMkEDk95qoLXofYnkMbHwCK667FEkWDiHzjVnRPG2Kg9zjKnQrOB0fhe
PuMEehE29ahBPt0NLrzcr52T5Cm7zP5x+wtu3C3vJTHekC5ZPrUljjY4T1hcyZwY4cldnhpw3wE9
XvR4Z/vxKfheIBOAM6ErAKkEgXXxs656qxdriwBl0Jy+lbKVKKbFe0Z9fPVCoqYTxC2NGB+2qkK9
azsMwRIM8n5N9Ke8etWMe1M9EPV1zD7/zXlehbGlBK0NQ0HQc3IZY6s8FbMq9DglFBOknQxyL17J
ctMHVwIZH5xnzRzEAQLJocRY+bKrvukpXoe0jJDeZ2fNDVwuhuimQ66EMg7ZYRrHbLsS2TMehpKN
lrZjPCgOFkR3fJSKbRtdSWO8sTGktFVDfEC6fhgfW7yaGsRsSopVHVrCJTjgHSnjfcIoYGYloPIA
hiFhLMZ8lFQe5yhPCON44FJNiknDEU7CfZXUll7dATjSum2Om84GLGrdMAmoqNj9sN4EAEUdZuRS
QMi8/xW4jR7Ih/i8EsP4tNnFAIQAGpejVXdae5/ML7fV4P19JpEalSo2UhNqTMGhmp+6cH/772/H
+5UCTOIk6RGg54wEfSHkBIiBqWX8yNDboCjR8y5FC+DEnTL7iP+AsLSSydQcwmwOG6GCUsB9lHqv
KTytv1fALi7FT6a0W+avc8abeNw0uqtMdhlgHNMQtDyQOQbPZKos0n0u8Ni8fZo8IUxEGmeg405Y
yKO9fGnyVTB2lJx2/sZczbvDY7e9ymRqclOGIhTtanFEq54sIbQEG+w1rXPhp/aN0OpKj+e327ZC
Z3kUTLWrH+a+jS6q6zyCeuYzvTFBXnPf7WLQjMtudMi9v0L4hvdi0Bz+K2oEnNXv0/p+0NtGKOQF
0XZ2iYtNnnMEDpQUKUHpGSDGsW9/wC13W8tj3DlBmSPTZMgL+tTtSXFW44njcVt38loE49HZVFfD
QiCiDp8T8xyap1iOLHH6PqeqFetfbiu0mU+txTH+HQ7ZoFQGxBG/2C/75QjCEQCDEIvPnM47PMat
CzL02gSEa2fG2r9yDnlUlBvNinfWwCb2tVZWZJggoHLokDTKsTXQTbtLvhY63Ln8rTC1OrrL0a7e
lKlqRH0aIV+bD6JXedNu8VXUfVNgqnA+Ek8Sk1QsuSSHPT258I5iGiy78HyB6DvzOpNbAWqtEpNP
tHOxdBiRW5wi8PXgOHa7buIFKPo32CtxLYOayerYtDw3m4la3Kx4Bjj/UvBo+OZkNZ/67yNeLZW/
FBy35VoGEyf0LOwVdYRMcsh+UMwT3ca8UWzNTu4IDq/YwDH0S4heaagUYt8D3m5xJlO358AnyJT+
xiJkCWOMiiYDUoi5ScQ5bkAcKi2Oca4AkSTc6ef6QvrEW2PfTDGNlSTG9kB7kgVZTJUBglBrqUdB
B0XfhXjSLp+xgMKbZ9gOSSuJjBEaaRWPYI/DmxbTEhQzILkPPAoWUPm8NsDmlbXWjjHG2czmdKQX
iCnZ7a8FI6ghhtLUc2xaQN/EClvsqZyeKg3gH+x/pR5ri3lmoKMiAnohG8AJte8r1ZarBzn/p8wf
OWZC76Nbspj7Ko9CGZgrMJP+sHgUdLD4VtqDFe5DnwJnVH6Hlhm3LLsBfYBAvFKRucPSsC5azDQt
SBqVzMoxbBehgLns0DwG+JSyHw7TBfQgvFe88llwtLvowKvybCBAvP8RzM0GmDJdGgjO2dz9xis3
LvXhZld+pa+k4dh7hmWiuwQiuPJZ/zK/cS2Z3mi3jp+58aKOBKWg009dWuZ33ZuOOSBygYT1GNwb
pyqzLts7mFOiOKs86byvwD649WSp1aaHbYv35k59Vg5099840cZaDgZg3c73posVBhBB5M54rJyG
e59sRsKrIbANfbHAGqVpwhCa8a3MvokG741P49yNE2b79vKSFiogmZZLtls+tQjt0r1hBVbxyPNb
ni5MWFr0LKtNEcepSYOVlqde+sXxVhpKbynDBCPwwy2DqlyUmVpKWOMZe2xY94AI6e/5IDebl/3q
4zCBKB+kHPUfqlDxY+4dEr2ao8tRiSeDCUAZeDRREodK4v2C+Qm6szsdlR/j9+r4OwCBWo3HicPx
OnYlOcmJFKBtDa/Dk1XcUaQpCmf8V7nS6viY+DKX8lh1IClwVN0XBJvEpVVwER541y/bfwccUq5l
EqSYu/gO+10HwcaS+j2d1qSpy189cK5KsW34pq7MpaLiBMEjaWaly3eORXCMnF0t1AIjNgQaErIT
TdLjQ3DKMPod2pnLB+7mHZ/GZC9DPQ0t8B5AGY+1P+IWQHq0TOR+pg+WXzvzpafb6nGChMYEiXFW
zE5KqE9FZzmoLW3kbo5zQp7GRIkpEecB+5L02WH49NlR7OQDnXThWwPHk9hlGTFL6y6n9/hv0qBu
93s4iedJG3sV765qjYkSeN5LUzrj1IbvunUJErgjn8ITbWKAQdBavvy3r8TkJ+Mg4SHaQF5BMGzd
NlZITOu2CF5mqTHhodX0KcqpjOyk/KoueM+VWwPKdHIpfXB25rkuL+FhCSWnsizlCU1IjOjGM4o/
syudCyBflX4DgC/svR2zt/GhdXQgxc2nzhb2Eye13X5nXcMHuyATLWlPp2pod2ZC8am16ZpFBm/D
NqrH2y3iSmMeQYaaVrN8MRs4Al5BFHkvS6ArUFxA0mfzClwc59aZYILt16WXK2g35s9iHltt8nLb
aKid30gAWAT0KDOWtqC3ZVphnGU+SMtoSWD0qV5vy+E5nM7EkGVpGhINENS1ldVo6j4P2gdRQ2SM
hp2pxJ9BTfpZEYq3Lhwf9b7EFvNLb2hOV4ZveceD29pMElS8ZTWZaLrGgvtFbSWloFmEO2r/aN3Z
1I6JwEPS3M6Gr0LYbHie5RGz0BBCGVQo1wGFL0zt1tO+pIATrBMn+QYIc9AtSN+GEbeR4NSJPf1d
KWL1OxijrfJhSbsWv2O0cf+hmqO+CTbKBJeRHF7laNOgVsIYi81BMpvN5gKl1VOLcnatvsbJvhB2
t+2J8wHZ0QdJCkCNZkBMXN9JwVOrPQ08DF6eCMZi20DQwzjFsdXzC5aFrbk41xEPGWr7uDC2JUkA
SyYs7OOkhFHbqBOyHzWw0sxFp9k2Qj8MOffPVgnAlDB8qFJwMsIOO3S9qk562aFJSASnHdK3tG8P
jTS/yemcWS0XF2rT35EqYrdVl0URcPkIPKuKVJ/KhVb1De29TtgyCnflgeLxSiBqMf1+39jJV5mj
I73f2Fi2Fsnc6XlcD6B+qgmcuvUMabjTwyW2olTwhz5wUqO4n4SC9xyk6dUHoTJQH2X0Aoh4SQdX
elYkEOYqHIgziMZTJ05uUM2W2BSW0Ltj8yuN+8IaTN3NiGgLLYag1fgMAA//tjtsft7Vr2BsVZQa
ow1S/Aq5/ywkjwpWZUbRldKDkj3elrR5BZqYNUIDXzcMxWCiyVRPatmQEW0rrDNjZ8WKD9Vxsn/X
UXkv4C0fXAtjoomoD3I20slQUlVOETe7SMv8UEtdjlKbprNSikmitSGox0iDUroIyFkaIeu73g+c
qLNGT/BLbInS8nf1FXA7Dkc2/TYfLeh6oMy3S2uJVNjRpp5S7SVQI2RedC89kOfyFFjY7/VxGd4W
yZPI+GbSF2ozxjPBEnq5XzBKk0+8a2DzGbT+cowzghUtStoGWiWxhdkcvMIj57v+dbJ/E7HxSk/b
KhkGUTUA6CLsvA83iiiYiYFRYIfEP7N0T8i320e2meqa8h8B7GUORmPQkik97TT2/7Q2MF1pVdNK
nyiZUOqLj5f+nzV+UX1aYlM7x3y5/RO2bfT6CxjHE5O0GhexRQgXYJXKW1C8COp3bJBZXfPPEvDS
Bs6JsnWuWknksRGhcI4XkX6awufb6mzdfOsDZVxuqg2QLJr4YplcY/ATRVvzLCIHSnkOth0br+dG
FV1F6CDK4n4AtIozDvlhQPZpBkJmBcNwSiPzSeilt9uKbcesqzzGuzpBG4rQwMElwj9x8aQGD0uS
WrdlcM2Rca+hysQsKhDwFV/5RUOGGVvVfeQZjn4mnukONvJKu/Nj0NJWr4lbvPJQu/7Fw6960nNf
nas4R5gWxtQwYM8vJFe71I5t2Sce/pf/oTLAsxfqHitxZm6kRqrTz2h2nqQ8t/JdMKtOFe45R0v9
6GM8vurFhJK4iqveGPH9cMGdFJ8CKfc/UbzeAd71gW75yHahWfInOiYaucGTxBn43nS8CwOQBnRD
iU0Jl0JRs7lH5IzV1G1aNDQWfXdbR4MngzlMHWRoNdY0IaPIXlRZ38Xq+JTWyvembe121h21Ld20
ri1ZG5+iRd5h58PW5yCyhaYKrR7/z0LSTsitnFAbj1KS/qoFYS/W4mLPgrIfo2hXm2Fl5bV0UFvl
bhrTX32cfIpb6Y7gqVUsixXp4gGkTodZjFvLTENvKaXDLEg2YIDcagy+xlK/j8b2W90n+6SWd4Km
ddjzyAAaoblJHvlyJwGOCXXJTEmsrJ4PSgly9xCgKnNrYHk+sZNleYiFxY/6fLGmLhmtsEy+L0UH
uh9gLdaSKybijmBlZBSLXWUYdySavzTF4mKNwpVI3FvTIhzqRrSDuPmEDjyGXaPaTvNwl0zJGS9a
a1ZysNJ2lSeZwRns4X6q8PKgDUpVwMesjIIxyhzQoV0ewNnif5RDujOPpS/t0Ti8CzxamDWeKacc
cNkexjfusvnmxXOVzSKqN4ah6pIJg8RmjbXgpdo1wFM/L+lPA7Oic/r5tnFuxk8AqONK1QEHxT7t
wlmV+iRBGt/kdmh8CkCJ3nGAW3gimCvByLC+lGF0w2mLBz30Ze0lLbzbWmw/gFZqMNeAuoDcfQEC
L9K67AURGjALsU9ZcAxLBP5b6gSu/OO2zI0dRViJiukkU1UMIl8qEqsY2c1KFzUzJrEUgMUYP6vn
/FMXWyimIl8x72K7bYEBH1gAOf45U3JT3jzx5rmu5DPnKmENCRghmD00iuxOU8k5gptj8dy5rSdP
DHO07aIJbZZDTTEkfle1XnOBqVE4dKObN44KoDsVURjLVYzPjUo6iUWE0dM8bKw480fsU+fKJ13g
cdBu6/NHEDsJqAxY7khLKig6J/Vzke67gfNs20yCrrqwkMDzEC2q1uLIhmT8nvbFfVcY1lgVeO50
eWEFuc5xse134koi83QrtKABDwBmakc0DUwvPGABD6zP6mWTqHRvWwT9FB/ubBUBEhTXKh7iTC4S
TmSQ8xjVBsowhCxvB7Kkw9814MyVGObaFMABIPYZchClCF2UTXuri6qDIgxcrDJ6OrcUYmxPTtRJ
HBcoFO0XDK6ruwRJ3fJY7ic/vuftYW3b35/TY1twgVkvfdAh4vZ1ZFUT1ii/lg0n3d/sTqzOju3C
5UaeVa0JISjd7QVJI064EFevk30uh+c41h8auU5cAJD9k4X625SVroott55kbmASjmvzNGaMU09E
czEIPiTguK1haq1KFKxR6jiBatvrrgfLvHHqJmwDGSAmTvD/SPuy5chtZdsvYgQnAOQrh2KNkkql
+QUhdas5kyBIcPr6u+h7Yre6XEe1j/1ih6MdlQ0wkXOulYFBe9Q9MWGvrin8pDXWU38Nv+RylPBb
P88bdW5swQDL5Vgv44vYANgejRhgXoUEUxcqAARzyD3i2zu1yz++f4H/y3v/fdblyr/4nroDTCBG
STGo/+LeLvk+fV0QDcanzr8+53LlvZ+377SptieW42KXNqH1V8P9vyFBv6YmZ2aFyKzTmECOOpF2
qzf8UWV6NE79P9FGCmBCZlN47nO+o5bpM3YqEFMb1pPUdrJ/bK337z/PxZN8EXGWLw6xmu0sh2bU
jesnAPGqAZKdpD/+nZSz+5rzIc8Zh5SObapkZ5IP0jz+ExFYogdNKmqu50jfMWjDOpZAzRznNNbU
d5PRI8m1acfL1/VbylkgQ+YcaFwVpCTuLXIFHePr2jWE5Wsylj//8mAMobtY3EGAOFdVVBvuvrCL
XZHPV9LJC7gACArp77OcfXqZVgQT5JCja/Gb6dbRyJ2t3hU/eCl3DKGN1MePRsi145Th9x/rYgT1
RfSZPhQaiRFo45kOKZCqhQppfG9qgZ1WVwQt3+Nv7pICawRIpQxtjrPamF7GWslHKF6qPbfpp+m2
3vcnuey+vkg48xix5VTEWapIdpTYvhnGW7leQNOWiMZcqdvpKg3aRefxReKZ8+BuamKYDjrIM/fY
lADPH8zBm+o4qGx9kxNbXvFW/4um/L7FM613gHJcOSM+l27FxyrpVo1erbN0fjQSsiDheX1FIyW6
nXTifxQufjnt2WtQ7YRUMMVpl7GZBS0GWxUYb282JSBwru37XNbL3wc9exING0qiA8gokGxtzHvW
/xyye+VcW7659gXP1J/IaRSgdcMLt+4VOL8kwHOxYUmn/UT/rayz0LTQQHBsLuFV52L6IXln/dtk
fpZw+PmVT3WxHPDlS52FpuVQVUW52BOBHDJpXkW9dXOQyo4fWg04+v8zMctivf7zqc7nO4ohk3kP
0NrAaF9op2P/b20nV/hJL85/fxVyZj5YZiV1SRd9wFLjwpLLN/F+Ub149U+2vr6KOrMjWKnhwMCH
HeH0BQ1Sz+TvI/71vbVaHss35vB8qgOhbdMxDcrgGlk4J+4rfEDU/RM+G3wc9HcpVq8MHV3/P12Y
2wxFYYxoJGG9PlLmdGJW5YHA8Br/5MWH5ADjhFnYn0RV9E85Bs1pq5dLi6yWfsP82Dy1ADtINBU4
sr/iSy5Hso5lQ5gBLPJzZNBKNOjpavNiiowV2y3j0/ppIWpaJqbTj3/wqb4IO7O5cjK6rG9xhXZh
P4M3+VQ72Uq07dP3Yi46SNdizkJOqDPrzBShhwp4uNmAJy6fB/EGBPYrKnfRpH4RcGZ/HJ4y3jQQ
UItfzRD22suCC9Tp/vfnuOyHYQ7g5nUGpTs7CFFQNZrZf/UVnUjzDK9+tDfpnnqOh0GaXby6trJ+
+ep+Szw7GRvrMdNaSw8arfG4/eH0V67uUtpm6FiJJ5YB4k/o3Z/q3bo9FqCW4u7SAbajeTXcFHcY
FQg11KzRWV9o4/SVGTgfMdgNr1yo+Xdb8YfwMwVU3KiG2ETysZAmA4gDkPUUu7ZLE9O6Mzb/UtrZ
S04T2lnlMi6xjIUsljZ/pMECwlKu0qsd00s12D/Odubnc21wnSyB3ViqKEbg7vK39JGv2xQQoqAi
X9Uf2t0/6ET/IfNMQY22Npy2h0xhZ2GbsZWiafD9LV4w73+IONNIlFGGFr4Dxbz43sLW/YgCaPS9
iL+4Cs5cyB8yzkx7XvPRqUbI6ErAbli519jJoUpdyzNmDCUY4lAp8krHckOUCNwh25WVvkstsqbj
fMtndCHaOvNbZb92Itslarw3eTV5jKa31JAPzOb3Tc82fe58Wra2mUvxy46rFRcYOG9bQIslP78/
0pVbc5aVxy/5VkMmKawMqmdnZZTZzipNSJSmzZWJ1GtizmKJXKuEq2J8f6WdOsZ8Ym07Sa682mtC
lkf95SylzIzcTRfFdj9U8pMSIHyxKzIuWHRogK07IA0joB8+s0oydZDzLHMpfNo4bDfw0cv1O1Ff
RcJcLv7vqvZb0JkF0hLXZMMyKpIDrsxr6Pw2NtmKojroEkAAjekdbw2v48Vt7lrh90qx/PZ3speL
/nKRik4FaXoMGA3auDFFdtBG9g/WT/+4yDMrVGeFk5ZL9BL/1ShfFipMYJr2YbZejNC1xvy173Zm
gJh0mtktEVEQfizVQ5bE3iyBbLH+dzd3ZoSy3Pif0SxRaUFSgaSmaq58nEv9LNwcQ0cJhDA2YBP/
/Dr5MJNYDKi/5ZNn/ZhCcZegk8Xv6E9AJmAjZZkl0ncuUPz/m+3xy4/sP9LPl7vNOVXcmSDdyOut
nXa3NZ9XpfPPVPC3mHODUQMDvpQQM2SHrt6V5ZV87doxzmxFX7Nxzhr8vjD3cR5Z2r4Yrrn1Raf+
/ox+n+HMVnChpsntISNJPR5VgVGvW3KzQCXpqzqwBtDSa+BWLQ5l4l3rjV8735n5qDsp+5LBU41j
gxb14JUZiD+6a73NS/MuX5Xxr2Dji6koeBq3zIWcZeTGxRZMBzL4IcjvFh6T/wLZ8OK5DCS/hoFW
Ljn3V7kleAdq3/8Pq7EgTYA3hXnJh3lLb81VEQ7r8ZZdbVtfDAe/SD3TxtjNJxuMg5gkjQOOZZ84
1DOPr1ITzBVg/wvM++/NyOVr/SLwTD2dcY5Jtghc4s+FTdHUvP6j2zHfuTWwpKrzayO7F/3NF4ln
ygoM61wlCSQmZNjafO3mG6B+zqU/WI9cHPvprpqn8Moxr93rmZYii5ATkC/wyn3MeC7gDTt9Q28X
Krh0VT7/S2mLbn3R1RKV8zJfYp02HP66VFf3MTQYLBdqZN41ULjLqgqqwYV+E3MqZ+KUPaqqspEx
20xt6kIEpS3XlX5t3+iamDNHKpq6mJN4SWKtKZqbel1mU1hTZ/X97V10oKYBYhDdtBk9B2qi+PWZ
EThQfehWhLy0wB3vY68E99X3gi4GH18EnZ2nyHMM5TMIUmXnVeJzmq/NCV5Kl43lFDo4rxyKf/6p
CEPdDbVq8GWq1HO2C+90HfVe7y8rYdhGXJfXcb+X5/M3X2AZhIFYhWK440wZ3KmpSP3XEMhYHx0p
A2qoe7Q6tn1TPhKtDl0Ng3NpBrOZ6Csrxmb42D8ykl5zShef3Je/yNn1pu2Ycp5irAJTL9uFOrDG
0C45WNt6JR6vlZQvVY1gp38f+yzsmlRfULWAzVm3yzhkE9kbC2yZoDjxteCaM7rob78IOwu+0tio
J7qAfHWTBXiMOaw0EJzgKqeh20yV5n+vqBcf3hdxZ1qU9k4ygJUALnZqfI1H8zT6aXGlCnvxNWDx
EjsFlGG14EzIXNsJJ4ve5PWdRSO8h+8PcbnM8lvA+ZgNM4vErigE8MN0dJVXv2se8HuBxKZvql/p
HkvVbws+g4kyH338XvjFG/wi+8ytJs7cx8ME2Rrwqbrbplrl9pX7u/zWv8g486S6kxRxYkBGFzRP
6Rr0g0Hpa5/FTYMWShZdX9a97Lu/SDzzpJQMWG9ZTpWJo8IYpXUw5lUnQiaeuHbfl5HdP5TymFYH
Pl01bcuV/c3OfBF+5lG7qsl60kG4vm1uqlW/Tp4MH7uFfhpoD99/vYvP7Yuo5et+caeCgDPIXDTH
nXQEuASjfI7rerJF1WqowzYuwu8FAn/24vG+RCln1ou1pdNVS1hrgZu2KgBqRgc/7toNtZnXd2PU
VWpnxDHyIasEdrl5aNOs9uQIqHW9caKOPZd6ss4mYfrxrD5ESXcFUEwb08LbsrcNcTcyTh+blpse
SpybdKH3bOZmAx7QAmXcscFQbl75CSrTKw0Ya0UhPGDY+0TPgl7TAGVJjDWpxu0ksAyhZWNIK/eH
TVjpmbp6Vxx1S5ke8iEDcWrG70Ec+iCzsvIPwNeLq4jSOyX9xDdt5b2h4Vf3kd3OrymdQm4xTAIl
t0ajYX3EmY4F8P8r4kZloW6JNA6ZaO4MHeOUbX8gc4yhvFdK4trjuhoDbpQvmbAb0JQSw1dxDS5w
JQ4KkQO141+9ofmtNv1gHUC7k6bazdX8Zs/tOsb3jBcUZWkZqz41DpgzyXzR9hhX/pGb9apl7U3R
4TixINu4dHeN8yolUFVcngfS1B/rsgxdpd0X2oNjymMn8tLTLXVwMvcG8ypo/aUvjVsChSelu9x1
j6ndPihKSo+65ltaq62M5x2t6LGqeOaZTnybOehqG5byYtp3Hum5lxRsZ6b9iQq99hTgpevUipwU
/z+VgEmmRcF9ECAiYlfqvTTNGxTfTkmlbUduPGFyEqPP3Dex/OcX4xhhysHHDtA2SfIHq2je3Bw4
47NVPQuWnMaWhiVKZdKYEy8h6XYiwCtqiRW0LQDWc0x4dtDGWL+rm+HQmokIE4n1YdZvKqw/tNK5
Ayv7qW9p4BR0j73fbZvLAE38X01G/UY4wjOmeK1r7Zo0iE5ZvZsTindczKPXA0EfCM1TGPet7jdz
9j42AJXXBfcx/tn6xpyB8GLu10rZ27jhwpe0jObCuSlw6R6o5/cynTe9Yi9ZnMceKrKAIaxcyycq
DZq2ORiG2HDqbktqgTcnnXcqnX5VurADlVcvynEjaWNeNrXfZUq2KilCxGgrVgtfn9ibA00Y7AG3
U2x0Otq+W+SGZ/YN97KhO2VO+Wj1fAfmB+KZguPI8XurGQYm6eMK42ZpwEtxkGI8dEb5qVnxqR+r
qDL1u5k9zPn8k6p5o1Ll0wEwb7KPnNFKvVjyvanlqVf2xl61DQZ8rU9zGNZ5qW/0Mjvxqb0TqR7O
YxG0ollrThV2Vh+1zgS+nsHTGiBoMvLR5/pLmww3JkkDu06fSN97stKnADi2ntmpdVqPoEYsoJyt
OCGKfDXlVhtlZBmtn2rAXhaD67ka6Ib02IRK58JTuWzWFQe/xSBO2DGrPDKI2tNz96km6EpL9WCX
JPVSt9pguX0rcy1UJlCVLX4gNH6NZXy05LwxwYBsasveQHIPakOALSbNXR5XAK7KsZ7H4kesukIJ
kxAbnz9E362ptNaNaoIuKwYfBc2NTWXp9ZP0ZdUeSr261WvtvUyTu3HGIB5lgVWZHrPLR93So1yz
Cq9wnM95xCQgCtXYR1KG6akmBjMqnY+ikWE5KdABkW5ndE9UuhhgHG6ZyO8KMT7kTbVvKY09aeir
mBixD9zGzIt5FwLX+WNIGCilmyGandivXbGZBNj+iI4mJsGeQVt81tyWnmWUqyE3oVYTOql2Q47E
6O9oh8IJdQ8yHR+Syv6VZzTsHBlmfL6f4+IFqBlP3LZqz4FSTi1GvJvZYznZ52azd3Rth8nLH3hr
O2JVH4nR6PspNu/JpG5qNmHWzKk9xmcYSnYQNsz+IMWqnYZTnRPsxTtrqykxUlBu0KPyqmqcPAIq
CZ3OYERsVno1VCFv0FOpCHmW2O3AJOl9mw6rTgK2KM6T+74GrosbGweSFwHQoY95Zz4WJayXYHLN
23Zbpya4hcFjY2r3zOJryxoDLS29cRzDsatumhjEIAq8byW/NSzrnjjjY29qb407fbYEiOpOhb6Z
DlipMkUHmiSBZWRbkJ9DgdiB1e5OkUp4YwMuopoGRgHEBikPSqkNNq6B2qjA3ee2h76Bse1s7JCY
N06tJ37NKN6Q2GQDPbad8qu4iwZ8RiOjN27Z/ZKtAsXKqAuvKLpTXRWxx7T8BLD3bY7tlbnW6gC0
cm9V3EdTPe96s3+VJv2Y+vbgpMa2SdMgT/gNsfsXvWA/iQEEyYmWa9DeR4qyLXWblRiwopnKgx3X
kWNSbzEJ+YgGYQm8OAZ4Hk2sXG3CjrF4LYvR9GwC4JmkvKs6uFZ9aiIzh8s26nAGp45nWtmnTnpg
lXbNtiu6O73vV4PVPxUt2eZ99dbPWBtLAAGV4jhouO6MWvn9wB6mZFRenpobNhcHKelRlCn6PPQh
zZtfZO4DAs5dLWEvumYf26qJ/ayWgy9KEswGuTH02PJqi7/MDabPVSM+VaofrW58T1yKdZoZZsp6
oblxLxFm1FyuzYE/uNMUlT0wG6mOTQaawcAXaEVgv3ke8m1h4U9IN6/bQdGVqRrfFOamYimKBOUh
0yrdd4G0wEfyIQXdQj+iafo1VcYWSK6+7YhD25JgakvlJXHnd1oX8WyES0VvKJMPXapWWZ7uGwtk
KrzfcbdAi2AKDOACmNq8nlXvGeW8reqq9mKnDgrs8VeOcLDOWAFlqOlaBGr1uu9iFAtn+61helh3
80uFSoqfdxLL4ORm1qyX2MSAPGc/DX1846ZaQ598mpAgcYajWYLFZ4r3RkE85Wh+qot1bboPUrDA
oM4Tq6aTKOuTHIAKVZMbQJR4nA0n1TeH0mA7wzSUlwm10pphHwsbkycdfCzGaRrGQr0EFJfLQ6Nk
ERnYfnBHzAI2rpdzO6hEe1twM+xmHo1GsZNmEWaN9I1pDp0CwO1zsUvzYq3AaVSO85aOdZQZtU9K
eQIdUTB0PMys8aSY2Bq9uG3SYkPaKQDxw62l5VsD6toSbFUYcyhHwLKrcQvae79iBZbSOLwcmHvG
Rq2oKQFszvlG5/PtoA+tZ+gaKEOcuIDZBK9HIvauRhL8x/Czn/kP5sC/umozOcPTkKiDIuA1MbEG
VqfybpZu6xOTE89w49ibCuXzNrfwWCxA8+SRGdNgJqXrqXratbqbe3ViHVtrPlbxuEfIEsE/h8uL
1TQ8Fq08aJrYVV3znGn23jaBeEPbbduTQzIon5mIPolECNV3O5P2RzMDPp42eLac1yWx3kjXb3Ju
vJpdEhiZ+6PGyMvOwWSVJqvXumhHROjkpyOrH9wtAcGpWe9KuAGvq83yUBERfRJ7uiVxuxOLpjFn
uJE0Mbwsb/CDDsyJEegq+xlnsI9Tb98OND9JY7lfPbvrumobqyyM3XKTFdRLRmMVj+RV56VXdsVj
Vok1OJt+NvrsFSTDgEf+3trDS1JSrMjXUavkU0qTjcbVLVfFT+aAXrnu7YOIm9VM9RWn1WZqioh2
/Y+2IUXQ6XipKIpu1Cw+co4AICYb3iY/DEkjV2V3LlP3bdutrZYIry3rH5NNsYjJ5J3dpBE+YZDB
3CcTjRAEYDgMeIpxsrOzCas6mn2ivVoVWvEThFh+miYBlo3fGeevU1X4elJEvJ13wwRjFhdNGDvG
U6XYBzYTwPmJgA8z2oGh+sqXSB2ycdpYCGAnWwWmJA9tTgITURfP7BCq4vfIaDqGzQkwUj4WBb0n
idhNzfwG7oEgL2XgjtiX66a1BHVFKfVQYiCrtubdRPpjPAKzulCoZpJXEFaNnoPvUzpg/YNjUHhz
+mQfbDNpkEbMh9Sy/bF294Ne/8gWymDN3slGB6ojcjhz4hZcX3NEHwQAt3arhdQcg76W0SzHcNb0
VV4NW7BZbNwExCp58jwMgNcynYcmFSc7AaWz5DcgBx58qwddE53348T3Lbf3IJ/zamRH1Cylp2vj
m9M1B1KraOjJsTPZntnVg+MOha9qutPs+YZghRJElQ9xzwPDwUfJlter1lbS+4OgTzk3j8nEHK/O
4ZQTY9zMOvNGvVkljhOIcgbZa1fDBQF1Rev8orFxnzTATsx6SsFsAtKnKF/Y1GZ1U2YELL/QAkbu
G9gepBbeLMDe2BT3szY+V04TEY343Jxv2549lob7mcdZiX42ocBUUn6KRbKhzNdlKX8oJ/Vry7jB
3BuBabLeOidpwmFRB8L5ydW7T62ZNA93U4eU8J2WIHhJVWS4Y5CNxoZBhdnYeTMnWdDx9JRJ445M
2WvW2KcxdwIyylMrChRIYgwjdHBQ4xZPafZbWQB6DBYQKJZPsu1+DYYW1CW4qatmQhwSrxB9Rk1d
+8Kmwuuws3bI2iV1oiDjbE7A5t8KiqQ6KzpQjafJTU+cEy+S5ySDemNm2JtGeTu0eO5mgRTIQcU5
c4vEa4p4jOJ02PeumXvWWO2VNtzNte7XMZBLaMzfzZh4rE/DjEwfMTqhoHf03PZxgJ9G5wSA70aX
vBBreq80fm9ofIfWrVfz/hdPyB0Y3nyLFHtsDd+XM6pCvF1ZBLa/7+iTpWVPZha/NsoMm4Su3SR/
QtEYSqO7kxdXYFNcLFFWo/hCMBrXs34t9fw+a/AqreGh5zE+RHFqVbkecFFsHjDVXpLHZGCfSWcS
r9KHDSHio7PkXaZiUCWaGGewx+wNEOEhbRqA/dbtTunudqTGbVrDjJi9jTyBz++GFt80CBW9WS9X
VuGs51Tbxm6xYtMQJLSNZJbcmK08ORrbNYr/HPoZ+iJDAcukm+Q5xYO382RPpja0LS2wRuMls8cN
YET9ucdwiDlU2LtCxOGSn9mI9WLWtWuhuf48siDu041wPqscMQV4iGUmj21TRWoYVpMAzU9hfRa2
gPmBmnoSbKZebMFkZ9OGdUiveTlgJ7qBkys1B84AtDk8iQ+5C5cqxnUWA5C3RYDmwKyCsjMsYiPC
2tItvr3wWZ3jDrTqMRXwmcTY1q61L8v5k6PCVGAFn7iD8Kw0f0zwesu5O8mK/mBm8+BKFbla+ci1
bFO3dE9LsUJiGiye1hlpQCrNS1BN1rtylQvkGVO3rSSKQthRjSsWLlNF6TCvaI24d9DtMC26l9qI
B98BiFhb5lE3YjLTEsdZt3+W9vCQOdlzrZPA0OkeoGKeGWshoGK2DBSk+aRV3lhiikmKwODZsTAR
9LiTeHFm2/ZQ2zsRAapAu9fDho+nOBm0oGIA2gDF4V3WklAKcj9VAz6Txf2mMJ+tOH+0h+5totwb
QTNetJm3lBV6OT8RpfwlnM3b+q5tZoEF9eyWItEDge479uKPwlCrXC/frNKtoQLsqET9KBuMwFn2
TZpq96WRH2ITRkRpJU4kI5fHkVF2ERuQx9ix/TYq+2bK05+TXWVeLcv9qDW7Dvbfx+50iE27KDHc
oFxaxrhWPqSbGQ69G8IR1IcGXE7fOF5qWli/ayIZV8+DCWJjib32TrHtDP7yvip/joOF6HHe8CzD
BU4T1hzkFCWifTQ7Z5e3fB/P472ye+0vC58W+YokoJ5EMoQFGt0bBUUSTlyEpfIQN530MiACTBN4
HNsh0krMb9h8TxtyD6SAX61lhqywAAWKLSgbeqg0OA/rpibVS9lb23jo19yx3wbAWftTqrZMJs+E
NusEfXLfnurU61Ngm+kaHIbI/KpVp7oBt4bm9MLLphw0YnBzFtBpwtlNgglG0GMD++D9bKxaNWxk
CdLllP20x/RTWs4K5I4lgmTX8RIxcWAM9OvlL0IQrVo8u9FQbbXj0c9Q5fBiOz9k5RwNqTh2efzJ
mbXLZvLi6sZ7WbgHzMg+ZDTVPKu0bxrdOk1OfGpkFfaoGnY5NklS5yFhYB1xTH3HynJd4+uNCR5y
KvDzOdyryOFv8/Y018Al0vUbrXeCHAVEDz201VIGIwX2eicUcAfqREtuq2DbeGfegHwGITOi9tRE
ClvzI2KxU+rYQVlmr3lXrPFaN/1EblrD3lCwnbS2+HR4fI/S6S9c+N3y65KXjygVhVn+DmS7eyH6
Z6NvbrOiByyHvdFQq4xz/R4TT/jqQ7qaet3jiRtObho5dFoPmcAWiaPtS8u9BaTHG5tRAslJeeAd
C9PMPlBHYDpTNF5ndHeymH85vI04UbBJ2mvdOeuWx4+Wg7ypNo+sZ96smdusz4OapY/MGTeSDau0
y5HODa3pzY1105ps59J+bVTjymrT9VDb9XaMgXMMIrN1a6PSAmSDdRu7XjejRTnqIdXRJnWqOw2x
QVeRo8GKg+Io0zKjfbTq/obM1pZZcZQSEqpuZr6WxXuzm7YxdfbIQlYGNwcfGIN3usxCUfQiYE6x
12pnWglJLI9qKFeWWXO0MCJqlz3qWAAOrs2dMg3gSKZuWM32i5i7H7pePQN20q/L4laKuw7FGHOc
bY+hJOMXJMa2QlJFMcqHGwwBeppMQ2U12EpGsCPMl6mnzco2kIEDTXGq6XOvTQnO0d+VNT0yy/6I
p26nqdHxMLm5asZijU7fadaqOxkDzsxpNyj5rLSp3bOBBGNC3ibgJTqzGXJZhE5rILpWVVSq3i9A
1uoboo+4PgA4Qw5Ym7PmlzK3ANqPBi+ztWLTUOH6ubAfCB9vnBGRtBUL3cs1vJBGPE1OiYhF+L0x
jqBiTW9wW35T55lXMSOiCFHsZNjJAjkq6N8Tg+4UUmjPxuvMs3g1KNjhNE0LzzDKLcqhz3M1gXXW
GpDCgRnJGwndCrDUFfSXyoDSbCa3SMOPspVI7Idn0ZQCpsx6BVYcyskMassPVpptdW7eAzRlW43m
D1mmv/hklVAv7G60nXijKYpYMya2CwuFDOeRSthLIsc78Fc9EE3diKQ6ADcNOErWZ6US17PpsFLM
3YwFQQFZGPCeedS39sc4F1HKtYdiBIq0CWuAEvsKKXbAWJJ5SCJWbgYo3r7wRMV6PPZkg/DmUTOA
jjbbO/DhbNOpXkvJ3/VmemtSczfO4+OYDH4LPQ7zxERARbu9CcTgpMJDBZIUUowfrsHv0d9aY6Hj
h2WMa1rKKO/eetwSwBbRpmmBd2XkN6aTAUKbjnsHWREa4n428F2TI1dzgB5O20CZxSsxilVJRZja
pl8pVNRQukhIv5/qNtIc7TM3WmCp9eTeJMD6THXb1wTApg3uGcTuQIbUnkzEuwMDYKUmUfICga3R
O35qawdlJmGKQOZKl/vi3MeXjttZB7+0ZA+cKAzNTBJlKuelVo4nzSbUx6uIytdGkM769ypt7JgN
EIXhx3Aqx0AVqDUKtGiNCTCs+VspLD+m7KCy4Sq2wJVGu3vWWRzdVpBsQDfTPi6kSWSBJe08GP8b
AaZ7wMj47ZVZ0Wvd77ObHbqxaom+9InjfjUBPYk4blgD7PT7rukyIfD3jjCxTDALGqj/n4lpTZnW
swbIicl9qRt6m7RlENsI7YvyUGTFkVG6jpvk2nzvxTkT+7fYs485J0UzDEhO/hq2WkioDOalIC9d
NtKLiP38/pCXtjQN/Yu4szkJGesu+pDYv1s4ltO1sZNrFgGbMLqG4Xf5q/3nXOewEBUFZmhMURF3
KmdlV2Lfm+0NOleb7w905aud7+4yvQL+iYvzGKpGJWOQITEnz4mJr3UYj+PTz6rNUWy/ppTGxff+
+yLPkdqNjOmZRvDd+pW1mly/BVd1v55u2XEMrePs2yt9rZ65G3x/3mtiz4YmOhQdUb/DeXV+x+u9
LH6NeWRX17Ty4vzA/yPtu5bk1rFsf2XivLOHHuTEdD8wvavMcpJKLwwdGXqCJOi//i5sloqpPOpT
E30fhAC2Q2aJCZLbrH317eQpcJWz4OTcSNoe28hGjcmhxI9c3TFAWaoH550S899fKA6zbAeHM354
v25l5GHg1jF+3o3bLVnnIOfc9/wh/U9OEUDxoBzAcXX3tvQ/dTOWKCbyucLhMagdb2Cn9j2cnN+e
jVd73PzVdDeyGfxOOBuNJzU/GsP93//n/z5l5mqDm7+VcAIe+A2+hJ5t6p16StfK3XCBX2Zth8vx
9H6q2O/Pi6sdb477MixytzfwlQJmb7kiq3jMHknSAOSNnUNRKWc1ri6B0t6N7/XF+O2lfrX1zYHM
U60IOh8XhqZpxyjpz0WrL8sx27Z59c4p8t5Wt4dwnSUIBeHvasTxIjPx8BXDxyaWVvzh7/8H37tC
bo7fQUv13rDwnSzUQqmVvnGG6J2M/d9uwQAI7djA8NJV+dO++unCNYNKfx9gTUAzMIsv6Ij5TuLp
b/9YVxvcZIoBdsKpDfmDTeL4UVHib67ZHFKdbWxEd/7+z/XeVjenXVHYMQ9SfJewrTxRLs3mIS6+
tUq5/Pt9flfDjWrQ+Y9288v12x59XypslNnZolJeEDUW8Vp0h9JFZAqvPLWGQM6L9l7tg7yw/vLQ
cbXvzQ869WORig772qWXhksebrVoB79F9rX+z5Lzr/aSf+yrCyNW28rsJL5bt2Be/SST3qIj9R7a
D4f36oje/Yve/HrhD1O6Ao4g3JhR1JEBsh4PNuq3eoVmByfAx7zzH/jelXLzC64jo69dG9vJQgB7
Y6zr3JOtw9A0C2nywaJeFAvl8l4/Nvkl/u6/7+bnrNjDiBABdo2zl96F08Pjw3r0V6X+//n9bsuJ
RrzwIRyGnYaNeT+VVrirZB8u/aOGRGHfQ3wn995rSvb7rND5mqH/5atrxjeUWi/kF6yX2rqnTgTB
CnkcA8oB8Ec9BUu3eOd4+f2T1dWeN+eLbsZ23jT0X5mh/6sD9MNg5RwFsCr7FXKw+C5YwOUdrf+j
4turjW9Om7BpRtdpsTFHqRic7sOHv79If38yuzZwppmLJ5CbnwRrDd/kDL2JteCu0O/H94rq5GHx
16txtn/zG0jGXlcMhlzLmKfIaGsR2bEOWpJv6Wv899f+f4Lv/DJZFP/6X6y/8mKooiCsb5b/Ohff
88e6+v69Pn0p/leqvon+69clNF8tL7/UX35ZrPI6qof75ns1PHwXTVrTnvgMUvL/yvyv72TlaSi+
//OPr7zJa2ktiHj+xytr9+2ffxj4Zf73tflX3t2XDGqHL/mXb19u5b9/EfU//1As/R+APwIuIGoJ
DR0ggTDVfSeWJvtY5ryqw3/+4Rj/0FCFikpXFzBCpipfCARvJMvU/oE2IYaBeKAtGdYfPz/JL3/s
+Y//X3mTXXiU1+Kff2jGr/cMYOYb+IdaGRPoGQArv8XWHgdeJTwZi8ciNpujljhbtTLEzq399ugH
vDvahR00Hq1ZnGMKvDNrFZrlK5GEiB2qfXecZPBo2b2qG/a2SluxI7mZfrsBWa39GOf7za5kdhan
2dvnLDrH2AZWFD8jVvuDcd99QnuDYZ1Z5bhXFde5Q0QIMEXJ6H8WiK9bQre/xRA11d59ikr4QK0g
ehVVFSAaZUbif9ayaoWnRfubEi8i+YQ1jIItlTHML6GKIWl95AWsaD5Tcys2J0liZJrIL2k7vkm2
quI4yE37KeUrrsy2UobOawskdCp5XCwGg4ePNFh6eOLOmN3RyraQXTrqNp8kQlMNHwF0fLyR4IrP
F8i0zhB7/iuXdsg7K0FWzF+tky432+wEjz36wijPJuuCZBFoybB3jSBCvD0MHphaBw9AHWarGC2e
vNDNV2M7OIcUSVBrVLkgC1Qu0crUOfA+GKtpfTVVkwY5BVUdL8w45XsS723f1+5pOg1RLxZugpYA
tHwPl8bQmXx2nU84XPYWyslVXSJ4oKrXMW8e07rU4SLJXOQbaNzZ+xY3ba8eEKEL6/zkxol+pqHR
+HjMXXsdAiL7PIlpBUpPOIKMHsr4ebLqWdwtWws5UKTi+82rspDBqo6JZjsbJK7caEziv2wUJM4a
yQmv6qREm6m+hXbz8kNV9p8x/MzHPg/7U8Cr/tQUIT8knb4kEg3RkKWDR1PAWObEJVkiIY8EZcy0
fuNeaRgjvLq9occLKzCtvdF3HC8xclo6gb3ncqCZY1sFUmAlJ1MHdaOGzhV3jGvEy10DuW41kg/N
BSlOVFJHvBICs81k5M9BHNubDonyJxqG3q08azTrta+GSjxxuN4Hez64WxJpSLjHE6JH60INvncm
9ze20iIAZqWHNuj5XS0HmiFzhN9JZh1H2YHoOveBbVLzfN3liJgz3x03os+Lj0ZaNV7XC3GiZebE
iHOU7hOeD/m9weOL4ajFx7rr+33WhdqCpMiG0gl1shELhIBmG+OYINvOcJ8Kppz6QAmrGmH4Cj2g
DTU50jCkfoIOqWG1Ci08Hc20rKgShCjrQSBPDDK0JrZm+ebC94W1CKK8Wg1lhf/+xgaeKLGLN9s3
xmhJKrHc6saqSVuRzNVQmTI0KjOXlWpH3xgByZeoTY1zYCn6BxyV9GeBi9W6Cyr46kloVBFXUoUJ
pPxKz85KHQqvVpzPwdjmL5afBgukt9ZPAHcy0JqrSy5hLBsxslgchWpYCLA4ya5Tq+SUirBF7KpG
gnbLy2UKEPVns0BGdJ8n1edEY081j+3vQV0tnDRxQ693fc8xmuiHW+qPJY+PyLJBfXvT1w9ZHIht
UjEc9E2tpsihQr4KfmDxrlXT+sFipXPfZCtakELUtmJb50a8IBoNObO/JopqIOqK3kablg/IkUG9
w3NoOijAc5FlWCCS81zo9fUy1yu2hqMn27R+J578Iv9SR0n21c+dT0bFEZfipb/ReifZ/irQFS+y
hx/Q7wZk1qms4nfAP45ORvznFSkcQn7XD4C0Nxvk5Vrxn22AmOhmUPP4NAx/Ej/W0SXIMQyxpvMA
54IrSn6aThF5uoR0WND6J3M6K7LOj19PETB8lIBMWvM5Q0pFhHBs1437Vk+UcR2NIT9m3FCE18dm
frSiih/tqPTKvHP3CTESKUPcXFWDFbBSkN9TI4t1aYWIUOQjcGtJb6xbRz3RFKUNfOGr5hqRPfxu
FFt9zvGn9TLu5D9WSIHMfsAHicQItHl/jltDrHIDAAepVTh7p4yVNYDYhwcNf3BvFAYicZUo14Ze
2Ue9Wggd8aJgNHOgRzeafSR6hQMJ8DOltdB6tS6XbdEhcTXgu0KJkYWtM10c5mFUlNflKHMXI5Ha
y9Lox1fB3+pc8a+mZBOpVchRYED7Z+kPQ8lH7pWKmRzUVDTR2lDC9KD4LZytkkgD0URYV2xB05Km
9RCeEcKocLK64boomx8AjamOgwLMx3UO2KLac1RkHdf5QuGizvAoJWmTUCgwFX0RHOStcKDlxJ/0
HSdSdhky/pBGLo7XHJcX475DBqSLOs5DHIzIKkhp/OtcjI7rLIK2KA9uZewVTY+2jsrKQ2cHUHPQ
mhgpCZKdxvlGoIJ/72gR0rUc7mTLRNOAiZAHxsnBKXLqSpvJRC6s1aZ4QB5XuBOuQCkJvNTtIQ2a
Zdo1DtCBitI4TdOwYMYKCVGuN61jEnClgIuMJM+3NdzG+hB5ZUPYnZtKdGeaqRZylkYrqTe0RGQB
CbFKk/8InMHfktxg+gqSwqzhgvoQbT+JkLRg9Xos0v442yO6Mlw4MC7uZnKd4dZWFl8jNGe+2l2v
3PzYMyBX2r1MiUM6f9VX1mOchsWdGfELXPbWY1AgR7UJ0dQxruwTCUSdZq9ydJ9AGjTkOdP5XYWi
FxIlpTd5IqUGs1f+wPoVMUle2rfHLq0WRsofByV4tY1k+VfbJFvp6O7R+aZd/qkrsb4Y0N91EbpK
vyldK36goQva/Vh37mlaFVVxRxU2UgDZ/8mDwgEGqhRduZiV/p2hkmfuibS6n4bwOGsvjcbvV42P
nsl9b51yS1T3NEiSj7yLU5mbyHaTgyQVpWuiJs/8hsMOn06LxX2sKhtHSpLQm/JszxhKpEM0A/Lg
5YtBkeD5NrX7Nb0s0FACWhC5OUg8lS8Z/qBn0+sGckDQC4UFyH1oRySqatzPTonG12Rp1iebpZTL
BjQQ8cieYhXr2jZQ7e5IM7TlrEci0hRZmd5Q5o92IydNjUh6QdrKnRsX7YEBFr1s8mzn86E9OKmO
LD+rRVGR5/tKczBiHwVyNJ2opERrqdn3LTC7SPxK6dWK5uzUVIkOVqiLMy7NytP81Nl0ZtuFePH4
uVb1bkBubFmJc6LhWZH3PttMxNBqjn1mjgcAeT2nutWgOrRUzhka05+BgKEdOmc8VpXinxF5AEkO
qYMHefyeleUNI0ZOQyC09jjLOlZk7IyGfSFRc9AY8xpdRxItshvXtI2eq3glKmLFa1DmgkM07o40
a2zR4cPl6A7YIhOEGJYObOxJcJqaHAcbml9Fa9JBUtgpqW11W0kzsy2a3dDQfkOsgeOXeJG/QGIp
EiPU7sVkGeKJKYsPTu5mF8ZQYAb8kfxr1CWr9FcJm/tAvR3K8KiOWucZesa+FcGjH/viq4GWiosg
jw2cREW2Q7W/uckGhz1UyD7z0InXfhMtBcsXeruu3SpDiV5Yl2wprHU8iPrPvmRi6ddacHKjNLpz
C+4sDEB2fv1FAOmZwUlHKiwvGzVLvbhFUicyiMdPoTlWx6AKv3GzYOvCUHrjYxEm3wo3Ymu00iiy
JWA8kejJVcQcpbDvm6hcfdMjQVpl8qbXO+lPbjtPpcUsZcO6A4BpzIZLhJRwNNLCLAu+aQkrzrSg
IeiNYDGwSmwCKTWJum2y7cIYtwKphKTq8TLYrrhYD7MpEteipkNNLep/Z0knYskmr9F7JrVS4Xtq
lPt3omk90i2btvK9NkVvFUfo7a6N+t4zusZeMa1Am3k5wLXyOoNHEoXTM+eGjczDi3xS39zQaXmr
O1ud7RENdUnDUk84mkzm7ITzJT62eCbzPXjD1EXYlS1+GxHWWj+yjWshB2Nam3Bp3PksxNu0FO+Z
YVxEiGNfmqAVDbOZyayaiFczjaHY20zUlqei/8BzGwyLSo/zR12u6l9WTtYvbLPNH41Q1Z8T+1WS
VlKPtQIVxy0q+YWJA7uOxhPN/BLnd1ylyCBuGUKXkkE04tKgVNBIettd1jVqx2YDN3J5kKH/Qc+Q
uC33mAcy0DrFRRnzj3YiEF72c30rLJ49WJ2aPaCCa2HZbnohUtwWSO5stFMRWl6BesxUN51zhRqV
R9VMUOcxwqtlG034WBlRiORiBw2laudMpFmCFIj2ZmOWyLv61cabBNn43S4k8be7FE1toLUz8lSB
HMnvWBO+mKGpb2nVNi1eaSrJsH4yKo1pO6fRnTVqLFTUIKva8uq1ZHodEXUKZCHf0pbTi4kVt0id
iuIsuhur2NnAMb0JdZbZ/Zab8RIlEf5KyazghfVoK+gYqOMdItx+c1ORP7LwxQ9LY9Hnfn9oAZL9
kSPVTJf0LoiLnZIG8aSujWjtWlWdezYQWLlnTvNMZrNOZiCnjb8hrbddmG6mJy13FI/EWgPFpOMv
uxCddsHL8wrpB7uQZy9j1iQPfhslDwEekFCOEgA+RC4nxhiiLh/lnzui6UN6MbvQPdbOVyTuWRei
9k2iH6StED5H+PXe7EzrPkiRq1oWQIPqanuluMzZJiK8ZArTnvK6ifa2kzUrnK75l1jrcZD4wcvQ
q+0GPtNxA5QF85PIfI8EkN9drtzRyvcpb5ony83urdjPvsARNC6ypihOSqD1uMYbgQA5GIPSlh7w
os1L5MbxyWxRUMDhZSjRFvzLrx9Dg0NtRXT5MaSP+5h1KEIwnWCPmuvxzPDf9oiCgHqZxyZHCYxc
dmqI+kBLeLR02OjjufQxZLH1QJQqRtv0JCvrHS1FYmpbuHgQ4JTqRRKZ93hjnFZEGiwWe3D0I0/Z
QnF5l9wZcqCZ0nwb3MA/0gLPt69knWcJUrWRgj905m6mkxgNyPqTZbddvCHZG30FRYqLSLTucmbM
ckqGZ/ZBcTKUjv3csQ17dHtRtMbdMFv/MW80iyj4Pe4HkQJ7TH660B7U6esoaRneRZtZMir99iT8
/fSIO+Rip2RIkGal2QDV6G1tml9zn6MF8QmJhHhaU5CMu26VpsLjltNI6Ig+XGhaZS6JSIMZC0db
o8QY/afiVdcmPYIQtvFBCfxVF/Dhs89MvEhKOvuFHjigk7xA9c4CKaP8IJXyUh8+M3voEawQ/c7J
68kY0Welt01yvLsBlgQlypHL64tpFDsBcOojICVqXJIgoVyhXOGNsV5GifJK68KyvOsDnPOouXMB
JgC5qBg0z6h0d7JEwizr8JQ8RCiHcxzNlUAV0x4hWnsdJzVpVKDXx6pmOfYgU3IA5nx5p1qoDZMr
KxhHXD4c9bhqZ39CFdt3s0aKNFJa3XuUSD9yO7I/FSEb10bBio0yQirjDco/TVRc96N26iM0mk/6
5I7Ob5Fl/bbpc45KWg1xA15Wp6hmyR2d5LfccChuua1VcVSeuylfvFkuBZAdcp4e3a6pV9qY5ej3
5WSXIcnzC82i/KX2g/DcRP0ruWzVa1GSCtIhWKUjKpQbdGjtvHSI0pOhhngkxVl/b+KxamvXIj25
dTZGqAuGM8Ix4ROUclfCLBpf6ia31ymeFw6A9BYHHjDUY7RwHOysQEMZUD3Am2DU4nA1BZjMt7bH
lQmHUnsMGQa15NpatRsEj/HydyRGP9R+Pa0dP6vzZWKbH2L0StyQSh9F4hjsCtZYyAAxv9a10Z2q
0TJQH43iGY0N4gAAe5wWOvcS4TpbPIt1l1oOKMJCAY1qI0Iul8RAKCvHZYYigZ8Umrnw+HqoptSB
sP+TAbPd1tVwd7BxuG7qxIxw70xRfYUkbi+PUNxoG0hUD5NlHTloLp/ra20UKSgWHAappoZAFxqW
Du9Qgp+gMLuya/17lRTH3nX5t7Qw78tWcf7kff4JKXH9F16x72ZX5Z9trc+9ujVcXI0N/NvBIBa+
kvjrDjl6T06PDl/SKUqrMQw94bevK8kj/+mb5MyTkv83vSqKgBeSiwPCTUb55xgC307AJXVvKNlX
BCWHzyFetBZlZqOFZG74RE9a95VeADDi39KdoZrkyY5lKrd2iK4FLiDueiBemdFZb239GVAXMX6q
0VmVKyZXv/ICNzijabsxScrVrIeU9zNaFevP+mDFF8lDZr5x1Jy+WYwViiMHRUs+VgkSGkQ4VH/i
uD4kaZQAdChcNflgh97Y23BPZ9pXgAL8EOZYovwPUUdFsbpHJRJwjaXiYnTRg6HVzqek6t2FgnZp
F8Os8q2RD8OuTp3mrkNobRnX8fiB+/l3G/edH3wR+WH7AzhYP/Cm3nxofWQ76VWa3QX3uNzx8NVb
xkVFSdki47r9UdjDF3lY/xADbj4hogRp0tyPVmO8oLoDhYdKVD6gJrFdx6abHasg8fH8YVzbscyY
fXTz7s2OhgZqgVfCG6OxRl+PEdAYwqZOvbFm7CXouhSdVzGLJS1AS5SXmTvP/l7uhvtv7ZFckOgA
SGntauWYDoAPuJsey64wngMfqUzzcuZWqqM/V5X1yqXlzEW5rw4sLMdfRCNKm1BMIiq0hE2X09uv
QCzWrgHIYyPsv0nNmt3TAIf/M8BRAL8iSajVY/d2c0LFt4IDWS5svTmxGoXgtKosdp8B72onInPw
rnQCTVsFlYIot5QjBldZuqDtbKlGjLZNn5vE96/MRexI25FOZQftybT66eMg1craaQOXxb6aeVZf
AlxnZ0crzTMRHDttd1UH1Iy4jdkk1OS4/hDMH9CoUijJKnL4j2FUkl1fV36yerXBxjhi3pv+JDqr
doqxtO2x3uEbJQcaTOk4t8mdjjTU5EDrmT0GNhztfs9xRHJjS4xZDikYzl4YHpEn0RuJ2RLNZutk
5IaGVgwV3CM1UHfCckkOGFzUkRejGOop6pi1dtu43Aemk58RW2ELAFXVX0LkM5IHJqsBbpSgAPmJ
JxHAgeMcBdRdckR4jKNGTU7TIUuOZR4gcmhW9sQmGnHrxkqONGuCHoHEeR0CLgbQVJ4SKNqnvARg
Cc3Qg/t1FslZx1FcTLOZO0jajdxsJY+Kfdc631CfhkMC8TM8jiu495J3xieHjhmEyqLpZGtm6dCZ
vDwInnCPoyUWPBfcPQ+1UnhcAr9ackk0szBtlLM+E6U0XWciq2XlrrMRJS/E6BCVLy1NnEjHTeHO
DB3l1Q5p9XbEpB1aRG3+hEyA/km5B+Sb/71LGVDjuy54jkrFXrW9URwzNO47qJkWrlMUgDwVOUIW
LVoOf1fui7671gFeHlv5uSb2eYdWzjIPpEBZoMeQCL6j5Yib8HF0cGYPMsGj+pXrcLRZT1h67ny3
wqtK+4T7uXZAvKoFXEWNa0Yui26o7mnI1fGKREoCUqj4UA8WEpZnqbJur0m/2mIiSddlqKGxcBPf
6fLWNaZBeSnhzaEVHrinlSZveU5eTSsrV28l3/SI9yaJiI+zjHUe3AlUHapjEz2x2qoOoZ+JJUoP
x8+SXvMoenLz6EMI9MlNz438jividRgaBKXhjbUWvAsUFfV3Pzm2Zecr9N5sFzNtVlZEBCg4Kwas
odQgRlAZLt6oCvhlU5G43iyNM+F1v7ZSUBPv/rITCgdRwOirjxnL/Ltcl9BlfWytpmXd+3c0M6PO
2vqB+HpDp2WB+3EIv9cxABw9SpqBj+OPVn+JzRrP8BGqxGmJ82y40CyNzm47qmeihBbIg4HLQQzw
DM2ig4IiRiHVSeSKgSfUIElXKqrB3Qo4PSjn1ztx7ruuBwaDVsiCaHcfStpINAu0ykFfP66k8Myb
firObzTgoDm7ItY+WzpqLKOgPzDbEg801K7LVm7XMuBy/aQZJv/gpDmH01zG4n9RIpKuAZ6RlASu
g4PIbaQsLDmC0QvABaH0vue6eZymLFYAR5rlgByeidEQGavObfDgMwjzGL0Nypjc62kutiSsseiV
ebPUtFbZBQVA2KVNUp92uzE3bx7pCj4XSV59DtoA4Z97F2+B6xQ4n7YKTBfH2WelZS0Vw3bXJpyZ
T1xT+b4APhb8qVjqmpU8JCgK73kOFKlSVJ8axW1OWtzlT4Y1AlCKjdeqgy9LVKVqghTVS9KIb62p
IuLLRPvksEFfJn2abWjZqC3yAU0xwKUNruGH6l0d6ve0okHNv/gKcEWQ4gQ+nmu92VheAruGjMUi
aJ9+Z0yTyG090GnYYkRCDpC5kKWAK0NtQmSWlb7qnmidmohgWuh5vHHNEh7hNwbNuOIq66HEoX+l
DIgImGAC7hIWuIfJIvEbDck2HQPag88q9GzlxUdzGIR2V6DqfZEqeYYkPgdJebY5JidA0mFqyqkZ
mQ+RHnVb0SEHBwCeoNVukZxwozYPlo9KcbkKOs1o93Zd1WsWAhAO3TWTEwkXYVZFG1PV4dKNgwYI
jnKbaYex7Eb0VGxQqgeA9v2YJXq7r9AVZdcAj2jea9obj0LZKmpQoxrnvthqlXXWi2o46rHKGwBJ
qcPR0sLXgTiqZLPsW4MQ96GtctygiURMkp2XSOUIAe6I19xytCE4m2rY+BBwxvetwdG6pisUIEAw
+BrlEAddevEb51iotgUwgp8kBbHITYf0do8kZgVfOA9mHbv7mcSTVt3GIXAA2zDLruwyJ/hcxGm0
99FCFFg9DeClgRPxQ5fbBEDNRIXs0IQAnHOARJV3puOleOTdI8f3E5kne/QBnCCoPKD9t4AcwScm
Rlbo0WFwhvsxSWCKaE7N4MdBnHozG8hQ/H9w0UO5ru1oMQ5pu6FQb9FVOGkjczH5wvxYj84Nbsg4
bnDcElcuSZbCxbYTTAqTBC0HF+0m30LPZGM2+WbD6oanRPfVD50B32krzPADa5NiKcxGvYi8V9Zw
dwdHnot2H6ltvkWJrXmnJ3W+6oTDHhGLhy8BuHgvVhw8K6rbfU6yhHu2g/ZNGpAPLp0MvYQFgOcA
QYugJsVjGo4QvJU3q6oMjXoFVM0TEOOz48TVnHxckIWOpBUJW1coAKTVfLx1GUOPKgrVF+erQcfT
/NCk/jpwR4Rvh/6T7QCBadTCFhlCcK3gszRHWtKMaJXtnrgeDNvUDRzUCku5aUqCvVRueRRu1TJ/
mNWuRDJRdAeO/BAhUWjSAfllqlD5RU1qzQsbFv6pAlsrNoEN1CQShqwC1k1bl+2LFqDpi8qXZRm5
920Z5k9dEx6Zg+Cz6arZU5SZNlxgaDlCzGyoje1QhwMQWHj2ZA5heDEyGKSVVHhTJ3mjHtFFuEwK
gIgwB054JOGWMTs4SuQ8IELgXICl+0EfteRTWMfapmpiZUXLSEcuXZKX+V2r9/4zigM8U4pxZHEc
0IAhW9Djeszhzvb0EDsYiVUBKss+tDhpL21VAs13TJxToNjBkWg8j9RLAiTCZQRIwhUtiTEoOJ/0
UPucSYleKcNdlcafUUj6mhYaFFGBhFFKG9XHwd7j+K8ASSsFSCpIgYpUKvCF5WMhUG8vOcSelAbk
griryQylh84CNKOhJKO/3yUfDPgtghwJeT0lNykWft1yiNHE6dC9LdOW2Utfz1scTWDEShQfypiX
3JukI/vnNIHXeVP1xUfmxM6WswSJwpnNPwKerwGyCbznkVwikvOlHkVzLrgbfMw/KLbgH4M2jPC+
EX8nDSVQ2ZWBvEDvSCENEHdQ2WQgMOsKLVNHwLe6CXKklAZZUEqvp5vRBUpP0JQHIQfi0nBDmzSI
gwsIrx2z5ESUtiokdM/0SYUl5r6xhLMJDWBiLRwchtxzhz4Eaiu8nmPRa6uJWHLEzdYpECBeBa41
pjnpTRIAWwoPqsn0jVUah1fabJzY19TJOjI1wwNZmdZMfpD504jagE9CylzpE5vWxJkUiUjaPm06
fYXGVoW9yOAIC2N4P9tM6S9NqPYXZ9DtwwBgEBRzoKcU0XwrwKOvZh4mmhhCF5WRKlvWUo10/51a
lwvzQBIk2yvMgR8W2L9kmAbXUexDb413M4lk5a6kbrWhekiKcDoT6egjFzSdfDWg5QxVUXc3dGKS
k5pmpGAV1ri2WBROLuuZQbrzctaN6+YLHIXJBi3C3ddjd957Np/gJNshvRk5UT9P8UmDhG8+WmID
10IBXt5qNvA7o0QzXcA8Nfb25tP5wsbnmbVoi4qVYlkgQjjdTPyiXwukUx1rGYIYg6g/O/Z2ii8g
X8gBgI3fLJEEnAAoEM/c3pAbHe7mO7fh4FLMYhYhPQB4K8CrsMwF3bzCPkc2gJMAuU7ey2igOx2Q
lwDt6CZwycu7H2cWO7R5yTzN7s62GwCv1baz8zw4SowUjVBF76pfGYMtemRvDcZqZnRtmp+BPZ6v
+ijxF/gd5pMpYhQNXvJcuxu8G40UWStIp86fb+jAL7OOAKlZEp1sKB3u754d35tjUNwRaYwORtGl
ZzMoqlPH/GXqN/45cyykT8mZ39QDoMtaZTGo3YieKor6iG887me5AlBkgIt0j6Hx0UxrYMvtSwEv
oB3WYe/5IuWnedAaKwaEDnCgEoAEJgDMBFtzG2cbIEnCz6xX4ZBbAYLSRfu6Dlr9VY80nLH5WnQW
sMs0EQHWhRurIgwY4NIjiScRYHvTbvmR1nZWKwukLwJDqLT4cWY0mgLleU1sV+j13jTURYH2BukS
OVE58IdlK4LWhQ/RFwOiOkjGOjQj19wtTWlwI0PdxQLhQClYKz4EaTqL0AypaT9NGG2CtsMzfxY3
OwWcOFLxGlKZOxKZpK/UiTrivhGtaUrqk1QvPwMRh1G9DKGNOw0JzlugJeHobmk9fasAjzQa8uU2
GcODiqKW6FOU9sBppkFRY3T60T8Ss4qaCqVA+FFWHnGFHvycTrxU9fk6MPQfxLbaYQyXNB0dc9UB
BGRnAET2aMlBvphMQ4NHRicquv0NvURO9pXYpCBpPdJo0cLAaejt5nhj03aAr9X4ydZhmXkQAEc7
uLmGd7twdI0Dakfwph10e2LQMMvRMkO+WomEROjdsM2Uo5hpqMoFMcjeZPpGcFYmmXlZ4XoGOiag
3PBRrj7VlRXSID6pZUgYWI5aekRDU9Q2pN3wKdLteIlywX4focXAJ738KBSefozDqjm6aZWiDgJk
uKdepRh+tsdRMYHZBCjmpVWJ8CVIAKgZGFp752esemQcMVlJN5vcX/M8AX6jXGYZP/4/1r6sS05c
6fYXsRaz4DXnsebJfmG5ym1mBALE8Ou/raBcpPP4nL4Ptx9YKCIksstVpBSxY2+HlcNjGnbVTYak
1AIkDOG3bMj4Kk1BVs2iVn9LzclcCS0+SHBxrSiKVRZ4Nz27XPaBrJaG79SnYeiex6BAZ41MmlOl
LmSnSxY1l0Oy6QF25Oo8Pof911i3MqOjaMBNpx5FF3oCPetvNln0yQ700ff/dcmrj8R7MAUjaSjR
n//7s+p2UqxAymeV42MZoLUqlEVypIuQAd61LRRt6S7va2vnZtGGnEH7O4yGbVA14P1Wc6+mke1v
U+Y4MEXXn5N7I7V2ThlPD7labx6CwXATaHLY6Q2YSmUn/APdQaTy8w601mD3ovF0e+WnOazyL2fr
SCMtEqOyVlcOCjYt7NTBx/X7gRRzNZwe9d/DL/zgfC6RAwmLNfD97ho5BFT067A6Suor6Omqtegr
IGsEoMB0N/n/Oi7USk1lhYspKKWehhB8QqgkqAVoPZ9L59C5u0xjyGAzvd+34Mfbu7VTYNsSjOG5
8Tqc1L48UyB5TA613YWZQI5DzSEbXXRyZEWQQkp4SECpD668EN+qC3Rext7W0Pi+atAL2PjSQjOr
HfyHm4GluIkC4JjSAb2Zopab+Gs7Q3saoAni5ZB4/XRmnzc74H0Ll2izheKEmpE1NZK/se0FeNNW
1oaH4LR1kyhaQQT2rXKq4B75LuBVMtCnBpVmLGlIDgYQyzIoIabngIlvisM3wHdISYgjhZG97k9B
U8X3NEigFXkyq+C2Fxo6s0ZIvmwzMEZMy1KIrlvNygz8ZFo2liUHonsolomt3wYNr28s1Q+BfwQo
jaSut65U84Md5tYZp8lHjaNPgkxf8VwFOLV2GY8ktnkGm/QjLfYVz+JA3NCI4sF16tZZNz0Cqqgm
PWJIy1wsmd/dgti4Rqa1hXro0HgrG6yuQFl1o3Gkyxjm5hGJ2A4iAbm7nB0XgbWwlCSNmnNhnSfp
aJA9WtJH91I8QMxdlNqAXCx4LxshrbOU2HTZmV+iMciBmNaXg4ao8rqnALIqykfxcxTdBVEfbfB7
Agp7K/gYxahtqHxI1UW61FRTnMuQuSpIsqA/lL5m7+Yq5BQ3z+NRu9XZwHat2aABodJQo3MBPgIY
pk/l8eK2t/pqFaU+pNVUqB5DYPlEs/Ry7EHaaqXIuJYmGPIBXwyOTukHRyQAIDlBt0Z0x9I4O5LT
zjTY5zi6Q+8SABZfczGhrPFja4o03yDDCv0BqEsAtK+XN3kh6v3o5g4qsT7E8aqhWXeWRTTUzU7j
7eVdDK2HyRZ+3YGu+jJu+HNuZ7Q4UhTyBwQWy5UGDRvswHVkHv0WfJ96B02Fi7FwVeIoA/njkuJj
aS3RceezSD6WDClWgSoijbSqR5UriaAlpZwac5AdHBsw3rs+UCNxCLQnz9p9GLXysVD0460bNgsa
0oxBKGEMnBaCEBGxhn0nLUcRnd5Oy2W5Kx/52EfrjuGnU9WJtgeo6E2gqxuswUXi37a+8EFeDELh
IW39W11dyNFX+gZ9K+4J+cpP09d8Cpjt8xrkaEbsPEbJO5RafOg5HeZ22qwIx3pR8vwl6hyxpebX
q95YGpJjnkY2NWvQw3p7Zb9ox6U4xvSzBMhqR4v4rHoxxSC25Jti6XZexQyxNcrrHkn/i4a5LDMV
tifcUwscXS6a6mjsXXfLTZ1zs4/u1EIFlFL2U0fdFMNUf16GVlMf3bza4wUxxicdxSX9BFMkKH+0
4HumDlIp1EsZ2Md986oFv8oqowNKMHoo6w4ILeAFobDlG79K0dvf1Q1Sn/b3xLJ/IaPrPKU69E6c
wSn2ODtYD1Fv5wvAjMFvJMRt2Ef9y9iAYlbrxLaqyhLKHXZ4pguEbvB9ioLg59iNhbtqIpC7pkYM
HrKvQLqbbXNcEA58beCtvZQQhADTqu9tqsYrbsD1DMA63TLIFS9scINOHsAm0JenYphqOY+F1uIr
sQfCIJKrJGX5U4rX7MntnY9IjcjEq1cByrkHGpg52jnMsGIHGqKDpt0AXpetuSE0yFrwcJepZrKq
ZPWmGdA7B2QA8heh6h8rRbc2TbtBucwT/8IL5v5JD4PvBnDsmegpBj+J56O4ckUPU8WMJyhyy3uN
m96p01CYsbqy3OTCYq9lrqEpCI08Vgq9EMMzDbSXcTc9O8wDHLhmDxHQ+UAMB6CIAJL1oSWMgjmG
3lE69X2UmuGdHwF6TnemGNGRQa1UMc6bnrqQA+odpR2PqHAjJ7sIMjynYwI6gWq+2wzgqQ+r+NUB
ywnqcWpouZF2qNz2PlCLsLZG6mjEdhxA9f4OfCFgNZcgEPccDSk/yM6x20TuyRmoknqoCuiQtZHo
eo2b3RRG0+oO/yCgZ+AQxYtr95Zp07R5rqmmOUXV7JgssbpouP9vbEfs+p/FRA+N6eo6JIN19NiT
jP0FxZLfQ0Entq3oPgNKYtHWbQNVibRIDo5uP5dpot9ONhC+Rdu+gpbGEANVtW4iMP2wxDVWhRF3
ey/FeynZxHY2LB1gIO7Q+e7egsk4LAKjWPuy89aa1juTkyK4ZsV3VtChiAahOTLRxQqqYJcl0AGh
4RiBdGUx6MAT5UNc7eZAUebWKbCglZGrZ7j47YYih4nTm5kug4QXL2EY4457/AV7B1DrAbzzEkV+
vOxZX7/0Q/rTt8SKsC2EZkF7YblywkFDhykQMeQgGzoktbVmq19BgIjKlW0KNFTQ72Anos85FE44
mNl2tU4obG1NcRlHM49082rtFnl/rrjrL1sWVCuhNgAXF97105BCItMBD52aQSE0d+w4zslNY3yu
4LPU7S7WoYlIu/0xUepoxRdq8aDWwqXmG3kdb6tcMOzlsSm3fbSOdRZHejAOwL1QjwUuvb+z6+on
2elC9qiE0FAm9H1map698IIiPhnQKYkMG9R1Wpns7NTUUWkS+g3ngAR4UH08Bsm4ubLTMLDxvwgM
lVzRBLo0airdhaaBb3sIq+udB+0AF4hdtAMFqP1Hg4Y2XO5BhAVs8QUrMFSXnBlwA96qnScr3V64
BGHVYsY2ZOwSULjyDv1zWmPrD3UFTDKKG/3ByjvjQYKi60YOqIjXKWTXRQNYIQQL4s00djNoyNmh
vKO5Xc+dXQWY4aKqoAyG70vxL1Sp7E/mOdszTRO1cR3y5ZAeNr1rOibkbHC2KnIHIi1DD+yCRKPC
ibqw/aCpV6ah+NVVxzYXpoMGeAgukJds0g43hdakh962BkxOerk3euw7qY2X2okbSLgiPd9/ULsv
2ekOX1Io7OhBhM690bWixQAAN5BGOLFCc6TYVEn3fnGKnQ63dCz21AaB7ugyHXjn8RxTZE2O4n2N
ErOW3I2qJy/WtBszrtI7KF8BEosR+UynsZ41N7oFGXcy+dSotm1n67FkXGqp6+MdpXWgExHWjZuD
2F64dv9UFMxc4A3Y/OBOdUIulgE2kqBlIpa/cLZ4tQqA0cEID3W1Km0fNCNIN2NfaicjFsnEbPYH
sdnl5oYEzS83N/i3dD3PhXa7+o+xK+o5nC2RkQGP1n3htti9LKIenca9NEBkn7SAv2Zsn4e+QDtv
IW6z0hrBYJ5nL76jQaIQzNg/DQ9ad0DSh+joLA68j4cfEecQxBS9+wgorrE2Bv2dMXSG6F6CUyho
4lDETSA9KYbOPeHPBzSXaRHhtyLkB9vlpQQiNHdPUxDgjVLpRp0qrfN/8NheZ2nGv4WtBe2VpAkO
vqnVd9JXfbsaKPDLtJerPkb38UKonZRXjf2pijaTKVd7KIv9C82dRZS9f/4YbYbcuYX/D6Zb+jVN
kx8qCilhx/c1uKJQKEWxvWX9Q8Dz6oCMf3OLDpP+WGfjx+A2H45rW7+AtuHYMubJR+OFyWsZ4NQV
2HV621W6DzJ5Pdj1Xp3c6l7Zr1z08792mIoft79gyFbsAt37AJVb+82IfGwTm8jfV4KZb9LftC5v
v2Udj/a+rNo1RaVZ/9x0ZvaQJSYa4030puS929+EdgS9Ua6PW1vG5arwy+IpR1v1TVm293Xn509W
0udPlaevm14DmY0auRlIaED73u5bFeHjlbxlYwF4hxpqIwf4ntf3tBhNYM64NjjyZsC0473NAutG
d7iAFNXKwY7KWpAJSCv0mYCAd9VxSGOQbXZoyB6qCZ6SJMTrznWc9B47g/Q+BYNhj29/9Lh5fbis
0vQuyez4RM6sbdP7PAQmWTcNBmxjhhDNTwLI2JTeNlFuinGZjFZ24Kcbqx6HcBl6Y72OA09hRhFD
jzM9JAk834KyJa3jQYxmF0CKeUEx9MBBF8EBZ8+36dNEYwPRxFzsZd/2d59AshQcdnZZgSBAcOxE
WhMYL7Aj3ZRqRKb58jfbNPdrWjDawRFFgeBoxbq+4S6ELSB45j/HXC7tskQGvfesvY7c16oBB8Zb
PAik3JxWnCmshNgB2aNct6BJEONXIu8PLb6MTk0cG6cesB3ArFMoNtqs4FtT636QF9CGxt2wIE73
2lC+Qpj0J8Ou7x58f/nZsHm7pL44ZbfQM/w3e96Ef7UHDIhaAwxCSyowU71Zh6BvBbq326m2jQwY
UmOyxL9JhR0ZiqDC340KmDWNqZSt5RCfs9GVMtlYFPFlF4l4VafmTzQEaW8F+lPQ68r/0bTxBqCb
7i1PMkAnnMYDjZMXHWPDaTZFXOlPYQ+9L8BJ6pfaNL+3QLg/+1kLHfFA+h8dJBR76hKp6gj9WrH/
I/TRRjzmQ/qUpXa3FgE3z41eowAug37n+14MNRhA/L3O5XuUKd7yonePIEVxj4kqUdEd2UBL6K2q
TregsPfb4eZAxgFTgynTLUXS+GIdKAku3cEt8Zb9CoR4UnJAVRMSsZCeREOt4RxFHRSftzRuCjRl
ptxFb5suimhV6/YravcN6JFG59C3nnOIq8w90BAEjeBJm8eJZmAsVdAU+TUnIg8ZZzcNGwcctkb9
rTYKf2ewsHwFyPcjFXlxa6nRzzgL8lcgzctb38fBTdnMzgI5Tlz3q64b+auVesPKbixtR14P85Gd
yT/nD65dvDpJX94GPIUM8lmRzCocpBkDqR6WDfTEcbF1yHEs9Cr8HKdQljoUJYeR/OVV5Dzzyj07
aAkazsuOPBj+jTXXuCKTtRmIkCwGMyB/vmsw6+obPQe9aVmgyfhV02QHgUPsEtEKQCB3U1wMfnsI
8I5BahnRM/6drWcxfIb1qbmuGWTSvDbjdw1Uz2ozVph+s4GKjp0m2xyMQo9AGRbkpRGY56JHbvDL
iLSWUwQ5Kayzhgzc02Y8rUFP4LmFjdEGlG3s2Ct6xjIoM/AZK5LG6TaqoCFkWfk+z1kPfKTXs6UE
Vmk/yMDeSX8EKjIxW2i2BxLMgKAr2jU0ltpNAoqz+8zvxNFyuCreoDkkLNrytSsDfzs4UKym35k4
LNnSCB0wyiovUMwPgwaEfZFAeq6QkYdSop8vvYhn+xBysY9lFeZAYdQAsClvhzz6g4bOJeUji8+R
ti551B06kBo8Qnve35oOzk55gxzmkJQbC0LQB3AEQjBcAGWFxlw1Rgv5f96SSxidONDdEDuQsKPx
dIv3rTj4tArd0qpoxqqWaT34K9lpOWCHo46EM7fvKnUZUr3DVw/0oqVv3dElz9HAWNlsnWWcI2uZ
+XifedGeZzE/+3xAJgeCXvcGWHmQ7Cr6Z+53xgLPaqE21j6VfeT/g6IzSAQFetlLG4iGVt7Gbljf
M2GApKgOgWgU/S2NBK+xW2CmIBOgn59Rll/WJwsTr0xfE22zsVA/Hxq0pxZyrddVfkKuB8xxNtTc
6rGTb0YLYLNiVE1d7QH1pvx1Dq1UaJF1/ioCFgQ9PzHObxCpRVv0Q1J4qDGZ410p8/oMnKM4m04O
eF3W/KDRbK950cgVYMZQPo+nUH0su35RqKkUZ2f9r77wxbbvfDikM2irXrbpRoJ1cukWtn/jQrf6
bJV+AtVOU7434NWpY9F8R07KXDuD2x4KyDE/QM0ItNdOId/dSLxpRcGfwG0V7DzeQhmrafxXXhpb
CpjXlqmLDwY80P9eu9IkDp5ZXGxGXvNNk4AXR9oQ0mq9dDwhp9lCRFsz3t1uqRl29p77yFCOSecf
PQiu36ZpBwyaHsQ3RTCAmMsJzUM+luYB3L2fd2SjixwqCIT9LaZHj+V+FN2tl0NJWWeF85iBBvCm
6pz7rg7dRzLVjXEvJIgzQGTnPOrQGVg3UE9a07Byi+jG7xmydHDyEsx+nRvceHWstwukMZbVkJno
/gh9vgLNKzY4ljBOLJbj5M5zyzxMQ3IbmQW5bDWRPGSb3NManQK4a7EWvhu8WY34bN8dX0c6oTHQ
xa774HBCWgbSc0b3rTSgAAwUwU8t6HJow/ct2M6cYBvr0bjDAbh9aL0cyTsV8udqeq015zrUx1OY
psEqbB35rUb1K61kh+JcVG5BYgy5TT16xwZ3WOLLNzjruLsBKyzk27o+fk+wnZEtstCQqNS2Y+70
W380T27jG+faQr1/sPSbCsiicAlpRuOcBvEOOr/8PvH04h6Cb+GtnRtLZohPU2IV9R3SpuRHwhHv
s7bbXWwrSrWZoQ0FXTSkxJZ9GCVoYAicCwcNHZ99mFHcbWPWsHPaAqSUgANxZYDn+2ypC0iIWzRk
qNvzCHT2mSLJNQfRxCAd8lWbxt7nHAp0igKYl+Z1cMBoZ8vyPXH4sCwz17uNMs/Zd0NcbLVBt1EH
cgE3cAv3ZybdKTZE1usiNnaNegP82m0RQSFPUd3SBS/gHhybir52sMACq7xkI28881XKwg0PQ5dP
c2Oiw514YcgT9OXkAXck9iQdIKk4rh+qiFWHoLWDcUm3GaS0DZBGw0UXPdWqDMKvKhTnhCl+dl+E
T5Gh5lfrui1tfPeCa5S4QiEEV0CCLmsONEw5WsBjV79gExVZXWy9KnSXrRhQbrfQ8mhFsXtr1vhe
zTzT+5YBALC0WdqcvLSIn0AAde6NPP0GAc28hxgw3rRIyKN96Tlh5dEyNPe7jUwk9Pk6fhyN2Ho0
m+qR7EaC72RwtIBSLJTJQ1PpH46K10FtuGSApJ4DrwPnIIihFqDvd793XWwBDYWdYw+h09scb9hF
2bOHsuB7T1bgPNHCcq8P5jGxwIAC7E5wYlwPTvOQ7siW2lsXgkpTFM2meLrMUZU7PKShLnZk9znq
UW4+rlEphuBlLeJ3QFF2lWj5a9y6w9axe9D/QrH3hUXBIYZ4XBdaW9fK2/wjeQ0q1HlBBZH0+NaJ
1qlEIkXTXAfIBa/9bvJN7zvZD1Pv000S28keu7j8Ja3EHlyF+Q/Xix41SE6ztPso6gIfpDHsB2Dd
QXXRy29SRM5Doy7hgOThULbRBqV1VJTViRStX9pRUydKuoCAB0a6jbQ6WeeVq6MU8dt9HRhTuFuh
SJjZ1UcSoXtKmiOgaoRQLlLDxN+2B9F0rUIdogIhC7I3QKKgIrGmaMBZf0ePMje3mhGyBS+jMlhY
t85NrAhj8SGUKCK2cTQ0FLls7Sme2RZ15GvPqNwUI8Bugh2iuKW5LC8zHfvPP9YqgG8yFjSllNij
UeRkxGvfWuDr24f0erNxJcs+dA3N204/qPYEAwzThWatLeDNv+GtuKGyH0UEzMlRhOcnwCuah1KW
zsJLtHBvgGL2QXca7R68zFbhIK2Cb4V2l1ddvCTn3yYMakICImeh6eceCXLwRTWnAmScp3EESW7l
W5B/VENy0KUK0nYazo5MhRgZeoRcYIKwG/+9CjnmYee5FuDUym04/GiAuHQ3rzfH0bTGbMF0AwIW
4eh3Xul1nzh0FuD32OKhNYHJ0cUHCjSI3S/FOMq1C2mdnZ8L79UJ0DnCI3ln4OD+FHrdJjB89prb
qY76GGDwTEV5lYMqiucbe/LGUXMMotR+EGNo3mv+eGfXlv5iOF6OnjfHOaKG+3kpZfMTdKvNpgX9
8mTXPYkzMMUVhYYqJUXjAyN7bVc/I6iTb/QheMzNFiwnwNK1e4oYxxK63H7EP0NoGcuCdmoC6HA4
DEhlMut7GRf2MULp5gTBSbDzopKD7GZmdqu+i1p8F+aVRAt3+57E+DInL2AhSJB25Xcuus+503KT
l2a03LtFg2+ytdu+OxixGe6lES9pRJfOj/sD3SW52013f7NFykshI84u+aLGO2hlmBC6JiOaiqH9
HsYVXNN9ygGFboW7A83heAI9vn7yjOjFNUN7S6PZbirnlU2E4PiwYmlsZodUCaZ5Gt2RzR3QCAkO
K3P9/xDMU5ArMdNyVhR89fChKUGzIsxNFCQCX3boB0IxoYLKwJid81bXHzrDf0bhO/0+VK5E/key
AzKH9l2ZjUskz7O9ldnvRo39E7aln8PSydBlLFTK1/xts9FfjwZWxQrq2OM07W82NM6g2UxNBQMK
9tQ4um9c1tXrlGfN9HcyiGrAKQ0/RT2KD1MKi/JhaBB7YnoWHudGDJoKxdPPqeQINOTweuxCaBKv
GmebRnJcchxK14nnNtsSnVivIxSc8ZK1vRsQ+5cvbf0mlNkDSucUW8DnuSK2XudJNESd6GoS5pl+
ZRwuKiyeUUTxXlb2z750AQslmOFccZmrMCh4AcTvN/3qqlwzB0+TCZ5IZZ9psu2X6yZP5NJyCntZ
2qmz413tPBUGKGP9ptDXUeI4T5CxHva2BaguDcs4ss4s9L5RrFGbxoPIAlThMHMKgIRIkMfd/bQY
mNkWro0fBw3/fzwKnHroDjSmkiHVAaeCIpURZXTDU5CSX5i+yosW8o8raTQJNNd/lxzn+U6K/Wbu
hcfZCZJC1CNpHJfJtPDsnad+5KAuX5YFWuncQtdMtESC+SkcuX9iIsabGmRQbR4gX0+34+j1y46j
SZjipilIbfsnzQ+BCsRciqNLmKT2jQtoCfgywIx35ZBiuHgGxSKn/Dl/fg45wqb5HppNcoMKJVtA
nbU/Tb+s5q8ANOAvaPZLbpn0w+mXFuw0/dYO0INPUfgy+dukENXDPZB+/4geO9lYNYMbg22fmd2/
xsKRTz1D9zizFq0lkmkguvq9za3sTC5oWfBVghzMloYmkmI7WmvyynZai0a0INbKwGv0RM/KU/ku
PfAHR2BkC8aycg6oZWx1C69mj6niurPKalN7QqcLXhRRV+/Lpk2f0ZwJnTFtzLa5FaXPEhQpG8cZ
ynUWGckzwxlvJzt0L9JQ91p5NJIIdDnKq0WsvGmL9pWmohFe3iOruKERSlLhc7+hOHoQyoObvhT8
LNz4MEJy5c5uIfDQ6MY98u3GfcKAbvN5egOss3FPdoC/o4PJQqRSv8LwMtC3oAoCF5uypQ7vzsUY
QCkD2e0RWJZ1qXZIutoXDaZ5LEtQYZOpbXh5MsLkhXx0oUlezNmahvgdrx8idLnHoK87DyhNneMW
KXp/kXh8XMrCwJneDeMlMXPREJ8Ejc+K4Gsaemm8JE6vIDH+RfUTldU/gWTIzDLI7IK2xbYNx7au
a60ibRw3SzrxEodiAA05xKihwPWGsmG/40UvNlyxAZY4+zOLtW+B5nYgh6nEJtHT8buL+PYrfrb/
GV+pdaSiImzw/X0VT+t/PZfW923rM16tz0qWKlmMfs9zUZyipASSzA35W6kqR13m9+j/HIu33im3
kO3OnnIXbWrC1xXpGuwBRHg2SY7WCppljuUP1pnVnSxd/hihmwN4df5mARiyQ6NxuKah5qBa1Xel
j2Mib19RbKbJUTRg+xX2Au8LLF0OvVhhg69vBsfwDth4aWe6VCV3j2kNlNWXSUMFblzQuIM4dNQl
9Y5GFw4T/xDr0WjKZZtan0sByWYsnQJnglDXsVl1xnI3Sit/dXRkakTQxjdIxhWvOOziBASR8Myt
3TtpgKJfmU2Z1IcB6QrU/ofiFYxkIzifwnFLayD9i3aUPErP5BVpukrtn6mQwD7P6LwJrbdgGs9v
jFGHEIYNTBIGEzrPytF2YC9iK8huQBAvrNXfJpQtslGVsH+hu74B+UGK0rLbgbcwRq0KwBALxzEe
2OYiM2J2F+UOw0Y9CM+maPZkSloPcQAHgKsnN26m4aD0hjuh48A9RNpi8Bt2R9G0findZj3b5mfQ
8hQHZGh0jmW1n000QT0nHjvjZvp403M6UCfMH4+xdlhCCO0mQRIqUzzYoWJWIoWHlmiwaZy5A5g7
E5RAdhEC55h5Ctmm4K9l2iiNd7peThMu1pvjCqAeDp6ECk7ER29p1qJbQe4IGxbFXh2CohiMSeg+
PNKlUGzW01Dm8FyMVcwUTjMpyFZr9IW+8TVp767sFDHiCLL637hWw76SVWOew/CnAqUax3NcSIhf
VYpiJ2pMv0crfq37LohzPJ68O6Ng2NajDECVgXjQ9HVpB/hm+yoN+KXhHwatf5lNdFea//j4DQIY
8XcRwUWLC4SR1IqOj1TWJ0ooQev51ka9cEWIoLytPHCX+qtJiiF2eb4IOk8eUeGCEMRfggFrXdmk
25CBsf0iuCj2dgtQGBKIKF98kUjFlZke8J35aSOAnLCBQYJCH2gHFe7uykZDctBciqP1/mab59Iz
gLuAhhsAw6sWePijEdnLQeUpOSUuE5XXpDHgjcXSRYFkTUPQdNhQtPLracpFdGZ3zQiFE4T7gOGs
kU0DDidSC/35BFp7mnj1hGkJMpoqc0rzsMySpshA/24G7buFFiu0iRf1qZFAyacKpkEXXQEz+Ohq
G+ZbA+A5cGQmj6zptu2raYY7BOBLsFsebhPV0os/ajT1qAXBwGui+VGt73dRuJ3XmRYTXXsTq05o
Ue+yysehTJGB0wXE+CenKsUNjSjC1OzPiEpRiEskVq4i8rb+Fxy4dY17w98LfsauYbu2CyIpZDDx
/X6BWx29Lk7asmbPrh/84+ROI9GX27NjVaIGDZYIjkYNw+VrLWXsKDrOjuQGJYKF/MEcqbNl0Azd
0fajVizIMSjvNKaJtMQ0RgoFRQ1ksBbTc8gVu6BsAd/g72cAXPBr8FooX1S6Ga3mTyAG/fcz5mg9
QnVDGGBWRTJELLBHivcDdydU/9+6BWZboA3NohF8XM+4/0LG1WaU2AQg8aUfg6+LKWtIOtEYvcvY
P6qY2U13tmaO2jLSSv2I3SrYtbWs69BHRPcRr86REwTbyeh31jgtT/FRN2YHO/BWzErtc9aX3sLB
MfCbyNGhZHChn3KhW0+NGe/7omi/jSgUbTIra7c0TIp63Zme/ywizToWIj4hqXPX62N+BEnGHbda
vm3HCuprQ5QftQ5V44XbZriSFYxLNluyerQ/DRc+CqjVXKc0QSUdMm1l+iJNgH/HWvQMVLyx1Dye
H0V3FENeGl6sWKMK5QRjsfzfcfO0q2eQg2zT/wI9iYxhmaLgy+pfNJq8dDv9r10YpgAW5MtctsEm
SUEv4jbsB7A45UoGuTiZI9J/tpl1i1567AeqFT/M0iweh7yoDrULjQ8cD/NTFUZiq/Xpu9uCdY1g
nqRVqWmc72MLYF6yzY42K96TKAA1gGofIHCox6BnlelgCp7VaMih1vW5ky3MwQMDwAWtKCr3EDw5
ExFokpTNXRVAAM5xoPaI7CJUYmL/jeLBWcfufSTStujtrpc0gRxlgB2AixL8el7XkkWDGnjR7aXM
m1sDbJZWaWZnT3E/G01rbWNj/G4o02xHCie/GKInG7TjRVms5zgK7phndgtaCr3lS7xjAGRQS81x
5ITuUrqW3YDX7Er8StFmiRquAx4vObDbyAObVdXW4S4WSDjl5MVx5K7wk+7subb3MKAHbm+2oB6i
YLoADBwuCq8FnaFaIBh75zjK5oMmgEPGezABigQJpF3vKQLUQNo5seR5XqMefRPbydjYagxrxIMN
Dl8WLOcIuwi9FY6FCSTNLP0+NE55BM6CzAqaQx3jD3cxj+luvvxLDLkpelpnHl8tMQ/p7r/GGVb2
ZmTSX/8tDKJ/n5961OJ3TTB7wzXNPtFFM0oHcLowg/CDMvZa89pGg7W9CglFg5aPyER0PWr1Hg0Q
qFf/XmVe6sqmp0O1tIcWks5fwfTIeTjPtau3zsR5mZ4ym6dH0xh/v946Etbnh50DU62tl9Bq4ttC
qzPw+afl1pSgzgQZ7+cQfPsGsgXVsMiTILsV7Qg6Dktjp1bwFY3IXlWZ8y8IdeMa1oz6ke5DMRg7
RB06xMzT//yqBrbGRqazHJ4Lnnh78EreitwxvwE4O0A8seD3QZXLrZ6D1rllFoQcIl1XfzT9k4di
+gKHTesjsiChntj2Lzuzl3r4kWd2frStlVMD8xbEeX6MUomqzhCiTky3ZKSwq6EmW7zryUjueTbZ
NBDlqZUh9TMu6zaUy0pBoOgiof4arRhBoDQnajehZ4ybqu3fgQLD9po8c3hJMbNxsMd7nkl9SyFj
DqamxhCoJXLxGIEG+zBln1UemlLYym5C+RKQDZjoQmnsr/jZRHdfdlqHlviyz+sUlCMfmuYxUc+k
CIqlWcqO2nd+QJdPvzRdaM3hi7+ACAguGgjDprsrWxJD3nSRZhquQx4hyLZQRxxNsDaQMdVcAEGH
cvyc//fxFEtr0yoU7/nS39vY6Vwu//WRKGR6pLL5eVmug94HdDHk4O2KtGi6oOGRc+R4ME7K8Pft
7C98SGlK6BHPpgYkacerZch7ZWtp0dgs/g0/6Lv/cSpkBjakEAAHkNDUret2x1wYdhuNSmkmd9sh
eBpGE8A2F5KNq5pDPrMRUN6UUj63wVDuNKPI0i3Z0qbrtlz4H2NdVZ/BQZoorhyr/z/KrqtJUpzZ
/iIiQDjxSnnbduwLMW7xRnj49fco6WnV1s5+G/dFgdKJ6q4CmcxzPmhgsttTgMiNOE5+QMnRN4GN
TVAkHq4yrIG3NWPAl00b5EHLq8qIs32Ewxq/KSsYkpDUrpXgP+2B9Ega34chu8XFs8ds30YwN1Bg
fhRAWk6GwEQBEmgWDR0FtL5m/khTYzrfiMiE41hyF+OoB+QupXUhmfIlWdikyLMGvfdGKZag1M+L
nyUHvuUiKrsZWYBI3X2LijlotXKCvDoFWH3vuI7TCc9qoodBs6p1K7L58xgEj0LiLxuD2CIbb/oG
qDyxYkFbP9VNHOzmmk0HJ4vfnFJk4n5mAX8E3NiPNDPTgymPGpG+EACQ9axYQQc6XiQlj2YgewAj
e0VdshlAr3LWRnl82XMQteRFVK97PoKJwqrAAhEAyeDtEsSszYmEWobTNbpSMiQObZxQL8BEBCXw
7ZsTXS2xqP+PyztTiuh24tqYIG++cVFDiSkM/THsxQ5lCRUSGZ0KW1Y4gYgLjjd00FdXTEFnEPZG
gvlWrvdbwa3M8Mmc9PhsoHptR2xchu5TG2o12GDbVMeZiRNeWWg7a+zNmKsA2ODITeJAMAuQ97N0
wziLro2Trad8ck/UW5y1FjAUAnRNtIE/dBYHSoxXo05Olt3Hkyj2URwKEW7yPjwUhMLptXJDoE4B
O0j9cMSKP3ECZ80SsDevVH8w0hpfm0Zfh/34NRmz+jnWOgacSGasiNlhaJuvSLatn/sqY8BUxz9Z
R1nh1yLobuyxOrmx12fx643wWccuomMKTE1sF8k8VnyZ3O6tAXWOABKs7A/a4G7ikgEOXHbvDFWX
uS0KRGoc0d3ZpZUBpB4yHFugnGM3LN8swpthSK+PNSpG+zbYqltRIygZ9jmR/md9CGY93xa8rh9D
jdWY5aflwavCBOBlcbPISBtn2TUAjCmw22YU2DRZ1m7rFGdhZAf40dZDSsih4oDhWExaL8U/fGKo
BZeRgwBNi9zuiwYy09BI3D0wloCj01X2quqq6avXmJ9Ra60/B7kJ1FBgW65ClMCRXNM5IGsLyJW9
C3uwSc+LfYff6QrplKKymmuhOcHHMt17SPT4NKcDvmFxBhIqeWILkIJqi28VqJkcYX1C8ineS6AD
enciKyd03pwK1LHtK421e0kUNTdWgmW8ZT9UZsy/AGutWZVAlXtKAU211fV6wusutE9YcbNtl2j5
s/D0CoxmAf8SiPFgay3SLUsHlK1l+BUw+RyJVhBlObZAcPQeblzZNQeveBBJfMoiR1s7LepwCr2s
LzkLxKVvzX7rTlbtD7EW92sS2olAzsAgjD2Ywr7PvOOHfJJV5LT4S+TiTy0Ul9UiFn9kpxaFZCvG
4NaWtHJRab0vQBd30yoOZEvrURX8fbGKZyDG197tgO+A/ns8WqSq4kVlRxa1QN1cCwy2DdW6URMa
TnYG6B3VxZFkqYZbCuEaiReu4W+1Vh5Fheo47MGhWu5/RqCIToCNFPzlMdXCUhcE3ubwAZy344n2
NGl3U4mozlh2XdscTkslvOwO0kF1yX8pUv43X8MYEt/M2hTncGXJ97Gb9ReQ42ERpCXPMaonnw0c
8OxQJG2sqEsKpCKnK8vBSQXJqAGZyDYfcSq8iH4HUk7/GmiskF/VJuYvnDDqxxJIBldsamOjzEv4
V0C8b3Sjc356TftX0YEZwUSS1zZ2E2MxjaL0xlRLgsUUMCq3ptnUuVeAgoRAWp3uopJpgGxQoG3j
BuI4rvd4BwxAAcDUn5YDcx6BCLwB9hYtEdLCtt0VrQxuVg83i40/X1K8ssJXXIValiW0TKF4ubps
UDnjmxUedDbD3zUoZ6RojvYLNZiXf+yQmQ9C18x+ybmTbGcTR8ukzAvHvNoReLre7eek/uhVcXNJ
DvxgyeKctE4+oFyyfQQkAMfS8BNOg6tPDnJCrwHHNj8Z8SbL961rpZtI1lvUgxmu7a7nh1EW9HCn
+JDp2KGJUGcN0obP5DMPIAajEB1Y4w6NEdS7NmQ71xysv1qv3WOrcfyG5O9wBdpW67kp+2nL8tbE
gXLNsSc/dlu9KLVnrUHN+dy59rca7t5v9yBKUMf6d3eTz8a26ADVo2H/AmhxwdEwBFDti4aX+xrM
mahrBXHYIny36SScp5MhzZHsmroDa07sV61PlJ8Fvr3X0TWQN4PyYpTfzdehssCYBspP0sneYpm3
i456JsNxeMiih8wBerzMibxJghxDnp+lgmSUy6hMGAA4zxxzAYEt/CWdkszIgpRAoQIgvWkhd5wY
FdwWLx8kH5jgjUU+Gkp62Rc+9kgTwjyTSEWy+oceecnPrMR7CPXD9UtvWmyLP0J06iytvGTeVGyQ
x3HjU7XfM9GkPxPp0/UlzmgX8twhjuZHUCkBz8eKim0mv32D0+fgRTc+8dS2XkiEPVDkRLXedZDf
QDDOZkhaKd/s2yBb7GPkwK+HYGYbU0eGsCbSVyoUA4NReOwEqJ+pysdjfYEiCzfek9bG1w4URpZ2
IW03/LRFwT68hyCpjaX6ETONYEU+Ru0Wm2hscJRYlC/gY9MOCnqqwFHQekiREN2NHtYBd3hUDWoc
UMDi7klOQFbkS01ugKlCIF3uTq5sYzagBJgB3VyNuIxDfRkdBSPuvrcmfR9Wk3jVG75KsWkT+fIq
rFOA6f/9StMlwL6U4dD97Uo3UW3SDd1XJDe8EdThbKM5gQoQCwJDCpdLkg49SkIXsjqtGlZ2qYMg
VZpTo0L82YWMdE1rTlkMKlshcrEP2dA84MM2D8IBV2TppbWPo/DmocfS4oGulILsyEMp+rx881Ch
kCDt7UihjO/GUMYqFA2uxjUNwBywxGpOk7Fh8tebdW7yYbjt9P2GYANQUksaQhTIrS75AB8CGyhl
Bz5KI33yBMR0KB4AEtjUDubR09Lyms12eQ2c3DhM7fTYAVH2quR0BazUn0VT9YcUa/RwHXqdcaLG
7CvArlmBpW/Kqil8HJ+8ae5tFvO/q6eufrZKA0AbP8rRSQ6RaOdj8t5MYzof7aEBRloz7pDl2uY+
aclu6bOYvbmQtVLfhSG7P4cYrbnLfeVOptQFunO8Qd1gB97mEHAZOITaZW6qPTW5HTxxll7LSk9Q
ko1eNBrNY9MVqD+HQSEbJMH/DFGwlH0DPcIVD44Gu7D4xhFJDPHKlAkLMTcdzT0pSEZapbjhlXED
6816JO4ZsiRhFVjmnroqtpnGjwDOwUOvBlI20jNnAOVO7qWWjRla4Od0ZqRplS5YPSBC7gOqYagP
QosUUJGAUybjG3XjgcNe+pGsav8C/cTw1dCNrZ1U3uccudGbXu9MmTXIHvU6dRbEKqB/bPPK5TcW
dtz8hwXFMDNAQMQjZpm1hR2eao6OiVfwo2UP/Ngz++1q7gIgnag+qcnwThYUw1SANgPe1LD3q7CU
Guovl6RHZZG14m2Ur26GjWJUzt3032/jRkY2FOJmyJvbvBlO3Q1d0R0HohfbLANZC33QuxGV3U1E
vd5oLTJfwXRTojBwSMWlBTfB6Hua0x+F525JFqCAG0nKnbhgL8D1e7eYVoM7GRfb46DVtksD2mQl
+sw7kbyTygEbApMfA8/2iPnkMUoTHN+T8XIZAhF7YwMXwb+LRV1q8hIQUCVOKAB7JyPKhiLQwGah
rYSu5Qd77kTh86xzjtR089Rvxhy0jkZkOvif5721oktlkyJzyNiT0JRGN/2Sc9AzcAAT4P8ogy7x
+xhrQ7Ba1tmTWzv1wvErCqt+CnJJJJO654X2VxKUtCi769rOBcYIeiSXVs0/ReRIjCdkKq2U43v4
RYRKpENfIk0BZZn6NQ1AyoXpUQ9Q9tC46i5qN30UZoKoJ9mgjjy7zlamM7+QWkCvIwF6SkEATEJy
oTC8zsGYbVsAF4frEmU28uFgeM0r+S5hyFjHwhsFcGm5vRkO9WDOBTmmi4hcKHwHbMVNB66ylTDm
Dqwjpg2KzKI6tpqOhWDbTxnOR4H2ddRls/TN3vp9SSrqkxd1qUGuRI58jWFC2Rf+dy79/2vkXhV+
CpLxtTvp7fK/n+oQwkV1a3Z7TTGoAZQMrBcfHb+B5euk9CS7GZL6o2dMa7MB3MRNNnwUFWcX7HYk
CqncyAKqGss5piCEF1EA8muTM1tfe1SdZExmfgbI8XmBl0AVRnbuM0zXgFs7IKXW1R7zOg+fulQL
tk4KiB6SUWP1SIw1RPIX9UppBt5p95Jhu5GclCmzvhag4HlQlm0RPps2AFOVpdBC5ge8qPZkRgod
v4c13QvFJ8Uc5dq/3ksd9xpS9ep5uY+GZWG43DPuwTLC8Rzk3NzrSQuwhooD2LlDPbK1skLLPjqy
mZ0AKroEBWZlrdoMuMA3DqRa+gVKUJGemX8i2URBF819qEVHUtXcDEXjL7dCd0VGN4PSTdR1nQJW
Lf3UBFGxNsZYfGknVHYEeNg8gFMDb/zW+0DyTPTzpgMi+b4B9uiXovhrFNX8KRQ1OF3ColjP0ruX
3jb43xZvg2kfyHxojBlzumdjCopV64DzFQXY7XCq6VIPmNwhQb9KsTmS9y30kxQqjZdZbJdP+vXG
pY0B7bRSNvfeS6DMi37hBZ1tSU3DLArVd6a4xrNAjqiGfR/x5k7FFDWboDMqnIqZOHfogJw19fiK
+UxgMY9Duh3JCgkwrUyoqxplUgkBX9W/sxGJNwIuLcFWtgxIjad3QJleWhpBqVQcG+grmySMmh3Y
IzskwOY4RIoKhrpRr4k0iT4drEfTTNaL3jSMBDwVID3j8PKjCBv4KJ7CipFhAsiiGloQJT80idNa
KMqf9jPDjHdxzpDj7KGw7wDsr6rE8YCLkzoLlVQnkdvd2tFQBrEIUbEHg54LoJtXZLy4LK1ud3m0
XSzboYlPejr8NHPGN+mInU5qlgiLzT+9lgiLnCL0zjrtuXG8Hf7WebmJ5YbojlMsL9ZgmJ1RAtTi
CbclZMdZc4tLPOOwIB7lF6BJv/RJ0B1JuWA/JqO1Gesa4EoEKlnnZSGrGnbRNKEsU3q4Qxvjb5qh
+nMDdnKc67RJvglTlA3PoJY7U8Oxq36WlZxnUXNk4tLlopHWWp2hyHiIh/bGh9RG2/etv7hLy6iB
5Z8DyejkswTXvWy5C0COmJsFADYuAbpDeYXICrSurmyoGw3u1sEJBBLzkNBIImoYM/MtIOwjMKP9
tiUF2TWVs8XK3zqhguWXx+cAtbuYf0ex517oynGEgacnGHeVgtHcnQlwPrAkOmCvEvP0Rk7Zl0vy
mRr8cEkopGbk+V5o8aC9NGOSXGoj2RM6y6w7xlMRRjhSAB0pqLqNJybiPWG6BKije7LQI+iWMEFP
6pTfu+W7H8/tEypfwXlSgQsOCWn2kRqbd29XY+5ZN7Iq0tPCJyHZdG5qbBocUq2Ya4I0XQd6wqUI
UGGJ9QPWZOiRqJ7btyslwzPvE4Bbk73WRw3o5WFxZ9aBi3WNpOAR9UbQ3gwxV+XnukR9nOHXrfVs
AabdB2yL9xob2oTNJnA1gOTQu44m1/CeMrWvpl4tW7vKNqvzGScZ3rTYFsYAAjz3lMd98yjaRDv2
VadvgqCovvDBROnYnP8AzKzn/0+Lkk+eDxSBf4+hLOLWwSScwIQHVFhgSaIx/OXAiSIkrzZ1Q6xR
/d7q2YcOqHv32lbHlpkyrmVXGZNWdSlyDZyjD46Oihrlm/6cvZxt1c+Avu2owmvw6s+Xn8fdD8iO
JS2oKIvd3S+oiaMWaJXpFdCQINiND45EEw7z5LuZ5u1ep1IG2c3dtt1HjociC3sCXIbU9hKD2KFy
BmkiZPnCnYzcbKqTGPJ+9B1gSG4JVGHC7uTWDGbQ4gEg0T52E6oM9QpoNAsOQ5asR954L9iP5Oty
TJ09nYAhe+jVYy5/bJIkfE1sFP3K47Ma8P8nc0aaEHX/zQlIePYGG2HgELH64sXFBjpt2Qhwlr40
4bTCaQhqvMseOVyGrUWrwXHwSrNiYINOVnARqePOfmmM7d7Qhy8ko0aZAMBOu4xTDwocOz0tDsoO
4O/IAhX5vFYy5avnU3DQR/e8uM2mlh2a3HswUfx1jiuw5wF+MjpTd5FlOMgE2htoRaSJUtCVMv6T
L3JJnkqtsHb/6kpeKiaFQ6I4341m9/jHkPImyOxPrqkNbOsET56N0qpb1FqnWTt62ewS0Vhr00mc
nS4z0yx7tNZdx+0lUY201DUk6JXqUhqbMv5/+WZF7BxzLftVmG7a/Cocxo75WPMcac01Msdme38j
a1BiifRGvApmnEGU5rHvUZ/aItsGblFchasJhRArQDC185cJ+wRznFyC0GXjujUxjcqRqb4t9F6/
JA6S1/xhyvQL9XkKtCALuy4kcgd3XuTUzb0Mewz2Yt55QCpZLkk5Z+5wMEvn8idPClTHU7uVeEng
vQHRRmS2zppq5W/K6Kk8XjWqBL8CHR2K5zvURMUAm/uTyRImGkd2KAR2Hdg4X/SwwPk7Uo3XaVNH
DwmwNZGUGx2LecixdSJlcwosEg98KJtaM6IHklEDHhNnB7L2Eovwd2vNxJ8k6rGDmAVOuE+t/jns
6uio3CgKb1ywcbO82jRFb6x7bKQg2Rkw6NUE9oypiq/UI7D0SCCVmbqlU1oH/OjCVWN24NQczfYp
7/u1wTvQH/MGB+B/d62mvt6Rbd+Ft66od+zIlZTvI0+1Fl35UBSv2Gbq1nfuIOsBebYc2ZTu9Yhq
/veRvU6421TLv/Y8nU7UWHH3dkXdkrnj6U5GXWNkP+zZqrb/6hoGlUzreo+swtdBLP4jV828T1Xj
OoDdPe54ns4AWPoPqLs5rpgNbuz6wyzAcThPrnmIwgCVVL+ReAw8YRdMHpKFxbxYLFA7yo7eFKTF
TOK0QPCQjExiidjTg+npIFN13rgYugiflNQ35mTpYV9lI1MNViqEikMy8IVmGxNQsas7xRJLRbj/
APJOyIVMsE56i/CnkchEDUJuLZ2Ahnh1TiV76tspwH6ZefESnT25sjGBKX8wAJ/kV13zGgtHlhmm
yPKwcVaPt1yJ0tQH6oEkrjsDW+cFoGs4qu8ie9g2dpavlUOG4QBtbAZ78iDFvwQhA3Br8T0e7MMO
WWX9bmzARWDLhRuTCzxqRJjxE16+O/fvcjIDcjIg7JCDo+zjQKQPBWqW/Tmx6r1SkAPq4ot1ZFWg
c38PRwo1vlkBUiKxympLCrJzDRT4yJvoActvAalLLlJzzKUzOTjZqYHU4AA4iDVMQYBpRWMqG7oC
fXa/w2FFh+IXfGakHybHGcvlHSC4G8xRw44dh7J0czAlyteK7OOMl4GcEc1o2JN3wlYsLvlcHFD5
57c6c1C3Si0ZKXMDTNeraAKQ2yT5YcJCs3e1bjxSL8eyGdusUhEXnV37dEkNyu7MPWDzDjeKRJLL
KJOkiIITyVJyHuKAHSaAvwwyoLLLwCP2FvreBQhi1jEBOQC5LGHIkcJmYG/+7fg+dD0w9+TejFGE
xQQqOxaO4AaesFVJmNP9FHb+aBYhpr2/s2awK1J62LeahsMEyqpIa/vkBUginR+2Ubjt0wygLWRO
eTTI4MC+LGqkzdExq+sI+EXOtfA0mwCVcTPARBhWq4GYxeXFWTORbrOmy0VqaP216Zxq79RzcZ7y
vsjWN5elACM7dv//FqSWkciIAtGVkqF2DKxQyMW9EamwlhmGWG6/3xs554545LMTHrwIiEjIZ0A2
LHiSQ4DZn25EMaXKVsK8gIgi32ZhZfjFGLJpTR7UDMzJfCDMZrtAGhqpBZayFjhRbt2ZgIVJzXOC
GctyBei650DrcnCa/xalAfIz11VRgCmPf+Hc3OhayrG7b7tPw4Qt1dzIcp+68zzwJ91CSdk0e8Wa
ZNR4gzOugrqvdkrGi+arSKP6ZPUaoECnHvjPfGoeycLJgBhWufZB2XetXR6MeQShmRyaGntoGbYi
Kmut7gk74+mqBuX0nkxCB4xQQWidBbCUTvmsdfvE4XvqlVJkj6NZ+eaQdkhln9oTaagxSUOXk5NY
lU+XZMRLE+kHODLZkKNSqO59COpTczMsvhXtXh4a3ozlVkX0H29ilED+HdqAG8wGhLzLTY97wHfW
7zhyRhsHTRUT7KUDjtEGS9nHvp+Cn1hg7WMRAra/n7GpjGLjGKn9h5AleuKP3dV1zTL2U1GsAUEf
/OUkwEXmNftZFewJ+JvDd7PuvxsWq65AkflVDm1x1QG+hOU4qBIa1oe7MkA1Nk/74hmHpcVzHVSz
7wkhDrqel8+k6MZdhALsp6WDZJQj49jSVk4OxwwprrJymyJd2re7ytynHQueakt8y2xendiA5KdV
Gu5DzDmeFh1zmnOiTc8GngFAsYwBVggXo9eRBF/m3apyZjdZRa6trfqgZdtW8slho1F7Enn5zXEz
cRrqutjqQ1WvY+n7z/g4enhexubMfYvrsBfBZveRXFR4Gp3GkHddSCjqFPjAIEgpggRU1ofAlicS
jgnMNd3qUcDtRh/KzmrWIJoNdpFRAiQ4nIptbeJIkLqAjO/2AwffwiSM+MMoTEBHBg7DQhvGYYc5
qD5rnzVd9sasf9IncOhIHTX82oL+5ZWuA/HSWmV+7MbqFE/DuAP4nHVsZWOLEliDc4bZsl3jn9nl
ePaTpqznwFzhUAL6dOhrfU86pMLaR1blDQcjDAIsl+ncf0MOtrdZ4i2Wv0dTfjdDcp3FYICn4UmM
LPPsv34ZzPzHL8OxgMZsGyboFcCbcV80XAMWbpjF8OI6H9w4cxMwucv3BCpC/Crl8ZmaEfX3eGPI
/s2lM2bJuS94eZq8R4s6EuYeRwF/8DPD6mUqARjRal2yRP2j3RLfSgSgLhB7RUYUHBDkYF1d9EwT
uCEglgBd1Bk/Npgp7gcjMM+ULKp1en1u7emBskap/t37LVqSQ6nb8OGByGnIjEQAvn1Q+aZ/j0Om
3BNLaLsuLeAIGZIjBvt51zbFbxhJWPwIZqrv1HPmZnpK4gIryklDbWSdAKRotNNm58Vtg2JD6VGO
5aFugN/RpDpyEWbDdg+mlr84YE3UdqU775GhN5zGBqmxyJHJwjVQmTVsq0TBNdGaCTXeCV7RPNQf
IrPWH4SZNJsiCsNFphQlG/NVZWb9lmQorRzxtZ7kzA3vCEUOSFdKVrbZt7DHDEOJlK2SEQnhwjPY
MTxQAcDVgdQ+f4sM2Jv89B8AEabxj++uB/osB19ay7asfzzVU8EszBRE9bJsVmJyeYqmxjpj7WCd
6QpgorddUqCA9FvXAf9x6UlbyVeIYsZ331IDLl8mUOf1LroLlwCFEhi4hpNv9MEBGZMMo4c9dnXC
0sLkOwsukSg+t41mv3Ya855tMI7q4F17xRTafkWl29aJm/KJRJ6FHOTYEOOZuhlKYVc1EvX31MUu
RrsFbsSwabTaedWL0TqEAhDfFKm3zXjbBvqo5RuXxQ7QdrFhHsuGrqjROmyYo+bCPqLgHnvldKk0
dEUyMlR+FAYPxqzwVQjldxcGWJNig2OHeImvYjGKQH5G6wLtCiy8F6I2zApsPY2Y0Cy9CbQaTtSx
LXXbIc2vpgCavuRNDCU9Ymu1CfaqovFEdIctHumo8QJiL2m9Srz0rTMfHJl0YvTmtyYHvds4adbk
87DPpnX6iRXAdCIDasBdyy6YjINx1BjKvdVon0k+tTWcdGqtoShB94x3lvKjK/KjK+xk/tez2XHv
v9+mboLOyAL6sW1b7J61BVXrAEF1zOZlsmfXB9+kh9SbKrgUQzafih4FmYHuXZScrqjRR3BsV9wu
dkqm7LxK8n9qTrLEVApl7Eb6Zs6z+kQDKjmNONdetXasCo8deU93/gHr5lMzsEWp/NXNVgaQtVNn
+h93NyLz/eYTK18aTN6dU6HcW42vbqKP52qt2eCQJxm5qrsAsMd8mkdjTaJRaJjbYMaXRd63A451
3W+uU40bpPwKLF7d9KUv++9zP/FvepZ3fuFoLgjawN3CLYCNu3PTrx23HjeuG7bjFkWi1hqJTJ6f
WmUZ//BmIJFq83gY6L3osSk+L5ZCviK7KtqIMHQPjm4Z2SeSaXEz+EHFm407gEPrxxQDF8lFEZiP
3Ipae8L5VL3Rp8rBosYW+yasv48a8Jeacs6vnWyoO0VYAGJW9KREJG9HL7+2Qeoem8bekwibtEDM
pUsv84qzEfQr6t2FbBqsn8JmQzoVVlmFw6cICSuAQ0NFeVHXA5iTreniiW66BPgxXeJKAzJ2L7Kt
KOe62pFmDNtf+mjPu0AbUIvdxDn4hFI2PXDwLB/IJGvjGUVqVTGC6mbaaAOKUF2PV7+trQrzbBAn
JXFWA/2FFe7mP141y2/thkHJ5S7mSZ4lp0iWjcLTuxVE5AR6g/zw9qPRI4Vu6FN+AuzkJxROh7so
w35LwIAF+30yRmcXxtEjb5i9Qo5HvYktPXoBZUB6dfvxQr3RLIEK02J3DAQi455kXFqg9GqxMKww
fsFnBJgVuNlA4aOXpzcYpGmFmRa/BsL9qwGe9Cc8Es193uAsgbo4JW5ATN2JA9BRUZ+QDl9RKWg8
GCm3Pwq+IqnDWn6dmLFESMEuunddHD+QkiLwOReHrALoYIO6n+Wsqg9wfC+S3EXKtTzKon5u9O6y
Tdgx4BsPXWhualSp+Y0kFcW/5JSb2vDJjAWYMqIOk5skcZ9QjPtmkRsoVDdZ/GQ2+rHLtfHRmrAN
yirxF6sSzGUwk15XIeAUtUAiMttTxFa2JyFdJPToKJuqqM1DlbT3HizHnt8CHjW3nthphaE99J5W
nfU0P9S1FjxQQ/IWaL/A9tZ0ZG1AMVVCW7SBnM8nZXhWco7c2yP2BD7r0qrre7biSZ6j+F1ku95O
nFXBXPFspql41sHTg4QN3T4gz1U8i3jyWVAa1ynT8kdUarooSEi6XVAYqM3IRfGIQgYAXDvRmSyU
vE1HF1TQotuRWdaNJhDWbXClI7V+nTQMSIRlBQ7kNirAi+E5n+uhPfQeT35OwK/2p7mNX0HdMO9a
S+Iuxon3hEUTjmalSeolqzBwmm8UjeUNHuxsys6AoCo2hYxWIVoKVM+fZuMBqqqM4tfM1gCmnouf
htl87bUiexjn2fgY4yuSx7n2UjZm+Dob1qrscuNj6J1ZM2KH2kVpYjzhGyibQTbFIMGnY5SWUm8s
+FWb+ZtFytIEuCVdtl+0KPMDJ3aI080qRvIbBSBNrEWvSETlx0RifDFk6egj4PWpR00V95irpbUJ
hHcn1HwAWgOswAZDpxGnsq/Z5XnKg/PSfQ/jNZZ7WWRBVnO/c2xzp8LWRYDzbkfbMcDOP4UBSg6R
K6p/i9Ni62qh9muOkqeiF9PnZkjEWvRt+NDiRXTAk9iTUFT3Tnk5Br+cKHtqrQllnbVjOLtkKv5q
KrM+EAx+2AMOEy9fwr+nZnRRjDY2eKjEHQ7RVy6+c36KnTF8IbOtV2TWA/5B1kNTFNkpsOYrIAat
B9E45iIfQaCwbVnYrpSCtMCgDPwiC7SbIKRoW3s/9TIl8T040oPtM7KutmSgAg0CSL5aPzJf2ZKJ
UVoG4L1Hd3OnCIz2mQM5FD+937eJ59l4tfm3u9h6hMdXEqMOH7xHwGIndVR34xogiLIu+bc/ffxZ
8F+1WWeHO7me7JF0hW38d/NKi7Oj0eQflYgigFNq2IQu927+UKToHUBs9ZZwdspj+ZC8X8fZIC7q
M4Legp3KBAXn8m+n5GYd6qjiCrOb4BQDGD/ZSpTNfP9fmHP9xKvcOKkguSdTXMp6rf5SwGRPtiLj
6QrQDOzCA++b3mFHJ68jTHNJFg0GLuvPqHcZLiQZooZdFgu7Bj4CYA4+kwxb0uzCcG48redKL9fM
7uP14k+OpP/XgVSI4AMNRoLlHuTN0RUNWJvuZxVwrDrJ/B7hsedV6UXEOFX2C+Nj5En+RSkyUTgC
+r0emNaV015S5ACBZz0O00veR9g7ZTZmTwYYmf0bFempcfE79+vU1jcoPADCtdLQVe+GJ1TZYWJF
I2PDHJCZpDGN3MRbrFl6WeCtkITyy/GsbEcPfXoRzCPfGMhNAQ073gNFX5Yn61HUszhWovqSpFr7
mHjlW6Pb82PBqxZJXb/lY2+mqCt3cYhEZlKReZr5kAPQXUqGEKWMk2yCCmxPXowsYKWgkUq7/qIG
IQc5UhfOGOl98NADy+AgR6JopIhA3riNSmTNRUAoc7xyfs5ib3pGAve4MYMQxN42ts9JFkbjwcOm
65V6Bc5yjkCIy33qUjOGdo7pUSf25MVZMDxV7pMyQDJsuAOUWLhWMqQbfTK6uDyTSKsBJpCXYK6T
t0E3VMXAOMbmKepTpIyahCNbu0BmNPV622Z7FHUgy/jdaxAouvKKKD+SLA3c8GFkw4561KjPqD63
20+HOOtvP2OOo4ObzxjYer4yPUPsyUvLxfiEh7YauDJYuNPSKLr5jGOi33xGFlnsLPoD6HGE24F5
8YftvjgM+ZpEqYh8cJx+1ZKUUVEsUrdOxzle5+WrAbbuE2qXcZS1WJNhh3h7ZjZ2erGN+bVBttCE
84nHiNbY+J2hVBFFN9T1nFl/yLR4n6N2/yWQS3G8DUFJbtrVkboetnkPWetYPjL2vGql5+7GqNLq
UQuxZNdBuAOcAQa0culL4XiV7klJI1C4rn+7oWZAPgRB8IQOOBjcKAt3hMOzoPTE78Jh6vtoY4T9
m9GCdJ92tvDLpVLT6CeACV0HbkU7IqV3i8E7tHq7Vyz2JE//TmBPZhwVn3fyTNKzkgM12H9CNE/c
mIGdB8yu5EZDpN0FGVjaNACqPMb6kfPkSGTDZaLPe8up+hV1sdNpPOMrS4ijJMmAM+AH4DI+VmMN
nFEP20F39nHxTKbUxFYFCBoZ/0/2gQBRM+wtiVm6xI/AZkf3w50oOfMkee4SK8B+d2bYK8eqUGEK
JAsXyfU310gODY7UDNI4tbvJF3E3y+2APzos8iICZTy5/R9nX9Ilp650+1/e+GMtQDRi8CbZt5VZ
VbarmbBsHx96BIj+17+toFyU8/j63PdNtKSIUIiySUChiL0/2s3OpoVC3YWPmFqgeX7DaxA1yy7i
FIjwmEdb1fmZMjSnRn/vkYy0ZHczZJ4oFzEzUKioZvzOjhR/XgMwlQ9DmdRbWlbag1UuaNp/cRlk
V0igi6SFuZ//jN+t+DsZLVHryNmu48N/8UfMJlWR4tcw/ckxG3eph0PEf/+3DAKxMfW63I8K99NQ
jeyA5RmojS5SNQ+1z4YdiUh5Y0YKOShkz3kumGrLLVBIPk3ad3ezF+rRErPJ7N6PvXqRV6ZcT1py
/+fJ5MvSkSqvZ5f5Sm6udl6CehbKUFfDKPkmMsItKFYB9KQg34G+Uh5No/jrA7672ZYrHD10m1nG
6mCbIF3hd5NEmWlLzY7dRYog0zlXjWVr3VnUABU3LLBoqRFQJfqz2Y1Wt2KW3HXm+BlgT/E11kV8
BU5okXUlzpmT8j7xcv0aoT5GDUhcDF16Xx6rdxOS1t3SE8y7kh0rxnJjt3g3Waxx1k1ojQvinaYm
UY+4wCxzufqdujSdn8zVbsziTTDinMhxIr7hMuufxlDuDVcY3+p48MFzP/LLOMTaUYbCXtUyL77V
6YIMOh2g37nHa5A3suqClGhka2u2/m1wEM0xyuy5wPsSkKx2ve8zP3tEVfjfNDNKsm+p6duPOHMM
9rR2rlkdre0w9o+18z6yV8ASmNcGCO3b2iANqS4S2U5Lo5bRxXVRoRWA0TdArsBXrTRwOFLV7SUF
V/3BMnLA+shcfHI6kOwGCWA2jM6cbAFYw4A7Hr3Zaq5dLVvdf6BkTb8F/u4YJe6OhilOCFcikIDg
GWvzM2nn4SBDpIW8G89zkUjf3oHj2gcZkQCJt5cHr70OzC3OTCCDOynopVOOHH7IGXC1FzLXqzvO
eXvfatn3UsnxOAfvKQgujtj3Z5+BPoagBOSlV/N1G4f2LsUB9Auya0hsgZNyi4wJHOk5wB8AeF25
jEfLvvMAWbQCezK4UKLGvpN5l7MFsuars0De5zQkTaqsLYZC10TTNWQpKkPSNEAnOOaecSCHZDdp
fQuItb7BjC3YkQoOmhmX7xBb+jr5qnIwMQxO9amsTQT6A2z7+sIIjsWSGwi5NHVUPxh1ZO9aWXgL
GlIDiDF/0QaJufP00lplsWuuai8097INhyX9xwgQEOwbNaSk2nlI/080rIPso3Hvg2Fknkva2Zhc
kbZSC/0Xc2WQrro2tO5NJNrsOpvHW4SU5HPb+6sMtGRfAdGSrOyw109jKBA+Avw9Mrug0Oziye0d
77G3U2tfAJ9ubabCfY0GlA5ALzoWrf20CxA5zbOHuGdrEQV3ACUcXnXbxcf4IBkAZ83k3s0laHMU
JpTIkxynsNGbwkyRpUKKOgjyaQYPEIViKN0EPxsrWAiSCJ2BBQ9HsdSjxqyrflXUAmee7wpE2P9h
Nxkn/d9RaXiTJzL7nc/J1jtGXh+eyMqXAslpJJ8bwKBpW+BQfbIir0a1BI7NLKTuuihb7wD77Ru7
vEYy9EJPGu8SiSFb211VrKrI9i7UJPihX0aN3Xdj4R5mufRL49jq7YlENJ16aa7j7jJaEwd68aWu
OjzY3LLUFxqIvfemk3vJ0m7OJYA8EQWN8wdAW4D908QJ4DRUMidoGI4vRm89yzp8Bbpd2ZxslU5i
F1l0QX3fZjYItAgIM3ELTnOcXe6RGBcsLbvsj7h6H8UqsflSOyF4EwNwoUphNldH1kg76g3jJSqM
bIUAX3yMDaP4kvvaiuT6aMXbISzybaHmV9iAa0HefcmiXDukLQNSqpK7ThiiJh+8ZqCwsADVqYuF
iFFjzypQrqQjAK9FNoiL0eTeMQB19hphGPZq2zawj6vs+//OwlA+2C8+6v6+LpHGRFSeiV0hhzsl
cnBi77SC8YW7tr3RFbWnztO//+Wc4B9Hdjr29MzVAUzJmAOA15tjgiKzGED97OSxkWyTIcd6afZ5
/8XRAmsTpiLc2MjM+yIkzjh84OnvSNtaYBipUgMfp0rr++WzAKThhZRiNFf+EHSPYuz8T04WLCZx
J7Ftj4srTRnxOj3lWg922IJ3Dxz7HlRfgOg6KS1EmnvjgJdp+EhNaZXt0i/sBCx+kHlWZAKZY5ws
aJKLZPClhifNbgi8ftUaBahhf90hNYo9HZmiw2ZW0IYHgXIhV7O6og8G2i51Y5CtxwDbGt1LymMd
NOWxVQ0NC68owFEx2FeLGcV2NqHebEfTSNY1TrTTBvMw296Y4ZwSPknNB3bFi+TN8Wz3tqy6DMst
N9xt3B3Ag1G9Mi9E15zoTrQpzGi8oK56vIQG3oUA9xcbR4+aeB1q4keXVjEevTCZ7cYewE5WNZzM
1HeXdaf7axC6VtgKakZ2GnDYMDadvSmBe3aixgr5AzY+ijQgsJeRQqXA3pkfNM/WtyzJj4NoNAtc
YsCaQMQp88GaApuOoCpImhs4CFrcGgwB6Mt3JKUJPaLrss2cx4rJ6IyEt685SqE+WaWVfvJAwdTr
QfFAItHgJ4aD6gwHPlX6KSg5mMYAC8Y6Hl4N1RRuWCN0XNXLru/DKzVBl0dXLeL3Yox8wBAZOQdj
axsekBz7cmOG8gINPBfN5c8/RxAV356gcw+Y4DrK5bjrIbRz83PkxahrKMgLHvM6bndRqydHt6nQ
SNSpLqeuGs8aO45x0g8YRlLOchpaHrJ1FvM01GZgjOgO2qk/66YlhDEmy5jp/nJ29XEW2dvqEn7v
hXEvjTZkADgWZxtp1fQXlIVu7TkO4bLR9FE53Gb3SdR+TdKkfGm6LlubFSv2NAzb7ejj7AHAZflB
7zQkQSgr5EMmC8UAdgkqK51nx6WJpBY1u3JrDeivQXcICg+co2EAHnoVXpzihnUA4NSBxygQRPBx
VuCEBHTzuXGa5YJZ5VrUnlyRjBqtGvF5Cpju0sgMcGApJ9M6HrCTZru0F/k+G22s8x4KJW2uyz0H
jfVplpdqHTyE5WqOhbYAbaR1Ys6xDl1nP9rGYkBW07QOaHyRU17eBUbpLui0PzLdxxBhG+BtJ3Kf
WUi+1A2evcr4O+lr0IAuDX+4B8f1dH4bqGNeWWXm0uS6vaUz3SQwwU0OCzrOJVGpLHDLvlloeoCt
ad3s+jEZF4nNcc5PiZms+YElhuuUltnZ2JR5w51FiZ48HbStHbdUGK5N+Z5WFmAvmmtiM+VqqoTN
WjP/jgeNHSj5kuQ/3U4S1qpD8/6O0j5JlKMacHI954POrmc/v7omuR/h2wEJgZxYyh1qwacyNDgg
RDFfHe2BK2WcJtGkblDSd6IGAIThqSv3NChAdLDQ3MxcuwAOPXVdsQgjfHwBLCw5TSLVs0n5G5mf
AWTGkziL/mk1TyKZ1bQoJaQuNUNV1IcMKXlILfAAwdDpr1XfH0DIWL0WDdgo20xj1xQMozskb9V7
rgPSOMBmdyX0KH0G/NgnYyjcrZ4jUwvHsum260Cyg7Nk5/MohbPJmkRfZzx0gWhpNhukRfiTVtrY
RNfAIdtoPoxNLbbXVWHpG5oLckwcV9pdv7IBdQFwjDcmhhqw74goFmBXIOFYA7pXNihuYSHwfGfD
skpgSOOG+1tkNiQHInSYTaaemta5yMZmmf04K8ldjZqKNyfSA6gKq5bN9wEZr+sa6fMXPZY+EgRy
40mMubZ3upZdqEnAFX9JxGIyINsmR1rK6FpfGU6rnQWZjamFWu8OlS4fhHUD7HgtlMmObODdO6cs
XwFuHlWyedAfUjfPP7NWO3SKTQ6YkXxVKrkY9Pxz5nkHplv8mJW1WHlSjitAp3hHEfrOVSYmUvcU
2XzQj886Pusfkeip7y3gcIMnpslevTacDGjmiL96mqkNIKGr7Sj6VsX9M/Ly+DQzBPLdJjLxfFAz
yYBmFk3cbCzsHVDgm3BAXmp/211R7Bugs1+pYUWuHV28TCsJwvI1Y3qIfTVOVGYT6uXA+Q6AI3GH
Bys8SRnm2wFlIUgmH7Hpn2yE/q0Cb+++VS9hEqVl2h1rxz+TaLqKFGSjy9pDksxsh6LN5OK1FkAm
d47A1rsCmZK2dGquHysjBQUcwEbLBT4s9BIkQhCQlPQOkIQSs2v2s2iyvh1Ps0lKLtI8fWhUSJVE
gHQP1qnDcLCgcPqYakqn4MsBKR4AivwpI9w9an4nI0C+OvaOVeD62wm5j+xoxuwUxZrlcpb92R9p
Z+MbfzQEcuJzgrfSqShi5L6MTmogfYPrJ0C5xocs88BHhBHJWTfok5JkulJQrzHi5AA+hbVv94so
3PAUB45FPgTHPknCqUcyRymoZ3p+JBY36t9NuZG5ThcLIG3xEuCchrEkNXkkX6OrxytbVWIACL8+
UuOp8hDEmQDPMo+pHGQeztYBMP2WDo+TFc2zHYMdCuy9Xg3mfWdh2D1K5uOXYIwjAq0I96FmBcSi
VnUsPQslGmnaq8QO58GpNGsbj0mKkgmfXS0O1ppYdO33XgOUKVBxybROso+mrltYk2mShremZiLx
FyB1PzMVZwvzIzzVUZLLhiC6UA9EwPFa64W2vFEgPxUYWKX7iWyxI0N1L5mY3hOCL/55Eg1Rd4c0
1vHQIyz3YQUynVfImvpthVlBK6SD92kWzdeFVUxsXc+kc+00R1nfr39DJsNg6eeom9iUBY6La42f
UUYQHkIFwaq7IJofVEM9P3Un5SyazVDrOCnJdJaT7a9uSQkId3FHvXdlxRXj/Tz13eUsoh5NVbPG
AUBwrZ57B6O0sxNeesUR+TP1ioJOneVenFomn6QblUduuXj9qihVbnqXAuD45yF0vCXt9oKY/9z4
3Y5pW/dhY0hj7rv62kIoAxHCnxvSef9HsmmjyJ0m2Vt2DEyX1tQ/07yqMuMFDljjCPTN4bcAmQag
aa0jv1/R50yvuMMDQ1umMjIO0/cPfQrNWldGerPgnjfZTJ9Q8v3riDwkvNa2gMbkSCYL5aaPC/aU
C0psjkrg55jAWm/XnTHGTxGX+L9AYsaCrDhK9be/m0RaIDr/bpKvJplqpdHCd3vDu249HxNIlEgd
HF+sezrwJIVvqFMD0thevo5VxCBBAifY9ECMvQf1yy6VDj60QFN3oB41MtHwM5zH1IuVITgQoQni
EUiqsbuleZPsQ5fMb1xmZg9Kphu/03hqJy/zVCm5CdTxmxmzPgl5BCSa3FsRo0fFzKtWgIVmovYg
GfbBNh6ZLJtMSDYpUjs99qI/zKJeHrQMx6e6Zdf+cnTN9igK0y8WdQF+AeAkIr06CLpjSULS98oo
BUusvySVEeb2yhzC9o5l3TYPBbBmcDqFTZYGqjAgWi7xS0GangXKOtM33QhR8isPBUD0beT7JMCd
WBSB4+/9yM8Oo21/bH4nAxR3fsg7482OhvM0UtzIPHz9oLBRpssbBU27WWM2mdYQ5snXbG2D6Hd1
iM24OrBglChlVeOpK0O3PAh8QACiRhnMpjScZcD0T/QlqfVQj9+6kxOyunXywcpsvW0nNPvYjG5w
Bfic2NfISFg09I2lZKRIWIw3Ac6VthV92ykF14ryTo+MhUPfbLVSZMxGdU6NUxhyABSJmC+6cTwE
IZLKg1TrFy7n5SUeigt29saLXZkDYnFadl/XfbutsrQ/6EOSnoXmj2tDDMOn2HXw7Mhz+zuOrfBS
c90XS+8ezTb4WyaM7/oa4MMJ8DbtRVbb38e0jffTkDTI6vga50P5UYZa9JfKzvt97HWjvSC4YY/L
J46ipz3NIlGEnd2lTuXn0a60t/kk89rmUQLF4EC21CCVQCKNhN1XwMqZ5GAn+hdmLYtILj/kaWMH
7zDDdG2EYT30zRtmrdjJOhuR/urBba1mkQBo+K7HV/CddDWcaKLEf9Wqod0XtbkCaHa6cXvkDFqo
bkcSvFKRvkQCGCCgjG/kwSpFY668zLCANxjuEw7I6cl3l1vApMm8yIvXXWf/ALWZdaeb1tUF5sfB
VCNN8cSTvBYZEIf5AAgKIqknDdkUpnM1OQBDJgXJ/Lbut86I369wG0Vb+tN1I740EfPi7GxUYL12
jORl8ApnLapqPFQ8iu9FMuiLEaR434MoPrhRZD6BLQT5+JZv7F3LKR9QdSAmCzEEVzxbxJfKYfnW
t9IYmzGz3qaFtR9c7BcBHI/8/fdGU5n8WpGgMaNl3PfOkZQk55SVjyOQ9uytLavK+hXJyaKNPePo
AuFs1CSSaVkPSt3e9hd8kA0iq2BUksSj5AJhatt6ASpYlHB+bFLPi15lmzoTtdLMyESe8mxsNjf2
JYBXduRtWpLUjv4yO8F542fd8D9xha2WuuCOdcNL2fX87CjJLE7bka9CUQerDzJlT3aDnCaRB2oM
heI28JqvYjWJZBZLnushT/ekJBEmotCWn2mATHd+SCJxpBGtGFQiWJF5w3yg/ZGmYrer0TXRaur3
Mq1GpqT4eYngq+p2fpAlSbLjAWKg7/AZSc6/ZcC5xwc4wDS8oCnukVQ6AV8oSRcATj7uSxSCqyE1
Re25K8MAev1/8hMJV1yqCJvwYquNLj+Df6i9sw2nuUNkpb0rK73em7X72KAYF5hYSkuNUYFjMrGA
GU92eAH/VBu6h+ddaIcotPjpK6wlIpScpwDJL/gRWa6Kf7v24mplBImchmCEB4pfpni1SY0cNezz
ASu5oWFLaqHUU5ek1Dhp/tHygyNDb/s9twBFqBakhhYg320j+03AzHTLa/ZKX3HYUmU4J5iiXiS5
+RSkj0KSVXhev5uSeP4iFEHCxSrzwFzyIxxjAx+cvaj1k5smawYyq0vgjYCiVw1wZ+xTnEbrzjd7
e+EVFQoxAIW2JIXE770FCmC4HmT5l8tH/dgqRohSz/ODcNxnGnmNcPmCeeaLKJ8Qunmyyqr/pPGx
+ZQuqW8qQSTCJyMd+Nlw/O6TLzN7CTbCYZeXya7AjvNigSf5rMfZ1RQgjF+6OLJFOkJibewM+Wky
RhLcIA7MBJACSQYUsm1D5DIuaVgqA1CxvYAGIjqRyDTA3mxm4ZMbjgz1rVZjLVtzbLak7SPDWDPU
7SwzroVb5uMA20eK/NkDHv3ZVQ0NnbAGhCeoPRVSmL1DtkqAF/G7mmxmDzeKDx4sPb03ogAoWl70
lXFFUq3STN0OidIg1iw2NIyUrLIBkA3y9Wuf9ciibQHv4CU9W5CSZFmJzJw6Fv1eQ2BtEaRA3Uib
FIVpqumi5q1ny14x37+PZ5v43Xqe0hiAEpj83Khnm9kDOKeLw9jH5npwUY7FhZ/iC0evlwHiz+Ey
LNPs41hWMts2KYCHfUvp5zFg0Kt7SxbyfvbRKmZzycpkAwIrvtbSdjeCveozkm8QLGj5uBp9K3+N
RtA4WWn9mKVGdbKyhi1Jjsv6W0Mm1X2Qe/Fd5WlgSlH2SEQFXRfCRhdmutrFLZsSjFm5eB3w/7Dk
rded9dQBzoEZfLXCLj/9+dQJOPQ3HIXcxIGT4+DQietg97RuT4ENp+y6wEmbh76SiOe6rnYoVNOb
lo/iWxo3wbADRNEm8wbtQCJrKLV8cTue5ky6qT/YSXCczaiXthxzJz0t1YBQcPZ/M2XyRovS7Nsx
aWjOP1cn70hD+No4fb3R2IgkML8KFhoHfYNfuCYosqmb5QXYxlSXmsYTKCCxrC9RZSKUaKlkTgPg
hMGZurUjMDPMYm87Zqj1UvPSogmq+2l2gfOQwWk3PZaVi7bc84z1xzrLhuz7z1HFUAeAnfyr3UTZ
pXUzY117ntixoBqe+6Y6FJXQH2uHiUsb4kdAcjKr3s0GTR7MhI+P+Bz6aMZM0D3pOmIU9BRNrGBr
eGVxstTDNlbP2VA1WqdtSI7kMQkuMOCa050vEqSXM6BuLWrDwQ+DxkBaBN84/VDmMZnTL8Mwi7c5
NCQFyaLQDhb0W5p9ky8akqLMkOwydD9MEwiNNnaVj1HViHugUCxa5mRiGXa1vgJbAsC/VRZAorQA
dF9IM4I2VlqaG7gI+yYlgGLMMnhk4H/YDT3yCWnom2aAYzJ5FLWDl7qy6Iew2bmdWSxJSTK3je4y
m2lnEnmVZe/w9oonH6A0WvYxskwzI18Wbt4/RVZvroMmNrZBYfRPyBJGDC2NmzvLkdUDbp61GIM9
y/XkOcxEujHjPj94VQRE/Wwc8b+KW+K/s0gDJ9wNUtNPOU7/EsAwPYMzLlybReudwpjLU9emwDXk
ZfsUCf3eMjP3L56KyTQyZLjO+/SjKZ7Zk2khmEOmTYs0CtY8VRozNo5TgSMxygcL9f2/jsNeANAi
LA4aPs6WAPU3700QYW0D0x3BBs6TSyOybJXGefKCCNm5cFzrR2u2+9JsyldzsKwlaA+ia6wxb9dI
u9kZkc2uesDbpWQi+5pyvqmqOts5BkAkAmAon0LTDmuUPhgFWDqzHclspwUVp9Iy1aOhbgCEZUFC
apw2+MYGzduQCYkAFpQuRrttd8ggUPWOWrwnIA1C3+h9gO1PMrr95zGpyZBkbp8nSJTj/By5DXa9
69bWARnS+eoWqNMLsqbYI3Odval+00HsljuhFSPOzLz+Gadb2aLvog9mljLzgUvwwSwCJP2iHqJ1
gBfnbtB1pFkw1/3sWsLeOSb25qMOLq+o09U/Sd+vwC/EP9daamzxbeivygFkYXqtxdumEHJNc/Uk
0Te2bJ01zc3BWLTxW7zwSZsJfIZIQDJsaK7t4NMWpKrFlrTWGDiroZPuNKwADgKA0LJGtja4EVgB
hJ46rhH/tyJ1mqaOAkxD/9ktUKYvFp46ERCagRRzX9uRORlOc26n0zgOHHsf13KBGDyqQyboMoVX
lqomYizfIPCHslEFi0YyZJu4b8BmNKamqqVcOPbY4i5HVTPLuw2oRowLjZDE0mzLrvGWSd+jMlFp
63dtr7RIN/OWZByqE3QRgf20T8wP85EO5C0REMFz6d17ynjwKJPu4/xf1ydvkRXZm0KcdC70bSjD
5ilsAQkPDBgNQfSxfirTsx348ktWjsMl67WvJK2tzt6ZsYOSamXEdC1eFSx29tOcaHzogfV5HXPp
fLKApkueEw910XUgRbLPUM6OBNvklBfVWyNkjHCwa4IC5V2BfSDeZTTW2lokKzLvTfFmmbkh6tre
zWlIJrMsKG0AwqT4JBoq6yVqouE5M5GvG2d+vqUh582DaCr/Hqk/9lVZtWk3PHuB/tEqdORkNYTc
voJVdvJFVjxGYCDyvOH53erdV6980YpkRcN/WtHknIeXfui2TuG93U90/9Dt9TtZm4XtilVgI5lv
NrpJp/uVhCA+wK0764H+1az8Bu8WcjtZRilLN0MM1qBOd4dHkCo/ADyEnUWoj49ujX8toMeB/Uwp
69G1r20+rsKmkOWyCBp9gZKm7EDaLkTKCbZbwbIL1akkS0okN6TIcVKu7MQtVqg4zbZkXCa2fcqc
7mVypZaVRWKdbSf/z8tOSmXRIJr4YWk353LvD2DLmK5EXaxavhVI4bSLpDnQ1N9dQ1uMLzQJ1TXj
/OfzDvCwIkDGc5+0wBdCfRn1pBr+WdaFDaJeVp+vadr/19zfrVFI/A6KBGyjN4s7pcYLxFpxRSWA
uxcx0JOP0gUHrO/W0RVxsvABQYDHzOLO86jnOuLFY7HtBbc2VZkn2Np6DNiIeITq2Jw+UOOn+JYD
XXC8q6MYp5SyDA9scPBKBSLxQxV6/M5CYm2lRiRCFAh7wsS3FjQ/BWnJzkmLaOUFuzx2UFpvg9wZ
GD7u96Ktf4jQqZ+HTArEbfnwqHm4jjzNywurbWC9jdV47Iy6P/SjU+9qHODecQcvjiatswdpY8/c
ZJX7Je51cFcAYPfb2Hunyk95sPi39QQIMh+jLErW4PgAapvd9OtB5Vr6csRjj7opj7/bVoyKcMct
jtSQnHosD3/azWrque/Wky/Jon5dAKnbtPHlYYgwvTom6gcAoWgArrgrrk3OzGVTCvmaglgPbzvv
hyhHMC9Y/QswU7RlCKjGC/7CZK+PHUDc9DDYVl2+wYkSUrFVA6BX79LamrkGFI6L76ZfFGMSvXaD
4QLr86e86nz/9KsPXwUhQw+8tJ3C3U1z1p0H1eOpN26LxvoLJO8otSEZmYDoddzqqftX2vnxgOLR
n9MkYCAPtgz2NFVZkK5pS5jN3j0k+5BjWmuWR/2Q4Ojl3bu6EjLJXWCwrd6vh2bktPbs4X1a4lfF
wsa2d0CSHRZSl+ENQHMHEdHbHzT5S3Sgh6DAxV0CmMQ7ANfkqagT7arHtn912664BG6D5ByMSI67
1r+aQMn1jMA5m5rnagvsWCIkm5jmnuyocfBcWzI9lxsU9MAGEE7lBhsGdznbRN0w7vtRixeD8k8K
E2n3Z8/3NtOI/JsoLzTivr7Q4nQZYC95suMxOE5mXA47S/cqIOwB2xm8Yn56l1sPKPVIcY8EHxut
z/cNB/jQjZwneIYUMcP3lZqQ240O8g4X8EWi9Txke/70Qk6RbuBsqiACP9y7oom0bltnvnUeDaTv
jbkV36W6hSp5kWjLuE7YN936y7Mq/xVQDQLYon521FxuokAjNhdDZ5jfkEt2imVrf0l7lm19jsqD
RqCYSGftS6g8ACsmRD5mGjz6PWBXdF90G6tu0+c4VYDD5d/YlDywKLaugFKxrnELUNFRmuMmUEOS
9b0xbNMRgZC2t60rGWtG2Z7LONnSiNnIKAOlRL52VCVnIbK3ZvCYDYolNSaN9a6moVkNARjhLTDF
/jINmWj/wcsYZXBIbj50J2cokcgR2fplKml6mkTdrA/uY+R3bchOZ+IHH9N+HfhDe/DABXZwVdMJ
8KouqAuedXRJH1OXrGhMeurN0yebWT1bf9BMPj+sNK9MM28Xmt1Rz2HjD6/2HV9VtgN4FsRAwZma
mneoo+tq0MjYAtwGJMzf1abwABeXWF5wnm0+CEOj+KN+Xoh65IO9rzNrjZEbG6uKrWVZIxu4GHD3
IVs93KfCiLcs1rMvACG6xkGMArI/WQzamE4WQ1F9tvAK2pWJJ1bJINtXw/UeTN62j3FQ+0cv8IIV
zizbVzbKL9LS+QNSyuUJJXP2kuRFkr4OMgZ+Tiv4STpavyQ/oyP/ErbL7hO/BKGLgaqSyb+ww0WT
5en9YIwvWhplICfUqwM17nvvdzI3txrcP8omSYrv/xIJNG5xZ4ET5XCASXEDzCi4MhP56d+/otA6
kP/3/xj/E8s+8vyh8e7xNVCfgKEZn13VUC/oo7ceKusfUoYMdZL/RzNTfE+HSjuSQaozIIXxzIzP
5EiklTzUKJmk0Sy/8WYUY7oV0vh7MiuquluQyTzNAM7tKs/zdnmjmIfUM9Tdm4Wjvv5wLXWO/Cxk
axQr3pvFlpVgy9Z7D3s/lDOs41690M26f0hjQGQY9pEaI9C6Peh+1oaqyyFRSrU71E0yO6sW47sK
dWv1MTJWoHsGxr0sguGY1nmHO0V1qQFOBSr+De3T2BZvIpKXvrUNbSM6VPgu6ZGZZYNpAoWJyHAT
04hEvYZygVWBr7pzolc/8JZvtqkRV2fSykav+gWNGZDJFJ4RynfIYS8ScCyAvOrkD8X3oc6KS5tm
4mnHiG4cr7tL7JvfiY/ZAqneHhiQIAZUypKBNgO42OGehhV7/PPNaN2iCZq6qyMYDfgyFwjI+i2C
mSidEdyOGb/nsZuOX9qaawdiwSEqm0rDZwW2YWI7y4LMU4heAJefNG+cN4EAljA3zyghMxBYb4dX
BDu7hW3546UHuYCqLfuHAsCj1S6uqgKbJkR+PxD5qiGgXRH9pTr1G7UZYAdfWubzLC9ZH6xLWYT7
TrEKE7VwgaMUlBD0+paGnWdUmz//+9m3SLn492O2aXie63qWrXs3v2W76Jyos0br3gm8+wT3BEhv
w+zoVA0OuWxkPqXqcU1NY+DfLUr8FEjcKLs0uGV86dzmqyaABeXja4QbgQV0wJYtgLQfPmrS5xuz
1cFDakf92c1qnGVamrX7kMf2sVCJKXYVyk+b09Uoz81FIc4uyhnoiVRB02w3WmaA/Gpmgw9F9Ehf
Qw6AH8T5kYdFfBaFVq5tM42/5E30I6ot/4dWfA5jS/5VZwDlQ8xxQJ1QMW54jM3Fn/9hsSG4qdIx
DeYanro1PcZ1fotBnIZR3ldIgrl3yi9tHCd3+DwoD1HoIkBWIOSbVCgmd1HZ9k1rhyUBaqWB/0WW
RfPEe8T8XD1BxjKyDhYJKnJPVqQjzu3n5bBN7PSVZNR8sJm6pf7S2OOjj8ILnK8BAzJsfGwnNOML
yjTCnXAcucVBEn9q2gyp4QoGssfOBZ8l/im3avfCXROMfRlTQHpimyTAgV3GtjsceDAOBybK4aBo
QNqdo8YkpAYbV77BRy9OKVj+NkVEdpkBphSGTeZXeFoqR66Uhbn0OjBy4PZD8XTTyGNe1Xclc7SL
AUY5pH/XLML+IW/B62H72brKDByRgXAVGGA4AEO899p4ndghKVIuJhMwF3SLMkAhCfkhG6P0UQ2L
UsAmq8HDGygspv9H2ZdtOYoz3T4RawFiELd4njKd83DDqqELgcQgRomn/zdyVTkru7/uc25YUigk
O502SBE79rYTKHzXuc4WDiXgVJ0vZuDiU9nRGHsyadfX4auPaTUQJclGkER/sptupLpi34zBzqxp
TOYiDC2VHaT2qpYKcrK/X/fqY1rY1EwxAofV5Q00w+jswBv7naI4c1mMnX/q8ga0TRPoOZHErx6h
wFLFORj3/mq8XZgV/fccMEMwv4GLv3JUaYnFZAO+iHSireJepKCaq0YKhs+EDEvWAruSyLo71Sal
PnXVIqqn7pRyFNSD0RLSYMJTT8kIGr29BXa0I3P2l97Eq+9Zxt5klHFU8rigjYhyfdvWkCxMBpXd
ZbYMlxGx7HumWo44ll8/ZpE/LISTpM/Qho1i1kTTyfKHYK2tpNv0pUuODXH0ViGte6h0FOzAzRPt
wBZfHPIgnw8Z4q/UHaDaMSUVZHB/XZDfr/cjK5QN7MYvI77+ebW99k0LBSxIwJummfRp+GrzLGhR
XF6n9JJcxNehzwt9cP3Q/DDr0vw87brgh3d+aV6HPrzf61v98Cofmrn5e83UDy/4weFD06x1fRXe
TNnPj+pq/PDSH2Z++LP+8Q1dV0aBG939++0Vz6bPt1cCBojQt0nkIDPtfn5wRZ5mSMzkwx3L0lkh
SAYDzmVCgkXDWUo1Jn9BcOSxK8LoZZJcL/PJt3Zh527SqUlR5oSLR+U7RL44dCLdnyZj91ugUFt3
hNrFnwOiryHpnUz3n+zUS9ltk/ClAtXa0azRZfaKMHeL3KyNHBewlUmZ1K8urfv1iPQ8mDHR5aF6
iZwWPPMk7+/L0L5hUSNfB4aE1iSKaWW6kLiCTCf+MTdunw5PIMZaGHtbymKve16CN92Xr1KhhonX
dXAwo36+qEkUvnQ964+MgDAxz6apXGZUgb49zzfK1TwCzxGY9vJiAO16X5+LCMXX5tITyL0ETj9u
ZVAJCDE6Y7QbRPnVjF5sLPTeaVNn+0uXe3m7Bfizi8W81nVBAWqAUFZ861D7MRsCIAiYdZ8FXnPq
OJRg81GEb1aGoEIdoh4QYRh9x3P/C3EZfUsBdAUnse/vwejfPlNUgcppCt8EQYUxTWZVpWJcXPd3
XaqqG7OpSwWePIEzC/zMtuuAcTajA4KUGzPwaQE8vYu4yDNESLDP2WXudNPNyHV8xg5E8lDyZ7qX
1gDiYh7ZFThL59K/edRc2t8t01VCqa3rVc/tijOnvB/zSd5bI9iLknlLSkHfLhaqH8GeZRfu5tL3
i2FByz4/G29AsYYtKDJ65FzFEpCx6uiFBOlO8JkenLTxt5fu0HnVsaEcI8bJ9E0rSgSeuVQSIDYk
8p/GePFkTj9tZc0g5kEca5UwMb6CxXxjcs98ctxYsoHdSZkP+ym3G1CsoqAU1Uz4D+ZWeAOmXAeH
Ce4uSMqzr1QJkAgDpYmQPITWkOfdRqoUz1CYOBqHaUgLFOrYH2dCDyd/AB44j6s0RdUqYT+ctn0t
B5G8JmJoFgi9kfsmDOgK+bThRDra7Gxw3exw5PVOHtgJVh3qFx+GUIPlY5TyLVPtsxyy4QeJHiEU
rzcVy+kO+Jml30/lK6gp7c1UN3oDpHn7yhFV96ndfxnwmIXsN4h8bdY4yNAjFNAU/RdVTaj1B5Zp
UYAafwHBX3AzzoCCLq+Zu6QepDijph73gPrtswHk0wds+UCZgeDsPJa1MgVJi6fOIQXKzmco04vz
xooQYMsKhFit24mBqGcoonIxEre/ad1E3bQFgGDYnLlfQkufy8S1HsEXVO+GqSrXvhXZ72F+tPzW
/ZJTZCcTCBoCwYIKbvyuDvl8CYc8XTWuaGOGIsv+bEbEkDrqPUia/MAZhHHjoSyDLZkcbI9UECzG
LtmPvtNuHIUqPMQUwnavu8xqv9ss8GNr8JNF7/AOlYu9CB7MeEAR1AKbbHFuJzA7FAjaBypDTiP3
fRD9T99rQcUJm7PgEZgUtahTyneXQSQhVkiARita6eDRIbTYlW0DoqfZ2c+s6gSW829mKiru+X2A
Uiwz05iQuvz3V6IR7vZmLft/vZJZLUvr+n+90sUBPJrXv2kax+8+INNQlbTXLmTMDt58sYCiubSS
nOsaDP/om8ulf3WaACP/4F7pRa9BjHZdwLQ+eEGEdwH27ICf8sZ/DAD3WYHmR78PWQ0ALE+fOxmm
+z/tIiMW9GRa9k/2NsiRL6rBiuw06Td8Ra2YBdJbWDTBqon1WkHi4D5qM3XMZzufRv2etNkb6tj1
P9mZHtR9CzDCxb/P+Z2DeD6QHzbz0gVUvps4s4F96vsyQGG0m4q1Azaq+NJ3xr4/9iOoepammeZe
f8R2V6DuALJwxkZKiIRdhsUUYBG/ybxDCwr667zLgHE3l4aAK1VqiBmbFY3t4oMY9K9XLCb2hfCE
by7vxXg2vszxYmlHN2Wb3F+y2HgygaueQX9iznkbm7mIOUN+7X6wiWyTjla7AyX2vSWB+q7yZlcm
UftKoUE2+e4ExLb0bnDng3TmbPe6gqyoK/NtYTfda9SEJ0ABnfuua4czkkRfEMzpXisXKcHE8RIo
D2GSHKZXoXQAoVe3vnd0cAtlwQzQ1K5cVzmEFsyF5qPejvhJmB6TyDJAhBDAQgU+BCDeahiMFVXh
6NMRKgNX11JGqNUfLL68TDKelLSDtTBOeIrXs1LvzBNZUvHuTE4NZZrRwcm2KjYoqyLpahjqaiHs
slib4eul5FO06HQLZVEoyqartIIUaN7VA8rPWj9djThDL6q6aJbJHDLnABhtJBTbKFKo3ipq+Lgn
lmTeygyjTgLIe+uzdRB1+mgczASqQguQnKlbJV3kb+ywHe7s0PvhYJ/2LkTagB3K6k6mPq8vm2o5
Imm7DBhtbrUK36XfW88Al2R72rbBwnQ7VC6tkAkDTJdR67knKLlKKg9VULOzPwkwt5fFnYamwpOX
3fqzk1mwTP130zML+nYZLEzXRerpsqDpWjWIL3owo5hFjWletAKY+06pIXoqvRvzyn++yzHCrs0s
+uldmm4TpPmHd2kTYJyByLks6OGQLuv05c93mbEpWfCsGOKACigRlt23kYOG3BCzGvJWY7+yuv5v
m5Kfp159cc/1FpHvWysrqjTq7QC67B2JQGyvgBnXqQeFGyD/rqOWGK0uTorcWi68cqjfRmgi7GSb
hEvJG/mW9/UPZGrxNM60Puc1gkQiqt/qXkRLbAzJznS3uDX+nDokOYry56k4DvyAIoc6o3R/3GXQ
Yd3iA3D218sEOBx4kKGFuzJG/CQhYWKarAOV9ePVFWKbYp10CrgcUJOhuKxdRJAv3rUZSBLA9ls5
UDukWrEDb/EzOOLuzw6Nsp10nQogpaWOyo0qw+YWxS7lNlXgxEpYOPoxEkjtbS0LuR0F6gGZO7Yg
tBcYqZTfbQFh5j+NZrbxzlFPgZsxWOiMo1lCQdAYZVcM2nGj0Ieau3eirOXLCPosEzDNQOi+ym1P
7Kh2P9jzCUAAZBbFLpjtUwvwWZjqdzHbjT84j+QeWVp6IZntAN3LXIvsLmyzv0maPvDQ/nYxJEwQ
WuyORHTYOcQAlCcS92VdOhuAHYMlzR26xF6oO3eMdGdU6LSnmVIkiTIIzJsB2rVgHC4ceytICzqV
zIFwdNiC3ixT9bErqgJPqLk5gIt9PwT56mLzdIlh0DCK5QdPlugjwidgtp2HwflaH83oZ++Bih5s
S1W5TEtER2Mz/qFpJpnpToWAnHa/elbnAwqh9cKbdL813SnUNSIgvh2bblkF/kNK34PQ7+4/+WM3
7T/YQ/jTH2GSbAEcqoTY1xT06U5EerpNuQcSNMJuwa053RqTuVAP+C8KaHJ8tRmXyQ2QbyYdYsXz
/Os03B2TGF9bkN79XqqYW6p0nvoBpL7XlTpV2bcuSv605aQ314WaLKAQTx9WV5NppSERu06Q79el
jR2KiXw9OSBtMt0pAwgldhlux1r5+rKKGTEvSIY5q9Z5/dbYzFrmHdY624XcTY/X5aldWDcMp68/
/xYB7rt95ukPn5RZ2kpqlMVVxYQiRpQT2U0a7fNCIG8O7OuXYHJ2w5gpHHHGYtG36fQdOjJZTCxE
aZ3QkhDaRAkbgw7fZmwtEIMM3nhs3U6umcuBfaOjXFQym97sntzLVo9pjOo4gNMz1MkGiPTmdfCK
4hmNQJ7j3w155a6DMbQOdj2wQ6RqCBcgY3pWDc+WJY5aTu2pTTGk9Y0H1j7wL87NVhUgRRegdL/a
+DygI7Ap1aV3MG7NXCVv7H0naogr5gecTKdFRJl6dv1Oozyptd4c4b8nqnO+TXm7r0I9pWCWz2Mb
+50sztMfHcKNqPcFm1YSFP63ZCjfIxzc3jswkQCwydybBmUx9lx/FlolCFVbkE93pnrMGPlctWY7
9o3FQT8fAuB048+XvrL9/yjJDD+rtLkeiiA8z8HPyHXJ3yjxAp+lkxfy7o5K66kz4DK3Gw7tfOnn
i8hSSDfY2l+ZUVPpfPX7J9t1buTx5pAUQFZW3xvkYJ8UbZLT794w9yxefJdjTS5jc69oWh17s5RY
WlvegwtAyFLTgawNMzZIdfsjABTfJo5N01wmta16h9x6ueaLzimgPaUTRY+pluGqnd/8h0zkNQd5
MWZOai+4U1urPAn6hUosfmJj6N9NXvW9tEfnripDHmO3Ux81YiyrjozsaXDx+OlaPGLZew/m1L/q
oq/jXKLa1/aabN3mLkSRi4L+h+ZY8JkwzfXC0EcyxvahguBAWO/PhDVKZzOICg71XXuRzQGkzn5o
B+ed5RPUfKj9Bro659HH37EZyyHfOgUbH//NAWeF/EbbRB4hW4bPj0AX0DxY8/npah6XxOuAeOe0
W19tEgH8XS37cxEAuFkWEEuQWU6eShzlYsijVKj9cN1L9zoKygNwTjp6Dsd1Z8s6Ks+CMHhm5/cU
GgO7gvk1KqzQNQNQQQmW0MUkq6vNGquvpJPyYExJ16CQGwyejIFKMoK212FUWQCtDbQSe4Kx/92/
Djdtd89KBrAr67r/0D30yN/yZT4SZUHgh+C4iJy//aJY5+W5M8nhzG1Ead25LrjukYJJKglCoN7m
FImBbMs6Mhw62Qfh8jqciImRuMta54jQxdLPRwqtlnpcQnhgeGBjIO6184aY1fDQJyUE9/BJLvyG
D1vTdRzlH9w2QgH8PBpA9vEBXGjgxmLRycziVU3XeWs/Z9WQQ9UcC1VlUdy7/qvpmNfRrfq4KsOj
dSkcFMoygS9K1XWyi1scrCDLnDZH08rnkajg97nPk43pXfzMFNM3fuFYv1dsaHCXtfS6FmCPqRG5
eXMJpD2kaF8cVvf7trD1stPUeUst/c13GnFHJJO3ekJwwht75y1XI1k0fmsdUDomnjgpt2Yds6wN
yOAmGaBeAuZWbk3rHHS8R517UNS2oIgOYcRdC0oG52Rs5lLigIcnwVybNjtf5pkRM7msCES559kl
j/rdZbjOy3A7hTUe9kK9ASqZfdVV18cIr1lnCGD4hyrFf9EM0OJrOgFt6WYtW5PSJ7vIy8nDP0xs
Id1w8HWH6H9Nxvdo/Ib6dSjNTtmNgVLKmfwW+aVoCw2QDDi4X/BKMwByNVAnCfxaPw38uYgZDKIe
uqx/LtIQnx8qyt8JDmoKVRUv/QRALTbTCGjNaILZPsz2cbbTP+xXf6SCP/i7o2e/1BOxtlYorJUY
oss6V3+zflB4DG+7GJeJ79fFMvXKDe4JGpwOuCuuTe0v/T3CvFHvTEkv7wawkfUEofT0CIbO+qVV
TK+VIO6uZDW7L1KIv2TKB5XtL48oBLLceCQI5NyXzvTTA1QXR0QV/2WNiuRLKBYf8yQKd+YWCXjl
z5tlocpnAArD3ehYkL+Yu9CbCXdqHFHda5w/2cxN9fe0yhIggqA4ia8S7KMmADd8xpdgyqQUGzBo
J+bAQa5SlaDiV1iyuJXevSkC1rwsz32minMyu7HZTXTKP4EZIsWKeaSRXe70ja6iznqQZZBuUZYV
4XQ11dae/nnxKBS1RNpurnavROIVXB4pyiVR+rQPpAALU7tnpmLQsIQZ3EgyFwcGhpHMGE3ftGh1
gipIcFL5NiEOv2kmn9zk2OuR2IpSbxm6DQfjKozmgjQ7RjK68YeG36Q5iBqMPZkpG8wEQYbt0Gfy
IrJyPZNftFT+pqtS+BYUYMIxXP37GV7X4JZqBtTbMUfMoGAwwi4nYgeLfMikD7Ym9KU1BAs8tawY
KDfw6tHmhHq1Aaq91KIrl1dufOmboUHr5mRauBf2BxqpRWa8zQCII3+Omi4gy/dNkAD9wUFcl80/
/PlSkmEuOkhGewHIarI0RhJU2c1QR7jk8YhtIu7/voizHFsvCDGhjIojeiYV6KmdyStRKFN1G9O1
W5BPu/gJxixh6j4hpyQRXQM+C9T7XS8Izstlmfh8kVq/hzvRoSZQTjhtGk/Tv7Qmb16jLB6tIW02
Ebhu9tp1RqdCjD08cPxLj7buXOw3MjB5myaCedWyks60cLsOR6cP401FILEDWFxcJ4O9+jAO3MGv
+ZXI7kOmy+2HYTPxQx9ZyHgEkeRB+AZYPb8FVAG6lzdjXhGE3v0+jTxkXX8vfXmXA1jjNuEYvH2a
Ybq1+UOQ0ExXbglSb93KbA3+aTcGy6dzay7E7hNEuL24U7V7MRk7D910Jwucda4DzewSdG21mipU
NlGQfAdAHsMYgpA/zvQAZMG8MgDNMv73dHT4NxhaQO2IEM93gwDaG58hkUoE3G3ruj+j5hbgetx2
bokPqR2Q3Y84SAbNjSwn8E17bf4MHbMMT8vS/isNDxZwlj/00L/gqJG+us5Mld/jDpgSxheCIzXk
6U6c8pkISxGweLbRs61od9OrED/K2eyPYDNH8Kpam66ZlP31k7Cr3cn5AKFDUFNDCP0MnRNy7Zkx
NrSXsYo6bI1NFUCIyFTcmkvUum/YFgy7jFTBPukKdUC4GVSgqB5FzqYHQW8Ash8+KyhW1V+A49Zf
HeVFi7Cs9U02RRrAdaJXfZhYL/g+H40so5U235htBY890Y8a9O3qDrjycec7GlxbGe0XCS0cwA0n
GzJ8kX381AVFzLT993+h+/mQ4AUhxdmAguHcpZ5rOHg+oFoTR+Erjn3Fo0L9FTgrnSMbRxAKk1Gt
+2hCTYLK5JvdkVVa2s5T0GtxJCi7X1gD3EJo6MZC5O5JRzaKOTHdr6ddqApXfrXTBntZBah+qMhy
8Ab3qfCOIHxr34Bx2CONUj9FKhv3ogzo0psc+h/fT8f9fF7FCQhItND3UMDvRMT+xCA0Wn6QVkmf
PoZ1syJ99thTkqE2uuweUptsESQNX3pwKOzd3stQIKjClxQMcMsOHNN7M5rRbJc1Wj6oFphkGzU5
xquZummrExBuPPYg4Ti3ZCqOqQ8dYTuz2VcSTnFVeN5bWKVyDTRvu1MpAEtWJp+NQ2UjREIADD+D
LLdYQj42WNeQg7DtoronNCjvW8HSbVjZ1eJqQ2AhXwT2UG+NixnQQ76IPEecXcGaDQtbZzGgdQBr
7TfjUIlSo9i1cuKIZe0xojKDJndeqzXoBqH9OWZjFwdyfAEnXwFxSBq8gTBnhW0vUmA2uG5DV/Q7
v9H0ObBRnTvby8GbVjTqeui5+GIvmUK1nNrz+YeppyrH1wHBFNMNnaZcR7oWG8NQJ9MWXEABSsyh
Nx88A6zk4wH9ogGAO7j4YxPFvwKzmdYrRjwWJzNJVxYk38aIlziGtefMAf2KD3KIuK65/dhOFl0O
YGG/bQDO31gsjPb9lE2HFGGCTQjl0rPDrUPqkmGfNjI/jnrZ2/5w7IN2PJoWYM4/W8aGAhuEzj0X
TJpR0aEwDOSj//6jg9LwJxiPB+IvSmY8uY0bZ2jGP/zqWiU6XVUFewTMoziUwndPIem30LcGn4Dp
6hzUPizpGRggc3Iq2m5bqKK94wD13ULTaZGm2XCuCgqB68obzinH/8y0jO3DaBuwZd4MIMF3i+hB
VN3KmzHKYM/Vx0kDLgfpHexfUT6+abMmX5vRvtX1QoZgEDKjEGg6FIVX3ANxDgCB9vxNUjj7NnOd
mwbM+Q+Cj3xbV/2wCEjPHlhT6mMg6ddElrGAPtFT0jfBnXDSIxIo1jO3a3bklg8l9Lkr/LbfuKBI
WZlug3QR0HkZJGHmUZaNf0nIAoGGE715RRBh0/0F+jzWiOfe1VafdLsqmal7IHhnnghQheUL6k/0
EJhv2NguxqAsnkadhdDyCKBBg28rGChwup4n+U4HgTJpdbs2HD1+AnjlofRADpYmYGzjOpd7nKOy
NbQdqlcHP3+ioXZR2S5ATohmEgpV69dqAijLTsZ2bdMBSHcfZ5MDENX+wRkyBBjaqapRgw4evcSJ
Cra8jlel883N6zxunGiAVnvqb7x548fn/3qUhc1dyOkXpwhBE//blCj/C+ozsL02ZASl5V66ZpJx
+23SygNK1STPdUlBZlcPeldXaQWcLV7BOE9piUo0XaAGfX7ByvP8dQ++gTWEekCiTIfvkeXLWLc8
fbKBdlpVyBic+pT1e2TQ1Aa01eVdk0B0J/cy+sZ7cUOL2vmB6iEAsFj5jRfJFIeFlYBrGWE0D+cc
YIuUOJS4Ta8nACfu/VACHoPv75dZ+ITnXvjCgnKP/7J3Yp3wT30dojV3lV1CRBk0PCtjgy63xFFr
dLBhpqtgIs5roHJoSzs5mcnvxnv1o06QSwe1uv8dBDKLiYzBl0b6LugWPHULaaNsjzdnrTly7I/G
t2S5jGXogipj9JqjPV/qhkI6c7B6hDNwM2oguLAxvYvLBFTDWKZc3SWUAASa9u5aFaRfml+K+X24
HUR6GknPKMWUd535voFIfvp5VEOF2CqZxHC6ntXABNGsUYszLsypTeqbfPTJrPiVvjAJLvH5y+hx
JAbdyKrAxVyDaqiF5JKLr2u5oals1pfX8f3M3oUDB61+iprDDgxLy1SK6b5Abs+z5KN5UgvvrabF
tYOievloNk5wMyNlSNpjUBTzDyaLwvfIugfxAWgqWwYOcDXJH56HA/aEStooLJ/9ou+/+I0L0iae
izeRPEPyk3RTsIgkr7dBgpp6VTTJ2pHwGft8eq6crF9WUHC/HaE8tnWgYLG3Kis7IRdAV9mQdA99
1SYxRA6yLy1C4/O3qx4Ev6vn8CITBZiHfvW0zfdVEdkgKp/wdJgDli4IZ1Y0Sdkym7tkzgFeByYq
2BLPE2QMh/nEfvU2jmaKQK1Llku1GpEF3JcVA8/e3Erl0EBNF5RkJgxRzDxkJvhgLpeoRG8fAl64
h4tJuOUCfyBkN0fc0od+THdjGtpvPyI6Tm/KHrOdK4txZbHaeeNC3k2kyh5amtknkL2hknx2Fk3K
Fr6u1AmBMfGAG8M5mv1Jj4cDFTWPQ576S9EjBcJcVi+mCXVIrXq2/DL4Dh3gIXZkmj6MkNbaDIOu
dgHOWmVldwcr9wRYytPwlOZAuJmWsY2zLZttpmVsGfUhJ5FWd/8Pvv++pjXKj69o1rNy67koGFSo
Zu66INPjbTZ1P3szBZ7HpLvlZQ819tnDXMC0wZbOXEF+tSFufCZce8cRsk1Lp8xqsNch+6I89Zjg
mLjtiJVuXU6mx6KL3tpRFt/+00EAsIryzDgo3fw7IrY7JpGTAp0JMEZOyI8uyjJPdirLpc7z7oul
cwTIivx72CCXOWGXdVdWI2rSoQm0UUWVPUYFKuJawrzbLrH92Gk6HwcPZCuzoqyeSpYS3C49vjNd
W6hgKUC8sUGyon4qRJLj5i3StRn1imDa+H7kLs1okIC/fkAQd1FmKNquiiBBNhWPwhp7avzmlEZC
XlVfwVgZD0kRfO9YD9KShAcPFbC6G6iMBzvjG3Ewm4bA6n7yrUsVPMjZd5h9o0iG/1HK8zeVJoTP
iQ+qUN+hNIBuzszf9WEr1XdOZkesdx8uzzZkszd1zsO17fcMunLgTQZjLv9L599kPjbfQICMD7z0
qjvFE7UFWGTc2lLJu1x2+SLsw+4bbd4vU+Y6e+pz68EvOtT0KL/dEzw6bjw68WXWNfk7Hdqt8bV0
eavxo/2qMqgG0IY2D45yfKhsW1CUdUAmDVY/GxSQX0B//jg4TvmY1CzaRTgmrozdBSkPhHW+jL1m
eBKWw66PwiNIEdlhTJS3AqtRfra85mcLWStvNUIm7Fxyz1vpuZUmb5VLAMfo3HxlCEPw3YWMFMpt
kDr0vUe3aCEpAl6RbER01bhNzO7/Y3sb/Xmm9J3ICz2QwNs4WhIbR7BP1VUu0sgg067U2SFsh5R9
sEdZXbA3Led362rr8BZAPFRu/8n36nad//9lA7gaaQNQ7aZDLQ85VC7rOFJaHkw/nFt9Lh512SXr
T3bjYWyXaaZPAbevY9O8jptlxgAAynhebOB2AjLaXy8izIuavujTr36Udx0I7ko7XZZIju/rPy8c
O4b92FKAaOaBrp18nJl++5gRFGMGO9U9Xc2fZpkBYzMtoJq9Ir72/+e8qwtFtWCcdxC9MoFUTnm7
ysHKtahUijhrIP2YhSidK5viP2j3XNfUiV25f32ci1wXmx+C2ITrBPbnOjJPTS6tvCY8lw5BOFct
y8EvvudlkmJPn0oQ/gl/SyKbb1XiV/duAJw2Krlwj8LNrZDFdz0N4DnzTgYgmkKID2jj3j4XGLvJ
Egbathk5iio+gIxE/nNAWODsNgOsxgCDlPkZqYKpRcK24PYONBctGDiK1ka6pQrPvprCswdp8y1r
UI51tcmms06ZnlZAv/dWbPwg/rL2XEFOpmcuIRQNYldLB+UGSXg28wVqtlcT6+nSuJD5JUhvhZeX
MDbjN4TDXTrzP07CWXPLoQ9pyqxz1DBApBV5GbgTbkcLZUimm1tsWpShSvam+/dJOsshyivotyvz
HJSSdMj9s8g7cazC4RWc1oA3g5UE4VmEfyT2ZkvpAUOLIoXwlcsFpMvkmwZNASrvVLYywSOSyG/A
HEXnKikKJHKrWacQQSUze+ZTQM0X8ZZNJPWp8i0AVcs6fyLYcMZFAMj1CBEOlLV7P2gT3QUdz98m
B6ppAC55Z6haeZtBFsW+p+nP6Yh7/pw+hc19zosTK5GhAfHEHehm0zuVheIp51AzmM1ZN+gT8k9N
fDn4kszfyAnld2a0CVMPJK9uszejXdLdkXmN4dcaQAHFSTZGBMQxAcpWSW9DZG8APtItqhvsxVDi
UMiwuhlljS+NJ9OlD3TFBrV+g/VgOSVYh0DFy8Pikc0XBcBlrDTpji3pi0cSWXPZhCjXxkUgVH4o
cKuCfhacUSbfPbg43Mwd4y/TCtFht7F3iXmB1qPjus8Vv8TxwgFUclEL7LQU4dG1Sih/zv+K0Ids
LgRbrOM4jdMj/pKd+Qejmi/diFzyjYkKztM9e/BuWKX2pn7kUm+cz5kmQCiW14oTlmQlNCdezMfQ
zA5EUnn5VC6FKKYgmZbez6ljg9LAYGqHneVzhbo4XFyPlXs5Fbs+6H+ajH2cu5xl+LyDDtWzHmL7
KHeaNuaDcMpiQBIQVSXmI2kai915YM8xPePhJerOpqq7MT0zvcgifZleDP2wa3CciCM6rCYa7Yu+
gtZ933a3XIJzXzKiX2sLSAOgwcXWr2v9ChWUQ1nT/qFCWcotk1CyBZxlei2glfI/3VLJOPieML2Z
V8NxQ+gkwTeJkbRYVzStDn4vJV3kSY2SS3tMa/Bjofm533oZq2Mz4dLE1uKJ95pcFrnYzExeD5Dh
Mc0Pk0w/KMEGEoCZR/vBaQrAbI4iXLoOO+Tg/PliWm4Nvu6gq+heORyS2r/s4CiFMFOn025RtEm+
Mn7IWSMXY+ahSkSdyJyQwOoqzGA3Lqbvoeh62SOnA2wGjoTLjLMKtPJKbZKk+H6lo5YZQkSg8QNv
37yxNwNjb5exbF2+NzZzadWGFGK4u3SSJD/8r3X69Hs3Jc1L6E74nVu2c+C0bp7bhC0BPpBvM8Rs
yyNVrP25izjzrddZ2QPKMcubsURt/KjD+u06nWKX+AA9gU3al38VPNRA+kO5rE5HQON1waGZ5iK1
eu2blvGZZ0CtZlobP2PnThDEoB7Uy9FFdoFbSfJgWl3dWJdW87tVM852UxKAsynlJQr0W7nBDoW8
4IuzMRpZQeS6C1S92CdVT/SmnyYBLi3Eq33pHUnfcuC4aXGZCW5U8sL4o1LgEpnf/ae/49o1o66G
gKdCQauYancPqLq7jzLQRi2qpsTGQ3BkDqchyRCbw/jF6CcehoyvM0OGL/2fE34vQ/+PtCvrkhNn
sr+Ic9iX1yR3Mmu3y+4Xjt3dRiB2kFh+/VwF5aKcn3umZ+ZFRxEKCcquAqSIe6+VgcBr7P8iqhPi
VWmRtd+AKrTbr/QnRLByYwqWPdgeJNs0IFRGAbIDajoQPCw9MoXZQSJyktcb/02srXBFDMDGPZBW
H+f7bWcfnUb2D0M3VSF3Bgt81jx+sbr4QI/RXsTFwW9FvKenbVCaqAl2xQv40rNrAama5Sm8Tk89
6MMC7HRgMTTBjfGJat48fBdodf6pU9msnwZVysHgKDP79DMMVVhfxtrfoXREB6m3/zn3puLRQFXK
E44BJkg1AQ9NJjW1NrWh3+exyvX2T+TDpNHF8QbKqpGXG+w4lHWKk/+Mfa70gT0DlcQvQLHD75k4
Ks+tfpvgKx7Ep6iWubTQWezwDISgM7K49TYxkzrUlKlPqao38++h7YgQ8lGc3eW/2IX5GmMDHFEE
Lbosp5a/8S1XA1lMDZaagG/mytWOyJNMETUtn8EustomsY2stmZMb5ETSjn3qTv/TYOrf1khiKsQ
x9LfkJuF4lQp+ifZQ6J8ArJjE2ROdSZT6F71YKdVSBY10HBoDjezLLf7gzPU4OubAS9ylGrwlB9c
JMt2KNr1Nk2ZcufOsIZ9qo3DWevbfjojA78DpUv9mLml/6xAK0ivWJ/eLVO65mKBEBk/8UdrHfvf
zatEoyPrpAWh0M30iwc5LWbJ1z4zimvOPGSulbtDyfwO+AHIKirTmYMnCCyJR+yc5JPL+ytF4aPV
P+pOryEJgyjQpqSoFGAtMjHL0rZey1dbi9+WBpwxfza1aYwmt+jvBtVAlDHe6Kir2edJoxv4Mldv
cul3dxWUHxojqU5KS8k8BD3SW62XXSliCY6TXERTEOzLGdXl22VuM3s4bDdSKHAx3UT98gjeYEMz
w1zMBi6g1qbrl4P3dunlCu8XpJBiaFHP2FjaAZ99hyRJXBzQFeljw4ZnB3IpAD37wTEwYmc7GZ39
OlhSD2sIUZwhcmS91uDMo0kQcEsfS2mCQfGLi33B0ei9o+fnwJ7q4K2IJDbeS4O/GKiml/MMVKpy
JtR1G/OCChkg2mnOGn67xmKXMQtCOx3HkCJpTepZeYEy6XX6OvJ+V8sF1xDqfbjsMt5Kr490ADaD
/C6Ibe2wEgClijiIqIJufDRw43uf3wSlu3ALURjKv58SPwMNo2dZD/5Y16EvguRAponqlocqcSsk
R1GbSj5qjGwqr0GQHpHlA80a+RLfPJlm4V9GD7+Em6DK35aiVRoIIkRA2zw6QWXtBQOVgkxY9iib
JgW6HKcdyOKjitQw0sdONUHh2hEqBZYI8ium+Ts7xz+2mkQN+dP0z2ZOnPvVLVPtYg/BeFldtQ55
MhQSAiOilqeBSZTgrchYfVivq9eNs4VuUbUL/LRJQkvdrzOjZmZdi+4Xf3WKgf3nnfAhc6IsdR/X
H0tWHqB6PeCTWf8a10P+1RSA5pnMQoJSma6oQ50N82ejruyoR31X6Ct/3ff+Blmh8epgn/FSYwny
87nnhwbsGnuazuoBlJbQ7QSQyMNGzLU35AdO1w3txB5OtYw3mjUO9xqOE++BxW5D5jfFPh58+N4H
epCdbQzZaAca8NUo9erB+uSU0M1bY8mfusiLQOvicuOHsA9YMoK71Z3MqbgKW4k34TaW66p7wSMl
iYKmvzNHU1xNK9h4jpGDFrP72JDPUwK3NOBbW1EOdvS70Oo3M/0JFRXCb/brsmsYkNpGd3vVAfmQ
Q8tmbOt+uZsbc6K5tGqBlNgWulcuqlFx7+PcQZAc4JvRLtoTKnqzjWD6+EBNX2jjwwz+AmhvTHer
X28B4QfQdsYfBmIhszs+cKR9b+cXNjI9IMcowctruBeGOjNAZSae7AcjF5tkmmqciZite7HfmzEp
GomaeeM0gpvhRAM0e4lebNkAANYP34k7WpsD6wnnFGQQf3TXOu3OBGJoR75urO2nPF8CyFOKGfzw
pqbvKN7GM/mpAZRc0VPXeu9io877TdWP0DHyY35MR+hl23qb43kGEEtjdPj6RQkFdIfQFCqumVsk
8Aet3pOvc1GuiH0aJidqMgQyYOM0NQWVqIld/qZD9aUdFzxaG/NXkwaCWPKo6dwvQiTdfnWts4w4
ABxFha0+6v3jcjRjDaa5rIfciidQN9rpJb54JMoTYruTB+GBkBS7BtQnSA1UE+DzLMPS6drHrrRB
3v/uI5MGyNe3+yyvjm3qXWeoX54N1VSxBd526lJjjRxcoqnVxOeluw4toaWXuNj0Tf7bAh+iplm0
B7U8zcFT3DwKvdsXjg2wGt6p+K11rAsKvXDwRt06Td1626TaI77D66PhpahR8u0EqTDqqvBkAsGJ
i0TpOQOfuyNzjGbYg+zNAccPhMWjpmc+NKKEf2xNF5SQ5OMKx0eIvl9DyE8uD8IWByN1nwKNYRM0
zQay6Y0BykOY1KuUSb3fmf9imjUWRgEuluFVxNWzLC3j2GOzduf7g7ZtDb3+hCo/PEcg7PGnabV4
a1T4RZRZcZjrafyu+ahrnRxpvAyOV+0MAc7UQBQ1NGQ6/zhppb6sBDBm/QniTgCF5xUUFCVeLiDh
ty91P741oKowd2nnTRvy0aiHYrd6S3apAnuw3GzaKXf2OrRcga3NPBv1Oo1fb8E5CMLx7n6xaICW
GLs6ReCviy9ODaKnR1QDgWgdtRWmvu3rRL+wIpGR1v0oSyAENuSiRu+rDJyxbG9oeGCnca1fyL/E
cWXHAbjqNwwZ9GBM5jP5HMg5pWeK5DhGiTF6gmau3Ypz2jPsfQFsH87YjINDxCn7/thBE/KM6pTY
gnrApALU2H94ySFm4RkRBazLrPED1PGMkCJBycvDyUdGW9hlB+6WoF0aOZh3/QwU542fzBzHUCUU
665rPPkdJ+svvi3CGz+ZEOZDiiq1nhYLBG6bStqgbw/xiV9emTb3I6jAUMl10qpJRkDm3aP2cTjE
WS0jXzXUs1rg4KGYromPNo2D4P6+EwAUOnpaxyGFUyAtmCD9GYfrQjQCmYsA5Ng/JwY5qIc2FLN0
aSZF+obX70sv75c3QAxZ+xYw/jt6FcyCtcfZHUC8YkEIgd4Hjq1FnTUV4RBD9zFOhHxO6oIftKlp
UCTG5HPO6vlpwu8nZBifF0+OT8TU7sABowKgk5ldUA3/F1kom0FY3SDdjo+kxUIN77IgmTj7HyMA
Ib/IGLopKGNih6b0h6tTFjhMUw2Z1AwJ2Ed8FTICRjhAQB2BTQX+FRoZOb6HpwFqgthY/lxinbiu
vY6uF1hXGEf1KFjWVstQzKQuva7AdePL2EN4nFiD/DGNjyO+sogMiJobgiCiD6JYNoK1TsWuLppA
JvUojMz32HVJjj+789sRqivAu1yl3QtOfVDHOPsMhThxEI12XD97Xv1SEnHIu78yphqCFd2LZzpg
hhkZ8KEuEvLuXIV9bR/aDlsYLNVD3R09e+ACv9KaWW9Wm3qLk8bXOWTOk9WAiE8Ht8P7YjTgQnDl
bZ1ajdDw4lxtclI4t0bj6Gvmck+r//Z26G6XZZwRfxV6YNlBG2ZGY6APJnkillylkcmHOrow1hv9
RNbafGCvJGeXWT9JKVd7DV8JLdWCnRjcUNO/aHiwfw6mYFfopfPVk7G1b7TCOJCZQmqmqGzrtdOK
5Oz0YCIg/2Tmn2d8hz51epZA+xO7CvKXZQVCFeikXH3PMJ9YlbyYTuZ+9XwUSHTqXTEYxp0PFqO7
ek6Mu7TX/6qdUh4TPAc91FuXxtmC9JyrIhafcO0eyOFywu7f1U3oz/xcIQuNmM1vYXZp6rvZ1XBm
pubi6BA5LOr2wAm0mQF94AHncRu6LqrtJuj0iD9npGXuhN779Yg8mXeRmpNGKbh6o4mbNTiI3m1y
llmFr0/qUkPDSyTZ2FE0YZZOqvzj366xLmQlOFmzdBTPl9CfFbM2bThOxXYofKtCVIfE4L4dgPJw
XfPrUOKTLe5068p5YE2gFmB6lEIzgSKaubKv1KMQ6smpeFuKTGrK+jE1PxMSs5fdXc2m/ErIzboz
2T2wRzsao6bB2+tYTmMSrr5uEm7YM8YOq+/XhUB2PFyN0j2g4g0MYxypKxQwR4MMeORK5G5C6got
nqoNdWncFy2P5gClc85UBNupcHQc5A0fm/+VDwmJt7k0rT9PU4x3//uK/2KxGgojBcrOcBO0mu5j
/92W8tp7vdhXLAVkjMfuYx8LsUkzwHmbjoPvyhlei6oUezfWTXB0GTj/MiE3CFlpdk67RL7wOC73
CVT9dmnrwKySFNjjZtzQqA76occA8rcjOGBeqAGB7AlZh+yB4nWjRamZib00DTr4TFhWgz51f0qK
GMxzZQ/SJw/ECNGsQU6MequJAgIBWa803ZHP9Mwu0lVTipecN+m1mxwo/KrGhcoQcuhPtd8jN0eu
Nss32LW6l8UneXsC1MU6B1aNrzu/BBDLM9KIGH0/UPiO0KAF582Z/JViZl8HWemDXLQLjDDV8Acu
PPa94xPkEJOuvPfzsbmWANGFeF6m38F0tSshNvtFlCXe0y4HF6yP41fGpzsK8FJsiGhmjEreNNCb
a61YAioJMa1uyL/hWxRq7hOr7ibV86xqOr2lglH942ibXggwjRCvk/rfuODTHwRMoO8VlyCfgsNs
82eytBSunlikPgQOk1+HiTXL7YehuB+bY1ZlT5VKRFOTJSjUHDvHPVByeh2gnjTav32/5cfFUjSC
yyw9r++szvvWa1wsg5lyOQ03oEKG1H3nThNemllwLh2ve5GO5Sm2VXc3NbJ7Qcl9jLQQmzY0moM/
+BGPGqix53Mfogbzzq/N7D4uq/4FysZjaI2ef6RY3cnloUHN8RZJSZy5NOyUoCy32cwdMyOSHby1
WevlJxz872l0jZudHi9ici5NUIMlwuXsElc6x3u1l9WLyRuFGIHEq4K0XdemAIHNYgoctkYuhJNp
cPXfxkqw2kluHwobvw6/C/sX17J7ZCTBNgQJwtkZN/bcpLuVRfu3DNzkvIkhs1ErmGoFCtFq+mcE
pRTqC0fItKV6+8qRzgCzqOsFl66TIEguHWT8u2IHcmcbuoNzHl+WLqhy4gvZ3IAyj5YG58DHl/OW
Jr+F+/PfEFfkh8WkFZdhNZl6hs+ssEmaaksLerFRX3Rw9wTmUG2A3OFRj21XBR40PKxN4WQROQ01
MlEQOWk4d+a/jYp7CvGDx/9vl/iw2tKl2DTBwwB45nwPJb7PBHVpmBkAIt0UF9aX2lPddZ+5QiTL
Yvyt/zfxtE71vk5uze2pAUMndL7Grco4fALUyEEuadjOQWKtlqGsYpqXMVCKvFm/zkPlxM0q6zw1
lh+0NpnXVdcrqtE1Vl1/td7H6N48FIpIsyyTDaubrcU1scm6xosBzWuKSKjGcMos2/cTeNRHfS4i
6vkidwAdeA+CJuQEIoX56tKA14E6Y7OG66A0Akx2rLZ+P3TXypJiz1FTgKruoruSj3pj53ZX6nVT
0kZai42gmuCqhnpeA9XYZZrezJEFmYTT4ltXoV4L9VucbAFAeTOwXoNuwysCpO3VbawDNIOu+X4b
bQDKOFkLQJdm3T4bndPoR+pa1A1EYJ+BnK3fvDTkSi1FtZnT2mcvH1GqRl1n1lvwfYI6IRwrfwxp
qt9qDlQj1CrLgrpv8A0QtQ5oV1j5IH1eHIt2klDNrYECJydQv6Du08CAAyKuB3LhcfwWRyY1NMpa
0DL4JotWP60Z+AJrGl25zKdRFVsgyxbFMy5NLuwPf15fxcYSOuFgun6LW+e7dZAfDceQG7rqOvAe
u/rXNTke2DtTqRZpG5Ob7W4gpLzh9PgFKL16JxcgfaxOBj7Yk0qbjHm8RdnIDj/OFNmpmCLqLeY4
Q/1nHdGMAdo6DSStR+E7Z97k7jlVDZm/81HIYE+fdE0HncJ77M1UMmk+hfDEFQdwqAUiO/E6yTca
qMaw93KvftkylNywj80H3xAkJ2b5S4SdzdDKgJQTns3463Qs57kqKv0BzMc7Qm9T45sV37RpaUaL
b5DQ9MAnChDMwHtrpIcHXGbja4XCr7dXJBZNqCShNNxU6BL+jGLf+Ps6XtdQBXsjl5lizd4OrKzu
S0hrHdyxFRffzNpTytv45EvNioystw+TAdJlCYbjXRVUw6MpTdQGlIX3wlIf5J7+IL9UNk/BEpOJ
75Pkd/00mD96aOWZ3jii7nD47GpKP01PirMx6OOfjTZ+131v+AqtbmtTgtcClIJeEDLcwxOrp363
3haq/hQdkNcst2XYyFh1dv52W11c+ig+NIFhAlfTqeCt+2QbCks/mBeogbhPfWq5T43SQTFqIBrz
Ao9tJ0vMxyJ7oTGKynA+suMgrdtRAA3YzbgFa2z2QBEJkFJHza66kC5CPuYMn8wOoBiKx7esf549
1DLQGhQhgJDbuCMUvMjsBUT/UpyurldxSj/ZxlUKWRh1u5PRmo+B+Yxk+AS4wQRuDJAGs1dzirEP
z/RHplgudAbeYRkj0Y53Pig+NOh+v0fYQuYhkGfBfvBziRp1e25xfA48C/UqCIGhrKPRQjKRn++W
gTVOAJb3P1AbGagn/wVBifpgD0X/qBK2bAy6KFz6tewfv3WOr2OD8NA6GXRfATA3/XzYSJbn3yDq
8TBDRPeH24BQec58hjrBeWsGRfp37OlfZJPrX5Ft9DdNIKwXr5XzVsx2+1CAqQgF8gClcTYh1wRR
05Pph7zJ2JEKIFGnusnqPH310qyIcuYmW/K3LfQqDO7ad1PL5FOe5s9U6aNXsbczOhNCHjhMKlxI
U9pzMX0NAODscVz4XYB5fquhoBp/71N1P2ZOGrZqoDDnCOVi8+cSjIDYK+lnIwfZDwpJXKRS+/Le
06z7TCvdF39s+hdZhLkyyCNtdsFxbnxfdZ7zEqTdkxjmzdCw8sXVk/wur+pnsoRymZO5RW63fcSz
oHgZeIqKDJeZp9bqy5c5z/uDDpz7liZ4vJ322dSmUT471V1uWwNqip1i5+Lj39oGGq/uErC0hbly
WsX8rfLLHx23WSE2BQi8NnKS2kbvW/1oUm2Sc2oAhX2qVd2RHVvuMWtqf6OrSiVqKN4pZ/3Y6wy1
TE1UG0X1VMw4VJmQAnQKLwTqMEOpMcexnCIgpobMhCsCYlRPYC/amuiWcvohKgHkoQqc1QCN3sz7
R3NZiqbResBC/wj0v4Wh2OSgmmc6lXc2As390Kw+5Mxd8D3+dyE091/E/YsQH8wtB2xgL/8idr1s
N+O1vVnsX+/0ZplmuED40jp7BlixQJXcR9SjhrsmVJ1UQz3y1ZMd7POu+LS6bqauAzdTKQ6vexy2
ris7CehePOMvmWZMkeEC2qH445hqqPf/8bV1sLUMrzg1Xv8fyzlF7oKuOxt2hqcPYStY8IeU+Oqp
xvhv4bK7Kmirrz6w51s5ivHeHo3ihMdrfcz11H0oJ3FXDN2FO3Lfeibot9Ialc+NpuiZ2DGYNRdc
dgy/70J5MLZEWfGwrxsww1u5G4GPrPwLRKZPecLk98aZvk144P0RlCzfoM6QP+GrZdzHSNFf18aD
xNLV50l6Hb/eeFeTekLLtXDAY2zrs56NG5rJKicZN2/zQYYGvw3G25D3neEiMTEwdwfiSsDswHJ3
JpyRLJ9cbBhewePYXHR8n4bkpijf9n/gC9ddsGiGl/hhbAFJwRVwDWDleCvxP35wur7+pI0gEeB2
EeyQtaw+GZ5nHATYJpa5XeW+4dhoLmiwswhyLJDjU3ONAKdKse3hvEPNBRFGigej+0c5l8GftuHc
Q+4ufeUOy/czQJRnnHb5eLraNbhZbP9PY9pPScn/FHKEKnsvnbu606FDBvLWLc66Qrw4R7xWwSYb
6Hjv4OA0eEB+sLhjPtutrjiAX7nakhd3FEWDsS64evmOp9WnCZQDBjk+IqAZGjxQXNHgreyabhlS
HC2nuPKjoHJf1ql+5tYPLDs43P+z93HiaeK4BduWcb7KwLbxwTcP3Q7fR5DJUE5qhFYO47ZvHBDw
VjG+FJoCzyhfDvjg93Kxv40Ev+oLcwPjuAQCHrFtgcmJKM4GX+7VrHX7KB3HVUfr/VBtHbZlQGp/
sTOJX16zFxBLaJXaNFSs8lTwiEy32AZuxb7oFvOiqaoFqi1r6H+0LlhGUsnP3QCAMN7nFfCZMQdl
EmCrNm476SfrWwne69B1AnG/xkJW6i0WpH/Ga8eM00KyABBXtu1ySNQGCupuohr+PKIAmV/1qb6M
/vAt5fgY5qrxyv6tkYn20aRRiqOQ35k0QCGuxp1TCgzuKEA6ABK4mF+ki42yX34uFHN6jkNfZM5V
t1VC4RSRlyOY11EmPHoBmJ42mh9kjyz2sm0w+MmVGpeDK25rWHq9t32J+rNu6pND3fD4xGTno6Kq
KhyUTXJQCJq9jAAIbGLQQaDrr6LMH+y68s2d7uFeadISROMfbICzBVKrM5JkhtlKwCK4dxEM+DCr
ANLjgzOwe+9Cw5o0e+j1MdM9+F5sngwzeKZqY2xB+qfGA/KpjYWxE/SuRyX+VQB9e6WQJBimi5pg
0YfDGkyjk4Yv1LI1zmsd+MAbHPRykGxlRhV/EOykKnGKW2Q466waN41EPWnruyHy+VVUK/DF2pDP
JADG74aB73uLjj1hbbJqBjhZrbAGI9sRDfi8Ptz4bxct1NU/TEv1Yp8PA38oe3Doy8r+UaOjDbb1
wwbtAP7nlw4b4XmPUUOD5xqvBXi1vGbvS9vfLBWVsv2RcRusSasoIw3clFTeVF6+z02gZYvd7c+i
zQ+rILmP8jtsOYw7e9aaMw4Gxoia2uJjlGfWmzlBwh6bXba78ZNJEyj2xlxXaqEJ0mxoGDqF4Sg1
/USjyEG8XYLM3/nWELeewsR0q3On/tYyAcqxzEPJPJml+iOcZAqGObKX7tgYP8yml3vy6aN59Lt0
ODIJXKkk7CeqZpqIbOqB5KKJ/tFngtMm8j79LnKd2FqB2I2u0+OxAfzCClHgEJnY9Uqu8maAzNUH
Ip5dlyUWTi5+ma/xDC/wVK3SAH60rLLORcqoPY5+0UPQzB9yI0QpG3RdudFdpjo291Yc/02utQHN
WHdZTeo5akJXa2wHuABq2tUi68Bq3sydUa0Bws4EYDm1AF12DSYfmetAgp3UBvR0YleWjbbNxOyd
W+BKT8bA5d5kjcRHSBs50sv/bAvsRsCu6D+KEiJrsR+IPTaC8tWEinqnUP4UgcL64fj2B2SU0NV5
LximUuGlavgfC4YlFRDf1B1TFTGVIXectTvQnfpRLJMA2u11EJHpQRSp3awjMc7/TgPYmtYQmkEN
CprLQxVAShDHtW5oGtDQ6LMA392TYeyAyXFe8aNcLdtM/+qC8XsPmYwXBnDKwbbK4TRhB/2Y2znq
dFWErf0tUIT4HUcPcej2OKhJhy4+m4mU26pkxaep9rSjGRh2SGYGWsaoyxwTdN56/snk0Luc6uQv
GmynIX/ofGSw1Mwg6dNnYbmgbuyLT+SqwOacW2AR0MChzt34xcF55TVVUEa7HvEVMuTFoVcgSL8I
tBMzOBjq1ehQgErInWWI1yCUm1RlImT3kr1Emnq71CgOUrzZVHoIBpgOyWf/jzeWzMBH8Rehx5BM
HI8TsoE4CviJKNM6QB00L/b25KPGHe17lI7EF7JSVjT3la99gKHdLERhvOLxh4UGfP05izAIWGhK
FJeX8yY1efkAkYAAm143vh9k1kaLiVOkGHWWzVtMa0oc56oYJyhA418T32cr5euUD9OXAbh/1Jnm
L1WrO3czH1EFpfxdpXc7bepmyCDAnH6GQZDTuWNi/AOn2TKqhY7PLN5Ud6kdY19fZNY5H50T+W3G
UwjH8OC167I8Em7JQbJYQcBQ4WczxzP3hZT9QhwFmccs5KAPX4ij2oyfapC0PQUjb55LozgQjlYC
IgjyqS5YQLe0BkvNfj8Oc/VqBTwLs8BmZwPgM3zlVsV2pVBxjW44lK34HMc2DqSIPmWhfKWuUYPP
ZkJ9Pcsh/RIj1/VADTQ9QcEPImmbTw/MQUNu22kgctDjNOFDKNCUBwB4Upxs/YwzkYO+t+1lErkd
B9y3bTDcefUsLh2EybR06s/gvxMXcuG/BL/9Pv4EMj/AA5xsnEjMB70vP5N1E7f6aICW4ppMw7J3
cLqq1rOTEZI/NLx01zmB4Mst/EfMehm6vJbln2nt5b7oFtdlmPcCkuCGxah1rkt9b6TlQ6o3/FqI
sX/qs4ldJ8d+kHoO+JNq4mRodlXadjsyXdfpngpWPzh28jbJRL3blbnmMqnNwBDtBjLYDOoknhpH
HcdTr8Y5b2RAV80aNPNA/kSzMsiTUcgIHdZlHgN7yS/d90nrirHfsc00xPj6U8t+mEIxa+BA69Il
OHdRZVRYhw++pUvhAOjiZtaZAol0ZPxjJO15f8J2Hmgsi1uhgc3nYkLNx4JyFEYtlesjcx2l4P/j
XFASecC6VUcTpTq7kXIhmaIyArQB9KjKuVAEE5Vw3nXAfwC6tlsZiNcBimZqMvn+caBWSIpuBila
ilRdCwTagELMHcFIi6sJsAuIu9xu12pcPzuilE8Wjg4BYk3T74mvZRtUO+N4osP72WnZ+8QxN7xv
aZX0y8QKYPEHq/NfdO2QVZ242hUgGEPmJcOWbDmxw9QXkOTVE6SzAcUVqChXXbNjf6UQmwXGUPny
QIPUq1oiGwtgIVNZ7pbAxfm+uDGDJVd2XhvStdarrnElqlmB3MePU806LqXOeA7uEPwtoOgWUWMF
Mar9My7rHc+QMWxdriOxBImQyKEh6poM3Dv7HgThaQ9q7sWk+QAczVq4rucOOnZ9elXXOxfluBsa
WZxrkEQNbfRhkSBNMQlnUocKh0FHCvxwXQonp95kcj+M8x8jQ3bQVDVh1BMpEoCrz0QJyuyZ/ESu
1b+aUs1fzd+FkO9fxNFdqCtWjviPKxZ1UiFhrK7mQDwhFA7LdsCR6le3+NoCTbGQPluKR59MA2wp
UBoJoAGoRtcBmhTYX1aPW+qaCfWgLoRCG7CcrAeTQ2afiL6PGmLr894p/VbfTQiZgLhszdqzlvkC
ZeULEeAay2tHQGlcBkcgvqEQasxPLRIGV13HizG3NPMrlORYCLbI6eo3s/bUifSJ/HPhNDs+tO1p
KhINZPwHcvvNII9eD7qnArUCX0HCFqXYMbzwxJMX/CbiXJ5WbcWwwYlacu/jjOhxzixUNuFqOFwF
Msf1BiCx2/QVoKcl3h/j/gAheMB01LI6eOqQ/co+8znOgZfv8u1c4c9Zc2rQP/K22E91qm39ySuf
Y7tFhbi9GKNRVs92z4ZtqzX2ngIYPhHvAVE7dvZcPZOLm9CWKIXmH8k0Mj5cPMv9ShY1pZL78AHX
iWjJebb8U+WAcZRGq3FoHuoKX5B58LX0QSk9EwkL60BGDzWWer/YXgogWmG2YFg1S2Ql+hpfLTh6
eiSOlR78y3z02D2RrSSKhBgkqytNi1rc1af5TOPk5xyCO6qQeE++heFFXcRE1U+4+uhCeDxucxyW
OjUQDTye4wh0QXFEZm/MLpSZqKWhZdwN+E5r9RmcET/n3Ewk07T66aA7yYvsJ2QTVQP9OQeHNShj
AZ1Gt3NBWPzmS+wMHNrLuKWKtoXWv9JEnQU24Fg0Dv2TaRNoIth2xWCffbxZlmYGuv9cYC9SgrsM
XRqhmKACbebi/DD+oZtCn8YK16V8iHUBB+C+Mt32ty5DWWpb3NvtmKOm08uvs2qot5o6rgnCO9Qu
UVwtXQsS5moKA9OZr8fFeRnQ4qNsIBqyLrcuQj0U+kFvQPB7PcuL5TKp/2wmQXm5iby5JsWvy1Iv
A8PuWLbYOvluP2+6YPJQNTLYR+R9P5Hl2JV3HRzdRuaxGH/ELr51vFyKt2Aa9sG/STOW4JZPV3wF
gqahf0IpSb2h5G2uO1fR5P7nkjn2XmdCnCiiTiAyQ3vZ9wi7nOy9V5kfI2g/jM+Ba5bZ3u0auob8
qTMe6Mw+90x367V6dyITOmhbw567T02SOVdXUXaTH/pPLjD4PgiP1X5Dz6Fo8WuYVP7AxsH/P4XZ
ajWaTqv9etFhTPrlouAGfLvoem+0uLoohbUakgqWD10E3uXjJjaq6TGbDAYi1xp/pE7jvXpOcOpT
XuC0HIeAYx5AJvo9ws3B3dQUib+lQuXWLMFE4eJwb61AHk2ckkNOGzyQSoqGmhhM53ppzQ80axoh
szLo2Zc1oMA/1f+w0GjmwIb3oP5zTH8+FbquuPmgg+aqRvCQSa97Jo8cizLUNDBEkgraGk/CZxRi
VEu87I2IJfl85LPolbyJte3wE3yT1Tf6XXFRSRKmEPS9+4cArdCmkNntW4CLDXcFHpigGVA4gJTA
k+WAOKcHPeuflT+f3a7VXv1k1nbcqYyzXlbtw1xACJUiID0QToLHT1AufsitLLvUFtiP6I7pR9Gy
6iDxgfxALlTgQtAcFT57FkNSKUH+f+dxIGljr7AjJkCvDn7LnzY5qbGcIQYDsjA2q496Wq+mUPd3
8yAL4uBrEsKSIBSAdicqUMwfwdi1R5LcWnS3lCxXUGjZqXCHL+RCva9K1HtQ5fIM5wd2Cu2RhLoW
za6kLjkFmzmkYPCJk+zpqQ35Cjzz1yf7B7tqIXOdpXf0glge8V3h/ecLYjAhl+UMwbk2rBDM4+xu
LetyJ84AQvUskDhoP+vCVBw4shKgEpSvraBkiJRbg7d/KPCm1O+6GLoWmTuke6NlNSi0PcGvZTDu
k0F258WX9UDed1BkHDi4FhYf6rHzvYatMErGrIf/nj4bOVBF6vgLO1xg+YauW17gmboe3PK626wH
gdXYJ/dSojCx/C/SvmzJbVzZ9osYQYLzKylqrMku29X2C6Pbu5vzPIDk19+FhFyQ1bXPvSfugxFA
DiBLkkkgkbmWq81B0SAnrGJOFY0i7l+ZiabtHaCZ4sXhs9DVVkBQge6PIxGMaQ+yS3rbspAGmdpz
KIU+w7J90by6obLkA6UJUEqAyhX4r6kDE7ezHc5yi1B53E0gUxHu5vJ70ONaXvqYoHYfb+qt+n7X
s8y5/p4OCH3XoA641w5d/bpkdblnWqpdtM2KkT7S9vO+a+b4QsJWa5F+UCQBaZWchtRYxvI8dBV7
YSsYKovtB+/89GCNjnmwNd/77loRoj92sKYDtmFWi1pmkTpG+WNp/RmgLsZnkpgOloIABUZ4ThhU
HlgPi7QyA8pN44J4xJqmv+01yQCbWbaAvV10N9RwAByRsKv67BmYn9kzjg+NQ4qUWTyIIZPWZV9m
j/owhSRbfB/BqLIAHBCyaJ6oQU21FW6A8Y+QHtOyAOH+qwaFlwiZutNlIwVZ6/6wnoqmf5UyfHXr
E3kghhaHKARzd/fTeIBFKIsCmTBpByZRrR2OgFNOnma/vTY9NnbxNODgFZIswZYUJ9Doin1pIAJ7
u7ZNT2mBXHksjL/mY8fPOFjxdjgLX39Yi3vWB735Clwzfs448ACJCUnIZx8r5AHH/wciufMsFBsj
gqqfcRYKpky9ASoiB6AVadukjz81jAe6HWufGQo29JqzUzy6685N9Cx0WlQh7PMMgCEOFkB0OpYa
bcYDs+5NAGaMKM4VRROjx3GhNovBgJ5ow7HcpirUyso+pYLjfJkyDlyIYdzTcDWS7chcfK0NH+wv
TF/5A2qBkZElhoBTrD8tmi5ttQz+5ToFA851P5MBZ/kfc6vHjzQZXapqR/B+6e4jscdRs/rJlu8m
HPg69q5A/W04AMHgGZkK47PHcOIEjJUziXTGwZWkASXwAgI+KbNTBthn0TTg47vgqOFMonrCE24Z
s+oY+3pIdHlVgRQrfS2N5zYxVlQCbnUEBFkHZLCgbnBcSw8MXqJ2Cml1b/Fsbg+OAMJ3a4CYbzVQ
5A1kPjahZy43WltoyVdfwDcJ7PzlDR/39kBI4crX44zjrWuxQDPqsjigyhbAY7PvRnbMcIozCkAr
ahDubR6bZm2QeYzoGWmT1soOmWMDNiNPt4NbZ4Cl0nL9W1zZZ1fUtego5gtT1vEnPV5QY5f1S0iV
MOtgHJ1lrd+msaqQBT9ve7k3ycSGhV5F1Filhjy2AbQvkTmKxydtXUxzfXJBY320cZB2QprhoyrM
WR2GM2sqw9FB1nRCIqLUqvKclhcFCNYsP3nsxAntluLHM00AYhhQFv5siocH9douw1F6Mu9du6wt
qSXFhArk2EOml7IleWz0AIJxUHdMQ9WkTW0BsA2XEFHnU9oAxy/e5pE1ocYAXjYQVYRoeKPvgVvk
nGYUtTzMxCgh5K3R8xoAH+hWbjVHdqVtgbLxiVxCjZH3BsJcpo1gfTDwkAEl36tpZwg1Mx1YFxhR
Y9njX8PgbQ/IFMYSMLa3fZ31/0mn6qubzXjLOkOmY4NHLZXXQqaZOI/ThwIYb1MdP3gafgG5WS9f
DZRxIaqgL19xrnTtbUI2Imn1PBbM26vCOFUnVybLBjgMUVKn1LM5AZN60fBdCsVNbZ0dAw3taq48
UeyOn4LFos3IwJSTg2Jsy9I5ymvQ35Tb0DHUswmhUHdb8QNYmM6RRIVl4kGOauryIY2tnTKjXowq
ASPHBcXvhZqh6l9b3vTHXIgmeniRQv0K303kb0399siOo96ln2agONcuO4Oyg50r0ZsmzanAWoXu
oLqkH9PCxLnj+IF+y4i7SMxy05Vz3Uyrpmmq+jnJHG1/f6Ubd7IGtvd5xkTH+Hf6IOIQAg2U/jC5
61ek/jsHJaIeNcQ3RK5Su/J723QFDIidVtu+1QBFjAT3HCS5NQ5/ih8DAIK+Ms6nF3xmX0iKA1Uf
fJ9VAngtp3nrNquMMq8rj6TVXZCBcxSoI5qL1HLf/8zARhekWC5gf4ttMW2Q5WYYyOUvi5uDYUBs
oUmr7Ji9YeeBohSw6NZFlOY9HkEVxWbj55qwSrrfh6CjE5Hb+JnlqIgMhfHoOmUA9lS7eGxzZEk7
cdZ4pwTPAZwsOWV0ZRAEzUW6CYS2kK+gWibcDgL1IBgP4vBOrXSIWN7gsUbqKwYIEBUxE1QkpEZB
fyiZbnMv4EY9RJLuW00uxyg5vp1HCmkirHNR4mbj5Hu1iwQZF6t27l1XQwIGeiTr8+xNa60R+YaQ
4zzuarEwK64B7PFvN2vttBqJh7C86aq51Rzz2Kf4X0502ngvoXJKLDiRRBflxspPdT3qyHAW61HV
SCErnM96UvQHM52GwEzXNlKQfHf4e0qhMPk+MuEDUqsKxBazCcCEg2Z/0Yy5fliKtQIHL4ZVnvov
beYeWrBAzWE5/40M+vZVt1dkSlvJt6wHfj9ZDquV4ZxbA/O5cATxThcBrHjDO6N3vph5MRxtK092
Zb6tz4WTnrJlBTYCUvb4Y6YXSJrMsna/1sA95aJB9la+4qAC3b7A64zUZE2NM8w5ysaNrwlobi+u
jjAqwPWMr7Fr/ukODJgRNj9oi53/YPnQ7pBo3z75DQIBnTe+dWDMFkWwDqo30FPNjcxc/ZAXdhLa
iWXfG9/YvU8APNnbqT66xurE+O+nLveRjZoanHg/r+UifYN6XXwe4MIW+wyc8Ldhzif+WHlj9Sk7
S26dNgEEwJb+iCfWRgsQXi5zM9rPlgHyZtPsURGpFW04TgBYLQW2KkpV2HEdKjCpCrhV0VCPms3L
1yFQY3Jjho00xl8eH7ndydo8eSmAN/WcVLy+dCAgDJnTWW/AOUqi2K31owaSibd+rb6ZvDAQ1tCa
L2BYw+0P6fME+oBDIQAsvdIFMqboUTMAWWm3mGyWGJkSCpPgLhXSpfKT6kk7sMVFDt/7VDeImnrp
ZIiJoE4m5euLl10mpIx+avnaf/oloYE9tMOnEeewwoYkXBiuVy8akNivXGXz2zx+7n31Z6tPmNh1
4M1eTP4zUcbyeWsvq7s+GUKk5CDgZbu4bq3dhF02qgcS/7FhyQjanM0B0r1lnnyslpFCDkBFOjSl
oY8KB+wgUQU5rnottXTgSlqnBLk0aXPUebU+YGsEq3S+tOXJMVIvlBsGZLicumEFSF3ults3DQDe
OwBC2M9sMSzZWCz9hEpj0Ba8y32wDz5abRqSlZIvY+0firUAYplwV4p8Su1wzQYzGrzaObJG+2OM
TZbu3bjPL17V2NXXxWF9CChF3AuN27Ksw9WN66I4ghygQ7GrPp0Xz3LLwMgAasjLuImWxEHamB0n
AeC3AFq8aOkp7m0kHNuAFIuLJX3jI8h2zcScd54YMjxqoqZmKDly8/QtbwFf5DVp9UhDbcGjGule
rya4o185qHB7UFhkxpfUQM0/YOBmtmtypHX2FcqP59lNQ1/E//vF8LfjKM4DREgcK5A+9yLq4sYc
U1qRXpqSKqeoP3WtxK0Cz7KyaBX+E2JhXkRTkzoFWg0yuto8ih2OhV1Xr8klBauME953PTLwSze5
yG6HxK6Ti7P/jy2Zpb35a+Y25mctWWrgPqRIXaoTBD83fdZCLMWbYje6zAxRqmleWv3zOqRAxNpM
59kBk9cPjiU1YpfdhqCH3u3BxzI+MDCVnFE7vB1i7Edf9AqUglWy8TetmH/qSPD6G/M4VYcUV3c3
ZqCuykAnaIiMATHiSJ5Uo5UVKH8DRIkuSmEynNoccY8AChZDqpYB04gVoBYtO5HMQvbUJw9km0Nr
PG+IP5VYEeJ0PMV7vBlM7UyNHJPqZjxZyEAPpM5iDgvnAr82shoRQbsoeyUjd6VoQL988ooUcAX7
OgbqZakb+0FwBTIvnyIzBbvyptnztw/kPJ7jZzcpukNBSampSC9dt9i+AB3OvtDwRkPjrd6PFSBo
yCyL69fVSlCp9G5P8g89f7lPCIzcXMA2+OcBJMaOCxboVA+A/O08JGZD/4FBK+XrdgtcCghtezuA
Ncc/sSW3wExWOMnZ0Oo9VUG37Twd1s58cgzvWhgNoLvqQk2ztU4TkB2pSUhD6pEsXUChiu8CPlQX
TT1qvNlOQ3fp6nTXLzWQgwO/X/NdvuTZhZqOD9fenSxenPQC6jgcnXdNi/bOnPQl05F9bscAVxfz
3BhKT7/P/2hQESvIB1bPB4dDhRU9yuPuqMONYin3qbdwqVCPft7m/2T5Aj5HQUKOOk3/uao241HM
UWnTecx7rIAE2gKi7f3jMMT9goguxgDC21kDXmg3MrIhrcm9JtwyMOqODcjog5F3cCT9rHnl0TXL
NzJcGTiGcRDwp0qvXShtd5vqBeAgL4kxNThXE/m8yoTycz3E3mUmLw2VTLrg/8t+HKvsBGziu/wk
EsjEo76NvfPi32c8US4Ri92/AK7zEyWv3oWa0hmvvXtZptmAbkDFuLKrfzf+7740vT6f8QRHAZ0Y
3dnaq19GSdxM8qlB/8Plk0E+Jej/fSUeKAY9W8ig33Nt9s/qcUAGZHr7bJH9u0eKm4CPqi9xTgoE
WMS+qQhbdh2LoRaxtk4k84sqR4UDFW7Tp+rNSMepHfYT3KDrwavAPqnIvXJd70IDQY+Ds4ETjBRp
6RxN8OE9kSjdHP+xjvszog5zEdIkIEsNWxNcbKYgxUQBNNjTCy8+cJGXCMR5cepqOI+kBfYZqGPG
+aunTdZLZWqfE5EQaVjgIlgLD3WJXpdHTW4myfSs2SAGoUDknPKfXYeQFwUefVCy2EDfGW9kZEaB
SCEfBwTPlIh673KyIhE1Ym5lr5xqhgBZ1p9NZ7b3dJ59d6hNx9bN6m4Pvnu4O2knnTrm7pwx3WNv
BwD534/llR0pfNQ4B3TBxMiykzW43/DP+JIXjRVhKZHtHTFMULoNiFjehqQdUmt4MlbgBbuT8WUG
beGXFdQswpIki+O8gMzVfyLnalqzcAUt5yn1Rv1lMMAh1aV4A006j6iANUd68IOXJ6AUxJ51CMcB
eIux/krlrMOU4xSt68DXKCphERzL93bVn3On1SOZUyr5+xzgwgdVaq8ANERxO+7PflQZqanFpYIS
UP3Obk+lborz/BgkbWmnRWPJUZbjjfGOhKnuAr+UulNuxQB9gGUHYjjZ23BkqEVKczMRCYEOv5x4
70leBkXOoHgj7mSN4/e71gMkPSlqsTGiHjU6bYzUmJgdkIRx60JadyqdnQdAh52b97V3suIJqW4J
A96+oMWsRXJ/m7HKfsQpbbvHYqAIOuLKJL1jOwitzHjESpUOgDMgDQhX3qy+sSevRluLQI4dwVds
JThuWAsk9WKfk1xcWuoBog1LPTVmPsI2gdSRmAwWkP5d9B9Iu3POCS0clZ8jnKUbOYDS7W8kYWT7
JAYd5Z4eODM9ZbL8k1HZ1tmnxM8bhaXHbdi3brXPfXO+pGMCOOBl6l+p8Yvsa2nP1SONhtXzDkMf
myENmTCbEY0yzM39RCIQIKfR0KEKURszHESB4fkZBAx7Um6Gg1gmcguDKWXtiWR0UR1hYjav+wQR
R0R8U2t5WGPfsfb27KDe1EJUbiw8C6FqaOq01updMuagedAB6yVkN4pumlAsbKTrQ93GE4g70n5H
sr5McFqWe4GLtPU/wFH74jd+9nlc+vlTZc2vqH1p/sD7xDmMGvCeimqrsVIw8V8rnrsnbRn1r03K
sXSBd9P5K6h7AbZBQ+zwsFFIt/Qih2kfZJnXfivK1X6MF9Ru0WyJteKsP0nqIw3FLSBTHly57rrt
E8tBlaFo6paj+GhGqT043xyp0BA8wLlJiULowcFZnjDJHctkgbQ283bXNPGCrWgOoZpnG4zA1pf0
0a1KJqcmZZXU8x40VG4wjW7u7lC0bjxNWvW6btzA80GMaCp7GOrT1mRvdCFS0FQMvJsrm54ba4q6
OMsfzRbftSGaGCWn56XUPpGIg1ocHJYeUhxHvEt2yo561tT8NffGesqAtPo8IYb8DBjv+Ykhh4IM
lFwb/e3A0wH5MsJWTZSDuDP04tTYK2PSvt9cGi9PCyqBj2bM+gvgF68NYvgiw+h9TD1lYywI/nkg
FlAiZUsyHE7dzndnR9o7GU2QdB6+OpQAgjv51wQf2Vm2PZ+aHuyKovhDG2w7KmaRkkmhXzWWgWIA
INpgHC9A0ivwq8kHPFn/kpHdiNXWTsvn4RMZ01zKd32/npL9z/PlyIkMcYKJMi9wQzvshkaLCLUc
22wvyRLviTiLANsksRgpckvbSzPBOKYYuGZw/iov5Uq935U0peElx6X327M6TWxqDuKwWkeY/PcT
RqyYugl4ZOBjaw12VFp54khjFITfOrN2RtkRaYQf8o/YEcd6/bQjmZO4/4DRdugAVpj7jzxzOxCU
zTFwfATAQC7ABKiXtTq4B/GQAuj3rZyU1FReDqSAOzelpqnImWQxCpiCOB6RWvR+DWXsiIuroUkg
BDT+r5dHmZLGcRSmrG681FR3t/HRxUdv8VE5zZBo/vttKGN3WwxwE/5+53dDdaeGX7xsRTMd1Hxk
qz4NUpCsoU/xv6oL8TVY+BrIYwMCBrZuQ2DNgF8cxf7RzBbAl9JYY6MF6E4hpeZmbJCVtNX6SQ+r
1RxCZuHQDwXq8dVBjh0xd5xrgEqVbiRwF6dN99RVF8eyrlsE5ahwkbNLl9XqsC9dFzeKK/x43Xp7
6vJt/mIa3hoCaNDFbxLDtUBhGmMd2A3FsCjZ8ACOlgxgVdr8xcr8/BWBeNJRIybr5xFkVoBuAsYu
XwVsw9SYn6jZnPhNR9LxRYlywbptJ/mztmrmJ+503UvO/lF6F+sgrFvLFyXqR60/baM/AvtIv87M
gD27x7YLBWtiHjIGFti8q7jn4/ASd0AKy/OcANAD85FkID/oQO1IkUYfjKQrSmQ6xPwycM15eFXL
8VRn1sWMLQTAgLDWBWpMwozN5sVPFw2actc27XC5EZEJNYaYgXrSmIy2NbEO13iR4ftmkDTf7H7z
scBrsO5APgU4WBZ7QXJlw43AATdbhO2792AVTtOePeBi7AGpkaCqihnVa2lIb30D/qUGoosd4OoA
Kr+C5OchxVv1wRuZF1WTwDTQtKtMaWte5XNAhkmyAcvBNZESg7SpOSCjHLkN7c7y5+YBmes0g9T2
KIsPTGtxoonWsLOHv0VPZhCLi9UrrW4BgNCJHFnHDFCoWEXGiHI5uWYmfTxm6Qkrjae2bOIXY8Sp
Y99WcmRNW/yyDngEdzpDQZ6woMY0kFlj+FhnK1nhM9SJdpYRkpvnev6Lqy3FmfH8bxKRrTXjZ28z
LZQjcQXqJWMROXPFfv2KwbvkBeo9Vy3A451GLGTptUfvOXcxktDQ8CxQ7037XZatIFyYC9/Gsapt
g7hycEDIldV9QGMzM9BdbO3Br8UCg4akmUW1hNYzM/CRQ7h3yrV+mcHcijKq0d3jCBfZilY7A8Z/
X+fM+G6bvAudzBg+O9wY9tvaDA++PZnntm31g94P+gkZuGvoLPqB8nJkck5X2eFWmTqqYZGrA8bJ
4dlothuLDBHwcBEW5PBukQxOEY4bkKxVKofDeIK8LpH5Qekgvh5nyPop+J5srpkfIlHkxjI3YwDD
WuuTmge7mAXU2lR5DeAIFhqgprp4fLs29lIAvlSNV5dNFyRqk5n5bnvjZeK0XcuIo3RBtm40jRZY
DbLMeBhtkGvq1XImETUgMkC+gGg0y0VGFtm1IBQ8tcZ8vpHJLrA8qwNvkfD7CZu2P2kHXDUgO6uS
9eTid2w/kux3RVIm2fh5EWhhwhioHuC4nPCdDTqK02yeRiARAEGr248n8pSbcQPZm7MPxpCbek8k
52AXmY3IAHXBByKrRScffJ915S+oN940FIm6+vzgo8bxwo30N1nS8AfSxmM84yGBhnobKCpRXWTx
HQ1B94gvVxl26de16ZuHdnHbaedjdRTkGXh4NYG4U2IzCYojDiIyI9Ef49oWi6VW3wNVzQEVtZE9
Mdd08a7zyp9tf8D/jf4vlEGP4MBc7UPDxgwTAW67xXJzBR1SB+Rtoz3kyKVCJiBQuUmbNACyDlaU
BB/BM/U5oyE+wauabFCXbQChK7F2pPBBgHG8JjJgy4J0YwGD5SLF4kRd7i0IcSEwtQQpAxa2HJOq
QNJmhY37CAK4Ydonc52DQRtNjJ88oKetoQEpNrrT1MUOzkYq/TTpTkDqOC5x9NWLF7rsKs/1ObYB
D0IJhnXn8ocyjq6JhiLn0BnsGgkVQrEWePC61XCbjPhLQe4S0mOJywH4hZ15SJGh4nhlfDEAoLJn
SZUHaeojy5qEvchTuB/HGxIVSFMkCAaRDw2VQjnfyeRc3LTWXWqzvt1eUXIlWGT65tVP2d52i+qc
Zav/YBtj16OIAF1DQuwKqoGWsehGA5IWNgeT4WyRro8MXIpm1kn/xMRyaxpQPSimoKZCIDpw3amJ
KJgvo/cycE/Bftn9l04z4viAT+f8LyOxWjPKZcVpm+huvXkW+cRHlcXhi89KDbEVtQCwjpAtKbDI
xydNicd226FLljSWGSLCu8kcC6xzGwvvFMq4coGMYF8T3IjrAWCQf1kFNhcaM5D0dpsAR/pCz34u
BdCGb/WkqUHri1gSjh3pCe26ODIyV+MP+UCWT+27BD16nnf28IYdND+op7R6zt/J/MIIuTvjMKzE
CfLAOLAZOqPd8T7p64CE1Pxvx7pAlVPu/7c5DIE1R0Z0CwVvj4j/YWsSa9NFsaDccaqQ9v9BNlXD
GrZFbkhSFiJYUW7U+1/J8P6+zie5WQQ7TFVWiPuO9onCnypYusaAq2w9e4yUAshWvwKqHwZPKbZ6
r7GWDrRT/bTuvXouT37RehdXNJ2juTfNR7IsQ24gqvCAG/TfjP/n+WYv28+9OwAI+tfFFhCTLBXr
/uJ18bkTREiNaKjnMuB8Uq/1GcjFLeaGSoaScrAf3RnqJbI/5zg5kZwams8gTiUag+akO4HF8Kym
ol4JLPp9P5UTCswB1T6wXSaOZGu7x3rtBhnIw/uH90UelaQhI9klRseiQjD91l5Mkr07qYluJpY+
SJFH9WWKXC4n20q8FoHDPgDO5DdWsEwQhLWlv125w2hMpGBz81YvFeAjBLuY9LvpfuhHenK2t3q1
Q0UuBoyo6QyGJRSwr7vMRxY/gY4T3LiEDu99gUxOAmo4IY4jZXEGzQT1SUxugGzTIr44P0lEoOMk
l9bKTs6M8sE02yvpv+Z0yvzJa3DkrO6J5lQui3jpvmjiBBhbNJz9UjfpzPrapTE1yC8AIQlpYqDX
XmicLLoW1Uv2886ubhgQZ5SwAtbo4YpKYpjWiwuEkOdpzLynAeynYtBZPoD1qOdV8Z7P2DqQwvAd
3Q3yEod/bgniJRJWMbiAjHGzB/w/cawWqO8NcH2Sdt7RzeWtm6R7+Sf5PbLwA7pddUPqT6LezV8s
/0QyL6qFIX0Uk5JRhbTF69LbrRBA1ubiMoNjAVTw2YCqZavAOxFV2FKjL8MyPpCULC0tLS9rBtTV
kIQgrEEiOdjlth4Fz6BH5pfKilewJmMJ56c9/vfQIs1J4unQlCB+l0K1xKOlX1ctDuDvcj+6d6Rx
5/05Ds32oDVlF24ocdxlqPO6LOJst/DsGRH19zH1qDGnHtw7PoCQhVI15LYJ3zuZGtbOUkcgCEW5
5LsduLhxwuWOSO119HmOylx3KqT5dkg6dUvvDYAR9fxCC0AUEo3IQ2gFSQ/25VSWn3eWBUI4cGtj
zQZcTxJ6WVxcipwBQGayEWfPCsDr4uBCGuZkSEKEDYHEsppXwwm02lG8gqDQA0DsEQzKLzflK1xU
hymQuN9NlJw8dBxz8AA1wMMhL3ZbN1bft3o+N43p/Ae5md9YbfBvs1HY0Ww57AIQc/0xnVd9t/oA
uEYtaS33Wg3OkBsUTK2IkfXVSe2/FmvSHwyEVvSy7h/ShLGdhaq5b2Va/sOQQPJP2wGbHshu+Bx/
DBqf36qp7nfFNM7P41IbWPgDW7TfqhRER80uWWaw7n1ADgZAav7Y4fw6nFNDEPNhM4zqnl8EYuTS
MYdL9b3ineirrTQe0kVowg+vJC6i7kNe+H0CGtIsdB80lKRk8haEYS0uotRyBsFjpuZS90G3qnzJ
hGTKRGnv/i66UCY+MqW4v9r7Z6JmVvNJ4/c/mIZKS5MC3t84bQ42iu9/lbqY/Bo6+tveL3Tz3ai5
1K3efFpqIvXHAhkaNEa9ADt9R+RIkFuCSjRk0ApRoRA0JJgG4W3IrtTJ/gw86ivSBvndgYMAqQUn
eg4y5ACb8rjNoDRF9jeKDgWIQTezbt7T2KbKoN9t/qUmy8T3Hg0xj3QhGeo/UcJIc/5ug2y6+OKC
0AgUJr4sD5H1IBw1R+X6eWHYeKsKkU2Ih7hlh8qZquC+zqTsKwDgFS4iR+Rvgida11dgWJidvwA0
oC2xxAGGtryfmz+MutSQUVchjYXuLclzVERRl9RTVXzWwV+zjw0U8NkCWpmJFT317mRabo9IShQ2
AJadDqM9IukMI2VHQySKXaei4f+PzAIl565H5AnbzOWakwxoWu2crn+RRKYca0KpLHqAqAw3HkmJ
zJliAKVAkvQVEvHf85txxp4+3Mxh5mCo4C0+V1OQP/VZ3x38Jf3kzbGgVRHsUbJL6hspn1HIi/dk
rEU+oIqDbI4spH0/py2gOpKkqqzAbdrvLerNTyQjLTVxzJqdg2LT3Z0i38blWCEmFShj6mmmqFG6
XsEAvHHuOV2bflqqbIsID1VLQOcWlI3/U0c0a0+yZXCnyyTQVql3JwPQMzykn9eCCnlZLRxJ+Cvi
7z1HptGKVPCIxq5txodtmKc02kpQHd3r78fzMNX7bWDJ13gb4sg1pu5o8bb7DgRhUIisAIlo9PZS
ozAsrGez+w6GEI46JlN/6ldQVwIm9TMOFr0n1+sWvu413iBDGlFA91CXVnXJbX+nI1B+olEN7CBk
2gjFWqFAndvMbQKpEkIuhKQhGQ47YqyLHH05Tsl0kEPSaHVXXzRW/PImx5vZNUDFuqiPw5yb1YLX
vHMB+HQ3e6khxENXkzOTPqNrSlO6u63B43EbkiqSFxFz3kwvXdU9k5G8M/kniouqv1B8HjmW1yc5
RWpmOF8fsEDR5hH5wxJElMB+S4En6hd+hpTutNmThhpSgNgOO53KTYGrJ8BIlXqonCxowYe1lzak
6fP4j6433b2KAVOPIr5IMsdjKh7w7HqPGKtQ8E3suMlW/KSUisyV951CXeCjaWPwlQWtniw73Qev
pCJ/BLb/351pahHJ7zkklR2p73zVkHpEVkk9MekmHgB3csVkqWxJhkPtFqAUydQBFhz3p/xI5uv5
a8+b5MErbOsVDAcdUgv69sCp/LKyjYtZ1YBC7ouyF7kqEf6b+uc5Nj4ZyBZ/1NMuQoW81kTDBIQl
P0mxYyE8BWfrpDoVzDzUVIIUR9lpM7KpAuQqz6AU60NjTTej/7MA/qQPkK6zfBbk3vZ6MwSR1Cs4
KnCYpWUgWAdc8GwBsDBQoMESUxiExJDe4wvLMfiFTl7t10cFcUw9q2p+zKhwQ10e6lEnVBj82rIB
Ji3eZV7Od3d7OdvSX0q2aWclBxqIeYlTrAOEe5d1/Z7NyKZJKhwRGhRtNkXgmVV8Off5K8l1IlRA
6bqTA+4U2dVVAk4LHouaKVZouxJsPCFVSqVNvzxST5ZUpb0AfBVqKra6qbOSxVe/e1MBFnmTNnXL
KrxuW7V+bveaCX7RblueAFAwvjiiYVrT7uZ2nSLDQtFDkDBQ7wHoCpkS+fhCDRnHGbAAB2MeTkpR
uLOFtPTSEoeE8CXDJPMA8aADecZBQISiIqJZLAto6DlQ+kimLeuAHbD5l58Z3dkDgvQx7ZArjaSk
FQlqI/hJ22oLEP8AxKUzNi8Z6FkEsKVna3UMEJZcD2bAYoFSABZlPAPyclrYIcuBw0qyJTGSyNSR
RG4icesxc0f30QMPQeQKbIUVuKgbeD9soBL1+PqGPG8f2rTEUB+dJuTACXnU8iJYgQKeBSjEv/aE
jIMr7AXfdY5NImCOR+LcTHhVYmOKsWr8xeldgDhDSOoNRS4BS7xqp2QfWnsZHqeAlO3Pa8m0HbJA
+YEBs/crDbF64wdjdoC3KLQoW11uhqQ1163/2v5UkxeigpluonLjKtyG2pM3luKjxFpY3CPZ3N1Z
ReXN5Pjh38lHEKuC+mKRWy61rKcdA/fwRgXA88tH+weS1THYocB+/vIx+/Ivf7lzcIEDtHH/NFWj
+zSbpvtkEUYeqBXCUQxJRlrfy/tH5FsEJFcONPSBNCai7tqeFIk9zCbgairjaNvZf+6MaU6e4FCi
4ECIFZdeG4R+fGB9H+Y16/AcAvGbVSFFEuGq9Alnu6UexKKr+6jObptvaVamT7bpWxwJyMiObLfi
RDIfdQ9XB6yLrdDqVntHQtffRmOnpq6wPAuxuqlD+oxpgyQ/FZ60QLeY/be7D19up0jrQUsft9pX
KWNjSBvAYWvSgsxaARqctuwBLEHuBRw5oGrTAZmcIgUvEQ31ZmPU9zXL8J9VaI2x5U/KTgdiTliO
rY+cACjIQ2n9tDmbWHKeSa4mnoph2xt5NaM8ykRxMcgQiRKbyLHlEYk4v5WYADR+t7uR3XSl96+5
aJp8a1CNQc5Dd71IU3CcUK3rMrBwrN3i2Lca8Hlzr3oZRUM9wHN9j5O8PNMIld31i4WM6yPrMpDc
v5uRgi/dd23Fi27KluqFRK2fAWJa2G5G+yVeneQkn+KqhHbpkXs5NK4ZqTcBPdCpoec7mRhjagkG
DS5fFqSo5QuFJ6i+2uqr+ioUVyBzdQEa0lXwVn/eWu+50DQssJgHEP6Y+00gxynoMB6L1mRb0Gjg
hGob55LrPSxRlgoIE6H2WJcCps4cdzQkhXQxJ15c7Hrc305G18lMHFevab8dbmZb3Rl1C/4/WfuD
VjI3y6qWVjq0/LFME7UsN+sfsqVx4sb4Yc0/b0zsHEGoDnmgqE8qRx2R3KV1gsJD7LehJ34u3g2p
aPgCDox8bA4g1QNu3LuceiTTzeRZx3G5juRQ78HPRxZmAlg2Ec00A2emsPoK0NcYmjitvVH0Lrbn
JKNmBtXSc+/y5qgUNAv5KkWtIV9Y+t3NT9aAZPyDxwUIZAELn+xG3lvIREMDbnoLuKxmfRn0fykn
wPNdBtGQLXaPyE6mMWl0nAUEQLsp9qRWhmroNi5c1Jh61GhuP0WblQxyQqVQxtI58df/gAvHjrgb
b2dq8NlzhFbFGIDfcwVIHBBOc5eha2ZsE1/OL4OrCqaW3g3B3KOY80YtnSY5tfCnWZUTTaeGN5cn
jXS/v/yd/UQ3Rq7UuPEeaOftORYclq5kvkQiztkXfJk3Y5uVywH0fRcp8+7MyZ18qEdq6imFVYAk
DafRmBeLGmBMUFdKlRPy3FGpaLEvKqktb/wkrJv/Q9mXbcetI9n+Sq16bq7mPPTqvg85z0pJtiWf
Fy4d24cE55kEvv5uBGUhne1Tt+4LCogIILOO0iSA2LE30MCcgHF/D2Ob/QSMG4XTHIp6xO8auDia
ogBzvwXQjbR46Xg9yEWzI4gnXniFFyYwKsNJl+rPpPRMDck9U48cIWhlDk3Nl3f238XSckNs+itI
4GiLv13zbu7H14EoRHFCFWmn9WDoS312ws32OG2oa09Zcmpz6wTVpG7nsmJkstaVLfVW8JUAGBKq
qXION8YW6TwZ7iGXkKxGI8pA2BUkIKayhPaolnMC/J6hI7JguVEbe3u0jAVgriG4XUbcrwHEZ628
CoUD8/juERQbnzLT8k43zy16KtE0lKlZS/Xgoh4E9rzz3Is/30xVYTS11XMLMAXEzh9LD8P5s98/
UX2ROQKZR1xU4MWh4WG6rGOunQuvuG3GMbEPrmh2yu70cSgWNG6c8RGnhGr/u6lNpxmrhgkX8J5f
1qRgMJpYauHsI4Iz4BgWlqc/aijR2aup88d2clFW97eLnhrUP+Ai0gSnTeaa5gEVd+ZhMlAoiNpB
dGdXHvXgyHGs1ltzHDV2Xp2vTd9pLdCnIYjc1LuZ40+9HhyVa45HBe0iqts4qKFAbVios4ggQB7h
wHSsnWEN+pgS6EU0decXFxp+OClU2alHTjB6re/stAY58SKZnXfTNaiZLSa/b4Ay9RapFbBr3PnR
UwFF+pPr8AedlfHTbBJlt+VaC90BGUGNxiaBAwQYFZEUfI9jrnHlsWFBTRphbZpW18AYF2pSavBw
PyYpDvRWk6ZL8LRVa7PlOYhhfi5i9nhbo8zH2dM8chixt/DMMrkOw6DjWZIW4wDZbgl6BITyNEjx
AA13WbtCLx5pxNussjbktUhVoLbbdjnGSYt7659THG0Y/LPlTxsLhYr7OXCe0/msWPHGqTdtGEGl
Ine8q4Ea/mvZoZwGElrtmmyzox7zneZgH6xspW0mIFVI9so0BZ0Hfg0HhZyTuJCdTCYoWiE9ZzX7
SH6MB8YrYwTPnvxl6OOU4aHQTdsoh3jKQpU6mNKDZNm0pcAbt8P1X+bomohQ7vNh7eTCd1UV5FWr
0cfMS5LHyHHEvCm/kCtQjFr1Z3SJb0nf2jH0Capuv9ZtyIm3K1bdwteiFkilD8IzXNFA1BvPZKIu
Uw4wX1vnwsQtxK8MaTREUfUzCo/CPY1KMeKuHBR2wCGCwX9NxlQrxK6dMexm1juggY2w77XLS9C5
/sGWVHlA0I8Qmxb1bCscCIUsgGeb4+w6CQ40i5rf2Mn0sS7Fk0mtS7Z5SJ8IukSwKB1xO1Yeobuo
P1ATAE3+0G+ob4Tdu9WCBtbRD6aLCiSnOcT9FnzbuMb4WEHIWe7YC7xNDHN152hRqYbnUMK3anWa
oeHSrwLx6BEZ7vrcdP6KW2X8LLQKeLeyHw80bHXQ/ubD+D229fiZTGCjBAxOM28jslx8JyekgKLn
1gRghtagWXFTOsePCApryvjaoVq0AgnIAA64vZPhWURNHZrvPWVjQxODswMQHbK1HyF3wWUdFpuK
lWCg/VhPLSo6Wwp1MzBae8B20ly1lIpTc5Eqv/l6Yppe3rH+GYv6PYjm8a6gF4ZsEtlAEQLUYmSE
DjbeNWEFkCN05ecRORzA2PDW/5io1inlO4ocZLtZrFXrIo9YW8u7UJp0EzR/UO49sAaScpDmtQ46
yigOcfWzp2wGKEZWjdFDl0eGKEfj9kE+G8lz5/7/sqlVaVo6ROG/tbQBJYFRiwEirkDCwYCHjln4
xc7dbl8Our7OnfbSVXV1gm7KibhxPH+crh8jkDnOI6LRiSM8p7McODmTjWW5n+tgwRt0dAeT7QOI
zJHppny2aq23FBKRdXpkOBkDZIbnXKSDfKrSyj2N1BuZXsaGPTiAoteArP18s6sX/YeTTHfT/3ZZ
PRR7/DvVun0YBe3WFhxVQbIxBtQHCdnQMImmH1OcGWsa6bhimO00pDCaQMN/wxbZWQ1GFbn8+wdZ
GNNEtY76dNPB9kSAGQgCTxOwO5AMCbIsBK+PbcQrLm2dbkEfCXkK70gNd/tyG7T5Z2UCntGMV/MK
1FWutEBBkoh6vlK2m/Cx4Ua3oc8BbH1VWz7upnVQvKcMwJyZtoQ4SBR3yQ1PyR3ViYpRU6g3BOGu
sLxyRxFkuptKNqI9qe+oUtSU38Z8LE3eu2/Q9C4qdi37jehbPGvAxpK61BTgnvI4O9GgrPxqQPWs
657mbm81zWoqUB2mZlDvfhkGmcoS5xwVdh9hTNAp+N1S9HG1I55LKbrXBlV65v2ApKuIvlYo1mFb
yxYp6A/RmDGPV+agR6sSFzrnIDMmMPv6JR8hM4CJuTd9bUxA8ShazSOnsr2yAnsvMt6sQ+NQ9BwK
XthJLEvPrg9jwzT3JYOcbpkG4sRiPDu40/WfhYXkJBLF4Q+w/uEkkv3ImN8unDjIPlXCLzctCJyB
sNe7bTQxAe5ELUMJD8ih1tDpycB0nZugPeqgNQ4O3De3tEEFBrg8FB2ixlvPYxkdOglwunaZrPK0
DS/AyYcX6jEtQbEVAGwbsrVl5UB9s8I+rChBKagCZ08Poqu86S+NXGA20Qoa8jGbeUzL8hE7Rlph
Nqp1GF9DWQ/6zfJ70AcxDrL0VdUEW1dv2QlSaS0kzFGsZoBx5DSxl/tjKJ0gU5QWIus02WDAHXGk
VUfQ3uQFzowxX3hNhDIKubOgvUBfttsUm5gHMuEyS2xT3XOWansRg90mK1rI38qtBEWoNWiWXCOR
ETRq/AJswPJTDEvqCwpk0O4AcEnPjIMJFhOyE3SOgHHUqNhfw1QETswpyJBQwNEHA7i1oOq8AXSj
R7UzcwQqeyd/o2tWDbIqZxp3GXhDtkXl7FwujAM17SSCaR7rVgV0Ydf6BghYGQOTwkeUiif3TeTc
JT+5VCT1Amus/KMyWjXeK+BIirxtZLo7mmIJ2124NVh9Ve7H5wXvTmqsElsgNAL8kzxz1qjlVbrO
DMA75jTRkEPnemjCFUgEcaPh5eFFNRVSCeeEv5KFFwXqf/kEHLzZ1dqWjK0LGaNFn0CyEuxx4SKM
8ksfFgdXkjpSg0SuezO8s3UZXrH/OoRm8KQDs6Na9W4ZGtofnzmEWbPXKm+e8LfLZxEKi5qphMqQ
vPGDnox9aOQXoqGJnVmxUB7qkZsCaUgNk5PVkLwAtWCyCrybpw+4yR4c/Q8VcbdUw3XcEKpv47Rv
joUrOELoqqoq1zAXGQeaY66+mouu2ql2t6ZXfye87myb/W0DkHMjeigmUS1XB9oESAQhn1wRMcqg
9Q2u+soYNEMlrhhGFH6uyGgn+KVvkJ+CiriUTk20zDM2niwqnaNoFnjqvMVN/LxeX/NNamI7PVbg
fQAjdY4yMWSfsrIeLrHMTdHQMHVIZ2OPuCYbeVWcpXdPrDUFVEJ/TqUez0Fq0hvRvKRy0hrqA/vG
jYBELPMtlEDd05BmRbBpEs+HIivfijTp6xUqcdzT3HWrVCxqzqy1MblWdRklwZoO8esw5hPwGXhW
LYwOstQ0h5ZsWIcSdD483fzp+kQY/lr9kW9+UzcuJ2BfXSGAXqrxXlvSH31e5O5HcTNn/oGVDiio
jYgHq0aypdhZAdoVlzc/HN/1NvOQPK6bTifqhZJmhYZZlONlVmYQIvmwUUiT4/g1rxgxUMnU7A+K
MMCn26OOHJ+kZtQd6qy6UJ+0HK8zvdjrkkEnxlOnS7TuMP9O6HcAOmyURibwtAChHW5+JlxOoXGK
r7OOIbQdQrcRhYx6Fy2BhWFbzsN2iRwwxhrSCXtwHkF9nMYmawyZwX8ajaCNloMx9pcidFaRZSWP
VtMmj2MUJ49Ngv9LlXEdWdNHYIPUtyBD18/ko1DdH1/DSQ8Pc0Q/6BzvbJ3vaA1qAGpHwjdop838
WQ3OEOsGYIn5wzT8JS5hHCzMyoRCFGodcHPqNYDLRdAilDava+GQQ+qRrapx8cEtfrwLI6cuZ3WZ
PW3HVP/zb9cgRzqKcMF0/eIkeY//DhqQe9bEypWWTtASvBvzLP3us16cJrfur62ozqbkMhVyNDUN
tnZQh2xDY/a5TayfUvwXhXSl0W/TDP+c+wA/2K3niyZ4yFoDULYIYgEaF7Kc1z4BMO7vsM8F93so
Wb+pAcxHP4kwyTbhCJ1gSEI0C6uurF1AKBFQQ2dbC3Q2S43GoO3uHnLrxWMTOKtdF3efQ2x/yku/
WSs53KmeUIM0DQ9kckzmnjJcbNKIdHULc7I3Vt/hLCF1dalxHcfDE8EFgsA0sOngWbXpgau7dhIy
xUa9wx4bQ7IBGBVd88F7zuMRL3xpJ1NvQ/Mxco1PFDqbpLMEXmFpaQNei22Q+gvhO+FDuqSAYZri
q6ax7JywZt1ZZnnw+uqsV/jdWkF224RJ1GwGkMIu7hyGjDMCEPQycHmtlZccNIT8zYtlmeGOFvYn
r7tZvbPPjaPr53uz/DKQfjlbLiQcMxSf85R50GTuvEewJG0G1P5eaKTnQjyE0LUFK02XLFkYIQvb
a98p3m0c77E3hmiLg57Mi2A6OboOorBVOvabAlf/Cf5pQzmJZ3pyoCnQS8C5wfWcdZgMeH/aVu0c
qJn8GNyvQjjgn0WPbE3l/wWU17Q2VRjqlMDdLuPUNOrdzb0bUohaRs3926V8PfNxhs9TkOMGNagW
qcRGNeM4LCGa0O9ZWqJ+mhxB4djBjspyXNxslguy2tQtW4Cxzb74Eo3AKxctQzGTLN6eq7WpS02D
K8YkRH6LqrjJhCNiecYBv171qEJZ1Cg+CvjWilC4jLcXq796/QQmKB08xK3Qq69BXv0AI4xxFXhS
Xsc8/IvMhu64q6gf3b1TWtnXYR34er4HmgXYCYjKrMqmkDIttvUCYvqzM4j0Kai58WR15bELa+sl
TRsGiVXQzDpeWX8OIIoo3Mw48czXT6io1Oce2bzUHAF8/KZ8ZtjU6yAwDEg0tcXVrF4Ai4bejsQq
hgKNaTntehJ4nJGNGpxvflhidLYVyLj2MR+gcmFHOHWiQQEJ5GHUeCrGOQS6RHCkH4G/CVEm6iUG
i89NPLyvTCuNqC0XFUhMQLDQyaaXXAoOsS7QeO66Y/NX00h5Sark7aU8B0WqOWQrkKuUms/XeW4E
4mlASsq1ZTbgfRU2dittgPIGE/9iwPHO3eqSBuArAAMzhRgyzkX+ZY2TornWJGYRZBm58VzUnT6s
8/JAG3bQwky4VBX5Nu+m271+DKHBrRj1aTFv9G+299Sl8KEqFnowPWpgqIA2Jbh/NS+APrE5bokE
mEwMVeObKhHtiobkaLP0W4+LrzVvebwerLLd9GlhvIDj7mDyJv+WjQPSa8KzHvM4Cff/7wiQzJRL
WzfE1k5t40iNaGNz7v1rWy/YM5L+9c1UI9S+2Zqvgw6XvVdN/VpghWP8F3MYpi98CO01tKStY+Qb
P+YS2SB02GGsZRWyCaJCnKXck2pQ9oW/Iee4yplQVXASLaTOYbqLAHP2rc0aGfA6UVts+1ifwDei
TVcOOpRtGznuopNDckBuo7iCnYIGkVaXIRAYyKoWcZDswDb+CVnBZ/ODTXxwShdQDw017h826sWj
jcSfqTmgcf9JPU69vuiWJaScztDOAjG0VwfgkczYdaChCOOF1QC4zkRcniZQEJ8KpyuREYhXqTSR
HTCkIlvddHHM8hY6RClXQRfARaFJlWogbXKNBmoNA4CAMYgOe0npPffko/9mKB11FsYrr7X9Obhs
BEgNKdqpywQogV+XaOSQbL5ugrK2l0sOrh1AiE52b6w1LaUm6DlYNd5JitwQ3J10tzffO/4tfbK6
J7y7WlR3glqJDXSqhfXyd8FjYy79Pqtf2wSZiaA1XoLMdsdVyVi8yaNwBLNQxY93MhRNKlC9WkCy
GDVDTrCYxxQpalSCb5D7EdDW1fnBdLPvQc7DZwDwu53ObWPb+nH+eQjLL0mU5N9QV/+dTeHfB6DE
AGzDmbMtwmE7OD1qcGwjiU/tYKLIRvaiyE8BLfoYk1FvoOeaela/vnNMrItBD4uG4iZakcZDivMF
kMPboW373RD7B3/UcTdXQyl5TunPY0rsz9l7yuZrtd5ZS+oiWQC+BerO6IC5KzNAnS4xBfO0oQO+
YzT0EFuUjwlztzc6Y9fnIbY/UT88gw8RvBwQpYeoPLgnWzFA5Dy11+R0p9p6CCxnS84oRnyR2tCu
xW/+QLYiMLx92foWrk7gdbHlMqt4fXOmDhOcxIULxMkJD1wDwjd+/DkeNqQtQIO+3JDuwE+PLjnc
fw7I4wpwLRQMmote0aFgCeg+tJVnWKAJRxYmCkCmQmVOVOCU4eo42Q9Dm65LYYULAzVAEIKDiG+1
EN7zIJAHc1A2s3AkPzcNuWQI73mMPJv0UtN99JSD4oI+A6n4v55C6zM73jdFOQDhGfHXxE9xIduU
F4bU66X1AVwATUlhH6UDJKFImdeQu5zdIw6VxwyOFMoO2yqI0oUHptmjlf2gMldV9TozBym2oZ9h
N+RC5KRpxD9EQ1wODHI1y1tW2Dqd78EaveBnje9/lx7SpK/2bpJOanKE/NjZSw6Uc4I44DfRJSBM
lTwZitKiSLq1o1v5XpkUy0WQmbKkq+QDdG9+mUa2JnD0pR5YNojh6nGKJaNC8ygkTaTVV29jD4Sv
h3vueOlG7e0wEf2bwYUL1Sn8HpYfwXUBikoIjjRqfmWm7DHMUOXFzP0QgFyZd335h2n9iHsv/pML
qE2brPaOPQAv114Hdri02vjPMYy+xuBceLZxV78PHutm6IHMgu5Y3iXJ1cSFcYYnzTOZNGH85ZQt
xFakqUNZ1mZEsgCAQgw1kCmreIpgvX0T32p6uHFCoMJ86Cgdx5q3a2+KXsbBa05tauhPwmuLE8vT
19IJeL7srcpZhgClbI0oNp5i8C88ISdBvtFmoI2SlfY0kxpQor9YbjAtS7/eebL6CULSxpF6aqjz
CFWDtuGs7xxqqIJHlpWHGApOhATHPQhHpvRTYnoQxvg5aopqKgE9kf8sompJXJoE6VC4jiSyF64F
cm2FKFFhUWMthjbTpdgAh8gDGLyFCB4G2ZggUgD1sXZwJW0C2Sfc/x5DUzuSSdnrSA+hwdaPK7IF
3NW3AkKh02OqB+YB9WLemhmZfvDBx3adzNBedMLNv4VuvG30sj37PR7Zs8wCdI67VehCBZbEEkhL
4XfSCuRVIbwwxLJLgR5TrEAR0QDRuLPxl8bluqRdMjVv1bcm9HU/5EoVK5CyzcxBauwn7vs8RRBE
PXDkShzhoO+dxkmuUdBtRKIPz7gaH54F6JgkM3O4n6TN9YE4d1JXLGavtLGp29oQkn0gU24C6I79
0LSmYdY1Dh7DTbXrYlxQt6H+RM0QNN0GmnHjqotLPV8WRn2pUOF4HsraeOptCwzTdsNuZtSBmS8N
MFrtaAEcpOJHuSZ3hLFsff1r5I/myost7cjCMb06U+4uRpRJ/KmFMdJ1dvtFyxNsGETFdqCkNz4n
ZXelAMgAikWs1/a1sIP+2GYiWhe6H//ZotBWrkBL84kFq6ntBf47/alljF3nZ0sUvP3tiAVvddax
K+9jPKMwz7C6P32wNWzaCmqaoHAtcRMlN0U0psbl4eSfQKpyEbljbclW9x1BOJt1G9rFSzZ+Io3v
yIrFIXYtBnKVgL96npct+8JrTxMU5V9s/yaKOT6iesZfzRjVYSqqqz6TGahbfqjsOJmjRJG+R+UB
1Is8Pd9MhhgggcxQrl5P8XNoWual6vlB96IsXtWS2R5HTzqEzsfWQc/5Vu+zN3VEvT/oUoiIypsQ
OrtCTBv7Oy06xVLwAvkZ3GFkDzSopPqFUUGoFSlW8NPJAOXQqxZVZrjr2KZeZniLMKkXCcoeeQno
jDGsFTb4Dv4rUMeLEvfp6x2EmCakqNLERyUoXqOxl+cBCCmnCOzSYDRe3K11E66JeIlLNvdA89Ta
SMQUKxTDYTuaVePCiXp2BZmYj/R1Xy+5aydvkDt6aUVePYc5VLYKwzUAZ4A95eU2GXzniw+oxc4E
J88mgzL2m+iXvhj0P8C852w63at2kCGyXnBLsiI/FAHZWsMl8WEomvTT6HdPtJ4d5SCPHfL8XDS2
e9VGDfsd+UGm3qLGOXLYFcWzhyIfQPIkkLh2qoq/5l3rrsE4ynaBnYpXr9aPpgir57qzpwfURSO/
HVvvYbwZ2Y6Gv4bpmfNoN/kKe4ANLiWdT/0UVxdcGPSzhj0LkT+NxiLa00/URhhkRQ2AcIdyZTNL
e3aL5ktcCOet8iCuHNiZ9TC2Y37mAR6l5HDibNc1XfLi1yLY5uA033IQzb5Ek72mgKRiKWogK3EC
sUp7tUskkDlPnTegfN8YCqyfTStpD62LdDrZXZQiApzzFuWau66cytt3dq09O1P3JUSiPS7wNp+g
RPfU2WJaVj5g6exD4J6n6VEfoYFApq6I+0uFB1KSmNDRKBokwwf8fZcp5I9TJO6xQA4B45sFcEv2
7yxAy4dd116YnW1ayUHNOuyrc58fgUovz700kZ2G1CQ1ykE7byqXykY9FcdF1pwmHdq9zcoPw/Gg
NpmQWvfKFe03qfkI8Uhb1SW1VbU7/YjBPd50KO34ryh1cW37sRGnLTkjTR/ak9MenNxqSL05Ru3g
oyxky8Gb4pUKpHm2G0J2a87/mBooDbwC9cKR39brWFbU2LKiJpE9Rzo8DYpT5CAbeZVjlAU2ZFMO
gDjeZ0TMk1DPJMWprLVLAP+oQMi0Um+ZQO7wkGqNf23aFNWt8k7JnHDDM2rGa1rGwfp3EbHbbCsU
wr5amosKZqY1qzC0zS00YPZjmwqIDA+htkr92FvH4NHMsSeuVrnnx9emTo2noSzYnrc1cCMUDShk
DSxPXx6i3tafIi2ZLnKtiBfIY1VFu/HlZa26zp3vdBPT2hgTbq7DD68Xd2A0UoHcKS5uD7wbmXx7
TJbFhAtR10aKnkmxUurZ+PF0yBgpM4QbgOho85yveuy2lxMqiASyJT+nYQYq6JBjkpKmkFRGOS05
h6l5n9FID7nJ4ebi9f34gH27scLfw74QQxIwN9YqdrR0hePxT9okokRC9qVh4BCmsJlTKZXBvpNm
KzLezEAwd8JsDjZGllzeC6Lzet+1Zr/FCRwbt0Rc/dwO/urGN8+PHAkyHtaotp6+g+3pzfEN7bVB
4fMy78boU4RtHuTFXfHgZAyHiL5yUO+dtgcdUg47YVYog8gbfz2k5bBx6hzJ09SAfIjUEAGRlb+v
tHCtTGSnZrK9qVvcjLtB4CWan5WJmJdpbqyjLAyItwkl5UDZR5nOLvjm2edeS6EW5Yyvk5a0e89u
3FU/NeOrDrZn0EAn4qxDd+izPyHVKsNyz4EKUeJDJkLLp9fSD1CCqNkN7u9Q6bYP3TJclmBdOCcl
QLI6w8Oubw2wUgH762dFug/1BmUdFEKNlkS4/K9Ta9m6rT1saR74NeXD3dVX8WheSjv4Usd43vs9
3pqmrGXOBJ6tNDRkpbMakreUwaEM1mXw3Vzyxmm6AmcLMrmVB/qHuY2BevnZH93yo59DvcPVTWBh
gt44UmPJq181VLbbeWT9mDx/xv/yU1DS4MjD4/QYF5F1NqYB94d6FG8DAwQo2BXBSI0vKXAzgCM7
YzYoK0Eu0gqiJhmS95Dy/c3MbvRw94lKc7wsfy5JkI4ch28OdD1k2x1QntHHqBBUE7N1ZKPsZ3TC
cumBPQ9ZBSh3ZFU8PCSyGXtk84MIHMbkoAYVP8NDkYJFPK78fnc3g/HkNcFrf383IUJq3C9wMFZr
UE8bm03I+HiiUZsgsblgXrpwcSVwUbGFaQAhBAROxyRrvmxwRwaKXuxn5yHZwiyXPL3SSO6baGzg
Og9y9B9qWZEeFBCQRO6QxLPI0ZvBcz/EzYlMqL5OVgGLwE/TuN7aspFMAilPeUZeBA9T6qrG6PWt
kWnlQZmo58ln8GxL9NtVyBFIb1rsGO5wnoJwwL99rUFGWB7scH4Z9nmOvQzkNCHGEwTDykA555XO
fjou79du7EEdACKuz7YRFQ+5CPbx0ENt9m4pvaqH/VCawaKb8M8jT013m7fhDhig+Bkii/Gz3bm4
xoFez7a2XcD925w9ZJo/R/DoKyrh3AzcU2EIIr8KmmEQvwnB26S7gM6XeniicZHh79cH0bCmoQmF
VG1Dbo5N8ApXu/WShn4RY6InJ6rZXjl9s22t2SlIIoEZA9PEXy8tyy1epgCn5J2ebEcPVTm8jLUZ
rthGUM0qx+yVdRneFUNm2Rec+eyLE+R/AVDW7mik7PkwsT3+NXzVjda+mLIJoQt7jmov/1J6/ZcU
SS/AgBYTaWOWvvW5wc7gNew0sTRNxh9BnBHg/1wojn3ijNAKKLRNg5mPKDPGeZeX1msxtV+mOK7l
OkMzuV+FZj7TlQLwCC+1PYYbGqlGKTuSrQoKd5aIvAupu+B+vgt0ag9KVTrKuUg8jYv5uNck2qJo
AC0hjzoC4pLOW4YQgpEyHO2DaQMO6eBeTCmroTjVOEGaeJuboKzQmtzfzrIQHPXxEVRaV6BYHz65
PDXOSc5f9ZKF3RJvkMwtPpGaBNAdYHwpqzPNC4T1+2UGX2pJNUG299J23DEjFlvknprPZt9APzRF
3kBLfhip7T7PAe6A14iLKz7dSrZG0HwjnXeP4CEkCk9q79SQ5yOOTC3AYSuRNw7eBnVZx5DcSOyr
JZvC4D9sEPDsR8+yrmQP+9JfVUxoK2XjJV6ZgYW/LC4PtHCh56F+9VHHjEmjZ8Nid8bNQr4Dns0J
OwgoQ5vCW3eCBYfRdPwD9ZrfDFUIxYGC8n2GmlYm7aKJLX2vYr2xeUHett7gOK4DbPvrR6g4+kQ1
pN7dt6C5d3ETBOAW1tCUS1cSLHYtslh54bsbWw6hmzbODXnJpkLwNwPfTSMZAVUg4+DLpBVoStuJ
do8/LMRIJl/suFbxvd44wJcE3bBuAx1CdjZ2MZaVxX96ibnrvQjStXYAvJ1vON8gnQzdpsmzPtf4
pqsgC7QLrQTqUL7PhgRSFUExrE2A3y5BnOU7evK7YZAA/C0+05OfmtLm1cYpw2Y1Kyh6EsoMmXJA
0px4TJdTbC0sjZVXirbaIlULGAno1jTwDDsaCK7cDvJ3+D8dF3w8r4heg5obwpOo8v4w+8y7pFpk
PEG6va+t+JmaCsfAtZPY5joBnOkZe9D2oSreyiJzsRvFvmfVhWCVn8fcASn7BLqmA3RD4Qd34oKn
bvjgM6Y9cg/fwu8E6v7r8DHpzfDRL6G9W1jIytCQHIHIxSprnWBNs+zGSx5QI6kDkoe8a3wKAy87
4jh8skqnfWin/r0pfSdbB3m6ifrSOHm1z1dDkPhv0/jYjnX+LQDRO75x0V8CO4QMg4nvnsfABhpe
Vm8mz8dj3g1wQA29xl0q+BroxZBLJkwaNQWAGYHgzb4Wo/XugLZtPiPhzJEbG/w5vui1iX2E6R1R
7yGBXlnnHV18qWFfuGClprEN7ZEV7412WbZAIg8Dyjq98I/KSnHnISSOkGT6qNdAZnUPHrNzlCXf
IazcfK6HsNlogvu4Lq/ApTfW2cr1ovGPIhs2WhK632WoY7v1HMqGUgAjljgHZLaGy5iAk8AF8etL
NenpNkh5scmEab2IADcoQpTJmbz4a+ZF4H5Rk1LdKa9CVDEKkSXhHnjngmrRm91wxD3QKQejJhD7
H7ZO0vXN49v4uT+BweAY59DEs/zGOY34N7Zkici/1elnj/vmmymwZS9ZMZ3GxJguGTixljVo6jd6
GoOuWOaEAklp7gwlvgSNQ5ktoh7kRSEAPhnTUjl8yiipMfXul6jqiG8MUX/Df5UYRemg0VEN2QJJ
ghu1mb/CO/jdS45EZ4/x0MU7w0840v69g6QOGElOPa8gOVUDdUA27JveHdQTFE3dkuOtkjspFMcH
BqKwukD+UirHI0fSPEok6myzpb68smFrnOw7w0U6S8WQu/Rz7eIUEVBN4fQMzia+qcYQic00Tc5a
7ddQbNLYl8RNfjSy5kQzPw221n6vUIO2ABaLP0OQh2/MqSiOaYq8MrD9n01tbM8ciT/11bK4mE3q
m5Gpcv19gG3b5Z//+M//89/fpv+KfpTXMuNRWfyj6PMr/rxd+z//NHT/n/+oZvv++//8E1BG6PLY
gefjfy1IgNvS/+3tiRWRDP+POGuaouhK65ID+bolqh2i1TGsbKMbqHFUJmLeUcOZfYdBpwXP8o2X
dmwm5KGIO7KfIQhA8GrYJtB9YXpyXPAcMGQWl3idpifcMePPTF2IOKTAhSGGhtRA6iJd9qn+yLht
L0vkK9+gUb7Ef373O4d+0CKvtOqThhzURm+d7GDmvHuw7BTPBBP0byT9ozm43cdZL9rNino0xsky
2mWUvVTjWYEPO5lwEbks3pE4Hg/XIljN778kSpNNpek6NCMqABJp3Mgxd3NnXAEsrZ1SPNxQdPlY
+L75yGJIoTfce6CRlbPpYej6pRchYbAcQOl2RNn4JxVvjamzg84iSr4pJG/jfJO7YbmiBaiBxlCy
Mqep3bQfn6ND0Hxhxl60n5dmhf0EkrPsREvrhs0uY8DAUBXEz5RfGOrykmEne6ZRUukG1H6QuvDC
sVz+61+ap/+vHxrQpT7wAm5ge4Zpub/+0JrMiXgaBeKie2Z0JB0lt5mqeBZfmtWVSlT3MYbrldkN
5ZkjmHSLfh7Hg1HGq19jdFGF7QY1mXi6EYWhjtfrvuNdtAi5mV+J0ZAcaTd9A3WYtUe6AHJNnBlr
jh/VRosWecK9Pwv5IjM7uzrHkK4/B4aF7wLgJeCNzmbm+Hbinl3cel9OKMnaRhaY6aLWt1cd2MM3
FniNUO1VJ9r/5ezLmhvHlWZ/ESMIghteRe2WLK9tu18Y3dNzuO8Et1//JYoeU6OZ0+fGfWEAhQIk
WxIJVGVlepRtAisoIOmUWqrNFIqiY3axU6RZ5h74hKddHaTVCcKh1X1rACxIhzl1eit4XnkQGW3n
49uXhz6yrPDSsMGoGX2OBtb3339U+OnfflYQ+MHNgAPwIcA86qjxq5tC12lDkZnucA9Ypu8Nk3ty
hKE9G1XjnibXLL2yC9gHDqF8hdLd8l7ypHyyDe2V7H6oxZup4NMBUULjPdSOZi/ZB0r6+v0YGf6G
vGwcP+0qdTaBbNq9mZbNJQfuZKMSrR51YzE1l1BdZMKvB0pU5p3lhAxyzWIvVk9cH8p3mzwog/0Y
l/ytj8BLKAC2yRu7fNUluBqV11gPGrRiMMmX0zsLmhalwQngUzruO2uN18KjLW8hXERgQ5GtG+ae
fKb3H1Jqvtc4Pb9Ebh0eoDiHfz9Osw+MVagdq6bpexFGh1Ld/IvcOpljvom1EOO92zwJO0xWhduy
I3WZGM3LkHUIjAKP7tVuFuxQzOJD0qnUDlrsIGIeGe9j6cc/VQN8vMnPCI1eWVSDLF9DuT4tPhja
sTyt7ui0uFzo3IhIhLOGck/h0QDHrWb7+2+P6Zi33x5u20AoQEaBG3iq0CPn6tszGomTBKEV32tA
3HmV7ZpnyxjxkxLQXm45+zWogiQy0SDZqZvHenbHQ31zY6cuXcK+a9eOLLR53X/za1lyGHRUlBTq
lZep9ArjAJEgJ2FvN3Z6D07udse4DHaWjN0jVxc9Q24MlT+2cxy0AU0amptkpT61wDHhHhfbrQ8t
twxTC8WG+wDVvfu0D5/xczK2n6/3X5e6ehPLWjdL374yOdK7m1cn9+V9ZyCYzdRrL/Yrv+VVlmUW
26BFr3bXNlsfH91RJAkE4ahJlxjaSUcc7/TjYqPWjQ3Z9QGMCmoJulz1aYm571QRGJpahKH+bY1/
s9HLAAyIXfrNcAiSulWl1fmWCeAbWOH/Ccwd0pFi+tamNfgozLI/28PkHAHHhKafo0XPSAOAJxGI
gT+UdEramv6frGQ/wJs6fbPd/q9JapNSlUO3bUvnjD18Ci5SluaekzcT6l8QsNNyLbxPeuvM6H4+
qtFCJp+jWVdGNIpMcfhMEyYZXs8njwjzdSTktr2bRNsBsIqTY/DUKzpQZ9cRnuKDkUB+i0njRUoO
yFFZfWB/GO0SjprtfnTKDyO39/bA2AtNH11gGyzltkwX+JtpOrJYIUSWca6bgXZM08UaouL4W78w
djPmjkZcZmwrJ5frzizSd73p7p3GsH8h0frItKR/M0HMs+lzswWndO6eMs7DTdYY6bsY2sW1iiFZ
0Ybuq1uV5r1oHBDytOD9VL3U8TmIliYEC+2R6R5A8dWG/GiELigfQ006ZtzYJ2iNe/pYTxujBxZf
G4N2znItmbMlwdXbFnakGTYlKkk258/Ir+NA4kk//pxLM26SY2ounjAQ4NDCHUkFJpmGwklqdkiv
tStmBZumjeIj2YpSoPSNBkpn0g54btjQZplECeCNqiiurIodqWWpLrWWAanqjzuqP6YmeZtUNkxO
KKVGBfEyU1ZpuRpFA4C1mLqtk7V/WGrXVbH+8zJ1EVSVqK8jxlevpBK/XMaHIgWyIQM+JlcVFHRp
VGlETfUW1B8AWVsZvm5vEgVfWRxRQagdAgTe57+Y/vjIxebGxo1j1krM1D9k/qex+HOE/lPAozAv
bhUqrJPFXd6mn5fKF2CWXvo0PBoKrEpG6kPcxdhgIxit5pH/nzXm1eym3saazpOzm5UpwsYgotWE
EA+IlfZHhv3pZmQAcwCpsSMANXlU+K08GC7oeMhDB4HmqqzzbA1kgHUC5eqhF508UI8uQtmXLooJ
5bEKauBcUSlYmkGB+hB92IxcVtWKuE7sSI53c5+aYWXl5ZaadMmQ59argm9BHiuLA9loNWpFfqkg
42p1C+S+CLPa7SlvcCiPG2BlHmlkeR2agzB1DYBfr8Ve3bPiQDDLERQCh8qBhjihNMnWbxvL15+p
bek43ZG7qwjOUQN17R40XePZflp6oI0WtrGSXfdrYhyvhP36jkoUown0Y9RlCunMGzPbtGp0Ul0a
NeK02FEF45j5GbjJjd/MXZxprmsZxyJI3VWNMt+7RH3PTETkoR6NLD4qfpRVL6ccqTHUIXrUT1Fd
iXouNUSX2Mi6TR9YSBIqT7L1eRQkW+rToov3PMXvu/Xvt2ZMZ7dbM9NFFaBh2NBtZILbaut2tTVz
9FCzEZYwzoBvxe3B/dDjd+5U3oIuvQGlLmDT/+qC3LB2UIuEBn61rQ/tYL+7ILZUnDs9bVH/7IpT
IvrHTA7tE5mkURYbSzZyQ10a+JdJuT8+kgNdGjXJUZOWhb4m9WZXrbBhT+djX2mCfa5I3Z90/sug
JAHa9CkMV7gPVwcyMgM3/XjoOhTHZa4WbP4h44GnjcD98tiTqAfB4XNCwlPTgK7a1jHjEg+0HPm6
xP1llg52BMX4VgSgUTDACfLIQfK9TQIZnBpwEkIfszV38cStS4ezO0CszH4NhrFGCq53f0ob5NII
IgdA2Lsr0e8EThh3KBOEQOuSi0zjRKzNBifEsLCCYbUkKOd+ayDnqyZGEN/+/RdI/ONgaLq2abu6
rTMHtS/GTbQo9ou2wk+3OwcCpD8BR4Xvqpoq1LwWqcd5gK5WZVChdtwctF+oOAHTdwkhtTQz12Sk
i4Zfpo7w0uSvIdzaeH7B+Max+IRNEnj8VpTAiiU4lGU+TR51IfsKzJC6kPcygH9CeyGXZYD8aMay
VKiku/TSyr/7TYGkJypRnvtIg7yyG0FozLZRQIWiLM/XLdSfZe9gRCj3FtJ2XqPCr/JLMoVaZEOd
SbKzteKZpFQW+7/5XrmkvrHt+m5axeMYeWOT6afSNt1vDf/TVri/FNqkx9xBxq4dneGdvOqw108o
xBHfrPxPU3lVIyBzgYWEHHnhKKZoTbEWeWEtMi9eNInWYuDaOv3+m8FM6/bWglSxzThzTMeFHj27
iRkYIIyUoTDl2Zwa15sUszZdwphBUtAGR85io1Y2Dh4oWOL7cPAhM0F+DE+5Kz+cwLIHpx4RkGri
e+lGwaGXZrMqyjR7xm+d0uyUPndxkvYiI7Z3ZAM2Xz85Xfx9zrxPdv2m1Vw7kW/LQMGT4uNfk2+d
V9Vzfpo9+zAQnqxrPq8jscU7NXH74SYAUHpjlL27DlijaR1dGtOuMloNLDdOvS5Gszk0oEsHsJmJ
w+hoyTfEWXZFZYzfexle20uUR5FdlPm1XfnHejJ999PxQ7Oa59Yy71F63j7hHOo/uKx4ixAuercb
p9gp9sFtytrqnQfm+RMUFXMTsLHgVwHShjPhblRvCgL/TKCcrzFrao3Xrx5Bcr56X/NAIXi1Cq35
NQ9sC/6ZenkQz6+QJQB2BgFArGqp/zY5hfvv3h692a+3QJ5fb29yG2/IJQrCUsdSsvNG6UAw1tUu
WtdnUGK2yucApyqE7tryOdftT9syurTIT+sa/j9+C+I21KmC6q7lOAy3SoQ/rJufguwBzg+yPj2X
DirGWNthm08ZqDktBeqynWG2E4QQ/spPcVEhS24NJ22qkYFA9YkH0iz7RdOC5Ixf1p9BbFkv5uj6
j609rB2W2i9CXVDWDU2OMXsiB+FUf8S6XZ3n3oCi8062xYFckfoEpjFkwZa6zEjGjWH2H+ApSVdg
M+SPMpf8sW6abDeEGmC1ykaXNqzEOqkduVlsmvQTbwwdZ2dZ1qcfIL6/DCmso+QOAs2AtO5SPyjv
aVbW5NljgW2QehWyIBJXnQHavFtW4F0aHJd3lFhWCIhCkB8nHaWgRdNYDyi161WsNEY0PJ9+jBL4
vcZP30QcRfu6i4pdVerGe+rrHjlAJdtYDxaqDgaEWp64i68NDdCSjutpWohA9Cr3U+fwP+6K/Pau
aDDD1nXD5KZpojZAV1+Vqw1X1UXBABEm7RRaYFNfikgsZPks5HpmwerFvhST3Nggz92uXTdACQuq
2FZhFkxXdK5LMU9YQJxAF+Y4jy4DxBlrZJBEoLnLAAcIh61oxIrSFmWgzUNLyOVCB/IpiYGValTT
BLp1K8xgXNGwhiBjsqMm5KYPvhEER7y37qgL7AeyQivfS3BAeUVk5dtCdvcFbt2/Aqu+aaihIS6b
X9PU3gwNsExq6G8+yImkK24N1b7e2KIqL0TX6tLOoVqTZe6Qvd4wbNMvf7MAsRavGl0BFwrRerkq
fc8U1xVd8slmpxhMRy2xWSEuC2aSxDF+VoXm7K/81DQHIOdNx0LpTS7QyKyu2aaPUATFx8PCYxOV
pWxXRI9EvDbLRVV3Tn257RRewC/r8NnqoaeH7R1grqoHxYq9jzgPfsnSRjkqlJnTFFKGPTD89Yqa
dMmVkVquO4H0Ipb25nagG59//wW3+c1T32AObnCWjco1xrl1mymwmwlsfg7AAHlQIEKEgvbXvjDf
y9iwG+8JKlTpSwROpBeZM9TSWrF113KZvSRxCbRjXFngO0FX16BIAQxmBsCTjcIKKRQjZougQpzq
AnCQpNpREocukGVPTmEV39E+ntI8ZNfL4oBChmR41NPY31mR1NpSUelsQu3X0OK2hLvfj8CKkd4F
+hiFi19dGsWB/Uf7lSRO/vKY88HkARbixwhnvjkPA14gBnQmUkqUuXF5zk69SN8Givl1XDKojnWf
o3E7sJPEaCVQcvP7TwGR9X98DAK/aWEwJhj4j/+RXLO55WLLj0hJl5gTyhDBTD55QdI1IXgR9QoV
OoE1/FGNenxf40j9bKTZBlytkPUBBOlZK0OOo5jskH2psHWJ2LQpROA+xTlq5ofc4ZAoaNynpNS6
U4LNFOgvu9ybRBVDDVEYe3LOddAOguln3yXVkHt1N2brMg/87eTrzlOZcmsLqLaj/5iiXH80p67d
ggBP7qfIx24W5BkN8pffw7BsEYoeEBmv+/EdtWSrFGe02b74p4jxLPa/+9M6uUx+9S4ENKieVYfW
8M5EZMizqJZ16dNwnoGxz+oMHzq+Q3kKYlysMYeg1GTjEmv9oSjSHZlocHEzUtw0gfiGnxGheNuV
bnJX9JYONCMuHMU097LQX8q66A59Gpc7K+c4pgbB1K5Eqjcnl5pDm8Y7OdY/5i40nh6LqQq2Ywpq
/5WGiMIxn4R+xHEBLVPASP2r5pXr3LxymKepBZal5qk0EjYSAi8VUJNlxe6iSH50Y8i3bdyCx8kY
NVxpBGBIdnfVn93VHGrVHDQNPW5cm7lL0+dFIFAKWq5y9fuvvn37gAWjnWm5SE842HKZunHzgAW0
oWNWinqHesjDCYhJ1OBBNa2Eyi8zX+OvVjGGn7al9V/9CtPEZxP53WPuv+DckH5MGWryRNQZ22Tq
x+9u9VrYQ/rBlDlCunurhbw6d0kORvci8KGz5uK0UZrtN7PTAc1CUaDfhdGR4ZCwjlUloVG7P93I
MpJzqlfjxZpw+/QCH5KXjhbU5yCDQLVgkj/44KC/78ApgEwnXloUJYioQU7/IFGodTVAM6DF9Tlj
NEFpSjOAqs5WQYeBCaw/8wwfOvff0zjGUkhv/P4z4ex2A2wL/OjxuXCbIdLpOje5ft0HEkGrJshn
8x6lWwt6iRBOUcISaJXGcgY8NQZQTzOUiYZnnBNNYozrOYBlADhRn2a6AKABBv2FiAJSI/JaBGHW
Pg/0O1ddRM+nO+pio4XIEDXJSMMJfrRrO4dKHNlsLuBDzWXizTrLZGFqFYCDaQA8yPhSTEBirOhA
KyOOQE6UdHvqooAnfxiSEUoX8KvIz07H/IH8ehAs7mcj+QDQ+jIfhCPEYDy3LyFS4I//odPgwJva
M1jQnlGiicdb0s/2MRo+7RODGofyp1MlKCmu7cofx9TvoZ8le7vM2VmrB3amlsLankO5EcOYXZlB
Az0BSxKJ7hBm9T25BpoPVlHuPGAP9zjY0eBgQ966lwwHqbUDmNGaunQpZZPtA228g4hC/jLY3bQu
CpnuWNyja5j+IRa+WIUVz6BsU3FgsizPVr40ARvp1yws7PMyPancdEf+YxpqBxQGfk5noT9uXOQm
DrLuwEojQU2Diop1lsrmTkfYbQROJjbPUW21QEqab+TWDUKDwH3CIHPPQTnkORz0FjSZLldO0Dib
FyMbrbX40apuZbyRnelOc9AC86R3BYO8paZBR/LrwuOyvepa1NWH6lD6xnpxoxb5zh5q/s1Ucrl9
DfIJm8DdWHkSrrrc0MvVMrGlfqPFsNLCNDRGkI4D9c1DHpXyKUlcjrip3q0qV5dPjbqAI6zwdGdK
9tSlgUKCoqYNn2iSokzZl9zyV5MRdLMNNEAmbi0QySN/zQKdhNXMY26F8Evs8Hve6A5InprmR2Lw
o2+ZdbBy9cRjuZC/Ah3HHAmOmm+BYQ3ALETdJapEsZ9CHPHwtveB3Yp7bIZU/KXQvutAXExM2r+K
0v+PMHz3JauzaZsnjaLkg2vPXc2zK9v/DmjmhilXaISsWjc+1mDufwWMbLzXa/e9Mzvj1U5QHt53
/H0ZG4T1Xumu8aoZJXBMf3n+yzzlqRUakkBNuAscczhzJxrPMeoQkTFELQvZlgFLjVLXRR01WER9
INKR8kE0RU2WgeZuqrquNxrL3C02ns6xgpgTcpvIVeuAT35rWvajbUr/TxmVqzAxzT8EyngQjS2i
Z5/bl7zrX0MXJXmrUZPNkS4QemmO0TCM6eq2SePIajXHhMbnSVXQzjOX6Vc+1IyAs/v948S6fZo4
umnaBuLOwmYOoCU3SYtutCEZH7vNqQUHIzBm4TFnMlrNQD7qF9PwV7/K9PBYqvFRUZgQeo+n0bBH
/nlVGzyYU/CuNkJrsnZA95oiQW+CXB7cGAL6jFEvUCGjIdfstaa1JfaQOVGFk/AqgQjeHSWqMj+O
UEyR9GsaDcypeEBB3jZt7TOP68NcMnRTbgRGkRE60Lyco/buUoi0RPF9cGWCDrI5NLGp3/3+f+mI
m4OCo1sOtzhntqODSojdPJkNQFEZql2y02fxBEsAsp6fYW6An14uMn8LSJNQur+AdrrQSrp6dIEY
+2j3DjBsF0I2+27onxI80CBaD3xVYCTJdiybYkejjeAAZ4KW534Ewfa3f07KgICFpM9Q7KFZXD/6
BhAevRYUh1LBdMlmNRr0jZTNUlhdGgj43/ykmrvYWkQdgLeHLmIO9IHbbh1neHNEkD3hABXc59Xg
rgL8fz4gm4yNGnchICTa6qmvpm9kl1lqrUOwDh6tJivehCy9Xvr2B2vUH2b06Y66uj55srCiNxHq
1THCxmtN09XL6RlLn7okDOeXI/86BRUbvVzm45D7+w9WCPXJXQN5bYMzobsOcjMWs137JjXTWnrX
c7sYz2MKRLUxdNBoqiO3uKPLmKQlVEBxSVsR4wSrmiOTmyGHhiW5aJks72zoan7Ou+rP3moKeS7d
xvfbrelr4SpTnOcRsHSbwqmKSzyw4kKt1oE8chH66fpmYALf8DYskbWggURFaagF0mgUJyH9gZT2
X0ular1w9KNjzIfnZXXyEJZVnHI+ba/WUDNtJCzuZbZb3GkZmlP3uZdBrmYdDAm7i/NhuK/KLALS
p0B0wM6Ak1e21GhSY4UNToWiOZQBZAzQnyIb+a/BilZ1bJoQusyf9b6z30sLqGRIwg0PQ49S1wby
yxsW+HfA2DV8XdfF97jvwaFj49S3+5cuUC3jHgr3iMYB7OtpIxQ/w6xku0EYOh4HNp6WM61O20Mo
CLLWO8kNkChidw+g/2X2AFsb28ly0lfZ4IvLPEHx89hq1uTKadeCAvZ+mimfOP/DIdYAiGQh/Tay
fE0Abmh+IHNJGG/qL8MzPDzl0t5qiITLFXjIJ5DGg4IetH6iWLvERTDPcp3qrgQg7aPJOuEZqKs6
OwYg80D91Osumoaf0lhTfZhUDrpyyDJsD1kcuHdUZQNpb2eL6lgEIgaFpl/qb+ainAla8ygeBEpP
FS/R5cox/BpehHPBTY51YjMFJRGEar1cYUyCIHzTwgkyTNQzJ5jURRIYZ3YBAcbeCNKLGLjzlNZ5
BFlAFJKOOYIheIpWm6Hqp83Yx+4TuRjTG0fIZBVZ5h53ZevZd01t3RQoWq3AnvgcAmB26svmO0hL
od6ed4Cb5ZFcx5VtI5sFkoQoBeExaLCmI/bQD2QKBbQcV2XmtEdTsEccNydgpxww9cZSPC2zqDVK
7G66NHm5scsGOm6gXHi9WhIETyiwbd1v9KIliZbWuOEcZJq/k21eRL0viEN2Bz0xP6wwAINn0wAW
bbLqR6cYGxY3VG+lB9f0f4pKBLsUYlErS6GoGsUhAAUrcBVoPkDemu3d2MmDbEk05l4nwJvtEB0B
GUNFcdAxyJKrueR8NTpPttvPeeRM0wBPd7CFKHLws0RHG/f4nzywIOCVSf21DbthDSiNdukHOeyG
Ls7uxgJ5A9C5VrsYqLOHIRiatdn6wbfK7SG3mpfsZ2obexAvRuFKVvEqSXvtT5Hz96SPxPuY44Bm
J1l1D/IJUGVD2aPwjfogR/5GKh10ITu1RpFtdUAzTtTrGh9qCjWIXj0tb+vNUi07D5uyPji+9Tb7
ke1rlVx2n6tYybasdrYCHuo49YO1w/HnrmO54n5CPRUNmgRNrOxrD7vO/fsgkYcFi6h9eZDt72vU
qhS5NMpfFtTbkC9K7lBzBegDKsz0hIPtIHPS2UalZ043cEQRW5wCutEFMbniCu+5sUGVcnrU3Iyd
RJtO8nPYV2ThajgbwFeaQpVFd7IzazoJhsTMiHBKQs6NFN+yGprrcWOfiEKk8KEe3WtRjBAg6Efo
QgOxAeGYMAAocup7AA8+mUj+Mhb0GzBy6BIp8vqZsX6J3fe6/8abEZwhi1rCX8IIyOyJ3H2LBqvG
obcA0z3Nm/nvR0xkauLsjXKqbAWxX1DsdVH41CZgwq7C/EWqi1OxtzA2cIJAyO+lNQGk0PQelcq8
zV9qlmZHnbWg4VK+bSrDp6qNUFaDQZrw9+lahPLVKEBJJLYxGx9Ej3vpDuM7GCq3qRz0F1/qzT2e
Ai2oUGFnys1Vbr3qNrW1jUSiv4DFxst42p/Adw7SJl0b35F3SRWTr9iHaTKvGKsVS9v/XJHs9MLk
pmVAuKfg3UdKsnuJo1DR+pRvTLOCc4IMzcp0gvLNCPx658jO3lDXqXjn+TFwudR1E3HGNt94pDWK
LFiTecT275ypNYyvNaICKYdas9dVWmiosUa2h/I+sgBLGh76s2mxI/nJPeaDnoZscy5oyFAyYFnp
29ydQntT2T00L5DtvZT8kPlWd5/Xjq6tIdl17yaTcQx0iZy8ZtvpZWzxXQahxrAzGqA712nRxyDI
6YIN9hVQwgsleJA7J7jQxQCvzL5stHRVIRbir91sxH/S2Hdu/+khmgzkNnli/wDjbnCYuzQXcrZs
DTw2HrLKu4uycF401mR/6HCTJ7fFTt2p/U9iIlTCRmiH16iX3UHsEtuRwAnBEdJoLx3oDu59LSnu
5wERd6XXGS6AgqjbSql4S9oDCtkBDPZlCZbpxYbSywRwXxR8jeRDQzTxy5t6RlPd1a7vHsWGg4X/
ijKIfp6fVjy8mstAv1oB2Yq+vMx8QPS7ttdQ+gWffmS9Bk2hrevWRoEhygXHcBU1pgRoeeB7l0Xy
POYKhaYhiEdJJB7LzrNBt7NNCDWWs2b2WZJNIHuedkh6QcJJ1S0mqrTxRnyocPs7EFDWiOzAY7m0
gImrGtnjUA2PqNxH/BCcD0+xTCCYil4nrfGlt+Kznyb9hUx2awSePtQBcL0Y9FGRs8FWzd7Q6BTX
wIa1+a/SSgpQDCbdR9ON2GtbenCHiJv41lmF11pj9xEjHrFrgdbbklvsBifck4OXxJbpGWDEZHbT
RBN5Q9uViKj79nOSg0ccUTOkshznmKSxfAoq9tqNOmgxUQ//hAOncXZ055TipvOUq4tWVfqm6Kxo
s9gMo3kyAss6kUfqomI3b7IB9TZ3vaFbr4Ojty8u+6BOBxrn5xBFmtSz8Jk8o44HSjWh/RqFzH8C
ln49e7pN94Q7En7Zvv2CyHuVgE8tQt1nqUVIByBYDGEZA+w6FLdPdIDjAtzCLq2jTZcxgzCZX3D3
FaeKV2LLoksRJHgaEcFr70Apxd8TBRdUoFpselnFdwCjTiswfz8A55h/iwsWA9KBuqBqtLQnq22T
FWF9E99+4Chq+RaAQXf2KMc0eK7a6v/ZQ72Kb+nizkj0cjOCLmAFtQ19F8UNpB27FtSL4dBvrWQI
wBCBh/gaoJ1x04VD/GCGGeggQjd+kIehabULWelS5IJvdAOb7s+FlP8YQ4U+qiCIo3qzX+xbOw36
DyuJX0+xGWP7I5VpeKRlZz87Lo49s99mjzJK+SrrNch3gQHl8y32dQeKd7UA6Nw+3+Lc146FjLTL
shywonxTDzqAWDRBs9tdod6UkQ7BOuicaqcV3XeH4VFVRjF/VT29qq56Sag1901mGK+mNcxjjd/x
18Js/m3e1xiYMotVFGsHaTn4zrX9z1h0OAOongFQz971wbdD3cEqvmUu4Dn1uMl9JEdHxdTZNQU0
bfy63HWKAma0RvyOhPYiCD9Wh9PPpMnqU6sG4yD9XHAe7c1NJEwsVOq9l4OIe2eXuI8k9jgzuy8c
724TY+NcRidigSd7xcGfpRd6uJGKHp5sU5cOd5rdP5DbYv+anvoaiB+yst+6Q5+sTEAeP/rJ+Gwt
tptWOYXB9wmsvfMMt24uTtbctVNpnvthNL6hPhp6YNrwVKQ4MxcIv9Sp8U09+h/KUH+Wygekjvwu
Bc/ayrbj/Jwi4LJBPV39VBjDCbIl5hskgJ3DGAY4kSo9CW1y0zXzAY2nLnonOx7kU1Z3oD6BJoqp
R6XvIbrRQf4nHfzXoGsB5wxd35sr1mueJ/vRAZE50oKoyNXbs63eWK8LwN/t8Mk2S+01ljuyxmFt
gT1Ou1Cvga7KKeTgU6IuQuT6vsQNeU3dNsjYBv98xIfUgrlVAlUSlfrRsWp3r9k4ZIK/0OArFI1i
Q9GAWGuAeIoAo840gBQRuR7q1nwQ96Eh/owSMexxz0O9O4Tkjp0AlWlfN/2Fg+PmEoMyY1fqAcTH
lW0ZGPERbgZU+nqLjVpp1TdrBuL19c2Aq/e1N7ptuqWBZZSbnVLFQDCBXpIG6NWAlvopElkdyB7Z
znR2xTRtrPHDBzge320nP1Grgapuu6JmIDESCoBZViayUB6bxAh1ERhpmC4xDVOzyywkQ/NOW3O9
QAkPhEkat7L21Av6MQGPprp3U58PjrgLpmAVqQEaTa2J/Q/wvPGP2CnSgDjturplCUugVv0mwua4
IjT7cozOel0Mqxm53kNLHBu8fLvg1NsCMkeV3t8TTH0ExYVSR/2+OGT/ZRLg2/a2BSARok1BtvZT
EKYs2iaIlQBtFP6xWKi1uPpQE3JX5CbCP5ym9BDnXRujEV6C1gleShf0/9MAFibB8/AF+CAdeZER
KQY1OpnCfwbQVg2RAYT7CG1ojXkkd91tUtzTYvy5yh3qZuK+QqibejRLk/G5E1MK5Cxnqz6IA4hH
4Stv9bl/rKH+89pAN36NA3K0b1UX8u9guTFBZkzODHm2Pc9Hy6PuoAPZGam9JDmXjVFdpjx+mH0b
YHYzCMfhBhL0nkzxFANu7YleZmLZq6X5/T25dgy/WTz2kztaxw7tVQOWPEClJ39vKJ46PFKD9fj3
Lo0Cu2/Mo1rtXDuDBui6+29zK+RuuqQr9rWvY2sPycXnoK+sOxE5SJ5qQ/OoTFYWWncJThWPZC91
YzaJtlnnZYL6ccMBwy6o0sSlDwwvctXuPJHiMqkLMmGQPhvc/5DDYsdZrYM0jJ9taWBe5Gv+4hwi
AQcNHV3OOQzLBbQ56ePvS9ID1fxHramLC+U8kEpDsVpqtchygFSd/AFR/U69qo7ZI29B5KDicDZx
BVE1NfEC+R1q9FLkAsDKoqJv5JS3TGw7nH0QSA+ziyVL9cUpxu8N+KXx75PjBSzW2aVNI7bKFY66
RVB0HqAZEQSFrmZEvjmiPCCzEYML9R1pHSC8gc2WeOEh9Mva/Krz1wi5Vdqe3P6aMzTRE3CdApqG
KL8brZ6/sXgsjlWCABCJH+JAUOwN3ljJOZ70d3r8084ADCxbzdb9C/VylHhv6EJdGlAetAWgTQKq
QRmiPMhbUZdaIDVCFQdtGr6Wo1cAdfPncuQc4Yt+cX3cNyz8ku2ww68yZO5BtnaKrNbkvjhxNZ0z
PvygHu8y8Hab+gSlBMc/RNoYvXRap2ODpUDTqmsmWXkJsbnIS4najGSKzimylxcODMyLFhjlesyy
ftdVWvQy1dDqikFosqKpPMny0zgOa9D/FndBCJh2VfZQndPikrqjbyDKouV5tvt9/oMR0vBv+Q/H
dpgAEhE0fgbQJzdAIF7GJUP0Ag/pQCuP3MDRxS21X8LXthrSuOEKPPWDRK2H4o4BiY8JhqeJo0oe
B+I/cHv4YWoi+G6a+H4BT2R9a/QYkYZcs57HTpvWObDtj2XVBdvSbeR9PPgTJJPsGA/vSh6CagqO
TJjdHdS44n036CZOn7ncjppWPKDoKNjwOmw9lIEBzYntpufUQ/fmomQMWGSj/GmlwRlc9GOwKuST
3pYRuJ37YFOJDIpWNupludpy/R9l57XcOK617StiFXM4VZZl2Zbk0O4TVocZ5px59d8DyNPq8Z5/
9v5PWMICQNmSSAJrvUHzheCC07wAMyxWiT8Vp6nt801UlfORerO2C0eN4m4zoGk3j9rWDGIFGUYK
EXrCqjttjWBvW5Z+QFfHW2h+rb+aoxPtHKNVWFvRHFXIdEk3WlvZzAtQRPinNgfZ9Dzj1Swr/VG2
YrdboPBuPtt1n1zqMN7IcGDU5cOM3sf1DYZCu8PX3ay+W5aJ5Nyi1dGRBuZHnalLkMYSRITOi61F
Yc/VQQL/m1/NISTtSpLx4vvZqRuz8S0dB6jD3Qx12Incex07yDUsmOQLxYEHWdUnwXUCajq8+ewK
1j1y+/fohjn3dpRqK0NQboZ62OpZlT9NiZo9GVCQobRO971hkwdAeSV7Ujy07Q286bayKQf/Ghcb
VbdVFT/CbDUe10oOhkq3cEuUTRP5MnjlcA9vvZKK6Ko1molKlNzL505oKksjKMOLbHUsU28tew5W
Jc6F1JpVE0ZMcrVDSEyedmyAXexOhvx+bAx7NY5Z/k3V/ucRcen2iJGU3j+dI1ZBbf2XS1N1PpUm
qUkia+m5mmVAYPkPjaGkr2zTgVh+79XDYvbM5YfmTqxHjyNNqdAjK/Xe/yNETXx5FeaRI8Q5ZHlf
zqSoHz+KEbI1VODCKUEf+GqLO7TIk41O9fELcu47m2vyh6HirWC7QXWKx5oRRSM0vfIvdqie5rBq
TkMZYbmghztZ04Z5rQIomHnHuETqHRsJDDTNZC+bqKj9NkkL4l1hKMoCtny7iX2ByP77odHgIi1k
EPPobGe1w/Gfxt1ilZofAWea9lcSIsMiEl43sW0auyqfv8jWjYCvObjhhKITONgXPCGKBxm6DZMz
Zzqvcd84jRQsFm73IO023LkTOFilfiDTY9yrpTGuKhQxvs/JdUAD3HkZ2lX9EDoQZ/5tgO1X5X72
vFUENULNdv/+q/qPerdjaMgJWVJnxDQN6xOSIWct0U6uFh4w3iG3sxii/i7rEu21NZ2FG6vds5MU
88WP9VVYGurrMGHGqlf5dz+u1Ne2Hj0S5zk6KGKOl8ECdZ2kxmyWsVOV+SveId5dz2jBbFatecRy
h7niJqj6vvr46+1U31kZI2anN5B6VIzzykNHeX2LpZ5uP6LOJiM33Hqq6r8PlR1yaDMsZdaxHxBp
tExoqFw+JdYouYm7Y1+qDbxbcuR2Zb63PfCKeOB/IUkko6hMmA9Bz75owIvjDSi3tps1dJ1lb/r3
U5SOdj1Fp43yFJo4cWSqH6eQc9TGUa+nCESm/vZXJG7956z6wf5Wm4Mu96S7NgUqWbS7lfNCT0/B
zZgYmYv6361DD5P/sihwP2MiHCBDLmh4w9NsXQUqzI3pN/aNXYWmPZdzc8faBx6IWM534uGDvg8P
GrH2b/7eBBvx0WvlqvHb4KY2v3sqYkBxaebrVlXTTeB71sVTfCT+zeQNCrd1QSaPVTH7IMdqkYIU
IWw2P8bLzgT47jFuozfZ+jU+BwH1cD1hVQ9YBE3odRd2p+FP4Ec7SWTRU4XC4Wh8bdFyeazFQcaN
Om9kXLYGKy0fvD5aGq2bb5xBTy7VDNIyiXW4UlQPACX7f2YTuiEqtit+L8xnssS56ErirhO75zHZ
OeodycJum+GEIG6HiLrYU/xuZNM5x1Dwzyb9GhZx9sfITXhhGU38msKfXaUe8l5YuwX70HaUJ6wu
vrSl4qAy4McbNVKdbdGPzpcURpqSj8lzENvKf/nKjc+EFFeDgWo6pqXbuvefePBkHExtzsmWuL3L
kmRSjp0GSyENW3U95a6Cbyex28HvhMabGf28heQrhe3nSoc4sRqK6XXA1+iP3vPx3SUJvfDKZtXG
tv9zqrWvftCG7/oIeAosjXmZI0zGmq5JHmvFtbZ9N6aHsC3jwxQaGRtRyvfFf7kXssT99ISFbmuo
Dj9AA/otuK5PP/TEMnqW50V9MGEN3kPVcHYdCIt9GxTBw+haAjiotc+Kx64CjZ74u4ppXVWVHWu0
Ml6Rv1F+5Bm0Ib2htq0birpSu6Z6zO2y3k2T62LI41RHOHUmmfZuvozcMRdRprNsnlk7yTOFHbhG
3Ln/mIssRKnHcl+nwCpXBh/xk6oPzlbv4/6OhaEO9y3KNnbTWWc/wRjMB5zx1XW0RyuzkG7Tlafe
9cM/vTT7Hoaq9YbNmL+Up4jQ5a8fuRJ77B3GaVvAdl7eLMcUvfqXWCNcyeRgOa6MMsAfFnZn0Pzd
ZVWHZPfHoT5TL7fmWj/5ZlKfbW7l+0TFJ1X2hePkPqQjKzK+yvI1ZNcNXGfqv/EZPFY9NciF5r34
WuTwO5lI6TZu/xO14W9+xe8EpG+0dMlZPKCVHy/DLPp6w7UVTU8yXE++SpSbhLX9PZQn1EEL5Py3
QVgvi0rlt/j3V7GRQG8ciwryj8ar33rXQEqpy+j10JwlwlW0EPz+rSX7JN41L+a1KUZKvOuveY1A
v4o+OU/2lbT+t3m/zvJrnjwLVAZv73XGuK6jaTo4mjIeylxNF3NX6tdYABkWe9W/DnLcrSlfyVif
IujNHmM3YLBTAX/jfEU6pkh19Pr6Om6qfrqqM+1VZ8zPDsSzbRSGzVI2+9nLzwkqg8vQndudjLUi
xiWw8PSsfJIhoOvlITKbH7LVBTGoNFVTtyjcgdQOsNMQoHp50CWOXr5sSHdtO/YsYD8FBD+d1aMq
u2W700KgU1MT4aUgsPe3c8hXQQI7DoGmaGtCO9uzzYPpAC7laENyOqBxbt1ZdXjlAxZ9Ekz7tivV
TTmhX5B4Bi5NTlvuJ6NAaCxw02OXl5fQxP8hNdzgchshY5kYAbjlIsfLA/edfzxH7BQPAPJfOiuK
vhtGs3Li0fyC/be1GVzT2pW1lryUfn6SA0Ic0hajxgYyjx20BJU2WmGwG36vtHYFTc38kkW6DdwS
9RgWHzAig87fwAYoWEXS1MwgumTUAdw6Aw4lQtwVP0bIThn7+wh5jsm0ihVAqPqhVu0L+AXUNbQI
dkPc1k8xtZ2lORrud9y5QE8j/Os28I3h6ZSYr40fY8sptO7HNttFaT0uJ4c1uZm2O6UIlD9K0wS1
4FfvrdeGqzG3pscGnOSejFS1070SpzwxaRCTWsht+EC2ZxvwDV9MkjwXSrZXc9v60tupv02sMdzU
8B8QT5y/TrPioG1ulydXMd9kGGqcQn0d6weMpR69dFimRuWc9FixT21hOXdlYf2sUR6MEa+owY6h
Jeq7sbsPYaC9Jzil6Kh/Zea81zSQMinmFO9qrf8s0tJ4Usq+AcrcA8YXw5Bft1YG0o97mIURk/M5
6d/+fTWvmZ9B3i6iNBbXpudYOtI0n0UDfcvHp1DX4kPr9QbSDtognCjCdI25GYIopFDWbji6P+zE
Txa12eivagvhP9CS8cnwQlh1htkc/LnnAL56K4y4n1ozxTZgJuWjZ82L2ZGsQjk+XwJ4bF6cfu4P
5ELVRSKalQMspLaGeOHlQfvSqt34wLr7TU518zZ/KtzgKGcqpqWc/NaDQcnETg3dSz78bMksrJow
dFblaBSgHjl0c1Ae+mgAk39r61kExvbWVqz2XrWToUbQIuy1ZS9UL7pozJ5aW8+2oNKUhYzdDnpS
3xltXJLXYKw8/DYW0/WHKlXecc/yFnEdATfNWj3chEnsL8igqRPLyklZXS3kEAY3DhX3W+kKJ2Uh
bxYDsikPM6SvgwK5/BaSEz6NlcMs3FVX1piqysKvNfdp0oxjU2jFvcvaQcEsDockoHEu2imibZPu
XnPfmD7mOH6n7Colwb+m4+9cBEWpHaELbeTJrnPYHC4Dx5gePDXwnmQHKs/RQo1ygwLh2WzBtqky
Uz5ALmnt4Xx1q5OxHGTnysrQ7Pst2A0DlGBbIXMgcusi5w6M7Dr3FpLxyhe23rGj/xeVXLkj+T2L
6bKOYwGLKrBOOvM/BJoG0NmB0U7xwckyONAVPBfYLRn71LBCCzWPzp0giheKsHvOkY4LvXl1JT1j
p86Mf78uzc87KJiVGvqvqkd2VcUD9tPCMo4sqwS7j3KRo6b3E+l2fqoc5KtbMysqYXRVgv4Xvdxp
uo3nljWp3gk/BUjkDzUW2bJ1O7h2d8qiELtqMUoeYiiryzomlRhlBiSYQbHLXQ7+dRH1OKcklUcy
MRU6dHU76jsvgahZQtTcSNyv9EGVr25gX9NU/xoiNPxl728HERtC4/zvn5v4cD4tyT0HhSQbsoXm
WixHP39yTeOPYF7b6i63Wf9a3EuttW+rw7ERkAV2J8FCNluBUjBqZIgNG0ZPK2AKOdbKiwQu6KqG
Yb9APC08FnFL0tjIDm5eh0cZghsImki27Uw5q8nonsLS97aT3ufr2uqUV12dUHTASn4vm4qjJovE
nGCBi94Un5PSc+vnqinnM3raOzt0FYgaKjjLgjujbLrRDxUrv50Z1ukybgDr2UhFPxaUCCanAbpX
W/0zF9kyCjvlJAcEfdlg7lL1B9kJDRg13LQdN7J31hINtHCGrkSuLADLF29gxP1NTaJ5IwF8jm/n
yy7mZi572TvcRWVan4MkNy9m7qwlro/bGWaRIiGCG7BxCAHrL9GrUMwfcDJ/xkOJ04WHKdokCfn1
W5zW9lliXQ1ERNa9j8hv1Rkru01DgWl5DWxDpy6Xh09hMbCYmozgvcjBNU4UZPcUycN3Bfq/3mfx
W9NH2qGsdW0pp5M5CJdFVkcsyLr0BTzEBr9DsTFUgl0/+FyuA8URc8AJYVYyf9dFQ4qCOFrUV3ky
rUne3anM7q64MyQ/o0Vsu/GiVrxyC1ByIsFtnlQsW8/qFOhPSjt+lWEsy/qNGaVglAXPuM/skxEF
EYtWRoXd+HUQk53M7DfyXF04bX34MOyxBBK4Sc2lIszGQ+FHrrcr0+THJBuoZKcrc+jrrWwqzZQf
gVy8JKqNR9HYKd+GwWjvfWF13mnq2rJR1Z6nmN2xkHWoyqh4sGPtjNAhV7/vKqseJukpEYoQqlfI
/c+894Yc6GpT9ttpwPEkcqcHxVJy9Nqj0UTFd3j1Z2t8kgcFW8inIrF3+Cq599dhWWQA1mrDaZ2O
+B8VRmRFAYv/6tVhv7vJfYyisNe134c6+qPw4uSEsQquIuAwF+bYOO+mirJkYMLYbo20vbhR84ST
oPMe+RriTLXf7bMx6pFjfpGnieLC2yqGPW5kMzD49D3NfWkpbB4Sx8QPYwJFHXKjXJA88DQywZW3
Gbz8x7UZtGWI5yTSMcWiDVptr3Uh6PA0nHhEa9qz0fXeLvL9eYmnqvbsNqF61AvvXbbM0WsvYfmi
xIyUES67exwx9Ec52TJTa5Hm1Xx3HZ5ZNZZ6/dKE/7lWsYw/lwK2pwGIrFGtP8qQagfjfa4Wz6TD
VASpEy1YywmeXWE36ZivwWT1C7IGvEuQR4+lPkOnS9FrkB1OERiPE9STR7Uxfu/QxQxFwYzq04xb
Ry1OlQiJhyYu17pXh90eI6htmDjuJijj4qEo1P94Ff/qHe2058Mu7OQ4AQFasoQnx+83r6DgcNiq
dOSQkjo4kLMH5Exaky840dgpleFPR/kDYpH/R0hdoO+TjzlGAQEf0mDAIq428UNtmGO5KpZh5m1O
0iY/+qnx7waf9HDrwjSDVe/sFbe2wSNjsNoI05TWDRFMsMe32wizDOyTGvmfR9TW3K/Bav1Zj/gS
AXbFxMMynXbTNSRFHG26UD3WHhMAmMfOrnGG6Sz1vQka7jxdORwndkUXw5+flD5Hb93Pp7WNl8wu
HGh6K5x1xnddMeK9qwEtkZPZfJ3QSQ8ugzI+DZDEN2ljdGBfPfsSaHzllWMZP+30KD+mtKFoylrB
esm8EI+wYWQPF6rtAZ7cahqnXc2vh/0dWdBeHBoszjButZ5kyOuqYgUkpNnKTCcF0ekwOWhhWIP2
w/GceG1SyV5cuTCFsRttKAuSJ6NqpDsccpO7K23GR2cDutvO8lADBDSGMtQvK5BruwtGgRwRziG4
WYKuNYZ007Zzw98zxPMruH+Y2aJkp/hnDZPVZ6kOmhsXvZs+GlF98YdaOKOpevW9bAajwrHISefX
qCvK1zwDS2p1RngE5W281QUScoH52ufW+GD3SH3KsIPSCiJYSbYZjGHkrw7xFjG4xdnlND1kuaav
gFzHK9k0RUy+kofWnJ6GxPP2ahoJLxzRG7qZf1cH0d01VgOv3lvwVXaab2msftlLR6H+3FIreO6U
IaNC4HUbtY0BANsIBIoBDVbgKwemzn0BcvOph18yjjFPY6XqLkM2dGsw02yUO3/caboTCXXH4R4g
pIpXXVucqkbBzgBfpFfkgzOe8xi1zwIsHjc55nKUIl0zi/8MUuVVQbT73UzjdJmlBauvafTRc2DR
ECXlwHpQUXYw6PtntYGDMSiJtZK96EXmOM5HyUL2JkrlnYOexJaY2otD6BhPfUCFA42oAX9Zsrgd
t61jklqHtK+T8yTsgU0FkkXVwGyTzWuHi8u5nCBj8qDP6GVRA3qQrTHFhdDVhmhB3RI1XbjVJPOD
6jnVTHSIIDv45azvnLzAiVaQHUyt/aOw3rTQ8i9ubnvrDIWgexJR/h0bB3yya806Ufuvl2ZRNF/j
vLvH/8X8UwOz2dVZ+GMAMLZQzMC80yL7h6W01sX5XrDEvcjXXjCkS+Bn2d4RXX00DvuoLdDVFM1y
ULul2ikjyjJ4eA2O3i/Lkn3obREsF7xm3eHM5qJkG+RwbYISyhLeyx+vImID8Ae4zzEQD/nqNu7v
vZFZmwsz7JutUzXmrk2Vx5u3j3wlfXykrQ9qhsa+dqxdkGGbFtU1eIKxBr+cGNnf2r3fOOvG4L09
7FZn7+hCezh6A7tuqEPB0U7mollFKNDsa9s54iXyQ/Pj+m205mejVYtLwed9SFi4ra7CQPxK1IHb
/dxq1GEzLVxhCRvvBxjSS/j2gcfPoAi/mh3kjZex0r/Njt+2F4SycXXyugwhG4jFRjC1u7l0jQWW
BiC5OgMZCZxoDNQn6b6mam8xaR4k58gx8hRuhAlaIIzIq9gGFiYQTl5FFdqwALUZrhXubFzoVrWf
mYesXWXC66gUd7RO3MA+NWXHLVaOQCpyrd83eLmjBz4oLx7AJKmBZDWIHfeREdwNyF3c4v6ERPIt
7ob5Tn5kt/GeBS234daMxuSjFFINfEicbjXsZUjKqv6KjxRg9zKkI4a0UUVOCeWwmORDG2DAoycn
zdK/9fFUvWPal67rNKj3icw6NZshxb6CNXF25yrqvBrFKDbJ8WIEgVrX6O5btVaS7taSpy6Nv5EJ
Q8i1ZnOhSpDF2BoLLQv7g8RuyV7Z5EtB/lkMvvWmYvAk5hoCDyabg1+3S5/vYykXpnHTIEabhFTD
xDp1pt5ykAtT2SxUUFD2/ipwhnBsuijyzDukAcm4uoCMG1WQElG2tQ6zOMimPJR5VS7ayZvXKXCD
enHrkQPllDTgkRtnhcnK0CjVmj0XhrNvFqIER8VTFg5CNSs7Y8kosQmwDY5mFMdQMgLjbNsUwwVG
oY+a+E7oE6zkKJi81aqMqyfcdrLxdF0qJaor7Lnm/FiSJl+Do9ef0ZZoF6rSez+6MF3aPM3+NJCO
UEtzfG87bDPHxopPlN3HLRDKDqPo4hteyRaJcjwP0LbAIm66t9Up+l5F07CiWiE0y6MSz5+/BjTl
fRQP8ffZbP42QE/O42xzV/G8HMJlkT+HSf8of5WqgY/AP8S1Hqosv5viAMAxk+Plr15Tmm4Vujxp
Ct+dGx14sxvdD8pwIPuM/Lwo+MhKkAgZaQFVTHpA/WrOQjkisRrv4apE12Vdfhz9jC0MtdTvyH4v
VKEeAkmmRbCkKy6dogxbWE3d3iuDfDcFmQ2Ty6ptLPdazbTuSjf//cmup8Mmb1T9cHvYy2d/wgYI
eeriVcaNwPjrsQ+tQ1/yKE/X8ky5k1bcgM1pIe8/7tyzvMOxdH2rHH2KyRuR/WucbMrBn2MsMeE4
w70p0GXYz5XyjYVo83jlR2YiNhnuP8YGwf29ESzjqlC3vnHpc345vevF31sWqshw2D+taYSuPc7e
JbDbZGsmAtRv6+YjHgHz0nLLvdVbxlMGjmeVT1X7BB+Hp6idQPdF6/YOCI/ClnRKHpUUlFwBTvEZ
QrqD8vjUfm0L/VRHYgmtWR9rkrwJDp3Zx9+7if8sDAfnZZzT19E3Eeca024r4VphiwtFg7PPVq4M
ZVP2yrXhrSnBXE3sfQz+/5p7O7N8o9vc8O9/hnxfPkL34brwbEgaAmJsYI4L2ATQCtwsTX3Mj8CY
PyEprpCLkczOEoGocSVRGR7Yl8NktrumUaznWSNlVnXlabYm6xn2dgwO0RvvO9EZz9DP+3ZWd7KJ
ljc36bEc13Kw1wfm3vRL9P/EXG3IvGPacgcXrTbO3XPqjws5U76VsGge4Ip8eA/bzrMntvOBxU5e
vnJT+1vZm+md05fs+i21VtZJpXhLX2YBbCOZjpjrbZpete7ALVnLzGrAoYuVV+YYNgSSvDgqdhO9
DvxVPejnL6Tk7H2a2Kvrp8fD/tRMgw0eNeBmaDiOfRf6vEOiz/ElL9pgObhOtC5Kt+xJZDIy9Y6m
DcWvDMYtdhfJE+YnzQrr0PyVKl0hWJfVD9SeNwMgFECNXbRy0Mf5WXgjmouhnrzFlYK/Ln61T6PT
h1tRtDgMmhEd5DndHl/vRvGc+9xP4PvYZJ1Gt9P3WkUmh0r7fEEnrYIuygWjYZMZ6sVwyrzZX1qt
dnCgjT6YFU5uul6WaNCR+5IubvKgmRisCmSyEpbVi5fY+7oP8pNkRA0qIoWgfU+S9TRo5rUPAe1q
E7XgC1GqDNapbWWHOTD1k20b+UIW6WrP/QmW1j8bTVDeOc5ANdlty2+Khp8D5T+1ASwKw/tkFK12
vaRgN7IOFU35w5fNaVJpisfvrSkvKRQQ3ZUattWmiDHNFhow0hmxiuyTbyCbefNJ5NkEGnQK76/u
jGKoCGmgXCGgeB8TRUhOJGVYPtZa9NIpgM1tux7Cpd4U8ZY92d/aEXeJhdJTPVPibd5M5N/y6ePF
r8jvL5RC9WKWzFDSzPlIChYnGh0kmKIGD/LPlX+NDJEHfgjkGtLXGCGat/8RLT8SXm7gUfdDEWOu
0Acmk+msMLC0122AMP08aNjO6em8IiVjDdfJplDFaeJ6PQf9cH1HeVIRquFHXUf9CsmJtw8ojKq1
DIXia6oUFSGealyy3TLeeERgeUh2cCebCCa8kMWzn3ycHiGTpBsZxm4iOqxS1PweW1sTf21yngHG
nSfurTvAQK6w4EzO8pAi7LrsEA7c3GKogT1FYe6gSMSsPIyLR20kDcJlgC5TqCvLkULCNqvG8OJh
j/uIfqpIk6H+JnM+XZGeYPvwg5/LZpcJLoUkVHTO+BG7US6MuCY5NUqhyIaljqFg/jOToKXEUb+3
8ZNMQ9VjZl3D2ZjW73CPZFiOJpnnyhSACrUm0rSfjeDcdCUWxmrdHJRAyb4hBuCRKptG5D4avjt2
4cfS88I7r4iynRnZ82PlqP3KRB32tREQql6x7AddTf4EG2w+TAjEkBDzna1s9pmPcUGgKOpeH9yL
OVHdkx3yMPtmukoT9dktvPnk1ckSBfuEjSZ60TAjKu/uuoPUBm/bW5Z73TIiOxmsrpkQ9jMbCZzV
Esfb2Vjyws0AJiMPdjp/xCTcVmJ0w7z+iMkmOW807pMu3NWqaYFPpOhfeVZ8lgdfjVcI1aiP15aC
gEMTmifZwvouObcDKdpxQLXzFjNyuMwVl0FKVXQTxS3WvOIAlerjVQ8BLIisY2SC3IGwSacOgHvr
ehjh3MamXkR3X1IIyMWpLDMel+mQipWskNbI83S8j1EvlAocU2MMmNM35bfYrIK9lNJoipJxWZir
aycCmSeDSTLZm96qtJ3nRPHOLFm0aLNaX9y+qC8jvu1GCb87Zbt0MSK2YD7JurXsrBwflq2qrGWn
nAQAOVpajRHt5QgEhAy0kMXq5dcpM9d/1UektmzxBop4U76e+6LK4afokbpwIK6tqrCtnWVFivzg
NEHX3htKmB7cHP9XqqlE5UEG5SSjKAGCO36eJDuQJOo+RS8+A5GfRps6ytp1ZGKkOpvUHhPL/6PM
rDfLVEGSWqO9Uso4eGgDFVWM3iHD5Sr92c1CgIYt+Qx7KJedUKMzJ+dNb/PiraqAqstJubmzSY5O
BoKRDc5oT/FILUIe1I7rrlBRjyIi+0x2lesshY3tkjT4baiGlKxf1NrD7RRhGnjr0BlQzxRj/cAC
JK1leAYBZr4UPeJMAgE6puNvrV99Eg466eZPlkGs6jsunybp9Wd4NTMy41N8HLE7vJuVAtkOUxlO
VhF1Sy2r86+Zpt8XaqD9qYJSgCRgfVcRqlzAgQEoF6XpZq7iAjuKvjsE3WBs4g4g5Vi74dIz9eFb
Y5U737HnFxxp3pze7ZZFzdqL3LN1MYs4vkO1FxkY0ZSHNjm5nqKfZeM2PigV86KL8ZFGdkL2zoZ3
aXQ1O4KmXs9N4j+aQuXFKgBMaGmI+apoSiGXivrNgCH2owz5KSCzJs5CahnCc/QfeivRe/W3E2dv
5p5KftF8S0nbbuoEUGhWT1+8bNZ/4rVzV5LNfi8AtixcIDQLg7LnrnZ6dHDy+iXJfOMpUKrkuQ7w
BxXhBvvzg+L3w9KuI+PNDW1/Ra7P4nEA74ZaU8VSBQjyG8QCsgpaPXCnzd2dNLaz0i9FOThvtZJr
d1xMoDiF3101YC6ftW7zyN3SPIGBfrOt8gse7G+emcxfChtCAn4j584HVgFF6GeFbdcXb3QyfGJh
/PRF2CzSzGg3c/+Q6aF9lndXir3wfc1a38lm5gQhhgWzuRiM0LoUhW1dGJ8PG2ra1THRWcPeNX2a
rZKmiRd6CgZX/pNqCVtBAQi2lR9BSUJ0UXW5+mBZg/oazQ8yTBXThwvPJNQFNw4P0GHaePM9O+qn
Su9hsCCSkj+ZZjUtHLZBuxSNBvT8XEhYYozgRCwxVLGuAuqREtvoRKrD9gZJ58NwD134AWgP9LHc
XwsztV3ziwBngbpD9H2OFXQWA6U4lx6lusykjCUzzMFC8fPge6pw9aI/rt+RyqzPcmKgU2908jza
N7Vbn89k9KlGiboUQBpjB1UMlK2sQpnV4C1a1lU725qtkxVuLLHYKc2SZJrfH6/5ONEszGk4yt3s
bHfmqpznCUHarMAfkIN8xWY5WUZGZKxvsQqI9G+9llOQ+BEzbh1ysJzriF7ZIQ8UGD7G3XpvZ1bt
cG/0JFGiYvji6h1XkB9jgheYwKjiOo4ujV8N90lpLs1a6xZKZtZXQHo2m+YC4R+qEwKf7tQu2jGi
V967ZPPWKwf/D3ORggJfdquihtzcuxTEmit3XCEs2uUATHojy6tyXOe6yn7AM1m2cE1KcJlrTnEu
XJTKPEM5cHbH5dUK2VVhuCbYfNWzZTzkBWWftFNwhGoy5y+2iyS+jB0lPreg8q+Mlj/ux8Kpoe0U
PVmaMU5eJZKpyeYW83Ywi7LpdQW/3rJ1DxpaZ1fEU6NnGP+m7bTTtRrd7bZ8L/Ucbxj8jRa2q5Vn
WVRGYt5YgNVBxVSk8tDDtzfewFJX9nLZ7KOGUoqUnXIMvVvl2MYspe6UjPlCcEoeXPEqss141zjG
aZoqn9SNh7ZfaT92fuaxYYPsc4tXvV71Gxn01bHYJL6WzK+jXjx2eeUjC4hBgRFwfyx97V5nK3Bx
azyBsW2DAWialBQCxYLT4kdHyRZBcDbbOgIsJRkhNwZJ2VR34vq8t5wq35luHy0+JYhlDlnGCtf9
QnUr3t5yy7exY2sBKSR5uQLb3T8OofOR8PZZjj/WfBvX681hiWRt7LhzyAkg7m+VeFHVpfoyJWV3
amu1PDVD+yrDJQntFVyIXdxNSLeorZFdGjfon7wi3dhS8y4O0VEsJscWtVaed9wVt7UdtSutY5eI
YJljOfsvGWT1l7qIWeNwP44yb8QlOTPQlaTZZtwKR8SvjxplD1TW0JZJiio6lmqxLLURJWK1zIJH
T3eUh9KfXlzgPPtbCFGe4NF3nH7FhTqs5DDZKzuMYWbhrQ0vJpAdkCZisBwywLCXbyPHgtwIyJRy
YNNgLTo7tVBCpXmd1oh2IXp+C/76I+VJc356HWRvOyndQ2krzmFOW+dwki9vQdn8p9inIaZl61yU
KE3cOtxfp77FPp2PFfq4Y1d/H/WOv0DlzvyQ3btmnFLVzBBr99Yyp3SNXdNNcnwYGea16xqU7B45
h3r9WurwXefcMla39yHVPW0Qk1QXTT9qrGKGYAvhwD5zi4SVU9bdD9BqZJZYV9rQYdVqxjPNR0er
LXLjGDVaBnaSdWFdlcEb1LCdos0WsL8yfc70eCUhT3OW+keTW9BCNuvJ8HZxRi5aNseqTdZV77GZ
EfiovM8mEj2xfZ/UoXMX4Ge8DhDqOMiDqyJuGThZgrg+HYMdQGmVwevL66A0Je0vXzrjVB3QWf+Y
fu12O22jj0Ww4uFrQon6a+PktF2ygig0b+Q2SXZ0enNukIW+l6EwCUygv/byNqkdWADJE81meIqA
otzLp2IQk8RAwSNbKqaoYd3anaxXyXaZFhTEMLt5YPOykgnisO6mrYzf8sVyLEpI2VKe+tP5ZU3M
rWNy4JTrt2RmNXYPVb0Jlf9j7LyW40aWdf1EiIA3t+0dm0aUROkGIY2W4L3H058P2Ro2Z/baO84N
AlWVBYpUN6oq8zcQh9Bbt7TjrHi/x7qanm59jYOsS6ikKLWCQZDLZM3XcLHcjesSlfZUrpY1Jusk
89rt0FnGw62Tlxtq78tFz9p1SAr6LK3bxFugjmlpr7k/pBVEgEKMrA/WbU565KHBWndVB661zWwn
CrdRb4+2tTFV1PH+CSwQMEHOCn4a1BopA2p0H0JyXSkOhaX9BuY87bEl8/c1L+0vGCScgs4Jf6qQ
htehXg1X1R+DqzH149pLqugndfEDyuT51yIrYnI23pOt+SF7IEQLsHHxngwlosIyeK/SNfWHtvCS
V+lxkuwKQGB6lCHA4N2qHzL1LIOWyqk6S3AxlNHGsusdorvzVka1BrucCk2etYxWvKAuWF2Hq9uD
jSOQidJ3nudxVLajnTUXWC6YGAXmU9mX4xkCMVz7RSF1dBcfY2n3FY+rl8Ily+E+URJgK7jiqmiC
0HZVTrVWYZQG0nTk7gxY56ua1P5xcjvrS45O5krhQw6QhWbcd4c8UMcXhf+Yz/xnsYOlu47i6dEZ
izeShdaXxGu8UxeDRpPBMMzSfVm11laaUdeVmyBSk6MbImuSxDHHRTXZJbjHbAWT0mJbcEXbEXwL
eJVgofT54fSlbrvFgqPqzmbU4BeZFg8O0ncPcicXTolrgJT1+d5vhyKZsgRXWZhsZ5DX7LP/npv1
Vnk01PHcgwynehN105/bHuY6hcKxPQAjO0qrhalcHG8x7FLPtzS2MXfjLrCD5tl3k3jflj0H+CYg
mXlvg44wrr5nrJWlci7lc7lkRhqfMFrf38vq0t+llr8u+8DfzCQcHlswzebA2Wsd4Vp6Ckx0d5NO
95/l4uq+sS2a0txE731hSgq+b2r1ICEy0FbhKe5nqvRLWBwX9qHL2v+gn7ANOlN9kYsScLLGqDcD
ROHO2XpS/P1I2e4qo35leUdHS/rVfUabAi5Dmh1dvSrRXoYJEu5QdNs40ONzFGufZU92p1x/YFtL
J++li5PFzeFfcVZnuVvwHtVKLTzSN7o7VptaSfX1XeEPAB4jne683YDWBWanx8r03EdnUVeuo5Bz
/mwOa2tpSp+Mum74G4og+uXv/STu4P/E3loCWGwpb6jjFVUNjXNqXl5zpUlPQ622HMHb5MVOkAAc
y27+qU7hJi9G/z9eNn32tNx6HPrJWMvBTTaGOtCyTWz2CJirQEvvA8eQ8uzTVHkXDcAJCSrPOpjt
YF5xXfM2k5v3n1MKzqsRDZG/NDQ7AO5ix4CWz54qe/OzU3Q8vLtsfFW6CNvpGmKhGVsNZoXhjJ4P
264YFR1B2lolf020GW6pBKT2kZ9FQmQNgmekQgDKfDjqfqnmJ1c1urWrsfXq0AXMT1hYsdYOVNDV
8U0aISvUZWgiZ1VlpHJQUtJbQOa4z+Zl33K4yP1unbUxgKSlc6xgWG7U+209FM5ZLtIJz+LgV5Fy
kK7b0+T2NvF2G5AQ06P5wUb0qF59eJiVYU/ajWG90ZcsLGIi/TpgJdtKKlb65C7KsA3Vx3HdSu72
lrKt07/0WEe30OqGrTM20ze3C1BrC/O/WB+CdZm66RPov+T8XyJGJw3WejKmTwvp8uzrs73Wqza/
jgguPNV1qrCoGQHoKZpyUceu4cRkvOhRbN66pH/u/ZWueeSb3/tJuo8rGBLdQSKqIrnqyWKXtoik
jsmDpQ7JTSxVeuTiprO9qpRa29l8Fr0NYmbGntJNuZrzfPQ2bTZ+vx16YgQrYcWU7LBM7qQAogT/
pW33k7+9bUg6jnCbpPU/TywHt6UFW/oy29xWmcxDZW/sfoUqZtw9ggcrTWV/CdToyFfXOLE/qo2N
nNN5px3VpU9T5kBb3bMCOsG8uYzT/bA/S8gyQ54SGVll3PII70++H/v/+aTbjzAUWKQ6P7ooM3zt
WfV1kDmovoTp1RhwPkQ2rrmt+nCcTmrVW19CtL73at/pe69Po6+9kxy7ycW4Rq+eDd/Wr1GSvd2S
k/2gX2Mj/tDKWQcnqnoHwwt6OL4VupixGTZbFbPPVa3b8AOS0qguU/54wz2MjrX2o5ltpfigpbwv
bm3spzCg6t7Hb5gItGL+xAtiAsJT8eTrV9cwFyVbucr5WI7LZph7e2QlX6Wr6+p5S3kk50+CDFgE
6BTNCioL8g+590lTIBfSh4YxNj3vGA2rtY2V9Mk/4D7XaTpsoMQpcMbh6tTiILdP0mjYyRkRZPz3
bHYBwPOLvQSl95xNKRjlGzKj0Dlm10APhI9QkfY8QARcOH2AxrRZ06+gip+HpSVdk/IrcH3lRRq8
5MEmzUV5oz+kYWJuwjpL9spiGVFr/cWdY9L3aDh9WCAQ/LEeYjyPZR24LxyBh8WVPfAW+9dA27zE
yHsNrDsvhZnaz6NrPoVOH73Rwh3Pn0iltF70ZhcWC3DeuJdFle1rhlVdFL1VSqNdolanTrbM6aMW
GkMUqAcZpaTPysmT/fL1VkdrncFMHpzmDUtZZY/zsvZqGf03oGzZX3xNvg8ARV5nKK4HjMxm1J+7
H/myA9P8tFiNLadv2ZB1VGESRzNfAIE5r91Eon/ZtVk+rO0kcr/JnIj3zGlw5ua2a9OrMNwbrefe
dm1k1pCiKvXyyOs3YPvXwbVCiY4PNQiDbmBfMAakMNsFq5BFeXJFS/JLv7T8FCEiPUlRLFbyZW9U
7SOzCJ9lMEWmbFUUdX2RZkI6fD1gs3qQBxmOMixWFjDR8gL73RRUiLwOdbbbq2B08GF4f7lCXlN3
iks16f4WNaqwvkT874PIMp/u/U7hUmNtrAfpkrd00xvOhjW+eAjn6kcW58Ye3EHxwDYoSTjzovs8
6uZXifBl3yke8CMHxQ27Kmcd9ukPn8PB3pcBCZRLn3DsDWLnK7JlKFndniAxQVj8CJ20ISWcAWcO
Msj+ujnlx8oHrA7edTm0+Wb+PECTxK52OSeOZvpcg9xhO09J3fUoSnuVe0ZxE9/5ZvGIvd0CGCi3
yjgyowsKLLi4dGIhe4+ZdKyYnYi1y+3Tc+2q8yOa5d7ey7LsUDRp/eo50w8EQLO/QmN+q6cWd2NQ
9wtw4EOAyNQgmPnmp2n+MnhZss0dE3Hn5SJ3E5xO3npaFD7AKIynrL9ArgpQwv1F/YBMdD6+ablS
bV0fvKip8fkpnDLZKFqq//BgBpSlFv/CmR2Ep1dqzyQHkqNdqMiC5kpJJkH5rXud/xT5IAs9J/gS
oKr1CchxerFaBEjVWEcRj1Nrgh1mg3wT76/BGk8UAq/ShyMOTrPvF6cbLlFXYUf63iVhrac0G69A
YFIGDGR6IFPsbbOrMDzIk7/S6EeP6vEvrVq+ZaMff1I0ahQBEs9HjfLHEwrIGBq54Kwru3/A8aH8
BOP+6C0vjRyx8aOOgsBGmqTda0znfP0szar/Ecf99CVH4+DB5xYOGpMgGaC+jXD7XqJwqfpqG732
FCY2Gwhn/uov4quKr3Qo5XBHxaG/3SH88HVQXWMn/ZYotd5DPBTwy5VSTP05C4fk3EV4HwZZeahE
PFFRDWsFQ/wf7Zy0wibqgR53gwnNv/e0lWA6QyOcz5a1oOEXeOi9KfBQCZbRKgsM9jnRZ+G3x4j0
xmzXONJCKk8GxAH9gty7DMol/DtCWiZGUfgmqH8iwrTtDskYAz8K5p9uUg1nx7aaFyXszasaWftO
TdsX6QIKUO+q0m43975lUtnZm775qi/St73ZfSOFkz5B7LdfsybHqh4J3FTJ8TZEnH2ttKbx1YQ5
t9XDEYZkqDn7uBibHd/MAiWZNtxpKlZcNzuZALoGutdL75KZAIFMkBhCy10Mz8BGlnpfxziLjHgp
fkH+Z97j6DtspVksr+Qqs9qjNO0KvAMGU9P1FuxOq5Bs+Cush+hl6pST5vfB15oTyIXXl7Xy/Pmg
Vf1fvpEo6EvDf+wmT90ohefvhfDYKxGqWtJc6JDSHGfNWM26iivJuazSl/uGS+4Q10SBe7DmnWzg
TPHNuY9EpA6ojVPMSesw33VFrp0xYZjnYPhh+/645a3SnooYBRIvjX7LZs00kONTo8B9xqw2OmNM
EW/zno16jfq1S9ZBjdUvnZVpVwWTV2pmnvHVpiS/H9ycup2AZsoEee5p8C/SZJLdl+4u8huoAsuJ
TAkV4xqjfiSt+yHNX9yOC4st061vKazF2ghrhAqij7Tf0Q4s1nIBdwzJxkRI+EYOsD0lX+t2EB67
6keJldW+RKr/QVFrf0ahnlvy5e26r/t02yWGghw9fXphoGBeUvc7oDHw9U9zGbnHKE6ytbNuOGPf
FOxcJ+ihq3WI83slmU65VUlhAcPm0i8j/61v6Kg4pOb08q/YUp4inX52KavaBZqPXziix5RFJpXs
ehYnF1vHRSfWT1gUw4C0Ktw/ese6xHqSP5X5sKryYbpKK5UupdC3tlUGG+lrvWnJIvUshR1526IJ
qvMoidp7WzqTYOZ3kttbUFQba94uLTB45gQalJ8VyMI/z5DOKtlV2TQ+lp2jrMqiyT5UUHU9qS6U
ZE5yLJdzOIm0AWFQx1vJYo8BVY5v0eW+eEv3vdkFXb4J0Kpa3wdu632I8NLf4GbPzKNtV6njvwHl
0QJEv19uoPMbylzw50ld8oFYJoL1NXPqZn0Yb1MO2E6xcgZrQqovibYfN6yya+0TcJB16kZbad4v
DhokitP7ZxXFAWeVJbl1Usv4ZQ6T+gFxfM66KJNzwh2fPK39pU2Oe7xrmrcKGtSpgw2ohIHRn56S
xnSQ6P4zcx7s/mgC8/L2WuEm3wK7IGE4R8U2CdjGOH74Nc9cbQ+EwN77g2N+Ufz0JMjFjA3YGtAD
ovD2mFynEZMHESRRk+TIxnfeKmGc7N24b8+dMavrdnLGt7BhowspbzgPit6/IRxsKcUr+tD7Uo+G
J2+E/7pQaxOFzGo+gBsWPu7saU9DkRcvi0cES3U68z7Ej/KL4rU/ESRr96ge1HsRur2Ydjd8t5dO
vWrqvYjcfpPObEQGvvLh12qD1T7AiFZgyoF1QBqpYfMLwCcc2/qz3aq7G+gBYdL9oEbGrVnlxdnp
6vgT/JtbDSHj1IPmlnmSikFsV/6zc72XF8bG7E9sMWJw06zCa5gHeIsVbr2V+MYwRzzpxVYhogKE
sLJ9mkn43gukcnc/D0ohVZrVkuIJsVsUjNj9R+p85DaAi1RQzVQ+ZGDBh/kLUEy6SPNrj1YQbu6T
BGImD+pR+d3oAnRNXM5EVTg0yRestYMXKB+3tTucp10MXvBRlu26Mrq9EwTe+ramL4t9/L9EyE6g
Gov0wqbhcoMb5/hzl9701E16+jIl2bN021SQ9i2GKbuhQPNiYa9vRMBjWjyAoboYHTLtfQyoRHrm
RdhEadBdlr6MxTt3NfUhCcYvwULWdP0o2uZVph9VoJtvXf8wd1A9ayXsDiU2qTtpFlZ/qZI8etUn
jDW8zILFvMzuQAPDeVHra8cu6mV5ahl+y+s2wxKdV/SuVOry0AYO+0vYfnvxDuqcXsV3EXkqaZpj
UT7rLXrxpQN3G5jRi4ug9FWchVqrPQ9CJsHK0EBeHD1t23PHYxFzSLR0lt5Un9JttTTR55jOehfX
KxnVKjV+KTmcyaBc6hhZHU7uj9LigwCeFuEsfTa0S9em0zl1fOPqViUpt7CCfVXEv6XL0mfQCLYM
WNk3nLjC44TGPFrDymsQREX1GR53tfb3ZVdO3wFfV/uhM7u9kRjdd38fsIp+p5ZV7WcVuTvpJaEV
9P+Z8dy1S8drdkUbOc+wefGp9OvgKU6L8mBFBbBClT9/x1njgrITW/gxCXZNo8IXXAZ6uxkucgfg
AM6BtG+3lV2fUkePj7Y+BJhgL7Pvc1C1MLJFLXcIY+dZ7YxfgqhxEj9fuW6AKJlb52fes8FWMDiW
uzPcofgBeFrbxpZRnBoApKfewgIYS2OcRhcAeRdzComq+ufY6iNEpdR/nMzRPPrIUO9hzRifJLbs
rn6Hn5GvWijrJpl70TIbu6hsWCMjPV4sdCsuxnKxZ2xnd43rtyugfUBzWitsrqmHE4kWsr3prX7s
0bCAmKZ6+Kcoc6pf2LPbSC4oIAGc5swGH9MIGTDKqTlby8WvjVNEfnIf+WS/1q5fx+dCmTUX6w1u
LT9s0cKsk/rQ9Ci04ul1JkeNuI3cWl7asXjNdXukFPohe29oToffpb66pfGTxbMn1Eoy+nL7Pvxv
qx5pp3AWs2BGgswzwwNwiLfMsCpEtf++cMptxpW0J4+ybdpTsbH6jyEYDda3GVU7ZWs3Zm/5Ydr9
WXCwsl1GHaFzUvTbYgDBiMABBDcqzLHMpDgKyKaTzHLqZflBAqXTX+DDN4jOEq2qbn40lky1jMpl
GLr8UCMfs5IBPbSONUDv06Sq/XVYLm5gxGTUS2+bIuBxvQ/InR8Wp6ThtCqDYahgr7OEtapiny0F
DYalJf0SL81OY42aA0SopCkDbhXytQyh+dUg3h7h+H9B6xilvaYOH+Ui/bkFObpEyx6s3D8HVLU4
WEmJ5d4yIMFyZ8RldrXya45/iHkblH5nyg/wPTHKSY3Dv/K4coRIO/UtpSJxkJZc7meOLpjesGRx
92NJBuHV9KJsfcuk4FX27DZOsglmK7oqSRlcEtcvt6TE5je+5ie38aNfWseRCbBo8UoRFZOduInx
K5/0584b9ZWEIAJKFkabf8jTSMTW63b2i30RONoG9SXlszbHuGA2XfyrCq011GgqNC0wKrzXjB9m
Bgi+sg3lE5oTOKIX9URCRDWOyuixNJZG9piqxbzAF49ByH4vzjX3LJSQdhKoYPSx2bk1MJTlrCbB
0Pg+NudaG1dVavUnpLG0dWDBE8PCZC1sFYCHnG+sLny1/SDaB8BgTrweopMeUF2cxoxyUNedLRuz
NGO5yJ2r9dk5nTnk58lwrbr+T78M1p2R7mqV2oU076MyP9DQDWioRe/uo/envP/AmuNmx778k20j
d944bXdMFomXukbFIhm+ZizjZ79r7LV0W7wr2EN49QOMYOsVuMneWiRgvBF1dIDgoLqW2W6KLH6r
hi9NhdaF6eDl5SxhVoFYgjuFj5IPkeTGPTPy/9EnIbk+K0entFE0JpVyy5MM3XM4xxqVNGgkVsMH
uhhPVHQWe9iYPSN7gHT3r2SyXrjrJO20h3t/niKyt1QnZQcfWMqO4l11mpO4qzZuUjuHInQf+iQF
ZA4fFV5UvfCi8g49RSstx90tUrdsNOxGJDBQy5yeKrt9JpnTnoXaJZc8z5Otjo/c5s75ooacXUwf
7Zhl0o3oVTDVXKZK332qhu/8Jk54B3A++zNNRu9xy09t1fJQIjlzFk5d6YdI08ZJ+SDN+r0pxKPE
S/6MSvPD6MIZFmX3+1wJVjO7eBCW0j040cpuO6sTv93iU+eyJVb6cOstZnTW5kMj3OMhgEmlG1Oi
I/HA8T0xtfP9Mjeh/rHJvwKEwHtMVpAywor0r1kG1LmPNnlTORACVWoUz6E++icTBvMGHZDpexwM
D2qH0HQT1/Vejqr/OrnK4TdckEwyKhe7ydJt23qorr0P9HJUvrclUCa3tYFEDGhbhCoRHagXzw8s
VPwDhwi4I7SkXwxApHmP6I32eRrBPKzuAxKnzLp/6K3x+YN5iIRUE+ZhYeocyQa9ClrdXnDrLHd8
MZqkJRFHk4wtVmhO9SotuSDNSGlkxrRRZrVFGz4sz7hHyDPQBfnzDIlYnnH/Kfdn3H/K8gzIKc55
Ks3/qLkWvHqp+9kGBPGAQ0n4GlUQ7Kd+rnYyGIGVPWs6chYyKn0KSM2C2saLdHmcctdzGs3Hfplf
o35HxgxYroxWYdE8VYsBzzIo0+GG7BsLeuDC0sZ52Lfy8DcyEdSdsNP8osaaSZG6Va+FMpUcu7wJ
kFE5P/JlpBLrZdrXeJ6/eaQMTyZSINXPJoBkmFLtNpyvbmGS3sIs9ntlUMWfpwTHTzRP2zlGTWwe
kOqh31F8+tMGY3FkQfhIoxmgGX6+E0xYGsP7NDQNFzfBmJEH+0dbxl178NaCLTPz4CU0nXgDmgWL
EL/KxtNUBs+mX/DF6aOeV1zpP/E7qJ8HJ+WkXNvGOm3q6KftWbz3e/urgq3XPh264pDFVviFk+yD
BLSA+9echLHCGLXpwdSDo9PCUHH5b3roQswyEMdytqnr1V/ceP46TK3zqzPsY2wWzTdH6aaNv4Rq
djafJ+yo76GiFfrPUJbM6NSR+yj4UF7coi23ql9qbwMkiERr41+uYwSwjrv8FfG5Ye/6c3SEZWQ+
g9BBCWkJKRN3lYbO+COfrZTtzxBe2QiG5IreGjPP19RxAOtZffFdaULvjFj3+JKpbvkQVsqjxcr/
Il0Kdgyb0rGj3d8T8i0QPPVRRkEuIi1TAD8vejXnBDdayorqq3GQYdOwc84fP25TFU8LQVa5yloG
gxZNlYYa9Q6V/ejQzXoGqkCLH5u6552QpL16aRsUtJc+zB968zasYnBM8iDHUq+JFN6FfIRDozf3
PaKif2KiTFXZ7VV8pO4T5ccoPdIcilccQoTpLq6qQhcmw3S0pwTZ8kHjXL5kl5LWLDdVjhe94i+o
w1xlv+oCL/erIH/0S8xsYq9on1B8Cvm6eN1RmhNspidEcvQ9qq6Ar6W5xMlAgu+iApcGV6klbOkP
1Ahd2gzmSey6EBJVPkCX3LFOMuEW1zegG5vcBVzfd166qybXP2nq7J86VKFgwS9tdNMfhrRu2J28
90VG9SdQoiXuw3BF5VDZytD9UviGaq29JsmXL1AKJydiZ18mjooLo265JzvQ++QSwiTz+ZDvedlj
g0oKg0QEC/160mOo5YrhPMhdpNk+Kkzzp3t/auIKS0W5dR5aHPNWWZqNezvJjXkTL52aNt2mSOvD
wKC44cry/GEvI/LEoeMkZBfUsUmexQijrLNi7PAixfj+1pPmxnBrA/HInQ63VsZSiZYxufRAGBmT
efded+5KzovetnVTBE8ViyIrtqUvrVIFCAPtjAJGEsA55IP9QIlgKS9tRe0/lfVoXyRWRWHoXIzO
jyZE+GPNQWMCN9q0+3jYSCZH8jd4V7l7w06wyFxUW8sZ+cEViiCPU9u1Zwlpl9yP1bXuPstD9YOc
qzxliW3L9E8sJPYzv4v3MLZJszJ0OznJP0a3Bu1KJecYN776Il2DBeOMVceEXcivNqCR8mJa4yax
S2yhlq7AAVDiAmld3WdRhv2rMX/l7UwBR0/957oJ37x2Ur+R3PA31mCjYjZ1xVsWfy76QPvWNxrv
1AZyEgZI2jeSHIgtptVrPpbzBaPkdi2zfaOgTgJX7pqn3ePoosaA2a3IkpKr5YMZOO6JI7Sy0hZu
CzTKP03x/Lk3ZfQeLAZBToQfT1rPkDHL2dhnaatSmu5AfMMd+6GYzZaV0P+PEk+Im8/5WxkEiIYM
KdW3pLeOIyop62IGKDFzVjn12HI/RAk846C3nFc7LZpVonvxLyQDVo5ZmL/jWHtyBqX6lmuetq66
QIFQ5ah7x0Mb37Ea+PhO0J1Y+ZRjkJrtv+8S8Hqnvg6U4/8dx3ap2A3ITOEcqdXPqCDD7vs5Cqiz
xQWYRliW4wP7fYMdf9BYBuJVKBWD+Trdil63a9O6lw77vQ94Juud/aQl/qVcZtwPtDc81DKQsuLs
vNRb/rf8MvwMb3EX4tX7Ow0x96LC/cNCm3jdW1310haRvVNDqzlDls0veaVkO43c1qfZd62VapJh
WqY7YJ+3VJzynWpD+viFw+eLjR9FMXvW0c79CUIfzRSBy1VKIeDK7q5GVnvBFy9VsvtFG7pPQYv1
sHSVqenvMs90104AysMCynfblN+bst2XZpWE0YPIDtybH0YpQj/I7l9G+0L9/YcL2zgK9W4n8/xt
7preyUmhsRzkNl3awzSiQSG3fha7f6ICdHNOSclhKTbm5wEzkhzSNn2DFfonQBv2rhiGT84wI96w
XMwxYZMvt6rp/um8D0vfoBjf9LLVMfL4e1prR7D0zSAdn2t2JSd0QPDQ8ub2PCat/VgpKRTw0cr+
ihwOCWplXj1H/wkMV3t0TQUJSBfSmQ050QbMSucwcHQLEtvd1WOpP0qfXKw5uLo2Z3KrKvne1KOi
X237WaLa91CUiCEOm/P3+2wZbC2H8mJlvxQdRtHvsK+kxUMlT1oswBe4mTSXiAyLwbZA/AaeFgjQ
5SKnzdvB009zCml9vJO+e0heUhlb3dtIQ8P3gsmzlcAKEWxKxJOHJJgPLtJNC/OkqzAN3bzItkPi
18jKJ/H27pwIdsR77Of5lJe5ckZXCEJO7HEsMbXAhGbJ6/c/GQ5Og2C4Q78sq9WwwLfl8qH94VaG
nEIvTuMi+zQC2/GGYVOYfvxz8ZHoFaAplgueEuuDClZq0hwx58v3o6Zrr2bf/5IIx4ERhFj8Ww4i
ZZuXhU7mM++ujqYpa01nq69YCsA0J83XcNzKC+T2+qudLA5PMLSMQTvFGX8Jaf7PqAgawRtSqX+i
okVKVqKoy1UXMMfyLOn2B0s74TYSIqjPo+9RVfeUQmM7JtEQvygArLA60MKfbg4Ax6a6zh41mk8o
iLTbPmmtH/VnNUiin4aRIA+sG+7JnDd1xGkf+i20OCfu4OstzDu5REoLMTtVvO29jxwbDL0lWvqQ
6AWXKIFxn/r4wifOfiz8z/+rtnneq0C9ffiHd11zuUPINXi4KaRHFZoxEhMvqKJuCOqzgWw64k6p
MQATIj8d7rB7jxe7L/LTpmSppSOUNHZUgmO3YjbEKooI51Yy1smSvL5NcHQNSm2s68Coq1y/ICK4
V/pOPWi1PgGpXdLlCESRI+9AnaGVVKPRWFv2AXYZ+5txemMhio8z6pJYxiJQ6C0+6FGbp1f0YMfr
2HjkKIx+Hw7I34tmiEiC3PvuWiWt5f+JkxAJvsdJnwRL38QhgezfAha7x9yff39WPNjjusxanWIi
+kVCDBMO2Zxo8abNoWhLUwZu5LFKV9WH6Oc91Kz8bDVaQbbrJo670L5i++xixIFPrdVubSDCZ+mT
O7mo+GU1O7k1Io2v3z080POiXsmQ5oVpt0iq/YdtSrULl8q5XBKplMstInRMnxZNNxCfrywa1f7f
MXXjE3OfLncyRe7e590eyyHgz49xsvGvYmTp4BTI51c+yohiOacFfyAfcem6jTo31O3ywYdB4Zwy
iE+3z/1tnC9WQxYevxrHaJtz35MA+Hg72sZzGXn5Xkcz6CwxRpgV+kVutdDOTsEYzWw2Jqf2+KuE
GZ6uvR5ehqhFXef9zmUfrEClO/6rP5YZ97j73Njjc1sNSyrx/Sn3OCUg54gcyz/EKvIZKZBFvEJN
my7axYrj7fRGeSneBS0+aF2gF0U4B8Fx3csKGfKN2PybodNhEHUm933j5ghBJxHgZafhlzEAeN1K
p4sdxfaPejvU9XLdKNAM2qDPD1KoRK3Q2odYUGORR51zKKb0gUTkT2vO+teg9ONXzoQyJBel0r56
w2w+SEueFfnKq+pqxrbrY+WrXRXrGKT5d1jT8W7Ec3aTgsfEiELfQza1VtFy6AzjGUxvzGmUl5Z6
lb5+OZIqICE24XIajeQ0Oi+n0YzTaIJgL46Zy2G37LQO8CzRMm96f7THCo4lgXXUR818lAu/gL0q
+54PytLnaJX5OLeB9ej55tb0KjQI3mNTZDbOrTme711yZ6SkwJy+q9fSBCJTYpxl9RtYeEAkQXzp
a3Tgpg2aPOODXNo4sLCe1XpOxHq0Ejl4qtT9wQCYTEYAW7o+w6s2tsfpKM3Y9L6OXRY8RU7cfFGK
U7i409Vu1oG8c6rou+1G5BoztJmnhGJub/Rg2r2OnZrZOqy3XKY6/j1EqXGSlvSXk7dOcpdT3DIJ
NUDnSsZh21hWi5+YDnsl1ApkzZbpMoGa8biLdGQXZYbb9hQtk9Di6J/2YXWsc/TBVmMMK1Mut7YB
n9xSYJADqczTjYzcbpM5LNhhV+bOqsJfCcaSHFKWvoignVnmOqsW2hKAAJZ8q6i9BrpVbZoY8bR7
393tQPRhJaRaQmY74zPmji8h2bNT7MJCFUlvcImfwamkn4JiDi8ZJoZIOaLP/d6fOshs/Zd+VLbC
S9gm13IMUFVzIOt2rr4VMdi7QGyDIe3A340SLKbj2ByXrHsKCPhgf4+U2T6b8A3kAZdckMpZWjiZ
HrhJvV2bOd8bZoKxFY0e2AZULFLzp/SJTk8vIj+1D7bXnPSLXVf6Ji4n84SNwF9F4JU/Qqu83cR/
37wPLTd4gVU/pEe38u+W8730h4d2QSimdd0+LS1BM+b/aL2PZdAz1z5/p+MNqGDk428FdXx8SBdl
ryJGjXaKzTfBMkSujcdmfhC1xVhHchFoTVcvDHLsdx+Hd3HFv7slRqIlgHS/RI/DQP70fz5AIpsR
fIJT5L/rZGbnakJBdM0yPah9iQuHNk1nuTMxosU+S2Jwm0iVtXQ3eWIeikGBrkK4zmQyJSluq9jt
/Xngh4kSdL/cny59EOwQI83eJr+tTxFqoBspprWRDsiwQkK7w6Pxk66WD9IfjpkCRigJ+YhQczMN
59L4COFz+u+vtT1Sx1/6k6CvN8ZctSeEkpW3X9JphPyLKXLvUYaPIS6ysWUvjZWFxTlkAbV8LfTP
0p1PUEIS6M+331f+obdfTG5vf5b7L3L702gI968dg19IgnqUmbZa1eSrbIiGdjUPZn0x4sbVdoZX
fVamWt27YdRc0pLTiY1yPvv8HSoo1ifDMqxPquE5K9Az1hFDZ/PTVENQzx27XMtoG0Fw6MotCX3b
q9cIUiEAfpkQGL9olm+ufb+x1rWhohr8PnBvpnkwNyucVeaDE2inQAkKe13mU3D+v25dRPNBMw9x
sQLnP5/mbitd9tIvd/IIuat0hE/R6EQaaEaT+w//pYl2IOiUi1QapQIZGb19REscw+2BI5YM9IaL
7GTw/yg7s+W2gSxNv0pHXQ9isC8d03PBnZJIUYsl2zcIW7Kx71sCTz8fEipT5empiLmBkSczIVkE
gcxz/qU0tkuwSOKLWbYY2oLGrTYo9K7yGCNufJompDDMVYhw8308iZ/814NjI9L0vpoPFl+le02t
0VOwAncrm05rgdUu8DHZJoD5KFQ41IDH2MAV2PTf/ppMWcEGk4PeYwKAfyV75WUq4a3lbyBDpGyO
6Fmod4anh7dGYc82FtqlF4Xmr1zf3HSKH55b2UzzKV2XSZnui8xXLyYiiBckpPDZLtj59fM8OTnN
Xf+MnM5HSM4ty/ZH6gzljRwmDy75jy08Em1zjVFPXX4LUDIzZ8p7EU2NVq9n5Pt4rtrU6Cak5XcZ
xXDlT9Sw9eJ7oqLrK6NdGc1jJ71XHvK8r1dNgcBLIwb9e9nXp9YJwDIUCPfjJpv96iNQCKBQ/Ze8
wxw+jl3lPrJ7D6+7rr4Ja9W5c/Qa3AXOA0/ySmbDijLt06qJQMyCpA7nkkmCTc3OVNz0me1NOlvD
WO9tMa3zbrJ+DAorBS+LxX0zi+5Gcf+zFWwUa1tHEdW0QfEZUfmQFh3iRxEKV3NBENcVpN3mEbL5
Z4RsyUlDYqibJo8uDaYoy6OhVPwXs52yB75+w0OUhMujQW/xRqgj1drJjbIo7RcTA/GHCHjoX6NQ
rrJwP8J9IYtTVmPzszzMgkctyRu0WmjJkDE/1imePHa9X3+KZz0KWM2A2cAwmwqOY2APm8HuxAl9
YXHyMjRc88gm4Yni5BaXIRFisOc8dIFRLPuT6wbk04Ykzixck+RmZDnNktmshbL2ykuwrB7hvl9q
l7ydCoFuK2VEzaQng8y7dtYZNXFrRyQhnPY4qIptbmjWYZi1umPxQxPCeI3cybixe60AAIWfXGjz
DnGTtqSAqDkPkQnAZ/aTaxMLlMCgPBs2+AqDPNFDos9KPi4pQC0L/AeV//Kie5qiUORP74gufIyM
vfRjJMpCwFdNso4Sc4JDhduq78200Uk3nBbew0Jx0F4Gu8lPeKnBjJBMiIX/oL2EfpTjgoJDHqJ7
J4kpUM3vceFU9y57CX9VuhXvCdZb+wWioHSBBd5qztstWrVxrOyR+wSF4dnpnWQvgcfHnYrkxWNk
ptoxs4dpB6MseyVZc2eXFntOmRJH1YC8YFG8ZhCK7yB0qI/cCMVdXzivgSTEY8ZirZFHaPay17bU
6fFdnsoDCdsKBFXirPsmoXSRqNUraRqYkLVyF5sALlbJMOVrXHumrackxbn3Omc9qP0srEGtNyeR
c4HtGJ41w4zWcu2XtNNHh0614zywdl6btRlhCjvryRYV6vu5rz1RqSlXyFA77+1A0r9I258KDLp1
H2VUIIPQPBbaVOwj1nobWJnTRsuH4dZURbmRjxczqR70wHCeZLxlf0PSh4LznzgYyxPKYvWba6b5
a1n0Sn5sHYpUjtrmJ8DSCKfNcn5k4vKTqMGBybJBP64shGPOAEX8W4XlrcRx/Q33mjsDF9b5TIS5
Ir2iwStvUJTIULjaDjO3Sm0oyRq5V2KEmscHUab2oTEaeMFIz6EhQ63nqfZL5L0GoZ0d17ZPpUFp
VGkh/2LEuLe6onvFzqLf12ggzfdO8+IYQFqLKb+AOxhW/ZgWG7jtJlB1W3vVqrdmUtGq8xrrkAVi
pIpH00BTiYSx+1DMIlK131crTUSAwefZTYQwkQUV5oO0G0FCgaLSHZYsq2rlH+2F9Mvj+6P9abxu
qN1BzwZjLdpyRBAyBosBJH3T62jPOV0R7BKntncjhpsvRqxRhuBNfJS95BgSlNtz6yR7ndg8GH1S
PmaDYyO0fZCDIF05F62q7mXLsKMRTHVI1W++ftbX5FhTtHdzeBGd5XTYNnjZk/oGQLV/6ueDmSNv
qaNTtZfNvnYnkNnFd9mSU9wmenVMNcBFjfFAmPp9jMziJio844D7F1XQuQ5XGQX0iSSs1rJeJ2Oy
Djd4NpAFNOKvcUUJtd2cAl1sGeVY2ZsnAG/nsTKUpz6Y22pk88/ffA1y/kuVixFjVvAMeAzHS9OO
8ISiciBA5Of+2SqbF1mCoELpn12lfJHlCjf0PNknqxXWPNJhpEQf/Tfz5qvIkX4BcdWiPraL1Gwv
l49y0egrKNY7dhjfyWVm6IfB3suF2MheVqXpZTJeBx1L4VlIWR5KZK1Pvjbsrwk/Gz0+GVryfXhB
eFiZ93u/9lCwSYr0kOrFqz8z09LQHA59K2JQkPDWrBAIeRNqNZlPmhBkt2YT9c+5GfUXC0uJKvrG
4sf/5Q6/EqAb75mC21I4WeUTdnjGLgLHfssGCKW3wJqdK9LmxbfLNy8ep40b2M0aWfAC+CrurbGu
2XtHis6AH/+XtuxP5/4u1fkKV9BF/kl/neq+WElCXhV2zSMeKjx9yvEkQ7VSIK8Y60+SwCcPwVx5
JQ2JLuzM81sO/5+TypBio5BsXDW894qJXyeLnW3cdO7RlXoHeue2mw+Gbg+Ie+fEHru7oq0ArozK
FwsOtcz/2q5tHlHVGTfNyJoFM4ZoeqlD0IEpiaGNlD+R8nSL8F4/bqjR4rZsG9YeJv2TbRbOKYo8
+DbzGbwpDhUP/7Bsx+1fHXLIQJ0F/yZnI1t5hktdKhAJSUfT3obIs20lgUL6C3vmDsGRBoQPfAut
1A4N5cIbDcO0cXWFiIncP3pBGd1I0Ncke+WphJKRBgDcL/6ld7nC3CPnyUsNTqxuTWxfWe07vKRU
BSy/U/WZfmf0b4KXOyLyZD5ZWbCYN+TpnChttQIpQDYZDaBNbdUE0MOzftQ3y80k28Iz9E0BgFvd
X/uXm2lI+vMieJEJD+6JhpBH0LfKbTxp6q5LzOBRxXsULq7RfBsM9zGWqtH8/ZLCUn/7Tv9NRZr4
axrm8LvrKHhIsc/bi8EZDsLS3ybRPbUSSdXYDeYiNJfvoRXr1m2nD09RqaynVl90BBY8qODvteKz
5Nkq91muEkdnnGuXDdcSSxMsW1jt1AiMG4Avg+Z5EEJ97TY8P41XinU6nhl5B6TEM14xwVV3kdEY
O9lbu9hsmaEFbMTqwGibJZoKnRehHGdiNzDbTZvaGN7aLc6x8tOXsb6O45VhA5OXTUN1PobIpjzI
q+yBEg8HbVITdV+H9vfJE8UH6pX/iUb+K1lXSSY2VYqQFRrVbbCXJHB5uPZcY/JskBRxeap1GCQg
dgyNKdJu9ME5xiFcLMc1fumKepdUdvCeJ0BgYHCCNEt+9qmif7erHI2BPk++1QFU+KkFNaY1QI1g
jMUvgY+UnyCx/TyUure2uxSqps5yI03ZUU0hj8WsFGfNs7IzBTDKr3Vg/kh7d59mM5oPIn7U1eqP
3mNdrmeN/QhwSewqfuHbYuQZb9eUhKXlWat0yVHRxUHqkcmQPGSze9DVFG0ZO5sJyXGDaWTHPk0O
UtNMhiplfAkHt4c60/VPI1TZLsF22putHSE8JVs/9EEJzE0Y5fF9GvY3PmUEhLdATVNKVsidZnb/
hJ5fffS1uag8X6kkC8I+0ZhdPoC8an+ArlfIa1A5erWKweDtTDf/doW9yrNP4xLuqxbxjemFjIkx
7/C80AFEqoQPckuX9MjlwVfjdph3hDKmI1ypu1P4IEPcqEgMZrz6ZOeIoPodBNsXJFXz58jJJ9JO
8Ob7iPeVq+NmO7JmkXyoHGeWNRiJ6mh4avYcgX/di8nINoo6KDu9sot1oQReAe8r0u6Q2N35UxDc
LDE/rZ/yfjDunVVpmAXCP5mFhYZNOXBew9mG9juvigF0ozFdBsv6JcNUyzye0o5+NPIifO6rav+X
DbEVaTBtggkO71y3lgfkcPqzCBNsca2PkIxnZaDvutpI13z4PRC12aLGIWd0J2XAFnctV61xmCHN
tpYqYYEV8RS383zVIe5A/RxmfVnUp25yggtPwfBSzweziLy1aQEukB0yJnsjsPXqjO6Yx8tL2IHK
A8IAx//XNZJC/SkKTzvKibLT0IcvSPIZB60nX1y4OPjJusxyyKzPcmyJ3TgAS5zjpxF/lNeuscHS
f9f+I5Th/LDs8LQwmfZ5INzVgjDXxBhdcnNjYzTWbNGIQQByHt07zf7DstNgAwPuOreehiawn6Lw
a9v4w6OMpPkgQFc0w0H2BeWY3yilSyI8AGG57KHAPk+7K+Qjj0Zu/2tbQj0+gUPaJn+h6BTsr0N0
gd0y1jfpURrioQNpAUV/QswWvZqgCLDkC9U72Zf7jtiM5dTsZW/kolofhSNyuwDHnxVLrc5jpC1T
61GrV1kzY6FFYK7Rkcgp3syeLDY5jWPmJr9CdDGaLakcAPmxclr+hhhnbtMJbdO60GzqzwB4UjCP
lzIo63MMa/0K55Fxlf8JHDTGeqiCfBpLJuTTWH82x72OHUvxG4g38GMkpoziDBdb7JVRKVgektLV
/OytCUR1qc24ewRHeS/DUR1/jJK4B30qP48y9HsZDqlS+IjebcKqMZD1Ed6N7uNByvLWAD9RNmsy
3uX3oDHvsgTjvrYfNoauxG9h4U58OaLwOUs6d4sXYbGuR9QlUbNtH21UG49h5zWz1UTzKA+Clyur
jl7dwxnBazV2IUaifH2JZzR7Z9vmUm+zYzbisTlNB1l0k/UzWYPrAK4K9Luu4cn0A/yR+1c56Bov
IifdaphXba4dPVbb/yxqVo0PIa4s3I0PqmKNAhIGiAMeC8uZFo1nHGIfUwu53GtcdursQ259bvPQ
nB0YZEweYhfOaOfov9nbdve5A1KxtGF1kWd6FWo/3ZKeSdZ4cJSvlUAX1FYizDbspniFIeeunNTM
7mRvMJk7Txvjhy5Fk9PapIWfbGWKZhrCdyus/KPkf0hOyQT7cmc5nrVe7kg3UOwTvI1lghySCpyX
FWSLMTvGTCq3feckzyKlcE9DoKHfFE/uaZzPSDy4n3tj84V8U7DGpN78ihLJRvrd+KxVN0Et3Duh
Vfq965O5l3RzoWAMWGvJl8HFDcNvWmsXANFe233rHMHRmetAafy9H/CC5LXQ3g1YKct3q3xnRtH0
BSW6/CRbxuy/rAl4hfL9aszuzPwGsk8eXAyvgGdJV5MhIf1eW+G+zzvjoZ0PtuvlGGSr9jGYeIOu
m8y8a4D7npampxwpA/oXOdYqeHn41rCT0wugnQ9TGQa3liZ+fgyPZj9r0pZrrWvZHpCTGrdajWy0
P85XTxVfXcvfQM62q/51NHQMKOYSZUaCbO20ZbC9VidlTfLavA5xnYTEp+wBakMlQNY7Xa3RNuNU
6XOSrTeq1zAdHlgjkJGuxxtMtMvfk9b+aEuBBlJl+sjyJyYiYOWMVcCPM7KrjPIrhJI8N8pHKL7V
uuwcUFJecadNQ43TIGlem0WVtZ9G5++K9jgU0SYJeAjK79T1AHflmW1idSND8pvqBPw1Df9dRijw
IGIY1Jj66ZNXrGSwdpTN4PmIYRkC1lU++d6hT+uTMesgIuda9avldOk2MKXsuR9QBZmHwyCnShej
mB2UTnhvTGG9UpRS3xsION4P6PSZq2lE0So2FNzj5uAycD4zqP7eKHr+8GmwPG0shB6npD1dxzqu
Yh0a1/kiIU0SwhRngbseqDmvcwl5QuArvpXd8rDAmiTC6TrnEyzqOnwJymvK4VmDfDf/sR84CL/b
ch8fkfVFwVe8q/MuP0bjEpEmcg1ngX2I7FjGJf8c51ZTdDBU8T78kQduuVlOGoXzkxIZ7yaQxr3s
jKW2sDwdIz29a1t1dR3713wnxPLKKnPcwv5ceIzDo4bO3l3j9Mo9DibyGXXlp3VhJVal5ZeHa0fD
6mJfgltYyVjneNN9lZzkvV7AJsHOa3z0qdBaN0at0NS6xxr35mJvh7l294//+J//+3+9if8MfhWX
IuWFn/9H3mWXAvH65r/+YVv/+I9yCR/f/+sflu65bGccS9dR03JNU1fpf/vxiEIOo7X/AShaFFGQ
pzdgu7OtFSVQ6Fy+5HNuVGbQZebcgKFLulp/Eji9NHoqnnXe3kdcw9wtNuvTD3mgXOluSVFoxziv
x2fPqpHXmSmtmpai8F+OZ80HH14PAmlcM1Z/oH76KESnH/RksuGzDdAabtDPM28QtLstHfJ62JfP
rgL4hK+wpvd3dq4qOlZ/eXCHOuSOkjZlJNxxlwxdIHzsAioY4Foe9WAl5maUIrek4hThFFa8JhUR
41jBIRnRRwdWlu6BOyRLLBqjk61w/8sRRTXZZ4Hz8XUSCNLsIC+UpjjP//tPw9X/9dMwVNVDmp1s
jeVahsbn8a+fRpoYpF3AXdykCTif0QrqS+rWNQVDrdngtltuZUwe8I/QTmUTLyF05GBtdcCvdbOJ
N1Rc0XdJq+EePk2/HDDkyMGKFrx3AVYj7pKGAyjlTtuP0dBE27ap3tHt3XzIfJRu456VVgTrUCW7
jCgW9MZrm0IDFawpaO7r+Ux26BX5ARlzcwcgQtfirSeDy+zSanUUA/apZfhQkdkwLlvMHMWMqfjY
cCot7/pUMz42nMgFxqCO6hs5VE4azYZNZ9gZN/IVCKeiOV4vucS4ZFp79kW25CW7QsQ72UTPL75H
sWjZs8rrykuClTaWHyMv6emKj8Ybm16dL9Dh33/Uhmr89VlrnuPwlSNNbFggx9W/vnmK4hqYjeXh
ISpV7UakLnn7BncIPUUDGAcDd9OGI3gevyBdJ9tjl9pwY570MbbOnVlimNfgn7tG0qreLm0vUpo7
D2E3J+r+OaZu+BREjF6ukZfOOQT9fai1bCCTnnjPo5d8xyZvejOm7BkTJe/LiEjZzlC6/jhVgf3A
s55nmNupb0Hbwg0Im29+SKVwIiN5i5WOj/BDg3HnNExvyM21wxi92b7trbO6y8+6L3Aa536HYmPV
UAoh+Zn8tCRo7JVnDcplSvIUUXqkPUwvfUIaNbgxIMPdy4Nak24I86RBnHRy4dBC35Ix2Sv0qNt1
nRGs675vZ9tD5oUF2Qh87U5LLBcz87LX9WMwiH6TDEnE2z9F49rXW/JQ3Prw01HDkQednEJjs62V
rckZxMm2xO1V8NpCOg9/ZZ7ey0WES5m5YRGxvV7EKtDAAIIQLxdOq6o6kgPLcBOMNZKDOB3weNco
I8Vaec5SfImGRC+xPanKcznHWtjovOZc+1fYRvFhGS17zDZ+9Z0OWIicO8+Q02QTRu69MgDkk6Hl
IvJUK5yj1rcGRBWDC8uYvIqnGy+FHe2tPo5v+wnAgvhz0O0CSQMU5cESU0b/q0M2w6CFRVMBK5ZN
OeM6zrQV45ihW/tX/NrsUDpzPNzM/rvpgz3CGssAQMoJTqdPmzBEsvZK81JrZ+MqYXYbIEdLoVwS
xGba2Nzhzx3X0EIqs06ZyxZS/a4UmfjRRZW1appS3Gtmap7qyu3XsmPKpjPi9PkXx5qqY9ymCXpy
ZfYD4UzZj0F8t9JK46AiOnImCdmeHeFwAPy+NUHlr6256QKIMBGhp6StApzYWQHI8o2co1b5vYFX
9tF0XV1byeFWxI4clNN8ORlY+vyqto+m3V6WQfIaeBHkO9ic7kqO7uFvH9gYk/0noxs/lf3B0THe
Kzv9riHHjJK/az4kBgJCWrQ0YrL2J6NLj7KrmwfZPV8+Cn0Z7mc0Zcxk/0VpETaybMoOc1Z0xksj
JbXNOBnTyX7gYj/ky/XkRUstYJk2Q3bmny7HDjFItaB9qI3JAolsTKcyQHjKBgIykrUMFR01hw6q
HX6zExa2cWXc975q3MuzKjOnla274z5Cls4GCkK3pxa7ZnTMuyXmKHF7l7KAl51LbGgoUEC6BTYk
f4DsaiyhQyLG/UE2P/2UlOSISOobMf9gGc+mAd5oP/uyeQB25nhZjOQD+/B9iQHvPP37V4Tuen+9
InS4gh5+bY7lcWpa83Lh0+KM573uAGA29hh/zIiv1NbSnWjMrvzqH2NRDTfIcPkXU0GMtB2q7M1U
1X2FtdHX2uRVUhXT5xGkesTXMsPELK81j+cBBfSqF2iwuw1c4JmVN4Vtt5a9UnRa9k4dTGErV41P
gz0HRV++Whd3UtpdEw0RbyIXCngylvMz1kU/phL6QzwfhAEgKsar+yBjYVS/REOt3wrX/plA57xB
0lh/WA6qsseBPT7Llhwuz+R1tKSlgxEI7tgXVrnlrTZrvRte2NWrKUYrulK0+Z2I6nszqgSX07kd
pDBo/tseVBq9Sf88YB4vrzzNl5eTZFOeyZhsdqw9t74fYFnz5yeglMF79tMP+39dy9KHB0oI6v56
veW3myd8/uWv/48izJtDa2i3119rmXIdIn+vNIuPegbEL/Zs/8Q2yVgJzcm+uXjRrWHbDLcgEp2X
0QNJzsIedZlR7LSZmiJVlj5pLy2qSzzhUAiet3jXA7J+xnq03Io9P0QW2XG9hPBQp9j91WP1Df6b
XeCsO/j9F7s33lC18I+jXuL6BgmmxihLV9eOMrvATWZKPiprV8j+9UXrfiUnUh7GWBU7FKsQ7up/
JZ3iLGF3SPKNXdn+PtMGo19NWYKTbygU7y4aqmLXz+QP2YznmDxbRtpl6d+1GvXCzq7NW/lmaZwK
cflQ2y/vGck3tjodGHmk67/8URUfPfOLRo6JLKNZ152FZB/rrr3ROvitGnH6arvOvhsL84ftOe4a
28PghJVucKlissIlLqQ/fFimA+o3T60lsETAKm8r43xLg26of1iYYG3DKreOqWEmz4mS4Zc4Bdup
pjzENngmpidY5alB14DRQCptCbp8s257NG9kDGd189waPlunMVK9FY/CBnYmQdldxR4YEw9Y/spc
/hFRl+zLWvFvXaOJb5KqIDfRqzWVvrzeATFNHnjglxtwH82XossM7CH05LudVS9gljD7EOkGmz9x
K0L8UTtF0c52rlMvFwVLOU/Vz0ssY0u6iob+GPP0v2276qOjns/MHBN5yI3cfXKcDMp5VJLeggjX
kaoLg3Mc30mH2gAlcdW3wrM+c93AzCo72QTGCEWpLqL9xPP6LJ1rQ97URz8OeuVpScxrntkC6Wku
EiwpEqXeJHHe3BpMeZ7jErkk43FTXP79o15zvXlr92kjThpMs1UHUJ9msRmw7L+2fupQpGzSe30n
OgrFPnC/o9Y2ARUhEEU2ResfCFltmj5Of9lW/Csx2+5LbIawsqsMQb4i1U4uaPmN4o7D1ynNz7wR
36eJ5Qh6gu1mpJzzii9HtEVdNTvIpumwjwopbpD3pNcIzU2O899TqQ3aowmiXobDxqzuzME2kbHj
Uy1FNh2b8XugdfYXzRX9pYsMxLrV8hXjVf9oDMhExHPGN1RK3JZSNTnI3rKPXnXlqUMw7km6IGrK
fSuG8FFG2qpEtVhwZyMglxeUUZZOVVTZIQzAeHt6mgAm/edBlOK14ou9dxNUDYLSjZdOo3UHvjt/
2rJbTsN1BOFaI3C2lVVYK1PzpnPuNea6ccPiyzBm2TqbLPeFnIKOdnI6YUICLqTEcue70g5vKkDC
n0WmPnWYqb7z4LgNVT/6DXptp6siRg/BAQzHuixexQDyhJq9tGpar/DrGF5dJOigpHZw8gvlEUGr
owxjqRACXlZeVKu56/t+KPaWPaFy4GfacY7lU08iVEcAamUlRcJuZ6+Umv+Gfjn513SKHyCWeYcY
BeeD6pIqcitDRdeiQxpcQw48+7+GuiKLV7ZmgnOfx8NO+Gu8E0KXl5fWIRMd9LD9uPS/DEXNyHoO
Ovctmmr1Lsy6casCcPui5MbvwqvsX9bwguNF/l50ZOziVE2foEz1q3KKvojQIPvl6N6RpWDyXFio
MkaTAdzMTNPnHi+aM4jxe9XEhAu70PDQKEF5KYHTrXWQd/tGdJAilOFuTl3dypajhaO1Ksv+zs5a
Y09t81uaKuoL4NQfFs7cv2ysvtw6NN/yumCjXXfRkxlX7q5TM+cmLHADs2ygSfk8CdurH848CWjh
qhTDx6Qh6O1N2qInLEEKCbKYyMDnp6UFq+7ohRNeqzPw4V9H6AnGVpFSXUZD0Vic9qcFfPenuWDz
wraEqQLOV0XYG/x5qSv9uYi08sGkGKXtO6XP4ANVDt8N1b73kY697Z3sToZSo68pQaTNuAUj4q2j
TrHJcnCQg3OHOzTNUkQyh7RxVoNSBzd6B4MawveD3OAObnGjWgHFkzmkKBDEQx4+182vGaDj1riU
hK+TtNEzt3XQGRsZU9t0kwgDCfemO6mmb93r80GeVXpr891rjDV5Ku0gNBgS8kkQtQGbaOHgAF3W
4ZOrh9WDEaGOOT8r5CG1U23jeWRY5YTArcoHH/Ga6wh5jaworG2fwWbztGcX7bqbSthY3shm22b3
vWjuG27Rbu2F266ykmfZZ9rJlw5tmbNsOTXS+TiBHVtfqy5dXPpbNai0TT60KOOiM8SLgkz7cWm3
+TdrStzLaCoxuB5zuo1769vSd50re1OMAh6v82UMgNZ4j77PSoXEM46siYeCXzmGZ/zYJlG1bzFx
u5kmY3bhoTadY1X6OlXWi7xBUVJfq38mZYZaPfop6Hs0we4rPcvOdqmgzu2bj/KQuXGxmZSc5bnV
1WetS5OX0GVLhgXBUyOq8AXsdTcmL1moqE+D1q7ZICYveTC2DxPmd3KCCk7g3uY9AYEPgWFEtPC6
L5EUnBA5ks2SXPNtXSbvsiXmEYNVZKiQVMFtbFE3w0t517qgTAWq8Q9kHeM1horOmxUf5bNL5Kiu
G7XVP+aTruzlULuzw2VoUZTumzcduhYGvek7T80sVQhrP4Qa73Z7ydLKgR4Bwte6RXRe9l6bGdpJ
nwfPc9GXOqXs1W/rng17Rt3km2H4yZpHcHFyo7J+Ys98kXFFE8O2dnPo2GB1v2Hcil5qvFWLAklO
1KbW1RjWP0ShHDDm1n9X2ALiBmH9aJJKWeWich6FV487S8T6rTMDxTqB/18UpIfIt9KD3G6Zrt9v
qNZkB7kZg2A0bEQ9fvSm1KI3OSUBWOV6shlzfBth1xpfRJ4lB0X0n5ve3KxVV/9SWO1H77Up55b4
yjwVJS/HIXRZ9WRUTOwQhiDGFN+ivtoH1TC+g0//Nfqp8+x7ob2LioLCQV2DbemocGaIJfyMh19y
pJ4iKzkV1AtylIn2XsPqvzbL6oakHZbiXdSuy7kpYwF43OXs38dKyuJTwJaVVYaN/zoIXBW92GA/
zaeuZVfrIRdYyzcipICaRid5Jg8ZsJ2tM7b6Rh1mGQgdRQs1L74OFSaJeIX227bUiq8OWJNVXFEC
zrI6ejEMNIbnYQG6aDdp07vrfky+sXNplaehKrWdhbY82xdLfG8jqg0KmKCzXqoFij90SKFvFRwk
WnXKRwcUgGolxb5lx3WG7PAscjqTmT2EJOAfIZAeWZy5Z9ny4Rod/KCP17IpD0rTvrB0fBl5zK/q
MPstJZF5QJpnyS2Uh8ENAZV30fEab6LkUjggKFTFVLaK6ujPKFUVq1S1STtuRq3wf1mWn62i3nSf
VaUXWyPamVlhX7zeM5FCCpWv+PE8at3g/PbEe4W12rttu+mq5m/1RREODmcuOeDCsMRRx8YOumF3
Y2V5doqC0GVNmk1f4cbdLWj7oQRdViSvOFRVay2yb4ywRESiKPO3qS8O7QgqhzfYqTQHUC5mMlzG
MvW/95qmrnzsdL8UOCBvRtYjl0zAcNBb/bVBz+ciD3Vf4QmRVvX6GpNnE4YKUwac+RoXVqdtc+Cq
m+rPfNlrRrc4zAz3mFzH3gr2hDfzyFes9vW1ppQoEnle+jNTB+MWLdDp0Y+ghSsmGTfDnh5lSBUo
f1t60O9kU3ZUkb7q8PK7aPOwOm7sg2WSNGmMsEcumOdQ1gE5LGP1orI/u/V84JYxkLWf4XNo5f3P
SETWRjFc5zYUVXkZTNRkByhcP9XBPgnfVm/qtKl2ZuzjUSO1RZdT+G3xoR6RyvrLlEXas1wVS5du
KWO6yJAaaZAcAiW/7ZCB3OZA8U5KWDnrMUWLYUrKuVT0pw36FNiQA+a/AuKxyjxqFF1hx69oK2NP
mnqPuTeqTw32Drz74lfUMoOT02NhJJtOolGvbdJmm4958oqvOEV46Ly4YzFYN4zvGGb297LTsaiR
C4XVTRw+5DC8VipGqF/yRhXwgJXikrA4249Cx78119IbxDjUQ9qXOF/EtrXV1LF9zKZQxZ0xE6+9
ClJVHZvyTTHzQywcEtJpSomoHGapxexeH7Xyh52lYiXCyPwSNUqxGYreuUyWB3NgGNS7aUKFdwjc
8Mgn153igkU8VHj7IQ5tZy0M71h1VYM8etjcBZlKsWQ+ux4c36l2aDZWq8brcZfD4K2luhPnm579
lrrvWe8u7bJTCyCM8yAZrNIi39RzkB1De9fU6XOglvxtfNV5VEPPfuwRN4uygY0M5f7HyTH628RK
fsuWPLRNbcHSAvgox8d51J59I13GK0rhPA4Yq0KzE9Ee0jZaFG4pbpq4GjdqpRY3uWr2X63mkMyc
sMbSi6Mn2nzbS+ZYEf1AgjJ/cOKsWLfCGnc+fkwr9g7FN02w3utsmIEC1uXXCOeqOTwhhI9fLDpl
S1Ntfwe931/6STF4KtXv5LjKb3aXUd1s4v4YtE3xrbe2gLLVr7lRI18NC2kjw7XfZiuzdzTq9ur4
UCTD16RTcQ8X7nDnIpC9ncJeO2Rsxb/6Pl44FOG/8PXCsDMhB2xXk/V1cNxsoztI8CKwYH8dEW1w
g+Jr1avFrQuRDYEywo0Pc6kzYaxECfQikSvp1sdk40Xwsn8p0Rd7sKf/Q9mZNbepdHv/E1HFPNyi
WbJly44dOzdUdnYCDTTz/OnPj3aeeO/nPXWq3htKPYBkGdG91voPNS7kdJFaT+9MYqtQNf0lSo9F
UsYfJ4hWoPzO0n9Uo2qeS3XoQM6qA6O9vIkkmS7pZHJ/rYesLsIi7stHyl7eze0xjUzQV/+cUDWg
krwK9uBnX0QOcz/7g9zmGVWsjQH3CCFPUIjqKmoi7PZfJcqPZ9VS/YndbAsTv7bOtvOtlbhjsY3i
coT35iJ1D5fZ2M15Poa2a04F1lPRcGcUZB32qCgfDWeZcKeibzGiWft4qc6JUohSakRdTb0aAZ2m
kghG+FP/GEvoybOWjN8sR5KErovkGo9G9FgYNs7B64AnuMk8Q4PU0SbDjazSLwtJrm++rPqNGWnZ
feNX2q0R5l8fF1oldHX5jEtnnvjLdSggNngpXgdymagNgbgzQ/UyrbrXFSB8+kdfrEnnbPoxajGc
i17N5G7xgE62jmfaW3VabA3+PmjgNioJVANjN6OVyYPST/3TpTte/OC0VXtT/TrZUzVLdS1Oa1Be
h+iE+E3Jdrw1QrNd4EP4efXc6E5+sUwEm33PSAE2OeWroTmoP6rJHslkWPzdxkv6rEJq1kSqUg6P
alRWXoxGYp3tEqsrn2WS5k+2/fQxFbz8X2Iev6JNWH28s7Sa/moLbCjWN1ZXaMrq94f5uKAh5MeH
UU11KNPmHx+oyeP2CCEDI+/1LdWV/v2heq+/i7v4fkmC7BEp+vwx1W02D6SzwH5DY/rT37cGhWgZ
VfvPAZ9i+lWUFP/Waao/z/UUvry/4kl4JNamiVUDHGSCGJqgc+Q9We+nErYSwImGbSf5IHFUozDN
ogesZ6Grd5eyGJszdVwsq/Ai3Tloi9knWTfTLkkTMsBgWbdRmYi90kJTh4nq2bbGDuMffXlg4B+A
X+i+TFwghZhoNPbU7DuraV/dznyuvVj8bQsDnK8oyK7g5iHZ7pwDPxWPgKXZV68zRv6gqtR/GC0Z
acfs+ofAJMlBOVfshWtqr2VqPTbpiDC94391yEq+DFj/7F3ZNHtTWI81UsmQYCv8s/HjeSuE84gK
bfSzsZq9VnTT99GFP2eypbgZeR0d5lzOJ3VSGmG6nZvL8pZzknIrHrpqD3tr/sdJ0hLRYVxPKtDU
ehiFDnV8PenPO3kzqgHbbrbzdySgjJ2pZWjxmfzWa+gzuFlk8scYI+/5f86YmYEk2f9+Dfjh+Q8k
fD+uAf98u7hxfh/V71OuyUd1MGF5P9YQhbclNOWdNDLEPe2hTx6Yli49+301TyYy2HgITGUpldt+
8rd22eWvWi5FWGiG8TPNz7KwrV+O4X/tnDL66iw6ei82SGUDkN7R0OrhpM72/pwdrGfrem7+OTvw
odPNpD14/OG73LteqHizRSXAbi9W/mjEznJVAyqNXU069yyuJgpKp/Wps0s8SrCdosCZT61AUTMz
94nTZkfd6LJ3339RIUszsYEpi5UmMnvZu/vP7n/NVnGMmp2OhhuObf3ex51jn3ieFnfderDLVag0
8NiTtuVK8w4ImGIeH+zvsvzJSFvrQPXDOdRrhLoY5Q9P5wk+2IP5gqjkP1omrQw+IBgyIt11pmol
TT/9KLTngFAE3IhRvQSoDi3EEF/jODMxc5vLj2Y/5tmOYsF0VKPoSFEvH0Eeodn8bPbFYTAD96uw
jPmMGBs17zwlbzm5xmZcP68i8CvuvjroneiOnWEh42es4u+V5VKhW9ufTH+zKlo0eti9OnGfkj7M
HRJcQQrRvURp37GfVZc7z2XYlLK6ADZwnnU5YDjw7xNgP25H5VTvJA2SeW22rUtk3+1EX+7iKBlg
ciNXqu7rTj6PVu58Bzy7bDvscdESaocrNwArRiLfcfha4dsQ8khbQBu0gmmvUpYmOgs3XJjCdK5Y
MT9Hfd0UOxfy18Gg/EMk1U+HvrOqt7ofvwBra26T1LWb70WPk11Vb2COKYJpmrNTs0zCo3CAdXdt
7QyeIFoSl3G2tmrQLRztpHs+aKf1ilmuUQCg0HNRo94t4GLn2linkyU8V9RIPw41m6ci/Gwbpft7
pIE5HsLzlDuCf+/8eV7RJj4ZoelqFgiOoqzsnlAIb54GIqBbIJ8idH+eVE8Om+hYeGW6UU01sCQx
wgCFMI+qTx2Kcg8ZH2OaDP659Pt5M8q6jDcLKqcnDFGqEFS5uKnD6CPWMhb1Q+rHVUyWqB0fTJPN
l2qiRl3ugf6VG91una0lHLRKTGFPYVoF3b061GXR3y9rERKs1t+qK6qW7v4f87woFZeyBmi9zlVT
cnI5pxRydFoa/plIcUElOov8szr4f17994ianrhzvkFlFOGsdaLqU68+Zs+itw4x6r5WXIoLlDhx
Ua/+t+b/V1+QDkhTeE66/bweDHGophALNDmP9+pASmK8L1eIeQWmkuesv/scDP5MU32zjs1oDphF
zVdnwq5Bflq91Mc6vZMIA6q56tTRif/g66mpW7vJagyAwrZ+F1tLtAWqgnG2gPbltkLvQ08MiPhp
psFrNYH8YPwxwa4pTf8WtCqi7p7ARj4JXctudvsUoyKeIeWny1Oku3po2qiap6z7FSaABzG31s7v
veQNsWpq1U2AMjaJ1K+Y2Lb8MN+a2EjvSnNNViaVeBtKsIE6AI2Takb9dJdraEz0QEJvY2Y8O7KT
r60N8m8CIlpQl3EbgFaq6WCB64ZRr72hxmmcVJ83+uMDXDEmW9VJo8xxUS3VD+FMXi18QJXtpRB1
clkmxLJVs298f1vpvnNko2pRgtS/BECSH0s8DkpP3xpz7l/7oURKE+OjCIGJ9qnBsYT0ENSarUD8
1VwVcv9BipKupV9uWTN87QfNgUU6xk+LHkEF6IDF+/FTIfL4CXvPBAlw+bcaH9dJdZ/l+8GHVa1m
qIEkvQbGrUq9FzKW1aNvjvFrOT0rzoqJ1e611cuc7C4FzVnvyuOMLc5ONYM1EQEOwvkguKyX8Fwd
bgHEnx3ei+XW7m3jTcumj90Teg/AKufh+9Ra9cYRS3mLplijzN5NJ2Fa4iH7cxJe1h8nlWAz1EkW
aZ2Cnde6AKgVQ6JuaAaJvKmWlYPB6SCpUQ9lTXF86LW6nYMsXE9QfUUj/nHCDLa4w/0wu+9t+dLF
6Q+5yg82WTRsXJCR97HdOzdSWX9XtTl/Q/oaG1EN9Y2htfVbn1g/1XyzM5pNbFHeWnDavNU+5udq
INEx8aymdro3RFWtJmoJ/JjIvk8KP9gbyl5sPRRTjEhxT51xdRb77FfN1inHAZGMotviRYbh9r/n
CBC6aEONsLpd6aPky/UkDpWn31SxyTf+mpfuVZ9s+daP7po3YqdcGyia+8Oon6TQ5DX2EoI8I41e
ZA910l/89mens0G27V//Pttr7OTj7MS1/3n20MVNSNQxb1USBpuh8ipwr7jCqjM3GmaR26EfIJar
dEzdJe4OIM+PDh3CzVxH3gPyOdC0JXRvNkyU1K2Eddpsqy/B5FxnzPVAdZGOXZq7PAmM92Y9cekW
CoGe9/vEpJ+HxyAlbJ38oLyU+EhvGsVmT+aET4LUzkgK+vSx91NsirWvX/s+9od8wx9NNYjfcHCK
7XTcucUOOLL36LoNsIoU78/PVu9vgZX7j9kk2xuabu2Nntnqv7ajqB6A4qYPxBYytOJmfiM1h6KJ
OxLorc0+wnSQzPuzmhaVVA1L20aIGDeRTYwgpoKoOZLvNrHm8U6VQax/N9Uo/kjj3ZQV8c60elYA
ab/OepW9UO9lZwla/JgVafKlKqwfykJcTsurVZu/J5iaC3lPWDvNidtbTS3rce6e3QZF9s+eIXn+
kPNQ47TUUGv00cEaZy30hcd0l8SQGJLimK/fhKMPv/sqURVH1Yz+zFN9ptDJXtVXhLj9J9Hn57Gi
+K1amORox2YSLIEdcusbZ/Tfl0jKOzVqem2FTJZJOtcdZjgz7JwHfTZOqqk20qqZeIx+NtVo4e4/
MC+WZT46iQmOn7e5eA3I5hXLr7rUqyRotIuMuyOZ2m6VZ6l5VKfJsWKROQo3mr4ERvmtTxIkFXP/
veiC5YuaoI+JQEEGFghh3seE3Ijea3/8PUFdIRnNLFxdCO/+31mTVidHos7fl/F4Hwt11h9/LvM5
QX2QVjbfTEtWz0RW7r5pNachV7tEF7wZiMxMB7yGy/brojqzydxXhVOf/qtfDaq+j9NUO/LNw1Kg
kHropWHcDAm4HKK1FlpT671XAdQuaeIsGwwYgbG1fBtJyf/fACFTD/z/ourYXhAYHgwdy4Ekorum
/280KLitwnWNyjmx1i3HBHOGZRMYsji3RB/zx8ucfwM1k7WXxOlwqmDVGGYf723MHXbGVAdf2iRa
ayMLCAHdtUnu0Zd0RXnXTlURUpEKvkjcEckYOufewxJjI0OwXf4XNVMs4uIZGJua68S28wuUNqBt
qkHE9RwqU759VE1qJ9qOpJS2U5PFhLWLH/vvHpq+G2gN7hfHnQldOrLsqmk5lL3gPO3roaHEuM4w
+LBdmeTYYNMSRfaKR1R5VS3s0ZONMO303PcznERS5Wc7DqbTRGJrmyCne+xHUEpBWtZbviK0NDo0
iWTDul0uafAxasaBC+uvr05q8lJZG8PHdK1Er+zUd0v3MiC6vnVFJSk40wx0rLH5XDkkXtm9gM+I
98nYI0y9jpp5H+1LOdbEPTQ1S4sOU5xN29TQBYw8NDPJ+qX33npgr5zeL64enOeg36oWMmm/+9W0
zz6CQ2B+GeGE75U/+1Iv79XBFWX18eqzzzDMx0l43vGzi4QTHmbrQfUhFQmnh2cQCYx/DahRbY4E
yhaiOZPGcE4ffRHio0EMvHVxsmcBx/u+yOMI0DdM4r2VAo1Xnf8Y+WyPEOUDz41hs3He5+HjCpZc
xZ/t/tGYzN+jS+kjZxTjOmIuUn+a0VGq7fJJNTIedoc5seeNaurrhNytfxiYf1xUl6q7lU52c1Yb
FNVVoFSxhSRJ0X3t67okeSyHaltxg5HtfHChS9zFyTg+kY4CFC/hk6imOmS2Cbqo8cQJ9dDxyXUJ
6KTEUXk9QR2Q1UJ2ibUc/Sf6IP+MT0JUP51pwUF87TKxhb7WuCaqlrrOhPDDzvPScqf6EJchRVw5
wV6Wy72HwNG9FFX/lDROc4d4xItqVb4OzAt7bPixCHOpPnVALOo0IANwVa0Ocu4lyJq/1HzVhZ0J
uP3Ge7WykaKR7rffBvtvbeytt0mLFzz/ANxK2NXc7SY859rXX3JvsraTYSbb3pffnKbUznjJFgev
zKZNIfsKAbqk3xiL8ShGdgqatZAt6xr9fTDEveHL4FngeYW7z/IdDHh7aGDA8SbjskPJZDhOU5sg
3FBg/zh1Z3IION9M6VEvYvc+dqL0MLGpxmNp8K5NYL2UDVoMfkeIEfAhAqPNTy3eVbtghDE4NvJQ
u3Z7pxX3uJbINdwKBkwPDD7R6B6NPN1nVpUd09pJgZHnqHHEc1jNCzSUInFveoTrtaVr07lIBBVJ
33itvan7jkQzz5fK1q+VVjuAamL2QX4VH2yvMXbdlNsPoHI31WzGT+qASIJ+WgA5cPH/9IG0zHZN
5TRAMP/TNwY4yydaHp1wck8+zo1bixRDnj+qaTpQtjuq2w+fJ+m1NvLsiXp0kP9zUgb5cmMYXnpQ
fTOqY3dRElwGG4xGaLVzfaYkivmNapcr8kK11cHVgMrGM67bKMrl4cfRxCzubCABcc60wdB3qm0O
dnVWr6CcM3VZx1t1lur9fapeTWEkqf+olUgtUnEaoS2/HlTfZ/Oz77/mpWotU8MfLz/HPy/Bj9X7
veB9vJRyQJgOQg3uqeep7X4fRIwFR7YeUs9J8lC11bDqVK8++z4HMtEgXvQ5/N+X+Dz790z0zg81
zL5NVItwjB3/piEf+izy4YRKxN/AB5cHfcAfxh5ic9sC8gGeLqPnJZdVqJHF+enYP6t4AvQwYjPL
Uzy58Ry0j1XQVjDBEvs2jBI3TNFlfxf+MbWM9GctpwGtq0g+a13VHkojt0+WlpsQNNHq8wH6fk9n
b7vo2Kc5ARD1GEGDrYM25MVaqvwFd6GTg7vEe5IPYu/HDai/EQs1TqBeHKfxi9Hzy+zb9K+OOuCL
OcidZ0uLcmfevWdLtpt6W3sZ26U+Cs0Ju8kbLy4+LBdE+PNLY+9M2c2nIC/WkisZDxKVxdZym+Do
mMVJLKl16mOEHsCQ1ZfKtd5W0IN6sKdr3tEnENxGL6ye80G6HcppmiHe04aCHV/oUyqqY4Ly2JW0
KSYodo4j0zIfimpMD75ctrPWtbtaroXxqkPcCHDZwYpjnQIYiGnum+w0awjyeNBiETXwc7zQ0yet
MfqjPbPDiVIS/WCw3b8Q2z+mJcX4ZErGuz4Dism6spEalmDG7P1c4vRmB5pNDSHd2GP2kiNY8Z0Q
a5fGfhuSls6vZRWP1whZyQ3aedr30tcukeiLVxdt4WOBjt9h8QjhB4BsQUNd3Rf9jwpMQjj5zXCD
qumf8jmd9mlkaK8gDq7g/+s7SNnFVkaFvcGxpLkAgM/f9HnHU9DYLJIbBt24YOskEHxrszy09VRc
cp9itleXD8SKWDF3cb5pTcveGpSSHgbDDrYTGqSBW23H1rUOvbCDq2vqb+D+0KDokFSsMSs5pZTL
Nkls/u25U3ZGYAwKmv3s8xjzsrI4Dyl4aq3SV0xdXJ1Ky/LRAhU1KaZKP7qaPNtjbWxatwoDkXfb
wCzqbYlk8tVzRX522dBB+wi1rg4D3QU3NvnR175G9LOTgfecngT7SmTCyPM3AZsTR5LuFUA/dd86
zOn8YvV18VycnFHchs7FYBtZG7wFwOck5J32btawlV80f9dIdmGz+YBBsXaOrJbqjpyA9q3EP4l4
UhqkpD/15q5Pp5vppjCpbxquWOEsZ8HjPuvvILDEUXqKfvbpbOxb3ETP6lAHTb6dsc+bSz8NEcfp
znWFxnstA+S7iuzoaPa+sXPT3blZ3W+qwX3XmeCZWAGNyTM7oW5fm1N5VgczENXHK9XUKrc8B+tB
NWMcbnmM/5n9X8M5GTpq/mNoEVOem9UnkNBuLj7abVH+lTh/ebXDfZB4G/zpzHMpc/O82IlDiM7+
Nodm2FVRCGD5G25SWL3zFAEUjIUwZKJg2aiXoJ5fXDOp9kk1Wecxda2zN0PThDQygX87RZkIwjIZ
yJCMGIClUjsIhxJ7GPhcoWyqTZr2rPoNGOLaR4gaB47ZQzYnQBZ6wzMeoBGPdyulTD3Jmzvq3N96
qJtzdmoatzA2Uy5fPelhabZ+AlhpbqBXp7l7qatiOgfxOJ219RDo27xO0F0sh+IcrQe11qhXqOAk
kHhIYYZurBnbcUT9TE/H/kwSCBO49dXgDD+qpvyCA4cb1nrGN1CvSyxZOecwsyJgHNdwm4/RfhHZ
Fely7dys5o/qEAlkRbTcJu2foe7XzidH8Iep/59h168OaN5dR5rlPM5LcWYD1Gv5cG7Nwj7ZDgAP
15DEaB7VvMHqi52t96ihICt6LgP5zSpbZ1fo6Uwxo+xwUamL19gImjO/Unh2fLH2pF3cFCPPfoYu
FHgH9YclKJNtikqC/xDmchZ1t5ydDsUo0udoh/nVmXxFfWYv7x+8VLAhKfRztvrIyabqP76m3xfi
a1Kv8qIePl5l6D2fOou4L0LGAzi+KTdx6YMh1Ztl37rOzSolmnlxgIi+lrRndfD1uj33GdQsLDvA
VkLSCKuyDCGmt2cpom+4Pd2aGjxgFdfdJjWNLSi0i9/0oR75F8OZzrGQT2kNCs0CB3Ia4uZcF6Tl
Dc95b1wtuk+nYdl0aXErUznhamL8hWo8YufteJGUa1GDj5HFdAsftgfisi6QhEzvnuqsjbeuy46o
qfJ2L5CV3sDTpfJa24hpgZsEvPg6m5HcI/GSbhEHaHaxgyeFJsaYyA+WsFbxg7PzfRH53zONBLjj
ds9zWU3bqYp9TgmiTWOaSeguXb5PiOwhcI3PiUd1dZoHUOhrAmwtrmaOi2G6h7gUuDp8UL2Vt596
4bzqQ3SOuTOwTtgjlwPairBqy48KLqDfOEewyPq+DTo2B47f7JIgYZGQN0CfeGTqI+zoeHKOEJAe
gnirNVUMu4XfhBEV0wG9IYu3nkxU4/h70mQh3zkZYcwTH+Ngk7+yZy9DlklGj3kWI8+aB9ohFvnj
lDrd0Xe7OzfS3EuWVKeUNessInHoZdrxVQ4eMgdYqOZYiYXYcclds5TLDpoIXmdafM2ErDZZ0+g7
nq3uDltqYF5e/oovpL5zU8hFqVbjajShaCCSfDcGJob1SC7uMj9+lTbsuZHCT+x105XF7oHfUHMp
EqynveFuXVZDSPfvOkp4W0FJZ1P4FtgRdt1bX/eoVhrGt8GHKt91TXIGuL1xGnfGFrlFo2YQ2c7r
u34bxPW1ScSpSCwQAoH9gEEsZKEysGHZ5ObGb4GS93l74PeJPnFb3syygqHQtDv+WcvR9aVzyN1h
N41mCwvGbkKKSNzU0r04ieD/qqXp02Jxy5nWaSF5uCeYuK67/7tWoJ2Wz1N5MqyB0GDQqVWyG8+W
Geh+z0JPZWMzVkgbOqhlXXJd/ErnXoLVX5WTBhSqyctiKmjjrKYjHwRUF8/TjMUvGB/ibPZCR1tQ
igD9fpf3j+2CtZde8fd3c/a3U9XFzvA1615zcP0lA/MrsFO0s/LmhWDqsrQm2t0OpOXR1x/SFLGE
KlgOphbc23lSbjKjC86OAeS9MtCRyVJ/n6Fqfu2C+yk2YnSkE/HsFVNE+JM7R18bvC05JAfKT/eY
2j6afsRnphsEZ0Ogdp6siewgiu6hVGPEQYrsWteN9rA4+GUB7TXLej5reb8cIFd/K0vDDH22xY/j
+FLmOV4OI27TbPiMHfuocdM0zp2bJ84RQXtUXo3mxzSzXUGMI7qwGl3T3KmP8/SAbJ4TOlC1D43j
pRc31ymPJ/deMLTbgspwM1T+QzLhOmE1XXroRhBJFjn4MI0y775edJ76S+/CsLYNbL7YUY2D9Ldx
IM1N11tVaACA209VEKKR5j3BODJAyZfbIZDeunA7kPi9elMP+C/FNUaWpLaQuAWzB/EKudHeWT9U
ek2G4pGCCzqDcdQiSYLiaxZwn0iX0qSWiZhSn+fu+uWMVhp/PsTipfaTjbbAz0cosghNn7ScYQ/b
pQpe58xkiUYA7hAv1R57zG8mdK9ttFCuFQao0LIS+UM5gTUED72J9anj/Qpg/oVTbcYEOALSn9lm
JHWzmUdvOo/SeDTjvtlLlucHGRSwKhwYQywCyWMcly+YWt4hd3ftSS9fUY6dMRej0FeN+8gfgpvt
DId8Zv2pZW3tXF1HSrQW8mHWZisMpn79e9iKFrU77xu9fAb43+58q+63pdZ/zwrZ7V2/wvFJgriw
Yrz9sgSJOMueQAUSOfGPINiPFn0Eq1SieVeJEZo4XMPMf1lKW/sSpNojOOmLiar8PamPYW/qKQGQ
245XI+n2flYZl2Rt9Z0Yr660xquuxc7ZxYUFvjMzRALamSfEJofxuUgNglJgXkWymFcJe23bIje0
UU0e2udpTltMR9oJ3PpSv8U2+Oquqtu3qhrHsLf6/m2CyR8GrjW8kdMdAE7G01vMmh3CY4QNSUQS
CoRg3oxi7oE7UNwMlqwH0DpYb23vQtbmhn6zMaVDMqTx3oBLtSECgv4b2w+iH5jN26kzEEC3yc1U
oP3fiHe4o5rO+Jq2C6BXy06+rjYCoRXJ4bVKEjT/0RN4aYQGsBPz06avX1yYxZtO75wvSV9YSG3E
1RcheSrPLnUzL4iK49S2KAChhfIEBY4I0LZjEBj3MIMFinUgtB0DWNnSeOZD4I71PjZhg8JGxJBH
NPN9kAr7kObdfFd6zXi0sYe+kGWvT53XGuceWD7KnlgL+4AH4Ff50VGbc/zx3DQ/zmNtnTvAlDsp
3U2dOt4JHqG3xWeBjwT7GJ2SNt91QieMFf0tn/VDGbfyEYR2c+yQhFv5Hw7aS8WXJsPUMV2qryV0
5y0gIX1T2viOFfbFFfYdzmIGUZDxY2itV1C7vwpXI/HC5l8361PG/gEQsNxONWyKiUC8T/iBL8n4
+zBk2rngs4TW7AdbKqd3TpBMh8abX1EsHLdO5K7PvcneixGhlyqX9YXoJEwL6BWGZ0zHAoGxzYQO
YOhb5rSZsf3deGsokTrWeLJH+WQH776nmy+FNv9MBiJzm/s10Y69FqcPTV4QTATeWwQ9Mawcp3/x
Y5hfsOIBDzX1Po1J6WqNCexcswjG2+46iNHfx0Fhhp47Y5tK/nYw76DWo0G0ijGkfvZmgB/f1oE8
OQG5dWvggSpkkuwl0qFIcoqnmXJ7aOTJa+W1EA9Ca1zA2/TnSmjGMdHEjYVrO9rptDFmVIJMvfmF
9LLhNiXYkO4XCdmR1bwD5aYLETqx7ZzlYgy7pegLPNibS2J62aGMjDd6H2GNt0hndc+Opt3lXr53
KvCTGpvAj6rNuEaNeflCAoCQEklIEoI+KdBi3wy5OJj2u1lKa8/z8Us9FMXGlOl433PDU3a04i1C
5Qevb7KLtACqjtUIS9IdX6a8dg9xFHVY1wzf9LYkpWDL3eImPPumaLgXpAbcqEVxD9brjir9u3Q6
+EBW/xJHswDhEeYLPL++QaVBE6xMWlXtys7wdrnHwl/3aDAk+MJA2NlB6Ei+tP6+zjGPLPUhwN4G
YafAvi5VT10XhZc0CZbHkp20mw4/NBMJMsPPUKaMkNJxvWdp/jV5JM2ohbPjnPr3m5fk/t8BnLQU
EwOQrBAnivgctUYG0WnC03tcghuaju65M+efzVxYh2xcvxDhNw+zh9rfphUkPdH1fYgDYe7HYmnP
LV6FgOaQux3XXIGs25FUESkK2Wy6zJ2aB93UucFFQNxRzYQcRYUrOIDq/sRGeDjMaliNNJCe8G1t
U+arjo8L/GNMXcWU+tkWcj643q+sjprT0GvUTRp/o0NDOVs42+POAzXNqHT3iEHOpoKdvqmQdjWS
1D1Y8y6jiPWE5s01R0N0I7oeGFeBNu1E+fEF6ioeOQOcpSLbjR3UcC0reFiCFiJ/c9AK1/sRp9T+
sShlISiXrbuU5PAjnDYEMs86Sagway3i/Gq8VEm37Yf+kfJaFWJqCQfVAGDqWv2tX6QFPKSyIZJ1
uyQ+JTE6OVaOa+yc2TUyFKs/pMzkbgYThIxa8lTmrFdomml4A8+B2yFB5Fjo8TXRNoqSL71Efdb0
zt0wGC99/kUHlYPyQtxc+3L8aVPzPQxLnR5rPaF8ZrC+LUCb8DfbQdW0NuUEzEHT5msUIPFTNe2L
iBoqc9GvaCyKL3o0fCe+6xEgb/dzHK2K1vwWqyq7uli5nDDJjTeB6+6Q9HknDkf7WvbLrvcigt3W
/4ZbaH5cNLxtrHSgdGRFSyhrLw6x3uG+al4z242Jn9qfzYj9lJcuX5wq22fFW10m9veo7u7dpsbO
At1bOX+NpSxDNMextpzLJxyz+r0nvCdryr+WBS7won3PJuMl6rufRc4+tY+/62L+5YumYEcR9FQO
4pi6nNAvvoHykSNObd0fdLdfvtcCXbYIg18zH3BArcOyI5WiFUa9N2qr26VOAQ9f/N3hskbhquzu
xwF1SqnnKWDBGi3PYNwZom23mnmmjiAznJqlE/1qV2yW40EkQPZZfxx6Mm/cucLDDDkHg4rqLxxk
dh8DkI1g8Txi6+ib3o3WtnJmP+zl8i3ni8FunnikfyxrK9hPskoeo8l2QMxdy8DdCgLnN6+dTo47
RqENce6A/vGL5kvxsNJID2mksUR1wZF0dHBg4f2uIWpT6lZ8KqKofIqb7Ad6j1PoG3jdm5Z2+cvj
AcH2wSvPMaW+EGl+7JSDId/4Ew/4I7vu7JRl9nX02XmVpNQ2JZaVpBQKwLG6xU8Ck4jaqoqtQAeN
xz8BlQB/s19IuWx100bCrbSnq3pldaRbPRhp+ljCK4maAQpPI274l5/itvKOrutqmzKttKtV8qd6
+M042NJwC+fWtRazc09ZqgjZIGmvwQxgzsmzZd0vaa/WokNXj938aDpt8qilZQrRNHGRKQ5y4wFY
dEteJSCtHadLs3PnjnfCqrx7BkmAlnfe33VxRI0nWzqkLUqQSL9tsGQGtH1I7vWBp7C95Pn/cHZe
W24j2Zp+IqwFb27pPZlGykzdYElVErz3ePr5IpgtVlX3OdMzF4VC7IhAkhQJROz9m5Mb21B4oLIu
C2f2z3D2V60donlbDfFPFaIYq/WQ3J+G9ChOZ5EJobDC/SCcKEiRv1DwnIithQTr1EFWH6cENpNk
NBeeWx07nK0WEtmjxiSqH4Nlr2yyoFxaMfZvKYlcURjusR4K6mwVqeGwyUbfu9pa8XkYfPQOQK08
wrqhYfo4gxxr51k6un8OrRWM7+MJ2gqK6ehydzqlQjKF3CDho8N3mN4b5PgprbnXqYaXWE/IQoiw
HGW7LCHwR7uPctlmXefGcp91qz/LMEJSF8ej8pfAkcMKsn6SWjPdgL5rmiRHVp/sO51axUsLlKzs
lMo1MiRGkC7CQUg2xTWMRN9D2Q95VFvOTR707GeFKdkVxXGeISr/JiAGosNjQOagsTiz7Vqz5AKk
YqbuuA1HLUDIQUyhsIrPGCITckpezuXKjhMKSXb8zqpqeinbqT6opF3u0q6af65RNf/mhFOzqdAZ
3mtWMOER25/57s3fw0kdSAup5jnXmvbqtIOzkB2QSN7dsjl3I4COycNVIm0S6pMAnLeKF7/1vRdu
51ilSDSCmPTzMP9qRPW7NP+LI1B8s9l/FDpLLRjE3Sn137jxwcdBVWBp2x2MzFjvE8oB7SZNTeci
e4Oiq89W2pwT3e8SyER+stU8FWcroc9gIvl/AcXz2qv2SgGe+VwJ5FSBhLVsSV6BaE11oj9LBsLv
kZ8YK3tlusm0ilvjiro0alzC1eJuYzFbLe5wGRJdk67lu8+g6P+H9UU82tFe+AlKB3LQuvbx7lCO
n1mzJYX+IjvgHxbkGGFLHe+G5cUcQQe/G3RXg+uc7jrZmpMvw6Y2jp+ywf9qoleNx47tbJp65ziu
d/NxKNgY+qwtPdGUB2hqyWEqsp+PUBAh0wtvfIkSh6mg1MJYnH3XTl1mgDX/NXNs1HDh5p21p5Lu
31Qy/7fZJVOHv3S5keNkB8p+Lnth0jDfYwMSSBlm41OSRfp5mPt2lZFBXelhHV81TYuv8myMDKTw
3ala/KNjsuf8lFjpRsaHOenN+5CGPXiVAyeSF2nrvjMXfj8juqkGEek1Lv84KLbarkr4I4uuG39K
Bfp8nK116fYN8otCrn7Sx0UFA+cse6vQX9qO0r8Wc6M+uV18icSohHz/IehrgDEgdtnFedO6gJ+/
qQbk7aW5WZuTOo0shTWf8DrDKALHetOKzrLJ53PSO7V7kq2Jx6M9fNXSXnuqgI3IYNPWxTlu0BKQ
/mpsiIa90YTBqhtj9Ws45T1JPipspmv/oXvYk2RNX/EPCn4FoansNQmnDPwMauB6iVnWEBrvRQFe
V45V3ZlsUhe5GznWMrLPqb0wRZFT2Vp+Tu176z41Hovs1WktmxKy42zuY8maQISvKUKKonHldNor
1gTJ1XPHayFaXhlpr3O2RnE+ujeyXP3CLSq9yC4OzRIBvXovJ+sdkKppaNW17I3yMDnAaVQWYQcT
LyBFeHWM5jJUQ/qeZVoI/Ld1+UEE7Qk4Y72e5rF/K/mmuUh6/Pn3obarfw7tVbf6x9Bh6i5osFbJ
LgpL4HNdUN3A0dnAhYo/VeHZYs1TsGYPPO2HDiJY9wsxueCj7JG/ylnTrOQgOdnHRPoGx9W+WWb6
l8nwTKe9HFazD7XwSnnMltfUYYAv5GyrJmPXV4my9EdAag2qpjst8r2bGyrdcvCpL1ezvrXJdP8c
dePizUX0UaPuILg1zVXFbG+Bdzx1FOFaovYDyZF50JeyOWVK9GxhAypb3Eeslz4ZRgywZnjcgUIJ
N3bS+WuSXqGcNUglGtXODNQU1qqOwrMMQjOB1YVlxsLALeM+cKpNrNuGlmc4JMdF0OXRqR687FUZ
UnXdxq2yls280eArB6Bg9HjMXhGjcV9c6A+iIQeYJVk66n2nKW+ag6XixAPrZn5vAxbeTW3qB/mA
tqE4N237xpOkAojX6jeV3X2uzcoFwL7xJe7jrzytFJi7tEQfprXKJcLXcl9hGL4KEmvBf/7Pap4/
9FHzWdobPtn93uQJlqqHqZnDLd505rM1YdaRKl3zh8FNRsubW9lIy9Z4vJnOKuCumyxyfRUOlCYp
NJOuze4nCqqAmPNQCvm3MSrWZZuy9XB0cgZ11zek3hvBcsMcUt2pVZmtJi8vj/c/ZdpCFxE/G4Mk
kfQoms3gB6y54CxDOaq4a9IlYPzED1m3pcS0PcPCZoIgMD2j1oMZaShEw9tvkSZo8VmTn7ykDW6o
yeKcVITNj7FzEVIJ06+F1blbCuzW1m698mue5Wdyms2PxgEGkJuKe23Sujq1bJBXlel1x7yHCiCJ
Mlho9btGS5/7LiND7pS/BivfFXpd/VLJl/39RIyRkZGTwYEurgTI4Dk41K4yBMT3SB5O6I5Mq6pE
Aq9VqSkkQMQW8msw9bG9ioew28vm34dBP/scNjbveuS9Da01hGt1TDCoUmZUwcaBXInCDlioJkgU
vzxz2sBZmZqK5AySDiuqB/Ue4XgPc9Ncf/rHGS/vM2bkQ3l0vTC9BUqwmdl3PTeZrn8RrcZQi2eo
JTr0ch1v1Q6ATcg6R8Gs2XReWfRYyJODsCkE+yKsp1MWgrsx+L6eW9dXdtJMR9PxuY4QgNzwqAOj
0kG2PZMS2kjTnUhFUTdRVCM552qIVQ4Cj9OihV+2bSbuOyg/wHzKyzYCZAGmD7hGq+6UYWSrE7qU
2FFlzk4IR8ULytJ2OU1oSLoT8DfO5IF9zbixS9RGzN+xR+/YwGlU2ZJtZazEFfl+AWPs7bMRnbCw
1lEmGVCFiILoOZvL6djaO7NqyRbXA8Vq8M79gp8nrti67uNIkFsH4DWwPAjJQ98gowm8JL7U5jwd
HmPlmTrP42oST3vZBMrk7TqnwGqgcP2n3Gg22sAGsBOtiIr3BctFCoG05AHCSrk3bBJhjxjYqhxZ
Qw5yluxwSdks1Dyr0CRhLtIP6dXp87U7FOS4euPKy1WfZ2S29i16vmSvCjVbNl3HnqseFBROK+05
NZH5QZBn18reEIb4OtMV/AzZxmZLcb1ED/trAnw7VRyksDrnBKb2qoyzA28hd55STYEXnESAEERT
doxY1DLRj9dW2rXxUgl9D9c+2PYBNuEUMU0fuRJzPMnRnriW/ZSywb1fMsojYwlrItlAEVWK1rkM
Zs+vxkr+5xZrH8AL5FLksyNSpuhUFLj3bRPFCVdNgWhGw5pw5YwoNawcRGqoK2Itlul+dT+MWbvk
KdsfH/GBCkC/KkthS+kZBR8Ng9tioqDxmOebtbMtM/3bIyTP7peJ17a5Ces6uLX6z8f+TEYwM79v
z7omCG5Z9iuVqqFzjp2FZQeYPIPeUNq1rqH1Y4WDspLOGKgn7sk5+jtM/Wby9joOp0lbbRpzQshb
NJPIx4In0qpLqenB2+RusMIw3gxYMycEvevt1CLqIaW7eGC/3m8Ed1vpwBpb9OHdL1mh26e7r51l
Tfs+HdE6FlbnIA747ZOtWmlmEL3MpK5XcTBk20hwe6PajG44eawjSea1hVYLrKTPXqOK45vPN1SO
TVNUb3rP6P7CcARu1W+0AJKGZDg2guYoz+RB3tvr7CMLJmetkOs+jJqhn9vUVeBZIaSZZeE3yVtq
weqwTuv/SIaezEDk288xebMtEnHHton9VcDd/cVEKHI/BkDVEkGBHgVxrTWWOTDBFxkhj58vbXa/
exRwD1ERGF9J6A3BNP6IjRFxVN7fuckR86kp1lOWE3QR1oVOMP1lQN/OytkMqBap9dQ+N+hOLHPL
JG8aBH2yzy4ddOTr7JpsHkEh/JGQUIb7EX5DVbFck3Pqj5ApwpUyYtTrIxbE6kSrX0IW9Ttvtint
Tpr9Zeqs53Iek5PbsgeP9aG56k7XC2UxdWsK93d5+E8dMpZZqCxSIbc3bu6hr2mo7SJUJ7FNpilj
8kwelGlWT2lgqgDNc+72FLO+xgKP7tj/sqdNVG2plFF0k562Y9+1h8gBzSVHyJiD2cPSErByxfE/
AtOYvvl9eqmbcHhVgiw6wlobVxAO52/oEd/jrgCIJI3yGXcZ34rxtohnIh6jnrrPnBYpCy+IF4DA
nEuJuO5XM32DNGO8hUNkoRCAIKuTKvBD9R6vadT5tpZoqqP3pJZBPn8l52GvsOeGjibNH/UqeMEq
0UvRDqrJnLcdDMU9aBoPYIwytgFVXdc+QYqbyeqVCNZa+vcCD/Hnusmcv8TbTL3HI5X5Qw8u3c5t
DE08b4k3lPrhKli3i9W1PrRgHYPhW2ZUiMPoxXAzO7XfTXat7DC0x3TMsfjrBioxiR03VxBe9iFz
rQsqxwMOeSOypQbCBzJG4Y0FtNGUKF2oCRYMZqn8afDNal8do7We9YFFWte1d3YpwAz1OKlKvJTb
0zTz6009dyafFftQSn8oz+VpdpJNJ3M3mlV7Z6ziXzR+i6em9OKV9CVH0oGVEyXZPKGkhIAihaZi
CL6ohfPkJlX0Q9VH4VYwWlctLaJPphgMr2kX6K2xZhOEKY+Dh9hSTc1ygSaMstdUN36Wh9o7WaoB
fKoukufO88ujrfU/ZJcMWU4rSh1QTqR1dqgjnIPTacgdZsxuMibduCHV/NC0yoV7guSKlyDEG40T
2QxUVoazSymiVHG2vcfmAq5AGEWHQoX3HCSa9fQ4m7PSXYVjaT0FLGFX2ArMh3jKLpFmZYimeAhu
6068gpyd32I9+Tx4UAJKJbAvMi4kaZe6V/sIdrEijeJEe5p6RAvC1Kg2vukZb54Axos7zmNEGoyf
I4yiNt+SoriP0CmyLIpGPfZZDtpaMsbtvxzZSQ8bzcsSoMydesL0p3FUslY+zu2zMQX7oOs/6tky
Lihrmpc4L+nA6fkn0jHdropabB7c/if6MP25wZ6xtQ2lWKeK0i9ddlGoFejIWAqTxlbDkETL0D6M
axhjjmHc8Oc2b7o4TD7miXHJY7mNcMJBrwjgTKfXMDIYJw9RW/mb3DURgxEzZMxXRhPmen5ITR8Y
JHIUbC99Ur1bV2gSkn3i1SqOssgm1T/JmJQolLKFZTO2a1LT01LGdHxWzMw2qx9J3353I1z1lIjP
I8XiIEA7DIGvzF/JpkLFmmSUyb3dChGonZXi0OiYndcIwy0hOOBk2WCXc418/NClwScFC4oCVe/u
7t31iMQ7UnwZ/Gy41Lq3lmsEJe6bp0fskbUtxLimF7BSmbbF5eKz/VhbyHl9WePmo2ruTd67NE+5
WNPsnE1xJyu8wYRLWfJ7knezyQqvsleODcPS3LV+i+4sMAXwKRRgS68+hSZcYHnIRDMBgbdECHNY
PTpGO2vuQ7R+nNd9hzrAoA8d0ljTuvO9+ilMFEoI91tmWEXUjhvW0gamTgfg6fnrXBj2Bg6lszLE
fpyyQnWe6uajExv5Rhyyal5YTVOi4Mf4UMNrAFTSNtY7BfYOuP8QYYLbPKefZzIWi9goYvFgFZsR
COIfVQMmuPHG8GBVXviCjWh1AoD+kVVj+OJY7WWwVByuh4F7Jo7E01ml0NAPSsBXzQcBCqt4U4mt
vea4NlIrIT4Bf29KUVgo/s56Gqlrei18i15JFlQn+qdOKA2zm0JsCZGdlWzGcMVfkAyg0pEisCao
8p/O6iaoC69N5w5HX35UFpi3FYUqrH/Fg1g+kvGjoZu6/0+Wns6CPNv3SJvda6WEyRcATndxBMsu
MRmcsEfzhL92R+FvbSka1U6hlYD/xX1Sq3X/T5OmINeOfS3eYIXgi1xbBkCJ9rIphV/xN/lsyt5w
+lszwQjnPjjRFZBRQfw1q81qVbpoJqLFP73bRbNIo3r+qiqWAz8J3IkyRtnG1OZgnynsLr3SqJ+L
kQSN5qG8auKI/KNgi8kjBv/NEk6oYiKbZxXP3sTKwBMdHuRVBU8c+RJn9J4v+DC8y1dY9LN6cWZI
5FAUvqAH/s++iZFhPeKHGDkUM62G6ksJKdEsc6j6cjE/hAEg97lX91KDS47pcdz+jzFXFHLkkLC3
220/gHMMV3OkocacVVdyHO7VElUoeZZEJLHzGGzePzpwWD93iJMcH/ECpNnRnOJdhmaGzKXKDKpl
NAcUdykriLRtnIAsQ+V72MlEbay73Q4cj7GUEyal067ZZBzmPCkPKHoPSy1NkEe3g3BvKa31kvu6
tmffgr4cBeeXorCtF5ROSzWrkAYiwnP7RwxwL0CX4EdkY9yFgUw4IBCqRrl3psCdntN4qFZOTh2l
ld//VuczFmtZu6yiM5VNZLtoyaWsjLeJeo/L0Ch/rn+PyWFy1u9ryLEDyKr7hZDRWYPDuYGuBbkb
5X8MbMMXo9XWFD6H4Mh3c15nJsYZYkTvGtd7TqzW2jWstPEsD1FRj+dAHGST3Pc2toCfj2BAFyYg
ckQQD2WTgUgZpvqpF/dDH5RcOEw3UwjuyTARN3OmWyu6/xUxKneLOANpYmhOrJAwNFre8y9qWRo7
B1rmQqZnZBZGHkbLh6oTdwd/8t60YQqPpUlCL4+8ux2FrALqTrryKY5f5ONDHiJoUqnVfIbko+f3
xPt2VTQbvTm0eg0wLVPG21hX001vCuiBYCo2MmYP2nSDdgD9JmnZzolx97KtA7LGQALuotc/xgnv
iChkwV6pGj4jUXFgXxWtZQ5KxLUu/4wnThqtYVjP3/4+XsYzVvk3MHLxIgnVU5uG5ssY9NpZmcDN
y6y3rZgo9HlOekIATv+isrC8J81ratiI3YwbmQWfK/JeChZ3bQ6csq1QPFv1zQGwVni5t6xW5AVt
NMUVsRZyq/T5fqtu1PYLqsfqE5KZ+Kw+zsiEI2xerUdcKclITsNyHjX1PUrzDy3W4192/6F2qYB4
AJPL09j4PuggONLRsl+brlBWBbYqF0UBqzfOXiyQBgb11KACm94DJHFhuv7izSTs1wo7OTfzDFSt
16yvoRf7G2wsIMXLJi4qK69zm73sNQcHreXM1c9VWVhfBfa9zGrvuXdD/bXHOFFOAqmaXbPA+ibn
wH+aD2rZd0sL3sbFC9FqdDL/wla2WvUDbrmN7gOYl0G1RcE9TuqrbMkDWn6k0cQM1xiPVdwrh0fc
HDOdgjQ4iRqsvAVsfBMJp/kqsryrPAtwn4kmNn2PuNUazg5v0HghY8BDvasmDvIilVtTywiiG+np
qWIZKLAnSpruHlLDmXpMJlc9jq5WbdHzf69rF6GuaTDrU6ykUCp6patPXeDdu5OBouRKxswYwu4m
AM2xmqa+RD5kNeiqeegUn0Rk3KvJ8X6aitOh95KjPJMHawDSvLy3g3HmFywG3aO4E2hObR782ebl
zt6xErV9+QwBBoeZUvT075H7I6f81UdT/DRhVxkuGSxb8qnyf5muUKzfRUmLQUNTh1cvRZA2nqnc
ymataCFJRTog0ZSH2ASXY85WsKMsspgzhOzzecAB+D63SBpAQ/q8fUyTHamKLqUdZkvsVEeA6Op4
kwcjJPs8oBDVivvEI251wZ7ih3MKFIH4CAIUIh9T5WA51YmTr3LWJG5F8uz3VIcKDhJqCTqRcqrb
atO+4BfHss4zSIkrDlWDON7fm4pWXH2ce2TLajXzmVeOoJSnBhRZS/O5EAdcE7qSVboc5QKdwwEh
1JeyT44CwfcCRcA9yZaKBv1R1TsgjGK2nJVY068MhiSpB3M/SJm92oGb1yJjJOWTSEmmL+hHyT4Z
wawCGtD/z/i0H3wYttG4cwDsrO1hsDa68GOzfXeC1FL+tfnolYNlryoGu2Lwo/cxVxNeboqrg0eq
DGtjza3+5R9zH83H3w0DkNKV7mxjka2uUpU9YKstGpmOdiYn37QtVMtiMKcMaL5/arzGPbtCTsGM
LeuAtViyMGSyuvSqeIn8zrQbUN99Mp0fhpHnO82lIiUVI7XpGxpHynuXBH8NR+H3DrPB98doqUYZ
hN//MVqGx/47zAv/PtoMXWONhiHfaKHzHLvFGxyd56r0hDpRVH0J4AfIsN0l+hnZ12rRdmX5Bjbc
2U6+12A91BVvShbay/s1sm9OjcOziahVjJQG3/bWhGlhtWZ8wa4Dx4hBs76YM6tWxO6Ln1b6IlU+
c03/0gdh/V5FCfnuckhuChnYXU1CeO/8nq39nm2XY/7THV/ytDB/idkxYmTvcUCacS6d5JZBW9sN
vfM5O9CgOfpt+aJZA345fgiG0fHHD0fDhMnU1Z8NrD1utejlj5hGzVrt/cmd7JuCbuh7O2J0NKgA
fQaLIkZDouuimbmyRQXdO7QmmCwnNuZtaBrtVWWbtWraJH1NpjcPmNki1tr4T1QEFoBele9OpAQr
kfW85L1uHjEx7NZJGRbvptse3cYHbohZFRpV4yuSNuW2wgsb9jJ2IjFoAqCQSby3gVlTsyvDY5xg
RyKQTqkWOTcwwfptPET4z6GB5LWE9fI1dObieI8hy9sv54Yfi+y9zzTRNSkGxEMSOa8aYRfZAXqW
ytlVIvNb4Gm/5Al+avcTMCm/NFU1vomT/3qMmD6LWX+7zr9P/z1GnbJ1b4TBs+U7Pepq4bsWD+yZ
0ah8bdhlIeEdP8uWncASih07P5h6nL+SQWbZAF1s5fpjfwZwnqyMBIsm4clYuH334juQNMUdIaZs
9/K7j2LzvU9i8WSfxjzZ+j0P+Q3wKWNUHK2sSra5TwoJNIX5xZ6bi9yUzaUfLkucJa4J5ZVzgUzZ
MkCL8IeK+gi5meYrkmWLWbAP02IEb1GQfI3FGejZzzMZk71yHLIH/0vv4yokdSAvhVO7nyCNo8mh
ffSeQ8JUj+qdGQ3aR2M8VbHavoehYu79ib8sR1VT94ZXe0ReQu8vQQoNUcYp3DSoWNb6Sccx+7WF
nzV4XoRSVK09ewOm23bRNTdLrxVkB3MVawO1/AhKDVUQ/J2aolfWyPTOa68r652sMVPv2A81idYe
V4Fr1VfZvRQdAq27D5MVazGMZbbxMtvY59QIntyHzR7i0ImbLVUlNAQMs9gWaD3/z2f/+zg31dSj
6ftLpzGKLbmM//5KjYp9e4hIEbKBzbXBV2TZoLa2KdoGa60UhuKimfCzkBCLIMz6rXz/etjelF6p
ntMh7W6IK/5wNbc9GRV1TkNttBNc3R+ywCOLOIFq70PNgDIoaj6lYLYaIEw2styDeGO3CAFbbaEq
ANU01Xwjy2wSrSrPQF8XF2g+Nn4Y3V97pVu9HKc15nrqURcWVlqeZpE1VqxkPMu2o5ADUOGJbVKn
ICGKf9UOO+fgLA+FPwdnUiVLNfBQpPkdH0hw7zSjprIRNadZLEYruS4t4l2vaPZRhuRBa/u+xfpc
DVZOgZ2j4wA1xaStfjE1PjPSGOjtVXp507qwhV5SOz8UyC+94tt/9tOLnuvP8nOFPUxuzIun+8cc
WdqV7Vz3XPRAiiAL/FHp+rzI7U7QwMBLe5tHDb6JdeFDpP2ShXdZtFdh/esLX62TZWUXYGbLfxXx
H2MwFcajuvBOslSPkV+z8tXE3lp+/0XvHOPrXNf6Gowjfqolt6IhagwK67ryDgztiLNl9l1zkQ4t
Ye4g85gtrcJqru4QOdNr+2pVA6oooc9C2LTVYNsgObqUkoFSPFDG0iofl/0UbqD5dyd1mgvrnPQV
JFJZ3kEVAcobO4KdMWc1S3rPuMnD4NfddTb/yEY4+vc4uqhfc3104dEX5n2UKladRgGk7BFr2tjd
FRS7i+qX1LxT9YGvu5FY4S4MmxImJQJ5hjjIbtkRCTi5CsdqWSKVuZW+Xk2nazvdAP4+CaSpjJVe
z+Mx0ijTSKgq+ONb5njWSQ6JsGy7Dg7SIWICjkJAzyWQCHW69nrf3k9zDWTDHOL5axXt6zbxmg2+
sdN+bvI1LkM9ko0zG5VWO2WQIk414synKYVLqnXeK45ZwxY249gsZEwOsSW8Iqv9aDd2zsskkzS6
4ugH15iQ/RBK1p6VGAfLHq69SMtUOlY4sZYgE7McHS9cyk9CfGI+QrN30UAZkp+ViHsV4mOP0O/x
/4xHoBdt0sFLPDH41P2+mS+JL6h2vIjfLfEaxlGJF/gADahBAcXRbjJjE0fUZ0fs2jUbi89/tagC
NOuoENl5lixX20aPQOkyfKFEM8vS9giw5Hh/56o/QbgI/b3U7MYc7XaHLWR6f5Y5mE6DExCSCtvd
jUQ9H8/SrHX63SdgQPS3GhgnmZ/hnwop/b4OhTVQcbbDFqKlPB3jOVm5Rg+ST/Q4ZV+c5dnjIGMA
j1WPNJoYpMJ53nz+yJvQ+5DB+zVRVEHd2sXDQAb/cTnZ9MSfUDtzGZIwPT6GTV1V7yPoD9FWE56w
saYeBlsf9b0wqFjnhU6l+5ajfUU+9vf/Bx4Eoj19/v93v4v+G+I4vB59R6ravSPV+wyUZJTl3uoO
RCcp4Oz6QGvIcrDGkwOR3ffOXmuu73D2QHQEQHAmyh7nWK7gvNkUUsoaxleo6y5xwbRXQGr04but
p98i3Rk2nd72x3ZM+iNszcpHKi4roQeVuMYMs4YOLvrB8uxxUHwKq7Yz7R6h/zRMxgAA9eDCpviO
RJJIIr3wubUDkF3K5uOQ51PLsyFaP0ISuoRyg39JmwIqTB0jBQV+qQtMe4+kBSgHn3+F2PSspVlB
qLMn33JWekv9rvV+3Q19w7kO126mqKusGzEpQrpONUb72qtp+zwbhXpQ8zlZyE4Z8xIT8orrhlvZ
rCb1HQ8rl/r07HXDHaOqB/7a8qHZWIaaYzqEboFMw3UhYLIMlfBzbuAMGLjlKRyGisSYAkbZwM3O
DyZ/YdmOtZUP5ABF6F01J2+PB/Xjefz3zke8GuqNT+Hr0EPOvDNEDETbzjpeGZ/8EVJqZ9kr7clJ
c/+1txPNx1zZi4bRyxyU7Xcdiwzok3DO5fKL1Tdps2B6HhXEK4Mo/jOeMKqt+2E8BiNbh1M/xMnF
wk1wyUpx7xXYf6qND7E0Gj86Ab91dcfA9xACRND47U6N2/mG+dZM+jRUv4lJ/tAfNY0MtMyvDr4z
n8dQgWUssiC/U7Ohm/4YfZSSZEgeglgspbMZUxujHC6JN6yiEn9VKpSftJSBsopl4Tci1wajrmAC
0bjFxXCa+zD5LoMhDpAKnv9tmFKO2qUSgEsfXUpnfJKPnHhMhKGZ/6dsyUNCynXdlUIRWZhVyliN
y+rCUfXs8Ol4aa5LE/sYH4r6PZUs30Qc5m9ZnOmHUGaHMgSW1rNLAvvxPuPIUE6Fieqf+EjMevJW
vuK4K/kMhwF3BSKB+SA/+fsDO/egF7nkXzdyhHxqF2YU7kDhGPfHvIwNGovCGoHHx4pAb90SbURN
p/pca8m87ZEruYDPoJ4lDMT9GFhWMvXeNq3cn/LB0PXTrqbMfpSt+zqgjce/xOQyAPZnvRxMNhVP
NcRCCBALw6xdPIUGez/ZPNF41vZvboF5tAAE/KcReNj1bxBX/jKiaYSOqNWi1CWWNVGsuKdCU/dG
lLCkkW8zn+Ndk6LB/XibZQZOyeuAdD5icGPCreX42MGIpU/Cs24/uzG8YaX9MQx5/UWfyLDDNKcc
0jX1ldotGD+sH8iiTQv4WeOfU+PyDbNb2E0YuJJ+c+0dH+n41PIPdh8iHDPV3PtDXnrQdVF0cOEm
GHawKJLoPdMRdMTLrj3U/CAPdhU0GwcHUaT5sv61D/vxmOHJtajiuX+t0d5+ngMsUIvIb5d+2p4a
rZ2ujZV4kPPVaWWbfNuC2Eyfajhuh04DnJLHagXTst3JOhEy9J8jWjGi+e9GJF1WoWPQ/eUa3ly2
axWnuCWYi2TranG6zG04LoBl/fqqxB/d5MCISyZosX4Ym7t7bwebemVWySbTC9J4rWm8KSiFLuPA
jk66l5pvJsWnbCq6LxPQ9CvZtD/kqCIova1ldEziLfDWpiMOiSzpigAfAXlq9wpfe2ye4LgIbwG0
MzZ9JLjpQmxcLRRv1QUlwi+i+cAvSxXyVLM8BK4Sc/noqDsgzhZJs5XveNnKG2AIp6mxd6zBA9AN
igSycx6wbsQMB5KyEATBDAfLRSQHc/OLoXX9Ho0MVO6doHwbcpA3xZROuzDvyjc1BhenRYZ6kb2h
BX1zHr7CW3SvvWm/d26ETw3mBwu1wifUVkLvu+XrB9PK8FLNho/JS9NfjTa/YzJnvc9t1LHyNNvn
kA3MBiBteHZzzd67uaruon4YoJAY6UqFZRDjc7mRblnSJEtPc+6qIob2AWvEPGg+24Oo6cmBMmZj
N3GfJ2O+PaAnoevdRkIl2hRMit5aLKQd1z/N0eyfpkoPVtBplSVCEXbPbjdTTrI701ETR3p0Oanu
N5TgnOvjUFt1srIHLFxkzO3YWYFfCE8Yw2vHxzhUzOdjHreIzTE/Te1wUfju3OhLP0aVJFD7+NzZ
5boiK3NF9Mi6yrNhqJMtu1hXiMx9xrxS7w91bP05RdZSR0L6C9kMXETmyESvyhvfuwmJVLO31L0p
hNk9VAQR/nr5BO+ISrGsH8vCshHrW34KwU22LC1SV3jFeBtZVK5HEOOZEv+SJWksHL9THXPOmjjI
M7VV3/3Ma3ch+b92yw493KmN9yNy2s8RrVpNG6S62Ht6zbBL2EKyYBwgWdjFRDV70LYRmMzzvYm2
PHnboqhXckxeOs3NrlucdTKss3Pf4QmMQN0Y2tlHPmUWggfzeKyTwf5ajqhoJk32AYl22s0DYj6m
jqEG5adxAV2n2c0GU6cmgLSJDGl9b5Op5Gvk68aL6Wsfk2npX8d8/uI0OpbrfXzkBxh8JImvrxLA
IWdrTJ3j7Oc61RtUtlTPMD08SO1KAUs2dtVqDLFkLlrj0OW1AQgLWu+J20SyDjqDsrccY+q1fYI5
M2y5Fc7QBFTkkHQzguhdvLJu/MxePPIVpJwT9P0AS5989XWyUA5z4jUKW/3eTvkd/R/Wzmu5bWBb
00+EKuRwy0wxKFDRNyjLATlnPP18aMim7O0ze07V3KDQ3atBiiKB7rX+sB0tOQApEWFbo2fWae6E
DoGpODGbCIrQIsfa5yRMPDp+orpWvgA7CM5RQ+ZcdOcyxDGltdqNaIpJvlKVS6Pt7aXYPKVWIdnO
oud/siHb1uzHWLnE3OIvcckHk+nIoUwA3S9moV0G3CE/9VfTc/rP+JGd8Cpunbl/QK0oTLdq5ELu
F7vceNoDp78PqH9PW19xhLkB4QWzjQ38NOR2zfapgbJy46I5thIvpdTuvrPG7gmFyuJT/xTvUxOZ
sNPVKS3ZtGuufm9Ytn/J9WEv7uy17kCdayxAo9TwX9CPbtlzsssw8zi6/wBZoRUPikgxYrhZOMjU
AYBqSbdQ04krClodYNkZ8yeGxcGMUwOgfKIW725uufsC7YOVlSTd1pkEDkYfn/KhNMCFRhb8qdyO
7yP8JWutgfo3dcVKQZGMtY+Il9FqVsv8JiZRcPz7GSPaCLMpJIBK1DZdKdzIaiUtu6BUz+iHIrmo
hKSlDQ2AidR0O+i02Dr3pXGJjbp/cG1+VTRGiPM3kax+Sy3dOwVNVi2HEodB0bweIor/J9HE3xZN
D7CNW5SdOogCNp+EwdZ8U1BJ2lOTebH6IOaHUoRbc4LNpZKf3smOxUZmwgBnkvremI2MLj6QDwES
vR7KuAaxUVpfr13iDIOc/oT2Rn8ytRgVQ12fI1ACufi6iZ9bnuxrpRreelhxK6DF9qlqWraZCmr6
QSonz64uv2IiZ36nYkVhwz+qUvWiaFL1UPRlTWnR+5l5YXwQXRmWbrd1n27GKUB0mYYrb8JISlap
32hI1nXV2uvzCFcJw1sKPGw+yrjOhYO5x6OqOgaIHNgLLf0uIRaulIp1z9bD2heB1WzGvsKXMc4P
ArkOnKxZmFNxAAk37rCef47SCpKopz2VsopoHi2Niv3cQt7pm+Yj1dO7A4JbAvBTsZtd9HJ48H1V
fRgCYL52qk64YtBqqGHuSwS0ABbTDPomWCmxHdyIH8A0yRgM1Cp0G73hzge4NzpmdmBDdZwdgsl6
8U59/4gsT3LbiAxfp2yQipx07fj0xCekWu6w1Byp314/ViPvgSjb453oQuzHu/Ei5A6HKixI3YLa
SXEeATltFOtusPI3qRrfHEmr7/1SUW8tngQL0Y92Ivrgrl/f1KGZvlbtyery4s2yH1sVj2s/jobX
WOOtS5BETtB93SfkseZ+Iyr0PTUGNBpCa9VncnlOe/Cxz+K24iFOIdAPUpBZbNOQvwAFIXoEMiJU
FGczDqG//GsgzVFYaku53IkB1XG9nWu4+o2KvlrvFU+ifmPES3+gIfbFjKB3WTwhSTmeFQW4y5T5
NvV7xbPxqeKnl207DZeSSimUu6oo4klNN/lRYvWQePpPWeqeTL55rz16K8hOqvGdg1bTrtZ0bY9H
QHjuYmxfMOmQbvsUTSoDZYwThdXqmHfFE9tDRFkl3XdXY1Ua6xZbvAdxUMgqmFFonpK0QSTTdv2d
HRhqdALJoWz1xL6HriHfim9kGJv3fP1kcq18B6cx0QLy5jyMyrj2umRTGtz5B0vCcrhnbalEqXmT
og61UXU/fYK09L1zE/P7FNrpVbLM/Mgs3jH4ifYtqbBzpoTPRpF7cwvX1+ws+vtp0Cj9Z5d64V70
R8CIlYUZfS81/aV0BotUDAeNZygsyum0A7Q4eDKfMw9QMWjHbTMCcJKLlYpn6ipDq2Yzw5FmGp4V
lc+4qRerwGEJJP6RVj18bl5HRUFPw45v2fbeUU0j/tw/vkGodGsrwLuoBv05kKr5uXW88nDtr1K7
PEzXcIYy2xQjpnZtY2infjokZS6hbBpSsIjhkHzqm2MqK9l5g/QmBsQhEjPEKbIQ6TINrXzdlO3H
BYMt5uSggnzNGN+txtB37qRw5LcVCpPTzzHwLcyhHBnWSmX7T7I/bEU/6XuKVnh4bUQTpa6bMI3K
RzwI4pOYXlre8ywg4OTeSe5U33obfOfiAFHK8V4+RG6eHdiie0gX2TJA37YBisBKPQC9ynhN+iBf
iNNP7XnCpzHHltWFpuXZDklN+9aS6jvxvYz8xr4F8nanYMJ47MMuQbwPMbskyfNT1afshMpyaReG
8YizZnWfWyMK4VA0hsKTb0xSakvNlvMXF0XgdY3Fw1ZMan6qDeCC8SAwzKHqGHdFBBnSbSnxNoNx
93vMczNzbnEFdiSKf+5yqKN1KUU3yKdrJB6UG1DgBjq3vfcQJsk5Fjy0whr3mgtU2WnG6s4uUHbQ
RzztXiU0TysUBc/uaPR3oZm03ML9N0mPhjvRNfdHzbZiS3jyKajN/fyp4Yq7PfkgBEBOc43G79Ib
pXV3GHtJr8YYxeswDbOjgyDqCYX6fKVTbP5q6Ajk+glQghrenKPxTtmN2Dseh8pWMyRcIxIbZTVd
Db7btrRjdeXu52VQbWnOmsWce1On/qUeUP9bqy3qS5pe57tPW9WA3GyvH8aajdFN3qswQY3UOGoh
YtSKHJ7FLYoaXXiUs+FF3KJEVyYrkKDItc53MsUMi1PXVMcyVHck2LS3egwaEleVd7YzpzwwG4Md
CI/PmB++iY3A79AC9Cwq6sFHaOW63qbXIv8ZrflrqNMW1nHUoh9iRYRBtTcviyxdOsPCt3bXlZJY
Lg2mAj1liGDX/2as5NJj4bnRreCwCNZKaWnl2hqcDJQuvJY8Vc6SVNu70lWBzFlegVQzhkxrv7LA
zeWd1N4gffRl6Piv+n7TXgZXDS828MHEbAEZ+O1lerYu4zGwt6LpRDLOgoP3VbTEnCqrnodwCE9i
kpO4NWJzSbiinCljHzPKa/LS3qke4biQtcC9cyq5ioMYEGek7fyjmSQwugZnWLhGqH5v1960ztLD
AtG/VrPvcx0Oq+0AohplLOnimGWR3qXxOipBqeMq9AhDyPv2xwlmHr7oYacxn9h5Yb0YcbLNG7zZ
udsY95FdAw/Ea33dubX/XsLjbWocFAzq/gZLihvVQFy10fsfYlxMNNHHWuaVGt8i1Lu3WBs+WF7X
XJRJOlX8/keehTm2MAvJrLKXZpwgXw1iBWI0i5E3NeuEG0AfBE+ZrK/rFDwSJDyYZ/62bPHI1bra
eVP9uVtGhnUrR/FHN9Gj5GLU5iodMmhP1XTnYK/QPNIQCgiiEegoacKSaENVjAg++q+G55ZIU+JV
dD/zzI0mA0hnQsjBJvWLHSO4ELHDOVsqtzIAgIB00dp8tKv6JwLJw1dDccnA9C8VZkq7kerhKetA
q28H+hoeRxHJ88cBbBKMST87CZSaaKLbnJ0ESm0sERcTo+xN1U0TRslKN7Bv6lS5OVh4yl6SULor
eE3pMSibualEVv9FhGXOuzyCgRlzNGan5Cv/qjcqvMpjELRYLapNuPNLGfFGt+53pq709x18ILGj
EIfYiYyVWhj5ppz4tQhHD2R5PyJK3WTjMUWk5pCj1Mg+xLeKR/Se03tNR5uk0oLqxHorfDRtpIYn
sRAcVvRN1cT1thrBkvimsbFZ9UBUaZtjmJTI17VmhdbQlFDOVOUMhs2/RDp7ANdFnms24h0qaeWV
mMKI0WAa9SRGhYdvrNneZay89ViY0d1gVuk+csl5P1Opj3Z+jFiMJuNWMENSM8T+qFnQtgRtSbSR
T/3VHlt91YyoNMMFtwFAwsX1cgmt0wRlJ9EUEEgDuyN8Bi6iJ3FyBC2n+HCKNxRsIa7xIsSu/xmv
JWm0CHzsQMvJwrW1NHUlpdVIwsIZ2s2Moc6iLiAtOtV4lUA6jnE6HHELFPvbVHbiXU5laxlM212t
tlJ4GdZR7IDFntdKR1xJivhOxBuYBbJg0c2dibTtgYLyGwJLE4ZYLh7DAi9bJwNBi0RjhQfjEJXr
VFbGpVmxlpvfgpqYIzQMVikiw4iOE4w5BAC44608tvD3mAKV9zYiJOc2tiZoG+9bcoO5KQZFmIiQ
EmNVwpTelloJd39aWPYlhhROomvrIHDIzfxeX4ozfkXpwXV0uOysO+cl5zxtqPZqNJpU+KoA+TE+
zXrwoA2PVb/RUUSnnE3fp0PWoQKWOtUcch0YehSuFnz/taMe6+9uQq1b1EQyw6tnGEQTKIj3TwOi
5m+lEEbhcNJpuUE3R4tqiRh2puKpGHAUTLZ+ZHZc4HSM5c0tCiD6tjOgPoh/WI297jnMgjv4Lhbq
lla+QUnQmP91EsjOZeIP+b6Leu9u8DER6Ybhuy9LyKxPa/gARX9tpaYJYs0vQQhW6h1M4gDTgk2+
zxdkFcoUkf/KA8wsUjFcUVOch6/JARFdJKO8tJEZm7cHgy+Vh5bHpnjZTzsGXFlYEQSI34i3YusL
rFNCbOURBbbTQtroJsJy6KpOW2yr/wbuic0u5p6KAUfZK8xnFGe8dR9X4b5DhHAdTro7ApIVx7Z3
AnO76oocBQbRlKRyJSJiwP62nUzasYF+FoeuaH+mpC921y4ZbNTZG/xwD7XyVfSniQKHwCwnQ1/v
ZBeJfxJniHuNaz1BOOraJwZ01QiWeZ4Pmzj1koMatK/X73SVIFuHENxrMP0QAnTKIakKTjaEGX69
UmsfULaMqKdnFIFctHd7dvM/TMTFs979ERhQ8uTOjp46LTXWaqZVR1kBKlrpzojNOpoAijYgaGGb
4YwZc5CNOo1h+SwAZQJG5uKelqSoeUCU7Rdxk5ub9IIAvg/WN2tuky541/VgWqr78R6ljHYlmjVI
nVXq5fZONC1X+m7ZQ3ArWulldAy8CEVaZGwRhqpNhHkSTcX8bNJNGrNMQ1/uTtO6qFwWk3ZSorTB
jVBWooyYLhtf3cgTdEywFQSjQZzNh8LARVsKHkX/NUxS3XKtpUUJwSurznjar+dCxl/N2Ct3ne4k
yzapvAs3lHBJyWD4gnTeaaj8CtJr5y8sYFM/Rq3/GfPTeME4PYPoKgUUeGpri7hpfaNFjo5/Gk5p
ai4lG7Mrf8RN6sR7MyF1Ghnl11Yd+u7rCDAehSjYkRO6gmXkx+HazIKBRLFop+6Aqwg7jH/FiT61
WaOg4J3EfcqcblZQzlVugLm9EDem6w1MjIqm53jqGjOIj5DrQGWgHqLot14xZGsXquwKJdp05jyL
szC4lQIrv712cxv6HCqNxP8KbYy4+BRax8EdGNAzpqjDfdRK8qazjfQojd1w48u1y3MbS4SmztQV
Jd72qW27ZjGyInuvucXP5CLXUBaameYo3PbfbPzlXsqu0JdNaeMWQFIQT4fCXPrgC94lhDnijiRk
Cfhw4watu1czVX9gU8yeeoqAz/QNlfzuEjl5s3fcEQFotdFeG53ayBQwhDBO8ejIz+jgqSfL5F4G
nFw62tw0T9IENLoemvqtqYbkeO0RZ59CYXWt8B3rl9c+slQri5rgXVBW+aZxAKsYZjpeWrwd7xw0
OoEzj5dOtoZLXhktO0+lvxFNM5f8vcraBlSgXxdLrX1W1K58EIP6tBfpY7LdosmqjRvcaLzPoW6N
TqcE/0gMlhZrsjrxDgB6Ma8k4XVGwgth5yCs0QfGvxpuKknvqTUqAYcpJBy7ZjdG0XfRPx/ELAxz
suU4RjqrKjm9ycBMLcyMLaCtOs1twy9yBcOmfUHMGhSSZ/yMo6UhyelPVMgRj3HHZ8fRVRJBpX4G
poeveyi36zn9NZKOTN1VNDlZOV1hI8wO2jZ0nOGVgjyi8ThzHsImGF7tcJ1MUYOF5focNXXrZEr+
jJKCQvp8rd9RY4uUt7jWr1csA3/lJvAcpWFlJ0jnjn2oPzRZGG7RS4ZyMDVHwEIPLUx1HGHHU9C2
tKwBYzXFzBd41sAWl/AwxwNXVffeNOx7XXtW2vpGzJ9nZBUmPnDsNjFKlswYVl2LB87Mo+4zUC95
i2lO1Pfk8EPyPZP0e4alu1gCA91HnwYlbjEcT8O+638Mk/GBRTnNtgeMbkK1uG+xclUQuquhVXaU
JP+qBYD3PZhmbez/erRfawHYjBzyVDX2Yr0gwopQ6m56FHX+VbaIFO1ubE15V+IG1i1ECLAXXBTE
hv33sBhQwyzD5mOqiIhRhCrnyQMJ4V8z8F1FiZ2dOVq10WH00OmeT0U7nzrFWfOG66R0I851yY/n
XlNKib9GieG/YkTTk1rIbXH0liROOf9pXZv+0EJUwakPfqQf/vUnT1kKOW7TeZL4Q675CjGhS1J0
oK0BJcjcm9yZZBtUgpftm0D1DwCiPg7YczCK7IPnb669pV0o+NZOoXOAGJoUYxILw08tN7bVBIRa
NmP6LOuZCUq7tu6HKODgojbOYnFuBHxvQ9u4mcPd3kv3yFSjaT/Fh9NBrjRSV3WgrsQMMeB5Urq0
ppdpC6ndubk0GeeAW5gcD9TqYKU1FjF26yINbWs1GJ+pNzEjD6cWyVn/PWKIeEgW1IC6lRtV+W0d
aQWYkDD5VlL6T8Nc/dIBuVqPYWJDR6B06gAt3meauihkJ7zH0lQDZIS91OZjfS91X5EviF7cqM33
7WRhIiRuZHzmLa9PFgVljk3aWS6YmjKxduoQ34x5Sy1UsY31EES4z/XYmuUl9naZafKFtcTCr274
JnY2sg880LXFZCIyJRJYuEaYRELLJncQuiqrs2ItcgdihMZ15FfYrzlwAEmBRKlG+aqduKF1vxDY
XUGnLgb4ol2AELmrT/CM/neMGBZMbFNN/2MeEiRYh2vVxSWl92h61qs6lMk3Z8jQey+qx6SlfgGG
ytlmVeYtjAzEHnWv4AaMHnZw9WC/DKnBc4ccQYo+xsI2je7+v0c0RvJUlWGNxWVT3c4aPj38pbYF
FWIrPiBmIf0z9SGqKx3/ipOnvhSj9q0vV2zuQe9vUiX3jr7UZ0cW1da6jUrpUdPgkWB/7v4wcPJW
tB9ab6PSqRTyYzzNGfzRO6LFkx3dTreASrvuI2yJjznN8a854nWcDs/J0A6eFW7wJzCqyhr9Dgw+
pyJA0zsUAdDN1ch10h679IffR+zNppaLwMiwEPPYzKfHIcM85nes6J9DdLc7owK6d+x2pyiN+T1S
jbcMISA0NxV/UxVycWi0zscbAJQGtVr9bQot0nFcuHHyk8qcU+G8bLX1FmXXYc3TGrsJBSUd7orl
JSyNr6li++857vKLrlfye6x2u4OHOuNKpOMC5Y7SgPElrLS3IGx1cEvKsJNdhGWC6aGI61lOGgMn
BSSawsfUIX8ohdXeky0dSirlN55YSMFXilWsTL9gKWoO+nPdgIUG+Y0yYeahqxgPCeKK4A6jVaSS
NR8DCf1fBurGiI6TY9tytHPj4Cv6pdLc4KGD7ndLGh/3FlT83zofw57CHZq9aJr5m6uSJ/OKFE30
GKlJ7ij+m9+R1LQNrToFoa094pOzFf1o1HEfjBw20dPFphexQUEtEE03d2XWugdxMO3YRRRa/2gW
QwjDp1Ex1/odUoLaCFZ23y863vl6yN3mUnHruKl7nOREUx3VloUcXjFeJJ3BrLQXJcsTLOgw0xGD
2AWRlDPMpRgUk6JW9bAUk7K9qzfsYPSi56s0YpBntdaDVHTRHnqFv/WLqHo2S7YgRVo9tbba3VST
e92kX5hPB9t0gxtuGDGPCtu8FwOpLIERd9CzUFy1Cpf+JFKI6Iu/nduJrXyPssa6cYWc4TQP8eal
XofyrbgKimfquQuzTSc12aaFJnuDm9T3OoiSbzgOPPtulj7pbaFsa5M7RxiO7qXUsn8FFH3S7NKW
zKRiRZtYxxYWmt+PwHXBTzpgIfXWhckfa+9BB/a98QL1qauwYfUSvhAhz61tXqcq0h99eEReHa6I
1lX3I2RzwGqq+oJOynfECrpzPlV8xP3Yb5u1FjrNrCdqDB3qCV1zH/ZPaOoHWP2oGcjq2H5pTXMv
/iiYKOyEY+SQ2xRnEVZn6VGeUAg27KRM9rU70UoLw9nbgYk4/jQImKN+QKChX/a5L2+vfZgF/j3L
0NRqISaIMKM38QNi/fI/zmpTSjoQgqsJTkoB+Tpjbk+vUQ7NgbuFewQc6V+6zBk3hgNjRu5iFox4
XvFjsvjqsR8AERLKG59cCgvYCRLSM0omz7uvlHVHQvLFaNl3+HKHU1LjHH0bUat2UpIaY5mimBZH
OFpyg9AI02K//xQm+kVYkyD5QPV2eC0AyIowT4k+rtb/vpo1XU00p7AcvPliBF58cnX28LGoQPLA
eDEpGG16CxEt8HhsBSR/suG1vVsF+4InV42Xot+I2uowICi0jHxW+XU9KCt1yLO9GO35YwrUKh/M
odfvTbcHFsPF1JC6K6Qvby2a+Ug9XLJL9yCaXvsTz9oC/ApvyPWMFSJo5qIMUWMevSR8RU0NaQe9
fB4QVjsjyl0jFVgEr2WPeG3aZsMWOYngVbWjN0XS2zsrtakX5dFedNdKMeyTHicXManweriEudsf
xOif15bDjCX79JpVYny+NjL7b41Vt3dRnXX/urY6vYN2nHiKv6/dpK9yR45N046jpfkotHCQ5frj
TMu5j1iaJETM/HPSp3g2ikBEMNxVrEUI+03RCKwyImb3dlztg6a5h3kbnHWlbpSVmAInaCF1vn7s
9MLYIeT6HKD6icynFFM+RC6plUsDb6E6T3dSlrP7d2tlJWIMx7BP6rHBiD05aIr9hmcWcg/TdHGI
fp/poxmvyLykid5v0kl6ybdZu7SWf2/pnXKvx9KF3TO6SH6FTEKOS5KAdFJb+ytKTBZRMur26KBa
+jLmnnVjF+X3tDPCr9NJ/utEJ1UgesTJ6DffxYny62QK/l/F/LeXEBcEXXriM2WJKKGFJXX5sGMB
0L9mab+L0zp4bJKpAqUE+UL0izBXQ2jAZPH0ysNl57tx+AhO7T/CnOlqIkxum09hRSuxafKRlb5e
7feLDgNq9f2fV7MduV6LFzUoc61yCftiP8CILBrgN4hClmgaei0dRZkr5vYyjwq5heuoEHIYJPP/
61zxNsQLiStTF5eO19e9vsnr64rR7vfbGIK63cIrtJaRYYOZcJyTEXb6rSyZ+q04Cyu8UNxI7zFq
mQbaJrAWhaPKi3Ss+60IVEVnVRar2Cyr03Xy/+tFp1fzsli/vV64TiOMbMVr/r7w3Pe/uaiYHwOs
m9/tp4sqIIlly//8bn0NxQFPk+aPYI79+8///bmIi9qm3G/FG7/+zf+3C396/dQ1k7XWrIQAfutH
L00eytgWIr8n2Xjoku30t6IJGQ7AR1LiXNlNcnx57d7nAfWRSYlPRGSq/2k6dp//Md0u0s/TKzNb
iov9no4DybjIw0o+eQ1JTHMCOUfa12Qcgm9USdnGokiNZqQNnRADx23uttHFo+z8j9DIrD5CexM+
jggdlOJH1HVL3QriJy3T9XU8Qv3Ai9U+APwDfopb3eM45d7KcujYkSxqbvY/MvSg6EmSbc3yaKFM
ZY1xOmh56y7VTsdcbKqDGGWLRhFqgDpOrxcRJvotz8BmR1IpmbbYtTSosh7E2fWg4YFAzdH+CLkO
/BUsmq6t5cvEAgtIFbg7RW4J48Fz3lEYrhBG+dUMgXNn4Fct/P5aaVxnVBTQEIlBDAXpMNlBdjcs
Ho2Li5IYUDkcuPVJzA0ByfiBpDxk5J9oJIaPUIDrx1J6Fttu0cilZ7Ehz1Cp/XMkGj6F/T1HoAH4
/v3nHLHQ1HWtepSrF3FpM/XsjSNZ6N4Pz/+bif98T/iDqUu/x8lTlptsKZ5OGBZIS2T99RvxDEPM
kwVZ+wIMLTk69sC3c2Ir+Ln+OUpRTnBq2xe2Lx9R8li+x/WYgoKTAwQse2XvyK5xCTv3lYKS/97I
QLZGrbNROoXMPoyI9wnx2zD70ct29qWfJsLHVPYV4gcX27dfxThIls8TQ69AD2e6Ypv+FBM7ULCb
QHuuRqO9qSIXM3O0lcDNKBCrDB6ZvfssvsFS4Hyvcy96pkRQrFW7i07slrDo/Mecon8W1hS/57TT
nNpPo1NfZMnBqrVxo2a7SpfUDYuOAjch2zi0SatP8gnIuZf8xnyqam+xjJQLFBRv4ZSLPM/c6fv0
mqMn8IrNvL5s5Sa518Yw2o4RPshaMomvguX1L5h8OutRn3wh+z66raxeoQjehd9yfS+QXFIQh8sg
7Ic7lv3OvkFXdpNg7/Rk5s6riFAM9TbTQGrmzVcpHbS7aGK6jTmGbFgBULylJfozP8OYYOSxmss1
y3QJn8mNHivuUgyLgylrVO8T6b4UIWH40psYewOKCE9alZn7ovXkHaWO4Ww4ery2rbB6rAZscXxQ
e18RHjpl5bQ/i9jH67r8M8+GZ6uNwrdhUMplDLL/wdP4b9aJjVlJ05Yb8dsWh9TMe4Rm+alb2bsR
pPUxR4FtL7OAWHgkJerLMKD679xKLam8d+RJM1Tq4WguhK5tGDbbQLHHgyWYvqjh5RurCSV8MEf9
TFlZQak18A5hCThyaOqn0gMiGVlqvwtRNLtotvIDgYzszouiYZmp7RJqK+W9P88yfUAByIsaPGOn
sz9HWS7SxybyY/TPuEyuuD3Z+KVOs/6O9ZkVivl/XvPvV/yf4rz8mFieXLwDsI4huujyA09zRPaq
rkfdmKZpJM1tn+FzH2MHunSLsV0HrKnXXRXRxittW7EJvBXBXeGh2SWTWCyLSHlAqCvZagitrnNq
LAgjfiW556yzSGv3fuLnT+ponGDYVF8NO0JgHtmqkwkf8Q6/p2YhBuKEm+3Qm819ii/qMTexPhdX
kqx8Dwq8Qo88N3Z1obebKra0L7q+qgtAfGjGFNve5JkDie+JDCwSCnHxXUDiU1+xtllijGvBGDEr
z5/2d/FR4OenSRWIqcynqods1MhqbD7z8hJ+dEhfL/o8sKyfRiOrom5jK+Ds1H4tl3YF5AfcOo4E
+3F0zYthUMSGjYziTOUWF7zJMMYpfqRmZH5TPOlUFBV3+ELnJ9ZqoBQGIK5h7LCU8GQ8pcJDr+Wg
QFzTWeIHWZ6N0QOzTwJr3Zha8Zbr/jZNQuvbqEpQJqx8fLBGVIvZRynbUCmLR7y8fxhj6N5ZfoLM
cQirQ1WN98oryTs7pf3oemq87ooqP6uyF+9VW/L2ndk37EzNYG2kavBk5Bo2snwk36TRxa6zo6I9
XamK0/FD/D3AgANVtSpaqlprkqjq/XPmD+hg6r351WDra3PLfKZK3uyMsccO0ausV59ylL5zkpOA
3nZ9rj065kmoBYsGMDYxMiKoNo18CktOAqDbf4z8MUeFjAlDjDti1KONkhvNmlKL+kZafSXYGV1Z
+MsCC8+7/x4xBll6AFlf+jXCUQv8YTELSTGM9rDK7PhMEMTY2Fz6dYALsYk6eE1KqtdAGZN+joiL
7iAXfv5SYGa/IcXWsGLrlQdJk+KPiMy8r9PcfsJ+vNlGNVlTpdTdi+2l3+YXaca32h+7R4Vi7q4C
pLhFGN1aGhN7EJDfXaJZ/oNnxdV9rXWP1G7zV1lBSozkBE/TqanA11t0aeScE9s3HksSvKI/Uwtr
30lKDYPEyF9RLaCExBrtKEad1ww9v9dGAQxSyLjE+7aTvTaGkKur+72YA51so3ZS8cg2Mb+VbDSF
sbVOnjKl1yFNZshm3/MUXWd4WOJ/ytmodpz5qfmpL4wq7NhzpOKuhTp8r/NVkg3cKn6XxkThSzTN
PvOPTfOoQE06FupIEi9NHps+h7AydQFmrqm7TKfXkGtTnNkSTtYNvLbVXwOxnHVoq2OyjdEtvJC0
yPsDItb9oYq8/mDYsA3nzqBMloWi2nsxcA0RM+Y4MWKJKdfxazjIURtJB69bfbq2OHXiyFmguDis
gkIxDtxUjIM4ux6ufZEfPpG4pY5olGm5+FfIta+q3F8xteHN84a+/17D33wtseQq8DX8ksWJfJvr
96HUg6/JNX2fIoU5w7TGJsGAPkrwBwPidS3lijPRN0WYoK6Oop4r+sXhwzvg1+h14O+ysXP3wdo0
XC3ekxPSZqV7XC6x5KlteXXta+APQXqXvqq/BfHFYKVsnF6KZmV90QNfKOKGXNX7sZ0EhMncbiob
FWtoUm28paRVLOZ2MPjZWbHK7Nz/HhF9sNE9BZdCNTuLOaGO/eTc6cPyXYcNGuu4y9y6VeO/2lYX
ruUaqYu+aTrc2CLIw2CYXgzXuBOodfi+twgofYTWUYczh09C24Ij+o/QUpHMJXtdeLOToUmodtWt
4RvG0gpxi78KPc/6zqS8yBUwcA3+a0BcIM7CcVm1Q4T4PmhFgfPpgIYtxw7cLdxAkImi8wpXNNSq
X5peAZDyHwBH0Xe9wvWqAi7UWUN/YI+40vO42aY9wFPFNtMHeD7pQwTtFv82yeRZlmQPdtSmD+X4
XpmecycaRecYN0WCpYVlqMjrqxTXgc779rrLGylaUsm/mInWHcXlAsCdZ+hwG9ESF7i+agzcfV20
kM6vCv5C2v/adLIJ4+fo4fIq7S9GK1Qok8RtbnyndGDbCsZ62Rrf8N6I97WnmQsnjZWN0PZtsHeZ
NX8Nr9K3yCrli6vorzib45qTIXfRHHrt1sG2LihPiYddD0h1GQ0KRtqTsZloOmVd7cVDUu/Gj9Fr
M5iCq1Q29pY6Lf3cEgsUv/8B7uk91uroNUgsZTmMiX7vKPWEWyUd4JZ2faO6eAH7WA2iSWXq+KI1
+RMuh91iHPrsfSgx2FRgEi/ykrJBHODnI6DsLbAAq2of4zFv1mqTICVSeS2gdYoP0PSpUU2jCjy4
u0Yq+ekyOE8gKd641TBPVwqvo0AJkzPx/eROleDSFGmBkrPZQ+PLcLYsU3cHLmdciibwOOWkGsqb
aDVYfV9qm0wGkV6kKI+Z1qJnLKu3c3QEfDZ12+EmmAbVxi/WZdXr64CKgJBQMHBJWOZWXd6IJpYQ
95rsePcYBSVPoTXyHEN3oWjD8dRkVE76bsxeUhylt87ot+uW58f/oey8ltxGljD9RIiAN7f0bJLt
jaQbhGakgfceT78fkjqiRkd7YvcGgarKAtuAQFXmb87GUP+Th0Co5GAUbnscM7aNPSoDt/70Z4T0
ySjCpdhqqr6/reeK59LPGTLwW/M2DRAdyXkY/Zvf4iTk9kGODfJmlY3aZx8qwP72s9w+/HZRudS1
2YAuyRtkupcf+X9/hLX8th1MNiRNO/zsQIM0Sm2/ZlNurztj0g59o1gkVtR6p2N/s1Vhr74GkaIf
c54Fa2nC1Xcvim5/khbujPZz0qsrmdku09UAFH3gVk8SoPg+iCXTns7RbKEfWPLXqJSpvgBZ32LY
h9HilIWP3XJIAFxtZjPUNtKUAQnR535numD1bhNCDeo1pVbIbctFrocRGbS6zVtMUOL8IH1ypeI/
H6g74ba/uhiMSXtGZCpaX8ulnosZG1WlcXttlx5vIdbV3uFWP21U7QwiHEGzpZpKZiF7QkbgGp8r
6M1Vsf4ixVkJCBr080jTI1Nq6co9FKM1e+P6LMBWdJMXSW+yH3dt5V7Fu2VUb3u0E+X0GiOnPwMF
GlvL5OvAAqYNEvw1nDkwN/1oxuUO1AHKDW1wZxgBprlNGUynzpyjcienQHenU6hokOgRHyOhhiDp
DqrnvnBd6F2TwjMBxRXLxmK+QMikilcFtNoIoRIg7H2LPuatb0S48TZ6O/t/iev/MHe53hCAwBCL
5CDRUVtl2xaUhfb5t7OiSfTPo2pmq7nS/2t0XPrmZfR/x8koCYsfcb99xu1zf4+L0GArEOJfcpWi
AzJa7QZbg4g6O/lKvNeTDaxutCuXZpM3sH86B3P7sMvq9RLs5Hr4JKoit2C5HBTlH8EyqrdfWHB1
j6VmHnV8vd/jehjvYW78XbpT8x7hfXdS7QlNomUwwgXvqGpuCtmT0dROHErymrOV0dyzsO3LbMQA
luBunBdMQFjesaSs3/NYAeGpjgGP7WU0bp9NNHkfpTU0ORRva3wJPad9A68jvUXe2k8+qjnd5Hrw
aJGyUYw62il51J0p0GYnjM1wSKJQ+axGBXsaozW+oLNzcozB/Mfo+m2ONu1fkOixdiLv9GJaXbRt
gudFLA8L8yA/5xoaJEtLVxBRAV8A/1ja8aS3VHSneHttLgoqcjaMinPXRMb+ml0KlGHatNOAYNyg
wdxDOxpPve7ejGZkOmd0HaO1GxovnpPYINS0KtyRPmAZKmstX5n/yVTNu2Ot067YZyYncSCx1KLY
1cNcb6UZtEqPVejwz4zTBpQm66Rlfvki3iXz9GBD0P5qeywdoqq03+LMGDeNZ1gPYdma8D01604p
uuBshWD1W90soGVV7rotnPGjSv3vA/K535qgWLveYs2gOcPeL1v7dRhYUrvuBO9mKo6SR/FS/REB
2/EJ5dLyZc71Q9ghTzC77gDNAdis5GJkUo4zcVIDu63XYZXi3F42MLxb3bl0U+Bebs3CrVZ+Yrfn
uVLMGVwjcVUcBNvEMoZ1HebDNilUd4VhWX32A/WbEQU4940zpvc+++GzLaeTrZcYJ6fVNnX4OerR
uQDw4dOWs6IO+nn5A/Ou8YIGOjWdtprywgkbaOUeNy7iCc7ad+0vdluNd2Ez+08FlZP7oTFBW1XK
k3SFveccZqgTKzNQ/CcZcNLO2+hBw3576ZNDWdnVKvGBwY3UdeLFMHGTVXH9ECC9vc5U7vJ6IpEZ
lN8bPGpXnd3bb1qC1XZVtcm9gVbkMW4sNnAh+dlN6M7VJ7d03izXzf/pa8DvRyWGsonK4Ix+hTqS
T0VLrLSwy9OsOHxq/BhLKrIJSE8BLAYtdgt10kDhaxorhyzpQ7xI/xPKVQ3FTV8jc55WSeEPu6jA
j6kf60yFYhetUSJ5sbFow8BErbd6pU2XlhoLUmedtQc0a/DWTay175PqhfT6BI/K/EdBeNiPlPZb
ulBSkrys9k2ldRv8ySr28bjSOrVbQ4LF8l7SN5lmP6sOv+0tIkBm5ZcIy3SfW/5Zb/mgs3TDF2T/
C0+IqgB8D3aJ6D7i20Ba+CPXHAMJokrZtGGKJ9SYWa9dH/G9WjQekUk1Ltwe52zRf5SuxlC0DRLq
61Dzgi2UyPHZKOrpOVQU0g6OdZEu0JXdyTXab9yIRYamFepOtus1e4mVEFTYtZbXujSCeKoOho7G
vzTloIBbRaERY3mZ5PV1/OBgy3CLyGs4q2YVh9efQ+/cj3gBSAAr7UED2+m9pSnVfQM7cd1bUfRX
4CtHFW2Id2gQ9r7oLX3Pqy/4SF0grUuAzBx8wMGtOq48vvH/UzUV3SJrPdt+tZE4Ofwivkpa1Tjr
5d5vbWUHbhNn4jz6xWm0xMsGocCiuxOZ6gaBrgMESHUtjKIGP53nGL5FFlAA6oHxoeSEjArSLgD0
cSbf60uzxJ106/M84ZGGrMptVLQDZBQVG9K1P4OlmWRNsScZiiWvW1xcdda/LSc5aFs5CYIseMkT
m9zbKmLDYVubopvdd8O0qa1j9nCZ3ag+g9KJt33UxJ8b8BCDArt+jHFPdzRqn63uG3tQKPahrPPk
2e4xu5MQdqV4tM/Oa66ztjEM3d1E1B4+DM8xNlNgTQdpTi1kng4i5kWantluee6qL4WuVy+e2fBf
0pT3Ge/HS4zv+0qavtk3B7lkbfDn/aFjGxnucLYhLIAFVLsnO83aUza4ODd2qMorOlhYXfliITOy
jQclIpNZ5S+m4f1VIsjwKcWvAW3r7lOMqz2lJrV9HJZDZ9VIMLrl6dZv5nXO2jnWoVYQK4d+jNyH
pNjdeuRsTGPkEis4nreBlJLInT6Xn/JOnzb8sdu1HmjOnK/SWsP+pA6A8+PRjpVHaEb7AinvYdqB
S7VWogSMUMp0CpziTVqTFjdP/+6qFxsZZZivUdL690Q9Js2+/jlJWZwIp3JU77P4h6M1snrP+aT7
RxGZvWnOut7sb6oMiSAZaIoSZ7/UBk6XOuHvwWVm6/fZ/DUOSbgb6ukqCCAvMwBydbZhSZogVbNL
3OEfPNXsk+561qlezpoaxOrql1MZiobBPvlUBw+F2VykK1CAjFoDq5kwUbH3jbrsiDoAwjExzcDm
VaO+k9W3X6RjbrsATUps6YYxY+GBd9sYbsy6LFYmNqunhM07qhD/OsPa+kcfAJv/Gr3NCPwUyUZ1
Ap37h7ihfOxrM6L0SMD/DpUPvMX99uPIBwaG9Qlhg/Gu8BvlIofKQ75IU9oJ+1VgJbeBazMcWTEm
BQDLnzN+i+N1iselfrl1YzTurGucznhCVHWsAC8oKwq1U3WSsziYSzwPl/b19DaOGUK7NmLLuM6R
ATclQbySUzlMeuQeokI7tPPsPZS9Wd/DZFiFcDSzbYrr4W6KBryZFzs8CZGzcETsEwlW43AbaJLu
OrdfrnTrl4uUTp2vfxvI+hps1HIRGZCrV31K1gJFa2dWP1cOVolx1pSHpA7LrRgpzolSrJs4Uk8i
TOdZ2SZUUvvVMGHQ/2GSRPkO8Be+vf/XSYFVm0+l7X6njoJNgeuhXkI1Z8SC/EsMu2Lj2U510dXR
ONfo2vDNC7XPxujt1LmLv4U1D44+wgdAQxz8kKgOguLwOZ5LIwFJqjkNOiHZfOwGLFuG5RFZN5n5
kKPjvhr1eZEx6i9dYKfvql76wMA9fW+1/fRuefZJAtogC9dpFnUPVTjZZ1UvMhbZSfUXckWrnA/9
Qpld2U5QXI7aMAYvPC6/y0xroRJa1aw+t32Bc+vYWuhXJ/0XE9keiSDZVaN1ySBMb3SCivA1Hq2r
A0auReNB07F+qRYQ3azjtqW7cLDsQQ1fu8Q8SL+ETQY+VtYC1VNdDdRdh/uMbzuBXO23MJE01par
/TtMT7NPLE4xhWb38pBMCMup1dhvcBKDfiFJ5VunJJUlF30bMAC0I+ZHzvqWpPZiTKSzCjK8qaJ6
y1dl2hdWbeyrNLQ/os7Yku6fvyo+6k0dhK2zqijlkxVmxSpsJvUrVSAECQoUcjvdRMMYRNxGZkwd
7u58Jz9RnKxQt7mLHMtHwcTW3yBVeNemyHjdmldlKINdl2d5/lULe2zi5q4fXhrcvVZd7GaPdjrl
j3OCnjWY7rckrae7W7+BS+JBYvm3oh83/ivu2tfpxo+YIasmKGRGtPVHC9y9ChWn4N1zvjVjTPek
6UUOb9rlkIxZ88TNvTbTOnuASO08sWC3juUERcpKO1haKZnjneXl1SZo0y5ezwWQQZwfyv21rVT6
V2XADxPxCOeJBZfzlGHBO1Zh+CgXhG1e3SObtJcxjSfRtggqf19o7V4tyvmf5WRMretJ/5+T/x6S
HrU3tvM4RL+4r2fhWBzZ132VG2IWN4SffXL3YCiKezef8UucBA+twy3kFf8P/UBTgHx4Tn0tXkjt
IdL95VWsPUpN4rr9ltJGCrHi6Ovzo91T4l7Vi07DrIzDLugLbd0P2bRSHQyNUitM38K4RJkNGLsY
ItfIxVwNkW1d3Y6hf2ffyX6lwqpy09uOevE7rb1gSMLWNOrCv+sj8nft6sfLo4CFcIgB8BQrL8qy
E9CfpTIZteiQLJ1B0mcnOWDp/ONMmr8M/zL9Fm5r4bwzGyBx4aRcUKjmJYYdpHKZPdIuQV4qOxlx
bSwNNs4iAhtkcBYk5hou44VvaBcq59K49hjuKkAQ5dFHoQpJHedeCAghQNSTbXV/3zgJNerNG/5W
3U4i5mAs79wuu9dLNJLQy0e3YiljoIL2n+ZCfsui+UdT0Ha3piDkfgn+OTdfDKfU3MxRO41SMp1Q
h9IKRmNZzFO60SK/wCKA7+AOLzx9lVSUflowafbRnPLyTCE4ARI/B94OCYu/rk19GUHfKbWP6L6h
OeDne8etnF0URNabM/tUgMBgZHr31teu8xZ7ob0DTWQc4X6nTxH/vVW84Dly+I0eKIKvQdugg9Nq
2UWDvogi0zhuAnSNv7Rjs6bH/rucWlzrfS1/qoZMP7rG6Ozm0hqPQwslpOryLzaJg292WxwG27c/
1wriFA5kJ7RG1fLUdKTCEM703n6GAnS6hnam+edQwy+vVw2tH6HNEtoN6o+rlvb4y1VTUlXsQUA6
FPN4dhDzObACeEZU1cs30dInA3IY1XI8o9o6njPb2GrNCFNm6dKDBHrl76dTsrheRtm4kcl/utZ1
osuu9YAdzhp1O2zn+9XkBuliNGi8pfibsGXsknO/uBbfRsXgWEbLzkjObCJ+BI9+GW96B7W75Yum
gHwEOJaa2clfvo3SmZvDuHJKNoG3vkS+nDIsBxn5bd4vMeDl+xV+9mF3dEvd2JcLbCqBQLN3s5rF
Y2eqz9eDCVjPbueztPCCUE6NkXy5grKmHghgp2vTXkZRzi+eEZmUi0lPmmcImVaZska8Q81AIKZv
9b+vVnG1K6TrdjW5QNlNENPjdSz4r4KN9a51n9xkqPd1UbWPaY12RRS54/tkwM31wsr4O67abStF
QDu0N7ZVBd80HyPWutStdzUsUsTZVfUxz51sbyVqfyoNrzxRJqj3rWPD/BgLDAzZajzIoUonB+fZ
Pt/e+oLSCR8KT3H3dox48m8D3E06z1e20T8vIhOkqXnpS2jb/lFa0t9O4aEAUnOXJfZTCC2lWXdV
cNAjwD1jhRjI3KYmuyCvOsBGjl49XYmPs2OXaxntfKd60ueWDXsdv0bKFL36k/Ipi+wCYCjx8cQP
j9FZvZPBznLHk17ycyed2WCEFgLQ7PqX6yDoZTg+vgrflKmdqQd73abiLE2nR0EYhb4nadVh9DlZ
hNsjKlY7P03np4m8wwZxXLTFSRmvbEQSvrBWfkWDZ/7uaN4amBKcoiyMVlo6+P+kXf1Qlpn+da7M
alUgiPOOY5oO/tyfnll7jltPrY17LDhs5MxR2avdeb4bWGcfBs93LsHyybEBx6lPQvaHCkVOoy+d
eyTTzX1lmB2GdqR8zR7QpNla5iUrzHiH7Xv/1IdxunGbTntrkwS9fbervjjF/BY0c/fdL3NkeAN+
1nb8lnhKFKwU1byftNL+ij4qCxs9CT9icA/rMtb0Z/nkIgPxqmiZvunIjRmbkpU5Eh68INWmO9Wt
Fz5aPcVjZUh8CuZG8NmMCpvMDBz1vGx74PvzwcIp+XOmFCo6MAVaK0tYjjSYqlrVc1/n3QP0YBaZ
Sz8YLWeT6bF6dJZZo8Vdrdkf7UJqM7QQvFLaGWvhrU0FgleTNuinIrTzTzYuwwvNzfH64qT1pbEW
EpxE9RARoSPlxScLA9+fUdTMjLWw2W5Rci03uzLowBYW4OeJQo9S3YfdmHJPAgfJK9VaF7HF/2ZZ
bsuhX1ZN9kS27jYgwcEy4zYwyVJMOss/XCaGHXyCz/8ouwnbSpzV4OCNAZQweS+QE5F+v7OdY2P7
A6rhWIYg6thi2Bv0r6bHftUzsmcYxf3rkIWQXVVVO8mgowMeDVxL2wkUAKW2/ojWJRIVy9TazNoH
084vMhgUinJAIUdbs7xzrnmv3PS7vV8781bSYGPKQz31tekozVrRv1d9Yt1Ly0iLldKEGQs51Xma
IexKgm2ouvBchiaSa4VNdb9yLJZfeRtWb1r85lN9C1ZDOD20KNZ90fCOXrdNrT1rEAd2jVkOZw0p
wDuUedU9v2D7aLRzvKlZHnwYffDNybL8k0N6C4ccMklouK9J5sxNv3J1td30MYwoO5iilVJ4HSp4
UbajvFScHQSATiRsnV2NF8XzjPsOFbRSQZS3vPN00/zH0WMkDd32Ly5qrbyuVLbObKtwo0t3l5Wk
tWXHQlECm4mxyA5VE5tn2Z3IgMQ5KO5c4wrZvExzfgh1C07fsouRfU89Yvydh+6x7TEkEZUxR0TI
al4Kuz92dnXsrq5BEn+LHGpuEE/J27scQuBDh2bhv20v9ALxBsRTye4uVhgGknJ3cTx8jrBPPbg9
W7uuMpALrOPoZZ6ncx955b101ZrxIyI0F2GMqFLPjTn9GDVCLzj0um2enDCycG9KtPesK/pDbRmk
9ktDfc+nSt1GuNXsZbQLyac7htnfyWgWlf+gDtHey2CJ500QG8GLkSCrGynfr1comow9RvFybWm8
xNGS4NNU6nFOjUU7ciD9neJl6VrS2LempLEdjU+TUUlj/9KUJPcf5mYx3z9Jcv8SHKosrZdLJcuo
fFCOjfc+5EdxstA+5QrlCanOZbgIbMHvJgcp6Wlx9jVpHO9BVavozalZdSwa+65XsvUL42AHqMj8
6GPnBCB2oOgyls/quHg3jcaHH5W4bAVuvrGo/Xw4rpMgzG/6x7aO7rA1hWqoGkfHtppnWOHtc5qH
8c6fEw3uKn1ysM3gsxqp3klaqmUjsMykNOdLmBfdo+L605fXVk/HL6EyIHRoGPV+ytLTbBf4p+MY
grpVa73aeAGtKmv0vvM2Qu1sSod8ZZWB8xrBsdsm+ZyeUbdOzouaoTvND1PqdNusBKIyiCWetMsQ
iaDrprSM/XSfpGG5tu38CSfy7l5EDocCI+Sp5VksTSv22mPuKelaRPZybD2ffFvfljFveJQWy6fE
W6jHJqab7k+Hy5vX5bwALTQBZwSzoW1dy0HR6tYpp+SxSBXLac7K8Bp0u4aj4iNgYqCNeGexHePS
+NB5MK79Qp1P0ozSYoOkkPU6lCiQq3352YoS88NVjfLgBd5hmtwXqpJ38cITEWsjOYvmaR/GXX25
9WcqwBPPqOtfXJFKU/V3fq3AWVvmywFGhXnu4+LOzbBiC+MlhbPoV1LRMTdOaBs7EZUzO6Q6m8n7
O3NduFpoz2EFAi1RSkO3WJmqzhTsllgZlK4QRbnAtY0Hz6imxyu2I5la7yxJBDPz7P08N83q+i8O
be1HW4Y7AwgfqkzfRDUemlm6pTpTXTW/UwcC76q245ea1/9dozs0wyyNzhq2ajKjiizvoS5qCHeN
WR/6T7WXKzB8Bv+JAot24s3zaShc/wnUmP/UI6+5g/tqraVPYgEHocZZ2Ple+uSA3t5b4LUhggVc
aApV48n/EgaI714l19GUSdZhV/FPqbWBBQFnxeQO+3g5Q53mx5n03UbB8sSIUSbOyW/ZeDVz3W7J
+DuPNTYGjw4uEdS1e50FPX3U1Bmo1OgSVMVRuhABaRVeXHh0d7p6f41YYo0Spp1rzc3x1lea9YhZ
OE9jjP1wVoUMHdeXzLAqTB7UGrmEpU3xTL/r2cj+0icxlcRUQfzq6iheSl9dFc24ukYGhWtubte1
DFy3K6SQ1I6tsamkyoM3smNshyr728eQL+lU63OZZzhP/SFCGbATGSL7GtGo3AEhi86nros/e5Gu
vFc2nm1enCPDDavpbtID4PB6V7xUBjRXr8AwwkNeJJuc71Wls08bjiutNN2rJYEoxRs1S0+lduHh
yH0lnZ4aayvLsmYIYcjPyz0lA9fZ11vuNlPGJfI2u9HdHuEhv37Xg2xTIav0kWpudGx8DIc7L17k
oUS2lG1MCV0vRNSmBbC6mWIzP4OvJmOMRuSqySvkTKXzl3GJx26KlEoV7E1bH44Sco1uLCDxiRWC
pnTakxzMET7LarZjs1xJR6Yiqmwbi4m1dNoScA27ngfF1J7MIelOv47J5IhtSFnowfHX+KjoUDkD
JdKehpqN76JytBHIdgIsB4V0pL0c8NwC6pZ+AXE3vbrPgLScfuuXCM1EM2iZKYO36e2INYZied8C
r9NORoKJlJz9qSl9SulQypXTMvG8TRxyg8g8JR1wGJr8R968/WnkbXJqgeRdz6SvWQZuo3/q03QH
q41i3P0Wq6JzopPDGiubDLHaHpIZVDVry/yhMwfjoLNqPFtu755RJyz8XdmCWMpw+VpbrRWifGkP
0xHHTYtMQD5F3zNXjRHf0z8JnZJ33Roru+xva16wYHyZngF0w2I05+Gurmf3AhfN3WBrkfM9MvNN
6Vnx89xiP+TPlbqbG1bk67IInpXGmPkRUswPMTh5qEq4pkusHLRgsA/gla2VNHFgdjdhD7gfhUue
wWP9ABLDeKus4YXNef2gL4ueZUxaMgbD8pfWzzGJXOaZlXPp+zEFgGkMlxtn4cZvQBTmezCrI7wa
IuRw06uT5hLR1vDwSSr6u0R3g2PqNPc8fvS3WlUxzgnq+3pJOkVzmT/+HCsTJz5jDwDtgiStpeNI
3KlOQXWvRX1VOnMnVy56nZT7kbwlLBmatwFL8roqLmxWk6Nhz+C1S06bKGBHfRT9pkHflJHVfu3m
cdqGtlPfeVh3PCuD+l3GvWwReA5y+ymAuXnCkzDalgNkH1wszLWDCuFpdF00xePmQQ5YRzYP0s/2
5HRV5pKBn30ScZtQKXCykDjBIAXB1hzj00+Vhi6PV9ktNyhNx7GPSaQCYwsy7bFEd2MIMTZs1UDf
O/HooQxNFGrfy7ap4xbTY4jR6hcyaQiT5K1+kkvbyHMfurGbN9ZSIC164wQIxDxVpoezxNLlod91
5+o+QjZ0yaFb6qN1oPZ4HimU8n/GkkFW1ybb7BUo1mIbBwoQzChaLMla6/OcGa9Zak3/1NU7GzrK
d9VsHVinWn8NYUZNt53a93EIllSY6z4aJq+Joeizc9GE9V3pAP2hCKvdy7XLPorWkx3m49PohO0D
Mpv+IcBgZjvwRPxCxnxNVVX74B7xD6XisNXTrfGLQn9c1MkFabZPXYvRVbMc5EwOTq+sutRV7sQA
S7pGs1NRHKUyNtVqupPfPkSI3GMVd5FfXv52pV8Nxyga/pYu/IRUVCesVFuXSaRspVMOpjWNKzvK
3gyggA91E2xcJ00v0aKlLF1YJQBEm/wDCpWms+mt4RHiJxsCtp4O0OBo2CsaqD9StjXuirtoHCxM
ilWyNFk7fPaoVeEv+QldkOiuMX00pzOl/9wY4TdtHJRHVa1Rrag7VvdLOEqZ6caZguiEIrv5btvT
Gu3s4TP5G3M/o9+0k+lF2Nzptdq9mpVinCFRVWuZjowtzzTsvy5Fp0Qvuo/x7HJZ+aGU3J3RTrd1
bjGswRat5TWuaHhzLQpOcoBZOmMf+SymSmOcK4ckSnBR+Bnwp0mzc50kUX6s4Ojh5j8myYUcZ6bc
3LOi1734Q8HR8dTEffXMIu57WmTN165zcDTvNPUBxw734nHTrxt2Rl/jpH9O1aZ6hSOe3JVV1G9l
gjX/rfgAl4GABfuo17ID4PnmI+/SncyzwmjcqOhMnMIWrvmMhuNBXCnRsLYpEcQWpa9/2VVWKwdd
lscpbqrztWSMHye+jsvLV10OseOfPICwd9IKVNc5NyhihXnMWsfLne00BPhALc1aVtdZan/tPFU7
Sh+PMO/B1fX0YqbtVrqmZZnEdpZN9mzg6KUgACU/pBwkfWB307OTKMqd/LTX3yAIikOCaKCBUEAa
mm9CmSkCP3j42arnInyIKvtNyDbSwlvg2hqyOZTIGfQHfnFVjsar3ihUfgt9Qk+kMD9JuqqrKxDs
FJjOksvyY0/beCaynzJqUcM9tFiYXzNdJbYO93YJHHkhyciB3GObOclL1s3ByS7CftWCCiL1prCL
6gsU+krSSjIgTYAQ1UvidBfTmHiJz2r9Yo91SC0UVogMSliyLxHKRsSOK9hB0W5mD38sCXeKeLr3
mvF8u558ZBFTvlPQmx2iMHs0ErLcQ27OiGUn3quWWPkxjnGnk+Yix31Gx5rM/DJqjpX72OjlQVpy
8My9Y+GZJw1qpffIUs8P0rJsp8Uwq2Z1tUy29Cna+G0HSHJpygdP494yP/Vujkz3rCbqvi/wzVhw
74Ao61jdO1DLt+YY12usf02WW4WNIE6j3PHVpnoBMalAAC3D8aZrkG9oYYkpVQMzta8yjEG84jQs
+Dpe4I++6riPjtbm7zWc77RQ3ovJgh85Wp+k1WdzcWdYvb6WZteFi2Mq2bdr7HLBaKzPyOr19304
l/e5gi0m4l7NtrVjII5xjqVgaIwI7HPwyrDbWVhZIbcWTY9WG00XnSIf9SNWOhAAyG0AXuEhQBP6
34+mpIq6WvmvphlpP4J/myvBMtrnsYWhm1lv2dpmF/R000vjW+nFrWvzPKkb6Zae21i3BEgf932y
0zBtX8nob9e4xQFwy9Ab7vXdb3GD2oDGV4Z9FipOz1rZjmcofFOzbzWKJFL2v+Zfbp2/gE/00G72
VPjn5QHahWyJkS0QRkfZOT7eIdvB8sPLMGctRnU/Wvmo1tKqVC9BWGPclki3XiB0uRvHseZPQz6f
raXcmubaS1c10UfuesPWrbX4XCjZtGlc83u/WK+5ujlssTeHY7Q0xdgojuvnJness3QZUN0uQWjc
y5jnhtgBidtOU3QfjQLWtcMHbXY89b2Ayn+h4JyuOn1Q38sqI3OmaOZaRrvGsJb7KtzZQa29V6qB
oWnjKAcZLcOZt/DszudxudSsJQ+Bl3mPMpglBy/t3befH9fDKuSRfpe5XoAu4lB+dN89fVDe08nv
H8gofTUX0f7ZwpQxVttuI01lMjVY0yWI91YrPpxu+O5YinOknK1syzG1N04xUHqczRxB6E6zWe5N
Zb8Kkbdl04kfIc6KZGODwN7o3dEgrwfUP4NINGCCcbKiDrpQEI/sTZZTx2sxXWnJpHmeRoGs1D/E
nPVq3gqmtd7CdrdJYiyfJ0MjUu4sEJUS/1V7UcfurPNecgvuhNujXaTB+pfsgZzKYSJ7cGLlvZKW
oaJ3sZfTRKn+mkAXXq8iXb9kJyhuAeO56hbbPHw2LR66T+romk9dhhlypqv6rkwbcON2k5Pn9xLn
eG1nTnrXtbN2kei+KxsYBeugBuW8dsoJMbPCuVxD8xY4TNlSR5ZYOSB5Vew8Ky8w5eTT7Mz9C/WS
r6PXkqgJ8UVHuecSe2nH8i/ktagGmX7QusR9lJDANYJtxI+Il6/lPAbLYSG0HIbaxBd1uYoMdO7s
LxaU21uX9GshC9OtT2Xqo53iagdnIOTXqeYnHDqHlRag9Rvm6Z1EZHFV7fg+BncAHOanRMXAhdx6
/v8TEWawE6KMDbflaty7qrNJHQ1gy/U4mVF0tBTt5Re0y/WUb8K+yI3gdEW7CIwltXskpEz4ZEqx
47GfvtoGaDQL6afvbUSKu/C/t4WFQnqTd2+sTYH3+OTuESvTTnVtFbugiLNXntk/JtmIw7am/92r
Ya+VmYrpOLurbVCZ83kotR+TdMXKThZMkitTHzmtcpeRoL5x9H/n8WsL/V/4/vhrZvUqQZ6fb6By
5qlWb/ywtN67Hkq0aSjBdx2pZP7I5MkBUJyrsna/uJ6irCYvKF/ynrcFIBzU6VIfiX13CA7YoDoP
ciX4QHiPBK16FwNQvitD7Ws5TPWTsJvTpQtBlWuXWHlL1NIlLQmVLr3DmqrhVpauKcv/ykfcJ2GI
7CRRlUuyq7cUfZtzf1N3YgF37ZyT6Eucts7xlvsaSn7TNk93gVffFbavDwAA7QjI51WbA2+15ICZ
8V5L+/kr790I5/V+PkeZqT86AzRXGYiSKITo7yfPbhORW6pVA+kLZqQ+TucQSz9lA+pmOUTmQz3Z
0UfLTkFDg2rVNkWM+bnRP9ZzfxTWab9QTwuceUhjv0iPXVUvKaW8e+GhTgk6IdCp6zsZrAaEAKrM
dHYyMeqc6IDfOmDRhRDL09c9mRmKazIXOY5863gxtmqx+3cTKdHxmrb+SflPW+uX/ut7sDH0a98V
TycwS54Yf7fT/JorEJmcNgwvcogi5VNVFdb+1sUyKrxMiYbgSV6AnEEPAEyFWnjolN/s4or/w9h5
7UaOLGn4iQjQm9tyqlKpZHvU5oYYc4beez79fgxqmjqNWexiAIKZGZmSpqvIzIjfGMrJ6trsPlkM
5aS/d4r/2D6Ps2F21eNcaN4BhZX4VS5Zy8MuSeL43lmyO9KXGmerCdoXaUyBll7DwfpzmzOZw28O
9I7w7wSVhN0gJl1KqX3VIBq+RXpKhQB6DYJoJRs40yoBPHY8pkw1fIOHamBmm3Rk/pbRdKogkxg2
ahKUPVuxu2UvlwG5LFxUVkbUaZ3e+is1HqrFEGis+mDXWp35m+pEwxGUgPOgunB59CLoTlnYAraM
/Ec04/RDGtfTSR87+EddnTzZM1CypSWXIk2MXddR4ZCmY8TePQzHcidNmaXZ+rPSJM5Nunor7O7c
ygVvvyyitFGN7dpl8rv5ddbs+s1VK9I3pX7sAn26E9fJ3LWe/UwZXtI5qag0zmdxnfTbZLzXWgpW
0qxSuHr1Il37f05yU7h601Im2iblVJ15VenavkJnH5dc8A/iPo0CWnQZ9DQHBF/jTe01zRukbXtG
CefX2KHpo8uMSuI+wCnhrQstiY1jkzSQZ/MkRLxVOaig9qr8GYiie4zRXzzBpuh5+OKVkrgYhtw5
i3dKauAlntb25Ve+kbSpP2YnBZrnzg5bKo2/BvFb3xcN+VA/s/5ZdvtZao1Zp+GOqpIdawWYgMM5
/bzi3Y3st34O7edyQJ7UN5KTdFtuEV8zPxz3AoNPp9g/2A1kh5+T1FrHTDTHoE6b418nSZSbopol
kyKz0vap2o/X0AFAr40IvmJ7Qiq/TN7qhZ+X5ZlxNii1vvQwjtlTEYLswk6jsPmHpw7GvsFM+KnQ
I57fepGfDBhW733v/TYoQfMX72Zyd9301Rsx+E3qRr+WkYFJLfinQ4xf0e/LD6Yq152dkhe6kyVw
mLwyO1qaOr5PfYLxQAVQWx9zJPJsLF6yRu3vZXTuUQAyo8C/yWilBveNp7svMmjfldPYIvNdJ6/s
xS8SYlZN8hjGaG05y/Jz1mj3uc+RTabIDw87Vd9XZn423dT4UfrIqS+mlK7V/SehsPxb4eaouPiO
cd8p+E/FEG4PP0OHqXX+8gl1yJr8a6iTq59W/RkaD93Hqko/LDp59qdVc7R/dT0pXzGyKE56myt3
ZCXxsAa1qodR+Q6Wyrhiq25gNDhU37OkI6sbhukjmjjZGx/iJ4nfpocDYajR/+v02h4/phumlcp0
Wdb3HLhWCZTwpjjk7fihMSLCIZ7RuRh5pm/SanTfNECyEBJVBqyNbrjKQGvPkJTGosWDeuIb2Ev7
IxBHPlQT3j5Nljk/V/jlR+q4kh4C0HDr72JmUP9mKv67eJyppkdmi7rer7fJWAw7rGjNg4xnmhJc
5W7W9Y+7re/TbBn2XDQFPt5X4GYPlZtPj4kfeNgwa0dpbRcLiPwjbNzymNrGxBOKWLDCfIfk1qlg
T1pTeOHzND1+mhb7CHu4A5lmoFLyHvZHNGo8lCZO0pQBQa1jSP95YH0v5w1nEy+FYfTpvCqdbmT6
p21ZWcJd1v5/DEhwxFNu9DLlmul+dVNSdkhlqN9LSy65WlBeXQbl0kxBj02aah5+GchNtbpJX8LC
ZySV35CJoh7bFjBtdjK5L7BamdwYtcWl6rVdtvrXYBeUubb2FgPzFGnpMK7XyUpdNSeY2kjHLFa0
sptAPmkx8Vk2FlnOv1JthCQ8ZAMinbniZPB16gbbay3115m9XyT35tCfINs2lOnwhRFzmNUCxoea
FapZeO9UfaY/yPBqJrOO12X02EGxxj0s1UOg/nnMwTPCNMMgs3kFqOXZe7+jV4YqJErKGLeHrqt8
4CBLuATq5CovxVjvrHFo7ZNk102lQe0TqYOTZNxBR0/dzmkiFdjzknjfgtLeJijMnQLH3vr3tFIS
ZGoMzMpij9Pw3Oq/bU2RtpZm5kFi1BdOyzYq0tZbc/V3jUJQ6zl5FCQ1i9x9hdqavruvtj0071rm
dK9xW92VZty8k4ePsc72vq1jqr38IqbKn8HgjH7CJaUmQuKKmU1ggE4YR3ZJy2g5knFR9KG/k9Ey
cXn2ORNbh2U0NzABCkO/e5BR2CTvyCf2CIwxuEjQyy8WG4V3mWtl+BDlkhps1DXIbUZ+clybizDX
h0bXMuKU5sdIGWmgQPlLPzp/FfLaRqTwK6v960IyMpPl3K+eWUoM8x5Xa1P/3VPdl8m2gcLUbnkw
JnQlpQknyXzOGss9xyjR7IylKQNqqnZw+/+UxhaKFeo78FXnXrrG2cI80cZjxiLDdwba61/twfWv
ulUioGjEA/AIkmAQ00eMkJc+VD8vqlX+hfrLXoA8qpIrVw53iL8sAJ50RrzT6TncIdFjfM3t8Y/S
0oynVm3L35ZJQ9U2e3tsyzerVA++Oxa/V2CV9xrCbsvmAVgeFeKTzpn0ixq74Q7bHndR4CBksjty
pri54P/bvMLU4VSJKGUEs/xYVEN/7icM5xsEkrqwTL/WvRJf49gOD9Iv0xMYNLkT64g3N4vicjgG
yFBbyK1he4uYmZPO775n2499pd/HaqFxA9jPH7TkrEUJ9HZJ3/4c9UGVvaHVm5znZVSCA2ts2HqM
tHghh3EMxeldqQf4/9ysPQyFzdLzOWYAKH3sUwUnkkwZn0nWpJRAfA14NOQRzvWwvpI5/taF6vjs
Vn7m72rQ6bGhxzfpsypKF8Bfrj15uaPjGyobmH+qjGuxzETlk83tZeuPeWLcIEpiBEwZcut3/O4w
gSWasWQPOuS6ssRMTm3A6T3Nxwr1F3XeNQuk5V8iFhvFFx8fiy1CM1EC19NQQ9g3q259jfbBT2Ko
ED4Tv/CPaBvpK7t0Y4dacfCnGrXTRUik0k/lfgIWk4ePsVn8FfX6/DsHVwhUZVU8G0GvPASx4uyp
Y82/+8NwGZNyRH8ZgxfDSL1TbTn1d1cfdxKghNhZl1EdXkm1qK9aED91cmYDaQNCu6q6N82vfhep
AsjsDVt8JXspY8pgvokWXbtoGAzKa+KE+g/dDLxj2Y/eBSnzu9XHPjWon1N2GvZITqTfsw4Ivygz
ky00S9P726qzb31mNt+aFgGJjOzOCxIbCZg2C5a73tnXWMUupvM8e1V4LscEjddiRnuRkvNbPur1
QbES+xQu51ETabHnShXV5uqWxkN77CzrDIe5C/fe6M83BxkRKIpw/6Db/GvTbfXTwGvmtwSwKILE
/nwHACb5kSMllWDCTXo0ZWuN5qd082EMqfv8+CV6+YxSYX1TIKDuh6x+Uq0Q//PR7zygHTzU17Zp
chbDDKs/bwCMOCiOOk5wT9LVjFZwWxbI1FjZJYqu3nmTnj0Hi9snkLUvbsdXNtWafO1K9L4/uwMK
cf6YU5Hk25kAnUBVZ3nRx6QAcaJRjtLcBqQZoQCHRpannYayCZ9iNjc7bIugHusUCowMKJM03QqX
bCXRpwe8KIyvmfnXTLbh3cu1o20HVoMYUKQh9w59cpwSICfY69xJ01L7j7586fOXkKhRjzq5vsOw
ON+2g+LDvUJfwE0s8036kBWtlcZ9lZ56cHmQFpwSrSJ81vo+fIALVt/bwM2QjCinH5Yd37fxEN41
JlW+92ZAQUJX8X0FxDDdIWQboQGrq/vZiPvvYZ08p1lg/j3G0V4PPf9Pf+zQ52pC80ullOPRt2Ga
GI4Z7fOmxaPTLB9j1cZljNJEsgt8o7l6Tti/Ba1pnYdKLfZ+CTJ6PwAfHUDbv6SZ3b9B/TQOnuXA
+AthowwhOiHLUj5e4rvBhwu5kQciO3CPuNEMeyEGyMDKNJhs5xg4I98m3uG3zBv3KKnz2moySJcQ
3/3rp3at+pQV7ORO+uRilR5eWQkfEL30n7zZ4nHaWeV9aM0/AiuZnp2+5IHrDtopJO10k4g1rObE
Eqe5i9UscYMd6XexqeJZrAf91elRqV4+j/IxlI9nbLKPSfTEIYH/z0cTzFl3zZr8SSK2fjfW1F0M
snf9ZMvAYFrJddLPXqTdk1cPbpW+2E9mizrtCAKPcqzeDRfy/PfSJ5dkGf23kIFa4QOIdLaKMeV6
tXhcOSwa8lEP4PR2fRf+AUFHO5WRXi6KOMFvyM57+BuRoI0Ra/7STws7KLffw6VFNTJ9daElyZjE
6+OfJlrYb004KF+cKX3K0fV/kiGnQeog11FnlnDVpN5uD7kH4J+1VA0aq72I8snoZGfh2c2c8qCM
ZCI/BEXmqQ5RTsoxbFDwYjnEah8cKqjGNxT/jfWCYAr+doqbPeJDMV1kwG9U47bFuSGgWaNS79fY
bW7QFndtbl2lgKqWKmkgx+fBs1RknTG+q7MWVIbqODxyTWDXdI9Rq9/mvi920pzRZj5HHTYD0kxH
wJrKmOeANDLt0bLB1vhVW+xkf882F3malDzgZEN8XpvbBv9T+9P5YL2FG4RrsG5dsYxKHuRiptHU
7NyxohDUtgieSVuGZt5IVDp71zxWsWPeeVoKWQ7Xv6vYbYURjCXQPvFOmoMDDxDRcufS37vzOGPs
nZiPcV4Gxq7AUQWgEu8b6QxiRmpO849AK4rbapo9ktrhDFT6DiZuzku4SAlPSy1B7mKpJUh7vZXe
WvSBwe2Pd8scnVLd4YOpHIchCAuedzkmn+81yiF3jl96x3Rp4sKcHvwpqy4TX+J3DOLzpU4136TZ
N3jRgZZ6LV1EIbwGT9Bl0mTX1VMQhT8kCJo9WujLDwgRhbsUIJ1PHnAgbEeq/KY3KMfuo6a2YAJ0
XwVZpwxWeegjvzv3sM5QffE/mttoUevdGXBosM+TipfB5NX2WTZ2kf6Apor+tG7rhkEL9nwB6zvZ
w31s5Jz+bNVdt5MJ/bIdlAGmxlZi8HVadn/gAIJ9OSc1LLKqQKaG3ffZJ5G7c2TH6PJUepqma27X
PMj6hmos7uU4BXYHK5uSOzEzN/XBJT8CHsEQO3PqH/gvFMHRUdOAqX10XvjLGIQuP0J+i/zvGgrt
8/pDjIJsuWNhaS6/pvzC26z1F8UYlIfln3wvy/XvkKigty0KsKG5/uUyndJYdPas5iU1u0sMEYkX
9iKDJ4p4InmHH8MugfL2UMCz/0cfbwnkcK8cIsUd9gZYlnPkdAbZ1FJBFCxKAyhohlJemgUXuTXl
nyvvHHMdFZzk1pTRLdjmFfrV9d0fnVc5aHQ0J98ysdcwrORUDrP/BzhG9nPAiCCSwx+qbbN5RJk2
uuiVG1+Kbqge9dDFqyA2vS9B6wCVxr3uovspWGgb5riZuPFNoKO+rSY84dLkJmhRGZXmvGAvAofR
LdgK1BeIk9h+N9YTgu31C8fEH3LqaclUANoIsos9lNX3wb6njse7DQXQ4SBdJd6bO8OO7YuupO5R
65y+uIPfhQluRtmbQ/vEHB/u4FTjWyMfLPkUpMMBydr442OAs41L4SmfP32MFVDAHMqYptXBMVQL
uOeg77PwYFVOck4msPC8xnVktdi/IB02Dzw0Kx00DWpJCOJ1D7Wp30A7tKcIhP56mlGjFCgguXQo
pn7ln9d2nHfRI1hxErqgLNc+mQg36RpNv2eLgIVIWUxG93XqAJVKC0h185IF1dd8jKvrKofh1CDR
lqavaOkFcTgVwA5CM4C7W/eQKaW6E8TAr+ABkEfo8bidMR/dARXSqK7ObViACvdrbEkyXVGPPQp2
r0njq68OhF3N7fEOWVpDyRNMMXSU/ArgIvs2rLsdT2rlElAEeY1y03lc1suxoj84w4CjxwHvBABu
iaM+cziAM6b1X+QCBfbUx6r3LC3HtPSdErvqvTSDSbWOZlv5R2nmddXdz8bMd9gLhy960zSneGjM
ex1TuCf2v8F+DMl0Aw1LwDjTJxcAi/qxiNRhr2la/NTENm4rbDOHSx91X6VvCw4UpXvMat7mls07
fUiegFWP9+sk8gPaQ4LtnaCK+nE07wtLCVbWmMCDpLmCjBr782jz381uaZZoJu9zwykfEl9L5nfq
mdoRhTve9YpPbgXdnUXNyHdO5aK5tF26RaApAWNzAlDW8+5iVFFrSvxyaw6qfbMeP/VIt8ySNdUJ
vo42UNyAzAweKEv8WxTa3g2LKh0Hk4q6uIxIZ6ooBNUJUhiQwq5GObcqXyfC2ygcDkCIFGA3vXfb
1pFRU2XryhsZHTJiPy0lt5XfVrvQIUMsTZk7lc3ZVozmzpw8GHVOgywkdQTbbLNLY9n+oV6MlvwB
/M6AwsK9brac2aYxWp/16wM8bbs9/1Ddo3zz5aIm3sDXohxP63ss8oKOxyvV2yjMv37I6HMMsm6l
qWV7MLn5uVtASnKBVEnyZ35J8659TSqnQGxfh5+9BCRU7B6qrncpic7hpZos5dVq22TJBWV/Bor+
PIPve7eKPL4rEM5Oc8+9U6K2ucWcg49TapvgMCx7UU7pf7eb7n59TusxnshZ2PzV4MQCe5c1wlZd
fOqN5qlL+XINiUrtwVawvXdQxaqSGKtiFevg1OvAh1ouFLI6de8zChJ33eCrL3DxWrxbvezHYEQ3
OUG1aFgUJnkRSwcXBmbwuzq0zVFJAv42J5turu4N58Cc64cZeM7c1aepzQz2xKDFl4LJeidNGfil
r/RtBe0r/oG2gUqpff7llxVkHkVl2tuy29pDyY/1zfS8Dcoymjqo907zdxlgbJwtjsfd4m489157
l00DOrj/1d8HI/tJCSn8bJEbzL44cRDdzD7tLzMZaraElFikTy4F58Gb3KWxZ2A5OHyX1qe4LUQZ
qKYmaoU2yi/LbGtZgeccbL0vyNvxg7eBX5ra1Br7zlHKwzagBkO0N5PMPFCV8EECROio4yOE5oWO
aoHumfcyIBcVlgJC+HKVDmsJlDueMMW1Qi7bnew9PO1+b6kcoAvsxwEKLCo6m0aH3P3vQh0yjOzf
h/THNm+bQuo72pchmFS7KvdmwWc9aNAMXeh8AcnfF9O5xEqC5usMVS+yzPyqxf7v0pL+UFfVk468
30H65DJnabsHJjIBZGUd6cvgDcrSWPIFO8cFpDCdLMt372ER1Fe/pBSszxwGONaZj+Jz5QHmwVIk
GU6WjJC2jx5mXQWweu0s7E6q+NEsSQGs+OJc/XscO3azC8s+1fUBBrTfrshkzXfmc6ZjwiKjlHKL
R91T1pnxwuGP+psWWcahLwv3gF9X/2jbVv+I2uXwaMbmfxzXys/SZS796+ASlpbH0taCNXKb2LPB
Oatj+U1W0Hz+28kkn9Lfwc7m5LCtoXTvWKewo1/OUPtJKREIMbAszi30QvLGP2uTBgakUBvSr4a7
N4wX2Uj2hbnnAJy8yZHB50MpLb9X3J2pBSb/i0e9rfYBmsOQXYbRW2+p46OxJb3rbRPr+lH1ahSN
tyjKjM2Vred0Nnqj2G8w9C7X+1OOrcLeyAA5bAN6jrlSWFa3Nuzeeg2+nZQVh9aBZjPBWVVDfZVO
2/q1yvAelEhb+6UYKIXEn/3S1dYjCq8lkLatVNuz73Wg6uAGlvmPW//UU00BqjMetz4J0dGoAdyj
fN/6PZcEEc4lGt+rBR+LzryObFqefLc9fJKz2h1vpeaYV3NWjKOfjjMqpem7SRbxryV0Aft8Ch38
xLoC0fwIRYPsvSwMW0IDkNUnvhll/47hXlxpxYNgzQSRBp/mbnQq+/bfXabCFkGQZ9Jvqd4atXX9
nLiB1JYumTin2KmEdV8epxE46m5SxuoyqurjZoEC0Hi8iYKY9HmJXV06a+LTTJ14nSW3cqmqqL6M
/vBYL5piW3+CPcYVHuBBqfVU3flFHz7OnLoOrVF2nzvdZcRVzPAc9elfazRCO4uL8iLM5bfwuYnw
gBA9hlGKoKhMWC6tl37T2Aaft/7Yz/pTuWQFxi4obnNbgm5Siv3UkF4/SJ+XxIvpJ1CFfWNVEaoA
BK6dWc0LZ1dMiJqqTAr0PE3uZFwuQwDSHeINeurwcm/bwMdss/LO+eBDvQn2SRQkN/LNya3sw5HK
78927GIyBkGi2LVemdxkYLRCGApy23f5IqcFQ2udWC9BU57k7UFfvkVIF1z8FE7QuqQrt0qz/J3/
9WPRfaizor7vKURfJ3XOrt0UZldpyp30sUVBD+rfYvDOIH9utOCeWSAaDeLkdltBdzUXeXczp9hl
I1g+D9pV7ZvusUjhOA5ZmvzRAC91Gz/6y8o9Gw0ftXyhTtJcSOTmd7Ze6F8iJ/1LIuzcv5Z6lnxD
ihwlGvZAkvMYF70qZHHw6eJMrf93U12aoDA+Rj3D/Qg27Lq/oBSq8x2OXD0+aqDO713EsO7KvByA
56VU2SIj+KEOzs2ySElHrbK30Rv7s020Ef/wvPxSYVh+nLrUe9CnCqDAul5j1OW+VwGquulymorR
0BWpXenjQFWh47CcNMclRqlor7q8S2BTgxKQvlxiZA7pI6zSV7FVi/LkPvWaUDlQk9R3IAKVk76c
fiK/4my03E3oHx4TP3I/Ag3kRs+qPv3JJv8jROLUotFvUZ8BA7R6cyd9cok5rWZtn1+lFc069NMm
tY9tC61uBFP10EUR+42ivWAHg6nLzy6JkEGMSTLK4q8Ze55T5lnmYR7JM+zNDuVPUxtfyoV1Mzbd
YpgAphLq+A/oR/o+coLquWrx0hxUhA/8rsG2JIqcfZBG7ndSqIjsBf5/QOsdgmR6yGelxqkbYmpY
1OOt6ysUDIXFGqPVFZV5s3zp/umTQLkog/4uczfG6zp3XSZDCGVZWZ1LPm2wy/aCwxDExpBUH/hP
6ePE4LB7hz8HmmODdGxNuVM/R31CdmxhaN9t68jPiBJkUqNBn4+eFM1G8PwXTiw2pw3+4E4N9wlJ
wKu0tr8DlO18D6f5z8h8iHS9eG+qPno28+ZrFrvF14R8+SUAMHMAYVt8tZtRAYmbQ5Bemp3VxDud
c8mjNJ3wxuYoprzmKDs0WZHCsyLrTrSatMnCMqK2X3mGK09+mf0t3T1sxtP4MwpZok9R2hB/irJb
ssCR503feAHewCR/rNUZwd+i/7SupY/qqTR8zIoqI/tSYMx6MLMwvmu9KkOBzA/vo6xwAZQz2neV
8+JhwiiDwdKVuu2765DDKav/tMAs7ookH+46mOBfGnMOdv2iXD6NIZozsfYNsnp5nOcqfCi0IAIy
1vI/yh6n36EtrKFIBaAYmuTmy9SbwEC7xmejtmzG3LhPd9VS94KtCZg6RDx3SvFpdXOUgou/A3QW
cVbtX4okDI/j4H3czT/vttHtDomi4WUE1X78f8QVEygIXsN3fmaW+ld3jPdUhSawjGC/VSQg9jF6
Rt97LXtdcfJedTc7Y/93PjQ/agUzNj30XXAVgftcoveObzY0UqwBInQLWadQ1GpnZotNb4s5x67u
gfE+dfbbWmTuOSFbZteiGpo0D53XNb8hL3RiZ49x52B2d71Z6ycXeNz3BbTUVl7wJUKb+mbXPsWu
pV9NZ97qU1UBpy2Gi4Ftyss85Q96UVnvhhupDyiyLwLDBnn3qRjO6JqCDl6a2HzCelEK406Cp2qg
Smvj2CKjQTm+5n3YPcugqZ86/uHfm77ArsoNvyArrT6Y/eQW7AT6y9g7vIhyT32wDXPuKJGD9p3r
WqnaQwF5aforSMb6GKjquahz/dQasPlSD0stCGDaLkqc7IutWeNrlWc7GRRpHGgwv1sBGVbp0jxw
h/UccAI3g1NfNtW3jKObW/fTD3C4bCV83bqSG2memnHiuOX6wcmAaHJcCThjSpKZZOrbpiUi9JzS
6im5/9QXITF2yhFCvP8sGCKBVp8N+6RPDexzLJByy0Xm+anPHobCqsUpHRvTQzE01hfD1pTrYKUl
phSW9SWvm/kZucCztJSILsyni6ib36RHzeIvKk6ggMYZ0jXEUhw7LO5lLa0nHVnjG3iSpvykNoyg
O2FlR0Uxzm31OFEu3kyaEjw9Mw5cYOeKLJ1P0N3qB2BULsJpizoQ3rlLvXgZH90alfClU4JiBY7M
SV3a0ql38UfMOmeLzFObRM+c3OGtl1zTXu9bKt7czgGfR0CB2kXvy/hsKjlNGZGLl1umd9ZM3Tmr
FOfDqpuvcDwwGJdbKMkw+7QeH+04qy+/Dn+KXG+HyFF4PU7Tbm37gzFf0WqYlL3c+hX2F5h4XXLr
p+2lMeRFeCjSGrBbo6Oot5S8qLKW4WqkKW25rJFyW/cQ18xmjndCtJE+NE/d5oR0wT+EiAAW94pB
65R4PrtT8kOQYr8Ih+iNOsngii3bRn8ObPCzbTDM3OmcxvmP1UpSFpY4T9ExdclaPgeoWYEPYtuv
duh/kj9TkqPbpHx3mu5mjJr5pLaB9QRTLSf5VD6uEbqTBCcs36f9FuJqlfm0LYXawR6YxcGaM470
ox7dm+QYdt6k9F+cwUmf42K+yKB0dWNxdD27eaniuf/iBTYyMR7EKhmchmw8FugXnLpRHR57HeKZ
aS/yYV4SHqXUjX9q8Qj0lWTCcmelD8EYQfvZB2PuPInLSu8BixnKyUMoDH0wsV8JvBKdRd3Tz2uI
DOy8rBvuP2wgJifULj1mxqI6Fick1IsgcffSNOxkPMRFUK+jap8++/agvRSRor+Y5cK9cf7Rd/ZD
RB4WKUazD5E5WvSdpdnP7YQRH8TQAbI/OttIQYf5UaSg19AJ+gtA/OmbGyLVaWiWTy6SsF9WXMLw
QJq+bcLSpYYIkBHbfN9QWc8GpbqZlmG9YeuVQLKmeiQ0i75DGBOVmHUwWNgUtju8l11Z3yRA4sEA
AqBdaBlIGJiP3jzckGS23qRLm0iceFq4awqWDhecBd/t6RkqoYmmHio6/oLEkIupas6lS6L/bF1y
h97RoTE7/yYtWaPkJ+0tZ2FfLKvJAO57zsVqlL+kS8J+TjcmEvPrD0YUudDKeoUxI/xko18IJ1QA
ySsOeUMzq2VSPUz610/I5A3gnCxQZwRtUND36+xunbthnZOMAmzJBwOIFFnfJH+ItFm7FqWHIkm6
pIU175osXTIuXqBeMYODlzaDqludrPoPXhnadS2W+W795ZdmZ0AiXUerIf/SGU5ySUdDf2k6WDjl
AoaX2mJZ8elqnOi/mjW8HSk1SrCMSqmxXoJlLmqE/quqYYEMuA2ABQU1VBui6MeSQoF5EZs3tRm1
6TDZbc7uOKg4wTOiIHY/7dY5WePvUcHVJO2yzsnYWe3DrEYE+FJGxZtkkJK+g6CTJvFp5VVvbclF
SYzc5fZU7zl1RR+B0paJMrxlrqBRA3iT1JGdkp0tXYpBq/yQyBH5quU++Jqb3yMWdUpEsGjw1NeF
0ns2RJbItHBXW+ehxXYBuHcvqR1J5qRNa8CPLLvzlu6p4vGjL7Rijp2avXy6urA7K+bSbn6Od5pN
e1vj1/bKc8wQEbNDzziVFhuksnXf/Q6fWbmEZMMfFcV1Hic9fGpMrb7Hmg4d1Az42+OE0crR1chP
S7D0yV1TkFyNxrttutyt6zaIt3BUrE9JRVIRxAo/TH406mTvvdc9ZYNqDuGhKUsDozorKEn4pcWV
f63iKnfbpfK98GP4l5jarhkJei257xeRxWWFLcSIMEnTm/RB3k3bC6prnTdVDYrLJ2dkGV0GDJI4
lw+Q9QLc/jmAM9w/M7alFEARMkPei+gOFOdaBzg4FJqPK3kS4bvcpb/NFRpR5NEenQ4t/jlV9Ves
6PZaH2oYw+WXJUP7RSKrhvxgMmcv0gKJ8zUby3qdh6EIOuHIyFxlEAOoAWUdNBtl1c4KnYPbIyog
o0qFgL234KKkqZuoQycmiruF/EJRheCVXnM6XJry69YzqsuhO6P5FOUP8J1AGiHHFl8734BqkPnz
Px1uM/7hQys8fQrSfDW+ru010vN54+6xQovJcanV3tFz86FqR/PBTDHmiyjiFEtLUzT+LPDT/9xK
jA7+Ht3oNjpKc5s8NWXU77ZOL672gA2Cq3Sto1u0ogL1UzyNj/+dM5Gk9LBfewgdtUc8zu/Xu63P
bGr4TE6KUXSc4/X2vwbKZLO/UuDDwWhZaUBo5DIpzYRaf4ewlGVdQpL8E7IQCb4Mlj2sl5+jvsZr
jBoVA7EEggS9wkh/4AFhNCfEQhtYLUX45tp/6EWsvQg8t9S6/KTC3DzImFy88k91CZAG2rAfARIf
aP1vdki2tz0sHPHd9le3eLEczC7DF2753wHKFtHj7X+FBLrLXyZ3s+7udPQN7rf+dcbW1obgUAdZ
8jrYrjadvamvLm0+v/TKwn0zmsd0qrNvaYYzYKQF3oPjBO2D2xb1sZjxsiwRIuvRxtkb+I7fStey
XvvJfkPA2flOqTUAEzO7lwG+/1cMqnbNPDvfs6Ib7zIqJeAOCLPB1Xk5Zjddpmn3cKQxqV/CokL7
UVioT6J3SyJTR+lI4qFyxigtJsMN+5zDZIEB7/3oulJrPt12oxfuSwWxHOlcoXXgm+PPoWsvG6Dx
mAyqcjZMjAQHeAgnYymaK2r7t6vq/pMW1s4rOaKb63X1S+OgdnoL3MiHSZPZD3MGugG4Fwz5aYzf
mih3d4anFkeMEef8XsVb+LSiE3p/ovo1Gl9VfTdBrPwaO0mMUhFutiRcja9GW7mnDqQqqWuawWAM
O1vDHWiILUpqvNyPU2wsvHtSumHnYj0VIwSGvZyLkXuwS0r+f00e6QUEvXZNVdf8ODM49p0RP3lO
GpxjSjf3WuhaV/B7yZ0PVnxhmdQHxDed3xDoaFFcthW4Ybl1gBhtsRfpyZ5WGtkvJFxwBJNbucSN
XnFG8qPD1idzIsczdlXldnsfo+jnIdH0x54n0YaWlbtB9cPDgIckZ/t/YLS9VumPAyLV0rVBZpUp
jj7Fog1sXirwB2fRnwsKHJO9cHrYBOumaFG2Mztcdiak5nGt7231IONR5QOJDJ2/f9G4k2Y6x9kx
m2ocWDc4iIA/PBT19mC8u6M05bLGTF1YLNDA31u7MXsSOYBJQlvf+wt8I60AS8ecoUWgVC751zT3
1eetwwK6MlW9QkYDOVRRPEXgYd6Hvjqt88xFExWgo33Sw76DU0NT+jIzra6Jo7xJl0yFb/gjM+P/
Ie27muzUtW5/EVWABILXlXPq5PYL1d22hUgCRP7130DLe+Pdxz617z0vFJImWpGgOUeALFHKgRoP
PeO5hQz9auhrtdLN2gbOumigwKCbnrKeSBqIi275Nwgu0+c4KOpLatUPpVMbz5Hq/J2eD2IpUCsL
Iaoft9dBNebHuCMlv+90/9HzX2J4q6ovAjm0wePQ4I+KZxcAwCUBXf6QOG128GIBfBjAWE/KCz9a
HzL+BNxlKIEX73WGsvhAAg5bowZ0Qj7Ym0DVUACWhppTaDO/5fhnh0Vcfxdl8LX0svpEaqCuew+L
8Miz07cAjG+YOxHnbLhYRZmCATQCI8A3k7tPAfDzULhqoEfhjeY7ZZK99YIuOkDJXlxUFzcOMLLr
AmoPr9S56AlLw2RLOmTtFmrd3VMUgtw2vlBuEg71k7KGB2LRXV0fkGwfElGPMe+2lUvcTRi6atYn
HZayqgbapzboUv+c+j+hf10suldZVNPj/bce/yuOaGsI5XX2Zuorw5gvaY8qvKmnK/+e3hkGFHoC
sb37D021xqgFy8sbrLWuHE799zLjONr2SLTqUV7TM2BXcqG4mR/7JOyWUSLpI5Ow8zPtiH9LkWHE
BYn+GFRy4blfvxKbmvMMD09X1CqAfMYpsqtdGs9jYtln6gTpLGyo98iB7llG/pAe0iIVB4jdGEvP
ZPaj9ApUgYuCfecLyBilT1A7Oflj0jAYs4lDBd0qgeTi0qsS5BADL7XuI1BUR5vpyHoUQxmDpgOR
J2rApSzoepT1mUpzve/G26ozwVpC2W2qteVDjlLWFKdHphjdhAHsX8W8qcKnRzIU5GYAPLy2XcXn
GnyhYRgpTqFF72UhzlEH7LpM5vALh/LcTsdoNEcRm8BouvFFd3VCqWOPpBwc8xjMVHC/2eD2w+EH
kcdrg1rFKZNm1nwzIsP+SlK7WcJSMQQbqycXvcnB2zzaabYuISF379L9Cet3BZ7wDmJU09ZdLoWR
MrwnIF02Hq4HCj+u1npKXMpgHgIeGu8C5s1yr10iI14dIXCVXvpR17/tA7VqkGud16JLL9PAP2P1
oEkADgxgzjLXYVaTga5oxMMBIosjZ8T9Jkf1nNagOUTljGadhU2zJaorLrGHpHsC5cGbyayHpi39
XekrO5uxwgepQXUsWJqV+deuDrj36oB7bIVkKAqkUbPQnTqoCILSmcMKXG4TyL5UYQz4nlU4wSH3
HsCr8o9wR/OPHYdX7oKM4qq9hZt+xnK4RZRd0W4GUnzRgT6K04BgjBN0pbfnZSVgvDfGJX0rlg7B
l6RjBhApcf/Kup3hZOaqBKV1fEhpX7NGQBs0Sj86yGFBEzxLLwx6EPAj5fox5h6hwXMus36NyIEJ
nhHA4EPWiC+C0XpU1PaPsO5tnz0fmgzoxo0e2uEW9O28yhdfgsbpF4Xf1Vs96thki/9W8VAntXmp
afRFSiG+wKXLWufMA3XbgRHjT0FGS+xbpvi5LOz44JWdt6BYCb81wNppQSYDVDesikPwPHH9WGpv
vLIWgOtG7IQPDV+liL/ULbCw1shANp3401hlVOz0346DN0e7svAsDgdAJk8h5eeKCw/5u06eXDuV
J92v9/45yFM/BCxoDBkHIJvjbavxqOnQVqXWpuuSV5ZBiaa1csi5Ax3hj5iIkESwtRr3IJoKZp4K
/cWnAR0sWlmvYYUUz6YjplnGz3eI0+9TD/4QjYUkc3IbyirfQkFNLvIykFs4N0IkM46Hc6gyez2o
PNrnfVPtYzOv1x18waF5CBFcE5/kyYxgse31TfuWR9kRNiSjnOxzAXMNPiud+JxnJn+DMZ09c4GA
f2wo+C3AJmNNXM4aO7DO940y7TN85fqFYdd08WkgBgIclArkU4ThExfksjHai5akBX7v3sebgBw8
qLBC4dQ+M3OATUFslGKjX0l39iT9AB4nnwM8DQiaIeL6FOB9VRk93buSwIMgh0ryRST4ADsWNCEI
30MsGjpweDxOesDDRjCNZQcfgILbuNaPrVZiNTfd8GAl8UFiYJl0lz5guhFGNHnxeFysddo+JPYP
YcFsWLeQAMRzsd6dNp/FtaJM/azcsepWjjJADqwnZSLct9Q1kfUwnPZKPc9Z91BX3bpDzU4AwCqs
Ab3yS1sZV7hDBbDKDuiWAwyVqbb5MKCdPS6AikfbhwFiAxOqg+k39g72UmCYJEF1RZIdagwQTXzl
aQZZQEp+RHABgPj2LSk7+9hq+4lGWLNPTVWE2do37RQZBQiqR0jPb6rxkq6vy9FoSqks+qQv8NNl
fYrVA1Ms1J6edGvq17GxgI+kJ+C9dLQCyCdBHQC+NGk4zFkBGpVuMmsQB8X4d93qwQJ7AHv9VkVm
f2yCrHkgThqtGejhUJbHYONm3S3i9zEPXKj5AMjn2kiIe4Yx2GLSxw2UA8Zk7/pz1PjNBLyQ0dGv
jM1d0ZXVbWieeyesTvHAITZMA7FB2hY+xaEN0NzYNw24eOCZlUX5s68a94qMiE0Ix+/ZFIybhRfE
3UFDl2rpuHDx4V/viKdPcCYNbFIDxy8XBnf8U6/xU0hALPE8mc101d1wYwNszCGe9TJjUOJ9zAFM
eHBQ13vkLWxM/SEy9zq0o7EPsoJhjXQfewmrWGepfxTXbJ6ZOzQ73dIbAGCsTeDiU00/cW+sfNVz
KAg4uHtsfwEkAocKFq0FMNcdtRjGUM6akRGmqLGMFutYtEWGksGIox12BU3NuQcxyDV0IeAdxKAo
nFpldwGju7qZORW7inGcVbGJpt/Tcx5ADUNUAFxNwDh9pg76PHYqVaxQ3WhhX/L3eX1/fNVD+kjH
gmR17IAqOBaNzaH+0TlVe9AVYsjWlsvIo/JeYC5jGe9BrwUpa6w3lxLiV1awl4kbX1ECWtRwQwMq
iCXBIs1CQJb+xsZOKNmkv3XSdo4aMovEUrhutM4YHmWJBTJXMlqSaLJverCDanjQHUZixvPaU5C5
HccDIfB8M4bbUHcC5X0sRI+3JTZuisrLoHG5TOLOOdJe4p6lu/QmgYfz2K8bHD7Od+hA6eNsynm/
nzZDk4M4FpFuL8taFqAOou22JUS7c7nTcbprOkLv+Z2JSlJ+ahUR+5qFBXCgEB+vgZiCJUwWfgmz
9CvAYS2+55/0KcrKW0fT9jX0RgZewONbV/b9qrFCiMtXtdhXfrOpCkpnMDmH2NC4SUCaORkNC1al
yK37gO7To9Lx+lMN5yEBT+aF7qp8B5kxVOLXkvrZBtQgWGw5qrzKgMLpuEXd+l460e24zP9qR2Wb
7XSbFUBQzdMxXrfVyFIqaAOnEcWLVW+ihEKdJnhVXg4xT+gxRkmz81FB+NqpUZcEctmXTg4WfOxg
qGzQQVz+eVA3Kj+OB6XI6X0dxoP83xzUQZ0bVglRBWVSZMBL27BPyNTNixz+J6adIW0fYREJEQZ+
BHEJa8JxU/sJANsujzdTHwc8EYJFZbvQfXoCBxStbeOA1V2M60ndZ2WjxShDEUHBQgFEWmz0nt7w
lMCy0S1wx7DMnwNWx03AGf5qIqc4Kg+3o9MLjtUDOmSaJXfSZFZRADunvk+z5KqFsEhegef/18TT
JIy3Hmi0h6lHzzO916I04q0gw+VTf9xi8T/kUbQtxl+UuiMoBVyX++/tBd2vTYLFTNuW9UnH1vb3
nrTJFaDEZpeDADu7+2UGLjTrBG0YuJPw23TtrrwQo5vf/S9bcApXLVVsMRlogsq1g1BifsJi2rxh
LbMlMnG2d4iEBk/cERjFQkKK6I6sKNsSqQLf2gyWgMZU6luzyKpsWMlW/WnaDC3pT5ItC1+Kkw7V
Y7p7AFZoHRUgi0zxAtaHNgDnmE74KfAx4/HTsJ6hC1d6uqlb70mr/HW6Ty82TQlU/gXnRLS7V5Yi
z2dbQ5Dbp+qUrkUBDHpLdMBY3ZrKU3VMjSUP/XQ+lbOm0Xu1amrr0pgYo0kdGEv9QnqUlXOIfgcX
ww3e3aS1dvda2yg/ihL4h+7SJT29GbsqBQOme4UOAhr35gToBm3YYNYl5Rk/DwYLn2iL1Skq/Wwv
LCme4hLGzgQMma0eZdFQLHlU0pVuwpkdtZ/OchY62BpQyDZYKed6tAWBDBAs/F35OFVTtgZwFw7K
yWgVYWI95M5XPXSfDI4q/oB7jm4VVN30u0osoNmRoHzp8O8CiacIv1HSmkBrjE142IrDfRf2TNiF
cuFB70GLUhwgBlIhjw3ApHTerZC4O9CJf27I2HSGusgAwEWn6RsupF69/Ge7LXn5n7s69H6UnuC3
7emVdIwFaMocss8NkhB/vQWmX1i3GetNWEGWs8oI+CFWqFn7tAsPU1OMffnQxyAD2t2lsVpv/SkE
RcdEze4xegp9DOtIBDcWWIOMU+tD9OCnqXXfNKDjkCl6j4lHVlN/jmStur/LPG2GlWel0BAFkmYX
wQhxp/d+1/xf+j7N/N+nCv/0NhIVBvFseoP/fZo4bXE/+V3MH9+Nb+dgnfb9RR91f7n7NKAB/OOl
fx373XSf3+qv8b+M6UPvr/BLr371+yvCRQzMXt3xH+/p37/ur6+up9GHqriGn8E09zQy9X1+V7/O
9D+8fpoA9PD5B/ql/cvL/rKr39bv26U94HrFggJLUpHt8nGj91rHST83fxei40Y82U7v/fHYKWSK
+/Rqf5zqXxz7aarpnU6v9sfpPx37L17t/32qP34vtWFcIdAN0fPxq//ju50G/ud3a8BNJQZT4R+/
9L/40H/8TuHuhwzYv/1Opmmm7+R3x/5/fh9/nOqPr/bb72N6l9M3/8ep/xgyDXz6uqepXGiSiZhD
1KWG7Z036/EAceqxep47rYL3KHDlFmCH6AxHdExTg24fy9Rf6kDdN422TQSuwzg6DdxnAJIVI8QB
4nacBmLNPyfUTQ6lnjmk9uAmMeRwrFDloiCdeTR41h1iyQ3IT7D+1UOBu8qE/eTDYBjwOZOcm3Hj
C9c7RAmD8j1aeiNAY8eiP+3XGY9GVSVluPcjeA8wW0xr6x6tA/UhyEGgKinz3TSBa7T8DCnnT/P6
ZICCWgIf0KDz+bNSljvL2qHeFy0Jn1ECLlBPztxD1BXhs+v1H1BrhqfQ2MoiiDmAdnjWLeDgoRwI
QpFu5WRABgqaQXpWnjyYrS9mEvoEq7wsRqMpiGHtftmlAS/teQf40M/eZtrVsUh/KIjJRRCMEcAV
AhzuQKcZKhMLzw2MdfCFezV5TmHmjLpQ/tCYMX/pKs/bhWEEH/iSQMgowPKadGm10qMq75q5iA1r
p0ftTjx1KKhd3MAF/gJFTWssh0pIvM5SoNvfQGz7gPiSdQvNCCrqoRi9ELL2jWXdHKUJsU5LeGAF
pGvPDAq2Z5gw7EST0b1v5rZYEgPSApCaOU0ROYRhTsp60z0uAlzIOTf+vqpgiDrOkzejjjBS3RtY
evhHJCafA8Ag4Cplto8BhIEMKR4ZMg8wuTsg2cBWFKbnZ9enwO5V0NEbkJBhoXSfYHRmQ6yxTWEQ
iKbrIh0NmSiAisZmEXrBGrBzewFpeefJdWCTCYOW4OcodCXXA48zkIIQTDro6KZA4S51cNaDKwMJ
JefnaD8Uq6jpxEoHZwPoAxYUWlY6mFJKllAxsO+jgKHWS8tvOCRhTcxsWskygQTIWgdLWfgL2pvW
Wn8EgqQW/JQMvtEzJ7avFlg2q40+lhJgs2XjkI1rwLXLKUJk/PF24dvUZIcc+YQX34Vri4dl5pDF
xoNvOLBIHLtDmh8j2qFmOwzRC2mV2DhxkSz1aGjCat6A+vxWj0JC7xvYNsGJyrw9+lVwMpsuWjDP
CmAAbpSPNciaG4+0EN4Zm5JU1ilLvYvR9eUjqUv12PTpnEcyvkWl8UwBNduDpjasqYzlvKloBye6
FrbkTdbuYt/NYDmWfkALML5VgImv0xE8n9g5WHuib6MVMP7QWfEd66WJoY002Gl50M2aUNg24JZI
Rw+doJePElzSnAHgnStDPjpmDMVQiCDskhjMLJwvwaqQnQvoHzn1SUmhRWTTKwHGd9u4EFfSfSEo
xldm8mZVcGh06z69kSn0qKrYR0JoPFbH2QWy8iiOJxCyxVR6wC79s2oa8yD8KBwdzm4DaSFtYYF1
EbOdXQv8nQO3Q3LZl9gyqP3v9UYPCZy692Zlpm+9gi1ZCGCSGGCe6ERF+ACINlZ/TNXPSSdR+oDp
5VdZy1fILEGop3fgwKNktaw47VeoLBRgzeymjR0rBf/qsbMK1M+RAHnqWVxDP64jsjzx5lsdNvER
ru6vXemna7eEctogAgoEqL0IIcNjefYBho/DJXK6hajdZJP0qlwzWfErlv7O3DZyepGJecrAO12E
wGWvm8TdlVSBZgucxJzEatjUntwltGJXt3TY1YgBZ7YH5H11nyUppDBxyZmpsI+ulsXWEXQGjym+
4K5Ngi00JA3I4WFTUl6sDcbTGVQUjCNz3GbVRbWaAXVVVdDbBkflvislqsx508TLCsogh3pku+g9
HeMhR7yszCyeNyHySRZAD1lLz2kmzIvuQYphNDQJGdBwCNADpW92ECGEurTuo8yKUZ7LYF4xVsQ7
+pHBFvI02d67FXzFBDAvC92nN1nmZxfCnuCrHp89lLEuGZlnMAl/9GL6GEEO4VQkVfnUjjBQB4S0
o6F4+QQtPTC9wQGCZBAW54Hk8upbpbxi2bHuI8M9epA0ABYAcoo46W6jAOQtZ4O9YLlpLMKxGjjk
XbaNOTAYNBT1KPc7A5SwXAal5849ztu9V0W7pOi8a+35HdgSob0MlEheGyP+UhVGew37El8lhEtR
BS3TmWUYqBhlpIciZf9G26BeOwDL3FADDqm5aPjgfvcM9wL7HshvpGPFsCSQsbdpt008pCBoFWUP
ug/YrmNjF1BDzHEPTGKZbYgohoPZG3SNskjkh8BypA651KWUC2gjimemWjWDU50CckcdG9aSWenZ
LQohPTvojangETg19R6VLN0gK/2QFTVk0HVf44yFP5d0i4Q4bNXDlWwOQnV/6D14fXPfhiMks5Iv
8GSa+7GRzSFoyzZx4VpP8B6LFi2BoAanhnMNEmMOk6hh17jjN1TCDW5ZGEk6M+roqQ/HLDXKu3bZ
dT+cvnojbm2/SO4Db1clYgPZlmzlAjDsdmdYoXbnEM9fW1pVHQzVQ2sh85jMXajXH0laBrteQbB+
sA8Q8oUYipc/CJMuG0MBt9C7X2lDkoMzIFMZcNgOMZlnxw4kxWXbtMOLUcHOwVrjTmIbsywj/oUt
YqdzL3ofrFj/UjjWRRqdCxwtWjwoERNRfwZEMV1PfX3J8iW3lLXQR+kBKxrMTWdB3XLqg0JevgDt
8TU3sVLOAcx6CpLkeyJq67vjl7NB1grlz9afgYqS3WoBkdPON+H1biMTJxsDFL7Yh5Nqlr1mMO/M
/YheGlRDLl7Cvveelb1WtcWXNm3aLS0bVA/yCpezQILQ22S3ijn0saw9YKuAfmONV50qPFZAdBto
OqcV4JvHlVzo0SyAm3k4FPbaaKvkaBedM2sA3VQUEptus7OsSl0SCAg9DhKsTVc4HbBJzNuEbcGX
HhAhi86s3HMHHcm1OUQSLsW+C5c2kIyqTm2sVsk1K2R6DUEthJhbxj9S7u6KrKlf4qRELi+l7dbM
0v7mtbg86ghT9FeHt/6TGVYwfQGpaCOsnD9CGvg98SGrx9KmP8FyPlomqo72lqPca+UxPG1CxO49
Ve13n7bs1sATBk+TECEvTbd4y/IVg0PazIKT4SNp+yP3W+uL5WTWoh+Ic8S/Xu4hnZStvEwAOB9C
Mo9LWF3lspunisXvGSg9o7KCungR1DhYV+7zpJJI5kf1Km8sdXNDkkNsqmKvfeheBhWCKJC6R8tN
ox+Do97B/LJfBubxRYvSzyWy4T/PlGGuodgGAQ0BncYQxRejjkFmJxbgZ6Q8QbU8/9GQUZ7ehIRa
70ClKk8fLLN0vzuxs2SMWG/Sb4s5HKPSq+lG0cZ0WLHNpZ0s67yO51WAP6pdO3QzMpAuoqzJvLIy
BSupDuAIgNPwyAeF2qR8xW8pFoL7FTywy3JbN5gNWEOQBEqnwEl/jSEx9gj2I4P8gYAgXFHJpQUt
iLMt+wBq/tI78Aw8xxS/3C4DMR4X3AIo05ZfoF0NuLqF1VIEd+tzETv9yheQj+eBW66LoORHZufp
Bgbv/t6XcbR1w9DbFbn44bqQjTE74zBiXaGmYEP4PS+2uqX79aYdI6awOnTf4pg066lrCgt5Uy/9
uMNNVjHnMbWzeTGk7S0bW/CefCOh3R9bp4aRVWiXcwIY2FY3vd7co5z3Ptg0PcHbLb/AA4XPa6nS
tW4mRp1fEhv4VpcixT5G6C49iIo+MINGHQCUkBTAGEOQKBO8WRR9W81iRbxDK5r2qaEPXR2pHyDg
zXFDAphEvFrS0ypckI9ABe8yRNV71lrARvnkWw31bJZW0LqOnHOq+otsQ3/H25MDYv7cjNyb9DjM
BVEX9OYNzOVH2BvwyunYe9/FraKfp3zIV/A6rbcOAbxAdl7xbDMfuhcEyFzd9LusWXYKa+bQZt2M
4aniaoNkcfVArJs1ltNvpz45xO91x9hu6IP2qvtjGl4dt5RgZ+AmPW87tkmgMHjUg/De/Qa53hTQ
2gzC861qnhMIg+w6KB3O4XCssIKPntomgUt70D8FTGYLL1RfNTQSCmcWxJoM2Ejott4AoIbOPOTr
PCQwpUeI7tdYS9g2elvLr4+FWYd7YgCtbQS49uKppps5dtOeWJ4Zt6B3zzin01dZQ/kXdjeAu4xN
v/aXAZ5KJT0YbirwNBV1/XYQ/AYri+wQ+t9lGkX7JqLZoXPKixXl6phxi8Hj1AJX3TKfzNJPzrUs
H3MXkiGtl1+GNv/SsN46SkdaR5BfnWVkGOW85mF0DWJyywvT2rdjS2+iPsHn85qdhlt5sDODFfeI
48qTeudYNgxpHQneQsLwe8KSmDk446u4vZSwrX+3ck/MOIw/zllQf6kFcVd9Vnf4DyT0pU8U/BR7
fx84IlsWRbCjNO42MVYOe+k4bK0qGMh1MXIBDPWjPPXYgjfpxq/8aySl/wMQn8Z0QDnkLTgXIFd+
dB7ByhowoBcXTMB5gxrT2sXrABkCTVwroPU7zdwXo4REF6T2Z1kuIZXL4RdiW/XwxgLzrHCBvHl+
AGkpB3fYGdR9AfHsCz5v5ADurkRScVSaWBqeqwDR6OFER8xyz2WAsqgo/C8DgSOuvcqkaH4YTbvM
sP7kM0O+0eQMnraz15u2E+4ePtW4EEXFtWshYT5UbTi3wS75iFOyiIPefuVufnShM4+1F4TuwfkP
1kPiuS+AwYCA3ZRvbs6wUrdgmVvUPbn1RfkO4miwwbOctQmlmiVBI77B4aKdNSLnK2ELfJ910Tx0
Xfk1ESVApEBaPgSDbUB/Cta/uNZswYkJNvCakicYseZL4GIgIaaiCzEL6APYYf9CUkAUfaL817oo
v1XA/bynUXMVAwOPqUjtkylgX+MXwjg1bpVCii35JuPKeSVClFhsB/4uho/AhYXhowdNYjj0Wc9l
6FpnwPuedatoC4WHj6Sa5bYcK4rlecISCRNiqEJl0apP8dRs9nCnSkPzMaedNzOFX+1rmHcsqixw
4FIjg1WmQOGQMLJbQPGrW41l2q0cS5z+tw7WyVeoXgYOYSfJXX8WI5e18jOGhxZcqtV56nTGZhDW
7gJl0XzmQtIP9mNQ0QNxCu7TNaR7G8DXzKL9CuSo+wbMxX1n7Pl7SLLB+WeMGXfuG0Mw9Gi6OTwb
slNnd+EM55sEdsRll7SgH20dFK+mGYVLbqtuq62sQNJ3SyiZzWgT0gU+AjI8BOgoGF03wTaENcG5
7EAQgnhf+B5iVSj7wn9yfbcA7Z2m60J4/kvqg3GvSvGOBBqdw1erOZZgbpTlQisOaxlivadViA3S
uodMPn/qnkLx8DSHRhok7hsx88PRz8PmSNE0vVp2o2m5lzKBv2aSbPvYTC92WmSXWDhw242LNx2B
Fe5IfQ89oBVBT8xWnHDwM2AcdAkK20LycijWYeb3D0FRwrp+lC3r4Cpop718x4MmSKLInreDfOl9
JLh8JpB3Yzx/ie00WgQ8p1s9Ss362VAVlp8iiZ6T9qp7A7soTrEHjeGglsB9QHKj2voVUGtg0WaL
JiUgp4wamqBh0A+gOvEgiJ+0N3DjMgIjWeONypvelISu+yayTrqV2UKtYCG9SULYgfmOi78izPe+
2nxjGGH1Njg24GfEsrZOGPiPedycIXZevQG91s1BbmmPXs/ZYehTseBeFb8yyVca2Gxb4FhZAArB
xY8wnF2Qp/1nxODgL9oK6exAPnyyDWHvwZ0kC0lU+J4YLyAEtF8JFcYSBFR3C3nHbFmK2pmVoE9i
sZY58wY21g8SMojXHrKw1Kich5pVeKQn6o1IB4BAuyyWqZGB5IxPOesJiD55YuZ4FvCg16VJvipW
q0KFOwsKCafB99Vz7oZ7QFK6K5bq1XNKzxnPiieGJOcDzjCQKtDr2nFwHoL+Ic/wLXA3aRY27wqY
zptpPqssQ64br3D28GbOwP+EBRTYKDe9sXxIVagIMll4NmziuQeq5oIXXbJyB5hj6pii9YBrNKHz
NR7W9lZ9GScJG9i3w8MSFgx/87EcE4DIwas5viJwtPQGqLpoF8T+692So3bPhowk6MghvnLDES8i
DmCVAcHWF92X2fC0/rSnRzPp/hpnSPB8pJfN7N74IrRrIynp3vDb6Aw4poPcZRwtQzApVmQULRja
KDyOsUBoRPPcbuOVo9ke0zOLJoewBA9gQlFvrgcM00aqAI9yRrcAOq+56T2GzO59z/9773ejUEw+
Mn2KNNzEoyObudAm/JZmSNqZQew+QLc7Xfc5FnC5S+F4O0AUgw1Cvo+xYJxTrAtHhw4DFBhSU2DM
CQHiunaHM+SHW1xXoWrUOpCxouNA+c8BfYQtzHPURM8hqwAqEhF5EtAOW+umSm37Cesde11IVNPB
F1wMcK/eGcDQXowqzOcyt6JvyXcnJ/TDAXsCbvJYdlSDsHcCyLyVx4j5HMTDzeCQayJB+5QNuFyo
ijbQdanVMki9J1GYLAdDMoSluWGS+JhlUXgiSa7O+G3qrVHyr40ZoKW7xg3HUmErPPFVd6VhkW9C
CncB/C9xYvL8A3YF4hhbgu7tTNbIVV5at+6OQlNtQUnrjvC8QRvokR2EfN0UJ9s6hHEWhNyQSy/B
qJ1bFRaIK1w8hl0PtGQzEkaEDRFomvvFA7NEs7Y5HIJSkPcv0Qiq83rQi1qjzyBagIs3aIL2U243
bNFm1FprJ7QeksULk8GXW3ud6dFuDDbH4HIMVgoQeTvuxNmXgboobm86piB0Miqepl0AL9gkuYoS
cqb4x46eVQXb6UGgngHHVagc6NGq9bPdoHKobI2H+g2qOFConaugIU9pYySrKlEJHDvwq0N4MV0N
vMyX0klmcMnE9cqvnT24lnDIHJv6GmYafAUt7vaiu1LeqEUceviTslF7RoIaZFqRupoNXeBmZ58m
Jb2xi/OEnHLmt5eYx3PTBbMUqZrsscOz2jUisL7VqGOSBM9G5ZlHOuKOKf6Ai1yRcK2bnSvinT7U
6KA8l4FdOwvBIEK2eIgPJqFQF57aKamGBfA4kD8Yh6cBQdIchBHIaJsMXh0qivq9gwTak2PhIgxN
ZOQuSAoDVBQ8c5aH3wb+w2LS+J6APEgyAxZxVQVMLOHlkfSC7xMGJJajwvwhlTGKpIPLv6n2R6Vy
6N79dQxNh3QJT+/yaJaSbEV8bQK/vGJZl8/hC6PW9yu9bls+EHHVOOxT1uGxZOgWRPXpwqSuWGkE
qt6gaAd5JWX+7NPYUh3XAnW1GsafQ8cFEktLmygHJxhqp3PDABY0Cyr5yCnwp3pP/L03jRotqhI0
MpFaBZeuamvvnDvSx9MTb94TypBMUPZzVIE/NdRC4hHaLZ/qMkDKHQEdg5EeNAL5tYtbicwQfPF6
RxDc9lY6gAZ2D2W4zNhR9tiPttpggaPAQbbwMkzvDd2N2kS0IZKiyDRGTaEVpd4sEnmy1gPQyYdr
XwJfzJwwmIcYN/28qr9o/JzenjSgpY7fq+7XXUKx2/2r100HEXqQjpbgflCxfQBWQ0zYQT8LCZ+G
u8C3/Llu2kzJpYKQwUY/BJEOHtK0BwdUj3r1j5Ry68kq/OHS185DmhjNNvMFmN9JC9UxsAoksu3w
DA7+3ksrE4WXkux1v95MYbqZRjEEkFRWzKcBSEImayKGZKaFcHkdNEcUOGd3Q1TdpzVxca8UqH9D
6lj3TQNeiGSbC8T8fOpD0tbctlH0JqHrafkzs/LOtEJ2RUPRNUJdA9YFiHo7+EWedJce1P16rwW1
AvI9oIH8Iv/89xE6JLVlSGZTdDFG67lIk63Kkb6mdRe7ICl2BHLRk6Sj7o+1Pxe014D/BpsNuE8A
ZZHc/QZ9gWHdwaN1XVPe/R9jZ7YkJ7J16Vc5du6xZh7a+u8LIMbMjIycpCrdYCWpxDzPPH1/OCpF
dv46bX3jhjsOQYCPe++11me9Xw6bWZKQcy+MU+Oh6Bv9Ymk9Ue2Vgo6RFd4vRJF9kqMlOToLwEB9
cPYskOS7uC/tYzGP8p00hP/tiC20ffxdvdAI7zsxV89QTU1PLL7h7CnvpRI+JLEgsVa/RGDMwUks
SMy40o9hoLSeODtKFuxzzvSI+JYNlxlzBctJQPFrVkwdQAh79phkxcQyFcngtS0yC1oWxSsEhfB/
CdlluNySe/ETRixL+8xhbBFnNafOrrGcH/Qq1B8NnGEbA+qsP0Rdq9z/JEAlKxHjcC9OqhkU4DMc
awcsBe1z73SAqzIngk2NLAxO3XOZPuHYa55ESdp163wOu704J+U5RLWOCdVchipwpv/Z4sMvd4O6
bkLsPDwJ0H9hLtJeiYseRCoOEisNYBLvdO1zGUewoMXDay1rAMyN4XMX1Npna1wJBjMt2YU9tZqm
67Eojlr9dZvSMa3LUBzEffC0FRea9pjX6vylZpvqB7lT3y098tdRnVzl0rirf/K4Zit/gbE4xUUJ
eulQW7O5T3ACf7HRgRzRmDanStvn8/2mbpgMqMP0EJslTW7cOyBU/TJJnLdSh/Wo5wFQCH8VxEoo
ReEL0ZMtt54TOdXotLdfNQXJ0i33zzlVMXQkYiAREgpM2mxO3pQjpFnrJgKUfWld+gZSq5VpXCQj
q9WfNUBwIlEJ/0/f6lsNcdHtHuICS4K+59c95lTXrpOK91ABLgBgKD1LiaK8NnG77AJpKvYYQBTY
Iub6RGhI64mzZjWll2EI3qKUujL6iK+KtROnRPWuqR7lwcoet9oK3DQaXM1nOfDCaOUlQm/R7awp
O1rCvlAbQGOVXm73xgrA09akXtmsx8ie7lhQeSJXrxTW29F6UlTDjjfdAaL/WWMtT+u4d+MCKdw5
rmyvjmrY6GWk9gaLgIHZbv6CVm55MMJCPs6j89rPmfwgiizQCpNvRIkD1V5iMN7MQFfqYTUYVE+o
w8xAFStZzh9EB1jmUrpnhfUk2r8ogvEN7lIVv8+t0/zmItwiWx8StRwkL3eBPHU7tcA06/2/LoiC
pX2+/crtl39dZKXlcGxrBqAhL6qzDhL03JpDdRZZTVaRnC7i1sOdoCPWPLFAbOdiZ9LyfAP1tF0V
wSSCodYrgVfmu5Ee6FqtNhzVaVItjJHxcpGcv7ecps/5vT0OJxkj3D5Ucx5/ndHF7C0mfyNWcrfO
G172rxPTOPaXgQFD1NAzCJRi00n2Pb6t6zRN4Z7GpniLjFejmfPoKk7MmnFFpTW+U2YnvpQ5fvdh
jq92m0gnR4YQMdZYHk9rWYs3X3Fyxxtg4PFqtS3tM9wK+N7ystuHMnyyfqIF8kO+QkjiMrmzWERA
5aAVrhGyV/czudbuWxnaX9BqwYAY3/hnydB0rwM+9s0ww39cQeCDD8HCgpvWF5FICFBuR12nHqwQ
jKE625MHEru5zIWBRSUKgMjEFUSRFts5H/BWc+lCNHMAI0FiPUiLH01N/aK2NTLPgVy9SaqWeKGu
N59Lg50gC93uIc3iyIs6hBkSwt4I/ehpyPqM5LsNvSeGI5xJwZcZwSB/1JXqk1ShplC33wIjWK5a
p8sHG6KMPSFttmsvev+QOtZLagIgbqeqOhSYiPyiTb0oLGcwkyRprkx7OUb0XJQhPDU958H0mpWJ
jE8KmdUaIG4sJcQayl3TPrK2r8LEKnbIP/S72JZSv5Y0dptBnGxJ1Dj7yRqC+zlA+9xw0OeSYVE/
iyQjgBi+zrx8CMH9+XKfTzDxGM6nGlOIq6RN/qCGRfApUfIDRKshyEaG4MCJfFEr1LGsDKAdXa1E
/DFUpvI0lHO5ndUB7KDClEwsH7hHkyq2a41T7eZqpnqWkhfnELL6M3xTP49uZeJEUq7gbHHaUgml
I4aJ6iIRNW8X3spuVcQR1PoFIYnWvOvV4cusTSamtpi7lLX5fx/iheJR7Jjo2mWNnhZ5UVUciTJp
7gD6vgE57g6qE1dnp56Gk9lVr1rgqPvb48dpNHnNDC9VVxKEOEl3urpKfBG+cB7XQH9tDQU3F+N7
qZgVwRuR4TpGKHkMFt06YnTnurUx8t3ySWtCSVEU+Wkk1AEzLwqCjYwPW8ADxE3HRU3aP5T11nji
8Bp3xKCcK2W+tHj0CS+td40e9ZCu9cnRSljXJSWxH56xFGAGzLAC+Yu0QLF9EfHqxCsWyVYp6FQ+
yXYsikX9W1X2heZxklANS4ciP7ZrnPKsGHl+FC+wZGjtgFXyAcYepy+iputrhyOiQNWq0OrrrD2M
cY+PYC2/vX7xMUXZ9olup29nbmXi6JaI73LLfqjXxzLfvIvM4KhDy4CGBe58PvCtmiRahcj3RBXN
20NnRH7OHp6dGlaabCCGlSe+JbdnF2Vh39s/LxR58WZutcXRh0s+ZN/98dt1ytDw8MgRsnNNp9dE
1+xlJ1pAZ6nZ4g3g+n1oNbBCdcaU7cTnwthdnG8f+pYVZbcvestKUkVA2u2DizMfr3Nsxy8qIFNx
qJbE1ciVjIu1K6H/IGnw0dGec6ldPFHASNT9PNRzQptRZnmdB8yCU3k2GLvPDe57Gud6KBKUZ+v3
+TyGErrvoCMV3+f2ut518+1we7tFY+4GJ9hZ6rfZZrE/hMzaa5Ks70Nbf+d32d+ViSvECXHZLSvK
sIj9vJU84hyWpfHHkDr3W08VfVIk/ToQiCNLgHZEXnTk39X5XRlUEnyW25mPvyDOiNtuvzDnxAY2
deIRaYcVaP3bt28qOrH4sB/Kbllx9OGy35X9x1vdbv/hssixakw24eDG6xgZy2hO/jxc88PagsSY
+e5MxaY6g9uCU3OecyguFfntJuJOvy6fCbdAze1XoThSh3o5tH12FDevYQz1F20nQXe59WfRTcXQ
dZsUPpTdevKt3u/KSmVFboimKCrebiPKbtnbbUSTvmXF0dbjb4Uffup2m9/90qCoMAaGb5nWwca8
zqbb6PfxUFz7rnCbiT+WigrvaonDW6UorodlG8hHMca++y1R6+NdWXkVpyH4dhs0jDUo7JZN14FF
jC6iTGTF0f9vPXGtuCzVM39J1Pa4Dau3R9+GdfF8/+1QfI9YjOTiMCTUiQCev24vQkw1om33Cso/
2gD4XQ5DGrMYwjIcat2dGCREPidscQ2g/DXE1SiN9N3bbWgV9/rtcLtO1LeOJqp8qHfrY+JEEjoS
/u1Z3ib5D/34w7VBLmHFks/bw5vFt7mSy9O6eF88yENgtBtxXKhLttcxtHCMiv0/i7V3y4NILDDE
g9wS8dRWmKAqru1MnBt78TJuI7/IfihTxVskek0sztookneizxbi0CY8+qhj/TpIk/5lJrB98cRq
CxUhCbjf2utF9cDpX8cIVtW4td+tQbenF9+xHRTp51IzEwvQ7ZuKBag43Brz7Uu3yPJKQW8eRaOB
rC/zpaWYIQ/99UbEP94+pSh8l//1GYnn05plOt0a09bGfq15xe3Fz95aqzgSZeLs77Ki7He3ytRW
hzbF19e9vXg4UbVLyz9ComHZM9T+NtxqNTs8iAUconjZwqXD7EKf8ne/ru7ESCSOUI14ny2jPN+Z
ufIj1NT6nPZYIYnMq88BjJrHIMbS8DDUNuw7ET4YRVrgTBjq47spjVUxs9ttlhRT41Qm6eKNZQnI
FT+CS/TBt9uLEUciaQ2i/7Wi27fqY5+A3r/N0RKBzHsiFS+iojQZio9uL/sg4NTcep2VM6IKjy1Q
Jxi5iDVGKCGOzee6dYCST/VBjDlLk7GUKUGQ7wZemWi9omc7Rs9ktJgm+/w+/FOCtQ4Jzip3+7Y1
fFFFaeH2hwaRCXhL9Ibf7ybFF29SJKyF4M6wTuIpxZfZhqoZgVxY8+wXUVYnseNiYrmaxvw9AlVz
4roPHyYbpRyf+HfRxbMy2inJ0PEgjidP6ll0k8bpj2mPiWhZpjsWSjlWORX1zfIrM0a6w9wIm/z6
uW/PJxH3vIPk4i/0kN4I7pB2LZIRi9chQ3FKZMx1aIJlLlS2f06Oo+2Mdq7PLPT0HQ3gD/Hw73Z1
28L6XenW1cRy+9a+x9au11AJLAu/1my3t6hYKZ6RrjuK7rW9snVvKdq2uMmHMWjr36LwwyWVhNs2
qqBHZC8+I/aE5I1YmAbFvtRhh0YdC98h4lIM8qC/3Hy0+/08VU/6oGMHIkoU2P7RGPMnHGeuApdN
Hgb3ZpJ6+dI9mfm1jB1rJ341hdJz9Ti60KXvw4p9Ny2IxrJ2LmilXMOoEO5Tj1LZsj3J9JMeNdq2
Sd12sdvKQnRE0c9vi4MPZZrYLYg62+GH8yL7nxcY2zWiGeC+3ctpGRzaeNyDIrO27dJ/XH2YWgPv
dtEetoFW4zVmfzRdZBxubbUwdY+YofEoivCoM5+IMWU7FKUiL45EYoYSlUIULFg/jntdXSDfQM9H
b43dbeDYlsGi9f5acqul2ZzSZirRp8X68csOIZrJlJih2yPtDWome9cBb6Oo6JTbesZZ5OTImIJ5
0fCcPJqOokUSADMDNVA9iCaCg6Jke9H9xBfH0+aqQ2wfRdPrlmGrIH47w+jmF2WzbEtF8WQffvd3
ZVHvrK7Z+L4bmJm9ajLlPVFcj9tw1ozDHu7Kq3hscTezDctD3v00p4g7WlMrY0KKvqhRoSw7S1rw
5meHBZ5kcf7dDC+ee5sot94jZrWtO4l/aChtfF5ezEb3u0YqjzfLRz5oqt8vSuG+WxDLKgqYla4X
W7N+1wTfHYqH19Oi9MNO6023hQXuWOYWkwQxB/ssoRWKOV7sf1sVm5qENzus4j24y+6UDC/1EpuH
rNX3WmGxNhWtyWqzCOBNB3V69zVoVg2SulZhm1931qJHiB9GpnLB8UMw3q35iYb1sYm2Y/+cl4GP
PO1xaaIVefeP1erdG9ze6Dr5iyPxFmUCvd126tDP/TVs6X05+2UdM+z9WikQjXQe9PwzIz22IBjW
1iWRUZjxcSKgAP1IRmGxB90OxUJv0iMTd8N6j3eHS1BhJKiDGCG/+KjDaOmL2qIFR2HNqxX5DhL5
FfW2LXHE770bdG69vmG55+dTqG4vSbyaNoo7vypU6K3Frt7AkDDX6WkALbd4eqJOexUHtuiuWt69
GHpCIMw294+YENCm+PJuyTUTvrZLe9i/sDnPpufgCMbUq7a8DBNFsPUf/nxV/V/d0sCQK9agolmK
18xTnSO491dFAac/3N6/o+BIStb57la2rWW79X9BjqhuNpBCqb8b8HnvMuxspyJ/FE1CtAbJmRe6
9eiNCyChI/otRAMxIolfNicr3kUWTI/veo043JLScDO1to752mKwyDm7GvWbUwV98bqAlRr5oCmA
gaYZszuy8/q29zesHDRlJLMqWwc58TnEkdrAyghh/a+RdHsocW5rNEoqLztxKApFIr6aONLwZXvB
33aXW09VX/p4wP9EJUndNnV2rBeEq0nVSFCoHqC+Nf5js7P6Tjq0VtWr3ggVpXgz28pOjEd6TeD6
URxuhkrx8bfDyW7Ds6F/7YJsPN32eigesBDTzdr9sAmcuwBS1iWDRVNZXsB/5rswm93MzAm7w6QU
yT/06HXC4XmcD8b6HaH2IYhAtBMxbG2f2CIO103ven01P4g14GpHzdakWJMFErxdHGafRJFI9Ppu
QA3gJKoX0dVxeORsXQVPa480uwaxifxNXv4aovupeVSBgPpJsR8q/XHoNCJbJNyqlkVsRKtMnmIC
c2GxEGb1USceHNrNyNUbGo+Jo2/HZqt3pUZBO5NowkfNNtPHftG0Ezyr13BV4oqTYjkEUvydYDbT
L6RB8p0aNuCQwCSM+VaLqz0sX+FONbxOb35mqwpnFlxEmheHhg8uPzsnvR0dNU2TDmYQ58BrcVSU
i6099VVTMV/GOFDXLEo7n2PVaPbqEruIhAbXZX5dNLTyCuL+rnlGuJPs5BZqPLjfBmnmhgTmOfsY
yOJLOv9oiZu+VkNlXo2OtiJlTQ90O4ap2Y6dTy0QVp+oW5kRTnI3PdA6DGhSMzhUKQSK2c336FTf
FWweWhlyFRUWgFiSdeIUjIudLA4P6sfOFO2WXjtKYZN8qfTPixbJB2R/TT8dpWclDeGIk8DNaK1f
FJX22Yz+HEAOtet6GAUlpAJWpyaytjj+f7RjfoD+Eqz30PzQkJWTvERhaUukpU/A5+JDaRZ6dZbU
/jLvlVRdzrKdfIr7CVBTjiQSfO6y2yTluDd1PbkfFJSrV02fQjLpq6V5KcLQrWYGx960IfM3ku6g
II3oZ0mlIVwcFqdiUV55Hu08EVZwdgJcj/S/MhhAYOYiJRROAhdkOAisNfyeACOKZMwITK4XdfDM
9Q7iNpaobXfflwKkApLt2ZtT/jVVAHNmZ7Te4rb+ZKgd+NEuyR+7cSJCMlrsiznOhafHRru7TfDb
NgoS/NRfQD94PeSqVl8VF7jcvDHkJaD8e6eun1RbCStCK8p8MW/3euB4uanNntk70yWLlMALoIv0
7TUra/IVdEJFiI96knK04FE9xN0Vq/MOkR/Va1NgWUAXeqKJK2WvFnBILsg21IfCydzM7hX0MtP+
mFcDFPTxlPphn5q+tTTATOXYRcE3vNySHuzV2SlygtT4urWOz4z96Yo5e5gDQ0GGBy63QWqeEIIA
x9dMGjJlHuzdsac6RuR2tvnk9EVyh3clcAnLJZJaGsAjWG2Kbfsp6JQEdMeUQId46Uaibbdk1k3U
YstrkqkGSlvxp27IEM7uKsOt7fyUWikiAKGFLioKJYTVS9HFrsLuadGb7qlNmt0wQEoncloxKff5
qJ3yqknv0zXJLGjxm/m6lMB5dGciFjf8m9iQ4mlZ0mNTWtN5SpXd3wacogSU2adEHbQ7CPHrI2T7
7jTVpQckOEKA2WAOwnOzn20alA05hq8H1eRK9WJcjGY4mFbenpqxJKiMie9OHN2SKohBCmnpzuzR
Th2nybUhq7wG5LpA1v3GMkr4eO3XErEgIhmyi2OUjdfYsOsaS+oclVpufSgIgTYaeXiOtMELK1v6
lpbO2UZ5dIayo5O74BsE9ykhCA2YmXLu9EOSJAetLEHpGr39R5LGL0qJhqa0hAOqdS1OPQuugREJ
CwiWK9nt6ggq8ZUEXyoq44gGH64qmPy8rixCnHUzBIRxhVqlKYXnrA+9oli+NJ0SuFkGuCAaoS6t
9RfdaKpX8LCA0h1AqBWfMe/NcGcFgeZWff9lCErUjLL0i9QkO9mcaig4YswCaR/zt537Kun/0uMy
hjEjQFkmoC2ZJj73uDBPUw2xME20PKW52iJT5DxHefc493N37AH5eSMSB/eg3J7rASe0JDlugp//
Yiqy5OY9UbGgeldaAMZprCayZyAE26WS5aUmxbGG47MBkdv93Sm5p7DhA51GuFgS2IduXQe0UAnj
WlghEgRBHO0aCJxDvAuseIh56h2SkKms+VUYuU4C5afSW4CG1sZIHGjvqpD2eoTeO+5Sh8+12s8H
J+8a1yyJZVHRwk0Ly8ApzutTivyNmPocanmU7wy/y9MOVajpCVPrpFvmQ6sHMBW2AHrg1I5dVTUm
z9AJPmvzB0tLqk+R1H1TgLPdBeT1N5a/PCsafDV/tw4YzJpOgnu2lUaixMFKhWoY7NLCxS3gFpJu
7IQW9KL9oxE9gFTs1QkGhab1hlRnF5hWfj8OGEzzkiE7LS2vl4B9SwAChqxWXV1WjKsSmp8dRzfO
UlsbV9TGfwxy0u4tU0fXMPW0OtaPTY41IYm/jzAyI4+RfzbrsTka8zXXbWWvo0Di4f6imxLx7II4
0s6VuqheJ1+zquo8hkP7PuuVr/EwwwbRJwSvBW22K5syeTOXgP0G7n/sGAoOMUWr7hUT/epMsU+E
sWKz0ObwbIHGupcVqUZCHqZjZQCutABryTELqcrzvNLZ9H1zmcpaeS6msDkTmvsjhSCiNLwJ+NWh
N6WLkv9VN6b8BrHufIrysvZNRRoPqYLx0egG88Fak0Lvn5q+viuDSD21TQSqI1VnYvrkr1UVWsB4
FG3XFzjbIe105SbFUU6Q3J3RQgNhSAmhm03s1Wjee5kGUatWFo5HXwaRa5h/RYb5tQzCbJ86hbJz
FHvca0l3XMyq9IxBj8DijRPBHl3t2/nknPKmOrQNq7IGEB87saMErfs9i9XAS9T5mplThyJ22qMX
rjg7OYEhBZh1d2/RE4+1ZL51Q10/mZGEWWhS/QyYzU4aUfdaOvVzingrM9tM7KROpJvWpO2OdtCc
x85Mj2Gh7VQso1JoqDsnU1/KaVjuVESh3MyY5KcsxM8alOp90SDwYCzSSAtD9C6rxuhsqd+hI5Yu
nZEF7BtluDdSeWIWGD4DmwXTG9tnQsvRQPiVJHa1NCw9KZwdOJO4D6Dy5bWIPwXjPLham8j7PAi1
e2NGlbWdx9yz0wc5ap3rMjxVOjG5LTAHgmux2iA64Q81X2iZtH7PkiIr5g5Cew2NNLSF90Cv8NkZ
qE4Nkf1is3YtJQyicQu9jKq9ZQOC7f0w2qdV9tInnkCiEWenUpMvUmM1flZLlWuglMPXCY+x7E0N
3W5BAM1XKu3OkCNjR1iPB74f2c/Gig8lXq++LSegCcqP0Rn1fdb30hlxqNlXYhsq0XYdZhM1d3Pn
CwESXqsXeErQu/fzAf1guWZEnMrmhFYI6CY0ulgdHVOUxLzMKF+UNpn9HMus5dRfE0WHRgiQiutU
w4OEXlijBWCFzfpzpss4oYvsvqla+wHJOxtlq7TbRy3cOOh2EU4pjxVxT7s6JMxtDvMHe2oAWDf6
WJ3nUXszmmjgSfQJqL9ZXRZijE/RbBFCb+Tti6KYzUvKulfO1eRRFA2s16DnRv5YnByqdHwODEh+
ogGmBieRvLC1J0xUXGnk8/IgKc2zPvXNC7FP2s6ZQ1ZUDiCNUCnSfVlJaJogQ1FPfXBiROOHiZRf
4/Glu36c5EubBAT12zX0VHw+X1QWZZrim5PmEAwKCg2i5Cetk5qTbVR4fbuMV260HQQcdRL5Xdh8
ncwCfu3JyS9mPViyO8khUhhl8vyuTBxaWbactag8i5y4jE6ORpM53yOrhetiGIcDQAf52ZS76dny
xbFIjLCFR3fEdHcrqxXzjz4MknuHGK7nOpYn6EfHt1uFcehCP2sg4LqVmf3+O1LpBI8PxMDbshyc
VSf9GyKG8JlAqPC5RxV7n4LH9m9lWlMDXmsJ3CvULCYSrLEPY2C3F3HFUmrLhbXWQeRE0rUjVuVZ
1Wmvdvhs2ravWkV8HRroOFRTS08qGJfnMsi0h96cH0VOJK0Bt20N6uAosnKRzJdp4SHX+qpahy9d
D2gBBWbrIMpAE/SPQBgOrOLXGlSba5SUwOCWW41ayZtrq6Ngtt2DGgRg974+ovUtyrJCqv0il4Jd
3f+opN56BhBqPTv9MO3sPG4Re0dvhoj8CX0dKXoSVeIcZt6CCduTO5UYc+Jv79uCZa5JpNuz2o44
c9A/c0XlLRnHlUS8CI5VCOa67LWXUUVvmUXA4FlrdrLy+KVKDvJoai8p65kXeWlCDymM/iQqjGyi
TskiId691hdVYE9JA4cNbzjpp9xU42epcoqzMkN/kKVN/JysSbWGljZ6XmKpIisSO2KHWhNWecYi
VqXIykClAeB+kPXSI6BQf60Qb/FyTWXF2BTaK4u5cWcoKICKs7wg57hC673SWbTXMDXLh3Kqvom6
SBxNz0EdbefS8bvMa5mXqEbS20zviy75kcLYAEC6ic5NYLWPuLjUlymJ8l0EkDVD+MRL5qp/aY0x
fZQsNvxrTiROuapmBtW4lQWhrgFgZe8RqOiR2WvSqeUe7Hdy3a5CHGnHAD3vxEkZWd5rjc777Za9
U5gu8aTKSZSh6jWfo5XdX1wgyoIBgH8EgmurYeMeKJCp3InspMfV0xSAdlufskA68zGX4qPaO4ln
Qp936hVdfqk6QuJljY1ZY6fKCyYv5WVyaFuD1j2JIjM2EVpfzPwgLggmc7gftOkriyLlRRRlifOg
V3QMkbNVyySASRp2IhubvCy5HnZ1mRxrtVEeHL0dn/VxgumjUv9kchyfRbLYCcowRqesE+bPssqx
vaVU4utWYy5t/ArE2Wv4Ag6JBQFd1CNRrShB9Lc2PAjGlHKWvwLM1j7xAmxf0ov0otcGFH+RohyA
YXdPUofKXNmpzpe5jk76slQ/UK4+T4UUP4xO8i1YuZgdltn31pqYtRW4NajiR03Db1LXZfvSV8mf
cyXx2kJtoZUXUHHUpi85ceQXQJMvqStMBFEDi8ek5PVelvTG1Y1cOtqNV0zqpR4UyOSa2DlaL32f
7xzpC3GK+iNyiw0OWoDmk6mUn1rdOdE3w70VSLVrQewwFMqzZUNQ0X1rMySdRli6IIe2MH9E9lMx
QP6iO1oFNXToHOXPRUvgcCj7M6LJL/z1faOY8bVkfFxS9ZkAz9kHfOuwdXSmB2OplV06GzCFLIln
R1r6ZUhHcz82CeaGssD9alg7VJUVRByxuXZTpN9pYEW1Jv577FX5HFbWN7tN75bSiXfqsoCgUevs
c2geZFtlbYdYVokV2HOSWv4kZ5a0j5LYwuebp49dLH0H8QibTB3D9GcRYxl9o2+on8pguup9/aYr
+fxatpmElmL9tZpy+ZSuIhDsJ1HZREXypFgdlGVQo7EY7VU3SdPkWgAZI2ZbDv5yxnNgmlA9DFm+
JQrCwbU0wSsWV4srltOZ1hTIY+AujKflddThNbQQf02nIrmguZOwQjSLndIp7f4IyWj83YLcw5Or
2HwsIMlYHcAmy7bquzZH06d2tp5Twwi/K3nyqTBs5KVy+L+AluB50OvoTqmn4GwNTXZs9Km6QNVe
4kGBhpN1aPii5EbhxQQA/+lY0ps1VMsPBeIZa1U+KoIMtzPcBKi7z+6YVNmbXc+6v8RRe4RJQHEN
tgYIstZtc4Z6kKVZKCNKklZoCkbBcO2HvnvtArN7nVeImJkPzyKXqQVb0khe7kR2UpVqV6lVvxfZ
EfGwUwZCwO27on9NzXVCAz96u1tdSPtUtYyrqK/ElolErVHB1cdPGXqa76MxmXYi64AfvUNfg73j
ejZqmPoNY4a7iJxI0Bm72PqICW0ton4HRgCCepE1uxFIHjHtvsgihbPch1jwf97NyvV1BhPnxPMZ
lfV5MQv1QTx7MJqJP+B832rMecMu3JmxUqw/VTJfXDKjeBO5bphDP9LTzA3nIHocUFZ7JGghdfOk
K7A6UCaSZAgUX5lDQj4aU/Jn0PToGsrhI+LAcO7DoPooyVJxtmr9+qFcZCOQqMawzPdDh5HAFWXh
0LFSIbB9L64f8f0QY+8ku36oncs81fKhmbA7tppFgxaFIkFbzh1kOvatCAOhcykJqPe6KbG2G4iz
4oQGMP6UZcMfqNJf5KYa2FippYYHPTIvXTS/zra8nN6VzWCU9uxoIRxYqxRqY16UNuISi+AGi3X3
/ZZld4JSUT5Gx3X6wQnUGh5hHTW7r/UarS2HC/Z8kREJ5D+chJIEgbm5w+Ei8uKUOs/5XQwiSc1V
86KvyXYrgotzd1QV6yAKe/j5wKe3wz6ps+UC0616Bq2GxCk5UaQ26jEcjOU6RfMJiGUNz86ovwHZ
Zx3Uy1sOOb8Dq77gqYsc/S01kn29mOWzqNko+W7JpmXLxXPtt/HibLmKSFzUqsoXURMlcLdZmvkl
DirjrVfZOOq9s53Lmu9qwOZ0cQz7Djqg6q3Klb0VTcpTNtrlmwQWu0+T9lGcg4IUjjK0sx+arMr3
eoq7Qbeb5xKt38FwY5U4Rc20ie2U0hY3AA7qLLT8eKhekgVVuzZatGdi2tkxJPJq+pybI1QVhQff
P+2fppexuTuqA3aVeVBCV7MROtKqsj45/cwUqMnmFQSScm9M7YO24qfT2Q7P4wR3p8gqZalCK2Oy
WDMI80gQF5wgqvFgVrT9iNDRQwqN2UGavzRJE38LWf958JS1VwdmQRc8fwoJoVUd6ECf7BZOwVJK
il2lLL1X5Cu4pSjuKvDisC3BDZK81EpvfKN9nNhUGW+Djk0hBB8bZan0mQB/cH5olS5TX8TYlGc3
udiqrYfugEJkY6vy36kkPTiB1nzLneSPWtCQzehmtTlyfRhWtSPCWN8QL3k2QjWGdbhOiRFQ0sdQ
C7QHp6Jhr0XJmogjW060A0CQxA1AesGqFLyA4HKlqXUOqFkvr1PZXQenLv9K8CWCiMkVV4NcybMy
qYNNT+nuVbWx/EWzIC226pmoQSnGOt98tkznMQ8OZp42RMSQxIhKgU3yy0KSEN3SCi8a8pdsBuxS
VsiPZ3q/7xW72uWMfV44jONRLkLLq8xEhTikbPbNhGjtWATRWzGkytFUge+b85AillEfsryPd6Z2
qqqxeYVYijmmh7QSitUnkeuc4FMvTd3FtMzsbY6hhQKNBGB7zaZS1Hu6Ms2nacYC2YWMnmMmfw7S
QTsUS96/qZB57FrNNIiNHM2XFEpdjB3rjrkhRn14ymM1e1WnMD6E1pDtzKzd//tf/+N//69v0/8M
/y7hZp3DsvhX0a+xQUXX/te/Nf3f/6q24tP3//q3wSpe/z/cnVlv3Fi2pf9KIZ+bbpKH5CGBrn4I
xjwpJIUlWS+ENZjzPPPX98fIrGo7O2/dLqAfGhdIGGlHSDExztln77W+hRNVCsIlpaZKfb79/ftD
mPncW/tvzJnxWkRBuG3l+Jyo1v6GMi0n1eYd1AdvweaSE5o7/33wg+w430cP82++ObGvFaV277Pw
L/N0Un//v9u/5UbqIaPg1oC8PT5JUkdv9wNWCBMYr/PvtJ1xZuwU8G85mpnp9sbXuf1B8UDRkdYP
t3vUtrW4vfD//ssrr2/vxHtejOx5OGh//ev/3Hzm5+/pZ/0/5p/6573+dKdrnvLfv7zLKXyv8jr/
0fz5Xr/8Xh79j2e3/N58/+Uv4KvCZrxvP6vx4ZPvf/OPT3C+5//tjX/7vP2W61h8/v23d1rvzfzb
/DDPfvvjpvkT11Xrpytk/v1/3Di/E3//7fE714lyCT+r6vNvbfbxt1NYtp/JX/yOz+918/ffFNP6
otoGHhGhC0calur89rf+8x83GaplW/MJyrR087e/oUFqgr//ZsgvmsFNnNs1S6i2yc/U2Gfnm6wv
0lQlPXdbZa6rWvpv/3gv/riaf/8Q//rq1i0e5OfLW/BlNU1QFZqjwha2Hf3Xy9tQWhGEWRdgW8qK
lZ4DtuvDZx53XdbpUYZNCbdlYrZqzj72AJZb0J7SMQRQAyNrISvAFbDiT2pRT2vDSg6WxrhacfyV
UjTdArSotWjVcgVekIlEmEJY1olxqiPUrslrmqgqZIbuNMBDHkywKUMGO1d1wIUM0UcLALZ3jCc7
yOmWGhLQtd3CZg8Z4ed3TjA9OVoBvM4YH2k5RsxLl3TgaMAN/luDG9AJVGdlTh+JWuMSNuwB2JF8
49E/05jyw5+SsxcNDFpiC9u7rkA8CSlbHWjmhnbPW3MWRvYaD6g09I8KWcJikPkp8pjj1WYI40NU
aFvt90HUj0k25UulF/hz1BiCN43ebZTEpwpp0MJi+154srmEOPrT9iO3zbXaTicj5hjhm+ULG/Wr
M+wY1mNp9vZNK8gEjqDcdnKtBcqwSpv4LbCSD0/6pGP4n6kn/FUfE0QQhi57kWdxp6kdfkigFean
TaM26TLoOJH/1VHu8IRfpsmOV9gsX/vROvfsHIGv/Kib8CMgE7VE/bVhbLgncHo5qbzkzHJoyvb6
ZuyzFV9J3U0MQ5lHLbSAPXuhGEriDr1dL3TZLgvNPDIpWnoDGvQ8fqtSPwVGBgfSs5D4cKDa6Zb/
Jg3zHiJhXafIM3GzLnDJvvWT3HG+LxgUCVeNi4T4qNSkIfyDpPtzDa6k0vUVKHzPTbPkAuHueSIK
wtWRniwkIcAI38y2ve/qaDmV6ipWy5rGBq/e6wMK8Lo/d+3EG1Kkn8XQcMFAJ91BmV82ttKslQwh
7sS4ANBoGQfZqiegkecRB8tqzu3sFQZkCRBpkYdvjccY1CCamn0ooZmMYEOXzWpg/riq6vI1yEvq
bCZM81W5MKZPU+brSgVHFWqK2HMlfhVN9gHwGK6zrVRnwtZ2RiRQ+gxCd4Fq6yB2E288NXWcL2WN
2i8OUAWPE77/bFAokqNHbbI4oNfcH4oaKdTVxRTcBJV92eYE6qZlOywzz3cBVA6LrBT16ugzNcI/
mdAuTO9rywAuc8gMb5/48ZtOV4CG3CaIqjM9sXXnoP2JkuIxaOWaht69E+BoVrEpN0a5QPtsLkDD
74uBVcEvskvzKSKHwzV9Si175XzdLzPTWkOd38N52zajuoC9f5Eqqoky7p8GMg70Mn79aSX+i72a
hfrXtQz4sqoaOuM9XbNMbb79p63aylQgga30N3bCRYFWGDq4tYX1Tc6ukRz/9YNp2l89Goog09B5
VM3506N1rQYCnMDHjbRzeDDOxTScq+BtNUrr3IbvU9+dapWyT+b3YVy//CcPPy/MP9UlQp9frCNV
y7Q1U+cV//piaeUxbzd1f5PHMIgrabt+c/QG090oLM/u759FWruOlxztLD0qk1z/66cg/+IZYDMH
3cW+QXtG/fUZUDYZKZhsfxN33QmL59EPrF1JjsFoMAz14v/kDbfn3/enVyx12gKqpqvS5DX/+niZ
UGuygfl4BYrTRSDTDRj5pmAlqfomWmAwdc1g2hlxyenX7J9krd1nol2WerBv7dexNjZmkx3yp3Ym
Ydrma9oeyqh7soGgtnq8FUUJ9M3YcIZnKUqaJSfylTax1GWtuM9GCrypl7vSiN5qLaSV9ZpP/psp
PRrtati7pmOvqF1eKc+IjRfacaR6dhGynbMi/UqA5dGzA7B0Qf+9FM419fEiw21sFhzYsAO0tumG
AA5S3btUFZP46gVLesYaIupN0Wr36Wguqyo5UTAvEqcKN4lfRIt8nJ700r76tv7EMevKSuM05nUE
PrsIK/usg5R2Eartam9aK2xhSVvR5YadaojEvV0R/1bN+B/Wer+UkP/FikaTa/Gfp4r/o2Z085oq
8iF8//5zoTn/zB81oq1/MS2+SLbUbVVHH8FNf9SItvyiOpRt2nwAseX/rhE17QuLnK050iIyRZgO
P/NHjWh+MRxbABfSVWj50rD/vRLx16+daUkd+qApBGWnSqE6LwM/rapKOrVqMqLlUOrcOSrx2upS
7QAA7CiqemnpYlwVid2DLrGDYyhM9AKVdQ2Ibjh2Y3+iIKARI8uLTmACtrz2eeSw5NIAtZdxej9w
ecKSQE8284wy1b4jOEF5kR8/veF/sTVwVvvT7mBajmObwAdN3mXenrkO//l1WHlJ4FvZ6KuiV1eU
UMDfaqrGEonlduj1C3hPY+/72iZoPPvEumKsSm2IVn2dvERqZ26aDp1AkaOkTZ09UQno2QfNWdbw
D1w20B+xrpRz6MnCqmLVpckKUtlgjuGEL2BJtKWayRXD5+5EGvgxymtWHMs8qDRxQ2AWTk7LNrLS
7C5sKxOtOXnSsqKj3iY2okUGBXkDT9/uskXmdG9hXP2AP/MeCISRROV+YM94aS1c/gF6QPAIcfEw
BiMxG9q9FL5yl5mdWIx2/mbkRv2i2N1X84UABOu7MinbUIPtH/mIsHydakc3eoaLdnm0jcKtrDcR
kywVhEiGTqWhqWvTH61FA6bs2Fsx7ETxlAcxj4ycAQJCtPYt4zACJlmlba6hdlcIjjCof2lA1M64
ghXfu0EvN6DiN0SVxNuypOdhZf7SyPKA8VJHUC5GtxotXesjEkOQHi8tqSJAgNtk52O47iJAKvCE
nht7CpfsAnh86HVXiA4FAqdlMcTvhtLJrY3504A05lTQcmxtVfbNM8oAl0Zu/CCOesPsyiPkE9Et
mjwUomjJiVX3Lmym3kIrRpCAzlgt/chPlv2E+rUgs9kGQrlgXFZyICruQDg2AM978F5BtXSq9lh7
8Vf0W8cYg4DUu6PVK7iaegpXZFC6kWNhTW+Z0CJaIgOXiy4twkU/t3QTG75FYQQRappyXHsCOUCt
8RKMxkfOi8XM84gYR+187035t5iG0cIs7ORkRcZWibNLoLVQ4RTOWHbRNMgRyiXJnO0uTD196ffo
KINOxd1APNIcKu3GXrgnBmc6ag5DAVqW3V04VpikiA3L6GNf6iFdY66rVmFQEEHdifKb1ahrqdMe
NzNPLkXQiSWZResgJsSDmRliUCv/7PWUHk9ePjU/TGDRzJ0ugvxYIkbIVUv9aB02OVfbCINXIghn
KjZTLLTZqMHoFTOJOivKGX+pW0ILlmPv4NvI6bmYzeBMbpX09UpU5o+QCd8B+PnGlNrR5lNejtp+
dGzjVBeiPlcVKqesZjpe3nl9GG/GURzzKfyGpOSEMOEprLWvnmheZ1hkivS4S9HGiavFZosbQopx
13eHilQahLdWuwgQFqMIKxfNYMKwG521bKsnLzO+F4b6tS6yD1VF1tYWSEe7bdhoL8SqzWyfr36T
qAvSITKXZJ8kI+E2IncbozwPLHm3q6D/2pf9tm8Jv7KdDgFSaqO6lMfe4+RVcQ0492rChxRarFwM
Zo0Ypk5q3Q9hXLpsBxuph7smH49QdT03RBWMWDxhpdKf507AQhH1Qw1YzNWy7F3646IhrqrMnqpU
ue+H1xIc9SI3xdqJ630uOUlAogTuSBte6EiCGIu7BPA+gBLYSLLADZ9v4ZB52i5n3KqCFsR7Oklc
yC++4Isb6PY7CeJB0W8qrwiQeH0LvZnbPvYryjx4KwxHJkdeLKakrl4BFm1LulzaIYW0WMfGa9cX
d2ll0RYuGuJ6oo1COT95iBPQfjRbadVXtEzdoiV2Tm7g8OeuxfqzsMb+SGd1TeTetM6T4q2ygiOJ
DQgaR/nWM/tesD25fUHZSLf3jfHgq5TWO2D+g6ySGFKgrqHUjP1VZlZEJaj6yQpMAEDtWYTEhuSl
LPDL1t9AxyJMaFOPPOfJW0WsQvmoiIMfo22u6sZeWtFmgmh31evsQUltZzXlnJ1vOyO1vdglBsDQ
HPPBOirChmECuiujGfZJmIPVVJgFdOQObAMhG+4GN5OznE8PNDnkOaOPaOi7R5mziUhScY4I8TiV
DQF7KqlIxQi8pMMvEOYtg9SiSHd+wHkM3B2utN54aZAmPeZxOyAMZSGplOkjRq630Ko4eAwHj9Fs
1hO5Jo38Xkfbv8g5pq/xuvk7o9X2KU2O+1hPdqSxDztbBeGK6Y1TahHc0cK95OCVl2MR+lvNEUQ/
NdfC1i58mcQx9qbdZI6CuOkAyFOh3Rd2Wy1bVnZkwZ3Y+5WprBRPgNOz/GNZTeFeiLrcyMY4Bp7S
fE88W2UENjrXAKvJ0gy7eNlVJArVcdHfAYNsF7Gdx694FBJXwT3EpKsQS8S1ILb8sFv5WTHegQ7G
vOxp3YnRFnC3JpwOWmtLF7xlBOPYix98YLGspoAZOQDjIEH/91DAGd6nat2sfGml5Fzlyj709HNr
p9VDBmmXb6pynZx6hyIH5rg3Je6UqPZ5MBSmLD7G+ppuhlnRFuqJeasM09pqVlSeiIy4a7rcv0Qh
hnovZaKvscoO/UT2d/Qx2bkKrr/UH1RU0w7K5oGDKCl6UInTcsR81gbTqi8DpCp2+KD7IAoFJ5Sl
xOlyL+fKq6Cdv5LpvZFMxiGbyOcg6Tq/Aw1buYYgBKEyqicVkxTYvR3KS2M5GEDAqz6oWL4ja4Fs
VieWhPlTiL2tOlTl16zow11a8vUmFmt2A9T2qhn6dR7bqLlBgC+mNF7psrsCP+RCK85cqPYKvvSR
Q5ZPe1GyK3ZY0aMGJHBj9zpNxmMTKIJ/afkKGsUqw0azJKbvsRqzbTA52yidFaLMRRYSTVt9tHyk
M4g9g1bwy+R8Gg3TpW2fNDtsMDVRdoz5N9VBtWDZK6cMtLWJMprXBKBRoKYIQI07wNEa37yYQ7Qr
EVVXTs5oSe/oV/W06DxPvtV6S7rGdPJ17Q2vAHqk4iMjL8LF458sGZzstVmqEZl0dtSE6qrDS4Yi
ja5h+9EY/YRmvQiWnm2Rl6LgBaTfVKIrQAdFnUNPGCFOo58aI3lqu44Vj65PnKHK1ilF2qZ348jw
Od1PBg41ufJDH0lNddYK41iVAMG6DnlvKX5wHE6gByNSsYxkxzV6LYOO0nHudw3dtQmj7ey1Hqph
kVcBTa4w2NhkbWbAqRejEsxCf6B8qgJUtHEe0CU8pkWEdGIIfbdQsGL2Yq/jkUdLQzy9qn54Xf0R
A050pygGQptFp1GT3wsLB5KiA+e041g7lPXrJNCyRndDRjNzVigXlltJ+TUV+dGO4m3uVza0ZvL9
TNRegxW9yxJDd6fJ66RT6+aj5g5NRZRR/pQgT1+kavQ8EEOm1f22GqEe1vABAkIkmLZ/lw+lhmYW
5pyzCRvve9YNj6RU7crqiRTGd0idCS90uHLcuavz8Y5vbRP6myg2TmbdXqKeLTD24WsTk5G4VsgC
QYJlrNBgGWgfEl9Ak7N4VmuyChhv+8DTI7xcd51aPk3S2bQJTzcrGX+Foc40L5q2mkJmR8gU0J0Y
p9EGZ11JGoQw6CGwCiibOFLvi5rohCxIn4oIn17VjTpF4vhg0UeNRp4kTFgimNamQsuAinwvMFtQ
4YVLXbMNrhqeiQY1YV84dMJl/MPzakIiaM4YzALcdCd7OtD6lH7PlVClU0ifMhuLHQugplvrYb6c
DJt/CGXwPpaJ3BW+TjvUvgqYCReYbNUmVTicVB0GWfS8JypHtrZWU9ZDfVRlmdz3iHbXGkF7yxpb
xqHp2KK9tLKfG9H5q9ojW8fIxXZC/K5JVONQ7ctjrKotYvfkFKh8al5hvCQ+wQawFCdQDK14iZVp
k6bZc5hMxanPuuZSmNBYSUDMveck1vwTYw9kBvNfvd7TUBtFa5kGu6ALMrfJGoS66dAuR2kM5xRR
G0FW3r1H2M0el0Q4Q0Vpe07Es7ZxNm5A+WVr5ijlsuIMcO/bGX9QDnP2R4PY6+OnZYFbNJGe+1Jv
T0pvnEfWbHvsy8eq+0xau97hYU3doL300q8fVW/Krs4DKusPOmzxeWQk8VXa5VWXOXlNsf3sl1Au
Kh12FxfJZ5agxez7MHrwUUTw0ebkdqUtgQfzv5HKuLSTaTEkAoooHri1CBt16XjG1olEcaZbx4KS
T0eRTNtudJ6t3GyA+05ooXP7Tk71fWc473VawdlM+29FprJF0mb2J6/iSDSp36zY1hhxRu1Zp+St
xj4nYQn2F9JZDqgh8axWjTR00JJdOdEBFvU6VaqXvC+tUz+btvVeeS7jtl1F6JSOmnC2Lf4fS4Xj
26Cm7mSxLECvoumjOtIsnYU4jYnj1CN2Z3M401d0x6ANN5lXPyhcRgsl4iseN1I8UvFaVo94WGMA
UuAXSo1uVweasYqygGzJFQiAcN346VkmzXAZPST1SYulvBxnZv/8o9gUs2XU/tDLwGcfeyC4K9yo
UhE7Vc9OReDgo5yrtdBoAf+bG+np73zvQsIlE2tdkya6Jl33ZJPujOYuu4y6AsczHu5ZO+cUMaIz
xsTQ9IWcYIZFsUyvInyKfQKQsig9eQx+VhHRhqCE7PqjLPDOKvUI89DAshF3GvCClNel3vNmIF2s
aWWIYIjXsYW6re30dNMpTOKR+BN942viXBkqIab6nTO3YBqwDMtxrO5Srr6T1ibEzJYi1je1gQqm
CIts23pErdqKkMzRe6xqkfZi2zr3QLbjdpHtgMIGj92P6VtWVB85iR0klomX+byaSrtGsONM54Z3
cShC71iH/p1j29pVS1MeBUwqVI/92JI662H08J1Lp3fdwTM8dEsYYYKm2tw+egyQMJnNYlzaBBRl
U1is0yB2Npjo0mXYBJSSHu3PkBVgMsAfw1gh2bXgtf/+OQqKgXQgUDkye0QsSeuGek3NQyXst5g6
fLsLIWlLpnH8s20ZtRtPyr3mDNiMBNcX7oFuqZHEixerAO+WmD0Bah4XJUbhIYU/EclobYnsx9gN
iZtNxEn5g8KsKx3O8JucY5qV73Vo9EtVuVbm1aQCd/0Sc7mFPGAl/DL4/ZojxcPcYQWHm2yQu6LC
VqA4TFZFawOCKaZm2ye4GSkV6D2VQ/DYVyEb60hfKg26J0UUlAhl8oKeiWowITk9Mjw0pmFziEZy
CYVWSpBAszgYsUbLDA00d+dd5Hw0GNLsnXakdmTmBhSd0nlOuCBdCLIW7YD589rJjuyFCZXRsnTE
E/RXue+1ZNtRpAN51fdZ7NsvRAJv68bUruOctqLhLSTXmzRvaNiY0lRxlrevpgQwRNCTt0irCK/T
vCSkgR4dKq9keNEkj1b6o/Qc+3j7kmumicUjjY8RjTGE9jUSaOcZv+VWKGiWA9hZTKUJ7KiG1FyP
fcAUeWK+FAqJH85oClYHzdoRIvB5e/4mOvp7JTRXafoCYah6DCXAZc1oH2XgKITkcv2kE2tZkLEs
5YNjuIMX8DzNylVyjaOzMiiHwitqGpwxKFxnupIRpiBHN1e5LtRTJFSGZU10HKxHH7tTh5GczM1p
EVQA8Ly5L5GqzltSD/t4iMwlLm/njiU8pRxoDew6j7imMS+qdbcvsdx20qi3vZ1w2i7uBclVB9Ub
PxoMFMfCX3HwsN0iie0zAviC1IZRunrtPzSlGuLmtB4t1UAwMr/L9rRMlURjBFC83957rrPnetTF
fTKV8+kMR9OE7JcMWg6fzpKcaXuZDEO46dLx7Dvaj8Cw87U6XwZGm4otAkUsN7JmGgJ0wEapdEpI
TiJOsL0XE4A6osHBhwUrlH/Zxkym5uwN8VXPYSrn4dgu6wJzZ1hCwG3rzFX8xt9MGn5Vs9IBbCak
ZESNc+EAzUmEOIc2pN0wr9tGkB9sO+C4ZmIXGZDSu6HDQEONPNOdfOnhZWDEAdbyIPS6WUapt4tt
atGmL8nfNnY2M/1gtqGoFXbjIkLQkLDCi5IYSzOiSVYmb/jUirt8TDZj4pO1PfTjAct/QPMXP2yW
Y8q9rRIUWMW3uDMO5mhmO3ZA55hMPwh/UY+x6b8wQeq3nL2iA3Jjm2FSnrtqjvYuYDAP7hTDQN/E
Hqdlgii8pL7zB7oxle4fxahub6Ebus+ZUxkut3U9aeSqUokYZ5MplplN9Eso+sa9faC3b4xCXR31
8YNaec6cW0UOgxp9FSr9SfIADrewI419aFnMXzKzdY6+Y8QrJ6Ugpe9qEFA43JlxzXXQtfdQlFO3
RARmOphyEAabWPGJ/22pTTHUqM1CdEq0SzO/p5kgKhTVQbsyEwuHaRDWx741V0GjBgXNSyZNU6ja
q9IGQn37NqZtx45rDeMS6R4YphJfYZQxEtDSN3scYoCrbbkK47541uXeU/HoGU0dPfZvwhABdkUZ
XD3xXWtMZFeRVu96y/gm+6JGRZxRpgTjlvx0k4WdCzwcBOtXK6tN5xdv8dRpJ3suj7uEVqxD/2Ve
j+AcmYi5wun3d1Rpe+YCRI0AUaWkUKK23/ijjV3bJhdqnnzvby/ETpJgw5fzjnys+lvQDPRTHb1a
sTOR55rk2h4JI40XhgaHUqHxFhpq8Fhy/XP55cV+6GEPgJVggCmr/NwoSbmOPHYKRSi7IZrsQ0rk
hVwklWW50ZwSilLlxw04f2PKE/GarKe0a90Oj+s29oFO0CLbJKB2COTDbKUU1Smm1QiirT9CnOOE
z/HejSpV33IZ8fmENZK7erg6O29es3ziSct8iRjTOwf4/EwaMnehTljn6E8PYqY3zMXLYFjfOKi3
B3r+YqkWQbfK51S+2VHv+TohXP3VL4RKNBTaEg15E5p1uCZJHY3vcf85Vbm+DMtCvWSWtlAgKT7F
wM4WhDmo+UMwCrrvJoGoYM1f/T6GQdENFz0qOTlbNJjrlFCk24av5eUm0sLgFL4J6ADnqbYpdaRC
nptRwg9W6c44eDJmOx2MLFrxe0dQGdgIGUmFH18LQjg8s8Av4tH/R8GUEPUAcnAq++ycVqtYm8Ws
ZvZBUgVZgzKmhYRoBjszz2XeN4Qswg3MhXWSMputasGHXlmu1aEJMqrgqUK0HSunPNSK+0YprqmM
/EUVY0hQx0IuiljjQXqQzi4A1pxeO83lMA/QZ4TVtqnbu1vhOUZOfWCAQiUwUedZyivhd+ecnvLy
dplnge8cnbl4VJC47hSf/qqtFE8Rmt1V7HsNYT9gtYaxfI+gny+Yth/p8Xtf4eWfWeDSB4VkYyYH
cjmK2Huh+U5HP9FBbiLBVur+PqMnldLeP4C0ew96R9mFqsNxWMuJzPEi6g1fp1VbauaBfbdaEJ0b
bGsTb0tnWxOVcyPvoyKmmQiSoxPPnQNfwcvjD4Kdq1OtRbQU5hLjFkhhljwYDYDLrYfaKNnOCZ1u
o/SZw/kYEXebQnWKJ/rGqujw/GcPqdMfFTgx67Qd7rSOc7RX+s+3pbkpC3ompCsefRp/UDxqssEh
m6HqPik6Zqw0SThf45cySmNAMZv2m1LJxlVKzpkuEuPEPKGjLx6pywj1r1sW0f72zArTN56cvn70
wf77NDWBxpic/OKV0fZkj86lUuzYm2QOh2nWxnytGK/M3o5DPTkHPOVMmYLxEOMTW0yyKC4p4lqg
Memlj5l7NQEcjdJINiiKhksT4iapTSYvGEbNTaqrIRtpsaGtfAKD9xFbkyRghfNMn1srqZThOUtF
7+YhR9c6O3DSE+tE4brsam+Tihb1s3doUSOvoURhqunViSngqCwMzUEengTF1u6fIE/P0mtHXyGY
z9d94pjbWuJGJmraHzdJqVXHW/EuGXSvB3sVyd7f4NQg+spLD1UdCE6F9Q+RT1hBDPkQGlW5I9GB
4KXQ7MjGCYl/qryD1FWyWFt7PSsv3EbUX2uFdgbLB2PQ+bumaEQQMKX0aDdY/uZWwzPEQ4eYFy2R
qFbT7ip8uK6pIAjuNPNJcF5eDqAPtq35SjfH/JrPs4kK3QrIOFmCzUIynWjkk9sUe63tDztwA+3J
UEvDNecvQR13j5z2xU4re6AI472SOMW33uQY3wGi7Uupb8MozFfs9cEWOGax4PR0K3EDiNwl0eSi
6EjK1k2+LvOnkyPvO2DErB+FVTa/i3d/0e7+rFq+aW9+0sow5yIcx0AUYKDwVDlE/DrsxttlkTFr
S/Qr5nYYtOFSMTYwrfA+sJCR3GpRXzh3sSrlMu2J7cvmDZkEY+d4e47qfEzTib3bDMyv6EYK0PqH
sWjSh56x1L+vG/mvpgjRJG8dOgOT9HiVdpxEN/EvJCJJWBSfFXQThUnkZ/KLUOSvftUfyhFNdb5o
jmORciLtm4r4n8qR+SZdGBb1EMAL7JoIIv7QF2vqF+AJEvmYlDZzO4G27Q/tCDfpCCQMxllISDTx
74lHkF38qh7581O3/6QecfyaxOXWiHZteiAecSG1T6z/dIXHhRKQ6zyeYRHpcBFoAExfS3+tZitw
uJG5sgPXRJ3IDJEmsgSutcrjrXxHqmuoOwdybHmxPDJIN5xeDKY207NNR15+hF3uZiPns+a9NO41
4+j51zlN14eKhBDK1czvJA7Z8VlpCfHel/qhti7E0xvRpaPPwp8HxUOmfFcPG5vGTeLRC2VGGJ6B
LjJhmyBNnCUeB4QSavwmMet5D73zZIZ3RPPFJJi2xrmaxkXtINjs1kVySqML3ShLW3ceAX8ri7RB
kyQ3Vy+pfrd6Bc/mu97R3mUD0Og4Ru1DOj4G4krqmRI/axM2y50MTl69TZudNR58xqn8HmhXBSLj
jekcLdA4U/LkcKqErUEvP74byIIK14Z5FzhHrV9FyaEutkOwF/1p7C6MAPEdMCKaum9Kvk5qprId
6I6LVBae2MpuW00vS3OmCuzn/3K8Zc/BgM/oioCGs/UhTU+ZSZPpsawfveQUBVvFZGS2CuwV4lYs
gvGEg2gzWvtK2TIr1ePTjJAqNmVw9/9q/fj/0GAgUWr+xwvBKvnb4/ek+/6RVz+vAfMP/UMsJr9Y
jioRnKpAcWnj2//8yjvqFw2xlkDrxB+O+FkuZnwxDDrejtCEyplmlkf94ysvvszlI8uIamsGmrF/
Ry6m6Tcd5s97D4JYh+3H4Jeqpm3bCNN+FlpJQiJHMWHZwep4ZX71lhOetaifcduRfmSH7mgyc2AR
OjeDB5veOKfdDC4PpeaqjKIgHM99zoThXIrBcQCXESfOpu6lmwRceq1S1osuAuqbBP46s6xsI6uA
7IU+hlBT0desJkpRJ2z3vSWVVRSSj864P6RwWFjRsIgT84Ptk8QXUscGYn1cBn9Xxfa+ZdbHZKCb
qSnhF14nr/NLQLLynmkWg5vMTf2QMPl4b2uYDz3ma6CkJAN15PpTJn4U7bnq1i1j4tttECC+Dr3c
YekTixxaGUM+ONNm77iNbBey7SMAdNYqracOxenguCBqAEAV2rLLOYAlztUeZrCaQMPQVDzHvt3r
Vvx9flowTQm618wduv5rgtET1hNSpWDcicym1RKDTJnwLKtFj96i+EBS8srMwXGnlq6n5qNZiOuR
TjFLQwDOyQhxGICG8CdGXbWj1YARR6B76atlVdGiksFbyumExSG6o0FwTXnzK7WmpjGndy8bjgBh
3ZbmUbdsjOpaFv6z1afhokoIEs/S6FUJjR+3fymd8F3JvxHnTDdIqC8l1woxrg/+pO/H0ssp7I1d
xXmDQXZyHjsSA5vgbLZSrJWIk2sTlTujapqVrVkYmz0kiYH6kqJz2RqEZprkr0uor0HLaLfyWedi
6nzHMhdF5X2MnnL06yxeYfi+yPydC3haVKlxtaf2BSv+Tk/SZhFF/VfOZzb0mm+lXcFDqzEZCKd/
k5y/+hZbQT+LeXVcXEVSMil1hgc/6VV33ehJdUbZzwbXc+Iat1ppKxtN9Duh6MMu9qAfM+Q+eHgq
XbNg6paXesHIoErP/4u581puXcm27BfhBkzCvZKgpwzlpReEKG0BCSDh/df3gDqq45yq6rpxo1/6
5Zgd3BJJAJm51ppzTDI35IoYd/QRJ1PW4cpFnAFRI3oYBIYIezZBD0FTmzjt6k15zZb7PnWYcw1S
eNuiAOHrpg9OkrinfoHn+IJtgVYZ+hQ0VzHumLWIWIvTCLm+HW1lUv7oCdbgjHErA0Lx3tvNFNDy
e88MI9+onBo9yUCQcbAV90VjPepTfqhLH55AMsPom417QrXv2wllANfDWHe1f66Z9q1jRpeY/Wje
+t7FBsNEy3pIISS+Im1/HVuZBVhlqAe/E43GU6xt/Hxv6vG3aYg8KMR8oOHzPtKFAGoIFgePpqul
6mCI8AHR1Rd9kS0gEG5h6a9zN+SKq/IQ8gCZc72plsJVz/Arg+yKjHi4ccN3lCwXNLjxo2MME+Iw
JujOEEHoUlXNIJeeNbIWEq39ERCUL48YfdUJJcpBykKAh6PHUNvMVlWIXCPPAI/341POSgTT7s2Y
s2LveWm+Dnv1PcihXySzHgCfBsqaHz0PLXnsXSwCBY5h3y/N8VAQjmmDGAUtgCm/Utxkdrr1B6Bg
cVK84ypXQRehcWIkc1RUWUiSEL5xQWw6Mo+5Xnar3LVPZWSN26p/dPqiDPR+eG3S8MO1EI4nd9LK
UApoLLqcP5fxU/Gepzd+Mn5MdkbqeRQFFQhXObZBC14Tsv0QDCNqlRhyBaAKDJYYdJmVASacY5BW
07NVNXB1BTrUqOgDIGHOhtaesfW7eK335UGA2FmF3gjerho57kkBx7skCA0fsvAshAJ9iBwgtjjn
JcwBLdoGgzZ7G4xL9kqM1QWYtBu0NL6Eqb71HogRhOCn1gNSJyiI4wZ9kAjzZ2aJjBy89uJJ4tzt
Nuhd3w0KS/WHLvpDQZOvQgI1pmzT29ZtY0o6pqb4ITKJqD2lbcVAQnGazQfinQED4jsSSOgjUjo5
deYvDoTmsyNhb5HP+N7kNj0XO4dEMuKQLztiiQtjWvmZvJR2rAKCVf116ffdHnUQnM4lBFBOWgiG
CkkZXVpuTnaorfanUGS4fTKoWWtminXHp7NYehNyUl+yLPg0GIRpB13GPRqtpBpfXF1goqYtbRTL
68yOlqlj3Mc2LGjUKIJeMSYdHwQoxdpQSZoJjvfj9rTBxULbtReJXez15Y4il/n6Hbl7j1WVfzkI
DqEVrbS23DOqdI5enAPnk2GQDe18K2a84ihgmlsMZHxFfnrH4AKHFNFe20YNZxxAYQCA8BSXE9G9
w7pOmWiZfnHMhu/SfGgHjbFTnOpnL04OtPKmx6Lx3xL84IGr8B526PQgMpoP8zSAgYNyhsEYC32K
cIC+ohd0ITq4rL2d9OHZMaoI6zb6AmRb8HVRdjktE7/MbnC+Kc7AxJPjpXDZ0FYegYTwHYFh6RBQ
LNdsTlOXfvg+ucO1Xv/UUVkcHDZ1WzF9aGbQTF3nb8ye/NgKjugu9TaM+PJt6FXvddKcfCahof5o
l9pWa438OIhx3ywQw67zdr3NRuk48vxUO/K2KdL7SSU3uoy8laPi95bpPimbxc4eDOPYxfLQlNrF
lM1u0pzvUsfg/XtIaEQAygtBI4IqjDQGcO8ZSZ186jciKexAVB5Q1TpbtfqgFhf/ahgnUINiA1sC
+Wx1pzdFMGmBiO+n3Luju3hro2lY9wjkSG63HjNBP73x7XPLgxyMXXSY7O68TMiQz8UfaQyjuq/Q
WMOf8ct6O5v+Ziri+BySh5yZ6LJQXDJ7KQTBQoOxy1aJXpKMWT6YTlWyHQPUlkl7KEy1hgoaBfW2
U422lZLwzLCZCc6LTpHTv6Ygb4Pa8N/m2mLU8oCFjk14lAHRrTc5klrAuc0QhLnvP9vpotlkK/bG
JqC7tGmZHld0qtbG0dOB+yeuTbakVbSHMhwY2kVxvHU1iqweX+vaZdAdFJHqV556N0HTrLIWTTZz
RJwAdZjvp64C5ACqckRenrWF+0PSqtPE7ZrmXnU/OKG+Cjk2BhIhUIAUp1mpRb3AMJjR+bOnDZBm
dNZXyAtDEg8HA2f+qrW2Zud9JwmXCd0WCsvbsZyeolz4lKL2Sfb6jy5pdbEyAWTB8xnmsX0HufK2
S+YDD9pDV4Y/ANdfNVW8zyPK1MR+GIcBcVlPfCXAyO/ZNvb4ba0gBI8t7foPQurT2NXNtoMIv8Fs
HNBdJp6KY2zfYRdt0wRVvZgezF6oQDM0yuXFcamuvgcjIrMk3U/Rb9IWbqQrX4csqjhx+CzqpfdQ
Fzg/iWJcNdtUMOSONOtDZNlXrT/Vfr8PzeEbDqRLqFHBbGigcagbj+5k38exekqU2PWmg75Zcg3i
DE1XZEAuF89RPrZrS6mMZbhOGFBAOk+Qy+Nv5Iaorc2E2qls5xtw5X/89KUvTsXoBqVjOgxnufNT
gaJP8APpb60xAsdBpAr0u2bSI6XIbpVTvaiMQARevfIj77W7Kzv57mrAIKzMe5zH5Cq8FLG1u/ez
2zKa7lzfkIf4w3bqWzwTd51yb/uygA3qpc9wcw8ZYZ90U9WqIed5n4e8+Sj8ccP2odbbfVFytCqa
0F81VayO2J1v3M7pb2nIDauIrfpotJUdJEZ/BnPdcfauzmbWpce0cj6NLFY3XMygc7JLr4aagZdf
7nR7kQs45Zt/n7t1eIw8VMF2Pk78CI1xafNSNrFzM1piwHtb6Ls0fm8ian1L9BrruElWcl+fnBjD
LNm3GkrXYOQar2XDCauU7oGZ8lMoqAJiJGbrhrrDbzhV8YyBdOxvhnDY9tm073x1UhP1HA9ashYD
6iu1c5dawUSRtPas6UtEDudzlhg7psqir8qZPdKvRhRz2RQPQ+bEHDUYK6cuBAOzjjZhaC/J71q/
Vpr1VIWaRxfGCcKIGY1qlb/hoaF/a+Y7UbS3MNCXNb5YqYTZrFgOf9zwTSBa2hjW4G7rAWsgcHht
I52jnsW0jrsUYCmaagZ2d8BGYJkKCXyDvq0Qtc/hqvP5mlhd+eCJAfn3NxtGb72n1K/QA1d2T+vZ
P3FK/ePdNhyHNBj0+lR9jvHL72vVyOt+v4m+ohdj5MgC5BUh1Tup4KcyltcooqxzSrZwRtYZLgUE
K/ydPsOju7xWOYuzdkK571Soc6IUVjeJ2ZJe47Ea7K8yf8hyd77UmMXt1LKOEhC318frWcumk9Fq
eI+XTrpjpFcbwRIdsb7bxH1jbNtBTKdFQBovJQHzkfah48f3+oRGQRdpkHnafTYKIDwl6j6tu6lV
CgkcFDgXb34WueddBiXOyuci6EiDVKt9Cg3XyKwtoobWei57MJ1IPfU0Q3KdkwPSF/yoNieMiZOt
Hmlf1AsYKKbs+ltvorY+zEtR5Zs//+d7dybvZYg7+llGvJ9aXT+4gnum78iprg0M2a4fP5b1FJTE
HBwhip/LPE+pQ3HhdMjFbDIPMYQmXfGAyR+jfn2DbSDOW/9sZ/WNNVC6J7mi3AnBXomJILzaNZFs
8JxMCK63WcXgwO4lm+lgTbfFkFJj+E66m50oQjxHpsjY8pREb84Em9J1zoTmIfoqoOQ6yXxESxGv
St1jcMWXE00XRAodirmc6ovO7TJ37lYI/DZxllwl/UY234eMlkXh+09RBJ/QbL6H5NtoB2dTLq2T
3jTv7MH9KBS3DMVbw5zzHLfOaoJ3sWbf7telzq3ToCjF/a4zwQcyJWfYgVobALr2mcS5BxXxqC/f
s6cDyEurvl43XIsgRqWBUVzwSndTePEdRzRyeHkqolh7yqg+aLvcAoxPVmLILfh2vCfDc/hH4t2a
CaDu9iXvPkOjRoOD0tEOlb4whC32qvDJ7pade1khEoP/M01/hdB5y3cGtI+mRSIZM9IxCMeb38dB
N1lHuia7uo1zMCt2UFklB8k8a9WNgB+woYFJQD6jYI0un2v5rj1eC6rxS+vFagBQvktHuiceekAg
6/FXTJ5yR3gxnWjzVU+6JhgEUs0ZWHPs2sgZDmRev5LOsF5uzuW+RP1H5RS194iS8yjfLguilsy3
EezRqpDzNgopMkyqQMCnOFrQxeBOtpmBtzcaucwrnTYxaEyK9OXtoLShDFlWJdo7Za9t1HJIYoWl
YYEUhtTtIGt7gc7CAjdBFYYUi6u6LAgAozS8HWDIEsaKLNmdyq6/g+6omeGDU3PnBRtO7M3kMrAW
ltObMgBlL9+NZrHUmQJ+kXLXv1Ke38shlvecyyfRWZ+Vx9taLkTVOE/GoK0X90tVGBATDNIgesJ7
Wtd9+22ZJYof9/uBpqVjNg8LuVykW9V2tyMwzSSLMIGoo0jFJk9e/Sr9tOb6kskxC0zHnPeZN0YB
KE53AyBaXw0LTqL1OK3oKYNbXWv6zaxNZ3fkJnbGet42vvakJu61ZYH8XbjHqOJI1n85Ls0gEhnk
qt8ul/93CxidFntbZDO8W+xwLlfF85p7jqN7YaJcmqwI8Uk4pEfRUBgVSIhWBWr5IBV5tGc5b9iX
6Usuj8kYhyBQsWUixVxW1oA5ZMVSu8JV2aCj95/0sP8sy+Y5XTRCf2kA/xvvqkWv96/Gd9sWlmEI
F0urjknY+WdGi1O7TRmFYkku4K6ZEuxh6sTgG1jVhvHT2snbL8kNJ0b3FoIDQ/+laZiV4dPyzgDs
03eM3pZFYLm2ws++vZZcBZCW1X2V2IeKm1B23JWltlnamX6p9+uBJ5/B9m1imQ9muPrPH2nx2v69
RcwnsvE6Wz7eZsZkf28Rozj1/dZmULz0hNWgOL/TGbPBa7jGrhi7NyelmTiY7uE//17z3/1iEyOz
z+KCqtqy/v6LzZyBM0UQX2Vdke0RsSTYt0sbGMjfRmudW8GyvKwi5QxTednyu44wiVlebfxAbem/
MzC/TvrJkc1LjOmzM9UfsRxuOp7mOJLwO4uAJKUDLKLrcmaYKjYZ1A7/+YNY/+xmXu4J1xAYw+ER
02v/pw9iJUzw4kna8DN58JZ3vjzjA2rjRts4XnIt+/qOe/5QSR5fFzvjquLc4UySxh5HD8HqIHlb
DW1dd6y3SXG7LPEpK3Bn0ftdFrnJ+Jpt9sxiwfVN/AVrCclbPpQQrKbLOaaxvMeJhMfl61uuJU6W
6+8n/R8xBf5fZsN/ww7834BW/x+OiRga/+WW+BemwL7Iv7v6s/nrkOj3r/xjSsRQByISZCndFQyJ
llHQP5AC/n8tXn4PH5fh2q5nsN78YzDs/hdqNgIquKsYWf9tMGz+F9NsH2PUMkRiuiT+J2Mi8S8P
IpRF12Etsz1OOrb+z/AQz+qymM711s/yXdeilanoq4KVGcYdca9stP6+KUmhUi5tiOIchvWJoPG9
UCeiCu5aHXdNR1iTIe+knF5iSCeT39/0+cWvEJ9w6KD9ZnrJvUonQE/yleiIdzxnDxY9zTDrMAOH
HxAD38lr2cDJuxZexxgJjiT8wIZDv5G/SLvbpWW8ob+6pbF0wa6+URYn6PhPPd785er9m0Xe+5cv
BMocazxZncJxXFBhf1+ZpNsMZgvffoeBZkkkcrPzjAZ+RV9FRrr5HZHdBU5LPHAQjm5+IXS6Tex4
2jW3CJ3dwBCRfEQX5R/GvriL8/plpDfynuj2O0Wqjbcqw3qttfFFdom3muzW3OlkK50m3bgDYgJg
1o6I6xJV/WCkW/KVieqIi7Nl/Fhq6g+eYdxnqCAZTJApaTTiSBOevjQIoTqdxtu8oIEnjlm7ieNS
O8A1gqrbWMmuRvXHIDxHJZ0OVgCxSCOjoNqUCa5733bjYBKhWKfo3OAPEu6j151ctZ1jPChHArpN
NGzaoe7fWDnHK3RIt7yXM0iARW/W+sdKt2bivmgS1DSfulnUty4g6kOYYKmaXBpZeM+WgPZI3c3G
/Ik61TubDnQXrKIpetreuOv7+dsewfA7oYF9t32L3vyc9oxWnTXKwv9mHxL/JIuwIWo4zqIt5dY3
zH/R5zQspMzPxnDLPlIS6PFRxDJedyF5CKXOcXXE6TAV1bhuzOLdM+n1pAmEMPqkbTaUD36BBiIv
kGfpQ3Tyc+1RZe4zWszmPsZpgYwV8wh+2T/98h+F9NpbgyncZDb+ozfoYmMoyAUuYj2aUs6DDCNt
101wAjiYbsoYIWMJhWNVeRw0G/ChharTndDpPbZLyqRD0fTfnAjMZcv/25EAYobNMYdlYfnXIkn5
69Q49ioT7hvmQy0hG8EbSG1gFhrtNLvZah4MmxH1366H9XrGrk+vwBdflu7K22o1bJl3IY/r4CRw
Pg7ScipXePNjWv5m8yri1jh3wrjFdPZca7hsQqX8w+B9eUvVZtfcyU5dBv/5geZU8W/2aM43Qkd/
gxbI+gUa/YWcksNLEQ4IcIabaK6t9LFNY0XqcXUHwhPvClyIk4ForkT1x3+ShskY0B3HzShDcVKJ
lx3j0saW2bZIMEZ4b3ZSUr9qDWIOO9+axnRw8Gu5UXuntwMd2QkXo6e7G1n4F6GZxT6L9H0XTwWY
hjvXjB4HRy3N87LZWW7/kIQ/aEQZPmTZkz73BCqS6FnLZFPSMc+JdoDgpxfmM4yXbY758phkzyFU
dJjlEJgwWxzLUna7akgYlEa4z8heqNZJQgJ8Yr5Fs3fVHfeRNBds6CPU6ywZH+NlsippamgyfOpp
ezNxgZX9Rq83iDvCJWTIOpE9Ja57w3xcYngen5s/RJs19EIQDLs2szcCKCoFGjVRQ76Xiyi8goUW
US3glolnQVprH18jAqZIUdKiwOdGGfWesqGgFKS5CHbk0gxNijqove/i8IbkRWPvtXIJnqqXGeyn
XkWbsZf0ca3sfSaQi1q6lOt2pFuY4IG9d5FwJ+NbJTvzGjLDXKG7vtZV8tMX7qcT+hu8LgTnzHeo
5mbiyaA9M5e+S5sKjan+Geo4dQrGEuDJIRoS8LDy0J8SeeSdLbuwbhyf0CjdGqkSQ+gqWfNR4kei
KGTSqmFg1koT62R7tUWbH5Q3t+hXOaoxYkqobz1GWBtRy0eBTLbnET8Nc11xNi10xNrE8CWQ2Td9
EnlnUr9C/Bq4lK04WpszAq2MRRvnXX0Ss/7ZNvFjHs71ERk5HME6arf9qN/QHrzoEc6Y2THJyhvo
s8eXKmR2MJraW9MbDzTeIRZYBNY29g56oHqYHHoHS9pAfNHHptn6KJi9ivmxYqojWh35EPjlw9RZ
N156GHL8MPzpsJpwo6yUPaCb4v7QIybaROu1kpa9B15yTHRYGTZtnNLR3BMCGbXteg9u5azxl9sW
jjfixwpBHKhATMWJTJbYpO/cchqSUWzjELbVT6ii7cQgcF0eijp8s/XBgrn3BjUB44crj4457Bor
V7hWLT1ocmkjab/2NX68aUK8rCftRIr1RBXtVe6akDrU0Iv6nGkpeIpoqyaswD4VRK9tya9pgrn1
P8d0uADnOIVtLrfKfTfSDDNlSwQfqJ5VmBdEmbg4COOCDU5h/4r1SyrNMaCx6GZNQWEe+zf2slDa
2VcuEV43dZbwJwnlsFxg/PW0kcZQLRgcQj3TzsXjVq6hap+1bL6IDme942P8UOW9gbR1DfXusXcL
JlOAmQ9ax6V3J/Q0ZUzFU0RbfaihKjc+ilBj01f1MUr3ymjlaTIVwM+swulmim85MgauOuOtz1Nn
o2EQJ2Pp1c3re2MwPeggYAbTAgVgHdf3zvCshyaa3wnuczhdSPh6hutz57n9bTzjdHHr8t0Os89x
iI9ZhUoQiaO7TZaAG9okdT5Fm7o3ur30NbrdSCnWvq3daKE4IG+mcZ5G9Jai6MblJLYNiTAuyP3i
rjGrLQw/bv4xehf47FNLfkSmZq7QYR8qi6loMevPrZlot2lr3QskRyvV6RuhprXwBjR7SXRxAVOs
HVcVOKB1n6sWdffCh0mTWeGxRFOz8cNQMc4s263JSWvV57gUPKvRsZEDzfYAR+U4MysnJCSio5uk
ZeKDaa8j2lez461XSfcd2/MDoNJoPejRhzGMj8rSh11njzktJ1BLMqEbZutALUsCQjjdcYYrzWBa
cA+j7p5MYR7NCWBSEZW0CfJ2lZdOufI12EuDN+TYYXGuyIsWu9+tEyd4gduNHyDjpDeL7hcnNdxK
XTHQaLjQ80gwmZUMG4IxIfS3+k0oHfRHfc0cER9oR26K79W71C6+siqH5tS1HDFn/TEd23sNb9yu
ngkI1pE7LVANcFdJtyG/ZrdozNZ5Qi4Vb/1FH+y32MKxQygo0kfd/YxyGNiFf51HxhyxZsBPUAgP
fWKuCL5snrKRh9DnGxwIvITu/N2U5inVw3PiIzTKTRuDMYN7VkRioEJ5scXAUWhODqU9b8PMsG60
9CMvWmOVcn7djIEmGVTwnZo4ROCCrcOI5h7ZtLaOmKAbj76eBb2BjG1muZ11/9ODUxSq9gbD5zUd
FjyAbR56GprQjyTQ11Ks6yG1txxGA7vr32u56aPIPDpxfImKdu+48a6x82GVdtbz6JwHi4evEBVy
gB6RWVtaVwh+T71VYO4bfiy3eYK5dO5treNZGO4yp2dDEJhSXYI5OlPHbvsNX0lbCzs6O2b3WUfT
Zmiin1qeqgFV0xg0PJaoxD2ABkQArKyWUUgj230FAYCaaJz058qlhzz22iNNShZFp/9OVJFc+gRS
IQnKuPjpURn6s4+xBKmZGa+H4mfMzAG408DGSaZTIhd0V+avhIMCzCgBtTohcaBO+m3nqJQS9dhM
e8utrm6V4B6Wx9xEVwKpmDFLutdc5zX88eepY2H3AK94NP58Pf/RSb4i4hUkNy9FHRuutCI+j1mp
rT0TlpdbJBsM2e2x5nlCNRQ9aBZSlxbNgutwLmMm2YxNwRRkV1EobfumtgMCCG/86Mvys/exNdUG
mZla17poj/lYwZZMhl04lD9OnnxShq9jHuS1zbTeLJHxVK5YsRwAVojyh8Yj0tPlLbjTVzFtS83f
tKhkcTXBwHeGd28uUO30j6nCJysmghT1+LWqc458r35CshIbYbEa8EulACpE1RInXAwb3BPswCbb
ADxcCFhga4HfJUHkdK/SmF7cCkR/JJHy+e3REKBXFrPEvdHJow6kLQDxOcAIc8SaPuhH6/F/HhGs
W13OT7iTAjOiEtDn6HXU2mwFJODUmlO8qaujppMBUfucFIutm7Nedkll0ThMqdmEAXq4P7ANPTjO
/IdEUEnKQrcfNNy5oj6Rqs4EuM2Sdd2Zzobi9lOTSDlc03iq0loLoiY6NHa4NjosVWWtP+uDNrHl
dq8xecRFZBjAAlzzbspeO6BBJmnNO2gXD+6A22iaRm714oHxBoV8d+Oguls7QGzXrY/HnaLqAPJt
n8rp6pND4lczosMMMJptujdmMz9OPkNrM2cokFcRdiOCMnuXpaX22FUqrdwvF2z08jvCNH8ah2AZ
j6pqULWxDusvVE4e+bfMvotx3Np68pCHA/N4WrYSAdUabRiepXYXgwYyanctjMnaeimaOsNT0cbO
8QkJ+TQrLXBm84F5/33RNmQaCSsYyg4jj2Em5EtTFTrmTSVR0uml++JE84aHLu3DjZZi92CzWOqg
fBNpxsnKY+qOKuQo1n54UbOdmyRf92XMYy6tK5ooHGlZSHhKmn+UkAqRJCRy7rd2j3Nu0p1PW8/R
Z7lib4kEgGOGjAOaTDhoZ6X1r/rAo+6NoFpCd3wESncK55iUU+SLRnWUbvasFc035RIif1SbYSs3
+NVWqMFr9Zqi1PDiifVtNBgxsNmZlXlfNibNR1Gy80B7Nqw0D4TCbdMRJ0DI79Us+eBqxB6uZP1n
XXtMfGbpfkiAr5mx9crqT9/Y+zxx2A8HFXPxU+ZtDbTkRvvJHONjjpOjgXAxGvK3bp6wAzkV1T+a
SqN6S0ncBN9RYxRqzi3nJtmw+RGN/ocAsxcSbsDMVgOZr/G3ilAVOOWGGQv7b+bdIAnx8vgtT5qj
SGLBd6K2adt+pTWcIg2hJxbZlV8vSrOuw3ksZmgve/xLUFx8eNl2731aLkHcubzLVXuhx/VYJB9R
ZiVr1U2PONCOor9VQn64nfUx+93O8btvJzbQp4Vv5HOQGqFtlQcvOktWYyM+Mzf/M/IRkTreTXRc
Nkrn0OaTVpBXyH9ToMFdH9kYGptk14QIF6oMWHcp9PXkzrdpbBI+bbdibfntiTwPcpjQbW8NqOTr
VB2JzjN3ISYFHXrayqrqe0VUscFZZQXw6wq8pN5l3gunNVIm4mg3laiiyHRg6BPO1zFFpZJOu3AE
ztKzK6+11rydJPsD7AN4BKwnAyXw2uMMPBc1DEiS/WyjXRuxOssYWVEbc/n7vNv4CU7TkMaOSKio
QGWvI6sEn1gi3dFa+UP595m3qmHdSs+VAYsyZQDgwnehVRmv1ZTepxr2UHyqHC6TbetSVA2qfC60
8WCZnDJNc3oiqwsEXzr8FO740qn4lbr73BsVW7uhP1gM0lqHULc0k0+o5h5Hy955ClxgYQ3HhAkd
lBPhr7xu3Ah7QnJaV3S/EmOXZpz5EU1OaAYgiXfoiIGVwvtwroRd4Jjpi7dqSi9+lPeboJ9x69mx
CUMyDpLWDXJ9+Pz90nu3hpzQcChJ70qz7QLba2GJZM6XFM5LhxxgNTd8MCozpI3eKXG7Cd8fiydx
tcfCAXBnZi+EcwJW0uxb04FxLReOSSwvKumfWkMRKJ2ZB68Vj7FnSszp8akAArtSJU+BUoKIc/b5
yLrFjUljA3E3rTmKPItPoZKn2XHuUaPchab2rLs8dMxmKMcT6CAoOJs+vytBma5946Uo4gc1Q6cp
hLGBE7JvGAPzmN7RxL6mmo2Tfyb0DAu9UAdCMinxQuwp7bAl5NxbRcxjzeqmNR7TqQjXVmhcC1CZ
cwJ0zNGp2HJfZtgF8wsoURb7sdxMaXrJH10mqrMx0PoUy1R/PC6/j/EurDcsP3l0rckFKSPCiyON
hF+KPMKRf3oSbwKCj+g9ttBuTSfbDwR9rKv8u6kt1piS1MjUk3ufYlp50PMk/lcUjG2oDn2Z90dW
2rNK5mufFXLNtvRYMAZaJ4664PAEX41SxEDWhsnj0XTtqyHQpM1f6Qwqym8RILiT/FnEtN3M8EqO
xVeCBsgc5qdkGIu9stkuoDWhZcK6FMLkI4QuV7e24T0Pk3Wbqc/WGgGaefFPFcXIb7wAvusBXRsT
bgoMOeEEmse3cHx2lBpWeNYvmAo48yxQULjy8DiGpj2PnnNMh4gt2MP1qP8pzPInZmxNRTic6WC/
s+EnyMgJdujzhTVK9g2jrJ0zRTx9BX+c9P3ZFIggB+6ZGOzGKk7DP72d4r0eqsc2GS6JMh+tUY5B
14zmhnh30PZXR6Ktj0nyJYsOF4HbXIizIxWUksUD1SZz60rcxXFoYA+J/gWTyxckQZb9PD3K199f
rWXjMZsg3nfWdPST4T2twTbEnAfGa58bPMgIUJKovy8MyAhhN720HnrUijNuR0BWC75xmrDEz22z
Txp4nFafrQuwBCO0lMVRTTCwOg+1E627Qaz1yP3j6bxEWekl9pAlxFNacG59S1z9vW69q9V7O9EY
LJoYM6fhh365XHV0S2iQwMTLoi4YWgsLQTmsEblNeBN4DF2/v/jvUyG7dWoics9r2t554dAVtezV
1KOsyr2CaUDzTrbFOSLTaS6nswXWhY3MRYoXhwjKo0tRGxexyTx6RiEJKz1kP7pfcPwdNEWT5MvD
atFs7AibmoXyGSdCGnbDyh10wgYbB74fCvUawjm9EbH1cRFMnrXthfRwCJ96VKKcOaZbr4ULlegT
+F2UPvDdysh4rWV5dsLxE6KjH0DrfM4sda4WeFFeTGvUtLu606e169+h9QMbOkXIjD903XL2Qjdf
8pGTl0GYoF9o+r5yFKbeTFBo+GlgukycLCFfZMMdXEOIIuwi9TlZkYPQzoJ8JmHcU79Zx7nOwQCQ
HauPnrh0RC0F3uyefJf8+NrutJchMyg1ZpdMT2lt66jonubQuE+N6dNrPe8sEYA+qIWiNf6UGeIl
BXCGh/I+g924yUMgyU0Tx/veR4rej0byWghSJNCUE5fSGcm5nPi4YZpjqmaR3aPoyPYkQC81lqT2
zDrte86XXkAR043T6ZuvYj3O76MFm0o9zoGfc0hlVU+VXkGoaWN9l3tV9VRiTN37cblxxwLli1Vp
n+y7pIip5Dti9zE6AQsoc6OT23BKHsubegnzzSTyVBVqzrn3kkcvCDOmTcq2/c3IlJG2CQyfZIHb
uRAGonAc/qRTvwvNBLJJCrUq8dppP0RGcpzqDoWeX159inQ6DK3+QIfB246sZSfQ0z4wcfhNIhvi
Z3guUFxnaZ0tXBGb+K5KmN4MBnG9bjHMl6o3yKn1u2pvpYl2yYiXX7mN6XyH7Dfa9L9fadT2cG/M
D1E8qgN9qv/F3pn1xo2k2/YXsUEG59fMZM6DlJosvxCWLHMeg/OvvysENNBVjduF+35fjDro022X
nElGfN9ea2vfMaTXxNNvPFqKT93T9vrUhEenRceC9yHaYaK+Z7Gen/Rw5HHeALvYtIycrcz2j5JZ
OaOW/GKoX77/KW5abcUd0OHKx+ouqq+jpzN4lWFMqt7onS1NWAsii7tZ9cU1K8b89v2Law0FV/Ke
tLks9ghge/Ljo3En+9qepEz/QF2Ie2Zq731kl+dhIjDjLak8tNgbnwqejxcjNp6+/6/vX2Y7ps8y
+mOODJIXfpJ8T2iEZ7LAso1yi1UTqV9k/USiK9vroyefyzn7Jca63tqGRoiu6+ggd/PwMe/neO9m
6qPNv0toU9TNDJJ1la6M1TRkX7yZfPBcqg4gr1xWZA15LugeScl85r8ywg0B8dJVguZR3NqsHwNi
T6j0EqphsujuaLtKPLVlNl4LHBlBk9GzA0Hjsvdb8MzQXRNoVgKlJIoHzeOGtOj0My9pAzYo/G1e
VfkPN3V+J+BRW0vjxIlmNjnJhmwEREkSLvLewMOc3Fb8ZPeyZndhXHg36jfKNlamLpfrEE/Ac2JK
995Mlm5xTYDbnOhgCJd1NBhyu1ntnWwsGIcM7NZmfr5jIgWaiAX0igjZ9brmPEvGr7XPnI3M6car
GFDzxb4DPJHH94q5C5D8skfgkdlpHc0/S4FAa5S7vOLZHDcMoomkPxCRg8Zw3cAy4uxIss672sve
r/QftRc5Ryey7GPv+rBuRexvTIfnJddqb982M5KFOTqx0/cIt9fPeGnNF04dUFlyQlamuasoQhWd
u0K7DvZ8Siuz3I9jKPapsPmw6N5+8fC6gXv86YcY0GCKk60LDbAbEHEiaJ8q8ILmT8zfGJ5Xd9gx
POWIlzbzzvSTs15nyWkC3BrNjtF8gwsqi5orPdbFxo1yiwBcta2bzLhjXP3+yjXT1F+almQ/QzRn
4/CmPPKUQsJTlEHCGoPEX37n+N/s4oaiezduCDeOKW7aMp4uud/sZpwn+8qz/KNKldMQotVbTeAi
nVhdzkwwT1HbH71OhO8Ms45+wp201kY3mEtX24QSaIy5zXD1q+7Va0nGyLH94mddnZaxeu0cR8Wt
FvcBeCs/mB5v/XoChAn1Dz/v3xel8pkw927wX81rNgraUbZAGbbHDBx9b3gO1S+CfOwp5jrTzxaB
SeTje6q1ssfvXzK7+MSX5S56eYxNM330a74CBh/gqvZb1PtpQGcPtqvM4b012Uf8ElZDbmqIvPdi
XDC1uy/p5As2/NqNXBjK7cSF8hjNs0xFj/vGi/dpy5ZkMJXTSdbQRHoKe9Be+VbwUB8r7yJ8vVvX
kIQcQHnkTsxcltoiWpeY/QOfDjKcuJvXjuVwo0+X7CbRDI3k1YkCGNaJsF5+rEmQjgvWPXvqztQv
h0fd0IJBWPNjMjPPta6o4pM/zs2xZHnIMs0IuK5V68mOMKGV4dFvEfJx/9o5hvEcW0vL25+TZpiG
TtCMyi0pavTviocZQpQXsDl/eqP5rBkabS2TWCw3aQcrj/VE6BTpqrjrxN523PMPMtcuLB5uGf5b
AoEpPQbkao0sxht+YIHr7PyKcqpOlbFoQEdHi9+vz9mAWnzctq4oqquVCArT/ORe8TK2ZpOvIAUw
pgdplVQAuAM7BW4PZoutsSZUQsJq1Jr+aFZ8iSj+QghqEj+xeVJJNJXgFqcFtovvXct2qhfbKTbz
Sy2TnxXzil08pGJXpfIhtGmF0pGNbtKxuxth9tgv+fHY8fHfjKnxms9YVXlTr+bIfXJM89biwVnh
sUUQzCE7xRo6FU25ER3DJIsFFL8/yuPmMmicq/hujgWqu66vj4XW71B9H01njLFJs0YekvlxKZFa
1n6QSpeiU2b7ctBPo953nHAlKETF/Q2v16qxv3KaGlFKZUcR5WdBWuPMRfnV0XTgsmpg7CYclOAL
1CbexPo+FcXPfHJoyY39L9mmz1Ya+W9+q8/QYBNL7zCbt3k/tftIeutx7IbdAlVyb3JGxWnUZecC
fdGmsdL9YI3tWdY6tJqJXdRCwen0kxM40MrAZPnGyLts35HVXeXgMG9kzrWV9CRUbOjZtzTSr0Wd
WV9wO6uE6VtVZeFzmU/mKUWru04rpibtIuXFsqKcjdCu5zjMNo/iD0rghshVZWlGdoqM8k+dkl1I
akff2M2INHSov/jXfVsyw3odO+te80lZcT5YLjaYq8NCaWvUvtgZQuHKVEGsQ3OcGEVDwXCRyktY
Sm+C7ywQ++4T1EYHH8BuxWN2fEQiF3RGw/psarLLqGnnsJiXi0OOd/Hmo9WCm5LBsrmSDnAaXRlI
vwu6BSeMhigTOZe8mzh/SGkP/YalAp2nqRttsFTTezB5n4WffWV5xylTxX35Oh8KEaHD9achmKfw
NENjrYeCi8qQDtbRDX2yuXyvue4+Uie9BV0J6mYYtzy8w03fz80mrFUrnOm/eNN4G/xu17Zuv4fp
Q1YhOJLS/rqLurm5VQin1hqXC6Odhp2ZIsyEe+1XKGOTwzwzqzZ6/1cddwExVI5Tptetw5x9dE9/
AtK93wYLXZvp5j6rl53vFp+OXm7bfDroS/XkOfJXoKVVyJUI56k287Dpl2nvCq7UsuYVpDBZiqod
btgyKrYY3DhZ1HW+bSKaOQdy3OuI8xVfogQ2L/LWVivTR7f1ePAOHJCsqbwnM0+mNh66PaNQvoL6
RtCpY/njm+gqxrxWYuyW2Lyg1kJkqlfvI3PpfWpw3ErqqOSH8ehMJsiDr3lrr25p913IhML0c5po
D42B/3xSmp+K5JQT7pZ01I+91VJb2EeXXoGNqRfUCnQ0FPLIvidoFQRJwfzEZZ9ZtwIkG0hJTyGT
jLB/CgVRxt84pQIr3bZ5chRq6drqbR30CsHMYDFtzjOrWOGZowI1I8aRvLCj1QTDSZ3gtXBL1iGF
agEytjyR6ztlXahbehZ2Hrj6vdBnOCMR7xIFipbS/6ENoKMuDKmlYFKpsFJ1DoY2gzVtFHRqY3dV
ECo/nZNWgaW28KmLAlVzxyJDFKe3WUGsjcJZTQW2ZgpxTWFdXQW9hgp/dZNqH/Uo2OxxX8PHTnCy
KbysxaBY4bOWAmmZ8pZHlH/dZoayHRRuK+BuG/hbV3G4CsiNFJoreI5XCtbVFbY7qI2uDsgbQ/T+
6RTdW1twvpYifivF/o6KAkbWsQoVFyyxfWXv1TCjl6Myswt5zbBdWhROHCuwuFOIcaVgY8Qb/d5W
AHKlUGQPJlkqOFkqTLlSwHKr0OUWhjmFZbYV1MzoMDybcM4aSlBV5KyGNxBr3D8zeBuL1dpWh5KG
2ZSrfnT/tAqgdnX7OlLQ0zMsCJl8d9EXzyGAa4VeW8BvGzd50GGyk4FhhAmlHSlcm6ZRHqsA3AUk
N5N1RuWw3ZIDTdoRYBxn+egq/HtQs6tOIeEubHjIoCJwB5ZQFZ5yDiH1nXL6fdUu9KWVjDh8hZnj
iYMyjKuDx+Mfu57BuR8oPVZ4emYN7IkrIhgvs8LXPX/bVdrGgGp3odsjEqGDwt0HBb6r/W/WiG7T
5KA/OWh8RQIPVr7ILmbSvtdhIyj+HMhTm3imK/h6x9y10PbMMN8SvatJ+TwZyISJctgAoQD6nA7c
p0ZB+6mz7g0OBcbUj8ew6J+nySQeMjXv9oTEOAVVH3tikRAzct8mw0Jlsw/LyC6JLWu8N32mrhHX
pxxl3EvYdRumKt4JfBvtSFH/pkWzZJjXVXt+fj9aDyx6mJ4bpSowlLSgwV7gK41BrIQGC9EIBsiU
pQ8FMjusB8Qj4MiVCIFDHX16So7Q1nxIbQNhgqPUCQsOBSd81/R4vFQdgjgUC81AMqswZBCiMsv1
5sAHjM1ISPLcUZMojbdYFf2evOhJSzru25jvBU6HUckdYjd/twZWaEr7YOB/8Mp9l29LGlBug/Xb
14tHepHoVECJ3oRvIgfYtZROgoabxxn5PqtCVm1pTEAf9wQYhbGW4GVrCy9Fhp+C3WYalDlhUDwo
6LewhSuZRaL+QnIluMiU6kLzjPdeyS8sLBiZ0mEsSozBYfCPjimD08fBVOoMeBnibIqdI0IL4+Kj
2OCtsXFs2zmRKot6wm08Pz02qCZQj8OPlaM8K45pWPHYOdInTxiAmUSM18PUJyIoWRkiTDr1kfmQ
1CnyeRdReZSq9Z2g3YkJEy94JQ3hA3JIzX46xPVw0JVYhIniksiDpA9hZbduc4WKalnZOMPdZ5zJ
pJ3mIKUqGXuOgSZHGLfuP3KlM0kkiYwGwYkSnZhO90Lclik/DhQXFwrynWdXyVE085M6o0eN613A
au1CSPMrMUPOPHhVLCVYiTCt5A1IeIl7xfTvuVKx2LH+o3JIIKUmio4WQkfibQmVwAWK0dzWBNyI
5GAISa9SyV4GrC9OyYk4XsSxjIa7s1jbEYRplrRQpO6PuYo+m4Ufj1sZfxgh/Rx7QwTunOcn/0En
jGZXjvgxeVq6Gd28IXkl9JWBz/yS6PKIsQLbB3qfrZ717CzL+ppl7EMltTtZDL+wmCgNuT6fDWt5
kWM1cbzUmXbn7J8zSYFFqt8aV+NL4k1Mz7OOK8kSEtKoi99erfuPUqXz+DqSZ2YYREQz3Omm9tnr
HM8d19e2AlnjhhkuYWfD+O2Ogg4Zh6mGVSmvCwr7iYPWRjS8LFIds3VHXcmFZrXb0Ib2YU56TreI
xF2fqLNhGJ3qxmGAvnTtJeoZecX+I49/c/+tmLV9xBx5yyRUI1dqWqTpEl3jZyRxE3ZTeqvb7qsy
mvfMNK4ZBcUXfbICHSXygyatT2N2Wnislov1Oz2u0zMb9JD71c4rE3+zKDwK0hDWSBpT4LOYPJaj
bm54xT9xxUke+lL8kM6I9WZoSAMlmXtb/Oze2lVzy5Njz2JsrRdOFcShpExOx5jZ1h2uqHbBjei/
za5unGtRLxAu1Jn4ZJEWvWuC3vKaTWkUx7QzP5KYHVmktRbWG4YnQ1+dENlra3P2fwDpL1si2E+J
iMR2gZfassodPe9Yc+O1vWF+I821jvEx/O/kr/FfUX7LRLdHJyrvQV/AbP01yuxUyFo4UnEOq2AO
s+lEg1N0CEdvCTKykIU/03ZBPQMWS1Yv/aTv4Hb2U84lM0oRToiUN9Pszz+Y9htng0Wor/fIYhoC
399/1P8P1zz/75J3w4N5+b9L2K5Udba/ov7XX+ga9d/5N10j/gU7BjxD768qHHb4CPybrkHP5rmk
vhWs5yFhI+j+b7rG/pcubBAaS5iegLvhg/FvB5v+L7KKtomS2qNBEV/k/wtdI/iT/TVMT0aLzT3B
c/4AwnH/BpO4uU48Pm941NXOzqr5/lHGOIUu0RVyVAmX0+IDDe4mJsg3ZM2DYUznkS5sLnpeEMbj
e+KWh2GxjwwtTznzDS5kMPZ98Rz28h+S///1bSGMq7O/t5gQEcPS/xb8rxyztvGMtNvR5SBB1gFB
8M4sHxoruo0Ybq3lAZh//x9/nxx356gq/1OQavwXbqD+7iAvhGPpFIPy8/4LbpDB+M0jcoWtoO0d
pewmJzZXmedomPnKOozz+0DInyheNjUji/6S5eaTd3BM9qJLEnS6gwnHKct/+GEYfys5tm315+ID
pTsCtYTzd3Hr0Eq7pUWv3SJ03M59FBSRdi1phpSEnIFmFi74Ggn4kXLD//0j+f5Q/IXA4LfG/ek4
IGPQKX9HCu26ajGwz+1WksolpnrQecdD8dx6T2eeTxcCV+AimOswcLDjrxoS08xq0p09FQwvx/gL
cbsdaDpaulY+etzR03G8G9P8ZOrLe0WGv38ZHHlJqfU0o+ShYPLGFVY8M3BftbO31rg/lo6+9iWj
RN04OYJPcJrynkAsD2ig+y8JFRwZalCn57LGZnJY3BdvppzVRTcyoLF1CNdbywk0ZAcsvKs1oJbK
fuG/fq890pnNSeLgWtsVDkBZH+bYyFeVN+4p12DIX/G/oI9IhNubEfV3/nCvFp0Zjgi5z87LynPm
z0jSTDPUDeGCGcPQwLWzjpVT5R/qzA3nvz4MDpCQ7gPw8RVW3N1fP6Sp0IWR827dDs59zg55vDGi
ezucCMUbyU5rN264ITiTC6ITK79fyZc4Xs+vToZAIDC7I9GdqIP9RdhlLIQWnnEzVazpf7X+irsK
fYEsqyfaLVatQYMYtSpBWiHI2PjWzT9m8T4ncQCYu+zy1FxbnLwGroFR01Cqkwei3k7FD/SNSUKC
dwxwHjvzzYCRc9Ya5WAiecqSSy7Wg33Ti0/Zb7phTS0Hv2M7bjsNtmmblwdV0tVuoWQt9xD6R7/b
zuVZpMGsY1PfoRwA3aKj1cHjMm5Yx8TVQ+9hxqfoe6vpjy32xvjQV7eyJHa7g+YL28CX27Dhwbex
uC/rHKdXwnuuk2Nu7kR71Gt9VcynNscKSAb8WA8YvdfSAzDoAzfZ02yGcmM/W7QprLXwjmqchPBE
Zk8i/tg1yY0PXVJfBblg/44mlav8FD9FyWHhpzRg60LZBEmyWerzVIm1RoBp4CTJvMkYH3V/mw3X
GQMLulWLIcta/qZHqnf/6VGiOM6/vgXUx8fnUMlAgVeUrv7z/+CPpgjDR0Wt6la3kYu/ueOTT3rY
W5C65avE1FYOfsjMIzo9X5jaAH8JmnKYPEbyzmzhtohsNzRkEGeeO2SvGgvvQvficHzSpqdSGzZT
I7YcQ4nNBJ0c1sb45hhinTtfzWCvhcnetH9oigghJIkXuJNZmvuK2zqZfNzwGv1FsET5l048a+7Y
HuZfLhfIgmvrkmWb0ODYN+5mbmFDjt2iI5K11TL2BruifbbDh3ze6NZeI4hRRo9p90GKU9evonyc
iifNffBzROR7trFINylM6VuYoY03Ma5glJLfmMAwB9zE+tpSaVW02ILakpF0qek/mP6VmhwPJ5+9
B/1cmhe9e7LmNyu7tWG2tskzu/abmXx2QHoTcdvRrQluLiSnEMOxs0zsPR3YO7v9MRGNr8PoH/56
TaVR/cvjmuGv7wnOmCBzHBz+9o5PcKnFtlsU20Zbfk2FbAO3FqBfpWlAH4AuoiDNj1ai8fkrKILi
sUdhigqeFklgzPNZxNWj3k0Xv/c/sCeiHybNRrlEv3fM/mjL8DMfwrMtqnZttoWCGz7HZPCC3FrS
XRdT3eiZe2sks1Kmc7TrS+ND87QNnq/4H2h3Dkl/f19zpjLxgfB+JEXDa/tvn+WUR7OVJH6yJTPc
8IJA49VrSHpagNaNVHWKUf8b2QZU+6Bzx53gOYawJz/gMPBx6uMwpUTFKx79tY3/IMO11lgfWmxc
dDme/dD9mFS1o1ssuICarsc9SiJLyxBHuw+aNborDkmMC7SDnzr9yjeXXZ1UBvIPP5CZt53FexlZ
7s52qi7IymsDJMk3SgN5Sbme5MW+SY3AVg2V11zVVZYDq5s80kh7VHvGqc+LxHPv2U1AO5rG2Dbl
omxhs+EbRdaHSgpVjalXPLN1VZcZFcU5RmoT5EV7TQm2QvQ96zRspoKqTfrjmKyQuCkb/l86VchZ
qmpOllFo55qXhM7OamHz6Tp8NCkhDTcUsmnonPcZ5qyPStDSo0mqQou89lc+67AnZc8Umi6OXl0A
L/hafvq2H3qJYT/PycSfqddoGBAfBZL5B6F76R14d1PNbXz2fBRnDMIewtwWD7bwXqjppfmb0Mk5
Lwf6GwrUJoBISChTwjlSa3ldWwRZU83mx2qPh07XnCMPoS23eO8xBTl5GMld9YZ5LpeR7L/yCufO
wk6d0HZQm/otMqEVC74dDN7lm1lgKpnM/tqNZs3Kueru7tJ0axF3/q5p4l2ZpdktFvpLZObGRzhL
+8zf0Cpyox6Ryb4yzJbgOHaM7xXh9z9NvUCelozxWUsl55Iu+SqntN9qFbtgNGvzIQ97xaHZyVaw
5Tmn+Kr4HOGmTHvw7TqhXiAikuSKsTk3ofHK0jCkR13ywqjiX7M3mxeCaxSXAHIGne1oVKOCO1JS
tgZGeGl912OVM6Zrs2yLXdn6v8NmwOLRVrCO2VbWqb8zcBY6GZnhgnt7EUsSDPJJVRy1MH58x00i
x6jBI0dK/rpy3r72x5Jb5KmLdG928Yulz/MmNjjolXN5twcK0og9kfFyW39njgy6Kjs62KU9rb8n
E4VfPWIg8Vdd7l9NO8Kbq1OUy6ByRQgRSycM0U5LSnasHCWpZKRljYNHGQJDTOGjNcH6CN4DuKve
8KcdSp3UImLN1xGoE9WEqQobCdZo3SnmkjzmvD8JRuEfJ8Iez4wcQvumVW69LiNJRmjBXdrTWs2c
8Mv1+nFdhylzhNGkcvmr6QtGsyapIpG1+8SgKkPkxp9ZH4xdOvTnvlDHinxaAhKzBs7bsT0m9EAd
80k8iLxLeEehZDHUnsmWJt8ND6veUmfRbXLBe+K64m0mbE7yevHR8vd08glQHvNskKTktOKpqqjr
6LurP/D4YeXJV9Iq7LWTzL8nK80O1NnRWbJox4r9alYtBmY+n0bc2aU+RXstMK6tTNYjkEQWVX28
PEuWTLswHO4IsqiBKDaNy7HHYbBgJoeIJQ/1bP68jSiFToox3scmNYt5KLttMqfxKobuW7VtRjYO
gU/bk06vCgIGRdS8ebYWHslKn3heGwGCchUwLzZllPPaNJ9TCBym5G8D5RKcoy5p9WVlsR2IMHxv
C3i3arROrC170rqUMuOMclrzFVWgrfhXypQKOW/trE93rLSzJHN2ZChMvlmIjLoln3DlMqyPwqwJ
6Maz1qPEREhB3K1M63pD8ai9dHj9MQ5sBVW8qYZNoO5qG5P/OFDJtNKKDLIahqH1jHQ71TXkKXeK
TdowFADXWuETAxcR/C4jn2fm/AvJSwi1GNxlPTcdcrOeilBbnpYQ2ks087DRke5ggRbQOq3lrRJH
MoznBRt1z/6AKchwO9qoOk6jqdMewH73lq+9z0OXbSZK9JhMSU7JQAZJfUiROfO/gPapJ349jMT/
eI+/lPHLVMM6aePkBa47vvHYBj5E9bBJTMPccLXbioFEnZZOBLvbZgcTh4E6i3fR1L9wJOnW+pQP
a8JTQLhdXeExoj7HXvogos1xPVgVcbzSPZnEbSNB+nNZJAmfWTz6wEsakXV6f3kkYw84sMHnsSbY
FTuWeGKf8SOfZ3vPnDOoRxlSXEBHHd8Fnv7lQZo1241SSmRxxnM4iK2OcI/P5m8aU7WNRGWnO2EY
cBcq1hA87zOpiG3XWJgc7locfxKC2YU2R8fYGblRaFwh2azyY6dgqO0curoHpB6UXnFzTApG0pk7
bIoKyFQWl6wgYQoPtyXsRtzWpTKnxojI9qdlW04ui7W/ouJZnSwr5GLCQOVGzAv5ldcgHm83mpbI
dc73lSQMjTe9eClGvzswsm63plfTtN5RU0uAi3rZwWG7guVUNy9WFJpr6snsDZ3o/WqMTDgN3r9c
PIkzOHinK2oWVb1XrHn6zrPCny1ZHDVo9fdmYnBG+9KNXHtKNS4POT/WVRVpx4z74i23B/eGYcU5
zXlySj2U+lozHabcM45hu6hm9sVYI/Ae1/lgxKfO++3PVobejXK87rfDGeSsETw8f/8T52xAFu1B
2vDCsd65PPUDGD2ITojto12TwRn0OhhmB0LU1+4kx9sTaPJznAn9kFete/3+JeO4eo0wym0NQ+LR
y5mj85xQH5WuuHTql+9/+v6lSefnCZHRzlxeG0sOOUD8/IfAqKGrfjIn6CAMTmMbLRu0LsjsqI7e
djqAM+egvV6H3iGc0+RcYlakvfMqEik2dIvQ6lm54Rrmk0A63Ber0rI4on7jcTssIYuvZglEU2QH
GnQCJ8mqS926/taOWasWuMRZXvHKvcTql1yXO5FF1TkukC0MTTTsnLFh2+/UJ3rguZHSubWOorS9
8S96CyFMCX10/lpDL7KWFkE9d8bryI7tMbf6FjuD6z+VXaRd3Do+pbgaJ73KfvW+ExIVi93VxGBq
n44GsWK+nok35s9lRtfY6DfDuxfVj4ZZB9C74qGKSrZ/fn7yIrW50xtSz+Chj1GMLs6oR+PC5L27
8jQCeETvlc2IcyrOPDgFKFdw6hJAuHc/cn4Gl7rBTUiVvB3gH6e0II2ORTkTaxvs35OMR/KG7XJz
i570PRD4SsgEP0TmEiQ1wzUe8YzTUs772yauK0MumZrGXnpyy3Rjsza8LrN25ka3nN2altI4RwyZ
tcu1mC0A8lhMp6nLSEEZ7SOJ2jMEPcevUfsoMKLs+znyLkUt3Uvm6uU+Tc2f/fxuLygbuFryIanr
Ez8k695qqX0vDUyDqXpFyr6/ZTaFBH038xkPl21iN/2mmOvhqW/MZ1lasGyk6N2OiUlPo+Q25VWQ
xCQNoUGupdne52aJDiUjMY79KAZSlRS3iIybKjueqBS5PzAdmxPSFj233knn2RJGC2Z//ZVdFyl0
pMpZEx2WNtlr8w2VLGEEYuudyq9zBtvZoPgCh0vkz/6mmfRfkghnrs9vy1TScd6vNH188FU2ng7Q
66jS8mZ4GlV6fiFGH+fFoRXUYlqhqqgdt8ZoUh6psvccP8mfEcfny752iOdLldOnjpFbEtH9RWX4
R5XmD53iCyylCgAGm+VREgb0GaG0qZVzEvXcFYdsejkJfAEKzE3zLmKbJMVoE4haSFi75tsyyJpx
FJvjRREH4bsHfkCFLvJ2RSSARjOAmo3rxPJjHMwYvblWB3LAUBda3Z8J2lARDhaog1TIQzu/u4hE
FAkRKSYiFMmjrygJA1xiAJuwGhFRd1icxcCGU5EVJQtRqVgL0xjPOvDFoigMtOfHDiyjVhEmxWmI
bHytFblRxt1DxM+qrZFwkNr44ICqSA8g+neOfEc+KB6bp+E4SY4zmCFBRHhWs9QGGin77jUS85nq
6GMMVML2bJ3Q7TNTsrCaneaRv01mXhOSaEWk8B7iUrEtqhZSRTErVPQ99en42AOzLEbFSx+8JVGc
S62IF7CEIAOB+f6tXUXFuBh2NQqPFi1pIFvVn0gxNLqCaaz+bIBTrEowm+UrNg2Ym5TkMYbh48gp
fwHLceCtgXRmRetIsB0H0TPNdy8ROA+FwW+O4ns8QJ8a4Ify5k1ic55Kta9eEUEFNfEsCy0FCgEM
pWyvkBq8CNvee/WMbivbZKSo9yaokWkoDDH/7BSDFBLoMG3tC8BHW+eKU0qXT8R1G3YsH+1oPZFM
3vRoLWHH2lcaELDpQzwVoE9UaOIDHsYPSy/PRCOGowST0jj4r9Lkd+gmjyEYFVzK3lRcFQtrZO/W
p2Vgu0qIE+6dWL5BncSrUXFZcMpftrD4IjsY9kG3uHTvJ1AuXSFdoF0+iFdq8rvYXMKR2h4cILDi
aQIIM8Yq8ESIzB1UrFLMmKvoMV1xZEws9kuzfOSKMOuNJ9+vLhYzYcWf5YpE823vJIGKY4Wogaot
yz1X5Jr6/WqFsnkc1US717PZADJ3PqtCLWtfG8XAdcBwmqLiNPA4tx3PXj3wCez8FyrdbppjPcDd
PNuKrFsUY0d691gC3VnAdykQXgmM10u+hrXi8ySgXp5PSYDb56nk7R0XkPUlUB8826OhKD/SALCw
pI1bAjYADa81QKBwODYrQnDgTrGShnOqO2tjGiQW+5zjTQxY2AAYWoo0rBRziKEtUQzikjdnXaGg
BXii2TmbjnJUqhU2o+IXV6FiGZOZGWtS/GCqjmJCfhiSo6Xn8diYSWLOejOTnWVRwPt0x9m2X9uK
m0SJxb+GBa+jmMoauNJXlOUMbumDXebgl7zWKK8i/FBZ4j4qQpPN7XkA2Yym4ZXj/J/OsOGghpF/
/w7LEkvrMSxeJlY+ZCTSbaZA0G8iFDTUVYyoAyyqx84VCBrYCowUMzXmacBSV9e+jERInOgMMXS/
hz5lLaGBo4aKSx0BVGmK5xwdw6wKBa8qitUHZ5WKa/WrDZbsaM2Ffe1qVFI6WlQwVxEErhQVq/hY
ASjLIxFPvWBOw16eMJi3ApLcZYquLbzX4pu2rZaP7x96aBLIkfWDZ9PX2GfRRc62wTLlwM0Z7pFw
yTaJHB8+X564QykYbco2czRfdbFAeqfmo4d4A3A5T3cC/IpbP8sSal/WdmIfS8URL4ooLr/RYhBj
UOMZ5Ljg0VSCIFOxvHUyhh2a+8MZ558uqDKBM+gA/ScVpz/t4cqn/lgs+pNVuSmk78+k1J/ScnjM
AKAtQGgHINou0bYbGUQ2yx2DSFyUoZsKFUW9KJ7azPNrBj3rmc1nb+Y8tyCvSUnjrgnfymXfSucS
WQqKA7ZSxHYGut0JVQaK51wD6u6Bu1NFefecGWUmSQ13jA/D+I9XVj/4mq5MAPFBkeLxWP4QhIyg
Xoi3Wz8dkHKzqx9s0sMrd8Dm1hLBp3/ApEGh+SLjmIKla4v/U3r89W9LkPVSseumotgjf/oYwNpt
xbcLRbpPA8z7pOj3BgzebJiZqQVMREhZD7HqoDLftqDzza5iWiC6OCAzCSvG1SSq5W+EaC/El47I
rIibJpssiWBr9SdXEfoS/HzN/P5NA96vtWckQvTOK6qf+9eeGKwXLAD/jiL/M+UAYOAIRRnUqAGk
cgSUyhZgoQ1ACIQ/IGfK6aMUsN3mZwLX006iVoqr00T6PFEWgijHR8A4OWhDNokTNS/WKywgoS4G
sII0upZykB6zmpmMzWMhYVNDcOhhHvX7jAZBokPoxvA84QwIshqaMPJbk6sXLmOfEmopdxWOpiam
lyTHUr5qG9xqc6zme9N2oGqHB4C3D70Pay4MSiJ6K5DtcnD65c+IxoFS4PcarUOJcHBNuGUgsMO5
RrkfqOgZ1nMEn2EghrAQRHTKFOEpZwTazYc0QSKBTKJFKhHLfF7htmUiiIoJ1EdedD4O1ArfJ5QU
Djdb3jzRPXTYZqK4Jp7+SkBE3CyuPBvDYp/htm9Z7swbI5lfhHJfeETMrTDcO0OuUVls/B/2zqy5
bSTLwr8IHUggsb1ypyiKlKz9BSFZFvZ9x6+fL9U9E7ZUY8W8T1SFu10VZZFYMm/ee853bgO2/KUG
MKPB4rP2FENjUjQNC6qGomv0xAT20gk3VTT+yuPwRurtXq0nvSJzEJ5FL0XROuYc0iUwzcVcXVXV
RaOoHh14D2S1MKsL/54QZ8gfzMZdZ7hNfI66VjMMy8ExnyHoSILM+V2iSU8FsV+UUdkDVkDZV6YX
vAQk3/YTButquC+65sHRJWFnPiw2Y8wJ8S0LljYEywhhhnWh1bukRu8N3MRUlBNX8U6Ch1LRT2ww
KIXlHknaxoIGIIUAowd1w/yeZmEDQsWLtDWg53gUPx0AKzW9igzgSgQAnfvk0EoExiKRzQaKziLA
tFjgWjywLVPv9ttYZ47s9+1FZlLBeyBs1jyNT37wUwJ/AZ5lrSpNgm1qt63iw1QBqAsGtow8NvSw
BhJsgxuyGAJWSAd9X0HVJsljbMsEL/asHVCZ4t+ESTMrOk0zVvvRSd57f0TBX6P/tIjvXmRvcy8f
Em+bFS69HF1h9ozgQkvC27goXvVqB9zphw0gpwaU4wDMwYyNYgg3CgA/TC2KqhOB10k8WDCDIu5I
+UtDCbl0FYvHaYhtGuN4MdBYd6gFNNvFyg/AByVbTzqT96PyKW68crpDLlglaGmpR+qhov3vGJSb
Ho+9zvSbGfKqBhjUYOsCHwTbBL9882KBFYoVXyjO3zJzOhsOXKs+QT3XNS3n5u6kpPzLBEiRBFbU
pd37bIP0GOPbDphR2EM14nKiqXXog032ZdqZdyiWmbSBQhrcmlJOOzsQWC9MHKla8zQ1zspE6bIJ
FU2ps3Al1MyDB0BL6dDT0tbMVy1rj7gHFjpIJk2xmQYFaQLWNHv9BVLR95jD2D4zL20HvBX57OMI
5YmAF7FMpjlFDl9iFzCesP2Zx494rDTapxI3ZO4H17riR1mgCHBljxY4pPYGu/xlIiBEA53q0bKj
eHm2FJC71srb0GPYnCpSVaSYVSjuKL91+zUY68s+tF4IEBq2rU/jHfHoI8XEXeyJmvXQEsvAaLY9
doagGPFvKGJWpdhZvqJoNVN9TrrpRzaX9JLsCJ5HkpFtV29B3713isVlKCoXPrd90+pHrGYdSX5e
vzYDXv2JTr5mwD7QFN9r7LkSivil5PPtulMcsLmSb70MrqsGXkWdr3xFDCuoCheeooiVARLDCa6Y
CWBsAjQ2K+KYBD2GhhngRVIDC2scmss8xAuSHhe9Ypblil5m1f2PIfGfbApEpKHjzdTUb93IDmzJ
9mFMtyhmnucow8Wn2Gi0To+1oqX5PF6e4qcNiqRm1jDVBGf0DZ0phqIzxLUM9Bp6LLHlw3bnWHHZ
HEVoc01YbQbQNkvR2ywwbsYgSJ3mD9Ub62wVnXYVuMadXQu2BCBwoaLBEYrzbIGHq2P/MddgeHXF
AERcoyfsp/BrFFWOqc9lk/PRSQgstzPJcZDbofWyq9iFDe9Rth2Jqk2wZsHWyHtj/t85mzCR3GSw
dhK8HSzSp2BWvDvAd20FdE6Td7k3XI8h3Z0EnUyU3JlRedYNzJGeFXGo0Cd3QYPiHIrgoR7SZad4
e1MwP1b6yLukibeupd9DWgvXTeDHHNztbJUXlFlrcBLeIcH769dRsGGMs3ATrGmIWS9swhf2jhHC
AdSNH2UaesusyM+QSc7BDEjAgTceY8XX03JZKqpgG7IB2Q0belCn07qRZCYJgYdgcKJjbMVkFqXx
T6HXG7oV7jHHXQJmaZMqmqEO1rBRfMMa0GEB8NBvoZfC0IOHAgwRr2R+mTtPWYT9lHn4YUoQU4BP
bD44igAVey95zSeGXZkINiPaitZLV5jqlI+AOiHHNYcrVREaFatxqKE22ukr0EUIpIrnyPEpWzOG
wzcZXVQl9UQxPto6DEi8x4/eNtJzc5mhFO6AjSGIF/t6EJxhjegtASdpK67khNyY5zQAslzEq0bR
J/sewQSNWh5KxabsFaXSm3nH9Llcl9g9t/Qt3qTlvbvmOleIy2lmZFH4w7AIpjlYu+5uEuJIDYXV
VCEyx5pITLdmu51TcmFQRUAZyKrT5ABfK0I9uyHzZVtAi0IAwmsDiXOAyEkqFrplGJ0erM4JZues
4J0Bwmk0qGT5ApDEmGue67KuL8YCS3U4vcQwQBMFAxUKC2qA0HIUKLRUyNBOwUMjhRGdy9ZQTUEd
QZaCjCrcqMlia9bRD0eBSI0RFThkOMlhMcOth4EB7U+gvcQ1aV+OwpkOcE0LJaEOIJ0WCnmKt+HW
8oCgQjYzjwZcVEcBUguY5gvyPCKWFOrQTHirQo4vQARPhI71p74jqlD3poupOGEhxMTkUNAK+QI2
5h2l8qumYK11BLZ1ht/K+CpRONdOgV0jiS6ZnLR4GZbxk4Bvh8weUUNrvExIJNyekWZSDGIHNuMI
durccAMvZWpe6zGw5JaaaoAz68KbJeWSzGk9gwzj+i8iAFdrKzxtMvmHOqgoVl/NqQBfq/fkekzG
copoTFg4KSYFu61/kdB41yoEbgQLt/Cj20Zz1wJ3rQcrtxHNY4FXJ67fZse5zQvYJgINfwJjt1Cw
3UJhd2fb+YG3/tWNjUfTrHZOiJADycS8QNJGHHbstFtNmy6Eg9bPQMfHDAgwD51fH3KZq813ocqj
nW5QIC+w5UTrMQdaBivY0KJbzMIa88t3Ynlu2oAcOwm8Ga8ckUbIZxR2mIVpJ6HS7qrMudbxXGL0
SOk8NaSwQS3Gf78woRiTyItnS4GNR4U4nl2CoAZF6hMzosNhTi9Ii5AHZHnjmiWpXPRG2x/K0uBp
+fi/Ud3NvEbFqYztlIIuob3VJO1TqR/7zH8L+jA6lW7fbPO4fi/HmkTEyNsaZOyAlESA5mCw8fim
M8DzOHee47lu9h+G6KmhaEYDSO+4iM7I5CE6mOOVN7f23u8C6H+YyNdtlb1zqh2vukSuiqTsd+hV
xCrJaRb45NVdTuyhHz7ylk2Og3RwcHP/HnubWGHFA5PkRsFFi59yKdH7e0ExQKr0XlzIZLsgRK3g
waoZauaS0B3upRkbN3dRhnUHKna+doq02oJo+NUodEUn0rt5LO1DVyZQPqOA6FJIHqvKxuxBAu+k
8gQj+FKuiw4u8W4bJCtTntePEW2IdM4xp6ZWduOSHDEbebuyO2teEzJvrCy56/XwovVcbmVRkZEp
LNjDfRzvKrln5EzBMVisedF7bCP3c9Mbz15p1nQRZPrBh90EvljfQVTei1BfmC2qiqGd5KaMsI/L
ibfAtmqx6zLroY2NcVd4inZcCgjybiXOWsGJJKg2VVbKu7lpgSiNt8NYjWtShXxFKCmZ+tRnIrlI
zxnMNyujSjAyoqUYSuhrM9axumAD2vUVFumKDst9n42ITLL2Fpe3tQPl5NwiCP1RkEW4zbGNXkwU
CTmKtjtGglTWhfHoWrF+xQJ9hLqRLF3rQD8fOZ1fcJLPq9c8nSjAGPqsLekoeWP1zKD1BgZRSRO9
YWlxHojqlQfRMRps8pKrZs9XpZ/CF41oZklFxqfZf4mfflX2cjjwcNHrZbhIptbBsCigbCzPKFf7
ezfKjH1SW4z9bFIjUfqM/W7idHdL4yxGP507q7nHo53p48bU63DruIlxmQWAv5BFTqLXnmVJ19qN
3fhETFRqCaoYNdkWM0QWBHSM5cf7ukmO/WwO66A17G0wl/1Dq3mU+E3nrlIGvKu5wfzTaO01war9
U1cFJh4tL9g2gbPCJ2HcTT0OeZdTeA/MeNEJ7GvFMKEPGYerSoNI1jfxygi1dEeqqbyNCYNDamfd
pKWbrytHVHd519W7kGnCygyQCknu+sGNquvGxPXpT0bHWTLSL9MYWagJEMQ0x/ok8eqqCK93x+4l
NCBOkXGwdSqTLpfKuHUG3sVYIwTI6rpnhxqVNqqNbc5N77QIz1dmV+KkVVGy1LTuh2569ami3ahR
bp+KXlJvFdkV6g913JvIyrUxxlQyN9aNWxa72WGFoNkR7TgI2zzgbXA5xvfhCOAhgQJjzubbhP3v
OYrmUzPxrM8jVOYoR0Y6ak10Y/IMNxbyh5nd5MYZu3eQO6QTY85r04gE8KIgAlak9a6DJsCLuUr0
qHm0w/FxqDpz5cUsSKGf0g2rR57gPNcPWvYhpyWU2SLCSDR8t6ngXSVGhi7TGJqXM1q1gc7GEgZp
tC/HbtVrpnWyqzTdNHw04ignFhaXypkaeBFZ5c9SwEZ5H1p3PUXtvAPBNu+iAK0oXnFNojrSO8rL
3kFA53b1KZG6eZh8PV4i6fDXg2THyJDiXfFEoQfjS3m92Z87PR4X+gE+qnaFdKCBfm4SKdrqzlUe
EM3sI1W3XH+bZ0oAXqGeypkWkpak6UiA8jdPuq+wCvvbEnbBnvn4IhlssdB7HdtaqFyLCOIci050
hrv7TrdK3IAZXQgBt50cpdr/MRVDdpi7J2KoIk8fFGE13XsFsA2jbPLLFCORXlMZaoJ2CazZTdu0
HRpAGpZ5GImnwUc/gFJry+3ySM+Ynhq3owXTBW+m3l0zXjtp3pwdkaW3jDo9XI7zzirmS5JYiFKM
zfKKltkO8y2JpXTqNkNq0mYEud+BcOjJW7yRWRffTH6BIFZw2vr4Z3DAfEIp019aaRcX0ovKC/QO
D8IpoKy51e2YeNrdLJzkaqiTN/dm9uf8tgdG8YPzkiuGjHgRt8He+cuZGFHhIFn5g7zSbAwRcgou
Ldvvt70x/cqbyNqi0yiXmpN719Uwe9ezrVeIoGiVt0k+bd3Zb5ZWonnXLlm0Cy/3u4vKqgAKeegu
HDlepTxiTd72NDUQhC2JzCXNO9n4emKg+RX+Qwt2nWYaVrWP3wZXIrUfgtpuz1PklUdjLB9wPENy
dc1HO9bmVdgONp4NUz56KcioID82INuAPWeI3sgFXPbQUc3C3NV+HK0YGwYQjGr3AYpFsax93wSP
RPhkkeUEEedGep0al16HxCic6nQ5A1Woekh6qaYZyzAJ660xjTPO59uCFtFirFJnz4Hop+nCTx5E
KS/xftgbkC85/wCD7SJnsaJ7U75opIwvjItgijhi6NllJ0a5TAFGeAF6GhHLC6jjKmUY1gRNEkrm
srtoxHwh1buH83/TeSi3PG6WaV4P1XCTWzxgwqZxk4XZfYFHlmQG/VomjradsYHQtm3RrahOC+3s
qiNLRtfo3hnxvAsjgwq7EgwP04nUGAdqvV7dF/GJNuq1iBXNrSENpysfhpFGiztiw3UTqla9C3ZW
dAhnh+A6OCPLaEBQI5vuHCXyWDo+yi6kQ8PJz+YTRpDbMCWzwtdxdvp3KcTQrB9/RLbzUumc5EpR
wFW90afgJfAtRrCYBaqpekCyC0nYuk71mAhhH/hnWdwPwOJapssqQOHRcb1bLUWLD6DhZ2vR9Na0
cSMnokYdcvxSs7gkDOCuzxjQgM++Ts1fE2wAPkvZPNO4EgffIMBSWC0alsJ/gWp8nGLIAeSh5Uuv
b97Y0N58Cc6HVsU+YA6SoknMR/pX9B+MxegmP7TGu5k1dxdjgFpUEc73OmDD1N1miUEaqWbIQKge
FyYdcs4RO+A9tyU9iVUZ9iT+areWTJGKOf7CTCpsKpX53vX6a1VhiNR5mlqCnTUa4m3j0FGnVI5j
rNrcRJiHRg0rO4diRMeC/t6ikem91RrHmdplaesokaPs35L0/3cTfucmVIl8/7ub8PySv2R/WgnV
f/AfK6Hj/Es4BqN0F7uXzqCRf/XfVkLzX7qlmyaCWcsxCMojYOY/VkLvX7Z0LEnT0lCuOVug/v+P
lZA/j3YsUwFp2uiqCPL6v1gJ5RfhvfdhL+AXwrpM2+Lj/W4iyS3Ha8jIkmtpc+xHhAPn30KEaEg0
lp7DexjY71Jr9C0lE14rawpXFaaDwCRGo+rck4cicGkP9q++M+NDrQwEMX56z6NtjFb2QrPKJ9tE
4CmcPl0nmm9smJMDG8Jotpj8PlnYQfFQze2xC0vq466BREXwB7Bl4NadsZevrjoARGiCF3lG7YaM
UUMVQxM4pZYO+yFcFpI2sh+GBr4XOlQEYmsIme1byoPhm+AfoX92ZtgevlzDkcyCTAzAH9l9v/lu
0OuRyuh75jowcV5nXnkDz4tJaGs9cXjlGGhtPLMl6TReoxNGsznx0UiqCdghtw0mOGr/Yd6NBp0n
Ziy0eAOcXJyz4rwVGAMwRYoZJU3lo8yFzNRBCZsAhSxC1z1XtJ2KwPwV6IJjTDbuJlPci8L4Zbj0
2h1rm9jnQiM6u8v0VeyWgD1VpGiGOEhzh5LuBHoDnznBtrLbnxX9AxFbTIDmzZRuwK6nrKjds7SU
XZIKfGO40QoOwWNTjVdzRjx8DLMjzggwLel7Edtt//LE/NpEWryNXA+d7GWTVM9G2WtYgbqD6WJK
ayPab1NsPPjJGK+igJG36cUPrecnawIQfMynupOhr9VIOtZerft82en0tJ0WM3vtyWPSuJtO1251
2At5oBF33lc3ep9FO1qzFi3OWzrr7aYZsQ6OU/vL1s8xOWKFsw+adB1m9AhlEL4kAlCZJX789rr/
g9lU+Xr/sOqoN0fomDql43mG+/mBsGrKdqCiPBBFhJY0spEhB+G1GwbQX/KKOLU0ebDDGdNSefC8
6zEfXKLalN9PY2yOFgiHnk3GduuWZHUnoBJdiAEjUCDIGNqqIjgDaHy77uOzTER3Scm0+OY7qPf8
d7sRQlLWJxstD64yxPpqnfjtoebElSkJlkB7zxhoamjT9Lbc1W714hXmDU2OXaSOlG06T8DIguty
mDZjWr1HowxWI3CGkh4L0E8EQIR+I9DAkpM36yL/hSz7YQAk9vdP/MX+ZnsOoVsO/FPJVRefsz6L
sGyTfnRpbUwUkbb+TGjve+PQcbYiXks9f7W1sVvkkDBMnaleQaCEF9bRN1fu6813XIsuNSZOy9ZR
v/554SDs+11bAbpCjWcvDdt9pPC7ASb33Q/6+JP+vEX8JNtwXFAjmHU+IgZ/v0VlH+TWbLeYOHEc
arkbLCHBoJqtnzlOHwckeBDc1djaqK7gv/BpiOzBhhkShjuwbMDYSiDIIP/EDwnvw/43boCIzeBX
8Q8vgvi6MlJ3sWMYpsXl4JD057XweYCCsuza9Uzuz9Q8hYU5LrOyKtcJBChaX/rSpVmwTnX8ffX8
HrbEZoj5PjenX1p0+OYB+Wyv5QFx+RvXPSA++8udaTQMSH5PmLg9UcqC2tT94mWs7Me5zdjqbH/H
htS63rKMC/b3/6kA/uFKfN1VWQlwWwvbVKGPn9+mSBsGPe8i9K/mzOi2LYolj/CMLdqYF1DPMFxC
/Mhs8xuTt1Bu+j+fEbp2FAbCgE0g2M//vAPdKJsmByCCkA1v41Bt+666D/Li5Ihy44cER64De7gA
3nciGev2799afE7Esz1+ui2pW2xJmuiH+/23J9SBB5LAYanXIi5O3dDdlgPpY0zDJs89k4z5Fkbz
je/l90Ij+oEele2fcaPdY51DK11v5qL65iN9SQTmIxlQQCyXggoog/VpXWskZyEeV/AIQr8BR0zf
2FybqIj0sX5G3/dsBt0ubFGYRuPJ1rqjNsXHDkMEaD/1FA/I/dBB9n15a0bHYjL2XgrOre1ep4ZD
mExPqTbiTK03LVc8B1rVutU3S93XJebP7/DptWqh1vR+wHdwABEbuXf2SIXjTu++uX1qqfr08BgY
Tg0dP5gw2Qz+fHhsLQNrYsz4q4P63i2mGzedL4xlK9vdQF6qVXkXVBtvEqU7TZ6VzsgHXyKz8mUh
+td0xlMe6N890f/4odiPqLlsaRrOJ34EE582LuBArsHmQdbutrOGYQ7AXsLr1RokkSfdLg3zxylx
zrK3l03Y3eK7Wbe0XSukPWN+1vry8e/X6h+edOyq1MyKMqHzvP95qfQiTjMGQQoiRYziXDx2pjg2
TKjqsVn//Uf90ztNkakgFqz+lvN5o0Of7ekVLpV1lJTINOqGQ2TuKtUdOgGIaoshcnZp1RMFRUuW
1KUwXEUuVec3n+PreuoaJjZdV1imLYX+6fHwaiHsMcaIbHr+WeAtC3fBeOvZR82dbuywfm2lc9GH
5tvff67xzz/XdoRj8UOlo/79b6tKpRGS4091vQ4m680p8+cMIwxjSv2YddWjVmSnaSxPg1+t4tXs
APiS8TOrslikhs/poqIhqIeMxBjOvdPHQudV3xsjmrG/f84vXCC11JACytWRrtRd89Nr2gHf1qu2
qtd+4J2F7F8DUT6CVyS4wV9g4EaXRtBvJ+xzoINjRb10V+sIppCArue2+UmPeJWbwFE85yyS7jXq
a+27z6ju0edXXH5sh3Sx2aDNP68lGURFZeAoW9NJvMNYZpr6zSSM4ySwjIjyHmv2hPO6eK6zaeVH
zkoBKf9+ncx/Ws6kdFl3KZld3p4/PwOrR9bBdOON1ouf9cCMDwoYahTGTXbVXA+9AF1vVgyC8+aA
QGhD5topQCsFdyxayrm/BvZmMaImGKuPxaYCuUqqSrocNYGQExZBH19TCNnLieM3wxafNnEN1CDZ
znq5BcnkEFKpM4BZ1YGzrJHbjcZMVqblm6u/f9evi5fnEkNgURvyPYX56ZXR3dwJEdIKLHPyzhbW
uC8C5uSey4xmYg7Qa8N3NZi6g3/eYXZem9IYLSfvjPx0dZvBsInlSwW9MjtlFMVowppfAiJetdwc
qEUQ7RnzcJ0Z1rgyssbbuEZ4OZcVrBYshX///tbXe826xQfS0VMaFt3PP+91HKNGGZkDrNOwv3TQ
zvtJdJU0HPiiB7jlV1PecFKjndYPUPXQ9ufjeJVcZaAoDKOhdNKjxynwwJS4J6v/FcLpXRTxgIgp
tXAzUM2jObtM4M2NjHzapn5NK8tiBGIu6TIYy8HElRH+zPp570btY9iN595zcRIx/HLQOo09k23W
Bn0myhVl510YnMqGS4RckenM4PZLu0ruwwF6Y9lOKw3F4ByQt+fgcU7qfZzF97jRz3+/bB8snt9v
osO0zKSIo2pV58rPm94cG4ZZhJjYwhQ9c0qCnhj1+6CzQVNIYkY1zFdV6VYLOwnemF5ZO2Qi1ySm
q8GA93/dgP79aVxhAqOg9fTREPltAQ6zNsYbSHg6viGmMy7Y3RIoR1S0HbLE+GIQrbGcSyXQIth2
NQ9YE3q3/fX3i6Iqtc/XRCLedHWP94lj0J+PEpxdogKximE0npH3leGrIzOcr9WWOI37QiKQreZv
3t8vHCm+ukmjx3YoZk0OxuoF/+2rjyUIS4vkqjVyljunJvPcJuLLHOlyoMP3kQ3YItpNsDO0bCLn
IeQl+ila99YcPWxMqTWhvESBHZjXiXCjb1524/PLrj4eRy1TnTNIG//o7v328SwCNuLWBY2cZVhM
iM6NvOAmHX84tb8tE1oKA5AGWg0kIteFuUqANJBJsCH+eFvrPt38/hRPVrJIq1d7zl4Q7T+05Prh
kDXiRSwb4KDm/u+3Ue2Cn24jJ1iWfUeCBYND9emK0sdo8oDA2ibRMM8m6cofA7mH5/8oPPfBjQhQ
Hlf5FHrfVNFf6ggulmvpHwd1T0jT+bQYJ5PWtSnJDOvWguON9RKRmJE9lm9I3K6njPWYpj4q1Fm8
tEQMuCjLmWS9Mkh9lPCx0dPmjGkRUNLy4HztXqHGox02fbM/fjnnf3xOAzwYGzV1+Mcz+dtN7SoZ
WgOdsjXst2uv6U+4NDbxEF0HHQfowjwwVELbhTKtwo5HzBU+efPYlB2QM3vPuR+sg9Lt5+yz39QP
hvxy94RqYvMXG5s62f559+hI1wX8CxTBTfJOXqi46rBuAADS7wk+khcDGZELvPsb+GYv7IcDboY6
2hZNFm1ZpsjAc1iUc0COtbntGxJKRVaKpYY7+1rS/YzJ2j1YdnnyS/8hK8P0u4ur+Hyfnj+KSAGF
z7R0NqbPT0GXVowBO61fN0iNegH62NI4kiPskk4ZbTFnvKcEe0MTqOMt2SA62Vv1UdQVvvbU3/To
FBGuYTHEwYmdCwAXdfhwKMJuJY14WsE6GXaWFzLfT/AglPOyr7NupQuC/qS5783yjRALb1+16YOd
TM52zjJS/FQmQhgMFApVuI5GsR1lOiI8g84zJiScInze68XorKKMvjluKTLr1GWM08Jd6ZV+Jp/F
WxTeQEAe2I2lE3j6NkK7uIhpBUBaKZjxhRhNweJdVsQorYA2tEs3iNbIp3c0Vy8ISWkWdm3d6NYc
L5yJKW4pkye9FXikUYVr4bulFfeEESKqTfM3yzoj1QN2bGQbx4hfhVjH8Ac2pZxvsURco299zFBZ
mjFZCa0Q5nKO8U/4HXQ3tI+NyTPRRt65HAFSoH/QGBHg1UcggaGMQR56WMINSu/K8zVQDa2cV1af
r+j6eWvMFWBAcYhqJmkTHsJ3Klr91dTHm1ECHR9TtiRLjoeOSCBGxOFFZrhXJVrNlY2hfWH4RX2y
ID2UFBILI6DL6uuQTqUW8vESu18Xsq02RhPugyogUAqd5KLKrGxD84P4KxsTgDCml27m8vuTLA4f
T09L8B4+GGwlfVTnmy5sUBsKvGqNNWycIO8e/76YfjkbYqug8+nSaqIH6XzZALSpmmILhPQ6yM1b
K5B3Y+28gkV5Vu6t0ZZvuGBunFhfcZQIJu3nNz/+83GCH287wMegN7FJevLTkWeuYlcmad2vtbTD
xjmaFHCThQ4xWGXOOYuBbdS4iA9pPycgwEqxKQWYdQ6sp79/ko8+zp/bCp/E1ckHEboapn1a3LNo
xvpop/3a8qYINOBasaD9vjfI6WFlxxRNDPNcMy7K42tipZ71aZ2brrkHlRUB0uCx0vaWXyc3KFwX
qXq8uqFuTkUbbaqyKa6iOiEy08NgXI2RivoRPDweIZGOhfE+MhML24H2q7HVKOjjD3YxfBndUyhH
Y/vxrg5Zy9JshjB00EArlh2Y3O5yCHEW1DNCoSE8oxPoruxuC76zAqHSb6NBx4ROigtDgZSQdbvb
z6NuXnsIDcXgHqqigoWEB20bOLy/jOKjb4r4f9iQJAu7AUlTdTXtD47hbxsSRczk1cPQr0kN9dcS
ZnDuWFeFXfD4W5hpDPfdi8NkZ8ILjwfjHUqqs5adjVFirtwVirXUleMerglYrKEbvmn0ouf4WlRQ
/bhUYnxKz6RI/XNbCgVact+nIVRplbn1mwFPgJ8aqgrLYfEOy1qzr0vCxa7MmrCvwEDiaA9bkrIG
0JHJJmo7/WT45nhyKKZkPabHcUbpHYtka3RVsxwVRh3N+4IDNCUCNaAYK+92IFVk6Zl1s0UqXS9G
ek4Q5doNYa3lRqeaWGCnNHdTlrxESlVL8xFVc1dYS/W/IpuI3TZrrIi4eNo+Xpet8MjNbVlTPMx5
nGlep/mCU85EJtRVU9LxIccDeLpyjSJi3WVdzqxMbcF9F2fwhUl4iCcXyB6ZF6gyCFLYlkVRIZ6h
rMN9OG1oHvkbP5l5aBJt5ejlcGXj8whDMzxD3oIgp5UAbVxpoO7Ih02q7qHQkGgZBbnBHvjtsKA+
AkuxtTBVXFWJ3AWOua18z700TCxQE3rylK+T1Qgzi3isjgVgo2U5HoxWLzEsItfvSvdeOVlgVhSg
BJrMWJZl3x6syHibm5Vup+Iyz9w37ITECM7wlqqc72vENE1+VrWX3VpGmv+AzMAG6a3sKRZXjWcd
xzKSJ6sro3WQFXeQzMx9xvnTqXG9dSF4QI8tbt9YCHygWaTrwEDF0uQp5AIZZPsJptKGPHccMfy4
uOa8mXv6W2jVsNhbvCZTED3N4VObWNO1Zlg/gd5M4F+QtnUt4pSC20yIZOSu2V2aHcMxztxBg2pP
HZKKKp6vAhk/wKB6pVGX36U9MXFpQzDT1D4nZXLuIUWzFGU4uHkSdHCqaD2XqNnJQi4cxEHzdBlO
b+WEC3QIEOpA9XQDXip3Nn46fYxbKiRdyJXDOTPGZim14WTYM2ddhbNF/VfsIxnk1y2nEddxkSvq
6b04WERuXTJQqFdN7c0r1tOXSZWbzWBaL6nhECDjxCBjkhL/wxwal0KhGWJyoJsmgMoPpS+y44sZ
Vwi5bWRLQyo6cGjiCQzDw2x59wND2dmS2h7MEv5WrXKWYeR799mimQYbTI19E2Ph3iZ+sY49BRWK
bFIYGFess7Ydt5mzEqbsFlZiRbfZ4HaHOtdv4sq5LqypfcpBv0JTvXLtiJ+DwveGZjb1RbmMO9u8
BVckr5MiPYYBwHfdzPxL8sJMZECkPPgVAPS6jFdtlYwrEC32ERTueKjV2uoGFk6Y2gb0kKXDKndR
9DBMyA5JpVEvbZMp0Z5m1z+DYuFG2Q2eIjR3FDnTk5hNd1F3GpIr1B5oK7UL2c32hY4HnrIovKwI
OBm8SD7xjhuDRzPLJ0ktNEnK4fgW7jEoPGVaOe0sI8+x4zVbMILI5mxSJap5k+X9xgsS67qaRiIY
eMW5S+G15kJpcULtyhqY82sJjHTUALAq4OMU8yODe+OmwzwZS3lbjUWv/PAn2K/RWhsMXK4scRxn
L8M0HnahLi4lprpFw9dYQQb21Pmp3ltobj9+J5rsoVGB1WZD54Vse81Hi5Y7tFe8gflf67M/8oIs
k3lKz4PoFgWr8Q2SgL2LEdAR7nDAuwXVkjH9XjdYobJuH4ZIvZ2SRTVSFW7ZYLoqwhGFuHMmTLYg
RRY9bGtyB/BtX6WTvazaoEFvUOw+SrGJg+8QUwoC03PXwKzQHMhe7Ix8O0mD00gYki1lhs+1hsMy
bS8cMoiOQYN/LfERh7YzNoKwIlXdMbM7mbe7ueeL6HNK+EaIMyzS/YBMoxcPVftlq08dWzG6Pc5k
l5b6RUb+ZY97bhdWwjqQs7RBOzziDHOzncgD+8gB1D4asWEd3yg0LMz4x8Bpxyvf5peAkcCFn+jH
piU9IMiF2FcsGIryZ15O2Xxf+wTDSA8BBZaLm6AkOTtIh/+i6TyWI8exKPpFjKA32/ROXiqZDUMq
SaAnCID26+dkzcyuu6O6W6kkgWfuPbff/fvb3ia6YkZFDyCzAbtXCvmu2mkNrQHbQ9LfUk/W6xDw
yM7nftsJJ47W2pzNeGMEBVpBWblfJCWGGX2bWenEtVJmEDP4j4wpcqFekvXj9lawKVIwu3w7XsVw
tWym+3pZxlU7XKXQiXzoIgHyUOR78An+0bJwTAlgQSsqH6i4cYE7bkE7golZbwZXwXeV1if32H6i
w1zCNtiOJDuhr0hvpuIchfRCcZ7gKB+Hdkdf/p7G6Fj9or90LmMNSRLhqiPTaxUHe9vFc2oBBTo3
dUVRxwZNde+BkcTYdM2pdV7qGf8BoqVqnV/L/DlInrih8HiwqCy8Ytoyuydkw2sgb+XwHUj/+I5D
5/ivQXGHAYnitaVRyXBXY8toIVVf25Oq6F76uXE2zGP8I7kHVVcPe4PBFS1M5oDoCB8q8hNjj2ot
1/oaXy5ogy2kLXMGV0s43oCVtlMHoGybPC3bS6lTAErEdvnMVPd6oaDp9YWBW3lJhvziJt2juRJ/
xiDtkJZ+A+Y9kwZ55TVZhzCenaccYSyI597sq9H16KgIgcI2H6LByckWfkyG8jAP/PhKpv71hF4H
aeTsk7wn7iIosw3LnX4bl4B3svHX1cC4BKRQvwvOMg2DlVYYeQsW3p6rj6ZdDrg+vqVnuJjBqq3c
RFm7kcjpjZ3TuS16gd4czeU6MoQhVfJG1s0fI+ZPaKrLap4QxPsR6ueyiUDvymQ14breF0ESoIZh
2iHTgWRwoGpo47HBTc5yqRTSIKtOeE3t/AJQfWOrnNj4we5IglavFb41iOBbZsIPwAEtMmSY55Ch
QqxngnnO0mA+W/qBKm52snV3iZIZOHRy2xU1kSIRpfBfg7jWd/96yXgHfouiCHLYjlXzsov9776G
+mKHyTGNuh93wXKsr1lo1B8ssPrPjGC+sxtRStqTw6EJMVsHej5HQXrUmfG3jKMhy9blpmpQOyE0
6/dljsy3n73iWBTLZaiidZBExSOx7K/KRuoLDxQZf9fGh9oi23i0xZvQAJ5kAHrKScNpq5zpPGpM
o2UJyW1M39uyQ29OV77HhU0sS3N+wkSLKaKc13mPtczIuebJXbBX4KNIamNtffdLE0+EZO1A+cH1
rfHZAfmEAcWadldU9k0fWe3THBPiaAFfakvwa6Ks50M7+z/azesjBE4AhThm18HYE88xYM/6121F
CVhu9MxQMa5JRU4IfIw8Tkq+7srFnXzYVKC//eYBcwgi/T9jAFtqDoH2SMrBVStTiyRH32EhfSjh
J13+vYnuHIBnBq+u2zP2lH02XifFHpmF1lgUfMCrNCQDluq/4hDBUt5msIGYRUSGP9PWo8EL3z9O
YnlqM5DkjVPddWnecPK7O9d11k0iAZ6Jblr1sbKOUxbO51iFvLxlCqSn2pthlkxaWcrKuIQJbpI3
UIjXvDldXHor9I5uBQ/SVmFGGLrLhrMf76ZW0i/h+SNwMrwH1svNDfpqNY7zvGf2l9wMYZ5cOiXv
gjj3zqRf/0gFqRQDIHzSHJ2AJBVNz3Ds4iTTB4+NsRJlfigQNKTlnbBT78D9G+MemdWhCd5lVLFU
L8kmGDMwivmYvFtjCd5c+fV9HH50Phal1obcsSSCgJf+7HYJsXNTNnPotX8m2xeXxZoxzIsFHWLc
24BScGnyQm6zKyOBmpBRQGelhyRW700OOYq3ja5DAglzff+uxRmEQ3jL7y68oA+Nb4gKeJ+6DLsm
Zuh9EQWPGRsu+FBsOmgluQYsBsWKIfmKE3HeLQt8Q4o1Lq6yf/z3BGDUOaSzIYrSfDli+GhyePTe
ddZX+eGTlz/2A0dEa0qgRhFqfwi0M+DmwCV++p7eD5qnj/87IVLDE+HD7INi9OhbHEl0k5nKP15e
tOdaHjJMqU+ZX7irduzvQjQbu0W7R2dKXzoQDxviYvAsX6+HRALFZBH7XS78BpuclNIo8A5/ZK6D
m8wz6TqfmZrgnAPjUEiBzJK7M24q5+gtBD713X5RljjOYdOtx06Jc455xWq9ZTc0jDPspn4VqNNX
4UCIIlwTsYsy2BdVAbcRlCNoayZulHPoNgIkQsWT5fC7zISHI4842mgexrMFfOsA2z3z1En2NWnV
GeM42x92rDs4J63M3U7AxtJ5lG+4JeaU0Fo2NBvcXi30JtJJ6+icFXHyQBbcsSsy+Nh5k0NYzXBV
jhFBETChGtXcLBZtw9h1nNQ6p0wPXe9BN8g8qrnZjF5K291mB94q+0HYIjjFVvo2y6Lc4I75g5iV
KnIpyENsGX0Puyjyg5MlxV9oJNQoEDioewrB6nXadkPSndFsfaYYB/cmGD99u4tXE+a3XRRHfPqA
gaRVxHsmvx64bjKTTXHRYHbK0GmeLXc5P2OkUzuZ4KZdmmGlanHjo3WChAyHqpEfg1I2fsYrVhKH
7SZM8icGP1/FYDJ4atiKtYtf8M72W1ySZOURSwDjpR/LvyHq4NMkefSafHqp2tmsQjFGDxpfE8/g
tMMgwxB0mqLH6YWpKhSwjHo1CmF6NuEvu0RzYlWpdwPgwW0pJnD6+Tpy/eUmCgCZWMbseu9TF3xL
BQiPoQfzkub2bZqYR7UoKs4CA3EMMpml39oXb33pFMck14+xAljShyLadZW5X0K5H2UBYaNdptXC
pGMVGvUmpK9xK3jJttR/4NQBpk3ZEfrQX4lE5GqwSasAoVvYbbYtINUWGbiRaXny4B8AOEehObfY
r7p5kJBpwKkZVE9xp+e9B7feSZEyG5b/BD26xwj45KYP829Zm08/m7O9y9pk7Tjmic5VYzwOrl5H
wWVrf8RNGTF4CW6TeCBSOUtQ1Q7DR+VQRYWhc3LsEqE1fmsgc9Yh7v2HIQnCU55QCPWSsGd7Go9i
+qoL/aQHKKXFez63wQpREjV/GMGpqszDkHPLOLNReDmcfVRYB76kLwJU+a3U9aFgfkDhjEmX6Hga
tNqDh+FwhaYuTGI+DdcoOLn5nrHrCOuRQSTeNlwnJoFjdmUSVqSLqi4AxoEBZ0Xi9I6dGQAVafXH
mEyG1hXTqouqcLdU/VszY6xrB6/dFHb14sY9UY7IaPrw3fT44tu+uS92ngT1mYi+30e9+tSdM29L
GmpszT3J54N4qcFNSpjKuGLyhXwF57RAKQbLnYFSvaamJ4kmmiP6EAw8CXHEydLj8QXPqd6j1EL0
aOyrebaszrkibaTQ76alwRE6P3gSq8uosOYNkxutXIZ2WCLV1h0qzkAF9F7FcmsR34Mp6aJaAeXI
px5XXrhux22RM8AZ/AN3LtGuDCR3IUgSLsRHb3DgjwnGWEUQndJsfq6WH7Ti+YNxITIjauf9bHeI
UTmLUi7qGGEQmltIDlTpUKQJLcOd2qMvtxhWFMmmMYZIXk/uU1jl2ODmx6VX+zzzH2mHP5pwuQS0
f8pkt91kH+yrViCkb7FbXE7lXaDiG/r8u8qNL4BGXtxBTNSFDNiwPM2eHneYDeMNgFnO82H80/jF
o3BZ2yKh5S0i/zxuc3HP4vTdMmA5o1x+hJXnHhx4GO2/tHqyLPEwFx5wW9s33xCNsGlxEnbUhCv6
nD+qpE4oQNG7iDEYQI6Mb5lvpDP5GSrv7sfMJNt2RGygIUyzqQp/Un+WZ3UmSUc/tLX/VpU8Szqd
Tmm8RPcphXmYlOgFcctuiUVLd5Pp1k1uKFTZmK0AfEBQE0G6Zh1yaTMP1IMJkWDgQ29AinuoTl7N
FHb7cHyGwuocVEfVYBE9tM254uGiowVq/ZmgR1Y7XF3LxbKTbFszZj90jntrAWHfyiVZuzOJ1hpH
/EaHAsbEdIqc9GzX5AYVLJudvQ677IgBNF23lWKAupwCMtrXkFnc/ZDkmzGyewAH1sYfMMgrx/qG
7vzjO82w6Rc7WZsq+pYN4O0iKp/mYd5M4sWOxVtV0alVmq2go9pfP3M+dHo/ATQeuuQiohJT+mQw
hLXhB6MZ/KZ9+QIB6OAnhllxTeyT7jz+Yq42sdfOWAxLkArcCpkZ6mdXeH8jnZydQLsPJqQHqa+F
bFjaX0ey389OC/62YyKb6eIQsk3GQzHul5HqJirln8rjDOVz3vS9QzdXolVoyZ7deWWxw4oE9L4d
/xByCDcs6V6ZcSV3max+ppCIwsRwGRnH5whJY7XlZowh8vVA2mFbrwFflHf+VO9oEyV49iR7GcqZ
lKBu/Amocc5RRL5v5kMyWULmxzlLEFY0rwXwBNJwcXknVv4LKG3fy/kGbKcHxq/9tQZkFOQRDXRa
xifuwyJXfMP0c4ThEpwZ1mW3BVR6PxLylTb1oYrxQjTWzDqlIVmwC4fbAD9Ok++d2f7qPegOOqOC
iqrWPw/jN5P59ixasipiCiNu4MHF1j0YCANJbx3yHkxEx/bvailMDS5HoFZEKE8F7uHWAuEtzQnn
7Pu/jTYJJXwO0rzXAojIv4pcMnXfM7fCjlSmt4QqY+AZCuyl4fgB75Wwz+w1dZneZ/Wcr6tI44bl
BQQiEECTXeCdWVuFp3gFjbQmvL3fB9XwNVn4SRtOvqEjZ0kyiAgzemQSc9XKi9lBZI9JtAtZRssW
6p4vRxKkSxuWYACHBHL0gg6abS4BOfmo1yOTKOJkrrfDRyyF2iy5e4oUmwhZSwKnMvHiAKltfLrU
duaaUjwwTIFK4mCnneqfCmWsDZJ+aHQ5HOHW/xbMrF3k3F6QedTRPgqtaB150FlgAeA4Lzu5/hfk
lULBWvhothrfXeJ/W1utnGpGjIKLnMoZvAe5CnDLNlWGTNuyfbUyBohLFsoXn1X/ybPRbtZ9+cxt
ca8KO2edRiTK7FlbTuxpixKPTtIQV5FO4X5QREnT3hoSzGNhfhsNHloqUr1E3oK+GRDPjKx6kGHt
+hLspsO8jwV7eKDkiJgNgEyLfc3V6qc4dDoUWJjjoWdeB7uMkmEb0VGZDwvDOjyUgC8EvhQXV/Tl
eBg3hYCt19Q78jpHkmqCs9/qblcFFDx2j1HFU4DjKslcJTeX0N53W1VfWTptqXeNDnC0VdVBL/jy
sh7gQAXPEsMvYkV+AFcQPs7EZj+AAghzPQGBqB7rCAoNRt6rjR+9MHK2o46ylxDx3N5y/erct89a
de0NMqrIfM6Ba13avDz74zCcXP++CnZDQYaE0S8KiJfp8+zUpcFmTBP1MKgGHeZAo1HFbLkjvh36
W0k0FnFllWH611CsxpxrBKfsrvvhzeA556myPpzcDg5IPT+LRdRsClite9lTlBf20Qv6tfHEfFS9
srdjy78NCM9I7xLnSG/EGH/XY04CriCQNY7a4NMNPNAii8iAo7yRcOtzxTHYsfLqCllNXXajzqpz
NPnri/iT1vKOEN5wN1HwOkKebWuMET4Uiq104h3D5d6K0LaJtqo2CfBz4m2Xl8ljs4G7wFn3gznm
Y+8eREsWVImdbsMN/l1BbCHLEBcynSmzc9IjGnObtXW7vQ4NZseLL4vz1jNQ30F95Ahx+ujipgZI
tWnPw689cm2ggXyqW96lRBKLUrqeexNoZDSdL759fu5CtefQtg4uN9i+HDpITHntIb/mv+O3AKSc
1nuWSc/qZEQD7fEr6no/26mIuOlcf5RJeRYBPugcEuOEvbIX1ZNjxm6tp8kBQ9YfPZ6KGE2GmlGt
WYZpFnG4Ly6pNCTK3ILIsNZL/d3nU0wxii7qIuxEHhbT3lZZd5it6Nuv29/JxgJm6HhruWx6aPxr
om6uMTfHmHN4M3djs/Oy9rGtCjp1cZ2ep19G8ToNZTpuhJ6ZSbNBOiYPdXHd0uTtcOO6uUsNYbOK
Avq+tRuaBKtqGAuDMNmXE6U3EwhNDdwgRmLfx+Qwh7qX981xCukD8Ahw0Tp8sQ3Wuo1sr8BNLH1r
ScbGsUDEeMjkSP5Y8ukvY/qQueWul+BzjRVRrmbZXWsToefmxmOWzGgqiVtgZDXhyzpw/JOxHLAv
5FGRoXnrkJ904AGzr3KSHmiAK+6vaPRIe/E5tNKtHHLrysS4CVJnO1jza9XxA6gJW20AUmfbkPEM
zhw1c9db+R5obMhZt27Sdrqf0DnKJLNOE+oAoEZpv62L8hqoHh7sxbWfXXf4Q4evRR889Dztae3w
ALaM49NuLLdJNhPdAuD1kBgAqXZNuopre2pXBJSInF8ODFF2bmzhEgzrwBhMBhmBhJhikwqQphAY
/W0hkbLgyThfc3bjccpuAb9WK9/xd63Tty/zyDBO6WaN55WzJq+e2McXl3jOR0p68BZ29tQF4v3f
aVG5If1TGuPf7/ODHeF3FfW71pF6EnVwsZzkWCk53ecZOrgpBooYllm3HmYFC9cLdmOUuewuBctx
VkGMsognFEghdNTubKf+JL9S073gVeQjfyYyrk657g9BMfp3vcq2VtNirE2wa+6XkCfyn06jgmKy
Xnh0Glgo6JTgGtpz8TDYnwMkoznwmCIKFq7RdHCDJtlnbQbNaPmTJW17pHT79J0xo+R3jnIG38zA
mdfHzm+IrMmOkSqgHDvKXGePu8rJo/t5rl/4RqEXBz0dN1DF0S7fCQq/fu+QsFvXAZuDh3obLlcS
zGzZZLJVxTn97whtqbcNAQV3CNKIeA1MAK97qo5W+CG5Au88IWiygy64tUTeXPW7K3qc+bua699y
puPxOvvOTDK+Ca6wF0pZFjtJuvnXD2RqhCZqsrPd+J/xFT9AdNXaaSh8NAx/jK6QbRsdsUynjgoZ
8a/vSnfsDn64vOmJOz9ySSzQzi3uMJgIJnowMw8HsTYW2N15n858OGiooBeUfylly/ldxICAGNaq
nrIr1Yz/vNSTlDtUMn0IA9sCgYCPgDJ0AirvFDPZMCWYa4/8lW62mWBzLYl22Zi9HTZm56h4z3YC
yroseHrJBu/TIaXxDjeeVf40HTqteMxfoYA+RtnwNBsburo1vlc6vy+JcmMnaKHSUwyP07547WT5
anwYhU3sbiYX2NYwYeEO53VIHA+BX52zDXP2s2BUl7x8xpfUbXDe/k4ytIhqb06eKl6E3310gaao
yl9tpoBcoPjWa8HCNeTjasg6Tkv8/Cyu3hbhfw7Sf/O76GbqvC9DLPoi0acX/UighWbdUTj0dqRl
AmILCJgGb96QaiujJdhltf7LPY0sBJIHGkh73wSK3SkQc1r3c5pEj3Ud/JKvQwRPQE5BkF0QP9/2
A4vZCrGIoSfZWlLdtRGVIbNsB94R926yIYrkWDbkUnlMzFaWexxr51GK8qkZuVHtJvo2rL2bAZml
G9UJ8bvICAwiiyUFjRHSPUnE5Svhsaj03ezQqX7rRV3Lr7x5Fo6/NVP024XZq634s4M3Zfwx6Chk
cPOG8nzbfFdjqPdeKiYYVTXJjyFw3KD6iqW+JC5mg0yfbdf0Jz1yKTGAYutV3eAKe8x7h1cdmMA+
VG9eX4U3pqELNZmzmUqE0WFS9TtbJvYGWdR+orTx2MWt0AV3W2zxI7zL4c5CkgNeTpE0kgvEZZDL
oQx6khzZzBR32k0esxxkH6JU4of4Luuib1Blk2kBtpyk8A42NMoUKYs7H//T5p973rbAhsjOMxsW
HewsWPcz+rqbgpfMBAuMAxQJgWefc7C3mwojXgfOpgmob0C158sMO62ZL46zibvi2FcNKhASDgEJ
bsYC66+nUPNkwAic4RqRitXfahlcCUbcDut8qCkUI/ZYT5sIijz24iuFoB6JqlKc4p5m/yMZSVUi
YuIkCetK++q1V9SpicuMif8fDfAmSQny7QFJru0UNZSY9dtI5aXDyFoFGRYLUEAZx0lqb0TMp1zi
cNfbLH4dXnWqGGfTp/zUbBpAIXo4MsBYec/MkiJGWex/Cn+0OY2TS07DbmWSHprZjj8BSpsEY+hs
UYZpaMWUabAY24ygst3mUTk+4q5GDLwBlr2JckCBGI6i22E087ZqHOQofwLP4aQTSBrC31xZjx1W
DSSdM/PjzuwaVf0kngdn53EyTcRKo3qzMOWu6C+QGghzS9qevxZGeLv5UtJ27SzVvpNcs84C78kK
11VT7EvRb3W+kJeVYMqVZ4etuqzsn9zFYIEGm8SMjmQR0FeP+RL+wAZj7tAcBidSqzDWf0NQ1aM6
SjpxplQcqVPAybEgKvIriD9ZWECDCNdX4BytNWqX8QVj1lOQdbcN5rOVuEaamDm/UWFIGTY3p6Vp
3W1QqnsIp2h56pEp8XVSsyz3EW059P1N7Pgf5LmukdDKwtyqXt4S6ag3YU2LlNKGOWDtbI/QuVre
EFS3qge+qnhuAdW12U0cLP1xYhhZdA6tdcAqJ2o4zOK3tkeZ1Qbl3q9ou1xGHr1EV8Qao70rslCv
5iYjFa6EODxXNwX80NUsvc9SD+JInpwsPQT5EoN8yBLMKRqbw80tSQSdWQbqA5ENvDINjzqJlN9a
vsQ1+y1IJvkhym0fxcAMlAn669pdsvmYlbjDkcglYPSxTiy3pWOlm5xKbx7ombl+kMFLvYWrcIs+
sjxYQDJ4iQNa4z5/cqnythr687rqcGL5ebMrXYp0/IMRI9aZZDdqVcVnUAWnJxvUNbXYR6UHIEUJ
P0Q8qre6Gz7/1Q+SdS3Iz7vORrWdVJh8WtgxvLxVtPdM6B4CSedTOtFydA07uDyax++Yu3seygf0
aJQSXvcDsMx7I7IQmrzJhmfMfcumiublXmIJ9DTliSLsdq2jDlNV2703pApeleByp4iZCrLgPsiX
m0bTtqSopNZoU1AtBJT97ggdrfL/xqH5QH3/RVuv1mSYrf2ZyINxphuOel4ylpwmLb6qViy7EE5B
YRPNJNjbyB5dNXvhA2fJoz1OhzjUzwRsUqw6/FqHcBOT/ClIbNhGbKHHUd6Z0v9ouuJgpuWc9N3B
jaeTSKNgZSXBfeS3B4ku/NrB613S21SfktFY/pm78d/M44JJkFLZGkaujogPRNq7J0LBnGey+nj4
EDVK8jb9jtEKSF/Jr2Eb9+bVhX4jI2eTlvokeHMR47AoLj6GMnkYu+ZPN0kATG/kpzyr6/Zf+PoR
njEq84gDzHZh/mfoxfHwk2DWEn3BaplsnOs0H91GHT5ApL9RPdkxtWCVLNMvX5TkAeaboebk7CnI
5Mwpwr228Uf1Utj0iktn31puGR4mFqBI9dHjsPo9Ec6CesftX2q/ue+s+U0P/S7MdgW/R/Lk5Hfr
27R54afFsHCcSUgbYtht9IYrS7o3aZ32KxZTNr5r6nk5HZFFZyb9nGpzyAegi/LJ6WxE+OYj085L
LpI/crZumoWt7QxikHCaQ5yIQ62xBtC40NHr2874/YXf1ppQOzIDKvsibWffeBqd4OT+duTgbb3R
i5e1X4PZn8YEVwVTQAPS5jAYYogYf6f1CVb+//+SUr/5398z9iPGZyTj3p1r4h9Rlqzc1oGm4yA+
q09zKCm4nPrZFlAgoNX/eAt2BxUnZuMl7qubDR4Zc6DwMu9amY7fSLK7dxCZVz6fRXOWHRKkG490
xiuqd/p0px7uGgaC7Mes+BSzawlytCsBgvEhVvXJGkCqDBT2oK/D+uwl3SaSxqwX0RUoffpkrez2
y4PVkRjOtWTuyTVj3E0GxUOScvsq1VE3+SgVIzqZ2AlqrjM97IOrCyjPyA1pxsBlm1Y91L5gAe+h
g3EyRCOOT8v075/xL3oB1LBamgHu6LZxEneFc2Nm+jnxdRlp9qh8yUArmztIpdc8mJxgHmG1fFFM
zfOoRIBpuPtB7oLORorpYgRv2+TWWO3Chj44F2QwMXqr96yMVe/dT+J3nki6zYzrbJu5lDfVHm71
ajFDCh6o/BvVKEcDPsASD5e01e1akza+cfvsFT1zue4zYrREQQMTRPaWtpig1bDGPYqgnJCpemuD
qCLZlRoC/QiMoem5cyYeujzfA4XY2y0JPqNO5q1XOfee/HFRmWIiAXyqMSuF57xfyEUlKRX9V3fy
d+hmnjO0bRcDOm7VZYO9cxFCLyZhUqIWpMjqK1PhPpBRdm60OOGSey+v4XwSMRp2SHsjLcwwDcYf
zPJHr/UpeQJc1a47/XigV+8UESHEwuDQJeP0mZ31Sz+2hKUXTBSqKX1kYEGb1bd/s1L9FtP8FQ2Q
r0xf7m3eznWdqGUDXhJDKprqQWMu1yYzBKSTU8WdQPBwyCiWTPiWt88P5E6QmHjbLG+hTpdtnORv
WYlvYJoAxAbs5/IlICrH7fDK5L/04tfAeJ1uyX1yeQOTU+CPLG8xm45IYTFtVW9dDoOezdxAOLsd
37SSWw0Bw2kc3ftuSJIDaYLzBttIQfIRP60Cqb0bfOebJxCW7D9zBaPzvc9mgsnWyV2IdGSygdAx
ZTVlgUdeuQPwhiiwprUNUmQDM2nFnhC7NnYjBBDiNLPt2Wc4zQxjmmEqQvoqMkKXAaChWzkn2zkG
hLZuM/YSe89mT52Yqd6j3GU+IW7qNoRcrIJbshdciIjxz+w2y4pTKCdBWbz4/PCF4/ylFBj5xW9s
NwruguQmb3V6O0iXGXVzdivK6SBrefIorc7aY2PhgYOiCqoemM8ENG9O5R7nwn+WLOjkODRPBYbH
h8nwh0ZqVarycFfo4teVTXkMerB9fpbOpy7j92r+oAicN7JA218H1W/FdDSY7WVHyPshWFUtD67f
gplX8980guWr43DdOCQGNKSgZFQf5O2gGo81qsgq6amKu4lvAHOhHIJPjWAkz4N5g6Y5RteJAW+x
5xvSa6C4otJd1XH+6Ynmg6jnR9fBtZZYzRUJroonlXA6TnDTnYiCfu58xHI+/Ooiyn7QbLvbeske
HBvIVU/ZSyDdAXatYdtoDIt8Flm5UNkOvOUuwNSDPmW40H9sIkhKzSQOLL9vOoj969rh8F78ZB2Z
7msO+FhWGewcdGTbq9TeCx/lqL6BNVeMkylmcyZuivXHNJwFdeg1MdrbtCyXxyD+Uw4EXigFJFqF
5D6Dr0d9w8DRUHjmEzdsQUKRZ5tmb0+frMKZSrcUlrPDMKgI/478lh3YtPMYOHtWIIYdAjb0sidg
t1zgypByiX79GeVsuW0jUuYTa3rMyOXjHhPDAviRGVMxQxKNXL6RoGoLRu/YZkYdcs/47jo3kM5R
0uMoQh8rff7onGXjaV6ceZ8N7P8Zh+D4AxC7AbXNUAot7HLth/LAXXZT94oSAvWet9MYKOyluQ2E
/BvZHTIM/2zCsdj2DhBhaMI35UIUCrTg9ThFFsfceFMx2t60C9lZOuYTJOKFPR/YyYzcAb6QSXTH
trkOzOroJ9Y8Z1etpeFCZ6JaGlSn3e3QuuUq7wrG5EJ9pn12wkRXbf2K/w/DX+pNEA1bWyf7iaJJ
iq3a2cQdbitj3c094gHRkstbV4h2An3P58SxGJzrkhqQqNwV5XjPrGjymUKwAN2Wk/i2k4S2KybU
yc5/Q0ceA36tEaUzxprFrEY9spTxk0/DfI0ZOeYE5lXdiAtB9Gzi7LD86eNQbpoaVG01LkgIu/u5
DNhW16IiMG660+n8V7aBdeySlnCTHiFKEdj+ThWDXg9ZvIoQL0XsSAmunl/Ajnc38djlO8a91VmN
EXevGE9jMN0XLQYTX6hLv3xnoiUkhkgO7nxNfROUl7GcURHUCx1H6thY62kBnWbtXzfwqYjAFjQj
Tz7T0mNSc+7NtOWMepc9qN1hV2e5pvhRv4QHn800OCeUyNtZCfvJ8npsKiU7KDtOmfEk06MiFXZl
ajt56DVOXbF44tTMrd5pkID/hGp5mo5PXUsqIwKImlMjl424GTlBl4DN86zwj6eA6fxcDwSv+u8F
HvydRwIYWv/vAVn5miw5F4lHhoeyNw9ugI5Eoe4xioGHayPtdwb3dhDxw2IFGCt8JMBp850PT6xq
ABeC1jEM7lbZgsqrnxJnFVNM6rn68vR0rFiDWBftT+9u9IQO7ZWp3rDJaueVfHVanlCjBPMJL73a
Fq4ayX+6bdK40FtOZwd694rJogJXxxIPsQuMRrwLs+uXR6u9uoc6UtK5cjUGqWtOHiBx6ptKX4ae
oQv9y1oLy161OkAqw3tflL/a6g6BYu2cpSgpskn87VluRl39TmzJaaFiTcfvJLLvRuKJyK4OSbXs
u+FhSkDW5hQ6uZV/5QUxOUl2xi35J4ytV1LaPkErCTvEBTCcS6I+LeE8K0v9bGSHsWjslu+W23Kt
zyAW1c6qO6Z/k/6aaJX88lfEi16xQRJflsNwLBiRuKCU09Zzn7znWfcVOebvLNRfe7JPvpOtfW/i
2XBa8G0wAwaSBfOBGFsXm9Y/VkaNNG5ZmP0MOV9k2FovJfzQJnZWaMr2Q2WfCYggGTQt//puiti1
/4FzsS0L/BQuSy9RnQQxoq5v3oCgstJhf0Qa3i52SQi3r/Zf6ghaujmbN0FwHwffOcOgqJYvtktQ
73+YO7PmuI00a/+VDt/DgX2JGE/EV4VCrSzuosUbBDdh33f8+u8BpR6XIDZr2n0zHe0Lh2QmASQS
me97znOwJVwTEsuNEZ/BibA25OWf5CrfqJQe6hH2v8+30PYlPEAV5cCjRVGd406gJ2tfCbtFk8DO
N5j21In6can17c0Yw6ib7r7Q8mHxeNK4UsJlmoXamsDFRQHaBxJGbcsl5WIcb4GT6nyO2LNs2Et4
JftzD1XiOkiHLzAjjkUYlBtFR9yno/rn7IuyvIuBLIuNutfK7iYCGnvsq3TXyugfAkPYtqX8mpSt
72hdTi9Nydiod728KDSaWBpapYSsbKVntpqmfsOHB39Sat4W5F9v/JhilV9Xl7LSFLRaCEUjjWD9
bt4gEoWJkGm3VWrqWwxc1P5KSPnEZZM6moDkq/v6VvWU5SZUCVtFPpVTwb6RXIqY7wKcXrDepEJo
1zSmXWxZSC/wyq36LvX4XlFkmVodIeFoa/IU15lUSZuUqLIlvW/i8kRCwO+lwDc39aTkT/uAvzwY
sS0j83Ms01NXghU8y9TrllXohiwmhEv2IyUUNUP/3bs0Pkw5uBlgJ2/SjGSKUrRWQguU3aJ2ZeeI
Te0Ck/z7UtPl5rjReZaLRuOgH3Bs2rNflNnZBbKz02SaEmFZGY7RCDhXhK5iLphOIRiEL3EeGoqX
qI0dM0yeXFIAVrXHTkLsR2FVUVZfmhKf7EYNuq0Uo2/ryn6plkQTGkVEXSby+ED6VrgqUlVe1Z1y
F9O0W5hNQHQAL8QqF3p6VtjcZKNRCPxNVxYeQ1bn6t5VqOGREtytAITvRw/pzOdGafVXgsOEEEPe
ohu6OEGgfrbKdoKCkUeUixXkbNImUnmndFOQKubAzvAe3Rawi2YcXMm8TZLUtxM9eOsTFVtqiYuR
CuF9GEdHyibO9A9BBd0iHh9yodQvSoI0aq/l1Ba4N5SctqVP3RzB+6olk5Y6ZfDclDk2n4zgvK7m
GFfrnr6i/qFPvSEit1ve/ys0FBoQ7fRe6sJsV9HhXkRB6q8bFm9+kraEwRCdgYO8w7l+9o9rhorv
jYqtgtVKmt0WFZW22ymTlq01hU2ckUFvWjnnn2xdIXtIcvHbqHWeraEGgOR/pOjN/pdcWKc14gfw
+8yMjFJ/BqZXjyZGCLD8pNsSpnRdGvJjJ2SwihHdUcOE8YX0AqAfeC103UpqZJTj9W9RTrCxRmyK
Gcacz17NiXuQTgnYWZXu3RxAblueMXdPAJv5dUNQRYlgqVz2O9TsxNutiGnhjdgXVo2qH6Uxo+dr
ek8g9jFXoWBaFBW/w+dTEEf+r4NCEwJhPfn1dVOfGB0ngxpkL8sEuxcrr7lJyvytFTFNDsU9qzp5
u3gPIC0sCBG6KV05pTAsk2fMpqVPE9npE0wGU7Y2EOKFKpssjeDyBUKBRS3ZtWKNUEm0ieB+Ewq9
IhA6vIDghLNBLV1OkO2B3eJIjV25DGJvFbtG69SG0hOGRe7wyBIsFmgIvejZI+FNs+gRszuuHGP4
E8/UVzmhm0hWAqMZEyieRIWVWNcJBV1ysYQAr7tbShiIeqm3tZqQzTg/9KaVHLziHqiZsShM5Rae
IGYqy4FmNS601m9o4ec39JoIn4oOUapcF6axb+CULcsH9DFEWFhomoaeogdbkCla7jWkh4sbBds1
bit2pLVn+73wSDUglHMalBm1Ed29LBJlTz4IAZXcrxXmr0ujE46T1ApUa7TNZIJh6kA3Dkd3NKwv
enlBS6HBV1N5TpWFmySQOMFk6VdBw5WdNqK5F1RS+yrO1xQvLbPXCQrlxhPusS+H+gkBaXVflofP
58wvjGVDg+FK9cKSaJPiTpxNGWvIgEB2RcZnAhl9n6oXXhY9mF2V0eHz64UpYwYLjNaW1eGaWk60
Zbcsw8Ap7ofQDnWCJhq3x9CNWiep8BfFVf3ViJSXNkhWY9erW50O8tIXRvKWR0Kncz87w9H6hTwD
NEeWLRmQlEx/yZxdQsuf5AFV7pU2HVNElIyFWuw7Uq4WGLRvNaGA3uFn33lL/xa1/yJ4Kamdfav/
a/rPXrJ8IOrPr//7v376t/VbdnxK3qpP/9JdlvD/+V/56cdW//3+xzCD7af66ad/WaU1gLnr5q0c
bt6qJv7+K/z4m//bP/zH2/tPuRvytz9+e0GlXk8/DbVeCnX//Y+2r3/8BgLif4i90+/x44+mK/zj
t//HX/Oap3806es/Fk/lc/MK4Pen//YHvl+Xftc1yJOwhCVV0chz+h98vy7/Dm9FluFyqpqJBpAv
LZrZ2v/jN8n4HbihJJom9Hg+tSJYvCpr3v9I/x1sE4EA9IthmEEEfH8K3IKr78syd4+n8te//yNt
kqssSOvqj9/4MSeLN61M0uMloJO6bsoQd+e03x7MSDSGSmfL3WMuhnw4bq3y/uTG/BjzdAz552n7
fRAF0Zk6lfBMcc546dwMoI/BIILxbHGmHpWWpbNE8BOt+4puDKdy/CBswQuJlOGDN36JoJp3CWbp
gKRHlija3dDiLiWpsSMaOcagLXy6AnXynEaTglLBsnXvK1jw+zPfmp8/b7/88nNelSArLrGF/PIm
731IQz2uyRN2hSVK+tVk4/n8Zn30QE7ulTaDm4VdXjSgHvHoqgrxwWg2C2VVIeH6fJgZlu6flzXx
6AzZgMU6XfbJB7RIGkyiFqc4zsPWCyXTYic9NGvfEV9RhmGh3CVbrIkw1pYtFKrN3xleEUE2GeK0
kk234WR4qWmz1MN6aQubZoXU8hA7wk19CaFiGS31RXCnO2m/bNco/M5d+UcPVCV+gcnONg0E/M9D
5wGrq5Vz5VhqDv4yWiU3lrkAXLCCOv1N+dJeFFftuttI35fRf/mqQQb74GXj86OLSDAkiiSzZzvQ
R2/ZkPOyEW+KUXARGzdW6NGDu4dTBryE1GxCAOV+aSWXqOxoN5ISVhOHW/S2HpbrnrKJJJOK9cXI
mPUkc6NhxQH0LCnHkGBFVYFyJWqrNCX9LBa3oZatQHhQccMGFnsHTuEPIv4WY5AINk+27ogGJY5o
yBEnT20Gaa6tu7eef8shxY7lKyW6NsLOji267EKLjas5ZMi7FaBIY33MCG2qiVALDH/TacMqgVlR
5RI6oHHXtPoxSL0ViXRrzTMXapfugB05ZtV80fWx3LcUJhecM5+10b0iItRGnhH1u17r9xVkFUIn
FhzUuDgAVDXujxyB4kFE22VWhNWnqJorZRdyvJhChavcc+hM0+/E2FLXW7OLHI1mZGVwE011Y6BE
KRuijN7dDDwBWg9b6HYIJKjAYv3OreIo0efT8QwHSG/ytp76/EvZfDIF9GTVXSt/07QnPb4VeBlL
s7Zd96a3KENRBBHpgwDdCMlZ1eU3SXoeJG2Vq+GqpzLUSopj5TKlJ+DTuKUlyvLWXeLje0yF92zN
sEGjZvpOoZPRa5XLmgAen5zvAGfPyJ7dEPaZYNidRfkUYgoNMpFkoyDGd8xhYEwn5dpC1RE1yqQg
0TCg2zEEzUUz+e8ldV2LX/ukWlOw4Ha+hYXsYBOsMEiv2RQtZU5yIaK72nvOg/s2QMiO/k8TjbVm
gH4Vy1sVKok6PMbmuCKjUS081MwZzYAeMkZCO6VdpflXJB3HMKErkJjMDXWhpJzPNShe+rWBx3Ho
8eZWe0NiR1VvMl9nHX9MavcipDc28LhE+Rbn1xJSHcEEX+BUDD1ONe815c/x2ZMF+JiAsCpojbRs
V13aizS4WszcIpHP7murY/txqaxiEUpTd1W1tyNK1FAV7SYF6NAZdtu/GUGzCLvsz2Eg0b28NErd
lnQcmCN4/dG4m3qJZgw6o0NKXW9c4lbotNsgRW2fB2NitTPLYYKVLyPUzxRA7CGpbA/eTW5g6G0x
5t272huprVBFvrpiizcRQ1pOHbrCYlnh30SgJzXf5FS3IdlY/fiAEIEDMDqdwWUpMB0pzI8ElSmA
ETINb6eZrwUTP0BqrE3pgnmmtZgUZcFuOjq2PVZBKg5EHJORZtoJspeGX6kktRDfaIAfFj1QNqBC
7ZtNS/peLYr7WEQOFnV2aLSrXIx38CturNG3U49GlnclStQNU7ulBzN0iEmLQ47I0IUEnFvaTonz
re7rd4Xm79XQP0rlbYoYK5soIMmVNskMesHhu4O3mWTU9qEKaIAEt3VCSPfB1/XlOIIPMOnJ+1dp
aCK9Q/JltVutIhKNnniVImbhHAn3bdmK4MHIE5SxHrSuCwTBwOYZORBlV1MJNNizO5CNej9F+HZy
ZhPaQlf8EMR0+3JlqQmX5ihtk5EXUHvRXdxWCKbvUWbhHyDFXCbPDO2wrhwEK3cSziK62N4npK5a
TN4sYral3gbb6zJFERkNSMGuvSRhGRb3viu9gG5cqa5+TExWiRK+Zz4Wl5X3WpNjJkhHnca016/N
ttsSQ38pVgNYmHSFeQCPDmVRE5UHlBvWYFA+anKrJluOaLTlLiN4d7lwWdJHHZHyVC7WGXdtot0o
cL1XaNgpKR3V5ugqJKvlChM2XTetSZcU0hEqty6uyU8LHDkadgFKE8NV7ZIJGHtHVKOje62K10W/
rUfNLr92Iw6wlvNrF+98hC5QIhyyU6MotT0EvIsC4lccibshVgGfaOApUPmjg1BRdQQoeNAt03B7
CGN3gbp/JaPnqQrYGYK8zkwC70rkG9zfHDeIHABU07/2HQ01HiLmdNR/dxVwx9B7MPweTyiSBI2m
/khDJUJ34QVbI+sIVAhc8ky955CWKWgDSCA8PJwYIUYsfElZ8a5WWHcjcckQDFdC+FpiAkl7aSOY
GJE8VMOqByUasZCrN6iGCLErSXJG7edovWhbuM3xugwjKlyLIKbEvyjjPXMdW9Cm4e0aUnUBlXML
EZ6Ps74xe2Vf18FNrVCqsZD10QMzHDN+hKmyEK1nSzEXWn9D29jOQnXhmSrdSH8T6RPj6i3AjyKm
1oWY3MRY3VJCfJVWOHTKl6ggXqXvNmSCbzzZWGN+XrSat6HSu3BVotd1xCxE0YFVso3uJh7jm6Ly
V1qG1EEPHSNrFm56AU3UkScWj/Z1UiBU1boCGtekF6kF6h+FD7lG0/dUo90FqcMUrgZAbb4ir/18
OJgtyuMeV31dXLosL4uo1y9UXA8QjtZ0eje9GRKQzETWMzqDW++b2QATefRiurqmi/9D3/Z9uWz1
dKM11I4N/7bT2ku3qp5A9WADaZbRpHlGI1IoF1AgqcHQ7u9wrmFLT5/Jy7QjSbGFnsUFvo4X3Xkp
rmGZ3vRXyYhXcRc6mSHcRBrFLpXoZY3P5bBLTMmZ8Aqp2i10OSPlXlrF1CMbIIsYXwGjrELhJhRp
nCEPHO6y/gW38LIcMN2G2PmClkeubMTorhoutfQ5JBEgYsUfSjp942UvX06EGilFfpQecwlXYkBt
g8+Mx8qm7bTstksUArteiny4EmuAQng1kAvRvVkg2F5Qk3Os4Z5fcRM14V7P4udCAQeTv2ht89qU
AMcpE+v07rKK3QhrZG0uaj++UVlay0LcEj5zzOPh2bOmmEwSkQ3EkRI8SKWMVwpVZKlr7A42Ti8O
V4mCWfpGg0rZwRtDy5WkB7UXjxIUCVwbSwmUUe+nGz4FoIhR/hQhwiTAfV6KlE/fqZGELNNCfHJV
ohnLm0dBa29EstXf03HrGOOsthoMvvSJt0hL9PUJ1u1OXfhDssrZbWIRXkaV6tT8pk3fgvp9aVz2
DTTKS/ZqnTIeer49ujLcTCB3N+rYDNSLAHGVbBSXBLBe6AwXJkdCscH80Z1gBygX+GbIf9VNisSE
vdIzWBiW7/DMWvpHIwaiIXgbcfMQrL4p6YXwNSdZ6uA1NaW/1glx8RVoBxte/AALaNXcJspOL4kC
cC9DsbsZ04dBGXFXkcpooFVVx/tU00gbTa4Rg9DBpvPuoXDoWoh3IDV6dyvGMDyjt4ivZCM/AoV7
KiWKSqq0cuWW1Y8TZP5nY1YrPcQ1wcuV4nUUrAvYGWv4hjZ8YM6Wr0pyZWRXLF9i62LywExHE9E9
aCiRS5/kbmKn0xfM4+y2WYrNyja7g2Q8DxHKzOjCbOVzZ6apdv1Xjff7aVETgfmpCgxPS56dmRJE
Jc04OaywCtkkmS6LN1ggi36JG2gXOP65yJZz480KXY0IvS8L38cLjuqSj9DKfSV2aq2sIttzkofP
j6M/wz+/X54OoIzyjKhgK54dzJQ4DsbeAtwXbuutsje3naM66t44cwKUpp8zv406DRNNUlSdiLT5
qVepRrIiAHB1Q3sRTB28cZ8XR76GLtzGoO+dJtUWPYkKfEbO1D/fT/SfDT4LUugEN6wzgXva7VDd
+68Ca5hdLbL7doFkb90D56DRu9T358/cHxWATq97Nn3iHLF1HnDdA34fmTV/QBwZxQe3njLn4SRo
u88f6CxH6scTPbnTswk0ipoykCVLDvOiWXUrLmsZ2taxXY5LaSna4sJfIY8+Uyr6qHZzepnTNDsp
ahiRTAOdrFi7Lq7H8aByXstvzlyY/NEUUqn7GYos6gh+fx6jMyEIWfiu7dru7WDDZxQX8R6Jm5PC
sVgUZ96MDy9J1QmLYHvKvmj+Zghlo2OE7u1Ga1bIDlntyNJ2785c1Ycv4Mkw01Wf3DlT8cdCAWrO
Biu+kvX8yhrEXdQ3Cyl6qmGwAVmRrHhfRyzqiGtG7OvT17hXC4RrAepSpNZ1ClJAsRX9P7wFsztu
1fi660lEqnoXYvGU0Jozzr2c527z1HI9uX5igbpODbh+SYeh96Xx9r3w92YOVS+LCEFFnEfrCR4a
VitjkRN3yXG0pY17xSHB8TflY7p0/86rMNWTvw/23r87uaDCSvCkAMQCo45sp59An4ZT52fWtPfv
zi9r2skws+kZ9yjfdJW3gSKH09rQaF71JZUj35YW3iYmzknfttviWrghYWAlcrx2ymMCqngT2cGl
fOYWyx8/xr+uejaNcw0Trlhx1Rgxj8lRXUtOpy/EC7R7JQ7f1+FIm2uf/DmAzoHXsMStbH0Jd/kN
BQpxc+4rKv/cqP+xCJ7cndnM1VD3mZT3ehsB86rcUiAKr7hJd+NhWEl2uU1WMC+W9Yp6kLUwF1aB
wdsuLiksLM6839NInz2n2fwOm8xyCWaYVq1ulX4F5YhP28bHdKM9ga+wtde/MyBNDYUIQ7ry85ZD
6ddJ4Zbxj0u/atbBin7pQtpZO4oM579w6vRof7nCvwactwka0DwN8DfWZH9KhIAaNshQqOT7KAv3
dQuggZ2xa6D0YvMaDJQjlTcNaid6+K0hcoLP6kNdNkdFi1dZMdmyKxCirLeqt85H1077Ai6WdqWM
HO0QTUVaQSBLYkuDvxC7Q8xPadAgkt5mJCVndmMJBfI67VR05vx0XV1nYrgiWGB95k5P3+5fLtxQ
DHr0Ez19nilqAAEhSBWTX7WKCYgYV3is7qUHTKrQ1xzs4vUyXytfjN4u1+bq88HPjG3Ns0RySgSS
y1Ou9XpvxIir8Kb2UbkOg10IF+Xz0aQPX2+DNh4FXeKztdn7VPQJQm2VM7Z0azQLz1+mWwqkK7yj
2hIbLWZM2YlXwaXy9czAH06uk4Fnr09fJnoU1el0j5Mj1BZr328Ku8VmaGeOwB7nzHgfLhwmkDuC
twgY16b7frJ6t62cCabOwtHsfNmut/RI1pXTOe7GvTR29VLehGem0YcbgJMRZ/u13vrnx4lYoW21
/r4DPz/MLPL3x5J4Ms5si+ZFA2GbLTMGndAO4i6s6eVLY4MtuI6RA5+5qo+3oX8Np88mqDJBF/qQ
B4dE5OBjyF56q2jVbhqHo8xSuseou8jX5/ahH58zToadfRZljABEi/D8kAuAAdLWAN0psmdOBGZB
YJMPmnWR6J7TtCCAWEHOzJ8P5+vJ+NOfn8wfobSqvmgZH9rGcrQjHE+LFwIV1okT3J6Lg/p4E3Ay
2uy1tMY0qsNoutprfZUe8q1iV2tpLy2mg2p58DapAzN7csUupCVv6oO7wEm9EClM/G++BB+thye/
zexdrVSRvZfMb5MkuOtxZ7Vfztzdj5Yhvtwi/8jYXeY9e7FPzCyaSn0YRx0yM/bRRbxfVExiFqB9
t/8mXZ0Z8We11fe35nTE2dGxGdVUBGzEEq4SnCAeRKop+FrXmVvajcDtFJ9LRMxaeOZS38P95h+X
04FnC5ExoEGhk0FVc8RA6g7X3kAloE9p/B+iCcunlrsibjdY46D6545m4L9RpkM1lRaUt7qr7ykH
r1A5LHO6R6nu2fC07Qo3SKVsxc44egE5fG58Zmc6E6j9uGWSanFUo6clzksKTRv7JkT1abdNGX2H
bJeddr4kJOjMN/BDdYVhEdaIznU6o03T5eRlG1ygzH7RcI+exHjBR+m1Wyf00t1tu2js6jCulHV0
Rdyc09jvX+Oluyo2mZOus1vPPrf2yB+9+0isTX4jhV9q3l4vU1dLg2r8vtWDnXM1lW+KN9ceroqL
ekOEAW8huWkR2z7pKrgNLsWbM9NVn+bjbNogjjFhHU7BQvq80a4PtVxifRqwKXlHf2w2QS5dYd0C
ajVq3zLY/0jA9+jEF1GxERRw40V4H3n6FWyLiwEWINFuK+ozBpJnYC+wxbVF2jwYQACKobtWEfpW
g35ngEmIDNXW1fxByHEfefAkYFtfWk33EqfGDnr8Lc0Ih57kzkCQqBgKmlD9AmY5adKSUyYqQFb8
skKk7LD57xu8nhYCcwzRS9Vw76mP0mJTtiV220XEM5VxDGHVsWhxJscgFO7iplvCVHdEEV9/O1Ur
RWtRyOo+bSHeNToU17EZv4LiJZ9a3GKatRXD+4b1+zYvlVXmcuau77zgsanbhTuxQvQQkTONGQHs
dSUIhyKks+XfFTKUwzhDO3ApYZz2aC26jbqLSuWlLNzq6Fn93hxAo3qKQgRLtzMJRB17NguBsqnV
ep22IF5gWBg+arXoJRJUJOPQlEjssrxy3dXRRV7p9qiBb6X+qy46VXmMycemY6SG26Ryr60ou88S
HZ85+ZDDFPdKmsguDGgOYBr6CpgTIVGcXZtJuFJr7X4Y6ZvqUgPT0AJvgRnjRqyDwCbhI7XTUvmS
ufVOcWWg6xQTmmppwZLHHQodXQem6su0R2LCJZqwepw0Ofghnby5l/SH1tMAOxAxmuZACcutAHu6
Cemo5Ip8KJN47/nFVRiqtlENb1Syr4xSfcsUwl504ZubV7TQA+sO8iNIJe/pzPyfb98QOZJWLrHo
KOzKf6kRmb2ITwCvtW3d6uthle2KC9/GMbxOXtluLNNleG5nPG0oTl84RtRF6T0UD6QE7Kuf1yDf
My3ZlUldzNC1AiNaDrp1WXR3TB8dHQsFpEUgIdWAWFXFxbnRP7hepHAoO2U0NQoiz59Hj5JG61q5
RS57Wz2BeyYLgfii5UtIxOl2uKMB1tjjuW/i9On55ZL/GtSYbe2oeyRChbPCjtlxVFDgMNwukxs6
1yiJpqlv2N7d+EXeNA9Qvs884WlL89ngsw1e3UCeMqfBa7v5BojDHjf1A/Ey7O7W5VLenz2BnLnF
xmxH1+hG2eJpmQaMjjAtYbo40iJ7q0jmihcGwGUnuKTV+Pl1fjwqNSROIZpkvQuqTj5tYG8RUkWM
SooWSIknuX74OwNYhJGjBGNjNps5kDC0ZKwGHuK4N2r04WQkfT7CL2X391dD4Qr4n4xlYnqUJ9fQ
NPpgYUFi70TBFjtJsHKv3AMTks9yv8rsfGltxeP5isS73+CXOaLpHMpNyYLQPbs2qyvHZGxlSiC7
6BhspE20fNEv+xUsTrYh5777Hz6qv0ab1z8G/FrWWDBaqLy14KVz9XjmRs4/6txIPuUUvQ1VVdFn
zG6kwJZDLOtisMFV7imD23Q3SRsAKRD+WXHAaAfZ8UPv0kBrFRUHD4lmJY439PVvrYisSwh877/R
v6WLvszf0tu6fHurL57yuab5J230v1RQ/x9UPk9q0X8tfZ7kzk+vWXWqd57+ix+CZ836XcVzJeOE
sYjpQ2n5P4Jn/ogwMFOiewFJXjHYqv5T76z8rtAWQyRtyaiE5clU9E+9s/L7u2DS0im0k1HMjnMm
cP5M8PzLa2FCE9fZmWpsUPmJ849FlyTxyPYdCsmBXZ13025jJ4tWk9PwFjZfawfOub6f8usRdRrU
YAmjSMbxz5zN3Vp3JUB0dNtFM3gVTGvfRXXjuEjVRIRfplQ6VnohwN6Mm1pcW7gR0OGYSu2MyIqk
2FyYIOui8UauXiqR4LVonRbNTmsQvuQXarDDusuWFlFH3jYbvSKQKL3olauujZ6AJsJurIg7b4ly
Av9iuTektO0wzD5ZKtzgnIBVj0930xO02F75RDOFeoZJ2l3rVc+mMM1RxCAU1YK9BwFrJCMsIwtz
RE8SyLlN+NK2xWiLyn6TjdKaKJmlySFx8hLiIYNcaQG0BKfnF/VSKaB7u8UWQsuizFCrNkQnWBRD
gIiMMhFaQuLkxKORGeXIgJoDdti+eO9xTrMuUyWGFLodcXSP4rhShydPV5YwKO0cL3ej0DqFd661
3TKKH0KQe5V+FRnBPvDpvSug33QjvqxSqCh/luxTkMotE3AIaqBtvSLaRHJ/1+b+vZanh4CmeukH
dwHJVJkL6n/AKuQaOzPSVq6XE1lFUxG+DNktduvpOyAVFB41kpWqdZlv8oQfM6SPoZpf4zS5E7p8
j2VQACUqvPp98m2MCluXBppbCEJSobuQk8K/ZuZE64G8ELnQv5WRBB4XzaWSAHrI0KT6WM1Do7Td
RGZSsPhB8R3CbKm38bbLZFvSXnsc/GZDMGEFuxdsgwRzE3oPeq181Y3X9TB+zaW7fmyBmCFl0h/q
gV+KeECdSdQ/1+Mr2cyT8PbG6vQnfF1Oh3E3Ak5mXYtutug8R2r6R6nxl+7wGE5eZhRbvnENQfNp
rL7lo7/TKwTyYnGTQUhuAVJjJCHuhKgLFeyiQsxKVTtyNW4l5RKjDg76fJX5FsA5grzcfit7pBNW
26KkTeDuByC81ME3dfnsld5FVGt3o5EBdabEjmT5GpLNQc1awZbNalyILRt0sbzw6+66MosdcfcI
KrLipqqtR0EnlUtxCW01jnBTtlkfrJVM36J6uAz67tIS+b0MnZiy3NbIGSAYAQa5sowt70ptx5vR
M278rj6MDfRdbfK361uNiGbTI/c8UO4hd7ilf+sq+lMr62uiGGzIrOtIMZ7VMbnq+U3J2gJPJr/4
mbjNZQko8nSSzA6Zph7Be9lRWX0banaNQ/WnKmJAVfWrzvWQ3kVoksqbUtzF9U0iQdgYlD0hGCmK
pwxWQw/uxJBWXotaM3ImMiWgl3Vpmq9VIQBBVV60TDwYI2ksrAXMdjhAJaBTTG+1obHsWGhwYo5I
5pNfJg4l0jWE9WNnmaSBKU6XJxhfj6qJoLuPHq1At2sOO6bgUXfxkrcGWVji6094D48c4Mh5uspj
g5Sa6rqMREgIJtmeykUU6dWZrfC0iznd5UzLOVUGTdMNU+R2zHY5DdF5QqOI3nudJdlF62iL0uji
XCV3Fv3OB8Fg/0ZoOYRFfFe0+H7extUl6JMCsMTUadxK3kG9dtfIYJa+/RJsSZeyOXEuQOTt0hFB
zLkD1nx3NY0u88USdbylGHVm5fESzRKUQ5mKCVEcWvncIvb/9zcz/3KL8tNG5tMtz//BzYzGRvJf
b2b2zTPH67+MW9Pf/rGRMdTfJYXyqmVxsv2xXeneqvqP3wRT/d1COU+xDSO0SEzOXzsZWfmdRQIv
lWpoxB3r0w/8507G+n1yWbG50Q1R11Tl39nITBPuZOJjIVF0i3lhGowBKGR2BOx6vIytxcuegleI
RujlLPEoME9uxtX3n3fq3Zptun8Zhb3c6enFFAl78KMwcnphNyq2tx45Y3rjzeejSLP5/X0Y0sdJ
xOGSJHX2drkw26s+LCJHJjZmbTnseORwId9h2/9SXSJsJefLPqdR+GBQxjIxIQE5FZV5O8/rFIkg
WGKbSt+4Ane08cti9fmFTe/l7CH9NMT0K5wc/uRGCsKA3G+HfBY2WrCEkIt74K3zkkxa8VbVrz8f
8Nw1zW6k3AVpqpNBDiWd/EVI/9h1Px9BnibWZ9c0TZmTazJk3TcIP44caB3Rjb7s7t2d4tvePnWE
o3dwbzsgi+0yOSD73cG+2ajHVFt+/kvMW7HThPnpxs4aA4NYCmoKaNopVuY6voJGuQc/EO28FXEG
DpzhbsXn6czTnH8Evo+K83Z6tfkivOs/Ti49oe4C441Rcf9gV4LQsibJnJ3hMrYBbvA93LpO96ew
dh8I+th0z8br59f9wetoiBTX8dtTWRfnzXYMEKrYJi2XLSaHPGjvxZyIvCzjSyufyUSfZsovj1nT
aDMRGSir8wZGohhp5VZN5PgGu/d9Zj2F2ZnX/sOrORlitrhwI/mmpTWLCxYevVbWifAtjJKDaX39
/LZ9+BqeDDQ7flktyOlB4blB5Hssy4n+Jm1GSHglYY0LQSk2Cnv6z8f88E08GXP685O50vsewZvT
xUXIntPuKtbk/3CE2buuhZWYgBWLnKGqYQ8/gtP+zy5h9qa7bjlYqc4ltP2D0B0hr557jWdF1O8v
lC6jhZUQVCDV+fkmBZlkqJ7KfO4dfdccUY8QxIwHFI7lhQE7eyEtgcZG7D0Xxd+Z3ydDz7ZUWlp3
ozIydFnU7kpHOZiW7eMQSmfVFB++STqcCuob1Dzmqt8kBVColkPkWEKLT1Ag4R03IVwkK8Kr8iLH
r4qCDj++Ig8QRwfyJDRzQsHBgjyiz5/oXBnw44b/9bvMHqmZJP0Qu33kkIql7vigr4SlJ9mTepTK
2ZkJeu7CZ0/XCNt8VAUGU6lIENg55VNwwjhXejw3zOxJtkZvCUTUsCoTPYLtdklbzY6wk39+7z56
oempqIZqTZiTuWWZgzbe1smpOHTVVdh6K11NziyIH61Tp0PMng66DYpIOUMQtyoTmaEl7b5AG9i6
8krGytpn0ZlX/KN7dzri7BHVbeDrPRGkjmU8NwIFm/I6ONePnX7G/EsCHYaQRB0CAnycn1/yrtDk
qup4PmJLhcqHsEQuE8xqrQJTH95BNjonQPnow3I64mztjWvL88qMEaNJleASIcpwwRFt8d+YEidX
Nt3dkzUe47CbkDnEVsiknECgXIU/9/MhPnxAJ0PMpsSYYcpAicWZHrq3F5E5VX2tmd//2SizaeD5
TWMmLhMvDNFcEy05FF9HUj4+H+Wj1WfSrWs6pXyVRuHsfsmuRBtWTmMnNggM1t2NWKCASrIrLb8N
iB4ewaeSeApxU73O3OCMq+TXW8kuRpo2bpZJdKc2mxUt0YNhVsQJ5rARW+dQDXZSdAi/aCmem4Ef
j8UO0eLQbsrzjRorRU5yUZ6QscTSjllfAd9KkurnN/TXJYkrUqima9ShELnOHlta5oEp9AWqKrzv
g6T6RIX0w5mn9uGl8OFgxylL2q+vL+EFQRJX5PRVSGj1twK7GmXKz6/k15VPRVOpavx8DhDKfCMA
okskDtRHqZWgmSIJ4cEgysgyTRve74XV6o+marx9PuZHF4ZMhDXJQDyjztcltza7MCdP2Mmlhp2h
tBDg/gAt/XyUX9ciGFWc9yXoYHQr5wWqIoPWpYpR6rSZ9lXpxPtGTv4/aefVGzeybeFfRIA5vDbZ
7KBWsiw5vBCWLTPnzF9/P/pcnJHYjeb13MEMMIAxs7uKVbt2WHutZy2SgF+IKy2yS8fhnallS1qo
xtCD9Y5N1PIXCMhOBTLb11dzIfFSVd4+lRaNpkD/tig7tBUqwqrmlW78on2FI5Ehfyd9Np3aUWvQ
JBsmc52Jobgv1+1e+FaYnf9i+Eyl8vHR02ZD1poGFPOuZDFCS807gcdbQe/9upn5wnx8qsC80rqi
DiEpnMLFhZr6+c5CVeFCH/4ph3nDALSpDR5KNi+e/uO6sQtr+mBsEbd4flxXpd9lbuRNMN4T+bmJ
HHjuGIBc+zemKFsaLAwnuHiC22ZINLMdMhzvqw4LMBIP3crJuLyaf0wsvKsYh0U+RZiIQpjI4/Yx
1ebZaNG9vpIlsG52ROzaP3bm3/HuzS3bpkrUcspcXQyYp03r7wDbd0IRWvakM78XKtCfCy9iKLlW
335dsX5e/PhoffEcE5u1QUxnx0WBEzZMmYcy3Objjzy8ExMEw5pvOvWAmjbU4L9dt33hdn9Y+OJs
9kWf8FpxNrXpVwz9rCm2K3t7wVVpf3J9amHMTCxhc/UARSjtS04/lBgytCqF9NpOgytHpXN9LRfv
2VxV+F9L8seP2GbI5UwqlvLEu2V62e378Y1mxEPf67eZ3q7kehdeF6DsBnSBtH3pSS+2rpWl3Et7
la8WdC1o1d6FjfPgWfltbQHxyn0N0jd6WdcXeemDUZiFp8sSdesMsFDpvQBfKVazvvuJguxp0or9
dROXvhgNdQVkCYWaM6AjinhyoHuYUFNp33QQJ42SPdQ0dY2VUPdCiRZQmUa9W5cJR88makjep6hA
6sytt4A8kFKbbHQBjrE92FXtlg/iplrtulw2yvQhmAGEj7D/8ZwMEihKCY5z1/uOLpJ5HA7pkZku
B4rDz1rqACpcx7LNvnD5Bsy1PQlPaaj6MnSz0hC+cy/PXajkf0ryRn2mbgv5iD1soUmy3tbx+pe+
ImgIzicmlbOvaAx6ZCl5xSiHDD8oc88HdBZkWxDHzw3z3H99ZIhCyPl0GLCYBFy8pCqjQWILBNal
9VFtxCC6QaDmW6BOWyvvopXzeSlcgF9MBQtM5kfZcvHwRIHHKKugMHkwgpCbR86mvcDk+HRUD7UT
3Slb4ZCv3PYLL9FMTAtzHj0YYruFTVgSffgXi8KtZUgZDCiSVGi+EM6+vpHL4Y4/ITGJxB/OUyBJ
S4CVB72M73vTfFCCBwVWCqSKmKjrv6mw09+Hn3OnfEJJDGRptGL6woFhWZDp6fDzKeZyPqcW267t
SjF3jcq3S+ir6qmxSyOCir/YXV/lhc0Ec0X/S+dgAiRbbKYUxpXeGTCTMPiLZDRQZaI79NVWHoRL
ZrQZpYZ/oc+6DFAEiEdhaKr4Zh00FsEN1RZYQNYqpmtWZo/9LnZAP7nVAeNVsAglryMMMbJmbkUz
WQnsLnwevNU/i5l/xjszuSx2RlViRmpgcHosen/TtCddbVaOwflygFfxppkQm7Jzfzo17+xAz51n
oF0KNIk7usKnoX2t+2F7/QCcv2Ia+TJElPAVmDSfFwH/iCq1PgQkFbLE05k9V5DWXLdwaRnvLcgf
t0uGJyTKGdd3hTg8yqDNUUW8Sb10xcz5Y8Lxhb0Cvk0Jx6cvuzdlmMJr24eVWzgtc0nidnZG5qHZ
TDa4+a16s8pyePaU/EFeSpYIZgAU5vJUj6PW12XKQZgHcMEfivqm3aW3xXayIfeyAOA4azXXJbGj
CqGoNKfSpDDktDj4j7sZVAgzeBI2xyPiOzbEJlQfAIa9jr9mzqZbyVa22S6juPggZPZaVX05YPcf
87TFyTQ0xl6W+WFUo/rl+0PlqrftVnPhT3O7jfCdUgvAurW0ZgnmO7O2ODr+xDVUfI3k2rV+pnsG
mP/QRxY/ZKcC577WMT47qfPevlvcwhn6RpxNhQoJe4av9cZdLBI8NivP1/mbubCy8FJhYclpp8nz
u2I+Zg/hTf8GxuvB26PY5rYPQ7kJV0v1F4+NxO1gsBU6UIALH48NmkfhfHRywjvUFE2a/DQ46cQk
N92WeY2N+AVVPOs3vECO9+kvSU/nzzi/07ThDcBWZ48MVIaJoFlR5g6Q7s9YaaWLncJr/vYtA30B
/yyXEjsUMBZr7BFXQQBGa9y6oX2rjLNebi5rdtNm5uEvfdocIoNV5Y1GCeAs7qnQuUlGyarcBOE2
Y+Yisn5qVDevW7l0/rnp/GzqSzMl/yKYGwKrj9QoaVy9r9F7guVP1EBVmkYXOChonSzkOoxQyKBK
LKDN8EQZnBzs13FWAnvz1pLzs7fiT2Lw35+zBIEnZjUxrIe6uyb/HJA4b6xuZa7usgWFsTqwL4Sx
iwWL2tRMQxXCg+SjCZ/1B9CmKwHyhUvOe6qLzLEQkytLLEolM4bfJmiaayLEi57xKQ/rL9SK3Ovf
bj5sH9IM9uq9mTmIePd4D4NcQeUtVy4zwvde0dyrUnYcJNj+wFgy4/Lp/2ducfaRTh30HK1VV7OA
Zwq+cp+IdenEdX4cW+BzkOx9+RcWIbE2qLhrKrfu4wKlMssCIYwbFKVgKvWiY1L6rtVFG70bbTn7
N1+NhxZKX4qTgMg/WkO6z8zCQkW3RpP3FVI2TLJ1jNldX9PFs/HOyuK96aZGiLuas2F1JcUehiuJ
UausW0mbzgLI+Wy8M7N4Z/pYL1Mv7wcX3SihB9YswKQ2DDbqtCv36byc9seUwrzYzEN+3qjoJvRc
Mr1yI4hS0mOz713ZhWT2WK6s6fLW/dfQkqvBauu2LDSNawWtn4mYmEbgKokrj+d8/89uFUdOpmYg
g91bHPNC7CcGQ02sFPkxCKuT6ScH0ezuYwhMtQSxPBViToSsrp+Li46YxIUSCUzvpITz6t/dZi9E
po6rgBLZbnDFLZUmRz3Ih8GeZ97BTK9UY5ZTtvOLab63t/AeepS3bZ3z2Xp7ctsXGD/u1KO8zRj4
01zASI7pDEcDJkA7+9TfF99DZzX2mgfcllv9/icstjqKIj1poSt2adRp6LN54j23wtaDQ6d9T+AC
1Mz+NObdyhW8EMZ/XPoiwFXSWjDDkqVnJ/No3eQ2ispQl00MFecuY6urK710ct8vdPnmhMiK9wkL
neQXPb7ToaYfixVneWlVDIfQlKT5RYF+6b+qsEOkKU6QbL1tTkz0uYEbR06z6bajkzvVc2Jra8CU
C+ua51Egl1JQ8WF86uOZbWY8Q1xishQefIalY6VCFnctSZ2PweKYvLeyvPeJH/aQ1kJiKPevGsyE
EOA5ozo5vvjmaWsDgxccJykekgmUf0QKooslFQqk4tHoN24QPMvVQzRJUIDraJv8i0wAQ5SAdJjk
zoFLyBkW6OrNn8tHjVzYBMwE6IjBr7iV+T1Zbp4qgo7CmxGyiotrXnZJok4T4Q5EHXdFOeyQaBUd
je480lmweLSOMvb7oZhepRYdRUQu9zCOPK38igtOlcX+8ysWNx1pWtOb1UBcxkxeVFtAlPApvimf
0cfUHMFWSaBRaXpFCXUYNkjQ/os8GvY5WQLnbHFWzyj7M8gZI8MklOhtyVXtdqe9mlz66M63U9Tr
VnlbZhdytu08wTPNHqnCn8v6zptbAWLXkjUHS3ArawLl9MBwRPFLUvwQM5/wurVXtvjSXeT1/a/F
+c/fWRQZpGg1GYsVqawu7bxjTaFAYXT5dzu6GrRVudvvtbWA/RyRAUnCe7uLA9apHso91Ui6zqC4
+5o48a7aCrv/A/POhefCQv8EzSZKIefVUpqDFtp5pCooPYN0G36MehczfyOHdsOQ4CbzQwTOzWR8
ROU13GjpWqhzcYu1We+EGQo6JostblOlh+WagDvtrL1OSVpQQ1fVyrWI6pLDIwL9r53FluoDylS+
kc+HtTjBlryfwo3hTnv1IaT8Ej4MPxj63SWrZFjnqZEiqSZJIIGPJp0Rb4h+EmuoqXRg6FtUNiF7
F6TPf31M2TpmmSk6qjSDlv518Pqi83KqBDMPbH2XiE7VbhAi2yav3BDAmrYoo2G7V1eyl/Nvh10N
NC1kBjTwloW0Sq9rZURp3S3zl4nhJSWf5YVXjFx4g7Ex83rNlW5GOBY5xKC3vkQzJp/rtsqTTDwF
cYu6sX5AqSG6M+3VvwkuQBfB+wEqCjLws3ZMp6Csmo0GdZfkS47v7A0GIfMf17/b+fbNnVbKEbDO
SsYZcZkaUPjUC6lxi6i2qSfs6zj8XYfqytE/P4GAeADz/pHAmy/ZRyeWQ10dRvnYcrPSH2Nd30gx
9NDXl3L+wn+0Mf+Gd44SqWWpK9FJd6VUbm3U6GDjDIzQLrXxU2G9XTe2tqCFyxAHT0DKLIatK6DS
V/rDt66CFv66kQs++OOSFg4DXvI6LPywxAdHD/1uZgfrXmaiDrA1K7t3aUHzOw41D5/57LRRFK9q
Uys7t0VcvgdKIySvK6uRz97O/4QK/2viLN4zklj1R0yoO8U19tkTALhwB9TTpWxauPrKpb20Ikp6
NPpgH5Ep6n08D1VvdeBHK+i8G+tZN8eTOCbuypLOPfpcvqBqaEkzxciybginp161MktCouFYI61T
b4V2M1MqmA+wjgcmMgg2rGrSMzjah7VvdunyUpOl98LcGNjJhVcyc5gMG5MVykNhmyMsUiHKJJK3
8uEubOQcCsgcDkOkpLgI8uIqKgE6Rb2L5Fi+Y2C9g1zHSrfX93LNyiJ5a2Ihb0oDqWcxQtk1NhNh
k2Xi4bqRCzv2YSmLM4GUiKAhs9a5ZSejNdqd5Lb/NZXp7q/NzMN/UHmTQs11p49HLxOo4yNbXLsd
2iSqgRBTa+7Qydz8CzNzlxlKLRpJy+9f9mGvtHk+uHFfwxgeo7xT9SQCRvlvDIFWnWeLFAlyhI/r
UZNOVqa0IB8MervOkxujh0bDElYd3vwOfAyvafMyWkkkCI6QAbyPhkq96YMBQku3/J38kjbJk/e5
duLP3ibbwol7s8aDe+HMga2gHUtWSPqwfNaluTYDsk90y1gBqR0/9ALc0X/9kXhXATfPKNlz/Kox
xalH9VF0dT/dJQkcroN2hy76iv++cLJpxlKqww8QMixrqpWSFW0d+KLbWbdq8ZrrP1Vx5RG/4Oxo
KRCj0yKlHbIMtQLPC0pAIvBj1go4vtJJ2wLtgw4d1IdytYX9BwCyOAsw1OBXGZQlRlkifKgJqp0P
GMxVEz+IN0CAx0PkQ/mtiu0vD5DDt65E7A/SgfiuCzPUYKRw7BwhgAPcyTseGqSDrPbGR5Z4H041
g9gCogi5jv6YEJsTzAwQrSGg0GylKo3ucqNu7TDSou/mMLYJYwGFuE+Ktn+T8xAG5FC0mvuqDZqT
LBaooYUS2htSxDChpArO9UNzIZb5sPbFw6+2dd9bRjC5sS8z0seAyTGSPMXOAzV1q6kOVh6yCxcB
2VNoSDhDM5fO4t7lKRTgaUwY2GrWaxJ5iJlrK0u6UJgkMXhnQ/54tw2pV/1UakidyRAm9AXiYwIn
76uFbm3/qDBhsjF209a3m13zXDbIq6JgvAPCIq9dyYu7++6XzF7oXaRIrVnwfJ/Vaon3Emfwkeno
yWTN10qTP13/kJfuzPtFzxv/zlSJ4kkQB9z+1DK2JczNBXpRcvPVI/XTrGzl3Zn98NmVebewxbsj
j1YkespEgikgW9/6hSsn0k9dHA9hUX+O1fqAfKubDd0KvNz4MyFxzfLiwNaeptWRivvxEPfdKiHq
38r4xq/4jWY6elejtM3hy99lcfU8yMp+SCwVdmrrtW+9H+EgHrJx8JjsaFNbqcTPZtfBR2EMUHRo
0g6tlee4NuJtGKQ3mgh5iFTC4BZ0MbMNhviWDdW9ZRanohVRDdN9G7VDF11AV1W8Y28Fv4UB9S5L
kL8NeX8yOvTxyogefSo8TsPwORz7+3osvnL+v0oedC5eOER2VeB00p6MtTX3VlLVm36SXsopeqkS
81sPo5kZeEdPnu5lSkKw2Jvf8lAVbT/vEURWyEP8ICSG8fWbzNPvA7mrD5OMRl3cxdO92aLXZBiR
ZOtWJTtaEOzGpgeh2fUncMzoUMhRtw26wDZjut+lHOlOkKJ9A6P2M480LQtJBE7cBscpVB7UPL1F
wf7GAvZgJyCpdpo2GXZZSBDmyO3vQjFr1yJWcOgXJzdVaRabqY7wkAUklVKv2L1k/irl9h5OxsAJ
vdImY7zLkKFGVm2Ektw7mWgapYEa2rAgbsFzu5NoOEkkbFNN/l1J/p0XyIi1alCvdidd7xxprts0
dfo7nMxXUex+NURaEHChg14g54Q8w6YN/V9KgspzbSR3cZar8F2KTzpTF1VTHRsd3cZI3FWScdTR
f0AxjjwfshOydDdjXFJJxl0h5htNKw5e9xTAna9av6esue2Vt74zflqF9Tj2DZyKPRpbIk2XUvvW
qvVRkCcGiuIHMzC2Yp7ELg/Eq1x7d4KHgF9RJhsU3fYtxLBKYh2kInqZpGnXRclr00w7WXrz5eTU
BSd6mTtTh2NGF7cgODd5Z53oZmZOCITSE8PdmARuVYs/ycDtdHzoGQWjHnNUBmUrspfMhDpyZG3A
UTlqJriojz8nXn5SEv9YTZFbFKwQQVxZufPa3K607wwg2kn1FNTFLlCkNwpKxzbXwPcmRbGJpxC1
S+Mgwzsu1AYKjqZdetotfFBbnyLxMJQnBvtsKPchY0R/yEteq8L6qZfDEeTD4yT9HPXRDcwUTtju
1GrCt840P+diYMt+cyg65QuZgi2JHtc5tiW5QrfqDqbPGwsptDh6JtpxktHcpagrTVQrNSv5EVnT
tlWUXUd3t0mR602Kz2XHn/VvowWFuEp7JhshVZK+6W3+Nviwt9WT+pgOzV4o9C+iz5mWKWY3OW1w
czvWyW1BgTvX7yj9bgPZ+FSXFmxMaY10Zc+orBQHBzWHwcoXiVbS/HYyCihZBp0NVoWj6TXwYoR3
OKyjDKdrpEy35mB8hZcDPESvHBPJajlQ1LCLoFD3cWGeKPZnthD13RYkHBSjqfkpznOYlhr5cx9K
WytGANjKkSjzGYJBaD74oTYx4k7qkxxAuTRY3n0iI75XBfqDOrNiCYNY7xiLeCjNeqcURPAqOFEh
qWtUS5LHBBQ+xEjTTac3n/pEAZBu3aHS99KO+XgsJJQjjHg6hbV5E0Hsj6JiXDmVGsY7kIFIiYUa
UjYGFECppW8y0fxkQMSMKKv8KZebHxKkfPzxxJwE2XEv+J5TwgJemwIalCh820oof42q5AQWoJtV
w05lg2PNkBndWJL6WxhFsD9FcUgEhGRFc9pkAXKWdSJ8TTr1UxtmX4DaOlUefpVmLXcVlc9OL98a
xTpJPrRTQmB8U6G2QpTVTDe6geIVxd1p69HX2FWTZkII1iDkJ8kvdJ+e+lxCazhUkbQXxU+C0d6q
af0omrUNOumHkMJWFCWyuKGjpG4zoYQlZDSeEcj8WoklgFFGkLoGGdLE+Dp2CoxeolJs5EQ+hb0H
WYNlpFtlCN/IOtFO4L/uLO8u0qbPptR/Nqzo5MvFrWehERfwsYx8/CJH0xtqtOouHNvW1ozsi6Cg
+2mUxSmkWbeZcv03Y3c+7td7KwLrOEbjTz4pjbS6fQ7b+tC34Zsu6T8DqZo9HsvLWphzYcSYkKUr
Gv9hEKxok9cz6+4wHVCPf9VRGCxiTbclI3aYITghjXbfTTxOYWe4dV3GQCQTWzSiT+JUI9Q7etxQ
pOTycng1PB8WWiomG6kJn+CCNR1ToRtbtBoq9oL/qI86LVudhmISWdu+DyJHiftmp6uj7xpyDhMy
7PG2mkwdftkSnVJC79IKc2Ez6vnXLo30l0YMbtJEMd3Y4nkJleKOwvBLk2Q/x8QQXL1KIAbT28+K
ZtT7oPQfSyW8TYkP8JY42GKgYyQYuBTIQ/1wciW/uy1M5XFU9Fs0CulaTxIiFqW218fkMRAUuPmN
jmi9Uo+E6S5Y1XITRObNMJKSdKJn8y6+CKzc6sYXq+hu9bD8JYxMVOHUii4LNiGUwVFXfS1G0a2t
7Gtf1DbMOvcjype+PGYbCIafSr9GqiWdR2x7mzzisaurnW6En9pY97YoC0MVzs9IfIiKlVjrN9EA
uDfNy2dLQ45NtwBHS0YAj5ahD5sy1X+FlnyvBzICTZaPlGjnJjqUWbq8DUThSarVGzmOdDv0LIbw
4+RlgARNMDxk6BBF1pujVN7KCcFCG+4nVXqCzO8Ulm+a9orjs0djQsLF1xFZNYxPjQZV2XjnV9xB
BT1KgFI70R/hPhb1aKOOvZvifsS8f0KE7KGSi11uyLYOIfRUBbu+JUw30BG1B4sz1vKV4ARTQgOo
qtbsy05/VCzxiLr7UVALVJVVyl5jLpm2J/lQ6Ck7Cz3KUCt3fhO6nvp5hG16VNEWHYlQuLha2kDx
5n/RA/TFFQUQo959SXzt1jJ6ZIlld8iHQx/UDgqw2wFhl09C3z94chrYfRV6djaG+061DmFkQDgb
NSeB1wNuOcPGAx9E/Kw9heNnROjvtTDfhOHwtW2JJuoCzjHYwGNnlA26eUO3mwZYCuP4xItNEKmc
pGYsj52QnRhtdFDXgo5OvRVQ29v2kE3j2J1c+FKNzRap6W2OHLrZTBu8EXNSpgMIG0Y70w2VZt/p
9SlQ69shER+j+iVsX1T51Uu/WX59VFvLkVL91DX6rsXPiEJ9kD31bpqZ8Zr2oJuvuSd/pwaYzQ7W
0QTBGWpCM6UqToE1fjMG9aYUu/vOsNCmrO686Ub3ghthrI9ZU+6DKDiM8GPLVfEiltxh0fURPoxQ
3hzSOYk1h5OlBeNGBcSvxjQ29bR6HcvqNc46i2fzodMyntsKYU21lt64qHdjod1IQWjXUfkrKROf
NNz6rVnBSxV1CEPm+yCHWdHsj0oBU1833jS1gKQu7fAye4vCysBB4ppKfcw3FOUa0ImiCbI0LzZj
n9yFVaSCEhFsvYpv+76+VSZxr5XDs180j4KXvXQ8BdvOrO/HMuOYFvmNlZpvED7QFx3C+yDv7cbI
hA1Iti/XM7pLySMVCWCpqg6m7I/cz7uMbvAqcbAqA/BaJf2Sp2KboW8emChSp8rP66YutJ2I4uGu
ozuqz1nkInuMJMloUxRXIUHJhmT7XdzWf5oAVgDncer8Bzq9xmV0vsCPRhdJ5BBUpjwWw+gqIxLU
qWw+B1p6P1XzqTLrFVTWhbIVeDZVgeOF/iQMeh/z4yo0x6xJoDMtLOVGyMsXofG3viitYU0uV5Ms
g3Is3Q2694tV1Yz/eX6Zdu5ooW6anFTfOpRZsRHKL16S7dM+feqU9igrPSLjZH/qvZfUYPE1J42M
m14eiQc1uv37fryP4+e+/4U/cbPqLRJlNxWbLXyRtDgJt8mKvApNXRhNJAlSe9NiNHmtQHSxYPNu
OYt8O69bWRBEtXF9dFzG/nZG6KwcvnOoA/WadyYWn8ZKgJekPZ9Gva0qRyK4DBzKYjOEzTwoj03v
0GZLjX1yF21ip78R18o0l8/GP59s0REoenFQtJSHUZ/utepJKR6mNem7P5X4s7rFu0UuKtuTbBRW
rHMsQgR/iC8pUHyH4LMwnuFgdbXmKWP6P2njmypGHyaTkSH0N5P2A7qKQ5jshFkLHfCqUbV208Qb
qWh2gm5s00Tcdapy14j+SkFp5cMvm2hTnWZM44BUj4L22JIcq4i/X//yayYWxcBG8FQEIWQohrMR
8o2ZNjg+XDdx6dMiqzpfeHrP3P2P174fNJTca/TQ2s5z0trchMwudN23f2HlnateLCT2KItoRSFy
/yARLiepOci1pWzNvlrDY50v6KPTXNzHqasIaD2OTGKEpAPNCzIYn3RmcNdupXxW4vtoaHErm6jT
6tYy6HIn3SaOhlOXx7uo1kEJnLQw3LZ5eFAC+XFSj4bPsPuw1tu6MMfz8RcsruWQkXRraThCdQeV
nuKkW+8wA70Yo+x/xe6/e47A9ANOsBDMWXxEL1KlXqj9yZ1aUKzNtC+E4MEbpl0kZ8/Xz8v5wZ9X
9o+pee/fPe0SJXaNAk5LZQsomXiKonjl8106JrDtMpKBagENtYW78czREgWBq5WFz3HxozXvR7KE
v18FkEBG/2jWzP3Hj6sYEhRcFIGnQdWSXeAVNhMe2+smzp8GTXpvYnHaQ/RYkXpnGWM5IJ8YwohM
w2KTddm9lJWh3c2q2WoZrWGbz5FigEgg6iH0pkvBIMbHpVmRX4yV0KKdiXpXW3LPtjKpn+wozqxX
Kd9Pv0k1NObPp43e2v83SZML35AfAVbiD9HJ2RRIkMZBYtQ5UuTpjZzsqIbclc2wUlFfM7LY4cAc
R1XQBIjZPd7cthh/iLGUbMxJefnrT/lhNUt/ktS+KiW55E5wsbeJUWwq/iWGBr5Ea7wymLtsJOe6
zfnHf3x058/4zw4uPIiXWmketBa4he7Zah79XHTMFvAk5eLrhi7tIvED0wvAmCkMLc5LX1lq3wQ6
z0xa5Jsqi4+j0CEAI/ZP1w1dQPkD0ITJQf0zqX/WGy0F1DwyUNOuqSCoqsJdLgQ3evTcqzQr9Lve
e5lk9Gdg3G99xTabYiNGn6//hku7aoqcR64+cJdlKC1bfhvKScOUht85fpox5lXZYk+SnEj/Yl/f
m1p8QHnUSsFsGtkteOB0nWqjn238/O9hB2AAIN0B4Me8Pn3gj9dd0KM4S0ougWeKW8/72ejf4iBy
/8W2vTMyb+s7p29mQTkIcw2kiHApn+Bkf8rT0m2o8103dCmbYz7BNAB64JuhEvpoKVQhzzdipefh
lFz/JnEDlRHjgUkMeRMCB3Wkb38fAbGDoEM0Y57hOUuv/L4aRKkjQ/H8+iZt+u9CEO0HGVHf62ub
vcTyRr+3szgQRptVJn5Zdsc239Vl79JH26qBsUknwdGLvyUUAg09sz2RMoJoPcvlmmSS1FGRerfW
hLcqiO9lK75RqWnY/2JVXGgdQm/An8vQY6ggw4lnP1VXykZCpzkyblOEMuhNjPnKmi6fjnfG5I+n
QxDCWpEMPEjzM32BPsuub8Pn6Iu6GV3kFF35dQ07f6EhP2/jP8tbBOFelrV4YQVlWhpxgd05sNE6
yX3hKieET55VSoMbfeND92fXB8Q3UCaGVWVNAfrPLp6dnXc/Y47K3l1Aa5rLy4oscy3UcdudRIpy
D1DjPPlHeo2b+nP4oN/XJ3MfP/HPt2C7xuB/0XG++wELNwMiGy6PIOjdpDnO9TAtvZHI5cp47Tm6
dEuACjJ4LjI5cEYzEFtxxTunMaptzoAWNd6B/3XNwus3HSSURiKtWbz0ADKDwtQ2A2jneRYjNtYw
SgaOWn2rLf7eh8lfj1fyP35nYvH5BqpEFZEm6EAak9Z4yoQTLfoV/3LpEzFoArfXDHaE4OTjGUnq
LB3EbuCMlFq0TUsUxXLLrVQz24SF/Hr92s+/eHkgiZuleeiCwGEJVob5r1IlOMTdOqNLB0pEWIkW
Ln4VNKmYCkTW6CwLgJwxq3OSbAYeH/vwZ9yWm1xag0OvGDkrFGSRDFiBa1X306aQJruqXoTix7/Z
qv+uxFokZ3RAi8iX2aper+/UKr6rWuHluonlpwePBOYeHkuoOWb6vcWnrwTeTX2MTFfObszQ31a0
WENY/0Gbr+Dblju2tLR4xPyiE0uzpMeh5feWfgzQM0jb39dXc+Z0l0YWQcBURn2m1aEJn6oJMWfk
yFNPH+nrEDOX3716CAzJn3wqksmU2oHcOGFVgm94sLLvmQS6T013jO1vavGmkkKyA1ozf42SXfxG
fU7D3nlkQWyRxywT09XKR8F69NDvif9/X3UJXa0C+NUtCxMdXiOUD0H5otb3uvXz+nafxeXLpSxe
VbFMLH1QOD3055zyLvhDx68eZpVn6UXcr2HOl5p+cON9OK364k2lC0J/T04MKvbVIXHK29Dcpt+j
e73fxIyijg6F4cKZm+z0kz5dX+x8dN77raXtpScW01bIgtQEX+/v6x0U4q7qyvu1gszZg720M9+j
d8djYvBwoDdquu2RCWpERLWn5BDu213EyF9nh5+tY7EVbntH2tKjuFnjsTnTWljanz3GO/t1bShx
3AWmq2ys++Kn+qneovsUfdbcHjXTDljEBkBTAOqBKcCCuHotZDkrgS1/wcIniZFO753ehRsazsxc
5kE8l37tqg2x1NY6CCuOafUULzxTLVQJGXPMbeFUoYHCCDASTrC+WDumq6NVNpu1k7RwUkM1jj08
jDipw3TK3HjHxPix2pkrRY61fVzS0lpNJiFLx7qCg7mTnBYV6PKrvlHd1EVXYqXVtGpt8VhpED9k
5nxuxV1xaO+Kp+YL7LStHezhNHhNV6IIZf7fXbmOS2FUFETlsasEWubbWRCqfZ4Z9ZOnYt+/0Nc9
Jc5wozr+Y+1OSM+nDqLbLoQzL/qfSXXjl3CgFaUdrruIlcd0KTk6c9L4jK/iIqbbtjwJVCeSCTW1
z9fNrLykxsITCV3uebKHGWUE2lZ022n4UXvK9v9nZeGHENbr80nn9JTNScpQafBLO5q+XjeydveM
hbfxetDCrcBLNdo6Al8mgKqd6cxKMs1OBDzirvm3s0xw4V2MhXfJCitv84h1ybvqQA/ymNutsDH+
OFRxL5ysw/RtZZFr52LhYDyqjVo2YDJ9ie9UW3+Lj4Ej9ptmQ19RwMkUoPU2zfNa6nXGaLVc68LT
WFGeCJHoY9jQduBW7W4abDMJrI1OIU0MQ2nTgSnJpP7B1Nq7HhR/g26jXiKT3vvNNq7kzcpezE/0
lXtrLqKfbkh8K8v4Sb0t2sVnyZml3KQ7DWx6tIm+r27BMt1YbMESey+nkyLUc4gS/hhI+6UN+Om7
ZnsK9pUduvZa2q8ui+hLe4uQqNMBcuk+B3oew8sIUZobYJAPPwmtG1rJm/Ge8o0NQ9RdbPc/gbbM
BG0O/viLvOt/5zeNI9qwV333tpXTABjZB0ftodwqK65q7WgslVElT0rbPvnzO/19vFWc/jlywufm
mH/udsWzcSC0WLO54rPNhePytKKuixCbvQ0TkV1vlC/NXjqKp/nerZyzeZ+vnbOF+yqULDZkf36O
jmClncQ1/M384eeYjfGHtfmLNbdiLhyZmk8jcFLszTS9+g+SzpkSj8fnqNj6PnbA5eyuL3HFq5gL
RzYYcmPoPl5FGn7LzackujfG0Dajx+tmzhjqlid64b38auwZ9CVc6b6meC8gwc5cyPK38cwna4sn
mA1t/ct6KLr2OCz7efIgi1qfsKc95bP2h/LHVwRf5prucBc8rnEoyiu+aZnUQyqnRrJA4DmXkKuH
5Gf8qfhV2/9D2nUsN44s2y9CBLzZwoMUSVGm1eoNQu3gvcfXv1Oce0dUCcOa22/REb1SslCZWWnP
aTz5fvWKu+GOh7GWXuPORxJ+9xYXgHH79udm3Cqd84PbvqtT4q/4/Lchf+tnzLgmhVlOrGtlGKNB
OapEFVF8BcXxJZ8BZhNC+yQQAObzLyJR1oel8raunQSt05BTjF8XuBqAqFeH1icJm+7OQPnwWKuH
5GG7Yf0G5WkWpcZ8eQfbyFqUGsXTAHanfvmCQWizV17kHrFfcn/74i4bz7dkUh5HL+tpVInHkT00
qZ6UIA/knWxVO9QUrCpYngU/tA0Lg5YOiNJd4NaYk43Z1EPsjF70yAx0iLxbv4fySKEwF+pMSjtY
8bgDcHjtVofCWk5gYAaitlV7WlCcWO8fy2bpne2w6oAFVEBqGizWatcued8x0ejmPoaEA9aSNuui
KeeUoClXpeSQy05ya3f0o4Dzehzt9uV+wpymnKBBfsdVVowNV0WLiFl2jngoAwKwmvkl8L5aPzeF
XRXEBdSYeYc3vQGmJ6hoCSyW2TJopQ4c9hVNrWZX7da9cYw8ojuqq/tjZpYe62X5hIzw4bQQS3zH
1Wm5mGtnpUJypZKlnmm2yvzAa3ugk6olwB/S33P7Y+wLZy5VRtJ6U2khmfJKGCrF6hqH71xr/pJn
IHYOJlYF+naJBUIod6RjeTXEbilSG6fytVPoAWUbc9HPCWrfZr8H7IS3BNgACJoT5oFfOXaJg6jl
P9omfgHln8a2TfB98dKMX3UAx0l7DaTpbnE2jolV4UEVzQZ0dLb8wPusCVvWF6bc1Aru6rBfoFJD
EYKjC+SdWA6tMtY7djPuxgkp75PoQH0FUDbebm005xKRbMFojbC+IR3/jE09zGKouVmxDNYoAr0D
KSoAKbFmsBamwJeHSohZjuDmU4ZzUQ6nSYa8mQfoDu8RN1DAHkdfcZJA2ZU77p57uu14bpfjII9y
PGIYhYsi45kWvdHmncypn1QPNY6gDDI/PRUoVtuGJ1nA7Y0Q2jIdH+MeLziWV66gwyxaNxFbKe/G
uzVAfm4Z1rhbLQJOLO6HPav8x9DPi2+6Ejh1lZLG2CB3NWxPLBFsstP9RmWVN1jnohwNl+dKUyY4
lzi0NtAU7Sks3dt3d7skRsbSPrpRha+6Pi5wdyiZOtG+e44BLEi4NcW72mN5zu0MBDjZvAbGDox9
UvaAPZJWzQU47cUqA4Cex5b0XXz9sbiqO/7CXD8T8nw7Xr6SSNmCESbakPX4hnkQoUAdu80Dtuvs
8aW870+VpQe1nwQAUrwbv/UH3edfpMliRXqb6nL1Gyj7WLDjqikh1CVsOnOUfANLhuvIcDWbyvK3
EJBWf7xIPU14kPNBiNw9L1hrkQaGmW+HTVcSqBc3BnA8yN5kDdjjPFJjpDqzGUJbLk2Nbxk7OiTa
8OkFuhJI6X9fz1xXh9BNcnelK3zv/d4h/2QAbiW2YSNqBJI7Ky/frtteyaVsolKBt1dmOCjaKInl
63sUP8zWFnf82XjEWpBVDiamDZ0ZKINefkITPzZDwWwC2Q/N6El1Y2cyVxbWy7apXv0sogFXXidO
9LKQM3wOwhgA+ASocXaQ4VkbFyEAI1VgSqPeYKVO/2M40XFEB2D2kV4GxKFmdu6xQmSmblFP8ZwU
fMKNOJvsYTX4XFkEOhLv/k9y0ZHNooW9PAm3VItyRIvetFLVwFoIFEUfCL4aoObl5DtmsrEZAlzd
GuWA5FDLldzINCTsqxu/QnWwlps95+gBHhsg02KJ9xeqnhUm4EtzYvNMsORTzgcLcBm3rDgpVjVy
c0R29YwJmwOIH+rvMiBkY93OXsdD4naPbOqA7YTz/fT001xkeqNiq11zpdPw5ZsU7PdYCgtUa/UT
TwCJwAI0ISty4u9FkPvLXtdM0iCdHQsbJS4rZ2C4SPrZ7tZhLEtSVteXk1Y01sSc72Hp8cWqrmxU
yOawUTNSOt6hn3VHEks4SDe5J33IfwG0zLhd+vnu9TiXRFKulL3qqL/VOjzyj8ltgSO5+AtS93xH
qC7wlX1G4LAZZF7dLOWN9MnginWGZGOIbSV77lus9Vev5fK90/brcMQuqzvNb0rsSploigqreEre
sxsWfCkeX33pSBtqXUmJ/IY3xwlY1+IPA2OvCuZQQRo8zY/8IoL0SP7yRwcHSilW8oC9Rs+kAn1b
HvIBTXb1rKN20lnrvt3rj9hdRICbfmN9aOL5Pp/zXRzlGSUjSQulxDmx5mhpBbpp1c9OOLYca92L
OIJbgiiXGC5zF3M1aqiT2Hh6pAQTNuAlTnKWYXwVhxUkpdNToeYMRdo2yvfzEQ2/usd1XcYwjXU0
SRfJXKNDY7BGx1gSaA8oRPw0RLiwtohPUxruq1j0bisF45LoNnY+TGVpxEhYW4QC+gT0AFmxSizV
j6wNle26BxYl/6N+GhWFVaUAXqcVaXn7NfRUK9oBkMSsAuylvTBLO9ve5V0WFYDp1chrSQKHmWBX
egfMojOADM3o3H9P8Hzsk2C1ymN1jyYozxzy2C5nXR2UisIwtr+sEbEz2Sv26VN+X/jomPv1HrOg
X4sgRcOifpb+LOx5PzLl1pSMX8NUgQNXTpMjggRKczIcU/lX7pulNlSMFWbd0I0xaVtknWW0ka8N
WB9ttZ+hNPy4raH/kHq9H4zyI1VYFXpJaiq9O15GVmLM6jR24gFxB+1dzmaVBbaznneBlD/hRiB9
SqR+lI+SHcqN3fIHTWbU4sgfueG0NMp7yGMXasjxdCBHA5RSFaPjyuU7wAB4eiZjoExl6AfDl2iU
L1GAfNR3PCyiaAczDR29bCzGRRGj+nwkoIsbQJsB7h2l92M48/lAlIJ0eEQnd3vUboo7wWlRMhYC
hrTNFgsm6P8rjdJ3HiB7ndTBytLgUmP0Vk/ZkbWpiMmV8A/B0bssSt37WlqxGoFcPL4jCeT8M3FG
n+SPWBwcD7nHKtP8Q5T/LpDSeSPLQoynQmAa6DsSbiae5JEPOTAese1W9dVnpJR9HrQwyUk+QWBg
Y6t9LHzAQQDHBYh2xi4FNo9l/P8/KKX9GL7VDCDEkIo/4a2LgDob2rWfob+AhRL2XApLWSjtT9cm
0vMEb/WFs87sTOxi7i9vjx8zXtR/KNz8fXeXIYaruKDNpTyt/3L/6g6YQq/huTmqO9mZfSA6A87k
90T0Zj4CvMMPLe1R3Uc2a4R629zffwT12Hbgtywwm6K5zfRtyX4CipFh7cxjUk/sZAzrUiiw9vDA
nQp/3gNT66zaYTCCBzV6ljwSxKcOeLvQyeXw4YUg+87wAaxTUh4nN8K6Usi16ofwPB0bJGStL6B/
0wQqBvE4mxXTbgcxEoBEAaEBhE96mn/ShU6q5IYoEvEEsZWcE0+DaWYnVtK35XWwLyADeZXANGNV
4WOAOSpGkmANnPjTyRmD2EpdzgHEhMe7kiPC/bB8wcabdC1QIpnLleamszjUAIAjdRpAl2LeGKAd
ZzKKMLnqV8UiJavei5CP/+/X+EEupazLOAN9osVBOwd4JFZ7Si8DhoMtu92pttIDaw54Q28+CKR0
d9HaYunIYNzUrRa3oCmvshgTyOVQjyGYubHRSHhbCK7tx28JxhZFWhX4VRmTd53X+8R/iz5TIcnf
uSWHegZFrs/CQcVReO4urkDiA/g8d/wxi0417cr8JRYfV0UEWs6p1b7evrdNdZEJJQ0vEBhi6tqQ
d9VVlddoJ8YPVf1LVO4Bgdjb6sLiUt28ritB1HXxY5oBAQV6mQCOqot9MWety22EfLit96NQt4Wm
SM7POr6iJtROUn6fAD7Jh6x8bqs0iWU8fCygRIOgiAaj5id1WNEgRdjsaj8IrXKNCS2M8wMh+l+Q
pm6qBpaVFaxQGRrA5D+qYNglYiaLLZ72YLRDr7wQm4dugke2cAEhwxpS3pZ34VxTtM9LoorYAXMm
B2rUhHHTGv276aDfj5aOPbj1wO7zbt6ZhiklMHBj0ZaeNY2LCKBzIT5m1bdAJj2VQJCTgYf2B0p+
JYWKVBA5pVoykSsTJVuKY0dIOlNNfg7cYgqJat+WRv7aJ2u+kka5/HJplY5rYFJcrQcz2C2nujY1
ngfiKRQk8Zf+f08LsNT390ekJ0aBzZ4BMA8CQyU/RAJ3EqaIERBtWu+VCMpNLNWkYPEJapiPvKOC
fnIpWZADW6tJH45BeYilTmWjVHFLqBQL2GDHaFluo0kGvrjSzw5oIB/jN91sj/L3Yc/5QEksmTQU
W3n/hx9B2Rvgt42pkfAjejs8cz9iCSQyxeFC4+Yo6LjUx/kbu1G4lSt8EEu9AEZTiBpX4wpHV3In
THUEfFAFYI1Dk8u5rZ7bVwlwDrhKeBWaRbTPlnmZBIhC3nWvqq0jAUr2togL2elnEyC0AAACASwB
9RXXBZj3Q9+TOkYfNN+6Q7ULF1N0inPmjSiw952ZO/oPFRAyNmePE8Pet4/4Lp76muvcSSUwsNCS
j9OzPnVfhjZ6vX3EzdCAnO0/J6SyyU6aBkxvIHLmosVR4+4xa5TJmgfgareTCOC9aoxMfuD8sFV/
3ha9raPk6QGVtfgZLV1PQkFH6xw1YLk6CIBgLrtwp68o+MtiZKayaGsK+M7mSAByR/smi4qvJ4Ir
NNG9kafYKdXUAIDrjKdD3PR7Vz+Lsl8eewrL+N9Qt/xZOCkSifIlfG1P45PsTL+EF/21wIbWDEuq
Le61PQyPwM8sz2DdyE6s+HArzAel1/tnopRwjNKiRbCBqGrXB2Q1i8TAgjMf2PTb2/Z7JYvSuLBv
Z0AOD+TZnJz+HgPtgeZJTvb4ZwnFlSRK8bJclIGOPKICi44eGdhPHJJQaE54Ut2FOQy1aUpX4qgi
xhTWazm2IrA/08EWxtpuM4Y/2vb7VyJIiHqVsWiijgGeCd+uc+InsjkYn1Qb3eVnBFZ+5CQWKr0O
YvCXYZ9iQLJ1mYD8LM2l4oM4w7xIp8NfhGF1L43dSeg7pDDc3JnAtQSebR3dl3PC8JKboffVuak4
YZ7rBjCzkNqurRPXxWGsK8wxS609ZMJBwFS5zXAcDIn0+HY/56CQJ31usNzkZv8kg6DwEZt8jrZb
W7N4Ur703rTXnfxOe2KIJsb/6UUAaIYE3kKwU9LoMEkVKWtDpimGXXmnuIOXeNHdgEnfwo4dZuuA
GMEtadSFonLf5yGHZLR1k+Nqr0+Jowerj9lil/8q3mFsUn/4kykC+Jv3I1L3mYZyoWctmeF2s4fi
TXMrT3PaBXOoEmoo/6K2sPkGvQu8TMZdGY4qcGOzxugWtPbiCHbiiJMZ92b7Mv80AL4Nf6edF1sF
3XRkwWYAfj/3LJXa9g9/H/oySXr1G9qq4rhGQorcOOtXycUowSH8qRx4t3QSFMTEPxopuP7MF3dy
JTE3yrzoyd12TnYU7A5ZCvd1DUizu8Fe3AxSVQ94/ajHMSu6237i/bDUi6IkS5mlZMN5suSdeuZO
0h1YxGz9bsD+7+8Si6Oal5pgCvJrxbptQFsjuR+OTS7i6thZAjZQkBlgmeUUYwQKauWQYccw0A5k
7xn0Ak+pjdd1lz4sj4QnkxU3srSNenhkTQiTscMwRbLI9jJ2x2Se3ArYvt2k6KahKw+NWJSgTWFN
CUoM3yFSb1AXRV0uLPAd1e/1vnPKgGTdOgoyYdDvQjt2xUfxZ4m6Wo9tmyZIzV3sY8rFHnzpPjzW
tnw0bFaFeKvm/uE+qFdL5uOomitY+2INzgTOus4EqhaSBa+BV6tGq+vs7jGyWfy+/xBqvCsh5dsk
PRfjyUAhpRs1U0Y4J7WlJyOhrSNt30jCj9lw4oIDhrF3WwX/IaB6l0w5OLXKokjpcOTOQW/oF9Tu
QXOQpdhjxZ7wYLhwuo4JtNsebAcIcsGxVAb1q/RCHFrv5HvuMDvCoTxPvsoIRVgyqSxXLdSxj2Kk
RrX8JZImM9QfluR0+ysyHOZF2a/tuNTaPEUbw+UBPV31IBYLC/+2CJaK0HXLsZKKcBpxjiqKZTcc
l8pese5nt6r8JhfARhzSqcPaAlDHW2kC5DgP5O3bv2E71PhbVyTKXaUxCjoJWCpcZZ3NXG32dbNb
+dTT5ckq2/n/6R0lyjmpS9QmIohx4JlHG4eZAbZhYGug+FZ4kQdETUy64Y16PHJnwcHKACv3IZpx
I+CQKBfFC4rGSyFppOC0QfWbzGnOsck5CpYBezPDDr6rfZN28R47PthaEM8Cowj0D2H0+xenHFJX
1kIHLgtSuajvdND4Zi+YFwVNkVWfCo+/147y4/gF5DdeekTxEGFX9nL7zlkOQqJc01iUcrWQYEBI
HtL2kWt3SXw2pMiNinttGiww+5ndfN9jJv+2ZJbhUp6pybusNcj119r3vASKV70gyy3t21K2phiu
fT7dFeQmblgH8okrRM9341P62iH9wk6wqZxlcGeE5sJsRbKMWaacUtTIsl7zEIpJlIcBsCqDmz+I
/r8IbxjvLA0tX3bJzOGphRJPzWma/bkI2uK+m16XsDZn7mnOH0fMOYhD6XXKG+PbsoRTsZXMrbGS
l3jW1HONB37ea88rys5gyrGNgFkbYCiMTLmnCGsxQqLgo5Jl5PmknrOHySu86VX5pmIipT9nLit+
+oeyzd8GShfehlRTOJ4M4uvPY2UWDwD1BrxCagMExI2BdGK1x+oU/1oebn9ZkeGKZco3DRrGA4QR
Z00TjBtXRyJT3FXOhIocmaN/5iw+6O7K3xravWS8nXdFG/vYYJVmKxkRdsNRypSXWhO1qVQZOcvI
646hHvjIIyUgQfdun5ppq5QvCou8azpiNi2Ql0iTF8ykdmhrFoHOqLHswcz/WBpMOSEw1g+pYuB+
yQ4vHMNOf+rN9NheEgLW6NHW2tO1L1KoPq+RJWEr6LCX4vd8StEcAlyApb0Mv3jgJp5KfwWXgIWT
etrPFuM0zISe/P0bF6lQbqlIqraNObx4KdYjCHIOQW2QLDB4M95Whqkq5LNfBUzL2HOgn8JBJ/lp
ne6i3q/ax9vKwrAQGnEvx9BdKyB7dxPhtVhsVGGSZZcQ5H1mXMQ6DeV4wpCT/6qDaMZbKz0v4m+D
xam+bfDgLcV4A1p4n/BJa0lYRyNFD0P04nvNXX3557xrZBOc0JOVeNwvgg9AtliIkYeWgXBIfYgH
u/FlLz+w1q4288arX0O5n1nVs3g08GsISFeySzzFE20eVabbd0g+3Cd9NAg6twoaK4G+w6kXlaTu
IaaWf4f9a8j/uP33t+OrKwHUzenVJKg56ZRjE84RHss7FHmc8BUQFh5K/UCCXNEFBkcTTGBCFNA5
+pH1KVlnJMp1ZQoj+hFtJeEnxOHzIN+H3cvtM24q59URqauKS7EBIBb+vpgUCGfSYjAHWbhb0SEy
b0sSWUeh3gF1MQpuIKmWcgIPD0g9bOn77Os2djX23EP+Ij6VL5O72MAzk+32mxbUh9SrfzWMVIl1
YuqViLGrOsVkTFQbRPCqVX6SvkkRkzWB/Jlbykk9DTqnzKtCnKU2yO7YZ1ZXqk6hhW4Bvsx+5ByM
mljN0ni8iJ/Qgo9IbzqrqmIXG5JuOw6m3qZvXZ7flaXwfPsqtkeU3m/9E9xikhlltJKWpyu4hOIn
2iFXOAGI1srPg18xPjnj5mnoxanQR2nV8S1ULEOi1F7/UTJwdR7qwUjnRVkFQGm62AvhUPfkDV9J
v9/+aNtO7W9vQ+Ms1gRnMSYgRnUsm3OWe9q0PvRxdCjTqTCrJt1HNWqwqVg5twVvpwNXp6Pc0MBV
WbV2F3eq7zqPc0DFYYF+8Y8QHUBQ/X5GYjtX3kZaME4jXgjEvhR45B84VLdid3lVH/XHdTHrN7Jy
Ulqs4j1LPz45oTzDzAvxDMrDkr8lxdfbX3Dzsb86FuV50CddVdB+YecYe81jqNrqgNWWavUFsXHa
sWN0ebbnha7kUS5GAhGu1iQ4z7JTdzVWGaO71Vps0Ywd9mrhpSx2w9PQ00kcV3FVjuUk4GEILoLe
5xaklF7qDpNVPEffWtJQe5ZJwdgGtvUdWalMTtX3yF1fQ6y0+nxvojTEulOWj6FXVOIVHKcLmcAp
7/Qd94LuHirWihf7l7Epl1WP2Y7+3z86vafS8C2IQATI6xwCkJmdewRBraOjRM/7xlPkVoync3vk
4Uoi5XWwIG/gUQPYgnqoviyAWCTV+Nqfz2IAsmP+XjlE99hm2osLtmWVn7d1mmEz9JTY2IK7eeJQ
m8fegaWUlZUV59sStuvdV+ej/A7A9NOwlmA2BANUAEI7cilHeRiADi/vDcSO/2IJh3yzG8qsUR5I
TBCVrwRYC/xfbuYDXhEYTOu5uxu90uMZyxwsQ6WRFvu60wWZjFVgW9T5K1QtYKoSwDH/RbbIcEP0
5Fs/YGJY7DCdkCIsJm2D7oAOsBm6iidfmmeTzx+5gLV7vJl/X10j5Y26uWnFksRdw3oai9VtotHs
o7fhDyA4rx8PelUlLVewppOBJk0FkWr6RddyKxfc20rJOAw9+IbZ+JgTSZEZvMDgEs8Ew2rrHguh
0Ypx7gh0GrflsdwKjZWIVieQEltcWhzET7MtO8KegNjNVjdeFjD/sF7yfl865VZWLpqVmKww13po
Vmlil2XtLzHvqWnP+JoMjaQBD2WDb+UqxJWtUwM+7fZo5PIrJ0n7qemeMWxtMIr2rEeBRjtcQxHb
fTxcJuknAYxjH94bDqHykqz+MHxndc6Iat/wJjQFY8xhf2rFTKYbz8tj04InWMPeIrZ2e5X39F52
h7BmFOW3a35X10c0+CqGqkRgyg8x3iEUEnQsTOaYoYHn/KFgzwllZFfc4zkKWNiVInGMt45KxThd
tYJbW4PW/LUqo/mcmb0R+K8wEJ3GCgPMQaDIx+8Fb3QiC83SVzK9LLzetpdLl+fW76C8zZIVspSD
dcLNfqfBDJTJuTTTe9nhTvNdaQv78q56UK30sTpH+9ol9TlC+VEmWF2yotd03z9XsOYGaE/5OWRO
bGw3ljHMLauqKHwmWAH0aboKpOA9WZoZeuKlakc+0nTgG6vZpW5hAXraydDTTZ4QZucACCCB27Sv
7MyVC3PZS6AC2LOmvLbv7/2HUVY/Nu2MZWs4NmV+WdMIvBai1ciMkvu2vb8LoSru4PRFP2ZGOxdw
21YPHjgAxDiyjGx8jAPm7MR2xvQujYofarEepyXEkfqv/WDVNgJBD7PQv0jXfnT6PWLwc3Q/4Ov6
8j5lwNP8Q3T2Lp2KJLCML2h5DUVsK3P5UjgrMuzabCbTMOC9SaqbOunz8r3Zc6mJsZVvrOhiY34D
mwmoTWE0UzXAvUKZ5DrpSdyQB1E+j7ZxdwFBtdDpsBqrBXHJUR8t40BwzWQE4+0z1IoVhH8OEj/+
AsoYxyxv6oTMpVccWI77EYz1GsOls0RQdY4uqTsxA4Gv26xRIKj6bmhX/7ZP2UiAPxyDLldMqljz
0mXBqQNfubSvNaBgifui+dnyv9DBsnOltiq1ZRxt47X6KJcqePNhsmZrSRLvu9CbQa7w18tfv/21
r8p6rTZwgD7Ko3zAamAzViUNMYxF3lfQEuyNLg/FF90ZXXkX7UvMSOp26cfHeafayY6zAPy6K01A
M6zYLmsxYV0eWKjyG4b08VdRTiNRoipvSbFIehzwu4ZjdiTNldTVHvL96LTHImiCIegRoLNGbj57
kI+iKQ8iguKulkvyfgcETGv0B1fbiT7L925kOpAjSCLW9UBNhB2zj2+2lg9Nt2g4YrGgX5Y9xFa2
y0/zS+0Y57oz4UOAi8063LZaX0mlTpfUi6KLIUynFEVfDYvTrHL3sWFgZaQaXnIxO7ST7kw6d+Dk
VDMZRkWU6eND/fHMlH9ElRd9e7JmJJ9DD53QQw+sWxDXYl8ww/wUQxr5gp+lqaDUkw3sX9IlwCFZ
Fp6v8YVnVBzFX8m5sNS7/yABvNZe83JbnrSpOcK7PMqU5H7No1GD5jSOuCNhiLaP9stxwFqCsi+e
hbvlwH1vVQ//3SOp9Yp7uGHenL10l5wadykszst+9AekZFj25Vw8Yt+SExP06nM6Qy7h/WdSigeW
KyPkRfzMaTc4IL6Agauv4R3ZvuIBtEXitMlHefH21/kca3yUSilexU1jKvGQKo/gMpWeq+oULh1D
yPbzd3U2SsF4MG2AkQxXvuzip3CHSbXn0tZeylN01gPAQNjpEewTlixYy2N/ABgVi3qCdUwqEjcm
OaplonNdeFTal7w+jiznuHl/Im5QlKHYcB0fHUelrTXSiAmgQLKAqZswskUpfAk7ELCDb+32rW2k
ori2d2H0fFxuDJj9JTuj+V0tmu1TifBZvI8GUNblx9gny4HMvZoNpPOPQqk3UFP0KeYluAmU1TBn
RPD7xxETRqnd82Zy12BjqXqdSUbBpv35HK5+lE0ZMbjYs2niL2sCEyCysx0Z9cLcM+wkwsrxGkTf
dHsCMi0B6B5esnsdeMqT2wU9Okf/z49PWeoipcWyJBjdN2LuBDicr9nan5S8iE3RWEdTXzg3SRd/
irjzwJe5OalIFLhwL8fjLpZZzYhN1b5SBcqCpzxT+xHVK5drDu3yI49OvMw68ed2/8evT9lvFvVD
aZAljQXLNNK+B6jzaqU+m95powz3URJlqD2yhChLEfdIjwDUwjpIaIvBuiMja3+0X/tRGtG6qwSd
j6KmaDKkJSnQyBvMxqx+fCKLQrI7f2NvJmy+RFdXRcXg0hT3qL9Bcf7LkZUFBBGE1QxnaQTlidqi
LsW5w2312CaXRMmMsgcpY0UNRK8+PePvh6HH4UYuH5U1gRTgKO1BbvTSCxyrmcfwqTLlcQYRzcJ4
xv2s5VOUKo6cAZdRbm1ufrpt0yxBlHtpBeDhXHb9+QQsGEn2Na/WvThwgbGCquK2LJbzlin/oacj
0JBW+NHZbS5kq42VHUJ/skNTcgr3X+g5w37pgTdBAKx1SsrNRPEUP0YhnbRf2OEzQ/XoKbd2rHuj
JqufQBuwJlUCXGliyaxxwY3xpw92Sw+16bPcinFFQsivhj9jES7ztb3oDKqZAaNFvyNJvXDAdPyS
mPydzMZsIJZ6S/kpx8Gp+lRkI5Qfu1RnDITYcuaMp8aafT6Y0d+T3ppT6WHCh4lNxtJUyocsWM+f
xJEoTxK7Q1Y4dX9X5I3NM4HltpOSKwun/Eg6TXhzG4xHFKh8O1OUyE/zPP5adG21xRSEx1xaF4Gq
tKtZ1LXqc9rAM8a/GE6GnnOL16ECHBW+c9X+zCZMKxXMljpDZelRtqVe21xRIAIg6TahPm48Mtfb
7v9CF5695YUFyrxB1PhBf+mptnJo5VSfSCSFWN/4CpByq8hM8ZUsj4h2ixUHEsYAp4XleliHpVxP
2CHxXQnVVvs1fqoBSFPt5u/qk/YtCboAIfhBe5UfGO6O+M4btqJQAYqcqz3Xk7BR9Ipj+RP8gXZ0
Fz8MCBfjHavDxQogFPIFrp50UanG3oggTTq1dzPW/kYTdKZvymVagYndwtJPKlzJVE5LhR5xOL/L
gLqlvtb+8GOAIy8dDJnmrD0wRgBBlxEbpW37nLidHKBipAhCIqN8x0K1Z52K8jHKOo3onoMdGo/f
QR+bH3LKM2qyG02KjyZAOReBa1euifBSxEEdrI/6t9Bq7fwJeyK+ZgBc2uhM4YwBkHvSgU3c5sXw
C/vCp2nd1k/iqm+oJ11R5NOy76JhQfc8ij2Jexs51W4V3oqaU9H3DGEM+6NrH9CXNuV5BOvtbJhx
/lRg87aOWWg7LP+iEpO8MoKwklYspyFumt3F0WVgLyxvBMEoN42zoFx4dVrPsDls5Di3v+ZGz+vD
vdKzUZ22RHxS4Gke2qR6Fpe4NfVIiLxaqeK9Uk6yGfKTFnAzYBK4EfwaS9cpvsTn0q4dMsT8FYjg
9BqU3urYYc9yXGOX8RM31VsReIJzYyg8HX+B4CMTYzKTSox2wAA8VmXBrwfcZ5T2/oSxAV/kShzl
/zQAhOVGBU0Xp+c1O0nT25wxnsltr3clg/J6RlgtpYztFCRobUB6WBhLdch4DxkzYs26b9vulTTK
63WlNvJqC2kl+ileeO5d3evwhpFV1M7qQHRcxmZlaRbmSJPX+ix4KEuDj9eNbBZg/raqX/0WKhLT
U2lq5QkWNQM7xXDLU3xKfhEoO0zmgUhKwGqsrQTDd1Y/ZbsjcCWYcpKYv5e7jIQmQIL6CvIorwfV
iLQTUMcibor5sG26DkUGKzxo4SWZZjqZjKwTlRT1JVRf7rojZsn2ko9ZHzBmFYGxk+940o28bSoM
mZcI8cqPpDLoo9YQZxzieTTlZuKtTMg7ByREMcMz0hG1DL577M+jS3ahpaf51uIyTZekKDD1q6Nd
nGm/66mzGzH+nkUgqgmFh1zE4v7t49Gx9EWmoejAoxE0Sb/o+dXxEk5Xc62oJ5efQ7dRjtxa2jNI
algVI/oz0nIoe+nXUOB7HkT1SxSZ9XqItEPNBGemczxaCGUIdZQufWkkkgv69BduUF5kTgrNXhrf
uiz05FDym0p5mYvOnw31y+0P+alrAuEAmsLsvS6qQMujd06zaEzlfu4nV3ucnOY4HbrG1F8jwDaJ
X2W0TOrGnHiTafwbF/hBLOVau0yrMl6DWP1b/jQcQS/wPfwZv2iHwea8eifvk8fm+/y/WsVfhzUM
URaB7SjTqHlFwmEkPpInd2y/FjU65wZgF1pGm2RDZyR8R1XVBTxS+qehPqUvxkSrJrdJQfqRvkr6
ZI8qa0KFFFCug5/LURRZ1CVUrFWeHmnKMjUvhLqbXE5qT1PBOYmuw8QlBwTjz9OaB4KsBpw4Bktf
PUojwPtuK87mKa/kU4FKEWflGKm4wEGzwtLJEB7goAwzZwmRPkZD64rUFUygEsbd4MUUKflW8+pk
znPy/fZp6MCC/pqUOoaNDKDDCadZZw5cG3r7tSnD3W0ZdLhKyyCHvfJZPS+3TazjxhQtaKrjKtlV
XDiJaljRj9uSto366nIot1XNwhRqRT67Kwfc7kU1BywHXHiZV2tsLDkGXUYMeFjWIv7mZ8TkuQKa
JsCGXp78qyOW2jB01TJNYC5L7DoOz10Lql/G4ehU6vIdNV2SFOzNAAmWcpdyn0gCHw8TNugkEJnO
d9E+A8FPEkRB+tKMAB6arRXMk/3kKKkp/bwtfkslBV4EHo7KqyjBUioJmB8lmqRFdJeseYu58Zde
hk+ZkLF2Tz5VysgxBQAsipKiw0HTvqoWmnisslF0YzxAljx0kyNLk2EuCwh/ASZ+b0zz7JWy+DLi
P5YqanaayOelrZ2yVe21ky2NvwxxLqe8Qrsn5yTNquNJs9SChUi85c4FEfxRkiwjKqbLvcDeq5VI
lkRXrYcXXsBL1SvOmqUnjjPs2xewpWPXoijHk8+tDHgwFe5VCAQJBSyh+gPXhu42Qe2UEdJc4scr
LS7GrogiCQo2G9JDH3LHLkMRW5EYifSmJgGsXQClGdDOZCqPbpc+DKNlFt26OwjKLgEEjMDILja/
lYrHThEkRdI/mUo8lRkPIgs3XBo/1KvfXALIm9v3sXn1VzKoaDoLp0JuOn10Z5C/DWh6p/da+H+k
Xcly3biS/SJGgARBkFuOV7MsW5bKG4Yty5znmV/fh6ruZwpiX7xy1aI2inDeBBOJHM9Z3Cn/cl7O
kS4Yv9pmsTTTQu713n1Osb4uSpGhMzgbgcHJFfbeJTsfhyJMWLCOscJtB/O9iIjrYF5cxsmvwa00
96hIS09LJkLQItf6yCjimPpDF/mGOjpjrHr/+KA4OrqYSYEfBli2IKIr6rHAFKLmjzQE7+dfQ0bd
8xIOXrJ3EjYldxcE3Ex5GCYD9VtOpucizzRnspbSqUDo6ow6rVzk76F/XujByXFuMGQZcL+mIWZR
MakzCrRqpIp1nQCXldsmJY/nZRzYMmTAAoCrbICnR3hamqXmfbPSyaes/1yM621tFN5A029xzSTq
HIrCTKEK7GOg6IpPJU3XEeuwhPpVaIEMdgF/YhdfswXQtrVZn87rdXh2O2HCHQVBT6jkaTj5/fBE
+59lLYPYOBSAsNpSAa3JmLjFuxj1tNS9SX19qV8Tpv7sC/btvA5vHQMh4uV8J0OwOmb1KdfmkvpM
m9qLsbb6xwg1XB/xdvGpqElrZxaaOXHMOtua6eBTvVK8tevVK2DwhoESltxNqgyAtC0Q19KaJfg/
iRLXnEpa2NZKsp9FGa6rq/D5r96YwURchNQlPW/csExm7FhpdfulqIrYiYxlderc0mwSA3vWpmmZ
BtWqNV/mum4fK7Ugt3hGFifvWXG18BG4uEWRq46aYNOhJYl+McyT4eYKa+ya58UFMaP+IapKw7Fy
3p2WuqyvDcLiW0IG61fHjFgWwx9/NcRq3DQ4td6Gf3b3mJZajGIIwmtr0AMwOdnxEkne0kMzxyye
QU1d1eC437uKOqEDPoOJYG2arslAbWgOxKvocYh+nLePD2UdBEzcJBoHvILKyIe40EzyvAIHD/Xn
+iJV65csSkw7L0HfOST2mt/HeeTWnAXZ9FIZq5M3g51bWG85/zOOzhQEBRZjmgHoeXFbYVFLJVz0
SkdR+hNmBhxAObnnJRwd6V7C9vfdVzPCVKl7Smeft0B1SSZMrxAye9YMwpdo/IewV9uhWsCIUwnH
fBSG/t4La7HvlCRcnX3sPTlld1+Mr+e1OYiCwCJDtll+lJAAAfBegIZUJavaDg11xdgAlyxPq8j9
mjed5NiOkiJIooCWNfBdTDHeSqdsGAfdAE4z5rdnXwPUE7yFrzgaWBzjk/lDvi12kKpwC/EKRlIR
zUP4e+WauexQFW8hLAWYUtT+Kmrzvh2aS66Q2O4XcN4BtF9XZZjch3dhL3iz0p2NWEgzy7LDtdva
CAW0ZJE9lG8YvhvHX5u60dP573hklXuJ23feSYy1qhryglK/y/vJniJw1xSx2t4kXEs8TK1nkmz6
Q7sClom8CAAVhgpAZXiX9wJL9LeXVmEQiC2k8a69L+9CF4Dfvmln2NjUrxS3DGSzngfWChejcaJh
pdDQxCAkyvUIqRQS60rLvC69z/XKntjqnT/LYykWgPwJynIfoL7LmC5rMSqTH22w+l1hg63eLvnn
81IOvhh0+S1F8CMdj8oxXbXZx+PnpjR/HXl6ArXY7dIbUn6qA7doEhQYLcCaaKjXCpHVkJEKe+kp
SEXwtQoAH2ONo70anQpkMRm4WpMfq6xCdlCXhkhqUdSHDWwKCRaZmiuK0ixbfCX8rsb3JeHupF3R
8WImt7Rs7Hi+q3VATyaqvZLc7dvKmdZXkt0mQIHMmsyxplHyOHzA2n4zWnggBEkIZSkRflNF9IZo
IXz3RiuzXvf3IKe74icgS1BXD8IAnEE3+j15mdwZw6DpQ3oq7tbXCFw605P29AfVbZPsfo1gASEa
/GXF4hkRVfSTGrW91vrJ6EuJ1gde8J0Y4dsnWjNYeoE3JK+s2yxkNw1LEL2X7ctk0VM38AAhm9Ot
5h+Ue98JFsJetZ0xsR5Hs5+OvVPWT0X9vOiyIOpIO6qa2ENDDwRuXtCuKxalYZo+Y0Lrb7KZbQZR
TjZzdIH2YgRdMjBsRLhDi2/GF0b1qBqqJI8/dKh7CUKoVraWgjldSNg2nVaXutazgZGa8J7cgTjx
AaU03f4vJtyOrulOrNjF79ZRs4pwhthgm+HRLi1bd4agQhicAu1g9FTP/FFGTt+gHyhriH6Y6Nsu
5F668IqsqhWCDmBTOhivN/ojEoMNLQFgKXEBo9PXILKSzfIcuXeqIURFEROuUKxktGYe96ViUT9C
rxwkDLbWqbZp+efd+4fO8ptqOzFCDBARMFJaC8QsYBXeGNB6u3Griw39Iwd8lETaZuZCdmZSnRkm
3foeeJnfP8emlgxrC5G+cmV+sp632fLZ1jFSB+S2520IuHQiKbfcoe0wDQmngdSCUeHutRGbim5N
dD83asNmC71Aw8BTFZa7rMTsPp96YKmOiUzZwy+4kytcRpV10VIrkLuRZqnuRepOir2hGAMxHKMI
d7nzBw0KGAsCZKqjNPUhTJ60Eg2nbrOZJLGV/gFLbZL7f+RgUPcwkA4aeC/FTG1GQssx/7H4Bn+e
4tTho+yyHUtA/5uh3ImQX/haeKirJDbM2VeszM7nr2Yq24k5MkKdcBTOwTGNDp/wvFIlSku66aCb
qdMl1kXVMxskLTaLvsbFnzwvINRFEIr1H/KBUQqwyt2cpBEW0IeqQp6f36ezdrXGTeRJLteRne8k
iTAsUU+MQsuqxU+wjOOZ7XBVdZPN49RO+1NE79JhdvQuOYXsE5/uVp5cLOG3Sf/BZuJXXWQn8+sY
95LU8MNWyeZg9r9KuPJlQ4Ys1SYEWKsWWDWxm3y51KN2slvErmUNR16TS7VP7am/LarRHrUnNpaY
7LjPozBgJblQU4PbGEV/lBzYUWyro+QAuhyuowQqmFqIHHIhFa4LuQS+ot3HdnpX3EQBmm837RUg
9TCvTa6UUlJA/rBm+feR/JYrOIYqCQda9/mCHHN064vwcvikgEDqtExvy50A1wfT8xUy9g3ED+iO
7nm9ZWoLT3jF1BF0ROXiL4txgZbMtxqVZiNDiwHg4udFHV7m3ycsLhF0NdowodHp/sTrBwwdPiW8
k1T8DkXojGqGpWnsA4caTC/GQChuczb3d706X6D6J+smHt6snYztN+zSVpJqPF+zBVsjZXbV5yWW
6X8w66SFD+uE3lJLP50/tkMPtZMneKgF5NgVnZGULKH+Ypb1l3EOvbC3LsN0emAF7OS8vO3fE59l
AA3z7X18q8G914+PqPrxki9+z+9yfXC6+TVjq0TIYei4l6K9l7IO69gsfDP7y3Fw4tHZWLeTxm6R
utrAHMMQ2XDRBhgHIrYsmjo+0d8a0veyrbEPTSOGlaxwPFn5uehBgde8Nk0JMqdKUnWQHadgLgty
WGXMc91PKZqwySV2M5yJ/Ph330ywka4uwzpPM903iuVrGqmfJv3rIFuulWki5H40iZKmmKPF75aT
YgSp9WSlsgx8++znjE/0wixHQ0eHWbylRo2vnvrTBlTcow+dIZqXmcLxi7SzdsH9DrkF7l0TAtln
QGNghnJ0AIwIIHX2o3Kix+i6S2xU4ob7MsNKrgyU8vgaMPQOTbDlYNhPcL8Zmry8XvDhNoJaHnv1
YAOqpgRwTOIA3KAtPQ1EG42NxEJeazz0/b+FixN/XWYkQHCAZ4na2yyqnALTm/VDm8iwImRyhFd/
SaxpCmEFPq3SmyLOH9FJc8dlTG0kBt75m3D4Aux0EvxKyBHUtCruNgfl7jzfxYMsbzm8BjsJgveo
Wd/WbcZwoREpUv1U5UB/pJI2vEyI4DVWM86rblODTI+qnoNu7seszPa/O6vtR+xeMiu11shcICQF
HYa9rMpT14YX52XIvr3gNJIlzQfCldmP88JBu/xSX2K3YXNQDJIhuqMKNsIodFD0rR37gWF0IbUx
JDPKAmjBujCCiyi5MRPjBrS3WGEKb9P6TkvhRCpgXkXWU0Xwmkqc/WFssPsJgjcJeWeulon4lpRX
0cR8Q8meSTc6w4rYbTX8NpKtNB3b+2+lBQeyRjRZOcHdUoniGhlBlXR1z3/C/8dJ/UeGCL6WWtZq
RjNkNN62p1u61VcKFK/sE1oEKRg8nfoBJISRHD3iYMx1/0XFTg/R+74uWbP4VlU4vGy/NxTdURJe
Y6nqYka2rlgv+nKRT/R0XmXJdxSx2Filq2j2bjHXkKZOFVZfClZecuz584Z5bW3eNgW2v88LPUwF
UPej2D/VCMZVhMcvqgpFjSfkbAxoJKtbuuzZuuu+dw/8B7ovr9l1+5Xndlg41WflXkZacORxwDHJ
LRT40dIS68zt1Hf6PCMRWJf7Rr8q1Mg26ON5DY+cwV6G4AyYtqK8okFGktdXs8KuWlSOexZeV/kf
zBWibfBbHfEsa6ok6BMCBBQF8TaywVwmKekc3bxtWgaTP6qKYWjhVRuNuCvGNl79QpudmGOrD8Ba
58/raKLPNABbZpqWiUhA/ChcH4iWlbh5/LMZMHRB2FP0qQzfMFXDO+syPZlP0V1z6v3IB1WH5BE6
6n++Ey98L6stjHhKcA1GHxTRo1P6q529cs/4jJqPX7xslK5EVpE5MsS9zsKXoyhtlpq+RSXsL6tT
nDF5VpdO8vFkQgRHnUUxmYGDgz2SonPoZPgsDxa9kTwHh08SR78E8Gq40OgsvH9hGejDV0uDLvFF
GCy3uZ88Mq8D8Cf2sa/yV1kD68gkd+LEgG6JwUw60RRDvAVzaEGe6rz+k8+zlyGYfVdrs4JnFA+O
fs1D/dTEKxpirX/e8g/j8r0YIY5bsUGBLjg4rdo5055MvHNeyxPiGkZInaSezV/aEhK7zEnn10vD
ckcZiuqqZ3h8Oys2XrkeZjZRaGdrCkiZxqwZ/Lol6yOZSfVw/tfKzl0ICaNZVUhioaxHmrjG8kPv
tKSQpsybsYi5EYi5NYw8wEV/GDJN0yTTcz1dQP5tXFe8vdKU70lbvjHfd/HklrHugXjGMcBq0WZY
S10f0q63aXLXI+2kv7SM2SazgpDVkiDv+JchVyEm1hgwxf3ezCteW7H6dmWRpCnWqTS+Jdp1iMw6
vQW+t83Tl/MHfnR9Od4oVePYyiLiKJySLWaRbjWROr0O86sIJfwF41vnhRxoZaFSq6JHgYoSRm7f
axVHRWg0MSqCG25vd7PRWaheeindK95MWfiuezkivg/GzTpgeHZbzhvrDhjkc6BjWt+3zeIGaJTS
FsjB4b2TJ3yt1WxIEkV4hdVsGlyDzsSbLDX0ycio9wdHiF0T9AgIsQxj+ym7DIM2QzhVOkRh7f4G
WC+X1gjeDOMu0X+OhDtxmP4Ce6skXqWHCsIMMeKh49kUG0ttXufGSBE21sZPtiqJXS69hw0HLwlR
1xwV21Q0Z+iBo1BsG6o/hhZozFt1pgc0bQFQn7x26vEvFexx6xiMJrfj4TIrNbeuZ3skYMiKQzu2
PvO1cNTyti2f+/4R88WZ3WLgTo0fpgL0rKVsYnJ7bT/YyU4twSXOJAMnJxnQNi7vo6J1CrNxjKH3
Chmo7PbCnhMkuDMkUV1jRYg6apP3jtq3zGloqv+Y6yi/w5bAEJgj0SUv8tvjdE7q5mR3tmKSFu/X
AKnamnjzMttq24Jf4XkxVbsC2zmfO6c0QfM7SIpOMnMRjJQk2tqOC+5fnDws3fdSU6/W3pS0Pj7Q
oKDOb5Hd1xNiKeTz4RK22ywqgvutw5B41sP6Y7jhp/lL960BaD/2H5zWsJPUJhpABYApcj/V3lrb
5y/lUVSJn2JxjJOgwquKeUY2hj3vQ7ytf+NqZacodZLweaOY6NzJjaMvPRjB8ANAH/mZf//n2Eh/
n8XvHyBEX1iMiMCUAPfdq2th81a56NSxtS2NfVeocqsmxV+Mrddrt9YyKzvI7Cy0RFXToBxcjWJE
rSdLNtAZNY/4wgw2fFjsNk22BtykxxcDmL+Rs2n9g38pH2WtlqPJgXeyBRNgy7JGnY65Dz4y1Pna
OndSbfyRjyHq3kn+qVYMf1XbzDbG+vMaFsRZqvUC0yipHUfjLzrL9ssOX7gNEhm7jZhyFOf+SQ4q
9Kl+K1fUFyXpbN5Vp6zGYFFzM0UASsYeGHYJvfP2d3TfkDJtoy+6YZrio6C2U6MPBUeThtzo6mrr
1qVZ6hIjlwkRznqgsUrgT1CzaL7OXebA/dsgG5FIOTrAvSpCrlIuKubuDBhyUw2DjcGNxI6a6T42
Js8KsYjLotRWFjDT1G0jOcUjJ41tUYLxIax6fUgNq3DOw6FFtastQidBj5Sszy0GskLyeW2N0/lP
dqjnTphwmmUW/e87PneaP6tf0vYurB+xdAHA/9yJsJg4DYOsM3oQVVt7DYXD1cYyL80VGk7O7Opf
p/jEQLxtenAZiUN8PEr8hi6XMn4PmVjBOWVxF7JYQ+XAapnNqyddBhAtEyDElUn6f2Ue0ArZbHwp
V1l2u30O8SndnZyYB/YYeK9Ij55TUzByb5EGAI6VAmGrAijjJn46bx2H4izspaEzuKW6woea126a
DWvFiYX6bWclgze2ybW65omDhYEv54Ud2b2G5WWVoupCVZH2JqaVnoUWw/R337pRV3rDZF2T8hFb
M3a+DM/npR2NRFnIQ9F1Qs6lY4vsfVSCZdQ06sJhM0JsUwL/eL3amAtGj4Jw0ZSUsI8Oci9MML1a
zdWxzLTVzwvlfuE0cTu0P8N2jexyopIc6i1JEq1kL02ww8JcwB5dRqiuZnnoa10UfgoXtXD62Cwf
qjgK7c5qT1kCKop6Gn+oU3FNdPYyxN3qrMMC6NqSKS7rMyUw17K/w/q4bGTg/IFgaOb96WOMa2A5
knbfSNfLvrF+RRxcyzVrP419EZz/1Ecvxu/jQIb0XlY36XVIVxx+Nj+OJHMrFTsgq8Sejqx3L0SI
4SvVahB7oR1Sa6+a2n6iWojUwyuU1m3MXuZBD48Ps+4UoBeaanzYPOaALo239119KW6x3HtKvoGU
2wBNNb1Mfk4X481i879CGQSwTOzmAHeRPKZI4qjSRtQIiyBlhT3XCLbW0Bukk7SH32yn4Pb3nSSF
FbmegG3Aj9fORuPYBummkyG7O28aRx4br+x/znFTeCemVSezHGooVFUaGpcXA+b4zks4qhRuqAyY
3Md3wmqV4Gc4jSODdNCE3k0ecFdP6JbdjJfVNXrfQXqjXkjkHX0jzPIzjNWZJsFq/HuVuqSnltph
ipV/zhpnBV9waBuv5efwnns8aHvgAABRh6CrI+ufHh3mXrJgHbyJ2qWLV3Qd23QOJgx5Z2pDJOd5
ZBh7IYJhNCkdCF2gXge+hegXbV+i/NP5IzwWYaHmxYArAKqH9yeIguKYsVhBcZy9dMUL01GNrGVF
v0MhWJJHV4ibHP+9F7LG4UzROQVpToNGAwdjh1YCDeIPOsHWNoaLdBBI7Vj9fi8mxxQ/qzWIGchg
0/K2sv6gEm6ZG1jMtvKvfeiWrNOcrBMSgo0bdja+Mb/0ldSxPJT5iwSIfSDleJVNj27P5fsHDhgI
wEJAAYrB1MUCHlnKBlBZM/NTdfml5lEN/qvmlg/jqaYhaJyU6DrFSvJ5s/jo4d8JFat51CBRxTUQ
YGXzEqyYKJmSwV261aND4qb9Py8KQZwOx4GYDquuYjI1jrPJFBNdqHJWLxTriWvoNE+ApSKRJDj5
eG/fS9o8ys4JDgv4TjQVknI+ORRU3sUsQ2v7aO3vRQjW3uZ9jfIaPlhidSeOYMjOxgmgV30dnP9I
6vaYfzCN3bEJkVa2pMYQY1wbk+7NbfE26W7Y1ZcKqGUyK9z8wAdReHtVjD4SLEYKd2thTRwyEq5o
om00nuOJovvTBrLNnIMXBIe3kyP41XVIk0HTIWcbJVrdzhlQQXY3SgFwzcQ2NttkhaRDi9hJFJws
42BB51Fv+PEIHKYaiya9rAb/gU0ABdx3WglWh1TJXAYOGb2LJBCsWtuu9QNILe3oEmGxWtijs4Ep
t45yP6ceVewB0Y2kQig9W8EwJ4rJcGsyV7yW7TUKyp0Tg5FlcCMd8/sZ0Mr/MQKcqLdgoGMXGmu1
KOtGogTEPUQ1lxPIphG6YQHEI4oz3cXev5YqvGk8GYrUSGrcceq0mo0q+S17UhzuAXHAiO3wTvW6
z4orS7kPsqx3X1mcMAHhJIFoyDVvNhLP7lWtPX47+dq2FlVfyoArD68kyn+onaD+9GHqLsayhIIu
2OqrKQg3lkcL+x6T8omseJHC20z5a457SaXooP4LFX/LFHNywN1MVVPiFe+8MACIEwjFS4Jxd9vu
T+sVegfqKf+xUWQhufJSLzICsLNWT7NiR0TyWw7v7e6nCJkOIDkNa1GM1cfMqKNVN2P79bx7PfTj
OwFClpMWK1mTsFr9VBndLn+Zwb2CauZ5IQfTCe9PVHCsnRahNVO2uCJudtt/ybzU1ZmjEqyATS5x
Uw+ewCqdSQaGfzAP9V6w4GmNqgOmRA/zWS6Zdt1elH4RAIPzF0jGkO0wbwaJTAWSFX84SVTeVPrw
luwOVvC4oVVqigY6ELQkNy4mnviKx7z4O9rkQdU5+avUI0iuyttZ7F59UzeLkZM3s1V9w+FPxSnp
7PK+8MILGpjUATgDgjqvdoBHEt7KsBE2935OYcHxAgCtNek8Gz7CYFtLeztlQHBEjKPnsnmeYyeP
Sg9HOG9RVVy9n3qm6FVJGR7Q1d9YC5tHfrvc57+QlKHYE0tf7KMgZBv02sAnyMcN587KYgDgvRkw
Vj9+sqvxlF0rwRL/N0uTRx8SOxHY8kTjA81Y4SS7ujJGzcCH5Fhefp6+ln+x0xA5VVB7mmVnNw0u
jZHYzX192b4uJ+unxHS3Oy9+SU3HVCbXVIAdfmi8xOXSsbZfty73z40cG/A1dvyguf8N5+6mzAdh
gNPAlMRWGxc3/ZOms1DNGQyMShROoumuyi3P0H/m7bWeWRJ3euTtkF38R5jg7Xo2N6zMIKwY4mcl
bE5LNj107STzd0eXfy9H8HdKoRRdFamGX7vpBX+JTir2TtlN/2v1emc5SdtVMnmCm2snK4m0dVx9
zDs6ZfQ9yWY7LbAP/T1tbqueu9b63bxGFx098vn5vLkcPVEAqmSgVoLKQCLDB965nQWba2mZkBVj
wwDYNUtnGRTn34kQ1MN6dq41FLevVh7n7IlHspT30Ah3OgjOugA9O7DVt+tt2Uxzxpfm1+KBGNaf
f2g/McydT+76CxNNV4l0q+vQJNFr3DZstraNEMfpXVfRPB4Q4OR3aqy6pXGbx5r7zw+QAvVK04F7
Rj7Mx6RD2jWFDt9crLU7A86wyGUZxpHTQp0fMBBcxZap6LSSabK0gi0GcqfoRE8ZtvGUoA1kIzhH
x7UXIwTbHY0WNUWz0w87bhsRto+KqwmjtufP6zDK3YsRvkrcDVStIogxPrUXb+vVl72n+RuwphxD
+rxOKLq8v0FFqs50HnW8ZkmL2P2zjg3adP3yRyrhudwQcgyUd95LYcSMi3jCZPsIRO7YKT4p3N7g
uIfr0ssHqV0fhQMUvvr/xAl3dlxDNLNTDgCQXLOx6edl2s8m8Sotl0Ra7EiSrmPjHl0tDPSL0D9D
y7H71oTY1+Zj/CvThvyBVkZ5ZfVx7wO3LLsYLG1t7FnlKDtno664rdUmwZwR9UuyhrOXNZUeXRlq
VNx06pDfhMpYY6tyNE8zr/hp4LWm2nwh4QLssTbzCA95g2jVbEpHUZvxNl0a7WuIrYbvIZsyt0V6
Ydr6HCJlsZbVKwHjdGstuuYCqxngGKMJ+I+hqZyu1Y0HML7Or6sx1ZdGa2pOWOmYKOuWrRFYhXbU
KfMrAIcH69oES8G1MoVxsBoKJs6wvby641CMoA4o+uw+4e3sYWg7+dyi2Ik+L8DHluTFoHX7IjGm
wzNn6oZ0ggn4D0BYYdamSzcQFG2B+IJWOtS12qA1btqnEQitqlP9zOOLuf4uByM4ui2oe/5H9PbT
du9N3DcNsVSGxY0WlYQSNZMC8+/K/A9d5obcuSWBKvAOMJcm+jOa1rqeNFYaAIo5WNn8LaqjV8kp
bs5qH/uIMgRnVmtWu+r5mAYAjCueGSCfnTDPiUNYH90VvJlv6KByP6Ihw1pRqrg1swobMZthR8mC
w8ZyzRXt++LKHGM9ABerfgltlEvSWrKlg+2+nvutgkfUV7PGxh9Ng9os46CE2dthnGoSx3teiia6
wthsl7QKcSKmWV8ypb4Pu/jx/KmL9vP+0MGj9N5+xtmyxjGheYDZCycu75Wit5WqlCgikyJEmvUQ
DyRUzDRQG4rpB3/uIyAYytD5xWso6iL49LAfrbQlC6RM1TfLCF1TUb8txLxe0lly5Y9sdYvuUBbF
ogHqMe+PjfemniqalgaJwrDUj8mr8VNJA6usgzoCjHwpi9WPdEMvFK8VkHoRUQjfqW3KDuwAYRqM
S3UJTLwHrSQenLDXGuzhn5vElvAAX5BgSUSMwTKNr3pHSBoM6x0BsWw/UbuZf/4rIZbwyrcA0KyX
FQc4Lk+1ulxkXW2X5Sh5DcVIdrMIhOFAFwNAIbBUhc+kRLOBK8TTAOz033mkfckpB3LlsrpTazVu
Gy4SoOMP4/+iRMEfA6WBr+B8g15+fdGhG2l4OWodxbXVAq2NOjpgxxz1sfkr9zAgffEHh7pTV0iV
86TUin7BoarT4mhF53VIlEMqg4E6us37UxUcNfYEJ5LPEBMpoRNFn8dotgdMDv87ZQQXCzQEBQwe
+HYZ9olHS3fbKrCyH+eFHHnYnSpi0ytPpyRvFJYGZTd/b7LBy6kiSadkIoSbq4X13DQprlOY6sjp
W43eWUpkPp9XRGLpVPCwbJgwAhJBkZalN9XIgAH2tWKzZ3C8jlRyrSQGIAbPCmCwtUqFAUykuC4L
w9N1zGWkzD2v0/aFxUd2/3G2k93FNoY2LPqwwgJKQ38AbZ/TtGqAyvc3BXskacon9K05dngsySU+
/mIolQL2EHiuImgVtnKaGeiqaVD0ibvklbc0i3dete2KfFTttwhBtWoYE/CCIJ7Kae3FfXy55HNk
52o12Eu6ou1lgNpL+3Re6PFn+y10+/vuPOO01rA9gTekpUN0BbAozSsbc/5Ee1PW/j/+dL9FCW6w
6fK2iDc3GC7caYzUUbovefGQgo5hWNproI97Hfl5Xr0Pg/h/+97fQgX3ZygGWfmCQ12zzsXn8PSU
fVMq8E802DbiqXmV6opXG5U7J9G/PFvBJ85Jk2x4YXg0x7S0zSH6koIYxZnq5vG8loeBAHJWxBxM
BX67oOTM2TKrbZoFaa5wlyLisfuBAtRyOfVY5HTOS/sw+v12poA1QJUQBRmc7XubSfqqLuG+sqAp
dZcV5mnk6m1UIf0vtPtSB7wPKxs/S78B7PE6ov0zKc3XAqyfACv7g7gEhSEsJWIEGwMfQngHugXT
WrosCzIshxW56a5qaU+mjBLhUGUD61lAKwcM2Yf4pxotEG3SPA/KFkOMZM70qw173smIVjnhNFd2
PmBztl/63ImX9FemFIVdzvNDaAEipQ3r3o1KVdaNP7q8u18lBkzAmmo1paZNwMjnvGoBnH0FdjjJ
m3tkXHshwteuMbcIuOU2D/q5iy/SvOmvYhKVvolxP4/mqWwW/MjT7uUJr9balFllosYApcyTNWvO
WskwPGQiBKtBLZOuURJXQUO6xy5FacfMvp2/JEdv714LwZl3pRat6ppUwRxmQY9dNFbmqT/rNYBJ
QmfEUOEfvL97gYIj50NE8sioqiDR84dp7H2uVzfN3EpWf2QmJzjxgUysoyyFXiNoGGntTN2n/J/y
dmwOZq+L4M+yOJ2rCqghATZFYkdfkvyKLDyU+A7ZJxLcM0byq1Q3+jyIWqzAlRz4KjS8G7GfDaxo
kB4aqNafN4qjw8NcJLDmMVsM+GYhfE1V4F8vhVUGQ59gzqQ+lXNy00/dX+fFHD562ChFtQ5lGV0V
B+3S1dJbNHGygEVdfMoGV9c6uzbVe433dq+zu8go76g1vI4V9rPOCz+6W3vZwqnWVYcaSAsdrSa/
ZlV0mlsWS2QcRRIAh35bHUatXlzRLYFyGOtqjwdoKjyyZB7ayE6DmvCsAMQDeDxt/RMIo/55zY4c
4V6q4JhyKyZFWxRZMGjKpRZV4CBezMemD72a9n8ii6GdunF94skRbnOd86YxCDRsC+UElCHEgV32
oHaDU4ayFabDL7aTJVzpJZ5rnnSwllFN7a783iSy7tvhye0kiPcZ86sRHvEyQCsVCbZx16hIgfXk
lIe5d/4jHV4xvqGTY4sIRRHBtddmNY9tBGWG6tasvyt9bhMZFcehOjsZgm8Pw6ofliIsA3CYoL56
EdYgvS7uefV4XpcjB8V3cgQjMJqmzc0WRpCXenVn5fp8Z6Xlih35htujmjRuZ6W1ZDzs0Bp2QgVr
MLvKmmMDQrMSUHZ6aRcy6LVjtYBrBE+INphIJaxh/Yq0ipYFlTKeBsXy2IghDEC9szh21HyWWMQH
JJrtNeHc3Fg+gIyK5ff34eowgdBXLdUsUE557lt32UO12jGY0hVv8i3TyW9bT3ntf+l+4YPE5+n8
Rzw+z/9IF6sJJdMSLLSRLOC8/FJQ9bbKZDZ/ZI/mNhuArSVGqeju82bK6raHgq0yRl94tWLHOUbY
fmOSGTxhc6T/QfkCATemSvCIge1MONFUy4uaq1MeJEapAVlHGW5bsB9IQo2jk9urJbwk2aIwM0to
FswkeonG+ctgFb/Of5wjb7EXISjCsrQNmw4ilEorbucETQWKqA1cFfkiiTYORaFNohmqCYg8cQhA
64c2m9ayCtjaeppW+Woy27H0+T26XJjhBwAfAUfVRwhg2qTYxEOi0mpYLkrI0qDtRCubtPOznjeW
DQQSCbLO9h3EusVepOAxooaMEVXLPEDL3A9TAnwyDK3x/yHtu3os1bWtfxES0cArcYWqWpVDv6CO
BGMbTObXf4O+955dRaFCZ38vvaXeas1lY0/PMOYYpm81jW+i9YYBsJ0AYHMz361y2YV3VQu96VMb
DljEkMWyfHD4h1Pe5ziJ5tvXB2Tzar0ztDqDjiXrPjM6EQ+EHGfH+lkOyRUblKuuo8HXpjbLxAAI
L/gDVLiAbfq4qN4ZOjJbZh2bsRHpoeLlld89ZYF9b1zrr4Xri0g5FrFyBRzgHnXk5jptICzQRlBB
jrZ6NtXZLCAIq4jYmSwMqHX2DbgZdFRwG8Cvrfz310vdPKRQaANilUDgcT1tIsxeSStThTW3OaFV
ifpWdTD67JzXGfgbm51bvrm4f8yt6aOFUKZU73URK7zwk/GupzRonG9kT9Fw02G9s7P6gHmWgnG1
wrJIXUWZmV6xmh+/3rnNg//OxCoGncxitmvTqmPVrWMOdFbZxDTbGbXb/jwmkAl4o9VP41vFkGoV
SjVl7JqFN6byYDaFT6vMJ/waLvlfJEUOdF4gog1YDCQ/Px77HGLWXddlVYyCcR0UvK/80RFGWOi5
Gn+9e5sLA4oO4lgYfv00vQABpLYYOjhHhySW19Tp62CaQdsVgGNamE4T7t582PKAfPKNLmh9NJvg
sVxj9/oCalV23YvYSIxFjOth1FEFGqyp8NoWrEIE0gC0+kayvYOyeeZduGUb329BNH3c1cxoa6Jh
rajRFfapLkHjlLJMAhKRNSFt7WnnK27ZW4h4YA14gE98lc1YZ/jbQcR6X2c+Z/kdpaCEGJXpgSZ8
JzLYNLbIqWFERIdg4eqi1UA+qKOY4P4dzF11ckIhRwMTTmmfCebovz40W1fufbCzHKp3b80g03Es
QNwYm7y78H7w7ZFc9xCU/9rM1kl5b2b10hi5wKjpUIpY7VXXVwQJLSEfMiaeWqdpvGGub+RYXtsa
zaOvLW+5rXeW/zKsvFvgaLUjMRJNxJOjnGmOwdB8rzm0+cHQdYVIBWISaCB93EPHFbZQG1vESTem
vsNMJZ4LwWLceLD2c7lbol5axet7t7R5/8/g8oPerSmtAGIojbxC2Z+PfpFkMxr/eNBkUxNPHQha
KrmdHQY8NmFhyDSQAODvfNHNg/PuN6wODufZkIGTHFXGtHV8bVQIelPWeMh6295xbHumVoeHi46W
U5+IuCvSLigpb/0inceQj+2eR/uELF/SKWDW/jrQZeRk5VkocviZaX0Zq1ZxnERiepmFkdvUzGOb
MagbNsahIO4jAxNOm06/NLC8T01xJE6yczM3T9U/v2Rd/p4EVbq5SKvYtsrE0ybX9Ey7q+OemTkG
+li1E6Ft7vI7eyu3k4nUHC05i5hxEJtl7nBtNfS7K8p/UTtGixGDK5AuhqLF6raYaas7VWbi0SDg
6XYcT7amr1g9cE2Rqe4hOTdXtZC0ArmCds66YkKyahoBF4Xn7kBVn5L5j+GQZ3co/0VUge7Jf+ws
bujdlRyGoaJqq5Zxr/Yhc9rzrL9QAaAtrTyj3Tkam970nbHVFhpMFHPpLA7HLZ5roR4V4t5UZh8M
Rvddt/s7U0WcgZhmD6GwdT0w3QymXxOVDQ1x/MdlpjoZTYsDPJU7vsox6yZSTNgJP48raOkGVQkh
gL3hi4245oPNVVQoe0c6YEmpMGWV+1p6S4ExJ40dQDOirvZgfxu37oMx4+MCK2UkcKBgrNC0+i3T
QbTFtd9DZx6hfL/zzn+abIWvMRc+WlA+YCj9k+wP2CVMNGtIHRfH8UpeRo8Bjut44rY87e3hxjX4
YGq1h9NsdJYogNUau6nzesU6maN96TOc0K+f242j+cHQav+sWjOEQ4oSYESz9HqhiABarNecFr8g
vh23M/R6HGBkQfRn3n1teuOl/2B6dQWFNEWvUbjudMyDRIFe07DX4tg4HR9MrC5ey1naDsstZyg6
NOad7YLmaDg39Z5e2/ZaoHENXkQXxcTVMwQe+cQtl22kqKNo7bly/0XjE0v5j4W/gszvHJYElC9p
cq2MzdYJtOlZjCeQjAGquHPKt7fsHzsrjyEwwqi7FHacGiWM0fJJofqJ0nl1vmNpa89AW7AIvNvI
7tzVnhEdCQ7HJ0JXQYfMZXErRBN9fcQ2FgOBS5QhEenBwDq1rzJ3EdqeylgBRVNPIYXK9VAkUaPs
kcVvOQeYAlMAtIYhJfeJZQScbK2ZwzmoJwX1XO3H4hzseIyzU7bznGxs3AdTq/iKZX2hs8RCwiEJ
8yDY9wNps9hxDBse6IOR1dfRk9mVFZqOscCeeQACXVS17fx6MPdoj5efu4qOLYyt2fCuOkAj6+TQ
7TMpKx0JvpY0R2RM3xrbDucyPSQFO6GpeMdnR+6sbmsL39lcjwzrXdETY8AWlo5xafv8PBftThS8
dfYww6MtJw+49HUd3KocizEO90bKPFDAtk3ASTTTQ5P99/cI+/ePodVxKOuyLcoRARofmoAK85wW
1svX9+gToRWePhTXQWdjI5le+AU/PrPD6GJivqkBdbRNYG4Ly0RaDdma+xb8ng8loekZBTvDZzWb
fNEq9m2BwDxkSQKOTVwX7SQ7SwKD0tm+nYgkmF2j8UaoFO+kOVsfFj8T4BuAg1HlWL1niltRYakj
xgAIiPvk6BxHZOM7RjYiHFD7mPAoIEgGBe/KR2IqMc/HugW22nCCycF0cNmEYv6OcaorkbfHrzd/
634sBC/AVgPrjH79x71POpu1ZgEkf6upQ2j0yRCqoCf0DSvJA0ohtKRaE7tFv5TvuM+tzQR3JRDk
KAB/nvU00truoS9ZxPVoSLRKEb0hHNkxsuVoFiAT0AGYTfnEw8MLK5ukwPISbQoSVMCwu1GN4Pjr
XVz81crL4EsBZY1jjI+3rtJ0FDpBfVXyOG2Kiz42RSCkcVZkA6LF0joDgfNAivSY82avPbBxWj5Y
XsVyI8YDrbkGKiw7dvarUw3XOf1WyeZogODx60VuIcPQSvs7AIMP82m4s+4ypYEaNppvAXvWQMEP
Wo80dP0ugN6RFko/j/4F7AvYO5Q34BzQz1wThhuTldjG0uO2xlvDyv2++0mHZMdfby5sSfQx0o1v
h3Dh4yVoFTD1UPBAx9OpfGSuv8ioU5944xCwRywsLp/cnRTx01AhnB7cCAql9uJQPhEUunnBuUIq
IKYi5WJH86H3mqi+WmhJlF3urq3z+d7YyotrydwNlMw8ll0xHBPb/Q1K497PdKXwerfCCIJ9b9fy
wXayvdmXjZfqwzpXT71SOToqCQaPoeMJUonRDnPXPo46qtLDbg9rw6csxMgohdkQBv3kOwVVOxUS
gviQyA7r8YlSJfz6Emwu552F1X2zaGu1urR5PNoy82RVPzWzUgU8bW+cuul2/MpWio0F2WAhAsbj
s/Bo6xYzT/plQSfbPqQHesoCfqYCAbOXvkm/f9rjstw0aWHvLBN9ObCkrd4f3lKrdAqKXOBae53C
Ls6phyf1bvYTz4aW+i57zdZHe29wtaXMLpOFPRmxDB3vWis/UDIc/vuvhkl/QO00FTijtRtRnAp6
iwwm+FjftApgu1KWkSmY5gl7z9jmenDbQFADwYdPw1FG0hqlVkCYhLdzGdUlUY7ETbO9o7HxtCH3
+MfMclLf5WyFZnd0MJZtu2u+ixAz44F1KC7yIMOhjPQAHyr19nhF9owuz9E7o6MuwT8zo4KWDzQc
bBHNznCTlCj8fP3BPvFHLe5xAXhAfMUCPnKNIcgak3CXY3WW14Xy0UkBKPU74mmv9N5GMduvn+Q5
h7JS3R6cPp7dsMPUabA3g/GJM2b9O5aP/W7BKeOUNBJ9NDRDvLS7yn519/WJhmDo8krPfK2VS/Nr
n2l9Iyz7sPzlO7wza3W8cdwBaQst3FvbBj/hbADEz83mNtX0BzxXd8QYi51o6RM1z9/VAuWiWi7C
MvQOP5pNhjztNdDKYnxrIbsHa67mF5qXBSRgx+Y4XMw5SG7+zaHCYB+UxHGaARhdLbaf9Im3Tcri
VighJMKggCLCGhOuX5+pLdeN06Qjsl5kmda15sZQu8zubdRrZhtkua1H1cS3AMqaUL/82tSWCwBJ
ugnyURvyAeteqFKyTFVlzWK9FW4gBC8PBmXDTgyxdRkX5se/U5jGpzviclfWmchZnM70VkInw3SS
s1P0v75ezIYZNDptCKoQOE/t74Px7izqeqMqqXRZPBnOgzsr35MyOQ/TngbwVpEDYDzHMdBYhZba
+vsQgwujHwcWsynXoqRTi5C7kBvsuryOOqNyA5myIhRdlgb1rE1eVWc8GvNyr++zuWAbZJdoFaoQ
Sl+9gFXfY+oj6VlMx9kz6Bx16fOgGTsubisCtJde+ULug+LEun40tqIXY9WxWIW6RGd2hccLJF6t
FjC1MrwCJTmPtnqoY5DfzatrQ+bRWO9xaPytRqxyFxs/AVgBZC4EOczHO99Wk11NQ4UOJRU/MWF+
NtRa90bZnuVg9B5T8z9zgqqg6WBYtXj5+mxt+DkYRwyM9j12Yr3VhtJMLsbYcfUtkXtTN30rZ0cE
4EgIVb2KER+Hat4MO55gI2n6YHUVcSTgkCu1ElYdA3TKWn1JaH5V1tObafK4tu2de7r5pYH+BChC
B+xIXxdwJcdYubOsUsl6kDq2BAThWRMVyXyeTTDK0Uo7qkD9DUKP7Db9zpwMxL6mvPt6szcc4DLE
9H8/Y13ldZoOdwd4l7iaeZjZ5mEA67KsrcjeG53Ys7S6Qa6mVVrhaiwuJxmqVeG5bh4Ay+vnnbJT
wNhwtR8WtfqWKki5e8CHGdAfbTxVmJVN9up5W/4ARCxQ8NKhuEHW0WPSzKPDSAPYjqO+2tBbHwx5
39h7sn1bdwFxPkLvhbICE+gfL6KSzLmh5yhZNyDQ6NkPB2LyVEaqe+FQlm/2dFe3Ng43bqF/QagB
GrOP5tK26DOLwFzNpxJDdAVkfdmeGMTm1r0zshyUd2+HDdKMiXMcuZSfa6YHVK89zap2wvut+2wY
IGmFGApS6TXsOcl1wUm6HGyrSD2J6Ygh+1XM1Tlzx0tL9Z0S+RbMGinZf+ytgc5DpUNhycR9HqMk
biuvie2b/mQewcex8EA6nu4lL3kw/GgV8LfuPU9bHw6s1PhmiJWgNro6J+rQpBNmhIB7xZg7R81z
hjru155iKwkEpPYfG8tZfffdsp4R2S6xUnKd3Sqv/TE/lS9d5MbqVf6aR3vEnlslYNhDLRu4btO2
zdVh7GutBe1VxhDuvzoxf2to7AClBuYCvwlAtRQTNNfUCoyt5z086FaqgQQDzTVk2jpwoStnVTim
dBQD4WcTqr5zMn2zigYrMMGzn6MMlBxmH6yUHo3cImDi2II3NolQowm/3vOtzwp8l6kh2Xf0T+9w
YWiVbUykjI3ZOg6KfqQs+/O1ia3baKODiFKltRDVrmoxaWuhIGKiYW+k58x+dDkm13cAHVurQCBP
0MYGtBdcHR8Pjk5nC9TPThlXNgCVGpg89T1ysS0/iaMPDSL0yzFgtqrW9T21h9EoGDpUveHNVnkx
CIYdujJarjxwhlfTpOy0QT55GJAfwvWrhIDNHUQ6qzMyzyNXjRm6CJWb/obuEzJ65SfKoY+kLQC2
YNHXH+pTve6vOdfC+O2ilbgODfEJs8LNZRWXoHHyqIkyPAilJm+Yqp8D73+CVfMR/bOz2u1BHj7H
KotpTBlrANWj17huCKBlToW0Mx6zEcifZYAlVGjSHwcy8eM4ltbP3BJVZGj59AAW8zzCcbaiXu3m
555Ae+Trjfh0Ypdfg6IzdL/QwHPXvq5W1VSWGVppOU1fZsHAUTZXLdAsmPn+/7O08niyEGqiDir4
QpkSFrU8QIj40u3qG3+KjFYLWl1Bh9aS2BXMaFYTCUUJdOVuBBNZDynMrxf0qaq93HAL5xXhNYLr
TxVmUpotN4YCQhRmSE48An1+qPDAVcOFetvyoXtgeozvvMXro7u2utpHAGNllYyqCXWIpoxEpT9y
wgOkb29aad1Vem54SVpeMUt53Vnvcu/fJzJry6utJakBwsMO681kIGpfDSnK+OAa7yI1jVPU1dNg
7+34NMiw2ATjJEJqdOzQElz5BWjSIjakoPtGNRsyQyBvt27M4ZoBvhPXwRjqgVFFBJSpc1D95nq0
B+X5VJ9a/4BV+GtVGX7gQtm8cK+hDMetkDwvQqSt5zwQCalMv/DqDHoge62Ztaf/axmqEKhyIouF
bNXK07s5yZgE7W4nO1Rs+CEh2s5Z+pSb/rWx7PAi4wQzq1CnHaduLNBEiZJSzr47lT+b1iq8XJhF
pGugKjQUH7KT96OZXFm01v7NFfr7hf/X/uowo7s7ScPkCzf//3xemh1a8KkHdQAFlj+086Tw9T18
9Kfoa73s1dZyC/LAzGzI/5ql4Qjp8HjReLT8/rfC/b1vqa/d0srimsh9wPzxnM4uqLFJYGieKD0I
IstLV3vzS3lxwzbU/OFxYczvPMyz+jokF9vK10u/fUZjfp8xe+8HrS5Wx0dhjyZqL+IPkIxzCJn2
b7z1UjCJuqXHiaf/NCPQrUfpXni9ufsIRHUUI8lCaLgynXSlW6pAvv8lL8388iF/SiJ6NHw9kNfG
7V51YB1aYOsXWkFMhUCmDCiIlTk6WO7YFzDXtPdNkXtGU3quWvoEWlbTLgT2U5XtrznAopA9YGmf
KGazZjQqx4FyunqaQoyGnpwg9+1YD9Tzbmlp/XqvbK1RyxjCa1V1AnGqaXnQX7iYPg+KBw9CgCOS
JAOoqXv9kMU778DG0UG8YANPjIFNdANXTsNVHLiFCRvaBu4Fuq1XrgrkbTBVHvDbuY8BZuytRyt0
WZPvX9te/MHqCQKYAehNFFmWevbK9GiytHNrcJ21HQpJ9VM6Qx3VjbM67sCjr2vzTp15Y6lANYGf
Bt8TJDXrgN5lvWlzF/asYbxWahIpaRqUSXVvFXuI8K1rgZ6/hcRkKdJCE/Ojv5/aeqo1dD1BBG7J
QA/nM/X1C3/W0BfsHvj1Xg194/AsRVEsapm7RY3noz1emiR3UOLG+6IdRm0Mm1wJgUCKvv5kW2ZA
q7PkRATYDX31yTD/7VQNd7tokNSjZILgdBZJvgc9/5Th4kwgrEYES9TlP3+3911GDRIh0qHx3kU6
cx7ypj8U5nAy1P44Uy3miIqQ0fvzRJ6YW3mCCEB+LhVNfbMz4wT070mnBbO6N968rG59YNFX1tEs
B3ErHtqPm9yyKXG4mnRR0UOFYUrDvioCym7Uht82TrXznm6EDBj3RK0Jw5CYhlzPU0jRFE7i5uCS
xzBTWCeJGvNiVnaGdDfXpIN8ZBHuWQbgPq5J9G1WiybtI67WmATT/TrhkGdHRVVVvb7fey82zFnw
3dhFxEJowqzM1bZSzp1bQifIxFcSKFg0WdjaiicgE6q4z18f162ofulkAw/gLnQZ69fJnmuT623b
IuD7H2Edp7hZ5GMfEnBRnRb1aXUKin/xSAF5ujSa0J9BJrbconen18icJIc6bhvpkj80dWZ5c+Ne
ui5JfYh5nAinO3P3G9cSzW1UQsG7RT6zXYF7pNO0RUdHFhnzIDB+6+bmQSvyHXWsDY/9wc5yZN8t
jPauaKBgo0Y65mqqSfON+WFWOt8u0G5OvpO5/i/zzOVteL+w1U5OKXMJlUyNWqS0gAw3dxDiBMu7
+vr1QdneQIC0oKOgwrutbrbjgo3JSbkadRbOQ/pWMshEpw9fG9nKf8CMgNlE00Ct57P2hlEok+yt
FvlPH9iAwXvJc6Z55tN8cP5qWKVv83X9UIE+bDf32fAmsA2uFYxhga5/fRN4To2qsXBEUmARnKwL
NLrjSTb38J2FVXJFQAc+9TnkoyDK62lq4RXD7Fl0rxO45UEg9akDpAgiAzQYPp5BNkCIws6kCtEE
7im2BGPg/TD8Zqgs76Y0m5v2ztZqSWVXoec4KPhgVYU1GRbY5al7+PpY7C1oVaEbap3wpHTbyCzJ
b8z5Z15n977BnBsl7x65scdYufmd3i1qdYkbtjytUBsDUdub0ei+kXzrh52i/0aoBd/+z0da3Vtp
O5MJTtY26nQDQGVI3BV65FpPVbHL4rJRyLAsQKHB5bLQDq5hxr3NVIUh2ILSZnLuSO8X4FQUzvyq
jTzqOD0yWkdqBzZdY/JGa7gS1U992HlolvBqFRmAtwtoTxN/Ate6Cr9EZUKutyVtxCgLslw7lYYZ
TUX+0ogy6Fh7qaE3XxRi58ptmF1AKHhlgNFA1Wp9FzKuTc6Iu5BI5UYmYMyR4IKYjWuilg+GxY89
xko7bRdNtbHnfzmSEZnhHqJa9vEO1gMwusys20gG5p12SeIqko2vH80Lvxmv84c9nihN3biJZKGg
QP0E+p2fHDSQIZohnUmLyqb4ZqeT5WlFAdVEsFvLuO1KSAeMwEC8ppWYbydiQl5WDCjkELCbCLMN
U7OUPpyyFdSGkQS5M2heWZkdel/jz75qgtJyLp05nTNpDeEEUg0pze56nM0szB2Ctoqrm/gXDcav
dCpDsIdSb06SV0Wdb8e6Gz2rLu/A24VozTwgF8dTrP6kwjgvUVCMUPleVNDUs80cyblO/1SKGXUN
fmK2CJIa2UMuQUIuppT4YJw7WBq3PAgbAzfVaE/AGX8XtsECCIzeqHP1PaHsBUAZ6YlmkJ6RZeAB
Y90fzcRUmjWJRxDiE39Ki7DqOaLiWRrekPazX7jgodSa4UefTEeFOhi4zLMutCXGOuq5usCHZ16r
lVdIy+6rrLpSU9r7mpW+ThNPQ2voApAgT1Gd1c+ulUIVS6nqKEk0JUxKx4d84Ela8+jXaOCHAzgh
gUKr3maj+mWzEgiwAewoxB7faq6EWT+B/bAeIO2gl3vqbwRYpc938sORWTlvtO1bOWpuEzUz6JUO
9jyqERsxq+srNHOzaEqH9DfPWy5CAuxGOKWUCU+jQ/NS97k5+7Zk5QlDANWB4VE9tKQ0Tg6Y66K8
sYyAW7Q7uFwTwQyRYY80g+FXxqBGvW3pQWuRMcT7VRycTgPWO7PZraVX5aNsSx1aBXAXFlp0qnrs
wLJ7SLu2rEIzryy0CJDK8dCl1fA70avB9Xg3ghTXHdsRInppSQ+mKSriS4w82BHiaRpSjYA7Evjk
4+TY9Vk2YMgAMEf77lSYsqrtIT/Y/cLYMuKnqYA2B3BiCcroTRanGU+uGpolCBwRikEmmctSelkh
0BjucxcMH5pdh1XT6X1UTnYfF6DzflAohKC8Ef2qpsyd61mMit+m6k+9NX8OIEC10+6QFZikd4vE
mxgxfKNIjv2IIlk2sTLsnbw5NmiReG6qoRkibqqiee0q7ZWUpPGrovcVNkItgT9WifqgW1PoIqH2
1KZ4kmZ+y4cypL0WO/bsNwpqtj2TT+AYjCAMct/nRZxlkHOkZf+agpi5noYbnYvfWjrftFK7mhR6
O3fKC2f0ISmsmKTzdwiBHK1CASF/NdKbQWiXdDCvsoo8MKrekF5cp1Z96Wee4ZzXSOMbPbZqJgJ1
rPXj2OeomnAzsozG8WnevFBGj2Vr/tEqdLprkdy2BT2XJrvRW/uPSTGco6lHbA9Ie/Ixlkn6jY/T
ZXYBgFXqW5KnlznvuJcK5VtTFuppJiXoCAALYLaCw1sErpJlnpsRcqVDjjeclfbcV+6Rm5k8ql1r
eEqizp5mQi00lw9M5fZlVFI7oDnSPOliyDRREzPERKFzLHQVQ/KcANvQakBoayYEW5KBRkptDZ4k
4ioZ5qeBzW+TQyafFdkElzmFBVp6QEJIaDZP7Y107TRw+VT70iFvrNLqgz5MyZGa6ZPeD/LQUv6r
AE2el5dKHkLevgqdNisiMaPo1Y1wU1KtW/xrYAHAJVDj7Fda2PE0Em76Ha/791FpfqTa1HsGa2ov
5/yhohU71anTefDJ8F4SE5KmHP/gFQi1BFs0sCREr4qgVY2JOdvpn40SG9taYE3stQ5d19o8A8sf
1RzKqy6CL5NqIIJo0YXpkjOfqA7KJRfif6X5OACrE+dJhXYUveWODEERexZgGCgH55vLWyvE3JMS
1GllHzPI1R61ekQFWC+vK9kpocn6b8Rpn3vLCRyHPesdebQUchplcu/O9a1dKcdZse94IY5M1Jd8
xNYCAlh5Tg16J66D/0NT6bkZh8ab5l71UwzrXJXohh9F5tZeJ9qoTkBpzcRpNtkx1a0box0OQ5n/
skbZe8SscA2VoBfs2pzd39iiP5kcuZfw/poS5hOlex6GWoBaxPhD+uE0sfE+5WjzszYqq/7nYI33
oFi41vl0gNz1g3D017zNoZDbkRs4OjgPRl+03gAiVgfxpsiK7/ncxkbrPKHSaHiNSCpP7wCV73Xy
Av5Hgh4l8iGpDifM7113k/J7Zs1D0bKTyDgyCULvMlVDiMFUGWhosDb99EZr/taOxm8daAhvKh0l
VCoGFbw0QcWtY2BM6Rp4zzp5AL/4k2pTdHk6vcGYmKg8t3S6U9JVSWzXpRMRh93PpdEEptMcEDH+
IOOAA+W2OT5sxQLXALiXDGnmAd7JfFWrHjDbFzcp+YEn9sG0SvyfIevjpdnSlBpQpuSu69nz5Bie
qvX381Teqnp/h4LofY0+00RzUOIQMLG10KXR3WdjrF4ossHGZMHoZgetTgpEJ+r1nLkPFTjYAfwV
XmWar03RB2ozx3k6+p3JDxNj1zNKqFOWBWqlo/g1xUZvRJWbPY5uBTmcNOw0/QACuLCvRwgY80OF
niOb9FDS/GQo2jklaFdkQCGUNAFTcH5SRH0zd86961Y3+PBpqHOwMeppdks69a0s6ytQ2p07ezqk
QvsOLHTlzfPcgRnMvpV6XuAYgaZMy5LcE1T6WWp9r53yVhqgLE2r5IBBzYcRSwZbbcR1ebTm+c3S
MCuVp77aG4cEiTjIIM+OVdxDD4Z5LhyBUcg+okwPrVlEBbHuK+lcFXodjnK+Si37nI084Ep1k2jO
0bHdlxwi8mWeHBIDU5Jak/yqs+E4lf1RMUTkjFpQm65vESUY2ey3rY1nl5xRZgB0ZXydC4nuGec3
rZ0zL7eRmdHeEh5K2ronQGbnsUK5TJlzNWf0gSnd/Sy6i9Lav/lUBUzjkVGMt3arHesUIzBiDnI7
/dFaSSgMBzLtCmQwWNugsK6gaqMAROpRxbikUvmJWT8APPX0aKfmqy6S0qtNIMqH6TEp+LfaFU91
nd+D2kUDzHdpcYHwJEhSCl0UPcl9Mx0Lr1L722Ron6kGxtumJ0AF1bYnp/Ieykl+oTu/MWl0QL3c
T8usRobGT1OmPKuyfxFgMgJh4bULdGlly7Ne4q4ys7sQvfltV+6NzOG9C4ybcnYynPyCjDwweHOe
Z+ObYU+xPVXocLY+ZgzR5eVu4SXI0yLIhkVS43XA3eaxtQU+fa2EIkN7gTTocECx63fqiCO40Z07
3lD5oGdAEJmp85K5zklH+dUbBNhAJTbJt1ipoGHgnvR6vKot9XWS1XXRydNcuhADKwvlPCYWBrfM
wQg1RFXe3Ddj2DNB/RboaM9lkEClUMNTqhbMI855wnWbanbMoYlRNBgQ6S0ONz0SOFglxbNvIc4v
5TVzxQ9bkBcVUY9naMNbbvDLoJBYDuWbkzjkPmfgMwJBwUPJclSqWd/44Dj7oVa15s9ydvyG8gHO
Wiv9XO1fRqFqZ92Y8pvFRulN3PrJMpyUWebZdQ48+YObzINfdiaFiLN9A0mt+YSsiD22Tuncdw1V
8uOgO20NwvmuvreT0XyctSwn3pT27rUCvY+zJN3sHBOqqm+kyJzY7fpu8modc2ZRXSR0QnWDA3M7
GrP60DtMd/1WVxFUJr0ZNkyjT6mRTycTVDen3szweLdpY8Zz3quX2lLUC7TcXA9vRx2PVo5RE6pU
P2z4jZC59Bmdb9Tum+RCE+3G7ljAuuEm4+zR7QwT4TQEPpX0R2ePP9kAQERmXw1K4wlFhwfpJPYp
5S9qMbyi/vgHBA+RXvNT0hthpuXfRcfhE832mpRKH6msxxvodsHY4sEvloRfiosxDzdOCa8yAJ5H
bIQVaqZ6isLfzI59Uwo05tNaWoHMpBJntt55jYu3hxfGueoI3CwXkUwzMG0159Hsjmqd3pS5DN2a
Z6Ha54GZJRHR02+53Ry5UA9zMQxH4PjiGpUPUPeMvqunV1bdPlWm/QvRG0RhR6D2VDsHFQJpRaBp
7ZMlJurJuWpA9pGdVJDehxUYn08Z/38cXdeSpDYU/SKqEJlXQjedw+R5oWYnIBEEAgXg633aby57
PbvbDdK9J1ZbhJ/jS8e2UVXzjUD8z9d1uy6mTmxkRKQYPw6hltvKt7YMvzEGOhycQdNvtRjPD+of
bMtDQT2zpLaQrFeXnkzZjNXYJn6buqP/ycx46gXrMy8WKIcL2zWtxmlJK1rdRjs41Y18cfD34auV
4mz8QTSKuPua76vRP+rWvUC4/h6FRuX1hCBi6eCsGbrwuQuAuy9NFGbrPE0J1Uwlfb1IDL+ruzV1
sLO8aEnxlPEkYPMuVHR9Ctwl/CcjbWc2jbJA024jDFaUch0P1dJ9T6N8GywkpjTBLrDZoQxxkodS
pz5Zm6+5M79VPbzU4XxzGI7Yqh8uXkBYpmeNlleikPFX4WxVFftnl+aZaPRq+34FSKzfMUdfLDUE
SUgWhc13+qlHmYFYGpPSG/LaA8BOXGzj6oDUymNdhi9MRHtqZJ/0nYIckr2MU1XYYfsPiS7v42K/
Umf96uuQJ6thZT6r6eKP85pHMaYHzI8YkSL8eN2raBsq/RzwKMqqJsydzhsTBgNECiKVI9UkPAlM
MpiO4XIwEdE7eyrtpGbUTweh9sKyNlWNLY7b+uCYGcO7s1EoS8zah3w5nBrEDDrYPtZg22DLUkad
iCWLQYV/A1KQMIqTu8Cc4/X2sa/Hgtdi044mq4Lw2V3oS93TD4fHG2TiY4vQ3mNVVOcpdnB1iEOP
cHld46Jfouh5jGpcvQaWNGlyWjn7RmCWYeLJHesBwezLNzYmnq31gq1puArRPx5k+KRj87EgR5tB
N+jGOJu6Gsphhag9w748u9oLumy8bjg5Ov4oCT33MfuQxr7PEzM7QdTWNYy+CGUFYA8nC5f36H45
Ef8b4zVMBl29agT4bcBEjmmrjbqOrayOGKZMRiKMM1M3v5FYPk/w9rdL/73GfZVJ1zrFZfDVaXNw
oOzjboDnNazf50C3CQoQXrBc5Wulc0wUuwrgVFePc+IBDgma4aUCDZ6tbX9ltNx6sf8zGvMDufyt
b9bTGoZ3X3g3aAe3bI3+nM7SCcOP1Ev8LKfgPnf6RJF7n0iG6b9yloNVlmnTN7gcmLsBEjBmK11e
VOgcJf6rJmSHPXbbNuI80wUWta6KU0FsOw2j+TqK8Ln1uV3MC44JHi4UNfblC5XmE9UpdwvAUN+5
23IkryGH+Yso6C3alSRgOF46Pl5JPeRw/WDc6VMLwoXWxJ+IzlpShdPdq5tXidbNiMuTbNuXoAU+
OFf5jD/UQO0G0JH5JWTerys7ExZvGUMenLG/cB/9lIPGyLCsJ8vwfVQzaMKID2tY/EJwWiX+2hY8
JIDkfXJsoGNtPKSgiRpTahAUEy4mV4S3WGOUl8NmCoUAGTEfWs3O7YQ4OoHAFheF9nhkHuDZviNx
2lbVVlnrXonw6Kzhzm7pZzfoMBNztBmiJnqNh9G9D43bbIiMH9lCa5UaRz4JT93izm0yR5RVEiKM
YiRe+khpxxsZ/UZBtR/cEhmD4bxbJjSsmYBLFNI0jxPRrX7U3PxEZfO9EuuX8ODJLps3oBibqWtf
rCk6aVllYH6jRDXVs+OLk9CDD50rvmBwOskgJYZczY58Wt6i3nNyQrsjNv2Mh+bYmGjOwmBEYy13
T3g3rnIch5RPdqFVvOSrjT8PYgIT3/JLhMpBmdb4OfOWrPOdNwlEIOvl9N0102W1bQMbGcoA/Epc
19igGHaILnY/4sQbkE3kSe95kM7ZMvEp9Nm27VwwQEv4XMryXJZBAsvi2RL9G1maGz7rC0GozQTz
BoaVk1/ZmQo5wFHoqVq+3ingkaoiueHuUz/PP6EzbumD+m/D49wKJzMVoImwcQ8eBnmvbg8hFRBc
sXAH/vrN68k38heeXYYT3gZhT+NxbwXyI17Qehq56jJgx0uGoPyOh2rTObjk4tJ/L+sev4ccLzYI
QOrIJh2tAZJdTEBRvFExeXUmADoj069dic9NuPLFa6VM7TJ8xk54qMf2lXGU+mE5j6rhNjJT9AKg
CanC60T7tFdodUMBGgLZEcJt+UVnFDYB3aEjeYHwZsKnhO15Sy1vt/pIpQ+6zbhYR1f756FzTh5b
cyY1CoUE9FzMRIegLbHtwffu4mIYnC1e+p2FKxiFRx8zK58GqHRnPvyBO8OghwJrvugXOFoOyyr2
vAXiZNo275ReE6+0KQbu8MwlDvBorvbh1H2RufyQBOG0DsK1E9EpJ2175IRNw2D9LnSYU5sZvm09
ctC0gQ1gCYDdeA0yqzrzM3HmwD41h3vEw2P08NXVXko8PY8wGhOekW3dIK8mvJYq/qdi92V07WdV
Ohdf+l8WXW9TJ17ayjpPPU89u8FjMeP4159kJJ8Rd74eJcKJq5u9wXko7QEPnEkqu4LZmbxZI/8G
1nDuPbVkPVX7oOlOtqU2KD58Bca9Kz2k4imOFBdx5NIAZJi3q2T5MljY+ydsdkFqYm+jl/b0AK7l
4B8wvheV84udr/SuQUexUDQHjG5PzRCf3LhMLPU8NProR4jjaT3wofDZWOEDVLubQO8jFe0ByOcV
ondhjspxyCTtTLYTjRK/E2lM1WYZ39352skjcl7zNTTbiDeJtK+j7G61L//kQuMdsn3mhBva5KjE
gZSKaLNpLFGUenDSiDosI0p8jnN5RPPQ3jbWOYrqP8vDkdoZ91lZXpxgXboHOipzq0VjBUG8wEaW
1M3UMAMl8y/KhzKLDoiC4tMF+aHnkDfoLdPTFhN03nH3NveYigRQlRpRQrX5BCGXKLGknlUV9cBS
v40LqH8TXMlHrNkvIkC0flBtIvBTeO6xEwF+rOPgbNa+4GhNmUnz2lfNhTtw1Ph661CTwX61aWHg
levNcqY9ur/vwwRkyx6Ak1y9AMv63O7X3oGuOEDl1nAfR3SxYP+KPFT3AAlkrU4ASOYBB666xHcC
6CMtnffeTEeK2GBptefA/1E+2IDAhW3eok99jLQRj21Wvz7y1Tu7q7fDCJOsTrdFLh8ijXWDvzcp
gG9e0anwHmB687GmxeGnjP1/DeeFjQd4S52vGV1nqyKJHMgZ7So0b2vUsmEfjhnbkfEtGtBFq8RV
+dHHrH+GkadQH+ZDxf+hovYVEP5fYOYCh/0GhW63WbspIonSgeKVX72L4fNODySZFzxUj821sQq3
nNNSB88amPs88wUPkHwiyA+Np/l5MFHhxfWt98eTv3LU7Tod3iFazKzecMsk9fzUi78ak6B0rja4
fMQRZ8rgFHaGEsv7Myge0O5RIoG5jXh3hpocHzi1QpCg8INinEagch/gzDINi7LfQjhFzB4hMmnE
zXns5y2EMpkvQ3By8ubXJh09ctI0yB4hRCAgwYAZQIPwLK5EH1AufZjKnWpEuiBc1pbrT4+5J+mh
/5SeQrHQnLahDa/qmMUDGCmNU50EWHfG/bQiLTJQH2TQuaW3S4A51/scUP9NvZwDGu0naGbXGwuW
zMaOiMgeCe50QQ35hCb2qDlFkBsEIU34+KmZnbLogywk6R5/xzFKpZjSKSRJHTZANxEFErgHgZa3
agzzJQQR3bk4T6AtN9jmhQeYC1Zl/z4vf1FFU4WIZ8JQKj8BbWbQmhoM+koDlq3OCs07Xo/UbCDu
veX94aTInBHfdGnqHfbyzTR/j757AcqX2uYU6IPW2Kw871GfsqO9tXPaOdGGfFnlO+D/XAkrW/HR
sB5dE8uUBhLMykhSodakmU06rYDoUdeJqUq3AI1qyOommc5Bv0cCSTYO7AajeSYnkvTzvwfjTm0F
Gq3PtHsahEZgnMSXffW7ez8rKAWR5Mzn5r1r64tqaoHh9QH5iMtU4m3w3FPD/wVqfp6WMW0aki4G
gxQIqxl3N5o+krXlGbC+FPq3jcMprhBEf7YE67adUDFlAlQo0vuRF9vBBu9urakCMNN+uV5zBMjx
FvvFEuOrBLtTc1zeNd2LhWBXfAcxk9ljuKstfuL99DEg2KtBdw+v8ZPrnzrmO2SaJt60pnDhF765
VjgVTRAlFrUwJ7iwvnmon/9BmcW2tG8MrffS/1Q2zjKXvkoAcbyKaGJ5hzbUu8aJEpC3J8jdCqCb
/Xzvanh1HFTAWTIV/S2aJVh7g1XCxk2p2nwwduK59lvddHndeXjo+jRe+zipiP80YfHAaR21p6l+
e9RxB3LI4bxKWvG9ure4t5LBtMlki2dXFtNgNobivG++HYdk4coQgTd9laGfIXkhHefg7AQSD2xt
HYMmygZ7AXDbFXRZD73jFT6dtmQ9q2AvG5bEiFTsrOta/VotgpHIpR7w56m2Y6Pwys2psX9W2Wa2
WjaQIdjALMhxWm2FL7h5jysDWkq30yEGJoaJmDo0CSobmHlEi8XTHr5LgUi3oXvC6gMtcsWe3Z7u
2hCTFGgmBvQq/KRL6+KiXy8WqOaoj/NexlU6OXWHzkPvX0jWZ5B3O96UTwr0k4Wb151kJiK+88cx
9TjZLysUGqzcAR1PnVigC7f80WJNIi/EtMNSy4mB8T47iKxcSZjO/fTSVGLDfdhJWbshAC1wIU2P
tRwosTN8C5/lto96Oss6lu0XxVXpAAfCvKN6ezs3ZeZKQORQXFOOa2bdWiFgrsDdhqbO3R4AN4P6
MqryEWt1pefvUq5pZzkJep42M1BS1qqMOuXRcRFeg1sk8VpyG43MVayxclt/itMDkfUuBJy0jvSK
oDMAXRzZ1zV5gf9l7w5VHo10w8MwtZW3p5HYEmp/gR2499WdtNfInU8eblFEsm9o6e7oCNSkXDMt
8CwHBntpJHJVQkZp49WM6vkes/lg7KZozJhVM9QLs2RXS8h9S/U/aZDpofo8csYS0DNuUwSHNe49
anXRk+YZbuecOu7Oc+p9gOZjGQMsJ8OtibBkuCWg26Wk76tLjzBSXqCuy+2yTiP5ExORzovzxvvg
XK4NDA5oHm3VbiBVbllbMvsZCcyzE1h56PPUd5d7yN07VaZL5yj8hMRiJ/oR4IZbBEF7KvFjw9Z/
bfqzNzapGo9rbd9Hx4Gnrt3wEdQnboeKraduFfD6XXj8sgZvFnRFQMNQeqgzBEAmjrcmYQ+3C8HD
NlFgb9UeWVFJ2w5H4j3L2NkRv8si6wkLidMWY4dPFNeYp9A+JfY1bDPheBp6cG9V4s63mHq3R2mk
JYF36giPWoSFoUoILzMafuBpyiA5hWF82EjZwhAL24lGfh+FK8aR2A5V0VsHSZ0dugMiQneUQ5ru
bsGY5mtXvyhN99jBd9Mis0VZG0tjKzSwDpa4C1r7xbRmp6LldwEFCF52Ewi2te11X9ZiJ82tf8hB
J4Q1iO8JqCQ0jmCIzR1wOpZ4U5CA7wYFKqHyshgVyZRZ+2DGQ18DPRI+uSwjPXsdlBrY3E284MfO
eSURjt/HqsPrDGGmW/U4Ob16TCL+y+J+p9vlfZVwFnOz9V32glj9vA2bMoE2cKsGVCUMbGt58v1R
FJi6tDr5BNmQbUs/sJXBsIOMlH4j7PI8BwNKWSdoWOb2V6Bm4ZeEtCkQtPpa+hV8O7X5JwY7H+Nq
29bOvZz0yzhaDag6wOdTPG9tKz7IOsZuBdGE24G7IdrGG6b/OsvGjewlkrfALQaXQcLQMN+5z41Q
lx7GUDTHxlXRqgmMu2sUoGAofpy96T2SBxrzUMByVdXJ2h9cD59I2yMl0U4N+wigPYmRPBKzCx8/
MKrzPdwMm5gjWzz6trC+WatOvHmGLAyzb+djxv3tHH180Oe1+J5hSFpdEO2QgpT1w511rsW/NTwB
ick4tc/C93ccIGlnUOkpQb33CcP1oRG8ETEvdQO1r9zoDSKbhEc3wzgKbiBwAbQ6QXKHc3bwm11s
odrPWQAjqYKDeREOTIYzjHbqFe+OkBg4mmnTgizGie2mM1X2hoxWlCGcCFx5WE6baBAyr+FJP3Ey
gt2yegggpunPrtbhqYynDscUQZklC0Bat6PYSAtT79xz5DL3iSfjX6rL+FQhfQhi73DdlSudT73V
KWh9S2QEUwGqEgUz+7ZmbWYRAkXdBO6YdszLkLemE/yxZObObXTtdbdeg3G0j62aqZdUgPBT0OCq
MNozWyfqoiOkCS5C5/wv0jWfFRt+BbM/XcX9VK2NBT1Wv+SsCpy0F83NI3zaz5ONzcnHGQ12Zin0
ijpJNq/TroUf6tah1QegNIajaHLMEdV/VV4v3R8Tyr1NOO+2A2++e3UDXpUsD5GWxnO3LHOMyAOZ
dpH5CBu6dUfxJqbpGEgMyJIdgVdhb8A+0s5lMYZVmbWj/QaPUImiZjfXjnMIKmcTDOMO6svcdQFE
1Y1LMk2GMxJ3usQPnL+VOVYB3zGC7+Lv2N6I5Tc0TrqgwmzRVh4pvdVtfLHISiHpQdEjMK8TkNJ0
XJou6dxgz/CBpxWENjDS7MwotsiJhnhi3Eblmg5lkK0eTDv9P2VJ3APNvir51VOA06Mud3oPFyJ6
euZHwKADaGrOhDQ7mMeydqo2VtTfRChPdLWPs6e3MFnlEF+B2gDgXEMvYg12JhHkg7roAqN+ysLL
I9dRDu7Or3Di4pc+MLuY2QCNnln/DbYMkDcAdPRZBMHFV+EmImLvzwf4lZN+/RWy+nNtdeS0zx0W
YKHGuzZVW9LrAgjo0fVp4bQYZTz1HtJYJnNE8wYLDB60o+iQ1o8XTeBRgGINDVjQvuBFn+Yakaw4
Hj3rq7bJVlVLNgXLrquXYqjGAwQIuen8jcDZ67t072Nms2JWxIpfIE/ceADElaHHYXIueiQIC4L+
jAKznuw48cQ7IG9UZXjlHU/YrnfVto1dkYzae+rVfLZI8Kl0ibPtx6bASavpjTZYMoXZzeNDI5UC
kNjgsNtDpLmZVZUbC5R5P4wZKoyKei136/ovXA/CUYcBFL+YYgxJ07OjvYMn2nekg0MLeKEoDxZr
lTEPhA41n6QXh7oebzVpPlSrXkLb2VYoB01U5L9jFMiGqcv76GhJ9orFZI9xIA88aCa8Qy1Q1etC
5NaDAuu71EHHl7BiHJz2JjT6F4TbqQy/x8AkssIihsxGm/XAZ6ABRQkzr6An/1+jB5q2ATYmE88D
X4F4TqTLSfhVSJU0/q+2jhwvrMCnEq5e1hoMAt305mokxExTi8xugO229T73ALQRSicbL/drjsuh
KTiEpMzHpjmAT4q8jbDa/cT28TwhDBs2WjPcW+g1DJSnXdS8+asqGrH+OCzKW7SNd7TZlPotWOwi
6IDpTd3RxlBH8FAjoyNBVchRYoidXUClbhLLMTE2gKpoAFPZpQ1Sk9rh3cZ7aw9fSt/ikEGiTDIS
EtybXwYptbjcWZUvI98PJcSwGD8RnhKjh4AYp2DDeQLwRw2qXSB9tMBy1Dc5fTquD/jKyZx5/YoW
yJpmSFr7ESitdYiBpLJvdwW7ozCRLpn/UFFoJ4tAaNSVs6s123Fm3YawPHg+4FU+IHIurNNJ6ExZ
QxoD5iHudbViIHzWsm0JEsBA0GF9gjrFnBG5dq2q4eCHMpUeydyQbKb+K+LztnXAGyEYpaLndpn+
cJrvK9hxunXIxAhJzKMchu/rnu2ruH7BSAov1ASWMvQuQ+yCjgUUu1TXnh3xYl06zFVA/VO7BlBm
zrO/aQP7KJQE94Rc2tnJXcRD0wG7sKc2o8Lz7gLDaKu9LOMiWINk4MtrxP9FS5WClQCsWFjLobav
lE9boErJiIZwxCliMxwy5DJfGxefHLBkWp6d/gJcP5nkrp4QfjY9lME67dzf9vFtOHKLGzh1eZNW
QLPIv5W+z5EEhOVmeugxdoILnYd08N/d2kB9ZCeOX/8hiiCDwg1iw8wJKRy2fhYwnCgyzgJrvY1U
f/eNuxtdsx19tBAI98n1hpuLLLokwA06MCi3BGCQZRdD9NJ348Z1dmPb7R666JI1GyhP/WySVpDN
dVz0HBOr60IVA31QtBxKSdOQ1jurjDM9wa5scYjHQFvNQNSY+2e6E5a/M5zruJNnPMhQsiCctF5p
QUm0r8Mpw73/ip6JTHkmXadfivmSldC6WfGumsEgE1yP0Zq08LYR9ReG72VHsw4ZGVC0J3pkiYN6
So3JJcaQO/C4gJ2+xb/8WUf7u+qWjV8+kbgHZKF3XYv8uRjHNBXnZoz3MxRsUkOdixzrYVDbEHlw
NQDIRfgI20QE7QhVeUfLLKgAiE7kKQIPs1BvTMve21drn9URKfxAHBsg0InXOBA+zh9uNZ0CN4Sq
S8DC0Jwtq4bETeM2J2EBldsL1C2HEGGfnlTZgn/WIP67NUhBWQB6cvMywI0wvNf1fOhADi3k3aPO
HgmGmSXCrJ7dpOdfSwB+dGEHCWa4xcGPKPVkhq+TB/UeuTK5vXTFCu8sxMBYb6D4SKcRL127cBQB
wv9OcJEKtY1tnmFlzUPZQ3YD53L1DiEMwCEwVM3BA9zoeBDwrWPWSrURU7Oha4ztB6DF1GdVL4/u
VEK97jxpZ0UkTj0UVOFywxyBhrCjsAOsHjR96OtBMJ+7cMxhv80AK2Sg9LcdEHUP3yJOFLjCcRqz
T2oBc1/mgkFHOVZ2IWaks4zxB+H/kFUAjDC+wK0FkczVNiKtYeqU8duAJ3rRr017R877sQak0Jh5
M5jCGzD2W924Q41pZpr6QwaQYQrILQb8H5aTO6pPyxokW/NT4cfSShRIMUpQ4JkHGHF9eDV0+xTN
R1DPefOA0qTOHjwvkKsNk8uzNd9E76ZlHGSW423CIMorHxciaAA2zlj2om4X2c6L8OyrZdfPtqdP
XYu8kofLZpbu71D67k6Y6OL7nt44ynLzJYLPEZCvM4eZ9lTmVm7CYmsjOSkgzHPwyPqZFXrm6lML
qhvcRByg+uQEiDbU1tfo27uwaX5w4V6xDveYlREMD/X6vi7Vv4jws6479IZga61GDud4xwGQVOMX
BVps4VOmTOS8ta+BuEDJs3cUVrVKFsixweFl1n9BR3KAzIjWi9O1xWNji4PEmI3rvBCxyR2AHE5o
NmBhd2h3Sb1YArvpkLfgQ1flYx4QTXXmHnrxJL3aNc1VKE5V7fyj0JpI3DU0fvMW707Aig9Vd6kF
3zjDWNgxvr4BbUw1A9U2gN5voF9zroE8165+sob4EHZRbgXvPCj3NLaTUHcpWa60P4lA7vsJ+0UL
sAnLNvQrB9gws8nuihG3PoeobgJHLesFEHb30D8Alwx+yIzrbwBEh5VLPhYi/lY2ZrvU5cZXUVqR
AEUJ9NDCGLFQPJnRXlXWE4dXRWt4w6jegPhJNWdZFb/Hs7pH4fTRAxpDntt9xnfAIIpSlU7ZCMVk
xNJmWjPwKWk7fhpsNuxBGE0QyxqaGavEVKkPsdWmgKdRCexARR3nAYO/o9IQNpqEkS6lYVso16S9
bk8tchAFxoJBAPYN5nkPEb2bNGouelZnxsOsyoE3gUFLOScZem3TktfXJRQ7ZFEVc2CRRFQezTRD
AFWNlS0cciac1BIW2vDWApKirPImGLiXAvVPsBEgDsHtM1OfiaLnEjFLCe/pCw7AXdt5SRncdMf2
TrcgJ4hAlyiPHEEyJZRTnF4hLtn2NZYBFyH1I4sTX9bPvItOrBsvYQkguPvuQ6uQFnImhfkDOHGk
a/tWivjiqKOEFT0fZnZFwFgaxL1KoZjQuD7rva8gmo3tGvV9Ecp3NfbKeE7H4RJHzp5aiOaGOR1V
2xAri1+34SAowLCsbgYVGvRedBuB4lmGXGDY7X3kU+FBpIAYdeQfg5ilYIleZzR1WgKNYaF/MaX3
r+PyShd96aARkLYqOl0/KW86j67OghiJsxP76ob6UrbTjS9Y5Gwb6luzErDlumCY4mrIwGQYniQO
g6AGucMw25St0xV9U31WOAkwb/7BZ3zUDshv4o4AwimyXe1eiULCXADtIlJc6CyhkgW4bJHyNHv0
5svhTv0HSxmFaJCAyFaG4ElQcw5jyMVBmbZuNIaiYQ9fTRKvTjqELaYVvwQub6XCzNnkv2oOVHzA
0WnG8aWl/J1jq0Q/DC7I8Tlg5rVs+Jexu+fIWpOuqm/xzIrehHkHe3x4cWsGZhjkm70k0UILgXGR
dibXJX31XYIF9AQMaTvB9FPC5xBr997rB2sGWaWBDqhc3koSlyde1d+hNVzrfsUOxjnw9egGbAuP
jwsuRLbPRk67JVzPTjN3H4HCu1C1q0kiY7YqckDle8u5nIWVVCGQGBNVTgaVLiaAqdrpEQ/kAwCy
56gGNlUiJBtVmHbSe7TfOVB6pyhPC9J5teVbMFX+WeJw23rI+t3AOFY+sdh2YIWz7eOyrpfK6g6h
U25cPvy2rjy2ka2ycq4lACVyJ76VWTVkX5MqC9FS4AFlhd13Esd4HUTiOZDyiYb+9SUebMqHfTfD
kACpRDJpvEPOjJwVtnRejujE/gAs59yE0SfMIgfIsq5IjYSt3WHNLpwceJqxtaThVP5TznwEdoH3
pYcPMYh+eeRu1lD3mP3cCFQWkGxnfUDgkbfAq4bIitIxiSNVHiNTcOTutfRimB9KaHaFgGiu1oiO
qwaFabFkP0sH0wX42/1KVPccrAQ8RbvG+1FGqN3BLayh5Vmg1ID29BMukldttEyMQLLVgpPZX90T
JWg2qtTrgi1FORgQUO3yDoH+u54hiWjFxe3CpwUm4AR2uRsTuGZjq/5TYHPTkEG80TOshT6J8BKU
EOdr6Ec38Mdf3Mat9n45Ai8fyBGVtLi5oLNGqwa0xigfbaPxwBsK/SxZHuak6k3bVtoN7MPu/3fa
XDRi7uBFg6IBtHKOaBigEHY5HhsdWq/t5CoIw/DV6vgftZH043KQ0B7BHsYIfW/t6a0fBwsksPqt
pwGnFPDwp9CS5hr2kcqhD4Qzb8Tqbjiu8IR3bq3yriE2cFxii5/JZvUJrn6F97cFs9pAFFnH8EUl
Ts2AxQioicMVv1qtpdiAKh9vAfeAnQErdVMiFT6Ssqlxk4goGj6Usqf7CO0flN6bKu7/+ND81O16
Z4921R6HfgY84o6ykn0bPc4EoV66CQzcvICJiUtAcSXhpkAkMwCaR9Ptfxydx3bbSBBFvwjnIDew
Zc6kAiVZGxwFG2jk3Gh8/VzOcoJlmwS6q17d9yqIs6P2mJZL+x45EMa+K//FeTcvmtF9bUa+F0OW
E226RzkIgbERXrRtQBHbQDJ5HPfViK40pO+APIfGia5s9tt52VsR2xfH6XZWDdKgA1gZ5Ocrjyx2
aRBSE+cKwC89y4eOP0nhxPDgrtm6hKkBO+RUJScjKs9pwb3muz1vRu51+2jqt61Qv9X0SRjj2mmv
sYMNVNORhMciCzf4BP3IWpusGan1R5yirM1/xokUHKZHYkjXhMR9i/zxHGWnNGACUYlVnoQfijyS
xajVeHI9xbRdvFiqXM7cZ9r0nyjR1g8bnGPhXQgUWw8szgEchyeIh2tsMYTnxqLYWzZFuoyr4WbE
/RMY1d6E9qgxYbHKiKZiXsGjfLdz/yIxvknFYTdnwc6pykuXeN42reDbOXm6M0m94cI3/I01IkMk
E5My1Xssh5Ga+dQE55Rpg4d5TpzmEAI+DhavLl2+CfU+kr97kx7n8Oy707LO2kPy8MNLwStoyYSt
kqR4dKRL2fizYrvxF3ms/rkRgEAKwuACo6d9vAlNh0q+uJakLYBeuue4C+6JG5zGOA23YYEEiGMY
ly4rSIDAGcyZPsAIf9q1CfW0HKf6txfJcTLDfT5mFH3peMXFbVIvpTvh8fJEnrrrhBlp5uQfRucc
Td/9mG1bryYDf0BLCxVFwaUpZm/htMk7/UG+xpnNv87zfW61PSxsxtDHlenOxi231OAJq7Cf1+C0
21biJCxwKC46maVPLCndeQ2KoYGHKXONaVs5FdeIqKzlWEAyMeFIRT48i8aBADACniRtbH2OZY6u
wX6bpgwmwxDzIag9ez0pL7olctJHs5ncXddNf7zEOwVRhx5Vfo9VsvPcelgEyPsrp8pwn9Y9Hbcy
96FbwiJkGuAurjeGGfyLO/tVTeAlrtPUF2yAwXEsxb+2xECFr4Ek2DwTmIDCDzZU5LwrnFeKqzl3
WNeFwfQIOsbAZM79RWMqsavT4D4pJ+YqcFKg1v6iUyU+1TznD8Kl3uG0RNF6SDMmhpFdAC+3REdE
x/OnZ+o1SpXBOcYV164fo9CD9lGhU/Yvcp1eDZOFkL0GP2/xQA/AX6uh8kF6qEH0kH+6Qfq377N9
Wvrvc+b9mYLZ+zE5lxeOaOPLhPRFsxXZxA+N99Bpf6aqqJaZjjWVc1utqryINgOeuY3t9g0wWfoT
mA4WDTBQBsg7nrK/vdNxA+UlPLEvdjLVl7hUaFx95C2b0HyVgcmqKDXv6qpWSyMVD0w1fA2C8a46
96hpk6YG4AaygwQ0468Y4q9UEjJnMlXTDp6sEp+t6arXHPk4aoY/OUsEOEPbdakLIh/DJ1GUK9HL
3TCro9+BTlT5tG1w3aEec/IN4PDDPB/M1rxi9IA/hKUV6R7P6rFMkxE7In1cVLC2y3vWJP4shyLY
tS535pRVOy3tiKm3+eo0SC4Ju9/Xplv9a+zGXDS+cr8y/IgIm0ZLev18MNLpu5sJHQr9ac9Somip
UqiUuPbGHV7QbM0mJoOegDcwqeqOmXz8Aaf/5nPeLsMMsXqY2R1YQL+bJQ9Drn99XBkIhI+wH5/H
i4Y43vlNFV89eJFTphN/KUrRI+vV6SUBwliwVM97mqYe8lHpI9sV1UeShf1VFv6LYeBjKzwPQS0N
JCKunA9pzSyDlSw+jpLCWGahHHhgmnvhzTuv5oYWFZBqCEthF4xrdZKyNXasV51IL9D7/tIYk349
enqTF9RaxJogt5hMLwJvbzdGDYhjIqv6Cm6r6BGoIf885mIpeXvbohdseAjBT1K/jndhPXdLqHBe
iYl33uDNdkQKnAOrxXMwIqzWZbOOmmnAbS+hh7v2M8rrf4PNfhT1QFAD/gvrN/DZH7Vqt7Gpa7yl
jV6IknI98vi6Dfa/l051MbpkP8b67GiOazP8Gyt7AgnB1jtIR9Ki9os6cn7spr3JTnwleM9mFOio
rF/YVcB4w+CER6JxbY4LbOckCDmz8ZDoqw8bKZsdIxy1fXammt95pv4pIbbaIP9IhFxX7gxgQ4We
qS+LD7dupnXVlqtWDpjh4Ugj4xb5Yb/qx2rnC5qcojpiyECamegJ5vjiPx6h3ggPgiWh0GtGhPxo
nsqID7JWCDpxXO6EaJJVrfF5+cwSJVOzkKdkpVNtrtCcUwbc5Oi0bN2o02Ne9TTkrBSKSQPA51dV
Vs+kNtn07nzJYVJFlT9D0twm/sCzISimqnEtmPElDp1VOkKMOdr4GfLp7vrDSQzPnjmea71XdU+O
MMsePfXmBPGbyVCbIfHW7HI+kQ46sWTRZHKopX/qI36KS+Rwqo95ZAtGXO6qUyAusdrMGqVyFDzG
viOfHp9AEthnh0O3DNJ9U2Q3ifRsZu5XZxr7nO9dC9TzOV3aXbJMe8YN3t2Pmf4Cf5TVn9plbV/4
XsS3vnqeo4PSjHU99Hn7GA0U3flz0H/N7S3JzLUVHFs9rzQiCe2ZwrOSS6yb3F2ojqX7Y4BkdQCE
CiECn4g3bpzkx8ORP+LeipKV399DeZbIOCG7GKqUzXZJQMuAGTDK15LA2mx8HpXcRxbxCUP6FToB
0mOyJgrj6EC/MiMc7Re67sc+t/4thlStmMPU5hcZEUszz05oXuEQ7a3yt+idXR43iF3OspzH7WS+
Seoxk41Kxkx/7PMpVkej+iZ7ZR3CbkZeTxXx3hZbv012hjr1rG4jpBX431tQeb6hz+Dc+mYD53qY
e/iQfqsogexWYDM7tBUCMFLQ6MTbiRiTKP0zddGqox2J2AXhip/ZRrKzn4R64iPN29Mkj7Fxzdxt
YV16dEfQn01Tv1O3L4exPLnVt1YU3s6hQSihdyyS55GAkrEDcMo/apEsi+nmBmSg1YuBLzmz5VKz
ciKS71H5Evn1sjN/CtIgu1+rvieM0IMJ/tpAwrK4WxVbyz0GWMlnMDDmxy6MdOlrskDI3wyr9ZAx
WeT6CVuKcRBM1nSjEWzBTcNh5p+ozdj5q7x/TpgDw2xH3PsMEA2995q7Q2ZU5rBHE4skDCmkJT+w
rBGxCTHV8W6gouttZ2eYzAUZYDkX0+2BlDdxDyBldojUl7x4LunaJXlAVQ+Pq5hEJ9r47QnPm9mH
ONN8R/rSIBFAk5ZN+Rvb1UdQeQ/mMLo01rsf3F1sV5YfA8kRPpbZy4JvjpnfMkd2mJ2bq9OtzXwl
Ml9NSnQ6SlJQ7pPIv5pBP/kOEwwQQWm9GDYYfgF+Jb2lnPco98t6Yi5lapIUjJUvvqhHVzY1NGZj
V9obdkA8APtFaMln0ssPg3uTlT4O3bzmLX3iKLeM7jK2j2jXG/kj66Kw35P2J9V/2yBbD30DgCHI
Tbi2eao/p85xDYIejOSPayTVtxOUxZL87mFLnNWNzQza55NiJI84Vr2qZEB/KFyBfCsgOKdZrrN2
VAsoaL1jRBxtI2lEh0b4oGxTAU1FGbnMQ78j22agu2tULZ6RHaCtq5KQgDALzefct/N1nw4u3Igd
vytbGTss89WzNOYAPCU1Gb8Y0NUPZGUAdRONSD7UnKVnUGUqCSNzcDVG5oHOPtkCOs47t+zSfaBY
mzIMg2LcC6y9TsOK2pwEBkRoMUVXtqjoTSQmWnKdUMEia3OsV1nvvs3ugNjJjKn4Rnxgl5alItav
mMabIi/QLD1nKZrpVNSeufIwBa9sBx6rhJc/W6Bqp7kZu6/MK4VcFj0srJ2CHJsCkK1rE39tuPQq
XoAQSrEneaDdtPvp6/q5IE7+GQDJPVcECT9OYLHolSAJqJBhg6Nz5BUIRxl/NZ1pf3lDCyIORrrL
Wd67Sms9/tGN313Kxvf+dD5zYbeeypNRqeBW1mJkXDGHS7KypoWErXpKxrLHRpwFT26Sk4AT6nBb
57yQdh78NrltrCAsqMgfvItoianSBDTSMhfqSgIbLEAfVIQYcQF0ZRMfgigq/jiKN8IxPBfxJq53
yiaBs5u0Za9iR0zPc2yld48ywIfBJc+hmTSxPwm/AakLiEBKq4e0nq7qQXEWdsCiRhGO285HsY5H
BpsJEVPbiXV5B6vv7LvdqHDTGqQ3iW5y19TqBMz0vnXxI5AbXYUXK2SkA2IgW+jhLOeVMr2woswk
TyOcM/1sumULyh3bV1xrKI6thS9OTuWhIX3lNrRYlVf8Wu/ZwfD7ZLVl90+53MNksiTTwmfg8Za7
qn9tI9fCdqybfJEGvXknlSNhzqQCShsQkDbVaqknrkzDDlBJCzvw1tPILI/Htd/ZpY+MZ4js2nqW
s4sL1z0XhApwq9IVecHoMhGaLUzikVXMv5SYX2DPdrr0pg7EOTeM8HXopL0nFbHH8QY/tsybMdxg
qIe1ayLnTOXunC2dULXgRvL6Ld6CGFqwVvNbbf4fQRmODCAGb5k4vqTyCtOLGw0W8KxKJ9oZP73F
ikyMfiJB8hhov9q3IKWbPKM2LGePGKsoTmmYa5Q/P7XbdYM/GtZ1SHaoxcyn4jYaP5pZ4CKzTbrt
aqYpw/ylNtqRylrPSQV477aUS8LorGblSOYX5eN/bSfRvYq26D9EP3dYSF2CCBaTgI9AThhJ4EMl
8L8HMrg7mLi5vBTY4oh1mRQ9xtzka5+VNiSl1EyYhdnYu3bImfoPsv/2enKmukDSU5kTiB99P/YF
H9Ptok6ijDwFsg2wIKfGRmqmeYs+MF0bqpHRdWFEhOGgqvmLwk/Nt1KVrCgO3YgE2CGBw4mUfyyc
0dh6iaQS7LL6qDs2xnqz73AQZO6e7mx6qiyV7S2ZkdhVdE6EabCUxZftDwxcWesp+KLmFt9lj/BF
G4iZu4toYSNAbXAT/HH52Ff4Riz3iy3f1qfOOWlL8MIlU9Xhju6enLwooE4LkGTbOOoOpodKP01V
80WedvEUs0ntrk1yhtyxxUNME8UaKPSERY4f5pARFLR3jPG3IKrqnnRm9tVNtlOetZeZVztMkX2M
xSOaJdTer/00Za13SzoEoNYyE3BIuaFQfnYov49DUQZUTWW/TFuzO+occX+Y+vrgkVNWGsQ9D/2z
nYYXr7RuoVPTtFdnMx3pp7v5RbgTTlGbwpQpWiqSk8Ue87ZWTI3oRken/dsSz0allF080jVYiEYB
Ir3s2kfmvpLJviCDZKF9SVnSeetk8H7dXF8QRf9VlfPm9x6CCo+k8l6DZuDLHOBn/GqVTO7FV95H
iPt8acnqN0+bI+zEQVTTBjF+4xd6L2avWMyt+8C+634xzt5rX4gJ6bu7w5ldxUQJ1DWGZi7IbURM
G/q8G8m1/YjCSbSLOTCyn7okzw7EkQGoyeJxMZtfmdYFQKF9rVpvz/2F+cBkKi+nYWtn3cmz2Nab
deOzFhAoTV3RLLPcJGM6s58V0xkFLskzOQ17p4dNk15B557NVJM8qz0rLFSNvaQ2mId5Qb0dmvJi
B5zkZnYQAIJDb70UpDoXQ3FXVfSEqRfLdbt32J2kgvClqYJjzQHmjuF7kGCosAV4trLFMfPFNpjS
V+KEqXdsTjUhyhmvhPPY53jGTodCn/1DOdzkg9i7Cb/hmBkYPJq9to29fiwwLdQ/5nv7dBie9MRI
W08cyb54stm3Fwg4wagGmSQKZ2l4/8cTXVJC1FghS2yMnN9cGb70JeoaQ/2Tzn0mwTYXlCjW1qCu
YmybBWloaOVRDjfnMkyrxd8eSH6Z+dbGw1gV5fFzGka3IMkZShfuIzPHbjZxgAXeq0c6BzOgR2JU
EjGx+ei02x6DPN3MCXct8WsLhKZgVYlgPIxxeJztIj5ONGFoX/ihUXxIZVp2A8lyCGUpUxtU4mNn
MV3J449yzr7h7hBE2msxOzuov4vEioZZx4+h4vHQ+mH71yZK55FO8WxMKYt8MF+RdBbdVWOuGhsH
qTUVz3nbPjOXLBf1HKNFj+Jbpuqnavy9meTxxk9DHpc0RHdgGbOKXfo9n2yL8BXpOsRSht0hCo6O
ZJwwQH118/SbGvE58rFG6wykuGFkzZwudPoX1gp9WkVLzFnIyK0wdhGeeTvuXoF571Ft7tFOl26a
nzwTqNyxKQzMh6LCHiusSJCuBd9egu2Hm8z152MeWsiVnVHvDYoKon/GtYzwEUmSURcCF4vZdzun
aW6Y+IytSwbDoh0CLqM5nVDzSILKPfM3jkODQSCGQRnfY0W6Ycnn34x00NL+FFb96mU5dQRAzBj/
ooIwj4d0IC3wGf2V8pr8e+kQbRwPZoOOShaUJTR5eFP83OTjyWYoEmcmfwX2Qy/axHx1g/Kiw3np
16y/i8KDNflPPQEPhVdA/9nTezWa73UT7QY6CbtLb2M9/0F426TOvM4Df9cSbGEB+DjEhqZJu+XE
gaVKnv1qYI+e9zp24YckShH41DvokT62acerdpPNI39vAlzKhfzhlD9rs32vDHJwZAekhvduXxoR
maSVus2euOL6APAZfSCxkD0oQMI+8GgEABkV2DSr36FDoICrjdJjEXzb4Ks10VmJ/Nu0H304nlv/
c0r3Ntq9G4frovW51LFKs3ujzf75tXlsxqeKTxlDQeS/Z8GL8qnUsGZRfJ+GSiwerj3EuiecQIs2
38Otrobon908P1q0KtPrwefLAXxv0i9gv9WM7y6mowNZTQlvYdzn93JbxWKZlMOyaF9is16PheLm
pwvxi52OGGUD95Y5BGH4uCTZx0EcGSR7xrWfiE1RoGn7BHnhLCBsS0MKjDBxg6FvTd4w68IvEQZP
yGGLWXzaVbANWnvNdptPL/OOPkBWMv7LoxNzuhXJT157G0bQAO+taKyDsF+N8R+jlQGHrZM467KA
5gbPKImTqzAxDagKgffd08kRz4Jt4acmC5BApSQNNt5jExAaMTH7EVF7DtzChLtnnIKXCk6xS0Ap
sYLYWOAcfNOO+Rp3OBWi71oy4bEcYmooPBXTRIHbJlTwUe0MuvGRGPVxtKslHcc9hl7JjAiZX5Yr
fyBeDeLrgbRIu/w3AFkGxUJbMGmVtdBmvwyd7wx0sPHxC7QBJu8njzjBlNjJUFJ3ZRMyfEUj9CUw
sEljuLL+ARCYBKq/VZ4f2/rd6wdSY8yVW1jn1LmWsLhJsrHDU+99WCNarvOhcfpiBnvYEhiU0hZl
AbjrIzwHb0wQMhEJ95JYCp0wyQrTdWfdiPpZmq6PJOeiyirExmuWPzVWvG8mYzEHb5X2kE0Tjmbi
kR5zA0KjZDKgfPrHZHRehYMQFZP0NaXXOfb520X8wPfIDte8hV/1aJxJB11nRXzonOAqO8Ka+Txq
m6SC8dkY7KVv47DJEdXieW3FV2Vi2OUOrfHvWSx8cT34kwqbQs88G2tcprey6W6lizcimXcySa59
8DQMH7X9hUh9wu6KL1htOIrJ1np32s85OSfGrz+919a8dvxu6TKNzB+AeBfdVNbgWK+WHsqi22FP
nCwKF3gCnTLWS9UqwI8VRdMqHI7N8JRJZ6nrP0lxGQfvPMDY6RjcJzoj/q6K6TLmr0SLLrkw0eLf
AhY/+721DqrnkKovar0LrHy8SBP7mrrOBQV71UdsKGGikHse+5MuTSToK17i4iNCtGZ25oJCci/N
4tey7jrHewQaYzYHjHiLZPjt0mblDU9ddvWtL5//1JfvMXsz6vRfipMqYv288teFUnjgvI2EOh7K
90BlO0e+Fk7LiP9LJs2S1ON9pN2FoSz8IXs5+YuZp9kcmeTiwzQKFvH416LwKcLecXoQss2TrIDs
yuVkTfD2WF2ncuG290BcB/lbgOZ2PDPt9JsgIgfEP1AwA2qZ+XXU+OWRIQuGcQivhlv/g3RYNi62
p8MAztTNfG6PXdbAkvHcb+qRaIGmwZFwc/mYYpz+pdf/9DG/aeYuupbasGHVbI7Jn7xXC+W+JLqw
y1clhsDGIv2i+K2dn6Ih+7W85M7wpgSw8MvE+LvlvXSMkEt8XyFstxW6Ob4OcvTmcqmLJy1+Avtn
fuBN3JC6PVksTJp641Q8rjbaBdH8nTGrMc7chjOlKnsnep2SSWZvpti6WI67UEgKMwdRmVi7Sgc7
orA3AmFHYtZsqzcigzDoLQr96tfnEjIl5ZRG0Wlk8DQV3QczHAb7mhSmj4iY3IlRvhGDEZsfBspb
YLNgh/KmA12pNJY1roemxdCqnyxNcDfRnGX2YjBKLkmqagkYdOxbwmzQJwNhilePQAYdfrBxD3h2
Dba6NFGkY/VnJF2hNV9ti1mfvU4rRUAgpJfN0i/JbWBh+HNVVx9ARdwVdTkgvDmf2rB77mEnd1Wb
ftc9eWJjyehuZnqTPanWfTV8G3mbWRAurF/PjL4wCAFkR+rbNLvPfGJmlVvc29neK/1d7v1pI3tT
8Z3O+b3O3yIHOqUe4JyddYvldpS0Tv5fJz3k5Ycs/0Q4t0y7X3fiGd8dDpdzhRUdNmVljffCHJdo
M2RKXob2orDdF3JcWyy9nu+T/pgmAgU87B72vE+N/KTS7tQxrkXdRFTJ+l1kBJsG0w5LFQ6kkFUr
nfEUIIch0CAK6pYrYm6mhYFNqQbMkWTeD9zsTdyw8KV417lxs5PwAgYGNASL2EQn7fg8HbNNYKfC
2eGdZz/aJEhipRnfZFndhBNdkO0/strFwNy4u9yUe0uYKzzDG6cNvvGLrsMquEI58TgPP0Ubv8D2
7Gtz3LZTdzGY45RxuXJNeTaZ0g9TsBazutsOltQSwmQprAJdSHKJIfawUTaab8Li0JDdQInqrWOK
Y06B8W+viqOV1Hg0O/cSW5wNyhnfEyQExGWF/chAFCVJmQFY0q57I9laZX7Dgbb2XEUTRbVTj86h
H3jSuglRumJsKpyfOk6SLZD20hXhTdl0K40n8PVogn9t554ldJyEuwQdqR+6S+5F77/FofVCcOov
aipFrtpmZrqRhr1J3PTgFBppLFDjiv0UJz2Me8ai5yLFAJAaT2lf3ZLZuaS6enXTed88hr7O6FKw
TvI1t8q9kUuqvBg5hCd1Kx/KQ5U8Qchcica6kn2Lp5c2rRi9Z7cST23cPVVu/ENC79ccpy/ABCwl
qLdxnF2yqviHEw6vkLAupWyuYY8lh2ASOWTR2jTKf6kV/Sh2XJJlBTXmefpb1MzJxpBRFa3cbXZs
zLENGSYeAXuzYrSE/NURRZ2QzdPjHXf2fMS7zHzA6wWxUrb1U+TFHfQWML/su4WyyNKuIgCffvol
lgiJ020wQdrWZ/EwgJHwtROtJFgU7isWNAPoNbw9kulBJWg1GQ7RKhE+hw2ou1pGgkl/UAc45QfS
QZqBlQ/fkzReCSvE1ZfH4GuBFZF+HdpfbUW1uTIGvO8gex8yjwVoOyjUJ5Shfa5ZQXMdeu4ACc26
QwNNjpFj4W+oUwQ+HCvruSEHghMjs65JOlREGBgGBk15Fb3JHFT1L3E3fc2FxBFbHQYn+xuL6omf
hJuHTlHN5YcJuJME/REf3Ig91+EHVec0zQn2KI1Xk7Zzg4PVPrWx4AgKmKubzsm2bVLibXKQLUME
GJnGv76HrsxoPTgFsWWvx8zbp8UUUBYX77MiLSJL8PGYaabWlnCtZdUGw8ZTEOFNQFElbbVSunqy
Rn/Rtt3PCMHcBd2zkdvxObGJyfcFUIBVOeQYjv0Rt+MfORWXySFyq3TwYFiSYHALaSjysBnN0wdT
EYghd7h7khyzHgFsGTTcyGNSoSTETP+srNar0p0hnhir5b1x57X4I71pl0aeR0QJ6GHTkpXhiYkR
t0qNs6dYVl/FBGWtCJ/PV5Zh2VdynpljBTH0X0cgYWKoT98UxhrWDutCa7U/idcwS4oNy5uuJSsF
3HOnS8pR2s0dcSTuNlFOf0DrKr9tfx5IPmuzQ+sU4blpK/nKaWGskppUoz6RLpo+03bVkV5YDw1m
ALeDgjNxCRucb5fBkZSSfYwHILH1q9unDDbH3Pwt3WZ4SKOSUVneT+xHq1MQOit5dAsRGviG1CAO
iH4OvOZmAIBheo1H0rj6OueEUVanWbrRqXqfBRgT8NLA9NQN3OiqaqpmJmd1Tgf884QJqarBidhy
6v3m5pSA30/szCATeqZhKcujm/XlGXdb8czsiPlC21U7CfK+RIeudzh0SK3EivEu+mS+6cqvP5uu
dNiQCKIUgGzjP47JUIni7rvQ/U9YpOxgS7CjOD1B7lE00k5MYscwDSPzUNOFR3+beTqrQBLEmaGW
GeF7IsWuGxHXUndnF+pujvNu8OgRI8YOq7oGk+g58PddhL0SybFdxJLEO0+KA4o4dDhvsj1fk1ac
IuBy2+04+Xk5KLjcM+vkN9lcvGoj3Vgt8D3vb2epvUiMrWPbZ1tAFzi1hyXVD9RFmvJLZDXLy+f5
fYzQfcfiOXrc46UDHyNCMPuCWGLw6EMCLYGA0GE6T6f8PeCuPEQgjHphFWFAYon7apeuTwvVv5Vj
SOihXa6MXG+t0T4RZpQuoyH5xEpIfo17EEZG0qZc17k8tcFH0NDCDcGvsjTmb+3TztvJikCElYGP
bcXxT9xNBVxje9M9mryfBok4KeeXPpZvjocUZEqS67NlMBTvNYFZDLWOpTFdOTvxNQp7I+NGr1no
bOxCS8SEzeA/d5qq3c1C4zV0p3yFxfElHcbnzo8+qqzG4zadHSO65WzmWARtjwknwe43t+EXd9JL
7GQQZ6zmKDZpaUOzTDvseIpdAO2m9Uu5tAzz7EmFzMSvb8rpFsA2u56NAFsXe3/KrWtnDOVGcsri
xiWMIhlyC/sa0JSL7XXqSTbS8hRSW7XQlWGW/7ZTtiRTd5vE7cWtCZrwO7bCGHqty+TPYDl/CeNE
JSFGdCYGhJ0fqWQSQbQZvMWUvBU4tMSYc7iYWzUGH/5UXjuPTeuVybYodzBIu+m/4KE+beb3BCEd
TabbxhQxzrP1hsHRymjn3UNYcGrjOXfH5VST49LYXBtNYW0LKCIlfm08GV7TyHPPdW6Pzt138Rc9
tJ7ezM6yych6M7DscRfem6S+N4pmucvrW+8zAYXxvXoS0rkg0m0RBelpNouNjb2MMzQ9qbq9WEio
izK3V4x3A9j86DMzxott8SGSCluuxuI0PHJyhXMmwPNoteEmLqtdrRkjuN58yszgGM7UljLc5KLY
VIV/72X1CSgYL9AfbgNfYIrz3dLzxxyN2EOZgob6mBGubdTjoWyCrcUSg6ICwmocfMrzvjP9hy3E
OMdabAXxrA5KeGNiquVNaDz4SjZItPG+CxlYkjVUZCwJdvSmb9q9LwhjSQLsuTKzYqCb9NmK85dy
TFgCXnUOFEF37QpiaUIXicKhVbKjddl0WycbUB4f5C4jPWPBIBr4x761wt/bJfa+wV9lajiRc3Np
LQVqgtJPJrDnjce+Tl/jSKynLnD2opkft8q2GbMCQJmJ+2xzd7OJ3Gmdv402Li7mPwPTG75D+peY
3UD7rhP31Gu+ShF+je38GA09mVVCUGRRfE+l/4dS2oUHpkcuCFJZC6BdXsMWV2ja6QVjLrXMGr5l
S86nOWwuBoIeQdv6LLp8pJZubfyUCqmtAMPXSp49TawkC/jmZWJWazcK3oY427qD2vdFd/DzjFm2
Wd1LWt4yfmThQFmPdv1SW92u9Xyy3Jqav5KonywjfyEjbi/tvAJEdoB+oitZ2jQVpvLYRcS0AvgK
rx3xpBioGZcaOruGcf9siWFnxFJ9kUDjI2UweFJN+MedIVaIznBwqLC5HDPBZxRqwqXTcTGr+s/Y
ZK9ZVAKre9ZrIjS8/DyIhWer555J4s3NDLFNVYQVlxj+cCJ60C6NcxkUyFSRX27BSaz3ye5YokIO
WrLQ0ntM5ooZDBUNPgU4jg2XRKqiOUxBw6VpGuGN5BaP5b58hMZBNf+RdibNjSNNmv4rbX0e2GBf
xmbmQBAgqV1KSZmpCyxX7PuOXz8PsnuqKAhG9FdddSpLq3RGIMLDw+NdgLfte0PMvgfd/ECn4VQw
vIr5xAL3IpXmfNfXRwGQZLrrO2tu8iJ9gHaMKqHa6mMF6H9RtEEZgJFOUu7mnsT/VCE3/BV7HAvV
Db/R92La6igOo9b9c5qE7pjwtP818qIAiwzfSL+LSgQjnJSOxxq8ee9LFWTi71orreIqxgYQWlwz
ibwbeNB/NCN5Ef0B2rAgCl8Sq48ONJ+RqM2yeWtjp9A1EUDvcRBb75aH/DI9xojLneoKnKSuB9IO
kAk1tIG+yzSgvYkkaHbMqBbQDUV1CRWVZJ/GIwiOmsfvQxAmTzxUmoeoCGFiFLLocFERb8eZwEer
NTkMyJd99tEEeJMHoXathoZ4BQ91dlsCyN0haGWEKTpqihydwKto39MJ9BWFuGjnTffLh8JiKh5X
VkmxrBtN5q2wMsTilxaNMG39Ij2qUdFcU9Igrp4c4qn/0lFLYW2hD88enQKu1vGPuIlf6sa6Mwyw
iaUcIlyF8icedv5tEaXP0eD9iHzc4H25R3B7LOgxQJeiDn2BRmbeikEj7fU86200YqiPGzxrEZIW
96kP2LBWxpkGDM4DOSIeYv1M/5aIHOQlsw1+2suO8KMTqL86b9d4SUIjzPI7vURsrhfiiUcGQO15
mHN3CpQC2BH9KeCy34u0vK9KDvlwYGP4MhRp7uo/6zYUT/DAH2XUkE5lI7/SD8blReQdKae9o+JE
0KRNavf4FkBzLOoDvqtsswHgF09bsWNZ8+OLad2OCoqxnSBh+MHmdZMRxQOtChErseo3MxNMWxuz
Vxh0ilNAcUBEIEKPKgxfwx65uFrprtWgD6BnlyHCL9hPYV927xec7mOIGHhYpG/hEHzvswCo6GSl
R3OIoTuryKEUMVCtWswTbnLBZyWhT901HUhRBVbKrkY+Bw4BUuxJxG26YpscIynXWrtta4XCeCal
YHv+JYiSYXQSNRqvghqydSEZQEHDHGKJkVRPPNjSJFQnE6Mw4Vblin4ci+kzHkHZMZa6DkxraP2o
ZYtHark06IH0conMHwq2vAcN4w+fDonugg4CmYDrboFAPzIpQ61JpMxYTFKnlPoqvQ6RgXpLeqyz
doZaUgNJiRxf0dphQTW9WeM5QLdVTq0a/LjEBTDC708PKUe95gq9VDR18BMAnoPNjz5jOKjlDlS5
vGFCXEQADhcbtYDMK6WhTj2kf4frFPFWOPwos1k5te6ZNN5tZYOkQNKjQSVnqPw2SnUFn4HvCjpr
17YgKsUCsJXZc9OOlaC48yuIHpaXZNfABie75xFYTfXS5T2ed8gAPxpfL76ockSfpxZOfCQ6K3WO
i1hjlQiZYOeTAcyY5WR5ahHQVivS+FlLeia+mQ9gkhNdPKt50GIO1rpTScWG/hNxQtyTpOElbvgb
Gw0+Sx3pWB3l6KGaQ31vlDEQchW4AQf2l6BPK9tXq5+WAQpTnUDcJDrQaaGcvlApxdw6dCggtfp7
EBKUDYbpjkbV50hBQEeT1Yc6l7lRY+E7Yo3lxlLhf++9WIGzRpPYk5A4kXhX3EuB8RwKGrm/rH/z
fqu4PAvmv6yM7eLzDHiL51F0mAo0ULpIHOw0yw2HLavx96rhTWD6X5C4xVlKlH95I/yDfET1URoR
E+cehGQtwqN7JdWhh0QqRj2o6uYOfZOJOhtlD3GADZF1A35WUlW/9YVZobpsRdydEXnfG3RMOKob
ssYQpyNCGkOrg/qn9xpoqD/peNrYkS4GaNaIcx886OWHvO/Gq1gES+LXBq9MfkGDEJ1AfFOs2LyN
eSZ5y2GYXkdaIaKvagDTU43mmHdFciuh3PuqSdJAq1bQn/0B0KqGrxndsDYC8NAkx8lUZbfKC/Oz
PyrZsQtA+UgRr8/qmAl3ipgCz2cL/Ooqf7oxJ75H4dXVbR1b6B/otfWkDshphkECad6HwuSZVfnc
67lxxa2zvMqRlnmqKhO6S6/qHuARAfHbSUI5p6Jp8FQlSXOFX/N0a7VV44JpobU+5hVvi8nYprMr
Qov3mWApuhsGoE4POXqOUPAzRRkOMg8ob56XD/TOy145dJIOOtm3mtdQhipnFzWoSVqOEEg9IaLZ
TfunpwMFinWGP+KjgzZb2sjzsxovHXeqLwCabfCcUWWWb6BT2GCsQx/Tb90ihrriJyH3UwOeAAwG
4xCHcjXb8IAJrSr9pajhxTTacIcU5d7UzJtGh04s1qPMs48HRbNLJP6OqjCOXh7fNpFx8jQUx2M/
r+6DsQ2PuibddWKIWNisPJLxfkiO+ZagJu7QgxDv/Na6RvCf16K+/lWY8PeDpKc+gdgUoagyTX78
kCfAjzqN1y6lEdELbTxs4QL5xkrE6zYwn/kEV7OuX9b2j1oJ5yYwc1CdaA6pw7MKPMIU8+upoJDH
YwuQcQHO0AczDvgKJr2S8NKk2I2H4p0VN/diBJmvziCxNrp826U+0uCT/wkBhlOLVicXmt+w7tO9
mOkvGe5H3pCGtlyM7QGGT3VsfLPAg0iHginqT3RWMGIfmapYG+Q3IYhzrB+a5sgN/gRfCmhzFuHQ
pwiooAC2QQzMe5OKcfrVNT3+XkMQ9lxVEGfrPS07CiShpzAr5U+R2o+wDMbktxppNaxThX1mA3GH
HBso8VU7SUy+EMo3Qlz2d4qfWY+5URZoItQq4jzwM+i/I6oNa89vKZUHGRtzfUTEIuSuuh/rYbS7
1ozA9aAdP6PXXjpDUh/RzNa+Db1HySLmfsG7ZmHkyt2AReWXRK0bsDvCJHMuC9OD1pjysckKntIA
ovkNLfVEeujREHdkuVE/SXJHxTxqPJiwE4oCILXvfVajLPOO3AfmzGbqj52pU8CFaIAJpRzcNVNa
7U0U3B2xVrsvijgbtRid2DzCTDVumUB/7wu5HjuS6CtXVeuLHjL2JSDWeCS10hbMtKs+SBBKkksK
EnoYXU9sKSxZQwmGm/gGDtJVylukG+YSDQZqrAePo+mHKKRQbSWAoJqNjnTxK02pFp0iz7LRxfRT
yXdJIAH2kZVGmQEyilNHiQEzUB7fhBjIoiFBpZtScOKwPdQ7ZDWqk6oNMwgUncWp9Yrb3p+Qd4b2
6wMEnEK3S9sMAO4gPYQGcq5eGCbHmltR5aSjXr1agpor+/9Bu05K8CauXFNGMFKxBbhiSURvAw1+
Bd1iAaU3LkXYb+3zQT2ps0SMgSIOeirzYeVhjeAp5AHutGH4FKGOLMnPUD0AwpIxh/2//9v//L//
+8fwv/xfOVty9PPs37I2RZaIDvn/+fcVS2/93Fh14T4Mby0LW9TiXEFPXIPdhWOncYDPvh8k8I76
Kw5jzuWQa8achoKhPRW7jg7bwj229cbRSGhCuhoESEjSM0LaqUiCl8NIq3EsUzIsRbJM0Vy44+oa
mM0aeCkutZJL2xkwYNJdJy433t3g8PoT9Df1J8yz7MuB1+ISTjXpcEuKZM5/fuaSzoM85WDTSm6J
qpMuG+5Ejyo05K3xiSsGp6bEzRG6K27i2uLTSanO837SSK5I64KHAlqZ9XFEjrf75rWmUwdvBmWF
seVuv2Y6fB524R9ttpUydKg6ukX6NQScb06FXXUvbXQfePC9EH7t7i9P6FbExYQWkygWkceHVA/m
FVI3R3Rvb5pDvWHEvbpgzkc2u1qffbhoUFU1UWSROLipRHAcd+2BihWZKjs9CVfpD9SbkSFtNwKv
mRufx50dws/i+tzZEkB+oqujvwNUNJF2mri1KqWtKHMmOIsCr0ytc5VZhF4FDszJXEQkp73wEjwh
S+LiUqNh9rCRXqQ1q+jzsS03O2+kKMtDogHVLHCHxNvMCezyYNl5/jy6krNtdb9iPq6fhdTnfXM2
UESz5J76lfQVvEgKTACQ3NTFoAOTrS04p5D/yKmnn+RSVTV1QuEkqEm6bJLS3odq6Ny0koePXRBo
L6M6IkucKwehboGA8TzTToC6PW6gyINcV6qGip23sXbWB/vXL7AWg4UjgluWSLKpALjyWNR9x5Wa
yyo2eF4i/ri8EaXVnciDiCJJiq7r2mKlWuMk4JJJNArPak/Hkebup/aX8IQf18k6oGAe2/KNyIWd
u/zOd9uNCV9dw5oiaaolkvn0xXzHaWGi8NRJ7sSL7pihCbmRalZz998BjOV0AixuImTBXXF6DhvA
WfSjo41BbMVYnEuU2mag6egSDjTgqUHoeArycxsn5kag1bVxNhj5/erUSuqSCW0tN6acjDr4EnqF
dtew16mBN1bG6k44i7U4jNRGo433h2ga9mgPI6sohHQ0Oil2QoxGaThT6JtIuaQjt21N+qlK6fXG
b5gz2IfdqFHOiKahiYqyWJ2a3o+8YRecE48lZjQ/ufXuLSf7rd0hvglccHoc3egYXeHBo0Q75edG
+Pmv/xDeVHljn3eGvKw3Gm51aj1vDuVTdgP04IS/xX14lduGoxk2TZR9/LW7TW5xHboceXVXnAVe
fGcKqsKXPAoBaGINjNm4/0Q2ML9fjrIyu8irUmkYOjWHKC6WLV3StqyqjkbXlPxUAbThUwVAANVr
DdUd7OF3JY6cG0NbWcLvgi6GFgqBaiAi0buej+6fCu5rR2fimz6ELyUKaRvRVibSQMTOkkRD0qjg
FullyjxZQXybAkBraSLB40FXIrEvz+PKMjFUC0kEXUSwW5UWq7Qa2i5Bf5ryUG8E4ErgE0ywHXH9
s4es6XaqvJW11ybxPOLi5C96BIFFn6xZOzSUWtt79I/SEb/2XfX7Jnzm692JR9O5PMyVLGfQ5qfT
p5giS2YxzDDsrEHRcOOMpfohoCkG8QuowlbRJq8kHkMzTcIooiwbf/787LQXdBprY1JC3th1e2GH
cQrYk8INH4O9csfef5TddF8HNAFtz+lcBPbg5X6+PNa1dWMCElYsSRENWZ/n4vw3eEZhKmjnuZrx
y8iNU6OLG+fS2qIxDQOZN0lUeZdapFdd9uj48PjmWlEs/wTJGNx2kdactAb0SWyqMY8TYHkuD2tt
3ZwHnYd9NixTGM02LGelsQhVLlEZx+cpaFpEtgMCirVMi+8fRGSqVEPUqDKW57tm5YXVigN9hvb7
2L6BPN3Vxs8YY+vLcVan8+84y2O+z7KhTLEmcLspwBX4QaUjGHCPyUF0g9G+HGx1dZwFWyROYKQD
rOYWB06D9+oAu0O9NLfuSGvZmYeU/z9zxiJR6lWaq0UhoZEJpm7He6sz2waqrQWkd7AntQdzr258
rbXi3jA5bSUTm2Wy5mLd53EAJD4ZQAkeipNq1wf0a1BZ3EFf3XUvyS9hY0GuzuRZvHnBni1Inoz+
Mx4mBp38TQcJ9g8+lYW2mshEaiTn9wGAbUUDdhGdK0HG430Y/5W7yxHWLpmGheCxhVjZHGYxZ2JQ
CADlIpx4bOtefB3fgh8oXHwNPltv0BwzJ3tEcG1SNga2lo3Poy5mTjHVygsNSXYlzBuEybgBgIXe
AHeHjUBr6/A80CLtD3VaFXkLaCiQrNdM5kVQK7u3XPOuA9k81uLwCxLjRvG5tiwsSVLn4xQNvT/L
9GxZoKegmt1E3SfJBnrZugELL1L9YDhc/nZbceY/P4sjFErS5RKqujpUHLWHkjN9+e9FWCwOtdZx
iIk0KAlq8kMR2VBpZm18obXcZ0l0p9i3usH19f0ovFat8hGsiesPzc+4MG5Eusg4VQ5fLNwClTDa
mLXVpSeZiqiz7nXxQ1FlofvS1kjQAMg/iTkd1giM+fgPUoP1dxRtcXGrugaFB4FyozO/i8Lvevp9
+cvMG2RR3COJ/dcotMWsIf6HHS9qc8iiP43gY3LgQbomQ9zvncuRVleZDKgW4iwNp2XhNIHCBcor
U7bkqNyFvv84JlATLwdZXQRnQRYloT6NFRLWZO6qT5ofYo5FnZ/J5V0jNOaNOtY8C5bZP0pCaO+g
f0t5TWX4fuVhwaGkQxVwRqGMX5g/q1zDk+jn5ZGtTB/615Ji6rAuWeOLGr4tzZ5Xx4YPhXFGre40
qdso4NcicA2yNIUehCYai1pMA2E+mQPdfcgwjuWhFW5RKm18IFn+uOBoXcuabpoawMblNpUxph/j
eRyArHDO3dMQVHb6wXCRjrOgDF2rn2iB7EHIup472eMeGK2bf748mSunFdcvEXirpXDn42B8/8ni
qBC8JorhU10hw22bv3jeteX70e330TF30Xs6Ce7lmB93msHFSKXOpW2vmMseE16IeSl5+K2i8vU1
EpsXeFL+Yz3uL4eRP55U7+MstsAQ6CmanXBiKV7C2txr/SytHQqfUBLqe28/hSKGRdk3rC8O056e
5S/LQS0AOwu4jYLrIUmS3I21/MkbIYPLWZrvugqObD1+kneBY8KQ21h4WzOz+BhG63vATcCSGvVp
5nv4PPCnd9K4cQitlHXMjCZSB8k6hbi1WOAN+jkJuEscSGzzEeK2LR3jF3OPZOVxesEk5J8M6yzc
vN/OjtWW7pTeNnxwACrfRIQmv6FAU/CuJ4Hl07WN0X3cve8Ht0hCYRziHMA9yxUBsUQ8tlnSRjmy
OX/zdzwbkJCGQYfu43zfVlzwC58RiNCceq+68rH8nP0yNyZwpbX/fkxztj8LqIlyJUE+UF3xStVB
orvSsfnOw7nDxkbk9on+99572vpu0up6PPtwix0U5V6hqS3JARHOR+sLOrj76Xv1WTyhfXanvKKk
4eBg/nx53259v8UmUIaAFVITNK2/lyoWEE+X//75/39/0J/PJYfI+7kMJTRThJ5NVsrPhgd+9SZN
65ta65AQ5a6ogTo0sq1LwdqgNFVRuNuIc3NtUV0A2tZkSSrBovhGa8u9DpZZEuP6FxJFyQ2qjYC1
sZ1A1EgGs6ehpw7UsjiK6JrYvSgifQ6FCXhZU/+4PBurB4BmwUhABocOy/I4BTcCjgsdAyT7dgIJ
oTgVLu9h+Brt8AGxfXu4Dd3NV6N55Sw/wlnU5asG2iS6ksxRGTL5p96Vdve55TkfMp+NofEOalJs
Q5a0TQeXzI0xfzx656z315itxddIQ9Q0m3HU/1xrU2c4+jcoBOzkHcfdfnPzfqyPaTYqMk9Isq5T
Yi4SEj4nAGgMxorB3JdZ/+mUOt7DlO7wiIhvkjskCHGZo3F1eZQfK0CKC5GuGS4bMs/xi32EAU/d
hVKpusCSo1dM7JBlqv1kH4cx4vAz10SX0bK6HHRlnZ8HVRabK1azidLWUNxmlkrGDA0stuD/gyCc
W7JGCajTmVDe72CL0wOkGVo9iTo7YLWnqRyv/vVxnIeYx3mWcPtMt4D5wuhVW3Mf4ixsweW5HGIl
D82n71+jWCyLuqSpLzdT77YIF5Rg93KQm/DK0cpG2Lq8GdNk30MluBx1JaW/i7o4uhodvJDgl4or
4VcfjrRzqn5f+xG4l2x/OdTKuieUQccUJxreSxYLMPbgvHTCQKgiuQo834VwckAz+R98Kq4BIulV
okW1bOkMQdao6A1ynZrUvZyARt+64K7tpPMIczo5WwzIwtMDC9rejXu8TaGEe+OXAr/J3EOgFKPA
y9O29oUMLqI6LwhwYpaXKAM6cNrlTJsyuZaB+EV3nSWa0wSaeznQWuqf++lIGMuSqmrLtooAv6PX
RrWns947fypge5LQxdjznr3HI/42hEF00B4uh11LEdx9VUnl+qZ+6OcPYmcgBowmTjNBn4QkmYLb
uhxi5W7F8xwrDsaArsgk+/dfrJcHrWrFWc3L8Q76AYXT0Rm4yKDZbYdH4Ns26gA7lI7Me1y4MVA6
mk+6c/lHSCunDD9C54IvKgYvTos0lWR6kMD1k/kRI+4ldnswT4gs7NUOuO0udLfKtbX9Rs8RUBLA
K95jFkVi0koaplr0luTqB2DaA8RhGC9bh+dWlEVNKA2NITUJ2002tNuhQxXibRDNjdeQtTVyPpRF
6pBRefQMTJTdbsBASYhRWyqEf71bwSKx+DiySVH24QJe5SZEnZnDCgDxM72l6zCqHjvf38hPaxMG
bRIQtgGsAoLF+7UYV4mqRq0PSpFEf/BRX4MzeRSleKvvt5Y4zgIta6pIFlVEThR6iwIv8DWSKQqq
5Yl/76Hmdnltr46JrM4/isa/i6U29JPpVbKmuIOBJFypXsXA+/Hy3tjHa8vAOguzWGuNh1bQHN7N
x2+D8Rxn0kauXd2j5xEWHwcWtSpGWYh96qF/rb5i1fkdeoZE2Rs4WW6rW/eAjYlTF/WRKiLI6jeK
QqGdv0KLqHfJHqaCM131+3xfPvt2ddg6vtauq1Sff32t5QmJ/maTqDrTmN1UeLdfA3J1Sb07LXVU
lx7PwXMuL4+1A/M84OLAlINpUtAjZ1aV3PztGQmCv2laHQodzlM6gHiO8J/ZWJMbi0VdpFvo2Cpm
qtipqq13UxQhHneb72FrKf18YPNvOKsEBl4ivAZdQle7T+9wSbPTW5Qm3Ooud4X9Vgt37fr97rvN
i+k8mlWrkDKJ1l61nM8+5BvOLf1moBmoOMZBOKR7Ya/9vPzxVjBgnJw6uWq+EYoU6+/DNq3o9xww
ilv8kK/E1+Q0sGaUo7kf7/V9d6U5rZue6pN+5L1/62I477fFvfBd7MUEK2hBCHpN7MwMXsQy5hIq
pXtw4EdRRwVeseAZa/fKlD9dHvTKvlQoHRVVAdHAkBcJLcMZJbJaZXCtvNvhYIJkCoY+Wxl6ZYkS
RYXuZ2iwZ5ZliaVKsJnHeHRrdAmMCI5VtNW7lua762IG38WYT4mzRVPKYMUjHi/c8FW/wsfoMT4g
/ryXXuXjZmJZHQ9gIY3lwsPcslSF3wEToyLWDM1AOglS425GneA0DTN1h4Hh3vv1r38oSQf8Nb+F
K9byMo04C5KzaTO6gzodYm5MZR7dmeL+cpS1PcD6/zvMYhY7v0XtpiNMm1n3E+/E6L/iMsjgev8m
Nu6M0nekALkd7Ysf+I+S+pYHEJKNb22CmG/3JcS5Wx4shGqKf/0C9+6XLVfqgDdni7ytGw5vVfpi
yj+RW4jFjSJdng+i5TI6n4DF0RtWCLuMOAf+Z4szu8cUFK9PpCNxf3NQbtk1dvYonFAvg3VSXwub
XePVlXz+ExZns1SFTYD+M9/A/5JbgqMVCHS2SPfoL3WO9J0UwX6Wrzzca/FwOm2sgLW1fRZ9WU1N
iokKYIfACjnhx7RH5ectPmRHFJVeFSfE9mW3tZ1WemI4Ws53WN6vQRl97EoFSN0w5RrA6RKpl2ly
BA3f7/62s1RHzzern9UxnkVcnNOVEgQqVip0a77Uv6tTffAdH/3/feWg6439+A4R340KaCvk4nAR
8qkWvESgGvZ52cItF9XgcHf5223FmP/8LAWiw4olTOVRZI3hr7FprnM0qy+HWCscaTf8yUCGYYAH
fR+DK1APjjgZKRxnvDsaz7kdHuIT/sTHFm+6n5fjzfnmw3Y8C7fIR4bSBjyjsBco5BCajbF5+llX
R12sNm4rq3N3FmiRXnJtDEMZczF3iBAChZaqc1f9741lkVrgJQIhmb22Q5FlkNeuiiMQejB2XX+6
HGmt8uUFBE8cEeAUZ9RiSw2lKVaSyAIHiwMz/Zi4ONDix/OdzO2Ix6m3yw2M8koBQ0TedHVFN0GA
LpJWhTuRNnERY11ED9qxO1IsPTSHLUbJWm14HkdaXCSseILW3LLGm73/pDqBa/Fqm3xHFq05Yobj
lG54DzUCs6ONKV1biWcD/JO1zzaXUsfYao0MsLf9OzHdJw8pz0L+lWU3DqpbwKq4w9j/hWp4bWWe
B14kK0xKPcQh/oy4QxFul7npAR2haicc5sY9yk+3W9XoVshFspoUaPeR4WtukXR2lKX7QN86Z9eS
/vmo5p9wPp2WbBg+QA1IOz6CmzsJK6E7BMU/IdWC64F0LLFdepO+688ABY6FjQhsicaMjMQ1tjM2
nudvOUop91uH0VpzUJHByIG5BXkFUuH9D0NxrE1LTx/ctNrV3D4wgHuhNShGjkV3sHxG39fxsP3z
Nuqb1cx6HniRHlCwKfVRjLQ/RSUey1eCg/G5Dc3dHY9b23Wt7j8Pttiu1qjgim2FqhuI0k1fImBq
3MqN9PnyplmNAibc4qWOfqu+SEPA5iNFAu7hgqtFV+GuADVXJf8k85iabBkQBnVzeSIJ3QB2V08n
BD1KW+yxXCvQ7jazU4t5aYazgtXfy4bvXB7a+uc6C7s4mdRCscopYgYRv612siMdU7twcAtS7Pl2
utXkXHsKp2H39zAX67IrkLqSEtIAkmXITap26kT35r5D3QxVtf1/Merareo86mJRItUPnX9iUWY3
OGODl/CgDGoHDASuNlP7nFWWZz21BRQTXZd51liUFpGBmUqa5qOrP8KD2os9XGZHPqEqzeiM3IZm
jRjA5c+4ltUVmBEGsBAQT0uqaREl4VjmnMmIt9lJe9KQBSqtF1n9djnOWkZVUBBVZ8iT8aEZGmQD
6s8o1LhQ1vGmVW1x2Kr+Vg99Gu6SBVDf4oVwMX8B4i19qvfzCdU71UPxKaBv0e4HB4n2Nx7WNxLW
2olP10DUUSGlobx82oeb0GqdxNQNqEmkPT7WXajc50l3ZxXFrd5LJ6HPDyqOtxvfbHUrqLzYW/ND
B4TIxfGUdm1pIeU5giDTr3D6MY6Rqz8gvoLK16m5w6wEscKt9tC8v5arEzUrRRRx2YWYvNh/AUo8
KV11VkqnHWXhU29ZthU8GnSnTNO9vFrWDkd0gYwZSa2K0jJvqjqGKlZL+aambYCKdyvgi9op+inB
iAc19S66zRtBuWoRPNmog1c7AASwdBM2xkc2VFMHErxWVmo08tSxK/YtC/ZKtyMX84/Wnp5GZYfA
wJx2ItA32FlsfN6ViVY1S8WGkI7jRxTi1MMoNwtpdCcURSZ0yYIgcgJE08tcftSb35enej2aQVOF
1TSj894f9wUPkX0dhVAJ8xrXnmfV75zRIKEnyCQW4+FytD932cUqYnB/h1sUc1ZcIYAbqGg5iBYu
guPIqHJXwfXFm7XhqtGG12jnQnulD8MtTlOuorenAS13/KXszKr2UVNYe3LWrWZaxwCrwBqHqbKQ
k9vLP3WtEHr3Uxe7LBvMAMUQsFcccBiJIwY+o68+z+CYLp8+Z8rjjL5qP/+TQogLBN1I+I6AOJZX
CTHW9ABXGpi/7uSKjnVtIqTxSbvSqK+L2/TzxjjXVsBZuOWNIhMztcgGcFftVfAs295VehfYoFWa
neeiLG/Xp8YeXpKXzXGuVEfn41zeKPLY0yslZ4LVg9daj1YVX2tue0AFKzxwv55aNO6tF3EfOcbD
VvJey6Hvgi8WYhiVVa9IQCGTE76Jqs3zWY493R5aw0F1q26PDcQ2g33lzFB1FaQMHBSYgvLiiNJR
DPOr2hrcqUscSasxxCnQVag1N9ezFyR2S/relYyia9du5NT1EevQeXi2g9OzRPwqyeCLmj+QV6Sd
joDusbsPHeFpfBA/Ja/pc/9p/K5s3HL+rJ3ldtcNuut4TipUF/PaO7vl+JYciEqoqa4w+6VXA0Jl
McZGmYDfnDJxeNUF8mJBcUWh9blqhK3yZm2JgTmYOZ80xzme3scvNZyl1UmckDK17JJTcZq+mm28
UQmsFDeqOT/x6gSC/rn4qkgIyphnmShwVuYJn/STnh8vb9K1tiwhZq6nBDoEwN77gWh9CtPTI8Tc
cS/a6aRxw7fKzsYxZDe+SrvQab6jz2b3eHbFVb3vk+5RcqqDRr/yHw3379+yuLpO/pQa/gD7vJp+
GdN9kX7/1wergYChiFMsQ5GWDdE8say8HybdxdvoOXmQ9phD60hLwGK4n66L6/QUHFOXNiWgHy7/
p3zjRrV2SvEDKACYclw7l0j1NPd6w5D/4AR7Z7hRbrTr/DZ/m47+45wagz9AGeFgXqOSCDxI2G9x
bFfK8nc/YHHtAFPCE1gKdLAv7oK2w67sp4QLt4AK5eW5Xlm67wIt7sGdEA91K/Q6+afeW9VDX27x
xtbyzoyA5HrKNZiewmLp4uJQ51Q089IV7dELbkUHo3e0wBySvFTeivvYJe9pGyP7c3wscg/QJh73
NBPuN52M91uGViMSX4oH3tdBlXifuMVn72ZO7uIxFDdqtrVpPI+1OE1SZEBMpHE1N0LrIfKuW32j
TNsKsJjEQtOKGh1wmiPonKFxFz+U5PmtKVtJl++mbP4VZ+l6lGeR0dyEBBJbtg8ZKun9XV6jzppP
bjpoewF3zV2Evdw+Lr5XSKziaynUSs5/NpjTbHHAV+4B/B4WhwFSbUasvf89oaj2Xa6LmlsL2Jj7
zYvfdndphPNHMaC6aPrRY2smxcZJuTrXZFpuGdRfH15rI7mPoDrquKYFv4NIws872Yiwtr1Bg/8V
Yf7zs3m2slAPxYL8UipfI56zdAwMMqvcxUa49UnnhfFhF5yFWkxhovqjVuaiTgPDYxfEV74zP1fU
JzqIB9yVN86GtesTDKq/h7bIXIWilWNkkruxYh0dHu4ETOqsQ+ftZtEOAbJEhOE3CrigbeJj90rr
WD5utVLWvqAMwhYMKsexvKygBU1CS06R0D7zb/LwzkOk7XLaXB3mWYRl0ezFsdH5NZ5VtQM79Yvo
ZHvzocSoC/+6HYJIB/UalTxsw66BwDpbEO+1fcGoAGGB4/z4/p42xtgbPBO68OrtpioOk6odM+yl
W4hriFM6YlyeNka8Pqd/x1ysWUMqlaZBHpOmA5rUd7ET7NWTdTvZ5QlvsqN12rofrG2S80EuVq4S
NeooYlLsauUtrjZsDuHYTmjoNsnh8tjW0h51FVpLrBaE3RbJFc/VUKvr+RAs70qTh4X0yu9/Xo6x
+snOYszTe7blK7RxDbkhqcgol3rfq+h1Em8Q9LXj6VoG7nI52tozEcSSv4e0KEknL5EmbCFgd9wE
yB47jMjxnqc7/VP2DXlCN/1UvPGULX3diLvSL30Xd7FKCtjchYkwp2veZicE8o7+Ifr2Hw9DW6lm
/v7LzHY+xMX6UIvGaFR1ppLwWlmXT2HbuKip0sCyc83YmtDV5X82ocu8ZgkxluwaB/B9lNjz2CK3
zd0KHySeKGZhYTs7iE8b0ymvjRFElmnMjO4PlGG47y1wYqYTmqg9A224HGNCtdOu9KN/v/VGv9ZB
ndU5/gq3GKTcmTGyaExp7cR30r4+RK7x5J9Gd9aREx42Ww+rq+Us3qL6hCaSg+r5U+g3JzBLTnPs
XdXtbre1G1e/39+h/lywzvYfliiYpnN1czGx2od9h0VT6Fz+Wqtp5CzEouD0jSEWrGrec9FXy/ga
lSjYlxvrcO0iqMmsYY2dNKtyLXJVUrZxgcXNTGHyj+NtSAN2J560pwJszsxkAr568Gz5NnkZj56z
tec+rBDWmkSfELQ5slRI4izCK1EnRiKahnPP5tAflGvzq/6fLxT5p+wleLk8pcrys83xGK3BRZD0
/KEXlrdylJSpD1yk0r6ZOT7kQJN3SXNtqr9lZcRc+NCW0e1o1Ve1Fn/uhuqIPl8sRwg8+b+omlWk
tX8MCYVIXFcnxDRv4d84mfm18b716es0NHjBaXSyg9m310ajhmpsvMNiblfJ1lPdJShjT1tvFcul
shjWsnzo2kHo2lDWZ98oDm3ai+HOVDcmb/VjzW+5NHu4/8C4fn/maDiHh1FDlM71DuF1C8zHeMKf
4JS7zS9rs6e2OqizcMvcD0wLi2aJ9Y81Zdy8FZU70mu6vCI+bIA/U3cWZZH2AwuCwMCd1lXuvYMA
jDq+la/ioyTCnIfagQAs5Q9C2DvThaVq1+nGD5hz0vmxM8c3TRMtMTo+LMxFfNJnNfuAzDvAvKoP
8aElYzUHY6PeWlv4FoX0rEMA3W0priFFkiTTKkNzbvrVw0DHaXpjIGuf6yzCUljDqAfGV88y6QKG
fUF51JN+33X/Khtsnq/5PoC+FcL7H44w1F3VoGgRz0tVc2dUfmq3pu74cfCvqjEtAy0OrykpusnM
Nd2No8ytjVdZb7YuN6sf5Wwsi/MqnKwJEBtTph6o+m+w2nhSntR7g/fg4qD8P9Kua8lxXFl+ESPo
Qb7SSmrvp/uF0ePoQQ+ar7/JOSe2JYhHuLv7thEdOyWAVYVCoTLzXtorggYqXwNza+JPLQrdkYlN
kCWAVrgPDRrIQiKTofkGrbJxEu3gpkfYOp40MTd1TuNBI0UDI7+FaykZVT+XIQVNGUE6nUsRF8pZ
FIHIQ8WrAzCqNiaILW6MCep9famrchVqE6R6Qff/G3KGuzzWv4GiXHciU98DtPpWqK2gt3fWFjI5
y9wpDZ3hfigWBtHdfbuXQBnn56EWdvsBPVQh3pmvUXlj6mkGBti4H0ZtqSFVs4ryDAddnZ57S7se
WAPR7sy/nBxF5rjTWarnkmbdBD1DWW6uwBtuHPRat29Ms5fBkktKt4nHOrxs9MxHuQ1dg+aossqV
kkqsmGkI/eToHso65MU2azwhAsUgQyyjAmHsZYtnfspZXP9+ZFGiUOMFNUcdWrF2gzbKQzOZhdPl
eexdNiTaT+5EU0a7HZQE+wlepdd8AY+7poHJf6ggRZUFqiyCtIoWtv6eo4XVeHxuSarUoZFGbixD
VJhl9E5qRRfe88qA20EuV5Y5CFubFkFQLPf1XgMUaQLJp1vNt9ltBK6ycSfsRInWxuVOXR9oU0UI
hWnMbtLIciExdGWqk3/5k52l6NOV8ePbRlfHfTIhsSxq99FCfdOZtHIR+MWfxuNJEfDHCh7TZFzK
AMblAk2xaNnXC7hoxwPy8eTRn1AQsCAS5E27xss+VzUPR5o8nTriR8TtgPsyzgWcbsRKCVEIGiZm
o0O63coOpEtV5jS1DCbsTEprwXq34+DLIhdwEJM1GRrtVQjZqxhCDUazaxuldIkOukgoREHNaShF
DwfbR8SXUS74FjCtLKTSqxACfd8ThREntrQnCDtUXmtCMgfqqFAYSUHRM0j198tetB0gRNbB3ID3
gzOJga6HsHsyqFU4usVyO+R71U/ROGXQ7FAfAJHGU7EvmjrdihANj8OWKq+kHHzXEmNmILgicxWC
gyBQln6/SNJzpQpKiq0AObLCXz2sTGVDEceYoU1bJzWgE2lpgjpJZII7YseuiiStgbus0y3Xja11
rxZhompMsF1/BhSPkqWiLDF0TCAQU4Lvp+vq+0h5tWb98bInrJmQj/Tj7eIiPcsAOSn1rArLhFVe
OZapZyoFtFub224ZX1Wpbty5lXaXrYrWxoX4QpS0iMyuCpPcxJSJpO8T1txNZEwFn2rT0Y/Xx4U2
rvh9QYyqChUNsmESxWzXFP8ienxQF+vTJHU42mxPo/LWKrMAAturV14PxBb8kK0Uc/w7uGhXtQWS
vEuOfbYicANYkG+9b9k8gWs/6h8gUk/uTakSPTCdTbGuBdqxWe7EndOubvUCit3rzGBWXNdBFRJX
MZxqP7bgXRPF+NlrKG+QO3klqDOiWY8vG88f0A8wV25VjJQ2qSNLQQdVij3wc0KKgD9RfcmNudO3
7fBiMJQwa0Wq4SwYnHO73IKQuG58LrhNe2VX71IzDuBrL3Tq/Mv+jJbN5TjibzKKkZUQQpSKMB4j
03SMjr5ZKVSxU6NW35POGDwUqrUHjWZwj1eNMTuZEVl3dgLGgaysCESzWtwfE9J5Jug4Hso8+rlI
xuRpEbiDYjaH1kw+GE3ou1osmA2w7GLwFTbcyBCf9cZZejeG8rWR5wPNlXszkjzdbK+JMl8vGCoG
sk49DGmLcjKHKUWCxCMUtmyzg9zgeDVI0juUqiAjJo/UaVlauiXEbpy4qogDtrlDTJO7tEu8BeL1
TpV0LsH/6iCyggrzbsCedAMEiIZd2qaQkJ3Tj0qrr2VlelYV6LXmdGdW2T6FjqSjGcUBKbN1pigJ
uyULsjHfGUn8RrTyGuyFgZ0YFbRSbRz/WdCMFHI73bib4npnl3lIoHjoYNI2kCk9mPPwDL2sfbNo
Qa4bh0KKdx30HSTahNRO78sFvNmKdpAKQNyGbJ9BCn00u9skb4i3yEgITVzVkP7rd0Vkv+mdDdKm
2nzJ2HBrmJGb1OMv3PMgVthrd1kKPhu7Ld9J0ky+bcg/elM7dMCDu9pSHPD1p4Aa1a9MWUzXhk4g
dFPzx3SGFHqyUPONdHq06yS6z9U67JLEcis9Y95cWLY3tvrTspQ3NAJxVzXtazDKTKkVhWBrpL7U
WFALByuFhuxldQ/TyMg9VWMCT4p7n6Xz7M4F6P1YlCfopLQPUivBVzLFVay+fWFzHrBBhfCilFNX
LVFS2JWpe3qVPbJJgrgiIRhWXJbeq5YBrgFmzQTDRp7VKZlXFVDfBLqvDYmOuaZIh3vPeEZ3h1zK
vHqy0SYwtDigvdLeFaWKGR0rG5xSyWU/Twc7MCCoCnHRGEusmgj1VN5gUIlWv/oixaSpJF2Zcn6Y
lKFzxpoFWWK+UQM00NF4VZbJe6Hk+xZHrGE1iheDuf2+ocwdU7yPKxi2GOm12U+hrWPUK7UgVz7o
EWvdBrXtq5G18QCV30W/axlm7wOjTvDCRiNdfR1jqq2CzZRB1ApyJ9U4t07Pmn1TkSuqmIPTEuYp
huplchxIVit56mjNkDbNntsR+iGs626KWmvcfGyTMKM9ni5WKZMmahsXQwYfXV4aaNMOz12Zd56F
sXG/kmHEsO1PK5kw84764QPH7w8wPz2n86itl7y4hgI2mmH5mII2U+2gm5nariwViquntoGKcLmy
IWR6I5csPsRVYzmTZe3HTN8DZAnaN3S4Ij1uFNeQWtvBjKcFogxogZCm/9SglusXyoChEdrXDqYd
oLppFeONpULCjUHqFjirdL5tS1J6tWw/2bka+2YdkX1mQhGtyWwCqPBo+BiqhTxgols7tpTfKgJJ
hWGIk2ez7a/nGfrGI8aO9jGTahfvqtVBydlDX2hBbCmPI51vlTIaH6qcoGetLcRPW81w48bo3aKy
DhrBs5qW/IRGs349tvOrAQG9oct1Qd2/2SzR1jlJSwZI4Ixahq0k4SXF8SgfputGxhC05JfXmI8k
4MkQsUf8j7Pxyxp3NlqGAjHNIelCCUeRo75CzhoC7Nr1sgOxw++M+lYStqFo1mq7wvuyyh2NS6aN
SRLhZNKiT5BIBvPIIKcJ7dUGLHg4h/pMEcyYCyzyzS+zSXFtMbCr2Wx4g0Su2sR4U6cWY2519K3L
1Y/GtMPLJ/DWpRHzg8BfoLF3Di6xU9JoOuuaMEaWXuL7WVahLX9dGoKx6e3K9csOV8d1uQEvr1Y7
0VuS4rL/wUwBlFhkgqvZcDibzMhjGpL8s0fC1sf7CuSKl/frfxTGXwvhnLGp04yQGc6IQRa3jRzz
FeQpoRJWz8Zre6hDUWW4XQB/2ePcUGNQ0E5jXJoikuh+P7Ut5jtr6ljSGMoSu4urVHC12b6m/WWR
fwAoiybXIG/bhSrEu6y4dpdKxMW7HdIgOQZYBUNceDM57WhRxWDgti3KsPdGvwE+xY8PvVNeDx6I
IrzxSdxy3XT0I4vc1UnBEV+juV2FDVEOBmsPpFquLIM+E8kU+MjmJzsyxd2dBmUkINwouhCNAodU
xh5s9Yjnzxk1ZKWIInjT7Y+scZGl6z3GVEa0JAxSKaExSKUD2XaI14FFNLjs/KI95CKsraAgao1A
Ly2N2vj20N/oEmTkFrs4qLRbBO3cTT88WhgXaUWSsahjeRcyOYfKb6ftTasXsMifPxuuF70jI1x4
0VG2BynHPX4NZ+t3+QDJ7x1G0oCfLhzU5lCEcAFx9eqwD8WYHsG3428/cwWWojqFU7blXb9cSaS7
Ahe84FgRGeHaLr2WQK1UThHPRbpLcI9wJsU6MEmUqbYvk197+YeF76jz0kb9NAA52IWmchghVZ5O
n1ZauFKDqwIuYwnIpjLooNalJahHNj2FyIDcoTg6RyuiFzO2VtOiQGg06B1VkJYWdR23M9YfOCQg
A/bZ8DkQZ/WQxHYJR1mZunB3o04FQj1EGwYsFHsFue9BfXI54jZTyZFV9TRPytC+nimB1Ty5URvJ
iTpI45qfalSEVf+POmdHxrikDBhfrcidVYaS+psZ+wy35aZ7u7yg7c7KkREuD2uUDOBxwYpWzU29
caL9fN8BjKl8lsGIC61gAzdT1pE5LhczQwW0RcWaMrKbkaJqVPTg2nNxfRI4oXBlXCK25GFU5RKm
ph+jrwMPAPajdXBJ8cmvNPi7Y5B/GkZHC+NycUZJYuegPgpNeiWDpHpZb17qHjcLwWkmXBeXh2VT
6tLWMstQSV9WNmh0Hz0A8MbOJwf2McqO0OLqaGddqaO1cUl5ItRAew9rU/Tfk3af9A/mWAYAPwZt
WkBV9BloKbcd46CJp8AqMjw4PAncdLMW//oJPHFxN1RpFA+kDGkxPi50OjR5eVdH68VbJt8yF2Ni
e0WyPBpBgEzKb9UEPD2F5BYxXgMX00efB8lBjl8UW872l3/cdrpbkdl/UpHGJfS4IVFrM2wPNX7b
UDqU6ONlA2djopxzaVzaqVK5XNI17eghUHCqq778RwaiAMzRDuV1oCz1wMUtYhPZPKqOdp3LQDLU
qXv0H5GBxiurqb2peUMbNry8uq3tgygWaGBWTNYZ+IzUdZ2wJKUhCmt3MR5G8nDZwOZZYYHg05CB
xgapLZd0VBWcttWY4RnQnbxh8ozdBBaEFSGqVw4uWCsRQvr9Xxrl0o9KmiJXIiyLfjND2R8+AMZw
gcOYwM0VOdov25veL5vc3MijZXIpqDI0VrARFheSOlAec3ImSt9bDnG8k1zuKcgMfpkSJuroMyqu
LPVHM5qCI2LzSndshEs35Uqhq1owMiTuiqzVYxcIyMgda1SAmhtZDst90SCXyCp/zcK0LcuiHlaT
69ktU9fYNb8SsBCn0NU1UoBMRQ2Nrb1E4bLiPKEgfgZ6VNq5lJIqwRwoe5HGX5rGHCUV3o+3Euex
Fe6LEYUUEm2j9WYHiqUJOioqZgjcMuw054eZwB0VN2ndtZqmaKIJXHIz9I7Nc99ylXjJIbe7ht48
O0oQGzCeeOhLlZ5xUB3r+/9Dp2XzW35ZBZ7ttEybWBPZhSXhML6ZoSkYYgr8biVASgF/ABj870uo
rAn62CB3BBBi5YmMq15YmldjU4J258PoPxb6eTnCz/AsvB3uIDD7rNQyBdtJAcFPNQ39/uFBXdrb
VtcOqlHVQZ/RX6qRXCWG+top2q5ha5tciq8Sc3wHXBH633QsHSipHWK79etc9IYk+OTAxp9ufpEl
STqZ+I29pyduZTr5LruTkG5B3QnamxUobt+Lyi/hJ1+T49Flhw21NOsxwre4htgyniahmuOAXTt3
ISCyb+3/B0pcuFLuXEF2N6D6ia+Op7pvyLkd5LedygWH2YyoAhF9CVdDQ1jgBBuJA2LnGiEQqQb8
9QxuB1oMS1NxnOmz20Fpbx/vBlDtQBbkR4Y49xefotgNhJRT64fjykDYBb5PgS6acSaUkYEEQKNG
TkMTdF5h6XcVwIdugodQUN/gzlX49r78+6Ps6irt/mWVO0dLaV5SWmK1f6xqntatVlXNAaUQSIzw
QDheFZLgDNre4i+j3FFqA4e+QOmpCVP5Y8J8V26+6pFgxHHjKnSyMC4zgyzFxgmA7aSy+VSw4oUm
0ruGu3phJULaWdGCuDyMN4O8HTTsImD9EjrLINpPXNN0Qejh1QQH6g70XRJeC0SXB4FhftCLRVkc
rcp2YSk9DVXpFMunJRoW3Sh8jneS14sp2tgu2gSLwybG6rUuxPesn5v3fECUkeJXnCsQi6fJJcsr
pky0RMQR1wrXGaP8hllOt9LpQiloJXwefk6dk/kD4t4XxPtW3B1b5yIAqrJaagGBExaDi/ls/z8R
gLhjEDX/b9wJI2AroZrHVrkQUDE8D2YbWF3YE4E+Q/Ej9TEUDs2uZT9D6whgQmENtvUhj21yIWF1
SU26ETanYCoC2c1tb4Xx564ae6uqrWnscHMX7K/IKBcaranLAN/CKHrSTpa955WQCWorCI7Wxd9e
20YtRmM1QRTUQKZroObCdkae/HOtaLPZrd0BwwiewHPWn37Bb/mbqVVTedAH2I3wxu5+WzxQzuFR
FwzBMaYLOihIjZ7qzdRZnwndlopOKkHc8PdWMx8Wex4LGqavGLJEC2YAPwSeJ6FhKA8OmFKdLvXx
kB1iXkJUEWyl1+M9X6PqqCAoUeYYaUKx5/18q5fZa6W01zkFPxOp3wX7LHChP/CoI1sjK1qjnmCL
2f9h2nbyj189+pG4YsauuRMPIYrCU+NS0gJAXj+qOD30GinJgEaXG/uQ5EJWdyzMZbnymzARrVUs
505EXkVbFOiDy6AXO91SOSE0gjoVRq96KOopSgJaxvkNOqXfQfEa5LZ50Mf6yiiyJ532V3o7Ch4t
twqukx+wfoejfZ5rOuYjwYts702eajrU076noUYgSaa5rbNAZc8v/zamFEU3waPEqvlj6qCp4bZ6
Uvq5ggwbKpDCY57qGivg0n7sQeNaYtSoDEC1HbYibPBG7JxY5bI+00fFnuUKt+CaXUG21YMe0E7P
5btR0Vyr6gVZ8IxHa13lqneLm4wC3CLfJGm6ifUlwyr1lQBk8aBJnGOWYlesPlwGKzh4xvymKyrw
NnLjiV1unfiiaWmWsDtMg9tPr5FdwrbgzWWraXpihTvNdEkHZaKK3YQk5Ld4pyTgkEpfwL/jRSV0
7DpBbSdaFHeQtRpIRg2Il4bV0Dtz/JYD+WmJPGTrNkgA2ALQExwKoN/gbp310jJIFmDrwNmUYkQG
p3SFRAt0wJP5U7admvqGi6MFENPb/sbYC7Lelocem+cuo0ZixnIXY5F14UI7b3DZXeGVoUWd7lce
6o4CWQOQ742WE3uqCBa3kXJP1s7lIsx1GUybMNpvkcYZlet+lEWn1/pP8OnueH1ctkkBh8OYI0wQ
EK67EfEk4PsO7VsPbYgdNGiAgxbiCTcd5+iTrn8/ynDSGA2txWpcCozYkYDuYAZoIvV/u3tc0KEf
gKH9FGa64kASwxlMUdbcOH7xfaAfBrZbxTB5YGRvJku3rNCLBDp5kiE5yDs7QAox8CeJJNm2N+0v
W3zrTrXidm4i2JK7HNfQm4h8l+3ny96+6ezg4sdbI3DOZ8yodQO1F6hidmE3Ajcyf19WMmgr8YdF
3+e26P65NdFFzC9z/LXJkuMSg6wtDefxoya/pfRDb66X5K7Q383mJTa+q+0zTSLvXy2Sv0jZQI/g
CNC7UG5aTPp9zP0NprpzoJ6X7OdlU5v+cbRALnlUnT1QqmOBsQzfMG6T9l6b9/0kKBnWGD2L4SMz
XJroJhrjzQGuweLXqD3MhTAJbxVFx19q/QVHETtEGJg1SIOBoJv8sQ6mXe3PKR5kZGQ90Vm56YQW
yOVwBwUrIa+sWVK5zroWtqDb6M3x755ljqVNTlEuDus/Ln+hra3DMQUwMBCeeNzijkyId/Zas5i4
jDUPQ2x6s5J7ly1s+cCxBe6UnKdhroq8rUI6geEb3EM90Xc91BOkJROYEi2Gu+QVuQkkfwEwlpqW
vqLcVVorOC42FwOeX1MGX5QBIPWpH0R9lYFTErMjNfQSJxwVbFS9GlcOU0S7u5XuIIP0l6X1lxx5
nEbr0dIGrCVvc0cl1yX5bleCQZzNBHRshPv6doaxYWPBGJPVZz8jSvyi7QJzuF6ICZr95XYi6OSb
8Wcx45TP1X/yuY6WyHmGHcsEw4OABxbS7EAFxW3FLyOibeRcQh67BJMIAK6NrnRnO6YLeen0IfJ+
gAf+9/yUetRlgovimfDlWmQf7SrhHiYMvRhBDAebQKa3HsHV15sWj7zFYO03iKuCFR519vqWC1r/
WHEl649cw3wlauYKvJVwpWOXNZQOFD40tD+r7GNA0d8oGDqfflwO8c24+/qQhEvzdS0bCQQUUKap
eKRfFie1RDM5ZzSQ/KZyOV7qZzMbcEcLlTF7rgrtXVaYW/bFPrGJo7FfSzl4lVw5WaH+aG3bj6Px
MdYSZ4Dop5kaDu3tm6nDZb1Uy13EFKB5oeLQibSXt5L38bdft+oobMd4qVKmIEEosez2pHPy/Ec2
YWRBmoDQED3DiD4wl44svWUVbRG/Q40xL1K4FdAGGq4JrShViD4xl44MZjMyYUYkrO0ERC+Gm7JY
0I7f3jqICkD2jmgm33jIlqHQxh7pIJsaVFvIqzNIpQvjMDTLTlJE7D1rduGLBpCaQ5Qbbx3n3OJ1
FJXxwhCloHB3wGV4pSSqD+pqF3/4NJNrM6aiu9T2Jn6Z5OKkkBtZYwQmVVBWWK/5ge1yd/4xezEe
riJ/FtNXr1FxaZFc1OB6iktAbKCWCBLItMEdD3gK8CVgcDzy2qKlIeJr3epZIft9LZKLgJTlzYAW
SxXiBWLwo9+6D6CCKz/Bb1ZdiPhJ1APcAoADoKtDZR1UMOaZbgIBMgNkYFhk2SX3FRZZ6Zo7dgxN
7NhRgAlPzCRUBnB14PlOo6VDk2eNyYAOge0xofvI/NkOAiHM9VzhNv7kN3G7kERmlhiF1uAM6Peg
KsdIGshQAlEzfSMBnJjhEgDeJcd10hSbXb1H84FFT3J622PC728neEgbAPIBOQcDVMDcQbJA9GfW
B/AFyHp+o1F9P9dTLbCxdWyC4hdSsjasoGLkipGiLmQaM7kOKb7Se+9Bd+OOrljvQ/lrZThc0LCC
C61TUOq1HMhe+7c1U3HInPwEriJpwQA0JDV+gp3h5SVpmhck1gXQQft+sMrnpFULwao3UgIsgk4L
KgOmgVHa0/NCbnNQ1RZgmZD7OhgXAuzRKKjytsatT2xwuXtqTYobfNdDurPyJ1nxqPE54sU6Gsfb
Yk4eU131u04LM/uWmSUqEiBuDdBdgOJZG91cmZwB8EeSq25pot9dtv7f9y4U02gh2JBHBjn56R4M
XZ1Yraph15sO2DvqDPLPyxbWXeSj8dgCF41SZPYRbbHLyoyYX5QaYCYzwoVHnbzLlja/59FauO9Z
53U8mBLWMgB1Z8WfzBbpl27NCVrHi+E+p1T0o4QGL+S4w/KRMaAAPGqGQCDYbrpfz5I+dzrLketv
YmDMVr45ts3FKBunYaoolpfH2a+B5Hs0z7xFL25HzPxc3smtXvXJOrlgLPpiXo+ZOkTZtASzr3kQ
BZC+N6HtYyD0gJG+ZAZEQPSeJvIV/sZg2MMcdTArL3eW/VuPbqRS1Jn7H2szTFD3gXIJIwinLm8k
C4sn2iMksyR2Ft12tRi4n365TpPlvmnkd1p0QVM/yHoKLv73xfxttd8jO7uLZb0V7fRGlYBJE1yD
IKKIDMyn9yLCNFMWrTsdhz1tHBlD6BW7a4C87kD2apXvvXKvV49lJ+2SpXJMWgnCZtOvjn6Berof
dTmRuB/wC6CS7QwUN974hzS+6HXjXvaqzfg8MsTlGnsyNUmfYGgp6HNtAgFSL/8o3x7ZWH/D0R1A
asdl1ma9DlsvCot3+aXwpqvcnz9Sn+26YHGvzWApgJ5MA7R2/t36uPzTdIBOx6WBsKjTN9AxfZMa
w79sYuuB7sRduARUt6uy04g9TK7tO9UFq4ibIN+8gxP/gT22v4oX0XzJdrwQzH/gZrB2m7mgtHSb
mtRKm3B+GHzjG+7UyfrADK48t8dcFtDGDrgA0lw8l7HBlQCjf1nmX/XNgkSRqap9WEbskHaxo+mx
o9aPE+mvsybdgR9h1dLwLRFoY+M6dGKYSxFJ31hWbA0wXIJeAF18TYqDWJICgEpdyHQEl7/qdgR+
rZOLQLM36qxh6zqrTomd0WjMQ08IJl3UmbnJbBCBwfNIRAtNkyHsBHEJHV/wNEoKpZG7yYLEt4yX
pbbGyOoowKaeL+nEAv9iMHVaw7Q0Y2He3JrZ7djfgAitqUSKI+el/qkZLuTsuCsGa2hZaJRRaMpd
49ZFdxO38S6R5D1G+m+sZQL7OuDqlz/ZFvbrxEW4ZKbqU1nPWtKEizKFhfKYkW/VfDCXxANg1om1
+7TunBJ0bAK7qy+clVNHMcEluGWZmW4yC9R21/UeRAEhhHputAPGBP3YS8LL1jbu6SeL5LbXSrJR
TmcJ53FFx8mrUtXwNLuKQiiwUE+f4xK6H9YCxpC+W/6l7dXDjjJ5q+kgmSt1BAVg9ml822FKnc66
G8/DrmpKFyQ4ouS6LufS3nIVlhFpMrUmpQ/NNnUbcmuDNa0kjT/NP+IRc67F4EERzY2rYKmrHxK0
O/I+vYrSz16qBb9F9FO4AsxozbhpLLjXNA9hZdMH2qgHaU5+XP7A5/GDS9eRN3GJQCEjeAlNrHgx
mU9TYPukAZ25YddM9wS3dSMBDXD6fNmoKHZ0rkmbm1pLbWPpMZifurR5WeTG0QYjVCX7tm96t2rA
JCrJXp+9Xra8kfc0TJjI4BCXIRegc0FrAa5pUZ0NIWQ6dpCVMTGZP5beZSPnn26VHwUxrr3CvQHQ
PHVcNWad0lk9KIw0ZaeAk6upGq9vBY9HG72eUzOchyTpMsfLaqatnNFH+yzAc3ntRwmmZtapgCpx
6kpwbmyUH6dGOX/RyjzNtWYY1klJGWCHLAZZuf3YeNPsgHLPRlsrA8TRvbyjG8MlJ2ZNzmGmNpq7
bsFa5/56rPAUl1Onx0h2PYL6ZHyqk6dGLhydaQ5mecBW8g+qdPRFMbMDCmkDzM28fpY9gRdDaxes
u3IgosMwDJYEMYak1jF0cCB54w5UJpdXveWsOJoJ0BV4iDxjODeiGpwqetyGtMk8przLzftlAxtn
tKHjGqcDsoUOiMV9TDZD6iEeChYSuXVqMFR3w+CzhOznXBTxq8+fZlb12BT/2k4BDiSzCVOpOfyK
u+W57HFKok4PzFbdGXH1nCrmbSeDXgg3s19mUpteCl2PuJge9Dla6bl8zOJ5XWH+7UR7+su4aJWz
bomAbWDhTH+R4UolL1H08K/22eYilZl00SI6sdDS4n0+7QuwOSnqgCEXwVDUVpyYWA6IOIHBO8eF
R1Zn4fE0Aak/syBhm7mteksHxSN68wgSp8Dqq7vcUsKiWDzb0h08zwm+9EbyO64sDe7UXkqz04ps
ZmFr/I7SH4X9TdGeLm/npglovxEI18urit9pfmVtoVtSTFmomVKwyNGOLJ0f2bHgKrkRfqvw0V9m
1r8f1R9JFs0QX6sY6HxLJ6GRI1mC02grm56YWFd6ZAJiUkZnFVjJiojDDAikzuWXLEhvCsfAjCAI
PUEkNjqiLstG3J+Y5b7RKFMlqlrU5l0Lgcf00OZAi7cg1UoFjfitM+rEEhdchWZYs5VjgeUrasbB
K+Fy6zS/PTtTmOP9F4SRItlY4a5y4WZ3tmU1A5YH2e/Bn/3xpsHTrzMEgJn8B8gr1kAWGuVyaUSK
UlZXbwE12iecxQREe2950wPz0SyDLhgwlYMnmoLcuJvj/vPlpPzBaA6pTGZQk4U1cLaF0z/jkZ06
0464JATvBT6q5q88iqKmwLqHXD4/tku4PQZCtezAOcbCokTPUzPflkJ/HcrsPs6WnTFDUoJIj5fD
fqOVfrJWwm3xqNS90ehYawsg9k18q7r5Dl1JTDf1xOn9PAJcg7gofqBJDth6Ckli0YzaZoI92m+e
sYotidHHc4PTInFBIRiuU9oLjOtBFeQYKhhEA0kix+JHUPu5rFKrh8XOR/ORBE2Yv6BjCX1gzGND
4WEXuWiMXN5qQYa11jvoUV4qFLA6aCl22rLjQ9OtUlqDo8Wp4LhaP9gFJ7L4RD4lS07BeIPGo5E7
0QLFsGqJwm6O7jUW36PNhbDJd0lZ+v9ufVxqV6SZdpbaI1hrkDkogGwQ0JylghaIKPvx70tW3y8j
BCxZKGE818U7TyiBGA8dM/MHfBTXdRFH73ZiJ0TXZCjTnBV0Cum1ChJ6OP7bXWlHQQlSczw7GSKy
iG3/+MuOzflHX4HPZJzX6Nd+T9Lg9PlNYy6ion/9/GfuASkivHxaSDY8KqCuWAH9a+TxBACexLMO
zUMSADZe+gxSwX7lzTvRybjpkUcmuZMxUvJamzCkH+bStTbeSt29nql4lIudONm3+M9oEYGjNr/Z
l0mNM5l1PZ4gKWMhQzOVSLrT1t8YeC/rpBBt6GZFc2SKO42VahiipYPbU6J9Axnlo6FWs5tXmNps
tMe5z68J0YJlnMLeLnYtygJwVy5PuCaA8FLXIkGW2WgDIKGDVNyQbbAOEn7YUiIDIN3gewz7Ra0D
m+b7Im9sF0o97mTXPqQhXwrahnpsHJQ6Et2fN64kJ9a53aDGaEV2DScG3+yuVd1FdlAljLXT/052
5q6+XR+7I5dR1zbc/O1yBtr8FPBsqH7gOFH4V5+50rSqzrB0Je1KTKi1H8ociVBxm651ZIQrL7W8
Zmks4XvXEcr9GVEEghNpbN5yFZy8/2RBqxayLRMwpHKHc4RxNzIVSD0zoItjfUfiX5cNbOYcTLn/
1wD/FqCX7US1Zr1BMiugrfVUy9JOL7LdZTPbH+bLDOcVkU7KjMSQRevAetl3j1n07bKBzRRztA6u
cqq1dupnCW63TG/DFCjDoSHJLpZfazks2HcokweXDZ7XiAbmRkAwr8ogwVgD7fQ0z+YkrWaKHjld
G0Xd7fhCWZAj4PzpMPnsdsq9vPGHt+X+suE/4MOTBL4qHtkWuER0AhHpP+fjURnR5BKpTQMqQato
H96qvOEVEMUgegcnLhQisiDyMEYYTg4NkoC41b7H1UAPygDPoNVb6+ZPuPyknmhuRz2LC+53ccc/
lBZiOUn1VQ5M+hE96LmDkSw8cecPGJS+gzRrKD3meM/P78Fv+WINUBnMdq1r34tRhmdezf0ULkTt
vmoYHaFu1ZUq1Nxua3BIT/XL5Q9xXojI0H6VDUXBoLkO8SkuOKXemG1rGRV8iBUlSoMIoyXgixgx
sIAJ5zgQsZKcOfmpQf71x5zBAdVHHdTq0uh61KufA0SNqh6TGY26x5wmuob1cm+iSypIQ9tLXRWV
MFkIAU7+TClIo2c6TcFHsl+Xql3l4XSQodu4Dv1GrkgQ5PxSsq5UM1FvKaAAPnu+X9pWWerMhi99
ix5qnCTGrr3O7ks/2uNhxpceogDk0a/0Vr/ODo2ggN7wnhPjXB1GGjsthjoyg0Ht0B5rA7mT7gwm
hwL/WTMEF8gndrhCvTXGliqjLkPL2Epceg/eDyBhtRvtccUurnwjqod5xhtb0II5ny7kdpeLVD0z
Z9CxMAKdMcBf/4+06+xtXEm2v4gAc/jKKEqW5GyPvxCexJwzf/077ft2h2px1XvvAgYGAwMudndV
dXWFc5zovKh7TjP50cp/BXezm+yShyR1+MVuBl/6yVj2VfmZkk4ZpxyNcbCIZHsbYRdF2lkeqvs2
zfwYR24Kg/57CLTfQt8A7Z5nhSdXFxGEC+BbMdCNi65cOjnbDNKQRilIBIWzdgZgLGruLpDJ/NQP
v+U+B3ROJgfEhl/8QtlB8hAkNrgpLi8KINV3QZrBGYHTcp/YcWqPqLHrmKKPrd429iXMtgbgSl3t
WSe9pWGwV52QakKORmmY3g4CP3Uq2LmjlzEILA5vXQ7Y9hn4IJrRv32wXy8HWp/X0ii1mpth4WN+
El1D1Z2lexCj/lOapN9FXNg8yopyKdvpmPig1nJCRbLadgDgUOsDV/qB6xWzQ1UeOGsYG0ytHMqI
2Rcri+WdyGNWWwV/JppAw5pjxe+b57PaJEofq3HsqyUrCaX4hKtct/LTdAf4VkfHPdp8VumONPk2
R5ZisA6HfNfqHg+0NIwGIN27dTCW+1nTeZubpNmOGiOyEeJ2bmao0+vtQ2ItlnzUSqgRNhWurFBy
415C7uGjBiq+pCS2zDPvDBJyXanDVysELg3ER5QoDP4qbQZMHjB6G2d131uZH+x7T4faJyfA4x8n
S9ujJZ7Z7rZp44aGI0ULKmhJKcGNxE85PyFACoSPAZOVasdIQbAEUMHm0HF808+L6Ea630eRqfZv
t0/pOiFG3NRqCVRooQhaP0UzuDcCWfmFbOQBsygYvgCDCZJ1e8AOYgJHrkJzBpGPCb4lr0xbDk07
fO/d/hLGUulMqJROvdT2neCKk2jxYmWWDefcFsFaLP1qS2Y4rwX1FCgKao+4BmNH9QlGTHvfeawB
ousBscutVanbXZ+nNgH3FoF0c0HM4g27HDtHwKdCs2K2X7P2j/LAGihDxVKGqiDtYorRiaseb+/e
VrCy0hSVfMDKoOOkBau2FohupUSjmeki+oCnTHcHocwZcdF1my61dZSn7FuEn5gmJvzdgUe46Lo3
fjSnA+8TitJoD0i8DpS5HistLpJdunIlf8xBpVzlECdJ2cW4x+a94MaGvSg7DmQ+pxb9h+kRIxGg
c3gPv+m6mU2mIJtdaeUJytlm/5R8MDWIdaaUfxnbOWvqGBdG/Fr59WPq5A62AunqaDFBF29xiIj/
/iGLSACQBghAgdIWMspGUqOdHRvfICkPWt3Xrp6BiDclzKG0La+9FkWZRwm6zUiu8IoLjvp+AbFz
ZFXn8iShFXFXnAmmkfDFKKV41al0QSUJCMbZhp2ihfBgfGOtfPPlsf4eyoCAjytnAT8IOPr6U3YW
jBepZvxMmsIr7DSzzLWlamt5lD1FEaZr5AXyWoegc/dYrAT28+SRcJ8bdsjw9FvmuxZHmVS0VMU0
Sang9ii4pBMG+wBdvTSsuXyWGMqAWr0ACwmaQdxSfI7B0BT1jaUGrO69LcNYL4YyjE5P56UMiZT6
RzK/ApjFvG0HLAHUxQuwyFgLZNxG/PSRyg+g5WIY2ubTCC25wGlFHyd+qCVIQcarQBACyfhdeeIX
k3sDApzXf0OLmjN86C6i0UN4BhwdSzB5BdAubi2YWhqSpgWXZz3vaue/wLHBD/XeAPSTreNfWcNb
sqjoAnPYObglsMjOLsBSzBuWYCbn5F6ylx24gH6h9Tn0Bqe+TxzgwwN4PHgTwcgJ1EJSXtEwpdTv
bh/s5tWyWj4dZ2T1wuPX+KTlR+ANfvCaO/ULSWTxiIKt5NAhz2DYpXNb7FZCZS2VepoNeaUtIokU
O4mzdDm0m1gwJY63AO4DNq8jX9zNqswQuhnvrKVSLrYYMT7RcJA6WgSWCdBEwIojCY3CAeyId3uJ
mw4UY4QycikoXmGm8DJA6COJPDRyDQ4NINKt2XqR+1eWqrxHIwQbU3bLSNcCKV8T5nqbiBkERqUc
2SI3oq1LbxjL2nJoayGUnY5houT1AMSCJlF+h1mxkzJRNAE89U8OS5LRzolqGTzC1/au4qsokIS8
ktEqniA4FYBW2r1Jp87JHsVd4LDm7K+RkRBhraVRt08CSPFOlMlhNWb8qf1oT/OJPy471VYqvJqQ
xUXCQN7VfmM2zNB4c09XS6U0BQbIjV0ha+4gi4iiemAd70WgIt1WyC2bWy+RUg9xLMUUA1ck+RTu
wMnujS46kZkeZVMLV4uhFGQKmmUcWigIp6uxyRm9NZIQ/PZatoUoogYEfcS9dBdBokRiEuZYCxgU
viH3DS5AFlUwSwTlLEJQDbVlDBGtlljFlDiSGv1drJkvpfuzCirEmvmkXsbGwNWjfpbSnb78uL1L
mycOhiaZEIQRrPxLDySITVFPY6W5Ro9CKBKpb5iV3fdAWpZGZafj1rPEpfY7XXRvC95SaJnXBBEX
B86HpwQv3cQnWUioTvTxrs61c2As4ACUGZfXlhiFcCjgzS6iDECpWlYLk8EJCcRMsd1GP8G1COwZ
VtnxumUFf38thooQtGHSkROAb0h88fd4IpcGAIzd+g6TGFZ3jG3Ws2vzokIeHj2ymgx0PXqkryjG
GYAmoeg2KHAItmBi3oOE36IL2PWz5N8+rc1X3locpepTB3SgTChBCfJ1L4pOc6e4ws5wjMNfaKqT
hU8xkRI/RYdq33iGPf+Da2X9CZQpJCU351MCVU2qAa+aPHObqHpY4uzz9lq3rHoth/x+dav0fB62
wxwJblaGFv5jhaJzW8KW0a0lULqvxFoTDF1NtAWEjm/drryLDsmedWhfQwV0LIk7SwEPAJmmpxPq
6OKUlJgYd281CJ/M6Kf8SUbbU2Bbct74jI4SK3xYbGBsWppb2LHZHabcqk3ZEczFTL0G1ZwxMHV3
ecnPYWKKZnXMjpHDerZvbgiAVVVBRd4fKFSXW15wPF/VlarhIUlazOIjYdQRd/9MDBAwgXjNy1dP
dfCmSRkv8Jor5pHFFWhtB+/DIrS2BDj/2Amjz1Z7vn3U24aDMcJ/yaQMp26HvM1DUXP5PUjH0A41
gzeofRESK/u+7EgReLEiPFzU0uae8eojT+fMYz2dif+hNAF3INKWpC4NSAXKDYph2WSK0uMgs/HM
V+OuaAp/EMPQzJLJrTTxUSslhr1eV+F59UIo5RR7NQADcDnqrnIenVL4ohWKZbPaqU/hfdz5yMcg
tKiYCMHEEVwv1oB03GiiTCO7VH2OzpIRPROE2Huxcwejm85fMTwgkQ/MNMjGHSNjTBRMMAhEeZ0u
ImFMrElFGfIyf34VW5OfULgiNgbUiGf1rT1rr/+A6YNsLhqIwPOBCBe3wKXJ9KBAm3oRQmXV8EU1
RfdnLnUmQMTKvx1IaYIOGSREwEVDL2+oeaNe9EZyE8BH1hi20Q1WZmvj/ryUQVmJmigV4lJkSmWP
+9E9Z3bozN+mfekLVok66/ymPt62SxLJXurIpUDqMslU5Of0EQLrZjwpHcA4F/mjn5rXsuR+3ha1
YQdEloF2L/A/G7C+y6PCX9ZmvhdVV/5A94sLEmkXvD0v5KGXfS6OemA3WQjXBn8hkwYFW8Zer0Sj
kvCy5M7zZDf3wm44IBs7WOKP5beEbc326q45Kok5Mbpgtvf23+ulccCmhP//vQVPi1lLRwVt2pL6
LrWsgvH1tYFFQqMFRUYoCVu43Nh+4I12XmpUCoAV22dm9az8EF8LF6xc37nX+j35rE76Ltob34oH
VoXw2uiJbDw7BVkAOQZPOTcQg2hjo8IqquBctE8Tdz+zWq+vA5FLEZTeSKnYcyN67N10AfW01pts
OsDNo/qziq9+xVWsUyR1IvGJgKBRjB+i+ccw1M4C/1UojLLcRqrjYjFfpZ+VpAg91WMvweD6fWd3
fuulnnKSn3o72mGwl4mKx1oY5VCaWWnkpEJtZwCruFEWPtcBaguOiweFyj+x79UmUr5kxABprYgz
yjwlRJnDWXnDSPTbtE8+MTq/D9/RVfAmMhzYRq2MbChG2TUkj2SV7h8AEhu6KGJFdRVT3Hc+icLD
o+KprnhgtY9tZAAvZVEhsRjNTZdpKBcP7mDPTmsh1e9FXwQ8/V3hhOCx4pnR2qYLWy2QCgr1vh9L
nCLaQZbpuOT8fuY6h88bV6o6kFfLDi8xE3JELa6uhZVMolYrLdV1DASToAILXVzBRrD8xAEyTcaj
KnphzeFtXwwqQTNGbIbwl0pxtnEhoWjEk23FcANotJaD+kVLC1RMzO2M59iVvt1W1k23paIL2CAB
qcxTPgUMP3XNtRAZ1ejtee6Tx1F4uS3iPyzr3zJop5LF1ayDo0FE/IW6cQU8SkHbc476DPhugj5Z
OKrsZ9bCgvTa9jF/Fkf7mDnOxzIiF239O3zsfGnHgZVCeQjOkoVWUGYvw0ZBAmaxkkc5mS4bFAwF
QV73njznJ8Vd/MzV74MdSuT78Ll8jg7luf3Os0z/OsC9lEs5HH6ZIiRYcYjSU+/UJwKy17qxVwJS
2WlAuvbPfM1qoZT9q5XSZaBRRq/SXeA1qDQOoPkAN+49+4227ddWsiiz55JMr/XlqzUlP4ngDBdR
wSbJVbTF2gxN3XQxK1mUuUe9AVwejOFCU4MHwmOXgQoHbWDHzE5sxSHddsFbDjNktTEKm45GU4HI
BJh9AMJTOxpJtZJoHZG85y3SnzpBWSWP8+QDm4J6a08BEgvSK4Izjkc25WjSNMobPhOQC83Uj2wa
7HEGa8tUwpV30UCYm5+nvu+B2Dge4zz2k2J+Y2z1hs5efAJlK4GuLRneTiTnobjKrvQk0GUC3g1Z
iZ24Axg905ezJFJW0qTcwreJToor/WsyWDI6ASonfs4H4N/+V/XpDed6sUbqUAH+os3ZImluFpvx
AqyA8ICeqm/o5sKwl/rEeemP1AYq/syaXtsK94GpjakKoCWiD4FO4+pd1FbATFSwVkyTmeNLL5vR
U/FULT8xSG9Kxwn9qktpxfoHegtZeZWtda+lU2aUhLohohanuFHCm3mJV2j7K6h087YKbYR0F2uk
on2wuIOWAkgFbpAld2V4jlFQQubLHAyeIWl7PWhxBmAGjwc2pTlG2xdI2eBdEQdvffjWic99ycjr
by/mjwhKVdpJ4OoZ7sc1hMnNs3tV8/oQ5WyFVff/D6rxRxLlT3t5WXogwZLGIO3diE3tLStAVAKK
sfHbAFzW0uZ30cvs14UJEgXm1UEWQkVUOLU/4indCAqxrBTiYvPfqlee+ocsMgMbM4Hiu2B1j90L
RlZ/3laUrXD1QialKdpSzaO0LGhJUkGuk5+WDhk3QNegFc/4IiflB/D6oGek+MXkMyJ/+9Z6qXdh
V5danoKjHtsdq2b+OHr1Mf6VvYWxWaApBwDr5xFDfPmZZYRb0c/FqqnQbpz5uOxwB7jGjuCYVi6I
UyzFkd95m1yezAoEw0poSJs2xSgdEs/AmX0tnpc745BAXrPjPjHXQQiqYrvv2Pq0LVVDxdwQgB1I
Z6P4dhwDlewvWEelH9w7wYCRDFt97mYTuJA+f8hejGe2h93UY0WTABoCZQYwyuXLwOiXuC+J90Go
oJik9oFE+YgwKPexv26/K46s8IQlkjIdXgr5MQwl0Z0w4Yqib5i/KkLSPd+2FpYUyliyMZH5vp5V
N+QzbxQTs+4i67aIzTNb7R1lE2oq59HAwR6XEGSN/YET9iX/elvGpkNdyaC0HzxMKV+q0AuJ49CO
PmMu/TzIzwFwmG8L2grdUChFx58ILGSM/lG3w1RmOgEAIw/vxW181Qr34VE2SYtI+sRKM22775U0
cnyrFykYnMOwJM/84k4HtrO8j751aMPNX0ivNu/2/gj0n4/cZecQyY5debKVZErjK6lA0D/j4iDN
AIU77Eh42jDZiTb1byWG0vKqNGJBb7HA0qhMDqnCUGChVG60bmgXR0bpeB8aRlEPUMDaqfwJD8PR
Ie0i5a/ciq0ZUNmRk71g5O3AhszevA9Wy6N0vy6qfslJp/0YPxWg8pVEw5K7Yy4iKVSx4IA3DU0F
Gq+OflRNphMKebCMNVAVVZdLK0vmRLPmT3nGhARmiaFi+TpBtQMjKyIGdcJHNEmZvZecc2t67Bxk
LfzuyPaF23c6IH6AuM5jupNulRplTpc4Ee2FtTPYvIOcAhCzz92utXkAURQW2C2eYvalurlUTcM4
kgpUKuPr0l2ZH6iwKzkeUKpVQntxF9TZgb8BovPEkU3uONoihlJAyqOxilibxqeDAByxPBJEdPeK
poWxKGdQG70C2EaLhxJ/5tQXQfw+amAvweJLgYW+telCdRntMmS1V/RaMRpE5nZCvrnPAPURT6YO
OCrgEVhBKTBuhK8c0JVzAWIcgOl4/HylVlb7WvddPOfCl3Pp/ArKM5jaQ7TjdxKjGLF5gCtBlP0p
kxGqdYuNXDIJ7aHNDCpLLNKsuTlwGTfDpq0beMwTfC00HlE3gzA3U15HWJTyhI07dT4mfkFLitcX
MNOK3YyidkIa8ZkNqluLVHiU5mQAmyElTF1+g8H1c5sZImkM96TcynozceURDSGtm/tGhhe+Bfxc
Nkzd1ophkjxyKAKuQ/rdmYqzHGTkjiiEwlqM0pGHU1CpaPI/1RnjybR58cIYsFBMzaH6SW1vsVRG
WQUFeclgYA9uhwSc2cHAxcvZrMarTYeDiTZFkQVeQm2X2lNUzOMJZTtMgO7JWC3mAgdlJxsYlQYg
uDPbegCg152seuwhKaKTtHEAqFZHjwiqygLtdDguL0cuQ597NYBGT34C4aNd4kUflLKLTg9Hzlju
Rtw8SHQSYRIcTWDIYlyGGU04qkIKelBX6c3M71+Hu3iX+eWhOkYesE4JFyMaREJHxBxLuU/var9/
6v0ithoQ0hceKz+2FRRAkQGrAMRy5QoIZUwisUhKBAXVWNzPcngUo4jR5rN5wKjf8agbCgLuFOqA
lSzvjDzFActeI9qgR9fghZ4ALm3LdukPgs9jxNes0NzMstet1ang19QFnK4m0xGkBMI1XHEj7ybi
76zCdIrGmiImNzCtQWsJVNQY9kIOrpmBd4Wuk604CTqzSIUdZkDvBSmw6qT4HsrCYxi1j/kUY5WR
MgPSOh+92y5xc6XEwwNDG49TWq2kCIxbBUlzttHDUu5bhXWIxOavFroSQLt3ISu7XoQDGgHOSUIR
1MGQCtc89MNjZIzJT3o9IK2J6koepTQoQ4Hhq4S8xCc1t9Lqdgrmq5I96zm/5dJXgr6m8FcXZFVp
XD10aEQXu0dF8af0KZmf/6fDoVsI41FsdGXCWhYjtlXAqKvMvo6tkGK9CipSBLEyGFUNBN76x+Jy
76MHLIyf0uSM4FORXngkQoq7Bu1YjDcaOYUbWvHVlLXaPKWOuLDD+IA7lIo/Fxr41y15Kn7HIYhG
EpE3l/Z7XT/9b9tJ2VxcL1oTF7iE1eVZBhkwMnzW/yaB6MxqWTNQ0fSgwxsX+J12AARhLnq/LeHr
arm1c9RrbAi1uV9mhcfjdnQ4wN4PpY90nb1YitVGZl4ze/+YIqmrR+/CwgDC7b9MuLDBmRfZIMT1
MCn5a2RGSwyfJFIuw+CUcgIUMx6D4rHNPxPESbc3kSWA8hG9xst89NWWMuVm0j72rEBz2zdgXgRE
mggP6DgT9DrjPCkjGm77JrgP54BzSllWntpeExgKsW3Af0RRSq3NjSomMtpcahXko8n7on6b6ldw
aTJU+8vZXCveH0GUbo+GFEetjFMBtIRLkC8CX/DyXbyPvdomE36VZfgN3HxIWL2YU5xbHWhoEldI
8I6eHp1+OktGlo1DgPoUqfwHv7XdtFMc7fjVnGl2RzZ+5taKJRndecggoen0Crqu6cVR7kt08A3v
lT/4GPOy8+N8zjp0SHZOsiOPhtnnfMnPfOWZs5ntwddOEgDPSD0Ab0MGcjdVFCyEahZBHKK7SdZa
YXsW6l+37WDLsiUdD0noO/b2aoWx2GYY3Jr0r4Ad8KCHDC0jHTKmpd0WeDWz4N42gti1PBpyuRWl
Wp76AMMMUfEwc5JZaoudK2+x/nPkU4aVb9wxyEFjAw104GBtlNsS4zjleg3drVHHOyD+REKiPig8
yHuUIAF0iVxUpiouuVXgpXB7Yzfs/0I05cF6HcmBGTSPbiu3FrCuzLF9iNqU8Zzd2k3jK8+uAyPl
iiAxbpVqaFrsZtzOnA+0YVvS49lOSjX2QnCF2GKQsjgAtvIC0loo5W/asW4Uzkhkdxzyd1XlTDkC
0EgyW3oQ+VyQ+7Msn5aiOrUK43m5talryZQDatpwWgQBm6qi3faA5pkIGNJR/1xIhvQ/7ix9yeZq
MmY6gACMohtfAgTrljjPy3kEXHiM9MSQ3etj3O3/ttaQaibJneGTVfqtvkTcpHMLUdgGjQCD9NQs
YASKAcJxW87GlQF4XjJRhH8UkDxfRimqVoCSTOV1V+DK6iNp+ABIMk1yEjEGiC0dQsbVsWGIAF3D
utB+TfopKD9mAMFhUEZUn/k9UCO+uA/J8ABrDHbjVv/C/SCwVzB4evv0bMzTiKQ6OPBGTHpl89qv
2xu3YXAXEii1mCIM/gYke6vLhwhsKotgNXBbRpWbwFpmnNLWhXchjfZfdZrNOZro4ZxnR7VqbzjI
97X9V0Om4QNDlZGJY20g5bWSjO/IZYDlcb3T6+VeqwNGl+mG6l2siYq8Kkk1gpF0Yk5pjjLd09gZ
TqGV5hSynmcMSXR/9ViHPZozsXtNNlsR2ldmLjW74KBO2u62VmxMkICtBDAi/694dDs1OBjAZKgD
uqkQI1NpWjtQZLvpF1tcECI0gaVFs5sK2uMQCzEgsQdfb3k7GpEh05L3BgzMXd/d9QJgzMbW1Ifa
mufO7zX0wrS6NRoiC4pEvA4sLj6Y/H71TJE1WVzahOxNEFvpayoeuWrCHeXJCGem89g4ov5NUQ5i
wUxjbR4LGYfA/QiKBzpzJnc5gMpSiDZ6c7JFRzo3d3ptpZOtomcVFVtbeejvSDCZYbwJODa/u9fs
UfpsHmKXFdKyvoW6yuIc6TqtJxFtJBzT+TOqVRPcMzsue2VoCPFwVOyM8cM/q6Y8LibzJp6X4TiM
p+xeuOvAOn0avekNqIcoEipe8ylgZPk+2fX3qDrtdMf4Rzq6+gKyF6sjr1t1EGIFOgp2HafXhl2k
JzsQm2rGQ9Mfh/HUGZOZNN+mqLRSjPo2YmvP2mjOQ27hKvFAzGEuYn7mebRJ4P2nJdGzCG2OckbC
aNPHrj6U8npzm8cDX5NyQCVZfY4mkAodBMvdZJwLmWUIEuNcKI+nD3IEwhoI64DmIL5GFmYwdiHa
GYHN+MHGjthKkKsi6MAx5oqU6VVEH/VgjAHwLalMD+g9E9BlN5mdiavX5r8zO102zXwljTJzo4jE
tiFdqEF4nDJQgaVgQ78L9ln7prSa1aIvQzrJ2Uc4/rit71vviot1kn1faZuggUgJFK64SY5Ivz8T
kAblpDwQul60nbisPoyvLOWVfa1WSlly1coFpySQ17hgi7ERlDrSLnQMBxiFnzo6tTsQamt+zbKq
TbteyaXsmleKamkX7LCmFE48iW9irtpq2Dg6Jzh8VNl93N9HcewPzXho9coa5cVb8uC+BxpoBzp6
K12SFq2IASh8FP4VuVLgaNV8bxq87jMOhfWxlAsAb2+VRTOUnWRihbsMtdkcI37igWPmz5kHQllx
kxfI+pJYrLNHR/M7V9/nTug0OwLOCW0kyCRO5DBrQpveY3UglEFXnVQEMWnYFz0d0Kd5aAJ2ye1M
yRMsYGa6QJ07ZPvQ5dzbm0v27koBUS1AOURAeZ+u76V5LgacBMOW+zE4xGijudflU5MBfjGeWQe5
keLGEC6qbMgMgDqHhtkpsyyUAhLakBS3dND9DKi50S51E8aLa9tfrSRR21nnU720xIMMPwZ7sVur
OKcvklc+C0c2TtdWE8jFuqjgcOziHGBlgAYj3pF3knvlCWTtZEwApCWP0WPwNN7ld4SmIHthxQJb
79q1cBpDR5XUMjBUtC+gLfCxcnMv2Bmejl5vpqRtXfn38dG93mGcClKYA0Mve5ebx8UwMYOBvnbD
UT7q4W12DQ9T7QRaxruto2T7rnX0j1zqOljiqFc1MgyRALaItAsJXuuz5wM2XxF/dEalfP+YilIl
DTly4OrjMINaomXNSm+/jFYiKHcfBUXUxQR0tPydDYB6EX9HQBxNPelBbsB4jWZKlzlDvHmZrmRS
rl7N+qbuFegHUU5Sx4o/mp3mZbvKCl1mazz5a7fOivLV6jRIqcGhkg4Adj89ja/kCtXt1g6f69IU
nNQ1bJYPY24r5bSLRGkxHIuiDHHa8wIAtzjeh7Kp4s1Jwj7VNlInq5ncT6zFUl6GmzNO5qQE6Cad
4g1B+JnCh1bJwJpGZR0h5V/kQg4wqAdvpj6gXXPw471h9W4rAprrv8pYM9ZFP0G7phyWhKjM8K56
imESq4tc7Oe5+a0/iZiYmQ+sUIhh5PRbVBeDmkNeAj2/QmjnOv9bjNrJGrnu1xjzu7ZPektu9fdQ
k1hT6OSUaJXVUB5ARz4vIIdFqSzwhjuwaiVIz6X7dB4AlVyYCvAL6uR1KDDaUNi33dlmkLkWSKkr
J89qqIopmeqvP8koYGnpvmyTaq/w678oQGzEFhqYAyQDADsKoAso9YmHSEq0rNExTLa8pyfhTtvV
LzmwOPzsd/Vq7PPKlBHcGj85xjOFpUeU40YCb6y1OoJHjRezlFp7zAtT5ySHsaGbAeIfF0d3PfBA
yc3rBroje/qePxKIBJgH+kjYAaLIsEWNcuF8VjWgn8dlRCAgxM/hTrJrTwMuT+D1XmSrXyyWk1eg
rqS+qR1qEcx7mLVcsu2rR0rAtWlbyuimC4rXsP3so9QR0vfY8GRkZOZiP2fPWXQUWV1SW9c/GtRV
YAJhLv2qBw3wslEqVTHmD4z8HXSCnrTUu6mJnFgavjNOdOsullRNxqESaDQ6LJ05ECLVpIMm+IBv
NQlkGOc0Tpfu9PrYwP/YgAZk3pWbCbGVWLrMU9cp0tsGIhzprDfmOxfZSoAW1NAhWCpAGjCFV+0h
9pLCzMGOxruAmwXxXg3mYvP2Bmx5w/WHEBVYHXEmY6NbDkhB6CD6mmgHXo73z0KetRjKQBHuLIGg
ASoLsAqNxZfBiy7Mo3t7LVszgohC/32YNI2EsQTqXDZoOovueocM6Gun7BXzpDhBpm0wFMegzLPh
ZbTcxl9ArgArRqqOA7cs6cSWnFH1/ovYf+v2wJg8xh/BWAHloJx5XpZl2I8aoEMRnBKcxe4g7zXA
76RWhzMr0cImoLLcvTDpCrc80VoyFX1ISpnE+gS2DPW4uP0p3gdu44w2YPVAX866nrdc+VoYdYfw
ohxjACmT3EkI0OyZo5W3TUEhrvxmKMvWG/GPII0nv19pfsFhBGKO0MGW99/rZtiLeWGXgb9MJzQj
mJrW2nEC+seWBbS2qTj/PkcUXy/l1h0QCmt9BsuK0T/3Yd6GIEfTis5irG/Lea/XR5mcPg5TLwfw
ojmn3qkRavJqWPn61D5lY3oQZPCjlkbyUEXIW2aRJmLAc/m8/Q23zxIDT5dLnbpyIDCaklsGvVN1
TzFfWzGGdW9L2XRhqw2lLDEEfnMbYqDUHfjuwCvBHRdHv4WkOaFwLWiZl82fmtqyeB1Yx0jdjVoq
D1ISLRrIjrN7aeBAZD3qL7dXtpldWJ8hFTEmKeomYxuifp3kyCSH5d4QQaS3oMu8U4+ZEf4eUvVj
nPvCijLQhgpK/zHn2ffbn8FaKuV5RiXL9DCZeLcII0eQ9gYIJG5L2IxUgZtmaDhHESiolIjBKKWy
GICeFr5qPzACjLccZ8mYWTXBJw8wQNbk35YzxaAxbn1NAdkVHcj1i6EtaE1Cq4yG66jH1GrJYab5
PqseB/4j0wdG4XDzagJlhASoHVB6Xc3exUYrdHkPgS2yr8SHCqcFcIOY79yxWFm2rG4d9VOaGTa5
1uQh9rKekMeA3kxDbHfl4+0j27A6xPqGqMooUUmAcbm0bUJykMgi4NimELAN3ORIo3QfGsVJmI2H
VOvuJzG+a2YWlz1LLGURahoMaOVAiwOJV3og8MS+6GZ71szaxh6Cc5tMdqAKgWOjPJdQZVWsdXjJ
yI1bx43NK784gzmEtKGFF1Ioz4WJ92DSs1p3w8/GF56rn+0DmAWAqaWa0WOyA8GAiE4j8Bi6rEzX
ViYDo3+IePFY0+UruMIlDwe0Vck6cKfyV5AeHMKP0OvdHgHvhAm5yGFZ3FZ7PiQqiIqQkkVph9rS
TBuTruvQqwWObFRWrMLnGzO61wzkL1svtyTEaomr3ncmWIvA/bxHAw2eqqKrf+938471Pf9hB1Bh
UtDfBS5L6h5WtIDLuoX0jvnqPrKMt8htAOuXgUEydYuXwGFi5RDdpN7/CN+QjiZQagam5C5NRpXK
RAprdK+0TniSAVipvC2pRUi5ZBS4qpMwmRlqasxQdSPSwRgWj0ks9LGh6kTtfK0WaoWxG2IzmOc5
o7X8AdkPezTLv/8MvxBE6TPqu52o9a2OjgK36pBkVH/C61m3Hc/WpQgpCJxwckDFpada+KTNjVTG
wXVocyRtlkD8fGhtkqkNHFZmYSvljmokL8uago4AiaYZqutZrvQB0lrMXWrugpESQt+EQOZl8dK7
0Saj0/V9eQ5dFkjOlhMCLpssGtAazO9R+gL450TgOw5ClR9J/xAuhaWpjItpSydlRGZo31TwZKE7
nfR+kTCJHmJ5alURVuWTrI/nvulas2xTRvvW1mYaQDJWFJRkCH4Tdc3Ls9YKqFhLrvA0SdasoMIH
sA9Cu8f/xEWlm8mrMTs8gJXAT0eYTli2sHF9XHwA9ZQBTr3ChTwSqYL2Q1ompw46S6xSa9TeU9WR
8sUMQSzJUNiNc7wQSp2jlrd8FdZYdd8g6bgvfBkAPYGtRiaXH3RUN77AXAqLtditis1aMA1vANAK
ueNiCJ5cAGLjsmxdzkNxz2bWG8Rr1/ZFhkWSfgqAaSlnmmvA+FZ7SBrh1xc7swO/OBA85QzIahxr
NIg4LMqRXkgjX7N6uqVynPLzuBB0VILh3HpgxlROEu4KeVdgxuyRtZMbEfCFQMqDDn1Sg+4TAnO+
sXXtu5IErAiYtYOU70RureW48a+zmgGvGe4Vp7wTrGSXOex+gE07AHnZv86Lit6mKeQ5PsCCyJWA
VMJudKNdwyYn3IhwwMaH5i4DThQMB5TqR00810EPe0v8LDCLn4WtYHJFsqvBSp1hJ8PkeVQXOnfI
HOH1n3AOAMsWuHTw36oCJA/q4IS6U/uqjwMXpNWjyfPAaprL4l7pqr9NpQzkJ0RSUH/w3FzfSlzO
A+lvERR3rlR7EUsnblkYFMQ7Xqr9hYgvc1+pfaC1Yzh0vIKmtM4c8aQOuNRudOAVjXsteGR4rev8
waU0yqQXWazR+IoFiZWyb8fyNcXzz9IC8Jh1zeRPUleZld4emqHb8WOyK5WKVVxnLZiy86LUgzwr
Eu7LzgFLmR4wo/9Ll8y5MpUHwRpO4Q/AHvzC4G78dnv514qL1WMMmZcEzG9eza+CLicJmhqrn4wc
NDlhdC8W/WPDNanNh4PTpFEPvjWVcUFe3xSXUiknkPWyzoUNyragzP4lVfxLLQNNSeVzxuo2YqhL
QZT9x1nCi7miIJGHQqZgt/9H2pXtyI0j2y8SIGrXq5ZU1l6uKruq/CJ41U7tFKWvv0fue9tKppC8
dvdgMEB74MiggsFYz4n4zeC1QX/bHpIDkcQYMq2EnM1MLF2Z1Dw+AESYBwPL3528fmMxl720MkGr
PW0uiOkOFgPDSHzI7SMpXuLlflCOl+1i1yR/9bjQnUB+JNyKEYQlJaMxDq7Vwp5RD8M0XtvW1zF7
tPnbZWHnwdn6ldaG2j/CBPt3QRDMtVaJD3rbeun4Ayt/alv4af71spydc0OjBXkZtrVd9yzQxA1o
wFkLOVjGwshAa9h+m1ZoUGq8DS+LOn9J8RD8FiV2fLmy6JVbtgoKL2AELuTQnTIBwgeym8WxQV2p
HOwZGE7Ot4l/v6zBTlR1qoLwVYqBabSqS3il1ojfCiwNXyWcDMe4YP37WFcgG6jBfIS9zdg3rZFH
sUatSPIjJJ9MzOlma3I4ZVBz6MPqvveah1xB6QDwYLcU3aMvHIQd41FG0bgrFUQAKzyLDr4s4YIB
mCVjGdBXD1X8mqgRaXWvn1Lvsm4yIatr3tziagCJr2Z0CtjVi6AxdG90rjQtlkjZtZONKkJkEiud
Og0xpNTLHIDcvAj0Ph8l1r5T9oOt/JYiRuAZnXtz4KsuoQq2eoBpPNBjfYVh1hvZXrdEITEEHxab
AzwKovTuxQZkFNhaJUe2Azdwqo1g+Z3mNLGSDjizn8DoCDrqNXiER0wPLr6BUD/O/f4lv459XQ8u
28SOJzw5RyGOMztFURsHhhczhMXF9ynmUV1XfgPO5r+QhA6bhh1KZMVivp8PuUlYO0FHTMC4wBm0
4zeedl7fyFahz2NwjEMShBbAh1ip6Nd7sLHzBBCxDqP4YF1fAGRe7XIALCX3ru5+zyflmpTO7HNT
ewKCugxNas9WUM3AipOKGsoZmGpjNJQaeg9byZ4Y+bIOoVw+RZkAwVJ0js3/CtjvB6L3dtiPPA5Q
hIwl4dLOY0y2aghWQehAidngWzXdVZMAsE8FnlmHAqKV+aDn8i/rtGeDW2mrzpvvVbZt3oLBDJZh
AocSyystUGnM2PT5LJulk4kSTGNcmkZ3KRSjLvvUK3pzt/QJwv6mCFKr7v+jYuuv2SiWV3Fm9d2M
j2Vg46FesLvgzDcKrQ+VwSUjZrJPJr4g2Vha/eqlqt7IHk2l7A8YhRoea8WygqYoyB3reCJJJGTH
KbwosztlC6jJcdMwDKknXzPb8Lv0Lcam4mUT2Td7lOrQpUdwKPbo5ylVZ0fhykHL6ihp6Y09yvou
e68jarj/ihB0QWHZzd0cIuK5ui5Gdm3S1O/06Y/X0OAWNmKE59EkKEgk6qpJsYSq1t10xXBkvepZ
fDn8l0NzxUa8qZV1qvQQ5bDOXzjWLv58L3arjCu23JUkTlCbggROHwysIhbti6V/uazFro2hc4no
GUkjivynl0jPGn0pQN1+aNpKCatKyY4LW/rHuEoBq65P7MN/kydcWgpkpzQtbdgBacMiAZAGQPIS
HchchmzsbdfkNqoJd3ZgBuAaXBxf2alhigUsYP42YyPxQrt3xwQAGNizEGGKEa2T8KLtDCikNo9j
+7mkXy8f2K4Wm79fcN+96Qw6aSz8/XMHlGftsVuKH7RSZAt8Mj0EQ7CVSalpvSiHuR7em7jzu6SX
EUPu5e8EGFf/Hpbw9RPFyvIUxYJDzZNgKMsoVzTjoW2dH2gpYjdwHDpvNMuPHUe5ZgSMuJfX7GnM
TZlt7PrzzQ8RbKPO3GLRJswGFXof9lpylXHAIuR38VAGViF1sPviHAwh2zaaImf1RKSvC6p49kHH
vNzcph6ny7GPP6ZTAzpRSTtr70oDuQvxGRTErICg21QAgGrssWkOpL9gKIqoUu6obXrz+OOyaZ6Z
DODZQD9vYv5wRWoTGz1gV7PiYS5T7BpWgTJpPm9kJfM17T2pHf4SsYI9IITHvIOgywy6BVBaQMRa
8C2D5dV4ND8YB0z6/ZAd2/oCXRIlvFBq3yZTSiBqWjS/aJZgItirm7IYzRXLrg5T1fgWW94vn+H5
lUDbAYTaqDSjTXfO8cXVpMhGTtOoGHkRYXJh+J5QEgeK2aiPScrUqJpa85j3We67FHX8GC/cobEm
8wGLH+br5Z9z5m2Ax+bAbgCxq1n4qsJ5q9rUqkU5FFFuWx5Y+/ze+EEcKX3wGuGenjUBJxdQ2Ijm
oqEmJn3JjOnucYyLSMMa4XA1PEwjqB+MAOzaL8lbU/uywYEdvdbmPUAKQMJgWqJeXdYUtq1AIO3N
wFUNP3fJTZbJRiPOrh4U2ooRbCgrl3kye1pGmKL3xjILZ6z288lzMD16+UOd371TSUKgQwxQvehl
VQJa0rmzeXoHCrfwsoj1WwsfaauMiIMGtNNcc7OsjNpG+4iS+mtuaz8Vc7yPHWAF96Uq60Xs3EA0
+gngK8Dtcs7WZk2dRdHmSCNXwdBdqqAYRUhkuA0wlti1yovrNpOxY52fI64fYl705QEVfNbaZZml
8szArQe85QvnqInF+cvlczy3PRWA1bblaIiukZ8Ln6od1aZJ0gbGvnzuRiPiy0tLl+A/CRGbLA74
xFKrgpCi+lkpn6zsc9NKQkWJHr+KRpt8a8CuyejyVQSwb3Q820l1iPVOosj5FVLReCMoPiGeAtT3
+is2UhazrDVjhhSVLneaNvtkdAJmfF6YrC60nvupfZ9KEoIRdIPw/85bON3YDeeqjqY4/cJm7UqZ
zGclnh6dvMsB++A+Xf5U5/cKcl0bsD4E4EV4oE811EuiZVPtFBHv22BWTL8bK6/XqN8Predmsu7C
3oECqwxAkADYwhDD6os3B6pWplvEgwLz68H2bem+aoxvTC1fnMqSWMi+KAN7KxjCOseDMTl6fVZq
g6DMBBvTEmU5mHxq5ZiwH5ePcMdTYPoLx2fg+MAFuIYNG52WbhxctIKxGDiUjde5KdLjxM/7G4oc
0zcmsL+49R97XPVEplAbMkfe1HWRgiHWto42W/wh55I8fOf80LvTsWeFZM84m3jqZvyDuTck/N0V
sH2fyGwEi4KVwFaKQbP+2lPjR64PCzQtwNbifwSrQD+UJ0gisqgPUYTSMLjKPO3FjepDB2KFB9lg
4k6Ys8pDMxthhUsAc3v6xTLDbJsshjztAxClri2fIcTxSeRG3XX3V+89+JYMDCHD9PUz4k9eILGt
SVZFdOEAmrgqi2db/3DZCM+fDqj0W4bYE3JKu9aUNsdC8ZD5DhCu3UlicueVa4RjeJfwegCrFttp
wtMxgCa1p0aVRXPjq7O33LZYu/NrLNQA2ro1Q+Xz/GBHWtBE+R9PrJ6KFrVL1pLQMpRZBE/GuTdn
y3xfTg1K6AtgbKs4/q6qo35sUj49xJxmV5cPd9dgNqqL+46I4hrKC8g3ImsG7EMdFb72rF+bPgNx
jaxyeb7ZtAa+GKd0LPQuDV20T4V2Q7PkWRGta2uGv2C4EszcN+Sm7vzmQG7csLgFslH1NgWJj3+F
CYbWq5pAdlHOXcDp7xC8jM3BD5bXXRGRJQ+HrPFISryZvFZtf7h8wr/iN8EFnMR3wpVUJiOPCzBN
RGqStV9cpaA+66r2tsh6dl+rKb8dkZ0HM3hK/Hg0gaTDtTjCGWJ9rm71t2lq8SfJgCJOTif7BRjh
SsBGZLdFwRdUZOv0gTNbhjS1c+1OfrZwQgPv+16d2zLKrJwe9Njo/D5vDUnmeR7snMTXv+xl88Lw
XOt4SxBfF1Z+bVmtV/IiNOxFcsPPH7JTMauyGzEzbxy3thFju6UD8rClTDwk0o/dTEEK0/+EC3st
DaDHX/70siMUIpByycD73qD8YmYlkEz6D207Spyj7PxWO98oBiwsG7j4RRnFZvOEnYWbzAL4VEaC
y5qcx1Kn5yfkq6xxijg1cH4obXpu/NXCOOZgHse5ieYkldyYX+Pzl26MkN6ZZVYUGUPYkbmJC4BZ
re5V9LqW5TnJ5jEYZuLcKkY3fFgY6geqgQYYMYshMJaiMT1QFrOr0YHTWIv6x9Fg/PtQ5PFVOqdA
HUBbPDI5dQHWlM23Bk1Uf5xNgFy3C1iP2nkIrbokj3McY0K5MsCupayFKvjeYvIyxXTDRlHto41G
BYAEJo1Kvuie0aDGYxHUIMAA4ArKa3pnZDPBc5eT6VVx8u+L3T9d/po7zk/TgckKDgcM3iFTPzWa
ZuTWovMJRjNUbwZtH6YKSaAVJzfaAEzRy8L2XhhIAwCr6thrSVJ4XOMkV4tcjUuEQDwgQeuz1+Ru
3UnsIuVRkzQm9u7DRpi+Drtv7sPYcyct4zKJAHzvXpULQ+Ub63OBJsvaz7MaDA5iZFBdAztEeMKN
ULq6M42hTiLC8vZAK7xZSucRbGKrbZipsI2+rJBZD1R2nuvXEW8HQldwBoAHEQm14FU4GHWxl0hK
vNjsdoUhWbctY+yCUP+PESFRZwH5N8gozDUmF7vdrULzbHJoEqGvb4R0Ae+ZXczvlw1k75NthQgG
P5k1UOAXhiegRZyqTF/1ZLrWmv71spi9e7UVI5ihvWC1gjRVElEMkzLwtqvm98sS9hTZVKVEQydz
lffqtFbb86r2Ur2LMtY8T9SUPGbnYyOn5a8zIx+rpm/mBffXNqY7lzUzeByLzjMQJIBNA8MqlUYd
j7DRDRMHLQxLGd3npUllkBW7zwKAQnER1m0hMbuZF40nacnLKLHqqDLmkLtTgMLCjWFy8JFzieK7
B+zgvuEfxCai3wKNVrHEDrINxVQOSlX4zvRc2bIBoz3viEzgXynaqQtxdGbODchko87AIodlHPWZ
RumSPdgYprpsMeeLjeuX3MjST2XlCy2BeY+u00r4wrNg4sf84ARDmDw2yUGzr+Vj//vxKCY71vQQ
I9eimVKqD6mbYfN1CIoFUTiQE8AZsO5UIgm5a9NA/QY826C5f889hjmxP56WX3UGyIlmr91oLHWe
6tw0hYbRDx0Jfj8/KU59Mw7SFYD1G4k+citD8ClDNaS6k67bvVcYDNa+YOMAOJHJC0Yylo/yvZE9
37IVJ/iWoqscPoOZOyqc5W5hw7WxcBn3965Z/ntsGCE/PbYOlAUrVx+OTcneK9V515kKWq68uVmU
RtZB3LtpEIGyGTabMH0k2KVOKVecDAX2jJOfnRFfOczKPI0V0eULsHdwoIXXdbxm2DETW+8jGFUA
7g9PVsXPKDWhNCcbNTrnaoe5bUUI1xlzq1OJsXgE4Q+JFpmH7Lo7uk/xLfkwhEDSqK9oOB+ZInml
dxXT1m0XrMCCS1GwCJ06SttlaFcng+ujs+QNiayMf76iuGqGUiPCKhRxXfF1notcp3mHMhY7KNgZ
HG5XfCQ7QdFCsz8Cxet7FRRNIEPF3DWNTXwqmEbFTYbRlSaNFvs4JcCHxDOkS8aA9goy2JP4HQSv
x7sJ40hrm44yF1XUvGmdh/mz3s8+MPD5WiOg+vQQQJBH50bOl75+FtFvbOWuym/kpklHsdAM5Uq7
uZkbw8MSf7Co0QAMNmVClSDOUDCvgsu3YP9LbtRd7/5GLLeLdnBqqOt8Tp7AlR7kz8PxH1I1Dr70
GSwylyXK9BR8MOIHkPxobhkpdHzk1rcCrFfE+GAaN3rZeWwkQJ4yJHP+ux91E4E5ggdT535OXB2J
wIoAZ/gAi32tPkxREVaREWhvAB/1K/cgq/Ts5h/odWGtGKVe3BThmw68rGuEPph9/ge3b30JsEMI
8ADi14EcomT3UV+ZoFCzxBNHxBpX0mqMwiVXqHGp/gr6qA8eOzIfIHBB+zy9SsHu9l67rUDBxfWx
gR5vARenXq/AelrrAbrV56C+bt+bO9kk8d5DtJUmOIAaUe4CgqgymgGBBoSkIEaqbdeG38SydYA9
UbgWKGivJeaz+DKhbWIojZJGg6Ed09j2CyNFb8UNeFZKpjl2zWQrS3A5SzwtedKC+aEPJ6DFg2UL
88tghJ1uy+vSR3P5z28gAARAIQAsK90Qp0eUpphwHQCOsBrlGFXYrrevh0iWwe0a41aOEAnFABBo
+Ag5ffeLzJce3Cd23d0MITDk7+T4ebvJiQ0aBvR7gZyB8eVTX0b0Mm6dDgKna9cz/JX0xbiafhFD
yrzY7jdbSWCRDtsAYhBT4aaqm6pDWTWaI45d7z7qvpIPlmccKsA7ykoLu5HEVprgpS3YutnkkDYE
5ECC/MCG+wTYTm0AnqKnleqr0z2zPsRStq+9e7CVLJxp2g1WN/YZzpSHYPp9o+oQxMwOMt2SRRWr
mYsv4FaUYC+dXlACEGU8cwAvL5wjeoASy5eeoxAbjamSdbSACPo2+waKJgE9KOFi3Dl5AEDJYLzq
It39JLMWiWZi636amZ3bPcQ2gMVyEp8OMqih9WwunJ3YuQekEhlYgs/kaolncssDlKvfPS46gBW7
91yXDa7KTvLX/djEDXZi5GbcQCXNBKjoEDQrQKYDUDjCkEOaP5HF+ShHyPpluyeJPW6MUeE/qBCd
XnGUPmub6XDL0/LQucZxGpfjZe+477Y2IoQnTZvbQsWeFo4y9Wa/eqKH2jcTL/NBbuspP/9iFRjB
NIqUGLNDXnzOqwDD6MwqQQtw6p9M53pJkSWo5dVltfZi560Q4Y1xO+Algq+9AoR57bXptcI+8lbS
Udn9OBtFhHBnKUwjG400i3TlQa2e1Fk2xb6rBFC6MbwGAs4zGE+lKCdt4lUVlYgtzKOitB4K6ZcP
at+yfwsxhVjRHajbEIK25DB6DRAR+JHZAF94HbysBm+ejpzNjI8suZZVJ/bflI1kwbiLQa/Bpgr1
3OfmJfVr33rXo/G2Q4E1vbYlBrFv5zbQJbEvtw5fCp7dGJKJ1lUHs/OxfGAeyBF4fV5929/Cc4CY
VeYEd1+SjTzBvRelYsVKhnMFZWzsg4cpmJbx3nLLsFnmj5KPuP74M39or2g2ALZxz0CgljyeMaxQ
AFFmzgdPbbubGbwGHnGXzNcX43NbldyzjPRrN2uaj5G31zGunpt8fuR0vm+NLEia6puVKx5TZEsf
v0720o8TXnNUTyxmO/na+O6u2uuVFZc2YUEC52EOVv6U8aYGvYDtxYkna4Pvf3bHxCEjkT3nsWgU
ZzBZ8StFmEL6vQrTg6Z7TQgS7acaO9aJbIln1yugXaDaNu7sGb6+rqfDosXQdiBPll14mSqDCt1N
YjEGss7m6/jiYsljMudRN2id/UrvkIcAURzEk7ntTYc5oOF0tIEgIxvl2XtyHctGbgAIo3MwWHM0
0aQeeRLlXE+9wdAfGDE8raSPKY3sFjURGXHzzrdz8DCtMHR4AUHGJVxZ02LzbNZ9FmWfONLYPsrW
OZH+zfzAQxrSSFX9y/fo3OGeChTubNfONkusJoss+75VHzTcByX5cVnGjts7FSIEZUsLb9/qLIu6
YMbKfxY25QcX0KEL2AKK+ir7c4M8kferSr0JXQCqiy1/tGAjTbtDP9c3hym8rNK5yZ9KEBx53RlF
RzpohAaWV+qjr+qy6WCZLfxCad5ooXMA91Q5bH4IVF8Ny6AwYAsrr6V6O0Rol79c1uncfa86mSgr
AJnQhOs4jbwK3rpaPi7wqCZS1Fb5Ui6mP/MuZEMnG2g8v1qnsgQHSVqi1+OoIkyf0kCrnKhpr22a
e3PxcanTkOJm/4Vyuo7CnwOwxzO6csIMHbOvbRqlzctihQZ5Zv8P+Oh9S/8tRuyeOX2dTI6tgOJR
HUNS2eQ2y6rr2hme1ATbIg711aK6XdMrMgDGI6/BoURcZjxd1nbPPEF6Bt5JDSUibEidfkq1U6vE
mTWsXCzoT0/pCEjy2pJ1i/d8B3gD0e3B/BhycsFgOlCuqRnBNTMJ0hGa3hULv+v5IqmenMOR43Xf
yhGMBTtGWZKZ4xrH1J7uApnX+6QcgCyl+fYhzw/DUXuuphsWGgf1WKieU3k/paHbWnk6fdJPf4Tg
mcuhs0AfA2XVD0PQvVh+/yMN6hw1/vFF87JD9Rdv3ioR/LKgZ0S1TyzBtzQxrNGFj/nfUp8HWxlB
uQWo57XaVxNPyT1pTec8rlpXR2wTW06WjQkR4aPSNCn1WEepSo3iu/4Tf6k+4IZe1beY3j+s7QyA
zgXKX1T+T8UK35gOmDQC0HMWMVIHaoqZbZN5ZJbNi+/5uBUqCYSAmKw4Y7sEaC4WRlY3ADDv25zc
OwTTggn2xbgkydi9gRtBQo5ZWGbnNE6aR04DvPoUcAHDw+U7vvuhNhKEUqnmOEBkojZCheKazyww
R+IvNezDAbriTGTJxOoyzux/I25VePMa5QbA60oOcd2b1Xntff9kv6GXAN4T8zP5rIM+bLyqMX8c
qMf04yxz33vvBWqZAF7Emiugb4Tb15LC6s16SiOqGFcALw1iXblXC+cboe4nxtlNZoPe8fIBYxJ4
R2dwla5Qj7/66MIREzBMG0BBTiPAFw635mDRKJnbPJy7NvMZX2y8zPqY/FQTox/DpR/AM1rSmH7O
NTIETMG+bxV3YMDQuvQ4OyBs7HrywugIMkkHzxzHjAOgnIbSr0uQKfGKqAed1vCn7c96ap+duXut
qv4FY2aPpsZUv0h0B5gk9UPvdqqnV8WhmtSb0dYPapVmQaum+ouZzDQE/MNx7l38ZsBjpJjS0BaA
3nCmjL5eYVQDOy4vGrDlgtxkpucWDVC9JuU+rjNMJPCQs/LYpxMJknS+qUrztlqvpNuo4NS2RiAk
gkjzuFDbDQA68xHTIldu3wDQFXOQ3sjbNFRUTArGXdi7zZML2FHK8Q6ZqfuutPZ9lyQPFitfXXMC
bzatjCAduynEgt17zZfuKh6d77GCvyqrTXrbTR9JwkN1YKFOv/E+uTF6PfeMrksDwymAwheX+WGs
3TdtLoM6WdqD3ZDqjgxIsdBVvtUAtNgNy9tl69i74FvbEO4D5xR1xlFPMcJaWR6z6/s4n14vy9ip
dyOPA2gQ0I5XQBBxKEWt+9qaMCOLQr76aR3HMoBQC1jav2KFwyu7lSV4LBOM1YDahqx1XMQ9DgjV
+VXihkqYvjoPDkoULUaDIzkjxV4YsRUs3DJ3sDXuulMeFbF5mAjxLJODwvLT5bPcc5dwHWshxF7L
BoIH6Slqp6Yy5pHZJffjNH7RpvEFmGq2p3H149LT75fl7b00W3lCYsXNNs8B2JdHWlv7DCvDeT15
LVffqVIHl0XJVBOivQZ3am4bO41IakZ9MnzVOEuD0W0/9Iv2mWiDrMSwa/v/niUiwNO3YMwWOisd
yyNLa2f4o+4Tz9nxslK76Q+C9V8DgpgBE8OfplVKJSGYogfsZerrByA3OnjcPFCxgUSojg9yoOg9
vVA10U2UnYHPLjKyWDnBimSs5shKflC2eOacSz7Vnq1vJIjkKwBoXxpaxnmUFOxGbbL3mtlvFZOF
zHsWse6arN0/PJoi4PVkkAV4DEoeNa7WHGp7ckLTra5iokUN+FwaxmXR6q5iG4nr0W7CAyxgkrnh
FXBea+wOJJmX959iWU9CJmT9840QMK9jt6F188jOVY84GtiyypCWdigxvdXVibHO9viEYJTV9Wy1
JmqL5owqHasexrr9jC33CC9NOGnJfeVW0WzVFaaWqo8YZQpnoIb9jalsTlRwWHZpxISjCROBw5T7
drPia5DmHcNTyeGyvrJjFVxVtcyxaQIAB0MMllWur6720JA+frTH1P3y32QJvkof0w6xBI7WbVzF
cyy0yurkZ9+yx8tyLt8AbO2emkphZopWtmiXKY2NIHxefmDSvkQEkTXBpLVZwNv++38TKdSEJrpo
TZXlRVQyNKanz1gQ8EZsvC4L/ptWMiPdC05/Gyl6ZacamtmoYukAyhmWg6GMKe99Q+dXsdX5g2NE
KvZOAoCdmF6mqQ5qAIVkjmovIcA6NAJgbMFaZ6P3oBzBGlGBGx9n5XHSSdiZFNBvC30gfAwnwuGj
k6My85fLx7xTC8a+6G/BYo0ln2w71mzs/KrXU+nxW8OvrpPrNSnOehTXVcyqyx68vRuCJAD5MApj
GIwTQhS9swYbHTy8RX1Rgwhe/bLw/n7qQb1yWbnVTYqeB8ujqNybqKNb4sxiv3RNa5p49FBS8ef+
vRkkYZBMgGA1i1GTaTBKLEwv1eAnGnZgeaZJPtG+EISryLF30ONLZajdKUVReRzAI2Fd5dnzXxwT
8EoMrFRaMD/BN3aawntjwFWzdIJRq8JM/LZOXy8L2fnooLrCkBUWUFEREQOQQgMaKTEnYK/0h3Qx
/MK5o4pshHTHT50IEXyvPhDuspZnEenaINHvGK4vGbPDbF1hokBiXfsaoZ+BDNoCSMP655v3k3YJ
4HjojCkFtftuz8r0GifaeDu3WCH7m7P7LUl4QZNmjo1swR21DXCTjtxDEhiM/NtfSEFuhBkk4IKc
jXDlJLXTKlHhCcr7yflUp7ex/X5ZxM5gIdZgMMkOFANAnZzNUg1AF8DSw4jABnQBS3qvBz24qgFo
bwB50iR30K89lO2tvJ2687VOJAumkapjr9gtLSLQ5KVehs0wHwx0n0irEYldrF9D8Do2Bi5sqGci
19QEuwALgdlYWl9ES28eB2PU0RulkVF2T60pHZrecQ7YKwK8AOhIbHLGf9Q7aTqPE0yjXTDelOL4
WlmVb+/kCKqmmFteSWZEdz3EoB811wVcrNgd2Vz7moY4rpZkKDIpq6Kb29Q0im4rGhQpylfwqMbK
XTNKanx7BQAbU97rBjlGR87gkWECPWZLMBpvWN0hM7XAnvo3/KvQzdor9HlfyDAHjtt9UxFV+SxN
JDCXex8LTzuaydjEwSi94Ghtw7KMPl9BjdIPuQO4CZnp7R4idrVRkAJ2y1ljd1y7QGU/Y1c6tj06
fcv6OyaPldZXTTTwlc8T76puADlIUKMpOuaoi742IDsNK/jZtRXUtxwYmv5K5i0j+NlVCvxNcLEa
MK1FMtqW5uXQAi47KpdHK6uxM6t6SdZJ7G/v1iL2gvtDYxxcA4JSOqqHTTVrGDIg04QhsOImJsmj
YQ3PNjNkDbs9lbBMhHECaAUAiPXPN8ae9ote5ArcYGMQFPLqIBtp2LXdn8JlwiFsxQjvRp7plWZU
BtoA3AwywgC3b3iIJb3KIIfLnn1XI6ygYIUCgSqy5FONFATQE3UJ8Eccet2pzktJ60+UdleXxezd
IKzv/CtGCLiKnNlGTk3gqVQLMm/bqQKaSOvjMilCgKopvdJmyoIa2pTUH3vAnB8sZ6ASXfaPzAZO
JiaKMFu8pgQbI2hoZ1kYgwDpGtPDjrk/q4S8q9Ui8Xp7YrBVY2OgHihCaEmfiqn0jNtxbWImoetv
apU/l/ORZLPEte1EXlhTRiKBwB682CLoo1Ki88ZiC+8QLXpvoeS5cbTex05j73NdueGlrKO/d2G3
EoUHwzSSGm0hNIf7ZkTv1xwABzrPAVjdb50O1B2XDW/3FBGAAwsDu3hnkFVsbLQC8RFqQFb2AYuC
UZ1p3+Mi/4trtHLwYWYP20jgWDv9WFjcV91Yy1BXTQAHY1Sdz4A46s0MMctlhfZsHKAeKJoinceV
EsxicDprUimOL13jIdeuP6ZxLzm0vQY+hph+CxEckFUBLs1gDpwqNZvJ06hrglnX6ur3CuVpwLdY
S/+akMy1PHsG4p1WsuRQJiUaszooTzGQpJayR3j3S2oozqPvBQ7HX5XSzbXjSgmIhNRFMG0bn9o8
7QG84xLfBq3F5RPeNdCNIMFAU62YGFKuIhqyj3V2reRNqPQ/areRdPR3wxp9I0j4lMtg9kXprGMS
pnlgje4pfR1MSou94ky7t51Jx1CN+W3o+yTs7PwHY0TyE/aN6feZCt9ZGao5dxS45c5tuZe3uJAs
NWQTkTIpwuVY6+QjythIuMzvtvE57yTVtN2/X8fFQ/QOCEcx0HD7qlvcAmBdrtqhv8bq4j0npf03
/hggofD4moE5D+GlxHZAPcccu+cpz9/SrnuqRmwv84RKAppdbTZyhKeSag0wNioAPE6kjkYd3FDN
KHnBZCKEd7KsgV0IMHVUkFvHT7uv8fznlQlUiX6f1foDNnfVTslUN12CBW/mhEw3/dTmEtPdvaUb
EcLlwYbUGNdOXmL27Htu4642kUm/dpNsim7vgVzZB9eRdYBsiJ6duMlEsHuMXSxFv6o1UMBPnXtl
GMNdkZHaV+34z9N5hLK/BQoJ79QbDjemCQu7+oytzJjdJjb9yXNdxoO951C3gsQ4RgHtLhrNQOzJ
MI+opB8Uar4V7Sirt+x9qY0ccSnRxCzYUNY9uj2MpaGVsemKDK7t67hRIR4NWeAkkydc1FlZrLpz
ANijGu0SFB3a83H9GSyvz64twyjZu0lb3YTLmtLUVfS+yKOZlX7rfFwyWWls/Qpi0oZdL4QWQFrF
Brdo52auJTWF2yEEdB+1ioacyqf+pqpHvy2WynNJOflsHi3PwhihJNpYje2SdOGBoJbatqSFfoNT
3SkpFhF6JwZo2mQ9dGMCRJuieHZTI7r8Au9aJmbdVrJmIF+I01cZ5hRGZ+ogdRru0B19tHt+TWtN
kmbtfjzMlWH5HoRxZ2NQ8YDRxDpFMzyZhiiOh28VaimSA5TJEAyEDrE79wnW73W1zY7McOfr1Jrr
8PKB7SxzYD4CBB4ogzgG+gKClegmmv3E7oAV1XnqT7BARvRZeQLcqO9+YF+yb9UhO8jy+917tpEp
2Eaquu2cDejtq/HwVU1/akrlMToEnMjIlnYP0QIsPapAO1gJ9vJ/Gddk6le8jP0y0T9dPkGZiPXP
Ny9WW1WWpjAkdbHaHjHpHqqOpFO0a9SYukUxHpCYZ0AMpl5nYCWEBMxLHMr5h8Xqa8pk5Ly7z9VG
imBvru3mWq5CilLXt+jfhiXpvR70o512iAf6x1hQDvLgVSVMk5xvogIewZ0qMqCipBdXRq+9O/Xw
szZsydHtfRxseYN4B6Xg8204d7QskBMgHakz+8qq3I+mYkhE7PXT7K0M4eBoRtIqTtCCMCJX983R
N9oVJQCTfX0wZR7gyjseAK1d4up2b64LdA78gwLg2a5XgzJw3a5mwUB6faWFy7G56Zrr/HXBcjn5
2D+moQvYbYnD2DNGIJ2go4M59/O9oRGwvrSZMMeoAuTQyL7Zymusl/7lO7V/phgwRasFKFdnKzE8
rfVxWNs6ynHG0N+RvvTgbS4ihQXa6CfvdUCj+vW/CRWHS+JOi03iYID/H/xL1DKKe9tnAPB6ABrB
YTo2Acsk92DXQH8r6gohR7sMbmxTyGSO5a2FFDLJVlT2DWUjQzBQizkmG9n8D+ZB87gc6vspYje2
Hw/R8AnDF8dk/h/Svmw5bh3Z9osYwXl45VgqzZJlyX5heORMAhzA4evvgvr2dgnFUzjb56U7uh2h
LICJRCIz11q+IRkgkC1MeCmg+IWM2pzRmMtoaEIhxssknrh3i3BdWDSUcQLOJtJMvZg2rUX9Vlls
P2/pCymyI5+iJ/lfvHpOLQmJNd51DbC8mOmeNj1kGigqZCF+t25yakJIqT2taPVSR6BSB8f1HQMC
aWyyX0CyeJgw5qRn061pkFix2V2jaoe1G77mZSl5Ge17Ctc9MHSkUGeNn84gc2MPONx8hhEEW6Dn
vuao7xWK3k3rW1fzCEch4eWDt+sqJ1b5v5/coBueq9oC5GOS6arfoxJkLpI7ejdonVjg/35ioTTr
hkwsKxOES+ZXJoPukl7+UnP35fJS9gMXusNAKoOq+GwAYfTKoaYe1sJ3cCyibvCtQxbB6A2EHSCd
nIGoWFYm2UN4OEh2VVAa4ZyftblqnRVzgTolIhdnbxn8NVL8Nm5+9TdcNEQFTW9Armvf6H3HDYzP
VQjoQ7pKvuPeyOHpzxD5ktsGnHqjhp+BVPWTHmkHoGYxbajHHC/7vyAs5sFRfGOcLFvkR/a22XOb
AvZIB9Yao/DzH0oZtENQwWftG06yokVVmIXldfmIintglT7o7CWfXPYrhPBqrnVml5ycpLxChzs0
Du4V722rN00sRZfsvelOVyxE1YqS1WQ1bE2WTwkk1KsDTewHgOeqDoNKsRL0Eb3CZzYCfOPZXxRf
ykKxH6s8zQNmyYOaj9hfYGY/ucxqS+Ru0w3I5o2AZtnjyLq47V7BRq/6qQeJvRLj6wUutDyLdLeS
MVXsHmlI/Kj8/cVHiz4eaQeKlhNo5MpE68z7dOy+2X3WAHu5StKsnVvGBUQLZKIeRNfPWp+zMkzZ
6gIKNm8K8zNV7QNndI/gBS98DZq7Em/aiYVoRSJucIZ43tb9uKxCoQqAlyiwkXyK1GkNZs2UJFfv
7Xvh2LhQyISaEHgCYES8a/quLM1ygsZIq18B7/242kDz4X8ugw+QcKDO2qFcU38jzVu95H46kxDj
vDEgFD5Lq7hoG99R8YYfNTVoqt+mShNI9waent+Qrn9l/Rrog3cLDN+z5lU2avqz6oPV+4AA8WQt
DlTpmmB0Msk1veMSp+sSB9tm6k6p2zaY6LPGFxNdcDqR5zHr/v3jH2YcVBnwmZDH8IfUyWUyAlVW
TT0pQX9RHVKlCWcmQ07vrsRG6qtjnoRT8H00Udf5BlE1NU8Wo/3aw/lcE+WhSfmLmxeoc3g20id0
98WGZAPwspqmDMovowWIY0mfoawrSyp2TxBqDLwlqUIpS9ivjiLRQKMTBIwI0pvur5tfHZWoCMDD
20dbkProeVnhfJBhDnfPkgvsOR9H1/WzEDEP02Zm2D2DmUNgzWDItWpP4nT8158dJkRBdHQ9HSo6
4oEd26lfQQKfVPn4yFKw/aW+sU6+MdVBm6+S8LBTVXMhToU+FteRwFzVR8ew9HRhvYHKCU2zZBh+
uNN94dZ+7TTBork+MQxJsOB/8Gx5HmRmUeryoD0mfLx5VUhqzQtGgMG/4peGTTFp19RHNTVB2L0q
ipkoWq35k5NCKcBeWCy5XXdXfPIDhNy7wysQnSasWKvi+kqLyYNxM9w2Aa5bSBa/qW9m3D92z+uh
DSxJPrNv2sIcCnqGwHXzU3py0L2sVLxeQzxZ2bz4xbiOgKPlDu7VIiLesEX6lOkBYZPE7u7p9/7Y
5QfqxG5vKOVkpBtYHDUtHMcUorhPTEYqsG/ENXEwUAAELPCjkcbZAHvW4LezDU4n03uF6O8RmYVk
SkBmhp/Rk7WkQCQCOmcCSe0VWVB03RblNXLwzVBl78G9kwieYw+QbRNnRAya6OClpkYhX0GJR/xU
p7+zKtX8SltKH2gAJQAu99tl79xbncGLSwCK4HCI+DIIxo/KTEG2hAYzYFfPNoZQ10pWCd7LqxFd
8JVA0Y5GpXhhdxYAKFlvYEbAU1rAaqzGDnpv1W/V1OOimKUWQVG0C1PCACIs2vxYWkOfDGBUimc3
nb/pbsckAN2d3YZADySoMQQCRXnx6pggWp4aGX5TT5hvoxpZmJ7vLVdD8ckDmPPyPu8YA3sJtIfe
nxdnT31mT+4wKYhCc6oG/Co05zEup1gbMDE//UVv+4M1IeTkXlsZme4B5Gy717NioowmE/DYuxNP
FyTEcddCa1txgZSiHfkFnmk8lJoUk9jK+NltyV+M358s6AxvpqE9R8Dyj4ACMmmPAB04f3MnWcdn
r3rwwYxwFTKgcTGYADPA5+KmDxU8yDjRjBk6A3CXDS7GqK5CCpVvybW4dw55TRKnBB4JRvyPUWZL
a2I2Oca3qEkjJ0N31ZvGg5aCkfayI/4Pa/xjSYjNuTuaLussPAcg/xapTjisPqf2zeP2oJLHygww
EnnIf8kM7zvMH7vCPYwHiK0pCvZWXb4WTtzU36dR89tFljPJdlLw/cxLMaM/ADWVFq9WCxwO+FlY
IaMp23tCwlX+LEfw/9Eox7TWsI0A1F2RuIGw0RB6SelXoZxVfS8PBA8lSjLgWOIqzx+9o2jaqdwY
kDZeep/3r3Xz47JT7EYn+B5yBAdpgpgCEs2hzKiB/J2hnaEW/ow+51aCXmnLrlyjSS5b2/1CvG2C
JBDeLqaAiuvlG8nWErpv7cOUjYALDXclJ3+5bGfX4wDlBCuVzhE1gsf1FljaqwqsVBiN9FmVBePy
k2bfFCh6Xja0t30WqmX8iQ2eUHFBI6hpwbPfFMmigh0bFHLqAJi2CZWv5tFJc0lCu7d9ePtCNgPP
eWiwCcvK4N6ErmAFstfGz8COO7InsLZLUrjdK/vUjHCOpmxwzdbECL2ShVD3bkGTB3HFMgRNrpdk
KM7IQVZ7HwztEgetZryozviHIClTrrOOlU3dr6q5G80i0BfNT7tRsoV758kyUWrkoRajfkLqiCde
WW0UaC61y74SDwWBoXu+7BO7AQIYLlR3cK4gSCacWc/t5p6maB/8txdT/QLFeKzHdaSEss6Pwf+a
+Mo5sSZ2frRegcxXSTEamW1A/JENgCh72Vi06OUWscoEEYU1a0eX4CHQDpBwasCCEjB7sIMCaOCg
3VBSxhPIjE3aW2GJaZ8H21OXh3TN3iC7a0QgEvyk2imgIW2uRPZsq1HbDuXzgNZ1Yna17SsQ7PA9
dwFMpVO/9iB6RQWGTnjc2TqKmhM6sopjx501scgaqB64OmQ9ggmEEy926tqST7DjTqcJnljMtfXK
aE3OnbCsw+9mxGPdNqqvU9ndNK0jE2LbN+aBXwoVKfDmCKdyoNOYlSZcypzZG5+bQkPn1tNuC1V9
kngW907hW3uYidYx9acDEiKams0G9DwM4ALOFDw/ta2vPDmBk7QRuR0ggB7LqvM7zvXBoBAKnLb1
JoWjGQABCBQt80fju4aDCQmYQEFNsZjsKCslM4c7ZxRGuTaQxXXQxRotJXO1aQTgp8nBu31o6BtT
CiW4vJc7sdQDRtHialWYTRAvvrVx6JRnELSsqebnyg0jEDjAvO9lK+/kv2dfDBBZvMMRbyDc8PH+
rjNzNowJDzt9KEACmd5VmvJpmRrE7377gTgLtmdqhvaQ3rdW+uuy9d3byXIxq+AAY2OK8zEdLQeH
uAxMdVtik+eOFUHPtNi0bjQ9k6x056OBXU0DIydQL7YpprGEjAX6/CjHFa53627dN0qtl8vL2TfB
rwlMREBnlZ+Ok/d4vw7QeJ9QjFu9MqhWGkAD/LIFjfuz8Lmwij8m+E84MWFNambAbZCqgjjdvjbS
28U9mJy0PcY5Q8CCP3Zf9DpWoBYRkKCIZcnybpbOeYcwAoa6I17NH39C71qb2dc1quiOtV1Tp8s6
EN6Uze9l0JqE5h3q1n3tRm3PDB+zwV7QE5Ve5wUZHgAgziPm3YFg1/cmVl1d3p49f8LgGcppqEyi
xiP8NLVWeh0C95h9gnIjh7cX5AuoifwRtFNLK5M62Tmh/PI0UaXGQx1AnY8boaWugrlMWBv77s1V
R5QnyU/SK58vL2r3k/8xI9J3t7a5VlvJyXwU7ZjSH24+BWQqwhxajuY4+6SRRPFdNz4xKOxiygrW
bAsuJx15b99sGISX8Ufo+1/qn717T1FO/HirybQaJspw9LebQNaA+B1GUD5rhm9+NX6wG84y70XW
V/1n/9safOd2hKZLst5PoZLUnFI1vLzJO3fk6bcUK3bepjdzsWHosErrUF+uRhVUcukVpa9/YQdw
YMQIOOjZ3Oicgoirz1BssafhTrHdBKE5GFT3Z5s2skbH7h6f2OJrPtljbzUKp2xQRUqZHg79D7Nz
g3FCjaC6Uc3tL140HgqDHtrkgCKLobxUFbUlFYouHSFXhXGtrm2Qz3WQ/sXly0XNHa6MDKifWK/z
qgkj3yvKERlZHuap/KoNRHK/75w4aJkDMIS73TmHbjeNC+6InlMEYGZorF+aOQXXKPLS6qXPM9+u
ZUn/ufdh2hXTxBoAoNCdEtMmcErZCihO8UrzUHNDw3lJiW9a984gG0TceTvBFAqdQJWhq3KGX4Nn
Wu1UIGFqOjsNFhuMddqGV03xZVXtgzE3XzGeHU8rjTI9ffTUyvAXXUso6Csun4Tz6Pnxhwjembnj
WHUWz0qta8X2nodqw1j99OOylfNPCSsYvsWUIhzmDJeFXGBE6QzLNdQWegRLDdmmNEjJHOGajZxm
NEMlm/51qgGj4GkCJh/kmGda5Io5DWPewKgLEnfTLf2tl8xFnh9tboHPwWBKAJUX4erZ6iXFdCLB
KzGvQQ/vlquv2tWrMS/hpOoVsuDRji7v5K6PIqVHQgo1U13UbXFSFJWcHotarTZUN9c3UgCHmQeu
z39PNML7shweyNUOzwbNV1bgJvU6YMoMO1K89V7TKslo4J5fYCIbqSDaT8gJhA3UTLCQ1YoG/uKR
BepU3TadEzOo5FFvCrycxiU0CC9v4A5bA8QHceJ4GwXldjHVtrpV7a1xhi8qmMlumPWdDQXasxXG
AKoctcB1elI772Cqyv3olEdDrx6cfgXpUaW9boNyvZraHbOUw+XftfdhUfCybcxgIAMWizZd2a4b
mzG/lQLrfkyHfg4ty258lWGowF7NTbIP5+kFZlsxmIyiHsauz/oNqcVa5P1AIQ3O+EIW+lsH+9e/
XhKXW0fBGpTKJs7hx5tvqbNxYeoErElNwIJbA6M9Uvf3pHpfRtuTpEs7+4e2EYYkOQINijyCK+Vp
aVOAAcukUbvIM1a/LC0fmJ0G6oGXl8X/0sfkH/03FEI56MSyQfz+cVm9ixJU4VEMR7Qt8+sVCnuD
qn5xCv2l0YrHeakOI2MQj58UGYXa7iJx2XLsB142YlmqU+beyRx0NKfa1ONtdQ+pjrfGRMxrBVKM
kgC6czfw8gEKythThAFhS4tByR3qoC9dtkZQLhhwzdTDQmWyqvuL+seMWJkqMHdQtZBoSBiqRhz8
3uC/GxUMspakoSdZkDiJ3I1QdgfiuUmMsr/bFA1kLcbtoMzPlx1k51o43TdP/+gg7owkdmxdvH80
O4T+VdSN96r7fciWI5HNs+5uHphZcMeh23BG44eptJpmBjzCxShcYRQBqdrIGVJkSV8ur2oHkQu/
PzHFI8pJIlsU87auNqc+NH/Slo9HBN00R3ORhgYmn9ssnvr8yijsECrekjRlJ1p9sM2/7IntZtPt
hhRI2PW0+EJyq4qGyf33kycfF8j3+sSI1lF7MznzIjVZ+cBQYQ8gU2jHbQalucJqwSTcADXUUev3
5a0VV+ciAqOrAkgol8Q9ezAPxeRtqsemZHH0xB7Vw6Rkny+b0MSoJdoQnNJitt7Y9jwlGHAJDGd6
aVTMx68z7jsDZZ9BjVgz/s7omGyFfe11y4F205VRu19aldxqEAeuSXZVNfMdWFre0orJ6EPO5orF
XyjE1bEGGlxtlgn18BZjprQPaq5FnAdbYARNOBBwisvKKLJdEXwaoRxKiQNslh3xF/VXMT1NloVs
EXUpEpTzFKSGrHEiHllxnYIvW9YGViB9mpJUZ8dxbB4J65K+IUedLpKk4qyu+G6Lc/NAw5ArUApX
sDpWZCE21gfi0oeMonDZ1M7RqGkIbO5Dayyh5qLobnfHqVgkGYbUuOByxChBl4FBsaQtSvDIdQtG
K7sHrdJuwBLzyAwn2qwqZHMRQ1hbEurPopW4csGbOsiN64RsU6KB2bRT21gz+gg6vC/z0mPOUAXH
CnTRCnfZ/FrLjkreyYqEIvsi/wVgvOCkYBZwDyJQM6VpMyxLNyUD237O5nDI+uLYLqAEM5sXd/Nu
PG/7Bke4J2oteTrvrv7UthDKrLmeMqMlU6IvSL3Ag+ejZ/MJRcNDbzbhMvchhJ+emQtqPKcs79WZ
yj7+Xkw7/QX8kjwJpjrpO2rk+AUFpgd0KDEOPpjnu8D8AhG1Ieoe7Os22SSInLN3tbjn/MFxYrUw
FhU05/2UgMB8iooDiYtICSD3hCgScQ0GGc5TTCneDYLkG0p0aOwiigsGdZOWGI+cEtWgB7t2H9Hn
Ces2e7scvnfN4BijbA6s2Fm2XqWGB3Y3mMGIcVA4vT/TL53xb198fDHorfKKGHrUrrgYzVCmucGw
X4Is6X6srVd7/reYKdGE8IHqrqfuQAaYgASd1q5oEUli3t5WnS5CyFpJpVRDSRB1FONHm9105pNW
R5e/Bv+Rpy8AYRE2P/knXjamCyZxXfh22hjsMS+M7JhuMwXzmvdK8uxFH8m9YrmtxOzuyriaGYAJ
mo0Z+o9mWa9uNgNzKtTKo2btg2l9KDVpaYpH5bPFnVgRonbeAhy1teqUZE1IIQ0QbJ+qI+bZs3CN
cV90zzIRut3dPDEoRGpjoIudERicK4rpfGdEg20MK6ZG5vJVWSHAaMiIvc6KAO9f8MSmcO+jP1RW
Xabh2LZ3bHpl251a3FX0mixlTBYPnGI3GpRbluxT6n62ui4YNlyZy0OrPF12pb0wyRnndLAjgTdW
HNzp6DYXVYPFpyDFHrTPii0Jibu7+8eA2OPOtJQaSwEDqKJez1vxxRyhbwet+9ymgVbhgzauf3lN
7+JZZy5kY1wUow0OuorCF7WcqaJWh91lb/XP6bjFDoQF7d+KX0U5JFaZGTsYEFF978qpQjkr5l4m
yclYUURF4eF8TNaAEBCtau5RQd59WSP7M4hiDisNMYEwPllBFUMdQpZK7nzJD0YFl2p7x5nXCka1
bI5yWvlZKpsp2wkAH0zwfz+JOw3VK9rQbkjaLEuUkr7UpaX4HXIYSaTZSYtRGvpPKRyi5WKkIYNT
kdlE8tQWw4I54zFZMfBKVyXspzZGvhpokGwErcLPy56zd39z6QW89cAZjfqWELytgrSGx79cfWXF
4IQojsxfAr28QaEzSkdfCbU5uWxzf63/mBQPSKkWLVBgOk5gXfid/bw639dO8fMmh9rKY56/TbrM
5K6r8NkFsCSaQHYJ3zFvukxvPJhs5+t5NjER00mO4O6iwGeAWQKwnJ69KFFes53CxQn0unulmQ4M
lcSyfPaqNcgAnWua6UHLvODyTu5+PVxLmONGtgueHuHrjQNFzo2MNlHVZINEtTuBI6CmyRBCyYar
Yre6FC+4t5cnNt8fISdnwh4qvWptrJSmNyTv/bR8u7yqnecajsI/i3pPtU8MdOtsQboCi6rsUM3w
jlg/N/16Y1ZU8s1khvSPp5u2jom8C4YoepDpdssnziu9jpBE/40lPoiEaUSEZ11IJBSg24peg6XO
Le7zro1Ky33utC62tvTlL3bvxJSwKM0cG7XoYErXHlXtq+qAsAn3qnTclh8Z4cqBCuefJQlXzuSN
cw4UPZbkVHFHukcjT7+DqU8SLHa9zcbchYqLxT7jKWnHojeoCzOVgbl5EKoVJJP0RHZvL1ybGnoB
nExNjIGlvg0O9IumxKDhBFGOBFKLoRJYXrhqCIb5YRiSKpaRXpzNtCAlwgDFP2bFOKi0bHWUjS8N
amRBq4fNXXbdxmlYfgfzna7Er2ZsH/hUZ9b6GpG45Htn+uwDnpgXfHJboaNKHJzj2ViY31vK7cD6
A0ZJ0iDL1N+Q9Sju6NjaKHYvELmEDL1f6inzOyWrfNBoaIGbObiXUuPOBmMw/n92ow/MjnINUiO2
qWgANW3selu6Oegbq/6ctrr2o2mguXPZ5Xd95GQlgsvXQ8chvdhIs+8grTCmpc/MVYLQPJse/c/n
QvcRBDO8eyY8PPsF0pjgrUFe1/x2yi+GjtTZfK4AAOynMdDq57RBomOzyJl+pKUsVu0eN8xO/Nc6
zzpPgqLVLVXR8TW67fViGT5Q0kvz/fI+7sVDD+UTUBthNBu9zo827HoxN6rDI5RWCWd1OBSQSNLb
NdgW+nzZ1E6S7JyaEsolqVn2nsWfA1b5ZJn3pQIcR2GArAmI34n5DXq5lw3uXpWnFoXPVyHv91T6
nuigyuyTKsjjLD3qXzgThX09Q5pN8hDYe/N8WKTwzWYPrKsdxTfjvA0Eoz5PeEkmiMRWNIWp34Tr
62Yiw5LdNnvn4XSpQlYwe+2YbxbsZhSFN2MAD5Zs7GU3Zp7YEHHRxEUDyQIdPggKKufaibeDGxp1
OPprzOkRbGxvJBtWkn1DQwhZRbnmVceT1SEywPef9X4ZNoFT+dZ/yAlqk5MTSBxnZzeBanf5vCsm
b87IdFuzXShbtAEZcnZoCAhMvMD0gYt9au84Lmf6LoNW7YWaDyZFx3HouNkTTJpJduhszIRx7rQ1
XFnAp4lDGUBn72t+MCh4zOjWdrW46gD5FvVzBlFC9d3mEI4oGX6zr8GbmUbS2uHuzoL9CIOdfKBD
xMJmKrGW1vL45+y+LSyYX7bv3t3oDziRShZYXaCEUh/i51y49lAe/mNUiDwzS4ux096NzhG9U28J
nh03TbS9elF1pRz7X8Mn61f+mEYSP+IJ0blhdFRQTVTRUBYSphKEeV1OtyFhMcbf4iHgvmteTbGH
MfE2sSTRZyeYY51/zPHNP7kwZqoXAyiRkV2Yzu9u0CO7HSEm1X/xKhlH7PuoxKWlCRcHKUy7GI2c
IRhYgFBq4TwPUTaiw6O/ZCgHW4kZY/phCByoInX9sf8qB2TtPMA+rFf4ritgN47SZizpa9C1rG9u
+btPV59Rgi76S7NSgFYkJfedO/mDSeFKyYtldkzSsMQt5wAl0HADU4xLtOD/6DlCODCb2pxJ6k5Q
SmDh+KkNu4SrTs7h8KkP1oOMBG5/WRjtdTGV59jiFIlNIKWa4fpPiHLcnC2aRyPYLBkJwE4GgM37
Y0VI2tJ2IKo5YlErxeUIKZ+ivG2XH6mmhGpVR11XybaR/8VzL/1jUTiAhGIiTl1wIlisBulv7VDd
VkFzs950MVAakmbU/vH7Y0w4fnYHLVSDOii7Q0y9ZINvtEC63ambNLHZj6J/LAmHb8urCYQfeL1Y
oMLIrm3TH+aocMGF4T67fhawDQx3h+3nZaeUOYlw3FiWti6p2ZBs/ZtDjx5kxlYvvmzjf4grf5Ym
HDCWqdDrbLGJXG27/VkdOe1Vhdu3u1ox5o/yRjImivw63P14tgWCCs4UeDYahnaNpWQqPMW0wyUe
r8xfRdQEXlD/tn2QqB3X0DwMB8liZUaFU75YaUMxuPefbNGJu8wvovIZs7FH3o6HfLDqV/fyuLl/
958sVrj7W6blauvgIP4XFZc/T+D2SvrIOrrXeMjkj7JLWJes9b2efXI5ETDH5J0Fm2OI0m3plz+7
IzGvnED9gSm82oeMCbi9hgOSySDj3xnqcXhE3jifimfpO1z2Y4SsUk3b2lVZyZBtGbGZXxXrl/re
Gv0U2ayT6KDZ9KqobEf/f5HR7mYjeFkCNwa+QfzHx1u67yELaHkVS6CLvMR64DG/ZAGg7i1yMBCs
FZjFaCbMCkRAtLzKEs3d0HFine/MyWewDKrojGDlufNLWa/yQgrf5zH1LOaeWBBOMEgBZ0xwwoJ6
rA5ECcYeRAHtgQsD2jFJWHYY7CKQ3WB7dwt4c1DW5mRiZ4CkwVrWTeMunefOtc6+G8YI0Pm1kk7A
RwJnJcN6ntVSMI/PpZI4wyFAwKpY3yMG3QxGGEMMhqpVN8TNdiitSAGL2Z3zRiMW9lfGQYnSg4Za
z0/1bRti3fg9deBUw1yElLzv7AUh/iDhdiW5WqyZ4qGNcGShGg147KY/TaDhWbK+GleXQ5d4F3Bj
DoAzuu2ZXKVDOEA9sF+uN/YsqbaXEhNxafVlaWSPWvGUikaEFc2qRV1StDzZSn2SApwApid9OKJ5
G/7fliPkCTqGCtrOpCxhZeP35DX1rhQAeC8bEV1UWI6ImUMVfQC5zMJAZX6/oWrVVp8wkRauM3qE
ICBZZxnf6NnjWbTIg8HJYR8rE1QaGuXtsmiLzSBDqew4WbhN57CHDH1YxbJzeDYVI9oUwhsQqV23
MJwLvRox1tZPnN3plaY0SrvsR2mvzyvkYC2GcT+2ZMe66GXjIhK3MYRb1dMLffWqAfs825tvDLoX
ehhSj0e3+tx7RKYuIDkK76Dwk0123H7WnLGfEmcpox4Wh3QJF11W8ZR9TFMYiIB42kapiamO8mq8
WiHYe4+Z0DuGbgzk0wBQcBvfkGR8Z4mC8DHF0bZpsseltrA26ItvMUSJh8cuUQbf+8qgpubrof3d
C4vXy+fkvZ10eoPAKsA5Ht7MNhrMlti6qwpn6kG1inedW7y6lRX2lnZVz89ZOiOQgwC0TWMyznGl
65IF73zLD5aFxKgERxGqpHDebSFRNeNyBJTzE52o5KUusSM21BwwAdS4W9DEMxWIFxUeCBJ7DdKm
riSw7ZwFoLrQpAR+G80UsVtYE2qnGq1ZolhP3RNDiqMCd1Wp8eVPtrueP2bEQofmZFkFUgOWEAPY
bWMht5a7XDXDX+3biR0hoK2aqiiFa6EkjsGRZlT80brNXV2yaXtHjQOPgWEB3AHNXeE6mEbgaRjD
ro0xCwsvIHH6oD9vAfGhNEyf5dU4/rtFjz81KORMzPEyUo8TS5wM04NNlBcyfsGdy+fDkoSgqMyT
12gz7tIxvR3hAsDI+LZyP4DUrKtc0FJ8vewRYm2Gn2ELwwXQ7VWhoiwOZjZzBlVEaH0nuMKDmuAR
k3/XnHh1ntLB9BkmHQYqE7E8a6+JRvlpOAnFdZrB4QcEDjTaEnAZf9s6c/TJXP8CIx2mq6Zo06wf
uTHcLHpxR6CZ7HtKhTimDJHdFIeqGN5Qd0nWsn3TBpme/d4hOdkST/AqkIPUqr4iZyrGIvWprqJO
Z18PavH58tbvOtOfrfeEQ1KYuQb+KsKSJcsPVuEmuBC/XzaxvxTcmkCsoGsvYmRoqZqtMfOvu9ir
P69ovwHtmwyzjNd+L34B/PePIeFgDKOjAYyHgDz0GFnrccUpZmgS5uvDIjn1+v6+/bElHJEsJx7w
YTiEGa2bqGbFFlR1b4B/bARPXrveWI2OsQ7HbUFhYpDnTFNsv1CzW8e+XlogCtAdR7ggEwm72lzB
YtcU4djV45VGG8VvKB39vuirm3ZeNoBfq34I846NfxGLLTwrdeDvLDTrhdScKM244frkuWz/SLz8
2lrMT9QaZMRO+1HyxJC4XybV15Yi6Fv3qG6HddihEgqBVZ9F5YEk7h0moi+7Hf/aZ2HyxKJwPa+E
ZS14GFniAWk6Zm+Nd+0Md11+57pfLlvaDyVADWO4jSsxi6jJ3JqtEhAYHNbPdrJGejSAHxtVtnH0
oapYB82nEZwTyLnQqC+XYJPZF1/R76Hsj32x2QYmhrJcchzi2cKQtfJmHWhgNH77G8WBT/2RJPaT
ZMW77n9iUfCbvLCBPTLwBpqP9PMWgsi3RIbJAgaS0kD3qziTdi13w8gfk6b+MV7TGZqfigcPmtFH
bNXHBo1n76/C4YkRIewqmW5seQOn6Yh2wE10tfXry+W9O+d44LfdiQ0h5LpNSWgP8qbErYHAoGyI
dEW9nqn3YOZpi5xrO+j99qQ5y3SV1uMrFJkKv0iXRx0e7WuTcQBkFSCJckQZro1otpBDAcHBZFXj
ytJ8NbtTdETaSad3BkVdarPYbYE5/ODyQs7Kr4Lbif25dDM2hdj4IkusxewTevQ06ALynTPhW/rR
jquwDhh4euUdUP5+OTvcJ3soXN6WU2+lp2APOyt9KtEz62OiPjelErHyd26TYGDHUvn1f1ywcMGU
M2O8LQEXDOYou27unNg6dAkv/a4/hhsrWJL80fsibb/KXF8Inhj8t/BIhV3361T7gAjd6NSvW7+6
pWH5bfymgi99BJbCktxy/O9e2mUhhNJC75WGwq5Vtw91CTaSRhsyv+yqq6yZmtAb9DtqtRKszO5q
wTMNPl3UNnFWPh50e2tbpSqR+jQKCWz0tFk7Afn1KPmYu0HzxIzgQmztFfA6IYQ5z/mDEeKK1mP7
xvyR/XSv86h8QbXlskXJuhzh3OeVl2Z9idiSqh1EQcxrfTYj1pmS5yL/KGcf7c+6HGH7rNJx2kHn
WRCDRMVsDA82FIXDTm1eGw1qDXp1a2dNoDNbkkvw33/JsLCh6dZuOebXWdK6tg928iBTtOjyFu7V
Ld85yP+/b4gEkbM1Qd6Be6T9uIQ5xvCWA0O1GECISH+VKl/IViScu8UBj5lTaUjyliIo+u9NeuNV
b9by4Kav/YK3K/nROPcOF58eIHrhJsx8vbxg2S8QTmA9shIUrIhztUkAwFRCKJddtnDOW2XxgVPA
mDBpCI1wERtQNSBzU4ruvcVg5WCNRDkYczN5uNFnIKWhPwFgQJmhaiS7P3YOxAfLQjgFwrwfChUV
xyWLpkgPlAaDV1zDbLHDLcBkIZ8UIp20/L/nRaeGRY3PhXZVubSoqMzBFrtuoEfZUXtaAg3yskGf
yDpIOx+R68uifQNKLIxhCycSpCRNrRl4ZRbKq9aOQdbI2Lp3ct1TC5aQG7msd3vNQsjM8QVHpNi9
CuIo4nvF6FuQ3bnsMjsR5oM1YT3lTOy6bEYEaIcdGlYdVIVEHsPYHJj61VUHCa3iz/mXf2fVAUsj
yizQgAMxnnlGE7LoA00r01zAyI9H0mE8jJhgr4//us8KO7YDQhdQ8Lv2ua6Rs7SLUeLlEOuPzTdw
V9Mjhn2f+usNrWyffTaCOipCCJEYkvWdvSJg2OEzxrj0kB/qopuwIZ0NBj3leAGXWaDM1z2kgzCD
9ES/skN2UyIt1G8657BVBzPugL2WzSSc1VLffwFQ73BTg/PoCNnv5EBmoWsrwIMGClUWL2gUzV9R
+LAxa6Zqv5W6DZT+xVN+/OtP62DmikveoKMOzP/HG79AN11v8nqLoWoR1BTiLRWNXLL5OgZnaD6F
aqcf3HpKLps9e5S+r/fErnBsvP9H2nXtSI4ryy8SIG9eZcu3d/Mi9Dg5ynt9/Q3WnJ2uZdeIu3ex
wL40MFmkksFkmohWT4dExXpp/0B2r/lg7t+ZWykg98qPxP23tYZf5tDTbaChDTSZDN6RpBhRCDQA
OdZLbN4vInHU7KlDyM5ZFxsdnw2BiBBJPMyxfRIEE9OsntFmpfuScY9XNmSaBv2m6G6jyG2KXbsc
1ZDjvCzEsRaZnSRqo8o5+Hj8KAe5YaR5S1hwGqxZ1PllAmzaoFrRPzNqN0U914nW4HhY7yKkx2wp
g/58GZjjfl4ORTZs6lh9XN9J9oY627RQhQbeiZCmY75YlwtxqPWV5ItZ83MZy4dCH7+QQeXEoleX
dmGGiTNMtapMdMgtPiGD3z7N6a2peWQ86Ljww32eSe7/Z1lItkLKE4qo7JWPvqOy1MmIrQS3b6GN
0CMfXFPnZHWvw4n1YYY6zUWGNa7JCDKrSfeJdq9kmq1PJ6LEbozURGZ9rUDqPacPeFRx3P+qL16Y
Za4nQx/DwoihHaV388aQRl+pOM1bn0pdv/ziY2VMqCst8iIQc9EB1fpORWNqtMP7ayu/ii5Nfghb
3kuMtybGESFePdSDBQ+Ju52WP45J/h83jXHBbCCk13u8CcZBdSdFPBriyPMHCgKXDwR21+gxuPAH
XG9xhmyz5qt32cl8Jm64pa3S1bv1LG54Qdd1cP9wAzbIy4e8MMHKpPm0uz5+RUR7Y3j5VnYXD9m4
YOFFRfQTrKyObYscWsrYtuBQadWdrNpdsUumzUIwJMF5H/MMMVhrITrpJwJ0H41X8D2Ky07GxM3U
3GbNwzpOfHobMF/MZAKCCp0H6EIA484MChbNju4FpHgib5K8qPRbaNQqjlHb1ugkIscfeUfMZMBD
wJR0S1J8vs6F0LAzBmiIvmk2NXDf6cBlH92o9+urvY7Cvw81W4Uq4yyW8xAfUF5Ed4y/h62bhO+a
KdjgJzFNe4bc3LrF69fLh0UGRqAfHpeQQ5L81lJxfZUJRIMy6zsy1+Fm3RLPZxj8kLRWVvV0xIes
O5cQDdP8IB3qnoTxXWl5NGX0Z6+dBAZLUkVtBBKJup+brzLyAEjOhflx4sY5HFBk6dAsYQC1soH7
pZfAonJUp+/rm3bt81BKR0ytSxC+YBsaIEedGiNdB6lkj8zELyUJdQrCuU2u+d2lGeY8S/pgmJ2I
b2NVd5bxli/gH03B2W9+UaoWFGIlsm6Fv760c0jNfqNLo8zJ7seiKwwDJ5u8qneYJD/lG+JqkHPC
cCNlaGn9GvnM1DOel+fcTW64uZVrTgKKFtB0YqLss6RI04Z6IxJ8vDM8O9UNSPHbcWPeZo5uT4Bo
jD6RzLagYPuyvvZPXUcU1S5Msw0ViUbkrpxxe9M07oI0UrQzD0agePO+5pw7zirZWeWezIJV69jm
sjx12U3WYXZNeDTiZ86SqI98/py/d/Oc8bi4WlusqSoiLGneZafKL48hemNnBCOVM254rXaf8ifs
BjLOI+t1Mop0A9NtfJsjeWI4SlBuaZErcrkXOX39ra2NvQmkFq19yvlziU6yaVFjiAIt0P14x7V1
7eV06RpM7IhHaJeoKo58LYO9PSOOVjR2FAdU/UwDa63VjnZUmna98Jgkr4PNxxeknnTxBVVorZVC
jPMQR+9ltxw6q3WWWeVgzblzem0zmYvAkiHyWfcwI+40vz9aCMU9tJILr5KLY+8VG92e3eh1ejae
ux9K6vJaiq+GZZc7zFwO1oD/rOl87kePGo1v1LfMmZx2izc+WKT/7fT2L2dF5ynUU+n/mRVXErjN
8hRDJPrd6CluDSYqVzH9BLVKjOeBid9pK697Wz+Q164mtAPhDY5XI71B/v41QeUyx6oATG/K1tXE
7FvV1K/rJq5eGxcmWIcRzEYYVUP2rQxqcXm0H3T9xiTCVtHuwlo45GAskFKdR+N21U8vzDLb2QqZ
2i4qEE25yU8Yw5X2M2hkHOs9PxT3w33mxnfxUxRzIiXefrJeI2aCoqSwakpfCquwobzmrm/n1dfq
5Sej+31xAKelzcslUzCg1gqu1igOGD7tJUq9GcRYqX6XmSA+aidfz3j5Gs7iNApKF5bnQu/GGc0x
fi8QV6xwCNB7x2u15xlhcmxUutHqcxgZBuTzIFqe867Vq3fQh2ewSeh47FtJjUrJB03C8FptFcyh
Wd4iBiKylckNb0iEtyDmEpKEdoljouo+RJQQoqOfnfYI++tewTNC/37xadrJIFJOcPeI0eIIRWvn
0GNYN8E5UBoDFRZ01fIOuIwsSYtRB619I3H5vnTQsF43dPVJdeHhGoMYg9ghZ6GdL9LqkL/3p2QX
eYYjfDFfNQzRIKHMiX54u8dgRRSqIDiccJt2IkjyZstuQem9vigOCmoMMEzN0JRlBbeWcsw/Zd/m
xpOqd3O803OwTosyerEyjk/wPhgDFB1q8eCdhcmxK4OizRwxUe/1hsdqzTHDctoZ4B/r4gyQ1+Vf
EkJsVXyol/v13aMf4FM08HFkWS1Zo22IOllYStScwOmUC5ZdJXjqLxhQ4RFQcpxBp/BxcZRGElrh
oMOWOhxEYbKFOHHXV3M1XXHh4DoDCYsVaoYCiZbzm8J8tvwacy3VRguEANQbD8ORPx7H+0oMQEyp
WsbihK/USse0P9XtJmsfOMui53LtKzEIIdQ9UVIRNobe7tzJVZ38Lnuy0GUzea1PV5d6kS9w3PwT
PcU5cLpwDgYuokFQlZY+EeW7AtQGCobgMZIeCO+tK9xNzx1Gi9sX6z/GFzqDGXXRxHWq4BtCk0J4
oDQOeUCbgPeDUx5kkEdo0z8YtON9RgZGjCWaMfqBtTblI8b/7dGsnW62vPUvybPCIEcStkkxnRPi
y+zMS2Wb9WCbU8vBxOvvs48vxzIHLZKudpQa3B9e0YS4TXaW1/vCneg2YEzgdSdxvNNgAot2bslY
0Yf8REy7yzGKiWSgPv3s25FzU3LXxUBINIxyKk+IMGpvdmimog6yJzAobxUvv0k59SauNQZNmlrt
0BRNby8MoUouqBJ94yQFso+pub3E6drhYRfbHVSKErqtKLn54CuQCJyf+tLp9oZTgnNCeRqO4r44
Tm/r/sg1yiCLnM3GYlL8V4Nmm/b2sskd6VT8pPQz0Es4hifBF3jMUtefgBfuyQCLOWdDgswIXWq0
EY/9U3RHXmp3dCNn+SHcWgrnPHCOHfsC7CIpUpMZqyTzaJPKa9A1AJnh9b3kGWEQJEbBt5MlLCpd
hkdLR/d5Pi3PJfKfHEOcO9tgQESaxGXEcBPOWyZ4bZslbivLvkbJhztS3hAy8y6C6ze3LoMdUQQP
y/l7XtzcU6+D0bLD/i3fhJthOx/DLSZq2lc6d9456r5/yV7WN/MPZ+/DJHutysL/drMB49rkUsI1
NAY90nHr/IE3hnj9030YY05BnzSgRrUkFNe0nwSK6IZ16IZHzoooWny+xD+MME5voejaNTSLVXuj
B/JtZFljNwkqTNHX4Cng4QnvmzHXaCHkS5+gz8SPocogYVI/fl9f0HU3/FgP4+/mWGZ0PlLzG3Gy
y/6HCWVKqT+kypfC5GEjbzGMy8dlj5Gn5bx32TvYY50xcw3o1iJrhPl/uKJp89+Xf4Cp3ys8p9Iu
3L4oUk0NB1jVj+RxPtH0mPgweEJQ++IGKQJ3fUM5i2SbYKa0NIpOw7lORwm6vO/RwAPe68k/6WNF
zP3ZKYWE2XQc5HFH70/VG4+obOQ/qn2v2OhvAoUUmpv88F79ij7mzsWTen2N9EOtHAKZuVLTXIXW
O42WU+hJgGhlQ69TdcMjsOYc6PPwzsWXa4imZ0qDA22ONxboGaSjlXxbXwnPBIMZ4ywV1dTSrVxG
dDQYtkL2qkI261a4PsightF2YBaT4RTtGTUKXx8xUqLakhPaIJJ1eU1o9N9b+0AMbCg56eexBGwM
UF0Xv4fo/ar10pWsZ87CeN7OwIcOWtrKjFHEpmxXHcgPpo25bf1sW5xKDI/ETzydNg5esTM6KCcn
1ihhJ6vo2Vhek+FdtJDbg4phUXO8/A+Jlt/njJ3HSRDlD2UC5EgP+t2C9xpxIy85YhCZ2GBOQ3M5
Lxn2h0juwyQThRsJpZfAKKpPWX4EG3VDb+jsYt+/ir6Ccrl1Kx+Tr5yPyLnTFAZPFjQOD02KdY47
dbcc2iB0ixfj2LvttglG7tuQ+sSKc37iRKiHUBIjrFFX9nV722uDr6k4edmDMUEPyFR5p49nkDrx
BY6UolimEX14N69aj8lF2/oWO4Ufx3b1onzpBRtpGSEw97IIfgZ7tP9/xZIPwFYYlDEF2SzaEj9A
e5B34ELBBhuecEStErQg/AZFDjwrDNromSYu0wJzlFdQ2VieEkheE/DiLc7ZZ7vqCui7lgU9HnRQ
oLSe5Pxx3TF5BhhwSaaGTAooEv1ofILAqKfFkbdugQP/LI+DglnTcAxbfBgrs7MQw4z5cUk554tj
hCVxCPO+HUoaw2WWaevQaSYKvBDVj/+0FrbNAaNiTdujHdhPyENcVE4VY25LT911K39IJ/1GqE/z
e41gaANNSsSH6iA602E+SpKTPKnfTckunmc3d5sf0eDz3hKcK01lYo6yliZlpin8WP+qLq2T16M9
J7HbxwFnhRy3U+nfL+ACT8CoHgtYSrf6rriNEeKDk7zZSLvJ67fEq37wrmvOgWXLjGUoLjlcETUr
PbFT0AWBoV+ZMrcDcZJV7tWuc0yDN4TDM8qgRN6Ead/V+JAI4nbKBrqdQY/aLQ8luA7DxCIxVJPL
lsK9GmT3hQKKawylCA4BH03yHY+Np+oJmmfokHU435F37hj46LO5yUxaI29cM8jQcJC6VoQaJwHd
l+YgL/IUnng9FTzfoZt+4TtSFA1xhjk/fxQxTi4XX3SJ/FhfF+e7sWXGUCKKatRwTzX4FXz3fo3v
xgu+ed9NY0IRq13MQYQyDqKf6F3fJZvxKX5IjsrJOg4eaUEEI27Ck/Z9fXWfplF/pat/4wtbfuyg
wbu0pPuV/AdpxfSgPkMktvLzIEMLmq1+K065hBqhk/i8HCjn67GDE6reYnqjgKtKS2RP1snKeO0h
PAv07xf+McW13vUGwle8EQNxUPeJNbys7yDPBD0WlyYiK4bOD9weNF1CbNmZwLs1ud+IgQ7JEoow
AZOPD8pQdZfeqp6K8S7Kc+sqO9VX3ksQitto7uRmqXkxOTt8EUupgiONDaQsfrrTP/3VdyIEuZ8U
NvnBjcl5G8rgSK1OSohqIVbrNwf1HWRMgK9uV79K0D6rb6IHHkE79+gxKFKAUzQPMxy9xrKLbxj/
LE/gDaxcjIPlTjUiqwsJnBRHcDNuCA82ORctW7CUmnkA9xJ2+MzGOTj6T/KG0SlP8yZHf12eh9Py
hS+TwEE1toTZCbGmFbSoTWPWws/AS0lfH7zbiPMt2eplqVlLahBF9FPRjzLrmBc5L8tF2zxWnjds
9VJVrEUe4xwzNEuz7/LH0qx9IitPeoUXoxzvh0g+mobptl3CM8258XQGXVSlR6Gvg6e2XvyY33cP
ZZAEw648SI7qo0dq/w9oNek1sLZcBm4aWWkyi4YR5CCD0bI/Cl5n54d4I27ip3Vk46WTdQZ3StKT
dpyAz9lzte1uaozsU+ZMBE2yDaKEzbo53m4ygQs0aYxZKnETQfjQblO8FsPbRuCNudB/ZW3/GHQp
NH2oRPrin7T7tDGCPsq9Kj0OBhSFCtVfX9IntVrmdmU1UBRxqGNpRKSpYSQx2qAbssW4p4MUtlN5
BNE7KAJ/WK54j77y0OHVojmnjy1oDoY6EAOMiH5d/WjBBwvaGs4jiJdpY8uYctP0WkbTr8KmfZ69
+bh81XJbO2UH83V5ipFy4xVyeF5pMOkTI0mXTk9pDtHpPdEz/OQuPJSH0AZd2Q33DHC8kh36yhqt
TCfaT5JuRw/fcTO9REcpyLeUQheZsH2/4TH48z4bAytW2ydRTveUjJgflY19ZOX3647JM8GgiDzM
Uy7RO3YZdpP6amU8Cc4/9AX+jisNBjuSWO4mtAfQC2ZyZQd0cttkS5tVuYEzJ53G1imV2SriqYcl
SjCGQ9YGgrfgdWXddc94d3DvNK4DMhACwkazVU04YOu1z6o3bSyn8ZSdjD6Bf9DHzVseE5xMqYi5
8RawqAad7GaFS4nqjSdpl92qg11ENn/ynhcQsUNgyGWPHRSPkae5ie6zyC7v2ifzrdqT5wWSPPb4
ODyBlqm3I04szcNLdhoM4u8Lgbgbikdf+p+Sn2y0DV6RJwhGRaj5STt0FO5BbwDm6jiYOWeCV+cx
GWAZq860ZtpLUL1qNwOcNnZqBwNG0DhwQz+g1f3qHhLAL4L7ndNgzktEsyNjaqINuUWPC9Lslm3u
iP9objFSuDNt0c8fo3/ixxzPYmfFUMBVhITWB9ODugOMot+lwqif5KDrC28JXqWOg6TsoJjWhKIS
C3jFJOFrPH3vwx1oQtx1XOO9V0wGdqQxrPSUOpBWIwsxbLU9BmSUe/Ghd+N7yTNfmidejMu1yQQu
7bRkaimfL6TBpU+Hwk/dLFBddNiA1av7wbN4PYax0JkvmSLkgphUgZCXchTTGIZEi50mszPFPwvI
9lRhbOtcBfLrT4UPa8yx6DK8FaphgRDiA5QltW9Rbus/kl23r7zFweTuBk0vQFwvOnsNL8PDs06d
+OJ5PSYt+E4WjMhj0Mye5OVtqdVtk35vSG6Lw+QNunaUc56qBc8qcwVD4ckysoRGifH9AiJBNS9v
u0awzeTRROtq330dMl5gc/1O/thn5k42yrnVyNDjTu53c1LtoqLjoAzPAnM4FhMi36qOAy/1bTDO
mjvVHAt/iAc/FsGcBdJV/3tKR8/Wjfi8bMlD81XAtaG+NvdksmVebZy3JuYyVnq0OFg0T90Mya4G
g2RoibzmSurhn98MH4tiruA0zTAx0sIGnXyL32hvZWf3bv69C/iEfX8IL35bs+iD98LjQTAy1Slt
NzCP1Vb1FoQXrZueINjwDxI810H5wxgDJYtErFzRGrRFQdUH8/Lg3mztcfnGgWUOYlkMhiQSGQVV
wJqgZ1/uy596YNnaoTyaLqhGH7QduDZok9LMnWfnrY+Bj3qaBmMJaTEIAeEEqr0SYl9m5nHWd/0q
/dhGBi8SrTOihr7KE6VwRyGxK+FGVU5ZdKx7qJpZKSah3+ZupyubWfiiQq6B8wN466R/v3AaCCpH
MjLwNEoMg/E+3w0b64gyigSNKOkIaWwCzklu6YZzMCwGUPKZjn4veKnQaVThpf2BRB1UZMyNvM9u
eGMR3IPBYItYZXhM0xY+NYhvUWkFixmkRI7ldjkKW245g/dJGWCRYzNtFTqv8Kt3PPMa2Rs2vb/g
3VfsGtPjre8Tw+WvZMGHEzEw04VxO3Tn2AXNCDT6VDbhm9LZY4CGfFSwI8gO4m1TbMCoJECiRzZs
aHJ503Puo/kzx3jX/bpXrd+CisggEYYCpTSlzZlyYO4Kf9grQbsFBfFm3cwfnht/LRwE8H933kFD
nmI2YWd0qsP43p40TFWHrvwI3ujRtXY6mAWtN97k1bk17M+wDgU5xuwwj2lBEwmTHwZNZY/HaaNg
HGrTHmO/Qee8FWRoNt+gO/QIxsav4JXiRTccnwZ91N9/g5alRAkLBMWDv/izl+M1WWxooht8gA6v
3vKHSPVjoxmYmsrMSKYcGx1v5R35nnnLXrs3jhlifvh5EN3wJFwoAKxtMQNLCZLquTUi/9sl0Fyv
Igj+RG4JUXkr5WlEcEIPRWTAqFW6YhxNJIJpL8/itk7dfckDiB/5mmM2Qf0PxKXWrzVFZBApipO0
Mn8hUhhMW/kJK2tLJ0R6j74W2weyyx7y7p8ILq7HPYrIwJNlTovQ/ooSNEwha4caZo2nfJvdQvjJ
i7/wnla8tTLolC9x2pkz0HeYX7oeQthZ5mv6gw6iD93idvBddRxZkXRJQjMSKO7/fi7iRJU0PcTZ
bD0wQ79rh/aYHCFNceZXEEHaqr4UAY9p7Por/MMqW+udS/TAtCqsCpvJz+7zjQFKaJqsbTH77PxK
PJSckPnqh7ywyYCfaM7WNFAUamvrvSpURxWrNw7AUmf4dAwvbDBIB346uZ3pusihBGUF9OyJOyM3
+yK+RVs0Ym6Gu8ydnpQ5SIF068Z562MQLgylZNJpXVuLQlxZ1k5UK46Jq8HPxfIYWIuHTk4G2rjU
JO+69dwrh3L+vr6K65mpCxsMkglmayjSYtJ2HztsbMkdYtuKPfBSai+0QIl0Plwlt8ebCBfHc+OI
C5fTgXMo2ElUIgvjFDXgVcva3lmM3mn0zBXkNJAFHscO9ygw0DZ3ZVcAZP53AJ+VwcGgC5UJTMD5
EdrGcyg46N7jxQJXUeZimxlYS+WiwbwjDQVEUAeNe2s4GSo0F9EgEOkdJ/Dg+Q0DMss0knQRNSTd
jD3Jj1BBdpcpCjiewzl8bIG3IpU16jK8syBO9kypU7T98mK+qbct+FrzW+MOaXEbisd7bnRxNYb9
2E22ymtIirCUtBFydAz7HFF+zRGhmzeQeLbjHZcihnPW2XKvRdqmhx4WxU991zp+5g17cHqh+V+m
04fb9Z3lHAe28puLVdOAfUDyQ8hBdFXn9CWlbFzsQhqcdVMct2QrvVmJikxBOY2GxbJzM95I8qaQ
71ryFscRR/+W5y8M0vSg2Z2iFD3eSd+4qakGdV/ZiZW6Sp/YfQvmilq8+2/LY0InYqZFoZzvB+lW
6E+GvonMwxgeW3m21y3xPISBlWQwEXVr8JBFDD00UNp9z5tt55xqnYGQuep6uVfhFgnZRc0XUhIn
MkJ3fR3Xo82Lo8VgBzhQq9Sk03E02oRQewY6JAMcTBLCBCgAQS6WA1Y8i2w11+gMdJvS2YnwGN9K
YGQxt9VGf4hPVPIx/9r46yvkbCNb2QWZmhxLkwUmOVKBru5F7Ea70TSOP3xShDk/esFWb4G2DeJZ
596ni8SFVkAATaWVyNGhDP3FTVrYEF8QK1u6i267U+bThm3aG4OQ3qvRAkcgfBI64fv6cq+/jS5+
COM2YZYWUmfhclVu+p/1qQ3OcV9p00wfHdgTtv+viFrRIYGF/0CLwkR+eZd1Zimhg7jSMGccJl4j
bmqQzPUqJE+4J+/6K/vCHBMEilI86B0dzEUEM0Hwekj9ZSM4vR+39vCzOCmOvsE7O+VK3F0vrF1Y
ZkLAPFGisbQoYR/SROjTvKEpldaGfKZLqIYm1R6m5XQJbb+l077w7sGrF8WFfQpKFz7WJUloZokJ
jkllCeZsvs+L9lkysieuqtnVQ3NhicHuqK+6RGzgzcpNGMSvQmnPP8C7BW0jSMy42ffaTyF0Fjo8
V7oKqxd2GQCfoxbzDqGMAL8t9slgEEdMex65JG9xDHYPhlYtE00HGfNJjn+E80vI49LmrYM5hMMI
DoO0hI+Gs+IlsnArmNXr+kHnOQMD3GifWsymAV/lOOW2lEMRZHoLI9WOePpGHEPsOFOZmEQbZGxX
LR4zhMp5hFpucZdkPBr760mkj6+vMEBiCtNomTQ6+UtrOnURd7nltsBYon6/vn9XvUAVFRVDj4oF
Vvm/H6ZZIh00gEF521aRPwnqhmTVqSIi54K9unuaocmiaUEiih08E2KzVoyRTrrVElSGY3tp3pXw
qZ94BaTrvIYfltjvVFvKoinGtPh9R+xoTre5OdqC8UUM7+SY2IDN7WSOG03alVHBefxfh8YL48yn
0xRLiMECTvlaLeIoPloOggoNmeeX1rmQbHiUsCQcoCHoEIeXfbjuOxc/gLkVChMMUC3tkG5c0aFD
wpSpttrnWzQ0c1P4V4+3jpZM2VRFU2Q1arpMEeTQhDFtyZ/7UYQWj5F9X/fP6yvSDVM2TUmFMea2
qbo2rtBV+9dpAFHfk+kSlCVq33rjAe+nqMxUDVMyJB3yeapoGOwsiSUIQxsLlYIPKDqSLx1o6QXs
zHTETbYT1+KNI38KVFiLDNZbpdm1ZYbTnh66w/jFeikdw7CNp4XY+maB9ge0JiceGQR3nQz4z/04
WrqpyEgh6Ttrv9iC8w0zAbd0sgNysZz3Fgsyv9aoQbBCwzf8pA4qtYQ2udaKT5LebuPvUfhVnjiO
cp6zvMyKsUaot16EBbHYQ7esxNkbHcg0bzR1Qwdl6DO5q9zsScPBU73sLgsGx4Sci743bhUbbaLo
cyA/MLwIEml3OfaW/287YdkfxkQRCp5IUliqeCTNp7jZmeZNxeV35O0w40VJoZQzYnKw5+3iR+lQ
nwqMCZlusi32SoNhE/UlchVewzT7jGYXxjiRrkz/G8ykc9nDQfUqEwp4NElfbktQ7aC/DbLtcW3z
4opPtR7WMhNYKFZJpLnBckcHI6Gz3SW28aq4y4ZyaMrb6ZHCnuUYX6zGVnQbj1Iw8nCcmtpY8zfm
5sxzA/SvGr2mw9tqDMQO8n/mo6A/dPVLlhCPg4P06lgxd756Lty7A4H2FIml6KuphHe2Fp8i0u2E
fpRtw0THbJXsxrq+0Y3xgZTWNp7S5b/+BOZ2E9QSvJcdSETJkFegT1RyJ6uWTSHgvSOSfpuZBsjs
VWGvZdm2LglxDR2qfesbwfF0mbnhxnAq50yKcLd249YYjPs+j4I0rtx1M5yvKzPXTgSK/rEvEYKL
8WxH9THvJU/EbOE8GW5s7fOWx3T3h4vgN0iyfA2gLiaS1J/DPvSd3Wt7SEmC5KAAFW2/bTCvxUtB
8HaS/v3Co9QsqckiAjBrfZ/HD4X8FilP67vIM8HA0tD3i2aFIUxY/TZtUr+IobOhltt1M5/iLgYP
zrX4i6WIo6bVY0xLBu7sCba2ySZ7Eu362P+wXgSvdiW0tg13+l5+kSWHqLb1uP4LPiXY2V/AIJJQ
SyVBfo0m2CG0AMmie2UvnIR73aX5humLKHt8CPqUBGCtMhhkEB1HbYHP1LNnBoJtbBIPqna3GkEu
WkK3YhUga+ZzGaI5YMQG2W2x/I9pu3MHt7nF8NoxCoyg8Mid+S+rQcwS2dcQhH/BLAnNez8Xt6kq
+aZ6yFNe3Me7UFgShwQlLaWxQPkYlvmXeaqPZm1ObqFkexIurtK8VOqwrfLwmfS46Fx9ecq/Ivt0
01bg42vbG0wM/lgk4wXejhuneW30OeIg0h9itt8AwUbCZaUZaZjjYyNoOZFbqhLXgDEMSUrUp6pA
4xyqT1Jc7M4zAVUE/mZVpw0s5rF9Fo/5DqXwrY4IcS9uo+OAm7bcSl4ViO0e+gac80RhfOW6Y0kf
ZjXV4rk+3/CU6xGPRjyCNc8KEFi4//YR/GulpmqKKuQ2VbYDt+nEkLR0Kn9R0DK3oHutf1+QtuSs
6fqd8mGGubr0QZL1rjuvScIDIwzwMPyiu+VBua8wHig56WbeaNv0wJ2yuY7DH5aZ22yudAE82cDH
qXpblvtKfRt1Tp2DZ4LxlqUV00YzsThrekjTEYQk23n4ub6Df8D5j3XQH3GB8yB7K5cczI7oeFF3
GG/GeAgCvcIPt5VXbzMMFfRQthljGxoKHp9S6Q8o/2Gfuc+sWhmMDm0OkN/DnOVNejOVbmdjstNv
0GYfe6GD5HbJOfi8nWXCbKRtGqtPQ6iW5gCbXnquDcmZ25jzAekH+nziPtbG3GBQo0875EsUHy0c
vpXnJykpn9e/36cxIvagMfdVWZpNXtA0UHFIWhvyHrtiE99nb1XAQ/Q/oOXv5bB9t3qblpNiwRR9
DtJMTP8UHXV7cQg6wCzuaPUfbpAPe0xw3GWlmaoy7LWe0jvoUN3kmB2ANutXVNZ/0vF7dMValLrP
nVunmmzkh3iIfR00P34DAzCC3LfQo7Zk6BrQXmPaUDn6JcrRVIOa9/6h32rFXywGUzI5VSCjIMrI
gT+q0c2EWaZEgaxvvxeM0bMIcaSMdwfK9ICtGWVQxohHUhZgtKZh1laKXOtGvkMBLdBs8w7Smxij
D10RHVNfURmQXOWYb8VvmG13hW2/4fXLnp8aaz+GQaNsrFBkpZCnf0GyCC1qkaduw1t9q9pwNO+A
zNuLfsBb2J33EI6dg5GX7eRtB4NHAtE7UugICQYy2In+WMzSdoJmrEpSf/3o8iwxIFSWvSHM+Sz7
Yf29Mr4Yeekgf2b3Im/UkGeIgSE1SY1QTRfZj+WDltV+XKR2Vyr2WHe8GIMDrBaDRmrSGLHUnV9c
ErpGzSCGB5VHy+k87SdmtP4fPMF/B0CN7cGNSuhwIP7ALSn/xCvWaeejGuM5Xxacxa2vDQXJv9+U
Vgeu7IkWYuEidlzF23YcPJXwRBQ/NVKxC2Igp27SMYtpUCp9M3f1DoVsnEHjhOjQi0+DPVBuSgzW
Cm/9npvspg3Lfz5/Gtttm8oqCU3aiiOCX6W6CXEVz+DGHo68fNMf3uZ/AStC8L/vpilVBGJJ+Gzh
cQZvKWWNpHOik5MmeGSlXuj1nO/H3VgGXJICcslVhARE45JHWmE1IMxK6wgNKJhpQ2q7NW0qTiVs
eWM/PN9hUEXRVbFt0JHrx1N0IzZR0CnZba5XHEjhmWEgRchqwRopA5o0z3e6doiK6iGJtMZeRy76
z6x5CQMoij5FXUljjjT+mludrQi7vL8pTXQttyRYt8UJEDWRgZR2IdMYD+hBSw8jEhFybZcOLcqP
bmVPeLtQbSjeW4mzwHPQdREUl3KMsK0DYhrSIROe29C0wZCxzStcCV3D0V1cjxI1VstLnpeBhDp2
E5U1afmW9S/rO7j+RtLO5aCLxRjFWJlDpqDnjJBDFileWE0bKcRbfCpsLYZcUbI8rJvk+OE5krww
CbmbUNQJ9k9BT0wfb/T8rS1f/5sNBkAGMxFVhd5qSfFzCWVH1mJHxez1f7PCYAb6EiWj0/Bxuml2
WgHsZyeC1+y6ER4ynZNSF/tV5KMpzwKsKA8dOh29wsUwKaKfZS+/LXcYDmjtaqPsAMtgB/jXdJvM
hcN2GAlqWE+Cjhi3ASbSuYBoAivZgNoVZfYvAi6lFr3BVvDjnCa5WK6RtAh8BiyXtjQtLjIRPp3l
rreY6Qh4Ifx69KOd9/7CWCoWcZ1nquyX1ryrm/BkWWRfWLmnRfrT+nfkwAZbUCiI2OtFj4gun77m
ubXpmsQmyfe+fdNbnuoOBzXY3ii1N0mHTme4RJvYTfWjHDi1KJ4B+hEv9m3pxlYGNRB8EuVSUztM
0eP6bv0h1fo7BGALAu2sSX/pJXalTW6nB1rW1yJbO8bP+aPipLsUMfGGl6XnrYz+/WJl2igTtYrx
4jFbUDVYMUCQ8/DnOQKDGlGaWgbJCwmc2waUGQfI7mVagjpt+Shm4R69qy0nuDmnKlfO1PmZd7mo
vi8XWU5Ev0XXTjI/6pbmgjHBHjU6tpo/DCG5o610syFsxG52Z+lQif5QQZj+/0j7ruW6cWDbL2IV
STDhlXEnZVmy/cKyZZs5Z379XdDcM+KBORtzPOOxy1WuUhNAJzS61ypTN0nwGBLVADHOgzhVbdD5
HSSt87RZu3ShdDuxCLiUdjxo1O4pdTI9xyOwFYQTyAsj5RwWdWDJlWBVu7ZrKagpaIaKlggu9i9E
ksIsRuzXwCW4DkcSXVrQwrX143VV3I1XH3J+G2vRS7MwRkP1o/ygzie8/TpKm7vXhewqxUYIf39I
pDwNdQih7fS8Du19pKKrihAM00nSodb7TBRWyJ6f3UjkTNgs67RTa5jw+Jnl2MnJAAvq7OS3mo9n
ZEcReAzRLrLP2ahgOdBOLySIS3LNsYBmXJHEjjGmcH0fBUqhc+abRaNexh0aLSz5SxOmztpkTlMT
p0qIQP1+65R5j4ybDeTsWEUvjjKu6DMoL/VzdQqPA8hPW0A5sMYVEZKSaPvYujfbZ1BjWPMMyl4S
xcmmi5K8GoqoFU4khCnpRgihSTsVlqX6atUfhpA+ahJAvBv64/oZ7b90bHaOuyI0/SjFCsNhN260
QHpTX/Rz5EVBdYlxpezAyTI854c2kNw/umltBHMuI0e7kUJGCW04GFilw+2qW3Y3iqpETMd+87Yf
UviRlVGLOlpQllQUcUBzzLMXVSqyX5EQzmE0Jq2KEjPWaCSsnEa2nBpE3oJz2tcHneiqRgx0WHP6
IIE6qhjANopUDMFwRZfP8BMvKMfeU/3lubkrQAYgul3tXkhAYfo/MjndCFWzMYymJb5sdUCRTJ0m
D+05u6sG/WBNaKI3Rcj5+68cG5GcVkyR1tQSetMwGd8f2/qY9ucOzVlfM9PRZZveRifSArRidPRT
fRqVzyZI5MRNW/tFj4/P4BPEUMqGcFagNtEL3kV/seKqdkxfNHf01AvqDq4kQubY16G/95pPEyWj
mBQEATaFkXzTfjWPuQu6Kc98qEZbOiG7vxE9E+y75w+JXNDJC63S1gW3CSkHoXEVAWtBHv2kVp4W
MvvX1Zcd2+9m+CGLizhFrvW1SQckwdpKjvUgB/PcBXrajrbSGLEzLrSy42o5drIiEL1fl9icJdv5
jScNlS5dCtaspAb0brxkh+kmv5M8qFAwXFDWOqcPf9T2thHJhSMDOGfAG4D6zGXn5O1ZA9BkrT1d
31OhknJxqJIlk/Fw/9UJVjwCReLc2/TGsunpLwxdEe7Vbw3Gf4XZj2PknJARWVapMPqWdqr0m64e
O3BpyYMPZCMgb4Eq1TYyOrg0GaCuEe1svcCUQEa1UXCoe9aiylSTNVVXqUm5DaaTFBq1iQscaWp7
KL4sIrJKdc/f4slKNQ1VRnsv37U9Lamcx3+9aQEA5bYHe3T4gJel92etKFhPq7f4xMnt/FUDsJmC
TCP2cozzXD9kdoa84ajoy1WJiXUqPLA0qSWS5EsBzFk8q0VPuRW6tf5lNWLvupxdx7sVxFkJiap0
1FQUn7Qgv+9/kEPsA7bbfSMP4efOtWzGA5EAfMWpXTF89q5iAf1Lx/AURr903vuFRag34WyiC6Fa
Z1tfzYe2SO4bDW2p3ehFDXXBUgeVQnMyUb1BKUSjdrsZ5PYLOG+opcBe7E2sP3sx0er2qQkkRz7G
t6qPD5KOwgH9XQ2mIIWDgsH5vOvfxitNVjiUFiZbEM/xPAZUKVTVRzynw92jeclVz4kwnO96QiJT
WTM1pDwa37ReGZOcTMZq/n8gGFAhfGIPd/2BBJPbOxXmwN3/K24G7zK4HKIBJzSpGV14Dap5LfzV
thfLuq16Ual7V4WUjc/lMofF0LQsZl0z2cvwMj4xXzg7I1g8ndoRNc3s7uRGGN8EtqRFC8BBCBt9
xZ/gBO4Bp/rduOjB4uo/1Qu6f0Xhes8hKRaq1xg4oFTnQQcTaWnLECxGfiV1jm4NtmYAJrYTvgyy
UMx7nK0cLqp0klQtRf0eVcqjCtph4HYluIwWITrHa+dfqKVIIhdV8lTWk4KlPlpQ3WpOdQL8wJ16
LF/ASWwD/uPHH7g6hVKZGoSgJ5+f+wmNPEzHEvKGU3gzeKtfAj8GT0wHjQCcs/UmVwq6exqMAW5c
R+n5uvjdpPpDOt+codJCkloN+xu2iWOYr02ie5H+PY4ibwLDUD+pfxBCNsul3O2ENJWuDiZuDqCt
xmxOKUnuSswmUCtLc6MyqgSxeb8dZLNCzpUqjVWbZfyeysrAiLZVr/aboD/jN5rUWXOm6YR3UjAH
7Q3YPo+z6LK0m21uPoAp3Ma3lhZR6pU91MgLuUgp0CXq0hun8BGNWk6lgeIuzA5VJBr0UkVHy8XQ
aIrqMJFwtJ3HnkmbYHRHdCyyWaTUD93u03ymjyZsiQ3UtFg/OSle4dYOPTayEJFJ9DVcjlRreWfp
I75mBMtC9jZ1vR/JMK2ugFv05TEUXVF37Xiz7ZznWOnQRYWGbWdj3dSvHhOP0cuTEzg/2tO/4Glh
juE3V7URyDkOzFtL+A8C1aC9NGcGGIe5a8yTm49jYacvyslCXf+UB6NIw/ZbrDaiubA2jUs/zqwb
LvxqBeuF8bvhJeakfsaANd5GRDfx/YCzkcdFN7LoaT0xLkr0aqCpi+FrYdzEWe7ZRE9ol6fhVRRw
BDJNvmGjGiatTzLYcfhpBHDoS3nHHnTJTXTDKHjWbxgBfhClC3tp0YezMvnejVkFc944sZeZ4m2K
PKKLKgy7q1JlFaUSIuv4n1MadJ6ktGmwqvlzfI/OdD/12wODpmRdqEltpw9UnO3tmcZWKKcucRlF
RaPAFqGpx/Z9H0Em9MCGsXC1d9TH6zFm99Yg6xhjAwwRyhSc6etFHiZFj1tDT7+t4VEbmkCpTFuX
ZpHN72Ul24sY52rrwqIyBmOAXPLJvGPdykAb8OVj/hpdyheMjRz0H6KBr/3Ffdz9OC/bajAEEJli
eHtAYyh4pItjubhJFMbOEq2dd30r93zMNmfmnBqxhqJJ0BLiS53mkWZ8MCvlti9mDVRb7aXTIv+6
vD2vvZXHqWepLXK+xCsufDl1wghYaMDWMRqvy5WTnv5owP9xXeDeCW4FcqoJ3Dc6Ew15ZbzqrlrI
D9UiHSvcSK6L2YvJWzGcAxuWLinN1gJCURhPfkzwN4yUt66vJAYACyuSHRqFVod8VNb/tkIebkTq
oy5WMPIKKuT4JSEZdTsJwBRzOhyvr1GwlSaXaamhXBmK1aON2Dga6ilcZds0S8FqBArCk0Y0U5WX
oToQn4YnuRicbJ781PpaSNpNqp3nVISftWdum4PjaSNGaplF11JczfX2e59NdmzWTl8UAR16QYON
aP84yy7micz5CM2Qs8wtwGMe6T9rS0REuNtIu10R+4xNetir6tQYsoZHVeBUEhc9DeW3UbaX+7y3
o69k9HM9iO9k09PcxUfTMjqXzOc+dXOUg2U3yhy1v83Lb9d1R2AfPMtEaqnVmGEw2a/n6k6edXQu
dpJXpOultKrvpTWcF6IfJtXoBC5ctOmcw6ka0J70EjbdTLKDKU+XJNXdZBCJ2b2fb3ed8zOrXnWx
XsIKWVO65mBI9yk8YKYF5SThdC5TFD4x3MrinE3VFoXR19JffSvdI+h+Aty1UKaLnArpNmiTBZa/
W4vdSOR5JnLViNoWxKasfPb8DtnpJDfNO/cue4IMb0Ud2Lv6ouhUoYCLpyqfKCnErFYtS02wufRH
BSSMDFKyDUSV7N3wtxGj/m9bUfIkGSstNn1SKJM31NWNrA1BrhdP/Wg8TlEnegcRCeQSilhKQ8OM
DECdxnZ+tE4mAHT7g/kVyGFG6fTfGQpq6aVfFcmWBu+6De6qzWaxnP/J4rhKwyky/RGTvqdFUxMH
74eWACljt9RINmI4/yObur4Moc5Kf0bAdKUK8I4H2PDSiz3RDOG+Zm6kcQlMVnX1THJsaHqsj6tb
32m4lbHuZMA/f+nupoOoZL2bYW/Xx3mUtVHNJMwTVmZsXqitAYgDz2cYys+cxUeP4asYD1hkDZxz
kYEzn8w5Tk5TI7d8G4pLUuTPRWweIt16kzGy7Myt6G15t9CxXSjnZsBcgbpuC6mtC06sb/1F9WLU
U0PQ2qhfOlcGHNTsRPeMq7m8GYBWKMipBPrKd79K7FVrnOB0ZGl8Wob0azubggYp0Rrf3fomWDay
PC3xDAeAzhdAk2d2/FwfxyMjlJG8Dhji7A1NOxIUPnsMaouUaTf7+NDed1vaiNdbQKLitQO6ZP2I
pdt5REWwQyMY/Xnd9Hej4EYO53ZQKy9K+B0Twwm9o4KZcdDtpbz5b0I4/5JUU0qXAkJqHfwRefPN
7NATKOWiBvp9vaB4SAG2sKnzXG1ZYzWTFkJOERduvB7rXgR+uL9df0vgU2o5y7NhniFBBfLNWD7Q
1LBpJnCUu8sAYJGiY+xOUfmmMlJWlLTVAJBYw5UVyyHhHyFL6LJFCKEmgHb4nnVtGaoBXOHAc6uC
JkGhcEJvAcrAdfnLDGe7yzq7lygSwGwRbeHe6jaieeNdF03PjHjEVHfauitwLZr1jypyWxnchSQy
h1gbBgCJEwVwL6zyAFpvvbNze1DfSw+R32ru/13JddWiGkXbjfUbDKIVWSRsUqhGaoAxqFNtst5Z
XSxwfXsKuJXCOfwuTON0wViKP+hnTGfZhN4jORGkxrtHRHQL3TaGqZn842uLcmZSkBCDREp6IxXa
y5zLn6/v1p5/w3v63yLYJ2z8G7Ap9WYo4MLHtHMGJXTkcPSy9i7s/wBLABhcqg5kJ4X8BtEI8uB6
SllugwtkEKrBomf2kEyCw2fbzifeWylcupilNJw7C8sBXK8DOEx71Qcbc7tgrj93zfNcitJF9gN5
gUBVYkvCY+pvjadArCq1IS1YGlw/M86B2gvvlPdHPzHv125ms5HGt5/2MNiCrqWJAj9Qf+6zhwHY
mijTPE1ueuju2M1C1PS/p4NbkZwJ06jOTCNEnt/0c2uDxuJkFOOn60q4Z0xbGdypRfWYZ2iHx0um
hoEGoMwC5YVKwXUhe5q+FcJFWF1OtbldNLCzhU8joHMk63ZOYpuYVKCDoh1j/74xqTovR7RN5MgF
pdcJbUWaIqyM703fbdfCNnQjAtRQxtQZECGnhauAPBrTOU5ZglVPx3PzYjrm8JaZhZuOk3d9F4Uq
yKXzVkT7NS/fVVDxqc+6xJLGNu4pxuLYBTC562RbVHLdu5Rt18tl9Pm6DgxuxfTDqDjPKj1PEUBz
5sEbTNOr10RwgiJV4Zx7XiTaMBXYXnV4lOPIPloztSXpx/WtFGk9l73PZlrFY4bUUk1PagK2lCa1
s/EP3O5m5/j+00pqVH00YL5xCZCsuGocUBHfJjoV5EqCE+Lx0aNRLYeGqUXag1k9WeyF/Bzir5Vy
mTGneX3j9pz8dk2cu1ipaeb1iuNR4vxo1Is9Jbd0ecrCu4H2IHSXBfIE6sCjo5MV7bT9Ch+v5qVv
jaoTVU+LbgaVKsoHRbvIuQ4Ak4YjjbGLTTsMdrn2ij3JxUPaRW6yyqpTWX+Sqm/3kvMkRbaWI1jZ
cCWo8rukiL9XJhG4DIGeG5zHKFdVK9UIxxUafRBqj2WTuYv1cF0nREI4D0GHpV76HlWGwlDdMQHJ
AnKQL71kmMF1QewIrgR8HhM9SxJgsTU4okr5mlb3xvxy/efv1im3J8K5haZLOh1TbybwYqTXEkWZ
xW0s2Va12xEjNLgoHjT9tPSdW0Rfr4veHQ3aiOZvVbFBlyHroAw9eN/tRbejx8YzgvhoBIqvetPL
fDHh8bNPrFFsdepb7bPmq3ZzMZ0JY7adP5rucEHvpy+KeIJd5182rI5kOWZTmZpKsq2MSezo+Syw
8/c5sitnyz9tpF1vSFOHrUcRtXDq0O6PGiq2kV263S3j0Uqc0VtLr7nXG8yex177iCbwGzFzoUCb
+TePUJ7rqpexXFPKbH35YdXofx+P1497t4dge9yctwkXQyf5jOXGmDh7iQ6xo7yiZ3ZCUaV5bvzk
STRysVt53Epk697kLcDiBPQ1fmGDo0PmRQ+xbMcvrCwu2/knWeS4RbbEP2ossjXrq4JKYHlpj4qd
gHYO0K72cil8EYWG6Mg4BxSFeZi3Fo5Mq382w90QflIywdiUcPu4vCSaci2tM3hSxpQQnSck/yMa
rqUAHDkHEfCCIOqZnB9CN2olkQXpSRFnZYCyUXw0o3oJlgH0fXOdEP+6Ogo2kH/BmMvRmuQG2thO
i0PBbik3o5NPpf3fxHD3mRH63qF/Fw8KK3G1KfJNPTlH1s/rUnbRljaazjNgdyFqSjK7Ns2+cap9
Rnc4gcfsD0jbWYPrVhJ3rwFvi4VdI8hO0CAOLkcQEajH5NJVaJmWUVwXkXuzc7/iJH/juoY80jVY
2egDhwsrIyDGLP4IIXO7LM5VtCXu2imxZL9qU7sJ4yerP/ax9mcmpeGHKYZu/jbWNAxla9Ym1KHz
ZiB/4lUQxWTtjga5BwpXEXjjvo4DT1tXCNV1i3MS2ZxQSbWQPKhD5A8AyO0SOdB70SVtP0H+EMP5
ibRY9CTsJWBo60C07tASNt9nLdgxOt03SRXMYy0InSKJnLOo1sVQUqliZfLlfsnrl2WV3EgbbX0o
b5dKMtwyF8HEss36XRH/XiXfyKpA7etOQ9UgVsMv3YSALT/ICvXltXFmKir0CI6O72LVlDRSSqgK
fO/kyR6K2hhbPYWoviCeuMP9lKGPSqQv/+DxP9bIXXX0PAGpcBIxyMLJU9zcp7cqZkuRdR2aV0ng
gfct+0MY50niGrn/TBpUFYDp0wTtgSH6yEIiYeGiuLyDLlMMS4xBRP41v1jveD71oW3t2dOBpSlK
Hffj2MeqOEdCW62qug4HJ7UlxRvuZKcT0MlX9XMVKYNgC/8hp/qQxr5mk+GshTyrIabEMQUQ3yfo
6+sPoY9hHcAUghXUFwGFimyAcyjlWpDB7JjdrecY/mTsbnSV2L36IAlHQPdz8I+lcV5lKJPE0KtI
9Y22PWZG5eA1SRCcRRrIuRFj0IsQs8Z4YW8Xh6TKNzMfItvS2szW2sQlYXcB5u5dRts1uB6wry/O
4HtNS/A2hF2Nc5PaFK8TJpCn0Qgn8JK7p4UYoyrA4UcA4AwsyxdTNuVQ8VekUIr8Mqe1q2uZ2/d4
/dEVgbT97HcjjrMzmfRjSmI4j6bw6mMNyAywXDWgwKjc+CRyVbtHtxHGm1ldWaukQhPTY3U7BFkw
+PVtH6SCc9rtcWdYOv+zh5yBDdMqj2YMOe3n/Ni/jS7zxQx6MAFr6/KTsW7Erg4QtNUJ7dbB4LVf
XSSE8zpyqHAoZte5bL6Gsz+1DduiZdWAZbVOw/TadqmdRyBfmr5c18/9uutGEmd9uUHANrxg3Qx2
P3lMzo1TOAwur7t0RwbzJr6F7qINbfeaM8fO1K1KzyFzBECf7PWX7jE6yKtdPBRB45qnrHW7S3po
H1SAXfa2yLnt4r5s5PPFy7Hq51mvYS8N7bxyrr1iBSg7yR1T+rKi1mCFfWCaVaBV6jGW5aBpGrs3
c1fRG4/Wr2EvwtIRnQJf5gSSlFU1NYIJZnmpTd90TO0wpnYzaAYn/8aGFNOgENRW32frf8t0Ps6e
J4NE7zZInGRI7QH3RDSvP5Zuiq6k2sueJ1/25xPIxHEFFBmb8AA4hzW3TaVqFjIChr/UPs8/2h8l
qM7M286N7vHquRzbCE3CtqjrYj+MblbMuS605yaWoUEwxvBHG1iu/owhsMGVRxvA6mDvERGb7aZ3
G4Gc+1rapW1pAlWXFd3rElBSSkGCeeL/ZsV8LTTsp9JsQpxk56X3yy+gXVzU2cke0MqCdp24tYHL
o4rPUeCcDc5NEZ2WS2TCTelPLWY7PbDCPzFSvsFdRns6MsTIyCl8MZCBaFs5r9VnY0kwAIaCdqKe
lHJGQQutAHlcie5xuy9im/PjXFW6Ghb4syXYglr+SvQ+AGxk6DZ5S+181e8sqoJhtx2Bmqonv2Rr
LQQnu5s/fMjnS6dhWMaGPMcAAgTNjqKfFfWzQHVEErjChR5ncmPo77aY3JLV738k6PRi7YjmcEHr
E2CG/6S/a+N/+XqolYdyThKIpANYmKZ1OMAVvVxfl2hZnItZaD3MSgoNsZr4Rh7LwEwXQc4gSoRM
zps0dbKE619eOwzAGngckZAT1BwTVxSzmCVdcdUm50d03LxnbcSWVV1mt/IbhuVD60L6b4kYQ5dt
zTVZXCqkadFoRQ2u+VpA/AWsG+fwAsZsQF2WSHVy9Fccrp+VwJpNzo1MXZsRmbUfgDDsNSbmxaQ0
stNKxCmyK4dgXomCHA+knpycYqpLvYixiU1b+3qivpKh8KpWEuVUuxtIMCEkUwuNKTyMtqqOxjTW
MourjBT1nejgwKhnQ5t4ZSAsf++v60Mep4cL5mg0Y1KQT711v+IfDKLcLNAJS076Lz2YAeFQO6Iy
7q59bdbIKeQyaaBMzQ1EUurl1VuVTALPR9Q9NdTQAo6FgYuOcqdlkEqKqQw17OTEH4CuPs7tSe01
t9R711xrb+onVzF/oFPViTrNlY3btq9vSjhrtHG5i5rdSeV4TPCwGtYqRiZfB7k8JcbsDAAz15T2
UhYJGMwNOzFTB2TBdiZ3QVKVwQo6UIWKZsp2T2mzHi5mZSnGn4Z1Qoxeh8ZJDLBeNN3oFFYtyOt2
j2YjiItZ0ZJYUUJwNA0C/zTcNN3zdXvdBdcy/pYAPf/f1QhNkTKiJSoe7dB+nVB7Vr93GQWMHNIO
7RsdTpRKbo4hVSv8miX1r159rrPWlluQ9JrzAXSGdlUK76XX10350YG4wvmqEzYYzxiV3WI+4YDz
DJIjfQAG4eox8O8/qgJtdoIp8aYu02qdHGY1TC9Z7wz9VulDu0GXW6MKrOF9tPE3p7wRxMUzQ6pr
pazRZtT7Kdjglk/JaT50Pxk/RvEYoxHdOK63bAbdOpc/iT360knPXNCzCs5+d8poe/bsFDYrTqJh
GpsIb23xcfhlnQCjcGbdYlNAGVswebxnrHxgZgqWc+V3R1yQg/Khvjn8UZvLZkM4BwT3nY4RxfuE
IWkPaBfu7b5MPKPJ/evKvht5N3K4aAgIUjDcdihPtRWghDNioy3PnuGO9PWBJJlAmkiHOac39WmY
mfWMpoaqru2qJ264JJ+ur2g3a9+siHNEOZAD1DWC9caYQ+lAUj749MQumNfF7F+2NnI4P5SVqZZF
IWyjda2AuMUJrK29DfRCwMeXD3gGERWaBZvHtx5bayJHVo6F6Xp5WoDMvHTjj+uLuu7E6XtKuNF+
vUfnflxBBJlfE8t0S3rB3KfA2EXr4JxKAd7xaMggJNOzR0XPwVyPBljv+kqY3l5xKO+nt1lJrQx5
o6FL3S/l8dEMlaAepcOIMrNDNSLiu9mFYdp4jfdpno20pdeHti9N1EH7KXqJINcJVX3xzCVD9M6z
2JHaNQUQZFNfCjOLLEdezNTAg0ulurTPAb7VG4aDrlHpmKVKYmMuJnsZ03m8yH0du5FSEQ/8hIZg
dHM/x9dBHgv6WLRLE3ZWmw/XASPaA7qQVWZYjg8woxMYX5BQiUHf96tAG1mcSyuUUUNZCq5VDhYw
1TJ0DevYIIQZdndhE/UZELuua8H+wWxkcu4tWc2kjtgzb3rJbsdj/kP1QLQJoNaj9dx6t7VdemaO
P3CpeSq+Xxe+XwfaCOe8nQq6DkIyZCrtZ3QFtWimkL3MK24wOW1m4HVGOGtt7Zxqtihu79e+NqI5
J2iN3ahKM0RP6Phx6st4YaM/FrvCPbbegvjFahcAgBZ5xV3j3gjmvOIq6RUaQeEV5Yfs2+wSt3yK
n3o7u8Qrbgeg6vVF8HYCiRqXrVVhlzULRbs/qUkGHN6xNcBrOmutCGxsN7B8LE3jSgnLmDZSRHDv
YW04HWr1rcdeFEVbuOu5NmI49wjYMdOUVYihXenEWesZ8lsmvQ5tJjirXWe/EcTlXHVsGWFOYBtm
okduLIedozVKHpCKiLh4RKI4N5Pj8X6eQ6R3RYzxnG6wizC3MVTlCCxu92q6WRLnYiyyaIolwcU0
nuy0z7VfBL1dXJhLQ4+1L8R3EZ0V515ijdZLOkHe/Db8Ik/suYiBrbDBXrSg5d+y++kOw6GiZYpU
nnMsc9ejFd+C2PwSPWYHfz1TR72rjl/wEuxMZ5E32Vd8ChoG3PfxyMcpPina1ayGhT1SEX8IWFdO
c/wXPTnss3+L2fqHHE7z47XrwpIlButg4w78mVE0FIF6TIE0itITrjhBHlRn8YYyb3hNMGcJKRmt
dB2wn1mb5zbm3b20AOu2ahxB7uKU8qTZxawLwoNIKGcTUprTrmW3zLa/0VIwT4+6k1SY1FROdQ7m
IysUzDHud1dt9pezjkibk6RT4JsZeGFyAHLasTiqbh2IGABES+PMAlROURhSCNKbhzi69GljZy14
ZXUEoMxy1elNYPf7BvGhOZxB1FOhrEaBW0ya2KDpUz04/yqYeld9smyAzX8C8IvkZrJ9Xa5ILBdl
zSgPq5ldNXQ5CyItLkEFED79NxlcQG2XKsSkI65MeGjJbfACfCma9nBdxr4b+3v7+JtFqXWTAZg5
vMcmcTAsqavIxblXJjRLiyKBwMb5G8ZaDz0ZGyyHhgBEXZVLmuDBuRzcibavmmo+XF/Z7hz9NjPn
dB69CbnShIimnae/LRj0Tl3rfjyNHsNFLP8FvNmuTnxcC9+Twk1G3dFyjUd2xS0XHU+q8MjUu76m
3S3cSOCU3Zi7JS7pgCA3ap09ysVtkiNViKbBb9fKk1vR1OYubeB2Ezk9V6RSTwdWFKGHwTMsB5HA
ne0k6Hx0I3vxdzMgaOyuAaOrnRmxqOSKcDNEt22eZkZWVqUAgwUrOoOmCmirZ8aNiQG+c38zAude
FNp3N/kjk3hv+t8c4zoi3vXocvSLMb+pyBCEBhqE9OkUF/qp6Oov189U4DHfm7824iQTdDBKAwtM
aAmsmjW254Veurg+gcLZjVK85rbpr+sy/+F+8mH2XNibs7lflRjua3AswAc3J4yluTlY6ahjBniU
v8neEuDWXZcq8jVc2MM2KkDEw0rHqDwaZD4uM6ANyzn5os7S5+uy9suKHxHv/Uq62dYOA0gS6SDM
vGu+ad5yao8MhQ/wuV8BNniYMfLH6JmP3YG6sRf5DUp6TJFFGdQ/3H0/tpqLiJYVa2MUIYVaTtmt
VPjZefpZ3bSH1ps9LbabzjVe65+iq8S+99usn3MVlQGoPqnDCTP0HtnD+T6h2UMC+ZQUkE/5jf5F
ZDdCpeJ8BWDGi6xCdQO3pPqoXHK0Os+vrJ3PfGieGagOPabBZAoi8b65fuwvFyUldW3MhqU2CZjs
m+Kc9846fx+7rzR+ua5Tu/79Y0vfKw4blSLVFM2ZijJ8qxl2D3pK4JYKTEQkgsu3AaMVkihDCAGm
cOhaRpQ70bIer6/jH0o/f2/Zu9PfLMRUa6BNUxxUeNM+o/XspvWq58qVkSiJlILt/m/5taFSHbiG
KK/xyBZTWqtyz/Ikql7i5aekybaWnZXMQHAEwEH5JbJE8Lm7CvEhku8sKGJ1Ca0G8YL2ra1GQFFE
KTh5i+SXcJ0EaCu757WRxZ3XBJ8d98A/8vv+szo+y6JHCdHP5+5FLdx/WklQ7nxuWidVKN4GSS2w
IMEZ8cNTTTUOCcobuAOFUaBo5qNag/y3AojH2KxohW+drsk/oVNXkKHtxoPN5rHFb9QwawGEKeWw
p2ysfmCC+C6Mw69dWBt2VBiCzGm/NW8jjMsGI7nIo7JBndZFP0232Nmv/kLc9VCfaQaibWSih+bz
AALqMRD3eoqOkYsBK7BdQgUTsP5aP/fk0zAKot1+jrRZHeft80yt13Z5d73ELxHJrR/J0bDLxxRD
d6HT/FH3zkYe5+rTsgGPLsXRWUnoTea3bhV1frHzuOI4+GkqVSrzNmd35Cl+APPmmWAaeynX4Lor
ZN95RcpvM1R4a5OVFL7Cij6TRD3MDWo36OXvI1uRbtNe1Ke3i85kfGycxTmMusXMrZXDoKeH4gUd
sI+MqSYJNMVuz6y1wcQzEgj6gCumHlCIv1nBDy7CUxTYOz9q1bbmKNULvoFVMwka7ifMR/yLgrDg
CC0uybQKpVmjaGRVf+nJCnS/bbziE4oBbnZvHJaj8d28F7Ul7ichmw3mnApafhVzrnCi4xu9xJiW
YDeW8IgxTbBjoSvCZU8cpSOUKzBxHu2/oUWvtsyJTs7krW4O11J86gHcwyaj5PO/WKlIIudU1KhR
iVUgV5hQ5deflM/raDNwzMKxLg2InjGeJRzaFMnk/Mykz2YpsTv1PN3L47lAH/N1gxQJ4BwLyAya
rkPbv29Vi63VX4deUArbfxfaKAizjk3UkeWyhBTrr47SAcnxqNqKqxySgHxHI3rm6AGy1RIcThm6
/qez6BYk0lB+DGtdZcuqDeZzbliTeOYxRJqiwaVa8gafUZBb38ufIlgaQbDlx7GifFoNM0MI6oGG
HFG3lYNR/ipZpcCjCpfHpSyJXGfabEFF3iewgO5ufWGTFNENI6UBl+BT+lAKrzsCP843prV9nBht
D1ejjazBLsM1y1xuR8V6MikoMBT1ZPSyKKVgyn4leFCmyxtNMmvQ4ZngbkGBSTspT6Nb3HZsmsLX
vRGwl8XFAvfqIXtSjtdtRLRYLpXRwlEpdXZ5n6P13ogqAAw0/dECv4ltxCDla3oMcNBOdJMVmCbl
/I2cGu1AWBdSHGZPoPwNcgLMjetLE20p518AIJb3wI7CzYTInTdE1bdB1YKmHL7o+Rqoci6a/Nw1
C3BpGLLJUNH53FdqdOAGgP4C/qZ3Mx3AwSEGUhL50pi/ri9tvwZPiWUaukGA9M6F/nJtVpOmLPSj
Bt/j+ZsFXtBQ/dkz4kYQZ4FTVnZ0SDqUPtTeyxvMCfbfZCm3o/jL9SXtBviNIC7A18agxt0CU88b
TJ9HP41KtqNW1F64/6K9EcPbWThnxTTCdaUXehc9Gic0MYLY2nwsD4ad3k6XygcKcyDqTN4fu9zI
5eysK5taayaE9PZzeemPLFOinwZwzfybqctdzd8I46yrpm20xDk82DhZF7T4GHYR1YY7xcWbZA73
ZpN++m+Hx5maNc+FtRLMCrXkMiwn3XrNJ9EriXALuXA+STFAqiVoyHQqn7NDdKJO54Zvrc3Gr/6o
1rDZQi6yo1w7Ap6nYY+VmEfx2Ss9anpC8xLpIx/A0xbs2jmB/1W/Ri+Lk/4/0q6rSW6bW/4iVjGH
V6YhJ+zs7mySXlgracWcM3/9bay+66FgauCyH1wuW1U6A/CgcXBC94/5Lnag9/qETsV98T6DWm54
5mwWpxcLQOgrfKjkZaohteYKVW6N4nA38I/cyGHYH8LH+zCDWs6DzOVPt/1kE/avu2pQaKLzS9lq
LXaVzxFUQhlmhObGbRMM36dv72Gaunjq4CXCgPsaiq/TqR4uRT6aoT4zLs/t+G+1HgpNOlkFh0HU
fMZ/T+I7oRpPrf6BsNWAPv4NGss/Pmvpr/k3Ni3PdoPxyjqFKUYstvxcY6nxC5mKz9ALFSD5Xlpz
AvFeZZ94ywktWG7qsjLCrO9IAQwIpUJJzJGqWpb7MuwwOPXt9ldkHXa6r31UIimeSW9C+XN0sMK9
LiGcbpwuQ/8P+FZY5307x73aTApd9DkoNSGEa0pnAQVM61corZrcw/QSeTmI6llDu5vhwsoiBTFt
lk5JNmJqKZEXl6sGSy45cK6AHz9i9aLfNvU3MZ9KarJFr3Da0wHz1eFsZnVnJhC9j7jCYXy5zWGw
v5b1NxGfNucDFby6uMgJcp4JkcHoVzvDZsV3jNOHbqbfY+aFn0spIHf59EaIxju3d5onDGe6hlXb
zXuEf0M+xeLxdk2+so7AduJ7tU4qYMmlnIukBevk94PfPkTuYKZ+70/PhcXK9BBP+NvjYGWKghnI
nUZG3CEII7rI5DKSdhAR81j9FrdPtcZTeMLHsSLJWQX3L+Jzg5hZVML3295B/opbK6GAg5MnpdEU
PHP4VnfLZbQVPXDzmTUIwDJDxSOxLsZySnrSFOEoj6dCeBh0BicJa7MovEingKvEEnhRafGrbExP
2piyZC1Zy6AQQgg1odSxYW6F8QEpMXVtn3Vfbn8RBtJqdNfGIA+aGJL2UpJsIsPNkG17lG2SaopS
dkspOZQ3PODzWK0euoOup3HS4tLivPJOOZDJ4hmd9clnszALIhi497n2lbFcT5SwI2ObMcgj6/Ai
i6DgLA7zHDOijm1mhOsRpRvFMcBcVVELx+ago9qbqYo8EGk7SwUXCuZP4y743FnlzvhKdL9A5Ps4
HgR/cAQncebX0M5fb39X1tIpzAjQTjgbpPNAaBD68KArQB4qj+8SkJ3etsTwUro6HnLqNEWfU5d4
k1pcP+BBHxynPmBmuwik3vIdCj0aPkl4TcexHlzJbR+7y2IGtvpEBnq6hzy1Auf2yhhBgfYZva/8
Z2zlZgCxBnm1ibOZYGgwBetQOjidWfpBbIbfo73I2s/tAoyhgSMTHf46T1Pfl0YsJSGPI9LZg60c
F0+FSEhqVU7p6171D9q8t++XvwzSzNZ6FjYjL4IpXktAUKUH/PyoxkaG5NfEZcY9GKRqbT+NtXiR
F0HfJ6ORP+p5wgG9T0s1LD9SY9ShVJ8lee/LXFnkZtyUjTv0YWcNXbvsJUMKR+/219lmjLzuk0Il
QYyAj8ZeF0j0jaDpBX1ts8W9te+C3ZzRn+XrR+Vheoj9yQlKs78vHsRv2YnplNvuf908KgrB3F8x
dh2cknCD9C/ziWTNK088AwKs0s0Lk/06/YNjXo1SwYcK/YWkIYOl2kXdp1DJIev9nsZoZVKI4Miu
/HZ7s/8Q7lwtUnhSxaMcxSGcsjiKFpkCKK3mkPskWcKamv3DlXS1RbZ8dexKUUQ6NCNbulf39R50
4VZncqBahLrmf/+AFKqUUtzUCEpI5C/vP+VabZXDY6NymhfC7VJZaDxlJUC3n6nXJVIRihCmVR/z
uJnGQbXFobxb0srvOrkAaf7sxQE3Wbc/4Ha8cjVIxSujkhUKesNwFQbQdU6j4E4AFZj934xQAUvQ
8aKmDXDLqn3g8sTU9H8XEv21DJqVppH+/woADbqZ9idwrXP54+1VME40zTMjJFXYBTlx9eyoNa+D
VphxwWwiYHwQmldG5QahzAtMbi/nzlaURx5qpIRIaWz8jsNUDdETYMVDf0g3XbePwg00pxdRT4I9
Qi3MW5ypHZCjrl553/haHyVH/gb2gqNxYcEHa0sp9AhxE+QJ+nrAGv7e8geV24cl4zpgoQYtcB/g
lSuivx5B/3kBYfLi8fdE1ZVwq7B7kf6QQLvuJIUasS6kvICJWlcTfnad3yQol0Zfm/bQZYO9NE6l
fqmW8L8dYppKpuog6KJkpErUfDTjc2483PZ85qoolKjKUavinLw4gr50JGGefCnUEpOP1BrDhv1o
GeBKO3BDWJmRGkOLXpBYr13WvU73eTVcmlQzmfCTd3NttY/jKTknYLhy8sgGTT/RH1as1BVO0YNm
q6eptwwPslDsd/d2DP3XN6a7vyY1aMSRDHT0arhfpGIxNWiIL8J0McTYv7314hYegIFOFXlZMSAs
Rm19yFc4JZjacuOfUL9LX4TvwUOwV7xyF570I2ZIdv2b9lAchIfoERzKuOOjXXDHgqWtg7r+FRSC
hyAripO8RcNb65VaY2b5JUkXxouBFb7QjOK1HI58HyNyG9xWtyKQxh97VKyLAx868vfZll7EV1Z2
gxHk0nw6qSyUfQu6E+SlOj/dk4JZ5IkHlpk/ZKWuTkNBrNHKghzVsDO8Le5iawf0r9rtLnzuT7kF
IcrzaE8vwqnap2f9jgmCLJelgBbMmqOK2gvJShFihxSdMoIX2bo97Hl3cciIanGauP/6QamIrUCP
BLwKEZtyye8EezzFTm4tj5NV+uMTGqHvmflachz+/ha8bjOFvzOUjqKURG2ApLNoiehKng4KljqY
5ZE8qjPkyDIH6psMDGYZpiK3qdGTKeFQ64oCdQ9SlNd8MXaFAH3oTDo2Y/M15vWX29jAuto0Chsm
sBmnc4Lrs0ib+4xTnnoubywhq18SUbQ7QZ/McMa1N4H3aEGz71I1F6FY/lXK67rlFDY06hTPkMTC
MEPzocuxaSxvjHUyvJduoQtGseKmCOFJ6+g74ZL40Q/CKZmf5C/KKXnR34IDzwQG1nubLqbLXWA0
Q4gzQ5gWJx8VFJyb7NCiOvtJRM39t32ke+Y4QizR8lhlU+Qf6N7x2kJhecwWjqvXtzHdLzfOw5yP
E9bUOogwPyfG04/5XtrpYCYv9mkBem1WLwnLTWl2cm2Rkkgmn690ZovAXn3SHjuTMBl3z/+KD2u1
QgpyGrnmI1lELCQKez27K4P9NLPCIYLVN0BGp0DGaJVoDgbsIvQgrWCHLv0zwXAZL/vZZ3c5boUA
649GQQuntOKyZKgIDdWXNO5MfmQlxrcsoPyjyeBpEFQ0v/z+ss5bI1pA/I40ZZ1gzqtsVVNV1Q/G
Md4qAa2tUHBlSJ2m1CT9DmGguQxtedBNrnk00v5oZN/zXnUj7aIUAqOBnvx4+mutzVL4NJR9LCnk
a+Uqb+ZpaqrZfpkwEgv2qoQpPsdY5GccsEpS8PGgtR3J+M57wcXA9i7wSh/yKzZL3GLz0bZa12cf
8MrSMPTNknJollIui8u/VK4J+dXH4Em+ZC+CtVfQB9e+Sj8YH1G8vZv0YEfZNhlUfbCbMyZwFj/c
y3Z9FCwQgNlsCd/NWvZ6jVTUxNXxwuXQtXbzn9p3DN5eYiRaiwN3pz7JlSntKiTN5W8qKMgm03hi
LHUrNFwbJ6dmtcFlDdKosMGpECG1EyKKWLzxtHjBfeHxLsqH5+Kjs2YbM9w7lnb41o23Nk2hmJb8
fw93yp8w9CEkGIEk+jYj40ySv+fG2fgkrFotURvGKOsTDXFhgNRCWNvctJhRwErPbE6orddDAQzm
sjV03OIK4CNLB2o6uL+fpdxcNKv6yYMEzRl2hq/OdsCoLG7e4uiQFHQZ4AZZDnonq2gWEf4ia+6S
uBsR9z7cDZ98gqoHmXmf4TTbX+5qj7ob2qnhdDzkft2weWiCkmVXvHLPyl6GRjlg4F67RPt/kzdc
r5La314QsrJXOjxJ0/wNApjnSgtOg75MFuRqv2Zyxljm9oVxXSUF5aLAiVUt4HuO0oMu/NQG1hW7
DaPXZy918EfD+B/NKdeWLjqpY/HEd18hO21LUmJNpa90jx3HqrFsn/irVerEi/FY9GUKcCMV9QwE
QqmPNwOTl30zn7J+TlNOWYzyLA0l8ilC/pSCoVE2ZrNaPnTxPk/veBmZo8IWAu+2a26f9eviKM9M
UiOPQwzBu1r7Jgcv3HzuBEakvu0WVxOUG6pFr826zKF/Nw9/TEY2mwM3X/7TMuhUb2/UaScUJPjq
KkgWX6bmR8J0hM0hmtUXopO9GLLvg5I0UQXP6m6xITb2XJqV3TrVEdwWh+bQmYZiqm7iCBmoSdkt
gNs48tdW0nngqm3UMR4Q9CFgt4KB+5rp3WOc6xgTZ8kvMbye1lKcwwIs0OSVTrxeOsS7kfQMH1it
MZvFcE2QQS4g86qh6+R3rC4bKUnTUhfggIbH72tvxFy4DHXenjPDPYa0vbI0P+K9cdeCPj3z4nOC
3h3xoD5KJhLu7FTBVhS/+jl0j+VSG7pRyvjEgxvsIqs9oa1f9lu79pEZRh5z/6+SExBJkFRZUmSM
aFHHnq+jjNfIdHp2VHeTzZmCp4Vmva93BhRirdBX9hIoH+PALl9FFlnZ5nJXxqnjn8dGk2oSmcj9
2sJld3Vm8jtxtqIj/pNME4VOijEGu38LnwwQf0KbCBpSNsbWGTgkbgbk4KjneQmkCgbdixnNetbU
Cn4JSrPJUz6bhqf5utPv6xfOREMGEYtw5HsIRVvcR23nqPKBOAc0pDxiLTYN6WbaUVv9Hgr1VUVf
SpGcdcUU9/UdoQDOreTVeAjM0k6xA8L9bQjb3gBdlFSJFyWJBpdKmrMSLXeyq0g/Cum+S1ozUc81
9yAy2e03EVnCTSyKmgqFDurMIWub5gqZpipwoWJMuXpVI1aab/NikRSBB4ETD95mGvWlhUf1EN+z
zAWnjH400rwvxXF3e9M20wiahCBOFjF1BlHN3+HDUKu2HxvARwLqTRTF/NiaMFSLyJiMMVq3rZEA
5m+B8coYdVqkoBnbmEQC45SbFaeaNTRMi7b2eukcj69tzBp33QThlUFqE+MKavOcjk3ENDb68t9k
8S6dBnNp8YKsL2N0wGwvY43bsfHKJtmENSDPqh7UNWyO++VN30teYKM49mCciHjc6GEw9PamStue
cv2ElDfGcaVXaYCG0waiGZDOsie7eOveAEW1lxwL3yCDlLZ6VO3KkfbpcXYbJ3Y41Nylxxa9Z8mB
9NvGdvMPqHW2YUAWDB2CZJqq06QsYyaoYV0lOu4D7jwdudqJzpwln4W9saB5Ir2g4MViXd1+xK+M
UtjTqukoSzwmLFtndga/O7fPwADSo0ral6TYys/xuXsOmTXf7QhnZZk6TsKSQZ6XlLNjGLZFK/Fn
p3KXz4pLbEV3OFdP037ZZS/zUf82eqy04GaAs7JPnbBsKbkM14OIpoAnVeXtpYjNGrx20JFluN0m
7bImK7IABBQUkaaYa6SsCAvOIEWBxdXecq8HOb9yTCoTBCLo2UpNA/nI1OeP2q69Tx4UX30NL7q3
tJDNZfV3b56B1Y8hCZbVoRODNOIqA/seJCoKhzDPvYeYzbx91LbRUtZ1RRTARKvQ1dKhFfKy6eHN
ozVDKEZGi5rujxC8RPFuz8pFbd4yigiJAUEwBLxuf19TGk5TXeJUuUkgWzG/2DOLaov8DX/D45UF
CqrCiJvDCgI0LnhuHsdAQ63XyM69CtbTSXyfeOYDlHyGWwYpqFpqGUztGvavre/jMjelwVv4O0hL
mRrkz9rAz2cvyy59XJqcpDC+3vZqIX/J8ypEUuiRQSVqBTFICqxW0tGsICAwXyqfC6FvGBbVTuWZ
/O+by0VEaqjQCyCZhN+/oMCB+xlKr7qbZtCxHfz6pD8RBqzqDqw6LquDcvMMrKyRX7M6A30+1clQ
wZrKHUNI5Cm8V8os9uHNgHdlhPz5yoiqJHITxqWOxg/SLjYdcmToVVNEfTd3ix0rYticSsZ77a8t
pKB8kpew13IsikA5GEgFM3RAtsB/b4+kHU53JhfyIydWmnIbyFd2KSAHBVWs9HgZfk5DDzIeMmTs
wLBGCclJ4RTuSCDN26JXg30HbzzDZjY7bmL56idQWD4nXF8Xc6pDWTfYdW+DHX0h7wn1Xv7RusZD
9ah61bPxgwFxLKsU6tSNmERqgyMq7objuJgJCMb6LxOEk2Y/tQ0bd7Y9Qm2XYXYzNFwtloYiuYTm
LSAI3xmLvdde8Vx5VHLz+2TVfge2OKmwwG9mzUyq1O280co0BUrV2KuCykU6mhXqO8nTfWnX+shD
Wyxn3oxGr4bo1t9K4YJwrrG1i6A6WiIgIn3g40PUlNZU9OZQ3DcLI+W3bVLFm5DHjSXz1NoGrVam
cM70zywE0Z4gWQg2s/4fjstfdj73eAULGT8MsVDAVwl5AO9Mfm+pu3oxCUuKascfhDRtPKfn99mt
HosH1lX5B5i42qeQVkZ3WClw2FpMTct7BSSHgR9Z1QXZB93WL6U/H6fU7g+sFp7NOwWB1P/29zNg
WK27S5tBmWSsGwyZUAbszaK6T1BEEfQv6sBKpG4n/FfWKPDVSgiTcgVAqYwsfp89cSZpRk4t6Wtw
TI/tcbibvZKh3bLZY6OphqxqyC5JmkYBQhfP0gKGX/KQHx3RaiFqBrUJG3RtYGxNChROLcWB+qQd
io7aIXlolRjL4JiVo+3r7fo7KISAAGw9KB22OlBjV4WOkMZbYd44DCDaxD886XmM+oskzPv9gpMV
bih0SH+jANgdpwsJ8siIqfiEyrolHpGVNJtnViPTNgatrFJYX8dKu0AASP9sJdK+RTYyoQ+Zxx8U
RpZk+3m6skR9TrD86uok4aQM7uwQ2hkYHaCPJ+E1Nn7TwHP/dHtHN7/byiD13bhhVOVkwIaKmEEW
x3ObDWahMRJxzA2kgG6qQzFHKIfg52HCa8u4G93irtiz+xQ3T/x1OTSI65leCXIY6u6clIWlLD1R
Cbb7jH9Rq8XTc56Vw9h8BqwMUtA2KJWcGQsgXFK+SwXoZuaRERgzvpBCBY5ZX0wgQYKFPIOuQ4Ym
kgVigtn3237AOFgKBV4lhGTEqcZjI1/OYuHU2X3VE+U4RiSxeeOttosKGBVxyVqR3HgJWg8FUD+k
vuxiiNm7vZrtr6JC3NiQVB6dt7/DhBbIRhImJLMk3gvyYCbBx20DfzioVwvUQsSOKxJjQmaORL6y
pRyiyBygoUY47xD51SaLsHd7SYamKQZk4vDq/H1JcqCK80g4C6eh2E/Ffab3DA6nzyfW395/2tUE
5WmJGM8pqllkNvq5hFBK743hvoqOneZDBa0Id2rhcAI0WKBO7bS6mWpmgLB/subiqGrPaorRG/3n
PH2DsI45pQP0q90k3RENpMguoYXL/+wgU/Laa56Rebpgghmj0fxF85r5MOeHkHNG/H/MLhs4Tp7O
fc0HX+gO5XSRxuMo16Yu1KaafK8EpzZkCwVZqy3OQXoc0g8lPUjQWA4x+KTel8ijNbtUNJUPbngN
Uq+ov9b9s7x8M1jTr9Jm2Xa1a5SvyWOVagtJpfP78KV8b2xxL/5UziHyp3cIdOzq6ZMjG6lb1TCL
u+A8HzvoXPSiueyHFwkyLeye/E0Y1CWIU5OgQKTn5hRpQjUmRoqtgnaIpUWioynSSS4ziEVI4Tk2
5FfGedhEqatFGnjBUQMG7QUX12hBF8ZV0W0rfQ4rocK1WEQXOGZWVTaPxMomdSSSBlPBcolKuTTX
bjb8ECfWK4+1KupEhGGiCTVRZgzDxozyY4W6kS4wbkeWEcqB9KKCEN6IY1eP81OST64qid/qnvt2
+xNtt9WvtouCrCAdQy0kzZ0zUoKV3TuK2+5QhKwccHXOXwbPcOTEFHY8okWwFNznaJBG9BiZ+iNL
YmaTRxrzqf/voArZk1VkboSaknYh3IU8KLnYXNBrGthQN/QF6InjprYzMgJ0QvYOorLJw3gIIS07
JTZL0Gg7al/9Eiq2G/OhmWQOF1+ZmeVd6sUP1YF7JDzWxs/OivbRPxi0YzkuFeX1bTPKU48vkSvp
s95PJy5JGB2ALBNUXNdAEkvoOZQdZjHcS2N4zAXZv+1Q2/nW1dZRUV2j1pFakuoBmZfn8JosPzjn
l/Lr/MrijWJAGt0DIWLQ5pf3iq1+ULIHqJg6pcbZen8pBFbMtf2sui6NLleiAS8UEvKcIYPH/R0R
85KJ3tM9OAV9UTB7O38qoM2q2NMb77E4icjH+dtFrKtgKwSvi4IM/u+nQxmaJNck+GSUC2Yp5OY4
BtYCXUzuQ9Fqs+l1k/EpCcbcski5y2QY08gr+JSdTYTE2h05fIXX27Lb7PQ74ctte5uDTdpqhZTr
pHMTjEEC9/wleZs60PpLdFOMvMETdoKlIKaAIvjkpPhHwehp8Kg+yg024T+u/NMTVkgUgXspGUnR
YHAJw2hrQfvHkW1thwERL2OmTLfP5V+f9jNVszJnVPmE5wLSWZFQW7OA5HbK2Nvt0PS6t3S7KmZp
+VjPSJXpLa6hC7fY+UNkaw4HKaMYteOOKU+zfYNdF0XdYLLcllNdIT2Y1/Nh6dMfS6Cc9Fn8ettr
/oDVVzvUDQaWlAo3BxqNuzcFFePWnPwYzbjLXuZQ5VleMApmyeiwvNy2uw09V7PUZTUohSxXHZY3
isv7HMq2yKcWX0KcRkn9gWeBz3YH8OoDUlfS1Iqh2MTwEXI5FqC8HTztVEB6qwaHz/Lplg3yvIW1
MFyH5ZwU7uSZAg4vFWEj348PtYb+4qr4fnsvmd5JIc0YAMmbCS/05Fj5wZ5UDHS7RkM1RtBQdmF1
iTJ9hkKaUZqLKouB5KTTS90hq3JEYHrHtaZ64d3O6iskzMXH26vcfE1fv+Dnm2F1yrOqw9twQVOg
oXQ/eyMMMf8dwF3j+ljKCsM9t6v4K2tUHDyqeZyDEIRAGETafBUCAGZ4+iUgPu2q1AyZoiObRwKE
DrqkS4Jk0C3GGABNUnGK8MDmvmKME+zv3GOuaLssyPaTYjBAevM+NFRDUTQNZWIaNLsElTocCh11
e9kGP6bZhiQY3Jf9hde/JAHL3uY5WNkTf79/k2xIh6nE/Rvk9yFK5z2rVL0di68sUIjJFxp6RiPM
7GmXenYWCQSpZz7bG4PZgsBU2SWP4mBOtaWhcfxH56ARTI2hcemJbmiRk8+q8Gx/z+sOU8iaQd+3
j0pUs4VBs6MAnXCiVTSSGXCHOGepu2477Gr1FKA2yTzmvYGHW/C8QONPskOsyvoeZEieEN1Sdm8T
64tSkJpwtaRWIo4ISvlm2iGeKDrn9plnmaDAcx6aIsCsDxI04MHBpLClTG//zQIFnXIlGGMokTmv
OTeLEF0OMuOGZR00CiwNQ537hEvx3i2qxV5GvjZzhV+gJ9adMg4KpP30MYcaY+e2o+2rP9BwKRZN
3NchzltHqnxOF5vkaQrF+8GUbVLKJXl9EE7b8mG+/INuSHKe/xb9ruxTAMrlUlX0Ool+3QKKk5Mn
+r9sgniX2Wa3eTesjFHgokMRtM0mXEhVWZl16SCPaPbxu1Q93/YWlh0KYiTBmKE6gqhFF2c305pd
m/aHQb7jWdjBcHxa8rjVlaiMZHw9sVRNGWTFQ/l4eynE7W59HwovJkgCdjlJLhXHAC17Mpp65mPD
piZmoKBEocQ4RG2UGEDlADON0Ix+WuwkMfOHCQpPBZqITMxilGikQjEmZncUsKxTAJKlfZErFTB4
3if3+Xv90pUm0cXlnOWuacy2NOMfmJbfjYd/VfpeuSQFLFNUd0KDR4PLJZXVFW+hegyVo1wDJvt7
CfNL2sCINLfDwJVJCmniwQimPIFJ/UQGzUgfg/xEelvJ/RafmWEgOcI3XIgWNZYUPuBjsIijTjrY
sZdd4l2JciEYX3Yqw1uJN94yRaGJzmnaJBN6BSPonEZ4zCJMTcis7AsLNGUKR5RJRQqJ9CvIu8Yn
zN3V/dBZIVpHx8wa7fyH9N5Y1Smw0M1wbk6sov52S/v1C8oUvoxRmvTGr4ezvm+d/M4QzXyf+aE3
+amTQgIlcjWULvlj9T4fg1e85nf5E2/LaF1msfkwIEgmf76Kt41GHQSDtMVEYfQRypxXDBWrNEv2
89ZnpUBowBSvvnTw2AjE4XxgYH7Q+KbIyiFteTcapUPUQsZ3MNxZGU9zGnlj1zD6uxgIIVP4JMuB
gEFUxMGpNNsTMut99ThhpFBOlZ2UVPZt1N3O762+MAVIdRAPfJsi3qir8sTpjYhwdHkYQV1qZkn5
1ssYaG6lQbBaASMt8+K2RnU/V0Fp3v4hjJtMpuCp7VMw4oPvEENxCVLEcmtP6rDP5Ko0C46ZmmZ9
ZwqZykDWuzYlwYDdHNFahiMVn4Zziby0gPajyWvd9ph4wil7MPzSqT6Up9vLZQRhdClFGeJJ1CHi
5baQ/uTjOzFsLYkvzGLeF13hxAJLbm2T0U67fmiFQqyRG3RkHBGShHgYa+/V8iOYXms1cRb9oS8Q
kWtWKUQ7ATMBt5fKugbo4rbQaTUSuWhfGcBbvPgFFMYJaujnFIQJUARA8tG5bZIBFXShOxYifpwx
0OGicuRiOsvUJ5bIFuOYKhQajUUcVQsPDwoL8LoPtVUsL5VxqCSUh42P28thhEZ0IUUZs6lUS9iq
BM4ukktevBTxZC4olg791yq4W4LH2xYZp1GhQChq64LXB+BgvXS7OAvtMkC3NRh/VaVw/5spCoDE
OQxUY0IiDKJM+zTsrbbxRlWyNa62bltiOiKFMQonlWWdYx9bR92jnu9Nh+ogI89POELmA6vstN2f
vzpyFMrwvTymCuGN179+0oM4o6dbRmbJYJSMU7P6EX0huT9gzw6VKN6X0MV7GZzF+SdJss+U8I27
jS6utLqQDYqAjSbKTYTUMnZUX0AivDjku8Yj3OGqK5q8N3pzaC7/oPuSFc7QFRejbIY5JFd46zSI
H5bD8K3zcidyw+cYUcSM1lbjS3oWDyHkt2aGTzNCNnrylMvVFK1l8OlmgMJEoCHJhKaRQmTdqAxk
oMdOK6H8X6AtnEnXSHuKrPFUP3MYQ4zea18BsUN8Lk6s8UPW8ihAUsakloIcvSNa13tapTsgi7UW
VicEK61DT6tJks41GHdC/whi7OKJyH/pYBAyLDSGW+29+Moar2Wti4KiqQhk0C3jpiynzgTm2mLS
m31SObfBgYGxNNegHksY3WwRdk0umcIbvF+k86yImnHvqxQEgaM6NxLQRrg979fRh4gHX9jcLXJm
9xORrw4YJWLWsigIKiROXWYFn2ve63v0Yh1ScNj+g+5jxleiuQP7MteFOMfhUszF/RVQBXCN9FSC
TPYueeUckuJRXdwmdnQaD/Fr70Vfe481eMY4fDTVXpLLCZRKsd5ReFCib7XwIoUYhyox2pKxGlVZ
cEZz7BXcnDdChkWHL+p+uIxg/2jOk0eI4NL7Bqms8khEE0HKdscuejCuaHqWRq5URdZnXC5NDEh5
SfX3/CnMWKVT1n5SqFJMCtekGfYzCObZnLX2ceZDyxh6R4+EU8JlDLKwzcFBnZd0tDOLGA1VqHAg
i+qETyqMCIGSwI8q8IxEdr4j2SDBGn1uh7YVaFC2HquNfMuB13apgxkhV82Nc4bcgfY45wAz5Qv3
rwjf1kao08iVQjmUEkpGnT3/rGcThDSy1XzBcOgX2QdJjXpon8hEpvBv3rUrw/TdP/ONNscRWjJb
B91NhCSxOiy7Ee/2fxJqMPaSvuajJij6ucG5SJKmN/UMtaOqzPdxyX+/DdqbQwfrdZF33ionoEHn
hZ/J0APpRqvvoIYCQT8zcGdXwjhtATbc1OZ8VqKJOD0dSa2tUlmRSczwGI+xm3x2UecH5EhYT6at
Y7e2QB27XpKLehhgATHEo75DB+puwidLU3QtkOE10k/YnqtnVsi6mQ5YGyafdrWhrVYpBT8jQkv8
ys/BYkGG0Y0dycyzMzqbFbK1NepunzstDuIJ54E0F8lWhWVKrQVqKHSAfhAKLmSWbLCgO7FLulSi
Q3tWX1vwFjoMP2LtN4U6BgaGiy7BY5HfkSwXKSOLTgsyfzM7yKAwLR5rtzuNHqvhlwV3dDyQBrPS
cxES+AvyeWhNEczlG6bjeascrcHSQQ1RWXmF+oT4ldWfs1k1X+8+hUbjwuF1YuCVTNqboQHV7qIL
pBxHwo/hjmbrgcx/7Jhc8JshJFRMRVUCdZYCcoXffUwcZbQ+yLCb+GTBHNgFJ7PcEU+TrPFJBh1w
ZGIM4vY33v7EV6uUr41hG4VcCqhQsmchfMdvsEQoJ8mh2aQlw5+2AeJqi3KnBSW0OCLt/IP2PZR/
9My8MMsAdVsFA3R4owWLIXyX0490z6um4YKk1YpBAyZ/SVyMfD1FBnqsqsnEgD/a6QCFhp2+3t7V
rfhy/S0pHxKWvJj5BD+EEPCSx+QIQUm2VtMfcOmvHaWrhzoniGOQwQ4pJSBH+aqBOGGx6vtmN3pM
+N1q916tSqJyZXoiVakUAg5wCFFIELzGI+3cbArMzZTE2hJ1gQl9oXNF9bkudT9dIKln9d+J2C/y
7JdslzFSIORo/f3mum4jdXNlCTeK4ohJoGjGBFtIZvTLnhFssGxQd1fHL1GJ+wuNHKCJi/rGFILA
UhSGlc3ge71zFIqgFSZChxGCDNQLd5KNdpjoAloLc3A0vLmHg+h3Tu9joqq15s4MoIjLAJTNFq71
L6AQpRc6EV3dSJ3Lu/TRcFFCfOo/uDtya7V+coCiwX156R5imxV/sHaYgpcswJSVEOOSluWnEJJ2
s9pYvMRoE2CcbImCmC5OsoUv4ZlE6p40rBAC8dRlTfEwTzaFIOGEWyLR4C7ZMbmX0AgHlXs3fSLU
oqHNuugZi6IrhFwq6l1B2A/IoiQv3f267Fiv/M3M38o1aNqBqM0KqSat76NV+JPdmvUOXG7SIfdq
vGW6feP0iiWeJcJmep6/tZ50lnzOj1/DwtQYTyrWSaGLiAWaYsAXgB/DeYsbe9VTa8ZOumvd4cBB
OnCBsqwA9Uz+oOMn+qxK6Wfj1g3MoWuISoqp1pq86ML3DrWWzCXSHxh6fB138YOKkZneXpzmQQQp
l/gtCi3mxyAYeusHUIA0pWPExRHWH7+k74NLxBPnn/NeRZBXuN2BvBaUh/ao7BbFTO8zJ3mIGFNX
fwh0/8JdeqR1XKJ4yAXsAb/rnWBfgOk7PownwcP4p00+AvfA2+1Fxaz9hOxv6nI+O0nDcn4Kr6Re
zZaaPFvqPjM7jLuL4pMyoBo/P1aBy6GPuGx4BkgyAhWZgipJ5pu64ZCl6MbJRePfD2nRGDcB6w6l
S4c6V4Ux1wOpyOR77I0fEXRlVBO36P+RdmVLjuNI8otoxpvgKw9RUkp53y+0yspK3vfNr1+HerbE
QrKE3tmxnqc0qxBAICIQ4eH+g2J7eOPYEm8fGY8VmUoqRhn2cbDjR3+fVcBjUomo6hd5Ex9m1H7G
o/4S3+sbXCn3cr7Fu01s43DQREXJ6Yu3caN73QtOegt0rqY6yrc+1PeI1dzWxxSMeyIqTzx3zQk9
bBcxGgo/qSuYH9ObQd4OVW4pE+/Q8CIr2zFUaii0KTLehRTIYbzKbnKXy7Z/qzv0fihPlL2Fhtc0
sXjl5lMIuOAt2N6hbKZ+VOmnr9s75AukbJ5+RLnrK3OLLxBSu/lNaIe3qk0nt+nVpfN/LQhYKtBh
6y/TFv3A1FVma/6ik6J4v15rT6XHo5pZHbdehBi2Adn7yjT2LW5WSoZPpTGupQSVAU3dir1hD0UV
WX7c+JYx1Zsy7jkOjXcM6N8XZQJNSHqRUDCRP6iWKAP70oAymvAYPLmLZFxWXhVVIzb0IdWA9SUx
7CjwxvFxUICFqW59rbb94ldVvl6+ZKtOSwKXp4kKJKi8mCyZ+AbIjmlvdxYl5MhhSVWE891lI+u1
q4UVJizpZCYVpH8oIHHcjCA50DCXFjqmrXi9OzkgdzimR94DgLc05sP5lT5MSY4NHZPS6qEolN9f
XhZ16N+uz2JVzBfr46wfZPrMbsbELfyDDC+VY/8Ar45T4lw2tu76F9aY8BKWbdelEfgThBYKDArV
RLkmhyiypD3lJvJdXhNxPV1dWGTS4igv/K6R6AZCPUO2xwcav5uN4FVv/Br/aqRZGGMjTaEmhS8j
baDpKlVC7lCb4XPyrlehftuRRfoeXlznRpPLXhxhh5YTJCdy1b3qxmALDbzo0LvmVw5ZQBSouE+o
1dRsYZh5aGuDWs/gc6AlqHpHVEv5SDxUnDzZMRIUcHmjvvTw/f1wyqyEdqmM/lzMWGcSBHet1D/7
kv8MnrJjnyfb/9fRlEXGiXRGX4VGhYbitK+sEcJIFFxEibry+9p+4Ca5dKcuLY31JokkClUOn6Xc
JNfhIXzsd8V7hAMjbuqr4lVCMZXcEFA61/ZwNRgWj/aQe4YYz5JCPE0mInXVP8Pb8TCDyWnwCg+v
OaT3E0ZUrXgL9mPu8M9qKFocIcbhBFB5LAdaByjkozLf+/OLrnKi3Sp0gixsMG5GhXJAlspw1UCj
ATnigrt0n1ylGzoJO9rBGyXUbBzkfV/hVt92V9Nd0HISaY7jkUXG8eSDkWoBLfnRaUqQANnF0bR/
0hHGaMN7r1yOEvJ3ziqj+if/Gg1UwEbFbuKOQ2q0ikdb7Okp9C98TkjiWaxyevWH4c6c4wchmTH9
KUn23M1HaYK2kyzGr2qX1I6ZyK4f+i+Xr+hl74ox9T+9ng8JgSCg4g1tlmEmZ2x0q/fz4DDoIHcy
DZAKW5reNC9dLstuJ2idyvmml2OlfPrkiy3Q5Xpo/RF3tpALqP35jqo8R/Ngj/61yYvL6zn1+Qyf
QunCWDGEYdBRfq4J+F2AeUErp7rJHt1Ve75LQYtKG9bqlooMXt5mzmE6tQMWhidjGMgY4uBKomSB
YckKxl+XLXDc+qnRsbAghIVsygqu5zBXrloGTth8iPh6kfbjsiHeB2N8jT5LUdpRrrEpQrR67DoQ
EWpXov+hopVw2RTvcDIup1VJ2EW0LAZGua1vfrXyPRF+EuVJNENrkm7jaOKcRo4jPR2gxS7Gk28O
AKIgp5/AlRlKVtUcC5+bsnFC/ul1vTAjAi9ZpCbOIc45kl6IfYMXncr1KRi158mWcM7eqTS2MDZp
k6IpHR6SSZ+9Z6K2lVPTvfyh1tto54t1erEvbPjhHLYDFABA11ht8x11zRQWP7xR3azAHo+hy8tj
1utJC5t0kxc2oZkjxRqlEIt3dIqqv2pAm+jfdh4K0LZyHN3ayjYYbAcrXOoag1Vs8COuecUI3u4y
KU6bGGSQ6M0m1c+2/SWOz5yt5Rmgf18sMxUVMQgoZBH5b2MV0Fn7Edrdk0+xEuDf6/axC+ZG4ZNj
lnPN2QZlFol5BvkgfFEdvJdSt8264TGLErdU0KQJia0OiuOrvZ0PyZMeCy9R1+47obcrjIoLlmzE
tj+OnHo895wxzmeO64Hk0uni0GY5aj7gU6HvRfCnOIGdvqfe5F3eidNKL2SVp/mQxQfAPG4raho8
K30YaKCToQpHPRQeMsj/mC/zNvKosEQLfVp5I+yNfYaDxh+nW28ZL847k/yUdafCP2HtmoXgdZw3
+W2yj7z8C2W+V/Q4IQ57eeXrIUWVwDCtokPNQljqMDXaRsTRztvBSprPzn8ao0dxeL1s5jQ3932D
z3aYi1xWGpjwKSfHuKl3NXhIFIiroRGPqlL3lHmdV3ngxkIWTYHysQvxEBd0d6f+4Ik93Q7vsPlO
avPu9no0OP8w5m5j0kbzexGdwi55iLraicbczoKUE3N428xe8DkJen3ANtexasnSzTz8qsFd6Q8h
J5yuTjJhoOL3B6XrXZxkdVZR6g5gqXGVjXAYbNTAsxcDLKn5DkgEJ8ytzDZs5cq8bgOrQ2WvRSvR
3JvP/sdwxXXg61Hw/HOYyxwlaptNJV4t5DgWlnGT3JfQIR+d4ErZUs3FCJPhGEa87p8FyHXU/06F
jj7rLx0+JseIdTkuNB3fOAHaojAVOzB/6sbWl725cIPyRkl3c393+cT/5Z14Xjlzlc0hSlN5QGJD
a7unYPmCnB/exIWYGMYuYyu8a4CQ7gfOEVgPJmfDTDFFCusUqiEU41NOVhS/S8rm8tI4BlgM7AQ+
oSGmVRQZonNNPNqlyHEXf/GDv9fAwlshPVX6DU1AVa+4LlHeRzstOaogNO8jO902N9OWl77/5eF5
tsm4qDZPVFXVTmCIk9Ic+IST4wwGsRM3EqeZw3E7LKpV9EvgPDSKCOufQD1lAZFpkXL673K285oY
v9Mlxn9o9/uNspH3E7BelZccI8xU0odQfs2HsKwnFWeTjAOSC4gntTIlYQ0SW+ieO6OxhPGuzDZc
bMRfSstnW4x38VGDhTQojkm4y36oKcB02kujWoKLqToXA17DQT7k73wib97XYxyK2UpVMSRYYzwF
N3OSPquicE9GneND1jvaZ2fOCkQXYayTuoH3/KcWglQw2AmZBTZkBE7bfBLeJyd1Q90GS6etK9v4
iTcPv96HW/wExpuobZX59YjXkvEwgReNsl1n+8LrAlyP6Mk/qNB+DGxFpSoDL2D1veW2ITmbzapH
m9EwjA1q6hvzoXlObykPdW8ZLtS2vBFgpcRJbnjNsfV+zHnVLEHp5Lcj6Wj1W8Y8cueBQ8TtDq3H
h4bywgRhvE5YZV0wjMg81TsZ0LLK8z/FXbBDP6Z5hQA5Rqlmxap/8vUO1h/ev+8OKyVdSaURdhSR
Fe8AEblqMQgSbkGswKt/8T4f44JaGXy/Me1aV1+oDm8iyJiYx6hADgKuVUwN6A0IYFqeVNFfOibn
5TFuKNdbaRJ0ePPah+SyJOTOZGrvc6Ls/RrP10l9iSZ/q0fKg576rmBg7BkwJ2swZM6cM/csMU4q
gY4YIJmnWBZswa2L05vsup285bEKrhLRLXI/wrglv8frQRzoWcLzAYnVRnuNfvhIrqNfSPLQUabl
B8AJQQ65ITe0j0tnDP4bAoblr2ASnyxo84ZQwqH0P7TImkdFOHl3lJfpsnKEsj8PQQQG9U2JQb/C
qk/l4vRRtfNN6JRX07HwQLlilT9AgQcnBf7L+x5xT7O1yhIwnHM5KaJf8UKOyaoRDqo/k4l2OaUc
XMFj6kTxkxE9qBFPW+YEAb1kiSnnqsoUSU2LdVM1JPWayjBqm85DfcAt3Ti06t10DRlGxEAJn5xA
lQkAS7RZf5zYiDa8gRJe3mQyHmwE/UvsUwwYpUtQf4WbBCPPlNsJM1AbHsrqL9YMzZDAmS+arCCe
r3ddmFCEEQVz65hip5FQvxG81ks9c3v5o/KssXBcE1pBcVEj0IeAR9B+iAm0erGD1jKKyLyL85fS
9e+1sXDczDD7QqTVLv1IKTrrB0wCtoj1OWrYAmB04it0AYCXjXW7Lezi4/Ji/+I+zuaZD9lL06AS
cK1uoOSFC0WrlqELyo1jjQmJzDNcENqiW0oc+aHcIsvyxEe+vNZfAuL5VzAPcr+s2q6hRKyNS5+M
8lf6CU0q17+loNfiQG4kUMI54hWvEvKXe3U2zASqIdVbIdbgpylNag8h1QGzKP2uscctRe8F22xP
WQt7V3LTfbCp0WGEEhHGbjCCs/Ht6IYn+bkeOc8/iAlhShqQDqMLiJnBK7BQdt7Ci0cy57n4l3rb
2QwTn4aiUwyfTou3Tr5DEm1s6TSM5rkqKCmgeJ16z5y89i89sbNJJlClYTFOo4L0qhMOhdRBkmun
F6+YyIGoSWIbDXZ2Siw9eSoIF/NOz89393m2zYSnsVemFqz0kNre0ypUvinsKQawabRlTG02Ejce
cq81k0LHUSlmmgaXle76ne5SOEVoByjr0bAEOKRDcfCxy+cCW3+o/14qiwLOiFYEM31Fx5JyJc7G
a2RInHfsehZ5NsEEo1wjg6GA0/CE3KD0TopHWXZ5wZ5nhnFNYE5otICyQpKk3DVy/jFGvTNF8jab
JptIvQdBsp2sJxyX+Jc6xHl5jDOaA7GUDRrb/ON4iKzyhkabIsJ3u/6BiTuHR1rKWyfjgyKpqBWJ
lknzucJ00JOatOCrA9Gt+Ir65NBux4inIrqeuJyXyHiZPMyJDJYh9KdVsq/a6kEcottS0DYGZtEv
RxieKcbTKAQd0lNlXyiJVRlQ+BoH29Qhl8DVw+PcchaPK2UaRqQpoohOtmAO1KFqW9BJtrPbDKNm
vFcOx1Wz0Fy9kZMiSvHdKvIqt5Pjt5UdxLyXBL1MF1wXq4SQK8U4R/Ql4R97KM8QAOw7DLb+mwEC
jutg4bd9KPpEAJkN2rL4f2ZaVR9Zl08DzwTjOkLBr8KY9nnGsbFK9U7Lny4b4IUZFl7bEkjM6TNe
IgDB70EDvoNmlCN44Enjgu85B4BF0xatoDZGhYgmqb/UMLYS7cuvXi6v5y9dqt9XlYXCmkTFPHmP
HVM9zOHfKlB7lR4xJubGbzRBo6qv2aMM5QHNK6/L+8ypBLuHoB2vKMS5xyxPT1UNoiBQbHZotHYW
G+6sgfF8fInTjpeccO4xS9AjRaSuDGiCbfxI20em4FtlrL1VBrjTRW0k1iz0m97vYqvXhX3QaK9t
U1VOECtAfrXhz8sfYKXeCNFzWdFOO02QJOCCLporWTkpGHdsaU1/fs3x1DxpnUNgQbDrr2ZXbUrb
3EX/9yD0p1UmY6nbtO9wlNG++EqBw+9GGy8C4gzApmNuVjqKABBhipWzVhpS/3Q2f1plspa6mcwg
ofhw2r/od0flKvEUr9ttVai9X7b1PeotTUksLNMUA3UsBmxrvBsPlJeMTiul+46zpO8O508zjMOZ
A2mskqTDPta/MuMQttzc8vKeSSzuUuplMgkzvhR9QlB2kOKog/OV1vECLnhtZT6DrscQFWC3Zf2b
oHrR6yU4Fioa43QvPWTXk4nZ5mifHEuXEkjUmBrYAh9Pq2yl/X8veMA6RKlEHapUVJTwz7sQ6LHW
JAS7acqNlSsor/SgWfZVKw8/Lx+P9WsH2XjwxBGJKCKTogipWOmh3tMnYZgBTZO/tQ/0jUKZlPBC
uU0e+3sIi/N8z3c3hxUuzDLpCpGlJC0bHMv61QDFUXedmBjbQ2WWUrwUnyGiyBedYeIluytVhz8N
M27G0Lo4lpArwc9P7pBY+YPg0tCl2JgZn7bCI2d/6b/37aovFso4mF4TmrCZsdCE6i6CNyOydLu8
mbfTm59bxS53wzvMzGlP4pbXfl+pjv65VsbN9LPsm02HOi2tFpY3BFX98lrcBnhRc1a5ejnPq/wG
xMQsx5yUOEU1ZEHw8MO3zGzteOrvPXG7ias+bWGNuR5yXDYj8cd/fBo5onqEYDF+1Nt+b7iUGxbj
rFeUfJdfiuTdl9P5WoSpKJB1kuSoRYrQJyUQLi62obYD+ZlLKCX5+/wOzQfU3StIhHC3+Xuz/Y8P
yuIvM5DBQy8ThxcPMrxzpat6m6FEUnKFOjjXk8VbRkaiJNKMVYb6T7N4AqeVE5NXYeTcDp4ZxvkY
6ozRnAyXwzRk4dFosqva8E13nELEKKPmEZV+TyT/3D7G6VT+CG2AGac0y15a8afgl1Y4vF2+CquB
cHE2Gf/SigXUDlQEDkB/XcnvQNvNe1Wu5N5/roPxKQ0k3fOqwb2mHCPKNnB/UmYjFM2OPHe5uhpN
EgkKwqb2TfrczAYBdNo4BwSTOJkGQMvsXd6v1bu8sEA9y+I+iWXV6ynVpcUMDi5uloa2qnUPAbhz
+yreqMrwFk36bJGi5siprbRfsY0g3pVR7FYUiAv/adrs5B588jgOqudjRO8dFVHRTdwaZeDZmt4r
D4y5lRNlNpg5VYT5yPaB9AnABM31aKtRYvFTmF3I4zn5B1cy2MUzGnbtRt3TsV4wOQxW6QZoOKET
jHFFh5tXrX+A8y7QV8LiA0BuNSlNA7uQRpZs0y6pDvs70CCB/2NCsth65i6/VtxkM2y5ZXm6x9/C
42Lh9AAurIclCP07v6HpR7k7ARLf9AcTDYecX4NfDVILW4y3Kc1ijosGK4139WaEGrsOACTaAKar
eb8ohSZBPknHW+YjBCdFK3R512kFdPDnkWM8kE4AH6sL/AQ6DiqmFiXQREMNVxgi6S3SgR5Dx+Du
3Or3GEbzso/Ll23VAS52gHFOSaFCykzHdR4S0wtUdV8b1b1uQuH7sp11D7UwxHionAShWpq5somr
xhaM1A7beRsKihuLd5LsGSFYQzvilSUEtHhksLy7RA/88khF/lhKPR4KYkXCTaTIhd02I8QBFR3o
1lJIbdRbSo4bW88rzytmUeKVbwoQL8eXne4oz3rnZcfEznClNlTRkusw6AZeuDcsYHw0It2YRERO
KbUncLDZ88HYUlBV6hQ2cVq3TXbZowJYJ18DZj2vXKyV8VZ9EYdzO2Ct4p7KLCTevA+3/+a+rPRP
/rgvp7ba4lsGhRxiZAoHdvwZZ3Z2r6Eliag9xrb6qFrB7bDzcX8H2/jkHOD1wPfbK57A8wvDJFRC
EE5jia0zb/qDBJnJ0AmOoNO6odID8bt6f9ki52qyePEhysu4pRl03klWXYb2mO6riVNkWc23NMPU
iGQY+I+5/3It/icBkqIeCVbgtqVbl7f5WPIeBOtR5WyJcQBToCZj2SBTpa/14cd8o3vZfd+AxQRN
TpXGtU18n6CW11m67PDHUde/39k+4wT8pPgPZGCqTbyeM8tPJs4aOUtksVOYRlbUKMASkwIET9E+
z10Nk6fqVn0bxXe11jn21k/I7yWxuKnSMDtD6KEb5Lc+GImeRGH2DIFzDDknhIVMiXkjmU2CY9iE
kdNGgzWkbw9FzKM9/UuAOC9G+dNJ5+mQyRqt9vWb5J5yBKpW6za7YsOHgfH2jUkxSBnmSVGimGLE
4xUYSpxikF40I3QuX+C/RIDzkujvWLgMI8LAv6RiSf6xPcj2cMKCTpvslnYRePW2lekd6hnP1phM
om2HHDLf9EO5ozNclzuQYV+Vt8ldBGwOxltOdBIQynT65+aWoPkb2PIVH5DE21zGo2ixMYMYFPlb
bYKKtHoa89Ca0+fLW8szwjgTVOcIJmWwVnUC4UzwoCswwqOA4XgMFvJUwTNGfkc/35hbZt67laJw
0iKOCRbHRFoFhdgcJtQ5/oxN05XF6unyVq10Vf84FybzqJmkbpKSDB+kb1xkBXC4VNSTOD7AS8+g
Mn3lJyO8ZTHpgNCMeSBSAoWsjBJ7GJTYUtN0w1kY/Ve+Zzy/DzxLqGHopBp1jQbIw3goHxKvB6ig
A58Y5TEVOW5wBeL45zbSNS8uc02ADIZkyT/vkvwz/ElRQhSoWn3Wd/x6KOeEm/TvC3MKtKSEKoCP
KqH0WsqjVfuVNyR3nD1cTY116DCqEp7cEksh5UeF2oodzEgP0bOUbqZnbQsBX1DMtM9U9bUDUkPw
so1wyyWFXU1YF6YZf+V3ip8XNL/BY9trAHDWDsAS3sixRce/aO0svws7J9/zA8D6nVjYZpwUaG7S
WItQk6HkThARD2EevBTHf7hhy308cimAuDYZnxUFeoSYc2ogiHhVU1pNKJVDFpqSWw4hUJLc6iDv
6zI5TyxDHbxXkZCEB/9udrr7lljFEwHf0eCk2/wu/1Ffx25uRy+cY0W/3bered5ftqGtV0YW59Tn
yF5/koU2Z0cEAOcqsqsDSG8Lu3rwX/7Fild9wsIw4+wGAopNotBiG/poVBEjza0EQ1fFDgxs7zwg
wnqEX5hjHF1KOqVPaCZB0aFUArpCc1Lc0bFjjHe5nF1dzS8X1pgUSfCLQK8y3BhavQdPxHWX4OQ2
dnZEjEVRCl8VHVvQGW2qjwTMlRzQ7apLWphnPKDeacrctSgy6u2hEF9N5S4QePh13hIZtxdnclYq
Eg7OiKbBBCzx8/AeuFQHojrQ+r38CjygC60LUDW9/3dd2MUKGZdUN0qWlvQNjfcjSl+op79QEZVT
S8/jSbWvBsmFMcYHSYGiK35FE6UCtMjxU9LzNJJ4FhiP0wzj0OkylmNkhaXqO4XwPhc9cZfuOeNg
hDKUwP4AC1SgIdiCZxpvf/+BWJQXOLdNDukkz4fqtB2yiIqtXmpmEOIG6EcZ3RYJscqw4x8YZcwc
gOt5RRWOG2PndaWujUAnIuLC+VHZOq0+So2tmrH52Cp9aEVGKG45d3y1/Hk+FayeTJxkkhQQ+s1u
QEC77aEkNNrqJt/zM3XO8WAlZaYJEkw9NF02WoEZrhm0d1Gk1RZnQTwr9O+LT9bUpWqIMzxy5c4b
4bXGXGywpwBQ0tmyAzbBDbeEzPtsjBNJ8iTRRDpfLvtucq1tMheIZhwU4z38ob7W4LmnJTCe/BvH
dems84AQFMZvsNAkKQ8kSvZCU/1qldnVCnlXCpWrDGFnTUmdbThbvNoEXJwZxpOYplr3GM6gZWyQ
6iKVSTztNF7Eq1avV98WlhiPQhpSgocNp/OZ6t2OjuymDrntQVWmgXQW+3rkfcz1ngzG5RVRklWi
sR3OUU5qNaeLax2nPbSb+bZ4KYGdBvvGXXHUYhDbzddQ1rjTTUty6+Os/TdVlsUPYA5wFYUkSmlI
kjM3R+lYBGKm4k2S04377kjPq2SObNbUiShSYpacRNNN3+PFlI7xDK0ARb0yc1PxgMKKrHkaRodz
elYvKAE9m4mDIio6s74Q6MNKpzlM64CTKbqnHQiyy6+G1+i226koEXDz0tVMYmGSWa1ciDOoOGFS
1Czzhuyzff+h3mav5pFyFGpI/NOnhJOTrjqFhU3megpBBgmfGjajLrcqeHPSb3voGxNpdjk7uhoV
F6aY+ygbpRJpJW5J3A2tpbbRr0aqH2KCdG2QQfE5TdtAMg5GnF2BqOkqq7rrMIqfw4BXIFxhjMaj
FU9FTSHEBFyR2ehJTfM6VLHoxm0P4efwQ3uVIqu+bd6n6/SRfIFMEU0JxZMmK54tKJdFtxpoFT/L
u+Em4fYoVj3k4tcwnyBR+ykBRB4jFlq/TeV4k43Ad4efcgK5PPVnLHtx9pPzLVZP98Im8y0K6MXX
igr30XxJkJDK9hgFsKMdFR+hbJhgOfMuW+QZZFxkJP5v91RQIDmioXEXzRxo8qqJhUdi9tGMIxQu
Y5RXpjT5Eqt5p6UY4Li8jJX5JBydhRFm4/S0N6JewCFWPWUjJXZ1RBc4SSz/EzTPUBMcHJB827ML
UY8X4VH5rD6yB3PHbUbzHCOznfEYtnVj0ru0870a88jFMfqlWtnB8EQg7WLwwhiO/i8AL3R9lzwy
k9oOSRwEYY3XDoG2kWngnSU9B/mTQB6kYXt5r/8SVn97f7ZVmLRIopMCqQPd6+ouukIajSePtG8n
S7IB5zlCZ0DgJdOrXvj8hdmOYTtEvt8KcA756wgG4mDbeZh0R/fsXdlT0UR0uzmhdL3bvTDJvJeb
oBAihc4JD/sZ7LTBFiLpmIAKTyN3FOjX7KLbcEu26X564Ncl//JeP2809dyLZLRXzbAdp5M/7B3R
VZxkL9/qgFKk2+SG95zk7S8TWFW5a2atw1dtqmdfxCTjBFkan+fg1h8M5yUxLr6KWzMYWixJ9UZU
POiTCHOMLtqvV7z0j/v5GMcDOvRKT2bYIkVhx/4MUirdMUnmjP6jpgUbtQkxvuBv+ji97YIPf/hU
h2wvB91u1Op9pqOBpIIO0IycoFXd3Gw4vpd7kRin1YohKLIwEI14l2puhEmHW8lC/cBt3TyysxaQ
GVoc5p3r9eLw4lwzXorKa48t7fUPtngSYpUggoBuPx3hBDro/311GedU64opZBoiAMHsqug2FmVr
A0QX+tK1VThAdMIncpwUvRsXHCI7ndsZYp7M9O1Nh3yq+87rt5Q0yreQGYMTnjdfvzKa+kcAYudz
DclP86jDt1Ruih/zTwXPuHATf6SxDZUJTFtD06Gwh23l8qoM9BRfWijjpCKtLSDtiOdj3RSTVYx6
SgclH+Vy2OkGb+ZiNcwYRDNUEahukzDXF7TBVUuaCbFc8zdN6UniT78k2yRElEWH5vI3XF3Zwhhz
f6NIjmthxCc0ZclOxdia6lct+yDxj8t2VmZn8O3OGTA7oJNWcu3r1CnlBxMlymSfHXFCH5rRMkFw
C+dBx4vL58kBsOy9D3atV4FahFxXVzzRrPWS0eKnMF54TvIpV6nPUj3hNbhWUHaPHf2tcjQvvTd+
8Ts360FmYZH5pOEwmnER45P+oz8HWRI8yIMdRXYPVzzCltVccGGM+aRp049ZQD1PKNyQ8p2gkXD5
W/IMMC41lCDtpNJPKWeR3aPNlvM8y+oVWCyBcZ5KlOljn8FCmxBrnO9TdJ06cjTNo8qtL/NWwzjO
WJfBmDHC1mC3kRW/VXdUQ9nfAE/pv6oHFC2fpM/LG0h//jd3cl4eW7PshJZyeeILEXBQWWqsvBgq
qk8VRC7kTHZK0d+IisFLKVfTgoVV+vdFplNVuqKIBbynFOVWCy3JLIy2ctNvDaVxZX3YTOroZvNk
x71hhdwhEuojLy2a8aEEYB+IuJ32+cTHZkHfYmPaBshJiof/KtFarJXJ6vJ+DESlBvrfLBubtI2t
64hII08cY/3saKAlg4IDMdh8eYIAKYlLmAlqzLvlkKbQd5ePCs8Cs2u6n5llNMGCAGaADor1Kg9w
sA6zIedFMHsVtmI5lLThO+2hEr8Ztz9b0LnSkSVetkjd3PcjcLZEF7s4geGYA61Cu1WKPln9cN1V
r0n9dnnD1hOvxXIYX4uB9LrLAxgZSltJ7eS+vvHfgJAmoSUle21fAKKsKM5lq+sO67wyxucKulYn
Y4e2auZjmFZVlK3QxzeYHHPlMH4UlZxH0y4r1C9d2kzGC0MMsZEG0GRtlJpsiSoCwZa6jWRYkQ5i
x/qWJFY5XyW/ZvIwiKJTh2jA5HutfhHDh1IHkji5aSM3KJ6F6bqqbuPuoTDv4uzFDI5UjSQH2HnY
JANEZoqPdHhTMsOuopek8Z1c2Au9Fc4fLdjSpwDYtsYyzTu5eQik6ya6J8lNWl+noO2I7wHPbzrs
fHqYTUswDiQH7+JoRbJngp0Oqu63k2yLhiU0r+HwIAmJZeTwQP5RiqGbGW8j+cZoXyfzWVC30Y9O
ssNxB0bqYNo24V72RTsDsE4Q7NgAZQo4uyDsVv0c0kPVA9rrmAOGqbLjaNhgSjRqO9PhWVvB6tWd
X38G7UerfJboixJ1n0yCZZgfI/EgXWgN8TMJnXB2hPlggj+v9oKxt6bWCYODIm8V0fJb2/d/Dcmt
LjSWhBhLuq0KJqDopiNfRGw2cTBYnVDYyFg9ZUDvFQjc+ImAjS/BFJkstjb6cHbT7oJqWwHUHc12
gDmh7pjq9yKIlYNtkewJXt3tVUAOTXA/9TuptDsZMxzKgyqDgy0mVj+9VuFzYT6pxT4i18knSEs2
Rvclz16sd1YtTE4QWbn+FieKlY87PVRdTPLKID9ti7tmukvbrYQRCoiSKXsRsu2KVfnWmD+3mGQw
N4mKkbfnML/qhptcfxcE2Z7b61jyQGxhiVJsCeI+ACiveasj4BXajwGPWsTO2otaVyBuPIEtT0dn
R/mRFE41AzwyVXaj7YfhcwCPQ2o8tcm74AN357T3VbDtUyfzb6TuSQKMq4gMKwCzVChthPBRExOr
ig9lsBmLDyGPNvLwNeB8huJXkeTu5QvN87tMBgLmI2XyCzynQv9HLV8XWmtfNrDexSD4nwSkjSGy
WDI9S4JOoUkAjrcd35qb7lgds6P+Nm87KIv1dLryoB7GxCn3odtcceFL69749w9gkWayArU6o4Lf
j56BeAH41Y0CK4bWRAYplnA7eoPg8MdY1t3W2SqThZg1xBgiGm0oozilvaPsZLXHG2lefdecd5cl
xTLMxh8EHd4xFlPw3gYQbMukqyZRkXGUvL79qvcH879kmJIGzDtzWKAKEkvCgDW16rOuvOd1s/HN
rRG/SrHPCTTrRdhF9Zru7yKGamNiSnmBSKPdDM/Ktn1U3bS1gyvaz2z3VNVmRqmONttD0W7vUTX7
0K9FzljU+oJ/NxHYh/8whp2AxhdwkCAjz7TbfhxwDWcrrWvwHb9evinr77XzktlnP0n8ppdyLJm+
noxN/YjBCa95HUEE1Xv/auJotbCxsMhkXXJl/geIlkLzdd5R5QAoJoLbAUkRf7xq9SIurDEJGAjc
ZD89pUXBrZ4fJOFBIs+X95Bngsm8pMEwooo6m1r9rOPHfr7peA8pngn698XBVORQ8psQZfkKMtdx
PlrIh1y9bazLK+EdPSbT6tWgSBsfKxHUH6TaVf2dOv/UJKtJOMeOZ4j+fbEeWW30tqZ0xMqgW1P2
Uhb7SfvZFUf4Fc6lXg02iwPA+A9ZzGcMQqAsHFempTRgGZN6TrjhfR3GbUx52WmqBBOTXt53Ptg3
5YGWy7iZ8PpaTImYRFfkb5p2Y6CIcUZnn/XiQytGS9cl9/IJWM/wzbMJ5jCHUpnoPTWBkq5MyYUw
Rw5JL098TW6R6HLJr1brjiCT0GWNQCT4G0l/ElVhJWrw76biSial9qTUhxQf2mZW+lV1dkirnmiG
AeHEqySvRTIoEoi6BBUj8o1wsTcrSS7oFARBe7o2gmMKXqqild/aIePR5K9WyyUJjBKmocho/TOu
SMomEkwyjc6mNf8cXMh+olaFucMitpoCg48Yv3AEdGg4N2C1j7A0zHxTfRBDU5foKhPtrs1mmBjD
G1FNDyTsXZQpb8fadHLNOPS+5DRRdw2Y0rUaNLkTmh1GwqfcSv3kqu7CdzNprvNeP5K0+i9ukYK6
rI6xKBHbxGxP0WkQqKKcG0StXD/v3/NJeldz/+7yCV/djaUdZjfkaJxUf5iRUACMXN9m9/MucscX
/Tbftl90BNqdtvUGGGwnehF2vI9B/3X2Zbm0znhyIQ//h7QvW5Lbxrb9IkYQIDi9kkwys+ZBUpXq
hVGussB5nr/+LpbvaWcieRItnXDY3RF2aCfAjT3vtTgl6xS93r6aReqSTFZz2AoCjyUIRrxuzSbT
1s25VEUKWte7mLAdj26G6UUfD9lSear6fvlON1AALVUDQpOpGzYxTE2w5xpfBhwLNdjkMAfYbKPO
5ANtY5fcY24vipyV87VagYGNaznMxtaVMrwo09bo1+TFqTPJQZPadqvXmofCCbVfFfA9JefbsvBH
IsRwfqAlScA98Y/OrK3xlSrYflKfOwzQZDv12j7ITNOWizwWKcTy5ZAMTb82D6j5uoB4b2qfbXJr
L0+Y191fPp7kAsV4vizsWR8N5LZF2+t/LWq1uKOiy9b9N0NN4OMjjKe2TakuKIk+JV2WrCsd0QET
zU/AKHGQkoHhC+sPmhu+0Bft5+8fTAeHramazAZDufDYtDaH3zGBkcbqNHMSFqPRk0vC9U3d14Hc
Y4JjkmhnuSYQXWkXR6nml7uVWgdtswgb7RnW2VdsZjso/QxjevVz4cpAfLa+m84o01SGTNcwhOP1
yWJZ04DYvQ75VdWXe6aVz5dvcMs965RYpq1a6DHpX07tKFLLl0lrOrDc+sZbYgem5q4dnfwqvspd
FExfB+Na/xVd05WERfboNuYsT0QLhizpVE0B0Qh22A8zuJLIvrle4RASKXbWVpX2RJKgmfPQWc2E
Ig6aVl/Bh6+ODr+ZsVZQBZNswHELwUZfka3Wz2YCXkp0dEs066BP0xBiqb/aJ9DWYANobbFSwCCt
y82p/1/gL69pleB4dM02mYHNIxuESEKQWrepOqdqskpllkt3y95GYJeAR+Kw9sz/QDd1GGMNA47M
sM48wmhMtkE16E1qAY+nS7RvZiVDn99ASbd0y9IRUVkqA1qX8ADAzlqzIcKZ5qZzwjn9UTaLwwk4
rpYfague1u4tU4NZvdGBn6NiN6VXDFc3bvXwgZgdnszoFoqOXs2n1RSfYOJ2+DB5eX9lMPxfZj+T
bPrZhLLR5Y13qyPYpChN6RRDX4Jpn8YxpilXUBzqwg91LO+XcpAQja1Zjfi1bWoY2DGzcTVi84QV
hRLzxYaIGnlCjKTByTBP4uRtGMR9/Kjkw88ok02fb4TTug0kF1MDWCNBv+HUExvGktiJHsJNaqBf
MktHS0wPwZY7WYknMUwbLvlElpDXdXNZDrMFWbmTI2XIyJ19vWYNWC8+LNk+06HUn5+XhW4NeJ4I
FR5RUlR1StcDmnocefVMIYklLTlEuVFzL4sxWbZXF70oDrquT991pQYERdul7beelOy6rGzeO7Ya
xR9TaSdPMTWUj3HS6u+dUoErSh+KpHKAn9EXrqrw+S0ZMTob53Po2EPKQodMOSCvxiR8sSjrXi8f
b1NpEMRZINhCQiDuX8x5HpJRh2FSkSZbw31BOo+n2RtwKJ2M8idMNEu+4tZLsA08XRM8zmtmJCiM
puYsWvuWc6PaFah0Oq1x2jqUoYNsyjGx+aBjqp1AP0/l9OZYTQrAL30tDEGKlR3o+HH57rYSZx3m
9T8i1p9w5CiHYuBhyzW4R+JZAbYudhhJCvfm9zV7XalOatnlbbktA57EshF0w0WLj9wCzJUyt18m
ffKmb22wgljON9Xjf+E+Nm7Q0GFsYa9M4zx5NXJzUaN5BixriwI2U+8UmnoxByJonj4yo/w2KdFz
a2d7q/6ZpuhydVe13nmUwuhcvmnZLxEu2raquuxj/JKYfauyamcN0lVnmQjBr0QlH9O6LjU/g+9S
OmDNFrZfKO28JzFAA8kcUbSc3qxEyXe1Zf2oi+Gl4dO7niW/loFKJkc3LN3J1Qtx0NRx1pkwEn5u
+HlWeBU9xGnqXr7VrbT4RIpguxcrqqJqBp8aZupArRa5+s+VVg8rJ76ZOyomGXaLS1y2rx+q99Bh
e1kWsoVqc/ILBIte6Z1q1e3C/Gku3AVYRZZRu8sAOPnuihSpU6aLP/O3Wvv9+e4TuYIRqqww00HE
hMKD0dw2duz3DKRll693K/kxdIC46QjTVVR/BJ+vMmA1h5xp/oC2OXkETv5uuVYPS7gjGI3NsPWN
Nqhnf7ssditCOhG7RoVHVmlUwSmCUpbts6hM/aJZ6swN0zpFOFAp0zVTCyx4YoYUjcWOBBVdEnes
SvM5nI1i3Z6qKo8Y0fRqEYrZ75krrq4M1b4YaLdPh244qPlU5Q4CAtsf7Vj1ZhZjzMFsigfU9UK3
yRP7rsq0aAcF1iUbstsG8OhSBbNe20nVZ6vOsqD6toKY9H71/g9muGxwcNMk4CoRVOHrmaKnsmlj
VhPo3/zJXtDO1YJkPEi+1Ub0BAH/ESFSDxJzKIqE4jSTnxpO/87c3u1/2Z+ogH7TnH63eMgtPeMB
951G3koX2/spAh50Tv4Mp/Xk1wgKa09t2YD+AAZ/vF45UjBxcNO3u/FjxSfIgnJ/+fRbWdGJPEFT
46jPiBlBXloPid8pE/Oxyji58Uh0jP9gBmNecrZXgdPgLzmQf/UxozsAMSZ+vfDqygq75q5MtOKN
V6r9EyM98yR5xBuGGM4WpXzGbAslcsEt6JYxo3nVK6isYX6nb506ummafnf5JjY0DaUKYAEDXIYi
XhEuXrPbKBw1pvhqn9wo07gHZN7TZRGrRROyA9TrEHTpTF23TgQRMbYXO23SIaL70Ms0iFhAQ78A
7fE0guzFfFViGQvxhnKfiBQ+r9nFIdIUiKRFYLeZP8bgaUQvN8H/Xj7cpiRA0qDKzkwknoIjy/N6
XVnOTB8IPQ/zZF5RNbzrYN0UbQwlGrHxrSxVX6GikWJhqFjQCHUMOeCFS9NXlPiFhdEhtGTAHVvD
vZbG9LVkYBKk8IKRswvTRgu8Q2/WY1d27IyDFxquojrKk3qw7pO7daz3H64z3emvu9ofbukL+v7Y
tpIVJbei3JMfs17IkT+h9WgqaVSB2tNV7lFO21VYKQ6mr654UzvczyU771tfU2MIcVEt0TVTrHEN
atuWADaGwKh7HIvwbqT6PuElsiZbVubdyH9wuH9lrb/l6HAVTdGBoIriN3HavlRJmnl2UfQeYfGw
t8pO/c5srXDiUJX1Q7d6QyfWT/jISdE1JGtq9tWGV7O9HgXp7h9gbPsqDR047LEBAugftCNO5Arf
E0loTVpcvL9As2rMcfbm4+Xn+L9EPv+6NeGNAPW8LqJ5dSS1xx7/gVVVXMV2q/D/Y0WPGOiTGIEt
RTV0VNe+AGZ1FKBOv2XP87bORkhl7RNdbqsQmxuGu5Jw83bluco//4te5oaynggVbrMe+8huMaDo
Y7jOrA8TvTHyAHuQ4FYzPDo+z8B4T16GHfXkX3LzxAaSd4Z6N0N9T7B77cjbMKSoKmFp22e/xiDx
I/A+OiQIP5rHeR+rEuO34UWMY4FCvD5pvCx0G7rDMRzYJel1iaUfs4+vk/h2nj45AMlI8iHRpo03
asBhUQxdMhxVtAdV1U2hYSU2cOvGHVlQjF4BXBXVxQzJChxC9z1DIXUdJeGyA2/GKMfCRQOhmgig
McAChDnzNX+y/fgt8sy76TGCEY5/sn31t3FHJHHhho85ObHwXcEE0ob5Ymm+Hj1pIfemfJI9li29
PT6X8CVtlg9qOdtrbbg6jFdJ71aI+MoggfbcxY23NjGUA3+WWR+Z3FXDjgyuwgtqLSPkmvRzjJ8H
BtaBaW/GshbNpqYyC/Nj9lrXEpMvmtdtwqrGxvmSh9kdEgfUtzfZA6qi7dv0Ul0rt33uEgVDTwBV
CKQL+JufEL0Tm6BUg58gnBPrrHUYYuoR8jG24yZ++EmCxTVAqTI7vSPFg1pNqhDfIc38jzwxkyip
Pit5YqDc9Vzd1MvO/tB9g61ci+qDcjtX98VuwDKXIzvoqopncjFLYa/hsa6KRrcgfbwgCjL8Guzs
APe5KRm2PtrICVnkVqWs0721+mMYWLNH6IUICZ7kVH9on+V508WGP7Bdcyj8PGCVYwPBGdzJg9ME
Ukio9Q88O+CRQCGKHTLSlGYGgbozuwpWrZY9O/zTJ6r3Eku30f46OZzgwSprKSZeQVatkCuzj3Z5
iBls/TtQsJyUTA6rK7cjqEYlsnvdVJ8VwACYfoBm/+oJHj3LxrDzfEAbxY+VByXS3HZQPMZl8K2b
lnx9DDp6YOZZnsNVo81bAmOa0ch0i1JVnEoZW7/QU/OaDOVy19W9AeDqSZYhyCQLXzFODZS5m8n2
83b+obVgh8vLIAMfiqtkmFfgUXGnV60qsbIbRmhtEaOAgIHktflzqqxdWeRdTSvFz3Lzo2QACU3J
B53zHyo6txOwZGPd9EKdBJf1aFMsGtMGeDFQvFUF29N1mgZkHIil5nPePtXadUR/kfa2QWMClS9f
1t7cUB5s64D3mRl0TcGEcG/QCTOGFklyZx2G6bMDVEIbyzpoG18QmTixsVxJ0eAXNXTuGsNMq1Hx
SfUYgqjUAr6G8kAB2WLnmgsCCMm325BnaSh/o4xlIxERY6smGmgV5w1ysKRFy7B3uuUvKy2xp0Fd
q30o579++6OdyFt/z9ELDKs508gEeery3S5fhiVy+uS7MWPbADksOsu7REYHueGjTkQKekJzwyh1
E2kmL0GHiw2IuJR9tS17fSQDefPpsSZMV2MZEMdaMXOJF+/Y6KxU6V+smn9rh8uXuFXSPhEnvLhJ
ZVOf5EhWk0N5F942NxFzy6d1Q31OHLV3sDfy3v1Ab629B3iaF757l3/AxlM4kS/YmZxn2ZC2a3Vg
Jl5lf9BR3w8yNAuZEMFNdEq+lOOC75aR2h3XYd3pem5l7YGt0BdnsVGEsOGVzuLuFG5SxaArqip+
c7Bqp7+d9vpdt06GgvqkC/KHbBc+TX/gik7EChG3rRRjV8dI/7Nw8VJWO0N2XaayYQXp6YQYu27q
UYkaiLFuKQAFyjewUhjFE4aTqj3gSB51N0f35Q2MnrJNkY0Q+OSAwkuvTa1SQmw4+m36XGvAXmWV
l0zUzRRF4gi2FeXfLyg8cK2Kszipa9Mf0vgQlsuNltU3etT4l5V+Kw89PpEYfJKoB8H1AIUcr8xX
4ulfXXlkZ5XhrHmZ9XRZ3uaxMMWlGoDTMunZNE1XJQavetitWLkLE+6M9XhIefEnb/lIzGo+jyyy
WoZGXXegyUlC5hqkdsoajXpZK2r78jC2zagNdOCzTEXLCmNeypwHYZMrtxFXylerJvaBTDpWuzpO
n4q4SmKs21K7cRIdqVo/LtVhMPsRqDUlqECVcGmdy3e8bbiPfpZgyUwsoA2ljW9q52+gi/J4fUPK
HzUDXcuMnT6wxeh3ywKwesPahRmRid8Iuy3tSLxg43qS920zRDxoErb8iig43FSWYujD0vheq1Ns
zbWlvR+jlt8mpgkM3FobHnVe2Fz2U9aTChnAyU8R9KCkw6iFc8KDLu3Nm5knymehqcNtbmX9jZr1
1lWBxfOdisb8A40ZDYiVNU/GnKte3DJV8qa/mgGXfs76Oo7UMtZGNbYZtL/doc70vQ/ix9YND1js
49+6K6tDlhk6a7+mAvQDJhDf2ivt4bJybD/Af1VWMNEcTxMwYwUPALbcPgKylngzDbUHjNT/ka8z
AU2Iwg/FUxfMNDCduTWUoembynLfTfxmUmNfnWVitl8hYnXUDbGHBS7U01sFGFfUtUmEIW3AGqv8
EVmI6oXgBhp2Cb3VwVG6k5VCtrrflvavTJHBL6kUilbMamBALUeB4RFjmAPg6lJqua1a84kkISwa
kPnlKdDOg6FqAz3lWDtFcdu3lrbyjII3TtTxu3KKD0VEwMilIIc3FgUdSYMEjabdJ5rWOrqW5X9i
Yo9uQDAyU9MhFU1BXg+Elsqpe3AmzOrfSZRcXVbY7bjwSJBgTrpBAQUTvr1fva5D6v13+05tHY5F
ZsCDt552FTag3oweyXv9HAMmpRklVmQ1Emev9ugHCEYkMdQJ3beZB6PNPssu8fmSSvomMhGCYWjy
Oam1VYUps+9VFfPqyHP/j/covPy4MNvWLKGyne2ov4hXu8Pe/t6VHmBCiz2AQhHYr5iz8zVW4qef
lDsyOJbNvOzoIgWD0POm7bsOk+tlaSAWjYqgKjI35pEfZsDdGIFg3bbvl48tfT9CyDYBeaDOS1yt
YuyNq+UANvSdzfCSgLLbAvlqVwRa5fBnWfNtaz315OEKZqmzFc22B9y3hfbzN+V1XR8CDlXQ+v3r
cFVds4cV023dlco99VrRHOUblzLHbpp7G2DZmKpH8i3m91qBLmpUY6a+iLObGRXiZEhupkEy2rGq
ztkLOZIiqFYWj1WkcEgh7bSfEuU6Hqrr1M52WcFeLn/PzZdyJErQIYbcns3ZwlHtps9KZQS6ou4u
i9jaEbDQkkb9BzVoi4qFUapVmT5r4JteE1+sxXgdcevkIXXZocmc4S66stzkJnHpnZU+yqqyWwdk
FkXepqJYQr683VGMQEDAY8RmyAMz/N629+0kC4q2BdhYgcBIgWGJo+UqvGhdUQjACoHbxlflIvOO
6zcQ1QH1ZNh/ixHLEPf5U4WP+dQj+5yr69x61sLqYGk/bBUkElMiMc5bCn4kS9z1mSsajc2MjCwF
1WRbXDUTBnHAjnxZJbYUHOjKwIn9GikRoWLjjPZNn+EtTwAMKszOodb9pDSousi62pvRjE6wc4h+
KGImcYBA69TB6rGk/NVbNkBgEJUHCwx1K6YbgP2535eSw231fDGWzwD7jT1V/C14WL0vJtpyuPLs
xrgaNJC3hQBdWNzpvXtLH3QwK0pL81tKeCxy/fdHWp71FQjDUdLGWt/gpcrq0bG2f6h2Re1S+9AB
qcgpXOnQ4lZqcixW8LOt1hV9qhkgBcvHm7gO39qs2ls9WhBAeY9I51em+l50IJ6elmQf2bGkyLWp
rUc3LRhKG+gn+YCCrK8C5aOoHkr7zYw+Luuq7GoFCwm9srA9AgVKMYDa5a5pyHoBWxLQmEMzAKTk
52zvRsznkvUqD2KweH0aJWfPU8V6//fPcSxFuCuzVbVuSTQe8NaqbxSAsUaOOiumpN24FZQYVEWD
Gm8bSKGC8tdNEbNUT0BjMEw+G+6Z9ctugMmk3Czgv0z/wFMeSxP0Pm1AVj+CSjDgcaLvsVLKfEbx
gQoSASxen3OJL9tMOY8FChpP1tXoKQd2Og3GHYCzpoP+shSOrjr6S+Sl7rqj1aXOEMQ/58PyHWA4
XI5WuaX2qMYA8BT9FILhktPXXsyVlRoNXE6M8tzH4q07vNFz8RcwjuJvy87Y5/dW7sgqyuemFI4B
O6aYtwfMN6YAhZegJepC0MtFeSbz+h8r63lmObkOUkqAJ10vWPfz8pfLSrue5MT1rSKxEr1WhCiC
LkGbujxLUh5CJMuxSgvgvCgGR4W9OAUWJhK9d5ZS36XL02WpZw9ylWozLClhG4TZYswwFXOizR2P
gqoPf4TNtC8nGarq2SeECA0h5BpIaupZlzG3ur4ehjgKlGYAWRJmhN8tWozBVCey0ufWaY5FCRH7
MhVjGpEoCgzlOc5/TmUuiRnO1ySFwwj6OMxGT60JhwGJc/5DB2v1nbrD+ryv3wFyq5ldBg1pnOzR
MqX7/eelAwhfCcUwM4oY88zBT5jmLKsSH8tSe901agJs+zB2QgAA1yTZM2DYVGV7O9XTbTmaEk3Z
+oxrTIbQTNtYGorbAg0IDv2cTUxvDCjy0pvQlvUBzgJAHFGHHsKesnUAVzA6JZnqeExxv7mpBGX3
WVsv/ch2faa7wywlT6Ubbw7D+jbFCg1mvcX2YshIMis69KXxmpvuAPIjjz6A4n033coxKLaUE/ML
FAVOFLXOtnhmjddDakDYmI/QlB9VvHiXH/OmgiD4MxCda8YKdHFqLckwjGrX4xtFca/uelR80hCG
2+we9Vbdkci8yXn1xifqjRX73e0KfDkTGBuABlgnZMW2N6viBmk6lLOx+hsy2Q9NZewl59u6wmMZ
6/c8jv2scGwyUF4HgKOa3fEHuNM9+2m5Q49vxYSme5Y7MtjizUs1CVjrCZY5z4uEqQVWgEHVeaA7
4w4EYc9x8AVA/ShDdtw+HdQfV6hhZ1RwOlZB9QFeIALo3GeRXJH58fL1bb1gE6uo//PnC9axnzKW
LaHBgz5uD8TMg9RMg3JegstizsKiVREoFMDWCdyn6FL6Io8jDfQuQV0a0Q5v3ALCzJQ53IgWFzMf
xb5fFvqINSv1cFny5gVq5KulgpkWMT/V7BqYt2UeBQRTNMkKJyPD7Nq8Qqy84vtgnF4TNwNaEBxz
bE5GuEJuu0pe9Y4JskenWWQ7L1u3aKnowFLLAiaaaAg1sy6asIEkA1h9JdpdTZuCbOwmbbmrkb0y
v/7+3a1zI5haWYctRFPY5vkYTwXkmS16o1HoVtkgMU9bEQ7KrQwzMTaijrORTg74zDZCBJv0Suxp
RL3u+uqpsgB+yYbPZE7utXF5ARu4e/loZyk4FPJYrpAOaHqqNcrqNheAe3btfFDIa2o/66kMT3RL
O+AgV1kGmnpiQpB1IWsHHYLCzvDi5XWmrT9NlSQG2TwO9kFtBgXEXodQ1tcxyNTmI/zINITz3Yz1
++uURrMbcay5D9HS7C9f36YmoleAOR8sJyDuODW6JI6rZtKgGYxeke41AY+FZQYYZLppM7ZTbf+y
uE17i9l8gFFgV9jWRPuRd9XU2TnkxYYF+hxsvILSkt/lFCh5WDHPx0+DAcRSzyRqshnbYaTRQNxh
YvlVnDJUaAXOpgWCV0NPUT9J56B5BrdnquzpQ3pgvgqYz2vO9j3YPL5Jjr1lvI6lC76tK8zIjhIY
r0YDXKibAUAUZJQhAhIt3JmjVzzlnuLpn5fFbqmsjbDcVjHHaSCTPf24hjXo8YIidxA19wPBN+4j
19J/e6kOL9BWobMG1rLhGQQVinmWpiqFZzN67ivl8qNNgSR8+SRb93csY1Xjo9ig1ctsoXYaBYPe
DQ4QaPZlZ8k61HT9CmKWdixFuK8psxmPI3wlFsRP+rN5H322QCzB2rCyU/5G1oYRp6vUw4waLPY7
d9U1KZY0YiUn/Wp7HZ1Ui6Z5rDUFlQBjfim15a2ofx/e/+uL4TEApBV1bNHRVVYzt8qqjQMIQy3u
5pOzYvu6qr+8z5iH27M9hhVk+dumNuLVm7BqqKmcxa+8zXRWQE86/e9m+sW6K2WRDvdvCsHGGKpZ
BLsFopXOc71tGxXPvPP7X5q/7lnvGuJW+8m1A6A/0x0FKIgng7nZ/GrAAfma9kBwJ7wB7O/3CUvx
0rrshsUfaiZrNp73q1YIJCATMQKjec5KVmfc1qN6iAJAoWCwPwZnYXzFbwd8tPJbvvKGSrF7Nu7y
RKTgWsdi4Xpb93gOZbzPjOmhb1QnHWTrdxsu70SMcHd5z4pmKCCmMzB1EHXpJ0nJzpqbYJqrVOLv
Ns4Eno61oI1/rHiFp4bELixrzOmILLuKHY4lXNo8DkTmxTeCIRuIToSAHXAdjRYMiZKXxlB2FWJV
Pmh33ChwpMmcdku06O+NTRRfW6a/KkDvvzfc4k+XjeXmGbHTo+ER2PaZMnIAx41hjDM21gxGxNaZ
w/cu+3FZyPnatq6uU9AEfxkImsUYdu7KqaEmpKhX0I77Zr8bdhpA1EAtdlnSRogCOBqkZ3Avqo5u
xOknK0Eops5qEwdRPb9ihN7Nsu4mrLubRo3vwiIH4ggpv12WeT4rhdMdCxV0f4rsWqF9+E+4oDgY
xwF25cqofFi51RWZuA37cSJOeAOLnaH/UCnIDvGytesYeNe+5WWg4LbuwUpVednfskb0xrM7ESm4
1LQpjQxJaRRwjJ7e87Q3AoY60L4pehCdZ6ZspFAmT3gTVsIULTMo4md+2+nWrUJ+Fv3HaISSF65t
3yVgBFGFQRAt1lrLqjbr0IQgnavLTbp0jVdxe3o2lr4G92mvPmBRs3Un0iqgixvtUPW0Yi6vKlJo
O8wesgMI0ScXzLTTgTSMf9RZNd7kBUO/q53y3qmHZsakZ4G5GowxGQEmhJufWkOKmzZnk6MmAyYp
9F7/hcWWGY1hmPRfva6ljRvWBBs7nDRulqsAV0zj2B+z3pRES9tX/e8NrDd0FEMAraHjcQbl5dVz
HCVoWmEQidNdoUeSy968a1MzLFg5agIr7FRSokZ6Nho1zKkSEx9zD9wDBkXnX36NWwYNK+BgzYHF
wfiykBQNGQMHTVjFAc3GysmLtEfNPLzu5kUC0rKVnmBjBgMYAHVDg0XEvhoaFKB70kF3tKh5XOD0
vld5Ad1Y5vReDXmxH5Ip3Ou8DnfoygBetowkh12fuhCE2kBBs9a1IYADi43eZJxoEVv4CZZZ/6pM
8Awa8UfWmd+LCmRXo/7XH9ztkThBVzDIbzCu93HAFdQeuscsvi+zzPt9IaiqIOdbcaJQgDhVk3yp
CjMrYcILhhDarLxe+W7Gvw0SDZt9LGUN74/UPu1bChDRNg4sG4zjK9CW3Rp/8raOhQgaH/GEt2My
xoEdza+GNSLw6qv3kdE7FjKZsC3FPxYmfJyknUHzhEglSDRSeEDT0EGNAbaNopxltfmtl4ztUXTi
4GcxYiJ4oGRBhTeN9BgAC58cARHhtcQqbSn2sQTB4RR8Bm5aRuKAFPejGV/P3VsTvhB7vi7HX5f1
bSv+OhYl+JoBbSg74jgMK9Ym5jR+TIOJylSP+f/0aSyKB3QNPjTa/IlTPRIs8lYtYQyquLiOA7SO
E6cskkAnI/xqx9w5Wn5cPiWTfDMR6q0qw6jFnHKMiWqzcCcjuZ6IganqJnuMsvS5Wpbez+qpPJS9
sSsHljhhpBVeV7PrrkFA09VYoF9alDkn1roaQ0abJNemWb/Hmak5BlGAIdU0lacUhfmoFvnoWWOX
3+TjEHn9sPBdB7PtkKEnQWcNrTdGNXeJTZ6jlq6IT+kA0pfpMTeiv3p9xExqhBITjYGf1EwPWZLd
TcN0XzDrXuUYTb18O8aGHT3+FII1qGtSdaBChM2hf4/hCksHn94/qcUfuED0fIAZC/+HuQchPLUm
W0uoBl2Dzy28VMtA+lP+/IOzAC3eABojARSkYD+zkmLrAzRXAVidPDuuU8ciIO6xQs10wAw7S65u
U6+OxAlXF2aaXY7lEKMbqBZOm2n7zigk8xWbpu1IhmBHQVDQtrpVwo5SoM9WLwZJXADzSKRsKsGR
FMGATtHMuw6bBuBSUmK3KjA+hKLYTyXC3gX6rYfLn2kzfEAs9J/vJOjCMEZLulRwDklEMl8DBZE3
qNgwRCn8MESUYNWwvcH6y24s1e9o8XqX5W+eFmEfprXQnzlL/NpsDtFVmPDddPWhiwYwJVDXzFAt
iCSB0qaGHEkSbHkCIMMpj1LFn/j8rC79axvKEsxNd3EkQrDh3TSxKjfw6fKOYq0/DRu3WYx7TvMV
LZAA2UWWoaw/Woy8jH8lWsJiY4w6at3MHUb2Oz1IG9Mb43R07N4YndwOb7WM/bKr7tv/6ZuJdWk7
HGyMrUKoVYbe0ljuOrOfGaoTpb89E4n4CDvE6zQTCh9nQNqJWrA4ynqE0cTedz3opwoQ32KO8PKJ
tnTjWMyqpUdhWKYqsYouCgCFuuSBF8B7DrlE/baMx7EIIVjJEdsBQgy60RfWlZajKkWNB0ZlIJXn
E5DrjVG0s1Q0rM67+nmo2GmXGDFqHGgZOBPdlW7u6rfRUwMmi/gZbGu/TZi4irQAeYOaClqDYoOk
jZpWMzlEzsZ1k9dOqslOtfV9sNlt2kjZVjAmwZksQ2cYtZ5gl1zBnt3wvNSy7fEtO2RpmBZYQVrP
F62TqeFZRWPFD7FHiP26+VFP0xuLRN8BnCvT6s3joKOO6RlgVJ/ttAJ7twqLAjaXVDNonlICzhGL
6xKXuH2kf6UISm20Cs3ZDI1rCWCAFv4a0exubtWrlPEfl9+PTJSg3Ckgq8xYmRHVKYt1SEsEYTWa
6kCNsO8AU8wkJzsfa8cyPyrXlGC6GIMQYjcgnHhIejYlAX0zKnfxF6/w4rcRrGotKIdHf9lRJ382
3xcDYByysYjzl3wqXLhXHrWkMvosCXqrcqih7lIMA+nL6+UrPdeRUynClc5ZQxKekCSwGvaR1dr3
ueS/PSGzisBcAnhPTPusEkKaiKOJWeNVYbGznK+bURIDbt/UvwLWMx6Z1YU3ZU+aTPHxK7wlqv2p
/xvHkSifTMr674+kIEDPoj7B96is0nCW5JYr8ZMxyvhbVud96mpxW7Cp8ETAfTir6MzoQOWluiQo
BqrqLi/byOc0TnZpi//ciXLeXwEmDpgz89iTR4wWElnUvlq581/AECgBNtagYjcqy5axLY0wCTrw
cyhuG0bmU9v0ym2dknLfo+ANMsyWYJjfaFr+M06WzKuTHHP3IFtzqqpNAOugNG+0hFVwrdkIv9fY
xwbqXMMOdRvlfjkmSP9Ai9Tuu1rpXD0epoccAOBXY1229QETfcrVPM7oLipT+lSM5KYfp/CtxCSe
r7O6eSvwx+wBBmbsuFkmMDVd/zYulHoTsRuvtCsC/u9uMV2O09SOGpYyX3Fui/CddFQF4CsAvUSF
IAyEobQ1hjgNUE08GMBMVc2dVv1Sc8kD3VQ7CNIwHmidw55ZTT4uqR2lwZSRW9rWO0qAWswM/7Id
kIlZI8Aj7U6VDCGkbSUoQYTuhLcU6eVuLmViNoYNcG3orn75JMTjQnIzt0akhZaeBCsf37pSV0ex
o+wabGs0jvWX/p7silsO3mWEsu7lI34FCGeKjQACdVJDI2drr7yeScozE4rtqUBBaJ1ubV/XHvUj
UNq64zUnEpFb1hUDiZihQ4sScYtgM0zs6XOLZmkwzspbnFe/kHfLBgC2vtyxDNFPAP1rVhScitRT
0HXkmWj5PbeZxCysCiBe3rEYwVFURFHNHPD/gZm1ATiSg9Bs/wpbcqvm9T7WbF+tconIc9iKFUyH
4towiQ6yDbHyBpdcojlir6Uix8xcC6Dd6FuH/4+0L9uNXEe2/ZXGftc5moeL0/2gIZWZnqeyyy+C
y3ZJlEhqHqivv0vu3V2ZSiHVtRtooFHwtkMkg0EyYsVavsK3OhSX4tukdgERy3yxlT7+grMgSYJm
RxsS3dA0O94QvKu7AUyEk6NCJBhUWBbO/KBxrRDkYp/kZq2Wt+gq4M5GdnvqNZ/XZpI0boFwYlko
j9FVIxQbOTJ9TQF00VeQJwGVLxCK8rzxW3HaSGslLGJd5p4WPdqO7vVkrca76Cq/rHzlAg5iST8K
VnEdVhzg6YSoL/OK/zRK+k3NpUuVFNwF2Ck8v17TcszdExn0SVgNML6TQ0vRGyF0DWESh9YLGvbB
byIZvZ8ysTUy6A+XNlm5HS4tGJTbcbUBbwxAPjMHkeO8zss8z0JVT64pLe+0sXg6P6hFE2DTAhRS
Ux2kno99cEjbLm1JAZ8Q5Y3o85cEWsvnTSzuMfDZTa+daSDzgrwWKdCgszBxemjvaep2D2iZ2xvX
AnBw/bl5NTeqS1Z5WReqyGi7+GV2zqKSEuiQdNOx1meqflEOqubmfRW7wIu8Wh3SeImOHTBYJQiy
y4C10NVOHOlRkru1CVi6cB1+yezRBy7OqDenCRjeKZSMrwawuHyf5K0sNPQJn6NMWYTT+dR49JV+
jiuoptN+IwS5Q/uzlCIhuqNbBBeJCnp9PHLL2u0HN3/C1NzGoN8MkZCj28yPfRCQ1HtrV9z9Bakt
cAzK4KjDwQx6wxMUOyZgrPLYyUJWdRdxFvm2U92f97SFCxNMQBYGJJVAVs1jDx81aA9oMKER8Saz
Nuh7FTJUmk18kK/szhtbCHSGjDo3wBEm7rFzfJ9VNXrWyRGMDckmy4abVMo2EsgtzptZSINg3tBz
YEEgDRj5OcJPJbgYNh2nYaPfay8Q8XLHLXniF9BNt+0wvYeW8mbtYbg4kQc2p/B7EF5TSHkR0hEa
JmravDOdxTeFyVQIsPSmnxSx6p8f5EIUQvYe2QqQ74JyfF7JZsQeaepg4ZRi9MGj3kSr7FtT/nAW
vSf0PHRXUAGFzuLsVjjgZa83xED0NlqAjqKLmualO6Rs18fta5onwA7YlW+P0X2f4Wg8P8CF8+rI
+jQBBxOKx2mhOmWboW+SyHeNLSH/V0fDlihFuu2Ealz0zfADFSX+cN7wwqF1ZHgW35u2TJRqqLOw
rN8TkDm0DOIZaZgqkCMY9RXGjKVIj86ECZOEbAFyGrNJNmJHs2pqZ2F6KSacbVt62Zsc1KH+vXzJ
6aZ8TLbmRfpqrOzFBX+dLnHWhLFHb/t8j7QZcVIllqGpwC/aEmx0bYd8YeuC0XllIRc8FUYc1BmA
EUcwm73JiJyOTuT0NIyE5XKglRl9PL9iixbA0g6qxEkxcF7SUmPe55mJscRSNbzZJqSqgcRLVnva
FzYE2j9/2Zld6jPboCUrLWlj0/QmrdWdzSPf6MGlK+OMTO5RWNjXeCP16AI9P8KFyHlkeXatgaJK
0ogOnbwWpw8xWuo0ydhQs145dhfNIOcOLImGqZxfd/UUhNo6UWmo63csgWp1c4lilH9+LEsujzs8
QCvI3wFdMX9/oYaalujJRnj262/x6Gb1be14fPMlde+Z6KZCSwuURxxP3q6F6aURAioD1DfAPWDd
n01kbUuJLpRc2nBO9s3ArjpTZW4cd+/nB7kQRCBA+MvO7DjII0oSeUBCpeocyUX77g9oWl7bE9GC
1GVvVgXao/MWF0eGlMfE7YB+83m01jQSjRy5sLBPFSQJkMNyIylv3N5OGu+vmELjETKwQB/Nb6e2
KjlyxJDzV5zothMwVKqBUOQVyqSlbe3g3Jn68xWEqVlo7FJLdEpupmEsaOzS5qNlw8v5kSxcM8Hv
gRwyKHJxI5lHQdKkeZpP7+d0Z2zqsNn2G3OzfjlYWBuYgVga0H2A/MwPa0jvCU3L4yx02HcpesrY
94w9nR/JwmThXgXeZICWkEWZ362MVoIUcodTy6j4vWMjs9aX7cphteDUhzaMWcFx6GOBa2QKG31L
PMrx5rbF6I4ZsMmqklOvLpp4JSQt2wTjD7YsBETnKySMqOMNqbJQ4rmrsx91cqXAyYX+FuvVyhZa
OBMR+aDfgE4DtPzMIcKDCpBJYmIOlfxG5KonUupGym2s/DYnBN5RuGsDgzGt10lDQ0zZqOWQBw7x
UvXRo+XV5kp6/9TjEAZQNEXWQgN/8BzgD+o0J4saTFQJ0oBm+KS2coG4sDnvdAsPRpjRVLyEUf47
rf6pdSp3Jli/wgaw531nMwi4K0gI8Ur2BizdJbWNwgPGzQSfmTTuhpHo90US29thPUe+APE+/ppp
jxxcGQeVVrnBehaSgkEcgmtIXxrxPo7Tl57Lm7oCjbLM7oVeX6qW07tIWaxh+k5d6PgTpnU5+IRO
sSLmlFPMonXn1VB8d8dK8y252E/aMdvz87+4ygfTP7uQoJwptU5KWOj0twn9qdf+gBzLeRsLIBE0
3aDwMCnIoet4HoZN0mDjKw12IBTy1PIykVTPSEzcciAUmnpt92CUg5fyt/N2Tzf+sdnZYnIGUTJT
hdnGGjey3EJCRXimPrpNYrq6ttaXuTCV9gSgBV8VGibB7n28cIzLejmOcR4m1vto7WXjvStWRnQa
ojGiAxPqsQmQcw4oG2BEhp55uQPSEPF5fs5Oj7NjC7MTUyp6I4osm4c814wAOVr6kqErWCJoAuOm
FjapwTeClT1yV87vY5eOjc8WLFEspPH1acEKsqeZAijAlcPVPbTQf/v+AUsTrQDEvZBVnJ8Jiprk
PTQ8ED5NEY79T57wzUh1//xkLgU3mDFRFIFc2WmhuXVA76cbYxmWPzufbNHn7EXb5E32mR9vkpVz
biFwHBmbbeWkZqUaqQpyPX2au+MwvklS5XVgvMnAKL6ypxed/WBk0947iFKgqk8o6ZI8VIcb0by3
mQxyl9/GvEyL9Gv2ZjdgzRh1uY7ULLTwYOLNtYLHbZPcnV+jhRbIYyuzx6WW6ZQbkMZCQSAyXF7v
tPc08Rl95rc91BW87KrdyHRDOpcxj3VhX+9IBwqywvsP5GpP34f4GMDpbAW5tNMardypbV8S8Bh0
qJ+F/cA19PsYI3BZJX0cMqO4auL4Bx+7/CKjuR0OfbdaypuCyHHS5ugb5kRyYKRgRm7CaadS3lQh
yZ8cr3GNPQ8k37w/P/2LfvRrwM4saEIFnWemluYhQR8yE8mjCkIttLtSdcVhF9oJj4c1DfvAY+WS
lxKubEiI33U+Ky7QZKoPfv0q3bdgbb2sri0Ijvcv6nYtT7J4DNkOggy6kic2xWPDrKmLsRngYINW
XpjSN6vS0ITTepZ0TfvVDMMUoOerhwSpiaMN/wPX5bE13gPByjSsnh5a79ZGu8DRjgfypbVvvMy3
Utf5OL+CS2fSocFZ2BHm0GooImZhWytBRlq/oWtNAUuR7dDEbAZHXkdtxwTqJfYD7V6y0ty2suTX
zppexpI3HhqaRRyZkzaNWviIlckhle+KSPbs1Tra4owBCqKjXmchUTg7YxuJ9lKnIa61oMJKqotK
W0tfL47jwML0BQe+Po6j3aDzKgujV5oEsrEpr/km8RsXPGOytZWiABpOoR67a7KHS76uAT0B0oGJ
uGp+BxqVStN72iCPVhvBkOe+6C6a+EatBrdO2t+/u4JWE/z5YHMAsng+jxYUruvUIDmQq6nLlR+Z
kXiZ8XrevZd879DIbCptRYwaZE0wonaUr9FAqIGmtue6r0ecPoMJTAR/waA2vVQtQJ8AQTleOx5n
aVuD1yhMqfrQyvaFZSi30lDeGMkawdLCajmA+CKPBjVQXVdnYyutJpN4LOG10+gPaJBhbk75VRfr
t6QRQSGslXTMglse2Zt+fuCW0MWugKIGAmkgJvgEipzvhjT+2VcyX7E0bdRZFDyyNAtKEanbqCxQ
/BPq+KEUBnicabOXM/s9SdFQp7VN7nJ1jUFxIS8JnR3QpaBpAcsHhqXjAQpz7EdjSjWYqhAbh8pt
7PVCG9xyKGiAG7XYYu+Ti6iuqAenKtwWNeItaYnkq6wiATGS2FXHiodZr4oddArZys136TGGggCq
zhCUg87s/OrbamPEBeSNwrTr2ZUOteTdEA2db2tXnS1JgeZI1ZMkZYVfjFWFSnv+++gZzNLBF8yj
LGp7I+pCgFgJY2uieBc35sr6L4RY5EfQQQ31I4gFz89cM5dzQ0z3ezokQWHIXkfXXrVLzow3LagP
ZFQNTjpUIi0pUyq1NMwyRfGooN86kb1VJq2C8wFhaSyHhmYXF7tUCWMJrkh9JIUR1Mi7WH45b2Ip
EByamJ9IJkPuV+DpmlZbrjhubNgenk5eSl66XPjnjS2NB009yMoCD3Pa24qGLC1lakoBSRsurFHZ
RYqx8nJYuuyhHQTLghyZfNrVakoJ8peyVYI5ovMhu5F41QOCwBi778A7PuYPogjIat/+0simhiWc
67B7ooLCowF18s6iYdW8IKlhpyspuYWzCH/VUQFyA+vZCaZDKaWKdJ2BiptzTYYrRen3hWSEOV1x
hyXXPrAzB3FwqLs18qDjzMsKsC2P0b6py9chytYu5QvZBuQXVTD8fb165sIYkSASWsdRxxGjmbhM
yX4aPSvAiZRus5bfaQKsZCDhI65QQNV63g0XJxPAImBh0XR8clUZ4hw981mMw0+9q02gzvilzVBb
iX6bJHhS7zwwNNu/sogcEQkJJTHp0qGPvHk/P5DF1Tr4+7PNayYcyOLp7xv2D5He6hBNEPbazVhZ
XCrU2iCQCRKrE+SFPpqy6FSNhniKSk+Agxu+DpquWw25j01Vjq1fVWjVq0cgFGVSOa5RmADzGXEV
qLX2nFrEeiam0O8Mq8/DQS2pR7OEeLyvs0tECn33V2bl3987rzSgvpToY2PSsDXRozjcyTrwP5Gz
4kTLc//LyuyyBhprZcg4yp1Nes+6rSHfVEN4fiCnSSS0xoBVEPUlC3eKE+q8qEpTAmwtC81OhppJ
rBmbsWy7XZcBXBWpNHGtnuleRiGhrpG0c6Vc/Z5Cm9clREtXDqOTXTP7mNnFSrdbAwTGkNrTE8t2
0eb7SVpn4/T23k6blWfMSTiFLTTP69g/CHaoex3fpqhhQIO1xBIOEnjfzWuB8Z6f22UL4OWf9J4n
EMWxBZYZ3ah32DpCFqFeAKcFIdbzJk5LCjgHJh5C8CvYuNHPq6rCoRzKzwoLi0RcJaX9FCf2D97p
bMMZu0f/8DWv2wunUhqPaSCFG5Xm7fwnLKwZeoW+sh8AvKJB6XiUtZVEhNmQ9Da69JaQlrs2xWOQ
FNcsbb+ft3Vy8Z5Ge2BrmvHDK76wW72ZyDibcdOVAE05cogI7pW54VaD7JJmjf3k5O4yWUQFCfTr
oGTGg/DYInjEBQeEmYWI3O4gcXcEfara3jUU1+y1A2vBYY6MzWJ5VyUULRQcjzNufOuGmLpGbP48
P4VrNmbLFfEexJKWM20x8K1U2vgjb9feR6cAt2nWkI/SkI8CNfG8ugfmVBtt7lgnalsvhk5esyra
yqbm62nmj+iS77QcohijFZZm/Rp1xnbkSIHyJOJu2ShrG/EkjuIMBroHyqsTlzBAsceLqFkJGEDA
ShX2Y2q7kWGUl04VSQFE49Z2w+kjDW0KE20Z0Clf/M+TQx24aIXLm01ZxJDflCH3vMmga2Jyr70m
+4G5k9xD7HVO0G8BGz2/sguzDtMA22GouJqqc+BvkSrcoTFM20+dr3rFRgH1PPGyyxxCD82V5K+x
M5xuR7B+YULBnWzg+JhvjsgUqIuTrAyJ0oSifhXtTgNNg9k9iIy7Wr5y7z7dizCHXQiK+YlKao4F
tZgmWKynZVj1CgEQrRs8VhVB0dq7Juk3eiV/nJ/RU7+BQaD5kWoCFcEJOa/TZoYoNBiUq9wjA/Mk
WUfOaa0X4zSCHpuZRTXRdODsr2FmaF5oZKEjaj+iWTluV7b+2nCmnx+4JrTeo66MYadQ9CAZPjWp
99WCe+cnbXk0SC1NbLyg/ZhFTMES06ygqQnpJ+suz+k2lwHZYyX7jkzu5ryt03sjcuoThQPKooDH
nLh8lia0j7uchwqisu0h7zFsVGiQg9y99CKkJIFQRD9X6yue6kqt/x9g0qeAeZQMmn3CNB8Hs2pr
KUcExCdAE7zx4y1El9FsYj+aLQTXtbci/O2O5skg2lpUecKAn/SY0M4px0gu87CzfuTRZZImKyu4
FEiQZAVxPpR4kH+Yx8uqEg4QNBXKb3eDr3vGRfYUx1v5w3R73/CqUOu9Wl+5iE4xeD6NaHD+itTA
SM6Bb6YtcL3hsNmmg5vYd/3YepzxQG6vJPnBNExPF+TxvPssbYhDm1N8O1i6RusiOSlgU8stkri1
moN9G2/BwOmg9bASnpeNQQcK6CfgueY3tcE0BMUWzEMm3eJKsa27h0hZa+Rf2nxYOJT38OY9pTse
OnDKaOlkRMvRxP9qoRLU1T8b8RcunkjxwT0mlCT68uaP6yaG/EHeWth5TUj1Jxu7jNe9OxTPar3V
U/zLsV1L2rXst0Wi4P+Hlmer5oDAqVMp2sa5Ul6l9CrSHkd92PVNvRZdlpbMwbUa7NFoJDvBsFcx
y6B5YORh8c5Kj5kuuZhIhmtoOxs/2zoQqLRL/poy2eL2m4gu8S5DAgH1h2O3HG2NKKyEWalWQ8tp
w5b+ZF9aNhS1y2s7veTyiwo8/Zj1Iclfe3AGxa3kn98c6km1GPN88BnzSm3HDTnhIKcPlRsz1FR/
3Oge98unpnGrLQSVwkmzKg3IDUFZk/hrIlJLrjyVDsC7iZk/aeOTeGmx3DCRmKw2o/7kkMjNu+ta
pr+/L4FIRAfBRMN/2rKXQcFeSuqxCEfauWWZuFkj+W20EmqmM3wW3nA86bhIKFjZE40cQ+ZaIwgt
w7T4bg2xizzc74/jyMJsW4BEx2BEw2Ws0T/TwXTFWHqFoa2cDWvjmPkmiB8jMcYYhw03YOMtWyu7
LSz7wTAMeYbhjHJupBBRxJ2r+DRE7HZc8a0GLI8G3Z538PNDQZfR8TYDED6KWak3Ya0N2mVSSs4N
6bW/NmGIIQqCFq7ms0uXPGoNJQPGoybxNjWKXaaN388PZClgoFcCBSHkvUFWND9aFIH01+hYTViU
wpPsGuJLYFUhQdO8KeabIyCzRXaG8gpJaLBo2gOSa9rT+W9YCJVHnzBN9sFRmqcmGNCGqgwdCZQu
1rUQmmcqa2fowgvgyMpsMpVMIO/HmzKsC83tI5CJ9+jlVYkXybed1a/sqEVXPJjW6ecHY6r0dMRp
jh1VO8KPmBTKHQ/taHTb7uP87K1Zmj0awT0WjY4JJ6n60u+Utzy6cbrYheJWcN7Qos8fDGkWJOwe
OVbVnrZvJTnEtepBd02SqWttrmvuMAsTVVtbTq7BIzvF9LTxsuotL7NWMngrs6bPQoUS4yqs2Fif
rC9fIrS2mSBJYp2Atd8W+5sA11OuEHOH5oV5rBBZUsVjgnlLU4HKZRaM0uf5lVmcMUhGfL2lcUWc
zRiza7VXZLg25xFU6/oNcUCcpdLb82amP3NyDv0yM++yVkkuWNe1ZajZYxO2eG7vOjwJB3eSG7kQ
NTd9Gapj+yzKNPBIQnNw5QCZPOzcB8yibpYRSsY2gmeAPgGXbY8ZssuwdwfD2KQFlG+seHN+zCtT
+5UCP9jHfQT6p7Qwv0JwUGSZZ2qOl5qJ/9+ZmR6KB2bG2sF9LIGZEl0hrsxBKEha+tFV+dt5Q4ub
+GANp58fGEJj18gr4FNCoxmAZIOG0fhQ9lX+u1XuyedRLf9Kt6BJdRaUcpNzIAQwHg2M9fEHSMNX
4uuyK/wyMAtGRpdDZbiCKzj5VVV2XmF3gRM126rVNgQSXLW0clAuOQIAWBqGBFIwcHUdT5xkQElD
lngbqg7w91SNgpSWYPVrqpVGlNMKMeZOm+rDoO9A/WaOk2tJ5pR0nHxBuPmb+i3bZ1f0wnwA33HA
7yGfG6JV7vG8WyyUciajuAGgg2fqE5k5oDmaHESFBs7gxLVDxa/D7MoswD2hBOYz7rQry7fkhofm
Zm4IeFlqOyPMgdk7cNrPWDNXYsVSgD+0MK3ngaPbTmYLKOCVIbQK0x0WFVRa6F8AOAq9f7EgazJS
i/5xMIHT9xzYizNWOVk71fU1KEp2vTdwyRu6Mjy/UJObzUPg4bBmbogeHoj1KBiWZiQuST+ikvoC
ajWp7Nv2/Xlba0Oa7bFIUWImxbCVDBdpM4ZCKJ4mKSsn8arrzU6vJM1UpZSjMsyDNhCB6aVQeexv
2U4LyEZbOcNWxjTnlZTtzpIiHWOCuOK9E7MrtJoHpbmWS1kb1DyTqfRIwUFpCPnSdwC6coAcie7q
D+RDbJDqC63d+aU6ZRr6ChpQU8INHrCFeTq97KTaNEGIH0KxqfMH3/5GYg8iCT/zHajESzf5C+RG
M5PqsccPqeo4zImrsA7ie+VSccmeecPd6IFO65JfKSsrtxTxJ048VNSQvDxhkomR6eb1KGFGx9vS
7l1CY3j+6OKq0+c3HPyJ56d0MUT9sje/7bTFaBO9h1vqw1tS7GVz5SRedpEDA7PbzEgNrUVOvQrR
zG09FLtik0K5g9peF6h+Ea7R/Sy7yIG92XoZETUyMcCeHrJr+a32cs+6jx74fbmRLxBC/PPzt7jT
DszNThS9RyNSq2P+yoZ6owq3IH0QiR/nrSzGwwMrs4PEVrhVGDkGRcVDDQkAub+T2qeKQuRl/C8d
YhrwQYRvxrjAGx0OSLJP9KyDlT0Ozg9m6YJ94OJf9cEDCy0Y7iSuYBMTi+21/MVRoAI9fnTIJ2vA
9fLiZ6ltz5tcm7/ZeSKNZoGeD8yfXFe+XmyFeK2jT7OngczXYtTkYCdn18Fazc4T0haO2ozwiPFd
tr34q+kIBDwJaCh2zVV0vRYx1nbw7GDJWgE1PYKxRcNdpTOvb9ceJCsWvtKgBwvWG62jdzFcAvxT
SClnmx6cIecXaGUbzeUa9Dwa+7iEiR7lb9OqcdTXrlqvQTlPm42maP5rcb5+fjAUqEUipQxiSxAX
VJfRN+tZuYigPQ5Kme/j1glM13b7y8aTLwy/3ClIEwHcs+Igy0NFNzTun8DHzh8NeMNGhTrAPxrn
adRvBvHKku9/ZTZ/mZi7YJNDmVNykMPIksdE8L0wsl0/6r9fbcY9GjVMtNYgbztvWBdDZVRRXrQh
l+0r9MdeUcgGtRILOq3YgyN+BX25OHFo8EcP60QMOQdOg/s74Q5JW7hhDbWbB7u4o/bz+ZlbDBQH
NmYzB+/jI3PyFoTczHFTyA9UqAC6kMG4oULf9nTtAr/8DjqwONu+DuQFRU3x4uo9ZZNzMOG2pYtO
AOIZr0joa17ltZmX5J7ycX6oi0+HX4bnu5q2cZ4DHNWGFfSdWbod5UCrPhOereQWlvAeSK3/e93m
e7vrM2qyBG6ih2Pij36Cq68ebzO0YpoYn3iUXc0OHF/5KxvtwO7sJjA4VLNZjZmNCG4fgPAoTfrD
KZz78/O4fOM4sDO7AmgZo5raw2fy6kMq1O1YPyKH5A72d0WUgW4l7qDEbtTeFkgdSflnP/74L79g
CuAHUa2GVk/aQDwY6orKprYvDCdkwbjlF2Ijt3tJ2a2zKGvL7oNWo4neDIDrabce2GSi6OVywOxy
IVkgBFIvrBbq2cpTD1WfurxnJuRP4ugF4BA/6/pN5igukCSXVWV6BXHcob8ZUsNNlPYmQkeIA7KG
KOJexcQ9xLB2bWeGNB33AEptmtrwa8vcxfV1n1rgOZZCu5PBd2SCurLza2J4VKn/+bL+3/fh/8Wf
+e0/T+z6H/+Hf7/nhahInDSzf/7jpvjkD031+dlcvRX/N/3qv//T41/8xxV5r8BL+LOZ/1dHv4S/
/6d9/615O/pHAAqMRty1n5W4/6xb2nwZwJdO/+V/+sO/fX79lUdRfP79j3eg0prpr8Uk53/8+aPd
x9//MOGg/3v45//82fUbw6/5OSOcvOOa/88/9q/f+Hyrm7//IZnK/6BqDoJ6vMEgNggd8z/+1n/+
60cAxaNjGOB7G3lgCy7B86pJ/v6HYvwPENgWtD/RrYHfgTPVefvnT6Y/BpktlDFBrGJbf/zr047W
6Nea/Y237DYnEEzD351dvvDrsD6JdmkO0KTIERx7pSlAZ6JDztQn3+J7Y6NsQaSPe7mHzsiN4zsr
18qvI+fgrvdlDrCuL5l6VGLn+aS2Z6yQUlH6/V2/l6K91XpkmwXdFig95Y6o0LuByLBroFmZe2vY
sjmy9cT6bNsTpY0U1o2wjiaLSWC4vOIX8kYL4lUW1aWJRaMaVD6gHo5K8BzwAuXJaGTUKf1kJ7wp
ho9b85Z45aUWFOFvNiVPA4PkjAqqBWTqprf+8SraZuX0BFdoH9daMFfqAFg/5fbdgVv/6TuHvjLN
zmztjozMZk+uACjjAkby8p3YwgPy3j1v4Z/Q8LkNsNCYUChHXRsCmccDSXVZUtEGhYpVTPeQKtuV
pQbay2zbQm6jSpmrJYUXiWxTZJqLGzb85UmBZrlVuDTeZf19BBGuogOszvrIkjTo8jTQk09VvuUV
2CvN2rUHSKtLvUc7EJcpzTsklb63evkCiVC8bfatcqGC2qeE7ChVop8DJDjKurmtVXZpVc6TWVRe
PJAH3Sl8yHJ70PxB0nfw0yS/KoYfCX9LtY+mafeNJW6VYXB7XbmF0OeGULbTiwGvw4vUGG/yyt4k
abEdDZAWFW+mcmUUdxkt3VR6NAzm0xrsd2R8g0qzov4YzdxPdMU3qhvg1lxuf5PM11Hh15ol71u1
2hFF2zR2/qK1YOkc8FdiMG0AJtvpOyW5NvRPq7oR7WWW30Ph16MgTFFQsY1xJjgsvULx3Z/awsbE
a3XdzdOPtvwE3YibQb+5yBwvYqqXsldDhh5r9WA1+wyQTGoo6AgvtyX/MaRO0GW1D6SCW0A5sTK/
oZFwA8pwn+GRCkIrrxxeCvU2SWpPjiy/qx+TEW2pMjIaWuaXHMzJwgpSW3mmifKtlfV3mRe+0sSe
FUfPjpQFrVlSF2ozF3VZBnJk3yip7AHcBV4UkBsU6JUoHnRwqtXxVZo+0sK0wQ3PILOT3McE/dHO
4IsBJsG1FjPTi3oRoMkGfTrUr+MEEOF9jcyRxEECLil3FmDZqARepyiZ0vhbkZUuVOXcrFL3NlFC
IqFTBPJbUa5tYqPy9PRZZNTTexG2ovZGk7qMXFTtvhW3nDA36qDXmbp2/TOtDXdEd0CZJR7PHBdk
p0GupFsIOoXE+ZH1j6QKGk49QuWdgElLzrxGlby4q4NiND2IZfpjXvtjHXtoioRy2i3nNzXZ9tWF
bOWuEX2H7L1bGY6XgGo46RO/SxUs6pNEvpPxNtIeRFpcJanhV0UPrWDq9WXkF6zcpPgeaCSHkv09
Mz7sRN0o1PFy1bhSY22jj6j+C+lGymIvtX9A8dVTqOx28ofCrE2dqPciBkK47TZWV/qWKSCpVGF/
3nXaTiUPaPjZK/1tGecBML57K7sEwv/JElg4k+0yIbt8mjWpBpPSC8+7TV4yUJc+WOm4pdmOYyG4
DhhdeQFBM1+GhFdRP1KGpygmVlUAtaveqXpPNeIR4zF3fmY1Sj5ai03/Sul93VjImdw7iPdl7JZa
7NZZtgG7512l3Tam6kb9ayFK6NQ6W6Po0HTOPcOEvELDN3peBq3cu0XM4C/gck5TT80fNCtk7L22
O9fRUTsAFBtrno93an5t1M+Uhar2OLQDwtRzZeL/euKJPtmqeuHL6k+L8E0LpVKKDDqr2i30xO9K
pI8GfpXh9tul1SO4H7agoWK4tE3q3x9AKvhSVbi5IoMW7LOubxrsSE3eA/Au6k+RNW6TVUE7pBvR
oNcFm7QAj68N3TYKiZpcHUDM1IIIW/ZGGSyO6m6EKHAFdTiDBkpT7tsE0PJCuZSjKKyoivKLsi/1
+J7otg/5NEwsNlFbIc7GQU1ST+pUQJvgZNJLKa6qjrnO8A0ibmGsXcv1t677ZluF16Cn2BwKzwRv
mgMGi7aPNyZ/U7q3uHka+W0UxaDruVcn7bv4pw04/dTNmTjPplwEDu9dM7kgw32igR+xeRZCBBwJ
MH1UXa7VQapEV3JHfa381iLnq4ImOZdvx2IbF48Ck1XhG51ecbmxa9ooqLvCA2FVADWGnTmoYRWF
Ywy8Xw8HsNwy/mkilg1l4uGg3auYxS4Z3V7apXBOLj2P490I/vUGu7fui0AeFV8dmotcHf0867Z9
V3lKrKEfUHaj8bnuUmSXUpwa9/UYytlrXo9Q6+u8rlTR9gEFnFSHyJnVbQGJQ7ptD91KyKZeEQdB
KvqG/gI3kXNXjYBM6aNrUoogsxEKQFeQ4N2Ejl5XL1KPSWOgYKIrvqvhAxI0c2lVbSHk60aDtVd7
22fKg9bhxKQohg9XqLN5o/0o4UuyHqxlHAB7/qkP2yS7G8Rz63wjMA1JRjUWF1Feu04UBylHYNOo
V9mpK6ByyaEqhtPPLHc9u0003eWFtOlyy7erG6N09gP0G+zc2UoF8zNdDpQi93U4WE9BnydHboY9
2+FQSxAleHWvRT+cCvpvyJSpqoIw/p6hszwqx0AenjPkmHqo38jVndM8O+VHJ5ACra2tWSpY3SaE
nvwzVIaYxwXCrGoHOGFYGoBPCA0v/aQRXam+UtM7MeLuZ6mbnElYMd3tUbxKnW80uk4E87TY8kRe
ZK5ecc8qiws56bDuuJE2prJVWbsHrmWvxmwjIDRQ5olfTfNnOC7i9wYLmrtUTraayDy9sgOzZz8T
0QZJ1zz+f/a+pDlSZOvyr7T1uikDnHHLFEEMmpVKaYNJSiXuzODO+Ov7oHr1lYKIJ169VS86rczK
srKUFxwfrt97BnnKPZ5mYZbIstNmD2nsp6R4MhrzHXYQT2pne6VU7PQEbt3mEf65171a5NCmRa81
Jr7BVIxkdFWxEftg6UOP3R2b53o4GEV6SNpxh50bbxOFsYRjrbGbfafdJ6C8xdqbDMDnBPBnV7w1
tuxKxuOoDz5gSD5TlFBmSIPtH5JFt20DhK0K1W9qKo8Js/zcgm7WUAMqWR6ZFf9mAAI7cWH70J+9
rjV9K8MPXk6HyuFixNNCAqvPf8U08xOShV0TY08hbtLi7I4K6TjEiaMZ1fNAmvnomSBsMCB1ayvt
IGB8LOO2hunb3Gqd9tBJyE7Uh4GMbivR25Roz1ChT52k7rZaMW1luXpGyrKDw7kL/XZ4aIAGjvRK
xTyFNaYrYpp6uQbsWIWUD+O871P7YSKwSxSytoNa9dU0/dRafGDDkm6jCTprU8UfSW9da8oYpiI/
4gsdOl3vndFMqUdifs8m86NTxHVUj7dSX17lfY+8FOpVivZhteadmCzH0vdqL3axkNw2Yq7R2y9C
b+6LTNzqE0jc8eCJVNsKOblWB1x1uvdIVM4U0YAl5E6oyZPdagSqCtVKgec8g7dmTWu0o8FYAsp/
kV2PGbcZrDAbD1mfO4oaPs0rXdvPIthpAn8aYlEP7DCx6qpO0TTYZDf69XzxoTean91Hnu2OPyc/
fTePcqB68haWDJvv7w8XrpcWTBfA5ZXxC7qwixpLgVt2Qs1ZBCLMXOKM7uABK7ZnO+pl+2k3+J/6
9df/1NAF96/TuHPt50ttR9Kg7JjqiIt7RSg5qq9sh23ngEAUNLf/gerWorJ7Fm/xIWEQjOIA+HBe
4ylBF9ab/KjedLvWm5VcjSsDHfK1y/PSs/3PmCC1gnkCg4YzxltKhZ3BQXZ+x95P93RTPJZv3c8q
bDdWmF1j690TGS1tzZ0B7VCEZg4PUEhwxZXl9QHSlhvhSp52h+W0Jgp54WaPD/D3w5EFbq9JKzBj
DTwcMucq1PxhDzvbn3IgXOqv6SlfWkU6HMQgBjyrDi9pJXUDQ/lC7RtPjnAwPfNmpRlxoXSAlwE1
DHgiOD1DFuZ0NlnDaEmFhgDStvc1t7qnQeewkG7r63gVcrP0lvvzu/4dbdnQ1jidIO40zt9VRjGm
wV3oBepmx85F6oH7lDf8mLXj+re5LruGh728Yr9EX9Sf2qToYOuId41xX/AG5oAQEAxIYtxpo2/M
l9mNKdt1GxaskQH+zTCjZgKG8azUvggNOQUiTYnceF1g7aYwQVurDdIbXEgwTdeWz7KR9q9h/jva
XIj7skVM0MHsmhrRethMu+VvJd7IPoNZZfVEf+u3OKdduqNX0i0KDg+JgzLD6jNcnLioN/71wosq
UTyNWiZneAQrnjy0w60h91Y24HnMltv/3KODtL9qWKq9CGHLAvo9vYq1sRNhvhscJEJzi/A/KKhf
nLiQyUZHbdYYODOlAY6rVCNZn2PZDirbtyTQD/pT7Nu+5qSh9RPZKT7mxrzJ3O9f85P2unxN1MJk
KCbBqZUsX5NBhrjXCogx1z7/bUFIzsk82DRs+1eUHm70AK2NDfwp/PxGOzQ/6N7IAtxWbpMXy//+
SS5ufEAQwwfAhno9WRbMclZKds7npPlFeCLsj81T8qO4gk34dhUpcl4rtkDAxlgjgYYU3DJWbdcD
7Isp94QHT+vMqXexn+P7mpv5xrH71z77jxoK/7ZNcNJa+Lbt8P9iQwHn+VpDIX0tGMw2Pv7X3UfV
vmUsPekv4C/4q79g/UHQ4EXGA4kdVE1nPuu/+gum+geE3jUDR9TMetJm0fq/+gv2H/Os0UApx0KF
Dx7+wr8aDOYfmilDTQeCGzaON1v9Rw2GZdsLpqVY8qDtQhEFa2WZkkV2Io1yopZ+Q4W8oVA4cXue
wy66j0D4dzpVVK+wmWTPeasYnd+M0XBlm0kRZCZ6Go7W691GzaU8DRoFEt8O/Mgn8EDUIg6/DPKF
8vacmX5Z00AXKLDqgEE8/MggWzIP1tcNWiiGabRWipIDPXAIq0blu2C4yhdoSxL12OTt2/cB5yTt
m4BL0SIJ/FDDrhEwo3ut/J0Pm44NjjXu9TVdkrOO6+e7wfAUzD+82BkSoG5LZsC+q/L11inCeMs3
zZtwWhgOJlfEVbdrZ+s8VmevBq1ITC/8c9br7GIFYOu6qvwhiLdFMHsM0C3KbSvtJEzS8zDg9c4G
mCDULzMxw8gqvctY5ZsG6INjfmeSZGPo6gr0+vxtwICadV0glP3pN3A6M8CuKllvTrWvK5NnQu5J
GloXpiFOkQA9TEe3ggpKm6wiHc6XzmncRcowSsSU4kpG3NgnQRXwY3w7JvvOeZ+9/+zepbezBOyq
J9r5sGporYAJNPcY0bpcrITCSDXOCKn9pJPEHktmgpGdaJ4aQoqP79fA8hDHqpsl1UDFhOk5gazV
4iZTc9YzlamND+ortHv71JGc5qC5ZCu2yia5mnx+k22TXXy9lsYvj845NL6pqcE9AlR/dJxOP6s9
5GqJD859CM/+xJVhK3b2Jtk2yP7W+LeLzGsOZcjY/uCnO2/Vy1Szji20BHr0kkq58IxqhMgpW8EW
nW9fpyEWk6VMo5JlohN+V5upL1L5ybQzhvJl9wMaKD+AoSI+hEl/rXy/OaE7Xelo1tmgoaLVaZ7z
H9QpFQN4Uq3fBfSGHKpr3Ly8+n1ydZcXDhora1nImU3dPJYEBilQg/m0kFqk7dxMJCtTYZajbdCU
0OBzZnnsmPpQVXV5YIRt5QxoYDdO4rDrpDxo0Ot3vn/rZf43f09IW+EKCCl2ANKMxTMkEkmoNJWw
jnOjW+sIYeYdQKboKAUFeBIhf7Z988V080N600DEWPYa3EPbbXFcE264sFRPHmTx1aHcUopcxoOA
ZODF/bWV4FJR1Sv57lqURVZP67wAUhdR6ia70YYGol4V9dRsWuP4nUGf/hxYHFfIoDGsy655Bf8K
Dfzw1jdRSPSJp46b8oNt0jB9iPBBy8Lp7wGn3Jsrq+d8q503gllgCBIY0DOfR+DL7awZx6YcewGi
gbyZUNkVzwYMmfjV9/Pm0jiCFDxnV0iFznSUG9mwpbroW9SlDc/ujaBv4XZWCv/7MBdHEQauWJAw
hUbmt9jZLDLo1ExReLaFG73Ed7Jf7+rHCObYEC9xp53i4kKGxvPWfvg+8uUX/J/Ay1rC1Ms0kuKh
9VuB/mmXbxq2LXV9hUW2vLl/Lj8krch7oSUCDMxiPrbRWGb1SDssv8EjB/IWhehThjP0L4Nu80qW
cWHzhgEa9GDgkqGBfrVY7LFcRM0wpJ0vV5NvcuHU5WoZ5NL8+xpjsY6hIlBVg44YvVv+0HB3JofM
oyiZDu4A/fVPQEy/XStKXDgzUPkAPhR69rgLLM1/2ppD+8wuQZHjNbqb4E/oTt3nUGLRgqHXHEle
yaQ+BZoXxwVOCVVHpo3z/uy4V4fJLKV5ZiaHKbCdI1pKqjuESYANM3Ftt/LHIGNwOB331DG24ioH
5QFIgej1+4n6ORO/e5B5aL4seHvE9UPK8SDaRoSZlwSg+YZzVXoNvTzfv5YnJDBWmDa4Sc1WfYvp
Q1MTwJlKa/3iwLgDFlh1k0PAK7pp9sYBSqGYV54Fi0dHfZNu2u0/5VvMO+rX8IuZVTbdkBKut34K
sZFG6bwmspxkkleOiAtXjNM4izUZp5g8dm7MR+LgxTHQnA71JBcwam9iqEbQj7XZe6ZRsHy1eeF+
+YYxRJuNpERIehDe6CtYMrnm2H7mkB3dTprzH1RLL20GX4dzcVBAKluiVTQPJxQQPBulfu4CEDFL
1RuOCRDry3r2eGlX/Rpz3jy+vCfspdIOuWXrGxG8X9BFl2wI2w233y+JS28GTTK4vsCs7dw+yy4m
0XLZbH3YVPsRfeUkWkmbLn6wryEWi67tq6RpmNUi2YeQOlpD6kenb5Q7zeFhe22XAdgDqxWyeeIt
V/rXoIvDUJXoAGIzZkkSsvkkvGUvtq9v5qq27GSps6Y2cnElfAm45BIapOOdMOeBRAqjHKDtFoUT
3rEO5YfG7bdAX33/5Za15c/z8GvExRZD0g6wdAnjmoTJr+pXCsGweUMzDvVP65q4w9Uu2aqOvC02
/CmBotjaGF86R77GX+wxjOnyKEXzGw8K4FIUgJDjZBnXVnWEXPYm67SVN760Ir4GXGw2cswHKgx8
U0XserNztfi11lLv+2FdC7LYXoCArlgxIkg+hRA4ccE0dFnz9H2Qi7nM11dZbCiiHeF9YmDsopei
OXYPClg1CmT7DhyTpbxfm50XVznglahaozaIW/fpXpJrqDQKiOL6DfSrYWQOm4Hqvxm3LyEW4xa1
KmlobSPLNe7q6K5iR6qvkD7PSCDz1m99ibEYtaxTWonAZAXXTuldYk7zgLYjrNIld1bms393NjTl
1qb5pavnSdTFRmxleiLVEqKqmw5e4eg0qj7ALmh0gqHBPhpULCRUZup7/tD/au7WTTUv5RJfX3tR
LaH6UJKxwtczo8nXarLpO/togfJdWADMWb86aodjuqaOtjZnFtt2ZuFyZEyICm1cZ5pax1jTvl6L
sNij5WKsc9piYGnyKtu1q6liZVKuRFiSd2A3bUrQpMYyA/It1oVrSz++X8kXtwvc6uy50o3S2WIT
LuEmOBFLwp4Ez5oiuU7NX5WxMu/XYiw2Wsio1FYKA0S8xbEbAWaOUifNf37/IpePaQsqfHOJBXfh
xSwr1VhXBIk7HNO9D5hqQFHGQU8N3C6n8Klv36z17+e/8eyM/hJxMcOo3kCEacCFzqINVBK4w9Tr
tAsLCSDeNb7pWqzFXBss4CBT+Nb7lXpox2OpxVelhFqRTBwoD7srY3npYgfpyb/G0lgAE6I4ySXA
Oju/TXfZDcUmRT3zSoxeiT7wdesBp+SiJVIrLsDJ38e+PFn+Dr2YkAZThjjS8Rmz/JrWT3EbStKa
zuylZAd3cNiyzEWT2S3z9DyRZJNJZqt3fnSMNv0m3mle41sOUB+oe8Edd/v9O10q2p7EW6yAiXHY
wVDEG3cKSuLlZtqQHXIb5z9o2V/YbU9iLc5Km/KRMIFYvctSQDEUr3JtgDKqMEe1WPPmm1vi5ZsC
j5G65BY3Hb9mTnIFLUeoGEZX/81sOnmieZf7chMAxkWZTAVPJAlXu1XB9fCL+dTzgW4mxwYkExe2
9vfSDX38ftwvTGPcXSGGC/lIqMHpi6HguUaNuGHCT3hypXVWkGtgtrTRa2Wvif1emlInsRYvWWLI
Qc2jAsNubfI7O8XhinPdV+8BKWI/AQGEd+P3r3dhqZyEnP/8y7jqJUvNuEfIqE4dxb419RmZ2K1E
WX2zRf4AuEJaqwJhuqAIqxvi4cJ6VEPckcPpcdyvlcov1AFBEETFAb/Q6ICS9+lrtdKYTXHcD/NI
3kYQXXIYGvbdbuZtcwATAGt1WRD/iwl4QgT8ShQ6z2mB/gAiA80TgmYHKrmncU1R12qeNT16VB1k
9LW+qN74xPo9mAK1b3WxfjWMSV84Nk/odaUBLxLpDChnldMhUGxpTX74bPrOnqkyHgmbFG64y3r9
2A/WqGZ97089oLo0cSaU8QYRGN2P7yfS+SdeRFoM+WBNrSrlbe9nXN6TimxpNgSSmJyOD/h99cxB
OKnBG2aiuzPK/rUfII8mF8H3z3F2yGGRQhsSGf6nq9Cymd0Jy6Ck7FBCn8bSgYTYBlnJMdamvdHW
xxIw7u/jnecMKMZidBWgfuB8gW9++snzXBulcaDzVJsxa6nPj90T5pprb8qgObLreqWUeH4FWERc
LCZsPjJVp8+I4DN43KkfeepEXoeaaeSM980GF9G1K4ChzwfaSaqCsKiZaupsajS3KU5ftCVNoYwi
g9Eo/LzAo7JbGWGiRn4bW2nKg9RETzarLNWzSatGDuOq+VJA9O5eIv1wbWW8DKYCvTmn1wdLuJ2s
V+K2kilsW3kNQa9Yk1RcLgY+7BRDMkCjMpkSkESH5D8wA+0zVB5GA5rxHawrWwj1PtO8yLfClMyf
pqSNjwXtge/vmwRznWUcnbFIEj8GYlc7O1U6P4lof81rxraoCNshuoR8dOwUZq1o6xB1W3PKQg5p
UBeAn/ohyknmNBGx7qCLbsgeH1vyDEhHDzhgMrIejOQGhHvsNdavYhzrTZQm0+AXWc7BnbKZ7o8o
MVOHRBkDVqjIx/2Uj/3BNmmn7Tq9tyHrlGcyuDWcUvACUgUYxFIrrCOg0MYV3EjaHaT72eCrcsxe
tTJXd4ORWupxiKzmN1imqj8KFW7jpGYBaNQKrOokquJbaFrqF8xuhGMpPJaOUqMqV7SvSAOYuily
p2dxC67hZL9KAnSCMi6G1MmHFEymnrfKGyrkFK1hTZvAsEaf7ZhTW3cInv8+jbocjG0y5EHcqUlQ
4NX2GERTON3QxRzZ5JTDuUTrkwhGKbezFIItpOJu6Ef1XUqKyBta0DVRYwAbya60N0PYnVtmmiub
4kEYMJMoqptE0ofMByq3P4ykrd5SE1ZXPvzCKKCEdazeFXZBN1IJyoxhzi+jNnw7G81tK2B89qYq
yG1dtOCbQGTFuJLjsuJOOindj7EcueH1BeyGsDeKo1k09DGxU8Ol0xi1LowBZViep4lWgz+k6ZGn
pUake/2ggKqT6hHf6kme5FvamyN4DjzZgMgHTH86q9c5JY1xPReZ1h5ZQ2Fk1qUWndxR7lWv7kfr
KE3y+ChFIs2DuQQS3w1JFsH8TBlJvpOS1Ljr41Tf80aqaifSSH+Q0gJsvtJUPdIZVpDlPXtM+JTe
Z9AouWJWjj5wlMud06hlPo8sjtoakuIBtfteOLSispdpTPKjrgO1ihvRsxG1gyvbY7mNFIFucjpI
VeWwrjEKh2oFrTyeiOaV1iloG5KIp7uu6XkPtD4Zak+fFDkF+ywy9wVUPzYiKtN9FjUgiFqTsi25
gmwl6+WydFgZfzR0GISr6pX8QsfK3AytXm6lrs5DQI/GzDMpijJNYch+VTTJEUxlsGyTWHqpTd4I
8Oaq3oNjY8a90dCLcBSs3srlOGx4UeWgn4xUuGYP7tE4VkhWu954UTk0MSgYG8cYdKHRUROieeB1
kbAsFfNDziWmuvBWASuiUWB9RRsFN9gyMn90OEcPXLLLvcD8gV8pL9i0UVuCloxeldtKT8YfUMIC
ZUzWeVCNBT3Whp7dw2g+fxFAdRwiucEaa3ImbbORgeadNGjpAlr+k0WWsYPgOrsZSja4nMZZCHxS
HvtGpVvYjTLrAcoaAHq1iuK0+QAqpiTD2DFJqvYWg9FBMlcSEfM7KDorPumkjjlwge7eYQ/awkKx
rmFDoSGPfBA5ReIoi5TdVEPSbqvSih1syPRRyiHlwRua4tyAye19NBSWM9gdujLDUNhXI+UV9eO4
kH6qfW9ULnSeqO6mkG6tN/Gk5Y9QNDdB+ZKhTutKNWsO8CKtkoC2hu5F2HMCuJCVslNLWvSqW0Vy
NynTu9CUPIhM+54m6MgSawSTruo/Ihw6DtA4d+jfgrMGP/uw0rrCVSWrvFWllO6bUUp3BJLFgYEd
xi3Bn2v67inriOIYeVJe2UoEqwNTIMWbMELYL96VUn6oje6nZg3VCza6h3l8nFq1f4x1d7Q6zje0
1sFUqUHcVZBDOW1dVi5vAMIeFbCIjKLyKS3F9VhaqWOoAr5INP+gVX0raSUCF2DIpWWc7htIzPt9
HhUbAoqMoxvIokFab+DvBSpiNAnqCAkbaWklgC9ZEiSFGqY74Iy1+6wTRy4z+SGXLRoiaYWzjh0l
biYX+8amDD/O5Y1Uj1jWwBA6UpGBXJo2hjdM7Af63RqYbWIycaDYynU3geYs1XohnGrOQBXa8hs7
MoYNpWK6gQ5j86IlShbYnTB+81rYHlil6IH22LHxxT5gQxo/WbqkH2Or/xgTjl2tLxqHa+ieRQaR
HNiQVl6J4OCrRpDyg94YHKoS29WKYTwoEqixhLLnLFciT4lY6nZanXLMLrDGK5XuzKwGO5p2L7kB
QzTLznfpMFeyuXIDLAfxhGXXr40kDxOIQKD3tm0Bvc2c3We6XYFgWVgQri/tnaTRHRsnGQr6xSRv
8ho+904GV5m7bJSsMOny7kaucC1teQf9Tj17N2NLdfpGFVsQGWAECnAHaJEqRrIebsyu+1lXpnVt
xXK2xXwxbuO+VbY86xM3lTkS10Trb5F7Za5cZ6PtFL1CQ0WohVtGoD5qjRR5OIITeBWhpGJbhbjN
ajs6GFUKtmucljdJrKZumRf1LdE6c6fgmAxFNlRbo2s/eN6md6UshMst2yX0qW6lQLd9u7knGv2Z
64S+6q0s71O9hULdQL0R3rmgazbSs1TAQFdKqukoor7e8pYrD7CGRNVSaUvtFuQ1ycmhI32ISJQD
wWdEv6tkhCgAK9WkdgcG4icU6KHHzHWG1B2aq56qtKC1kmnIAgMbMBrkldF7tlxVbpy3SGjAE/OL
VC28BIZ4u1b0UahL07ThI8QCHDkCzMyNRyO6F+ASw6RU1UNuTIU7SSP3ukpg2xkjM6wmUXm6rdWB
LTeSC1nZEqxQiLqQKRbbLgJJtJcNtrfbqAoIKctQbrF159M4hppC672cqkagDGbuoySDVu8kHo2i
PUbz84zl1USn6YWbgvmRyZVdYVLbMZlOvNk590BMgcR9UDlmFjCiioo/NcxReLUYhQNxZR2JTNNe
xVCFcYGbi5y6BXtczVH3nrgHyAfAChXkfDtJ01GJrjWUKAvo7mYUOgOVYLjj2E1oUd28ieRO9QHn
x3S2VWnmolmQmFNBcaGACYPDLoMuTJNAJZVwOLcMd4wbHSzTlIFBTmAwbPHaxCSHZy54kWzy4ehn
VF5vxQkJJEWkyH5xbAbtYNmHgViVMmdsOtgAmUEemWrGO9XMJ1ASO0JdIRKk5XUM84vWHI07PF7a
OVM6yH6sjNVWQgnt0UTq+7uF/6vL20qq92nHsKx1Vr+1+AKvOAoo/ndUw8DybQDCH7nyGPPRDvlU
9GAZ571x38SQqnRNNqsjyJQbrkwG0FzKdtgwLRn3ZZm27yzDq6pCAcHfUsQbR97l1ZnFPbmWMUxa
rxypkeQPFY0msCtMNX9p7Dq6N9Oy/Qm6e2p6CZ5gdID4kB7NSVW2TRFBKIMbMT5nanbyjQ133m2d
9JPHwEG615u0frBKRblNcGizba1l9Bq6+23kNFJf3EPOaKr8fMZRbv9Pr8AYsxESAb+rv7VosZWt
3s9rC+3+QVrzfj6r2gNVOEPtLEMGePkMyDTQ1CY4s2F6VELkQYVcQ7cCyTqHZ6ByObPZkJIiLQUx
8vQ+B3n0qqbR2PvqbZ/uGuJCY7t4mFCaoYHpavYruYWlLHZXn4fqHvv4mtXChXc8eYBFuasC9r2I
h6n3Zek+Ve8zENi/v5tfqAWcBFjcWIc0J3B+RwAOxZGgllU3rZNXweAHVhIobMhGvYKmu1QAOgm5
uJtXSY8FZmFQee9FDcg52HVwMc+QGaAwvI6QuFR2OQm4qDjBGZcgg0PAIRi8AsfOG722XeEDsDW4
xct/oCU0F3IWdYCTiIuWhdUQTksTEUGGeVchHjazx+gdQdkbi9z755/QQLkBvCqUHvDv00laZUOp
s0LpfR2pkysxQj09i6iHvN9X1CqocBytzJqLC+NrzMULUqRZI6sQc0IC7ud3UDzYGLUD2WdgXcAK
nNwUaTL4nWUgheSZbr5/ZfXStP0af9Gn0cuKVNb8zjJ08OYKj/qoag55y1IXxtiV38I3bPYgLIPX
xp/r3rNxUrKhL9JDXDj/GME9NzhUVDPx0dHJW5Y0006vpzTG0xRm/AsU9k0v1hpT8zpczqivIRYD
bmqDTKgt9348SpC2uJHMyO3Gh5VhvbTdGOBvgQgOXwj7c9i/lLorO2m0ms8vchDA2ec7ZQtnu9i3
buTnwW1Lpw3Ilb7B3g96AbkZn/QQN0Z6bNcqhvPGevq6Jm4Ts8OMBQX5T97S15p7Vsd5TG1TRien
CY2PuXfPwuKq/URL4+q2JtyszuP3TcBlCxiQ7aiUBgSkYfLQ76Am4qFvfz8z2FpPC4DrdMcXhsd4
rzEKz32g+HkgoV52JI62sdYOnvMNBO+PDwCraGsW2F/M78mq9UEdM+UTJjSfN/kR542jBoUfB+Va
tfRSNMDzdfRuZg7QEsSaxI1SZDB/Rk8XOgkpKnNzI9KN7qN3/ZEFa8vlwgmA7jFoFWh8gpaNmXa6
Y2UQlaYph9mMeZ09EK8GQg76ROFMXCle6IrqwPnKwcYoQ/wMgHGULJetd31KiC1IRiCcFLu6duCT
8E2IgH2/dC5UnE0DPQQU1kGigh3C4iBlsKvQkOkRLB2oxoTmW/4BpR41JFgtig+xcc1JPtS7lajn
BWcwzaFt/ikQaJ7TzfUY4IsICfUMJ1Nd4iGj2+obI8CFeft9rAvjaAGYK8PRFvAakM9PPxqlg8bK
qNXAJqD3XFcDRvsfY5avTP3znR0tAmCpDQV7qQl/tNMwkGmhdVQxvBGHgFvzwPojSnHOQG+NYuWN
znc7hALlGRsMbHbOiDdaliTIU3PN10R+mNLpMdJXnYnnFv7pvmKj1YIJaIFEDqPERQZJIeok2YnQ
/FTcQaWFsxc2cFdTnqLpIZ2I1yt3YDr+F2MIpY25IAOFyLO+exbbuJfGBEHb12qCDlBv+2lpQa4N
6jzW8/fz4tIowpcRzV8oayAXX3wwO1WBaCxUza+AHzbjyZ8MKfw+xPnUA+HMAKjftME6PaNGtC0d
OjQzNN+qRkcmsRvLkL5tXr6PcuFFTNinzAqJNj7acheUEpgd8wJRbKX0SiDfZsj99yHm1HYxG0yQ
bsFTmd0yzziJUdpxK5Jtze/s96xHpx5SNbamHmTjnxpvabicocFn6iBZmjhHFtsR+jKQQTYjzVdi
aFiq8asJObSVLPDCZwG7Et5R8zGFNbuAd7Qiz5UJ+E4fXlUoDL5mygCJpvHPnfX/M73/t43p8e+Z
3pv29ddHVrbVx1dy9/wzf5G7lT9AHACaTMYhCtb9fMz2/yMei/uwCc9ecFNBTJ2b/3+Ru40/YOOL
nwIrFiRu2cBP/UXu1v+A87wMYQYNEwZm6v9MPXZxNs2iFkhegMPEMyqgeM+L4UsyWWdKHyskBqIY
FfQNARSFlJ7YsZvCT17ypy9jc/PnGvoKK/hM0L4srTkaJiM4bVAQBxLFXERjicwyiP5wT92Iw7gz
dtanO3KLGwkD6nPymz2MyQ+Tb+zhd792+i+2+T+jg8tM5oQGb7zYBLtUrvVWRBwCHrj03SjbFLQ0
gHQ3q+BWaz4xzl50XtLINwCushcrWxJ200eGzb1CS90C3UEzLmftyyfWMN/U2KaEp4DUqpuMRSh4
g7qiiw3UzLbQyfcIDSeAUvs6pOhimtXwQWl1LyWAV1SSShzTTn7WRuQSuX/IMjXkUbetm3KCrGB3
zzpyyGHzmJEPDWZFgsBUoNxnOfUg0RWT3KnH3yQygrp66mu0Xq/HpHEs2fStdA8JSEfP4fUCOayh
vOP8By1rt50eku6HgDepCoIGqvSsA1UCqCGDQ40TCQBaElpfuvGU+02BPFG5VtstEAvoPu9J3jty
R5xWQVe/RmO1+6ija8BHLFwPEhhRWdLvBEXhuPJiaFDw9BXMfs/kpYuzcCujbUD7CUbhB7t/adGO
FGgElXLtNslDAxQlVz+yBNJQqKwZ7DG2IGAWPUIOza8Bmkhj+VqL3+0SXYvpYYJ7qDI4FRS41Qje
L5UTqYbbWPdC21XNUxWNXi9oIJlQSi1fugRE7UdJyaEaerDtcY+asc/QVpri2oENgDOm+6rStqoU
b+34vgeCV7QsaOqZoqN5SiyeVSKFXXmEO73TRrft8DPurtr8OYM4bZzpuBiGBrM2KCkeaAyVw/Yg
12jh5b+Z9ksXV2X2ggzWlSBRUrXbuEGJVvmVTuW1Vu845OuUfnBFRSF3WUINzcSN2oTI30dUakEC
ckmZd44J47w07n2r/zWUJvooz5KysfODnu90tpLNLFPrfy2uv2f8YmlrQ5SkNdw3ocVDglmKHQDg
wc1ea9QWdPxH7Qo4iJUVvSSj/RnUnnHwOvDkOOFOdy9GM9UedOxeZovUmt8p++qp3aQbqEk6ym70
oHMKtGsZVG7rtI7uyG7q2KH+a2VbWyQln4+hQjIHC15WCRK6xWNMLAU5G48Rv4pQ2U4BCujgx3CY
vs8MwD4Yb6Aa7Rr7NFR8oFpQYYpXKRwXv8DsVowbOW6luHKcPgW0D0Yzb2VsrknvwoTIzWM4OEpg
3UKUaeJg6bUp1FBZQFOIegGsKhPFG4XpFeyXncB/YWVULhwtICb+/Tw4w74eLRl8RE10briXQKIz
Sbgv0B2FBehrau+LWasZTdu6eaQ17B5GbQelQKgFO/lY3DGOUn8Py8ti6EJtIvtnTrJHHdK+axNo
WXacPx1kd6CKA8gT2pnLM6Gcy/hyATVeoVXguhKIECJBjn4n2aOICh8CS8DKNx6v4kBn7zIKOuBr
b/NI2zFxUPK3mvZuhUYDms8OwOO+1kJEEDsqhC49vWh+KMbvib5PYx0m9LGhmTcNffh/STuv5daN
bV0/EaqQwy0BMEqkRE1JU7pBTSXknPH054N8zrZEs0T77Kp14eVyqdlAo7vHP/4gTfHBlItHZciO
Em6ldEFaNtCojdhplW01qW6vjM4UQSjodVuPW3YvbSMZuA4MNDUhB41ivWtHkJ+SjyuWV6gK1o2W
kzuQ2qUyLbyoWUVe8hBN+lsYyk8YbmuevOs6PNt7LByn/OjV6kFPDAwq8T3O9atmkpblHHc9GlvM
aFVMRyOJlnyCvxZaYzMTOHmIhzUMW5LgTGT1VtZhakC9xgxx0UAUCAT6WWJ5kGNp18V/vJDE6Vh1
9IooNuzBfCNwcmVypNJY5vJOI45+nH6nnunSnNb1fRhGB0tLHKnbs5nu2vjBL9/wyyiLt0hZoy5Y
zTtlnzykXe7oqerQwXKCSF0KpBlzQ9er93gkulHc+hhvFsFeFt7S5KVU3gxsdoX6T5+sREhY6fAr
EDctNnakZrm4zvG4bnI6h3reLtQgxQO5wiPTtOsUO0AL09tG2/mtumQfclPBcoyh5qhjyxebRay+
08HjCFUtnLHrJdzHa28gzLtN14LhO2ksrHWSxGXto2ryfT1YS0ksFkHzmivV0W+z2C7rxg2G8dB5
nANptEp9U3IUQWH9W4ckMCGXRkK1a3APZjFXrt62t4nf3xl5tg6b8DkolE2EWUMcH4Pc/zXIPSam
PIObAkwwl/70/g6HcDscPNdXAF9pr5Vp8SS2zV4Nutc689Z0S1cdfyIrk03T8UCmB4OHq5LFKo2V
24/1ZuqkbZ5Izs/bxEl9wgc4F4syHkYixT0xnN93iUZsoR32aetAr8EyV1hPkonGfTr+PMwnq+/7
jez7ODOk8eWimzd97Y+0prG1xD3H5uTsr8ujhKmXMyP/6mJkqa9KZYHxxceslIAl4tSSjdts+iJf
OC3PT5qrPegaNax4Muk4lyoLwUxL8tchtB4Ccxd1FxC1U330Xw+WWzaFsqzpSLW/TzgcBrqZOmPk
5p561taSJ5QndiMm0Kj85ZDA7zDvBePCHf+fZyExFNiymFj6qFS2J8P6JXCxkBiNkxe8z/BqGp5+
fpOnAoLPiX0Z4XPiX96kWMSiDxjaOBBPPjMgwlt6mGRAZNeXWhhnJ6NJPEQCQOZy7PszbDwtQktT
tHBLdCzqb4Pm7efJzE/jdFVKGlUhwC7981MfBE2uqkKVwsahVQCd+S5kXRZ6TvgRi0Lhjqg7qXz/
85inpPLPBwhab+HpxccHLPl9Volcw/earyuz9A7lyiq8r5fQLu7nCEvMc+gEjZdrohPM8HNUKi+Q
CAzNcJY6eZadNIY+XDT4jST2wLnr32fPgGH7qcFwQyd3Zh+k/KJL0LlHPHeHwXJ4g/zT99mqcq8K
muw1XHPypRrk+1GbVq0uX5XGaHOfXTWFt7Sq4MKbPbd0MEnQVTzY0JSpc4X4ZZVWE583GQSNQ8Fh
Rw37SvS/HGH+BV9GaIwyj4NcaSESE5CwS7KXn9eJoc7b0Onq/DqHk1dWiZE1CQVfWmdsAo24qpQV
I2TLbFQhZJbcMlMBVzhtI5Ak0eWkDQSZo/m4N5rqm9emV40XbKtkuO/jj0xtKtygo7XUc4SP5VpF
Di+F1bLKyQqp77P0Ixpu9aq6kwP1qp3GTdT+krgJGQF0x+xNSRCvVRTTA2FK8ehyOi3wS7MLZVr6
7GWWrl0Z6nsVRk6SYcXgWU7Whisv964s6ahXClpZBFtD9x6oyq5MPspF1fwuy9iVJHkVQCHqzUd/
NOyspFihMSoE/nXaT7ZZfPQhJVv5Fnr9LVnKjtoSHSLxX1q0LHs6B9pRqzG8kH1ud/BHpNTVKXWJ
Pg6gS3U3TWk5USZdJ71iSxpcKLhFVtu0dp1rbixWvxUM94MIduBkXo+meVMrzWoUQxuzRjtQwj2V
vyso6iqfCtqkkfcS9OT0pRBmlGqTwzZMS7tPubum1jYps/uwT5yi0u1mkt0UNkJSJA9Kb1xb/rDK
GjJCtNRVNYLX2pIklWqNpn+bWxLjJ9j26G7FsxZlat/UHGA3Jtww87uk2w/4yfrc58zskFi3ojbY
QUTghCe6gmwsoLYs5mgGv4rdMEzsUt8FkezmuFaQx2tnzd7XxJUY/ib+bVnGvqNBy9AD83EohCur
je8mT+D/j4fslWAO5fdQdjDzyMma5IUgW3Y54sZsCU7XhMyE4iCDyjvAqyGPZ9AX4kirKvwl5917
lrTXVRiQXSfdhE18A0VwyeVmI2GGppK02Ob6euobexhJ7+s78crItZUiNXdt+aKa1qqJ9DVOIDdJ
0NqmSSg3Fyo/Ya0lLwXEaUG/S3H7qCmZMu++qyTszQEyOtMhosluSijKbbWrqj8+vPtRf+it9Ng2
yTKeokOdSqusK+08Ch29uwuwe29FWIW+ILtCYG7r2lp2I2tKVK/CeNwMMLJIB2lFYcuCNGxR4CSH
pTapH2b/a/KNZWPoC00RHD0CQvNMLsssKkCKNGJp+81ygHfMvnjEP4yPtr6NSIdPuOkNabdp+5qY
hg7unrQo699Z9I4ZlR0kB2Q+y0xLFtF4lwmJq3VcWHNo1jmkMvzWKlFwJPm+jY59edRl2em4VaBJ
2WhtfZcq8WooAT20alFqPudZRgaKcc0NF/MUzH6MZllj8S7IxWIsKdsJVAnG12IiUGG6l5M/gc4d
VYccCs0q1dwmAp+BIUGTu2EoS33sqt+9eAxUi9hZUVrAtrsJ4vxJlsCkUJb1gvCiNO8lX4ESlvt+
/AO9bt8pGVR49YaNaNOUvl0Wz7ka2L4kOHCcn9VJX0CyXBPFtbFayFHRc2cWTlNhQ5757N4UC+Nh
JNMFB8yPwnr2WDvQWlfw5wkRyojWmJZDe5MZmg2z9qOYekC5D6OeHFGCtAhZTcmpStLQuGpCIiG6
8Ervj5l0lbPBmh6t6rJxlUK6LWNzI0pHAwZZr/puKFiIAxF1iCky9ei6UYRDltaH1IeIPr4UuXhM
h9Ax02IhwYI1inqZWcGvQQwPqYK94WAiHYKka2mUd4P0JBY0cccUxJGsFB0JorVsJ3nZJsG1aP3O
A2sV6vpGpCKzknFOT9lO+asP274nS4P8+k3eRS5V3LoBSCSrKS2upuaPIW7y4rGpgpu+aBdifcwo
gVDNOkK/tGJvkckvYj0sdeu3LPVQD9mwx2MPaznAl0ERrz+TZup9zWeRNDeBLywU5b4rtbs4fxmt
o9o80EV1POMFJiSrBTatoDnCiBmmcpCM0I5EyF4WdupB7nTd4EzAYtmU/bby1KFaXUpmuwjD6ym5
nmJ+ebPqKyiUlr6KdBG8j9AgE4azLyNUzDgV3nSd/JFk2lYd35/v3bQqdYB+M6W/yt7cBvAJBQrw
9KXFRUawfNvCxTiIIzdpb+KaNVZsO/mQlO1T7efXWfHqhzLNMPb9AV2KHi8GsXXFdtim+W05lRCC
kr1RNduuyK6gO9pijTiTnPmqNWy5zmG1mQQf3YS1ucbA4FAPMvkyA5oKupUtYDkeTH4PhF9BX9bK
eoca6ai02ULwo21Tpq4desRpTuVaCqNXORV7W+vHh1rbqO3bQPySUM78YjOZHwVAAfAvrOXK81ep
IO2RIP6qVQFNv2r7VfdQFAKlPJh267tlaRJhTEwDu4vY104M/160PlQxWkRwTPEaeBcSZVPqryms
WVXeFtG11d6r2kdadQeh5lrmPchYyo9XSf0nJ/8jFAc3LTJX8AJX1X3WgYbahZhaXV7IPuwAT/81
+NY6CSu7k9AmDoFthmzurXzlB899mLi+eGc2qJs6KtbCE9dJHVzL0Js9icZnPK7FTuAsMLapgbmL
pBEIo9l6AveoqBfYfANutwuon09a++p7iGZM0h6BhtWIkIyuP7YmqdQDDvkJQGoRXMV1fqdhl1Zx
2zPDCKhj2I5jv2g+Zf7egkyOh17r12qMvjgmTkKM3N68TdV4ZZWAKlG/mryI203OZWMjI9tKxuSq
gpk2SZhCsDUoUgcjfGXlNy37SWlBrQ1JwSFWPH3UWxT94Zugw10I3lMw7RC+dRXoB70Kb3u9cqMg
dEdZvRpwQql9WPYkS1Uj2CAySo+EJCu8V8FH9KFdx/IssqkJKOEoLqel0eCE4NebAJxILXL+myNp
44umoEIWx5XffDTCgwwZHIP4vUXKEqCDFr2J/MIkU9dSxtW6QC7WCntkQnbJhttIwS+LOBi1EV6o
949SIZP00UKrTXYhvmyCNazrTHhJq9e2FWAO95uIXVuX9zIyBT3bmpa/jIL04Fs1IjPvkBkthEjU
vzwi633qR4NZXWugH1gQymaxrIr6SfDjkbiVZp9l+Y3m72XaJVb9Wzf6VS9AeuYzl5UaopSH6ZRf
GjZap50vDsuiaO0i5wlAxc/qdtEgoZnKZ7VR3NG/ijtWithsSym/AE2eQSZxxwQbEGHD6Ip0SvNS
ER/SRZtahxR5IlpApWY/9vRe2mvaTvlQXHGtX4AlztUsX4Y8rUazVA3jopVbJ47fNO+xly75HF2a
1NzX/Fqz9IrSNp1vUVH81rfEod8KEHPNg7xMner6stnXpwPsaQWD4QvScByyURCfVGG6B24WyUnj
eEO4nO/tqfbcSTMfXT50cC+SJNvzr7kYTW4R43DMdd5rEXGU9bJVhVUgkYc37BMrB/+c7FpuORH1
27CwXLkYnTHuN7k+R7qOttKO7ASkGCNmzOvk0ErhJh0pBwIB8WNkmwCLC1p/uy5pnlQhXReWYodG
9TAUmM6Qk9sbJGsR7IpQg05bsdEMosDiOQ1tUFc/l3Zz1/mksjOhLOgKZCtFR1l+UhQnQyAmvVH/
1QpVydGcHvk6nVnqG2wvLaszb/3baKd+WnzNuRSqjIaB1xoI/FE5Cu0ytDtXYhWn2vWlxtA/a34G
hHPFYoZeQRLz92U2oGKFuoesYQb7siXpXCtyXFaXrJg+aWnflxdaaRjuEK1gvvzDTz8tBcUsM7km
RaB3jWW1IQ21uWkfJCd0/fth15EWGtDT2BTHjnyjY+D+R17xXygfMCKwCrEQ+ukuEUlESakaqlHw
nF03vSnppkZsKQXjqjHff14157YHSC7/M9YJvVVrI8UP57G0pLYr0t38/2aO838nAygligrOA6cQ
UZhafl4HGbCoFNgS6r+uDV2VTM2f53EWQfy6K5wgJ9wT+7TTQE7ahjKdYk/vDrG4q+SDhkTzrugJ
YaxmWZLi/DzyP9cle/qX7egEUJHaMTPzum6dfmtuMcjetUtrK68vGmOfe1MmEcMzz0Ky/hFTH5mV
rpAxyDgkwsD7Cex4m66aBVcpyQ7W6TK7viSCOIcVfRlSO7HJySrF6oecIQtut3TrUtIFQ3EvKBfO
qDNtThbg33P7lPd/gb3UaYj1rOOQCh+aK6jAs7sRwS/jQcIVV3G5F1xsrV54nNrJqRUQHehLA0PK
Jbmchen6wyWT0UtDnBxUWd+lKhmdcGAaE71ocpen5f3Pi29eXN83q28P7tTICBIiHjD5QMSUt1fk
+9l0TA4OP49x9tP68nZOd94GLwQ96xnEkhs7q59V826OTMTmyh6lh0D+ncY4X4JyB//ZduZz+yAT
A2h79hc3lJOvKxryvEWjirLhlQT1m3JlOrXjHbTt3HDn9n/phvZPPhEG+1/GO+nieGUi6xFJ9I6/
nykPHeZx1irbXr7GnDmuv4900rxCUyKLCWCOk1xxL1h364ZkMms1Bx1dDhk6t0lBS4MuSkoY8dcn
S9Eb0xgMi8fYcaApkKT6pbCqVpc2qTPLUQaR546rQ9zQPsHnL98xoni9nnDOcCYoClX+PrbYW6aX
TPXP3D1A/g1otrNEDH3YyaOrIsPohHnV08UOF/Ea6M1u0UnMe4W8yy6yzEz1zLIgigCaEns9Mzu9
RSOpHuVahP4Cc2FfV3MSbOLEJTgSAlxBf1dCSuQ+X+tiva3N20F7QdXw3uERXVNAhkIE7DPQbVLv
mhZTChT5iwZCS6a2C7R/C3VEsDyB/ZjPSn6fF3uxfRbNO5PKTU42ZVjsKsNyOmE6VgA2Uo4eLryL
x9wmKgvTg0NJ01e9beA/iXHqesk2qRFLgo23pe5MHnVQ8CtOHvUQYfCQAG9hkdtLt8kgPjTxeO3H
6Y3oS/AlyKiUtXXdcN0An1sIUbo0pmgJYwF9eWr8STEdgwfhHS00eTooXlDdViNQGqUMiYo3iQI9
XRu3hl6vPPm57jQQCtpR4/Cc+tZWqXy7154H0pPLQNtVGGYFJk0yL4GfRshEKZDBSB2fRPsmxU+v
DR0y3RZlRiC3MlGRqqjeR91GCHzQ+QNCoe5MFUGO8OEZvwNB2uh0nAfrlxcoK9PkGVTJagAzBAys
k+SmjsBVZfKbRaF9MxQAIk9BR2zIm7abtsmcYymDTgjkd2Tv9fia84ZHrX6a9HjnB8a7kQyrqSas
ugV/yQXfJvBmLYjxqtBf1YkU1lxV7QAM1FDj3aAhoC92qfGLmcvjjODyJDS4DOazWeE+Er4liJqz
zMSeJrZ9ZPGVolPR4qzSTP1Vb3i/TFVw0+pqaj/S6UaVYycCjA+puD3E6J2qPOiBsPOGJ1gnCyM1
riPfABpLd5X47mvaCrMZ1GEtXjNZtxg9ARzXTCD3exspxIigG66Q9Dp583ukJsrJygJ8y+WNX0NZ
LuPyt5YLr8ZQErn7PEqokcR0OYjSphG2ZqEtzVEF+8aGtdSWOgBXrw80Y3Zjnaw0L1uwyDdSRqA1
4ak4joqTBpdinYL+dvWxasEookeTa5lX1I6gXAd54iLwcJqmOrSKziq7U6ynVvmcSOmxUjwZVTpw
gX4/E0/CvFqVLUZrusHCVfZCaTpCpS+CQLrC+mZrBrAku2QjNsOqrw1YUfJetKabspUelO5eMqTb
NEzfvRhLESVxEmlc9oSb+v5HRXNCyXEF1KTNUAxOmnYoc0z1sS2PeX6QguoQ1ZxB+MIYg0oiPQp6
4LWqJ9x+WDRRtxKRJA8NlMGhXSbTwbMCVxz3bTzdVQlKwU79NWj3IaDpRAMtJDi41fEtVYNVWBkA
fOPkEh+x89XHwDjEwQgXxl8EKWSmWHCEocINwVNsL7zphJD7Lv4PYeUANf+qFeXXOCiuRIJBRDNE
xJSnx3KnMm9Dg69heC+q35p4J5b5rsDmSGcJ63GxVLFRGYxyF2DXm0pPZS3aSQSFvYuWkdGwJFLb
0I+C3i5p06+97MqH0SKP9IRSKGcZTMrulZDpONbBq56bgozd41gVV+TR2vlgwpSlr68jGM5yB86M
AggtqRUQdrsrgufJvFWlt0E/pLzdHNQs6VEL0e5I/D8Ktp3sGkTespWSQxsZletlL/U4LbK4XEpK
RSN2W+bExeai0yo8Tu2lk9RN45EA1w2glC8Fm2Tr/6qi2yJ7VDJU2DVmsdJHp3Ybpbgb4UolGkgb
HCpLLG1MSddR9NjnR9osizRu6dc9K+Nb1zEJ6zGsn7G0IGz6I4SKRT9xGrEVO05FaRv+jWXgSaHs
JixE4tHcWCKweuEMaCOVXqfhFNgdv8bzJVuQYOiI2qZsS6cJ1GUBAyzKjL3OHplhMFWUuADk2rYK
2dXZMAspWmj+SMwRjavSAlb3by1VYtm8jtUHVg98f8E6l1m3yr3XJTfjiE2POv+x+F7WAiciUzfO
q6XIPGZWrZK+TRMTASdXm0f2YMcos6U3ZraVVzYRMtsqtVYCSuG4YPfwIZPT6S8JC84ASofhqk+F
G3lUtlF113XKHjLewa+CpajcWT6dvsSWrKfAIGmwr9a9Vr304QhO+hh664k/2IevdVdhnOK7iJkW
3gibWYP0bNCvtMiizfqGeHAV5P9P25SQnu+JiR86YVsY8bqABqurBPyV3NSC9prtbEv+0xvaG/yJ
UNzI9bDIJwEOHRhtlhxi2Qxsjto7OZJXilausMfEWEVxfbV2W/WPad5HxqYJg0UMXQ6VJr5Nz1HZ
2n4ZX1nNtB1DdVk3WPGMPUb6T0JRuyguJhUvB+SwMMPobvRAzqr5SyluhfRa73B/1OVVrFer+RCT
CXUWZlT2KjIf1HzXe+0iso6yuc7orsRV9xobGNSVyjLqfnHvXXBgun7QLQh68nvDMViIGntayLFu
RGyHObLBYMfrc8zi4HfGdQIdWU5XohHhef8iQznxM9iqiga0Wi88kS3fTNhIhuvYMNc+rVi/fYpy
ZRngHuxbOXoBAi/jjjJ9p7T0JK2aR/Zg+RBtu501vKmTue7zeDU/HhXtf5RCjiwSR/WSZerFu6ke
1xymuIjIrg943npLTMvULHwSwm1bPuZ05Ad1Z6Q3ZbUd2mQh5liYdEsQvU2AO0LuB+6gHgONnPpf
rYhtiTQujIDMpNq2Et9pimphkPgtYofj3U7TS4/RiJS+VkSB69ND/gnxP3ow9zBZxFQpYHOEAJjh
rvOUS+/1dFdwyPLwFi3do4IOFlB9a8FgLwOIoh9dzW6erwzrOJr1sovfRRoOk8KJnd5w4Vn49OMs
hVwhWjUTseha7t+bwITTRBB7SoQeRmkUx/70PPdZsXlwRvXBnI7lsDWVqzwmTl4acUGhsVtUTmip
+6yxVn7izdC9E0v4P2J2NVqmLZr1Kva8hVle4bTAZwt/jsidtt+Yxu3c2qwxEMHcbREl+qYoPoA/
FjjksQVUthwnTh3WTp0Xq4J+TW0BvDRQxq21NDznyb2hggan/gruHB3i6lHx2YpTDDtMWuPJnRQ+
CL2BXRpiciWlDVd4kD/CtVxhuxFba2/kGmJkG0N5VDX6VQIEAu+5AbCX/eoKoaJdmsqi6285ScJu
rxZPHr8GAMaeCJcXvOh2dkQbKtVuK9SGw3WRcQsSnzv5LvR/a2GHsCB1UwxeQrFzm5CfwloaI5mr
2Guc4zpmXct+6eb4OSoGpW8fr6dRxWMLFn97LYgCN4ua23C18bR4OX1+0/UyxzJON3b+eGTtqDRP
GxgvVfynZse2eLEBuoRifLTYKUMp3NU5dFGluG6i0K3xf2lYrnL3HsEeDWNY553vJCNRBWZE8gzE
rmw1WTHdx+qmiuWlgj8qBoC7MXrKSV831NfQE68EPfwjWqTuKceURgy5TTZ6GgznUgzFUrcwPy5U
7ufKFqKNMFeSYLGbp0iiUUW6Nul6QxirtsxIg+YKfasDB19UMp/IuOc6HR3+3yOd4IgGpgCtnMOq
q910nznh1n8oNqJL6PshcMQ3/v2GrYfupX9R1XymtpUNsFK0v7ipiqe1bZuJELYz2IlzbZtuceRZ
1ptmdUmGe4br9m2YGe35Utt6XoIHDZIeR6dpoLCIoYpwlClcyDHXvwRnnsGOZCJ5YM/KnEJQPb+P
humT0iA4mp/n4MgPmVNeZ4/JH28hL2LH2/8LW9qz80PaRGNFhrt7KphFgy/jEMQJPyzTffNLLe16
H7ocyrtpP2mL7E980x+i5xqY4qIJwDybExgL0RuRqPN8Vd04KejTeMDBeGTs3pa3pCAj+g+31Q6F
+sp7UjfqQvytLnFn25vX/S51IIVezA8/s4p4zIY4JysiHlBP8EDyvzDlVWjNQbImifOvcMzLCIl8
dqqYkBozdVH/R3sB4zYlDTSmWjn6anDYBPlg2v0MYQgYs/o35oZu8iK8mb0esmt5R2PU/u/bAs4G
f/+Gk49VmzzRmGbaprqSlnSKiIqPN8L28mzPITXfRpqf+pePJm/KCbSIkWqaKeZWt6c1jAfbWCmu
+vIvQLUzANTX8T5xnC/jRQ0oF2Q6NrxVug93uIctNobtCte906AbyuxL1rOfyM8/lu7fz/JUi0uk
oy+YBhsfrDFn9q4IXW0P5ciZrqhNt9q+s01sHaTH8Lp0MIpcQqLYhgeDJ1JdkZxXb/Rdc3/ZCueM
joogL8i5eBNoBPyeora0W0QsVXn0M6XaXxeOvLVumiXMynVPEHazq1x6oQ7YhTu7W8yA4L/oWpxb
7l9/xclnVeSxLLYqv8K7Hl1/F+J0LR5mXxiK0/XlWZ/jQTNrQpfnPruG+v/7gptQt6j47tBhJ8os
XIsPxRIzeBtv0G4Ld20k8zF5Jm1PubRhn1t5Xwc+WelSqqXc/eeB+ztd2kTTRhQje1SekviXpeE0
qiRbUTik4xWR8xsF6ZEcwoNZXvi0z7Rsvs7/lEhf5JIgewo/Y2Qbg5c0vXhvwUe2l0lsE67EK2xC
r5P78Xhh2DPH/7dhT5qzXVtE3GgYNtnUf7TlsOxdGvB3c0akZFOXz4kK+8gNL4YNn2sdKVSWKqpp
crZBhL+/8Cj3xWKYj47oarS7KyiOd0hZsepbcpI9VAt1Fy6tS2/7zFlJJxOePe4LiOFOBRFamwdy
NKDDMKGkJcLgJFT/eOq6NaljQ3LJK+zs2vp7uNOX2sIYQWfLpRlvV/wKHepVXwudn9/hmRsHckdi
f3FSIhH8NBK8zLK0U9uAbhWUMdXiWqv8+XmEs9PAFcFQOHo0EhG+v6q6z+Aeq4wgJts2CJ0CuKcX
pwun27lR4I3h3cMb0rVT4WYXxp3cWcgvZOEmocYejN8WwO7PUznDEmDP/zLKaZ8IS+Gol+nepCJQ
XwAS3N+HxRZurK2Ph0L6E2jqPtKEYwNZMo29rZxXW09IHSOSIZjHdpp6tyRlL6vQWo9ecl3mv3/+
iZ8yx9OTCUk+jjE6RhEcAt8ft5xola5Bo3dG6YnHtAZSxIwkd32ukt2eHShX8UUbbibyzfHddoNO
d/BQdQs0z3nHRsEl19PT1egn7oWf9mnp8dNvO7lM9yKxXWIaNQ7JAmZ/Rdw0dVrvInQuBnkz4umq
ZcbMza6zG0M4NE1hdyQ6FcWfRHj1A8+t1LvYoBspHKsODCCD4Vxgpk0mTkxYbCG9zla8UAoRzBvQ
gonIiVEs6HZspnY0vJu9sjHrhy4VXRl9oJnVq85owKWyG9mC9xMSOWnextEzJG3koxBBchDS4NBX
2NhPqkMUhW0GMmDeXREcYliYtj8EVxqFQA+UKIOfJ+EvzXges2xZBw9NJYEw34+YVJpBsDM6wDGp
wIG4cKqULpLSw4d8x9jdGaeHcfZLqh96XH5Q9UUofnWhtLURSD2vwVBj3ijqBRkIHqcufHxJVk6L
PTrShRznmxxZ6ZhYC6EdljQl6NvAG1H8fViDEXT1BmecS1/D2W8OVxXyJXBi4n/fl1rblbFVyR0X
Sh5vGpYLvZrcrst2au1t9Np6HMpsl07PY/oqd9eGft2IFIPmb8OgpOnQGJCyuhTFdjnGL7N5b5BW
K9UcF5EnLvQRzx6wrJ+X4Gfj+J8r8O+ffLICyQJUwzaIWYGbbKMsypfKAXOTnJmO5629N1ql4IKL
4cW/ptCbI1+NbbNqH9NdezXLCC1n7tQWt56br7tluf75552rRggo+p8HerJVhvk0hobBJpYOuWvm
szI5p3Oxxn99MbepCrp4Yl9eiPC9NOrpptZKHcp7CAvRkLlG/zqBPhZwMMvZxQECdqi9qvGlGOtz
N5avUz2p/XTN8vvQgogRiCzy+k7TuCKKV0p4wWzt3Pn2ZZx/uDUCh42CPhOEPL4N8l3yS7LXSyOc
3D3btFK0emIEobodiP0Z2El+XhbnVy38BJxXwQZgHX3/0HypEysceBEvOnOgR3kb3Mw1R7nqDrId
fBp6FqJTvndriyISF0iHVXsMtqIjr60n/Dh+oxbaJ252L+4uASTn7oAI7//fbzNO2EJEQjdEQHMT
a8WtVdNggaOUw2yW2BONg69Uq58fxvkD7suAJ5dOswkJuGwYcEhs46Atg99zDa1BAl56G7zvd3Pi
vG/TgQieSxGziAvjn7kF0hjDwUzSeRPQU76/DNJC0HGEjI+M4I+/Vpz6HmnHfWgrq8HFX3Ut74Jt
cn2xfJf5uydblypy6cV2B40pqQDfx22rsGkDgcOzdjtHcmJAGpkO17LcqGvtSdlcmOb8534a7mSn
JD/Pn+qs/It4Nv7R1h6ADFD1Rl+qu39Rwp17rDI8C0VBlwUP82RD8BQZo4RY+lzjH8/J25whad4g
yicyxwnWvk0htYjuL1J/zs3z67gnn68lVJ3VVWDj5nWxCeyA9owjHJOdss3cDvKGo116sude5NcR
T77mqZj5vDUjzuiIsaRXEyz8a8w+lvkyxj3u+POb/IR7T9/kl/FO2WIRoThmMjJedCXcDY6Epwnx
D+vh1l9ZPs0Qt76e6VU0uLB1tjOXcnHpufjK2+vo/dIRd2bfV7/+mJOvt4bZJbXzbokerVaPcdai
YSQBpnv4edbnMKhvA508ZS2NfXOg2wYQIm9nq0ZIZGBQgy2szN24vvS9zH/uh4d8Soxua6GhueJ3
EKO15V9Uq3/DUz7nBaDC8zY508Ar5VPMVBhQgist13tcUKHdx6t2Ob84xEMX7iJnLnffBjr5LvTQ
T8Yg44DWO5SVLNG2sxxN/u/H87dRTt6SQbekq8aww9LqIVJxNkIK9P+xEKgKsQlDuYIF28kQTeT7
bR2Kf9lFpNiSLoTjnKBZPFhbwhjVhXRzYcRzH/iXEU8JtG2mpoaXj/QMrslpXZcrAVkTFkozUa2n
ofa/nOEpj7Y0KzqWCBq4HnROfGxX6fUrLfuNZqv/Bmw7t1N/nd48/S9oK5FtVhR6DFe6o50ey228
jRyujK64HLk+pzcYDzj5+hLmevaL/jruyT01E1W9wnaOtN8N5ttL6f9wdybLkWPZtf0VmeZIQ9+Y
SRo44PCWzp4R5ARGRjDQ9z2+/i0ws16RICtcaRpJkzLLyoyAA7i4zTl7r43omh7Ffv7MPLu1z3od
zr3GxYqkpNbQCznXE4X02PXeOlA8YGy7eHxN6f+ZZWxX05PYBfbY0mtFc/Y2jv4WifGyeM1um+r1
tbl4Lv5j/qM/2LBWJDs0//XxH+s//9l/zZ3n5vnDP6yzJmzG6/a1Gm9eayaH//qPP/MD5//yv/sv
/+317W+5G4vX//z3H3mbNfPf5od59p6XKM0F6X8NWdw/p89hTAHpz79s9/M///3tT/yFWDS0Pzi6
sreipDoDFpmT/iIsGuYf9GmIykINDMBDUbnMPwiL5h8a2lZaVyTAUY4U+VN1Toufv1v/YxYQ47xS
FfYVFtXwf9z61Z+TN0/tX0YpLjb6Kk1ZfgNQQxlFrU6H7uO4T/S29LRa9NagsNyqQvTUnwNxL1bH
T5dYfFpF4g/hZI7eOiqS/ZSa+zG9GbrLDgPxu8f+17295zcuZve3C+EzmeunssgedjG2e9FIhTTm
XrpM2BKRhjXbsk0vPTO9n7vMYhFRld5TamnifvyrLrOANElEvZwByS4nhvlmYDFDg57NJqKmLq4y
1JERVD62YeGQ7aqfM986OyAldIuTbxebc0YdedFff7seXVra6xplNigoHweCrnReIhVE5XVu/wCv
biSNNnI8BAi2tFGvVMBD3QMZKoQLsX8kRuVs5/SLcYJHCLfq12cQQRbKLjFRXUW7xlHI3p0xfdUL
6jhXf4jJd7BswAw741mxtX3ujNsSZ0qzERz5jIfjixf84YfM38y7tSDt2Y4MZhm44DfQdl0U5rWh
DOcWuC++vA9XmX/F+6t0yVCPBNm7swkM/8sFwJI5Z0B0Uie4Ntf6vXAuNePcjS0WG6Ez+ywSuaR+
MR+5e4qlp3yjcwaCC3GjH/rb8w6wpTlgHljMewiZQPnMjN/5rPLuPkmURDlb4E+u16It4PUp7W5r
0Ded+zj1mW9TXqxv89VwU+oinw5kKea0xdUETSG0MaU7s45PMn3/xMk30VV7PR+AyFDexFeig91i
E1+2d+b2PJj+i9dK7wbXnUnvAQHA4rXWgA9H9Gwhose7tr9ulDPgrC/eoSXTdcB0C/xZfXvc7x5n
moOQayMzdGMCLcP+bhie9fFvJ3vzFAESsTjB5sL9sJiyM2TDhUDnwdX67jEWhLVYyCO4FflMle7z
w6LfxUTHyGC1+7SNtfrKaJK4ilyxFA6JzESTURr//arwxTVYSBWR/pau4VVeTGwF1KU57y6CNW8d
5BiVb6MZw5mLfDHKDeiMpOFirQDE9TYu372WnDwCUscQDxpv1SvOv251QOzhQn+5P8f9+jwG5ouZ
UJk5MfHkFgvdpCexJYQDMYDWjwpZYM1n3L3+/rF9no1ZDSRrVlq9YaIW43hQctIjNC8CyvEUxsmq
aG5N5Vfc6Gee3Pxb350x+WC5jmaIgJ5VlW9mMT0MsRxOmd5Hrl+Qn1W/lENkp9FTlN+a8d3vb+mL
NZVrEXI4M5YpOy3bSHXTmIFScS1k7uYGe7UzrFogxJSAghvdRfF5NuTmq9HHHo7ij2WA11nuSWje
1eWU6pHb24ifcDITVLRDlbuySCpCFUMn+8xNnrviYgbU5JGc1YgrjntwFsjMHyWqP3NSspKuRSfb
/zfm+EWh4O0lvr/LxXEUJ5FewOqEqiAqmIg0/ZthBJtiKpzAhNTRTCo67SY/jIbuGlXnRvIIEyGY
IkdEu5zFemvnWXeHjXGTxOqN1xs3Vh2057YYZx7NUlITkLdXWQOPxkPT3oWgSs/5C7/6MgnoxtKN
wwq84OKrMZggcA7yIEBtBLaKN8ARXuI9SSjr/Fgfy7vGYvN2zqv21beKfwx9DMVbWqSLxx/qY12W
EI5drzLsAOMk8wM4a7Ky/cD5/fD6YoGdNTh4o+iNyRb5jR8X2MDScxZzYb5DUv1uw1Pjek8Ylmxp
FbjeEYiSv1FXbNDIblrPgOPzzsZl8e/P4fbuNyyWJxKMA7Keud9oh2fJmSnt5gYudgEtk3XeDu36
SP7zAx4Y/A/u/LnxuwyMltm1cCWdk1B8Oa+8fyaLOczH4IWYlt/TfDevZ8mdsE4w18+71ZxNzrmi
wZfD+N3tz//+3VqjN+qowoNhysSYkOdAxeno/v41f7mevb+lxUAetTIJCWmeH7G5x0qx81G//CnZ
TOxzPISzV1tsTGVfKhU1z2JmyTmIC/Qb6l6AD9pe38aX6jn287kHuFg/ZZVITcsMY7eULvLgQTiX
AiJ/9UFyfEOqQLwgle/F00utyJcq1HtusgP6VNNXhe2HpKfaqfZYrpBlb0D4VdUKbk26O0rraE0o
yTecLJDPAP2cOWuc+zmLx2sVcpRb88tUAN94WuMWdbkXs2RPWviZ7an01bN9f+uLZwuQiajGYP4W
fsxHSMQEsJkRLmJ/APW9At9xo69/P1jnp7ncQry/5GLFa+O6KltYKq6REgoLk0ggfLWBRvf7y3xx
RCZLCNGPyAyPsHdZpu7KnLgEletAl94DxbNaezi2p8JNsPiTPw6fdxfxCncZ7hQ32VvOuZlmqYR8
m/ne/4TFrTZiahQpNCb3EOysywF5ceKIa3XNY16rs518RUc0WK1mlSjiHBfYwJmnsFSp8ROA9bJf
E0kHUT8vAMWsSmwb8c9vtdnp4KpXnkOGK6VgOIYb6A32uXbPF6MKGTP8EFFim2ipyxVODYbQ91Q1
ditnctGfOBFa/OxQOxJdUeCPm3NFHspp86y9HFbvp8DFs5aEklSSSGEHXPez07VLN3oqx4csw80S
F/1RibR7VPzUSoIxtvtJ3avDwHNv8YaYfZSRz1xvrWYY7WpAwDt5jt7TupGzbeGFtqrm3y0S/1ad
4q+tbM6v11Sw3Qh7wrDHqEg+tpFMr23j74EWXGRNvc60AUqp0O4aSsY2Zx0kPiaI8Ki6zJQudEID
cyxA7oty1DdZbj5JWjDaUThsU7m6TYxJJ0Q3+iamw6mfrKchGK61YZAAiYO6NbLA9VNMKW1W7Shw
bcVas4UqBHkdKODJI2caFZBW6qrW4iujIKsxJiKya1SQd5U42jkGaFtsAJVnQv1dq5T7qpRuo9Zn
cETVS6p2ULuU5KFBFmGl+oNZAmUTpu9xgI1IsOTEKbPUX9Em4tPyf/UYEO1SztEvGans9MAh9QbC
ka+lxQ7CRo3sRt12gbzW8v5SDnrJJX2ah1arSKfa9BT32r5MgDkMJp5uzbQcK8FIZvXHSQt3jeFf
ywlIX1zyq7LJBmzCU+pEqrmevOkpirPKDuHVJHnwwiGsRz4yioCaJs+28OCCF+X+yQFfJb1AZc7z
bwVfuO+LgMw2+QfNGX2VVa3dCyQJy5lH1IixwR60HjvpYUQQsVKgPvbgHcU6iTDCexdWDuE4bXZa
FNIEA+1sJ524x2ZQ43PWg41S+JuR8PFaa17iFKdeMmTHKRWhnZrs8I3h2iuEdB2QHsmemo145A2m
PQg1lsdewpc+ltaRxNv7WsaACYn0olLKR00LPdszhLU501Ktor0e0uZXJgaPeugJF4M/bDMxUR3Q
i56r5kZtDzEVwhxrtjVmCYBc9Q7lH95r1XNT2SRgJdxEWX7M1UZ2Wi04SUEEezJQngOTEPZYlg5e
brwUEaliI5Ew6dRo7hj5447A+Oo4ZOr3uIkfRi8AOhl6xYbyUby1gn5bt+qvzqowCFtWvg490o21
cgbLGeGlOHY7X5g2RazsSSt/FPPi16RzmMxFcdu3vIQZ37OTMxELtWIcKr84Cfz/JLL0dl3HkP9H
bOnDDz3CgSuoCgEsKZksJkeFKhTibeBXMPMwNGpT/NOvQpe2JZGstU7iS1GDtRujm2YUvoOuQqtv
xfeRqTqJp22EUUOvhx+Ro+COOyw3vBKEdY2Ia3QATGrK2abVeziCsr6bcnG6b4KBWCdjWOciwR2r
WBJ0Gw0VHq0wrFYKDBuX70K8TBtqM63U8p2E/E8bVPK2GzW2nyOEwypB4aQ1QrMK9SFzp1YS7nMf
LVol5pM7jvAXgKE8Sk0r75IpxoraGPssUoQ7hXRm/O9yuSlqcVhFcI82bYIdUo/JaPF0bW8NaXkR
qL3F8xWeGz8E7xsFEFMx4QsSxmQPkN42A0GIdvyEif2mkb3Hnihk6Aft/QjKNK3ADFXqI9i7xzSY
NlrMHkGd+gzB5FjcBohtdNF8xdEe71pDu8VGjeLdp90PBEkOugY8RYEmphnQF6jzxCCEF4MGjymw
IlieooTxBuuA60+l73hFVNi56XnH0cSr0KsWBmPlwQuKnEHE+TTKksGuPfgWSt9MuyrW0l04jrDH
aEOu66FLVyLVPRIjismNrb7YlgnWGjG+6PvkGGbW1kSlmCeVbZSqm8uAVYvySdeitZb1z7Fp/Cr6
4rlMSmjE0UXozXUbhcZbKwSrXMteuyA6GqPwTcOVWnv1dSjzfiYjIyhFhzwcRv6xTJUXdSZAcmUR
c6S5hgLhx7bAvLKqERr6wKzFuDhI9XRpTualp06XVQ5Lgai6lSQ1F8FYrqWBCCNBC2/y2LqIpHZr
9eGNqLfXpVTgrB5XseC/JJN4NSTxLXPRDmLIheHXW7GHT1GnYw40MX/UWv8SEfRJtybkz+apK+tx
1QeSrbbaTYg7GzIjxkchLrvVoCishrH+vRjlAVlTuKk66alPvXuzSB+1qt/qSba1hKQgwAjduVQr
5L7X5AEQGHjKRDTHRXoPX9tYhVJM1Hz/WFvVXQIc0zOrK8uPL8sA0HDiN7dqQYplPdyrQ4x4HhbC
Si1rPPh4OxW/b1nIYKL2g7Cb4uglS+q9jGNSbYpLtWXDliilrXvwWBoeqhP19a5LIPRkwW00apda
RY2oFeBTRlDwjAByLLNQLrPmNI+BMtzokNp5E0ENkbRFARKL0+WkCMlBVZt2r8VK6oJDC9aFPkNK
6+qqCfJHK8S+GVccdNhZ7APNRFLdDi+WZ0Kr1Tqnl8mbyaeawFh8waiDjXoVdNlTRLi9EcrXgTic
mkK/5snV9hii9ukHANC5BtkYfPJ9PkoocAs31FsQx6I6XgcxA6ZIyW5SoNrXEE11bW2ABM4zk9AC
zrMQVIcNX5bb5vk308cmqCPsDhKg6p25HQX5uyjl29Ho1pamdJuxwbFaNf1eNaP9oCv3xRi8jExR
61LiANCr+U3cFCambaAdkTncy7XarIYqUh3Am5btR+CVo9jfBnJ6qYAvjLDLp6CdhSr5lRn1VS8M
CP+IBVkHJThyU3KtSSdwxasA4LZM48kESXxIhmhb9Flj96Z4p0XWYTSzu86Ckhq1eOJN/WIKvUtJ
GH/wyQ8XntFuJDh8gTBuJD/ZymqxlRNx43HExrpbxPjqebtBVfz0StDWoZz+TLQSzmpIvlaihjvA
uThmy00uQwyhek2aab1TS/+qGEF4aj4SDdmffEedSzKZZT6IuvdcdfWJVky3rnOOgfztwFnr3FUm
JsSgfm7D6ZbyxtGqqSGVUXddTQow5E5+arSJI3EkCTYuaaR5BBnsh5wVQhWqm0pprlTRuzP0pt3B
vfmeGvq+yow7yyhTp5S9b3qqaStqo98GyaKiS1Clk4/TPitVFrvWbC/LTrGcvKep2aXWdd7pd6Kv
/owFmKqaF7OsZNYm1aGxh/1lPkGgsQrFc0BA1KtRxkMiZUO/JjfypdQJQxK7sYAk31LqDKGsJ3LP
g/PrzGmM3N9GFYJ8SklXot5dy7287nULsjIUymliNRFhj0jzwPNUhdVfZgGnrnjM9PC7rvvdimSz
1zrMr33FN4/YxzeQpX9OVLRXZlBdwTGHMaS9anpcb5QR3d8qjyxWwyg5SUWqgbsU0/U4COBQlMiC
vFSP9X0T9wXkADDYVjYSUNbL943uXbDKFXtRDx/yeYLyE9y/pUgEuEbN/yhOnbgNhD48+UMlQaAV
buXGsJN0OlRD9Pj2HIv6KMbmsxcXTjygffcrTcYXz23HUgIyIN6FYXBXZ+n1EPv3gdKGdjZTSTT8
+bH4Mk7UUH1Jh3ycQZRTGlgGQnPjGyNAZCVv3LZKe8ecvCt22NeqmLwYYwZ8vMgv4R0DxwmTKzGu
TjgKJdvCLgmUOFEcrySPRwhvPTETHG8SgBxI8EOMpHoSQ6F0xKp+Hv0RpECVFHbSY3uz5IOkRSy3
Yn7nle1lQxBga8b3qQLhuSrYgugGcv4yZCfQWvExjHTXq6uHSg2u07LvqOwPt/Cqh1XGhpeegtLY
bGaqVSR0ZDGN7CuExreVck6V8g6yZEAy0q7DUdlODUuID7C/HauLScsvoiGw+6S6yMF2+JN6DIT4
xTPEemUOBieJ2rgSlCRk6xPsGYdMShBcq3w3CpOrT+pTpbQAEZif7XHCISQmMbADg1KiWMuIIOqL
oTbslE0yfCwyB01BflaC6bLF8lAPXr9SpZjdzlTf1qa6KxrgOZkvqnZXDEeljI5Npl/GofWz7wSG
zGgRICE7XioYRJ/lD0WrqI7YJdmqyaE3NxONBy0ixSrzMLqhHpdAwHYFkI0M3EjkTlN17JsWFoqJ
eDRAbSWY8eskCatCyg9xC/cE/FpjV5C37ydae7t61G+ZXSy7KZXUFsbqiZ94wA+zrRTvfmqKu6Zj
Y+hl7YFOt2qrnqKUTqzIMEEJZllrYs7cNrLn6Uf2PE00rQwtuYghmc3raeeMpvGkC0NmGy2J8t5o
0fjSjelYJsNTa47CNlGmq7TIDHAHJQBdAxYMvv5v5HFY32RB9jdGDDlf7yhSG09suYz14IU4W4Us
PgK8jnQvdH1MAnZZ1dUu87rKLjs5XgVRcSGnig4SB/pFBjFBS6Nb8IEa07OcHCexcY2Cbd44HfRC
tZVAZD/NwiWIHOKmEQhZO3TbMSjSnTKO95FF5ksKhMuTRSBAJo7tlCzAsIL4kD4HwYQOwqxKXp58
I/l5bqtTKW5FD+p+nLQ/9DHl0JtNLb9YfW2LcN0mxUWU5t8z2VqXhUBGk5Gva6EP1pC5VFtPx2HT
6aEItCILv3WNNTilMQG78H2g2exLBYWiQ5ryViII6ps008lUL6ksFXkpAVVn2WnzNHlodfFWqPpr
sRKNjY+9byuCiCms8FKR4LoJcZ5cyFJr2tFcAShH8YotTmQzRkLqVHp5YSYVSRZa9djqTeEIJbSO
OhUIE8kg6FhaKrN0Kp47aYlxR5ixus0L/ZBLLEa+GaXkLYh+e+p0H2x1EaMcL1lQpHw0flTRoEDg
UthjR73+wIoFw6ThuFRRwdrEIn9V2sWtGzDFbeQyal0d24zDgV1xsqS5qYcI4HcjwAeIPYVVXvhV
qeLlUKW491X/ovKB1HFKuGjLpFqlQ/mMer45ysOQO78v+klzledzFUjFSj8LGVBkfSy2h6riRyqk
D3QxpAUgX8jvSbjc+Gjj62NGMJD1iMLZOW9t/7LWp1D2+uvKysKEMIVUfOqWK0u30GCCK8WV11AM
3A4rAHzylb6LIUTg0N4pT96l7IhbDqiUkM9pu79s7r37HYuOT0UlwxPniu5bNBnqXHJOkCeea2J9
3UVB8YRQjo48GoePT1rhPApUnwo13ZwKazdtlJO2ljbi9/Ku352/4FeVapXrSNge8KAsAyl9LzKD
ljUahkm1rSPebfp32Rdv9dr311h0qjwccpygaGxEuylwPLJu3iI3m7WROuEVQi47PFvt/7Kb8q4e
viyW1oGvc+DmhdXrca3b1MWRsDJokCJsUmLV7n7/iXz1HN9dbmnppe4YKV7K5Qqs6Xp4mozv/7ML
LAZgKnBkCefWhSHfJOJ1ZFpnul1nGghvD/RdQ61vqU34c3+kidhH6WxMgu9N+ON/dheL4d0x3wnT
3KXIimIla5xBtXO9l68q1u/fxPym3t2H2E5VmirzJY7hjXSMGGtv2gaowKBWzjMqzvSVli7oKZ7n
xpJGpBY+qfI3gzyTwqBKoru/f3RLe9RfbY//3097QyW8u7HMIhpKkrgxhXiqS33THUFGr4VTdVip
Dh/TZuqBwxMtvM7OdluleXgtV4D3T3XR0YIlw44L7ilPdVyjQ8ed8EZ92Jw3DJ37lBYtB38aEj/q
uVSfRkfPo+CXVdACf/80v2yfv7+hxZJWWDI7rYrvSdhaZKFuOyoj7lPkrchX33vOt28TjZzeUTbW
KSZ4xLY2JmhLxQZ8gAhe+fn7n3NmEL113d69W7UZGi2cH6/a9C7AYtBaBJVZwUo8I+s8d6HFNEIN
s+i8jgt15XeZs2uiXg54n8v+zHW+lEi8e75LLVgtlJ5nAn90E3VNTczTENO+AVTWc6PQePPUKSg9
J4x1BDag+JyFQOeavmd/xmLC8YjLMNnO8XVCTQl++oe5SRheNCsgnHtvF9vdnvgHp9kEa981jubF
uY3DmWn1bYPz7s0mhq9KVcFz6PRkqw7fuxQ+oHRGQvhZP2aqCogUohPhAGlLSgqls7CCFZ64FL9X
UbtNrYdYPo5A984xHz7vg+g9yrMyclZE0v/8OLtGJu0hYiIS9kHNLiG1AfrZ9vy25KsGK6JL9B3I
CRGpLVVqptH5yKDVxIWm/R35xQbui6vcwN20EOy+7b3os53zsH2x/YKsY6jkbEkQyGRzMStIxHGb
naAnaDBgNxYrZStgKKLmaEvr6VVwznlOP48Oc8ackS6r4TlF5P7xcbYyx3Sao+gyO3/dQy8chsJR
wU/8fnr56nHq3JJCli2lSG7s43UmUY/TZp5TB7d8GNfV5QzuCdkO1XeyK6/A5J7dgX2exk1SS2Zm
j6iiBVvuLAff9w0j7lNoGdtOfS6zu9/f0+eRSFgwbnIa4bphffr7ayNQ4r7sM3cGfGVko0qbOTXh
HPT/i5WPupoIQcVCuY2Yen6F7z7gvmxjWkIeV3iY8V7lhXEzzx66K387t/v/4pZmZSbjj4fGp7y4
VE6gmVm2AMX1mh2ERJ9abU4dWd5JdjvI9TbUNSdOzmwsP68I3B9qBpQMvLDPz9FMRRoEHRN1BenU
op9KcyZM17Jw5kKfJ6n5QgaUNAuACVHbHx9kbph5icgxcis53Ei6sfL1I2fylaFTW5fOKEA/fVh8
vaBv+KgIgeTwMY/Od2+tyuQm8FUhd3NDdIMu3pRNdNMKnvP7QfjFZRQJPgZKWsTIALo+Xgaedma1
WVCCJPpp5LmT6JnjSed4QZ/GhckV3l1l8fXmQkTNY9TgOuOSACS6AVvLUD9nDP30xcJc5DIi68fM
fnybHN89M3kogERr4KV7eVMJ0FKVswDLL54X+BpFVfhipc+i7ZjaeVQZEQwV6HHJbmYdIMbKbG1N
rJEzHkrKm2cn2c/CGW5Mppg9azbJ+l1+V6EkjhnyiAzhzPwJk6dpQpRiXnfyq26TbPL1OdPw5wl3
ccn5q3v3LKu8Vcsi6ebZSf8VXFG02Fsn4WE2fIhb9aCj2DxneP/0fXHJGVtAWIOuEdiwmD1EYn+C
KJtCN4pk0m3HMCJftKlWlUGuoidBMJ7Kb78f/l+MGNCS5NeoFuqPT0iiSqcW3w5B4ZbtUW7vivTl
93//0hSNGF5EY6vh9WPNYhVZzBlSY2FyqblAtCNM1iV1Djlps4HVemaF/GJgvr/QEnZRhHUthh4m
jLE8ZdNLnR7r5ox7+PPDkmSZUHRpzk0CbbrYeuPuMJsk1HJXizWnNCHRnlPGffG4MF2is7col804
ysUl/Kkta7oQiPF2KGgO5k69hABtA9Y/82I+Py48nBgy0QDiVtOWKkC9SHH/GMx7XvGQiTfQ82X9
z4P8/22TrMaD+tcm2YucauUrocLNB5/s/If+8snq8h/zCJnpu7CCELEziP4yyvKvZkSMabGB0yWs
Vbzcfxhl9T9wWfEloEQ0+fpnaOU/jbLsZ1WMHizx8w5Q+TtG2T8rve/qAAoji09Rw3k7/8JPL17s
xCJrlWhwOB64qt+6xOsQXpJeCLHxMwiISJBRbljRroS1L5jZzpPNW0XxYNkQpdz09SZSZvdRohGR
rKw8RMi2HinffDQTst/vW8lzRjrMR71Mtj3RB+aQwLguLioCuSf0X6aZ3Xex6vbIoaZKsiODHkSr
+yeEE5pTaNahRH4Ym+bO6vTr1DL21WiefCSGUz9tIjA+6AdWoSCuE2kOkbjsSCeWA5+UFhLDhQxi
R04MHK1M6mGAwg/aQMCzuuq8xyY7WF2jrCQ0y6M+AKoP7Z6u3NCnqw4lnhG+jrm36frQLpv2wpKS
TaeO20b3b3qhJ3wQLZuI6Y/wQbkkXaD2EEe0o23ABhlksspLCpM9vgnREDCG5CujMN2AzO02seuw
2+QBpF4pFk9jar1mfnKtm5OjSrlp6yE5di0HaEHcdHTbxTIiZ7qlgxseMHrvIq0M7NRvD50f/SyU
8bXQMhU8e3ltNTCWexpbQyocerX4IYxkQ0AYmybEK/Q7TxJpqP0YEhicNwPJoMUqzTJeHMmglvaz
0Mztu0/i6s+x9N7A/AnFNw8xIMmmBriQkbvcJ/ZoSUKpm/FUz50TEmHrlqY9UwGKb2aA3oS6DAJq
OgBrpBRu7BqP53zAb+yo5Shnqub8p87EvSVbyg8oU8oDP2Fwa9DFtBMO07Z/ZEgrs6aYUGNU3A2p
Mk7wWv8lzP9bE99F+KPK6/xX8xEF8OZp/ycn4H8bQwBm+buxMDMK/sIFnJ5T2ANXcAya/N9uwh/5
+/nx7U/9Y37U/mANZWDoMs41dqvsq/4xPxogAdjbse7ICLPJ/Prn/AhIAOMtrmpRx0WOYfCf86Px
h2nSbrGYyqAqQqH4W/PjYqs5m3tNkqx0KE4zc5PDzsd9X8Y5vkuiOl2bpbGKxmGF/sQZc2Gfmbpb
leVOIjlcy4vbuM3XBlqJOhgvuU1CYqiT1b6byeVOSYotjbhdHUaw+NXoVW+9Y9nepON4kAHf9Mg9
SWiCGFjvPNNwu67dj7nuSMQya2m21g3A02CBpLLYqBVR973b1sUxENVNghmqNNZjnF+xSafro27y
PiX0d1xPjbFLNHTZFEHrstpbU7b1yU1A67GXNUiXen6lyzGJ6MLak4aDN9JP0VARahK9ccRigXky
WnXTk94byNaV2ntXMRqZZrrQG/MIFf/YB9Gd4CdXnanvsthbZ7W3Spvalfp1qs6bougkJ8kxCqaD
Z6qbth028O1b7VSnwwH3qkg+8ZwzHWdXFbEescCkmPyypmLbd/ntMEbPgmy4ykg6pZEc04Fuqtzs
efnHjPgpUyGQTegv1Zs+GE5z5FPWK9vM7y6ivNu3YbF5N3q/mMneqjf/nEY0agW4vuGnWWzJ2PYt
8QU9ttvQkzhLjyF6ZvLkEbpOGlX7VnEHRUecAoRKbBBSpWvLRzScx3Zd3MhibXf89kQBoigRm8N/
nljZ1gwIbCh/yua1J6EbQ5UZVvwBxC2yOq0KwXCycnQapFy/v4/5ePnxNuhEzrvJGcahcm77OKan
PhCaFIjlmqx3Oiim5oBJOMlG9jRwhO+7WUIinzvzfixLzM/u40UXJ+vWghtpegnp5U1x06rfB2Na
lVE50ty17n5/f4tt85/X4g5xR89zAUvOxxtsWiXMgib010QPxCyLqeP1O4t0rjYhN0sbkBwL0a+y
+K7LwpmN9IIf/3Zt6hQYmSHV65jAF/epBwU65CLFwOcJgEGOQSLu43zdAL0IJ3/++A5TAZjSVw9e
qBEiouy10rK7qr2vammNluGy8hF2CeVdKr/kHMSC8DoUqiOy1DMHmMWh9q/fOh/G8O8bnDMX1Uo9
7yScE6HgWHF+HMxsRSF1w2nzetLMu2CYbQDVLZNSRIzGwait79Jo/iibQ1NZd+IQn3l0X/8ck1WA
Q68qfyJmhZDs6gm1qIMq0eXERdR4Gb4EyHHysfpeiOxZiDD2EuPSg7WcJOmvuhDWjZ/CdY1+dXp5
e24cvWUyLz4VTsIascZzP91Y1o+VbBDUSfXCddjw7sqHQitPSarXqG61b418r+rRrzRv73LNnVQ9
dqYJE0ysa9d+oBAFZBRsiRlnOcrfXv02FRd5FD+oSvQL+dqxkJuIzJoKodZk3iG5ug7g3VYE92i1
Nau5k9c+UoC9qPtGSl6CSLuTfOMaruKKeLeXnByxKD2WoXZNkqVr+S+moKNKf8o64UGs1ZOSFXbT
TdckpHX8xDHB6BKUL5pCWqciXcgNgLkgO7W6fqyM5CUTgl9pVOwsqXzEYEKCm0RtvqjQ0Cm3JID+
RKcJwlfo0aGRUjblx9FTriclVlZUKW5RTa7iUD/Fnv52L3mlXbc5cWltr16rhn/f6tfDkBz9qItW
9eg5bVsfqkw7BYl+IsQWd0tyatX41/zT+2YOqOPOask/DOzfLaZ/NF96q+8ITftZ95ZTDNK1Nupk
2LHOBbyevHyZBmC8uXEyam2TjOlLl+fKSisz/idBqT/JF4JVy3ZYKx15ddqu4beBh9qUEgm6iMAh
BpvGDmXUN9MkLE8kljwkEW6KtTs9sq6bIHgRxua7FxgTBdV+FUWtZatVbiLsZlQUXXocq9RRlNyN
aj6oEYkvQUfqhRT7P3GXHHuJXDIcrplsbFRMhaveNO/6ydgNsXrdptpBLsrLeCQIUmDBjDm3OPK0
bbrmqbDiW2/yjwasZZFcOLMllLKc5vQxev3rUfCf0OZPdqjCg85He+i72M6mFB5yVHAwehbyRkbY
rJ9KhR3CpOmP6L1wFsXirh0s9HDzbzXlYd3l5aZpcmTXTW3ZsHyOqfHoq9peSIPI1uJOWbWtzPvp
y0ufAhyHLdnLiR0r0xcM86ehM0/5mCIZNC7r5FdaMIxGGVUWB1onF/JrwQiwxViX5FwOq6Rm4IQV
Xdi83RmMYJlPI0ZuuCoGq0YYmBLsVP4/6s4rOXIkW9NbmQ2gDFq8BoBQVBGUkfkCI5kktNZY2N3A
bGw+Z1VPJyOrk1N3XmbMuq3bKisDyv34Eb9wtNWiJG40gymEUgc22JR81VoVcQG2W7auFYOPPObT
pWONu0lCDGOxtGOV5h+7Yhxfp6b5wS/i08R+sdpT5WBSWGnO/TD2ZCfzbVyJL1hOsMxD4/uYOqvI
krZiTwVWcZl00CSwjeTlq/x4IMXvvYPKWGIhM5PNXjrwLJIWvfTTrRO0p6HCGlKPeGq9XfhJsRBl
TOAqyYQ6oBNTbatkHu3szSF97uAslQj5eXMrvS3TXSgpqW+1hEARa2cyuTHMXmY9fM8dQ3DE+lvF
kg5ij9VF9m7HFgaj5i4b8xf0rXkMLXI7SWcRWD+Ckg0Hd85meWY7SRZU0uJS3ONcsMs0PEBDpfiO
C9u6UeY3I9GOHBf3Q4SHnT0Ta8jlCB1yze9KvIk6UTaFFOxI2LQmOThRdyLvYyUDIR6d6VtpNy0V
K/92V+KnFgZ+WCbcFiEuyt5pCl5Jln1rQIAizTSjP2+tCbIXbdBuFqW7CASW1pmhGti9dblk/UnE
FNA4LKN68KxOSVdtdr3o2rGus3e5yS5FzqtG1u7jhQ+ZFMPxG3dWXsIItnZSSCndj9z+eCyn5ZmO
BcdG4Y1ztYaGcm/0xmYwrB2DqWtbKl4kJ/fmen6QFz6fSKmDytxNAd8MvtuhNtdpkO/TcETugVAv
J+m7Y05XfWPiMTcond/Z5Qw7EDBz7vYgjj07mWsIf7tJqQ+JOr7KTo82eqepbFt5cEdS6SpcINer
9r34MKVmXU7JdSpOmkp12LE2b8SKjxUq9dOSkwc3a6XlhsQClg18vyHCwKeofFwNY7dU+GC9WZ/i
kh+IhJKiEb8rRnvnNN1ViQ9eJOPHxqmqCZu4rLiuJf3YhZI/2fArRiDhNA04gxB+3icJLKA4vGmd
GMS0oxzrOPbaRLkZAv06HngLUlKj0F3ll0WXv8R6cL9Y4fvCmVY1e3QjLuS+PgX4Ja7E60rkzNeU
wi+NZDMPGqxGtXb75h6q5H2hN6cs4aHDpvWJseEKY+R3Y2AfZAs/3ZjXMCKv5Gfx/2rZua/64bUq
IPxcO1g7kIwTm4Yof63r677Tj+LdTQRY8aTMge/z3jiKD40oIouh764SkMLRqeqni86QL5SkWyuD
eKsibNgmlt3dKQzY2FoaOquucK6VWTt+3KFqhi9OyCuaLf6CHOcvAQa4WcDJqJaXulSdJAn8vzqw
m9RLyOPukAAMRxQcI8hO+1Hn8z4wQ5pCBafA7Oig54y7oe0fMavvKPvYmjN2R73p3DROfZExhQLY
vi7FedwlzUkOo5dCU45hvqwGVJ9d8aBNXB+crMug+Un3PfzJBcKt+AMtLN+nRPsuP2AX57W2cscY
+z4fy9PSP1swecXRLdKtcMSvNERipcvsnTjok1w9smKwj7Tu6864NuzwWA29W4zV7WQqF1Rm5BUA
s+fgTWkQkCva01jox/RYNyknJH+9ZqxG3s0CzZzpUCfXOaZxTchCrWS9dpf2WtSqs1h6qR4S5RNy
IkZkt8ycV7kpEdjrFjNEEsGFG9GwN2wh2dadb+tZv4JT1eBoqhee3IHArqbORx2DImelVOp3PeT7
UOJ7+ijdGS1VwBCOGzuM91BqXwzJ8dWRo0OKTB/toNOYsdUGnA1Edp4k0lu6WBcqLIuef/sj9Dsu
mYXMxzG/KQVHpkjr84EFxQwOrHWEFWirA+QaL3F4cNx8iXYxL2GK9CMUMxH3Xb3thbPcrrGil0Hr
T+UoHbELzcoeL0GdLMRCQJPjh5PRjrg5Ldevl3TAWEuz6EMoZJ0f55FUEacl+36KnftYlt8de9xk
RXE5x5w29SD50Dnhz65LJTyRpiJCrbBoxKkbVXwWiS8S5OZuTMLvaJ9iySk2yTSn7wgsXnch0M5m
xAOkgQpjDKz1FJftldGkr0thvbXtCKpa5Lllzo3mU7O1gKSvaiVHobCBGipHxipIOPQaszsOavMu
j0HqY1KAJaK+s5bSrWmXymmnrPI4fs+c4A3i9roY7ceQ5KwytI2dJe9VQzKgFcSkGQN7hbkz1pfT
obWnbSCrxywlQ2hkM/NVuhY15kmN1vlmD99vjF+yTN9Mk7Nhzz0HDimZrLKVAwNz3LY6LmFUbooc
R5isdSy/DWYDJ0t1NeCVqsTKIbY42KoQMEeA7+nHklU6QRyR9JWWSZgdR3m9NhK4PqSPyQQ2foR5
Ba2yHXSExmFqu3pk3IY2zmiNlfqFjbF1o8NxKyB0GUqsbuI4eUdLrvWaeUSIUAo3WSM959Al13J8
qadUFJqdqxjBGieQ75vQIoPNAskHucOLAK6TN6coTl46+cFsm2t1wiQkwIMzzUqN9gEU9LDs/TCn
y6kHbbXWAuNoNBlBBi7FKq4dXykXbRfpIsFxmnUsSEXOXGLwEXa8WifcNKayxyfCXpshDJZJ1VZJ
jJC9xI6NEV+8MGEEmOWib5ZKjlYK7ZGOqFYMbPFYoW2UNHtoOHBVxZKDgjABqLSxy9D3mrHYHugB
4ROcXOi5dixnXCtrcRwGcYZjJMRveQqQjjdCvxsS1oqKw4eitqzOAIfYpoZ4luWyZw/FrVRmbGzV
XFa6Yd4ZjfHsOEpKVz1HViHI7ofQoj8zVM46gZbIeB9srDwgZpLhStROkPenug3B9evg+uso2iiS
PW0UoNtyAjSSkY0HFfSbPCnzbhzmEuQ+NQ2NratsdF7mVpiVjsGz03LaKRETgrLND0Njbq2ezFYD
dyj+ZCFlUEo4hGWKYFfLo378Y/qhkas2m1ld/KLubhKFfZW17Ll4yPC/Ve5TUzniaAiqA005tBJc
qNM4rOhHM3Bit+mJXfaU7q2ybrze6luvAqozAccCnEEnrwOgHcOVxumcM3YIjnNh+kVIwaAGvKDL
QBntdah0J9W033BP7d0c4mUwmGC0kuxFlG81yePKFGzNGqKRN9jkeVA73rumJh8PbqqhOX1Ub7SD
jizka/6BN05EkGAKvlGgXLUywSnLh/cRE1YRymYcl5XeOaVpcSkukdvGtdMlL3Vi7NKGTKQLL/Wl
O7Xk/cNg7wOlPbXCwVycBmLF1Fr81KGoYCQvIrWVVHWTZeXeFoVmO96I4kK0K+Y8hE1ANF9Ym4sI
A0A93qc2fR8knkKcgCOMWlcLJjLZMIBmbpJIFsmLNaWPml772YQHT7StjnkZeW1d/zAje6NFx7jM
X2NJcscEZWUUm9qm2nR0aIdqoXEsYUrcufagPsRL8Cp39n2hhghVFvvQWT6EJ7BXJSSO3/tKPSgm
5oktTx0kW/z5tnJseU2j7QorvUhneNXLwqHTThGlTJtvFjQqjHZw3GSQCbRMvOjArkIH8tWc8o76
mDKnFdmdZHGem3jVgC6ux6c8ouloyvXt0I9YQmQP9IQJjvNTXEGslPtqPU8IKEh86SC/y4vwsi+w
elbMrYEmRZg/cbDu1HS4G3Tlib7C/RQFe027HAm/bp623CL0g6CXf0QDHbemNvBgIlHVZ87nknlW
Vb0WFUvfSkmyUuneHjhKVJqlq4Ct2Y/loQmil2xgD6RhfrAatK5we1dGyq+eA2+uopc45JxMm/g9
MZnqZMG0ter+rupRRxAdBDngWoXSnGYzfQEMv0apQIR6cgy1Co7BoOwa5y2ew8cvOkeiw/i5bwSg
kkTkQ7MT0bQzmKqWM5kopgVO9Jj4ci9jLGhJ96IBUEfDLuiYpRqAf0rXivHejhuM4GILK9+JGkdC
A/Or2/nlfkyZMQZIICFwI0TtPndE4We2Pa0Ujh1ruElwVkFLqIv28dCspcjwt0ko30iLdOPYiIQn
1b6E99rTeMjZcgp9hmVvmy8NpryjGXpqitaoTXwroYZWoMsoynRS/USPNkYr346ttGkXAn3eWk/p
mN6KSk3tw0vbSG66PHRjOUcx6rLo67XcbMzkRjHHlZHa3tKGmy6DzeXYXhEsrhSz3b7bmeRxNilE
RJEVj5DGogBcFloTUjxf13NzJzOh7kPD65IUGmm4Y42Pzn0bNkQ33JtL+aKfASIZcbmqJ2MfSbQs
qpwuDAbizoJ0X0aALikGTUitwVqFMdjj5x1Io++I+0FhAN7lSx/WhNXYG0fTM0zqBCPaM1q8QEyB
JJfOQWnTFBp16yLJT6nOyuUo5cArzethavfWZB8WSrxUMXZ4ve20gt4PswQlXdYjMjeQWgO/onNi
JPp1RjSso/hlUIy7OpvXcVAkKynpOT2CEWFJ56rt0puGLSojc73q9ALYc8kBwAPtQ824C41NPpvY
hOvsq9pxNs6svzkyEg96taua+WqArZ/U1xr2LIqKK4s5bUu6XdB99ctZCS/TBB2XQLtidvoFvvmX
CQSYA8AzII2QSkV1itHez2iqskJop41tfLZV2jhDllekQubOir6FRvKUYFa8EmH5i10gcBifdyWX
tcglBG6Hs/Qc3af2WtHVAaupEClGGcwasgZ+fK1CP3Y/Gs7ZTL5nIKRJBe3O3AIu1VSo7zFFTU9n
UPQmkfnA/J20cgjsa4nieA6w1hZnijF2J1GQ98nwVPMr6GnTohMtipFGgtgFOfZaivkya+lLKjGm
o8PZTM49RNLTUNg74a+QRu0JXPgxFdCE3Mov6Z/tcEg7adAHgogB+qjVp37Rj6JTM9niGKMRFVbU
kqI9o4lqRtSgvTjUymA4DVTCZkOHyEA/eHFuREsL1s61qPDEM2KI4S4k1aJR2zv1SS9+tHTH6LFw
dOCb6bbDcCpI0K1g4mCVvXmqT3Nt7azS2LC/7suiPNF+P4m1nWv2Mc/8Oo1f1Lg+dZJ8HPjNrNRZ
f9b9yHBOX/amWp1aer/qyO2LToH46x8xI0RKJoip3SwxSJvUwkUh6P2j5OYUxi0Q185U5EVhDqoh
jKoErkyDdrAbBuTF+E+7LWWg2xj6cQ452ST5nqOPCVzm3DiKCj1fk3ehTOomdaSwTkuNFqdkOPJM
oTib0pNkdpeDEx6DotyrHZ8wTprHbKZGHrLWo+H90jDJmwdSt1B6Ex0RjScVrcuwrE7WQK1r0rAr
6amiFYNwWIwFvcGDOjZeeOVL4rRPyFv85Xn4j3AG92XOf34LMvg/gyJs3koxxG/Pf+qTscH/G04G
qqC3/meQ1l33x/+47F/j508YBPF3/oVBkP/AiUURrFQOaqICYeNfGATlDxgLtmZZjiODjDSZav4L
o6X/wURIWBUYYBFQ52fQ9y+MlvYHUnKm5qDXDbgBB4J/gkH40zTs38kEuANLCD1/HOCgJ38RG8d8
m0wsaTPPaG0I39GjbvZYMe7T74mt7CJUIdBKWJNN3xgFuWO1eGTQftbIDXIpjKil1Dx0U7pR5cCL
p6ok6IVPioTnV6asF5CLfQ9rXHlXmcZK0bJlquqN1JAtSxYRwq3cdFuzZpoZRZ6unlQWv46CQkX8
1jj+E6dcDamxM2Np3anOyaTrk2fytZbUm0iX3Cp+rZc3jWpHN3P+S3o8wA4yKjIzx62DaNUNrecE
oHNmUd5Ha7sMvToJGQDo66yP9kGlepkFr4eS2iaJGcGqzc21Nepubh8Yt4p+IW2uiRlSsjEQryqG
x2V5rHMQW8Vw2+W8nqylqn9OsYOXerTR9G/LBPpep7EtWyutLOBMgUDII6SRZDdLb2vlXuvus/G7
bT6lln5n5OGd3sSrOV78pJHcsLlO+26zwNef6bLO+byqSeFmJ3AzE/3+9KmuUZwJSq+x8lUuLYhQ
FK5Z3do9cHkwaW2SbCQdfQO0jLhLsvlyMylAqQ3jMk2nlahd9dec4UGymHDox5Uax4eWO9bGetco
wjOz8hesF+XAvqL96Xd9s1+EbTFIVCNM10U3oYWSY4XSX+XVIdD7izINAX5cJVK6MWnMTAnejsGm
Ux7L4sUYpZWlIAOoHwYthYo+0AB4XMpqZVmvrV2ToqXkboGnaNlaAsExqxd1qBOJ1Z00hzhyFqsB
1QZOAKmQ+e6SP0cNmJPpsSannVkBWrXF0MKNJ3pJS+vmQroIWQ1J7f0uvYcy+Ry030oeFbn7/TBS
+MpE93Y+TTXYOvNbWnevgWas+ggxGkk/2HP+TYsxtHH0G3wKbyR4D13HOZpiu9m4YRJ7C/3mrsNy
rpEe+jFyBS4koq6Lk1M/J+5gvpZx5y+9QvlAr0sBSKjh/1PuOBkuzXifWsbO4nUIiaAsizcmJVie
v3JQ3kRUTEWSXVnLY27LQPyoY423EDxO1bLVFsA+KPl0Nl0ABT2sUPPDybjopGgXNgzqLMxF9fqi
RS81MMpLG0uGun5okDIBNOi1xnKF7sShU/uNbqG5R2s7o2lCw8kbG3NTa8UWnQ1vWmqBXER36IoV
tZJyzR1V2TMsYJTJReZs5n7YDPR555sS4OEcc6Yn/X1eHwxRACZvrCaa0GB+BsqpN3JzBKauWu1H
kqGd0Y7eEj1LPH9cv9qYkjfbIZt91blN5pn85XuTBoeAfD7XJ2Z6b3LGrDw0Dhlwxz7EUaO/bduL
Ion3kf5sxi/1oCP01XhxbdymlrSx1DuFGJEPNHnM+UIhuTZjsI3ZoQqbba9s8/r7HNJi6Ep/wu6y
nvazUq2bFPwnX2Kd2enOYVJkFZKPKIrGzBlJFQQx1lY4u700+cpc7AtpeKiLJxWhkVIt/Z7hdl69
VnLu9bp0WDg9ynsrPGXZld2yB9DPkfKDQyEv6e9RjtAkgNFl5u9HXoOcYmQs+7kbyLkfzMVHKXc/
SykRWdto2ktlqHRFafMOD8akHTVtG84PMbMfoZ1NqGranRNZbrcwBkGSKoqfJeubgToRQuu85NsR
+cP6WzQhzDnRTVCGlZ3K7Em4ZMrkO9Z1Xk8kLN0K4Sgc2RjtFIVLGR4kwLSyaldK6cpp0XxM7oro
3lkMv5knt54OQwzElYiasy7TNHIRAOGPEM+ijJvlcpUsqGQGrZt1+VURJwCDTkj5YZ78PAJsTfgA
qTKg41mzvoYVpvErK3+wsquxowNhbEo9QTrrBxUI4538ti8QjE2C7j5BjrIITH9S0enp5NXCWHKJ
elcK+5W1aK6p3ZdthGLOK+2eJZRdq0d7LT0hE7FSnAerTi+xU6RB9QM6+2qYqa/o9SCHxRcZ94B7
8Awe3WDS9lmBSy/uu1K9d8i+pw5JUoipQIDt+NqpblSGoqX+FCFJo1sOEI6KONdtI5paUYx8vvLd
4Wv1aXgVMngu6DsqrKXGSLAkfdEJg45drYvgriwzn6mMYjyhsubaMh+7o7NGP20vEz5RA/Ft+bGt
CzcMwbbV4VqnHaKUx0y1LjDl2i4mzchqftITCmrd3i4ayNEK4d3OWkEb5hy5k8dr4A19h69IwTgD
zZ861rZ0YVyYH27nfLOVtzZ7zIz5EFoGsCHrIqwY5GrACNs68SgpXYeDJUA3Si6zG7kn3wVdNli2
V5vzd7BGXsL83G4Yo+em7yRsCbX0Ch3DYtyPNWDDKAav9LLxK8u8NYf4kJS6xzAFET99FyI4jyPj
qlGQ9gG3lPbTM1m7R0tOLKSbpIu9rrEZi+ORkrTPhSof2qniizrIL6Z7cNYIHSGZatheQzE/T7hH
Sxpipo9aCU1a/w5Pzy1Hug2hs7eNU9O0btsvmxpcZbXcWPlLESDLRxtfYnwgIW81LdJqrqbrIh7d
aJg3Sbu42XSfoR4qtdWrwhEPjnol861lusVa23h0FPT80coXKghsOlkYcyM0BQ1fSwCU9PWmJrYU
+jchMFmUzgG11CtmoajfMPwubqP8yQDcZxetW/HiAvNKQTMqNSkSLTqfZc9Q2li1FG46Amzi82IJ
YheTWzmGyyEuWcqpyh7m7HsrMzfqDdM14rtlOU1adj2U6wpYjKSx43emumxkFNFt+OpR7erZwCSQ
SVngvHX992lApGJCN1kFJiWayRQy6mM43IQh01m6TWX3rW+/M2C4QjPVb4Q/gS6DdTktTeG14TVA
j6MmwUikdzepwSXFKA2O+SK2lxsnkN2pcfAzZvIVLptQDw59nBzDDPE/w2JLllc8ra5B+taYndkt
8mad13V4v0X1Ss7tXaPuOucpMjnV2tB1ZNqBbeYyQl0ZurOb9e4idN4ZXK8m6d2M8cu1b3N53EvB
wPDJuMzmmT3CbIdZwyozmzvJQea1tx50PXxF8gSNbGDsWa2stTC/iUvqLkJexVNi+HHFEPHGGPV9
AJJ2SNOLtiNba5Eo6ZxTICl+IFD3s7yXFgtbzWWj1c7BskiH5/mSfv51WsVgX1Xvw3PdkZEdYSyg
z8mVavMAXZM+tiUnfaD484gZs5QY68yothYjmyLQX5I8vojieV1VpM0dBAtb2QDb39jQGcIxv0Uh
a427og8wyUML2s6J0LyNWLTAZnltjOpTRJabT5M/VReI524iHEWcpTlqhBHaKO6c5XQQ0GrqC28y
nX2UdessHA8ORwxwm50WN7t5qq6qOXA74VHBVxqnH5MtHYLwMtYV16qbtR5cKigXdtqjUCGOp2Xd
p8ec9xRz7MTGzAH+nualG0RMCzhjdJrkYRQ9xqHm5dHMSMJuvs2U4H1U+ItlXSxM1kxjM8nta1f/
qB0FtkTozY2ETBJi8Qr42Dz3bEnZtkwNh6bZdxZS+TK+ufAWfir5Dn8WS59ICJ8boB81lCK49AIw
blpwqT53nJRQ53iGr4VuvaAMFl620w6Cfmlc0PHKLoL77iLXV2g5Y29Ds/5pKF2yhWLjfEFkPUOU
/3kn0G0MikpBDTbOWrFo0hp9mo3iTvJn62St473wcpBf43s84v1so+x+/+zn0jmiflR+uqJ5BvNE
xlhWlPrjikI6R9kO22KLsOO626Aeff/F1URr+6xahc2EYx04LFKfc86azOq0a0XJ8NQUjmfIWXrG
LUK4G/TS1uFa+QrE+tX1znqJSqKWodNzPUHxX1BR78otVdXw7mw6V+QNqHz6v39GgeH95RHhnmJ+
DPPvF+F2WOy5FYqCPFfmbcLch2LANTTUq7TET3Bg/f3lPrct/1ox/76ccvb9SmYuttVyOTlsGKgg
4qm9y5H0xVX+fpkYtqlj6AOp9lxhiTnA3JbtwGX2xUEY1ja+ttdceYU33vorIY9zZYaPRQlzw8BE
SMP765yGLy+YG6SOlnnDOr794A17BZaDboaJUAlLygv+Gx/t5wsKgPpPDN45Zio0oZ7oGQriwlC0
xjhzA7J427xBkey/s+kghUJzpTlE++ZsAqSW8SJPsgGiD09jaYU+wxulBSStHRww5ofe79fI3349
3UZgzEQ5BLT9Ge58YISRMdgXYaV+VP160zwVT5NbPJtrIv+Xi0XEy/Mt8PPlRIf/p7fp2NJc4QKK
Z8Fu8iK3ZZenLoCZbbL/ir31d8v/50udBczeaKtqipG/jEusxme4asltqT78372/8yBZj1OQLzMP
hLANbi0t9lLh3vKtjeZHe+Or1SHu+dfXB0cJlgJ9x1+43aVk9WxDEbRIw+6VVfmdvhyzGhwi6wd6
B2R4rnkKVpm2Ljbl9vcP+3dv1DTY5/A/RIw+WyulpNtROYBTVpX7YKLWp3kWfhW1zoU2PnY4HCz2
tmXKCCqcfbe8mq0YmK54xsGbLqmALuTDvFY9/UuhjTPqwJ8hEpttzh0HWhh+qZ+XY8wop7BTqt6s
XE0nYbdjXZRvqZu8m6v+ksHYd2j07u/f4rkWkXguR2F6ZmgQBNRfAqapRqkSNCWYisfgqmEm9Dxc
6n5xF3nVRXxJ6j7t48ijhr/M/HjdQzrBBuevrv9/9Lr9m3zi012cnw59k7QJzM/84/xLvs06Tjxi
K8YHe61v4zucjb6IpH8Ta7gkhqqiXW5AbT5LphpJ72unH3jbl+JVaxdCeEn4O5c3X+vOfNCRPu+V
z1c7O+BHJZGNaOBqwXeRulkXpBbf4EnxZpFsdOdttv9atOw/PKNtCeYH/NXziXmbys1SDH2OVfef
Dp84Z1+IeFD40fEvnaJ/NLr5/438afMd/vPUZd08F8v//K82bl8jcOiEZYSr3z45UIsf+GsEA5fu
D5RIDKFzQLygBPrfIxg22B+YlXCsEa7ImIWM3l8jGAmuJ1wrWPIOiRjjZDGe+WsGAy/wD+pIwID8
psb/GvY/GcKI5ODfaxCCKSe4WAbiSigxnIsfoWtRBaVcq0fY+lvDCFeRQL51+Vb5cnN9rlR+vdTZ
cg/xSCk7qQS3eTUaa3tPo87rtpjozlAEVxKyKtLhnx2xv17zLFmpGz2ohrpTj0kdXBTUunQ+lrD+
ImCe7eR/Xcax4O6qFtS8sxOh7sC8wkFQj2JPKZcjVlpgE/3wSr0Rlkf5unvD0+KLq4rQf/7pWAni
vHNk0s2zYNWWDOgqKzSPs/xNxkFIa0rkBN5bufJpgK9t4wtsw5mu459P+fMFzz4g7kdGFg62cSyw
Rpt+YImBKOF1trYPDI12g1/cBk+gRPQn6Rtdm69isygGfve4Z59yYuAM2dcyjmNreiP2CnGKi03T
7EpAUVUSuQ5zl76U1pM6f/GmP6cVvz64WNk/5YSANOvMoeV5jOGa5HHpRkvuh4gr/BRIRKgIy+JT
Le+IZ/jdM4ob+elCdaGEhVRJxjEKh3gVZNk2UPVVT9vChlkb3qaOspLDk123hzjHI0abGRuqtOey
Y24NGFopa12+ilua+rV0OY4dwvz5vkRh35rWS7VsiwWLoGgnD4Eb5jE1ZIyhD4ijks4y7hCzEq77
KvSxE/acnlmAprlWla4a83sIWL1MVK8zu5Wezjet7Fw6dbYq3sOIORKgvaK+0Mz4ZnbSXQilq4RJ
5Q5jtElyzRuDtwAHKnu09hWMJyfIdyNM7ihizNNG2zQDg4XVRPptdAKvqSBBKoSD+a4O1rHih8BN
a/XBrJ6Mfh+iBK/V5YU9K1e1pj3YBTxyJ3Q7bG8ZCD8V6HBa9LQj5ToPBreYMz80xkPE9ELlt1BY
Witys1XHeQUl1VKUUyIdu+BiYkoRVSd53DRNtapMNLBlBBR65zEo+5UKChQvzSPg/X2HR5hlvET8
sll1q066SVTDhdau9+qlVZXeoDcQTOi2A1gB2wR83q0inNHBoffqU4gWN38oobBBR9JtpeeiNm+1
5toYRi80X9XsWC6nSMJ/SlovxVWn11CTuk1lJVtreA+yyS/QF8HmZ6XSrW0bMEUJ3wt4RsFIwLT1
tWmkeJ4toGuNg2zMrsaWKbvQI5ldoeK/XabSHZ1nU4FAYCNwUvGzfeFjUjHS0l2QrpAxrOoH80Hp
3//0EGjaTe3AUQpKpgX5CpLWymRqgsXZPmwnsCzFZagqfNnQL8eG9cf7cqo1vhm3gOMxKPkR9Y99
cttqoElnxPYyA9sdXO+GYGMlxwmWH6Bat1osP6bR0PbblKllOWBDyGCvkIX/jzsHgiW1lo3gKgTo
NIETt1SJdVMySpa+yzkDP9V6WJaFxwcqE70VEKMh8281Cz4oNiFE79VcaFCD7mdnX43QPRayaJCA
0iB/b4foaSaMNiMLO5kuqggQF23EIsfzif1eS6qHV+QmR5+tzYdLmBv+lGC5ZA57Ca+nhXlh3R+G
hQ89v0Zg7i24W4v9XkgdHXQcT4t9pZWbDmp60nRrNZkfC23y2hFKMnyIowPc3kInRWrkdTUGborZ
Ra2PT5Faboy620XRsJ10QsP8kC1oqRuWq5YL4u2FZ0QokIzPeN24sMP9vKzcJL0w0gfiibdMISil
6ou4+HcnOtqGpA8KNFm6Rp/DVWFYCN8kigFTDJVBpF2Yaf2jiu6v0KvoQvXvIyU6C71NMI44NQh2
lf5ols9Vf9uE778Pu2eFxq/XOHuMeujasEM07Di6yjo7FOvwKLmY47rhQShOBtbqK0vwsyT810ue
9WycOk90iHjGkfnXn6rf1Qt821X3WCCKXD79/gn/JskDr6siUoMmEonCWVmsJHFkltJgHG1zBDLw
VKYlEHOGLZX/+wv9zYLgQvDvSU11MtOzN2lGLfD0SjeOCoZmiXxjfSXLrX1uz3y8uE9XOHtx2hDO
+YIb0NG+0vfCe3Z66jf2LvfLq+ylvQq+OWv6KWg1Jm68EYaTRLfS7R70Czpvw0N07Lf6rbQmuv3+
ycWTnZ3cn+7r7BXXsHKUqGIr1ABc+sFeyeb7gqfQ769y1nrg8akVhFe1prLpkD88SzSb2mrSWIeq
N0dPUMSZN2ebDhRO52i+xDhjLBIvceCvJJpvwNP9x5fXaQzTv6FoEIDrs6eMHENLgeNqR32T3+b+
sMVo40Zz8Vzyy4vfX0v9ZdEqn6911vmQq7hMCrMEYL0Jr+0NnasN1Nw1Hktu6XLsrXG08MxtsXrV
V0I7rthLXrSp/a/EJr+6j7NXTuLHrjF4ZuEt2PXXhvNSK6BqIdr//onFD31aQp8eWJHPuuFIpFCt
g409ypzScVet0RbABf4UmrafdvZWaQ5Qxje/v+ivpcvZVc+qiGFJLLzXANxynkSrqMz2k9Ltcki1
AIWjXHqd1MgPhtnLUto/Y3uopoC2a+/jf/m/SLuu5chxJftFjAA9+UpbViy5ltQvDKkNHeg9v34P
dXenq6Caws7ciH5TRKMAAolE5jEh4HH7UR6d27/py1lifhLzzkiB4ItyCCfd67AGlUC9l3/P4+/b
Y3wN+swgayp+lmrrkSRVsgASa+uK8KhVobcdnnTofEOYxqebwpd5/ZwvwZEZkbnK9AzwgijFtNKD
4eNeX1+IUGy3yGv8AN4yZL1VzkJyPy4Tj3UoUupNgTOUQEuZuPIGzmreKiiq7jq33sKwDfqUvJN7
+8BA+vhyZRujLnNdBkJIDDuQYe+movIjkNIzKnLC4Sec/taRYeKRCv/GGDQszE/tgcmjix1nb1kD
27SUjHZkmButVR5zExiMZEGVi9RvYGx+73XAHaEt+zYkyNQ6YjZ2WclPCWx9olL2oxWNIgqQC0og
S27Oy11Zjk8rwHABkLSYYdCAWqiElKudN/A5AIRx2Cj1/KrnVW3VsFEDbRxYKQA75Rr0g6Y5xmjJ
tBJYHbE9qY8akHuhSb1OHvCcg+/oJFmG8mGMexkoMiVENWSaV+I+9F8bp0l3BIJKbZ88w5UryGGA
OCRA3U90hZMh7S4AwZTU6h54Yq+WzJdUQjlxkZw4/0AR9U6nP26fnXVVz1YdxQbIh63WL6IhouXM
VtnruByHRErjYB7aPRCDC8o3Ywf4krQ+tbi5Em845iJIc3VB9knjYLQnB1qO4FXHPl5WJugOQe6v
XimV4eSJ38d7WLdwAiRTDNe+zJaJ/xW0s2RY2q7Dj64G10KUPshzf1feoWnjCW7t6P5wJ+IcS06z
q+z2o/L/YRmL/Q1sD4dOsi6CtBwHmtDaZEkcEb5ltOMVeNaYd+PDsh1uSRXUKVmHWacKR2RBObRw
0EAFAnBCu8T1u+v/aX7PBEXm447JJJlFjaAIWwkLCrpulszuWNecSMG7UpiP2OZw9My0Rb5XQXDP
BdPSBmACISJ++2QweoxrfnaetABHfxn7gCEuO5ms03HiJ7grA4iJSAD9M1d3BajL7QAuFL/Bqhq2
6zyvd84cP3PHsxsNpjga7IdxoxndR9J9H+eXpvvOmd+X9JuZH3M1myBeapOICyU8Ehv73yntag8j
EC/d8Q4ebzrMBd0NEgwxGkynR21PgxRDEQNUAw05zpSYTf+/nwyVb8jeXdPcTjJ57FrjP7XbFWYB
BPtqObAqYBdAW3P9Bv5mk/wZkbkgxzDsQTmXUJRGIiA65gsBJAc11B8FnGpQMAZy/jl8ULc9jy4p
famhfn6+PyMz96UwAGdWahgZIiSn/k5qLOLCHS2yBZv+bnTrAPNzDzBgyLHY1X3kmD9vL/b1b/pn
fOa0i60xFn1hSvcJQAMt5AAN8CK61v3vRmEOu6hVqN9ggaEDUXqLOAFHCz2BinMWrqdzf81FZ466
nkEUM5dCjCLeo47jVZDluz0P3ghMal5NDSr8k4LezAixpWJ2Vs3I20MwaJX/C1h/ZsEcaHC1a6gp
CBJqH5Oz7v72CDaDAQcyNGQ8FC7/eRvocg+yDOI0FIqoSDBi9q13V5CYIUDexldOvYfU2x7inT5a
XPAWby3Xv58Fx7RHohh1+FpAkbwD2WvDuwJNCqd34B+2+1Tz57XRmbyFDSwr++p8yGHuYYzdYEiY
DEMXDq6kZQRmCxQo8Dm7rufslr9J9v98SiasxBOK8HOHha1d1LahQu9UjT/tJwBZ7cmVHPEZCkmA
dG3k7e1NtE7kLG34MlEmquihUnSjiIFLSD52+q+mhIe92j/fHoW7VZngMVIFClMFhmkc0dNw9wwL
OtfJ8T8mO7HkGRxrqHXBbs2LiSNSN/f1CPPs+5H+rkzU3qdDDqYGrN6d21PjLKDBhJIwAy26FBCw
wBKxKPRDZ+lEwRW6PcrfPHn/2iBsr1cAY7RPZ9x0g5ff9fBlt3rUxNCg9NdXby5CDMqPv/PqJ7x9
uXbHz89BA09atL8xu/XSae9UaCNa9S/IN+V4iEIC3Aklt4IK2JZnksQ5gAaTQZgC5BHJeuZXEpqe
Bmp3iJZXoj6n8iNnaXlf8Et4ycaiyLG0ytS/y5Lmjovwq9EOTY8uRSV4Rn9nmj0UXeAojJ6NlGgv
agK5Yfi1yegu3f41vGueLcOKjRppi7lO3NPcxgn93ocD+lP4BmuNU2dR+IlEdnqv9HeP457XluZ+
byYOwTcxBzYMazHvkjtjB/2vF23cho5pQ+gZjA9f2TfH0OU1iNfjf+O0GkwUokAD5yCvS/cUFIJW
qhzUkMDBk50edtuhDm/z5h83Jy6vslWt+3xnEyFcjKhFOiUb23B8q5XYzdSKE12v3lx4bKN8TzQI
bDNRKKGDFEUGahxyYsD4nDoZ9PJvb5iv7Yh1In/GYHMZNO5oGho1Km7BmpFmrgo5EyfZjodiN8I2
gDfe+pu/fKuz8ZjMptSSGp7DMwJeVnpGi/aqUkMtxDhF0HpoKMhFWqY+hFGzG4oYwg85KKLq/AKh
JWhatZtYmU8LFZ9hFr1dKColpvLKWZGru+nsFzJBa+47vdAWfFrY26LJ7q947+EDgAOY+EI69dA7
DXqUVviSeLzHPm9oJmzF4OGrXSFK99rwPqUQRdcfjDCxlChyoT9lQIaLM9d1Lre+BhO89BLYhs5c
JFTaR3dF2MJv+yTDoLPx1RMvWeBsZzYr0kiUxhNWFsf0GdLp9tjwbHw/gS+35sMEoESLQCjCgUJO
O7oKrEcl1/CJ299TrzyCKWaPziHe9Cc5su8Th1d05U2QiUOmUcaTAvfy+4yisLfYJULQ7Q/GG4EJ
O+GcySrcRqX7Cc6G6EinXe7dHuHqzXm2+5mYYyjRIncFdj/UNGzIwVlVuF1WvA9SH9IS9/ZoVy/P
P6Ox6Y8KmTBFS3TpvtcfG2DY1a61EFs5QUe5MqkV5wZrBYAedVhPXUbreZyyuBA14b5WyQk27ZBz
E83QKsAstGkvGZZsNJO7QNLahr6hCrUpHSLGSmvlS+Tm6VqByMBrTLL4TgJGFEiDFQcSa/tUzXN3
0vBsmWTlBCF/W5p3OWycIb4MFeKnGpqocvmzl6BSHIYiNExATiVTejQA7QXDT7HFpg7UGpTeEFKG
JXhZFpgv4NhX2eSECrjkidgd+yRrHakHp9AsstnO0wZ6LDy4/ZW9dbFIzNkBSWsKMR/hPq9z1Wq6
8K4SSHD7e7Ml1fXBcDEIc0RESttalDrhfvLoEzIEe/wFSd47eZ/sNRAJfKgKf75YBMPOKqyHnR5B
0OcVmK7lw+AUIBUBARkq/tq6FmdvQjNvK/AwwSGdPIT3+QivC1BD+sMibigKBnbq9nsofd2e/GcJ
kIlOF6My29AM4UMgmCkNYqWEzDOQLSJYYnNHMNHcS5I40HXtIGYUe+t0e+wrN8vF0MzHFcH8BUGr
oEGm99smxvXVAPhr5Ks0k2tAq0KTG06supZaXIzJfGvs4xwVXowpBt0BDOnEhW9SAHtzO53R9OKR
YYB+/XKZXYzHBEe1LNM8K2MajBAuoIvgCPKmUh5IaG4qsmxzYJbSsn8TdXqPN7kXlz3kBCJQlsUZ
HOUOCNhZNoJOMN+WDHS/BndIrvzuUTqz2xSAbJH8EtJ9GB5nKdqncuv1JN0qwOVlVLjri+p9po+t
BnY2Sb0akhbdFDszMHNqOgCGpcJdavk2aJ2KCIdfkA8/ZrDUiz7bhKtUNfjcYiz/GFXZxRls9Nop
wf3uqYGEqLc0DaLpkJtLV48NrkUk91MxUX/oCiAPEnyqcWf403bZGAcNrXUIUcJImvdM+IrkQBA4
O31sztmJ0KdZWpw+QcuCenrTtc4LO82JEALDBnBFpfUaU3HarrfRVFLpDJ6BYptAhZkQzF9Azu8z
6FqAN5Piq9WQX1tAvxyWHyt1PgQARM2384BSvxlDFRc6811g9K/ywrssrySzFxNhktlwkDoTJzq8
x+Vio0HjLlV3pFpvz70KQcxfYjb7s0k3t8+yeOXWvBiWyVAV3GKG0OQ0GEBDs8MocWMV7l9Qg6sh
L50ha6XdAzJJKEVCWm6E4Ex5kpo3Yc22/8UNfvFbmJQV92otZAJ2TgrNjhqQO2muweDlAWR5O1Rn
InZpyhVEtdcdisxO9+A+DmJrtyu3kz9ueGQi7mhMpK6SlFSSjhVu8GEFDZlQB9UDgBzDjG46hM1s
+NFWTwsK2U0h7Ju8829/Y8aX57M6e7GuTMDWk7pN4xpnBK6SaGrvVvJW89I9QsoIqtq+FMhHHbh5
aHL6a58ClH7zUX41gwpt/cYS7kW38XkFXN52ZwJ63TV11YrrrWnu0PS2mgnMfQnEazD+zdEyZhQB
jZ5XYFl30NdbU5Hh7ANrH0liRoVASQj/mVJATg8BHmD0Yi9DlqDDSrnxzS2vdnutiIGV/zMec40M
Qk1gjGWEKzwE/DX5qULPGYANAfQcqgETuBHozvCMfeXz+nh/s+/+jM3E4XQY2qpJse86Z3QFq/fT
VdVyp+6AduKTqK9/z79G+9yDZ1kQIOAdCbWMBsp3Iu6m6VGlHqSCnHA7BzVwExCTFKGB4uaxA3zZ
U2WPG96Ll/cTmAg6QLhA7jIsdtPuhl7yFsimrNoSnVy7IQwBCaAYQ/Ry+3Bdy3TPvrDMxM9yDFUl
HDHvqTNsZOtARP68PcIqvXZr08pMuNLUknRjhXmttJCw8JdtAoTJJtfRfUiOw454uuTPWwDahQmH
mJcL8WbIxC8jU9U5ktYZKppVJRJcEt3bM1xP3Y1TKTPxCa9svZRB+g8aCJwlUCCrhy083uxICATh
4fZYvE3CRAAySaNOKBazSmdXF3tPLDI/Anh6MHr4otVuVKQQa+K8VdYZ3JohEwcUCOhA44fSAJKL
NrDIFqq8Xi8AqM1pNvA+FnPoS4VmkIjHUuYy4kw728LIyxjWY3RjLgrTZqh6s0oSgrkoKGdBVmc3
Qb3EnZ02GDdFv739ua61a84jKCtM0Q4a6jzraMak+ULz0tL3fhCBS6ewkZMcTWwgRo5qDKQ5snon
yb+jZeJsz795a/0V2xTmjBtQlBdm8MeDfldt8020K/bwGN3zs9lPcMWttWUyoHBpcyoK+Hzxodh2
p9qOneVO9/tT7PKi5d+8W//MigkrwGdWYQxyUABLoxY4TKi2WQCTbfrIQYGAeou76kNwq7ZXDzvM
duBCIa+MZGaHmkJMtCnCFItJ3QwaTEkUmD2AwlGBULdUvKL01fP+Zzj2XorDPpSmEsOJ0HPE60uL
dqHyYyEppF4jG+BnMDG6f3MIz8ZkLiIhBA+gUMAHanRYS8p4fUFGkHMu1lP2ZaecjcHsSbXRB9NY
Y+bKNjD304ZsIZ3w/7nZr+ZMBkiiMFyWDfHzhJ7d7Hpf9VkolEUgF4k/NMtWCuXHGqUNU+x/1WCj
CKJhUbBraFQ5QkjcXFadCToZt2d8dd/AbI4YaF/IX9gHVdfJ0ZJkRSCI3yJRcyYCuyM8eJtJeph7
XvX3K0sR70rAsYkCsQiw2NnmVwIjsC7SxjyoXqHoBiUuyPSb1E5P0Iq2c792BHEHJJHcWNkTOcCw
0OcWlq5t3fOfwFyLBBW8csrzIqiH5zGKtma1ao7BP69s3R7vLz3t9kV0F4sfUoFXrIn3En3SW0gx
xsuBQvxP6R61drSXUvBvf4v1ymc33/kvYy5RrW+pWSdYHDhRPWc6nCpk5bkeVM4mv3aZnQ/D3JqR
IVCpq2iB2L/p4bVdif8GuLISbVFK1MFfhpM8Znq2uUcRvd1SV/Jg8JSd5CZu5hsH0V9bjGhbbHnX
8+f/x6zc+XhsOCqVJKrEfFyCCcKgIwhmQwQjknQ8ln3tSCXZLCJgmer7OMCl21DhYQtRa/jMlPGv
Sfs1mNBaj8AQrEGvgw0HPLiU+K4ovheAaiwFsUxF8MPOuBN1EoR5Dw1AYGJuf/trN/LFFJjoFkfI
p2dIewZIrem2gTgTQBTwcnNElK9dwL64V9Xns+zWqjHBTizTSBJaKQ8gmLnTduYWGlkvsiWtX2xH
wBW2tMD0Y097itxmY95Vm9mD5p7XvhTPyQdn/lcC0cX8mTs6jsRZVephCVIBYmjdtBnF+bnSzGcq
Qn+RvK0MSqENDyM8W5TwYxlGOwNcVFvqk7hMNgLchoJLd/tXybxfxdzmg2YKK6MpD1qNOFI82hVd
tlr3bWoGO5fR+DROoRztork6gSJizRQyg3DwiyHlBkqpom4Wc4BEZ3lX153XVm/NKPgpZPw7YCro
+JwbyW7Opx+xVrtlU1vamO1zaKCJ0EWJoTU80PIeKPENXIj2Vaf5BnQUb8+QN0HmGQJCE9TzQmy7
DAxJko5+Kw4PZbWJjSDm6vdcydehzoMywXrnqRLLUJITrSEKZJEDIkVuTwZ/hmgykeBxpsb/Ip++
GIuJcsWozWoiNUvQGMavqWl9c0UHmd1+gDJsXkN4FGIDOkG57TD3v24vKmPH+1kauhiciX/IDvOq
i6siUAjEkGb4mRIIXeqwepLgpSa3GwEsZk2GeqAhosYPvAfR/IbId2EYxFMPm4Z9XkC0VbiDCZ2T
Z9AUVVXL7A9qJnE2wLVS5dlvRT7CxOqsV7QyQ+wsRuVIu/R+xjGa4ZIlgsRbUM024o1CHzroOUrl
6zyKYJrrux6FpXrgtECuFVcufgsTBJNOHSsI7RZB543u7GYuErATCNkooYHzs739lbijMfGvlMRM
FHHcgqktfOjmeWJu7FI9gz+rV0bQ7ideA6cwYTI3vZZ8h102Z+1vnwdk7pdLr9AI3dUS0w1l0MVR
mW2MR1gQWenAOQ1Xcp6LdWXCWFiZFKnNlAd0221rX9uqvuaRDY8NciWBuRiGCSZSB6awWWIrzaq2
gfB1KUunWew4+QtvFCaBExcS9SUc4oIwqwNh3metcTAJB0B8rTx0MZc1cJ6lMMrQxA2V6yIgYLLG
tuBVB8mFMLS9Ukok51OjC2DwxONVGM01Mn25lv+KkmiBXo4Mf8CskKCQCkfueN8135cQmN8YdD4D
SFVgvxU9cZcUgtawxhNgjlkbysZsIM5wQjUa9l9Qal80V0PGk2uir1WQUoi/a4u+6WoVTbSA0J3Z
7EXz2MDHupE1iCwH85r6dKmb928RPCrm0MRbNX8wRMyPogVcvqgqPD3rjZxBsn7ZgawF+27hsYS0
eoVWXN+u3brIQhffgqa7QHBJ09k2h/cBvyfPm40Q1eh/QPu9gduW7JVVZSnGt3kB9ReWrfCpX5Ts
reghxK2BniHAku9dy9LV3g1/hZ9VJ9plFm9zSB6P2VvSwmk5I4/F1DnSeJyUyFVUaHHPJwP2RnG+
lZbaA1fX1WvwxNPco3Nvzav4ZybepxUYXVg8MYEdZyjuW8KVx7qyR01ccjoyQigMKew7RxgWOmWw
iQxUCy5F0L4IZhD8lg7g7cbNniJ7hPMwV2zwWiy/GJY5GgMpcdxUmQbR7EKXWYNloGStgGr4LEKt
fodn5uyUTuLwyh5X9uzFwMxpaYmSq/2oQ/GZCLAkXJ3mK7dRVLvWthUkuRXIqnOi95UH9MWQzDGZ
SgXyKfAECOLt+Fv1xI1gzyfRT98VRDa4qD3dHu9KCL0YjrnSG9SPNI1guMKcnLqMj13RuK0seS3t
kRnmRxO66TWMv24P+1mlZaKBaSqo6Ggg7UNJkhlXAx1SzoZkfNDT7316EifIphudZ9YhWuXaJhtK
t03uwTuEI7eqP6VZ8QyXrNe+1d/ybsYvg8auDrIKmUqvnYSjMfUQPM6b712H4v1chk8VhZdDo3zL
qsc6Gn4ACbPPwx4GmbtlfOuLn2r6o66OS3aam4jzEZlts1LnZHEV6VNRFlityy5DXdnomij3mvQw
deUB3mkH0byPNcOZoQ8iTPQO2iecEdlL/8uQzFWYg96QSn0PwAP6N6IDvnrmmugbrTqx8WTHz7e/
H++KZz5fkUWyoMNbLYjDwe2WFlELOtCRaq9p/u2hpPWnM1sF9sAyFB5QywEPncme+kwu5tJs8qAY
JB8SLifVBB4R3lQPVENlRUqexmyEZyi1gXuwtJk8QJAazmeilxG1Bohz2UiNYjX18jNty7eEZvse
fKtpbtFgjR0zTR014xGSr5yrix/NJGEK/A+zuYuRKkMWuYX+64ptTHe8xui1bu3FOMxWS3U6jjTO
l6ATYfGiwApPaNxwST6KST+O4e+yaLwum0/xUOwmwzzmZqf6Qh+/qjDKQDZvR9ocOz3qVUk/2t2Y
D0CAQcchg9wAOPGPyQzYDLoDcflRqjnMKeG33gXhVKP3Wtq3vzRzbFaI1sVcmD2cTdUo5FmxwDwP
av9ZsSvJ65SKaIGUOxn6PLpZ+LdH5G2t9b47y4ZCNeuUWFxHpN5gkDshjDm9nGvA0ItJsXdXGWeU
zt0CDrUvK2QHHCpUzYHbBlZj7u0emYkILQ2Ul3sRbmLpCjzRrXp8J5Ph49Fk6bCwS8zwrZ6lnzlK
w/Dv4WSevFVgbjlSyUszK0mOdCm0lgxSLW+3l/lK2nCxBuuHP1vmJU7HTijKJciW5z6dtiU9APbD
Ee+4Xmo6ixNMTMq1sC9piJXGe2/bbCHd4ahu62nWmhvw60zX2i/ns2J5t1qvTIY4YFYrPACooB60
5R5Sjv2Jj8++1lW6GIwJgoYxzEa9bqM1nszHyB2sVSO0uNe3/9W3+rxozr4VKXOxmUmCND076CpS
nK7Gc7lwbo/yN/OBwy8q5jAu1Jn5aINeKrWiIaWr4O4Cvwxqpo/zXDrmuKUaZHQGmJXHJ8jgczY7
JC+v3id/hmZCc5bJ4rhMKH6pg+oY4ruiQ/NKyL/P8puRabAGgnUmMZ+KmPhjDvANbeyx77y+3RiQ
Y0AXwO+zX6EZO4XpG1PnNUJQ6lsq3akQSwg3Jn3qhdmBAoUNnw8Xt/LG7N6GrDhGFFY4OmpD45Tv
iggeNG16omX7rpLYbhTld1JKD9pE94nUbgmcARQYnGtp46VEhGJEeoJq5qMZ9k6C/qW5mp/DbXTJ
JJhzvE3qQxoue9MA4UkxP5rhWwQYtVYbPgpwdgVVPliZ2SrMSBIRVhlGthmHwYZZhF3o4H2pbjJA
ZqbJrQq+2yOeTKPZw8BixiRxgMz5jpBym0yvMQzRtPx7n+twPkkfhAmS32II49zRGfvJ18LQ7RJy
JMnPRlz8toRYd6x6XVJscwNm5EKyg6kpHGngdJaqASl7v4Rrd2ZCP1J+lCZwJIvCM7rqUVAkmE3o
dk+/SaN6lGGIEcOTNy3SbZUsHsrd2zHRti3oXDQHVFqwB1iGkqLz4RePW+0jlfdLdCQjtAJ1T85/
InJYegey50I3Zf8ypS+k2vZA7xEZHs5J4UajZAmjDMTjAhsvE34MA2xpUreRim/T/BSh9d/T5iWE
h9psVN+gWuDVOR6Yt0/GGmzPsp0viRxzJem1psd9Y0gPgrh4xoyaWg1TCsAMapwVbtGBxRx9GY65
nkz4u8KhS5QeyraDGSw8ffJuN2JF4w4GM2nRei3sXer8rU7em/jVNAePDuamlozVRR6i3gpPYOVq
HDdh0IcSLYHiE6sclg7poJoNHl2Sb+wKB/wXKNkDIw2vaIgYOLxMjU2dP9OO8/GY20msSJooNfoF
il+cCmfZwPnuU319OPKJ+NcS5/PBmEtKGwgUYmZMbu4PSG/guOWm3UMRlhxnjGt8PKj1/rWKn38/
i+ML3q5aM5k0WBBokiQJ4BwHyUTSwHXLSMefo/qzI8YMlxQB/ie7PkFDKK1PVfaDQtSyKuO1qEBO
qRnKMNTGK4zCarDjpR68xf9Mn85+Zo4nWdEkBtA8NKAd/Fi7Cpt8yoGuDcFDmtXcyQAxnGvY+QmK
2+alZlGl4CLk13U/O3bsJvikD5z9jnkOobJbYBNQRDk0pC3ybu77Z7iYdJtV0q19ah7M3/I73Jwf
s0du9/ZahmRC/UcCRwHAbbawMvaRWZvRkmPP65DAajfarjplLlDzvtRb2RaIuHJAuZh321/DdaBj
je4FBH2hXs++w9M0D2epwPrHMoTlia3Z/fOwCZvdZIs2OWRO5Cg85O61dvn5oCZTm9eXuTCKFHuT
QFIPdx/QW/U7GClW5Cb+eIJLr2SVaKG8wiYLMm/x8XaIvbrYf+ZsMrlHCkE7KPZjeDxHICwKj7ps
G1OJ85q5Wmo9W1qTyTOKSZygJYKlxf7V8O/3Kj4dbtU7ND/vMT3z3kTFtbPhevbQR5xr5PrBOpsk
8zAUhlAmY/8ZRRUfxHyAV8lbchD8Ysf3jeGt6JpynZ0eFU7dohZjRbXmo46CEbaZafN++6tdS9vO
l5O5GMdEUuPOxIQg79VBN6Ti6ilev3nO1oy5DIeuiyK5wDTWIsrijD51Yic8dK5oL8d4J3Bi9LW6
5sU5YB5eS03KrtOwQybxoAcSDl/iwiqs9qQgficeUE423wKA962Y665IlEpu0DkJ2u5jrp8nEL/a
lPPq5Y3B3HKEKBLIbfhWQ/tKyofSAM7g8fZ2uP6xoGCvE1SjJY1VBFuSGZK3A2rR4653o00Gjg80
uk+oWnrSJnT/odXUf5qf0DH9azxm3bolRFeixZzSLZgqP9YHZmmbNpJAyOVuJSfxeFja6/vjbEhm
GfPGXIwhVVfwpPAKl63HsbBhb+vKdgOLPIvaSNH+u1VlVb+kGK8HFf4wgRqsdlrLJrMr1wgkD6U9
x3R49SveFFn5L5UMygKWOBCbRw1OtLgFADz3oeRabRagz3sgJ7NA5TVkr2ZhfxZWY0IzwUU/tg1e
n+BCQtR1lSSCMuIu8XUkftIjEP+Hzo8cHrzw2m17UW1nbp5MXmBkvs42+jY53RY+tvUR0tQnLcie
ZKgfxS5MdDlf9MpZvBiTmatsyPCeVXFOjKMQ9JoF0fqXaYOnEjzSxkN/UvaRV/+LWszFoMzt089T
IXcRBhU2SKg2K73bOJSvaGABc56/tDwVuTVjYNK3i/GYCyjUG31SYdgUdO09oQ0E0mm8lVroraFF
BSVGQSqeiRIdYniL3V7fK9fSeSODzWXUMEZiFUbjQyqCj9KKlkb/ebpyMQKzaTT4p9JyjscHeYTb
pH4PS0DYzH7cnsYnjelyBVVCRAN9PQNcF8LaScQ1bCCj2qAPYws/XSBtm6b2IOD8mg3pT3OKCvjL
prAwNaEiquTSXuuJo8Q/tSW3WyX9QUnxLskz2qqQoUd7Q06yzRTl0OJEjVlayn1GDD8n4lta9+/9
WAEYCcWeFuePoA6vQU0TUv2RfDfC6DGKnujQBAa9mwvoxdAT4G9eKlT7sm2fgXFDqE9gCSTXd5De
yBylW+6B3xCtaoEY5JhidcTUjqZ6R+fsWA7KNhkgiC/CRbJRfplgWUvDT6kZ4cfZ+IkMrfSqfjCE
4okmhTd2zX2TvlChQnUFbquk7gHp6RY7WgzYiaKHE8m2nHScC/OT93u2/Os7XBJxiWmahl4HHA0v
MyghniGeAuuDIGskewjz45Qm32o62lSRgyYpd5JEgXguZ83VM/Aj0X6mLYoC6ksSPbRokBfQqxDh
X9kLcGWFomeswQtLvc/Gt7hsHC1aLK2A0hoxrRIqwnjpQcvREuYfYn2CN/rcuHN0MsZjjc1Fqw9Y
plomGY6qBOtPtXpCQwvtbjgfC+D1pXdhu1XGtwLQMBPSlNJzFEJoULrDFemj3eLpdNWij+40GAPn
I57vCyCScJ2Nw00SQ5ulzS042XGuLpbh/Z8lhDsW2olENzCTyyUs566s1UmSA3kG9x2WMkCWRWG2
gTjiMYwkR8UvKydq0ZJ6MNqVx9LRB18Js6dyRvVd/qXnKxCuvZuBSIjH8IeZxrBA3t4+aGxizv5M
tmysNqIcaxF+pjDsi60O4XfThfWFgkq/r9p8MVG2Tv1lQCZ+dGknqH3fycGom8fUMIF82g8GbKvj
1X8UlNX6t1YdYvoSw1Pv9mQ/o9+Xbf3nm3wuxtnDgHZFJCa0lYNCl15hnOIM+UEeY0fPiC0l2W6q
q9qJmxEOzNlGUcvG6idAlKqW/JDmJ2NcCoC0dDDzhTlx5hQKCJGsoz5DoJ4M1+4l75+gDbGb58eI
hNA/f8pJ4w1V81HWD7FA3ao+5HMJx/gR7FgCD21qUBi1jRtB90m/oykA0Gq5HBANRnqoxuyYRg9k
eaSy/iikSENavbAUMX+aRwnG8tD0W4StPn5QOEDLxbdy/DW1p6EuPEW7H+bvcSlZ4vCkN4c0/4ba
KzzDaX9cm2qz3lup8qqCItshGnUm5MONHqbng6WGCLYLjh1OzYgOddrB67aHwoxMXms4oQ1Rf5jU
ylJjKONJgM/lbioCIhrm7u2vdaX0qCr6egWAJW0iDF0eICL3bRHKsBahU+hX/a9prhyCNmpbqNts
Uvzbo7Gp37ovL4Zj7mx1TKesTHFBj7YepE/1OwqdGlhquiv9GAq0S1eCKVcZjLmvv4zKBNoeQJok
EUohkE0gcIXmSa1kRw3hWg5SEqxRKhn076yzZ0111AZNbfh9lIO6kebYu70A15ZbBVlAEUX0P/DD
LpdbqcIhlxXMf9A0qHDADvu5G1uLwlZJCFPOt2UbLp/zPh+NeduWGu2MdsFocjl4y9Ba0pi6MkSh
VZjaL3Pqxu2+llIvjUdOtr3O4yIG6AB6GEAlyZBBwe5iE9A0LlulM8WAxu8VRdtEgLJAycsA1+fX
rVGYzVtMcTYNQyRhN43wdrYUf3JQ2XkJHXSs7cGNP6bd2gjMA17x7st3ZObH7GNhNIoOzi8SfH0k
K4HSmt6V0MJW3BJ4tUoQnNvbZr3GvkwU3ANYoBhE+wKHyHQ106g+SkDwqV7hIdXy223DrQwyTyST
rLM6G4b5al2hLyF0n0jQIFyPC7FrHQjOGmkHnTkHgTcU8+nyBHwVfepIkIbPeZpYw/hDwIBquLm9
cl9vQmZOzJcKmwW+A51IguKw2shSZ9pkvrijG7LhxZkvYYYZijncwCmBtJk3JKijJ2RZ0Rhz3h1s
/ePLB2IOdCrIRSkomMzUVa5eDlZN4ZAmO8sSSPMAjIFSQzigtuL2J6AvVtSRH1lZcEpYV/f+2S5Z
/352v8vdLAt93pMgRsswTQ3b1Ctr0gS0DHUrQjS7/QWvhpKz4ZgajJopUlTMFYaDMkkCVrPyu+Wq
M/MGYfJIRe+GuiYDCUzpoOinJnpD75Xz9Tjbg00CJRq3qkFHEogV1Pszb4RhzH+1VJ9n4ezLgDYU
JW24YKm0n5J6l5LvdOA8WkzeLJgYkemD3teVLAYt7e5zeIQZmVKhE76UYAGk76E+HNoobJwRyAWH
tlJmzzAGi8h8arVk8sIqDu2mLSBjP/XVvmnWBKdtYBM35609wjErJBki96A8/g9pZ9YcKc5t7V9E
BEIg0C1TTk6n56FuiHK5zCgGMfPrz8Lni7fT2F9y3uir7o7qbqWEhq2ttZ8Vh9Uhin4Fg+5oGt8a
sK3qxeQw+HdrqEGojJfQMPeJNHyevjFRH1gR3cBxzqban0GfvCpSjilsGfIIr5xt6DVl/z4FOGxb
1UkCYbf5Ds5qZZm78AE50ADMG21yUtREAa31HlS15QSa2Kktbgdxgf2weMwU7o+psQdSaQ/cypVU
IlsExSFWR3ekBPEalzdFgkII3NZwIuSCX/VxdQMHK3dI2FOZqrfIOJ+6MjpCCHDKLNi/lWW56w0T
ygBmawG4XOEIrExjjwPID6x4IXHrRFll67igoy4WtmJr+YyV2f+57ZzNGxkNwTg1mJngSyplDqDM
tkzWynPIsrRtuXt9ZsrOmoG/5FR3paaeQtDp5UR2HUU9aosMLjMPPGY2hdLWSORdXeao+m0rmwOY
rCfdTqOwGoJDTQH/BWwwuXyxivsx32cFEgh56gSj7qrdaRquywgKZchaVfNeVXM71A+VPIDJ71dW
6PWKahsW/tfjeysZ9qw/NKOHqoGoeISRXUZuWcHu9AAcffaiQYAwUZe110mf/BKiAS9OwcMYqGxB
t2nZ9FtRUpRYPoH6dUqstzF5jwUK3oxrgmKutLzrugcFiRPU7tkFlOsyuqbKXVQd0xE/cXhpUWvc
xxCwgss6Q+Kaah9EkHolOwGQjmw6O6FXY/5GIJsX1o7B6I7WcNI1cg82oL6OpYDrr83r0YUaFZ3C
WJX6CMFD4E9Jfq0n723/VykfjOFvrvxV9PcIeKiaCUDegBeIwTyD6CyGeUhdjlct7itRDmdLbZR3
VqI3+3FSnxodtclG0ZrHiOMdOObsptRRH92io4NmPqh9FB2Slt9qc5kp1fdqPt1VulW42mi8/deb
G7JVc10vUzUU+C5OV7UzBtWMg+kUstY16DGI4AqY/stGFgfsGNQBHZoQezTFY10/uU3Y4Q66Fpmv
RD+f16SzlTCaZVxVOaIfxYCUlkJBllg+R4W0gNfRfz1s5zHdpxjkrKl6QCFizhGUtPKPhXS7pYW2
sfrwudahRUzQqmnOgnGOCcw3WRIQtEZPmdWmuEpf7s9aQPf5BHvWIY2h4g17LgI6Sq6Elb1EgeVB
CYwKWLbDtNvCzusm5NGjIgDdDILN5fbXzr9FpAAZV2G1EuFIrcHr0vgDFsPKKb4S7C9VHFRRikZX
RvUkYoTfUZbdZ5Bz4Wn3oVPqWytJr7McL1DF4F7u2cop8E2WMehpTiRmigGuV6zfpdbRHF/+XRva
19iRk0AYQ4Y4C8mXSv7umkc5WCsz5Id+nG8UyygInDsUDzE+nThOYEkeAuuOI998uSPfMxlwsj7b
jpZZrryEg2wHRxlUHCe75CY8iH11hEDq/1UWQ6sHNsZaQdVa1+jX4YuzIUsK3ZhOjN8HqfDGWLcJ
sOaX+7bWyrwEzlaYrhgozq3RSkZqaBGfkvDYRLH/7xqZf8RZI5aa1Cqgy+opDk9ab9l9+FSK7F9O
hcV2HqJqzEw4GsnoVYCAXjYUgERzZS6sjddi8yt5EiR1p0DqDKB00CH3HZterq7x/5YviXP89GXK
LW5CSc4blnIcTiNkO5pTO/I+ciGcQlHpXALJd2vsxB929S8NLva6oCnqwlIzXDdLPAbLfdBbG1C0
UVSgrcyG7xnyr31bbno55EipqWBblW563eyg4zxY7kxn5U/r6fGVD/Ztpyt6oZgqpoVRHTOYM5Xp
M2TJK7Piu8xy0aXFXgfo9IT70byfonAOtpIO3DpDvK9tYqfxVBfTkFSoMPw/OP/8cEadf7fPmu6z
tTX0FWzxLIRKPQFGLctRxf9xefWuzcXPAp6zJigfiqCg2P56J99RH2rc1C6fZ4804Lx/lcd2266M
58pkXJoAk0rgfmfq06ksXoeceWEGj2k+OpP2vNK3+XFkkW37MnzzLznrW8Kp1kBGifINogl4xmjb
lHSzq7aLaMofiOF04eCp1rSZtMSJit+X2/+c65faX+wnAw5iaZb4fIXHNpqje+O0T3G/Lk9Apbr5
lp3aHUudNrpSspvmCMACu16DUv4QhHwZg8VeY9Y1GTPRaKcAz7EKI04Gmk4l4A9UAGURn5riDWX9
K7HV2rpc7jesEyA1YL9BYYBtxphJuIpV1prTwUozS8SKbo1QYSXYR3kLxTfsymENjwSk6V3+jisT
9hNMezaNimFAJBKm6klNJo/TyYuEsTeaX4bSrCyNtQ4tdhqWW1WbC4alwXfm7OTY3gU5+e/Dw/MZ
QenXVUF5XQouE/VUhq2NK6pLzNIxcfu8PGrz5L4w+b+xDGtYUWn9vMyhfxXwuiqzl0K7YTq05/DM
vNzY9xeSr3s0XSy1Om1DKSmmQh53uLNzaBe8yUTuSFOcotmZuPyrnS2qtVh7ZXnRxfKyukyOGccX
s0gDzkrjCZjAV78HGMuT0QIfG0rYaq1EdW1CLpaXmZJQzSbsK9XwC8wuSBsgZUPOtgvfLw/ryvmj
L7S+pVpPvUIw880Yxq/B82SuxQsrM34J/UsisxzpiOMn0Z5YdE+QCCHp2omzdsgtX7HKEkFwBRwd
tHjUN67yE/dgAvUw+uqVuE+O0W5NHbrWrcUaG2ljalqHgRvY3WhaTlb+nYpwZYWtBSb6/PnONibE
9jJqdJxvNcAkASpNfs9m16icm+zZoAlAKfmIiHxdhroyAfW5+2cNq1PYCm7F6qlJWjeDjXiKZ3BT
gRViuXaUrE3BxRnOuaSoGMAdJi41V2GHUE4rw/jzt4K9AzVMg1vLgu8K3nISyiVsVJA8WRFz6+A3
QyH95aX083b4TyuLbyWLquHgGE2nSeeO5K9cPY4UZMLEFnjPvdzWz5/nn7YWn0ehVE+qusXFuX0+
sXzYNeSI8oyVHv38Zf5pZfFljCnOJmgZ8GVy3S3o1RStZZrXvsxiU0eRwTCqIWA40+TrOezbYYdq
rBkOrA3WYgfvG6AMWDazhrrKTmBtGRSYBnDkykO+vfxd1vqz2LeBD470yMCIybJwQ+2pmEu++Vr1
wEor1mLT1isrTUcTHUp0iG0oSrAy3R4R9P6rzizN4UzwdCQrCJA307aIQo8Vp251Bvx/zvX/TLKl
F1zf0jKqJYYsHXXdniT/ZaaGHdBrWtS7UGk3jKJ6t0TFnw4q8r/r4WITV2Ko4EOGHqaycBou3VFq
nojXgG4rO4O12Bm4KCpV07Bas+AoQSvulJmM7BTKaxLJlQBzdTznyXO2c3e12mttiW0oTVNXCPBY
02ulfouTKyJ0F0vaQ/0+qDRic3ksVxte7Ba1LJDyr+m8W/S+LBO3Kt8ogHll9RfOvQ7sezwzSb1S
rFzCVpb30uUtNqMID1xoFxAtW8sLL4DJ/CwwhOXd7nIff9oQDQ79rUFUTbWWrAsYLIz9SIF3a0jv
VBwvm61YWXQ/DuN5G4sbQp2kE+95BplA0z7U0XATFb/GpPAscPxazTEsuhui8dQ1a9Z1P+ZJz1te
rAaqJSRgvAKZjES/Y0EfaJbfchWOPGn0aulIl7IAWCVJoDvlu0IWJ6NgvpGAWjtyD5ialdW5NtqL
ZZPD+lKUtJ5Q/AYZcfxHB9Dp8vf8aSM97/FirYAR04s+RgtW/KKmEJ2kW0uuEVJ+mp/njSzWRZU2
RUcHNJKBegUjDhDKQfaCvLfQ1pKoP200500tjtMBWBuLGMAQyL46cl7vLMit056egj7caj1f2Ws+
CzGWN0ADxlnQsSCwIksjQiSfM02AUAt6Rn2gI8STLco1yHZSVCBClJg6Cmn3jaoe+0bDhkD4eI8D
/60op5eqHsaNJuGmU7Rth5rzxm0K3YnwAEytzG853epwrYTHPOpiR8uTcbKBg2SVoEa+mlwTonsb
AoorxZrucjz2R2Xkj6FyZangTudDegzq5sgQeRkMtiBpaEccb719aFustCk4t2UDMmJyD8qIG+T7
RH0ACvcltBgerRsI6I0eJPJQfw6y/DkJkEhSmw21OARWxIYKzxng4XJ5Nv64AC3NtAxCIZOw6GLp
jwOH83VT0WtIZp8GnO0jd2DJWsGLGxqifS62VtnZoBS7a4WmPy+E/3zIpfNOppfmwJoEcVii7OoJ
BWGCX7ca8S/38Oel8E8zC62zloYDr9J4OrWm6oiKbpRJ+qOW2glJVvbRnzePf5pajCWvBtjLMSQn
hAn+nJY57bAmWFtrYrFfllHb9D0yRieGqoiovktN4l0eL2P+lRcW2NLdZsiEYMOIXgwDyg2zDLi8
e7NW7air/FFICGSObf1oKLljDJYT9x8Zipa4pcZ2JlG8MRWAB5XEzYS2Sxk/muqVOuF3do5ktTtz
PfTMsHX6K9NAgAjbTVYEGypvYblyGHGvLAw/JG9jfq8Of7Pwd17KfZhCZ4j42UyibYchrRXlWBFc
TVOL3mL6XhdK9gb4lG4b+pySbZrMa8ngCxg2XR6cJVzp85EFtQRctziHXfAyPrU6UzYxK5F8LQ6F
cR2EqAbtqNdWKH1BMJwW8leeybcUnVFYfBuNoA2GsT2V1GmtQ0B3RZhtwZM/CNZ7BTA/Xdt5WhK6
bOqfSWiZNsk7SFU7MEGUHohmECD9IH+pyUoE8+M1/7wni8lajV2EJD3iChPug6xGc/yvCO6LuoXu
t3QC+ZTwEtZXdyQGYVp/j0EcyXNjH5iaPWVs5VRcQpE+BxZgBwNeKCpg2stHlyHRuxGedPRazyXM
Kjt3QGVjxgabCAAY1cDr07c2CA8hOCGGWeJtnTq8jB7yIEcpAMAq0NGwTLp5pm54mzk58CMRiCCX
v/9n8eFycZz/zMWoJQEiMBqk4Ncqc/kLTiAV3ikWKi8V806ZWupkQerlff4rI1pi49UKiOece2mE
/T6F4nJfKE3uULN9S4jh1wrzOzV2OoK64mT0daXdjUUInXDjchjtZiG1Ax3rK0i4m2IDU4Xij2WF
JdG9p81gm1Z2D7GS4sCOyle5dsg1lIKycpsZ97Jr7IiQJ5XH7kCEo9DGwV3Ha2RzatL3LBg2alnc
d9ByqQDC5UriWCmQmKGyKUJgmpXfnQXBXdreRgIPUWa4Zs6xRP7970f/5/BZPtrUVSSAUuzpNUS4
NiaFJzscqNZ9zA9J37lVcMrHBBKvK44io5igIuUkg5tuOsB7wi0YfBGD+NmETK8DFKKg416bINSS
oz1OGcpnes8QN2ne1aCYxT7i233apU6h8Ve8joNrE42+yGM3aIJdItWVQOXHBXZ2smqLGKxHdWIX
Mcxow27wOgPz71F5VjPgzmdKvPSmFn8PLRishsEwMVfOop9O1/PWF2EZFOFstLqcXpfqM6HmEZhQ
O5rImsZ+Pm++rYezL7jIc4jc7FERiPUwE6+sD2M7A6/CG+JoNuaisyaS/ekwP+/VItcRmQFhtSno
tcjGnY430pb9YURxTb6mcvjpoD1rafkK1EcSfMFUYqE3/abA4UO6YWUzWeIgltN/+QQkm0xLghCx
V8lK6A1BSjUmfWOx5mhqySmCXCCbrTEUurMQeNYkcOsptqUZ2gyFiNaQbwr1aLFTszp513q/CDOi
ipYhK7AwWxOrsS7v83JFJr4yP5cPORE0mUTt5rgzZC9lDZvRAE5A2dPl/XqtlfnPzxITMShJioVk
77Xk1U4Ug5NBf8H1bO1LLoqNv33JxVovYZgOI06MV689pBwpJTGBLH5D5E0NaW4NC99UB75GXznE
1z7TYpFXqjTyesQi13rse7goJEXgXx7BH6UX5wthscJNcMrbUUcb+qaB/NedfXEhK3KSAwFEdFXD
tLLC6WKFVzITQT019JpUx6rMtyjrdLhINsnwXxrCLL/Z8hkqTHmu1Sr2krjTXQWQ/NAyHGzIhxY8
zJ5P9uWBXJmKyzepSOaaaSoYx0yPXBpXrhy3WrMqwL+8Hy/fpNJqgJuVWs9fK96m+3RjbIinrday
/FRqgqrw/1wb9cUGYfEuNdoay3fw2b4AMNsPduCuuWblzHfF9cehteGbl8LZSi4nHtEkwLyg8jiY
5h0X/RWMklY+0sqCWj5BJRVu3+3nZJ+RTzm5Ctvg/vI8mNfLhRNTX2wVjaL3DFXc9Hrskx3K122t
zby4yTcsi+0ApX9rheRrI7fcJOZqW5UjDpFmbDdGBiL44BKxNr/XNgp9sVEkQc/7LMZeO/jEN6YD
PaSbmTasTgdt22//ZSiwpBP04ThO2oCZTlEJMBTCGYx6147WLi7XAJEre5KxePsgOT5VX2Luhcg7
RpABBH3gDMAaDIVc2W6/l6xDcnC2sIxFuiIEDE6JByysWRYWHviL0XiY7mnhhcmR/YXJKxx2/Xmp
haUtchThkevmrtuob2tFjKs/ZXHXiVG3WeK6hZ8yg1+gc+BOHB8TalfwlUag1zm9C34l/xjwPAxb
h8A2zUN3l7rpvX53edEsic/LzdpY7DeSFgViHvyWxu1cktwFSCMoHoibsLJUGz9PkLFCDTmqOttm
OzxZeP+0iwf6RMmW6w/att1e/kHzormwij+JomfbUVTDHhUsZ3qt9MO2Hm4HQ3NT4gczOLJZsYP7
ebOlBA9DGio8CV90vlUnXQ0LrKzOD7ckBVHbDtzYSa6JB5Nq4uR/15TEP2ob0JxBLG5pFluSE8BL
AT3dCPXrGY6RDvAkV8QhsVJlp1cprAcgV6SaOyjm3iKJ10TWoR/AERRW9SCNYWWwP/mO56NNdANQ
Gh3vHxyWf3i3+7r5d3En0plreJzlhDqkrS1MIR7Fo+72br3rUBQeHZWbYhXChzFefOdly4vdWkG3
8QqhqMcsCLcRlSCKvE/IbEkCtyjtYBTgm12Z0d8WKFWOioY8x6pooIsuaxT5R46hXWvZZmoAHQes
I4bgEmUJVfDSK802GUD30iawSQY7gq9tr6VeNybbWnvj1dbqs8wBJ8GRUWorVYN6nGcUth2qoryh
RPc4y1CiVNum8cs0nlD5abcTcK7IrQ3pi0p2Ko1dpX5uAUgA1PGgJYPN4+pYk9IlFpJ6pNulQCia
feP1E3jnKGiPCsOO0gB2N8LR89Lv+yPokA4SW04lmm0eIy7SQ6dWQHdVHjSJzojQz9Q/VQqIkMz3
MdJIbVLbKb8aQA3hCcgtSKVHubqpGhhs1k8BCP5N68XAB5M+slXkPiCTcJXO2OT1s1bpDkP+PY9a
W48tj7YIldLXsHwIOrBLuvYKcO7YtsJnKmu300271uQV7Z5QV+tIS7XpAGVgp+z6zvR4fz+NvS3i
4qoUt3OWgEUCutD8Gg+wrmbMZSHUq6PAFWoFwnDmAvQGzGV+LZFuVwzhjETxh/6pI6mv6R14ILXH
tHGbWJYvUwW+ISiKGv9qcQI8y1vLP+LxVukf8wpW9RmKHmG8oYrA69Joi1G9aQnbKyzxe/hmpaL2
UlBTorRE6jTFa5N5lQEtoI75Lkn1Iy2ijVrIK63t7YQ/56aPUN9p5EeXWZEdDsQJLUC/MvMq54Fr
sR7YiMSJ1RAWJ9KpKRy6x/eQIPOgvVTDn0JcDdpRMuEQ/qKiQBDoG78zxiMZx6MI/6TTsOkK3TUn
ZGjZSwxAT9oXPh1hm8Luc0JsPpZ+pjHMts6JwrsA00wGjVtqkKCSwKtVY6dQ1av7R3WSJy2rfUv8
1cPaHUS85WZ5FUBtAVsseyxLJ9VQCDc/4bGHSi9vTQmbl/Kt4YD09oDuVqdG5LD2LO0+OsTS8pSU
IP0XucOk2ElsAI9aukN50Ngp10FpZzdNrO3LSgEA483qAzCFn7qSbCRwOdW2khX+5W5XN4MfR4rd
mcTuELEWmMVCwXkOBV8f33GN2qam2EZXwpgFhHkpthoWZVW1ewVOK4xBa1iYds/+5mDqYBruBrCR
h6JxTRChHaVEVYxAki6UdyYp7iy1c6NA2+XQIBck3VeR6gzTJikfe35v9RIJSsVheJmPxd94yk9p
0/kkgXk6jx0zr13UcR9j0qCGkZymdtyjhtSuBRxc3iflHepAu7GeLh9p385Y7HUMuCeTExi6cHW5
5weVVTBoSdQjdoGHXDjtdeqJje4GrygMdMWjPCTPNfbb9l61sw27k4/mLo7s1bhjDnEWu/357/h8
rT47W3kn+RjOv6P2gk3klPfypn9EkFfeFzB0Uu+Dq1n5D0z14LRvTN/lm7XY8tvxtxiKZZFQmOhI
1Qb4CcmVtTH9eF++hTvmpjviqYhlC4/eXB78n444dBo+tfDRoSZ8Ur8ecbLv46AZh3nw57ivBkLL
HlQb2KrGZrhuA3/qqwcYq43Paw9xn735PuD/tL0M9KDskuDAzscrGDww0Skewb3b9Ltxu4aBW16w
/ndg/2lqEcpAkRJrRdWpx0i7Ekjdp/V/G6x/tsBNQBkRK6jW8l7QUHMyeIHE2GgKPyYnQ8WDZmu5
ffOw8sl+6osGeR8AXQaCM764WFntWLdJm8/DBrqP7uhPMxyUo3yjmnzVTd3cWSu5mbMfX78UQ7Uu
RzTETJWizurrLDHS0RI8bEfYGYRbClSFsQECe906dpnPgnntl3YWWRg4OuV6rtfjMflsp9siYHCi
rbZdpT1+H8QvLS11ZVkoqhHV0yMGEebz7+Y2cRVnbg3AWM1ObtdzyMv78KJvy5WmS4VmhhZNxyBH
MlVRUZksvCZNV25y3/L/y3YWq6onuIzqVT4eZ3RsizDPpVtEyEieDZDV2sUpsCWssdYS/5+PJhfm
iLVYYrpMG7VgYsT2SXwCpmT5Wm0QfmymZ1yXUILDN9TLfmUOSrxdw1G3o9ttUn/td/w4VUH5gd8R
GL3cXKwO3jO1SqJoPOobw6eHZjtnopL9GlXlhwgdE+isncWSEEARZFOMdrRb1dFxMbVuUqf38VJ8
/D/gOpf3vs+PCss6SzOA5gOG9OsCzMc2G7TMGI7FR/Jg+sGx2cV75OVdFYaxBchcMLIv3PWv+sOJ
hG6eNby4iHDWkEDpteGobtgeuK9T6pBNhTdPu3dzLz5ZXrbmEb60zeXLzi4+IVLXcRdNdDgmhV15
k48qtU24b2GUC5jCYQakDtt4o51Gv7Qho77F9/X6LbgLj83ftajgm1Dl88cgNEHC1zTna+DXkR/g
9dVnhhyO8Kj0ml0LLxfmlm+xM2PJDSfbhyd17eL941Zx1ua8eZ1FIkwNdRHObUq33OWvNUi0ijPd
oZh8vnTepPCXW5vP+g9f2jAhxgEKbYa/g/36tVE1EskYVZN6lG28x0l6lSSwCG3FTsTEzSc8I3aK
PbHSq1q6Ceo/KiTs+pA4Wg0kZYRQXYmBV0GFSJ3ZVMdt2TL2UyG3Y5lshEDRvargdkNtC6A5U/wy
rclTZ58MZuF1+WlUbqwO5oNXsTC8tvyAuQhSXp0vcLMSIO0TBf1H6qUGYLLkzBkA8WziGwv0QMrZ
Xp0edNwDtBbvEfl7rHHgrtie6c+auIdeggjF6+LXGOaOk7gd9I+kBtslyG0mPgzcrrOy2+RwjI30
5xSXVqXqvbqccK1AfqdW/AkgjBHF2mJ6DbNoH+M+oKTpropQBxZKZ6gqe6SKV4huV4FsOJsLqymi
beqpuN0oGoG9CRQW6VUbKi5TxSbM7xHnAU3TOrW4j4dNCS0K7iCjArJL96ImDyke0TUWuEWOx2L9
YR7gqppQNhnZhlB3Cd5eINqgCm4P6WCL7GWqDqWp+A1egazqjdSBbQBPOMa/NXVycHWwle5ez18K
CGIJblwSFrhwk6kGpzGJo+OvZTCzJj/SVG6QY3ppafKa9c+KpvsGlBisBvlDws0Xlzu1hajWQDZQ
AUu+Ge02NQ6kxqt4+BQYL0Y/O9VsczyJ9+J+wj/1VBzN4aNWQjhKcU/W04YPit/Dy0HUv9QmcTLc
u3CdqeEMBkZibjBHRwlD3XeQpdwGCbMLEdsshGSFabcpp7tMAjkNMmqp4bSRiq/MOYg+3gTaeGBS
g5mO4ZgtVBxGdkBYYxdzugrFVCWsIkEOeS6QRIBI0C1hw6tWuRsYuCke9XHfxxhNJLpivG1O8pm2
zFEJ3NLKwZHD4CvVqR2lX8vYFjAMnjrqx9p9l8GbJa1udCgddP26k+Uugaf07J8w/cpidorTwbEm
QLGqP6IDEdYSwE++jcbfid909fzG+tHG0pf5AyDbdg0kozCuaRp4sg9sBQn6soW++N0MJydrUjsw
wkMJlRSPEl/WzXa0PmL46GqSuBMUgdZ0H+E63nHTSVNsHhQ3SeiBgFfnIW6Lw3Ak0tqw6b1uP1r4
SgygzWL+7jSoMcCQ29D8vh6fqyBFsvmPnowecsM7C5mevrufauINsrgBodQv83w7iI+uKRzTvBmr
5GbUmSORpi3JPZyuVQMXVije2nTaIDoGWwje3Cb5oPQIvavbJ7PWvbOD+NAXiZOjUHdC0mi6o+V1
pAx4vow3lXnq01sDW0duPTFQkxGeITfm8FzY8Nu1mdU7HXiYfHqggX7DosTLWO52ICApZeQBALJj
6rCRvPeAIYNRELxXtdLYdkrs0OY6RP0ekGRQHQFZm3l5BYcLuAzFcqfhY1K3D14V1tmcvGit5Yju
o+ufM4MA4Qu7uuA1VY56+9Ere5j32LGBsA52HRX9m5qncSy3feOGsCpqkHvJDWeATZLIKxfKmDFp
vFCBTLXZx8VWhpYbT/ImaCDcTKa9VxMbhWownrqLsfuN4e3UvI6mCjoOJOUTdtIaPTM+DAZOVBZ4
qtJv4CfrkaE6dRJVkKVEhvSOwN0oBfoPo2SUuW8Gg61yUEsNFBAfe1CIklY4RgncU9Q6XQ6m6Kg7
K1eV72HL1zNlET0oeVUQXTfHo6xRG2w6SSq3wwxMawO36ltXJIndAh5lQJKHREbUA2DfcbsbjL0V
RzsT7L0AtkuXfxX/frwapmbB0wfHnMnMpZQ3NhWl14mFWwYlbqTVfpkI7JSAswbWbiYd08C8UsSt
osMkHpUSWvJRTy/TNLgWdnu9fwuVu9rU7b4Z9xQ/z6jNv73gu4SxW8XAxsRax1QeCaa/kTT3U97i
Foi8kUxthgNKVL9pjO0J3DETBlF1CCmQQt0kvGmylwxwZ9Lyg5nikSNLtlVQw/WMx4cuJl4JxnQf
g7LU61eW+QciWmfS62tN6bAJW8c2reyMAS88lrAwPVomfFTHyBvUblPpT7H1q+/xhgQ4FesPJeNX
oP3AZOkw54SVARZj033RRk4oFJfXv4vwIIfWLdLnptZeUR4XOnFn7PQAm3gG+1kOK8nwKHVwrJDC
igHc7uCRlYluT3L1BrJ+nKCWi5LItTn1PcD/8vWW+l04nRZGUtRw9gIsv3I6qBxf6ut0DyD2qXwy
bpNr+Mds0gfmD4jE127CS8cYBKdz83OqhJkE6uVFcEpLjRNZlMjM44oKz7BNexTedEgfOxsnrw0h
3n7cIgMQQYi0ljH5ceJyHX5JBsfsXb7lp2aiBvFoTUfM2TSCzC/b9eHr5dXxw8UGHTxrZHF/LMuk
GkqSqUd6Aj/brzbcC7ZiR53Ey521sPPH4aTIKBBdQyWF+nmrPAt1w7qvEzSHLsFCEG8sQEV2p9jr
DoibvMFB3FJeFzt5zeCCjdrPNR+E72kA3KbOml9uULFaDcowTUcaCUear3r6eHk4rU/3j6/3YjRh
aKDZw1RU05fpGr1KzKkb5AQ/Y9UewYmbaGwTasCLL/JKbh4S9dlqn5T015Oh/A4nw2k75HCx/pUW
KofS8IXK3EDgcWeE+6kAmmOSmzF5JEQ6ESdeCF6AOmp/Mv2xwtsjijriIr6qFBzobbjR5WPeflQo
rBYw6pAjbJyC4r0zGtcYdF9TUIIwVQ5LpU1gy9Bzv8zkq1VVwk4U4qTVe2v1dm+FDtxPEOunfjHF
PlyT/BD2f2XKdnFe3rZj8NIYhV8lwZNUxa7FWQeImANYw8Yk0COnujvo+WYEoa1S+22jw3qQVdsQ
ZXBDcGfmphPnN70VOTECZa3BzQ75douAoG1GV2XzWlr4D1DZX5BHWf1mtPKrDA8l49+6R8dSceRT
7feZ/qojRw+23VExdATff8YEgpceLsRduQtCsu3wflPqXi9hyt79SaDGTEJk7MvXJL/TwrcuoZ4Q
2GQN1JIgrJk/lQlY5JTfJTjy4Qeno1xPOxl69FpA0pCFmlPhGtF6kAFDseS3Ze3p+gMc/pwmwGtD
pkKMP3mBVtiN1P2O3AfZtg4ZqusfQFeziQmlq6kdtEJxeAggOgPrDg9KcZz4DW4dbXNN8jfJlQ3H
I0ChAT7QUvQdSSqT2qR56znY9pNdI6yvQfFm+QitRe3KGQrYEljJmhmUqbgl0PIUoDKkbLk3gnxv
lQiAYKEnislV08nLog5HyP9wdh69cTPRmv5FBJjDlqmzct4QkiUz52L89fO0LzD3c9uwBrPwRrbF
brJYdc5507KpWi68Ov5IoT7onZ9pFQVT4TemvJEjk8Q2yTO0HNO959rSt5LxIEaCJ+EHTIW2uqp2
itXFlTs0/AOm92O3McaIU4qOzSJSM643mSZ5RDDgU25ulpYcB7zNJb3e5pq0yfUXVD0bUx2gzhpe
POhbNWrdDgdMSDiu3VFCJa8W0K/sAKlEXxM3lhLWs5yEC1S7wb43NU7goT20GKFpU1grp1qt+a4U
iZzL4xADhWYvJQmOw9zcDe1XOqMwN8m9srrXrrDdYRQ/kEaBPw6e6qhe0+VIA7DSjC3MlAX9Q433
yAIcFvnrUu8UKT7o+m2BUeZk3jcqKXVG64umcaH00GwtnoVu1WlOunmzQiAAkXXVBTPFjEIIm6xe
vFoy2p3ZwYz+vRpv8+G6WcptUsjblLMVBzsgOH5jXpAuCQRT1RHyLcW3DGWrc5vm/qqjSFwWKDYv
7cS+mXZu7DyU+VGTHBdFnVuqCvBSHOoGtHW8U4rpLJbqcKrrw8p+rtGktFjw0SLBcr+vBBoS8bBA
wu+fSkioo0RpkF0VWrzL4y9Nfo35fcZ0N2jF3knZSs5e9wnpnqjmE/lVrMu2TmV4GRkd6+OyjuRb
v/TDK9jfLulaV0vL0KleZXadWpH9orrpFiBjG00sOqZtOeA7WtwmifD7Zt+eoVEdd+kYT1Tm9ott
7gVScy27SxJgC1G4k6F41Pce3t+uSBcvMR+LMYLLv/oGjpQiwXv/ZYmhaxj8GQloN/tHW70HR6+j
zG+qp1h9SQr2ZoN23oSPh6Y5I/stHrEj13hPkxktaR9gVXFNdshjXhLmQD+lFC4xqZ5TG7uW6FJz
ecuVdzkv96JPrvVIuZqt4raSQOzbV00BWB+0wGn0U4Oz55zzauEztxoE++V4g3ONyWE2qzwa8hvN
bm7lV0rBBt8afj+rgTE8KjQrTnGlgmRGleybRXadts62mI2zUsVf+vhqbon4Ln7qog+ghvoZ1H9K
/2jpjjX9epZTG5EzPirtXopszx7tbRlFe8m5r2rV65pyI6kN7B5QUEQ3lKH8Vzus9ft+IvrVJJ7C
sq61ivbMhG0HjtzOzCDr50hvgqJKPcoHN5p5U+zENxQlLCDOFUu9WSaLp4aLPaIJLZH81bLdKH+d
y+zYsHlmfXEH1cJfOVmimPCQ+HNepc1kVafSmNyxYRTAxEQzVVcTXx0TFzNqfSs+72rswZrqgcWH
MbSGVL3VjOtBelbkH3F9iMV5Z6SZL2q/Nwlhjuunnj46V8xNmZJqO9wNvMxyTWIMWPdUsEecN9+m
eZ/J73EL+1XpNaxRv9a49YRiIjQ0H41RpTx3PuG34dGjozqyNmJ0vDbpfM1M/ZJhUt1ZQLc/B8m5
yuN4Yzqo7XotXFN9I0mx26eELswlZpRmKHjF+2yF2ZXkHtNrT9gNwp5HKWq8MiLsajY8BUBp0tgy
5tuifXVIv3XiPkRVeDSz4oDvldfgFqbEmp8sbwXnXm8XgdbfrpazcXId+jHPCYTdUG4Ru58c6Tj1
bx1Z5vJZcarzjvdUFxBtsXeUCvPWyO2gr96cRT80+nqanXvZ3HYSE2BGDLqkhBnx35UaMTrIfVUy
/Ii9TVtiv9SrfcfwICFFYnQAS5PSVbPXbHysnZTFl4YFsETaPSxYcmJRd+iKGorKHPTmD1qOcFJF
oJXLZpGviOTkDEweu/7LjkkZjq9UBy4MVYSdlijDHuv4qVW/zNUMVRTRU9l4WbnJEKj0xHo4Nj68
7UOW7oqIzAtjCBUck01OsDkZD1PEvjFNgTXiWEjouaLiSNZn+64V9M2tnzb2jVXpxzSuYZUo4UT5
lOBx0DcPjfk2O5xqEXy49EOVRwgzzkdBKwKXxmso07ohD4vYDib1WVuJj5/BAnUv1qJN0dzPTbkb
9dmLRwWX8hdLjjyRPdfrtFtzE4sLTijtLSucJ121PJMaZaSpS0jjyQptT8Ptjx27oPmInc1eUceD
msvuoE3kAo9eWR7Nadgy9lK0U7W+t1nppQatv/rZ17dQVwJrHQLZgmHf+bJq3bV4dsWNRC6x+Jw6
LH+G4WbWIr9ql32Ppg4xE66RfUAqkcaPHGKGhy4+SDYzMgZr/DV2DADWKtwW5QoX6rR4q9sqqObR
yyG26PEHVK+wY1i3Jo3XIZ7oJO6dGNykHoK8p4VLrF9FcS9KBh+vEcVZpOgs9Ku5JqX9zu5NmkkS
OTFo1kqQrP5jwNDX+oEqCpXOqV/Z/aQ5iBHtxKPk59QysvXaKYZf5WFXnmcMMaHM747Uu7YocAzM
/ofDlFH0YOpcJHJo6i8KQ6W4zZiBTajrXjprJ+bleF7ewn5ci48SDkkyEddhhonjnm94Hm+G8QZK
txcX6lYkJF9TLNYjtYjijfrnovBuFZFbjKeuIB8J/zlz2BnmndFr7B8/WrP2DefnVJ2c7F3IT4BX
2P5pLsbk2575gMJEt0d/34lpR+QMHcpXaUtUhY2b2regUwD1UjDUi4fqyBtgxsvzDxGjYMOG01yj
sCDlJR0t1yRZTk8Sv5EW5l5N0FFJ6fYb9waKFe78jPaVb02z/kIuADz6D45xASlUnYYXidLPvyDB
ek8RFJTHLLT9EeyEccam346h5H8H9v+lqfz9uhddXSeaysJzfgYDTO8wUQ/zg7IVz/lbSX7zyrV7
PNH3kI386sv8jsv953zi94tfDAjwBtBhamVnDFvs8v0vcyZyIL8Fps7A0+99JQFdMi0l3tMAg5fk
RNtCSRkbXEe/bXb2UwYHAMXibXGnnonw4bfclPNNu7ge2VpsL4qDrxBQ0e/4ED2uMNRRVU9Qi9yF
1zeKs71+PkCMYjtYV4714NhvUvuB/h+UpXeVGc2LEF8W+v8xbvx/N9Z/uc18HMYxUC5Uk3Du3z9O
OZYKdvmayjOOt8yiNnhghf8PlIQ/WUFMCP9znYtxyGj3sUqVfr6O/fMsN6Diw24QkgDiz2+APyZj
f73J//utLm6yiItIj0ZFPQ2qDrpWhdlCz1bLm0T7IWjJcv3ecR4z2d41zsPEPrpwHq7zSz+mmMDX
7jpdmfKjCkOshBu55gTc67B3m4mWnVUxSRyabBbGs9xG7rTarmSVm1Tmtw1MXTkuMbstQDGU1MKf
KgXIsyBLYv8miVBrKSM7hbqm2Xfpu6zzXFfxktUiVLCBkpmNllXv9r0EzJL6gwoldVldW5lv5TT9
mKCqrkm9L6s7pSP3bdF8SxoDJwKGchrKD2qxdL2XhgZzBI4/NlD2cU1aXKeB0ShdjTYTqILgYmXf
zTeG0gU5AtiaScVIhZGD4qwKwJEMU2p+HVQqpoazT1KDRCG2QKvp0DK/kAAxizf4LCFgV1fLbkkI
ndrcgnR6cJ2vRfvDLK7knmZdzfdSkR9EqTAbgfEsvZgJ8TYcwEmFHWw00bpfDRH4XB6K6rhkpyzV
OCsWFOPvBQWCVhq+Uqw3CacBTehHJt2qzt2K3gfS2ybB/t9Af0fME7UGPNsHoWysrHEL9dbWn2fi
mqkEjfmHIj1jkuedcwJ0qbqtjOTKWDHKW1avER+KlAd93Pn2ah+ypmYfVwEqy8AG4tSgXtZMbnFC
J43gZcSPXG9bcgojutC3RHmxBvIlVkiwpnXKxYLVBBMGkr1W1oKq3RRMvy3zYU7edOlHRtuvquiI
zh1o52roXXUeWgSr1VDfW2axPQ2Fbmt+vMiAUDPVYBQoC426pYSlNG8y54eUbhJqpESTfKm9UjqQ
bKL51O7W6Q9ZfzM1t5Vz1OqnWitCMR8lZ9vGMkdYvFmKYmNH75qRUfajJNGavdpMTD6wiaBTM+bc
Lcr7cbiSaJGd6grwNxGWy2jCj7rjpJAEAxhbJ0+Eq7tldgOXlDaHCEXlrtNfJjijywiWQ3toAPQf
umn2au09yynGqbXjhLuYvC/rh5SXh8QYAVI0L3Wu62HdxiaO6NgPSQ7ZtOpwlGIbYiaIORM/qzVd
AUdCiYtbWAZ76ywThlRZRBbFTx9KlfBLwcFkvy3OGEwW5GI6ha64r/npIFeBVEMZtrLtVB0NyfAW
fD0aufFp1Y7JPAfkwYXKRFNF+1q1YVc/NVH0EQ+D39XFIVus/WJrQdPKB0fDbMr6ynGGs6Inlceg
RD+VSPYK+OE1dWbFqmLsDYSfbsp53HULe1z+uOZNWCmD21ivfbOdF8uVktgfNW3b8OzsPg0inRHF
2AeCvqbo3uvapuKHlrGc0rL2FTzpM/DJHp/hWHkuUuck9wSslDYYNQGICNfhVDrjh1bEfpqxqovM
U2B81y2WBPVeL99W5iTt8qwbj4oOrdkKnfF5OcPuAltA9quiGYJSt0kSrPwmUf1e3MkSswHGa+NU
vlhNqCpEwXTddgUuj0bsopTKjzvJg/DqEZ4HaR4LEuHhDHJTrA1dEcayYLHN3Ln4v3pQd4Oyn7dl
judT6mvdW1Tx1kg7hzWYRI8WsX6DQm9KKd6DGUu6N62fgDQmma92ISEYwXJrWP2Gf6FLrxIw15rf
Tc4SEP6bx6qrxo+ZM7uq48Dyf1KWh0T7affPvfpuRCe7bDaz+iUabeMwj13t9pvj9C/0j9/PuQvO
idbiK2Wzlv4vGXNh1Alvq97Nm2Wrb7+vKNS/VxT/e9hdlIdap6jRoHNJ4Sth/TTwojxkN8g5Cigv
tWf72qbFSjyYfKwsYKCG61PslaH4AgL/Po/vT3Dl9xtwUTRy2OpSr+nqySBmTNOcQxKntJvf6dX+
RBx+v8xFeYgB0KzW0aCeHOsjITGqwEL535XRL5vWPyu1/72vF9Q0ovU0o5oojaxr26MteDKO/ZV2
INHwAU/s2zPXEfjV74/GGWHZSbeGVwWR6wQ/Bp9eZQuT/6MOCg+KxP+TR8Df6vPfaqpzbfcf0KdK
i0G0BR8w283HKahecwKv09htN2TOb/IbIPgzRbH28zD1vytkv6uxLnOSRaql2RjJ/7PsRhKni13x
2b41O8WnaEc+EtQTZFqckZmD3dhb88D819d2/35K6l+4rpYJ0AbfyiF40b5Y/cMUM64o++lkldWm
gPyklehy+vWIVMFNJ2QVZPD22WeZ9FuL2SYAsO/YxaZktJMoR7Pmfjn1riE3KjFhEGXa/b8/4S8f
gD/WEa0FPEraOONS/DY6+aSoGo9J3zDH2zFwul79xOvfda8J1+d4M28tT98JxlZBvtPDPDxT4gmE
31SP3LqwwV/iO8Du77ftPx/qYp/KanOxs54PpW7yK8g/ofCrXXXThHDkAu00+bJv3cY3kWtvm+8J
yn99ey04aZaBJZ556YqXLkvdz8Z63iUnrk2e+L72fnFrPYAWffs9bfgPkzwIiJAUdO40TwD3n4uW
oKhqxZAoOhHNgL8K5t4x0jiTCiid3I7ePl2uVTP1zofavxeA8tfe5z+XvrjXRtw5ahI7yqlZE99e
2mBk/pXHDxG2QlX6EM2vdnObrk6Y9+t32ru/bse2rqMpswxDvvzaNhPQfEzb8+KbAt0r/Pg239Rf
5/gFVEheiQbHNb5RQ/yRBfbrXv/nohdfOO+1zM6K5LwxRZvKT/c5gfHle38Hvyd/iwPMbgPAiMB2
s21yWx4VDw5C7lWn3Hd8w5+239IN/rpL/OcTXewSuYHx1DTH6mnZdzvjIA4/Vk/aCyYn/37W6vlQ
+ONl/8+FLo6/2dIkcD8uNIYarnTuOIZFWHrchCA/jRV7c4l5jI1tjOrSZrvTMduKRwyk7iKiaukW
npVvnsbfjwnEBqx+3YEyetHiq+miKnaUnr/74iHy8lZ45fDZQvkU7yUeheJZ7xinvqThd0LUv9Qm
lgwhQVcsmzfPsi9WQrKkjdyNxJCftSlkek1viGM2zhXBwG75MO/jDaPT03meNPjLUXjSa/XWbIqT
tgP6/fejOV/q9yfDR+E9IBVGttDGXm4AQ98sosjWU9k9duRJa9Y3BcNf3vPzFSCVWMh8EWNd1CSG
LHDON+KVG52wk8Z7YJKXmPP//4dw8fulLmoThu6drjRwr4xYcuXkS1+kb27XH/Y2bBi/fZuL6mLU
l0k7q/TZObQwJsf7MdqbHgnfH+IgELCvQe1rsTef39fvXqO/jDx/u/iv4+s/pU1n9kVmLdrKa2Tu
waW31jban/U5y41BHo54zNyU9fpdUfO3R0gN4SgqsdkOUq6LRSKq1UiEPCgnI31cGMBJ8oQu0A7z
1bwqI6A4TokMRsYIwGTnzjcr6M9h3HksiDZBpqSxORl/L+jy0dGsWMYt9TyM07ZiexZCdN9uUn82
DL9f5mIWl5OLMJh1r5w6FRXnuB+Hn4vcBYv9+u83jty+y3cOeZaty5oDO9FR5cvhaqZ0Wi7SieHq
nKKcFTc5I79Yg48/rMeCLcnWqm3ssP0tKdhEcrKa6nYtlp8mA7S0N/YZIwEaweM01Z46x0xrJjDP
2roZxbqzluxGh82SWs1+FRP0c8OdiFxYZ22fNBkIPZhFRINqytnGKnt/0qCe5tVHPTm7nhG/3OIl
GUkHK1lvz96IFuMqeWBTLmsvkuybkbD2pgKc7szkUf0F/0KZ6HovrtSdvbzgeueLdUb+aj11OtRp
pfsoFP5vHwOSltsORFZYlT84X7V1tzhmkJn8REOKmNgYKtvXAgJtDMSzWJyICeziVEBlr918/Vn1
1X3uOPvUOTsx2j9k2d6ueMiNA1quCX5qHoURZCILvohYFsc1JXVnVvK1LVGBW9WTGZlhoYD9r4Rv
wsbRqsk7Y1zWnDzr9upn7RK2LdnhXecJPQJ8ZGjZGIE01zsj/uyyU9zEnglwpYz6JkLC2cr6LrLm
Y6mkV0PCjGxdXQOldVymx5XWOsYpLQOrSewXC/dtSYmDYpE9a02D2W48BzZ9Lp+5SwPQDg6Y8IM8
K0aTYRDaGrf7fDaCvBX4wS3bZGoeo/zabBNvQEbPfusnvXgwLOdoitKPmI2Mas05IvjY/1639i/q
6uVZoammCaedl1G+JEfWNqTLulTkk06aZnPEwWAzQJ5uo2Kjz6afGgKC7egbAlbpahgb3WFNzBEa
8ylIY1y+4LcdKodR2qx5cvpRGs9682Az7VfJMeTlB3iFxdo+mfXq1kLcws/yncFAUJm81Cw4BZ28
ad3pvfaiituJIaCYEfCBFC4MRCe42U6xYFVQeFjh+bE2wymDni/BLOoIFirNPeK1Iyg2U+/5sLRT
KBTU8VkPKocXKML8CY17o+HEYEbRSdMyvNoBO9PIi5r3pHmzAH/xiPdU5T2LnaBVMY2Si12eNIEk
47nLYFPJs0DCOUQ3nysI4A42AbOOvmniKzFjzXSCJ1RqClVsZR1+tZF4ci8FGbi32o6ezm2a1g+l
bLaVHbmVtQQKCvgV3Lxdsa7ED3gyr+xOCfoeBkC7U4jExgshSPsPBybTUH2pzGRF9MOC3S+vcBRU
I4hTZwPp6nHMYGJXmD1UvsVekpeT3wL5tfO6zU3kBQwncj4MA2hZneEQdQyR9bB2dDzWJ/j+4QxB
eMmsjWqAdJl1WK61n8o5Oao/1fhGX+rHpVb3LbsFU/q9g9mmjeZBMt/k/knludgiDY08Jw4Xuv10
rwMPyqK/x5/VG/MMpnocGBWJnaVy6AvG1/HXqFMTEWSbCfHSESPEQeCl5bBRIDTwPvsSvgBOLUFo
Z3KcNX6jtH4NUb0uZR9H3EDD9bFy2uPZU1Mr54fKYEBb71NkFEnmvNTSzWhau7iutooF8vuomwww
pOSchdNuRHcnM4mlhQUSnRHH5/cZhvP4LdAs3SKFJzi4eYphnYwD3McqRvGSTyqYwdXqrKHh3EYK
QUiRvbWm5b1rOmhmprLJFOfYjMyxywadh16O19yLFuqtvOKN01NJYKwWDwgcbMtzJClYBQz8BMNm
fWHBjdhDJ3D2nO2aObs2hifYlc2hNqtgaNX7tpTDKp0Dg6SuvjsKp0YSdSclq2crgDEKVNfpfYJj
KJ+i6MlxUH7BhE2wadaM96Vamaonu4hEajuf9q2R34gl3QAK6+mncB4T66t/NdYFnvdLJD5ygnsb
0fql1vvrnAVtdiZetsEknqLuqoamaBuYZTDdn4ZdPN3pqXIocFs1lwj6qbyrMehs1d7Xa1jmy+Qb
2d0io31ZABrTlA1u6ywMeXHmaDOXM/qBET2zzddavRfq69qc/TRWqFLlYcTkY1AkHM8KV2YYrY/G
oYSSEONevwyDZzaomwZ1s34K03kylB8TvLSsx3mGN6g2PxKBV18zbFRz3lUsohRqibfIka+P47Fg
DjHw5LUUnpLdHIeoCCxCNuaIQPDeF3PuF8t8yHmmmgyClQCBE4e903NlZzYODLWO+Xm0mYXttk26
1amiKofF+KkXTMNW9oz+EIGkFfkHCZEwKhifmWuYT0/EekC9O0TO7Tiqm9TAnwG2Yp+cSxMm2Ram
fLCiCGT0rGbxSAIBoDFPYgJfeTfa6ykpTq3ehfNNPQ/oZ7KtXN9pGNC1jrOFfad1H4oBFzHrbwcJ
d/DYOtlnY99JfsVXwS11ESCs2zUYgCPRnqobAUNRsIgqkwl7ngSDCVGFjbnRXqNiOTbrExyde7zN
/FkwAWe4VLPNmCXvp907V5qNBoFs6GS5TdCJaHgdDWa2Ta1ra86hG+rTfRVZSCMgXREXbUSvwwhN
cijCho9Vd+/LzClvtZwV0GxBz3RrUyQMkNCRWWJXw5s04EG3zkucPXUAnLFgV1Wfcml1cdYKJWCH
kesLCIHnTU6dv5zqKy4enLN47SxhyksPa0qv7ReoEZUr0I40zWM5CC+K9NBZp6BRqntYsyaaMBn0
xWm+rEX1xYgwvxo2Nsq9Wrc9pPTbHlQoTeKtvL4pXQXSsrqKAlY1o0cx1X0ZP1dO7HUjli7Zoc4w
pRqScLApukAO0nXPZm3wKuhoq0s92xo92mfD8JJIgWh7Iwlnky39yczHPYIdothvnOjVEj+as2rp
jO+V6rYBNrQgDTLrudEIBB1bZntY9M4svKpO3L6ufZnDrCKYe1LAZvBDzLKf6TRv5iIOygRA0ZaO
WkEytOF4Wh8fBnbLXnVeVgWb+Ea6XxIyRok3EUZY89L0xJglBUzVknRnq9kmtniLIssXqe5lYDML
VqftQP30GcOIjSDGqSY9vvqlgzdPVJeR8UnE+XF2Kt/GZchgOYkqTGf9MKNC6eCtqUrsSlSFprL8
tJL5CgaPv8oJUPJwtLNP/IR2Mmuy1mrOSDOojZvS1MNCajH82p8tLXGuXe1Xqc9dTU05VG5q5xSv
79l6l00vavWuQ8UpKyxxXqiQQmwZPKV87prnBtpX4+AVYrMRMCujYwgsJz6eNYLxPPkd04x0kkI5
u+MkDSUVgh/HS/8ydyasZdmbrNLtOkae1DjjQMb7mAdWQf1QXeHxfVI4tUXZBHYyPTrSBAeu49hK
fFmXvzBsSLyEnrabPwa1CyJJBUaarxfxGs3b4tWWJF9TFo8vNkma1xYGtcNtbyXQfl7yZPLZGCDd
H2tEZIV9U2doywumDbJ+VUTFtUDuOhnNpusO/Zk5itytlI2NxQmmzdGOqTbIcusVBUAiAUDnyPaF
4rxQAND6rYATuQxQvxMUrdNelW13tqKdjAYgTtEoaVhLg+lXKxQHELgVPvpSLPuy4DiqKCRQxS68
jquC17l26vHvLukjSJ9EzwWdWZ6Ay+k6aaxL+UWOrlUoe3Fb77WFPUz9YH6VP1g11PVm3cnUAX11
PU/XuXZXyG9iKa8XfLaZc+IV6CvnV6U7VIw7EwuHJGRyerd3tBoQcdyajByr4mucND6IvZf0fqsY
i1/NpdfAQ0McGHQO0wvasWWGgW3Dyzzk1secJYhRz98YAyORQmArsG9qvFkM53XGwWCmRNpDyWdp
T47yLvUbYxJkoEdYeqQwdusghd2pS49yzDSeokEdO+A94O6eCamJTrnT92VWBEqU7GTFwUP0Htun
MFkfUp3B1YJ6fWVonlVBaUSeujanuYamb5VQBc/uR1cV+4hhxJvG+Sm3ILT2GI4jLNCSl7O6K2z0
BTYNRwdyDAy2pg99tG7iFBw770IFxUhDNb6CEeLctMH1/KqNsjCS4rAVmc8v36j6Y0b7E5nv9Vyf
+WhA9Uc4ncC0ZDRqhRvjLyXibLOI6qaoP2xr8CITKSP3sNDQjSKEYFbnLUa3aSA3jJq1wRwkkLlB
VTnsmLGiKwbTLe1Dize+ZrF+tCTHi5xtQykfjFX2ess4yHA7LY430/y5wgMYrSuRm1srSg7ZiNA4
qkLViDg5YaZkg6c5NbkXVqCeyW5nUyLzZ1tc69M3/sB/HeDoDBxRuGvMAOyL6VFXQnNiyWE+sHOO
/U8oXIHGDFQK0qM4zHvTlY/r6XueEZOFy5EDY6v/XPgSlkpMo0hXMh1Pal17QxO5cf1pJjtdcbay
rfowaV25ggOa6H6HMFE17gfOyDOFXmlMYu0fLYgZc2z4Ylk3SdNvulj4kAJuUk6kooaFMT9rFVyN
FgmANmxHRbzV1dNaQuKUPm31oaVjVeOXtbwz6ExzQgyqsy17t1m1Y22etFQKInrJnGh5U8Wj/TFO
YPKj0S6yRylvgtngxJy+8Eh35SzfzAr1YSLw6HqYKv4hKz1+yY33Dr3n2nc7fAx9LYMwgbBLgHHV
s0CNItyIN1dqbfSRNw5c4Vy5lZrHoUj4RYRnlGiqYW2LxNho2mOPpBIWMdUKhBYalRVF3MxAvqPg
yA+N8bRY9ym/M8+fMykJLb7I8DkurHVFpk0tH2rttaAArqfFV/v3zjrhAl9DJq/XHwmsWYWaMFad
g5P96HXU42zJSwkKT1YyS7Ry3msINyo7id6+zpwWCqzYqu2R809ebOCxhlZYaT6QFO2SHuV7QReh
7NbxZdYln1i2XV58IsMKIli161htq1HsNZvDjlNIiXaORY6ulga2mMJUXvelQj+ppVccp/BF4i1G
mehjxG6EB2u0ma9hg9vP2V7wqQpiPLv4KVZU2OV4mFnD3dLjU5JeO+vBoQi3RtPF8AcONOpc/Moo
5cmYgYYApKbdtNXTMjLfXyd/KAe3qNiT08YlGvGwFFCXV+0wwha2WtgMzQ/MlYKFhRrDY0+LbI8X
RJCqz3IKL9tmgMMwoqdum2BEG1Z0Kth3Y9Hcl31+qIkF0+IPnT28H2d6Ri1sZMi/ObpxQw4XJgao
oGExGV5WbZkNzLrYVdT4EtECHMVEz+FDUjxVeYQrGkoBfASqpkQMm7CdIqIVYN5SFeiCIsmRsC9/
MK13xhUHQzyV2Sla440s1L1TVl6ih4MabTJd9tfuS2237LoIB6iGcx5EPfgO9ujlszbeaOsubTZt
TdJn9bYO1tMKaXmJGWgZhLZST0/rTo2KUOoxcmeWhxSAh/jrlGihrdi/xJsxckAa6TT2EkuCEMQQ
QAJMmvUret3nKLtS9ds82pKAB2sv3RQgXnpvbKd28ftM/tkXb/mS4srwlPSHtbwhFe9qmnriC3Tv
7L6g6k8g7bCtKcD54lP+NCifbYSZEkOPRrfCEoFZVyteAwPeXp7OTpENiqU2XXeszUDVHkt6Cfug
tXivNvlGcPBL0U1jTZsMQSAQ/lUsT17WHWg2XxOn36fiFm0uavQkoOB1eyxBrDGGbSxgE9ahI3Eb
qPUKZdcO2GmY7xM6iRT7R5NDo68dV6lvZVO4nVFcqzJuggZpJf29OuPmCz+nO6TSlawJd5IfBZWK
VT1OUM4knBDnxjkVEtiVdj9bHC2f8Pmu+jJ5HlI5NBAy5w2WJA5Vzvi1GK3npJ+VjNq/gdoT/6y0
Mqzt3TR9LuvV2r73q8PcDIa6abjVXAV29mB0N5nWUtEehfm0JjfYiXkpfcsAF//fU7y/IL6/nwQX
0/Sqy9qm7coZ7KmCIJHvzZ1zIhzjuj/8+0p/Yqy/X+hinh6vsqLkeYa3DQhXbx7GFQOIOA3+fZVf
zODLoeR/T7YLbCJxVmdMKy6DV4MvuW+9l9yru7OXzTYJvgurPWNV/7rYBXDXqIoUMenmYueelLlj
gdRqFGTlGNda952Z+5+o6e938AKezZLUiSUsHlFkfyhD53ZocjHS5A9mEPX/Ie3KliPVtewXEcEo
4DUZcnIaZ7psl+uF8Mg8iBm+vhe+t29hmU51n347EafCSglpa2vvNUDeFKBYzmqu9FqQJ+joi8oz
+vuLb7zoMGnyMAhNTCaA6pPb7BbcVoCfQ3dOU+Y+E0Q7LOmzu01AzrJ58sP/Q3b0d3Cmfad3ug9l
5mRG9Hf2hAEBraV/lFfhokKKSrbBXSGvhZufuM3gHx2Zr/To78hMXgZilexLMmjpjV3dAPFtTTtM
Gt3Y3m4u/FbTSvN5/rL/GY/MjfnFMmcSKeXQ1+Zlllw08o54ByenaIv4etPe9O7g5BCdUt6FXX8s
OOdyRcPt++BMBDA6uN+UEk5M7UCJ6Da3ixOw3qYDltZjeSgf4m251e940mn/w0H9O2cmHoy5Tsoe
Ug+nwQUqrftFrcCZ9xOA5eIN7owtb8T1APR3QCYydAaVx5AE4ilX5N1UFbafCrvS1DgRdaVv+O1b
MjEhD8verHu/PxW6sBUSzRYkTyGwyMOjinM65yX6GX7+zogJCHIFWG00mvO26R1weyEQ0ew6C+Ve
Z3z1OZGVEwoIg9mIAB0PYcM781yMwyzLqECWkY8NWQ+pf+fEwAP8UYiLXsC2KOM/RvOGqvbGbB8L
IHqxY7bXF3AVeKHCXxG0FlGU9C+IzuLcVajpwkYymC8L/5z/ynbROflAKmGDxWjV9lZ6ih4IQKHj
DTlWW/9WvzHv6FG/o7vrP2Rtay4BIMwR1MBdK8YRAJBGf/e1O1G8bQeeJ+/qgVsOwhw4E9oKCpmk
/iSe53Cq7eDRaMPGxcovZCfwwXNrb8zleMx5S1SgoLsG4/0rqBVn9HMecnc4QnjBaZ5CV7uIHmga
ENTroH8MUetnc2fueega9meImgbSEh4/IkQxoGfI3CIBmXo1UQbFk0NYYvYopUq/r3+9Hyom7BDM
dZEE6DOM5TzE1tiqDmpvR8g8bZBqA9jKm8+P78iMxqqJ+npfD4WJ0VLFmtCu3KswS0C7FV5xJ2hE
uc2JR//iLCFLf8onWql9PipejE76/GBC++n6EvJGYPZmmddG3uGd5wUtymnigwIyxfURuMvGbMdJ
kIQpUOHZOrhGvNdcmCY4vQsAAEq5TuqEDi88swGT/U7znBfBpY0GaOrHmFO6j3YSRCRnTI6449k1
sgGTHYa5BAAsqyVBxHYAQcDNqyOVf+nGQdSnbVRIvEWcv8PyxmEHYy8BE1SnWsYiAkWvWPD2A4i6
QQfMmg3eBK4A0nw2rw3HXAatksEesscS+lBaiWZB8+mMXidIwKiXp5ZSqfb1XcJe3uz8mGDRiwLy
MBk7fWZshDoa7U3hFOZbHL9dH4gXM9jSX0b0oNIafDYQ2t4AgtyhT+WIb6MNze8tD9n5A4bOzIut
9zVF44twPMW8IDv827zXInuodpIrO7ENDft9tO/RxfuswEEB1f2xfAx3mY2iNjD9nHlzTrrJXHWV
KWkTbfFLEqF3Ov1CVIgOapOtEJRPlMqJcvQF6W8x21EUBLsEZKGktUVfeLn+Q9grd16RmcwqAhYP
eS2ZOTZFRPTIwI3o1eUtbJfQhCJWlvKwaj+Sa3YY5sCkUxfpajB/Zggkm5qTlug0bkt32L3BqG1y
AvWmgLKRPe544WdtoZcTZM5OUY+TDpQG4gKkPxo0M9OEwyBdO53LEZjDMqJUJgH7qHhdHtvJuNNG
grosvYiVeCxF0CFHrsbfHKTZgLAckr1p08oMweJRPM2b6Cm5ADxjfdFL6Cm8QEllx1NB+/EIZT6g
wjzNYpgsdG2FD4gS/XQb1WAiuyUSJxOvQdgBk3pfGXYhbySrARcB1Pbr25S3gVj/RLOkbZjPERdK
gW/9IwAfs6robn4rvanmphIc3F7n8MDbPpzzocw3weL2GmlTQRMKH1eB1GSKMpkJpZoo4b2WOLuU
hZK2JOrxveddijIyBVkQaInrK8gbYf7/i4mI4EOOkYQRiqGypkm1jfbj+gi8pWJCSQLpxCLUMEID
JxOqPZk1xHLRA7k+Cm8eTCTpKO2pnmMjQjXWzuCpCkFwzhA/gL3sZmdiBtpd0GrrMQac4AHkACwn
uqT+uUiguEUuUTU5TSttWxofeQz7H3XIr6FlUUcrDBQU02TSs94AE1hrS8XTvWYvbQorOM1i6unh
/4yaZkdiNgQM4qU4Etv5c2VQ1gbpFUJI2OPKWw5qv9adpOlYwR0aHIWNoRz9YIapnQy/IHamoatB
BME1kTVyPu/aLgKaGewDGUQUwno6mJkK1MNY5cCMeMDOWwLsNfsgsaVRQsHvboSnkZFfKrrXtMoB
F6uDfZKW231yTABN1cdHSCWNwKmJMN+eukOG3jeY12XnQG3MqeLnjiQbIx+fK8jK4hnojmLqTpDP
Dmv4K5HYiXP/0FPZEkfpUEMJSY+1Y1IC0u4XJVKt2aVpiif0bfoZa9GJu+vzJyuhXdMkzQA9DQQj
mKF9P6d4pgsGEUfBIwGUCFT/Hk2ol77PoRf0mEGI0CQvzXgRc2DC2skdIxndcXHrR3hVAkgsQ2fE
KFRHC2SnFT7z8KlrATSEkkBV5AepDI74lwcFDR4f/OOJgtRZAsLV1ZB4qoXTFOkH1Ps+NPDEfZD7
iXam6rMvv1TjfRBBdu5uggc2HV6zVAa9GLIGQ5s8xHWB1t9wNnvlNRwmxVFC7JGSuER6FqQT0c+q
Du72CDjWcAh9z0dZofbyILyttPh8ff1+MBHmbb3YPxpzURlRV7eV1OSeAthoEX+UYeA1za8iL26j
EAQuOFBFsrRLgKkJTbQ6m8JtCmj8zrhD0hW7KYPqwvCs9NvrP0xZy6mXP4zN+AYDWsI68BdS1ewp
YJOGnueAyPk5rCHDc0npe2j0W+jr2FoRGZtCo3CDF+5TNTo2sWBBW6hC8xdw/KPQGsCVeWF+nxq3
8ZjtaR26qgIFJnx6pdehTDR3nF5L2G5Jxcztju5KiLuLYn5s87MGbyxjBrpen+Ha0isiHCAktPBn
wxLmAoBsL9GE0pA98QCdNmgBQiEF8F3ZnSvk2na8geQkeQIcSXuB9lP6wEvvV0LHt/GZqyFu4PhL
sT08IgIC+gwoqljsr89xJdf7NgRzOlOiA+6IQhoUsgMn8G+q7pIL2NtxZcFAYQYW8+Lhz0zv24BM
clkMJGk1lOw8ENfz/jEcDc5X+3LZZXLJbyMwuWQB6w7TTALFM7ETTWAPZe1WBvJugup/3KIvWD/H
ab2XAGvPAQkNsue2p5sYuywynpTYHcY/wXQPcnUXZ5uIAIGP7LAZk0MtV+gC37QUeXea3EiD6FTU
PIRSeamy8M8Y4OFTf6jQpetaiBLFuGfkHmJ2s0yiHPLiwkresJwm+/QLOhQ4obklewDzQN3AhkFq
4oTwlZAOHSSZ7+iduOPVir98UK+sLfvKC1QTQpKqL3utKp5J0G9pou5iKEoL6jkfwLiGepYya6CB
m1DlgAaqaPsDCmhWR7+7laFCl4HiKsZvPoBSkwFp5eJlBIYthT84CQ95dxFRuG+AzJL2qfIah2eh
vjfoORLBEDDB5ohNKLrKFpA/wvieNsDUJBeQpXbwNXAaU7Qq8Tzkb37TAEQFrOpYKpztNR+Iaysg
f7/OWq0MwOvHssPqGWaWv9pm3HTQmB2hqtV+Xj+cvLGY3En0gzCh0G3zYhhF5iFShvek8qpCAd7i
8fpQvFj3hSxapNOyGFa1CI2irwctqEpOcBEdHw1AKG3NTrgGXNTscNd6fDnslYvk205mwqxZG0VF
GoSEWdV1osQyS1Qz1MYOVZ7w92pENQmKEZoJvSf2WRIKUYUG/yB7gMeDgKNtYBOD5i5PPeGn/Sxo
1uJiHCYXzccJzpdKgbCaFoVbwEodGmqBdKtBwyv+0ICFCHuXxIcEjCi/giZbLT9MNfAGELULALAR
dy2cM/NyqwEvn2U4Eu2J88FX8rJvP5FZdT2oU0VtcbnUTvqrgaag4kj/dj3uxXuoQp955eYf8iBI
Zb4NydxnEI6M4og0sld8Bgip++EXGNmODvar324BjwZVlHeFrkbJxYdg7rdBLZLACPDBgdS3Kh+y
LBnnQuNtKeZC8/U2wXWGESY8H8DqKaDyhMcG52vx5sFcaqUWiBoVsHSNDRIcxALQjWg26j2Iw/a4
Lzy+lMnqqfy7cqzF/GjqnaK1qoTS/SyxWTRWKEuepOVINVvOGuqc6bEsbWDX64Gk+PtV0/9KVL8C
2rRUYOSSQ+2xA/BpZjnqAKPWEqDVRnsManBstDSBGnny0kgKUl2g6YdONMEOUB4IzR6C5jcJ3sEL
Qrp8bP0Xue78TQHFXRslkE026Pc6JM5oDBfzXr8EOXkZO5yGirhdTZ5pHux6OXqHhNP7CD1UMwXb
oAbkVhAv6uAFfQfKoub4eDrZUNHbQq3cjWXfAuHlCAUcxwCDquqARW1H8SAJBZILsMCF5tRp5SE1
lP1sGzLbqfTE66QHIa7wUxQA/wLQvICPpp+liWxEvK1V+MVDTUuhD1oabovh4/rWmnfOjwtt8Z2Z
C81s0wDr0cqeum32swZeBBUOeadxEk3eF2buMgjs9r5WI5cGuyRV9iPQnNfnsVZ5X0YXdf4Fixus
G2owKFF28iIwxG6qfe7CXfa9daN3hJYtLxVaq6l8G46Jn7if0m5scO6NU7nvt8ItRrqrIJuIiM45
Hry1Y+JmI5aBnIAV5OlGB7ZNBFeb39cXT+YNwcRJ6KvHwdQA0tCW1ngwDsER/DmI/bjie4wmxvhn
dg+DgoFNa7zLoY8ChRYrPfHL29zPyMRTpS1JLAiR7EF5yy4ukNvfgUIAh7rugb+y62nPYvczcZW2
YwywSo3dn3/k4FIF93kLgzZwIOgEwABoOKjGSaAMjOAAThBLSSG9JnZglSQHsVBsPzm1AQ+5w7lS
2Cf/iFzINBoEe2N4qbTbPrmXgkcD/L5Bv6BCtQkb3J7yOYXaEVTPc/2+BARXgKH89U3Bu6815oUf
NU0pFgJCQ+0ALD+3VnHx2MO5cQYHvkCu/syTIOBsQ40JRlFdDRoolJg54uBUXUbgi69P6kt040q8
Y5Uw6jwtcopHv5fK7VlvAOMtcL9p1XMzvJeagdLoWwt/6og+DMNDoT4p9VsGQ5FSbi61QeGAYzji
l/OOJ5V3IxDc4xzIFdTvO9irgRwi4Jk45IexfgnoYww6cwuAbjj+Iu0uyoFdhXvPhBDVBajRyee4
vVXAADXLd9qeugquDdpFGD8b6ZlmbzSFiTUoEbEs272B/9Z8QHBFWAihqWWeEgOK/7G8I3V7bw6Q
qJCBv70d9XqjGM+UHvsaBV+I8g+lmykmKoLjJingAQbQa3YnmBCnkuBsVt4F6WvSaJtiDGHfDFUL
yHv6yP2hTwi1DyCuFVhYF5R36fMiqDZvhkXAhvuXRPKCIjcLwE9pY8fP/U0Md+5GGJ0cMpOt/14A
xF9BkxIGf9f3Ae/ka0z8Jhksi8ZGk9CA8c8zPfxmsqt3fEJLsIBHBFMWP8CG9B8Mxv7PmDUmE9aY
iG52/31X6fqrD056QS4y3Ag4U+TFESaop2OZIS2ZkJp6/SeER8kmhWjbpG/S44BQroOBABMOj9di
4mSOGhPBwektqGjON+OEynWw8cNPWMRg03NhrHMAYs8yEF4K6stoLcisZIjSmEYmZJLsBbCAA2PK
MqjpxJKybcbnIEr2qYwyjwFjKaePKWcDrS3ucmwmVJUo60xgIcleHv4hKP/FSCYTuKdwvuFc3r02
RSZvqls4D9Uh7GICWoFSNkB89LeBh2siCc5Yigetfhum2tLEmhP910IxGCwQ9EGJHr6XzPlQ+pLq
SYEnrJ9/JtVvpeckhKsX/XIA5gyoQI4TVdXky4QOhg7tBSPQ92UKVwpEHUc20MoooUU/HZrhZZj0
QwXy0vXFXZ+iipISdIvQnmLOh5nSomjVFjjOEErwJpRPeDa0a+gkRZL+DsGchXLwNYi9YQhozbgE
CmTo9czIQ8mptnCfKYodN7DNG+/HjlkMyaQ0pV42qL1jyAqKmFADdECvmCWL5iHTh+n5+hquHoO/
o7GotSJLJ0XsMJoI4rfY7Ybigxq8Wue8ya9MiQWqxYNchbVRSt54NqCxCAthV74rfsOYZ684405w
r89JWdkY2BIi9NA1c9boYzZGW6miOGqYFPy9rRg0WySBRQ8+JSSVhQC+pz2M9qYOxGrUx2FqQeDO
CeoIaNOjRMHZF86dHJ5CFUwR7Q/8Q8wcVMrZlYKWLjRCN/nseND1taVXB8l/gHzsBl2aBDI5IUk1
V4+nG1WZfl2f1Rrk4NusmL0o9KQYAsg7fWXWsgXfWTQjN+W9cJu/NrMguZu5gnTkXQfzn2U+3rdh
mf045FIJuWNF8kL1kmSPKiRwArWDiysU37NfFIIDnHmu3ArLAVn5rFow+sKc5wkxCudrng9QWtvm
Tnn6J03nb2MxKXLT6UOHesR8vmeFwRoKio6m7sGBSz6g57GVDrOgPBwcN+EH725YQ399G3yOBIsE
qvUnOGmMGLyxO3sePJchgwFf070yq6AC32ynjgrtKdkB+9y0k430uwWiZBbc5tyGnBPz9VMXPyWP
9X/vLR9As7H0uuT1+lddiTPf5jr/gMUAQTLIQB6L8kXQYKgZPZvBCbI2nK3DmwVz56G3HhC1RM2r
yJJNSZ/6arKvT2Pe7FcOwxdyfTGNNoejnTBfOYM7V1v+Zewg8o0deGeAiWCJApH7Wsc4eLpZ89ZA
VbJ0zG0Ku3XKea/yPg0TV3xhEptSxQGX9GZTzPeo8V7AEOj6yq0l7N92ABNHWmhW/+tYi4doV/cO
7JChLzl3J2YtT2ilUBGcvo34Wh1CbHZpf338H3JuyNk1VQeSA79CNaFh9X0HCkpW5n3YCJ4mmJ8S
CV7hMvtGik8pgMPA4NFJRlsQPm2SuskTaLNDciYw8bbBeky+les+Ot7bQvxdhzCFeqjxYjRhFDYO
Tyr0HUYd5q1ysUup4QokPUHt3/HT6FBKqhNls+PCiy9ApMA1q19JeAHOZRNUHy0sSFqsgGGgLR5v
8o7aMO87pOCednCCaxSYJimSHWRwvYrxbk36jzToOECsH2wLdmGY7z/UVWGAXS+gh3zIQN6l9KLE
uduZkw2tOXtUAwDpOrdpAGdJRJgYwBISok8S9OE0A6YN1VsBr4oC7GsBMiUwyEY/VfYPsXZpA3kr
gZ/M+ZKrN9LiSzI7CQoomlr2ieDFmV7brSCfCmoCTAC3J1V4r4o2sZo0Ks6hnP8WpalwVaj12lou
UmccZmYyVAsEyK0E4uwXIMqHLjTcrEVZDC7KZvzYZ5KTlXh00PYhDLsD7WD0UUFbpIQ4VVi+JUTa
F9BMCMIcBH1gy8bXGNKA0gQKaoX3ki/PWzvZ1WXsQkbA00RYUulmtYsgJwYCbPmb6hJY1pS8x2mS
wmkLcvsdtNZAhQ6N5EwEL8o6KzLQxUHFelaLM2ntcFZxLZL9XUSW2yb4kHsOdByHuOzcGmZtcCdu
hu31Qb7guj/i5WIU5n6NAyFSqZlhb8nFrdjHH13U7kb1Tc5ypxZ2UnYndsBWDzdmA1G0Vnc0rdt1
IPg3kWHFMIun06cEVSoU4gFfhbUlesfUNRqUhMdnoecchdVIuPi17IXc+Z0qmFiTBC4cJaS4Q/ic
Kuh6X1+Vr/yTXZUlpoo5cXWQm/0gzyfOCn+F70ByBrvQSlHwhr2bm+zpHmYm0bP4T8DH38BczMnx
gzoohrITPLUroOdF4cDCWUJpbQ0Xc/sCFC5uyEHzFYjGYG6dW+7TZhccqRXCQ2Cw9OYGitwumqJ3
PCH1tYt/OSizzVBjIyo0hXBuIB1gCKkr8UDVq9n3cghmb9SzG7M5zyu/SW7JJ7Gk47QHSt8qneAu
HlBShwCwDb0Hzl5ZywSW4zIFBGSISRs3+GS9GDmF/5BAFUC+UcfRImkEGb3IkRIKb0bYJkL5gTP4
+rqaMpB/IGrJOjM4FTJBy+Ejiww1hzoSasiQXobGurifiVQK2STuP+kyY4/+HXP+TYsN1EwZBM6i
WvAGWQMftPaCkLhZfGuKT4l/zMcnn8KGRJBK+FiWZ8i3unUVWbLPhb6urryMBySUxyFOyZYXsi42
g6ossfLwjWkUCpuhdzF7hU7yU4qmH2RtNFI+mVDiI7T5Ryu/GJwJEdBXS/okzrGji9Fr4MwkdtnG
bES4j5KtCsWc0t8nU/KIDjliZG41DTTUKBATsCAmnB8jz6nRj3ilKCLomCpRdHU+84tPIpikb5Qy
FjwDVrtB3ezGDGKow04BFcQHcscAblMhEuxosDn64ZRHpT2M/YOcRztSfWQVfCkTr4rro2b6N21F
70mXnKgCsxo1t2uId5AQZgel6L/L3ef1PbwWjwgcFqCMLBEwqpnQMCSCmtZGFAJ3g30LW7ya7pU0
4+TQKzVTlDD/jsJEBwN6z3VYJqE3Qf+2T7JZ/QpWottEfLs+nbWy27eRmCPpN4KZVUkV4u4QrWSX
33ebyMr2iKtWvzMczmhrZ2A5L+YwZnAdqNooDT0CqjTcBVzNH13B8AGpNZxudOQBDfKjEdwJ+uP1
oXkryuw54NFjpSqL0BthuSsU0HHUFFeqYWCm8TBh3DWdf8tif4eCXsr9hK9XO4MNIVMkv7uZgSt8
Nme+TjdvRzIPkSEOhiKe90oxDhCJgCsstL2kprm7voBrh3b56ZgIIg7jRNMan66vbwLY93bjjZiK
W11/ghzb9aG4C8jkFWlHzBgl+tATxQRG0plLlKcohVjhBGBjrNiU+Hu1l45akUCY19ii6sK5Jzmz
ZXuupZzCItgwAs9PledxgHQwhNPGHEUyKf4jwoDq+oxXazeL1WV7q4ZQTS1EMMKvYlz4PFFPwkE8
0kPsCg4sed3pDyxApROqquUjsI1b4wLaJx8gtZpLLn8IE3nG0YcwW+oDVG5j76JSkIQ7AbKSpk3n
unGHTm/sBNnJ3EfkwHtU81adCUYtdKqQvyO4hmLqlKIEJ6MA0sR4lNFdGEace2itGr+MfWzHMYLn
i2JKeegp6EcZOtSK8XAq5U1bIzCJhyqGrqCQ2Tnmr4w31PdGNeRsdU5YYtuOcp+DrjxhpwvCA8nO
SbFV2sCrpc67vsFW8+jld2ViUuQTYUqaMPTQxQEEur9RTYortHeENjnIkKMufQobcfT1S2kHvZsb
qiE/8zWrmfWKSpOHkyOcb02YjTb10gBeJmYOGa6DGD+iy253sb+jY7eDkO6uFEKU9O5qU9lTBZT+
ECDI8TCNqlNrZ79Ptx0ymE6CQfpwkCFGO5bApeKxpykHuB+7dCqc+bNm6SuFHJ3c070aVVv4I9kh
OaDIEOYVuE+Qbx63MvgjRXVLywII7mpjBvk2SNGSV1SrURIgsKAT2MUwr8hR/ldSS4cqtqRVdk6i
B1G5r5K7ui9sWe+tskxQ0ZfhIgnon5aYHVSzDIjLlt0bAHs3SvBU1nAnpmaPuwdN5akLOGxN3qb+
IuAsLh8/KbQhy3DRzZcPBBnP0QF2nBbEuyFqb/2/rx/CXOm9YCRKhbc/lJAUK9EMK81UCwAizmGd
/wybMy72L2Hu72RIqRIqCA1TT20NVrA+b+U49yirfCKGBipsQTyPEEHJDpq0cXcDcj/nZuFdbl8H
Y/GBCjhZTlqBjAsaUrb4CDDGtjnAAcGu7wWuMxlvUsytHWaoUuUFvk7lo3j4loYQU+0Gzu3FG4S5
rkmTJBrgdnNutesUgPpp4fLxC5wdoDPMJx2mZRA2QQKSVidaxtshLnbXgyRnHjqT26u9boQNnBk9
eSycFjCBFh3nyo85y8WJfDoT+boqh8i9hhMaIjfUq2OipXul+KjNZ+isOP+/KTE3qgC5qSYEaM1D
f3NDRHDXwIAR0ta9PswaNgxXqW5C3sqEU47IbAF4JcB8J60Crz/og3Sj6L4TovdUjOW2iMy9poBZ
mbpwZ7SKFN1a0UQTDCRDTpBYraosfsYXxmhxtjo/VLRCx6UyZy/kMTiCRd3CZap0cmoNDrYlshew
DLmNv3kdf4an/8z/69AvBpbFph8HAQPPMMVpdpTKN5C8RdLvb8jOfOZ1UddoTcsF/7oGFgMmodqo
casjTwPZB+6skRVPdyr9aAOyMWdfhV7ephFQPeGd1qm1RQLIkkbwY4W+Ge7DuNIhnRmgD/HUJjrE
CnBJQddYH2zk2JtGhwkuFW0TevRykEMiElapuMcUiie2HwrYQSVsFkQn8h86IXlCHTDcKBCeHrMX
wmsorAHDvk11DgyLqYYBBEKKeW3j/ex/lByqowLOMOoCFg9w+MOtbW5ewHZcVxUN9SmV7eqUadpS
iZaBF5gAR02lPadjWt2Ouz4A/6sh6XiS9CSGxbMSHkFvDVHK6V3gcVF/D3dgo75GrX7xsxSM2qG5
DSDiXQ2Q8ie67JZVR7aJqUBgNCbHgI5ntasOpWzuG9GHrXTpJlnHCQCr+cByRswNUPV9p3Qyglpv
aW/prxm2mQC6m06WAorFP8sHluMxkaAB+XhS5HnVigx2Lz7g9dAtlLstJ+LMUZI9cYtx2IbD1Gsy
RONrJMvO6MTAJQIvCVU0cztlh1DeJS63eMEbkbkeoBU8wanma0QfPFb4A3hIVR3ZzbpD0e745fXV
qLqcI3NTxK2kQvanQVS1Blu2IFArvxbbmSEDVR5QTMcz2Aac2+mH1StzBNgEMpXRi6pGvIr8bELf
aXY7/jDx+It8+NX4T6S6k/obExwTRJpIgW91uBnaj7FNwYwsbVp+6uIbHdNtOl7aAsonl0z0+uE2
gyYD1dWjAu3v0vgkZbbNwJ0t0dySJJiqkeLeRDINXw0404gh7Mnv+4IH8Vq74ZcLyoQSPQ1Ewa/6
wEvN1yaejTo0S295vbC1R91yFOatpWpml9MWn00OZZiJa8ghcgCJfasQJN7x5s1oTjYWwVEO27aC
y0bg5b9bR3SKA4RLTLiNbMndvDURxI0AonbcsjpvjkxYoULvZ5mKlZwd8Wi6rSdgzptNPLg+sSiQ
DLBPsDX9SYEMNl90azWJXi4xE2WEOB+qtPr3WRTIZ38y9rOeHw4/juL/oo2wlrQtBmSzz2FKoC8C
mSpkFtAPDjbGp/gQQzrdNuzehVWCIz3AYM0s/hcRdTWrWY7NBJ6wn2RQP78mO9ipdDtGv9Xqc64q
ipC8DUIYBx2lDorOqR25vHjAmzgTg8pqnFpYegQQbMi2QuzftfSkD8867DiqnNskWcujllNl8tU4
jrMsItjOpUbuKBgNYXfRwxAsX2on9KUsjxo02UuwbCV5hE17vtEh2sy5Wng/gokSStOWRq7j/IqH
7gY6reUuhvLebN9sgA8Og1IedIt3SevzKV+cYrHKIU894NKcT5NZ2siR5+YtvJuQPRb5CZprnMDB
Ob86E6NKKIq3qMUHHq0B9ksg9Ss3mzFqN23Lw0/yhmJCFKS0x5zABtAzYeLUQGNoQoBSa+pEJm9W
yno4NKEEqepEg5Tx94UMck0ccqFOPZF2EKxX9ZeiqY8q2gkFqbehX9uaD+mXMHiQCuGPRFq7ndIt
Ef6oPtnUgHwIer2Dd4pVQVhFNCjeS8W2ygFT6RxTEIHPSS0ZpSgJ4vVqdGtA7hyy5j3IOJTO1oQP
oIOfMqpf6rx9uL4teVNjvhiaYQAkKXN9AoLthgrxduVZ0TleFV9oyJ9p1d8FZD5W6E8opmsS7hNV
s+PxEZDW2zgTlEMc964ShFs9Ho/CQN6mvkSLqEkhJCcIFrJjywRRkcCQMTdju/adIgutYYTEPgjN
11fiq0F47Ucyl086kkRvoy7FNU6PWZQDqr3zoSEny8d29G0ldAthsGn3BF92GEA8aMZooyVt+/lN
r0nWEJ/hV7fJoEHXg1dt4GaeP7EJ40Lw+CDZvy1H2YLIYlLdCDKBfH67iZHpj5PpiGEDCxTBSgSA
O/E00lsYw7XRzezLOaROKpQ7SAGAdprBASfRc4to9Nf16fM2AnP3jVMOQZsMG8EoI9vsBJQT4dom
5P8sDP5nK7CaaLJQtzTM8HIY3mR4VuxasEGnbe8CbuPCnZF708xh9cdXVU242ymmIZqsTG+q0gCu
dphXSGCzDjGHsfkHBR797wjsjAhJp0EesLnVNj6g8L0NlXavyaJ7/QOtBrzFMMx9XdUoT8sjmkea
+tbHld1G5FaLJCtVc061lzcSczmTqJ5oDs6uB013qD+9tMEOspZ2V/E0w7743Vc+zg+pBDkAK1jP
U69TbqRRuBlrMKUFGegVwRSd0S8us4DAxkiaX3UdvqnD5Gl6DWeV3EAlpAjvFNK2mwreXkrWWiOc
BCFQZZIYjhHw2KSoyZCm2cqBuougAqDClgrg/qF5laXyHMT0wRjl2mrHzBbaE/GHTxXuLTjWgONH
H5pR3UZC/icRZPv6l1w9aosvyWQCcTWpWj5vya8qC9mLNYwvgtfrg6wns4tR5l+xuP0TrffrsUSR
dr796w4e8cEWFqNWuothbsAVQVjPNhbjMTdJ1vamYcYInw2M1mDo+8WNRjUO4izlI6pkdg4Gzp4z
ydWkajEoc7GUMmDB6ohJhjeiBZc/yYMXPKbZOWF2AGI1/cMryvEOB3NL6LT+9+u58+FiBMsqKdWO
8EN3RZ2jx7B+ay4mx4RkqRBNlWoos3YKJLd1NG27u3w2tBrQR2ryOnQkKXVipd4XuQGTMKk6ls3g
UH+mOElwNhTIUVaSg9KTX2WobAb6oatP178AZzlYBQea1c0oqfgATbUTQzSh4jddNuyp4wRZThhn
ETK1Bq/wMcXu0tv8mJro2REOFIFzKlUm6oVZ0we5ih61bjR2q41W7WdAOoe8LctbMeYxUlV9XsDY
JfAyFfQJuFYZgXwapha0bzE6qWJ/oYMEvNFdS7Kt3HxA3Po4BNLRj6HZXcj0pubSDNffgn93Gitr
YHTyGBsm3iaz3Lr/2Aewc9sUiV1OECFLN+a2gMP3JeldwU45aRdv2ZkwNdQkDcIIT4b56VU320re
m4AbX9+lq9XexR2tMsFJlAWQrSRcaVGZ7Yv+HItPE66aTBNh04wCQ3NXpZ8kQbUhHx6ujz2HoCt3
nMqEqMyHWkdYYl8lMhI+IIbN7gF1KiuEmnzzfH0sXhD+0tZaBP1oGNoqnzBPGEaM6UYFXndOr+pi
k7/QfYM6Au8lzzuYTJAS9SFo6lSYO7WtHcIjswrfr0+Ks0NY1IxmFENUJTj6Rlfak/rYQ0g+Lj+v
D7I6DXTCZEWBgKRsMl9pQu0nh2pc6o0E0hSmuk1VDvpuTf6CoAlAQPBAXV5kG4HlCEuDmA6pV3XZ
IxHLJ9DD4fGNxPUmH4sDacSzlEEFWY1v4gHtk1LwfTuUImD1hhBmxoNTkeRxzOXbHMVFkUiWUETv
pUhuq3I84F8fe0W8kfv2cn1p1mBERAF/VRNVvIAhsfk9kyhNwcjMMMq8IA7cDsJpta/pli+Gl5zE
v/B6RN2kaI60Mc5ZnW6j4TmHMXWQSA9RBFqtWh9iQRHcrmx2MexOCxLdQaRmNi9GBVMNuhTestLj
9R+99prDjzYMg6j/Rdp37UiuI9t+kQBKotyrbNrK8u5F6GojS8rbrz9Lec+Zna3KSQ7uoIF+KVRR
EslgMGIZTVXoms5pgdIM1fKWnaoBdmVkOIyy/pQVLDCI6SWE7qeS/gCzew85zVOTbCqd/TJm5VXt
sx9V3+2sGuYIFr0jvHolBcDaMtll2l2iR7YhHZBAulM2BTOcgBsdA0zVnxw3aDijOrpJ3W6AnaoC
J8EZMkDzwN4Xa9ZKHV0rjvZJ1AeTNfljAy6ORO6lnr5LJnBpmPnbX+HKWaOjbSpbFIBYAyDhv2du
imlkDaTDR7CAdWtMyHwRz8jwbPDuuz3UWZbv7zin6wqWCWTPFNmk61xe7+AVH2W8O5Epe4P5OHRD
5ArF/Gl6zDvotY9KSWDXSekurk6ZUf5WI7KPmB5ChDPfTlbzSCVK4KhmwEg4TqcJKrUR2DuNflK6
wp3qJiB9sovhkwcMryV5o2pmO81KgyEdKzfPtN8VHdF+Ys1O4dkvMw3h76gbXjYcKrW+kwwsPRXG
d4DJxBXQ2mW/UU2YvxK2hVYCtE1mIGye0kF+Lh50CMTY6nw/y51PYIoAn0YWscem4AqcLKsfqvw4
s/4QGunO4L20N0BT0FPtIeK9l0ErICnz2M8hOPuj4nB0x6/YIa+h0Uj5qc2S/VTAtoTBudtmlCCq
JdFrMkEUPK7vWJqhGVlYT0O9sJ0hE5LX2nvDzRNg9m+0S+CjmUV+Y8JNsu68vp7vIjkDkK6BnmQY
iU7OJZ9dTyv2PuRJiYEEfm2Bkufw7rVmubiXtS/LbPy2s1yJwoV8Km0F8jUq2jMMHvDTF9Uj4Mwa
zB1/qpvfgAv5as59PlNQ5oTl1O9LW9cvn2t17mQUFSATUO/7gRRfCD27oeNPsPx8rPgI2f/Cjgmz
se52UdXb/aS8cCgCh7MvR/AJhXojFW2Ab0ZcRPvricwVlKQNGWFpMhVw3owOFErBcD0KkjjxZvis
T9wM5DR8T6xNmsMYdQBveH6Eevke4GV7giYMqXANJcRvpdBXY0WwPa8o6eqGbBAdcgeqrOPf36EA
JUwALfq8vM9q1Uui8mh2OVSGlPAXm6TeVad5y2uwN1MJirmYsmYMqS3pDSST5cKhkHhJ+uEVWDq/
y+ghnQYvZJBPpJbuTkYN4+PPNpeeY8VwtPHTGCD/oiUo6VFXoelxqL22hURpApvoQelgvwxE3Axl
2wLiBLfj0PfTCtwoiD0j21PMRVN39aKkbIYkJ21xInrjIRD4Cc+CvDEeFLWybGK85zIFbS0BX3A4
JPWvoZ7gGHo3zj8ZyIKdEjndyB3O01+glWg2kJyfVPqRZB+jGgue9Vtms3rU1ZXDKtNBN5q+OJnQ
+ZxCaTMXrZvR/L8cZnXjmLVWBjOkNU+x8UuByvQME1pZEWl5fNuQq5dZMqyL1LOkXdeO1OSnrDdg
4Ytit6ntsiiCsSkV4Fu/p/OrsVbnmqYUqpxHIUc9uQs0GeatsDPomhLbDNejDr2AylXTI9IViwjS
ONGcLZ/h4jWrsgEtMFPNUwkHB20YEcVfUykXveESLP4Ku6s3XOVcpFJknqYWBzxFcRbaXb2ffN3P
fFE943y3+z4SlU2okyD3XZvJ5NgtoU5ZcYI9PIBU0XMJ2iNTZ5BIsWENFJwhZ2nC0rg3tnK1V6Au
qtMXmD7a9Qj0V8z9Fmry7DjBYscwDgqOWdWaYc4tuzKpceOBOcxQOllt7pLkmE0oiWPH5eOTXlRe
NY0etZ5k/Uesx0FT1bAybdKPsJLBZB7Tr1RKcDGcf038gSsi2fjrU/mvN1+rG5sJOjlxpKunCe4O
4MZAEBHWvEQE//l2gp6n8p9hVgFJSSsOBdiiOKkdNLrKLtB5F5il6WdDvc9lC8q7taDIcH0v/jPk
OrCknKG2SOF9lD9FZe0rwJUkE5iUVSGoFZ+pkjeWz9p7gVpp3apc4ada6uyq/eogWCnxP33/0ea4
oYzPSviews39dpQXTd0q2EDjrLZ6DVOX6Tjpa9mFVF5cTf7tUc43m1svt4ozhqHWKUk4PUGFZWu8
T69dfyi4m3lF0EMvEBK6HF4urdfD8zYWlf++XUlX62YVadpqmEtuwMAKwmUH83V86lN/rjzwtSGB
IPcQiO/Ry1XRUnL6I4QA8hfSOHiOygcqjOxFSKXvNOnV86xCUqLmUOPHoY8iEfvBLBRbIQrnm+RT
igKp2Uw/oF167PflRt3VOxNOnLM/k0+IvfdsB+msCap1wqqzaKEve+8iGmvWTCIiI6k2p2NPQNDm
O6PcR9CrE6yEZcfcWgmrdDOlkxF3oAGgmi79XIRxLYcdrAB6CLv/gC9zezSFrFJJM60So6EyP+np
8FQo6BTIJJD7dhcB/adFms3qIwAP8KGQHM3cV0DCCt739of9pnpGITaf06GyTg0oD6b8C4a6LrSV
EfNjNHChQdRXp5nMniZ9LnrskHd1QLuA1ceTVIBykaW/bz/Q8n3//feHBsvfE101kG1UNHyRdBtt
VGhIa8EiJSRsKHyv0vy1yhWySpZUoin10GHXwewBRxyrf5Ym+63VyNIhe7GVWP1b1pPnEfoXXl4B
OjpUmWt0aNymlvk8QUbAn6DHjeQ/CbdzqOLeUcEjzcoUWHkTyDHOyWsYpqmtdODC6BOcRtJ2TG05
oaUNwf2NjqiiVwn8oI1Ys4d2Mu6SMNvl8Zx6jT5t46R+GVj7oqaaP0Pcgce1a+Gu1ebzlqSluqnM
foYssPnFWHYITTpCvhhX6rJPfpkR/91X8gMzqD+m4JtEox1B8mzKpf3AMSTlflKqrlm+Nz1zaW8E
VqXtoE15J8cJrElgD9PJP62GOUpeb1SlbJwk4Y+mIuGmP2uZN0XSESiJ2qVxMqOtNngEu3OG2Dod
GSof+q4mxdvIp70+W8BD4AHmPHvrjQX2+xN9f6lsHqx2emsg+F+XAHzP9ZbGs20N9TbJ1M2YJ0jO
y2PNAQpvtF1RJ3+s0g/RstcB1ArGBlB0o7MhImCnwGfDkc/WlJ1UZ06YNc9M/mL1pobgm7bjqPzm
YN70FcCBFLk/u6PFR9gngs7C7UCunG8sF0EKNulzG3NJhcUGgAsTqgCSKTipvveK/l6252V9MUYB
45lOKnDiL/sDajwP6fN01ooqHOa0IBvZmPXtIqk7bDKhGqNgd64BMo2ehvKEktsJvgzPwMoDhw+F
vWRb1xC1pv0uidhGS5l3OybcTgKUtc6RpC0mHKoMEw7zi+aGQ2GW00yJfXuU7yS31addnXt5OxPD
zArrlEAjF64F1l6NgLoM0S22gI9vXSPr/WXJ9fHj2D2F5Dd4ug9FobmCBxGsI7L8/GKOOWAGchdj
O4HZARv1cRP+0lLHcFrQJzGvb33q6qL0bnm5W3F3lQFJpmzOJjRq/lfPLXbkPU5z9z5g2/6HYsfe
YIvlBUWHz/LzixcdxkbrxragJ1LL3jwfYmi2Ji3kyUfBNUu0bchqbhmUbYp0wrbJD8Mr1z1rL71l
licpIIrClsLyFnxeWvma5YXtZn4Bzqz7El0Qzvj/Wx95lcWYSTeo/Uxw3INMOGvdXaqM7yGBjXrC
vAG1lE7VHucwrGyGe6GdRooBTR/mj0PuwPl5J0fEZ5nqxMOGoJLUdG+VyZwZMGQIAYPkOEIeFRL+
UDiYoy2p3CpUbBSibehSOgNYSayWnQKN5TwEl2PMyX2cQ/AQmkRNzx1zeov0H9CMD4xZ8+Hn5Vlq
sis4ZG8U0xnN+7wgvqKgnMleYk3xVB0OzbBnCbt5X1TqRuOZmxvDo2AziBbmKiFTWDebDUE2SoPu
dZHgOz5/LUonKMgv7X9INn7RvTA9EGzBtXBMj1M9pR0uBIMDJGBJ7hYyc0HhA2aPIOU00R2csp6E
wwrywXM95GJDNPLQ53GHSKc/RJvpGO0kj9rxnRSk3vQmQmEry4X0xnJc046ssWo6sAmXTWG8E7A8
e6cDgPSt+Kw+DQl67cu2CO074/cU+ln3Nn6KYVvfW9J/R91zp/PilU3IcsSzlSMGaDYuEm4X8FPk
9XZu6z+hfuWCc7UTC7D9m+rh/92clTN54mLYhMls5hJibO+rPnfn/Zji+KzLHbbIog8kvcRfkBVz
VE/awkdRtyCCFmhu5LYiQt93nsbqC6xCbzdklOnWea1Vr9MI+tds11/L4m7hGupCZELIRvkus7Ya
cxV5QeqjOtSOC7w+rCmg0u0TyZanQ1Q4vRZYJYxUtOBNd607oLJsY9fdj8fYS+ZHxfTNcE8hCSko
XAv2+fmKfjEh+lgTcPWxGPscPhxMAjYRYVDWvTI0QET4uh1WBCnFWR/wYrS47+cKhm/0FKsHFeXg
uT8gxNweQ3C6nfsIF2OEjaRq4UiQLOWmrRh+xyI4KPO3OpMFtUpBtDqffhcjTXQMpZ7h26FDZldS
4SNHDG6/jKBEopyDycUY6tBKtdnjrJaifKt027j51Wk/C5glRn0fjHW8JWqM66JqFzTcFZaxr4df
Zv0OsElI6V1tEZEPt+itl2B68USFNMdxpCBlaSGaSGQtKKzpv5tCZXVgl4qpwDNRQX2tQCcuRwuS
fOJq/gSwr+CcEyzINXxVHhkUIBN83mQC1T6vPIitO2MpGOV77+rvfb/GsBpSDuy5hrC3GLTkfv8l
jYdwi26rK98VB91vYnshhSlB53DpUZQA/Zt6/r+i7rpnA6RmyZis8lMzvqAP4nKUEmr5Q+9+6dau
ZHCPUjYlDBLGXPTigs2orhcL5XqDygJG9lSfeTE8gba/9UOxVc4Btvr6Jat2xezbu0Ywq+teeQW3
g66NMaut9EOmp0j7w1PB3hdtzLP+9MU2MKc6HKblFG+8cotuo2Pu4ODRxvbitqYF6F6oIB3Y/CHd
iUqFoqPrTKi4GHsAInq2uvNXhXuom3ioU0h3JLV/zs6iVZxpgXANLTN1I2s5N0AvxtQSVemt5ehC
anamNeZuv9FdIzD9aS+8i4lGW10cclYTwIhQj1qo2dB/husBoCXgp6G5Krxei5bLKtyoepmWsxKq
p04eXJIcJgzSiFSDz0Hr1gdcZdQzh2NlH2MUzSYOA2hjo+h298i86rj4B8O+0rccOXZgTbrJwYbL
XxJfG22weyABMh9NtNkDMUFW8O5rgGldGNCX0dA94Xm5sdCDylLDb7NGcBMUHBprfCmarpMewSXy
xOVik85HI04EG1I0wirS0DGJCLTd0W2CFTbguPA+5YIhRGGcroqXMo2nHgfq0jJQ/fqDfzCIydoA
qyxUs9GZ3KqzTdi/dHZSber/JG0XVILWSNIC7oc5KEUqjAEmiOi4DQoTxMu8RatsAPlsBPkMIrKQ
usc1VPXoXtTPFMW9MzDsIg7ozMw0COoucW9RS692U3kAYqfGEnbhRA8oKx1jm84H3JyOuvdfBfY1
znQejEyDWA49cdBWSzgJt3Bfa3RBdf679ePfx/UaU5ojc4oIJAlP8ZZvZzfZgOS/I4MdxzacrGrH
1Bx6NpapnRoacSmA9xBRzXFRuf26ouvSGm9aWUVoMOiZIujqQXKnYqDaNYP6fnA6Z8QdAmbN6Pt4
tSdZT6ikeBuIE4tSUNHOWgUu3st13rdpgRmXfWu/+M9oWHCdD8RrYN5FJ9H5JhhwjUidlRFV6ArZ
0lT8iUl16JREMMPf2Rt/z/Baui3SQ1kfK9z4022/nTNnpJsQArUEHKnWOvAXEWxGEGbXplhZIkHJ
HczXkzY3QVU1B4mBCpzLj7cXjCDdWhtjQaZijMoRVyqoAUCD7bEOP0bd7VLm3x5H9DrLDF4EAfTq
0H6QcY9LjdSOO8U2i8K2mOBtrs+SQSmqzIBPAG/09zAsHDW9j2d+gmi3M7uxk+zo9uc55diIlvnV
i/A/Y63RCjSzBhlgQX6yGn6EjVyXS2hwpEGWADshKj5c/X4Xg60wC32UmbA5RHrTRncqajDtTkoz
+/Ycib6etToR9QF+qVqFYKkpv6t6tiFX+Ao5820T6S+klPe1/NxpIGvX+kZV9cYhvHm//QhXl+PF
a67Oy75Bjz0fMH+l+QVurY/+mlN3IPxrb7cHun4qXYy0WpBoGSaGNU0cngzJo2TnPr9vAuZksJm3
zcNSTqvt9iiVdiEaeUkOv6V1FyMvU32xFaIwNfJc0pfOKVDO867JoKMwP3Tuwgfguyy2GVgep+GQ
e5zaInrA9ZTkYvhlCi6GH4s5TaVqXBICZafsoo05OxroCG4RWJAcyUI71u1+dhQX9Eyn8EQPcL2h
e/EAy766eACVwkkvzY3lhhcGGrfVzYw0YPgDiiv0hvq3dmN4g1+hmd/huGAAYmrBZD4QoIVxmpqe
KEH5bvyzhPaLB1pl88AmxiOkzekpDwE3ogxW5cqzZEUQQ7KgvilpbtckX3B8eU25tbMMCQgr9E6l
9kcNNx85e2p6qHjqz5aBTiL0rtBe3Jg9twmQKRFdPOVqgJmlTTopOQSQS802Nfl3D19kZD0TftUC
+Fsa49KJlGFXNYJup/CDr4Jim5dDn8B170Q1DWDQyIa3qF2hCUHaTwsY6F7lTkJVm4YAtlS4ow0z
gM+NHaFTmw9vHIAxNaWe2T7DAOMh5sNno8u+XG9496bC5UKwM69mrP+aDnWNtZi0kWaTicddcmaT
2np5GPA/dPUhl3Df7qazEAdMNKBo8AUzVpuIK+5LpPv3e1Rde8yVBgHFI0FCAZcrJ69gp5BAKj35
qZXHFl72hjbYdVfZOXRziKQ4gDS7llluYllyM9K7pozm4zwHM/DyY8MOpgq5LQMoz4xUgnvS1f1s
qQpuEQaFTclaWxTqtVAyTwk7f672VH40jY2WlBu99GiBoC5v003K0Y+c3vIX0SX/Wry+HHwVTNRh
IFNX0fBulH9lxZ9cNTZ1i+52JbuCVXGtB3I50ipqwA6d1bwr2Am0Cmdmz5T0jhlu26l0AK2zwbuM
kycJPaBGBDUSrcfVqQiFiUKZTZxJvDFBjAH+OnzgsHHr86e6NJw5re24GgW74NqH/ScmqWvUSyPV
WhKWSC5ymKdADMVveYvWoLQpmlgwlHwV2nqx4VZHISE0HMBP5bAzgzFBZjqgdNi59TPrNQeSZ7Cw
v69gzNcI9ZBvJzVA8vx9EhDFArAnBUI5HrrNrPfbMuK+rrWiLbK8wK3dvFqlOYnjas6BTi4MqEfo
AyJe5IyZfKzJLxOXsRF+o5NBAn16T2Z4NAzGM63hQtgPgnrA9Rc2QGeTNQsui6tF3GWNVcHSGVjl
/LmRKmca/owAFt3eKtfbhVBo/L9RVucZeAtJGkE/4hwRJg5xwEDNnHmfefQFrkOLS5h1hPWMhW4R
BTMRZHcJLhSiQH79q//rMdbSbR1P5Slpsazq5EdRZ36m6L7gTa+v3H+GWGXF1GxMVKnxpjSINlrj
AoWV69vqGLoA1e+qbfmIM7Z/ICkYcj7M7FEXk4RSatcjsKwZILUZMuDUq2Vcp1nXTzCrxZ174bw3
ED6DwR4DjuxUys5SYhm9FgJkLuKU9JG+TKLq9dUdjCX1rydYLXAyqjAKKph5BhuxXQbCPbe77X8g
CHZtUi9HWq3ghqQZl0D0QvImnSb4/6A5AYGNV6RroM/uFHh7CBPGa4fx5Zir9WySCHrhUklPqqY7
I38t+XsE6ASwDXsjrUAzeC/5Q8dQ9iyLvdl+gFjot/3Q2byDULGeWLCGrxOPMuNdzZSPeQj5DsB7
sHw68uv2ivzO90Uuefms61wr7YF+NfF9Rl97Z968QSS1i+3opXbtiIGpguk4L4yLXHrIQFOv4cN2
KtnnkPychOZ4V9v+4CvKMMakcHNZm7nwjNW5mc0WttjSf6+OEJFqOjc5Dj6apXb5ibTit1YIZ/1a
qLwcd3nzizfj2lgCKonCRJlAYbX+M4eRW0FM4fZ8Lct1fTJcjrLaurmsdZCKQOrPOISgClSpYtmV
IrCAATequ+fbo13LJC5HW21TGcz2TEsl88Rxi25Z6ZXQl8rZMW8NOzbflBEZI7bR7UGv3uovR11t
2bnqqT6lKL3ULsLTK/fDrRrkdyHywmEjSgjPFe1bX3S1WWWWGhk0tsv7nI07UFOZzSa4omGzbsJk
9KZG9TRjPMqcRY5ZK7sG97qh4W7eQ0h0gMRgaI3vwNgeMmvcqzSDXWqlVhuj738NRf8njapAruUn
tTCfpbQ99Ka0h8LTTmlCbP3kR05Vv2ybbZQwp+6Jo8KEzonapfDNYTAxmXeznBkO8LWJPaIuDcUQ
eYJvWHhnSZmIq7m8661vsQoGvJ+zuehVpOaybi+G7FJM/bb5ivME7NNT0rWC5Xy1qoFzn+qmoes6
zGv+3jUt0bJS1jV20pvMpnXhTcR4GhKG3n/nVQysGiK7Mf8MWbeVSQ7NK/40MyAWR7ZNRsmPiPGo
y6UItHg1eb94rFUKrRi4OMfJaEFqD5CDh8Jp7WxL/epJLLK37KFv3/xiqFUFiQKnqKQR4obawtrh
VITcy6SPLBF5eVw/cy8GWgWopM06Bg0AdrLKBGDwySmx2owHeDZ2UBFgMhi5sAOoRSrsVyP+xbCr
iNXzFtocWc9Og7HX8tqDAJUgqxIuolWY0snc1Qxwc+SP+XOyGQJtn3xmR/5VevC5BYzRVjbTm3Ff
CLLj72rXy+F58W6rSGUA0wga1mSdqtbwUusR+nNjOvny/DuaJVuXwRTdRwYEqymQ8qhjLMaSQ/Ze
aQ8SMviwyEDA3smFAplZ4sSZX+mDm0L+uoGBzDCpsHyYHxRzX5uv8/DewJm+gNuINNdPcqii6tdY
3NEmYAvMFCq/7HdSfFqFLLiMiOZvFR9ZxJtUiQZ2kpIfHPPXW4pg/kQjrKJOYSDtHmRMnwXrLbgt
gR8ZCI6UZZHd2GTr0vdIw3xONJmdmlwp7baKjiyD3m8KjlFmBXoG3AbCMU92HbH8CM5BcBWyTRh9
qnkGsnomiC+ix1lFvQhKIaamIs42tPCsYtgbY+JJwHHcfm3RMKsolpaxBmUw7HidQ+XjqQY7E1yP
/5/b+MUmWPP3KtLwSIvg4ZYCVL7YRsiBFSDRckQg1rPE861ZXEWwUuXWFNWZdTJHA8KWFGIQcCGC
qJyk1C5gd04efWWjXsPvo9oUWrRNSb1Lx+6hTuVhoytp4zQaXEi53Fv2KDc1jnocO8QKX+KCvUUJ
6qGGEv2pon76HQ8lhNwL862LXvhiuwL3ndB66ZNwryWZ31rmdpyyfVhL/kDuS/1g8TfWKE7G3iHI
eN9XY7HhaXY/wD635S9mp+UIsseh3c4qQNLzhMONkvuxVI4UWk2xVkceJN1qXO7TIMbfCovSaxG1
nYJweEvVVYImhuaRtndvL5OrmM3LGVyF6KaZkFOYGZLKdMvDDwOQ7znv9pVegHWf9shEFLfmqQ1f
nGNsVR41Bj8PD+YEt9x0T5IG9TrNr4Y9ijLuzJ9yqtl6bdrxoNqI/0FRQ00tEek+XaUTXj72KuzX
tDVZzrDw2p9gmD3wZwPimV7zIkV25qGDe2w9KYjvJuAW2tfpoDmJmwb5bwhuCD7gVbTS5ZOszoEh
1QxrbHGG/y+WxyEAV6PZurRI0n0ZGB/CtFUQ0FZRuTXkKDYLROUBOiRqZRu9KUrDl8Tj1m5bhWVZ
DVlqVhgC2tkBW8girgxJFnhHUH9BTidENOLV68a/jtNvpEWWDGmmW4hX9BMMwEOxq14S1KyfwH7b
Dm680TfKBoihbeolrogsK5hDZV1BLyBqP2cVYrJkBRXiySjt0qnYzFW2ySlMswF3M2AdPfY/YROC
K1fvjgbKI1SkgnA7aH/jKWZK1JhlA9g6+NfuNBo7rnwaOKxu7/mro/xThKerye2bNux1BsvTOv6S
u8gezX0H+83bg1ydz38GWaMcUFhQmFRp4d2Uk4Mkx4eJM1DpHvvxpAC5PLb5JiGVIJu4eoe5GHR1
tg7NlIKSU7FTGWYHXYq9kKeuunD68JrJ9NSOuSC7uJq/XIy4OmZZ2AOu2E7s1MXS3rQ2WCrb2x/y
eoS+GGJ1SagTrVI4VcO7HnuR/mgc1Q8hBWXa4U6F9/DwmcOP7yz4juPMln9kYGHKdnOo75SNtBUF
n+sJ98XjrA5iuKfCS52A2wtMaMBeNXDJ5K+Zbi0nfDK8/1c+LAev6oVVlqtcusu2yirwRS28FxN9
gdm9N167ZbtoV37Nj5WLUL/HtdFtNoogW1ui97dAePG2q71SWBnR1QQaWOOQetXwpYOqmlHI7EPh
MKWC5XsVyXzxgusqdK0k0RwpSFVpUG8Vaofb6aTbil/4eSFMqQRLd63po8IhR28Ms38wdetUGscx
qx5vL13Bx1v76cGuLySzWrOT2uCUqgro47wN2QdBB5rJoSDgiF5ntU2sIoqRIhnmqYW/XLqLdZH/
pmiA1cLvxjgesg77MAZTVJceO0vUDDkj726strWjnFQXcR4So38IZSnQpPnUQV7JrsLQ6fXxd1n2
cHzUglCRX01taGxaZH5B4k0z82Okjk+8olD6rgMj3Eyxsm/L9qkE/EUxntL+MeeRG7evQK2gA/jb
SPdJDQla1R/L56mud8XcuzpctvlgM4KmaKbZFarO4K76IbQZU3ApWxD7lounn2uhS7LoGWpeRzZk
21HjAgSb4IhaG9+lWgpvkhb5h9y9t7ll5/oHVX7cXp2i+VwlbmorxR2AQdKpgAqI3DxOuuAKdhXL
cLmdV/FKSyNNlhKsmNbvvNm1fHOXb8tn4tHADKgDghiEIBoXQie7xgVjPnyfj2KfkKsttsvHWMUw
6HHN86DGFpi/0OJ+seZDGpuOEm2NwoWCPv2o3OJA3KizAZOCG6UnaXda5kIUhIvt0K5mlv8E1LVp
STh2Fu2ysH+YdCmwLN2bG3M7J+r9aOFck3Av6mJfKsydxmb4vkNkbOqfUeJxb0++YIGt5TSVsCvQ
8kO6OcraJs/avZFwn+SRYAmcL8A3dvTaWC+tO23sOAnvypF6UgRZQOTRxpge+6x8SpHJOzlXVTs2
2touC+nJUvS3GIKFRgSdfyv7Gi1tV/Z8o7cJrqEE7kNwz4PR5O8ierT64lcFE713uYSKR2Frct/Z
4zTte54+aUO/maQ2gpoVf9DiPyn0mLgpu4AVewPq2gzqg7ZJv+bmbUFEDKWt58eyhcft1PvU6Dyp
UQ4q0T1wy0KW2FOQQYvyfSyOc/iHZW+xSQBriB6USXfNLvFDpnqNxmA8ACxxlR7MXt6FKnskOrrY
QI1XjRrUTN7L+cfcxHueT15FKQSeiM1wzcyo4XUz2/NMPo1x/tgW5R5/2tYB7mTWWLuppE0wAwGe
pajVfV9BipF+MJnYFrT4EjJ6ioWWadUIjuTv7mtLme+f9boWwZSUCdfjHkeyGoevgJrukmJ21f5e
k1GXO04luAxc3rf1hCMh8fiYwfE1MPgBWgZ20d81/EMF9jFrgKgu8Y27EqCqII7BYFv8Qh+z+KuV
gAqqX60wFqxxUfwxV5dkI5JR/OhK61RnjwnMgKCPZUTMDuXcTtAZU6wPor2P5ejoTWe3mmIb1kNS
tk5X3RuQY4jHewsAcDnE3RklY9l4HI1+A2Sn4UIKVRDxBam7uYrGkZ5kUc0Q8RNN3abRS8llmzBg
u6LHCN629ShSuRKEf3MVnJXCIFkfxfSU5Rk47L0TJyLZRNEQq8BbzBMpWx3Jo2T8VC3Vk4cq+K/C
2Lq2GbWlFplzw04zus1NgWpwpToRbIRvDyNKTM/yrRcNTqsjSh0y9ETCo/Qz20S74V4HhXf+FCMx
rtITLnbcGthrxbHaQIeYnSYgPsOA/BheIgjl2LHi6RC52SIddhvJWejbtTPeKfsQr30nYg5fOzVl
+GxQTVf0RXV5nU/qZTayHLlY60/O5EFF7ykZISjr1Pv0jZzUHbQd0F0oHele+5A/au7c/ubL4lid
HH+Nvyyui08+8LyDnDua87r5NFoJZPCe6v4EYWHYIUEK13qaiCQIGFfW619DLofmxZAJnxsYzOv9
A6y9nF42bKrOopV0BQXz1xirmNSZNRkB02anrLyz9B1kohyjgS2c2ntU6XwWQQ463zVQ07j9Oa9j
A/4J5Mbqe47gKKhShIJETkpv1A8l5U5VT77S71vto0MEVADAgHyum6FH1sNITelaJ0RAz+CKTYb3
289zJres5vfyYFn7a9GKUckqkRyOWedipdkdbHDrNtnO8U6ut0SabHjq+Mow2VmresYAJaayQhTO
oMdBdjxJ701gdVsYSZhaFDQ9safolE7oHo3mZx0dpjAFUPePMRvAHsIkR4eeJf85xbmjpiH801uH
gqJnGrFL5MdJqb2k10DAnlzSvpACjnk1iA8kgSQHpqW5S6tfudL6BVMFq+7Mkr31JVZLgutAvE0D
EvHe589kdiAFWe2qACVv9Mj2JoTq8rvKnfzGxSnvMp8fNVcPpg2HjAU8xCFsSfeVDDUZUW1XFIqM
1aEUm3k5E51DZHFLd+artoldBRgt2cmC5Fh7ph05dE/80G4D6x7GSh1IYaJAdFYNuPV5VgeV1OuG
HrManQ8e2dLwnBh7XlRYkYmTm5VTNscUUPCSjIcm2VOD/0nlIlhMVKqZOhLQZO1dDYzk7eV7vWR6
sZ1WZ5vOch7LORTSyUP0GO60N8gHDbbK7MrtMUsQ85Jc9eN/SPuu3shhJttfJIAKJKVXhc7JeTwv
wtgeK+esX3+PvMCdbnVv89vdZwOuJlVVrHjOfaHTdd+5iTlGclLlrh/FqCfkAAXo+1MIADu122PU
woyQDt8XJisCabNiYjOOLg2I0T5MTKdeaueLfvVT1tcsfSuejrqJJnT27unT7znzvmAVyPQ8Ac9Q
F2OcvcSUibSgQPRpvWWH7Lstm02R5a8kAeCYC5QeJVOX9YhhjTz/ktuiWDRZZbUucTDuz8qlb7z+
Hy9k9iJivyspczb9wM24UJx40W+1NbpjbBE67CBqsE9Wf+9jz/w1b6u8iydpSSwvaFwtDOV3Gahm
4oaCL30j9Lx4kmZW3lLkfR5HENUGwVpOqNlz2fHD4tlVSytHsSctPYHPm17S2eEuRM5sOgjaKuOS
nxzrpAeWXbyuymyjS7IgPLw14XchZ2alnl9kbtvn+k9BUXvxHAmrna1DdqUVbuCvBDd5y2bO5c0t
1PPrhJdFPhUwJdUCxMqS2dWvZO1Z6st/4J9vFBMuxM1MVPWBxo0Blklcvk5W1RLAcUlmNRrggXd+
Y8orDN2bzJSWKlp/0gmdAF2pkerY9F20YSc8+8x+1Uwr4oYCKLvWmZXI/VuRK9jsdw0nAjpWqL9O
NALSslWbpRuxvRoy0fXf8I8X1zEz0DSiqZG2iN+IdPDQtzUi2U68P5qkrXgZC1T4VjX+QtrMQDOv
7YB/QSf/OK1KyyjS7f0nXZWc+ocMXVkparKMMbYn0OobnuFC8CxMLUOsGaQuvnpDt0a+6jVj2RaP
oRcIQkaBkc7TZw3glVVdxsaxyb4xnxHnf0dN0F6Y7uiOH5hnvaXhj2DZ0DChTBozLz9I8iBw2oJ4
e57mZoZqkNKHp4GHsXp0ZfT8T4oCgEJ6k2sF6LNfh3KlVSKSd9HJZp4HO3O9mkZa+1AR93eLiais
lD4EZ5ss6s7tzbPfUC46jHNAxjTuS8DBK1ngsV+3oItzUW4Nzf/FlsC55s3T4IH17UDKEAEI9S1u
YG4H9Jv3D3VrsuFCxsyNeIkheaCchNYN8TMrPcDCIVJH070DYm/jLlu+w7q6Uye/i+Cv5B+UaHgn
6vOQYNKt7vcgNlh1w4PMHqQRaTOLQCnSITjOd20wPknG3/s/99Zk4cXPnfkcKhtlWERIk6d9AoTs
q3pVO9oi3jSr+5IEzs2YuZsu8D2eyeAR8jsD+X9pak1rYssdCEodeJC+70sT2L4x/f0sGHMZUDi9
DM5cL6mjddWStVtZkq3/m5TJ051JmUCJq2REEN1wcDJR5D/6O2CaBE5G4C/n7FSqAfLXSMfo1FAB
QRhrkG2ziLBGaXgirmyB0RuzsIYDvbliI+zDVR9qD/mZ2y3u35joLDO3gjrrKNch1C2Tl3XDAETJ
lx1ysiAZBfp2XxKdb3ZGAUppeh5hgA7ttwH7T518qMvHqha1IkSCZkFMFmSK1ui9fpRqdeNm3AKP
oE1jxayS3Lx/e/e1ms5xsLNw1KQE04dHLWjt2KhXQ2/YmKAVfCSRmJlPKOXK62gQJ8eSnDQX+8Td
S+6J6F/v+wOwi13ajpp01NCA/AV4gSKwZCBhlxEwrsvBUkEoYBYDEVSoRaeauQS8o02qKFJ8NLR8
6eV0AaxvcO2IZipvFR3OPColk76cOQUa6AmWyAYQrqzRl19T3/HfU5tu+5W3S3bhKt9vpE22Rvd2
4jyON4EQyFF0tdPfz35BXIAwUyoRYOVQlZR0VoVsdFBrp2DYSet1UYwiutmZ23CNfPAp1qhB/mXR
ygF25DK0M8Ab1L7lgT5ExtyZ7IDhXNRwF8TsYDG6PClmLtuik1B6yoZkLdeY1M6BJwC4wS54k9Hw
IsOa6JXZeBt1/JOrhsAep4P99wEMNpYuxQOYyy+9FiH0VKtTsg+5AC3X8CG7T0QGq1Inil8E+SD9
qfOffdlSS3zMluKm3ZfBmuizvb9RiGINciTZSp10aTTr+y5HdMU/fz8TqaB9nxgNRP5XmhDb2UuA
lT9AKS3ANyYcT5p8y70rnfme2lfyQougt6rafQRKE4IgTp24dnwb4NcLPa2/R9Vj2H5QD12Mbzsq
kqlkhZUNH/dPfmVFYPQ6p7SbOShfpZ0W1KC0o/G7JPdozRB7zD77IbfTUPTyXpnQJEwzdEUFQ5dK
1ZnJRglhmuplzZFn7yHbD/FvJF7/i/OciZhZaTj6NA05ztNVO1/FHnmfLhTyFrSojofv92VNdnfx
FWfHmdllxMMK0C44Tl0atjeqplL0z14RnYxQWbZSf8QsTGmCL1AgV3CNc7w4wCrSXtena1S+a3o0
6oVCX+4f7bpyenm2K7A4mqLW5OEelYcUvNMViE8szzGsvDSxPTjs6hfX4QIqR9G5ZklFp+RxrBo4
l8EH000+xlAB2bnggbwKZGYHm5leqPddG4Ki6FhiwSWquJOBltgj31ItmKoQnWZmWSALU1KF4TQj
etZyss/7Efiwf+5/J5GQ6e9nfguIiQW4qCEkBxhbLx8ShiH46vn/JmT21nMtHCMlgy4MRogS0YMO
P1FRwXVN13HHmH6mzs5OUo4MljT5BtZhpvpF4m/3DyH6/zPHEIOYNqhc/H+q5FhjADWr93Jfguhb
zNwBeIyMBDCrzTEdUosBVLvEWnop/7ovRaC/85HlIqj9IZjOUQBvQM4whKPuRwkWOo7WfUnXW/iT
qRiA/gLxq6qoP83ns0/CeRaGjZL3xwRbX5mfb7sO4zgDqF5Z1v4pjPErb4uTQYu3kuWvep4+DnHw
ElfDO/eKtwDQGr2PNRdD7/B2SR+60Qh05rr9jV+oG4aiTK8KJXNwskIeEui/lp7U1ljIjYRRah25
wsALEzhsJ1Cfbd0WddTyMy52hT4i4D5Ww9/Mf8jVJ6nkduo1mTlUyVuTt53p5nxZ+qJX77r6gF9p
EIOqRMPKgDzfP+r7FARlKUtPiVsv9FbfDM1oIthYylS2vCF5AQCCU+TyoQIc9/1veEsnzylEZy9u
31SAPCFqdvKNyNSBnYjbMvtOuIoxpX8z6wX1piYD2YSARXmO4cwrL9ZKmuanXvdWpcs+So05JPeX
UvgLUC87P+drDyU+YPf4y7EcBE79lqqC10/TiK4qzGBztOEmG8K6laP8pAVroBaaINUz2yZYFi53
Kv87UV7cMl8YPVw+d0rARzK2bmXViav4UGrU6akMUI0noxZVyn4ASC5vhgNHCLyDVNH1aUzr0kM3
ARicFbVqTqynTlUAblbzPJBHpo+Ukve2r0AkI78rUQ2orvIx8PUtkMz9da5hiypNU8c3GrslQKyJ
gfKn96YBOLE6ayyvHy1YllOUb3WAwmLwnAGVIU+4mRinJsTqmUKAfgX2NKYE4FKrnz3FMEM01t0B
+VECMDIV4FqtsanbfJ0qmu3loV1ipqI0AKsENtGVzNQXJeCmYZxUVi9Z1+/d6L3CPEnWs8c2y1+S
8bvl6St4m+z7envtrXFrOpwPvA5Aa37K+meuR8/KoadG2ZxcTT1oRN0a9Om+hOuQn16KmL1qsVvR
PMXU8KkpZNB/yXYf75mmbwnxdxKJHQ7K2JBjaqcsX9KmcUpcvuAnXPvyy58ws87CB+AxQsTmBAra
UF9Lhjnase0vOAYUlxiDlDFmYnkWUMxsURdGdMGz51DmfTzyEmoZdMZDlMn7WkQGL5IwU3xp0Gvq
t5CQhu2uU2S79CLBCyUQcQX+H2QhxjJwfxjx9KMHxn8LPtAUcV4Z7z81nL+A6QjcVzeAgFFzynWz
BCeJzZ68Z74hNln9jzFXLzXyp+ZypvR4x5JBI7ixrCttPuZ2kK3vH+h62HImYhb9kkz2snDyRguy
NI4qeEvDRw5YwFfi1F9QPcAXD/AlppojX1IwG2oN63jjb2IrtFb3f8t1mj/7LdPXPTtuQxrOo3o6
bt4dSN5scuU0FP6JgEUrC15Gesor/hy4gP9DS9TwXgcq+AkC+/vpcpz9gsjtWrfJ8Qu87G8vgbdt
/HRT8si9yBGc9fodvrD0n/WpM0lDMzTu6EFSZ6kahpUeVTsGRn1lD5iITuwiXnjvnpWJaXVEJjJz
MTTOAOGTQoPdYTV+aRvFKV7KrbR3+VLeaIvIxgrxUnDYybLvWc3Mt7Q8HFQtwGHbz5Q6IWC/8FT9
YstOcrBUw8Cuo2PjNawWjboDMgYD3/xKOBV1HZFMNw66XwNxgazMcTt0PU5USvEjpo3XDBD9mekx
sxodozXL3WgzpLOAUsmd+NEjB7mwyschsMulyKiv8aN/1PzfD5lltZWUEaWbrLpyooO3an2MkIMh
HAurE9h8+qruC9RL4wdq8U18aBogPuXYaRDVnG4rwr+fMbP8XDNcFUaGOCSq1rLvOlS0RiCSMLNn
buiVG/wctAYwRIdhUKD+3Fet22b07xDT38/MyJXDJqaYAz8Nhn9g8afC9ce8E1R6b6vvPyGzwCDX
a9k3WA2nL/V22P8eynoFespdSN/j6ECaP8JC0vW64kxHZlbauEY31ApETotPccSxsL+JuP7QhdzC
5L6ZMWkdDG8V5iPURrFKVVpm+XBQqGHxILAUuT+qrrG4f9k38pZLE5rZcTiGruFH+FWV0+4A5YuC
KFoWa2Ulwou9Eb5fSprFCj2WR4ZKwnediC28rbySLOJ0++k5QnPTnDDQ6Em1ssV/MMkt0Kl5f74D
SlIu+zhlkXwVHPxOruOicd4bi0H17EHfgZ94x6t9j109TirT93zLZ39pi7oweeKY+1aOo14/Si63
PV8GiCUQVX651VPlqqIvcvvB+v+qOW/tx7RUxyKBEXcbaqdrGdFieUJV+AcSD4PBwIvAgqnIdVxP
JV+q53zYPUCYrNcDPg9WwjadI03QxlbwkvxtTQ1QbDEY2lhtCrVicknzd4SpcN6M0KkGMbN27vZ1
VJAYVoEC52Ia3kECC5x4y+9tNJcWgXB595bpn0ucmX7sR25YV1J9GvQnw8VcUISFBR3QVypYQRRb
yyTbk0Qcnze1/1zqzPpdEKQzpcgmO+uRtmrWWNoZWTWHaOMtR1Ba9C7G+OmfolqxhcqAEiF6LUXn
nlk65cAPkXyce0J9rJbREgt34LARRQYiMTMzH7FJ1koaPmi/KNf/uZibqd3Zhc47VoUaeYnkQ1+9
g7vs1wA2tD/ByvHrP8F8ufXqncua4pCzJ6ngRdSTGGcKwEiRJ9+GLChyTV//jhXMW1M+bVCkIx4O
QzEVOXwnRWenw5c6DravixThel4Opn5+nHmYYMSBVipTSoUW/1q1J75J7ZkekAjnjrEEgHoBmiyR
Ytzya+dSZ6FDrWlAsCshNRybzdBt/AZjUR6SYgzu3n/UboZj56JmTsXPq0hJR7c+xVNhUAoOaK39
iWPAB7Y5EAtTgy017FiBXcWJgeOeZKnZUUSHNbOkqLQlGpp5v/Zqd9WM9aor8nd/7D+zInhWYizf
g+b6/g++rV8cCz6owRpXGz5xH9dK4PvQrwzIIvlgBoEIkEIkYnb7SeT1YB2ChvEqx9pnb+dVKXi5
RCJmtw6gYqAfaWFzykOAE3pPRiLarL+eTP/R3H8XNfPdiVGw1qMB7CSu7SR8jbhnxwXIubtiIef+
QgYaoo9lGS0kNnjJQGv8SbDfr4YPHhqshO0y/8PrT7EXWEklCClv6/e/3zbz8GrYjqxrJxvWFZuD
jaw5NqCe9DAUdl9b/hvX90/SzJMbmhTXBGy7p2kZ5L/QUkuHbkLzJ9Oz7kv7ITm78E3AMFVQdKUG
JyhvsplDV0cexaT3hyNSnId0wNRyzvXfskSQtice0GBzVJwDcGjyaD/yZNv7xrfva9JKpq6/SHIX
xeiQtqgnypZSJbKjNFJjATsoNItAfvblYuV1xRcm6t+yqt5zpdFBp6DbHvD0WcC2pSK9qxlKvMxz
gtQAGFpot2lq930mUOCf3vT8qFRWVIKqJwXn9uwTFmqPGc4Au9jN4O+jKrZ6kNWPEvZpSq98i9Vu
2Q8ByP26L69UFqpbLjI1AjNQYHmdYgfh6HjKL50VwDqf9qtVu5SKj1oOX5pReSi9h6z/Jcdfg9QA
2eAUoGSLkrYlJ9IubyPLkGtMD5KHVg0R/OSA6GPbXqXf9z/nlZHia1IEW4C8xw/Q5qVqXZeB7ai0
+bGuNy58nRqIkuHrROdSxPxllmLMDPXZkB+llbZp+WNVnoAYli9SoN84ha0sxmnZ60six+mtFk1n
XpnhTPrsrZarUPOrHNLDQDqNzVfeqY4L1hzU0O/f5FVOMROkXAYFuZowjQEC/uhh/0nqXzPAKiYi
iiyRkJnblnnHUk/G5+qCzopU18r5g9xpq/tHuYrZZkeZeW4/w0Z4G+AoYfiSssIi3Z9SeyHSbyVu
bEkFJLQrWiq9DohnMqfveBZTYRQmrJocMqcdHslYA0EtI04gr9McYwguskJsh5T7UXuOsOZUO4kH
ZhVRKDR5yiuD/2cNP6p89iOSlmWccygLmMjMJnWBBPBF2bLBMK/L/oTS3/v3/DNRcU/ezHN3aRAb
MY591KNuASp4jIsO/LVMp90BgPcFYbBSWv2hLSigbrGLaGpaA7CqUF62Y7mI+vCxBVajXw+2F7l7
I42w9qvoa+Jrz0arxKY7fElluQaZ19Ij2QaMw4EDgDbTDcfMDLx8NcRgXmQjdttd08W6Py/kdTO4
y7oiDjBY/bRcDklqVd13XSuC0Y/rFHP2yWcvicHAktvWfX6kaDH3ubbIwhe5dIFXkAKrIFlFsWQB
kyDSckfuVSCmPtBKxvrYSfbpAoDWAkxRgdbPOwvqgFxFLfHxVZY7epRbgQ84nSF0UrSXa2/RDsWq
8XLnvg5cl+d/bsHQdJkSKkO9LhUfrfhWjSWIRX/QarsB088tNuZ7q1IB8IbQmxQcg3BH1XjpyubN
ZwyIrMmmZkNu5gOIZXSsAfJ6X6i5qfjtxtPQco3VNH0plNAJgecvcaCX3P/V1zHH7FfPNDeuIuaC
8Cc/+rvgMViNqN60Vv/tWSW4AUSNq2ukMQY4eJVwzgAzAkDm2ThikWeEdjIW4UCe7hSBC1gEsvNp
t+66DMAdpYNHzu6k/pB6GibJDe9ZDou/A9f/cB8bsXV8lAOkFVXlO4Yb26MWLis3XCSSuweJBdYD
tBorom3JTLRYoYAyFejW9SrxdAJONWQ1OtOMK0wrXQVYiFqSY1ZxiymrMURh3HtK8qeu8zYezzeS
j+3yQD6F0L46VX9zGYheI6nx+rdp4jQU1Jq1Xpqq1/8KXfSkpG7V+emBDN2n7AObV1fIvtFGbHMB
PjTBNHgxeFtmNC/cG0Cy3hg7RfUFQe51aoVzgaXMwGQfZboy5+Lg+TjWUku7Y5J4uwr7kFKFUPrY
EN1O2Bd2Bwv9g8KDxAwNpq62ckVd5wFZRDxe8MjYSMo+VBUsCMPGASU8sPzBKE81UBVECjvZ0czX
XvzSmcamsdZKSqN2Rxd03tCjD1nb5TowMduoek7r9E1u0zcPIIdmnIR7FLafEs+L0H93P5SArUIj
/OpL7ppdOYJntM5Lu5WVb9ImL4YSbFvuLpISg/g61r9p9Ex4gya6q4MgBRg5/D3dVdPCPlb/Gl6v
GpCDjR5ZVJiYAOelPSJ9odJHxCJ0hgYnDt9jVOsxBu93dtM7vrpy0TTS40eaoH1Xblr3bXSXevsU
FaNFsN6MAdKRfXcFduSVZ+L6K08vnBp4cJmEMWWMnoRFeEqp7ritYtWxtslHHtuNUWLyM/zMeiDU
dekiHGXZHAzwqQXFawlqXDYxNQ3U8lT1V1RWo9mTcK2r+Jbp2PwF/xiQnjWoc2ViN8hS6GtMPvVO
WwTFERrtYkPVq3qLQmaCmRsdyAFZfNKAgDgkFuaPTAM9OH7sssEGkRzGnB8IPYVYMAii0MyixG6w
m4gRurDvzEHvbV3trVLaer5rRQjhglS2m/jopqd+eAYlwBMG4bd5L73fVx16VZNksmygp4ShIwzf
Xuk4mOaIROsU+D9leBiR6+A+e3cw07BYxMURpIymXP/K1MHKpM4ZULUuWlNG+O4bH5jbxE60b9eh
t5eVFyU/ZDpblJVsZ7mHQX26AD/WSmvrp8j7q2io/VXkxXC7BzZwU1ZWWPSwkZ6jc/buNu+Bd5SG
z0giCJhzsxy+S7CBAnNRUlqziEpT0fjWrapt5WH1DOVr6rKlriTPHQDFwADW14Jn4DocvbyZmU0N
Na3ivpTCY9lF20SprSrFAEp7EnyAK8u9lDKLEzLaIG/S5fDoGcRUA2U5uuGyDAS46deZ0IWUOcRh
hlEnH09LiGjko+eoA5eigsj1AsWlIs0fgZ6QcfACPQTtSw9YNSyILV1mwgXVO9ke/LXHrQDzthNk
Jjp1tDyB2IKYOUV9X4RTPH2ZS294edpZtiIBQX4gjREek/ZPgrscCrIuquiYF/6yjz7dWhDqXnvf
S3mzxCVsmqbtuBIeu5bZUjcu8NouRu/B9UNbNgqBXl6HcpfSJr09i+NDtexog2z36BE0LmLumQVn
67TeAyMKRIiuyUfGAd3U2Pc1VaRDsyTG9zo5qwsOTa3QoaukbZR7gp25a9SNmRLN4sWoylovdr3o
yAZ67Ori6Mkr2gCzq/kwsH7pJ8RO2gBrBBPSQr6Ig3E1kHQdFOEzCzABghJZKw9OHooWKkSXPnMG
Eme9lDWJDDQ/rCBtUSgFozrIhdaCO54y9ivV1Q1KuEx1HYHH5cf12TAyoEgShByVaroKykJ5u+kb
9VEK3MaUsqI3i87wV2BkLFZG6sem0QI9kg+6a2EN/jUc/4T5nx5QHRn5K7MKGvLVutVb5O0ndjZg
3PTFThmBuIyXukx/Kz/p14CQRtX9r0zTG6zEGO862yagTzA6jtpe9DWkbAvI3Ue56U65Hr4rgQjy
7UbpbVJryhkGHlUNtZnLk6MCqEmDlsnHIa3teEg3Rd5YbRacAKG5LZJTOdXPBs/05NehOBrpaFXt
XuY18HkA49i8BXF3LFR1RwBD0KfIBJ9a8OBFRm6qRrfoY0Tw6T4yvjv4WV3KHcZc06jzXVMZjaVK
wLHTh/aNuaJRmdvPyL9zzZwRywAXRgKcK+AZFipe2pghDHkX6M0ttTm7vJnaFEWYZqzAK54NjQ2g
InDlxIK2zW0L+HeOmZNDfJ9mObAEjx0Qkzq2AbgRh4pK40fSbqp4oxnP9890I4W+1IiZo5OiJKRj
i5ubWD7z97DeN8t6pQEBTVFsvd8iKFv5uoMdLsH0rcDTzaG6Nb0Iy4oxcLONr1qzzoDKev9ot3Xi
X9A1S/mwSNRJ2Yi3UnazwNQ9GXGe99W1muAKBQ/TnJGcsN4lgQQ5AzCraBrtgmAbdrqdJ2RtuCJm
efWm8zqLJWeq7obZ4KcJCY+gbFyqrrZMkE0oab1iLNnRplnKVbflGYLeymuAtBPHj1KtI/4DVMLC
aNRlxn6HcPNgPzYNsBckNDtg9wlbLcWq1JDKZo0PZMQ8wtCZp+wNrlpsCJYj5l3LhPzlaeYoqZD7
cvrVVy757FQz21INDVXtnpGjnywUlC44NVDfD+xgcEFv3ZuqRlchAcRXjcRU8SwDzuW+ulxPFl4+
i3RmezqLIxQ98Cxq+gG1gmcdyxgRw1hjwiK7K7FAGZ/S4UmT7DzYuZGL2d5WEHUIf8PMGrnrTjyy
nBxH7TsFG7GGaAMQWSYSRJvHDxyz8ZwvA5daRr6LyMlnRHANIm2eBSBAjtWbukBArsX8tZETqANF
94DvwlRe9F0jEHf7xGdv8ezW24g1TRwDGlVb1mu/Bj0md/QJaEt18qX6BVU0BFXDm47nTOLsjgs2
pH0LSo9jWb3XaDWNsiAPuG4YwKWeCZhdYeEWJE1qCGAl2AYx/IMlB5M306qVaOJ9+q1XZnMmahbK
1WiAh3Q6S51Vf+Uc23Y+L02jF0RMt1+JMzmzyKzLOjWoGb4S2UiAxrKaJfCdHc0cfqEO4UYLsigW
0dGzdZE6Xq8UTlZ5Jnl6Mc8CcdoPlZLJ0wnjxBr5ZgCRN8hMrZD9qY2Dm74HHNOhGFGtC1PjgNcz
ip0kwvG7pui5/BXz1K6PqgEQGfgVWq0uwphgkG4Zlvoi1J+0rjg29Y6mK5Knp7R601V3EevtJkzj
p97tj2mtWpH+CvbMbcNSu2KaVTXI2HixBaSE2Y2obeWNXflYCwfoXVAHtipJJsG734WlVSmKpWdg
QUTuoWZAQQOkcmmYitQ4WDDYe2FnFRhTRXPqjbjVKpAy0Hf0ze9YUSPAfX2G8GB+oo2mEhbcDGL3
JVAflQyYy2k5fvWYKm4yvghI8ArORcCQpihLKNmfDg8amlF7kCGKpilu2TzmEsBhqWP5Bgx5s2+a
pdEIrEaVHGkS27UOTLgQJSJfZibtV3ITWmO/lTH0G+qrtPqtYh9IzMZ4I309/w1zsO6qiZqsQZf6
SBtAyShWkWuWGwGON1cGOPjSHONPOSUmMlqufrrj62jUZsqjbeOCyKz9mw5vXfcteIJuuCYFtV1F
1mSMGZN5LzXl7hgUpCaHGhSRA+af2yUAfJfNotkxbxuuptL4/3xxnmFW7p/QeXe1kpiXa/xHKMCu
Rqc7hLZrNwuCTUGLoOAqbJKh+X3tty5kzvIQqe27WCkrclCAaRZ3v9QALX9pH3YPmbJO8t6UjWWI
Uc6xWXZ484yoB6r3uO1BY9YBZ7oFnXDpfuTt0S1fO/qn5kCt8M16bALTS5JfOQv3kiGvNTlZtDm4
lg0dqDotGwF2o+EBpbnir3xtBER53xrbRst/YZBWNXVVq/HexumiJuzYjm6B2W8uvbpu2270TFf2
UqQbJprvn7XqYdKg/sB8w4k09FVl7VIPwDZrpDDGInnSWneFIZ9nGvhYFhz1RdqACtOLFp4v/W78
cOFV9aYoP0OuLUjk2kmjHArgMqRAqo/GTS2D4Q/pphu9ThS6MlVR7y1RCURbcXhTALeeZJi7kVSH
+Z5ddt8FpgTCSHtFc7xA+9F9lF19gfh3QcfPlr/iKwOFPTJBRGnxtlu7cmrXZWiPTNqpqGLboOS1
iB80luQ9RYCcQVB7yFnzu2XU9Ak1IxKaRK5XHkVejgEKLd13QbMbuKUW6UcLfgpTowWmFLxmHRcA
1cj71PRaND1TEtlune4CPba0XNulrF0kFPGpHBy8QHkArTrW7ZRVnPA31vJ13rmbIKB2AGmkTgaT
sjcjqpwianZ1lD0QxGIVTWszUOVFo/AdoqAVAiGJ06UCfhipbA9pIEVOFyeJaRSF4zP+qsfIMHjq
P8q+jPrfKwgbLdoHCx8I8NXYrwSmfCOgVRjmIiiRp/7GvCk3ZGOWAPoVplxku6aAT/f6RUoA4BUO
dhUe/Wz8KMOt7D2j3m7Qt/vib0RxF9Jn73XG+hE1XkjHcD1Kq8p6BGhW8O3H9I+eyfZ9YTdaefAg
Z2ed+XOieRS7d5CGyRsfzeNA2WbjIx0N03eVZ1pHZkuYlQIdIhm+Xu4LF5x03thTi0FJjQay0xrz
oWq/76K/dWZYGvhV/VhwrTcmUS5OOq+feG1eBm0NaTwxDk0dWzx650CfG7PGzug+7g6sOkopHA6A
HIK0hafa9f2LGuQWyolgx1veP/2NoYfLHzTLBqUG/UppxA8aoies7OxlcDGQiKOOz8zQ+6jBp5kW
lcmrxvKNauMVGVjRqaVrvxLq43HbJOgChYZZq6JfdiMKPlcKfZbREa/TaTAZgMroe4oQkUpOOK5p
BJ6H4pcqaaci/gWCWEvSB5u7j1lW20HQmKrqmSROTcFF3UibL37OLM/AFksVAe+HHHxJ/ojyx7L2
nDBGhY6u9Y4t/bHdjtSu6WMTC/KNGzH6heRZvuGDgjZUp4sYWbQONHeRjgq8YyYQc/O+z57xmSbw
KOwy7MSRAyP8u0aN3JOidVu+pu7r/asUCZp/WD8q8chBUO0D/xPwhwRpGyU1NrW4SIluetGzQ82+
mu62Qwp8fnLorBrtulWx1G0Z7W+Up9hiWLFRpCZTUWiWUF0EJrOPVRFA84KUmRxKGe1Osg/T57xQ
tlUAuFM00vxhXUmnzn2/f6U3mvuXMdh052dZjkoC4ncD4iGiRg7XwQkydABJi1aK94jhY7OXItPg
D1n2kIBqo9E/XWK7fboEB49ZZsHaKBElFktNOgz+LifboolMKX3r9DeeesuSo8o9HuOMWqx8bxHo
cFleaYoIwe5mYH8eSvLLYyg0LYNUQihJNgAmGipT6U0gSTrqMjqRFlzBmAIXTVwJhc7eOsI4PE3b
kkOQFMCPlO3K+wNs98bbSwB9Auh90SdYxQJnSfxGlV8+JiDuf70bIwyXX2/2/nlanjBQrpJDhJKa
bwKv1wlt47HqN0p4MiWrdgCSCzYXnL5Zkf9H2pUsyY0jyy+iGQmC25VrZta+V+lCk6ok7vvOr3+O
6pkuDsSXkHVfdJDMFAkwEAhEeLifZoqsyzGhViIqH+2Gmq/jwgOQJFJKw8zeD52HVdLSsyhKSAem
ojf4cwEUbDDOngYInnDcR2Say+jDcIE2h4GvECJ7Tof0QKU5tqdi9c9vtuCJxI87N4Aihd2MvdYA
XJqbOxQLX85b2HsZbpz482tvzqJVjNEsZ4hvmtpehlHuF1MSdORjVMHQr38f5vfz9gzmHmdizie+
a2MwhgxPPLIHGA0Xf0K2pKNu22SvsuoPkvbcqr2N9oydVoVrSKYra2VQoG7vx+RRGR5DqCaYHXr5
lXZCk0DHxK4a6ORRIndjChBEmTnJCp3TXvZyyNtUK94oGnHHekXy8k4B7mkfK0DK6+oGGfsLBgL7
+N0CWCRpYjtdu49mdrvK9HJruBpQaJAn4JQv0tGwteEiX951rb3Ueulohh9koV4dQ7lVeYwSwP4+
LEy3yes3c71su7tBPy54n3VTb0dp5MT58JDQJzPPbyKCMd/KdCew3Jrt4Oip+Z0aj9XcXZBiuLCs
SHBi9zPWzUHhwvwUo6CF0RGEeXfxMBvlFc7ylh1R4g66C0lQD9yPUF/5Mc+2nHRxi5YjPGoo15el
BWVbjsTck6y7Enp0lOCoygb04C4Jw2ZWeMimop+w62Obn8BFZmqkqpFQ/IRq/pb08k+pmq9b60G1
TgooCWbjI6kP0SzZIL0h65VcRGDkOXT9gwHAbATdikI6WEQ0wLMbMzY/iovci6bRblLZSZusJ7RJ
rVb5JhzX/304idU3Nla46Gwua1G0OvCPmaT/AoTuZhhUn6CtkaWDY2LYGyIk9CoqtceV6EfwYIE2
0SkyjLpDtN3IStFriW31b8f96/fwo6PhBHi/zDJRCU11gjaLtWYORKnv4zKzFQk5FSRlR/zdMFvA
7NaQBE+hgqA5zXKI9fGwhuOBaMH5IPR5NZz7VVz8TqVczusU8Xs5yQ4kevUTdaZ7C7LxXvtCXdDJ
PCvPJHNAk3NAli6eotwNu5ttYangJgpaCSQe9Q7bkqrymw6fU+OptMGyO1UfXf4to4L+o+gzcGls
X0RT3rM0Ns6GK2DibRPPNk2JjlAlCaJJALrYdXVLZuBNomiUJ42YEjkPdYq8Ml9emunKWL7V1f35
T7h7M25McDlkP9BcLpiJGRIqbfFgJZkgbO4nOhsTXBTp1mauW3Y11iXxI7l2zeLYAO8zZK3Tkvw5
ofWhkL5bRIYgn/mQlKUz58cWZJihqdoVhFuiEHrT/VsqPRALE4HTBVkfikkY33fD3eaHcpGlQSUu
hKIp9sLHaOp0k3jZTx30EbWNQbVBweOhDuJgcYx3uHTkC2efRd+CizkxvndZFdioroHuXH8RR9/V
vnSW7ipHVqzPtV3Q4omAncR8kJpbqiyBNSqH8w6x+1D72gSVa4BbALuRScGRrrviIE3pbajP7tqU
D5kporxhh+W36LExxUWPqZu6uGPPJjaKT50Yuohe5BkOTrEDxuISEr+CMCr4wp8vqk24UGSQcJVF
gwPVvpkgWZrT9DASBEmVopZ/WwL1rK2yKEqKtpQLGnVlEUYFCauz8jKPqqOOjxZKlxAhkDVoaZUo
0araraL7Vn8BYmh3HjM7BxxfK0NQ7TYIMoYXZhT1meumuVJAcgdKt0Nu6G9pFl8MS3mhUkgDnneE
/bLV5vMwd91sliFZU9fE+NmtCmXr4RqZOfh7Ci/2a09r7abHnDigtcDeB+KXwf4FbKHZoxigszN4
Jjs1TqdW02B9cgbDjY13LQ4YL6iEofwsuxyju7TH3LiYrmo/8dpY5tZtJbESkgjHUIO+J+bjNb8L
2JjBkPtgMHNiTzSqtnuJbQxyeaWpDKOSpDBopeVdqyuQsbpbwGJFtMqNaO9gWkb0bXcLWxuTXNif
hjw1LFaShM5aufrjkfFgAMAB3Dd1Cv8f5Wwbc9wVMPfVJBG2QkLRlchfBwzITuDJFXjs/kH78hku
gGtVVRmt9ekzio8XrNvX7rq6GHlwJre1K0yQBbqHikz1IrC8H7q/LHOhW1mSRW9YeqbUo1NV06El
d7UEFbL5Z9WesqT7GecBpnLBFlgDKvgYdnd5pHmCX0F2A+p/f4X5G0W/ZjbSykrqwIN6CtoTpfYz
HZSjRCBijdBjle40rsc+wtswboKYJILL43cRP5Y2//2hTZkL6UqICXKjn1G/VT3NLNyq6E9z+m02
6wtwpttGDs5A6saQUl7ocNGOPTo/l8PiK/KHHn+Y+q9mbS6svnLkVLPbJHeVsXUJ+BRnAMtSi3iZ
lLszar/NBBIV5S6Dzg3GAnSy2MQcn5r5UsYkSKKByAK8pX3aOVVeO3IrOS0WnkPikI1japANH0Dz
1Z/avA10JByCD7F/s319CPahNqFTi3Qjnytswzo2PkaJD1X0Ng+Fu2CBEWZq2YDKBHXnyYvk0lsw
xJBievP8jzjvkqbM3TqG1FtziqLENWYqA9VQMI+h3v07E1ykpOOkaZmBC5xKD7p2i2qy6ESLFsGF
RkUv1TFjsZilCP1jOQb69+YqdNUr/T3Ei/goZtESmeRCYyPHS01YTSoCHJSur2E7ClbFot3vec+X
d3DRcK1LuVxZmMKHv+uK0QXpwqErvxmz7g7L8/lvtF+12BxJLigmRkfySfoMipOnuI0TfesvIDDq
V74xifnmRTGIi4SDpBB50JlPBPTXcrWySibkCkIMEP3BZX3+6jR5GMKEKX1jZYsDPss2w/RHMgGv
SE1blkZvpCcJr3XBfu4/yv7+erxkwBDSsiUxXLKlXlEAcqGB4KFHZlJf9BDAPYZDILsZiqWicUSB
23x+6E1Qma08TXrmmFWy2JJqYMwWrGTvHahEMDpxfpX7ifLXIrng0csRMaUEwaOUqQdl9IDxJyjp
ckNWtOW19FRM5kGZ/uXJ+MR1bZa4jtBjaGuYbcf0tsFMLpGiNws0mNYLkQWtL8E5/0xAN7bKrjRT
eYajVu1Pi54onljn91Dkm1wg6Zs4ybsQjqKut7HZXLRD43Th8m0xbiT1Iyofz5sTrYeLKm2axMUy
w1xag2FTpWAdF4QSkedzkWSuSb5aC77OqCkYeZ2dZaleoWsjOmHMuc7Ex8/29ebLaHU/9eoEO6HS
+v1oOhG1vHF+HybgLlEIpqPhWhRJQ3qL0BbIQ+wP+T/YTRDFKaZlKLqJP//3Bq/7tkddFb+h74H3
ASuYRQTusTdRQ7YmuO2UUqU3BoVtJ2oLqlphHHNxqFkyFoc4Io6FgYFIuYvqNbaHWbsqG4xFdOSe
Zg2kmFcobEterbV+TtV/8gW2P40L4q0aNUmR46dNsQOG5laxU9c8Gs74yzCd/h68Oj+Ebag9//2y
afHJaztGRUlZmQiYaR9qy05f4OXr9h5QXG4ZH2h+lV4Jay57gW5rlUtYrVYfrVrGSsvJshvZ73vT
scrci8qDFN/pSQwc+2JjtPWhxNipudwm4V2xNE6JDLsHbUpkDV4eSUhnn84fZxYd+EOw/WHsnt0c
gm6Q21lnP0yd0ut6uKXth742eAsmx/OGdl/aW0tcrJ8abYlDFuuZru+CHQdft18F+Nqtr6NYASDO
z9Bb7kQTVZ+X87klMo/YLDGsKxUEEPjitZRjdqBz0gZ4o9Jr14sQZP7TqwLCyXksBAsWORqXUwIV
PwwYVECGErUOXW8tM3bPb+neTb3dUT7yW5UcRyxQrvR9nOcgbWonBxs+LZZrq+q889b2cNYIJIZO
NHD/g/+dW1DUSjSuc5kBQCdvPrIqCWj1KrCXjE72CNCjI8vQHLNFr/pdzzExDAeaAxXU/xoXJBGZ
ZKWRpu7mk/j2fk1c7QeTqRp8BfyQOuAWoH0XqnHtZrRbs1zgVOJUKa1Y7j4VlMBwX3jj4TPHfJ2v
UB4WBUO2fbybbs1xwbBI9RzMF+tf5uTVo71PGwREyelclBValGvcePYSXxgS9/xoY5kHkPe4bI3J
+rSM+eZDDAjxDTuY4YOCEul8tYJu8Gc722IK312f2prm4mJOCjWZoMZ4w3qdBJrzD5EHYBoYQsBK
6jNIse6Vx+xG6FPsPz6z2zoX99Z0INBixMdl/JDtTewyFk7T7q/lQ3M4f3BU0f5ykW+x2srKJAWL
rGLAzGa3tB4oIENDdFFMb9mK4jBKcIxHIlwtl+aZZ4I9QYKQL0gCwvRJK1q7zjG/kAdD8Q1DG06P
Z0ilvUg1OuHGxzJeRTkINrX0epxQLl2IE/Xfku6mskBLsSbAffRo4tXHDBN8ghhE90BJ2y/IRddB
0Yd4UsfuRjXuhzRx0L1+jkj0YY6Peao5JP1JqvowpdWhXRJfr0EEnHoVSkLqrAeJVdgLWkE5cKdm
/Qj6NGc0HxULddDiLonvwxaV8sbXludoeegy8KRWqQfawGPcUH+FqjNe7l6nzna1nmQMm4fpc9hA
pgYIhOD8R9wFM27XyUW/LrFUuSFzh+l2MF8BIOw0PzGXbOa2ZAO0FzDvSQ9gOQM6X/XRLRVRfe2l
ENsfwEX71lwXEklDBx1E0GtQVKJW85RhMKPWmpsJaGmyPkuTgNllt0q9tcrFXsyqNksH0QOMYFID
pRHFRuvE63/V2GxbP6BKLYiDxt69ubXIhV3SW1GmjRSnJQMkTIucuXteFqD42gsFdcblWap+6phM
HstThZqcVL6u6nM7PMh6jImAqzYe7VnHuYgsfBycGut7iMCiocqSV9dxivZw5CnAOSSK7Cjl6vUU
pMzkre2CoQ9yJL99hqCnNR7YR7xqLANTBah/9NPlKemfIDbgDPptYcTOKgNtn5Q2zXInmzB5Dyq7
HhyAOcXUUTDF97n1o7ZyR1UgFUklqJj0npknINxsvLarXEjbTkbrhU3pV3p5TE0K9GV8b5avstXL
dg9en6XPTccgo6CgJrpR+SEXRU8yYG4QkZgzAw2nol5TOImDl8ApcaojJGRloQOLLlR+rGXs5pAO
CYK9ZkPlBfKOUJ8Y/P45tM2XxBU50meF5EyIN7i7xdAmrdQM8leIj18rByAev73uHv6AT5qF8HO2
uOukyuoCnW2ju0mPxb1id/Z4UAPENLt3ZMYuKzgkwrVxV8qs0hh8hwgG5SXIDvwiwACf0xz74A/u
aNHauAgPEpTGAIM8u6Mnr35TMOWKWltxNP32CTePsABFPgEH53aTi7W0pK1MOqwuTzEjk1wac3gK
69CVIIWVr+YBvWIVrcywvcpC5LtIWg9zVPyCHh26SnkGaOGkyODq7H+OGugSqmi8MuIKqsWqsdx2
dP6IwUIpJ+n3RJlHVzbBjJWGUDOOIcPkhEn5VkRmclGkA+6wvtYPWUjzwOwgf0gmzO6n7/WK2eTO
wPhK6vZl61htiFmeRw3P6cI4qNIz+tt2E763kuXo8+SQEMcbm6dqQb0gEkQfgxyC9KfEW08FR10V
OXofYQJksbO0s0GE6Mrze2a1QZnHfiYrbhrWjpI9gyndWfPJMfPFHiGQXM7Xy2RCIDlG8xxhSPX6
+i4NZSctYBwMx+gDafWdbp4kaClFgLzG0kdl3Cv5fTZCcqmpfFO6aLs5gPqxn2m1XWJWyWoML84k
TwMXGYXGWEpbr4wljNpWGIy5S+mbsYCcCMIPmXFq1Z9E+2ibJyuX7RxhFuKtOuQi+9iwu5HYNLGC
aR0O5oC8pJ6doi0wCzR+Azmgo2ilG5H8UI0XOK2uNTsjiW1Trr1Su9Ni6ZkxQsVrYc/9KY5+9iXm
eMrWzll3qxjsBtPllXWAQlYpD/a4GmCx655JEUjFyQTreNau7pCR2Skxu9RHyRsZsXXZA6ayprl5
SSXL1a2+dipNvUpj7Oj8AFUmgCztOb82SNO4RUcj34o+WvnWNDA5gVmjEXSReetHw6uZkkPSAAcF
GdOwu8/whJXy0Qb3mp1FqWdqF3EVqCOkV7+HwK21GKUxnWIZMEn4VKMjulpXUn1N0tYbNeT580My
HAfMl1FQU3dG2YCx/wPEga9L0T2oUf6az9dNDDbD6jqj/XWVniRcYyFoVuMxvI71ygNl0yXE6k4A
TLlTdQXwkFusyRP0Qx0r/xjyn30j30i0fzyfGwleLiZ3XBfSQ70PEuQ3VP5WZc9dtNpqKSij7pax
NmkBj1PUGsbIlyAK9W72nTxn3nzIFleRPnv16wmDoJEjZw4yAsra9cJHEovgZ2KSySVCMfgp1SXB
I5Tp6c6PAyjlQa7mSUH3IIYl7FVltovlcqBxqFNLqbBYefzR6fcZaMXIrSTihBLdIrzYoA5uqxAD
a2xPZ1d/Lv0syI7NY3knviEF2SsPLKRVWWLKBStKj/1RPTA+/g5dNVGSLFoSrydhIOJ2o4XsMT9i
4NkfD++LLwXsmhLewQK35zUkCnXVtVHB7r0W9uqH4KaeD++2Dj0R2QWluiMsZAlckMeqlJKWSE2F
hGZyZCf8hRdIMB46V3G6D7Gywd5wO9n4oMVd+5aKYdZu7lmOGAISU97kBKiYEVkG4pz+gsFwB1Na
5yOJ6LlhcaFEGSu9jSn2dLnTA8MfIEhuePrD5KqAi/zBfIagDGBxj6q1GMZSqj/LANbrX3kU5nde
6UGc1ogiGF/rN5YRUJjJZKdtdJv7fvXj1/gT3m0AN9Id5+ce6jw2+Pb+YKG7vqNDcwQ0zdAd4cnZ
9LggqQQOAvgO2PA/2MlAgorrA/oqiUvuBd9RZI79+6bmamIguumjqEd5pcJjwgNlh2vcTa71ywS6
MfTOm/tdNRV4EHC1/706Lh3OBimJ1Slh5qbwoUcNhLhx8waaMtUtbyonCspn2gIR6pD2SjMuMuU2
cv6EP37/jbP5JdypKfQ8Locq7T/PKHiNB4gM9QgK1oL6aO3oAujuflliY487MJrVDVCowsrTo0JQ
S3FGqH7agw70j12/sfkm/JWnNg7EdPXW7WRsvwjuuH9qNz+CO0WRaqxZluBHMOdCpZR516ey0iO+
Nmp4wtArci/uMh56ZYYI7Of3lt6pVwWZA6XQ7yCi+BMSgt3beLM87jYGNiQc8hLWRh+TS9mzzmov
DpNbGw+NyyoBYOXtABOx89M/K1RujHNlYbAJDBYFhRjYTdpHkPuC2oRJ2bCsQ9T5373Qvkzx7/Mi
JGpFKHy3yR+qMvwB5BN6/rGopMSOwG+Z1MYM9y5HvTMp6yjrbwyrwwvKPIzT7SoPjky0667vMIWj
y0ESl9/rqAaXqH7QEhkEtcvF2k/u+cAhOq4GF6f6aqxVkwWO9BgG0GM6FHClBfs7Xv3BS1rgtgYX
psIata0QsDicE6h4QDgXwWEEDhl8sWCFdbXj+dV9zpef22kuOBAADySMNiPpMnVvHUcn6SpfqzQw
BtZ+bH1M5U1inWTpOESvueFSSPYOEWCZGsAYTE4RZADgU4zNzpMqYF0ouEkhgU2j4aJRI7wOMbcn
L04Ezedyeo06wMsisP1W9VGbs2Cp4gMelO4kzz5o+TwZLcVUCiSU6TTwKciF1w6ZY4IWJ03xxGS/
iOA3SCCvMSu3HZRDCyod3boyZQKi9CtrzK9BX+tGWuHRAk9figaiDvWT20zztFR1jJnNn8WOlN7H
leSZ1mWZGAe8NsEA0Rsgl7gBBQSa7K2bm2BaXfMbkstX3Vp/pCptPCsRdsx2Pd0gGFmjIDQEp+P/
3oLGBDJBYsC7NFt9X6G6BSUq1i1b8PKOIYBVn8SjKiz08d/cArswGNepIYPY939trkORW1qCQwzi
am+aA/TxvHU1L5oFDBOgnDjvYtpezNiY+3TBzUUPoQYwuQ0muZ4wLUAnMLSgdmHpv7rmveqkoDan
2ksBy/1VpIv1aKCC/Qr1yPwwFBCmlpYVbbWlsk64PwLTNPGSlcCH3AcN6qlpndtmqtZO2EqnJW0P
cSzfjAae6UbsGgoQQtbcaxjmqFEMmnUoG2UpMMbS0IBwI7mKQrBwVKUCFvICMuqj6SnZeAL/gLt2
1M4XVNCXCgWNfoLi2wC68UV5D0NYUYaLsIQ0VG0xovqAgKZ26LTjXN9DwEmwf7sNMJC/GyZE4cDF
wdN9tnUSk4rd3/O7dBNd4EdFF9kJAL1X4Lx+YVzxpnrLhKpwu8+krVkuTekjomSLubB0EE+XwDhE
J1ZBnJ/pQfRs2feQrxVyQagw+7SdJjhka04vKw0Gat7HiehS2bOyea0YXApiptHY5JbV3RTgAuws
NNdI7BTp93So3AwIFqWuURoMnR5lvkbC1fJECsMn0+2yEgFP5h4R8vblxNOrQPtrKcsF9ZBFc7v5
mymD36q/hfjEo2GcJECmktVtdDSwwBKU1BdDFkM99VltqBN1mR3OF3F9mWNWO1sVqDRcW5jIOX9q
96+9r466wWU0VbHkVRaiwEoDZcA7qwlwAz2yObqQ2K0wPxe9JfmgBNg6kdQFr/LOU/yxc1mCCOIo
KDK7eH74E5IZYcFmLxBuPIKPTCqUIiA2+mlT9QsA1ePrHAWOGfdtMwbswZwuIB63iUs6R6T0KHBH
noulraslWkL2jpVkKK09lBIrwYlm3kTNV5MlHJvouyp1AmpIPCkz5U7HtGauhna0WCCBfpSKBz35
FeGilKzKqcbYl1PJKVEMnabDDJoFGq+urFAUjFFibV/CClXP7FFRripyA1qYfJ2AgoM8nJ450yK5
Kogm8zi5UobktGitN+eWN+SVLVE0HlBoXE3wULej5CZIiBuJCsfmdi/TL5/lOVv0atZLQ8JTnbUh
euM+fmU9K6BAwBwAw5flSZyx0d3Uf2OUj5ProMe0RtkK86055gt9kqLh2l9O6OfR6ZQj0FQhNK8j
TCcP6JBGtlQrYBf26/6llkMX+sROBX5/CpDBMtqL+jJIP3rrW9igkJy/YnbdnuJfMjrbfbxCRu6X
Uryk1RH0WE7F6K6UR0lZMHcAkRpwasbsJrqxSOyq6SlSFFuhN9R8GqTWPR8g9vZ6ez1w0XRUcqMG
HZV63UMIQJm+9fHDeQPCe497wUkytCjmGvceq2Wxdvq35Km3tQDvZM1ByuaEDrqkQr3O3Wmz7cr4
yKcsYdTEWBnkhsyAOOWb7HV2dGdcax6q5Y8D+r9glZOOund+xWS3Arp59nB72kGoK2pAxH3TIjED
Hb5e3WT6W4d02JTxklwTv5ZukvSpGUDqbkFBwvTNfLYxIuZlJHSMyYCqVwlOseFQ5IWbg2OxBz1a
YXkNJvPS+EdhYJaly6/62bQjYP0FPiF65fPXWprqeie1eL0w/BegD/995Y/PGNx7kcQN3N0gutkx
7lst+gABHGBXcGvUR3Ji7Nk/2VTG6EC0uXBmtHJjT1jM2PP9TS2Jv6tIVeLZ2+PRlB8LaPNdowcI
xVDLgcKO7C+hPd6DlEDgHLvHYWOUv6yiKGyWRYdzpEcIW82rj5y2CpAGBhWCHAOApQoCkPcH690t
gX7tMn9VURoqJJ2xXiYtu4BfUUItZXDn7+Qgqs7vN3Y3trj7apwk0NHFrMIwovc62GtfH7piusnU
1e6p7C64TKjSHI3se6aBF7B5AHXiYSK11463VgsVceM4GD/rFF3GUQlm626KxkuMcLqFjMH/1Yz9
86d2P3PZ/GLuya4SsJmEI/LKT6cHNgJROpgPtZd/VwCNm0YEC1E5U2iUuejmWq+0LGrmDo7PAI/Q
yYIuD6vkNe7shahtonL5B3AJdpr4h+PWBdlp3BjVMZYOVnL2cHRXPzHdBHfZC3sW6Lb+ispaoBQu
G0ut/D/orrFtPGecC461PmuAqWPF7DpA9RJTEtVdeGQdtm50gO/8A8cX2eSvoKVUNVrj0zKb8jMp
XbbJahC+9qvdZn8A29hRQ0Od+qsg8HlHbPZ4mVatG8FWfJM86y1SBXtyFgdd8Q8IjtnyeqP5uR+6
4NmE8Hn+YhSetB6ax8E4LC7wyj+FxcXdHPnr9/BT+IZhDlAkw7ajTA8IBHBA60F3taA96LbiaE5+
yr0Du4v/yana2OVKgDOdwOoawq7U4C5Z3cLLQJ+GV1qA6kFzhIcL4by77r0xyYWeqFdWEkVwb8kY
39b+whjJU1mAb7QxHTosIHoVcHjs3vcbg1zkGNNQb3KTZTgWaOJjUOHXbqLdajMwcy29L8g1lX+c
39fdq2tjkosbUS+lVqLD5JiX0FYvL2JDds+b2M8CNja4MDGFYwh9FmbDjzWwmNqarx5MF1fUfCG7
xBa/5HaZPTanRuWCQw7W6CmaP01Oz8iXjNbF4EZgOdnlSmzi/cUVAG5xvKBT05VOhc98VvxLRPvL
RYxKI0laFPChUccJqa5qlA3Pb6/IS7mUJzUmyEqrsKCQd2ja2Jr+Nk4vmM24VSpyv2iKoES8XwnY
fE6uXDhIaZQuny7jJ6C49v8a0I8KAL//pJfCvOO3OP9l7vNBuwmAlUnDTKP4lGUyPcvJeqeuj9N6
f34Tdyc+Ng7zKUy6sWJJhW60zErXRv5sVG6HlLvMnzTDt0bAQs3LSDbvJX0UgVR2wdCb5XFBJqkr
PMjpZzzVTwO680rQHFnfT1RUEwQXygUXgGEWUrDPBgVnT1aj42iNh3zwWqjTgUeDal4EUubz2yr6
dlx0ScMimUoLNlHBeyHJqdXIc5GXghMguJIo+xWbb6fWRTXIDU6AQVqvm1VXM6KHeuyu0+Kk1pJg
TSJrXGihbTTXA9vHsLxeFCA4wAs8lyDBD01Pnd7Ob+Auj9XWL7n4US+9VaA4j1Koa3RelR/y5J5k
B9YW+CSPMI/mALwcUHteFdpN7oPz7VvixoKbSbRoPsg0IaZscmyx1mDocLqsI+PWDJfbrLkBwF2w
w4KYyUvpmFo7rBpriEMC/Zukkuc2FpWG9hxz24PgsoloGeYsbSxyLQNNN5R23b3T+ef5b7cXmLc2
uJNNZwUcE8z5UcZE52vyVDN5iOJL9Dlq7bFZ3s+bEy2JO99WORgGpmDJtcnIFeXLiGI4s3/4d0a4
A22U2WSG7F7VUlRbwu9rG9D4x3kbu/nCduP489zG/4kaNGgL1B8/75gksIALaFH+7R7+AOyy53Nb
m9ypnox0jmeI7V7TO+01OuhOCpJR3W0ucbYiRGNxRityD+5kY2TgPw/bGTRWTLihuwRT29zIXivJ
t5FCnfPbKvIP7givZdgUUMfqb2I2wc6audLFjHn981Z25wS2G8llB3FGaTVjJvm69+Nb63W9DJ+L
uyJgkBLwRuWRTQ/xSVgMESyOxwqCaaU1rDwk10troxrSRPZylXgopj5AIPUZ1d7xuvAxaDjfnl/u
XlzcrJbHDq5mSaWePRHWjnix0rhVpzq1RQ4R1AWHbgjOmxN4KY8fbGKMoEkFNncOnzCkDfyyCCcj
ssBFkRBN0i4ZmYXyUcbloj79uxVwAQQafWW3Mi+kEaQv1/hSWe7+nQUueizTksVSCQsyjU4dgZ5w
IVjDbult+9W5YNHS9D9fHfIqsdutnlo40UXppjcJyJE7NMb8iGJY+w+q0XtZ3NY0FzUoBf9F/3mK
G9A5DaafTLnHNDpktQNAQQIZ321ciWAJbEF8Dr61ysUOolQ5dNoR9qcEitYLHnGtEgyRHOCVJQgg
grBocfEDsmmhYrJ6x0Kag1xqgQyJ+7D6nqrTpRTH0C2NvH/hMIrMj/cDJgDG4hAub5hQIUmfkvr4
7wxwyYamDjIN2TersvQh1OiV3gj6x+c9Emvgco3CkqOxGrCGzsuupdfoQjtAremiBWKzu5wYYjP+
Ft6LxPvYUfp/3QJWuWBhhrGkKSxRm8sbEtdXba3dsbmJ89u3+zb72/tghosZBUG3AupxSDqKtxbg
nyp5MMElG0sobNaKp6rUb6XqLh4tgWf8P5fZ30AE/mXRWrVU9MCJXlsPzfcQz7PGiV00PZ3wpnoc
juDWERadyP5Z+7LJBZe8zYyl7rCpY6Nd5m3nyOAHW9cSQ0SjSyzMD0RNUBbWCWrXNPylRReV8lBi
5IZAQb6PJpeOPwio3aa6+KaOvqVbPwbdgA7PAYy4NlU0poydiZ6x+xfh16/m4lJfpSSvWJNMOkTX
UFqqbBShERGBxZbfMcOinv5CWop6L/v31ZddLjL1a02tXI3U67goAWCN7XkSnF7RyriABP/uIok1
NlsM+VTRzTpQcFGcslYFE+breVcXfHse/aW1ISkpe8mW5JfcW3fpYr6o6ikZBGnL/sH9e9c0LiLp
SqTqANkgFxzqh5l2p3UBff8icAqRFS4oqSgnptYAK71V/jIX8j3XghIzU+f3TPB9NO77dFE4RgsL
QmZa+rp5FedP2TAcwv4hbanA1i52etML5nkPSDPPtGdlIqiJQkg0OxhR4LKxN9VhZJzmsYHKnb+4
GTQFgWeILVCQ/qMS/PZHcF+vtqA217AMZznR/gdTEUmCdrGTy8lVGqcBuTWKAEGFCQ9Rni3wT54C
QWp6tY9nZlnR72U59QfMDZLWPNTj4p7/rLuzD9tV8pdLV1WqtmKrRz+5VysbuInyUX3t2Bx97Oru
AmQ1NJwvQXyO3tY/y4P/PiE6d+d0/TJkOjuJ0kqCuYdMS3MvWKDAcXlylLCsSByibwxfKr5jBN2i
XvmoO6udAeGbPILPIu386khccWdDcDJ17o5ZoTJlRiNWV6/Ki9aEl+nQ26H6/fwKBbFZ5+4EiWad
lrObzNJ1gH9WLxcBw0UWuOifLeN/vxISRUte/Nz4d5GSH3tvQVBo6SxSZkl9XQNZR7QbJX//VxvF
o+gzpTbJwI5VA1wnbrDqoyGiDrFgq34bbUd5UorZx5Chm1X3gK2bAkClyAIX7htLXcaWWUg1xc3D
3FVFUk27bgsRSxCuU0IpXxjs1bRVDQmXvaaC8Tk8SuVHNzyc/xbsuvgtp/2ywV/BA9Ho1LJKpxXl
kGsOZgLMmwmCGUjNgWQrje8MU8g7sBtXN0a5iJ6F8dJpA1sYJn0hhgqlTES51DfdwgICzInvUdaw
wRBiucXL+fUK9lTjvppcmpNlRjBdAPAOYTfAnFe7FB2jffTwZoVcNJfyck704jPYzS5xwAR1Kg9W
UHqM9/j8ikSbyfx00w6YomRUy1CC/KSF5Lmaj4OV2f9H2pctx40zzT4RI0iC6y2XXtVqLZYs+QZh
STb3fcfTn4TmfKMW3G7491wr7GqAQKJQyMo0wKiba6n5BZ+dS6uFz+5JLKOsUiTYmL38qnuEJMba
DufdGFrQIUqkMvyyTyWgdjf0xtJw4rdi0Zt8sHxSZI96akjm7zzh7eRbCbgdt6lD4gKDqp8Y3hzK
tRpm6Fsqnjpwfnsv1nf9d/KYrSB751/+dGefO9yT0AKg6yX0hlC3IddpG7RoToMG+LaCugFErVBV
qb34EZwqd63scKst/DyEA9VX6W6UzbOQUVojJMhrhh/hboawxpHsGtt/aKMFf+Qc1+pXG05EL5fH
DlrH5cUkJpewytWdhs7qkY4mvI5R6YP/52RdQ5vmmzvDKLlaHqbmZ6dAQOH7kj3X85s13dTG1uiC
Jr4iyTN4pRU0jbIU79tTFMZNhEw0DSbWgRmOm0TuGdWhoVtoWKMPniveAGeUOCw7elV1jW8WPbRj
Ij8iP8sRDcNuHNTslkEmACyros5WXdRvxzFBXwULOoBwnt048Tc9RccGc33qWJ6ufYUSTzBAygGm
0Ywd5oZ5hY1/dexGzbMbSJ0rV+5cQLchB4V1M9BN31zVZDtpN92I/wANc3H7ncTHcjpa+r1ma9CI
gK5hOfhjF8N8IYLoJFyiiyGklRWa0E2groF2oIc4bb3Urp5J8YQ+pWhBD2X+RbEK9Plgph6arA1i
iNhr9oum3hUpiiLmMXLZJlZeXEcLS/qQgcLkQlbRSKyVoXUB7kZehzsfgfBEBbbAqPuwoPCI8SNu
M99FN3M9gPWSDzDLhScmszZ0nK/p7Pi0n3LoEGULuNzR+vJSkSxQsTNX03JqmzXOKEdP9oYRBZbu
flHKv2EWnGxGMdvXIXQ6mSn2QRWh3SC6t+ejWsHU96Z1IKbhLpLNf5bDdhpPOCOM2s4Ux0Q86xtb
oREWjzCBE0Aa6d54YiHa3eRNLZKzQkzzjSazJpdDXfGIdyYVYo96oBW+Ef5DaqraW6MCuzh6TXcy
vv/ZdOkD6sT0vzOYsywqQneQ8tTV2XNllQtZBOG8sK1amSc+OBXfj1oP1JBc8M/Xx07GIJwU44RV
H02IsNxi0ziLB8LtuIXGwN4M8TSu/Yye0c+wlxV9pCtFOCZsM7XR7Ye4kF65H3Dw8rce24+22s54
Mv/gzi2bSuFIqKakNNFSiyOxUMNxiQKbSbJn2VyKl4DFIpCbsRGCcwtnFBm/cN9yA1xKAlHttQ55
iPJBNpOS9S/eChpiufGUIaUolxmCR98Y+1lo9MYoZIHOsoZONrfYNmtHNDbyGsOzj+2VvYIh9yq+
drC3Wv8PyKGSLF5sm7XHLh0iBePCYX7tJLpvom6c5dfTlPks+9JHeDBJxmDU4GO0WcavxP1uwSNA
Kd3j1FSg+0zrSmNhY6ND+zJ2n59x29RhQWHp8JD5nDE2Sq84nYrsdFxmL7djr1Jw5qJwabQyI8/z
D+n6Ryxhm7BinqG+Cvr93G5StAcEeUC37oPynZjgalZvEPbfXh4d//W/5sMfEYV90lVcwHbEO2zX
OKsG2lvK5ARtHvkGhHRb9nQ52m8y1X/DvaeTJ+n3VFdDPRkIl1/Vyq5Bb/ir+livukNyaMMBN6Zy
DbYRhUoy1F6ldbjzx/BHdOHWBr1c6tLkvTeboZ/h0EM2M/GKWxogcfgJxxqcHeDESQuAsrjCla2K
i0bJLMTVUmUD01BU/qNjmr5dnlzJQn2nWJ7MLTJRt4y4ikC6NFsn/WHmuhfDh7mzJdwi6Vfk4HsS
ibY13itgwwNbI5TBIsuDCEd3PXGvXZBufdP0hi9JvO599gPqW+HlYZ5H9o+PyCf7JPjAqt6M+X7s
Gdzd1OfKlBySsq8lnMKpVdZapGONWnoX5sOPerL9fpadHucvoh/DEGAlAS/AGQp8rXibMCjyor7j
Yy51r/jCbbBk1aTfXNQ+4gnQQiK7T1TIP4AvY+2s2yaEONkh7WCWxhnx3Wr82T2jsR6an9emb7xo
f1OW+0A2kRVfOrQZwNhBAbOZtl2/cpVu09pf/9PSEKnutVtNOqWY07bVQyiqBVYj+WySxUcEBEmX
wqB2gmHM1XI16dnWLSQRJKuPCDl11vW06Tss78y918YbZXzQFkmI85X6j49BhP3LcCNiDu1UFLKn
UEHhCtYqd3mzo0GLrpfiC8Q6V8V9+UOHsZMMO2TjE7ZvxmKV2sPCBUJhugsrHnNl7qNdvi+gRu2u
qwDieNKg/LNcOOVEdnnbdCxXMgTtoDIFxak4SPykDVDgDqPVXz2yn8yusLNnqsE6g2CnZbjIdvm6
YXAHpP8NpIiwnXuGXtImxTKxDegHNtAZpP4Ao6vLG0r2sYTsgCh6U3Qllrs+pesMRoq9024r9uM/
RREJ40mmE6K3iEKNeast+6Lt4eZ8eznIb9L1fwFQJIzPg2mWtQFxZ3UHq1u/umV7J0jvR4/rvcMl
MvYUPH4Hl6Pyz3Bh4RnCya+gC0YpCRDJBexNUG3Sx/lQNLsEWu+Kafpdu74c8Dd1249hCviBNyrC
VEhkYpjLI5erg2Ed1PFmaN3IWnwkCYchwMigQG+0p3yh21jo81Yxaq8Gk0+rHi4PShZIwIyhj5ZY
G7HYGXlr2h+FQjwQV+BzeTmMDBffO8VPUguS2qPGaKWiVSp+054c5iP/DuqNTrw+jDe1H3+DqAy6
uJCcylaKZKsZAmpMzYibXY0xGm7ka6T17fJnnEmkxPh/cmk5CqjRLKOaEQt9oHGGGpuKVrD0QLNx
VYzrSEYclA1IwI7CVRxsa+zqsob4yNTg7qTtF5n1kiyvEZ9/6JSwKeV5lE1iPy3VdT8+zpG20qFr
W3QP8/DdtKDbldwueefBI9jzbrpytYAK55rD2mygl5Z+H/Pmm2QtSTIFkbFBDFUZmA24qWDssC0h
36xu/2n803YsdFGNl11vJB9XfBhSlBQ9FfxupaqKR+GlVGht6Dbfpv6W9c+S4XEYubCSRE0bO9bb
vG5rsKDRvoriB2wVNwlkN6BwAGVc9PbLXhpkd2NTQJu4aXO6ZIjY/HTWagJXn3TFDR1A3Gyv9T8x
B5F9QgF2zKlRiok3w1sH4nqQ7TF8/gVHv7iCPtWM5OEPeO2yiRVuH1PW17a2IOiYO9vKbbxGq4Iy
KVZEabdZ6q5p960GAcgaFZSsoTzhwNqskAkByIYuoBEssdqxZVhLCa0h0vTayEyxflMR/PecMgUo
QudDm6A1AZUA6PiEUwk/Qc7g1++5wsF3VJm+yeVcfz2NdZ1omobuLYsboQsflKktXolqyo6U1B5s
irw6g7g02i5y2Dm0ZPK0TpVkUL9O5OeQwuesB4Y3VAWIW8XTwe3y6wzOY//nvfg5hvCxTH0pC6VA
DPuY3Bn8yPcMaLfbOxTI0eEsfW6TjUn4dLpD6dJniNeFZPDxaAOBb7RemOv+EQqULUQw5XKQZ2QF
Pg9SOE66nJRRwnXuqOYedX2v2cXOYsxbtB7vjKhd4TM2dPSSrIPNOVxp7fUAnlM2kpBqeEwaIK1+
dIgVau420QICfbaC3SklBFvqFBJMjSzf/PXO8ekH/3IZ7WrClneFqF20WQ4wUoLmAvN5X4MM+c9g
4+dY/LecJC7DCA02h4s8w+E67Lcwl2m8ZJetzbUFMZG/etn+HFDIazXTVQhUddnR6LKwwc6Bq4UH
m8L15aUt2bC/XIan1q4rEyxp0jZw/HhNE+KX0QsD6yLqk3UlJd2cSZ8/D4yv/ZOZrGIrTjL6rogM
Fat7rszBbmFwGtDI+7/nz59jCXCUsbYAL5CDLJ7nyhgmiBRGBgpbTYnsqe7X3OBzKAGGshKWX7ON
3VNYHYylQT8ma8NVt7UdH/RFViU5QwD/HE5ApBw2iJaud93RKn+UjrozVRtdFiTQTOaZ074D5XzS
6NpKM8mCOZPCf44sYBOuwLBEGDFQY919BzrBnADe0bw7zAnYGlwE/cm+jW7snTkH6qZ4ubxeJchI
BJBS8UTYtkWqHrP6jVmt3zHrP4K9eFmGY7YKs0CkQVxhGk2s/lTj2GRrlE5WxAndQFbOOHNSf5pS
8eKsq05RGQRTyt+5IiewV1wxJPcs10tuONpn9zLaqgzQxHtz54D5lhGH4RabbDqyR40S6NnAdwNS
pL66sYNxkiwdCdaI7dYaY5ayuNj5zgLifeuByOGjuSXQLBpAbnIupYRZDpKfc+jPEytgzZSSPkta
TOy4gkKf8q7MYYdjjM47C37vcg1n2RAFwFk0dILqHZZnEw4h3AB83by3m7A+Fhn8XhKI4pLQyo6F
DqfGIL+VadX+eo3/PF4BhOw6UpyUH+ERrLsq/Sqipl823SEDZ+7yPpTBuHib1q2xRaKHUG2Lp6wZ
jmQFtgcB/3ks/aZOAzXTVpnBAsv8MaeTpJCgS87+d2/7k1NkKhs1ITGSeArzKVYsflE52y4rIUa5
t8itqdFVRe2wZm85RFB1CkFbcGvGJgloHq0UsHg0AFeu5R7t5lVq26uUQQb18iRJwEokZ06uXbcW
T02ZW6+dUl9NpqTL6d218cIKFy/nxUgtUpsuO0YpC9FE1Vn0Tp+cXWIaAdSeB1irKBAVa1u2XYxM
hfoVjB9VZldr10IPaNVAgs9clsmvICVdTwS+0bbXu/eEKs9Zo0DavnTQQaIoC3TTqvTo1HMalOV8
F7sOeU7z+W6J2ru4NG5Mp/peV5zkr10XC5zbkizQ6a1N7xqKcreVe4X55k6P1fB1Mr/m2iGbYGxn
bRItDirkNlm0iaZdYb+45UM03LvJ3bzcjvRbW0sKu5KvItYNKJmqaM4S9dhOmhdDvpJBGO7yh5ck
A2KhQF/QSE8WIF1lOp4NPz6mFWuNkKs4f8xi2V7koHJpDQgFyXnKtHhySxVUpDfF/K6XzwZ5uTwg
Ca6JpYE5yxzUwpEmQhcYDnDbvKu9vrsfoSk1w1A3xhq7HFCCZO+KySf7G0+E9lI42DpuPUZe1F7R
Rt13oCo4DZGEkkGZKaDmZCppnyj4WvTgPsEsY6X4DIojy5801UtOJNGFVcunrjFHFED7FTyzwnLV
f9W3M7pj81C5qfaXJ1H21fjfTyYR1n9jWzcIZrObhdxH2q5qry3C3zKWAC5cEriTfTMhNysG19IK
DYukmqx1Zl/j5A1QbPFKKqNxSLawSAtFjdWqM/7FSpZv2LyxFDO8PHWyCMJ9z4rzzFZ4SqYS+0sz
GHf5KIPuy7tWpBKSmhZu0iDNdOCkMTzDgatPHi8P4kzp9lM+YAnIEGuGnlIHC6B9Xe6yBd/d43bd
bD/ukwMUMqM13Uwr97a1oNeZrcq1DAhl08j/frICSzvpClXHNNqasaJwX3ObWpIKyDJZkTXY1wxK
FQw1J56vD9fpK6dIQqA3mK+nP5BEPr/KDYv7KENvXPQPKghZMt0pITJp3sF81XbQd6Xf0NmVnCHn
N+9HHGHqoq50hklFHMOwDkvdY/omGKRBvdJyAvi4QFd4kSz691faX0+Sj5hC+trZasPqDkcj1wod
4LMyIq3D+zFMX8B4z1fxyvZVpLC2byFtKDz72usCfVUEy9fyIYPhQx2iAFNzE7HNo+z9hsPHpR8n
wLQC5mY5ly1kmqHv3cDNNy7YhkUtSFWgO0Nfvmc3fSnrZ/hNpvkxJ8JNO0JJczRopB7jTvOSnvlT
X6xoVWzdZPJi6BSngLiU2GhNqz3b7HdLf1X2Geh1L1qxLWBKSIzSs5Q89edF9WJcfKjz5fJGP58B
fPxGAejjsugGEGqwzaLpobKaa2N4Slgqwfff7LSPMALAQ0Rh1qIYYbpwDBLX51ZPvPVbhf7/9biW
P9mdz6P+F1AXdQg6l41KqiFgQtJ1Du+FyG2u26i9prF9U0qTjsvTqKsC6Lf5qFiKVuEe3r+M7Cpq
0FtkaJJN9pvb/segeIpwgolKVKEmqiBK+8S5IXhTC+wC9WTmg9EN751aqqP+mwznI6RwDtAlmpgN
jsYxGpRrZu+IugSVmnp5r3tEuc6HaK0CYfoo8zWFSrKQ82fAR3AByFRHNYeU4SOOKbsZ+z1ctm8v
L3/JwtRVAbd4+y8tVeAWp9tE+xzVcsV/NTzNdzbqRkZTv4zMuioA0dTCbTTVAERRn6KnH+2+0y3L
d/1yoMuxt2Wp8BleBT/FPyZQQCCnAOlwJFgwfaAc3d4vt5y2ylgA/+YhGK6q5+RZTqm8fM6hBvV5
mUL7r9ATdF8elerZgNpYWSp+4fzI1TS4/PVkgQRUQa9doQ86Pt64WH5igChSHQYLqki95G3+DKvy
00S+F1VPdl7WNXB2N1yOX0tofR9hWK/4hudwMuUXY5WG/EGsCaWPB5Id8L49T+JahOZpvmAHdGq6
riFv3xQ9rDX0NbXLYCGvVQUeBN03anrtplzqvvDK5q0jUtkQvs9/f4Tq74z0kx9Sdkgq2gpVYxgS
DY+Q//SdGwvXe3/8jiLOn9j1yYYuIM84J6Yz1EgAl7Lba+luLgwvnt9s586JHhKUh2oNAmYW9d14
7UxoJ4JWb6sM95eXmAwg3jH5ZOBLpTqVTfgX6Pqrvs39iS5BYsyHXHWDEm4mnXVljlkYOagZVRno
w/Y6YcnT5Z8hmwwBptp+dOI0wmRoFbmhqYJGsefLESR76V0U52SckxrXnY2OyKNSrDLqrqp5r2Vr
DH313+IIkGTRsbYWWuMClnfrDsr7uqV55ZQFkTJL+IyyIQk41CuD2SUdJm1Wm61RFWEFi6yqxsNj
aa8vj0oC7O9SFyezZ2o1IeCvgzlZm1sVvcVD5x6Y8zQkjwyLo8rcn5cDnmkB+YRI7xe4k4h60bXQ
ukO9mDDo6Niw3x0elOjFccDxUp5VB+cxTL8GdCma7aPTSQDx7HrUDRd2lqaLZw0h36lHq8sKlROI
zGaPFp7t2Misrc4/VJ3EELIdeJho2tgjRpObN2q6j6fmOMLoQy1g6l1/j8rlutBfQN/3/2ZqTwIL
yKN0U9NaCdZNF/ZX6ndO1BtWyq3mj9/kj+dnM8eTYHymT75jTdJSN0eMMrUZFMHy3azcSGV3ZJ9L
gI+yGJaIcoY3yrEHq513S9XIUnz+yX85IU4GwnfjyUDMBqpSjYK6emvpHh69IQO6N0gdaksTuNmt
NSRrVifbtphvYHT4N1v9JLiAKlO1zLZaIrgaTShcH2KY4PQzWSWj1LuJf/1L4xRQpUhUIxsizCW8
Th85o4Mr9I9ht/0zbtX5W+TJ0IQkh+Ssg68ahvYPIdwIC+hEw6TRr4/pM7nizXojXqUmSDKiQSdU
v0J5W4LZZxTAATYfv0FMf9IG7vA1fzPpwik0HtVDHq+hfwVJKtC8Rh9W4EiG1BVquh36JDhfd0Q/
1h+4ZZzF2ZMfIuBOm3awrzfwQ0gNx3jFS7pN1P1ES61H8nEL8rpsVZ89Q04CCiC0xLYRp2iIwNeG
1jlt/PymCP+5u6Kecq1Bn9JP96lUhFM2UAGDBoNpSTIWKFk4ZVC72tpSMs9poftJM5/islfKZAnP
X/VOhiogkTLUmlbzKzNfaMYjNwk3vCkwH+U3hPNUgJNYAiC5zFIje3pfUPar5fhlgGoHFza1b8F+
hcQeCiOg/xMPF/eVrLTIweDCDhZTHWNK6tlwM9zCdDO0q/LQmhvD0sM00sBTGufw8nkiCydgkz4q
C2SucoRTyLZ3nMBa0pCleD/U3xorkuxVCdS/z/wJDNuu68LAG/CkOe2m6Lq1YWwuj0e2JQRAyh3w
VyfOgnSRgFv2XdWuhobt8lFWn5UcjWKKk8QG3okXDKW30o2jFl7jWnunqoLL4+G/98JyeAfgkxlL
mqStZoYwUCHYK8WDoYIqh+7n+VYrQEMEjy2RqVnLRiagih3PlW4OQBWlig62fUhIe9WiZfbywCRL
QWw6TMshKq0JUTTOpIvvc3OWpEqSpfDut3IydUZpV8vAF1ubK/caOeR6uiaz7o+J7AIqiyQAhsVa
VkEuDc4tlXZrZv0moTfZlIaZbHWfT6w/oOldUvJkTOgp1rWet4VArYX5vLnaCqqrhp9rf9JdLQF6
XUAHa2mmOErxkbpY8ReS+l1H9/mU7WsY4oClHsxasr28LmSZ9bt2yskQOydNU52/rcTEXRnOVYWb
PE0jL1fUrZHf2tpNTQ7W8ONyWNmiF3AjGsuGFJyynbjdddyuzFrfjebXy0FgOX95O4vczrzpOgN6
Hnh/Y7iHtXV8jBzrUa2sFI6BDUzEigpiP2Sjp0OCUiYwDBwHujIjoweR0IDcf50Uu7qwjK2zKIrf
RAM0nNxq8eNSg/J2u1hBUjg36gyKzMBS1Y9j8CH6uUCVS0nnkFkJucoL57qoe0To1J1udqtlOg5l
DWXhxcts/rtA04LLktu3fulmYQxNUrxIBFp0Z6PWT6J6Y843ZuR4c39oor2yRDakaFZT/SXWdOi6
0KCqIUpDh12ks52FkkMwUF3dZRRuVUo3p2tDr/e2Pb/M49Fy6hWr1m31wIrN3PRf7BKaEorj1xF3
bYEfJUwT6XMKdRkHeYZRFoibvPZW8qMs75z6qee6Nkvv6cvLmFSHGPqBDZItx61hAJy5W6qB+T6l
KvgydWC1CqKNowdCR+oXCSvCpEbKCk1JOJs1eMYoWf9Di9l1ncPR0YASl1oHBog3dou41J7DIoof
0964HazBxjyNhac6yi2FMm56VDJV9Qwl+atjzSHcLJrYliNsRAb/MzvieX1v6TAhzsM0H4NqQamt
kBWdObz/cuJYlsY9ok3Xfq85ney/Xh/1sVKQaaVb+8kIK3ieQwX3NYL44l81ZyB5P4km5HXG0NGG
5BxhOKAVd5oXhdqd8g3glntVsGyKvynbnwQUsDqzTc3MOZfMqfNDbQ3Q8XyR7PKzWHISgoPAyQwy
NI0iCcHHGlPIknXZbd6m902vXiWohmQ22Wms3S05gWhoez8U00GDsJPV7NuOwt+6+nL555yFnJNf
IywdtVDqUq8w4LkjT05x504b1r3gXU3CP+L/z6V1w8+Sk1EbrZP9Y404R+zGyLfNjM25vBWLESR0
lqRF51+bPg5CsZ96NocKVvN8Q7ieVYSjDkorrBihp5mbK3ijLUG+kT/cSZIWIqRGlT5Q9J8g6qJb
B63ND86cSPIiyZErMtf7vq07h+eVWq5uonhLyWs7hI2br9oJLz9qJMmSpEeSsAObuO2IamO/A99X
+Zs9es5jc1DA6kRT1j66QUG5gQ2z7J5zdlmefEBhH85T9//7W1ICCd9o8Ib0JyjtmwJmB5c3gOw+
JzZxJ0OfRYaJEfL3ke7a+QHtInaFRbNpgljd6qvsFXbxweCj+0M2TNmKEXZfoZtTVvPilgnn5QGy
aI4hSZhkC0bYd1mV6zQlBfC6+9Ln6MNXrt2SQZ+k8Qq2R6vA6vJ0nkU3/d+jSFSUVXRnNooKIxq7
AcnDsIYr9FxJwOQ3ie5HFGHetNyaQelEPmYgVdj9z3pMKffER14de9LHrPOVs4+AwjSWmdGlrAVx
fIQ3fFPf2dWjXdabcdyNVe6ztPSiaMvwokOyDNp2MARWZfrW559zTqZWSEI7K7GtkReQIHecwAsn
2bn+vHM8mEy8G67JCkjnl86/YxaFqMB7KI0ObIRjESObsIIsU0H70MOofchrdAfYSnh57cg+q6hC
haVTli6HbWM9TN+5oDXXmRynYCzXsM/NjtLven4DfoxRgOy80zRHzRARtlqvo7vWQ23jwjSXLiuV
G/5AvlMqKS3ZIqImFStqSBvW/JZGstWiQOAGFKJC8srxm5LYx8gE4B4SvWlbrn4wrlLU/Xittw95
756caSGbRAGs666iRs8vuGU13tTWeDBHU3IOnT8PPkbD/36SPlR9YeIlB3M2GtmxLPIDHa6V6Duu
g5LjQPZxBGRRcoaknleIChu8vbkJqEp2Hf1yeaXLtpYAJ+6Y6o3RI0rWPNYUqOx0u2ax1pFRr43l
McplLFXZsATs0Ko6zmH0hHrKdM/Q0W4PFphjkrmTrINfnKhb26lcLuuRuMlRnedDrDxenjfJMETD
ac2OCVcsB0DE6nUGoSZtjoIGql6Xw8gGIqBCn9huZOUI4+L1tXazjRm3kgUtC8EPnJMFnQzoDYi5
dpdpkiOr6RX5v+t28YePf7eMw3/BSQSSzGPRzIiw1NEqGl6z+llzqG8tP/7bZPFvdhpnGgbkuvjq
OR2uoD+1VaVaeTIwc4TtX7rQAmYRxlIo81b9BltH17pDjSCyryZr8pMSDznRU62Ukq90dr2d3I6E
beNA6dukDNsmz8nt0j9GrvHQlZIHwLNL4SOIWCumVuKmDW+i7Kt5Y8y2Zzam5NouuX2JdWLNKZll
cg5GMrTf7PJQDxE0Y5bUmyDy7dY//2JFnAxI2D6oDzd5xuVAbMXa54a7SQ3JNV3yXX4pDyMP4tYl
7Kg31/CF3RXkpbFlnXuyIMIGKkCJ6XPO4knM+vtgF7cjRGgcR/Jpzqg9f6pxiOoBpkNtrGGNHWd3
22SNV+VZgAJVGTi6m0F2eWp8BklQr64fiyrz7RGO9Vpz1Y6Nly4gSDtk1cPcvYPq4GAUvhkngVsU
Xmy9xhYs5kkaRPSmia5HCMqPOQpWTil9QJctYWF/tjWZjYE3DiglVBd03/JH1IX2CfjoNA746/Ik
vTudzxZPlplwVDuJW1st35zzimprni1yBvyYbdQATiBHafOobJDCoa3NiTNnPeLxhlXUBP8RZuVj
dBIv3hhSyiWftQs1E1HcLjPrWitdoF4+uIFhRTdpU66M3IGHk+yeLwEIsfLM+rbJVJ4f6Mx5XrIb
ApuD2kjvyiI9WrLsRzIusTqTRBH6WApwRsxE9Uv1OYGAFSrCfhtXEvx+f8W5MIViSaZm6EJXeXmL
phu4xdPJ751Nv+ytRfehEDri9TYK+425RpmbDC+seYy0a5deD+irdF/Qqud48FwP/xM+ikUcV0d5
eOEknQW9a5U6vdgyxWcJdIlKfP3ktiyfEaHSyLUWvdgOWhWt+8vDkH1G/iNODv6CpKhYJPiMDAKP
KNhAqT7z1ebZ1e3V5Uiy4fBfchIps5PScvlXdKr2qcBVZuifp04ynPN9Qx94QgQ8oXUO0sIQ8/2t
rSiUcdmKLfda4L446qYM4pULU8dsRI9DoJKr1PwyH+RaMhKQEQX4IP2/ULxI4sstkAcdBz+y1pcn
UxZByGkMCi0DU0WEyRnvp3i8dePN5QgSMPlFS6C3RhM7HDWnWH+l6VqBTGGja4E9HnNZt9f5peGa
aErSXEcVbwS0AO8DRubwwqjaN5Wt0wysbSbbT+eX+kcUIaPpkkJprBJRhsq91cafigIKOpSUmUxq
9DeH2kck8nmp06EhSUqRTdNDcY1ay46L7jivLY5QeSWCf+pf0fEjGF8qJ/uqqZqm13WTHavkSUkz
r0q1EBl8GLtkrZRzkFUVXvseLq8O6RAF3KjdklKtxPLoIBYQ6+/FieKJ+ZpPnL2csHN+vX8MUgCP
DsIZE6joOEXn/olG5Y1RSZtpZetDgI4oSVXF5roAXaitogod+PsEZeQZbCCum+QPQYJDxgYL3Nil
O0tW61El31HITKbJHLpIdbj4KbTMtyCT40QjYb2WNYGcf1ixPiZTAA9T7zPboNgI82t/pQV1eUjf
YXEJbMtrbW6QvXZl1V6+5i8sU9HUOY/Npek5z8BYo0Kvb+GwkYT/dDvGBZ5YD3JjtPPtJx8D/cXQ
2SJVNuoY6OS7GCcSlf6qQ+sADeCrR36S5nUKqqCQViQleCY6O6OtPZniFKs1gpROqpkbk/ZvsS65
P/3mrPv3O4r9nKbBzERhhKFDAY/bYxJk3de23drmlwIcgahQgzrfGEniZSR+65XxB83QqjF0gZqY
u8VOwmZI7pwy9oey8GdjXF3GCNksCMCUxEyPswmz31t92FvO1ZKrD4pKJAeVdBpEKDKtDK9KiDOu
lrBOAvNKfYhUv+ge7T50cZna0G0TzKGjXmvOXmmuF76rZD2e58sbJ4tNgCgzi8jAuJtkihK7bnzR
6JVe7qaJrOv8ydHf8jH3YwOacsvr5XmWYKMr4JbT61PfcM/Mtoxerdz8kudfL0fg0HNp7wrQNNZ2
/Y/bPDPeHGbu9QJ+QE4WVGnyqMW5b9j0r8opH0tbgKihz2Mn4lYWNI+/TbX6EMuqD5LvBSfiz+dm
69hWlfHvpRfpazv/TJv02YX4VJ6MN1S17hXrJoL2Fmlfy2h7eT4v7wxN7F6wS52NFXdsNMDD8GYy
xJ7eHNVcJq9x/uH33zWpiU7SBqQOe3w9drQn6O7Diylj8L9pXZ9YQ2i5/pJM/oxyRea6XjGD2Esz
z0rn9QjPqQweUHJ/buvsWrJdh9v+aURzhN2Ksr9Kah1VH3QNekj07hfdRm/xhBtI3JnrmkAzsM0U
3Yc1eub1oCuNkK622bcWAl2W8oIWhSCHNVsLI7H+gWFDMUi29K7lGTkAwDJCDRhYWunOKM2gNMkV
IWicGuAy6sDmCuUy3WiCckDeMk9PyqL5FEo7PcSNIBznZtcGhWZoVQZZXPsGoSGN7HBqv5r5vdXM
QTvYvt08RHq1a6FCMTW156Zs3ynUI+mNrrVXDdrhxqzauE3rj8NNod1U+bExn2219oqSBXo/buuh
DPtcJvxwNmM/mVkBgPJWNYhqIuts4mHV1JUfF1dNrIQJZky1iKS8fj6LOAknwI5ObduFSB1g9wns
DLKsoGOA7k4IjrWhjqr+EhTgFMikXmXLR4CiQu0mc4mwa+u2eGmHB5qx25ih4w3qdXd9V0pGKZtT
AYdYP9toPOQV/r6Crn/tDfb32dQP2nA1jpvLqHA+XfmYUTFFKq3cdmve1JRuJ/RTsfB/b+L0HrML
zd6byO8PtgSMzqa9J1GFlgaaJ3SxeQNQbLwtav5l1oojwbuZbq4vj+8s6p0EEu5fdKjBf+T8S8XI
n9HAdWuQxzSW+RfwL/LLWXUSRbh7ubOWtxV/fh7QpjXl3TYrI9/JsDrxpqEC3XJIHijrpdM23axD
4+tGo5Hv/j/Svqs5bl6J8hexCszkK9MEhdEoWOEFZcsWM8EEpl+/h9rdqzE03+CGN7umSk0AjUbH
c3p0oJr5pq6b0GjhQ0x1YBfcv7wDsm8TPKLY6Q2lV/FtSqo8q/GTqVjbYonR8fkxmLdKrfuk7CQy
JRrsCva2NpIOwSh2fe7gb9dK0BTZta3X112B9tvnyws864qcbL5ggupKQR+cggU2VD3QWd+bsyO5
kTJ1Xdd7Eu4aBW0Tvp4vY/aTFT/WuvPM6c9YOnK9quMlRRIsTbu0WawlEBT/NN9BEQ/I1Pw6A4GX
XwbyMbzzAfWKeg4qKfQniqDZZTehW9WmLcK/MRweqyjftCF5UTYZkKTNx8vnpH7SNX9b3Yk4QRXV
qW8wxouBcmq5IZoZ/TidPG6hxqBv0gY9r43uz8beYjPQFHOfWcyzlru0AHNk7qKmnnjz+JaNmwbT
rGq9NRruE8TMmYP2R0CMY/4utNPMT7Tbua1Q9ngbhhf0mYftfKuMv4mp+Vm6eMTA6M0EbiAOjLXu
Z6IgbGGhOcV+of0yyF6PfxjDUz5uLdSgtD4o6ylI44eMHeYk9UvthjvPxIqSLHSnq8l8m0Bc15If
+XStOjsjS/3JjUO773z4dYmzX/QAFsjrtQ+0bvpxXOKhYoAZzH04gkHqpLspYaHaP9h8Z7QZ6Cdt
bzJUj9PbhdCQgH6kyl9167otDgRw8SVyihP83wn8mGnVbxaMEg/qnaE+LajT5lcdfRhBWdWpj9xB
Yx9IPwGd7bGWBnk771jaAtQu3YEpzjOtdz6CVauqQV0wefVKS9li+qm+Zcs1qcGF0h7z4TbtfnTT
EDS56tvAuqxm0KbqztvUtx7nGMsDgYTBK3hTr2Z3dNopGAxrX1T3IzB/e+wIYEdBnUnbjeY8NBqI
7ywt6s3G5y2oijXba1P3OHakArDca4YuZ2dwPMqy+0UZrjoGoBrbNZvATPirndPfYArdruOUTlLs
Rh1/wtVrFIpo+4Cp3R/6omMhyZ/LmnvOhJoGGpcd2zENR0QNhJ7lU4/R30MJXqlavxtxyIOqgfh0
2bG6C4re9Tmghi5LPWd0TqUKbyTXDGdG+wrQhRLQkMJGV/wKfVxbA0gklyWds6CnkoRH0rbLrJoQ
usNltENuTIB3l7yQZx+Ek5svPAgpmGcsbU3E2KTdslLzFgcn587hSO7KVg0ur+d8w9uJOOFJMMsS
D38DcaUS+/XOCJMI8yxGh959j3prSvTfaDlfz+OSdRMeibSfzcxcUYX6djtctwcKTh+sFsoOvGtZ
5H/WJT1ZofBQFBVxrWzta1im6nFJfpYI/Bu6SYbZg2vlcT2X6IhM4HpHTp7ABO113ByxOozFBmUH
SIgEnG7q3kSGoeqeiLaVnKFkO0XQOmXBbpZrspfeqNHK5kC39h6n6cuPbtW+CydnCTctd/LE0FZ1
SXrz1uoLnyzNa6z9+h9XJFyzzrIwKsOBXkDV15b81vvfFnvlKZB8iV/A8wbVolf3lZeNsjLY+bjp
S11EZDsbYB7cXocvEkD9dHs10jHFbAWL6TE1AM3wACgleVv7OQumn0gV3vuGuVbM1jq7Wr127F7H
Bex7zTfIf5GMMnWV2IbjElW3hZtnMcCSMoaNHa1yr5ogGueJxKM9t5RTEcJ9W9LELIt+QLRpfFCd
+DkiabPDOKstm8yUSRIumpo6eTm3gEti1VXuXrl167nTk8qkUBPntP5kSd+a7pKhp13J1yD2pXPN
MK7jyk9IOm/VovtjVphrN8xdNvT9Jq/01Nfd8pAPqFQo3a5UnnQENZcvyLlH4vSDhGsYDyrt7RjH
mNm/yxzMl8W1Pt1T6A7YsS+L+uyNEa/8qSzhLmLEo7GmBVCPDSturdIFhFDSBPMI3lEWA9yHj16R
5E/ULYM8vbPq33bFfF0BCKlzpTVF2LXmFbWT0DLeO+1OT5LbojPDJdXDGe6gXqPtIpe1Yp591k4/
Wv/bBpdjqTPVxomtAweKZ1/Zv2jQg1lj2tDek/NpffaJfN8lw1SJY+mubQjP9qhkZl9xhvIQ6Opj
p3mz2F0y3vZUC4f+SK29yzdcBRpR9jZqGJkJF0PzLNDeDkXtqwPm4IgRLCPzVDf3W2AjFhRQJq4C
UNyE/p5t9MOMj0OnR7VaB7EtS6Scv0pfn7/+fvJmma4zVVMNpF+QnftKbnqTs47d5VHT1hKFOmth
Tf1LlmCDTDUb1XEFwwO4dgWPI95X4IMfPhmBgB4X9BboPaQd4er5O/MlVrAWpVlmSqxhiV19NwGd
osCokno31Bu3Pdrl7JnKE0feii6RTWdMaV5ZIDkExzVAGJmRv16+Vectyr8+RvSTK23mVtLCj8yK
a1ahwLY8Um13WcZZX/Vrn0U4akaMoqp0LDi1Hc8yAWtZSAd7zsr48vdFIPKuNlgyz5DB1NT1SF5s
m3ryjcL6kWTWXVE8THPmOxn109g4Ov1KATC9WJa2LzDKeXm5n20I367g17eIITqnpVHXbrEcLJuH
tkVUr686ZQ9krEOhAXAx12+HtqoBsbkAlaRGtmDUuUdUxJduQl5b2yq9UWMVWl3RyTvFj2k3HjFP
flWpJojH+l0KDBuvHZ3Op0XnI7/qxfR50cGkO+4TtfbaId07GgkctrXGJuiRtZ+UZNcxPXTGR6f9
XTsKxp3ih7IA20OW33VNH6KhJ+z06k6JgYda1YEzIeZexg9GOSrbTupXQAY1Eb2OFQwD1z0CcL4F
+fAWFHBF6cVmhynG4trhaNG2+bWh2NecHJV0QrCVlSA0rzs0HPQ3I/q6QbqtMQ9QPyTCVdgV7IGm
lldamMyoHpj+nC8dxoztQGNddPl0ziq8Ad4mwzZdXfu8nScGRncmps5aToAIdQ+sTZ+TqBklzs16
g78rwJcMwfMoaGLG5gi8vwwpkWm517THsh3DbtgMMSYzihhzisfLyzprN0+WJRoVsNyUVVHAqGCg
s008ntDbWotDSmUtRbpkB8UWZuD9z1lVJzDRw2HmmLQ0S78EAHY6HGoT0+ccnfr6sCt1J8oK1dOA
bM7us/KnO79PcCetGoRLce0ZDlzoLOwHsoeLmHmD08M9e2tqfDx50fVyh9oEwbx65emNutXi6qjY
2YaCgEF1qzUlITFT58IlpAr+v2aIfdMoIdnwfHFqlvZo6aPHi32NRJM9vnHV9Vq3lIVLZx+CE4GC
Q9PqRgKqNqhiH4ygLkvD/I/1u0buOUivM2DpojTCIneHGknNJXXTs2nE08UKfgncyCyJGWTnvA4q
hKAYHAhQWAuUpdwU03NX3JnqL6I+FFPyqE+ymv/ZpTsWMumGrZqaiGgNcq2snbp5OfCmD9wxvs5B
ok60Y1m/DCr7b678iTDBp4irkUJ7UDkENktY5u+Neb+gvvlfXMATIYIzEbeGieNsgdE9A+6R77QW
hMjG4JmujIfpE6Tvm3k5ESWYF8AFKiRxGmxeaz8WzhIVmtEeHQU4U52a/yxilEbNBtBEjsHe89G4
Msv50Pb1LlYG3UuTzg5TjMH5UPIuqAkYmqlq+YTLJrPPGoqT7xRsUlKyZtLLaYEvA97DofIc8PSl
kyzOO6/LX3LE2cV0VtVpmNBUj8dnU0crTIG+wcPy78EUrLfywu6Lc4vW5CZaGiOsnJopmtqb3Hyr
e7rJ3aNt914HGGfcLX+y1cozyN3cycZUzqKimCfLFcwGyXlVADYaxXobePfxr6LyOT+wnIdtu4J2
vCktIiE0/19W8PN+64lcwWQAQMdypxQaXq3wHyHFVidB6Tsrd56H5urbcqeGWThe5RGXmcr1b1/a
dCEtgcdcSYiNK4z2/80IElYMOwCa217xKF5SFEGkfHif5v6SyFW7TxwFLTaRma41eHFJuenZTd7+
YvlBG/RbEIQBMyRH+bpnfq+UuxktAh6tZ98a+reMVu8Wq3UPQO4Ptm0E80oOmaEsWy6vqeZwiXWT
mFJbsG6WDbJ3lWNr3JZFTaJ7S9sGJkHuWVcDpnYSNTjraJ9ogWDnippbOrehBR3ZJSr1Ul02kHe2
4+ZUwQX7xotO03oV93lNI67IhcsG4xDIAAPSV7Ka8zHgyXIEG8X1YTJ71V4OgLv2ckzeDMafJr5O
m3c7+YMKotdOv0eFb3uNhwWYVHn1oUmppiSGUkzrUFNRR7DBLAcdAEdz/ZPqOVpqJB7iumsX9Plb
8/QSK/VsdTi4GsWvcYuRJ7htppfFxja1PzhKdZcNxrp1lwRqf18gF/X1wlRh/okJ0EX2K0udJ2PQ
fb0vgqR8yxjKWG4RXhYqUU9HMFKU9tkwFVBPTl+U9sqRjov+w2vjGo5lGKZuiQMdqtqiptjYMxpU
9ajxqmgA6mq3IyCxk6e518v7fQ+/hAl2byBaBcQICHOWndImfp42YR4zT0lziRk521UCjFzbNQDC
49jiRMQ4GnODpqr5oNi7Fm2wudpv2jbdxMULQHTxltkhcQdvSbVtTvS3xqUP8ZBfDcNbTDtJy+rZ
Uzz5FsECWDZqi42uzYcUbKyWetX3ikQ5z2ysrrrERoEQqyXiKTYdN2qNDs3BTQnmkdoIHCvhMPNw
AE3zZZU8lwP8S5ZwiDblbWaRqTkoqnUV0yFyrGTXUsd3uRJxk3ros41aWkfg2/CbWfXsEdpUVUzy
IWd29a/vEF60mecFzwHkdugLO2rsO4UVsndaJkJ4jJB7VJc+Wxq4phFq9fYL9CgsfZBawXa3wXiN
apC0pfZzhky4JX8tTHyTmnHKmpE1BzOrxwjJ+DdQg8ArQRVvyMBPOrx2uMzA4mJ7Qx1/KWN5TZUA
+h65UGbMkuQzUP+f9H7bOEDJtT7m4oU2L1nxw3F+dIQSb+K/1Opecz6AkRkgyjYIlWydbOcEla+M
eJgSBYfDs3E7ucUVaHgk53/mmflrm4S3TlU4LdT1cNzW8QfrD02Sbd08XdZ2yToMoSIATneliIFu
dSDcCYji+sr4n5v402UY2t/vSk2mNrFzSBjRn2VVwEPtJGuQGAeRxpPrsdqnoG4/tBpgNDjf6Gkf
8ApoqMPu8m7JJK27eeJkGouFtrMEZigGDTuIfIO8tvecd5ELEsLLoiSnLxYGFnWoDGc9fcAIgoz0
YwHQHqPRZSHf1mPDo1XB12Sj6IEZF0GLE7Xj4PJIsuOY9XhBlLBAZUZzda9nMgCKb+uxbYcQjcCK
m7ZliVnlQdOLjna5e6DGIze6YEKAWRnSaedvXowgRtC2CgB4YzFBjLbRnU16ize/jzrMpLiAkqbv
trppUs9ARTZAHWmrgyBJMhEj+wDBo2lLOiiLm+EDkvpYuWqoAe01ayv0Hg7I8LK9lRzSXMbY++0a
C8sWFHOqCj6kOUeatBiDimb+kv65rCrf3XxBxHrAJ7o/OouD/vHCPXxm69G13bJfnZHuxnLwOvcq
y/7083XMdzAnoUT0qoZ/PRiC6FWNT0S7huKA+70zQGI7hmjQMs0Qpwq3FLUfy0sfk/vWithvJGqB
CRQ1Eu/m+ySKIF54r5KClHVRly4mUeItUqTtY7ofjcC5LryVEdmKMkD3oFAZe9t56+7Q1nV5/Z/Y
sJfWL1xTYudACx0ccgRtEUZcl4jbNOoLEIUuPIoJv4rjONQpeK+S4sWuwJyHqoLRNEGrluih14O2
WEABnoWAs4gStMux+XppEmDSAWYzAdWqXW5oW2+7RQqMJbv2wiNmg4fMqtF/hoKqHtlRd6weMhQr
ghUCHBkfFY6qV/yR9e5IpIqdLbHjJm1vQldV5aAUL3X9oeUvlw9FopNiR4uyENDSjRXsWaHt6047
svmlytpNm4AGKek33JH5wN/HPv7WQ0uwbbHWqBYbEKGtvaTZ77XBxNmNOZileo/tqhC4tD0ywtIS
qGw3BZOWjRUZpxG7Oaqvo3EcTNMvZ4nZPPMSnT4PlmDAyjl1q3qs3UNVo/CeGTf2ooJ/Ug/Ltpdc
p+9JBGEf1/WemJPEzYGB0rYGGvIn/dqOisPg9R4SCsm90npGxA9J+L9qpGDCVBs5EnTb4llgfwYD
rrb9MvVvl1VStoeCnaoKpVJMM3GRXERnKbNC4kwBc17dufhPnRNhBwWD1OQa5aqWZUc9/klJEZhm
tVW4bChEZvcswXjUhCttnnD12DSYeFwocGWrBCjLTWr7Q1c2ngNkfYDE+UmvhkRBBNPUy7Gb0K3q
diHmtb3FejCyOSxUsMnTu2q86esfijlH5ZozIuGkX1mJiXbm/3GDvuW444qU02qAeNZ6GrO2M+im
0zgJL5/4d4DMz4MwDdMkcOCIyKBRL9TKLdavNakh0MntjOtJdxWNYBoCjAvtGtWbAOFRZTex7hXH
wpel5D7xKr4/Tl+fIEQQPWdm0UK98QlLZCR+fM/QlfkDSd87THCN9yuTyEr90N3n+NdK1zncAwYH
7CJjkNaelXruB3qVgRqt/Vs5w1XrL32fYDUb2mgamg+1w6y4ux45ClZvS/1QNtSjrUxlz5vKr80Q
TKWKlieXEJxHAo665Tg3tafJMKm09YsvrUiwlSTJ89Zyc/WYXWtt1AGDKBjuVI9tksBYU/v6fnwk
19qDu3jmhnpoBTY8NCDKmqXOm5uvtQpmtG10ks/pgJ7tudmSsjxYBt9mjXLbZInE3vyDJfiSJZjP
YdGdngGaAFiQS6RH+bZ7mrbxH1BUvcR7DHei29lHp0q6U/0qVHaZbx64Pz53z8at/ii5c98m+oU7
J5jZcuJ2raLD/+jm9hWDN9O2daBMpc/QvEFdxTPq1p8wX1r+kkj+hPq5dPKC3VUoaoXOmGgHYyw1
37Hq+5a1pa928S3wIG7iaUaLqc1R3QHD2jGtsh8THR8wJ177zaKCWnAim4I+5Uv+WE+A2WG0mTYd
xdMHqKvcT12CoY24eRnMBZNqrQY+IExTGO3AQ8VyHM/hR2ougZKl3pyj/xrTEw0vHL8Ek8xSvLtD
ezvm5TNRF+oXQ7fl2gzodgYwLEyid6heuvuK0CAbnmtt8gBL5VvVdu5tL2m9IX8e0aKSfyzj3p2s
W824cpLhPifTNUF7/gjs+IHdV/nb0r2b44ZVKnC0wIgGvaaFch1XHyXL0MrQeHb8XBaa58z3A/ot
hwTzJAaPim4OFIVu0GYYxsa46WPmN+jn4o1xTXUAKKc/2IIweMZalHLY20TdZEV3PcHFzzGJkQ3d
kwJYO+BZ6cXVSOy3xEBZS6mOA8gTaQoSuCEFW1+Tr6jIwKSJlXvdIS+k3bByb2oPKSt9w6ChRux9
UaSHunfCmIObuP41txjiwB/RwNg5ZfcOChsztb0aDXW1PWGWBk0WNUXt7uBazxKlOmsfEfxbmrvi
dIqpVbss4sQBJP9RidHXYEfmcxZYAWBWvfpevbU81YefHsVRs70s+Kz5OJErWLHCqq1l7IGwWCLJ
YcTOnasuv7vxY6hJdFnS9wr8emNPRAmWyjVLwqidGoee4/wNhobT2euJErCiCdt88pf6MNjouSX7
CuhF6tbMcwwYYsBpACUAWQKV8MfCSH9xtApLvk1mzAUfZ45LEIO4sXZwH8z3/zsZCkUofP0T31bm
hn4vG/xtvMRuIMKNwkDU4nyiodSvKWhUUREZfHX2qh9sB7akaHyOiWSVZ88adaP/56aIvTqsVc3U
MhDAD5HJBp/O3Add7RW9v7yZktf38+E8cewxYQNokCZ2D1M6BhaG3e10QDDGNpfFrJp5wQqLCIe4
SU3RN2N6HBW4nhZ6cEdZyC/bMOFy0LmL1TlFPmesHvhYBI6eenaxY5kVXl7LPwSVX0cj3A3VGUee
m3ZxpEsbKQDV1Yb2pgRAjkVeKUA7reqHpV3htnq1QlHmZH6rojE6A5A34/6M4v7lD5Jt7rozJ2dI
46VIG6CeHBt2tzT7oXu//PdlOyu+3oo7N2bdoR1uKkOU/YvEa8GXgS7Ky3Jkuig81S5K+rWbUXJ0
eOu32aFufifZn8syZGsRbIel952ZunBtgcJ2lZvatgOpC7uaChmIkeRQRAhCCzgLeeriUFZYKFcL
KgwLqRu263/mr2vqq/BleinZvs8a0okaMM1x52yIs+MC54RaZDtqyLD1lkTbvnfn/G0PRRBCpvPY
aAbqAL6uuMs5uyqzZgf27n0KxH/DaTdjlm1STCDiNCUTe7IlCrFConSWWxCYET11QDYy+zmIe9pS
FqCdfd+/bK+IN6hanI5Wp7vgMZiiUYk9kwOFo3c2qL7th1LG3SV7YT77UU9OblFpbU3EKo4m0H/R
WbObXeOhStD7hHpdNd1bNQfbIIswBBLOmOT3HRsT0TlaS5XOj1XZ5KVslwV70lC9th0Fu9wsN+pj
08OJBXnt5Xv4DxmlfxlRsRhfLLleFx2EkH1mAGG129CdFYBEd2PusdLcj4NCksWSrUuwLw3ojzBe
oOPum86VO8NxXshVnEhSSt+L4cL9EEwM74xCyReYMaswtlb3ZKhJBVQbLWSY2wFBhqeDFwqgeJ6C
QAgzoWHTsMCIXy9vsCzkFWEL40kpUAx1ybGPyp/lD/LBflj7JXCjBig3fhN0zMvv1I0RrAFvtk3f
8weZ67Ru6IVXX6yUWsugFUY9p8d5QJVBw4z08mtMfikccUkeNiCourxmiXEX66ZFMTNtxrDYkeZI
7Wh/wGxh2YcktaLLciSKJFZPi2xMq47B1TDIGzXuNOt3m95JRGiSvVvflxObUI2JycwW98NNB69O
kZDrp23XkWtiF4AqwAhxVybATC4fDSPRQrQ7+wghg2Ggvtbed/NeQS7PJC9aaqC7/EqdMr8GN3tv
fCganBHMBXS9gultjEm0Hyk0dAElmOt+8LjxrDb36uxHCupY1wa+T33X9tU+VlmwqAXgk/L56Cqq
v5RzNGp2oHT9tT5s+7bbjPbv2VBAZ4Uvcx9s86FgT5c3Rpa/E6u8SQLGidhMkcrZ9Tsr2VoT8At8
N+y9BXSl5k/kqvoP3UdnRMC32ixRMcmzbgi20VlS5rB4zWSohs8tC8G0tDtQ8vwYgr+lV41ZoK0r
PZYT6hN5tbjeopHnwX5FFvfVTfkGtHgqaHDL+rZJQFunGizsGWL0vP0ZL8NzDvpfruaSpX+GtZeu
s2A/LaDvmiriu4OxKPvEMaJhicFWmPqcxZh4OrZzpMyp1zS5Vw6HpoEbvksxIgHYTZXf9e5ex6+T
9kyqbtXbInnK0NDpFO8l2FCc0t1qI3W9ZMCYT1q5YZtaO0IenL7ziLm9rEWyGyzY6KYCNZo5K87B
rbNAn6yoyNRIPorzDxXgf71y4vAZsDrjtEwWxD3Av7UzTCnpxFMwd4gmW9LtlOJmII9jNnp5KrFR
37t7/36GxO4BBds+1uA8PICQIWoT4Py8l6nfTeAOG3Nv2Rq79Fp7T38rC2L52LNbr3xFcfHfAJ9c
vbILemOupu7ElC2KrZdVhVC2C00YJWCSRUlUhxXm/oxwBHJ/1G9kWE4yL1UcUcMo55z1YCw7OsmI
Qsgt6cdgbo6to4VdGbGUhVP2kKa5pCgnM0+mYLeN3kXNv0WAsVYcafmQaZ75km+HBFx/rr8C2VQu
slNBX2zXhl/ZuiW2w1wV/2Sv557osV0im24vLKB5GdAqAw5Ndm1x80eZyaopZ83hV5pI5Ex1kq5p
OYbQDnOjHm1D343SduyzV/VEhGB1Yruw9QZoQYcyBoSvG7RXFUpXl83BWUflRIZgDqqEMmY6kKH0
AB+Y26A3dG/o0dgX/1IsEpaTzMeWbJwYHlIbfT8Zg0Sb8G0DXLqeS6L2s5rwtSYxHCSzlanuqDmH
ZqZBrOvhUr+nPSYpSgOgf4qk4+P77MRqbk7EiZdcRSjWubVx4DXIS0ILY2UHdmtH4BO/0Xa685Ci
DuGToPXl1fbzLveJcOFVVmoT8QS8suOKGKz5ia8/rxV+y8MQ6T7Zm7vL6iI7POGBXljqJFa1ar2m
X+das2vTj8sSJEov4qYTOtO44Q1ibAdLKvId+EsxoiGLPNd9+WaZT/ZN0Hs2jVNhswxdQqi51t3k
OfETWk29xY1l8d7ZR+BLlBiOZEpfMntCPmSILFQ4wmW7QoGza7DQYIoplsIjynRCDD4wuaHSGQHQ
gezx7mkh8Bhv7VsDnBrzyhWV7A3ZGiU3Tgw/MOlepoMNtVAJ5ofjOdAVjp4iEpoqgtlGlqWQ6IgY
hSwttdVWx472GguS6kjtLlqWl8uKKFF1Y/395D1JUl7mi4o1ceT4hyQyq3JzWYL0oNZ1nohA8zHh
Y4V1oAMDl9fyMXm1y9F7uDbopJEuiazO96adaKJgLLJ2NEG+NDt4oYcg3WrFDzqGyhh1Nys9H7wh
H/Bj7d5AcS9+K45IRcinHs47hicfIZgQk4HRTqmtddFqNN+iKhvRSN/rYfImYwWUHaHwgBKzstVy
faMxA3njOMpNBsCpy2f4+c5fMCQiOMEIwlHHKmGAR4fd8CxLw6pKtKgoWIDa3Z1L482iAQHAqACe
p/g6ikmdgjF+80FpjymfvC4powX4lBYHu5e+Sy3VVzF0l41GhHGzsIv7K92Y652Z0zclkQ3yyF4v
0U83y0GZyIQ96oP01p6u4gGgeuDCuU1D664Na657hn5t8M1qrOTMBVL5QkdIZsylUqIf9TjuAdow
e2BHb3dIiQVmaL0bB/Mm37l7epVGjsTzsSV2WXTOjcExMZAB+BbC/rQK4jMDheN0S1utCBctxn/G
xva0TCN+TJB1sJ1x8QoNU/5Uy8xQ45Oy6edei+a5GT03adIoRk/8BDCuClCISQwOsOVnqmNq1UVj
DUYMekzCz8RXEMHHqCQM6m2bPk3dYwHKp3imlpeR6o/qoq8+tyyfAXBvULtgAQKcQzXLIxQzagbz
XUc/muPNiNFqVwFTy4CSo5kEbdMFaDoHHETs6VCojBYPpO7DxqIAJSjsDdcB5dAAi2mx3hUHRRv6
Usd5OIBxvabpfqIahvqBw6xPvtK/ATR/py1WVKk/5lxGU3Q+CfplBcQgZakYLcgAK2B66EwNwMW6
cYHPGCGkDkgwV4jGmufLV/X7dNffjpoYoFhl12Q0ozoGPX/lXbtTAJmkFI9MiyPSGn5iqgEZSz9z
x1DXh8xrFEVSG5F4HWKM4mS8bdLcQHOkvh+co17HVyV/VGtX8nZJHkhTMPSAwi/GZfXquUv8AbXr
unEig/5X5beTQxRMeZxZQzwxwznYheEt4LhRhkfJma3X/4J5NQUT3s/a0tqqUiDn5b6wPd3xKL+z
on/Hl5ZtmuASphqbzaWE22Trv7X63kGuuiwlByN5kcReYx1PfpmaJvK0yVHtP9bbfHnDZAIEc4qU
c5Z0leocGO1CrcqCCdgPl0WcL9p8HbvYWmwpKbVHCu1KQLAdaZiRQJP4xkV3vWu9kAjplBjodUeZ
1yezGSJqnptQQ8UQ2urXWh/5VYYB9SawN+y35hEPKc/Ly5Sog9hkPOQuUSYNR2UvtxbmduMnYzEk
pyXzHkSsjCmOCYbMYQZX3grDL/d0CNUruou97KHcZ+h91zfDjy71bnWfXpGtHRg32q2peNOrnLJE
9haLnN+mVpsqNQC0ZNY3JgXgnP2KQifLX9h047DfA2B2zSQDENzByV2v0j/mwQ5NDQ2DyaR6uvYf
80/9bbA/AYxP/ONaj2vVjg3toHejN5l6UCc/6/Ko6c51m8iMmex5+GQtOJHWs6Hp5hKeyJq/QmsT
kNz81Lc3JEDVOvdkFDzf+SKF1Qn2BgTFTq4TmDa9mYEUNrdPlVFdAWogyuz6airTI9CnbTSoJb+1
UY/iorT9GfMiPWX7Lp5C1Ym90rZ2VW0GZT8HvODow0ica5XTAD94lVagWQ6+77bqmuuYFmgsXvZO
uUjimPMJ1y+DIDYw12mGfkELmb+1dZe5fnIHh8ZRwrIKoS4s95JguZ98R/fBKIsIFB28KjCiMTl2
I3P5ZUbiG4THTEzkJRDjrAxOvPPcSK+3DIySfbiEo7Wr3+LIkVxjWSBnCymghnGM92oNOajpcE2W
n/1815tPpfrEFY4CVe+R0gyH8gOTEbnPlcxbOJF8g8Twf3q7J9qrgyN8jnUkvYZeCQEhTiYlumwQ
ZRLW308kGKRRO6dBMjsZp5/KUKIA0h7/GxEuCOBczXIA7fy3iHoy1WZo0QlvIhA1FdNz+etlCf9g
475ECK5RX6G4Mml4vHREPE4ZAOZiAYYH3pI1a2a9FD/dLjKBa5tWnqwqvN7o787Ml2zBX3IVVjra
bKCENqAZlNIbt3su4psJzbI6AhADA4ALkRlR6YoFF8q0U8aa5TPCG4K5/gDASQGyTBiTKCNva1jn
BrqHsmgpBVqRyhZsXNkNyVDqqEubHtmTjbOJY48d2WZ8xcj2O4piJtpF7V1xI4vuJFst8mikds3d
pjYdIDnE226zMoPCjm9lYv7BF/rXkYr0Yn1bT4P5f0i7st24cW37RQI0ktKrxhpdnu34RYiTWBIl
aiI1fv1d5YvbqVbcpXP7AA00GgmaJQ6bm3uv4bydWh82Pnz2et0vmJvBQ8fPt5OyqzPP8uYnNJtX
oq7x9WPi99CLoDPYUlU5U4s7AU+6RjNvpTmXrpYD4zzG5as2JJsYYG6/jwG6LlJ+HCbDy3Cw8OAL
DOq8Fglzi/5GQZ9EcmVLNPgQ5SIwRTO6kC/cknlv6vNh6G6EhasGglfK3KiuYVj3mlb4szQztxjB
urKLbwWk34f4u0XWqM3/gMf9/ZnG32OCmDRuDxOgFIUlPRvKCiz5JeLDyJJ9WpuHfjBiv03B4sGj
Me4U5ApvTjqEE7deVE5CXYqbjssCr+csHHO6EnZXf94iKhZUgcF8jw2g7uSr9gpjBLCh0947a9s4
nn6yO88YfYQy5eMsdP4fyNyco8aVqLJ093DqUrR1j0S12PYH02uO+aZ8OL+kNehzj4HusoBF9gtb
k5lbO2KLSNqmreXQRD8X8lQ84YVrSLff3zvv8RYSvHfTgWz0Tf2La57trd1Fq+duEUqBsZ9r09BB
2nwYwzOA3vQMqOyBteBClK05jHNg7tcne22uF7F0ECQzOhP6iEpPI578kmTPx8ZVQFkAvda/flfp
Xz9Bfm/9RfQsOnC4shgriw7IVm3ceHC1DejoQbbpwN/Rb0cvvY9D5Ri/Dlt4HAPS5cpvYFq/rwWb
r5u72v/9FEtdOKVB9JGWQ4af0vqjj4IRGoSji2qkFXvUix/lTtvB7ClMc1/XoLvpaqvSaNcnw1oa
ps0qU2GzjO1WBZOXCdcETx9Vyd25YoSqTYX+2rqLr3F9k1tL97RewMJXj2v7VICtZjvZflLH54FW
vVsW8DhJY5BAHejw30DakG5MYxy9ooWhGp5ocWz6Wo5CIB1frBbJL5nKAdC35C1p500lt2lFnqhN
OlQenfusxPMGamKTvCuQuhc6CDY31LiDe6IFhFJyN7XznVrz9yktH/oOIDL6IfP6oDirJeFzRP3n
gAKy4N8jrp5kTppyXNr2Eb6uXorSPLxBR8QSEtIzZzheCaLXTxV0I/8+YAqteCgUaoD95GSblXlY
kZ9ZN0D91vDMJF05Vv/Qgfi9lxdZZg4Ujga3t+wuEWEONofoh8BRUJxVHMWrdeUezCdXT7t93jv7
hhrByrE+f861+V0EzmrszcpWoTQzQtacTGCN9AK4NPg4Q7qYZl7Gf8bNoTJVH+JkGoosRvMmBwpr
TxZVAFT0t6nqeEU3bATUACdbex949mwVN7m9Bg/4h0fx77laxFlIHeoA2CfqyR4L14AVjNVAL7UA
k7D7IZzHrh+3rIUuHVX2DX/qsXbXJ2vt1C8CLmd5MeMqB+FISE+aIZGbMl6LLWuDLOIsV6HIrCjY
EERou7YDT6w9wNhmZd3X5nLJv3USe8oJ+NUI58mmfzhXd4Sf3qSbNnJu10Q+Vs7U5yG4eK2pqsKm
7hwup7n2x7wM4Azq2vptCWAdnV6vr9I/VAD+2iafn34xWmvXwukHhAx1126HHQzX/WmGPLA7PUNB
GomQ/FC30IQb/fgUZ1De0N+tle7m6vQuwpZSGLTMzkVv7eT80LgnPBZCbQS1b2hdu220lvuv7JrP
SsTFN8eZRiYjR9SyBD+SpANW/JgCy3d9atei1WcmdDEMVpER0iiQ5jRI0MM/am5H+Dmha2JPHjiL
oPvw7+3MdnVjgcO0qr6+tpEW0Uo4GmfZOcEFhg3kzEcokhMRGnhBnmsqQXYb2wCj+nLVo3ptfheh
xzAZUeAh55xm9WNud6T4nqx1xD/RJFdC8WfaczG5ll0a9VQaxZ2mDVVYJwywzgTil0PqQd5XaUNV
TVwlvhEkdkluROIboVtaPwvL2lC4e+pM9QxLIMVXdkmrBl1B/WLezPRG7diNbOAYN+/LLAMECfYu
cXZbtiNEfIVXZFOkQFGlL8mBVWJTDdUGaYY/qffX98/KZfP5frn4Qum0ChivWD7LIp5GIXc2/VdF
G2vJEoScZ61I6ObeTdCiN51Iw2m7/g0rSdiSEZiaidkKDfHZjPqDiHiUbcVW3/zL2uFfUWxJCZzA
wlXKcwQZag+PiGJ3VrhLQ9RqnrPmqIdVmIVriCrtfH6ubMElQbCsoLgOSvGn6I3hdY2XNPs8AI7M
74Ni9C3iNmILlZ7wX/KmLOI4JuxE4Le3uPcaRiHG0Iy4kASDo/3TmIwQ81rtF50LEX984e9hloi/
uimmopwhszXckSjfNE/xI8yjUI9hQXJae6l8OZ0Xgy0aYAOX6eyYaIAJ56GBtiUsR9yyg8NBsbYr
10Za1F/6xm7TacBuqeVuNnO3GD7qBJVt9uP67v+6iHbxSYuLrXDSUU1TyCLVr/mzvosjuAeHEMEI
9K3V++Qkts0pO3WbeeVG/TIAX4y7SMvVtGpqyIHijV0lXqqULkqXwLOvsIbOGdy13XH+FRcBikxp
o2QGsiLt7GaoOX6nFKd8MsMBVApajsFckO31Gf3yw8jZCploum07i5vF0vSubKq0Pwna+frwko+K
pxsrg3wZeC8GWWSuvWqMiezj7qSAL6BVqPkra+L3X/cdLsZYHOABD1HTUEiHUna9hTX1+Mj8FD53
gHIhjhgAUazGyPNm+2O5/hoS+iR/X66ZdUTUsuk+C6tQcvNz70fnj8EnGXyz9jK8PolwE/v7aEQI
ZiqJ051aNBir8WaaPq5vhbUBFodYQHC30mrYW+i54o0TrE4qbeX2+vr8XkzZ4vwqZSMkR2Z4sk5S
d52TDUcqv7ob97CWl+7koIDgw/b3sX1CwYqujP5l+nYx+OIQtyoSnKTFIU7mbaPi++DPQ8sU4R7O
du3KWV791MVhVsd8llQtAT8oAmk+SzUwhh28MpFPzTCz1T8Y1QI+QZqjjWGh8DOBuevYuV311sFq
/r9b2nP8vggsaaXx1Crb7tTZakBgTcDpSuZD13bPIpDMfKigVFJDA6yCoQjsRQrTsF28yh9g6Bpx
jrgJZ/rK7bLKuiealt9CIx4awFn2aKQvVp2BiPlccEgModeLOpD8qUNkZB6p72xsAEHzTRvOTu11
tZj9TvtWjugoFrDiRfet0E5a++rI3E3S9vE8i6rcm+xpdiBLNo2e0HNPaObsApzowlnYq2zdNfWn
gTW31AEQGeSk1nzRAdspE9Ai7fSOMZHC4SDZF7w/Tml1r1nxK+/Lgx5Lr023mi6gigJwB7o4GeQM
Wrkfc+tWQd43kEM9TP6EPnRVwop1TAPdsh6ur+jXT7yLzbyIqXEzi061kv4kX1H1RV9HCeSueJ5h
TaD4ay/o1c28iK55luD9gYTwBOG+pr2xNUfgtJadD1XEwleIE3Vmtpv09Ftt1CgezdvWfmfNfaXg
iZsjJUB/DX7eTjyvHbNzkL0ShJeVhFqhY4HniH7K1BGbofSLpDn2kIjRGs2nHCyyhvnMJo/WaGcr
AeXL+/r3GvxRWODQxklj2p2o3t3E0y7GK1/tfvBk18r4WKxlPytH7PMKvDjFxTSnDK7oZ7pIg6eW
6jp1eH1XfZnHXXzQIkKSKWZjZzFcAb2MVDPbJJDtrpxm36+lOtfzDmf5lJ9jU1r6jNuM1ZWb5D/z
IlQ7bSXsff2guPieRdzrLbhDpgZuaNrr33Op+tVYRCYUCngD9yYYkZkmxBFk0Nk/MkJD6Hn6jFP4
AD63xU+22sBb++hFjNSyuWstonTI6bjr4HYt1dLtlVXnnPMteu1MLGKDOTY0tnJqQ6iR3+T7eWP7
DNbdux6pieomp39HiL2Y50V4qJitzlaP+wVJimtTlNX6b9d35srULV/WEmRNMkrRQQdybwJqBT3C
xGmj64N83dr5/R3L1zXRMjkw9G9PSeF2H+bH7MfPIO2hvwSol3TzCPrLQb3jXWDakO9YA0WsHL/l
o3vokjyH6Uh3MowULnEvYxKSEtJda3Hra6zdxXeeN9BFJMnSlgjeG8gHUJ8c9KjtHsY0gihk9abw
sHvKI/2huIHSc+oalp+OyMm0J5664ifPfIrum+K3d/8BhWslwumL+NNnHZ20HAHVjEzIFAAxNdwX
YQzVWwDCBdpIbhbGwfVFXxvzvPMu5qKFaV/BEzxOjNgMVailqUrrXx/iaxm+i/lexCG7TEu8jjVQ
CzUIxU3Ck4MGN/lHyiDdMTE/g3p8MsM0ACUOp7MDo4C4pvG9KR6cxAnVHJwsVgUwEoZfAsQKxbsj
lLApxL3DEnjO17PXlrDJBYX4+g9feVU5nxvpYnLw0mZjSvGqOje2ayg/PlfH83L0gfMBr9Q0WMOP
ra3GInTVMml5xXHHqaPuOaT2Bie8/k1rkWQRq+p+msuO5D2Am9C606FkABBaqq2M8mVqQFVq2LBe
NdXlay3jw1QIG9azmQ5xPfO+gu2kMgCBonWuFOBDKubKWn05cxcj6n/fx6MYCyezev1UdJs+f03J
2uPty4m7GGARNIRaKW0mJlS/lYcxKQJoAbstQDXXl+frGHwxzPk7L7acdPLJkimU1pjmo5027JL7
2S/9/A1PxALmxQ/yQxygORdO+9gTu+ujr33jIhgM8FmQbXPGUlTfmnGb5aobW2v+1muDLKKBQuNG
iILYJ5I/KOKht2zfSv6FRYGtXkzjItfAU4wNE+B9J40Prkzx5immvTp1NybL167NL/ONi7GWh9ay
J5ggARmQiNmF0WnqUhFvm+T7YP8ouAic5Hspvlfy3i5LrxDP6RA//XfrtjjUbADTGVIy9mmse9ex
3mrwytT+4/ogX7+5fn/n8q3RD7mpyg5HrMqgwjkWmNPSE8jfquYZRsaublsQCh6eq870U+22Vdb6
9edF+yOxg/ME/K5VWzfI4jMzSwwUloio6MIwqGwUT7tRrZ+jkXiFthr7v3xZ/R5sCWV2FLto2pTr
J1j5tpFma97IalejhZ9DEauTx4wM0drp/2QeXfnEJWh51AulsUthn3Ki7HXae7AwqrxSUeA/xZHF
agY0UoU+w0/TaowwngEPqYbPaj3KBmXDP+SQqzslc4D/+kQypBB+b6AKqo5AiSvA27rZAIVlIIQn
b2LG1jIdjxGn3TJSEYAdGrfS6Q6Gc79gYET8UetCq5fQfIViMKOA/9k8f9FTDumoRv9Ww+nZpwz9
KogPymBicQNfANkcp5nzDeN97c1W0UPyZN7aQwdT2DKdA3iXH8pp3uexhBaGNr10DFme3cMlIVYs
47FLm2FfME6AabDpXiWwNFYqNF1UthPWFNmpEyXmFgd8C+GoEdjFHqwxUDxPlg7QI2u193aeHgRB
TieV5Kg4yFwzK+AdVGWJg++ENQP8tRi/78Y6qhR2kgAP4jqErLRRQiVj4rBAyOOQ0w9FdQLQtbY2
tJORooybwkzmQE2d2DPy4i3ue78e7WiWbZSo/RZOQhsSQ0mycUTs5oZlo96i2a4i65uOwOe2ydQ0
GjlcWIF8hpFyuqsgXjQoWZAaxk/GVd2tbfFMwG8YZO3yESCnwrMy02dl50HfhkGYqDqasbXhUCLK
RPmqFN+MIr+de+gqCsPypG5v6zIHjY7rNfrv45s2i4NliyeUC/xJjzctHhKdJhTXJuUBPqEDtHRR
y2kT9GWYsZkMw1UA91EbyNo4sO/w9XoavCTVchfPyl8TbqNZPMdtH/yrIPPXGbcX91+XZCWZpxpa
xYBGmE9JcGZBz15zW53WQXyf76Yrx20JM6dtUYGwjojSBMoDmtolDhwSbaShL4BqBTRim9qIxu/y
md1LjwXFcU36+xyzrv2CxW0Y52LoStpAkG2qXH1+H+H7xovXzLxTqzyczWTXl932+iR/Lb7+O7bZ
i9ux4xodaWlrJ5NCGUt2kSyL1iXMjFFMZNNN1Y1Y/3Lo3MIEZdSe0gcx1m/d2G5iTcLNGdrspQN6
eHFjioG5EHosYQuuPDApQ/RTvMpyXlKZP5KUBaLWzRNXiu8TtW7zDDVMp3N7tCUKboCmsqPtk9Gt
1GPPu+TarC6u5DyjgAwAr3Qa6Ks0n9i4BoZYG2BxFY0zg3BEgkyJg1SiGSF8BVZS6K/hHr8XaQlc
N1AuKROKTNCMxoO1T/3eBUF/2x/Xz8HXD52LsRbdFUvocKgzAZIfvE9kvnX4XwStttNwJ7i1R1b4
r58Vrisr5Czy9V5zFPAezhS+NxgN2KhUf2R7baME6UuWBmrlisfWm9zq5frWPx+na8MusvhUj7VC
m9Dw68mwVQCodJI4MJ3h6OhrplJf57l/RTJnEckKQNDrGqXiUzeC6ATPArW5i1eFKlc24hLzDS3X
LO1toZ9Ic59DgG7qVx5WX1dLLvbGIkL1rO8G1arOxIbR8MbM5fd4wEU00CJy0qJfHRIFkLbzJ4hF
eE5ENoPigSVXndo7fkIxfiV4rU3rMnbFsu31tAU0w9i1wzNtb50hur5JPjPZa7tkET4U3aKTYuES
moUG718TdjKorsOJSx+qW5T6XUsON+dmR66t0Xb/pBEQ/W/Gd4vp5snk9GrVNSdW2l7qvHMoRcdd
/5qQ1zgvvNa5I23jZuyeQqkMBI2d0ZhRrMxuk/9QhBF2kN9vGNQAh1Wq/h+v+sVPW0x9k5BODlbb
nMQEDKhWFLvOcYJZpiEMdt0KGcok5bZoBUraOZTvZUjVDZ8g6G8EWl59I3G8BagyVOVaNPnjFl38
ssWCDdIsErWEIvzg6YNv3sAf/bY1DmpwNg/JPGisQXmDqVsb8PgcuOU1Vfo/A+jiByzuA8sk82yc
JenhNQbjXWgvHobI3k4n3YZJ+Rm0swY6/LMp9fchl3odGcz2as2ClyTbamKDLmq/BfshpAF6ro8y
sN3hxOE6evgP4FF/vHgXQy+ui4T/Hrq64eC3dKFzVlAF+3ozuGt07z9C3GK0xVXBZ22mUICEo6UD
2UenCLO1asGfXNHFEItroeB5psgCQxgnslNOyR5wPeSdNYVeFzyCgGZQV7bsH2FsMeLidsgKdLDi
s1Gj2WqbbHyt6OAZa3zcP2/Zz1FMXaO2qRJzWYcbeIIns409YrkEimCvVihAgK05mNt+8d12z64n
/MVcZVCfI8HfAuhi3MWS9ZBxkbGBcdXd8F0lfnKP56h3hojUlpsc1S087CGNA1ibt8am/npif3/y
YilTVR2q/jy07EvPzl9kKv1EWbshzh9w7QMXy6f04J9l54ltHVc8mx5cBZGfNdA3jCq4Xpj312+k
tY86//lFVXBOY6OvS6U+jebsq066tzn8A0y6uT7MP8SU35O3uHzowKwplsk5jo7QoRIeGTa1Dnyv
CZ2iUByMoI74SwxZr2pVrWztGxe3y5Tp2aiUGJuz+pYnyVbozY3Trj1+/nzzLfbm4q4oSDVVRMPS
9S075qXuZ3QKkiHzSewQ1yzJr7ZDEz8FUS/+UVLggV4M/UlvwcOowq7mmptlzr2jJR0Ed9pNTlvv
+ip8He9+L8LiLiHtWMdMYCJKB+om1S3rrZURvppqXTUt5DFEhwHYYju1XVUpXc2M0wjKGlee21rA
HfPl+md8dSdfDrLYSzIT0mgqClZN0B+MTb8xonTzL8DhWM7LYRbbZqyqhFC9bk4TSkia0UZ1O3vS
zlZK438q/y7GWWwbo7J5jH9qSP7XYarCQS75aA0ataUZNjACyh3hcRW5Gup1tfFrYNAkBgGxsKHj
kbzHjr1FD8sunhmhgVIfuDVAA2Fv9d+Hfi8hczXDLybbIFq59UC9ZjrkLIcxnfBbZ5UI/lX0upyz
xQ7rzSw1Y+nUJ2iie5qf7exb4k9htz0n7Gtt3ZV9sCwbk9oysjHT6e2Zu/i/BGx0Glcx2yt7eolG
4QBUVHbeNKdafYlLsrH691FTVwLkZwt2GfcvZm5JbyG8AQxFd9TbvEY/eJ5hQ6D7VmdvrE56U2lu
7Frem2dRsLZApxJCrSUE7wczMOW8zTprA4VCV3dMwO+s9sQqlE0y7ubxS5pALTSpPcdYXe0/Ktl/
37lL4IyaTBrrZ1KfZq051kLKBzsnsEJ05MYmDegjrWmFHIZGoRUPfuXUK6nO+aBfm7PFXZnpsGOn
OlZmltEsXiwHbCfzoNpr8J0vb6/LxVmEtZ6jqFqgNHkqoOF2q+/MXb9FOgeRg35DDkDPza07BwX0
Bdf2+J/FmsUcL4KdNhoG7ziCnRlNAd5lIOUm0RSCMHm3lvh/6k1em89FxMM2VyddK43TBBHxuar8
Muffq7l4TbUxcsgRK3hAL9xyQA6WEB/ITX/ogLghkGGWW4veV/Cwschx7nBI2GOhwCggbQh08dsX
kR85LNJgo3purrsCyu4ADUECY9e1jLupanpoAYGOKKSrJ0MVmM1jD+UD1zLi74YKqFFTP6JQflJ5
/kBU6f+/WSzniTYtCttxE8WTJUal0wxqF6KrT9X8BEwd7EimFRnfr67fyxGWuWuLzs+kpRRyR02Q
qYdEWzPhWN2oi7tkHko9Y2jYYbfIbR4glIBqiCfz8Ct/Mv1zDQWd/w23d2VEH6/fyl++VC8PySL2
x7PM4qlB7NchwjFEDRQxIDP4ZsOQuo7Q0lgb78vp/J1rfKZjF6kraPKlZlninM0oXpywXTrRsGdD
0FVDxMHXNpRtokbIq2CiIPaD2b5XqJJlCg9WvnztlyxerXAiz9NGQ3iQPuA1j4Ufb5XgrOsE0zQU
ot3/QOJ05VJaQpqSijWs4khOePvcC3w/SoG6NbsDnN0b0zp31W6cOTtiqUUethzqEJgrHK9IS9YE
Kmxy/sArgWNJMBIjEwVTRnobF6x0B8MJQGgP21a5mxsFPhETUg8vn41t35AXvUNdfwTLb+qDRo3D
HouijvBobe0d4xraf23hUaBMiQ3Ou+zDHM0sHa4mMt6jTuRmnGzNCri7+CnLiGv1/T1qJGjydS6a
T75etaFlAP0OlFOaVEEGH4UaTMKmerIgU2ik901/6PpjnaOmeezrX5n2Znfc62zNbXgTsJIFXf0E
0WavM4mvTZpvFDHKk3BLPJvnQrm0gZ6/k+CvVTC6LusbHa2MJDlRAdfIeK+xJixJHXBTHLrZOAwO
9BN4cuJ1/mh3NHBUGD1OUBQ2wXbRQ8pBDc+0sxzKPdXQTkU2C6dUpvOI6nbYGxC2B2Wrpa3P4m+d
AfuJtgaRH/9d1Jo7a+KUEKhwqHTTx3Aygb2XlsYurOcA0aVhk8YQezVDQzaerMTWyOo9CB1ex8D9
1vDeEq6S5dFkWZE+sQ0vEz+G/UiOxSwqJSyTym+sKszVD42B7AqJNlhk0IGCk11uW3OKuJLsiYC6
UdbuHGmgycSro0j6oBygkdGTKC6Nh2Z8cmbsVRnGUoVKKHGrngE7joHN5Bf0eg+NhjaV0TfBbHdB
TxUXbyXkP8MGIIhnLc4gPzPfilFsZGdu5w4/sZzEVjNBnNSnX0zi9drjncxlpCi1D9nwSaDCgsa6
qX/oqJFzFRji6qm2W8/QbhTF5wJiusASudkob2covmgEK50msOzk78SGw5cifN3S3oYKLzl0nxMg
WOOieCot/a3Vmh2eU1s2KL6udHuYt8Fys/YhhYY6aecqjeUaiTjYpb63xfhcZOWNXtGnNLF7Nzc7
P7Nxq6G2CTyzxb7NUxp0Zh6w+YYNzyl9d0x1l3fhYEK0N31Whg9tgifXZLwTmJT0nRIWVryRDB7r
1kc1WIGdvFpK+gjz5QgU/605azunnO5G1ryrc4XJfuhbdIjbAm3qZHxPxsEfLDyaiATS3PmWCegj
2zyoBMxItSzZ25kBqsCBVxGH5pBOm9BoygP4yLtacQKVIglhVsQh7aNB2iqlrwVer0Y6QlM49zWy
r5S6cO1ZjSBbdoRh+05zDPQc5a6a9YMjqFfMMB4ZM78wW7CMH9K0gbPacEzTGoaoUKmeIPFYmb6Y
XxVAbRAQphKZrYQ6id0BBVOGgtMgt0bV5VoLMQsito5903C0dMvWJ/r8ZtU/TLVJo5KohyYZ/Naq
9mnKKi+LlQe4DELeY7S/t9TclEW51Q2GdnSyj/Paq0UKkuR8D7eHjZ7Hj8pZerCYEV6o7tHh0EA5
V6Wjm8QQu8qoyw1tS/Fvm6aeea7QIoVRlTIEHRInJQ/mpN7q0gmI2h5gih4yCP8ateIRaB0oVeqn
ODRaZaITz6NeFwEbfnXAF7TlR9LuqISroQ4NBooO1jTs8uo05s6uN+LXEeG/K8lNU5V+J+sg42oQ
l07YMR5aTnXrNO1mnI949LvUupHQDRnzF6d4dsT7VJk7m31nlMIi+yWp7pruozFNN4WYTy7cxp62
s9L5PU+8GDaxsQbQaNF7XfoNAAtHoOo+Q4lHpvd6D8NUJ74V1PQcvFo004hi1UI+pwUSIYq2sE2q
VbKzkx1JAqb7Zw9ZoCGssyA+HrsFLi6Ji6uyt4PckDyyphNNN6XxqFPpFeSmZNClxvuWe06xLfhD
Hct3Uwst8WPUXmOjhahumL1aeZg1DwpmFoCWPj7oAkKBMA0uoWfsHFGuxgPOxRqnpU9SBEzI5b2K
2uPAtigJVJPyfZlGs7EBfMyfE8ezNBJRAdWq8jspo1zeZ+THBMiyM0OdKnm0If2nBqb6gjfQG9BK
uIze0g4kCfx1FuoUV017zGjlF/FzoQ/BQNtTVg6nIkY/EnyJZvg5sEOjIvgqsBtKso2ANHAnb9IG
piZxaMNgaLCM+0zZK8Cyx7USagWLcpM9Nun81jrG7eBQMwL3MJpj9jKSDr8BkFfPNjUAqhV06/Sp
YBADr8PCYR61Jk9Nup01165VV0Fpq1B8zt7wfNqwTNkNKfIHWkCw/UnPoKZf1h9drP7QZ3vboojt
AkSw47gZpzrdCfvVyY5xYno9zXal0gB12etuUSLl4elhRnGiNtTAzkC+rfbF0Pl5nP2AZdoDV+qw
NsaHrIc5Cxy3uHC7qfJMCQkYq8GaTG7OG88kocA2NsWdRA41bilEpZ1Swsun8TUe2fX3Du7GCHiw
McrPJqDG44SFHqrMN+QuJ9auM9lptNDlHfgjTA1L7Ir7GSY1I5t+QjHuXrHa21nhx7ZttsThQaZY
twXLb0aURfIBwjoZjTSzDRoLj+6sOeQZ8pqMOJuGOZ5a1QFM6Hx7OFu2mz4v5MGErbJTvOEWjkzS
/2IG+t0kCYXxlioFdmIZkloLk07bjKV9hG/Rtun1N1a3u2IIG9UANIPAx7k4pOzeaClUogPZUb/V
PqCnDzcxEkEtJLRH86awlXC0SECGNKqte5gIbGlzk9JDp99IMKZkbHpimn5MkFjjSf3LQBcNZtDB
DHJ+2oBlm9FgAFu5Npgvs8IlRrlJFBqwrDvqSrlpE0grydc2gWB+TcOhVnw4IoJsdDfm+pb35HQW
Ke96eLjwOpBs2A/aq6nmL3NeBTHytJI7YSLeeNzDlq73IKzmmu0PITqPTSxoARYjQPnX09EsJVIs
6SpDC0LM+ECNKapwIK2hfmWoYk0NdGv4uYePKIRfpZcHYuZRkSkh4U8i0T2kdgngVhVq5Z0YArt3
XB3/w5RLv9ONo1bPLq0AEE6mW6Qr3qxlPrL0fOpfiGXd4oBsKAREJc5JbH9LsBsJECTYP+jrQR3e
rNwBJ1RrXky5GXBwjC4LlZZjKscfEDx81oreb8f7vCrwhTv0LwOYkoc2gKFDBaKB9czSH+1kbHJr
fkRv9VnP1G8FCJIGNhEsskBhc9wGWolWksOUSzkWmRVKJnYl7SF+k+4GbYSPIE5eBogc8Gho9uuI
x2Y4mjSc1W1dGYDxcb/MzAi2Zu6kxO6kv9e28sSq4o4YcxB3sKUjUNPFpY6nvQ/iIG4BYHCQKNWK
iCwBRausPuDdgHvPeJgL4LCU8ec8JvdMzbzeZp4uP1KYF/OkOxROd4jtuywxfD3WUZZ8lvBZrChs
HUygx/DWSebuWaO5L9QyBM4n0JvenSVOZz0lD9Koo4EMD8V0Ry3+TebjdqqM0DahYMhh06Nr3uQ0
G25VnpHGYQ7GIZq/oVDo00A5kG4qGI91oPOPnMAp2qjuJTvY6g2r+0hVXnjzJJO9KfdVuc8hElvD
qbjBdVbLybUdxc3iyMADX6bqWazQn4o8os68UaGmaCS/ys5yY6AQYpkdifE/pH1Zk5s+9vYnogqQ
EHDLamx3292d3nJDdWdhByF2Pv37kKn/Lw7xmHlnbpOqliWko6NzniW3Y4EvVxuOZBY7zRxhuiBZ
tx+OGwXMNS2jTfsi61NUyzXW2vHU/Gz45LP2Xc3K506ZApM357rbqJ7/jUH4s6L0SxLu4t0s5IG0
M/R/TwNeTRBB8zokUCly/Tr/iiTbluMX3nqTiDZKnNefrLrJFJ2gFPcXNizqK/CnMG4FUmpjjNCl
OrTR99tL+jfM/dfsfo+yqoAkXaPhuEn6WfaXAqSzFM0S1xgeFtzRor9alm4I5FHiDPnDFnV9KZD9
/Q7+PfiqBFKoUZzM5gD3dkytmb2sDoamtHEp9SCn3J7pr4LUjcHMFU1ex1tnKMeYnIz0KSqfsrwv
ke4kiSWrqdNojxkv7aoFXqPoALYHxQfwGQE/ggxJXYnyiF4UroR3dw7mLQTLALFFZOqVjfbGVdgJ
bEj+77Ov5UvDZO4jXcpRqZh7e5Q+dJL4+jwchDIEZvheVYkFNy2/aR7BD7aMnN8beDpoid92OWrY
fSBDI80ioj4W4ZZz+sb3WmPFqKBmCuGQ+hSH+yh5GAcT2WB/GkvFM8NiY/9vDbbqH3MU4U34a6Jl
3sHAk+LOqGqnkB4grm0RdaPWuGzzvzbHRTVzPVjczYOc4rITEkTGGXJuPDa4+ckRVgwJZ51tqaJc
jysXQy5Vsou4ovZR3EQ8qU+R+iUK+WNGwbeXUKJQyOBVnOoAfmLWEYMVakyd26fhbw7Bqny7KtFz
AHWyXKDymfRABRSFH0ISaWh7Vx2em1p2ipg4UpHuGhSlc5qm1lg3G3XAq+0IKCibhKqqrK41PyJa
MTx5NX6aQm6x+kMHW7pLB6dQN9vpV2+Oi6FWUS5uR6IRqEqctP4Qay+VjAIHOPjtYGj2qCbPZbPv
ZubzPofJiw518jR5KZMphn2t6hk6cbqh2nd5OFkFWtMl26KbXY31F79vFQgVOU7aMcmx/djPMFWB
Z39Cuc+//c3/lrf/9c3/b8HJWihEaVSkjBP6T9RHg9OACSR/RbG7ba3oAWl1kjl0AO7Yzn4k0JaE
eCh2gZUse8ESzDZTnEAn/zHVvkSsLfj11dP+zwqQNUCmnbq8ikXGT3X0lgPSDIUlkiTeIAd03JLT
vFp/vhhr1VhoARngRoF1iGDx2pH7NtkqcV9vUl8MsYonmTwBQqHFHDgmug/33OvuQvSZZ6eiFlCZ
tgaFG0tye+jCELvyhu+LfQpSebiAMXeILfmg/JAPyQnpZfe51ST7pSL1d7T7vRFWoSdsUxH2DRZA
3sNzrHPgsNf8wIuNvM6fC61ycf8Be2rhGWOX2HQHYohFLJTn7aZCk8CBqq32vqUss7UFViFJtLTj
lUb5qcuheVGjsV8XFUyf212lwhnXrLfu2tunDtJDf0Zg6H7APRpW4DA2XGr+KGfKlav1+ca5u96T
vNgMy8QvIj2KulzkMzZD6ygeVJEP1V10rIPe3/60W1NaBbokoqycU8TUtH7PDR6g8CBnYuNm3hpk
Fa26nGr5EGP7qNAPaIYGjz2wh1BeuB2vttZtDVjgsZrC6iusTsbXJIbLRv9myG+Q53U6VIUFKR29
0d2ue9KTjWzgaoDQTCTzhOJiMFcbQ5ubDAqrJgam0MCCrklaBxtzWwLAX0fwYojVnhCo40u1yqoT
SlVhFzm8/B4JWLdAw1kKv5TtsUN1Sa4OaQVws/BgaPdf7cqLX7DaKlrGJoiyqcYZ/UcEqMJvvPIe
j9L/wGHw6k1/MdRqw9ScTRy0hupUCvjsTS9Si36IdK8Z0QbC4faHo+sbTlSExyUw8idI8hy56mu0
29gay0/999/tLyBnz9QhJqVanbI+v6ua6aTBQ8IaR+0LQ6mTRuUuzOL5GEvD4+0dc/XQ/bOGVF5d
WlVHEkPopDo1qLOMcODh/aeUKxvTu94RvxhmdXFVvIPcIhiI/wAPCyBDoSTm1w46esQ24PtH7+tP
3ABbSdDWx1vdSoMR0SkDy/IkAbmV6oOnjMbp9iIup+rW11sW+SIS86wx+FQsoIUic7RjGKruhCZJ
UwlXzTfct7emswoius6VMs4QRGYUxVTySlHf3ZjN7SBC5VUQYTPtBeS9lhKN+JYr/XtkyvDS0VPc
ljF8bZoIdWO03DgCtm2O449cbeFVaNZeJKp3EEqORpzvKv5Y0jMx8/eZ5u/yAAqpeWAy/MO6V5VR
KzPPAJGg8EnQwpFtnZ6VaD4bSmkZrdfld1GmeIy9F9X0MpteqkbWQtBdfBATkNkm9qDzZK91QZP1
Tot+9QAVT+jeCEhXkTg+wF4mmEn6o8s51CYm4RVm8YxCPfwjFFI7E1Puq34qcQUkLygmklo7aMVs
WCD8aPbAujN04O/aOHvpoy70VK2SIfsSOkuSjnph0TzdXnTz2qJTHR1Fwpgpm2xVR1AToibRNE+n
LmmCLKqtig5HTqdjWbFPUNGEFRuw9FDiLLaZBs/JhhuTJyU0CgTyTphCzt1zpIvZFSa6vbKOdgBK
oAoIwT00ogTNA1THnYoJu28ANI67IMLnU7TyuTLGh1jrIzviaPknsT014QmMXUiyn7NG2c3FN0VG
Pgn1kAZfLB6PXf7e1OxhyBsvTJWjghbjWJo7k9cQKUYbLs+8KcIzpznM2Q/AtjwTT4AhOsjZSQF/
ReWN3XMKHWXpY+zQtEbvJw05pMkyl6JyPMbfqHKO0G9k4B6Vin7o1OfJeFRAXWyB6Z0dPOq+hV19
hgcIa+aHxoj9NPzJmnc1PvQTOTCN2hESXl3ZzyrK0Ppuatge+jeWDHORsjc3zsyV+K0ZBhh0GtHg
ZrT2e9RZNKRpKiXnZDZe6wSdKwyVscrr1YBGeWAqCgpEfKNyeeUC/GPUVSwgZmlqJcCXZ60vv4CE
TOy+Nh/iFPAJJv+8vUGvA4suQvjqYldlrowdpvQL1IQ2s2x12FumCziLL3yACKxyCLZKeVvRbnXF
DxUbm6QajDOksVFCCyHJsfVs27gB1+mgMo8iyhbEGUBwtYQuDUNfq3A2Vu/qRJhqEp2g8GqsQZpo
WA2yYYzGuXbBGHKpm7hopbqNB782G7ZzD9LGPfHLWPWvS+lixOUXXV5KWpbVTdXjokj5DsCsU1Fn
9Y5RiNcmz2jwIPSKyavm5JiE/K3Qcf7nrEb/u2AftGXcArsReVsHsyAtml7KerbHWRxgm4A+HsSy
O+MhRcN2iAjEk5VPJc92QwzXCAgFwKmjK87gksWgTHT7BvFbhk1yHMMdNzZfhwIPfvgKQn7BKTnk
1KHuwJsXjaI+BiO3WNZtQrHDYJgRhksaRLQ3jab4y51T9D5j6HBGWzvtKpdGvViv1SXOcliowqYZ
KRiHP2PhC/gCduJAhjMDgAK1q1QF2qmbLDP34zlyE+XIZRfK31t2O1tbZXWq0xC+Gd3UG+fGHdy6
dEIUTMDBKt5Ybqve6IfCTzadOa6egovZr+78iNAOLoXCOJszetp4A42Jl5f5RsDaGmUVQ9omRecn
HZBtQqayH2ggQzI06sPg9mm7CuOmigxnOUBICVsLO4mUlLhjC/OMp/FbGxSuCLr7Yg9E1F30sIB3
oax5HI7RF8UFYoE7uT98B+Rl69AvyfP6CF7+jNV0x0XVVmuofgZtcT+5QHTYsSOfJ4952WlzA1+5
DXAsfk96FSsrlvZsHhMdkzZ8ydMsvPZ8SIcshnejDXuy5RU27bby66sXw8W4a9VvobBmQO+TLYvt
LaSi/CTd1w7AHQ5/mA6bXMxrm4gqVFFlhTEFsh9/Bra5U8O5ZnwhHCiRTz9yp7KZUzvqN6jWAXt5
KoB0/S9n+XvU1UOp1pIhkroO33LP9lDN+JdwG8A5y7omsPvKts7K1YxQReEB1D5Fo79UHi4CuFQD
LDerVfqgquleUnOvnKdjHJr7ltEXqqGQ2ipuqGdf5Djbh7Q4Mg4k+AT7IrKIl8Qq6l1JxEHiBYQN
yhc5NGGFMO1M41DqgoDWYH41KvMrtG2PzMwCwmcXjgckKt0s7xyU8py2fhZJkIINvLS1YJ9jN5CV
zGrusV7/Mo3DEx3afTHiS0A6T7TNR0hZEHENgqmKA+jJgs4A4E1a8H3Rboauj1wz7/Zpv7ofmMZg
QqYTna4lRWS4VJaDwDrN3T5qNIDG0Bkv3duDXK0aXeTn2up0AQeZlXDLAiyqlw+E1VaUfGni18LQ
TmX9ICMVgnNAYxxNQ87sjbGvMTwuxv4F/L3YCTgDmZKHGjvHgQjEKYTBymjDZn63Ra68dvVQFGdQ
m6LIVX6ZZF0MZMx5nkGibD6RCdJPKsB5xcPtuai/judfQfH3GHT10InMDATEmeH1lyroeEe1OyaN
LQ1Bb45e0eePE/AKOuCl9dDZdYdGagpDLgBQFPkIyTkr66lTdvwJ7myPJJKstDCdik+nvochbtuf
hvpb3fKzxAYgmngQql8M3jtGagbxXDlS+ZaMvR2WPwrQZaFXWAOomEbC1lkLr8S9BHQNOBfezGav
6Cqo5RS+DOx2P5QHs1sK7ZXPoFzZZPp7qQAaRrVADMyTuGEp4albyPrFTzKmzgDMQB8yl4pkB/4I
nEO+FdWPetTdaFFUVmO7LvmDBzmaF+6PQjuOBlRiAYOGzp2nJoMNUNMu11srL6DKlMj5sWv6e0NH
k2mSmxcoXPaWEanOEE4/DS0OZIl5ZTvt2saEw2gTO6V46obcTUYXdR0YlXGbgtZZVoanAqQEQ8md
WldfJ2DjeAwXHzPfKfCLTKfBaYHFJR28USfqhDE9ldobqwY3lBFEhPFRxMk3IrJj1M12oZmuwaov
ozBPQs9+zJw844m7nwn97FJux5QctaXPNwxfJ1IDxTKi7yjtzRhg0kq2JfTIIJ7hgLEUDPJrpet+
F5pensFHs81/yPCc0U1cn3ENwBdcHiZTPoXsYCaRnfLsWyaxdxI+CXpiypkUBfSRqVdMGXiVHUAw
jZULYVPVgCUb1H8k8mWAaDYHmLMrP/rIK5LdmEVWjO63Nj0T+SFrviocBTfgnlBosSPxrAOPpEOt
kXS6rUzPanem8GQra2i1sMQH/tyu4NrNhwxmqyIKWrBqeBn0KF4YIfC6aHIZMpQ9jXk49Xr9ZMy1
E4vIifR5j65E0CqHtjwT6PHM0H3lU+4bWRaEHFpUEpCgCnrGWQJcHchdMsxGpU8gqD51UfbOrJV+
qw7AcQFbA/EwQJMgKQiHs1lTvihdC7zO7NTVt7khlgxN7wq6V0o4vqIR6JciUCTggMAOjb/2C02N
A+w0VyJYrEKb6hDm2J5T5ebVW98H+vBZAjIvf0qA/4bRWQYpyezQuUmJWzL9wCvTayvjrYYStgQ2
Ky5uLwyfYYozFns9kYMMgD6uBij77Agf8f/QS9DbV9Mcghnw/9sh5irb/yKK0VWCQJhRJrmcQhit
Ql24eRXz/TB+laMwkLskKPUI8Ewsj54CygwvyaSH79pscfL/XzXWDBWVnOVeovra7I7xoe3kIZlP
ulB9poN+l+82ZrpcOqtY+scQy9V4Ea+ztho1pNSgd94ltT2ehp+qDf7EnfaJogx0kQlz2p/tC4DC
sJLcZH5eezL9MfzqpTInKLGkczSjA0UgHfOW7DI3gZrt4I8PrQtFPVQod8BgSv3WjXjlovpj5NVz
pUEbRUq7xkDO2eDwCkhjLD4p8Gcx72nuLZJG2+6F1zLdP0Zd5fM8VFTFyEd2Np/QcXOjXyISiyeG
hhbmfyAYfCUD/GO8Vc7Bc7UjIaqip5c32VbR3513PnOKgLiJtwUcuVLDvhxrXQbBpa8KtMbxLc0c
DIXa0wGn7SonrVXQUOb/8QP+Srcudm4/AYoVyeN0ioOscMCsYdBYAEjdrjp7nizF7u+3H2Qbu2bN
7s31hHK5xHoWMlpjY2bN2peNE3mFg/XHMi6f9GJercmQXOkYgkPLb9f4md/L6HcTu3SHXbalhX4l
9f1jtGXCF6P1Y4/LJYcEpJCZa5SDq/RHpKcbc9patlWUMUOVKjlFlGnc7J7ai+YOkhhA2gDnaALA
tjpnC7exNeQqstRyJ4fqiIlJ4PSm8keenzcmtbXfVxGES/1gxD0iyAKOMN/AkndHCJTFzrci6AAG
tuWD5nSH/3ViqxDS0mwOWYv9oU6wAWlQIDM3MuytPbEOGn1uGj3DCJr5aUaDJeX3vPy4vXobi6eu
cvjJ5KDvVAgWM6pF9RF6uMBcP4vmaz41zu2hru4EQsAw1alO5DU4sDGyIeaVir6IVjpJjwrKKG8F
o6tLdjHG6tACmNcxwut/7YUKWxyA5R9gheGVBbKuBxR56W9thK0xl3lfHF0u1wmA56DZqIBr962A
LOuPDCIDt1fvWi6kGRdTW51dNmUU+O4Qz6Ny3Emd9KrXPfo76WcctsEUPqnZ97FkoEXEx3jgr4YK
1+mYvdeqHtz+JVvfcXWix7pKpDon02kG3C0rZisEBOH2EFtLujrSIkLBhHAsacpTW5YSazbApSoe
b49yde9frOjqBOsyS1Oq0ulUU3CK5x9tUe8of4tn8KSyjRTy9oyUNfAgixKJ0Bgbs9G5neYnBXUd
eAvdntDWIKt0WRN6OCShgmVjQISze0ofE9AJ/7dB1D+3uwRfrJQ13DyHUP2tYIXc1I2tJN9vj7Js
or/y4X++DZqSf45CIq1VckhWnyo0mGvjpajvTHFfTxtb4HoieDHO6vDWMfw6cn35Lq7wmA9pxr3h
VG+aD7rdXbIpnXQNZH5xipW1oE8Vj1D+TiLjDLjsl7BWHkNiwDTb/JIq6aOEDnZY4j0av5LUeK+T
qlnY2TC8Mx7kmn6TjcSBhL+jK6caYsaVnvncSHwK6vTt1d9cltUZBx62yeW+MM4ws/LGY73PPZAJ
jx06hKPP77SNjXsN6/zHsqwOPC9YXCYDjuIkOpQ1e/DAMLVqp0FkdxbJgeG6GMDIycnGHfu39Q5T
NYMSoLgYyERQLP9zo9W9KVFdS81lA0To53Vfkz3fpYaNvpXuVw50l7qd/mX7TXA1jF4MvBzmi2tD
hlDYjAaRfhYC2tBtb0Fz5vZXvPqmpEw3lhogQ3r55wilmLGos4beSai9pvAPi/PjMIHYneeHckz9
opJcOHV7t0f9W4b014r+HnZ1dPs+Snuhy8mZgJgpMrxjhYCKEn9soVeSw38MNEAQlMbkcWlL6mnv
F625K2nrAAXu0bo6l8b4uLTZY/h2wOFmotythgZ2jFUIrjRY48lkQ+AnMLbc4a4hoLEbfv/21W5Q
pywindDhkAxpJ6XSnrUMnOP0o51hspRG3JU7aG9MYt8SzR3HXUYVEFfPVQscDfk+JyAgmy/G8DNK
pac8hh78cAhBjM3mfZ11h7jPHTJqDqqa1jSVGwu/9blXGyriJUxUcwPIhV6gxAbhdZb7BbrsbVZD
Lr48lJoB2A7dSky2xl3FimaGfAKk7E30xgZXslABDu3KFydth0Yvujni44M/9r75jo5L5dzebFdv
vIvvtYoblYDOzQALqfOg+PLw3sTftGELdnw987oYZJUnpHGjlKkoljZVfIbWOVq4raX4kAtDv58d
tkPD1oou/38RGqZw5CIzGb5keI7hjmEZ6MOL3IfnGXxmHqQ2hDuPvkEs+pXq/3Xl/p7mmv8060C7
Q5lpmabmQeC/e+y+Li/58WF6I5hp5pS+4WUOzEAC9XUrq7xGOLk8euvnQReNKhlVbN8BDPYChXU9
zu5CDhphuOtCyN6B3mcp2WT1KrNnYCkVbvi3d9MvlZdbS7AKXXziudnEhnkmp/BBegNYzQGm8Q7m
CgftNfYkV7jafkE4Fp4ZcLybna3izbKXbv2CVQCSkpIMWqgkZzHlrqprPpkScF3PLU+9ZtD8UJXY
RkJ3vfh38eFXgaMzJbj5quHS9kVxEQ1R6O3A68kfAVIozrBi221j+a9nGBeDrqJGHM5C0001OXMS
Wco4+zVrjnMUu1FznqTOrUVhlUZ8H7XjWwimXVEaFjjU7u0vvvkzVgEErpkVFwJHra2DqP45NcIa
GojGwMC415Qn0u6I9jDIXmrQA4WR1ZBtIE63oou5ii7CmMIIorbJ2VQGu+4rWy8/Q7oXafg00fAo
59NOjQxnNJNgiAsvzZgPRjhAjVvv83+TCv1z+ZmrsDMTgBPHmCb426mVKQFP78VQ+lqk7WJJ34HL
6/QSdDSVFBRfOKyYskOHDg2gGqxi0+17sVWvWs7bX6fhAoy3etAA3Sd0qQqTc+91L7Ojomv0wwio
NTjaixTZibcF9CDLtrs14ipnmibA6pukgAiHMTiGDC1qdYaMMZCNKrEhk2NzgVISzOfSUv6ArFEF
OnyUwVOnnLBX9YdhJgeSfJHbxzL9EtERlvTUFnME6R30P9tPvbnn4TcZipGyLFkMStxzXfqzmh9S
ZWdCJsGJWe9PWnQsxm8be/3qZXmxmqvoBpGCcpTmITmP5Cfnu7gSe7U0e1AZy68NGIRVXewqJNqR
7qsS/lkJUS6BbNPQ60Ghiq2Nv/VzVkePUk5Yhcf9OQ1EYQM9htYNyxzRudlXGA+7s2uEqTVxJ9ks
Sl6/bC6WYnXo8qnnbaovlw1yFug7WJCP+VWzDuiurexut7H0W9tqdbRGY+p6DZfLr7tVHi1toVEF
6mnprUCOAu6ad6Ud3yWvt8e9+sb4Pc01FLmBYwgtchDiJ9ypcfNepuNWAN2Y2RrRAAUgucmHBHLc
D8l9ifboTygGuKUHWJ3dujVEvt4gI7Ltan71oryY2uqgolUXDtC7IadUY99IjybzNNmkbu0mKS0N
dXtrQN/w9nJezcsuxlwdIEh+ZRnndPmK/+oICLcJgJjd2i1bc1slAU1V6VHfmUADjx5eRfJuqWMC
x+h24wGaOUv6WZvw2pndwlEhbbEx/tauWQ7uRfrJEymvokIxzx1/qc0ffNx6c2/Nb3X3Q6yOShAg
Wdax+cg+iNfYZWlFXyV3Ce3t/eKbx3bFKXrazOW3tusq6BClkWV1Wm4UAvGoorfV0ACkAeIXMDrU
UQcP5exO1ee7RH1qptrhpubGlH/I87hLRPKljZPP25vqegpysauW1bpYbgB1jFSnOTmZLUoOau2k
EE6Liu9KCHDKMPp9cj/OD4r+olfAHiqmFcbvGz9huUdv3HprvzZoiuZcxu1zjnvpIaUIiubkq80p
TGFOkAE3BgHkqXjOuuee+BtjbxyqtX1bYw55qteIUa0DaTT55+Qyu3AhMIino+xVDjsvmwICgT+2
24jXaxW/136NQDQ4aHzKshOhvuOIwDzUPiT+fOCg3T4ghzBY+kgQRlOt0bDhMIJeErQJ5V1eW9Mh
9bc0U/WNO1FfRTUiKS0sWHWYTAnhaIS7I5d3ZfI8ZT+UUD82JD+lUgQFgr6bAHeNAVeK5vfOaEdn
6ghkqAdIF3VHNsh36G7f9zFkArVdxPgDUBS20qZ3rf69kd5E9TUkAYhwlq5PtjnB5ZXPHpEBGo7s
rJpRgwMSUi5gnglt3AlRNdQOcw0mRPmGspKdJSW0qF5Idl81n5kxW9TEtyvueiDnyAdBtZAc+vCu
jCFG0Tw2wPgA7Qq/6gJ6j+ByyOWLMb6M4T6P0W6fIruLnvsxA1snslrzUZpkm5HYyVl3IAr3ygbe
jMlGzXFr362CeWxmycAUYp41FWCjBio4DJI9behw4mn0sU4+wUWyNzb7RmhdVxtD6HUWjYmcB6ru
uzSF2UP0qg/kXBgwqofaoy2KDLh94UP8wRc68Czgxlis7+DvaW4Wv5dg9/exN2RVIarBzF+R6SLy
aBqUsf6VXgvVFVx3qBnfaX0wFUqgQm9aR0Mr48aR9HiIw9QqBwqLvEuMwggYhnRtFkTi6fYKXX+C
G79/0/ryySBcqY9IUqEWd19ICqRXWh3Hb5i7k0FqGUqA6jcd4YnhN0vqqxTeCbn3WwVPdKof4LiY
W2HRAUDch/dMKw5MB46LUegvSv2xUKDaePsX/5tc8vcvXt1meV9TwOwQwAaYVENHaqcGjbOkdcKG
9ufWDrq+bX+PtrrAuinUVagCIzdQAOzsukDw/tzTj77qXV7037sBboI0h2IigcAiusawGbxH2/WR
h/qhNlBJakhxkCB43psEkENto4x0/TozDaKaqiYD2b36gWoeqr3c9gkK6gowkcMd8AWLRQv8NoBC
ttA32lgSugTFv7bxxYirC5TEeKlPJpYEpJedDAwf1cDIGRo/qTRvak1I2UJFDS9WkbaHpOB7A/qb
SCDPdQYp90K+kwv568xjJ4R6qcQrZxCwh82jo4IX0SKod9LoflQgtNZ0ypOWAmtaFeM9BQFP0YZ3
lX7IWveIqiukEJ9G0MWkkgCNKu8SefLy2vQhK4QACcqevEnS3pr7sl0ujnAm5bJQBVabK8xWu8Hr
AGgGmeJ9HnMIovYHHRFWdEguZL6jUhEkLdt4AhjXtqSJD800VQXrce3NCN/LsB6UZUsKDq1EWFvx
YbCKRAFbEwCTacdBrxkmYmnioE/1roqfYLhmld1B10M70hq3Veddx7+qiQQFpW9zT5wCqPh8/gFq
ojxAkRNeVCOq7zRHofdJm0PYgqonM38j8uybNWQpu8SlfHCS+Y2J+dhGmY2F2HOIv5mj7hl4DiTA
u4/QNwZtMOhMAKPLDzN7VfBpGFGtQo0dFQoPODUQVp6hX/ZikB4fHDagSLkzDaY4WrSfIZ1Udc1B
sHgX1+pjXd7lgLvO7FHASS2HDymMV51cgqGWgRBU6LYZQpAPNrwGpHryuLS1ON4l+QwvWGG3oDqE
D2kFQKt57KDKVzXdfoJcU5VUW1HqWmZx+ZFWUYobePs3A+KqvIficmwnAL0tfJIeTxgVYvvh4T8I
VluDrmIB5O4lKeUYtHFDv0OOkoEQi/pi7BjH1i1HR/+o292279XVNuvlbFchAe2nrCmGERV0mH1k
VHiSFkKKQoKFwzACAzeHHQKi+GlUoGNB+RaatzsCufMipUdQdy0Gj0WLFxP8Q3qUHrlrgkCW4TYx
m+q/yEMuf+rqBKtm2ZnqiJ8KMyTIXmZuR+pDwnnQNRQqrsZxWs4KZHg2rq0rOT+aPaYG9o1pIlCv
xmWF0ZkxUo1TeYx2i6YblCAh5ybthb9FaLqSZ1wOtUYktkXSzyXBFLMO4oRdjKwzko9oS9lxBBry
WMnexuR+4SlWd8IfQ64qh/NQpekMwV5A2aMJmHsBzPwgoLKYjudcInuIhj81ZOL7PDSf5kz/YQ59
kBbo2FHAx2F8Dp4MPJRCvMaaO0iFWgNwCLSMoV7YPfAK9f8arIG3wUi8hCTATEHqVbZY8XNihl8m
5Q7WQ44oJKuj0rDr5N4t8sEhvX4vw7RWb2V7QGs7wsWUInyRlLsh8PSd8SkB3t4KACnLu3hR94Kk
76JtFssdZMjxJ0PFigCHKGRg+ptf8JuKnaj6BIFAC+YRtsor3D3HxLhLFIhYqWezedJUiMhn5yZ5
5qWj1LBhjiWbiMYTimyN+V1iBn34LkzZjtTUnkGQr5b+SjTaNBw9wTtfC9F4iUbUHQb6lC3I8jK6
00BJCw0d0Tvf9dp3oCgg9RvhRaJXVmrGJ0Mrgo3veiWg/PFZl+vw4rrDYwe1kclIzvhkp7ShL2mv
uv3cO9BfhNxvdm/AkFktkycRqZpFM90xjDrQWg0yRUh1hine+EXX8tU/fhH58xcJVtYaZ7j8JFl7
EdDwMaRgNO+W7WKour2AA7Xe9BS1dA1ISKi65IxaaIdp6A1deCAl1GLx+DAL4uMx5IRa/EPOIvRu
N7D06qZj+WrtdIXWjayU3amqniSUj3RmKXMCb21KAjJP0A7vy9MwDMKdhhF5owJyDF2U0GodpsED
nC4fC71VXRRPFZfkDDHdZKOtix6KZxqXAVuRVZvqM9p0kCDHaH7dy8/gyTxmmgzl0ywYwENt4Gne
1eMjDeluGL9BzR42O4C0qy8pJHGTj37cq6A0zzXOGzYSRJKtRPlMcgksG82pmqMUN84MvmBv7rkB
UkZV2mGBysV+aGO4gZUOdrY7MmiyhdBbHfByir/k6WkaPovqbZo+JWmy5ihZJNsgR60jUYDquIBg
7LeEFdaoAFvQNR5VIfI2WgoO0Rx9LsrSXYMMbn5RoJ/a3EOX0iIF9C/T0KIccIBHVEHtjnw2+kM0
wXxhVHHlQ4c8/T5SGFIrod1xcsxrWEn0kYVrf8ifsvYLhCRBFWocxjob0F+rlee3xYUhwnsrCokr
ijp3q9QA0wHsjwaeRLVeYnHC+5KkDyFEv5sodpIOyb9RPhANssJ59pVlj10TBt3wrBr7KlEfJkiE
tuWTUrZoIKG9tfjRDJ8dGH0lKV0wkWwjnuyiOo9KCUyIcCALG4xMdebRr5XIMfElZCpA13qLsIjF
d8EleM/ge8iIR/REUUkQ6Xc88MEDaq0pTCE63dosEz7FXpK0xyg7mex7o/bOUM1+l742kMpM4s96
OIJAo6YB6aE0F85emHToSMCmAHwqSKWX5IVpQaZ0Fq33Mj93jHqmPsKa4r6YvzUhBjSwzD1kEaHL
ztVDXHmhlENHOAF7MoUpDjy6VNBXnhL6kpRvvD2lgMGM0HCH9btMNKeY8Hnn/0fadfVGjjPbXyRA
Obwqdm5ne/wieJIClbP06+9hX2CtoXubH3aedrEGtpoUWVWsOnUO3krnULiL9BeghcCVv3gR+NIL
sGgnylFVjgkUoWCM4FtJQjBO0DvHSalJ6eb4bWB8rzITIhYgxwuh2zil3qhi0ImQwEK72somuzAE
ZwKMUZKpiAwq/uYIiPxkj9WMMbCfI3LEMf6eJQ/pqNhjgUGMeDPje5M7ra94Tyb2xWQYprhSCmZi
fzNFo05GaJl3iy+D7Z5kisvx1NTv/RGA/zDxhWkpFCq510d4G3GHSWJkXQ4IGRyAFwIcC9G23Dm4
bZH+5lsGmYhfzLMSV3MynCNx3lTqAY8veAEozBqYIc5nMFJLviHxmqZfCjrMMhmnKijWrEkQrDkL
8u8W9bFkebi9rC+5EwzIMtVPUvCmBhfmn/GF9GkvkZ7I5ylP3Rjzg3qv+ak+7MiMshW8821zX6sZ
jD264FWEBX56UlKg8EAOYgaqU/ixjx4Omg3dKed2Gr7O4v6xfaDU+NNaCSZbXcg6+VxXJvQsTGeQ
Yr8WFK+WMOEOf56BnbtIXjGvg2e8pnBW+yWdYMwziw2lRmtAgg+Jaqj7Nb/gNxwNbPucLf2SaTNW
6K9YbSnIfiyzKaDLXbag6YneRR3t4lp3UggmDHWxzYydFL6GpDgKM4/C8Pb5VAzm2QeB7CmVS2yw
OZ+nObYXMC7dXt61A7ryJQb9+2p1cbaQZkpx7wQVPdQcsh/hvdwfra7e1DxytS+NI2YnmWed2syA
wZpYzbTcWUPsNMmzSJUcp/gQjaND3+C3F8c7IIyjLKo0H6I2h754/p4VJBAx+AO0P8fKV5LtP9dl
in/uYQrsZgUkpgzldulHq/nRpvCFE1hvhQ+Af31139j1Ydw275QD9PYKv+JPGNuM31xAxz6XZd5D
efjSCgd2r8BgerdHccIv/Rg8aJycmZ65f/fUCotL7Rohl8WOnhhNxgt3ADeU4Mv6CwGTDGdxMscU
41+KOB71rM2tc/QSPRR3ZGd5wnN8glKPE+94en9fS5/YyrWvZi56KwvzKBuDee53vae9VT9r8OLb
KHyBLBdzyS8YP9G4Dvta3FsbZW54kfWhKS8IEFSibjzK0waETuVzUtuQAvMUzxo9ci5AmHev7rP7
iHuArl2RtX3m/qNzGNeDBJZvCywDSzQ4sSk6pfbxH77k2gxz9UlFiFw0bU/bhG6yiaFRPdniFnom
nnAXen9pjbn35tRXw6JgUwd/9mIHrMOO4CyBERQefAwPdXTNSX+uTWaHQ7QagmcqZK/OqMe4Czie
MOzPWdC1O7c2wdxyoVIqbSGKBY1feaf/Ron0nB+loHqRHNA57Yxd51BRwdtWbx8NUHj/6daKca5a
0HnI54KM7mI27pLqNkGp5LaZr5T4f9w7mR0WQZ8SjCc6vlZxKE/zCW30xIt9BSo9oE+GhAcg0Kd6
ixU62XPZ2bxlXnWh682l+7AKgXOXlcM4yhY4MZuDvlPoBHMEGmfDKTHhWyH3d3hDZ7dvvcxSE1dW
Z6pNfEnToo2ygZ6KH2/4UJRrwX29MuZy9zqudyvhZGoWtEfnF6PJ7CR761HU7hLOZ/zajGc+I3PF
m7oWBKhK9ufJj+/m+x6PX0dFoRph9zy6xi4+kQNK126JhlIwOKKv3RsB/t2NClv6Js8u51hdCx7r
xbNOoAkTMzFCCZ918euHAhS4HRLh6BsdSueBbr6icP9cPVskLWOtmSQBDybqcvoHkKg70F5y9G/U
JtVhJonPC/4cr8DObquAPiRGj897wVxnx0qBttBguEPzfHsvOZ7g8upY3RAFaWg25fFwJiLIL0AU
G42nUuMt52vZn9lDJtwrgC0p1ogT1HqzV3yTMIFgOdZ76vcnCqCqvAb6ljgwyTl0IAtU2zUHsfoV
RM/8AuZFESm5GetLgpc1wlRzp3rKPv4BzYb6KJwSZ/Ylz7pPN8OvDnxTkJHd8HzR9Y0GdyU0YQxR
Y+F48MGSXJkhwuSseiOkvghoRCdOLfFyFtkMTpY/rTCOvVxqgxQprFTWR1H4DUn9Ger1wLO+CKAC
NGaC+iFEIiGpwgkp10Plp2XmC2e90deGGVlnAkljaBsB7sc7RTwTzCdMNQI9xgnePNW3oYJByi6y
b9+GSw/81v4xAUNqUb8nEoh21Hf9vtiChhXyvgRcGzJo9I+9u7xQQZ0J6NcHjmW6P7csM9ki3oMK
yvPIAyQoaoIYNyiL6SEtAEQZITLbLYcIc1bNdCYZQB7Jc9+hKVZWrX/7Z/BOKRNWMmWJR03F+RlQ
TR0NqK5Cb1BQeHAb3pdkAkpaW5DHruDehB4kSm0wDtxByese9PM8MjEi7aKsXUzThMcBjhuNtA2q
fA/qG3Ro8R0lj47NWG7OcTP/Eiz+McuC5vIWFcYkKWnGIe7aj2SDiXoPupJ+Cw6T6iHbgJbHu/3N
/iXL+bTJpJAZUfOqyjPrPO8gsDkgJUbt9QWoMkfYpfsEyxT+7piwaDgdnDioD1Fn1ncgj0ocCfK3
vfjr9sKunhJF0wFfMEz6jz+zN6j3pIOklepZarNdjlkPXS84FK5X61zyygZz7dJea3Uht/pzJIlu
rSiPUSb/bvQ6qNEnwwiIO0BVdlHFjTRaH4MYBX+3ROa+hSJYpLpWtM5i8Yvoj70e/xe3vFofc9MS
QZSTIsUe1svZbPQDStacLbzqMlYWmIs2Vala5nKhIrDqUExJoECnEfevtom9VVkyj+Mcwjk2GZ4K
oNBual5wuX6LPtfBIk6bTCvTTFd7iDfb1bZCeVX8FlHf72QQVyDuvJc51AOc883eIuBJjDg0dMDn
iu6uVfc5lyuHZ4EJyuNYjFVYSNZZ6cMt5WqDfg7n03wdTqKJ1Wrf6G9YZZAtctVFjIX4vnHjpzrb
ZXetU4IoqgWRu41nZYZui5t6FuRxbh8KzsG7QHbXhsWlAAtLq56JYULSVcOEXLbVGl59g3rPL4F5
tT7GQySQXCy7Geeb6GiPqG22b0l5yIzXNAegK+93Y7iL1cd5/DmJzfb2EhV6/28ZZ/yD2DZJXqtp
cl9DZHQURq9olftCqMKdMAzQ1A3n51ydt5Km3av5+C02D1WHfgf0mItC2mCwyBZ7aBYJyPpi4kua
9TjJSCPCh0h5kjDLBMJxrzWiQBe1e32aoVrd7uslexObfNMvyUve5rqjhMJOUaOHjEwWqCJDw9Yr
nmbi9ZNqSaIka8Cq6UziCsVVSxtb6uubwcYEeT2PHE/4L67+0wRzGQo9Q61KNeJ7Bc8cSEfvdZJD
hCaEXHCgytthkd1qBEGgTvw4EjiO/npmqXxaZ65JURpSpIKPGdXAwgrIg9gfFDf1KQAz1UBRrkGX
zxtOUPDFbD1n6fL1q/JpnP59dVWEFuQ7U71YZ5Bu9x6IBo6K7JXEll5Dl75iuxcA91xK51Z7kled
QvTIz1DIhtvjPqd5X5q5TxHYmUai1+o5+p0BkBGQffpouhnIA2p3cSiVhJdFDnrTt6/SVzwI46eY
SEixmOZA41R6mPwQ0wTJtGnAuIvmtuAOnQP5A8y6gvyt81S/bnbKc2reDdOxCmLeK40e5lu3mgmZ
zRBpJTHj5L71KO7RK9zYryqvdutt5hFIC/y3w/dPJsW2MYa5Cy1Bx9ob8FbPmKtbKlcT0FCwnENh
z+70TiRbBIOwz3PS1xPiz3OvMLeOhGIzQug+vu931fbCye+BshhSZYlgQ/7S1n1xD1rO2x+bc95Z
Xmd9sUihGgO+NWaYQf1sR0Zil+3jbSvqde/8z7VSmGuFoY8eLOsIfaXaf7T1rxg6y1ERHwGqgyph
/qhk7SbRhz0G4lxNukuix1hCSUwdavCnTHtxHh+1UNiWswHkQYZLaZJ3DQCYTmuO9aId9LK5B7EU
NKHTH3oj7DRN3hZd+7NPRntG52DRgRYbJnseCfS69YMJ+tV9OmBic9Zyed8vyp1ErNrulCV1ZqBB
Kj3xMfD4I+tLlGLRfLdTQLM4u3L1cH9uCnO/9UgfxiTqVaBKdE+c3wSQD962cL0VvjpTTFQsElFu
qgxnavAVX3eSnTqCSQwQyQCdcNHmXR/eaWI8B9ClUqcWWJEQfRgiJNULGwI+HB/9L/nn574xTmEp
6dxtjzM7+N1hloPhiVLZJw7Zqm/JT1V1Ur5foL/8qyP6x6bKtDdbebKyNMFGdu7kTocJhTGU4xwB
+uB2aANhBI9s+pUTnmZuqYWeg1u2mVerCsQapqF08wywODBEKM4vG9AafQdssbGN+8HT/SbQHxYO
qvd6T+Lz8FyGFlaxsCRkMSYL+zz5evEb2hcJOAmBYQONq7Ijd91J9oECb2WXzokUDq+lxEsEVMYh
1q2pSSi2WmdTvh+m+DXVgL0bpX5vmUvoNEXmtab82rb1XZUqvlQljzP0p4yktXM1eR8GNURRxrJ1
teFECU5gVpkMZY7GUm6p06QzAPq0rSweuol3cVXGYZpwWI1MkIdQRkjKtooj7idBvh2384arYsBx
zyrjiSoA/5RwnK1zLEP7CKMh9v/zpvyYACQEW2j1XD2YZwhF+H/pMS6BY3XG9MyMOtHAOiX1pdOP
AvrLMw9/dL2ivTrIjFsq9bGRJrCGwqujUFfPi2JLAvKJQfjWmKOfhtDigHBTTo64l7YaG7akGS9Q
QUgQDt+r6kTqD137kSWZkykFwoHBS7l47oVxabUy6IMuCJhyT+U9ZLxjO9ShTxAnGeTLlG0Xtg7a
Sk6oHrp5S5Ig6+467alEBEzi3iadbMvkkCfETgApqUTiyhB8dQrDxPV8XbRvs4DYh3J6rj+oRsUp
5X3VWr0kjP84R41xjlFdQRCAZux0BNV4038PCfqFcIp3/89EjAqfM4GN4afqyQAjYkLVdFtXNbfh
j+ll+VA3hcMrUnAikcb4TJBgRelS4FxFwqkrd1b9kvW85JR+lBt+WWNeYnUkCSQknXq5o525EdF5
Qilc81soUNi1vgGJP0iHNN0Zf5b+/zD6y/FDF9Wl1eUZJ021ZkuL72dkjJho3ekO7bmNd8JJHoHr
BX9B74ruFEDyPfFBi3qcvo2pE515rVxe7noBbq9+iSFpMoCvhnkGOhX54ymG8sqwn7/1fvWivqGB
jDlCXgWZ94kZF9moOoYddOqFR8Pt5x34hTCi9oOTQdEgc+sjM66xsyD2JIiwMjooOapgNC+P6p2O
eW7AQE9NwKtR81bFZGy6SjAwqsGepf3IYxQugHMWak6phmeEcYgd0dK6I8hm5uh+wujzYuZO3Kgc
r3YVEyZ/+l1WpqSLgLoPRYSVyU+AJ/fo1BTgnwIaRRc8puLkvlDbot3U0FrmMYdw0iaWOQSDFmo+
yPBKabdrO8U2cAsxcGr94pwQzmay/Uqh6hYx6y+hWt5BqFA61Cjr0RXWWyXAOQHeAJfvtlXO1dfZ
Y7JAXHHBeNC5yyG589CPP2///zkBSWdOCLGKXNJVuBaSR5j8UP0+OWL2LBBEMBbFVqCTirMibtWJ
iYGA6peVFck9nt6zQyFL0S48gD3Mi3c8ijJeesWWyWUZEdcqE5yNbXpHBc06u3WhwQV8zcgF13AO
CFsvB5nkFE0pavJidBSWh6zcVzovV+fZYGNRJhiKHkroE9abAtWDtoSebeLoNjgsAxSWIW/7P5AQ
XcoDX7yjoYOeEwSdumgyYRZUJNAuLUX1jPmM31ELRI3dHHqytX6QxUke2slFvMcbyUl90x39uvPK
J7PHEIGTfgBJ8Hv4WGrnkBzBCmfP2/Ex5r/cru7M6ieyO6PMwIZOs3pGaieCGCLQUc2ZMCXjQEG0
sqMnazc9R/+Bn4kmRSu7zOslrHNNS1LYpTAKA2MolKyefhPRF/qDuuGyD16NVCuDzKtElLQ0F+sJ
LgHthfFjOCc74G/s/ADa1O49PPFwGtfd+8og3flV0A8XK7HqEA528LPtEGFEAQXTFqpcVIjTjzCR
vG0PYeP2W+VZcHmlWt53ZQJzL8aiGS6Lem4H8LOS2JWoguN/qtGs1sj4WXPMO4CmEcJQMkQs/qUs
HLKBq458ZYBxtD1R1VmAaNk5wyiS1mOgf3Rvu3Lud2Icq1rOStoamnJuwHhgZ+YYDI22r+vHOfze
qq/x8jROJWRnUrtb6qCUwcmu/xQAEQcFgoMpREcx3poq/0/ZwefKWbLOHmU2EglYOX0eCD/M3wZu
SBW0AaRTUFUpn6SXMQwKlCUh2sbNs64DrVbmGdeVpIswpzW8snpEVUXo7fFlOUDsyQ+31V58zIEP
+O2V2/EwPsVe6KWOsr39Xa7mJ6sfwDgmqDElzSI29Rk8kVtDBJ9DBHmg5D7lUlPzLDGuqCYTxn77
3DxDA9U8tpm9QMSTclXprohRSptm6GAF8jTOyeOcbYv+feUghmxOpXrAFzYiy4um+ybiZcvXe6qr
TWR8ENS9qt4YdeUsBkgzS9v6YcVuf6J6QyCmKwLo79CeKvTB/3JtjPvRsrYrSI+1NVEUaNkxj3kT
4BwHZzGuJxHjrs4kODhxQL/Luk9kEPxY/u1DyDPCuJ+6EscGBBwwgs66rhwrcIyotfH9tpXrpcTV
Z2Jc0CJboWbOiE3zTjiPL8WBvMo7xe+DEtO3HtmKj7M/veCpk/zgcxHfPv5fhAsqwKfMtsIa9XGx
zak+h/0xqxRI8W04y7wdgtGi/fPAQwZPGdsJyzQHl2ZhFNBU7PM34Qh0esCHUN/+ehKLTjejRo2b
eLTONdnWUWTP6UMzPnEWRc/Zv+d4X3QMklks9NDESccc/VacMOfr98MDTZoHZ/Ci7ACGxORb0m/L
Mz93vl7s/+fkSKxwmWoUvZzSk6M8UnrG4UDH+UK/f6vBy+VCQ9Hl+ZSvgr1/ZG4SK3AQD4UwD11a
X+o6EJLWXAn0S2cIMsqqXYmHZWM4AJGPh86ZIidbdsTcVb8s2QdlU/Nc/OI1gm+7UYjq/nmqGtXI
Qh2w8nPSV5h9vrc0mePMuEtmfA2hcsuSiWQVUoOZg0LW7Elu5oP3iPa+wYhzpNrqA+33+s19dj+/
DkdMUDuxx6v6q9QV3DpujEfq6yVVjR63tXMJ2K9AYmFPbvnQbIUzOGytMwbb+9+iU6CeqELVCnzC
ikVsxR+dCFWZjxaV8m5DtulJ+x3iUWelW6v+gdZtCSlEr/kA0GN46REbTGeU3fTUgskjUH0djNi8
DJXndxinB5He2hIsxCZ9yQ/g3AyIRuymIG4I1rTbl5RzR1nk/SDETTjWuKMCUNrzj1b9MZo7yBMU
0e+/M8R4uD7qhFafkLQ0AKLKyg+itl7Vln6TRM9hqzu3rV2vK37e/ss7fpVBROAvKEWaQQwAIijt
1pLdejftKS9rkW2WF1zGFskh7xBy/OplSm5lVm4Hw1QS5IYGRJDmHoyOquTHdfT2l8ujN39lx+it
Sk5SLC98BtiEPKP3LgDm69aAGwBcobxEYSA+oXrE2VfOybxs+8ouxOWXyWqwvhgNrDhvMPEKqvZl
3C99FtxeI+c6XxK4lalJSVQVM4UUzTMdKn/YKAG5+w9iwX/67EsvcWVGM0JRzTTsZCMM0IatMHXN
E6e43kZaHUbGM5mNkMpiDCcZb5c3SjCJyuzGBNNm8zjXduyrrpaB71N0l/cKLVkncdWH25t5vSW6
+gmMS2lzAET6GMtUg8oK2hwglXAnW6hKR0jmO28C/LYIIJ2UgpKKRwHNiUOX/VntcdFMTYWBohoa
osuzCh8aJ6HPWSDPBuNfrLKrG6MgNbw/BASfFNCSLxvV7SFaOMa2RfbicmiOvJDPyzIukKjV0gY1
W2IoltP2vugkm9ZJC3v6TsE3I7rb5WPzS0k5Lpu3UuZRVg6AmYF3qT7nRtnYRSdg6lz54Gwn56Jf
4v5qXaOcypkg4vaBczczN2B8wdJcwQP1DHK3BoM1hUeHCvmp6XUU2edRvSDtVqZlwQBGmJbfB9SP
7QnYCPSRITdRe3NmA9HkRl6DAW30Ao6VN3ggven4NNScuCjT/Vn9iB7AHaLEBRzdAbR3gmSHgeql
mA3HVFrmtG/xyULlscEO8CbEeZ+Xyagk1FsgtYsRHIkaHg+19uv2t+UUMKSLENBqbYmCCYoZTd1L
/SRt3VAO6h1oh8g+8ajMR/ijeonu+q3xYfwCaA00gH9bhAODxZ/7C+pVCIJLSAco2eGow/UVi1NM
XI0LThRRmA7zJMkgw6PPVEDnZ89Qf4MYz1kujRbLAZcS6slkOzUvsRxkZWAUQeZFfs9D4nC+qcI4
p0hBmTGTLkHG9FLtPex4XCw8R6TIf25oFclWucj4qK03ek3iNU+VP21qtz0kiRvvW1TIeckOp4Yi
scDDJFb1UohMBTfVvAcsIsNs46nbomgPT9G6WfiIRp2L0jwnC+FtJ/376gDHaaJ1SY+1ggfGLkEs
SQqRk31c5zP49EIs8DCDBuPSq3WNgNm/xNGp+FZDJYH2xRdxU0UATvEQLTzHd9HnWC3LAlOvrNUo
Gbee2tjdNkLpWw6SDxEUeHic5MCK9Y3bQp8GbJ6aPXlAsj7yfgUvU1AY/9NGGqjSBDxiR2dwIQ/h
1PqIx4eN2wHPL7rFfSKBUfYE2S8ornPN01zoxitOYXKldpJqI7UG6niBHttFe7KfJ5u8D5sEKD0k
KDI6RXbpzhsBFCGcLIJ3sBivJNVSN6r0kRJO75M4+eBz40BerjcQP88ViwfMF7Bbtwqi2+iAAzLZ
oMw4AqULXsTd/CRueHeU4/9YFfl6As2hNKLQE6u5m6JGV4wHor1Yna8kHzR/gFitx4kvNAG58QlZ
+F+4zNY8ifiE5nvvhB49R+mdej87aPIAMWBDNRUXCePW5iNARxii87JdfP+XbS2JRQEuQjzHcgWn
SzNCEUi4/lcMKL600331O7/gdDVjMkUFrRDFVNVLeWJ1e4WuiHVxRqRp1PKtEFNwhM/gA7E2ZcED
2l99ZX6aYmFTXSHPkH1GgVerwY0HwSJQ55bF9vZnvH5SV1aYoDXoWdOADp+W79LOk706AG/2bjEA
DMLD+Y43Pn7d8azsMRFsSq2uGy3YQzSJjsB90EKSiaoyOq5h75R3MbgWT2DTRzrCQ31dD58r40xS
vRAMwBn9ZbH5B55oHdQPhk21CQhoVsrW/R/4v2jq8eWarEwyUayq9VQaauTxNQaA80j9kIragwqS
I5R3cgYGomoORBWsq0XIwY9zV0sP2OqsRqImxvkygbb9IluoO9J3yoeMEldoU4IHcLl9v32arrr1
1WKZfLopZyHNctyOSFZOabgvCOWmFG0DjNlle29KPPaqq658ZZAJYzUZ0mSkAAOhVN7ScdhHGVdx
+6qjW9lgYlUkZ6STOjg6uo2Lm7lEtVF0hEubD6Xfb3jAJN69Z8LTvEyJEMo4pIJUPISZAvZJ6VQS
3mD3JSjcOJksAGoxpZR0egg+V0MSfUklUGF4ziXyIszJyRyCKvvek++muemiyAPLq6uVv2NT21pm
slEb7VAk5amfyWEqgxZOt/XnJgP/IChHl9bJ02krmTjekWIn42muM98a833c3lnZsMnBWG4kOzGU
gqYuN2YEJbwcxKlAqC5FHqSLxgFjctw2C8IyYihTaRPOiSIaP02QRijHKVRe5fnX7QtwScBvbSrj
3oRIsxJZieuzko4PoBg9CcYvoRI2aXEfS+22L89p86wUd6OlYtJk2lqQgSyl+6ZDj1lPXAVQ9vA3
NnXM7iXRcsz0PREirwabZkm+zwaUMkDlLpfEsfRTMf/sJNER5Y7nOXjbxfjJphXiaRB6NL8DofWM
3hF6R3cirwudCYx+nlA7Boqsx9AruJRK14u6n/dNZzxmaIA/yUpw/pfezg4lOHxx5wSv2JNDechB
vevQKWJuInE1h1qZZbxlrA5DOSow23qk9a34QWs2zRbtJOTh6UsLovQTkhkr9CIwisJ78nnGeLvO
eE9LN5rQoKGRkO6QTRKIs0GgSvDIgkrc7XOqcjw1CxCskzCBBD2cWjbKtiphZhWV3uZIAAQPl3ey
3PXCY43pCEqrK0SWW0iUXvcXBnhd1Xg10vepLB29nH343EXD2yzEY9TcaDWBIO9DToAOMcD0MZ1E
6WyEb50BDoW2scXpLRHPUnIqU+IooKdR27dBf0kbCDBB0reafg4SoMFR99BUujsUIEJq9XGD+tvz
7Q246mQtUVdFU7MsjWWNNENh1CEaXZ0n0FTGSgOaSr+Lrc1tK9eznZUZJj6VYm1aidFZ4O3SZ1SX
FFf9BQiJq4L7FgNJCMXlU7WLoYVp8+ZzLhW0L65oZZuJW6FeJe1Aa96Dj7flbDqzA0IZBy0DsilP
rY0HZhAFSLc0yIhAJUHtHWvXomlG+aZcXqS+jt9c/RwmrBVWJocdfc4vkgrmdqB6i30870GUcuqj
bxMuuzlvwuWFhwO/Xr9YXWxmH5RIAgk4zRHyUL0zIhAWzXrQRmrQpmkQFcWdIW2NOnRUa3Kr+KWt
zz34/SpJsLvoYTY5keh6m2D1c5h9aMikSdWIW04bmBlwjTMamCpe/mVtQ9PDn/3mAwzMgegD2yTb
EOPivRY5SROLbjVUeQqXCb8gAn33mD/0EQ9uyrPAPCoqvVqUYkQURJK/w0DHUXBUlxykneQ1gQWw
Tf16+6LxDDJhN50JMVqCJ72ltz5onz0y+rctcJwzy+ObtKBhSgecIklJN72kuo0w78RRAt8lhwfk
utP4PCGshFZaa0LaZFhMDCWVlGhOnlubuJAcKayOYti+pAr6O+gQ7FQj723M4Dkp0HlWtnwMWhHv
F7HUHUgTtNBEr93b23AdLbj6cUyYxP9xbuDUKhzfwW0fEpA4oLlEEXnhudqDWd+dtx3+kx+98t6O
nJjF+mxtRn7Y0be3PNbnxBCdefymJPHTAAYy8l3Chb291uuwh9VaGe9NlEJIehFpUJRhcmlxofkJ
vnxo5XiQzDtFEO4Cgax0rO+yHeRvtzoBNhwKa/f8dsn1QuXqpzBOTJoxbbZACv6snSvZzhZfAR0S
HZPKycECtSXFIN5e/dUIubLI+CndIks26vDXWXcfFrmdThkEkXk1c07WxQ7Ut3MZgpED61LybJem
0OYQuo0wdi8SlC4acDC2P0Ko/t1eGu9lzOLSq6onqV6DXOqCGwDg/IBkC3meaqP0SplC+XVf3kIZ
D9UtwxjHNLmTlQBDs16kiKDOTe7RuNho+mE28bKsJ+cvF8ok8rXUx5iHNisMMtApUQ3k/U62l781
aKmZ/rzBncHE122jHF9s0r+vyg6THk4gm8InzermuRc2WRE/3bbAuw0m44TK1EqSSUX2epGpdZRX
EugHjAz6zS4GQU7I65PylsRk5qSwoMMhzso5O+Qf6BE68zHZWegSgPGVTjfzhaV4x4VxPV1SZqlQ
o3ZDOY+lveVpAY2dPOwYJ6qZjFuR5yjuBfqtpCrbNR24hean2Yq+g1aad+c4/uSisbY6FmRutbgp
EThQEj9Rtaz5OJ5okVh1IWiHZ0Vh82cgpUsL90sW/OnGWBh5LCpyXxeKcg7z5fvUq4bdQBbqlKmZ
4EoQVFZryN8Oy4PSdHiE5M3rtOh+oqdujx6FXWvywzL2gUrKI3gFdWiRLB89tEmsUf+oUP+Gzhb5
rsrAqc6tpEHgu54CsRMgnCopjp6DCpQ86ShvRF24iedUAEEOpEiTgjjQ2fU0o3qflPYncAx5UKjS
vCnaOXOLEAqh/fQw9NVJagq3BS5fHwk04KC6199Jeg9fIexVaEH3Xf4xRXogi8MZUk1OEo3bwbTs
PG32gtK7udC9i/Cjbf4WWR9QrYMOT+EUwl1utNuqjTajfjTD3SL8FrTeMYe7SPInZT9XT0g+7CT8
VWmvWgExIkzVf5tBXmD2mxFCJ1lQkrMCBMZwKBvImbQmWg2HTIj9AZBAWX5ASuY2EkRA+nwLGLuN
EbS8SqGXBw6/1LCNDAiVgzA/JMkjyj9+Th6F+SmzgNkMBbuU0C3B5kaYYF4iv+hO8RIs9evYpG6W
ooQp3Nf69xAlI8zQSD5GmzhjF9e755+vFTYuYXAkrhWqKpge9EBqN9ngaNAq1Tw6HgQCRCd/anSw
gdqYnilMN6fPpv/OcrD6IUwqLQOAbREdRJrILiZfxpbYzZ22qWI7DzAsSXUrpg8FgleRzWdEpF7m
y+VZGWeCVlGNZmYucnWWh+/m+G0pWz9Ntnq3aUKRozx+HQO+ssWEKlLHySRreJFf5FSgOxN00K3e
6y5mhZ6KU/4tonDSb+qx9AwEL07QuupvV9aZoDVKxVhqArIdDdp0hmbYqWLaRnOvAbel1FvTyO2B
LByfeDWhXRllwtikx7Gm0RRLgPL0CJ21cZuGz4o+u4qg2Z08e5y4eTWOrQwycWwUZDJlNQx2boMe
K2Tj0JmkU2AQPI5P0CHZYXzTvW2UZ5OJZERUUUiEyNQZz8GMgM2+6re3LXCPDhPFzAEcqL2JO5Jg
lvZ0ocN4jn41xcakA6IAJ0RnbQu1Jah9vfLp83hHh/59FdjE0ppIiAQd4r3i2zKCFHnJPV0PHX2U
gxBSqqHllTLniX0dRvD5Kdm41goZVKYMrJkygEBlYjy1xwgUXBvpBNm9aQfCzaD+/z6PsYWUFbZm
zx+Tup5Jr34G454ghbuglqbQW2sBv9Dr8O62mgKgeknHgqTbx0CKcG4r5+JYjF+S1dpqxbJF73l+
z9XBT1TIYI6OUD/3Su40wgPngFHf88UPrpIIZpWSOUnWNCD/a72ISotC8ndHQSJkAIHD/wKP4zhe
lrpBlJAoyQPOVIWcbLZGt9Vfs9rczeR90XjV/qstys9vyLIzxFqmdp2Jb5hNsTsp36Oo2iXLa6rf
dWD8qnsM/ytn0O3w7NJd+7KrK7uM+6tjAOBTWglLJ+PcquQ0F6mTiYM9qPC9moiF+/VYudNUufPC
qbJwjpDGuCXoXkp6umCHSWc4iVQGI9AvQyEFGmQmFTTDq4BziK7m2qvlMl6q1gYg3+qB4qggH78c
ZHEzn5aNBc50IC1TYC81AG8q4IJ510W+en5XphkXVdRFMvYUJw8BvxGlXctVbP1++TGj4S//yjeJ
F7oD2u/2MnsLEJ8WECNOF/Sb21vA2XO249joEnCPMkJ8IxoUErjRSH+HInxkFynQnRlGNXjaTZzo
wzb+ZgEqEpD/wYxhKznJAPpOpN5/tyrGGaFrI0JUFCYybXQUJfXb6rXtUkrR81qE0NvOPm4b5AQc
nX7tVcBR2xYSlAUiai/vlhGqLeLiNJZl1yC+nOeTmFpupEf+baMcj8R25cY07cQSnBnnRdd3Kbq6
UakB5Lj7P9KurDdunNn+IgFaSEp61dKre/Hu+EWIE1v7vuvX3yNffGOF7mkCEwwwA0yAVJMqFotV
p87RguE2DSVB0iDqFvCU1aaStgGdKeqrHkI45UMHttUJxEVjf5jwUJHw8M7bH1GCglwT+II8SZT9
My5PkhW/art5pg1cEx9Zu446KzmPP5szCM5c8Kq5YLIBm8ETupFesqrQjhQf2st9i69Dy7fowtCT
vcDEE0Ta4Jm6Kx4wUNA8pG60Mu1+Vel7+gmSEQWLy4ighV0uTpGxxNx8jzjVAJlX7sAUMSeI9uB6
VrMWtV1F55OLTG2YVV0V4u7pxsEd9S2kDwSOK7DAdzv6uvcK3dOLU+EVqyQ6SGn2l87KM3joaRwn
nsSKz1xMQhrk79StvNLQHRdxsYlWwwUbpSRK3MygsK4GhZO/1YJAEM7mW/fKrcw3OtrRUFg2z93X
dD+UitUVv5VIVA263AX7cjK+x6ENVST7UwPSAae4AS0IQP/Ntj72a+0N+pafyRXIksF6HZ7zleSw
OxFUSbSRXPIhN3LdNQWetiHVVwaklE2SCJ603647pv4hnDz/hEWcDsvJaJpOgjY8UO9TELiB6adQ
jA0Dq/S23tSCBZtA9/Z6oP6WZnBW+YWx3qsgM4R9G5tTR5NHoAosEO7fDUEhqJKITHFhMmWY3tI1
Lzyz6Bm61ZmlUsxkQn13IGiQ/d2yuHxNNhOvlEo/OvftW1z99KfxoBKwwxaKYP++x11uA7n4l6Ac
GhgsiM61/1BHgJCqt1jPyhvKNVQAMMmFob+e1G/+uGdlfN8Y6rGIZYfS7qYbE7tvp831pX8euT+O
JPeLuCCZy61Sl10cnU3zp1qne0PvLBC7WTRN3aTbarRyJzVwaildd5lhB8SHcjPbJRMqKHLRvYaU
HvL8UWH6QQnkm6yN1gUp72L/NAS67cnUrf0fKRnwgNqjPeE12k1p5iByUiwmK9sehKp2NJh2rFdH
8CLZKdGPia/te0BhxkJ+9dLqIwARbpmjWY3Br8KI3CoIVs0ECmo2i9PufMW80ZLmYJR3Ro8KGsTW
G4gfI83/WajAvbeJrUPKfZLqGzlgDomC96yIDcswuxpCBegam9EjK8yPrgM0fEghVtzUERTbZRKu
aBk9opgiyAK+dxn+3HZ+oE2XaDOYDYTPyXrmD4U0sn4PGBtmHqR1BfzKRG/FjJefIwdXPvZnbrKI
Gg34WFJJGsJz6j0PGDJnnWsaO53JuZ1nIA8swM/BoEBNxvqRmGBraWvzZzu0zpAortTFjjT4jlw/
D7S+i6jyWICYvZzSxmU0PEqG6kppiewfCq01aXapDz+JADSID3mGEaAGVesqtsH2UDVPKn297snf
qxbclnLXF2rKuklHnGL9BJqrG5yYU/lEV/lgEcmiNXh6O6tBD7lXbYzTO8o7xpKgnC6IJd8LRtzP
4DJoeFxJpxo/QwkKe2puKWiIRrNZk45CujkCHmnGeEqhI6mpRRUyWkALHRnbhsZtVL3H6rQPm2YP
yQQ/KkXvxG8XMPfjuGuDRsQb9PnHzXjTmVGQxGccbMDuVKc5dGChvpUBcP9x/dPMf+s1t+OuDYo+
yBSmiOXSlO8MSV+rAIZdN3FxYVQ1CZS5VYPqXGDN9EkyunlhYIyAWLhmZfkHrWJBvieywgXLElEF
EH1YiVrDhiiIHfaanYwv19fyva80f6WvxfANAq+qEZNpH56jEMGxTm1Ta/Zhz0zX80zZDapoTT15
lbLMZspwkBRz4yFOqzl1MnQ2QvIAFe+9MUr7hhYb2fuRKYfMx5O4Rr9nbNe6UVldPr7FgYh2R7BB
fPPbY3piyBPuN+hWAE4aOUxnlgoI3PUd+vZg5DaIO+qhVOpSP5sxImAnvMoeibpSK0CDKYZBoFt/
3dzl0LL4INyZHpIeM8ekqE5EAk+fqq5TXBRBCok2am4K5FyZtIY2hpsWzYZm7Y2s6Bvi97iV3iM0
wpsYgTF4GNts3ReF3RjQmQqoO2qDe/2HfpeWmzcGMF0K4CHR9M/31yLAh1mSNQZez4CTohk/U4T0
SCoUYpNRXvepaveDdsvM26IURN+LR3yxQ1xgUVgwUpkhM/Rpvi41cM7SUYBuu+hb/6yN8b3/tlED
ZhYdBX48BRdKegia5hxJoqrO5RxtYWf+HYs9jCUtD5SAhueZbz37oTdWcK+7aC6gHhu4vpPtyHNm
i5pEF/PdhVUu3x1yUyf9FNNjPp1G6NaM+QYP5U2b3F53kYsfamGHy3WzxBsyb5wQW6rg1EL9tPf+
8jtxobiL47YoS4Mc5xdeavjH1DhIZXp/fR2i/eJCcVZ7Q5qwhB6leheydEWTg6KVG9kQ7JfA6/he
CEm9Oq8iiRwLHHeaMNeY3mNPhACcf+23G/Lrq5hzOXvhc+pYSJlsyOFZr9GIzLZo7dj+WNmtL+1R
AFjLOMZNXgrChWAP+VZHbnqRN8YRPZbGPal/5x464PFD1KuCt9znoNy15XHxM6ZKlBc5wZFqwjXx
brLgXS7TrU9eTRljGRDRUBtHYc0B2MR1LRU7LXwt6H0Hodwe7xDMVr0PfvrTZDE0wIesRBgr0ZPO
s4+qAyFSmttAO1h5iLjQvqvUfOr9xJUBP/DQuWnwHvB0D7TYUuo2bbkaVWOWTXT1KMH/81djmjst
i+6Zpt+Zoe/8laPyTHRyUsXpUKT0qLA7SarAKgjhHKM65J5gMFTkqVzcqnD9Z63S0qMaTj+1Ttl7
RW4pYD2/vp75+F77llygUtReQr02pMcao9N6MtpNVOAdSy0lj51MhrbvOAn8VHCtMZ6PzosjIwGZ
Mzlm9UPePtYleF1D6raStzPTczE8dX23A33T3d8tlYtkkTZ2Y1g19KjHoG81Dds0QzehL7pMHFJm
di5F2+sWRSeSi2px0LBS8T1ybHOA6FUoO4XmZqwOcj89Xbd0MYX6J+LovGo6yqKNp4YVPUbZKTJ/
FSGIsmtjK5e7CBrt121dX5XOc9MRKRu8wMONGlfULSUa2Z5ZrQdZf84jTRBrRLbUPyNpbkxJVwe4
F0A7ajcZWdFRWcVZdRsEojbf90bCn9kWr5yeaUMCqibsoa/KTk5Ht4C0ZxbEdoDGgjwd4/xOHUa7
ANqpx+P5+qZeP+5wuT8X2maFr8Um4kougaLGx3+r6twG2n9JtRd+wkWVIQ9MpAi4I6aQWBk6JUwG
426TWLFeuACPCV6o19MTnSeca/J0MDQVFyFjuWX0z1X1+HfbxuU/U2QYadbVc/gqHCklKwNeT6pB
4PKi48WFDqM3PSQOSnieStAH9Q/UkDCtP9ol4HZZkwmsiXyBCxt1lI9DEPf02NSdnbSSPRqqNeki
XxDEYYxu/ulzKB3VqmzC15oUb6/ed9tAscGCuo1U1Nc1dZWVo6V4+j6iovxYsMTPs7jIkHp9UqHC
ipeNjhdlhXPdxuU6in9d947vIwh/HunPut3CjKIMfpXLeogCyQwRtJqTsglOHriZzoOtrho7lmzj
TXKCdfIo7I4JnP8TELMw3nosTNIS5TlUjNzBWzdAcwKIn//yO2tyNerIqhuuRGZFVrkTnppSUUrG
fCK6Ry3WdoZvbK7v6vXsVv98cS3WhdbuBDVpvNw8kCQq6apSSsevXufJ07IONkYNLSmgMq8bvVyI
+4pcn6MwC6staECUPEKAnD9ldS76s8nWVN9BzAj1LsU1nlsgZZM9fYwjq4eunoPRrOu/4XqupH96
2+InlLI0tFDqJseYjGs2ahuKSmsnnUPdtM1Et31REVQQdj73ZGFwnCItgrgGPbLgANG7VYsZXmgY
rooStXgzfPmr5fFF7LxMaqmkeOlVAOHWYW5XuWL7WQ5qr6dx8PdSmAk86Xtv78/zyVewexb5/agj
DDSmZ8X96LD2MIBcqwdWNo4iKwzQT64rW6VoYcaSRWTQMRVv0/ArKgEa7ipr8lCKTvdF2K/Q4KSC
L25qV9Nj/bOUtPgCKZofUWUMuI7j4llWfySQUNTr9BB62JpuPMSBtlKV0i0Y1EhCMFGAzDJQ7pMe
sAdoidldmLss/91r+5S8DmPhDmB/10z50OdO2oBqL4dUIYY+I+k3a8PVUGk7zUxKjGNVm65CM6WH
EN7KiEw7arPHtAd7SsnW0hC/yKhdZQTja4xFlow/MLUAqgngUaGDM1UF7qf3JKgB1IaKMkp2A5PX
ZXCnVYYrFd2mGTYM0pdMPkJxxBrl0h5VyTaBKx/LaNViZjuWbrK6sAyF2loo2yb6WRjmsrKucPMW
TYUWO9G3x3BU1v0EhImi79GSfxm6CRg0ZUBMILTCywwg7L4dJUcHLsyGsEC4ystgBO+tCkGHsLeT
BKnINOGrx1P61qXNuulTm8ZmLQghgsj4CX1afMsET53c63Ctgp8PCX8EXg0B3EaQrfIkeWSMhiHx
8MJQSLopso90Alua/K72gnvt8koYMxWTGarMY/46GpAy8MPhpGZQszynnQAy+n2u8PNcfhmYf8Bi
q+J2TM0hh4HGmVq7llwDSIVNvZ7xHRq1vHgFojT/rLgzQRHc/nogEi2Pu8KS2o+JiSfMyWCZU41A
pE6hwMR3NCq3wvlTLlYIRr3eACPIAJybbCuqozkD8HWt094AXjfDdHwnEQQT0bK4XFUp81TW5k0t
xsilWFYT3v/dxs0X2GJRkseAIstgQcM4yWA+5IEIh/4vOeM/nsED88wJ7W4IOg9A8Xbbdt1s+hVZ
kY2YgedyhvhliKuhDZPZgfgLawn1lwLCwNmHKewEiPycl8A2M5WluofVFC+mYjmfDNGB3QF1YbNt
mcAf/GD9eF/YogFVkf/xyLypkCUUrmC5t7NtT1dAqgHVso7XtSOXD2BUArhT1MwUOCAPzDOaNpHi
+VxlVe1oBgg8R0F59buMz5/HigfjNV2Z0zbx+pPeAw7RdpuZkqF5LdspQI1neEpyA/33CINcgX9H
Jh2x/keeo/vS4akd4rYKpZu+eJKCXWf8rMffXo4JGhD9k5+fU016dojAeEKQFWjZQZ06p6wmTEu9
pLpWWJVc25Iq4h2+5IhgiycGSNpkIvPVKn+qNR14yeGkJ69VdDKgDoGXxPWDe/FYLY1wJ5f1bQqV
H7hDQoBwavHsGsAblt7V2WnIWjsePNCXZ1ZDRY/Ai82wpWXusYnvpHmQf4Tl1i6qQwBqbPJb0jca
xAclt7MN9Ynihg/cCmeicuQchVorwwNmvBdPgHxndIH/fP2abwoLvR6HOJP+fCzAZjIFGKUu7ZZY
M7XKYAOFUFnMQN/mvxyNpV0u2kTg6SbdHAjMSt775rTpPcHR+H9+Ob7Uih4eo1QmYNbn2TGNOlNI
F0jjKQEncJGpx0CrP/QxPcb1CHHpvmaOUnTTjaIDgmGMY7cawe7kTGgPWqEeVlYRlL3VT7QGdAYU
iO0DfiTm2ah+M5hHM30r2fuk7EtoszRAfWTRscwfqqmzVOkn6VFgDzvISb5R+VSzmzjYqwqwZuXk
yqbyU/Puvbx2c0W9S6YeKP70Re5Ae6qRaj/W7XoY1Qfa5KgXhc9Vcjbpjy4/yvIbMbuHBHOIA7gH
cC9Yflfc1PEtFmoHRbrrpN+GBgYg4EVqHS1kQ3HT8kcR/gL1+yrxE7upJEsmsV3muZMVr5p/KuLE
0iqMQYYUuWbzEKIdkMatA4CrIxd4lMgvTH2ScujLJuBr7eGn3QfmUQETyK0EqB/4B4hUIOAIGjyK
YdF8p1a7NMakZmB1qeqo0XOQIXdtW+A5Mui3vkb5TxMcAaBrsOQ0ccoWjdUeQ3rRm5TioRWlSOMT
a+jQl8Avz8+9RiAafJNlH5qX2ip+aDDeB9CCHaLQhkCIxfB5Ii13Y2iSqWpjoa0sMwx/ZL+88VxX
9arWGcZDSicIt4Ppap3A1y69G3WVaaZhznGL152o62ZMVJ2OJy1wS4z2JAHAQegeoMrjOYLINUem
b17NiGISRnUZZMR/5hylZvidIcPWAGL9Ydvdt8fCs7JViknYlfoL6s62vAluo/detmpBj+RiuNAX
xucbb5HwRGYbeUUD490KeoktXRUP83j+PKc2AInToss7HGPhoNrFvGFpl8tQK9Y2ut/CLmLztPI3
zUl7RgsrgpA3iAhckPWMzpBBVCTYieawv4OuESJ1/KMBGYCjyb+Z1QJo90mbRuBh8yfZzZyuscpf
5Va9wWtxQx8E3/fbyA9nTv1zi3UQ0PRjMjEEDQyokfyHPM8OK+YqHn8HbN9iytLLViR5Edid/ea7
X30tk/Mrs23roAfwBcucSW9qWwE54LF0Ble+adaS44teHRdTsuXGcs7U9krVhhM2tt+x3WzRd/s1
6BZx8fQOhbiw6FNeei4uDXJepLbEa1kpM7CU6BCT7qxUBidIfzJFcI5/8devzeReO1CFq0fdwNK6
Fbul962r2tGv0gaSDpnUrsemxj+UQ7wSrfBiXrNcIvfmYZiN8IsQS5yix7bNLU8+hKW0NhHQ1eFh
CgFJBQ23gZtI4D6XsjZd10G9SqlK1E/Kq0VkYFMvU0kZ2Qk63ShnDQB7gDjJd7U7r7NrhIWnWaJT
/zGK6q+Xz+fCMrfXWZ6EOCkqPUXBHSBsW32sITBzKFGeMdipwPR1071SYlo56sBBLmQunVOVbwdn
YZ/b8kGNAIBGWQ0vNA+SEribrWI/c0I0B9FIxmW/Wtji0lYwlUC6se0Q/F/CCA8ZfRW64SO4bjvM
nYxO5Q6ozKaQVhLpjly8dRaGuaxViXTNHLOenUi07Uy8naLg1NSh7cuBk4AIMPFFFYNLVe+FQ/HE
8QjFRchQ0jp1JRSjYjscqA3KCGtIkDWAf1EBQ5ZQjVXgxTxP/DRQloQtvmWQ/0hAbtPKgzVAAP3v
DgvPFa/LOciRpoEh655xpBDGQSzaTBbuUWrNOQwmV/VI+B4VHRU+I/aifvT0CnZnRuYc5Zf1jF6d
7KS26KM4yb8Yb7+c5vPxuogJuqcYSa5hN83gcTLuYqD+wOfeZXeC7ZyvxCsnkKeKb9VJraDZNJ68
AxgnHH/HbsBYbM272G9EJ+HytbVYFRdvOq/s/QrPhVO70y1kruvgBNUa7XVWFi9X0na6R+7/lyvk
YkxfyYqnhbA5Vy+aLXjLb8M1swwr2YC2dH3dmujkcUFGob0XgmBqBDORsVM2/19yUjciMxf7/8sT
zsUUU/qfncx4nPB6iPBUKePUzSlDe3xyS7wN2NjvO3CVRNrz9UVebIUsrPM88IwqnSzpiGigKpEh
D083SWDpb+E+vFMcDav2NtIBVVc5XWE2AlidB1/wE+b85orb8tTwXgI+ZnXClWlOGOptHpVhc32N
F7GYyzXOB2dxAH0i16ncYo3dC30pBwfjkiv13KE5YfdImW/aM2YSHPUubQQO+32sec5ivw4Jz/1e
dHlBwnl3B7NAYSoDLgyY7L08188/gKHHekFsWXWWJEPgugOXTJE5wIGAaveVpP1D5Su3at1U4OPJ
jlFL9lmqbvsSIgyN6tlqZwpwLxd93lA0nVCVAeLGZb+UNa3UJz47+ZniDm3hGlCEN0db6iNLAZVD
Vd4xQ1jcvXjdLKxyGTCmfQKfQkjjczqxZ6CLUBGTO6ik4T53Rge9ejFzzOUAtrDKpcEDAZmrp0Zz
bnRnGJJVp89+qa3K7k7W8/3cc8IsoxU0wEI01DUn4KDToHfUcBQljfOufjsBi1/ChdJW67vSazPc
RyNuHwWw5+ZQAGIYBKmFJNOmszpXd9Dl2JaSzCKTP4utpe71Y3Lxmlr8Ci64ykpQZl4V41dM90gm
rR6t5UjNHCVRRQu+eOQXprjQGjBG/Yk2cxwHo+lvSNPZ8a54+zXYig1O0SS2hCmjyCQXZalS0wQ0
DVid8h7gvdMaoauFd+mI+gi9MzO2GSdIdSW95U++DVmXh7Gf0Z+9YO2fo7b//rEZD5kzE1YOQVuP
J9I9ZgUI2gYdEMRxXRg40YMKxF5BpmrXqW9Z39yoGHOp9wqeo/Gxaz+CwLdM/Zi1pxbMTkl7UpgM
6YyXrtePRv9ujm+VjymsWF8l1Z3i/UjGR0lCOc2UtyEFfbl8ZuM8948aFdQgSpk6HlQ5lSPNz8X4
4uuPCfaeNWtZ2suStpfH3lbZmwEaLy8rLD0yHGwMG3/PPAVk1WcMxaXfU/hRlU8Ms3iN39seWQOO
17TbbNqU6S2U6+0ApAmD+iB1Aoz45TrMP36ESb8/A7veqW0mKwgcgd87st88UpANtEliVfnZ7N6m
TNsWHqYYkCAoqdv3v4lyo6e7pP1x/eh8SlVd+6jcDdNVXl0RtKxPKaYK0oGuWm1EVTNm1mDUiaP3
zY6ltZtUDEiKYvw5RIdQgrp8Aa56QJej3wyj853S2bksO215H+n3SgLdZyptUzTwEHsNoA9Art77
JaiAyblDWev6Gi7ekqY6V3aIrKjk89G1uCWHIJJTP5YIQEvSCVSiTgkKQcmD2hCq8WDbYPto1xGL
iHTUL53MpV0uGBAmlX1WU3KWSvCX5e9m/Ov6yua/gP84SwPc0U/yvAoS38DHkXM3iAsrYuNOYc99
BLJ6eUtIItrK+XNfschDWkrWFTlTsJW1O4KPrVwbjn8zomMpIw9XBafg0p29WB5fmIvKMOmTQCfn
QZNsufw9yMmKkgnoC21fV/JmCgBqAdX59U1VLl1aS7PzHizchRmZ3/QVI2dqTOuw+vx20httPAx/
FnvMGb9XBFS7KMFPTEKpMK9iqwRJWSjlgp8i+L48wAKMbGMPUTBsQIpRMTmylWhaK1K4HtRdomBs
V5YFV+XF+tJy8VzG4rddYI6+Tk+qEdlyFSAVC+200O+aDHIHLEZNVlUPOO1uJ4mGFC9GvaVxLnEB
yAbTW5lHT5OGOdDXAp9d6R7ivrEklHUUDIa2ZmsFCBtTclvqnWOqFbjxO8foiOA2E3oBl7oQv+y7
wSezp/duYCdOg2aqM9/jsqNufEfV//Jj81lKG6S1kaIeUqYfGintBPd4kZJtPU9rhsoOM0ICixfR
nOY8Dadr4HTSeS5XQlgIMchobjXMpzlaNW/KHTuHyE3rrQrMhrRN7OCm3E8CPMz8Ib+FkYVhbnNb
Ok0pOAfJmYRbZfgYw7f2vyWfy9VxG6pqYUcCglhVaRlqWvmNlGKenTQ2Zf4vrQJfLVBTrC63Xuzt
paoocKVRtypEEt4XqzLLH8LdA5HcR0pbpHP5wlubEA2ExCVYXcrtLDwvLF9cKlcurXGXgu+3mDDQ
EL567UfbNqAv02wjAQZHGR08tLY0O+pZ/h7r5UaDLPr14HkxYhHVYJh1ZKDr4owbFaVtmRT6STNS
p4vijaSA1MoDNtj3HTPLbxPp47rFiyVT88skP4HGvGZCx64j59xHtMqLfRN0llyzDWh8oXSg4LmT
NPKNbBrropU3ZITITVStmijB82eCvMpkGTnIqeggaBpevP4XP4zL4ajajF4qp/qpHCbL10qHBq0g
Sl28IRcm1D+vKjNKfTlh0nDykJ2NpmbnWFmbRStgB5PwWGpPSbC9vt8Xj+7C5Hx7Lm7HJhozQhqY
bJNdOr0YKJJpAna6S++15Rfl7qDM0CnR0kY/6eWwb2X0IX1p3dPxhmmi0amLVaKlLe7K6dHZzvwC
OVoRtI6C5ydg9GdZ1iC9W1a7vgxXAYM4azWtY+ArB2VwYkOx9LBYJwr5OSLzxgQeJj/06p7I/Z5R
z5XaeHN9zy9iSpa/kouXUVXohpFg0wl7KaryMe3Q7tA6CHcDDWBNPvg/mvhuGvoVLaYXxTsM5k0T
N6dI+10OH5FWg+PhB+iYdzi4byNKHjTRLQzDONd/5xxRv4X1hW9wEbdRhjo2zZGcGdiS/bEBgVHu
yJiX6lX5QIXco6IDxsVVGkzUJ7j6z8mWfUQPw9bf6XZ5A4Kun8kGzOArw72+vsuRfLFALrwFRhdm
0GfCK6W49cd0287UkMOHHnuWZBY7wEck9T4fvRUWvTW7XrC/18+eyb+wjXGo87HH/moMhPIY8pB7
6OmCpfr6MkVmuMCVBH7EmJ7pJ4yqgIBZtxsf+igg5r1u5nrwMmUueBmmoTFl9MeTGkkgQA9sxTQs
tViH8nPOUB8qH4ZYRGV0eWno8ysqRsJUynmoGSSRWbWtfgogeNqvlM4DEkhEvyAywvklo51fy7GH
WmP6rui/cs+02fD0XzbvayGcJ5Z6aWAQR2Mn1Hi0KAWIWNmGlT0pt+D8valYuIXsgeC2uRyX/7HJ
Q1XVsY6lyWDslAepY0rmmiralkW6Y2Du+/ryBFvIc0emGfjaR9KBqjL7FYUPafsciEobl6PH12o4
9wOLAckNFbdMPYE3ToYkUCPisxKtgrsrmVJSr1CQX8eTjjGC11op7TIVTRyLPsu80MWNzMBTi5oj
xWfBYEedN2st8g4BnAH9JMGRvUi9AmDS/84PD0eFnIWXagY2Tb4FCCA6F6vICQ+QT6LPpHPz1/EQ
OaAo/1BXORoP7aYNULGyR9mKEJAJAEuCm/FybWfxg7gD3aeGGpEmQMFV9l1FB4Co1FDaDmzPyCO7
1zFkocflE00gLmJQuyP6vq3J1jAqKKIp+JeE2VvLKANBv0H4w7ggQBRVG0oJ374qUF5vj2P6PBi3
AFetam0A29IQJy5uk5WMUJcU/rnTouesRNfG7+NdwLI1fFMQ10WOwsWMoPOiluY9+J9kA7I9GsZd
xvVoTo7UCuj3BJZ0bhCy7IKglzPCoENy6rrU6bObFll5mmWCkPQvN/I/DsnzP2p+pDHdhEOSdfA7
dWdB9vwGSgbAe/vC/rogZOhcyEgaM207RQe+SC/dCTNEfpusrge+2S2+pVAGUNHMNAA45JGGoT5I
qtKggx/Eqa2xDDPTUFroX6siA5XYeGR+IPCKi+0ic2Fy/piL+OGHchKTLpnbwWxXPdDNsAltugbB
6ryPxTqya8Hh+MR2XFsld2onP4zysIFJcE+ou+aG5pYOaaUbYx1vSsxAdHgio4Hwq12Fh+45BIJh
7vY37zgyhuOh7R86uSCSXMxGFrvAnVfJK42xDhQ0a1PwbUTNUe8+hnhyGs8Az6D0yOJkFXjD+vrn
vnhDLKxyR1Kvp5a20Yh8xHwcptpK0vsUyP6/MvJZ81t84MTv5X6Yd7tWbyXjth6f21FA6T1/sCsf
lB8/DrygTcMCoEaTKJhuU5w27oEI/h1AuYokjejUX6xxfG3bZ1RYrMhXScO08tNl/U3iKM+mrR+i
owpvVQrB7l2EMSzOx2elcGGMpEk0NgOMtflapS1GCbdpQhDTMqcxXqDu4tV3kJm2miEVrPNivFks
c/7zheWceZnWVrBsoqFeG5jobAWFONHh/yzJLkx0qjnmZDYxjKCNYXjJomY0y4168vPUliCrRH88
CmxjyqwRJecq2PX9fZkK/OfihbFYKReD2qwnSj3HIKCsbQyNbDzcyhMYvH2t214/DaJN5WLPqAZ5
kEVAZUwFSjI9tCgLURVMtBoullSNDMrKDKdaigw0v7JVQV4kQPBbU9hwFpniAojZQkS2mc925VQ3
4/gaPfgbkGs8am+mW1FLA2RJPva/xdivy5EL8HQQtzHCPolTF44zxbGmhui1nVIFkFPdmqcB5FLE
EyGywp2AlIxT2k3DeNIx00q7AXMRnRNGVHDGRWbmP18sho4GGsI1FpPo24luVGBWCvTP/4vjfe0Y
5+N+kfqpPtQAfgMxa0rESeWn6xYuR+EvC5xrT7Kn+YEKUI7ZKVYhQUtv5tGkgZ2x2G2jXHCSLidf
qMb9zwc4P09BCtxUSQfQ6Lp/mpOvZjff1L4d7cTzi7Mnf79ivoxxnq5AB96gHqroeouvU2Oq0I9W
ko/5pUqyfYgyTY3ujmEvcI3L4eIfszzZZKxp4zCoDWBk5W+SPmHaSuAWl0/wlwGu2mL6ACuAABVY
0XiX9MeCeWA1egNj01/aUf/08RD9eB8TQtOpNxMnzp+9Ytip7OQREepJtGPan4ayYZwkMwMGps1b
u0VxtJpervu5yAIXFRLaBHoRAyWtqB1GfjBmL4nQyYKjxLfGaNXmmt8BI5n66DRGzgDJMSmFwFB/
yDQRTkq0Hi4ylDQr5TjAOaqbHDN5r14iqhyKLHCRoWNNScwqG08NSDqN91Q4HyCIoLya4SwmoJEw
x0dPP7r+XMed1fcf1z/75f7wV7zhu0tk8LR8lPFRyBrUyYUVo+kRW9EqXhv35RZCd5VbvEpCDZd/
yQD/OaJ8iwmEDlVXan106w/tzzwECr/OLArlt0olNhKmR12Pn41osA0DGoej6OQK9pZnP6xR1x8M
D7dTBeYJNHg0tK4w+CgIdCIrXHzwlKCpR4b4mo3nNjwE0AI0NVEyLTLCxQZm1tD2i4AR68YAxcrG
kqniZP5/KvN+OQpPKpjXvoYqFdy9/QTdFZj0hDkAga87pCB0m/NqF2lDo9UdyUycWxmcbTnI8UNo
dRCIhZa94MUsssRFCNYnCXgnEfFy8uCBu6XtIGCggbIbQM7ra7r4hUwdubgBeC8gvn+uqU38Tm1A
VHwyx2OCKR8CSF0zCDFZF+PrwgyXOngBnlRQMoxuK4fdai8oAmwTnOO7fB3bJp5ymFiA6OCOilKW
i4FwYZfLIvSsiWM5RBIWdJqTgpqYFhLwc8M2LH52EPtCHgjOmb08POtT5XTFo0L2YBX4L3fx16/g
k4rKLyF6KOnYZA2ynv9H2pctx40zzT4RI7gTvOXam9RqrZZvGJZscydBgvvT/0mfE6MW1NOY+ebK
F5IFAigUClWVmeDobSR8STE5lSaKXwT7SbhjjQ5HdYzR/3E0lV2t9J68vBiZJjAafd2uL8HZ2YS4
c52xzKijpTGPZjT642RYXltajbcwsAmNOcS5IdGCSov5uvS2FkoKidyyaB6YmWybPPbMyN6zcUCR
6eesMy+DrLocV7jadS+DhXf9iwSRpXGsHEIbZ0jejV5zqXXQync5rwBWqjxV2ZXWraH8mqTKXbLu
h42isWkSDyp5smPU7Q3RJOCjZ/s+YgQtotCK6JVSc+Quyty4NEoHmimb64fp4rE9WxYuUIkIKOGQ
XLOOmfVOMvNJkYirNZZfp4/XB7oYHJ8NxHmixKzNXNe67NSMBH0t7c20CtRaUzjUGZTrDG8oJ6+I
RfUAkXFxbikf7KkBbxfeTc1xyk+NcguQ/PWZ6X+05a/ZFueR2imCAlUPV1FZ8bHSVmsibNea3Z70
kWOgHG8sdtDhyVNAIL6orAeaMxcFzDeQorqGjubhHcQVvCHRPRJXwYCqJqNSOAwg5utyN57Q4rco
7aaFBYIF7CZOqz2J7d/WSA9jn+8apjm5Nt9EAFZorHqWJwAuVdmfVbxzmqdqGA4UlApRF2+VQnmk
BoqKBKDpHPiSPNko6VNe5i7YKJyoHvezRIOmG0FuhgBGytypmk8qvVOzUGm2c/oOrWtniH6MRPPb
Foh2Kd70EXg4TMWbYesR8uh+DLwKau2OkalbQ41dvSjDzijvaxAAj2N5UOfFVUvDiYtpwxhwUlLu
RQva6Co8oUsCJeIIUJF5QbI8sd8yBbrv9qHvGkiT2qdSsoMo0510fgW4w7NsZQ/Kv2DOJ6fWpCe9
HOCnaulllIjTx62b1922hFhrwfInayxOVQupBN1E12D/AplM34ykDbi0AHzrgfEfY4gk7zUth4OH
aKap7Tvc0Z3WOTVQMjaYQUEj5EChB8IB8k0D6eWp7aCtnDkQXwo06RtjWpip5UbOH6Y23S2y7bAi
9ttxcZIxBctC7bEMfLSApQwTFCMN7WXOrKCz70r1XgbXQ9X+MvvEy6CspNHUwckJQX3saJK9USrL
rUvdA+eEr0qbpemcbDlFMHBpqu4MsHa1ibaxiiF1Unk8lGP5TZcnN1HlHZ0HzRkV65nIpaOrg7/E
+ZaBRmEyUvD+ZtgvaNncFAxspLW/UGmzeqFFPqTddwYRc2t2C5B3KdIhJ4mHKt6Cho7ypMfA1z5l
dKdbd9A2UJa9GZ/S+EaS35tK3WXRtsyzUE/e6cicFGrO9vJYFBsqYfb9L7z4nL57pgwtNPuYoGO0
MDx7Vc5+gH5cF8UoQb3a8vvAfCBknBTZWlM9GfO3HDwPaGvVwe1V+Sm9YelzOt8vqitrt0nzTV92
pP412/4MhSh98qfpJ4RTQlCh3lj2Hi0KngS94inyKzsk+ghKzzxUp93Q+un4aszvYNcFN/I3+NuG
/Via+rAkCAO1p36RnUG9q4oTi0LZ2sogEFo61Wnyl5Qd87HYz/rjYCxBia73jpRhW+vbOYs8Oipo
9bonen2vG6ljFm+aAaEOKXdSSGSbbeER9lNCk5SaP4/SkQIrJUGjIkOAEzXU0YfHaURzvVZsxuRJ
hWxLhzJiTaRgohAnmFq/kE5LnHxrwMOBXYybARH4A/AJMmteq/I5mjpALWq/7kAuVxB36e9z+ZuS
G7tqjLx6XrxU80v8DkCuqgZ8+uRF7amLUacaSt+kqitpP7Rqvxjmd9BQuA2qq32S4mE7OknyLS5O
1rzVIupqtRTSvPFHZXkdklMzP4B8HUZaHWdTuSnk7xm42GYje1Qj62cKEuZMZ07CILUy6v7Uzl4K
N0TIr0Ee9uBU8UqbQCfo1dZuzbI6gZwe0jToVhtBh0LpJjdgo5YGVLt03ylgC6gMzzCR6dGR+17C
TtMcPcavIzWdjG/djHxxSr1VBdHUfpNuQnM0OO5z2zeqmbm5Tjao60M9cPDLvAkilMKjqsaNaHgW
a7y0bDfR3PlaUkORCAR8beo2hhUuoAzuNYijQ+qDlq0zE/BTVuPDbOXbLEMMh8eQZ0xKCDboXTP+
nvODlL+ZNogOBuV70qOBuWoPvV5sIiXb9fA8baNuhya7iTLtXknGU6GGC9BfqvIzMlSUROFyi/Ge
2fCqhfXKQMS5MOanVXqq9Zt5UbZtFX+fI8O3WHTLJPWuz43DPGyG2ThZsuT0dEco0E5D6iv1yu4w
vmdT5Cr0lCxFtTL0hVXxzHRcV7WEErR2iMzFzUw4YJqGTWOBsBFp21HY1XzhwkZTOJpfTGIoRNG5
OKHQK8tsFTU7pc9y4cQbE43NSQA4uz+/N1tAW3b2qyKIuUVjckHCPKta2wFndzLrbgPCQG+uUe5L
n6/HCRdCrU8z46KEnJABsvUE7RzKoxKFllJsjDZGhUYwzqVkwKeBuJdLQSBP3gFsdGqZdYxB6o6Q
1ulBVkJ7cPqNL8mChkX0DlaZvlFFKVfRWnLPlxFNBTqIf8ixBkkJvKivN69R0/nX1/JS8/v5HA2u
fp8nVO3zNeFhFh77TbdQvnwAHll1tVNyb27ixEkEWI8LD4hPI3JZ0HzomlzqCnKky+Qs+iGii5MZ
YxhRcO6YYdQKmG4uvAM/jcc9ixKVDn3VwFw6MAB0FvijltP1RfwDT/kUt+LxrKjqynBmGLr+BYwv
kU6VI5Ty4fdprt7hSqFogaDHubW8rvo2jYubzORRAQmTohfbXlK9hvVokwGNuFY+mWDciUq8C3MA
4uxfzBh+5Sz+ty+U9SMtC6wemmYSTeMcwkxnfQQWMj7ZCwUTrPmsTaAiVRd3hnzT9QX5U2f+siBn
Y3GOwFpiCcEK+uKmpNjFw7BNmOzno33fTnkgD4jhAfEbpqe8MwXv068GbVlE/dC85OG/0myiKDf2
NnCZsjtsu+NKQ9P+XtFfMpiN0SMumOv64OXm+mlA7uUH3eOsn1YpTzXslTAK+zDy0pUnhRz7g+KL
xeu+GDQ3Q24jCZPjPCVQJjbIJgb5X2yKHvlfjig3Ar99U1ml6TqlTlNu2xkBin4ElNRFiuGbBrov
SRLY5leKam5Ezqf3tmkl8zLZyPcWpbug59AtjpKvhaCl79AUskoOpZ6xBcw9gE9aXgWb+OVO4cZf
V+QsvzfTRaZMgQww3i4Bu50OSuJBnxFSeXDxnpLcgO8cvKai5sevdTVuXM7Lq2nHFj2HrDXzlUD3
C6+VnSjovWST7YxXQ9AD8LUb59NwX4C7ObSVptqCHmsXjD5OpI8oMKYHxQgjdIrf2red7Cz7ljiA
QKl3jdf5bNsE+h5ofsvTb7KntN5GFnpX3qLYKd+ub8L1PfiChJUVWcnHGirFUKq1SsVRxj7AM3bD
EtFury7/74+syfcjT+Uy6EXK7CO1t1EKcLrJXK0j7qjh8avbHi2es+ppqHTPYF1QyqK2YfNLTvTP
PugygjNNs+w/F8qZuS39AiWXQaZgjrQd2ZIduV9mpyJN6caAzzolRIdb436QXocJxGTJqZ9+jirA
yeWuRJcYmlFohlNpHpZuq6ZgAwVpnEZcM/1hDmnYxYh7632RHGqaeRni8WT4bQKSpJNAb7eRfL9Y
gBJniTebSWDS1sHTBKDYPGyRrchmj0CnCg9Eap3sqQgpnrW0fMmLxy7/XUavI8oeMSDYGb3LtNjN
TdvLap9E8ETdaew1tFpYTm4jAlyVaehxRI6X3E29Legk+YoH4lZx3eazVSSRrjaWPOo4tGbYbiuv
eugSp7wx7vFgAX9S5yan7mlkrii3/BVLwo3MJUFBsFZLDdABYN/RgJvD01X19J15iu+LOw3q5Xgz
ttv0kQ0OhETtsL5rw3/PucJ9A3fvQA3X7Jca31DgTRQRVMQLaWN15QZ1FoZg1ZS+jyoyJHq7Wd9n
18/q5Tvow4C5O4gupQ5eQyw9bVhI4gclGgRXwur5vp7RjxG4OyjNsxhwr7w5kjS6Gac4lOsUevDw
zvZyjE0AraQ8Q86s8K7PbP3ya+NyNxHVtaVGGQAeeZ43kvwQj8aGVY/XB/mb++5jdtx9g5Rfp6h2
av+hb5Kc3AfmghB/eGEBcSCP+lZtem/xC4iblxEAwYIA7VLEiqDlY3zu3pn0qSH5lDVHsGUA59tu
huUtVa2dFX2zWxWHiJZ7u5DdBOrAUNLaDjDzukLDn5mEPRyFoR1YLZ+0luVu3VY3k9KqYZorAjO7
fCX89Zl/7rOzE15Bhz2u29XGpylQ5F8W+Z7Uz/rQC4pu63Jf2XSeLKxpmbSYHcZZZMXN4mgnZ72j
T6iLppW/TO1DpAiS3YIbgOcNWxYQ1Kctkum9MexkEiFj9joPp9G2dywXDfa1nP7ZV/APFAOQVGlG
XugYP/e/zZ2xSYxjehMF8ZY8YFN9/SXLb0VE3QIfwXOGTTGDgvKIRe0piqUj9cp/T2LKzYtzQ6qC
IlRZYl4tWNBkv/T1le/YRsjGtjMoJ3wIsbm9iKdQZC2ca6J9lg14vOrHSR9eu+6l7fMnNsc7sPne
D0CiLmgRFfiLL22w3EQ5rzRpKiiIO8T8xaHdahtkc510C/Fmp3JFNDOibeNcU2LFowIOSP04yLpL
2kczswWzEdk+53xWVMRixVg/aEEFsn4iKHwoza2tPE+yAJ7wNwH2Xx6E5wZbSnOJSgVjgU3y3Qoa
FJ3RXtii5Ny6/6B/RDA1ngisk9uotmJElvJOdRNXUtzlJdousbOE5Rb4aLfYzfviF7TjURO6biMC
q9TVz9FQTTUjilI8JTRNTp1ee4nb8TFuX2Wp3Ta94thxKbgqvyJfPlslTw2WSYtqphSLq/fEo42x
rZNji/TmsFnoDld1kaDe3b7b+jMoPF0pnZ+sWoVkhOoM8vfrs7+Ucji/0fTVrM+uCmso2okhX35s
FPVpgB4unqoKABVNC70ooGGLwOpQ1LP7b4KBBeeFT7RGRlG2toxFME/QGWO3IJwBKVv3bJykk+Jn
fhz8a21pbtk5/zPLddOODCPmhbHLge81Ssxweb8+MZE9cS6nRw19ilb3nUrxidqoucXTnQSKd6KF
+Ywmjvbp+oB/k7r5OKuc55HGdMmU1iRgES5vhyPIy93URf3qvvQSP3Jr//p4guBC59zQMFvLHKlw
dEaWoW4wufJw14wPUy646kXz4nOstVmPbFYwkB4iFd/fImz9c0fNARjkH8UN2yKnZ/ApVqabijmO
FGwfSlD6sY/XWrUfwGiiQTatFhFR/GEEvhI+GZzrySq1JZm0rqQz13dRi2qio4Nm7mYK8lsUxDZV
gAIw8XQHtc/pNzhtyFH/Ziyb2fsnDLciv8QTq+u2PLd2ElvIAQ4e+yH7zMCSQwccNJvssQvLIz2l
QmJdge83OA80q42aqRFi6iQe7hS12oELq5FZkKaFhzL+/XXrFbxTDC70UTRJi/MCx9Mas8CqJb+I
6ltavFwf5YIpEdlEh5hu2qauoRr+2a1Gkb1AcLBcUyVOFKI64IHo8cdyssPCL26S8Ppwf3iOPlvS
5+E416bJegEx80HH/VneA9TaHeTd6FsBfajBySOBzS4ggQWqPQgooWfMyw5skwYig/5a+bE+fwbn
+/QmmlnUN0hFeQMY1MFnuYuCwV9PTyYohwhXmPN6SkIrSua0QQowCrNvqR957/235BbNhWHMBA+/
r5fV54lxPi8HIWwE/Rhsp3RM5NciE1waotnweFCjnew4b7GB9sMSjGG8g87tYQUKrOlTEYHX1zPw
aTY8JBSHKl/6tsM2tdsZPZ95oYV4D4h26Gvw/XkYzr11LSsnjRQ2qKRjN0YLY1+iYj35aW9BqmNw
TAbsDfkRm9KxFGK+v+K2PtsiD79JDLNCdxMy8PEzeliGw6ocFW0s5qDpDkKcZWChcUBwDgVmYnGu
TDIYdBpnRo8yJBPN4r6TyPb6Sb/goz8vKudYjNiU495uUcVwer+5BdKjOJp38tYGVbdnBmt0jijZ
BH2r4AhcuI4/j8z5mGSOqpxYuK2qRXm3O/Sxv2dd+1BIr3PXoCXU8NQiumHqhpKd2TY5cqltcH32
+upArvg5vvc27aE/ArwTnpDL/J3IIHeswzLPb7K0DuYWUu3tTa5kz7qVAuIVoWOKPNb2k2yfMnnY
LqRy2bRFucSd8t7PkQvTkEgobhf2bpL4hlTJDqLEPbQfyV6WSe/MVqW7albYwWLn+F+ldFKr6Kbt
OuR99Shg1RYNwo5Zlk4uW2EcswlsrRCKcpAEUtwCJrBI2ZvR2iZEJguU80RH+UJG6vOucG5wTCKF
KiWlx6Y1dvoyfl/sNdG9Y6myr4odcgheqf2SwLyXyxE0njKHABdQmncz4MtFvThmdrD6u8Gsb0hN
w7pcBHsmdG2c7+ylJlJaKtGjXaGXjz3Y6V1SQlHJ2JZN6+l5tYmtBcxiCgBYK3teYQoS3qthXjEa
vpe4G7qqXtYwC331j1PRP7b6e1fHaH7aXDdP0UBc/DgnaLxKJBx/dIbL9L7T2bZAv6FVGv9xTfme
ZWg9TG0Z4xygo6KFitaWBklgo5UzWC/APOgFMxM4NqJ9DmfMEo26I4XXIYu+j2RPs2NBtC9aO851
Kuo8gzkAVhJb0a7VmGcrka9ritvnvcAeLrx5P50ZHroUFXJXxDUMYkEv0SCjAF0UO1IZJ1XfdzbA
9PawU1K6rVntXbcQUYRE1mU4e26TMVfRFYWNW0bzYYq+980hjtI7G/pf6tR5Rpn5wPC9TGYc9sL6
tGgXufCs7LWVEQqDZ1GyZZPiLdOP6/MTjcB5IxMqK9oE2q1j2qYbptHQEDJMiYbg3Imk6mOhpOs1
VDt65BM8nMIK1m+5U4TcjYee9r1Yf0kQMvEAp17PElKAjxFc+ctbIr/ENP7ZSP8aGPg5ZuFxTElU
lmCTQszSV78lUL9bpYiD+iujJTcEF5QlNJqjXMltaDdE35cAeuA+2rASr3PASbydwsghRzOg4AZh
wueBYOv4HpMhV3NlmrB1XWd5BVUf1PjYWZB1Kt67lmwsw95p3csEJFI3Z78ki3nq/L1M3v6TjfLQ
J01ulDGm8NIQL3Is9M5OI/lvcSAPe1LqeirMDENI6hs4SfxY7QSVF5E9cn7ETKgOYjtKjqpMX9Y2
cdLZiIBEKCTRMJzH0AalsDOCBx3JIU1qQ1VHvrVJImg1u5AI+eSQbc5tKHk3jSaY8Y6dqtzWtAlU
oH3AjO5Hdr3T1Vdd+j3rkadDBqOYTZcZ6cZmXqO1+16rQ4NV4TwYO7uVgi5/IiOkY4w9lNtrZ9SA
P2Sd2ThysQjuROFXc54oog3U2UHJiyrKDA2bPgRXPzj6+zA/QW5RU/wCORwQmSpowqkf6C8bD46T
LLnSo5Q59l0qkpy4frw0nvxOYlK3FKt7Z/mDDtlOLROhWQQ3J0iuPl9fkVRFTaQhrZEgM07U0ZG1
AQptByZvR2kAn1a6rdJ6k9SigOf6W1LjW0/iKMnHakSYy/zJQ5Yasnfxod4uN1Uo4rm5HoloMhfr
GMAmdp2EZYwz1Rnp5BrNT1XdyrHAD10oZq9WD7JEFZphislXF6uSxL3cw+pbT3k3VvFTmKqnZ6F2
qz4W0NLR/Hmjlk50i4qqAjEkURx0+XR/fMBqUGfBCGOlQSIrQR4Au6l06jbfz2q/1wcVXCqo9dSD
YyWaoyT4KY2dqR89RU29WX1DrdW77pUv1Fo/r8b6sWcfkyYpU0d5hjD9Nt7US1gDLOxRX3/X3Myp
K6f9xcBigF626+Ouh/Tr4+BjDThHathSp45VYx8H443O6FtrED0XP1LD/TGlP4na/Nd5ci61VwCW
KrL/32i5FruKIN4laK/dKOHyW/NpGL+B0Pr6LEU7zTlYaWRqX+eKfVTSH3TO3WWGVOT8+78NwvlD
9IsVeazZ9Fgu5QGyOycjX+G4jcBsL7u5v3aML02mTW+B3ai2j3b0JFuHXP55fRp/4+Q+BuCc3Gyj
nyyXCY6F/muyxyC3Y9/UHrPa9EcwakwkO469dRrKRTAzwS7xpchkIlYDdV56TOZ9BrxX3uSbQtJE
3YwCk+fLj4ueKEo+W/TYM5CCmCqwL6zug4qNx64se68oZ7+z2ze5/s100OrngGjlh9kyoNI2Tj5I
pGdzcXr1pANYWjfuMjA3lZsN06ENCs4nVIi8qYn3LRIsUObuQB7Y3yBOSZ18nok7LDbwdkXzorBK
C3LWvo/yhCwgcL72Y8SOVpsK1vVvcoEfO7qa1JlvqVsph75wtjaWvy0sfe4gUKImr13xa82ALOzN
XN6qtnDq4dYc9hJLHaaKiJT/uPMrnoYveGYlmknGFrs7j2lQ6m1gd0MBRBp0hMdfU4J/6F4fZ4ek
b7nc4qtI2ExWoAN32yfP+MlBRoCj9qM/GXvbPigd2wxJC1zfrYZsm0V/G7ax1csAolKIOJ+HDi11
uQfJ9yDOYkGDgMhUObc5xnYTqwpkoRr63iwh7e66+uH6ObzQdfvpRviTDDzbNVJbc1ykEjmSaHRo
3d5purrJ58ang+4sY4w7wcy+qUp9Y8nRHZOgdKCNMMcOT5vODOv5baimH80Q3VekTRx1zH5N1ICw
KuCZ1pwHec/yvWJ15lPWLkBjLtONNqqVE1lq7TKk84Sr9je5sA9D5PxwJcvpjPI6/DDCp5CC6V6+
65FnDPDkCgs3fbm+hKJd4jzyWJCIjAZMjuoHOTEP1H6w41HgTy7f3IZu2DIx0HCucTeaaZRDr6By
eEy27WHtJmpCBL+dYzroucWpAkliUKAP0b8+ufXPfjlPZ8Nya9nZpK7BGEWPCKScIdaDKXnUtF1K
IF5PRRxE6x+7Nhi3kqwxiylTMFhUPPe9HLTTo5YcQSQVD5OvizqlLoagH1Pjrzg7N/Os06T6ONaW
I+MAm+b7rP2Y238PbsEROxuIu+pi3ZKoWUf1ce5/SFnQx/WtYTzSSFS2uHhnn43DZR0KRarspsCE
FjSoJ6QCzvp/y4mejcHF7WqtVkmnW/XRqKHVAeF4Upo458lO6R6NQXkA7NgrzWk3Z+RAKFhuF1Xw
KL+cjD/7BO6eAU0RxRtl3Teomq5CuEXj5zUSU16Z5U4Nr2U50wnogNItwcTINj0AAgko2WuhSOfF
o3/2KevPz5ynjfYlqWphsGoOLTeiuq1ZA0Ik7LBbd+7KwdC5iwDSyg3oOSvtqGTUTUzbrVDi8yZd
f7HpMzVjT9Z8Ir/hRRcoSpZ6pq4KsgeXU1pnU+X8j1QpGaG2XR+J0j1pdelO6WOr2QEbTwMa9tPo
vRhe1eopS5Z9wUY/7gjQo73bxGi/N342ceITJkq0XT7CRFb/YMYUnqa2LVJQmFhafcyn0mlqVD1M
X5KpZ1uSd90PXt7pj5G4HZh0W6/A1wKjUyy/tU9albi6nQleEH+zyh/DcKu8mHbTSLFe4wWO4+Wu
EnrHgrlzB32raVc/5uAfQK2a4i07As7w6/okL0AHVk/1MTzv7ZWlGZqZakcasSAz42AAZvshmdEY
N3Qg4B/emuJBA58aIEnocdeTPata34i7ozHa/jIuWwLyK4hUOyVpkH7JZA/q661glS7fSR9fyV0T
AFWMdaqr9VECkC51ga7eliXOhXFHhelUgYX9ecacnfCyqChlyH8dJ7Ip096tyRZNe5KwbfdyzeJj
6f/8/GygyY4SgK1VG2z974vMvMJqXkxQCeYxARyz8sYRl678VhTmk9Rvr+/7umBf3ctfC/onoDob
W+p0OiSKUR+T7JDIiiODHhwcWU6tPCnqMZeeBllY6L6YazqbL3eRIJ1Yzx3ttD9tUPQOfCgbeG6X
3v8DNIpoftyNEUXVDAgfNrHxe0DZ6F25mW8KPBGAI2v1cB0XWoA+jrOUecUvoofX11fgPP7Edmfr
WzbWVNQ2TvWEDow0+pkbG7sVwSb+JkL82EXORfVlx0aS1wS5neWYhCtoT/bpsQ71bfGbPo/QeRLh
fEQT49yVZBpSSkoYTh19K4nlleUB3A3B9dW7/LA8MxXOK2XDkllEarQ/TnH+roArx0efADoGk30T
DNM/6JX+Kji5VnDOxuR8TBNRkimFoR0nKHFGIJS1jZ9x3b8YwzYtISVTxknsZ40zqxUUDmLpsMQg
ewFSw2G1GdKF/CwpUIuz5GrQPqoz476HymygNCrocHQf4td3edx7dtInAZ7No9MysDDgySVYu8uR
w19GwSslAngnQ/IYpg8WCm8Nloa9uQV0MSyD2FNer48mOGd/IrczO4fOZLZkKuxcM+7bhjgt3siS
AZqhOxC5IaHk1Ja+uT7kRQu0DaKqiE0she+mjPOlHeQVzT5IR8vQbliRBSUVMX1fjKzPRuEcyBw3
Ri4x3DgooHi9cmcDl3l9HhefPmcjrPM8W7pxyZuqk5b6WJJ9P5XBrDFw0aPvCFoFAIQ6Muger494
AaEIEz8bkvMXSmVLRS7LNfoIZVd1S7/dMpfdJB7dxIf8YDrJpg2Z7IhR6ReN8mxkzm2w2qjsXJnX
KGdCByNYcTJAHxiqym3YD4EliN0u3uFnw3H+A5B0ve4ARzz28bee5sEyHhYyOPYi/y9+/mwgzmnM
ikbruFwDkwWox3SGtLDmNmMksPl1eb5c1x/DmBwtxtDUaV+vGUyWvWT2e0zqwMhM36hRHqPm6b+Z
Ca+Bo9XpDECRsl6eetgeoh2D+x02KmRe/1/lbTUTqw7YSyOYp+Bsm6sZnZ2JiNKigPgw3rMaXH5K
D3igN00pyqyskca15eQiESgu6jPqavVxCOJN7tc37VvxAtEwf00XqZlrPV5fUdG0OGdim0lLqmbC
uRvCRC02YD/OcxF4f/0j1ybF+ROTJSBDHLBry5ztZ/m2B8vc9WkITpXJuQ/WEtmIY3heTf2tNeVt
ossOWQZvsZPg+kgie+fcRTSVdDFazIUBV67MzwVyoWTaG0XqdrYqcIuiaXHOYukUqbajEeauHu00
8XprW0fbpvrfOvbOTjHnLFJVnhaarbNCazVq55mXP+leYqIdGci5cBR1RX1V71tDmo8B+e7n1AIk
KsvRL1HLyX2sSX6qt56mj49dpuI4x5tpRO0czGyFTjdSttwxHTqE5kMzaRuabZRi30SdqwzaoZza
N00qS1cxHmhXCLzo5fzt2Ydy+TI7yZBK0bAFethtW3Ck5CD8AfTVUTfWnSgLKDgovJhOXc2yGk9w
MkOHFdD3ckIFFiUagfMviIoGgxKcd4PoGzbdyqmw105gtF9aojNmT2aNIdagf00bgCqjfYMwve2C
x8xVbtR9EWoU+XxBfCmaG+dmZqhbLVSGEduUBR3dTxX7j6vHuRlZbjMq24hSEHA7EUXTb9P/xyE4
/4L7LY5TsHscmwlydZ0XCQ/7ugxXvLHFOZUUpwtoYBjZWIKnjYVWCZK4XFCAUy/7SRuN04ZiG8Yf
/MrZfdnZVi7nBi6yNaxSvNQfWiRrvPqmIo7kLrfRow6MUbLHbuGlC2lMLzsR3zqCydS3Oq80QlHk
dTmhZH980mo/Z59U5HQB4AKf1AEDLTnMBbMibLNT/NFwp521a2+LzdpJq8ZO8kva94YzijritHV1
v67+x0dwRqqO8zLUSkGPCsmcOf05zPsSL5PGiF25xkMSeu41stiKDgkR4M/yZQDZFRBioG/Qp9dZ
qx3Tij3wPRyhRwnKPxASxNlOVtugaBT8GvEGC6wDaKWVbYpCNhSr4jTo6gTcYb3+BkKk7VJqz3lR
hGlfoEbWl68mi0Hi2gluyss5gLP15k5LIS86ka1uzY1bztr3AFfwZt0jWNNuym2FVhezdSMRZcxl
L/CxwNwBMlt9KFmFXbZiSFznLx0RNZD8zZ3wMQR3ghoqaSZTMTEzuiPZM4JqqOGCZXYuDqp5n+hG
2BPwlCW1o1phCimO6yGIyIS4y7rviNXlFsMMoSjQdQuIjJeAzGCVTCiIILcWWKavj3jZpf81YZ5d
whpjYzCyvoZ47oGNMMFWB1LiTU4t0XUrcBs8v4SRTKqJTP1qMyspWbkDI62KaGS4QXzlr4mxKHJN
EpB7W3NEPDmqwHZ4rgkrAtVEYWB0NWx+xwBjttqm7W5lyx+akPQ37Uu5S4LOYV77XGyq72mQvo3a
FsT6bommB8FVcNlRf6w6d1fbcV2YUbLWclvqgNfZrZffnfZwfWtFg3BOceqrRAeAD1ubfB969Hp0
4LoVvUUvlxI+XAFPqQchLUVZBpyYDpmfBZkf0PvVHlaUgEd1b+G53R9AqhswBRqCXtMJoAaXMVRn
43OuSB00RRvQ3A8M1eDlm9TPf0HdVD2yA7sD8NwDzfFRvv8/0r5suXEdW/aLEMEJIPnKWYNtSS6X
hxdGuWxzHsCZ+Pqbqo7TJXPriKdvP+5dEYYAAmvMlblWglq7TgtTpCRpTpX57APL7diMjlgfCzmn
1zfcyR93c+HTCIho9brAxuryTla/TGX0G1DZzzyo2WGExH3O7+tUXXum56t3a9mFCarB8QrubnxP
xVe2yBjs1Amd8j2xq03loPG5No2yckuX7XHQmIJfRsUt7eNHNcKom5bbqrwmeXW1uKtLEO8CSFOW
2B/878VpSkAXZH1W/cv6CKfFtvTUjiG/eMZm2jA+hWXQlR7yVT95uericvK5iCCImuEJbtJD4Ypg
UIN5QFV59iSn8QNWbgrhVCtN1GtHernqwokht4ySCH1/+Mn7KUvRUAIRI0tWfNX5IiwvyuUqi4tS
JWU7EcA2sLduIwddQP3zuO5a7f+a27hYZumg1LxU41lLkTg1m3Q86JUIKv4Sj3tCy7Uh12t3/3Kt
RUY4TsOcREoNBEU8WYw9D91LEmK0jX6QEBxPicsmQJQg8J7qltZt02rty10zK5c/YFGKqjswthtN
js1WiPSqQ6rEwW2ncBWofLnE+QwuHoJMc3XoB1zJcz2gdNo7iR5Eajf5Ub0v9mdVycKJGh+Edh2o
/0Bd3dpru7zqMy5/w8IzQe83JQBSgwABmfcElH2Enq8HSIXaAicMznGQxEQ9BPbc5lh/NiRYy8ZX
Xoi6eJdaCySjjqzyoTQ+JlRfOu2VAQ15+6hXHsgSSqWzELJdER5I3vmZfl8ox0ZC4Vk8JtIZRvky
i8y5veK1YO7yXBcPn5Q1Qw/QrB6SvPTkDh+yepq60ZuKVTextrnF6yfExNg5Pd9UT/WGB+4P/YGo
UI6wKbpWG5DAPNR+AYHnot7qDrvPBu+//IhLzzFLxFBripvcGSfM2HkC2hXDmrL1yj6XZEaC12k4
lCALUOdyr+sjhl4n6F3kG0z3fdbsOZz5c5bKq8MZK2ZvCR+GBtEMhAQYolt32Mcbw49t81kE5i9h
C7d2Tb/eKu8mopvbN2jNY/0DT2xkmlYqunGeY/BiG7x/o4tAnYAxCnJBTtLZnWbld2vK5iuGb8lc
lE8jDZsK3zI3MPVnHtR4bdx85W0sEbtUQDxxzvHkWTb62Th6cjsHU4yCxVx4K4d4rfF08Q6XOCpd
lsic9GUFBo8ECs9DaYE/H9IC0CWwz9X+RFtB8K5+tkU8OmeDrBoNVvwXCdyfhFy2QVY4yK5uY9TD
lYJMel+reawd6sLg5L1Wct0ocKjNqZ3uJr325GyjgvN05UTX7sfC3DSAnOVSBVvauqOrOqnHZK96
Kt9rV9j9BnsLnXCtH3B1duDiMy45iyAcIBcoOSAcUEFr/YMX79Q8MTbbWf5Ujal91lSRu/9YvBD1
c13GxJeiyZphLgcrNdSkozGJgZIJe6vRDack2UqAeLVGf7nGwgGbneDA8ReYDr2bT7BlnvI5oCtb
vKUP4QEydb017GoXtam9qVnTJ5B+qPGu1RGvvpKLjZ6d9EUkUkNmt4N2HVxItBdVDfkehsk+8Dyk
m7aMXNTJfB2A9Ag15mEXk/sqe2H8pStz6OVAUEXuXdEYfl4jaR9ysPMewIW7EsBf5eK5PKjzA7j4
jUOqx6Q0kr+1TkgYGQdeefIzlNp97kzUkjzFmYPcnh7UV/6QeAO14zU2gqv3/+KsFu87CZmklQxn
JSEy7RrdVsZwpcZ+lRPkcq+Lx1yNkdGRHJH2GfB6niUODxh9ZPv2DxN3hUrYSgYBUrtrOcTFthbP
Glw1aaLmuIdqVFhSqVtmX4xeLCYnYpXiKOnwBsL+rzItDkSj71lXCy/GaChERCi3WQeq4yauIHtV
dCDKAKsBVEsFdxnXZggpsV+FZAyOMgwDCmgTYGdQnNU1SFM34wRhmr2iQ5EmVn02C2scXuKufZ9E
/HtWIkdVJ7uIcgiDk48hQknqmAHYS6kMymkBguE+gdYbg0DT3AmLDz8S3lpC3YHPxC7A3DAXzJ1k
xRvSEbJ6oILm5k6HEEhYbwnm84TEnBE0Hqo2AKujWTLQd+Yc2WUUbYF8tqN02Kiz7OepS+LCyxO0
pSoJf7GwxLwpZnmjYIwiUcBrhnPo2x0x71Hu3WHU8dAiBbaKXjxlot0oEH2wq7wpLSXhDonSDQc3
RwOGghGxy8AD5Sxdha2E2WM9QvgIc+qNvJvB3llmvopyeaFHVqvXkIszrEJ7KaQTS09te4LeqSbd
lwwQs3ujH+2w+DGH0Vcan5m2QSwm/4oq3ZFpDB7oNvlx2x9cjY7+596Y0nI6dihDqDT3Zxs57RrO
7UyqA1XoXoHhaYFRmturXXcEF8st8kKIkDAymgpI+cCl1m1asA+pfhwowVqyez0zuljp/GAu7E0d
Z7gCZ3wOmndqz60Ouk41k62S3HF9sOk8Oi2jNo9LiK8U9ly1zpi4Y3/sws6b8NWQ+UMESV15qVfz
pYuftUga86FqWDZPxsOcgp5ntjmE0VjirBzzTSOHr3r+94vN62M3hkNEyofxPEYm2ZBS9KIwgOSZ
nBz7+mcZP0r9T4Y5qNS4Mw0w9E/J5vZvWLtYC58UclVII8iRMNtQWyHU48CoFfcfNYa7Qojv3l5s
9V4tvIsxNq101pJ8aM15J2Ywls4YVO5tI7rHrLuVKWiSG0Ab0//ycy68iTqJhFIdz0dKwZyjmtBg
euFRs/JIrwelF7dm4VD0MpsFQwaMClEUYCL6XgAjWkoWg6YCOYaWFvSBvFZPVK9mbBerLnzKEIVV
WRqjfp/S4hnU+LgtUDsERsVR9X5PSzCN02g75NV2AGtF0oGMddYgr+ZLxXRUI/ClcjX7BfCCgFgm
+4wb5SDV85al3I0VZcfjIYOKZ2FatSSlNqnzEYDKPtzEnLRWHYJ9rW1/hBU+Y6Rmv0eTvBRmF1mz
Wu/InG/kmIJ9kliMpmsVuatQu397cBNiEd8fkFYzA6PB8ODy9LPNNsqZAbaxYCON6HMoHVXWLVJF
Tkx3mQp5NMONmo0W7ROj9qJVYfSrUPPLX7OwmnITG207ABM6zkiAoOIsJdQCCAKtzAhqyByU34bb
Z1IwqzNo6/5z3vSLOBqHsTCllOlCzcfZeOAEFV5wK5nJj7P+MsUw+u13fDUL+nvj/gRWF3aLgsYC
ol9AJ2Rp45MKyUmso+5BAk0bVuzTmsn4U+e+WGtWI71ReXmOmN7bMXkNk8wVZeeYWo6BSfDYZ7Of
KOYuCtd2eTs+xIEubGOfTKYWx39iYRWlAbid8qSDZlzF/BNIMFi4W6vwrB3swj7Cu9WVEgHomOTP
qPVYTPTOzFOnS6WVc11xcH9e1uWxxtkcSQYCURMBXGjgcXe9bYJ85PZNuVp9NZika4gW4KGW60xF
NZeZOf0rT5/d1i4fx9nHGDDpdgUKZ3eQ0fDFttoM/iBaOwdhxcpOr7a4L3/CwirTTJFFprHyoXZa
V/VKB9qt9niQvHOXTl1Z7Zo/vVzM/G6RSJF3yThiv0lRb0Seu0ObuAUESxn0Wov1HOZsU5ZNiYv1
ljh00tVlbzRmCZeTh5bqiIC6nctepnvQ3ax8zD+tzVuLLQxc3MqhmsSd8ZDPtQu9LxvJiz0abD8i
aplLthkUTM2jEqTbGrQ8/FCbDEsrIZNIBsSRFWK7eII8SsY7nyTla8aMH7EoXVRxXaVkdllIbxNc
pLZN2b6InmR5Xzf35VRtCuUuAzM9QcbUa5OFQf/Ils014vhr8djlYS4sKH7z0HbzYDxIyks9fmTI
IFaew8r1WEKJzIrqw8jwuWY/3ihbeCPIP1V3xsb4UKAjgEZA6Y4BeA5F9XR76WsP/nJvi1jT0HpM
7ZcAY81q6BVx5VdG5pdi8G8vc7XveLnOwmiWepqwvsAOz4WrdMO2ahBuUu9cT5U8RF/rOcSfWumt
a7mwmmZrjllS6eWDxF4qTfUUvXWb8DfL201FIFUOnjWIlIxp5pnmRq4/I2h0ct2nvHDaNuCx6pjd
EwfgZKoLx8y2qULcEl0akfX2rALaFG1Id6qm6dwO67THmu668UMtH7Oqsdh0rwygl5Er/M3fBie2
rHtAWiKdNC1GnMYI14547c2fL9ml7QZ7Aaa5DcTs4rmTMhBhPoCXzIbms5a/ZLHi9GxTDo8cce7K
x127RAtT2uZ1MfUhTGmKElp2LzuyNQV1kOwxuudX3ogC/ZpLXFtyYVDLsqOqyYBjoebw1Gb5LtTH
52jSVuy2cs31XtzbZduVcyPs6x5bG9CH2woHdNOT1Z9kD2ReHfh3xTuslwiIzR1ow9ndKVEdzet+
il+Fkzhr2nTnT/j9SuvfxCUXrzWBnIOUSUN6lFTJERLfVyK0Nca2JU22BoSdb3/Yfxq+78stHm2i
xDVnnWAPjKPQiPErM1873/N3urWjxSMl7ZBmitqxB2MA9KmV3on6QsDvmlLwrMRo7pjNVjRKZ4ep
YSV94UijetfruQ+LbMUgA5NL1D4T+VT0EC06dMMdSXoL80NWG1GnLM8sLqbFxfuAVhFzEin6un1G
V7K774e0eHZtXxZcilpgO+962DbNLR8KXz1pDnsAVaobgxp97Rr881J+X3Lx3qS+11UxQqi1mUo3
hdhyD3kmTUusWvFWdvdP9M33pRbvbEw7UY4DrsC5RQ3V9iDHpEYcSMGaQtAVD/FtpWUbU5MJdG0U
3ARw6vQ/xf6MoAJ5DNptzb3k/V8gFWufbtnUpABvTjHHc0pBGe4MexOaMGUVMAd6rEpiibvY5aHT
vq8Zrys43e97XUQUZtvpmLGXcapUssoKOo9yb/ega05EDpIwT1dR7ore1aRXrTx+nVRwK3TPWqNY
mfouzTUYSPK3SIcRqOXK5emP21/9n8b1+89Tv3uSKZLTKA4b/SEuUmAfMAWSQeqrXXEbK9Zl2esc
SUKafsAHTzEDTQfVSqvT7X38aTD+07oA6E91BZnGktpPkNhIiOjnI1Hoq1w1v/WIfg0Mg6FlO1hS
Kx3q3tTsOUakyeXyXeHiUZTR+4D4subzce503UVJcT/RDINDX0z5SAvMnIZApEpHI+JeT+hbgzF4
kVa5M/bFkRnkONeVo0iGG0KuPW7bQ6bzfd71m5Y88T7aZajr81gC2CPTe/Ch5nYpQmfMARvQVPJL
b9F9kp9F9nn7NM5W4dZhLC7dxFDuTmqJPXTsd1yQO6JIH5IUeykYliS1AGvQGnPA9S/89/gX9yhh
JJwmpuD4ARZIgUMsV3pn1y/q3wXOP+Ai5Gn0XAO52JAcc0wC1+WnHj3G/O32sa2tcf73izWmYZDL
vISRII10io3Urist4NMq6cj5MG59noUnHNG8awqA549db0FgQzvWm/E+2rYEwtge3TbbdfXgKznw
+aH/Pb+F75IIiNUzDR9Iim221WvkHOBrdCZ38pFWdSBzuX2WV8hkvi+48Fw5eAIhi4IFC5hcF52f
8A1at7ZsVdEmw4z5Wd23safKFqEbti5q+C4osdbmJK6kBt9/xsKrxcbMtGToIc/Smo5uvg+oZSpz
XGyK2DiMprGJlfBO0sLHuEtfk1DzMFORQhW126mgEWr6fDN2qCF2U2CaoWcmsxeiIdpMxO7CNDAn
UDpGuRvmlUWlX01d2vKIKDyDFNT81fDWHqQS3SByGoAqAQbMN+V2n6bE1sPcmQWCHMgdCFF7asl+
NmblFFmxghe+Uh7+dgTLGinPuRZ2cQGpanV2dHnaDVnuyHV/GDG1kfGXXoF0TwGRF5DoR/RQ9cAz
Zw/dhIlN87PqpHsW8SDTQ0/BEdXGr2o4qeQ4ytAqziTHmN9UesjBXNbM5EsxKmsu4LmM+J0pvV8W
473WRMiSzOpN7aRfRQVmCILJMwER9NtX7kq5Dhu90B9f3PEB0H6jM+Kzkx/2GAGhO2MjTsVGBn5o
WzyOgbLida6GtBcLLu64KWXoo4pqPhpgsDPRlySkt0gyWtGM4fJscs3BQIN3Tc7lCrT/+xddlGFK
cP7AnIM+uauPPSjfOuWpV38YKPNGWubOxVc9/2Zj6UxgBDXFbwh7WGFVoGiSWlPRgjoTJcz4V4qL
KxcR2EnLp7kKS1DI/ayMwr39VVZ80bIo3Sao0BtKazyExrRp+99RR4NkiC01bG29e83KlTh2xRMt
S9N1qqRJ0yLginpoK89osoevt3d0BSLx/fgXvqiVS3kMJ2xJ8CIg8mmkbKPL4HMv3kvETkX/WgsU
35L7NvtQstZK0I2vpRSlr8kbO2rn44tUFlCz4LbWDZasxDYPww2RGFk5/Ovpw7+t/rKAHWdEDKHO
0yOm12yJkA3qvQoq12ppHG8fynUHozIQRTAq6eaSMSrp+1hREwkOpkWaLAQHY+FdW09eksKhcSg4
ab/JBFA9WCD1WX/kfI3k7vy8/+FWL37Bwq3CUStyDiT8Q6wBuixhWCxGubVUNUcT/ZNSrbXkr77+
i/UW5kYC0QL0b4FsY+hc9rjIFUmPjCieJH9w6Xms+ZE3vX/7nNcWXZichJJB78JIeyDJqQMllMz7
PdEavN0+oDVocaUomPN6ZdUrnS1c+Yu9nn/WRWgkuFwYWplFx0I3g1p5N+baC83ZrgqAZkLh06He
yeSghvrOmFes7Mp3Xfovdaach+cXLeONtBQzjrOlgwpugrQlos6VJ3MO8m7coiVdlFpPROM1VjNB
wB7q1JIpBEOiz5XPuLbMIkSvEzGWEHU3HhIU7OX3IYbwsy676ORaKoQJpWgzyFB+n/VAGSBnO5og
xKEWAUe7QoJOHHgCVSjzFzBtVg07QsBzQI3E4vqeq5FTyS8KRRkrf5ybp0KD2jyrt1pyr2kow0Ke
s4geDRHwtLNUxAAC0s+zjj/SFI7BQNCqJbYe/R4q46Vh7/AYNkekarL32kh8acC0qTYdjLLcK+pd
yAZrbGS74IfB+AmiXdFLQAwHmQyFdPQe5+yl6d50DH0x+T3p3plJrCEDZEj3hmjblcOfhoCIMbak
pZCFNewqNT4HzbCmlp9Cc0SySGRobKaPaQJhzQGEaZAuisPZl0dlqyZork69n7SaYkFDDkD+CXt6
TnkIvt6MrTRA5D+ihreuxyLRaSimpqkooqMRS3vKSZCn2lYmGnCLb1EWuSCYt8Im2qhS96jp7WhB
kgn1YwKjj2JHPf1MpcJKw8YpwKRXkh8J3PeQvdFkuNfmdisw31qnuTMJ5qZEl6HwsGHCsHidB4WW
+xh4f/zTY9GVEjyh1BvZK51O3Ay3lJiPpD4QonpVyRwoH1hzqbi91tkoIW2plPigR3cNdiiYaXWJ
ZmdN6yYVpOPj6VgV7Wcad0ErgHVRqpc2bYG4k4Jk3NaEISuuPjELb1dQdgQuTlaOnPrakLvT2OFG
MltKn8Iid0kUO/k42gk0tWhqINWe7rQOkX5VboUKUCV8A1Zp5gQiibiuKXVa8sMsI6ucjnX2Lsba
TfRoO8YjOF7uQbx5l6UCyXK2qYY0aMrGD4VsZbhxSUMfB738OSjkLut1q07pXUtmu1OM+wEQhaE3
7FjUbiV56vCshZnLK9OJ+V0FVxyaj2N6gq4Tfs6b4CctvRPFNuvuIwy/VIc+fyuJCehACPHI4oeK
QlWYlBaVh2BqcLGLCYoVEJkcmJc3yTtFbbbG9PwoXikGOlJRWGVf272qHSZ9wgBzc1+FAqJW6duU
Dduump3b5uSqn/9rnpc9cqORWjyqTHuYldesRQKjyMV9Otd2pq7grlf8zzKiSJJGoUIRyXHywGoE
WFiDGiHYjILbG1ozjwtfPkIrY8ZcUnrsq4/SKABtzKwu/rq9yNqpLRy4SQjwMFMMRV0QfQpJecvJ
3kB2A7Shd3ulq0HwxfdZeG2hRF1pTHAqdT9udFBiA72olqPVT5EP+nCvK9sV8p3rOcLFkguP3bJI
S+mMJXX1K5x7N53iyu1KWHlpcotGDv08giMNY7Ijk654U5n/LLJwx7nqyOn0W9VLxIkqCZScRjBR
DRKFwVS2ijEPVoMMQstgKQSUZvl/GVgtW9pNNRPSFbjNPAt/zSmksxWAQ4E6lYFNU7PQ4rIIgIZc
eUTXi8Qq+FFMRGxM0c+X8iLIkcM+nrOp1/GKENAlmd2UHATz4igX01sqJEfSYVMndLyHn10r+W0s
/Z7JgcZbYHtWktmraczFb1k8gCmSMgBbuvmoVLEl+k/oAq6scAVYc47p/m53cf1zueGpZqCkJtez
nZrzodZBTZa+ak7dG7tSp14HCsCZJO7tx3A9T79YePEatG5sTTkdsLfZlj0ViD+UIaz4HXTbHHyR
kC1p7e4/J1T5vtvFexikMM27GgXiGhBvCnX7ptBXTnTlmy2V+nhS5bJhYl8dnpvIoKETrcQfV5qU
33ZhLDJ/PmUyYaGkQ5gCfSAd84MKSEYEeUTu+Gga44z/2f6YUeQrdcni8+RQrbViSB9B0cmqKd2M
9QdyV6ihAMknP0/9Nh0lK1Y/mA5YIAV5yaxRW05Wb9s5oP1n4PTv22ac//3icZkV9BIw+49Ow753
z+DIGt+bWea2sf8PWtjXc4a/qy3CNGS9XGQDIYd080ekxAlTzObXzxApsUNLsZon477YOfz59tW+
7h3/Lnu+IRebTDkEuDUZm9T88xb/Z0J4jUzhihjD92uwsFRmZySDxNG2KerZGoos6NKntPOM9lem
e1W6NZrHmVc2OqgbdQyyZPS1qXXj9k5hfq8CcRVOrqF4cXyi1V7Pqd9WPhl+hgz6aZxaVKjWKEfv
htGFTkeBqcysEpPwIflx+7z+l7zy74EtzFzbZHko1a3+UCsd2hLIRRAVNpUaWVRHABpujBgI7Neh
NFEhLVbe6x/s2a07ubCAhYLReb3FMY42SEe+Yru/i1zIz6MhaKMmugcYxBmDNZnd62HH3z0vzJ8Z
Khy0WLC7ehwHhH2YM6rhXeOYY3D7dNcWWpi8JhkTFqnoMxRlbg/0Q+9Dtx+oJdaaMyuGbykvKBGt
pypp52OUbKR8FyW/bm/kfyku/fvIlsqCpc5SVBlmGI+y2mahgL/gQY9GYhWjFR73/nm0saqMIFOF
28SaRbI1DaLV37AwYG1uJFmuw4GEoIRwFbv2qGwTV37LkHkGBeR2nJVdn43Ujeu5nIvjWmmaE2z6
8V+D6+Uj5v8C0NgdIru2zVeMqqwsePU7/q1nLykj9FCgl9lS9kChXNrMsTXM9TGSAZZS3ar8oPWe
ivuRPhT9PkJgqfxU0QC4/Ruu940ufsPCIvB6wFAT0xjGrJnf3hf3ml1tz9J0mDyMLQhlusyqNlDb
Naz2Y5rsyll3H2vnsLALUWEIRjGt95DqpyieEY/wNUd+vYh8sc+FFchztZpro4yOwyTbE0usuA23
pfJUzKMXyaablrVdDrozSqHT17kdgSq5jaeDUicAdOueYqCg01gDmBvzFsD9sPxBhbnXK8VKSqDd
xNgEmCENhjzZNqnmVGS0zNnPK+LSQbpDcWdvQMNP13PwcjU7uejuBFX8EdTNVqnrfpUIVCAYBGwV
i7e/AMByYkxNcaJumg54mzncdpS44QxtgKfUNL2OpU4bU0vvddS+UTZghKOI02wjGv2YwOxsdi9a
+gVWEn9IAZwKn6A1bvc6wLh1bdMS07pvhDb2UPj47dsIpTduppj0KW1VzXdsZo+mHnlZ2LsSiWVL
jQefkZPR3KXtuCOI6mr0notW2epNCdeHGpa8VbRtrKFqEqNtDw7GbN+gPSdVoZuohTdp8R4q74dp
4ttxeskzYRel5Jo1A2l0BBiUafX0MZfVOyKZG21KnaFV9wkB4R/yANm0WVy4GdSzQ0ad0YDbiIbB
NzuMy/fSIeHqXSMqZzIxuVQlVi5rb5kcn3SB4oHSYAo7s3mLEXeSbzXavvU1iOOMeasT6QTi+Jcz
5MkwiN3Ibz3YP1uhPJqxsUtMGhQZfHTTb/VBdgaM4Q0KLKHZgcGP2oVEnZD1dqOkXkbyUxhLg61S
fSNMseWiNqxqJB3ca38K294JNfmjiUjnzcZQg4OSYb4w6rlTzPTHPCluPXZerIYOjwZ0aicL+NgH
QIXuDNTb0DiyUpXdT+ZkSdK9RO8Sctcq+OoSrDDpnVgvHW7kGCuUvJhXLtgagj5qPnl7UDgON882
Y/ujaLcVyTBEmIOHdv6Me21P0cuyolE9Vo32JLpqEymaq5HKbnhsVbOCubweXHH1MxOhFUGupwSA
XZvew0zxtDC0aogp6e1kl33y2mumjzrS/1cS8/f9/um6XoR6VQdaEXH2eZpv+LNbexWIdZjFXhQL
fSc7XzEYKyZpiZmKZj1LjBGtxpbtcvkjHdcWuO7f/m5IW6QWZAa5izygsvkvqkvcHl/aIM33Gh+d
8xU4x9p2Fs7UzKkklxzpbZafNedVS8nXqG3Of+If3vNiP4sUYKyEwdQpSrGf2T2TNqJseT96wlUC
yLqcbrut64GsIRmKrKLFxIxFrKXNfVdHtBoeqiaEMLViqZKf8I2KCoIhPWrVqZPusuIp6le6+3+0
y/+xzb8LL2OvNs3IOMkyxmPkrzzKfY1H+zhKT1VPwX0/6Z/g9tU9o8nuYWZfAT24C8PspQQczmt6
pbbH5lwTFoZdKtMhzAd7lpUNr1qrKUHUNv00zNwXUW53E+qh6UcEadrovqAvOpi55OIH7aGgKk92
pp0luVEKxn+ynznTHYm8ouhLdZ+XLy02r4CDNyucnmd2Um4UdVtPg8+Vu8r8MWaPMsYCVAH8mSlb
fHoAJz18B7VY9otGv/JcP6eomX4axtqi5KckgVP3qPIRdezQUQoRSCgRmQO9683mSzaf4mTLm2w7
DWrvDcp8147xRsgt2CFrv5mkXxGV1wzCH67Rf3wJU5aBP1MVGaNY35O/hqI5Nwuzx5eY35oIUlE5
NfazUn9KerivYvoZEYIRYjndS6oy+xqYnewyB/cfHTGDU3cTd2rg5s1zhU1TIJlaGHG0YxU9QfY8
6EGKOJi6Jxh7p4psRRl570KKvK/aZUpl9RwJi/4aa5WnorSRA3peFcCmy2OQ9pjRo2AaQ7OGgLwW
MGhICMmoYxGPho+1+sgHDFeXGALCF6p18CMIxQ67xyp5UMRzg/J2S7+6s6ox4Coj0O5c+0rU94EF
3QxMG5ghyrMbfYvm3pPR2J+7LxFxtHKCOrmLpg8lOXElUGsg01ssgPceqU8p/paEsfWYUnRGXkR+
wv+xe/o559waDahbK/edvDGxbBzu0/jnpKPXlFAnMQsr02Q36X7UU+4U/GdtGnYaneTxl0k+jeJr
jN6kvrVmikxfax0RblCLQfijWxjPtGQIMY/mrkAeoSTPCkcEhfn3UcaFrt5RMS91yE9UrSfiozzs
zslvKD+1+i6NY4uzk55RNzKfsuRh1D6Y+MpYbekQyWrnd+CXnSiXfG3eM74BlaVFxtKSUtUp+tmt
RuYldJs2n40SmNqveBK2pg7OyAMNt4VgmCBBGDPrpgWBbMcoqV1pucuJYetVCmzHoTEwmg4aVJ7d
Z1FtGzToJMX5I8yU74QG9JL8SeXChZiNl0Ids0mPoWauuKLrRai/F33ZbQh1sxEjGF8OkC86wWfg
WpRlQNtesiAJAGgTovX8OQSZhzaW26Y0Aw5oV9hlfoWGfDeLIGN8HyF4oWrnx1FiS7VsScpX1plu
jHonaTWLJl8tJlNvm+mr9ZmLX76om2ByQGNo3g0PXalZLaKlDI3NblYx2JcDtOOFLAOFDNncXvU6
4PmvK1IWziEJpyGM63I+Ni/1xqw3iRtlTuJPtuTNjtL6hnCghbLyma5M3qFI9HfV5UCDGIpUzxOV
HKZweqxC4E4Us7K7uD9K1ZhbtZb0Tke6B7l0kgagZIb/NsEhTBQQGIA9M2zO6JlpuscQF7h8EeqC
yPv2yVyHR1/8xkXQUccJUaUa7aRxO35Vp9E/S2MPW/407OBQMGghMA9VeNJu7qzcX6PjuFoguVh9
EYUUFekVNiURCtFmoItdx7Z5V+xH5en2Ntdiq6VWdtS3HErCc3IEC7Mbv55HSQvwRus+8urYWmue
rQRX6vnfL0JTJkxmIC1AqVtiHpfQphnalYd0hYQUl+si7Ph/pF3XkqS6lv0iInDCvGLTZ2X5qhei
XIOQ8J6vn0XdmdsMJyeJmPt2Ivp0KyWkra29l1l8uIrJbdlVgHx0KOFLTuEzvw/huW3D1N5LtsUj
yECbJLCHNUnktUzLXHw0hnLZoCdNew6Fdifyz7S8i/ofk+441R2YUblGyzYVdrqZyM7t73g98s1m
vcgpIXMNRfOwb8+jGm8qFp+LqHIk5a4Cu5y0b1EA3eJecFQ0MECntSrw+CI9AAAs2cKW3E5YuEvN
4Bx0L1VXWWHixUp+EmC2ZzOQ75t2dIKsdBW8p27/8Ks7Yva7FzsC2oq8hR0H4l72NlTo+hdkZWmu
b/HZEIvQOmakG4lq0glgHG6kDY5xYk1k6ekBQc/RSnq/NqNFmSgGGacYwgDDNR+1jvs8udxesuuF
qNmEFukcyl5QQuqwz1ov3Ran5gjkvhZCGTtECN8hi2K2Zk26jTmz4COklX5UvxvdM/fXSCTTSP9I
LGe/ZFEq6gcD7s4Bvh4QWlakfnZIEEKRu0q/NeWX29NeW9fFVTXJnmSjmbbnzjzprQxmVrayF6eN
8H/PRl8q2SiCVmhSj9kk1WcJMH8YDFYjft2extogi/CUFzkjBSAaZwJr5FLvvARsEIBxb49yRbxm
HgV1cRGLMgwilKOMKLhrnvFkmWS2I0gjW6Oypbayk+zQRj0NSrsAXVabfOXQGdOXv7WWi3hUpGlf
cB6YZ5DLL0F/4tUlkw5R8p6quqUItdsP99r4LlQ/ag1Q9GhuuHqI1XPbxae6UDwKPE7e9j4805H7
vpXSh1BDgKnDW8qgl0DuN5XQXeJGdiD+aAtyY8eJeapD2G2AHJmARhJLJ3V87dJnuRmP9dBvjXSv
8i+YPoBbvB/byyC8RKxGASdzTe1iEuaYobZr60uOClLd/cmDL5PSraTB+6h/b4ALCwUVrcoekk7t
D6AyVlPVdmnmtgYEFWFbiWN5KUTJ0spSI7gzE+qHCqrE+VHlRwPuKtJHXBwS+bmuvzmbtNO+C/VL
1h4hgVgZrUvQMxiTUYchgmisfJGrGcW/j6q+FPQZx36QxhHHJwPsC4B6O6q+BflD7rSVrXf7nOpL
uG2lSoGUcdQbguoepTZUvNau+LUjtIiwiqBkMB+v6QUZkgtTcTeXcoiUlSsrdv3i+JuTi4voFtMR
GbfQC3cpuJ9SdJKZ9tT08kYoDnHa2uEYg+QJpDQ5qsYkusVWFO9+7Xn+cYhmP2AR8owklmIwxuVz
FObQx4SAe8UvdVc+IgEWodGmfGUg4tl0NGvbBJsPtXZJdrO+fUo1dsnz+o3TxjPD1mUgauZJ5nPl
Qev0R1KHZxK3fmIIPsqwHxnvDzVgeWp/0PR9jzQbrBxIAb+b8kPT67Ye/fyCPqvcqsc3rnV2AotX
UlxESNVw9aeMNhEKNDVU1jp0BOKAOOLwTvtTFckgEaabkce20kPfW3tNxvtOOhqZegDx5XWsOoeq
6ZmkvR1k4ZkZb3X60IuNIwef6Zjd9bTYNXJ81Pqf2yHy6t31d3GX4N2yNWJJ4bw9V6R9rZsHIyIg
HP2RgXOFGsHak+cqh3U22iLsE2ip1sCR4s42YZAoj3sa+oaU7tIqAmgPlQP4TAStZ6znw1OkvbGJ
fnf5LOdGp72JRrQkfgVQs/AFOCtbOzQQkM2xsdzARsS6vbLXYTSzyS6Cv6AlAVBBtAXYgG606OF/
hlTsfNhClFF1mpWgczW6zUZchARuSnxIQ0yyEu6M8kMN/sQVzGzjFYzh9b78bJxF6qWrpFULUW3Q
lw/SveGDP9FuYSzL7ElHPsisLLAa0w9BIBP+H3oDuNNngy/iEc0Dyhuxope4fEwmiR+aO3KxZrC9
+vUWUaeJcXVXCHC/dOuiOMCpUcLO/NUCJ3Ygf4I8BpuMlT0zHYAb23QJrWuVoCTiqDdwZJIdFWXV
Gr484nQ9qrKTcwGGEhxuUJ1s9cKLwleK1Vcvrb9L+5tyzw7JqCRA9qkIBiNDxi58N0j/bk9wbYRF
QlaPFU7iEKAGy1RUSN9VY+22WFnAxaEjBaDLcosjYEqRnUTCDuZEgRo5gvwIWuHKbFaC5y/Gc7Ze
oWHmda0neOpS8MHVRyHNHF5/6YAgZgC9316661Wq2deZEoLZaBG8KEjYCs0ZT3tIh20CvOZ/e6Hp
JegetFKCqnrvsn4XoXok509CwyydgFe28jumb3Rrjy6iTMh4zlJBpJdhJ3zpXr9RnfRZslGs8+jq
aV/bMItQk6MQKNMKtcxmFCyDnjLczyvzuZpImSrRiCxqoqQttgxaRuqQCSVqXLABQr1AdfuNbmNK
F9PPnGFf+vy4djmsjTlNe/Yth6odBoDf27NmgkxSJ0D9wtE9X5va9YLIbG6LPdMBu6VyRUP3iT1R
6VPXWjevcrcK9K9eUyrHGJG+9QZ2CozvR5vw5ATcvo3mg2gTqhjgHsihz6TuiYtgd4CaMuj41Oqp
F/U7I1M8tbtL04+aAsoOoH5Se03/hNdim7/39WuiPknBaJsQn1OgiVHm92IXQ632vVG4ldDQE0wO
xb+TEHilgB51dheWb7R7FqTnUZPdonW04rMcjs2IKtI5H15N7SExHlPzq1E3tflktJAeJqaV1V8D
FJvV+6BHtQ4is2Vj+Jqc2OL4roITywxLDAFKqh9I8sGavZyfUvWU6y9jA6kYOLGhoBOX97SNLV19
U6T0WTQ3EbrpNNgSyjyYbm1H8dQbfxigmdUIKEPyReUPnoW2gK4anN6sUfquYWaZgemQkI9+eFHV
jw4awGiN5FoFVYVziSUohmfJ/DFi5mRhZlXDPSkqRwk2bAKbS2/ld4x1MPqnof3TAeQc8xXY+dq+
W5xdYhpcMyVlOBuqB/6flJ606O32edKmm/Gf8eHveVoc2b5VWwHG1O05QpLHUaOgkP8tObEG7DDF
BFuESO/gV1uGkm0FfdtI0NOGuFOmXtriRcouWvEUG59l3lslIEV8hEudmToE3YYEjbFASG1aPAsl
6ljAMOjAjVAtB1P9tQ8/oqxAR+kPNCcto/qToWtgVq9jB4Wg+g3iWhYVBUvKI5tDa4Jl9zE7VICG
A0xkaVy3DQWdnknvu/qK0HVKJtb5vuo/YohDlHoN4GHukA6dHzk2ofDcoZ9DNHQMudd2qWwbvWKH
kIFnoWK37PP2sl5NuhTIZ0AKBXIoirZYVjkPIHcm6fCRQr8c4tSC6adv6g97D5zcJRd9V30D05xQ
f12d4NqumQ+9SLm0ygj7ODRldN40i1bgKSThoR5Wru6r1Zr5MIuUS5IgxEKo0J+No3CepAiL4ydJ
bA5tssIZcSAcDrkb6jV7wfvPFvf3DTqLx0U8kAAQdBmeYUC8q5AFcFLpm73Xm0kJAaGBeWK7A96V
OYJTrAHTp0+3PDGzieuLZ1ELh3hUzAX5LEXZfaa9dOlbHGxgIvbF03K7MtVrN6pCNJEQU9emUf/3
1VOoQI2JXIiAu4CIExhqvmSBhg5RwjqFzAPIjPZaWnstIsyHXOwf2tQSD0ts3RQKUCE4YEaVb2MV
VtOlDqXxwDHF4BANpnt7qle37Wymi/3EoReSxbnWnJmQebHxqKmBW46vtwe5TtOYXbGLycUSS0jG
xQFgxNjLk8Ki5LlFwAC535blzNHML3lsPBHhbGXk64+Fv4F2Mb+019U0DiEC/i8QffqQ2AAMwvMK
Cgv+ylhTErTcotLfWS4PSNJo0tBwpfn1M623qZf4ul1vWlv2Mg/10zVhkGvfbj7e4khoQZyloUzg
+lLEaJebHtxLXLNctfGYvs5yXooqKxKQs6JpGtPvmB18CJvlXSf05hmlWYkCSUAhMUQ/IzUGy0Zw
DMO4tNVrOqbQGEI60h4aIAEFyS4I8BOQLpFBf51kYFftdqab+NYPW9zUQyU0QhCL5lmQA6sbR5BU
I5RZmc2ZaGdEtOIwtAMR+6wXnjSASGN18LoutJT83JiBo0Oj/fYeINf2wHytFpGDqYpq5mpiwh7j
A8hHXzTGSxdQ1BmCbGcS80NTEqdMDYdHH6i1eCwZ7ZyfShGU3/ChwJ05DLg3BdXWil0eHCOY0WgX
eF5bmdQAS8mhJg9rB1Sye6hbC5ByqkMnFxUbIA03Dg7wkLWK7KgBfhL1ulPkhVVJpZ03BGfuIMnf
Y/RQQechBdCGv4UN5KH4hR/M4GgGfwblMcnMlSW52madL8ny8CMDBGBBbtCEIq+SbIX3qitt8C6D
gs6kIX0Xber79Qv5+oXxd9cuTn6nMF0Bu0g+k2rHSkAsZXqIAXqtzGIrxWtGRdfO4mySSwgbCiwt
Ks2afO6BcoGK9TaqxpcQon6399fVW+LvUTQXR74MZJWCeGae46Hw1PpUgCEDLw6HSgok9abEg+5G
ptu3RyUrB23Zr4ZSp2yCjiCfuZn7Sq9/qqR+S3ooqUtF9DEk9X0Q55JdlRQPiSB12riBpdhoZlYO
9H2v1Z4YKRAbS/w6Sk8MYNcRO5wiSWgbmliRzLclrw5lUx2g5GMHUeQKGvHRIXdCgzo0OUSZ4vfF
eMp5taskdE3U2mlEjgosUQDIemkbea/Di0Pre1Cch+ceku5R+iZCyKYADTuGiakygID5pyO9JRWa
3VZ/4DnhRizellXjwqbm9ppd7fHPLnRtqvPOoiZe5ESsM9wGMtnHLduTrtlA0cyVcFj1aDyXg+qw
kvg9qoBk1fvh6qt2Pvxip3DEN6aaRD6r2akIX4QsvdO0tzZPfRa+iWHnj1R2OoJVBXapjck25HBn
0CxjjMBGESEAq9pGlriEFzhBoIePo6PJbEsazTdIfwToHB9vTRbo6kb7m45o8v9etKKWdQnV7+ZM
06AEiqf09VH97NtDgBrV7Q+0NtSipFHiyLSirkcXqns6ehWSoVoRHja9vmbc9H8k7f8ORUsSTBkU
w5CF+BZpLHsFwdNYBqCRgydQFc8i7MIF1TyI+SVGe57nhzL6oM1DAiULpfZS5UzFFwbmxO3pr1zq
5qK6UqtByuIaAYvIOFzECXXZGUnst90haWu7aX9uj3eVmTyPkIssQhtKiCgAco+3WevgZelmNtsh
ev1U3tRizh44DOhXvrFsrgXMRYpgQtCvaHp0AHsKimht2CpD9tnwk9pAZarvNt1o+nwo7ATybmCl
2hWrYHANkkWmXHT9gxs7qu8i4SmeROdE1alYhLSVOHKmwFEQcMe8aC30/5w60N5KowIcuIYsNUBS
oYTnc73RAuZlyEtI/23kkTvxWnQZxCt9tJRsHysJSAIV/rSD5oIEW2lIlgpoEhvlJq8hGyG0xX2s
mA+sPEoMir4yh1j5HQMhPsodJo5eB9UraLn5zQA5kopbepHu1Jp4I4HOhJZeqgiB2awuBRVsY/RG
JHAN9EOjUt1T+cJSaD5pyE2h3TaqsATodAeMqCczT+/7sHAVkBKY8dND7gz1Li+csnTGvqu6fcwU
mL20xi5VVbfIM1s3Cq8Tiwe9jw49VEKhj3o0w+mv851S6wcC0w44IRyTurrTu37TENGGRIgWqE5J
8tdKUPdq0F8kAq0lmBQpcrEtKIpOSg0fKIhtsQTEGWIPjYhLQZwIGlsVm7cNULgeT0P9WvHKNcz0
iej9QQeEKZ+Qpgbc7ccOyHBoKo1IOVriahG1ZeG9Fk07Mt8oDbcgUNpagK7oqO8g/7+fVFAySk8N
hLMJbI4t1r20prjlIWwigggGRskRSY1fayjXoXLXqWzTZuNeDlqgDEDtkOAPDPByD2FAtXpDQ5+l
x0KAN1PwJgybMuyPrEXjslMcUjGgvoY7ZeD7SumQ4oXnqgEiS9wZ6sYM+Z3J4IY1dluiZ66RyFux
0N2yZw6PIc5fxq2lIWxzWimooxFLNU5Zce6Us6S9GMFnUJoOlemu06DJXip2UGUwMpmwx9zqavaW
iCls3AACEpRN25w4EkIGr9yU7Av2pfWhHUrAXMeyq2UuCEEpcAcF9EdA197mA/fDAPAa5JfgsRxB
23qsuOaGYb1PebmPRtELhnYbR/pXrob7gWUOy+/yrAMsHu1hofBCEUws86tKTdvIYZGtF/ZAtrrQ
HmX4BQ3an9QIL/DosOLuM07Cl1QCqxYyKFZUMK/Ma09vOkfICihDZNvS6O6TOnoMO9Pmae2nfPCY
ogKyUTyUJiAGSXw/mDj+BvbBiC8L5DhYT64aVg9y3500LYc7INCzBcC0GogPuVxC0EbFpzCOHWqW
RL+TIRojBRui4VIkyqZgkPCM36OUO+j1We34KPH7HDejZDJP6tr3UJG/WRJt9Cpdid/X84tZKrh4
aQQ0TlglSg30OOzAh0C90yeW4gOqdqHeWnXiKhB3Vn75fffMshnaouhWJIaM3jC0q2NhlwDx7OqQ
ONoCxu9qzuCpxJWCU1htRSQ0kMJU3lZukOux/N/VPbK4ssK85lqqocQ2cUkDUPtSO78bhFMCYIML
MUu4Iu3MHUjygPWEd0Z0yP21pOFqYehvgZEsLrEKunEdCePhTON2n6TNXg/WGmZX85LZEIsbqx2k
VlEa9G6rhjpcV7dtKrlDlDpCU3u3V/R6kjgba/E0Gyo6JrwPFZgOwPA3bh0pPVAdopgpyjTqc1/X
fiCJjjZMes8xcNcCUkYCjgF8VkTtvSvwvDYbC351UCOCW0Bhbg12HFABVWjuVVMjAC3guO4ut3/4
tMz/fPj/3QnTTpntxixsjNwg2Akm3jwDWP1M/dOpH7cHWfnWywQebUH0R42cXvC0s2RtsIbx/vYI
13Owf09DW+ToEQ8IDHJQ8zNUvMi7BOExtqQ4OUGgyQoKvBXKfAWXsLJyywRbCCkdqxznOG7Tu0RJ
txw6CaRZQbZe7cPOwsWyXxiHgiSJzfRgPJAvaENOOksQTLX5AN0di+xkR3xZ88iRf8v7N7aFtggQ
uQZmm8xQHI/RTaLDcezRp+zOPHhRQDZBuqKFrzWFDIPRNFsag1w2QPzQokVqZRxWV0lP6z8mUwC4
MehOx/9vpn5aqonVaCGYZLDpdmQ5rCwBEjMoq9wnBW4s0Jexx/VaRlElfByhaoqcT67x8TQJTo9g
zWrtewx5Jg3NdQHqu0kL7m6XAfsaH4cWlzqKNVLD30iiwhiCQ0Qv2UzPH4KSTh9ELm0Y+l/Zhpq5
A3WUpEWBqEPzJgDTpGr9Pu/9ZrLsqCob5FNYKhIgtz/7mh+MFogMkaBZg2SzAFcj0o8KqYkfKbWb
AjTZBKInUNHmY/IUCL3NY8U2VUjbZT90/OK8skMRj3QobyoSklL+JVc1dEgMW8z2uoLIr2eW1D0E
lWD3xmBViuHB/tMRcfIHAutpKXDKBC6/WoMG5ANIuptO+pDq96QAhzGKPG0I3ciEF1v8zMHmG9rQ
FpHvoSYM9Rlx+iBuqWDW6DqWT2oJgdoISnAfonAehXuiydCWe1X5gel/YK7oIl3z9dKEkJ/Pp9zh
UArHlHznsKhFIdgyuB9B3uExAnEGlDJUClF9Cp/zsfcSbWKWDQ7TJaS/gtvppZuk0HbOoRsV72P4
0IHQjhoccQsi2abyncOfrNLRKTM7u1ELW8Eu1wU0qZtJZdni+M9RwZaALBwFRVs7iDq6/2QL7Usr
mrht6HQKyS4rSzy7RCdBpT8PQckGa1EQvDJ8VMTMyWBmaNLXkuV2ppRgrEENvbN1NXTi/s0EfnuA
wrHYKjZlx948jJIGAwlvgI6Ekjk1mN0GmO8l3IBpBWdwQtyg1vxuqLd5eM977g9ib1ctFOXiLybV
PmqJk3KfFaNRR4UWmzDdqNFZbQwHvhqOkio+y14T6FYS3npBxfZK0mCK1JWre2X4LuHoAJc+OhYe
xaHBfgWRyrAGDsBscRpEV8SKkwFVI95AMUl0svQ5Sila6eZdnhp3uoF0PxP8WMCpwhr1eQCs+J2M
v09hyWq2l0J5TNmdUPxQNMlFioovOAgd2Goc/O7bwfn6g3VWi1hEkxEygqWecnqJDulWsMiBufRH
KG1m1+7gcJcTB0482/9w1EWGEUK7bEALqD8XrnnOt+A17SBTuk3RZAMgAKV0V7hbU3O5eg/NZrpI
OeIUJp6lQJqzWuLsRd8sfjRA9TAluNbGjdMHdGWWa1frYpLlqNFejadmKXK3hD8L6F2vrOPaEIs5
jbCENDs0CM5mGdpd32+FJj2NBbSKxa75aap20xU8tLlm3GWUIZgNvjhIx2DA1QGj2pWfc7UYPVvh
RaJFIR4q8gg3PaQ07bbMLDODbDQq9yzZs/759tyv3vGzwRbZEUTdIeqoatEl53DY7uFaKR7kNdeN
q7S3WYFx2e3iRdd30e83FO8ktBmgYitqe7MjTyZqGE38JmojUABPknkaIcbK+DsZhx0ovECxvmua
O4a4E6LPIB5WqtUru3nZKQ6GXtGUFg+jEJdLK4xQqdjrvb4tcYX3grAfVHUFE3i1v6kQU0XlHaR/
Yyk607MyVeuaDOdefK55dx+0KNxposeBoJZywed9vAFsSFxTSJy+5D8Sntm4i00OHGRZq6USXYC6
3FXgryn+6K4bIUjG9f37d4KLxybpTaWsU3M4j3r1Z5BL2BAgUjTQumIwJMwMLw+hVtE+RFK4V6r6
uRNDZANSekyq4aMDGeMQRs9ZDyi6VoSwG6twhRJoA0PmM00uQ6a/4MFAHTN7keoHWIVDH6cHZYLm
Ye2qSQwnEho6ct64kiB+CEyO3dqEE4mQNyD7B+Z7R9qLOLBDR2DPoBm2gn5ajBxJ6PGcBy+ZZngu
Nqadd5lj9GgGJZkdg6KuNd2u7d+IBBTL4DTZlxIP3oCiFQc/Cfn/RuKwJgvxsmVeUt9lk2yzCK5c
WSMFa5ym/5Mz6iuQJyFA1ktI7gZddQKhsSUUGBQIU8ZADARttGMhJPVl05bZfd/XaNZAt1gCvZ4X
bjMYcGCooA10X2WNk8KIIdK9Rjc8QJMdNJKgRwPXpBzjCa81jo1gPmvipYAqbhiZTkmJLYoCFHVQ
WO7w0/knShl+rg42Y70HFWGP5P19jIJlHwItOyhQwQGZvr7roP/S198pdPTikNgq+VGlt2yEDdTU
E+C5QzXmRT1O83BO+9BlFbRiq6dKk20ZvBCl7KBCKDvBEDhqI7jak258SLnoyjoU6tDlTztmj9MC
DpHbXVTxZerFUr4xYGLTQDMH6gyiknpmUNsMmsMNhbc6oBay4oQkdbMxc6kB0Gh9F42tleK3B8Gb
GvdukyUwXadOJHykqPNpLVYprVwd6svKeAkhR1xoipNBmDc0O/Ap4WlTC6+aitKpCBWxANz0Uj2b
w9q1dh1/BP6EoWswjzX0RU+hz4RCkaYnIwqRpTXm1oRDqizuhBeojUYQ7+iBnoRigF3/rDFmrz/m
Z4NPN+LsUawDDDAEwS9Gc3IpQehvgV+z04fh1O81B3Yez2wL1au7YVva5VNwSj4nJA/aOEBrrVJc
r0bh2a9ZXPEdnk1tJqNS0u3oqX1Fh+2kQMAkQfqUg4ptU38iRqsbYbuWzchXg9Vs6EVUTNCmGsyi
ndA7ktd+Vz+Rg6K3sZW3UW19jbZky5a4QTbu6KD+QoD77o+6oQ+wLXfWMCFXs5DZT1nETQUv0lgF
1voCEKlVoY5QR5vbl/31OuBsiEVqIaGCG1EKKb6w0E8VuMpyxu7MIN8H9bhl/DXo3jK2M0vzSKCq
uDL4tJT/uIBmgy9SDRWw8ShlDPdC6JbVLoUVKMKE3+WWoEOuz4J+wkQvha2cnbm3x17ZYEul0iqO
GsA/UCfre+BCO9HL2HOZ+mKEFkF3EON6f3u8q2rEyt+5GotqTRfiEjSnwhzEc122hwACLAZfqFtv
oAazrXfxCdHRpY7hipvALgHzjn0C4tfKB7+a3c1+xqJFWoOeV1Q6thQLJ2Gtt9h4jbuV/Pyqstt8
rstAViRZ2+HawlzZqbGSvezTxIlhzov6/y65QDTNg7cAfRwOYma1eJggdONArVNZrnLr5j9lEdYo
GnJVT6PhTKzWoRu2C5wvtp1M/dZ9Oq8ncrPFXUQtVQ8I7Ex+5z0NVj1Rn/iGB302//ZuWh1pEaTM
rMslTUJjEqmbr9qp1+7xur6TN2v3wsoR/U3tZtdCW1djqU0dUCGH6DWDCD2U3JF/l9xcq/pdG0oV
RV1Ggq3J8lJ+K6RFbEC5UrrIF3rKtwokFcoNEpwJc9e62B/ob0IDw16b4tWn+nzgxZnI83AAubeQ
oE2Bflg3gMScXTJfjV24D7au6PQ/kyqKrz+ufMVr8X0+8OKcaBnvRkaZhKsGZpo22aAVcpe7UIqx
ZActKF9ee2pMU1lG3PmIi+MQGSAQ1EOHkxl2G0qzY9GLu0gmVh9xdIdDx1CPFBpJKtkwg0EndS3u
rk15cUTqOFW1fPrIMI+QQ9WR01UWz7Rqt+a4OBtdjAdBEuUSog+QxofKhmTmfe5OdmvST7ep1m6x
tTVd3NJ9IZo6SDTSJXiahEDoTnOEE7MnmGj2oK/E1tXNuriwa7kB9B+EYcyuB3jSRvfcBskacEQb
klPulPDawhbCTit7de10Lu7qRCoTNBwyUHYaKLgAgbFnbuLL313sfP1LBUKWAPlZpSdN/+6Nr0kW
QKiwzKF9z4l0CUtAuXrRTsvx3YwlqxS3OWrwPAODoV11ur2WBc4OCllc18oIGU1BUaRL7Uyz5Z6c
3neoPerDATJuDKoeg1PD1NLNau6Z6K6tfeeVg0IWQYkJEL5Fw3qKDZKn2bEXtV7VXaZWqezgOakC
3gDLAnvlM68cnmWntkPzkEtCMr1BUIcRrNQJdwayf7SYUFy31m/oa4nYfKEXEUkGrEdS+gTzlI9K
AjC31jhUSR9H46DK6KFAueL2FH/LKbd21CIEwSusS6UGMRBEdSsxCjfSXWYKf9AFeR7z4qkIHkuI
ilNQjhr1lUOFVh/Ko1kqB8i2bZRocGN4E8EcoIG4zUAq2wBNJeayk+qt3QF0lqK2cPs3X03T56u0
iGlhVMYABmM36CO9qwbzo0qAayAV9EfRCLEMM8thVhOBX5cKxzB7B9hnJQDIK2FuyWpoxLalw/QT
pkxKtSNM1YPXntyhArGD5Gns6KcRL1TZq+2q3pew4su3teGaurumWrUWExYxMI1FXWgKisMJ3hmQ
N1uGfnqNGmwCBT0jOgV56cYKWVmBa6mzisajglYHJLPUxb4ZSK4NXS5HFxXYrJa+Td2dmKwZHFw9
D7NRFl+aVQXwkwJ2Z5Q9It6iozHYogQ33h41UvgFmG+3t9b17zobcHF90Yg3PXgb04kHq1U6VMdw
M27z1BJc7mmdNUUcye3fwQSEEt8ZXiTgP6190avRbvYjFl9UbHpFVxusbc/eG/0DqPLbs1z7dtOO
mqWxJbzvVMAvoosCUB5IFSnuEoip3B7kaulgtkOWd1XeozBEiDS9e5KP9FDtdEf1BU87plsT6rg4
CFtoeJyZH24h8BJsJicGzSt3SDRXnTlXVnR5gY0qGEAwv4kuJX8qxFcV1Lzbs73apZ/PdgoYszVl
cLPIu2mE6YZCF1j/jJzWwrG/M3fNuWQWdf4/nJX5kNPtNRuyLWOw2hNUrCHmY6XVg1B+KxCkWpnY
9MP/cUH83YxLpBBeIYXZltgslaTAb29wZQAHZTH06+7FpOJnrOwZfRFlcccJBATj59vjX9Xdms9y
EWiIXkGdjEJ7cyoVdM/o6bYPoCNGjRXuBLvz6B0c4i/sTnmuL8lZ28Bpc+W+WTkuv4j+2Tr3fVLl
rBmiS9ogAEiw+wXuQsrXxCivJlmzhV6EnjJihpbXmGgRw8gQ4lRtwjfQeBF0CIoVT7eXdSWwkkWI
MaKBhAEJpQuHJPkoAMeq5psiN90sQ24DHyOirLxo11ZxEXQM0gVVp+CAZFXumMIOFqfuoK88P1YG
WeKMqNkoFdTwkc1IsK1iHWDBoD5XL7cXb7p1bhyJJdbIiEtRlaf4meuVF0Jr1shEtzGplRX+7ZFW
4tYSYqTrmV6MWh9dhvZNiCCDq6+5L63NZRFEClGUpMzAZ2kNeFwDFkKTHCLyQALSdi2UrOzwJaaI
kUZRkjiILpCo9lhP3IoEJ9Ljvd1CKT2sdp3gGl1o49JPrSRN90rT2HWbu2jOOfIApxIpP7dpvPI5
1zbN9Oez8z0a5X9XAcX0T1w/SB2aRMDB3f6SaxeEtkxl0lYqggGbRvWBfxud3GuOEw9WfJje4jDi
/I8D1y/GazaxBP4kqiFMssVSb+HOA2T8vgXy+fbMruaff+OWtgglIQvEBJNDEdUwLAPQL5niNQZ/
h+wkNI8MbuKNnq2E5KuVzNmt8CsKMJuaMsYlLQ11um5bZ3TwMEPtmLjxCbj5jbmiTq+sbNxlf17M
mJIzhoSsdDQ3P9Tchm6vlxybN7bhHjsGB+Ui+J2j2GgbvnzhzbYLj5LPT8TW4IYYOtJ2Kv0G9+A6
HLmfbf6jL7Ds0vfotwZpigtK9fEO843tVNMt/TVQ4Mo50adMYbbmjCtAyKvIN/o4AbAb7SdcwjLg
Crdns/Ztl50/WibRwDlOStg5U+Uz843H6IUe0JZw4ve16vHat108uQ3Oipr1uAkLOKKksD8Z0V3O
oD1H1adKXN24KxFd/y/Svmw5bl3Z8osYQRIcXznWoFKVZskvDEuyCc7zhK/vRd3u6xJcp7D77DdH
yBEokkBmInMNXLAZFaODaxvirRZW/up3Jzlk02/y38xdPHBGtqLLxOUe2Z/zaXKBZ5qzrM2LkYKa
iu64zzYdLsafmoPt6pdh8RLdyqEhaq2uHaErKdJc3/rZXumTyZDhGPQ/Ijcwbt1noXHsIGewbERD
HEEG+9LhP1tKy8wFRnbIkbNMvR4+IllxDztBH6wswc4UXWlMroaJUsNaohjX0fIV7B+Put2T5I6u
8YjeLSxpPPlolc7w2mwLL/HQD5E2mKSfyLb5LW2M217UnxL9Hn5uNwC1uRjr71l2wJtD8eYR1hav
DJJCTQgT2ydlYwbwIXfXocHgpRsTdas/3JTFpt2pe9FJumhDdxaU+ame2g35nDDEoXQLSoz98RWX
dyjWzXcGv3llaz1Pob6Bt5yb3WivtQW4gbNsZ1gjZo6xGW+z0zpJnvbs0P5IhHX85b7Rn5PAew5O
OUjFS7p2E4wPqWzv4I3sq7G/NA99FS5QM7HlOwsORRHg44KYJqi3La7MSkkrmaRZb1F+dpuGakgQ
qFcU94wROrSRHfsAZQMvDv7lJdHiwhvLo0gfYwRtA1hiSwHuBfBcKXoWPN8a+6+cd4sLa4AzVXO2
fvo5WPwCQQbwAPDn0PWnwAQwgayQ4MhbXEgbG3m2KkDA7wpI0lcw9lnk0rWMn0YniGOifhA/8TPz
OAK3DcFTDVkQ+TC7x1i+CtHyDiA2FJQeFPQ3jQfeow+FI6cOlX/5qHx11fd2Bw8nlB4gd3faLQFd
rzHAghaRGUTvlIttg97WsdW2DBLJ8FpqHyAXDGUoEkKl5mFOl8Kv9L4Glqu0Nmb6GsGpvcKAQ7WC
hs6eJjdeg3ibW4CkAG6f6r1rypD7Lj6zFWqrd37bW0FM3wYKww8L9iSAsduQxwQxZwQGu+8lDxq8
XtoC2dNIKxEOUvWSt+jKZukMV9IUzCJJUJuzq8f31fwpxRIYAVOYjE8rD7OFrIPS6S7FVH31piwA
v43mTwYv+yGKBSWvoBLiFQoiUrUDbD2x/wZYezdeWqFsqARVp2gRbugSz3MqdRSLLOQtUuAp0oBe
Ib1dP7iCcsTmajolnhsJLmMID+qetu8dFTbGBPvqL8J2ZulWk8i4hHzAk8tFb5x67WYtP1bxn9nX
XRhKbUU9G9F1i+dk14WSVdANpXd9MPkyjirU2r0ibNbpTaBt9JNI00n0JrkICPhMq80S7ggMNBht
GoMhE7kEipbgwl4PGweolK35q1gL8BHMiP8K632Ww22ucDNQtgEoiHI47QE6JARMyOq+may7SpqD
dCG3hQlRA22GfjDYiWX+TibTsWF6Z8C2+frevAiLPv8tXOxTwEEZ8B1TDFlY0NwXuY9GPFT6lP0q
H7V49rPdAEWzlgxOfTe9ILsKgEqX3zjUPkxYXOrmV219Vlva6AVAw7tM73KwLWK4MMJGUPCQa+b/
O3P+WYL7qEulZBoFn/bOIiDw0ulFUQ0FIrrWY12TfQQeS6ZJwHcmUP7JbxoLHlpy7Q3ooNBOum2H
xmcwPcqlxqs0FFLMdHUK/fegAG8oWfT36z/38m3pz6/ltgcKiQk25NgeBAC8DGSvbvg5QE3aHj4I
IYJ3czl0/FmM+/4FGTSmZrBsAwUYsiwbGHxtJHIHcRjBTrvcwvizEJf70AlNkHBa+whTFpDqQDNS
6AdrTgQ2IpF8qvsfuSr9Vznkf9fkpXcli84J0UFDijv0d8dor+jq0ygy1vsPl+k/y3BZxFI0mSKz
p3dTC6SC4a74iLR3emcJiN//GjbX98flpPVnOS6fzKSuetts7GNEf3dFdUrZU1dVD9cX+Q9X2j+r
rGfq7Fh2Sl9PaQPccQfBRwcqXUxaHBVV5zqeW7InnW3gBkAsrw1FD3hRgklT/qy9hoyzta2WjFOV
fq0NV0npmD9qfn2MfeVecxQXti3Jm7YpXZGCq/BDcvlFUaNUy6TOxjNPPvNg6uWNe9NfP2P+Q/SU
FwGa50/JRSVi91lSJNidnW93vgwtASDXcwemf+aRBfEGXSYP8BPsJICAmR+/pnCWfUEB7P6DRxdt
Ki7oUKOccLVEFNYd644A/zHUgPj1u7XhlrxqUDN1hr2ob0LW6HIlMKtc9JEW2OWmQ4+gELZbc0P2
suVjxJ82/vQE29T2gepH1vjjdIL2yiE5aLj+j88YDkOozDHe5fcW/lkJyJbAqf8wIg9wvfaX/WYV
kOBwJgyORb9Y9Jq4KKbDu9VM1ZEdpRzuGAv8f3+MmlDjV5ABeBuxdlr0bGiQAWbVhvYprAaYWt7k
9ibrqjtNbSDK85TRNxad8uldJ8uh6QZPz+D2WKBHC6JkDqtmUTwQPDrhopxh1nNVNWl6t5ivel2H
0zBvl6i4YWO7s6Ic5M8qZHKxoQvGlHb22qWGW2G4AIEtV4LAKIGqqzVnm6UevchcVrIIeL1mqBna
nmqwJC0Wlylo0dVLOJuIommL/38/0Y3a9yCZtqDWRmCCliBPGKfOsB0C35OkdQfF8kCOdtUyQ6nS
2eD2105NGEYdwy4Dn4POR4Wd9E7arLzSbkhhxcjKLZDJTgJCvhI3R8j6g1St/F6mYkMs1LEpUEiq
voWj6V0J0X17vokje5fTYttr8R3o0yFmlo5cVdAL6WEJGG9no/Fr3dxTkEuN9i7uDWeq76Vxn+dg
bw93DWzHjPh9ajBIhmVfOmB5Zh+M6K5qXtIa4HP4L47lTWy291NH/WIq94WiHctRu4kgAROxULIr
v+hh3dgup9oGqZOOXgpXmDRNdwxd77Q/GuNTP0t+0wNsPe1aWQcxBn4BaNkt9tGaP43qzq4hyNK9
m/riaFWJb9T6tmQHeWkfshpEt1wPUBVNKXnU09jLZRkVT+OqPYUoL3RiugxOz6BCRI9KX4FNvkeR
aujKjUo+zArd6gyGMfrYgMtbuFUG+hShn0qWIO9SD/7C93me+PXc7lkJCelReCkRnR3uhKrNqJXw
+WAwMii3hPrsZrL2U+Y0buQBReVD9oP9hJYVrECqoxDZK6hyNA48WMltlurSV0wvfqqYFMARsjBK
T4WEoLaF3Em3hfJPnxmwr4RpEe5nKiBuoobGZcTZnwTKI5sLvZYUWk/saBZQHspCjaIxSBd4cTbx
b0lWwsw4FJiw56x1e9C/V5PLpS5C6NX4sDDcAI/n14ghto6Z2UBc1kWBnT6nQCsr0DlKUnxmuGhe
DzFfeKYr2UDjCptWseJWqeGCJLPxYOXTjnR1ul2mAZ5KII/nGjhqg9rfoMUIFBogEpO0LaEkMEHq
E1mS1A9SyVxDiW8muoRGcZytMTB1adeniVtB+USGmB78WuX2TknvJBk7u02MoJ+tHc2TQEOHtGtp
jqJG+1XCGpw06ERNmp/JzS0k724RYMJyqUNbbjcSLtnsR0sElyFBkNW4qsuWzKXLlUG5g9mdRMHi
RqxvRXXOf8B7/G99pXH11dTCVK2HZgSS/eSrz/qmcduXeNOhbkXJYbrrOSk+pRA63+gQU4gRCo+p
IPN/7YWzEq8cIAspWbgONL4JmMkz2ao7aBns0waDvRZjxnGBwHtoBPHrtBddOf9D5+LPC+BLL7PN
5MzAa14JbwbUTT9A7/NBy7tHsOxv56cW8MLw+vYW3LQ0rsIyYMQq0waX0AHQVjLSrcwgvR9DAb3L
g+tLQen2emFFuKMUGXCrsouFHSMGTcQY3B6mfyzqaG/01XjUMumnVg3weokWhubgPARDPyioqvTQ
6BuvHG/gad1ZHUQnOpdkg2vL6MLBMDo3oHGwmgmDKkXZEylbMD9zTyM6EivziIGwBjM2Gz3BqtTB
wml91UBVFj2MEdQWssWZIewx0sOcnuwS4Q9i+W36mZY3gC4EROndHDwhW/lUhsRvugc2gCE6J546
PhRm6TP8XF1bvHlCcBrVnQ5AtmbYe8kAnMGsmZ+MQd6+lkUH2bldm730EKwwmAZthvdVMqIFjEtO
tiQtcYeB4XZyKGhAe9XPzRah4pbI5bZlcJZEeFYmEmRZ5qYExPBSgigWeFQyTNY6NJ/gPjUubpkt
2xRq87AGcwhk76HqwCrTnSaUBuwmnR8yhnIkeRnnnxhKrkruLfkt57DV6l2Gdqtk/5xgK0+l1DNm
EpQ98yV7OsK7dxuhgi1sRG84wAl2h2An8taonRylehnhmqOF8UbWvQqg2sEjYyBBM8mB2Ah4Yd3y
SSy/kR3h2HLdeleiPG+ValZgu9MBt+V82xhODZhiC4o17nWVh14H+GiCxxVEGrKG3LNIQ7TGwCfC
dbmB9Vw0xiGrsptm1j2qQ3keo3UY3gkgUheJtWdXO8LFF6s1kqxb1gA73y4udARvV5Nd+UF9g2gn
QJgbektc0CbE87c1QVx7u1yUgQ6dNs4RItta/tivxnPjYmILkORA/cpLAvX++mYS7SXuBjfnNYnI
GscjQKeivgimAgzx2th3rUgd8+/aylYQtTRY6doy+ct/L89rqzANyT4m/X3KfrOZheX4aw1XFtSZ
kCwimHtff7oL48zva3IfElJaEKvu8+gIwwuPVIo3ttD/ZEfZfutXhjyuP2Z2T6LPshAMi/5+sd9X
5j5kmUfawEZsW3va12AGWAukjuAvTFJB2XWh6/F9Je4TWkmn6bGhxSAXf/FsABqGKZ/bbYsgDoTk
pb8z0/fVuPpcKQ21MhKIoBMaZkruZslhmNLfSQQDSvuZxm+V4XdjKXiboof84jeeRYFWqvG9VCwL
zxK3u13F7kdwaqQQAjmB8Brw9yn89pBf2+psNXluI5gY4pXCMIAFsq/vk53tgtIMlSwXQqZC0tKF
ZtL3FbmEn1Usy6CnH0HwUA8Q0weg0aatNnhNBpqdW0LKy7pbQJXYN94EmALQ0oN+NBiIf+auCFSI
Vr2L5uLrFv0ei77/pvUtnb2FouoIrCT1+FTKCrrruIpm6SYG/29cnlQtvH5U15r12mJcTWuoPbhi
ObOPqmm8kfjFnitBqBPuIS6TpO24QNg0RTBIStOV6zqou8iNzc6Vi8xRoW026clWTaUNWhKak6vT
bZZowfXnvNCY/f5WuZBU2OXC4tmIT6aieN10Y6sGJrL0ZkoeCu1Ua5Wv0OU51g/QVc2y4ahMSUAw
Au5iwfD0gp/e91/ChagmQUxSU8vGVXv0JKdzlR4OzZpjh2O47CEZ/S+j8Zdw9dmGam2a5C1w6qe2
xIU6r52I3hflu5m1DlU+iv5RrzZ6/27XP6+/c9He4mIWZdI89GkXnyLrldbQmxJFp4tBUbUtWbMU
qNnw0A7NnoxaxqzpSLdRWMN/LbtRA0ylhAIPF7PK2ULc5mnsSZ6LcUlOCzSlyw4abZBO0eFsqveR
ANdxOXeercVtD2L05WwkCILpNrmHRsquC4zX1mld6FaIdsbFgHu2FpfDxq6TIH1TrVvxiz0JrKrk
Jm6HAL9mMREa9PIhPFuP2xGynkQdmYcEOVN2++2M7Q/VFB8NSRSy+aY6xkIn0Mvh58+aPCKiwY1V
6mPQ8VY+nPq8HHBnxWmTA/2nuhHdVv9uROBsny3GdXubUVeh1p0lJ1tpbwg5ycXgkn55vn6wRKtw
WcuoWztS4rV6zEtwpHbL8AAvUEFmuBynzp6Fy0Mwt85r1YCpjnGot3XQABRW+6OvBis64h98KMEh
43ERsjSqdTLN0ZexDiQOwUh0xhd4J9hY1YIoXvagjwd9S07X3+YF4f7vH41LUGSGhZ9FLHoaoPMO
VG+fofiHitRz8guAtLB3IdyIBy4wmdyIkr3oU3KRJc7sTBpaJPuGvDXGgx6lLrzBrz/g31e578/H
RRS7m5tx7KvklPRBZqtwL7+3ECuTHwnxsrkQ5XvRI3FBpQQlKlfzEvxXX9u1ozverLfVzAX7/Dfs
gj6tTb4TnbuLqeZsr3KBpVKwWcs+T07p3ATj+JGhCXj9Ja4v6a9C6X9XsOQ1F50l0TSO8ljVsMIE
vAO8HAM6IJlix/SzeTs0+r87fZbMRZKCphbygCQdy3o4aPVNWsgfkWT9LKuPeZw2JuBd8JZAxyiG
v7z8zhY0HZZa8a4/9fX3aslcpNGnPGZM7ZMT6gc4DkVQey4Eu3P9NNdeLBdmGr1r+rmQkxPkIk9t
NvtVJIWxWYZWUjqZGt1N3SO6bMH1B7ugfXN+KFBCfP+eJNJUeCujB45epuUq3hR299YO/BeKNhsI
fAn2q/m7fB6gNPKQPaLf/VTuxG2WCwox338HF3yoWStyaiPd59t+O0DcL9mig7yJhT2O6+HVkrlI
Q0ajilu1jU+aUTlqCyHMSHlOouwDKEnRyxV9Uy7izIB+N1OFiDNr5Je2HA1IbTbTadD3MMbCQGFt
mmFGUsiDX0L8Tpaszyov3BjeBGhMHNF4NXrpWGubQa3vi/p2qO5l6GhiJARBWxMtYOOwtPVD36g5
QADZRtfpw/X9IXgCHrpvTKYeTVokHU12sns4k2qKPxFH7gn4+7Mz0cdGExyEC/iNb1uBx/DP8lTR
yETxcEBvnz622A6SvxC4hfj2YfIUX91Afj1DW1jo/CvaHFzMVkGOUqsaMTt5nnzo8ULqGl6TShif
ZPh8T57uFsE/aLut4ePa2efCdl7MRhuvKX98XcUzYt8EIh8KMFAJfBDTMQSloMV3M6ALUvYRwVOO
gIJjzB5C/HuFe8JQPJQex7d/tYX4bkY2lN1YT5gfV3MdUIwN2wa28LEKuvJnMjW7RtIwWBSZUl+Y
Un3bRV8v4SxR5XUJPe2UWMdhxSYyD/Ivh8QffqwdTfWEIYIPRBIG6X7k16G6/weF3PUCwPoqLM9+
gT5JbakUeM2tN3qQDl/vuKlXvtiHbqtuIFUdSuIyX3Bgv2ZXZ4tqjaJO4IuuV4v1KgOvnTEgkdvN
UMcDim2T72fXwnP3pgtbnBkYX2/4/3cv/f7quVg+zcwoAFlGTgFwbgHARrW1Hwn7hDTqazb417fX
BbOO76txAR06DGMszen6xPG9CRVpDdT+eVM/rOxzEpLdsKX7Kujh7iJMJqJPzAd4KGLRHJAEXHA6
CA9j0NUovpELLviib8pFpYgujZbHND7FBogoY7xp1G2rAtVCUZ1DZAMYDQAhRfWrICh9vfeznVTN
FjT3pGjNyPVj+Zb4EUKgHbadg16rKxSKun4Ht3i0JbXVKZOt/9tHllB+wAeABo1HWmjtta78borI
WYKP9xVBzh6Q9WpTD4xA/2Gm3qTfYSQA8E/nCPanoGL+IrCcLTNYRmRXkQr8zAFO4B1Eypzo2cD8
fwP044qRNpzuWCVe6yaeUKtZkNC+yr+zxRPS4dD1X50NbafDQ7kdoHyzznS6VznIThaQ9tmDaNYi
SuFf/eazZfVEraqyQqNIpr1nwHGpBw3IKsEhh/B9YZXuzH7WkwG533wTD7FXmVA1Am0GskD1fBcr
uuhuKyjgvyAvZz/IqqTakpo1wwb1VvUz35KcfoPpMoaV0rZ/ykORCLqgyWN9KdieLSnBZq8ga0t5
DPACojsQO/fknhxAkj2tokO1mz+JrtGiMvqLj3i2qKqqed+Xanxqkd1Qft5btHU7G3bn6p0FpWo9
d5gEU0naPl7f5pdHCH8uhjwYU61gUQ6IXXzqke0gPg2JbsMZfNXV0bEA8Cw5lJ8aILG17CTwFDAG
d+w/AKPSqxB4HLGJk+h0czVV34ElJTUYaYzJ6KY1xICzJ6I0gvpYcL54rGU6zos8Lejk5dPLkKBh
0hn7WgZV2RAMha83LyweP6lLVsz0DpkGLifbToX9Vrui6rpQg7kJW54opt/Xv6igA2vxKBB7nmuz
MPBF1wZ9cT+E4wZQ4uaxF0K2BSGShxSgjdBBgHu95Be4ZgIRuwy6S8A/ayzrhsxjcP3JBPmUxxBM
pj2ZJUHFsE67uhCyBKuRWPjfzfH+HAmybtGzw4hG/ZwBEY7D6M3eZEFQYoQ/drFdvPbW/iXe8qLn
4iqhqanRubDr5EST+T2v9AcytF6syXtFiw+Q8UZLAfYtg6BTLzhohKuBxqTLJatDb0QyYBV3LK3b
RH2//sEErUk0Ib+/yawHvLCBoyFiKQuGDtxEFAip176M7uyvQwHwFdlPOO55tld7gsUFlQnhIkk9
zWray9PayFtvZ3mA2+hJA+jECOqwehEmDkGu4lGg1gjiFivq6LjeG+TnKBzCKuwC9bW6WUUcgWaK
BUdd8Al5wGdWRMlIE3zCGTIkQNq6UpyFss0EMUwQLHmEZqrRuEwknLsaoFFM6Z3I3KryRzcKKY2C
T8YDIQdSzE0BswLUrpBm9Mx99WR5cFx12tvxnwh9CaLzX5DIRh5ZKqOUXCp1rwHWnazm8S0cQahj
Wra7Wilc35Vf3+RKz4CHQAI3XxBYUCenhpEFLSM6u7Z5X9nVvR6/wSb1ZgZ6fnXswsAXZVd1lNti
MzTDKwbRHlnMjUX0wxhnD3CrBNY8Rj7Wm9pRWexK6bbsVE+FvbaSpC9wYUW2ASKP3JpqCv9qmGGA
aVfEmVtAzQyY+qA37Q/aN/BbYN29rMyTL7FWwq/Kn2Rdda8/uigx8aIK+mxpuWRg3gmFjts1qA5B
ebsyW8SX+C/xtCuv2eL6z53R61L+/+7TNoxHMJHZdfAZoAGkNOd36015WSvXJ+ij5+/6TS65OhzU
gtm3AupHbgS4Ru4ue5g+BMPGOgx7YBhDzNR96Iefmk3qx5Cdm1z0XQ7lgR3iI+ZYvRA3d4Em/+2W
zCsrzNYMM5epiI5z0G7pK6jj3VP2i72XR9iKWx5Yt/jB9R1YBstajZUHA9H0KLoYCCIAL7IQ61KX
FQ2qGB3uKRnAwXrq5ij/5lSAhBaVo7yqgpnaWS3DrAvjYxXin8YSJrkPBno1O+btuFtZzbPmQJIP
CvZFkD5Bos6VAVgFsz4QPbXoOsQP6OMiZbMMXZLTUqMH03bhKM8h0dCoyKSDVLGnuWKbdC4bd8Af
0jLbwPsZprFx9yZZ6k1qFTujEM00RL9K48oFONQaapJ+tQHj++Vnddc+Gi7b6LdTIIXGHpyxySkC
0UVfUKTwQOZalgyjsDHpM7vdDHvCbL0FvClN7sr5b3nRNzCw/ncVisZVD5pU53WjrqMVZns2tVyT
6D4U6QWFgigJcHWCYRuF2lQ2PaUqkKkzTlJXhAkFPFWzQXjcldGnIBAK0hwv4JmXateqZRKvlQmG
GaBXJiGaqa6Eehboe6FUiaAy4UU6i0GeFIxJkhM8R5xllJ0y68PrzyS4CvA60rqaRlrWYR5VL2jN
Jolr2rrb2HDRaz4bIqor1euNd14+upDsNJUjNJ3mV7TAV5v2pyyU0J8df4lZkoIq6yvVnF0H+kRv
6axgG9b9bs5oMC2NVzMR1U60yvr3s1W0SWfQGC8Q+CrJ72M0v9F26cjT9c8kCOS84maVFTrcp9c2
s/pmMhrMZrEdbTNQxlxwqkTPw10vbLViY6UA5GHEBzjLH2AWmend9vrjiJo1vNpmLOeJYo3Y2ZNL
XhUvD+hxmQABSh5Bb3LgZ52G9Ea7v76q6CVyAWNgtiUNUR2fkoz5efNeqf6qIhDXm+vriLpCvOim
RZJOritE+ugAB/tgnWmRsHqE/YYg7QpOL6+7OWpT3CnmmujQ1pny3CmH+xGXNUPVN1LUCu4TglTC
a2/ac2Iq/XqPV8FEWD1FpqDbtqEIVCF6qDUKn58ou0V2stDjmZMnDD3vFkP7ocTaNsnkUKfJr+sf
S7DfeQlOSJQ0i13i6hJbuWcAmzhJdwYcTK6vIshVxvorzp4plSpasWXBXNdgwSLJ2677mZXDLfAN
nsQKdy5FcE/Rx+KqjXSCvGU6pfaRtsTV5ZexhR8cXGbnRd2NGu6cZg3ekBVPdzWcAszlRz7KXllJ
cLa7l0qymfrkPpdncLah8CHXJAmuvxHRVJTX4pyktEqg6h1/TUWJl0KPhnyVQqs8JHu7vpogk/KS
nL0Rw0SgQPyMDN0pYGiSpqXo1Ive+Pr3s2/czyng0/8zf1SCgUHRtLjrbtE3CVaHhOhIcfmAFOfv
iTrUF3aiBfuYV+SkLDFJlOGS1geLu/ilhy+2TpCabVajYUNx7+l2jSD+CMB6lsld15LRkudU++rV
gBC1mpuc1G20gR8PprzVSyIoIEQPudYXZ694MeH+2y84rAM8zBXz0y4pwPKiEZJoFS4ATVZWz9C7
ReFgRo7Wg3gbneB8IUi0omu1ue7Zs4dpqgYu8Na4khyg2HqTwUiDhAqkb8WGUIKtyWtswn98mQgM
xHE7ayA9CcYmdOjaQ+RfP2UXmFTfbr28smYVJUM7FejA9pLhl6tR+gLnzVsJlL56AoqJ7WnT7lX5
UZt/xvGz0hm3VJLv284Ku7RzuroHV7FsqHP9dwlO/1/am7JCjUbHeCzS3jpwEJkiYsgKVuD19/oO
XqKTji3TQ3pjMjaDJUDpfHX/rzVGuLpsnsqFmAyTxbbDqyUf6WJ7LH7KWYxrrfnYquTQFdbgFXa1
kxDpfApLenmpIBiXHalZ7FJ7uomUxo0himRDkXhmMAqNTU9OQBKFM/xet5KwlIuPPNNsp4hUL1Gb
m6rVbht/KVDBrLan17+L6AhYa9o8OwJjGmUWCGT0Cz3R4zoc74a3alt5/4DRK/pEXHieqWQbrMQm
UGUMyernhonauqKqlsd8lwkQ9G0xrhMcK2xPYGqHERQt1Y8VAZJBh7kWWr2J9oXNReAxSWsV2HB6
mnPQaCGJs4nHKCD4d6OPMEg1wylSnHhqXAlVb9WnP1hnbjIbWs1setJsussZ8w3yORdQkHjJ5sHT
1M9Wit77SILeeHerJtY77TMnhrjGpG0W+wD1isXoJ0dSFSrY54Lij5ffy3OWjYvcIMI39a3cI3FR
OMr2N5BqAH9QE+XsNWFcOVW8Fl9BjZz2NQYdWjgxV/XjHdwlVwXS5rPwVi3g6xteUAbyWHNqTOAi
NLN97G0WmKnpmdA5aIoliHT5GFPIh9jLr+tLXiCXf4vJ9prtzs6YGneJWeuo2jFWrJzFh3Ee9FVX
XHT/pSFQrKyEVwUE1wbgN/J5fXlR18vm6lBI6S+stHHE12lOC73MwP4S3YJtqrsmcdewwJyBea7o
NArOO6/bN5e63KjzBCihXML59zlHS13wbKLdw4WviJh6RpeWooStboewCDVI17egDCSYi4muEJeB
V4SoGmgBq/Ie9yFlbUmlvjXAmTssRWge1w6KDP9jKK6Cx9XuOk8NxrvuERolp2FDtoKHvch6Olue
+5DaPOZJDfW9k6JiOAb7pCg3Ibyqegb6uEwZnaYGm1+GqwsR9BMv76GzpbncN0SLZA5JkmIPkUC5
obFH0CGAw3toA9qAxqkZLg+k+Qf2YxfD0dnK3Bde5L4ytFZDVT2B/x+/1UxxGKgvDJa0lWQLYDMX
t+zZalyKGrJiiBeloqckIm7Uxi6DUfj1z3h5MPFnDb43UaaJJsdDRk/1aG1bBerXTWArO629rbMv
6SInh2MheKbq+6gsQbPAjsgo/XEEBKKQoNoA4+9cgTU39DzV+LFj7LGQEl+yGtEFcc1cf8Xms1/K
ZbZ+6uthYKp0HKCzlukvrfk5y1q+pRnQ6kvnjnUcMPCqkt1QK6oAA7gepmuLr0f/LGqOlhlB9kgF
9Q46PEryZiF0QetJNFq7WJifPSN31egJhCNUCcusoL/CQHiGgHJYHu39KkHQ+vkt0DTSDu//17IX
3RkF241vfaStNKtFCWh+Wv0Yh8/V2v76ZltDwrWXyEUs1azS0eyACWL25DI9d3MItiTKi4FZ5fWV
RJ+LC05lNaSVVukrAI4EFMG+TMNiub++iOh9cWFI0oxE1ya8L6m/g8EE/Dwa//oKX7Cia2+Mizc6
0Y1WHyLrqKITNWaVYzFU8VOxeEajDW6ZjJ+jNRxheLnLB6iY5ZE3xIcaid1sO8/SgajM8IpHFhja
5BMqhbLZ34x65yl54RCIe2la7NeAHVjmQVPQMNThHg4xtQKCLAYVAfxFb4wLaPPMtMqGdNDRtCFL
Xo34da/X35ggQPNtD6nL7QQ629HR6p+q+LFpOl9PXof0xjCIIHQKdjPf62jsWirNAQ/TjO8NC6px
dLr4WYqfrz/R5UvRn5jAu4rYRZ4Oo4LR8doXGLfdFzkHltToGokgU4LvwxuL0Grqe1WWALUx4WZp
Wm4Ne03B46xb9sqW5tscRWe3iUxwNOG24+Jxngb4GR00CXDcDjLxkDlBsVTODli4mrBqEaU7vvNR
SKbSKSkSeLo1flfFV7Vk369ir/IbDgWkr9Ub0EqPqas70sP4IwmEbGfRFuVik5pB4dAuLQt3jPx1
RWhS1363JsAy1aPxETlfMKoT9UVjcNHH5cKV3eldZFUIV9UA8wlTVkAMIL3gUFxu457tVi5ipfKs
mXmBsnCobhuGCwacBJP4MLfoPEBjUc9bfwRjvarToKqgMQgPV8EGE71fLsh0VEOhkNP0tAokla3f
0EcKg090XXvgjRlzKFxlILuoQ8VvW4eiptdl6MOfN8DDY6jdyTJBDXTqrD6ItelusWrDLRn5EY/Q
5ddd24iDqX3S4CVmUCA/JohEd+BRmqC8GwDLtuZzLx+TarlJpwWyvTQPC3WB7uS93rxDvU+QZC53
6c5+MFdYGc2YQhsSczAGdAp86A/9i4Kp+al6ggyy/z/m4tlRT2GuJtgtgjTNo2Ikzc7BmEXx2fbJ
ro4yf9LpTd9Ooi0hCNU87qVi+ZDVS71eOmevus82CSwq4Imw2r6s4lXyo/EOUxZB70J0FngQjNzV
embkiX2UNnNggrqunXpQyGVwDcTOyILSkQe5tLIyxkyzLWA0gf0GWPifTeNEr5KLXqNuSWpX4nzP
0s8YMIQSDlBt/6RMk2BbihbiwpWklhFpYGx5ItEThd9MBpfHxgT3cRaJm1+eWpwdAC5mtTEgtOWA
iLEirevTkn/Csyxco0WiPMiQovgvJS/OluSClJ6Bb5sxtuah+hHeiOEI8YklWDmxAI7APk1wBATB
n29FxrKpAyyIvFdXilPEeyAU/91Z5huPGD23I5Oxgqw1PhlUZ5ltL0FMux7eLz6ICVtloHZMW+UJ
6VYfR0mrp+kpkR7i9ocOVt31BS7GpLMF1O83vVQq87qmTXqiXRVQzXYjyQzbuRY8x+Xm8Nk65Ps6
fTk1w1hW6alJIC1cRk5d/R/SrmtHbmRZfhEBkkX7Stu+e5zGvBAjx6L39utvcBZ3p6fE7VqcfZUE
ZZdLpomMQMgxgA5oaiyVlKe2VAWnlQGqTDEmI+jAGN33pD904OK39IQWnIWvo7yvftGy9Vc5bjoM
dQ/lAnqRzsvsYgmIoE1Cy7w3oUZFgEXFyKKwVU5xZIFPkkdsuF6YvDK/HMyV+VAgkpaIyuKkoWDh
gL19o4ONH9SQitP+lgHZzP3YFjbyqXVELgMG714xfs1IIfgayzj2Qk1PSifeSwFPnYR3sxiPFgUB
RfkIZasO9BqxlntlDGkvzb99f9e/Olf7yHqzVlYkMk70ovSdLQelLYBnPZvucnknhKqjC+DCaOV9
pP7q+gsVeDA83ioZz5YYI820EQ/UEA4t5nA0OdtE4v1/WyQ7Q60j80rjHi47Pcg2FAITTG0nEDtW
PPg3fjt9fZz5c1M/krSry9nSukmETKAXciY/oCHnpIdF/txpHyCA8VoMgJWCywecbXtMqh9bwFi5
w67rcdrVb2A8k9QNaR9n/VL2HNy2PM8H0wsKW26QxQQon4tek73Nb0KB7j6vNrQaVF/ZZryVMimt
iYnU+CLHkgsOanAt624L9g9zlHyZvN8+3tVv/5U1xhPJFekAUwZVmDkrkNNOwacKWHwmbU2UHW+b
Wg2brkwxXkeStHJqJnid3muRW///MBLlvEre/jHuBX3NmSYa3EsA/6qrfpF5Ub50wQMnFmrOmtYB
Z1eLWn7N1W2NkGOOcjOicNyklijG9iRMG6lr0Oh9lcPImiTjGKotYqnWub2dq9n9lWXG+dCChooy
lPFFUzRH7PWTSZptBWJ5NSUeGSDFYVL3tsn1dsCVTcbjzBCuL4yoiz/mvPJLA86m7Aj+ht0Saqeu
uKFAEHW8PeacKDswXTbzpGBkgwL9pvkQeLMhbOIaF7wKF/GCBfg4+KkwacvpCXCeBjs1PUIQRxwq
XKRmeA/SaRs26jYFB2+ncrIXniHG2ySR2ooSVEMvndGfBJDRiPp3OgknPeAiXxbn8UdJ6PMA2Snp
oWk7Ua2b+BK+S974kKLUvfDeLJI16AXyz44XarDz0UVY5HFjqgvOIDqlgWXsRBPzbFB7eFiI5wan
PwFGIX2rHpUNGuJH/fH2leXtLeN04lIqevQz4ktrzE640TPTxWDWZpm//m+GGLeTt1KvgqEBwWwr
uHiclhJnEDB344CDL+R89dnB5z5VFDFNcS3nXHgQCqjgIHA155hjhvfoGPcCMIscJCrMpFNtyUbu
zMZ9CKkKpXjVIH9+e/PW88Kre8k4Fq3Ls6SJ8Rlqfmu7IrQQWXgLG/Mggwh22vIB/ryLyc4zV+DI
hKrKR2dzcOPYgv6Fq/iTa4DnsX1OUcNaurr6+9Tv+t6JAGD3eV96njtlR52nUIw7Rc8Rpu7ybZrb
0kY4lZvpjIHIb90W2ht7waHHYObtNuds2XlnuTQhkBPBbnDsD8n7EmQ1o9Upln4/ncPH9ET3cwXl
CIADeDVZzntkB6BjkpDAUBFNqsmbqmGCPpYtMCcUA68vtd60/7xS7OwzmdveCJM0vpRlb+lEP4Yk
cZskOYZZCIjONL/IGlVtPTQVm+TVkyA9isXkhuKPOgtcWRzR1U500wmDJIWQUNJbaIr+vn3vOW+Z
nZsOB7UhQgB3rJLfgSG4glZ7NRRDb1vh7TnjmoJEkPsS/HLoqEKxB3GdYD6rKeqyUcpxgrzAmR2R
JtUkkUlBRbZ2stQq3tttdZQya7zzO7wm4U5y0zvTyfa8DhH3KTHuihIt7jBwi2KZR7z2PGWbsL5f
EC81UApa4yjUkgVHCbyML2bDO0XGeTUtUUGbjfhkqXlisMyKoGVj91Zvt++hTa1NDH3C5/90puzo
tIwcGo4Znxu9ei1Jt2tG81SKbiU/3bbDSdbZgemgUpJKHWCn0yB4kBsgzBa2t02sb5+i6LKiS7qq
MdtXjsQAeA/JlkB+1RN6GNqpm3nkpusu728jbLfSTGAhEmEETT4HZSc77xILRIM5xRhr9O32itYf
3KcxpsxfyEQPxwhoxLqMoRsFSeEw3xV54IbZ/1S71T9NMbEjuNMTowmWTFWYnElo3EhHWVNTN6Tn
HNM/fKM/TTGJaQCScujbA9a1TOsvF13aZ2D5XADN+R1/iGz95n2aW/7+KrOq9Toe40JCz7/BdKay
G7PEuX1M/+CtPk0sN/PKhJiUQddhWANMLoNrlBAecUGTas+2Se3isXsswcGsQQ6Cuvzl/UMN8NM4
45XrYizUuluu/aZzDT/Y9Zf4R7hf2Kc6r36vAqv6iQYlKtRcQNkHI8+facCn7eW1XC0c2hOtEui4
oDTYmQjqklC9Qw9go2jPRNmbDRCKEGQbQI4pZ/e1Gdposllj0Ns0KzZSoDiagZJMbu5HQT/VGW19
qa12hjBf0Evbdd3kRKnoltPrRO/z9CWoRScWzRfDUDZKEjzoRNyYibkV05gC1BVaIgSzWlFzSiWC
AMfvvpoeZOgaBproJJ3o5nVxyCZ1K5HGSiRQyneQecsmd+4EdD0VlEam6Glsn5t8M3TCg6nu86zY
4/7Y1aC7GI7GlM+rYY5O1T4rQ2eR4J7Gbho8BdGPpPbAigV5YR1cPhitas9hifgTsHhjW9JHsKfb
NcKCCLD6EmcCTRQhOTXNdxCVWfNEQFHZWSnopSA/k86aC15YEPxaGpmPfQ0yIFQeVEgZQCW9fCH9
xhDPifwjhY4rhrCXIe20tYmQWm37nIQHWh9DI7LSzgnrn11oAZLmQuLWLfvvjXKsgufW/K7FPzFy
ZrdA+MtSbieg/RN5D2O1tGAYsqQRDREUO/PY61lXaBA7vggdgAPSD3zRN2jzAqt8yeZfutj85DzE
VYd5ZZC5j3Gj15oErRtkiaId7kERnliQCPIjTO9pIKypnoWLxPNnqw7myigTMujz2E1ITZfB+ewE
WW4n2PY7zUnBy1940TmwuXwnizP+49ldWWS+dKJRynVvBCAFAD/ZMp70qD0OzuHf8A+sflQ/TbFg
wxg0/EsDMblobWpjVHHf4y6BFIsX8HE2kZ2D1PNIlopAjC95YYUgzCOgfgzdMbTUo+6HoAOxlEPy
P/IMXC2P+ezlFAWZWUBIO4BVwSoA6HhPvaUuDazkN/EH+EshEOuLG+7Y1WoccWWY+QhWc4S6kG4u
l2Y+wG/EL90xe1IweSUc1V1g5a68N0q3fuLB89fzmSvLy0lc+WyK5Ls0RVQyPpYML3CaKqv/vpAY
zG7tD3v5UH+bwQGJWtgxer79QnnHzHwp9UxJjACKoJc2Bn9q/xzonBrYOvbqannM57DTprysw3kZ
lAomi2zGfQZZgtmG6HjLHXT9IAe98RI1xuE0Q1RjMgkvcUkXIMixjzB8cYnw6Vc8cQOuF8zi89J9
jpNjJyHrkKpd1gXJJZIfDfkoBOUWI95tPvm3z2r16V+FhIxfM3XMwhTCEuqeST48mZDhmObft22s
o7uujDCuLJXLJNJVHFf4DkzJZfzZx55ebqQ9JL2/dy/L2I0Mmoan/k18rC7DQzlawUnwbv+K9Vup
6IZITCJrLIguTcLMqCQwbKgzhjnmB9m4u21g/cg+DTBvTmujWIorDavsDmH6rQcb6T0qGJz8fD2y
Nj7NMK+rph3YghHt4mlDT3v2oNii7sfNQlXTR8fW50efvJ1bFn7lTNIZ849jNuE9K+NOH7JtbHLq
h7ytY14YhcZfMJRGeJHBICQdEg3OeKIOMP2c685bCnPdmyghldTrmHzMVGBkOlQ3eNNyH3Qff7qL
zwNibnuSz4I46ZhgS0zQOkOe8pACQ+AM4kus/laShwiY5DrYyXJjN0F47KvqQdLBSJm4HZC+LT3R
GuprkA2MqekM9Cw2zQHafn4fRm6a9yk0W6PKH6TUGfLSqmgO2ujJjorYUureVxK6KeVeccMR1bJM
gSyHBqoQafRyNbMF3UCh6mcby7acjBg8fA7zI6BQmD6bTT8f0LYcY2C/Raukkav2PGTZP/jSvzeH
ReF1VZKaA0EI0AIGjdzTCiFQHji6Te6KLcmc5f5ye0KcU2fZqsSqG2aim+gSP4wvzTsFfKHfjFBE
jd8BLT3w27KrXvXzjbIAurpUMophXsTESWlH7dM0enOSObf9zfIobtwzFj03dsoE1w1/kwzEEgK0
mlGlGEngaeN57Nv/5j5Z0FyXGkGQ58vBBcdRBURS4K1neRe31sM4tlYyRaGrYCHe9ltpH/qqLyOl
5ZFxSOtI0KvTYfzZTGotm+WAAuJTnnoojhvNuexFkBE9hgAj6gAXZfVeRL0nUNxRj6wgLL3YVDHP
9VtCpRc6RX5Re/kwXERNtpsZWreJ6PV6Beiqukuq76K+V0v5JOijnQviRhK8MDz3wzksNjNE1dsA
wa+xLZTIGzP1XEsg4U5zT6mbrRE2TmfEnpY8zp0/ZKOlNTkm8ERHmTo7pJptYuho0Kg9dpsmeMik
yDME9MskjOZdICmNYeFfYwcsSUxcUXya5OI1yOqThhRSeWySnViIltr9HFRX1XJ7IuIhC04EwzlF
uBkzD11ELaytpFTgKxQrwZx0V42WQDQ7MDTLjB+GOoe6p0/Rr+7qyBaq2JG17JDmd20foez9RJsH
ue/25eAQFQeoKI5p5JYKfr0YIvBR+K4q5VYCK14/3xe0AasicfLuaTJNT4oCIDaUk66naPvV6i+a
YOYewuLzMH0LphbSb+2RCIlVplBS9YeQ8x1aB+lcBZaM7x6oUcfxgFDvL/U1akcY928t3Scu3fHA
B+tu6e/MmS0zCmOBhqMgAxEdTZiT8zRR4WRc6/iYz/WwwxDakEK3oQ/TS36oTnnu5ZJF9gXO9W6a
7sj3BWgLiL0jNU+K6HQP8nelB8kdL5j9B6//uVImAwOu3pTVVMJKj4RgHrK7646LiFKMyRZL34WA
j+55uPr1mOLTJpN8jVQccyNBCtRRTDVNij2Q+1zprF5+vu2H19sJV5u8nPNVfKTqamuSHKtLD7ls
tYfxEIBD76nd6xDDDH4gu5wemwfKlTX6h1Dwc4mMx8xLMDmPMyohC/Jo0cRqA0d+JR+0vUhLKtES
eA9kpdojA5Sqa+DnJJLJ1t+TUZ/TKByTS3woD4EKTHN5IZiF093uR3CAyDUkck6Gpy05ZsajMVn5
rF4bZx+MMlIlbJfg4UNj+Uk03dghFaZLK0f0JFeqLK2/hA/c67vypf1ilynR66JWQDVaT2D3CCHQ
0Q5Ht3nKoM0L9lSQqNhFa5vqKfL4pjn7zU4ZQXyUiHWVpx/Rfvza3OEb3xzHvRlaul0gw9A29Vv2
QO/MV94D4u0284CU2kQEOSnJZVZ/h3ELLp6XUbi//XbklY/+l61l3s7Qh12Q9WLyIXA03MuQHnEw
hAZ18O4pxvwqtMZ9VQU/w6IzQ2zjGQ1PEIobtd8me2VfdBaUX8/hQ3BSt7d/2tqz/vLTmNc1inXR
q6WyvC7JQ43/DtA+NDF6QGCITfcZiEwjkIS6t81+sBPeCoOWy3jlTfS4BzW7tkwX98Cb4xupga9+
SiafKrqV5Eru0CydXdrNjz1YIos2f8zy8dFMqp0iaptQ3OtRsAmIaU+x/NblqAg3QGNXEyqjMXXy
AanHtC3lh0rF9RVfM5pta+CJgwgqvvWw6cmBNseKbEGBlcb7SXosCFqS6VbUMktW0amsUWwZLiZN
HisR/VIx3+UiuCrLy6jGTjVSzkds5YpIylW4xuRskHWq6QzaJvCSh5sFCrjASWWuOOM/fPs/UxPm
25/PYxhODey0Ds573rc/l/ZKhVZ0J19a/39i/PxcFgv9NyjKLn0CcyOcaAq63mQ7Q8OJNzu43re6
ssM4r6CLp6Jetm/YDa506Pzmqdjl53GvbCFgfijv52NlWM0zjwhhxWleHxtLESJEmMWuBPTLxll3
kgRMIQ3EBurXpNhKIYfybv1b//fRsfwg8CFJqi2RVKCRyBLK+Wcqnkl06NqH269zPWT7NMS4q8Co
R/AHIbHTq8doeMzUp9v/P28hjM+ZxRYdlhYV46KBvFaBmXpAivMacBuNMzm/5t6+nA+TBQny1ORt
LC4sqaJdnGY0sCCoqdvTQsLsCZd4X9u5zWNgWhZww7uxdB9qPIzdCNK6i5xhlo1uJ4libv/X7V3k
nRLjMTBnCM37pWAl6bGFBrs7jrwskrcOxlnUUYYgaYn5wIS9lyqAW8FeOuX/6brprKxkCM+tNc2M
NwQajazdJebb7Z1ab+5+xq4sZGNupSTLl5AqPUgYMiQvwZPxtvD5JzvAy/KtgWnUbetKUK5fWtv0
ie70d3VXeNO+4MXRS0Dx5934O5xlifADIWg1c8blXxywYGU7FQGsrduGNTnSkxBbPBe87qI+DS4/
6OpTG9N5MmhvosheDd4AUthWPbSm5mSooU0TL3Ref9uf1hjfoUGqBOrtcFKQHoufwsL/ULEFLlnd
zY1nZi6wrdDAwAzi//boPi0zXqUVqqxqJKwzTCG5kw93LZ39SZpdzmVaf3efdv4IXVpwlpQRvRSz
5jcQChy1wi6BFpzGc4oOm3BKUmLFEKyfAt1p1NAaRj8oZlcwQdQsxII119MO4E6L5JiemAyfmCDi
h1DHZJegsbn9c3lNMpYAOxD1Jh3KKEVYn16yjVyhrlFZHXI2RJuQMnaS0BGmnfEdoxvxXfQAZFa1
uf0b1t3I544xbmRoSDxUdYQYMzwX4a8S1AiAdN+2weuWsXzYUxBEQTGGmDzytd2CWild0Qusf9Mq
4Lyoj9r41YvqROiwSwqYBQX6VJq/BAwzNBUUcSHzoiYyZ2Gc68aSYkNiFyTOKvyF3j7U83ea6DZn
5zhPliXCLluqNerSRjWOCbr+1eguKMH5jr6rJdp/EhTYoNo4D2Bp/Y9rY5xFs6iLamZMLxSi5NNj
K/GK4rzNY3xCvYiei+2ytNLwJMN0q2HgbZ/8h0M3JFUWFVWTNU1VP8pCV7ehj/UACeRgnFNiLzeP
euhi7OJvI97Wv0Bp//mYvppjlqRA4HHIGnAvyr75Y4SwnOo0bn3Qz+pLcYJ7Rcdf8pvEG+36HQXJ
Y4X0OQPdH+9Rr4RWX38IG1qBmVsVRKW/AyDGmR2kseM3TTktKPEyskNbSlyohAiP+LDzahV/1gsW
08QwZRCQEYP9niMj7MEgUZCzPKL5NAnqm1RNbtlFaA4lEkQtBxssyt7td7K+8Z9Gl3twdc5KrkjT
1E7kPJknMydQDfwVaVz0yJ/MZl+XxnytQ1HUhjiLs3Oszk4OLVi5lC2SITQpXuXpm1Ihj8Fkpcwr
oq5UL78aZt6i2Gpir0pBCuWhEROwwIMDxaG7YHzyIZP3al54uHeZt6HMTZ7pNCuUSMaZlMe5y32h
O1UqJt7NpvSq+CyKlZsALVohuW+S3BsXOjd6yZrYquW3LN8IiWKZxkWAUECT7jJ1o4b3afYWpsdB
5xH4/ekjv+4Oc9mjKJriyDTS8zSdk3GrRLLdpW99xBuV5+0JE1yIAgn6saHZua2PBmmcKn0tk5Tj
do0/P2BfV8OkDoJYQN4zLYQzMldXMbKz0pBtOIWjraNTZNc0pcBr14qr60rmEUjPbaIQsuRT21Jr
MHcJwWzE/FsFQ/dCizlD/0aZf4R6aRsykIXFPeJNR8Y/UuNfjdHYEAkD1zfkiNBwKceXDDIZhgkG
8NyeTfxp+tA36LOIsz1BI7NEkV7tY2iAKi7wz6ER2yH4pGh2D/ydZYCnMaaqWwoEAViwzRX5RHtp
RxTVr6bQMkLDjs2X2EzRjOydINbcQBi8YlD8OhmtavjVyHeTfGnaC6lCZ8wXHOabBD6OooAS6Phj
jo6N/GTk2buA8kg2dyfcpu9hXHgpVbH4J00PPbR3v0l5cEIv2Qm0wKnDmJPsr8QzX8+ICZoqIicD
Bu9x4wbkXrmxzUDTUzWlrYnxCSQ6tp5i7jjckwJNLMojEOfcEDaaglhX3qkTvAFIxuwKEII6VYD2
BINIn+8NwtMq5fkCNqQqh0ZodbjT82AH/gDunMY2wk0IIW4QpMQ4NgtHbKeu9hy/xf7kBzZalOE5
9TtclO8976POeYZs0GUAai2pymSc1RbtQ1myBhWtx4hXPVpBPH85ZDb0MpreUJK+JGd66FztN7bY
ix31fn423RFpUg4c7w7zEuBL541y8lbIuPtmVLQqQ7v+DMdb4oHUsj+Ppnv7k8ld3/Irrr6ZlRHK
Wi2a6XmBky+0CsEWY2NeeJcAySb4mRc+tJ4GAW7ex4V3fxl/LUVCGRblsrxQPJWkd4YQo06FecqT
1NaQm3EWyvlsq4zf1lM1pTRQcX9niF28JtNsJwCxlKjyTxGxFOW+nRO35ad3vIUyrnwyIdcXRikB
lwu0vTpr3ALq7cUPLbBSi9okjA/n7CH1Z17wvtKY+3p5GQ8lmnWgSwJ8hDiAxq8gtjBMeCQIBbXI
6onpg5DfySrBbgRUWuToWUFjVla4vJXrAfjfgRkL7CWiDOJK6EefxVG3GvpYUSjDLdNptSGcxuYe
BaytboyALhSN3ZLnuuWWnznHz2J+Mc2rJ3MCWrWQTJ6eDE5hVAB2mW6eBVvFrF1Fk7Zgn7TktPNv
Xz3OQ2aFULpMUigt4ULKTj/rsexGyfSSS7wl8jy0xgSmPemUKurwlIvmO4lCOxrfEYA5ckp9LUPQ
nyheqt2nOsBVGbAco2qVqk/LuyYu7KnVvElpQiuJTRvK21sjyI9hBFhKBcRFJ0VORf1STu5vbw0v
pmVJRSdAN2hjKnA/E8pQxmXSHg2THkuocU+BG0i/g5C6XWdYcfYritBzQsgZJtTh/AzeETFeEJMh
RqrncA691zuY3UAnGRXHheu6OeSugJlSlF3+47VgHGASNJmgjDiutJ29uTkZZgRFSC5vzp8J9hcf
wKKGofczBHqOTAxRwrfZWRD80ROY5hWr1fxwh9kVR3TE1qYocEJZbiFYDB1ghvbc+8lxhCyWOEjn
suqaCIlTCo3W6M5Al7UdRBCwUrsWK1vPRjueAcPDUG8iv6lt54oZyIV6Hb5LBs88mH/M2k4z4pjy
GawOThBo34u0vrTkqLbvFMNQGOPEGA/vfnByCxZtUHZEkNIOucWsA6giC64SP0Xy/dzx9miF9unL
abHQAiERxamranLWjuAa22IU39Fix/goBKp2fjcehw0Xz7B8Br4WvL8aZVpzaaVCrDTtyTkLQTaI
0SjRluPI0zrZGhdVxAIzTnpjFaB46pSHpjyC2W3yq3mfS+9DLGw7La0sMXkLC9BSJuXr7ce5em2I
IouipKEAxEqpggyeIN8swYXWI8Ys5vu2+ymMg0OJgMb3wMu81vbiyhrzKptKMkvDkNJzKULcKerd
Ng5svQW9ais+QNDVoib1bi9w9YVemVw24CoEU9shMlNTxlc6PY0dtQyAhG5bWD3gKwtMCJIK6oS6
GFkkWf9isZnQul4UT2+b4S2ECTekJlcMOSHpWTA7sP6FGI8TOU6Ts5I/sp5SVjRhBmdivP1rJUsT
vuZKnvPMMC9CJ/VYhAGOxAi6bWdK6N7FTlxkvkEeenKnpxepFTmHtELLg2f4eUpsSlNjZG/uM3wL
43pr0GoXl6XVd6M1IHdslWhfD9ALj7Xd3D3ePrcVyMFXy0zkMC/U5dRIwFVcDr4whPhUGGh8lN9S
/SRk5rGCyw11+J/prtVexsHgnOoHhcsfHuhq6cvNunoCuSHFTSTg5hhHepAQp0KeE7JUmNHYpg5K
bM1xIV4JHpqD9tLmrrlrbRGyCbyq5XrAfPU7mDiAyKVqVCVS+gV3uVDvkhatvxbowMkpd8mZ177l
vBh2aFFtk1nME9yzCdWWGHJLqLBwznY5u1tby3iXAGTnRqvibBf4EEZVMS660T6EJ8q7YI82qnPb
4Aqs+etlYpxNNBiFmjXCfF7Y7LyhJYAN6HWEcdHcL2YdFSdxFwjdg1gq9FgYeYfmVvJa99Wvwiwx
VTAh62ypV40ZSlzoi1lFW99FhuKXRorxUjE/KATwUNVoB1suKa+qs5ooXF0Bxom1epL3EpR///Iw
NgXVp+p3W5GLiOH4GDYpMg1ITIXB8qVRdb9PM7sbXuNEs5tewlzQbz18lRGx3z6cZe9vXAY2C+qk
XB8moUec25kYYKaI+gxvxPhDGy1j4xOmlEPOR4FncskNr552G/dKBsA1vj00eC9kCL3XmP3oUnAP
0h14uRYCMs43nPOq2KRCFkjWB4uadojZp+m7AUTZ7W1c3sytbWTcRDI0RqZVRXDuJnRnwWNkZSkm
tCN0mHXDEVCxvG2P55c0JioJ6qrO4gItpcYNfBT+/SUiDP1kKzs1Km3k8bY93tVkfEYjS2KR0zk9
S6g+F/W72Is25JTsUHiqpxcT5ChNNfPWuJqDfT48Nj0oaKCbejal51H9Uc2PHWAINIitfLrESrUv
ohc1KL2pS91JBg2M1LgzBgP62PTTvuSAkng/hfEBYR2I8mw2wVksAOc1y58zVND7bPx2e5vXK8if
S2ajfQiRVG0+i+k5H+tDnuheJu4mWu7yvHfyBkRGxXc65pZmPnV97942zrnDLCRfAsuYRhUQ8soj
qPeqeSOngtWLCxaz9pWIV4vivEkWQDwWeVE24FFBb67yixzwCr3krGg9eSI6CAAkourk4xVduRoB
6Lu41Ec0yAoLchZOlVjU6a30m3S/QIcAIdo30EXgTAGvX5ZPq8vKr6wapIoHikbAOTAbNDkGH4Nl
0Asm/u3z+ofL8mln+R1XdgDDNTtZbbG6+liFIaQmZSsoBp/k4V4w4FPhwgWwX0uyD9ZKjhdf7yVf
7S3jgVAjyrqYYm8XD6TvpYPiZrv8ARAVTG7oux7ENNvxqXq+vej1mtaVWcYTgdWKUq2DWdLva3Oj
6frOwDhiTt80+tqFjyIAO1R+Ccs7QTCd3uzdooQidG/6cQnoVi07seJi1skqpQYEGe1Zl4bamkGO
SMBuk/A4fFdQrkvw83lIy9fw6pB0PWqSEtpXiB4k5Iqvugf9CqBP4gCT/oYzeZOjEm/CNFMM3DYv
9lr325/WGb+laRVkX0q40CXPyxG5AGcAyWVe1PoPmcrfdj546q5WCUhjOU8jvg+p9C2Qj3QyXLXe
ChJK6uLdQH92WbAve43jLjmr+xgyurIKXa8ujgo8NKWunVz7NlYAEQ+xHZmJj9n+EozMEQg/bt9A
nlP5GCq/smqgaCVNcYeLr1rJN2WnuNIms+Wt4KqnBZ6lYbrV4yECuTvMZGRpaQAMqeCx93K4Ccpv
GgWPTbWwwPww89g2JmlX681dnhd3nPUu8difsc3n2TLuTNKLSBlarHeZ6zbR9F2E6qzioO+0PTD9
nK/+enT4aY1xasWkxaKa4EyNIXELeh7BwpGR57kAvV7+Jpoccxxf/QFDvTpMjRRJO4Bb7qx0YFzr
TymtEbLxJgV4rpqluyylmVaTglUte9idyOYvuYX5yNd14DlmmfE4kxglQpUuH72XCbTsqaduoCCP
OYoPymfixncQ4+QP469wUX7xdB8TNVdbCQp+PMfww9dEoyMUVrJLAJKVWivxwYGJonK6a7b0pNr9
0XyNuVNnnKNkuTAxY4KW9LLHpR5vmhCTi1m5JSlPY2u57jeeA0t3qZhNIlNIyp0jg2zQIbCVPnm4
/eR4K2EyJGD78GVPsZLJIFshb49iFG2bSvuPL5ulsdTluZdbCXaUoAf9zHMu1xat98m0SYR0R0F1
0e8is3XT/s0Uco71DxbFWxvJ+BUza0YpRZn5PNXmXT/X30WQUKHQ5uaCtpNbSFQakg/yyiOQDZ6Q
anamzI5ctg9QIPapmHktuXRyaxkYHM4iyDqmhRVXElg4sy3pTF/QfiSDJ2aZbUBEKMY3N8BItTgS
PyJPU9oCnfFDM3dybe7MQLXjUOMAq/+h8PG3L2OJMYHPKsdmcS55Vm7m/lTGpmENHbAJfThA/u2+
NU+t/DYZ7WZqalvtCjtKITw0aE4u7opgRyCdEI3jocYcriDlbg7cVGEItqi+xxkvp+R8TQkT0A1K
nISGgYstKsHBmFOnm71Yfevo5Ca1tm+DX+locPJmnk0mmptroI4aUEecZ+kSZccoaKBWd+6leyCd
4DlQ3gwM7/bj4vliwvhHVBnUiTbwU2JCTtn0Q1MeTQ0IunLfZO9DBSJuPXfy3NyQKuPYXrbw1pVn
wrEq1kRs8PIphQuuFGVnKsdOuoh9z8lXOYZYYk06g93j43ujxOmm64+T/FucTEtNONKqHGfIojpb
pZhJF+Fbk1U/umzyofns3j4uji9kZy8madDzMsOWyT1YuaLJF4Cp0jterZ1zERUmvIomsejlJfEW
4IDk6nsBkOqsqj+yPtv0SL4TIbdyM+ekcKuL01UFiElFN5Glfk0O0kozhiYGU4ZSzq5BO1uRWztV
o+3tPVxd3JUZ5nuiqYFhJiRHNb9OLKDjahAmaOolhSpLOv8q094JK8m+bXOFWwnhwJVRZkehlh53
UgmjvRedum+NW7j6GeKa9rxBy9lZiujVoaW2cZbceBeAJJoXSq4Xya5+AvOFKdCXyFvdEM7ptjj1
slVGTu79Rckd1I40olTG6+GvR19XNpcjv4qCCorxQq2PQwzT9MKujO/DPQixgRtIT8TXc19PrUaG
0oHFl6ThbvniFa5sU9KGQ01he9pBX/Ie7MG5o4O8uAGp3QUMlIkrgEkYIHdcuPC0jHUa4FTIwbvG
2wbuT2Ecu2KoKXioMwEilNJL7aD+0nqjY+yqt/ycfw8uoOD1dKiBnaLXhRht/BeBMO/WM35eC8f/
I+3KmuO2ueUvYhV3EK9cZ0bLaLEl2y8s2bK5r+D+629T+W5EwfQglVSlkodU6QzAg8bBWbrHUTPx
E/KjddKusmD05+v2X4zLfvTz9WdsNp1QWtSsbqFj1X9GoGFXpWRHxcnUWbBAhDUscNPXoraAXdx9
9zI+T6jrRm4hfY5cXf4Lbb4nPILvLp/ft3D5t7tqY4LDpilahg4cTmuZCBlmmzyPLzI+2Ff6Q34q
/fyMRJpTQRrEtQ7RXf5rLYjl3nhgr811aMt29mgSW9QiuP/G2PwoDskklrZ9z/Cj9GB8kh41v3TZ
TYLscyB5gw3K29kurlW/dRgoWW/+Adn97vN08wM4VOtqLakxmbj6dY+YjEJilfg5CGRs+rI41hfV
7W5O5IQGGqHi1H5RdmObg7PEmkD1vh5vPehf1nEpkPwH1V0KzYtRuNWihXI4luaKNEsmCgx680MZ
Vc+w4kCpiF839U/kHfxwJIfLHref4tisj4Mvia0drtYKX4sGIuPRN2vtaRyol8vfNCu7oWH2XGTQ
Dw8F/B2i08SBVS83Vj1DremsqLHNIN22VKKRMOHH49CIGVME2WTYAFnAYo831rEDQ0e+2CC6/gef
bz/vuNlMDpbKZu61voc9cMz4nU++ZL9adA8tV+Aml5jdeuxY3tOfmS+8ddfdugAcPJNaa+QR6SJY
1gP2NFx3n9Ck51NnVbI0nBrXDz0VrnwlunIEcM9zqc1mXeuSHkd3lByU+GsDkm9b10Z7sppHuSd3
ZXpk47+QgvyA/jyhmhXrCanbFlWMt/4A5pDveLg6BIS/UE+JhGrAu4H9+2fludV6ouSJtmBzFzT5
F9P3ZKidHo1vMtiULx9HkSUObUoTQx1R1CB+0yWnlJlthZktly9LqAgegaKYiZcijehcDbWRA2uC
4RpLS2zVKd3UN1IotElBfEuWVUrQNV4vL1F0SCwOcRRVUukQIgGSPaWfwPrbnZN70w1LtJYwaKfb
HXrc3BQ1HEyYVwLQER0TDnSqriclK4B2RSY95GPnFArqEEZzMM3FTQ3RJgueGhaHPyjtg3exx+eM
lgOxTqrsF6L5hP3RgY1zcpiTmzUrlgLOqQaDa95jStpNvBJ1jiTAo8o3nOKTgclUcc7zLdN/AXN4
zpK+T5ahNLGZ+TE50EcrmEtMLsQu87Vf5H7lccWs58MQ5MEqlqoJyXH2P6ZlgX1KVQjhc58mWNoX
VVHpORoqXJWTTZrGZjI9JcnXTH687Lb719XfxvhEp7U0Q92ZMCY3v5rwoZxFWZk/fMh3C1zsh74P
jaD9k76lqxW3QW84w3y+Mzj0vvrE7tAc7JHKrytfwYhxKgw+9p313T4X5oWq1PVlA/tN8dMIj5SO
dpkKDr/IBhfJFaFiyGqv0DOyXp7FyDP0aP1aVp4uf6w/hKzva+Fw1FjMvB0qnWKeJh/siDpr/YTd
rAQ+7Np4wrg7dOcUB0PvnzNfnJbfb6i3KDRJiK6p1lsadvM+KaVy6rQecw7x2iC5puNDtztFeA2Z
vnlI0POJzr7La97H1Y1NDmxC1ajHeMH3Qxbz1rgmV83n7tnCiqsjvCaIb0p0mv2Dbr3VL36DgY1d
DoC6wowkq2vw+C7RSd4xv9IWe1lm5JVn6uiJW7HDkCgHNbJe5SFySPb98sp3j+b7D+DzbnPTdnpv
zaheWbWTyi+ZnIj2drcdbWOCO5tTOTSdVhHMuaGlIbpigXlcxUv0K1HJcfeAbAytm71xnNDsYxVt
wjiEtLbRWO+Y08+qEzwzd6O2jRHuFPaZJsXznEVQtktBV/7SojWria56EAgPkL2fQWHQD0KKIZFV
7kxOobyYkwE17XVwGjIc7L59re7prY4npHQavOxV9rvbAmcDNKMiIrX9cGez5nXjNxsbG1HfmwyI
MPjyL9SoS/B6yK8TWBvQxHp1koL0ShyWizyTC3WMchpDzcCRNMnVVJpOU4mEfEUWuIAGCuVsoSoO
Xz+Ot6aUXde5AEt3PZKqpqJAYkn5TcvbAOcfHS1cfHF3WHLFhoTfzSDVAuqhXefYWOH8Pu3blEpr
UjZFLKEczGNxVN5EQS9Dxf7FsLHDuX5SqH1VtujBlxQbIS9TES71QRXU3020NS+4dO0WUvKhYx3U
Lyuhv+jFtJ8f3fwC7hgsWSnLqprg8EELCfqVdvk4veUqq2N5gsp46F1esuj7cY5fKMaQdBZW3Eyh
CyKWHDlZphuCPMLqyb9dAptVcZ5OlLKPhtWKrnxq0FaqsUdlARHo8uXyanb9fWOH83dz6oZ4YHl4
NkFvAFE6R+oy/7IJ0YZx9+iUF+CHDVcXCfsALRBe2kd+lVPBnbIbvW5Wwl2bGrHmcZxleg6RKtZK
yxul2GPmgdAvS02eL69pPxPybu0tDbSBP6tbIkxuUestsYjhaR90zwyxkObVQfUskk7d20Kiy5ph
GRRdqm/9ZBtrxNTl2Qor/ZzGoKJt0dHYIBehyIIt3AONrRnO6QxWRqQsKF7LNXXBaGXnzPqcgDFM
0Y4te0pDih40UcZMtDbOAwmaUKtZmdDWXDzW8nStypGtZv+mG2G7NM4JkyYz5yUDSkSG7Ma54o76
LxktdwK3EO0g54RMqszRqGodSYD8DhWj3F3Z1qJD7VeO5IAVNEEXyeThiqwxjyhiIts7zJtF8m+q
ZJ6qPFUa/TxH4ymTpEBtFBEhiWCFfOdIPsV1ybpOwwqjw9qMlxx1Pz0J4wvRWrgLbBlHM6sS7OTg
r6q3p7C1dXAww15lz1+sL+nhHxR8BL7I95LItRRjXLPU8WRTH5g2H2jEDmjyZV42LI8RaKLmejgm
lvwL7Esvs/SrHzCuCRaIoc3BxZVIbl2T60mtjhIL/SlkXidppWOm1MugVYDj9dlIpVO6/JsC8/bL
r7u5AYisU3Q69dgtWftEEv1KGxM370IBku8+w7Zm1v3bmFH0VtPTBQ62slq24NZLbM1doNNn2tMv
SPSWnlggSPRNOFAaZmOcWQ2bivbLLLKfIFyHulwuOrnri4O/cLdL42Ao1tENaYJqB9mCNYzADMk5
PMg+2lUCIYOV6AxxYCSZEtPADanBt7UvYBeHfJ2LwTTIcOc2iiFHHR2141H1K3c+iA6W6FxxCDV3
o5WEEa6SXv4WdszT2CzwEoEF/vmYVMyaqQZfVEh7LVmZ32SF4KLaDTs3X4tv2Sgh1pw2FDEF0KFw
F7Den5LDfFueo3tI92JEE4LVmLQYr7Mfi2m33xJXqCC394Td/gQOoDAaM81WgdrSKqiBRrqgQskw
tevA/BftKVtDXIg9Vg1FUzIOABSQQDuvGbcRZM0uX1y7ucetEQ5A4raKodoBI+OJnKtbE5r09Ex+
xK85uoHvohMyPu4U3s7WIT6obu1ErsgxBeecH4iuIw2TQC1+QU+K0xCaXjQsR6MqBd65FyZuF8rB
yVR3Vm5Y8E5LgrxPfqOMit0u9FZNS/Tv1f/RGocqZleBGnLCosxhuUmqZ3zL2xyGh+VO+q8byKFK
H1dhzVqc7KZGaQxS5S3GE6dIlBfbnWrd7iCHIGEsWbO2rml9cA1oTGwcBYxaiuF18+OYHSUbMm5Q
E6VODGB76xTR04eJXI1G5wzg2RKrt++DN0SGQIZoUCiQfbyXarWPmda2uP5O7ad1FLQDjkqBeSWu
Xe1j97sp7qAoiz7nUQJT4MT+qZiZD7KmeG4OveqNC+iq2tfY+FcA8G6Su3UZy6qwIdjwedSQXgKT
xOPl079/Jt4NcGciWboQ9xFSEsXUg0jnWzicrVR2autlFokLrk74+zX7boo7ELSGyPvM1uyHFjsM
7GthhLED8sNqfE1Fq6hg6/ZB5d0cdybGLK3apa+t80SMwzwGYWoEc9oJqmD7N967Fe5ETEu9GG0F
nyBW53UldYzpcPkL7Sg5WApS3//zcP03ruqChExZTdDHlSWxG0Dv7SxudLWqAh3RIlWBNuJhGBwc
PUi/MJfemsgDIiILES9jptJ8jRzIUQqlFC/vsC5zmdzcYHlkDvhh0iS56HPwVaQi6+bX5fVf3mFd
5i7bPMkZGH5gJR9QhoNKQ6gIPGU3j7TdYQ5DtCIOi6yHCTxsJlQ5EAJWED9hriEf48OaxBI1GYgW
xUGJ0U+TPKyLakL5uIyJR+aX/7ZtHHIs0ZA0c43TprCTRQebDol72cJuImS7bRx29IMet+2CRYwO
or3Yg6bXoTzktlnZoADLfGG+T7RrHIIsLFZRVQMa6oE6w/fjr//v8iiVIAIDr5GIzVfoGxyMyCCG
mWcdNtOj0Qe48Eo38ky380h4G6EYLGbyF5rkMKVvzKXU9Td3xCBKPTj169r2uRIbNfSomWi9FG6t
4CzzSS0ChgO1qGGTeQyivS7067vlsfAqqD9PDkMy3Lqabv77Yt+63TfvypbOymyNb4tdWjdZ7HV/
KWwa2cFwKl9M2n75ytPf3HpjMcpklE8KnAyrQWYmu9eac5eUft0eYulJcERW5Pjznae/feqNLYXp
Zd2Y8J7Jrwcb8Lj2EiXoJVKYv4KymIXwD++jv6+Lt4f8xqQJEaklXTcUjVqYEHUnX5ePY4np4RXT
Om/oH9grIvrcbtG7tf4E0ZkR/gQOe1AZMGK5Qz6Wec1T8lDfIZEdDGj3A/EKtTtvdlMbCdrvKv4d
QadMBEwCnHgrYG22QEusIpq6N2eGKhpLHBMcYSued7mdhTbo8wPxqOofMiTvG8+hk7osSUHXWwQ0
dNfmabxNXczDID/So2zuIAUk1PzYIdr/EBq89UFsFkrqGHPuEtxLDtRTAfkk30R7et3ZK0AN2OfW
aQPZRtvw2vAg2ObdXTZ05KR1CxrEvOJIOCrpsOhoQDDNwbayKxNhieD4iExw4CthpiHXyoVgfb2n
4jOu+qL6XWdD6sZT7TJQBOXcXWzYrImDXhZ2g9n0qDL2U3Iow95NZgLG26MyoAAjxYIpl8vLM/jI
rjGqyFRTWEsiPciKyu9ioUaByAYXpHVL0hmTXqN9g9q0txE9YqTSTTCBhnFKVIrjoKhxV4tepCKz
XNQ2SaxRx7IByOJdIU09uo1F2CoywUVtuQFW4q55uzmML7KHRoKvOvpCK4wFQGXXyT+LHH4f1/72
DkNef9HmuDUZy+VQm8hZOf81mWpGjvxzTd6BdB6s99IporbiqGgfl1xwqIiUtncv6Y19Dlcbmqgg
iA61syXfNNkdjTq3zxf/8qETbSsf1WkGcoQTQ5ZEp0eiZ36e3F+2sP6F3y7FzTI4oIxQ5onaWNLO
YVeAROmmG/HFspcaopWXDe1D8sYShx9DOvUp7bEWSMNWtjm63TH3Ja+zE9VOb+OH7E4sd7Y7OoIm
wv/hoiFzGKK1xgRViTeja4MLsmlWMFpODiILtBOizx+cRE5auOB68IcnGW9g3MLiximBs/ARXb/Q
OLIIDn7SPPVxGjC5cRezFW3xbi70fbV8/DaTuhtBngCIPoVBH2QBQ8erfhCvZ7epb7OvfNwmFWUU
jRTnfXQQokYPxW37qv+KCkSM4LRC/hwatzEyTwwiu/8g0yQ6/XwsF3WmxcIVb1rXDKQfCObWsKJD
8cdNb9uDEawqc5rHrlu7Q48oeBz+mzfzkV2tzKRF3h4b0NoQ0oMmwSfmrOIbSLQh3eehy1hcGNvt
9tluOwc6E60bgzBYHfzJbwe7KNxRWom1/VXNh1S3NDBjt/L/QSi73k0XgIKP4+I8+19yBdRIFdbo
6F7jRN8sye6+kzWIdoZ7yye/DGc+YBYQPncvusf2H2Mb/+bAKo6lIZpKdS16DqCIYffrhhvfaACl
ru/i4ucKDpeWzCEWTZumrbM3c91ROaxUbf+kdUYA8m+B5eYmw8CuqscGPurM4szWTCTJhARJl2Mp
yNV8vC37XGFGDpnVc2NG7jDESA31zhCF9pjXjjRXgntLhLtvdY7NmsyhyFpjjb9RVqtfpR+rGn3s
ZtB6sAuK45EevqIpXjIgMlqAEzh0hiBxRQ9pwca+/cjNj6giYykhHaGfF0M9xFnmFsavyzDwVkT7
3UWIAREaU1EtkzuQQ2RahaaW1lm3ei/qTdO1yKLZSmhFJ2OppiDJJ9VZElAL9LOONGsiD07fjI+a
ZdS20YWjI7XxYzb2xxISYmNvuBlD/sTMHEpUMBH3z3FpuajBf5qnfHTnWPkRo7FmVAbXsnTNp5TN
dk6jI5GT4T4frdgnaheobHpR4vZbvQRh2Kzl8gcC2WZFU73LO7A7AY924L93gA9RijI1yxybbCRI
fS7SaZGVc5WEnhUeMCTgMgiKyH1yTDBZVy2KILO2O+e1Nc9BAnoEk6TV8LzVA0jEIuk1nGhgoR9Y
iPj7d/j7Qjk0mK20MZqI4AixwqPd+KDLodM0RWaryuiyonTrnjqLOgSplnjIGkH2BOIU6gPaXc6D
UQg2fh+c3n8OF9mUrTpqagXO97UBhOGu/0swVoi5+zHF33b46dDRkiY6oAUOher7pVuO0I1J7LzN
MEiHTt4Iw5mVdR1LspPqgvffH+D+3TT3XKJUD7PGMFGfnyZwSLpy0dsUT4uoc1h6H6FTrsnD27xS
/FkFt7z0Wc6zQODeu0mjd/fmmeVMs5dHNcSrHiV6fwwS0Gy1XoSbYG18CZ3o+bK9PwQ272vmHlLl
pJLFHBEpIkq+RpwM9vLB1VDJA225hNsufqEB9YwAygqu0TjiS+8Pcfr7L+AeVspY5Yw2+AXaI0R7
4Vymo12tjJC65shvyo3CoyXyMQ5FC0mTYzZp5FyEsm/KhUdAh4X/2pQoAUkWp8rK27EqvWERUT7v
3xHvq+XgayiXOGoqfN98Xty8nlyzEiQW/hArv5vgIEouJUVSLUCUpDoqGL6ib4m9HKGM6fZfBqTO
n4w3hRfDjc6i0ytaHYdZSwkdlLLGt7SUe1U/NdIseHKIDHAoxOSo1uAuAEWwydTswcpFzJ3r7ly4
YfkJUGkYB0WJgD+1RWwFM67lyurat1cQGj10uYgIUQCr/ORnarBIy8c3WG2PDInSFVbX5v3/ds75
Wc+qkKV8anCbrCRe8DwIaHjVvaI465vU/JLerg383efxOT/1B+kVbQSCH7Afz//tlfzw59CkMplC
7CvzJLDOUXuhdnvskYqyNFt7CH2mYYgASvX3lT9e57f/hAhd9G05qIkkUsUaGojObG7AR/TVLELP
QFA4Gcybm8q9vGTBBc5PhlJJrUcjwZantHWrBQ01aBacJ1Fj+i6n3yYk+W0QNBqNJs7LdYwXpfxb
xsAosLZCmLYUNNeKQ3+KZSFFa+MwBgTnWVPma4pPnhwZ8hb54jFRM7wIyfi5z6RKl3EyASdGcyOn
5nUKTULlC6rCrjJK3xX6PWIgMUhix2TJEaTPdlwh7G+esj730/7GkseDrqsCfN2FIGpomq4QTad8
KiCdE2qqDba7kvXTmMuOJqTW2Q9yNzY4RyVxqI600v86rZLNnOmqO6noSox8UV5xd96NbGxxl2Ey
aWlbJegfan8suVMew0D1MH7qq3c5dSlxQEjmrTmq4vtUirIau9HOxjZ3G2bREiXKOjxtpTNUFnN7
JFD8k9LetqrKo+wFmazPE4hJGiW0h1A+WwwljlgEwvtR/eZ3cO7caV1pJBP2ANVyp1juw+4TQz0l
rByz/VRk93UV5OTpMjzsIv/GJndXZksUhoulaUieQe4QQ42z/09GdUTuyt2YGMyuC5KsZaKxwHts
sEdNcLfsour7Qvi3Pubshjmc0dbayjGG7cOAQo1snEa7pVogkX+XddzY48L0KOqzZpyRJrHUwqkT
6g2l5INOP9DWPqnkpzV+L5vFVtpRAOj7TQ8by+rHrEYmj6gCrMGyAeqU/LX2IbaFbpvhpTyJK6kC
/3jrx9tkEyJlKBOaRvq5TK9rKXFkCHaE8nAlza+sUk4KyMJtmncCdBNBzxsv4MYsyNmTbFzdMh0M
lxigxWkWp8NkYzLIAcG+aimx6yJ3llbxaPzj8qHYvVc2O8yBUT82uYJjp59jSqEDeVJYFaRUcPKE
35GDnaZs6UjWXpKQRd6EjHGq37TdF036hGjMVkBoXFgJWPAbW4smW516//Iq17//W4y5WSUHN5je
7A288bRzbjxM3VWq9U5sPodomrxsZ/9ttTHEYUw3R+jTUXA0k6fZWec2ihto1oWH3l3z1Sak4g9x
cNmmAG94NoFSncZpMdZ21BBc0UXrQvn0soX9rPT7qn6bd4nCeWggpoVUBPmiDSfQh2uH6apwtMD8
Us/H8lY6rc05/6oje2OXAx5dqnNVVbC0OrHsuS+dURecvv1+7I0JDmF6rUoVtX5bWnynOuFT+5r7
1hGX0jEJoI1s2LrfBWFkG/+QjULw+fhRmMokBrq60CDDctMuwheqCZom91O1myWuv2ADMOATNCtZ
BohiLitIyeQ2Iw5g093oLDyozdXQXklqddbMr2AmP7cGvmTz1NadQ18w7gL+H7DWppbDNMhdzoVd
t9PnMFMFd5poGzgcUvVCRQ/3/7y4HhqPzZngcAqgjqcsbaFXHGcEcaQUUqdkKhSKkGCaRTyuq8dc
wBqeQiEkk7pMFTo1ktxGRnbx5yczwNwJikdaZCemY2Euzk7uUM1GK8B8TL913xIh9Y/oWuGJSzs1
IUkW4VpZ52yyQ+NMB+IVxwaMCsbxMj6soHZpxVzEU8fLbHQNprlGLXVydXZVybXAwjEAkKzmBLoT
QRgrgHN+8iXt00WVCA5tysBlBrYRqXs1iltz+X55YSI7HP5MC0kiY8QMQ7gg+RvdSpHls/ZUzA+X
7ey/u6hFiKzoBLwbnKGYyrM6rBieaq9zejAbvzwSP/HobXQzPcThHU2eyT24GJEUjFwRudD+2Xu3
vnr0BiASldTLmEE1MEktt6S34SJ8Mu/HVu8m1nfJxkRsFWU9t9PqjZCRQk9MONqWG6F6gEfW9+x6
QeYx9UL9HLnGJw1iaQKP2X+zb3aYA8EszKMqnFO4TI0mx9jyGgZy/NjW67uMas6Un5IG4oXQQIcu
tgPGDzN5UDECSTRBKLKPQu87wQGdWZqVQcArfSZ9oDSLT5KjlbcCNBUZWR17s92TWk6TlMrQgSyN
U6gQv8vl6wS8xZf9VmSGC6uUNl4sRAYo15ZScD1bN2mceP/NBBdQJUUTxyObUSIoKrud9MA0Xpeu
E3yUP9yR71+Fg7CorKqMxICwoTvl0lVtMLtXa1uTc5tQDAvWjR1SCIrJx7K4p9HDmN+NmnQwu/ul
bLyl/zwN1z0ICpL4W6p8GXIm2IY/BJZ//0CesyosNTrK/ds4cHecP0ff4jN9WILiek3bge6cPf+7
4OvdIodJIEkv9ZhB1jOs76ZetcGWJzqU+w/ZdxMc8CAtnythk9FzTUPcjMGgvg7dzVxfy7HusvR5
STMb6sduraHrhKlOgxnEnKAo0tcusa4MVNMve9sfIt33X8ThVNgORYlhIwTT1hW6lavySR3lR0P7
DFppV4JKVyfPTt0nt7M5X6so5GrpI7qpxnlwY5CzXP41u5Tw5B20KAdag1IvTR9hVtawQT2jYuYk
OX1KfqIiGf9QnumDWdvlYTnNbudkZ5RiNbD8gYImdUTwKfpQKxBs8SSZzdZaM545VKbCNnTATe7k
MxQNbkkrYtcWoArlwCs39SUs2x56stVVi5JKHT7SShRC/CEL9/6lOeyKLZbWXYtLb2VGWtzMU74v
i6tdrW3qyNBPnua1kaMqTqmDklfgZ6L95FAtt8K2NQmAkyg2nZ71BEJlkC5ZCrz8I1GXxLpfv4dn
7yvlsI1EdWvmDNGShewec8rxm5YnzjiIdPP27KDKJRNLNi0L/Q0fnSSeB01hUK46m6DQUmcZLGyj
HZlAUlxzl0/GnotsTXEuMiLh1RWGZCF9eEfCY1TVNtM+/zcbnIMgjx22wHjrbNJnKbqrEGqqmeD5
uZsH3S6EcwSknSc6qjjhWsFcM4y9ZFB89AsdkyF1mPS57n9WU+2RMhUIVe554NYw5xS60VKaWTkC
ru4BpdlHOORN3eX3uPFcDWzUl/dyL8LcWONvLxWk8sQCQe85lV4GnR2NVDtetrCLlVsT3HUFpoxR
XjAyi3IXHvKtHR2GcxOsXOoKSrIpsutoZrcJVJhCG+QxTv5z+VodemE6ZjeW3/4Q7lLrcykBuSNu
6hVYrF/9/co5AE0dT0eBqIaUHDJBNmJN8YSC4Jvy07mL3pC2H7DL81LaIXrpexldGxkNWjxf0pkI
XGj1TR5Xtgvlbqc2Uxu5LhFSE/Q9paxxJKkO9L5yBwvs3iFGI8vyXwScW5McxMg6U2XgNh5kYOc3
evAPGGgzNkUUR6vzX1oZBy9lnE6GvDafzugEKrMXSLZBCuZc9x7RLTSZVS4UBAVXwm4mars2Dm9M
SWpMtS41jHsrvvqC2ndpK98LDLVgEs1lkHtAK92nlb/bfNAX6BDK30RE8bsNOdvfwMFRS9p81M18
rRmvQqHj5/gRQifuSona3eQ4PoLvSQR3BuVgqKBzAgY1LBo9Gk40tI7W1x6VtW+dHtmNmhwiTWmc
ggzXtdpgjskMwY5QfpVJGGTJDzmxDG8qG7SrWmifmVQLoiK9CpJO0FI1tfK5bSCMTJKwxudDa4TS
Ll8XLVVsVstfmYkF4Xn/DOrSh05TEydCc0qs9vf9hL8oyertUoAD2kjQhFvLBDFB1V5p4dNY90+a
Ud7oY49TRgM9/ySFHZgjpcgZI3PyKdT5zBE9IHPnmOa3KK99aIKWvvZIm+ZKa0sIaWB0ojnRyrDz
6GfdxHiOmn49Rg9xaR47ifiskr1Cf2C9Cdnsb7LWu3FlnEgTQ3cXd3hyGIWddr/DBwVNHqXriJGp
qRp3uOK+jkolM4GgiHc6CZobee9YGDcK68qN9Mhd9Ls2yjFrAWEk/ZZNYJOO9NbO5sFrNfSMGbda
Ewlujh2X/PiruLOoTm1UohGbYqhvdUlIeRNbPzJ3nfxYGpBmIyV5+SrZSZ19NMmdREspC9Jl4LJc
q07JoX5chxhmX/O6z6LYbCcv8dEWd+KgYKUS1cRU0vCFaA45d+jIUtz+c2M6uru0tuxTNVAPIrrO
nYrMR7vcwQtbU82sAdyja3pwcWMny+zC6WwSYJk/RcvcAbcP5viMnTnRWBlUw8JgbwYSzZfuU3Na
W+0a0C43QeasjM+65NITNLjcdaDIfLj8UX+PGD/+AC48kBO1basBos71AF4M4uvZ7HWhKM4RrpO7
/ONhiGaprv4iSVRcxU4ydPXVftu8zaKMbrSKTYAnNPLxlkRbmPRVmGv7Pdj6uFTuDZu1kaEoEqgG
0WPjyV4T2f0EJVviaUF5a3xu/8n8y44/WYqlqIaiy7qKmgVndB6lhJUGwCMqMzvrb/tJtkkJPZcC
vAk08i1ZtWn4OBAkUorBU4ZBwCvw+6o//oD1/2+eqIsG9K/XQSCWYj6jS0/LWP247EMiExxAamC4
XbIZveBQ1FSsZ8sQSAHvvkm3m8hhXd0mUSQXWEPc3DQYXy4rGxPVbvWwtv+2nqmXR/Vsotn761/j
zKJZ4t24Z/MROeDr5nSsl2ztghmzJ0PK/Xnqva5QXFzCnt6xF9PU3LHNBIHk72fz46fjMBA1aHUa
Kiw7lzAn3UpH2SRBVYuSGKLVcZBnkLQ1sgFmdFI71ag+LHR0oXsRJPITKa+z5qtUi3ZU4DLm2hi7
8couN9tZSivrTLtTAQGN4dd/ckmTg7W4zORIY3DJqojsPM+cbBQNtQq+jslBWj9L6qQ32DZF1a5k
hAEswoS5JfD93wNBqijUVFbmTZkSfiFh3Wc1MtbWeQhPbfmFkMekPbWJoJL9++f4aIVbC8n1Ss7V
dapMb728bZ1OFviyyAKHg8Xcx5k+gnC7RJwSYki7bx8vf3LlTV7u4/Pk4yrW37BxKllXrKySOnJu
5OgoQ7X8qDJVcaleZQ6LspeoIKOdEGhZ1kss21oiB5mufFNV5ugsvypmy0dPf4rBlAE0bsZ4BJHV
SVMWb9LbX/MUL7eWAuX6MWpkG/q64NPsSPKzNwz057JpncKbvKk1O5DdZJJrogXZ1qscVNwUg2ON
rDLbQFbDY5mmOjpNAkvJvhiyFlAVlR06t35nITmkGzc1bYMlbb7oxLqLDf2IN5DdFbE3JFXQsmOl
dbZUSm4rN4ESYcI3Q6DfggsT6kIqREjrNIitByX6lUMPUtIx+onZmKY5KnJ/hSjXnvLyq2nl98qk
6V4YZz9qQv2JQAlKj4+Nqdx39T1ty6fWap4GQty6S56T0FKcjKhfdfOGzIozT+pVWJCbfu59uZ6u
C/RC2dWQpIeU4i3IlvyFhLUn0V8h1BO93oqcPosdpcNKeqQOeyvR3JTEdoJLmKWxI8fQukXIjJke
9owhw8d4aG8SNXlYFONb1+kLdnWY3Wia7XHAMr/Vg3FXtpNih7kCupdQR7s+pElVkvp10mP+5Nc0
XxM2Bm32mkrhl0b5ESWjp/cQYZivrPhbXiRuU9cHmdVeuYTXSRT/IGb6PbUqr++UG6Tr0EbGauey
n/6eHvgYhnBe2seymgwSToLF2qBrDyVmtE25tesOBZPl2CzC5P3vSAWLiqats1qygn8+nos5lkoj
TdgqQtY81Z8y8HFDTQTPZ/ZpeFpJISI3Fyxyp3D00SaHKJVWT13R69Zfhc0n9QVCbkgmN5/bKyWQ
/cpPztpJwctBhp5R4VJXRHL5JjrNo8F21RziNGERmpbZS+fwpsKjDKmmJECtDAru0Lm3H0DSmF/1
qa1hokS2nWEOhpvaoa50pd4bqV09X/7q+++1zUfgPvvSacXQWp0ExWPDYRhzCWUPjD42qOtck7ly
+cToD7Mq7Zr1dgXuyP8j7bqaI8eZ5C9iBAk68JW2nbopP6MXxkirofeev/6SurhvWthe4u72cWNi
hQZYKJTJygRGwdz+DTftADHuChgmsqYydhB3Y9ymMdRrsiyw4gIMlZJklsbT9ipfQI6/HfzVMsyn
p0UZw63m9JK31bOmvYJrMB5R5JP+gvu20LSEw6Jv+SCcRb1P7FENHqiKImS7vAL8agYdRpqqZTYD
wXCaLmwgAYNh7raEpmdhdbrqx7pi1XI8WoUerUOdcXkYRfU8Tdk5SxrNKtX2MxKbOzV/VIwjhWJh
Ie0rgRNi3ChoGpKC66SJhqSp8lfOc/XcDHOs6IXURn7njo05/JDc+kFMzQqKVbhdkyXcq9SCQyPm
8L8QZryRWXxfnjnmJgn7OVVXSZQfEwhj0wP9CeI3iFjQV/7c+y3TuQ5D1n+/2msBkEDUhXBa/Xih
Q2anemgWMuV4Dd4qTJwvkqoUxBYQoU75LauQp74Tledt67zRWfgeJDCxfAAIspEk2AmUzM4rfzS0
r83mzJ9Z/8JNsffg+syY8D3SRUiQ1yiXGMCWKWK8E0QptORYMsWM3gWCuten0JKShzkbXRW0qhiq
tUO1cMgUm1IhXrIRJp404JOt8e4p1jD+zqUZSJTajqsPDRJiuABe2CtWHw92IkbOJPVuP/wyMGpc
1FNhd7X8FIax6iQS5smG++2zXF3W1gaZxIH2YxA2HURxZP1hmd+agRP73ug6f/tWOpMlZAN4LfQQ
Jn4EYtxdiStKL9jLAZhOVv4mYmK6OJesxt3e101fLRmGutJ5Kkg8mY2JvSIKcV3TC7Q7nbgZQYsD
2qjmvmqKE4kA7xx1M4tjU4FYujA8xIkA6Fpoc34FJ1D4GwJSHYJ5qlGaIffBPd4DEJCnngQ9NcGq
71biHHAPADxbBKdk8SBBy1v/1m28rnuun//qzkO+QwT6cP28aJ4rM5AIquqmCdjxGzzZSw/zm+U7
DTXhsvRDY/LzMjHbgJizKpvByBt3uenwUEj5z/PFPOiimgHrQEGhv0xHoX7NMSauitHzaIh2qB1a
dDsUXb9vRc0F34qjoJy9/UFumfv1+ux5SMAvjjJy1mg5hdUT7bmqRKvLZi/U9QqMl82nrpqltVe3
MttiuNlajgTCKaiAe8ael4LfgM4gRLs6T8bbjrU2SXHwJSExe5pHLAjNHYrXDLXV8QT6oB3Pvd+8
z9crMr6XhFkUlBQniJliPFqahZJ/6QnndZMqxv7Ky1CDtIhX4Fj/7NaxMo6YxCQKFiGgl3hazKQH
Xzfx4tQv0Amc65xzbdZT21qM8R2RAPsNAKa7LNFDKIpmqaCuKzxJ3DyCd5psDUUT6kqvVKyUIWjy
RnxA5FfHwP6YQKk1vGBO+38xJc25BGw9YjHiUM+j9ROSpynunBSTw//qmrF1FV0uyEg0lG768ry0
Ifo6T9sLcL6QxvgRrRKEiMiwe0GX7VR+TNXfU9FbM+Wsw/1A61leOdA0E+p6MgDjCu6Ce0S2Ru91
gZljxkqzB6TEO7zYagbO9sbjzT/fNnkFiElJ0aDxxNw01SjjvocCxyWaHmMRKmop9LulBG76WeJJ
+NwMhIn6ZzHmfilLEyP4gJ50Y8+/5b0MUlQNUNbxob8THlB6setTBZq3lXmbl+XdfKOulmZumxR2
pdZKWFomn1nsGfWxM35sm8vtz4g4YMXv6FDMYtImEhSQNk4hyZXsq1PwVkAIHZxLtuDIb5M1u+nT
fOq8ljOdcNNIrxZlont9kPphanHPNLW1jATK9+0xD6udMHEKc+r68//msK5WYq5D2RAxAs1F6Kvy
7yIA/oJ+9jOxjMXvpnsilGfIjeA1PQDsV+VvGCMGSJ9i2/SpKKQzdEi80mjtIH9oSigu3CmCalcJ
cWtlNCtVs6Lhs0neyuBBksQXwJMASFKQdKJZKQ2mVJ0agI1H5VeWub2gWklIweYUWfks2XoP8KA2
+kSkn5EGpGkxqUeKbFKeqsUq5HKvLT9zUXK3v/d6K7fOg7m1UxUNiTD3oV+oIgoEoRNK6uv2Ejet
9urImXdei8KClMhDLk1cWVEBAYAEIj314/Yqt3uoV8usNnblfyqj0yraVKGv3eegA2sd6oGEwfmM
E0eUQD0nOUMK3Wxe4MjbHeN7tFaYR+g5Q0YWg1EJJmZ8Y9hvb433jRiPE8RZpM6I4IHSAsBAwcBI
xbkWt5vdV4fHeJaMZNoQJdjFylcJQgSKloiZ7kWb7OiDwBmOuZlxkD+rsZNkUprPUTZ3oU/GxhpA
FtVN57FGUie0j+M82pGCxUnvKtFgThIEaOZ9k/CKdpxTlRlH1xiDUEtCE/pV+dbouafKCser3eCK
Rcx5tU/GrbWLPKdDjn22juSqKLmaUWXG0IlYGYxWpgAUvlLFaoFF0/BPXnXPZ9Pm2CebV4l9nlea
iF50HgARnEEVO0HWwPEit6Prq50ybiTKRLAsNG3oz8Zri16zYKCQpWGak2SKV6LQj4Egc9ZTE6xK
lgQkjkp0t1BiTAZBrvNfXRcWwTKObVlUHX5LiB9C48bS89TZXuLWoV4Xw5hUnYRgexEMJKt69lYM
ud3W0OPlFgS+WIc2nDM7qxZSOjfgrQl9OZLvhWHapcrgaYbqjQFGUyYtt6cYQ/stGoriKOVW1mvK
rkpHUy/pW0YbTxJiNzaQXSVVbFKi/yVk3U8QOj7lMQGoXhIAlPqQymKnIX8ck6MUPcwzqFBkzV2i
X0p4iorPgqhmAdhrqIFgLA+dvK88So9y8hfUqcwhqUwCSa62QWc/7E1ZNsysxghqG9lqJ9klqjv6
ck4wUNmD2wWmb9wH4VEM3jqgnlsxB8Ra90ntxhBzqBSAeO8wpVhg+rd20Wu2BfSRkuZDRTdfTxGE
TPUuFwmUICNTA0BJwRBdEZ/lobfyNXoefB2VA0AOzb57zMhdUT2WhmDSqLJ07ayCfk3EDJy006VP
aY5dKf6ce0wBw68C7gdkLxQZJXRMAORS10Eg7UdUnNQSfZvkVc18yLCYUgc4R0v2UfnUUAhzwWEm
oQcHYhJgOmj0IEUfVLBr8KoQozabNjUH41NTd7L6Ho2xBe3RanhvatUSOwPKEg90mKy+N8youyzy
k5xCNyDwxei9anVbBPdDq99pUmxl064KIeyJukzi9ThpKTpkCjQpxGelU/EN3HpUnEGuTWKAsEpW
3CqMzXosnVFJoKr2nuAvL41PYsBOyh9C8CpN4OVr3qUUWHcAY0C9VZhRnFkN+a1I2U5tuBrht67N
tT9k3spSKIUmCfDKrHAjwYwQV3aiqajWiKFeHwqiTvyoy+YUcxwx4S3MvKBxJM9TK+SR/6MDH626
m3YAjcr74FR+dE5u6U4PJJmy64/opDnBQ/ZDtw2/+oBd/9/9BtGovOJjJFWhzDM7NEOyoBcKzhiF
2GBYwbcBe0qQcdzTPzyw/1mHRVprULkdh37WodxrrWEQmoSv2h511SfwxVz4NYf1d//dUf1Zj3lL
E9yCLOkDuP8mRpLZWIoQAFxRmJOY2koIPrMY/xGEEW+jN2tIfw7UYF7YUc7yqQYEGBYluYLqpF8P
KzjEB4vAmh1eUee2If3ZKJM+BKouTVTGFHVDXqL0AipWUu22bUS5HZj8WYN5S4GyQKF5lkK/BjsL
qObPopY+ZcZyUILp2IikcYqheGsUDRqe0kNRIaxoMu2+LVW3FZBmDKOgWZBKu1uk8c6o0b029MwW
18G1uTbV4FDprhCkboi7V42DKSLywhD4JZsgwBdAUiaENw51b56FydTz7hMEwL3VlO0HoAUHrWnf
QoMcymF4rzI8QfWEH9CTBm50vN8+in+I6f8cxfo5rmL6dKFRIypfAVTgKb+SD+B79c5cdQ1WJKYw
7vIeJTSesuftdPTPsmwq0ZXyPCdwF8Cvu5UiWgNprDpJnKRRTM4W11Bh6+owPhFLdaIKCAdiRNkF
2a5H/goe1xoo5XGBrU5uayXGCdIUQVEBal0fpW7Uf/Ci18JTJKFNndT2PGBQoU45mcv647eWZPxd
Xk+zVFGEYtKgOSWGgXr6LtMacwKCWYrvnKPcvpx/4/ZX0EXKloogFUN9y9IKD3hWp9sBoI3uRfbL
+P0lpReZPFzrP9RM/sdeVBZy0AoTSEsgW3BZPiaAaI0jiJwKCEJkJjrAT+Kx/F/xKW5/T5VVaVLE
HGQqGUoZk+TXM8iqWnCdBYIp1DHYP56SIOFcR2X7cwKs8/06jqQPSdxCPLgbiaf1w04UHtMldaMl
f+2G4jw1pVUsiBqrGiXnx07bC71mxgV4pWIJlG8/jXJ5GYbyYW16puOxLsJdpILz4re+1HafK/dC
spx0VOfnfQaiOgjQWy2IKRK9v1Mi6J2LuyEh94YSHTUyHpYuem7VamcA4aAIyVsWNmCurNDcLBEG
0VQ+pKFgg+6Bc2d5x8A46FQdFCUSkghWLdsdAFYhktMqh6voTpLIm8v/h9z8j3UxTlCt+0AWK7xx
GcTl1eNkptYIzqqV/Ijn+P4hj/uzFuP54ikIha5DtthAfBrTH5hZABtpvJ/uO2cVUk5dXv3kq6D4
zz5CFRkHOGi9VjcUCg/NjwFaa8JrfK84BdYVUEvFrXVae7RVa7ojx3HlzuHxVnAeGVVk/CLUPgHf
WAVIwAlmEas/N4/Su/Te7IhsCYf+AvsuLZ1XA1kjk61tM64xG/oSZNJ1cEmCzOqXfa+T87DobjSV
pkFseGrclN4iAMLqobaPUXncdpccb/kFHbh6W+NxKYlkVJFf0x/98DQH7wkv7uY5xi/TvlpjqKNF
NWo4RmQh0qHZS6eV4g7JTGYKz9FDfGpPi8MHI/A+6Vdz9WrdcInBjKala1goWtMJLvk9fos93dMP
xNTe00c+ZoS7V8Y5pmWTFVTGXsNf4QtB4XzVqS9ehQfFhugiZN3B9MKPvLlbZZyRShW9n/IquCxN
ZVLtPM/lr1SBCq94mKYXYbpo6c8USbiMeUu1tZVFNJeicZss5dWA1iB/w6K/funVoUtFl8ddlEV+
mrdmoX0aUxaZXYAiRRfYcQTmmXiBzCy6oHXc7bXxZduev7o8W+szvquMAGMIDcTN0w960EWQrU4g
NG5t0RUOInKByWse8BLfcZ9/3sYZDyZPmtRVXRH64kF1e6gVGFDdinbDJ5+djuctv7pTV4esQQc5
VZsST7C9OqvWCtLzssuBbrvvXlsXsFc8DNl9BeZ/s+jtpjZR/uDtmPMAslIG4MBT09iII59CYWXM
fW3pba0B6reW7VzROc8tz8RZpkNZTIMoy6F3EmvH2Yks+VVwih2kfc3BwYZfIH7YedzZqPW+bpgT
2wjLlxkI0xS5x+TK7gyQbAg6UPk8gS43OE7Gic/uehvz8Z9sVv2CmV593EFpczUW4UJAgwz3ER8w
fWdCGvBlnffkbnA781BZpsNFl0U8vcgHujz0oul3lKJ+Nbc72oD3rHsbKQi5Bd2SJdnavqmcl+dr
iPtqmwQ970DOcFF1isr3gFGWtLXUmQeE4B4nEzgNYd4OVYpgRq9t7VC4C9wBwOPxXj2UduXx5mY5
t+ILonu1LciTx6JY4mrm9ey1ae70wp6il4likCcEBef55t4Kxutko1YupYDcanBBYZ15CUShRXvq
jzWY41evJ0FSUsWIEDdk++oZbF0NJmLCDJ+WRcuas4qghVN1DTX9HKFZnnaaqc5daQVlf6mB4KM1
QOo0W4dtKQrUXV+iViAH9U4GJbTXNnVmoqO/uCRRDt2kgw1t0d7FovWKipaY1K2iuy4EOhYA/r+y
orqPtcRfQKptg9isRqy/kmJWCqbAl3Z0BVE/zlX+8H+31qta/1et7eqzKkLarcUtNFBAFJksD230
JiQf22vcjPGvF2FecaKPyiSVAgZA5dTS+3XSO7UXSdk3XXQYIoBqh8ZeyuFuSnfDMPA87Po0sh/0
ennmptBJKdu+0EI/eM723b5E4mR1Ryk0JdDj6odsl9rxY/YshpyFb3mC63WZJ1sQSpIlGQV/drZv
B+oJc2kuJY8vYD28rd0xN2XG3Eqjy2Pkq7XuUsxAtDGHwYO3AnMhYkMmSasjhYAGSFU0Dm16znW/
oRjxDQDNvrlQlclnDLmjQxthgCfM7Q5obLPKBjeuNS+efgVVA5rzCYACAYxVCHZK8U6vkr0SEtDV
rShm0FkBQb0r81ONnlUMjO22FRPjViR09T3ZJ2VMAyGZIjX0YwAndf2d1hfEnjtBPhrBrzkDi0/S
7NK2xERqAytOUlA7yW04WnW6fNa6VplL13uzPlsJqVF8bEqgUMLEbUh3GA3Zl5TMRC/MxrTUs0RK
lBV+Z8W+TQJXLQRroOQg6OdSIE4cqHaetf6cD+dpVLxeiDFEhAZRrT1h1uhZnkuUSKd9DlT3Ehq/
BUVAnTRIf9RU9eSVSDmNkXNSCm5IlOcDdCsHAdjEXAcutH9syoXctXEPpqVmzO25Wk5jn1iNilZK
37VWpI5oM83FjwZtz74jmTOT5JnSlyXGIFOS7EpMHduTPDdQ/rgblUejPakj8I9D8ZLIim0Eso05
lsyuyphgEAqAmMUjII4sAM3tFpxMj+BHhv44rcxMAg3AfRjl5iAecgXV2GLGj1fF4n3Soh1k0XIZ
jbmhL8xWRXk4O4pZaM79bMVdbhP6RIbYESmUSOoTKTunDZF5h5PVpOK9Ann12BitWf41jQcjO9XK
gBNonDh7kvTFVeqfs3FuhxmST+cpnfYq8WOVmq0CJFQLXmgNgqgdxGeLHB/6Xmwyc5nu1CazQqMH
y3dpJXOP6YwfeQsl4lAwlwSh+lTZC74DVYo3VA/b3VBqL9062ybdNRQ9ZIE6Y+/P1ejqFAPN8fIo
gshUDhU769KzHoGdI6n9vN6JTftjIWcxvICxAe+Oq4QG9DdPCUY8WwAiIwwy6moBW6AzOJiWyoKO
rRMlLbpCx6Wy53OxjLCv2RbUZAeJpbNQoVvXPS8VNROa7NK59Sboay0K9OEBww3jO7GQ/Uhc3uYO
VZpx10OofdKJ08qqY8yyU2b5HWRcPUrQrVP9LMutHBQUo/EkG3fFHDllR1y9iWoTlJO7UD9MVPD0
TsFkx4co6M6gPS46BnmKwtXqETga0QFhvB7+LnISg5V/JWEZoe6Ag9elfd89aIO/yKFNsh9NJVsD
hAO6WrT7VnzNZwGm8kufHsJiSkylifYG+DQAxSpMtSzPXzIc7c8ybby5BzXiEJnRKB51MGJn0BNL
c/RFY4jyFNYCjoKsL80k38nSiUg+XuGCKmYyvBIiWaqAURb6Hk5gdq67S4bBpKrGePaAjicxR6kx
g6azGrRMDTi2OS0cLRotBeQfgXLIAb0WJ5BLLGWzknt4Q93uqjHnOK+b+fu172KeYK2KkNH0GHBR
PMkdAZ3F3IFjOGu8H/7UdvpBtpbJQlH5X3r2r+blVYAhjGne96ts/KoRsrJiCtSVqkORWuEh8OnT
fDHum3P+U8ErHDxg7qBMeYXd7QeSjVwFVHWXJECII3VPmuAFSvfv3nnCvMA0HxsjlLHAov8We2g3
SG9CrNjbzw8nmCDMI9yr/YDhpSK4BFAuiKLJTeMXUAVxzupWq/PaTJi6HaajlIGiiXsRxAKCJuOu
TQ9KOLxJCF2C5CNrV67A9+2d3cxkrhZlAVMYvcqNNFBBkWj3v9Hmg3yL9jS6i0N3aBRxbsLNGsP1
ausrf2WQCa20QSxxEwZkvmgKJnZgS17gamhnpIn56zW9GyzDg+od9CkmwYz/pbnI5PsPUCc5zAR1
iPyw8kvqixSvBvfCc2JeFhilCvqUIoFAqRtNPmpgyCY6xnVrdcrAOVBOdCiznkWLjMyIOlRaMVAc
f8CDc8xjteyNAJdFPEljFDeFhk7QPHenCHN61iJrl2R+X4KzLiSguA5QDFrM1igsQgJTKDFGFN2l
NP0ZK6FrtMTuEsUv444DvLhZk7s2JSbAX8QolIsoAODhALC0W9j6fMq92FosaMIfy9rJHM1tIN3K
Tf5lzpkwLmfoV/KTGka8IgOav7pLZCP2gTNHAJMdQi7VNs+cGO+TgKoShEG4ooAEW1NfvCXZYAdq
fapTzfmX35v1QQB7SXoMH6R4RuaiB3Wp7wIb00nQ2SztBNXO8SQfVGu449U4OD6WZfAxsiqFtAjy
VKNL91lem0oCEemSNwrHMWiF8UCtlhitISAfVYXSMshATdAx2QniQ5AHPIvxQ49uY5k3B6HP93nR
XrrsfYwaswHsZIG4OgHfOIBXKn3ZPnne9hnH1Ed6kOQJ+gpSInogJtvTqLAD0nFeMo4tKattXzlg
KiRVEWX4vmpTW80QHaL5onZuM0rP2/vhPGZfUJSrhZQRbDZtD880IxyjIaoxQ7SYfT1YcYYcATQL
TmUYn2UNotftlW9ClK48g7Ie9dXSM3TRhHlFjI5W/7s9r1iw9Fl60z0smZqhzZsR4X06xhONcgj2
tlg3Lqn+Coz7HSi9geH0t3fFO0/G6dB4arUyx8M1J6+6+CgANqLPxAwR8GpBvmujYzogP9telLcz
xvOMqJsZQVpEfts3Vi5EGIb9Tblz7rdt0lAMjYJ5T6PMldSahqRVtipUOKKlWIX7hXFAnahAuvsY
38VWfepMIJzxIek+BapuCkC7icaAi7Bf8KNnZC0pcQgglm760oOrWthzvf7ts/jzK5kL2smqQTJZ
Wa2KHL5GxET8ps/OBLe87OCH8Fsy/5A4/FmTua0B+PyBcpnAN4rEQbH0Y0LN6bURTYDXwSDcWdVz
TPDEQUR1+8PfLAEr0p+VmcCiSqNy7CO4ScWT3fRY3+mOdgl2gxOYeFP3up3so+ftNVcL/nuo8WfJ
9QNcX9slA2Ec0lQYG6q8SbgfVc3UtX0OcpMyqd1/txpzaY24XKimpOh2GRrUIKG9XD6Hoi8BSTQH
ym57Me6HZG5vCDxvFIhAdUd7zZsdgOjuQcC3DhkOCFhkoFQhDQDlBe5s6mqVW4fK3OA8z7qgFpC5
JJi2ai7whNDUKc7rV4xt3vQF7yIzwUO5GOGsi7jIIv0idfxV5DsC7npB5zjD22Hvf0yFBaFmfaWo
YoLiroEukhZgdJ/8ywvwVY+8ska10ESSE1z3BszoKCWAp5WayghxFbxk2crWaK0D2l7Ou3q8vTF+
RhqzrBQi3HljPgvjWZEnztY494xl8R2J1Bb1DDqFAqT4Qujiq/1W5/s5v8QCKEM4ln+rFXjlSFiK
eXAbTDGhOMdkP+zru9jDqJ+9yuKVvDt2Oyz/YxSM/xiqBbymqOz4oA45LTaCOohjKVBaMrzMAQCd
9+zzLjXLIx9GLcighmVtMZhLbJaVVVuBrVsgRtznH9IhAKttamce71JzXiKDcSaFnMwlYpzIjzF3
k9PEnoPBHhSd4yFvIrauPx3jOyjEMktwua5ckyK0xiIL1EOvkd2Z8mE4V9b8zmv+r39ww1mxZL1y
TWifpqjxK9LPNkQHHj1GvUnNGVXSUvg1Ss62cW7fBF1cbffqjid5JSu5jMAtwKxCeNL65BkAPFS9
n/UhfNhe6x8KLf9jnpgn/r7YLEqjHAg4zehU4CosR4CG7hZLctYclWub20cJp/t9NWNYKHoDyBnF
g+7OqQOe5ff00wBX1YLEGLOKe3DN3iWahcEE3pXftk+dxXKGmArLwgVNsezUncC28piDHGZXOaON
OufdcDf0Nvg6eVE/b1UmYinFUiuTEuEDJBXvWkyelMl5Ed/G7K80F9F0kR0JBBcqUjmwshoCpA77
DlXkycL/yfstNx5CIkLBV9OpIUtgG/x++lUOZv+AajFixcGuENLa43PpTffGg3y/PvdzYYqvWmLx
jv7G2/FtXcYzpBRzU1SVUx+VX6sAaV0qcq7MjVP+tgLjExrS51WUaKkv09Zc9NGbCgrKPZ5+Be8A
mUiiMOYQKt1Z5itrF6rrnDClZqAv5lC+b9/LGz7gekOsOjjNI21A6yb1E/VjoB+Kajw0beuomJxM
45/ba93yAd8WY3xAH3VBI7WgD1BNei8RszyEDlrh4sfyCxNeoc0TLbg1JvptQcYNQOduGoJEwu7g
crrEpcQtJxOYrlYFMXLw1AB6WwK5Z+fIJVJPSM/zkQfD5ZgMZZKYLAwXDbo3KbBcFwggtdMx5qWQ
t1L+b/tkL39PIyIJeoqDXdmmZbt6zEFutArwLs/8EuANMQjj23rrnq9ejlaWSg1MUgnSo2bf+cNj
cQERs/SaL4fcG+BlRVuhJoltEQNKjm53drU/AufwxpOB59x4Viq8CWdVUfIi83t6FOVHCZOU2zb7
1VhnHuVvW2V8St7r6OHMY+rXjvSRHzuEw+ludnRg6J8W+w0KpF5tq5jJjWzy0WGsCO9Lf+Q9aLx9
Mn6HJqE0jyJJ/Dnr33uiPbbl2/ZGb4U73zbK+JyqGkGihYEo9CZAGWT2n5BSNEA/t2rY549gDu2P
vKIC52r8LY+h8mhMAq5nK/fgu1OcBmSGucbZGefs2FRGnsYxjiWcXUbEQy8nO0XkSfPwNsL4mYZi
VFnT+tRPO91M689W1j3QEW5/oVtcmNdf6G+ZS1dQoZ3gPjH4XaBPf5Lsxe3F3ZsCGgs7dDR7dvMc
bWObgBdm6N9DqwEnJ2+U4VYX69vvYLzNHC9QK5iy//Y2GLI3Y6gojyhMeYYlHRagR0f8gg4taVTK
iwla5++16vH86i26mG8/g3FCy1xoubK0X6+JdBjQ+T6tYxWCEz5PDyAgSV6Ee8FL1kE2PjnFjQDz
2+JMiAMRmiFJF4QakVZbdBgcrT1LIJrNxLd+al2xTjlBFc+KGT9Ui3kWAxmY+FWaOJr2WeNGbtsX
J+gwGB/TiPVSLGAS8HOMLYioMtL4B7hGf2WEK0zHW4rxNTO4CtSmUP/b12BeHh2F7HF6BRnkGiaL
Nqp6imiK73w2us2bSkQ25xGpkXdjQFKQivS+PoymEDVvmGXaPspb3bk/5oFlmEiHKEnSDBrIweQU
tdgIdyEg8SWNkgPSdFuQc6seMwfwzkOIPgzFYBfaBEG/p0W0G+XU1NpgH/NIjrbDBPwqxk1pQpSO
hYAbM1oNSgQtCsq5RU8QYEOJAIVkb/sUNk0WyzGRD2a31LwF1b0fxKET9I8YcOOYLG+F9d+v4pAs
TtCbCuARW/Rh25UkIeX0WXn2wjgZZQjLlMYKLHU+LqG6y7unLiDu9kHdKqV8MxfGm2gY9NWXZoJH
fWxO2gFc8yB/QNbqdih0U9lqoMt4Lu3YrXhz85t+DN+IcSuqqoB8PsQJ5kljIja3G6w1ELDNKh3g
U4KdlbxO5+blx5KMn0ELji7DjEBjSUoXysZer1deAubeIo7/jdPEUoyfaUkrF3WC7GYRY3NWVBPk
AZxvxzEQdtiLIG6SEgHhfQGYoKRe4lECIpCXOXE+EzvuVc0a5hc0PfaNR+03+DQyd620DU6yw0T5
vtqtABKK0ebAkp+2bZNzxb5yuqsrlvYzFBAwleKjiF41rxIPYsH7+4yTKMG/TATwovm1iBSXfsj1
8/YGtsMVcNgxTkIeyJIUKryeoT7MegsAeAWhe9FTchDcNk/SiAHMsDnqAFcWaXMZgJXtQHGg9LPf
xMsviFTdF8hSdYDpFumvJFPuoQ/AMdRbDadrD/D171fHrJeqIeOdSPz+sHy0LytYLbKBED2R/SqW
BYkiw5Y4bQSe6TJexyhqJaQdPi3GnMP0pRHOjfK4ffi8JRj3UqZFhsk1LNHLkATUIMyXT4ceo9Tb
y3zdsn/M0vCNGZ8SKQi8Aj1JfGqEBwohBh08K8KCBDiTXFrmfqWC81bGFIfy/6Bz/fblGB8zt2mf
aARb7NLZaqRdovFW2E7NiMiOaXXSJIalRGI/pkqLSaLGbWXBrFGrnVLBVMcfaVKbVQ6wqqCCLA9Q
4HiE3lRTfLSpxiE0W7ezcdJft+3KUMMpUAHSQxw6H8KdvOt2GDbZJwdewssxHHZgC+/hWC8qHokC
cJhKfF8MUBRhFJ9jN2vEs7UbxvuAxF4PhwDLRPtqn4MWmqKdDWrkLzEDbsayWvvWaownisDm0pTl
V5lG8zC3VPlQezN1p8rMLHDaHyM6Q/NOyc1J4dfC1q1sLb6e+NWHU9SS1JEUIw0+ab+TJxVDcJqd
n9A6jHYdavC83XKeeRb62sVyQKKhzHxBPA2dJaeKK/aVGcg8TCNvIcbH5GEsROVauMhyqAMs9EMr
7tHXK1PoV3LMhWeVjJsJFxJEwEGkyMDD3aQ5IGzBEL/sqYfmPJ3biwwiL27th/eAsTTiGkbCStoh
RpvclexuvIvfgr0amqCvfk8PmAC2aIauYu4iZ4rB3lXsIdzibW+dc8gsThbtlKjNhyzxh/5QEB3M
EIIblobZ0eR+eyXOGctM6qSRRh5zDZekLQBraV6GTrHz/Mf2IrztrH7h+jKU4ao0JuDpC3KzwyfE
wAmJ6r1qb6/DiW5YKGzYUnEgJY5NWgYUmb1a5MnR8Y6L8SmJiGFaitkNvx2JVcqFFyrPVP6XgTSL
gx0lI5dojUcuDR5lrTcVABS3T4qXMrOUfB0C6boUcI1bJ3xQQdhTXCDOGaDfOrvGQTyB5ngnHoNz
xIFE8kyBcR/wybEgrQGorP1VdZpF0tKB0vE+N3g0QTxjYLwHmULaLgKq5kXxczBQkyr/H8os17GI
zMQihTEa4dSh1JlEv9TJrzBsUXKLnZwIgEWqRmXVxrEOd9QnuzZ8IpVml2pkF/WZqI1lYFNG9LJt
HJyTY1GrgMzLWdaiULwYirWyAStGyqEN4ZiB8l+kfdlyG7uy7Bd1RM/Da49sUhKpybL00mHJds/z
3F9/E/K5SzxYNOvE3s+KEAg0kChUZWVyiLDCq0GDoSLya4XmIDCGHuBRGvD+1iMigvrLax8VFMXU
UR7+NL45A58KbWAd9lx2gvBOc4P2XJRQoKPrMjPt6BHdDm2YHToyYXr5u30Ny22/tlsVpVkRuU3+
csPqFiP0+aE4vftPvtXXMNweHNNxkxphzU8SBCaH7CGSN/f6CJch758R+A2YblsqywryzyB+oJrd
hZNQ+wsdHFLjcDfRsHUaOq1ZeQIis4pb79N9fTtAIQ0PVXsKcNvOOyq5fnmnf82N24bZtm3RpPcI
SPObBUJlzUa1JF/qdwVIfA3Bxbz9hPVLVySbxP0UQhtb/GWu+x6E89wTcw/KIqb7wboIxCdwT/pm
t8B7qCMta6nFZQtxdgimYVzqpsQh0OP7Yv4mJfcNpQREDcH+fjbEUEzLpss1kF3sjqMAd+fN1sn+
4Usd5v9rPRmynA1TpPo2VHrOiszzNxUyiakjfog+c5+lCr2XHxBfn467q+plLjo9w+6QxV3eQVxT
SlDeMO+25ZDV1HX1l5zE12gcYESTLKIbsGL7f/VKEK53/W0N7qYzgHwsuhD9hmEMXV2m8FHlEKTI
Wr02Goxr3jJHKvi0K70zHZSH9SjcggrlFnshLCd/e72OK3+pKP0zYY0jRMEDYzCXEssr7PA+C2Sv
deI3Cd5AmPHsl9CZB+kxf7RO2omiKrC1/Pfr7GtoDmvgDJDNMXpsT3oLod3F73N5J7S3QqSdxtxE
bKp61yf7lxr+14gc0ghlFrVihdOhBvlDfJCfVXC4070K8zM0Nie7wrSZSArklx00Ni1vEqhCaezo
76w59dF4pV78BPLxDsfQLdGUtEG1QJuT0DR+6Sn1IqU2tMZhjlUbm1GKJSs7KT6cJKdH6yXzLRgg
rS7abuMP9UBLXlLz4lAoarYoWtIxP1lZbRei5kJOgIgoqCE4BGJb1jRyIHo7PKu57CxV5F/fLeTS
8cijWFsOsV9gwW/hCMNkJ3FnpKFR6QU7AL7iOBc+tSOom0rjAGhQerPotyk/zZ1tBuL97DHvR5j/
IVJya9iaq3YZwtPvXbxp9olHPa0oZNc4IJJWS+wSMUqB7NtNfR8hIcsoNcvz/0HkjPiGvAuPYKpr
njYN5opeZcEGMzHGGjMCxuQlh+qteqaOw+WI9x8A4C14+tHI1DbKUO9FV2+Zqe48jOCaZs5ULN+u
bx9qchzWmIoCXZsV2e00/g7dFVvWS/v6CMTNyJvxGENrNkXaFqeuuzciw56G3od9JJRYK0eYRwI8
qfmwv59d+ZalqGbJivFpk9lR82zqP69P5y+v4a+Pw6EGhAbKsW9xFanol2j3zc/mMW78aSeH8wcT
bZQP2X0n++BwkupVxFWkc2hS5htM6OC9iaFZn4+GMwcL4/Y5f2bGCps3BOVwqPID2l9NwzYfyCZM
thuu3IU6hzWqYFRxC+IzjgJTYkuc+rnEUYdBDLRyqFNAfUoOYxRz6mt93ZA9bECXSVt7WImE1l/S
91/fkoORShGazexx0NRA83V4/uA7xmgE2BzNid6bWyTvKTow2x5XlpB3PIyWZKiaDUsoizD90E3f
lFRnyYTg+jalhuGils5IxynRGS2t/lh70RVX9BiCGnd9lL/QOP9ZwE83h7PjpoqxYDE32E9sbNEI
V77JIKdJ8C8UPM1b9oyjNv0qIegyukJIvcmoWXIPJlTHTcNSWlR44t7dYBRULohLt5G6YwlANjhU
EYuuEpsVce+fKwD0DGMvPBgPvV+GKqyOu9v1IEDE3/CI9SXOgMEW4Gx9Dd2MtmXBBMW98CG5EEE4
5uByjS6Syq/olPL1B2JEtuWv7U8OY3RJlFhnHxtxu1F/ya29RE+tgbwVNHhVOAdOd+Nj85at92Z5
my3OfKA+KvULOJDR1WkS4hgB95/GnDzQAt0XD1RPBwXkBocvgx6vc5whzO49KFiP3vQIGrILRePW
0e4hFmAPQQHhTFm09bvri0xtJw521kaxhnjFC7vPH9MtyJbM04bcUyAgdX0gYvvwHPJ0ExZVjFiE
q96sxuTPCUXzpV5mfI+slSWpuaQ4GoMr+c0r2DFJ7o9vzRHpmBvxexvOYbV4sMTtwXomKdxEcGGy
C+vsfCRSshpFg4RTFleuqUV2Uv1uYU/C2qlVgq36F5LWP2D3L754k7ZjM3+iwOLKn70TCdoWWeDZ
vaUudVNQG9TkUEdpmmXKxr44QY0LfjZQPnvt3zroy76LCt75klMq9vYDNJPXjswVEshqcsAjF6OG
9nEs7DAJPgprcDX+3QwS8Twil5RDm3ZqlH42/wdYp7BwrczR3cVpQ1borW5hd3P9RFDz4sBlK9tp
KWCciO7/OyXqQzGt3FWpneujUNuSgxYpFRVRnVmmVXhu835f1jrqn4gvMmhToUhzfbS/lCG/NiaH
Jxpahte5RhjDmgxYWIajPvZvhfSuR98m8ABEX3S3Z3NzI+GQN66avKbKM3S6iB9CLC7PGh8lK2uk
GS8loXuSi+2XoB+GRkuIUajHJ08b11cZMicWgDsLB6hw3gzHBrcibOIcWKAsoMZDWgwdXSWUerRw
fqeaiYmPy/uvNGluzJbO2M0Q74ry1Onhflh/T7fO1miPaGo0LsQR1HWOOhZyq0G6m2RvXJ6W93if
Y6KsQ2YZoeqq1A/xI65oYhcTt8e/OmQNeZmFCMGHZDyr5Uti/SeCGOcJWotDmW4oZkNIsZSDO3sS
1KvhHjm9MAEy2R+CKveoxAU1JQ5vYuhVJoqFx1tZ/2rlY61J/+WacfhSC2BqwwguP3XyHZTm/SGj
8pHk9ufAZVX7rtFYtaj+bd73XhIotrrv4Y0FofnYYy4xTW8L99O36UesuPTVQK0hhzaVoufbVGJb
qFnkrr2KXS8Q3N7rQ6g8F7xsU2QGCgxhJsYuUZcwliziQxG5bJUngseKosJGCCmk7ajvxdv8LX+O
b9efsw/SDVS+ood1Z4T5y3WoJi48lSd6q3Wy6epsYMd/yDAHqPz0WX6Kw8FT/dLPniliObWQHHpI
PXh+q4Q8ndGCgTJZXjnNxLciIkC4fP3vGKwc1CqBv95nbv6+/KF9X7/J3ywoczSH9aMTTsI9JI7t
+CjcTFRV/fJZMC14nBumiYYy/pk7qrOkyaBOsbxx5ba3Whuo0kGv/fR2ypCLZERc9YDEuMIc7V3J
gDGqB+lt4rPKl15NZ7+D/f0sDjXULUFXKH7H4mvfmdPlZPdu+QSPdTRPUg+kix/1bDDuo8I+fqza
AWyFbfyu1Rs0kvLd9fkwCPnXI/BsBO6TGoukN0qJ7EG/1XYJb7MtLe0cAvDVCoUpRdnppeReH/Jy
tHs2JncXyJtl9o25YExcA7FbhIafepG7dA5udsPJIfTpya64Q4D4fH3oi1fs2cjcpVB2mpYYLZ5j
U3tvboYtN4ZnbppdFplXjG1wfbSLj7+z0fgbAukfQS6AAPAEtJYK6r2g9KN4N0UVsSupfcJdFBoc
UM0sQd2mnt7UeXYFQyT2CbVy3FUwR+OUzwVSdMr00iYvvT7dzINkr+JHIo8EzhCz4UuAHewMo0yP
kTirC3ucgZZlQzBNLpcVvr6NxsHJ1imZ0jaYjxqUD2MgePlNG8pwNacFcKjpcIihbq0lNfEKxIB2
Sy6XblmF1zfaxWj8bDIcTMyLvJgDRLpPW3uvTkcxEYK6tqgXHDUKm+cZ8iHpthVrAon6Pw3OvZPe
w61O8FSE45u33FVeFSwz8QSgBmV/PxtU0tMxERszOylDZyMlDZ0p34Ar1vUFJHa3xuECrMyFyLQY
K6yAK3qyq/IHVR5h72rewqSPkFMnYEHjYKEv5mo2LEwpSmJPFUPJqKD3hH6zgSwjEJcVX7yzkrxI
xeGTbjTcWKAbMXMtK2CaMDEpSklcJXylzhpLyJtIGExTM2+C/rrZQiMNMt1G5xfQ0Zos4fX6ZyNO
Fl+vmyM9iroSQIGK2Z4Z2aoy5U5+uXDwdbb4Ct0W1XGKBmmmo7HA99bGlXVAovK+Dztb3+XH2KX4
qsT+0Dm86DQTHOcJLLi42i/6cyvLd4n6NNWk9RqxO/h6XQXRkDrSNjRslDKk1WFhpR8NAc4e5u9O
eUrGxwS6IXIRPZV9YcfV9nz9612Oy8+WlgMUFVZski6jpCAHQyglNhJeWWWjYNi89/7nkzcOk/v4
sbilmNQEqugcquDxHs8GA8xsTSCO8t4Z1W5UCFChdicHKuU2QXu/QmKtmudDZh20oiJGoCIpvkqX
SDKEQkp8wVlDzcxntjpQL3+BkugQee3Nj7vCc0RmKwf36Osfj5ocA4MzXBbMOu61FJeaOA2B3hpu
GxNRwGXVh7PtwYUcZVsUmoAOb1zRir+FsF5fnKfMut9ehtSPal8HNd3RbbZRmBXsfF/AjHp0y9ab
Sf7/51m4EifzxbyuaZJ5TTDfaBPsTus3xIzdak8rqEgidPYTqYdBhbreFkL7UBVjDKzoPxoBDjml
EGfOsljWUzNo21s5Dp0vDego02FjC6n43ItBa4prpH6X5znebuH5sqAZ03QUWGLYLVzPK126la3u
96YXXqWNb6la/NCK4RcDBW12MuYg0Fo3S5P+qivjVsu2aqfClRQq+/q9LgyKna2tYk/GCOu9wqlh
bKsK6l2cvlip6VWZ5uFnQFU8si1T8NBJ5aSJ6BRo1Kum5tBvCrhXjRz0eozzWScORBCorUwcSYML
yLqkSoxexpFkbR29A2bJvg70kKWIWecdFiK6o9JeFLjzRU0zFct6S+PsZDyuTnk3B3FuVygIHVBj
RDmTaSSBfUwpVVDBp8HHa6NlQlsIz5AR2Utf2ZVOdIOuMUarY0ot108qEdvwFc1xayI5FgUwnedH
GS+QRJ33utqBXw8FZ+Pp+mCfMvTXzgmHrKgklLBzQJ5PBab3zvYy3k6hGoh31hOTbYEUF0SG7sfX
uvfQMKPt/4Qi7a4Lun22j5yGakuk9hWHwooYlyWuuewkmIIjjulNZMIEZDSIDgYCDw0uqJug4AwP
aebftH7rldqX4dZyfWnJXcNBroxew1JUUa8VGODHnYtagKenSGJFxqktbkzBX7L4KOaVbUTL+/XR
qV3EgfEYTaMsszpHkbwbEgyTWpTewCJKwG0Ye0pIkQiB+GqmVanwp86U7NS2D80AQCs0GwwOJ+qr
79fnRV2hfFVz6DYDVXCE/kxyxzpAPwl2qKUtzzZj2EZ2ZosHyHygITBtyP48YnPyRU1hK7si21jd
D040ArZM11tOJiTefzlJDnC03BzlxAL3S3ncMM0xQPosc9qAkUsrmJoFTIy1CazX1iDihMt6Y1+3
OF/aXNXBmqT0f+LnDf7R7bOJfiJGJMreqEo/cQr5Wib4u9O4JHhaiVlqazoqtbSOLhE183JX2SIm
0bLh0cGYUUzAo3WmXeSLfutXQUsEQZc5n2fLx+FKUzW6YkrJn0c3HDHtcl9A7D9F4FPcKV7qj+/U
rciO8hUINzmcGSZrsVYpQUFYOmWVZUOhxe17qKNItlRCqQ2i/JNBvcApdDM5gDHatJdTE69HViDK
Dz3ufkiaQlChPlLP4k9Dlisz5KuXRdIYYishMdd7M3zpoSCI7sM6HOqwGA5zfojzA6rTpquiC6jY
w/XVqct78OyyNxRWzQ92Zwlh7MsEWYT62Hy5cygkYVblBZ2Kk+HW5Z2W30bSUzPu+uleqp+EFE1/
Laq+UeSaMIzq5P42q5HFNEYin0ihIl/5FOut61oN11kSftL/vs8gpqPNFiwgt0J0tLqDo/ZO8VwS
G55Afl5fCxTnpq17ixFmXswideJx9kThdsupwhMBvXzJU4lUq4cGER6foI+iQBgtmkt2v1CzYT/i
7JWU611UjAmC2jX+vi13EvwU9BadE1Q6k8A9XgY4maNlGldMphcaW4WhdlNQLZoUkPOSvy3U/we0
0v4J0OeAVSAnW2W9Cd+6gOJNUV+Hw6BIK/UijxHniPFiQ+vMsYzvek7d/ReEoWWoTf3/mhIv9qtG
2igbMe7+eXoouvmwqsaNGDX2JOFl15SuEivg8Re7xOwfrt/I1zeGxpc9m2g15n5DVJpYgVS3tgiT
v1VHmy3NaLx4X1mypRqGLismr78jl1okFhWWctwbj1Ewwl0JHjGrLcFMhX5tXNyJX6PxUjwQSNt6
uHBjNPm1jh+j6P36wl2MQ8/+P/dMTKYWtMUOHcrV6Ei6t0Bku7YORhJm8kTVCC5ehGdjsZU9O73m
EEXFYrIsUSgLHqOBdbLHeGAxHi8wo2H69Xnj4VB3cDCGQW14fa6XUfjsB3Bhm2xt8mz1n0WKIUxG
u3yrn/WTHG577BpwwLO9cLJek2eV2J0XT9/ZuOwjn028VSAYNed4n+r1ryR6bfIddO9sYnJs9f51
CZ8NwmEjDHNnsV2wU5i6PXPPPaWe4KRhAkpDayPDQ9xpl2/9swHZmTyblSVnct8wFaUs1NE04w2w
jffHALSG4ZF1eUyO+l1/rG8Wrz+px81BQ4Y/v9Tv8l3krChGXp8/tcZcYBcbcP7toIp0gj20vWjw
pRFPpka8GalBOBidrEFprBTvqHipPWuy7pYs+7DWp+tTuUx1OFtZLnYTRkVKxE5NEbuZgQ7ZpDLQ
HlR3gPtV7sNYl4qTiK3zyRU4+5JZXSM7Bp/204Z8lIyeuaK5zYu7HKm5XNlsVXiQOzRzI3/eSx9F
Skg2Xc4afU2Xl9/pl7nNpx47lxXCqsmRyz0T3mzdxYu2x8xGFxvpokF8SV6LZ0FgOGoVxlysHxss
ErJip0dE7HU5/jybGIc3M7hGptB2BeLiIcwGJOEgMVFBzeTUQKR5cCasdLIDAc29voEIoOUt09s+
lkvo3jImOtMz0kN4i3rFnnodXg5hzubHQY6hzZasFcA15po2MKHSP0rJZXwoXcElDaCJy5CX36nS
vJOsCGd8GPGMMmRHy35dXzl2gK+A6CfmnZ2EahyltkR55tSo3U6WYDuRWr45hrX6nBiDHy8l8aku
J/jO1pCDFEMqiyUvJcalN4P6pXMrFB3QFqX1To98yUmFN3vt5jnqDhlSKKjmwDgWDzl2XTaOArdF
ZUc1CVLrzONPt3TJyFj2Q/msVv4IJ4zry0ycPl55p5IrSdZ0GRJqSEKJk7Jb8tTtWsrKmwJSXndH
htvsuqjYMHIATQCv8FmMDVzZC0HpF8EaXJ8WhWS8FWVq1NmUMSTrPoTYXSUUWsZg2TUHRQyM2TX2
2y3dW058LV6PZ1HVThFYUVpB2cNUeghCUoETNQT7+9mxkFPELzUDsj/da71d5zZTsdHxXOlPzBBF
I4akdggHLZXRtV2/tXi6L6gDwQu8gzFKttwTH4yFt1fO+78EeuK8HRe4pSNoQjOu1zvLYbuzWFPe
kaqRkpuRj1D0QUhiCbKrA844Gyv2hl0Z9CAQjMcqkB+uz42AMoUDlkgQ5nVWOuz9sfVMXbTbJX6q
qt5eG+MYoQ1LHwciPLr4CvvCMl6qB3pezbCyEDTWRm9sw1E5RJHqQFHh+tSoi4dXS9E6HWIfkNn8
bEAC+xmuQJpXILtU+oIrPBGjEdPiqZJxmaRK2QEOWeFUz3fViSnboJfMb15Yt7j1G8W90qfSatSG
4eV72nirxDnB24zFRYhqG3/ZDUgum99lN/NoILlMIPj6fioXrwxCvVpRhLiBcTOK1+URltZOimZt
xWn2k8ek1yunfbm+vAS28K6Sq7Sm2aSM2amM4UiqpW5avF4fgcAS3jwyyTIwB3RsS5AGPQNP9UV5
Is1rqUG415CmFItVRDjdeEV3W26X1k6TKUExaidyEBKh+pZK+Yw6zprBRzr2qg1Fvy6zp0Uj3lPU
807l8GMtMkg8ILt2EgHAHmrUiR3NkA0BT81eBCdcEnvbMZqw6Jov5nu32CuUgwangoQK/CL+D9uT
ze4KWPMaKooOPyC1NtNT833zzaBS7NSLPfM0jra0T582eK6XblrZyS/t5/UdROxRnkG5xjrUdEfE
ET3SZ4OIZk6VILERaM3zJ41iGYelww1bTK27SX6a/RzRvC3JT0b9Y3d9NhSwaOw9eHadF90IG9cI
iZje68I2xjKWTtJDJTSypdsVvOtEp4Yknpi8Ekol15s4Mr3H3qvFMN31AWzjwEAUsH2GAMqWxIDE
ceRlUSA7AckVGfwSS5aRf/whSE8zlfL+fCRe2ZAaF6Tktay3FVwLT2sgfTSTXaKkEZa6HYu7DgyU
Xb5HU3yodX5SuiLaMX5oq42GXFg3UJ1V1Pbh0EeZeiMaayB3afV7y9wPJsQUTDyQzHI/Q6W0rzaf
2ETUCnNYlCRjXYgrAC8Lo33pTZVdw55HPEqBxDQAQN/3a4+q311uW/i6ongGpqyloP9qPVIj33En
PjDDTa1CKUVwelcLPpoXljWo3Sp322NyTz2sqQCf52Rmclu0VQ0TK4RUTEspGAdUtTZnvWGuJIUz
7inoIUCP52SmEGuLtpjZZsW3lX7U1RT9ua2dKfuhXl3imxLhME/OrNZBM1oD1kNpOgcQUvKqXNm1
KhSU1N7ONLyKY7fcBKeCXYCa/WeaCF8fl2dqxo0a9TW21Qm3WhEimY9acOJ+VL8FL4N0ODMOKB76
Y36MHKplmEB4nru51ZkQz1WJF464i6yfBqyfiLVlwdMVsNDZLzgH3ahU00XFhxw+Fh/8zMN0iAPr
NjpKXuZZLgWAVIzMczLlZdE7ucOMmNLZDHXd4qBCdL3YoTs4oLqzCPzh9VXiwRASq8aXMyfD0YZH
MzLcUirdPErdsrsv9ISAHwoIeKrm1BTikEsYcXDjh+i+Qwd0vG+D7aZyE18P5ePyu3hQfkCJ4Jfl
khlTIhDT2XqcfcxemjWzkfAxpaMZGH77HIXdQbtllgVoeoDyNNO2/49quWfHg0vLdGKxieuAQecE
zghC4zXp7FhQSpfK4PpmZf/pyl7l2ZlR2jeV1WMkca/5460ZlqHuZ3tSAoG4Q3iSoq5JozL02KOt
V4S1N7gsh5gcx8yWj8Y9xLV3yTPVBXpReQWy+IaqqIaqmXy/wCK07ajGyHbPzuYXkV2FqzeF1gHu
BL6oOd1OPy4/qtge3nLXCkVK1eliz/n5+Nze6cakqCumO6w9MmM7gBy8Le3EhwDY0XC2d8YKgKef
r7+nRyHs31Ui3X9p0c/H57ZRuWTwgC0rJAbm2Zuy/bYFZTd513fQJTw9G4S/tqRerrq1G4uTtv4u
t6S1y8ikehgvclzOB+GKlzITfzVLxF8dOC5xbOd76272VX+BpgRV7rqIp+eDcUHzXFpViYwKq1KA
ULNrkc1PA3bglyD1e6p0cClePh+Ne4qbiyZXapGmULY3UFZDYuoFxGGXpaaSPSldc+nePx+Nu5ss
SbSKBMW802qVTpNWnibtc8FwxQ6ewPlDokFJ1YIou9bYeqYRNyO1Vdh+PcPSVJ6U2pyG4gQxf0+I
gk4eCDj7rJLzeHY+Py48HjYYHjUbzCYUGSVRyQxKSXbS0kTyfHMn5ly1LWgd0kITVprXD8LFx9b5
2FycLGtbISKRw14+UdBazh+V4u03o/xIv+i67MUszvmAHL6Ikl5aZoIB4dXrM0qd/IxOkGkH1+z7
Ho215RGkd4c6H5eujPNROVRRI7OCRCNQTWDUprlw22eIsIR9eQ/7cyQMwJaofhBLe+kWPhuTv6ag
8FS2S4InSGqBMDiqdgLX2mpCeBPnnly3fi9nd4Y02dP0uzYCsX1s8ye9+9bmcBONqD4jCtj52wwd
v7rQaFaCasPmJxNaf208CvvS1XxpZ7rZ7zJUVtu8QQYPPrEgi8SN3QVkVY5aFQ6odK2tJWXD05ep
M8ntqYLxzs9o81hgxPyVBNPpYPCLLOKOutA/X7xXDtq/mPjLqOqajBJxpX2Y6cfQ4ZsUN3Xd2UKX
B2p0V8bl3bh4zfxkaeFg3W7rvVYd6uyx1uVnrQsUeCvmKQg1jblPjc42VtXZMlS9UfEbYRKVdhNY
I5ltSffqGjuoSdgK2Af9+N5l6CHRajvC/PpZCSwxCsRMRn4smdw0LZxp7h/XGQX1KnYEsJDipvG2
Id3lQwu24nCSU+NxAs+rzzNHaQdEWaMn9sN/dzHy7QP5bDRWy3oViinxxBSiwx2FdgxRrn0EDlCL
ZEosZUR6J9Fnpypmb5kKT+r7u0l/WPUZHrYDGHqDo0/fs1QF9dG0W8P0TBDdlUS0M+t7u71fP6oE
xvPu2UWZj/nKLs+5lh0JKZJeJsCATerapDmYRVu9vGkRrrDYFO1uBtKj702hXB4vPjvOIYcDV0WZ
YRoy1Vjb6HbJxl1mPmXDTzX50HFzRtJ304JrQPViNk8D2qfMYoMZ462UrX6qvU3arshQNOt3gkVm
JtipvjZ/Dn91RTK0WEVUy557wuBVEGScwC6V0LT0M/Wp8QiQ4TsKaqmthhgF8pM+pG4B7bLWUE6b
MsLmknr2EDcL31FQtkbSaayIW4RogQnyQAlUH+kt6tiwT3dlBfnmgVmwYDdSALsGf/ZSkPqXg3pK
3OyYOx0cPAfHfEE7O+qC1FOdWksu1ivwkow1MYcVVvFbQGZ7MtB4Ag1W4/X6IaTG4aK8DnKIwEMc
wgxqSKuxOka2yxukA0RKK+yissnZMeEbB7LUFDRVB/MaKsfFTb8f3C5cnxvTLm8XdDLtcRnfzI84
IR2kL39RdOuLrY7nw7OVOAspxWpazHlBOlQNFhcF8T049iydVLgGvIyRKpQcyYv8OqyZpW97YjsK
eR8C6qmAwOQwaWig8FIwTpoazN/QtDg+FKoTH9bn5DjZ88kIige9dLbNmwLGgDdCsAKpg0p+Cg6x
UrOLhUwHYg0wLN9ulJ0RHTLJmUpbfUzD6g4qg3vBbd/r5UZANyIB/NTh5WBprTVcdwKC+0xWHWPe
pxVaY+LyI9PGH0trODDVsKWObMW+xEQ+2wB8R4KpFkgkxoiBIXSGzFAdWJ60VzxxRzmDXOSUno/E
v0GlTYMOF4K+wU1gUp18ivs2kJMPMODt6Gp78bvo5t8b0vvkIr3sfGgu0BubpKyWEZPsXJROu7Ab
nHxBB5ldZzZa2aCtGESedNQ3N47c61BCvYb5voK+0NMl0z/JDJKvO33AUvApND/A8TxQ7HVykTnk
KkA+0Vcd5zkLG9mG5qijHDoYzQmO4ZWpPYN56sAf/FfxTNFKCczkddamNKqjkSFJWu6nXv/R6r/K
WbaHxCIaHskV5TArrjVVbDN0BKJxFZuocsu3yP0woOBavFG7lgiW+N6Dci2TwRTwRFjSHygqSPVv
XXy4vkOIiI933q70yNSaCAcfUktDn+yVjCq/EdDCdxso44CafgoSmbhHEL+3POVT7ZZC8etrZfGt
BaOVdIrEAsuofFRTw6lQAm4Fxb++XNQoHIwsklBGEu5nSM48ZfO3BKJbIzTorg/ySZD8e4hjiRxi
WMkYwVoQUVsRSj5c7oNhh2S5E92LnnJYb9FLnN8nx+6dcT5Et9lvv7rFS+6VV+uVyhdQE+aCnlxP
JampEYysm6OryWmuxGNTUGm068fX4hXWtg6GIGjkKdCNutyIewZVmV+BR2M8Vz+EQN8Bll8pzLge
SFoim/pZ9IHQeKsws+JUalAzMd40Rp3Ivinjs5T+7nsq1UqkQS2RQ46hhwe60GOS8551hDNyknxi
ZHGZvu6oz8aFNIo0pwpeNqyq1CEYL4Pqpc/sFXqhKICGaO/zitsu89SKoJYRl53FO2zn81B2g45F
TcJiskVvDKZd9qJmNuPPVXtIDkK+wqcOP5G9s/huH3Ew0qqpMd/OHQubVXyZ0PWK0FFxMi/2qTok
UZ1A5vV/b55yVHpRqzBPsbObkLFHi0cxc1VUtw2ol/eh5hRvlqt760t7oJ5aRO7Q+txqZ1u3SZZm
EMUUaXskuVkzrhDb1l31uILfDRU53LLMjXNVkDSxr2PTxdL6VzRjfd6PZ0PrwzjWkYWJD34UrLeZ
rxiQhbfjMEOIyloAOnRAUNIRbLteAcTPz3826KqWldoPmK++3UKtZx1LR1juI7Q/kH7Ol68rVTIs
VTVVWeZQIdkaCXr/Ixok1dVt8ywokXvp+5015btaQg3RSO1qVqlzc/ke/hqWAwdjTope1D/zAvUP
IcFrqDkC/hz0VycQrsLrz6Hw7y+hzNeYPEiIVqJlSseYrkyctkJ9lLUDGUHlJWCHBcTOuVRZl5Sv
4bgXTmGuwtY2Q44qYnfz2UEeRK4aTk4dVl75SBUQqRXlnjTiKi/SaiKDpym1q2kTXKq//Xcz4vnx
65r2gsV8o6z0h2m9olt8rt8nobnTssVGDgmpbH1XF9DCqcPUPPQJpYD3SXz+98H4Z0155nypqJUG
oTEWcac746W9l16myNWnHZ422wtQQZ1t5WW+XXZmGN1sweqvcHCpH5PcHVN4DowVlHjsGcIEJ82V
A9OJBUfH89em4gjia/yLci83/R9XkLo0HDP+yCaT2F+Xr7yvpeAiFTHTtGYrSrwlhR/LsLiZPNpt
TpJfiF2ssImeQVFds4CowEOSKb2IucssFaAVqgWwIIFuDriVG2X58xfM/Zoah0mmZU1jOePkDL66
X27SQ4sbPbrRvPQp28mDbYXk/XY5IvsaksOjflhMTenwaFWD6mm7AZvU08MJhT+vh+aDsO8fzXo3
2xQmXQb6r2E5SEoyA43LTM5XMYtXPS/3o6CG6Ef1hXKwwconaux/ybp8jcdhEughkO/rP2EXMdk3
4XsOQoGODhTBQ2HIieKguUsOccGkD9z6/Tp+XNyxKq4ZQ9Hh28Sba2cZmI8GRHVRizsI88lUfzYz
9Vy9GOR+jcFDlFoVcrLIoIrJQXPTQ1/uhjmoxZ7hTesxASn+83KJj+1hUmyFSjBePPVno3PPpVSO
Z3NKIGQvVLW9TqYNw0rn+iJeDv3OxuAeS7Iu99I2aMkJqqmr6aCWCX0X1calAiGNwmYuJ9S7/OIu
PRuSg5oxF5tYGxq0n2k/1wruZVsclJlga30MJzOZCLmoT8ghTjy1MKMrgfHS8hIXhxEiJKt6kiKo
6sYwRWwTYkUv50PPpsfBTWFNaT+pLbtUNL95TO3+voc6myv1DvRBmPictq88MMlRBCwW0NTSY9+T
lWpqkTkEMptULtBvikBsXBHUT/tJDqRivrfmwyZTD9CLqH42ZQ53VEleLCjvsUx0vItGd9t98hjR
cA5Xqec6d6iuEeLs820/gl79P9K+azlynGn2iRhBB5pbujZSq9Xy0g1DGs2QoAO9e/o/qf3OqgfD
bcTZvR1FTDVAIFEoVGbKdbMYO8EfwC/z0oeTulsTeSvYHaI4XBbU5nEJHV74Ti50c8kpPBibF/Zp
oe1Wu3ofgf4pO6kdCLO91dLu94zy3B80/ehlpYMvoia9N06xq1STw1QY/SrJTZltaHgjy/dS/SYY
8Gr+fhaXg5y2hZNhbn01HJrOG7vL/XzwuwNl7l+yHZrbHvLCUTqv+LkVjlqwjnguUG121V/U1x7M
B8WrNjY9UtwHl3cLo9jFB5FjneD78lygwST5QAwMd0wncD9yx2oqR8lElMnVHnrlbFp5ELLaHuwc
nFXhgc1u320m9Mq311K712vUtLWt5NcQdHTbp9pyk/qHNvkVepTuwmcxw0RwqvBEoVoKk4oujkzN
QP0+n900E9A8RBE47KE2lcNkGS2h9Y+wpI99/nx5nYqWKQc4hFLVmCYcIf24+BxOTqOrXsrawARd
KItCp5kGdzJOl6OKoJ1nC6WM2lAZwnIhx+odrXjTG/Q1OohMvto3C09UcefGiW4b9JGyoHzDRhm2
k0hEVXRk8wyhQsv+Z/pmRPO+S+s3uNq5TRvBHMnwmzFy1TLfyjQ6sPyujsFV6jq/Bjf38mSsprjf
S5pnC82hYUvwvcPj55y7kd2fMtJfa9nTqIpa55aP+cct7SwSh0ljTcmg0+XmC9PMnFK/KwsvKjoH
RWsvM0UKLl9Mx0vxuJQorkOiNQxF/cw2d31v3GOjeBaz7lPwPczhs1PnYy/7UhZBfzXcQJBnZ/q+
abu70ldmsNRQL7ThOq3vM+m50N8L64ZhsTDykJmvcaWegOMPVYpF21/ZuANNZPQG41M3rJvKisH4
em3TnDjpVIYutauHak4EG3Q9cT+bUi4Fs8xWGupiwQD0URg/lQoUs6XwpmQOdCD9RcIQz2yx0z3H
j0KBg/X621l0Dg3tvrItLURWXXvwLdvChOYo3WmRM9+1xKn9xRMy9VDpZExQJxIAE09lyvWwLaCH
iU5sPNASdEVHqn95VwgOFF4Tvh6KBKsHQ0utKxu6d2PyM4Ucxr8JYtoqPGg00+RL73kTMbwKYRgG
ut6qOPerQXE79fFylPUN/h2FQ/FEzlQ5zjp628UQLe/YLTUeYranUvd6OdD6nH0H4sB8lGnZDous
VWonntyXLtVGp5eo4OOvdzXp33G426pZWHbTL9LaqvRsadspJbeT3jvpcF2qn10TO7a8G8nbVL9o
4+dg/uj62qEEOm927uTGRz0cy+peAs5eHv76u+/Z7+KSzDkz04FG+Jy1N/nwmUUDx1IW+bHsBPAG
QfcEtAsF49dR9e/Z+KMEb0SMlTkUfkvpoECyDK8C7tg0Tqr8aIpcVClYMPpPTP2OxmF4ZsDViBlm
dGtG75plIGfO9qVmTG5vxifbql/i0QqSVr3uWX8jabok2Jf/gHjfP4ADdaOLSJ5EaD8qrqEPh4eV
Ce5ht/quCWboZOhXw9YsHckbCkfcNbwOO9+xObTVxxjSJ4sldAraMFP1Y11SwR5abwb6XkRfRbCz
wlokU5KXbHlY8KyTFkB7Fpd4pALx3i69LHUpbJj92VUpGB/omXAtvHRY/px6Q+WDTSx6GBeAx9dD
19nPGSdV7i02xbdWeq/O4YG2fQBp3o2svF/ePaK55VBq1PNOgVQssLD87Kz3RCSSKBoIB05shsPP
KCGXncwXFa25af0a2vcdEcnGrZcpvtcIB07ULrpqmGJwyw7DrzGoA3mvBXbQbeje2pmuGbv95IQv
hT9tbUHs9WT6OzSHPzUI2aZu9vTWLo5RlnuqBdmdSXH02rgpsS2zur0Gmfrj8ocToP4XWp+tkFyi
koHmjAxOmz+MstgqTejJRiQYm+DzfWX0Z1EgYd6noW3D713JnRHW8rlSOUR5U0yRDuuX3tQFiOPF
trJRZxK08rFSNhos4/AelPp4E6epN0KrnR2Gnymsw6dbw7E3qtc+TtW+eCwHx75lsiBBWG+B+EaD
L7Q4GzbVu5hWy/uqeoL4f8KcIfdb65HOrgSX6MnJ0aoOKe5d7mvPS09T74bJW15vy18prjPt9CXc
9S/7ac9+1rKZz35W2DSx0TDovEP6zY+m7aDcRmXjGqEADQWgwL9CMmJVXcwACumoOeArgO3zb+Tc
lLOhcLijqzIyaB3nCUQkb/Un6rONeaN7U6ChIc36oEKjHNGYOCAyOyMZBxlv9DQf3pQofhgVwa1A
FIGDIC2Zp1ln0PvOxygAN9pvcWu5vOn/4e76N9bwRXu5NCyFjnZ0a/QZDAfhl6Dm0N5LS9uJOhCe
lZ+KpqKdpLluK/0lareFhNRWTph7+YcI0Icv7NcNQ+UwR85ZwPJa0t8U60ofE0FdVJBi8c+LLWmp
XpcDMmgtP9r27KRquVV1fRMS5pnS7vKQBFDHvxGirC7bNiggt7n2GkMVNo4KP9GxlUGkvxxp/en7
e/HzYlzoasKzSAZ9grKsoJZOXoZeelXqfkvCzMHV0p0q2VEo3Juq2Mkgo6Urj5d/guj7cUiiq3RM
YfMFwQAYAJZG7phR5Up1IRipKMzy9zPAkqXQKPsKm64PHy098ZT0pzqKdOLWiXtn08lhiVFAT60i
M6xGG+KENZRDUEYYEafIodhVaV7SEVdTOzea7y5P4z9cxf/ejxqHKlkkVQwDo7fREw6HpRLZyk6X
+AaEZtDAEWT74pC8Dc/kQRB4vdT7HZgDm0RLVa0ycelZ+FtLk56CN4Met/+F/Fk+iqim/1C6+47H
JTmVPs9jWFvdkS4FKtRWPsYU8BMa2IrVCKNaOFnG8L0xZ+3RZuYuquS9VMzwlmw138yHF73Gt4Fj
UkpgEkAld65A8FGLt7gS1OBFP5Wv/VeGUoVdiqOFOPbRZI4ZMLQwwtTQK27UexLgeRXWL6iKM/Dr
pF09OJ3IgEGAJV8lsrN1P1dtaFCKo8BSo51Z36fmTaG/VqUZCJaBACL5in/cSJ0xSdjHja8Emgf2
xJFAVAU2xR0suqcH40q9ik/hjYgwsHzuC8kaX/jXiWJoSSpT1BTfkzrd3TbxG9MS5yb3cC26PEjB
ucprfykd1WZWA0Qi6b6wTnokWDBrH0u1iWHKqmKZhM9xad6bKsxYY5j4lltjYnd21u+G1oDA5uhd
HspqL8V5LPV3QEyYFYUJjFYgK9CD8Wm4LR72N6gcuJNnFA4aYtCjKAj6dRjzH+s8KHd/pqWV6ZkZ
/yWdW+9UH25zB/MqeclsqOJvR9VtVReF1Gp8XX5LB6MB/JZouJkHv36L2MHWApJd1Zsohlen6NXq
67Hx0s9bvv/ZZmFl1Q9TCJ2+pacF127q6679LIPysV2a+O1yy/ZQMPWyqwEGdQqEe9Dncpedwufi
RAOIXAT0h4WHHuLCze4NCqibyx9tbf2dTx93iBVoI+j6FrxwmxJ3wgMXIFBwTq7mdecxuCNs0tXJ
ijT0j7co6cbUmxtveOy3UPlyQ1gEQ2dHSDwSxuTOLlXN7bEmsDYa9iXcgOctNNZ3C+uJoHwsLpiJ
thl3YtVjGNFehSG4POQOKrO+JZsbjTy0iS5Y8MJdxh9WVZcmiZL8xaYvX8sA98jlRX15YWrR2/iW
PHaiLygYHp8RK0bXqVYfIaPadE/VjbmFcOdzGLTb/+nwQuyvcGyhmdFqX/fZyuGT5Mmu7HoacEMv
6uKqGscMJRatB9/5Tob+kpZVbleSV8gB1m5cWQG8bQQlgtX06/wXcJimzikDlZ+iLAiKRbGM+Aif
TsjbCKX5lyVyASn4vFkf+ppIEeYY7US75obtmwO849CO5v71bW08v/j1YXq2d6KX7q+K26XYHEpF
zWgUCt7RbuXNonej+/ZHaPnZfb1Fv4ZfahDjc+K9qEVsNZk5n1wOfGooBTeFOse3DXzxxqnem7rt
5nbkSFMDvsDUeXaB7tIknd12ubDIr5A3uK0nFbrhbFfX+jFL08COLCfLOrcFSb7O9VOshCJrgbWM
4PyHcgjGOmxnQwGK23p3PSiyk1nNjsq2Q/r3qLgzlNFRSRFchmbhV+EwLJrKuBiWFUGO7N3aL7V/
uAr406e2Wbyh0AS/E4kOr5bCz0fKAVmV5mpJxvCvbh3dhywPbFSpBtloA+r7kF7LP/tT/5jHTsFc
mJAKrt4ioOHArVeL0UqW8PaoefCz1Pd9HG9gripAtNUi2Nk4+Ty67Uzbbi0EUjfpXftQH8v72nJm
xaX7MN7PllMc2Ub30M3iyg/ZnsTbvvf0LZj1zHKm5+7Kfrj8tQUHMZ9Vx1SuLZgkxbdVTt1a6RxY
44kGLYrBgRkEoSKlRqsJEuo5UGeX3RQutFA2heTIG32Pm5aLtZ2grcSDo5pfaddV70zX/Sa/F/X5
iX4Kl7Y14HvHVYcdNRPjXlW7ayM0BdgtCrH8/Sz1Mi0DLZIdaL+hBU2U9KCIamJr95PzNcTBVxtJ
c2mkyK1rTfNy9hFVnRNNfVCU2VZhpaACJ0ppdA6EKKsTXIkieKi8Ebi8Piw+cZJPr2GmNnnIEwPR
3WSViXM+QA6AYtqTXiJIDgeXPbH3/G5CM8KGnUwZYjpdMKMl9L17mN+S1GlPYuef1QKEaoMBZCiw
UbB4Bzdbato0NeyFRQHqUb9b7AWzq/Sg3/Zu/WQE5Ua7tdA8ISjNrVbrz+Ly3GljlOQ8T9BBtHT2
FWDNoz1TuVJh59W6YAuikCvBZrR001uw53/ar9mpPhkfxUGkSrV+7Pw9ft69TZLolEGDckm74GAL
3YdF2isPRHvxH5Kc7zgcLiix1c91awH0p61ihvAbiRJv1PYxi7Yzsbc5U6/DPtxq5tO/Ab3vwBwK
0LSTIpNA87eQIerZ7YdBBPTrIPAdgQOBzKwVaSzBXo7ItAkrsi2hRHJ5EOuJ23cIDgYsq6ETJXid
s9nDhC7Maob8YTk6XcYc0jJXDTVB6/nyP/6Zrn1H5JAg1zUtLSW4OMk12H+RctTUdEvyf2N0e74N
uO1vybDFmnMzvTXtH0WUHvGEvE+mRnDkr75On4fhUo6CDnLeydDN0jf6r+Zm3kls11XX+ak6pJvU
zXfx1fxIVbc6jm82hQ47O7Y/pVfRLhBtNi71GIySaaYFsCHGB8hp+7y30b5VBjZT/DKGxSl7k0zl
9b+snT+o1ZWRyRnLJDSgS4ljkOlqyJS7TKVBDGPtAqJz8yAiDlxePLbMdVswaBG2jYmOuRQNpUN4
Qgng1iCCstPlbfcHzbou0rRnJuhb0XA0ulciXDWiUXDIkcDdJ24mdO5rzX4k7y3qnWn6cPnjrD5l
fK/MP7jTajiXUsxwDixuANp1VkD8HUVfF9oph+lKhPb/kO//v239B2u6LiU4vIeA+2TX74hxTHDU
jAjW3FpbvEyDx7e4mP0rPtL5KDk0MYaEFVOIhT9Acrjyl667BvTBxWch2uAKhpp7sRF5gaznTt9j
5bFlJEafo8Hxtq22cfRTz7aSRu5Bx93P0s/Ln/EyPv/Bm5YVM2p6G19RNlBFq0anbGwP6q5On9Ft
bVWOZKqCI0G0OjksiVJJAkB/uaS9aTYKrkkGMsDoXx7Y8mH++RjAXP6e4BK7nMq2xzHQTDlOG5gj
dVDGNOarOv68HEmQif3Bis60VrVYj88V7wbfpk6KnlByUz8vxd0Rthjqc7aP7kVa56IN+PX3sxTe
qHM1H9X/JUDVaZFX/4E2hX17EHN2Bd/sK/0+i2UpqqxWNS5HFPIWCqg/LYucnj79x5nkEpKJDAox
I2QL+a+WOUpAoGxK/RilFvPNOo5PydUXH06Q0gq22xf0nA1OrvQs1yikVfL2eiaP1hSiM/5D6Quv
HErBgS7A/q+1dBYrzGI6qBKwX0kfLelzamvBPVY0GA47apUmpjJjdxkqY07HoKUXy7sSAhMwlYQ6
ibG5/M0EGYrNtyOFM5rn50jOcQ8Zve5uOsiVY1ROeb9Ih9A9O+geVAw99Sp71K+jV2NLh6B8FF7H
BEDGv+VIBXrapVrPb6vkWe4UPwK/iJjJDWWlZ0/DVi/DRzr0PmMEIrXZxuy6Y1UZngxSUvkUhdC2
qq1Anuft5fm5nDnBTuJ3HJpwuldmPeUgzn0YvX2QM5wkA+zGqgH2FmbQZSiiUF2QBAuWGd/GxEJd
0dVezRfXHNdCyY9QTQCwohDcXqV9FNlRMee3ajN9KMpbSm0BHHxdJS9gON+NZJhET815zG9NpfTT
rsRFd972E5xd2pG9VKn8HrPxY57VU2ZZuIiq468wHxrHoKEOz13TOhgNJNUKMpxyebyy4wY6fcaU
OWFsOaVcFk4Gx2j0s9/YkQphTyiyzp3lhr0BBidzxjLege/jRuSYQ/Bb1p6y4ZCP1CXGHPRN8zQX
b2Yae6aVBY0xw3GhqVzYQT3kMjh1kuV3OglqPbzSe4goyfJmsp61uPT0MNnoluVZzbRNteq9V6D0
qtbq2yTFp3ihk7KnqWFbOHI5lP2Y7AlNGiyoS2gM3YC5ez2ocMKtbVh2wY/TfITzjCOXiMAChiLd
OA1eUn6myidkA18TSt4HMz8UTfcUq/ENMeg27hkM08YN+rCutSTes07E5fyygrj06Zbj+QzndH2y
8XBm5rc0Tb06zEEDyZwyHV7herQ3hzrQsxZqdr0UNDJsUSY4hMgFrtWZO8yy00DRVf6MijctTZ1h
VGAot2i+Gm6XfibkV4V/LXVMUCdf53LnJGBa2N1tH33Q9j00ISOoKQ6JT7IKpngueZ1M/ZJJGPet
RR9KSsEJvi6m2yKLPWMeH7LMcGudoEtk3MywG3XQYvmik8R2tRaEZaO7x/PKtUHjx1JvNkkxuvEE
dT41ciG24DaR7V3GjJXcRUcFziSwOZRxX+W2VjpHeiqHw3Ak1QMdmdOg3TumjTOInedX6JK6rem6
jSOcABSWg//sO9FyIHDUQId+ITWozZFd3U+uziIPQvND6TMq3Y9scAehDO1KRvFbYG6BTHbWJbPd
DsdweJ+j1ya6CgcBfqyEUM9y9y8Lq7OxsdoaytoGfOil6nbguEZS7bJEJIYhupp8eXiexZkLM4Gg
MslvbSI/VPkWeGEaEHdWoeU4oibe5EFig3Y61FcaSTaNXNw0sMcqNNvJZRHzXjRoLrueejs0xx6w
HELHS9MObBxvEv358gJdtSU9m1r+zRPIHzYRbONRliBBjoaGKzy+vCQPo5fKbk3RowfXPcsDNfPT
/tnlwQTb3tjRt+AJeKoXXk07QJCoSPEPJdm/7038i6hahN3UFjj16ir2mQpi1JiOm8xKX4f5pSeT
pxIgej4dxsZ864vZKVrokUTmXrNUiIH3/hAVQa2o0OAtD00sascQnJh8n+FgGlXDZKQCssZ2efdA
7FrAFhFF4C7+eZHnsmQuZ3JfR44mLdAxiB68BSuMRydmtKAwGhiGNj4jCfiQKt1dGoIuL7HVW5Um
28AkRdHRgMmNpUv0wS4GVL4af0BfSBa0ZKPqHt2oD0MQHqNFX0v1axCfRPC7lkKfR+bgNwzbrk0p
Iofjthssp9WOkQkRZ+QggmR9FTrOQy1zfQYdbao1SALh4bgwmDBIj0B49rNG60DYOeQABdrA3iX5
nWBu19bJeVgOfPuJDlVVonlM2ppwx0OijryqRO/Y0icRX+E1+aSLYq4tm/OY3MVEyiMVNwUQ/HCa
wFAl3Cx6u2wj3SxVzGRLFZCIRC+mq/0g50G58mmFwuVoDlUOcgjx/vKPgUaRr+4WDxXiilVXRTPL
wW9iKEUZzx02R/cyTC+qLhJCuxgASSNX12AjiYtuwohi6z2u4b3YPFxeHKIAXAm0pGyKulrLbzNj
dMy2dVr6eTnC6pXx76+CMXB3IsOedSkscVcj9/Rd/oVqE1pooy0cCDzbVe9n9ItCalJy8mv7fQqU
p3azsAKMxlEG0QZc3euKahFZtkxb4y3NOoKce1oYtYsWWfHKbhQv9ZMghSIZXvSDtHPam9RDyXlz
eQ7W4e0sMDcHYz9WbWXhrFp8P2gOc5oaSkM766jiESuCY4zk1S4NRBYMX2cgn5hrRDZgbSTLC7D+
jjijNLeGFTbtTRLBt23MfQXd2ZJkQvK/vDP64S22233TTkeqysyxwzG9yTMd7Du7Q0qc3mEWHTOt
XFhrBC3eAd3aHHc1DBzRBkPdxcWnyZjmmKDPy3gRlS11H4F9sdEM8quzCvjiGGYTpBNMGi7P6NeD
Jzcy3QTFSrMNm6ioV/4+MqmisRFp7XjsjY+ZgpVamCnKlz+KNNsb4dBD93jY98M92gqtDkS/GQVj
VoMgVv+Qtc7JtNjt4u6Hpt/1Vf2jGysKVkUdzLATRAUhdCoYiY0Z5LaqcZuM1Gtb9io1w6+WgJw4
ZeU262cY772EBF3GZvweytdyDmv4wp2S+bYrw18FLW/jOYRbT149trH5Mmf9KynkTTHCO1UbYk/K
3vu0dPMsv8omaKSwyVFjI+jglGRmyuvUVtBSiSPYmMJ3Pc7vsp6gswwtWJuylZ47O4dXjWY9zwVa
kyTZdOOC7XUq72JDreD10B2NonlIIoNusrh7Qpc+Ok/LJHeVspq3MNSog7GRbvoGqsnENnaprvwo
2va6k2rVn2PFTwvNs+Kw9a0WVvOwbtld/ogrh8RvNx8OfKJSgfFoWA3HIUEnYoGuHgjDFaLmB1EU
bu/ZRZlmPeytjpX8FkXtxmq3JjLAy0NZQZbfhsLlLwq4QHYJCdujWlAH5gtOKEOHKnyM0u7AwCu9
HG2tAUI3sfBNRcNVTuftCawUDoVtauMihzsdBAC0B1PG64iFqr6ZuWZPjljccFuBwQvMvpO+3IdR
81NW2v//epdumposmxohssVrbJRyp8klmfGyZTTunJbbGMeIpGuowb/DDtTR4+Rks8fLo1/ylT+2
/ndQXlJDRdc9xW/BXEeHajrNxksCkWxdgNmry+YsCrc4jXQyk2hAFAVMBsXqHK2C40wseoNcK+yf
TyHhlmcTD9RAd8lw/DIURzU1cZTWsSCSAX9Gv2G76vm/Td+SEpxloU1adrWdIaCqncLhQZYDaBXg
bipAaOHAlgk+i9OWctEmGSaQ5d2xkevIA5bvqxjK+8bjIH3oNL7qUnQszvro0jC9Jpnq/behcplv
XPQkHKBxczTH5Yoo+WYB1mH1YQoZUCt5FPa/pilENQ1iE27/602l6raCykofZ75q/BzEe35ZCH8s
+7MQ3HeLoDeVVDizj30RX6XqCxs6Nxsbr7YPDYlg3HEq09wrNTZDkXL2qtq/PJnrEPc9RO57JsyG
c9mIGs6QoTg1UTdH4Wih+sSo5xmlqKi4UuL/bUa5b6exrCxkvUG46mMqGqeoCrfFK4N5aGEN1yuC
Z6ElE7o0u8voz1ZrJo8lbiwjdkUO8J6SXabD/BrCpjW1XROEDVYUB2kUMXtWUea7+Mc/ZDApUSj8
qQHkkM3W5wayaYOXCXsEViHzLAwHMkQaE80C/+JYjEH4i8ECop7fNE0TnEui0XC7YA7z1Bx0TGLf
51tI1u/qEQ96yb8Q3T0/bL+a1s6+FVMMg9o18gYpuur6exWWD/9mqf9dkuWfIia10YdMx3TZUNpJ
5Lu+drvan/pTO4lgcn1XfYfilnk5wZpOhZXkkfRjQGCdYdkOVEDcptDRfhr/qz38HY1b5TKjtLZS
zJydhi7YBF4CykTd/WhgL08NRRBNtOq4+ziTorywu6WyjeXA2rfMlhxIEvq2RTaXP5ho4XH3HH0K
S2izF5CeCY+mhuNztJ0s+rwc5Kut9E+M+Hv2+DqoFQ1DaVo5qtgQYehpfVLq1K30kzHODkHPdNLS
fcTKxxykbBirNfcaY7mPhjiIAtrwN0pqijpdGW4LUu+I2oU7g+mdDwPtp0KeD0wZ9kyGfyguHk7W
5xDClNpyN2bdTZMy2NEB6PFohbLffdTMj2l2HYfJL8jvPEuZ5pC0/lUPh5YM12Zd7urqPcwZVLZm
x0otxcnt3q+F6+nLH5efkvMXBW5BTQaq+tXMtCNMQ98k1aihHqEGbfg0qcW2T5mX4r7BRjkY4vho
9XQzauyE97fYkXNj1xC8v7H0RlJgiWREm1pK8e+RAxOqQw6Vtqp+Z3hJCxtlp+M9yIJMwwiR8rnZ
DCgzs4g4TI+3ZtxvLXTdKkFmxdcQmNjVabezTIgMMPkQy+ZVraLcpWXHJkp3DTStmDk+Z+1d38B/
qK3dytLbPVPGTdMyz2jgmBAXd1kh384K7upkSgRpyVqXqW4ja4f8gQq6BE8nJnmRkbCw1eMUMijo
58nebn4R9OSY9KQspnzAgkRSHCrSv1lLU84DczvSJNZsWJ2pHrPc2MfkwU4LwY1gDc/OI3A7sdMU
JbIqoh7ndHmZs30ra9w6m/FwZrmqJmLgrm388/XHDSgzmkEeMpyfQ2G7dlT6yfxKwXO/vPNFUbhB
yYmutfqE1IfgVqUMP4zxKhaaHqyh5dlQ+GuNZdNGhdslgqC6gK5rh+iotxgPuSZSdRBF4q42lEQ9
yhZIVuGjsSNNF1jlq6TAkmycBBMnisTlHSgBmcNU4fPEYRQoVSDhRSY9VjDivPyB1kq/5w+MfP5d
R0rYJQm+UHJd7Do85W5RscjdBCT5ySlv4G46e2kfiATnV1e7hlLi8mahEr5TaoJsBdzFUu2YJ0oQ
ycreKMkmHNRNPv2C2lwgGOX6dH6H464A0zxaaqJH2jHTk5fUgJ9epz2U+nuXnkb2yib04fewtYt3
tQEiWKPL7ijBjbE3PbSHgEr2bxwwMe3fP2jZOGeZWJ63SVjosXac9vVixJLhJdlKHEmBWE7lqS8a
KKaxD1rA6CSQZBo+KgHcrO/M7x+wzNjZDzAneawkSrUjm2XUP45l96ZAKeXyvK8G+YZrhTvkmlEv
ankGahYhKtdV4cTljzYW6O6tLqWzIByS4WGsGLTeUI+2bqDWUPthVToJqGVzarrQ2RTsmNWldBaO
gzSVUQMn5aQea3JXly8VzEayXtuYqJxenrw1Ht35Yce3jKldlQxdgtlbuPDpdhhd2fLhTZegIyT8
Evq2N8MnhL7lj9i4nZ5FD7GCr8dfsWhTNSapsGnC5rqpJq9hgPFSdKQvSPZHIvQ9n3zn12wqU6nb
+HzEkd3wl7Ltt0tHqOJO92kg4iYK1grf8DWbJXg5maIeU+XBmJBrjqeh6R0rn9xJXKESLBX+ulXM
yI9GgqVCjj3eTVCTDrTnHiz97IZsFpE8yL7eiZBVlCPxd7AZjziKMQJaijn2ZDpt0BMeZLkZoK/j
ZJSaSyxjN5jwpZiFGmWrfTJnH5NDFaa2jLR4fjhq9/RuhB2GsWF3xT0q/cHiugTtV9g2TNejbwVi
mynRdHNoI1cSMM3Ax7Xl1o1G028SstPryjXtQgACgnSQ72Wpk9RUzGT5spMR9LRyk3gQvOyLQnA4
YzV2NOSRhqmks0Plq6aXBINY406fAwx/LVP1nkmZKgGe61Nc42WjkAJpkLxShnSc+mk3z60V+5SO
vj7afq5u6jDyIwN+t3brKgqsX3Fvi82le+ydmRBDE9GXF+i+gA18p0qYtnVb6pgDHUK0WllBHRkC
INJODhunoTigh8/LmCuAPL73pBjnAmQNVT32GhoWS9NpigH2QKJnCAEM8Tx9azbxCqiMSxgKMrDi
FJniGBHaFOHvqveCQYmiLSvt7KhvI6VnYTirR9NMr/VyCvIxubFhnmJM+LKGCNEF21Bb5vgsXMgM
aqL+rx5D+dAniV8aszPEN6PwxrT2OPzb+uXQJpazlMAmEMsD3EaQMOaraKNsppfilxyoDkpPH5Zb
vwj1pQWrkud9l9C1rYYEX2+cEoKW4ThIx4ee9p5RQWkRKqleL4nUAwRowFO7M3A4LbvATjDN1pPs
K6UIg8tL/+ug/WOzQZfIBG1dJygl/f7dppCWRdtVwLS02AwD25S4w0/6DPUn45pF2UkhhWsRxdHq
KDDi8NdMnhsJfeobScedSzuRSguGPHEBjbZT22irX/pUQ0mUGAl/KffdWUXRowzkOkp2eF/jIRia
WnJjoiFT8XNwWCZomPQQpDXU0R1qaFHMxKvx4+Ys2xJNwTWq9Lv2yh6vy/4DdSeUllD6T4RmVKup
zdmM8geSlEutEfXqEQ3gB5qD89KXvZvZmdtnh1ga/EGLd3qYP0dS4Y8KSPR9LsD4VUA7+wlcclxL
KM03cYOEJ5HcKLmJCjQeFneXl876RjyLwp1VejKMMRpHlkx1aUJTnOhkovZ7ZZRO4y3cntQjtxCA
bUT1hdW3Mvs7Mk+zniGgN9AaBaGQzT7UH7ejPe/CsXOtwb6m0UlOTBgttuASTE96fzNrkaCXcE1f
Rj//BVxNoKUKndAkgvsAdEBhoqKYP3r93cZrciRt9dHakq5zb1oiejhfz/POhr6svjOcbQmZ5Rk6
s0faPya2FUyJgj4SUEii4VSDXo9a2LZGX94gi7py1K+e4AtYwXcdDrqWmWohdcdopokL+v2nMeof
uC+7Cb0uLKVzJwVGdr06g4MwGo5UG1qgTTUsi0LgcTRG+w4UeceqbcPVCV7e2hhsmNkYf0p5fGXp
+n3xf6R9V3PcSJrtX5nod8wikQbAjZ15gCnLqqIVKb4gRIqEt5mwv/4esHtnKKiCteZB3WKUWAmT
5jPHJFAG1KbGSWT8kNrxq91a+VZ20ZOW5N/ToXVMOwvdOo0AUGXZtMrHDk4ZjK47tGSHvPe0wLzF
nnViFX3JQh2mHYk6laH4xoeo9dLUesPRdORxlrkAmBuQecReJgLtaqDDA5Qtb9MBlIFQaLXD8rH2
kslCRS5ymQ6CDJ2YZ8VF52ioo3nE7nI/UWHsZDhYPdPAWgefZNtY8lpTNHOYaK+MXm2FCioPYPuj
DCU48ZnPKv1RDx5LKa4q24IT4nuRxuuQ5K4Qpk9aeU/z0A2byY1s/JGhS+32JmmbW55cTZoAApKn
CFPEGhL6biTIcVDtUSQo0Pa9E/LqqgXGyNK/SxVcBY2JZ09XVlgyNwFJv6vMF5Q132ncrVsju7XG
ci3K0iVqH+NbpAnWBzmAoBG6lpwaX7bc54l8SDl3m67YEq3dpfjSOhpdOOtsa57FgAXHm8xWTt1E
15MG3zKSHFDGB+vVLG4HamzGMn8eiyRx2kkaXtM3RzOKYE4adQ8jCjRulaFAnebjlRzqgz2Oe5i9
leV3Trg/5NYK886fn7eghTuh61dn8LGYVO4YleZZWQRFp9ZKnQInQmdgjtlQZQPboUx0x67eI5au
igyIwLR4zPL6fuJW5fTt6PYWglpAol0UxLxJGbd9qG8M1jhGArs5SdZa2h/H4p72gL4Z7Ho08m9J
AOvIaVjldWs7hQHZZV36tnwY6gaYYgOaQu9N8Vinr/AJd3r5fSptOC1l9yN4wAOYOjUp/HYwNlRH
mtYA1Ep6zEWJ3ikMeeG6YjPda0x1W6vEh6OtE3WvLHoV+tFEYbi0AvA5UicNBj8bmZcaJADRRa4z
UDLAntt2TeDEVuxO0MR1Lmz5FLvLVzvA4mzjRmokPEa5mvAtHRonwJ7TuECcOVX2g8oBitDUzdEW
kPStjiyX9pdI/+dLl5bNTGrqwtKXUTRt+qSHYw7BqaO7PPKoF+6YRyJXXs0KbdYxvli2PIfJBAnk
32MuYmmNtS2r7ICc9J3aatKV3DM3wW4mO9eeCc5c64ywVAAbarbv3Gh3gYsCTdT7Fz2Vz57sn65k
Ea4VjQlNGgsRYQNFJZt3oWMEgctU70X0W8lGN0sheQIrBKGMjRpy12LvNFGOFsF7Ja39r+fD2Zj4
09UsQrLC5iNoXXguMhBXlgZ1K2DmGjHuB1NADwSt2TL3vh7yfH3s05iLKQjUe9G1xCInpgRYEyO5
UQOBPCK4aFmX7RL6Q9ill+g59nDDHVTgJHDlG+1Tksa+yerOU8QqYEMPAGDDLi2Qs6WQT1e3iLwm
Oem6NlcjSF+7Hf+mR90hiW6BFXQG4CgrUOWUgV5yeqk2cSkasxdztBtaqAgZqKihi+bAetstAlCd
xxR3uctN/RQzY2eHGfJaDTJ4D33U7fKEOSzM1kNtuNHFMvDFKG0xV3kruFbopXFKtkh4Z+d45STf
7LWCAE54dwnO/tHw+WpvWkzGHF00W+p5d0rMkPtljxCl1cNnK93pVALs+V5wsmN02MfaeKM34DEL
3aUFcaGDjD5qqPlZMHplV7hVxFZVrnDkJ+4ATXmjN78NU7pWcXedW98Ly/JVdgXc9FvWydOADF7G
T2pgfl/wazt6EEEBpEC8S3PwLhEs8EZbTTDFzqBF1Gj1+2gb0BCItcEb4v7djjWJcCf9RiDM4mgV
2XXNdImXcjaT/DQvF7F6j1YzfJdDtFDlwzTeStFcSDnOlhv+PcAyPTaHIhqVMNvT2Amvjnd5lW7s
Ngag8rHvpwv7zjlx1M8b8jIx7vkwVmhhoIYFHrdVmo5d5x6F26eIwNEYAn+cyUsW0KvdgYmb3HyK
mnCvjwdI+Dvt2K+txLzSTd9qIBAtiJvzR3OonAGONVELbeS+f5U4axlMv2P4FhRmdUW1BllNonaC
xY8RBVWrqSB3pK10wLqb1HTYdDHiXu4mhOs4djhOOl3ov8PkCkh4w7yQDYcO5UbHfBrfyRXlPmbX
ih77J34wfqI9sDI8G5ovlfvfENKa58XnRTVfAfRE5vKAZRD9A9DwKd2geV0yPS6Hg/TFbvYHL7Yx
LFxX/bF+E14Kg5/DLD4L34XX9BRdIGqLecl+NfpiNx1Lnmc6L4ZDKazrPmnXU1N7LeJoDYbeSB6a
m7wLt3nzxq3Oz6eHyQ7vTF6tCw7+av09UZGr4+BDsohEm3gtTiMNe57VPgsmgTuUXgqZpbbWXaEX
OLJPcVoeexJe94Fyu7QHD3qWmFRb2hxbgOPHBlF8tpHYAHIw5HTjJ/ABjmY3qyiSW1qyl0g/WYNE
D9FeKRk7IBSsh+5FhfB8Au1PxfZaYKNBe2AvlfHDpMlOhcoZYZWGIHqjcbXX08aP8/sQfUF1SQT8
t8Nz+ToX2wDXcAJoGl4nameggsPSB68SNvP2Pr3BVHfzK/mUohgJvMnjRQbi728TdBYuLIEVodsA
eP6auqaSVDQVVn+YReHUfQiHBhcu6C+do6BC3t6b7xIgbP9SQ2u59RGOYREr6uhACMNcNrSMMixH
9Jy7Q2wxJ824T3J7+xGU/Mfr8P/Ct/L6zykp//mf+Pm1rEbgjqB09OuP/zxVb8Wdat7e1OFH9Z/z
r/7rn/7z1x/xm399s/dD/fjlB79Q2E9u2rdmvH2TbaY+BsE1zP/yv/vh394+vuV+rN7+8cdr2RZq
/rYwLos//vpo+/Mff4D9+ynymr//rw+PP3L83n3bpFL7W1v8/Jv7I34tZVzIt+z3b3j7IdU//oB+
1d/BVrGJMLgNRC/+98ff+rc/PzL+jt6QRfDeKZK1j4+KslERroH8HT0+ZkAgSQiqWxyXJMv2r4+I
aQoDQTe+mBOb//Ffz+KX9/Hv9/O3AsyxMi6UxBf/OglQOaCQyCI21altm4wttauCuu41GoOwroH4
2k73IYLTrlWQMwhAo5DrURbO1NxP9aavs00R3w8QSGv61ymsPaF1D5TetzJA1gcnYuwLAeyv5PRW
d99odElYe8FW+P1aFyUerZ1ZDKU0fX2nZ9DpD3cpWqMo3kM6EHSry0TAX7O63wecP/+0yeNx8TJD
29dHFvva49gDyUtAmKSTqxA+cYV7aUkuelB/jchNnC34I8CwX4yI2hEAe73pKy8BEOJdPUX3DUzC
EbkLbxbb7rf9adolx+DVcOAm5lzsl569539fwW/woU7odW13pp/nMdg7OE1CzenF/SDvWbBRSnhd
fYUTxiHNG/o261y/BCs6/54xuxnF3gQ8zKKGOMgybaBCYfq82XFZwa/GdMupQpMLmXWp5DcYMj5O
jQaGiH2bigOsaTkKT/Lbp3X911r5vDZ+jdz+fBewvxHQZgIuhy9VDnQU6QxbTFgaGcSBLd1H282Z
6zThzLzrL4r9XxpvEafrmqEBSIHxFA4f3eebHtnbM6COu3LbraFmZ3ooUR0Alr8Qos75xr+jib9u
FGGjifOAGvS3Vgf6mDTKuOmz+ueYv/T8vWF3Xz/Led5+NcTi3rTYSAHzRwnPlk92qa/zYnRqXbp9
G/mJfGNAd8ouW309qPg1TPzrxjilurDh22ku0VwTyfR0ak3Tb7p2kwGQKWvUJOkICDFDtFYK+ySb
53pq/aEAlgSSRwXAndkjbeq1ETMXsCxH8hlJWzlmeQ+WyzCwb9rEDQ8nDazm28l0ohIVbamy3OUy
f2Vjs9Us4faMPXTqdUJbeDIgllsDxcFWVtA4Omn8LMm3+vio5hxg2CElbqB/be2bLjScmNDbfmyu
9SnVHGPqTpOmPevmcCi06ocWRTc9szaMTX5aW07XpxuQX+76MHqPOegoilkXVHLP7klEQNTNQmxi
sqVmbNwrlBtrw/Rrazr2sFlLredi5Lhi5UeptoWZKDqasPZso1MVj37YyE3X56ekDrdJA4eGIbw3
Y3WTJrZfG7epgWy3yi+86w8rq+UMMzB7Z49WTo0luCpBa4mYKNFiiMqtVfpBupCG3KAuih0E7TdI
YIf65ATlsWqkq4x3AifrkL7mHVQIyTNrCk+fuDs0dyXugqgRjNZpNRjNNpfDPovbhw4iX10drEK2
bsZLfbxzy98AvQ4suNlWZMlEjWyWapK0ph+kd6T/SdRBWLigxm+zizWRc6f+57EWyzGDK69EI8b0
u1d9N9sQzRzqET2EQ+cb8MuA6vLL12txUYb5cy1ClAGBLgjEFl2uxaSPU52hteKj2oPG6JqtP4yI
3PzNhoBAytEWg7XU4VLQ8MF7W84LhrkLmiMiLH05ewkZBhWBbeWHQ7Nqk1MNJzTInTlo1WzaEaZ7
8WszoEeNtCKtHkhyy21y1TCxs+RzAKYz1xM/RjbcwdfLlONVP1F/0oNhpfcPNKIO0dZmDhPdsfLi
CPqmvbUJ+smRCvV8s3Igt+cL/YFO+t4ANQcl/tYtZATwUwzL5R7qSyIyDlYFjN6QvU/x6MTYSSKQ
oeMW9tAAc89HzV7ksP4apvZF6WRz4c3MYdPiCRk6FQbYz2DO4Vn9GnNErB9t4K0Dfy4cTx6ZEXVz
6jHLVF7OXReNuo+JgOFsxMLQ9wf/ZlH9qmGPEtF2CnyhYjelYl3ZpRvHsUt1fpeQ+6SCRa3Z7jUY
nH99p/zMtP9l6MW0VznNSV9Ett+OyQ49mFtzKhBIlNKx4+7GHt/BO/puDeo+aMtjE5Vbs0o2EN9D
C/UHwqENrQq3SInTKhTXR301KHsPwvw6yIpNNgG+xszN1OleKPk2Hjuvg+D8ZOxAsF0Bj03ScTtl
+brNmF8R6kes/DmyJnLCDPLGgFLD5gSNpRLtP8uqDlFDN4EKN1zNBclszUFZiDNzFxSwYW9ui/Zb
r52EXA/FxTbymdPamCMv8P0p4oLlmqFDZOUgTARzJQCqVblHKDrydrs2xsbNDLXTCNswFEqzynDq
4E6H1rRhaSAQ64jDSp82Lcrv6EAbw1VaXlTtm+O/5YQlyJVNoUMH9zf5Kc2wWuiEUc0PAWutQ3HK
OToePOwdQY/GNGzAJDmxejy25qGx9QsMv3mSfDX6YhKVaWCg54jRcYKUg59Wz010U2gXVuW5qUqQ
GlpIydC1XiYC41CVrI9E4AOHclNbb313yZ393Es28OVoGFnU0q1FlI2Cg6mSnFn+DBcCzv1DCr1Z
X9KOWKjV/LneP4+zyNr6qje60OoCv+xyJ34MKH+SXHp2P3kMaJSsfNPb2m3arbKvdALCytjtq/Z1
iP9nHI//uhBIWFDKzd9zq9JOCfQOJttXBJpwwU8dJAxZr7/eY86c4thI/zXIMn2iMSTmCNhMfiRN
L0LrPUdzvbbf4/iH6v4Xc8TgaJogDUEhQCySxWAYKgvVgwDh5G1RPHFgfb6+mQ9w7HKufxrBnAPs
TwlwXg3DmEchHpmnu6RzhAt3Sdhc4MlB/8NlDqQRb8st2uNu9W3yjY3UnfgnRDwcnlz0Ljq3JMCK
xnTFbEWAtzinaqJ1vEQIBtJuvcIx4pfphVB30Zn5c4rQOQwB99qyyTLzVEU+6MDQ2TgKawviMrND
gLjrS4e6Cg5F/4vEy/g83GJptJ0+iW7CcClq6qOmbZoMLWvSrr5+jWfyOwMbOdJpC0g2c/ng0HiQ
mg3xdR/e3U4qn6X2wkEP/XoQ1LzPbIyfh1kUpQGYQG9pbGwYnEtH44dJP+qiu0Nl9a7uw5vabiHc
PzqKP9YdJEN0+A0lk0MBKehEBqhcv+as9ghIyxHEnS2cp1lJDqBTr6YWxMP4KUM7PUzrR3Qh9h0v
TIeqAHAbWjxWub4S6Am4eteD5ldyp1bqZmxp7YSm9SqI7hoJ4NbikZL6FIcBjJkBlOnnTDTq3F5V
oZMN01U3kMSxgObQwxmFqm/taHqkaJmSSoOCcehUHfwpIsNNaO6FVbiHAsJWiFd9fBr7csVhyYZg
UbsDtHRl8ciPQuOpzitPBU3tWEXhaaa2HtvM1wiqvCWPdx1AgV1MjmnE3bpqUT6nWy3tYM1VO/qo
naoB6puAa/A4vJoqoC4k27Q2BOdKCDw0eXmkA3uL0nqDipLXs03M3rTg1SLIfzgUIAZYe0XMq0zc
jsq2zEi9zJyuv3715/Y8yECiTgkCDXaiRZkMoGQJbPaI7M6SNwmazz3q1TMkoxHVbdv8z0sJ85aE
XFRQgH6WazQoKoktFozAaFZhVSGsQVNACn6GFWjI07q3H6fu+9c3eHZmmwbSS85Rr11yCCIUpCA4
GgXod73G5uOQ3UXIGb8eY9GC+HPv4SaiYgvpK0qyi7i4pIBWdRVOjlhPpKtp/HvIBw9pqEM6dKYR
dgo980a0IAY7WNFwvE/H1BsBA8/FuyI7s3iJKx2vO7nAKDp7gnMTComM69zCs//1FDBornq7a22U
QcFO24OSDzbRo+YCSuPCNXRLHyBYBmzY1w9EzNNmefigMwEM7Rye/FaW6qxakU7qth+YUFlFwajI
7FsZAtACVVhmSOpEdf1q1OQ6y/FBgcp1XadeQSeP1uE+JRuaQdYi+aElHHkYORQK3hPh66wnFTDA
7hRxiB57OeGbGGDewrZ9QE4zh/atr6F5HTTcj+vqRsIeLbPKNdHhA9tDuxXokjrOHiAX/w5qrx+3
pxb/tItPObBXlr0DCnNXQPC1lNSLWeGz6i7GDoMCk6M3N1pV7Roz9hXseIce2WROtjRnYLbfS07R
/y4vza0zISsqI6jyo2XKoK6zmFo5aXRLCI5gkjxnjeGOdgMnz2Yr4unCUTPv8b+9M9TF6SxCqxvL
lTLZXRRiytp+ZsLR7Klj/TrprH0GsF6WvUYhvTBJzgWxJgRTbPSD5/8u7gxpqyWqeevpGdSQ7WIT
l9rDpN9PQDaMgt0Ok9hSTbuwBZ2LRBBFYvvhc2VxifcUiep0FkoYx6F/qSus1q68cGMfcK3lk7Rw
YusGx8FNlouuaJM4kQJjdExzu+CmramTpc8d2wTJXZTJx6TaxHlZAPKJuQwx+tipJwAmVNyfmm1X
dNLNGmBKhzZeidKiPqnfpR7hCI62edjuYXDva8Aq8vaWFOOqK0DfbXpM0Oi5RdjamyhvxpeEPcBK
PzNBkNPMVWZiMiBPft1L0ppBbF4S2x9i/SHRqsPYpW9TB+FKreQPdkJv+mlSq2aQjyiz2g5wQ9ZJ
p1bpTCE0JqkEgqxWKIy36EMlveWRoFhbU7IdDHFnCsvv7eeySB+YHR2zHn3sGdppjMhyUmlBvz2E
a2k2+YkF6b66+Blm27Qhe6mXnQ+Z+7t2gr+KtQ2AJewmYMe62BdjeoVW4pskw52l0Pwx+1VapSt9
MNaZ6D2c4t+Goiq8uiS7noy+nryUwVa2oSOCG0NZG1FAuHcgwCa2wcRXvFfHOJmu8jj1ZS1ggZxB
NJnlPbw4O7opTVx1BGlrqKaFmu1BzCByqDm5qbgqumcgRr0kMHJH5DjvTOEZslhXIfESFsOBrl7F
8JnszWmXGf0WMnROhCBrapp9k7do+qN1P+iuabR3I518DYYMbEDiHKZspcnmEGuG29enhL/0kJUI
Jd3HVe2DkuhYE5ybB2fANDRSQBsByYG+MyoVvaOymwrqNqEcnSBl10bdQ2YH5tmjvhOdhGhe3mjr
mpkww0rvtDB+zacAqDs9dEt0Lk24eyd24tZZ960v4dFbNY+BSFq3tE9Daz2qKRpAbUIfKDOLY2y0
38Y8n1ZKa3U3hFomtwP8JTV+kkR/Li0kKM1EXyoelF7W8iPTG2iji6zHXh/hqRG+bwKEQy0RTx3J
V7khn6usDzbSRAWs7k56n9zXZbaCCnzmRDrONdVwyCD10HPIUIMpzcBA5CgLd2j5oZUEAN3klAds
ZQLrkEUoDxfdLRvGJ2UONxONjgxhrTnkiEmtQ581V0FrH3WSr4s43FRpsWINxBNFfOgEvRq0BjjY
wt4nVK5Ke7ghpL1pyuYb0DjfIZ13HWv9SlJAKagJofJ0BJSxoO1uSqPvlpklq1qFF7Kic3vsjE2Y
9yFgBZYqE03QVCzQUR8Mj+EGipNgbBKf7S/BID74db/teJ/GWeQP8Th0JGkwTlshyaQ3VUHfSdri
CeBErxOIues2UOtEXw9WsKvVwWrvRVM+1lI9EshmdwO9TdVwSzoDqu6jB9R8Vba36Wg/T5WNWDGs
blVefJeQzQApJkvcMWSGYxvmKi3HS0W0MzEjRZHKYAwKeyb6Er9udFArsiuq99i/o1sW1G7fHwm9
wLY4Owad03/DppDmXGymGh1rYIuB6soGYMp7uTERKWXwufo6Ejtz3FGCmglGEuZcS//1VqSVx1M9
mMD2pLHT8ltkMxdOu3PdgV+GWNyJSGqtz1O4H3Qruiqwsyer7mTUzuwYCgRT4EA3qXnIYSYKCPHX
d3dmen8e2lrUOMJiyIAp6AOchgXkkh7CrsWhWnTfi6F4KHiw4yrzDDVl/8d7XhbgVGPnAytRjTbr
jRG5o2+vEg+reQOmQpqt2lcYSvhqna2N26/v+ML7XKo+8jInNCtQ+TM6iqPhSraPXw9wro7yyzNd
TP6qNs0iy0tUHPLGnZjw4+ynRSHPl75KE9t9tOqtXTwAk58f86C/EIReHH5+AJ/KVqNm8cHIULYK
Dmr7AeFape4Ip0co817Wi/4AAiw2rl/udhGExhWFLQGM33xYlDpFBfUMq4AeMfGkpW+a8Dqe2tpB
tO/TAmUAotDSQ8uYs3wfw2oqR1zAu+AUQ7RoFKiR4GSJcnWja60TqPIpn5Ibo2cnEd+mobFJDfBM
mmwTBsnJ6rM9GR5r24IWAtz+hvQ1Aanf1VuQO6LkjrfhdWNmV5AccWwbgskQTGFB5zWN6Zn1cGEh
feT5Xz2HOQ359NiBaiYjbylAwGxYFeRlqnUHijd+BxZJku3GVqwEeEdDjCarPKngKBW5sFWd3xH/
tVVZixohYWnI8/lVpCVZN1WF6DlY5dkl1PD5YYDqwv4+W2As3jgjqkKTBIU7BXOIga2lLQBgfv96
Fc2P67fHyQycucYMT/x43J8eZwMzZauRoJrroMJEfePUtPFNEHuq4dLZ+9Hj+30sYMqQaaDGumw3
yFZEAyxT0PE5mHfBOocZWa1tNMCrBh+pw/sMsMrWMnQu1Y7OjyzmTApJo81s49dJY7UNdOVRjfX5
aVZ3T7z4QLz8yNGSTt24hfJF6KIWVgOOfmG+nn2+IMpg5gP9iDP015FNrQA3rESLZSqL44TOB9NW
dvd9ANns6xd5dj9CSUeHD5mJu1wW6sEviwC0Q/7dgXo7YYFQ9haKzkVhFqTX0bWhrmYm0mn1R5q/
EPvt6/H/zKqWr/fTBSzr+JSN1iR7iguAuYNEljjm5v1kADRdWeiINx4t5DqK+bMWomuZge0Gj/rW
vuJafWMJJBwTgfuIOIBX9YAK5D6kfJUY1raAywEphl1oj2stGDwB0Mw0TidI0d6JyTgQCpUmZbo8
fShSaOn32jbD/j+CFmciBeAUrKApcIuuuzcmdaVl9zKe7vpYHWlme/AzBMWPv05d8dzZ12PKbkwK
5RyVQdrNzh0rrjxrpgJ2CIKbmIFhVd3bUKCBN4KCP7X6mYY+ZnXtxXaJKnOuA9qbYng6os4qUhR4
JJIBsmkDuday8aZTwzFusqdICd/QxlXAxAgGO80hxUxeAt6s6rqEbhzQzi27S8dXnQBXwodDI+TG
ANN95EieKxdS+ztZBr1bVNCGN5Svqw7Yf4bNG5Di6K6tXrUC7UtYOnG9uZpG4XLAIvqOeyxPbki4
DYzdgLvv7cYn0EGHkB1StPxmsrXjFPE7S2fHqqzvctAYES5nwN9fg9Prxlq4Bur1AAVlc0BLIZqV
ym2HcHxkTbuxCU46YLZBMp9HpqO0EK3+wJ6QacAnuEjRcmZBtEnrkaJiVkZuXQe+CpkjcwPZz1Uc
XyVGvtYUhP5leWdDady2vtORwW7Cfm+UgdZ44ic5v4ssDpC44dX6eC1L8qCSsVjJafCH6cEyWjSK
2AqHxY1lhi/AO+7BHVmnRQTJv7J1oPQVOtGUnDJaa+ueYP8uW3MntUSfSUp3Crz6XVma2AqV/sKT
Ap1gkCLHF4j+PZEYhAXaFVdRsu2D8JCnPzPjbWx7vzWGWS4jbtKVmQm/mEBQi6+18a2OASksYTNc
uyIAXaD/mfaYHSA8JNG+6rRdWSegp8JNIBthD1zUd1NbruG3DiBTsk7k6GcG3pBBq7nT4U0k8Xpp
HQfINGJ/ue659cOq7qu8cUKS7szEcMMQTh0kdsPxJ4gvq7oiTtNFzxog+na+z+ljlaB1XqdukP6o
mxsgA9cAncwWU07B90GlQ4ZYwSGdrcrkR44YLs4V+A81f4KG/nc7HI6ZysExQScjCte8NpANwaZD
tFutuisLPGL22qfNLkurPVL4x67W3tBxedAiYNCz8apqvlVG4kKJ0bPj4rqOcWGy8AxwCXjKtkUY
3qMG4QuuXlNsGVqaXBM8zghtv6xtvYSLQ6zjqBpEDeU+vpZUwh0tA9UOkip0J63KJSUQLeVwosW9
ngG51hrVQ9Trq5JIp0r2jAarCi2MNkj9wApXlN9PWQ9SdCMNsNai9TiIu4FPd0043o6j5qqilD5U
vAq0fIz9ELBtKmIPwBfQUSGvmT71kjyP3D5w+AoNHGXzYrqeQIHrqe0CfOPQxIZnnL5VZvpYT4mP
nNI3eLLvxwCmYOEVsji8P/CVFezbMAOvWqW+h0l9SwN0CeFnjL6kcLIkfaq1bA0puR0Idn6asPXc
x8+1Cb1R9BBoVFxziH6Cl7XTFHoXNpSklMUeBu21l+keRAFQdsJ6V4/kMWvCR9EkR+i035CWrqEa
6nUJv+5ZcKJDBw5b5OfEvkublzEfHVPv70WmvXUxvU4Y80n6XKI1lgmUz2IB+mvLSyeA9HGYfCt5
vw5peeTRdI2mx6oR3SqBBVqniX1qlz9FZq+bSG5s8wHSoUDhdkjLlWZutTbBxvSc1/2rlSGVTlEP
Q4Bb0T01TS+kzJn6aTvNFZsa4I+x7vd12G7A9d6IHrtvqx8mHv2EZP8WsEAwvKSTlYBeQsymaU1n
gPtkNIx79DEabUB/0HC6FLC9OvYYCCV0zPxwRDcueYYLeYP9RwH9mG9T696ANKRAB7UdoMVZxVi8
rVcZWFlNdaeTYsNgNlUHe8OaMYrsRguTp1i+FmZzA/8nr+0IRAxfury+iwptSyOwPpLBQcj+wY1B
qex7l+HkSQrhmYXuaR0gPLSFZyRyiyxBWy/CYkTDcoDTYPFz9jutBWa9DPw6Z3gM6Jr09feApldk
SMGJBjsqKFdS/UBXdBcFDyJTvjnV3qiPq6izkIOOWPCJE4AkWAkoAGD7gHI1tTWfmYEXGvSxJWBz
VdAig0ohoAdbbOhe3NeHuHhIqycZW05kAII0wpdkkn5WY1kcupB5+Ug9oleYStOuoNZdmQ5vWKlT
TjexTVdBTm8Ts9AuZLzn8k6DYf4Cozk3uBZZYdBoJaRtmebn4h61ulFcaFSdqS3Tz9+/SPssWYbm
1CHrDHpQxIHvlZjswTcTuuJ9dQmFdC4F+DzYIgWAblpoJiluJrKQxd4300lcgiNcel6LfKqfTDMf
AyCNEutFa+9ke6kc/9sAjMArCy4VQP7NsIpF1cXm2pi2GgbgcB+xaQXa+IXQ8/eu5q9D2IvqCjaG
3ihzDNF1tdPV5j7UQcbWwtZPwSzJKOInAtOaHubHAotaUFAHbb8KnwUUbfMWZYPcuGt68Y1p2qWE
1f5twiwubtHYRMTIBoa2K7aD8jVpk3sOEVg/QATrKQ3Wj1AyRJOdyntkKDAvjtzKHB4CiOqmeeGW
JNhADgIuudUBNAGHQNPbCHY6YOwk6fZcQqdWwL4ysYAaB1Vkeo5ydAD0Gv6QJ2XDtws2G6q6mmru
xDl0tZCnT99FeoQQspuH4SGOOFCq/5+68+iOG0vT9F/pM3vUwJttwIQhg16kxA2OSErw3uPXzwNl
dicJRjOmpldzapGLknTjXlzzmdfcx0mwMSQN7mV17EcSeMy3TE3Y9PhJ1Fbz06pk0LtLZUP5rQj7
QBjHTW+EMcWWh1DeN8NhgUqEbeCVkDNzimpt/TgQcMxDt4PAb1fyjai/yWm4Edq90aMVx50zYnqb
ie7cFNtiMJweaGYFodIoIdVH1T6eZVtoMMkdMelRdGSbx3YzDAnyvIY3C6onN+OVElaA+5Wtj5/e
jCBkmBpuWI92OhGGSKL7dZZzYjOT4siWIQOeNj6hocRqUqU0Xm6X5N7UHqAOnknj/ihMfsiiyPUB
whukqaDhP7X9emuKTRR0OC4b0EESEd2+2wLDKNSNZZdudhlkJKuZI6MPtUWpYouf4ZnfcGKSIHUN
EFAAh+AKrk5sOsdyExeI4C5AlVR6GKX+3x9hqTeoigQWQTI/EVsT2MPYzwaeIdJH7/KDghfy11/q
ZLVXpmwvK5BroMCtLoWhK5WIt5F+dPdNELJvY6BfWcjCCJhHaT0WQdWV2sduURbPVL1tf9KpjKEP
GeEKG+c72BznftGJvjWcgX9+0eomyM1KtoaOEnf1O3wgqfMPw3Y4Bm4Gxq1146vsx3DpX6NlsTX2
Xy/GyXcEECbOSAskes3Y7rUgtEJIxq4EjdogHFSqJzWZznzVlUjYH3QJE/xnmFWxA03YOoNKTROH
KPHe3Iqu8dTvW/LwTXGluvDS7d7OM6d4yEenfpQ3BKvnCXWnl/mfX6F8LLnkma6XmQ+Ej3Rcu6Yf
60kXFqne/dRR+U5sYyuTQiKqQ7nJd83izBWxUqf6vArL8XpXUjPAT2NqToQwHZYi1yK8MNraAei/
c66kdqqd9WHFlw//bqy8SCU/SRhr9FMkhIysOkrj8KQW3UMf3KSWzE0uHSEPPcfKuC+l9LkUpe9W
DvpeHrrB6QyyCglfXXoD2I49yHW1t8wIjzuLgrFe4hg7fauK5l7K2ocyjh/VbtyYvXoVKn2DSk94
7oyc26mrcERLxd6oJz6esAuuZh5uF/c9z3d8b7rOLo3faBedPR0rVZu/vxhYEtwS4KeBGPi4ij0C
VHM3kD9piYVR9W4OykNuld3Cn7gOUfNpK/miiy40HuIgulCDF7FRHwMIVV8f08/FbTxF39+LqyYY
gnHmWLZ0LtStflDt/j6/bneL21+7rX4IZ8Gun7pSq+FWF32hFZM+LGKK8V50O2Coylb16u05esyJ
COj9rP4w6N5tUjjgNI0TZmVN7QIPUFytGDxtCp4sWXSsrPbOLONyta/e0A8Dri7aJlXKVJl4XqLO
2spohZl80H4sj/qsbhFx2xpqdNkKrykUgq+HXs72VyOvbkAj1TrZ6pmqGQx2J18l1svXA5zeIjIP
M7oU4Fv+hJvvFtMwOrTU0yT0EPx0g/C6B8pq1ZaXLNia4sfsKwh2XWaIsIh+S+Fx8pD3OndKlyv0
0zRBEMqGSqJliatTOkxalVod08RLwxY24fdquwC1Z1v4nR8C59yqfroUln36brhVw0WsO1ANAcNB
XN1o6Afl+VPYa2eeL+nUtgG2r1uwgsEg6KuLuyosimsmw7S9dpkvEk9lYxdFc9EEET5g92FdwT9s
iduH4MyWPbVvIBvDe2Sa9PlWM7SKpMwFtRWANf9CXYk/cmZyf5or60+mkYmBLhXBn6xBbHmDapMR
BYHHA75pSwGfxGchT5BGQ34nRqglUrZWl4FG6i6JiQAmKjwBRdpe+1k675I2s5Wm3bYCaHyAdmYK
9MgKWxeDu30RkK34+qay3sTgKgrmO1MzHV+bDoTKR7hxnkYJs6RfWBn6RhR/lv3zEP7szN9Nm10E
eMUm8wD6MnlMEixwxyUXCeAfmReBOTsjtQTVCJ7p+52RODm56rK08DnpR0H0+Xjvjy3yiBoQIS+u
WlurLtXu7cxpPTPCny337rRqg96FJUJIHs2IjBAocNUfuqPcdo5iyxt5F1xL/26ox1nREHwQEa6B
lfzpLTNNrQxHifyBIvmMcM2gJnurKs/sp88ttdU4qysgn6RSmkX2k7aRD0boim7iIgb8DUnYTXzV
PwJQfYpvh12xO7OkyxX6aSO/m+DqqGSthb5rHlOsVbRdO5hQWadj1Kf7rqGynv/SunQrClCcdRgP
PlDx4sxZPXUbvV/h1SNthUUUS3IUeCpQ6RkydZyWjt/+OjPPU4/z+2FWm7Pra1RF1ZAcSe+/hYm4
razWK6PGEQ3aTNSy8/ax1+aNnPZeLWZ3YpXvsVGVtIEKgmZjH7xtSf6N+EVFAevMjzvzEdYMJClM
81KZ+PqNa27rN6N0Alw0Bm92KbgX1+fyl9O7DZog/p1LTrqGsejMexDHNPAWf1xkp37HEQuSZN+N
yTxWs4SSY70jXS9wnPqd9d9bOdgm2eBSc71AYtmJExCNQ/Lw9TKc3AlUAZDQIME012zqKlTDqKk5
3VILYDbd+LGX+r+/HuOzeMpy0N4NsjpoAeC+xOxHtts2iWyCwmIzueOD/it1hKsK4NLCpcbbAPKQ
uMvvNGQ2HZDXZ3lEivUpsVr9ktXJ67Rp6FKdMhuMd7qA8hG5jMeuDp/nZHKTOr80hMKpurshFS8D
QzDtcYzvGrp8Vd96igprJR4Bo943c7ETdPjgU/Aamu2xm+6M5NcAgF6cCtvs9KM/+tyYYe8Jonwf
oRGS5dGPvJ5Bu0YdzgZKeqHDX6mn7M7Iwk07oG+niU4vI0CtRIdUKjezENo9mkNtS2e2vSqzzM0h
7FuNvu2E2AuRLWsKFLUqml6WfzX1mUc9xhYbKuBy3GISCW+fP1QJ485oDHTpcKBLWvkqMqVjWiuw
hGCI2GYr1vtOmgsXeHGCmo1ZbZVpuk+b9kJNcXxI9HrYVCmdlqB8a8YIZG7s9IDdHLxqUqcGrV7P
nolnhFLwjxZFYDdjYVHSC8MHQ2gfJKm9zToAP+iuIgZBo9syysc0DuEN3Zatvg2r8ic/CJX+uW83
om+8JCZyV9mc74fCwBYwvSqq/mYUJkjjUg0duoAApe9EcdwmcX8JkGrXB7/g3bhZKP/SjMBOhfpK
soQDksObxsicaH4pYeGCj3dUEL1Fl1C7RAk2k56kXPsRp40bpBYkEgp0alygqaXWrgI4VtPTy1gM
XBxcXImmb1UWuyATf6mgZ5oO2B3uBkP7s4yil2LQPSSt90KsO2GYfrfqlwUXO0c0SOUfsSFt1VR7
VsvAseSSQmqGtjBOcmrqlADPO2Rru+wONzsHS7pt1nbQoE3XjCcw1MOeZi/CY9XR8DW3TfqjIUAC
g6g2yM22rF4zS7vN+CltHtnUSg5jE7gK/SCkoG/GorzHXNoLVWmjjRroPQEz7XGIEA6ztsT6G6MV
7DSu3TGtXjKEYfX2XgXJp2ff8eDc+P3b5He0eYStjyShjH4w/k8bXTX34B1vpKpwi0VyZhSuqQxe
yOF0lGqr2kwlum7QqPQZ1eKW6yykRquJiRckyp0PdpGezH0DT1LEDtw3pte8n+mFduODBfcLyIsn
Aly19cqwjRa/IT/4LSN9O8bCoyrMr3ACf5h0Z2qAxjo99DlVHE14ka3pYCDJlk0NjbzMK3XhYijk
nWyiepfmHowOO5UkuqYHzbKTKN75qJpMdXGvKMLlNOjXmlXZYxB6olY6k2US8kE6yyLHL/xNKU/7
Upe9EgOvtpmBn8uHLBztFqOCskGjUao2YjE7WXusBpQCkvFqJgLMMmkrIlKcsWvS6XcHB68MJw5Q
SDYQ7LJQv1DpozbKQ6nUD0ZffG+U7FLO9G/QSr83VnYvVN0+rGC0YayBrt0uJaJPsL2VynlRJQb1
zR2T0BdoCpvb5HvSfJfGiEZ966CXsk+rgYa96kQyqfgA5a0RbKPicoAziKCGNysc2A4vvPZ3qb5F
Zfoop8ol0lYHkcI76j8bvU/smY/X0QSZWzqO3Qi3bNh0UUEzNt7yurzGJp8KwEMGdWBu7gzfAiaT
7ORA3MzW+KJqceAIrNAivernIBzb0vaxr+oGzY3DX4aSHlBag7CUeurwLZTkzQhMXywjZxKK236s
3T4zj1ZJz6GNrzRgM2V121HpbwMF7LBlbK3cRE1iDkW7AOsQ6/V+aPttL6APIRSHKkYJsZ88OW5u
w8S6ThvxmI7XRgGqKK00d66B0uijEzYmQFruIbgidyMwtg0Y1MtOnAGxt+cikSWXX4WDi7mOKEGU
+fPfjzF8C9fSAo2xxKG9E1xUR9NpN5T4HAr07tdP8Ylg/sNQq+ReaTtZqQxyPyO4wXR1Y8aV8/UI
nytRKqnZu9ksife7fGFKRjmvQmbjf8Ob3d+WHm0XV/gmuFwvrnyZeOdKiKdCqw9DLrN+P6SAo0fU
S4E3x/NtXHaH3vylRuOVmqcAGtCoEXZiOT320+sgZCiIBNg3S8ZlLMEXNIpFTdEDz785sxAncvEP
v2oJvd79qq6Z6iBvWYgB0WdlF3vtbvCEQ3pozigtnMr6P4y0iq/CXkg7y+9JjMlXB9l0avpura9i
+iWD1yCWaWrAClN0AF9yJllb/u2vNu8qoirajG6QyCwV5VGEFGjxGaS8ckvenq8X9ESo+mGWq6RF
BEpay+3ELC0RZdW7vHzztbNo89OH0SIe1hUgj2sMYtKoyaiNrGXjTi6iUk/ljg75Xt8NnMkzZ+X0
afyvsdZww0jL2JYjp7Gob3LfsH1wX1+v2Ymvg3aioqGHR7vPWjPwxjJpqacwwqgBsYApFSe3uU8p
/JwPzKnAeik8izIdGpSL1psd9gt3Ox+nsTQEfUSgm8J3U3ozisptNOUYY5v+9dSUk3N7N+Rq1xOU
ThOWegyZB+jGZC9qHt4Uyo+g9RNHF/srP4DmLFa7pPY9E73XOBBuBFCIMSq9ovgrSmusNiRwL8mj
rsQ3nVi/qdCHGxVsZ5XeaiZ6vZnyOIja1aircKePg5V5fgtmEmNCre0u2hjUiN8S8sq3vaGd0eE5
da5VNK7g9ZIzLvzejzdIXDW+YcXMcIq7hzzIHXKoQ4AG91g8xsNrSkzmI9Dty8OZtT2VuJvAHaRF
IV/7pKrSGH1TFhIDJ8k+wyUdmwloqQOMOFH+1epXghjuvv6aJ44CqfEiVwHQwtLWmJdejY02WPYP
ppt2Ez5O56rOp3bL+wFWb0QcS6aQzjM7RTe20oOifocMqefmmUvq1Mq9H2Z1DopYBrLw5zoU01eh
lxyhOTZmhPT3k9lFT71Uogh+5v7/4xu3uoM/LN7qJGhDAvY+YG5+WH4bKuGt1rFP96VNWUs/ez07
zCBJx9wACKlEkHADczOHltOW7VVNQXQO4p1SkfFEw6M+g5Co28bt4xtfmjz80u1IK26GGRfCzMTF
6QCY6hBJr19//89tQDLz9wu3ekcEnB5Ma2QDlDhnd/1vdAW3hdDvIkVAJAw98xCA4xyChcyvLPxN
BQPENPoCxkEOE8dAMyfQb+l441P4aBF4aLYwSJBEOnuQcQH3IX2Z5k2nJICfQcOhTyEF5y7Bc5t4
9UINta7RrWAOTXwgQ7ejwXK+XqYTb+CHVVpV1EaBJyupeW0LHwENrnSQxYX88vUg8nKvrPYTL+0/
79Kq+aTFUVqMMa+GeBC+D1fFc+5Fz0psay+WsUm2jQO43G7u/Yvanp5E05Nf8lvh/6VlorMnqPaK
MvI8645/h0BhAIWeFlh4FNRr1N2Qz/96pp8lG1QY4+/GkD/esKFq+YJSELKo20k+TML9Io2OgR+N
gMu4vmobb+l5n28HnYqSPwy8uto10Iepsmz3SW8OY5HutQneXvxbTzDaC63v2oTVS4T3beP/CGV0
LJLiVlTTnch9cmYNTuzaDz9lfTMi5COmJbcHuGs/246oVdrSju7KZWk4UbOPd7U9XJyjE54IGD6M
uroocarWjLpg1GoOHFUoL9PJcsIJNGrFCzBN9RYRo3Nk08/AhuV701OQEVgkSlm3S4qgF+ugWUYF
iu7M++IbOe22gd36WG7PhXd/UEarc/R+tHXrRNCiKh2X0YyGDCAAVZblF9GgvsJ/+W4A50f+B1Dk
fAu5EjRu4ZDq56Z2SKCwS1p48A/9IP2kLWW31Atyf3ooqnzJZe0xy66nKvoJrdZyZqQ6xxjtX7F2
8FDwzuyPE3fOh1msbgOrkZURqzvO4aO/HR/kX3rupl627W3RQC12g9FV+Gw5ytuZcU/kT4wLoAHt
COWzHFPYl3E7c/27c1QyeZ3bX6FIBRkBSkqmtU6lxt6iBKkDxPt67JNHQkfzfelmqua6Vl/EMeAy
Sw7AF/u73LgqFMn9n42wungmDG7iDi0bz6jQyw1sTCHsr0c4EfBAUvtnDqsbppqVLowi5jBM8bad
21054LNWTrapP3890mfe1nKq3g21ukHMGqBhSL/C84/Jz2hXbaNtiPA42L7YTbfnXC1OfhwDfVTE
WCykhlaRAkLj8mhiyeeBhtPMp2Twz3z9kxueLbfogMFC+1NueJe453GhdlKkBh4g/gZRsyZ79pMz
ty6lnc+PLP/0P6OsgoUYNeMJtDExtq6VbqUbToUJSC7UbqZqtmolrhmQxYs/C4h2oTH+6mv6BPM8
Hi3keogySLO8ysCNOr7H5fdO0CxHK78F4bORWEfUQy5HxJTTCk+T+XcKQyDt7yThLWpMB44fdcxf
jR9dB6Z4U04lEq8xFlyDbZa6pyrDZUrN3Ibi/Ytf9+an3wE1QYuNrs3YujYy4WIuelutg92cJ9AO
cm/Om12g/5Rq2WVomubjMcvMxQ03yq4HBCacOcpSJw9D/vq1MliuOfuehs6ZmisPVYw8vgnqVXnr
gxTmWMoiCJuoKPcqWiyTEV4MIbpkcokEgbCpZYAi0YtYXk4VvA6xvtLaJxEzpqT+GWvGhtL4nRrg
GpiJdl/3LlCPK82XfjepCf1i3vSoGgB+H3eKDm0oVtpNo8Tfe8G8RU9l71vhPrUSGWCvFru+rz2N
SQHfS3WTKdCdzFTtoBO/RQ2qK1n7cypmqkxK8izVePVJGCjKV5hnFm5q6d+7KFa8jH/sxziPv0Wl
1N1Q7vUNXJmQvoy5B5DxqDTBtRa1F7kl3A2ajOkUHzcyXw20k0uj31ho5rbmvdwPFPsZtO5ujFq6
MTLNbYCwJfByjHjY4fyGkx7ab4IJRRoVmEX1ZjKrzA0RIhEzcadCqY7D6qefZS9QkS5HXdnLqXw7
mjfw9p+1qbQbU96qRv9gwkqZKHfilLXTfApJE2DmHgmZrtr5mn4F08kp6sYVkvSyKu/jxn9OE3hL
/Utgjo4YQIj1rU0mSt5UPAYNInIaxXbNQCe2XPoe03WD+knSXFrJtRXGXs5HmLrGNRZLwTFyB3m+
SAmhcVY+0qx2atXk89NaQ1s+GPPLcRBvJxPqiFJd6MU3JcvsOUx36tz2GwO1oSqkUVZclFO0z0vL
MUlltDmwhzTaC/ATw9m/8oenjBNWzne4PF7M4jFUZzuSbjpD3Zrx9QQzRkfiZWh/jClKDiMqxcVY
lkDEF2ni3m5RDWqQKNFm86INLq12XyfMIi+OtRI5hQ5nMBb1Y6vS0tB+KsVTLPlb3Fluxyry2ji1
FcO/aKZqg+nUHdinC7morgcxwYW2EPHL1TEDzMPvEY55mEyOO00anQZyTAuRps8fUCFySy21dbAl
mqDd1F3ErkH3xzcXSQjtRsDNUK3nTZahUSSVr3TXqeOHNCA1wJxw/IzwyhBeKJrTZazoHWhPpSBu
8gEPtAI37+Z5suARGuIVAGhbpmEHR2gcMk+V/EsjeGwCwZnym1ZT93Xw2kLD1JrGTuZIRAweIr34
tHQNxLba1Dgh+BiXhcOhUHdl9zOIh01KuBmJiFpnOX8olKmvPIUFnciesyM3jQfQ0amGrRw+oH5Q
jXdiFO3HgaImwfNGaC7FhuZH2G5kS3tJAl4bsT/EXWPLZrmnjY1wDRJIHWrVwkEINa9NAq4q1khv
J1tPFOyeQP2HuDhaOzXTnxOlRA3pqupGW6LxqiV42yBj8/VTeSq1+nDrrxK4vheEfCjB9aX7dl/u
8RQ6hp7+ELgh9rcuwmedh1SSQ1UH/FLmBfedHe+7p3Ohqbo8kp9CUwu8NIJmRMLrwmAdyGFuVCQ+
IrRE3yiOJMeBjtWlcj2X3+sM8M0o7qwqdoIwdHRJuphoIlWVeVn0fN/qd0knRdSv1UjyOoOdqOTf
ogASeo3anYhRsviNrt8GUBjN0lulvDVi4zWuNJxH4eg5hq8DqS746n6hPfrp0Dpj12WHwm9dNLEv
Kx29515CyQlFK1WobkQ0TzAu3PjytEmk+cxn+YPfXC0HEslLoZTsgLBilY10IInHRAFGqk4WP7Py
5mHU8U/ida39S1U+dt1Nn/WbukS9UkKmKqSNJpq5k6j4cRLKX8+TJr5CiQydoAa+oxTBUSnFCySW
bUW9R7p4l1A81OqdIAaL2Bj+BcivXd2pdN3irSGhWlYaD12nHVWav5Y87gc0mW050/KNJAsPE+bg
zSAATsh/wqjaFPObKdCbNw4ZNhvgFSA+w+ia9QQFd0N0Uil+k6Qo2o08P5Q7ed/TtvawBUF+G7Jy
+vRnZ/9bFkZHNOAhi/1uP/oV/f9udKQSmv3v/zQP+mR0dN/+6z8eo/z1V97+cTt6i379x7b+lf98
A+j40e9o+Yf+9jvSpX8hKY2PFYgMxPYBcP+X3xH/l7oodusgcsAAUwD+X//xt9+RpPwLEWr+hgS3
BSOsRcX/b78jSf4XuEv+3qJeSM2YLfyfP/nmr53+l+HUab+jdUhPxRmAJmYuiHhqED7W9Vhq62kf
C3Xs5PqANbv41Bakp7NOgLAYIAa7FubzpB7aId0XQrEdLGv7bhX//knvbWWk1RX1109YZgQ8l9r3
Wtkva40gthpcdc1jf5m4Dwnypc6rei0cJ+cbRsJby5G30o8zoy5p0bub4K9RVd0ArotLErnnx4pQ
rCIw31H9chC+c2UXYcpDto1QxUGU5SU4S/U4OUkNUaqFQ8R2WF08KON3bWNOEOEJWqIgvm5rtDwE
0VP/MNWqfy+1+Wt274ZbVYo7Xy/hojPcVF5V0N3MAuHbIPgfjrJM+l0CNQ+6lgfLKKhkYQQi2RY9
Ezk+94itMqhPk1llUAleOU0KC88pYCKJFItanCBMLUIgoXa/3hanh6K7BbUBApKxSqb1uCmnHFaZ
k0aFJzXhBYGmHQP9EMW3r0da9ten/ccA3AwmivZrEWq18o08WzbEIjffbHt6xuHuPKFhXYD8a/He
jbNavHgUYLCJLF4mZtdJWLpWhu4TSZdRlN6gFA8tUvR+JO4CmpJKpjuFeQuG0Z31c+za03cNvkNE
IiC7P/UO/awfjDIQY8c/Kh5qUMd2Zxwlu97kt+n2nJrNmn3w18QNTGz5H7XldVOtjs0sRssSJFxx
U+4zF+m0fXIJBRozytEd9ihSn9k86yrzpyFX9RGtjnukTha1C3twLc0tqZ61G+XWOlZ7EC6LJ9vF
OcLBf7Oq/8xzdbOIqQwJiiiAjYR1O2xSmGPphbGFutL9X5jAndy375Z1dbO0fWpaSc9w8X6xSTD3
yV7Yyjtt//XxWFdwP63l6m5JUlQAhIlxxIPhEQAtrpMj8srSt+T6HOvn3JxWZyREkkfD4XUZK9hJ
f1s/ZN45aPDpYQwd+WY6HZ/o5VAb294U/3wpkGCHZDsfCC5354ZRVoWzv5YOWP1STSV0WItXZWOB
VI3BOGGvPAvqL6OlsAzD3CjFu1TWD5aSXIwlRlVRsS3TH30bX4B4ezaactcK5JVZjwLT5LZW4llU
UarROEz6q5bA5K1w8jKriyA0bmSJ+BY7+SYRnJkeUiaotkXaNYg6HikPpSWeeW3WNNm/56Wi/WVp
6JT8CSTePTcZxZbOp1bjRI+di0IS4L17bHk9qmqI/QJuh+YH7Cg/Ji9fb8Y/l/H6smYdoTjjALOE
Kh8fOklAmif0WdFJvu0saVOI4CqnGG8OfI+4R9MwfEH1FM2MX7FRIaqk2X6abEOf+D8VxxcBjryG
x1fT1Vu9uDQBv+IhDUVet0s/sQX1NaJCUeA4VSbyvhhf/M5Ewqa8lOPiRusTLu3yta1gzQetLaPT
LQNK6E38OuRHQTEfumFw4hRLVL2i0iQeTX/xqtF2wRguSq2bUAHZbOKlpPe3hhEeG7RzVHwMaxqo
s/YUkLFQItnrE+esQOwMXapAMy+NbtpJ2LyGEzXGaBOI1oOJ642S9Kx4ualN4d4MoocQTOgcUjGL
JSfq5401iGfytjVC4s+nf/cB1h0WwK5Cz6aInbnESli8EYNDP6eeAetp0H8YY3ct45Ggyuq5gU+F
iX/4XBa8G0LUVVMka+ZeClVoaQOClGgUeAAh5RtUqODEtL8C56xO6nLXrLYaNwR8GFxTwIKsATay
UfTt0DKgvyi2cMZU82Kmqx1bDwo8sgSazNebe12qWNYWAhn2mtw9OgT0VcwjWb6eGwMjylvhutPR
WNkg8zVEKBBjJZ3sqqN/KW3R0+5hIKM/BLJ3V7zVuEjjWXXmCT1xdX34LasXNDfDuUEigYOmdBvV
h/2dnNGIPT3CIsm++FVDzvl4lMXUz+Uo1Ynw5McpQVm1OtdWOPUiM4l/hpA/DpEGkpRLyxDq1t+q
duJmR99rHO2g7tKjcu6hPLFDP4y2+nylIglauIwmbntHdDO3+hV8qxxKKJvmWvhx9mE+ESJ/GG/1
icwpTbuwZjyTKI4rRHTGC5qrh/HRepbxgU0cYZ88Ze2ZbXoigfow7CrMGcEIxNXAsDMWF0bIXVdH
nu9TRNXzbZaeadusqSx/HQrNRCGA2JHUfLWqKaqkBex4LDLdo/bae9K+umhcfwtK4halapTrNtm3
0o0ASUxO8QYJ+yjffX0w/zApP10Fy02ATDEsyHXtLtStpsXLkymTXgnhRV39mEzftrLkgY6iE8fJ
NQnLQQO1KG4hIABV+51K0y7VakcP7zMaLdXQ7ftGvGvDnlJ5vIkozPVVZ3cgN0My0TiQNoIPnbJE
AjpHVpIiLeBzYub+rkVUJQ7ardgmdhkhjhD4ztczXL7Z5wliRYg2N+HQOvNPhLlOqeiyyOptjw1m
N1wM1XxmkNPHcTE8/HuU1XHspTbFoM6MHf223msXgbuY+U1eebVcYecwyvLJffputNXGifq6FKec
OenVYz88ajQshk6mvNhSAMQxavGBL3as8baOM9y+rEMJbkkE0D+GowNWDzbkTwjTuzi2tgE6Y7H+
DIJNRBFnKGN7DH1HVr+LqXTmfJ0KuBHm/meZVue6b4MpLTBhdGoKIlmwWQJU69jskSE7r3yx1o75
63y9G211nGXZL2ZB46N0WBV3m+gufxvvk11/mS2e0vsFQk5LQ0xtGPHegJzlWar/qWwNAwQL/Rpd
E1VxTYmTtcyXCp8J+8+DGyHR70SuYDdOdzkfUJNDuIaPYP/bOx61L1xHiL6gB66vlaDXQyvtmsSZ
DfAMtFICnFjF6Jy8yYk9ryz86QWji2X6J1MgoxT0Qh3DlCyt3aPdGLg0YDbKQXJpDp2HOX0+yCBt
uJ4XOxUJEMBq06tcU5IUEB936X1Nn0lJ0UvQzuzQz5HRx0FWG1RGmNwSdGLAIezuwIdvxpQeevIs
E/UltbY1uUH+3a/FiDiPL/ADgrF1rNCqEKIDiRFDvJIFBQNkE144sOGvh0FX59NFiECBupgKWDi0
qOIq2RUDRR6nRqYKqxpbvTcPOP08tpHmRUFyHamyXY6WFyIEmSS86oMPkKpBIhWeORCumO5pDZ8v
Hz1aXVcm/cskM51ZQ71KuzVj2oaN7CGn7eIIsauQ7KtAiRT101z91uOHuaDncFU0g43ovFOAnw4M
w7MqBvBl7FHe1OyxU+HMRqmbg0BuVNFRy8GWi3sV45Eag4ncJBimWVKj69XRC6SZvJ1y0+6VX4OI
nZhfboOBX5XCD0l/l6jmW6h2An24wEiJ1mhKO/aiggDkBy0+6ogMphqa35KjWf3OlCsnlvWtaD1j
6bZpks4ZzLvKxLZH+zmP3/IGIIAPYqkpf1vF/IBRFp6g6CpKL7WK5mRQ4QaTH63Ef/Oz1pvKwp3w
Uux6bauGeJVa865lZ29KoXzp6FalETeSfwNhZBuGeK4JSO800n5qMmee9UezD2kPI888C+6ZbXBy
F2jU4kUIjBSsVrsgkIfR7wWC3/L7QK6BAnG4MR2EXO2at0q8OFf2OHWggDdxEeEFrNB6+hinUoBs
66kln16SKq1CtVV6mZZNJ2HIin9QME7ngtXPryO3Hi44uqr8kQpfJdLtHAj+oHJRRIW1Bf9yLWaJ
Gwl36CA6kY/Qu8pqt6FTBpWjQNxr6usuL7eTAtI/f22L3ElL7cy6L2N+jEKW30QBTURQgyRz9ZuK
ys8sK2DZh+6ypPsWz09JixZ7tDEDkTT691h9+/pLn6gnvB8ShNNq5WVMaqncxI6iSI5hoTddaXtg
+juZh7eZX/FrLWRk+GidF11kW0Fhx/Wub2+LeLqoNdXG0A66RXaQlN4pQbtUwZOZ8GRWtLxF1bES
cWPUwAmizhGCt1miP8+tIXbGU5neAUxxGmShwVZdpD7c+3mvGrgnWddtKePXNVP+qZ0q+KlO4X1j
atvIaNzGgMpPvzHBgTvys4uilj1qTAejMz009ulTpnAVVPRBYfxl9W0opg8CNFC/u6cYZiuRYY/5
tC0Bj5C1o9pr2kqebUMRvmeEHKyBJCsCooPmSb5qUzPfFhoOAc105rJdXon//mtThv649EY2V22t
svTAsjYhyx3kZ3KH0yMQbkIsWrBry2P5rkwl50EkVzn7CTs2G9JyGJ97l9YqkkRPy/75Z4hVEbab
0U2ZDCbROia4O0zSyPzq2EsOMN5BbeMkHV/Im/T5PFr7c/r3fyg7j+XWsWxNv8qNO0cFvBncCQxB
T4rymiBk4b3H0/fHqq7uTKU61RWRmRF5pEMQbu+1/vUbDq2g3sDm5joj+fa2TLE8teO1MSoN1Fnx
bYcJXaB9qtLr378jvxznu2aqSFEhjDrNTzUftZnEJ+h/fV+vGJys//5IMP1+eCauY0AVXgAj1e/n
1OXk/uKanbo1y9CEhjWXBR/tDysgkve2e4qFbq+GsmfWBOi1nyV+4ZEB4Chp9hg8hdoTlse2jM5S
TM1dqz7lAn6Uy+zkmeSIoHqLCrJcdogUc79vAlfqdpL+niaVm5ODFOHnrRba6irJyDN6hXoFtLsN
45sefk2ASCOsF6+oUDNe2zit3JdW7fY4GGih6Pb921IVtqrDFhYhzIStK08VsX8fKlt+qrXHPhlX
0sL2hZFyHcOJJiFH0jo7xLDAeFSM9154moxLVt0O0ryZsOIcsX8OTQmRX+NFE/r/YoBZVB9DMESR
UG5lInLtWWgzZ2Y+1jNcnBD7VwrZDCKcUGz8lyu3UYOolA1ro8exNxtkPK1DXIr4U9X6GgguhG38
XinCji/la2g4o0RaBRrsHblYL3P3UMqY/MTlWqyTlbo8g89hXDseJwx+wrhbt03kWNY+RjUcilgg
BFCtRM2b0uSUpolTqaqrJ9hvog0xpuhcycqmxRGhMcvaTsoEvknhpVF8bxjqOesCJMa7eHpqy9EN
tUuHsUIIf7LHT0Gb9U2fCPY8Ri56d0dsFTsMVQhS4bbJTeyOOzfskm2I3lpGfK62/sRVKq6ZzVPQ
byPjI2sf0xnD7KuXqpYvT3//CP+05PzhAf7+sgj5KA2ylOPapz3Nxatp/faK/FQq/PEA31bNvg9H
xYo5ABJszQIfdHB/Tc6K2zqMuBJkmiu9cc3b0b1aFQqu6fz9CV7XzO+r9h+P/62HX1RGXMHE8a3i
1MJgwjxX7n9BBn8gIlzLgP+zDHzvYkxxjC2p4CBNyCREbN1i0pAqwH/HUEKPCVLrNlJ3USnLpDD1
8+Z+MrB/Za8mgHaSZdf4LfX8pz6OvgBRJ9QLlDHfEZJxGMepbvlKmfYptCedrMIk8fMcW+t0z1DA
TaqvQN2WLJBd/Mv1UK8X9S8X/Q8H/3bR+1qXMs3KUjea5HW3SHZn1sdMwf6qnkkjI3CCadEk8o7k
ESkCjSt2hSsKkdfr82qUyDNGyDNYqi+Gy7GIYfCy3Sow+Yq+X5NaaBt1tCmKxslr6GdTvG1G3Y0N
ieXHWpHPvOpUw8nxKpimt2qtCirCY+oaTFEztfOloXKS+CD/Sqj/6WVixsSM08LwGEvWP+/fo1TH
adk1yIFKvOQ1Rhv9L0/zL0f4/rqWWBizgXMEBVuIKpv59+0/f180FTtn5owS6RffziGT5LGIAgoE
vSQoUTDtTK+o7MpfTuSH2QHE/P97nO/mSooWmSVU4isYjAOm6qiv11RHNLSak2+HNQor0t433ZFh
mAgrdV8duvt+3wG8/eckEb4JJ8u3seA6fk9a7TGIQ+LKFEORSJCMX4u2XMeQ4Gb9l/Lu53P+w5G+
F1+JPk8RUQzuvJ2dsPTZG2MCeKFxEAb4VpGpaJGPbq6Lh/Zd33deYLMVvARsBb/JV35csRhj4L2M
abD2l4myrLct4UdlynQqQPDhhzttT1y426wZ/B6C0/KgOfK68K2Pv3+8fipAqW3pHa2rmhMWy5/f
kVbLaimNOLB+b1G8fLXAhcKFinAebXJ8vrAucUV7Xveiref2b5wHcKW/Lk3YSppol/kCaAavb9gf
amy1okDVR7x9JKvzTKVbmxp+h8GTbp1NvfGF+g4ilp2Gp15q8UeCS4wRtmS0tlbF/rUuClTLmRLR
ibtiG6eFk9JQVRlAC+blUi9QobRbCkWIUw+SNHmhMNhLTz5ISyKsXIEetLsgyHbkKl4p7EiW8Lwm
uaiVw60gBn5QhR6xuIyknxWtuOvGCTdwxU46X50DnMjrR1kuz9NQbodKx8OnsqdhN+JDdY1LU+cF
l0HFF+nCpFbbRMmLEb+rPdVdQGSz1JW2gd0QgyxcjGq3wSEFuNEujfo0BVsjD7aq2HqTnhzqTLif
yvCoaLlrCb1jqcGXCLyUpPKqlIlqCZuboJlR+9b6WpJSsk+aTTRDvVXw6lxi4xXR4LkQ64+OUQnT
g+5OS+XPZbS+WsGCfc0pZ3W/C9oJX15YGqFRnbJM+Yrm7NOqC6+KDNeM453EtZPNs1oSHVSigaOh
DZKvRi1JfFEZ4UjOzB8PU+0Mhm5bWk4XviumjyV800aM2Be8b0zqaV40gmOh5ptuJew6DXJ7V3oh
8vyk7Tyqe/xuaoJ7Y1tRzqF0GpEHmG2zMS2mC3l/EE0avmrZGC17uFEdIznBuPEhRI2pKCD1wcMi
V06mxm6k3c+4mgfRe0y2+RhqSCSUcwr/ttQ6ryADSU3PVgXvQfrU+3Ez9qbdlSNmSYkdVfifhwTt
UqCagn4WVAbF+l4dVbxmqIUHPCAIuL9UGKEupXVT5uZHTuHYpDTh0j7ERyqOKaVSBc9v8LPps9Gf
ZNKapDxcdd2XmjClGbOXOOWmYGlwzHn8YG+M1hnvoUMgtzxApnkJE9GPC/iUi4THkLT4eo0Cbdqr
ZeWMce2mIi5KXbYdtGCVXC8amTFrPV+OeT/sW3j1zNhteVI9MveIQ2KnVkU44xIg39eSg6t125HC
u+svs7QL1BlNzK3Is9zNSCBpaGKzcVv2dgOwp5L1TUZLES6450d3Sn1R8mGNbSydwfN8zRFJQs+M
9qlZYXMFtQggMm2I74lxQyDOOLGcWvNTpcCJSXKL8RWXCzuddhPp5dfYhBZ/eyvvfFnX7WIePbEZ
MUgfYFujWyaaK20GR0ivIqmPhD0qNB5U42Dku2QW8UvCd4jWJ42Sg6wLjjwhFL1eWt4ywwLPiI0t
qjq7wANY52dKYaHUOnaB4TaLvg6b23IKdtFSeyRorVAl2SQ8LVCyR9gzBpcxeZcQu8YWBKb4K6N7
KFkijAa+COZ3y0xusQlfDIcK/aJE5Y2AQXaTfi0AIgUeehFYXNUabqVbl6tHXAibxCTCeeheO7nG
eWsr1Z8Zpn6DUbh6zyKn4JX0GjDCWN4plbwdUTNYtpDcoo6YwXGGOfx1LXg3MM4w7prmGIYaKCnL
qfEgGqTCM3FR5wlwNHALkIWFNhYyvsh0sEGhWuXvoxIdomGww7ixhfyCpIXeq+fNfRSLXTWSTStd
xPK5kveJ2u+UivCY2NzI3RNzAvy0BnueH9L5donehX6vD7ezXnnpOLkxxokLm2oy3CELcGTFl41n
bJu4+WilmYYheVrw/ci19aSCamknCZUoA1JUJ9TAJJ2EYeK12Yx050R+l2tV1UoXn4Uoh6Mf26la
bDpY3TlkJfMcKaaDmxhhOjzny3sglA+NWNkW3ByjlD25i3e4ZrqTEZ1aAX40j1xffrVo1QOZR0DL
tsxC7qP4dkwo5qgV4XI/yXHvR5h1TSlx0OpH031FXbAfiI9ZjPSXAuyHqR256zLTK5N6lXHPN7Cp
sdJ4gRybMaceXNXJvXQb+jOBxOWp/60J/KEJ+9OxvhU+HSPxps85Ft2ubsfrbGW60aNW+/0zJoSr
xm9JTQKp9P++2PgBCWKHZ5bFgIRpjPGtlk0TWUyQAvFwZq0jDvjERSqV810kpb+c4U8n+Icjmd9g
WfLOpra4HklPt8v13VfuEAv9/dn8eMdEHbxdNKjLLfPbHSOrSdaicU5hh+Sxo6yt4/vilHf9+Xcf
zB+PRRSyRE2M54r8vaMN9WHozSLO3Kvj2LCpHeaAHgacXnP47S79gOwrfzzUt4osiSaUQhWHAt/C
t6aAC3ipBNXNUrYr4Zca/KeBGdC4yJNvqpDL5W94RKzrTMcUA8DDgwamrVq/W/fvg8dUFbfiNd57
/3rR/iPZy6n6LG5ZHD67w2v1Xfpy/aT3spqbOIw6JBj/+5OvMpI//Q/WnXE33/SfzXz5bPus+7d6
4/qb/78//C9EKHzK3Vx9/s9/v5f9dVBz+aQu+LMO5dqO/b8FLXYTd+R5RZ//te2L8OsTsl/RfmZ/
/Yh/S1nUf0CBA4SQqaPI5ri2WONn2/3Pfwu6+g/cO2CPMduB3GpcJ6X/lrKY/zBUi1gSBC3XluH6
o39LWcx/QF/BCYgRNcYfOMT/J1IWxtrfmgLiX5jk05VA1MTu/XsLONdtVoxDjjxa0hkJdnZsHUf2
J8ro7GkiShHAdvJ1sE29BpVHJVrvguwo6afG3KbUTCNhPKLxqGu3dYPAeptVW1H4Qj5H64weV3qS
CUSBqdEME+6GbwZmJfo5YXzTpCNkzvfeeqjUE7U1zntrMYq9CbFvbLmTxW4wPaSoS4mTXF2FlArL
GGmXw2c+Uf2QdNyTVI7nQYGKtJYfE/OYJVtJ2zIb6+ftYt003a2UnBKC7uu0dxAOOEJOkmXxZLqa
p7enIt8wEmWi0nd+Lu/7zBFIOUsPM8oCAOPP+LOcfUJCCUO7Ov24Hf6D1jF+iVZZ50xvuLhXoist
++YkJatNdKo1V6cNGu134lH5ZLbF2l22yiH2kR51wM82jKP4XhXWQcjX/NQjw1bz3M6NBzKWkB7b
ubSLKT4r7VAurYuDF/PzyhUqREU66Z4mPZF5mpyeEBDKc+zsKcRkcqU++/ZGNd5GQISKgbsmgW6H
vp69tPOxNjOwW301iwrzahTIz5Q0j8Yx7SBGaZCXNewui6+KiRTo9D/ZFYuwHop1EPtKY+30iMh2
yhMzfYuanVy/1ALGWnRUdf2CDE+vR6/I4diSJSiLD4l6aNJDKvjMuSu8NAWvM4+adRuTL1dhPn8N
yGyh14JlxWOFw6fu4o5v6+E9M+1evdTpSyE8ivhPAjcX3ZmkIuYCl5BibMgsW7HcggQ/cVuY8G+9
kgjF+VaDWN+6VYEMML2PCYUY/KDdMJgOe6hex/oJU1anuahPhUd2p+An3jBv5QZPF/VUlRczfM6S
c4VJLrwZairJckphF6AfN5cZq5kPjFQzHjhLuxXIggsuebWt1McwjtykXGwcjavi7aocMA4Vb0l8
K403qXW3pMdQI2/FU2pb2FTMD91uOY+5r8SCRyubITrQ3q1gKxNOP8t3RX2QtadGvfQJ0dxeXLJj
u018HruzObvzzgIpb50hf8P2qXjKvxiMUP/rohcTtCNyLj5EMHFY6ebNKDzPy17Gn08jBOfKToJl
nnolr45HTuJ18U9frefUHpm3bBvLV27F4lhb57Z4MLv7qNlgD1yNtyPUXbG5dNZngUI4B6sXOvjK
x9K6i3B+y9YZ28fWjE+qfAqss0zaQBpvhmjbrxXlomq7fHzJjWetvJeTkz69a5tZfRlrUjrOEpWp
EHwYxaVNTuSmkd9biq/dcDMudKbSTlPOUYeD8cbonVlUbTM/VsG67O+XWsMbeBthYxsFHw1btOLl
XOfJh/nkiM0qt4P2rR5ei/FWTA8MKsLuGAKjzsXDYl0E4yEcPkb1KRtJTLyUOhmQ94HTWu64HKLy
JOs3jFRm9RSOn3OzE7GfCZvHWLofUtzXeoINOxCPyZGJP5u1DqdsX1xP1kMhKHbcjU7K/KpFt0JW
53oO071ex+d+yS/IhEvhruBLxsxZBL+OdM8afQ3CoXYASrGt9B0PPburBHpC3EHF1I6BFWbp1QCi
M5oefZG8EusJdcHlD5vY+V/49B/1hOw4P+wDFhFwMmw5Ezj/W3EwkuZZSREG0LRJ2yF4HZdTFfkk
hTaIz4uViu24J2bXGADg6nuQk8DHqn3EG9cVAjuDXuKRJe/Kt8IRussCMYwlOEuesUaxcxJMHKgj
xuwGg9OH0FAZSd4Uki8la9JMI1aM+rZHoZDs4midj2s5ejBHWrJXpuC8YGW76vnIbN8+RJtlpcq+
kexFr725ojlgWD4uwfyCsm7WrCF68iBoa7Xfm8taGbAf8ID5SMce6FAgbAzu4kYwBwUKuzLZTYmE
Pu4O14fGeu6TY1Gsw2RfBM4Qr3I0SaznHbWt11YXKGfTYGssw9tqOfIpTkNXqPOY7mYeoWKVEEM9
uvHd4pGfRwYxlsgCngSTI3wsZ+yqZ9R+802sgq+grtIx8ttYmWs+kYpXSkd8jKf6QQoPEszx57bx
8AWu70MXGQILFSFOopdQreEEMoGYrOnm9MJe9MfET7/GYq3P7ojmObtRpi3eFWa7m+NV2NviXect
XvzOVhNc01hviARsG38cVyrRgln/wjC/0I/r8RECAtxOxPeqoy+OOr52YGn47mNLjL+I4qoFdhes
TOxi402enCpmsQHiOLYNrkB+E/5qSv+XmvVanlDuy7DxSMQhOeXPmGWvK5ncTaYJWKv70qqRbAlx
2DHfkMh7wo9yXP/mvfUXmPb7Ib8V5XW3jLkCjOom+1y3cadey9t43Zk22n5ScD40n2NHdoz0fHIx
rP2ln/pn9/nHCdL343/rdQpVD5Wc1gSoXOmdxS2BeTbSynzFirwEM59t80U7d+/We300nc4V3usd
rlfWh3lfPvSv6S4/Fh+RU96Q7djfgBAagd2cGBYd9Ftwwyu1iyQf5cHw8vsc5Vbg1q7li3cSLHgg
eLu+0/zABfpzmZ/vmtElEsbS8AycDqSjtw1W4gzw7aiBLsG8Z1V6vUeS+6Z4sTbCXb8VTvVJfaQx
8672cGTabtMTeLrzG6CtXJekv7tQ31rrALlChmGBSfe0yu4YuO8wJnnQnXhrXKgaUe4WrgKWzrK8
nxyD8gHWnRNhubGl5RmfghO77iZ3kxcAzt9Iq999J5Xvt/FaeP8BbQ9xukzqhm8n3I6Yxsn3DNC7
nfYWfqahE7E2fAb7lNA8+arCmvftCZwIwxU4gi996RIdsyLD+037NQUJ1tiP181EWs8QhPHPtwes
qi09H6rrUk+5P7XbAYmaoxZ+OTu15aq1DxGqW7Hut8Yu59tXOx3TbThUuSPVLvsrGHV9xF7GKQ/h
URtt9Dy4vsR2dGOhAbduYZupuKBxY1bDXTi5luQCcCXBViICUXcxRSR0qZc8/h7AsQwgGB/VfMNe
KgKMYfqPUPJKi3U71bPWRuzLlbcIdng7HPq76RCvIv9qpwM05gRbcuvX7JakjKmApJ0PGW2UvG7V
5xzUEyg57VYnENbGdnKt3eqmU53Vy+w0e37GLP4rb23xa7ll4z0ya3PER6KJnuAAOey3QOKDk+Mt
KzskskzrCop1Rpo1nFJ3WU/hPp82JZmDHZ4ow4r9gXRWVV4FZ8Ex2enqjW63kVdh5FSuhgArGkfK
7goVxZj5slQbPX3ouscRX0WsjwYEgyRJrNv62Eadk46NU+L4SdRFvk9RG1yrv2RyEQoSm8F/Auup
45mJ0Y5BPCP7ojo3JBm84Wi6IefKNh9y6GP6JoBQFQTg7HCmN1Cb6xtinQRKbWxo+psUcop1nNke
jWCLHVKI4M10mmknzh5eJAmZRtEqTg+96CtkgTNYFrGspzjNvSxdGadp38hOe7Ggs8jQzg1npCPZ
EKcAw8WRX8kukIsvYdxVwaGAgFCaTp/eajp2S/et5Cm0UfNxxntNcyTlaGI22E97Sz4mozMZPpjt
AlM3jaDBrWTRsYQNq/5TsmWj0/H4suMH9Svbw6BF2pEe6yMPLdJBe5DsZNhQZmKSQ7Vt3ocSLiJ7
sNyFgAdlDYPdiZudIT1ioJU8pxYs9niyK2yVXCJshztDIrbU76W1pN63KvsmO43m0gGqEhEwTpKs
8/3ghcrVhYZ8VvqjMl5ZwloqneFmGl3k0mQyjNq5HTdqc1/kdxRL+eIb7SGs/GDxS2NXWRu58CvM
E9QVu3vgp2uIIZpLL8bgJvFX1bCTm3MqvWThseLlkKTzGB0kYZsI28lYp+naIkpU8eoBh6jHEYTY
k0IvKCCDnq/zDX1bhBcqzMSfDK+NVwYNCkD7h6IcZ/OuSHdydtdrfoakHfj+sXASh7lf5OiDmwUH
PTyo8jMZgvbIa6RfwpRI9cgbZ+riV9QHgwC52iVRFV+jXvZ06043tmK8us4Nn4PPXl1xD2vRzu4N
tOtIBUZCZQg5gPToRTQ+5qvZ0CZ7euYy7VRsUdgvsCHKs0z/IEGjkslhd5vDR+JkKOhyNzRc7TM8
ZU5S2hXri7AVxTXl4U3a75uPgqGJDfONeZrOEoFLGcLPCFucDzO7NfppqzarlBlWgviRQY51FBlZ
YbRUOvVjtO89RJ9i7sHXWESIZF4RHErwTGNTCCuWLEHc0YETJKGgZMR7F1emNxEn1Jbt2AMtqSVP
jlfXMCJyXD5jt1/T9J24dvhUUT6J6SZYNkTG9+veiWSX8e/4pnuDZQsWWpWAqg0GK3Rp1j4G0tXZ
Cl9N7L+QTCrnqWBEUEBlxnOvc7pn+dHcEbdBqxO/Ru16eU4gEfm1TktHzdzzjkF5pxin4SO2oq+c
wRWe6EvaiAg2T1ox35ds4jCc92TG8Qzbpwt8r3Wur65RKxTrOc7/a+5tqq3CtbYWr2S7VZ6sTSps
W1vOotMRuOLAV+euJueF/GJHss3nidPdVqvg2bDs6Z1dxWnt9lDK26XdiIVPB8wXg+dENohrMGd5
/pd5bLSPOJXcLdpNvzgSXy7YpIAynjK75uAVb/pDS6k+7ASnftcZyIBn28bLMsBGdfGd83AVOnTw
z+ZVIvn8vR7wheTotPVIyoDCNw9+3nu1ZKPRbtKNcmW92Q1a7WQtK24a01buOolHBV6+29XQ/Db9
Be8H553R05cUOFIFX6G3pxnjIA+QAJyWWWHIEGktcU9xmoPKn9spfqltsx7l41Ich3lyomMZuWm4
67J13Hum5qXpvo88dAELWlDRt4R9atkd015Vt6fwIC7HqH4wcj+FoFq6HCdN/U4/jIBPuV0Wvgq1
zxEqt/pYFORoPq8JwXOD206IrA88Yl10abVVhGi6PsY7IXdE3Mzyw6LcV8i3ngd9WyvEHqJHP5mN
ZVPvMa7Po4tykM/xfn7KGlZxn4AEnkQUB5XpWAdD3gi6i3xqQfo2wUxRS/idtvHKWJ2wJ7JkDb/y
Nbd5SZ9yiXX5zF7EGCqpnJKdkUHTYsMJZIgmWvZ4Fl7MHuNBe3RFgq16fZO6aOikcA0pw5E0R8Ti
tV81CGo7nSTnm+Wo4azePk8z1cGmjI+sjtChNH6HHEHzuBxlluHhABzEUDAXNkuzG/QbkTQUMtHv
cLO31stD3rgY2xOgoya+1K/o896Ngw4KXnhit04DX9BWpcg339bz0VD8pljXyKWzG3U4aLTr5qqz
ayxncXbV3WD05+cgscUNti1l/aSJ/pTcBsKq5L7lrpDTEjn8dpVg9GDCOn1udgUQje7Qp+KWCkEL
I2PZ5kxjtyY+pQcIvSKDZG+MB/wILYwvrA2NaceK07pB70qyF31cux9zfXV+K3dFuJNUCCynARkC
q7GLaW7uJMtqUh2y0GRtpdIr3MdomOpPqGHms7GOvWBT7PqA3lRfpw2Gk064x1YNRdmok/phky10
Ytu3063+KphsR9kqPly7hYgSyFu20D7v55AssE3H7I/mkP/2+EvkCYl1tvzMa8F8Wry1GvQQAKO2
ziMMFa18YLBdEF9TXBaSJzlcd2oqZrH2Inuo9tub8IhdJoTlfXsf0rEYaPqdFhSGzCBCgBYUbhQz
LGyww2VH2QO94DypbmjS8AmmzOSm6Ov6fbLc2gBag2UPruXH3b2qYzDsSutGcjRPVr1O2TZ0wzIU
YIcZMuFHdp/YvP6L5b4blUOwagXW8cTL4qi9c3Vsozh+b5+qteUMj4Sy6vXL3D7HDY071o629tJ8
TQ/6m/lE/mVf2bHiFK8pTohHQ3eBT47Fl9pv1O7ZKNasIBF4IoyVLy6lI2LUaZdPgvfeu9FluqTh
uky8sYeV7vTxOxSKqT8aXrnhMlQeKxxF9hp3gWdEW5Bt0WPKru52HoFwFKn25LH3gXNicpl6xJsH
x/bcfEZ+tgnwnsOJzr7Gdmh3/RtQ5tWtSblNSudrMbwm3hGQBJyoqGdz2geJA7OHiXcnw8tlJOL0
7UagHmjXcLkzik9qad0v4KPAmRZRTDiatkpbN1aofj1iTjvo9IAg4otguJPkM1UPUTtEvmE6Scob
aod78xmF7Jcwe2jJzTVsLM5rfEteLPi+nCib+UU+KOfsBbPvkm35PpQdgQx3ogiVc5y8qoEtfRke
3i2X63oj7zLWQQl7SGe8BVp9YLSvSy5vWYvBY+30585y2ivnyWMbmDDvhK4Q2vItvxHYcJpX/VuT
2I1gk3jEHguTgXQO4uth63MtsH5sr8CLI41r8JNQXOn9dpbdQjoU+KBXx6D3hS/MGYF82tCvmSrj
I6NfGhYmrFdvl3vmFGVxaEJHZuR+0cIbhfvDObabQqI7HV0ei5SY+HY1sUE1rjGfWBSabEs5KVSO
VRxTvBrV1Tg+ih8C2wGoEs3WP+/5uGc+M2yLxJFx5nrWT9nEo1dTUNnLTcHDEoC63YYRWi8XJ+26
c1ktI2sF6RCGlz+ltBPcZFZkCKpQh6QFrwpXutK+Wc3csXGjhdBaB4NkSAPpPQFcPjKUh4FHj/11
rbnDTZe6Ve+SYZeLqGt2eb5SKNjKYxceAPqud0O5MMGYVS+68gdc8jKUSw93vSDkCi9EdoEtA97k
uX/I9qz47Je28ET7wxoYDF7X2cLsCg/M0M/1coQU01EeNB4RRTL3rFgL98qVVeEOBWoDqrhNz0z/
aX7X31mlSHPjYobmhqw61vhwOaPntqj9SVykalGcaJeeMuxI3UpaaRDVebm6c8y+nlMvCjvyrIVy
VYQbEwIueX8prQiZWY4yHqrRw5vdDw7SJnmpXlps0WZ/mugDuuM1CqBxYle7t9rVIJ66YwkSc2kZ
RwR26RYvMK3Kx9obvaBFZ37JX9Wb6SRWj7dpeDZSghzYWP15bzn9EWmMq8V301bZhu1ByMjcwZ5T
OFXKjRTcphaNr6ONrzxI0WtPw/2+fA3UQk/LBQocH2Uds0fO6ik+oxGGXkonq3jmjsinjF3xrX+8
Cg23aua0e80ZDgF/uGsuk98D/c03Wm2zu6OI8HD4LayniDxC/TY+sMF7jFNs/a1VvNhtHzPCDwzU
UTb/jArWGyxI5TNmJ+F94y1f1nXWzBhfcvDI1SDysgsWjklfIq8EXsoPwCaFYpiqRLbRbcp7jgzU
1lzgAc2qU8uuyYYAyIqJQPAUP8kwaBVnL0ouA6rOwRtUZqB1RSViOiZc8ahUGntv3iqhHaWQsBzL
CdbQ5XDQujbYLs9tJq9U/lLlJfegQ/r94Opf801UQufZQ9RcgDt/NRwCvvwJhiHN5WpshOGQ9A0g
MidNwOoGGIZmNECz9oi4Y6JydnHanQsXX1pgDTX3DCheuttQN7KKNU5xJ5I8EDOORJJqE+MWwvMB
iZmI3wMTN+ERiyth3fPGeB11DZMrTDiPsVNu8mdoi0hFLMlhrGN5CUmBtkK4g229jtCeqbwTD5mb
db3A813CeMJG0qpC37Q2lCrhHQ44ESuhHeBQzBTCTl+uSCGZzytrW3i8yV6LYOVDWDx5JcMOcrkP
OPHIsYtArmLATElAlIrdwisLnYGEap9iHggO9GLcNL8Fmcvf2fiAcAaXV9XgwMB61b7Bx3loWW3S
AcIBzug2c9K7fmISvUKeo5pex7uNgxBvY/daugv4HF9V3SiDV4LQpLb+izjgX86x3yDLP32fb9hy
3ypmDpEROM3iSjqkYMeFt9CD3ICFJRvqPiNyIYVjnkxU4DpTT5l2SoMvvXuO+pU6+bF2XKJVVLkY
yoPEYfhqGTyv0YfkZm5EdC7167lk0NpAt3Rn8ZTIEBltpGf9G/UlJNXcU3M/+LSkVQjSp6z79BCC
qev5BiDFlbgM2wLnlcaRWkpNB+QEJgqKS3Ebna++LHSMyJfiEXfrQ/5Zg6ccQe3gAkyb6TZxJ6by
GyN+7JdzLO+beGOoOzqilMOhu5tWMA+vxLB2m+prxkB6+pIw/BzdAJJoG10Wya/vgLf699FVKdO9
WmVeeTZ57NhOorX5JoYk9UCcdZT0tgy2VEXPPFWGuhKkmykmypGyDrgr7HfghJO/mIc0vU1gl1mn
IHP5GrsRVYhXHKI1IdKAN/iHI6MUKO89LbHpY6obbbxVwAMmjBbIfvSC5MB8ssfYfbqJiwOO4IW6
IyMItIeBcZDcpOkTnGI2rCqwl7Oc2+hf8lVq2tdsTA8fatrdmv2HNZMJDUxGDERcAvZMp2aUTfHV
/cb1ufK7/vKgocMwFV0jpuG7HmNeGhnzYh78aF/sAx+BaOxWK41af6P4NSMz2S6AO4eDcO4f1V+m
iShtfjo89iuapl9pW9+dO0m91Yugua5t8zoBPOAhx7nTsgu86MTPCtixeau1lSndcdWbaaUBmYAY
Luua2httK4CqN3zoWK5lN9Brr8WufCKmMvuiXRnMlQT3mRXslYaLLk/+QFOzSB5ka6D0aaXrUIYd
rVgbzH3TIzlWi/zGQ78KoaKMh2JcNdNZEf4XYeexGzmatel7mfUQoDeL2dAzvLzZBCSlRBP0QX/1
8zB/YCZLlSgBjUJ3V1VKCpHfd85rHUELurvR2I4BUmzYVnpelXqDxHsA8ngkY/7qQ3Skp5m91dqw
cZYstLF2uvR7CfbPjXcamseaMxa3m806awN+USV7Xvyc4m47XxkxXHnxBnBoZDfOdacBlat8Uw2A
w9b85+EAZtaM+Bg9Ymo6ybc6CtZg23xFcxuZFHN83ZCcu9zw1wlYtQsQlMmJ3erdSoP+J6vv97Tn
lbcw6I/4f7+6b6xKTgM3Dej86tjS3f4NTK7d6YIHNNN/6a9cSfpEZjvzKUsntfCjC35egcILB/p+
lct+2nKaEHd+EO+yd9LE29a/Pl+znQyQhuIYcfGaODd9zYIvIDiFiXI0KcxKd3mQ3wF1KRAmqJSh
STTt8WldAnLWsOeGpB6NX4/938S3ZP31itAItpK4idFHfbsizsv5LPTj2XSlIxQGymzJn9YTQXs+
v4JKpY9IvMe3i+gZa/dPDrDNucAVnQAmaSyvztqN1DgpnPSR81wAet5xVu6Se6hqrtejifxiBb1a
F/AEBOw2ZbEmhg9loXVbBTqlSgX/m0QBfngGevLgPPocCKMIh4j9HfX/Ydpa3kxXKJ/sDkrBJ/TC
T294ZKsH1RX2xe4cShvtpi222qvxoPxParp+SqPk/US7xYWcikdhj8re3C0O605s11igITvs8tYK
QGfOH+UtgMa2f0/C5MnaF/cxAwOhnw66mcN8X0RXVzmQu1Kz9oK7V9Q+Elvlz091kO3p2fKFSN6i
UkYnaYYQpb89jdCJfuYVH8UpazkqbTFUJptC8IjRImo81pXAiM6HS2Ibp9rRt2PIQ3FcZ2IhghHZ
ZAE9ATLFwB2TidOE89NPfSnS9x6i/3neDdJkV8Gnrn1nmIV+UFVDjOnoAZT9ggYDULEwL+A44dx4
AS6b8Skyc2q3g/XWhMILfBW3YQfmF8meYOJCYU1jRE1hnc5goU3Q/kI3N08PxBHQ8gzXInyAieYn
/Q29WH0yPjg9Rhu1Us5WfIWdHXN7lTOImguC7WAJOeE54I+k9Z13bZ2Ylrcpdpr7Fueim3BQUENe
e0XncuzlvBrCTgiWfVb7RoUEIYxfpixkHURd3rsqJ9U6GM/3DNKXl+x9BkcCrkk8UDnw3zfrDRSQ
XUro3gC44vZZEh3BYEDUbqybYXO+l6O53i8rEkIQyLXZdPGden3iZb28QzeUcTioh9hCAb8Xr47l
Gvc/vKS/Z+Hv15nEy6nLSLZF/XuWZHLu0Abn8DTZjvAVd4r86qCpgCdvek7n3h6BSN5tVNQkLA69
X5WHtr9puoNgeGdHfK3wccdewc0ysRHEvyRGlAb4Cye5S+9EmkejwQbPh8+CjERFh3eENaD5r3YY
RqYC+uRwPd8m1y39F6UaXuOI6ujiOS0wu3Cpu60aVVnAaEZGGA4rBILIXoaIM6LB0uzGGfinn7/D
CSYeDipavl2Z9eOOexj4jEILpMYeJ+Ma3N0hOVlsEl30xJssb+G8HH2DufU2K4OYV3ALcMGec0+8
YM+4WLiTHGhv12P6oj7rPgsbrIZ1b+yuYflaX+x8/5NGQv7L7oJWiGoEEymxib6c+//j7TYt4+v/
+V/S/16sytR0IUc1ui4dt5lly5s2kh8yLlWn3K5nzCUaX1QGO9Y/aCftUfw57vZvHPs/vo1V1PTH
t2HM5lXMTR4LUhihEckOznzs9FxVJIUlZFRVSF2AS3luNa+87KSP+BHJ0EIeXtgw9aPAd+ojK4xh
d94KE7wCSRYOWD4XVyVjZLPHF7YEPXa07coIiFHMnO4LHnAnPh1NW+mI64vJAvwZv4JtkhagY5Sn
Qtq2HpCLyS5WXxw16ql7n/eZjyJUt01Af/ZgBD82L+gV9OENzhiQgXOET4zZIf3IbvVtHki1rUDW
dLaKeOfq1AfzOLsym3niKb8gDVsFiMCuN7N9ZtBUnmEpsPBcGi+tQ41NkEIPmGhGJtCK3//mvG3u
OOcZ853uTSEhrP9BviJ/dx6s88Ofj8Y350E+NnUtGzwaJDCI4fjWg/x8GQMLDWosOFtG7Nurn97r
d4NnbSo/D9hzQuHrCt/3vnKQP5wdf7vfWfx0UrZkKqW+Z4MOPZ0SbcczUu4WuCWG0SAOBrAPXu3o
J0Ottmon/nVQ/fHVvk1PWlcXqVLy1ajJYeAHjsK1a9nnTfuyrk/j7VTydORPEgAYV2vsSDj5gs6r
ArZpyAWMoAA4DFgb63D9BPchk1JzyPrm+te4C7aFM5C3rzwWyLd2mTdvIfKdxdciMF1kLMPLf398
f92g//z4vr3pbROfU+o61x+ouLXu+sfxFoqxvh8PGOzlE4OK/CLfoQ/iOdceVJBET2yC5OL99NH+
Nnj/66NFtMI9YIkWjQD/fNmz9JyNysyDlSsOEV4DEj4J5YhtPZ9Vv16Vf64O151Ye7VFR2N3bna/
UpC5i70GX61E/IZd6rbKe+HW792C7ctFHGF9UMhMn0wcaVi+X8QvycXzsRrQyPC1czAMCM+za3gw
IBAHzvlDYuJlFf5QPxbPilmR7eGLsEmdGcEWE2+tsaVZ3MlpjLJu6Hs5Wz881PK/EurXt0zWydyn
y4JwPPPbW9YYnYQtUzDdKufCclfEak1rpx9hcC0OB8JFKxSbfGfI1FDHWDC0hAzFmGcgQ0jJXYUk
GNUQpZSpSwp1SqfK5QAuwoYDOFjdq1viq/G/gS/5wAcAY9mb8ph/oY2ff/F5Gq+1FsT5Sc0fASLV
z+QZxnPOA9ncWu1+SVfNgNrfXppHJIRTF2BHGzJPDlq8xxl0eKjFbxdwIicXfYm/cqiaO/nDPM1H
LJ+C4muN31Bx60gbldnmIJCSDVEDcfhi3KKI+bw4vDpfRsYkFoIt9GDEZ1IoOMnFFAGt01vhIAdX
3i6G66tPoozIIsEUgzBtclvDFT4nfplK4hRWgJI8KcOxz5wKBx/uPo7pDHsWgGGgcnzDqHGLJQ+E
gV9c7f6uvgRSzlLkL29q58mF3x4I+SXljZv9jPSNzJbcfDgHdLIh2LnPosFFx4quEoza1wPZuRQr
WDAiVf7kigYZEFD9vp+d+L133N5TWoxp8sPCZYXg7ryZ573YPzb9QapuY/WtvHycr3cTvVfJprqH
tY4jcLTOwYYoqmHKDlI7DNTAqlPA5XzBYuH+98GAZ+gvRx2YGonpqMjkf0VBxucmow2MRxClBjph
C5sUOnPLIY0MH0Q3gHGD/unVraajL0WUU9lxiIOcg04xf4nQy90C/Iw7YZvKzzXsn3SZUXqLzEye
OYTL4JDMp/fioTcONKHJU0isVwuSUv7CTBfW/M3CsDHVuwTttXzeEGo1VKQcBwp+54KesRkCJPE5
bNnXbgEc95gwquxQCbcjxGF5vWv4BdVYKHBB2mdpswJg6UYk4bgGnkdSCE30yHRQrxOBF0vuSrbl
Hh1NERLQ9Y4zWPFemsIeXgl+d68bRD0C0m9HDJPP5gSCDRuM4ZuE2cVwAE3RjnWJLV4xDdhYauH1
hSq6MHqDi0IwZb6ZHyAsV2BVjAiYLe5xrMSEzZtogM1HIXkBfVM5XntkxyubYs2ePKyIEqgB3Wkj
b7Doxs36SBDCg1QB0FBwpkuQ1lFW3XKA2tXvCiqzJZJo032WOf4B/9zeLNVW5qLCgVCezs1zhoAO
PTD+iszLULCBCgMvx79iwj8xe+QO9oxOAsO00wgzP3YcpFDALtBwGOk3E2YbIn8vngLWb/jYT/P1
tIHxEaXtpT9a7EBn8D+vQNOu2PhAK+C/ZT/G8E1RzM5Sv575PM+ewr84fKSCP4k3rL6ZYxQQ7/bQ
+w1qhAryk3BOohNE+0JIRuVMMAauQZ1a7Rm/0tTHtNSSQ2M4kCYDn6gZ9FgkgtmILtzRPByteJ/U
d+O4Ke8ugbaHF2rKh3gIW32jT5tZscuv605GjCMGVbO/NPuaM2m4Gwx/vcPX6xn7AavGYBDL5xAH
7MSI2FCH9eqxgo9NfLXaaKxIjVdpx3Ox1xe3Y99HVAbt1zEgINJb4XQejpg8Ac1VOk/tdjqSENW3
Uhd1d7dAKaO6X5lcFdnRdFTpb8Ru2fHmfRYV0keCjAKCEoaaF8lPy+jK96b45Wb5jKtIQrCYblIX
AVP3CcLlk1cLfQAQqYVgztLgnAEWpFATQfHnV2s5XQwME2GmowW3WzcDCCMIsjnFlHIuBMhj2vG6
KVgRr2AVI51v6l8ZbWhQFRlhNZiSb0zuztoWN+IbMie+SOIgZepvkOGTC2lKN+OZSkMX5woJNTKi
iIowIJtuyTW4kLD/INllzI2FBxoDHwyvQ58vglFL9UZ0FeUWUeavQUbt59YkKKW+/oqnHQAGd7pJ
+A7TkeTk+aOASIzFF3FdSmOhM/ELG7wr5mtDvQN2G9mbmrKCpyKlShfdqruf241aw9/m15ngVBsn
OyK5pXkja4yyxvSFSDBqwxCcIKe+OMb5UZlu6ikk7yCrAk04iW2Ypb1/ZQtCR9MHiEZZlIoTTGDl
9/PXVQ+4dO8TcOfZF9ehwS+nDWGD9cNAYCgH5EA8tXMVb+Tc43NmBXPr9PTDCf63WZW4nt+xPdgJ
lW/Il2y2OfkTWO0kxZPR/qLvIyUIZTe/s31TuAoHz1cC1inBNEUt8qrrBqGcG0PuXmxx3LP3WitH
RcoTFW5gQue75t5QbYoSJpTzV1gENx8e1m2QswZl45cGIgzvN70o/W9M7L9/ImX1Gn8fERmM+JkM
4gmI5v/niDhpZqWmGdP34PdYVYhLJV5htoW77r6+v3gNBwMimGG7POHnQ8tvx0TDUXW9OCBiZDb3
p4ufI0b6ZZ1+2kNU7W+QPEG19EFq+hox/G1kW4gfz5OM+fX8iq6f2ZXPV+s2KRt7vTiGvENxShnN
m647MSnOYiSRKVGsTNGEuo6wmNbueHQtG4BKuT5nEBn9bRuf+uQ5Q06+X/Vo9vx5ZvCTJPS+wssg
fdDUy4X7go4sb590gWV1iIq03mUdsuzxasfji6W8CWXU965Mutudom8AltoyssYdIrBk9oD7Jg+a
GA2E5BW++S4/adisoFM3hM/eQpUnGw4ZpD8vJbLrdi+MD/TRo70bpI3M7tM7xRBUrTtAd5iB+GGV
bnXxr7yyQhjvhm3e3qnaSRu+VogE5ibUdkuYsvDC0xMOYaNjB2oztl35fHmA/aVeEH9kepQ10DGm
jHM4Ls/mme5MP05RCXhxe28CXeZ3AFZKg+fTk5ZoHLcNNa2XfalEhRDOfG15WxKRHe/E2m97u0PB
XJFkSnYs8tTL7aj43FHl9IgwSx8DVf6kCGqxToXkI5y6cuJNfkWfw+VBmDApffYoJ/nyAXsAA5ik
+xKFTZWTO9JJYLdF6N44WDrJQDC4WlDWUF3FSU9yH0cKE0Xh8rr0XOgocJ8tHIjgzi5mDOSHuz5M
v/SAMJorUx1L9B0Qk+zrXAsv8uDzx4AWKXjz+IfJtjERCnoVRwZXEnIVPi3BtqgfwZfWbspAP9Tu
4qMWa3dd8gjfkM/BFTHIcSQ9BlnXhkr71B8uJ+6urLg11NkROAuRUPiXzieOAQuY9jFvzh7qn13n
m8HiGtvFbaPRG3yWDvey4a8d7YpcXoRC2O1p2OkBfsSveocO+rHyMLD4iLtHrhwnvZNFoIoIfvJd
UdD2rupBDErPwyOMArROhNpjBOmgEYJpQwuGtzQwT6sVdwmsPVT1jiFgJVTU7VrXhVGApYv/ORk7
4z7ZGUf5q/LKh2QvbIeP5pG8lMrN1uyHyTX40KmewdG16lURhODxnW6RQQr7fscJwTRoeAaOn9HF
Mfk5nPQAGjKyoiRqHie38KbQ8vUNIhREwFtu1cYxb6Rjeqvd1dFKAfR4I3Ca2tqxCikkiQyITL4n
7SPZP3Y+YOI+4TJe9d/IWSo3v+m+pDc0b+2WhAMylJhZm5qgFY93f3BXUoLvVr9JeF3VgKv+atox
F43TfKGSPjd3I+xLh3dZ9gZu/MXOc1emmg8sdIb8Wz6kcS21I9OjDbQ50C2/OJHT1wFDB7kCwoRt
QS/3XX0rAFn+dAhKfz0D2VlJDKVnicXhnwe0nNbW0ic8mmpQF9Th2uKb+dYdpXAJUbqCVXfQLQ6/
8l2LheBHDEH5K7ulcDXolgqS/D+h4n8ghoLVmUZRUHp89bSrp+J08N3ZqS+7s/wSayi/nQaFIW/g
KuP0m2JzRgdmnKocD3sUnw+ys/bZ0FJUeJg1yIUhVUVYlXOQBcydDKuKp8LMYFBDhJw4C4ZlMzDu
yOaO36CJSuuji7f6SHz0QEEvp87iMxSVrIS45eX2IcdzAogKo53TLsss5ZDdrS0uIGVh549Ah1lr
4zDFnb3QsBHvrmnYin5XH1NqnfK3EWt7F6qKb5zfdSaxpNvnExdN7wjno7SglPSy2kaKnp83ZYR3
NmiygwTJ0zntQH64n3E3uSaWDV9hrxcbxB5YgyiajverRp6slCLQkidEVy1nEaFeXE5DeNEOw6/c
Vdhil3yn6iRcDjOH23Oc4qGxSLIBzOy8i8wjd1db9nzeGrDhrQ+NQjKRixSBS43PAQOwnX2Ih4mD
xGLxvjkHfIqmvaKvWXYDCab7oLA1cEFSUtt6hdBCuysn7jU5IaNc9d3O4mUsbF+yb2kulecXvs8B
OeIlohvhzMSZoxmfR+5/bXaoampIUISOO1x5/clAPxroFF3pws8ASZBvUMyscz7qo1XThzNeUO91
66N1ZnBWV4dSRjfvKdOezmXQTPaelRmb1EOGX4RAzIVhz5KwBuCNiIx6myJBrI7a+aBab4R3xbBw
bY3pBa/PKa+8y3xANgqY5KQEOrK8TiiHI9wK/DiX9+WzIMT9ekfSQLYZhFATblPjZiCvJ3lBdjcA
mpyhiI8j8UO6+NhqPnRf54NF4dZR0QV7dDNOPKhCHy64LyTio1mPYNR3kh6mwNKd+1u4jdChSzdk
dSXMcaTh79Tu+SLeqVbAUhG3SEIw2NyvaPQouKnujRj+4QCr9dS8o4WDdDjb7EngRVLnlegOHXn2
l3yT0lpt+bJ+rC9IWe76ELIN+IN0ThFSmasWNbyXhJxeZhmVWOdmXNQoSFGltUEyRoCcpU7yOmlf
rlk4CUcsKPZ2bgJ4k9JANb2eo0X5A65NAe1fhss/j4717/9xdFhSYVbSyNGBW+GwWmQd4x3CiF0S
1ct7swTZxW9u1Uf8mokZZSncQuangcF8JDj5Bwy5J7wlKFkRaKPHztnW0VU7VAZAMLykzgXB205h
1MGu4K2P+wr0qi8kLQ38RvEnOQZwlLtygR47OzCD8gljxHimY8qCWzBdZb+iVmgLuxtkOjyN6P16
izcc9OKWYQzCzKXXLnbN7msZnXX5qd3e8lN0mWAIPSFVNkiKtu/da4FN3c7YPlwcyP1+NVNF3Do9
r8X6xq/8FBXn8UvLZx2kC0JWHiPXOP1k8/wtVfk+1CuqTu6Psg7O3zVcZ03q9YtRwv0RJ/J1Oaww
kv7JSY2LxgzqE00dgMD5ntOHnhqAXZJ178nPULtjczmI8ra93hljbLecexJUSbW7ZpTWJm8NfIto
qy/l++ivqA63IFo1sduO8NPlnk05x8rO/rd8Vvj0P4fYmVAeFZhCYHTOH2ltE89ckSathob1uGAQ
Mv08A0w+8h71FonIP8h65L9YXqEw/v9n8e0ZTOLkKspXnkHgwY35YB3rCAseUGEJi8Uhu2vfel85
4Bdwxvs2+KmsU/0t3PnXL4PEGtmSaUqh2++fL0G3GJVwNdkZ+WV07kX3Y4OZHQzNJwwtx4THMFK4
Z/GlNL0JLys6UJflv07A4hxA0QtO12LfWzf1DGrQ+RDYbs84aezV5LkSHbL2LlfCLKKSqfK6UY1V
w1UO+6uSO5qOudBnWG0z0nJdE6uVT2cHWsmFbA2yxMn2HoMaH4sj9dgERB6JYnI6wW3b1SYkOKPh
iQMPOsBxuU89Fh4mPWQXjfy7BBRonHNyBO5ggZ19g8sC6L/aqWpweYLz5+6vkb6JXtJFMRaPPHGH
2AVahe5A7AXbhuhZdTMh5JtGcgFyi47ER7YJHCLvi/bA0nYBA1vxQP9Ka5wNUgt/XGCFpcIIw6qd
eGRogaOinZaZ5GkjdON4v06rGaDyFr1FRUxi2JYIQP0SzKfiq9NTu0J+wPXJ+GYJXvEMASF5hLmh
b5th8oni9vq35LkGcciwxPJO4/3kBgS3hckoA7NE6Bsokz9QcVmy7AezFtYBA3rMDtWtGFBGhwgH
2YLtjqBI/N+EikB3chIKeBenkAunGxzC9NTDqOF23RfKZmEHCeTkTk4++dKS35AkKfLPAAsi317z
ZxLk3sIuRqvd7gdkRrHXKqkzojKPEOlzP/NfM+uFi2HSCs7OfV8c8/S+lh6IaxjoFUHVj1F9rPYG
eSTxJgMJvzij4uI2aEjsyjfFeS9zhLVEcx4JpqlQgPd+JhA/6pQ8s7XHKjhdnwzxo553ECr6u4BJ
ZuH34ymLYzY3i7YV5r007hAxztnHJIG5qhExpEu5yYo9xzo3selMarAECNvr7UT7CPKZo5Bh9UR8
H8rXw1LttOlGyrfS+IYFAurVqfNHZG/aRpB4Irx5JiKDRE9X1Pexj+kRp2DmmbPLJX8to2QgJt7r
GrIUPR0xzZk6C4eIianxWRg1ZdMIR0ZGmQbb2w9LY6nGyAtGa4bG5cmqDtV5P7S+qXgCyxfln8O+
xcagQptExSUYGs94N7hHWRebTX12k4GXd4h6P3+TPKH2lTEkxyZhUNKDDltcv8tzlkb8Hl2kWpGK
yRkdD4n0V24STyCDiZlLzf2GBJc4IC4TKfeqtmTCB8Ood1pM9J3RHZPsY+wOE7BSFzAKZle3GlxO
gIvpmIafyl4LQM89g3capwf/wRpCwGH038DRX4UEhMtJNC6tFPFvkdAfd3u/TClBerCc1xkREIvs
3jome96PG6oFrGcm9MyPP0fgv7d1J19e0Zs8KTfmh+o3x8K0++1Pq5LyN3SO0ls6JkULYdJ3dA5i
pe0lCbio+TKeTU63jep0R2gKiLZH+EpMgcmZkCcWQWAYfEcjTQer3j69ulnnr1YZLFSwebhQSIZ4
F17aB07IsQpx6yJ0/eme/i2U+tfV8Mc3/O1uUupubISMJDHAIScNxz37CGyiRqky8PvP/VnS3z4h
VdZEGtiIOfyXgD6+6r2l5x2CGbd4K3/1gfRkML88pvciU2n5adLibv8U2ffXMfDPr/pNcyKWo6qN
Kl81fux2Q4SpGUAxDvBZfqH43KxKv/9+OP8WSEIwG23cpKCYOljvP+9cqRCzQU2ZJ7gyXzlDb42j
GUB936WvgBU32BsgPGPQazs9/sS6S+q/Rg4aADVFU3X0E3z9700/xUR3b9bq68hR4ne6Yj7E9Kbd
tmaUXu7OlEEhk+KM5rzAUTL5UHKY7EHeuaWE/ibG58lF9QuCA+87Zq/b+v2cBW216YHPsBsIv5rs
1OLAvTzLBM31e6E79WSTEJA0ggUFjGj9BFSw+Q3RQTzYNZ6SftVWTC7SO+iwNdXEY8/jFUgk3KOU
AvvlQQ0FzPMO16bzNPO8+1S4f5CuXXuijWGKADOXf/uAoGoctmnLwQdOyeysPdav1eV+DNuH5mh9
QStezptzE3a1Y/SP5XnLkKzb+YEBlHZtmLjM1aAa5FC5V28Rrabajp6N7vohFr4++rXsT4Ld023s
Xkj9wsWKZS8LhGnDJnkGCSH4YqWDXdABlCL92es347a9BGw55Q0n4KgGmPP++5mSxX/JYn7/Wmny
Az2VqJ9bX64/TrzmEuuL3EkQKq8MZihe+4AOD1Ts/ZpbYOvBBF2jhekt6zENygQWYZ1FqbkBE6Ug
qR89PJg1lr9iQxwIEryUPfyKHMKdb2ndxSXMWI7eoqX8yJbOx/waXrnkYGJbLxs35NgRta00YcKj
TGkS0tv4Cn3/vOBP4qnASDez27mg980BMJMMLvzU+FZOF/KbNHSxunJQuMfhfhHOAAQnPiXQURXE
eF4rB85yvYVHf9XYFA/mTiWEFsm7acvPLI4Aw7hYFs02tR1k5mU5JeJeKA7tdXd1aY3sSP8076Yl
lGPUBK/T5SuDa7OGj3KBmCInwW0fjVc8vRIfHiYFABYyMILriT9sYfwWAv2IR49oL1RoFjrOF1UG
jnSr9KHGcVedQPwtsjK0D9PNbVoehDmyzqdhxsC3UQz80X7HUEau+CWaDa7w8AIbbg+fKDgryiwR
oXEQrBYtjDnaRlb2BkZqcgxpFwaDmu7K3lFrRyHBmjAHOC+8BqArzNA5SE9wbnoHBz/icUhgglhG
zlB8pvKbukVteAXp9Iv3+V0pHSZMtPn//fAp1npG/uOqWB8+TdZVpDy6Cg74z4evL7K0opcW31xU
XAlkyzEkb8dRdsEwLyPu4HcZ2AVNPG4B+3yPzzE/tkc13xK0GJovutu44/PsY/jLvkhbvMQYyRov
H/2SOEZ0EKuH1+VZG4sIdEFVns/wkOeOfAC/Vg/nwafUAevteIcDD37Euq/B86xql4+4DR4qdd9h
kzxq0GLlFodiswLDMu7sKFG8MQ90RpsFLenbnOz11GHDz9VQeWqoZRNlf5wCsdgVLC/jU20QuuyI
nEEjqzYUSRKK04akbknm3WAxeZGLuzIODHxo4iMHKG08ds+gb0uVrfiozX2R5ABOmMHX3rujjNP1
yZI8ZMRnHF2VN+7PIxzw6aoeKtlvwaKRHuAZnbb6o2HBmNvD8KtltJQjghMHfY8cBT9gGuj3k7Vl
KNbULY5QWT+pBEeieEJ7jIxn2sB1EEO/EO9RPWg37CVSRL29fvGF8Wjwak+B3Dkmzy9HLXknPGIz
1WAcsS3TqtP2id0wvbLezY+ZG/ElkqcezSvPobGz+Lviqe8au9wqxg3efpx6YWNGveRW5Y7cA3m6
h9DijEaRPgai4ggBAljjcrg81wV8ha21uyJ9BSpTlv30tXhDsMxBxkRLzXu/FsB5SR7pYLBnLkqw
2vomNQPs1ykbkyv3iI6cqSfrJZxIsIwGnjWkOMp1J/UPTfZaAmulh5Ef5eKvziWm9TJMiXdJaKR3
CGMvEO0Ke0D54iBUtz3HzGTTmtQ1j22HqXilmyOgvSXBf/U2ojyEUukjojS1PJhpHxZvLogd5NWE
P3m1BdRy25NUAHwhB/EHGQZUUCRHspscGTA4cfg+R1y2bIgEtyeZfdU2HJFiD3zK4h1B+pe84354
TXzOza7l+tmYlhcT1cMqcP5MBv6ADQdEPJHbGlgGIXuIxvrBsLP8Qda31tkX9Xvj7JvX08yxOp8U
eBilfxHHX8IQKeYuu1E6XH4Qa5ibTU5gei5dxMw4XwUkFpEJTU32UsUHhdcByRf3WcViSwX8pHuq
5hoIPmQHjWz5q77eKDv9M508g8VD35MFAxxW3LUnZcutB7bW807dT8/DxwJYJTr8sIO1kX4RAW1L
6+UZZK9T6lzNsL+PLTttvVmD10SuQs79nNExrTxUE4AtIuu6ic5Gd5M2dz+aB/R/iV05yHRdF+F1
Cer9V9lpdRH6chGzs5u3Yf87PqY4U9G30431fFV6b2alF4jCyu96cAWDEJNzqBzXQ9WGZwbVZnKH
I0uiOloUxBmPEuqA5UavdmUdcu2KAkJjmjfQdkAebgtipNCONF7d3dFWrayyWpGQb9oF0vBCjBJh
jMjZvKEKEYgj+TO5Zj2AQHoI1Shf13NwwogcJGzz8LwXh5RBgqHQ0IyNNye8NTTW6373ac2rxw5+
M85eCVeZgTpau11jX13VFf2RjE+aDsKZ+WVVs/sUigL2mM+tTYYCGDSBYrYINWX9onaC6A/6Tcnv
WPUVvLwUzhDF9gjMTdbFY+blgbEDtpb5dxkcU8I4YcK0Fcftsi0Rt9x6iP0RmfYWcqmTgq4Y7QdO
hznC1R/PW9lVKAMQwoZFjR+lQ5gIYyd3oQFmtG0I2eWql1EhpO5s+qkSkps6c7bOP1xt0k8PxDp2
/TFWFapIbn0FxjPBRTslGQXuhIBEJdAJeZCdb3HcB5UrXPCf0ati//fNKv++Ob/frDrkFmuCqNPa
+m1XMPVrqZ4Hvr6650eeXEJIditnRWEolmAceNLdGZI2c8A4bbrg4b8Ao3yVDD8OxQc8cKuyzl92
Y9DtSCVCtMdNlG4ZkjfNm7g5EyriWUcNZirxcmSPnCLt6XzD08ekWPqXEL1fSL/PXfeEcMGH+HZI
E9loIbGdYN2UHp3mxRmiNiKPhFnDQTCDtN7ykkflgAXidnJu0814SG+M92nLXY632PR7SnbvCEqJ
mKjWzALtpg6LKMYDvqxK7qB/X8HzCUNLoNxedh/JHaO5o/qEriDcBBdjrEGG4iOQKgAmgMqezNMZ
0CxiRlz/H8EbH1Luo2OCqIzECDEqInJknjRPQ72jOJVv3eBLHzDQvpiR5ZRPmJkD6OmNelz/WGMD
OMyQKrqJ/ZkRokjzuF+dCoCeLoCiZZTP9zIJlvNhjzqgDl70nbW/RDjPw9UCR/xRUGLV+OQ7fhFD
4VdXOoJruOMmPl7eG+9yIATKLW+sCK3UWl2JUNWfQ1QYMdE0ozPfLi///SxJ1l/BXkxRErsnfd+Q
tt8f5nrOpXSw3Evrl1Ss8MJwrhWBmUYlchUs3Zb4OJTHgS5W2c1Ewa27kJYD+L2xDlAvZeAMMs0e
/fV96RsivR7b3tG6AOWL0NwY3Gejp6xDX3mv5cRnubNHCOWheiTmRCDsFBeWaxBSjG7ukeEDPqV5
hRtH5cWTzYgcARPeLC60Nf/Ea4/CII+34JjT8zg76VcOYIToQWyfAKoI+wJF4evzVxXBp0DwIWCj
eVzQFAjthu+JzUJyrW6V1WU31hp6eubbeSveii9kXqvIDbnWpTnAYpq4Hq/YGDBuQVheH9nfsKxe
b+dXwLzFIwD3GpBW7l4xAFrN3khuL4f8V7vT7mRKQ2abzvYw4+wliuEgXQk8wxxApEU0BgLi59hT
9a246Tm7+sa77oaa8EUiFHhltUfVDJFfvl/fTUffCxEf8XQ0b9VbUOfTclyDeSUQ8F8MYC9rytJ0
o37Qs3Sl5NIWySN/IO8TnaKDHuSeiRvtk1a4zKhhFrBsgzOSX4K3BXPqpjg2IVID4rQLZC4Ibl0U
KCs//qUbW/mr+8Uyfl4rvLzlCYgscbEbIytPOZK33cnSQYVR6tnpxowKw8vuOu2tPQfIYPhNo7Gx
asDMcIIcleG7GvK9L1efAhwwetYAyKsrrMEnhgmQfuYetIpo3V1E4BguN0nQP60ylvlxvdJgdJga
Sr8iNR3ZHG8IEzwaZLjjfm+u+vjkhKIfcR86Qo9ELTLc0mhmDMMcBV+EbntnbS6rUem00ExCF8hs
2jUSHJhxWLCSdZwEjBc8eCs2i1rjgAJuIx9KONPxo+yD4eqxfIkigsinCqUWvxVSTfist0wk8PAK
Hz0uxvfk/1J3HlvOW1mWfpeaQwveDLoHNABBFwwyGG6CFRbee7xQP0i/WH/4ldkZCqkUK6tGlTmR
UvkLJAjce885e3+bibONRQ5YcE0m8Ilh9Wq4MGrIxwUaQKq00ZhFPGSjVtTSgY2usRI2MuZjYPco
HfnTzJ3Q04EGf0O7g7EJATq4TQZ2yHVW40p66XUSMjrsJtK2sWIKCXRHjGVgeJrXfhetmerCsMZx
vB7sVtx40sGXGF5RZWgLPK4rf4s56ZbyGtoPXREmjyFzCvbTE5XMCnAC7y1NRBunLro65a6BX+Zv
agfcE6C3DKUqgRLnGVA3vwtLEJlNvUMu/IukhVDZoUTAwnxi1HYCdsGsfcE5dpnc6ghTVhvszaJd
16iva+wvNPM2be4aORbDe2O88I3Zrj7g+pMEu2bFxnPC7CsHPoM4CFj/kiHdaaZWxeAil+XVdBPk
PHyDdxznH2NDGue0b8AVB5s6fwFTTT1XHq13mZ4HqgwM2hgBEZfhXFIu49JS7kPsZKxf7Khxcinj
TcJKhZJ8Zt0p84HKugemuhSYRpizQnw6ckqK+Yam70wh1UgGZKOwa7TOSFEhGYL6W8PrKHlWP43L
jG+YFRCekyF6UBmTYVZxFZRSFU6C8TVgOjM7/Yh1PCNaD585/BROCh8BlT8NngU9ANtYEePmlxtW
jG3TOEnNjzSt+nAjmFsGzDFOhB5JpJjsKBwxDoevNcbs4l5+jdODN2AIeaFninkT50ynMNSjEE3v
NQFgkqNVuFnA/RZ7UJccWxYiD60vb3hMDSzps85+2ZXoPPAcMMrP2dR5kzo4YzhTWVXZHDrhWrMa
YnXnqLbWkYKtJjRsys57ZDHD2CvhipaOSJHmlv++sdZyscJglLky2qRXWHWMqmgpddJOp6Wz6sE7
zv/qMHcYaPVIo9riEz1I/CB9VAcDhUPJoRTSpW+PTgssghvffQqkfEtktDe7+ZXqPqbwzVN3FE3M
yDC4IESjGF7mxDzI1yxeQ8wa4Rfg/S7Z8Sq3wie9lZccf2wBsVk5M8Q17zbWFtFTrmxb4cQkr53n
LovCcPHipeMmfki6OxqZS2bssrEN5bMsnUP2fXg5Fp9yTw/mAaczZwd07zs9Y564Fs3lc51u2u4c
UAsZS4J5kS8r+okQeCTJobGK0WVST7ASOKTXPrMDw9Ss4Nnd9OjvKmU9+CeogLz0EM/rft9duzMB
AjRxE+TILcxe+UmYceWEPfIz2VAOW4Y5WBL2en7TK/tf0mUh3sroO9BlpE6u7IYNCW4AkOr9fKIJ
khX4JL/eNNkanguRcl6+ACP4gfKLs9A+6GwCX3V1ISduN9loOZlYInvl9zLbo+ZvgsgRHfV5bh67
7LG7yBWXbKvcbnbdQ8AqS5TBcV7K42N11+yzUwMXj3de2nWbHL8p01VfuQs3mV1/TNQns0ax2yOw
zNjuKcEdf2uwRzwMGwMpRXaMCKemvXJpXnB7OsYaQ86LUB34MBvg9lvUzyOUSvMYtDdFfzvK7mwh
UwLeF+Z3wiLl1aT1TCVBmC+tcFis9ykOeFbEOU2LYkdTaJDTvDzhNpa4x7fz6o7TZ9LWkPl6EXu0
XQWOgi2DmD1e9dYRw01qPBRUSDmAT4115SjZ+FwQEoafMhNlIi1uJvlANxPxbQuD1GYGhkjHe0HD
qfJbx9fBd6D1Tm/cWYP+BwNJmDqlDbF26GaRHbotjV5SjD6tg1iw7pmjtWv2B4U5t7CcPWATQRZI
jXe1YI/5DUJRTlZI9Nc+zwXIB2U1pO7YuTFfiY0P9OY6PqPByldvwzI6Q+RgBB+9pzRHNsXrKD+H
3t5TmIH37BIlPwgPancWy6OmoZBbVjJnEHzOW2izE0ioUN8xSe4ViA/1ueMkhjrvDSFVzJnnVSPx
jp4YaDr9AOfyHiz6HegaFgPN9W8Gul6F3Q2Ql5mHXaoCVHuBRhiHbOJUb3r74mcfKv64ft8jq+OL
IFjLc8eiRY+crfyQjUcvOHAoGJ5mCQ1ymoDmC8xrGvXLVHwEGGJxeGcKj4eeMQcli/Iw4WwYOcNg
pYH/ckoJmOS0E0LFWxJyKQAdnxwZIVCCpCBcm+ScETkn3I/RjkCZAL0UqtAXwAJaz0EUyXP+Gt1M
G/QPCS8Dx85VspPfGsIFnPqpXRlb/T0GTUwIeiPNJRNze1YYAsQA64EYpf3cSjtc/KQcj49DTJVV
JHAblZbTtnTlxuRHkgLYydtbvOxS/dJikhweYgXvIEEAD9DZLGciZgKZz8i+Na6s8jiGwNWg4SyJ
3ljQLW2IAnQm/0MT6L1/dvEWjzSfgya4tpZMhOVLmQqv2WYWQODGsrtRox3zFIArKh2GOipsuVL4
6Kk888cIgBc0IA7nDE8+CpC/a8zWHboZxlg46YIMD6kLqQ8BnVpswskmFkbgCOEBMxrdRHS4/xwd
SfRLhvs2oggl3WTpY3VZoDlHDmhERI1AjXTNcKcbN2xpGvko4Gr7+2R6Fzkt1EB+domN6aYOd0Nx
yd9Cn3oKn56RPRtk0YbrGk1VuAZSKWHqW6EMhxo27H95dFE0M+tDojgGey9BgHnfyHR2jzPUlgJC
Q9Lf7FOcTAV2oaWUr0hEhTAQu3GHUA4GkNIvwRI3WTYLE2JGXwrB6qvZCoA3O1ubCTHRy1CyhZLj
7UxSGuQbUz4GqDZJvuHohiucEVu+FbyVxYscL4Ujn51jwjPmOYf3UnJ1Ov7mckSq8Ya9CJkmeD7s
wiaTB/KP1ibdiRGRhTtZu97baNHtJNKI6+7U7E7A7dPA/eMTrai5oxmt6KaOMbOZJnrmLoA2H1mK
AfLgoXmt62tPYkBDjc922t2SxJSZ8PVsazmJ+K2DjVDvgBXQUGZig3Up3yjatnMDgl25WXObCiwj
qYkLjwERHUQOXkfjTD8KGfS9367VyulQIIBB4DSJ1+YxZQiD01/ZS9ysyab569H0z8hkobM/2g2E
dOijS/1mtux066rBcLkakpU17CfNIWwKjyz7ApIgDpsBp4575Io9+ctcPHR7aiLGx7xacoYMfOCz
YcXhLXqivMjzbYgjP/M2HGow02qP6i2skngZPmTZ2TDWfbOLGSPpc9b40qQNlRwLHKDmOUe9b4jP
kXDM4Mhruxx2BiariO63U/IkYBZu3bBgZMiBMNCeeXtALB1HIC4+MhUuGqVrwVvnyspIThzhg+6G
bbfiV+ntft6FHbNzTGFLhFLhXST5KYsePA0aif2rD1dIjwrafBihsYYJYYcavJdO0HeYW+VLUdjC
q76v253RP/npLRSBiSMRB52PWXjBGb2qFvWmmM3gtOH3wd6a7ecycWEYJ+PnEIqryJKz8G7VW/+B
k4t8bLf6LSdBPjkdQNJFmC2RfZvcDtpF7e2KEEnT+Ci6vSkedRKiamHb6bvYoAvJYt3I2cqsH8fy
Fm+mdUFoo+tuVR998MAQnCXOlwfDCQNHF09Kc9argyochOpU4toNbUJ42vyxQO2FpIvWH6gE4wSJ
EcITMV+Il55RcxG6vvZZj2XvpsWvC+u7sJE3WiL1rtPPAGkEQnYJb5mWIo+JbqcSp5db33IbROLj
TVPbSnFMELFZy5TaPHe8t+6znS0o4XSENJt5x1z59PInRsnka43ZU8/oo2/h2q84TagXlrUedSs2
U1xYjGFo1q7T9lGk/K15F245p5UhLygnZfMjsx4S8daPsXREj2nktP427Q+Rd5dTXnQwdTnKo7fw
tLM5Pqh3aHVyUpf5/oFJ9tbe4tvNP9um8fn3XlTDbepzJN2lsS2365R5ar8ehzsTnxp+kgMIZnqq
dFFzfuQx2ofR3uoFtLeLmCYuErhmP885wFYktpGdGLLgfYNlqTcOi8Rd1qgUvxu2MGPFg4vEVXD4
JbDGcGbvaSg76FvgtUEkzo7wWKhcOEt1zVOk73WAHL50LRi/bRok7jnKxgXYuXBVONLJfzAuIqKC
JHpGWoIqk94aMI/Zg+JT0G5r+uZ4aKJtohwDBAb8XmRwpTseLygJdPSydEfaLJLimQznU0juMWxo
99RkKNsy7dXIb+eYA2FdiwcZfb+IyA4uFTPpbq/Z5LLFxT3mR4uLe4e5OdUeOPpb4fMI2PvdbDjN
gWfFpWMYjv9Ci3UpM4mOHqr+IQMUWvHbnr0Snc66mtd4tyluKfh9FAqMUGZWFB6uSFh07M39rjtn
Z7Qlp+jAWfwGGzvejit3HfIuJ0eyQmjeJna+bl85h05XCTK3+Uwa2Tz9JvJ41ReEIs/lVwafERGW
FuMd7uyivwsAQIVveEla/4dmtGT+SWOAF48Jr6ESdq8asvjNjhfKU9d6Km4PGGLNVqhcKYFwtvJr
VKO7UH8c2iUdBAZvfb6y6Cwg1sAmwVHcWGY6qQ7k72w1836gmm/fg/qGSbSIIJCpR2mt9OKCxVIx
DzVdmjSn3bEqsJSRFvg5zulVQoheo+ac5L34/uOYn+CBoh1H26A8ymtPuPfXGdprgikWdFL0G1JZ
hLUocfp71LaQxqiWZ9GIn2IHg59kfJg+6g17IkaAsxYQb6a5ynuAkYXdnb9uV7OxLDtDz69UW6Kv
jkalPWhO+J60qGLWoeNRXBCIS4ARmvyb2OFqBt33tXSleAapUL/RRhGPYrxPJlTd1g0heIVmw/jB
Viq322AeZ9IFxEWK6HOZb2nNy+vytnkYcMvBN8iW6JKEaYWQRgiwHtu4/Tp5HetHPrDIOQ70xUXn
RVlVa3RsoF+x41MLkTxtrDJ0o5Nd4czlIEaYcOFYvPbYW1GP45qf8YwziZVHqaTshf3L0OkyYvUm
tp52pJvaoPxsjW+7mtQVgtG/70crf2Xu/Po0zU/b19HKqDeCOPA0NatS3+mUYViuprV6P9Kn2SeX
apfutWN0yR7AlHn78oDucA37KvucxgX1x6K70ghAxC17K+WHZrmi/+WzDpMDabSo8bh/09NYTexH
5SxG68oVUlflnYr8hAb5mj8jUkK9zMCVPTB+MNFuLMN7ijz8JtJr8pRpa9S+RN2UAEy4lefkQEgK
8xrsq8zzZkP5hsKXAgkxDF48k1ruKX9WIKOpT6ZBKS5cLKI/akTo4HVcWo9+5NYsnswbGDOekRoQ
6olx1OQ8yZAyOJG/YLpwZY3qUZQcYsV6R2HPN7aD5ljDm1odpeYi1eS5AwxnGyaVhutMG6O7Z8YX
30dzpZTgkqI92tBZHhdtC1WSVqlHCaAtVdMRiGIYVtHnbNJkNIsG6Bcs1kccimp2JctEf6/YZ361
7xmD4sBZMoDxclseXJ5w9UbMbMRgN3TbVgMHAmxXHXPdaAVUisY4tqEDb41JzP1S+aCFjbpGB1LX
cy7iA4EcgFW+oY0b2SrSUiz9/F0we4wi0445GU6gJjMSeziZ41HxUbMqj2ryViRPRd3Q1niegFCz
j+Y7o9vyS+Vut+GrQThg7Q8AM+LsXmvKJg1P8CozdEgoBSKYpRyY162ymtArJEyVZg1kEtHwaaZr
HJ4j4aENics5snrT3sHiRrs9D8BQryvUJzjIXfzxuEX7GduVeBsTrynzKcbI7aJgKGSsUYDj0wTx
3TnijrZV95FtCTtxs1vzqD5EH/6buiuQRxPlzlxXftXCpfcqwc5H27asrhSEKGwW04WDEWdIUPUo
dOeNAud2cQTLgTm+m4cCCn0GVCprMZiVvIH4hEEEXyqhENRl0QtSX/4FxCnJt1CjcWVtcqwRy+qZ
CF4KRvzNAtI7HdJvtCj5nXiyR9p08W2FqYeeSD9/ER8DBmMCJtjSUhHsOvuMao6QSPySGflYcfL2
twEeDnkXtTeyfG3HfRIgdqbnsiyy1ShwrtO5Uf7SVDcZxBkoDwuoKGlFzgaDpfjkcxAs97C75YFz
iXTFVkQSDrVqW7gzxmcGYDsj4RDMU2YdZWoXjrkUNrTZ/34FM/5qOKxJSCwVlMaqIn8zT6jhkIuq
TEYBEBPk3Sm1D7QvEEo9xuGMMVQRnMXiHks9VVjICIYuP0diT1tMb9hmqW/NVcdQ8z1ojiH1hnoc
Y1Apua2efAel2lBQKC3NzGcSIPMuuQI3aEZ9qXbuag7duga1kjOS6UHuuYTdkm991csV7ZClxIox
O/X1nVocdNDNnr9KZ/f2YsyhkHAY2Uk6lRcps8zOqL0d31TsBpogeSZ/f6P+fHCY9WGcJ8w5BFkS
9W8HBz0d9DpMptml6RlHWs6VtR3FLXOgYA54OpnjEj4veUkHSMhziy/ng7rGuSfCJcNYeIoFdmDO
assBkf8O9uWHcRShhQiL6DIbq/J9s3nL7sc9ORahaz76tdvXj1b7InAqpChE67csD80ld+bOYXdP
Q/0wUyqROeEV5gy3VN71Y/vABH9mAiFeh6EQZqcaY8zB2Ceck5fvBD1RHGV7tf6BI/3nzWa+P0xl
LXCIli59vz+iEo2a0Wiz1BrGFVl/DFE4ns/19iJ4ZwCwGvbJW4Q/BIOLbbzNZLyBCT0AtE2F4eal
v6bngcM4iEGQu8vaKVR3nB8IztyUmjl6bfRqCyxqdDo5j9tMnU4ELazpDOE/OXa30GYUmtFYF5/7
C04xhtpT+spr+W+rn79912/bfg8SUpNSvmu7DY8sFHuTU0myVh7QnSzBWE7neYquXNFhAQ394U7/
We09X135l/r52whcrPounFBacHWytSpmbDvIVkfuDUVhCtgZdfuIhXH/92+A+qfjxLfrflOZB3Hc
WJWAZA/8A2KqUbozjSXdsUTf0FxKXMOec49EV3uV1yR3YIgECfncPZhbZSMLG/ZO4YwRvLLpJ0mO
pt9yRB0gJT8OL7R2yf4sLTDFq/4Vh4/0/uvD/yOcHa/z6OcZae3fwtu//u3/PoRvVV7nn833yPc/
/L/+x4XDGyzZ/3k4PPj9l//7f17y//hH1Lz7/r/+Q57/yMfL74nv5m86YlhWNdU0FGDDqHP+GQZv
/UZGPGpYsncVJP4ie8c/w+Dl34DUzjEB7Bi4UBT+hf8Mg5d+IwhUobKSJWNm1xr/Thj894dd5bMZ
Irh8PoioIPngQl9P2EXZV7rSMJyPabMZU3FpEizgedY9hnl/koCLJXK4Un1GHR4PYUy+TQpUTp2U
T61D+/fl3v3jKfqaSQyAmet9ETP9+jwKH0M1+M8Mdfnj5zGtMgp9Mo9XXaggiSPQSAHY5Of5m5Va
1wifcCw0e8lvHvWJUjkKdwU6wpSpe1qVW0kcLmpMsc8Mw8yjZ4lQDiMfSPFj10P7ZpS1U3qoQsVu
XxPz1iRHqyNcDG+NkAYw8XY1R8CcDPS8sgBACFG46kZBgLeLBkVo84tMWk7OfFerR/r5MTqc8NT1
yICUPmS43ky5LYbds6KEz51gMP6I7ZzDvDj0rtASr61Ye5PcHvTGQnX1o2Yn6Ihk8IJF0aff9oA7
32L2/x7xqrePCBuPRUhew6fPgFFMn72B0p2+PKkFDWf8Sv0s1JecEi0K0ZAfJTgxNRrxzHzqRAaC
1inIDykNqAYpgw+YCHQ7eFB6d9bOB7nnxQzcwC6kdQrpixmD9lAnbsJ4UEb/U4gGiSxuy9SvTbiY
4BOHcl96D0l2N+GbGOgklvrct92mKHgEFByiQMeIFOfxwQsxUJiLjKa4KMS7mp46EdOTDPobRXPC
FkNoN6eJIaTNTkjdMAcVcMjQcdJLOa1eTniSzjlEH9D9kVpch/5WkqqbOhw3GemI+ujmMcFRakTY
Tf4umO99BIllSrFzCdq+ArVs1bdVZDhSeS9Pt9Yw37QUUqJvDchDKn+tCZEb4HJQqAl03FMB3uop
vM9DngEFTe0EIE6TbwOQLgEo1lG7Y56gl+Blg6quyRMpzoWaPFRm3hMOIyercVJeYP4cxJJjZaHW
p0IdbpM6fgoFjpqWhkq16hjsNyHak55qLJ0KZamqD3mJQKieKmqBmocp7gfmYvKAcasdp5USxZem
QqBjwIvNK5Ec0RQ1hu/RmkjuepGIGfBXcL9k9BcJk0zgEYxkSDiYtqpn3jRzNIT2WbZPQwsdt78Y
vFf5gE3fj5iQnj18MHHyGs2tk751eil1vRrNnYlSgs/RvyrjW6Cde6ycBrWsjwJKbEZ7gOvU15xU
xWbRNyj3EA2MieJ4+F5aREAaw1fwE0nrkX2eLC3zpakP5VSfBg0hBRSMnN8r3qdSfZ+m/a2cvqme
6rYxctaCELQJxBb6DDbikJs/ZNNNbAB97tuGAirQ97klHcje69QZaED3PnyJVTCl7UUh970SXvuE
e2rUr351ljO6g97WNIMbY06PUe8ixXIq/lJCY+HTCFWIx0xHXoo7z7oMkrGJ9besvpvPzc2tAbVM
9ueH4KQqWyPFJDv/Uf0z5Ckv8QaKD0Zt7Vo5eO/lPdZYlexXiQfQk55DQTlFrfwsZvu+EJdSM9Ez
lNdWPUsozIMCWTouDk0AXLpfqKBxBJ0Tjs7nT/yKbw3dU8E1bZiXbvYZ69417ITXKBsoyqh1FMS1
urn3zLNC50AZr6KPntr3tg08EDVSrx39ZBH9h1dc9La+q+TuuQnQfPLmTBGH+XR4soruEEQlrS7k
C+QsjRrnSjR61X2MXaYDNdiTKpPEkJUnqTuaAl2kKmpetWlce0A2NIsGaf7adMolV6SGbLngmqbQ
MhCpMFOIO3dKqOGlzpnXp9R80VDNaMZ7m73rgzuG957x5DHiMQO8CTJNLsT3JnsLGMgYT6o4khFh
HseO6RiBb9AeNcS1WhOjJkBP1Z+0cFiY5aGF5Cm282wrxNbAdygfZf1F0Gf4zeweOI3qu+ex7oQK
QKijVdM47ppD6A92we1MYTOIRDxllUYPTcNVI0gkZILdR+pSlyR/NtWqoEA1i7dWfonQH3oDNXTA
1K1BxU/vvMTAUwdAmarev5aSisd5HoJLNyM2gCIMd1kDNt+vXgQVyzJ4gyHJu0UwoBQh0neqxf2k
n3rKjUQ/smFTecf3VtQ41ogGpfJ3YlkxsIXI2NMFbwQ4Qj2NYKN4NXsLCzT6uDADzGmBz5jwz5vD
eVCDXRSGrybdgyEUb5PK2k9j86GP4RH0ppNTChf1PuPhTEnWJNhNQeQUao5QvdeGuC9EdohQVF2/
TwmEHDLaWSqDhAQ1fzlfatMNNxngPL3k5Q8l9djguTKIH0/l2vUQ8Oi8O5pfnK3Wu5q8OUWKIjHm
3ziAGknMYienJDNN7yYdnqS1tuGvEmNbVHeqMkGxipEc33nYcBOLORTHYYElrPBHFC1vCZPibv61
vXPehshkVKdu0k3JqFhQdddo4KQMey3KbBEJY9H4mKEDZyrPYfkqtgLMEwuZjaZgYks0iueAkSKt
jqyOaDU1/XmEq27RZO5IJpx3zPSa0DIfS2LPkJ149D4kFfZkDDfHCJZmzXiHNKWEA0sqU30FFOgA
popqqTLQFSom8cOlzV8KbPVFUSJdIWmKKGyxSqCVXVUZl3mDoGoeqg4R7saEMBl8JLg+5pk3JFOQ
BL3mDmptl9A/S+wWHKhIwRL2ZdisO52azGJ5G84eq1tIIZqXbhYojqnwP4VENUBKC6Db6+N7WLH3
kS0/NK9qqz1aGA+CCuuz9NHVZzkn7EGjQylOjsla3EGdiiIRKzzDZZoXGm/5gEimG550+hZFC+8q
zinQL0HtmvJLNaR4U+TrGD6FEwyinMFqB0yzeUoLuOqThZxg7v8jgxBemzzhCb/WRWpL4k04pE7E
uySarq6Ox8xn/+CprJi1KZjwms/SPFtYljT5oKNbE+qH1AT3yr0KU4Y/Kj0n0pMtKHExeNIQT3pF
mWrxmVOnSe/j6FmhyS8x5U8w7pciYnDtqnUPCl2wmvCVkaoqMXGMhSjSeABDD+P8TaZXhMV66wC9
DX9uKSjwhzTtLh+qa85yl/SoQDhkFgPrsSC4MbkbqoA6WKz2sn8NouZGp3GQBvgNDZKDho0g71vp
nAunlBbV5NO+1IqrUJ7y7hqaAIXdISJ380nOxQfVR9nkQ5wTItENjfdp5o/IxCdb+kYjqkYX30d+
hVrn5ZyRHJPwGanvMmtPwLAo1ikLo5ydC62kNdGt7MMVmRlLXUOq1G59qG1ifGNVpO3J9sRGXSjV
sfKJFcX3ZhkPHctrO3AqIgu49x0/tBiH1q4hGU6LZ0dkfu4lxqYgHdqXy7UqB5swqZ2MTZt6wdY5
LlUdENbSR4IonwTuQ9vFxxGOt8xMaqCVWoGWLZE5GQoTW4O0HpY36BmMHSmG0VVP13K8MQFNVR0P
ZbAbBMyBIAJH/Goh/SEWAQ57uGsKDgo0TQ391aoFp+Nk0RjSUk2GGwufckauoEmPr8vRYsjlVo2x
pIbhWlN94B/3XrI1Y0THJsrMiWYQYVa1+izOU9vkqaTkF24EhiNp+1qXF48wLiKaExER+zQBVKCM
IFu+QAM20epsJATfDdwLDrol3T0zkZE9kxPUigc1FZcerT9d8pcTOQNxdzGIPFbeYiVDHoSAoG3Q
g/GdayeU73U5XKd4C40iXEWYaFLtXZmi3RBtY2zJIn6AFokzzCgkd5GTo+6qLGtj8acsYZ4KJ1ji
ysAn96UVbTmRcBU1maup7SEN0DOPyKMLHFhRNNdZyNBrb2PhSrVGuqyVeR3x8Fpyei6F9N0TnrVG
+DQL6RJrzcnLYKektUKgBVarRgNa9EM9+FfVoCnpZEpZFIPfm16x6Bdh18gYDVwfyR+qMEdw5M1P
Bv+/KjpVRYGrrohUw+a33qNc67FgSEijdPYmWqH4Dht+x7//Lj9dZG7/fJlldWnj9frIRZQC/5f6
YpGBVmo3f38Raa6Pv9fPX7/Kt3peatAH5hkaNA2ohflZ3obPFuGHojVbqTiMrIKtQWMr+DB+al/9
cOFvKIhBEny9aPl6QwHt985iZfjhq8036E9fzZIoUU1dlhUaH3+4ga3ZWPUU+god4hl/lKw4Bc6K
a8FJ7f5B+QGV+51b+KsTgRHm/1/uWzsu03Ixk6nqmGTPPDqClJGl1rTjsQavDKhcaLGxJKA3QQi1
nH66/F8+Ll8u/83VFba6oA4Glxc2xi+Bb34Lw8hcxW63ZW7CwjEzvdY/3OMfrqrOA9kvD6nYi0od
J9zjHuwvMk4nn6DArtqVTjtYr3eoU8sal9JP6TLSDz+u+u0VzFN1avuGC88K7zm0g/kgzi/Dyci7
0Nwfvub8Fnx/lOYoGyQKtN7U71czQnHqqEmUVYCCHQ0JWkL08ktShNxk3Xy0u59IKfJf3divV/z2
9vf+kHhdyuuBuucO/YmrPRp2f49dda28+lfV7ZY4yE7KusWFpjjJOYMz6Nv57odv/m0e9eup/vo5
vq0PcqN3JvmY8+cAzzCbBfF0mgsceWsAZ6gN0Qw/AQV6mH7vENPb9T/y0+8392tr7y9/4a9X/rZA
eEM3dELLlYUdyl67dbyVdGztERnauPmJYfLT15x/ji/PcWANIas9Fxv6ncmBN8EM6EWvmt45P9zQ
+WP/3aM0f5IvVyqask2Ugh+WKbxrPZSz+GrlwRoBbLyOmQNvI3Otrf6bV/22FupNnQz1vGMxH5Mg
winMok3cbgpFDCM9OCUEI9pS9F9Zg7/+iN8WxU5U+7wzfz3GzGVWWExVloff12BNIJHoh+85r3J/
urtg5xSRetfQv3tbVS1Wm1ZIWY+QlYsormB+7bDx3M4R6dGOEA/wnEigL0Csfvplvy8SqijqXNey
LIZumiZ+W4Ez2hBR1VcohR7n/UbZBRdrbR1K/J34p84/LRHSvMR9/a7frid9W3u9uKVXJHE9gMr3
6ZpyZQEE56RuELv99Dt+X45+XUtSTGKbVFEmifiPT63caL1old28DIzr/JyRM1g8ZA9v4BcW1ZGO
AxK+n57Z+fP/6fsphsXWrZHpI3+7ppkmYROLI2/KXt/2Tnwg2OGMfWdVb354ar6/k/O3U6GuGyLa
HP7y29sv6MHQEvDH20/GxaK6o5dl2c2rh+2WYTc/5VVwiQT4ddV/awT2P2+4xa37z4dbl5fXlz8O
tvi//3Owpfwmzwo/S4FWZsrgEP412OIfaSazGwgJvyZb/KN/DraM33RNlA0GYfwRXfo62OIfSVC2
iBKzzN9nXr/mjf/aXn6fP/7r7/+w3Xx72n6Nz3SEBAZzLV0V5wt9XZc91R88pTVlYhvnRKhwy0TV
1u0AgP2XW3L6/QH+w5W+PW3/uBLDKoPPLRrz8O/rlapGHxJ/5KSGjIcj00TeWHwoV6kbspV34VL7
CC8/7m/ivNJ+eZu+X/WXnuLLvjPK9TRA1cbpbh260h3bd+8at1eUAcFsWMa2gntRN/Nj2J4rea9B
CwmKg5wdy/yIvxoo0q7fJYd8HR5b2cH3iN16612lU72u77MnmvN0VD7F88jIws6IN6UAW/m32Bi3
uEvBqAKzP4O5UNMLYwGYPf25cfFFa3vMWW58X4FJQzLmSmhPFmdkQdv8tiBJdbpT78Xsom7LIyhu
dE/JO1qgPp0zZZM7ReM0kGyTU4sfvD/kr/lGupG3nlPtkxMmodknJiFkPwa+YxHqVzsIOF06XYEN
/nF8niOuyOTcYdfL7/WKFKRxTcjSx3gs7iQm+evIsnV2EfhSAyasdXmdGlfDPSjNaSdspjHOh+pC
BEceuSrOWqCHdwmd3YP/oC1mhe6Kep//qssDjrA1dbQdb8lyhHsAcYLT3LAp8baJS8M2qgOpBwdy
bxiYgkEZXpm0ANGksX1t73Ge6TiMzomLRea+uMNu7Wab9glsMspjPCqMxeyWjEA3eoXd3mw4/Utz
Dez207wP4mUb6Lgu9RNyzWE9jJu0gfYCLxp4V/M6nBtzSfZetyzxjswCrla5eMK5AAcUEpK1xH6M
zsBzzA/mRo8M/RDaKnf9Cz/NJyobjsQRUelOsQfJuG4eaohbmNv5SYUlatADdj32YsFYaG/DigdA
QZ932wBgIvI0cXEUdW/Wnn7Zs7wpXysHrsGdd04fEocsIoTbJSgFolBBcgMDIHIH49+w4hcESLZs
X+LdDQBGu9oL0PJpJaqf6tLLCVnFQX2RNpAuVuOhPCS2/5zZyp72CJjEYUNUw2r+4EQ5oFXEZr/N
buZfgAnffExxlWRdPMg3s5R/Ua/8O+PQvyASdAg9Bem1T93JqfckTtOMSo4xAUeNw9+V3oFwI+yT
kbAfqaCZ0tzhqJLJcZf2xtngSFAjoaeTtE+f1Sf/Vn4XzkTr+BBZZmwRJGZhxBCAU95DtRUh3sSn
BY51aW5gJ7nWutnIN/odniTVFY66O6MFE+uOgTOcp+wBiSUADmIiaOxeyDqreIeI2CQgCezOVTlb
Z2xR+SOGAtB66hO4Jb1faojK0P1KxbrbaPnWP+Rgw2d20SMgNyBLavKaEWS7NK4FA0HCi/KnCo8X
wrFiCb8MSkvNXMAezY0VuVPmJCwQA7AnHiw49jyr/pmWQhFvJEZi1UYlsV1d/4KYAUkC17NsPwRt
zZTCQLNj0UuiqW4r6brjY0euRHzQhB0dIwZOZrx02UErXwL5Zkq3abIXUOUpDGTRbG4nrPjnECQt
ET/TpTMfa/nUq/usweBjvU3is1w8hYO0GLDkGNKhid1MvdXru1gsF4E1E1cP6s60i7P3qO6BoxKu
qrJEAaFLnAIGjb6oUYlvMt0emVTizIhnuTCqtxT5IgSQbhP16xzCX7FS4BlAwcPpn/tPAH8TGAjR
Lgt3+K73AtG7xHiAkz7OpByU7VgB/h93Z5LdOpZl2an4yj59oS4a2SFqsC5EUupwUZQEsAAIgiBA
YDwxk5xY7idzS/9frjSFx4pWdMzd7OuLJAi8d9+95+yD1K8yhlYL1pwU5OB2m1b3kX2baA+PpCX1
5Hfor0yfqW9xufdlWBPqvLwTTCtgOLfe5r+5QPlNp/P/1Dx/g6rTvKE+Kffvb3/z8vKwT7P3vLp9
lfmISml/KejbJmnFXv2PysndVbvf/gU4waFqZ/f3sp2/3+7n6s9tXvzkf/YP/yG3WbbF+//+X/vL
Pa/Eb0sOl/z3goXS7y/qm0Ne/c2736pddbjf/uUv/lnpKH+n92gDS1HpPOkIcn6tdJDoyCq0Vgoe
+zOk+J+VDrQ7SQWloqImIwDonxIe8++gNXWTNpZF+c3P/DsSHkP90jsRpYAoqHl5VXBsv5JszXtV
2Eojk2FJ0++4ltqwvodngPX3/tZ0ti+gNdjK6rIg/S5keEG4k1x6+OsLM/yEOpx8/C96BPvHADJ6
Rd1SEWnlQ9NL09Vxht3bZb/2kvFVYuzmiR+GyEJ+jQ1s2YfZonWhZAwSy+0xAqmzMK0DHaRluSJT
4yKP+GelkWAAHGNYPF/mkomFEnwDjSX25Vz8MuZFb0wYi7fWHNTn4aklhNuYgMlqcq8mZhTYMOAf
g6BRRC8hbmZVD6tF9iKdVmQvn0tPsPFyN733T5AkcOzCxwd59WDryl6sB3wXHrOwbbwrSGsYPq3b
sGvjPFw+XtVQHXJxJCzSk/oVxqrGBKhvzvVBOkGL4RyGvRcN1/UNm6X13OF+/GCLYOEsyW1dw30w
atAOKOYDckdHhBrWPXxe8aUmsAyyCi5IBKxMzEN5jM/LWKIkOE7YZw9xAg3tVUUPfWSA7vbIAxfx
S/02myhvRpSNRFkFMqFCEbMBP6BIm1pnsIdf2z+0sVAkGCO7m0PAwAeCeuhBB0uHxCPDsRwZZWQT
6kV4NP5QNDkXjxgjMpNuSVw8UK/Mi+bNZp1mdaW24DMctQkQssOJ6I+4vISE9JnpM8bEDAqdNbsZ
WH9DqXlun0xSjODYvDB06hEMEGieecNSHul87eWoxEkHxBxLLWrTDQAyKXdJGsX6DmSS4G3vsURk
fwSujMhF26XL1iNQfCL2CTPAB3Pll+DLIWXn9TxNhP6TPgM2aPbsdHytI74wzv5Ii9ZYYO11wrAF
7/u8iw4zoQ/l+glkoSysM4wq9kLUAhQe3tTu0IsTil6mnTjGW3DkYYc0xXazdkqUqGn5EsEc3ERs
uXZQ3WPecR94JuqnPrQTUVr0nD1bwLZvxhhQXdzuAHxec6JKQO88XcZqiCXAYfBYT+TCrW2fuC0A
NpGx6PHUESbI2UAPrZVJ8Tez+4K7AsJhvfWhoI904T6GcQgO4QM2QuXDerx1nvghuLtRN8aVWnp6
fEe9fnV0bj+gW6fGA3ZPNkoBKkdlNt1HmJRhryKt/DlfdzM9RR3vXrmvtoAF/Q528JDCN9WDyxNC
rMuL1es/EvJC+gbJNBwDKu+6Nybl7vRWXQnUCkm1IoBkT0ZP7+HeF6hyDtijFrUcMoJGjGHCIubs
gyY9lOUwOc3lx5Ns4UIg4xQbAb6B0z6z4tPVBVefdG8nBaT/c7tFSwVriQGZzzgER0opYFvqO5S0
EZ3QqNDirPLu3D08/Y3be3jX0r2x1GTOhQuQuxKjQhn4eoxXi+mvDIGuCBmPQY1TrcGxzPp4Orod
DBOY9Q50AfpESrnuCrIgniVjlNVTcjEeWObROMnWlPIGPmyjetKQIoAmCLHGdkRAhLKNNB1ATaij
s2G+yf+vJ8Zjhc/A6g3QhpWP5yoNz/oY0UV6nJpgSrbvdT2ye0A70ueGnEwiKTvkPLY5PCp+WxAx
NFG0SHesV5qF9sxMFtsxChiwBljWtmvzXd2hYGngF6NE8FIYeeElPKC0bl+FmwkEmoAE+u3riSHo
QHnlbymXyO5is4sVpur7+hEaKNbIVwIkBmgQH68WKvLr9ThpzJkMaxBb5cm7XT2JUXDZRBzpmjVB
eHAqGqpxlUHYjCOgEhR7PES3wtNrj+HnrQgxEWqYEdQdYJaCytdc5rcJBQuGQvyaNnTGIxXYWFMi
kxgdDHrJ2jaDo7IAw/zLbv2fPHrrJhRGtLCGIuvyl5bZ3cxP/FfW5uxDrC8n73hyqhBBzljk+DaD
zDf/GB38j+7yfF6Xv6iCiA6u/tbflRV6j0v2f/7j91Lo82//sxQSQmWFkaxpKoSS0BP9U81MlcSP
2rZq66YuRqm/Nn0whHIfYZKTKITEcORPNbP5d/THFrWVLWNrsEz93ymFvk5ZRCXEb6PvBN/aopf0
pS1+N7tDehdQYVGSn3YErzK5uwb1MCcoBv0y/U1hXWQ735Ok4DdhtsA2+TO+XbR8vjRnTBD+kshI
5iJ9jUyRtBu93HuluPZCWJSvL4/B8ZWQTBhjUp9h+08DbOWbEvC3FxQ9ql+6QVTZyrlJecHKLyLw
izP0JyS1o/AEyqgsc2AfAHAEhlJZ49SseGyR0JAX9PrDE/l1bPrHV/DLR+e7/vWd5LJopp95J9gT
fRRvPl714DHQx6cYgQYSEMnD3OfjSJkJC+AluI7wcE+SgTpAeE6rIcSNRjpyEhMq5XX852xk43wA
KM+MgwjaUeqXr/YOP+prEeluHpFEGJbDR6QOrEiHt5EAcoCN8S57gjOWgZQaG/jjOVP1Yc3F5RjY
0eDidTsAjKPtnBA0pKrTk9uGtwH0OAx+fagB9Idhw7nG+LKA6RzYkR3DSQikDSvpvn6SnxE+F8Bw
bYQ6QLSQBIUcW380VIum+F/dSV/GS1KRtcpJ5XJqQTJvvXtwesLH52RvzJV+GnhY0nf3rUxMqaJJ
GAto7v7+5YEb0M+9M88P2N9J4VoBaoUNdFsMexRp0wO1DDJl9ovJ/YGhD5p4v4g05/LS3YP8/exI
gRUYKyrgx1sO2mNxe7ogQMKVpWHMoky8jczQiK1R+mIBPumj42X8cKdtI0aw4ht8vIFjQR+hbh6l
wG9ZwD2yLjKX5ANvD/45SNaSrzria4KL1UvHwBQEtoOvEEukc10brxATTXlDw4nEIPYxyuR9+qK9
Wj6+HeplF2SsJDumq07oJ153dFBBGCGiEWecLaaGfoecxTVxbKNgJTCIQK1xy5CEuKgLKtrYWJsB
F8hw0HmKExOl7CO4eoLBpfCIA3k6v3UE5IBaeS8F0fsaX+PDXNz2yewkj7pz3T/ZCzKOC6bp1S3O
PnSyighMYwcmzgj7I9Yeg7gXNF+Ouct3dI+yPsDdkxOS9dxNOl9hs6OFdljc6TwSEAn2lV6e3gdk
SX2hvpsfVMYr8tGF2M4hZ614uUVgeomRpChI+8cX20UjOSGgiNjJl/PTLb4wVXOlORoyBFI5QC8n
W9jPZOPy7bdt37Kc3gCzFQmatx1GRn1z2mU6F20b3Odnwg5OYTNDYRJVU3kvzQ8oBKwR/KsxiALW
I6cDD3td1X5NnKA9wK/fOgBpHUX3JU8N7bnxLkCP1Jjjdnzfoe7Y+lHX740hJZXch2DeqiX31e1B
LBE6wyF4EwzGqHGFPrgvBcjnqPvcdJH7BUss+mK7X4OSfeu9QsGpFtvVOQ2yg4MkHAxVRr6BGdJD
lpWP/PRiEFiR4r51D8eIng3/RzMKTBZknGEjmRbEjiJIGIL+YKsoXdwK3CaU6xkg2YVCnlKEuH9B
ZPUn4q+bEiLDxV5a7UTQD0g+nOWCTtp7+MjYIHIjyLLfbJmG2KuOc5oMhJN7fTY/cCe/NK96nE2h
yEBOHxMtfnbwZtCamqrPSKyACgM8nKbRPRd9cBiNGMSbnrfFTUyHbslhc40U8ZEOkxqepHsz4WN4
J1SHpcehO+MiE4O250cA7QMV5xIlUMfwJYMLw4uLssZwziLV1tnCIfxISXw9DumAUfMT0PjW21u7
osUlIy4kRhtLYYOFZXaC3HPlGS7COmJ5XydYlN8A2uCDv3vwAvuAMAyC17d0MvHCI8WbvtCe586g
9+qrPgMarwTOQQv9VruJFMghfXL11WIbI1iJdni9vo9FMxedKo1psQY2tFDld32WLWG9kGWHV4Rn
H5d4eRncaD6qHyLxyXKqDB2uS2IS0AhM4aLJSo/80q92idMithvkL8nGNJyUrvCynJ+W/JwJydtE
6RdBWTijY+zc7jy7g5t69JGxV0fc3P2K02bn0aJIOVypgsfUJA5rl0UR3Rh9nb78+vouRJfoVt+7
dbU250CVxrvHjrCSGqYuQsVWsNYuS9JTEGGgXTWIGSU7IhItXuc+PcPS5BSdBegeoRqNj6tmaiyr
IywlVzqOH7wp2imWp1bIKx3l6QihZgqq8rJTBPf7Pkg4nd36pPIe0AS7qJdNYGfD6+AKBlTEjCHj
JYcxUkF5I29Ck/gAok2wDH0hzqgcUa90sudkk9ImFyF7f8gLPpoaljeKWXhP+KdUwEDEF9Df0Ya6
HJ7nB6WffphKdGucBEfQ80ObcFBF16wQj/nOxqF91IS98cTaLJBJ69YgNxQiNaMjTjT04Eqf1CNW
V54pxQKohxl/QENcwn7aI/6lr02vlA+c2NlonrGatPydQ/+8x8WqvWfz42e7gfhFnBODqyttZNIj
BbagpjmEQQGLa+kCnlzXr8wCSDUwlvh/rbRvAPGDWMhQSSHUtF999ChYpgmkFwA4QNORRz5f3ps5
N6UGSOTMHpnjLa4/NM7mNAjgsMnYuiG9wR0YQBZVOtaYPsSOANQqcyOBLT0/34MEHC/9prHwljLv
ieCaXUbMf1wT3ShuBbKwDtiUP/e24DBiikivqQNyxiQIUqCbjwkLT4Hu+2DakxHtvM4piOaDEetj
9Uyv/smc2OBIby7n9QMdDYRU0BIN/KCphB4wSC9By67Bf6kkXFCuzC+4CEwsT1MBFK8bn08hI6aL
MoRpBParkgMZtQm4MXXykIgoWIPN6gzRKjpwuJ5I7Fnodt/sxXHafPQWSpAvUROL/g1JfRR/ZGW0
nC5BYbPQnfvb0FgSSIbU/HoP0M4DT8pXPAU39z5V9hqG5hmAlTGzA5VrcnXkFcILaQwh+HBdpoSv
gU3kqUBfW5B1SwONedc7Ro7Lc72SLwOcFTw3N2DcEHdvMVLZC/ySQTOSAhMvhPhO0NK+H0bJUNzk
/UfQvbeT40p/wUbew8zWPGKtRoQO2qoBihJAwLiwy2OitTyFoIVylQ1IHxLpW/1qv8kpG3wbBGq/
47PE9aLFDxiBd7EdZBYjSNUVI1Eapav7SFqJBa0ZCb6u25LyPEAABmN1L7ORzKCyzQicOK7ubO9E
VIDAABxDUUAH8OIoQtf+WOYAiwsCjFygFDSsGqwAIIg3PT8FGA4XZkZb1tyzKUC/ANG8F4+Hm43a
UR1W8S2wZtf5Hd4FUwjnuC+mVkylzj1pEITDfWcPDvGRNNlluipW9jnYavNkO6KLBD8nt5fM6Pfp
lV6+2EaKa3jHsvJ8jZlz2mNppzY+CNDiTeniLHGaR19/xdLI44vthzbcmLuBQSwaEHCzUSugckCQ
We1LcjwIxkG59LQdkop+WuYDUcwbQLEQBoqkvX5KTjq/6VbBlA4vzEqkQX6J9TykDXqEiCGCpuSb
w57fMDB8R8ntlJh0mM41VCHaEiXjpqJyQhvy8ng/uKC0iWvAzMhifGdVzgeMv1jYFPb/9Z1dzPYJ
WaHrLGlrRCS2hLobT0j/RluWXUwf8o1A2W4/Fyb8F0Sp1tpom8TAsW1Cns9OTYFJip/u4QeR835p
xmQPC3OP7JFYxKH0waz3Qyc4jepkz7guZMZK12ptkHiTgLJhSeZGAGF1vVNw+6zALWIvUqswYjJG
JSHhLEriMc0WiFwI7svgHHyGT8GYEe16wLMY8vKoINwSgAe7kYxp5Q9+PcPqIPvoLasGrKCjP9zT
hjQFkz4o+OGDR+jfNRmQyvhggGyG3fjKKA6ey6OPN9R2+KKBpYnn+UC55VGHOw0cQiGzOSLUp33E
6Hwj+elA2SBPOy4odbI+e2rxIarxhJ5lgCHEdslqD45w76uVCIQAlfiYaDNqRYpvJggVDB0G8z0I
Lk9wE30hiKr92wdihwLzBFPSu4teG75seQcegoE34ECgVIBMmhDEPvyCfMwOZRDY/cDFT4ctB/kr
di/eBHBu6ZVwRWN++ajHzKr5Svgij/3stZuQkSSzTVMS9/rJAjGsnc8PFmnLDpU0oSwRRMSlTX84
1OjVr08Y8M8O70sUpufg8Exa03P3rMc07N3rWrx5BMWeDUJAGUA9ibeEHY2ziRmVI5H1AuXZ1UKG
Ne8Ydgn0QJXBqTIQSFweEFoWxYs1NhfNQgrvoeBkk2ofS692xVH2MhBXhrdOwhK3qXOLcq/n3ga9
kDYg94R3AFSDwRQsC3NJJ5s04WH9GUMA514cZHVSoHOHgsmFB01O+0B/1kanHRkupB8znqeUa+Gf
98IT2KfTxzXsuYBtKR0LtzfF7PTCcbCMLqucuxHeubrM2LoXh5XBMJSDg59HR+dKHzYj/HiLYTaU
ePeBxHvhYJI/XacFFQn3VBpeFmL43q5Nigdf8YnFdploDZH6IRez2anHFScJMWjut3M9otHH8zA+
j3TwJxzbgaZxGsfQBMIdzcnDIcT0fvRpo2oLieRjQPiyd4S2xGMhJhGsYfQKcCaLHrE8yc9j6u/t
mI9E6SfQE7ODvbxdeWaN6XWoAl0ZmpEyawStNRJBKqdFel2xvPQLJe7mNBqiPJI82uMvn5S4NFZp
+c6g+jjdoEfxqgfXNijMWKqGnyj9empyyv6DY95TJ6kamYdI7yKNXkPOlk3IoBpLLs5Ak+uVz3rM
NIy1rAzulNh8qTVJVn52nKSNJw6IhzXpWFfuOFt3esUTicXVaUCrhGWNpcpR4pTNxC2Gp/F1DoL/
cZgqanhVibAFkcShgrUpaJbahtCpmMiwaQUnm+KLJn9iiYEItJx20vDFKCGPbgiR3C39awgjrFny
VVrEh8YC89dwIMcol743l+hu9U8bmfGEGZ/yiBWom1KJ2UsRG84vYIfFmqBPeR1zSSRDyXDAURec
gKEXXpfbvfg4ZgQ4iRNq8XSkHPBQYTqP6WVNmPkQyyOfjl4PigL16SSjfj2OhDPgHg6A8/Ewk7Zx
8SxuKmtQBJjugowb2xrmMR2fpq9y34DuQpOCyP4x2MID9Kwb2BOuhNuLAQTR3oDIJPSm6rQXJR/l
i4hetOggiTWFgtXJCU3o5xtOU6dXxNvoHLWsf5hy3WI7KlyaAfew8mFNR9usn7K+Eg7g/NB/k75R
o5mo3kxEq8jpNONLC7Qper17UdPCIUJwUy9FyN5HAYnu5pAqskYQGWBo83q+3s+jbJ50guRpeFvv
Fm9f7FDfXFA0sJDBiqc1oyDUvs26AbgyTnF3OjhCLXPlaM8hLURqFesITPZ4k6N0f/Aeg8NcdSWI
nhD5D+D6ESBB4vQ4DlyCHmR/NQAL7IApQ3rCUXZzRlHLMWt4G4IPRwDPthOyGiBXscIai4VBYkLf
2NymRsex3qlmDUoq+Fl/fdFU0ZP82mSTLcMSylTbIHP897aXerGwf9ZMsW5e5wMgjyGUqj7hulwt
w8EFHMNDe6H/KIp1Hl9yDIKE5EGVxcqMiSM6DronFmw9ZpFlCfnrt/eVifHZUv317X35SnPMfVXv
xvnIXpzfYO269pz2Q7BlXRALWYkRRJ7+8JpfBPT/8ppfhN6GVmu6RfA4qEuxcKMKeDkvINw6+qgG
8dWN6lFOQvYPryo+yV99EV/6j6rRZae05ZM2ThHdvDLK6ANfnTqsYwhlruITMuDy8PyUt6p8+3Ft
1fh0gKmG8eUOMG9qYzSMmdw2Np6Ow3oDEbUDKOdzfr4GFV85KbMv2gYlHlPxHbhpEoIAHEN7YzJ9
oer5SaL9/3lLoFDI4pERy4pe7S8t/Qf2w7u9JUehF2ZjJvizZE7kx7TmmmTBeXCIjMl9WOEvOD9R
EVJUWBQI9Aqin6xIn1OTf/lWkOX++U6+DBe2qS2dEpV3koEw7JaIHBxVoVMDV9nHDOUTDoZeHQau
e4ovI+h/NdRU98Az3ez1DxoZM/Sp+0tk+dRdVziJOtPzXtSjRrgiyMU9S3iN4d14sPMh4tKI0GiW
mOuCZ+mn9fG7QYn8y2f58kVbXdoc5VQTd1i6FGFC9Kxe7ZHNPnda/Nee3F9e7Uv3PrtU5UUVV65y
uXLUUTAhxP4PkG1IJntwZs/48SOKh+Tr1yVuZM0EOaSrX4dPuZUkyTHn0T1vTqvevny+U+LyyOLv
HdPVDnpPUIZNklJTCrmztlB/WDu0b6TX5q9v4Mv9crr30m0Kc8hVXkRFe3xWNAIAUbHg1H3QBZFD
eyNImLhvk1nxevxIVyQSfVgTaY+S0X88Wfva+CPgWAFQ3r8uiAL7HFfJUfH00+r/uSP+1fX6ckvk
hS4X1lW83YCQAzotobmRIJmsiilU+6dqks3b0e3d9j/7STT68J4MqPP4Og3FLybkH7noe05Da3Mc
c27UpuCQXWVjgCnqqzM+kquP1Jm00Qj+umqheXFwVBs9ERhmzjpPWlZPR7CIasREAbwKxPHDbUC8
E3kGP1s/cEp+c3/gjFBkW1N1Baf37wuLURZ5xkCdCqF16BvXPoIdhcZv4VZDY/YYSk90aukMltHB
6NPhLIlAYf2hzbeNYQtxfmyoVD+2RGj5lx1NvMO4G6ZTURPYgGV9JiJppE7PozTQsXUTA+jIe1iy
AEZibZSOQG64HA55Ih5stRZqM/8Qd/4hFGem41TxiCCmtqhYz4bsPm4dVUPawg4YP3TJWQA6ggKe
ppmT9/F2L9kJh9vJYZiOCdH1qpjDFflyl6dyQIts2InmxIUOC5RvTxQjGPQ5aROVzmECgfcAox1q
I3QmnMwuT2TMjfRxiX6cZjM9O2qVJTESE+RVYTq+kxhFfTIT9k+x2NLpDNQYsW9ExGNAfBIntJLX
sDai3EQ8vA0vtB1o1VAZb/cHzrVhgioc1BIofykJrTe0N6QeUVXVzlGcHBq84n624GDjnr1sKgLn
SL2L8p0C+hNw1DMNVeE9ZbgzA3hyfIELgPlpCBKAD5Z7pwVLbB1Qtlc/bpOy+d040jRNfBWQCHHh
fnlWSvNQHW4thuyUeRNoRvQ44xvgGGIBRKOe0yqdvo+EniIF8QNOwJLykjkJ4bRC5WUFyZhw4ud0
SfvOpz3ariDTRsxwwh4HOgS9PhMJIu29bXAalDWTHu9+EKOu4u0CDYeJY0jnGiBhHzbThT0ZrRlV
0IJhAc2n05Vw7964Jjt41QwL1pVKbD/eIUKdh9KKhRc5ABDSmiPfLUEHoHOq6mCyDEmKGcPTAagQ
ALMhylUk/BkUrICv2OqdSnBRmT2U9EDuPlHhw2PI34jUEMBIWA9u/oP2R8W9dGf43EbHcRewhiVB
L5YGgj2uhHRt6GUiCVTo49z7qLr5runpMrQ4HYJ0Lu9QL1mUyQdPg3hb7bK9uqtmqWeMmdL1AljW
ZIJCKqP7gTJspVFl08jRXLQ3ZfVDTWx+t4ibpJvK4IRlWf26Ssj6JdEb02BVnAHjlO3+YV6AcyUw
PB3ZC6H5y15Oo3alk8kDtMLv3uqNVBDQxM0ALADe73Zarg2OFs8MUI6vxsJAyW0xVX8/rnufGe/y
K4UVra72GXxrSWZqX1sDZnnNx+UcJM7Ces1XgLZXh00J5osfZSJGIuxMtJcyehXZD+WnKjamrzvB
L59ZFdfkl5Lrmh+6W3PlM1fcLYQUIAd3CGGZsOb0Vf7FE8uPOOY/vNubMm1fiul9145JeX8yFvbc
fNKTUfK8fWUFN0gCPwS0pv66QtY+XYdf36OFsMRGioz0WPAEf32Pd/1hG3rO1FroK5Q54tPgPG08
pC6z1mvmRqA4mB7UYU6W2HVWTYuJsGrUYTKvWUXhfI2y3WFAbg1deWq3gtQ4eY3gYnV4ZSS7FImA
RgzwBFkFQYYDGZuy+XykJ0Q0dQFT4OBbjk7d8JI+bXdQr+W325pxVD4RI99bDDZ0rNDd7o3P0T3M
BvnQnigejd/DXIZEakWXMTHM/OosLqawzAta/7mXSB5Gjo7+dDXIdYE9FnKunPgyMWUR2AeoPmTg
nBxG6Fx/fU5ywm2z5UwKVnfB7PlJzN8BpXu2t2/8YkUYCiIShm8FzbYrec4xTzzr7HlijokCjfkT
JhKCBi8RYliEvbEN9VVyixWznx3TR5/dmf4EGCnCy/IV72EtjOkco6G6GxOI44/+4Z3Vm6Zvi59j
li7QDJxGGmystekZYKqJ/hod/UNQx73Rfd9OGCrC5I9Ev0MVuSfsVUyfRJqcOBuzyjtUEez5MzLz
oJmTttt9mOR8UappvkV7UxhAjk7vRfEZ77hQZhAHsjKRwIargn6dMXmwWsWIXvyawc2WSFM2h+F1
2KP7l/jb9/LlxlgRDhCf4LpUaJJkTFJX4s2qnjmDAT4qgmRSHj1y4MikFnz3bK2dPRJAz1G5PNNQ
pK8dKsMyIFMqFs1Belp7RBhg4XZUB2iQgcv0lR3jY4NHhnb4vsIyY/bRs2KXOg7TpT2koURrBHZt
RN9FZAHfQZnyWm2IxqJbkKhD9mn7en6BSUyTC/3zzqZkMPrNRjTArEHHaAhlQP+8U73kmV51sqlh
oHzQAfKP7yk7/pBL9kpHBs2PaJ1B652dbBIgXWzu3SrfAQI7AM0+xsWVduIlRHzRxxw4pwn1Bh48
0CMJ9gDXdKwu6o1FS52O8E+1p/rdgddCsabih9Rk/fPPf1lxTl1hVHXG06yMCM4uhvJQG50jOxTt
RUL0fAKNvN7ACA6huT4SK9FngJbEhpuH51d9lozgu97w4FERQGOyiekcsPuTxJz9wA34XO7/ZdlB
uycZwtb5STj9ddlR061xUe5bTqMLoH+c1NAEEeVT4K18IJUndO9lu7yOekTKcCOxN08flHlWuRAu
H0IyZ8nk8oPN99tzhvXLe/pyzjCsw+N2qxm9k60NBp8hIap8rPCi2lPwieHD9AjTdLRJPngsBbbD
oAzYLm8bjhuOsWFQMDksAS7wdWs0/pOF9KI/n386cn5zHrOgrHLNWLFl0xA11S/fcXeW7e5S8DZF
ZGFH54aaxT8ykzs4rVhjzKARiYf105Hel8Cz/PWWoXxTs/32+uJI/Mvr1/ebnRZg6cgScNKpENP3
CJAAxzkAhKVMrqw757iepeGRCYHo/v94DP6mu/LbO/jSyjiC1TO68vOLSpdCYYKXocT1QNInhfFE
9pALeJb54+Mlf/N4/fbCX+6QvCmzUy4+uliWEmRHipcvLvHRxwz4QsK5e45PG2Y5P33i757r3174
S52c1dtaNa+8cLEpcVBmAq59wRSsxqfgEYphKyolyRP5ZdpUlTmfC82SqFDLD8adNnsENZFDt5lB
0/x0G1AZjpI5syzWzc/743+0ohnPuTjG/4WmWTi7Rjs0ze+/GcL+8Rf/KWe2bUtF8WjZpA2oCl3O
P+XM6t/BI4CjV0xTpwS2ear+dHZZfwcMYeO3oktqKYrCO/lTzswfSXi9bHjO/C9/89+RM8vfNKsw
nWGhh/ZMwLv55bnZmsfsVEs3QWnIxqLfQJxfYA3t2TGU1j+iYb7pC/z2al8eFlN5nIq25dUSpq6O
4G3RJvI4wZJXKlbxnxYm/duPx3ootOSQoD8Xrl8WJqVXnLoqqeits/PVIModUc8SiRsxjqB+hmsi
ugQI2YLcPcA+BzPrqyFe06DE7FvRZcnHWcSkiD85k05jj8XxS3IZkTN0ODA75J2PRQwYStMYW8NP
8lzzm5WNO0flVgAiBNbiyzd00ts631ZEf9w8CFv9zCOX2iOTyWvZvh+0bg/jQTax3TZIXIZ3C3up
9kfypmKXYpIy7h8GXSh8RPLsPcVnnWJoT/gdqave6PBTT3IGFZMG8Wk1Zrq0kDag/DiAIDqiD1/G
GFSEKrHye8+DN+qv+OzQI/8RyS8b335URbJwM2IBUKUvS5rUaO2ha0GGlBxflQCRC0Vhvo2NFoO1
B7vyzBBa6F2bcS252u6MfnUnxVLraOhEI/RbjESFgq/hnEc7h64R0Y6M6WNigIOSfLqoXl52xgv0
YPJxtsoyg+/b8wh+QHTcw36F/awEbJcMWxyGb0h4MDYC1r24jSXOWyq56/wXzm6wq1HjPBj/fdDC
0t94A6SmBA8mCrcQPVliwXNJN6QQau+3hq5EChOQSI6XpgNLGiDaQPDbSFGrxhrHAkS0Micc2MZC
0kHYHRFUjLgMMq3kUXNamM1Ae2FuSDeJCZ+ExZnZdUv8ZCgmGWNB7dfHmPMjjIAcOoopchLOHx3Q
YA5mtnd6OsXFpBvW0y2pM2iCvNN4GzdPV37MK4ge4Oezp/u7MUVMhuaSJApOJqR5jS+JL/PLbRRt
0XZ2N0kimsl3p1jSNGmC7bPs1hvQnLFEo+VejJP8gzH1nKEvfjN0ox8kkoX3D/LPDpabdU7Z8wkj
1hmSfqD3NRD4risOMQMu3PYUW2Q9JTu+d3gND24/ZkE3B/LgA6/ykRBVL8Hyrom0rIwSlfxeIyiK
yG78UxYadwLtI4njJ8FawL5xvW1fGSLQaazfsArSbmzxTvUVImG5vL3YxtxfrFKaH2cXOIPJ2btA
yeMnCA5dSA7a7sQDhgAXPTrkRSSCzTybpRzgMCSSpym0uFk1rG5hkgcVowVpiv6mN2EVJRMESQHG
c5jnaAS4r0hBtAkQdu/M7Jup1YySbIwZ4VTxRYfn2+hmDtBUmnLfZlDMMmXuuerEKV2KsYroFDNW
eNiJA4OgZJAh53ByY1QGTIfg6WEdKgAlnPojYwDsQrdcPbwGkIH4Ac4vzNfR9tloeBelJ/n2iKOt
8DBdIjSFBydDMpr3H4vr7DK6j9p3Bi0wHaOGdWLr3p/SBWA6Mm4YxvTG6NQQSsLNyJ4KeAiclkWp
N5KejkQB42SnkXF9BArh4yMhWNecDvV1TqI5TwmhlPc3jZvGAJWi33cVGSGPkp5NpbzkuuXrp7iF
R1GSjLqspVHlUfYTdmfiK+VEieuCqBkZV1sSXl042KWmwoEeb01PvdLhvQ2IFH1cA0DNRyCqzIhd
lVOW/YxQWH8MD+9pO7SmNYnOA87kXUjk56AYQBu2IM2jwDyWfWWREvsFmJ15cb5ikry5ieB17i6H
435Mx29/39tPd6T8jNP6CDfbN34BB2a8sXSZqu2gvMTY/w9j5KzF3T8idCMoozci+y3OkUXPkVOh
Imho8nKUOk1RA2AvUPxdPcKGYIRWGCt+L0BE5KVzHCIsByXM+JDjZ7m6pN5xLNHQQGaQOdZdJFRu
k1cFo2qrnRa60gY0H/VetTrcVKTgLCdCj9KdghKZOCpre5xZwb0ZnIplYk8Ma8ftgvtT4mA9ze9P
GW7B+4LFKbgwFyjj+zLf5aEyrTwyXx+HTYsiUrt6bbWu1UGPRHH3PLqG2Trfo0k6Enp4fEKpgURs
AbRZG94XxxkdgbkyTiZ0F5vXxuQfx0ckrYXi/7g8E4hUk8JNuPwtBGTBTYeEp3cdEZVuMv6l24mr
M0c6VG6KWOdUfrY9sgo0PSikWCcuAN3V+y1b9iKMtOS0qSiPLHuWkVwHFKQZAtrbaRAruHMPyFbn
BINCMq0jZUooqn0Num6P24UIZHLsQX40LT3yxtfzqGfT2BYGLwK3cK26Lc4IQCa5f7GGYCk8VmrM
3uE2PHcvYnfNt1MeDqeddOQj0ry5IUgzfHk2Zw7lZdg0lpdhygNiucdF8n6enJ7oXvJvNzLIcBCw
66bsL4LwkfvdzRGZwLiV8Xo/BplXTdt3oB2uwXeFOtHXvWRpbazJCXSsB2IZoAjrDxKzY0Cm+Y6w
nmsL8ArHCUPbte5uXx6Ta9UXeh3EJYi2n9KgDctRC4eCng3y6HpYWawDtI63tohBQ51uCd6Fc9xO
1cCkLbIjxk+DjYP6xWz659k1n4khB49HyyrCUeIF2XA6QKXWC4z1MVAXj+fsw0zUfmmtsmsgIaXB
FsKh1PKOIMcmgl0huVIfAREtM6Kx0eThVQ0RqLeNb+WjK/6K0+q0QPfjkvROHuVAdAR6i60y08i3
0hEd4kKmA/TJje6TeHmUaeL3wAKEZ1Lm5N7b4zgmOOK6OIFLv/VNcwAZ7ILBu/E1zZHR2ePVx6IP
xAjlH0EUHVQCR5XdCz4DK6oRz5Ftr4y12RZcDgwAeXkZIxfXRodxXQfsH1uuvu5vW0cC4nJ21SZA
G4e99VoGJjjtQ2zJiKz9pAe83Nta/kWbWOV6IQKcOId7aKdOz+gN/JQ+Kxq3HqndYfGkTukyMN1I
djb3oTzNo9J6lS//l7szWXIUy9b1q9zhvQPK6JvhkQAhUOeSS95MZN7SCwRCCJ7+fNuz6twIr6gI
y+mxSsvIyoxwhGDvvdb6O+xyuhmpPWaz1csgPwVyBhbkzDV+o7Jr+R6NqfyAuHgCpCciMLV7k43q
yeKEIC+eY3hYDFxroiMaZ985FCevUyc0xx/WC/x69AqYskxuuJTz+YrZBZANXcizdPIaTJFcmR0P
dduUKYZv3/DvZ3x29ARLjqmqR5WG8AGmKDvQG4GI8zKEdK8hHLfdGtE9x+C7bfrou64QrlJf7dwz
p4S9NBgp1gGFV3dnHxT90KmhZs8lkkM8thI47kARUIhgVIt+QfGlSU5Fm0jLOp7ZYU8KLpS/dtFC
Ach3pb2K8YHQLstewpr/rtAerORNrkKA18XlNqs2YAGT1oAHy6iPFQBhkfO2xoAV1Q2xZ3m8YHp3
PRBg/ipQvuuhOST6faNgIgRYNxcHXjl708HYDZj/EOVPB9BuHxY75aWb3VkQmGfnqCFdRqiaM9hr
a0q4+zoU5AmbSBPY0hiTgw2ukUp41kPFOmNUw5mGJxaTU+y/w9vHaWaSlcXuPdHVbQ8U2MxOpLA6
+YfsS1YkBxZHKrcxbhWJVRPJjyPb0kMDvTJZCivzHIRp9E6dskmgvCORhvhMFa9hH9Au4IS2gLFL
nt/TD03w5q953Y9eZb8SyNJpESikoMRVGUj9PAuqO9XUS0mFTQ1aJlQ/p3tGtWTVc9a4/WyM6ifY
2eUH8ieNeus0i2G8DpOEAvI00V/7Bwa5dvvXBOI/W4OKzvLbcNGB4ATWRJ+Nody3CZnjtEfbysyv
Lkr3IP0Ku11pmjDidD5xYsCQ8J867v94TdHa//aaojn9ofmMr459o/HWiDx0z5CbR/Zb/zTsUJUR
FH9t1mdeJtRR9udY433OC0S3NXWOB534IBYc2S9ifeWceAQB/eEb+eVz0lFZKzwPxcZ+5udPx0eL
pbq0KElZt6urX5S+/MmslcRhoB2/NkPCMV9G0ubv0YlU/nGVureZ4DXCpfljl/srhxnyqwwZWz6F
Jlf5xmOJbWPsi6POa8Mrk7yLM5v0nJUDA9mDAICnBkTri59saKve7IN9m4KtQG0V9BpGbUG/VSLM
TZheUHTJgHmfwP7SjmzSqHyu0A2FeKw55dQgxAAzZ6DzlpR4nbl27WOSi40Ca69kLLbtbs9JH2UL
yIoa9dqrdY2Mm18xYYZoaqZ30nVaQpMtraeycjvkBdrziLAp804VQUyzNKOC76kw40A9zQcZfwJY
hleikyfKByM3dDQob1iQ8uSC0Qe1fmXjPKpNikUXQgqxdvWcbU8QSa9+DRl/1myaDEt978bgneji
wDrNUZNsHE8rmIY3a0WKCiQWjKKp5E32FS4OZtLXL5xZgOYzUYd3M+kcxKgs78xQ9wY84bFxs1+O
IWcYiQ1vaBnkPdRhDxXLCQkiSRgENMwFpf0RZ30b/gAx13KYL9MQC5BEmVhBd3JHChxDZLIiDQu4
J3BtdSoOzd1wX+I2Rac7UWbYrsBaf+g0YYqGORWvej83zr6BDGTaEoAzxTRl8CHBQuKF7aJTkelk
hGB0m0/GhmBF4olzHVZijohgmi8koiv8DBM5hjlJJFeXWbvE3O4hr+84xrCsqfLKi/Uesssh6Qjd
5C+3DIQc3FGmibG2tsBxg/uXoW0P34EwhYsb6zA4kgd+KZ2Jwb6MKfz9iGMMaDkd0L28HqOCck30
yOo90j/Hbf2mXag1mOFteiI5j2DlErImHH9XeUebpLwhX54RlDO7obMMzLsqooSIy5m1yTxEVsHV
O284WV1tTpovco47oKXsY+xhSPuDHhzPoaaHyku/oHlmQHPzQHLwa6V8gtuVIA4mEWJyW1IAooig
CI/JoaCDRPCGbiHjcEO8mtXrYq4KCEzOl9fTgnTJCElTwrqQG9c0tmnh169istXOs2GS8tYFlqda
i4a5V0l34araBBMgnNtQycKO9tCvdPQnwWmXn/3LexzgbZjNnYQZMu/tXHrVHN9YsN5MwCItOvMR
cQ3m1Ow3BJJtYe0eCQrAjwdsU8LGbHb0OUg5RL12V4doHmdEVCM+Wte+wYvxltWT44G5jDlFDbag
pyeDmOQN5TENztB1yg/j6EJ2SbpNylSO+l1nxiXjdYgj3cSDxTO4tMiPzj61vI6wcAmdJvZAw7vj
sZLo0QbfKKMieyhv0em4y4pHBCjnZ3Nm+CKvk6VyxfAlHMlS56uPG59eB2m+kJdfpKUQ3+nxXXfy
7SsIdgJ8DCFNO9Pc49VmDMCBKamh9USBA47G/GtDMKNqnX0UYY9d0oLwHPkVyQIkppH68TXe1XuS
xu9oabxiyWmPMJgxkJvMm+kXeWd2WhAMDBJMih6hAl5ahRXC6nRVK1F55K9pC0WyBHmixJ4juI4l
IYa5ojCo/AI9kcpt4P83NZeEtYTGvem4ylMpv6Y5EUe0g0zI3CtqhSIyg/Y9vceVsGUNzFu/BO61
CDNP7iAszYZIBuAB6rzghiLdDxGKAvBigYvimjXlFUS8sBDv1ujB7t8xRsuA6N/BpWaiMIdalL86
NBZ7jb5XnIAE0/OWzaiVdAyuWRnZ5PPKeqIrnYvfaHzelvjZQdShxLj4ytvpjY68ejhuaTdcarn4
lWinFjLNozpLX/GESTpElPM8X4dSPI/PJFfMjEO7k4k1rrzkvns1Pk1KbgJ8Tm5zNwRI5Kg68dtD
E9JNWs8EhsZN8whOvqsXlOb1Qp51URUMd9Z6YNaSruvsrejnGAioUb0k1wIiFiUNDkcrzK9qqriA
MA0QZ7DCI1AUiUUT5a18GBYAU2H7F5b6vxtwUSyZQ/83gMvlH+AtzSU9/Z//6zc4yjQf+AT+vx89
9bS/fsYP2IslW7i/6LYGmqJTFP6AvRiwYrHU/ap9tJ+wF4WYYNOxhG81MZg/QS+6adiUkJYlG/zk
vwW9iALre0mKJ41wDzLxEP5CFn8oD60mT+P4REsqjMeZTtYADwlTBOiz1KRMeoOjp8x/+MZ+UZ3/
CjUURjj/c9FvpHvp1jdjV3JRlCOhsjaRWjGxfLzOrwtkTH4Mk8Rc0wpvildnKziMOFpTCHZ+c572
YlrEQneNDXPILfNIfq1ef/8JjT99LQLr/uFrGZPmZlZXPqF1WyHzsonQOtif1rrEBFNInTL/EpUS
jBotUIBsQDmmtrAUpJa2KBSGTTq7PTgeh4qyFYIPYG+6NKxYQztA3Ys/jhVqe6ZHlLTU3PS1QnTk
NzTu8/7u9zdj/QId5utGx2DpGgaP9rciW29v9rE+ybiDL05zdaqiN0DstS89CSf/VNgbVKt+dcTS
FkUghUtLWoKeTuFVvVhrA+rTo/NGYd48WQ/tHXZ1Uzt2xwb1LHKWxidWGbRKuJMhPbdmCebj9apd
YB4n+x3509Jd+W4/qi5WhgxYYOgEt6VKIR3TI4bYqSGuEvq65kMlfPvi2qvU7yPnD6ktivxL1O+H
L+Fbad+bSptJJ/qgHmeNuSrPDAfz3dt9+5zs+tkFtRNWK49M/aWze2KOZI8UEt7tQsc0kZhmAMe1
s8tOzBlqH6MGmmWSSTz7ndqSLhLLt494PkLKVd+sEAALtTfagYKJ1iBN6kgX58QaX90muEU5IiMC
nB6I1Hw9+tQ5Ezs4vYAsraQ7lTZnY72Me2ZPdagzMyFOa3M9WGoo3OcstzNQOmnoGz+QfK7kqCe2
bN+71ufZJ2oL6htH3hMBaW6x/xPlXv1lA2tB7rChxQo0+edlUdTnauwHvsQkcYv0Rcbfg9RBDkyo
OkRvTk4rTLCVepNxskdFkN1JIfbbQviIsdufggu+msPvexeOWsKRXEY48vXIf1ik8lW61kNliHa6
PdBQ0F7kYbnslwYjzR1GysbDDUOE4/T4nsOH3piXqXV1MUYO83tME5kzL0wVryOGtfemf5k1yx72
9nFKSpbcIahjcmKuIHzpZ799sFia979fmLT8vwQbf7gF8YX/cAuWcjNiESQABaqDit+8xtVGhkxs
RGoWaKd1Qq/u4GRXzBgxTq0MuKfUkQr2BxE0KsG9tXFmMXA5v76mVIi0Wfg/dDPRdq4BoLRHpgwK
c9jrBBIiLgj3ii9Pm/lxtsZtKBgBA5eM2mYYJChMSrZQlW+LagUCmBz5zQ1MjcVlYa0xYpmmlwm+
d0fS0dKV7Z0rkkbRD05FpZhNS2ty/ODj1Y1C2hmv7mP5WX3eHikQHwGuzNkNwNh8xmT58bgE3DLr
6eXxuL92k3FDwrB1zw+oonPUTzD4pv2POuyuNvGwSD7020JiDThkxLl4ejFGxPIIGpsI7XF1snoA
XtAqWNnqDBijJO9nT4kDWV9L1ObsKDrADaQbfKx63MvH4/KU7Y8anwa9U1gC+aRAP8RDT4jZJIDv
9uIADTFF7br34YA1YPWivJmhs76+ERXkir+fgb7RdkaHytOenHnl4Xkzt0HH7DvjKf00kaoJrBrj
gKW+EmwoE6S8DQmad8dNFlJEP6BGACoX830LV8ugZUrOodAxb54ayI6mZKowDSRvEkfpBAYin8N6
7JEwFp4QX+7Pr61QbRofOCFtNe+Ccv0TnSrdgFAUF8/Fstmb1OS4QQBnMNQVWkjq+jIylAk/zIDe
uKaDKeY1ojfeMrwjJjfMQNwB/F6dqGCytjAyyCPC5Bw/fW6emK/OyxtYPQpIrGkZbAjTt3oX37VL
4B9iQ1bnvVVzCvKPJbz5CXSG56/Dso0A9/KZFo3wSfEqGQMlkqo5istFdWe8DvtizRXZSa67bplg
sEV8M/Au+CJG8M7jEFLFjnjehHj2fBEtGYRAyFdw7M+3gihRPyXv5Ka8NDg8pGhLtt2WqOYvmLIi
GzuCf0T394BLyrOCWRveB89N0LB1BtZ+wOYJvyxvXLVCYOyq4mAHMqHZxSvH3F0OjXf7lHFfBIPm
vjASrcRN+po4F8yphRT3FR+MFzDwVNjJXtD80H6gmt4Diuou2Os1AMPhk+R7QBZ8HpbtjG/E2YIr
O1TweXRkoHyZymCpN/zgjkUwOkHH/grE0JJ+s7ki303FE7pxsE6lRz20wPg/jcJ3jhhQFYmnNXN0
CgASgh74Nr4b6UpeOe/SvJ6dnpX9kb3jvp1fEXdcn4ezR4cvDJYsnDOnSerC4eINwNUUnw927/NK
TvGEipJicb1Ojp+XRUO8iPaofsbXrRzWF6+WQqZ3E1kYkoMqOVsDtPGzt2cNw/eQMsD+clin2lnj
ZaOk6zjHvIW+HvuUype6jSLA0q1uLVrnIF8Z78P90pEAhDeAkHSYFsa665i/4KyMESqGl1iO98tm
jTcF+Lc2LgrJTcu3mmPZeb5oGLNOxwVgRQFbgoWCoMYtyT/IdmymNLZLMZgTHmzHZX9Ig9vu5p4Q
4YizWH4Rct/rvHomgBLGQrHG4Yh8GuZINPBWpB403JYElo9aS2DufMPQ/0/vg8NLynsRZmtWifbK
qxHvlVf8NBDjCAxOIeCVOvA4rz604EiEAcRotrA7tBdUgYU0lXHg53OWkzKQl/boDS/51kKeu+hW
hoH1FZOqSXN5vDXuQKl1CRGjjBj9rBw8BnBD8zG6sN5jt5/f9mZwW+k+08M55ogzNg+mpCfqKsHx
TVGQP7Gvxi3cI+X9xhj+cHuERXI+4NihM+p4a3H+PbB5jtPT4itPxobAM3hi2cyNoN7xuqoEwuK7
2ANjoFrZMT4KVE+giwiOrO3ItIaITF/wd473gmutb4T8jhQ33ArhYHKhHqZH5uv9FPuSXhcDvDRk
ZvCMIe2LfbjAaGebiBlSuN2zijW/WNziVO9XqVcDw8qu9FC8XZFA1Y8Kxrh1cAECfL7Om3mszs7C
n2k+LvQvAoQYygKQBMVTeoCsT2aFskBpD+WkXqNPFCREwc8RTsadL92JEr31+bgexwVjoq2+Gx6x
C4KIdnxX57dQ0QIeZlyRhclxy+wPZsw65c71mXNbHHlvoLAnp0h+u5HEcCk921464HtA8hhsN8E1
gB4peLoKWqr2nnp/rSAY9Fi5h8FlPpM3robxkInfOLnZk+EDtok73msBM74oXrbLHIVDOiNwBSHW
CZUBFP41bmCIZEnp3Z1eMoZin9UiXwxcLt6XCwedTuILAhnZxzsege6Cgs2GTfyhzrnJHiIFipf7
00opJ2/jVH5CyuImCnPvI2I+obou1yfOeoyKOXMDtFmXy4Fp1kuywtvh0d7pPkow3BEBhY+ICXBB
JOj6C6JFSRZh9scGSnXiXtVZgRMUl7jXozMjo5igkP0NJ4lnJ8fdGUePE5MzlJLxQhtmMj9wX2EO
J7tpO0ueO9ClabEU3ShZY2Q7g/96+VO7PrMkxdxKOU+kJ7DYjR511pzuixwcc8egEI4cw/YQAykH
I3fmK3MFG5qymgnsBW4GmzdTWqsLT267Oh547YDVMNbZH+e2y+ODPKVszSeFDW8DdXXk+7Fm1qG7
zzfc6JH3Dp79lGn6wJTMWVVoB/HWej5FV2uSrJFhbPFSy2AN7Ni3kKNcqQoomNN34kjcDLFWtecn
brODNbW8EgKcguqHShrGxWo8o4z46q+KyK72SC5GhU89vuZhN6s3OdsODCEmmmL+yEnDSyHe5vYL
1Md2eSV+fosLyu0B+IaPmQV0Ik83hv4Txt+rkemhb6EKhBmzLJ/bZ8CObczPhnODg1DNssW1YCZR
2/mcYXXDW8bDLs8InR1ECrsTkRcYry2UYnZOoblM4ycxkxuwEDzNrvvCA4tXqejGJ9yc0XJsxjDd
0Lp4ztPpTsAXbz2MS0qYqNheDhr7xhsfcVwLS7gMyj+xuGeMswIzksIEenG8yVM335iwA5CE3Olv
Rtgxi0w5IqbWezLXQ2cR74bodHd9RmSmvaRXgl+jG2WxgaO4kRBI0QLbshsC/xnFrsv2hfSQqi4W
OWdsWHW/p4jFUb/Vtla5iqV547ilvrk0EXqaFDGvaPZhuu0uQYOxzs7wzzNzcwssvmve4+d4L54q
fpaMCKiexqC3FjX2r1++UNUdVpkXT/7sMBG8PtwcV4+97q14sYBSYMt/AoZnePWs1J12Zz4J5zRc
LkNKCeaMp4l1yKFkYFG3vuHKyYCevb/xbX0bD6zBgFNWlhDW0WLm83ol3gz8oYVUhroiYJbqLEwQ
14BED0pQXHgoUmN5ghnMMaq3cH9cHlVUPmByvblNmZMyOi03hdfd84ACokY28Xzw+aeFyv9EbuOJ
1cw41wzGvfWivCihflzXKASBL447kJvTpwpSP7pYPa0heWWf2QPGAnjHZIdWGAyodNnugPnGS0eN
W8EEVWPv8gkcKzPR/pS6fXxfIIUj67y/H1/Sx/a9Jvsau3TCcJyZqbiIC6t5i1kuuzcHqjCsoGRA
n+hM0/nl9TrFABms5o0d11nVxGxirSWFi0WGFImdfQ2CIF7gbuqwClOxddXMa9ArDgs0VAB2X+N1
cDrhNxX1lFLnAMXnCnYfEoJiX++rnZAznT6uKxKq78s1rYoUsit9jaiOXuGsbmJrELY7NOZ+B6YH
U6/cFVM2Fnofrh7dqPjb52KKWBJNazy/flwMN13bvHE9ZBmEkRlg152YZUvv1Q5WxCx9PL8rHyoe
f68n0mAmKcNqIhI8TVkfCSu+AChemeoTC+bz3V7hh3AvkL9OCbaXrnbFw6CZX0KsqwiOm8KImoyf
8TvUTSbmhGIccGKN39p8euJ8w9NFfqC9AWqRgksZ5uaWubunTY+RvMBBJrOiMl/w/PCnO1zrFU6P
x4Qkb3zuELu30Mz6tQwuRzpGtYoXFTYog+4J1NncaXnoPLPZYaMlryWeQeKyw6QQMa8Rx46a+wyb
itL7Cg4VyjIlJOr97kLeQAj6EaXuuOSjAFQBqzHUh0zATFvxdce9GRvp3riPRyby2J4eP+wZ5R5t
y2qMaLQRYnhdNRXNDwRJtDXyVIkpm6RAjPnZd05frsqnD/u1d/y697JlN9Vn0E7VxpcrTvuFqIL9
W6Tgvq4T+BAIvJj1J3BdSnUKMSxlp8XlUfCBRUQ20Fvr1QkVJwAIcFu/E6BoacGgTgOn9eLoCkLa
w5gBCYJswQK1aVOHSPR02ixt52hHz19oijFrKeogc0ig9LxuFzwW6y3vB3QmodmNN2jXQOp693zP
lnp39VbiQQ/UiHKgEzUwzUJrs08OvctjpfD/gpSu/ucxAzy4ws2Kp+mjeGfLDS87m0WzSmx+drVu
zqvY3sLXsi6+7MwleS7bgTROuyTisTCHukwrWlvOZMcDtC9RIcGHIg6jwajOhLwC7QCPvsTFbXF/
dOvIftc4K2n8yiU7x67fY7MqSp92mQacRSEF4VHbNQ/YdrJehQ5sd8Lt90miDgKeicrNySO3d3MR
zpdfnmzcjuKZESzZwqO1xgIgAPDyGl5ubiG4LHOGzsz7slkbMNaQ8Qq64L8QSVH5iXVUui4f6Jz7
O9G99x54m3N2iXGH43KAG0hEgXxXzMaNQ7zYUxcCX+EqVjIioqEH0epwXRYAU5gthXxQepKDJAcy
SjAgJkCh9KllhHIdqd0f5GuKYJB8H4kholBk1SSOB3frn+dJY3aK4zSGYZIx6BU6Ck4mTws1FIfn
P8jSFMEc+d21xH//YXbVp3npOCnXurijbzAJEElp5tzCDU6Ynfx+Vqb+8mqKboN9QJ9BFPztalKi
3fKMIXbLUAseC8qDeAuBDvgXLiLCZdoMoLueo+s8h5G2+eP9/mqCTBTk/3yCbxPkLM/UujZH8Qlk
IRv5OueBFH0HASXOb6vf3/FXqMO/fb8/XE+M9X/4fp1Skk5jwh1f/XLVzUqsmKzwwtToTyycP17p
Gx6TqE6aaDp3dloMNMljcIqgUxBI/acMSQ1h0C9eGt5MXk9TzG6/CUngrLSXG1FREHe9Bti9jJdW
AsJQEXaPwQKmEoCnm671Vc+KzMY3km2fzQEhmFVdaDeX7eGMgPRNe+otf2S4x9GHe+Zxg2C/Eqyg
Sp7FGNbqW8vKJx2+smfXkvzLG/7jr6qI67s84ZJmuWTHPV7cFCUDoTC2V7vt57v0NKILPr9KCwpG
dmYrwgt+pXpQz11ccWuEOmmENRtTzLdmwciMkZXbhfmh9+ieu9klMj+VNcyhLmSweaUheL8scMOb
9VvhKlD3U/vZHjxmFIovjIRQVWdMhVArChH4EdkmxG/y745vTcQYzO8hpflqaIfSK0QT//Jq8IGE
fylcg2dzc/RLhpQTzE1JfJwqD/NKuC44K57edjC/tlgI/T7ziuOduhox5sGVgkYLxviUsQ/WvXl4
C4jqOc6qVYMCybgvD8W9/DIw0GTuA7yc3IvgzNbTEbxz9u36SJnjkq5B84kJGRR/VD1ID4nvsKvX
L7Y6HY5kAzHx8M/7+E6ENt6mK57C7EpvPrH2CHlpmI7whrXwQj1mD2HiX7OwfxvvRVk9gO4jVrUo
XmkC5uk9E3xSGOE+yF+n/7QBWbh9tm1Q8qIkuH+4JhVo7A2b4zyGMkSfj1DqnUkLhAfPwbdhUqaT
USRECueKanfJBR6Boeid6Tf7bI8WNOpxpyTsiO51iOoi4BhhWsYbzC/3kHBo55m+Xwe8SDnpjAj6
hlRGifHYZEHRY0iSFQG2GZhpXCe9KP1g1d4E0E6RXlSeMXq2sunvqyfS7+A+gy5RLtcgblMYzRmw
/OD/ZfmVLbOtwbeCnMatVxxWgTVNl+OM6dhXQUnyVnjc/gnW0X61s2mqbjkWSbImTLyfd5qsTavY
7L94iYoPTOg393h9n/BDx/1i5QB2VR/5km02lOdnBOeIV5DwDoEMU+a2T4IrOA/HrDT/k82f+atd
/8dP9v2MieOkHc/wA/Hq9PpVTI6bBZDA8tmmEQPNUHxEhslboFW6VY1vCwd3gB16AjowHOsAahV6
Ah388S3e24sbUFXvn91uIYIvKBkFvZqx/mPFWJ9t4U7fNo+YfxIBlfv965/EgPYvpXS6A7eQPDzH
RBP485fdZlbmnDNHc13p8UIHNGtO6+bmFy0uAsweLLg7l5N/Pj2crBFXoTDT8CMTeuaefBDDIXki
D4hWsMkf8zTEJ7SslkBgYHzHLpzIy1t8WbTDc9y/GCoRrMwkoeh2JlsVNa8LxbP/KAP/QgOGdfpx
c7vQ1Z63GjuS8Rav9WVzl4J3of6ZJNCH6AJ9a9MxiLen5UFkH8BmbCfP46PxqC0M7KzCjpnM/Og8
KOe7VkTCaoxMy5fGTXle+uwyH5FU0iUwySaZBI423KBtwxYrbeypvlTeuhDuIfg5G32NuXTjSghE
4EIWwmE6aYQgKVsoc4dgpte4dkmpZHbdZesa6lCJV0ALBVIuaI8w0QmG7TkYGOtkWMCyqjFvcm1R
/CH2aF8vT2ec4qGsqctAyjzasdeMnJxmBt0XX4XYh4wzdYLqtSHaAAHcxlmcX7Pnc1AsxfgL4hS6
N/pk7OSvIGL6XefRDshT2D21SH5d9QFs9+4BY1aq9oz0jmqtY/nuyceliu0GZMbFDfr6bJwxevtr
R8IPYmsaMyRX9dLa5A/YSgHxwtNT8eTA1YcaXA2RjnFw9D0BwuKQZFM+cCFBrusn2HXiBDxVX4+w
8ShAX8XHbnEPusyhCc3B/VrvHGRLmWZxNeBkimPvPNljzFkF2g5uN2Eb0lP+wHcX8aSZP02rQM2X
JG5gT3Ll8R2X1oItjT948zG88i7L20wkjvbR0RMtzpHIT15kyIPQwXqeOBFpjyb1gxoUs9sa+yuZ
xWXO9M+aejg+XB8b1H8zm5Wm8WqRexwimvt6CxQRnSzG1x5mSeHwObrQO3HwNwewNwiwFELFXPTe
Yjbt4NiILyGr12dQPW2XZ+xRgK9Au17hvuMOA7i2PgLEYQXL5gQpi5Kxm2lIS+4c9IObsxWlASTf
0KHnH202jIERcXixoaGcmt31NVmLeW3vrkS3m2xte1YaHjNXtCr2rhi8+ogAd5+C2OBmZq915eHG
2aIWWxmnLCM8k0BHDJk2b2Ar7jGgYQAHaEK/c3ZtbQV7FkGg4lcfXx7T8y5Vp3b+OnLsC0Khyvww
9ghlwJyb/8vAlmgL/UHTgrLa1pgu2wvSColkzJNA0ud4dY8i3RI91tQ8qCaSBWFWRY4ygXaf1FBX
ttHjxzCFynzhAeQhKOB79Vq7sGg6tCMT7c15sx6LDdU8LOe39K7fJ8cnAxovJuO3yRVXXKzQIVAi
u3TTp+sLTiPz66f6xgDaXCA/4C4/yDWMdA8THYXeo8FbvyS1GTmQD/iTHDj9iV90x/C41lZiJik4
pXUk5uJM/yMEwB7zbKQuwgcH+eaTuUGDiUxNmAQzdRDOJ6ByY4hYpH7R34ZHy4N6PWMQvaveY53V
wkDShMNqThhs+sVLuhHW18etE3aN2y8YGVnhiU/KY+KZb5Wwn5+Enxb6uAd1jh97TDSf+qjgvLaw
7qpHa6mvq/npc3jMjAgHHYofzOw3HTAJsjtLuKqTEkF8uJDd0AtSlFroN57s9IC1PJD08WlQoqTZ
KedZkjwB+pS3GShgvtdW8Duh02zQlebQMeeYcAMlk1mzgfq66sB12BcX8ItrDwEgZNPp5bUOrKWx
vXy2/nmezy8RWTyUjgjE6PUt6IvMw/x8L1hIohJB9cu9ConklzEQ4q3P3hcKm95Xd/KTJgSOgkeb
vJTQnKDnaKEN2dDXtsnhbQwESHKhAaZ6gs2Ed+TGIskArZUdQVdAHSQGBLvBRSmwkLbiQzCemNsw
VxIsZzg8imX6ejxOjfsugEsRFjMNgjg1Gt7gh2qjNvd64kn9S/NionfcYEMUv59vsGVm7JVaqJgR
xVuaL87G9vTZ4GQBnMgIQNlIaugQ51A81KthfrtBA6VpxzOM8hH8bt8hNSMXS3ikD1vzOQEK6wjR
gPjKA8KRpyHtw5hA8MCXp2UYjgiGwFOPf+9gtCxF2DNLIGRodSKcCltrorGnBJgLj4yx1L3zxK2x
U1Y83ZrR7l4Vhp9NPmNSJNlezxTGP4uXkNMWDS77x+nzekKSifBvis3jpgtuH5yuyqZ8leWpeidh
Sv779lFQcb53jyT14l6nWRqKhm+NlqU2RlNhCoE/cjMHQmN+xGyPLuv3l/ll7/jjdb4xWOxh0EYl
pZwRJz3ZZsycnJnwrNb+wBq0f8WV+fFK3yYA1+Ta153FHYl+uAzS8NHGTd9w7ee4hQfgPGqPzbxZ
FO8dhYPrPNZALN2BzPZmTukTWFE9lwQjAaJQ7ZcoCOIPeQP8haZ2VXw6vhLZoLKgS8/Fp/BwE3Uu
9tY47s2ghIc6Bgz4c82xh103E+huildBcEPrxASOZJXgvJMxcUKqJogrLbO7y6GbM5b/a+7yv5pW
K2ZH/5lT+18kUzcvRfrxk4WJ+DN/cWjxGfmHgkbIMUx4tGQv8o79RaFVFNIYxX/BWUrWv2IV/+Ve
IvFncLmmxMYi3DR01aHQ/qd9iaRr/7B0y8TDxCCr0XGYNv0rnPuf/FVyvf+jxurnpSbmUczbcIkk
UA7PCNP4NhjSjGqw+qxR9pV0omfoa7v19bEwN33Wx+g5mky5uQ2fRp3mnWUS0mBzZv/wjf3zM/2o
eBNdw/9f7lxTOL5AMFZ1XZbx6Pg2wpHUoUuHwdL3+tHmRLF6wKDmet5VHSTWauDfnbQ/XlSsuJ8v
CofXwAVGJnuUnubb2r9qad/JpansW60wgty8Xe/y9gir81Kpy797fzxNfN5xclVt3fryDv9hGCbh
Hyar2VHZ24kDOSbPDbIde6PNY4wPjq0Y7KfxMcgxQgJz/P21f3GbGrRwgs8tExdj+VsTeq3N42lw
JHmfN3RbVZI6vlzEKPeMqvX/7qVoDPFXQRCna8SLftvjTqWaxuOxkffyiOdFdTk7YSUXw3zEBOwP
s+J/vytNcVRMLx1ZrB/n21trlY5upmMq7+Miu3h52dgzuz0RQVdYzvTv3hX2zKxQlefGcvx+V9eb
LtlDN3Z7+RJnUTXcCFFStBQH/lb7A9H33+/KwC4SS2hNRtSIjdvP3XU2Hislv4zNXi40a6vn1fDQ
SudiobWX6g+8avGjfn77TYinFqteV0Xm67dG3opVJc9yp9rnejOCv+Vpfzyd3P6qF6nlZml2kfD5
HW/n4m8/OVPHwx9VAOoBnVTZn+/xpF7kc6l01b6/sd/EugrIYZ+S2ViV8R/eR7GCv92jIauoaHlJ
DO7z2wrXjomm3BK12rdxrelTbMUNfHispP/D8v73x4ZnHDejkkpg6caXivWH5X1Kbqncd1c4DuPt
BPn82K9tnZp6LDRt/fuX8RePzcAMGicjFUkGnq8/f3tSfNXaXD5xqbjmoSWnIXuQ62pol/HNSk/+
tTtX8R+qpF/dnobcweLtV4nK/baDNEVenrXaKvc2k5/HvO4GZZIf4/q+kVuKy9/f4LeSTJwFpmFY
KnR/G/tUkKCf7zDTrnJ8zJRiL8vnAX6Lfu0HcO8+wd5+n1/broNTd7Ibe1+NVdbuTrp+Rg6YWRcN
0wEM/s799vcf6VffOR7txK0aqqWb5rfTqTlf8vp6c4p9r+f5W2U59rxtNemplZIu0m7XP2E1P6MM
f30DjoGHEzUDxr7m99c21875kJrF3i6sai/XWOLEUjZM+24oPJ1Z5/14pSMfK633fn+nv3rSDkUo
3vu6aphfRewPL/J1zHIhbyFpNB6KRe4AUfRywTxxrP4EpvziUiwaGVmHhVmlKYRFP+JDUmP1ipRd
yn2lww9vx4YkMT2NfSm7yX//riz2OI553NQ5oL49v3GUcqUYtHwfD7IM0fJce7JW9wzu7d79218g
idsqlnKKohsgmT/f1UlOyn7QzXxfmRrgby/zt5tccCwV+d/f3Fgl1IAai0SEaf98Ka1GWtClDXf1
35yd13LjxrpGnwhVyOGWmZREKkszN13SSIMcGqG7gac/i/vK9nZtl8+dyx4PSLDDn771TS2CY1s7
PsLHeGY68v/xnTg9UWy5bP/gL0eOF3RFVbg8CFFmxPgnYhRwb1VMybEpTFL+w+P+ZvXD4CQoi7jY
rxbhf/5eqnfgDLhF+eJXnHA6LMylTEMil8HY2CViudT4hf3olfbvf/89CQQD1j3kwMD7y4O9QAdz
tzBT1ZaOvYs7riM7b8FRidI+/O9H/d0hRwjPOR7TSAwQpPzlS1Y1VjHpzLOE9VoKZ9xYlcPmbut5
PZSzfEor4z7YoK73UeMjbbetH//7I/zN/osICZGeoIfxeeF//gRcgqMVT4gJMFTh27YVhJkBmotK
6Cf++0cR/ZJh2KQtcGn//Cg1SIi1ZcWjPBlv/cGHWjTzYou4+qcb/2+Oag5qNDXedcGG0fW//+EA
WyId150b5y86hzDXBn28bSWRddpMOFJHY/cPbe6/e95/mMCOi2gr+U/D+A/Ps0wMic/1ipdyUXpn
Ox2U9VQXFz1WjE4USd3/w+74u58NIU7sXm/HwP+rhimaAz30kcheYr8dj77LYamXfD71qlP/sEj/
9lEkK0g8A8fmSv7zu4xqZYnA8nkUiPkrCnpuacHEAZazvqvMP+VIf/M4rM5D8mCiUo7Pv2yJxRvm
OeacfNFpol/KJg6x6pULY6N9UdNN+LdrkpwIbrtHKz/BJ+Ev189SNqlwZyd98Q0LaqX7NETCw4+J
jG+Z+Df/+3HXv+7PkSixthc5ZICcoCBL//wuCdpC6eo2ZV0OHfJFNTPb09S6+qfD+r8XZAQ37Vpo
oCzApfDXbR1pz4mFLZ5tqwwOccy2LsNUXooCD9CmYUrif3+x//7VcBewcaHnDLP58f/yHgut7WFs
spp4tHHpHzdh+jpMFXH2ouL6+//xsDCxQ6CvsFv/GogVXuGUSySql1Tr/taOBr1rq2C5Kaa63f3b
RyU2b88lEXOghv7XQRL4vpZVAq+iZZ/FYqpubUO411s89F8/ikDPxz8KegvR0PUn/cMZ0st8qptQ
hM8YTEl6p14zT4e066IGHIpTJ//+cSx5FrULI4Yb/S/bWnm1MIYs5rklv2D4LcpvYi8bjyrJ/vWj
fH4kLvGIhNaFZvSXbxYVTVzGXY/huSDViy2O+9i2NaX4fx9O8igew+kRB4jV/zPu9YeX6KXF3LVt
bZ5zywIREqWM5GZzjL5Ph//wAq+f+k97mSGqxIkSJKRERP9drKp1NNqT7T+XYWdvtFOJwxBY+bG0
luCpkPqfSsf/tcWueZ5nhwTkyNy5s/+8PopGy1LXo/M8WJF3KgO2tD+UyUn1nvcPmR5HRHI9If70
9QKfn4xH4rBHgJlc64V/eJN17g2W51jm2etU4jx1akgYSzatY/2mKqCwy5ShL76zLi2zi/YH9TxX
tYzgofWRhPcQHsoYAcbMnFN4l2FHLg3jLPbnNLqMsEN0H2e8VVBjZNZGYJI6Rmdh5xstvpzkrh1u
NEKuTjvbQGVPlphXoSM2cc0IcwvYzX+qaph5LX9tZ81rp1reM6vaZso+DbIFCTeEPywXjaUNYCKY
9lMhIKjQo2it99CzbqxM37sMVo6fonyO7XQnbfu+ze78BVFX9Cm9nXOli0ZMudzXuTmGk39q1Ufl
eu8dSrfBon6uGIBl1jZsy20ABnO2/VUbjodG0B3v3xPb3zrt+C6FoEU3M6Isq2WfudPvNog3E10o
P07XUXmp/Gzl+c5dIl8m/hrRMG2f+7tCMJBAQ6JKHxRQwrYkKjTVKarSbVbQpaDx7bQh06nAnwuX
0cwWxSHjXdQv75rmYklvLxy9r6zi2fZ3AjqqI92tGBcG0PyfKjR7lbcfep4+kmvA6TUbv7Ee7Ejc
yLiBf1dekiHY92G1Mwbj22zahQnD6UPCLAPCAxUBGsy9H9YYfbR0kkOGkLMGD+oh2lberauQVWkY
A0O8CYffNX3pHl1+Jh4DULiWqQ+e89un3698urwt9nLBObdBnNjZR2s79wE6Sn9caLkrQE7ZypTh
W2rwS2iir4b/pj17NaNbi5ljEHbN4Jr9FE/2rW3Xu8q7GlRn59GFoSOqYOOALS0TRrmr/rYcv4sA
k+I6RJR4HVOmUxlXu2mEKewxhJuAnPXrU0z/cyqRMmVz85IG5rFN6fUiW02QAbuoydLYPRbRxauK
taBd6tIQ9vKJ16BPVhucbfTNc/W7rF+H8mmc89sGM/IcdUnqocmL06eixVlJHmNMAj2xy8XjxEk1
L9iYNs7njBPXpK2PuuRJvn5MadUuxXKJClxvO+uHDAtIBcM+FNFjx0rqrpwku9+yo1dxPK3nJVzV
jHLlwc73MHJG+u2wGeq425TlyBgGY/4T+n4RrecAIWvnbodyXzHxDn3/W1fLMRjDi/Lt+8wWqwmm
qwnHuziHxzN/qIRzrqDv2GiHy31Zj/4hkeYU2N0q9viGMfbpbXiTWajrK73tr37nbbCrsDhfxNXZ
OVkLR56U16Gz9t/KSB1TZ7zP0+xkN4hYLbFy0uYuovs5lD8ihzFjNW0qy7lp62xrl3hPCYThltoP
qPk6VN6iyLZjxztaOiTZ1tEV07pP8r2daUYikhcvndd5jrk6/58PPEyOdE4DdQgb5uXVz6Wcz3Y8
Xuzpkguw2Oa1LvyDIjVZxTLdoB9VqPjSGc5goTeLQBQ17vLgqdSopjWK8xA/YC6IfdjFmzi7jZL6
KSrEOdAlU/Y45KjUgZA1y9u4hnCTtS5Tt7rTTDQFl6Txz/5oP7S2+xhxaKyIib/J9461zQCQP014
B2lEuLY1qFVhirVfQAduYyCqDjJVQflsndfVc9s0X51fT7sc9a4srLtkRpRU53e8y4/aB/jsuvVW
jeneRpk2CwCmlVk+bTXvG4X5jEiW/NDk6rEKxL0b6iengT+lOzAqWfgGkiOGyTXFq9ybcLuyrQcr
8Q5xmDU7i7kf7bisSoYQ7fHXbEMy9bNricWX92Pmg60Kq7tOxMemTV50VD9WQ78ZajhlhXfOouii
6nKfZHggOqz8vsqPvli+p9Tfp6EHFTV09sZD2VzXhzkug401MCMlefGRgK0cWr/npHjSmXJv8Ag4
acnQk1C0rLzqYag53Ob0i3oMBEsi7gItlcd8pMCQR2JL5mecDP3gXfIG/HEvGNOK7e5ZxwF+Zhbg
UpEu773X/Y7T7NM33o2dRJ+L0z0OuGSsqmp+CbP+LlWp5TCk4EfpqRUJX9ciAgevLTtUyXkV1FCh
TGyYOfNkikxE2Z1C+ydTpU9dYQf+savqkoG+2GY0p8ikGfAyJfpAmOzVdb882UnbI0gt52g8NtYw
zCvTpEG66UDwAIxtCbXF5M+PS9wzcUxlFBS710yVWU3J7ABAGMMBJPGsiw8pJnjbpMJsSP1WyFE/
LYmFo/XihDAmmtYqoIZ6xWshcvOhrJEGdJj2B6uzQMpF/sBQVWeHd3MixV7aJabDJlO4cE1VfGfP
QVEzlNL0iBgSY9/JdEp+Skum68mMzJJ2fWS3QFrb4UE3CnwWqA4ElkWd+fxEvQUaJ2ggPXcGkomQ
zq3T+ctnnKkRR06TBMc+y0BCkXJEnPeCQaygGh/zzCl/W0Lwa9qOYFzEcgLAstMCr7nHdXuJpXdo
k2xA5DEX7/0AvjpOw+V20ExMuRljIHXoVm/CQDqpyjm7r3IKabM3M8xjEIb0QVJtpEDU29GkO+bZ
0LxZo4Mxl5vLo3RkgPR9wSnP8qJ93XspcHon2rezJx/8Likf7XbOnty8tvd+o+PPMhP6y+gSh7TY
S26jPCrQnEUAK5yl/Yixkngvnay/ncMYv6CoiHfdMuTrylQLX3YKN1Nb+vey8p1wZfpRv7R1GyAF
87yneQCb3sVZdAxbWBhJQBjVDSb7aGrj7fu0sPVxGKvqGGUojMK8T29lHnX7RXXDOcaS+qvT2r9r
26bATcvpGQqJ027vlzNcujG+QhaHHCUjiAn71iqH6XucfdwVHSl9HCel/+xlhaQTMTAXykslNKCD
d2tFsXj1dKtuqjnqf1dOqcDLgKtY6pgxx+46FmOmZNuntv2WZFAkRe7k7M5CMFalBrMflxLFpk+Q
gRVqhBC6QKnKszGF0sJsFynjPfgMLGKsBAJklNl7hy7T1qI9svOcNj/EncSJYMysJ3cMy3ezOMut
49V5wXlUuK9x1oJtsLPlabZVcEsdkF0oGjRfXYd738h8j5gghvcplPnE4IwXstFXs5WnWyO5duc0
jDd9Agx1IKQK4wBbTeF1UH7r7FybKty0hZUCNUEUn1kIrHJfhPAlm19RaSHw9xJmQ6MFReOkioB2
t4fL6WR7911qF7t0LNvXREAr7j0R/XCKfL6RbsTtB/ATIMYCxikZE1Ze0z4PE6RITw05VH7125sz
/2tys/xgewWujDT+zvlS5duWtvA2bIMregETgCqV9W2s+/gU59XkEwW17k/TpSjpKGtBjhh5kExy
2HnZNL9VLKkNOglAv14uzkWZYYem206y1ryBpsV4MpWT+itZa3Wg1Txe0q5GF4a8LJjLSyQC5jMT
ZdOxYUIlGa7TZ/651OpH6nkfcYZfqBNmh5S9QzB5uHaKVqThd16LU21COGHsHman/B3kIch4hflK
xqWNCzdGkQH2CYF3O5fVTWaCaVVg8AvnCO7xkLDLheRqchk1DcOLbbVvpp4ZPjTBIWvic1NNPwu/
DtYmZzq+zx3w1y1WGlXi0B6Nwm9Hxoe+RPCuMEpLmelcujd7zHG1rAxK2Dq4rzyfkHBwl9U0a0aO
K7233KJep7MuDzLLH9LAI8zWSBkEnEx7+W254V3S5kzL9jbjaXX2JpxlL2ZQEaH0MRQNOfxb+N+K
o3fV2cG2bKLt3CMtHsN+PaUdhnd2e5dOmshw6NeMIp291H+URZWtqpqWkbCPYccO7azLVGOGPTYK
9aYzfWfp9ETVF/fPoGGyUm6rKPR2fdWe6gXETNM8jWAsekU2neIUZyPOTKKacKJnWhHdy2KH+InZ
d3UV7ZqRwVFZMIMHWkDG0Y2/dI98QrT7+fwYBEDsl44rUWc/tet/VUNB0BrdxAskpjrF+KtHX5mN
l6Yf78IZnUEDEjXKndXU+sBl7fpXvcAhUfT/jik+OKjtNe6fQ/ojs5zzjLDCmAWZWpwdKOZB+YpH
WCym/iVFeewLa6enEq/jWIdQ22usXNzmsfWAOesRa25O/kPhXRkqGeYWcdPV9y77+mboC3WJqjB/
Uqb0T9Qw6l1jO68qV08mR/Iy6AiBuRLM0w3J795vsIdxy9umL0kvJv1cxO6+lygnLAfJumHytomu
PIux+NWkyfM8Frwg0wIwm82dZyVP3oxeNVtgmSwuPouzr24paG9lgX4HFNjGlOW+GKJ7x8Sv4TSc
5tBc7L7Z9Sb9MefepwQcbopuVzKxQAz3rfh+62EZP0M/hfdQPKaYIlt1di9U9La0ZFp2VEO5XMxh
5CzkRG2f6fky4Vq3l8DU59xJj71tsMhwvFUurqSpGRssv/qQLvGyY5ajQv/tVw6ZeYkUWo6/ZDrc
l9V4FiZ8joZsZ1X5Y+EFF8cDRdKWwXMcNNWmSMk/osV8u666z+P+TAv7xtUwLiJuwcGM99nSBwBM
ehhkw43vMOKsxnEll6sra2tOaTUBSHGvdkKT0yF8MTDse0AzWRwBVSl9+NA9LzGzAMQvufVoDCGk
jeAz88NDFWRq21XIQGbzSyzq0FgumkpH7TLfOUdCfpgWD/klfogicxEeJiKT+KkW/Zy78j1QhBOp
wupIYa9TNIApjU/y1sssAgN/nXKXUbwbOCNXJnHfm9xcImNL1DrRqc2cCWjcyOs2/a9hYlDVjLPc
ZEGDXKz13+sG+WYOZzYGO2MSVC0Rn5C4Sf00Kk9W0ZjeGgQFy5hvg74T8IYrfZhSdllKMC3Tyt+Z
sj3SRg+2SvXusSJI3Htdak6Sqs2aXvvO4BYSleFXwdtWMof9T6YYNJ/V1NzXYfI4JSiLbO0lWLjk
b53q+MwKnTClhIcl5OVpGwZeYr4HoHntaJ3TQbylUXCap2xfh/WpCe1DaOXTunAis6kUno4eA1Fc
fuOhQ6xUCnS2FtHJZsjmfFuq8mWi5LFZmjrZ23rw9syn4B2J+UpK8XvVuyAdFPdjxngFw+jht2oI
VaZufnO7GbKIKnYOtj6y9l7LeHxs/epWlPmZQ+8rzQJ7pZarqjYD4efIZjkyGvKyAL7XmX43DcAR
h7XsLrtZUg/ILRLBpti3jFjgVsKbNQVVRTU+DUNxCWxWpi6zs0uEwpA4qLKYWU0tXy3+/G50x99i
4hiyOqof41jAa3OaYZW74AonZux2Y1n4a8snR00c+SudFUYhNp49s+M/0ON/YvbwtBTTndUUW85Z
55qUHfgR4Vihw7lxM/WtuaDSSAFsGVHNL9WhbX2YxGR1VtG/Fqm8p1W8qm3owtq7JsI6gVmwRHcd
XV2AbAuWx2GymmL3cSrUVQtIFoEptsuhrbjQ7AmRXo4mNWf1p5s+oKiGUl/Is6WzzeADpkFRUrQz
BYFLzVng8aaG6om/68YfPw2R/9Di9uU/zypYawMu0S1Odv0iUPVUZb9fwnpXd+Fz1n96PgToeoS7
PG797sFZHpzqu1d4CSnxUIpHxc/rLvJuQhHvDzVQFGyk2uiHlKB6kh8TQiJ7snaWqI4E+8fZwu6J
gtVoOPNVuWkwtOkiua1t7K57uCl2eLuol0XMcAqTnd84Bw9yW4EdwrygVMvcT3eK+ejuZq7bV8FO
Eda4iVKMSQr6lyMYBo1OEg28b5pj7H8FaOiypHoANHgc+88Z0nXHviwscVdh3RROzTmpfqcR3Mqk
RGb9yx+LM0XftVsXW5HrjUttLJmbU0EU3FWEE1RAk+ZVF8ndoKyHUsLXwpxHXVew9Aie7DUtckbC
fxVpvDIG3Sulvi7pQV4/Rkg8wxQxUIBRAIXN0rtqyuHPIO4LGCQfrhKAgB14jR4mBO7Rcm5hGxNw
rXzonxFj4TQQNhULSop6zcTYoaQg4PAzNE4Duw6Jhi8Iw4J9rW4J1dct3Gib5VRa7S4Lf+roJdRY
f0j7MIZoLLKUkqo+OlSIQ0Iy5Qcni6xqVc7o+lPQMnFZ3qQJmqcJOnrePdC5vjRtdTZXpYxKYWfZ
P4qQe6bcDdGbl0PnNN25qMqb1rJZTzHwp+zHTJkwGBGawVKDutRHV0CX5mpo170y61zBC5YoByD2
dPNXOXf70ua81gmiE/DZlEXSqj5ZhXyhIk+9L3lqC0pM4N7dCU2MDHaxN2+WujyXwhydpTrmSbix
hYMy4lKOmvO9wXeE5VfWQNSn+sawg2p/3kYDcovarQ89lkQRfLyA6RBBddlrL4Nm5B7XZssub2Se
POFES05s1D4rweNU3PwzfDAGRJkQqKi0qDW0fzQ4JF+eCjfliA8dNlcd9VfXjK8N07uJyjf+LC5G
zTd+geJIUmcBBMTE3Dar5k3qgBssp9PIJ5pdZIkW+KrZ3lpTsolksKEwB4Dbo2AxHRmsuUljfaKJ
uKZKwllf3IYGDZmLpozMOEqdm8m+GO8tcnFyT5DHJniP6Oq+zrJfU5ri+1aDyKo2M8LlLLV3I4mT
t4Bs9Jj0GDwfoPZ8mMgmOk47x0O1/OhrMC4OzskTXuMUa8v0zg9IEGEK5vnR9vvb2uMPl8vHTEBl
EwtHiB1mZNFkb0dv6Q5hvJw7dvQyMgffZDeTAPySUa4h9+zED8vrt45/LFONQ1S59ZFpBAw5Uzug
2wBUVg5iHQ943zghRbquYjXLosTxK+cZavZ3PV4w1SzxVtGwuL104UZwQe+k2MssAeVx1dQvSxSj
DEsQ9NUupYJUI1ceXLJ/Aw0yT+WuibBQYs65tkD0U3VMoEO6k/xox+GjGtOTM7a/vDw7ygY/1tGc
qgYLjhgMnWRok1Yv7OMs/AwLDJfZmKqz3tMqXtmAamjPbdKIo/WH8GF4m/w7yD4mpDsBBwaJ864b
ql/NiNfRVOwLXk6ZZHsZUfQfc2SWTtk8UA68DIqTsCZx1Tbyrppiq9UerLhe1+rsl78nqvwT9SGx
VGs9OpjRoFxAlezlv9pka/yzwNjO+Wjja5733ufiEJTTV0opnrY/xdvmdxOFx+s1J8r2p9d8l/Z3
kyFkmUbqxURXn1atwaYQKE9ORlUDU42q4IuFp2xID3VMLKEy4kcEUC2ad06zFLZtPLw50W7CyUcB
XKsD797tCLxKhPdJOptVFSDj89i2xuceupBPriJ5VwANvSL8ql2FefnSMWvXcMB6gvEHs3VUfUsB
8zpOejsM5SFFpJ0HXyMblEBrnfcvVRufWnOfY3MRGFyOc3keKQh4Bds8erVxi1XqNViQTjs19wN5
1VStU+mcZnIqRb08ha9CA3qdaF5A+dbBlZPTrQO+cbB/22m9S6M3oQGIuDm/A3TD7MMyvxlb2lh4
Cqrh5yK4eKieW/Z9UpT7rD82oTkYFCOR+WUyQywW8qRur0uMDoblzXeP5WDzTpctVccVuoNdn9sH
MbykpCURyXoaP2WovReNT2Z5P1f9hkGcixnaS1tDR8p/+3N8N/YSfXyXv6hMHCOM6hG+EaB2AggT
pRJCLIyipl3lkluC5r7qBye+VHuMmCMLe/elGLybWE6PiTG7QhNjxOp1bM1TMeNWIFzvts+hFc1C
neY+m669oi9LJrueyZFNSANyMzn5WaTYE4z0CsPspJEt0XwBvtj8SkbnbrRhyAVAAD1V3RqojnVa
bgoO1rK0rT0gid3gCOpWGR7V8/DS15qAnXU9I2fuikdKnZs05Zzu5Fc1AXPSBRpcRWssd/21bvg2
0hF7QTYih+SHFSiCdgXktBA3he/dx6G8pVC6Aj65HVOxM7V3tDJGMwx5d/CDytUDZVJ+wpclhexf
a3qV+hhTw2hN/tguSDXj4SiW+hAovB0qPB94QzH23kIEKwvjL8uL1xYBztzNe90HD7WTr4cwvwH+
8VpL5yEtwn2fA1eNHTY3kUA85RjYxE95grysFXpT5tZt5pHeivzDX5AVZXRXs/yirPphTn2IxIt3
KFvxS1NxiFhxqywr8WvIsqdBVu+xHu5qKziGipqPKHf0MtaC6i7tqHUIubZKvZuuyL/H4GrzuOza
vDxWVPF8F0+yUB0jgww04sdp+RZwNW/H6kUWDRpRsU/tj6B/q4EpuuPMZxhvPI4kzF1vZqt8bayJ
kMhLKD8lhy5oUO1cwX1X/4w4fmCQ/lR0OSHl9NDGctsZxfqUv3pKaAaIVULL2nFaJKjtre1/UEq5
i7GbVO1yGgKasyMlKahQbl0/ddhp5To/Ufl7bpDHEMs8IO84JW354DSk35gHEh3uw6h6MV5HT1PK
/ZAs6AdZxZgQkiiidS+THYXItznLVo1n7X1ClIZwmUr+MamaXTCSPxdIh828810QWQlCTsvbdkpf
FKvAm5LPYFJ3ZI9PfdKRnwcH55rJpek+7Zdn1VjH60x0gcqzIgxu++lGekCOqmwTO/pXKa1jw6mV
9f19GdzXY3OvK0V07NMIL8nNPnzbf6xpxCVBD9CUPruc9smILBF6fJ6ZrwqnXDDg+izFS16fB/ES
hmdlXkpxa9mXUFvnbtLrpvPWph6xiYUU1aUbFzRALvHinezNUhb4jAJilc7GJPiHgezKnCskGnjp
ZMw2Rm08tPlxGiWmKlifReXJxUijMdBBr/LVMqWDCem31E/5+KPnvG3a6c7YL6E0hyyfN2yic9GQ
ASRcRKK9c2G7hQF4Lpt36IwYs8SPdvk5h3SggdIG7nZJ9J7Bon3WLfvr/92F06PfkWKNsfsxKage
QbpmV1zCRN+rkEMtFuBlO8zkHIL8GsOKCsRkZ9/lgfM5aKyNIg7BnkQQmy6r4eSgOdi361A9uuiO
kzHcSXyUHAJnK5jvW5dSXbV1BuI/FX0tdvoUDWYjAPyNLiq+4mpErqLnZprI7+uNiztzkslD2yMi
nWvk1BkURarKQcqZrdeMZ3zVyQg0F/06P4LgiFiukPCGehnFcV/hc1JpkhmLiwbzt7z41pHaDNju
VgwgjDGZfe3dSmv8Cgs6Hx7RXwY6ePIvutTgDIlBuu9igChTmRudevvJf45HPLjG0+Dfd1VzzAL5
mFSMf2TRVrlQ58E4VwMopOElsqCfFcNHnZKrwx9OeBNZt/Etue0p9i21c+/nGnmu66x6PmGjaE6l
5aVNvoOJojV+M050dY1CNjv+6in/5ERyQ/04UuFsaufgXr1XTfPoDKiSUM5bWtEH5uplhKQKXRZh
+8Ds641bl4yfuAezkKYQHfTY60T01xrR7azxqZiCH+FQrSv9nmMDlXRfozUCSwtv6OfRIhrYacux
T7k+dLVrl2Fns2Azt36NOly1qPzPvd5ff6y6nWlAY3NPbSpbaGM0cPNySwCR8Lg/bLK2eGN7t54r
fs6Rd9NidzPkePywQBQSYpqEX8xG0kge9ouc3mYuPmI9VshztOg3+smnKCsOEw3ZiSJ2przdEHPN
5SSphNmL+ymxm6SKpydaesN0KJyvMU22TgOsQogN0wEH0QebQYHws437GdsvvZ3vxlqfTBBBQm3O
IxaShfxhDIJk522ovqwcl8OgKg+O6piNSr79PsX12WOYRdpbN8IfKh66u3huDpnEfNpqnjtKEX1L
bc4iVjGI0hLAqhPzMfFMmFt9k3mtAiyyGmrES/hW18ATu/dCfyTZvBurDNwA4XMMLTgpts71BVkG
dTaoOvBFNOUIosLbjONGFPTAXTwbfHernHjV2O4t25/hhJRCw7XwOZF/AvueOSqGU9p7a2buMY3D
uYrQMNRqW5TQjwLWDQZSrBemUjYtrl7SJcOS4X3rDJgXWfuxy3Zh2tEVitfDPK0HShTXwjANwP0S
M05Q+ZSCBLF06R5t4BeSj1wW1rdHYbqs88dQ9fs2pCVNNb7EeCrxsYiafqYNRD8bSZaJL0V0EIbp
9K4htqn8dZBED1btXcpkOMxieBgWmCg1kYfwwxManS9/AD/BIjaL2bvTRJWhW7W4SIwlnh9ZchDA
gnyaWnyOfUddd2hgKAiwR0QqAxYN9QiDIaVPo8zTdDUGBWNnMTmRI4Yfs4o1cz2t5+0YWNuIeUlq
iOvB6cjiJZZvw8l00OISdcyr4laKeOXExK7jd5U5h6u/blxgtRRFwAnKbdnV2FLC8J3fp+KHzYep
Rpis2fxzCiiC6upRoGmP6TZlFomXlaKabLedQ8lEcBI250DdFaFZT854dgXebrnYsc9vmaYGwh6Q
hLUnCF6YzcHCw0c71NW25fVIICVd9rtLwePnmAv10C8XtTcxtfHei59Lv/10aoaE3Th+agN9JM14
sAcmhekEQuNt059JUQNzciIgnT7+urM5SBv2Ex8GgdIhJ5Be23J+jtrhPZho/khLQy+VoG+KGbs6
pSCExAl0jhqSiiPtVT8VB6aeKKkZPKBaj39yUiIIv7wSK1rWcW/1xdaL53u36M8hOV4zcFCayntp
q1RTvQe46rZ6WTWleSKfonZfqvdquvqgpxqDOtfZkyweQs1oRND9CPwm3zn5hJtt2azr8uqiN/Xv
7INvKRmnmp2Q0ZtcvwdOQQ/ASWFLJewbfCG3czCcF8v7rOYQLqlZ9qyGe0r1v67JVdiE35Yqbkaf
en4+3jO+88GA8BuV/K0ZplPUeHvHUxfftieq+s29oPKyCmRxp9P5ehg//x9F57HduA2F4SfiOexl
q95tSe4bHsf2sIIEC8Dy9Pm0SRaJZ2yLBO79qzvnqN2aq0zlAUPzLnKaASkE2j5Rst4Nxb7yhnPZ
V2pRVhVpinbw52btOYVDM7zwn6nDFdsKsQcq+CtqYq/ynDKJOXoTTv9p+USlecZ2Fs2XpNRYipqo
7M78VpImgKlPaPcWCt2Z/vPa7omnAZEQg75AHGm32Zvu+pe2rrnhuxpWvCqh44wbpPnOysg8ioD8
K2l/ZEG8zeEt4snZz0VKJDKohaP1xsnzl9hpWHX7+HsYrXPrDu9OVJ4at7jODCXLoi630+CipaXd
tXMOdfNAYyNjE1RkIXf2vSn9bZB7e1uZ96ktbvbspgDJ6X9x4v+DkuKU7bID5McqsMRzLoN7Y0ni
Yq2GYA5HnUO/Z8soa+pTjfpLA18Gw0xThTAZ0e3PSVKG3AbULzYZPbVpLtD1tegbMQ79oIVLtoET
ktVrQtnpYGKt9Dr/oJrJWmFmQFVmQFn58seM5CnX9Nu1xV7Lh7/GRY7VD8O2a0hvldkbz8myjCYw
yqC4m0l0GPtxG0l9KXP37PsOBcIWGFNacXCU34k1gsvk7euYNcfZEM+qz9/KsDn3wocPFvVfVXnn
sJTXJC63kZ43iMifh5jS7ILbtnO9D6unTzojCLVL/iY5XEQeFEtcAP/Zc8ADnhJiXQoZUFliIv9s
ScAxTfSDCEGmqbwWBqAZepEKXK55Zs5aYfIGQ3eqQxubHzqOduZAz8tEv14aknLexU65jOsGpqc0
3WVrIoDMFCC9oelpMYLqR2vyUl11m5qBqPBmvjcSQYidnx3kUHDQOythzCUfNyOwThTjczJGy5aB
YMrMtdNMh4ClLw9aJtfiWAw502W6gsHfjymJrSNJVrVvkxfX+gSDUCns9AVr0IB8loe979RrAbY3
h/2pCEEoRNb/w8V2g/J/Gw31ZKfWsJx8gnZ76i2s+cmdiLhJNVyIkRA9lw3JtXBJ6vPtq+VToAn5
F/LIM6UnkyK2vDsNZXXvOEJ4qn34ruFWzPGHXTn/0nkCZ/YxfDKkvjsAzj1u4UUmvJvhk5hXdRbE
cgHJbxnz2lIkmTSZiXYR1ZEs7A+BcnFbms7FF8E7gmq9zDuCpqzYPXZp8A2kBvTuu2TB5IyYaMVf
9QxKrjyso73zO+QpCtXwDdjhyyQlDzsHnLgZp4wg83bK86M05Tkd5x9m8F1h5Rd20a1nRfu29C22
LH2Yu+lmKes7AbSxJxpN5u4n0x5sKCuwh4AwNH90DgDVzMVXpud7pIHZpJ3/1wSaEbFPKy6klNyt
jsghMRTnKX50DXpwYGlHeNCYdtcQULuHL/S5M5raJGw8GLj2vOfeH/edXx3iQF7CsrpGDJZeOT+b
NpE0iVseJEoKZBBzfWj86poIsW/JsLb96dIalA8WdOuSO1k2RH+1pFbWfD7TrCgDndBtpLusDuuF
MvU5YTpXyfA3ooZfRqjXFg1Oa9oTh28jDP4r2pzo+s6lWNT9KQLvu3Cr10HYZBXpsVoo13pRjfNB
8sK5BpEZ6/iqEEcTqU1CUBq9loWGc/Np6+aGD/3hXFc0+EpkXG00f/lIGu0GgJMPFyEXouy5eGuQ
73UgS97AQu7a9DHwQkSleU5MfYT/Mh/OumJhpFIt9Wwd+sI7JL29y7x507XutSr1S5F722weLh5o
dRnT9+1UpNh3nYDqzsmAxJQbpe1/2JT2KYh+6eTHhM+0ScMf09PTMvfIlG48covYn9Z1TpwnoxKS
rNfYC9Sxd4xuIUTFuZ/r7BzM06l7aMACe5cgsthmxSPPO4e2ECPVwT4IZA2ruLZaXy39mEihWH2U
VvrTmJy0jS9Ws1W+ewGhloXVbeuBYHmfH0nZxedoQ6GkHlkuERfTCtTxSfZQLSh5VhkbgFMVJO81
j9Vo4kmyZXoySDBKO+LZ3bn6cxOSFJKcmtZOFGfs19splLtZOq9+7zxHA9JuIyXFyqKwJhD5rRr6
ra+jw5CSSAnNwcn66JqdGCXMaxeOJ6+f3+KIIhxbMHEPc3+eK/vLH9Nb7bP18+Z+GL2mFd1ydp5j
vMFeffIY5auozOItqpu1G6Y3hEbrJJbfJarIpRWpc1tT7xnEPLJiZ6PTKJv4nxUYLEcJw0FrikvQ
uHwT/X/ZBOdVtM53UPtLJEOQ7BkTmPC8cRHkel+O5H7a6c2XDchplop1M6Yffab+zYZxHhygmYf+
bTG7M920PC4rBdGYGUQp9bW5M5EqLny3I17XpoYL1/xChiWDc+7HhO5pvVQ2ccYmHcFpctMZjShJ
sBelf21i+TmV1tcQdsfAIYYomL4rnb0FgObhiM6sT4JkVdoWufCJd5JGTAeQm38Nc/DVw7r6MtnQ
4GHubR09dYKNLCWHIHLiat1NUbIksRHii4EEblbubaE3XujtIfFxLrAVoWQM9EJW8Sm0QD9E7jEm
NmP5Kh4NAiXGMVSJp7xGe5JRVlE3/qUcjL0QoltUqqNGUOXPyqa81YcPaeK2PTedf/WL1l0kufOS
TzYZZk1LKqVdsHNKoDufvs9o4hbFn/fmMhYv0ib8TXLjuyxyxEXjsHWbkTYfabzw+bO1zHy1WKKC
lEsBYVp5xBPJ9tlQ8lyivKUFt0AI1attrpqnaFCE8cqOkC3ennKNQoLxh/2Rwuie8NN++hvG4G9G
CLfXzPiL3DLk2tDJbwehslQOyIsxw1LO0qD3fSToPhHevintlSX/K9yH2j9dmWO78Y2QdzTcl3b3
O2k8i46eb2PnrvvMhSpTGzGFu4CMJxoOkbzGAU/dYG47r3ubpuwYgJBrk6I8PzVeHvBBU/cJDzjq
rb7au118yhX1aVTXAdeHEP7uj+nHO2uO756AHrcNHtvkqVDNvXPy/7hYsIKkxI4VzbCTdgO4rgMQ
pgKNhZ8Zu8ToL3Nqn4selD+Yi5chdtgx4+QaFy26F+QFYTJ8Glb1OcUszLYgVEVa6kmX8z1sq7Nq
o8/M9l6CMX3KlfFm6njTxbxYkUEGaNNb60kx2uv2XIXI9PGarYXRgEcaYEZooOEsSwKoFBBM4SDs
6pgDl6KDCYg5UTFbP9qOsohoZDsG8ZmPs0khW1xokh1n5y/11T3L7G+jc++hHv6CUL7rNPptefKH
zD4xeHI1xCEBsC2KwTmK1K6XCqFo6nOcD0TSRZm9KVvroILwqJmXZAjDFHpsMWY3HPLQ3IW19W/K
WugPD/J+ttonYXNzDU65sVyFQMQmkzHyTk3k34wgIqluzlFvRkR+9CZbSZ/32EIQs/a+vE5N+hU5
w9Ogp2fBeoSP8jXzyrdqkjv7oQKT3vgV4CVJlKT6KspYaMl104WkzHLsJMgeSpXIqwVkWnpQHlVp
zBVYcbSzTiQ5gRV+l0Y2EM6s8oVQq9ZWV+RZ5PMFv8HEPjol4gPs5dPLo+fScs9JaUaoxqu7X5EL
F02bxCBELjNNXnWXDOBSxYCs3EDCQq1STftoFC8px9OiJ8to0fvWS9LJ71R0YGr52k0nds2QZdWg
adwHx9MM93Hn+3C3+j6znC2bMNnWbbSHx9m7oDOjNWw6bmUEPDbtTA8yIvLGEz/HbtTjsTE8JEaq
kkuvBGWprP7LdKudzzsQ9e56SOK9Z1HXnXl4n4YqvsS9FliUJI3OOatIGB2VIT5z9ASLaA62UWn9
Omq6GLA9lYmBKppxUg22eG394rm0y2nTFXNxYLVY5HZ9HWWV7k1N+3bfajKVzYK09gLclTitasV5
mKyrudymDf1dST9f0kY0K2tWW2sgado3txXF0SnRVctChmqBJwo4UbDwFcV0G5khWzo1Oz/6trV/
il0ey9ZRWHJCotLN8lwpzN2ClyJLaRsSwv1vCDjWo1B/+rPVLb2EhzjyBZh41Lf4cizWUrfjkEff
6hlQ55IGtVXi/zjqxnnLZxuu0uJrphCWMD3J2wYdPgb9VtrRjat3MdGDEQeCzxbcuy/AlZOX2Kb7
1RCvskFV4Yt9mWlkVn/GRJnzUG3mKvqokT3HffnWKWBlAoDHtoM3nbYkUe3Gh0Wn9U7Kdjep9dJC
uOeNJJmUEHjn9BAFTW746ZT1apSIhIybCEHHYVIK9F2l+LInIDDDQPLlxvHdl8NeTf1RTvNL+3A0
u+O+8fQeQ+imG2nV9cgRb7mT89pcRg/kYvDLnV35h4j+sShz3+00/fPsnhBPjxXP6Ykv52J+qF69
cMh+vYKuo0TSgEdQwGPoDLMrnliX7F9StMsqg6nI2+eWqWc5hc0Wfdhq8JHkElWBBzGg9LcGiTb1
5+zQ38mBTRyma9XbAeRhImJ9ovYdiItR60FZjRxOZJZ63xOoweR+6sd8m+c7t3id6fuZwWpzKmhy
G9Ut+lTOTGx2hk6XufuX2+WbjbAl1jZ3zH9J2K1UFJ0KMa5rp98OUwz2RVlfq+BplEd7t37c8JLU
KkAqyVvDKRvMzrGszHVUtQd6SOHg7Od6rNf4gjdlsC/FVUWf8VBSvV2vPPMWTHezrKj4PvMrsnkz
EDFEMJpsv7X9Otn8skgH5/7JU/VsIH3sWzQ8zNb+JQxeMUdBDP+05owUh31nirdhiMSIMGTU1cuA
mt68XIi2XE4P8J7fydxaS6sa2bN3uR5XFsxy27yzmDawGhyOhWYThLtL6vsACJq12a6xiDJv2TXT
j6nDAUqgZj0gPYKgrgFNG5i3hDc9ragISbn/Yo6vvRe8tZjo6pzozf4grYKH4DnrnwZEeiFmNFn+
sTSty+lX4IBQAmdc/zZohXyHoIcO3o6Nb3JxJ3rILximaeYgizT5MkJoZndgpH7KJLVp4D4mXpJB
sRiCKwAfuIz7qQIBS5JDPJ/tgVoN8800UBlSIVSWq0DtDf/WJXTGU/vkWHfD/m79W2nb6zELyRGo
+cHeNfH0mWXtTPSxOe0znWluy/btYRsZ+1dWqsXoY28Q9yJogLHqVWbme4sLA9v5Zzt126aUF9nl
L2U7HlShNo3EVMTNYwM/5Xu/+wsLLhyPWda7FvVzqXAEcrC2wR4lDaLVD9S0qyR/82LrOAaPJH2C
KxMj20o0E5PtH0M5nT3/7mS3yQYL7wca1AgOxgKbk/AduP12hHWfsQ7G8l4b/abqqjMbzBYHLdLx
eKlcsUUUvR4kcqgpXEF6CCQzZhNiHnzW02EY6Zuc0vkjksEZ6wES3oK0e39ZmOGRVIJFhxo5CSG+
huYaK+Nim8PGUuY5peiq9v2D33knI3H3sRE/d1KQtTocppGRxrs5aXCr4RktRDHYmBczJJDH3+5V
YtkMnAYENMPWK+uDawEmi48YSYhTLL2mPA9l907k1drC+N6n5FpX2XmcGViFdvepA2eB1CSmnFMM
kEd8gape8UkepTS+tE63lelvvTzeRMNn+bDSRh/EYhHsCUnU01WTM9w2v4IBlSWMS5hXafrPyDyk
MrvecjbjwCgy4rb2lg0e3+GfDvWGlLtFAacr5L5v+GmvpnviTrsqGDw0kUm59ImESymxY0rs2W/m
gpJHjQDHHq9IrQ+KzY/VGkoaY9Aun9EHarkRmM4CE1H6MzjVsov/xeYbBtS1KcCLMt5oFIsqdljs
SX5/NAk570M1nwzGvQr9qJe3vw5W6BapR4vJtJLEZWsD5h2gm4UmnuhbL7hRvfYSR8aq4+R2AUGN
lqJDGnBiNbNweN5jYiLmWXL6o6i0eOUKIupDgyhgZ9o1UXNVLWJjl3faQ8PLWiPS9uZ6bz2WXM+/
Cvc+0XUwtwDQbTUsIHX33sD9Ca1itN+Db29dyDtmjeswQ2NJPGzfAIzrOYxREUHR+XRvu9Znyt6T
2fUyxv1ZDS82/LYDnjaP9Bom/AIHfextD66BtOlKr6STb3tnS1HwCP/UITczeKoy6I4Anlgecv2T
mOnad5oNSBiOiU4h7LXuAhfNI8U58nj6YDnoOQV7Cst2M6Yp8oviIgQVfHDWAumRlQIHRvoaDKeG
t9aaGC0wdjW3MShWvLxrMPxNih8zAcHxw2nb8w109eMt3YJInJ1pWhczTEQNmRUVexVWR9lTZJLQ
YTLT9IXkLUAWrgHyTZpO8/fZ2sNCL6Qi8l8N2BIvYf1iRVenvfdOvyzYwfvufTSPpn0VchOoP5mK
xVSCzzmnIqHFcEYVvuIjf4B99JZjeANaS7YDOkE3LH8jgNxVhUdXePKNUfJSzcyTfu58lvgeF4WD
LVBksCd5Pf45sd5XVb4PCjhcL0uPmFjuZctoVnX0l1qczoii17Ep/8OVchKmc/bS+OjV1R590XNi
MSR1g0Qtm7ofbWL9JAaFBjkM5ML34eOVZR5RyjOURON/kVXf815RpxamFRcBD74hqtMEpzlYNcQ6
Mf6Fs8Fbds8j69JG7c8DV5KD96YHhDWl1WX7UDqnMRK/aR9lq0kTYl7EdL1lln7H1wDwpt1PPmUI
gOItetx5avLPpoj+a+ve2itf//Jn43j1wTKFK55Q/G818sqQPL+Vm0KC2zaIaFiKexfT39ZyWppu
erNaxcCS+++xjcS4sRxaEQUwYlZIvZgqlCR2Xx5jcwSYbBJ/oSP3E7h+PSXtIYM7WKaeIhQbIUuL
TLCLEd7bp66d6uUYMCknUhb7BK9XxCQOcA9NOl78OGLrM6aFhNVCUd9/d9oCYPRhsw2rPOqHiL7x
UJxHwXwkSWCbTTjKOjZee24vXOKnxrHfoD3+NVZ0ElYE1FtnL4DjJL91lEJkVI+71d43ZtQZnFLQ
rWOv2fuMo/N42HSY8Iqaw3feO49YhulNDRkdWoXzOXbo7Dp/D6P2XPvExUa8HYT+LLU/2SvHZGbQ
86edzA5wYUXAgWh+/LZ7IRKuPUYGlXshDgg/1i9yLAnVqAMcizDZQ8rsAQ6tIZ2pxK3LlGxyH81k
3DCvQXN4yWZIzCfwwsMw5M9BG4D6m2fyafZOgq5AhNY6MLLXPgPBm53+Wsn4t1Y+Tdmpj7nMPhKP
h9WuIAO/8cxo1bVevexGQHO3KrBdaUvsK52rlPEulvT/BEfpDP3K6whZSLwIGAU1ZSnqYREEbrEs
c8wek6cvoEpqk2cseIQWYOvMHDTOVrnx6uTceaG/KBRSqzkKwTP8ZdqbB69Njo6NVcgt+80QpslT
OBpiL1LjLRn696jyse+MuDvwPU45VZE1a0RntuxFznFUOGxE5z35BTjGBCEsvGwpm4626aglCosg
EJUb+Q/yPijAFOlANkPV2L6+YBgkUr+sKEPLef3qGlECCY6se/NX3jYgwwS+HL0cq11h4tUSFaUB
hu7pQhuzLdLQ37hNPYQwRrmC6Qn2tYz0M8RmRX1jgMO9ibxYPMsRUx8idE9MiyoFB8XRqlfj5JGs
7Zt6NyjyMmDm0cyHw5zsnF4Va9UFDhwpc6oRAhF3mH+XVly4eH+z5jv1S/99lhhGgwbJTGF64uhG
sf8mCZFYx1YSPs9Nhj+uGHk54koRLU+ph1I1bbG2Fz1ZheXerLjmUc/Df5adyWgx1fCZwJ3oq3P8
uiLX6nkGkto6fuZswewYbn0LGKfnyI0fUh2/wswY1mzdKlV6RyJMejFaI1s1PRpejV/4VpJyvjQi
0TzLKKZ3udbBYRzQMxtGRWVsaoa7xh7dd6kekkU3Yrh1o5KBrCm7dRqGejnm9CD1qbBXsU+SqcHO
spu1W/3IIco2pmLowHlOwn4M4xhnsygXFs4m+Dq/q9R6aLVL73xOBAQKiikIkPMNaOiGNJspyyqH
Q5cM7jIOiUuZZyu+qCEfP1Fmlg+BQ/6DAR+GNmuqlfYyjVbei+/JlFkPKKejviYZSWAozKh56sq2
e0/7OL0HdSJBTHXb5kurli3scpy8crrCqaeCHSfn/b5G+eTESKcKR2+00MGrHjUdnw3hmEfLm8uv
cLaCz8JtVLvmpiOAoB1QLgZ9a8N1u+lfM3Pt7IM5nWbgynyk+7VB3GqYE13xGgf9JtXE0C0cTHib
wU+RNLqZ5e/jsZWUqbr0Mro6SXcperseaVgSDxvlCLrn7Zo2VY/iHb9nojVyzMJ12tenkPhfIgYY
OMxNm6PUIngJTJfgg3JTzA2aYMKkNrNZI+3hWIFvMGZrpJFsfFiLopQiEkPgyDDITGaz7wzGaqvt
oavgfVMsj0YlUCQnxbbru0QvbMj2divRI+KmD4e3MpiAnAYnoqWnSLFcyaL57gLV4jzhNU4SOaMU
szyOKcA6tNnDNxVt5sa3yW9aV7FXfw6qYyiax27XK/SmbtRkR+T5UFBpOLebueiALpPY1e+yjZNk
ZVVmNq3DghjmVV+4KeYOtzj5XpR916pBNIRv/e6qnNq3nJvzhuMue8489sRNYKKV7XTirj3i3tJV
46WYm3CRcpTgBAPL9oNP1w+YvhN6vOo7H9fdsugMQ6vyMpQO9G1BzXM44MKaau8wVw31SuGr0amr
dhBnj+lLWNGHADgreKSeRZkZixkbeD4U2zlWL2SxvefduENNvY5mtAfB/A8f3yVIyRSZ29q+mAGu
5MJiiWKuMdLxbKXiJ+tcQDHaHu3y1jR0nnjpAV+QTw58s3Sy9jYzwLvK+rSHlIrXtH5Cqfg0w2aU
2cR0Gstqn/X0n6OTSEhqMdMdKElyA9YRR+ziBJHkc30VLchCZETDscuM5k/GNE2QXbq3PVINssL7
DgIcbpVJ7FDdDKte859jCnHVkzKYvCP0QdwpD/gKHpjgRfzj7TF03Z+4DDCWBcukvLgD/Lr/PBX0
x+CQDthDeGiJ0kCX6dCt2qtl6UTvSmK1ovB8HFgbAKWF7AiKLI/ioYHA35YuLU3aYVzl7c7s2/l9
rtKQLFzT2JmWiKCIBGIF2di0ZaZG+Bn0FQEilnKB2YUdyXNmPCRkyn8KCxCU0ajXmi0lyM07Ho19
ygVvxPkyr05+8tGgf21HIAOCSOzxEkprMen6lPvHLtcXKZHzuyhVi3NRntpY7iM7OPUi5MZ/Z9sB
f5TbbJQPX8LafnznWbfJZrVqLG8ROAmvIxuunt1Pwcs8V9Qnu88Z1EMvh98yN3aFfnOnAwcX7W9U
EEusLuXnZEN2tVTnGvMP6tQ63PjFbqLzzl3DcRRBf7WT4k52nKoxi7z09nkcP2DrqKquCRm65Bg9
dBAdcNXzToFcWH9Eq6DYZfNDERThEnHUorCx/rGkNvZHOCoOT5QcHTadxEAEvGwJa4rrTcVNHqAB
SNE4jKW9KGEPW+vVeWgVXaorzJZTBlWoj1RiPPSU0iGRIZnFBkz/xbeJp8xfO1O9RnULa4ySMrr2
8rVjr8/x2HwzH8txn45ffoojjZgP91yWB2wvfvOJ5lEUHwPimvatIzOkMZYdG7dwFqrdl/1rXhwt
0MWQLt0kfEnjkwDJlUi0Oi7mB5xely6f/KWCNmS+XmoI2tq7xTgWArq0riWzreOfiu49zO+WG2xo
IQBrM4yFGkYMPuTZrHvfhRLfVkZBG1exyobyHI3Uc7NbWl+t5/5zzH/5dOymVxOqMA8O4dQu0zo9
utUvv9hSf0wzUsiOT9+s/kxujwrBeVcfgvDV5ydpaRxRhKWiSG9RHDwKCmy3WE+aOyy+9GwzPSTU
uuuAbE+Fe3zIKNEQVG746vbORmr3osFKhpgfvQuaccsZSkqECNVmbgdjq/qhKhakKdxF5J8dF4x8
osOJVN2TJfQbd/1PFOX70cq+OGIbAI+gPSUYoF55tZ59yFPtI0bzZjBLw1dP3YQ+KMrbe9ciO/Rm
Nd5UmJsJeixhn6Im7d6N3pi2vpf+YiEYFm3dYqg2FUFEvZ4DmjGtJOJ/JwCGIB9qovB0pgrLTSLI
hsM+/8bwTWrC5KIR7bu3XlfImRIjoEpLjd66EcG4L2ilAGRL/7Tt6cNkWfZBSe8z1/mvahLzL56a
t9Br/EUaNP6yh+FCftD8kN53En1r7LwK3aSfPpKsguYrTm2O+2Iri/5p7oejkPVutKLXyay+k2h8
syzxVmfMVgwqJhAekifCn2ChREQrzwhRanfhWXXkQgw2/aE4oCE6XAowEJePhzq3t8oLn5tpAl4x
I3eZss6EAYo+kniRx5BXi2h6fJ+GeB1503GIQ3dvyWAiGwbBR5z6l6xBZhfaEsNImsJxBGODzbfd
e/NwMoh98KU8EAqfP5iVVVLVz35sbu0kBWwZwTNhhQhmIpwsDuU+b6xPI1ff5hAiJOGtNMsXvvYW
RvLQjd2J5OeTHrNDJemNM9l+jCg6i47D2jMna+3koNm5m7NpEg9L7syls4eNU7bYH7xrTONSGaiD
Ety8JJgAjnRoLGjZmHryJooJXeuEoh3P4gXcbDf6xmsFWMnAD+zpBBIJAn6NlReAiIZkDKFcaDFi
GpgOuCB9aGWMW8i8smkgT+U/I8LBYcFUBMMBD3oZP8eZl25kFq1R9XCpHnPbO42Yhf15fK/ldHBt
lHltK0KCCX5cPsao1wVYsxG/23k4kWzBPzrkPE+dWQxfYR1isLwaqiMsaliLov6ZjcdGXgTXFE07
j+ZD2ECHoPFcZSzvYfPb1W8eQ08O4BMN/qsMs2NtSnM5Jx4gzLSIxcbJKJo3TKxgA59Mj58YB4Eq
tm10HK1bXacbuwM31wZ/vrssNN53JdyNPY2nzlL/4nbcwZ1dVAXy0Q1fBb9Ge6xWqf9pW0jwR/eW
E1mBgefSWRw9xGws/EhcHDmddFXsm4hJWtB6Kzn5U+HtGIpPMuv3iWEcY+gLHmnns035BpNul0YF
4iIuIBGpuzMGt9aYV55D4KaGTFDxuyGmP5iZa07aO5lNzocur/iUF13IypvQruiizWTWyrXH+ppW
/wYRWVuh03AZoB1NZ5+yvoZ0S5CuOb9XXDQITYVlvZdp8s6/X1xLffgRmmMf7XnP01x6wClU/3El
Z151bKt67RoGJrDhyVAmhsrY/lDGgPOD2bb0vqY4WkaJPINWYTMR/4iKWTqoA2PopZh7Kc2tTdKO
0O3EPZFIQ0QN6vf6yINIiRkkUdcdcoS3y9AYKvIvw3WMQy1R0UmH7arMb0aVPBPVDzDIMFeE/OYI
mwP8umUZnYhNf1LOQ9mLomuUyz5+wG7NAxfcVMOI7Yh5yR/Ny8xgvHCq4AqXs1VRvY0mzKu1NVwc
Q78aeXkKw/YLCfnJTeI/EZGL17P5qXg/dT/Yxk+lF32F4fARxsm39mvMR5MD3tet2tDYsc68x5Vz
KjscxxmK/6q8yxQMGRovdXkSzPpjCFDXyq44EoZJKnNHdGIykKkWLTVKFzfJzrxhfxI4WgBYuw9D
0owz7cMbqcuNgmVeEtjIyLtwegGpQhM9fF4154fWGa5BavGXOwSQ9BvpozuasLx6EcGJE+Z4fmfu
/KZLIsQi56lxAYXw9dUtZ8JDBIYZxGunRYnUdEqN7dDTCJrUiD7BikMyU7O4vLn4r2AzUfxGDZmX
oAXKxTWIg2uViyfXSF56dNixx5daj5S7igRV2zkYw96egdOnYFOo4Rj21Z14nFcVyhP72aEmfynM
cBmp/KyyeG273tk0nHgpZnHyUviVKoygffnOp4T+ybl9WJalsS5NiY+7HOWmRjG+jSsXPCaQ5GSQ
xbCsCBx5ynXL/uo2VDAI2EEuIxJZSkn816DAmmWLE0GZiEF4ale+Vd1Gq2YjFNlAihTPtiI8aheH
RbjAL+KyzrDotgF0NtrpaF1LyQSPqRC24JEFVbLeAX+8dvRnwLziA6p6DiZZXUuPb5K5APNC8hVo
7H9Bhr7dGicfDbF9m2YN/iL7HzkXd6NCQk9S+gutDm9FXezIxyLuRc98VNo+2/i7F9WsA+b//zk6
j93mkTSKPhEB5iK3ylmyLMcNYf+2GYuhmPn0fdiLwQAzPWNbIqu+cO+5ztdU5eDggjeP39vuFNhR
3BQGPbj+NBUFb3v0q5RVfoSIAFaGxGgN1WY7psNeT+oMwX36xI43A7cXPJU5FlUNOqcKGXym1Moi
Orqog4Q5aOuoHN4ItLu4OoKXIOx5MbrPthP/0pA1hxujdKNZRXkKSilxSMt0PBCJ+mmEP0f8NB+6
3RfZCpgpNZqF1liE+V72/isU/3tklt/KSZH0JRWxp6QiCM19RyH2cIzppY6cJ78GKY4KmAFinHC/
Jngf/U6bFU2AY5zRXA62hVndzgBW5HVqnMaRm9kT/SYaWvU06BoG0ISleQN/Q/h/zNp3JT6PRZ5X
axTvwaMu++FJdWx/y9RlX2hl7cbSp+SWQGJclvmY7iX6C54Fse9VMmygMWBPdUp8QHW/rxIWG6xw
qCOUdTWMzNhPMyxIDSl/NTq6mgIPPSu8Ccc3/wG8TZdkBD7loKqo1Aa4MCO2YUdHlsCZYlvY0Hsu
Qcaq9QpxAKNhPdNIwizIPm1DuoEWAYmWBNXSKNt7buDKdtsoWYYuj1s9HwvI0vgtO608hY1H2GlG
zKKZZ5tKpOkqlaQitLZ6DVu0zV0oBpZuJbeDCwmK2c3sV58i+zXxcCdpiZevdQzYYuLIGPAfp1bN
7TUf6YXVPrRqytalbmHEd4BIWUhlgd2Fp4Aoj3PIyAYGjnl0dc4sif1+RU0Qr+tQ2muc4zdO53fY
O8Q8zkPSLK71zRhxqSStOg1EOSTZGG6MRjAEdDMkNwMLwqAOzlLHp5Hq9Xc+YNzE6CxgiujZBs51
wyh4YIXdelttREeW8tQChEgunPe3VlPVIU/MvWrMfZQPrBBz/bktY/ZP2oMRRoccfpw3gf2r13rT
QjrjT2jUyH5M/ykxw2aZta3/go5VXw5eQ/Qhe2hllNlJjigISwCPkMramZqWE+xa1RMvB19NWqfl
yci076nkh6oYxZhvZeZSRRVZvnHob5OQLpAz8E0Biuzcap6phds4Kn/9fLqaAX6ZiqZ+gQwcZXyc
k8wr8LqAhOJXrdi2ZoYoHogDqL/b/qvmk03pqDTLYbgW41up8Fbxcj2qQSsPNmlOIDpdspKrYdWl
0qbGig5VS6GDTirAyguvMA5wvjYNAZJdX2xSxfxgNliVuLWXjdA/SqP8yLmOd5bZb5l4UmzExXue
lUfm02IlRu3u6MYhZwGxwmRigHIYxSUHyLmKLAGipefM6Kxk2HkWgeYpiF9maVvDxIYSxtfU67T1
MBrj0WBid5umDvVegJ64waE0LyToJnMEwIUbMH8ezG7NQHhT+SV1Q+mwLMaUlbk5HnTbWY0MGRCb
5p9dQlGc2XaxMZTxBYiBt8in2WdKa7nhLyPIF4CUN43csFPZmcZSxB4+mWkkuHtyL9Q6PxPhA2xU
5MwrIXDBcwt6zvl4U/27YAOfcyys+qh85kaXfGMVWWATClqDKtF0Q4LA42Zh6H22bDpzWKEpjq5D
U2szdv2oy+y1N1NWNraBCA1NOWzV80AfGbOELAcN/ptR/RmFfwDa8GoOLARL119psoO044yUaco1
jogttEUx5sWllPwgM9HUZpzmqZBIIzYatCDSX5VV8m57KRgjlAqsQPqFU8YctQpFQpDW5wCMyNJF
pszGmeTqMsxqZIG4zczebanzJHScuhvdFzxS2TKPkPxMmskMmt9Hh8wrAY1fnTF40h2jOdYi3ua2
+8VQ591nsH7qRieE6pR2lyasuofXAsCrChumbq9vmMUuK5dHZAWuE1r1UBkPJAUwl9VeqPwIgjHC
lsV1PQjzhlX+X2r0P64oP4t8vNhldoXMbK2NoK42WZz3xw5bx3sY6iNfbs3Yt7Ym5nS6qIzpwBIy
Dg911RY2w9fShAfZgwj5CapD6MbrFnpbA9EojE+GS2K4zRoymJ9SZMj+JyAPDl8+qFwCDtNJFIrI
IM9fcijUqyEXFOmayRvfWow68aoHRQ9jwWpQTCUV27A6NBawCJIVVHD2+llUfgPIpDsLPWK33Q4b
uwD0EkxqvJp+t9Edj5hzxg5aX/ARGyEHQvGMMm0XTmj5nNekFZBuhh2QO2Z1cxE5Os/KVB9hVX/2
ePdslDzeGB7hN24Lco8shmGu0BEcpiyQ0oBlrDUdOwYp2ojmZgAUNwXbKAxPyIOKpqDWeiqc766J
3kOeWx93uKdbT26p4BMJQizI02bSGGZ0ke5rnjOHHtJbUwwMpHCMq+pdQx/gcahNCjJrY648HKSj
khciLK4TNlM19euehlLWw3kM2TLVnxGAkUQvN24cfthTvW1NY6XT3GoDPuk0X5A+CsCUedTMLzfc
AzWXTX0VJQqCS7Tn3vvS8Jyo4mLz/jlpxj1DGcDYgjzJbR93ZwdjVDr7vfH7lVe8tpeQtgn49MLv
f7sw53YAupL/86Z3LLG7Gs1X6XVEH89CqPgpUsYus9p1VItTEljr3vq1xENW6aapP1gN7FnSoKl6
pHzQWZXf6gbEKtoXvSqXhsyfxxINmVOsGvVcFRddq7cMD5EOmsVXCJljQvaYI66Hx0JfMQAZDgsy
kjMK1wDhexVvxpKZWKriVc0rKjtk8253M+Qps16R/YHFgLpl6O/INVKDCkahQeS7e5b9OoNMnb1L
4xTbF2M8awiZvfBflrIqfzbDr0wdW0QBdbRtewI9FDOXtQetOSSFEBkDLnnFbhuE6z+OLlh27+ms
RoRhNu3xEC/IDeL04k1/6skJNZznDP6Klb5V0dYHXpBMlzB40Ieh+wXjUiV3aHf8z7T6Xuaf5DaX
xt5kODK7da5Jg4hU3jq5F2hGWJZO7clm3Njg4DsDGIujbKmxlsFbBp8A6X1YxEt415vR5WcqOGuE
dtN76+azNLy5baMk7ml0v6zuq0VzMaA76zY13B/gIwELKYSwZvAlKJv53sfu6pHIHgOLubIV4lT4
9in9rEYdDZ94gX5Z1aeiY1CZ4YqmwI4OtrezYSvRUSWshfWNZIsynjP8gC3oFvc+s2K94WJbv0n+
5UBGd8VB1k+uOiWcEE3MyvfNL2+luyo7a5eEfHvop/17o90zQilA1YORwxnOBeS/Ov5zSBeO1wKB
d9HdeCTYJz4i9zmJDvhHMu/E8QLqoUjAoL3oxdXnRgc8BMkKJvxAS703wrVQK/ob+1ez/tgWLqb0
FKF31MSHZAUV36CnwKP60uNDNlHkIuvDQ2i9ONlVRr+Dt7GrnY+uzAqmRYFgL/pTqJWDGCrd0tdv
UxEtyeVbVMO5oJDKi2+rf/izowBm09YMNvPBkJC4jgtPojcM2/MIy8jqljKh6UrUKm9PtA/o1lh7
QRswtHC2SYfpRzxEh6xlDgPCEMw/pnIcxQtFODR5BZNPO8bQXmgngWQ1ct8VL07pXoNhm2WQsbX6
xCr2bNQMparLmNEw+ndGmDPiZI/Q9EqEDdpEFEnAR+2dPX7nGPJgHbGixhlyiigIITzrN9GhJakf
gkuxG8SuszdaeC6qa9Mn+xiRc6NemPXSwO5a8aNPt6G7QyXmOvjJ83eNNSYe69BbTfWh9d8bwrB9
eqnkbEY/NU+ocvat9TH7FDzS+OpdZ5xzZna4/plAGvhE4nVPUcC/mP4bcHq1aO34X27Nq6ldo4FJ
GRJh9R7wnnDTskv5NvX3XN0T+T62jyLco/tVJaAVeP2SZImw2o+oNPKtHUv2Q9sofpH5Wjh7gpJo
TlbwvjDfp9MnX3Y3Xj0mrGF0zdQtsk9soRZmbiIP4gcBKPF8alFMCNFSmIxA94XY536OzO7JCj9S
JjXSRYdVPgSFaxz+1fFTw2OIa6qdiiVwubUDdAOJzloaiIot/ZDAFPLosCIayI/C35YCNym9pLew
/LNWUeGeXQxRzgwzA0KYpQ+U+35F6W4yLL6AOQgJpfM/eozxXrzSwy++xhl1XCCOF5D7P8G9yOSP
h3JZFocINFmU9uuQG0U7D8R2hMfefSMlBQSdl2ypI0nQQXuVLpJ2o1gn+toXrmZSFzr9osXUZ5i1
UEoj8yXHDm7czzTewE9TSKFIESAnD65FB2M/af3BZL/Xo2WS6pa298Cgdb2DFV9OhCKMrIJs0Dq4
uw5N9UF2cGXC5nbdPWKluUveCec7Ch5O9cwXvommYakn3y3IdsmoLMCkrbt3hRBbDbz5zaka0ceh
hPKA843P1LBrSzv17DSH4SuTgnSKu5a1W5eBWHiV2aYZfquG4d1wFhHAmWOhLlgvlnW1N7lOq8+w
etQeLAAs0tHPIE9mA8ZZ31piHTAr1B99uuIwaPyzyu8J4+rRf9IUG4G83OfBWUU/QfvSAnnOXsE9
Y6jB5Hif3LOdlI+AQrOudoZzsoZxb8YEp0hofM+BjI9mBvmQcgu/7Yqow72DRK7C72qW6wqZsDIT
GLm3MvpKY7W283WY0g+155QB9FScNGNPJcDKdfwc3Y5Z/UXRnWF6XFuwy3ScrSm00HkwUuvnkU09
fBD29jejP4i5+nWszTxwb3QGzs/hcJktevSNPFZ/fUm/KTn6+JBMjMBQGhNWKQwLtzbjSkPDSujX
9t/Ewl/bF/Jbub+29exo7U3v3HUTjGwQn3Xt15cDTZ73OUEORS3Yd4K6ILnocf08eOFPW7DlKHJG
VPACIXv61X1ESlQ0NJlMHvMi3gx1tcbJtGXYzrdL8ErYP2tVv5H5ixzRaE2vQ/QSC53WcZblCv4M
ehz7ewzao4ujRI1fA8r2niNgar03zEwncyw2A66uIP5hn7JspxZM5/Tcc/MaTclU8CcsSPnYe+MH
pMC9YsOZUFIItKJYpOAD+U8+MshY33vFd+SfTe0nSjfpAFSO2wDCakVSxIR0c7SeBzzTZi83yIhW
HtoO/91LjvPILz/wOCHptawfg2mqZ7xMaPPHChNPeWQPYHYn2zrn9SfaKQi1x8o+ixq4Fw61iFcd
1afJ/zXkm0Nc9rtC1Wtt5mjWzbrIw1PMdLIfk1dv1D/dpjhyQaxrqgo/iJ5wZy1koO3tRhxqryWC
rNs0wFpEpRD+pkm2supp1acak/HbDBOH70TDOI/i2BCAMKhn1zHnoMQIG3anlqX50H7Z409A/yAy
FDH5KamhkrUJ9OZs1RT9RhOQcj5iddAd/2FiE4k1ilk8fbZxo+Njn++uJXI11b6W1bTqFNtk+giY
rkOI24+WpRy/YWqcQztkrMlmFAIoWWYljrVh6QXy3Lf420taP0GwB0PmQcqVihqywvdO2iyr0N/U
4WvKeH6kuS30uXnkE5tNwKFx8vhyu9Aheab9cSEzmq5er9iP4gsBg8QsMGq+cnooLrUNfzyn3LCQ
Oh5SAaHa/amDepfFGAy64tUKtWPqQzt0jmlInoapdhPM/5gxPySxJP6oTeS5mVoi88PwECJQ7koW
oBDMrWqfldYVJORitpjPQltdxldUOWjKKyqR2a7ysFFViPZdb0tA/zRlffCMzw8zgO/85CKCBEso
gcfQuLdZ2gh1wISbhk8T5VOsrrlAXw2IlY+1MMxdEaZPdfPPtCAyVqcsGef1Ns/RdQpZuEO6ntIv
MaF2D72lGtyVKOCRiZGRzBUvRuj/NilF/ovHBV117bpDRxCNPz0eFRHMDrY54cUi+YrPqvPnr07S
THXLWnu1k+ba1E5F3ha6tp49b2m6N6fV13rBE4eQ5x2n8inRu9c+wGqmQjdbxQ2CJ2QtLvYWwAGo
3LAV+Kz2jb4oDx7zZgZh/4zGWMkav6enO9dI6+1dpcpTlfQXTXC5IiUrONvoq8EL0FxoCEeekp7y
hPKgYgxXgUUBo7JTAE4Reh2TEbX3+GmMxAkH4B2mt6R6KbFizDj6gASgrFMPpmCIXGcqB6Mxs9kz
Q1l6FaCI5K3RvnM3/QaeuMfQendInYHmftdt++yA71gMnnGrnREOCDKRpt3aWC/8iWU/VgdKU+Qa
KowgRvGn42iL8Rwl2FdErSHXGzex6yzjOr7W5nBg9fRbs+eUEcN0yrOgQK83ZXjetB+pfQ2UBAFr
wQg0Vc5lGaDUT6jtpPVXwssb8008mGzBPk31VZs5S8kfLy2W1jR8BnCeAo7yRD6RxLGojJnMrb33
dcD4jU0l/xzDyVbrToZdnbukbxe+ShhUM5Cwg2czAQ3MrZGam9BuPgbB816EKNaI0UEGFjM0DG7t
RISdcxtM1kDDObR85DEB1RoeK9lsYyu6G5n4NodHGEMvlvkXgrsQc4UUS81ACEvGB4aa5ApXlEA1
C5dmAHgNBWj2HeM5yd3poVfa19Tnxyp1t6HZrvn8Kb4jOpWS276ZjqxWNpbDxWg7qMBhy3/YcNMM
wfrKm5ksafs8+sm9Q/vbGt+JjkraeTh58Q/kABYtfxbtGMegABhlOg3Tk7qGORBlb0auyAqb2IcR
yAb0ia8ONbl2hinvrMwa1KmVILpI00OnYeeqLXASRvbE4PipqONdFprJJgq4BqIcP4eOhCF/5kTh
6UFdp5HSxDCjefKH/OHG0+sESwAhRLeu0pkLagIX6rNxTyTUSg78YST4UnlZBnRY5uCMDCveqRra
Fr/YvLqtoSzmm7rv3jFhnnzcMVQ96bpPmcTrI7bdSWPiaLtM2CMUESba/TgY02UcVNfW1AivGI+p
B7QrUZtSiDvTr3JJFtaySVgkjWo1ZOmqh/O8SsL+1UDlpuvlSnI4iXkYav+rsGvYSbwmu2UFhWNZ
pNqRb2A1FYCXWdHq9fTrBMAGLFkxteCz1HkzY+vIgHNtg0xt56LAMn/G9EdxN7tVsoX8zDfZflQS
ukVp47VD4497cy2y4k9aNHABvWuXO2rRIrWc3zho3wbmMObrNAExZqFjbMM+HFymAUQr4UHNtcuo
oVIQJYAZXMUXIjBIgPLketStlaqnjyZhFlxYhTi6lY3O3Zlo+DDH7IjQYGUhrw34giSztG8mX8Nj
nBEOBAO/W5N3gXMYIeVCLS/lB0CmHRgWdMIJwS7dzjdZuWmkxR1aV1MnTC/ugy9IHHOrp+Gahn8t
fuGqbP/YSuC1wrcM/B7seWJftVg76Kz6h6I+FLX9UqFUlWWytenXtaBkg2fbzAaNTe00rwBCfvsY
2ndPMRR62mdGvpMmcK23TFxbUEwox8IbYiLi9OLRXzVa75PkmL02TqEttcltT8oEI6FMR1/CSXR2
nAvzVFwDJW/o312mHrAmnuMo/ufUrGws4vGqeHgx8KgXzEVy94xR0rc3qQyWKOksGEkYDILkYdL+
EVHk00b5wz6s/tXlWg6bMHsWJaupRd2yVXvRs1szfnb10WS+YmL3DRjWpMyObG2ZFcYurR5D9eOa
/yr3n84ev2+WkiuvUldNAQCRjJSJ/YOGVPVfMdOt/uxUPyp+WCAmZXOtzB3vAJPwWz1dc3c/0reK
5sYzCD2QIluSy6LvBplQPfC7n/Pw1eo4/DJKP6sjffxFMjToI3nikDrE9a+DpQyTFh3TNs2Yv21s
jyIFkLD6ceue+QaKbMx5ncvphQSUK8Lt9137I/gPpL7K1KdTHslOEyMrZ42ObVtDtBsKdPyvpHas
LFMuioA8UPERiqvD7MY2X4zmBpPCBfpNGCXiIopkZOTzqoOXoFt68cMNz4H2SzBLpcDfDhyHvx04
ks5/MY2H0Jo5p2aBdqnw3+DnrDuPow0gdENoY+diom0MWuwGMaGkTp02qKnAcHxUjJpzx9t207vl
7nwNIZ4b3PpZVx3OovN9AFXegPdfqB9nAKGKbDMqE8S1RwrntHUXrTYdWv1HhH/++JZnGgcivTnj
Rm4NptWYJ/LUjNplqGL10gSA/0RSjhsOWm9BYPlWz+9I4Fc97rwglseGiwkb8G7w9pGufZeIbZn2
DCD1YoIgA6vXnkJhffs5BkNRbqIWF4gURGh0gXBW2E13yAuZeHYtLm5ek6Cpsq0zIDoOnb8pNp6F
ArUYTibm7uZ3ZC/IWM8wjlGpzEOHavTcCv+TND0Ggka+5hsBhlXiYjVBSy2iLvs0BvTAqR+sa5tz
07AJ8orjpfCjdxhTq1g2xGal/rRncRlua+6MTd65GFjzl6TszmPd7NLAOfedM+x9chdXaVbXl4r2
Ncgy5qjMA7ME0s3s6iC1+E80AxKVkoCDiY6fvKLvXjIWNHhHeKhY/AbpdHABX5gjplMmTGJ4FUIN
vIFh2/LlqSnFzpzZ1pq14XRHSdL+DYmPooLt9oZbEZ8xAUNc533Q/I/D4tLtyq9WqX0jmDCRE7jH
2oEALI7MG7ExItmCwo5+GosI4kXZsTJfirKxeN4D426jl36fAAzf/Fr/N/nT2YzhbzbEJJ3I22lh
fIbPIon5qU4WAh2320M+oPcstMFaOdAY46G7gX74nJJhn6TZvXWTYNWb6E3dAYktqoEt8vA1ncC5
Zs/NMiZQX0g3vCuPGrQj4iTcgqW/1xDz10wquoReVpx9On8g9yx5n6I+1kjZnD+YvHsd60Bj6Jc6
lyCC9QW5M+DeccQUrJJSlfdJRkhKoU3tPAnTSvBHt8QJr/tcMpytYjyD0kFV1M5CybAZ0zXPIXlF
flXsSq/B2elakpNV6s2AId+RDANHzwZ/5FkkFcGeDbqi4fwilk6Z1cWv0hteemyQpfg1ZbszAp5k
A7wAdFo6mVIQT6LGqadVoynrmhIwhNsFt9zFpk8ciTgjsVdPYQVVfAG0U17oUKL5aPzuJCPx1K/Y
zPUwpNy+Aoeg2nKV9aV697oMXpuekwKqcDhLL8iPxAHBFI2RqnK1Rvmt0K1hxSvrvwxFxknKG2Ku
PXO08aRm1s1ufJdGP4Ya51FwjHmXXoI2Gg+xcqZTXKXJvmlwRQ7a4N7qoXyywE5UiwCLA912P2BQ
LgM2NZkYxrNeJzADQkQmmJIC+SBxhOlMalpc3nG1RlpOwmWKtCT3OGNHzCJL3dHVSqFb3btSi8+W
4YolSQ4jbmCOvTA1LOAmwL2hAJCIlvDE3Hlg/X0xNe66Rf6ocd4lPTzbMOpXTmdTEsRO65xFYetr
1TjfRtQ5a/BNlMjNS1jaaNMrAnvDH71Txw7LdDk1d5ewXoOgA3pby15ZyOXcrDwHBYJCWqqAchxG
TOmcPTaMG8VDxD4zPvtlVh+robqAuzY/mS2obc/wrxGUiHIY2n3l1WvTSwHPtSenRFnccsVMkEKB
YtnLsr4C0123zq1yPpz2T+vNBR5xVK5yVcWveftu5A0Tu496+pycQ+ftrSR6NVkKS0ffRhkpp8gx
GA7rZLKaKZ5Mca+Ty+TgwWwDxLVNzNLZkdZHXLHViRrzxTXffecTGEgVR2cjaSi08SIR2LelXbGM
H1+NlxzZHvXZWVjPZfzdx/vR79k7tdm68gKCaxwGndLdOfHwjLcG5I1O0MfAFR2wmKpWNpYzWmx7
Nyu1M+vq0n0CHSxDJFo5gngUM4xyz0LuOxO6PUCFaIcex85uOiQD5NKRAES6IeM0BNU65a8d2GmS
I/3hzhAy7rFA3vx8w5qjMb8L85UdWKhtEhZ2SIoFA1RV0LAQdQc5o8U2MX3i8ds4VrLJXArjcWWi
/0oTII9nbPbZLMAw1LrUBhjE2opEwb4C61JBzEMOfwkxTTqrAlFg0qJIJQZuDRi5ie+++xknxcKo
SWPOv2NwguV2EE8IoBd6zVqDkTfpUExHjx3/xrHleUC9jqx72LdMzpuuPN59fZH7H4gzcO/1xd/U
HZR67sZxU4VikaQHWb0E0Q7yblM89VZxmTfV/DdiuvvV0YCCExQu9KY9PGfLuLXOarKPbYkQHjBp
2W/mKXe5bdvqWe9WeflVMctozFMwHjSDzT8TOxZA4XNmPTfBt2sAtj16hGKE2rvDfrcOUBagvZ/V
ofyDCVaB0fsgNIbwpyk/8QBJkHq2++olZ+kzFqph0+h3yZqsFm8gzjRBe2qvbPb91vgwQH0hvGBj
ilVej2b9zbohzIXkheTK3m47lmwetJ+k5I52y78ZVVS0/rLpeZk4VrzegjQrTgJc/Kh+FDus1LKv
2Gh3FAJvlooXnvsvNNx1hQhdOawub5Pz1Tj3oSBGBeeXl71ZTfglY5w6M9oHdo3M9jYhFpL1hgnT
wPlBMlDMxkr5Ek3/3OKQNOeapI8UBdtZ4rFnjw5JiSQDANB9ve8d1JEOFOGcS26uvSYsxTyvIf8f
gf/d8Wk6NUcULcyMNAJ1bi0z7dfhqTJ/e/lN8T/PBRLmdnNmuCxuqW6jaMg/usJAqmW8m2ATtAyH
ePJpMM9uUvSnHRhHXR0MxztNTCQMY7ZsAhOpy/pVpP2R5Ce01hs0wzVfXtO9yvaAdD1w6bIFilSD
aoNCW8vR4tsnN9sXOId0OcyRbo617iIIKRUbl9ho3pCqeytKJzQ19Ub6EtVX2KqVDR2N+baJZJtI
IvTF2KGVRSpHUW+iyMX54yt/WXnRs6/Q4zM74dcmsjHIf+ra/6QyROU/ubTvqqvn3oq2gaGOO1Ns
+9h6GjLxh+GuJkaQ8aBT7TXPOCBr/Oh7SLxT+eT345MWepKDIDhVnV9v9RR3IKUQDt/21dfKcxWb
1NlyPIateVSFYGycyrssB/wLI1FQPZ0ff48viTjuNfk26nig7Z4s+nQi5WsI4utsllKGBQY1DN9y
E6lmqFsHozWvWR/tHUdcWy8tUQk7dAg6KvUJJdhZw99MSqrQOYZMneyTtn8zbUFAo8Zu3nVTdxPU
Xr/Tasp85Kk8Ky3Or4KdNqrcgqFWRKBmiK4fs8xYV8zq6rpBDowntsQVM6Y6WeA9442By3YRK+1B
vBDfMj9VyOo1n0jQm2x8yZzLVO0EcbVAFkvSujjssoc9Ix6IGeXhLAGfuN1xpLhjVxm+x4IALrex
NUYMmb1D4zXnCcut4QnGTQVMbVZpvU50qhFzy5BHYiO0w/JPCl9lfjQO6j1DeL91IL8mi6W80XIB
YPI8okudFiTQkD3Us/mJO30msyTnrqXqyXknZYXc08f05bnYQ7JLZZe/eRI1Gw0hzbJ2wpupibMT
i/dhbK0Zq4EhR1vLetwALyZuztVOcWgzzBAu6+LcQ/8SYygF8rXya3Fvu+IG/kYsUnuWgBD7SX8f
4TAuzBrh/+h39hplevvbVhKYdhdftEmuItXjx+CwEQavDqo9flkVMGmvX8bBPseu9+1YVnLTZMyQ
nZSj/Bm0BBO+EFyD00Ur150Yr2FzLmKipIViPDrYJMd6n2OfreSsP9EqZjl8F/ypbX50iSVeZs30
x/xgnjZ9anNXWCUxVLxuk1Tqy7aiGzFrMFETUMg8gD9uGxJeOKYn2/N+HFldpdZUiywaLk7qoQeC
ptUp6Ocjhq81mhiG2JjhMFQfRMcxOKBFGRP705fZCx4WjDZ+PuDVDeKtPRFxv3D1DG2NxpEkc160
bs+g41XTjR8xSbK/Btowk4mRszHqFOGhBxPISP/lefGZ9/Wqyi2oc9OHS3Zj5AOE7PO1puKNGRvL
vicvJq6fQJo+6jzdmQ7HEBF3FulHabkQqVjJjCmzlbxETfuWT7DpO8Qb1kgsCDC3ej1YLFuJbvUK
+zQyiwn7cVW0zP0TfWdlJTLG+lppZc3wVruq2t5TrH2QcnH3HbYzY6L8VRCR/iPoRgvfe8FN9OC6
6CmVxWehpXP7CJSxqP9I4cN+GexEx1OAS22X1c1z2zj7nmi+nBEQ7cgczNlfZVki+sHzr+k92k/i
3gr5ZurjV9WAzgXuhDoYi59q2W1rKTC7/omZx8yynS1wlcRaU9E59LjgQqN/TUTxUerDFksyOmaS
gAw/Rq4wXIRR/WYqq5dG432M7JNI9jlELBEoPmiXPGXeTE9pRESUVwJlkEd1J1fDiOZjKt8MzhwH
zgkCvPzmRO1TC9Ye8wJdcwkbIvGYq4SCg9rNUfBOwSGIg7Og56hcNuta5f6VIfWn6Pn+u35VMVC0
yANGx8vGi7rSSBGymGhhaOWY1HUDac3xkYVDembdi/EgmeVWAUAganR9owHmdSSs6zx6od8GFd6P
rIC1z4Ak0hJdR+VayPEL5FlZePdTBa7LMu8+W4+FPk9Xlcq89Ti7Xgf9bHjJ3eznD7ccbyhMtG2W
4yrC0g5nSpU3nxnjUnmYiWYmouemKw1BNciuwT+5lcnaTQM1ubeMCpFa7ySWPMVanRzdIWzJrOEm
v/v2WEb7etD6kuU6nahTvoeGzTJYptNwRnBeLBMT9bMjm5s+UbhQJzmLhNxCo9aocT3uPnqWnwYb
KGiRjV3CV5riU1l3F1Pr0fZE+XsiSFCS8myPrALc0HgtI2+vkzJXVBOeFEYgqQmUU5TXcurPVh4s
szJ6KUlkM8NkT0b6nzDoQPUR9Qj8ALQd1oyDsDFjBZGAuFyiXsr4/MVo4OKaOfCj8LITSBGqtXy4
xIoTupXuUxTJ22DAaGX5QaxDjGQN8lPTJUxHJ8Q9CUox4lT/4+g8luNWsiD6RYgolIHZsr2ht9IG
QUpP8Ch49/VzenZjZEiqUaibN/OkvIt8ZPCkqt6Nnmqo1hDfnfKjoIWGV+Lj0vH4m3KXhOpezMl/
GQFdt1/has28DvOx3w+lPK1ZeqyzmhLk8HFZQOPG4rethz33yP622rlPKLpkiMQuPC1dAL5vBT/p
1WBxxHEtxcUdnXsX1/q+nNzb7Wz299mMW35e6cbrs6TZmyp6DPHW5TP5HQyy5WOXEVouRv+hr/uI
aDaG4HwN/htlvV9T/7ntwExbDnaJwTWAljXGWHvn5oi/8VfXykNG8vccW2G2jV3zN7/FJ1DBudyU
rEvOISV96b+GVrgf4nMrWn6zsHV4GNU8Ld9ugILK3jYDzzlMnvhdGY3unGP9r/cxwLQRTcnlfuQb
JPHYSfodSlfTU+1Ekpj11wIbeOzihy4AAsQ3UQFSoPH5Xx934+9AOua+91FxczMH7zkoBISObBn3
hFIkUWkcVRj12w8Yzgy80ofD2K7W7HpkA6R4kK5XRD2y6kVeY3qNDLly1/DJCGzDgI+D+axIifwH
edTl30X21TlZneBxab110y0q/8USItgIYurTrm5aRCbPjBmVn1UjjsAUV3YWPQ9vP0XVS1HfGkEJ
fWLnDGL+fO5lu35REltmCETHLQANk4nZsT/Ba+tSSEpB2cTIrBQfu1bEO8cCveMKq55DnTeXoumw
eojemB+Vtd1jVQSISiR2r1XEws06rjpaf/T9u2Wq6EKOBflqpWTH8v/mRk+r9h8N8hBRba2e8AqP
pzxpKO9SkJL4Zc0Ww7J/EE0Rnvze0Sedr8NFVbxridq1R6+KxbXzdPqcEd55R2q0+y4loBdrrC1g
CxmznMJiJPQEDJgo4GtPHX7IXoZbqPJIHJu5dlmfshXNIx18O74X3ts0W59rFo87QTzok2XZchLB
0NGm7s37MKkSqqRkTZW2JsngjFP06CcqxQkJzWrpNO+CeDWA2MCp7doiIS9RQwkv2KXf9P76ww1f
NBvhXVf7FA2mI5jliUe8zpPiwo+neBvjGrcKoIPHygm442lHweipYddkKzFvxB0eaz/tNZyMxefK
Pzk2xK0zYV8HR7VdZQNtI0/LZ+l2sLydwg3/pv0CLmAZ60/u9hUDSED74QjDsjJOQ8liHjtPEyxx
bNZVIJ9Cp4xOsJH57abKb/WWkCgrQWV8FwhWwOFo04+YXNbJk3m4zRKPEUh37StIlOjLm3DVb/KZ
kocq5RLfeXnxV641m0ItqGFfk2aX+7QROI7lZ+o53KMlWMhnHSXtjp6w93bl8ifwW9xlpl23beW6
EAzJHYz6TNvlvGsU+5zZpJ+IhKiBxXL1oVXwpywH3driOIMe2zhofKgH9WcgCmQ3ehHMSOiiWOHZ
drDRMchss2r6ZCVZbWc2LzFAKc6z8XMu8GVUfftMLzfhKmt+V0HBXsyWG28mdepiS+Gg7w6JAhad
Z7nD/neaOY71f02TvfWNYdAR/Q9Zo78Ji286buiH4+J7Uh6vBm8evqSbXPucrYynQdOFw7WQ6yst
BN7dRCUfrrfl10hpZr/E12oAUVmFVDSTVtGnrIV3n0zBe+KSEKqEs1crIH0vIfc/c7cKW/0dNh1h
qOxmBhvYbye/2jz6LgjA7cYKPbEesvTkKj3CJxhRrSJInG0TfWgzMjBO9R7UyY9axvyMlYBZg89q
kE9/XTtORz+H0kNtTMAmuAguS64+7Oyere4B3o4hcKEBNltL31lJLHvsDhIN9k7gaMGvk1H1g8Wn
k3bZpfUoLsWADbdV3ZP26xWDq3hDHsO5gkTiNjiZua/RtePk/EooF0PqttS5kDDxTL8xfQGLhJQS
wg2Kz9i99yFeELpFKavQ9Ay6aDhzgJY+Cg4Vnr4ZXv3BSVBdTNbsmHfgQIv1irtHHhI0zzvHYJn3
+YSM83Syo3sZA/89yNSTxNGqAZdxnSTGowKQd61NtwW5AQTz6YEZmBQ4HnRN8eE0SF5ZWfxepuLJ
Bt45K/A4D32PfmiXZJ/2DsnUW9a6IqDgrHOALlm63G7iVyFuS7wB2ALNue2Lz0XeGyj7lQzBjN/F
0Yw3CFB549y1lmbc0YOpbCkmg9Pi/ymX7OpO45kinFc+edUWZYwLIYuAUzmvv3QxBQgR9cntKZQg
OL0CfnaRaRJHMrTVZcxqi3Um37UdnJ9RRwg4BA2Y2qlLTKjekr9ix/gbLwDYQlIWfCR1T+b2zgnx
b5WJot4jct4a1751NGINsv8sCBe0Ds5gDSEN8+Q4hn9DcNJ8l8O1KT16rWj/tt5B3EJstzSBFnhL
ixx0WjEfoj79nad8vZzBJ7rlD0ufHvVq+M6h2YiG7mJ2OlyhY5I6B1xXJyf1WQ1lzSfbmyfryPsR
C0VSETAkMcKddHibQ/nli+W+CYuDxgi1yfoZz3iU/MRdfKG+BmC5c6IH5r0zcI25Z24CyLGVgfrv
s+rl13h2W8zr37KFHt9ifWzagG7M4ILSfrUZpeFecR385rmbg4NMxjPXyMPcjses7M+E6FiImEOO
mFPHWL2GglaM+ELGZsaP26PfTOXOWePXIO8vuZyPoUivhgJBWDZP1W1CGejEaik76cPjpJEbho5q
3qktTmLihbbqh8xG28rlXxXb40WEuL8Dec5XHhmwVCeMn891YE6c3XtOcrr0eGk3OC2y/qH34uM8
NW+T59xNLUGoACiHxHWPf2VgbILOWXFLGKiXsVK94AHBGcIka/v6BH7lIx+q3wYJou8plVMD5NRu
y9GzoRt0J0PEVXqouZ/cOpygpEyWayHIkItNuXbSoTzIX5EgLWDFI1vII43x70NFe6OGE0KPCKqx
YBHlMSFFznvXDifqVu9K4lvsavYBmxHY+BgOsomZa8z/rg4hf3DIOb/Xv/R2ZZWc7czEMh4vPAIN
wmf8kggQWm4J02+oNzHGD5Q/3HxG/GqC6k+xVu/51PyXA3wJwvZZ3DQLH1QSEd5U8x4JOWYdb36J
o4gwXn+L+ePETGrJ/Ucu0dY2/TdDIqNj3HsvflFd7UC2ghnGA/u4oY7tUE7eQ2Mh+qQo5rFOnkoP
/1ctx59qIBKWxPeZHd6nZH2tB3paxsb7BVgbVgvBj6G7X+rgQQPvNMonqICLxFu6iw3iZx/6mZbd
r8Vh7ByG4T3O/WO4EI+IF4WJQoH068unqGzIX6junZ4PfiSDfTETGQATh0Bfc9zN3m2eSFSbc3ud
/rhz8ae/QSycGomCZNFzGnfPWZXg060xTziE6nOzsNxcD7RInigAfMxF1D63C03ZM/DS0R8elrQ+
YBT9o31+heP9asPlGR4hHNTBRzZREYp4qzGfqH8E3T7bGrZAPhcPwOqeatFsmXvv+6T5YeP+tUKE
2diEO0vRzTvoaGYXlByvXPt6MEkAOCoXN6Q/pNjgciMhT1p+lHDx+7D6qpT9L2nooEzjC5BleRjL
RtMTGewSSI9NrU6GfzT+qL3riN8TNiOXJh0bugR74bcWcviDEec4Reuznzb3CFvPbaapznKTvTPH
5wZMj+mKb0uZbBM1z2mKo9mmMVpLBhFY8N/oLWOnE5bfTuz9SrEqNj5neNn8DRtKqYsy2TWGRLoi
4gg5l2zawLFplrIB9GyxzrnzRjmWRaVGgwhZm23awTu7HIosAsBnV237ng7Jm6D3dluny38p8yam
KPHhzEShjD9eBFac7QTk9QZHoAVNJv8JzU0WDx3saV6ubbuwwsZkBMj/vc/i8JKVKABJkeYvCoXm
Ls08Z1sP9qOuJXcoZ3rAXfhHz/FrZvlxGIYK1gQjh0JINadbPE2Y59wweqzVcAAbFO4ayuoOxo9O
YetqCNegOsdRPYhg5S1Z0jwLA2GXe6MFSwNMB8KdswUJBLOhgg/Oy/TIDaMmsDU/NgbXnO2XM4HK
fyExrbCvNn61PgkuU7vcstZfi5EXZ6X/VOAuMp+24b6sidHq8Y6D9HWpUv5vO9NxvHyEMTUGPA/7
RIZbdwBpVApM1T6LgyKDYDRxJ6fi5HNyeb23jG21XL7KxgCxqdS9FuOp7odHHU8YNku9bLISIRRM
6qdNmtcoR8MfmfZIRejrYCpoDrrzNlSZYgrpVs6EME7IqQrcwumJ6f9SjLl6RsQCeOpraru7n8RP
uQ57+M1sAYIVlz8dJzkQiTUL//YOsb01p2qC6AJyplyedeN9U3wHQAJLmWa/SoU7XeFSpG9BgsDl
Vx1mJ+FU22Wh9SlWvsRa1gJOSpPXWt5ENdottw47dZa62U+BD3BfRTDccoChu3rkGj7X+HO8vrj2
q4MVJyp/Z9yYkbloLCe+zRO++AB9h/zM6pknM4faMZNDof66fHMAvhEE/eZUe/YD8aNulRkA3/8r
IqhAbL+3wAgoi/HhnaxuFm9XMf7DPjFBw+PEd9mCEJRzII8QZmYvCOMcwpK/DeBc8FRbuxPYOHdd
X19vFbrkynmRS2wf0j8Ohc3JYa/TwR9yMldF7z07i9lVpbMitAZ/ayDfYO78TVn0LwVWZC9Eqmsz
quFVB4IDvDdz5n9LDdE3a9ZTGAwfTd1PBwUumGwJbvmVKvbtQPPmpuTfoNi4Im/vPWH6Y5Ll+abm
Mbth5OddQr/zNiqxGBG1GLZxQA9artqrzgHydvmjhzXrrs2J8g4ePQmVdp3tGBby5DBGHWiFq3/3
Gqh4VVf1o+RmAdChGd4aOJ//0DR/xQEEaUHrEKgvc2oHyy1tPjvKRUXVxV4tAS48XdL6m+K70r0+
BOXyitKDZdoLPuq14cOHhVLX8r4eyZkZ969TICMsqDYHfBxfzCh0FCzw1Tv7lFFiuyHtaTa6WfAD
VeapuLWHKDaXtGBkYLrUSdfQk7Fk/VV23HEO9Bvd2aMry8egQp1RpQh2tuRq7zfmQpLmS8z2X5Vh
deRlsadtPL/rfQAJthdEOxqVk1xZHvqGZljbfQUxs1KQkv/M4he2I/ejmqhnN1xDA6fesrVAanB9
bBKZYfJCu1nl8E4+BdJ4YDDwsNTV/PjgwTTxqcETQJsurt5VihdqwQG31Jl3reqWWGwClardpLwE
brGzQe1qOTgchAKzF9Yb72Vs2ESmiYifywm2g+v2TJCIUkt/Xhf87zqT6b2nVj7DYb18LJo2D4bo
sKr27SDwdU7EyXkorEKr7huy+zZo8UipW1SZiWj4ZHIKX6sWY925ipCSd6mfJA/14taPnXKWfyob
eHTJ++3W2nEeaQsaNzpHzFWmmX/lCtS4IGRPungO03y7xjrEoUKIYx2hpctu9j+7spk+SpXKI5/2
7INrbPOgO1UR4+uTH9PpkUGCLSyHbhG8Sd3CsBTNjO6GIQmOQQD8NMeIHdOqt5Km4dO7Fp5/vwzT
7QeMXJEGk3N3exOcID81z56N2E+TpgtRLkFCeqbF0AStjQxt487ZrkRRC+9Gg7F3GakNxggSzlQc
WAyQcs6mqzBdMpzdbFlPwEsh1tPwE317kY87H/sXRF+38nBS1mCdiPOwa8CGYiNC3v1Sehvrr/ah
y9m9c0MgAlGHC+mDuCmIUVinCx6p+vPzvSysxr6E9+XdD/rwezJp+M+lU66mmS+pKdhJdZ0CmHdr
wKC5onH2DjsrX2qxLKxsCq6O7YXho/IwTyzR8kd7ms1iEnnhv6KQ1L3OI7sYxA8i00wbgqKWLvDa
GZRz52a0fVR9sAFraevHVBtq8jAgdYBcG1qZ8KvETLKsptxLRhvcuuU49PwL30UCwjmWxdoBa4OQ
j80yxa9bQC+jV7yhIu7M2IFjnAB61D/GCMfm2JVh0L70tOZ5u8j3FVdcSz/tzgtmpU/cY0FZ2dBb
vNNajrzuOh4RlquLdd4XVOp8n4BEBIiZdYaaNcLJ46FYy1sBpbOyKGK3BI8p5i2tdksQp2rj05PG
HDFwv/0WcxGxAJeU/UJkMDK6cPqTGO5N2CLVR+5aXQq+tLeyK2z0UBW+Fs+sR2194hVuXlNtySl5
yolg6deFs177lP3YTvkav2+iA7VuZGWdhF48tosntveu3jZhhTmXetZmPGT5EPX3cnXz8mNVshZ0
Q6Sld7Cs5qGDgYUY947ofNbcuY+fN+cspmONutGl45H3u4p7ONWHxG1ZKFTqtWOt6mEtnwLvWkJ/
FNdEFim5wrwUHkQvN1TOWaqoiXZZg0p9F09eSvKoHurfFIMhooVqcYe9nlxWzncpqjVviiGQ6olr
NA5SKgYlQN6k7YmEO2bJOYGrkYNS5hDwRGgATJNQV+1Nn1ldFB5/ziwRqmhcGIFjkBNaZNaQsOC1
84VtgqUiZBrtfQE3C+KHbNVjc/DCgLDNuJZp9pZ60fq90Pgqfrd5PjdEyZEp8z/xEmDTi2KKmK9t
XrnzjsF+QAqVVQe8PwjS2TknUUv5s9NUq/Maj2kl8KYQ23kY6tJ35T6VM83hkaaQZjfT4FCx/ZUd
OYnZRWeVFXZ5RSNLz/qCofoOPvh8w9khL331mOEJWbFJzo80hNx4Cnky5X26T+oGMXEZGuIokHgt
wbBu0M2HtI11bpCnURwrYRbG/rhSv2WYWFxnc+MXj3HOXfqqKaFsT9prC/ccDSjK23XhZ/SpU2vZ
UmVdGIACHAcyfGVXG+6MIGRne20NW4TzVLbZ+uU7jY62q1+FLCM96g3ksZE2lldJPiL6ySyWt686
1d287zoDJXfO1ffYROP0NoZeTkWV5frEJo5PZYSfN/TbbNkk7PZf3Rzi1Z+1zIIQqGgXZSN+++QW
UUBvnj4FZjIH55pj8t8BXDP3ZJxIqf+qVCmzXwY/Su/zxe2dW5i3SZ2DKlPEyVraNgQv1+Uw+MtO
2zAj2BkOy9kLElxqguUwYHs95jQgztifoNiu9LiHzPsPbVfEYHemUM9PY73ov34k6Zl2CByizqxR
WJwcoW4YaL5E591kRon7MqAzditXESooIKwRriKukuxJdYuLpRQr48oLnf6uhVcNUT2XpG2RzWS3
2qxuDj05HZzZalaEHMpox/86/u2SQj7E/NCB47Vd/t2HRX0sSJs6zJ9VBineBQR0RqmEsOPNBbYR
rJxhf00IlIGyYrV0Z+hSYI5pm4SdK40RcI+sREkq3XVGtqlFwEe9tKwUPPtORl+9FzNX4X3lT+Eb
LRJsLuZxWeGFqiY4LYFL8CeqOTA6cYNkEtC8JZkmtS9wEOGEv7WnQ+MDtmu78jAzbLpoPzGBI2qA
w2m7+GDLD+xDSSrUgxL5fmpu/UkhMO3Ag0Zb3zzPKx4ZspGQjOLChV6xZpISbcf5xVlkkDk7d7zw
B1nWnlCXbuYikHGrSyl5eatxasIb4r5dNmmAYQm2Gb0XqdvR5VZyv52U3A1FQG1l0fcn27rrJ1Ee
nDTa9w8FSdyfoo/ns1cslCeKZGWSaRN79TiQkCXmGEmPcTjiC+gIQy6EBatqJTkYkDajgmgeHhw3
4a49ufICwELsvEjfEGpN3NPb4QlFfCFaj/COiT+mLoC9wOTHNe8JdgbVehL1VD9S4YxhThXheuNx
jPLBYkK5qEDz9moY2NB2oBL5Y7VH9cn2atbSELcpYRsKx1O7sDDxX9PUOerbrRIhEt7brIvuiY03
U8jK83g3sOX/gJnnDjggIn3LCLYZQMaQXpXUZOjjvcT1RylElEP5tvg+7kJrAFOKvjL9zi2Dsdyv
NE3Uf4spFtRcqwHD+tLc8BhBpT4MGtVlcefmC7kr/Vutwu1hL1UhQ6ntdu2kcDiOayO7k/abP9G6
inuA+VAoljozv91UoQQWOPnoq52G59sYtaMnliQkqVOw7mJ1aKROSwQnDEX4/eQImGGEQNg03vqu
kI9eXUe13VY2o/fgJbPAYjHXJC+sIMxamBNLwf6i/B5o68zlAJfIkPVH2PL2IaD21jzHBDGBv9MT
+olc3z5NYKow1QR1g/jd5I8Fgy0rjzZcuVMRRdtMITMCJLX+ruHk6O782paYZ2TWc5oLRt3CwcNx
h1Rb/BRjQrlWugj2LBxcfAD4hlnuj7s86qprb5T8TTzCXJJoGk89+9Yj7c7ZLgR/cjTo7fAcnGE5
gWrKdk7HPwc21fW0Jkqzfee24JqCZM0cw2zQFa1w/IHzfeLrD+MHj0EYyasX8oIreTPAc6G1rUWU
Ptg4JPrKs4Vco+3WlqY9Vm0PA28aXICLbbfPAzZLnaUkw09Ef0uOrx/e5EOnlfiVkVi1WB6J7rYM
STdHjpeGD0tCWj7PpbzLeh/Ji4cNR1rSPtHzN4ECYgKPCSvsmzzJL9j/iveM++c2MQZTdG/oXNC3
N3xPmjNp1a3tqaqOSeqpTxr0zIlU5QTSpB32ooX+IYAJvtK54G89XZRXRuT2XmgEz8BHdDBlJE4I
Yi6LYHrK5oIG5KLjqt+FbL9kHcd7ru9E/rIp8TjiWvIgKQtFDnHnh56Fhn/MIt/NAtm+TIFPZhMV
ItJVdJ3RB7qPxjW68KF27ic5EDxyZrmigiaIPRUbAqx8cuClhH51SZIbd4AapyuXCsgRrVtsMyHY
+diRgF+VKMaZGmWfh5FjExWeR6cKumNP1eUx4Lwgq1D1L3XfZ29kIOcDZhSqlfMgfppN86uuINCw
fY6pK79BuSrsmXdTU2VXqn87yPojiI2AFP3iiF0lKH6vwY3CjHG/hNLiIcZXSwCJ/cHG8gu3GWcw
fRWIOklSzA8R8OxDPWgMYB2ju2VBzbBIjTAvGrmbmhE5Lpz+jHUqbkheMhBBiCEv0Osl5EZzXEOd
EC1Z14cS7x4GvZpH0+3are0x3tSKPYfTEppJrfuFdd15pddF4Z9WqMK2581XO0Bt8rLdw5ImyNBz
PDQ6/0iLG/K6zyGZuBDPCtdCo1IkPTXWktsbtic0t6LJcq3YAooNr8pJ/gmWUhS3Mk21afXHbbic
jByKdvb1MWM/s+1r+vECGf+zFYkIHkT/kgVp8iTpstykdpQnWduFIBKLFNKPFIax9T47euCv55Kv
QLyBgZHlQorIq+gCKtYpe5qnpDhVPVEwFuWsPFJDmmzmstSUK5sUxWTZ0ilHjZvXvfLMBB8d8M5T
2wlqKgv0UZI6eH8bXjEyiT4mWfp7RR5j5+KPuOfHd+P2OMRjVbXuNM6I+5pHcqN9+xibwdmKkOB/
x4LuxnTT26I04Gqo9SFMRZRl3RiDQALxF664drBd1g2b8baz+1DH3qsOuTEvuQ3+Bd1YfXKfEKye
0/I0V9j67mpQtLzOqSYwcCO3Q96V3Gktt6FtYZV4bcakPkPRxQZOfdcVePJ4PwxcPDMfTF87m/qp
kxlQkgBUJhVACLwqnvEZi3gKH9EbWCAQet41k+9tQj5Pp6BQ8oE3sDqqUZcvpi0yAhFozNkQYnWC
snEizJa/xCrPD6G2w7kdeohrEQAMsaB+Flk6nDEmhA+3/NB9Fi/979ok7n9+L5ddnZKyvyNSG7ib
oO3K86y18xqBZjulWIceBBeCn26KnBdnyfsjj4p9LAXMB9OL9lrgK9iHLdJ0SSAfAqOoiwd/BGrV
OXm29WqsRezhpY9UN1YYe4kx3ZnGyMukfJf2eX+5dwdUgjvP5mTzUTX3sTAs5rSRyzGlCubJ6zFv
3uQFFIpaxUd/IkjieuAUghAHFdooXlQ1+RsQHOM3bULFSx9ELHTzWs7ANGU4E/Ht4M9IncKQ0sUa
vCk60o/RjMOtD11IISB9IZeE7p6C2uUucfAQiEQgLo6dd++0CBB9X5RHyIXxS5f7JSvICsAQtMZt
b0B3BF1W70221C9WjWYPx6/YQt7O7n39f2DdiERiJN73sQJDs026Es1yXgImiS5aT249QcKxZfq8
UEiH+zry3X3vjetjjO/2R4C1kSe8F05052C4/+PAGMBJome6ScOcGb+P0i+39MUxHQcM9lY2r6u/
Vt+ur9Lfc9uMT2ujs3sutXRfV0sPMyTI/zLGB1fZOf4umFYczBERnnu+lOIGZl3gLQXcRLq6B1dQ
hTFLkMFAwYhtRU+HYRDbtKYEF8Q1gw9+Yw9EreEnZgv3Pc+Y9hL7lfsv8WP8kU1vN02IQc/OHrsV
7Sr3kEJ+pWRW9F+WYqYHWbrRLy8KxBvxbPkZYHMc8AcZNh1tN80vYbrKJ+iJ1bXAw3TiHkG2p8EK
XkbZvFOqEeJUMVMeZJuoc3brAOT9zv0Z09dlaWM2GwU72LkCMZDMMruAZkzOfFSGY9BT5ezzU0OZ
mNP3tGRd0fFXf5PipfFmmNEioFWwMB0DEmQhSvi9gOazi2WavHWTGz4qhWzULSsJYYe23YQr+J32
h+Zuwjm26+aYEbQtm3LTRivM88VV723Yl4cpgq2OI8K5GrFCAnWD+k8Cg+qaGesd+8qXh7aR3qHK
I2/jrmRirWbJCpx+IhGdD1sWaeDlxgxmi9SIKEjoKeQptKZ97Xqgm7iU3pc4hnm+M3nBDEW+36/M
thi6dRdmk7/NTZnss0hS1iHa7INHd3xtbefjq18ThMAxDp+mGmNniIj3HE034TV2h+QQl5HLtkQV
vBbqwN82rfYuNdWWF8t5fD80eflcEUzj3ta6Lr2fDqca1USnHrv6dEGmyz/7UkMyH8ACSQ+cLtBj
wSBRl8uRIkBYilxbxCUz9XqATsyxPwZUrNm8uUdhh9juTDg75kKEJALBOCVD738OMgj3Kw7gq+i8
lfr02ufqGLdUlMSaD3PZrdF/3ugQ2phTdC9EpOYBmilQN97D1YPrNNNTpn3vzCPXP3t6BJHkm+4F
lGZ8qpWI2Zzlxv6T6ZBdkNGQInzpsHpcmuVvU7fQnOhBPJogGQ9OMkXZXdXUhgdTLuiVtKdShZX1
CsBOvj5GwRJ8DQD12QhCrG1Us2xmSsY5ACwlFZQjOxvBk7QrS45q02UY5pOGS10UTUdSJ3DhS45m
dosdAh/2fWgNbLVtpup34/dvXuEN51GFzs6GPmt7BpId+QTcbLE/7BFE+m2kQv+S1/xkdRl19OcB
JQnjCfAZcs5X4/bdsRO6e2pH4f2XUkPF6ToQGCqD3nurtWbAEs6i023qiPYTo88KamShQAvkHddc
U9OmY0Dz73Dm6G2Li2/rrI4P9TMDGZTNRPrXIlDtwU5dtfehUm9kBzAeR0iY4mEt2HKMGcnMy2qc
qt3d9OOrMlKRBp9L53eFtvSvGYQVhymoym8MbsMzfmr3ohoT/DQOIxZKqgy+8Vll51IH8xdqQni/
1twdbSTtg2oa+btDqaYCzw1ws4UqOCG6D7/QYgtilAu5NGzaJBHHSD8k82JPC2LTkd0gLaidEd/4
Bj1MAxZiP8UzMCV7JzH3YGkKqEBYwoASuIU6KwDNb25GCE+OeXQ/dXQ3a3xAG7oo+f0po+fZFVja
xFKA1OxWqg8An8DcGaHo3gJFNDs4XbH3uQJN/GcEvw0ampwoYsDZPJVN+DZRPfIjpnx6mxO9MjCH
4DqTbiFgOfkDxLeQopXDjGWh5RoOu2Ls+vzooHf9YDjUrOatH97lvHUB+6T+7Xw1afMQRBSUJPbG
e50SUDNEs1tAM1WDJ6wfxne/zdm1ptNI2zWzMAnS0n+0NUI9w1OmPE7kboU7xvh6g0DPAipekt43
I/E440GD4R5Ney5LgEM4zvYpyhWto3i5T0OayWFbOkF+9RWPDksSkl+N9YD2TQEPIR6IOI6De6nE
8hxUgzyVhEvO7bjgZ4i9iEOI/XA3oB01uP+yueX7DZgOVeIqIFTsqhLddPuwyAtGzMQjXBdMeuHj
m1Vys6zL+mN0OJ47AFH/MNU3B6dIGC4nTFaaINcez2b26Tl5+Svtav1ffmOJo/Rn9UtL+8O97/fp
2+CULfuzADYwGTUu0oFXyRcEFdAtYKUvRZfag+MG07Wte3fvl4hT2wkcDQ9lLR4A6ps9QRtFpUqG
iWYoR2bavLtdrN38mdaJ4bCWQfWdYE+8BxXuvXRNqTeV8aa3PANiN60TC/caOM3ZdcyAwA5JrWSy
e+OBN/915DzOaNCgg2a0L7MAOkGPB87sLLzqu1tGsc0TCqwix98vWWB3cizirawHNjgoUH9Gt4q/
GEewfdM28BCB0Tkr66mTl9/aB+mEVGDYY/fTujmZ1HCamolGohZ9gWJLMI3TYogXcu0dabXy8B5s
i8off839zOzTF5qFn9E+37KBQPQ2xCDg90GLhoyxWz66xYjQcGtMMnW+Hiu1wLlM66o8Z+EcHV1d
B+dGMJQh3pbuC0upZYfKM5/l2LQH1wnar5z94FubivSlpnPtzQ5GXOuAysNiqfNza/Hrb10xhIDA
vMK+8reW76qdyLLbYkDWN7NFW6Tt7CVdMgncGYshF3gsBKJJ2cL+j6PzWm5duYLoF6FqAAzSKwlG
UTnrBaUj6SKnwQzS13vRLy67fH3MQyLs6d29WpQHbl0AOQNFX7zdaFRX6/gQRkTrefZQTUpJC64u
Mg+xWYYFYAutFhQFikkfkRGaA297/ZXNCe0CeoGeUtTtMbAX4L0tDuqJzU/h89eUqwNdcQxrJD1P
eacxXdQ+HDuffHjgHCWsQmqqU68YXw2s/xAibZE2JKOK5CKTCH0ygq337i15CCU3THZdkHoU5JEX
IHlb5Pf8fdJ9zd4dO0bYrcBj0mjb4hwFPDjiPxeeta8H1MIw5ChcEsO6FwmTCI5Vmn8RfY8VquMe
w2YIn0LnYsfLaY7ThVJgX3UUauXhHHt5SQ6G53V/4yBQnDlh+/drCy/Zmevok4ioBQiqDCmcnqaT
pVa2M8laNRzJJoh7WUkkVpKpBxXN0RLOkX61OtzlzE9pB4ejXwDFJH33IVm/Ajjm8NbSthKmIK4X
vHOKk0OTPdLT6Ys4mSxQyrmk4LObg/ahD6mcD516eAgra3gwDmEcw8V7yoe+2bP7UPfE9yK6Iapw
g7zsIWSTbJ6aK1CB3D4VVhOIQeNU00doGSYcQVLvIKaBeRyrASY5CfAldZZnCOXzk2vP477CKfKw
hOLaLKKwAfOAhByvkwOM8fm0JoXYYNpPzl1AuRBXmTxLqy9RwbuZ0JzcCrcVD0PVl78IkfqSCFBS
ACyGm8BCNMDbbUPS1lH3w9xYH4a2Xu7wqTZf0rWG613AS4P1l324bnAoC82j/eQWyX3SiOKxWovq
qc+H5dgOxBd2BrKSjougoWoCVR7zyez7LdgxWweUhU/os9s5pP8U3nAifmajsyMeO8QkN0xOQNWm
u3zJ+0tkVR0ZHL5yFvPBrg1nLrhMpcDt+UZvhrTsPtpsYR2aWKUe+crkcqf8FoKMnTk2XiGM4zak
R/YlzRpMfGN9A6vZJX97O885HUFZYlszlioPRDEPuug4W1NwO/YZpAtwHoaoipuzl2YWgMBeA5re
BJFHrZFJSk7ya9+AuVqGtb4ZvAxSQ8H45LD9DciCioAgc+2qjvXLck2MJs4LKOfiPs3HlfC7MN5v
Vvu/vEXZQ5hKsipTvzpKH/phwPaF4jg8cX7pn8uQxQoWdYeNvwXCsSGbHi68s+tFLnE4JuPBlWv1
XyjH7h4TcfUPl1Z6x6oZ9lZbtjQqjr/zqkY6c8jzCkfSCtl1Q2xpj0eA04hxmwlXP4/sk/aUIS+b
SFhQIbOcXj47e4KIB7mYwAPP5y7hoJs1pxlbwDU5TFQSXgXYhYc6z08jG5+jSykvZQ7zwoJl7FiB
Z35E1psBkFRObjkw+Y18Wtq5mTDzzOUlr/KTkriW7dHnEoaGKfxV4K2e0AgqSf1VHvFRcEz2sT9N
kHaT6cXjs+dz5BxcIrsHxWIXZhVs/KyObqyR4GZrKEWRBC6EJ1eiocVxaq8J9xA6LXsee1OuyWWl
/NuHrRJrdyRj42GNurWhRM2je0lUQ32scuNiAf86rOl0McLMW4pUajKeybTFO+HfmCCwH122V1CE
MH7OqXD2dmPazXINAkrSIVsm4YjXpo0bDLB1U4ArdgIZJ+QqdvkytqS8iQKPbLhk2D+1OrgxVvoD
E4fUm4RVx7kSR6lTP4nIxzYfFhTK+5+256QUPVyzOZ5+M856WzPgb6QTFHs8mlwarArwoCbtzqLx
bx9a/vBkWWV2KHz7yCIZf0XUEH/x/GbruwULBtsWFy9FdWBbFeAVMA9wSQbEnMRHgkmh143+elhL
71ULlKCgtZpHDCVXYl2C8bkqAQ0RUdx2awtYtkcXSDUFc73LhoE8KfoViBhM+inIuxSKQWZ1nzwy
nXNX8r9S15q9vsw5cZXrXRDVt2WwfKglQuRc6YvC4Pporz1wrJoEXAFJvhZdyXYgqkCz2pKdtBZg
Ejuk/SvDDMSPfZAYHbgMSrQQ+yBafwsS91zY3AgDKXDS8UBuAQusRDdgXbaUSRRHNyUFUiY8MVwQ
SQuhJEBmzrCltKbeGVF9mhVg3jBzlQ3NeONm9Q2tFKfKWr5Rarb2Eu1YvegY+gKZmma4NZ56LHV2
SZkGwY1099Ln31AhFKeOFW16O3qZr4Jwrnk/EN+Afo3Q7kGFMg5hE57A6Ag2KFlGLwZtRRPl6D1M
UtFtwJGzrPlv5Mz7r5RA8Zrz0otXJ8F1T09vR0dtWk5p7CvvMerIowZtRHUWPW/0QxuMlj+KuX8z
2Ypbzq54bc/dbcOgXDa44Lu0Az1Kcwr6D+yVUO57vqKNPXjBhVjXcEixjSOyDHTSR9CBp+gY0jR2
/RQBYH8H4OlmTBjDh+Z6BF1xmPUdJd2he0S5flhy1CFvCpNtnluP6EDnqhZ4G8iTsXikkY8MGhgd
1d4yEhXbhldYxH2b1SO8QWq0sXKriVIQS92nPIznxMPx0R1li+7vjHgLsvJg6GcPXeuuZoXg1s6z
m5b72sKVYfBhOLlD5mHiKYHCFvbzyUREyFZTxmYY/4ZV/BW9/e1Q+LzR9vzTh85/ruwfuoDDEQ4b
3invJrF+VC/foYF4B6/VEXhbxDBtfQkrSsCKjnc08fEKjaZ/gv3s7EYnewn3SYBAnhVYZUZGFupj
+n0goxeXoiWFuQPPHGMxDj/HALrC2drHriQJmQQQySIWNxADqttSCjI4mYThWJwSi3Uc3s3baSoS
drCNjAvpQXJw+3cxsP6NrJkFV12+JuVsxW6QPVhqvrfMtQLbLx8nhZmCUorLUsB2KFK250b5N/jB
d2GY3IsGu2JRl1DX3focEayO17q71Y25D2wNEFkMb2Rtv6JEzVt79v6SJoTkYpHQ4VarWOBeQ8D5
plC63A3KxPBvT+kqnhRCE69T9czzZYmX2nw73YKLmGTJVhqCUYOCEj85E5d3rvZEom+YnknGEqni
uLz3EzpnBjaYIzWkmzXFoDxraJlggjBngqRFnaOgyRx6eLINZXknrJM3pPGKu95RL5nivlHL+AhJ
8XMNEx8fMTpGWJmL8NlL5z4lC20NkskAntSjuS3CgWjREJ5zjyYYw/su8upjUtUfwzLczz6tbSpS
MDRTXEdp2B558M1PXTJ/OJO+ksCwtUfeOZ1YGUJxgHgS/rQW+laVrd/zmB4CH89pW1tc5fIgxorN
t18N+3Bh48HvwpGS5vVl4m0bQMPxF0Rxk9pPnjQvaz3DqidUHpegt86uAeDC9MbLGIYUmcAbbeoX
YGbuvmSjDEkraWOaXZ7TCh9XsARXpPHCyjAEMLyclrY8aXugXcSTmzCozm3mP2Mq3JeTPiUIXuje
poGQZ9G9TSVHy/VstKQuk4TqRiApbxyV2lt8hfyjRcgRbVX1pU0VjxNq0fervxxDcALHtinsg+Ek
c0vOMD8ycyFqBTm9xEPgXqATUMSVJ4W8I0NEutu22ADqPGMaY6VxX2BBPbKcDXdAOvJXK88ohOmJ
Ts3RCkoovHLQpqYnGXt1euX4FueZ7KPXmPVookp8s+mw9pHnAWhsZEmwSJvmHOKovkxkw094S8gH
LqaYb8htjnf9KoKzTrS5g5FFZLHGxLRJ6bi97keBzPHmCDUwFanfaC6cL56bqHcjypn2Arf5ifzr
EivKMvVdp9FyJ9qFo8rM89rGxvjc9qyHhK3aH0w6DuSOxR04C2tqKauRCR1qLWenJiy+3CYzr8lA
ljVJi+TuaqLjX1L7NleLvp7V+vt8bNVNsBgwO32U3gd5UO05zfNsddYUCvJQjrc+ohsI7QF+i2x/
526qfoJulPceJDwWaS3vTA6L4xVcx0k14dt06jFA7cgDfm76gtdQvnFS/CvRFtAunN9WgdbLq/WJ
tBsmh9S/cfrqdWrFWx0QBSREHbMzfgtTHDJTV90uxO1lO3NOVDNWe2pe/Kj+ChQwKkiwcdj4kNOb
BFdPqtEVHPT2JPc/2rR+g4boxETQ6RirMrmvTSn3OBMeFj2rIyno5LaooXLT7gRLvtQDG770b867
JB4WdvNJBbWfNqUbijgZC9o2LkI8m4GGU1vWwyM2E/Yw08hZqoh2wqO6Wjl5AQzKugk58h+EAxbT
z6dXwpykU73fhRwkllBLMPBg8AnNCLDIc3zmTY0U6hDySwbKZ4Ds2BZBfn8BF7uiqs6SIBQGwQ/X
EEupQRO7UkGL9Md/iNLjrm3NzGOxPQ9rBPhXc8kmo+VsbR8kUm+BOpnt8N/stiVeDEjMIY+H2Ovx
UCNDkNLqp/vKh9JMBImrLyjC7UQQNWcJFUeTucyhvGgVsQIYyGyUHb+gt0zPCqmI6yLBZphd46P5
ChbGOS2LorK9NRcz84oWsoYzZN24pn5ogBj4IzUF9CG/FqM2t57v0wiknBsHq1jca+HSk+c+WU7x
07i81LhOMb536hm41Z2J6mOUARTN2P+xROV5vDh7ltHwCqiK3yLTRHy9cK2WxsZwOI1fywp/Jmur
5smp+YxpETItKcmuRft2CSICEhCqSsoCJDiWJfXy6fJF3nTF1TGuv4zG1IoOyJgkjrtnKwTILmve
1YnVHLSLforX99FVgXvuqe/e5L2/90mwb+GSFnEps1uaMzmaBRFhxFH059EwWrEyIKyFu3qLcfJu
1HiU4RkRB3LUJ0tsAKJXfFdZ8FPLsqaDrysLOBHBTMSt717HNaI9tyPJPPcC7H8ajTGBUPk0ZOES
wPSAftto+Q5+pdsyXmU7rjuqfpxA3EbaxeaH2n0kGQEcdl3X/WpTORE0y1NJaXpKWVa7pOm9amrE
9pJNhF+u1p0VUeLRMQht3aKPYi8Zm09EAprsOuvX6tZf+BzuwWCYvcPGijmWbQffwoSvwmq8feMk
w5/Uln/Oy3b6twinIHSMUEKh3j7sIHjCIBdcYJIfDmPLdWGvxV2O9eZuxfWLiaKM2Ndrz3uelOfd
FqNQJz8p7YFNOvFjcPHV9NQ7Rt3aE9C33NO0JaycW0TEB0WNjB37mjJpxx/HzfawsJMXNrMKepn4
Dvvu6EfZd+iMuLrtN44TEIt70ndeQC6Ay/7R0Fm3ra8TnGyIluJWncmiVNmtnugcyssPN8f7nWoh
WJWibWK0JvMvZlYio3d22ZxHLkXkssE30rOSXCfE0yJ4lmxfAQfB7E9gzZyCbn6iLpIQWaKpfJDT
s+P6z6JoflzWv1DJGHn7yUsPqVSfdTY223zuvpD1Xk3EpsUl1YRSPVFA4JjpD7zNg53QU7vx5456
DJAYHRm5lCKyIKEGwpJsOjY92+g4KcpfPwPxq1hjbpN2xGCU6eGMotDiHwwYFOY8yvZzkbaXqG4w
vKxlcojwLuyiK7hK9TbMCH/tSaeC666nmYdvMqzXp5SiOni4rV2YE5MD+gi7rHNKuQpRksuYEg9M
dm7F2g15OS4UEtKYzzDvw/k0G84WFe6/Q+ZkJu4Cm9mtB4o2tPN2HGR2qibabELSxRuIG/zZNuIj
EgY1PbUtXqe8Q9fwNahIMXVB7I1pdlFDhoMIl698QZhfmJ9UiO2OCP0VgmNIYizFOZJDdTOwfdkW
7RCeMBf8J4QoMCCb+o1qlnprnMg/TTDjOPwQ5wtX13+NhtI+Nyz4Llrj2O8rzK+mspXcQ83G0bJm
NhQTO5XPmYL0yyiQcsgaInyAJWa+HiYMycxcjK8DNXlBjBXewtXRAibs1+gx9WZm7ZWzGobEnube
wCaHLFQ9Hk1hcRbNR/8D5z6UaVRGqnw9FXMa5rzZDslpqSqEW1FQOZw1NQ/S3gAySaPKuueopp8k
aKDTxDBexqrEjbBr2tp5odkyJBrsr9nJBVI63AspqLCQfYVD1i9YQKx+Wj0mM3HEA6DU8A33HnCL
Sbrug1KzTUs0tdFPeLjS52mowPBmYEoIK+Xy074KI145Ch4ZSvwjNEE3TJFiqxuN2rnQJrbQGWBi
U+8O/Q+x+7T0ZRL7brR+EuPkxllhtuyADiyvleQz+8ZPqi167PCceWHdEe7vyKD4SNSD4xBSXyGA
kLPcw6QCYquw6m5cnoaHSEfMEVOaBAw0vlneGhKr7MsHxx83fuYFt9zYPQR6FF/+x6EscWjY9FSC
JvtslsX7cFYNmTrEPVLvubW6R58YC2HTxeNj2C4KW1/qZm/SzD7lBczxObA8ukFyGseQzWr7bhQS
dFze+Z/D5FkPHCgQEPNRmmnb4ljZNmsjjjyympvIdscXAsHj09Q1wXtdBcnvgrV5nxRWdV5qP6Oq
NonWpzEvbP8A8J1wi0MB6OugWr86sP2iIapVjvPoRR1fcD7j5ETzp03KIYVEewnMaIBQ0HWuT4vs
JF0kKHdGOAn6ao4HkwoGZR8/jMORMxYg6lnl9u5nwyspuf4p6X4NAk5dZVm1EJ+i5I4tP/1iLnMQ
GxjCdtc8q8ETfFMMS/NYgOuntk2Pd2KpnTtsF8FnO5TDS++a6qbyU42HSy/tP0TdhXwGXA32DImz
Q6xN//CLt3tSCGzK9ApwA2EcZ5jb0alnzOcEIOsEL5pAVFqZ/lZrWi3cZB5Znmj9yUA21zuM1kkP
0jPAaWEFSIqiIulRLfTbkhjg2Wr3Ys23nVqwENE1w3HQHRd/L41pdpxRmH1HvaDdNC4S1OJDRSro
PiO039pPFv4qgLl5TadmQuTzYPlWjQep5VnE/r258wAPYuRA0FhnIGAAfJZy75pEXJjLberoDKlZ
Js4vWuE5BnujxtXSsMQlnbEZYK4x7ZLl5haydxX28neycFbcjKv44AnHC77ouK/MYCGncjcTxwUt
rWQUxFFk98+ilg0KDwaFYaZ0TTnsl2KXHxjKeetG58XgL8iVmqbtuCzDRxGakv8cDLSTjvUnldwM
N0VBY8QZUaY4ayPZeJChy3+tFI5tIqU3b6AhzU8Epr1HSHVpFPNcQl6GoMyw2LlZHoOgrj12zmPe
b0Mxdxd/quh04f/SfmqTgpVyMuVsx9aEcJOl6uEDcLsmi2cFj6BEzWsREPHZTMLQPFmHFPflyxpC
tC0aRjTiP022Y6aA5aB9L6NZd6laSmhWAaOvZIMYbguTct8b3VBf5BNV+vXx499VQE4IMk60cMdL
D+mGyBQIUtyKCiGynU4yXP3HmgzWr6oYR7bacpjUCvSfLW4/LR+xB9D2RoK8fSVZjyeOlWHztGSr
+5TVrQNjSyLp4/i3OZ/ial32WW7TnaAxB83YCIyNDDH/Vw5XnkBTuPZ/EwTcSyZaCnRWPyT1Kyhk
K7ZC9OXFwbpQw1r0/gtoYPkOsxlkIJdd+zbkAhNsp8iMQtbDC8dXUvEs883jEJVcvcIZYD9RV2sw
343Lo1koqcB6mjRoJjmRopqbi2xKhFrgLNfttyEKgqyveJMTFC3iJXT1L7UaNcJ4RsKa92/wktDk
Ba0AeTscRxCiYxPwM00cIoVQvBmK6aQAAzwoo9SvndNfY0YSu0lddCeQ78NnprvytafYZbMM83yc
cgKwfBzOS3pmow39YVA7CPHXlzfldHa7jm+rlUz7EaPXfvXG9aflWsGllXANVB4k5kGxJBIIKI+y
0uRwpsjfDd4AjwF7CnbVbh6YieyrvoJh7kQbrLhnpKWyYu7RdDEI3JhxwZ2See3Nmkv3ZcF//q90
65SRUuc3S+9Sazgb2EzIFM1/ixn/3Gld6QrohtcsaeVnTlM0zQArVZ9isllTr9AMTDQDzwYQ0E88
9+fCgsDDsuFUO/b47qRdeskwUbwGBdERExX9g2XXy61H+HpXuBrGbd+6h4w0a4xnAdcj60TUp9J2
Wwx+DeWFFVsSncCcCObEfZA2QR889PTxtsaHsWjnZNjMaWwX8wzJwr3viHjCqPEPU3XtvAqA6c7t
5D1eU+2883Dh8w/12A6YgjscbfaSEkbDv1lNxV/uDjgGxvGnq8LXiPUmDtnDBNynREQOdPmurJp2
I+8t94eX0UNnVX7xE5aOjutqenBGxIFkSB8pBP+t2+Z6Twf3g9Z7r+MtYzxnN7gB0OJQk6bRuIfc
ngE2gvNC3spwLk12FK/g/hLmuixNY3aW4BTbe1c3gtyD+cC5jNQhqc8Q6qZW4BEC/ScC/ry+I93G
tg76gOvcpDYSeYQhjLpuqJrY7IhS8jCCGkl988iSlO6ukhN3whAjswaX75KUW6cDXOy61nhcxzDZ
jHn2y/V1yzbu0QpkemTI+ZQjy6Cl8hm2MJM4IipZfiADkjqkMyazrzhg8mxrOV4Wrb9G2+dI0pW0
G6QVVjOJl2C0vhwAoKGdNVBdAp4mAzmtllqXhOFgl1pwVJwE4CsWXLAKan7oreVuCgEu5Hxy8PU4
99f2T8w2KU0t+wOehLNT1OeqyH4L28r2qk3+M5JbQ2ukFdbS4ZY15y1zNoEwHDf48SMWJoLXhJ4Z
w3PdfMxBD2Oa/pmAblsc2+qgvWY81CSW4iCvPNZg5i71W3DeBlI5DoGJHyW8X0V+nEGXbdB9b7n5
053nhphJaDvF8fCfg5d767kLTKECys+oP3To3aEWLVtwCvQZ2odWsP2rrIyYrYefLAkEVatJfShm
/RUptIisVpeOKr2+XE620N/lkpN8ZDIPW2wC/YKjt8DRfn1URjs2PwvQ2UEeefAiGGKOQx6jzagl
2ljaAf58p28xhKuSDjy+eeM3t0XVIJhExdFXwdlvl2PfLq/WUt37WQlCNeDlY+WUhIzZbxuoO6fy
n2fH0tgNSO0DCMCckSQ/YiLcWoKrpb7NPAajeltzgYUT87CP7xd2Gw1tuHv//8WUY/8Qtuqh4P8B
zBhprbw+11cuemtbbMrG/psKMQMLa9mxFb1jT0NfMJ88u9aZ5bX9XkUta9UULHIzOZwpS8DcITvo
jewEUBTwI+js3m89l2Dz++7BmPwlgp8HF/yRdOLB1e2/mdI5rjFJU+h6Szo0Tolc4mRk9ZBbzR++
lGRfrxXcGELGGYfveF1tqm3Xt87T6wEUZaxsl6OlL/cBNREcEicUpZ6/Y3LNnqEHb5x2pNJZ3vBy
PFnO+EHs4kgS4qFNRcsGiUvv6quw+HN2RM75tRY+QmOXX93svGRd8qVS59sN1V2h9QeOtfxgvOoi
V+4fjmbV1uvzr7UJLhH7ss6UYOE1nVVdr9+ua3oL5z3NNAgUTAFckwDAXQP3KNFhH4+p4iCBTyfs
sksvFrpV05F0c5HdWwp3azrU6qhHbzizST1N4PY2xgE7gUkUJ5T9wHKAri63wz3Wp0vM/fVScLDl
B+6/BY1GJ/4+A8tN4Ox2/SNU9BE1RHA0T26O284NYgAk/j778/zgnZYWzBY99raOTgFO+cm3c01S
ybG4+k9BlIprJpT1ZI/yTF1t+NAXw4nz5XFUXPSyMN+558AIY7F2pqMdrJTu9jkcQ9BG8pvoMXJV
wD9ZiOannLzpBtAxjQYDvWwQA+a31HOvtWXX5smkkXQutKcr/YEZGbbklfGeMx3wcPmSuEdRMrzD
bA2/EogSiZji6Mh03xXOv7krJjqXhju75QAGzsre55l7lssKBo0qvMAt79NGij3/zTvsgmzHXvvS
huKcNfZyFM34JOarzYzk93GwoKpDX6p3vsjf5yE/d/P4Dn2Bg3kdfJL2gCYvZ4B7vo1sLnKJakt2
nquW2Xsy5LZqDhlhxE5HiuM1hh5l6n7wi/sgKM5hSwAhasNLjjVdmuCcz9OHXVKVOpJKx/X75wNo
bxr3VK7lUxlYN2MN0Mm16R4e868wyn9xS71kFCN7k/rOq4ksdJayIy7Nw2DUm+i9vQR+HFnmXwVj
hqUKKZzQarHP9jyKdeEW29Z1hx3mdWrOs+pgsjLBg9+LraMhxVIsdtSWd1YpjXQ56ApywoBJ6i6k
q9Kd/q1akDjX7mNSdPzcVLeQvBpbqtW7f7YfSWrBQFInOQXInGg3eWDefLt54I1EY/wc1Hg5NH4F
Abmc3fYcZkdGBFA5SGQukwtu+k8fHF7ty+UWqNs5dDBiKGXlW8fH2ZP0En1JewipbPi1k39kEnPg
UGIgagHbbFLQfkPEudCGfrDxR5HD2ai/FsNfF4PqoYpQriyX5WTUR5CFOZEtpfvsF8hzQkkW0Jgn
4VvnUHDcaHj07KuNO7oOMFU3Qdmx1KHjtvibAbYDjcP1zIuPmwZmEvbPYvxDqEwObFgLHp6IEJtr
vO3LsK79o9cGumxkp/86ZKjzkPLHbgbOG28I8/PRyiPnxMQSfrWwp17g60NOm8HvhZQDIfDlWJQT
r3/tO8el2SIaH9lB5/cOs9bOkDv+WqYxuiRpUqApFz6eek7k7JWb9rly6ujCGDTEGTm9xxAr/z0j
97Dr7Ci7TzHGH0ZK6E6sn7yYpDXPJlFUzluFAYb0whb2J95n4jNnSObNUacF8UNYH3tKjLIPL9OK
gy4ph5tVl+6xX7S6H92Mc6WD+BbKzDnnHDiB2gn5Qo28y6nWab9tcU2jh2lyrBdy7Vunn0tqjfMc
50VmfTawdp8T317PlefIb8f3vnpcq3vPTA1xg7W/x5ZB61GgZ6wGJZEJmm6lHU/+VJxdiS5ZV+3y
z81Ff4TWnsUE7JJnIhIRhL9+JgvjJ9FNk0x6l0JywfNEk/3Z4QPsYQ/HHZyTs6jzZMd7bjoBQeIW
8DyH1VIyL3sXc++dhy8NErBrZ/ejcj0so2UGrRTfx2YZLaqP/aD8gImTX4CIEhSrfSU/eMObg2mS
9WK1NntcPa0fUNn9o0tXF4HrkSU2NYP6ZYIncGYrKHaVVNVNQQgkBvPlPWUe9hyNffatE9eNBaui
S+IAIN62gKo/8TuNt8Ip9SN7d5nG6VRgqhpCWRwoSVOHIu+qXZhm4pXEgL238TnBIiqZHFo6Bu/p
liIFVTqQuxO1bnUzE4PoQTaFE4uvKlw5efCDPViNGe9AqgXtpoya9TeVeN+wU6jhwk+cfzmOz5xb
VIj+g1UQyOH3jFed+S/evDrvLLIlu7T5KvfZLLvDZTgQNoRFFAXDvnei4MS43D8SLqAzpsSi7jpr
8kAYOzopj4aqDPtDPBILuP5UDQW3yP6LCtZHJa0V86V2tv1Q/J/E5gRvwxBlLL/rFl8kxlQ8QRLd
qrmpxbU6DxGpeIUuWx7kZKXnZQaYHjne9L5It2OkFM810/Md6Xa6hrOSFbgzAgmgI4vCIiWoAnId
555YVfmUGKSbBrUvjqA+WNseEBmD++ymb0GXRzSVDsPJIs7hbUweDXeWtoM7okZkvrU7/62BZ32n
doA6l0Pw2JGuXA9Om03fdVIS79BLdQkmVECPo3gMYQ9/P6iQiw6XJiaDtWxd9E5qKkQPs1ogBNsG
n/3o5GR71JUgm0PoguDeYuzAHSFarhAPS2ysCI7HcKJIhJTFfNcNnf2fXPBhrtgYz5nwyJrQ8rgf
VWMdq4wvtqEn+b6BY0M1g8IuC3Iz51BiT8EeMydgzMyH92BFwY764+Zx4dlD+uhadm3c/1etZfz4
mT2/j2lgv4LCyvF76GGf9113QH/Lz+hoS2wFrnNMUbnPK8dbwqN999MZeqKbsPVvApxhp2iF440D
z7rJDfVpg0AO6KFNxsFMEJtsuv9KNApb5ACI5bpS6M9r2NnPSTBlNEBhsZaW/DeXauBx1UE7K1Tw
r+hC8w1kLXsKsaFccgwAPwzN16FemnuFke27tiLn1vVGPHZugUufY3uKVlgF07PISGw62NP38PXp
/jCe9eTI0ToTXOhehYZHdedXYdDEEx8PpNRM5g10V6Des8U1X6zZ6i9u2mZDmq085Sl4vaUBmha6
fhA3Vq92ChkuNjb956nH4XDCfBE7OZQSERmc7VkN7Qj80ZbsVL9vMzqa+jkvro7r6LVxecywv7BP
g1AVD9XZ2ncp3r8ONZYEWxMADBRRnOcO/XkRU5tbst/l+IjlOCN4Oxq8JfiGxifpJf0RtqN5zkrP
PPQVT09LmGzLms0FRN+pPcoFRndc0AcD1nsvrgVEfgsxD2/D+JQOU3pcV4VYX7sWn28lK1A6NS9C
I7YNZt8HIYOC4dal9neuXfKivZW1bHGTHO+11pehpwQkG6kmN3oU7PO64EgNq/87LwEYpREy8YTs
vEFyYyLyaribsE+QxBWyh5IUPqnVtm+ItyVHy5T+2TdrjUkME1fWaV7Cpu2Hd+0YfXQajoTknHKC
7Zrt7Dj6xwYRYe+LVO4pJXIOE5bnSyAmlNoczUFS7Ld10kDDUKaRPmjDYp+snn63hlwdBPiqd+5M
7CFBaO8N1ONLSC/cZS447FPsYgGpM3LvFJ11h4s52WS+BKDXJuXZsr32L5mE+1UMFkdeO/SPCwj5
rW9C3v1j+TdRVEAYRg+3rZWqvd2VTMlDPRymVf43VrM6YbgW6J3EDGc6TO/4Jpl4jLJjz2YLzQoV
xtJiaOvrVp8Kr7z6mMMKaankOKp0hhCcR9HW7VV1sYKGChcpfA58ARB+e/bTG5jd/Ula7JfJxYt7
uc5M93BGxgumzu7sWj0/X5LnOyIow2HUJeclBZTT0Smdu6jGGyl9i0hQbr3S8JveimheALPNcnn1
3UbFlqwUyUMMSg6sqhhKLiB327LAU+c4QKHmveez/29GiH9J/8fReS03rmtB9ItYBQYwvCpnWZbz
C8v28TCAGcxff5fu+4yTJGJjd/dqlqo3soZcoh4NizyNJASRMtgFeYyRh4/RO/VGeCnS2T3YAKpx
C1H009Qj/fZWSeNkpJt912OsrpsZRthHMOnPYQ7WU6MGBByKMwIXjiKaKISAqTRP2tLkOwhK/Zq+
tA5FnahraVvGOqTKkQIsu1l1HnG7qKjrtQUABp1G92edMjAEg1+u3NnEAkplwlqhOsCHokNEofmB
qJV67Rtps4NROuJOngwQ67ie8LV2GLT6mOq9BwB/rqgmcZo+3UFxECCzTAKbsKLuhEbHtTLphlfA
3G9FW09HBpURq3eqljkDyEqE1rBN+AHXNZDBFX8D91b0IdJdJeqNY/YMW0E3ElmfUvVsxRBcgUYR
oPJDRi5J5TqktmydczQvRddpSkkIVjj8vZcgNzAizJa4RjqFRt5jX5ISS14RapA2DMV72EvVBWeP
TxUgk2DixM2qBfB2yAMtjyFNLzuy6oKFcmbtMtm5GJdIx1W0pcEQzBeupFt2NBzahTBWrHg92nOf
cH1+LIjP3eQDkwBQhjEPX2gtLe7vQNHzuwG3GL09IXQvze7Vd01AinZMBjXjvLTHRxNYazXPFOhQ
KdeNL0XFEOpmSYEmzV1jTLO3MUu8YyAfnNgqK9IXYo01dizZXDQXp0U3hcAS8BlsWUl360L1xHtm
1Q37KZVc6vzB9AmC8cGIPfSXoMzK62goAEt+Yn7MYIpIDKd1f7Bh+aNZdub8h3QVaFitgmLkQdKY
GkE4KKTsd5XVmDsfGXRn1Q9a0eAFp4H9xppvhaGa3LRYUtpknVgs/ZkNp6Sf5O4VzU/hTH8gewvd
bWz0PNxOeOXKmebw2mE3EIv68VLa2B3Y3RFkaa1VM3fRb23yN8SZFb4II6Rqyuf+FQAR+mWJk/8U
8TjfIVzTTJuXJcVnwnpuTDm9oLyE1GOn/lNVJd1HXGLSHgcWVinJLpKvDaYSbN8+eKBmWES6tF4Q
t3ggRl15gVeCzbqyNEfOqJguKD9k9HL2huHhMZnT9li5dncRmg1QMHbBvgrAN5NMw5nAHLqjm7y8
yS4T+AcqC4KyAYwN2DY+KjLLWzcYEer8R2B+xuCvCitfm3YVI6sCjYG1hpyZwK9rKke8cWcLefgj
lw+WQrEHu4n8xlRJFyxzGoarjV0KlABnZuSF96eejLwqNgmiIvuPLDk6vQPe1DJC7pGljfIaCRHf
lPSsS2hCKfXssfhqVVuyA/ByPj62www+tzIE6VLBDmIMW1E7n21A6ZVvkcWIgT2YZuR5tnb86t2q
geVMYiUGcNmMgLQBovkHZQNdiauHBMYdeemwY9/pksKMegakYuDB5xThF1t3lQNpyRudZI/QqTdt
ytCvFOE98obGVzWxkUV7BjtYPEbqum72ibDGdd9W1Vl2cX0jIfbX9TK5ZHNF0XTe0wPn1VSlMmyH
WNyF3AzYdMjNuAIXnpUApqi5ozt8np+agO+E4djdgTPEHUdHDCGvUK5d/uNCuK67o1g3wDMWiuND
9PxABMOXlip6qcvcO4D+cXd86sdzS5nYprKCHBE8Jlsd0BHedtQr0tyi7aeQF+E20S718H4FK0xv
WCN4QEL5Im1pTVN0zV3bOykQoE9eY1hrnyzgQvreX8BsucrC8F/hQW/kIcGPRnrnvwmrIwsxxTaj
ZEk/eX3J/T/AtErNwaXvJ31jO1Dvqmw0t7xDOP40pL+6aowVzAmOcJ8smkNv+JpcPRd3U4Y4PsJX
GB79yjd0fdOD0fxnKSa10sLqi05R8EiczKVFSJ13atGtO9MXG9tujAPFVlyR+G/Lfs7gBlCOu0nm
GvVutvRKUWHD2pqtCvWA9GFzPDTVf74/0U4h4nwd4YB4FB+zY9AEImcFGSwxiR/Hlk1batEBl87i
jCc/3Sz4DvxnQ2St2kvhAT6aHmh3TF7UHIa8QNY4FCeMVf2KAAoMkt4Mjx3VbN6M2YcxULLYztqe
lnYeDKSw0C2X2H1jooAdeCgQnysLgevkEA7o/kHR4lsvSuGzSUt7YAG8arX/Evhh9llWcYv0O/y0
g3vkBMWwYRZ/rkcYRfnWn2cDbWNxxeo3NXm6xfWRDg7/mnfqOU3z49BhoaJq5V679a0sjQvqe33u
43G8G5KFbZWH9XJoaLuyB4m1ck62Og9YtGL88Nt4VWv/dY7HXUb0D2NShz8xoRrZGup9QichARZ6
exssTWWCqyoi4dfr8S3re5hQcI1q3Cq6Q7NqbLGOoKqjpvyVrHAWfJpWdo3UwKUNOTEvyCsU1Que
qHs/2P/YWH6xGHjRMUykmC1Z7R/M2N6XUu5HAGPoNQgaIXbGzmSe5YezLH/XO+Y6lS7cvVBQ01bN
y5zSEELmhEKK4sVp8esVNhsil3KMoUov7BI3rZFemUIBQTsfVoaNDyZE2eUYQv0rt6KzdugyrgYG
D/MoVbZS+KbqWPBexC6yV425oT2ER18XbNmRLuqyBp6KD2ytNftUxNj9o7C1T6y/FIIu02LzNxUG
QKCC2qeyK68GCJQ0H46o8IdIuBhuWN31GT49e49cucRwBk+3PPUtmq0K/ykXfn/jHwqz30zG9MSu
4IoAxkK7be9WA3NvBKo39SJkHWLvKZ2Gfl1lJ5Q9qMNwgJvxUsvihebylW17116H6JeEinzrJhs0
Iqw7UPW89gYA6yh1/ZuP9hcp6mExanYflGQHpvjKVXXgINoqy3lRTvkuJuDpQw76sOxtUApiD+j2
QvRgH8tgXdrZdcjl29hFV7cZDkMHP9yV27zTx7QuVrg5mnWXSPz5yYB9EMEh40uhhC/czvyZemiZ
Djzs0dhOgXsHSlcvtROsh2C4hXb1l6fWPcz5fiJ8Ncbxh/GfHszhk0LWNbr0Nm7sqy+4XEUx5niS
P+4G9syapGF8mud4PjUF+jfOvDFYmZMDU9fW8jt50Gx7XUOgYL+2sUaRbJOKCpYxgjHC9EYHZQTb
YGh8CAGJB7a57Z1zrKkypsmdPIiwszWTvUvlp6AihQDpAtl/hE2WmdeSL/ANyGB6Kk1THfK29Dl/
GK+Y8viZszlgPvDDNrvaPK2f2LM8GK65Nb+WfmBDxEL2OroiDxA8PP8DT1u5qucMQ+ucALqfm39R
Rtg9ASG49tk277K68m/25IybyY+rixfV4xPCVXOOCtfdpG1nrTp7lBtvbilgBZe17Dz7r1OeWHaF
JEDZWw6CBJgWYWrr3OIsBsblZ7vcojyEdGSzERTTg2TOJ+qWHkDNtMHBVhZ80HQchRfTaeFwQ8nb
1EmeElxm5Z9bxdFkn7k0rQ7KB91YKffOlLh13EcvU5kcyKIckkhduNLeuYr+ILq4y6YNvw1+P9Ba
8LcHg8SPqk6JlqcWhGFq+zt2YZsyN68qmu/8awQdcz622jvmFmtdf6qx5A80BpnEsJhdoMhGhVdC
9HfNO2DkEUHP4ejAME+SZC9E/p7RKmkNxQVFHYhovIvYGdQphAt2RR6/bWWWWz/2tlYQMaGB0cwz
+TGjAiw8DkMTNEw1c+sD2463s7jnYBflnD11bc6lNvws/eqoJmhVUBW5/Ic3FilbVUwvoT9SZ90c
W4vRBhPSSZCwx6TNsVGRp8iLVZoHX2bt/aVz+pm3zREE3J6h/YV43FfsD3wlGi+9gIrOyBRbkTSv
zQNb7qroEGLsJjPCKUjkgNxOzYoO8VZu6AIj/z0iBUJyXVQ1Ua9qdFzsFLJck7tBHsXItK6qhrey
968QxSFpo1+HRDr60c3shl2SeM1yCgEHTnXF907yt9gqt1ZL81UrDxaemKyfylVhjVc8nBfiry7L
YAw31ciDPAtQ59EpKHxnq22No782BnvbZP0IlFFG0Az8o9c4N4nHbUP5gUk6CK4WgFeoNFl6M4no
hJnoUKWnU5TrlyDxjzWigSzpWUxxFG8FpmhCPtEGsss/z7Uv3iC3Js/QZQe0mE1m+NLmJvhMc19q
uWOpdo0TqgwcLAgTDkF878Y1mNVrOwN7sEPC6IpOktHltsZkelGtfgeQSdGqQgLCYLwiOHQEkcuy
VeAG8bbVBBM1tX+ICYAt7osbguafSMy/0SrcBf0xV/p59m0M8MlpokuML5DGCcPZuBIwV1sziD5a
gvPM3GGo74hzj79ZpsTSBvmwaN1RvGVuGOGlVPuYj1IU637RFPaH30gMnnkEI7ttPnBqTkfqoF/y
BGAll8/vPFAP26qLC4N3DwLAUlFKM/j9AS5BzgM4ZvM6sAMs7E3pmpyT7i6zi1XgGZ9V4z1rm6+h
gkdihSrx7PHd/XWTBxvQwaz3ki9QTGoB64riZ6s61yF/sjgw7wXs6bXOwifFenqVY0Rf8MRbUcCW
LvtiOLpT1W4pDkIEbPVPkk4/rRHsbUXYfqCioPVPozu/yHA6ZHFHQ2NPgJcNyEuFXUwr7lfQk0EJ
r/L0cS32TejyVnECzfyeVbgkYQAIVtTNqxjqwxBYT3YS7sfWvud2fcUHhj2WaEle12/zYF2mOvye
qvkGTv/S6epZe8mzgWeahVL8FmnKQ9q++Wpjo9jgJX2G6/HqF/UPqSrqDQoj5irR/fMJI6YJa29o
tv/s7LEyijGNWqbMN/AtknXt9O89Qt0Kh8m7xN5tOtnXHIPRUVH919UtBIfkOrjNszdh7ExjEImI
TCOIyHwYtlbNerGscCnKuj0IiXxv27gqgaFh33dwNMe8YaHBRlufbIQzxe9mWZQ8oAEV2+64beRw
IlNG+gPdcRpdtSZgAlIrxs3jwkfnXGI7aJcnImhrv+L26QMbzEJ57zICUYY95Fun94BAJgCDshQT
WcF6APnXvIR4cFaNP6YbzhHofyJkWzkSSov30rMzTtvuV/btwQJQtENRpKzGJo3Ud4AT0MTNdWlA
o3BtnplQ2Jf6sTxWIvhqEhph0/klDbTBncvE3eJ177obNxazVJuic3BxHYdjl+O2ijv9QfjCpSXa
2Fj99FPUFrqDl4N09rCV4dMabJT6nDtTMFJaFdafORG0Ja6Eb2HnV6udfnuJjalmk9IOveJaCxPN
ds5IsgdDjse2iD4LlzYhit6+69b9j1YPd5MZ4moGxEDzMf0uQvcQ1cAG/JkSCs+0v7Fk4vvM65NZ
GW/cMBwGtEc2E0bZgifOi9Ho3zYxz5Yf3UfHfo0N+Z1r5l5t0C8iu2gH5+CAPPceBc43ZvaNLpo3
WMZYzsrPup9+MYxCDiGpSORgHr1rRkFK3RTv/EUIUij8BmxCwwzIHyL5qiJYERvqn5nbd82tRCl6
r/3o8ACROI+gvvCPUZCvq4hfupm+BT72ejY//YpsBHFe6KmEpWIHDJVKMAJEJSSC6nV4kAUT3TyX
o8InlQXbgYlyFccBH7dEYYmtMVvNynkLvNkE1Jl/MFNxpobFsi3ZbIhG5vxBmNApniSmupsz55mn
NhyKAdGZrpkDY/B7xjFtRu4FJDKm7IfNAwPuZR7iC6Yect5m8Wa56TNtDh9aGquBXsLcyT87POU8
bglPDJ91Fx9qOtW7+qEqhTPuJStZpZJeEh198sKd2rja96p+I/hj0pvunAOLx/EYhZswbJBrO/Vf
p+IlmL0PyybBFgdWxC+gYdpkF7IK6P4+3XtmOX4Lgd8lEGO/9B7IWzQA3hs4x44DMt4COiXvV6y+
LJTAM/XVLc4rJGn/ogIQqCBmTl4Zbu1IJ5Td0zavyNs6mvSBRvdqIHilffJdlEQIzQHHldMYtGiJ
4ttv6/Hi4gyF5U3NT8KDJjP/VbOKVmJuSXiNPr7WtFm5gBgU1h4nSvY1lpFFK9zqErJ2GMnn0bYB
WNqtOGVzjwcI8ORAb6tkPAYhi+ZupNkiuUY4GIrefyUnxjVGawa0bO86FRzX4DqE5eNsEzvFc13X
/XBwsWEtifGTIkkABwjaF8TdM9P/QAij+FWrErBORqma445cmaiTClPqCPzbYPsbSAnnJsdl5Scv
BMKXXCsOWF0Z82EqGoKuuSo4d5G3pTjko52drZQ0QzFqRIqxoGYlAPPctVyWVPUB1tW24xRMI30z
uHOa9rjV/oBbgKq4XPG2Qw48Goa+C+gFKZ5Tqf2z7YMOojtgxscwsZ3EYdpl4b4GeUweC4skoJc8
ikZcINXbFAYn6q2uAiwgwRIWTEnajAgHEyfD4zi18OlJ7mJUKWnoafgbyze0ks+GAJPm/q4mva5z
bEFVYcH3FyXd6W0IpoOjt2dkEDVm74Qkbyh4ojjRY6suqL3gBolTDGo798nwIlNMMIYZnlSmnhKH
u5imHZWzuwQq4Hqsr8QbRvUz7Gp+VyzeRtARV+YkXfhW8DkagH1VoH6CUv9nsXk2ZxzDEViU0T/r
OjtWwAKpWDp1Dc7BKmP+7WJIF0SCYG1wdNqFdXCbBoKGzswVWMg7KcBFg76wToaCYU+1/0j2MOOr
TCwGaZGqZ/S3cp8Xc14yXz4PbvrkAIjvEwIqLjnRZe1Otzni2VY8DDaVNzAct09mpJA6u+xAZuAT
y8Kp5KLqYO4g+T99yZANuQU4y2n0ruA+AMqWGj3m/8pmJmHzA0C6H72zS8ks16B8wZjOpFxG+64u
qyUmC9iuQYkTnqUmBFqmXFH+ihCwmgtXnicvNpEsCmCzhPGP5iq3aDGeL3Si/+aRMkfheas0Y0Sp
EugbCUAPxrKK8TgBvl3C0KWMgvfcQEwOc15L62in9VOjq9c6V1ijii3Fr19p6TSEKtpTPvgfsZrI
AbDcQw5nbpk3gF+Qi82wWfZdumk0ryXQJ56E48qrxSrHP15khN4D+1omLIw4TsAmM+lNbkbym3Iy
7jj7yLCBfotXr6YMMU8a+0mY0bhDLW0Zk4J3b5Q2JG/HQ+qaHPiFWGU9QxzaItnIQK7CMN57VviV
pBI+BxNgN5SfRQoWxXEx3mfntmtZx3XyY7Llauqn04i3iNcKLbnPIbyhWKq02PHAdj9sjFoLqxoR
HYMdWW5WDX5cgvHEceB5Lj69Jj9zQbknQXdLDFKoQncXGsgbeP9YM7v6j/xoiucBGG4xI8ozGkJK
i+5RQw7JCb2bH6TPXUNtrk7SJ9fob9JnierF/bXF7xBXEd7UqHvzHGIScoZbMEfPgJ7Ehi3/f26Z
fOLlPWVRxynNMhkfM2ud/7qqOTDGmSvi3UsTWgk7enRR3iHLNKC7sx9YuBIhsgsqsbrkNQyL4wAY
TXKVpRF0RbBgC7b+0+bCu6KIE8St/UnTo1rLoPdeNUzrQ0MmcIMWFC/B2bxJUdx9ad8Lr9kL7lXw
Tdig4dxjNbejNwSriOksOroCuKWlJLSD8iWxB4b4GE/aiJcusP9ltrmeJzwTYHop5ELFHTvrp3Gr
w5g0p67ATtbK0diRbU/gxiVPKArDgrwbib2AsyXzo63I5m4/JWO7MLzgd/DyrZ/2G8vGKsa5zoZ0
uk7MS5lNVU1jiKcids4whtaGM11N3f/WVrTL+R/CRlkI+uDTa7neSTQSD3JQG1XDyqy634KnNyg9
6BJBZKBqxpduLCfu7/6p963PubM/NdR3T1ovkyufIlR4kfjmoia0mHjpdCk9ALuOPEt7yjDRxu9Z
GJv7OrMBglHBOCoNYdd8qsrsFpAbrCChpk7HU8IpsZ0PN0oN/ngO0ZNR7axcHSzjwU/LuchO6fDo
hW+uoRPza5XveRUYq/KRJfcok8dl9MC9qaUPTB8sd/KR0OYw6e5lzAEalEX+akI8R0623/jMPpEl
OUCGxt7ur6CX0udi3/I8PIOBPniy/5wtLPtcVZKlOY0vlO+EWHZ9/O/lCnC1Wg11uLeRyrg8YJe1
GVxbWqQWuPrY6lnzlpfvVXbekWN6WtZSQ24DlFiX3y1cXT6oA0FXPEybqjUJb6gwI++WMeZPgynP
MffijQLpu5rwL71RxsASC+GXMjk7vOscAS0drYGcVRRhxZHUdPXj1F4beln3bQX2Uuj014qVtQan
5G9YEvzEXZxvlYv1BJQA9RLO/J033XgpgIqtvZbhkHLRNxJQ/Kml0pQpB8WSGK3aGmD92LNWpGcD
iDjzKSxz8h0J72ai2C+iJyqIAS8FOsQ73w45BwlGlwi+TkUmNmRfPvvPTsqmHumie6qk29860wr3
MopOWla7sSGtYxqhtwlMx/mP4pusWIJWfKPYyjorPI4LYaYPbHs2tmt2rN2B1lS6wCoI9w4XE/YM
8HTQqx7F92s7JtsX9vG3iGC5kB1Id0qPL7Jmii2r4LXtEYMdNvfaJx0ScVV38ubHrp2TKdQ7PRfP
SKC/blrGG28q3msCsHuCqOywR3HuBkorpd2/x1Z7hrJI5MfYmuR0gAokaLo8IZcdsCHI1DXEmGHf
zrzXBUKyoluuykDNZen8huf8CUD335xlW2EYt9io9TaZ/OcqaN4Gv4bu481/aiz7JbUJt7qgl4dg
NLdhipx2nkqvTSMw9iYQ7B/ZJgeqL5nA98djgbJdbgLxYwvNu9THhZ1G3PurGgtgaeJ1ZcLzlsns
vGP5gEJZgM4mo9WAPMbLkAWa7VX6/6Iv132EQFOkFs/eaNLcLc170D27bQmwmZknDjZegWm+HEPN
emr4yNA10iAM1yK39naTnKbaf5uM7JuM6gYUKLKNoaH8WSyLnTT7LCpjyTPmyQmHaxzAGPUE9CCQ
q+ArcxafZTP9F9HuGTgxtUZQWQJdXeIpsimgsk/1ODMM99skLDZhbmyaJgvBI4DGZtJ8s3gFrAZW
E5DmJwLfbE7R9WhQqZbTxLs3J/dPXoUFpVlQ4qoiyBrDVMMr8VLKY83mx084m/B1q11npW+k54BF
eND9RlWc8oSUBTCtjXbrJ4MrJ75eOnXjHJgOW+8g7j8fNw8eEMEn/NqlB6J8MST+HZniaEzFdkDm
Xkx5eoiN9ozv7GDlJfNOwB1GTyX1CKXmHOvNV2L1t7qxzn1UvyWVdeeIZrtMqTR6/9dYmf9pBwVl
rON3PNzrzJt+Ugvt0hEF+dfR5005ilWX6APgvavZTdveJ5JTKFiS7LyZutg/G0X/5IHrgwXAsqJz
WG/YkUeHiA9fJLSeTTVuo5KrjhbsKnKjqrE7VAcxQvzCTkGnxNxdkjrcaZggSxbrP63XkCuzQA+a
LLOUKs8ujKal7iVOjDRFm2IUZTvRkjeLip+u6k/Sl0/Do1Vlnr+TXGxE0tLHAojB9224GXh6FjMv
Ausb5OlgYLRJTlUQ/Dw+wrQmn7kBbzKbcFIh8ueu9Q9y7jH8mZu86O9BGR2jWJ6odD32YXqnwOvQ
5Uz7XtCQbEHKxg3CajzDEedKFr9D5O6h8t0TQ+6T0Xvl5nWEY/2f29k/Xc6nKxE4NgEUu0s45AeB
qS2Jci7Jpd5aGQD3IWC+ncfT4MibcqrvNDJPbeC/Tl277SciWVRj82BNPyqz95dwDr6GuP4CdMt2
gN3HJNx93sc7PXds73BN9ePerUlF1mzovGIf6wGTW/JvytIr4c16WZH3XFnSXYk2/HApJ2E5RGNp
mkNM4icdrImnXVescFkfXdd4DZuY17N37yYwwAEc7GKE94pubN5GNRlHtyI2X0b9Bu5xt2xpB82L
YAU7fS1G96nynR/2yXzuqpvjYi9Lsz1j9dpIpztY+I0Omn2BN5NlZYs0QHjCdp7s1vqopumtTYZv
g42xW+cb4NCrOnJuJj2XS9ej68Fvh1tl2FvbjU5E/F8Zv1/RuC5I3afSqD9lDX68oRhSy2Rb5c2W
uBc1Wg8CIJ5GH32+NJudP04HnQkkMuvdGeJTMCSXisrUuXTufWesUYzfujL6wRf3X+61x4g868IZ
1Q4e2tUtRXUMnKDbE0WHNR1NXGtzuk7Hz7kJ9hGGJMdM3/Lc+ZtDO1tagbXLW3U3GpJVrvkgWSZr
jyd+KvIPkTdU4uWamBzwITo9NnVYfiAqbkY+pAsG+3fgjS9uZXpr2flnl1egiLpj11Kpk1Q3r3Vu
Tu181C3Ba0qal/78oILxh26YSaIp1gvwKv1yxqXPx61aI5i/VxEUx3agdxWSIHypntZLaXnbUITz
uqnldqibq6jSU11ginzc6fU8/kaduMVZ9S7rTrH2nz5YUX2BJlh5DsBaVU9repw/W0OcICJd3cD6
Ig/OP8qeQ5mtlR2+GHMIbXLOLyk1cdowgiWNT8tCy31ANfvjXYGevreL9m3WNuZ+89lMPVKA5VMk
hnMFJ5ZT86QK91uzcTKYTtpm3KQmRTCNMg4i9Ld2JXGNUICJi3NrzeTDPROXZhs91Tr+nooYmhtk
oYceBe7ps+gVx2lXrsMmvSmbOyg8n5vZGmrntWh6K7ee4muKh+tkUuXMEEfIVTBpTg+9PJV7D6fk
QsEj4glBLez4iFuqgvL6JM7UixnhvwyNlAI4By8d4DSaGTJnx/ajeEo8j5AL9lHCj9FDZvFpBuCi
3TsMyP0cPwfccgjrkZ2nAuXq2i601RkPbSxx9UA4BpNIIhy/BbhtDvhky9FgLAFIOJCKhLdMraDd
KEMI/szJtDKN9gkuxI2kGl82hsrP9LhydXFrEjJVAQvhSSXVXY4ZxgfFAaHJR4SsLCzxk1XtnXsM
x9SQbpyGpF3LESH8Vd7Ci4kt/nlbTeAt7TDdUhf76Gv2tq3J8o8nLH1ssY+LqT93nnG3K7HGkPbM
UoBwrhrurMQi4hYYIIdy3Ixu+ckMGoHWaEA5O0cQ3Mc6lj842fqFtrITtY0XWh1IJNtob9xLYTkM
H3mmzzTlrohH3nWZMQMrI90+HjGtJMKbsEeZi39ty2qqddQPNVIw0cjxYHus1/ncsk6J1PQHOpPg
O8oOgSDbpeces3tb2Yc8ztp9pJ0nKfwGIF2/kXVx41y4Nrn9YUviyVaEBmzQk61Ga49Zfd2yIHWN
DnXPUWxCrTdbTlf6ZZ95UMMWZLng57x/oOq8k7p4y2a6paFnWmPBLdyPTRxIsHcobfVzCza1P2br
0RkDvdItX2GZUkSgMPyHdnhRqKjjDrh5xpIBaAAsxTSfiw887OyZHYtPzWqSjHfcYUIHvUWnkkjU
iLr0S5OiT5E1YmeAiF/q9p/nDSXCth843kpgBIhf6oQyqSW8d4tCxKBK4XmZoWmdgl4p97+4bjwD
H6FJTTnPcdqWz51phnu3gTifdA10YuqxLfswPnYYaapAeuHyWgxQ2AhQPXBFJCsW1DXnPBjAG4/u
zR+jU+AxQaoIUJwQNcU8Tfyv9av/CpNNmBWb5mqCBd9jV8QhB0soVTcCxO/+AMO+zFKKKGJQr2ZX
MbPJil1ACUOgFb9+Cvus6UsHp5qciqi8FtXsx3uoVvgwAxuCPme/33p/bc8tnDCwWbyib0tgcU2H
4bLA+jxE+tloHTp4C9PFDpANdCINaf4HYtipV21Y1ZJURezgbiCMwP4kGo6Me073RAGSeTflqPBb
87BZCHYPu1xiN8gsIXkkztwaE1W7O53bzsFvpUeBGs4dn4Qe0n+ZHmTlqK8I/fTLjLL8HSxsfvAG
s31rA7Y28Rhl5xoG8h3qFNmAhKVEE4oIrCahPT/jycPuN9giJur3JE4o/is7layE30YH0RTeN6mS
4iAzy4bA3VFaYQMIY5ivsF4sJJerhBkdLuWaLgUD51ZoBi2hu4gzC4tigD2NRtVdbksaMG2p9V8V
D1gpXX/uxCoQum6PdaEFUpeFoItWiGahGDh+FN18OAobBFvhxITNMA2iiTNP/QXkLlouf0PYbbNM
0FDDDRsebQP75MOZhwgjiK+IW8bxJD2OqNT7BH/PmjYwBxrl60E5tAgN0r0PY6vxFDZ+EZ1w8vDW
YtBEeIvLwYApSQfvnlMee3w6+G2/aTKw81B9OyKVQZjy18PCmiWrUdfzDZPtQ+CiGSjapZB7Xjoz
IvigI5e4WFH5/wyAaWC/IUsizwWG764z2j0Vt3oXZAg3j+zHIYEucbQY47UwnG7n6b59JrIZYmPH
6NGL2qIpyH9HdSBgm/B+S6AurWWRT5iaCdzU+DNOpCmRK9tEQyKOs+gVsFVBPSsm6rShxRN4S3/n
S6n3csiyU5+bw5P2emAxifCOgtQj2ybCkgVhC/rb1Yh3KdLr3Oh9oCBtf/JGCyJjyt6tNXwIbS0+
P/oE8ue64kuxv7ToE4rpX0QzT6tl5STsG1JVqvcuV1Bi6e3F5TqT/veS1sRvJOSJdkmxrWMHxY6j
Y1G7uMrtnFdVAwReAuBhv0HF6bKp53dnolEvTSbM5xaUEzyDNf0ynGaBkPbFmhP76FcZd4y0Shf4
apHNH/cyICKYqzz3peklDJ9+vHqTKQ5B3CFHssv18pK3lYIt2Zf1t3xQ4sYExc0cSxJSBDkW9uwZ
u6Q2nU0ZZtYqVOyhx6S4QOMatrJtZ5p7HtMhaxBAcOyBAXUiE/SY31wpInDqDfDklLYwLi4o7iH5
uV0oYg/kd/k+yDFeZKZ59ia2D+M4999Zle19HFjFwmd1XS9iT5rn2XV7FsNI3duUZ8Xao5nZggfR
ZOeBMsdTDz33PIZB9R42/+PovJpbVdIo+ouoIodXBZSTZdmyXyinQ4YmN/z6u7gvUzNzZu6xJej+
wt5rxySwqhFdRh+iK8kVk3giEA+I/2tWex5D2pl5P65z3aUuxxjKvtL0PNdP4GBdBK5VXDrBwABM
Ny6tkBE+vSI9yzi7T2UcUUkzOgsTE7tw2Jpbulkd7VgmkCxoDg9+RbWxrNBC/bNjxA70ebTWEh4k
duQEMFRWS146FvY9wdexVQLwTpXinfeyW6N6ok1quuwNO3/hm8TubSB3/ZmzqbOvrBYR+5hj/B+C
gxwxn0HhmHV3NoIpxEaLueo4CFhwGDsbtDYlLJ+rZsfKTsfwjxoXmsctnOIBkG+LrlPzMCeuJIHL
T8bHwTHGe/FShrZ2ixJ+YEDCrvEt+CmPDND6FSYxzw9MzMSYZ3SmbJbl+bWOdHpQo2jtEfu+NuFJ
rQZO3XrVsHz75eCgJ1cGhrR51EK/0hGGTsL67ayOUUFFl5xJCeo0VbWfhD0HaySR/5akNvmh7gz/
cmJ8uX1LRpHE3J4dQ4xfTgndVkU04AdYTRhluAhIQZFjHmPdQU94rysVjmNGR29FyrFXoshvsRR/
aSWRUM6YRNC3JIN/MAFxOCO4CZAzATUQjQtiRVLjepOWv4EjsVZ5butrXSnbB+o1G7ukaXx4ioDe
xzSbaSlXwyu5SskD5lH3zGgf9hExUSFGN726VQoGG93SqDxEi4L+n6bGefASJlkLHi9PGZWxrk/I
N3jHNOWsa7gI4U26o+CwDacAMvZklE700+tF/moXsgeSysQ8vk1RjU4CZXvr26IEtcUXxYqwk/tR
CwhoAY64EK5DWhgUjDPmU+3NkLyQizoshbGikax/CfhT2ax4vKmtdqlQIHQFKB8VNF2efNlgE1he
Q+HknIyuGXidhTNLPS1XcXfuVEFonl1+pZj/UrOeAPCVl8F0d8mkvqdyumB/Cph3WvW6KYuTkSAU
GhUUNSzr2LyPBNyx7junNl5Zq0KYoHBM969eB5ippwqq3AIbDeI/K/V+SmOolpM2Eu82jg/UXjPv
gH8gLnxjAYvxH3UFiSnklXWGs+x5xA+cw4xi0qlfkwqdEpvBC+o2IOKaZjx5BEYoQTS79+vrJHAo
kHpLmkWBfCtxDTxsjCbahgWblWQb0zaVlzZFFsCajUfYrm9Ag1mulSLzqQGZJhkDeQtuZTsMxILp
qcpGOZRuRouFFK/Wh1cFhT0foPNSjAqZROleKvm9UTqoa2p/Dig0/SKntvYGTbsJdQqWoVPuSUno
WTeE+a6Y2KEpZfCtGv2jbCQWFTmcG638h1gFeXT4wM5IuCBjrBkz065Gu957tXEebaBrUeg2+8LQ
tkNWXwMSoFB6fOtlt0siKDpFrJ5kn/gg/QF92u0tKOScwiWx0MvoC0x19PR0o/HFhJhFBsc8jLZ9
aBU7XCcCsC7K6HEiGcEbDlNQQZCA934Ai/4zOT0qpQ7df3Fy0+GrU5T7gHctzcx9m0e/0nJeBjXx
LiJTjEvdkZJmwyEhBTEmD5j9D42du8k41HHN1jYu4IFprfOBqbOB+Nl8E6U97RJPKbfAYlaOgsuz
Ts0NPeGXhxJ47FsopeE4rYNi+O4gGiIOgh2Vuz27pc5mEq5CbtEUsUp0C6E4fiN+uzKe85KjcBPP
h1RJssFmzo1fJsiqWI07h741gXwkd3OoL2ZgYpQZGFCVn25VLTOGKxFqstrek18yAnyyXi2HHB5j
+AiC6pcpE2LW6V9XosNzu1Xg6BDe1ELdIVQJN3bUsrPCl7/n1uQatcNBvTK74IKqVGo7jmBIP4m7
xSun7oekT0aiLN3uWrUV2cs2nVtDE7fOmW+t8sD952Vz6dDFS+r0356J+wJIDHzarCfkW7eYCUc6
yRq18gffLsSlQK4DJQLQOJqcRVsQbAB5k6H8daTxA9XuGbshzNj7BtZnCywMsbq8y3R6yoI5hDmw
RKiTftuws+TDQO+WBu5nVqOpkjGYGC8BJqxo3VNXjY0ziGjupJWlSM27FmlfZqExpuAtoQ+Sr57O
P7/LphPhCG+59I5yYMPemQ1eDL5aaYFwgJG50xP3LFH+hFNzMHqIAeCBV0Ze/ihqKNbgNcQqqnJ+
Ha6sVZvn/YZSL/9LbCtegZxKNxlzraMLD8h2y4Mulc/AofnOzWPJMUdrobxZprdrnGE7gWIaeZCE
JUhtNtAJBSV6NyGuEiHSEuwxH4/FeiIiFl0g6uXBNQn8ZS3PKJQWCjsVGUFyYcdE89jZgYiwXYen
cDGZjX4ax77btA5Z0HaB/j5Byw7gewn98mw4fLeF/mHbFmqxPCS/wLmSbLbOSaxZVcPw3ZOB1Wsj
faB2jvvA2QUVE0FZvjMu2zEjwHwQRjuGQE+NgLuABfQ6Q2OZAZGp4c4uBiM68FPs3bwmYhBtbs/I
k8vmmarKjvSz0EfN86rJkWIsu02qS6VNsJesmsnnebs1DWsQxN/lKq/l000rKHOKP8bGS9LAQcnm
b2Vs4f7llO9eZWyJHN3GYXizAgtZAUHpGO82tWJwudneHzPrLeyXR1A4VAQoVTo3UpdOZniLpBq+
aiNnKIf00FCTt8yx/ugHl8rU3geTLYFr/qhlTTbezINWr3lCISImibahlfCqh706e8QK3fvpZLwf
PawXk4LNWIrKNzTzwsLJ123SNWztNdWGFcGba70yfGxRTC4dqGkOj+lCI/cPq9K0Kof82DraMq16
DFST8SXE9KYa45brHiNt8UlFdik9UNSqtrd5SBfkGF9bCQsJf9NvFfXI2GSI6Qpuk1yyF8XvWNco
EUF+IpblJiY1lVmT3zc6p76zr3OAJeF4qXWsNXPRHwLM6ht29EHnE4R47amvbZ2Cp8zlV9ebP7QX
exTMz24IUaDz+CnA6GT9NB3r1DbBi1rwznZOkT30Ubt2UIRKydq4/9+bv0+1fi3suf9o3YPpmf6E
PY6nFmBc6KCbbUhBN4ErNZPgeYUJZLj9qcCXtixyfY6FVggmoigJYh1IVKU+TCZvcamPPtKuBn3V
9MKoYUN6A3kYMltZhYUvDnIPm6mvWq+2WjW+6pih4qLY2IO2qQtQ4eRxwo2MbAUjKPpBQbqZauuH
OE1Ooq0eaeid6oj9hZOq7zXBkAweZuLwvKbW7I/EbC5NNhFm5LS5r3D98nN4B62YeKxE8JfzOluk
K8ZMP0KdPCIjU2CVajnFe4CdS4mn7xIgkZ3IC+Lld70DcqE2Tbm0GubnDKu4QNLeJP2PPwD/yZo8
fw7ot1cFW0vZu+8hkVOdoKKRwU0FoUO5AAqOhKCmsN+mBFKtm033OOZ3aCbzgsIEHBP4IzvhmQBQ
iEibYCbUhFT4Qa//QbPR1+lYK4fKbXYmW+W1TqQHb1/wzimMZlQHbR9ZswP0YMtqW8T2gSnWUaco
+J/2WlfJTer9q4kbeiVnN0FlM4eOugdIt1fUoL6hQqBFs8OmD77IoKRkqBhkFKW2usd+fQkmluSy
D/6m2H5Im6k89ykk8X6f5uNvovM1lLn61jnt91iWZ4TQpZ/HyLViW8T0WBC88PoNC/J39L2r5aeE
5Ab2dndCfDbFGPAnAvxFwi6itfS7nifoygc8M2m2HLzqQC4NYaV5th6YamBTeYPtjP9JKt+0tTRi
BJbTSDVK/BMZibFRiHNfpbW1wf3404QWVB36DnZ+9ORwjFYstXJqEZLa7UI5eRi5SYdCPz7KSxsH
V7Ak6iZwUYLw85RRY4EvYw2WO+IWp/Ujb7R/EzDLbqi3CeQvis1+G1rOmwKNwWRB0tfRn9WMNgN8
DOuWa3P8xd6HaZCwY2kTvAkXj42D3yDu9SXuTqKsCaUq/hCBIGdAIH1gfe0gciU4R0yAcSB+YxYy
1MwHtJH9QYUUZ50B4Ab5R3DU7db6cQGTvZPIGHx1prPNK+sAyGHHTuAMmumex+pPVsFAk+afU4qv
IWH44FmZWHqtA6JohvYI9liMR4FwTYl7AIV2GIOcl22i4BtIMSjjwNc8cUxbxdxJTJYU7dXPGJbq
2oF7Dc+wxExIljSlatZyruii/nJLvvZST0BZIPxXg6dWYv7pDBVFd3DBIbeNAjpMenTUFKV9Y0bC
Bzox/wdJBE3EFc+oq29KF++8OoVq2Wt3PRB7RfK2VGRTAwUfv/P5ESrc8WxP41tZmXfTk1+U159h
234h3twT+vXKMUJwVyq6ldn1/8Y8pIfNrkyobm2lM+YMgldps7xmjsMUdnb0r1svJikhzq5xJzHV
yhPjmrdCV1c60L9hgnpddKe0RPyVRYU/BfULhZc/1ApLve6iaOj7K12tkNv12GuLGy1SzlS837bl
ZC9H1WO8lszWAITCkam+mnAP4ZF1IB7tsxZQkcAd+htqEA2Mqx3uk8FahSbz8XnLaeIiRHl5ipME
/7FH6FVct/fW4ywMc0yJZV38WT0yAeYrSK2l+LGCOYqnkcEm1oN/rJK+eB1YspfXpA7fhMuSIRvh
jDRzbpYXh0eSAWE0YCOZ+u4pYzpHxCHLnB5eU4w3yDpnrCc7wc3CeB/qRZaMW9sq7wH/TW/XW1Ur
YAAo6yzVL15NO6bW7rFU+7V0CNhUM2ctAqKR+DVBdrR1254tpftL9P7sVZ1PJo4fqOgo0XSx/VRM
HohxeqiO9xVw0iEvcB6Q93aOA1exVQJ+raR2Vy7Db2SlmMLAW2nkKAHDkA+z0ylUoN4zv0Ck6gZc
2ajgfqw8blinx3C0XVblXTqrKCCiL0slWss0+u2ySJ4yasiB+ediItKKVJkERFRD2zD26iWJtUto
NYCgC7Qr9rnXEUeU4tIV5Rz9BeWiHt8qyRBqohKaKr3gWfberTTJr25rb9EY+VE+MAybUURTd2WR
b9LPjKu0p+tRatTHJsanpTY0NkZB82DWBhuariV2HfWJD6991zZggxyIbqk2gwyR7i6yEHUbe4v3
wcPY3Oo0yAT3vbhkECx1OLqrqrQAWjV8khUWb+aT7Mf7xiatiiwFILX03frgRgdYD/5IRgHKkO6Y
m7iGBG+yxcF16CunOylZBYrHHT5SW2cjx2qPeB4/7Z2La4a/EfiUBSpFsFxJuQtTY22VHlKTBDZu
3U1Y1yISyAjgSKpDWvTniDZqq7ZsVINsX7nehwgB/KYqoRdZ+1R17a5M5b0bGWS3XA74ldQXi5XV
nZv+blvOSF+ZY0dFuXPojOpINFjpw1kBsBXZKF51iDejvpOJV/uY1wmytZVbr8Ne6DElouuCW27S
1VlceKA8R35424EgZZKBEtooFklAYzn1YdbVnszuU8l6A0nyaz5vB6qOmQTpLb7deTC7NOVMhPcp
7Kcn18277oqXtBcEykRoP4ze/oRN869qNDTKDdLasKIYqDSgy3wfSI9JhllLtOOMficB2EqFxQGl
bZFZyp0URQBODTLK4jPU2GoKhrakCD06OZ6GpN4zUmEIpURPV+IAzAOIf+10YfG6FXCG3aZnqeJR
93qcZyIbjgbodqAsm9opLkPYXSLHZm/nxCPlfPKDEWDfehP3cYG6RViN3Bk5+wO3br7iAQlrolXo
L9ILFrutMfSvLu9crU57xzAo1Jo9Jocz++h16LmFr6sxAxZqg8HRYICp2i5B/lr22UERw3yU56+V
5+S+56Yn8hJeDf6IDos9U+FVL/AcxiWQYQQzTXEOQFKwKUkpvC2Yl5PGkVW1l5CoyGgizDphRTPZ
DpEu7o0I9rWGULLtxQ9OqBRjBZv5YL7hW55zTX9tU6YLFmoC8kD+lCb129H66UmVQwgFuFT8ItHS
6WGtl3KAf25Fp4qkuT6mWFaaYTGVJEtIzTtXXNsiUv5s4e6aqn5NuhCpU7UZ1egKAO7h5uMDh8xG
2N2vq0YrOwvuSexs2dCUdIAw2V1LvaOpPJaGPFBLJa9jXJKUl04fDQ0nHwTpA9TYSYBxPXV+JGZp
pGUwfq2J5DPUmQwVp1WYMCA0Jr/PqQ6VEEiDzZq73OlmdrBsYBotkrUFpp102YhxbXPJYYUH7JGQ
Z6PsHKs6MuY+kJd8LMFSWK58Rg1KPelFr4OuvqpCXApJJI+g+2AerH7D0kfDAWvfa5MXF4XVbDrV
tHYj0/Svjptz0CLpUGibaqa9RdF8hzUg5bHb1rg41RKZ6KQz5ScsFHuNHkannvON8SOXHZ2oNt7N
2KPKyZ8Jv0+I5YW0phwTP6yBMi83bcYSxhr6Xybd2qow8r+2qU5aVLH3mZDqaxsc+8/RjAG96yjK
uGxKfsu+mlNJnHejdrcRIyLPHDGo51sp7a/EKN/aQe6Ik/U92/1O0/AtJcWERJrT2KePDhO+U1tf
WY8iITT0tVAJ16gsis6SxjWfzO/ORo0wqptZGxfDHCGIoTp36m9sdy9M+/2yJKxh1FdFVWxH3OlN
P+g8Ah5xvNi4bb4Zb3wdSAQBk2rQg1j7RsGDr7dvUAQJYRrYgeQS7xOoAuwUND4htAFMT/p1VMsn
pFK0yNXNDKdiTdKxL4f2iWEKCchU8MNIsa1TJrxQjhZgAHdqZF2ycTzpsv1JUOosYQwxLHOnz7RW
j7nq+mwPFmi8VjG/CzuQpTEZFyfpDgFDIRR6PiFhq8keNqGB1SlEueiVvDjQBPFbEPqMml0ZvLsi
jWs0wT9yrD0x3thaBnZrJtXZIlWMJS71j9bo/KaPV3DKtlnKlQtHwMlZzmkQDmLLjLeOqKqjaw/v
CIDBhBVrPSXsqDZ/3FjdoEdbRvNcRpHWgoqsRUXPdyFLsMFWfDBItG4dgraY5rP9LVdxFcKcKvcG
+Tqt2mKKRQWlS+OAImrjIEdddax9RF/Cjqe0awD/s9Pdhdb0PQ3qQW8Af+Ha3TYGpCRVdmRKTe+F
oBh39cDyLWs6ATHzlXE4qgaaU8tDIc3spKJrcFTsoVb1D5YZzt0J4xeYzGEOG9hMVUVYL4vyRQ6m
tZblN243Jgrj0XDcDbvKTaFz/jDX/LU0O6LbjX2NfPmgjB8V3DuUrjvLbZJ1VvKlszxlxks24zRu
DZltQ2gANvNyuBnZ2emRj3UomeLiq2QKmUmCgsaAb9jc4nY5KeweUAUUW8WLEeWH5McNDbhCJ0O6
wNvVBXtTJmvH7g6EEmzxPQKCQUYaDu4lFjCrPSN7kXX1KnXSZ3KDJWek1Dei2/YtCmgvTTeGcI6q
ZdqMuul8aqNch26xoXvxdbz5a28ofh2reGCaQ/A/u8kYTL03UfM2NhhdPXNy1nP/h+31RWrYoYIU
u9GQ6ozNhcLNGNY032qBys391rX00UswV1k4aH40kic2JTmaGqxWK0dvX3qXKaRh72Rg7ruOaXAu
IY4uhAcIylNJHhPSW0YptAsXTcLA6MuLJP7cCtp9mO2iTmxE0q5btcZ6UBC8jHXoHWncWvQmz5rp
/HoQ1ZgIvE5zjQon41hq8bG2TD+EvBCmBGqlhBs1Zoe0vYJCFM7CyUz501odEn8YY0HNrItheVeR
u58t1eHMZqT7Az4ZlzGjpE7wpYuWo0V81WOEwMCFc4tV8Kuo6m2Q01rpSoH4KNzh7d9PY/8ThGVz
b0UzXlkZkAEzyBs6LbJCdPveSbIPmrr4VeP0lVHRre3zV4C+2qpkz4EXKKYyrlkHOU8Y9ihREVF5
UKU4QTRkRGn3GjrNgd7yGsr2hJWlX9ptxaAyW3E7LKqmxOnI+KCuCNRDs77BL/0RWkpw4l8ufYDU
XUUiNuApRA06WTStHucGJ9wJJ+kdF9e5SlmqTLXfDY1vVRT7+izLdVvopjXQjUD9clIL5TODE5G9
jirc8akbfYmCpeuVLYaXFVvcD6du1oIb0iKCq6hrFLHJLRAoTkZz2Rsh0OPkM0De2Eeh73bWJpzF
CIxVGSGnG2hFL1Ok7tg7LpQyXTrcjFFeLU0osTIxb46h7tKWWJdYEqqlvegSXzmEuXSwMUorLIWS
/djWb7ZevOHl8GupDBsPLn/ZEr7CXGerlhZa7eanKhDFmKpBvRUNJYvy9kXz6FToIEjwKIw34Kon
Mh0oSlBPQqovdwkLur0YmcjTfg4rWbJqnwyoGQM2ATfYznMRCBVoLpXmxQi0O/a0Z+FkDA/Sc5Ln
u6gVb6YiHiB1C8b2HUYLPqiCbQ3m4R55QTqfKoSns4UgmmGYB966ZhwCrZyfV/TXY/WwlQZFVX4w
+B++BDTzpGjUF6iBP6IfbnWQ3blc/3kOT0WoD8ghSnlIg+Qh06pmZxEVvFfxCRnBzzAUb0hDj0jl
oHJjlUYFMuLdq9NiPUTxZxFbF6Ejso9b9zyrQiunfnNyb1gYtk1yTjnSRGfX0GtQPFjqKkn/4dY+
IfK9FXbFEUv7OujB1S2sX0dpLlPbnWNteCilsylywqnCGJJRD3K/KO0vr8OXqyO6WXhu957BLOjU
7mUy5IdSYG+MB9QYiuGzufaZ8yLS77CmWa2qcURALejNX7uCL4zeFJWIzP6Cyd0HnQvpvLBiMpnb
DEaTjJZ5wkLIoVnW1YGbqdrbnvcCifvJXP4xCbI7ew9uJ6Dmizv1jzFPm32OhHph9cBVy+iJxfDh
sHVeAAuoAabhJIvCd3iir4NWvmoWcN2oemDTelUCi3/vfrQR3isQgQ1jBkcHZwjJRp3zYLyQaxA4
hab8lsnwTcDgo8P1FrioyErP7nlay4+mAtUAA7kig4IsgFoZMDpjhlgCg74pRhMfwrw4y9BF8etS
8Io6GunMlG2nkBvaMJjAGJSjeKjqpWkSBcswfm+7OXpAU+A7QBsdFDENK/wWp/C+RDA8GDcecQrC
ilfMr9jM3oKW3CFJaMmiHNoLCQR3WzUvgYDpOo02xzrq8SVl0lUgQbZQp0Qy3uRzKh8gV0sPfgyi
V1BjgaHuBqff/P+UC4WQBqy8PZmgUKpXBQNOk+SGWXCKsJzLAXQ40rOKjUNUF/dCn95tBVLWqHx3
CHNyEDoDF3LaqTvezeeQKq+T1sHBVqadO2cUR7H5C/v6ZR5tmYR9LKY4PU35sBmsYjO2xnOkL8ka
Dh5vvLH4pDKToEUxnNBGdr6lpBTTNR1yhPWIdx/rcKl1f3WrdpuiDBEiT8ELyi7C89yr6bjREbu2
trQn8zjFE0BTZ5pgH0XPTHd2ghgXHF4JWMNRw1rB/Mox0xPTU+YDlue8VTU5VyoTy40ejZwC2HgY
4HR9chy9zlvGVf2uRvZBYTJY6/avZySfo56tCNj+s9Po39SzMQ7M8VMzOJvDwdMWpWmtaqV6MYAp
Lvs82fFXkFIPkofkP+Uy72u1vLraBWmfGoL8zqz2eRuttYmeNC1ulok2e6x+cRj50Epf7ErDqk8R
73DVS1V973O3XhX9cLcc1C4cuaw4SAyd6+1uFWHdXLPqGtauGqgbQ9fYj+akgCd5SpoUz4xft+GM
m2GOauslWbduhkLIRokEJZn6r/in6agOsxjJa5n8YuecSJzKdkqdXJ3UOImm3VfSCg4AQ7q1Umkl
4haH8SY8qURAg+xHg4V24icJEfBjIGGVRUJfGbM4Q4P9Q55Z/hWFgFDrnti6+cWznCjzBzG8NSXe
j7DEWaNq5PCpOMOXM4cA3Op8T9Rfw4xNZd8e4xcW+TIe8xuRiVgwAX8yj3ivRPxhjii1M93yQ8SK
C3oBnJnRWxJxEnUWSMdJIoFGja4seuYYq6QiiFqj3dOcAfyZyHvkHJG1iKb4CiQWlLxK1wrYHSBx
7ZxCgNIomhOmXo3odgUw3lWfldDuuyjxaaWAh6GbuwwG5jvefZEuzd4CPMX+bQkzY05VLo5DKEnp
suTJ4eekmnn26JymRBxHF5UK2qYNkEMDlEE5L6TCDJ+zZy9TB9VzMZZ7ERi3YQgJmo02ZNPfelvg
ttCpDBlRQfjKg12HcS/wxsME+kjkxjpBlmrOtnokP6tIYKfU1fE5CTZniFA/NAvGI0NW2xweUqMk
G/sl+x9/SisJxEHB35D+mFZxIdvWV9PuUPVMwgN3Vc8TZKNBsBWKgxtWmzKKv8qEeXZJylRpfdmQ
FjRrWHmRSH08A2yu++xPN2nQVaFtSdw+JGq8L2c0uFtDVNC3qqcT48eaopb1xrGczwxxd1CQ+uJV
W8kLUwQO5Y437mxvusasSyzOPJZeHPdh+dWbCgHrXEbIucBxTXXqR1ZzxI65CzR3p2sMw/uE3aQq
vsa+ZGUDFl/pmpONn1s4YIA1kjBt2ou6yngc9Wck9SMqRKCfrXIjjuzd5RNJ8nmfkx+09LthI4kE
5aB5CRqdfBFwwfEY+xqN9jJQvGoXSiLu8ym6WGr+WpII5tbTpcpZJ7uC0LRhFCfgSAAEDHePBV4u
QMZblKJE3jk8b3XOMQj7E0TXpbXJjx0LRmQBVbGBwUptXwenPirwR3J2yAKKdgN+vBsbrOq2XBGk
RJQKrrFmxLrn3gOCGNag2D4Up/ZhdxybqL+6TPBzGK7M/m593ZF+YJFaPNQ/IzM6RKfvVmd+GpP4
0AJ0SfoEUFGA9zF6uRuYP0SSoj8gsqKp4UVbrcfif05Dz1ADOP9I2/AjlyJIl6cYMv+8F6i66c2J
UsoFOPgNqZ6drR6pLtZT3t2GqtpIuzg6Q7eP7Oo4GcXdtFui4pJbwhdvKv1Dm4Zj0ibH2CHDCBOG
oxt/cSioNfrJXMchh2tvNoBa8WABrIlryCVzX5sFIwL/fN143REx1b2t+D6MTL32CYw9BNkNwxgR
5+fAhEOAav8dvLm2sPJui7ZyaRFGJgqLZAjl2qrZJneibymsWxTjJgZT3wzOi1d5S9ZyCNzoBB0U
eK5BOoL5Eo9EAabIoZNh/Mjz4Scx20dHjlnmFeup1da27W3IFqyXhHTykEJ6gCG0hz+01XIgTZ7Y
9CUYtIbQxj7sXqLGAxmJoVlleToK+ZuUzFaGEJdJ7WoXr+kJF6iuAAoOkRp+Ym7/VbV5v1AyNRBR
9FA7T1kYXr4jXpCmxlK+i1nQYxueue7gy6Gn4QPrtG2JJNrilcBAoZnD3lHEsQHXr8XTuEhpTTic
8hfQWDlDae0aiLTABKjtrahJgMDSgSK2JderNffU++sSI3vpdge7YkvQKcD1CO26ORBvgpG9eqNI
3hCdeM4p0ldyTL7VlLW2V7KNgArUYAZeGBGK6y40f3VX2aYscqyJczpq271X9f8naf8LShzJIJCO
lGwm42Vs2i1LHSuiQo7ShMcd4YSuM2xV+3b80Ggx15NX3abZ9Zu0OTwUZ1vaxY8QLJ8Tx/YWWcUb
Yo+/aRC9NyCB18GQnLoM3bgnL5Xl8cqgGouDHtUrwqcW9X/VDd82++0mMJ+9K3d4/HzLttcjEGF9
AOALEWurW+xTIhG9p53zpWhj6iws2b0OY/5ONucR8WJKvkQHbdqilgqs4KwGVBpDoVxZ+GE9mZQn
3qs3r7BetMa72RpRA6I+RX26M4VOyT548YFV3LjWKZZXgAvwWdXJZ4jQ0Y9EttJihPheIG5IuM4u
NHukXioAlpoyNOiKd7vh2fNMdm0Z+i+4vYqJqbYWPKs8xNR5hg1bWgeJImN2160ri30m+2dlDe+Y
k98FSxQkoup7Iow/ybE7q8LQKVc8XyT8oGA3f/gFBVmJyjfEwV/G7tTQcXAzpuknAenEuOK1N5QH
iaZ3uDE31PgsYfQfM4m3jTdue7fnOuKKc0NW3mhIFhkzSFZi3xP/j8DO38bO8akWL3ZjZKsI4aKt
Reki9dCC1Kqxy8zujRr4gYJnOkDX+zcSbr20w/QJdo8SE/xRyFvMU9yHy8ZO74YTXR1UPese/s0S
5wmVVSkvhNYRupaB5FQ5RPCaIOOUZ0iP6KfnhsJrbODFdZke0qZ4L3v1ZDso17G5kF+UYXPAW1/s
1LSyiIECvaAPeAEDiYUdcf/NVLSGuiNF41toV4ABJ41nfNOa9ttoau+AGORCI2sIsVauLpvQ9Rae
Mm2EmbM+EvpNHeQ2jFEejCKig+yugae7i6KFLqsxXMGJyH+kaEZBCmN0IALYQBtfdeUhFu0u4b7O
SV90A/lroLVnWRJfojEtcXojs8J0vytG8IBOxKQnUMF3d8YhLr07ZiJ72fPdplnwcAAu8BCFMInj
0uE4KJstS+HfqKh/vcn10e3ZpE3nF7wja4vehPcTkZ9enLtc3vqItFk1JZ7aUNw7EWPXtJ78UKUq
5S5ZgFc5BBHgyax9ywCU5Eb3tFjIslOFTmV0DDcZ3uQBuYY1UnIFlMNaQ23vaGwk3UG9NLR+C6WO
ZiquXW9SIhzxW8l1HFFO6z1fXmRw9vUV6SONiX1OtFjKhNasEkNT8SuYIzRC/rL/vQ0UAVuiX97j
Mnv0cZtvusmzZsATlOQ6Ihk2mS1NQK78DpHyMpcY7apip+fNBeUnrIO5258IXk0gOsnhUyYGNWEb
new6mTfSavsg76A456rcZaKj4kE3gFyGc878der6q3BNY913gI1rC7sg1cUbH8Wz0Jo9SYPsXspB
+Hguz2rGHHxoz62Uj1GYoNG6gqre4OhVQu8W/0fSeS3HjWRB9IsQgYLHa6O9oadoXhCkKMK7KhTc
1+/B7MNOzO5OaCQ2ulD3ZuZJlTwZII7vNQQizrjqsXNcHMsOfq9wQcNNk3fB0OikywsImKtTOZ9w
zpNjCwR/4w8+pjdm4n1tufp7gn+Dv4MzjobOX3za7qYL6foMZySvsJ9p9Cn/K5nDq+pX/krRds4e
EMtqyX9i070FOQBiIivJmG4FDyJdXsNTsMSv9mC/Vy5Lgh63fNTkgLDHft6AKOK0sb0PSjXfB4bZ
exG734kFT6Qw2K9b56lr972Jt4tuwJd+rhA6OHUt1RIgodoOR2qidx6bGaP23gxpvMyF9SqxNmzE
mNxLP/wm2PNjUlcRGTX4rkLQCNcT3Efct9IDhpf52Nv5woq++zcQKNpqweNl2Gb4zbhGVmUJr4Hh
W/e5st0Tp3OJtUk4xxFS+Kax2WHoEXBwPZoqsjzCMu3MKs/02fpMre+kRK0S8WEkHXG/0q5A/PA1
/mkrF613FZpcd95BW3hs6uE779Wh6xuWiVVBd631D26lWAX1kGRtSisAvUsNETCPfnla1ChBrUfS
LikdJZK2nasYhgx10CxZeOCfAVJEXKMdFAwBq+XwhJYpGGaieACgmVAYzuqRpkRlWn/jlJGLbFZw
LPI42PWxjf8j1TjihuLM8LajHAxmEHKqPeqvhXGB7SPf+Bqq08bv1UetZzZnOTRQ7Zvnim8ejA56
fmAtuHszgEObWMVnkFgUSMQPpZmcnDy0YVATTCoCgP0NOP2Y58Kqpz+WM+zmorrEXvEkiMbvJ8PE
W5lkb43M+KIAGeGjXjwNCESna0/MTTol3yU50vIe6E3ZooRyd3MOyRh/9Lr+cCvzrcmyOZqrlBUD
1OsxhwjoequhVJNZmSfNAlTP94TGWZsMXz5gzLwpfWqii/ggkgwgG3rkRoXib6awhwx5L7Zmt3BP
m7/CkjxiZf4jJsUXm8gICgUhKrcjuMXy+qsolz8SzgAlBDwo08K9q8SaLf1HlOFLDxJ447Dl3BQJ
vB4XpOimGdpnx80f/Uy+W7wBbcfKDiJlgGhIIBA7J3U9kufa0gi7Dxip2yG5L+OBlXlnXzEHrLKB
996z+TgCmGhwYeXECZs3FtkvrQg+VMxuya+dqweXeluYw5sbBG9eywBUOYgjoSTnF7vGzgG5mDR0
U8QsU/guwVWM08+g4dlzsE5tsL38/e/PjbHiJAK+OdNkbkj+YD5okOPYVYDZIS/3kkv1Te/vp2GN
kNvNazrymk+sBVBinl9XlZfx6pdLMAv4Zv61Jbckm46prR+al4w0Te5OOyi2eGlqC6NcfqLeGpGu
80IiifGtzMOfrB/upB73dLj3kRfmeIX7jN2yHf+E2UC6qwa0hbER94qmMZqtCzGkqoQmIpcV13LX
NsNPsXBDYCRjkWjR5wNu9d1sujujkNgeHUOSR1dib3vr1iMAQz7BsY8cxktu0K/AB7ikw2UIbYvH
yXwHemlRS0mhFPkBNdQMsryX27QE104z42K2D0zhv0ksxy1XARadAyeFNqfncJiCbZxkj5Rrc3Nt
bhDyABtiyIC8NWC91t18m6qWJV8OgtTMRyL/vBaXhBfEAAF850/aPrPCeyzDgfiil3Evdtz9DCJr
71XWA46okLo3rAtmX3xWAs0mi3k8KwciQtq/Z8b0TIHXxeza5DB3ucD8kPOGDopwD3LmSEdcsyKK
SDMbzEdr6naTFry1uWPdaBqAXMCgNWv7axTZS96q31jpmXca9hrs99810slGVMuVlP8bReYs+zPg
F+0yX/gasO0QrhkloX6N2/ZHmp5zxgtxZ7CqBRf0oprueUUaqsnBHT7V/Tb3aHNvbL7fpfFDfceX
u9By6y640ANnOHlj+AZXCHUQG0mGKwLR5bVau0DXP/7sLQCF+y/S5VzsIOlgCOuhKHZ8PX1/dDeW
g15k2fyJtB1+GsZwwwfxTL4HitaavGiY/1XNKWkWdNPbCRFu5fCuyWnRVmrCJ5lzJuarNzYZsfKJ
Bx+MPv6d45CXe7GgE8cpm2eRfdTukG7DRHyyX5MbyOV39eDczUjiCBS8HUuLar5YX/hznpZmRxXX
v87n/jTRazO2w29H3Ayu8T0RAA+hfKAESWNccFu0mQafKuuMkFIYs7Pf0rruTwZHQjwaLzH+SJuX
Shb3WE76hfJUnBTPbk8wFIxbcY8oXTx4hTNc+YarvUwgEmKzJUPLluzYm7ZJjGkmHwqDwz3SIDmG
vJrCNLzvgIdhRSQXCABeOxPB+C0clTXISqaxQRLOe6c/tApnIk+B+anrNv+i/iMgr23qm2oG/1Ua
ofoamlrkEflq7qyhWYiDURtGhMg7/5sJp90B0044xkxptLQJNFg74snyedAG1/I2nZmre3uW6iUj
u0v/EBdyD2vZxH4wDCRUKxPTzBGAAf9wNiEHA8coLtSdTvXBHOW0cggCD6+0MV1mO2f9DAzF++I+
I056zKoObpHT0549aclgNeePchbMdEXevcFkan5BFKDQW6bV7hUkjV1ogRTYsBUOuCuTI8ewQYz8
2jWS31JGXy1HN/PIfWwpm9O8bSCV9BN3jIXs5+CEKeawziTcYPgzVlWe4fRYFUY78NWs8UcY2VBB
WSkT0KQqTvUR6n3lM8BIg469koM9JI+d4bnvbPKhkRk4cAEF5a3B4NE2pIcHQVPCasRc+UT2I1Ph
sKcPjAucxAT16jrLzDwuxvSHixKdMSS0b5kXEBV1RhP/0YCzt8mas3ZDnCNl28V7aynEQ+Nk2UvB
420APGShfqi7zn8u5JBkxOgC1ApH6vZLCcZbwp76eVjWK6ZjWXDOx4I2ncCkxzOKF945WczZJ9vB
PpBznuwtPHPSw0s4nljJht8gG+D5wHrep17SYC9tQaTOjSJF4fsy4m9YgDYcphQ6hTygqvxrActo
jiyjbWgNpXvRs1V/zb2IcVxYNdJAbz5ZJQqZ8tsHl/TGNq9xJXBY6o2fLNAWPM1+Y9EMX/ucZP6y
IS5FVy90tGMXA3cdpHL2NUv9fJeQxUFSZVa76hDuGSsrjHVDwATeqrEg2R+GlMF0htHt6p4tER/J
QBJnwPhaounPKWU2jRzbJ8Kj88nXln1HjwaqhW03d4lDHlna9fzqqWxmHy8L8xjkuEwFUci7bPSy
iwTqex0oDrktPiPeYg8kOPypqp5Q/4MXT4n6m4oQ4vx0QpRb24q7CziJ8hiYBjcPKxzDg9TD+mhD
DgUFUVTBQaW1d4+r9o0bTrxnZyuhFePeMdGaN61HA8w0dsku981Xp096ey96+ENHo1f4GArlkYrq
fAj1YpmtDyOtu2dpNcpgH1fkZ4c6T/g7Be+Dfso+ZMYrZTbxkqoheW9V1QLT5KiF6Z3Rj9m88YFO
m64v+ZkyYKQH/Ish4lWFmbZRq9krOWrJfrahNSsD7IbFmFdBgEgBgIqlzli/G4v+7haSOdbKxOCC
P5/DyfyqpagiUhhgos12ikBF4OhavGbbzNMdJrVmC3MFxgnBzmsNxqNbeLGNQN2mBpI4oAKoqFjZ
IFYRTepc8plxYN2VfQOop1FvraN3gSwBrnMn4DTgMGg7a4Or4XOhMfCUwk47SuQHdkNWWH9YrY+v
YpKUZhbQSWrP72/k2GywwqDZFyqjNqxGzb2l+a9OaTckzPm5VX37bBQmNl/QCH2e/XYp70+nm9gp
ZWggPLG9r2DpTTyJC5zsY7/4+WfY4ZccAlDKNlQRHFOB8a3I3EdOWDw1Zvy15MVBW3PB06t3dkgT
ug92p5a/pGh2NcdhRHKmi/za01e3NuKoXdxIzmp+6g3/U4TTPzdGAi4tRjQq2SLH9V58+OAbV/kO
0lP2K4VlEKh2p8cEx+jVmRZ3Bx34I05o/SilCA8D/O7ImTJ7Dx8pu6CLEwex/T9FIomvpZdyIQIX
ahSHov0cWs1Sra/968j/9mjBWdnnVvw9qXQiPjCJ96EI3C9lhe17her4ERY9JmUKJnd4GWYsXt6v
ned6OyXNk0xHht8mp+d2iYutqWWzWygB5iMoX3mE2UzPXKaTJLLDyeP0HHed5T0yxGYUKvd4j8yT
77XsI6E4rf252BPnmq2jXTrcJuPmT+zNRcRjXR/Stut3IqD8V1CKiZJnwJ7wMK8NCRxggnw07Lby
ow7aa2zW9jaA+/CcZLW8pqQz6LkS17YUq1zqPrK/IQmpfC6b9NTS7+5Kh6FbfGs1pZdmtNiJOsFH
q92LGKtbkUFHHMO8eBZGWp0SxrV9Z8TiMk4T6eHg0rrNkyJYHVU6OCekSLaLWVDPnLk27vPKw5bE
FrLLsA1Y+t5up7Uu0jrGQf3I9YAD0zumGhAkaA5vi8F8Oc12jIUXZ1+kUdA3JQub//+Rx3p6sHGF
U69p/aq0/BZafBQj1gpb8w/OeliT0jhMuOeV+1CVPt1EybdT86UfqLzZOASgN9IzuTVYTQjUYwyO
bRbzT2BesgOw57RIQyTGAeKzqzoUYzfjqcAP4uuK3lLv3Lkx8XMpNACRsL60DKnrFRowkIkeWgvf
pKgPuVrOo2Yr0rbHlpJSiGRGcshpWEwCaUVklDiwKAiIUWUka+KpIZ1P+OwxMHD3exlCxMCSbqVe
8Hw4EsOOz4rbE8+8nYH8+92Jl+w7Dv+7zDLeq1iSBa+tZ+EZR9L9bzFLoM7CeWqz42CBiUPDUGym
LHMBpbEQJ0yFvaI858faxGnTy6LYq5bDkumtOxW2rl9DJI0tzHxSOLlVf8SANiMOoWJNXi4nT7J9
Thvr5rLuOJVygW9Yi6ZQEYB+5DivmSGmVyF42ZDvT2Tb3fKUqZ6KFJsAAAhIPrTOF/vM6f4gaHhn
S0qL6wFQjWJRuOHM9jnpfeORKTN9p/ZTs/PviIWYhgUtj6o+Mc+XDmztuc9j/94q4pDxKGUMECkW
KE5bfxfQVUADZgvEGkOu1syeRjg9cWVqUVJQaBj6mwij/7UIOFCptMY53UrxHro9OTeXhNzSIda0
dr0BmYV+BQMp6jy327RG/HfQw2dakJ3SuEDgwBCUDCYv3i0jBmkOa1LV4WozGpObKXkoBKHf0Acc
qeT43s3K2BgBFb605qqIJAJxk1FB4h1lwLqPDtZ+Sd8T1awLTxR9i3XzcQ48FRWlN0Z+EPzRXvOX
DQsSfdL/yYzFYrtnDyAnp+vQZi/2iNEqHOoMLzzynJs7L1ns3KtwdRjZOSeutv95yvsmDNNvleH8
4Sf80ORQHg2BFBeyvaiBR0Yp15gzwzT2HqsgR4YQkbjz304yaRdu/q1CoCULBfcbx+3bHXtSApu0
KmOZxd2YIxSyE0wfZjy6yFRWjRmMlbC7xNYDpSBkdNSIsx1huQjmHIK3sqI0Nt7SpnoOTdYNbDAA
13BQbTBquIy8MLp90f7Eov5p4HNVdE+gjw13wcQvAvXDiNaAIsQ9En9S4zrgYrjrKxfQRJx/Tgaf
D7WhMx9EX++qWowRRouX0erjba0B30xNVkShydzF4vxdty0IcGcY93RswLd31Q8DDv4Qyz13gvmB
HuutU+KLDjP3LvWsMyL/TYzivevUR2w1n+DecFCH/UNb0LVWMDNushLfGoq0JPCZvPpJaO/UMGV8
560vTQwKZQ5zpDR4iaCBHh3DfA9iybOm3e5ElC/mwIX729dYlbrMIqFDPdifuMiIqCbN+9DEw9kN
eLnR0XzmSK1xu1OXGrt2dwgAopKOUvgasvnmA2MyzdwgWsPL1yvTY69B/SN0/5nNxduJvP1iird2
M02YnCGk4f0KRzvhVrSOLHiDwPI3azlaO0p3DouBnEOJSbKV3rRsl1arc8bdBKdDBk4YMRAsJmvP
Ba8nbIMv+tCOw5L/MTxxT9zB3DvuPEZ1rkn++oiT5LAOY+V8xz06R9OHv34NnFt7QLpyu3+0WHXh
djY/Xas9xXaCoW0JyR0ogWNFm3T4uUfpdX/BP135rvSbzE3ICEMKgTn0IfLwCmiKh33pf1Em+Q7m
TIQxa51NQG1ztD63xVA9k0NnwG3BAhhIe1wf2/DItRgrslne7I5k3IyNZCP64Z7T4LEfja/ECz59
BzEDzCpkSbP8IYLtR7im5bHUGIebEk9f3mXmtkuVteVi8h5m8qMkaEdoqr8S/W0/+0zrLUhkpCpG
/kj46KuxSow3w7Du0eChNY7hB+S1h8HnY7D047zw3PrcOVkahFhsWmoX8M3pTS7R+v5rfiQs3uIo
4uEaQ9r6wgDljZrncE9zOH7CGg6tUcyPFReBMFjV/QlCo1MRY2MFceP/Jk0zt+LqZMm4Q1qh8VG1
VGEaCEMYCKytg6GYge1buPkX8myBHcs5Zn56NNv0I8czv3UN/4HI3W2hA50o4vJp0uLs1kTEfJm8
DQFdEJiWzKK8jlOq9jWvrajEukSNUPVegdUCHV1iyOI9qHJaX4uCoDLGVjCQfvWrKEOCdLGaT7up
4mNx9D7tgDU6XJVpUrNMICJkMBEK5Z7jw4y00d3Rwm1hO0eoGfwZm4TD7iosw9Ncr5ORwLbM0vid
2r18R4laTRN6+2uu15uxRaJx+vK5a70ualr/aWpGpG+LJlpVTByXTEH4Z4fHUsTqhjkQRac0kn2a
puNOh1xzyW3yl6ml+ws76IxBym1iTM/VcgS5kp7YBkIPcDwSMbzlpWUsu2KFkKeu3pd+0OCbInxi
dZxe3JPgCy4ZwXL41YfExPgKFAGcBmLJ1uU/wqU7O3BI0iidbhtdT/uxWDjMve7Xp9RxH6TS3EK+
edJFEtyEKKetRXdw5JLpnEpq4ojMgoPl3cq1i3DOrOtNjBruD7EN4UJmxJKaOQprPe10HiB6VFIk
F9PBEadNJJAq4XcwJntznI/TQE8VYlSziQf30QVkumEwAy8wgw9WM30NpscfwYmNZksGZbpxV8h3
vA+SbQxl6wLls2LehtLUmeB0GuG9VaZ9GfnQtzAFlpdkGv1zOnOimJX9GGBVMtshQoEgnZ5YuAgI
xG37oYAWbqeHHOoZ05v1kI1Ly9FJf5lautOo8EnVI+Bzq6NrkIqJfW7OKw+TcnsuQOVxwLAWBR7m
odF45isNqGZOiC1TW+Q7I1LhGDwEMHnRZ/rpTPytuW+BmdxPFDyJfZ4F5GII3YtL0PdizQDida6T
zHoI8o6lyRj8Gxlparbr906PHK6olWEv5KHZJBQzzsFPo1asuunH4D81rBLd1qelteWZKypuUL2s
DNeAgjm+rfKDs7t4G8p8eParxJFRqwccYH3TE2OGmberJbYo4L1dqMatr+O5U1t7MEM2WoXbBP6t
L+U8XHqcqJSmxJTxTKkD97F1saywzz2mqYAuRFModm0SwHRKVOUTtxdGQ7aLRXWwGXS8syR+1n74
wzi/gyhi1cOwZr/F2Vi0e8+P2ennRY0PjAV1iQdfczVyRU0w0e0LNlbC2grp9uIhrCc5UefS9QHR
j7B4ZzBPb1yZaMwEMKyx0OVjc2AyhaAl6ShO6ybbl7kBlE7M3rVZUKlMmrW/61hAH4Q36h062ch/
o+RROHbK5SUClo0w4oIlr9yFc+VScOVmCvCfnzW7ucdmX7aIB6vDAsNFbJsr/1x63p86xQB6LXMr
PAozH+7jzi8/h7jyGY+0gugSDHkQnLxa0wIbZP1iRwCISCJhFrcxPmXQH0kkVsQRJnFcrHF4nFXM
Dmku5orJ2bYhhKBS8rF5p8btnXd+QJgPyOPfOUWRvtowQ4g8OmH3BtM+x+Lclm66naW2qTisBUxM
9le/YYJjvB9t9Y20Wp0yVPPnecA6lhMn2/lwNqsdtxAz/YT7tdzMmN643HSri9UkiYPPzwp+aCqY
aZdSHSIkARsBFYa/w74TRqMT/7aU/WyCXAuOdKo9Gzy5mywYl72Ke5d2W33fDDnOEqLKvzH1wpFa
Ux3E2qx9a6R/Ja1al3Bog6duEerI6KOeJLXIqH8SM1nKUou4Vl5b/BjK+WVOqyqLGnOm/HCml2cw
XSQT+GcA4au4Zzbn/IDCOJwq5a6oGVU+zJoWu9HLP0eaDdD76oMfN7+d8OKHZSwvOfrrNklE+DjV
7K0mPbmUg8oJ2dir//lJ393KGum0nLxsx0bXp2sg3GOMdWjMGX7oO2TiDYKefSclLTNZeuVpTH8m
uJDXgqrKyS1JIUpKDQ2aUjgYbOFm6PY2bvr0b0aJy+pTY3rN/XNicIVYOeNN/54A/gr7z9K75MXf
qXpTc3EbtXFdyi/pIfw53o/v+W++TgQrYWpdhJbv7UxricFSjmOB3Ifl3Hr2eDHrXzupH6DAkJKL
93n9k1R3g3NrXHwo7cwYFp+W4Hsio+cXao+y+s/3uq22Klbs83FcxCnus5eldkCYs9LS28JfsHwt
V99gQRsE975PVI8b/4oinNedct8f85WEb+fG1l7c8lBwjUbNwIjKl+MddMoHF7s/eh4ec6gBG5vi
sELSUtTnDAYwDqqX2bCehxSWt1fJM1vYQz7gd24NinRsxfUEaA3BKwqSIddL9lGtD5JSP/k42WvC
MRu8sbc8rFkZpzMKLJVI5CZ4vxASqYvxvgtZnHfjQNjLvnfs8o2VxWuLP9yrJiAZ8xvT+288pc2F
7BbIRGM42wYgqsTfF9P4TMD6JAlPhbM4pemNepFLlSfnzC2wpVYnN3ReV4BCnC5AoQg7KlvcI92D
+ZL9J3g+vCipPLsdcWie/ZsqmzMsmQ3Rm7VFnF8y+62VfI0Z8cL+lzYS2MDPo3o08YUJqtEynLtx
fykDeRXx2DEUyguX3UedW5e4i69J7t86y6a8gGnLStjF2xQeHGfssXbxry7iv+XcRmUxnHPHOJm5
pvKMtvYsRsSi0nAJaRrw6KYJBDpW7+9MBiZUi3PQWE/JEP7lYscWpGVfJ9BIJPlLA/O1Lott5Xv0
rLmYNCihsvApNLSj+gt5ZDO3r0VjXUIjuRaO8UvxCUtSquS4/OaOtR8N1PGJp65qf1LjGHh/YzFx
j1Td1dAEYtzvNWwXNALJiCRfYxOLqF6cdZ4v/0ktHieNj53zajaId7fPeASQoPzIDfEcSEJtg4HX
2QArlSXEXHLmh6GXjHFwhubsyNXqnojvAGIQn/cyhd+CHsW8O9j9+0TwrAr+klwDqp+j2CJ8YyDu
fO5/04Vqq23pg9lftUlFLz0wtap8zlgbBUMfxbb/Req4ibpEvGFQPNVZ/GwvHPv1+CCoEZiy8QK1
/tD2JjdPdLxaR5Ds5U7Y4S5gqxCM+g5ILTutIb0LzPGpZnEettYTiu8THdd3hGNRRMXAWFkROy93
NVXpsHa3icInPfApGOeq01chxBPupEuAPsljAXYeyPCF7m5AjlibSWdcc2ruuYjsxrFF25Nns3aw
lCQZG02xJdoEoP/ZaYedHHq6VL9FzlqtomsAP25hZhc1rVT0/FVJ98dx5LNJb4C14LUYtL4jXNow
C0x7pINHLhV/aERE0AwPpfYfChuAQYFEGwZc1yiA6wb7DPxoJ+i+wxbOykFjt6FIKuP+v4Irg5H1
ZfCTqSBir8s9d7hlxnCvHPvJAvoUxzGJTRHNIe7NNjkFDWwjEnW2M0Iz9t8xYP+xe/Xpc3aPTvVp
DuKYYSpLPNjzCd+ppXrgbc2CPkeWsl60ZX1hNMPqUd3iLqAbBnQ+h2IXkhMDCr0pw+CZe9jVj8VZ
keQdwu5AgS/W/XaLceQyAprWmdz3BvTvOVhbbXMTZybjOEfnvhk7ToX2b+Bx+TC6+TWp9Lltqu2U
Fs/Qrk4qtB7jfmATOP1xM7B/85DvPAPOp24xCHVJ/RV6V9q++LiJ2mDz6rPyD24RitqoqSLmvzOs
HjjcsEcK3TFbH0rscQY/H4wF+44UiSYaPnTTsV6BufBPa1YiSv9pu4YcIb13Zr+NhX+bPJNk6PAw
erSTK/tgTWwfobS4Ao8MQUghLbIinwZSrz2Ur96Yf5W65n2Z7SbTpU8Eq43jvDS2voPacMvX+EZl
EK2Sk3NRiJFLl5zbwvqwLPtGuvE5KdFURSoROj0uAX2WiQ3TNLFMU/z4DN/YLNb4NPrvAKSB/ikk
ELaWXosrhzuxN1bR4v1b6uSBvc9maKf7cmGVulT0RFAsR1DxNxvfwCgT2J3kpfCSXWEpWiZgvcp2
V/g6WhtOqv4Uhu8iHDC/ZQSEyadTeGa4s3OkOwxkJKvVjaKWDf4l4AsMJ6ucHz90RfrR84waBPNs
BK+y+cflMfIor6+t/NUdyRlJG8sOK3j60AhHws+iSoedIB3Q5yUcmq2q4b80RfhqEhBVDhAHkBa4
GfsNrSZbVeVcRRcep4vU1sme9FMji6di8O6KnJffeF/IIJo7OK8mFVjrakBDbydLUTp9ZCfdDovx
fajLU+NzRjf+So9NPmDb/gyW9zKA7CW1w8Mc+hsLDCwBZy5ZobLuCIOe63StYONKBdMI/0YY9iY7
/IAGYQk6lg2MulUBsZooaEyGIODP8Tdb+VU0S3z3kuiFl6Vc2n8xQgA4ykTcZ7jto3bAs2DP7R+T
dMhFKLosbBGW0bJChzourp/V3A1fs4HcWlc17pYwrvpIdL4+5rGVfNrOHDOrsIoPTJNxnUbsGOZs
4j1pLhcPmI/8U2Va/W6s/e5nwDhDbs8Xh8Aww+eyaOJ7UuDhvG0Ls/rJEW8fPAoqLyz0fOKZYFkz
b4LsmqbWxP7Aln0ErxZz61CpdN72AisZGHXkOIdfk7mZAgHpKGyETqaaCvkB1sVumGy0NkcJvE0x
fF+uQQUpVamyKxfw7OC5k8f6YqKIeB9PfsoHqJIRWGEjSdrvwUGxugFbzttMlDRpHgKnCt9CzJJE
NMDMEd0VLvV/qGhhbI0XgUa/4+6+PE2uZb7OpnJQPtIcWGiQ86E1uTM/VzL1vrwRAH7sg0djVVES
MhJ6QtkBXLBZTZW8WKYxWC1ImBTthX4JP22aE8bN+DipBHONwV84XmDzHSHjJ09qcDw20UbGO9MR
s/wOnSq9ZNngXHsmnn1YqY7tQK32tMW67s6lK52tEDPd2evT+YTJvNo2K0a8D7Q6zUBRPx1HB9fU
nSQhG2t8hHlJ00jIjJzB2j3ntW1fPE3tXul13y7fboJrPK1Kaj5QAGMx14lzGK8+S4piXygRqK+e
sno7AtLfOjuDysx4h9/cAjUWDl2PKpYUrLsLP32hip46+9iybgic8U1pY46vui9MriV+ormbbXAV
zVdk+PpETjwOI39U+mF0emS40JaH1iyn1zRI8ZxyeaBfr7WS0MJoTmUpMcn/JDDuiwEsQeOwqCI/
ZL1sOKYx6o/bViUOPz4r2NepReY0H7ChBTbh9KSG4mIWtPnRVMaLvrS8A410oJVDU/+4MucbT8PK
Y+GpjpFmVUNYFkKxwDCxU6WEh+hkWIHZVh+hNvwy+b3VBhq9Z4b6aBOa2JkEdo8Ex3KWkoWAZxF7
n7qIERTzDysr4CSu8kSzQkyNoH3rPaKXbB6mvaNhtecL2xtGLgJYRtBsS9ITnMcpVzwzfRs0v4Gl
UenOz3gveT04osoU93S3ETWN6W4N8g8RuOZ3Mnc2IdMExYQLWwAokMBqCqEWbEYcjV2dPcRu+9KE
dnyk9P29der3TrJrnXqce5kAs4wj62CXfnHvZ7wr0pWKwFO6HPoCZBJiCi9TfBDAJT2xHeCVRG2a
ubssbtqbMsppBwq/eggz2OfYvoEShAFBX0EepE7VwRjlq1GQScOdgFuIEo+/XFAvNR24uJ7XnXXd
XF03eBmxOW1YtRGxVPqHmfsmWuO56ICEeR4bdC/lJ8pi16Fd26Zfs3P3DS9mBJ7iTjb9LzpOel+t
nPTKyPpvjFkUlNvlB2vRTzuU3aPVd8Eul7o7auG7W9+Yzb1fBhc5Ed3hRGMJlk/zbmjURzhrRNg0
/9dNGJPGJq2O4ELcyJxXlIbPF3zXTh3qQcXI8Nw54m/qBI+m9Mu3pa3okKiq7h5lSKTnfmD/3pBY
iluu7yMVNettIwOXXYpdPlYNQqp6Yr12yFuCok7LVIbsFFSfpZ/6u6F2jA19kUhRFsB56F9Un7Hf
QyNLsbe1yOFzd1cJYO56WliDhDXLEdw4By+1xJmWjS4y6THdhBo1pvXss+hC/Bimiyrf83Bv+IPj
ClVeSFSU+XeaLLDSNirXA7Y5fGCl4dsfA56ArTnUlNgop9h1s8W+I06LXcHvF7pRNhEuTfi3DBhi
2aTdcL5q1CGM2Wye0ByK+h5Zqb6A4sOPrTLGFOKLbdvdAmuG4VTnfzA8nUzP4F+RAYQaQYbvVIUK
O9XxZQm4HUFJr0gapSWbvlxTZk6DkG7LZ7tZPloctTfiwlSnKiekixkmm182HWyy0o3svj6zl3qf
0xJtyqJCAAtZepeBro4KRxf7fBjGKI6d5qErl/a0FHgTBJdV3s8keYwlXwlV8jqQLUQfSEokJx9e
MeHauzpxCQn0/W8rp+8QMD93loqRvEjIJ8WBvrFoq64SuxWWEP1aSBxYpiQkxqqmPPgkLyKrDCk8
mtv6EzS/g05hhrDAUCPZhucRlSUpPu/WoqCFbxU5iHGH4jsfHZDxyLF5efkfZ2fW5DaSbOm/cq2f
BzYAIoAIjM2dByXJXJSZSqaWUvULTV0L9n3Hr58vpPsgImlkUW3WVWXdsgpGIBb348fPkW6e0Qkk
un8Hqgo3Ub7gXZLXoA+Uq3Z+Sk2nXUYqhZ433sRufqAM4j/anTzcsssJIX2RPUCYoNEZs9UI+kfT
Jt+8HnoWAthD/cdSy8PvWNtP82MjkdfZUg6HKmBZ0GB5SmycCGxvaJL3Msn7gMZl5FcUCKiX/z6O
IqdvW2on3oEw9gCqtUUbIjkEgEie1d3hYyCCih6KWUXIAvaWj7xt16pPFZKD33SCkiJp+zjVN2jv
w2Ww58yqyUsO3pfZlcUnezKoH2WBqtmMcwiwW4CE7gfPwSKTPT6jbii83kPwfoISiXEAkKaoRyxA
B4FtE6ynoc2+lhNA94MbxV3yoOBJ5tvYcmBGxAH9YECLuSfuvKp0ggfpoFuGpM6AJsK+UGigFTCu
KPzGbUCfjYsqc4hSizx0HyJKH/FDVOelv2uWjMOcpHkIC1iUnvcwKF2IfYDhDq2esOfyT5ydhUZE
n877J5vWRu+RqhKd4HklBrGjPzSJn9u+btxbZyLegmDklUg50IevnBkpvoW0jl9g5xJqodMHeGbR
okSBSQ7WA6Q63JF8JNgR/+5jNCkosNl/YBZtD1RKhU0jhFIoftiR3b5HPQE9CrtK4mXbc9uH7wf3
MEDumxIbjDMviuSDrBKdvSe+jV4EkpXxxg+KsuA49TLYg0P5B8RFMRx46FKEkahAhD6q1yHA9GeH
JpQD7qDQvgHHBDQLerSnSbIR+bPfonnI3SfMKLzqdS7tkWDL10lZv+dOmZuvtnQTCad+CcKYwIEq
BKJQix3E8t6r6FUO7vOwr5D+oWGbwkE/V+RpYTLndYJE75KV0d+If07F+AkItS3ocUZ4KEpes0i0
7rLr29Alb/SRgDn8NkTKDkaDqUPMvilGFfisebP0YhvQo8CDlNF8RV1WwcSBQRsZ/2jZTTeNRYoH
XzNJWuzYcUh6kAHYEhIihIVEm0nTldtiyPlDoee29tOct5h1dokiT6KpY8g2RYgPzXvE8GATIf3v
gvuiTwcBIcrhwg2Dpt0pgAqgyTwG+mJSCcuATDAtnvGANcGZR6VicyARp8wS2PlH9FpifG1rvsdN
0jf17zmNBwvppEXFjkYqWu8UzrwIp0HygCcy6inY2s3owcErhx6O2WIji/AOq13UwVMez29IJx4+
EzKp18Z3gQ0i+AZc8OFYxBvc0WeI/BgyHrap78D5nVvqMuB6cdm8871F/Q78q527sLJE8qlrqwrO
/Vj04gUv6eBVi0Dw6yT6+jdVQN0B7Xp6iR4t3RVfrDkq5W/xgmr5k/It/beEz8uKE1BB24CoSRad
F7/rAZ6T6SFkP1uKgtQG4MSmzdozfHqPQg3mI50hAFLkEYrbyy/0XYDU1mEDkcZd7kFo4FvR/QDw
EThLZd/gnIPPQZ5pgTDjUEX23TBXo/w9chDqx7qkgqJNEZ5O6bKerb9KC1vNd0Md1v2mQzkh47Up
FnzsMX4Fa4E9V5pnMY0ItrwxEh/SrHGrBzQpG3GLAjW1xRnjmlvED93qNx2Mi4V26sGBwBQveXpf
UnMQYBml46E75DXu3ZDiSnrTDL0t7zM7Daz7cbAC62mujFlSFDpwDmnvnb/RboP8hrQqLvRooF9o
WmbsDqrAeYCGjqBLK/17u18S5P8IHr4dDl321wS/BxaeJZ5zKF9ig06SkRb1ZvZWxRvwYutCi3cV
7JPXToneKNgp+cppiXn1W43CYqfrByqAAPY5PFubO6pAJMDvsxExfp4/I0cm07/oblfLh3oe/Qar
RitwHxtO/bBNUy0/lJ5M/zMsWHi889hQYLBuYv1G86YXfYTPi6l97oUzqhaoq8DzcT5OXYuWjWiW
JrtLIo9ehcSC+f77EGSo2dOpAWri+aja3ohWqm/BqOOvfSAhGuR25EQ7u3XoNxhlhpqqX9rZ/ewN
MbEX3dLuRkHiul2QcLfQ/Kur/qNyU7egfzMUcutivnRPEQWR2tIN3YdWWwgs1+6sEckY8mpLv97B
wZ2CX3jfNkFwSwsIN0yr6T7DK8ZGrTgsf4MRQyNOp/C9eKfT7vCn4yYeDMgpBZSiKmEyqCQr//B7
XM9Q2PBKByqNIz/TFDR+cSnC/zsTEkPG6UCT/cL637W+Y/v4X4wpyngxfiXvYOWLl7nDge6GWjeC
BlSZgr+welimTQSxxXk+hGP5GypjVol4tj0c+Jx9/bWIa24uU3GlEk3JrqtoT/FLVDIUL1zTDZm3
zRW0h7uAP4kGP0wTnmI7h2UVV0EbvCAkmo5GWqiWi73x7MyrCZ9DNeNuWfmLE3x03AA58ttx7NIE
QCVdloaYPcijZ9I5nym7aUQBL6nISHZdQsfEBrGdsKQaJctEbJVLAyL/6m5aCnTnoTL4O7eKkI2+
SbnN4yd24SQ3LlzD9DaW/tz8QT1Cvu9iqYOtKlPE6akcdPozyvIpAgg1JMseMZVKB69U4+kx5At4
0n4eU2oGHx2Vx9WzWgare3RcFKp/w11r9l7cLJbj7oA3MqbdAz9TodkHMUw9IL/VBHdBCPowESaP
sfxbUDhhf9qNQ3v4u3p0eSahCAr6nzqB3P6sgfrvZYGq+n+GCqV7tOkawrLyphLKhT0cS0EwG9Qo
8h3qkS4uIha7+JMWzwYXQVRQRPHBP/QuzX8VIujBy5SayJk6u/LTP5LMnnloaGiMawofBW3fGBWP
ciRpyvO+QXC89mH108HjTXFD+x7fko2uKMgWt650Uusr6NkQ3OKVmVnJzZRYruttqHsE1QIjs2k8
Sv7oQP4Jx18KCrea/B06vh5y3JQPeYYcMD/ZRyCtrKfqdslJ/e9926XRYrD9rL53+1zZdy5hUfFX
6gYHedgisDRQFpdTV8mnoRi7L5bX55m1W1TYsPvpQ5kz5H9HR5R/40uRyscQfEt+GJIhBGdNaR7G
EbWvyglJbqj3Yc7Jrvj2vBoZCskQHieruEuWfP6QI1I9vK9wJZWfo5nv9NtcdUG1g3REMBVCLUJX
YlAWZmMAVhT7qop2QEkpr8toQ3B7NF1vsBmfhy/BfCjIbGnz64CjyJuy6ksM17f5UNm4fO91kIzJ
fYbhtPNI2uwGkEc08inSBjB+UTlqCN+8MRiGhwDe7nSb+tmIxOkkGvR/iqI2veBAnc6+rq0Zgi2M
9KB9jmr0gmi7lWKBapDX8MHeJUt8V+Z/ixo3kATOI9z6f/3X//5///eP6f+Ef5UvZcZeKf4LeuUL
tkRd+9//8v71X9WP//X+z//+l+/5SikXyASgDdFJ4nz+/z++vaIAzB92/tdANMMiQRJMk6rEtl6O
2xLBjZ1V2mJz/VCeL4SjlHCEcMVqKFdS64KXYIYiC9dh16IzPR++8O6G84V56bfzwvoTSJMowfdt
Za8GSzq6pQ8Z5MehCf6UUDu35O54x2nZo0tdkkSAOH61nOlwYZr+iZF96fl4nOgA9aPVNBtCeLet
7faTTa1vA3SIrm5Hk084LNl26Mby/bXLqqVSnnR9Cu18TXU8UxF6gIteWn7KiaB27lgMG+Ctfouf
jr89P5TrrOdmeqZUIG3hsnWkXO0WQghfuHFLwSmG3UWtkc7+J91VL6lbvowoe0Fciu7Ccdy0Sfmi
VfHSZvrJzoYdX+q1EcGToM7XlOVLgbTyMMsHst0Piz3szv/QN7tau8KRWmjX53Lz9OrrF5QvQNXD
9NM4OPYODGvchS0y6o3CaeH8UG8+t3Y9oTk+Dkxms9mOl3/guVGIYaWfbC+Lt5J2Ltxk8VGRhxG1
MQTfH86Pd2Jq5ltLDhBfgn88Ho9u70NZ917yyR6hEqdeVt+2MqpvG4dJXj+Ub2tPBFDrBF/+eKjC
tZoCyQGGssr6Vpal3vKSYAofdr80lOu6Wijt+zzOx0MNVaG8KZDxJ3qd250uzayWMN4K5BVvr5xV
gA6qx8l0HFfAnF3tYVENja/RlsLylqFGPE42bVCOO4yVqwt7Q/Krjy5XM5RW0mb9pBT++irIdNAU
Vrh8LOl9Ao6GZE8c7rb+X+en9GYPBoqP5OI9LTzN382x/ekSb1SVhErM88d09LzwtXQs2/2PLAnu
HguPToAnhRcBpOPzo77ZiQEb3rMDeE5KS9bseFQrxch2auT0MZQyeWpBup7TYgm3Yqa8dfVQRCJQ
itgZgW275rb/eYJJoLUO5unjmLbzQ6l9ukZH7OqwUwma6vn6wSiIeWY1fV+tTxjqnpWrYWF9xECR
J7j1R4UFiqtpKhmQfvnP+dHWe0TZjm17ju94EkUXtstqamSnc1aI+GMQaTKbpaB/G5bYKP2X8wOt
N8mPgbTUivMsqY0cD2QNLmlBaMcfbRiDd2XcT4ZrHO6QS9E33cFuP58fb709GM9xmZKyKYkq5awm
hubs4k5OF3/kbQh3OkPTqq39+BlUK7zyolK4GWP8QMc/90fgB+s7MSFWlWT1r200To9wNu07VF/F
Y9LH8ZXXL0NxcwiPQwZs73vroWhekqrtnNcEXcgHqJ7BLTk7Ov3+2F24qFxzv/58fdDgrX2Xaihb
0eVFMyv8065fZOuRQhzs17RKt23BG3aIP9BxuTcvLwaQTykca2kn+JfzBJcHD0pUcNfK/murvHtE
x0hjsQFpcfRND+GdDKMPkgJEiONgO8vXlF5wpCtfLHqLmzBFx19eWKzvj996Bkq7yuEZ5vOI1cWE
rnFw6NEme0WAYof482/hTGM4Xm83ae/fQ9q8x8uY98t/HXOYWPW45y274/X+UOoJRJawNgi+6CXZ
0iJ522JUVyIlEDbe43gQD0PjbSmOfytC/7Hgz5/fv+YdOP7toIpC2excobUrzXn6efW9qJYJnm9w
GICtQvrfSf9G4FdJYaGkY5tmAbTDmtiABgf+6erhHQl73iE4Vxza1YsIXucegMKHV6qTiAg22IPI
mABLVlmBkVVGM5SFI2sBQAWWPrU31w/vcZLY5i5tgd7q9CYCmAb4DRZHln3CB4MxfUYC+PqcFgoz
yMzSyOylWOeBtP7C3ME86NlQDkc6WC29qn1kEfKxf217emkg62E/sRR/hA2OwzoFH0l9/qIo2gHX
IBNyfupvLi6hHCV9lxuF6RPmHn941ehqXmDcvKZTLymwkRJRNSl3JKbXBo/KDOXbtqNcFEJssZro
QNtAsCAG/Bo2yKaUqKvftJErHkwscZPMjdxePTUCVVsTPTqSUGEV+xRTjFALZP/XMIrt96WNZ1Kb
NwIv5YsRnfnpR8cHXMMNXC8QDtuIu/J4FbHjScHLs+517IR+GnOnv/XKsEHrQ9BqgHnL7uqpEQIR
htjEdD417tV4qMmirKGbV523+MsezFebsdBr0ry+cDGfmJrmQuajOUi3i3WwCmd+ROGirl9LIv8n
Ce55n7Zh/16C+t8kWXjYXz01zbvNDerKQLvriDVJeCFmQR1GajS9qQkPQJpErFTjorurhwqEZ3Po
iLcCAsrjVQTWQAvhMJWvUOLmB2klNj2DhPwiuZjIvLlfeaql4wQC8IEYUq3eBhQgDz4+5sWr7PT4
WUc5fD9O3BLehIeOniXJQUeFMA4GfyvzOfqEfEj4+frpSvRRHYJ0E0OvNqkV42dGo1f5Sg36cNfa
VnyfasunbBsefmFlJbGQdD1zr39/7H96TpKqBwsOvOJ1DEEgQt8Vt2XT21vRA038wqwI8bRPtOwL
e/V0DD6xyAKD7jUFmLtDnT9+tsuYFNFzvQvgw4mjQAqgHTJtclLtre7KJGUrdShXEXkp8aAbw1Uc
UJZuNXpRsPLSzbVTA4Eg3VYQfDT7Z7U/B6uafkwt7Hxxi/LKcmsLpEQENOGrTzl4iuOQASjB/SVX
F0pRNAfPrary1R5E/TEEmt22DrJDCc4ymyS/CCS8fXa0w51C0AywoollV0cPzWs1hBpl3spgFjbp
PPyicctBtC/clearHN/N2gnQW+L0AUtzbR4PhdfzHPCa5a9USUDecGboGm4T4UUX1vDEnEDfPEhF
DjCJvY6hEnsYAshK2etoKzgb0WH8IGmK3g3xbF3YiaeG0ggWOsQM7I43703vLU4Dge51JCS40x7c
lNGp67sFis+F5XPM1fTz+gWAFC5nWZH/skc881t+OstNVKsS2C161Smqk7TjotLsQwxq5eLTQc5f
2kS+mtBVprggDVzu98k8fzt/FtYXqPkVwtVKc2H7qDyvNsySt4lX+eT7CHb9OdoE1m2sXsMUBCpF
Zxt9JKo6qqK0RBt1cCFIOrUGRMYm+7fZtmTmx2sAPxWrrtDClTilShL2jd6GFvFZqs0aOPAUdEK4
bhOjDr3ItqKwvqD2/vv5NXDNJFefAq1wV9Jy5PKGqNUFBOqRzaqoDntKI4j4dzSu8qOf0ogPY4dJ
9a7VxKi0QvK4hN1XrUh7U8FPDF38mpqwoZ5w+EIZNMKmEuIA0MJnW3VfE6VMF4aTXXgGTnw0fi+C
iQaCQih6dfQw6QgxwqwPe5khfPw9q5AlEFTazd/gtBhVKwhkls1KWl7UXPhqp0b3MJLwfZ4gm0rd
8UcbGqzCMbk67Ed0ft6FRtFdDwTQMrX/tqPixR4wnkmMZ5KFKu+FwR0zt/W3+ml0sdqwiaAnaQ5K
tkzLt0pT+5sOYfTDSv43+smv4Rx8sdMW8nm5/J0m5HWZQ+8YP+38njm5CH6AiortE8P5q58BSwMc
dxTBns5QdEkcDk7a4I/SoaljxzS/0eUE0yku/skirB/MgA+vbdAXdoE5wKsHTEQBXtN5cdgjx4DL
Q0zEb/cHG3tYBiWxyrbnJ2teqaM1N+NxTxgyiGcAheMvTsNugrqcYrJth4MYpbobP6IDp6bRXo6Y
BZcdPgvLRCn2/MAnJ6qZInLowNTrBLKZokyDQ8JCKlnl0e+q57EoIVcLUg21XMwZ1/c/C0siRakH
zM5ErquJqhGVL2ykuAgQrsLHMQ52lF+hT1sXKzxvNpAZinqZDDyf8P/7nfTT9T8MHgZRNLHtZeki
kzQ74l6HDFp6VYCFOUq6oxWg4cT7wQVMEerKp+77VMHjPYISnxhgdYcsUxQVCA4FCP1QctAC3BrF
FELJIrs2qzJDgUyCd3lUe0DxjrfPUnljQbvCYd8iALFLfaIejfYUPsQX4591UPJ9KAVIRMWGDO77
g/PTqjZF52blyIaRVYD0ChoxjsBEmKrohXvoxM4keER3w5QbBCjv8ZwKH2Y7UWSwDwVCRiVcOByj
gvhZlwpfExWW9+dPwqmd6QAaSo4CT+Z6uwh4SXGYdZwEGoR2ErvC27CB2VRMZbv7laECNqdrE42L
1WtY5MESR+zCPd1sMR29DbLKqgoerXG6Nt4ynwsYAnhI8JC9OW8NKjwIVRdswo4kA3Ha8r4sG7Qb
JtLT87Myd+LqDqMkZMqpZGgujjLHH6ypcLok84Xv5Hf977gutA+66oPH76sYBmp5Vb7TfD0/6Kmv
5lGu9r/XEfW65GCVDiILXqv30id0pQ8d5gr/tKtFk//CVyOZERIFVGmqbav5LQPCTksGrwBm+X3b
k0TREiwehct9cn5Wb8M28BHbpnJjE/8L0rbjsWj+GBKXnb4vqxFKTojLsDYqOpCiqWnHpFNtHNEW
VRxoaGuJEFAtdJ3wixYpLeijJy78oBPLzJlXVJOJJAUn8vj3QK22FNpcao9O5Ag/ldpA6AYt13ah
t+fnfuLcw3VwQPT4piiKrYZKJjUhBzDrfZo53ab0gnEjoa+/wsSSd0gbXSq4nNi2pFlMirWmYr7G
EdE9xVeiiNVezjwTKXzWTVpU9S1M8myLSBgGDS5tuOcneWI92auEuIBviiRlNUlVd65dhhg+tRin
3dLznN21uY7vm8C9FMqeGspUoU0gq0hBVlupaOhG0mXBUIj23aa4WWPjlw53ixn0+ln5KuCMmCKP
u666FD3P+9jX3h7pVd51S8qdDZkWjuDF3PjUrAyCCHwi+e8a0eDMZUj6tN5+LGfaScMlQYYMVmfi
3gy4JSQXHqMTsQTYE2Uy2BuKj7ZaxAGOdtdVDBdC/aIZ/ODfSDR0NjLsmsfWpkWJ5xbHQkuI20FY
8cfzC3tqjxpChwDI9IFrV28h7QkzGEfo7e1louejqtuXsgCaoqUuul3SAnVsl1Tu/KCnlhhKARdQ
4HMHrZEOUfJO6jqSew0f8Q4DTO+jHAyBlw7TC9eL2e6rpwOUG3zRDWwSHnsVbjduF6N2awnOYGp9
s2NLP8vMGj8hFthikF1r6IoWzWueuAQtnviw0GPBNQlIFdHGOsuwGmi248BFW4Kkjk0gbnBmRBdc
t7xcsxfcWJGFWUpDYNy0c3ch/D4RTVG7ANsBCiHKWd/zOOXphrPp72Vc+dEttRx1uANgVsX2/Mc8
sYOA9zUn0wV+CdYJTYOGTwzp2N/bKo0fUsvk3cEw43QYJuGfygWHR0CvvrBvT2whA70oE4OD9qxP
6RJkPU01lrdv2wVVhXbEAG9b+l7kbyzhTN7t+UmeeDoCAy4QcTtUmn3z//8Um2JG3h5At+Q+bavy
PzjyEMIdNGS9lM52EvU0+foLAwreauGyfUigjge0mhAjQToq99Q+k/vSov4WdsX8m8yH8t/NYZGf
z493aj2ZG2wO2kG8QK8muNDwsNAmJPdtz7PR+oCPbZJxl1+ueZ0aypQXSEyJ9IGvjqeGG09YxG0u
93KSVE/SkR5nejS3lgAdPD+rt5/NAZlmk9g+lAci8OOhVEdPcwJLd4+cqf0+jdzma5nk8/2QjvVd
gtzf1YfOMdi+R27P4+Gr9WXuSZrGwsHdm1aW5UbnDZ4rSYAFytU36PFA64kdEnomtM1Aw/fQwnh7
Y+m6Ue1FsPPt5yJigr1kUFUbA4P1PZZHpUrT2cUTLSn+GuFwYswy9cPesofxr/Pf6+RYvAdacaj5
aKuxCmKiksZIfK8UEcU4GONCSt2aDlfXuYCentobHuwvzhYBGhXu472RHOJO6kozlmNomj1vfem2
xUMoTLlLtteyioDAuY8Jzcw9CatudcKaWqdlEjfuPq0QN9VeG92CM9W3yrpIhzk1NZMnaUAurEQ8
8zT9dFs1Kb2x9NQ74BO2vQto8nrnRTr70AplAkH0ds9/thPjEbgQu7t8NEgxq89GFBs4h6ly9iPd
Y6QuMCVatw7/DJe2fK9K/xLoe2KbMBrPG2eNquiaHjDUCZiKGp3/wT9anpjStM6Cml6fUEMSDMh0
PWA0TANXJxoenZch22j/yALtOV1udV+NeL2QxZ9fxROzglVrnmreGMrzq6GoN82LsieuYJTldiit
IdCSYuX4qCIrlNdfIILdyC5hXj5/P94iAsZ0MM5IpYToHOxGYQV3ZYS7t1X/yhIKL6CMxl1Pl6lY
3fc0bCuZO8YFV7b+i6xQ6N6mohn2KMY2lwgVb6MRRIm4q6TjgnVC7zyeV6HrdvEOrdjrPojQGWlE
8xVmQL1p/RxWgKrUK6ntpXfmxKdj41M0ZyVlQPnueFQrkjhma0ZFarVE3AaibNgSYP6Ds31iKDAX
RmIxbQf473iopppsqx89rmO4QXd2rIbnkSrFbcGbdGFDnjjW4GTmlWaXcCOvZiVqI+mgO/dH0kWz
sHtruvNuwhRJeIWJ1uerDwA0MdBxQxkErjbf9qdry8oqIWs6EdmTVPBan3wyjEGUkqi9lgfDZeyz
KR0wJXoyaEc4HmqgDZ37uHVAQSjGp8LkATl1SeQYryWLfB8KWjzi6nZAALk6aYssu0qrkKHocNw4
1YDydIh9l3QL91nFTvkLqwi6wbR41VhIs4F+WsWh8yt/gpK8x9SYjhQcInbaMfTm6CIP5sRh82HY
Q07j6rfVmmUvDlbsJNZo70tZ6W2LMwiSHLb8TOOWvRl9DHFRDb2WcWDWkw/nmnIGobGzmp+KkHOV
dbfsx5ybKyqt4DZohvv0oIYdFhPX0jYYjqqJzY0M7mCqGcfLyWUz5wg4spyDYYvTtMJbMwvcaC4i
D+Y8HeeqDBUAsxsEnILNaigrbqH+LpG9T4tDgIqiZSO/Z2U26f/5g3biYJvKAbufVSTqXx9sP8AH
CrHavT1rvcHMZENlHvOJDGC/qH+hhkCBGMzGNBIQGL/hibcBErEqXvZlnnRb2YJ+jVhkbGkBuQTx
mY+/WkKKXdKGcOwTrtorOGOBbrzEiMRwZVGPBkmF6Zon5W5YLhaBTgwFdwLmHhjfCfQL8w2N0NYw
7lO4ALtWhPipGEyvGUdxdQGBT0W5CVIDDylwzfEeVK0DGxxVyX1LhH6vTbxDW1H19A+Gers1XK58
lhA02pR9Vs8LbadxLZG+B/2Kpw8p3nYfUle0D3LJ5ocBJ4TdtVuRYiuxAfpTxOJv2O8JFjRRLaZ5
b0dExS3NhvheLcMz+yNAfV9UF0LVt18NXSgb4IAIHHhmXWQiyGq01xyMFYwh2RhuZ0r2sxvQ/Nie
n9qJofATViAjgFwe18fxV1sWNB8ONFMzNTHsQ8mbPaoq+33pvF+YFdEHTC+PXidQ39VXKwZ6k+gm
ZlYmmkNADWqU2fYIXlxLtYd/SNgILZkuPrD09ctZVBXNosId9+NozdmNXU2ICo1CDbiYj73Xvbt+
EaXBXUxJCyR99VAv9jy7Y5QM+z4Q86ucehTb2zjp3xcqna/GlKBbA2MBFpjvtr6nlqqMNBz5cS/r
MaMdHEEN552dBEu2aTy/867f+uaccU9RW33LjRoEdfFu8fu9lFMJPjknH8pGxh8XYfhlY3Rt5wJf
ziDNhnnCmXuzH1WAs2OQV/1+DDv0mu3KUC1lGqT9RjUpXk5XfzlqWnTPGJrJCf66XjLb7nS3H+mV
3kqcP7f0i8fbpviFaM6FaABPnuST7iDbXGo/hTzLYATfkHXep9zU7xF4D+/SdEFJvYUEcPWsQDs5
aY4NMf9Nz1ODnDh5Wc6s+hyVAB16d/iXEukH5aWq54n7g1YWYjhTYwFHXocDjcRtchgZaijTncYZ
hMJHjOGS/IW3zIQ2YGRAf3AP19w5VFnol7faFtzF50JMuYWNXPtWoID2CwsI/wXcl3IuWMgqyEd6
0/Ln2G8Jcrq+3TT8qOLGBhuh8Ikx4fQrwxmUB6aPuRpXoY4a2gg9iKbdYzfD+xLnPNU2rBA1JPGF
+/5t+OYCMpoYBwce5YjV90KaIcETNWv3NWrPy9ZHpd6ojB1w0Lh+D/J4GZjWUKed9XbHcy6tEA0B
/tACgdzIu2vTuENEG3Ti/FDmX3UcTxFEkUvTcIoLNz2gxyfLimWHDafT7FtXkUjT8vdVxpYRKe2V
fyNoHXg8P+DbRWRAXjHgFmVaNFeL2Gga3duxbcBbUKZ839IzfdijET3Hv58fyDE/fTU1pkW2CYEG
ZG5NkoYS5TWRzGpAMgJ7GymCO9kjUyrp5IfDTBCXDlb0MKCK9lL6or9Foym4MNu3R5xQH4oBYkkm
wXjDZk7lbBXLWFNWkMM+7WT1VEIu+iC8X6BrAC6Zg0c5imrj+t1WQRJUZTNU+zALUM/HyojoB/9U
FVxf3iOw4lGTHDsaeAi3jjeN6LOO3kzB/oyn7GUch/pu7Ew3Ho1n1x5vQz+VHt/PQLkUUI+HGqJJ
42BaNSS7Ho8MXmgbeNOY/Q4Xm6HfHAWG+l7JB+ckeFxjPPDpMWdH/4rmu6q7n0g0NoWovFvttAKn
7+lSId/89KP9afgQMES/N2zCaTZ756dHDXPWLq/KuYZ5BVuhRUHxq3at+Fm2vX4C/H9K/WSbTk3w
OOjpEkH8zcZkcHPmTVBJXr9+UYXOEpwZ6hpJxTS5H5eovIcnutyKAKDw/EE8ORSsd8JWk7StWcwi
8nXV4LC5L5MU1Me8qN+hmATbxPtfGApSvykFASGslxTmIS1jYcEn9FO1CWvSz+85r2ivz3lNLEJe
A8oEaQFI8PjrWXkTulM+VewWB42Xd2OJufbv2HMU7Zewnf2muZDTn1hGlHxYQramAWVWKcAgkcYS
dVhR7yXzLQHu7kMcEHdFxvE7v4xv7mgTlFBM5xohBgKMPJ4bHOKxFEtQ7lHTx4F6pPARbmCQIkJz
fqATcyIiIXcxqCo7ZH26EfESB7clOO5mPPXCEAvjW6vPKizvXKcPrl9CGHqmT5XWw7cR61LnQR/h
2UWAbNu00rIpwoCyQpFd7C05NTNIDgizgrNzMa+uSGs0uxtbHW5jN/qkUTGlw3SY6GpP+uHqWnlA
mEACZdJr+sfeNDn5kCBcMifiBUt+CmMHzmpXD3tR98UFusWJS5KIxOwO4GmIB6t5NYgzOnGHqu/Y
H8RNWteG7UTkTyNZ9rr0B31lqz7tKwGvGm8NTaqUyVfjKSsFU5pFRtuwkjuNqs3ObsrscekafSEU
evvJoDoC9gBNGxriWtZlWEiYgqbN9raE6pt6BAjtRCXoH+huvF1FGPrk1rROgnGKtSYP0kojaZWX
/iCqtSPlIFng8Fm2VfRpoAH9wjk7MR4ZKG8NTagAdXp1oNXoVzr1MSMvO6wqwPKQmO6TDkcJoEfk
JK9G6QwzxQzFfyBrr/nLxcEVDUp40V46QNRu580PvTUud4VClufaK4S4n146rkT2/1v4tgHgtyxt
vWhdLLcjlGKwThXcqeRiLPJ2FalCk9TQNEydi5h5dS3Oo3BxsPdeWpqHN3aX8JAFGkvHA4wDEaeX
UNzVhqR0xx0shCBBNMjgOj9USDxjC32onkMfXeVxpJfXd2Jvh2L2pTBrNTU0CEzPHWcamQ0buu/q
mCVTCwUX3WEU1ezJepKRhX9sWBV1+r6sEXN/xsb9Yu/YiUHZ5Xw3ojuQ6nVS2sDzTS2VpM9h3SbI
mDslip2oo39MD7H7JBKBr+r5zbJ62Mw0oRNRgAUdN23S5hf9FHKpIAsnu7ATzE5s/y8jSO/dFL5d
XerJePPlaBtmOX16C6FoU8Y+HqcIsPuuehE9Q1sK513olaL8WuY1i5r4ZB7XnQGmZQJW0yfACac1
enW8Rd8mWA5J6wmnv3IHx5hwsjfMAwMkn1/BtzOjrCDh1NMRKrw3JUNLRuTIcWU9AUSW92MVHe7S
aBEPSl68j99uD1O3NqwU3hSO92oRMSjpps5Kwmc9N6RueWHYkyGmGGFVb6wBP/OrpgbbHSKRTUzM
kIHvvclMY7e1eJsx+fUH+HS54fBq6mpIzF4qvK724Y+hUJ4whS7O+JrfYA2HOM4ysTyOQT0MiOr4
4bBtEQ3sLsxplWP8GMhoSKEgRsL2po9RZGmARR8DpXAUizFJ/w6nOL4BJoU2jGb4plWy+M/YkHIk
3kV5pNVu+Z/hTcEGehG32WpjLoHo+6XLl8c2oI+Fv0B76Oi+XtxfGYogHKYy+9I0Q612ixh7nI5U
tjyWFi30I06yuxL10FvLByw8v1FWVVHDr/fRkSTw17A4iMmPT/die9PgYef1+L3nFZOY+IGyOfKq
9EkYyxwkFywcNM4P+uZLmkFNsshj5xphguNBFT1PQ6r0/Fiqrn0ZC+N7MOT+C3orwJQVX/J7Gz/X
afyAbUnyx/nh33xJMzy0esocUImJoo+HR1MZzzI3ZHl9A6b0gGstFwUF2YtlFbMpfsqLfyyvOYl0
hKDDsw6dsQHIkjY8zBi6mqHYMpPeTbhyWSjQ47fwXZ/sYqn75ARJrnhseZLggB5PsPF6cLLWnR/t
A1s1NWfhe+r4D7gJb06/KeUAMvAIEWoStB8PNdDz7fipMz2ONKGF2JONzvCuyHn1LuyZ1Q1qVhKt
Nck750H6hG53PFCTBFM+zu70mI5t9SntaDvBUNL5VtTV8K6pdLi5epPAV+Fo0KtM5Gev9iiIRhj3
sZjQ+CRg0ZR/d3ZXVFvLo6h+fqiTU+NSQ27ze0fgKnOkPlXFldGC0ge/fS2hbD1D7queKaDSUD+C
9FxYy5MfDSUE9uWPzOd4LZcZp8k0YC3buqFhrc3rxb4pxCiDX1hENB6pz5paMODX8UCNr1O8ZIfp
8QdUr02/DI/t9h9w304tYiBA6cmuAngQq6GKvprisK7Gx9nV094vD+M9ru7pjpWMflsiAODzH+3E
GaPDi5YA8ixQYHv10dCiPVB6zsdH0pzxOR1sJP5b2Zefm7ZS9YUPdnIw6jhQtsBL+OvxOqpskrmL
LOsjftRAoYZiRLU7QkjiWizInLPvdBUjqEKy+h2J/imsTOpgaqlJjY8/cIWUK7HFY2HTdBdrECc+
GWDJ/+fszHrkNpIt/IsIcF9ee5e6uluyZI/HL4THnuFOFvfl198vSgZuVxZRFBv2gwAZjspkZmQs
J84BY+oROSCDpHyyYpy82XH94TCYfUP+hugxj/r8aSzB9vVIHW98Mvn/Kc4YiihYCKgv0JFQRylp
6xceFNrDoUJmxX+uejfJn7RBh5hv79lgiIoTD3yQ8t3FsScTQH0JpauDb3bH761JuRWR2eWXeHb0
X3aaok1ECx2aFppGROqKW1yc2ur8Y5ke4GVirAnf+dmu3PFO04/zp+um1M8lbB8OH4oIjGPP+31+
COH16QrNzOpDlc01ARdqqqNvD4DiEQTwejp+1+2pnwt7hCVMDpN4SM9BOfTlMnitFjrlQR/DMr7L
avQMbiD3Mvydn0sMcatO6BjicxVcrenMuYXIOhxGbWIEFQr5r5luDq8cjfHX62tSL/IPUySm0gEG
iaYcefAXCOnBcn3QoVo/EtW5yCI1NUwtyGgMwVZsvmYOFBOBjiDDvItPNk2VFZdGKSyDAGcNAGeV
A81IOeyFngkXDCUgHmbmwgQWpnwtK4q81CpRA4tmsCpRo0MbJKORJZKVGwdDjVkpkkDPAhKe/JC5
LN86P4i0ecO6WZziUNnj8TWrRrwhkwWfkWLWn8ApIJDdotu098thlNFPacIxRWgpRjUzSBY42ItD
xqz9p3axoCbUO6Sp5s2Y/PKrwT0oPDSQT5MNq7UEADFheZy8/ODnQARvW5x8DbTDmDNY5Fz7++6F
Wcx5C/kr0dWFs2qcWXPDqSwO4FrG8EtbHhHRq7piMl+aIh21jY+nRsR8PGpO/EO5hOLFRdHVRNuy
bp38YE+gf5rxCJj1GE13YxMxK9kIW6E9oxARQcG2e6GkVAIydcmrLjrRXjK1kOdrxcFffPshSxhD
qeITGNndWZznMjC2S1xGGRvXfMFeanlaX7nRWByiisvg09d/PAWPYMd2Nr9+mMIZGzxpQAnVK17q
FeT4qMIcQAAFn31XivO6A3RlYKRvKwhfOZlw95AwQjTLRl40SzW/HXU/5+ZJ5jQyN4VsD7RgqMSM
+7Bvp3VJo+3EMsV4kvyUd3GIdTQGI0JG8YBkyvKYJVCvHIt++ZzBobNxJNXuutiiWEilULdlAEvt
OTTzODtWlueHrPSd55ZI+F636+GpmmnRtqPrvzIQS3JT0Sbw46n7SMWG30DrklI9oC4medXywoDw
YgN3b3bwXRgBISeCnGOmWavl8MNevwgr/pPCKCV73lThYFdcdWpUecw4YI76bd7fwaMV3vnI7t7b
RsF0pyCeUrBPG3U9l+/1PviS9VE8FHpVnA0B8/n3pAMHC4epZ4fMWP6kzoAUu8UcqV0VqFf6zkas
snJQsUZnkaYEmDUVnW9ZU1M2gYG1HL6HzKZ22EZW8vwTI2erCyMgEuIan9lk5aBq7nDUR73MDnU7
zw/IQNlHcEhm1ZX3zrE3769/u7WFmTyylPYYJ2LU4XwbrW5O82XqOSY508g0oNNPDItMB7R5t+Kv
FU9NoZI+FampQGxl4e9uYDra8xigvXbIkI54ZAiRYRGUyTL4qdr62zJwI+yOgb6yDpcNzpi1E0ob
ldYcwF4wxKrpPGfgrcqzg+3l6be2oP0BEHakgJLFX63Ith5/Yh5ybb1C/iygKCpEKqKy1Gdgmkc3
PeglGAZ7OYJjM47x1ypYwgLq2iOzCZpNgifCxte/6mWoS4mdOy+8GsIorxQbNDsnkUgwPTJ1F9/a
C9Clsg5qbyMDWlsiGCwQZhTZuZHKWR1gdhlzz0sPrX3i4mkopxSxgS4X+lM8MKRDmeG/LFSLHq6v
cO2W0BjhPvJJgTQrga81+bCQdqyw8sPxzkMOc76Nw9L/te2M4r+UI/YmRuJveKssB9Sv8CEqBlPk
3/pRz9LD0W69+9KIxrsy9yFzLTfZ5dbupCt0Q4YIeFysbcgtbWgnTJ1UScaRnPykPNAIQPz6Nq6Z
Yn6FojA9C5dawPmdXIaRoGos0oOdGdXz2AIKGQN3eNGqvV1/eRQlt4TmhcCXfoyygZaVRYNFinzQ
DXheIFdggIvJ5OfUdduNt2FlVQGFSsaADKiOuAHnq2oAb2SMc2QHvWYqx4b67t5OSWJ/QgBjzRRd
ceKkgHExVnhuChnvCJ78ODuMg8AmXGYEmPaIHtJ8E4O1agpvwokQTKLaGGG0IyR0CDjyp0kSEaQY
Ua2CInOzzLxyuyihENdCbMCQj/oqpEXkNDxNHItjP3/SQbvf4Jr9T4PTVY/poNl3u4+hTDVx2iEW
llK+sovH1BhQ9k4PJ3gZ4OnqIZom4C41rHT7TbF/Qg0hCB61H5g2Dt6MGbtDlfj5oz6Cs8pCQHM/
ERet7SIeSsghaIWABjxf1eAMQcxesaqFBy9Kivlb1Pb6g6Y18yePaaoP7KKA1mCdhcGbs39uz6K6
cTT7Dq9fMmoE0x6KJRpz8T8x3rG2NEpErIoWNTMRit8ok2EqhqyWt20gW/ZpsZyI/JresoSj2bnf
/9XgaKGkxgJpLCnOwyuaphu8XuxRltInBhVHh2aH1u0uWOKnAAzRESSxI69TSd/KwtUmHmcOSMPI
Iu0W/cFa8vLRk5L9/lVx2qmzAaqnDKYEX0sM247FrMoBBkZS8so/SjRUTc43To317+vGZIuUgDmg
sucLYZHohainQ5/B1cZBcgDA0Nf3Y+l15h1kk5BNXze05qd4KWW0KfCojaqG8hx4l1PgEkvAtr6J
86DAQq/4OO+kYZM3haIyFZvTyOcF4iqdx6HLEe48RCicwXhIVb6CxPs+7Xb3wMQU0ZSQVtLnoHBz
frnSxHcdOkVcLgs2DX1i9JgpLZvS12a0una5BHZKwAHKkFH/c1NWbtb0vUZWZXTtl+xYGOatrodu
fQM7N1qTDVHzB04iu8lW4v4oZQTnJuEb6z09THFVg+C7Zn94ZUS3OZTFJsn65eoENkl6DF4T7Lda
hkXYskG2BlPVDN6qpQBFdW9ob0uhIvQQS9x9HLFHAA4LHjnOJXuWhlIOrWPijprx9KokmapGekZk
AltDEJcnH1MkUY4oKNDhVe4zEn9oXcYNpooxfrSJF+nr0+vQjL0oMr6VmBKgpgfZoa0+Y8sSOsUQ
LdxmU4+/M/+bUU8InDG4aRDPyHY/mnRbmWQiwjcIP1QGsgZggpkjnkqZmUGSUVSjog7328iY+nXv
sXY80NCkcCJkIWAzzk9imoSAzOYsOVSBPf4Xgd/qP74zdHdsuv19gaZ7I1W6/GbSFiBD46VmLy9e
lhzGbH1pqMNGgjRcqDMjUE0rLNl8WS6Xxv75J6AhhH8XI3apaXeR2WT5Qe8Zmq2YQLj1l5pUmGEx
iHJibyMeuMzOqEOB/OMkkknQzlG2Es03wuyA3J6py1vYjZMb+Hm+ZWhIP0VRN/6aAkC5s4q62TfZ
weEk1qdJwNdD++YSUsnw51zaLYZl7shHYvv+9Fpb5V5ZxZMpSUDB5cF7ATTnfI2NnRtWEvACEFdO
fyCb3Va3aZygpoCI9BbAd+Ws8FKflCGEj0+9BktiR00xpxkdKwYu0FFEUREN5vvB32QuXjkrMtIH
2wX/sjalplbWjHO0qUZmXSfB76BZsv/phmY/US+1v3vo3G5Rmq+tDUZ3olVRD6R2f76Rll7mgTYe
KZEUKbi1Gtmdymm0Zy+krr33igtgk8o5bhIwkhoXp4aZFGHDNp6QT1meenc/SjIcVpS1j+2X6/bW
lka8I7QJMpym0vw1EQwlBnyfB6cIl0fPTuChRdH8QQs2H7fLQhOVW8oSnHz8F4/3+S42cTlaCJ9z
Qszc+nfmwXJdGVgZoaL+AkccksRaDefX7gVSYKLDfuJ9IblRrA4QiVqVT7oWk4Rmmcx1RwZYjxRH
fd3UyWmch5HwanBMfoz5XZQnvdLILb3XOZjw+b3qbVXe0RIU2FNZPQiJ/Ge9Axi+2BB+Rjy5rz5i
uE/gsrZEE1e8G2BEmdCBbggEvJKCIJ9JCSBtWDQkI+FNFpPn/0hC6Fzcgtu2bgl5Te3GyyNri8Rx
5Xry7kptDa4K46KXrCWepiVWQhAjiDpgwGBQLHO4N5IFAkC73dj1tbUCGcca8y1gFZXAIg2rtk3Q
Hj0441KjAgUK7HFqM+M+M4vmEE1QKerQOv/hob35dP2Dy71Xv7fgUYSSjMRc7SNoMTS8nTXzvZdM
4tCEBlvE0MuwO0wTdJkLSQyshqSUyhJLxg+T3iXD8xMdisiSoauxR7QUvm9nY0lrHw8Xx9vB20gc
qpyctK8nGlwT8TWjjY9jyJ1hpidCrkKI+Dpjf5NeUOryVJFSgvlX3uHGijrLDMFU+CYsv7ZNL9m3
BfoV7mWUEBuigslDyNAvr7Dif9KlRRx1kuB6Es3Nke5WelN5cfybPx27vxq7jnaOhvwwCTw4APtF
/1VFOwxkS2WDTVyeTlhoM3GVUVN68ubNK792FunccRqJQQWJfO7nhsrstMUmDI3oY2c3eji44U2q
gWLZHe+ydyRCEj8hwqamQ4vFPfZDXQwx6A5CzHoEyR3dN85SbhxG+c3q/SIlp1XH8AkVB+WLLbjR
do6H5ADOeP7XWHbzZx99gvuoh2fHr6cM9bsadv1R6pfJXvKM09ej/yrtV0iMmCU631JUtelhH0dW
mtE+zwC3PfJgB09NACvUdU+y8gxT0wahBfoROLIajjIkGiQWWp8SYVh/+XbDY8ggw/hr03/Mlkxs
UOE7xfXny4LhntrOsSZhYaSAxjIVYB1Jw8f9M/2nHYTg1j6R5FF2U3bQYgCLCRFJWCCHfGhnwiV/
YsieeZ4t+oAVx4U5HBbukWRFNZU2VjzrNVdNp805fpP/rH2zra407irfiY3sRosyXdufIVFy42gQ
sckoneIul+PQzTRYeWg1cFpVLhNtOZ75J2pvawsUkApAHJmRUqP5dM7mImv9hKa1TBE5LUjPnAQa
iq36ronIVnYfSWFhoJgOXh1vqSwttaa0m+uQy9dSMT0Bm1uaWow1bJbUV04/b/dJsoK0FsDD+Yn0
Ki+doiO+ixSTOW1bIBwMwDxozuYxWTOFIyHSZRsp0ytuMoXsr4Y2A1O1mb5lc7l8ySpa/+WwOQ27
aooMRQAPAHLVeJfeEcld7cWHduCeVQNxkN8Bfde6D20gWSW+Sgo5NArON3DgZOedo7EqOYZjCPuC
n5A4L2CrNvpHK1E8wTufi94mY5VqgNAUUTXoRsqxgBzcgq8roGHra5Bc3I5tAgu6nZdNddP42mR8
u34iV54DqXtQQaICDTpM8SZeFEEKVfkxN8Cqv40x24iIlPOUTTV3QSvzL6VezJ/h0GNk5SPfEwdj
oO8LIwqdVbXHBPKv+RHtMQtE50xGw3+gxqXbdH2ll0cHCzhOgQNA063GDamvT0Pv8j31hWpINEhN
KVmsR08UXa6buvyeYCmo3QpBpU3CoG7qsUliuCNLsCIgtdqF56ZJ5t8m00hv3NQIEJNNthiATkQk
5w+7rI7CPoM3lAQvivtFkIVN3pWHyoFUSRe9q8z4X5VX/GEQFgqXP+ntnN36qf2MApJ/0uhq49kF
lpd3N9aRFKZpEdiFo3Xz50k8rf48AB8e2Qvz3gCVzq/TUtu5VR4NoFe18b8MCAJT+iAU7JIq7NjH
6BQ3I7EHidfD0iOSBVvDRpXo0tmj1k4cIMofXGfVd5Qc4SbsA8phbrksTOyYw/SIesPo3xFTMomB
NJa24fAvr9cJUiNjqqAhQQ2er1qEeyrE0UCB1ei22ZbwR3vh33bJt8hG/+8qoy6Q+eiADfHmzOoK
LkyIEYCZ0n4RmlvF+tIvSd4EUh2wSrSMHc6EDqHdPToZMAlU2XeIwelgiGpcIxgVr9P0jcj2cgPo
jNO5o9tEBsTPOd+AZQy9NNYElIJ85E3kiTpVi9iXHRR/gXdFDExDXLipp18bqr431+/hmnGo9QQp
QhsKGs5z46VzjCFHAWzUNhjP8hmZvB6FPqYh0FSeUXW2F6SBTtZDxB+uWz8hp86PPD0HhwsJLBW6
FLUxNTQ6RABhnxxEUTybT+LKaHDnHkV098AcyXfbSt70EmnxkaBRFJ9pojJ365eP+kARx+hR7p5+
pXz7pfK1f+OOv/haWN1UVfkYteWjP/kvrdb9rs/pvV7HT8sSvAyFc+8dlz+9BI3xJAA75r94evXF
WrLvTeP8cn2NqlOFOlluFLUgQjbwasqt1nyPQNA3l+eoIxgdU4gwfEMUq9xNhi71+p5MEfUKGJza
ssonslim1plVvTxnLVepCgGMZHTW7zxp+KUJuoP7l0Z9F6yoTCYAODw/PCkYn6X0zfn5OI36k6Pl
Pm9yQeq3tDIrc92Y+mLI4pj9IeqFippU0zw3xkR3DxC7nJ8zVEee/Rn98TEo/zuHbXLnW215Q9SQ
b0Qda98OzK3cC1gBGEs9tzkMeplAZDw/RzXBqC7aA9FMkyWF1Ofh+vLWTVGd530C/Kd2j7Q2RQEE
KrLnrOFBBMFC/a4hGLX2P/Oyk8CzmVjE2Yju0vmqUitZ6lRnVSfkZJvg7v5h5N0U3V5ZFcVdAWnS
Y+FdU575MuuyPjRrTLlLcPB7L3nOaLogXb4pyrVqioIcvXTyWWAQ56uywgrC2oXzQY4ietQyvIsD
e0qdzWrVmincNcIbFD2Qx1KcpmY4cWFbxfJ8Qmie0GCRtiCpetzsAq+cegJ5CIIgZqRTqsJwFnjU
CscZuNJLhYqxcyRxOM2G9ZyNEa2sl4EEdP9ZBCFDm5IGOyy5gfIiaa0eJkbsT88IFoLqKBnvsHOG
k9N4r5ASSjBge/hYDIjRD8bk+VcjZkc0XIum54qprse2IlW3Q6QDG2Y+n3bfMMgtGQemskMartLU
lXNttVGRTqI1yaqQwXnIvAQu3nj3wLysysdvAGgSOjd1VZbfA6C1p/FZX6bm+Js/Z1HxguI1Gcr1
NSm1f4lmhcCY2EViCGb51AvGNFg9aEX/UvWMUb+2BnAfNGZdF3U0eqhxnd7wJNnfsymf4j/8xaq0
xxwgfHY3DJWRVTda3DDUe/1Xnd8PfhSIOKZ3aIZTqwNxolRXy3LKvaM75K8n5WhbSBujjihuKHY2
cP8xxQPEjDm1cBA7yvnp7JzufpO/6r0Z/V31fevftt1U/TqaXX281aw5/tfuxVEPZ+wDhSpm19Sa
WUphsLBnD/bopdKfsrHJv+hxdbyHfXzYGJCQ5+X/o6PT4mT7oGoHGEcnXPb5HTy70RmEhqglfIXG
hZzERqW1LfLj95E5pfsOBSXwNRFVn73zyj8sy+UnMGZu7qIfWNqdAebVDF+1JagfjM75n9tE4Y3v
Tc5zifDPrnf20pzyzmqp3rhWMsRvUaVXz/ia9KVt2+FrA9hlw7edO9R/TAljErSOgJTUcX06naZe
HfP4kKEq/HW0DaG7GtI/szxevsC4Ut5p/rgPFPWPURD2eAK42y96U15DE2IaQu11DEeLwsypGwik
X5s3Xc/K3QN0RaUCwJx+2RyyYqc9MqipvUJhh+qDQw7PyBU9Vh60ja10V44n6Sp5Ey03mZk7P56p
HgVNz8ThW1Sa2nOmD/nhNIGR9UDLwBDvawH82EXyY/IE6McFqHRuz2qaokxyN3qzY0auqEl6d37K
iDSC0fvKuidTRJqkJiLzSewiadO7mwdhktPbfhXC9VPqT1G6hPBVFOVn9C2iuwZ5yA2PubKVIs1I
QMZYO2M78vfv7KUDMQt1+OLgmkfrPmx07c5GOzi+bUPqaUNdogZ03Y2tWYQ6Akw7LAG0+ZQrVzIi
FEzTROKnMT7TMjf6Veeb3WY0Rm6t3j/+fd3eyr0DysbSJNmkVqAEnYs1DSD56WqQlqQlIA3HA/Xl
TpaDol/YRt/tfHa8m8aZ/C3S2DXTp5oK4GLuvAreK/04O8YUzkA/Ij+UkTvdRgFBU5ZEy5cRic97
Ub79cn29K/cQv8lkrnQYQdcpvts7tox4BPQgkL1Do8ckMvRZ4fNibip6rJoS+RDai8j1qGnfAHSp
SsMpfjs9t4xP+/BwEtj8RDi6dmqoDZIT0RaWus35OV2onv0omUeaUbgPUXs8eoANjjy1tMwYJ7Wq
cCsaXf18uDSZVMCrqZ0/y4qLNDbptEeFeLSYqYi2xoP6PaMKftZZnxAX3KqLrO6p8HKalLa5kYqv
afqjOQV2Eb/pHUBxpD1I3TW4F39Cf251T5nDQB9ZkkwV7mYxjdfPhRu8VlGqP/uimIb8s/1ko417
OxDObtz81aUF0GQydwUgQ12a16Fpn0xegrOu9btTQXksJ+vuJ6hj1k0BTiQihEnVVwJBLaJ6XQ99
+KpnMnVpVv0z9pLpFnDrZiy8ZgwsJCEx+TM1bCWVAMXa91nRBK8ZEQ1qgbx3Uc3kKlSPWyoRa6YA
Odv4QlCz5IHn1yBtm2WoPE7HaII1yRZO4wm+5MGbfL/Xj1AJ5h06gWp49+SnvHsZLGfxhio6soVg
Zp8il7bpSdS2bBC43m8KNAmtfBjlKUMrq5KOXrf0pfZ6rEtCS0ipPvsVUr209rdGxC/vNBktdkCV
MN5PaeB8VctIowR+RN7XNm1u7ImDn4mCO5QWuEiN/fyJctXlRWMjCf3Ae54EqxSjQxt48TSY2qut
J4wfeT3zt6YLYsogly67OP12fT/l/3cevlOkhOsRghNI00hOzheJKzTTfAb5obs9VGl+3Cx/D7Q2
N8xcHkYxQ7fPBCFBz0/5bGmch9ZQF/GhMkDctwjM3tk5Q0g/gUlf20HQdD4BGCefKtX5ipoy1kbX
yEEeTYwU8tKAjEipjy81zRFgtFvB+trSQFRTF2ZimyqSHKN3hz/lfT0yOgaQxYXw/ESQXA0jQ0jH
TcaJtaW9N6VEfI1bJK3VWtqzpNDPY+dmfLEggrVDC70upn26+Bvp3crqyJNZGyECqEtX+XBllTWO
P0l65x71u9gsj3cG3DX3afERL0LRD2wnICTihAu6MK1xBxBPsE7JoFrl4UX8llMPSGgf4l5CZyrC
OA8qccy6X6iMN2OMtmnccxwjiJ910QCwK9wwkxxb7I4r34yOLI08eFlpeKsEXmFeHefBBJvQg4G7
Nbra+KXNreb3MdeW34ti3OLRWLMHDJduMKdfJKrPj+OCmHgPSRkvZy2Ye4P6Op65Km6sHK1seNHg
KbvuQlYtMqyMMW4Bwfq5RbCUIDuD+EiHvUiMe6BJjfFgVCYIMqMwq0PaNNFWTWnVJi4FVAtoBcLK
c5taG+l9u7T+azZGVnWjz1BlRnE636JmOf2B0vHWaPRlEYsjw8QQeGCLZhyJ17nF0nOp1EaN9hot
GvWbkaLnPXONIFuMcgpoZJiZdTsuLnTUESi639BgWIqbKKzG/y5RFOzicP5xgHHWfGGIBUQ9Ufk1
Y1YkvhlVh4qxKYBDFCLRtOg+7VYi+8eUnCehFacHqMRHSzZPrRHa8SE6GniewT2+6GaD1tqp0Xz9
KK15Gxk7MKXTyP1UDm9jNIsx0suD/QgKfb0S5ZFFdPiWnUXdH8sSkWg8gCzNU0yBI8jon/YBLysQ
FN0EPQBmHm8Tb5Zz1lYFbycE2OSylAQUH9rYblvRDyKQSOmuRb0goUY6ND8B9Vp5zmGZEA1bmWIG
jHh+LgZCvbmKgXrZTIdYt23lFv/FEejm7fUPtXb/YJLkREDv7VzmAzYD/O1Ipkz3W4Br9O4iPUOb
0eunm2WCBem6vbUtZNSXVBUMFASFyn0vKx2N6LL0Xk8MfrbNuA3duwr1Wv602xQHj5YCpUXqp2qI
XhbgSqImEs4OoTJDsghGe0CV1vSBOhhvHVhDgcUD0LOVVQ2zBbfKHDHIWRI3Z61kA6UQrHYfMUWN
H7gE6Hag76qwmkehtDFiI37zI5rU8HUkZKmCWw43Z1BWziCmoAmUkFKoys/PYBou/qIDnHnNQgZf
niL4jfVHryGAftj9pRxSRGqIEBoDkFAfntQ/HgOomqhY6uFbNCwwVFYW0Pbb0vSrfcIKJ4dxZk35
WFqu5d3STSwroTVTTcCxo4GYoTE3Y4aV0/7elEryxax5bCdBVb76YXA0PiPT5SCKwThW/q2cAy36
+oF9lJoyrlc8ouI0yjKrHQSEytdxEM40M+ZFGaX7r22S6V12C0R45v9NKeXYJgvrOuyS5pWhAJTU
9BFs5kgn75s/azHDxbDw2P6gP6QWo+H7V0mrizIJ+ByeTeW0DFnE5JyRF680nhh0KXhRaIuRxMmf
PmBKqE1A29I9VL2VZTB/eByRVLBTkXHDcUH8Dq+YtmxODl0cFYH0Cj4U1ndhmle+XTqGlMJ613w7
TeDatqTeJqsCZLGPgZ0LwLCQ6ExRvQD4yrrO77UFhemMLoX9Fo92eT9V4fIwe3r8M1S0K6ti6BZb
AIjlJijhjVWAQXD8JvsyZs38za8N6w0OFYAG9s4hqB+r4lEmHRDNAwAi56sqnaVvwtq036oAfKge
ipzUDEy50XZKkp5MISHIq0xwQyal1kC1ukzCqM9msEKUs6soGO8QEV+e4IjaB5oXU2jt0anmQwGi
oAyqrOo4uQFU3QUoybp/1tug+g3CgPhruqTVf64fdrk3ZxUETNnsn1ARMPKgimRZY+pERXf030bK
ITQ7muEWgHIMw2MB0wht7LuGEP5f+40SjMPhR1P1MlfUQCibhVu2v2YmKFA0NMlySPZu+8LUftOS
o3FbBuY+sfnTpkJ4ReODjiqBnCrKrrllHxvtPD7bDD0+/NC6kZYxgipbKNeL+IoxFQEasqFgHRGW
Ov9+kMtBS2tX0/NYkKBGk9H+mfVMB6SwthyG8gP24F2gj0QcTG2NZvu5PW8eooJqnflih/AijaZ8
P3Lht0YDSth0hb7XGQMy56GRxg4VISpP5/ZSE61aLfHnZ3v0/U/VQJY6xrr/qfT2x3PnplScA+K1
uiachc9ZEDrf/FBKT0ZuvpbZsruFem5KBWp6TlJXmhVOz5nDE6M3UnKl3PrwkayMCW1wFTxnQqwO
c/75Bg7VBHdqV07P0DxDKnekrIVSkXuX5uUHvhUzi0z4gjGjvqXW/r0WtpHYMDj2lQDMUp5L3Sb2
LovNAtel32dVQjvIsXcE3nO+qrJbBmOqbe0HUXfUUxSv/BPSZhO0dHnDMCW3DFtI7/nKDZPaLoJt
ofFs4+gPrYcLpkZOTV5nmph9sHYN24rzOLenhB8LHHxkHYXxrAdSI68pS+qz0X620p2claqpS8jj
iGhbmOTWS8u88UOGHt43wObtvRbXuzuIp1U5hPn/UHSdf7AmcJqMqHHmGMKSEWkWflj6GamFivh1
l796NkhtJbWAdUwtIS9eqi2EpuGhbXvzxU+4XJVXHl8hIdnyvhdRqqxKCq0o/+IPL0LF8EgSaLsj
PbwmNEkEk+PNckzdEjTbDO9zVlpp9bkibDZvICQry1/2L9Wm78DEIhEJae/5rlpz0LamPenPrd9D
q1Iy9ONXDGY3EYv+gCnqZ4z7UJ+8pMJhwm/OAHw+n6LisZHBEdEXsCSS/IgpOlG0o0B0qhU0NMSX
fAw1/flEuavTav/MGkEkLjtFC3/cAMYrhXvzFBvLWXpfk2+bwcq0MX6x53x8gXWhftRzCyrtvQNa
l6aUe90kBY+nq0UvELTmT6eRwdMok9V9INYXHhoeTMogAo5VYn1wo7QPjyEvWQQ8oNU5DHoAx8ki
dbL93+q9KeV58Vpn6skraPXa7fF71I5M57Z595c1b4Yea/caji6eGM4Es1PKqlAH9WPLK/XnKOd5
aWcqE6MD/dhPKC1dhqoibYEHoVcJnuSiw0C9T1g0iara3Ak+aTGvDQJxs2m/2gOK81/sZKwNuBYy
M8p/272jvDKMBdMqBR8QKE9bGjgVzGN2/6YPbjvf6B02GJ/Ig/6mdOeq3ijQrewqXInCkySODBDg
+Q2gJm8hyAjlVGUCSPhRMGsIIBsZNN29MggyyAyJxiHoULu/zVJlup4y6m9rZNafMjs9fvdLt4FB
DnhX9njd2so3ZEwBjkvw/MQK6iWwYqsb3KK2XkYHHTwSXuvftkw8ZSEFBCta9Icmtow/rxtd2U3y
NQb/aQhzctRyO5LRlTuHAQhgaU35DTxXejJZb8MyfSCGhOwSLTxhFoIGVrl5wAyj3p8teXvo39gp
963qeLxT/yMvKmmovKWUVlE4Vs7IYsf93NWt8YzUB1AVi3kBVGszBIh2orVPXpJKIFvIxWMaWC1T
LAyz1ZPHBvomhX07QxWiYCTysSyX4f76t1oJ7DAF8JVils1boyT0gxkZSzJU+JOGfLQb7ehz7ix/
0SIy773ETzY4gteOBjcMgh/uNvVVZRObsh8mKEqJgHIhLRIRsCjhe5UpbI3XV7ZmCm0DDgUAASAk
iiktpus1F4GBZAh1Ouav9F/0Ph+eGpLQjf7S2ibyUhMbcxh5bOTv3z2gS1Y38OTq+H8PdL2ee/mT
XUXZHTKe6V9l/aHzIVpjqN+BvaNVotibZ61wDXlvAuG8NEui4xw6Lc3ZqZ384yhSKIMmSdQb6Fqe
m/LaWB9pG3Rvvo+yn10BPrVNkrSPQIsoF7w3pfj8IdMivV7m/o3xOcacUpPMKRRiN4c4+QNn492q
lA82uJ42a0uDKeHfHwfK7/pCxSwNmni/KdYFMwkTv8TjFypAwg2NaKB8q5YO88QG+iNNOuYktgLx
yxMPZhdoCjjhE0hRLRfncwQVCUmTrbGBfsMG+gWjOZaQoVzfwMsTf25Kfsq7E19anTF35YKHGuEQ
8KyjfjOhH/bgt7yaXlz2u/0G9pBi5BkDewY2+dxe42cgfcZAfzlxFrQG/ccxZYrRWvxxd7EFU4yH
WadRGSou56bK0QW5x9Tyi+6D4TjViP0l0++sdpNXTU70eTGQXEL4QKhIUxNUY4ElBAe24LqebaNc
Ckbg3dS8HTD56/WvJa5OsUMjlSK0UGZR/lCOe8NwQRsFKa6QKWndCdvPvkW91nYoFlDi7J/T2t7/
wah96LzI6K6I/z3fRQsn2IaxBYlnICXVGnqEKqZVoWU7+UnFRYHbEIwBI86IUqmprtcYleu3AYG+
R/7XjgyH6TZK8suwH70kpgBLoSwnaILL4o43dmPPZY6QrrmrhF2eN8Z/XHqSzuvfbOUyS7WFbjsw
KRlrON/AMtbZ2b7hm0G/d+8vJC2+HnWfBq71/XVTl8eDeJQBO6q0Qrt3UdyBtEVz8nR5bsEAC+8V
KHyD+CkDTv3Q9BX0DxoSL9eNXq6PK8ZgJByUMPuAkz1fn1aBVhq9lEhAyi6VB0vTGNLmXygEbqxv
zRRURhAT0OmHcEHW/85ZNf7itqGVMLKIhuU9LPpSA5egY/pA1s57TFhvwicID6qKX0pHXyvmKYpe
xphK9An5e1KpHJr9iFVYBeCh5o6ByqIho5Q9SjLBqaHZ+d0u7B5AFs9JO1NobMr9HTqJM1AeFAol
0bNTTKXaVNNYKPW3U9JpS8ArQrj3S7j5rS5dIrg5CuuwuBD30iY5/1ZpmXSG0TTTG17QhIQNEeP6
Np0rb586H15DaDNlzEU0jfijHJp3h6J0yjjQh6Z69V3Q/DaqBlDTMHpS5lTXrx/1i/uF04VUju4m
yEAYY9ScPUyITv0CUxaEj9ExyB/bojRf2r7XboZxSdFu6H+/bvPizDNCyJ0m/AWHRQNXCaaQmAsJ
eYP27Z/rRWCo+1KpCulX7zMlTUeZLaVFZ9K+VcfhrWDpjSxq6L9b1HR06GmeTty/P4E2MdStPNmi
nExjkDeFDsz5V7MMZjDjabFf/SxBzc79BXwwzjEBRm1/Blf30lbMxAvLQ+TbqJqh95XEb63b/a45
9ufUj59SbfyVufMtgfuVH0aBnNvId6aIYMvfvztOVtEGQ5oO1ffRqjtruc1Gp0q0+wooi/EATrhe
YPfoiJr/LgFbdH/t/QQIIVG7gw+WXbngfGD2epwNzS2AlIO2OJVA9eWYH5qMj3HdlHpBcWwAJqUx
yyAxOYHyBbwpAGod2eYX+mIBk5lJ5jj3Wuum5QaWVg0xhe1ACGAJ9mCjYxLmfEe9zIoKr8z0Q9uP
7UDWnfT/sxOr6WHC11Brb3J4knc+StgUuhZSKlwd7XvF+0Ap5rdIzudvnXms7qqm0Yqbyhxs5m+P
CKhf30n1ip6MARCgdsFACknx+QItmMwMI4ddugqb+fNYxMgJNMyca/5OnT/cDrysXB2KyXiFy3mi
hs5NlbYdKmop/MtRzPiu7+LANQOtrOururgIYsoi7gsoxgOpU7ZwoMNhd7Qf3rIuABwQ5Qa8J2PX
/tkEaDHoUTvcLsvuaOm0QOF0gBqR1apDw2jDUcGOG6wepa4wUBY9cZpRcN5b7D2Z8olsgctTMTGV
x7Acm64zAhHvjAusnBgkLMEnxpsJ3eUVOLkSG7pz7gKP/PkJ8QZnRlsiK95OXNY2k7Rf7aMZ/Upl
IEhuvKKr490XgMiFiJorR4QLC8i5ReB8cVBncf6mt/hySF8ZP9CD+HOZ745fpBf73pRy/BuYmaYx
x5Q9M+SQHaU+P/EA/wQ+4PKmmVxsGaVg/lPexfNVQQTV5Z0XFz9MjYnk4AWVhUV6zteP/6opMgN5
n3gQbTV7XMwEcowmfzth5f2ZRLWKmUf8iVBpzRRDwcJQjwQphDPnqyrxK22/wJ/puzNMHLXDBkZ5
/sWLNvlp5Uy/TyDlW9kcQxwVw1EXYquWP7GFaVq8wU/r3Y2Vy4KmFDmSAX6RiHz51j/GiJZbXvzZ
c5bpj/2bSo7MU8CcA4dTDWbKUOY4ek4lZbWHE9W5PxDq/oR+2sXzxkrpIZ7AYSxZBTqXKfL1Lt3L
g57E6audegOMoEXW1I/Xl7RytTmRxE3sKewV6kXznBL6m8gBN+vJknxwCOQo9vfUYF7dKsPx+3V7
a4flvT3lNYWaKNXzyYcVqyYxgRoLtFFHAaWMNjkEL18AthCcLhV56v+gVs7PZZoHzCLqFfq1luD5
plx/GiFwKm6ytBxuG1rjD/Qk+q0IbGWFYDIFWkUVmzRF/v5dBOblfmikZZy9+SE7inYuaIgEzC4q
GHsHYn5gMikQARgjP79ArlSR1/W6mb9FZja+RAtbWCWldRjiTf3TlXNCHAUWnkyZfFJ9Apa6G/0k
LfI334RsWAYn4MTPUQNmWNF8babdWDhZG9OWYJ7p+EGFo/jKhkp87gcVUg0pGAW7FaZhn3rl0NR7
K/QnU1RGCUgIJVFFOf9iJaq1XevGkBMmYMfthGrKaAblpzTcJCdcOxz4DUZSaAZwSpRVWbVr55kV
Q0mXdvWb75K3VgVCwMO4yXyhENBJsCX5CbtIRY+Sg6vYWgxjYWmG9qJby5/+EP5dpcX3dsjJMvsy
vWmLuUd0vn3TUiK+xRq2aNNX1gr1M3kYZwZckPoEpX3Op4qC41s7DfFXP6vjr1nQuv9JI//4r+te
ZeV0MhEvIXoguo8XbFqZ3uWQQZkHsCzpS7aAO9JTGKH+j7PzXHJjt9r1FXVV5/CX5CRphqORpZ3+
dMmyd+eIzlf/PaB87CHIw1bLQbWr7BIINLCwsNYbImLoR7Z19Nvt8a5MjaIbqmugd9ENVeUsPWNk
Sl4IAomNyZsPfOtpqLRcpTBdiWLUcWC7QdDVyWeV21Xzw6nr9MI/2tgdH7Oss9Evb1vsxjl8C5CJ
fZlv5h2wdYBLSsC11KAiYVFORGNkvp861rNdTkjOu5K4UcLX9fqN9n2nXUo1DPYLIyGvpT510qah
TNXb7JKMc35qZ9qNLIq1m3FqzMoHrkAF2sYcCvjT+ay0jEKFWevWc+RwIaChz+GTTdq2+4XITH0K
KBIZEdESIuH5UFbYOu2Uo+yqTxJfAvr/UUw4JfwClEVS2zAuk4qnWEKQHZ0PVXZEGb/BYONkeRRp
0pRQwo5ANK69qS63PTueBj4fi+IzR/t8KC+jfhnUEDB9hwKmb8mk0qL1rOG2en/7hF2eaOhd9Prk
6wapdBUKjaiHAWi9yo/Ikybey2jjyvYhcusouxNTlVh3qZnOa42ra4OCv2BuFGl5oipvxnamqxrp
/vw2Qgb8jYo6Qm9u3fxjhPND+29VwP/KekLN4+KW6iFShvd8PS3NWdwi65AejiidVjCoHjKX4pgn
q97b1/P9UP75UFohInRKkYLAW0x8QBcNxoHAFBf9p/qFG9b57fZ4l2GLhzehnyPFQiJop4w31GYy
hnVw7CJ6OxRa93aYZ09G2C4PDjpIT+2yuTnHSYBZiT4arQO6dCojJp0yx4u0PCHzkmDNlG4qBi1o
KlIv3MhsU4dSToJG+wU/gip6rbjQkU6mEn1ybdWqzU32H0NRUoOYhaiFmggtRRsudTGjCJGJ+UMF
zu+DbXf+C+/T+RdmRamL6joYPN4Eyv4f3CattFb7j1fPqeV4ghX+RK/nytYPqFCSmJPh8S+lerHE
jVUMnpFzuWQSlR9gjl7o4sOCq8nD7a145VTTzpfiDKDX+beyFdPeK5dauNlz1CLG7rcRlsX0F16z
3mQ8rZ5WpI6vbf0AHAt9MRzLyfXOt/4woLPZBW7+jLv9ku/sBrcTuG2D+5eeBOm3SC/tgFZ1VjQr
A1+uKdAx5MfwA6FXxWE4H1gTrVMO7VIcI977j8ALoQOEUtMAKbuVNb02FHVeiDEcbepcyhxTQNeJ
kXjIOUMiIYWl5GSHMz57Uhzz9ue7XE7gcKh50FV1AS6ohTzL6pyqDH1SZi+MDkIzrKeTj+CIP8dH
u5v7h9ZedVe9PihcB8oaIORU0E4JB9lMhQk6zotTfZ+RI9V7M3bT4m6aMUDZIccyursFZ+hu+9Ke
5AZBZ9Md4gV0/hWHoCnzco7Do51jR+JnXEJlbfl3LsXLp9tLe+Ur0iHkRMhiFF9Snpx3T1VeqYuJ
Ex4q+2K2SFWk0Sot+nv48MH2vSlZwJS9ePhAnZU/5d1QS9NC3p1mfELdvHqqMNE4+j0JUYps3S/M
isIXxFzejTgnKnvTko5whXCsI4JAhJaTMy757N1PSHvIv+q8HsXLiucV0F5qvhTbzmfl0e1J8EgK
jicWFXIS3aFzZ3QU9Oyb11D+ml5F5L5t/mrcArISRjWWEyH37rul1IZYTD0mvM+CsPosMrhvGGlS
r99qPCmTc7ATqBki3k8pFsFIZSg7TtNa4I1gj6Xm7oRp9ss9Hd7xtxTZD/dx88TkfcA7gD4LhHil
vDbYnRUmAxVtGlwzctw10DlkGTQ9v0cKxuoPt4e7vBeYHMJmJCgU0IGHnE/Oyibf75I0eY2Envc7
u9cgBuhuMY/7KDXDb0s9IRR/e8wrJ45oRm8AWKXsgihT1IaqZMknFDBCZ/prJO99ElDEvmr4umy+
zHkLoHsrjwLkN/W1Y1WFmQydxhPkFKIbWRySFWBPpu23Z3UlWiIpQJ8KthHlNjVZ92xENnoRBGgx
99RhYY4jAJHSJkOKC9wIXuJlvtGN5LQ3udApWqKbQNFGJaMNi0his7KaY7Wg76sH9HJEjJiGNa2m
YNfmJ7tIVOzlcVClkjUxesDkOr5akTyOHVbiVWRFX6OEU7dMmANDMny4vaRXNidStxKSwuEDUazc
AmnS61ZkydBsTRig5Cns7s42ot3SgIOxrMZaCdBXB4T+LzUogJ+rBb6y7EwNtq5/rHqWs9JIHuyU
IhhA9Xr/ExCmK+Nxv0kXT7mgQAWV05enVpkZeQOn3OGYjZoX7JG/8J/0SX5EQbX29opeOXq8xU/W
IBIVo2acwwKLgUqXdzwhEUYLMKfu0HwZulX0jXF5L0gpK/mg4mIFTao0p62Uy73I9PAFoBjw+h0m
FLXxKJYokJCmftEOJ9Xkr+NQzOF3vXBo1u/HeWzEN+GlXf/PbMGM5q0sdK3+Yidxbt1HUziZHwbf
TfKXuLCaxd6hvmpMYqelGYZfK8HxcrV4lkJCl+byLumBnOG7S8ZC0szIq858HlOJTG3r+XcBtu9L
qoXJRtSy7HXDDECLTnobX/T6vHhppwSW9bOIbQzrogxY7M5umzK60wNYTfda6YXfNm4GyqKERumc
R2nyAg2LlVzGPa0ZnzI/T+5OcOLIo5KR+ttTSZIeKTGJKCJUXeyTzldS04NkXEZbvIAIMV6qIM8+
nmhwUeAML7DlkQk3VwX3LiIWLyuqQiiUELHo7ShPgVRr/Dyq5uktayhp54YevziLpT36NQhS4eTm
i9esNr/l5XWWDTEoOYLUdkJtAITs+UwtdyrdkUj9yc7DaHiyo6Hu7y0n3Cr4evLOk6KP5HekQSoy
FjIJsMrMEi96Iz/ekoWPVef6T1ntBG92I1OhevvbWBr2oaMpK8y4vfpKvEpTY25EZc5vfseKVjn9
jx9tYrSr7m9vzsuPJ0WHYHZAzZH3m3L2BgcBEXMxsReppro96MYiinsINLmxd/Up+VNIe8L9MKRA
Gm6PfHHqyc9ZUVlJx5niQutgSep8zrTCejndqdHCpY3sWfLRm1ez9MtJUjqnqCG143gYqC/IpewQ
4wI68+a7KPzphf6tGkCgZTg8QofuAMCZ6z5Il/MjvlBHIdTQGrk89vHk6tpU6p8iPXlFg/WvjDsP
cybtt6qrvvsdzh963SCFMM1/R13U7rLKrvejk3+n+/0ymDTsaTzX+62rDl5KyvSBdqBeoD7DysqF
6uhY2YvfeN6nzIhnGrG9+3vKZ1rhM1+uunTzlW4IsmuIdfH5EV1MqsIIt0wEnij4I0qnOtkRk/0n
EJVQZG2vsHfLPK9Z711c9uTYMrUAMX9ygVIig4fWrCbiakKgPKMy11nWYUyn+PdoyoMPqYjSlSfg
ZSQKqC6hVUBpnDivttnaZentrDE6wq3tlE9igK17l2ZiVdHuYkMxADuJq4RyIwurHNVW7y1fc2L/
WViW8Hbo7NZoaiG5UtwthqnlK0nateEYCyS7FKDyTnnHu1tZM2IsiDvfeI5iklDK4fOTn9cwHbpV
J5KLJZQNDMnXC07IeRUVhlJqFWdaqz9n2ZihjqebSX7wSrHRi5yvJAeit0WkYzCAMedbMo3DsTJC
f3gWiRQlQ4LqDo285eEntCov0jI5FKQKatLUkbiUz4dqZ2LNELrDi8Bdff6bh1efHsRkRc5zZBj4
nmXl7P5TeIsxgdEkT1sJ7Nc+H+AfBHcJQdYFNKCNPMCDoeU822ht3UUN4YRdat+33WZ6J4GVDwcJ
XhpYSPytMlUQTZm2hJRydYTyTi7hEaZXKAxtxlnQEJI1fnCKKMSazOx8KKt357GAoPUMgy4T/xBW
2fQWtndpXJn7rIXn8U9uOrfLebugjJE93o6e6kZleGws6FdSgKHIq6Y6mr3EaVmnyye7zvJuzwat
xY78X/vz9jhqDJPjYNYoOxry8a6iBIYp0awADsSPjzc6GZRSGon3Yykf1U2Xf7o9nrpZGA/cKeK0
1JDpZqjjaSZW3A0MoE9jGcQ6G8VG3o5kn5LTi1c7RrgSM6+Nx3sTpqwUyfFUrTnKrGVT+978qZqo
yGeNtHkp5/qFAOtvHwrbEQSTiWD0601lcwIY5D1Q+POXrK67pxEG73dw1M1D2cTWyle7MiuQyGTB
aETJom1wvjlbyQHDP41zgBUS3TxU304eaV6z2vO9skFA7MoHJjuFU6c82Ul3hFULC2jTKEk5lHAf
dTvFarEs56efqFHLn/4+3aaMSoaPCbdE5Mj3zPnUvETL4zEv/I8VLcv6wSf9bf8W0xJb2W7sCz85
VGGC6K+wG9/6V5STWkU7P+VVfti2U3FoA4IKdQwVYMgSatuUFpttpM2cvGShZ8HNoBkwBkRZTwrO
3x5KXWMK4pLLxd6BdkSIU+7bxUfS3g0iHvGxMQFfCael33PJp+RsSGJb9zjLjOHG/IxBQYiipYMO
Nvq8apXXSrq00SsTGUuBgHMkYI+jYWI9L1W/tUyuDqXkZ2no9UikC/8j6keevfPd0C/3OgtpgTMf
V8uR6oWI8Q9xm1gGrJeXvvqoaYugSkJBLX4cEHSKaoAkrju8urm0P5cOOV65a+bPG78h2lFoFkIV
4kEMX0A5/WllxC54nfroGNGfXZwAcI8md49wu36PYuzallEjAJVdtKqQZKEMQ19TZb0srjOE/WzP
XyJtqt70VkuOVSV3p7m5yQGlkRXlXYEkhuTLK099b4h1b0zj8Qss6OpeSMx3NgAlXgpAV7cXUT38
VK0pKUgTLHnvwRU4P/xDPbt9MWZ4yQrqM0ibEWz6AA88M4P5jQzMEz267iB5Ik+DEY4r74iLRaWz
z/OQmAYuCdKAPKfvEtE2cVsRda7zwzwuC0k//Y6Z/oQo3sWRZygUx2CXk8dQY1Zm6nHQqdZkIFRt
Mhlhwiqr4jT7W4tRxqYWgHTz7aW9nBs1hQCoOxUw0E+q9JgmCl/0XMqf7dzPHvEYSx4yQsxjKme5
dSguJ2lXLPXMGVP+lHfLaE2W1QcdlFE/BFCjz9LEMIC5vMxxstIOkMv0/raglEdjWPb15R8XXtPt
WMZuUkOEFQFFEyoMOJxoQXLUUa17jPjaD1qyucwmB8UPmc4tmSHgJPVAoNQczROSSD7MCLr89KEz
D53Lst0ss8NQMCJo2HIJoZZ7YeIZelVCjwfpFMR5P2Q1xzwbqCSfeG1bvxphBFUMuEA0ci46tNnQ
N4Y1984bSIrKO0RjhnUxjR0vOQDU7tckUC8PAMNJshPSSJLTqdx5w2Tz6bQpxaHN6A7ZDH5hbMr5
dywo/bshrebft0+PzIzaPG91EjQ1j2kybwkJcB8jB0KE7qDp+p/e/ioq6eL+kX0bH8FLyQdnjyhn
O+0NY8YTGTvIGAgB1rpWO9+NMPcelnJJv1WJpDyVfcjKljyti5WTfmVleYaRO4EOoUigFizTqWla
rUooJNb9hApm7Kc5vEiBQYNo+sXYL/jkVXebl1emo7LcQyZz0b5tp2GMgxbtrooYeg+Gen7K2sX6
kI6rZ/4ykmFrjzYkPWqLaqK6c6xgzAcj0b23CEgKimSAU0VIeEEiaqv+NjPhDcdNAC+CK0FNRqXC
pZZOtvd2ej34PT4TVYM+RzutOk5c+WrS8hXGmu/x+FDTsdJDNGiY4voYUeW+GwnV3ysRpAecKLjr
pPnm7Q+mPjB5nGLHQ7GSDIJVVCsh0pCHOmYPAdAxKMfaTY1pB2z/fM2m/eJzsYLyLJBDsC8uGiFt
0AZ9w0vy5T9axw68Nbx7H4c4XFZkES7WkJIVZB2qY7xpyY/UHCwtICaPUfdGcbn7ntkk6hUWs2/V
SBJmJasKExe3Dy9YaRsoGy7SRld9q2hgsAuz9MnbqZ6nAzQTJFysfaTZ5ltlRu4nkJfjCnPzcj0Z
VOrNSiI3MA0lupR14DcwXr2jHU3QPPS2Q8IrY/u+DfjC/nZ7l1zA7TlnMvGTQrPSaULVCYYH37Nf
CxfMIXkmJhrzPjPpsUT1QqkOw+d7UdNc4h3v7qVvyyF1m61iDepvkJ/9XT7RZrNlJ0YZHk/3bcZc
97rUD0ud1Z7/5Q5iulIqHpCBIy3Wz4eyrKQstKk20WDDovHEGtUXYzi2Ia4CWhQlK4+wazuI7whQ
g/oEX1S5BRcrhFbDG/4oPORQ8DRM7qpppmFQoqUXdQB0W2dKv93+qNcmSdyk/y6LMSi+KJO0HZHR
IgiPVTaWH0Sb0r7VPP8Y6Ub+YOWbKezy+3HTA8Dk9PNEkjv63fcr9XEe6sJ0jkg/Lw9VCSA4ikJx
5+G7eX97alcOBwq+yClILhs3oDKUl3ha1/qiO9o0th4Fjbunk4xYq2PO9QtDARDBtRjPS9Av57Oi
6OnVsTl4x6gE0Xb6aogtouFOaf1XhpK2spL1S41XGcpqvL6q2544U7OAERDnZzuqyw+tiVnQ7Vld
5C4UkkkzIfuSCUInUELa0E1h506Oe7Tn5LVq65JuUe8U/66mHKcZdIrHf9u82P/wKmflAX3lKJyN
rEyyBIXiZQAm6CN7zkctsQBNcCfDkA2DNxFH9RcrWL0F5V969n5QpquElrI1e73AvJS9L2mycwNT
qkqy+7ZdlS6+curYkUAnWFpaEKpmT5sYQo8DzTuOZdegbmPpsMTT5SFPzegl1Jq1pti1qcFUxuJS
FiMvCtjLWLe4n4Mbt0f0qiqJlBqXnntQapnc3jTXPh15H/xVSp90PZRVTDVt1K0pnd703MVRaozf
BKSY3zPNjz+k3UKBZ9GHXzjptDolu+YElJK/6X1Q0Zq5xOqdM+EjgeTXkhc1ULO2UPtYORPXVlKm
8QhQEKL5eOdDLcCSTJxEwo+0qVjEklfeyS+0zTd6rsPQYD/ySKE3SVGOf1JCszfQvQnho2PPA3cC
FAcPMR8B0l+QyjwNReziFqDtRg/gfFZtMNdeZPjNMerYHyJE+Lay4A39hNPGtQVkQtQ7pAkYae75
UIsfmKLNNftYgU/6s6IuGe/8MO3qnRfG/d+3N+O1c8br/KSqKmHOytdKc0E3Bvj9sUqkB0AfGrto
9sfXLIJSXS7tGsTs2uTIo0+4VcAwKjA3NRIihlunr9hEAU0fqDZWOIs8gtZYO2dXhuJZCfWdRQS0
oWYnw5xMAhVTcaz8dknpyC5g8EXXIhK+9E2ysQDOBqEehN4ifwJEVSWQ0iahvOLp+KNY8tYZaZic
NsjirVaMrnwz1E5A9NAvJS9RdYm8lCZmYHfmR71CHmtsySOrdLQOWJZ1e7OK6+0nmvFknRHIGqUj
pRgw2K0V+ehoHE9CUicLSJGA2y4lAOb2drwoacpVpJxyQgnQvlcuVC1YEENsKvcYOQQPGxHBw9I0
+afRgJ+qJxWe6g6+FBUOGQ+DlLy+PfwJEKvccP6JNkHpg/VV1U7LyvOaKgSReHLby0A+77RJi/dt
Hxg7GpDP4yBZWjpBujJH/Q4dE/mKkYtvFfBpU/uzPohpVwKxuPsF42C5y0g5pJoDZDFI6+exoTTz
yRJhCmISZMMhK6gu6wvFNE9KwN5ei2vHh8o8hCOCq+Seng8Ff2WxWjE3VAdT1AcW0Y+7qGmqN7BW
ndh+egA50UKSopsoHsgt/+5+8trW7qKi59LoZHqIWSYkgUh/tOx5qy8mS4j+jJTjRtOOvE1ZwoVm
Q6wvdvNmj2ix2gn4Jj9NEXCg/LSyhPKvOt9NkGMkNUC679BiUQ5Oy4WkO6llPI84x/0hYtP5B5x2
ayvJGiiITFl4K9jUPmnkKItnDNQuClCtP9QGHJ4ko0DKf8lW+5uXm4KWk4NRMOVxZLbUodoZ9TX+
H6CgO0jPVcSprBoveGwlpfz2/ruyeOBOwQvJcgi4AmVWA66eNP0R+Ba+BeDEL1tb3w2CMXe3B5K5
j/KVeN9R+iOS4kem1voHrY/1fsDosWqn2t2XhTFH+25p93b+p58h9blLQ3deVt6yV1YSvg21XIAv
cHxUvLyG65MxQUlB10MKU0uKz+mZ/hMX4ZUJ0vgmT6DoIu8NpQLfetSqK2qEPxgqo5vNe3RuwLJl
ojmIlK5DOmAWc3tVr86PUMoDDEYm5f/zTakVkZ3ZwnCOejQjmJclw2zArLDCZZd65eSufMRrw5FU
cEtx9dF4V6JVaoQJXp0W70vHBinBVdG82omdRfvU6aJ/3Z7btQWlf8LVS/1MJoTncwPckrea1/of
fTBEX8Yo176BX0IMox6jr+NYts+pjMy3B702Q+pXkopP4xt36/NBh6lwB3/0SDDqGQCKSR9FxAWe
QtNmkjwBhQxX1q/oE3H1K0evjGd2UhUMX0YX41A9R1hnrJP5w+L+Ql0gIOCTgQL8otGgPtaH1kOo
ri94d4XIl5yKZfoYN6+DpMXcXkB5h5ydc9k49DgFdGh56KmN7nTW8xY6GFgJK8u+22ZKvqubNcZJ
TM3rVz/YxS5hPEmp482FjA8vB+WDLWPkJcnsH/NMHNIw8g8IBXmHuHiiS6TdlfKNeXuGF1tEjoji
GQEayDfQiPMRWwgbQUgDCek90bzCnSKw5LLUaazSYa4MhcgtFw9qkfSjLgBfhkeXCxshbHzF9DRC
urnLYrqImpm0D7dndeW7oRdHd4g8hL6eemEDl0vKPJnTV6FpIoGHiWiPbSTQtfSx8T6nCLn/uX1E
FMcwswYgyElT7m3L0nKvq0ca6zUOQ5XD5ERKXdOeXWufWqv0AHUxZfcL0AxpCYVqhlWOtjf1jmiW
BESLpQ1HIdslXHPup8HYzJjCGJFqCocazzCIgxfd2IyGX65XMC8dlIkqk+f/qEOM9LRVdUZ1/8v+
IfMCaUw1HMSOGiX7AbXpKp9eRsMnLLpT+GoHNRI++dD+sYzUpU8uzNs+Hc88CYSiy01ZU4onnh8B
q6in2qplAg8K+c2v0EYR1pTto6znwjM2HznGI8OTCjtSpos/z8fTrFnqkBKV9UmYL1FVZ39nsQFg
x7InfeUGUA8C0EquHEpGaBswP5UTgA/sKEZ9oAYxmTxCXG08iKT3PlcZT6LU2GxmehoPnKo0euMB
oKYoaFVNkVYU7dG2R5OaOxHSd7TqC5oxa1zyq1P731DqjdNWNUUeLUTcptKSj3pZlYcMdt+HkzOa
lZCx3N4m6ok7TQ2tOj4YiARTXUpejklb2zWPGxeXBBRudIQaUXH7iXLf2lBKUNYi00kRxIOjiAjt
vd6AbR5dXImXbvXGubaK0vNBqvVQ61NvOBk9wzSDDinKTvzFYev3upirr76OBLlnrRYiLk44G/L9
eMoJ1xyKifgYNcdknsu7pMrFLsiHz207fPH91nryylVNw5UhVTOeMgq55DrqcPh5Tf/Uc4AQ0SQA
4wVahUJzOh56e620c6H0K3fLqXlO/U82MZVPWCKAHi2hz0GYAmwMnI9RFf811tMbFZcHIFcvwp6/
ZUnwgqfrc1b7OAN4//JD66NnhfulcCGIOp8HO14BYF373IDmqQNI/BdZ4XnsKXuX8lY/FceMzspb
YQ7pxxCjWkBui/mmFasGN+qLTC7DDy4ZLD+yQ/l73j3Syyix3c5YKoojLYIIDj6a+r7q40hsTOZP
AwFbkPbksrorf8j7gfyh4CVWy1RXns4IkJdYch9s8KqmndrBUYZS95NVWl5egyA96hrIMji21ROQ
AipMwUwBL/Os/YgxzB3J/rBCeby6mv+bpNoRWzxZ4pJm2/oULtOOCJh+X/Aeng/bQx34MqkQC/7x
okdVkg4szYDXNsxamnx+M8EGr1DfDlYNWq4v5v+GUi7fsrOLBcHRErc2/be8R78f5Om+KoPxlaZm
eMjDyXkIzPDLL8wQ4L+EXFOiV2vKWlWjr+vERNgEcRfRS3AU+L07WLRbm+tyu9DpRpYZh1eADMqR
8xZtdCiYWRCIcbs5Yf91TTbXJZph+6z+NxT00fND0OpjXqdJxKwklDzKwH9g1Rg/pPlqH//aFQX8
VwqVkexC3DwfCv0bvXOxczuO8OIQyCzKfSZKkJxpuVYSuxaz3g2l9lEGzbeTLGTXn5C42PlYBzFZ
dNPrMD20nuuuXPRr48lT+D6UdF6XUkhE716aw1QalaQxhlfua+hIQm3aWl08bZD/LaX6ntXIx8Ii
1szjmNAixVkQyKNVWM/tsLn7dRrKIbkkkyX6G8orPc2nsWt0pz1GFS0pPaDYFzWw9T1/cy1YDoW0
KI8vkHI0R5WhWn9eqJuWtFIsTIZtgf91NnloAdLMv9++7cHc8tbjkNH+VS6ZIaiZzkwCXyVAaAQC
RgebxPdraqymS/Lafl8Q+DGr/w6lKhxisBROSdfPRz0d72069qi502LO5rh58HSe6m1TD3vgDB+8
fGvN9jQ25VrpIAQWV32HWV3daOjdSugMUFXRkptJhNLPZGnXTjeKHP8dSvl4S91XaZtZZC/SBfjE
c7dduqS/4Pp0mpU0hQa7hKSXryRKaSrlQbKshUvAlkQgarzLGiDhREzrYfs+OZH4ZKVKyhueH+y2
cmqnTASzkmV80aM5VbUUvX8Ci3BtAZE7hFdGVwjUtLIlNQNX+Rjt0iNatKAnc5zoTkqYPwHpvxau
qEwBOOdzkWup4apNgZ4vCSmWn8SPJ4KZ0Bb39zEOo0fP3Gy3Kj/Y+/GUG9uCG1Vlg035bbaoBERI
jIw1xAit21x5UIdSLhmMwqsAkQeSuoCkTrjcYpmdSQ+8zcRHORTvY4nnoIKDHcz53kjFFFqxCaVF
1Fhs64K7ORqq5oDSxtqb/MrekKhlUI3AKygBKEMNvtFay6CTxaGwdlcNcbIfvQJPuq5Y07BbGUrN
PYbI6oI89aejHlC6GWPUggRV7/uh24zhYAHfz+qiwJ1HFMBotB71QRIFUmkVo1G6KfmK288xOT7F
GkgzqNyo8O921NuRdlPL4QLTV4H7vhtrgBWerJXeDhlXDhdVGtIzHk2MpdqFLDmBMJnJqCI/Btke
zmKv5+WAxo2E1xmrqnVXPxhVMIqxNMvYkOfbUJtFbdjLMCIZVCQfImDuLyffsRZI4UbMm/xgKI3L
O1renBfRsI4aMDfZfIQKjoCbhATgpNU8DNZmENiPoSgvS/wBVAu1WGm1GpUhgA74ydDy8FDOiaLJ
OlhwPO5uf7BrC0i28d+hlDosTiGWDpVxPEaxB07EQsw2EmjT/YRcz9Wh6A3QqeKxxH10/q0Wp/Xr
PHRkD5V+WCa9F0/GQaVUp789qwuU8GkF342lBHkt5jou4348ViWYm1FKl6ST+5dUqtkvJgJ8Gox0
40s0JK+lP4mVjPjqTGnuUHOGD0v18nym8Kj9mD6+zruiI/Nw6/xTS3d0p+V1/vn2TK8OJYHzPDzB
gqkSDFoWhJglViQ5UVmiNVv2MDQD/35JV3O5q0PZ4D0Rf+WJpkYsb7bTjNjBAbBwxK2kcLRAYPRh
mH8pOJIK/GcoWi7nC7jUdAa7vpmPooUKOo5s+0xHqmNwNqOlTjuFghN9P041+JLzoTSPgnKaWBOC
XBKr4EgJ6QWvHG9eTfGvBUee4/CZ8N7VCcjKUHk0eLTBk9fJsduPSZF/zcuk5SGdz09psGq+e204
6pQ4/dJ2p22r3JtpgfqwwK+Gy8x39+jNdD8ANbpb+g9eNWe/sOvfj6fEYitHW6VOp5bSaGk3+0of
se/OGtSsSqsO45XRrs4OvxwJf6QDruo9eU6SlalImZ307ax0B7le0EJ2KC+2HHGZ7edM+uFKsVlZ
M1NCslbEuRiCjDipk8VFS9scdAhjD1692ZJB7kigq9KEnfwUYYnzbdL6ZV9KZY1jFJbZvSgZ4KRC
DxXmV/IdCLSS4Sq1/VRRkFIrXb3vAuOYJdxplYfQyRiG/n3arG7+K9EDbDrvTSwn5XNM/u/vqgQe
0Fiv7+vuKGai/ygvzZOo+S845bCAtGel+CMjgbdUh0roT1kRs9InApVtopouKjoPuJKskZauzQqG
D5qrZD2gFZQ9X4o884NiApke8/CLuPoO2YKqSjuvyn5dHYoGGAoAVArQ7zxfwGGcmmhBLPp1bKWl
ywwEybfGjorOZtKCXEAuif83lPpyTruwHGfA4a80f3EWlloxp3fErz1nieWoOFDSdBAOVMNvoYmq
BDdEhaXSJYrZoyuFVksJP/B+8xEmlSIcyhYDyakSD9Fbqt3KFUT6WgIMS24tvYQfsUhB3s1DQTED
gM6AXMuqJwiBicK9ZmjHk1mAXvP88k3eET9xqVzZFmBxSDagqINIUetG6FS6lZcUDCX1R8eZLY5/
S3f4CejmlZArm9oAuGik85xQqhwWUswRdmjN0S5xsNMT6kZ+X+Zo4zrufvFX5ayuTI1UQgJxJHkU
69jzHa9ZlW/jNSmOkY3CcIXR6QPs1Oag6QT6rR9MZtqQIYCtBPyTMjVeJxRj87Q7jiY1RcjoeNMs
0nIh28ygJv4xAHrJEogg+bjnsyo7PTWFJvTjyQpKaJSlxoGYi/HBmhbn5QeTkrsSRAiclf6EOhTO
kJBvE+3I/968xlYN0mjE3k0f0+bhJ6CLV9JuvIROJHsenGBnlSPm9Wlv9pUHtriQbYIYaADqmf3f
ORd1foBf8FUvcv0AFnT+YMU41dCNb7zNV/XZj1Cjl9XMnRsWeXCEQ4bVcE4ltRroVaQ5leLt20Zq
BiHNxArztDn/llZnd2mpBdnrqYEgNAouto7Ldpus0nEvDwNdFy4aMEfApgmZ50OlQOthfRjZfywP
fWJWZTHUT2ybK0OB8MCjmQIjkVlVvk7x7cqMoBuO2UxBH94V8t4dbbq0E1tF/GUyAMUfEBiXDUAu
5f5Mh2ZI0F0NOQwBujaYuGQ9MFdBD+OxNXHBWefpyL/yvCTNkFS/5X0txViUQzHkbZ+VUORex56m
p60hkocfG5IXPvp4epygkjgkSOMCd/zH5t0CcAzWITgPXhsqF3BBQtPxwgEZ8442IS8B66lyqafy
Vl1D9p5ynItZyhBDxCZhUP1+LB06vyZScGqRg9G3/k2E7lPVeejMZTA6sy92bX+QvXSRDfd27z/q
Y/lpWapPQzG+te0al+5KJELsQ8Y9UBPUeZWDwqsgDrspgtY2++abSJIQlkGOvZJAEcMrV5HNJ+yr
On809aD2UOkFAawEdNSoqHnmjXWsQogEtoVbSYuMyjje+/XwR1ZIEk42vtlO/OpH9mehZ3e6ha9w
P75FRvYFVbo/SLFexxTNOj/4jYLjsBvr+BXV+0crjf5KrfhxWOJyZ9XjIWrD3+TaeU3wkg72x7af
v23fOsBoJAWSnigEs/PTb6FhkBux4PSjwP1B6DwWMzBMx7ZbFXU8gf3Ol454RlADdct/7YtEs7Ws
ohurATZuNz8JjRw6i0ALVdQY91Wk/SaYnhA+wISUx5YoUa6OCqzOSp2uJno4/9Yc7P9uL8AJe3v+
q2hFgPAk1UGUB7C6sgKj25hT2BKU7OkrEntf7Lkq97bUjvfR5d/5/fhVTKTCmd5OO3tCYbMc4bZ4
GtyW279FiY+y+Y7VGrEDKyF6CBcMlngZazsO25eTP2UFXIyGrhRhkHf57aHkuXg3azmUlHThIFOg
RcxQnXUf+hpUflSNx1LMd7qbI1G1uPlGjtqPcRDdQiZE+tmpUnEaMRjtLRE+22FDTzUAjnxqT598
PpdstU58UiJQJyaRErRWJaL8ohZS+43ZOmHy5i/Lt2iqvkctLqMw8RCEjf8SmvM5EyhFRqa57IQY
4l1kG8tuLPij4sYleoJv5wXj7lMeDoexWf4uw6TdpTB2sU2Myh1woj/HYfkbAx97N3SYlt7+NJe7
AIoLPT8peIXOiJoNly1tkSG0wucoT/LszyhFgRnxeMsrkRzowuDu9nBKBOULnQ+nJMO07akeBWn4
jJ+8ndwXbjnEBxGEuXeH4lxpAAsupjVJtquDnp6C0kCL4H1+6BY7zY20cJK3osi96m6mKo3cHdvf
OxRh1kafmtLMfrs9UfWkn2aKXAyaB9Jv/EJCaSkbrcuFlrxlVjGCShqqnZ17zxV4wt3JTU5MHQLC
Ou6iPs9EjoOW3KNl/LuV2Ss1///Pb5EAc1kg4V2sLACwtL5x/OVTVsgqU19l91Fp/g068HMVR39F
bvF99FOI2sP0TZgEQjAl2s6zt7o8/lgUbAoIgR4dAVU2Mg1DC0fvJnvRpeZZ5VOmPLGLPXdVLeja
xubN8N+hlKtzEZgCmI1fIBItrQITOsyiRi56e1L7Y1ZUyAk76KNcPFCWcJoNfCSWN3sB/qrPhvu7
3RRUQ/Wi3ybFchqK+5MYSvYFxlcpKVvzkucNDZdn30jSox4jbOFPcYxmD6gYT/Kaf2Ebvx9QWUZP
GFqSLuPyyTf76TmyUozRg2rYVbzY9v44fLXb9Is+toQ2P/9eJfYHrSq/t2mwIs8iz+h5pGXS0tsY
8BbVD5XKWjrxkMXIgL+AIe+zdJfpuZ++2AWn5alqdGQcK2uu/tI1qPmbL0ruEkjq9DZIQy8sgmBF
FX02GaRQ5Zh/RnxcfM6aBS2FURtWZnklUr0fSi0Hlz7t9AIY5zPMw97/KtLInP6ZiQGDm7HrFiPZ
QfZNtDW5FOUxIXfVSa4WCS9eZhf1P6+ZxlHvS/fZ1ssSbcU8RnZbSJsbR9ahEZN/XuIuf7Zq/e/b
++vahCkeMChlaepmSmgeElObi7GV6SnCIjrWrAe7DIcXeiVk1DwKVrCUV6ICr0G48iim0P9Rq2ca
pcAsGmMTR2mKMaiJkRVKo2Cr28qNkovKbUOZCeQVUUElGABpmS2RIR+PvlX/ZxQ37if61aiqYg8T
v91exssEi/YcRiXMDc8InkvnAb4VUxw0s7CRG/ZpV4AWJa/Qc3Mr/fY0Kcz+AJx4pNUAXc4Hwkpm
inOzrn+oTo2SWG1LA9a0XgVwX9kaAA3paBHDpeC3sjVSO4sdd/T5VBTrDpmHkn42+jwWgNg+pPFW
EoOcGmhl/oMyLRxPdSuCic8Mauswt6m63EcLCBBdZ2t4zurj5MouRAqTtJEyHYm3igWhLT+1maMv
L5Qc2YAhbQofIuL9L91NtG8lyh9kAUFMVXXznEFvnMJE3N4vsmDZR2Uow2clLHNEUavRBi9aeeRc
bkZEHNkdVD3Z/5eINWtKqqEkXmaTjfXEaDZ5f0AXYxWwfLlDeEzQMgZgK3kuqm/uEI8l4tBZ+MKR
np79DhFq0eX8E+7tBytYpdWY8n16fgnJAXk3YQ0smfXKZdj2U9uZRb88S4Z6UPwfaWe2I7mRLO0X
OgS4L7dZS9a+dbU0oxtiplvizuAeJJ/+/yIb+E8lmUgqdXQhCN0CIiMYi7u5udkrYsldV+7aKgir
/rrtKrO5iuLW6b9lTm5n6Z7FzdhQplsYaLeg44c6YunbGCVVwDq3mold83+pH0/GB8rruHUIHx2u
H3osKtdBr7TX/Ud77A0574Y+wNxp5zc0uN3OSDvE1cZbf+q70QrIPaJMH1YYfFkXvit0d3zHnNQc
aMTNteC26aU5biQBJwey0QNTMAA1E3U8vhTRGiPrQsNM9XdWIRiu9UaPtSte73pLDHN9zpTSO5A7
zRiEnMsU15Oou0/TZDxR4Ervs1qhjTY9bENzKTuJubAnAKfppSHW56wdz6nE9FFIfRYk9JCw24lI
TCaQXZpps7V+/VorGT4cgFGIU5tfLe+X5bOyxI57C7F1kVZ4YbnIoxATlf8qiin4JgI/utOsCquO
soMecv6dWS+oksCkRoMgAhXk5W0yB04bDV2ike8qgXQDEUp0RuVNAxtlAzM4MRRbUHUiodgD2raY
paZlGpBt6j7rukoVTPyU6YOgwSLaXNATQyEuDYyKTyL31gpqj+s66MPeQTyEtbSVkJMdYC52uVc6
2wQtG25+kh+sUCmhHH+70p3ISVotfY/KoX3zI4R1o96OdGJ3EW0d6PX9SOWO0A7CIfgOX+54sFSW
aeGmZflBrGy9ioFqf+Il9lXYJfrN5eRvNTmGogeQCwSJiZVeFUa5oqva8fnQjeN7UL4lQdAeGHyL
DHhiagxFdZJWQB7QZXHcGptylplPI6USGBMsA8Y7YroXDQw9aw62JDBPbBFEuNQuYUjUAdTv+XLm
tMmvhWTt3s25qhwgG6ij1znqyOVOBLCzbi4+Z4gFkFEqMz+KyosvZ01d54+eNJ+zRkmqxHP6mjmJ
+awllXtxdgOLh4ySjhhWCSzoeGaeGerp4LUkr+mhe6Ty7OtGmkpDvkMd/OJ5UViD40VvADfmEghM
HT+CORROz74vxK3uUWlyZl/euq5W3p4fap0wMi+lsYmQBWWSpVxv4w1h6zna9J5NMFPbqSyvdZpW
UEFiR8qaAqyXXtqKo06Ax1oqqUv6fVc6Y1ZeWQhVacazb9P1I2o4qqKiKuoNm0SKU/NDJZFiubpT
wFaPv1vjZkNEpZITkAeYIcKJ/QDvwF7ZLqD7RhhVozomLs4zWExKorw9RELUf44HLS136IY5aJ+x
+Ym8b3J0tf5jDtBW2/h6atcdR1rckYrPyeVF38XyAJRz1LfcNNZzWysTIZl66V9pW1jGxQfteBx1
7r+cayuueqfITOs5C5RevODZpoZe3czmpdQh9oYaCiyFeI4q6/IKcXoXo0c/Kl96gfDIPdEBpEBE
ES3n33nqNt0G6Le+sY6HW6SEliFy0fhz+eJX5vxT15S6a17MP+nhGjae6vVlrIZSBg1Q9NBCWCxi
MyS+HrUsIrsuT34j/9aDvajMQb+fqVEhHmgW/vz9/Pk+Pb//P+gSCdO0YNSc0rafcYDM7+yWTFTH
6m5fQuTc2IxbQy12Pd5EThPmgfmst7BXdjpsmT9hkDSoDAkN+e/zEzuB1rKcsPMU54YVXaU1ZRy7
xaw7xHeNaJ70CnHxB7sI7egpEu44PmU1E7+WbV4U101v0BOakoibV402IZrToTt4P3RmX9+c/2En
l0GFSKDoNHcthevKMW+oCDTuM0zs8Q9RJVqxs7MKpy9K6t2P/9Ngy5vGm5ow9jJyBOSP7JuDTUxU
KjBqu1NcVZ9Wd83/zstfVCVpTQsCTRb4rzaGuxPYel1lM/g3TZ3zTjc7bZfFcXJTDlRtNCe9UGHg
170AnkKoiwgt4cXxFYRc4ywlyPRzJMvshwipwwGMl7g3OZcS/X6NBeyuXg2UGpbVHhi9mmXgBgdR
wRPf7b7Ioytkfcc/ylDRXP/BJ/wy2GJdZ1MvE9llxYt04N9FBvWuKEcKGRfFbOOEnryBECmhdouA
DunC8Rpa5ShCmcz2cxvTR4y/CzDirHSWwj591iJfXpwHcUSVaS94Kedh9TwVcRDhVhG8tKhT3uO5
i7qZiX31rCKa86t4cmoBhRueO57DZb/BoElBMy+414Eh7Bf0LPuSaoleKztiOW/1pZ58eb+Mp26B
Ly9imXY+fp4Z2SXN0ijelbNT3dDGgYHS+YmdvE6+DLQoCoOqe5UWSP9FhnhI+zSdoxEMj0T1dF4c
dqJgD4JIJw/qZRQSjufUGIpgoHcGpAhMAA5hp2AoDIs2UctTs6K0T61NKY8jprYYKkfMdnCQkBFJ
Y6dXSLlbgJdh3GgPsyirz/NreGpz4L5GuVsR1lbVW2j/+OhQfXqP+ki6zEyPxmcRtn24T8Msde61
2OqHDV/JU4MqiwOVLisO1yLy1NLBkAV6SO9ZmIfvKNb7z0hX4yukigUNOMhv5yd5YkmpoMKvAuCG
ObYkUKYgX6EmO/s50vr8Q2ppiQhC0QXZzhrGdEMqY2uwxVZJm8TPGt5lHgNOto9a6r1d025rKbHE
8/NaR/CwuqFf8O3gj6302y1XWHOpdQIxM9VJNKAXD/bgvrWxFoOoOM5j2fbxxo45NT+YryD4oDhI
LS0uZUtWpVv4Ee+qRH02Gy3nUQ9bC8u5S7va2JPkCAZtQpBfGW+FdZRGNmjAznjnqsZbRSb0J0jR
f0M6Z/mEk75iK0nvHD691HWWEhmaNDrPr2aXViXLSyBHTY7R3epDWQ+07k2piP+iA9LIYOwnfRXt
Cbuz6Ludu61/YditfgmwjtLUYdM6yyoC9rwSeaK5es0KZWLk4NrZ4tR0r03w9y/bP0SGys1PSXqC
tazlKL3cquOgEy/6nOOoRa54m7FGD1lEXluHKJ55kQsR8Pyoyw2kRiXd5AiQlulEFMcXHJIPoovN
cfpV7KalGhd6m/6pJhdbt9vJoVD15L2mVLJqpy4zJ9NwbJjeRdJP9xjbkaHZevswNHS0/oNZfRlq
EUCUaWrXVeAy1FwkBtTCklafNtKa4nY2Z/e/l48GfMUWURgBSO7xGg5ZFQxdGtBDqHrQ9DSIru0C
XNoCp97YJOq++hrcAkZwaWK+oXRf15FKyh87XW1BI+5dAEaK5G5y5Wm28Z9Lp8Q4PLCwtFVn5ErO
gk/SJkE9v7d0TX2TKa04O/wsuaS9Jt3iea03BlcKEKq6YdB8XckXBqMfSnMGs2pDk0cdBci2LWhP
nPotE+XlJa3WD8gb9xvlisDeP/5UWtu7sxIxwMldfaredKnER0hM5wUsaQTHbtMGjfzLF/Ogo0E1
UnXzLVICrSsYwke8Ezl20A8UL9mNthUOxdUMEbS5+QfDgUlQjYSot5IJ15pAotiU2ajjF+NnS63t
tp2oow29tmUFeGo7cmfRFUlVd63i6ZV12iYIgjz5iValV74/zD/twsy3eldPfTY04wHIaD+jPLhI
2T1YBa2D5SG5MvLXB6EavcDlrTVQq2+sYt5rkQwvjB3UXuFq5JORuTvAVsd7JQ0pNQlqyAC2Wd4o
xwvU5O3Rov+trCpZbAAFp04BcJzSPlFC+UuE04NgluRGh1VD2c1vUUFXrpBKzXnePAWnhlL96aoZ
mAhsKQw8a04UjAhgPQlDqa0nNCNElez3Wrcp7H5iKKrGgH7qVcN+fvHlUvQsc4rv9ONUqu6DEy1y
Haruoxhc5/e9u74b2YJUIQ9li9WsUjyvs16b6PMIteqnhAx7pxfS+M9BiURDvUNe/sUo9qunk3BF
1ZoWG6Tu46oL+uTJdlDH8UdlpMUxv0n7TXWc1QE40FuUQxAUaH9dzPUaCsl9Xr60rOitCMcGedJq
+j0KCv+mc5Pgm1262qXvGoOSELAXQTN8TJCO56el+Iuir6c9wmwOUEwHifNT1ZvWb8Lfq23CUA7+
YKoFCcLGkkLRtJ4WI7BXvJitG98U0gYkmg6l3U1xgVVwyUj0q6hSNcxtqEPHs7KwikrMOQge2xp8
SE9DiOIoKFxFRgQync8z1DfN39FN1l6RJpSXBlwMryqFOlRt3rsl0D/0ZdLZ+lS8wEbB5skqMaxU
tp/asNlptV5UxT4jO+BSofC67GNpdPoCUuCZJ7uqdJiZcVbSCWBq421j1623MbHV8eN2VgQpCqIM
RWvc8bp2Xe6IRIuKl6mybgleCF8FSUg62/kdhN3384f9xNxAVKFHcS8rhYFFhDdHjV5FHnq2tiOG
bzbwOF4YWv1h2VF4IR5OpkqBC1o9KIDNd1vEDLPF4yPNoaBrYxLZLrKa8uHA464Na2+NZrIlEb/e
oVDaoNFx6gIumGWmZU1EypY5MrcYjePvbZLG1Z8IPrb0DRep0z/AnUyAqJrQba6lrLX41XLH3t0I
ok98UDpSqQKg0k2b1xLJ1NqJrnKzIdbMSUgqGXt/cAM11w1Cvk9lgPPUpZ+UMAJvH3To1I2zNJ5A
F1UbS2ewnyJDdCH06in/tx2MxrArxSQ2YrL15MAV8axUuhEEMEvDdkRLhNbUJM6RtNJnIezou1/k
+ZvWOPneay4VaqGBgQ8KkxeqBRy4YNn6kxZNN/nRADOyR7Rzh6dVEu1E3AvVK4DkzsbTdHhXjxIF
omReQnAIblYQgsX5QL7bQvxx0N/0LkYWkY6HvTS50bI6Q3FBTn9lyovQJgqmA1K1KLTirQy09ubi
b8rJoZiEyyqM21Von+qhlk62/SQ9FAYJ6meaLw2fuoYlN1UzTnzTr4Ot+kX0roibfEKKNSJKjDwn
fdaRb33xu7KOd/O42QhzYkDY9wCDsEL5pEt0oBnoX4trD/p2qsLSSg3oodplJ3P029DILTRrPZ4C
IShF025Fz95SPIPOh0SMDPUcIbmZXrVCBk/wXeNuF0USZDykGfn891Pb5HgbHbiaXESgS9wBi0u9
9CZax4a5e860qv/L9og7fBQBH2SCZk1L7f1VnxHu0MTlgSMPCaykA/2E/bOcq5brdd659vwkjUxz
d+Sh1oNdo9a7+xvh1YmFVTcukh3E/Fg5LWBeoFjwHDBXJMsFAC9+R7iN+LbW/eWjB+tdl94Y/35+
ZdcPGJVV9KhUtkmsugz3NSvsUgTK5mc9bavPdjaz4NqfcPHbzZm8PCdUDCXuciBjAjpO4/HjnNIK
Jouxm58PEEU2JSBMMYIyc1t0F1/j3KkoXwFK0tawoqiWmp0nGnqKb4hg5ndtoIobfuHv/0YNfr07
XarvQPOk9NytS/eg0ius2GgmSqsGSZlndUThspSvcVn/iQBL9Vy7NeKmPG4bsc4q76W0r8qm6uBj
5bNssU77ODbKbtLpwNGl80NPEY560+wy3yoXrXeJIvlCmsDdQTmDmsffTVFyY21sh+eDXKRQxfA2
Uko5/abCy/oMAD8qki9mvdCYV3PqUj9OxYB4XmB2/V2WlD1oYxSHRXMFMB+3P7Xc9uoNBv9qVLo/
aObmGChbddLt4wl6E4lZiSbBu04udY+uuMgZs4o/PYnAh1f1wYXlDsoOXwdcZvUDkjl+Xc3Gc9tw
Z/uE+i+2Wbhvmannd570/H+dP+erPYpjEj1jwDDMkT4ptQBfC3Cu0VrwN6c3vylCUFZqHsKlBbT1
q+rGr2f7U4I4fcNt/FK6LDOlVZa6Jj3ztE4teZBlrlfZPCKZ7muKMqUAe5kpFbUJwOvSSZq0HIKW
QDTGaWIVjfe1GxTw1p99DXsoO7PCfaEZ+bVuyrSgugNz1teC9F7rU+PSDYQSB2oHXNw0inJ3L242
C4uCQnNC7Dr8KAFWk6mfXEsvhjGLcwHmiekUi/+en+7q+DMmnCmCVJV58B/H3zQN9dKrotHHOWpy
/X0mhvQ/Dbu43+gfWp1+ytH0o6r0Q/VNLIUELS1pxnTKSpweDpZliKnaqj1DE5ukmGVvPhGwEkLi
ELJRoAKvmgrBY2Tv9JFSmXyTs6Iip1kJO6aLd5mkddD36Aoz7Gbex5P90+6ApqIYidyBjtjBD3+T
cxLsPA0h3fOLvV4Eqk4K9FPqDyqGPl5sq/fKNJ9aoI8GyBZvX0h/Bc6Rf0OTcnUZKURAQX28lphH
LvW0Zr5qZwQt+v6KhCe41q8FSqK4bUAYgbq5xQtdoTq4xCnSq7p3wa2Wd0MqrCEYUyt5aj0aOTOP
cE4g5JgAQyTTVYPr0wewYLCROq9mCaivwH3yEKXmtSpX6K0liROKJ4hr2TViIcmVPljONyyuy2ua
h7fyulPjkaZTFuXJRPZ4eVqaBOPCQUl/t7i+V8UQ7uY+mVC1IfmYTftCTUwYI1y30Bq5jXg2V646
yH2OQxC52osYoQccYDlZQQ9I+03IcXURMJRSeqNKAvTIZzzem0NUO5npZihtybBrbiM7Lo3r0hro
tbvwEKgcFeo3+5IqPdWS44Ea4BZUqEb5KXLVzZSBirUBZbpU2xQ4Wn0u0G4ycD4W9U7AzUUs3DSI
R2Q5dUg0KeK9TEp8GTVcmPQePGdnjVb0/cK5uS4BtsrBFdJI0H88N/4kzrhE5CenBPUr5ZuKcoP1
NJOYbmT9q7tEDQWsQs+lukuWTWiwXaWwm1Z+RpGSxKbLl04tbDT/hm3behl58blFEAhWeObyiw1t
VkkTzsajG4e7zEgMmpZr89nOG64u2502wJpTM1OaeURvAb1Gq5mRbFLvCpxHOaAjhnaKvC6KwNl3
eZ7cXva96OsETlRYNJeHAheOv1fqJLx6bu4+Eu8iG20hWdZKxL7/hpXUclYUU3n+gIV42UER7MXj
jspyO3D2TNQ2ZTyiKe6P850IO6/+fTYaKW4unVnA+8dGZP0ow+uLaBt5WTMuzap/9U2kqkVOn0Nk
gUIT/Nr/ZCg1BjuSq3jZNJXGemiykN2rGAH6IrsK8DyKnd88o5zfzs9q+cqwiOR+4ED0qqhUYvG9
Bn3Sx6Hy21edbuPbKFZibHX0sy2Kf0foSO/MKrrQlRFFKOR0qOfyZkMpgCB9vEVADZJJG2X/qtch
Zk6FZT0c7DLwxUsu3PgMxcYgzFV9uYBei5vRcvumMSuNhZwVLVHr67uDVrAVbjJ8lkeaoXBQo/mS
WwpX5OVzzROWGE3ldK8HIe4oy42SPj6tpwlhGB+GbkovjP8YkB40LkBuYQgfSxBPy9K6gg89PdqF
jqW6TwukaPFTwUDgQq059cVQO1AShIRZBNOLrW81uV6KMbIeo5pLGDwUDl+CKtucXOqlwlDo9AHe
w1elEMKOPN4cQ9WYfdAF+mMWV3CWgOzeYNnlVECaZiPZW90fDKUkw+jfJAsieDweKrUw5QzNaHrE
Gin+9MsBHLAtTOeb5qYAaOfP2anBOF7csuwTetHV33/J9DwMCTSncsdH3YYAZpfIbh4s9tJsM+5Y
HWnmBVuVuiPAnDLZWwwFcGS2vW08/qo8OvSdiYgaFulsjGUhvndeHIcbceOJQR3U8IjEOXI8AotD
Pc96II0yGV4PGoFZY+V3Iihp1zJhZTUmrJeZQOnCF5vNcjTo8gvGvhnNnsZNglnzfeZReczqeH5L
J+6UC7+fKihx6VuA4xyHZdf9UHsmptBN+yoK1YSWk221GgS3BreaS7cKsDznmRyDbAtQbrGUnjHX
FrKVxuPBuRnRlvhOFwkC4OEml3q1KxmKxnufhlauLqLU461S6s1QRq2r84TyWgtmTg4JCoD4Q78/
v4DLaBhaF1gHdQ4CNZLVJRxnVWNkW7PHdYXaxAduLlZ6NQxZZv6D1VNkXHBGmvcQij6eEkKNmeHh
iPiIxigLV+JSIDNlU5ujEHV+Smp7fcW/1ZRQHWNT0P8Fw1JN+euZDgu91KzIfNQn3k6SX+RJZCi+
iV5ZLxZBuGVKfepzgSgioKFkNOjhOx4QkbM8p0asP+o+niMA7oiM58rtV25yyU4MBVBL2x7dv0xy
WQJjactxyrLxM3L1vv2IeNmKvS7lrF2nmSuMu/NLeXI4FFegvSvMeymqS2rtjQJB1sdsQgGzNQmp
slbneIWbHUwnhgIOJqgCfoZTtSwEDb7f9mXrzI+ZRgrTFmQUvoMgQzpdXNdTzeFKAFNBbEo/cXG8
cJ2xIA50+qtoyCikdeCSAaw39SYHZD0ryArg3BwskOeVEbQ1d8TCmSVfTRHPV3XZ4JgxI7ZpqWap
S7/V8VCLbW/liCFqri5fcZHE/FPx6g/tOv+AIMQCktMqlRpqsWzERfymBfHQ9lU+vsoQcw59Ql6T
6BSpy7wONi749WF2fFo8GC9AD4RM8PhsNaWYtZl6+2s7gDW3yommTRvJBd/nN2YQX9qzB8UVfQk2
oWI+wftbJba5Q8LZM56HD4iOOiq7hIbm0r649PlrKAqDYLAW+N3yShzzuHDqQX/FehrzZ2vSdpj6
TN/8Fsc/TW5aQq73Iq43MFgIrggHIBkeL6WV+HYqnU77lD4Yy0Ga2BagvFr3D/YiurJKkhUsByPv
5TU1Z+hhY0M2vcLEnirsTVKtuJKaXyFpR0vPv87v/FWQo3YhVx8QKGEwZfHjiaXojOFdHCRvrTBw
2HV1vMjkSOkRyXvkePCBHop62iiZrTcmg1JANgPFt+KdWQyaNuZcTHnwagu0cSK3tkEAh/BVr1II
NE2YbGDmJ74eCYyC4ggIEKNffD0Pvnw1lXb8hr4K/mNuCjuoVpqv9cVtsmxMVRq34EbTYMdBX0wN
KKHJ+xmqoafAOIszdyg8Xq7aToJEfzga9AiBUzIDxD0eSgtqiRlzBq6JMCllMvRbMxt98zLeFIM6
sUsIZT0PhS3uk9UCWkPqGDHtCG+Z21Y3MLmQ4atBC4gN/B2ghXU/D5t5/PqrUW+gCEjUA6GDlP54
fiQyOVq5+swZb903X3k8tANyqzTMbtHM1xuSpBMEkJyaXoTVzWX5mrRiiu+vclZyxAlAOBrdPr6s
1B4HX2zdzCem5vBSU0yh6YPK8eIAWKVnpH1Xzq+2PZYPokXwIYra+s7S2JrnD/g6SFVcDWVmgeAK
WeFiQ1pZjkLZXDZveHYVw02bU8AA/66b+sIolR2oCOakaDw1UOgXAw16QbnTKen0Uw6zuk4d/Bd7
0tlszVnOiThRBQaq6QiIj0rC8c5oCi0ccGEaP6Xu0kQcpYLwO0aIZwOFXm573k1qBjAJaHwHRl06
u5cR8UcMi/yzdct5L/vxXTbuU+RN4Su46lDvGlNuyp6cHJToFCjJVfej2jtfQvDZCHKN0FR+6hNM
JgPVmKuhkjA31YqaiW0+j2XQbdyQ6xUlPKCj49AeDcNncZfMystzaPQcs4lyLugMANC6GoI8+Hl+
Ny4PGjCSkgVRbT9wJVxzkciXodXgIhfnb1mJooVkJa+lM2H7GufllScuvo4ZT+knc4E4JLtAPceL
SdN3WBU0C7+1GoodETo/yNvC/P4bukbLM62GgvcFxVWBuCvdsMZy8goYiKFCj640mLW/ECWvr8wL
cbLDUGjL0RhAhYTM83hWKSC1O9Za9Sa1nGpFF4t7XVfslupiorIaimFUSR1m5IpXZxVuCy1CAFml
WXwnSPLvIwCt+yHN0o1wdaUcADysHAaBktCM4Z/FDeLhmJuRCdRvv95OH93GqFReaBYaJHY3uX80
jhldwwuvb5CVls9pryX39BfkdLdH6bfzW1U9L19TYX4NBBEUeiCCg1wsD38aQ0C151x+13sHAUt9
yj25s+cOWr0FTxRjX82/xbJ7V5bs3fNjH96248HpIAgo6QHQqFLw8oYLamtUWuNvshV7ThOmLOHP
qEWAt5bvdq+00QdySufezsu9HoIKjPZjloi3rHLv21q1//eQg9zh1s+DZx9bV3gCd5Eeg5lVzr2c
/Lu0ym4QDv5spE2npv0AdfFqdobbpnE+hiT6o/TC37Qo+xT1D/pR/qMN9sMQlPvSczZAy9WdAFRP
FOOgj69sCDx1N3258DRtzFKEzMe3gypXO8OD0eGfdcSEiLQqM5mte/3kiIQUsKmpmEJrOB4xzZOq
iepOfm9nHcYEDFYLTfe4+4E5+fA8u5s9wIca0dH3JNjFn5PnnoudnrVFatTEIBKJNrdvUS32Wed+
6CWCDXR04ugNE99+0GP3Xm/tRxslez+3P+y63Edl/Iqk6R7x7P3M97WCYQPiXCmA87QpTWXU7A53
11KxtZHYkBmTK79LS15Lg302uR+ycR6kbz9kPR2nmvukT8ldZmAdXDo3IpfvGf8/teG7aLIeWst6
zOrwigbnG5pz9zidvreW/ZGyD2GJ/bSq7PP82ThQpJZrCQZBNMoXhGO0WMu0aZ0uHYbxu+3Jd70K
f7a2+xEFjpLZ4Mp171Ft+Gwb+zFycVSIhltZp59t69z7TQyLovyRtsHzELtPOKRtXGGrN4BOFdS8
eLaB6YCMF88o/eueqOesfvP9LPoDEn3pXHnJyB6zOivcqjotIwXKQAR1fDvYazpA9WI0uE4DzpvN
+F3PxqzeRRU6DuD//i5DH/MeVSM04Ijzrs+v/+peXIy6ODxlZBdQ2Az5hmZFiv2AWcdAJvAe5Y0f
ml50o3eJ7VwNbW09eXU4bXULrNYYBgIyZmAnFIggzC4+v2aWWDGlPTBegAES/WnW/lA+L+tN72V1
8xztNBICOAjQZIFCFYRyfE9YGjsrssT4Zo/jnO+yjtZoKD+udqmMPTpApFUEmApUI1xZPOiNEQsv
m5Aoxt6URoeD8NasOmpTxPzOf7718hGicNy5bRkTSPl4To0WNbGkxvCpj8roBT3uve/Rj/M3OuhX
1yz7UvGK1J0ONcVWP+XLxZ4GxugmbW5y+ELa0toSX4jRgoUfJe6bJ2Ainp/a+nPBGqVYo5hMvJwr
5hTSZi0aHMYbfPu4ftCtXEz7IbE3JSTWa4iMN43rNCQzN16H44nNJIRwz8fpE2SlfRAm6ZtdUafk
6doSpzq4HR/vQcXP5o5mE4LkLduMZkqFiAGEMzcut8uLnEVjiJ0/2bL9U7RpWP4+NznCYnRYmLgD
JZOV/YWbW2GZO70bM9JlI531B79hNw9XAv0zrK4mCbrT9NoQvpRGq2n/9sfEmvjrObOsjAdJImKd
VkmQvAwT4RF9W7U/7K3EHp3vdJpFc4y+vifcjEpEFyTfQRj1+dOWfZA9edbcT981LR+7bOfDQTGe
m0hOxkdro/Js7GwaIscnIYVBwqYLg4nItmAiGHoE5reWQsH0FCEgnuhXVh0O2p+ph4kVkx4oLpUU
/Yp2pj1b6+a+2IU5fSYfk+8UiQmTNlYk5dkNhdzJVtVKd63Ze511pbut2RnYWNDA8BOHVtVBJdmO
HvS6dqxzZB/NmB/9lLVWmtX30RjN4gUoxPGutTFJm7/0Pmgt3DCGKOuv4PCk5g/gmSaydikCKcPv
ejSJWeyQHvefrSnQ9HhfBrEmnF0TjiM6TJruzF58Ddrr+P91ZKH9pU8eBPgmH4ym3lGHN7t0N0ig
9OyqEXmh508eGgLJD2Gbw/xbhMiGfJ8n20deScBpTt3btNJFGV3/D44vqRu0afJdxDnE+KtMoN+/
86whHu0rG3Aj3l982tiYgYkCNAkd3UXHhwBmEepzkWN+irFovCt99BM6T+wp20jCV7cIgCtt3ZDO
DhHUkhRAv2JnxUEYvAi4esm/qEw042tUlWg/4UgRVH81vlnWF/ZCk+ioyAhk+WDctJwckq6oWgeZ
+Mh0SJi/NFXdPrz22s3a9uoyAecl+tXBltXltXxkELi2pDY60bPIMLaQpZJvzSlYlgXJ8flPtlpK
hqKUfTCNh9G7VDko8w43tsT1n3RdeYp1Kvu2nCdRAPOmyvXx/HDrmVHsoEHSIDwhmVqKtQxu5tV0
UCbPILz+DXIUyQtNSvLaK3FOungowAvkiwmGuJmXXATkKCJzqGsWEXeWOz+j2BZlxD9/Q9h9OSsu
Y8oc0L65Gg5FnON9T99/rMfhWLwc1M9Fw/dCL1ncDs1mKWAZ4C2HUj/lywM6U0qK8oZOTGlT5Zgo
tt2ZmZl9zyQajyWS049NNHcXfrXloIugpwkHoywbt3gBeUKU0ADH0BvVsGttyuCeXErKluQe9ENQ
vDieHwq7UZJ0RfHiT7GrvSIg1wv6diME11MX4OHt/CZZbn81M5fqDR8PMCNYKhM2bRskZh4On6j/
5jftgKak7c5/8fXKayvZDJRXiYoaj62vNHV4JSAZHU8P828XQSaa2G2bpK5K7nxRvSkXndYh8TNJ
UCKYtCU2cA0Fl8q/O1jATelN1g23pZd90iP9OdDks52onFoKsGAWHm9BNvJi5WffqLF+m4uXtu/j
d98l547Qq34QEhQaENq6fFMpd2PKggBKUKAWUeeQJo2cIr40dsr6ncBr6hGSxvBs9a21AScs8xNW
nZcSz2alv83FsxiqRD4sSWul25cUdLnbiD20dgcRKnLqCnubyLtuulC/8vRusyf8xIYGuyIvAW8n
zF7qOjd96GVhEPSfvq4oUcrBVG8oyQzFZgPD6m5QosekYofaCIu6mGaTJYGg9xL5jCTEz4I86J7+
RGK3AYxH0GyD08QmV3o1P55hCPScIAPSEJjg8Y4ePKupQHXb9yjkbjiUgH7ZpqYXl2SIKugd5iZH
FRFi5UpreWpSfGZzGnqnqfvR5vAfrqQnckK4MFVqoXa9Cb2fmB45taN0JhmYD3g8vaYfop4FoCzv
0EGk55yKzMJD4290YJ4cin0KWkBhkhLQ8VDWzOf1cx9GVE1JEuGA8C4TgX1Xxriynr/2loawwLdw
ecjAyGMRyFm1uqR9nsR6npqPEU1uDdZtmfVDdC3CfnNa/umTjsmdqAI9uyKWpDczDsrp2sJw+tKA
gB8C3kbIDDsL/Zxl2WsIuspBONgAqcyn26jW61tz6Mp7Q1TdRnS6Xl+MQ0iayAigh7OFjtfXq70u
NfXKgB9OVNWmShQo5BUrlSLL+fU9MRSRB6A/NSla3VdDdREaxWMVYirT4xKvQ0M4YMM4r2w5Ea6u
bZjheNzS0srFhlT38toOJXYa4ItPY2aXxq4IU+sKSZsfgorOfMPDSVB8+eQwJobmqcB/yInH60jP
YBf1s9m9o4ki7tuByA0YcH6kr2+rkfbU5EhyVQEdvxcEpI6HGkLbkk6dG09+UAWkeYme0Zo8Za63
87Wkn6/TKYy33F5OfTwFAyuBDigey/S6RIFSGHWev7Qz8iRRRQzXZpRSsD/f6i1fxwMqo6DIhpgZ
IPCqfXfApD5v5xAzsgwpOG/4FzDGDXlahVeic6P34s1OKC9q9g0yKXu08+mXtD+ixnkCD/+P1QZ3
qW4/poPzkdb2hQE0HAL4BEr3j+BIeSMdL76XZy7SatxHspojsRe6FhYY/RWNu/dqCr8bSd2JZVed
RADhkNZIfRbHM03d0dDSrH9GuHi2UC1WZh8tyqTaLrXKdivxOTkchG/2FlJyVIyPZ9fEvWM1Uk5v
ESpQ+8NtQMXRv5nji1lrLOSv1gPVTaSamI6HGqLZbgTiweRYMy5WvVN371zAQ3mlZWG3VShatTFS
KMa+k5xOSeRhGWAfD2cFhWNOlZt+0LhoKxu7oNSpVs2OVc2cIVo6om9tbCX1uLf9OhkQIKVBR7vS
+2J05ie7Hzv9BzhhioUruypo9pL2ginat64w5d7jbHjJxsdXv+krpKV+M+4hSPFzQ3NjLpZojjEa
KByl1aH5ynKojfWPbE6Qijt/d6mvuhpH9Zwg5gDYucysYQTVVdroRCsa+WeGWtsLkaep+oOjW867
vJXOIP7wApglmgez+/zw6/tMdRwisMzXUQnwYpqaVbd21uXyWzsiYS8cas+yduRvut5ru8GSWxIv
64jwkEqRAMNa56FfHOFGlCWEhrh6jcD/KFg6DYurjzQ5RsByEYiQyx/M5sC/z890/UEpw3B3ojVI
8xe6msebEAsMcMiCWmIbok5MgIFzQxPRVLTxQdfHmISFySmzG8VVW2x2rYrqeISJ99rmEBozwQe1
s7J6Kc222sCSTwxFHw8jAVAo+H/x0nqalXtOF9EVaGawaWfUOERfWE9DS2vg+dVbfzf07/53qOU+
Qewn6Vtit/d2jqI/fExZ0FYLg/eoCNJrv26CJwvrs4vvewZFDYxEmHMISn/8ybQxGo24DEkAfRiv
rVRNiOpG1NLNd281P5VrA+EpRRzazZbHPa19tzcrl17OvrLZHAYU74GyQ4aS736I6MmFsLl1468G
pQrAC8NoMKO5bRbzowe35B32xGsWKyuTMMWWt+39NAc+DuEnNVZsRggtVdO8sUlXx16NTI4EnIcg
CFM+Xtmm8BLRCV28+vQC/e6boF6iAjo8mG7OSp/nwu0DCVPlnPCUuE9XVQ8NnpkM9Hz89P2k+g3M
ux7/QFEFwu9Y182nVQeT+zggW7l1va6OCKwIExqnMjEi+F2mMGnTGVKncvWqDz6yva4Y7iS0znsk
J7ZC7PXXpGecwcjK6OFGKf94TVOEUWVfROI1HLzPRBvudKeo97TIDHcu2+iekHS48DPCLYZSSRpP
xsIlfjBo/4K9pdagC3y4i09BLG5dZ1HTELgNXod8t95B331Lzcwv7s9/zOWakh2RoKGVB8YIKOYs
JqqVVhnbwu3pUZDNU5aiW8P88rey3lzT1VAQY2BVsq50E/IdF0OVLjWPrnHLT2Hr4hFOFvRRabQP
1rwpl7EaioeJpxBeGYeRl38RfmlaLDWrlN1rZbfanUO33WMRBcM+/3/Mfdly3Ti25a9k5Dvzch46
blVEg+SZj2bJtl4YsiwTHEACJAAC/Ppexzdvl63MtrseOqLfLGsgDwdg77XXUGX/nhMy0sJQU0JS
jeMAEEAJ9u5TtayCjFdp93HMkMjaAckATQZoqW7+e5L6H6/mf9Rv481/VRLzP/8TX4P4YYHTUPnu
y3+em9dpnMev8j8vv/a/f+zHX/rn/1SznF765mX4jajp7UX9Nn797V6+yGaWzev809/dYorH8ZMv
/W/Fi3z5rfzS/OVgPxwbp/jnR7j8/A9flINspL1Vb5O9e5vRoX07T3zYy0/+337zt7dvf+XB8rd/
/P46qkFe/lrdjMPvf35r/+Ufv1/kLv/x/Z//83tXLwy/RkZUvM3bX37j7WWW//jdiZI/8LZfuDl4
VlA6XTb65e3bt+Lsj4vdEtYA3FvoDC4ksgERqhS/hm9dBttYedFRhB4oNb//No/q2/d8/4/LBAIF
EMa1cIHF7/332f1wp/91538bFLsZm0HO//gdrwhWnH/VlqAIg8uKRhwTYJwmFt539QGio8H9BLBa
ajWZumyxSA5xXtEqVuehbvzlwfE76x6SHo8+Em3HeC2m0Qvt58jK8HNd8yp5lh7mFjA2cByZgy5p
WyKzQcYGnu9j8CyRu/m5wnASVvCcd4oSmG5HNXEdF0JcL2uNcyX6VGb5ajgiNiNQEMWJQ+KRiDyq
w3S6VfjiC6cJYPVKT9EYlII2YYKykNWabdxqrZNnmrAq2/HQNmlNQndudInckKA+pqsTso11nLgm
GRuiEB2ajAaMUquF73Q/I+ulD2QWwDulriBmpQFA3UdgoN6wEBnTZPBJ5teR+yXspRMVtWSRk0tl
qsGHbWa8eGcpweE7D+7Cur2efSbyqcXI1CqiaQKJfxFoL7XqjMkiBWnAyiwdy3YG9tqSWgnTzK+I
a5VRu6sTBSenGxrWzlLXsLl2PcQ7ThF0E+Pc93wLL6i1LWUwzdlNOrreVHSd8rPjtNJLInjUtDz3
YGueEq9tZj/vJJ6/PGhW5eUwoteKqBqCzLlEJlrvzE9BZ/Vc+KqqZzIGKm4OSDEHD8f06zzuER/g
zzV83LCcOuUsHCj53UX4SN/LpIEpNv72IuppA0vzM20qMZ8WwB4CBUsXwZR17Gz2GZYX1c7THoKh
YA6+sBuKZkWTGkQSnieLJy2ZQzj1dzgObdsHXGqV5TDTnBvErCyYLYPlgQAUAA7ptlYBvCW/sZc7
leJ7S9C1XgezBvQ/9aSnkYTWH2tUZxLd4JhNim1rOsBTW0A/sa3M0jm5X2uV5goVSd0SK4JMfHAq
6H2Q1eHUbj7E+Jt7CN8CJzciXNkWMeP+PKZkZaltRBlUfrhcwmGbWfSHwMSYp+VhtLZdQBA33TWf
ag4iaMGUCOgWe2VrHzQYMZxUC3yydoyrrjuuY0U/wFdfONvZ8oSVZrShKOMhnj4JthhKuPb0cwSX
iJXExniAjeMmPOvIDopEc+V84mHtN2WW+ZYWSzbEd7P0AS+xAYXjcYqkCYgOA18X1jRyL7KuN9t+
0TDpHCa90i0qo5FuGBggMaKroDsqWsfYzxTNb5tj6rPOBD9svG2vVPW8Vo4db5OkSh8txubTC12b
yTllzFEvTae03HJwATTuXWrS7WAW+gb+RXdXccFZkVSxRFzXZPwEJCsQIrctBqkvqzvDK4iIOML9
jmJlfZKszPsawG1vya1hWEoYwz3Kl2qNsg1HxSzzJrYp1pKq6aeNmi1u7+D24RbtjvJzR9tVn1ps
zC9zKNqBZL3JEjSTJoYt4IiHkAAxsCRd3eTanYKQ4ms7ZUUfJ7MiC+/c5aQRzJQSyqCvzyuWpXKr
KJQVG6QK9l+QR93UmMvEcUPWeNIh8Vwjs511ZnrP4OHlkNX15heMMLLuPqZ+bPbgeCjYh3qRbAqt
Q6/amlWBktEybNxFrFfRlRpNnJMPmemSnKGbTwtW19H8KIRsLYkHmvVgYDjgtcP2cwhA2wU7LYd3
fJRsjUtBJQkaLKEHzUKxllkoIn+31u5Ql3SusHD4eHkrQrsl8UkVRZkDL5/KgYG+ZiYuE4CT7s6J
XNHkDpqhIecDrfjGiagFb3rqq5oAf3bu58GPP2RLVXskrWaTFgmAt68VQoV5XjW6Ty8fM66vu67q
6H6p7FATa7LO2Zs1nMNt1lS4h3yx7bSZ2tjyQxX5w1pGYI5lmwDBs00O02xtcj8Ay6eoKz18Vn6N
N1B3bA6J39huJUwlaXWYPK7HYjHQvxIwtUZGEBnBmtPquCk91ssSiqtY9kyUUeL1X4RVqzyLkPvO
ARd9geVYI2JzWBC9rA7SdnSsCHPw4B1ro2snvyBkF3etrOHbmZtp2oPPOmCBjT2RlD0CHxuSaOXb
ouF95ZARnpRf66zuKdG+1H3pJXapYAmfDLqQnHpN6fEYl7Jrg0RvqwTJbVhYhmwigs7aIKpImGvT
rD4K6Hks4LAwXrPR03cRnve2zJTDTs0cA+XlHgtUrqspDIgzGA0Q3a8dePpPkBTif+zcvoGVUfd5
E/L6y6hd1RKTpGzZrYBI8z6rmw5byCVgzZ+wcwarSLzCYm5Fzw3CjEEL8qgdHlw+YLGuXZcOObab
xebuMvg94YyBsGUWTUG+ow0uaeT2UXMy3MeFlaxi88nItFJvPc6oe+QD5hnHCJ4EcB8IjGT3sChl
6QnCFcZeZlxeSyCfzgJSWRWZh65Z+unF4tI1xxbLNC8maigjvfaXW5TR1F4FYQUWVM257nPfqXhd
1mHEZdkmLByvrfRdeVg85r2BDrCwYrRxnZWGDrPYyswblSpTpO+sZ7A1M7rch13HEc62hk3i3jRt
4qocIslKFaEKpLwdRIP9hy+NHUoeJwsjLFPZdHQkYsByrFIh2zsTNqUSbnZJArm5Gob7RmTOOpBO
T8FUDNQNXi4zdUiYFu3ynMlhdG/NCJEF8f0pqEjPo0QSaJ4MGF3R2phDE+ihOztAAttjrVP2VYYr
chArFpl7aSYnPKb9OEiIeYYu3kyj43hlOAmNZPRxsP1MFJZtkZsR+aGbyiZ4RQOnF31uKCoYiLox
Xn/sRpbJs1QD9zew6Zb9HeyIkw+0G4fq3kSz6TZN76807z1RNx+HmmZqsyJ+TeJZU3WYu3IcxINX
tw7dtmgy65Wopef9XMJ+qEtObcZYndOwMhu3iWVKYN6z4OPaSDGXSHdJl7uaWdQL4NJl/mvKkVWx
aTRoby2hazUgxhW7mTnzBDf6PtV+wnKYXV3s7i6x0igJE2g+iRg1lrkexeB8XUN1muaJ0Wp9ois8
tL5C/d1jpZQjm9ONWINh+gj9gPl6IQzSHNRWLHnzKqYYmMfa0rsZZqSYv/fczUod9TQBZ4smYT4K
OU3lAl5oe1zWGRZOPZI1PuLpRmZhBUMxgNFen+TUCym4EK7p+tdQuggtqYJhAJhiRQjdL0LeKp+s
s6u8jxCyaG8z9J4BAdSOlw+vhn7u836Sor/i4PBGZcWTRRIBHwBvN4Db1uUr+iS37GfZJVtAZrI6
OsyG1ReoAWORo00NqyJcqkETsDhAz0trAGpPoLb6duelY1SV89LAITwPnSXK9qs0Sn5MplS5BW5r
E+x8JBaqsl2WtNkY7IsMNpFInxVPy7RAS0RWeBt7EWpL+Lk8jSxh2FE51EMnTPNcde/OAr/IVdMd
Ke7pupNexDxQDt253nexjL3SVqLTZLaBL8EejP12A3F28GFBxADPY+OAfg5SBvO3vSu9LO+Tuh5z
Oa8B6/8LNPl/0BJf87fhXk5vb/L8wt83wP8f9rOXBvD/3M/mtOnfvm9/Lz/+ZzMbx39AFABeQYaU
AOT4XQiMfzazgJj+CAExXYyDQcfGvv6vZtZDD5xhFAehHH4EbIt/9bJR/Ad+FrRgaASBh0Nm/O/0
spdO9btOFhNy8JNAdrigwBdvnQt48x3QlYA5F4klUbsGJKwPVFUcYRAQoa+kz+zIioZGTyNqOVrK
YRK/Ynf+CA3BPggHxoe5IPoAhv7iwxSaNmp7My37KgvmPYKC/FIsdXgP7VOy/e6W/NnEf9+0v+NB
XI6FYVOE8B4A+qBcvv+kc6SCiK9S7Rm4q9EVmnV6swKBEAV8zWOGrjtuL2iYrw5thR4U4hERKsJd
1k2bn58Lbuz3Fx1DEsxZ4b4Nm1qwCCFm+PGis4HCoSlbm0MmqmAvK386D6HTEdnb7H6Igod/93B4
+KCUgioR0lnwMX88XKZRmKG6wOEiGxOv4tF9xuBUG5lMbW3ITfnz4/2I13670kAUgWTiCYdu4i/H
Q1BM5qpB7yUNvTyr3Ik0S0bfcFcDlHqJixoZpcvPD/ouA+DbUSGJhFwPlNO/CQfErC1uBOvW/QLR
5Fo0yWC+YsNHre9BW2GIBw7efgpse6P8dGgR2rGMzyqaRrmhtl3FrxDkC9b4/ZuF5w0QOYAqPODg
SL/X58yxlBC7KrMHkyNKcz02zdUknWGkpJqcPimCKeVt6QCKOcI0QKVXMvG4gv1s2NlbUD7lVWpo
MN3bIWU0bxAT8xHedcvwKcKqnrtaJRzVW6qrzyIUVXfT+Bbs/trnzU3vpN5QirgG7C8Tq/sCU28s
+0sXqaZAs0B16fM2umET9uJ8EnCzLXrwL+ZLDZ2i6k0inaDRCR1T6GVgPNfUmxtsPFB1UWXHfgt9
Bf2ooAmtiGYZ+xrxwHlEDTVskHuwg0rzOkzs3Tg6c09AJOl2Th9nqOylrv3rlvb+ko91Sod9A+Xs
czW0zb3H2nYlIvLacZOqxtXXAukYatMAD/T38FVwuxK1bPUATkekdok/YTvNBrCr73/+ML17grFc
XxIHLmAhVijMVd7xs6y/Jpwpd907sFsmKeQdOco3TYAo023sULWfuqT+xSTwnQIWs1PkIIKlgMUB
IiCs+e+OysNhcXsq4n2cdqsohxRJqH7UphkZTDCiIIsSfbIo3pEENqldJMT8kA1d9uQja/u8wH3Q
+8Vo9911uKyZF++1C9kZ0Q9/GfJIIZo1g15jH3lT8CQhqcvFnFZF27QBDKfhFLJy8Su7+fdbEg4K
XioE8BfCKARRl5P6bktaVpR9XSfd/aiQ0r0BayUNt5VsdJX3AagyNTjzqNy8NULMtPbD15/f+7/u
SRBjgaMK85yLwuf9BG+t6aptZd29hs/AgWlF72fPa+6NldUvLu/7O365vmidL7Z9cCjBivlu93Xi
sAstas29z9POJ/6SxVdhn86Ptsd2tPehADsI7FwCgWJxtPObeqhyQApjQDjUqgkMGSnGGz+/AH93
/RNA6dCRX3bm9xY0AQOlH83juocEXd4Glmc70/dBRJpGBW+ZxKSYBChS01J0fvX284N/c51+t2zC
kBevH9xNYEjwniUoUBKkcJpY9226BlkxSzCzUIskDWpcb2UX5c8y0By2vdVXJiOE74XILL20p037
KLwKSeA+VbNTyEipNg8N1jCiE9BlCRdV+ikwUfomWDDA0Wz2xEickdcWQLVOJiIdhqpYNo7pS9nA
jyOXYXcRXDW1RsbKWK2HfgUCT9S41gtJxxj/9hJxUSJBHliVavLRiyKcLIjJqsH5YP6QQoyEXCpJ
EtvEV4tcpMjBJsgedROLmVAFQdkvNp+/e7BgVwQqHaSoF8oT5iTfv0OwcU2MWJXaZ8pt0mNAO1h8
OwmqGjl06J2kaSGOCjKDNR3QW9iVtZ77mRJljH5wBm/dV672P//85v5Iyfm2RYNld/F7C2B8giHN
j2e1ALRbEd/r7pd51ZS4Hks2cNBvePocuObOkdm+Ed7LHC2/8rD/u+rv4iUGc0xY2VwMZX48tKHc
so4mes/AFthFQPm+6EVL3CCYTI25MHrQpfBtFF31vPUidLOQPoFQheTK3c+vwrfU8+8ecWiWwfdA
O+BenN7BFX/31vOeQUHYJ2wnWnHybL9XU3wXVo0hvTtNeLcWAGjZXMguo7mMwMltqysXcNMIE0M3
Clui3HmvAtzMRBSD7w9kaNEx1gIwW3awtTvmjfzVsvDNaPAvp42dFcM52ORAA/njJQx9p5d95bMd
ZhtQdyvwEsP73nWXvE0AmlHpqHxp+mdn4hQgDmDwTGO/gON5PwKnDgTahyqODnPSFXEnd+viGbII
dy2gaEuJ44wn6q07L6p3YMGc4zY+Bk3y2WbBY10FIClH4S6L2Elx54QDHpd4ObQYBx+gWriOB2ez
MIwdLK1G0qcxJjE+8GKAlgmZoniTxP1p4Axm2/5NNNEuB4Yz5hyLbz5OzhH2tiw3fvCVAmC/4hFW
lGStw4LT4ElcRmPcpvd+2N6GSwrZubsQQM3ZyW/MNQ/cDyhtxTZcZm/rt5j1rSz5yrLuhqt0JRSy
XhJY/wTZ2n6o5B1ndkcB8+1kBhp2OiwQF7faEnDUxs1sls9TVp3oZD8JP837dfwUzLxIxmjjz+ao
g+Fch2LTVew8BvTaqTDjcBvECIrsehLRbeN6HxO/3aZ9/YsH9/1LdCGHousEfQ8EbsSmvKcbosoF
KMyz+uByIzhKUhMzYphsRqIbd71zQCTyi6rthSJOOmK0wsXYTXu6sir6BfHlfb2PkwG2GbsuTuMi
sHlPB6tcmswLpnkwI5nlRvnRq1A1fxKgu51moECJb8aDD/Dqum7az55PV8zm0rr4+ct8eVd/eClw
FuCYo6X8Nph+n6WkZkRVIvEj3hukD5Y4peraYX56rm3m/6KNe9dQXD4wIARYSEQJpEUwH/3x/fO5
8i62hP3BDl7zXHsRMDeYAY2/ymx8V/T95S6/Ow5LMK0Zbd0ckAaOdtGJTIGs4GGHeCHQgdkoEI7B
fxXj+62q+PFCAgSAuzn0Che05L1HhqeiLmv9AWNUh3k73cXVlcEgHGodrQqpsZ8KlIwnReu2XODI
V0RNPeWd7tINndc+l/JXDsfvdqtv1wEFIFTcEL1cOP4/Xu9maDXOakr3WTSHObr0AeM0+KKu1TRf
gTzXHqaUdTf1lAoMg4Zg+/Mn6xvH6N0VQfsME0CE6EEEewGVvt/DnSqFDsWdusMso+weg3LMoI2j
UlQftB9PolIUk60w0SvRuh8xvAQsiB6l8dKJVG3YHDT+ONY4uqYfKDQn7v7nZ/h3DyQKNSyxKNMu
4Y0/nqA/tQHk4djAK8S0fI4yOlzBO5T/AiwJscPgD/14JYBffGMRgfmBbvrdldBZ3E90WvoDD9cC
U5Vb7H2fsNi+YiZKVifp0fPzMzrLRw/TBez+T46HAbQ/HpyO3joZdOq+OaeY23j+eB60+7Z6/UV7
96hqhvlVhlmSQoZulOQ+xBxkqLI3UDGebRKfwkHtgQR9YJZfW8/vt2vf9CTk/a6ds08mAaav7HMl
6qB06YSJZxaipJr0EXJw+BTBJqwf5msID/dNM1x3tfMwB9XJtPAfDLL7aXaPvm39fIDqMYh7U8yz
/oCkgdu5jkoW0Zx7CeZylSxUO55RMF9VY7DJfHT0U4THzi+QutAAncYo0YxwhHdPbEweWq6/BIk6
TFC+IarnBDbQLnaiclr514yLQ6CanI3NDcMYmyD39VM1Jjwfo+42im2ezP7eJvbVFfYeRJMDhhwf
Rba+IeH9VTidS5ZuuuYTFXkbR3tRr5Jgi7ym+BxwN73D4Ku0rXe0HSoTZ6pgLDAFRZbAsxiljTe7
j6CWbBTiF6lkYFrYVuWNI4+B4+3YTE+xtkDMx41V4ZkJta8MUmlkkJ4WkRZOgGYcIXIgq8zsTrPu
KK0uV1etOYxQYH4STDgrxPbE8EI0Yq8ySGVsou9mJDRNo1+6ywT8O3Q+eShLUHFpXOdAHFQkPmr5
tPCg7LPqnqeum0NqZssQ01E5NYh4CnfG7Z5XmeYW1JSRuTdwdkfXVvVI8YKhWTTM+eCKV4u5UKtq
Zyu74QMoM1ADBJeRX+1hOqcxrfR1/zQvEVliB8PQdVsxvKZ4zc68aUcilwC7ut3yeroMJCE1Bj/s
wsIs06nvSmODnY3avOJxYWQ8kdSdJwJQ4Tax6Zq3i3eQot3PA5BN27HHzsWf6rqDNgLjv1gVVe9D
LNhj1ajnxyZe86Bacy/0PvuJErlO1C31+hNIe89NqL9CJ/ulpiBauOMXO2DEbvqzQHIpoUP4pMaq
jFn07A52r1J7ACPnFOCDm4SPpA39K7T4EOqPzRksmyMLwWJCGudhZNWeLmZjoTUj8dqdhagKpepd
6BmojMKHXnglCqFDt/okZMPNuNAvw9w9RX5ywF7wCd3FDVrkclHTa+a0G2/SG6w8OwF6AWGrW0DE
ertQfx/7PeglzgYGQftEw10lA0sDfB1koXkmT9tkC1y6cNS0QR5cR6J0xUmNReZ0p8m0Ocgk9xW1
2zSt9yadt77PDtFlVB+5xWwtaVv3QRiTWyc9gOcCbcH6AJLEBc4u5YT+HClHF45qniowllbcZRiR
vsKO/3pw5UdQIw618B+Fg5cz0msecVCXwAragmeOx2U8heBaxIP8hKihg/DN2xIFm07XxyroNj5b
P1Wq3U6d/aL5UtKsKzKPvfV0QDhf9mozL5+m5AUAQ0eo29akjYI3m4qPKmm3mUz2TqdvRDOiZOVX
leMCAl/tAxxbANdS/9pP6MbiRSPgkNzZzrmiWWAJw+wNz+yA6fFYRJRdRcCteyPOiU4xtWvv+Dwd
/EE/g2KUg1hwFHi/nLRDmNYMk4theqhGvknNdBWN6oo1zUNTeQfaLB+i0d8EkXMnE4bkdEzLWln0
IJcJEAHg+IHbmBVmWcpKLqXvjl+T2eyqwNlRiTU27dmHwHe2cV1dwVp5hyFe4Vnvpssw4W7n2062
E4kr7RMzBsVKo+2StChp7LBrTXvNUc+wypSBu+xY3bFce/Loq/6xugwGUr6fYT1NhrQ+AcLuEA4e
eXBU5h3BWnru7Xjd9OFM6kbFBLcu3a/u2hJXWY5P3BXwejt6crxrwHKDEeFKKnAcyGTAfTHjXSzc
QtfunsPdfWz6j7AXOE/W+ZxNcgW+1T1Q7eeANLZ+MMMFIMhBzyO4yVuHmavW80vPTNtIBIA6/FN7
eTPB1cuzoN+sy3BtLDzffAXfFW+gxEq9zxJx205Z6UIZuTZuQU295JXkr31ob9C3blLKDr5Kj4hH
u66nJjcOAGGrzECmmd3zbkBYGLSqsq+3RtafRaRewTK5pWH8GXmixPGmpuzjYes3Egnx3p1e2c43
9Q2alC12tA0IaoUYh2tbNfd6TjYyk7eV5k+ZO28win+xDshUFfhygzg1U/zYOYNDuBw3wzo8Rypb
SpE6W/CF9hUsETBfDXLfqoNx09csNs2hTkGHCtpPE24+Sc2o82mNFqxX/W3dBW8RpsaF8t0px4y3
JtLwx0yB6sRj+rFl7a4Z3Y0L2f5lPZpgXQ1q59aqueBu3xF1WeupA8MTXt2BPoeNxHtYYxDgF9wZ
4dQbJEj6OTVrOWK0s6B4mL3kY+vS+0GgiMQejGm9yRfWl7b35SbwxbWBbwqB1YslQvBnkLXyeDVl
n0y3OqqPkuFDuuYYzA1G6SM4J/rMwSqKgm6Ph7jwgbRXMUB2rmKvWGS8H7F6rpk6NJX7Jgd1FQBd
BJtNPyZtsJ1W1uTLIl8tr/ZcDyguOnmmdfAJaQw3guqPdRw0pGP6wyrqjpi62njo3saRx7nrqh2Y
hgcad33ueXrrymg3xOj+FZLdisHCRageIbdqBzlssZ2cp7E7Z3CHWxfT562HeQdrtl4w5uCYHuN1
foLbTVHN7lcoJ0sQwY6TSHqyTHiNA9jM6/RT6tnrmYVPrJ6wQPvhU7Sk151odrNKkArO9rF1dxok
vaoFOVJEzs2iEM6B5bTr+Uk1AUhXzlEODfbaIY0LusojOBo7ZwVXo3O3/jJ9wPXDwavSVPVx7HkR
e/q2Cuu3aUpLCQADBvsYoiOKzNX3QOI3TWqefEVBYurms4fldJxNaaLxKlzVDid+w0V3NOn6TDme
BrWmb7rij2ssn0UFikFkv+IFLtyZS1CxoIA2qNuDzik8x950ssPrIbCvZ84uHIFHNq3a91JjetM9
xFT6u8mwQqMWcxIMkCpvsaTvIBfN+vve6I9BbO+6lC4EPvPPUwoc3UnP2CVKD7zFbnEbEgVgsdhA
7cd44SD34lwnZDtwPDCk1fqmklgCwW44SoC8dgpKG2EwhRYaWtUIAGsVjLdtm5kTXNcoWdKg3mTS
PsN572pOkk/w8dzMnnPlTDUmVqInaEtA6KFuAeeHcmL0aZ5Agu0cswed7SkM6Cto3IXr1VuBFDQi
FEi7QC9mFK/SxfF6HZbAFLZuON9QV22GCanwXoAmG6IQjKVpETtDwQZFN3hTNHhB7UvFs+1c67NT
ozpXzVvWZZ/siM0/XuuMxNy9HdIhLXrczUrGhSewi8B3Mm9TUO7WZSoNu/COzOsIJhsifD4gq+rC
m0z2sgM5FNJLD70xfeKQtRMMdr4iA21nqwg03zDCkBWcmrF1ajLRhJKJpbcrdIdF2o438Iy6jaP2
NvEmEmH+SJg/7qxQc8kajRsA/8Kpac5jP4/5kKa7PuWsROXxDM7sBz6MW+i6bsCGwWjPX3ZBMHtA
sJZbjfq/GNeoVIsC0DYmV9Iur9yEA5Z9d0QJEBWRma4NYtMGE+1HJs7ZsjyZkW1ity/gBbnVU3dy
+NiRlgcIg0RtSL2o0ON473b8cXbRIDWxW4TiQriK04fUZ3vR0dz35C403c3c0j16tKNiqzgYGXzw
UeqVNrnwjLPxgCTm22piY0md4GEY2Lld6kPLRAEqzVAIJO4WaZfu+xmwvHC9qxmqEZK2iN1sQ2RB
hdcs4w/D2t5SmKGRLlbH1Q1foJB9iJP6IYBNsg8GN2DSAEIvsLvhn5k+SK7rPBKqJ3r1r8BtawlY
1PivBDDrkqJejCOAjGBRMwHK9jAKkLTxaHrcPc/d5OQzOEyhTJ6t121USJOiSpp91OhTNYfFuowv
PXLUwC+fn8NAPGBaY3awdIEtUH3XT8kBgwnsMpzfCRhHa3/dcDbHhFkvK5Y1uol9XkQt3sChCTbK
JM4VHOqzTcqGjwnzpkOM7LQC22eJJvg8wh5CjO3Z+FNI1mn46uD8urBNiYng9xXGmJLowSlBSN4B
ety2A4iA/Ala+g+g82piR1FCJU0B6KCWg9PAGaNDRANaCqfKNuleppDvkWdNRrC9sXlD+kLda6cO
pk0sQWn2VXKKtCjipUNrUvObTguGzrTdCAfzYq/n15ASETNFdYF9GUTf0cM+1MCDjMXXHGJUKMvR
XqqPY8Q2gfe/ODqPJUeVLAw/ERF4swWEvFRGZTdEl8O7BBLz9PfTXUzERMx0d5UEmef8tvksW5sF
VM+2S6IMkV3EELr69KRYxRjOhM9Kd9qOhrLHJHFAluoEyTD8w8U8buxcESE2H75APUOUlmT8Zcl1
Smacxctvjoo8Ncud6YxbQ4zRIN2bs8Z7tu4GPpo0306Jn7s1OeeNeiJzoQpsRz1JTQ8xA/BLFfJt
1tqOb6JD6Tqi+IMLbvyVZuDA7vQNydLIXalrD4d8OOfLcsVUuIU6aaLUqI45D8eSs2lmzUejkF6i
ateqL5hV5BiUg/rGZnQdk8z+7mzzAZwpC4yKrXZu3N7XLKXy87pG0C22Xbxe2LNDlOXpCeJ1Q2z4
YfTSTZelbKN3rKf+zCGEC+HKMCPLO8g4yDRbYV7Ot7FWqaG3qngCFHVXi4GmUPdIJByTjg1qL62Q
szFcYCG9Pn2rDUUGs5t/jw53a72yRShozcqGPys7VtDhvVG0b1MOJATMZTin6+OYpOdk7q4W0Hna
uwGkMDwZMLG7XNAVab7VLe+x1p70WmzNwWB2sSKlX0NjJZQVfQJPFBrvk7cWH8TX/VixgHCfl9h3
Eq8Kh8wO8Xl/VFPN9CqDsXMQK9iwgnUbsOeevKz8ymLD8fMk23JkoglXD2uhPxKIKCP06X5hJcia
IYxl7txY6xl9tOWm8bTjPCAUhcTWsJHGMWNd95su32mKcnOd+khsA/N6an6KUTtSYfRKoevCCN6t
yHDtI/7O49DFyWawioPjjtt8Tk6VHj+QInjSq/EPW8EAP2K+ZFZ9GSr3oHAWDrP502SxwCMBRkTU
sm/Uy0Wjx2EQlfRrp9zZPSNpXWXpuRkq5MXJygW8zGdkfe+6Yv1apvyyetYqo1HPmit3o/CKyJh4
ItC+mwOpJ6ny2Ln1Y6630p8NN8qsNoxxhYersjwp4E0Y58PObMa9MTS3PNefuY2q0B7TsOwVROLm
fAaTvqcERA2FASucuO2VRZCnzbfmNDoyfueVjuuDWzsnrgSO56FD4HHX/Dau+klMrBqMQkuZnxkv
sknfuk65hJ1FPmOCtnUWc2T1dWCsxRaAI+KduaSx8Y0UjcMsR3Wfp7/QUfzZqkK7nlofijAi20mf
7UHzVXtegn6AfMXC+WcDBwtd5+pSkqCJ52uWuLVvofyp5fzWq8RRznGn7GXzjvveChTXPbuaG8Yj
pRazVj865ars9Fp3w7mIf9TMeUs6XvhRbbsNIZoGE2BrH4iE/ZUMIf6Q6oc+QRauuOmnQtV4kIiW
aWrlAHRHlpJWTTf1gklnHYsqpKEJMF3kOwTY55mjxyNo4TyLwfLNyeb16y1MHFMO4cOcUCtMShj6
b8pSjlFsglp6WubbZc5n0bXNhu3ruGQTxWbF6Gft8M3WdibY6znPYoLKS3reh5mJd25uwMTzRrPq
R04d08+M5l9MpDg2yXEz5XrnZ4L6a0sbT4Yp9/+DhJYV9kzdUyL3eLJCjlUHRxLvSb5KzvXuRSwY
jO26CfKGmZuWiydCEo+Q3iAto/3kVD2PNJBBbxuPPBw/+pIdW3u4S8EzX6/0zRhXJ9OUpzJu9rZa
hLVcthA6D3CCV3UWrxRyRGiLHjXygdwme5mr8s2psFqtHSGQmnXRV+CExlJ2vUasjzNdaEi+UfX+
3nQ92zrPHCMwAvUsjOPlUA8W9P+qbzNnuE0AZ5gKXx3+XZG2begJ56zm41PSFz8ZyZ4cqOsvSqfd
WOebrLSZANLAVhTanN1Lblhoy/SNQWS4b9XxY6F2R4QEiY8XyPc691nrPnKnnIMifq9K7jRgB/6d
hHVoET4hTEM0YWMMuk5/rmrlOrf97BspR04nviu5LmHqLQoxiWT6UIfOVLoapY+rTAsddF37dGkj
/kzi2+PaRF7u/MZrPwZu3EIjmutTaoKzGup7P+ThLDETLM50S2P9prRKGRAufHJl/5Tju1uo6S2L
6WjFjKiNNid+KpV9i+wfJf/VdbsP8jGD2Vye0rG8IQEP69F58rgfNDpRvMI61bp2HNGS2Xqx18ZS
i2yNNYAiTVmpL4sJnJi3FUi8Zv7rcguHWT7t21JabBk2WFLT/AOIj2KwV782s3fckrtWdNzEmY1F
B3XHfRgwg8VYNom5IE/tt63MRsxFZuRMRGrrpb3VZ+dIhxHKOcN5MO6ekBmCyp+m6pVolL0Oqmwr
zs7JJmKM8qeh9faGVxx14R1mkTzUlnXN1OY5NsWfrsevldMe8ShfYGmv1TgDq1uhw6tK2c0Ja14Z
9MkUjm2xs+8da2VD8msStoY8DbEZZKLezfr419kT+9c6v+Xq5PmdY92SWGWvbUw/6SzCVpbxiDZw
24/9C/TwTjGXJLQaZP81itxtWTssnEzK/mhjprSb7A0V5WFMsQaaKiS2gC6e23GbtjNkhPQeJ6sn
jNvAnd4kzBcM5D7zHPoXzJWBrip7ImlZeTNU/zY56Io4CtO8aCPwf2byYcz9p5r0jC/DRwUiPUhS
rnGxXNC87B2PX1rIsMnjTbkInjXd/ClQxR2ssjaj0huOmiA+yWW4vLNkXlxz1DnutMEcGhDB8Jim
w3kZF8J/u2tqAP7K1vLxen1jlbqjjclB6ZWXVml/ALEuZtwHk8wKn0KLPU5bbm1dv9JtEObtum/6
FSxkOqaLhokq6XwMZQykBAIsw4szQPIsSWr6VQs6UOFjWRibhfEzqCCAdd/u09nbMSxvc0ncUKm5
N02JAbOaN+J1XuIZ6cfcWE9Vbm9lzVifWbi70Oo03t9o5F8l5FIXo4Eg9sT31MVktMj2RDR/m3p9
UWNMkGZZ3HD+jb6Xya9iZG7U1k9poXcxZ2ZaM0pT9dzgs60c/aJ0GU7G9HH10khKDFE53Vu+Wpef
bp//iXV9tcmg80sA5wZ53+wwgtUoR3pjuyrJ7v5mZIK5Xf1d0mkbI6fws2Wh20HqIaG6L1VWb6sx
7fy0t+7IVfnPUpQDN1kb5B6KEzWx9l6DxJD57wG7jhqQoknEgZoEgjC6DRnzhzq1IUr69kXTl6Nr
J8eVBR9iXWd1ypQwVcxPo5eV78Lewptc5dBGyKsRBQz9XplNfKil/Blm+zQ3uhp4hG5kVEtqenZN
m1KSYgzdZWlgSF4Iun0tsHgl+MSGTGzkbETrrB2EnrhBbJJZ1LqbkdymqTY2q9ZtLZl5PEHLUWvp
782VAIZ8O5mvWCMeO5X9ZxE7u0alJZ0dGZRfgvyIStc3uekE0vK+ITEZr/CjITkHJfO8q2tnF2LD
v81MfZ2Uf62Lb6njUOVDO2b5gDEURvEu5nKwkjqbmgzLgpho7gCHI420bOkxsvJi6bP5h8T/MYE8
bzEh8wfjYKjKm4ibizopUe55s58LEl+8/GwV+lk3ay4xBSbJOVVp+jolfSSHJVRi600V07ljCiL3
JuyL6YdF4cOd3Isnet9x79zWsBWeM/tWq5i+gqmoUdKozqdjXot/vPnfmpRfxJ3yDBbBmBDy1FJd
woer+rqbf9i8AoVm7xHR3Lj0/BH3rkbrYu2tD7GzRFxRETHau6nWHlCUM8X1p1RfA1Rdm8wVoaOU
oZHkkT2nkdE7gaKjnsOI2Pf5t9UINKPTjgyqL3JmDuM6/xuqnxYRre8p5qua1wH+GniKIXuFy4bs
KC8eI04M+NKuRSjb4miBepE8eVqM+GxMU6gLnOz9uGlgZ1HFRLjooj6bzquVBa3ZvK6N3GTKFHqm
3HhZ0xKqHQ+YoYwnWzj4pBS/n3QKXIbYt2gzYAa3diA2XOTOdCLHM0C6d7fMw786Y360Jysistb3
BsbbFdxgzbWz4JJWvSpwkvHNUtr9sNR7HXuWnanPcTL/ISjkOCzwZOr+uLzXbXJGBqHhU6MwY9EI
dNefmmw9o8xrccLqW1VPtrlbRpOTHifVuRiQyhsox72bK9ty8N7SBZVVzU5h9o998RXXygUcgLxq
DBrmc+Fopzj9rSf9qJOG4eusp/qgPI7KcllYDCG0Pi31BThifpgMThrqNI6GU+xQNhqYP4PVa/bz
0FIIyJCWpBAr0zuDZMYVyHI6dsOHkuddpBDd6jepc9Fz9nNYhcQt/ubR/SyzOj7UTR4h5rtDfodF
MwJrMc9eZT8UZv/UGcpZt0kqFEP9UMbDhf6u364ACFmIBLF6rq0JhKaV3+mq+vjkrk7nRpZjHWJE
D57z0ZBbjT9vY0jrnSyJxp9Z2T1s2j6a8BsR3d8A9UBp814u7iFbsqfEZrxRFBaskbOpDLXhtVEM
7ksXXENtnaBTGYOFMjzjV32Z1Pg9s5PzWlVRarYPs+s9r5OCuCnZSbc49ZpBYhIMd6PsllQ/92ny
Qo7FA11rgW60J0ufbiODeNeOgdaKq7Hafp66hS8Yt0Z7ueJRO6w1AQYWiDd4j9qJ51htNkAoWahb
H11cP5iW2C8YRJfBDenzeCnW4UXVi6cVR54hnQPAL1RI+7yQIGHnyQu8CRrWZvwYbLKhzT5aWh1J
HmrhjrblPmmfobg43tTikUOQjkx449nQefMVrfWppsFJkKFx8d60mh4VbHcgAmuin3D9hEgTDykR
9abwrC/yQGzM6MDpm8rtQeHSxT03scuwOTF5xLk1HR2ja5lh2I2KtOKLBUSGoANaW44LeCKuSuib
JnD7/qt3nZ9F8Y4MqptUqyzCENWCyyg9OS1SMqn8K1YaixrX3jGR/xtHnDszmEE8BqIfqxAvwrKt
KptHArRYb60z9gIRVl79tBrerpqKJ0SLQetg5VH74pB31U6YGX5Hb+vEQ4/6oKUlXa/DdBBPdI88
UMC5XdAiOtPodwu42N2qrij1c4nAy26tJ28GJopHRPjKFu2P8Rg7yMoqiwwAKt3WTVvnCCw8t/OH
BY2taR17oUd1gQF4VbDrE9rZmNu8kuEk6yeHtD3JXSbaYUejwnNsAzd3M/Km4SGp71bIJjnWlS02
qjFtJsq6wSdMPBtNlW+ncixE0GaZd6wsq33UiSq7yaL09hRqelts3EgzUC3noabNGEI073U1RuFj
lq6eXJdebLcH1qn4oqY2mkSOvAL2Dyc84HeslMoW3aLzitoElp+1Fvumr3eNvSHphCeaQofhy9PE
r4L6ManayM5peKBVhEcwjmQhD8A3Zzed94MOhTGZW0p6TtW3Yir7QssjIVBPGPobab5LqJrdu5b0
UB5MST28Amp3ot7qk0KwIRLloOxfB/C42ovfFtTYHDAbh6t5GKS/tu2DIvMgJQJEt+5i7C4yFeIL
mgkutsUjalNfoe1LB1MpM3Tfjo/jwIGmjSlDrPFgd9NGSz7xIwR01kaxSLaL3WyQCF08pYL3Q62Q
AnVqZbVHc3/LrS07EbRXxcOmFAn5APUmaZtQrUpQgWE3ml9ZZ4I85ifcCtdZc1jB5ak11b3Zz2gu
9Mei4+bpjL4My0VFnCiLJ5L9DJ+klsMsWSa7WqODsq8QhrKgOTDLgUlPB45d62GY12uP41SViq9O
a8QvMBLaUUetY3d+q79Xk3ukPueHfeJhQUYwKmXUKvLS1HrKgQwm3br5PhaMqRXSmao4Q22voWbU
LMcsqtiD3rJCIciGdhHWhjLPjiWvoJ826qfiSh/7/XlZkbV7o/1eGVCMiZZe9cIM5dReEo+I36J/
WN0BjivFeuR4O28VwUITX63PrLGstgZr8YzkRRbMcIuxaV3F25DRsQcxmX+5Edhph7oy/0QinT7I
eo8J2dWK5KeKFfMPmLP67dyh+Gd4Yj5bTi8A6wiNfZ/SWix+ssTOb4+Qe2cSG2D6JSSm+CTBhP+u
TEtHYEmttRfSKLOzkzeODNcanTCZMEixfEdR1oMmW/2glYRYRRIPZ7PNJneGPzTBz9ayrl8lkdur
7/263j9jeYgre5tl+s6M49/Wey1FFrbA7aSf7J0Jhs1KBhbqSQbDMlzslelEjCYxHSkfwiz/APB/
7Ga8ZfOd6xTDkQHqXAzdqzpOWEA0kJ0UH0K6XGu6pVR6K7lVZB/YGhihs2pRh5kv93jnKzN0uvTS
z+O2s2XoeNnGuaujV+9JA/HVzIEXx1AjXuvRX+g08ZcVhrARgdepXw6YkJ/rzraouNzy4aql4h5P
NB1Hc3zl2Afv6XZDw7JXjnoTiEmcE1X5gg3pg9gxwpnejNgrtiPnNP6C0lfZtJE1k1rgXtuVzIMG
zNnTq3/aon50nogWSALA/iogTPxbzPIhV8vvNNGqDfGtRyBbcKbkz4P3HRqSRuokWPGTc/FsHCZr
ZTKjuFrDriWPwYsvTsoZ766g3/10ErK/divbUcwq6aITBXCOnFYJOzjrth4h4YlicJatglqEPfuW
JOtFaMYbZrldU3lHRU02Wt3+0zLxudRiU4rywhv0I6iagFQ2CE60PFSxxTZe4sdyVl6SQRyWlJMn
Wwac7mtOHn3rj7A/nXD/zYoe2Vm2tws2OUe7pa7yapgJA0vyxG+1I+84SEsqfNiWerOOprUIrHz4
JlZmoyz2iQKIgBucO698QOlI1oRMDlnbBb0kFnpKt24d+6OXE9xRlmHn1RfPaunuS7dDrjzPLVdP
nyfHqWHqrvqQ03ArFxQKRDYkC/9EBbY/dle9s0Muv/ySTLzAJes2UUmhjnRfn2So0fHlW4wapO6e
l1r9NRKXORwOvBZf1I9cKqWLPF6ARetCUiCBD5RwcquXhX22kP3e7gmEdAY+iqTdlzTQDaaX+ybc
stFoL92QdWHmIi3XTXHMcfmHKWpfv43NC/LPqBw5fhR2tzLxDjn6nZ6ciK4cA1tF01PFn/xWr/Vc
IQWBsFydE6DQrRwQo8fGw0JiTuEs17lD3FeCYHdxSnBKgjqjq4bTiILBW71H14g/Cq0IURpvYjsL
pB3/jmXSgOMsQd6JvVqU51Wy0rZolZbHxXRRAyoB8fn7ZPKObjVuSMSBUwGQcDmcq0U/FqsRVrwS
ZOOgZ14bsP7GeZxacbQF8SQGxoUJtWEpvsy8fMEiukB49DUNKlhCCAUK06yOzLUKzbzYZxBI/tJz
W80oV9LksZ/df2pVbxEnBZpBW1/bR/gjQonqQ2GN4bRHLTUTv7HIaww4IN1zr9QPUrp0QDi8vO6u
HdyNXmo26Ir25pac7HGubGgl39gsvoMVX8zWRoRdnR3xEMvq1jZ5wnNRvzHg32VQCJqIgukGhtw1
saaobS2US6P0bTBAHZcPLNvVk+2NgJ3Ot9M+0GbYQ1JPu4l7b5ytYEi5g4jriFozZ7X1rrHy3tgO
WZ4ZqpxuxwaahQS1RWJZbhNyGaIX0iDxaF5lxSYkBONJnu0dWpd8sZRbdSquA190lqi7imgHgkuS
QGm5d21ubwAi/oNbRUu1gzW7n5mnPRqjEqJQPIwjIsCYEIeenIdVz95ICI/aXO7QIoXzmDyYJKtN
uvXVdfZV9VAFEmdNXVy3a6EZMqSAs/HhUmftVwl/w6znIeTCRc5wIvnUh8KYwRPjK7fJtisFp4Tq
z3O2b60lEiR3dQA23MLhjCk/UecXR5ugqdv+C8Zra8qes7V7Wyc9CxIoMIt5QUpijpI8ABTcU6F6
IJUm7KTybubmM+jUFoV/GHvl1mO8JOsukHz6Vpx+pAyTsZNngU1kXHqX0FVMyJ7sThA4CGDH70og
oRvz5WEhlmKkKDsxm1vJWuhLKhfzSSCRmc5e1wQ4ma7lUD2t844XLNvK2dU4bFsT7lkFhLyJ0fi0
tPnLTaBIJACM2ldIgLObZnWXbk5LZJmxA1/hrHzRycVrlYd8sf7mGeyqJbQHldRy6RZWeNHz1lBm
uVdH+9i0JrVvDq2m2g9lJENQ3IWvd4VoLJNtSck5mAfzEBKvEnoHOlb3yyHfqGr72ObKW60Pm6Kr
DyLv9xn/G2TuGV/WZUzViPQNH+jhJ8+MLddoMMxsEku+mzIVrtZrhU+3ao9QsDx6o/ugx3dRLbOP
HA6TOfS+YcjnRSYfTi7hKO090N1BYxhp3fGzVnDNWIYCvKV7b51lPtAGcSn6GKR6PGZZD2gw/iOG
mX9IS3xL4WVOBpR9E2/0PJph1fBcgJZ+FUiCgikpoQjyIvObhoHAxdsGzNGG4+TeMq3eJ3q8s0F6
+alvkD9f0gZyd2hy80eNIRqhvfAoLSuMWwVyGliKeM9IhaqN+SEfQaFKyVCuY8YiL0zJWUqsFJCw
tc9z68aBXs6NX2vKTQzFx2h50DPJsdcBDUC6nzInj2JNPLp9EqjW+BiPI9tmzwsSI75IkxhqWwYu
4Xm8CEBEGHDUyBGjukvvar8hVY5mj+BxRfXU96aKNaRLcU4lz8bksijIVIRtU2e+NEyS61prKxCZ
IqpBZt/9lfDaS1pOZKaMVaARpp+ayLi7uYen5pRnRjx4wpOBRbxkIFB/kBP+s+bqnzM92R4CDmR9
/B7OzSr1Z+afU2IWf009XTDv+MtSbbxesoibfzk5dT6nxDVGTJDRoRwMyOGEtrSbDjWdKeujrosh
onB3Q4Xmb1prbMnlwGWREPXoGqQttjQg86Px/1le7GXoN+5Qn+RcvyyF7YH1OZsB3JW7q7c3yjzc
p/rHWp+uFpKjtrET6LXpYCZ2uW115+ilC9ike4Y+DpRKYQTlu61aIArTkEVgDMVhIpXSX4ch6vL4
KLhjoIsuOidZPGoxm9R8MtI60ov4osXqZ5GYdYjOajv34+ssXWBQ7xML5mbqCVOjR0VrVqQi7Ixh
OfY/ACSwiGVykDUhQdo6ByJrdnaroZzP4ruMDP2qqL1jomBtnO+sWLZOPnzTNnXa98WoXh0Br1k2
+lPOjFu2xYs55aHE68Enuaf50F/d9bkeyats7UqNChIFMEmF+K/3BhFsiKGWQBnKbeU5YquU0/1b
N1Abk64gIbon7znXRzPoUhDItPoyuMNRYG0ytqQCIaznaN9pNZ1HKnFzkvclf4sKf002WqTo4jZp
+e+Qir2VdOe4WK5O3F/ttGYDwZq3AHEOOjetZjMWJ5uxGH9aufyRubrtp+JSL/nT1KGSN532zYFH
Iy8qUkiXD3U+a46ucwpzM6J8HqblhgklqilNX7RE9RM8pX6aq1/Cbs5qVj1CYoaEsj2S2cS31Rxw
hG4hSQHn1OOaO2+Fa8UA8+uuMpPjfQOKF+MqUOZ3Qv3QvYwnafpwpPliczu463RuWuufJpRbDJqn
Du5fjC7sYTWhX8vke9bknoyoUynFZU75zVQSNVRCHPzZzhH+LZYJFNJymdXPnhQnW3WnPRWH2QY9
l+5nzfgyTV2zwQAXrQVHAcERl9RE69dXvwk/zgbf9KGp0y1JZUe7ty+Fq5wUFDt5pyCNsLo9KXcf
3eJBaK/FzjL1RyK4JlQL8JorpkUEcPLfwI+ploAbdtUcNbprGd3cv6qUO0iTfz011Klb/VPWaWXP
LFTgrbnZ48JfAl1w9q8dPsu1QGQ1mO8Jj4E/KI4djqyuaZlGdHT+qYVKP0v52+Skfred8VJreF8U
yK9c1R4mrObk8t3dsDEJChIxR4to0lq/WFhfarN5TtVGD5V+eogN5WdZzNdynJmECms7QFouS0+/
J4j9qJpvrYHQGpjIFs1OMYRFgmZ3i2v07cvwXPWs+DhznpyhG6i6KAqcUua8sTzTwe1uf8tKXmvP
eE8cOrloBOw2qVjfzWq8dPG0nfLmramUTTkXX3hL+PKUIY8atfp1a+9WjOq9f4Y4xn49x4bYrmpF
EqEgLkh7GWX5PfYOUoJ4T3yCjNbc2kiUPM9ay53UI9uB5uki4XrYsefZ3bSz3M3gFUQZ1ptsZsCO
RbMwaWqHyXWVUOR0T49OhwaFkhKgL/Ogm8NTlhqhNs0O7h9tI+KS40v8rdO07aSjI/Fe4DUky54C
OLce2hRFjcPBwAJucjXGKT9BhxRUWDtq2Xy1M0JrEc+rk7z1bt4HLRGwvhjlVm9kpLQexytZMrqo
+SunHQlprAHua2PW3bYWrHoI7nb8mXnnxtmyxb6MoYM61m62AaK0DD0KOs52HnQO9eG975Ojmt0P
3lwc8nvXdmLtUrmeSY+PYh2qr0kBtxbkvyUsEYHHPzl6rUVtLhVEyCTkm9kyZ47U3PrxXB+muDhr
s9xy+9/zU9srEdmbpO5+87sgyJkiB11+1RotKw7XNcea40I6kNlGeHDZF0eUne9W416KNP9RrcVl
bnYOVRvPoZ543RE97CZTWdlSxP9Z49zRNo373NaPWjW9LdXwoA/GNjfGp6KQYV2UF7taeCcI8JzK
Z6eagzIBNs8IoLERRbkx02sOF+ImPUydxoTaGsg2DcXPVJQ7az69mXockdVwMsigNOGmgOAiHWEm
RLC7L9L0yUn0NsrVtX9GhqGfPFFyfHHykGqz4X0fw9E0TjgddqzJlGraZFxq9oDsDR1buHTDmR5X
NxicfA7v/6XWWfiGeNewpEGr58cSSY6fOd2PqusHvJYbqaS7Ts9JbMuNndAQG2SpPCCE86Jslr4q
pxfV7h4dnmLfzCBF1Sz5zg03XNR0Z94PNkCPTw/kTx+IqUwla61T1ztMhJNv5WONlrf45y7pg0uB
AGAWCtjRXK+xNz01rXI1SR0OlNXm2POOjto26AmnDRE45MZl66V0SLltdX/JTdIC1WuS0DGmglh4
KUR/u3ZBos8dllCTfY1GYAaeizeT6sqWNRfptcFcgKN5c1fLm2O9a9B4zln9UpeKb9j6Dj/qVivn
ozDEWz/AlRFscnT0+Y537zoFF4slaBWMI9UUfCVyK9PiobZdTCioiII06bESrSDHhn7N0BTwcBev
9gpHtE7WmymQHWMreMB+HG90Aod4c4uv3ItzErJHm9xgJljRp1GnzaExsB3K7KXXmiGIbfVZ2u39
m0NwtWBYkWKbd6SWyG6APyeVt3eSf47d7Elc2MkVSrhIR6YjnFuDcc8riCTSUWMZn0gqS8KySF5Z
GK+1054IwWFQTJUTIYZ/8BGEP644NVucDJJLdlJ8Z3JT2jrMu/Oz3lUrGnRXPhFXPhyo7/DuJ1PE
/bltCZJphx7xKYXOe4QbvLsqQcL4BRSgHOh3MtB2RcwvwcjGo5fahPjV1onPcm8JbWsVw80d5mFT
IQ5x+/rQ6gtrkX5C3vJjqv07ltwK8Ba3TtGr70YZ83Ny2BqMpXGV3RZkGJh5OlTD2tax2GQ9zYlo
T45WyX5umJ82Ss9M7R9t2ei+rMQBbQRFHXdAj+ySwBvEN40WiPrjNZo1xLSJmhB5oiQEnFT8Zve2
HSHJQSf0moVAB9fBM8rJOyOsWo0s1HKjfsib9tdsubMyiMGAQDQ7SIpl2U4Dk6Ztyg+L69cfYGlG
zUFH7CkcDeJa8ZY0RMT6IJ7v0nSe63RlCBzf14GJYHKDQh8fkrsjViTDBXfoGKpTtdGKYosG/9yy
uGERhQbM+1eiaHEPyUMcz6/G6EQF2LtD+DUrcfnhpMpVyYdAIpWz9flkzdn3WGenYVl2MX5V9Pjn
JSWtcXCtQ6LePw+n2jbJf5ydR3PcSBdl/9AgApnIhNmWZ9GIFEWR4gZBOdiE979+DnozrWoFGd8s
tOpoAgUk0rx377ntcpCReYVnebSNdVPS0TjGbAWQ7g1PZArSbGxAkukh/a5TcaoLrK/x/JJOw64P
hmHfpnYNzTb9OncTYHQEjiqbgGOYVajnvYEQ+hlGJUKzfv6lJ+eZrd9rJOdy447J7dAAU0nF47BQ
Pp7K8SdtsB7/3vTbnhy8Yeqp9thNj1iZKBNWtzWeG5xx1/MQY3ywsNB6zQKstuGgYtYBG453rRz2
hMI+d0N229nVMWqHT1VWTtt0tlP0qhZU5JZjS1gpuQ2EQsVTH2o9o5Ua3mwEgYbekGbx3tdFSGoG
IyQRDaZQz6LFAzyTTyF+yivnC+F6L6m0j9SQjxN3J/JVYRdX4Za9B66QRXyNnXTaSMyR9JOOasxv
6B7R1Ywtzh2rrCqBoI7ghCLGdFyU+DTo9KY1dgO63r+l7n8tQvnZDjip9q1gF1K6ZwBaX0ZFT2yY
q89LGx+T0LtbzHgkHOxtaSoX0RANIz0v2y7zH3AhneNholDlRddxnR5d4bxOsvD2gUajhIIaWSoF
imDMH/zqV1zSNhvC4psT41puEAtz5NVpsG30QqEj+xWowuzs0v4cYpbeZr1igSrRjrT0goNV0TKw
mjchO023pXIOKrXw0nuHcw+9K2RWfhacKP2c5zH4MhfFs3TpXIbZzlPIXWyWmbQq6HLYNHSa6qVh
dxwLedattZlsde8uxZF4vGsr58sbxPdZmeslyPe5cl6d1j2VSvycPfN1SuzfNazVohju2jS9sczy
Ap7snvH1aLF0QJS7sYORipC1X7A5ZEF/37YstosV3029+FGPmnfanoSkz12E32JNT17Yy32DDmcD
xuh3lDAXcFrnhHGN+g3NtE3vuj/RATgnLfMhSQyUk5HYLRVdmWzflpiVMXNvWhPsrEb8cIboNqR5
O43fe6Z7Wea3bCWfPN/cW4nDNweX3x6Cx76zPnU4FVzlbDkdUpSiKqmX/iXMCzYG5tSneA8C7z5y
fwWl+TQE1Un0VKEWnr7D9i+ucRmTAfFcSnHfcE4xIebmqXhNou5WYq3Ggdmiw6R51VKOgQ6qtxHp
tzR0XlOv2MeF+wXY95GW/C01m2idA2+rcH50audLHQDYiNL63prnR/bo0zZZwTki8ah74B1VbnVP
QPl9kY/focmebQKxwlAc/M7Qq/ZwMeVLl29HpNVZTwu5aW+czvvEWIE/I46RdJNrMpBgCCRjf6gn
8wRrf+tl1ZHcgD26gu3iZfsurn+GS8MbD8dHV3XsXaLmp0Ex6/jD7SAHLIB0In1RnacRjXo13LnI
yfYj8xIbYQoHaMBENd3kcbtzQ0aKARsXxS7ypABCEMXoRn52FPwrf8JTr2gVxy5yH/erwD9KeSm4
HexIEliwnOMOPw9ghreuz065rqj5kiyx5LS5ZPbJJxuSjeW4jUJEn+DLsWIAgp/RU+AqSVBqlIv/
NljluRzqetOys6+HaR+I7ntfUSPCawl6IeqOJoo/eXCPSyYDdy5/g+spGWEdblQx3rj98MXh9hWS
rE5gEe2ca7+X+yalShW5GT7R+oRXHacjvLG4fmw4BPAXbqAlYVeUr7rTh9iJbvE77x12xJsRa4Of
rriJHHtW17CRTYvv7VreYFlCVxWfpgycRRS8BGPyPBnrUx4uxNFTvnISGuj0fML5Dp3VC33Pa9sb
z51PIWIVDEXM53W/j2j55Tm6V5tMBNyfV3msftSiONi9OlJ0vNc0/ewGLLAe1weQZbt2SM+ZGHfp
EJ+yNMTIpz81gsV9JvvCCbwIQaw6WLH+nOX9M2a+Z9zfV4A+qx2O/TucSSewXrvanU6c+46ZxH3u
q+Frq8PtUDN+yTOSxE8whl/s2vrVw7iI23jPuASV5A24sDxOVnN9VYf1gcn7syQCoasmyvUzw2Y2
55kaNBu4nddRdbVLcQxMdcWFvwWEb2ybGlm9pDVo6lMa/Ey9+bdnJ/TVInKSxTa3sNd6y/Uk7ZfJ
qHNifLRKDgkp85euRMkbT9cpoZwofA0CMf3mCt7bwp17xcpPJ7eXqj17rKqX5wAPmTSosTIHr/Hk
I9RufWRp/sjtW93N4PiPhFdRkjJ34NQ2EX1gNRD7rV3mKIt5PNjO47D/Rx3Y2vO2ol/qyfJhLsg4
LjmwNu2wC2kTO018V6X9cxZ6D70TPXaZc7RoBglTXi3kRxDywoxjfs40H8syO+aTdw8t8GpeRs7H
lvkJOkA/80XHX8MFP7mcnnw2rZuozQW25Om+rhmqHj0a8lf3gtNhlNJfTSo+PbbUjFwY2I22XzgU
QjWw71aDAviRq6ixkS/KnQ6mne3GuM/tkRkUxFcdfOvz/Es6R7SpWNfsOuPJh+2G3eFdmbyoqTql
Qux0H2LrWe4LazlO1fw2D/NVsHqQ8c4jZ+hwcxf9cyIUB2u1bQr18j7G5j80Xh8dhAfzEWUrxxX3
Ag3XO34JL9wkwGIqj2FOe0KGxt94xBTTlKrNB4nMf0FGOa7Svg0Kj3wx54JmU5q5tXIy6c6sA6m9
wbLpPzS5F3cb156qr//zj4P94sE8hi9pi8tQ675t/I7qdn/CZUED0qvxz2AEqKjF2NJCtmJTYXj/
kn/BhCkF44+H6kki8C7TkYKauAGvEuDQDadXO/PX9JY2wmdRxmc1ZGJnMtQSk2NYTifzTMPefHAP
/2U3AetZ40W5B0iSzgWaKA0pQtGCoKzk4ILemD4x5a6guX0z+w0+3tz1mcsjZ576q7o0g9ohB0qd
D+7iL28aTBrmX+mAYXQu44XZYk+o1oFrV04csFeLPWT9wpJIYmCLGveDy/0X3MWoEoCiXClhaPoX
Azlym0g3pLmcrXXpk6Wa92NR148gZFky/MG9zUur++Cif/l6CK3zJGdZQqocccF0LPqqwTiQmbMK
gBLYdT6e8c21bCFz4Du9NX0Aofvv9bQt4ILapHIFYH8v2NkZFQoTL7EinSWvRmpUhf+kHVKqOReK
uto4zWC+vT+g//tctS0VAAKpGEwqkH9yroKypcPO+zoHEFQAzxKmkuq8w44Bly+wpL7yXZLt3r/o
f8cOQwe+He8R1KK6HMFVMMZV2xX52U1ERWRGFyev0GSZk8d0Kd/ev9hffiEB2PxKOjOUcS7BfqRU
sK5ZYjiJcpy+pv2A6bOQzbHv2/EpNMr+Oo1u+vT+Rf/yJoHmES4Oa9YREEH/fKzodxfcBw2wETAW
kBpBST7B/nUfYkZ3wV521dq/f8m/PFQiHQG60eiAQxpcEJZVznkuwRdzzmfh3xTdsBw4ceqjpHp8
eP9S/5kFNaAyEhalJzwhA4C6f/48IpN8JwChcRUnMa1fdzb9th/xkLeuP1V0bPPh1XS3C9W5vnui
Bjb4H93CJTdtvQUWGBQuANF5txffylLZHEZ0zxjSsf/C9kXi3LMbbxNNeXPfdpb9aYl65T4GFdm9
xzCIK+sU0Ed9a1KCk3CIDChZcggLBiXy5H4UlirW5/1vsBs3KG0pbAHEmYnSvnhGTu+ndrb0IekD
Pliv0mkzDAVeH36iKxF529mX07NOaqfeUypNvth1G0S7rqRZCUmL2seeb8OwTdF1pD94epfDc703
/nkBUHnm1Mvhmcg12BTVz3lZnBRvplomBK+uQwlMUUAQGTKc/33IgFa1uaoj2JDoi8fRM+fpirTT
s13mdxGBlOwplSpenNJ1X/u5bhfszvXwUKO5c09OWO2JbTm+fxN/GTNS84HZrqdIbLmMzQ7DpMel
lppzUeX6rbMDmg1Bm+ly9/51/vZ4lQdFjTUaQnGwfqo/3j4nRUTiovg/cR70ZMTgxfLjhCIQhoTp
qi+z4Dj64Ct6N/Nu37+gvPz41xe6MjQ9njBLln8x3wxJ1TZl5ZhzqbSaNqUyHmRpxE5kf+mwA6A7
13O6K2U9vBZ4ppJVGRbewn1DUuOZVQteK7f4XZV1cTsPPQI8K0EHuStjgSwVfDIHwR5SBbs/4Fh0
Fty7KmrVG/1GihvSM8Fv5l//s/RS/wN2vPzb42SxYEkUrMJ87n8+znRkcBRJZ7HhCVWxH9KqJ4tH
dfoZ0I6PJXIQQ3RQjhX9CPIELS6WNbE8KZteDVKuqL5vG2/n0h/zr1o/H3D7RclE3aH1l5qSHHPd
OYaJTB2qIDt9O8FHWPbOzDkPHKUef+ejAHtHnV19R97r+oepGfJx//47/Puv9Jm7BUV47V5sNsKl
7v1R4/qN1zpcOxt9cK0UAb2fJvfFYvoPPoa/TeLrLl2yPEFVEZdIfkI5VZxZyj9JPHKfG2poYlt7
riVBJHjNa8jAfrAz0/9K8yZ9wFFxX7TJR0D8y83sOnBxGbALWDGkiEj+fLckFAQjPZYUeJh/NdUw
Ysh6B/UUK1oNJjG3wESiraes6JUQtw8e+d/maBJilHYcXq/jXu4q+9TkAHj98CSxJ9LxzSz5y0yr
plcGLvDZuCppfCVS9XeEbYN9xs3gfLKdNlhueg9x6CllOKyxRpDQPxj2fxkP5DSAqLeZp/l3Meot
i9ofsp7+CvOcfZMEUffIKljTzZdE4e1gmVfBB8z+v7wMmPgCykcABJuMkz9fBkozN8tyDoUtcU6P
tp+E91NOt5X+ngLmTtoqIpRAXlE9c3kpNDWLDwbl3360A5vFt9mQKo51f96BmXMvg6iUn8jZ6AoK
gqV+DvuuELfST+ANkjxCaf39D299kH8s1E4gpGKm4CkzfbkX1wxFki+1NYanZfKRvSld3lLjok84
Vy1LY4f0pO/yDyJd/npRwh1QI7CRgq/85w8lttCQhOubcyo1O/vejZuY8jTWqNKZ0LRlcTh8rY3o
7A/Wpn8OLZc/VxPLwAYOcQPYkj+vHMlIpsySKRsn5VKNEqTF6zroKKkPqO6UGfbCjfFH2sl0JIfW
3bSOsg+DCLsPigXuukf7z634a6z1ugcJ1iSof6+TiSMK7VtufvYtB7BdTxOCM2QpQde7IVCGDQmm
PkiB2QpJNGgaGKy+nudbZapVdlcgU5/6ZXhwQiqV28rR7O/Z9YT0ZcYFvW/j6+sU/km39ThhtE3s
qV2MkxySxUTY3SFBBkTrqe/iq2nGGB3nqDg23G1LkRxdW0FH31lPRE45qC1fffTdChoLG7SDKWCw
li68Cch7vepyUhTOWYbU6LUocuCLY2nik7SMfecCTMIWFUHvP4SBsO5nRxH9YQbpVquLA0uOlriA
h2hE49On9rQJaZeR7kbCxidqYWG4DbMoPoaRRpMgKWHDHJyNeLZmJ36Acrt0O6rXJbSyIV0O738c
62i4fEVruSMAp8zxm0CuP16Rt6amNinkQYvG6LAZMZ3mB0Lo5uaDL/8/Oxi+Qo8NKWcm5drysnJE
Mh4lVXa8Zz9p5DWp96gWcmLvfH8QHxw//7vyca3AhcXMwrdGwFzsRRs/jA3+YP8UjY64ieO1Djhk
9LsW+sVLi7u7nJE0jw61m2xtiGRL1fx8/8H+851dPFnSuhXhMzb/1OUZihK40X7PhrgMvWc7HMtT
mnPRBLYtPnWkiw5p2BxQ1Cv61scQ+f91S1kRmKJDI0SVdnZNb8n/4DX8ZwJmZuBUyJJsczYI3Iv3
3YX02z1i9M5NOYbHqFO4ZcFtFmYkCkHAe3j/KfxnxVkvx3pDboRNIo2+mHvnSENNd+zkHMycpfah
xrK7dFJ9QQBB8VwuZPk95KNT0/LvRPiNqCeSt9+/h78M8bWEhWSI7SKe9YuTpA3SuBxz5n+9KHA5
zZysBkFHEpD6v19IU4cFQKZYZC+frW/KwnXRrp/xeXT+obfnMLqJGmV/dKF1/F4MLbbJLtlG5AdB
YF2/tX+dP5D0Uj4Myugcl7HpoHI4eNxNrZvoVE7F/A2qx/iUqEb+QGqsxw+G0F++ZHYRLGp8Xyys
3sU71XMpvNG0wamfRsDR/OhzPjm4kkY66+8/0X/KrZe/lEMPZ63AR6J0WfQQSwksaVlW9mwAbYjw
3DHb2AvBqIfZGeZXJ7Sm8GoBZYnrSDVRfEhEG+fb2DhruzWuW39f9GK2PpOOt7axF28MtpbbRufc
L0V2pDxIpdzkVuJ+8jK86l2kl/GE4mvyjp1Q1sp7zaofXWwMKWW99dPzLBpSiDWjYtNrg/Xr/d/8
l8er+bX/hBrCpvcudg6TMQvbpDQ8ZSapnwsbHhKemyn4rJAUx7v3L/a36eD/PV9OtH+OJG+UBTSs
pbsyxmteipL9CIUCkK6BTEiQL5L+4f/nggFzAiUTRyjnzwuWLXaV3OOsB7K4vK6WYqg+WbXO69OU
UErfI0egJ/r+NZ31j/57FLH7IBBNK4+KkrTFZT2SxSiORz5ZwGmp80uirf26wBSZEb/aa2hpn3S/
cIKuUUpR5L2qoQYhRoCcT5M594brrApQRQ2Dq2CCuV17l3TkK22SQXevcYkD/44PsW1PSVcg+/CF
wYEZp7pttrEz+z+Y0AlhKcfS/u6kmOipnnRQ4qMBSwFkxAROtDGE4gSA3gJOBYgjiZrfEb8Uf3Dm
WDdcfz4IxUe0bocpW7DeX3y6Jo4aC03icjW5ut+lEzzzyMrzY6G9dF/ULXT8CNje+4//n3CPP67q
BWvlQrMQMmdA1PrznS81L0bjKzoPcerXx1ai1ExIfBijbE9rRz/7qoveeHFUGposzcEFdgJ+8zjn
1/WYyB/pJFuScAoNtqRdFW6bok79t/dv8/JTULw9Vio6LmLdoMiLZ4MdvQgSvhAYko2zjSawuY3O
8oPpc7xUIrY/qOlcfufr9eBlsFZQq6Jat76rf03iSrMd6gafd2EhJB0iMdzS9SAp2jby8P5PW2/9
jxfApTj3UFnBXsMFL35a1DgYgDrKoQaaJh3hVFT9IZJlJncO2KhHpqHwNfHcpgPaqtP4mCucmR8N
g/9+hSBLSQjUlAIcFqiLXRl958KaLaSDU29n434qqNk79Szgs9WCoxhFE3ILsiXxEKa6ASnxhfS6
Yu8mcZXtCDrzoVb7ZKM7iz/dv/+ELvcIvAzaMoJyt//PUWW993+9DCpdsGZrVxAIUSTkfjJgkRrO
g//y/nVIx7xcvNdLUY5xqMwG7BMuOzKpsZaUJpi8soFiQEkfa8zVfUO9qS2rp8GjAa66ApNbaJyH
ZFjcbSUsLAQSj8QIB+6cG/iBUxE1hwplLckRxGXiO5+OjLdhPy1SfVqCLD8KP/0MMl+DbkhWvsQI
i8R36uCYpSPcxUIoHACkCTTjXLxNfRicdQfO0eoteSKNqL1N29I+DgS8PBtOzseqH2eCWii6PcBo
++rmijOTB+KvG1xYUZbY0aTGC19D6isix0m2UufqimZM9zDja0Lr3Cz3UzUGVwDbJNaPYXiI1Dif
2Mv417Mc+/NE/tLD4DgvIVs22MNp7Z9MLYtPvsiLXQCiARMKlTtoiVFDjIysq12GgQLW02whmyit
7xg34gMCUODgkevuxl7Jp26xR9xwi4ubt1QoRnp+vKSf8E1GXfRD4Ahi322DikrmZmJUes4DqTMo
GPG52lfz7JWoFIuhOE6z5x3YlvdQEMbxS10GCDqNiKrb3rEQvU+DHaCvHha68aH0XqlEqy9L0iNE
DJcQvzGBFfiAe38f+1rBiiFppVRe8ZA4k3WuyUf8PnjIoyMLFiug1OmzMkl+28fiFFKrPcrEnj6Z
3EwnYnCDz47TQTOmoLgJQjfDixKCKIDmvEZ31eAQTIgWsiUeAqWYMo+87/lsBcFLkc3DL2+S4pPl
oPvbtlkFdsLTCzrSLhcgCmLv++gF1lU76V/NCOhWwToqiqj7Pca1vuNbsr/G+Nr2AtTQbVTprIJ1
HfU/hDUCuLbV794R9dcWaV0IHrlNjpqN1VeqydVT6KgRABkADFMj5NMIynYzAS3QIPMkDjbWtLho
TgIPrrFxf3OGJgMA2AmZkf5iMKFAsouQ9+kWQUeUYtGAHjt8a8Yi2IMSJfeEUhBaMtvbkZRAv6OC
rKxyJ3kkAAedcyI/WW6dvVAX59hThK33NoruC4qAGa1mAqSKqPcfpV+DV6nBHkM78YRAad6mv6JB
VltDmWkL6q1H5pfP13B7JX6lSW9sD43dxG7tm4vQK6URyEJekBg84d1K7C8FGl3OnA5c033nDdWw
y+iF4xqq5VYhqiKdJkSGUs8zEiLY7qs3sAj1IZ/h4ZVDYx8p1RfgvCL5lKqoOwe5l165VfENYXX4
RJLTjbZku7VtYMRR4N0lTf+UQrmJUGmcxWCim7niPkcUiM+GVMFNIWFqAhzHjlfxxSERAqEmKrX6
aAGPmBxzUwFrcKsTyJRIZdvlmKBz+wruKrwp00ZDuYplDRoHqJYyvvUsap5VJHWzHQhB+d7aYtlI
HHknCyD6dpyIQwV+iCccbQP6cVmiv8rr5C0MqvQFZ9cQIsl2GxfRcDS/BGHkLOy0UyjGpdPn+9RH
zosE3d0ObTIjFls8szWFHu9daaHYGtlCQCcPByJ1XHhU11jX3HtGIOjDjN0N6sOW1AWn/uY3HmGk
nRx2ZkXW5pzd8O937gnMhd6YAYODp8vsug+wjjC5BGcfmdZGimT+EY/jD1zQ8QlXIObPuWxekRil
0EDRgfmlN74Ntpj2fQMdI6FpBh8biFHc8PANxSmUtQ2bPio/SEOHdHY/5RG6WL+HqEYuG89UpNN2
SAp3PIilAVZMLxSCVx+n0WFUpbgXVZi6G0tX9Z2DhubO6hWmOFim7YkMWEz//qAJA6y+AoV65XEh
05zc/s0a++V6XvMgUqz5+yAqvX0P+RmgwwipQejpQDHff0ObMJ7tpvlmRBk9kwjng+1fShyQUVhD
Q/eXHXMb6VTCGdk2JJPAobeUm8zKppsZiOg9LVpU8IoQAbcQ85UKgNz0RqND9wYSDljFso2aekaB
RSSLLG5VEaGktIpthPkadvpE5GA+jLRvQxBsEQ9l7NubKV6JXhFEV1MUhyilZtHwK6A8OuhN6Xod
Uqb7vT3rbjfJCDud53RomjFvRhlYGyKq0c9SsMHtPxcIOzXOgDanGiD6WuxiDee5CYzeT25H5RQL
5x0jsqZMj7TZ6yduLU44VqpUeEQ8jWQf6iU+9ikMB6sgnJGl6b53YBZkpcaAVRCMVXll8juXxruJ
e7+GgbFm8ETqHmXsgzdgJUGkh7KIAvy+myVo7tFZXm2zoAj0yKnJojp4dRAG7ia/sXheEkSgCyfS
bYGCM0OTg4rNtut5E1hEw02QYzix8L6P9EGXSr7as/fbja1y73jNT7erHMhjA3KMcDxPvsnqbdc1
xffGow3Qq+pb7SJS1rYLxUoQPWBAzgMO/KFDnd22lXYeXIknz0S2PgwOtqbIL0/tHJTXpWf9Nqzh
d9PY/dZ85ADa2NlILDzHWtQYd/P4lVU6fCWlBYzZhBeMh1jm39NxaSH7+XofS+3u2PMgvxp0tWk6
vyWFh9N/HgAIC4bsgb58BzsDQAYmmZfOx701JkhjE/0lrTXQ/lyeybgr9qGa6AZ6thF3eZZ/NiGz
M5KQ6FDDnr3ulGeuRGJH10j3vrgFK888TpJQKsmzpRe59arAvMTG9a7qqbMf5OSQTSliCrYDCVXZ
rC38OuO883z1Wcvhc1HVzzCcq40d8p8SsrE24PaCKyKor+exBIXCZpaBph0Phwa4vIbWw3kch4lT
49IQIwFfNtfWC47pGXph/sCO2qVKjQ2AYCvSzfISpJErDcQyPgW7QvcIXCKpoLWAmWapaR7Qe7bX
M/LMfacpQdvp5HwXaeRsgX7ZbKn0G1RxrCi9dtjTAbtoKxaXwk7jfWwCgjWcHutxZf+ImN0RMbvX
dSBOaDx+OxDpNg0r7DVWxBeaqIw0LMNWV/wKXA6zoiRDpUzk8NCI8kqOBawg3waaX+KQ6GfxAxml
WF3eOOJyNBo9fs6rOq9Oq/xvz/wFDiFc3E0UpcB0rYStPpieW9V7X6vBKFZMDtaum4HT8YxPOBKi
d8/tnas0yJ5bG0Bh65evLonuRxmP9SGW03fldmxvStAcmSHdLsHGc9cPaIzbORwOPQvK+iQwQEGv
61XRHjmKEGlRTL+qkamFSTR+FDbASbCaezfDH1JIqqejRQbPuNy6Ht2drFxNpt3yaMKF/wUBrUzx
itR5i1W6wUAEWvcuWMSXkSDCTV9bq5Q35QOS7XGRJLVCLkx2STBZRHgkV0hE1vFQz8D9qElMUH7g
j1E1TvwcLiwzZjyGCWQfLi3aublOtCq3ogvI0Guwfye99R1/LYgqd4juQ+Jwtq7yXa4p7c8Zh2D+
rhXu8qV/rCzHA7S4gsahqW/BTj6iY5BbVDk0CbOJrHhU9W05OtdxM1j7eGR9Kq3qW1owh/QC4vsy
MX9qTgNvEYehc5rg1oMiz0GgmvlDUekwGvigPM7cr4RnBVd8IbBE6/QJZMJwp/qMZD6fEIxmiR/s
oHo2LM7bBsdL1fUAGEv4UKKXzd6ri3sPNuq2xYeIHwt3TYKVtmtDyGcjyutadMDsKu96nMiUn3qg
diMtsl1kARhYOvgMnRWw6XZBGQ/aivdDiX4+8i3/UcGnxiO/eKexguHYGlhg/cBxPDUJiZlNzQ/F
lXzV6+CXG8lfHTG76KI8pM5uFe1UHzZ3bpfXr7QhZ3snwt55rqb5jEZ0Inhg+W0qsyoxKrxQIfid
PSIls4VewxITFCG8fFQOj40li1M29aA+DSZ8PJ09tUak7dhU2NZtJiuld17NwU6TwrJFdx+oQ0Gk
KE0tgKC8Bvq7GI29307WAZVuuQa9pf4mMt7LxJGuSeh+5osBGYGhi3Y3fxkTQs8PBsTg5726y1Re
HGas+ipZLdcc0k5acAptgpDgTomueYljHyyCra7qJD94NOhi8I+bhNSSnd924aFs9Y8iIDWkZj2Z
Cwo8VW3uaPL/hB2J448yDqpWEJTt+GrSvv0yh+q26WHrIs6NgHO4AOVLmvWHkBzFu3Hl93Wx0+wc
OzwnAiVsk8Ihi/PuwZe9u4fMK3a+7bDqFwkFW5NWW6GW5eyp7hES2lMmzJ2cOJMZL0sf27bmPNPl
ZFm5QShu6EjlD2rBpreU4rmpmiPg+vGt9kYNPSWKr/l61H5KQ8vdeS1WW/wAWJ0Cbg3qdXYaEgQF
QNFIb1kwtfa1Wx/dHFSCSygPVlxn3tpOLo6N1BY5A3qi4cz+i5ddHmlePqNbQhYRLB5ifnbOSwur
gpfiY67AhifL4FqyOWTvREqAythPRYsF3Mu3+30Nnvy696pb2xbmk+R83cQy+1Jgqf80qBq/nCII
3omR5nPMYVPElm/yyq9G4ezvfOcVMg0TlSP6u6RUe6dy3accdv62dcNx9ZEmwPPWzSdc7B6KaZLv
Ejv22XZ5LfXDOtj6Ma57Tzb+YbHCLyokcIAjMQEfTdXvgzINKN2THhBBQz0IhwNM5U/h0Q31a5XG
wXaseJRtgpF+qFrzsHSQe7sZ51oE5QvX2hIQSFYD7cp+m94CdAQQTrH2YZthvnLAy3AkQVFXs/Nj
S4YqiqaX3pESgCtuIDRxmkYAS/QGNv5MZdm2huZKwsTbR+6KIa2x+wY9mDUWG29m65QtMIDt0n0l
ELDET8jy67sDk0br0rL1C72jJlHumI9/W2VPtVwHYFf89sH0dIQV05j2Grw4VnhTuAS1R5m+rrME
6y0Eezdw6juQNNVuLogU8FwgfZ4FPspykSWFy7jXTg3IjErQRruw6NhdtFheg88yItUkJFzKbhd7
swThd6uUeEvtmLILW55orPSBq9r7WjUIK7q6Bvum76IGmE2oc+rNQd7tSi9mvncxeA8d4JuZjMkD
8WZQMznb+S41FKfM9FWUa+yoLfTmbkVld5EoP9VecVM6ujuqurjz6jo/NBIPvt+A0YertXHa9jlW
6U0RJ1+Zjf0bgjERNsMb2Oquf6iW5nlV026EjDPWM35mT+dxO1c2u9Ti01IR9YHHIyDpIsBR6Krt
FE3fzJRB4Rtp6SdWAsnCCrNzBq7vyjEhZ+6ip5NQOABe1gjJ0tXJvsyi59FluYyn5vuA5WMnyZ7f
sLcmmagRDy21rWOsCBiJmviIuA/8Em2lqywpw889/XnW/FFcsaPmGEoc4ZM1TxAu0+ZhYjl+7in5
XOER1Q/dwDDsFfg1MrKiESiZf936Fruk/tyiaT2UHaCcDE8TPOkFOCBRDOxX4KfdTm22npRUwcHD
WW48VXe7RAav8RxN23ApSZPvO5BLPZwmS1NmGBO9jnuSCQdwvkUQPU4rgxIISfPENuMexuuPKfUJ
3WTGZ5B96QMULlntg6gKObC78bfCLrDz4f/uyXndYTCY1ym2PIuJJMHQIIOhqnVrEw4Fsz/tz001
8M20YIZggz71PStTZ08t/iwYtsgf7EfHsaptFJt5J4XV7Ks+Dg6hzy6VeD77xh9ZVQWNjw7YLcCN
6nYaAyBWq+F3jDp4juPynHeTdavgY55cSTlII/PdzgiTWTcdDrOQpbdesgzHPg+c+zyWj0qBL5yV
u8P+8FbExTeCSINNHspXkYh8M+fOdwM/BfYJJSY9gLDmZE4xLKuoHuiJYDMDvq+OZXsbJRanhEzu
ozx4s6122OSzOUGAfHBMlGCzn6N9o6efg1u+dE2WsKx1D0O1Fh9HONqLlbqfhZmtA4IGc3ShV3HO
U+VeD9jF7Ka9LzxGWt6UE/QFkkRDgkfCfiSUskvv8xz0O1ROe78wfh/dOX/JaD5tJln9RFP+f0k7
r964jTbefyICHLYhb7dIy1WzZUkuN0Ts2Oy9z6c/P+o9wJGoxS6cA+QigZPMkpx55in/oju0LqBS
4Wn40MfFN0s66VZ3hweYEd4mBFyAeMZwdFOSxCJqZ6SLBKLAifiMhh+acEaBtFpd3ved+NXOy4+y
sCUa6Ghz/pKvSVvzvwUYFPNxtm3svHiacxPaxTNXyL90uO41jaQCtKB3oNIpkEeFLRYOdu9LRK12
SgnrqFWksEMjUOMR390aV6+qb4m6To6QZYbfyPVUNONzKNv4gasGd52sSLZTC9fatZETaXIj2df9
6H1qOis5LlY0CCYNm1bHk6svZsN3VFBhS6Ew5gWhN0qcKfUOMigqCGTYGjq6BQU2tlI7vKlRhshR
cLfoQ09e8RPuXLQbMaXZBILUUB8Qj+efHpuodQB9tM1OpOpWszrrV+aVtGM6fFfQ722uYN4H29wb
BYVBg97i2CawKKcvblGPCGNmaLXE7s8UH8YNOtrXpZdTXlcPicpfHEN6m8Spq3uqlNuuxLoPlWtk
2LSR/LzFiyep0I9G/Ot67MuZ/1b/3MXznykiq0CphsyA/jr2M/10qPFHRgXPmneaFXeIINbD9WjL
pyKjnaYc9diMDVs80dTBm3CV8tqkprIsSWNpXe+mGSUjPHYfarv4ge8jxmFNtAhnkwU5ASWqZ6e0
fxRGXWmuPoUIGI4OEi54tVu30ZzDi8wyXoGOGH/jioBzFDCprTA3Hs1v3hQjfFcYNrYq5o8pi5pr
0l5369kB7tKlYRxMqat9nnTlbnajb6rgcozrZHqcJbYXtGT6T5GV0pGD1eZ79TDfeoCO7o1QzARS
q9qioeCSUkpEHrTghfDzjwxTPLpl/GzHNpJTqn5G+kX3R97MBss5ebBzj1hcD0mJVAT6G1ozjbeW
gy6rHDvmEGghB6YDccxT3zQxqXuFb8C2pB4lHXX+IS/5Iso6IMtGM9UZYd9KdxHgoTqDGUhjIE9Q
Y4VHWmI9ozAXDvCrjg05ca0O1yaaZlukGpudgxsDIqX2J2wOFhrieCvrud41U0Wn1ryvcbK4Ssgz
rrQxQc4GuJ66tuIk+prC/KIH53bunUyxZh4bVtHn1uATzPP0paXRetNpYXUoCqzJm7SLnsqQzhUV
bPYljwP3q44Szr5z42lb6k1xUDYbC6RK4SOQBPyhiLMDnfvgoUG+norTiniMuqoBvwHI5PPRfROV
09AVNZMH7kGb9GqQ8NL1AecWBlP7EmLT7yS1ijvDUdYLTS6df2es70pv+iNQ372P7PJrjVDcV8iu
dLtVhfwZGQkXFj2pHtV7NRnxY+DVv5kT6tsI4Mg2jtFKAuJt7qwqgR09ePihbVDUaKdj0hrJ9RTN
KAEyE/sV6pX1beSUXYUoI39TNGocrCoHhvNDoLc/48a6syRIH8rBCIpr1N5UBWq0Xo8WkqfJ4Cvm
EohZmMWkPk8WgnzNYmWAwqKHLSZjwEM+heTi/ZT96DC3O4b0EDYlVu1PKEu19xHQqn1WOuUO7kx0
CJoAK04tKXchQPYHK66G77GFdm1eT/3RyIrg4CXwmu2x7K8Q9UiPRBm1h05LkzzX/ogY+q2WBdpO
N2JQgJZJoYisc3UVluQ0Y6Wl+OkO2lU3eTQKozrGskPvn8Y06uhfREg5kDn7/WhmtxNXVQ6ra2/X
mongFil/qsg/gpA5SxYM8TVNKHOTZTNicmEUdI+idJ7pbms++JtqUzk5N7Fb4uHg2fGxGGwwmmgy
PenMOuhAWTWsbxeFkYkOMeZjPujE+TA2DYibmPlkptW/o74197CmYW/rGk0HsxDbOHCeRKm3ZG20
yElO/7UqdL2HzOm3VU8iD/3P3GlGpR+UJo3r1Hk1BoWZUMBkPXqTjbRi1zg7G9MrtIlgoIsAz0U6
Bgas+rHcqUZDPslRCh1ND8NtE30JTaG044Ry8WMXbBEPjSaknuJ7UQNv9nJr3KJBiZIlU5aXvO9R
LdQN+iJaFYDfcEukBPgPr/VZ1JRyXoxSGHZHoTnqbHF+QoqG4ksICHQ30F+j/umWF+8Vn6zWQEhX
y5JNOYwE5RxHbW90f5EN1RtlM+dyl95ylFvtJ8MY9EM4WFQCKU7JHjBJxN3q9ElBJkGQpqiheS3Z
XWCr54IO715L4/AwAdG+7SCrbvEjjS7gBU5AEyyXVhQYSubToAzfT8OjMQ3TqcmgT9VmD2W6TlC8
KGj5WztyPusCJOgDXJOJ+IIQBqrsWeD0X8kvb4bvepVWdAoGbMmRzoSoGIGTwfF6q4KgRsVT2J+4
kuWeJHY36pRNXYNEzPm5/AlgjLQty+IzwpfQ5QoHNZUlBwEMrz+ZoX410to/TBST99bkAfmxkDDB
LmC4gEs6AcsAT7Jwa2kKGdI23r9mZ3A71UG68SdpDncFDA0/HSKkUZXqmFZgepH/tIIwjokTEeIx
6CBV4eH8g596+Z5h8PZBBcEueqVQvHn5Jb4ZdmsIejlNwtLljBzevgRQSB2UaEht2Fy0DAycL8yT
C23bk7Q6OD4EXnDhday/AbMlx3Ud0+ZL4Ia6fh35yHShtqPIT22zNw8lsqC/dTSkkbXRU9A4+ohP
6zdVk178PP8S1vt9WRlMyoIQNZe/Xe13LYc5m1Aa+WjSohsCDkreQ4vt5muZJ/q8P7/aqeek/GOK
wdMCaVzttTkZxyRFUepoTIa2Qy6MWKTV5j2eFcyudMqgYjKtCxv85CPCaheSFBSi3mqvaaQa6BS5
2IcJt/C7IGCX0dVjtpuYF6gPJ5cCYAZcxwH4LFZooygt0AWK8V0RIQJPXWR7oEuWcZudBOovQVSv
X25BehOrSGX0FVhyKGRdFk0THp15RHlWJHAqov6rlofT0/mvtj6srCQXwp+rE6gWUtH7wyoDu8rc
OYyPpmRocijBcXyy3LpDswdBoOpGaxrH8u0xwfO7SGwnR+VlTqcLZ+Qjqnz1MxYU25vjykU+x42s
o+PoGCiBtkgrT0zrbzwXCR1BQr41k+KpbfL+EKeUEkvYpfOlocDcLf+IgV1QNLa8sL3WoKbXt2Pq
juPC6kHTdbWnvRBkV6XNCfgpDcuZGOX/32nkGBu0SqNH9Ngr6twQFwLHrP9+u8Fx8/gFbF9Anqvt
NkY4BAF5i1CFNlNAsq7caa05f3PCUr/wlCf3AJopBEx2wced7aoWBHma+m2LGK5J2XONRhC0j4IK
CqwyejSQFJlEi+/SC83H8ztwDVBc3jHiARYFBiEWBcX3n34hdKoIoPthhu9/J6cRlXEjT+5FlSON
2DGDPr+euWzpt7DB1wXBUcCl0IGN2itQHB7TamhrqS3myTO9f71SzwD6UVQvUG91mwQJmx7LdBNT
ci+5lV0a/7KzCpLDUJk15XYFP+LaxHL5fmKYDiF4CFGWx3qkL/bU1+hbeXPsoQ1VFY+lDlvsSsxj
4sfdXO4Z4vW3deo1d5oloG5Wtd1TUGLuAQ/GcZP0IJU73LSjE9wKFMo6jN4M70bvEgAXTGYZBpx/
HSfCthSWBLxow8WV+uptjB6Mb2hVmd/SqT6CeDF29FOSg8wKSs0es6uWCuMCLvFELF0UOGBxLix8
Yvf7bz41Y9wpY0RLTYXpA9bG40FZ7kSFEsX355/v1BE22FbSpQurk+m+X4p+qpzysc18hbw5w4YY
rX2pLbrazg8ny4O9HQLyN8s5988vfGpfG9IC82gv0cNaxQ4aDKTsWioPcFCiAznRFwvZu03g4Vk1
1aZ5gZXmrnGoy7bmjXouAntchh8iOSw0HW0T10/iHhEzqIA01NHLLXFOFPmX3JmtatMNoRnuNYS9
CZ+VlX21My9/NEMjqrfjUCLiZbtG+xDNM+jNKHXSXToNzZ84M6fuEPWIdTFtRgyt0q3nNMtxCfZu
BqiAW4To8yuy//u20Mr7qAdphClDUdFxFiIybpnBVfL36FLZbN1Kox9emVP6z1yGLlYLw9zqHB0v
q6GPgZ/2Z24cnNBASL/0zJyeGggjSPYWHS2IcejrBYQ5Wrg2Z0nxe8pkj2cImJLv6TPaX1dmHxpX
6TghfmxN6hpthxJvU6sqvkTL+0ACODuoiF4Wc/4OtHaqiflngk+SvS+7jilgYDUAUurKbDoksgUs
8iBS6T363WZ1nZtJs8DXwrDbx2PlWjttxPCWhkCuF7tYK1Ewno0I0J5Tjc2LOY7TvDMLI/unKJd3
W3pYPjmq/WTXcy+3E1Y/ajMgG3CnzEnUF4L7KbKwhCdseMA7YLaI1QEAXlVjC21ovsaIwgUlPXni
OQK9idDHD280F1/6vjA7IB09TnAIkFrjzsuiBPstDyS9mfXh186YCFbnD8ipILCQZV2CFrXC+mTW
oNSUDJLQN2akRpVpzZ9dDalWhp3mzfmlTt1wtsnBANtjCHdNYRJF06eWC4UpNYuEItuEj5/l5p9w
qOQvDQ8ZZpKMEAIIZociB8X/H5Z3dYKAgYIE8h/vY1CqG4Xludj25nGVX6k6zfaMbcediEKG5bpA
wK3vZh9kU3mlDZD7zy//gamwhAbUPBgRQt2DdbTEyDfZlbd0TOwkzI9NXdp3JrnMvDB9VLjvRG//
zJ0uHbfcVl11SFVAiaRiEX4F2JY/RJYLUTxBc+zKG1Acw68W63MqtwTUz/mf+fEmIhO14PYLk7uZ
ZOD9r2RW2dJRyzUfQDXYGbwxgU9aJPQajF6ba9KnR5FeuB5OLgrpC6aCQc64zrSRxJpmw+xCHyZ7
lYMpzy0b5pnuPLSDsiNfGlEudmkVm9WFnPdjGsJlS4fAWVRvHPEaz998FDvW9bIecPfGmLY7IlCO
ozlYvLy5sPk+3kOsA1XFoChblFNWH3/Et28QlZEciykGcRu4zj6JRbBv48E41L1zSaDh41njM755
o6u7vQmMCJqE0A4NYOsvQ1Uj6pp7tyPgh2sbC5CNcOkCzFCIcass2gtp86Xvufy6N28VHHIyoPWs
HWoPfVuvGJf2n5vaW2sx6jAFLhNFH1UX7vpTq775lmuFFmG4GJuVSH9KR3+qYzpwwWQMPk1aDxuo
Ah71IC+yJT/GT6mDZyCxgf+PotAqsJex6UY6OrQ+clfpvyVdb7UBke4+lnWtDtKU4ecwz8QXCmf3
CWl3wBJO0dZ/Amrzqz52kCMtLNFwpcdVhMsgzK1t2+LotJmyIvwcl7M46rZh3rqiqh7Ltjfx+62b
l7loixc3d4LHWp9otY5B/QwySn01Opo+lEeTHy4oFxqaaIIFddhh76rle5vZW7KRHfbyVqdsPCkC
85fRthI+c112qMvniQXYzlbbIq+R+e7K+Z/IbtktiaZVJc4YVf/HyFIRbzo1YNQl8vxh7kaaoDIe
vE3aNF5/QJ9AOptK5nJAdBhF6V2WlwPZjGjm9EpksY4LK0D65zhP2kd+2fQDd4UMy6WqIZ+B7a0f
aiLC7RQW1qEagQcZVu/cw2CcnlJrjvZpVtJxply+IbXp7xvGHVDNTElj2QtxpOA6faxcs7txENgY
tqHdmgc0zMyvugFnYZNQgdzmbdN8ipMOON/fR1GLdghpJ9EMLuv7A4BiXgybIJj9stAdUF8Jev9j
Fd8A6vAeOnqS25xq7Ov5RU+d+SXF9QAyAexfl1QzczDPaBBmQqV4fujCqQMIh5C6ngIchsvBy4X3
s2XK3WCbIC7RnE6FOKIoafYrc3dNjPeAVBoAEjV/1PTyyhZ1vjfCRWCzj4c7zK8vtQVO5FSSnpO3
0JR16dJ3ev+Sx6r24trRA9DTKNP2sw3yX+vI4gLG+1liLY6ZXgCuBp/UGiWzJ+Rttauq7rT92Opk
y6pIr89/ghPRAIEoBzwBGDkC7CoatD2iY0ExBwcY44m8bZSVetjHwtTcxnqNnNPfL4cGDlphHinl
ByEQGRXxMEFLP+CcOt+loWOhnQnlY1bZBQLjiewFFgo0P24Vciiame9fdpWDTcvRUPSVwK0Kbpah
xUdb79HCDtv+n6BtreYYFOBJH+tcuc9erZTcddMweld5W1lPcAkAsadJgxj97LSMUJhcVPLCwTvx
AQxUARZRoiXXEssmfXPzxI2jWSmwFz+Mu/Yq7AwD2P7iYdsU4kLq8FEMhQNOxszFjhYhvaHVnS57
JvRlNcZH4I7ydvBQ1e6jXcMYdKd3Ktv34Mt1bSe9+luzh5cyXkjVTj0rcRDuOkdg0UJ4/6wyZRe3
gTajP2I08qkD4DDBFAPMxcxu+H5+q32s4MlcyQqJZ1Lnrlp9f8R4m1plSXbs1Njug0mqz6Rs6sYp
wOG7phVddynqOtqkXVK7ObUyYjOmDn2WdsVaLJRn47DR4TmCY/Y+Q7eKtw3qkKDctO65bTXGnSlm
ndUE2PD8M596wRxUYrg0oIeui/kqgSbWaUgh5PST/GjSfsVGlz6HlWZd2LYfJiU2tSGqDghbIsPI
aHf1ekuIIpoWUhwsIN6rHOrHzqx65w85awvGjPHhNFfJweq8YltZUXkFYjy+8COWs/G+JecZS2kK
jZb+xYcZiSc1/ArlLP1WuGm2i5wSO0B7XjqtXV7jS54KNysubOKPX5dFLUNIPiKt3TVxt0U2ZYLY
Vfilm9M0gLCaVofMAkFIMgShdlu5vfxWhhFe2yJPYuPlb78x3V2qUTYYohcf1Cjh09fY7ynbT6iJ
tpmyobR6nYHCeOtdWOpjrcEgjtTfQooO7q5cxYtGz5grV2AMtSavHF/LyVe3rs6w9cK+PXEzckJd
G3EkKnvyjyVTfhMFs9D2IrNXhe/0RYYFF1YECLJ3sIOCCuuAIIzi7HrS7bbYANpNwn2EmCrOltRd
41UaKgSRDVPLml3pBng9nX/jJ16DyQuHms4YWPDX6sfhW9lzc89+VCb1sywsbOgLt6TT8R/W4W4U
6IkyDFuPiswpcGtkKuMjs5PxV98meJz3JKfNhXVOnV2TJyL14u7n6K56jFZtKRsH5NJHzuklt/UB
E2i7YbSvW/fmEE2bce5QzaZ4uLNBokJWQFL9/LN+jFSoDGOz7TDzFeQBy9F+88HZSGjeIOXMVWAj
HB6g9ZQzLcAojr73+aVOPi5yKS6rLHnXupRtBIRTrZPh4n/T98+oH9d3mqKE2Jaju9Bq3BzbU8of
mJPGiP13VQhoG5rAX/LCVloeaxWxTDJAj4tJLv2K1VaqKs11a/z7/Bgph31bQckGFzfdGk1ZPxpB
OF9I71758x8WdAk7lkOXhGD5/j0jr0SC40XCb6DC59lGwQlKNgniowpMFBRnuJ/V+FWAHaR+wjX1
O5JX8iqKol6HKeyOW0POAnSo8mYKrqzzDkahcN8Wc5m/MFQCTagA5jbA+rL+E3zY4VtbUv6Bd6nz
g9l56mZ09fqr0CcruAtBibWQFlp7j0Nm/8ntZ4wQXCOZvW2YVIuwrmtGya7VbRxTR9E/ujA9mHEE
Yw6jGuWxp1hKBSyrTu2FXDgaoLXL9htUA+Mpg3JJlIiC6ThD1yphWg/Ku0dVrBuOyuuHbhcFLpwX
azAgeXVkotqmanUNP2zJSBg2kxN+y+IRoNliKlkvyBlGMqlnNS+uTLT2QEBH3rQZUpB8vTMgbkxf
DPf5pggfW3ucsLdoc2xtCCbF71ZgirLVAfn+2zRWYOxBQwH48qyBwnK2aBVtZRHXewl27YUWnGp3
Yp7R24B339/jIhyDfs2dGD+GfvjXLrEv6ex0vtPQpXBBhgq3OZijzL50UgN8PjUC+wl3gLN4nfTS
u3VUND4Y00TJfuFILbf7elshYMWceSkaXXu1rRAAAOSj8sZv8iZ7mIYaidUcOJxwtPxaRwfoGpQM
Bu65xLnZ6tJr6ly1zzr8KYYmjh4b7H8utORORWnqVoIKYEpAE6srJEUZiXFw2vvYqZoRzAXPBFkP
uExe6AqfCF0IiJBbEqKZ7trLn78JXXTGefFY5/mFdCt3x2mf/i1BJYYbHIPB255/1SciBqUthYyL
aBdCZctjv1ltAmqWa41q/Drp8+eonMY9yIV+MxDRNnk5X+ovvjb2V5+WiSkzYoe6iRbj6tKHhgIv
RudymDSzfIEk/RNjZn1DDwekKvg1WNHIP3git4kP0nrsEiVgPNOt8lBGaC8EzFdl6w8/x9NJM9ln
hhSrn2OGoxWJ1p18o86tP6amiWODyeojreUxhKfpxj+sKo9htMLeFVUqGPfDltllGHMhh5DN4ZdY
L8F1J/A8/GSoMCqdAqyCZRuM0V6ltXzOFTY62yZDmOLCplw23frXU1mCahI6B9hcbUpPV0qj/zT7
RafNP5klFPtQr1+0vIl2M5Xali3rXRjprfYnWRTjeIK9h1oW85t1LjU5NTCUUcR4y+RQE9E0/S1L
BAZ29HisCxPZ1aH731o0MqxFUJZR8Gp3am2vuQjOo8Q8p+N3lQeFvkP5gTHhX52C/62zKPSh0gQ0
ad2mwFa6xJfOBCVUVeYxMg0qN4QcYLeNU/IlzTArvLDiKs1fVqQ3RGWDsBUV62tS8ebc5Q4cqHJK
E7/R4V0gBlKhaO1krvFSsInag2mN+nifgceHcoJU0aUIu+Rgb3YO64P+EEQyvqOgE7+qr/rSnbKq
mNEK9OxI4TGMcyJ8ZOsOqzIdmnsTPxRiVNhXzgCEE1o2O8gD3T/n3/tq/76+BaAkZIuouKBOvNq/
PTS8lsxc8+PSM66FMQ67wQ2SK1zBg29YJ3pP4DyKx/OLrhO2/7sqiuWceWP5Au9jHlxKs6qnJvZt
C+3hTUyOWG61qBu/2mlUGDd9moR43SQpzUE7Tg0MyBLTfh7iLNR+nf8tp7YB+CYqN0QhKHOX8Pxm
GwgFF4j+tOYj6RjuvKiXPilj5tvJaGA0ilVjspgd5+DSL4C5ThwtDCMYPS4wF/LW1QaI4rlFXbGL
jmXIiGDDlFkbrpA9D/8SobbstGWvcYo5YLjsrSIs+CfFND2QB0ZWIXjivAAbj3U6JsDloKGVdP6N
ri+Y16+7YJNgoJIGU8W+f6Vm0aCNmpmz75ZtlrzguKd56aZVcZNCuadbB4AmTPAdtXosXGu4MVGW
ArnNMG++b1OP+s5ARsfZnf9dq2b0689Cn5iBF6fdxmRh9bMm2fYVWHdf2EW69RQytjMT4P1i2nEH
YnBgMGHVm0nWkBTizvkPn5sr17FpzEmsBlfLT2ZpwiB0TF8LetTomG/Y0OVnzS2vzz/niX0FMpAt
tRRDVFOr1G3qGlQyJ3DkURmM084SvSIhtrKh/rs8aXmh3HuuRV+T20iuEzIFaUk5Zhj6wQTUea/l
FRyWSvWte5VoIZa455/rVNRwBQMMyYxKR1xrtY/F6MDUS+mul2ANkesife/CqL4JvBbWvnC1+i6l
RqFNlOj7KGbwYhmwas//ihOX73LZY5oE8YP3vA6YuHAMbR4Fh5607YemrOg3tBWVXKsMceH9+cXW
bZP/vWKOEM1UpIRpSa32rAvtLZ0MBEGbHobarCUzBZBAfWKnNxZQ6YI23kLCQJEJhXvtSfY1FMZg
RhVtjFIdenXaJPFmsIzuwkTVWOLT+wvs/edffQ4DYYykx8DQz+2+j/Yd+tEpdZKJMXKLmQw6VHa1
8DjmfvjlpqUEYR0p3biWRo/SlYgq71OK73ICwMRoNcxWk4ZOBDT1oyxkYN0OiT0eocDPv8D72C92
aYKFk2NW1VdF5ETdbQfDSl1448spfPNQ4LLIi0mMyaqAvYF+e//CA6WIAXZr+x4iJM/WpI/PjBFq
tWNMPEJ/xpjwEsxydQW/Lsk1uIzHFp3AtTJ+pOy4c2Xq+J07m3An9UX/JaNT0afYwfCxt21yqUP0
cc0liURnxF2Q4Gzm94/ZjKnsGiamfqKBJu7GqNR3FENRsEEqppg3buwYyEKAT7QvJK+rKMzTvl95
FQYBr1a9jvKqPySteWVEWXSTD118PQ1F+zh63EbAfeU11V2x55xdUoA99eCkHCSZoO4FgeT9g6fw
ieuuqk1fj6rsQD6f7M0C67MW5OGPxhbTTexC3T9/jFcx4/WZF+wdqvD0WD9I8rsqzRPZTKavdJOr
BvLhszVn2Se6uua380t93L9YQyG3uEhw03uzVq+3yVTcDk1r+k4jp8/8azYGmxPuzlNMjpcwkT6/
3uqyeX00QB08F3eq8wFdqKphNLK819G10QMMXulKFKRNgXbJSuHUvuEFYndDfw9I/2rH4gcP+rsO
dZrUGup8WTt/Jnt2NtZseZ8h0uX7bCHGS8dsDnYiL4n7n3hOfEzcZdDIkyJl+X7faCp1UMGVwqdW
AKSIbN8EbyTAv+HCLXdig5KcoE9DC22ZARjvFyro6xCDWss3E88Yr0IQwCWWJowl2zK3k32s9ZWz
i9ET6rZ//SkNJEFJGdBjXgLD+5WVsvrEyUabT2mh1z8FWf7LGKxLFm0n3iT9JNISQAH0wddXmhHW
nR02jemnpoMmsYvo33yoJloVF57n41Eg0aP5TNX6qsq+nMo3mb1r6p0jS8Pxrcbu0LaA8o7uE4vS
7ysE4oOzO4lsd/4lnloUwzILtgsxnYv7/aJkDS6ipaX0J9uob7JsaJ6yyLUQ2pBD+qiNnXHJAWP5
P769sRh/Ip9NxQ/Sx1gOyPsVMyBsI5q7KEjJTPkBFjdPcZG51y56HDi5xOpqHuxpW6DheMk+ch3X
lqUZLjDOB0dNk3+1Y7rMcDD2K+LjpAUgYmddz5lXmcm9FWfuhYt5XVVIG6IugyMHXjg3F+S5988Z
1q6XFV2jHcTYI92nCbP8EohI3CctOkSQCZN/EfNwxQYmUxPu0zl25y26qNEi8Kjc6KrtqnG6cFo/
vgEBRhX0HNcaRIV1aeWppjYATEn0HOryU9kO3mGq0uGIaIh24eJcn5vX5zdBFbNx+dCvqeKb7Zyn
iAnXhkh9O0SQCdBedNUpM/x5fv9+3E28ZaaOC6RCJ6yvJkcZOvBpFeKVIACl4NlIvEA7bRYKqDoh
4zFsITOTVI5mykU9wfH//1p/HWfjwDYRUwsA/yZZf0cTH52m3BvcxzaOimpvpSgB7iUSfbd6FoyX
xOhP8I1oxSxQWG5GsqM1AWEQsZMWRdX5ZdNBUbaNwEGLtR6rH/rSfNn0LUIXCkYbGl1uGso949nK
3dtIfNV7Tdr9iz4WKbmbV3Wjn3Byns6/n/U1uOwCBLuJhsQW3viyId/sAmGgHV0I+nGa17efJ7tA
HqOopy1d3UcwGda+GutwOxdSfjFSzMTOr35qu9OuolcEysMw1szBwsIRpuiw960n3cLsFyW9YBdY
YYn0aGxppX9+uVOb0QaVzZYkwnHtv3/YQfRM7MIq9qOwyF9oxSGSI2N3CxO/3qS6hsrToudZNaN5
YeX1LQw511luDnq6lgTIsgrjqPJVZYpM/MGpmfH4eZLW6mqaouw347b4T29jp3FdxxFQ6fOP/PH7
krcJ0HJYVhFY1sVAHnYebj9xfkzdQFwHQWTtJoZ/dyhd7E3N/TSb41Vdwktv/5xf+OO7Xr7pMrm0
CLXYl7x/1zg7a5mOJLqPqmy+pZ+U7Dx8431EJzBxkm508MZh/DwkY37hylzX9Sy3PDO1NBAp5yNE
bTJr0Te2lx57OafbwU7HK0Mb/0h46pvBjq2bpO9jAHLIG4CCxpT7QmfmxAhiSZbpWPFLOFXrlASK
79AXwsiOQH42Lv3eBaTZTBS1pOnljsjzqzdkdzvjaLspTPqEcY7kxGjr6VdLfUElNs4QkygOCB/t
vBSBIauI9I3mJcOFA/jxErDA8hGeKdo4gPYqPJdFq6SA2Xjsu7r/hbzOvGuYDV4o7U/sfsSfXV4G
PXJEKYz3e8HpU0NlvZ4fTaME1ios/fM4hGiB2MG3jKE++u3BpUJinTjx6hmjsOeZgKHyuW4JqzwP
+hL68aE3BnwsBTrg/ySW1cCZqS3xa5gS7cJo40RGATSUmowvDxHGsZfX8CaWIsUXZLU7hMcEfc2r
rHG+6wo17TkN2mPeiuk6zqdgN7UCyTZVQupJvRKLC1HsTDdsL2SrH0MrjUG6aHTuOAofiOnjxPBD
j7rEFx0x3Z7MzK8yuBSYl8Z/HWNYahHlR1eJ9GUNGQA2IiTSY9IXNJtpxJTZVgui+eCAgjnksTfv
G+mBA2I6gqg8w++/jTQsv+BtPMI6+DLz/WuPoqAqQUGigyNAbefyXs+UsSuDGdFw7tcr/GASRPsv
AWFf0TXvE+VlXU9/tQM05dqjziWID3VY577jxsq9jtNi8AUujF9L+Jufh7GhiVjJJhz2kYVtK6SL
tH9wrdz6OuNOBb+zQR9366BBdwhMhY2WK2I0w9re0fE1qAakTJEFdaqdFhW1/dcHnx8PnsfjhemY
3K6O5KA5AsyuE/jd3KQ5Y0+tvbWN3Dn8h2/D1IF6nq1IR+r9t2HiMpUG83vfrlEq+l2kjRgf0dAd
0JqG5VbvLJVlIcpbifUHjlvtXNiaJ0/B/1tfLn/+5kjGTtX3WZNqfuWE+fPktsUOKHxG55PC+MIr
PQEgJrkA3/hqFEJDeRVMm66IyDAayhc3z/YWuj1XbWv+q3o92BVRkANNk8Z9HDs/gtx7mTVUyjJX
tNvYE8M+BMGxzepIbEcNEaTzn+HUa3j7y1ZfuzLGMGx0Lz5WYVkvRAUT4cKhUWOPhqE2XRqFnriB
Af9h7gsagCkg2O33r90UMQTQ2TJ92XXojo7KaX/OSTM3RzwBovKzhRQeWmhx2ha3TpJXwY6byG73
o5vHyX94dpjHxpIAIargrjqwuVmk3jzkhi8LBLM0Gc3Xpt3P2wAw/4Us7+Odw2PTcmV2AZleXydb
HZqKiYFQqO9YdTggilYEYOP0yPSqa22wu+mY2a28RAo6tapHHQfrauklOatrx63duak0kRxBPs1P
Zs3MKTM8/AtE4TyYOfJAf7+ZFgMzmkp0W5B9ef9x2znlyopMZghOpo7dNHl+0xvZ56CxgwuZ1Kl9
u0CGSE3AQnyw29Oi1sUDhUBo0NOnn51UnyKyoIPwsuTr+af6mKMATiILQgxBZ7C5Zol6WTMGk5NI
nqX4XEwzXNy0MRGRNcLwnosbbAjCX+HV+VVfxXlWlwjXlsPTMZHhAl2dzCxNbIWfRXoMM+YspbAQ
y9PUoz7HP0O9u2H+NJIdTXdV3N7OOYbNXdEebG2+iXXxJwuU30rZ7Rh7K6xZ2kVmHIcXLfg0JsO8
ib003TcVLtdaZXm7uArGLSi4SwPaE6+OWxBVD8b9yylbBdkwQGsxs21EsMRoIKntfA+NwtsqcHWb
cYTrXRXtJa/yU8kWJ8zWSfLoMNJKfb8LY9FAuXZUcizxo7gORvvZsRm5jvQKN81AziFMtIxVlCZ3
mGot81EhNthUZHsPkYMLof/EEeTHkG8t0Gf89lYxhhFLpTlezxE0K/kgKzU9I7ZDWzmtnl0EW/fn
d81rRvVh17hLx5PoivTQ6lqt0OlM9DoojhLm19HORs3koXv9OoMt8a8bx4XEZUE5gJ/pgPywgg43
kTID/B5vkMd2+gvX/IcdgKzG4lJJQGAMAlXj/cdISFkaD42FYyVRSNH0eap2tlvLJxo6BiqaZv9/
ODuzHjuRrGv/IqRghlvgjDlPzrRvkO1yEcxzAPHr3+e4v4tyluVUfWqppWq1C8OBiNh7r7WeR4s5
/UeTrn9VL5fL0r6i4mMM8q/iVo3W4hKGkZ66utVv/C18gsk1HY0Pfl5an9zALw+cKzHEg8HG9n7R
0f96g4670XtxoJHO6QZJdqSOPrgTA2P0HcNT783EV5iThScsz1+cVPsurJ1OHlqtp9uViLWEAg92
CrKT3YKyOBFClXekubs309xXVzxScii1br6E+VjghQ+wCJZtdQyQqFyJnOy/oLN/qNUP973tFVdD
SbQ9bX2QGG2jyTMnCJts1ToBvEAGXa0BCBhDuy+dyd8zIA27xPHb8RxaqR2lVkCWpQeAIsbDivYx
I7Bs5/ZhSDrH0kVLr9yznlbnW9ENZlR6qXMYMSjv+MqtXReSIdroFToBItX9SopfES11sT1Jqyhu
pajCAxK/bq9zy6gi2OzjvVCeOpWmz7Fv2yTEyc3vDgNo+cToGfLLvssTVIPZdQvJ/lqOORbTwUr3
SiztvgZgdq1K0cTgQkz+sKnOlWz+bo3sh5rlePS75YfM8/ZqTYfynA+1uIYiQt6hmK2DIQbm1Z20
AZ5M5L6ORG8bNKIjkwCamGLQIAY8XCO4LMW1wfd0klOt9zVtg5i6Od/7mTcdDLnmx3Hs6khsgcBY
VzvgNvAfplq4RJhr8A2kTx5HU4+3Nnz2SLDqxXIM7UQQ5nrC5bThIJqF+1CsOieVHUcPyfbOripL
x0qcS7IeCFLJFdRKBeBus+AxB/5wqFAq0KlCpkv2YI4qwdkWAm598yjaFa+rozx7R7jKdOsTd0y+
eS0IWB+25aA4o6F5I3bmvJLqTCBXiH/LIibWECsB7thZM7x0Injzs8KNNciAmABFok9NQY6eR1Tq
OlpEp5lV3G04e2uiqT/YA/+1yfNthRxbSI6jWSTeQzTJYC+NfCKTltqIBOQ6rKxL/q1+sFEDf/3z
yvmba6Fp55BGV/aycFwWsn/UA4Ow616owT9lpideOE2tBGYvXgGIyvF//Pla1mXVf7doOEjBPE4v
nISpCn69GMGPBpnpU3iqNGEl8ejj0ngxq6p8YrsKvgDwIfd7K7be3U0TkfZxQf//LOlI18kAzlMe
VT9AFJiy+iYXwRANo1VMsVmQ98outtZhxDdKurbRDusjSnvnjNJWfeT0/VcLEem5zYAN+Q8DKPe9
CdCRihCGYMkuZ/csbsFz7VyQbCMG47l9bWfbpKrf6n0nx9elHz/K7PrN3sL7AfcQmY5HR+/dRt+5
9bohpmpOYESA73lZH4WF/YIJ0NtZuf/VWNv0+c+/3O8uieGODYm+EdO+d4XcGKYhP9tQnUdvy2N/
cNpz3ud05eT6bZz5rHM3rT4QP/3umnRPGPnQrmVbu7y5/3gzcz5/DAd9fi6rRoE7FROcznGs4VBU
xmx9W0I9W9FGdIX+YHf7X5v93YtKPgRSeHqBdMbfixhUiuF1EbhdiTQBkGGBAWkaEIPUiW186aMl
g9uT15oSKNIY+No3OZCnWEsRi3q2KeHWLyka4wNedbUv7EEyxyjw1MnSOeu+bmPBn+du1HIGJVtd
eS7SPQi2Rix65d1esFMHGAjAXYgtiiakrLswb8ofZKLNO0Kt03PQZ0ikMNAnVm8ECR2R9KaCA0/G
RNYksjdH9ooyP5DMutw3jH9ZP63p3FdEGoNcJuiXDtAVGa7iOKxuzpi/CX7Y88oOTtjeDj3axsbq
lDsmnNWx4Gs+aj97w3BDPK8tACe51nrQacisvpPBQ2mZjAwCe73t6syPpjwcr8h3Xc+d5RZX5BK1
zU77Q00EgUnehmzs3RqSk151433eunZC2nB1NWJbiypvCSIO+z2pCkDLumr2b8M0nxGw9n1CuqTz
w5KuwA+pyJjYrAbheTnti2oTe7xQzeMaWoQrEGsaba4zXNnhzCCD/uiJweX6jMlEnXqlzReNFipS
eTmd0MBOb8JfwBG1OFMIh/XQV3nezKynIk5agEPSvPljNkfkh18qWbadFbfIVSt5XIMsw5M/r/bt
1s0u9Iw2R2O5yvn7tkCvGhZnSFSeisjmo40HJuUdKBtnM8gEN/2nniyFaMgELNNQfTJWbsnN1+6u
BT4NVQy6r+ul/XHuAib5y8JZQBDg0Y7o01hns31alv5dWUzmSRAWf2iHxd1pHD9RUxLJAMFguHEK
u47IWg4SawvVXcgyEnWF9zz4zBva2mCnNrrpeKEDPHmbLf+eloG+DDmqkN1a2yZM2rSeSD2/X8Y8
fYT9U1xBfcv3YHmuVncrd7iyvgUsFee5NGCalZa7U0VoHjoOvtAuIaBS+Qdb0m+M6BtpGXA6yNve
soUAyUYQ/d8YfSS8EhDfOpM6sXgc3KbeJ/3CLkATba1zAkdCTjNSvV02bvbBWccauCtNZYwf6025
LN3OYlT9xm6GKW4LgHi4ov+8YQK8boeCmMoyNL+adce2TzPc+iQbbzsVevWTkizfc1oQQJHloH74
rxVmRWcmXmmczZnAYl774OD3PrShjMzmZpX2Vw5XSG/xQcMFt28sDUESL0/OLfiwTTBMXRsu1qwV
DNRtOKzki7uzf2jz1r8RvOz3cgr03Vz59TXvvrjT2+o9pNXa35pk2yVpbjrP0p7ypJOcYLsONebc
mUvsIHXd9SM2q7zlQKvG4jPUqJXwRtPeaTKPfjRGeAfTxbolHQA2mYEfsvSWs7b78Yp4H4hQdj9E
xhBAe3WcKfYQquO6CjcjgZcDFtFc/JtmNfLXdvC9G0RbaPiVbe4zxAoPWaH629IYOQ/VrI7rpl/z
YDG++uRtHZHisl5BOH/iEOrz9nsy1q7dXbVL6hyJHx6iJpDBjbLm7a5gMvTmbVb31uMGuipAA3LU
HdudJY3PTef8NRbT535og1ujckYsZ2bHM6zNvbGhPyCJkh8oc+T1SNTTLhCN/1E1/7tjC5ZSCzHm
JWEAifevO5GxwV2zxwW9r5PPNYfLIX3xUl/1RHIHRnFjr+N03VTwdpCoVl/9YmOnCpZw+LEib5Rx
vvaahwrR729NNfJMmLcLrKvcxqc5KLdnbEk2qeqgCsc9xrmCEd3oAl/98x7+XupKr5mYVjSul7uw
fJJpf72NKVNTag+TPunNQAcJKrE5Z1rOnxdRqM+EtqWPvj/6Zy+svDtCAvtHx9beqxI6v6+4/+9B
Eapvf/5LXc4q7zfaywnKJlCHk7f/7tES7A8fw3OgDuLKS2qEIPEwzsveqBTn7sVDXptWA7I+Y8s+
eh7vehSgowWKOgTP/gVAKd4farq045g/y+Xou8uEEdNq1JvgsL1FqVLzdRn44WuYuuqF3A/rlRjU
WsQ9Nua3KfeBgSxGgY+GWDF7GqmAmyL1Sa6b8z74YIz2m4MQJy4yTzz0TjR43v1u3DoNGg/z7Tq7
PIURyuSBAVMKvVEPxl+KAs6JSG/V/60MoX+ARveiyCPJ+TfigLbYtI0EIDshi8EmvwXdtchRBRek
Xh/+/Bq8q0L+dyl0CALw1c/s1V9fTVtCxmC/R9tTBaq7ytNyg/ncit7fqVGny//HndG4IPKMQwrH
vHcn6JCUQXoTa3icG1ntkJ04bEqie9CK1fvPd/buBacDBnabfEhmvBfRy8+15R+nWMGqqgd/rs+Y
X1rvGDYz5guIWc19YLnz/WTp9I2kR+iOPgeBD96cd+2g/10cqRzem0u623sDjNfTkxjaWZ6x101P
c2YaIHGUIkf+zzf5/kviJtlWyLm+1HZEdrw7quPuYXMgGP9ozy3opL5aYjLs5rM/+XNkIkn/j7/f
z4eKz4QQLPIOaBb/+rpUTsYWSwrQEbh69ephIk6qVrmf5oA233++NXGR/VGO088j5vPXS9kI5bN+
GZzjKtJ+PsDhCwD7Yp6beD/lhXYRdjpM/nzRd1/8z9+N7h2mYLw0Dk6TXy9aeG0dDC0nbgiBEgKZ
ShGorI2z0itrM2BbCEeCVyIeDes/foiXJ4sCCkoVryoV5rtCj+IZCJkxoX6C1UD4cq9PpklIJJX5
9oHc7v1M7Odd/vNa1q93yW4eqKAyA7r3dYFFdmEPH7BZ9C1sIl+Fa2wPvpv0zhgcZehPO4aBH0Uf
vivlf/4dqKHp1mN7uUigfv07mIKD35LDYeyx4iVh26y49YfheiCNDS5ADg3RIr/eEPB9shS/8J9/
6Pfr3uVx+8jW0SQE6OLE5cP6x+pQ5QbQDbCnx2VuWtqQrI4G/KVwum+hH/7154v9vJl/bLaXm6WU
vuTaEEfCV/pus4WBtoyzCsOj4aRiOBJqvrVE1I9Ffu+Bp+i+ZP4GyK6Xgzn8VdkWGDC27KvFzUin
lq3vZzFHnQoBibtYx3AcLlkBsk7dq9Al4/6B/wPdRe3Uw3mumRVxNrUKd/pWYb0ENNekcJU2G/HO
llYkznhzjZ9f2x6/bE6NH1twq19BGFEdb/NfKyjqMnE6yFvHVPYhBUBANvJh9ET3uSk86y/OOyB7
rdHOdZxPgoRwF5bNzgyWhk5nE6jLAdk3kpyQuiXRI1wrpNcR1aF7N0jHO7djgNo9T3RDyHqR3vie
3zFcqvc03p61NHddp89u8aUCcF6BmppxXxXmsSUomnGKdofgQJLk3O0Wn/Fmook26K6Ug44hqRmM
flsUFCS/6YuvY+5Ybw3HqedMafnX1Ggy/zqjnp0Ej6IDBtSRrxVN00u+rXKquPTNHqQKzhIr9ove
8eOOo9qNaHSe8Zk0LuqIjLD6ozGWQ7wuQX/nl1ZRn/D89U96XOstMgIbUzY9rPIusCiXXlZK75ss
AK4ad6VN8fnnF+w3yxYqMwY+5K+wWr7XToXaAF6y9dW5rX1/32SjvwO2nr3yoxPhnZJja7Zm/sGK
9Zu9h22chZnhDzLC8N1LHaRdTo7SUp8nWJynbR7mvTXO+SloNnnjQbz5qBX2s0v5/jPCn4ZQhDMZ
Kbrv1ozV0jnMZpzUS28CQsuJHAkt+DxL6o8nfxMrM/VCH6iZ1Q8jGFQymepzgaf7eWhrfXL0MET2
Yg2kcxZ0tUsTGmMxh3DTvIYoO9srrVNLCXc7YLq/Q8TvkzPiVTeWmeVPlZCQmWgj8f2ly066pT7D
Rxi+FSgnkPBt21Udlow2SeuKxnr7UpS8ub5Kb3GTmsQyz2fH7YuEEaoD2LWYklpMOPc3ZUfkIjmf
QZYaiTkMVjKMhjiZAyG5Kwzw01CP6lh6oZHYuu8f5nnNOyQ8dL4iL1iGnar9ChDfQA3vw6V9aUlU
iTOqpIiQ6zKPLF6OH9olnJDBv7q4H2RkzUigzc4FcbB1/jmdIdYhOFWxWCC9cp5aXqzVaF7SYCi/
EXBUjPHiq+0Mxp6WVSeHZr+6FSoGUWCbRzubxzmd5CdfjTYPeVzMW2kwclxShEVrq1e45LmIiQDe
Tlna9C9GW5g38wZIXIRZe8q7gTZuqgPNIKHq9pwx/s6CVN1s2jCP9eanj3Yf9HuGsIxWazMwHymJ
9d9LAI9rGSzrBp5qcGFiVzo2WEEWOsE4vwqvfiJFpH+ahSWvFttcv27LXCebW8+fFsIov0lt52fa
r92+BZ11tjHeRalXTnEridDxEIacGI0vydJAT8UGMF0zCGqfplED8V7ydGWmnKoDoj5x0GVDr6fO
3Pze76x1R1RIxZHB8aPZLrNrRiLr3lRNwMDOkecyH+fHNlAlYptRJbnr/A24yjwFcChOqVfXZ7n6
6cHN8muCbepEuIV9clJMHqoWY9SYW/OtG8bhrUbZEvWtriDPEaxNJBDUI3ei0dUFftTBE9/ZNDZw
nWflY5gCPojoZ3S0eJofs32xoLOVMGHi75lvaX7JkO3us0n1J8J6g++24TrzpdtAxI3bzct1Zjvq
BQ7JloS1ET5UPgQmVhjf22Vm0O9KmS4PXev0Z2/sCGQyYEMHTH935jR83RjPHluUAJEYiuI0D7lP
cyxv9rrU2cmpVpDLc7lEyq+bOz5DdYBcecn2EyKReVswiAiau8qu1zvSdllPfU0/jS+ivVOra+8a
tU17TJptbFXpGHd5qnYiHN0pKi1iP1oQzASWi+mHUn0Rl9miSbQAx2sj0EvMyl3B1aj83Jry6xiM
353RmA+erLKzu3brvbVYxt4H33BPD1Hcmuv8XRbBJ1m2zWEj6OtEU3Xec96v9xMLAaPSclSxAerj
7OjCiNumhmnQiOx7qcYysTtqyTltpp0nli+di08wqwLa1aUzQP9zIX82pLNfOanvR4arrV3bG6hB
AEcTKGTa0BxZ6eQMXlZnL3TVnV29kuOTAujIBfdBX1it+9FZAMYWcr4u0tBkBWqqIzpFtAe2yF8K
mOon9JEwtAy7SNZiS2/Doli+eeGCFNiFhLoz1DQmCs/kPi+a5hAoHATNILMEmbwXB82Q35MI6IKr
pZgG9zoyatwwSzvT+INhb3HvIEmNiPyYE3DjrwMK8G8EgqZ3l5Z3ZBvCvIIEMcQ1wSdv/jKucZhV
b4sTNHEx22ki3c2OsNLP+8ww3RsPiDzLmg14nvHnYSGa9JTasH0bh38Jlvxut7nZ+pi2XXGnTQAI
WU+bnzSmC5+7VMFuVOV4Vv5qPs4mo4BmSYe9tHuNDba1OQlMWVzm1pK4Li6jJrVYMYreTtIMb4A5
9g9+DWF4IHQ/NoR8dMPVoqNnGNNj02XubiSp6q+gUPbj7PN2WkvenQKC3+PeMJwdrSv7TF+Hz9BM
A/9LtiyQguUcXsP+mBJy25trFZjksptMwMmomPZGP5s7t1leEKcRUNLSDtj7E0BHT2qL+HhKvjqX
w35ew2JfL8Qu2U4K+XScp4Qy3rlaZ14SR8vx3Jkc6Gwq8R19Ww25EL69oM95rCvLPnYzIw2j3MS5
mur2hvNDdY1cZYrClJV7mFSagBLRR7s2F/5x/cbnfPmNeK30Ooy0nGEWk7dPkWQLUHnV1iad2Q4Q
ySvx5CwGcNq205wMt/GxgcMRDb0NHRwJ69HrVj8uONw9kWrW0S2nH0eFUGxQEQDDBUYHTb5jqT7a
UzDFhCSpfW8QJ7y0uQ8BFRd17OWtkeiCeJOAaS4AyBDqc8eBq4JuuMPz6SS1kk2y9WbDF8VzG2XB
kdrUpC/61t+u7kbqALRPttMycjIvbD5/m4YXVRReBAjJ+8lW3Pdu6ETICMNEtY74vJmb+YbYp941
+fJkTqq5Nt3yE694fg/wY3oO7DE/iQ5gpFev3v1gNu0uRXK6D8Epxn0/DoD31uCBOkJcY3QtHp3a
HN+mhuHO1uTbmZE1NHE60IBc3ayj2+6BfG8WkR9M2axJBlCZrZWVam7pJbae3bxVa2G94QZHZ7Ug
xqgiWDPyPvcX+erlTpa487Aly8KOXjI7SgZQcbslL4dDXYQuqXbzmt56WHkxpdobkESijAJTPUtH
9jeEZTu7qePtCdhkr1bdqKSjOo6UhxiFXMNqv4K/Oi7olo9EpzFJzC8VdE9myhVsEOsvZzWb8yxU
Axy+Xw9Z2zivsAGdPaMauUdDA8Z1m9NTpiQEZcAMhPKDuIhgFw9FNBMqNUa9DIPEG60yBukC3547
eghHUb5wODTvjWLIrnSWupE3Z82+CrOQs/nWxOzyMM0rw9xVnqb1vRjBafIZR8lRLPehZDLBV6no
8wVUF7pngOiPVkzDx3+Uhh3sXVkYx7FMtyPwkPpYWzBGGZu4iWdg9Yew2kSjV9t3iN+xRcPRvYfq
WEdqVBdoZjMnnj3bkXB0DSHBI9EJ80ZiESV59GZRwAOgfggANqLTyYZ9aVTWdUnj7LXLnCYZ5ro+
lb60boeV40+nvDBpUWgxPnL5q4Vpe9+TjbwLgrk/5OuEKGfiaGdb+nWymGEZlrhMTteWXPyN3mpW
1NOdszjZzreEsStHBkZEhYaJt+YWU1NcuUG1VLtBl9WBNWB6G4AFkf/UuYwxrGkfisp5SHvgKOAW
OmZVgrErRqrLHJNthToxZrjqxVYjtsSvhuzolK16IdfCvKp7mVtRk1GWTVm33BVVQzN+1d3OD5oA
enoHSLbu1ixWQ2m/KTXKQ1FULcMxxpVXwObUfmm0POMeYyZCdkVcrmB26WBQUVes4aYK2yf6CtNN
L7rlZukWecUaAHSe13/XLmMajUxtGTeq7CsZlpytrIrAPwe3Pieq8WUMhRQ7J6zTQ7fo/ooJYQMl
3ApmMx56kkxzG6BizVT8WQV+xmDFg/B7aduujuId8LfgPGNa2DVA3mnQdfMxYyhR7IJWZq8dbBo+
GuEeQLX0UTE19rUpJjiZayN2lUX+7Oy54GN1gD9lncsmXhhcsAwV6YG7327AVjt37ox53M989nJ9
QcuIJvzMupli21nFGGPmbE8LCnhUmGl13IKsjCh76x3moOU4wU2lpBmyAx0h72gaOng06sqJOGjB
asIr+1KiPkWdVfGqAUK/7gliuyI0kOXJ2XRwkpuC2+x6C2heqVnM3ELc5RbPyQ7H+dm08lDGTjiB
Q/aH8VyWk46VWjdw26VxDOyh+toay5IwT3YP+ICqG21oG6geLqWJkjDy3HZLZrP2nlZXQU1L+2Hv
iyrfl123Hqe0+TSPwrmcnIIrMiYKjvhbs3czkZK4UBQcvfwtdlQ9/l0N03wOXBznnpLiyXDs656d
6M5gmn5k4jR/9ew2BbqzOftUpls067Rh9RoQCehhGo9bPyiIxuOPtg69QzBPDH4z6e7q1pO7hZUh
8Q0+JntR09dlbfMz0fdwQ6dWP7MPW8+9IdXrUrORM2xZ7p0hM+6k7xCDpS9kFCWa+0lf6O2YLg4e
BvkbY9rql0x51nHzBrZqq06p3lJgutAeHozJ8NgEJxuDD15zsmTu+qYF2NyOhTzVpW3fozkwcflY
MzPbOYinqqI6TDN11RVdl5gjJWELFfI7VRJy2U3ywZi4pCSJ4lHuIA4K86XehYVwDotBlyrSkzSi
phFvZUkk69FvwvogpVKRDqWMCYn3d3/ucfymY0er7uLZYqB8Gcf82rEDrNoXyiL750JxOTBHyB8s
Yb5WS2/d/ecroZu3HSxL3kXY+67NIOXUGgIm2ZHzkXvTAP7eiWAMEmhaH9kTLv+qdx0NGklEw1mo
OVEQv+s3Q5hADm3RZi0YRmfR7KX2VWiP7J961oeGF/9qrmUAiHv9yIzw7tIcdS7p1wEFM8p5C4/3
r8/T0R4goi71TiHV475m37pe4a6T++yoaEh1dpNvLUxCdVHq/vkB//vSlxh3uuvC9WxyL9/1uo2s
Vyg1Vx+xrJ4fu60pe8ZoaVqiPdEhDO/Jc824lo1zmyqZfxTl/q71zJ1jCDFDBp8mAtp/hWA6S7M5
cvPosutWJ1mYksBaud/czbhrefOP9KHFvmAcdm7T9SM41bvX+F8Xf/dy9eMGIqVwSeFZ5HY5oCou
UdA/rZOZglHGf37U7wZRPy/HcBcjAYNMEvTf9bmDLK9pQKYug1yf6OeVAqSIVF3rj4Tgv/lNCWQm
vQp98GU+dGlR/qOhnjoYmQvluKeZ+OuHfKU7nYhqQaqmB3C0e39txyegGRdEG42m7APN2u8uTwvU
o7V1CcX46X7/x+WDjPBWFgj3NKFLdBKh6wpFMTFXdowF0nkc0SjaZz1nSAZHuVofzPt+96uS24Bk
7WL2JYXn17sHJD+O1Va6J8dQ6mvmiXyL3awdgjhjSjX/tynV//tRkQUikGOC8nO+84+blYW5ZW6w
unQGdXVcXE9e0wBn+82Es2slp8Qytz/4Zt+1mH9e0/M5pDCd+rlg/HqH1dBiruh4kdyRhmXXABOO
LGlnd0tdgpJfe/MZunb59ufX93ef6iVzmox8Xi2+1V+vOmxzWNdK8LWo/JMUBWB44vojt6myxFz6
7nkYYTbSj5vjvG/8D54za9JlKfrHAn257UvYOPNx0nlIP3m3ShZD6pJTZdsna7DHPYbZ+agUPYBc
1MX3cGaFo0U8A1uqpn57NsysfmhgiJLz5QaKPmqvEfgpx8BjqNMD/BD9jHrKByrW+OVV4c0XgSVN
1cie5jLKfSmutgvDYi6satz1afWpHHJkbWMRxj5NrohwzwqT4khbF9X0NV4hUiwE0t1PZLRNa7yi
kCenqCXZn7Fx5De5+0KsPL+Z0wSNExd2Xy67AHbLl8JT+CDyLgj22+wYSWqobwTkb/ckXbd5RKD0
6kaN11jBXjPApnq5NBqiSQXBsOvMPl+juQhrekLojvuo67O6O84LzC1OdiHysNLJHC8a6dOFUUh8
Uxf1lIBXVuku2HEaD2DWvNUyGpqSM5K2inzXVVtPT7o1vFedWW6OD2lzr+WKYyq2q5Smy4Jtd4sy
f16eNF4oOxmHQW2JZ8n1JpxKpJlyWap9XQRBFhVyyW5DulVTtE5yLA696/kbQqpC35p2bURGs5TX
uodqeqiylZK4mlNv3jvzmH/FMNg/5c1WnzdPlRZ6Y8ljlL5LM0Cl8HoDRnocBFlUCRIhovxZgVaP
toqU0SiwVpL2dTF9LwxJyumQT/UneB3TrXZT77lWdcXcqNyQWga1+MtcS3lXKrf9SsHhPGRNW+TX
sBKtE+FwLKKzMnJoJ4KOj3kR5suh3WJdaQ3kxZujMu2NvdMt4pNpUQbkjJ5mPtIV6p4/8RwsNU07
Qrj9nYtuNN05AaBW0JmgwkIpGhe9nKnJvLbzcYxkh66VtPC1/mJtvozTsS12Hd3HeFlnsPcUda8j
CV2nHjvGXYsgDkWlxB225j61CcE01AS9tg5N4wXfoUg6937lB/WhMsGjSZl5B+nMxpsrtHHF1gd3
sqJ7TxlVd5B+3dZvloQ2ijnT2esKon6EC492xDl5cMdNhrdblVY6Gi7Z0vsp8yi2M1L5TrkImx+8
V1ieTVHe+UsZMNWpaCm2bcsgZCpW581u6oECDxCDjlo3RU8kVAW/q0snQbNzWQxNHjwZ/wfC5JtP
HmpECvUOAAin+MCKtzUjfUgyIadg6av7fOvUg7Ol4ZeSDuT3Bl0Z/rzen/9i2FvzS1m1qvazi/o0
dEaX8i8co3khmI2XbPhBpUklVJXNxbkyOqRj8N6/mhYjH1re+a2RhuVDEZBjS+KRx9RFGO3nMk8Z
XwrPeMgL1GvRuLXmdRCSOoeSf9gZ+Sz3JsEt+3zEbUM/xPXI+hbLo4GyGzS8SSrdiAmkvROG0A+L
nr0h0dOWb8dp7fSVDTQtT+opLR8wq0EetY0xCTGMjLQ2Z/yHDESoKTnFFZwazax8JRcNSQZlqTXi
OfbKt6ooDIbBDpPfgGZpZM9hCLLI8GJbZixe/VQbcUd97JyzvDEPQQuPRfqlH5MGJA8Yx4adLWvj
6JKQzdri0gptiEnHMetUx5IQhe8mvRrzjNE1/JER2oI0t6zmaE2t8FHktr+vlYsvwWrd0o3YtNRF
TrmeLsrBE1jVHzUhT8waRPGtoAUnI6xN4YnTWRDRqvVwAwHW6kLxZcWiRDjCWhuf0ObZV5eIusgV
7nwlVl8eTTNvPxH+Ue3t1CwegoWkgaAracswKqdLwJCZFS6UxrLv+LAwSPI/xFil6MYFRZ1UMpte
3TDzD8qeFbEvFiQ/W/YEb+j8uuHlTNquc49FMw8n3Amdg+fLIay8W7biiflEdkJGM+7aTR31UMpr
Wan0KNif0xjRU3aVYpNjScid+mB5BV7g3rHHCJdHfptTjd6BrO8f2lUVV7lPi7AY6Z7Xg+NEy5xp
mjByiVsyZJEUKCuZbaQBKcDM2KbBDoIImJxxzRpNHOs2mGuUu14T04rr9opU86dg1OFT2jX2Qwep
/pqlMT2J0S6Pg1Hxj82afjdkt+5VmIqDi+zwBmwuMxKaR8QUIN88mPXgfi23gRWpL7rlojfoALtm
6ubiyY2E1QnAjo4i9lbkX0wk68+SJY44OdsxjpsMrNva66vYrBbuxp7ppIQb/8HiYhqPtUPeUU2H
5LrxpvG2EpqfyVQm/eq8PbIn+3tDuMtzNgvzXLSF90Vp4qTvyPhU/tmXffPXto7iMNHUuRz2RPYo
GJUfBtmvpy13vKMY+luaKpJBgZWCFoBjFi3CgtdWT0YSpl7wtK3rRFBFPlc7WuAbm2UhOeqkowx/
CGnp88Loj/lcCynG0v0XXYWEOKBcNxgeDWPSz0X64ue0G9A09F64W4aeD40/QI2+tGn4tcxp4rYc
oEluslorJvvJfCsyp4hnfhsnLpcL9gBs1zGDV3yr6f0X0VRhFRpM6cQtiaFltG74rSPO+QSn+IwY
mkF7dI7C/nXryznxGc/9H0fntRwnEoXhJ6KKHG4Jw2SNsqUbSpYsoElNDk+/3+ylt2ptaQa6z/nj
M44h7W3VuVkY8xP8OGNHbvyQm13cjRz0NB7N3xsZLPsst51/snTU0G28/DlTC0sPrKzfdkXbXBBX
MFckVu36BnyQvlPo27sxZmvkBBhDfdj6wYlxn1LiDGWZ85EWKIQ1mw8K8FC8jFZfovGnZ/dRzXq4
tk2dCAuuXaGdSaNA4YFOR4SKWy2/uWqVh4I1AWW2+C3YYHwtT7dXIpS5amfdUQLgIpTFGeXF3JaE
aY9a8japrU2m+NbWsZJzJ0zaosT5zLAzd4vWcJta21/QCnVP9a0ZwY9koSsa+hALKfKghPp9zO0m
e9XGJI3aJjH9VCiv0qllG1hkxu6ssRKYwor+C0rro6BkHd/hZhDHtRQ/wNUOUxr2liP5HhSLkzCB
dB/0Rd/cZjhsBtaMGfW4d9Igq1/12mL+0xMcozGKVxd3QkOJx6gr13Q1tj6gJcSNRAt+3afICvqt
53NIW+d59lK+h6nU2neOKC0L7XxMwr7dcOEBM1BwylBRB8sqyAvCKgIKp3IE+rWqWE9w4nfUCsjS
Vwm5o6jFM3ZZVfRZiJ/EqgJpox+J+jYr24NZOQp2T4lEo7TMn9lV1P2CkRhskmw2YyWTcrCk509r
0UamsWnRqNJZxphbrAdMntWDazOvmZT1hZlWUn7HuhAyZG7s23aVB1vTVUd+WgVUr1BabFs2osyt
6R+9xsW4hmbKlclzt/a3CrTpjUTTWfXXjVROKoJrEc8drjbKXsCn57FZdxqE1014y4tcu/k7KxaD
DBV0Tou/lSaj7JyNW0hBS44tZDax6ChFNKyrHEJqmQt8rC6NzH5h5Vk4Y6ALiIHGcZHIzlaCNV2M
C1O+4DbNX/uFoAOz0SJ1mi+9Ac8FQlKdqpLPXx/s4oEzn+uvKZzYUFuoWUV5SWX6RCL5xeu0ZxhB
3dfXWQSeVAru//xrKqy9qUvEA/36RKQ/9/LYc1eAtIqkO9cJcUWrzFhkoACvLX7Z0F3U4UaexvOi
6yHzlQlDne7dOn9FBnPjuRNxOoFTb64VzI3DFmz8GaVlhoNTPfLePy6FCbubG/80c/5wNOXLZYAK
0Gj053Ey+VomOMJFmG9agTO2rcruicmGTiPTTiD1e715oG+3wlZk5wEq6ZVhxBUxOQx05oz1b4JD
D03JZoddOXcngMIPQxP/hkStY5lMfxTD/mWRxbDoCSxkDeoO+sHanA5Bo8kus5in/YK9VWmGN2s2
prjPl6+ycMvdPBs3c/IKx4e8KVMEJlt7qJSqjRZazAPOFw4ZRKrOaMRwCXQ1DiJCOjSFa7V8mwIS
0C6eGeVu7ZAOsORUeExuCksrTqiVPxjITowLJEW7uh0nmONCu1bQBEnDuiy8sTuDTJKHFetqkKKp
8/s741nI9WrfJT3LYO2UMbsTn89i3hhj9PLZVMtva6vvvtk5h0IVbbiMbH1q4WZcflIPsR98qLlT
hDr/ImeCvRe29i5H6wpDHc/3FOvN4yvDfLOG1rJsaGOx/82F/Yed9mvLxCcCs87XyjbeyJu7zaSt
+dMi5n0xF0U8mwSaj5MXdLIuwqZsIr6lwtdpP/dRemR+3hJ95tnNG3nYV7x+9NZaTBajmT0TQ6QE
iVbD381whS1q/FBtNXVHrDY0ltvYZ8csuWRMdTdQSnZ0cdSetFrXGNZVg1mvOaXk+TSme5zISz0N
uWTqzGpMx7Dnx6Lxmr+EnSbPVn9XZ9jYpsHGvGhJq89aqf9VtOD5zTSnN7w8FNcIWKmKNicEqcTI
irkmWiLxbj31wJBZrEFNOOv1Ly3yO0vlOewT7zDK+bu1EVtkXOjHUXcfhnYbuaUqDPMcaPNAllpl
MLf3JQwDnQ2IuHXlxd0mrtdaN099pR37fr72Zv0x4E7yB31qowSdPXW/a/GuzEnxhhEOHtlxkYEk
LJVJ9pLOyEzM6qvHzhqsHf8Uq+ljZW1Ps96D3kx21NGM6291e05Hp4HNrSsCoGD1SA2SSDAIWSdw
nh/R8ZrQLhpUmK352NLmvm8W9ylph4yZp3/P0ZnGKKLkQ7vRvpbOTXkd0uayadtnRY4knhzjn7Pm
HS0kK9St616IkXP2iyJfFZs9Aeywi5umNxFhqHmQYkXzB3UzgzVx31tK0P3egP+dNOvP7DqIsQYU
MIppbp8yddHPZfBqiWQRxs4aNfn2MBfNWazOiSE0NHrvkYpQrE9N8SN5XtHvidicxs5nwlT9qkvU
na713UOuLc1DpXHVp2UjDp6U095h9dglYz08GLasXgcTw6Cgp/LQ2tr4U3dMU4vXJalvJ14Z2Up+
WHohLH+t0k+qB++qmgZZwhAjoGqQVuU30cjWTzrxY26b9m40bhe0g2P42AChkz0rngvtvanyv6xa
w0FL0ZEp+qHQ1wwefoUaULBCDtrj0ty/vDR7lBXjbCZssVPMvozt2fgS+QAt1Bm+h+QrV+vqRyna
H9hLM0C244bOIEXYedzwtiPmO573uCZ1lKnbq0L1qC8VEcuSB1Ohw0JpTP6Qfky0OCPsHXynof43
k5vc98awwkRpE1GmSCiJmMcRU06LT4AFfRzMJpmiHDHPxUpbvdmD/WApw63zqtBxmBDAa35ruA1A
sjnX9vk0vbmKc9IqrOQW7tzO9g7kHVwdF9VftiZ/KXs+OhVPL3otQaUUL6SS5i9rKW5T34oomzDq
OJR0+/RlxHM9MjmOcywGeUkWJvpZy95GnneV4ydI0WSEZa/g0mitkAK558ZVbnVj7TdLiB1mgKBt
qpcChRQxcuquRs7hr4hEJV4kV0EeoE4eY7D12STFDa4jrqSMHXsh0DMh5WC6cHb9nSckVyI5khty
7IR9ap35vSjKia5cFR42CU13e4I33lsWaafkAoKSQbnkJCXwJjkw3NVbYcyXUi2g5socnbN5yzPl
W3da7YoPMybyOd91rbg4YxprlqQcovkF0sLoj0Tzmjn9Wc+2XzWfyZswGJnXRF51o/hFWBrwy71o
JdI43dSzGK2+CJ0ckVl2f26JUjlJgqr8TvK5mmZxosjtfdQHJaAdLzLy/BPEOC6wIedNFaF9yiEz
WFFn0/xsMqhxtUgvBGlc7BZvsl3Jp46nyU+9cpfkYHfOpIT2pJwQ5NMl7SHKSc1mh7P27+DS4Fyj
+wo9dzwPDRCNsTIedAA5QnihTjl5iIP7KUUhxwtWnjNtmUFFvWvjdHsTp7aT9wfdGlg1KjSS7mNf
Jpcpad/IcU5Ds2tuK+BloSSnos1u1Fde1G06OrP7Jovipe3LKxa4W44PbVw1GXaqiO0RcIduhvfG
lsdRQzTfyjfWKBIxG7M5efn2s63WUSzIDpyh+BqM7LEYvd2G3sCXTRLhyH3DIXAHBw7zPYm0Hs2/
qIp2Kwq04zCUj61uvCXAB9iWhE+aQ1yqVNGjCvIJ3z4AyH11ku0/y9R/3MEvtlZcspGwQ2HQaG8p
XEu6/jZW3Z6T7i82d6QztYuDGxM9B+rst23yac7k8WD4ovEPA3jgKdaP3tYvZOhHIrFfkTRGrkho
5XNJ3KgTyZlCfEjQW3IGtTKRhJEUmKLhRJt30nE30QW4PPS6i/e+ak5cx/WHWyTnBBmXVmBw1oGX
EbOtvkNHeO86r2OuXBHUuyc60+e3pGH2T1yGAWtKI0QyDtcQE0OaFMFgZclJY8niCkiHk9QbauwV
Zz9TPc8dWZ49yXGzOMYcOV17xLP9p1D0Z0RDL4i+sQcqGe8R1QcI5paPakpx5jvF2ZoIE1/ngy63
/objLouX1N0pmf0w5LpE+eLtPLKQQ5QYy67DCeN7ity5qfpuMwzZ/FSxLdFa2MMjFgm2o1xbd9Vo
/BkU1D2k7OuYSnIGLYcA1Vlv+axkN/i6loqAstfqCbdCZHlVidFimXbZbL6ZmMR9Ki6Znjx5Thy1
C+ZRZYVQpwwrwoBsb0zP6l3fyZqNT70dQnwT/8BlKN6urVNnLKdumqLG1g89UiiUGttyE3Wz/rmr
YWJA2hYFg0JUgZJ2xOMku9kh34Xnz4jJxKtv06Y8pkmzfWYdfvEtt8p9ajlLxy57D3YyvDR7kElj
hqijkFwxOj8rs5HfpsUD1LOr0vO3SV2WIFtl4mdqZe1qgY5wUrq7OFjfXgTFNUElay+yV3MN3F7V
X9HhoMiz08aDMtBLZMsa2up1/Cuzor7oiEgZ1teaWJviyeyTp5TjS10ylHW0eoVtj0bd1+15uxAS
kL6QDlYxQq87lrbHuawvXHVLCJi2Y9O4ImSyI+TBdazyEAepOUYbHZ+hpdJ0twkH3A1YNswNOcWi
T3bAiT+ggC23s7UGTUGBmENaT2iai3y5Y3KBOcPcG/rchTKvr+hWcya9xfEtMzkSd3VizV4YTtRH
VN5FJIf01Czax9Qnj4VMwFbnYq+J7H3RgQxcLYHAEKDsq1SuBdBiaBEGICz5aC/Fg9A3a+eYLsf0
fRqS6gX4BYLBZDfpAPXXL60W74qBULAU+o12jocBmCO0Wu2oG9oZ+hLBpTt/YK+JnHpULmvBy13d
c4RKM/sjOnejam+NimZF5s6PkVXrxLOt/6kU+9qYw85okytE55GIvad2m89dPu45G5Y9gd593E1N
cRpWiBQfCY1GSD3CcnOkennJTUCaVEe6UU7kHhZuB56i/UUN9tzV404Td0tBV9Qh1HGosOJ2lfLC
oPxLeMZrjRZPWx3B2F63QVUaD1a67e7ZB24xxmo3Xx0dr9C2JGcXENZQ1is76ieJMFBmetI+djXW
Nk1vuKGNpwpQOyQMxMOSM6J1zM8miAq1Q64ateqic9Lwy0quZh3VulG0qMfUaE05kOHMDqVig0o0
Dg1687+VlNekMgDnp9PY6aTarWuLYRhFfJfbyomMBXYzhh0j7LqejtimkrvBVJszGRji1houl6Vq
f45o+v+MaNj8MjWMJ1Ir4epktkZLnvdXcl9UtJ/J8s68tUW5Sq4GSOZwWbu6CpxBvXfpmWXU9Kqy
UwFew0zyxQmkP341Z8+OYK2sGlTNy5J+AyhxtlOWHKv2/NQWHbO00ARod/qe5Run36ZcufWzYC5J
rHILnrrE7R8NcCTgGhqhVuK1Kr/TTPthGef+NR3vQ3KnDOEEEMr3DLCNu5zmypFRIRuwvDhAGiFy
KjPWFx6uUZZhgUv2NuuTwnjRmDsVM+7H1m1eQAM8zwm6qNjebCsqtVI9Wuak7VxrE38Ga9kupeIR
gZbziNb3MJKW+ANGMyS/3kjhngGDcWnYhp/1tm2DkrEcoRsL7JY4pRf1Y2t9bWUqoq4krhD0861M
hl/BXYw6LeOCKFVcAlUXCWfjuy25qBSHdFh3or+7mXOMBJOd39M/PqEioMIrhZ3Wk721V8kfYMMx
WKeIeA9IfFmDxQVUM2T9nKfk1iR94XAtKm9TNnbXihiTl5Eso2cbM8QL1swiQF+BdlKdodCUJgvK
tGeyGQEdA92q1ri2bZZr2HBKA9z79os6LVkZtlDRKTdRWu6fFH37fkot8YTJukQm3xhxm2CJSmvn
Y/B6008EyJjV8qWkQ++QiOOMV2txrCAr9SJCFcMFNkHZLo76nUxFtis6aRxbWx1AqmGtV7t+0/WV
YEN1bHaJ3YCaZpuR7KCdTz1geuFv9CqHU5HmxKH0YrpgfnQizSFmQlaGES8a53aKtj4gAwb12Kr8
axmjyGXHNIiWFuw/t8npSC02CDv9GBBsPVSw3Dib2TqWoYZSc4j+0LeRbLXkj20o226epv0EXAPH
prx0mAFDAjvoN0Am8daTr1GHSjLkZ2EPWOOUmjFmPpH2csxK4WJ5tXeDYtE+jGdmNftoMEfunTmj
I7gbHpzKjqu+vmo1f7UNq2sj4tTHGhXxUuzmfMPwYSAS83JvC121Oc7Iqv1SnU5bQbIM3a9n8mkA
eGYZGpPxf0Re56OPNQJrmtJQ9zYeydlg/BngUuxl/ANrMfmu9P5u2xS2nfW92dlboRPz4djTRbXF
uUsG8mWa7ew180/eYwUqh+W0asXgp5mahZ6RUwJVUQ4ocPGaEMt+RjYP6tY70lKeGyO5WFZzUNpm
AngD6FQWSJHVRg1dmqdEDojCi/6xao1TZ5GPg3fKR+G+YyXguVnvD49kVu81cShMmskNomaZ+83u
buHNOdSXRzDN9pust1uuYo/IB0SVBGL8azVYaT52DMI/aivj3uv3apbvsoH539vMSzNLFsjqKSM4
GuyBlCfiAyLyhT7zoXxivHi2bDKjC8kp2mXKybibgdSyjBxZzcE4d2c2O+ePiUOQM8am1EJjts2d
cgg6x1l84oGUQ2GLo8BzEqaNfNSc6lYONRGF8qWWgH4JZvBOXEoTxjZT2+uIMMw3yeYTg/2eJFZk
qlOsmqhbG3aMYHO6hhKe6k+uGT9qMR8wIgZWxRFLTxVRjKp7MXrQ6d5R/jimeAPSOCRFrsLcNDc4
R81vRfuJseha2kXkOOTGqN1fosbNXTfiAuJQiw3ydP2yr0naVBqkB5mr7mRbOj6RHltQ6VskePAv
KaNFZOID8UdbwULVd6fSbd63zJwix2QhufMTdSVv1azEKz8mga6GP5b9TgzjU6tMts8d+Tik2hth
bM9WKZ7QVt1aUf0qC5BM0o1QzznofkE2hcuU5hGJE1lOWwWmKmnMM7kLsrr+mtL2UOs1hnMa043E
6aLa1cqosvtPozO+UPnwTBZtirakVn3az+8eJ/3QttV5qktI2Ym0twr9cda7w6FK1ICILvLAZqzq
3WYaXDhF76cUj2/SDJ1t5poy5mHf07Hg29byNnDmpLOrkVgHvl3a7blftqOW9S9SE4iTCT8XM0YD
5v3W28m+QPmMEhwytNkZnXlhpW2Q1tTRtHTEAqyoz9l0jm7VfHW2diYb97x2m35MhyZHJ+odyEy/
Llr2mNfJnml3V04G+z0kkdQ4S1aWXKo+ZEBG1UMv+ANT478Jb5kOkqKUi+3DW7K5Nd2xAVVCsBZt
6/3zsYyHPM8fKvB/Ti97l6TWXnHrr6okyowr1m+nOR47efGg7PxWSx7Bj77adnqoKzduV4YUZXkB
4vrbL9qXs1YP7X0DLES2zzR8OLC6MGPe6zZPB73Wj27tHDlav7DeZEHPzDMO9UNSUx2D5mgLRzd9
T0cyzdvxLi0yToM9IGii3NhIlG8MeO8e3le1A9RIqeFFcT5eMn7veeF02pCtR9uwqMHQYClAtte4
429BpFBQjl1zXZ01iWZLgzEmrXOuMg2/YfuYWShVsk6JNq2IizQlGm/ubjrqFlos5INHRuGDM3Xv
beHw0tlIArx5PGQQLB4tIwYZYsFqo85Ik5OKiEFP539qfrdlFPPFK6xdJ5e9Y1d7kpDUYM3tx0wn
psxmpM287E1Hdr4pmChkjeJ7xvIbjmh3j7U1fUFvgS0Q85ZP2h8vayZWi7WN2wGKSe+T9YV3xNoV
rvLUpSOj91rRSi5g+IzxWzbpbr4/1PLuy1nrV6/3Putcb6NOGPTO9XobAOraO+JKcWf08lW1x1/S
ft/6vNglklOQyIzLUs1vWeq847lDsWED6xMscOcmMrZjPng+PNZj49S2XIkkHT6sWwqs39YfxGFg
LDWLJzQZNz1RfzxnvWqOfaEbIA1Mx31TTHKEjY2zs1YQtlhzi7QkeVWtgW93cJ/ViZFTrxECrann
/fFAU68OywAcvcfMLl4saZ/dBTMNq20eeAVqrhwybxjWf73VnRFK/mttJOpVX72RaRUT0enovmVN
MRXaJ7UlmNpHoaPFJKJ94Qf4tAVzUe8iWOhAUX0CZ8JUwholejKGJUuASVWR3fLzG0tzwDL9Prba
l8kWTQAH+otCvaf2aZ9FpeFdMmUAXvNhTLwQDRlEvuw4jvHe1MRQiIx4DFzF2QToyqVzcg37qJn9
QdvAbfpSHvqm/aEy9ubU8IydMu6XosX7jG0kouf0nzCB5cvpPg9sApiPKxBltANEZx7VNtvlg8Jh
py8+tO5zvlp+O7QfplUGroBTyxpTO64L0qGENBQflSbe1nt7NmlnOTw4Q8XazF+K11zZ+j61ZvzW
lfQPUUxUlnpuTqlYJ3cttidmFovhyBljM68/ywzhT45MxhtndjYTPZoY8DO5GcmIMyj2qLexlVhH
G7eu3xAbySixvOdlZl2afou58LsAnTgGv268AM68laP1a3vTkWi4oEqr30FDG7hiPwgYHcNWuAeP
rtTAY2VE3/4x5mUETqJhiFy+LJiKSGQdsRPywksEPJZnTwMJOAQyjAf2pEua2T+Yid8Wrxn8ZDZ8
d1S+hg2Da9kloCD2PmkgQlhLsbzayx7rTmT2eYPVst813EObmx1LZ7XCak1HhmpucwCYs10Cf0+p
+GS7OCEhOihOfalJYsJEAXNiA6uo4/qyoIDIvZJUIYV6ZdtDlpHhu1ZHwwprzdZA+3DlyXZ+2lTu
XHaRPAZm37HXf3PdYDTM6qBqAV3SznlPTXhow14u+KleSi3F4WbZ5O/V1ZPkBD4iE+GygMz0G0IB
SeliLVJgjIFD1IueOfUD4duPaz/1e0apvVmK51lPn8reWI8qZ8dhadeY+/5Xprw0XU5AXUvHLDfO
wwrP4rfeckxs/Z0uoA/u39rvlik2VuNzSZorleRPdVcSLTCkHt45y/cm93kzStzRRc3bxE2qquoc
5Ux5gcakJ4riqaRDijsS02X5puab5q+D8zUX4P91PQfktuIfWuaT4K/xBy67WVPqkGv6r94QRDhO
yIhWyBQTYpcM4O0TOr6K7DyDn14gfHEsXcsBGAsB5W+TY0elWmCP7MwDdHGzUGW9Z0d/AkMBcCNM
EGk8+ydXDwBrDp62vLedXcelWd9LYPmhV/Z6dKykR8Och4JLtlKXGxbaR0UkKKTsOTDoFk0rFd1G
Bw2mdO+1xDdpJcmV6AvFVwFhiFaYfqVUDwWwlDsat03PLqYYCX6oarJZFvAvbYVxtJKPihQqPLtI
SxynuBZoFX1TWL/NZjwldWUfx5nMZgM+k+MV5k5HNsbrye+UoSNeWx3/PRG0OBvXLfvEhGZxHjmg
W63R3jnv1yRxSF5W9OncLihpEk46Q0sVJHZLHaIXAsNNwJBMb0GL6gbNDBlduGIvJdnTK+Ah8IsX
LuYczZu1xhLxyJFMlCQgz+fktepTjg8XGsQL6jHfpwQi8crhjy/vE6V902X/bRjKlW6jPVeXt3cW
K1wk0pB56a+i1Da4DQ4TtXFihxb6AKJvV5vmgzBGEmYZlJSC56cr7ooUgPzRXoO6vBv6xgkI0PrQ
E5H4CuEFgKV5H9B7DmKzmjFnEq2/Sw0G0DdgBQrPvDFmMa4EMMA1jfSlOxKKFWnj+ALdFDOzhula
8GPL8SEvsOvrTeldMqlsj3q7PbZWeo+FTWL0/Dc6VGJh3kWjlf0tq2TYUz6h+dmcvXpbRmEKAFDe
oofN7Jd6MqKhMLKDsalGwHtPzKZHtqm5fm9JxrblhKWoPh0gT1+k41NmQmHoaDSICToyxZV+LvCJ
O3BVngYyp/E3m+emHZ/HtjiuubIfcuWh1rSHbpsZiqYffavsqCjuG6HxORkpA3CyHLB5nbi0mXPG
Hcn8qH9KkCE8R/5QE2bgWo8loeVcBsIgWp3vkx9MMv0SBdhd9cr2/Fqux6bRfjsNsyny+NCds1jT
i09vmK/1BD3AM9L6DY83Bj/8LI23Jw0BWTkUjbE4zLCGx5ZwJww5OtoLsegFgR1yPHmwbowoeonm
Wn9QVoVEWGOMUypK7oFD+KR1g8STMp7c7CtRxUXL0euwV6BO9H46FzyxmVFaQNfGGZtTQF9n+Vo4
0xoMrR6TQY13SoOX3dK/9DKda5OIA9zMSNYSJ2aN3qkaaRkDGmV0+We01hZpshX/pV6QVHZnL03n
r3Sau/0iUDopiakdVsuxA5OMzHF2futOPhRqe/HqYj9a6rEaOA30yfzQaUrcLXMjd72hlch7atDK
vpV0oJCTVhnyE14xSir3UVpaelw747ngprvoi/KL8O1Z9/pH2rHOs3ARw5dSe1KW6ubOwxuiT55A
UkYRXi0cd6v61RjdbTJqEYEBHGc7iVepnZKCT9HuV3GSRvaKDnDCuzmV0aRXM0w+oZjSzc9Lw8sC
KVujDk7/VSYOZb3EX89czGM3dEAWM3Gr7cZEk5bdP2cSd+cfaS5dYuZ/h8Qadwl5yvuy088YJ68I
5JCaVDisGTID5B83Sy6YyJwtIvkg7hM98loyadfRort04GKtDUYeuoBiQOLOF3P7IbYKWmAAvVSo
JdpW1Nqw5gUJcOhAUEufB+eekl70dwCHiIood7NgHLwX1PFE6RdaH6bk4/qTLbdAaJW2LwSbN4GS
uw7tDHkk7ktj5l/60Oxawf/STCRNNqge8H5a9xkoR9/hgsaUDdyqS928oV1VUpBQHKjhHa7jUcGz
vjhHYo3lnm0o4lOYgxTfGloEmsYdtXogBnbzR31+0lukN/OC15XMjtjJmFQtvR7vupLXolefavK8
+FQTA3sqDCckEgHtGdILBWOqWxCNrzAOapv8t+TF01Qr/7wZRW9T4EZwYT93FSOmNLRfiQKmyOaP
WR3+zl35ivUrw+ZdhVuqIjrT/o4GLG6qe9+o8zC0LvU+m3BvK3ywmlw/p2ozUJ3W3i53lcwnehrm
HF3isU34WifWXj/R5MdmdqxNefOTW+6L4RD5q888fLCJEy5nlNIc5Za6fhpJeZioPiEuSH7pjQeB
JMeUEiox+NZi/oKAyb21tl/tJA5I+T/MvP3JDes4es2l121M4vnJTfUnFgs93oDQ7vfkHgMM+/8q
XxFvsPQkxquZU5HTV7N6ToYsTj33OHPasqWRK2QoTwYBIsOgTv7qAUq6U/OdrMVfg8+0akykRdO8
sxX1yR1tktnMwwQN71dEoAVt59DvI1D1KWE/wiohqfwRvTcEohaUVjPY2qOQYb6Iv3lR6bTZu9W5
xKfi92YBQ2o09z5vUkUGl303UaoJCg2tBg7aEmVtvsRTK695wjqJZ3HnTbjcjSp5KKmN92lziGYF
hcKKqCyYJPSyLH9mgLctaZ6Ngb9McfsHjcXAW9KPvG2Og8dUA/972JCKPuhj8Q76Eyg285tcxBgs
A/KMyXOrIJn6kzpOsbZpQCvdgmptsQ/1QF7DssxB4nWhqPWvIbGPneI+eGznvr06+5VDHBLXvsPz
Ll2aiQx6UxO+1banTvaRrSOG1sDmQyHFEeM/uTsdgiNLty5mqbKQOwgpKN34khCMZlZdDEu5MHsv
B2ECBwNuxPUKIzCaKZeHRlVXBNA6olDkQKN0Oj+yGc7fer7McaIX6cvgpVPQWYVAQ64/df1yJbWm
Y7BMSPTmqOS+UFypHdoJzHgbuuKyKN186zrNK4jc4PciOWE9EsA4Bi2dfTtpkwiG7j6BdMUtw3Oh
yh/Rmc4uI6crcJJM/6Zrz7mUbVU9AcOjUqrS5xIYYs9W08Fv611MX1Ua4t/ODgQ2ibjrsuXJK/Li
jCZt8MK5v4ek27qAtdDGuouWxlCj1GxZ7tWRw3xDki5UOp6R9I4izDpQrhSq82A5HTEws8zCKdWN
dwLGxLG0GkSZHVK9TNfbj2zLqsM8DtOhz1klWr0nzWqsrWgpiQzUppmIK778Btlm1RAatvbFyWYN
sUjyKYvvzkzZt8oUklOK5msryOVbJwO3Vzf0cWb17XeToNf2N23UTcIPEvheJ7sVJXbAXB/MAGuK
IOoa3TYLlo2XzODeDnh5UT1md+xMY/2GinKiluFlNySLeWlX669XKyIgn3o7lvV/hJ3XcqxKunWf
iAgSEndblJVK3uuGWDILl5gEEvf0/6j9X519TnRfdvSOJVUJMj8z55glgnMS1W/R7jMn6/3PUALC
WaMEwtYiegSlblruCQEaYgnAqYnhkM7HRbhfXlTLK0tP1bU96YHnqp+hl8mpole8+BT6ZqgPXb8A
nBj4NRLXb86MAkjbZcx9YijZUapnI+tCZI2MEOcnxUJmJ7kPty6GsiOjo+pQVHlpM4B1WdysPb6O
Xg/3IZIFaulI76u8lY8lrpZ9WXppTGvYM1IfL9sak//4q74wWUZr4PbIOJo8lmzbVKLPY/wkH6e1
768hY3YPdQ6hGq+6x8PZpLfWyiKnTLKUyVF2sZAohajEU+iAm2a4XYpkvQ3G+WcubHUOXNjdqCyo
+TK1snX0GGs6srsHLDndydKa6XeSqt4wI7+4kFMaLCtHRf3PwuoKTnNKLR3ZZthZqwivbGaiYBGa
htNwnL8sYFdxWzLdlOQFsYczy96dVmjcDlHfH6MHPXFjakTTVsga2FZF92uVfvfisoTcZ6Z8Cojg
Y00q1/Pa6uRp4TNsW8KQx//igv4/7LmQCtl0+3jsQ9tx/qeN1O7cnBiXLDq5mCl/2dpTNpJZda4m
+fGfDavi8k/9yzDqMn0BzymgFPCN/s8f1cIK031Th6cCXz3fqUyz9z7ViJZUMDbe55pn+sEE1vSD
TCJk8dqzGanHInwayrSlXV5I2f0vH/9fpMYAEysvGFZ324PM6dr/+vi1RYfn9YbkH8dm/mpH00M7
iAt1pOi5sHGXgNH+z9/D/7ILBz7Edsl8EF4DX8W/bO5BYvicM06rcR2aODEQmIbe73eEDPR7lXt6
14O7+88/8395wPlhGHXZH2LCxtn/LxM2LBDq/cSyTtbIyWBn2qA5duv7bmJ8vgQkW+ImBjN7cfj9
558s7P/1hP3rZ//rzz4uRUhKzpqctIf2b08WmCQ9wTOQAHVoy9eWi/ZShxllYupSCQuHW60+YBiu
Ua+ZhdALNaYQ64BFhDW4VrJCt+0sptfFi7qf0eHshd2BgsZMWrP97Mforz233sn1NQ6zyE0jLqfW
Dq9wY2XPsFAdPBBjPhX4oy1MDEh9WKNYUhksMgvl0naVa8KYzRp79C7V+qubDHOMQz44uJ4Vma1c
2cwyQukunHNYKcW1IPfnpi+c+U81gDKOFzG76c40LfWi8Gt6MlNkOFzCXnTkcCy1fz8YX9zpAN+h
8toRGZwFZ3cTdcR/xEiTVvY4WL8/BvKJ9K4W5AjEOvvHpxaK+YO3WieUcbbPRG1mrboC/3wiqtZO
NjanCYC0ZvWrrzQl8njryMh59vyFiBgVBv5d30wrlXK4zuK4LLb5yNN25sd6RdccEMzK4mS5FbbG
rDAtV0iSM/btswXHT1qFCcuRUb7D8USilltDeE6oF6o9Bwgd7ljX9Sv+61CeCiyNjMbtJPwTqdR6
CCGgsaXuvRmXFNi8B8WHtmmOefV2uegFMnMCRhRzXA4+nDXM3V9yyFEEBpZcBXt7aKMPnxnrf35O
/6+nNHJDZD4wvCP7329lsbhh48ysp8asslkXtoMnrwB0tMSj8PKU/8U//38cAtLm9Xdg2XMUuP96
KZLCCrx1DtOrNEQFgsSbigK7IJhMhpCjY7IjysT/lm/viv//pv+PQzjwMTU6bgRLjKtR/uskUHR9
mfDz6IQvZjJbLQJ1mHMX1UJUFgyzMoN+xqbsOFyAFFtjLfY7Hg4He5akFE8czB2YwngLcOo3kxDH
3qCFt8MS24eS+UtTMFIPvEocfMaHt6n0nPOYh93TwID1isgm/dCTS5FuVjZWjOx7iWLTQpWLIJc1
QKtM80PtDIcTanPcp+RypKPl7iC4JzGNTrv3GLh/QLRM7xCJtG7MA9aabVbJ6rJgz+ECwRf8lAy9
rdgi6ZW5aZtPT/Ukktu2tga6WcTVf8aoKG/xViHhNcWUIxpLELUj4hERKUNNn10vrcxuco26oBuT
4abIjTgaioarcAjBUfVp3zy0+cXut3QWo5+cVr430QFLvnpee/lbZElJcMC8xDa64HxjOfNyLUW2
PiH2nJApopWvByYIyqJb4H/W+wBh9j7XUN6iwSlvcbDXO9wMTxapRkfjBpJ1RR78uky3T125Dt9l
tE646UkjxoqSkDXGOKkeWW9bXDI/FJbydakD78Fea/cPnKDlhi2I/9AHXrtTlk0bm2dYQLO++SGT
qrWORUhWHjT58ckkFs5Xv5m/ezsYT+6Y04botWv+St1bd7bTiGcGLguS+yo8440fnljBsI9UIQ2h
AiTaMDUzKfaPdYR/5I9+dEgaJOO1RklST453LRc3OI8OIMTNXHUVvVEb7bKB1h5zY7nnmDDHqKJ6
HkFZxCSRRIAPB7QztZmfYE+1d8qq3Fs87tZbRqZjDPVi3qisEfWBeKb1qodn/TzawrwRG4ieBf/x
PXHW2b5jt0gNy/JwZmd3BW77mY09oNVgQpKAyERvawRicVdOyV7mVfFAa+NtzVyibod+t2XEzkPT
I1QCFjHv3Top7iPPE9YT3K1Mx93s6zvsuWLXdNADS/6dLaRLit1IMyXLI/8x4wJJMQxVxER2Up1k
FCIs9CsCYYOseBHM7O+XXvn7gB0VisML7i8lPu5+IWr4+pJj+cp1Vf94lwBhf0ad2WB2OFSCDLgi
Z67cLt68LYfuYtEUaXDImMa81MzTX9KAgZWXZOVtytd7j74J5eWYooVzuuKqtueRLKaoXuNJI3cG
ilnEXR2h+0sKGuAJwX1tgvVPXyEYjAKuTzFV9mmtRRcXVWRtqgA2XAxVcWputITTMBfem4S/FttT
GLeBRTfYV/fo7VDVpBbAL8uBMRZOF/0ywI8i6tvjnFgUiqCtYl/16bZovCecQp+lzZCAPAJwd9UK
1q9tUAcET61zKdg1GntkjMlurKzxjBEzPXaOh8t1cdI4XOvwingqvnUlhhon9Bh9cl3L29wtBntb
jeg7opDiFzV85p5k0YePS1BbL3nuWd8lIUI5oUq1+0wqCJFHBhPybYWmicd3sSUqCjZBO5SP0H7m
CEK6Ly59ZNSs2NaZWBgVp+GMBJDwpyHdh0OG8WAkL09t+LrARTRW/jPVbX9TyOVPtVjmZHcezV3B
l0Zz1e0qE7U3WeWzCIHCOYt7u1j0UxjB3btpsESl5xmFtv2zzjqqjxYTNvemcBsPldBoYR0HLJxG
y1Dzi7B03kFySO8ijGN3HknAKISGbPkj2yCKUYZh7pXaHRkEE5tLD4ZEtei1vyk98jjrgTKFZUxm
30Dm9aJdPU0ed3iE7LSYO2TKThp8R1lrno2GBY34Wz1PsvV+h27sH5Cy0AKRwsXvq5hahh192EqT
uum4jO+zTnnPcJPbPWOR+Sl3hN4PUWt2ilSAK6KD2afbrv7TgXom80/W1pY9cPGtJoZtZuCFXoZJ
nVpWI/mm9kc0e74jfDSfluUd+hrpT7ooTOC+XyguwwUiMPYTuPvgkc4hIBF8A0DX7nwroYOrpGk+
inLwT5NVg8ft/O7KW/llLaLZjmGhgQ5oZ3jOWjh6jFaRR0lG1t948zRbibR6T4oWBTV2WAZyDtP5
O1xL/UtirNuQ+Rm2JeglDC1FQf1kdxb6+UFFXxY586BecUYCEce2A2YpuPPKKvqs0ta9olwEhljy
9hVlyg7Z0hYWlylly25r/ajKSN2EQ13eQL50ji3y2bfCyqdXMYcofmbLJAzgMDO2F7xYgx9Prq8F
UupT23hm5/cMjJPUqe+JSxmeu5A7B0OSdU0OSACBO5xfWNMmx3nBW9cb7yL2HufyWNA+h/sGpBSU
YCa4vGuzFZ7HKMup/4x18Dq1PApLMDY2iTmxl8qOBYNDroS0eYY16G37usEo6HXJNlUIt0nus6D8
NsWV4yf5VUY47nG+uMJ2FSkFB2dKCvArFdATp+wvU2ojCMRLTREi3QU93/VDfueKxXrIevxUqPuG
5Q/zRjxuir8lUigH238WFBK3+1QjbCQq4CVNmGYESIw2EXzPlsE2MRwr/UGM86g6uq3iNRjtGzGl
6RkxhPMPeJuyux1RnWqK7rRJeBom/6QqZkh8GfkWr+4zgeEWOE/Hx7CxuMex0PZbxkAPO8XS3+RK
NY89PFJoGU3zONie89ZKC11IXWHTGXlNW4MP17WzLhbVgNCxs7w92fPs1tM5fUyV+k6ncr0jLjl4
DLF37fplQgpPcN6T17bd+7KK5WbGkb3tSu09QT5YDxJ6A9dnaX81PluJ3M0JNRNmONpicU8WCKVl
m5QBWjVXu5ftcO3sgXNYsekjH/3/P+q+IrzxTBJuLDe7vEtTdG0WcnCRUITA7sf8psWU/Vwa9Teq
kQggi4uO1uihREgRuK+hHzzbMyORRRGu4sDCpFHNbHRKbGk1uJT7yl7aWCEl2tHrdUhKcqimNl4e
ooerX0IPmt1cmfYkPV/uBxdkpoNM809CaQPMHf2j4fdGi5MyiV695m0xfnmrSy1RbnrdfBX2EySV
3KPAI1Rwvssu2wntcOFoarvdGLn+tds4v6QbTkcaxwuGxfMOEkHntW934rMJFpfizWZmWuYBsQaT
TSNji6LcagLrsWROykLMXk9YVRjUotLb9laZfAbDs+X+hhiR2lFBK9O93uKvxVrVr8ikarjYIUdv
24wsoBQJiU6pLp2vhigxYXp/HH3BqDEln9ejm2abA6RkaKsemrL2zkk4BhgOguB7LAJ1Y3fDEFck
MN+nY5LQVXsdEiK4qie7MnpbNl15nixyHlbqmttmmLv97PfYRpmEs6WSQfcruRKpIZa6vkect34T
mwLDa+CpDmfVXHsWepK1RK8JfCZkEe3o/ENg+D8rFuF/jCtYQni1/gJvgVYznfzFbHH1Qr7WTTR6
G5mJ/DVqbGS5S+f5/JJlIpejw9V4pgngXoX+btsbg9QsHnXl+Jyic3rTs7dQm1KE+c6HzXrltF75
UYRqfXewQlxaXBt6QQWgArEmBuSZn2XBRNlDFWJQDDzGO0YNs30ibUmZGZ2huvHwNe/4f7i40JR/
ppUEDwmc4qT8utz5DEDPIiicO9JqXBK1Inlcak9+kJnML5WWPmmP/PVB3+v8XnDjPflJYu7CbvV2
jQVdvLO77kaj4LqCZz5ch9bMKWYcV76UqdXeFoj/v1y0+ZhUet0ctLICTEsTbk5tZlQFWTA+1IaA
7iSf+Qx2NwN4qmHioIiZ+u5+ddGJFaGHL8biUY3x7U2fC/SPbNP63vgc1oXeUcuDmsI8c58yf6Qh
wWLPELOOBQ/sfUum3HPeudaBJZHzoRLqu5Ft5MymP8EYg630xrAOO69FQ3SjduSfLO36b98dhzfF
WheRl7SmUx+wDVFz2X26EVxvnIyt4/AxONctq3XZXS/gVCgTO9Itk1bvigkXy8xDjF5Ur1tQR/V5
ndrgV4FRfPTQmDz6WTDtu0Dlb9XYjAw7/CljCO+MLo5IbfYVtPJbJwnrB4E1G9ORE3G0oNcWr6Cv
xK5vESs47YXikqyNxN3aEtcRw+FGQcj3x/oltXIAarrbOgGDNPAEMICrJBif0oKj1bemBT1+iV6D
0IRo5wTYWoRMEOyg+LM4dWxAKpQIyMG4UfAHkCxXdwGPhNXXB4BX7BLzarrLwoRw88IYtdVZOuO3
EughcljEFRXLqLs4ZV8RILhGLi5wFa3HSfruElPpKSZKQ8GaZBJlFWfRyvWulFP8XUO5OBurWtbv
oBnKE/RHx+swvfd0pWrg0Rc6Yzy2Vv1xGpZmly4TimogLjlO/BKxQ5CMd42btacBKvtbaqd4632N
htv2gWA4TstyfUVIkjIzOQ9Vv3CCEKVEIgWQJjP7d2zQdQzywfkpM2fGReh0313dVNcLU5fnLO/V
yfjZsMWOO+yHVnFxeFWBhiGSWOe5ICp3+WESNXtoBhiDi8q3v4SzzPdpH4l9e3E5RiQQHi80I+rY
wGarwaPexU2AE6zNYYlfhgioi2VIXbWyylBgkDuFlgNI923boyhonQDDHEwKY1fExuva5cgF4feb
T3V67fU1u4rewo/EcrUmf8TIaz4DaBc3sI7QpbtdkjXL14rq4KZDmh7LxFRXfZjxFJMVsusSFOvJ
gEJ8ztxvxiDdQdfpJdwGc7Ewi78NnKbYks5gtqBmprhfw4eZjvwwrWF93SyUwU1Uuy9itL4E/JIH
p9TI8Su7fIU3Hj6PahXfK1PamCwHNr582FjIzGxSUhDeijQLfmkjWUQOZCGnfs/zyUIay9s/gjEU
ezneAOKnmEPh0xuZbk5A+N7x/MNHGgIIAaz8cZGM6asgTfSTcE7zmFp+e6MViehDjQoVmoAaXjCO
gZ2ckSL/hsRYnK3R8h5y28L9bJhNupFGU7awKaAklwYHDKoDlsuzoHVE++2NuDnlxSQn4HBs1VSa
yzhUFTuAh8HOjdaWhZs7fXMAL8jytXO9Oqt8rlne7Fk94cycl955YJnBf8jM97ZhNrl16VG2LLjM
DvHUcm5Q62dH7Hwdx7eTv9sZQh7QSMm5Smj4k0q8srguN42DRsPFyrnBRfqumOrvOp9pAzu7DwgB
CHwBMjp9f5aUsCyNpreQmRNEO+kwwi7FFoytv51LFe079rcEyhf39HVcLqX4VI6xN2WK1EAa+yos
m9t+rR9YM35XxmM+056CpUs2YScenXC6m2ysDNQ0bbzqGaxNivVeGsfbZiHm6AB9xM7iwa4SXMjZ
2B8wSBtG+yjTkCzeuEtUU46N9e7iI6LLE+wCGPpiruAsrlwLZYtZ7/ILMScqws+QOu/YRl2E37Pr
DhHhBQR+PakGILKDEY4OMOBMWjv2pOGTK/RLXrivRYq130vyJAbiG2y9oj8mRfjBOvdvRrJLXF7Q
qGXUw2xo62egkw+4AX+lTRybb5nrFg5+O8+frY+6qJRruQnSAs9H6r0MnYRlocywgd3A7ITgjj3J
Kt/Mp11mCON325W3rVsShz2g/E6Ug40RHSEvJ4qsqXxnQ0/SU1sDtSmwLSJA5h00mdkubvuxNOqF
CpfUPYKCRvxqcRCGpxlBRJol5zy0//op9EqyWS7nMGiRZiHtrU6XgxEYzLUQ0wHM+U+Z4+/optVH
9BQMm8ov7gYWhfjlbH9bGi+IU/b0mxJ4xiZolzD2VH3SlS231jx+jX16o31Mhlj6w2Pec1YFoybv
TroAFPO+OUdz9B6EFttHbfunrik4tgLjdV9AO5ejCRvx3mNg/SWlsf6KKrD6kEjRRwX1IF3iDvzx
pQlkw/TRKve+jiTMK9qRhzzJxR3WYhI4JsUeoGn769CZLqovxdYiMr57veare9cVwFk2vQoHRGi+
fxWakEipMEt+Z1GN8Zis9pkkCBrbtg7UPdRqge0rIrjeL6BtoIvd+Y03v0WLnq7rNVprQDd5/4xx
aji2dGTnzAAF8UZlnkYrL8d4ndWAcEMmsYul198w5B2GjcVi/Gp1jPPpK3e8nhdLvvPgs1GyAt/E
QhTiNKFzx3ajrWONLvQwtUOHqos/lx0NKNC19p9HMy+3eQWLR4/hcmtGLr7CzkrUMVW+u+zGH0ya
ZxTlbvSIgxrcy4Rx3a4yil3T2h/ekHHBjqN4ZTkCJQRztPxJCyRivWV123Ax2SnELRyLNbwit3Pa
You0KLHEA6XQVz6UN6zEj01CYJwUPf1EAmuSrYzpsffjxoMo737oDOiOBVof2Yx4RAjLlIU4gY07
yb+BFf6OsvDP0mPW5EnHxMNiPljlYHkOQRLhStjgeMdAxHkbV82EnhmZptsxNWsH+ZJmlsemu35b
ZlXGqx+qk5uUH/O4zBj4hLhZK/ImnGCiRsoKsZd8R4tBPlejSrAxzR2CcIT0U/kIhevqLgkVDcfQ
fgRD8IO0q9q3k3xB0P/QVRSkoCz9MO8xKCXHMViPLFxP3qCvMvS2ToCNqy6nR1zZKI4wzVgCzGdT
1E9jv8LGGp6G3L2zB9XhJ8hvBhndEKPyMPsoWdzGv6849PDFELwSobWwOZFxoekUmSTKEeSNo/kp
lX4XfcuY2NIEMzXdc+UMHwPtSthn2X4JLzYRlXTbrOyCHc4jQSjFxS4w4HPBceo8ro4SFGn6V6Og
jrXrTaBm7McVXeFBes2r01HXQundZ4Fy9hnvMlr71r1UJ6Wd3NB4BrdWY8lzSHPx4ag6uTedltu1
i4KNjAywW6P9XQTnlFkN6VGAWJ9lRZhR7eoKECAE5bmqHxMHAbbXjNCP7GjPbfM5DMlbo2jeNG6/
zdgQvHExAi2CkmidDwpu4LZM6AdzWBbAK5ju9Z0J+Sp6OooVmedPHmDuyohVf6F5gxa35vaJpYu3
q9thfm78pbkeiGW9VtHgPTGvEjdqmZDpK79jDWF5ef64FO2fMMhRUQVETbj6Naze6XOnqoNSiQ3F
zFMbJ5lCkF8sca7S95xgNW0WBicz4Ve2139jMvxFfCE20Da7OADOeFidBXoAt0Cj/ddCwkmackIs
smB5c8I6OlVknGyEoL3N3Pa6CuoevSAeU3B49abK15Qnl6W7CxZkw3/L0VrdTgRngO2zCDCpqK0v
qEXXv1E+tZjVAOfyPPJdVGlfdSFkgEYnGIOcd+wP7XGxXbNvLvxjr6T+K/salqIqvoahtvfCn1gm
TeHN6oEPRmy6xx9ubwaJ4nhMpqMaHWrvqn3q1/W3HppPYtYOK0L0LbvuZe/0BjFsO4nNKkf+bSJv
tuU/XiNUiJjxBsP3l74mi7pzmM6xhpseK+2f/IF33SU+8Fr7UHEEGurCoU9FdPOHQWT6EnV1vSca
U15NlbHOOM2y/ZwxIy6ybCWCpf6op869HtUyX9hfv8DW4ecg6T9mZCYhXSkfROedcDQtB4d2fmP3
0cEzA1wiYgk2qU/kZcnDE3tyeirTINz2E/nyS2ub7Zwab0d+Mb6EofvR7I1eYCkPe89q00MNZ4aw
3yZGM83mb7FrUr67S1ltP5T5+o497hnR59nvWM0EauKWtbhNI+kwFWr0cemTz8gfzjTIR5Gq3z50
BaNT/3kZunS7ZvD3tI891A6mV3QvKck6jogXOd+ipDQYhXv3gz+KB04o+4OcAD+QnT31i+ef4AmR
AYfTiXZ4zcnO0bs0IE+ScezCGThhwIFTiZQF2HYasZacnoVnsZMc67tM8a345Glx24tfS6DonkHi
0G8s4YHjGLf3CreCBvK8dirdJYm4q2THi+z/jAg+z8FkM6Ba1CvjxwdpD8F2spxvC1whn10EG3uU
SHaRrgarpVir1ijFaQ/2axr8nXv96/SMqGG0EG3pzEgj/fyz9CqLALfi1u9wmwx5SrgF/n0I3+GM
SrPwaRM1dOQ6s7dWbt04wRwe8SgwbF7EE00tcMuivKLggIwBdz5G0HZ23M7esqOftzkhKhtH2xgX
ejbJqehf9NI0u9ZcDv/cbAJkohsHaeocqBc2Ezn5m+WV75tplwyGkeU4OsDUF1gvAzda1XhiL5B/
bXx3ymG8mltT6vcqWEBQtS2oPcY4IiP2ZlLOiwIzu+GyNjup2hs8gAj7ffZ1Ydd4u8Fzol1Qrp/Q
e1/1ZfyN+e+OnNb50PQoSlOtn0rkHMBAqSONMxOHuAwwo1dOEBzaf8fBv4aUVm/I/D55My5zm60K
xL3y3WW+QnlpwCsbFI+sMkGpGPFJT/5IQ//HznO5M0aHV1gywTS1DBpRS9JsdvmXLYeLhI13LnS/
XTkAPhCoRwb8I6wUr4x0f1YXkbgg/HRfDpQhcHb5NZG35x557aTzSIpQncejT4SGyLGmDkRWIqsF
/IYln0kmpZMcpAZopjtmqA7Kd4uAnnwCVRB1gNTW7IkK7xqf34VYZY9b27d33Ww9EphRbG0rQIyu
mycW4dUxD5ufyAQTE0nI7r5/aTn81dtMbf9hAvVM0ulHH5SkzzHPYibkzkfPpXNAJ31NoGe1nYX6
zasu2Ecl8XhNiDly9u2YB/FydWevpHrdBTZq89xqH62CxxWHV9shEilUXAcNy72iRk+8pBPmlYT2
j/wfiBUZq6ss2VfpepUMJCljfxM4LyCAhRCzd3ixIAMIQom4KlmdlzSEeR4dSntd8Grbj1Ipsbet
9EVnUJt1z+5Gjy6VfzQ9rwTKxUGav1ih+sWxpGJvbWAXefQ0cmlvlINLeRLTA/hABeOgvPdRHMQs
+eiWarIY7ZT2pekyuUsJd0GCmN/JhRBPlaRxlqIs9CrqH8vnaesFEx8kajYXoJiv5MIms46otSfM
FMZx5n16OWzw85NLvQQ7B+Lhte/7ZIINuEu8qpzicEC60WV0HhnuDx+fJ2ipE4xXJIyoKPIKajgW
2B0KpvLcXEjXLGTgNpWXDvaSj6D68S5fgtfwn7Yqr+9Jiyx5RvVnKl0WEuqjBAqHXxFTd9YfoKVq
BP3qt52917Ab2j09ebrP3WW/JODUXIUwMneZMMoSbnuG9wFzlf1Aabz3JnnWrbXsXNf+soJqN0tz
64UhPCR2jpzAB7sNn6QHbGxhubxxWnOVAz8CLv8TSH0q8okCqlEfGE9f84SpeNry54/q5SEdYQzJ
+d2pCA0PU+5YMzXfAcwBzG9Uaj7uVvZAabkrnbXfcuFeDN8KPktRvpMbmtOK8z4lXs/KY6RI8UgZ
2ORIQYlm9MOjYEO3VYHgzUe1AeYVituKumI7toQJB81ySf+N7E3tXCx5qn2CigEl2LLsjdCKZUUy
EV2mON4vXoTR54+WaMTxUYgEWHD32IV+dMOEgbIAxEludrkrQKBtC+Gyw+bESYbhdZlLPABF+pzm
uD6zEDcsxdZpsB2ujIXZulyBgfYo4OxEPE8r0UKowvnzlq+6plWwocBvwN2PccM/G0TtV1MQAJ81
YRp3ZA+zRV7rbTr3VTziRYqVQrHXkDRwwD6KPcX5J38z6Lif8qeVNR22ZlZzjkXQQ+c9toK2sRP6
hyFesW0CB+SUttR2GWEkumH4NwjndjPpJscng02vWrjNjGTVwnd8t7Yow8a1fptXFhxCyr9y8P7g
sXv00GtsEldeE1zU0EpSQTchR8QskZSPzMR8Ht5NsdQFmK8SaRwEl1g6I1Vs1XT7UblQk+HTVe5M
vhlDzW0Hoxbm8Axpdw4+Ugik+9WdHrCKn2q7f4dRDDrL9gikGknjHPP0OcQmLbW4D0aImiBcOCTg
+216m+lKxtBm62AXJmqBRUvqciYWJIjg5EglwGMgi7W+Y6IPsdkxUdxQaecAMo5E9/FmZ96bZkO2
MQPx3i0RBGgz+r9Vhxx9sAXqRoeQBL/ontPUvuXemb8yGq+Wk5jkGcZXefDKdHvccp+cg4BSdO5X
OKeGf5LNxiWOBagBkIsbsioTpr1IllKdiu9OpHDLGLt0wQjer1wwTF3sgeRfsqJ1X5LSupat+7y2
/newpEy0wxQtRndqfCZMc6TPpljYjXfr9WABOe8b/tZqdb5EyzivlHZKYZBnd+NicH819pXU1kJL
ly14QpjoMiw6ulMKf5/LaB4v+ETTdbeEa1JgAbaKtQzmnSDqFDbEZa6vVRa7esT7voZfaPiqbeYS
R+0gkkIuV2MkWapHt5pOqD8EIyIALuMCgTokji/gSueLUS9IQycQPfVL2rlU4/Ovwe153XjDh24F
Tg5ssPCvwEuJQj6ndoGFavEvKpc/QUG+06ZYcWi2Pd3y4DC2gS2sNo4gPNfOH61svQkQKbHvQjFn
UEcU7nry8Xba2v3Dt/JEpjaHkbE/raXn1hlG8lganF7JjKt4TRXL7JI7JCNhlUa8Y5zZchDOwFEA
kPRqp3K8ILGhqLj3UKc98cR2+1YWEdZiw606DfbARp5XmQUkwj+3N9l5yi4Hcz/1OB+KouBs614o
OdvXS5lz8rRnsMSt6/2ivO6tyzK9d5Ja3FKuM34zWn/PpZEHXHPWe9GjBktcUV+3FW53x0zFo9Ph
nrB9wKs+w0jCSPR9GlUeytClWnZA+/U1PlT/zfOS9CGZwVNvytBBfIWq7jNowvaaQBi2r2a8TC+l
W8HJmLo7Z/Xtt1DY1S5wILo5hR+c2FmKB2YyJWORUOdfDaA7CKaDPOolK24apOD70pvHe72U5pYZ
YnDNxASIwSw1Q2M/tdDkMiL/LC6JHW0tGVxhgNpWIXh5AmqwetlUGW+lZcgxkJe9vApL5+wB/90Y
wlOuYCasd530+r8ul+5jZeHbZ86Yh7eD5SSvXlJC+u1N4OFziLxLixEmMHnDavxjEwo/0nKK9mPI
e33lObP7qXwUerlk2Tg29npfW0I9+2a1t7rPs6OWeJcrYZk71x4wDpFugeIFV0214WusTh3UcLw4
zoWEQorOZvFg6Q4t7rzJth0s4xUP2FhOOJmKFINcX7x65Exczb1YzyMIjd/eB47NGD5NKy5S9Msb
bVm0LBCInXOn/x9H57UcK7IF0S8iAg/12g3tW2pJR/aFkMXbwhR8/Szm7d6YiTNH6qaonTtzpdbf
62xfjn1kaPc+7A/M85X71RG1v7f8aqYbeLQyAtzEbGqVqAerWksOqookEk9oWOqGey2HyXwcKtd5
woIF8ymVPTaTYbnjFGIvaJtxwNKxP7rLGB2nxragUvn9n5BV/1U15Fp4FHIAAZFblVcz6vTjPLm0
DNPld6pMT3/SpUbNCZZOLsSWyQ6i6/csvoyndjTYYquUzZ5W1e47b9Rk50/j9NiNy8RHij0LSqmd
cknyBXuUIv0UbFq5pjj92UC009Sk7yKtN/c4RxrYyH6J5po5j6YVda8WqM9nxo7il8+yOdDjLR/o
c0pwUy9Fpzgi4vbimaZ9m4XXn9rJLZ+w5KXoamvfdZD0SR1ATG13fO6Eyqn9QUnox+SpQoQP6dgC
FtI3AzwDvsXRMeLKdkC59h6MsRPfWkThsqzJkTF6mpwBCZs8MyVbaxRF9y5nfYWzlinDmZeGY63y
sKhtxnu2nsPOq9z6ya8aVCHHc/rHevaX8wA07rOwzPmLZF16arzcONJHW53S3EbggN10GBuRnUdA
ujsvW8FdGEF/9bycrk3q6Hstl8Zjl2IcCEhD4NAw4Y8OeuvDCHC9i212ya1CzT5jI7M4JIl8IylM
/ldM8vnEGcgVzVsdG51uFY/Kr7BuRpG1s+pUfDRtXZ9naKJXS3Hnb7gsfea5bYVx3PC5G1H2NGTt
9EIzh3yZioTosRlnYAp6v4LJM+tfOQIE7LE24VWrA0OKpezfDL+N9whZPRSG4Str5PQ2u0Z00KYM
dmDb5NaL1ffpsRvwTEaIyAlBMRmdO8PhqkRiPN3rRHsBR9mSw6KjggdQUGoHTqIsau1dQ4e7OcbX
pmvr7wVbpMO2ICW5YMbWvC/tCRg1LuBuL4dJnAwF74/CcDsPtDhmP0EAQh2o0AAZRl5ta9AlFHB1
KO6cxaxfGc+hCYvRfO4h34UJQ8vbUCiEvCidPyv8b+/ziBl4UgVpgkWB6Jsq84e7FNpTFhsFU55Z
XYRVag8m5rs3t2jTk+rx5oG8cTh2vEi7RaO5gvth9k6GNR4szzKOaPn6QYxtdTeyej5wj22vmRDx
NmIuO3YYIj5KmtcemjobPrU2ihj+Lf20ULIVVCbSGnXy4N0WWrZ1NLnD4OnpxWfxsEVCsq9D2Xd3
aa+MI13ugsOwG86pyZxdQnYKmklO+8Zoyt3gNf7ZY1jbkUCKLz5viaDzc/KevJiLECGLm5rbOOOp
8HVrJ2nPu/ojhY6bUfrikMXSCT09d7/tTFsIrpjNzfXs7urZUXGDgxmfPVbV3PwL+vcwYtCcWRfW
nuSN2JX0aicbnCn0AHM/bPfShlrut/b8qC/u/9DaKu62LlLwzZF5flJFyUqYg+Gxx6DMetrqp70C
Owk/CAIg9dxVwk5TqCfZkBFNZD5ee6PsA/iABiQjD1BZLabuQyQTsWlfdgqiRu1hnKt0jjTTN+ZL
sWjZ1WPTHDaIrftoirsbSCIfjg7l4EiU7Q3G2ptirLkZFcU9blmxFhg1/0UvbfMV+697iSsKzi0/
IVybRtX8FaVue+bnJcbJVmDgiu5rPDCV/1SPeFXdzCUiPHIN2SddNZ0jY5g+61b13Fn1+nn1Xzzh
2ULNGHNcTSIqTQSHudtzS3B5WxDayxt8bdhE44vtIU7aU+fRykJtEC/HDM+Mo1siLJvIPGpSw9Bb
+CrUnAmLn0ZJ3HkBeCO3UWE5X3aSQQkVfvM4+1p1qh0fE3oyVvYuJjCIo7IWES6ivgaZEnOHRXNG
izTwKKB4qAAaank0qH55WB/WZ0Wby5VazemAcbZXG1qShrtJass5as2YymbVPLlLR4jGWaL4u3al
jlHDauw/I2905lGi3uFUj4YZqgy4hwYG81KX9rqHzGlh2cRoWJ9Z4q27n1K7qEGqBzer8l/h+/Kc
ajqoTxKI+8yJ4UugpGM7YGe0tVPDB8s8Z9oBluh46PrEvUlzsjl0eDlQTGKWRDC6td0rVw2lTrL8
FqrPPokSseY0Ze38tY4+rNFtxqAtrSbcMPJpzP/8VNWPi1dZZ2nP6kKFC7hJuQwPXuZQ9zH03tjf
ERX23z2wjUEzR0Bzmonkck474rGH+7+DWT/ngW4OxbNN1BE0Y5nPx7Q1SB57nflmOjojnq4Vp6QV
fLvbdmGgB5lT/kT4cZjnCLK85l1UoMcP2NTRxpLx1LseseUmL0qoQqNKjKu0dDoRuYHGM8ROUlFH
KZsU/hgQBNQ8240uJgasH29qGs4CmiB6ms9w3W5lWazrCsLmKUzvSsiTkfKonKeG3qCvyJxnzKZ2
zhcqyGH9ejv63qvktsyWenRh3VWhR3/b8lhRXkGdkcmkzxRad8uuyeT8b3JHZQcFfmTWRU1PT4NP
r4jFPOoDbK06gAXkwhd/CCjzUnIHzayNj7HuZ+jOmdf3OE/a3MU8IXxmvY7tFm+CWLOebacvv2yZ
VxCuHTFa19lrPYjCcTFZAR/7PF14Vim0QzmO/ikeBvvQm5JyhHxJySQNQ1Yr3BT9HF8HxGMEpUmt
HGb0JphQuCuHIC7dqDtnrbd8TJx78jJZOY8krjMsigl1ftOlbho9QqPTGhViDGCA8wZh8kkvdXlr
DHAd4dwzT++ZxQnw9emSwcelurQ/4Czpiw0318R4bkYdFm5JPLY4ANiumjPmGofANpHo8uz6Br4I
ly3awsNnklxDkxzkNpVMc2c7N+1q23VN5p8nga9+J5tsxOYBmr04ZLB5o3s5+T7yYqmDBsVjgjw2
JQxjJ+zxRnpQJLCjkHC9boVaVKKbEApCnU2tAbchg9sAbHGUeRxWeVG1z/ogu8cIUzelQ8bUsX/l
CnEHsSrt/vQ58Ywtlm2U7M3c4vcO88noxLYZa95DNGoxPRuYQtU+ylwXbumysCHHvNLpJ602F4Dj
scl2o1rbHmcjnY0dvgjqx9pKQsKaI5mCmxAeezU3sZKPMnVxzKYQj5wDN6dMhEXrEGzS8RUWSPyY
b4iAJrWgbsixQPtkBa85oB2Y9Je5oK2vmDJp7OCklu9d3OGQijCs5yDU0qypn/1xBJS4GVr0x5U7
N1j8LYw4arnaFsx1HndBF34zsbE3guLtmywmiQnIJAWzvpkaAzOLZDkVUeV2qeLJfBma0hbhQqGI
ty2zvkz2ade0ErNI5emHjg3WuL5DuRynaKEcuLWc/yZT6zLO82LSiaH0H7nJ4QL0rsasZxhu3T7o
A5GisPbtzLgzMTTZ6qhWD8i0Nb25ZarBDjk7uBBbp4dRBO4gsyuQ8rQLQtkoE1XViFwJPEx41bW5
95QGfn5qXL8hjG5ar1FHfG9XNEL0vDP6jl8dHBkjFKIh2+JEGYKqgDm30KHX5WcBKyHZDa6yqqdp
gVpzoGon99FAosE9J1j2h4BSpobtHhOz7UMb8eqcIih7oj+N7IyUEK5cLR7GcMpEHu2quQbFnshJ
m99wF9Nj7qvKxzVs+rR6kkNK2bDr/Pq8l3qpWCvROUvtT4V1L6JWCal7uziNF/0sBLZJeJQRBjBd
DoUeCi581gnXMFQMdpNMBQL3GAuVlkzsuVzoEui2QEzge1Orwws5Ja0XxT7PvlE1IeYMJnciWLbA
n9sa+AM0w2x+9HxBwADdsrHTehHHacxq7ejk3rQ8q0JD52xU09Uh+dYieewXozOOPmyFCX07S91d
tkTaG/l/9cfvzGzfMOLqBBAsqIjlyitxXOw542I9YO9tkldyxRKly80SNzSBW2T8pxJYAgYN4OUZ
7DVSlyh0afMB1iySfnN37uftCP8a9GZtjct771C1DQxd8hPmdVxTSFya1qotou9svCzWyVq5ozF9
W8skCfhKJlokul6Q/TpBh5/Gi6bn6YhpLcL0oEeZEZiQ8/ITxdxcALZGNQj/a+bj+ycU159jm0y1
WNG6a6VCEVn+D10HHHVc9vQPMdbes55RkETP9pSuvIxorva9HKpP0jdOBswOjB2DuwG/M2evb5+M
qdFYJ+fMsmHLr5cKwsJ2wPxpvUbbRU+b443LFWtOgGZIm5rmG+OmKd2WTZPUQA7/znUCpGpSzgQc
G0N2e1FIKQbWDQsF3OtYs+AkdErzYJml5Z0nlvw+7IlYTCd2VUm1n6gTuk89Len2RZstC+9kbOOE
Jisu3HWNFXDXWpNycZ+teT3K9EYwidQf/jSLy0rcmNLB3i25MP6GhcX/ZWE/BUaL9E373tA65UDI
bOqZsWuyvzDkUtKJCTKjy57jpHkvlXRadBiIrtVzWRj2GPgAzvQ7Np4d+/lCiOQCexourpVH5LIK
w8uHJzhbrvaEMM0B2wF6+Eo7bt47AyEne0Duwfbf++yRgbO0FCFYPcWLXENn8pCWlPZd2wn1HdM6
DRJUTJWBWDWRP58CSzeMFUbWUIsk3FEWJwKeagicwZ7nMHPXiSWmJj7dJolWjXesmiRcDRSjnP2v
ZjknyzKn4oFqX+lumY/r78kRJosS+gH0MEPAIl/Q4iHajjSxmXxLletdRcsWZzdZS0Qmo+08H/d+
boDyJB7r71xPGywODtwMa2+OmQaxzIfhiFOcawwbZfJk4WQU9RKUA3IDDBZeRV1RCh0vMP5s1FKh
s63IByMLR2mPgCDTZXXXkS7gdkShC6ISbqA0pImiT892ZuZYASsx57fEcKL5QQqTr2a16CMOlLT7
6urKM7fEXRiVOnzw1nYsU7r9ph7c3LtV1IkMWLZVijYwgyZQbHNSbUehG01YO9msPjTpR3EAShNj
hCxzu4XxW7d4CRpiGpuiHqn6wffR/CWza78MBfJFwHrYLU/Q8lw/yD1LjSHkXCysdemQeEM55TjF
lqPnRwR2Z4QePFMyIbTFyX8KFEzt15Vxln5hN+moCZBINNMDjnHG+BlplPVr3ch0uY6tRyKHB0da
D4WTsiwQYC+7TUe0IN8V/ZL8+qZJ5ikdZZTvq2JGZsMsYrOLHOup++rbuIOdkkfxHNpqXRGukajm
mA10mJxA41T/LH8y3iWN5t6BYoUm2un/u/4noYlXdwDmHWRcYdiNE475ythJYZdxql5diTdSYEEH
Os++23ET2tPQELMPKqsIbxLV3qtzqmQRqeQA2HlpdC16Zn7ymmOaR/obSZre/JgtIUTI7J97h8WQ
pXbSoopdEeZ1/akoqu6I517+o1KiOHqRNz1JIvVfU+l4P7yS5ZNvu5jZmjIdoP6SljoqGALYJyTO
+yqdOx4+4heQRkvXeBty9oFDkioVGGa+sACSMT5cKFfxX7SYHGyuaLn9mdUyHboCNDPwtvFmFln1
kjGV7WqKItal+WrYyQdCjhuNUFq+gXG+5GccadSb1XkfwVSYLGIalVKQfKlq6YgtkMlIA35CtpYs
Z2wYgNQDFdQ3cXOlubjxxpBv0brTAIXLLdjgTagGXnWR715z2nkwcS2IW/wlKy0KhJjxLpSCP851
2vhWjxk0pFgJg2z7XKgvq7LEM1K5Dwa1rnC9LcJEgtANuz85RFSW/WBX+o9li/il9z31U3e4Sk+E
hax7A7LVzk9MycVsbuZgNi314o2whdu+1U+SQ5m1i1KEjSc3poDUGCPbOWL0MA/aYONxU8Wg3Ran
aB7xJxcBkrhuEv0w3LCq8ZwtQmP9rRc+AHx76HaFMRlHpPr8VDpF95NHoobNPmk7yULtk/+1VZTn
WLDXwYXZ7IGI9N+bvPwRsM6LujoeJg+scKt9o5sf+sKlB5fQv/ZJhGQzV4DGkhfO60PsXkrMpcm9
w2aRjmvutOYlGdVJn69jXN9Fc3SQOUhokT0tcbpLeabMTr45GIId8eIOzb4zdPrk+pW2epYp/esR
TRGwA+gXcOz8iOq1wgx3qWKCxibR9TvXzd/zPr80gIyb4l6lOMYkjc1GvRUAi9gavGXOzaa4Lk6x
j7vtkXUNFKmq3GCX+IV5fcrj5N0fiqfcFS9ZlO96Xx3b6a2zuNLlcwjm914W5lMWjbu4W16WIn/g
ex6yrQt60PoEfYtQRd7riHOzawiTLLeiILTU0OAsUWjH9uCq/mlItLBMqCDSfn1BnzKpMM4qdsli
o80Cg1lB/6kkoiXvXSatvIHukEQns7Ufe6FeuG5/z9wjLWjlvKaOtVPsMsPH4fJZkSUY6+TWq8+c
Kwtc6Q3OL/B0onex6lmw7Clc4iJER0C+bTJaorQWDNIzON6Np11relxTg6EcXEu9Xct3p2WEXuAe
Z1E+Vq05bqZ+2upLzydvEhCpy6DDx4dKuGHZshlib9uN5YWBOeP6TJ0a1qRK7WCmlPZt5YfJ7I7M
WoDllNrglHnD23jWZ01xAE6I7ZTy7CwP1vhmwOa3YN7pU0EJJKKag9JWHDjg9y7EXVLxpSpD36u/
hJ3wf6EuupRUQBWrrZ0dvdSIWm2wMHy7FyQrnRBaWw7bNH5y8R1hY1wAzeoFDln6YadpV8wHcJIB
jfA3c6K0TPrE/izrKNbfw2oGHzEZdAMMiypfMPMSbsLUOXlPevLmDOQMVkRBlX6ozjmllXfGy3Wr
7OmxEfeKbj7zVKufCSaFpbNoWbC6mkGkH6FAjC03gFMqRyAI5NlInPKpzwMwFKwJ+K5Vfmc0GTzf
BdXJw/uAJnChO4PMfBR/VPw5fOkpVl4QbP2gpo0V+YEzsAd/wKcUn/v+aHwlvMGkWCvImz9a1hfU
BEo6GsxrWrVrxT5OL/m/GfgwNljLfHDZqGodpKxPLXq33H0X3Sf0O/DPHS6sWGTm+4ZtnHgqYhIG
pEvobAemSVczEoIeNlGAe6xW56bYs/JZrGPL5qz8Wsxtpl209ma7oO1hyYcmULwCos+tTqHQ8WaJ
H3lDGNZ9La4ZPS7R74JZz6M8BjH2vTb2ET1c2Us9vzjNbVYvy7Idcub7O/Y7At9RG7r03To75Rwg
juCneS2a+7p4YUnTyUsltwRfw/QD9Acb33je8hmk9rnl2AcF5Xu3lDqRWoeYzLY3bSBvXJ1KY8QL
Wb7BWMjDcSbSJ5uQNmHAuQnZ5EoEbr3jALScA0A9VHUQoTK9G2iArar0fVbfZAP15rTc29V+fgBG
aSQP1COCkgSwKyjBgNs5C47VccfU0uEaq7a+ln44V1n2P6xJN5qBsSX1+n2jPyYxy5bI1sl55NcC
s1rT8pMK4dwqLqJxTcs5/zKI04Ci+8ek8470w9LKVN9hEjK0j3oh9BtThNXToGp9o/+hAykG9eYt
RSIHvhLYKfH7uY02E0wCTqKvRhmvScZ9qIgvnfbTeG64pHcyd8h4ASnV3D0eW7CE7ITarVUXO9pb
tokNn08D/tjGgMtRmQueZ6Nx9m1b7Qw9/mlSCihxWDFyHvQFDJLH2jNxoXxEx0RRZNobZ8//JoxO
aRNu+sgL2S3uuNY+TmNzcaiLklSflhW9rYNx62FAuol7hDr+AhFivYhvkfqCgXcrwg9bPn7zfURC
UG7V3AfpgrvZwFIT73OJP01HAjTno8GjiKdiy2m1TcZLj5cMJYyc+iu96hulcx+FK2xzU+TtujNw
BjuCgjF72MEKDJbhG/LC0dV/2+k36W5pGW8b2neWg54rvBHRbPCO5eWQ/99jwHe2w0DRbSOcgN4O
QmOSPyhcXzH9Z6NJb0WvAJk4OoVKN2te1PyPeRzQsNDmBkZeMsdayJaApnrO47g7xACc2g+RavJP
t3r2IE0WL861iZaqu6u8pVFnbSyIJzktsQJMhJlNPfPAaE09SlvocUjUWFp7Chzi6s/1BbQkjrzI
XjHFk4CBwsdZahjw45GYbUN5Hkx2POReq+O7sdrdZFrE72bt2zb1fwtZ0skYecM7IEqLp9T2d9lA
dVbPlxvC1tbTqIF0udgxrn/CcvwHUuJQTRiKxOI9V2I6rjHFqqWqC2w3QBhtCdfrGJfkcsOQo2/L
peXG5Elmy3JcDwvUvTlPzmxxgpJo+hDlQRK11AEyfayNkpM+HlxfvxSx3n5rArZvH9k/nQ6DXar0
Upv+I7vUc1bJ+9SNX5QvMFPh9WrAVmEv6vrAl027pV9rO04kzuNRJxhF0bk2nDrVP2hkcxycx4yV
OiFPM5S6+9bn1K0v+Bi3nrV6kRRVXTCXt/ViX5RlMCtb+Mp0S374af7hJCSx8L20m9o1jqVfY2up
jIvj91+dibuwgRkzzHC6yxU4NrpYLOMyobLZksdKgO6pGv1m+Asdl8kzuMU3h60xATZssr7fXghT
5bTzrYHiKD6h/P0OlMy4nn/VOefYOBi47ywKMDz8VbbhmDiCuiPbU74KWON0dlRIFE+VZQc4CWDm
YLXsZjoBcqSCE94HBuImuaOv7yZtKo0T/DYO+F/Du+OKf6hb8zCw7tqkTXeLjP5DzzQu1RFGuEvi
Wgfush9JPezYjpK2GL7jSgstzQu9wX8FY7NBZSOa9Ig+8IFHnqkLbIRNFsDDxqSL+6FO33igtxNx
OTMDgSOiXewtge1TVYFhZ6nUPZohnQtzf4wLwTvxQxQ0ds0R0ovziE1pu5AJWxeAPeAdxi4dmXKg
rMCs1Nl0SUnS47ud+RDICTDeu4FPHao93WAO39vdNzr4xW75GwAqB0YUetV859bRJ6gwAvaJHbDm
2tam82v0qHST0Wyy6MhiB8d+E3jJUZ+PrveWYRfTK8IwmA75CHpB2Y3rcSUh8ddFZYjWGfTzX0nh
X4P5Ee/KI8fdul6n3LINfdvZk9K4TtEbsdidn5tbx1W7bPo3kkhuvfGU84PaDuK7H1TawfZued7t
Ih1DIj1qNr4/F6IeXoE4O7kmBNBox4o/bPudFzfbSu7R7+jdePTHL0niH7uhRvmYVr3Fxs4z8y1r
CZhOu7g6adg5quE6u28N1zkQYEDuz7F4o397l8SHkuoOxW1yNOjzLDlFILxWq8f63YkO7Zp6jm4o
y9s1UWq5b9E4Ygs92RRWacUVbPKpJsOldfYNMhQeqaPI5709qbcF51ukLUDq3YBLqCO4bZXLU43K
nE2vQGzvBqSBssy2xGZDl/h9TONhx1eh9bLzTPp6/Tn799WqHFXJ4+zO/3q+CWW3Qr35Q0rnn1Sw
mHpSM1a197Q66FrjVHtRUKJz6w0UnOxfYf6UxMENNoR5gD8Igt9X3X2kiBzzs1bdxW5QMD76QM6J
ik3sIbVahDM5Uzfz1x1NMLUl50MRNuRYk+Ff11xAwV0FjEY1PZhoKAOT7kSfsnlMaqjiVfyameAH
C+vBq+sTzWd3DPkjbKq55XFNrjkFcX3GyFG8sV/35Au11LP/7Q0HIQcEfvFLPSmJl3tlkP+TE1l7
e2s1uOC548nlvqnXusNo40CMKBsMlhgnqvKcjP5pMF4tLtOYsEKlDWGuswnM7xL8UGzFhDuEHV1L
y4F2WdJG7FrBSkcc1OLmWkdp3NL+PV7u4qwNWmqBsAWDs1y8x64pEBZ5HZqPIx4/nPskwUPNZbS7
i63QgvLJCi6QojlG0VebPnsIlFSk9BNLBPuTcvqNhJrvKGwI9ET4cHjdEOLbUDy4y89Uv3fLQ9Uw
ZvDeH1hD4qB/zfKLid9CPTnskqlbHbMde0O93SfmU+KdY5TNnpvxS4WgTC8HzSL1I9YVZQxoXUHX
h0CO/Dosq3AlPlDAHV9keXbGkOzJSFFif4GljhQMlC5o3ibvyj/yiUoREU36+0WeRH5krZbo5wwj
XXzxCJ+l2X2Z3ahE2bTJj61e+/Qve5ETmPugN6lNxTf3ZskflvK9c2as3/mudep5u1DRMD3I/EGz
w3F6KWP4IHsYCgDZx57weohbarNiM+Jtmd43rnlcyzqs7qTIz9ivJZ/N/F1ZVxePeovIuI/iA03N
yn+fllMdk7mHinfl+dW1vQa52eFjxp3x3JovdIglkrUgWenQzHh5723nZub7GQlx2cJfAZGduq+1
ebaNjc9Lx+bUb94Lv7sgjeHuvEF/L9NPaKAbvdtr+sHrP/z8rixfMHRR374tQPHzcscfojrCh/oc
zslz1Hxk0y+ChF5TAAdxmwMEyCXnLRm80dX2DTfPprnpQ2gYp2RNAFjLDiV9m+R/EWa5dK+a32be
q+xo2i8Ot2HagOCazfz3/iq0Zie/UQzX2hS35Z8xdg6JtZVFz1koDVfy1YjCojuTMuJauYJcIJJ2
WD+nT2NtrFy2nSCQQzcG1w7tnppwq9wTe3fFJ3T3DV3i1QCZ/sNh0KrHq4b3bO7v08bZYpMLJ/FY
1tCyyLOn+hm3KwiCoscQO997Ho0aP7Lpd7qX7z2ur3Nyh31raxU7xOcA+8PGdEDEv0rh8Yfdenrt
cyK8IuN1MKP6TtdEndr2qv+zpz9M4jlZzHcRhdxZWvparOe+WLY9kfKO7YLZ6buCYJgq++cGw7Wd
vXnxruho/E3iUBZ2YDlEsxih+U1slJUFAzQvb1zCqvozRn7DkGbz8VBYzdUq/7nevNfAI01wm636
11f53pyz0McS4pdJyJogoJxkg3zOgHox7SPG+Y2ukJjAMRoYPUsKYJfkM9EXFiVgViWJuIya3BoR
mPhHbbBpdMq9DxCb1xiyU02r7nJJq243zRGw7UX7y/igdaqIluo9tv1/VvpBfnWD3+os+mHXJyzd
Z9IeFSx67KRkScgMkZFLAmu2D75RHVODb3ZtB3lxMZDQoGj02asm3qJS26TKOsj1roTbaumm33wo
t8PU7xI1P81WAb+DOARJjWPnyu3MTErYLajbR7f1OZEZY2LzjEWM0wUThP6EEStQWH0ZqFCD2nD2
Pzu80szfbAL5i2HOJfvLzASTwyVTm2O4oBabsk1igKeEVL3lRTvy03tnLHeR8Vik9MAUPftSN1hh
G9hz2MPySm/Nk93xlitpxIjqXRGLa2Xt7eROGMceEhprJv6se4zWCr1MOAGbwG0FINy35WYNy+ll
wZB+8sxos2T7URxirw0IDj1o/oOhL5829gSJaVvcR8ljbLkoCMRc22MqT+A4uHp/TOlbCXm+3ukT
DxYME/NOTL8WJm8/VhtnIFChsSCL/hnzm4GisAz5SW/r5xr0yKLEu+9lAC5+O+cvdqYNSV0wyPtc
EzvbTg6W2x3yPLv3Y+gqlLbMgB8U413L4TkAhbEd6jmztZEo2qAqBgTQuHe+mqsHfkQZIe81JvNG
YkRuz1P9mZevMOPRQ+418xCvLvz6PkbVWeEWsH423aDhj5qPmR/dGh7ONXsejfyaGi4iJCd7Stx9
QlYesOQMH1Sk/H3nvkhI8i392FTXhCnpJcllsf9myXy0lP8v9qhiEvejTeES7vO1+8+NAImx/tLn
5whNrObOOXOLgW6/L9MoaFGOqZ2iLTUNrIGSHiqHmSi2jW5vAUdVfIs6QajHTM9imu86iq9sTgor
wxb76Zc91hMuHz7RbwpnCi3bLfoDa5+tVt7qmbIy8liRRtVsvlfWfIxRmYlPooe6+3S+9Rri0XsG
B6hZy0+TV6O7UPa0X1xIyLnaWJq59XTzXEI7ZZl1MNSLUI8+VxfZA4/OT4xUVK3EcPeMQ806to2Y
v1syfkdoR4fKG6919yrpJkuPGJG31AUg+PMWX6dMlMGBRknFXoyJEkbQpsKgNaYHp7o11D2u2c7a
+mrMdyo5BJzCKf7wJ+rGjxwYbH0BjtAXtO6M6K39ZisGTqRwKS9WXPM9ruC11G66YR5q/jM5+Sk+
hTctRy+tennuPXk1K+8h7uK7xnSfk9Qx0SVktqV+ljyY2T+oqg88Ld1ZCTq5BwAA+o23kbl1I1eO
JdCv0Z2ZRIZutoHWM555lkkRhjbeqYFZy1t+qbE9zEP8RKL4HVcsURTNe4vXiA7uB2glS7RXswuy
crL3mlOeVI02apT23kFIS90uTBbn0dbNaOuL+F24yMhZxbvIGZK7TrNfU7dEeq1pGRzb+WSsyc+l
JVto4arSiMsSouY5HHrdAUpljcAooE/l6CwbL6VyRNdZNWimmwH+8+9pZpMHYo1877F7h17XfVDz
hj5PQbZqpl2d6X8GStpgqH+UbB3WATua9VOm4ptssgc9hq7RE/OC+FeRa4gOps/UJk18HwJjyoj6
g3vVZpfvPmRZ+mBnYIoA0oZOO+AEYPUydvmN+FS2MxC9fY+Jw7bErSwQl02/eYgy8q2ytFgQuSUJ
EBLeuVm8mDVmnFKgl5uWqI4yGV8StLPQrhQ4zwUzFR3c6AY1z1VXcHAPS0tfjiYPcWz+kxL3R2v5
z1QMBYkSj6kxfVJa8Fm0uPjiKLuv8zVjx7Wg1+XNaTnA2aCeoI1/Qa8GVsR9tzZIcfPommCYe5uh
TTTvfmb9OT0YyWz4AnkGLSQ1/9piuXc62uj+4+g8lhvHsiD6RYiAN1sCBAjQiJRIymwQolSC9x5f
34e9mpmYmeoSRTzclzfzZApdpsqbH4nbaisgV4Ac5PUtPzQUpIqGj3Vh8VLI8iNC+bKXeLphs3TF
1STbMb7XYXHCe/MvVQ01GFlTYQnTeEOps93LLI8TUoJYh9N/NWxmkcA+9urXOhF/wyo5r4blz7IR
QOs6Yf0jsJX9AiZ7ISyGabe/MKG36Mt1RU81sh72K5xroorJbzSpe0r3TRlqTvYEM2Dc1G3cPwlV
jGzsBtEb5/W9bqyH+twL5wsCCdJI0ezilobsTqjfZglZQGw0NFpgPd0wBDVK77SiVWcGMWJhDrn8
Au8jRdqfQCxMXjyt+7WoT9SUseh8Wgf6JPPxAQAqMrubsXIkxQp+81kLFkCIW8kCNQvp5z2luT6e
zG1dGyfYX74sWHe8fb4u8EWxWFakfEXJxm8h4jLkJPVH2qbvHY3oyL7dZxLPO/CXp3XiuKql59pE
+9BL+PZDRn6Cu7N+0BYZ0K9MR6H1J2E1pCH46ZqCO53BVnuWk+EQTzajxRCUpeUfhFTfqC0PT/hf
marnWh2u2Da4vEfzRaoIy0F94+pPAi/uiMRb5XHAcDqo8gu19AtxMyng4b5GsrmFAj1uVC7N1HbI
t6yHNQo1OLKxYqGKdvN30qn3aCmvghreqOfpAgpA9+q6foZ9G4xR75mF7EL2T6huf4r+oScn5teo
mvWmXECZtPCwrJoQvaa549juAYds2yL9AQB7iCeMTWzTUhiYllx/E/Rm56SKfw1ymp0CxaNMDOOe
psd0bEUCFzL4bxuQhu/stDnFuulgJPWdvfS/NBW+jXJ47RaYgn1rNu8CDUpMrDwZStS5ayx9lC0l
oT16qpkNZGewYNh0Zt/4e9qlpKD7JwgKQyg5hVJewSfeFr3Zx6tw65r1xur8jNG+csJl9eYZ92SJ
nXITVfN7XnZnyVgZZjiYJT3513NT2ZjsXJRo9msJkGZJEpjLA9IDiBWyjklySVL6B/G4sgFMP7AX
kXjt5VeWpkClujP8kcM0ybdF1l09B8gNOrs2or2ejo+sY6yGL80afLi1s+4MTCnA1HEbz+JeUuVk
YxSCH4PShk3WOprBX18QGDLL3Vz1EMqZsvCHb1PL2suj4Ou68EtF28L/mh++H/lbLFwk4mpjWtq+
UCZ9k5hITUjOxlYf1VcrHSkgz5ktaWS8qk9udkgmhbdCfZGMead08aVKai46ZPSWUV5twRqP3ai9
DTLei3aEZo3VJbFLVdh3ET7cQmUlqsd7UlokUITHGvGVb2TrPFmmTB66Ib9LWpe83QcMoo/eaj4G
iRfLxN5ToOzMi4spGGL0mEzbaVHm4PKgDZRsKKnO2lkAwZIh7s9yUb8P+fNk6tWgr5YXvPOEACza
qHiQw4yfxMCdQcT8GqLIs/2yftoR64ecfZs9o81cfxdRchVMIyh786jPBI0LqTeRufgVFqPyr1jG
T95TaNtIlCxrelehRTmKjO1Ytw8JEaOPSpIWhb+wQ6000cdK+qb06bIpk2pvNvXirsIPXDq0BtgQ
EnsYZDiEYCLhs9+VKaVrh5AodjpfZG7nnWocBuL1Ka9eQROcSO/8Vih2pg73tgmR8eAYJapNaAlw
PAH6sg5C8oRaovzMTZe6Ybw4T9UQTOsmSrm4DmjyCahoaqUxY7tCHYfQpvIFCdU6JU150ReLWdn4
J1Q3UudU0fINWcNtbRgu6QI7gVE35z8hvt+VW6UwynzhGlfMBUzVFPrGTpK03pyxMyl5fqKS+I02
s9o/4qY6EWB4t9iqmBEwucY8JhqVYRAUG3bJ6a0WFGQ+PE9er8ILVIboVV+fKaLB401JQSOWXkMs
HImpOEJciViqbCBI4rx6lWLNn9t235aUnfa8LlcXHLEDcRWNhS2afAV0z0vzUzB+YTc6vaWc01V5
UwTUXV12o1X3jKGxYVU+DFNyjCYParVgK9idy4EUVeMAacv51vAG4kTOI7BqhnZTir+1Mja98omq
fjGnu1yCK1i5lQwcg8iymOLdXu845poG27Syjc38PZ1cIIOAVRf0dV7QKZJpN2/kFCGf/TXcEhsc
Qr2cU86FiUUIfpgUkSIfO+aU2DEWdo/yn7T+1WDSUNCx1Sz69yye9HSwy+GDXs7Nqt/WFELvl6C4
QsnSs6gPE/11Kaa3pqy8EDtPxGOfygU6M3a16W0YpL3Ycg9mBADcbwsiymPS4BPujqCgUUMoNzTa
48i1W6QHWFITLBYlI2RTBlYZv+dFhNNQMTBa5uv3ki94NJOXVcX9G1l3ADKPBMVaHNo9jO63nJa7
JOouoyIHPXVhJrtXsTz1FCw29E0tKQvU3lAPAqHeElxkCoJgUHcgJHVTd2TeCTmd1aQ9KgrJqL+g
W2H+KuYv2mi2KdvJWf8NDXcYOO3izKvxvA8YltIEeEqcOwlYr64yd12IjoqBh7JYPzFxbdcvBrHo
TND32D5hi3TeMHBq8kurpsItpsoZcQPyzvRrftA+yi5GFJ/CGb8YtdTJOP72AwRawvJOYmjnKFcc
tVM98C0BmU+Q3xfw0ZjCQPJTAzllpVclg08IZluKaAzLZN6qWTzOpYo50XzhOfUjM5G5DYYXXPxP
ucqu8nMCt8/K03NvUUWK2hCmryZOBFYsmL3+8RvUuRAN+ZFIGb13xk1drnX6lhWPUP0qyRf06EcT
Kk9c4gyaAF+MKIKFdMwynhdp+Gb2dLnb7sX5GGf3hXKPgq34ZsrrXVi2gaIDaG1eWvO+5K8yfOW6
OIuj4iyRzo2XTk4WLBmehNjUd1qlXTQ2Etwn8/FotT+8Tpw0tvDhKYck/Ynm93bor0MtXqz2OUiG
8B1v7ZjsM+mcW/jURKP8RuN/ATe9xPHOXDXW8yK2WmEJGNNfQbOxGyGTYeSZo4e1S+SFgeebnLI2
PUS2kLw1to1SftGTglIc7/A0e1yo4FXFrymty5mCSLnqXHwzvOA9MG5TYH2GoZmg/ZOyhGMbz3oi
0VSXD2A5DQ6XbblIvBL4tojlW1L8K9dhN04lMgtaoz5f1l6mteknnTjS1cnJAa/MrYdD+d9o5JcF
M0A9xA5xoAjRN47o2pmnXR8zbGCsGNm9SOK7gTaBX3Uj1H+pmfikdEb6AFl9odh1W+QUXElISTSP
4JkHIkWXY3IghgXGHWO4foCliXsWPo6f5p1TxkEff1v9Hr4UbyV2Uojd+RSYabmV2Y21xd2Aqidb
0tZQsVBIKWVIHsgUFp4xIyWZ9xG/kMrdIuTLD9yMV5tdsiWZBnwAJfgd0EXFjNWjZmGl484ADSd9
ssbnD3pPBZl7sLFPq1tKXUZnqfAe5undNPjZRy6jbB92QKOuNMIFQx86oUkKKRFlG9qPW+kzpYIZ
pCmYRyCvdgJXGzUNak11le5tyd5S4mFCfolZ94ffevuSmhe9q910/GeV2kGk069Ub2r7YUo4Qb1J
3bXccSG6bcE7ohyS+DGhhC06H4T+xZOqJOFdDmn0pr9rtX5IB/JhGs2nJWSO1VZBncMGyhjPqX62
NoQjKHiGwFBV4hjMBXjNshlOKwVgG61v/LB6HgOLk2QgJOTmV9ZYVRpvU/7XTsdeJphHeB3Ia/0I
l2IT9+ww4n2vbAd+bEp9fhCHS1CwXzLOlIw3oNXR3Quri9iSPRszRmTsRMIejiSxCF/MHcYT4BGE
ZHGuAkTXJi8qPb3fZjFm3VIK2qTiZGZEeZk/Rpxt626dd9P0D9LZplS3ebSf6ysXKpSFzniMmSOx
WqE/2zixhjTRXFNb6w69+jWWXixtl8VtL9yONrBlN5P63TUPQbFzVogjxxDHcG0XkUvkPYeDL3hd
dtXmE/RWFoHD1UKr1NQ3U/Gxui70vCd2GgZpe2wVVO/LMLnT6OvaQ54Dk7XW6NbSd28OfAd120QV
hooTSacqfQF2ObKvicp9YhL+jDxr/KwxZLEgIwjRyuSA3b6FwiL86YtjlZ9AYdbCg9Y8q2chPRgC
aE4n7JEEJdktubCMwVL7dMPwhnJFxYOuP5ku9xOpBdhwxnoESitHHGdVLpyBl9QQzrBE96ztNIqA
vqgaPRA68uTpu5ZOdJec5toRRlvhSUzbS1rcVHwvBi6VQKL+Lvel4spTxSIX0bDlibqxGWvr2Y/k
I1JuuB5UzoVhW6Qv8IABJiTDi/isRpHsevkOCSzUL3wPbYELqPAZywd9fhBMg2fENmV+wp+2sv7X
N0jyHC5Ik63m1ZRrIBf1Is3b0JHKGq8aP9hwxT63UeVmr/eCD9hju+TTS55Jl1h4E8F3J/rN6t5l
jkew+SBM5C3qOhSAWqjA5InuWPxZyleruvL8XksfEV9508IEQEQeLuRea88FBZowkiWvwkKxvjZQ
ZZ9ds64kByg3o555WsJ7ZETBU155W78SJbdWHsFDkX9JVP5wXPavyEHyvGdy4mrdSaeGJQCKd7ET
Bw8Iok423odtxJd2O2NKtQDuUHJGBiSoWpwgpJ3stPY1Puz+qLOJ4pcD7+UZ3/YWiitANbBZaGEG
sdJIL+bsQuiNLbBg7ImDRD4Z8QGCbW1hMnUjoFwZxaSEuHdGeVjao/wsVH1miun5g1h6Z3+oGR68
jc0wsAdy5tRdhmO9bDKSh+m1V49a8jnJbybPd+Wr3Zbd/JT96OBkOdEW0METvwc77a9YB6Ry29He
qR516R73f8a3gnGfIKupg9//JYocY0DMrkXlpsoR4XfTsNRStii/bAvlaEsgou92BkfLq8LCm9yK
xl7LlZ9+nZO1/HBoMi5M9Niz1Ur+SeY1ZqHZvhJQT7Kr/DWJTl48Ovk1rTzNPICisDieRoQQdJqd
Ke/HlEM7wDuNudv5f08KFYFVEuZ5R5sPRniGrsJemfcq5z3lB4EYEUXdN8q2/GPYJvipdPvaYHSl
4MDLwU0S8m69OvG5IEntPirwmM4HCbEiDxGzgha6A6a7ZSukP11NaYtnmdso8Yrm1ehPMih3LJfQ
tiN7eNL8yXwMePXoXC98dXpfQKmJn4WOgXFLZiImQVAh5tjSzCjAa5e0ZxgotOeuB8m0+6fl7cjJ
nq370viozIssHyQhaMbtqu5yjX8ihtjD3F14pAtMsdLLULJa2ta6qyEvUWFbHoFvDJLLNASDWkv8
UoB5Br//GCfM1XAzubpgyD9xEVWWszKhcrHM2rTQm3DWjgymtsbWomfzRl/su9D4YuR28y4cdrrs
hQqtZdTsbAhlQuo37RjsFgZffM3dtVVxrsLL8EPa7mCazEHabzWT2BsiqAehgtYfkLvMc9sx39Gb
rQOjRTsAkY35zyjRTv7wqj3zJXbb0GWv3leMffBi2kOoz1tmL9woH5F6XHqao/5EKLcMNj0BQhUp
jvv4Juo/SuUkW6+mwdvOD+ejCP1vGlzW7jZ03JTPAqA2kQXJE+SMPElWnHr11kO0XiHdibFykI14
16/rHlaeraV+3u86qLEhxvueDWQmak4uKadUHr71btiFFYUrUO4UcaHLq9giER6rns4yMs6HqTZf
mYyeR079qxZgw3WpDoxYaj1oGCz8TT4eMVpvXc+t3pKmv6ES3AmW00ZTutqenmD0sI2f+YuJ4Yx4
mRmPXj6D41MWbKqVv2BJsZ7LyRngkqn9mgxjKVPmkpbc5o6jlbgGhKH2pWtMegVq2GwXvW+4LUHQ
A1yUzr/xcG4Kmm4K8GWHWHh/Chyz6ahPTgHdQ26aB7DDBeHNWtA44XxnvCKFm6XspeRDfYJGQSvZ
BoaJxsfPLyqUgde8dA9mfRTVXyU+Gu2vKtzKhkt56fS8ZJa/aP43lw+cENRmrMIGtydGkYrPl/sO
I25AP3hrr1sk0Y8nN2Ny8HqBo4c7Fc5uiN8r2iXXlkVpamN3Fh/IKHydKLvQkjdcvGF5iZ8kx5f1
nvTsiF36hhsTCw3mNZf5JgQDxAdWbntsZT8krzQqU4+4aeEsV5t6q3+Wi42gr5MC+hP3ycPA+ow5
8GYiFEE5RTEx9i1S5H288L3jj8NV1X6FBnP3heET5aAEL0BpRHN4jgMGXAwHvq6rV37U77lSsJdI
iNnvI0DWtD1jQNrP0Y5hSELc8xSuP6kfYyWBi1e7wz8OBbwXdO0NDgOHBky38SmhXZ4ecIgM4jF9
w28H04URc3kt/rCwGeirANx46DukLHD7WIvs9Cr8hkexdBbdnYKau6DwxiAjY/U4pAfuRysv+w43
ywb8FNTKdBOd5i9KbjwwHyY/EvAwP5LQUaiwPNfzaWh5CxOn35mP+TO/Y6/VbRzY3x0us3KTelOQ
YM9oNuVXgYMaiCbKBJX2x8XPbwM/s/E9xUeKDLmysHde1l2ecBzuShw5bFYoQzkRKov9/AwdCh5o
j3H+I/0ntwfiD0npKxW5WDbg7kLm3XIaycnlnRRQLantKP9L74nAhcljfYv+pFXn2bPOUPNlxuUH
uZKRzPdNMt0eHy0qqsIdC3nmdR5cFuIA2pDWnAZaDIBFP6HW9yW76g6fl/Vu7eQ/QsPNH0mFdYXR
GvQvWKRxCU3EWc8MCJhvpbfyK2RMSbdMDn75iLhV/8Zv+BsosdWO0S+OGKjN/OdxdkwcdewVz7g1
FvE8euy61HoTvlig2n7mk8FpCykRb5S5obaB26mivLdBr9srw7ixx7xBRYcGC4eC5ytphFE7p3v8
hhJWO6SF2Ac3jM2QTDrOogmgMtSAA1/eToNudjXqrZnc24RI3D7OL+twKiC33dsH/xLhb2rv2mwz
Utd3efK6M5yIwpWxd+ve1O1Hdux2pr5UrKJsitQihGDGYiBSAExfVTxvXu8WJ2vHxhqDMA+IIGwI
uGEM2uvb3ouhxcN12XYgC6aN8dE9jH9sFdl4v/3fE+xyqhXA/3HYQIyU8LDv0uY2XgBGSpWLMEa7
RpxtLc7jV5bsyfJi/eTWd/aajS/PcuFiQ1kKARhYzDbK0R9veMaqcsvKtzQCJofmCwHaeuSSXSCc
RwE5VSTJzfpB/EmI/prErZdAcJv7/LwuYv/fqPt59qLxPGh40u14V+Ru0h07/rTI10/sDxcrwfuw
rzCX+tVvIuBLs2noZhEDxP6aXMt98St/tA8AgSQE5B+dNANm9dskuTGPuo+A3BG3gLrHCoHOz1Xn
omwXuewQkdtQlDWle634aLJHoi6cWppLVTH09R5ELYcnEbfE/BNlMEnayVTYl+lsB3koum6Lfddc
ADbPd7QojtxTGbsKIhMsd2v4rXkZTljqqYtpja8nylMsH4SGmO08ArqQ1u51yB4Q+RZFe6NnhzSj
ODBFQet9oyTafjaSKwvCujyWVFbOfNl/lO6k1PyGlOqU09/VFp4WHgTzjX9jdP/E1twkHMtJ8a2W
gA5xuvQW0yWXNh5uieuJgwhQyoHUuty/6DL5bEWR2g6t2pq19m4BW+5r86HOf3n8W2JDEZQ3TQUY
UHxrlOGlniqdhP66Km5S+ALrymd7BeqPGoRafQQHwFzzM+zwopBp4OTETcfVYcyQhIvn9NXc1QHe
SPkPuyM8q2uJQ7kHsckJUWaRQ5ISw+h+wdjH/gT2Yarthe41Q7BSvwDN9TrBmImS1OhH4z5OP6QX
t9KWiPlS7E3ieytuqIVL1Wjd8w5otNnfa91JXnI+GO4/0DuvVBGzZn/OorE79rcYv9ZEACJH/Ab/
0yk7cd7NLUkwfBeCxBXSEwTs23DOFDpBlhM7qZaXLf+1is8wnzneuOgZ57EM1NUjOE55i7grub9C
jMOSntNa217TcT3NT2p/V3/EUn6g+XTkhiNr1VsrpFtAk7aoYv6F+iexM1ZUFH6r2Ob6Vx5JDtRH
e4T+vHb8qUnqmtJFnQ+9KNw7mXF2So6JLNuhugfmwHag20Fr4VZf7EOZbzywUZ90vDOPK+laOL8i
WJgpBQNv8rzRdBhid+PtNxx6lE4aQZkl82Omq8HaC69N1+K94wwiVuI0YYrtXawH/r/6pyoSq60Z
6ljF62ALN7HC6pHZBZuXR9ReBPWzfgFc6SmY1PxxlIH8r9pJAbod4+Qy+uYt5apXCaK9AG1QR+Cs
PXUuED+BWiFi4YeCNSKSC4rZ5eE5bzmIZf1lWB4qrxghxV8Hi84QceyRcxXJiBnUjA3ov0inzECs
OpSBwdyYig8tAnjJF0uSfoeWf6yg6rihp9/OZKpJBeap3nqP0k8dcvNYJ7t60o+CNTBIE1BP18Ca
1HwbW8K1SrorXWN3IPV2RESXTAtPHzvUSuANG4KSiHtSY70EAiAnhYzZvGxEwrUAesxfbPbImk+3
YiId2yoh78ETKHYeJRQBxfBbDf77min7nioIUcB2xwPb9ho2oAUFrvw1eYMkJmKvGbrTkNhmyiae
+3y2xmfADFS5Z80VCoPf0hzEEVsQabCgqYxrYApmYK5pICrzTZXh84XqsQ8731LynW7UO2uWoUxK
p7nsnBWSPM3jhM6wy5CDIGf7gcXQAQXJTMEAUDf3NVzcOYNLzVpbwXTK9gXmNVNzGBjKm073IPCU
zOy5zlmHri9+ovGYZ++51YJNfY0KLDl1doCpB+sfcZtOBJa88nSqVMasRGWZhsMwSVSBIzSaPU2B
Cz8oCtADlYtQHKcvWh1LfkaxxmaRx3sR9k6O2GyJ82UciCm2M5MZlSIzuFIIg+sAIYI/1Xp59kzJ
2PBN817I/zgF3C4ynCxm2UonRPZOkgZMdRkoQ7FjI7+BWfmeYOFR6JTKKq41yylaLo18SSMBhCI2
wlUfeJYl9pRExukePWGvYOyjql4ZTxaCY9pQHUDoYBg0btDUfvG01BThzB11wibwpE3R4HwnOU9X
L516lNJHnjG27+FcBKK07OtndkCLkJ0nSyaupZvErMrbUFo/lEP5SZ55ef6l8/N2muQpPKp5ifyi
uwJBqCmXdtNCJ1UvYvkpsfwMT0Gtlw51Qm+mNuucq139k0iCRRJ39ZQo0WyAHl8FMo1HuFZ222zy
jUJ9BRTScYcI1HoPt0DjjmiCl5hI7AkIXX00ErgR9lYxEBpcsY+Pv12qXzqFYu1+2HbMkoKsOmHb
YcswtzE1HRtT5mQaVgqUwqEJQu5bZmIcpUTw8049qn1yDKPiOPF5G/cw6o+s65C/cUzxU7JUeekB
38IpvoNdvGlgK4biryxmm0IZ3m7mhtxG2IVPhLYN62Qb1d1PAgzMBs7+r4ont25wjOB+D7C1nk1Q
gjRDXCVAei34GAPkoYQtuZExmq+dLUrKthn004ISjNmcuQI7HCEybu+wBfTvsAzJYeOl0X7At7QT
V292LxqCpFAYWGytfa1duQJSpMGj2ZNRtqWROOeoUX+gslXUSwR+ev2wD9Mo+DIthScDsO4mOjqK
+BDJzH+UjjmdXnijHr9NEGMwTNz1IvUpMv8FAM0vhn5afl/CiIrdobeV8/ABqH03mutri1k+N7AL
E4el2/BFZg/aojd3dB0tcfVWSgR/IRYJULeh7wv1/MP3I8glbl4lRLbuInRTz+ScvQgCZFVWMCZ0
tIqo8BJDdkf5ZiNqclos85U6yO2APzSsvEVOkK5llwoLpnOF4cvikBEIBpAbs6YT5BKvMQUvI/sz
9+EG+HDdZrQ+qeTdmO7ie0JAUav2Q/KpD6xNi0+LMCRlb8X8LZqneXoIxYFqdB4laZeTu4EY7JXc
pbHr7WoTmYPtCm5HW2XZZY6VG496kKrvgLCWmAZBuSKawkeN84krYYRLHmLVJo4EruscEaTiMMgx
OPEqTEzC7WQTQt41pvauIy/wYgvyqt3x2nOa+qwVtUOe0CmnBTtdSC4e63Ym7nW0ngyCQyZnj3TA
jV4P6gUi6vNJ2E7gFXXN8pZYcSKt3yiZCcqtTl7ptIX9Sg5/UzF1gRHHBwSCYCZeVzOPSwXh26Q9
KITNgGqdNKNz4qY+iXwmqYXhnqOQBcjGQmAkiIhNJHvV6cDS4DfPVnmpsGBo1tN+ktrlOruJmOyf
A2T4mwHvYb8xDeVAvwYXDC1bAQv8I/u7Sy0lYIjbNzJ9avK6HeOn9i6ztuedm7Fs4l2qL0dsyduJ
BVm2LBQ0Yq6kGk2niy0Wg3xAZZUMC47D6urd5ONL8DLMijHkkqmSXcZ00jwLy4yx+/fcJrJgcRrr
mBgcXSx6Sp3tdJW/5YuwV6Tq2DfWe9akd+pL/HnsnVZKX2ok8zGdjjpKoCaCvxmgkhLhztb8Zkjm
Y0wY1s3+ZgKzkblYTAmdDUq8N436EtXFK7V/voGCqqdTkIeZX868reLezuRecwqsCjSieGnIAWg2
zOOd6WNECbq+djLWZ/wtXA1JhLGL7u47wN59muQ4wsddQsOsyPmylIMfs8QlW3EANwBZyzjr8vSp
Vdi7rXE6srR4GsjCLPzUhRojcZbv9VFm6RMVAfXMjFjZcC9SbNlEHRs6Gp59NGD/8M5/Rk+Rve7+
1Yx3FgLb/0uQxZ6LeDfGoR31kg/fAGAmkl4GUxcPhp7KwfpEW6zwv42fruN3mgEy4DIV9d8i1v5s
+F0jnt6VLwi2CgJ4i/XZcoN89ssvDTv4CqcozOf42j1TfysES5A72HvcYiVtSH0eTq/NczUvz8j/
aMmUIvHHogvptTdQihdO83c31FTIpF7c09bHJ6j2sS+olmmbY+fIqAJJgZPKapgc1ZP5NCuc8eHZ
S1N/hiFCnAkyk7BhovhFpztq/S+THgUaj0TmRGY6GeL4PEaY9TQr3mINYjysNHy1xNWNsaAciMIQ
jJSP9Clmq0pLuKw/TSHpTBaNxkTVgtwce2zrxGq1fdInJ11ruSPzH1SQHXLM4zlGrRshbW6aRUVd
lx8FHKR/8v91RBqbPWUaH/UIyrVkn5BrJZS0JPIA3r0QG76YQ8H8nn+YwnzF9LsAIqSeIKu5BNTz
K1RT8EypfBti9WJafBnU6d4IyjnT9Ke9hGeOgUcIH1C1MPfDiJ+yED7bKISAL2GO1G18ZzZijxth
qND629RSrazHhk/f3WenGfNllsPnFMM4UxGZm0SVm0s8/JsVvXFiGektmlqKHgfri5+EAFxroaYW
41m39BKVkt0w1Ttode2IiRXZO4wU+CuR+dLqOhuibJd3FLKl3a4bIp81NhDppx1HIDRrJ2H218jJ
ts+kAHzgpq8uSrPGVIrgwjOfdYWV2smOUnXNUZ2juy4n0O9ndPe2g2dv1j3mDOxAUFZHOub4wqTs
xGEE0aPW4j6Z6+R9NFFAIOKgCeR88HInv2hEyLeFvuq7TsQslBk4G1NBHb/ymr1gYvXgPkr5cy2X
FzU2v9JQiHacBj58pYvco7l1kdDvohX113qGvmoMWqPE8GhJCVeDsdLPmYpIEs0jWnu3nyssptp6
EQ3CVTCW6bfyaSVx+HRENy50R1TXF9BQ75ZIUhyeI9Mr0FPDwswyKkbnMX8cRzH7Dk2CIAXx0bzt
L1BKLW+S663cFuwc+uJ91BkHKKPAXE79rNDHBIvls1bL7ApYdZim9c0FFMZiVH5ODYVQ3SA+2NjH
tq6mb3lpHpHMsY9ZnLXKLpsMpEiikADzz7k23UDaXtuRXVY/sKMvlmMN9olhqP2ZDZZQoyGB7aSQ
Y1lm34g1VmERVuO88+cYOGdtzh8WZEhgHiyuWazAAGBxKN7XOv2Sdd5s/BKTI2hvJ0sQsvJYv5O8
d3O1vZTW2lKmNmCjwgM3F9mt477ddIYfFVhk5YgNl5pHoE1wrrHk/TV6zW2FaU/PkK326V4SkJGI
Ihqa+dVKTHX6U/jQyl2i97QUlfc105aXwsJqPvNhDhNKk6UkSMBq+MWvLz9OamsGdb2yQ5JLlOdc
Cp2S6jrUpIhcPeFPXLKsTSKV6nfoBwhgOiHmScLrwhU4rCqK0/i7qiVG2DB+yyKJhO3CbBk+Oxet
6pvZfi8a849ed66l6gHPzOvKS2wrqdaJ/uXJTlRwf6AFfOmJCDbT6H3NWRwqXX7LRHE/kgqgI2Sv
YOcZmxz9WTipdX8sxnCfp50b1sgBUg8viJf+SknWXLhLagaEu0k2RBhwStU8VEv+IU3GqyHmQarp
aKVx7mYSKrcJw4Regi2QgPeuH3Rg9XxbdMSaUovfQqlAOCRRakbhh1Czx5LWxs9Yxloq828iaJ99
gcA2KCYpThWDZrodRLx26BmosX22BKbcf4Wz/NEItQStSXoJZ/3/Ks7XrCDuFw0G4mhHC4yKol4O
xIOUZz4siblZ6bxGqq58+qYJcHVuhr1RjqgyrSM4Q8O5WEjjEFMBaoatrJ7/pkE6xSJY/mrxFCun
v28oHzAHmaJCZGbY2qsLYEIgZysZaOrdJwpAsYE2MbylijU+68HFkyYx7MZMFxIk4q3W53+qHHJF
jLSvkumHINS800b1UvZTvaV5KihF4wQE8GeaksIWsqjbZcX86GlG3cQEkEVBbl3Tan5UjXvCUPyb
h54LJFgtO070fwnUxi2THamzPPsscL+CRO1j8kudFMxLk+EEtR580z8seGF2vXahp6nwLgWemVUk
J9HBXdtoS0gQW6YUXJMpXrPqy1yEb33G7CnV+yfiTMRnuq6pnXcVyWDAo611S+T0NKnJtpWXY4MN
Z6sqz7cGTQl2y47Ywl89yyZn8KRUmzWxPqH0QieOmw96PF4xncZEu+BBik0wVON+MAsvzipIhcry
rjcFCJZGwIMmlW4d8awy47xqjIbzfxydx3LkRhBEvwgRDdvAleO9pZsLYungPRru6/VGBx0UUuyS
Y9BdWZkvlT2um6dog4OsnLc02CiRnXlEHac4PAGkRvp2YHMTU+n7u0P+o7JZGEj9lPJNzYrxyINo
7skOrCP6BkUu84qjxZVqG1i2vS29ovgC9uruBS48jY98MESrVrBpq71PqNZIJNki8kzkXq6QLCDI
P2ytJti6xb8uHahrG9hvfIT1oRD/DO8ShgWGlQIXBP6h8V8fvXm5eGm1au2Ls5KPCWt5327SUGwM
sRcZagDwR3Smp3KO47iNmLMA+/NgX6ZhAa4MZoVHa19qvkzUJrr23dc2KJsHpg+ozgij9titeOrM
88a6eJ4BasbbdZXY11RnjdU2qsRSC555CS37CRtrLiDcZEO4q9xLLrX3rLHnhAG2EeAikUW7iBc5
xI0miMIq1kZBh9Mriyi7Ix3cLcwArdJqNz7pckWZhyb0iUZjMH36OPexQk4M620yzL1UHn0bIqnb
WweDr89zbo/I9rXkjXpT3EEu/sYwK8AVoBc5iksp/yXAp0csgYgkBQezqqt+4Uazi6zTuRl7r/hV
d5pd3hqk7rBplwkB6q7DfOrwqRmtrdW3W2EH+9ow2YLzgna1DdYL0TEyYDuQ+3fC8QL/E3fzlxay
ZSwSllkQNKo31Y6XUtfxsyBOdh6djWMKsiYKWMhgLeOSxb0ly62NFfg3ujJJ1CrmHslOqiL7Fsf7
0tdvfo2tT09xQua98UdZ9D3UQVREOd0Jk+Oy/s+2Ms3HraCiApQJqyaiACCatT2oaQQo1qI14vOS
fsL9ALuL4aZ6sVpU6RGIxbmH8M0NT1sEORu6NiLKHJYm8of+lVruyilCuFX+Hr3un0HNVe1kcC28
uQVsL9RxklXZCRrg2QwdKBO9WGh9e7O6EPIhUem2pBtVBX9xrPvLkgImw3Bow2P76KeYRf0uuGpF
QGVuEJoUOU8oMSnUI59bHUWhWyRofAnU8pr0r8zKgpt5ZcEorG3qJpWNwoDjJu0cWk1Ta9dMWA4p
ed5EZfITO9FS0zuk/PTaOe6D7o1rT6bhkiLqV3Z4gCU90o6lJFhyc5f5GpkTLbJ31NGWi0Ef+HA5
JP2rAoHEtdRXH1oozrRt1Ub77cXmvhwYcmhBM/FfEeokRoDFJCGBYWji3rt5u60thmSX5yGdSRM+
Uf5URlj3X18hEKQywB7TB5i4EiwtqQf1PdTGg1KtTofVdJlK70DTOP8ntaLcMFAZPEfeOli75NLl
ziuoZxf08Mzbof8xhoBMR9TiBtIpQ8uLz3H0v/WMpQTE0btQJRArjbuI3bsNu31Gq0yovUmLtQqa
k6fZ2zSmozautoEkPJvyWqYkSu3ueXWTeE7qGFZTKMdXxyxLjN4eu8EhRDduK32pIvxuo+ognJga
SXpugJ+jhTCvJ6xjRd0/Bh/mhOeMnF3SyFZOyPehUfQSdwHLequPVtpoH8B1QMLtjwbWcUrkkIvU
zhDmKfKmP3eSkLpqYx+IzkHVK/AxGRrcmah5WI69tnJW6E7ETSIyvRE6C7+HLXNssuHosUfEuIjo
y1TxfAGbiWNr1HCigmAa4U+/9LH6HMxo7wCr576tcO92Nv9KRxz7PS4hg5eeQVMuAwivUeRjioFQ
I5hH4a9bx3qybow21LFr+Z8an2xiZ5rXgrW87NNz5um/WJART2GbvnRWl2z4TG8Bie8SdmYGVxh+
4BvdNhQZBK9Ol5z7mMaNjvdNf2bfhFHdMNU+glR8D6VzM0v51vuAp0SDA99DCGv0x6Szo7LYWvBk
ZqsmPWxqRtx/Q/U/WVqwt73gEtoaPnFegy7vKJeI7X3S+Fz9DHJ/JdpzFcbnJPQZchx2aL3dXrkf
nUuMsnOfUcaPvB6QFBJmFujtrFTZpxnIDx9wXyqLELSEPeDHZ6YK4WW9BHL8HRXRubr0lvQQ4MZw
G42yTbXyQoWqEU/B3Dfbuy4dtsojFjiv0t5TakmpPNAPrVCsVcxgrTsB4J+ey+Sogc/F9N7pgHdc
hUbUJ7iBE5oG+YmGl0rHY6bM6JPahj86ljKgl1C1R+uDZpyJBYQVLD0dTptlQ8Z1dbIqoVXtGzP8
EmWz6rEL6lLf6hmIGeHIH6/GKtEQ611Iza9JKEC2qTxMOsKlAIOK3XDt1OKTC9I0K2X33iDMuOHT
8aPcLX/Fzi5woYZoLfQUMi/ElkKCK/5FqUuvKf0FoIQRDjXbpG69vRLC/BAOUADZUnfh3UPD0ddQ
VfGq6P0q47bEKDuV88mGjj3hRpBuGK2bUqwLOmv2XRUI8v15hTFVnsyselA7+jdBwaRTUGN+BaG8
MrvR3rldDJ+BUSjti9+pn1oOhPIGF8leTb1K97Rc0//X80UhXMeSrPPfvALJW/f1aq6Pk/Gvk7mH
i2KAWhgGz4fwBD7RB7MVuTgHZIZe44U89KDjE7rkEHYEgVfTaJeWlz+6LhakPR1wWAUwdJvv3brN
bLyunnasqF/bx6P5RYvOPxCCGI8SdfAn+5al06IsnDvFZA/btsZtoBDD+xgChS66bmvZXr+Y7JZM
1OTSMEGaS2lyRdBA4yMbrrWCsIaFaoLlwPYWZgojwCYfvfdEh2/OAYE4ippglfNdS9yjY6v/M/QQ
EYfHtJN40MmD7p8qLBRWA9pa0ObXku2niZz7gqrW8bwxIFzarSRCS+1zm2PdMyd4aDpkvlSDsBF5
5J4HIe992q1KstbIU9Q3hgSNzb7YszzZZ1zIDRASwqrvxHtbQhAUqbHxypciC4hlhOcsnPYkDc+U
FD2ozf3Wyuo3ggwws0ui7EK58J2sDkheBFPI6vW3rqSIkMoAQrZ+dtNCC8cZFARNYzLV0rVe5ydR
YpnNjEOUwixxwxP7yhP9F2eUyIvqWE8AbXKkOOUjGfzJPhUxz8mm2tSivw9tuxhYHJGFL9cqMj5s
m8TrxDNIVxozXIMZsVrkcAfRreaOTtzKpqS2CAFGmNl2Gsw7BRTudjD9XwAMM6jj68HD6pcaxYal
wsI05V8yKPaHEgkheEzUPLLI404/2uvODPh0m8zdtp6yOsHFBVqAuj3FolenzIjku/8EUJiwbHFp
aeuWcYPt01H21snq5SEN2cSaOChEC0lDZE2+1kwisZj65zRE7WrjuwjGldC9E1yIc9YmF7Bu7N7k
MoKGlOfuNx/ALyOrlvAhsaByVRkCYEU435xy2GuqPoTG05MfcPG3w5XFCdW6XOFDh3Qo9dlDnt0o
/X7nr1nQLDvXawS1NsC/2ntzki6/g6ctBjZFIRNA7uNipD0wq81ngnzfaNoXY80CNYSHqDneI4R5
kSc0fZblnzFOV6Opf2CfUy6k3cj4Egn0JFR7junOt/9KX3vUtbd+ysA+htG6rvi9ilVmmZuelHrv
Yjq3QzBZpdVM57Ia4XKlDhapzBG7gcd3TQBwMdL4hqEA04uL5KcmYE7uKL5Mqje6zpJLN7BJ7Qza
rAs1hFD+crtAo/ME83dJOPYJT3yhlnxnDNHZnVjExIVBxEEDZjJsEr46fHG7bG6mU3yIJiAnvCBs
+Gwyk05rv9a5e2p4eyYaNjyewhpIYQFzpO6wJhKQ2A4g//qSQAsdT6fQSKx1OZBwaAnsQ6GuQqDe
Cdt++aykE/ilekrjDHvZ0M8knlYPsmfY5X8Z1wFVWW/pM1Efse6EE3YEZHdEojJxi05X29EefduA
HNaHPyO09yNVZDmdNk3svgaWZNuTinvYaJjzS17btsJl2MAtDI3hq+hyfZXSmwYyrh2x/3n0jNfo
AL1i+WS5AvaDcE6WsjHZhsnWCsnxZpp9MeNwa3F95Q/C+19gdUcAHeuVr5EbBbE54pbsJog5o2Ns
HfQaOkXeRdd8lDUttEny49Gp6pneO58vdHeTj2CD4lA/7QaOJD5F3ArrW4GtQDj9lUrJa69ajK/O
9An655hmCQeAAf+2pdrJdbyLAofEiGHXyNEDrAWt+eqM8piO9ck2JJ4Sa3jA0nhMWTXXounaMvo5
kUH7H5enEmaip9VgUCAFDGT0QVJYhzwAZihGQwI57Bdy8s6J3pprp4z/oPevitRY8PH5y7To4PTx
Y2IOXtiVvfMM/arZxpvjc7EGz20sLAcPbunwSEKCCdueo5aArDnKJ6N0MnE9QljrOPcAH8avQR+w
zhiuIVivyA9ufR/gX9KvCE8totrgHQxDXCfEfkE+gM+/A5V8k5JOWltWkiwyfxq3mQq+Cq87J17P
flzCWmsq+9zXsp2xPwaLBvBXaWFMUm7YUipFk4D8082WErEKNmUj6V7DbDrUj3oEge0walQ6AoHp
jnitWpXd2g61SXe974BfaxlQFrEQVsto4prbMvPYiIKIXjaCNF7o4xbImmTjWcVKT4rvIGMAQZtG
ze5Kc1lOSXgQY89eu0IrU8Xzl9I6Bokn7MPuSjAjxhaZ82465XseemRZ7PwzNNNgyTQJZxT5SUms
aeBS00sV4xFSqcY5YBjjLMhQPJGvGpc2Vdc9doXHShLvr5j4yjkjYRiVRzhjG7CtZZg8hONRPp8a
5TwqEPvyqL+7ooFCK4SkS9YFWpyELBm14MNu7HuliZ+x4eMKDBGbWjYAjHx2pXKfzuUqDYNlVhwN
SUMFURUa1Qm1vUO+3rMeoAiGyccruCu6u2isNiT3x0UbjqcmKbY6OynLjHHE0n0QZc6+beu7QzS7
cd88U/0bJ+0UYErvBnOJveRsT+MqtRN+pYKc9hQ/umjCElusGpkfn3UjvU1LXZ0woVHFvkKPWAeI
ZIYx/A/oPPXF9NpxBecHYYIhjwmlVXfu2Vgtuzh8mDwBgJrfGeVK5s1GLGmBnQdVA6FBn6kWRe+a
TSysqIjyLA6XxliMA5Ydvf11Cd+Y4jIgcBf+z/OkaQKoncRpcAQACaQWaKFnPzGAcE+CEK4/8/KW
tPku1xryCJ8QY2e+7pAixV47/OISPPbh32BinB3LuZuRw80o85bFjrzmwTMOLZ5U5iiN/buO/DNy
EGmh3BeK/P0byE9iTKhH89hZdurYZr+lne7C7A0/sY5tEkkVrDFvnInbGF4ew5gguQfCazRottaS
9xjusqZY9fXIRo73pbOO9TGMjbk818Lmynf2okXTcbGtMPOY67J5q+1mFfkCsZcbOsmCgUyqUGcv
3RlYOlJpI08wVw/p61AgvVfWMWf9UWTmfmL4z6AmtICgAFTPKgd+Ht8PHvybkSmSmxW3aOZOUPmi
ghIu4KDqamWj5xc11kl19knGDDsq1PiDQI+5m9DYAGR6dlSdAvs26lx2nyCrGnCV9vzVMLGX2xKY
4JQcuQnATyAe/VYoSZyIx4bx1SifPJra88DAfkAJjzktfMda+ZU+M59uH7YKXG/oz1gjbbOOlsTP
oWNOPNyBkQUgqKnfmlWE3XyqMpUia6H9ymlR68TXV253S7ztZJpQ5H4Sj+mlDPmccNUcbpQs8zsX
L0w28wSzCB1YXKY/n/1gORQOo9EZvMH7cGThjM38f/30BqlhByP2xalIElnlZ+FEjxr/U5cGG4vi
3Ik+H8ITGW/PCYVoSW/2kiJxENhfg4QoQK1zjE9AOts2P/nNSfbsljnOXR42Ma+5ka4icZYsL5gm
h/bejwcKVcgW3PwMIzf3pXbqNyUPI5k9eODNDdvdOQV8/XGltHfKZOZJfdSYDhvM8yL/lgFBYkTQ
GB6xVbS7STAD2f+0kjnASZceHXSDqx0mC8UA+kDxCaFRubcWBSPh2lSNXxQ6LdOCmI71J5D5HVwQ
HW1E3TPjAxWUUYzDGNNjxp4bGrtjc4RiJvadTx3wagZtzOQDKBW6JwWFcbiDWPe/QYLqEND+345b
HAuB882A5p09o+ovSDnLuI0/2rokENU9EtnMUoksLpZ1tLeJwEDn1M1m5UZ8tOm5M0Dl2YpoxmCR
IOu30/gzqDdTbksTL0fgHHrhk0OHcOXASK7xtPIQTppg2VlqjZmJBxA5VeebSp9zm0Gi4H3SnJ9s
uKORY0S9WQYD43TJOgzJ1idgdQS1ft536po0PAngwvOlQbr7MHg4VTG/RpGt2AWp/ujCJ9Hlb23K
dS0SgmqKtAdR/hpXd8G2qm3nApvG1DHPYMyPKpxsPQ8Ni7HGovWbHhIdncLnyVjsdWEtgrB5ifVh
xQiyoXoKeXacK449lnRcZwi7plTGt+8ha+F++BtiTBxN+MbOn5uhBmfquQl8TbKNtG49zWEyqLZs
jjFU2Is4D+asKXqMT1aYL7BK03XAII3qapNCrbRTUeOviOWl45B2i0PU3CTI5NI9t2W/ovjgJXC5
i2kgrQv2zWQDnfFH9SOURLIYevQqnsvSKWRS8pGm2XD6n6rXZ0iOl9p1Z4aolonlLScZbMEWUTAO
/LDUNhS5XFOpSJd7GwhBC58vZ2IyytgfkZEdhPYE2ZPib4hUNN82f38qccSKD9+r122FzsHDLw5+
cf+uTUhnidFsWvlaAzVOapS8/k5D8kvm8gh/13VOqXxdoeRaNcHTM7W3jbwZKDkZmJlef/EwRAT2
BrydH++Tbucnh9Tc0V2prE1arBLSBtapzX76+FMY54CsglfuevtQdUTy90Kik2fwJECORpfB/y2j
mx38DA095PU8N79M6wFExgsI6uDEwTYkx6/RIHlg/kvbjVnRPniO48/RIOD5atr7EF+LOfJJ3Lou
AXMednL4k7ScT/iWFqo4qgrNAGfxLrDuhAnMZFu6ax1Ho3ubhncWSJFPZoC3uoS9BcIb2um1DT5U
+wFT6SWobqrv7qZ7LPxfzrUa7XQc1wFHBlkU2i7BV03szBvvmNPaPn4xUkX9O9FwM9MgHq7wEo3V
vfR/njjekjRNTKtTsqnGeUJcse/qhQqGZaW5WBbzo+Iyr8ZVSdVO2RD6DblCjo+yfzN0AWThGjXz
obAXVbymFIX/TPugs87zr2acd/2pUcumO3s2l2Yuwv2WPdILVJNnArzA1GqF5UvYvLL5ndvesB6R
EXmOqed9dwaOR2eVDkItW4w6yThibTsvJmF5Sf1fnVoa+lN6sbHade3iKgF3MK/sQ2dBmzhr8my4
S0WldLnmoyZaoHXgC9h2UOropa+W9i3TfwK/vr9owcE0xwzwQ5twIjHHV2jBSX8U4p4SUkjcuwb3
XidzbhSktwA9i+rm6W91kaxLKm9E9mFRGpKcdC4j45o7BnrlSxTsI0j1dbqzcbpO7SpKvg19rYbf
UEIFzfiTqO3QQ/OzIxSTxZTrVjxNqjKaFx6SkF1Wm74iVQrDcGfnbK6Sjk02Zg1ASHUxL/uEphvi
dEngbbjwspzLwShLdRsCtAtf0A7/P9YvYtLD4LYM8DVErWDLRvNKWy3TODpj/FlEubtq3ZPRYXQm
taR3PavtJwuDaxq1SVypeYtlZfI+kx1mt0XyIfYfofRWJSL/WHN3RlbCKE4fdYxfH8BISzCPKWmr
lSSdGxtoOYF74Z56BBzXvmGWRdn6DpzpErs9WwN9EfiCjRqO99BZR1G6FYxPnrTO0xgeuqEjEomD
mUlpbrjf9vRJXR9wnmALkfqeEb/Q9XHlNGJFWfm6w0TJRIRjvwNX0UXLKnBnDTzioBspcc1mwmfr
me0ECGI32hlMg1o+zaGQz3g2UUnT4ORZCGHjN3AoDg2X/VRcvPAf5Wj8pb9VL44uDg/SiD4qm8lY
/sLPAP9n3AFw/oCYOROGtbRQ+ASx50hvPhIuaa56tyePqNN0wtv0Wsb6HkjPi6GKf0Lg07Q9OowJ
Cmu9Fs6bhJfN6uuPUPD5NdQcNwQ7zM+Bb3htVEtmtrsHURHZdV4Nkk6QpsHQ6K9Sy6CdfJplCCiR
ufKB8abZG1coihu7lyqp19ngzKjLRrV/zYxy6efQD0iZGFDGyDvTEsHN02xOvV8dm8I52pjzBGeU
Q34SgfjaRrdY4x+dqbZ+5T1cPL8Wbvs3QcLQwvEKNG1rlOVi4pzyC7myjWrNPn1g/2a+m7Gzo152
XomPgNdtdFHM4nprjX+0RtMkOCuz9qL4lgS28StIlFFJA2WcnRX4zrkbk3NiV0E6YKH0cePoR0Vc
vChgHFr+yrER21lR6OQjBaO0VmB9aqN9SUos4/LP2xSR48CFj9KaxDzSyv72lNytmNnVMvG8pi+N
2y7o0kT+8zu6xisWusGqVsb7QIBKoFJ3RDVD8E61y1VCaZ86hCHSXVsniLnUEfUPgteUBJLvafNn
AQVH1ZoXcBZ1ztGFoGuFcAA6St4sZl4q9ahapSR7Rz3vS01PoVM7xxqa/nDUbb6gqI89O1P/z04I
JU+vElED0/cyRBfJoNRLf7pFkP6KVq3Z5ZL+u1o8UCgpm9cuUTS/RhS5jp1aGw3Dcpt9wNVhdcOV
CSbp2KxKZv6EkiisvS8q+sai5fn1EX8fHro9e+yqJSTKHd0Fyc4zY/G81Nd9w8XtbfQ90B27pz0R
BXM2BAnvMYlFn5ocPtC5KxZmzBXI/CijCHosq7/IJnBeb9KsXcEBZxMv3kXpLuJSW1XYN6g2neV9
sDQJydKhaay9AmOMMLBYu2D7fUKElTyaFTTxETd3WPuHyLH2IRYVdEGOOA4VL8C689kSSgMhaFIY
JeDUzUuz2BVeeqUr99yN7po1KI5zH/WjvKRNAn+lRq9FphAvhkHzmcs6ckJAjqw/3GAcHoOBztIX
P2lID/mlQm10eIh7ZUppLzeqpMEnKa9YnJZeYcGFylcBvKHADXh8kAAHfzDsQ+tvULue5O9ApC89
2awyUO1ZBtDjFK7N8LXRaODp4S1Eh9a6J+XNwrdIPLjx1jV7f5f4T423psdWKj7K/Dc0n/4gdcgc
JMeiOWSFcxrdiBqthc9BG9fB3hnB0DR0u6Ung5/GTcWKtoWFSVCxFclxDKyF625H9WegJMnxkVvY
h3TzmncgjBx3lVCvSSo8eQKYg3FrWuMhizQwyzG/5rMgLfjhrLjqGAbhilp44rqEq4UMMU1XuNVP
eb3rwkvpu/OahWM1cIctXC1GVicMmPxkWfQJzG0RgmGx2Y9hj34YWvLWF8El8ewVpOoNZnqOZPlp
KCTELJo5qXlwO2I57RfZK1pIod/qc9Z4uzgpFzgntk7ZsyLfOc3WF9RvTu21isDVo9MItQlYlBUC
DdkZiD9S/VDU1cXpR8YXmlrgNmUIzREN2kZLlE6/+EA38jLe+wWkwMj/9E3/pAsQMK4/H2pz44p8
mbXTFcYcMa14SQB0NUCbcRifPJIhlMS0SnFXIX+aEikLbq7QF23zMRDoN4BH+XyTIyzsU/iqHJdx
HH4HbdVU9y3S8p8EPNYzAQTypLhdprQQEloqmnc2Kx1FX/Z7T5GKz0pz4NSvkFz99LNQJyd9b3jh
LMmI7i7d+NF7HxmsdB2rozbzoHSWzRGXW8dqspTEKe17YrzSlA0y/aNMNGBB7yMXo0bxStnwwzTk
QW9WYBIe/3kRoKuvetx6ypixfyfeyfLhMTSnCNKhLH5Fcg6agAzbxSJAkh4C/1LpZwqlYZFQ90Lc
nzAXpovZpL3H7smX18YgCKaj3SlrXvosVORJ55tZd/jL9H9UO86pxKQNmPGSdVVInRnVQ3gcbICV
2BGJvSv8iT4/cT+9wzeYDU7/QoKrbNeDpNXK+gu6V6a8Dukc3CGIWoJA7h8NLp27SCT3HvPTwein
id+AOATfO+70l5bOymBLQPNFY9I2J2vFjQsBkbVM7uMx5YVx3C3bMtj/XO3iwKc5g4ocPK9v6tkg
RDgz2TXat08lcIAPmCIpuILRd15ebO3cJIcA5089bCZRELMDDgjifGRgSmyWZTalIwx+CG/mcHWf
FRdVP9dZPtL3YLpbij0iB5faFgSi9cTMxLNx6JZK7YfuHIwubeE8mOCoE1+ctdjEgud9jc6PXDrz
tiGYg7fQk295+DQBXx3MB+OznrML8ZQjM0NjVWvTnZNFy2rWXSzT1EIN/aTh9dGaDOdMYO9g7cb/
njv1PwmcFAVAdk80rJEfw8mAE8MaRr5VNK0G83h6QmYNLm6HVhFk5bwb2nXY5tG1scEGY1oI//RA
umj0eR/95DIaQXynJIYQxeJgpSK59pT5a8OnyYYntae7qeCSkjEvnS/ruVikisxBJys6sQnSb+EC
Oh/qPY8cFmA+a3Ac70GzoRCa/IvaTJzruTUSZzXgcjNUJN8Wax6DGKHHyKPzTmSl2gkWbrm5tRKe
Url1Thw4Ajbwofw1Gjyy+wUVgMMy4z3LxDPo4i404t4gQfAmDvR3Tyxj4HoSDfXhuzusiBuTt4J7
UcdHXuseDX74NP7XJfUqsQ6d/e5atIlGkDTMs220c21cp8lAWLQ9tPmvEmTw8z+h+CLTuQr2FbMI
Mpyyr5IuD5OYc289a8l19qopVlsLS17H95JHpcfFCwJDmMYccflLP/wQJh5DdkaePMj81aOMp0Ao
mWgQ0fjcjxYp6/fUBVZKy41vHgQpPzX9WOjslfu8qPPLF9eU/EKBn7YI6OvLyRw5L3mfLlq2EBOr
9uydg69oml3b9LDBw11gTy9ckIlq/Si0K/qJOXp5BnPLz0r7TaXObmT7P1oz2haIclwk07dtvTeZ
falLdzbKi2ndhxqHCTmWnpW5g99K8HqHh5I7acSzw7cAlQCPHfsfx/nVy7e4/eWmmLLV7SlTKwVt
3GyBQs628jknfSrzr5fa3mQNPxQ3pwoXDngJk+53H8eirP85RE1K4smsVMrs1kFO9zVvTnuJn8vl
iA+gTSuU5oMdfycBwLQnCWTcy/qSad8lm4TAXmXcxFvuGEQFHZBlhJ2kSRtVshDFpeP5WnJBbLmN
qk+c4Vt8zfepO5XamT3cO4f9Cxs8bqHACiD8tfwM6VuYCcxezxZJvJye+IhHnxMHsVbcmuhBAuZl
skAAATLwTeaHZyUBjM1y4TXsLiJ6BH0ksLXqD6DFU3a5xrvwjpblkfuBWss9ln6VfJoWUcyY7EKi
LNyjjSRjgNTwxuo8xj1Jxp4EUY9kbz7X1C/lgLLIReCZ3oqDN0A2C9A/LoLImJ0UmVovP2cuySDL
81B2p6oOcK+noQn9zw05E/GRpPqjBuxDA9wl9+8lfe8uWy6dP4OAUD2kK5f2RtIqqNsbZfPmZsu2
BUowIIrQqzv2f8CX0YP/hab669t6qWnGxg5YQIxIJERUayKzRDhnevn7NNUV3kOWbxonCkf5drD2
JrE0COYvmbXpjU8v/UxDWL6ubGaBavdkZ9mJ7NvpozN+a5dB6fk6sCjmKjjLRgBixbXmxK5hCcQU
yKbs2RvT538rnm/9IpXGqZjSvd3ic+y7RROYuJbebKN+T9F1ykmuJqxNAhRfQFOyPsbvrMzYNAwL
krpLuxhOEx2YNrciGb/pw7SX3ecgpm+/BvjQCPhjv4n8rNUDVPnOCL60gG9suGMNqZVXIj8wAl4D
TrykGRY1gImCzFeBn9IpnMNgvqU1ntPiGiBDaJ6/ibNqYWEFbtiDiMhaNjD5Y+6dZbcexv5T8JWw
hUsP1U/gmYsUHJUlvjK0LC9tuG+G8zLYmubf85Out58qaufWWCwGGxM/JgxDU/OqT9dxZ/PmsYbq
LEwuAWrWY7L2fEUoPDmocl2ROcaWsxvQimpipA1dGPEEniD6mlhGZGBjYjc4yrZ9qWIA0fbdQmAK
novg1mxpMJGgPGoGu6bJH1Glwdhjd0VhiF0zN6rGIUtsrqqniOAUFPaEPVFkYs55/OM14NgG/WTE
2geE37UWsf9zvPA8mnGHVb2ZN92PVPEi8VeUlDDPQemH4VjV+vqZGwNd73HNiCeUeb6InTUcScvM
BCNVZo0r1wiWMsRnOYLwjvP33JiWrvXIxpvAzlL65Up3H0jIm44FS9EeBXiYlBk/4zUhj6l1J5LI
7P43Ju0KRkg6I0/etInAX6ZTRs2NU2PdxYA8pvfWu+oRnWEs0sP2sy5+ClLXQ9lv+mYnC2JUKdMc
bCw26eW6hlQUFibaLYkqCwCFbtBG42wmqH5ZhpGcmHZWut9FE5Njb+9mZQ7LBHMVBVkTp0DhXfQG
p5D7tDqjGJht8/8NhEt90q3sKj16ob+PzWwpU6hmTIU4AMjD9yaYqzFh3yy1kFdyOJiKJ6xeGVBr
pupXFMbZqwi4d1JojL7V3rExbuUZh20IYG3AwEVdLqZdgurV+2gVu66bDJ7YRPGUSEwqOXPwTBLS
T90NxksUBic/KRaRLOn/C4+B8BCco5+WsJFbPLdp1F3rorhHfbaNShCwmeScF0dTDpJYo/hLJkIu
Ffsio453mGWIgwY+XGP/3gGb4ckhQRaEf8LCB+J1JPesaUunJp143qGIsXNo+GKbIeAJb44YXVpq
YGp/55TJ9+hCDTG8mNxr85NoBE4LugEco/iyHfVoHM5Qd6TSKq0U7GmGt44lc+ghDUK3pPkNTzyF
fOe0Jh6Xk7/AaDHPwmLnwOKcDylgOQmTwM/pfC3yM/sAjulKM07EgVlecP4ydltrTWMJ4me0usbD
Och6VMVcA4NWMfXbGTp1CUBQp0Gk1k5xw+3S5A645BzW5rke3UudNWtjtKd2oLyHMqkGW5xF+Vwi
HUx22cGyzPdxykZ6yYddNYzLVslNbyriBsN/HJ3ZcuLYFkS/SBGah1eQBIjRgMH2i8KmbM3zrK/v
pX67t6O7yoPQ2Sd35kpvEsU/sR5fcySfdcLrmW7uVejrKeKE5JefWe1/1B295p25VxTOGFVsiQ5L
56QeP6NaualYSDE2gdOoxXCfJ9qmw3fpV9FRFcs7LvE9X+mut+id5vnPF6wakslEo7euf6cB4YJe
c8yhJMbTRIzkkJnwr5Fs48DCCMZHJk1+c4UJnngbq+ycuGcwtodhQh0trWQr9RRgxpP2sISgQh6W
3RKg0tyNICMFO8WxScWevG/r7COKY8A61EnwOaRxuxgNmu38gwVWXeNurOQTyd/cKDcivDTLarad
iUu8xyqN6RxXkEeli0W8NWPozx4SWmcqRQrZEvPSSBwbKvsmIbdCO6CKXQkY+LKphU6FiUsyDepj
mxpSZsk+U+z856inThHdKj7UftOCCUv7D2wN79IkbqXEOkN9dkvFdCsRemC0MN6pI1tSBuLwqeTo
WwuPjfBcJfLfARkRTcvJgxbcX2KX/9/fYo4OHa5gpAL+SyNbLcSPmVUp9SGc0NqIFaNvcKZb5hAc
/YUikMqph/GNglCTMwMHazap+yjEmssqmNLA0mkXND+n3ipqgr9cYdrGY+MoqnUMxfJfMY2E/i3m
HLAsYCj6/BIN7A7N5WZT5davKqevELMC8d+PIC12RZgfsWLTPYtqCFX21U/Z6MxGd5ZpglC6U9Va
GyM2CfOrdtPl3D8kjI6YMiu9Zy9MT5ZKQsnNC51qZp87F11eKjErFtsW8CXIcSMqjszz4AxLYSea
PPNeLspOpmDxUYgPRYICsdf/KGcz55lLnCqUAItNrm+BVxP198awHpk472V+h2PIrSZpIOj18B6s
6SfrLJfUK3An051pRO/yN3oFxdkCaah74sDOBLcoh9pyEFNJ3kA4KC8pYQlzvoVy5oac9trQAw58
GVQtVBphdzwonSAeKouQvXYOJOMKHdazwvmmsuFv0448Ax4X7kadYtDiUq+JhK2DSDosGw4CSxGt
a9ABu8Ji0prtvnkEBrcBied4kt7NGGdPuBlZfwkqIZPkXRwsoDo57X89f3RiTwRdkMO3ZfyjVj4b
lBGkvr8FsOEKVrQJwvdSRPjXgLnPIh9Z9LyZ3g0NX3kE8+u+GAWWBst4m8QokJhvKqplY6rA2lNa
Hxb0Djc8V4bVkk8JhM5tJFMB+5sLynbJj+gB9kJZPEOXxE6AWYBBZLFMBksBaRQQ1D5XyDwNprFl
ax+6aLsjcOkJSFfh/1gNWXmFnVb/S2c1lqqVCJFohkHfsDGxOCz7gbJJ4XtQ0VDZJIaNdh7UJRxC
AZqDKztWd7X8zLrIpaUIjz7uzfRfU72zVkmSvVp7ci96WkLgjW13lnxGVJP58LEMA9wgqBQlgGXv
M39n9SZKST9YNGuxzcznV/gp4CiqL+XCSE6ywC41aVMW+1HjSPP6xp0MbjXNnexfR3EuQfdUOoaa
q4z0SRnAaKE8SzcUTnzKwHE2IeopPgeLWmXUwOZD7rYtty1VeUE2sEyv7/Pz0HwJWBjqcraFDHyy
7jZ81w3Wr4muH3NUPCn5a4lE1PMm5oJeQchlx7Duys8Gum5dQ2LRSAANqbyTA5GY363VJjtDn/FJ
ape4EwOCrWTwnaFMvSKJBbdmqnD5ubT2JFryuo3pcOpJVa8U1YSc7BsPPPsJbCqt+NQq4BYN4QJX
TYaXkUOXGycNXF6OESGIzJ2mosTEI6TMXA5FaDQaf3T0MOPoJxKHBw3PKr/IZF+3hiOjskuFsksT
q1iPIZ0iNSWppNBzNgeaOb6VM5B5E6fQqm9lWjIFXpS+39HiCe1imAYC1TGeWQm8RRDD72y6O024
1cacefv4GdOmsvTqTjL8rwjZRGsTndqhONwOM2+lqesQiItD2/ujE0YYZ3Kcd3D5DZtTgfdQ8SNU
IwkGLgOjSBX1zC4Sl0+oecBj1gH2TmXGg8kaHYqDk4vRP4x7h9BHtwXyjGC1wuy82Bm9HJl6FMAL
Jbg8fEvDKcbQlUle2VYz21t9LnpHU3x8dFlK0IEBn5ubh4JCrZ3oN5Fpm2Yy964kxcjUUitbv2Ry
EDGI9MeXAgSNIxlCPHkaOiqVFmVKOclojsNDtzoOiQAjsPZKEjLuG6CvusAqrFT9PV8w8WuCIKcs
rn5Ynk6cx+R4RrOBXGoIhiuOsKynor52at+ChaPF1it74S7pNNFDz2uVrzLO5ftYkDYscyX6zVJN
/mZIzC7h2PcbrJS0u3UgINMQpGXTIDooWKLCmB9Sp3QINTrKVU46zZVjGpgtffyLZrTXUl7e8INm
cgAr9IdJnAJ9HA8HGC/7jBzzWc9JJasS50hEggfKI0tcnKMzZ0LC5iENLL4klrptL2p4BSTdkSH1
nMQ8emm+rK/KRFn6WTJu+qRVYMKnzdNKGesSHWA27rcCcFiXfeeJoKzzNIPdZA3tZsxldd/5ZNBM
g2uGHIWsXBs+wF/qPJJ2VAQDLC12tWmI9F0Rk+VSJH4L5qDM63HU2yuIw+K7UpXg4Bv60gcg0XWT
FOGOdEbNiRFj2I38Cr682D8kJXyzeuXayd1GXDLCITZaw5hWgkHKlJvwfR7zs0BTGG2p0h7q0TtM
4nWrtl6KrpIPADzlobrNpnSYjUQlM0RwMxrDfyoxVegkJj/0LoWI0D/TpELgEQTaUPx9SU1mAwG9
Kaja5KSzp9r6aOJxOwrs9pfcOQPMDAM8PkWSv2mnBalXIg7PoQUrFfxvJo+7HERbUMef7YLwGwe7
lcxbpUDZb6bPfDmbhgUQHC8mipABSQl5hTBBreJSWqKcw0qf07MU9U9foKCqiyOvl0X2/nQe0iJg
cE2noSCjcaXri9yryZSvlHKEkUFFgimPriwVBNoVUsUlg2pHGq4pxGflK0y0ITd9pZ0PvVb1dquh
JuXi5CV8KaOhHWQ/9xo9+GHFPrFEzS5BS6SxLCD11IzCQ56JuGjV7UwtcZoJN81PKXYUqCMcwF0W
OazpuXTCUr1bQr+b4umd7cvG59yoVcNudXgXyMJ74hE/ipFtO536Pz19NYlCZR+HfxLpB1oNMbIw
wav6rm/o2K5LWiWZ/5TmDllll6TVHk4Hch87V0HE/B4m7VsmS7sBuU2LWLSYAKixtcy9cWzjFNE5
/dXbDNVg3o5ju+FVTgIoeVMrwWmrYdtV6S0fzBLAObFvK7FmFuE4ZVM01Axlc21Zxr1V1HZlEcJj
kReyyVs4I3RPyNrA3KX1vTtr7Hw1kVkijrR6F4zxMYALzGwNmplqPBYFfN+oaoadgxFI8umA3Z1U
FUd9AAAI7MbZahgJwO4AVRXx6kQ+hAY+/3Cg4N11ur5L+BdssbWcEm6NijPWLIGdiUn8FXfVT9xO
t36wZmewci4+0TKgAKh3FKBYic/c0Ypq5RHHQDe2kE8sgcYaileptkXHUxM993iBfRkjxRQV+hrj
BxekRFb4Wcr+V5vpsVeVQrabSou9d4Aqrxoq/U8+Ha0Q0VC3u2fd8hXhr+NEmobURvB/dZ0p2LWu
Gju6tojYpfUCRkK9FhP6gXhVkVwnUMg+tNcwUZtWBw/V1BNoMeK49Cbdx2g4Gko9rrWCyHpfhhoT
Ysk6bNmYINQiAn7VOuWkmo4CwGmcaq3bjvp1kiiJtSrfNftaRonX6fY2LjN92Uml0QnFXVhOoTXJ
1E8ysUWBvIsm86z145bmXq+bRa/OskNo5fFqmKe9GaW/o9rNa6MlusA/JrBAITWL0i17xLcKqyXb
0eFjHlin1OJRU7hAFGW3izWiN5TOAuxLQRdSb1ZrBu+jYFel2Ak7Y/oR9OmtmcYDtq4QKw3Cb4P6
xtKYiGkfDp+SnJw1ALE13+WlCrT4pEEOLcNyy4VnJ1kwSZNYWbraZZPVUUmGRlPf4dyw7m0I5YqZ
RBkb9+JmiF5MUmQ0S9wyWXhF+dRYZXCFmCPinTXnbDuwPBpSrXFm7mqo8oi2cYiNzNewe8Y176Kh
xlU1aPd4yh6d0gKF5oVcS5ZHC+Bv0vsfTUOg0W/4G+P4N5fST2JSp7qR9nPFuBVVGXbKqabDT24z
PB+TU9Qdt4Z0kWZ2VDBeDd4ti6kJbgFE0Q2cQX3Z3//jb/vQMvOmtOhc4MY00fpV2JbS8rzuQry3
mnWSRyZbqeUX1EKLWhWGtJn64hyNzS4RhT3oUtGzxulXVTTSaIqdpgqVfo3oDE28qQ0iv5OQbppF
oBdSSrfYGUCQ+yVyBL9Cvifg9Vst3GEstqc2wIEY/6Hf4gM37mFC17NA+yh+lmMTjF/S2HFZkcI3
WcPOqFMj0YF3lAmyREGuYN5ot71ckF8kZgjvk7smPx4+x0ELDVk3dnIvbABwflM4+5ngBYdKBiDb
Z/pVRkZbI8lOM042Q9Z+RLl5Fgu0vmJlO83BJw1Wmzkt3ZG4L2tYcLBzQGk1XZLsm2iy+mox28yG
uLM6oOBq22+yYCSMOod8qVxdWm5JMZcpnRGsY+VQMwZtUejBRls4kHO/P8XIhn4renmNv6aqAK1i
dPIv2TxVqLqxvpX8lL2KGYhgOH0KcxbnHeY39gZ8Rtd6Jb4blGNm7Kl0UH59nmz6DE5Jpaln3dA0
J7CCX5EJknXOpm2XDuLwkKn1dtRIGWFuDiz9tihh2iz+ToF0zwVuDdWvHoXc+7prOaYXcQTkI5m4
vvkpuSLua3FOP7XI2uQ4opfYWDNR1RLS8BIBQv4NBZH9tQHgDdvUUO0KNlWWTj/HzOyUmm6O07sk
mKZOvOfF/N5z75xzwmJRS9Y3eeixf591zYehYZ34CNGNRJ89xmg1FM8pqwxW3cq5ykQED9SbFOU2
qptvQYCDM4XOwE1gSLPPwsC8r0Dg43m7pJ3mVaMKlyBDSkKXTiegDjpGj7z8FqaGgBqu3a6xvCJW
aGzxw0NYsPlSEzeJGY9ZqLMXwZXJDVX9za2rqeE4Le9Ch7cb/lxP0FhSv/p0uFXhdMuF8YoQwkNR
aHetMt1alR9GzI1SIG4zcDbXnW6Ty3SEngBU67fvcqfdG1JEvjotkX6QA4rD+uVl8vZTRAq9VN02
CeAaFi68QBx3UkpikvY/s5l2ePZw1je71FRJU1FPVHA8lYl1FNLGKwGH1FrvhfBAq6zzQPkeRu5w
I3bRFocAQSj+VMsZze6nxMY0RdgXWQ/RPsalF7+GKfF2DaztrCH4GaV+tDpeelAa7JQFnSjBVs1l
aasL9JYU0i7wcT9Upq2Z/lWnZNSZIpIKqVbaOh6bQdIOUswkPHHWRNm8Vfk8tFSVj6nxkEMQyTPZ
A6p2wTjbxN9o+cDii9VPD6pPIthrDt1NrzXwLSzHCH7j5OkX/MZpkOm0bwhffIIyxyefIAW8hmXk
fmIHqBf2UBJnsYL+qTXtW89SViTGksMxLYoR8C+3CNYTXseuxKShaYgGnjE4X4FIjKfQ2t0Qs1kZ
xBeZZTeoiJRYAa+pfNuXhSNLyHnjJcKw5yP/zVBnZ2ggtbA0IOkbqyagUQc0f2Fuqam5Y40xmhFZ
LUP8RXHk2jqxG9QGwYtksOhjEv0SS35Weq7S5S4LTpekn00mBE6RRA8/hk8wgqbR2CIgPQ4YFwzF
uorgudg+E7KpqOUJKeC18uF7yPPwkhls0OOK82GiU5C4N85jKAFjPdOrZ31XRg1obXTyefrMYDwt
ApDPnpKvE4FAWFV+dQxjcSek8rUvp8kepgLHNNOOYnBuF9AeVmElVFdIgGAF2YNMMcb/8GvqE+q4
MjYMgFBtJWnASgjYeoWCkJsfo8eFOepUqQpvkuZfQJVs8hheIJGwFXxEYyWCXM8SClKEMR8PfQTX
tMCCmUZ1vgUrvLMsCM+WQhErvmRBLFvuPHQAkAUhq73JOn0nEXxZ19QejXmKA6pPzjXPnSsJ7A37
mGu5lHaRx138Lwux1PhdHmyaIQFhEVSYOY30Fff9m5WyNzYTFhSVQp4d8piOfb+HMZcCdp79nokx
Syi177VdifnLLiB5rnSerZWsYGkgEFWxTShNxg02OyA41GYgpMJo3DBMLyMFrsewuatJu2XKVQh9
KeUuE48Cl9fs0VbHQNnMaH4DdAEjey8p5q24hRSLwNthvFjqVU4TeiAz5ULE7YgrTPFfhfgDi9RP
WjSWVx3uAUWvYF10JD6bJVHMma1dIU2DorpYzZuCl456dNskBdhKPwmh/mG8ys1bCFEewafUd0bj
QVrtpyct2GV5pjSaO+hEUjX9GgeXlgGQiFQrhRpnYLnR/XMpYqf/SGQnDV+9cMQwU5krEVCNWZ6C
+l1Il/+1FYZ32qs1iV4u+AgVsaInKGZCm4QjDgZpmDQI+V7C0k5FDLrQuqtzcWO/iWlGTLHO2wL1
nJQGwI0LGPjxwTlKeIkVBBDUBIgm4I+IAExv057sUsL7/H2qNuq0y2gCAX+pbamGDNJNxQK5dnvd
4Sff7bQCl7ZT1Ych3Mb/+A9b6n+nzUxxG2CP8h0rCOAyeNaWtNVKID5ua+xj0QtACxjb4RCR+yFk
Lq9BIjO4LwHPFTJCE9pUzjDo9taHDwtVA09AorXeQkkDKsgKKsw/l0I7gTBMfBxqlMM742WMUG39
0+O71uFMP+ktofXoBNhXRSJkG0kpbXpTzwrth0ym+KQgTvF2tdjc20SM0wvoa9rVuugCVdeYf5rJ
k9hQyW6Kr0q2acwlY8a3b9TMcwdKXQwoOfJ41WldT9DIuAI11nmKfiR1w5Kjy1dK74QwoxadXT/G
9Vf7UG9SeA7FN3hKwwVtdnyngYaPOQdMvRVIU0QcW4cQ8yGLxMyZyUGO7ly6lKFk2ge5avYTCWpB
nTlm9CSWnyaHaj62F4UoDIDR6pnwzuh/E/0GBGLdlvraUmpsYCzz+EvvXfWV5VdJP4vwdaroNQKt
KsqjH/PqtY0IYxPjo5OP9iwg2K21ydFxO7FSJk4ZXeEgP/XiqL4GOP346oFOoeUh+AIZn7gSPnNj
JSHUoyI92ULCWSGpLW7E8jU9yNpxJGQZRlD2lPa8QCvs9t4+a8tWII0iDv7rjjrHWLHGQKfxXO/y
fsuWDWKv2Nv89ihogaHBcknBsunyaRT/GpoxCNuNdmMQyKWi0gVoTSB4pggAT7JA9I5Jft3XnD4O
9/omdwUczfb4sj4K4jJcntWjCQGXHz1ohn/Gmc9I/7t8Dh8KdACsiRs81pK16q4+Jid4ikTp1pCE
lBYQ2wpIj2VulAuFPzNsJB+7Ar9OV4932ReAIR0rP0YRCNm35KdKdvpv/iQFaGbn+LSc7LwHMS3x
R9KADh3or4GZvoaBBcYk/wsjWj9AadjKnV8WzrymtcsHTvGu8cgPsly9QUZAyxoMDmYeZ2/A+PcQ
cC+BAeqoTXVazJm4kAwcuOjpwKtW7Y+FBQx/Ex+RMwlAgbo4TNyDE9MANCDdY9Hch9/0XOpQqwyb
Mj3mbHVy05uAavGEUwmsocbrLtiomOq4rgIXdRft1X9nC96ibbFWcWpY32+hb0eHmkyvuOeBF5rv
KPS4JtfgAkAsH9gpF45K3IMepsKrfE7nr+ltZEcU0UfpLDVhUDFFIiPL48GoJArbMMZtT6KB6/ke
sxSDS0wRAlNTvgVPFgN1nldYZL+szyB0lwq+Zo2HL0ZGxxB3pVcNp830TgQRy/7S4JQ5vWVnDk/c
fFcLPts8ZeidZKzcVraHYauLLuARnTLdnGDNE31EeQrvbcG34AGf1oB1pHbKdxcf6CFLD90ptRB8
N2JzboaDnLxp06Z8DfQzRYcCODBLmMKTacnTcRdjslqlh375m+XyIHpxCWQZvOzKpBVpeTyE4U4J
JtsBPvTBfvxRc6fzAU3xqiQ8hl1tJRwwsWGu7WM7f+XyXv0ChJ1ArtVdiacnhEBh426NfqrZnj/4
0+HJj0RbAde+0GsA2dTv2BMbbVew1SPL8SNENlzA+V9WeloFAPOEDQ31gL8x4WGZluGbkR4R8aA3
W/WQCOuS0f2ZfxC8YxeGvVvlROKoqQ4MG0uyqdmF/VlteToUakfVzdhXa7X6ieiA0DFUAhwzHfPN
uPNB0ZQT5RmriUiKOnwZwr8CqzT7LHw+2QHieqYSMVwaeTCfkPWONQdpzbh0f7h3gfDiLlLTv0He
SYAcav8vLYON1r0JeKuX8etUcmGriZeQN3xm1db4rBTDEXkv6Yg1q566dfGoVHeJj7DI3euilBfz
qeDiZmUrOWLImYfbDyImKymJz4ydLT06yJKbbtj4Z4AgS0lqsW1jmtUwHeGT5dF/Y58IKMKJuAR9
NnDK9EM2ekLmVZpTpoeJy6KGK41n+lsiN2x4/HziLzX9JfdGYg3m9jrhM9ZXaPr/JIJSXIEidcsz
KtA0XqqXwABnzetKvGpUjMNeVnaj5IQdW3kPKecURdsIbV9RvyVel1p/0eP9FJ0ETq52+mmUZsXe
pzUV5KSlS8+hqtXwHSWhPnmfHwdPk47FTVFeFYwtYa2x9yEjnK2kD8TG7CG+M0HofDyp8DkGfwkh
PYGPq8fDUP6B5SqDo/oPSSxHEGxBDKHcrkQyJkxbqFTvKja5f5TqVoOrhh4iK7WGJLGXdRD39Yn9
yKpE3s/s+jo8rT8BIGhzDizXuPmnJmPRd4ieRePmAiHkVXSxzFOgrCBekbHhISDX0+YHrKNlu8mr
t3kHOTFRd/J8Thaiyzu5VLG99uC7Hom/a0yeyA3YcKUk5uwK+54GZHxtsCgyJ/hB25p2hEJzhtj3
bnKlh6TvdbYI8X65ZsnbqHh0tPVQF/ovmrd8VHNyNJNLO+nM46VBRT0mncfGwdSOuXQo6n3zSVaQ
7eYM2oI9Q0DD1xp6RCs/iuFLNG/kPsLWmxh62y/5Y/Y5npKbbHmlxo1oH3c8ojf2s1P4qPtH88HX
orFdz/aF+JddenV5ddfzDhPEUDsaR7mLpz1Zke1FgWWpN78H2pHQMIJ/y+pDvhcET8+YlBmQjG+C
UMq34V8NSljPGtXpwrPsPKjxcr2TDzOoDegu/pE8pvAvTfmifxvD5fEYGAsEkpNMkoHsifMxQ29T
5JPKA6fO1xEoZ/lUo7cMr5hJEZnXJ0eFF2zLt5B9F+Y5Mt/r0/QDOIAIEFMWXxtfdUd+iR3kBFSM
9vrhx/+tZh2o6VZl25zuq3ZXCvVKepjLrQJ9+ZAbL1aAnCyhvx3jgykfDNUjjxoVBWkBmmO8uj9K
vBy46Cc0S9TnDj9H7qIYo8FPC8NtLXcu9ToRj4z+WVQfo+4teJ/YGUFjBB6kEEW+E1NLOY3g74ID
CdB/xvc8XDM3gSQpe3uxqsh3k1Vt9AjaHy59Fu49OBSTGwLuUP+R65cll2UnpxPRmTrZ9t+9dWJi
JjlH1GEghj1jT13R8YCtOMP8bZEUOYOcJPkiqZdC28t0KJAfQKsImlfZZtgMWE5TzTr3HyGJTzne
jQH4JlJ5aO/tR4EyMp1jrIrdNxtn9NeadYpL/tw3N7XkxfIW/y8Rp0iRL1LdrkprXT5IkzMvYwdm
FUIx1Zdh/FAJ1XPNaj0NbUWE9SMmR225g2wU5ZZjtlT+GfIJIBiBn5R/yKgiHxjBG9Y5xXcTXtRo
T3+WZEwAIblgYC2QlYf1MIx1jZO44JDeRjcerJ5cNo1InC5y26ASrqL+qw1+WGvCg9NPFsPgbN0M
6T6WJ0Jy2q8BIYSc3I63VT8nvB4P6h+L2YI7IJ1UZMlYrfNR0rk7ttkmvVaxi0uDMAp7Xg4aKdrk
fMJxU4+3CqTMiK2InxZGfHfkXSYgNQvb3PyjE2SY+RsuyewYHHKvwngjrS4TYGkPEl2HFLfKB2i0
gGkjlNPyQdiexkh8egyH2lGamMvkb2Zb2dgwrZiTG3zkwt8surTB1Zxv4L3uTAtyfJbik+rzHcD6
Q0Acz2PwgkUDe7eRHp11tfyDvqC+eBBjzsNj099lwuA+bQ5+8S6Gj4J5qsjfjSpxGklaN5R20+Rr
7KvpRFtTgq9dmn4WkSyOaIyiLS/FMlzTLYw6eWW3qdTcovb0BSpwMfyPgsTW5ESirUguNFLmQuGd
6mdw0Ag6JM4HhjSWdZvps4/vvKDUcD8w8kYhT0m3Kvxj5n8F8XvBC8iw0+bUK7vAYHv2MXDi8uxR
zKgxmkHbqY6C6k0vuaYZc58I3sjMMaB92eBBzBuXiLk9jZyT2B60G06fiB+w+EPaueWdXb+NybYg
ZRZI+9SyywyGsB3dqY42x6eIpCxKB1j9jOZBdEVx6YMPUTpRGtkrZ/r7Golrbv6FToV8vUm44mSI
+npH3ltMt9iDVx1arNM8kZDkxiKrBlIIJG4X0aXBIN6dxcV6wuJaJRFd5s8RbbOokVOVkMEUuPd0
HKOtCop/xmo8t38NdfVZfyypnUturLdveDpOZX0Zha1R3qWso9cXbv6wGQa2SV3pJvlnHW5rppbW
UjZS364G+lMWe/vQ1I4wAzgpMXXw0s8VY13xUamMap1X7SFt8Wc1d7h44BAgQM+cF/R+ZfsGwwem
+vwNjHzuR2dFyreBpNgl+qRJ/xe56uptisdvHFiJ+m3g5lqW0GIp4DpJj3oLbWBJsSvkx2vyov80
HzTBtAyTV73dD5LKd3xRyc1GJJHpw4C6nhBlmiFCBDlBRelh1N1fADwzpcxA+q5GGMUYTbkXzDuh
z3YpY4/FOtc6Fd02MEjvUs46yHYpkoKPxD8hnPmU+a806zZ6bDgW1eZymVzL6VwqFL34BhXCBf5V
CWwqXjnlqVeA+brhPqW84Zq4/tHTjrXx9Eb6mWeeq3bZdfjAaxZQYpX968NyB+o05fKtPeMowbIU
ptweqsiWdP0L8v0DDBnX0eQxkrHAcaNumlLezaCHehOXfOjzNgeM1daH1FwIC+GDLSbdvwP56klW
PwHwX4TCd7uxxYzVjeJa6QpUEKS2qixfYjefuw4ekmXSTDwMiuyytJMfHa67NG6JftCByzIgD18+
JPue35jZbC3GRp85kphTskpo1UjlBTY4X4Shh7VNGKzGjGaCJsVTESDXi+2+4ynWfvDErHgPB0yf
2msIj5lY8rFLHJJuFadky8kLmL+miMbLNc8kOUQ2PK3z1YjYDqhtGy15g4PeepxdYGYcHzP7JL6F
hu3/BJIIXtIi78NGxTaQT5tdqW6s/kzjpyQhY0IImdcDtcJT+x2PmjND65DBXNl1/t2xWSFSql1y
8SQMN6N/16E1CedU2OQJRahv7O4r/Rya+7R3OnxQCzlpy2WjLN7n6VJMUNTcKIZz2twbH+6fymue
JqdvmoYxLXkyOcLa63RPKa4J98BC73eFZNGQxnoVEwMFvixShOQScR2jHAMWDqGwjwZZe6RIYZ+x
ZtXOirYHwM3nuGMqXr6xzciWSYkoc7tN1q3urmncb3P1ViOjjRulcvVp35jfTfsESAiQKBL45e5p
jYpEJzZFoB2/MBYYCLZhh4D7Oxw0YgJYucSXhfnb3IkFAQmAZ4M7lO7cry3+v6UcfK3zjHhHU0qG
BRiboFt9j650Y4UZrsST/lX9AQa6lh/sgGgp0o9VuRGGjfpG4ywCzA5K1J9+FL3xrHvDVRNX3Nu/
4nhdOoNL3n70igfs23RHZ8NzetNu5U46oCNewK/Z3SdzE59j/ZNi2A//XuyJrJjr6if9NTA28l8N
pp3sKYD6SY6sd26QnJ7FetiIe9qqnOIPT5HNzIK14jw8DGUtMwCv8RI1f2HjhAx31PxmDrD84g/t
BF13Jsu6xi7xBRxapeT9Gh0llXYJelH2/Y+O7Oear/hbOZL3XA92fs1sWvocY5kWi4Pw1jrKsbOj
S3lNv4Y990SXJIkT3/x7slX2mKW87kEgSjibKJ5edUQLflf/VbYyESHiUJyvyYFHwjaulW2ukIUO
01E6RI6wpiYXHCfmytW0UWk1Hvf5T4TR846+bN7Z4NBhhiAR/GQ/YIJdKKoX41/9kXME7MRf+mF4
PWprmAw7gmA3bYuG9IzfSEviBD21drClkqD0mL1IcBoUv6wm/8aXyaDkfzP27jOkjXI1XdQzpN3G
1d4Y/6guwQbKlW14BXfjiy3oGl7De3gz7SY/Ywb2sh1Ywr/gHk3u9CG79YYPmVscxV3pUEeVlXfE
TSRa/1xdhsPgUuDCSKG7ljf8G49o3ICoeS9s2mPxGRGTwGW4H0JHmFY5J+1KdwuvOaIeraFqlKfq
Qv7mAvczqdYYK3fGnsJMzakPwo2ZjF9rsU7WEm7blfjip60t8qt/Mz845g/t0XyVpxlsGObvFQXr
tvUenyQ2kOgHK599jKMdJ1c+C1+oChpd5PR8viFSorssUfRDTZkTLEqYK3gX7Jkf1YaQrNMeFBt3
ZmiTZl1bbveebed8VW3yZ2UjNxKmLg4i/jluCafpMTNXI4oygtvNKbrS8uowXD6ql4744aKgPc11
+5o/KNHYDE74qf9N3826OrKKYOtV7oWHcAwc/Ws8I8E401fkRNvwVa3MzWxjOnMZzSWv2un79Fjs
KzJkK34gHiQ2zzgV2+zR71Kbw3fDMMV3uqYPdsN1C2ku/uEzegq3mR2/zbEtkvjdBhzRh+AuOTXe
znW4Gnb41Nmus135HfmBO+m/7lp4oiMjkFbf88d4AK3G0vLLtF/mWdlg+NwuLjRndqw35SG7CrsB
3EM3ohqIHKuKa+oaR7e6067hznzD5Td/sPgGCfihfCi34MRjWl3hJIBRV7bRBuAu5HDFVWxpz2cD
06oXn5Jd7YwrzcYk8B9H57XbOLYF0S8iwBxeJVIklSVbTi+EZbeZc+bXz+K8XOACnplumTrcp3bV
KsxHu2JHj4udeu0tdiI7+mPiYrfIJm8vuOFr/pq98R+6i3uTg0nbAWq/zm7r0Vl0IPL5YRwLH7nj
1H1avxzmqIizsdU20q76RYC3m5fJr17yrfkaOnBWAtTxw3pje5i+4SR/azXeNnYshypvir+3+Q6x
iPyYy1e42ZTn5lLfYyewmRSZsrEyYoTo7fFnvFrO4BkOtKLf0iM391G98mChIfeb6Soh0x0zPz2T
HttpT0BaB+REL/AxSuHc36B86g6FE+t+1muxbdO/RErXX0hd8RxLRPpPk+wIDp8Ti1Dsfh/ZV7O5
Fi+asMVE6zJr0BOBRFhdSUWNR7DiXH9+ySolFac0zzNveiZVdkRfBj8O5SZy1OJQ+WW9W1WrPezx
4WQMb5Rao/AitgevaB3xfjrE/0qXqP5XeCLUDQz/zvBs2uIFWZ6rFj/4mT27g+obxqY5YLfH4GUb
J+GGPMzFmaJFwgrsFraUi4BN3mj/5HEnyyy2yaPj/LqJXF6e5LqN2Jn4PM6sPc5AX/nQX5Zd7NWu
4FTIkAz7B90PfKC+oUtlNa8VzPytB5tq2QM4aN9S2eXlYHzwOuXGNkGHwe+l2ezu+kfPF01wMEHJ
qqPuxT2oBSoYsW1xDPXnnJx5iAbrDwftzrNWHEJfwt+1W/MCoLS43yEk/fFxAiEJoQb/UaHjDP8E
1OLBG5GJpW3mohqvfiUbi7lNuGCtFHagrT15yLe82DbD09qCmM6+y1ez5+Sd3tqrsafSKLawvmzT
u9I6ld9wCcZEtM1NzFUn3XDKB+2CgLm9kCNPfh3s0gP2D4C5Pq0SIG8P1sPqtmtt4DERDy/irSO/
KDRRbljA7RYPz3L6QFZGGGVWdsNvDkUE74/yXF2nl/ZLp2WR35LpyPwMvVGIOifZp2WQlBkG9mfx
Lh2SlxHZeEtFCJCg7ewX+/iTK3Y/bGE5WH/9L5dGIAjUqAHjwp2E/G7zYmipjXS5+MZYaiAz+HiH
3FrxgGpPiZO51HPN5AooOLaNfXMbzrwy0A99oM1fXJf4pk4v1ZUYhPqtSSzBNjITRf9NDmJ2cKHS
jfCm7sNwh7MhwaJJWuQtWv+jd0qLc3UP0pbrK9rapriU6qY+jY9yi3PuESgb7Vxcoot+bR/5iZ0b
a8X8wb4L+8tUu5ynyHziNT4amc29797dJyfcolxB3nbRbT6xr/j1EVcwATFX3OH/0ezZy68FS+at
5fOI7+Bm4Sfd0RYwTNvKndxUtMX3/kD8dl6Hpg3VmUwEj2zf++XrcOOq+9rzOtzALnS7N8l5501z
X3bVUblE7I12Esfm4o3MjtuUx2JhuSJvCrTZX+sdTk8Q7WdsWbecogNyT5whdnvjJQ/86YIMuOkY
OuaTTPoSkSXccu910UyXI6cz2tAPw9pW8EhXBC6rZ94r5anS3fXVraA0PJhvHEQdjjzB5fuw11zz
B7LbMUBGIsL5Op3NX2KJ+LZmWJ5H4x49ORw0R3XYzqcH4Ul/7yHbQdHBR8OU+wXVcqfsuX7JYORd
+I0s36+Vm9sqVmSPB2F5IA0AbII4yeaMNsvX2KeS1+MuHdukdTmPDxbTyrZUHBSBHA0dpszGgkC9
qQ+iS6hgx5swcoVr9wCFgE8NAwXBBsCTEhv1DYUr0nu4jhwcZT7Bdk/yApoC8J1vUk4+GtPyBzCm
DeRYHl4XfNEt2o7f8/rqbC7Eew9Ap/BEMmPAu9vwEAJu4zPaTR4HCLESWiCgQzRUGWwRo4If6lRx
TkqS3/7GH8Xiqk/4TwKHwpI9AyTDFdrKNhTjb34TZ/61rN/TA/tfI/QEw0HHNJjY0eibAwVFEQYU
ka2BPUzuZBwRriFED7xV37PIV1KHLSILp7jHbGeDvqseIPR1rzmjFneFOzKnftD1GLKGB1L/J/2V
fJ9fMSWC1AFQQdCh4uTlQrZdcwHJFhuCEF0XVG2+GhLbow1ne59uqb29i/JG/2DsrJNjx2sIxVzZ
Wjfs/7yOhu+A+Zt40AcY8bgCor5b0QuG8gK8QQ2MLVRYw/wQWz/GIB1xn1cyJut8zwPdIKzNQbnv
4YUoElzOnNekTAu0OQGZR6dif6VVxgb1vLhH1gltpBzRqolwsECBPaVNJIhkOmjPY3EPRpf/m8XP
ofjBJz+baGZ/UsQ0WdoL7x35ZKhEKzf8ozPG2Fp5g1ZKcvmYZNe4PbfTOZ5v5fKBtrPNqO0T/lIN
k5kD/FcYdMwp7lqNmLJnwxLOIqd+J9TFCsxky9c51Hhr5k5joy3N1c/S9Y8BQEXevgQIw2qI0SAD
HyPlbgp8rZ5DskF/q8OltuaXcNJB10mbHHTdwAoRnxpyqvoRUdglLleZmaj1xobrFlmd7jywEKSF
1i3F5lOkjn1jpcDuNSXTEa8IiCgjPkcasX5m0aAqqfqyFBjqC4IdxXT4lXAe5tIQ2oSPDpHY7hUq
6uRVNsUhE8p5tJ1Nw1fM6qjN6KettbANHBYNnwQmE0uozkoLYnNO8WmKvfIrkrHaG5Mi7GTNvEPS
2raT7IIX40sa98I5FSECZAo/nWTVuYBKm9fTryCC0BRi0gRR8GFW7XshBvdIoFYwmAun1cgYR3IJ
AEcCUJIPx0QLjhW1vLGCw1XTGvyKsf5t5Kx8S3N0Sxxem0kF+izOHS86E5eDMuZOD8wniCLjW2/Y
iolz2tuUZhd2PegvgUy7rcD1Z6ontJSOkawnBTKT1FVb7SmM7aqASpg+6bCNx2vGZw/bwbGUcS+K
wi3ReUtZo+X1M8GtZplxnAS8js2A/hV8rlNp7pfOvKVq9sxl1JAgVb6GsLKFpLtp1XxYIFjpSYj4
pwUYQfV5wirJGVAKFezvSK8Oph5BTBzaZpvGrK0sa5/S1R005jMhAi5RvTdJwz9VGd9TaQD4LSLm
JsILRSN7q0WZyeECrRSoCYvR+v0bsFuHLJ9C/B7ZUkP1RMeOvlqNHPkCYroTJX+i8YGPqY3/Bjrt
VF7oQr+SSND8tZeyy5yc4U5vugudiJuoBNFKZ5zGQ5WwGUs7De3lOmvc33Vpk8lURMRfSkgnXl15
g0U0Uf3sKbaOtaeopm43Wd44aRhboXYAgosXLhnsOkPxqghfucmrsBP2IhintLWwRQawEGpyAr+J
iUxAJGJm05G2bLbqlTJMnEzjVwkgYZZNGGsm30uQOJrB16N08WFvIm4oAnJQ1ZeEA7m3GSD+AVPg
Fb/PrCcxRuL0RwFGxcEGZkFKV/FYGg2Z1YRudyPcZqmnh/+qjCM8ETiF6xfa+Rh5znltevNyKKWd
xPa7EnEioRlUfkImQ2R3HAbvDUeKzBYlYXsi5GhY2jesqkcdrFxCC+5hUP8pZsKHsJA9kMvarer+
YqTAhepYKbdYmD/qLGErYl44207tNHvNLJzGgOVnGCfHXKgvii7YndwdkrbdSvRmyhOmUV6WITXa
eR59zJr8hisS68T0Xkn9F6lyjm5mi8x872qC/YWJ1aZn28A7QJGEqywhfoyQOaYKXYyIVFuIbmgQ
q58O6Qwok7o5ZpIAKmXQawxFh6I5w5pWi9cFqLw1ZDsVNixuIj38pUkDhZBTAs9pFlnfhll/G3wB
e+MnJCakAQWhHf4cqwDYmGywLdLrfJICvv8D65COAVIms1tfa/4AmfbS1GDA5oJLMXhjVbuSnMo7
jCustFPhcyJXBCyX+Iyvp/wO2Usv6nIdVtoy/OOF4djyZCRYIpK0dG2qiCoLIWYfWNPFjipW0r9q
Kl45qvRKe6FOfA8gp1acGvJ43DmK/g2K4K6sFOBNfsDlJlB+g9w6JNlia+lZ4iKSK1wkK5uVb1YS
O+cUKN8IpW1ahZvBNKxBZ86Pzk4gOQAboc/NkesjqHl2Z1hBpM+EN2zX8ArOUdysVb4NHyjJrCPv
QKPMWCVZ9KmwIWAgyx8kdtdEWcliIFC3k3JJdCwVNCyzDYi09wZMYx49RJYHeYBw2bBbjf2BUprA
BOx6mblsFMexuXUMpgLCXEvcAJqJRwZB4nUnYEyWlH2+2tX0N73sHSPhAhT+E0RCtf0F2G5d/YTj
Okho25grb1gjUGRoLN1rSlJEARKi6NWXDFRWGPOtIimEN44Ke+beYocieoLVvuasG6j/s1XEeAnd
HywhBsmjlQW/Eg96UWv7AkN5JH2VyRPzL1vcz8Rk2h7AN/K1LNmxD6dpuBu0KBDMcMMax3XZXFpQ
nVNYEImDF8rqcSqv85CQHnrKiythlBPCz1iBbtmdzQ7ASX8C6OuINRA68yObQpuoAlwVjW/ijISV
0slXd4s/iQTl1FqAU4HMWq1blGBwumZx+mHxa4N3EOvF/kWZzMMyYxKMafAhv2oeekF/l9WeDFuF
2UKLTynz5NDLZOPIT53pVOd0EsBLrjb/kLxZanejxNK/GIE1yeGxrLgAEV3GqxsnB6qb9lU6vkmy
9Qlhwo1p1N1YOf2gZY7EEmEnK+K3VC2A4hHPBPLOkpLQh5dQ+pLKH/VIZYhmuA3Ayqyaj5BbXtRi
/unj6qlqii8VnNWQ3DegPw9GNYj2aHUE7EmyEW1Tw/o9SpvnGHC9lLV4JzJvlnBuOm4Py/iV4oJg
W0x+0eQ57uj4EIvW0TImNOQk6C6YOpor7AlaLF8tnEKEeO8dALUq4hBK2hhr7tEiY9vNa0RIh4Ep
KSBYf7gRNQp3vCamvgCoFSHa87AQgBeeWvTXKOopYd1bAVmwJo0ULGMZjQxd9Qm3GKtabcO34J5s
j7xUOMMK6seChDIKz6BYLjN/FshlovI6ZZhHO04vbiA1PhCykN1d5QMMd3O3x75B2kPG0GeC59pV
5m3pX3TlHgf/In3H2BnDWGX5qsFzoFmFNg7W/bAhMGpBjpTY8LD+o7PHBiAOe76f9qnlaqEfYEdC
BksuNelg7UME8YBNBbxay0Q3MeLiHl0uoFr4TKGtBUPBFMYSIXldzHOiXkIUaCYoeYIyfpnZKy3W
O+iqQIFetSF9I2X2OL2WISyL3GIeoesMQuy1jkm5pfZQYVPet8GxsFzKOchUlOwe8d5OrwWHcMF6
Ut3nHzpVrcL7WB1TC1wxfbI0gT0b/Xep9gW8Xm75uxo5EceEjJj8jdegi/bcYAz5bQJFqW2Feqdq
l5QdAfsF3VVhDplQz/he6bor8PcMQ9tUfmO6GPCcSi5LRLWnJSN10v4YKMeUZgBDplfvQXEFVe/U
UFgHVXhv1Hs6E/r3pI6StgO84bH9kxF1izwF6Id1QMcJC16r4PFhAQOyjJJcuqVA7KUrt9hap9eA
3422labDIHwRwlwR3fNu5EPk5Jzx5mqjhxlpYc7kaII9tIlYJfS2Wv3UGDe5YS7cGkqPi00LiSUL
crsoLxKrhPQYR57MZSqHVTFMO7LeBG2+W/iWDTqs1RPAVe2EmykBss3YnNtM3XKFYscsTP/GiKtA
cI6BIxjrhIIZR9CfOs8CGJZpFy5OLr/mQHsPLX8MBnfuelBzqAfeKD7OQ57pfuabhwTYOsJ0HrWD
MR4o+QbmBzmbKSd/U3zxL/mKQLbdcAWrER4ccHK+uo9Oy0eMW+hMvMdKSVOdyXjMZ/BOMoo1Lgts
kbWXLh5cJt0jVVVzp0aSz8FwoQXz8fDHVt3livU4dTE99nvM2Yyahm3+5fvinZCHshxx9UEESJyh
uo9PzU51LHOO0Xqd9MafB08Q5lNOB5mp4os3nxm7lPoRaTBpDOP28ltggrG52eouP4KwZvIxosRC
WV38FsgdOWoyQxSKbRrLDaptTqkYEM7P4JTRM0FmvN3On+G1P0s/zcX8BeLPYvkRn/jtCLcS82Fx
oZvzpv9VPUBy9ODoH4YmiCVHPJqYJZYLJJjOz29KtutdYkiWI7nTB5hkzZauEmhTNIsjFnAk4nnB
Qv/FDnxp/IHpp8i+BOGSm7aaO1XvaJqbJJcFU3/pRH8jlRXiZ5HuZfmYlYyFG0Pcr3AzxufNdJLJ
tW0t9jdUkeUgCV1W6aG9YClAX0FE/go8ufrERNgJznxBH+dtv9oJJhtuviR85wXNAby+N4XN0E8Z
I4dsmHsl6GY73XOarpza/Zp0PzfgP3GbOuVHJDhxeizCU6ftmnSfFBQJXhvx0scY+Ik/b7m2YN0C
DtexC4am8TZ9sszUWeFlPiRHmTsKdfb9HRcUYWu8niV9GKZrfinaXeFQPIszbpWNxj4bt4AnNTYD
ZkIFiav/RaHL94SFCqBjlhPRVXupISBvqQdxpY/VCP7DPsj8Nzylo+BXNppSRvIaUR2BKfxIL/Ff
cOMO1v4x/Zt481VaTrbisildBHBIHfyqx2TT/sPIyc2NOleCg7qv7LsnQ54C7DGhHH6bKxh2OUbw
mwiQ2n76N07MlNbPnfSssUUzAN0XZurUhoflN5/1P96OGnL+M/ruXyIXk9UteuT0OfxFXnSrd+1v
Tykmq+q9cBXvwIkZYF3jjJsC0a7+nD3FN7HzORFu61viFSdId/xpDCf3Y8Zk4mOhw1VJu41+8Ri+
zcPo8W/DsYYZCGMg5woVRR1m96d+af3wROKAUdZcPB6H+sx2yzqthWt35Wo+ohVuyX5AuqUETLeh
p3j8Azhi6lVEpbAXVA64NS5mrnxRPgABvqG08F9fjpK33DHcme/la3PK/428ulyNYARqvmnXPyAc
H8Whc7jyeSSOx9PyDFnAFQD7x03n8FF8TY/QFU7SaXzqlp188RuVXqxXsO966cMJOPJVDa7tjrki
PiyH6cYUEn13d+5Xlr7t3yf0WI6E5ZGxBZ0J+ziqF2AsVQ7pw+DdykWeB4BnUT2p+4mrG6EKkswO
s3fGAWrzHR1+cKahO9C+AqYyYNnpqfRf7M3rGB+1Zatf0MD2xjXwetZZ9b55rS75ib/7gQ1Cy8GB
7/XC05lA0mAg9xJOUfypuLwvoy/48TN6IxS7WlGDT5Y7Mk7w/XyML6wUhG1EnbXd/oTBhoKHU/et
PwWMobwuPnMSmV71RGLG1qU0O8ktvscP0sYRluPaKW/N78ry3lukz4ihXKc1JLjBkB2fspDXLQr7
Kfqtdsa5u5hXIYWLtmU71s67idVAwrSHNXi3GLYQvypMaWhXv+Mz5eDiqEV/p+jkEeHd3/T9lnwa
OyoDv3WB0ROGTQy/2NyjpaK+6siOlcugqsx2WN7xZ1XFa74+OEgem2q+dynXRg9iBUXvR/q26vkI
pSYezY3CFgCKHZH8Xrplw7ZhjI5oTxtI7LHIsjwMv6l11ylPbX7GeMfGIqx3Io6ER4CZLVI5ivep
+cirfwAOg2oiRwF7DezT50KnOS3NQ/wD1Dipd9rIrzuzg8BZ02woMyx2U1sjrdSf9ejfsLpXANx+
hYuvRpcVHD0ImOtWH7WrtydtuhUFDlNGK+R061UcXhTpAahfzU9B5vbZh1RwRnAYRqcWHDugwcHP
9UtMaqDnrTk197pPGEdsCREbxWxDo6Mz9SLSE+k1dkPsc6guXoI/IM+uUdc26eypZCs1MDoi7Vbp
lfRsyKJPlii2opIds57IWjC7B0LFNHRSjXdoEFg6T4J1b/rk3FcFiPWHpLxCJkzRSosCOQStoiPl
oYhYuoMI34YzhD+AWorpYIitnSujXVJqMja4jWdu3UpNPkGqtv0/HAtG5s642RpXq4l2+3HnUlY1
vdM8wTs3ZFrD3U1Qx0Hljp9miTnsw5Q8oQWV78iz0yBsrnUXfAf0b1F7LQg2B27PJN5e1YQb6Vsm
8kbPX/rb8Ex1j0F8Ep2YlRZbuG4C1kgXFosJcHL1weJlbML6km7SgvWUBeDK5SOTpyucniXMfuzb
MSswyPXUcEczR18R/C4UhERqbo/8RYmPc1ayqEpSZ6mSfd5+KgD1qTOs4sWhQcDtzBk1v/Dgex0W
Kokz/Axd9QybfYWO258F9apAiMD22xR28LPmMH7mfIfW90M+FeY9b2vNVxcvkNz2azqSDwIMT3AO
q0aZ4zFxu5v1iuE+QEtbFRRXwWQd24Lf7ET6e95YZfOFq/+ED1o4iltBVguigfnClJp9WVScMq2y
vOLCeMUESfiGP3jiRzx2qLv/+Iqz3XmZkAge3FUAq6BVEmOiRWgNbm3CU3uk8XefPEISeoxxB2Yp
bGG137m9h+QYK4DOoNH77UwqGMIDDgvjbXonjpL7wl1BICf78whl2/oKiSje1v25V7lM4dNZ9DRb
vZFFHIQNrzSwFuQsXX1fHtQ9ixdiDE6vuSI1SOd+F3wMLr7NCfjUS3hg9YVpsWCCJOmw+n7ZIywM
AsWBlRTE0H34Vr7jX0qfFekfyGHTP1wFBP8lG2APt4wAnQMOzVa85UdMZ+0Pe7z8U2VTcu3eBjc7
rS13WNiQbMwN3XqBg2sMw27PduFgnrufAQzs2XRUVxY9XN4tKeBN8qAjhdcG5WAtr/3v2iV4T2Do
gvbM+rQhnT5vqys+G59eduWNM27hWb/RYwvWKcGX7uoOsFgMX7yS9q1XHOEmtE+eB8NVX/Sf/LQG
JoEH0l/syE+uf4m6s05F4YwfSAGA627KJyUed577HSd6PBDCIgOxrnfw8+1LjzSWfBrcGAfeJsSH
C2bfHj+oQ8Ai7AYHs7Szo3BMXudTSC07GTKnm7bBg5H/VoGyuHTnYBdeQYpykfTbswmDY1u/qKeU
9/+zOsdIiNv4xrowPWp7GgcJXJJjvAxAHT4phYFKtGN1JXg1m/qN/Md2nLpKP7Ax49ySqwTA70W8
kmrvj4QThUd6+v9D+JS5WTN6LO+TH116ModOt49+0KRYp6u3zJuRxLftfhnh4m5bohxIJemV6bN7
aLRQQR1n5HkkygGERwTssiK04PYmq+Zd9CDXmfwbbtk58/DrIhNAGqv5Gg7zTSm1a6dSE4nQEzEa
aoAky9o8m8vipoTFE7INcfipw7cZa/VIi7ITmJKrpNOjVk9xcGsrYRevP1yzfdS4H8bBTubOYZTp
UYBfZYYYyxUolzj5zP5Nhhs6l75MtHuAztExOk4DC9UhZNAHnjwqzdmUjTczzHZBhbUi5ToLLa3c
ZREv1k1zrblCAc9al6G66VTEtPB1RPuRfCVQZjKGhpSxIfjUE/peeOig64mYb48xD8bojJDq8Bjl
H1Hphdq5zwwyChyQXKtaumns/m6YrqzeEsxaUb6DiYg+8GZZFy6Rae7E3I40Xm/2XIS7tHorG6Tg
at+0e1HgcnSADqW0ftQ7Yvsgjl/JWw11Dk6KwONU2WYtkJeH0+2l8Z4IwaihbN9FFXwD1SWXIbuY
Fc02wzmq95OIULGfdUJ7kNK38gPDNVP3amWVtgA8GnoNuDuqh3zyyxWmdovxeWFqhHkfTFyXDJ8+
eAieThXs136gNsRh7GK1BkAwI++wEuCui9WmLdgdYNYlVb0FYZEFbrHsCNjv6KQF7voRzCRMAWWu
FymCfQgPMgOSRd/qEcuzmq4pl0XH/cV23rTO7QJ8e6OF36F0I+RTs3zNc7pVDioDvOVOKA4Yb1BJ
xuaZJUdBISNI3Eqpb4T4K/AO4/hIcdTRWZLqu1j0LEqHzYRKDM+AlLzrLeQgScFtqqTyb2/NFIp0
dmzCgy4i1U3XKgy2CwDzBcwydCPzQJ+oWdn2WK4DizXPlCvsW2LBpCKli9Top5F0zQ4kmXUNGOQY
vIFU6/xF1fo7zjqZKty2++nHpXo2Ao0LoRBavxntFE8rKBt/HPlWJKOVXku5pVMlVR9hM6NB96G5
N4wQnIHeBrhnWf7OSfUvmWeVkPugAYdSQ8jkM5O5oYWUxdWqRvCryssPmpQCV5woimvKuSbmBE7W
oTHb2kU0dry0EwvJuGqk3ynvmwuedWoOJQbEXlSHnRzWWGJiueFlKVJIaPTma9fNBPBL0CJSHXfX
KS8573KhD9EzO5pDJFlWj0Y+huMmNnBbQ5+3/KEu6UpYyogiAgvjjWJw/QomngWtU7KbFYvzwnae
47+XF+Etz6VV3SohuyECGkSxsz76SJMhp41zbN+6pBG5M86GuVOo83OMMTMvSa3lkJQygxi5SpNA
a5hfcZvxljHUSvTjnN7LSI8R8qpCgtxqai2zKMzPxDx0fYlGppXypdE7DExwsJFpUat4j5qITPIU
35LAyq6ZQpeMLikCIE34d2zBWtWT2Jx7SR8ScZ4ofBpjagumRCpexHxAORgR5MKeTG23oiTltJv9
yoqgOmnzA572FPNSGwBW5Hn52k+xwYVM4i41p0gbtGLUh6hTRP5QfVF+yFkKJVlLW3LzijrgHizm
eylVOP5FyNII1UXxI4Q8kpgNpoh/gbhSmCZNaGu3VC3jGU9zdg3HjhTOXAEMl5OUmaQSLabr2Uhe
Oj3jmlUptMAA9RDrr0YT1pCkangt5QNWKTIlSJXF0JAp3E/4H5IoaZdz7tb1SOIx6H3QKCbJ9b6r
39qwFhAeM+B5stkT/l3IPeaZrp/moo0fS0hZaDalv4E4/sw1y9RQ7ZQXSsNQ55sysZWyvyvRIB+W
wOwF8pVVnduUKY14zRNOiyLVV6ofHbqfhcq6bZEoeG6SDlDDJPB3ZTxMStGbZalu9zG9FUclntkm
RUnL0xZmyYyAIJeZY5omr1JVQfyLWvZWcA7lq6BVwa0oK/S+eqnne8ST7LRiR6dsRzI5WAAlsb8F
QDiyaoRY/s7vjuinCPnczwSgJ6jHyo6G28BuzSK5RpUV0B+bgYMq5pAWxuFZq+xT4AlGm8bo+v2s
5FxtWolyhnmYDxWQm4mOvFcx7prvNKBSgC9CA35lbbjUWvE8zG18aUIwD0YJH1iDsuUtKuU/rE0b
1kBLsNNNGU8WDBZ6lmgCPQqAtHfqVDPeyY0JHk7XRtwurVQ8pSCct6ako70RU6HNua5Wl7WVZR7N
VLwk9QEzcy/QIihyXFz1KQjPhpiNpzExpH1OYQKRU6J5atyOrhDULS5NvnSKZo77SqdEsNXN4aA0
Qn+mj7F7NVulxM0Sy8bBssYeN/5M0hA6Fn4YJtZAppEP/U4DXwNYippAUHZKUMlIgmrwMUuglMRJ
QoYwuFlLRmpST6evP0OhFoxDqAAqX++bRCHkVh6BRFCohbA2WrRxxrOCuZLWlsZvWdbbFDdmd6uL
pxeYcq3FK7LnMWqwlVRlydjQJ2uAp4pkf6DXHi8fpeeG3Jb3rirDs7jgqAnYF9sTW7Q77wHJHXo6
AsRCoIqmHyR/kGPcWEBq1X2mx+MuTAf1VFST+j2pMqZOyyBtPS6hU+Tz+EyamWe7jAID9boZMOcp
JtNnaSz3QVmak97PcGbnAudUqqVcrnrJM7vWNDFv4A7R6jY/11kJ5X4OoTpU2Ro/G3OCrJLQZKd8
nNCZyFgCmQElmXh5jYFvGaE+xqpKv0YlwhSL1fAzL2fE1En+iKYscFJa35xZnPG2BAOh3iyKa6LD
2OkHRYWfMUCR6JoWOl8oh3sOUOTEYobBtKm7MCUrvSTQoYSBUdECbRHIa+9kWik4DyPrWkYCDhAj
zsd7rYX42UaV87PL6AUdUzrveFUwDjYIt8McmBjvojIGDE+9BwDGCtGuzoSLUg06m/wO2GPKPpGF
3WGewuxf08VlugO9NXqRnkMCKSn906oyugmijtNXp2bQUIOJC08HEYYXSQgQCzT4O6SjFVajm2hC
XVJNjjxE6WnSIwuvTcbmd7IqHeg0cqXclNmFSQZLWEsD9SBrbEX0FEJaOGisI9NRZq3D1NRfZ0nM
DOoG2ta1orbbtZlIljCHF5APdIJuKQKAQ2DMbCw3YJ246wkpMJwhSrgwwwLGM50KGG7iRsc4GMi1
OyoEcvsG/BeGhxJcAZpMgvvqGDQhX/ExDN0xHSq3buD10jghcFbNmADliUWqlfKtDDOCR2O1kEjH
2BIjuOVmdDLhPDv5qNBeL0/aUU3E5hjjdPIlo6qP7UKDM0jvUfzOyuAOlSt9KIGh/qhK0n3QEBD5
okCpQ6QxhYcMBm4g4UiqxZ6vtWKyOhSNPAYLrS6Ad7rWwskWpwbp+TFU/UENlfdxEZNHIxv1W5MU
GpGYaKwPUmNFb3IQ/o04pNYhjeRiluH/rC0WaWE8fnaqNguuoYzc2XVWKTM1UBlZfh3BLAyfSR8X
uzBJYleinmiXGCZacdLA7JLFwXrQ5WXtG6X5MrXOOlJHG3rqEA1HVY9JaPUWaxO0ET0MHnG9mAgw
pkVlbaeYxNymHBfjMEqyLU3N6oG0LD7tspuHo1Ilw6/c8n3d1lJG79GEU+Qf9qvEsSrjK4m02u7H
EaiaOGjcqzlizkq8WKUXQEkiI5hSYNoN7H9EQEpJRNar46qh2vjAeOUxhbAqlEkv9n2VH4NlrTSr
SvFallDpWPPFmStb9JYuIWzezMxYfeYTVSXboJFkN4lYf8ptZPqIbYZKK6CErTPUssFvJ414TYXZ
vEzy/jLhTtroFdWiPOLjDQyxfKvlrneNsEj2xjAiaiQjl5ImWh5VVeV8OfJkJNY1zvZUY/nsy47i
YCuNKVRJAkdUNcvR4ZCDA5SFY2CBKSmSIPJazTCvScFqDC5WuZvATe/43a+7hLT7kvSpB5sRat4S
I5nIpjayzymEw6JCs9Dnkg9+1vUf2svKNzUrIWcVk/qnJrVyptMtd4mvZl/thDaUqeFw4lUtu1IL
6srM0sGuxibfW2ObuUs7dq96NmNHjqZuqwFIxQE1WSfRkNJ9rrbpQapYrxr9iIBDm33LGD4BrA9l
+MWVQkpzJMEX0Ge45fEYXhZp/K61kfiT2EtPaK7JXlc0aa8164VH5e8FQM54ChrK4H8cncdy5LgW
RL+IETQACWxV3srbDUNSa+gd6Pn179TbzGbaqYoErsk82bgKEeniuxFR7LrdRIaIrsYFQWMswBle
Jpr1KF2fsKLm1hS4xJajeFylleUAGBvDe44QCCIp6mWMsOgiUmI7pzSzXu3J06ja2vx9yMilzBxl
nSY3Kx8XWIErYk+eo2iGLGjHMe7pLNpnc2CdbDJ/t+3s0lw3uS/eex3HH2QBTy858rWdpVTwEycz
+fKRDve8khBrvZqvapjQ53ZTMe91PYd/0B6de9/c1t267EEMNdlRIZgFsT8EzNpr+n4GBC+lkYRN
ut7I8sHtBU9yM01cLez05zLlUo/rQfzoKPXvy0XymsdsyQmApQfG7Gjd6wrkf64L6IBLoRCzohOz
rYU20ocDCyilZeNjR3HOytEY66mUqWF2UGbBptXMBGNVj6epd2eguPIGpfQmVBU4mbVsulPcoFhN
ZRIefat9m+O5voxRMjEACJYACnc8HMocuFocA7a0HTFuoby7xJ7mlFLzWP5WLnwGZtpmKvcm6h+I
nBt3g0mAqPfNpB6JwJshVJT/htJYmzFY1L+szKOdDXT0ZOLROTI9efZDK3+yejnth7yiIXa41R+T
Thc/Y5p1zEw1aqua1rVhntv9mbiLkfIGVIFOWyUfJkihMtASf3O2gCWxw/Ia0o+98+gs64CvFPuD
GLMNnz+GGlEMR1JL63OaJRBjaFc+vLwKTlOVsNSnxJ+R+9YAjvSMg7UebgsS5dyGfD0VFBsQ339o
ZJO+xDRfPc/iVnZJjCfaCV/CFMeEJUJBWLNb3y+O5R6mvoiuotYsrriBwBvZsD6maDmFi8Nki5RX
AB5p8a6EvUg2ofb0FHfV9OErGhbfW6rd2OCJ68UNtTJ7DhM3QWCU7xOZNDSstQeqo7i2WJQlDgLJ
0GXm1rRiC5INy5Lynb0RFSlzjh3/RWFCtFzSAgjyTPcfX7tH2wXPqjEei8Cgz5nCNBleeM04uiEL
ZRUrSdyuL6J1U5TNh2itbJ/aiyC1PeLKrOXyaznl/NI2LEtLrwZvLqvlsfQh+uPA7gaJdNUGMTMt
A4tRvwLn5YTt/JwXbnCse+0+ENlwdWs5/aeyIrwoaLpMyWcbdS+lizf3iACmDMn4lvog3zLmIoM2
cbDQoyrPn3jGWqTzy9+UI/oC8YuFdSFIxl1i7BMIa89VoucnXxUsI+0yJiYJjMfQh8ElHBLxUUxj
eUpHJ74E9uDs06pGwJkWt9gCqgO5VjNRv6PH2DDoA3OyvZ5DoEMP6lX8hEbO5lNNTQrG9SYulmGI
d9kD8cuJzABhhg7C7N9Sgfs7jH30wonpv+tO6vu+i8D73MTcZTs0bxRactc2A94+HUhNapWoXj0l
kqvtIdfq4wiGaRmb7Wj6eNtk9rLXnsRmA7W3rtbWUANnUmlefaixrREild435zmjl6Z2D02Ga6TJ
sV2AnWDA3DlcuCiDsYUL3LzxIv6VtISrOSdaMp1G/2DmEP9eaX6zqFLrfmoAFUbd+GMJ0myzlDqf
4xeOGrJC9GyKp1ov7EB9ZEptxwrarWdq7CA/AbLWxKXE8tXSbn8KlTFYX+BlNERhebdvGUqOz4zN
dizvnOuowAqbT7A7bvxQcN8d6y+PzL66079pJr0Tw4jgQOIDllelydRo7wcdPxdy+PMS889eHB4N
gv1qk41w9lDQLBV60VsYuZ9Fu6KzV1XQbyfD/RjkZI8CwL6zhwg3mbelWl/l0LAmL3svloDVvU28
IHxK0ncRe3A2bZW9vJADQSFhprNvZuA5df9YWv13pdG8VP42iPAcLrH3WOU9PLqR2oIyqtkMI5JG
vp5s47OucZiwiTa8+kl0brPsRRIXsPI6FERzGd53SfkbushdeRB7uTy7JCX5DoeZpWDV2MccijFf
4XS24vkMdAF+ndiTRrcJsXZIgwZUWlSC6qB88bCkuDRdd+sEzQFHw0sYJYdOMyarnffex5G66IN1
nRAtRhZsDK9FTukQBIFswlW7xHIu2dJz9YznIUD92bJ8mHOj6Ayqp1l2NEIsu2JYieHwENbFU0Nt
HM0s4Vi2CdbKNe+o13uPXSf2pd2crBwfYWAYsmuYnwgoSBtKHMxEwFAIprr6E8e7F7snu15eMyFR
F6ar0Jc/6BR3NDYrvXTP1a1NU+yvAowm8bztkQMLrG3MbrboGPrvIFYrKMEHhmBUsDeFSDjed/gJ
vLy7L+L+SCP47Hjmz5fRQ4bEwM4xl0/5k7tEEb7TEL2vwKSrv8a4xXeQ4j7qwKU69v1yW6XpPy++
QfOaQ58TtOQ+pJ23I9wTNzOD1q0LzCqK+52FnqmGbOwhIWEKPkAn9Qb/6E+r1BevRDTF9gOAyRYz
h+V3FxttnvaXQ+Cx3STFY3hhZAFtQ/AG6PWEemL5cOR7a//4JTlWiBWP8Gus4typDQwMaJr7XuGL
XvY+fcUQbLCVsO4iLBUjicO0oZj+JvPPQFsLHvPyFZSkpU+KSAeSsOMIDqlQXwZdkUDR1DXeZ8za
2C41jJTlLu/ASZLAamfLTnfNtrC/EkW66qebMov2H5cC5tjatvddtCH86s7Pvymg0Yvd186Ly6Ig
ZRadb5hnufZTRcQHtStxifVvBfA0+W1qclu5IKb7tMZ6cZN51w7yDcjBP5nLDmuo2R+n+8UuPl2Y
oxTxm96ECMLFLkWAF+H6ZQBOTUKK30qOTAc0q6up+M9Kug07UzuCdImunFHNUcv+7ISIBVkgV59x
tIfSFvEA5uNTBTKF6sd556C/S0hzrqea4pmFAAi7SSKQbn5cZ7wY3PRThL5wZCS5BDsfoTcDr9RF
dDbevG5Nv08KauDbrgO1q4iu8QQQ7gcs+A6DztoBzjiE6DNu91l+41V/KxQcocVyWoj7NP4NRlxH
aCDU/Q16cQsJ6MYbUR5KPtVWVH57i3ssAYQQHrdSVbhzi8zb2X3DLlxvKUl4laM9p1LBQcQoszXl
39KI65wAAsJpdIn4OqXfHxKYxL4avxMoDGHqrkOLNSeCu6BPWLQm5NDyDgchZgQC4GIGGRnXEINr
Wuieay4EHifIfdAhowOkMthlpxl/jyuPhS4PgTteNSX8iLmnsCXKr54av5g/PIxak1LMrN0LOZif
i+NedKJO2sYr2y7DodfjtosZHMz8bjf6KrTDvyGTn3TGD8sN/sdNilSJuXePlH9Fge5tVO2LU1SD
M/NH9dbRGhxT2QHjoXzGJi4+4xZoUZYLGpKFg9JpLIyi7DYAyC41Nsw8XE4EXd+mxnTb8Srs8NCq
EuB14l/cQHFV+u6LcG46UX9AWsX9OEgvuLPm0CA5kye/a1ljS3Mdc3Ino0HdDQM1VyGKfacC9s2N
QVZJzMEtlIhjbwKvluTAQVSzwPX1v2c73SsaltLDGh3LR2uKdvVM8lvE7CghWwsX0WuDyVCNHK9x
IBnRxhqaJ91TOCii0MoGdnr3GFbQ4Ez3MYxAcqdsfisD7+LV3TEkhpLmEzK/F3Ytt4fccDL9Vk56
ryP10M3xU6/b0yCJoGIusm9BCCcd2zjb8x7c1DqkOtvENOtUDHtpNVdmDWcvQFyVEO1NXGtQNYg8
a6yZdRj9hNBWRxhAtpd+5qJ4iQbvLSVy424qu51v13uvw8gUTntfJGci/9bM19Y+mSS2KD9Hygue
0+pBgC+c8SDUGU4jv8z3xGAfggEELnXUakS72QTDOvPmyzCgM8c61PHscJ9opKeZAhbIpaSHcOtx
7+bsPtObrsUNUCcRYMrYhMDt/GWK8D1X9XNMmCY1gH9gG7BXPFZ31rD8qKXi0/JeKpcJeUhKvB15
JdNYyRwxXLsT6Sm0vbzRXlH/Q7WD1NqLtmxhtkSvvix9faQxf1xqBZsPebKYgBDj10yBDPuufJ5s
/5xJzCIOGaO1vhJZvfOG9DCk8LFMdW4lkoI63hUFqDkqDPqrg1+UhzYjfKeERNMut0joG0ugDVl5
mddYM5Kd0dU0CwPk2v0akuBC5bdlePbNXHqVe+4vFdTeb+fXMI/2WrPsZAK0afP8x+P4kl6z1qFz
NDEKhZCVTAvYnbq+Ar3rmRuKt+/+lM6eJYC+KbQRgC+PtcsvVFzzZK8eI6/ajAQ+HTMBlFMzSeRW
q+9dhVo0ZrSiyuo3mQmUtAbz7KBmoxGK18Ps3Xid1b7P4w9LwhFJbX10JXI/0t4nwrPuWkWpndsb
KsINtcrJssZDHhExXfKkZCTA0fF/uxbRSu0yH8igpOZxXJSnzSOxOhREMGs86Nos2JgORj/5iOUK
hxp3WVGtq6j4l6fLlQ71tQj6p7oNcWZb8MtGPBFBgvI5ZkCR12SlESe3jzPnrm4f9IwVNhqhCnni
caGgr2UFx4GDzHM/pDP/t5TlQ56h9SUvY1+l5QSQ0vy4w22/NHtHIpePqjWvMg3FpTYLxwR7wFUs
mYiYnkFqFMb1buQk4QOZN5nNd+QxTMLyxyCh7VP6SHNy9XTpMBZVHgKTYHb3zZxQlSj1R7ZXThwW
hz+rMkQeeDPaxGbi4tzLzh424yKvWZzS2bJJn26tr7Q/tYYgpSPozInkegvcm5rfC6A+VicnyNkE
1uPjVDA0txPr2DcVyg8H3FGExFTB225TNsAG+0Aq4N6HhbXTCwdyU7kbFy4QCUaXhAEFp08bPdHL
OD/j0nNltvy4ZcZKNYCoAukoi5KByVd9nw/+SxrYO8yqLB6G8ZsJ3/3kaNxjkRWvaX24u5O6W5V2
+o7hd+UkMK0iuZkjvZFB/ePz+vmRuyW09yNF5CXs8UnhAVrF3pRva0ZAAFHH7uJrnPkpVmrZ8ael
AYMX7Bps6xWv6jKdlI2QVDS3r3OWl9G6mZ7H4suLgTyM6fRuUttaF37yMOUgrLL4QvvxK4rkwxFz
thoqlMENlX4miKrh/wxe+lu45X9TazQj4OG3U+2DJ3EkCL76phKK9IeagvaG7XbH+yEk8XfGH06Y
KUAm9LQU19AQFvPM5OAyt6N1VwSMgG5w0HIe8cksy6P0bCT/3Xdf+92emZbDbxju8xz1RzZ77Nnn
fTiCYBNMukKSJ+lzrtPELS6c5LOEw2hZqDdEc+GBvY8y563KGpjarnV1osWh01kuJDCWP1aHbI0s
hwM7ozVgt22FQNMYhfTEX06Di12zlXoBjTfsssk+dq5zcjKqNRDCNN0vngXOKuQIdw3K8KRSA97g
4qewoh8+MHSpaDqNXs6Wle9DHKatj5eSUmaW2c62IlTOZv5jIrXx5LIViXK4pW+j2IllamEJDEMi
e6T0PTaYX/LF/0e07X1bMciPAUP5MZVQHtxs3jPegUqBU6B3BjgCoiSLe3dtTawYjZN+1w4tseXY
6l4vjCYyuOPs2L7DoQbx1ornVManAHLdylDhZNO4CwhEYIYMdZUcVKq79k0GCDwXMbyWhM+Y9kb+
bySuDA9LA+NUYktxwg8q2C6JPVx464N1pNClpW28SQ1eDQN7Fdhi7ozJRvpIj9ulNaeqbA+CjWHT
h6BxMutUuAA1pS7+8tB/sJje7joRYr1DeLz4D+HSvVq3o6iau3dCsw8KOQdP3D0LBo4Cnbxh5QTj
YevkkbCJXyxu68FgeG8HZPJFdyY0E9oISYrVQthOoR+nWB9DM36IrvwxN5d7R+9a1u0JGcDDAmsV
rtt0tnPvmFCqyno5M0PDBGRfwyz/YSNzajvmO4a5BUTCOAH614ZmnSBlzipn35j5nsPs5tB3YByL
/DHiAL/zsZ45UXS2tdoHaYPcp3ZfjVbPeiLbjAgBF43e0iGvrK0ak0OHvLTa67Y7mcZ+T0f5m7fJ
wQqhSc7pe17AAlIWB3Th/toYqOoi33ZKXi1SdVkL77txPIb5tA96/wtP+cZU1lftt9W93wUZWp0u
+mgdAM4OnNe7NLitlaFQTQRgZP2m6BxIi4Rupi66argf2mek3pRiy/QJpWPX42bE1BYP+scfzD9L
i5lwPP7tfgOqnZaUVRUCORgCYmVJDwwk4/deoSZWi9i07LODvHmptXyl9IEv0430+WaCFJSjriPD
4M4juVDo8qSK/sS2yLmLCTKFHfBUGf+q/OU+N8gYxyL6LdAXmsmGHQegE/9VTVmACIK2B28QW9eT
xk7rFNGrRCdoK7yHqfuhBDV8Ht/sNQ6TK41Se2T+lUpr3aQEFpE0kPgemyTzlPaQ7wn7KzpO8BSz
JM5l5zvCpZmnEepXtfJ6UmmMulay+CZI6atygh2jxl8xBsAc1VeZOtd56TcLRUxSo8xS8VVJkKam
fvSs5tWL3jLlgjfFwKScn6SH+T5zu/XVc0dSXGDPASFc095uu6Otx1ONoq8CZRiSdU688aEqmkc/
vznIMGYKDNnLxBRhaJ4Sa37USH0MQQfoSjZks6xSoDMzCqVBt2uXXs7w4MResqUt3TFt40WNr65d
f3a5PBNKultwb0a1IHbOOpl2fme8+hFMeMYyeloaQXQZFsFjY3zxKoF1JYdLkwRXm7jEkNCals6/
jsxqmTAnWs1jaibMua51yEz2PSfhb+uxBk4SYBS+vkv77m0BqF2U1X4YKIKdgZa4rLEINePJ8pwL
fR/ekEE/ingaV2OQPhamZuUrBTGC9nN2S8aoonM/uZd8tI8iQZ1rQyyLo8NIlc5a4yUccJ6XCENW
CVaGoW0fHM6Mwo1fZzxQk01Zom/bdt/mvPQxodhOQFCIwY/jgAhqb3a6mm3WgTXRBq0QPx9P9+TM
zZbU72SnoeyXeQb9GsuPV2dvKTMcW1IRTjwoCI5wPI5ka5ddEPMxpPETa5n0kHdeu/M6dbEldKzG
z5uPlH+9hyFqJMPs5Pfw/WYba0W9RIcl5Z8ZN+juJfaYeuBEyqZSoO2m8deO/OOGSI65AOhfJvMJ
b/Chr5EHE9uZM6Swbp+59Uy/R+ZEZA/HLhB3xq3Pi9dgzkSDBNVXRqRS6GpjhE1PEzP3+b+4SIjy
OeigQOROfQoc6sguzb4tgnPENOAHC6D+BB6g3Ja+QRKznnFPmb58Hlr6NfGERo8RWI/Qqp8puJkO
HkSSfnroI5IkA72BCSOEOYMlloa8ppxa2vkyW2ZH1A9KCK4Uzb02jd1X34+vpKLsCYomi308+Awk
xtkLn5Mg3+fL/Dc1JL+XijlL2mnGPhVi0K5D4H5T2Nvz66Rcw0jZf3dUDFBjiM4oc66ynLxrE7Cx
TzEvsxx3gCvNoFCWyEISnL6mBmFm0bjHvMHKpBwcnXPw1Vfy6gXDPpmrc449RanszKUL+T4F0pJA
d4ni5V+c6mJF9Je8jhNwPd6BY276ZJOX+PhKbe2jCR5hJ/Oza4Pbccv8uiCqAviwi2z2vAwV7yrB
0IuJX+vnX6Ijm7lVznHK5RP3/L3P+n9XohTYWkZbx1TlhA9r6IudU7yx7KsPsfAJ515cdvCggxE8
XVLCfIip3PXZ8hmjAeIgxubgGrddaw/bWD7paSsta6VtH6BTZ0Dh+0+1mdclWS3C05BuWmfjNfjc
a+an8SSvRSfetdO/auy7EauDbYLAskXjGPnhiWKPonCg1DJG7OMAAXXQx5C4HbTsMFixmc+4DGij
jSH7ti/oCyvSw2r7pHTZfCF/WTsS7xWpzyu3q/MH1iX+DsLHIcRGHOAFmnXzyI3xRb32OTkRNYB+
LvnVygqKQ6MVOfIO62iH0EzOdlaikv94LLrxHiWkQHnRY15FiB7x1G/jOq9xJaNmGwgTZ+tpVyv2
BdRp81ObdeOpSfxma1zznnk4vDIrxpOD+J1M6r+GHgOQEGlDRK0TtluS/DTSOIcNaeVNUjFNAs2x
nZAog1DGdpRvUdhu7BY1QA/eOQiem4aaMxsquY9b/WZ8vGqxRjeSFt7Bm+1NM6R/WcuOpY1GkMLF
o8jZIlD6YJjA2Vq7zykSMXqEZl030GWEN3AY1niH/ZkXuGhTPmkEpI/RSAgxWpPDEphHlRGQk2aH
xRtelY0trMndb9OhpcjKLdJD3LbCeg2y4L0C+NYXJGmoqnt1ZX2AQDKvhRmPbt3azN6KHCxKV659
r74Eun+oerY1k49XPcsoxY2RL1M2vigZkeeU+zHEUeesfGZZgWtDjAz8el0s6qtYOPfmisN7aNVz
YvvPpZXuLLYNScSsg/aU3m2c92WgUGuP6HanPvzgQNvEzNlxZZBWbPhJEa10j7nt3MfjcPWZfREy
5Z373u6IXyqmEy2QBmXTBmTtlt+lcg/GZWwvuBT4abxrqbGjl0RKaONt+FvNgUW0e0H19C319BG5
LkzscNkRBx9sAnbEayemUl6Gs4/7h8RsmyFSPaII5Rg6LNZgUXbWMOd5953F6O3iL/8tyUc164cc
gEziTyxUFib4itBYtC4MRaS092PK8RFP/VEyNjANS84S23VVqI96wR6dRumnQwlqx4niih9e6BL3
Mge2PbdA6LRcNtnN/RXHY3RfyDbbBZYN2m2B81jEylshwT4t0J6Vjb8V0PM9Zddu4bgFZE6KIVMY
NmxorSlI0h3cCM46MkGqzN/o0gcpURXFqhKIbNMCDwtTSkr1CPFs7Lznlnhx2v7V/H/Q7kRv05yc
VCheWyfVOzsxhzSDShmelwrKJ6ODSKfzmta6/U8BYhdl/TzkWBO18JiitdfGU1CJ0Jff5ZqDVQfW
XxAMGIcHbEmmZpzNTr9NEadFSBgvUeJTM4RMeabSCYF1i451mesjXOY36J71pyfcv44v4s4Nw6+6
AvCnMRQm/rXvM0De2A+NTN+tyumQSgBoK25cRSL/dpm/fBN2+5JOAQ8HF1as+dan6jMosbXIGJey
ud2nowg4UgkdiGNmWoIFgVyiY3zLFw8LxHYY6ubhWTbRPjblvtXxV92xlGHN+zDGE2J9Z2RhaAlY
2u65VtF7wS5uV1jo3JusYuQYNK+DKhXJDImz6eZx39xOugBpaTkmpxSB3aqWGo2vu7UDC5YVkvRI
tDs3Dm4Wit4lNy5mKlCaZT/zxaZZBnBmhnrXts9DN14SLCqyKp690uJ7Ll67dr4vg4AwwBILY5Ky
o4dufpeT1g3F0Dl2YiZEHlpUWL04k/xIc3lf3rhACkOGgQZYNcMDZ/qpFnBAPMKiIjWi8cWVF8ze
PqtU9Dg7AlyweMlIXeS7hpsol6Mi4Sejt4oUpkcnLk9DXwTbxuTbxeFPsh9mMiKt4seyZsDg7KBd
1NrrKo+SO+FqAjPU9JQhZOznajN7LWFiIfjUbEAiaPowWZFH/puq5g0Z2Q+fOpqsbJ+lYAuAX2c6
ek37oGMZg7AO/XARFu8t8SLdSOxfHbzOrIxw9wixv/UKfTbtUpMerKnNOYy8a5/Zj27Fj1j2LkUG
xx8DWGTCzBYzVLLAFvy5ztYuaJinkvnZeuj8J6f9P96bRMMZSkNVwz+leKA82EsSisuI4okx0oNy
ZrpEGjnl5McYHLgvFxxx7i5EPBNH8p2hxwf6uQxYl7UmD5nEG+2VK6uDpFCOmOVxmUmIegixtr6g
K1MiXYcTv3hp45+lMCBE2VJFwC7acdy0nr0KNNsYA7nBCcxW1+Nfmf9rQTAIN9jWgzk0FpDTLnro
GM4LZdaq5w1eYFUI/UB1jRnVFhRqPK4daiFyLOxTz/oombtD6OHPG5PhI8jyaz+jUiypO5hvRLsm
Wv5romErMpyCbkT4IwGjaRN9D06M97sp801qke7QDIxM6p4xZJPXnGcsKgOEx1yz0BX/lYZ3tinx
bosW/qRxYOsPuHyrvt2UKiBYDDdoDz8jHPSlQiZuObcxVOwc3YAKMzMX4TKA82zIxkow43IaBy6N
bI9TEl4X13oVNa/zrNblxOS2AEoQTOQ5TyzXg69mOCURGbF9XtQ4HgUYj6MHe2AsH7tkXqOGMiNe
6f5CD44ZjOoWYOswfDvzVP+r40r9otYRZIaO1nZE28eUxfR/OeK4JySvNLZRmEUkwskKGi1OE9Bt
uRqec2Q2m2wMrbe2rOafXKXYfO3Cas9FaNlfKZqBk5yW6TBxql3dIeleJ3cCe7y0DcihArLI4LnY
QB0b95WoBjKdO6faOEkIN1piCtd2GB6gJXFnxNhzK8l+SOUgNIZk6B8WzDib1KAz73X5ny1FtmGZ
OWPy7eLfspI4zSoUhm1fwG3uHIJb4v69LfQRo8ImUXhK0phoyxIs00pYGljcYLBSzVX1MLTUClFv
0E3BgXMtSCcjo2aG/9Gk35Mp/eiQz51TZbBlWzPNKY4ZtpqQNNj1JXs+EJ/FM592i1KceyxGkty3
0Xzql8WGgpGSc1vhWMpvIc9lAj+kKqibXAkjLyIamzOmhnaY1h36j4aRmuI33hWaiEDfSI+HcGyI
XCSop+8lk0yW+jRuzk06EOfJhs/nT0q1PNij48Vn37v92b2l6ajhAQaZhrpfWRE8UNtKsnnVjct8
jQRXKYJq6D4UQgriHiMEP70xMG2LfhEBHMm4XW8jWbA/LU7pIqROnC3Gtc1thdIFVCaGKUjdMxB3
1LYFo7XLSkb+Il3sz3qijmDmUV3nwnlKWq/bZF1wn4z1l4s0Ph+8g+6C6wDEc+gZzWdV8IuHB5+P
YOpVL/EBAeVLWBC4EGGSmLzxoSqGakt3AvXDkHGXYMruVYHXXXxKJAOzXTusn4sHuojfWbFLkQZ6
vleTdy2z6JrI6RAmEDl79zlfwudFpF867SmCu30c5c+JQrxH9Hm2dbphb4aYC7rccMskOxuFaWy7
W/qjc41Tzqj6rVQQRQJ1cTMCWQa2jfNY3S8IPNHVfhSe+2A75Z+PAArLUfMouoY+q+G8V8/Nwug9
ddy3MBNIq9yrKYEOZS5FwpiwH2j7R3Zxy3ul24OXKDQ6bvjaonUjugpCNQiPRLcg5Gdv3pQUaOtQ
6EfLssJdUAfPo8NOlb7uLYumzdC67+NAREzSPpeUUXe9h/vZzjnx04hkuQTJ7FkyQ+JiYo+/JDh0
klq56BKG+i4LUZGM5RP3yF3IusYh99nICvGJy2rXvb1hVZgyhMWyUw6UoKPcBKSAmbrgixZnK+s1
Na4FEU7/i5T9w1GibttcdxsTfhr3MG3d4dHyDDAdO2EzBnbtOZM9bKg4fbUAkEyI3W32f/SpKXbU
AL0dRoJ1vvBkOomD/pY0pqLvp7csC5i8twLovOMeg6gKdnwm+0wP/5Fn3JyboHsaCXpk7Niu0XjB
VDBbaJ37WhBcgA1tnUKdFKXFbCgFBmbxSOmkY6oyHBJXrfNafNpjfEWPSrlR+ocuy4crytMVHkLN
0phQzVsHV9po7SLNX5gPYt16jEOjNLjiukNcbpXxzq7SvzniJIi7EXBXj/u186KVWiBo5LgQgpmS
qEIPNvr2l+jNf72g1ubEM6fBCf+bpXhQERMQHJFYMpebBd8rvLW0a4i9QC6WQXwkPn+qV16kGnDK
R9Vd0k1rSzsAQFznQzsoSXwXLTOpLUXAX0ega+dw+OfRay87mpTxEOcAs3V8CW+KUpCsmzAH9N1k
/mOXJltvqjZM4z/HeoIl1OCMHv2GtqKtxyPF/2ZASL7k2Bxsgd+uYkZm2Za/b6LSZhbT2c9OaKFi
qsr+3m1563P7Zolw2mvKwdWwGxiLZRXzmJKmckcVtbGNu3JJnZFV9ywlCAyF+EvwFPTMUVjCrBw7
OxskVrUT/ch0PpdhzebM2aaJBx30U8Hd6Lx9E/Z/lWrSlcfmoGJoy839kGNA5f2CHqh/MoQtnf3g
LtDTSdlayvQiUJ0q8VVRUqUR6CmtQK7IW+wlEBZA4awoCcj9mLEEIgI/lAK/PKS/WTX3aMI2lEWb
roOWEPp3qe9su+C/ziII0f01tXgRaIhS/5sdzO3QjXyYAOJY1v4WPOK1GrEhQxuxcGs47gThFFEM
W8A+JNmDwDSMEdwGULonKPNgqOYSCLaczl0BDksAduApqiuOg554Kq87RyZmo9+sk5gpLQbPGMoA
QzFN0KennXODiCkcvwPS+6g47lwK4dgHP8svq4bwO5hLblE86xLTc4eiTyOQdRuzNmLYzLVD4oD4
GS3Kfc0danuboTIPLZACntZtgZcja7q7IS1W0jWggZ/4mdkFryss54i+2v6fC2YL++NNRr5t4GZh
87kLlL2NyzUqdzhRAy4fgA9odfLGPvoZgUmDf2j9XaJe2IWxD5u3QSkZ4EybHCJ49xpINhj1ayPR
+ruISZY1hjaK5Ytd1q/xvEoMj6lLiBEwGVbrmpGAeyxi7AfRPWLeHI21C1oD4YfkOwB1tglQMtfL
/zg6r+VIlS2IfhERhYfXNrTvllp29ELI4qHwUF9/FuftRtw5o1E3lNmZufK5Hj8ktV4W+fVZ4VLn
x+HODcxco/lUewvt6i2CXxQtBBpWrah11gAQg5BzAHLnjlJufPYENQFYdLkeeP4/onL7pavbqbRP
R55hEWtsHjMaWGQ5VwtHWAYnRJHzzC0D3i88Q4SHCkMozVAw2+y1WXQ3V6NbqX6x6CJEU6pomY0U
n6jKrmUnNtHsfLI77wr3as+H2Tvp8OVMnK1OD3eroHVx7xJv9mkTTsdrXWSHtFFoGgxh4kNnfugK
fIoqDqnqT+0sGJ3gq3oPEV5sWpnco9Yzet/4+Day+Tnn7YQW4hBhMOSxG0CzPzfq6sH5cCnyziG6
Ykdx6mvdCKrHaMkY//npqyx7tp91Kl90gh4umjJ9lu5OAdvIxNcMLYrHb8EUgRuI6AvyaxIMd1YZ
MSzKJQVlQ7Nrl1ArjV/6q26VsKFPEXhMq3qs4DPhdujKn5wuP76wfHmGQ+BlkKj/Bv0ec+IkJcop
julNe2j65zDmmgMiq9EWcy8YdFa/voYu+YuRa4Vfa6WKERF7gVWUOw/eeQOEy4BkRGSPDH+0Lied
M15/c1zx6EsbRGh/Gqb+FCe/istDm6rNlMDGYjMi7UZHbvSQYNzTyDeQK94N+X1y6DBMEfPtaxTx
FHGxw8PAM47FjjLTzOsZuZJrBgVni8cE0jCvcm79poAWZutswWoWRrOV+Ch8rn3G7O5If8E+m+9+
7x9ajc29vUcyoWfLXJsJkieg4YJiaC3XPsrJ38viifP6pelA6jCr7iBVxAM66mue/shIx8lvWxQK
pxzOTP919sB5YQnadQ47FTBorKfdAYnqqKLxfZTFb9FaWzLRcGWjixuCxZye54QSM0JPGh42rCQX
Nf7PSUxCySQeJgyjyGgGEeb8chhZTfK3SvSV2TKH0sf1HMdfTWsGWpz9RmN1tkxQ0nwkXINW+O0u
wgHijt1FTePDlDL9sOs1fnoGIL+DOZ7r5K1pfzVlnTKcEhO+3VVkU3gq9hO+uiKOTrPpbZ0G3TH5
qTX8aCP5WbO4Rh4VMZQnTn775XXxaYya68AoxuzTH5XOgUVtsld86F0HeyzbON3Bz4e9BkPCFouZ
GUaUob/6UP+64YMjzEnF/t7kiBGnkt6ycGsQQObX4l8hFsemw6EXRm1YPEot3RrpfQYu5jL9bkbi
OP2vRNg2SieQ9s9ELRvbv8UKYasHRp13eMgyuuex2E3VhRMJGwc6tffSY9jOh/eyuBIWm0yKRjdl
F9TMnXn4r4Z5cXL8FpBrB+1RA11jdWqlsgXnOp0YikO2qFbK+1PNi6huWf7ZxOQd6akz4eBOB3N4
LNAbqA9qOLbmsPwdhlIV80k/PnuAcxN4g5A45LOC7uT5qLjYkE1nS7RsndUXHbZ3kVBjLrEYh3Tp
6rteID95PqAveugi7MbAIiZ7wMTnrSfyHCurYcAX9ikkb0iTXKzwvu9rL0e+r9EqzIPN4VNxul6T
RYBED/gi5qTtj/ACUX84eXvRjwe6u+8eBZd/Lgor/CsuR3T7M40+i+SzzBnpJnJlM6cuUzAtu8o/
h+CKW3vpfIXvMQ+csSa8Qq19q8nk4iuRCDs+X3VG7AxwXgTOhbbYrvnoQrAnIttZmf+oN8iFcdp8
x3SezE52W6LcvEO1PW8If5GKQ5DgGF5BjljJLtmnHk4ylPSGXLWCEVDBtImVfzfNwE2/0OngeBYP
UooAKMLWY45h+cNxoU8L/Z8+/cXUxJhksLHmetMhAupSm0eCsBtyoXuyIyxFvPLDcJV0pDFDC9oC
i/Kgr0PRByMeCAuIgkYaQDLk08O3KIJ8bfkUOZKm4u5GLEVHFeW0mr71DupH0YBEG5o9fZZM18yQ
CjInQVeS/GmJ3aVzDAT9Qj25/swFMv1nDbTv4h0xJi6YhlesY3pH+ba28fRrifCnwXtU8wnY4pt2
RAhTz4X5kve4v0EoaPE1c8xVEQ6HqbjJ+qSSV5+FLAZQU3qw5TJoqZy8iMC3w7RiTljO3EqeB4MW
GANkG98yt5L1xCDJTRnRQS/1G+cClKfowN3p+4p8akcrfbPEGvXuY2jgD/gmpSmC3B29uVl4Gbv2
1hb/GswzSrZnnZ7pKXqSVfpSaGOATRwA385jpyOyG6R1Rk6JAgdLwyzKbC3ZExdCzzWDzI5/NCby
g4UTRPg7zUZl9Iota0kKQtH4lEZSQbca4qcWwoIZFU+lU1w6knwuwy9HpE9e/9AaNCKXgCnJH+EH
vIT4f4iNnaV47z0YypHxKPvmkornyfwxOYS39VsD83ryHtr0nSAb49FtLk9Wlzz01B7bqbbTLXtn
d4QiuUIkVBVmS8+RrZ2HiKpAvouZHmEttd71ircmbb/DNgmY7NESkPsvI+5gLvg7oCag9zlHRsxK
qLowSWqXV6meFCajYapuGtVsba1vC28oVyFjsmGIN3ryEPVvZfiHGa8zTqWgcy2lYJOI2eC2Acf+
zeB3fMo303qCCMNrPx6SqtsKXPKDo+3B1gdWoe8sd94MiBx4HSr6Ss4dDvXGC9/mVAuEEgebKWZV
/871Jw6cbUbYrDXmY5MJVIv3Lnpyi/Ny3I0w1amRcl7qDfFvarzgkDMtC798l5yKiOtZA/W14aVT
XFQsn3Mflj8YJSsLMoOMvjHAb1CWyFmmmFmZvI/3acAqxhiuMM8dHVWW/TOrb/j6B2ug8wlrRxe/
tvSV5JgnXaQMhyBBotAF25Y9HoBCKxruD/j/3YZ/Mm1B/cWFRVQu1TpessvcHnI7xNgprw5m9KTg
ojV8d3PNCU68SGBVhfjsqPsj6eI+KuaAJkPLAJ5GNv8WGSDS7lW4IJzmD0PchunCSeg4jsXRYZ8r
QagPz1W61wlQuKG30qtm40yM//iQcn7TSqX7DPNBov8x7Awozez1R5o9IisQ8pUGrtDmM91q7iv+
oV05LbkX+sTPXvrR+bDn8MBKeFVsWnUf9O2XaAOURUgycRSzu3BMCq9s4nJ4407SMUTAwwgRYMbE
e8KtJhAoca5CueZ/M2zx0RzIYNXw4yU5A0H4J84w207OjpEbOAHwv3hlO4cHn8sN07d1DLXSZXg7
aNQTFc6+5L8jAk76jztJmD0I4BO6eGijxWQdYyCKg8zhkgDp3W6/uGo28UMtH4g+bmsqugU4KhFU
vAWSv9gpnyP7ho8M0G4LFoo9OBqXL+9ke1gMACPx5y3tTCeEbZwsCWB4toKBxw4jbMprkl7NCaiL
kQWltlVMy0GBjSWGzlPYPnXZcai2RCbs8uxgRsZbBBP5ziVi0827SRQ7s31kwG8VnzofTIwZfeTH
WviyLJ1SbcynM5oJ7cLrlpOpNr7m1TVrONZ0wwa3+yEtlt5WRv/GZ6i4OVgKYfNt6srAr48KPLBi
JhKXFPa5xGJGqnd9fkE+vLzE/s3ebOfY8SX1XidaXFDeYLCgZeY+y1i17vGuxhgQswZJYfjN45MQ
VTCgCc+Y4vMMGAChAZhrukerRzah2acmVd3Rubbvsjp0lOY0CQDe0nrsioIEGPVLnIxzKPShdRAY
Uya7AEw0P+haTyy2w705XaJ5ky0pAUF05rOb/APJ4cBgn6WGMtH8jR3yhYYRxGAF36p/hgq01RJs
ypbHfuyOV47BK9NmX6aISuzbyEZlfp7rdwxSyImrGvSpsKdNbBKkhlmQwxMXJnkcQkSCfh5yBWyv
zXqc1IdLF+1cUL+EeBGm/i2xL1n48j/BpwNmrmoaia2tId9MhY2AI2vongoG6kbEZzv115SrdWkB
sbmV8gZjxaC5hppKTIBHhxYBn1hpShgH3XOH42/DrJBH8GzDzIcIYA/Ohb0c9G1+YS5PZVJ2M+y7
FUEXU9DuJiuEbOoHZdnTZ2Hgy5qCJqq/IqXxAR2xLQh4OM1U0ESFoYvkABj1dOQNsy+OY8cbkhA+
E/To7Pg5s/K8bq9TmSw1J2NzbXKNUqss/wXc8y8J02FbLD3QcYFhTsPEuIYJgJthZCqG34QorMnq
GFsLN148d7X9MI1wjGRIxYkP8K9Fj3HbGMsb7o+OSKreiR3+1kWi905iCv8RvqYEEiGky81dbyZH
24oOKaYEv6ccFJwM9ESf/joRFze8drxwybF3+53lj5wCrQUsq7rbpGbepIbAqN/MYPodXJNDok6p
nZPAKGpq/gxZbvtC+2Aes69sBrPzouDPDoVgkcv5kO5w4SDWd8IkGSYLslhQWBiCGeGhWK6CmnEy
dPsYG/OnNjOwcmnF7k3r0yWSiquNkxKzr4J9lhzHREokl1BSjaNRsWIV2Sa2PgcQy/oQbkwcyBVX
UuI8tIVK8wF98WZU/vs0RUgtuGVyU8Q4yGPwuBquXbXoz+P87TFeJF9gz8Hoj9/MQV99z/sK47nD
DoSv0luiWQr7W4Yjcx35DILxCFwJE9y4oelfPAzUl+fUf0VN+1H3DlAL0mF+TTnmiD/E6zNKyzp/
OcwQEWgwUCD95gqEeGa1G2FprzUwdzSVpHYvVSy+UTV3LZdPF+NSaRmQVGQwJslz7WjsEGQv4nhj
6QxXCK1MoX2IMXubLlAHTK6pdxMaSMLSe5lo7cJKTpQCuyDcnljQHq1xRlLR1S6sUz88JAQNLMkL
u6R69EGw2OF676b6aQox05NwcpE+tJ+YYmzNyffMxj+7RoDehDOGwdO7w7kzmMp1O88zgQ6mG9fh
yfRGat7c7j0M3WAA+IaX2UAzxFELRNGlzsFMU3zM88Ngu3cDUH5c2Bct5zrLmDrOX0hIHMYMwIM2
cMDD6WpOV25Cm6RpT4b9LEBiYM6kAoGOBIwqCfdugnUcIEz0I+5J/kdWV4fcinfVLF9tEnU54Ylp
0cJb6wBTh4QZs3Aolim3trZ1t6MkIJSHlIDFmFiNTbGEWP2JocyT7MEisBsZUbLPqGfhRsdBYzz3
vLRVzajF2Wp8G57hbuf2dejuXfQCBMAnTMxtLixv9nSakwejvTTQoHPIUBUDRrqHZgeMPlorymgA
UmFX4w7PsNXozAenYmRMD0geG3IKnNYBBW0zkxqsTwnEon7VMbOFTrvFoLOtx/yiOOPl2tcCbvQw
hjTjKWVwjS6+Mgo49hgP23LczTS1cG0/yeZz1LqtE346LcsC+VpAbCrhTJeG0I33OtMTqh+4w2B+
6EHpxZgQCnv+UMx8LUox+yWfQWCqrHhXmyBpsqcSEnLaLeOexYlPhqrtyP7EXFqYv5ZaoIf+HVIS
z66K33LR3QrCPssbXSpihgu5xysPPImHRvTPJVlnGxG3cMc9LvOTN/9IIN5D/YfLfeWAnFUSPEtN
/ygSbkuQOetpNMapqkuWITFtqXxZJyUvjbHXMcnXhvso/SVnouSDVe/m7mtO3mpqjKrOu2oJecSb
x6OWtA5ua+s89R9ZcosBWOOjXKV2u/Wjjh82Bboz7ItUQDPuNjapPBPdAv4LOYF+3dv+a9QuFXdW
afIpZ5DRvfGnMSlynqoWam8UnSyL8p3O/B3THGOjOKdu8tpKKkJzUoVZyNpWG73a9FOxmwyL0XCt
g6fg1FjNHJdYSxl/jUeIGU+ddC4SU0LMLCqFn+73+d6a0j8XuCULuXvPw+nBAxIXhZ2xjkk4aLiD
sCaLS1zrhCpNjTVAbAVh8Jhxqsgr5J5hq2ywaPFM2/USgzDPpi1JN2ufPuAURjkcfZKkFlAq8hO8
R05OSbJDGEIjyMpjpqHTGjhYVwAyQCXn/YVkrb12MjGQcQJiZQkJ/Je6CX+yjsOytXoGNvpMaj+R
Pu6trqO6PtvCLfIw3KKeJHX8RgbxS4bWQvH4cIzFfafctxyk5nrQvZBWK+AeNuIijLWQ9c8gVUvV
V4MXtPOYNc+EH/Z22XzUNshLc+bP5NGzM+H/KcI/GY3HprcxTbPmjtTyJNG8b2G296X5ahfRrY6J
XobOV2d2hMmql6waPiHeTYe+C6mtFfWtkp8as9jKHvnK8SQS9XR4+5l3VcDeR+NWZtSQ6RCOo/mq
5uKpwp9j5xSySyNwZbxup+ke8eWTPdyEKYdI4UHYlQvAXseKppvpDgEniDsZSIs9M9cfDa/tSeAw
eM9jDAN5XX4YOdCA1jo1Ex0AaTzeJXMkvDvRzXbM50RLTjqIIDMqL0Mtl2kd2hgICcE0vAoJ2aTG
Q9c7BDa0LVrbUYuqv45CBN+DNsOLnmJ+ZNrOFC4OEbR5lLV1j2kcZQ0ipFvQw12Tf3Rq0t5e8auc
/lPC7UyykU61UEmo7ECVa5Sgvkv+CRNUdMMK7adgeX20yFxNW1vPgQnY42M94NEXHQ1ERWrWB83o
gyKbURT76i022d3SJqgIoq4rsWSebHC2cjnQ513/D0cZfj18p1x/0nM9+sRcs69Qg1kfY81SGc2q
ZqPcS55w97Jku4s0Oge00HqYQ8i34dJeRBlhoGZwLK5J72FV39pBn7izGTN/K1bNNuYgXjv6hnws
EXKASbOmcQW0GO7y3KXduWyKj9mKD0TekU/Gdx8NMIzatzyjFl3Dy0cc6WgX6cBY32dt0naNS4Vn
GBFw7z3zz7HNW2I2D1gJrDf+grubswaMhbzrEyyumKQlY1L4wGah5xQZkE8e6mxbGkO5H/Tmi1LH
Sy6LHyOWJyMyLqY+W5vc17Odh+Ey7Yo3Yi3HznWXYduy7Q9/uNaCyDH+OZOGY8A5Vx0CyyTDgKh9
QOJto5BKHc8+TVI/TQ2gYa26Fsr+E4P72A7hsTXqf57B6VeLWwOCO9escdTeWDt2XjPChYqPIWBx
SxSvjdfyAAAFVG5yFUnyaRYzs01no9NboaXOYcjbXS4Y0Lkhbkc7fZ8HPsG8tDCkeyb0yKj+QVom
7LuIJfpDo/fN1a2Ti987O1cYH/BACtJD6QfWoeMUyY1m6Qu1eTWE5GKojRvoyPTxdtZVusOus2mH
bJ9AZvYrvPr0nVb1/A8z1KYIw1fDXPoOvCO9mQSgLagOaYgKUDBOCRttE8fGmUa9J8iPxtpp/E0h
qZjpWQkh9D5g97tQHYlMwjlvkPAR0krtc5/7W6WDjeewYKbZqfXzEd57cZ/a7jqDMtecJX9WgtX1
2zaoJqxuxJkKlmDx53ZMJCQKH1EE8mmaoJNAB54NDxFTrMOKLB34+BF85Xy+zxO0lz45SZk+JVV6
meP26A7uMowFleIgyrizf41j6wXyAYXmvf5UxMO1F+DQLWtbWfG+dx1OH3Kt+8mlETQNjRFddAko
K46kyYftNjiC2PqSlImhKZ27Xs86FoOMhIrSr90oL3mY5BtSgBCSfJMjv+ElGxydNHhQaXdUrvaj
9V4DUaF7GH2Xf4YBNo3MUzokfA5VfbYS7rqGospjIFuPafipscdXc6RAogJPvMa990nc7QLu7+Kk
3VL72X9ZOgpp3qrXzKnfS1TnKqbIAi7IY2IlOFv0TScR2nPDOfV+pW91VlVAbfjZJy/F2Zhm38Km
3MM2x20kiVdlorhoXY+tETEKMwAZB6u0jS1MN64D9fuI9YtBNPqaNn9H0j0mFCjsE2dukGXNLBjz
peiU20RaOi+YTettwzwA403GjFp8Qoulh8COuhdM+cMaqze/B2EbbC7IS3NPlVXVEAbTtPe4aFiB
ZnWWLR5RXrFVCUJuTWyOVcWMmx3vwksiOTfpjBxQI7LbZE0P9cTZq7KxiDvmcBBNTNhL27PwHTyv
eVQhnXEeaiw8pqX5ho/r4GQkezK8iVs7J2XdkB0MekAe7ADdqZmp+janjY79e+3M9rHRsmjbqlRs
yCotjTHRfQopvu+0ntElipGJm2KLQRLwDu+a7TS4cH16V7ruOU5czuQuOAEuZ2k0wiew7btB6bGt
cR1rUY1XXRHtuhEVmzAKB0mH41fEz4gjRph6yBCX+ltzJUY07aQaX+wR6zI/8d1uENjwOOxCQSVV
3M8zqk8rLmlUUEmVCutJmTHtRMvcioFR+ICVmhNM8ttwR8w8E6axvLAPUEeeQBI0VQtKAMZfyU8z
0jIPKl8rF5rge6rajl+wfPNilKzEounZN1Sxc8KJeWLkg7MaHWM1iOHVqhQ7/0CfQjQgq3K2H3No
cuIc9sXe03sXOZwrbGiDWkRvS0kNV94tmcol/j7KezRoOysZYTWp8UdPjE8VQxopVMp6wgejj9PT
xMLV1m4EQoNt1ZDpReLkeIWQw3I+ujyIluL/o80gwq2OWzt9sYX5MgG0QFnD7mfrxd+UwljRAbnx
UiGxRRpTfX+s+zU7BRfwmmNCM1AtXaFYCLajlT0U9KDr/xqfRhq3AOM4Nd6b73UvZeWmARGSc1cV
sAjm4o3wwElZ4063y2dXb3Z5Hj5nzvxsleoaDdV9IGZkgYwFSvsPOtyttu1Aiyiw1kd0cVfztrUD
ZTSsiVi63mPUhvuurIJSxE+zteBNMiyNqXdtCCcXPmcqAOHBODUsR+x5Nfc8EgJ/gE+1NV78m6Su
OxzYmkeV7XtHxyAzMo7PvANQ2lOpw7dAM2ZzydMgrhd5Y0kcT5HmEs/3GfXRUjvz4fsZ1WLDEgzp
zSvOzwdfG7+buCiZONg3Ubn4QLk9Au/IvqkH5bLK2KHu9ZMLp8sjUAF7WDE0C4OpBz1scTkxWXcI
oP8l7DREQYov4kgPaRj+M0eaB702ZRF2f1uvuUEFfYFfzrHMOi+lpXNSMtqM5C3LQIQM3sM0U7UF
c54qQQOrPM8eARdcAzr8yClpmJ8bFutfYeIekCN5hQixMRTYRj2NV75tJRPKbEcsn/NLOmBrKmJE
ipwboDn7ewTZgz3HlyYf7rpnE8ziZI56QOUqhTwY6R5rKztZVV7srZzuTmeYL1hsSypJxRMIg51j
DAdo/A+lmr/rcn7nyMwng/MH8XwMqaEoYGyW89rUY+0kWW44n9ra+CCI+r6D2o2eeri++2bB+/s1
w/wkURXHadqSg0kHVw1wuTibevY0F2Z6LZOsWVc9+k7nAbGKoSlDd7zNfW9tHcYoLDvc+SbBZEfz
2XGURh6SJu5d2IqXRBSfNgEqIsAt130pfnGn76bW7g5VOzK2m5q9bdvV00DPMlE9AswypUSxH/KO
2Z+grrOVzcGX3vsYC8hiOZZZEKp7p+YqxCRz3dZIkr3uP6UtQaIEf8gqy6dzrcYloJ9jFfX/+bHL
PuMgUWB7yVuYPmpZmykSR83x3gzTfVDLoqXpP8yhHqQ3AzKJfWrem5GfkAx3wu6nVBvvYSlOoWVf
GdN/RJN44VDHykZeqzcQ4hTYt5D490rOTCJnZX+pjgYN4KkX0B0/BGxfm5IjSEET1NjobzBHKKSO
aO3wwvavzJmMraA4xsCWMus4D8NX7Hr2lk2q3+NN3oy0SvKWTtRW9fNWA6Q1RL3LYouaxb7QriId
j39rdMzQRxODB50N6UbrJNKLVdOIW54SH3aDzbSU0y14jHK2PgpuZ9sWuAwz/pQLDNequlYEKBwM
sIM3f4QFvZ38/0TsqJ7x7F3jY0oDnPiP3eY95TeH3PIC2OBqAb/TDGPcTyVbLWT7YEwZR8a8Qv3M
7j550ALKF11ldKyBwyuke3VsLsc4eLlAPodhzxJLlUrSPEOvIE9mMPWJtIeee15q9BeRex860X70
ICj7QJE2VqjfzVI8StOiXmKW25CTNzpj8+BkFMqM4lfNEVMGgbEWWI2OWqci+vMy5+C2FirJ/JIz
fufky/AlVfPNda2nsV9aB7Twl8kYs39iiU7nfHjduOUz2GUebBzLe2AJWCWlQdqv1qMAVEp3xgD9
ONVocBMWhy0zaVqrmkQ79R2jDd8jcVozQAo6A0cV6p7cFUo9Z7x9uY9doU/J90XOfGN+ZcMmA2iV
NXiHzAJ3kmOKbiU0Oe+AahMb8MO3VAN1UvrYLzqeh9BxCGsY+c6hZHbBw7CFHZqs2Q0aqHelq09v
dE+Wd7djjs5l4nwMkLk3Hq/L3gJSyEFqWfgkNEFR0ZHrJNRswUSI0mNInpAjFiM3csmIboKdJc6V
doTQB+sE5HJOhm1yYYTFMeFgwvHi1Fm1+9zFzYRhi+V2wP7CGVQKJpkFnnrD9NeTwFmijUvzV4Ow
QmqbJ2sRMP3v0jbDtYZl0JDWmQTge6OLAv9084ssTQ6NKH6V4UFLolPBw7COTSa6bU/i3oBAYvJ+
k/dM11rEhTTMnX8ZxdJraKOHGMwnHWV8aDY+Jl5zug+SyA4MXEh8jHLNIQZnAKaODU5ee9s1mXns
MOfmov1x0vhHWPmCln9qomLe8GcDq+mDlPlKk9CI1i6dC8O4nXUW38x80hUu2FGGP0bOQVbLF7iZ
F+68CSEfWixBOA2jgJcsuq5FyCMel0Kg1sIGjBHMYj/uHIU3TYOVNFEyiOy8MJAW7IwMKGTG6lcu
cCljuiufTqPJfk5nWCRGyFuYAp8DKwbqtNwnlvkQN8lWjsa97OU3FuMjYFcsXrL8aFsxL4/fX9qg
mMRUt9CppzJ/Xw40g8aeXu5lm71OlTr6dfcWmdNv3/NmZ7b/BIP/VowtPUVJjAOlUWt7+J9pyBGv
ratnSh24P3aBjcI6JaitBAsAuHhVgFr511KqzL+RezLNQglHWUFtHsD5PclgGgXYh7fhKL9Ldvt1
ggB/L4rpnKA/g9+iWgcKwjcE7WdiiX9Qa776sQ2pqDMPtXBAQPtUraTy4o/VPk7LgMs419DOvpbC
BQ7hd/JS22HzGMfiAr3qVsQNEM6oObBLbcykYXjG303q56nrMN3OSbKw7b8TQwu3lWceXFzL6BmC
J95rf3yunfOEz9DpEefLiQs7tV5NRx0m9rYlTvTmRpd+NE6McTigC36HkPpvcPxyn4/OQgnxT4w6
jYMXUjQ99w0w+Kywz5k1sfq7/j2FXEBgmTVoIlTUwkO6ak5Z70wbF6ap66+eWz/O2cwYnKZv0HI8
Ggo9jrYk61uz/DuU86AbrCPEDebimMH2S+RIMdoOihB50MeBaFWAAZOMiYgB1gyulVHQc6/0t7kx
P7wBJ1Ne2zdP0/5JjS6NCQhSkCFirJK0+gT9nqBmZHgwyZBG412bslc3nle19A4mh2pFCJdwXviU
RvVzYqudLfrPxDI+Z3ocUI9t5vnWdzrFdzw7d6om3mQ5nKBTUOUci7WXwXxMKcud1bYjE5bx18YC
Q46yd36RbGrJMT8fSPI0Q3LvbYN0YQnzw962oj6V04yXAdXBGGam5KQKfde+NWP12Q0xhLSIu5Ea
0fAgSvWpevUm4xjqE76TxHhXQNUKM9zGhb/LEvWahtndjSmnKr88DZ+w7Z5Ult5mxpijS4lOD2Z1
cp4iKI0ArKjPc9kcKVDMFa5df9fyhoay+xA9L6JBj5zGYRJxEH8LZVCSLRKhOZ1dpEWcRFGHYP8t
xk9SVRw5u4PWEvWEcktu5MjmQYllRTF9f6mK+ZbOBlNU+aYSxuIF2w8Ce10Ve2m2tIv3H56Xnn2V
3SU9U6FrH+1EbDuKz/OsPPW0B3DQOOT0azS18ZahwrY0CwmmwXTJtr+J+s1AX6OkPfqMdWVK+Rhd
vfMiSGc5BWdoZzvp6UFVcm0zPOfe63gEDPorZy2+hSp6i6t+X7BE1wUFvy2ZVGke04FDviDW75kC
L+OfXn1WkEarKLuMGbattk55A3lSt1XlXnzXCNJe/57nKXA5u3ku99tabyjvDCmt4Qbb5n+9Z+2r
OGOctYz4X7lprDpp3XO8VBX6RKIefQYnYU0RLw8oaYSHuu0Dxxv2VTdt28ohZjvjAbXW9Wi8zNW0
kcWQb7SeuMXSF252L7SpvSXJfNMT/6WKkkuIM5vl9+rTpY3kC2BGA/uRHr1EbutqfgpjH1bBAsxg
Tab3LKd6QHa0htq9fuubedqnBV2B5rQbmhi8rGEH+oD8pbfqqhmoNYJe7ClWXwVNcAZGFOhJeCqb
uFmHSf3FGntVPuOJduJzcN35L82nXzt2c6hcGvSilArrOsEfX4AvisBUXzo0hINJfpCIQ+6fXJ9k
fz1Vj4yR/SAbhotmex9KFs2ayM7dKwgNG9gFw7x6nCts8hEdoBwmLfZNJBXN9PG2AvZ2I4iXqlXv
PA6fPZAAShYCblbYumeyivAeqc5JLXCuIg0QHYKpSLdOitULKPmFDq1kozVQESSDNDfub1wZVr2Q
Rx8vno141DvFKSVL7oXFAezxyawobYMQZfQQK0zgs7RZkKMpKUdJbbkBII+bl0xGAlJ8VcfRO0xk
tlXhGAzLNf6khSJvZSCGsFMzpRbAIRg2hNRFzMDWfboxOr0mjAIpLyNH/bysworp5cpwwEZaM4eX
2fSIVk4vBmedRscBqYojF4DbMi9LXdJhE2UeSdcGnCmOrQZICPGrM7FtpTXUa/qgxCadGONlLf8F
B7FuY+USwiXofNxLoaA1WG+MSzZxfWqYt9Qm3U85XkqNnZzshX1qloRxKULcV9w9sfANyVka+ilS
I58wfctTeXC4dUyaOhvNUnFuveiz8xI6xilvsQsoHx1VYfXCNoCOZQ67IaMNFkcBQqZdU+fmVMPe
7Jo/0rRQB0s8CbVgNzQCMGznoR6uhQ24oafNQTVLCgJ9K3GMW9O5T7FCDAprdUDI2E/QupkXBoxM
aIEwT0Oqyq3n+GhMRvELpmLdO4iL6fwq8HN0WhxtLBwySQOzHr8RyuraDaHtJyqAyndR/3F0Xsux
IlsQ/SIigCqgeG3vpFarZc8LIWkkvC3819/FfZw5EzqabiiTO3NloJ88qno9OX8xlDpYqnwDz90R
Bm6O9pC8tKr9hUKFVdsMaBnHgMrjxA6O29A9Uwi1bc3uOxs5gleduKczXOBR/A1R9OljEHdzZ8/5
ju74tMk35uSzc1BmHvQnLWBClu5LYzIR6voPywVSIbX9Gs7jRYgYoJF3XKrAWq9rVpriCAx+1oMu
GsWvsfjJBFV+cW1cTdXhkA/LzyAVP6GOlpntUkRYec8oPsFaW3pPdo4LRwp+VcxPwiyeIa59lyX/
WzWSytbtsc9whbj7XnlrdZrvhsJ97mEYMCMowmtIPY8QLMdeDDiN4IOUMZE4OpuYlxbfU5P9Gj6/
f+KTXoeuS9JvGSOWid4UbrRP9bRlAgMBK707iCdGhmN1DOkmzckO/OnlNiT95sNh3OpG09nM63ur
OQ1yB75JwGEtxGfbNoB8p0Sv0ulQJ/2OGMJJu/Uj9uR7IbGjRFxN8bEwKpi3dF6hm1T7CvQDZ2Pc
kXleMPDJNin8vpFT+LprQNlGYu0xhkr6+qQjVjlCZYcxKk9eOT9X0vpIrP5B8h+NPmPcWn7WfJel
6zNYDW5Jml8jkjDzMPybR5qTOqfg4ikniUnAv3FX/RwybI0t5sKpwXTQMZ1PbHk3lySfo9+7xt1m
mrg3XYc4L8hpiZSDr32ObYGnETU4CuUjg903OyyfhHI+6HYDZEY5+ogKiNM5DcY9cOefbPBPJPqf
rDAiJ1dfDDt7nROOeYHxXGJ29SYGC2N+QnQ+uM7w1Bf9c+A0B6CgJ0FZTBWycuC5GVsaLowwP07D
cEwQrPzOZp+gQHCw744sMHt0iAntqaskjSbRyYjwTZjNswa6UeTGF6VOnxWig0kFgAvjkbF1sOz/
TBud9JNDy73qsydrCO/pACakk/lTWxSbKC3XNa7DpDR/Wx9orKMFwCyPbi/LBLPI1mChmmEwdqmw
m+j6RdPCQ9ICsPXST/I45Cr7lrcJIwFoszIZ9g0PTj67l5Am6iiYnoRLJMrx/sLM/+kYdTBud25u
z7yIRgWJ8SSVnLaI8vnmQ13CTSwBPUMsejSH8MIQcKmu/s+oxpuFbZ2OkPPc8RvMQ7gpccrV4bh0
L26jlDwB/YcYryNQrlVwyfg7ZRgw2xtvkKj3NYn2QiGM9MF+Tse7DBgg9Lo6Dq330BXyAeLiV8L8
zeeeXYr4bAh9SSvfWLppsJQMFzeMDl4PuVRV+yA1XoTJIxNSYBsT2oIzshrQGlcpm1TINQavPZVA
SULnebl1WgN+2Tz1oN2DF+zKzt4KARilC8nLqmeXusXoOGIbCCixbwguk2jT6kR6MEaxyN9mj4m6
71N9ggPfYAnCcrD1ghTxBohULTuLgQbNBL0xvzM+PU8lUlQyMAUbL9UgdlM2vY+mfFdj8oSqs4ni
4TI1w9YsoGtRhUjVWrvjKPbgTTE3dy58GGvBrSoK9SCapVQAML+Rb0676Aox/iIf/ua2zBzImD1S
0KbMZXwF5FUttEXg74kTf0IcKDeTmporHouQgiaMC8LGD+liWT974AbWJm7rpxlExwWJYslojckn
3lr1Y5f4v2fW7V+K7WxGyTbxlMzt1SYckulTucS27E6xeFTekqDNhQaKMbdiO0sWeKciee9BTLkU
qXJOMMPc62B65nsoo4Am+MZW5NYmqAAhBqoKTghuKt6C0LFIFPTT3S2Y3tMx7jrI2iRgsPdOYP44
2c/cnnyiZ9zPtUD6aYw1kLx1nY5vxCV2Nb7RiEy82bZXFd8sCrc717ya2EdnUR1Nn7Ti8JGVjB66
hdWL4UcuxUYAvfl3YwCeZ6hXfsw8BmA09Ah2oGA1wJ7URFS5umEZ8/UnFxr82PJAGph5v72ba17Y
FgUCA0aeu1CE85Xfm6suR+bzxYYSwmtBIbhr0g9Y5W9GmJxJwp1klh/7APIx73BnDJy7nHPijv/y
AeaTlk89b1jovVYqPMU1Y7uB9RIwLA1/u6n90+m8LSA6MD9jFkGRIapUG9A93X+zhh8cjrGafTLT
/xx8C5n/BnZyZwJn8RzxiiVro/32d7amSyXzW1gRo5vjLTVYdwrkNotYRlD/4HQdyn/4UA9/lRkf
tNXC/xjXVvOAfWXtzPRAlHSblz6nSQblK8xh54lGZEyaKxUM1PAAgK7ctUruQEdQ+qgIrcqtiMnD
Of4FL+aagRNWszF9sI381am1cwp6NhTD9JIz6etdkkwfKRza1z6jXbWqzMXgQuKPtAEKMjnfdpoe
7HJ+kKI+JzE0gAFTK8+jSO6Viz1YZO8SO8A50WlCBWiUP+CL6vZBZJo8PSFXPcYVmMlGfVM47RDa
s+8hzn59+EGQc0YG0DYHfnLTq2GkHA30hHFP6q7/nvs8Yjzfn4ciPs6unM5NandbPJtXrvG8rctH
4kYigYfbvDRRPXypUn/Zuv+xR+/eNBBjo45ZxxSSPMMi6w7yF5mTHFYP6cAyKYJzueVaJRllz2uz
lzrM6r3dA5GK6I1Yomwq6O+MUI6eA8C7US3OS6Xc/tE3/OgFN4jxTw2DezK7/K0WTvqhDBwlbL3l
OcpoQpoLG/6p7cItZNEXZlJv8qhyT21b/tBC9WwbFV4T5WTHJB7dV2bav6C0/8vMzIe7mQCn9AOq
jCkn0yWZfQJOxQkleDg3HMOPVV4UAM+J9TD8cf8ZQ58iqYbgu+cFCsw2mWCGJ6ZfTSPE6MoZkTUD
2PP4GL7LmOp2cABn9s1qDfjuDxC4+849gp+elerSqfkni8e/uCRmrKrXQtAnxfKAPW3kPMuruDew
7h3ysTM+5zpyDm5caxqw0vZB1Xq4NZFPq3Fnx+uyQbNPbLbGspzwloX+D9A7sl2xx12EQ8WEnE0z
QOZCDywlgR7XdJqnQun2KmApr/OS611UQuup+jF+oI4l3ocuyB+ZnupyRnOoFy6YW1jTV66KX7Oy
nGvaNc0l8YfbIKTAfpDmf0oMrFaj1TAwFDj3656ZnAgJS7gWds454cl3HCwocx0uMQt8OGVt4c4Y
qIIETIw8VZZnl6+N7ZBpWTmzYnglJBr4SXpHbVfHqMxnVmol9Q47t02Y29KvzFncbRfN8PrrBrHY
9/OItGUor3MtKZYV/tEKrGpbAL58Tlq7O3o+nWuIvPc4kVREhBAQ+DPeyDp61fPw2flkaNrAtp4c
k2SfhODBcbTvtomvO2Jjsjs3SQ6Pw9L59BDCEt5FU3QmA40jBSQENPZuflCVbDfYZL88w8keJ8+E
ZRtR66h8J+bxahPa4+z3esF+d3MzfTRz1oDFY7mELoA3KZhpcSQ9xAEymB8sjYssM7m6TwKD6ujz
AFURrG0nOAud2wDvM2K4nXgBvcuYs5bA2HJast1w1l9tkXDkmFAWJi8QL2omxAUoc0Zg9J+jdhn2
+GA1TaqdjtbMZEeOXOosY/LW+I6WJZO4RI3809hYU2iihxsA3XQfkbPaNAXtsu6gLQIbMO8ba7ib
+EmoqFRd+1/g4YYB+FMsyeWGLL5dv4QcDQ+FEVVb2hi/4aH7dJTUQHpSzr+dV3vbyM7jFRHlCbGO
S6MTKi5GcST2bSXyh2pS0U5Z2sEPV/4LwcWCnFc0I809S3KUc0T3m/7q1oiEs6PJAqVZePcBJG6t
kSLL2MAtqygZWPHVblLX8VeN2X66bXH1CwS8wibODlukO3j2IIBZSvdsZVa+Ty1ccYFnE52vFdac
OAFDXjOFiEc4qH3q/Gup7zwkeq4/8rno8Co3n54rdyA1zn2eMf9KeTMt/9IP9achkPuzkJlgaRAa
TkE4HZVFfaM2caL0QAJXiGtXo0gYafnlnzcD+x5gja0YP1uPbtW9tNiLDlmVHPFvcT0iQw4LDCyI
CrvnYcZRjBD1i+fwo6qbD2GoF66qdwYG9qpE28EcD8WpnygAN1MXziaJp0Es/N4ubH4AZebIfDHg
vG5BETTTvMlszqS6GCn77CEGAuOrdxL+CNKEIXaSnwdtiBtvR52iqYjaNhHhkz5Tp15m9Bwux2cc
5asyb+KLxIm94irofNuBAIAzaaL+M9U8wK3sLTYqBqlWy/hhfOdTeqgEVtLexmfv55LQUJnjBJXa
/881aM0NrGVTVGjy8+TUJ7+dcaukSXxyrekfy0awMmt+O2BzxodmTyaHXqzFGBHuqso1nUV3JiFv
NeSOteLZhhkwfXIBZPhbTJ+tUbrbcEJWiZGhTmHE/cMW3HrzpWAwQ6X20VvWcgSSMcWUzZrAZ7dz
oW5omuYupB2DJ1Iyu2zEsfREvjVGNh5UKhc3mMUpu6R+KMJKQO8QWRSl3vp4mA9CyiNnMJ6SdnrE
alERMQYyWemZCV4JfVx3T7ifLjHH8z2O9+7QJvg/lRs2PBXS2AU5pzkKKziLJkMO+5qTkm/G1o41
w7nQlD7sWu0r2ABzKI9FGZSXNOztfTl2Hu0VGdaCqpogcmPKOWYxmdvEtHH6GfyBN3qM2IbIfevI
4xPtdPwDSttI1ZjLeMwH3YT9yit3nkMIrSlzQiU4K3a97wQnby7nbWgmjIgt8+wpn+ZNfwzJ6kRY
B3CzW4tu/O0Mi588TH+sjIkZa1S/tZpc7Bylpz34Zb5yGSA0pgKbK+kMno2408+GQ+rQRtjJvPHJ
Ja8CeKdgANfl0L1SU8rHTAnnt3Ly+oj3tV2TWCGolc75hmsreYhxkHiW/Ow4V1P8bAXzf1WXABXA
Lfoy9HN0c82ajalZrlpRF5isFriEATfG+5qbFqd+UhW1YXJO96nG8mIXY4039B9ypIy3rAuqNcLO
+ROy/bHsJNonOgAzQwfLihJkcJwg07jcWIrha5KdhQ8kJSv4xyTGyURJVbOdVIpiZ6dDdEo1papu
nctdBaRrlVDOsiVSEb+6lYaomDiE6iz/LYoEnVOwGmyucYsxaMqCvZFCtgcTTpsFKwmFZDszB2Eb
s1tweUzedVeCIC97In0F3s7IEJ99bVLfbXjOa28rptC+iSLMpW+lvCrmhAadqoP1Nwf1F+1s3Azr
lsiDG+L7Byy+dWtRbuBo0orWl93JGvxPtwr6L1FBW1e2+5/DKJnODuduhupjgrq04gT3ij3ZgT0G
KFOMKVsKBvIHuluR0KgAWo0dkWim2uJAus24tmH9ay2w5txRyZG/69aF8Y0yRyY3kqmfTfr9zjVU
79wsOlAk960Uclrfw7RIhAU/MIt4UQjBhr2V/cV5OB5lEdwdJFsYQwwNJLx4qqym4U45J8xamEvH
PBiJYSv4BxXYbxy+9mOv24/CtIB/9XB4CogTPCTfbjwwZeICi5NPgoan+mKDjftNzSMw1Lge8FYI
zKkjk3wa2hpgD/ayniXh6+SrE5LagCUsqQ5NTlFa6bMweKX7OLLB5wUZlWkkxlA2dcRqjIUCmw2j
7qzbTWl4S33vJ6BPFB/CDHQ4DVhJa4t8lqt2pSzqA0p6ueWiDnFU0obW9sGzo6wAIYQCw7HxCna0
gYYcexo+Wks/0YbqoOhJdRxniofSnERWTSpw03gE8TJRYTceOQuWKjC2hTPCaBS68T5VPCPV5ml4
gezLOwsv7q10mpbKIvU6D7VcTWMDDbYoeDXDovlIB4DjjL3HU8U392njUJoZsrLxBSET+rbkhGl2
ZXkvHRAl9EfiaBrDMzw9yZpUMJhvAmyVIjgDRz05TN3fZ6zZsBc01x/nP+JutIu35iMLBp0ckqxa
hiVSs69ymkLppPp38l/MgCtjBqf+CBYWIEFEgSVs2OIUyfjbnLL0Ns5kju2mu2PYBlLUmahhIn9J
+4qzhz2A4BkCkyFHFP8TYgh2CBIMnJaYblplPnlMOCipG2VvHkIcrVrDZrKGBy6A31bAAD1m14OF
s2gE/UgKpxqDU15kJeko95pk6Y8UHG28sUbUSyIGRzpsbFzdEapAWVXcrk22LgO42NpOHO8HtMe/
Rlk4KqdnZL/mIEU2buhaAAfLMvdYD/q7zqLPvJvCW1S0lNVY3UOetD+JY78UcfRnNgVtPUDaAuI7
a7/tSPrE/1mte28z82bmJb1Dff7IwXtxnPOFMZi65phbjmi9PGKmu2NQzkAor336iivn5IbuDxtP
uCcrjkWOw9gm8ME96Gx861DS/Wh+sj3rAV4+wekBjEXpvFW991F40GqmDP7x4D243oCbGtvzqp1w
ZzeeRxGAEYBgC7LiK40I8EYMKuKmdn/tXg60rw+SQqmRLms2EggESwOTk9g3I8z6fTEVDegwE3aF
k9P/Y8bL7ZapC4pLUx0Cq4XYnY1lcQKg4B4NYPmHaa7oyDXmlORqgJ2bqGS6n/CZJ8hU69YoIGzY
NiFna0SbsQg3yMofT1Y5fpal+w/N4i+2aV1cqCq2HRnXnpOt0y4M1gSzA9uaTWCf6wslonvDwdnh
ZExYwsQtSCaTPzL77iPNiW4S8Rom/6Ym9Vi7RHIbiZENf8d/fqlP/+fYxlb57NKuhlvHg2oS6y+M
KNF6bFpqE5v+Vqbef15Ba4ctQhJiU10/GWbDPNRGWckq524sjZxx42ARp0/uiEPbeuZb5iJjO9GB
sqFDBGJ/3VOWgfE+wRdum916Ku15V4zjeA9x5TBml/EasznKhjJuUvnmrht1SacT70GZ1V/YkMrX
eC7wcuN3QbGh4NMOe/Chyq+PMTbeegWQOH4z006BJTbkiaCy9eWn4G4cVbK1K2967QdMTSuLesNN
6OrxOSAXsjJyJhPcVZlvmlCwpHRZnsYFf2u78Exd1+gOY0Z7GHKtuGPgsLcOGazNgu7bGHCUyWRg
LQHNxjQwYHGJjRyLYTTVzhPq9o301ojjnOy2H+HOLpiPrZrStH9n/F6PyaBJ/oC3ZSpXCyB+spcp
n0MVGLDAqQzyhWGADUHY+5lCvXc6x/kyrGrkbdZPTUsOBjVTM/Nxlwo0Vjmt8Ib4SRmzqnTFzD7l
aIRjHjT+HCpQ4U33lMsokUwcshEWfprniv5eNzMZwbrAoNmEfB8ytftbSDEQE8fsIWpo2jOn0Lzj
DaXfIjRAzkwlYdIxMZ7djgbmxMorOpeYWGZzBGyCkM6O+THzjM4jwEYLwJpR/4umNmErbBewkOC+
I1tQ/UYMoQ8UcLNHwzC2Zd+zsNTYWXzmERrrGfZB/zr56aEQ+ixN760tWhh/Gj+uLWe1T0wIBKAW
+eRisAnaAWPD/ZvbclOmm2HBp+fLvTt3sUc0zgikx6mPmrYBXlOaUBN56UQX7FHarT12t0eu+Plz
zO19M+SwI/Ngeh09VWMCpFqFt3cjgtQ9DK6dn2y1LDdEsIkqlUi5DuTWlfLd/zyXbpa+XERyC7NP
7WOxT9Vw9khD0AqAiaz2kpDxNbRNx5a/dHm6F5DWFJnQIwRS2XpwtBnsq1rKF/RR3k8pd7PAOViS
UT2RTZpvcdx9Gnb8XhhkLRTpEnR6FgXUH+OJHtxxl0tkhQzpa5XDwmfoaoNgtjsKXkPCIbbDbjfU
0bwJdW1TckRqiHBMAnU9/DNciiiEZ3gXXn9qBiJwjF7ifygkZoYs1KYgj6gHDdyXWCJ/Qynm9yRg
fsS3iIttCrtLxgwEUaT4b6zUcyDFvasSE5kpz0iuJ8bZCUNkDrs1cG77MZ4frzpPdvs1WI6Ljwim
OR9sBwg4+s5qgvdN2P5EdVptdDBSX8pM7alz6/IilL8QJmRxjoSrD2ZqQh91MKSkhtUyEBEwrwzG
3/2cdvuurqWD2umY56E1852yc3p+nWLaVcZUv2jymFuNSrEuCq6RVQc1N8HSF4sJjpHfkqWvsGgY
XU6b0jjkZ5m1R3pDmgT/USwutu2BboiktG9V31kQYEqkQjflAExCs/sMrKa9OYVbLs0Z/rYW0DCK
sOyZm4fZwSxd70MaDmkauzGvZWboE77b4jCmuj0WEIWI9w1qnXOkxc2Ab62LHf/aRLkCzlh69yQx
uhfPlPkxoMB0z3Qk3IraVVR/ZtErB8huz27MUQXXvIlToe3aj0mAlEtxTcISCejkHTUeBanLfVBa
THWJ7By6Ol42nhojBFL2tqV1LHAz2n7n5rfQkbFrXOAlU4hEadh83ONyUiXXrZ6SZlykLJ40LsH5
ZarkiP2GZKZNUfGmaMKPtoYklDokvvgV5BF1BGxEQTAqy2fiiXH5Uvih2sbT/Na75VOSGRXAHCcA
RKCpC2Q+RtLDRgroi2nLHNHZFAPNVFWLFJgTYJ08PKVTVm+U0Qa4O4HBw7N8npTz1Q+YuaYl3uET
MgT009/6UR0nv/sxY6XXrVDXpuIiMqhqA+w3fWtaw78FHhGgsB0wgCqtWdCgpraI1nvDtBY8KAYS
nnxmpaauv7MeWw/0daQkK0l3IXsH8CSCeASdul02xMa2VTra5dybF0xQDIIlqC96tsu72zvTY0tp
gIOvhgs/MVUDVssopKBl0q4eUxX694xGC06HoRL/qDLhTOFS10IIAq/2H8na5oc9EqagwuOzC3sq
Z8hgW86LGmL8XgG5MWPbA71pYeJOM+KO4Wcv2EEjJqWavBBVsoQ4wYdW3etMHdheEEU6BMH4IsNZ
wHuei7tt6xRWDN0++7Ix/p8oEQd2kmHrVlV45rrmgCwxggfTxlIW+6mzSbv+WpP4W1eMBk54UdJD
MPYzG0hPb2FMTjZAbl5ZrVm+admQmjO8jm8ft4Br8I1R+IKug6HzmrlBsM1N6L9eATXeSJBhnZYT
QlgaZGAc3l7fdpnTGYz3Yxt2qhU01raypHkzBqbYVEDEB5UMcN/YLcQvzTDdW9uKv0IpntYu7s6j
kSx6ByK18nW/0alnr2s+0Z0wApp985x2OcgQCEJRm+/t0KuuRJHIBLcYYTlcJwSm6oioq4iOFTUE
G7NgA+SnvsdRlDHLcLuzhLpKQKt6wL4RrAwVmSfbTUFtOZa3Cyx2XW221Nom6FG+772Msr9IJbrf
3PCiaz656lXrHMiloS24Khm1sjgDI2xbMHPIWNMdHI9htA2R8OA/sd7vq561kJCVu0eqjUBCuo80
1rm7rKECw+CG+xBV2oLi0oqzbAiAxakPtCPIbr0UpNNp2cEBF677Kn7BonsnRcfUEzQBTRlZzFdl
mBQQNmq+hJWtV9JpfuOx+rP9KrxQJf8wQf2/45qc1hx0s60HCRwgR3cIU/0YhASPJbPZraklVqcp
jRlgzWprS3+iEtQk6GthpMrQ5zaM/+tDNoKut5gDbmb4yTcK+oxFtLZyGE9me4qchKtBZ5/GNnhl
LAFhJE08zD4UFfK53PCzf9sStSFpzfQYh+lzldruO5cJ3P0LvaaRYXVs895aaQawHBf9naFhUQe0
SrEeeMF2btQ3KH3atIXcjoxS3lGEor30tN4TuSJF5yG1K0K9pbck2ppCf/pSGHSSG+KcRt5fYdXJ
jpX5QrfwT5p71sGfO/iQ4Hv+Kif45THlTiofKCaI9tZArbvbZF91gHjO5cYkvjV3+yxKhgOfS7UX
yI/0wznFgYd1QP9hhgvOSq0932dGqllKcQVNG0F/wiZ3YUzoCWa2BK7tiHoHv6jaG0PQbkbast9E
3NF41eMEH0xlkOvW5nPSSDIM7GMYkHVePNV+/5QVAS8ByzMBi+JQOyBYDCv7atvkH+DKjBQeiwvD
Gb0pC4c2Jqp1XvvKwS3Q1+Upnhp5rsPGoewNHlbmQr0H//HrRY6zr2JUVOp4mtM41d0mRyBf7kbt
pta4Y3pagy8O+cB9GfJaJgtfthsjdU/EXHI6F18VjoCjnRIHaDLAtYOZcx405d5y8+xsqNgEsAXZ
PZyIgxXqnXpW0jZjRmJnKqyzQ63WZgqUdy6HiCleWFPv7WOfTaqhh+ySb92Wl810Uas5lgLVrtyL
ixxP6Ns7FGH7LNygx6mZfboTCYehr6oNga3n0A/kRhVcW6cse8uUhtvsVd+jLL8aX8C9gbDiOA2g
hQyF1VloNskPxIlurSLItP1ILZaTyt/Bj/9sA6gfk71rXAfwueCvPxs1eujcEI0D2RXuU1jQUNyB
6vVzQ6ENpSX0HIwfnANfAFx9yqFT+xi/K8M+qCQJigsTAcYUMUIdWoNsdhIg4lHga17RrIvO7yP2
d55/Tt3FB8/0+lAG2PrMucIAmLXBY9kkZLIimC9mXYc7rWMo0FAajIJrTC5udmQjudoxllkt3lM8
/7bE2QtwCFtFTjp+pL6NbO8Xqj9uSPSQIVewuhsPgqJu9qAoHqtx+CZHBWAEMjS9i0ypirL9qTuH
j5Q5Dubn/pin2dax/VevqOUpcCR/V49s2Uqc9i5NgDJYDGEPyOry0MjFiK99bxPMfJvFmL1F6I6f
agorZrMY+j3ideu585/C1va5TGX2TzqLZ59GpxdOF+qdDh9vJ3tE+YlKoS3OFc2aSeP24AUPicr1
BhwLbQ+hfGMuRP7QrvwN1wJ8GTrzX2ZXvIeEPFYypHDcGjDTpHWan+OWW2rt1zxxzGAupsB+mZis
mLboiotMhyv9EhwY0JVcVmj8lQq3IqyTuWp/C7+tj4qByc5PGyB5rsntWhv/sFMsdF9YEGiROG1S
OGsBzzPhSGLKgUkfb4dVqHfmS6xCbD8J3C7Xee0o5DZsPTwKE6kiMGOadu3uFdrSu0oE6A+fn8kN
e97NfjBe3HaB30I82KXF1K6o4/ju7eIpclLARCVHglq6wyE3FHG6Gpe3PUPUpSOijr2T5yCXYtlP
dnMZfFMBzYSSgwF3DQxw5ciI2+CovK5rzvtcfPkYyiF/4dSKhBGTtUvH5kQZS3zSXfwOyPa/0oCR
Y5nymTYf85lzB0F9mhBA/kOtsbAmi1ZPz750/8s5UVE/wt42BfZSq1z3n9WIrBt2MSpsQmEU7Vs2
j7tLgLpxk39lSn6E8AdmmMRA3UpzY8uKzPTeac27ckm8jIZR1ezTzbApFKcI/CLZUy3BRIZzLyA7
NkCKzKe0QccGnbEdhv69KaODCJ1nLjJUdE+ZOI8pQbi+LdKNRwTl6mb1rzNhePHs0l0bhs+gX/zo
kiO9NGnY0AwynFS9mm1og/V2iOdk3Ocz3/OIDVbhOi2A0czFJSB/gaMvf5qWuqDCqAZcW1XPYA6F
q/bUOSubY+Nm8Q45Ylf02tgyGsx3wJLHVdQCjbOXdlGVRSc7LsAfxjVErhRRAfPF+9QV3wBWtrnn
BU+OV/1rxhmDU4g2c1JeQrNjjAg9+Zgt6jEpjrICBDDX3Xyo/BCAmD8WzROXfGaZbZLTIGEO34Mf
6QeLHnDMyLL5aiRKOit68W9u0HqzEBgxNyGsPX7y12Mpgm0DUirLynajaNnhNSv0ISFfs6PCk3NB
XvpnLuj9QTZNc7QgdVEyh2W4KKwPkxMOvYfFXxeXEZwafI65GVlvo5yCj5ix1HrKCYK0oskOg63F
I1d0eg5zmiOqCDdfHsYGXD7PYGaqzVuS2BhHzS78FIz1rLB+Ed6CFG8o/4saaK+jMTWA3bhkjUi5
B/AjNF83Otki3TubOrIfI9F9iKS4Z+hcaxtL93moQzJwyagOI2mgbRrDwYtl4p1bfrfNaPsW9b4O
gGBWHcAWvwbaxIaRY3Hw6bQ/V4opdBGx16Vd8Nl1FMmI2MT5ndJ5nmc0yPA9WKqhstBk+JiTR19R
0COvPd0kEG0a62An7Vc5p84pxglG0MN5lFoXyDNm+coc7Wwxz+Q41yZ3EavxMbU4QEetHx3ySJbY
fcgfWzazyFb6YhePmqBXIq6iiIdzOGm1H70porbF++IFhvUYoF625IL6QFxtLzqgwH+JUT1j0n72
7PC/xiC4V892gRwL+MecKWxbLv5ZSwzCzoPvsaMtJkpr6zpASzua3vjMBfqH++q4EVOCZ98RW3pV
jKOFeWobze3B9KPHOGLZQZtOLoab/s48MjvTLmGFF3l3wpiDJy/V5NiRnPBC400dQI1H8ErfO9cW
18iIqf3iHteGSbsJZeZfE8bfrA9W+qwXlxxyIxYZi1x6yKG9tvuWWqUQ9FMPxeOBQkM21Qjabd0w
jSfTQdNB8mo55k2G8inF4r+FPeKsyiE4jjakWwVlC8gK89DQFcaBiSAFzUpf7Fq+zMnwHigWKj3M
8RGHHbZDgNvsuOO+8iXPTCA4QdWcOvK22o5+cad7nhoQDMTL3BVly2Z/GpZjcpV536oMPMbk0YnG
vaUfjKhtF+LZNxnfVnVLFy+WET+wXmQbnN10PJUV4/82o4IAYSxb6QAjxxCS/7eogPI9RUlgrLyT
oVS7tof6ihnLQpuY9owzLwMCFi2KxL710N6Fn8rtACxhXTjxR282dzctp4tX+9BjPP2fXRrkJBbD
Kjpnsi9mJLm2av/KngnTZNqgCRgdI85CkC7xb6/byad/J4jG6+AOez3G06UMp1syiU8MgqifAR4D
zwUWmBYdr24CJzwEFI5s2zKyd54dt3xNPPM5KjFUs9jBgOy8O08M9gqvqq7chf/H0Xksx44rQfSL
GEHQY9veqVvebRiSrkTQW9B9/RzOdmLeG0ndBFFZmScZMbiooe/iBgETaxLaHPhngA02og24xjX+
J9TUi4G4vk6raTv2NQNqVQ3r0Cjtg7ano0ludhW7HZoiVuFzWhEKHkesmDiQloUhC/3IZHBs7Pea
JSe/ZvkmoJos+JF4PdWGf0gbjucCysCKOZ7iHVTqFTu3RQF0jmPqvKRdA7Uu58rVWPCCYmBKG5mh
tnqLmSGrPkpIBoi1FnND3D5A5UYmIEwm+UKytpgJSJOT32eLIchP7B/HFVhm+gaYhOm+66b4EeS1
15nDMRPY0b7S9SM7jXfPnvFOz5m5TtziDJ+eXNAwbboMq+Fc+BZgdoxFIXFw2xtTSnHQhjxp3I1O
+11m8spuBEetaC7NPOAuTMdbGXT51SspAaXEg00aa2sKHz+HMP8oQ3GrBGgZew44hNP8ZIRAREl8
WFtW/AhXHflOAjDAymfN9ygIfkeruUZpzD+JwD31Cnxpb4/7PHIKUiT1weVqQqkGrRpu82P76XPC
uocOd/Hbdzbapvhms0rqcXZ5DWpwY2HDrGGb0WtlOrjxDHqUcqth5TAPr2DK7qi0/mgD8lH1yPZw
sUb1U+QdGq96maETIQJyE8gVvcgOBSEeDYie6uqtnoIDzRjwdi2OxDaWWxKX943CvA7k/VQp8TzX
Rn2HNA1FkNYywTeSB/Mc+OZnock45tFwi4kzuN4EShhzG1FJOKvQc7AB+Ww48FmMjc4YD4FE8ziX
eyVo48HwIKgr4J5WmcOtMtRHPDSvjRdBhIzxBCSj/qsy/eb54imI5mXqfa10dSFvkG+Ayj0ZM6bY
PkBLnMvJPeQiYHMRxvbRcPW1ib19Y6kvqQueQ7/ujrbqqJoS1nO0+K8wdqINNfEfIiWdG4aLpYZb
+a/J+cjDlrNX8IKIi4YTEcQw9Z1q25+qid84Z78Gi4v6XOZI0yDTU8pfHFTfQ6xgpXPUEz7hAdIJ
/2WBG5B8Fx3IvfnGtBRukjrTVIf01IZnfnlN4sjA80L7pWKPfIyQn081+aYN8S/6plM2Gn7TTZiw
xRW57K5x9Jc5xU84YCmP0P429bx5mzeR2ErSQGuMuNsg8I9B4sT3pWN6Jxvu0548Dph9ydaxwA1M
vWUq9+wKWgznmiHGmt4AGP8JDaNIlMepjYz9DLL9QNzIW4tZoSIhRTr9csbDDj2FiU9UuPQ0S1T3
n9m3SCGu99JgmGec7pKNF8jPCuXq1hfGS4H/ZpMO4p8mPY7VJ3vSuIZv0sb/4OQAH+fJee8UQg3+
2OmtU8krmDAUwDT3YOPD/7NJI1Rhcg5xPm74bbEPKmIn7IM5t9IAdV2Nsl1lpVv+RniMaKNh0Ter
u0RMzlkExV2Nfs93tjtV3mAfA1bJTGuUsA0dXg1fj/rVifPDlMNiikP7NPg2VVtLy+DyEVqj8Nd9
Z0IAUe2WXSbtiGBxvcl/crr6m0pAasdUU93PVY220lGEifGFVbNpX0xr3MU9LU6jS+XZQBR6ZbQK
Nsfgepcq0O0HF6mD7JLqp810Q++8Gh964ePwc0r7zZo1hVe2P59inO97bMXygzMTX2DbDMXTLIxs
D4uA/VZT4wGKaRUoOoJ9XuIAes8hZkb4WXZQUQDyV039jI5GEx2WRNS53MFf7/GZVY097TI7oP5d
dMFbCgjhDsa6T3MvZgTDogHGku3PWGlkvDSxyk9vFNY2HcXPkJvNpk4tMr8VLajZ6DkvngrToxyc
6rdJsbfS/fBMm6R5apBIVgzP8y/6AYaLkcVNxSIAUoSLjb/JlPfh5pZ/4boP+Ja/07gJJ6Ccbl39
0FO82C4hVTIgQvEsKQkcHOK+apqeo6xMzz5bhIvh2sED/m6gr0ZJCK40RYzxJ0q/xMhWQpU2iPwa
5EVuaXlzFF/2leWOCGOs0lEIfWXiytOt/vUyi/xF2DflcGIS5LZq9/8SbftPRcI41g+jh+2HZuFS
xzOOLzJTCVw4dCZ2QprIFmozXbF8MQUoNIxiXsIteITY1ixCbmSnFsZczCEirmiQqBqedX+xhDu5
RblyNj3QURh98gLxcduyACtog0xtqml89rs7k5Y+VbIOc8yoAUJVEH10jA2rVEjfcYPcZjzYrPrv
raXrtvcnqjSr6hDk/pKbMxTEily7d81k4m+Mli53U/zZLeaLwnEDrEDTLnCbG5YUayVng7l9IBuw
yiumAUbFmUSnFnrX0Ki4YZwJlhbJHLgqAYldqcBWyTZmcJe4abh7T4m6tYXBcKrieetE2bji/V3y
50Xsk1DICC6RVCdTw1v92YAUGdk5CWnUpnMasVPgfDFAiBXparIn1u+5fIl8qb+mqeC2EnPbm9Wy
E67j01TNrx2xfmLHxyKQ6PWRRBecm4+CmlXc1vVdGeRvTeQFx1Aq+aEjwZzjEBS4p40Wjx2aL0ew
UPE/uyXWaKddyM67SY9QBJkaoPzQq+iWBokR+x+4SgydroVpdchWQ0spX6vCn9bV3eOIV5iuIip6
16Id84MJV0x/ZSAxocJOJcxov86Hcl9IG6Cgxi/21DWT4nJS36dg4LjZdvmm0pzA0D2Ias50Agz5
mGz7jvbHok0l/sHsTnaetQFdsm9UBINVkQtm00/HTWRdy8AD3dvAi3c6GKJ26d6ZsQNPMTeQ++Nb
5jB/DBWkx8ayXyxlYsdWqTJ47dJjgvkOHJvF+o6rb8s6urFIA2LXGjUvk6x9y+OOKbdFmgQ/UDXM
GFqR9gSu1/IpQfx3WxYlnQeZ1/Hqhthnm35D4bgAI0UG9kzxyEZneh6bUGNn9L57U74RsMEEKRmb
WEDqhfwwEKBkI+6wTQHYa3obqAsNcrPz7lTDsShwr9VB/VRb6JSaT4IHMm8PoofBSMx7ICdNVLe2
8ZzMDnY3Z2B5GPG3BnQjSetlDM8wDaS/hJGgmbsdve9sU1piaugD6hDxPTFMRfZTTu0mQnxAKAIm
EOAz3OqqBhhIdAkefVjttM6em7i7AaCZ6Mwl5hoyO1MmwUuUQNRDH3LLCBbRZqoyXKTDwBXCwT/U
GmwTOLkq2F8kVpNjNItbZvREG/B9tRlRuLQtv0vRUOPj+48F5yx44HOReXQ0JwPfMqdsl/qiZSmV
fGum43VQVb9s9cRGWbxUG9oTlDX1t2HIvtIs+8PItNXC4/aE9Rszaaxnq1tDOS7waJk2JbfVXBMy
Q9ucv6y4SSRgWGuGnFC5zANjSlSKmaEOnlJGY2crkxxXomyx7m5xvE1PkFcQcWs7d+5QTCg24oSt
3rxEUwAVOJ3EGYVPvL2fzbwBI5OZwzu2u5awL7DJBLdSMmAWLPiCJ9KmcCCnkA3OgpNN7Nbwna37
moOrFurJVNq/F278b7Ttl2rs7hliXF68jotdh1e0VeFer2QGMzb418WsO3rfyb4IHODs6bJXuwiG
dWWI/GxOznJDwwQbLYOi07KsyJBd1jN87Ktbu+Or5CJ0BAiAk6tjuka9REgqQuO7MHtSAjZZuv1o
kQ0jvFwCZ2OVeSSkEVFWRLUzCtRo0OY+UFXCRshnb0t9VXPzGnaO5GqTjYZquCIiQLNijPMUb2X8
Dmg4+7It6rfxVppEdHF5BLgPVnmCwS+WuDdcn3xzYlfZo5UVkBXK2vlkH5bS6qb5xUPK9uzQAWjm
lhz8KDYMYUaVwT+NrHDlstbfcV9LgFfn5Z3NX+Aft0Hx6zetv6clet7RihT9prY3/QyhjO7FiFsj
c6kUZi/u7oM6IL+DNEKTNwsrnrbBk1s7jbK7GDfgR0eI5QFRp35yB9GtHZWz5fVLv6DKBLvcsBPM
1y+BNdNViOjY7AJK4AEPK695KPKqfZ6ULG4Bi0D8EANxKLcr08eQI+aNT7C5mXa8vINaBIU6Ndxd
pSwcTaWZ0/YQ+rxwqoSbRd3NoOJ1Jqzb7HV40ypqfq1VbgFWmLu57jdiIXvmlrRO4C7oFx5nAPy5
a7A3aqB0q7Q9zYQMVlobHEVZoLCrwW50ewxPlR4cRvkmOgf8EeHOMb2Gg4x2LvzYVVfEH2VfwWZZ
YOxRvvDVl0HK02O2VinMokKb/tmvYbvFA4JyEpd6b4vgThC+QU5Ezp9FwoRR2C9DReFpwjLOznqN
5xgBSDc9GSkbv3iMPlp5ik4ChZCY9Az5WTLKVTByyPkG1wBAgwvaHLfFoKpj7QHAsBdiXy6cgfIY
bN7N/6OklwV/Jh7/jVtGD4D0KdCL0jfoFDS+JbQ8xXHJJdlY6I0sS2NSJTMPAatula8ht0OJncqW
foO4QhvuHnQxScwMAzs5n40m/ew4x8OKUnV/pqFbxo58psOt+CyWxVWxVHP4Y/o9FdNz0LI/1MVr
kg8ZaZaOP49rLDHL5qcwkQHQZCJysNyvc2WAEjZ4OHw/u+cYf2+89pTMxHyDSSEXtz0mdit/8oLi
dc4rUuZx1G3xUg4XmQEI9jUPpXC7veiUsZYp1k/GL/ViWfp1iKgZRW1Yj0K8cVvXvBxFGp2ykrAD
C8o0PwojZGOuGaz3DOjZVQYLiatFr0i6Mtjp1AIMnPXNBUTDuNYG5zYPZvWZY7mnNJbDYbDyf04Z
wZOdhoeQKB1+Vv0VhkhL+ezIe+CU8QN9wvWmH5PnpIAjxnoJauES1R2YcQ7KGcK9WfOrB/Hiyy9H
5HDP7/cRzIe1UvyswmAPxBjCbrwULFMn6x6jzNMsO0pqmrnZ05ssV73d/ZaF8a9wYdh4PnzOKOa7
xh2Ia1YWnsNgov1Kn3Kfe7yfQ4FJBusL1wRCb5Z/1jFxwcacrHUVzm/D6GKVq59Z7EAgcaK/Hukb
CHpOV/rQW1c36ZDMwPpug9o4ltozdpZhPAch/tkhYHc52gte2bLi7Syra+S7C+Q5pcPCooeh5xDs
8Ke6FnTiUfX/PCoogSyS6fQkWc24ZXI0B+slZHfFdm94Dcf8mVool8+NxbCbVn/53N7VIbpXEGQP
WEEahk66N+nO3fftRPfayJzlYKejL2ygPwhnqvbFl3BkfZjwjZPcVj+FKAG4C+GBbytewQU2exG0
AzErPOKDpLmvjgj2VyGiFW8LpmqfhngfWQpPM2nTshGfnR8zNY13FAb8paGNax+32wkbJMziEDyH
cI2r65S3LiHlXwQeeDwbEX0BNDuk+NOAxj5jCuGNsmTH0GNJGJvT0SvT6Nj40V+me2BqpYYbCv7z
oTR6sN6hkzD0D8Ohq6Fa5TMyloqz5NxnU3KINbowIFJgGmGloX3AmVx3ps9HIAp5ILh/klE4rgAS
WxzETYDzK393646KhLq29qz7BHo9Ude8uZ8jt7j6nf8zNzwDeW8vvAKJDFz/BSnzFF7d9zis71Vr
mZdJ5R53qJq7j1Phk14ZXo/XsNHNJ7cjwuOe5f4jreB/RkAlCaCzXC+HetjiE5lONMRjB2U+plY2
lfdMmajrTKtkE4XNEkv4pxT1dVfUpbmZiqU0JSHrEC8WWtXKt2qKFmslii7h7ejqxQxADYEGIkbe
G36/9NrFVX+fDDq7DE78FPh8GBm2mmNg1h/9UGhWrj6qXaiy9RDL7FZ4do1tm0p54tbmV61oqLE8
y3uI/fHDKHr8HzW7qLo7aE4ZtrP8xDDgaO3gUY5sX2260kRYc+XAjN4j1XIjnvdpxEsm6wY67yvl
3ctBkSmiJfZgGob16lH2ffDwCazyuPo3DAtjtnD9Yy/zn5IqiDU04IeKiH/ayG+X7dSW6xbndG6j
HqcTdpksWHtO84vNEten08Dt7rP6kqfYpOUInAxhrSmXMqVlrhmn3lrjM1EorTOemRqEHfAmYwkr
zxu34mAVU/5q2cMBRT8CfNLnD8qwvA9m6nLT1810sMimPjhj+9dVWHRlXdf7xo5YJKoqABlIC4Hm
wmqmRKmM1FFrbqjfjCftyh29f1NNYXjMN28b28Z748fx0bO9L4c9JlCAYD76fHe3I+aJzejJL7qq
froopm/FR630cUOhslWvXpPYl9wNhq2rl/t1Sxa0iezhZHdB/En6bmtFHfZ7OTeboamGfZhN34od
FGGzqD7KtvBvbBzO0Etpe/KNcK9DpKvWUwKv+eSfs9QwVo7NkG8P0XegXcy87vCORfzBrQP/UPNw
7fnEfIBfhTiFkcIKhHkcF+l33wffKNDsSib6e2TblVdfuOyIjOBdInTdWL13x9ioIYBpFf4qRw1X
z2/xrgxDt+F27a0p2e65/vQKrsBA903ODiMm3LAbpuBid4JH3KNzIcZBxpxqFB7ZPBpG+k3Mjwg+
HcmkKiyyypYjwGHOJ4CgB5s+VoL5Z9saHwrDfZOy9NKjIT2xlGAPtr7nS3CTk9wneJIohIOVNKkn
J1+Yx8Y+o7TQMdSzWdo3kXrlJqJGboihoQuLM0eXxk3x3l7lIxBimPbjMD8iKSLnY9tU8atFnYpX
lLzYHHIPAe5VF0z+EjSARd4qNIQphiPgAWgIJduQNu8fF4JFBU8dxFiEBi3kYzqrz2C2TvaCOp6R
EWoe/KyjwLYQ/4KURxGGwbrMoGJD1/Vmcxsl/b1bxZ8iJWmlmmeudGzFivGFWqrDmLOIwxTGMVxu
ZwphbWCxuH+dk+ua27RU71J3X/+zZ3DJkT/rNaWNYQTElBcbc6f60pPXYujwiWHCp3Olee3ZVUHV
COi6tM1rkJWXGcv6Br812iNOvPViif0pxpCBQ/Vn12PNGfGCXWEUwWrInWXf9hUB5QLD4CcyJJ3Y
7QS51k3uqQu/ddQ+94DwEQTMVVV1497vB4wQNrved3bBf42XHvKY+9w86w8C2Puys0+VTD+Kpn+2
ivyQsrTw4c8BCYpeLWKyqWCozXP/mJvhceiDV6vKQSWbwID6IYOHkSbj1sOze+D1yyWCC8BKmJNx
L8rwAWP7bXb1z0QB3YFoW0Jn2cgZrp9b07f5XMkzgrC/d5tcrFybdRLE5D/IztAEiYLtndYxVy5g
8zWbpz0+F7GZ3LjeklROdkNcPZKI41+Kv/00f6GhK9zhoOIXnLnRVvdRSTiDJino+ylJsDIhQjfR
Ib6hLIfGgG7yfiLQOW+c0GeMWzfsmQowrPeJEmleAkjIuT3+81DqnayqyKZR0uSj0Jkog0HvH+bM
+oj7+d3tIaH0OEMM3/j18gDx0qv+zCoKtwipcGA1fxNDTPCJ4+ZBN9Ffk0TPOvdZk8s3kwrg9cKW
s8PlDcKTtnKofE4GXBkSq9nGNtljIuSR6Z9J8hnFD6GIfDP1jMWpGJ7yhOUyf8En8GgGT4i5N+ml
biZmEG4Er1HUkMprvqKYYDeBaH72EOvowC14bar2bDr6p+p8b0Xy8c/QRATcOnkeY97Mjl7snTEU
sEm/uWJKd647wvlk7NxAFceDQuhKoQwRRUjuMLwXUG+40lJl/FBOI3GEHMuJcCzWVsPy46TOE3Fa
ANntTmfLxdkt230cI6iGleNuJ9ZMj2Rr4VzI7N0kvBgFJUqNmNeG27yVwrkKx925XlMRFutvxGDv
4paZC8Yz3XwuG8yaUycRDnnNsKBcYyLeUXb+0df1VnY9c48J/6y7YtF4ssmVkvV4V5a7zYzgJFyL
C2s9oClzyCl/sctVI1tDy7yx77xOs/GodbG1uI6RT+fnG1+MEM5IH/Iy4zT+JGPQPzoTS0aMwuxt
tOSX18bWN1gAis4CdSgyErZFc7JFdZ0GhFJnPNc28JOheCHJ9+TpfJMaTgXEtcHDCpnDmsMDnYF6
E7lpe25F8hiWFha/euQ9z11Y6PkSVIW9HtLmwusMH2NJrG1QV819wPAhzvgLBSqJ5q+6gSEWGOFu
aAEc5Gl1H5vxYyOtB3aBCNVYnHL0fmdQjzQtbH28mytL909hEvzk2uYDSv9Ru/gvbruPHLhCq+x7
ska3VvLykCDqXUnnrUGOrKG8reF3tSdUWa7MOBKKdSBS+ink2YRtwXf06iqM2lmWXEkaL8ZBVi5T
Zt4FTLZ7Oqw3A/zzrU/GrZ2Dm0etJS1fWxUaT3Migr3yWr7y5U+lg25VS8xRs8me2prOtnLOeUGK
PmYQCeNhn+XJnzcDJNTyiYvam+f5L6Y3/ZJU2VG+ba1xgMzreQRRaIblu112uNma5kc6bvs1+zHX
OFCL/DLRPquFfbBhl29qm61HV0XqiphqH+2hfwULt+szPB2t4FG1zOhmM5fzXqvhlif5c4/I7taE
GfpBLWks70IPZLTRbH+BtMhzZLePvpGxMrfjY4MevK58SYO88q/8boAhy+bHimgASMZff2KrB/K3
2dat/2uSOyGp9Ji4/I+d8c0dwa/jRjrgRNmXvbmnOPbbNFxCE9kPz8ZlHGkbnvjscoTItV3KB22q
9JB2atvU9t4gYEWU6WX2wte6br7jSAaUBqYvnZYXX4k3byCEaElf8qaw/qypY69gNjDc6mprif5l
mtNviIe3kLTC0mmDqGf7ZyAh91k9Ddxek9eYIQanTHzNiB1MEbpIYek3Hj56G4Lh2pgl89uk7lXn
0pLCyUuHymeCbIK5Xx3TcrzWdPcGhUYzM/tH02N/E6b6U4DSXjMOfI62++dLyL0ShvI5JDbnmvgA
s7k6aTOnqovv06p2kre5o8maK+JWmUGwgjU2ID2VGL6oFYi4KLZA29uT4WGb6woi0LEXIVAoliHj
1ekM1mKx/OCDz1cm3ucY87sfVPc91wZMHCN1wFgnfDgKgWXAW/OqdxAFdOkRayoqg9eCsu6Snr8t
AielDwDDgHY8gPpf23EMMNSCilucomb8Cm2aFF3PvJ/0cFaWfT9qFh6qOwA9/7fIoLSCdThN3PI6
GMk2b/sjl5iNENl3xM2XD7wwSITjDJEW9RmgMbjM0iqFthAde3OkvqRpn6JRQL4fcE3o+pJM8ict
Y25INqFb+R7bLKft6ckPKL+zBnmIgmTPt2O8jdJMDl5jG+uojcM1gM3veVx8fU5c73I+jB34HXcl
kdHXIstzfL5Qyya/29WpxhXF5XeYseAlxZ1ZBm+hqHctDAlGEC6+TKEbcNsbW/NHrcN54+BU3mLY
2EVd8Vpn5UtuiHidyuIlMJFm3VKdhIRuVCdv2J2wUEUuzATErrSed1NYQsuh9sSZih3h5GpbwbED
oXPFKPrVuuV6nKgWDSbjYlc8eEnfXwHToff4Pn+7GHuzIG4gM03nAzR+QBi3EHG56zEiZ3V1BhSc
rcPAtc91Hp2d0UWBzOY96eCvssMKge+K+ocg+xfJdNuP9puViw3b1HA9YCBbTTRCke7Vyc5vxAuZ
fdxNBZ9nF1xS4Rwq4EK45pOTUxfqLpI0o/EUwgHONRAN/ueGD/gEVRUa1rzzS7nxAfX6Mb+AzlmI
ZLl+G6JsG04Z7zCPzvgy4JzK3PaBU5hei6V8uyVGsRl6+2xD01l5tgAbVAeMkgtemlBHVv5LRmjk
QfuRxupIMO5suz0g84BSpQ5TLz4oyquk6aVgU3GyxdRhTy5rx5UdTBya6deg5hc1aWIlXIJWydJ3
EArrHBqCBGnwTG/tcW59dZwAQ3dj+D5jjAE8rcMd/gnsrR2VEMjMmzTOT0Er/tKWV3kRHrvCeMvK
2qalEAttuqBjdBLwY4KrHnvv5kmmbHjI0qsfAdgcpeG94809s5N98HFCrIt+fhGtP8GfSp4FdI+C
Gy3RzRMKHw4B4bPpKsrNaEp2EcoH7to/g1wiyTwZd0LIo9O59UZ0PTK4Oibs9POJSgklGcLizMVV
XgdnHE9XpxK/0rJuTll+dzOJ7ZBQYZ63znowvAMvsotTMdPkw/MchuIw/3+xB940V/oLjwJNl8GE
fZV/FVIuOXn6XutrbS/dL1hZEZLMDf0SD3VWkKDPf0MGpCFBmGnJfRZR8tQH3gcwG9yvffQ4JOo8
KO5lUjcvQdvtUD0fY7x826ZjN4bn9R/fGHa9AGI92z6JInsxRcKSweceaSUNAET6Xycdm/tgruBJ
440xbExCbL6LFXVqh7nPLn5Fl7NEcfSZPXt0YKaG8HEG1E6DC2+Eji8Mf8fDnAS/+E1fKzu9hIZ7
allZcLnDB2RVDISQAjFEdPFr1eN+ngZqe0F4oFQ3hGUwfLOFkgiDQhyoMf+xs4hNasqicOBKinXU
IYi5YZ8IPaW4SCEe8mD6jtzqSqvCb8Xmjnk13sTYvC3w6yJ076h3xO5d5P9gSlSriXyZV1hPSVDT
wKwlBSeLKRoAVzfAbOWSdx778iIS9yIogZgLxkM3wc4a18cqoQd4avonrtkPQyAOdeU/RE4OG44b
RArAYUgwp6b8v5bRSF1pQCVGE6vvRvrH1FKPbtqffGhke1rdmA7n5CsSJT9CbJ/xMh5NhwRqE7n1
eoSkvB4BXaVyqn4ayTCnBPI2YsUZc09/pwTNL5nXf4uaDWy0AArrvLL3skkxzTb6zI7kd+yLN6hX
ZCzKPuCmok526/kgjZwr0PJg7cTTn5+14Tn3nb2Tts+E/EHKp5QrIKQbJ1axao1aSSmewVWpm8aT
G9N+qeTZQcfuCgu1l+aCGEbgypjH5050N0RwTps2OThGCaDT6P5MPExdmO7geRyQJV6BhzerxMCd
x/zyEZfm1VpA/mJZtSTK3862/dliP9WKyC62wcht7w2je2Exd6s846L9pWeA0sVGt99QWn/rzsG+
5PSUVZPFB9hy4HswrU1DPplBOO6ob+blGjvXkF2syJo/YeLGlXSOr4aqvklzMlcWfWqxZNQtkuxO
JwtmHXh+Hp+Gtvju3SBYW2Ylj0RKGixRileeu+bTfsWSshu086uDPNt5ugx3cFsfstxrsOaSn4sI
GjL3o4nHsNrXREfpNw47qH01h69fPfaqecE5CMlhiEr6SUoXcyr6C/uFzeC4fHU5AagzmPcIvQW+
ObjFNp733ZiJfZhLaLXUctt5cfIJ1kthkCag3Ih1xYYTdD163T+deum2Y3m0Y2kMXwmW2742Qxw7
Prh9KO68qQEDVf8LYss7ybnpSj2VYXFtqWPubHtvz+aOsoRmk8oRtIL5Y9mc5Gow/6WCDYrfS0CO
utkzmt7aBTZu+Ed6L2dWJ2SHhyTa+y32ESXi7Wh1cAlIXW5NvJJrMJ/Duo9J0+RzGO0Gl5CJxXNW
RZQxTk1yQOd/iduUjskx2fWmtUOAeS+lezajbNNOw+uc0iRaigcryl+kNf3yYn2R0/Sdpha20N5x
97MNiVnAA9Whc+lVtg3c/8/fotiS0NF4Y7HfhD0X16R65vHiHtJ15J0CwkH67EcVFOWa5E0K48Ky
PpIC0h3GniuZ9F2Wh9zvaOBSaXFJXf+jMNOnwDLVCa8/t75C3WepfWMf8dA5kCF5WW07Xq6rOTB2
2ejsw678NDpupJb6U557lyqHN2O/n4v8MqYmeBpCKwAA/K8+o4uPHJ8oufXZ2QPW5Q3tT0eKOh7N
XuKgsn5bm7f+mGFZWXwDwstOlvDfw2k4DKK8uVlf8WJlc2rS45vneXeAyLIpa0zULvnYtOmeZdjc
6LzZwySz2WGlbAhTgDgKyWsd4IG9F7Xep7hcysS8NztoQ1Z31qr8Mtr63h1dfJzk5qjlpB8QA/GQ
XxCc/+jL2vRhchk6uDG+Fz01rahW/mx+hDUt4EsZKMrqe4Zhdh699z4R1a3n2SavjIzEYMqVnIg2
OTPaFDKB8GmxM0DH8N1PC6Myv8GWKsBjb6l/LQWO69ip0rWf1rcZlRtfGq8ozqqzn9t7rZrvSXsY
Hz0BZSqvXBQGZrkI5AZvo3HdW9azQpCzKrXlAFH7zoN7TdWBy4KOxYV/j8k73AwmCV1CC+Dk68xe
Z5oSCJ2ELd6ZKUNIJiIUyPmUmZ6LeazZMSMB2EV/DAP17dXVnvX8DF2s7u+mqb9iUTfoTmXEsGTg
LKnDVzNxzJ3sYapW2nowWQce3TCAbQm547n24rPZ2t/GaJ+NfKLFtwBPUUwcxqoCR+bnDfsaPKRT
c+FahVirNh7xPm+ad66Bh8629iz3vqdG/VKnkuDw4uRIwJ0ExOVXPZIyWNLXpKzGo2yCG7wT+tH5
76TWdFD1hDA9RI86NaEaEH/lqksvr9cuxc5w15MQUkNYGufCCI/xOBMz8Og0Qs2Ff6ruGTofA0ce
ZUANWVdm55Cb/rqZiaYBxHtTE9JJ01uPKfT5rJw+g3C+xdr6xOt8yMkwregrTNaTaJ+G1HgzHARq
R/OJUuEL2sYj0RhG4bfJugpfOczUqFsaWYF34cXThwYE5ZaQLm9+QvEsHrCU1iVlmpmgJWQIv/3E
8ujjXMJaHjGwOQTA1/jWBx5lelEi6w7X/g6iSLkuF3o4OayR2axlKdJ07aYvnacJYsamMWgfwlAd
YPbEYV89MQ8DseBP147eglP3ov1YeS+gaj9xRDB7eu+kpr8dUfwGc0R4lX+95uZuNx8sZREvqT8N
K/nYZ9HnnGNU0dTcectXuQy7Z8onXiQqKz1KdEe1PmR74hubdAYM1YwVTQxOuOuNDhlR/tUBy7lJ
4bOQzI9B+x9lZ9IcN5Jt6b/yrNYP1u5wwAG09esFY47gTFGktIEpKQnzPOPX9wf1RgzSSMtFZllW
VgmByXH93nO+Q9uzYewYuMkleMYWZzQjFMUtMkU7Yrtoj/5IBnxDi6HPXQbB5XB0GuaESqV84+tf
SG7Q5fR8u+aOzVDpjNinq3YAKw+XfSBnyTWqu3zkWzeGMl4TRrGuREXeqx/jirJLhFLoOjcQsDZp
XXzVqqOD6lSbQU8/RdM/jdk4XOQwNilBFwFBDZO7EiwGCFXkComGQCQmaRmoYqeS8bdUCjgGUScR
qHJz0v8EE6b5eGQP3fU+miE3Ik2D8LLVWKIhmUX63QjFofEBPcPOmfL269CFIBr7fEdT+qawxbVl
tRSkYrqxLYd2f0HfVxMKQXv/yh9MGoe4Qug9szXqbq1K0ZaIOx4d4gfjdniaIoWXvWd8p1rju64Z
IkJjXNPh2VUmBAIvO+bgW/HcemQR5tax6sWR6PBNVs1XbA8e+zxkrs8XE5H2vDMxAKBfvcsrG+J8
AyYzwO01p9bvcjSPiP8n+hLzFRM7gEGOfRHnzhNia5QyofccBPnVTFuXWAoEQMK5rNw62EHK/66o
YiaZxSvdikdZoLqUWAxdZJPk3ARHuCz7cfafkqKh20VohiPpnLrHDiLnRTf4wVp5zRosHR6thDA9
vyJzpN1ShP3E/DWxorJFN7JgMxTOrnZwnLot4bZ1qh9CpKcMGvk99GMvZlg8kA7owNNDrbmFzKRr
Or1NL756VvVix1N/70ek/padd4XYEBAkzGstvmFm307duHc1e83W8I9epWAYM42BbRqjZphOQT2f
CvI0kDER4GXPgH6jrlz7aPUu3DT5lZfuvZH2hNR1w1XQqN9O623JvNqTz3BtMYtpM4zIHXPQoS8I
/e7I6cjl/JWEXcWFlj9l0jxYXT9eWrTZLlphlBe1ntSXJiq+tjVXyO5d9hmAFiieqhU7/Dtd09BP
oObaTveTKO5vM4wdXPwms08kXYLn2mxZicIhgYPV2LcQsA8eKU+eg7dddu6vIGOq789EhALJN2z/
aTT624hQInqnCDTG6kBY9QPNvXBdpfJSuckTYlwk2lPx3a3kA3+Ygm/Y/IiJyAhMEieIgzgNfDEi
Pd1aNmPdypkjCPXZk+n1vxT4TVySI5BStUBgcvsFLDKupuzUVtI4tjaSD+Ry1WaUyT8iZFc0mfAX
YibXSAWTQzDRLC8HdNbB0DBkctOnOoufHTMa7i08ldvGi/x9UyFycnJePTOnwxxMUBrNgdzWRRp2
mdGL2IcD31yjzJ+g49+ChrkZooQuU1RNO2EGHnvF1t3Xs9V+NzrkhEsnXTpNxfZWpKeg4YI0EuYp
2OQXKnUc+RFwhchTAfELXbOBJm3AECnlrm4A+kyxPHQDZI8C4+o1rc5i2yh+rRF3nNeIdFETAnQZ
MBzYom0BRz7l1Y/Q8kOUPeKR7ra6Ai1R7SySTEfga/OXtpQGM1GF6bzIpLlPJ1sxBicl80D2SfZV
xi39yNn5p8GVBr7FPsIv89neD8MmRIb9DInaPIHNm/aO19bPpT00dzX3/p7Q0o4sTVk9WP2c73qb
kNp4aPCSefF1TPsKThppAygbHizGzjdZn5cEHLmMU3FWs5sGkMvzKQ08fDkyr6y/6QoqynQi+c3z
mmzfs5XmijlfMQx1927X/YbJ+zKAk9n1lg4PfsxOkoGLcTRno7giVMzf5Krd+fb0i1h1tAJx96Qq
RaQqeyOSwMMnXA04SUvs0DNEcpJB6UVXdvrYwepEmJ3joqy/lHRX8M4AcuxB421qB0tKAfVFRqxb
UbtOUvWcNlOxazs7WBGWsYP5yhxwtOSiT6ycdasbla90FPwkabI5IrYgQssSNO1Mz0fl0ln1fV9R
3bghNrwwzdWlhaV745uQzaTtt4fEzsU9Qebl2nUayM+MY74WoTfTTiUfeCAJhtKeL3VdxvO9ESeA
w9LiqwDqc6Ez7dF002zgSGuqafeFX/15vOlj9cUn/4uEOxquiPiJQVQ17ZLWQMKrpA0bKqYG8jTi
N5sWoFUXLxC0Gcs0/cjHy+W7MPoPfMfha7RIKtqInvGcDPllV+r40cakjFCkp+JRxk2SUdSEnZCg
K7Jn+H187kV1MiaoZiAeQyylRD4gsONRyOiHsyt9qe0BMQVgTLqWnX815nyGk3xod9NECZcmAdPR
NoXR68mDOcVAEZru2EtaI9WQ+Bit+p3sGSbNtYEiRc/f8dMBwOmja4gBZApJ+x9fgQkZPTUfFWN9
rDsiiXYldIUrnXY4jd3HRET22kG1vBt8evC+MTKSy4dhm839cOEEIZvS2TKp8DWJVW75qAt1EhjZ
N2XePKRN9h3T6nwFAu9riXtpbc4OAHsLjlkqRfKoorHajm4b3QLkE5uhhmtR4ibbpzQzd07kgST2
cTxYtvWPDYp645igPFRv+T9hDXo7I4C93zCfrUA4XDsWdKCGlhrtAJoaI4MYvuhc6i4lOjzkH1EX
HPEXP4us+VJM8xdHFY9JZfc7o84qurdxR8Ynu34r1x5dCOI4gmS8b2pRrUOtrk2nl9eyE2QgRRL/
u0EEWlOkB6N2kr1oqAE9UhZwf1Mgds7ElysbICAilI6RPtbDDkWNvzKZ5tAJUSX0SMqKxIfyFIYT
qO3uPkMy4pJlkAXotXUcGQjs+eyhgcrIrdWwH8LySxDYkLgltTDm+O6uUfY9H+1kQ0JQjja7uuH3
LsZMKop5uC/LdJ+CblypOD4IP58ohBjq+WC8Ty7otFVrg5/xSnonWgvkUBIt215ZvdrYovX5x/4u
A5K1ydSC2e5SIm1090T3dLoa4mLeR0Xar8rI/zI2LmGxgvSPaZHRz3G7LDaMB/MKp38dE2nMl9Nd
85Frce61vJ8dEbQbhD0LfCc2nka+aFTxsricVM2sE7E+hRMRWnN5Dyu1Poke3wmW8gdCedkT19K6
oPVBVF+moA462IcpuBi2dSxBmv02greRNEPUpQxz62MPYGzlhe0vCL3FvqiCfFX58Yts+mpveIYJ
l81tr01liVVr5gR/29GDCgC0BT7Zqdot+u+pY3zD0GifYDwle4NZFelkJuIfN8qAng40lhFK8s+d
ESPFdA0ceiwudRE4j3KijslgeY+Jnle0m5fY2KK6nMOeRMoYcoJdMeZkdSZzjpJ5bB4iVMDPjq4l
EfYCY32eT5cK4tKa5THdFB7U5CGezUeMKdY/tPedZ6DCv0v2I3uqsuiAd0EcZA+PA5VxddNGhDVB
NodolJmIQXF4Yw9B9tl/iwf2QzugGM5lTxX6AiCor1CcmhgA8qomDsBNFBtOzcOnA9v/zkxQftE+
vjqqVyfscRCwqUaXI59UDqwa/bh/1Xk9U4DEUGjBA01oWO8Yh2SOmivmkx5zD8+F59N5mjhoizZc
rKV6YFsy/JQAJ+/cIOWmm4AY2NzGQOe6Rj+7dcsUcFDtj9KNJ6bZdfJ17Gnth6Jt74wi0cdqri1U
UQ6u33j0bTb8ggljmys24bGZ1kfHmH6akSUPREy1YM8mkvcacFR4xIvhpaghJpWM4XGhtETAkQ7v
3HrNiGJJefVzn7n86UpCfyBKGwOsUVL7qSYbqFkByVnW0kQLScxrlgKCUAjKHvDKKxPw4WVWsZW2
wZNcu5H+jXfO3YalRXSA0OwbXJMdYs3gE40DaV1UE0EMnktTe66H2bA3VRj96sbyl4319hAqFyNl
2/d3sjGuaLB1d5GgO6RzZldwZbKtSihnsZe9lBM0hzD3GL94jIN8goJWXtWP3+YiUE88cNAz7WDe
Cdxbe3pIwZ6XqA+2rSDWgzKYGh7+9JYhdb2RQ2pv4Zr4+zIL9NYCb4JeUtGDTfyG9utoP0+oy7/h
FsmusOOw6zW8AgIKvoVDOrjRoa3hduo6ivb1SCQEy3ywwMFBCj+7SW2cenJX74a2ZJgApw6SCUsK
YC+ORvxXOJa3NPM0zFdz2g2M8e9so9LXPk/QtU13ctWB2OFGD6e+7PpTaTvhPwzLkZ9VCAbTrplu
5o4D03JKxbF1etLfZqGAXiEvW1J96cEWxcyqVXRsn910zm+bQrP5nmyqTxePSattdtkFOUrAEfVh
DBuYflMQvGC3jA6DCh5HwpwPmvze+ya0+T/MbJuQ6XIJxUSgoOmMl8YQUOn1I72NtMjCHY8A/S47
kJQ6Dd1SM57kossfTplV1TeLlRecG2Y9h22Cg376hiEv4U6mU4ebxJmJ0WrqBCmBhwvDtwL7VPIU
stYa9njsppSqFmLyMXaj/qprzTuNj3M1D2bJ9hcbhAQ8TBWChXkUprWxTURFoSUY99HfxercYuao
lANBviODdyVV1p/gOkUXPvU/Skq7ZXaVZyhyB0w0fjmZPFOGq09a9OYJoCefk0BQ62dZClEhFAG7
nlaMFfkmsxTXUOTh+xvI5E+SzPtVpyCnCzqWlLKx9cTE0781WxnR8Wnx+/g0S4jHtZJVQyXF9AR1
NLKFTuxrjMv9uk/xsF6QQ6LdHbtSi4gs1Aa8og25uujOICc2vG0xwooLvOfoN/igE7QIJKM5FVOK
Mn3EdFrhbLShyEJHypO9rvAM8FEsjHZHGTFu/5v8w7YYINUjzM0ADM3FY4WQfIRXVwA4Xvdx86s2
8qfGHq6ikjViTsgwyUmFJtIykUcixlkzQqevaN/PZn/3n//6X//3/7yM/zv4VdwW6UTH4b/yLrst
orxt/uc/0vnPf5X//78+/Pyf/2jHcrQrWXEcsluAXymXf//y4z5iDeZ//d/50Gnpjso4eEHdH6uQ
mrlsybLIczYXfpBO+1b7ahfC01rHRYdUog0F0xmqdpjg2XUKB3ctU4Nx6pJ8R+JiFMWf/Ej95jc6
tFxdS2n+U1hqOYe/fmOSm+lMKw6zhM3GbKgFUXgmwiVYJgjVs9uPL8nbK+IooRS3nHASD2vg66Ol
Rkuigp6NgzmjO6XB5WA2pHbEP8swgKYIB6314eODWm9PUQnHUkrzd892vNcHBS/h1cGw4OowoCFJ
wIWEtcAz5/ri4wMtf9DZ/fZMj7sOg8qyHGf5IX9dSw8cL20FPziqwlXrVpTq0pklCYWDYmtZ4M+2
x3LVBiXTdpt49I+PLtWbwztKmhDRJJWA4vivD0+morLziOkMgPP42xxo/cUO+4haUPrOr7AJ7F3M
iBaecGqQ9Act3HqC9BecmMUxhG/pVgVJHV9//LPeecCUzQURwgLdovTZRSknKtW0RuQzZ7m5A+Pn
fOG9KI5217SbnoS454+PJ9+53ThePW60ufxlmq8vQ5vmFc01Jzz6xdA+8jf1IJ2hk+QbpPpnGBmt
gaVy7CFNhfWPDPImGefGYlDqw5/ESMrfGuzNN4Vudf7kAVke79cPiEMF6+AmsZUjTcd+/dPgcouk
T43g2C1BNGWsaZqnww9tMNuXs1mu0kgypSnA+n18UZY/+M2BNY8m/i0tkW+8PrAtqqDhnQyOBfYF
hI1TMR9kBHp55xQGaVyfHO2de27RSXBcRYQt4qazNy5PHXgRCNmPumxhIbkdKk0XghgWQ0zbxoVo
VThd0PdmtNrg+6APTcBDhW51sl/SWAPjDTKKcFrBtvMlaV24UBB6IeS08Er6VdP3pNw7bZTS5LIb
4wTqVC6RzE6Hz0vO03NYoxTdxSaUVaJsSNTeFq1lJ5sw6Ce0qM4SWSSJoWb65FSIrSo+JDdjtmxy
SFIfHpGJwXSDkJIvGloqdwk3jyQlFRfQC5mO0PgWfl2fLE6C/8aqiXfDa5/9CPyIlM6CFtmh8fLe
uAgj8AbbzHP7XcZ3quVzTSbhijZAFK1cOreasxL1rTMN2b3GU4Q3TTUM9j6+KVK+fQZs4ClSmlKz
Rp0/A0XoCKeN2QTA6xn0WrFXRTrOo/+9Lkzzsso6I0O9gafjAr8eflck7Lmxsap5vJay1tHm4x/0
7kPi2IwNpIl7wjtbrhpLWbOFAfUw0R2E9wmfoTUxGqz4lhJQovzi+PEB5flbYEu6qsKzlMlexnTN
s6+PqZK6gaxEo7gK670OjZRtnfrRRwYAM2X8bpvgia1VfRReP22MkV/EOtFtlA4QXLGMFRQPXXBI
M5cd9Mc/7t3fptjUCUugDv+zuP/17fC9srHHNk4ORLGk6TbxkjFjLO8QA1JZTfDj3x/NVqawETTZ
pnDPrj1MaPjKoDnYe9fyqMim2I32MiLIcf98fKg3VdBy1f8+1tlikLjosEuXnA9Ta3oycyV1s7Gk
VY6XTd11euVMNisAPiYvwHCbNPnB9XXeIrA0q68sZlhJJqwz4qIY/aHbtaVVQD/DfVOugLyTeSu8
2Kg/+Yy8ez+4FXxJHQfp5NkVYt5bzBZ2vaOvTT4VOjZ/JFmYbQMnnx8+uULvHYuHknMGc+DxhXi9
OvsFCh/D7aNj1yPjVBS8QyomNLJCXzlIvDdGMk0rq7bTNaBXxFGOKdfNEmwiRXErIZisWleQEmXP
zu7j33b+kv65eUBbBIWFsG19dvOg3+goLFVw8HpbYHyYATaiFh3V2h1omYDzG43Ljw+5XNm/v1V/
DklLUqHV1niQlp/015tQ6HbZkaK2k9L1yqsoNZJ+3c5z0K41O1EGHFiEfjeT4X9yH947V62kIwQ+
PssxzyqVgYjwpkfTfPAm29lAnDP29WBm2zmMweAaYf/JI/beiWqX+86Wjr/k2bVlRqaiIpmcQySl
ddCmwdTci/Uh0fX4JLrBuQPLaBz+/dWF88xrTzlge+f1ftV2vdvK0Ti4s6E2Iwah66XdQoJd322L
dGQSnelPTvTNp2e5pQ5CMoUIlq3G+UEFzXQZ1QSaeiltwLJp1I/Y6WDqD4SoWSS6ru0QzW01er+m
kql+hFudVIbe23588uel4fI7XMFg32P5ZxdyVgb1tVd2NEbrQ+8M+OJsM9LAj+0cg/PHB3rvjcZx
5imbpHYcQGerR8HoJaUUZKCMGLCCqjIbL7FHR594418fH+q9p9allLR5SGzJB+T162LUPSfd9s6B
uGi9bZA5fyEPrF3JwA43mKurT76i754aBxImIxhh6uXf//V6DjIYBrzGBt2kuHupUXICz0OC/WiU
AEM+uY7medGy3DGWANthR6Usqc6OhlW6ncoK33keEWuFRE+q6ZYgFuFfapty4UmhOYVPNkaEyGmZ
Vh4TRit/LEIU2hfamdQ9U1gFahl8BdjQKSOLy62aqtkqJ5riSwHXfVdoD9GqdDv5rc3ierpxqTPN
T9689y7csrhrhMgWS/fZM5Fn4O0sz0kORcxpXFjDiKzb8Fjq95EPA/eTItxcvhp/r6OWdpzlaee7
omlEnH/BWgNxfVl57mGGHgSv1haM1QrMfghqinK4J1sZ/2rWTiEO3DAMXpY8W7AEbUXrtlIV/Kaq
bxhcdXX76JEc1xIjGZh4FxEoZJuEyo7YhtI9FS6QYNKH4u//7snmBNg7sELyGmnq1bN7Tyva8nvZ
eAfVD/JGL8B96oWRIB7kUWZGnOPHx5PvXzHlsAfhSyzP9+9VowLL8chxofCI72cZMIJu4waJcMjO
gZYSno1ijNeWKkPow/iKSxNF2se/4vwxWc6a19mlIpZL3+jsKzQDjRGNWbiHkGA4hr/z2O1CrOjo
oXz75d8fi0+PY1nsCqk5l7fvr3fZSgcDpnTsHapinE8VgrRoA87AOlgRSa+fPJBv+xOcmY1OmU8s
Ij/WiNdHE5aVKiR13iGHeXCZ1q587HXOLguc2p5qwFjpiaQZlBzD7Tw05oUr0EayHwr2Az3sE391
n/ym80/wcrG5ziY9Rvom+vxiV6EOp7KLvINLXMAz1bJ7k6H125RW0OzTLKw27UiP9uOr/udEz95M
j5fS1tJUSL/tpZHz12V3Q03fEj//oTUTzFsjE4atpiv1pOJ5vmuirPsVFaio9nZaoYOccQts6Baq
y9ga65txYkS3J9w1ugwqTxBXmsAFTwql72FByu+EgQY/wsSx9FU7SPElzGkfbutcO+Euj6Sw78YJ
IMihLu0EkAVhPsaTl4LIWIMVJ4Eo4AnE8YudFmAecpTv7NP7KwSN5XQt0dZ6RCWawyEUqv5epqHV
r0SvIjIOBDq0qzKuI2ftRlhrtlbkVFc0AOKbydSKzEneLdpOE3t/8JXIH7rQi8WxYWLNHDOzxS3M
g/Z+qh07XWmnx+pKTzCx7vCk8r8b+hitgds2UFHjGWQd6M4qgpvq1z+pTHPixdsaPdHHd+u9VYFC
VNmUS/Qsaei+vltBKzvszwahUCw8e0Lfu5UhiZwgu2tACCH929qTKTRE8pJ7nyQ6f5bR1cc/4r3F
HIY+vFjTpnnqibNHRsmQSI4EvcywBP7wXbZ+mXWJKTayCKslQcbddKBoEalZCYL3oFKMR4EuN6QX
tXq+LVWF00iHcZ3vWxtcwyog+fTZNiZ2G8HUkygsqHAFxkSn3Q1cV/nJdVw2168fej5BXEV2/C6r
qH329jPeTFqrWD5HMSm+Rl/oFwOO2tc5ThDuO7IPSW1LBu+7aWWgLj6+fu8sqtw+we7a095S+b2+
h0ae8cwPjXtYulAUmjYAX4Q50UhKdw5S5pPDvT1XBLaaU1VCetITZ+tqXmNGyMzWO1BFjNMqEk7w
nNAAkoe4yiGbE5xjYVaoC5z9tOzC/cdn++7hAeJbwhX09s2zjYVLydTkiYm8tY5A90i++0yzkdxg
kd2kqYpuzTxNN0FnWZ8c+e166grBQioELV/TPi+wxQjwP6hc79DKdD6wr0fM1llAai6HBh3HtjEK
XNd5oORn/ZN3j2yb9LbQopmOOnu8vHGuuJy9f4A+qE8818WumsvoUtSq22CAsO5arEKf3Ofz2tui
rFKauptGgbYZjL5+rGQ1ul2eNf4BYQVW27B33Ls5hXKUA4LG4pLffHxjl6Xm/B1y2TdQnigirs9L
yKavQmOg7DtU7eh+j2dXZAQIt/b4yT7p7euydDxokrH/hpjgnj2/nlmppjMTnl/gmN9LEsIQcaGM
wTdO9sLH5/RmfaXEp/mBvU6x8TZ5RV9fxEDHwlRdlh5E1b54gfY37KfmiyqGqGirjHF/S0aa4YX5
SXe1uZ8V2+OPf8P5w7P8BM8FkGQJQYPUOnt4ItZP3dcBMdRe6h/4Oc1mjDAo5vbs3/h1PhLSVXmf
1B5/+gl/302OaiOFoRTy2BGwJX994k42FzDqafkVZqXhH+tGoQgZcK1dqNq0Smzfmu8q4gSF4iuc
ESm71DNQMELb3OVh+yjqtmg3KBc9RuXRjFnVqEQskBgwASEpJU1uk9Kc5C7OyxmflOz9FD5ho286
PiYjvfPInXdaQ1j6pMZ5M4X5c3JsO5g52KwI53cVey0LI4qAQ0QO0zYxG0bNnCuEYIsOb97CJdVh
v04rtCWNlM1mrvGnwtqrd3ZoOHcFVKat2bnhJz/s/BX687u8peZlDmJ556+Qi5rbrUr4D1HQV4rw
KhtZOe9V88nY673jODDXKeZpftJ0f31z0x5hVJPP+XEGNxptRO/CIpFtUvWrj5/d88V+OaG/D7T8
kL+KSWKRIoGKOjtWtW4v8Go3u4mAeBIyGW5UvTVuxExO99D3n9ax/Mlnzy8dAG4wjQ5bvNkuqZmQ
GSo82rW1j6czj9og2dK4NGaiXoYMBR+juH9/+zRDRBpmnkaQc96PLHFYiBxbx74JWQtATgoUnV6P
QuqTpf2dy6pZEygZ2JO/nd0XuTUN+BbcfU/Y2ARbDmL83tPEs1zIABZVnfYEPiXdoIdVEebpZyf6
yfHf9IRnN/KBmrSHqdLeQy/Ivat0aJcXGFHne0HfFIGggUIxU8h7Pn6k3lkO2ZygXZAeUzxbLL/t
r0fKAG46ZT1xLxVfgR39LUSl1EoXNO7FWtphuiXXrT19fND3Vgz6PA4HdT0e6fO+rz34kb80hA9F
+hs8U7PzkmE8AlaZVnlpfw3AstDQ6ZD1WZFgLgDxsFswr3mvoa4PbnAlkUl8/KPOP/C8XJo6Tjku
3BBm2MuV+utKxAPp1XYYdofcbPvtWKMnNxM3eiYohsml0/SfPN7vXXlEvTbfIhrQzvmEysqgy6rG
IGgw7nPCNO1oCwoUoKrTxAgmgUWWMJ0/+dq/s1Rxr/nea5QDLItnH2BSkLQLPx14eZkSnm7lkH6v
6oi+0ietw/euJvsndieCHQwjhddXs4PyJ7uITUwqq+GEGjy94w3kFUP7iX0v+vHxzbOWMuV8gXJd
tm4OBZrLIvn6eFCRm8KVIV3YyvKGLTK5BEUZSdPmCOR9U5VAMsgC9pIdOYHq5zSm8cylNlPjAnFx
8LuJzPlbJ0hxPEat23/H1l8NYO6cIga4bc932Tjj4Z8Ggmg3VTaOpEOU0depCUuk7Oh6h4uR9ZkU
GpR0/roUnvdPG/rFTWniiL6gLZf365hWNMGdpTP9Fl4lR4Dfgo1vW0vUMCgsMbMCSfLuQvSv7oMz
5vGPoovnL72hSmdF7kwVfvJFeVuRMfATCPdRbLB5oCw6u24isdrY6ORhFgHnECNCPQB/tJDnU9vG
6NQQR3c+jOFZkZBDHB/RBOEnH9C36wG/YimtXbik9NLf9GYm7BcDwIaDQWRNc8ptFMUITZf92whK
ed6U0jfFL5RgBNFIFb94fj5i6IrscrozXDXKr0DAdbBPIdsiY9S5/KxjaJ8/YOxnXXdRcjgojS3n
bKGsJ4yNLkyVQ6iLEjRngzdwkAhDEb7H/idr0bu3hcY7gxvB3o5F4vVtyeOe3ORE6UMI3Wkv0yW9
fp6uNQqzK5yU4SpOlnTIYJIXaqgl23osZx+/Um++SnRimTIsY0pbC3Y+r3+CnBqW6FKwAXHkyTQC
8ph03WyTqevAIk8d4smW5DIUhB8f989O6tWrvLzEHgM/x2QDr+3lTvy1EIcJcKN6LKbDMI7911QT
ArmODGKt1o2t5mwLylt2eEobWL4S6H4Bgxqd+NrDu0B9N2c4nNK8u7ab1P6W2qX5Ncwi4xQ2rgci
Cf8Ku3SUsOPKCxJfXmjQw9kmzjMXwkDSUldFETNqSJB8/6PJmv6BY5mRn2fWQMgUEbcQPtIZY5+R
5G5x+/HZv/kqcK8xvzMqpG3iKfdsgc48i+QLknEP+EiBioleb0kcx/QSjetwBrBPAJf5b79ES8PL
RaFnugx/2d6+vuDd2PdNIEzaNWXjXWZhcT9iiAXdMv4uimHa6HEwP+n3v3OaS6ONzSBbXAet/9kh
s5lgrKaeQOP76UaU/UMHOGstRGrtvNhyjpNpfTJrfuedotkv8dSykfcYHp311WgW0G3UcXYwQph4
e89NFrV6ORFnFdqiM7ZCBWm/QcVZ3ZQehMRLAEcCORBm9uSTh1z+mWi8fsoZq9E1YjFhAg1O8PUV
MMPKWXYL4H9m1LW/SVMLkUxVeFsvKBmsX3Er4SUEmPAgFoGqbFehAnq/TSy5sMr6iizrcBrs34qU
wyXFOKZ5PfsJglfKiPIAw525nSGiq8jJTGhDLTr0jQnx6qZtbTxhTBsysTK0w/4sJf0FAu8QQCGJ
B/+XqKv+JRqIiSDIeDGmA9upV7Sp7avMLp2X2iB3FjpGEPXbmriGY9YhtwTRltUja7UpgPC5g75p
rMZ49MpQ3KZClIAqkxYATpioDAFYb+Er8gmMfe5nFcmVRu6eOtMxA/KctMWNRORNgGp366YEsxEf
J/LnESSJuacJ22arAX30z7z1rKsc2OgdW93pF8jE5geU4a4GRu2lP80GDNc+NCqr26KwyR61183E
YFqh9dOLSePBz4IFeTO0eog2Q26Ir3Xm1jTqdRs8Oc0EdlNi3iLQ3uFpuFCimZCgh37YoYdOIOGj
cly4FgCEuofcMUpxjQ9/YqOE7Jv4zbICpTGOo/Fc0PioyQUt4GWVlQaZDlZ00yQGsT11cjQUTVr+
NcvCejSd9otCKkUYsh1Jtc4qCJs1uEQQWrBxgssqnVo65gwCQNinCd88qzbhLEYWyqcLxNfppsRI
gwEMS+gJfz6BMABBsJ+mmoV9zSgwNlehmxKoTgRKAKJbjni6kIz7Yoseob3kwa3mEyCO8Ie2OnnX
gYZ7GtQc/NvOGhIv9IiaNY/PDK/neW+EdNd6NP80Y9L+N4tF+w2dnf/gor+6cqY0rD9Z795+2Tig
FtTeXA2+NGfr3UTrPccXTjanNjNr27cjCWQZJNvJTYKHxRmBZbMYnHJXjWoaPvmuvp1zKzQnDIUY
dyIA4114/eZ7UYN9IyotMLGWk8H3qbpLLGPZvOpjn2wkgjSi4HqULfaTyG1yzP91ly1hgO1likYK
xaEDYHorM4KS99wWXZwEBpl75pkTrCjUHped4Uj01nVoT7eGEMZtnTjD88efqrcVEe1C2loO5HxK
FPPsPFLok4S+dj7job46IhZI1nhGvJs0DuxPrtnbz4VGv8bXwqQUMVEyvL5kcTEamaTiY2/mIAVT
YY1JIpP97WjZtd4Qqjv3G2csEIv963MEcGtDwqYWW2YKrw8sQ/Scblcxx+wSdxNBdVvnRKT/4wHU
/WTH9Od6nX8RqHdoarNtYgZ+dizD6MwS33Z4xB8MPzVioTPNstp6hac2ZDKkp86vrKeQIKxNapNg
hSk63Q60Jb7VDD3xERTJY1ab+UHmhd4PJRWiEY3dlpS/dqPRN+G0kRjD58wTUDzDqtp2bhrcfXzJ
MBNwUV6fCIWLx3ksWwrYeWcPhmP1sCC9LD72XYH4dJxuEfL+5h8OM7Dtehg7gs9ITyki8eAH7clt
W5hyDTFBrZT/0Ku+nLJ4l3gAkyW5GrmxM7P5m5YVqZkedGry/S5JKzt1cQDkoHKPDYRo+qsXfeFa
TJL9TSxruGuaBIwaiEXUEMjgDBu/FiwqRJwjRcqAoUwPWTnsicxkXwcMwIRdlk3ySzNKcrGiha+4
we1yGyaMMrnp27rxHokzOA2VvR/jeFcHMB1kPe7w6FcXKhhPg1ceAnLOg9iChzYFe7PLLgFe/p6T
CvRQeJ+N+FbKbrrmz7hjbaLxm5X8BIALs76jb7hJecSSQEry33p17HLvFtVEuZ9iKC95L6l4wXy5
CdhRPHOXmVP9MiP3MTeBQnhZhNs18p5hg4BPq9h3Zp0cSHCDEiO7o4sEYJWO/le3sU8xaZeztO4r
u9o3BnS10Qm8nUXUAR5Nvu3l+KBYq/cDHF5iAAwcqWlWgvZvKv8LbufrOnBPXgKhBvDm/+PsvJbj
1rUt+kWoYgDTa+duRcuKfmHJiQHMmfz6O+h76x6LUqnLx6/e22gGgMBac475ECu24axs+9L3dzjT
tiLKIGBO2MrLCy/VjqFsISiEpbHSkvquzMSud8eLotFvhjByV2Cc7weA7/qA2hYExrMgBz4I641L
EGXhBteto+2qdrz18uJogShc1braNZlNFkC7B5ILqcfSjxL/BxubGkvlUD5Vdr2LIumvDHBsFQx4
RTTuKRDuuuU0txKBedEpg64p26TLIDS/a6Dqtaawr/s4BYDGJYXE3JDZDfDVi1blSP+7Dh+avFAH
z8yPagguDQ+2l5FeJHK8GnLUR24fv/pkaWNd7H4A9Zrt9wS9RCEAldbIr4PS+oaSlYQDgzXL9zZW
Z296kV0XNAaqyn4tSWqL0uHG6IZ+01fmNurI9nOmsNlXFkdcaP7cr+zEduKig7unj8ZjRyrFpqvs
dd+RANZSLMjAGKZITNOiejQGi3NDE1z2hbvG/LiT4ZAdYy946tscZJG8i31wBDYTE3/tc2eJn/T2
SBd/hHV6l2XiQCnjiyzZnKeJHo+Akutjm8hXwwp3fi+3QdPFx7LwroXUshWB8mCznAHSkb1uvfSn
BluoqYhYaE2HhLzwMATsZ5HQ70pBJg6mgEu8oB2xMt6mVTUIk2Hd+HCHbODcdqpj3Z7Gjckxb8Me
nty5sUx2c8fP7YxtAIJtCqZ11SVHObzSOvlS2+aR/xCAS3cbRLgtk+K3mhwIAGl8UH35C5bUQeva
ewysV1YHtHgqXpuh/Epj5Sk2zIc8CL9JTO3MctD+9le7sb7DFtnYIajpWnumW7PNwY+gUBA7B36v
43F4AQtkoz1bNQMpbmy2pdK2VoMNk3SLgiPlBAg3rYp+40r7lzaVcNNgWWoc9kJMhFme39Lzwc5W
vua1eTlUpErlrQOFsN5pbHmJ0IifO844e0HoC7zY6QZNyLfSqB3E3NXtqMRNF8nbtA5q4KCY/MZa
fdPN9iGLwue+Uy/lnFyD6n3d192+Vs4XKBJbCjMgzagvmOM9rKBwI9PqRvbug9cbV3ZsEszbhrey
wmA4Yg4t3fgetxhoa7JNdZdsIKKQWLkdItgbaAEyAouo2f1FIlJno7vOpkMG5IfKn7PFniY7Iqqm
1relLm9F4qwLAxqg6HAnZEih5Q+9zi+tAMtHWqS/sqY5GUV1KvqBZ0AzSYtu8Dm9Tl3wNS7qC2uA
2h3I8iL22tsIjHrolXvXAIrCAQl/rfFDa7yvEjM1gHbwVg0bcI4YK+yLhBQDKK+zu1hNt6Yf7QGi
7zu3m6m/BvHQwwn8zyrxs4eunw62W1SbzuH8zUHhBpPlHhfJE8RFYC0yDHY+8XrBHCEa9q9BnpJE
kV/5dn1rBPUXIfp1kreH1tAvlWZejbH80XjO3mvrg594OEKcbW4NX9EmbYbIXkNEvUmM3sH6WX6r
hvQyp5Q699HgSpEb22M6BiV6hxztmI/aY6qn9s2A3hTdzMEFl8Fp5yJOuvsBdjKCh60yypc+9V8Q
/sB+Gr9oTnmdesFrlU9XSao/VBT+qTqM0AFa0MMm6GXFyUsiu9vgrF5rSfaU2XnPISdcefnMBkgs
Xv9hH43TwUzEL9KngrVpBF+giO2kyXsR4QavNKOfgW/QA100RDMcK9O3JqZkeLjxT/BjOysgQ9El
ZbLoCEZJ8vg6yziu2fYFyNNDW7Wnqu+OFpiiHB820U4728q2sPMh9bG5MVhbA5M8KL2D581rZ4me
rzIYTNXCcJPED3eRkW6bzv6a58ZX1u29h2mfPdPJ93txtKZyE8TexaDZzcYFk2yp9gQmud6rtL0w
hb/lE/gjnvRHX0te3MYsViwRRGca7mtYpo85OQSoT+9qL39ICvsxDc2rxup3Y8JSDvjmIlOTBTOH
tZhEx1VBbrDWl2LXVuIUi/6Ofsw1MaLPMrdvRkl7S2bmS1+b+arn4yMaQMvKmY9oNXlnIOZ2DYRX
nzy7quQjEPjPbutcpK1zU/bhNoDNXgTtjZUNW+CvAFewNcUBaN7Ech4NWnUcsvB9lKSEAFnX+WaS
jeSs6IFrQC60jplsXVLrOlXoraC1DDv61ntd47+vm1PDMVm5xlGPi9tKLyEqOftYpj+wzl3WIYB2
n5o7TLGB0A1WZI6XeV7eOEH1zcOIRFQljipBunD4RUvJENTrfhNR6gHEFL4iOLsA5WmtEAELJosE
XiOAOotLTwwXeRECzUmmTQZr5TCfRm4m07qqEj07ormBWOd+hcp64QDODyVvLR7erd74z+CNViSH
/SJ8uF+P5NdFg3bdsm5J4V9ndEppt28MX6FR46FM1DvWXWnct3X+01DURszkqyqGgz/CjZTGFS7G
i1J37/WquiyDcd8G4EywKK/twqwItghOUkY/fWEc27RbJyZspRkC1rrTrkmLy8iNvrZs3mInetTZ
H1Tk+xEx1pHJEJcjUOL0pMvuTNXr/SGNfi0GPUlZHZmOtii0UVgxtaoasDd0EbD+1vYurAgXYIVN
/MwB5sOh8AE6Ott+ypiLipajT0SN5A2ZzkSo7Lre8P1tGPthvVatHeZnZHLvGkyUpWfX4f+NtrSU
6alFmHMdjUcLGtXPkc3WOoG+cAqa2L3ms/PP7UHGQ84263Q5tnOCf3sShM/Q0aILmyPyyZfIaJxd
lvcEluuFvMNtN525me9rFG+HW9xMTPalD0mKjXOX1FvNYEvXYfQD/qQVa51Qmi1NmniLxkYcPj+/
ffQYsRgYVBkd/GJ/DB5/ld+nAZZfjkL3QEc0Yz6w+ytUY19rriG+fz7U+2O9Z7mznYESAhVob6E9
0ip49oQ/JLAS+mJL/6m4IZI0WZcuyVaGw4qkuqE502z6YFCbhuRsM9C5yqVfo6O8UsRxlRx90B07
zizB64D2ZCcofm+kJHqsbsdzg841rMWR2DYpXsyOeBQicvH2wG/LfN/OZ01nVly5SVyeVK2pKzkL
jrwppa6n2oIcd0g+5M/rZ7r8HzxTiu3zeVznNvNc3768Kq1wfOVZcCrh++/qLoXhAPaNwxDhJGdq
NR+NZc3jaC6d2HdldtcqR17XBPksM4aolaGbwOe4HaY16m5A0T9/h957DqkzeA5bZuqI2OSWtpGB
EkQTeqZ/bI2K0J8awMDzGBTgl6HTUwotoNE7iUPinUj2xBLMERaD3AFOUuxsa0Iy+oGtiRZEhGcD
JEz1sXv5/Dd+MJkdhJKUkRBZsNtc3P5E07u0sQqIU4lBukxm+/YNRMv4V0ONlWBbArK/NFpqzqf7
oSr/uYZFVUlDbEHtmPGXalzuPx3t3KmOhZFD3sBMOcd6T6jBEnaX8b+P9uZaF29614QSdKvF44/q
8uAFUdODPNQh2ThR4Jx5+B98BPA/YjRgEWGfuGwV9hoacr2yxLGwq/A0VqX2WEqyHEu/VduJb/a/
f01dbe7ZsGQhbVia28xkFKVvuMERaS8J4Do1hdjN6mtPhc5/MdTcqcI8QQ+UZ/d2yto9YXdOSRBh
XuvVfTofiQuRxtcdKehnVvw/YozF6kSfGUAuo6HKWXpDskLrSa3OBfuVtrgvhIz9bYEs9Clkjm9T
2h9fs840Nq6fJze8zeLG6u38NtbKnuhEakC7z+fLvClZ/h4qylTIkQIgTli8Q3TF67IUvXOk9Jp8
rYeSkHgyqyZz//k470rxiB5YMtAfsWzQB/DmSuZf37pxcttQhOCoa6Deat0OY3LdD8WpglcqgA39
iFqdzFufWueD19rstWvVfC+7EGS5H/cFSs6OECgClax4rxM08MvwW/JtA63p7wSSyDs9STmIc6KB
wTx59XT3+RUsF9v5AhAe8pVmyUW/u7gAJ5b1aIUcsCNYPN9jLaRuaMdT/+wTAnYOK7Bcxv4Mhp6f
Wj8dSJbct3eL/IG+x/XmHskl6vJTTlAI/TO7FwdwH9MP0hfbcF2KWO/wchTtmQ3fO2epxHdiGzNo
Ym6QI/V5O7wStKknMc27BTs6sggFuLMw+kmOFG4JGg8/5BdDZnI/uH10F6EUvMw6eaZB/9Edp23E
y0Inbv4hb3+F78aEWbqhhw4kUFex5XCxOMWI1KWAcmar8sFYBlftAtagy4K49O1YhdbBoo6xEsiO
uBCPwCjIm753cvLIP9OQX045GosaijADyTlcG8wbb4ei4CkM9pfyqDeDfJmmsYa1jRL63Dv0p7n2
99xmIHpUJvUWomix3i26HB45CJk3w7wcpatp3+Bd4NhH+nBHPOMs+9HLQD42QV5Ua2WWCDGMOrnt
6Y6K+yGO0P/h/zQxLKLVTklJMZx9WqeE9DWamuofn0+v9288P5YXHUmGgzZiSXUqmbGoxaV1tGd+
Su1BlslQSwH868Wuk0VLycoCYK3M6cwu6p1agU8aBnUcxchg5hdt8ez9Lrbq3gjso6Q9YlMxsc3X
QhO0zLWMBvpKkwHpjkPieu3BSVTR7WOAXzZ3pArL+89vw/Iz++e3WLyHmOJw1iylQJnZpakl6fT5
rt44mzRx48u66QtnW1ZF8tA0dXZmlv2RP7x5Tbj82czKrhUHBAvO2/fRH8nZwMZrH4FHwZTUJ0k9
xHRJ/CTEfaPpaX6NBEtk+7ZPTUpTyUh4b8E53NzRd+2GbVYEdAm6sjWc78ycTn8UTSe+WVVfDDu/
i2ggmhDhte96xMmVzJ48Hg7ga8Eyp4U6TmjtHnlDPXDT4GvNa8GiorYW1+7MYVp0IRuj1b86A+C8
gxl4WvTFTmQ2UsLnkL/B9SnEJtDT0F9LX+nWN4yerdrxtQl/VGQUDRuVwQMHzVPU5dpWo3VD5J0Z
7aRA1bbRjJzGhjfQmt8MkHLz31hARn08s4FarjDzxmLelLKfwe5GoeftbSbFgxJFbkWnEUou5FDp
UtMYkz55cpJC986M9v57y1PlQ8uGHTQXHppFH1eqMZTDWPlHvp0uGcxONN1mVqtDvCMbng5W7oZX
dWGPh8xvpycjTOuf1tBi5lGyzp/AQygCY4bslxM10YML7PKpCpv4zimV8dWVg3+BGmXi3/E64LNu
lhIo+vlUeP8Vmv2B2Djw0XLznKVupzDbzAYnCsomK8tLWIREiptRe7Cn7h7INSlZMqawqRPKkgx5
e1UpJKaT351dSN8piOZZydowrw+zdcdanp4jg6RA4l2PgpBt4N0jjVBJIsvQ1yBsIi+lXUXFX/0E
0E3ol6GHhbEyDAPriNbYhU0vxTSuY6VnP+Mwtl8ENCV7IwmRIoWgCWS0FkCsrDUnyvLV7jv3hmhM
oKt5J2qC5xDOqA2vFrFUOC16d0fgRRpfCKfRr2GFGwSVCNo2GNCl7xJrIGrgAWoY92DK1H3sGK15
SDSXkE8MsqCAwqbw+rXmoLxZmaWfHwcj7IzTFIgm/kK6c5itY7NyGkr5NP41y6C/U3mTuUXYP5+a
i9T4RWcOy7sMvPLF0NsxO8SO5wMortH/rIDL+JdjZcxBWRT9dzASDbEdYrIO9kywYtzUtPzUlZqw
g98QhTI+TThsfplFql9lVu14qHFKB24px81VNjQ1FcGJxo9gXxStdeW31YGz9URkdpC399VItZZ2
FwiCGeho7ou0nS5msoyzmaxurI+yjaNTZ4Jl3prswG+0uE8JYYvjgVSmyqyoLLYhTxQd2fhbQCnL
NxLRCARN3zR+8lvSCzVIHLyt46aXLSEzvxuEc9M2s+LylpqY/4tI3KJcu1hxyLNA/NZtoWCjDqpL
pSADJ0b6lIdddZUJdMCguWqDYjwpfOlWgkG5UpkaILOabp7sgljwKusIIYi21rLkq9AJbyfSZw7A
NV2U0CtLYj7aqDouw01l9l2NpbvJMrq4nXfSHJLm6ZgF9Q/bLGACxmienj+fnsv17M+cADviyrnI
8g5+NvhNOwWtF+zCdiCXCKHphpguAn+pU/zjIWUeikKnxtLJ+uks/Y+2W4+py27gyAbYlseBLnKw
G6JmDM4tOR9cFKAa9mZA9XD7WovjEEHbNuxXErCzRPQkw3ce2baCSd6+hOBJPYylCZxZA162IkQk
ybIdu/fORdpKC3nrTmb2YiVu561TDD4u+Y5tgHgMm+i5YswHv5TZpuEI5XzMx9t4+zlJelOEGR/s
o11jLPhG2HhR/yDs2UdeHo5fP3/Wy80Z53C0Jf85JS4GI0KbbJ/WUqdq0H3yiMFE+yu3oNy4r2Xs
3pgGTmBWw0C99IYdnisIL3fMy+EX3zLLqsOqlhm8XYJ98k3qseixNpZjvP38Ot9tBf+MhDSf2tEs
yF5+pLsqTRLLiNVJaXF4HGrikdizGJi7p2JvdQ5RuCQOrTU0Ql/oz7WnsvXPgTU/KGBSoUWVjA6Y
ot6y3G4xl3u/dmhxIKSxav/kRJqH7Cy3L6Zqhy4EgIOzzfTCPPP2f3SbeacooYO1on66eMrEKmOP
SvroRNS8X2+r2Mad004Ed54Z6IO6MN6D/ww0/5C/agFWK4G1tEl6slO6vpvSCwCUG4Uz/NYsMg9w
QPipWuUp0qUzI/+pr/y92Z0fsMsxAxcQp2v7HTeTbkNeN5xsh6CjN1NO9MTWxegQoRaRsVyskj5l
qa8bRSy3Pejfar6e+qapu/HC7GmekQvVFTdhlIKx7OKiIcpulomu67DXboZctL/awOfoUDmexOAK
Rew7LVjjWqGfJ2Iqbp2j2Ro9jVmYUQW54GioiJ2jkhHH6Y0GvP8hTG15NUa+7W8+f70XawZWCotS
vjG/WeigsWC9ve95ZY6y5itzCtGX3DSAq4lPQ+aHFpYez5lb/eFDns8xdDawCS0L4alQoUpNIzqJ
jF5wZhRiO2ppvBpK9TyAbFzVRqPOud3mV/TN45Wo6lkTcXFzmKQN8PYKyRXlMGxniN2tTG60wih3
RUo+rMqVswOY+l2vvPKbO+bOZsz7YO/VmUv72LEuEsvsz9QV/0jr3/0aAwWsMTulmFFvf43uRiq0
hloex04njF1Jp5n2hXR78hJ4GBIP6TSVq7pwu/oxcqsfQzsqjzatIHy1D2WMNCN1rGDbOpPGFiLK
TIxMcZN8GVPKVPvMrAiWxM09fk36TN2lGmk+3zlZivFGlwkB2hSIvBQATBGLtUfcNckWNocj0o0S
56WKbBJJaj5x+5R+/boDQAQLTw4FuyhDRM9BwWw48w7+OcEubwobBvpCAFspSiweUY/nMs6q2jgO
g2VMN0noeuNlhwmFUyLHkZcO1Sc91Jp8pdju3YpUqySQBOGiNLyurDYhBWXqOtItjdRLdtCm9TNf
u/dfAd4iygAYGCDdzsCFt8+twK+gjQ5Rnm7NqfAZ5VGp7ax8ytGGhGGsbyRUWSIRhta4o3oDlZ60
FOQ5Y5G10/6f5iweO34GrESEqtwylq63vwUcv8cvJLUJrb59oFfZnLzAsIg/EO3D50N9cN3YjQFr
MCAP5x1KSEkjZ1sapScjyrR90ls6pLUELDxlwk1ocbeJ2tWfTR/gpCPKnON2H57Z6y0LIMyU2TmC
NZRaBFe92IGRNGqGVN6cI+I1pyLnoPDGdRADo9H0DD9yEhPKeGapWoxJoUWDXoJxBHKfbuBXeXuP
+0p4mYcjFRYOLtxcV9iRylA1B5swji22g3+Uxf/vgC7ECYATlN6XC0Oo6oEcmUEdLewUkjyibiT3
g4qGG8HXnaK+uqgmiid145aHzx/yYis3D035cW6PcqTlJyz2UiWI8MxO8d7CmPdvibwPX4YBelsX
6vpp1AfrhWw8GiAYLM/M/I9GBrEPFIKahO0u99atlvaKQ6lPegvLDzIPGe+ToSwvJNKJtZcB7Acd
R5gIC+p/MzTQamAi6CWYMG8fMB60gQgrXSE4ytpyjVGW+FZypaJdpdflbz3041upDPLqm8xpnz6/
48uvLofk2ekOu0anK4mx/+3gxH1R6tGd6FTGmIqs1kTW5fcecCqD2X3mVV4WTXi+KNq5xxASZnfu
cv7gdeV3SDc8tWOXbuvYICLJqo+jGVfruqptVNCYvSNJQLT0fFz2bR7wren+cS358zuQGjCPZ2sy
hMq3Vx0pwspjIsFPBeTLL06X+ihQnWnbkXS6LuDRb4nKAUjSDMX4ajtDgfC0POckfT+x2eXBIqNr
A20A0tTbH8GBHHd2TkKjV4C23lXKzr3bcAg860jsZlatPTePnj9/3O/H5ISKyYYvB70EhAhvxzTT
QdU53p0j2tT2ztcElhP0mb/Aywb3rejHc1TMxXmBO41ngooiPF0b5NqyhdeYxLMh+klOjlMo95AH
tDDWMTA+YJ/tAECHQgOJRgEMbKQIpdu1mzAldfPMm/f+ut/8jGXv264MI8lCOz6lbuPeRXoQt8ck
q0XJ0pIEr20fEUD++a1efrDceTkBLMgzZu3G37h4vhYB10VsWeMhNh0IBu2Oskv+M+3ycqUT330B
ub3d4l/Ap5wY4iaDHXfm8yx5mn/tZv7cfIj4AMTArQJZmP/+76MMXTRwsrV24ERM6gX2waY7hW6c
1Gd6cu9XEUdnPnEyxDhKr3bxWgndS0Os7vmhIgT70OiI0AMO3Vtk72L3+W09M9Ry6lLhyhBpxgmy
d2r/ejvHCMkuR8yrUtf9/k+DOQQqzL4V9oF87CmNL0qrFqS3oNcGVkfTyjd9aOaHPnI0mNVG/68H
XMaihsFI9Jcoxr/rqiZeabRGG5zsumhoRGhtAzVfMyJr+88XNeu52LLNyz4mt7dvRdICB+cgIncs
xGLl5E34ENuUDE1TaGfmwGLazffPAnOEdHzmacO4XAyFa2Nq3TE4WaSBE2KmryNP5pdJWborxT75
8PmVLYejKPKH3s0pmso8woy3w0H0yZrW1KMTW8L8qbC7X1Y2DavS9llSyVA/8youP2d/Lo8biMuJ
MxTdwfn3/DW/qgyVi0pkeDJGYV+bAyqNvq/uNW9sLvw0/902irhAL+3Ymjonv8B+VUfuue/IvI78
NcvnX4GmCD0Z5QPOLkvxSySUYXUtKHFWUr/aB6OWNRehgdLSq0PCUEkIyV/r0Qt+GhNppmdW1g9H
h5QCystifV8StKtA8hkHYH/SBubKxrOI9VkVnhFWa78R2g0lN28HVCJ4iP2p6s+8y8snPl87TXjI
exxAoCUuJig+mpZeABsKBHfx42SG4XMyEXuwhvdECko41NGZBvli/ZnvNvs0XZsFFyZyo8XsGbtB
gADU5I7adb4lyGLY6KGEh1DL5MzG8IOLgz4pUUZy0GJrPP+Uv16vWgsp2zY4U4kSai+hSVm7VLZy
nY9lfSG96pzUaPnF+nNtfw+4eJ/dxqCi5+bBydFafxPUSbobaP3chjBJ961o85Pw4oZkeBVvq6mf
UD5VMIM/n8TvbzArLm0bVkAOPe+q3GRSeKouovg0dCbRPYosWHeVxZr33SJo7xyicl6B3k4eRoOy
yeeZNjvr79t7nOZpHogoZ8lI3fioC08SaD3gExmieycwCTFFzXJmmfpoTA6SFF7YHIAYWry0HqWn
LG0UE9ZX4NGaUbf3UBmeIq81d7Kr9Ke4Pss0/ei2QlTmFMnHBebSPI//eplkNwxNlYVseamKHS27
JJI3F9GhNsxzlbx3VRS0QWiEZrYQxgVwLosXN8bm3ks9USfQnM027+Nk1xYhNOMUHQmyImdrm3F3
IBVCbkbhUD+Zua+uRzYnyWvhis6utUklSdufv1rvJxQ2VLSvvF0cttDtvL0HbReYTq/ocgdSD/FT
64j29hEQAuAOY9k+VsAsz5RrPrjtOLFgXMyXpfPn7ZBozmC1S9hzsqgCNHPEmm3MUFXDKjTb0j4z
dxa7bbrQoDhBxc6mW765yyNF6HUZ2zMct5Toi8cqSH4ME0GWrj5IaMGkLpdhEq812TvbuJrOnd6X
10oHDKYjfXFUWTqovcUrVijaU9gPspNJkSrZVCRfEbhLvOOutQPnn/XFnJrQ+nKxcz/s3cfXjvLe
l8kYkflE2rWXW9qLpSdA8Iu4/fL5e7OcsFzYXI1nB4hY3LP/rJt/zR2EUqjfSSA9Fe3w7PQYlGPQ
v7heHH9fhhSKazKH9p+PuXxX5zHZWsz6OlZ+FsK3Lw7UbG+o26Y8akgNiHimzHVF+2NcmUllgnXN
zvF2FocFNp+IbNhBAc1i/8d27e2AtSgmuvq5OJijI3C7EvJLKnvbZtq5Ovhcsfp7zZ1H4lyEvEyj
IP6uwESyroBfXc3UN7snztSPNyG0SJBZhXFj+xHAO3ciUVIU8aby++7g+CHUIdlOO5LDdZaROjqz
Mnzw6gIuoB4wS23nc+rbi1dWUkhZiP5okaB8j2qx2A2WU92KpjXOnJU+eJlmjbJnUMaci5nz3//1
MvURnpS2ypITTSYRrJXXBeVmUpT+V4VANbHiWBzckGVoNGf2Exzz3995iwbiLFcEg86Dfju2YfRG
lTaeOMqGgB5go1ELlsWoVmFW9istd7R957ZEOlupSweJjSSp7KnzoyjaciJuNEzdVTpGxpOKM5K5
ZEd+mVt77l5V6Q+a0r+0KO5jzvSiXkWm+m76eoEPUh+3zdjMSFIPZlKUtyStxQ7G+mx80Nsyu0pT
IY8WGtqVrpcqXpkqJ/DR0vqLARsD2qhAAFB2fqRVNm2dzLZ3g+6Uuypt0e5XfX1MHK8F64bYJEhJ
64r88XcbjBYHAaFwtiEAaleS4+8XII8/c6MzL3tn6HYES4qd7ecwWE2AAoRBR8zlosXequPBd0n9
3CUm1amV6YfQaDIN46Wr6q3B5m9HJoFGYhFCML+jQ5GFWn+s6Y9t6niCjaVq8siTuLku9bh+5C5n
a1NTPzLbxKrWJhqm/LC6MFPT3ZSa+O2Akdmo0JxubMcXX+wOm6jZ2KSdVZDOAQ1PX8g8GlfZ2GT7
vDIIMMVEuzX0XG3aXqXrNI3Li6QIkLUlgnKlKwV+NqPelIPxO8j8YedOdkgGPBTYILPdOx2TzQXC
RQRzeTityUR118iWgx2qGHCxtoczYsrLdCbfRF/8nMoNMHg1Z70qVlxqSZdG4JN+bVo+zcIuaC6H
EF9mqDrgvZNmXWZOIzZV2+m7GHTJBrYT1IY0pMfnaeNWkm89T3+5ncqJqT5lMQJ+suKMSkv3rA39
XhuL4aEfmujOzpvxxK1Xd2NZRNcUypt9N/pEvdG63JciVY++lbQUzQijjSzhrVRWdCsrmhPPFF5Q
sKHBuow0savtXGwBbGDrTwjilVNAmw2G0sZvw26f61JcVtGkMfkjC/8aSCKnKvRbTAbehrOFJFKx
adYRbeC7JNHt7URf89pLDGKwhcOHL9V0MA8+Cd0UNJOWRyjQNCF9AKZF8ntyNLtuuEyk+zKBdFgl
nm/eToQC8Vh6N94M+ICe09IudtmUO5DE4atwWX14zBqyastKSgd3im0dVGeUtxF7jMu+CsWrqEoe
Rhp1AD7CLKRiUfpsTja1po2nuGyah9QhUEOfCL2PhBGSFV4Nd53Q9X0oUZiW0+hdp2ZDFrmViO3U
AD0KnSA6GpDPiNem3RZhHVk7oDwuhJq0lSkzwu6YU+tRE8EhCDod1BEYqjrt2ucg8FLmkFEFbOuS
b6WqmhklWDyNAZEoSaQgMQoD72QVkVbu5FV301T8z1g3kes0frKzlBbtFC1QZ81iZq09GyqGw4AE
+SUlbvOALNO9Vk1xBCdU0q4fit5GUJhm2CnbvrWPOYj6tXCc5KBXxXQEJNtuGjeCWEcr/MGa+mHj
jBKGILpO7QnIaXEFZcs5ZkqT91UxBAdTjeYDItQXuEtg4aa+ip+dsiVFvNDa5DmstfouTGnM101R
EK7QON4qj0kddjLeH5ZMTsWB11/Ws5qq0mFD9lPNJLKS6dVqlfOKeGz4HWt1sVYGObaT35AvnNaz
0V9Dw2UU/eVc8HjMHK/eUUnRqBrCcRqAqm2IvL8vpTUbanUFXzI1AGjpuOENQ+I/VmV+SlPjudcb
dzNlnr6OS8Luqqzg6SPM2tPzD9eBSvkHRC2slRPn2k/HTsVWN+hzpUIzn7pq+FkhRN6OaYZ+sPPE
t56DDTQWs9x7fageg1xMR9tQ1q3lxu5tLQwNGzr0yA6e6TqQNhrCgLwCMxxYTbyh2PbCMH7FZWeZ
bP69YudWWnswi1E71nGVX0LeJcpHdM1GrxoMujlZjdtpaBg0stTGGGZhWdZ+C2Q1PYQoo05m7X8b
W8/c4d7NSHDTgMEnJYEUmKpWteWFq9wtNJKtBZdmBg2UM1vstVJzbzNZdNcCzOGWtqV/qJJmuhF5
n9yKAud31DpCrOwkzsJVMSXPKAeC7ed7vWUNhQ0Rf+beCIU5zqOLjbPRMplQ8TmojdMrM9p40XWi
2fG+IdUQZjZ5XcAG5b8WHOdR2ehRQjSwUsg/+J6/NiJUqaIAJTGZlW5n/6R6w8ehp/995uKWZ5I/
w6DCo0gGNNpbmt5sRw/JeBmTY86yQcBzHt2GWQSMJSPSpyyn6orFGp1BbGfPsCTS75/f2w/20Zyw
PfwTeHY5gy12dqybkkKgXh+DYVJsph3rngjpgn44vZntXN44I6z4YB9NsfP/r3dpDFFezZG4pECN
jsO57OqWUASU33f/fFk00eiIEyhD5dFZ7OSmpoQsq/rw1Bjgkldx4TsYGkESKL8MD2PjC/XvBxIq
Xy6et/mMBwH17d4x9kU2VIEDHbK1jeyUO574OiDBHdZtbxflWsjiTKntozcHdbgBE26OtFh61v0x
K2TlCr6cleH8LgPbJrsKQfg6ivWXIRHmbqzldxW3BFZ5Tn1mt/zeDTeD3OnPkZ/LDaY89PaCAyto
U68puODBVBl4F2Xe0ov0wUq4TRqtCqWktitTMf2U2iT4ETPsF2GLSrYtDWw2U8ZA7PTnD/6DkwpS
Kd4vmgUAI5cl9UGWDfHsii2UnNJyrerqN+658UmY2TkR7fvTAup2WlceDVtDIvV4ewOMgES1Lobd
DPEQHcAkjY0UHqCiNNQ36VR3d5Zyw9vPr+/9fGVQVgmOR5yS3kXv+Jx7NIwO9rHup/wQJF0EWqno
4bUkUBIwZ585278rerI44IXFlAtolir68r2mSzeJzLf8YzRAAFJs5TeZGxjXgB6DFTF7v1w4u8fK
QQAxQN+6yZvgnPDvo2sGt4SeBEYDmsrFGmWVcDRSkDDHju03SvkxxHE/kQxabs1xkmLdNOWQHT6/
0e/XKa6b4+d8FuQGLJ01Fma11GFLe0w8p9K3WuZP2cHgM3euC/n+jWUg7i4S6VnXIRdVt2D6H87O
q0dq5Pv7r8iSc7h1554AAwws3FgsLM6pnMp+9f+P53fxTLtbbfFcrIQWiWpXOHXqnG/ABHEAYXj2
9EDZh1oRPStqRX+gynJlJSzeXE0Kj7O1BjhC6kOXexbh/kZtu3w8IXupvJhGS6qM8V2tj/oxTAfj
EJZJcVQKJ8YbHMWoXo/WwM+3jg0kWhQFYKLDJ12E5oTyhCg0mZy9diweR4Ca8AzKbDsazfhYt05+
kP2wBi68tYXofwCdwe6eURff7ZGmB01FdIbmjfyKFcYaKqK4Pne+myjTP1Gu83q5v4NuLewMlaXv
O/uML1k8Iito8GjjdLISo/xgwxbYDqSeT2FYr53SG5uVHhc61Gi40Lf05s9/l6uUXSjLcIpQUvHa
1oW3IpSnseXVs5Ks3JhGLrf5EKKNz65dXHK6VMx46klmVZBz5w4sjm/oir3PGjaM1IvE/+spZNXQ
AKUYRvNhefLbmr+rAEPQJQzgnXSW+YTpwXDsU3Sy7g91lWSCdEXZfbbEQjGFqunlFEJPb6ygjl2y
kc6etmMfBv/h/AWxzdWn/oejQtDxg1gJMt8CP5ev+BhdnQpEO5E3VkkggITQ1bocPszQEzFFgNWO
bSgAxSPlwKlQXtiz0xblV4xuRLCmF3r1zQYYjBnlC2GYkpu5CKyoYVluiHcc74EWS+W4rx+QpkL4
EV3FjQdefycQwMU6LSlXZvs6e5iHZi8hssFsq8uh7QSRRUDSymmIreTsum4KH0Z9rtPSpQFg15/s
0Et/FhnqSk3mps9Ka0Vf6P2oB8UR7sqlemMeWPZZcgKZBJMm+eXkx65XgJFQgJi5XbMZ0VP3iY/t
PgAauvEkrZnAbVl9wHmH+7vuxrLbABjpdaHXOTe7LkdOQhXjU1MmpyLSU6ScHTCz7tRNyDDLJi1A
TM720rFEv31lBa6OMs9fttzcG5+fOG+10HchI8ZUA6FhxL3w0Bx+T3jc4/HYhtGp8nLlaxXo9lrG
eD3LMALJWAhUdIAJ/5ffWkf1pI2RHnLRlSlc1EJBBhSSmPUwWQ1mHpkEITAXNsJHB5fabGWq35Cg
F3V1GgYky2ToqMvQn57z6XdfLFFz1EepxqfO8YryMNZ9Um4zL4YzHiulWxwjr+3/UUxFHBDAQnmy
KwB9bxD7C/WjjqNrtS0BKfzKEs7oympczw0morOuPEcCB2p9kQQAGI3NuMmzs4odyFNFq/mlLKfk
q6pn1ufMG8Y/8IghR0ZSk2v9hqvLA0EYnrlzUskWBNZ9OS9lqxcpLOnkXKJ+nGA+7bjb2FaVr+Wk
5yctlOGuKahA+7o0JkQIQ/aloZTVZ7XUvOekEd2w0zvZfqRqaa/1JK9AJLNczbtft5T7bSwlDbJg
Qs7AK+tPgxHGz+mkmL+oaGcHx5riFI73mOQUXiLKZEZhqt62EWP0jEJ/slYUeBvuchPRv6NPTBqB
9DDgscvJiluKhW2aGqds0GXwM8cxkWIpbzHx3HdRjBwuvcf/oEcM4dbyAp4geWKLnZFI9E813dxX
CfoEoM3zVu4GSa3QHzoDO0IdWvouakMQKVWT5A/CSABSwSYplJUOy+0pJdjh+A29+Arl2DlOYLVO
FJzCQG8hu9jK1tZSsZlAztN/7ssTXVRE9AI6F5Rgo00UgD0VOY2R+9Hv1q6f5SHoy/JiBrV+OZnA
cVCOL+j0B1BiD1XlGackSqO9jue8j8mEjgNcZry2mbKm3nUdd/Hp4qIlHgDxtZZIW7QkRwJghbF9
7T1TKWu3aW7WuxG7d19imn1sQ0hx9792PkeLrQNznPYStdgZJ7/YOhjYCQprhgI1bYiecWZJflKG
6/auF+t/m3riB+bwoGBt53v9jUn1PtSlpedGWAWfK6u0NsCfwoOTq+XnkTxtDZByYxGpXQGTpvyB
98tyrCZLSnQlNPTNgT95VMTd4Y/UmjjxvSiuP/RTYH0L8WuAM51npb0SOG9MKqPTy6czCTX/Om2z
AK6ie36KMF//POmptvG0SsEMIVuDcl3fmBxdOAaUW6ChXTGwVEcUyKcInK/Q/PxADamPNlbn2sO+
ts3uQxGb5Rpw9OaQQOeozoGFoVR4eUCaPrVSS7GmU4tm/SGPHbjDkaGfs8D7R3H1NUzu26N2sUV5
X3NBch65qpeVVsr5toJs6HSKp7aUT94AXXPToaD/nV/BzqEUndYnZEjS6FylFEf8HjHi1leH1Pg1
Ay6sTZqBy8btZ77MQIxq1gZ9DoWqSKmVaMv2EOiOigO2xa+0UEnpaKadt1NsL8/PKra7n8Pe0l6R
o8SzF5WE9iUZm8ncGorl0kylw7G2f2+FwxlJQCWHUEDbd16Ed4cltJ3SgtM/nRoUIh/juDN6X/Zh
8xvSjruJelE/Zu7UHgpX/9d0+mYzCH6bF4AOuh8gbiTF2L29Pc6B3avcMpe/hKYIOD5F2Oi+ex3S
wYM0EDrPI8cvRO1maIuGbX6MA0MbdsPoxWfN7kYdrdSU9nRUtT2GHEOQmiuB66rQSJDkzoNYTa2L
x98iTEsB00rz4MqiWl3+DmLDxmCT893pGE/1FXB5M6+KUy+qHsNssfaOvhGrCZgzdpLKl8ET6XJW
jLqxurhx2ZQ9j9/nZgQisMkbKuNplPR7u04C+5PTwnBeWY45IC9OA2AWXtSIWBBQl6/q3IYmL8Hs
n6bSiI9ZoPEWjDLtMzIs4sCDIPrYuamyr9GGwDUTFqoWo7Nw/0csIsAbRt0lklPt4/kL2uXy4+0Y
iT4sk6ejGAM13YAq7J+Mxq1ePAzwIvQ+TGXNGfpqSB6iGlwb8I4wibk+Locc3EmUcdI4R+QX0wM+
P9kh9/pvdRK61KQmbWXXL5b3fzwAtHt4AQEepQlyOVztFB7CALF6HJGa/V5VU5TC1IuTr6nUcXHv
nQIlCrpD4vv9mV3cHFfjLmY2ZRENI02cY6AF3maoivGA9ky+CyrEAO4PtThA/xuKlgDLOBMe3s79
uwhTZWHj9NgpHavBir/g8BA/R5EVfRR5UGFeNIrwmR6gcUB8vfxq9VNhrZzgpZzU/34B2wjWmkVg
ubpIDHqjoZDjMY2qypdtr8vDJCrzg9JWjrGJASvsgrjGka9QzVcbMN5zWssD9X0PGh/8DAN3p5dw
EOmTPlaOApM6N62VnXBzRd79yHka301TFlZl5USRi1GAiHdFIXA9CEi1w9pM9/dX5MZQhCwuqJmo
T360CGkqhrqtjj7baWy8CT6k037oOwuB+EEWK0Mt7xe8X6j9oYUGjBbwFHjPy8/SFDUP4hKUv1fo
3YeUkghAiMIYn0Gs67Skkb2v6W8ildLxJ12q6OmP0yYfmvxvJ3j+JVBQ+CGgKqnsX/6SNilba5Rt
eNYlkGyMnaKvTt7nGzkV4Uo9a1lpfvtqaKD4tAAKdHhnXI6V91ZVw9wLz0MpRsg1qYi+F01efiHx
Nv7pWkt76YtGvvQlo6MAxY3vl5alrPVXb/wQ8tKZagQIgAm1Fh/tkHOTkvN2GcEwRjuRucH3Wk0l
Mk6dnp2itvWmvTF1yR8Ezcd0ExoZEi2VVJNiJVe99VPeyqdzuxVGgLn4KYEQpREWc1qe1TaIEbvZ
uFYpfQNAztZBKG1nGIepTM525UAZT2H33d/2V6Ed6QCViK7ONtsGBJfFomhppYLzgESDQ8xeCfHu
DEbju5Ygcq5Ju1ur394Yb6aczIh/BuRWuRxP8P+RtNVCWFXFn5YreieGFg+BpgCsYgTByv6+Go7Y
CtiVHIpcgbbc4qSZVdD3QTGFZ4VKywPQ9eaxa7TppcpMAenC+MuaMfuaejv8CpKEWRZ0Sbaqgzgn
fmIKHxV28rFpR3ujVDZY4srp92lmY4UDRk8nbV8pWF59KAwkKIosIFGFW2XxocVkhUK30vBMnm1h
UVEKsAID6GzSIjU5xRoAn7XNuxyTuASSl61D1ZASyBI8bTtI1hZB3R6MAhxhG2ufTKP6ibrOK3JV
YqNgjnMwJ/tBmuUuM52jFXd73oV7hAR+hZPAbs0dqLe1wOvub+plLKf5SmuSxJT0iCbhMmsue2SO
nEhODzwoNHP0laEx0x8gRFz1lZJ7tcY4X6bpIIDpt7OZ51e8RnlqcYoc0Scih6h0AK+J1aUxnWUK
bEo38lkUavziCeU5t5XnKBweOw2sp9tV575sipUEdbEisF5gSSAPx+aDSwBi9fJ0YWeX1UoZofan
pO3HIdAwP4lcq/pJTSDwqyqqVvbAjQEtoN5UaoClzDSBywExwY5K1AXooimd3Cj5bLdWQJKLB+wU
9bhSD/dXdr4jLhJwdhu3M2K7KDOjJr9oN1WCv2/byjoFQduou6GyxIBrVyy/xYVMR+xcQrgoNBRB
vCLJiJnG/fHnCbwcH0ESgNjA9VGUuJKNtaSDqqWqd6cgc+VTMSUmYjKGwVNLi45Z28fYe1jNGif4
epbR2oWfB3qJ/ISe5eUs602VVLJArBagYz9sZJdZH+vK9Ad8z38osnbKlc9cHiB8D+ZcH44PnQjq
govCFDYt6BUgdnO2+Ry/TIX5POHJfBhRolkpNi+GmhUxIPYgeQXv8U2o9vLbNCNyvETY+gmesRVv
YHYn4wFTTkOe+8JW85UNu8y95vEIC7OMDRSmmdxzOV5plZ5Ol8mloIErQB2H0WYYWTGqY2AHonLr
WFV+aHsqGaNW4B4yTe4eWbriy/2ddGNNiU7sJnjefL+62MmTmuZ6B436rA36hNYYycWrhabk7y6S
/eMk42GN63JjpullUj2nDkjNcXnVizROiqTE/k7JzOC5alV9l/S9sgPm5+zuf9z1MaVmQVFzvo3g
8SwhbDTNbOw6oQGjdB88Ndz4p7iuxV5MY3fmKuj8SR+BH5trku3LhGpeXs4m7hacFgrry4TWGW0z
i7wwOUO8MX6Be3C+6Uiq/cmF0p47Jc6w5QmdoDqiy6rUWCFartg1uNv+uj8DN5aXAvbsU0thcCaK
XG4zNzQSDHKH7Mw+tJ7DaCofZesoEh3CzvrOI35Y049/68osYhNSHBRdEQ9A/PtNQ/TdYwmJqnGw
+yw8N61lfOVV5Rq+rfLF+wlZkvYJ2Uv85NpUKc5ZZrfgsfARPDpaiopr2I1hDGRITX4bkaW8JoUF
JjrvNW8t4Zwz2sWv5MExmwm/6UksqW7zC8BrkiY5pzRtrHNsa9PWMmKJeZ8aWRpms3WLY24zUd6c
BmQv9rSTnD/3V2dxFOBy0Nef4UvACLgylzWUgEKbFXtVdnbLInik1NCc2kiz4fYh7HR/qKvcAJyH
htQPOCkoQp7+FpDeLUtRFhQWIqoKFKsgGIRkQ+nGEj0ioFUo2s7vEG3vt9QcsUyWIUeSCqin7QFX
HdIoFs8AGtO/AwqS/cy/CMN33GZMHoDz/Lz7TXR2PcJ73x1dqdafBFzRD6HIrA3sjuwZvRx3O8AZ
oeU9NQ/i7wVzZjjeLGZCi4D/ADdcDm8WvHDRq8GoCqkAHyk8zB/tvNg045Rt8r4FON21xr6xJm3t
/XG18qw3JxItdLr6NEMWN5u0smzMxWQclalVf1ohrkmoU9d7jDPtFVzrIgSQUiFVAoiWXv4M41jm
RkikDRhIzzRzKC/hZqBzh5uzgbtnkGhfEAlOt/e32s0BqceiezGXld5i47tVHedMLWxQRsWAbUo2
VoTYKGLbsPrzZIIs4QQ1Kk/3x1zMJ1nCHHLmygGBnvlcXGNhW1iDB4vi3Dp6+jQiZ1882KK2ig0c
gzDe3R9tGTwYbVa2nofjE3GWvdw4EpQAUBAwIiS6CUZ6VkRBatB2nQw80i/w0SO2Xw+GhY51ilDy
1/vDL7O/+WOp7hosKWVYmkuXwydZPZWjFbqnOosHaFCm9bHpY2NfVIH4WVZ1uyfEjyvffGtQiqDQ
b218Q0mWLgeVWtUIWcXx2Y7qdJcatELatH0cra444NZmf0DX0VpZ1eX9Pc8zkAj0CSjDmvzxcsym
Fwb1Saii45j81mqn34yYFkd+bUXTY+mUuPnpcbjLh2otwV7s4Xk/8ZLgvMyAK2TcFyPXSNxjQAYW
sBrl9KSCQjxPSRccbKNJdkkwuL/uL+nN8QAezYYHMzt2nv13Z8ZU8hCJUJ18ASIruigSuyhUM2dj
Tm/TjYq7ckbn1Xp//b19H12vOfsELbBscMfCIKYPXNJBFTrPZQX80m8jaY8rK3jjXJLnzX4E4Lmg
Scwr/O67GgNlLCML4nM7ofl2hCmov4qmldY2NDOzXRntxiwy0ixqgdAer6L579+NBl7EKYtunKNA
jBZkjNBav0llBVtVKYT+NJBsyb8/F8gIU0vE2Bxy6LIJpLhp0IialtcwVIqf6mqz7UDcn2zLzM9T
no672pm+398tN84FfQXk17m0CHpLqoINDAeHaMS/7KoxuB67H003hBu9LbjGCvGiAZ96zZtS+3Z/
3FsCAchQcWFxYVOUXCL7FWOCPQj28ETulG2rWNU3ZiJL+E+m7Tdt2/wSVVO/hrLWz4lmZTTh4Kyx
1N3zVJvomfY9xGHiyErB4cZ2ptqEwfgsWkPXfXGTiyyRQUU8ONO8TD/arVb+rMIhXMGn3AiBmOt4
9HLhF8BfX4TAUepKno1UQaeENgCWTON5mjIYFAin+3FXOv4YhWulhhsniM4rIZd2H4u9VPVTlEod
TX1yTl2Roi86RPanvsZRtmvztYbArePDjYbMGA9TILuLpMQc414xbTQ1ys7MeJR5xtZFG/8hUDRk
3lzn9f5uurVoXNWzfJ1BFmgvYoOKwmgkTTUFNFCXr56oTUxspwzH0vvjXN3W9Ek1jqbL5iAZWvbx
BicBvBgr9gkNFNM3IRH6qPSGEil0w4KKAvNT6zUDpzOhPXtB4L3cH//WtuGhD3F8ZiuA8ruMSnE6
yczuVFhiqjb9NLy6PHDCAC6letp/rhw9+JjqdtH/XfFkvsIuguFit86mF5QQXODsue68dAA19qmX
ou5O4fb4d1+IWgjMKTQ+uaLwD1rWHXnixMChLKjxtsi2aauY26xujMM4O7hlTSNQjTfXqqvL3WpR
jCIDAhg4h3s8xC6nNSsngMcazXVH8exdOBk0aqGY+krddY86JO6VQL88iPN4Oo9aWmUWvKYl/99M
cheNm8A+don5r+5lw+Nk6XC2eW2tbJg3vej3t/P/hiLDm2tts+7J5ad1pYhJc6fxGHu18duCeZfg
PbJNBBD6OsZ6FDmQ8kPeuJ9KmX3ukYseq+A0qhKabP+IJqav154fWQEsVqTm7bDa9abyNHXU6oZp
g5LgYz7SX/aqR/ytPgf6+CGW1mevxZkly5+83KHz9n2q5UlM2aM6pTyETB+LoQ+FcM4mOhpm9qVW
w70hu8c8D/xCbf41Q0F3SoUApBit35TBMwCavV5Lv9B/hgY665GytdDodNvqwzQWvs7l7I5oSDQd
zIrqSYzdTi9ofxViyI+B6XynmPuX/VXUMuZV5OVP5Q2aybIz0iUGbTQbcT8yOYmb4zTFKKwY3mbs
saS9fyxu7VCDe4kKL+nBFT1UYH1RO3pnH3PkBJ8ndpWvx5Cl4yBMN4M12Nv7410Difk47ifKaqCJ
zSsZVhrToDRlkp+BSxf4SQCRT2NP7M0QmZ5RTWs/Fb36pFalehzUfDwUkz7EkL6lvWm6MKVO5q1F
3+tKJz9q7geg9zVXzJf1vnRAmQqLueFo93a+6922bPypTaojre78n2Bgx4zAip6aWrE3FVLMKDeI
5kcOwefjyvws86Z58XkCkyWAj50tbC7PVWYasNT0fsAQtT4MI/jqNk4DUOzlxyHvCl9R9F0+WVvg
Th9MJ3mq0Y3x3aE+Zq521hskCESk/TMW+c8yy7zHrkv/vf8Ll1fi2w8EgUl2NwvILFWtFNqgLtWG
4YigpwnYy1a781BVxpoGz3V9cp4JyqJzkZKkdXknIq0ltcyZEOviDnqQTeb5vDnbXcRN9SpTO/g1
9lX0udG8b8JCjqECQrhyLd/8DbReaddQ/YH3tQjgcexFJbJl+XlwtJ4LCnh70BJ69AblIZ2MFsKi
FftxqzW+5CX80vbBGsZueTfPEw7Od2ZXUCTlxXe5I8yR6kBmoi86NrGG3ojj7IT8l1agPWF/08iz
nQhzjTZ480i8H9W4HFVUpZt3nTcejUHH4rQzvGM9ojmQmpNzLFMbWFFkep/1uA63Be//fTMqSEjj
Urcmo/aWPi6vmnc/ZZmcWFlrVaIKkOVEwCvbYkljIKpiwvMBO5kYn7Ft0nCUMoPxtcf7aeDtHbpy
g0WPF3zKumb4ooyT84hvSh+jvWALqhKpEv5B+cXuMZpv0t+uZsXuHukCu0LgxTAwzFWC/FUOMUp0
MBmz31FrZl9Rm02e0yYTv6CU4/KaUCzGlDyexsGXThSuHLUb1zmX+BvTj6yMSuDlGjhqZbaouSFL
brjBeAw1BHw3tj2qMRlERW/0/sm+dRcAJUPBjVhIjJ434run6VQCl7dn6GneFKO9BWUCarXJ1O5n
i5vxvy7qj+bh/pC3Dxi1RXIzXLvAzl6OGUdNmYmyTM8aotTY62LprkKoIN4H9Slp+8ifwJpvaMdi
5Y77DDImRvfr/o+4ecDmEsOMKpl/yeVvgMQiq8nOuQMNK3yViHcIoLn19FRUuffEw8Da63EECfv+
sDenG74hcqkUcq6U7DxX0VEWQ5sb5Ez/hSo3ADJP2vtUhgaKIdgE3x/v6mX8Fkj+31wv/RedKYau
wKP4jLvY8BDKFJ26vjPTUzB0Vb8p3MGVPpR/4wdi4NmxyIyo3AA8VJ48pbaNgz3m9KtTGTQ0/KLe
jlZeyDfX4d3vW1x9jjOVYaTh3FZijnW00zD/GKZJ5rtp7209JHyOltYFK1irm6vAzkOiHPQ2gfZy
8ZvcqqRml/k5dtHjrvCtiHZ4Ypqun9gy/9RKYax85vWphr71BmVCg5Ji9+KYkVt09tghW20FgftS
Bnaxm7lmu1GO2loL6brTxWmmgTmTk2BtqUsZ2dF1MGwSiXfE0iL/hDR0hN26Xm6jICi+QAh/xi+v
2SRR5z47dW9sx1p39jjPy0M1hF9GTB5O3O3aMezt+nR/P14vNz+NGcCrb7a+XHIfsD3s0VjNlSPS
YMq2c5NuB2Qy8pOw/mAMJsRmcNH3h7w19QhVYs4yUzzc5XtsUqN8EF6Sn7J8FCVGcDb2ILGeI32H
rWL55/9nNFpnpHFk8cu+tdkP9VjGHZpMna1+sHicYbKTFQe38qrd/aHeyoaXd+R8QUC/hWKB3+JS
6L/o4rScaOYc+yE0W0zH9fzJFnO/MpAyL46l1NJPqsiE+4C4YQVDqCGj9SG2pM4u4KoEK9GP+ybo
1MGPAfr/wIRwFunDfyz3vbpXs01ddDAavDJX7Qe9T0IFzKEhul0Kt9g+lxOlvQ3Noe5LWdnTFzdq
PH1//zNvZCUzlJuODborgC2W3fJAqWs1CKL4zC/O2m0cYRj1AvZO1o9gIvRhR3SaviqljSxYgMJT
9QOv3lTfS51mzxaxtH6NHH9rS81pqovvDszuZe3LLBqzkZijnZvYxDID39g9FobyCDF+TZ78xmXJ
OeF5QvmLbBAQ22Ws6trYRk4oGE6eKbJ+r9a52KEZVgGCzMsiOlGIEwI96KqcqM+3k7pti8D4ZHnC
dVbaojc++/1CLPlYaj8OWGgr6HfkMsMssFeTL15UFMVGV5S0X1n3m6O96RVThUOXZhGkizLghUC/
7pzXjvkaI3bwHAr4Mn1mR4f7W+wtm1ycJLI9lf4VZ4lvXGQk+ZBb0xiYwWkoh5rUfoiNgmOQexRR
A1M5SNx3Qhgs1AI3RmX1H0x16CY/qZsCQn/basWuVJOm2AqZGuKgt3WD74PQCx3Rakl1D3ckke2k
DUz/VA2N+9EGEgV+NxqDF3Ma3Q84c3A5jK3X7GBQRN1KrLi+8TBN4EHFYwIoHjfQ5S5ymxzsOk7G
56gaw8oXxuDFvjsN2X89/J1PbtI3K+3dW8unz4qUs7UNeLvF8lV1xyOi04OjLdXmW5nR5P+W2an7
WZROoH26v4DXD2iq6zOWxALcgdb9/GPeZbH0b6FKxyQnYVB5m6qqjaM3VQ/T+GlCWMcZ9eRDnNbJ
5/uj3ppUKm8z0wVfG23Z7hg0I1dzQXnCDgf1yRyb5jBlk3usQwOOrb3adrw1pUAzAa+ATCB1WTzP
4qmAgGHwlX2hJxsxzCcv15qk9cc6SVaAZ9dP/hn7QGEFXWMeIstO49xWYi615ByJAEZ9YejDi6m2
+RqR+9ZHUX8hFYbpAbFgcfQMJwS0WFntqaS3+QUr0PJ1aC0URRNrrVV8K5aCjmRDcm2+aftfbhMt
juHKBCmEUizFNiE+m7uyHmYxzlTzewPpdbyfEb60o3E3thHesXXorszrW9F5GWsooc6+QOCvrux1
4xAt9Bbv2RPe6wGm141d41riRoXcgPOR5XmynMjzZVmLQ6TGYKJ68MpoEIKURVBNNCHXbtZ1PhwI
Mzi7emT/TqTbgJrVOg9iTjQN1vf7O/165qj3zj8YjAQNPlhHlzNXmvjreJhynEVvQ7Km3bZppZ0e
6n6wjyO25YRlgdSsp40005Roh32oulJ+vtopbG4k3JHcnkV11SUsRhE5HnECNwae4eFBrYoSs7JB
eY5pOa0V8W+MdSG9sMjXMX92pCt15+hMSn5Us1KnOinrfY7fxMoT7SqKgPWa55Uo+ebas5jaodb6
plBUcGnIkz1lUH53oQcGuzTz7qertyuzeHM4LNBJh4mUtO8uVzKceiD4FEvOFTiUAWXeFohPqsLP
LHWLXZepP+/vnatAMqtI0GaHRgF1yF4aOtgadDE7TNGvC83yR69hQuCHQI/XGt7XSwa4mRoGRwuI
zxW+r8lsQeMMWSg3cM45ge2j0VXBVh2C6NvffhF9Ow4vsZ8YSQX5cgrzEtJTmuHtBYiMsoHaxNX0
ioOlXJNZuXHs6GUzBBtkbn4uJeP0Rpltq9SUhkAVy6Nru0UJZLIj+5JF4DlbiW/8Py3lSMil1JK0
TxBhIufVq11vTVTyxvxikkf3DmFrEO1LaSFqfJKk185PnjeGOZWiIfkUdLRf/T6Q7lot8o1EfBEm
52I4CQsZIFRuTv3lJGvK1EdWV6qn0XMrvOMUbVK2PAXCaROIVH/VnDH+1YqAl4quS+fFtjqnQzuC
NgM9b7P5U+Cmh2o0RQBoJR5qsFspo7rZ2aGbD34TRA6aw4r9m7vC/C5Vo9V2ojNG7MWbKvidZUKx
dpIv08BoTFPiu0rU1bug6FRvo0zZ+Elv5PisiLH6V0Qi/KVXMvivtmQY7DQKtlweXSwTH2x6nvmU
etUfPFPcX06QT9+CVMDR9KKsksiJpWl/TJWm2CERq35KSUXFBoFp41sq9PwP7IlK3cNww2k7wYY7
2jZja7V+mOHMvnWMInv2wlBHj9ZR2x9VAR5x63IaNq6afUzq7htqe+6+99zpOdZNoX233cT+HMDk
7HdWoXSoEU+eeLHjFEXlSTMSJqeqqg/CC3Ec12maxg+NbVol815apzqPjXBbOvVY4Zs+K9TeP1zX
8Qn4+VyUgf0HnH9ZsPIGVUTSQeCHDtaY7hpszYMjhPPE3eKepuXbYLIRWr0/6BzOF5uNjGp+Z0Dy
In1cVAN5XsEXSBPeGj0cncMAPuhlkmH5VKY5wuJwznqxQ5vSlitf+z+T5cXQZMegTOlCYbKwhK7M
6TjPiHSiPG3Evc/N7m47HIMPQ1INv1pzar7jxB6liClZ9a+qcWqBJUEpz0DVvZ92r4RyEyVmnKCy
bYDr06bAdffGELQ4N6OL/5Trg8z3wWiVo18jyfsPO635jX1ZQ28NL1wAI40R+cK1c7TbR/t5wm1n
72IX1aIN3oSfS1sfFH8wZXSunXQENzMgabOzUWKq+L2u8S/tEnVjFGr9J3Mp6+AnY+7pKioDEOlG
3eRYUZ2zMOwaP7CMap9Pxe9Yj5OP4EXkr9KzZ+P6wO42aTipu1Zrx2+YNHZnU62bryO/BL9aDd7v
NLjltoR5sesMYAkxvIjvwJT1r3aFhyR9wxFgtIqEetISBDK7RuxYqOg9Isa/lWVkv4ZlCIciiuJ/
2raV/mR02RdRlNYjQu3BR222Xdg5VoR68Th60YOmBcq3qO4FrJ1yFIDBh7LYiZyamesk7aMZVc5X
G1Lgo1GayUdFKwPLZ/qbPdS3HrndyX3AkqXZo2LgPnalmf5XBu2fVnbOB1dG6oOd19MDsSDdjG5N
Pcqk90mXXf6InTh4yBALnbvOZbpziCigCkP+GSvtGjBOhKBN2eTTubdE+9I1QXLokyClUZ5OP0CQ
F48oIOiPRTtR1qTMy+lXXO3ZqaRzeKOM6wbabbRcy+nQOZWRb+2h7dDai8JDUFTGr86KxtFH6FjZ
6YmXfkbzIVzz87p17mYemsp1OmuyznfOu3eb6LpEKmk9naQ3WfMboxIPiVb2rc8uGOQu1yLtaxuM
5kpNULt6MHLaqCbNvEfU+egBXA6sSPhJDrHlXBqDq2yLukv+w9vdfA51I3sINLd5aNSgfEbzXY2e
e6fLPkPkgOve2d0LJKraR7i8zHzPHLsvQtWG+GMamqaP/If1j9aG3hoh/cbty8udy4ra+1w69S5/
cBclsR107niKs6mttqrX5l/pzWgOTP8EFaL78fCqY/8G0vkfPmmmAiyHq+oI56IcYmgFF8H2+1iL
HnXQp1wt1ONjv6iz8cmN3YHKZl9OXyNRGI8ad9E3VeST5nt0s4d9obciXwnVb8J+7wPm/NNIJQFm
aag32ktTNhqUvUplJjk36EJilZC4hthwaNzKN6p+/NL1jfMtTosagng3lLrPvQ3QMqnDJN0YZvif
W0zus1XTDvQxJCfTbnQ5/JaV4RWzN3ja++D88wcL3tNzSCk734boj39x47pBS77tpha4QtQ/O1Ey
IINUKGBEzCS2pA98lajqpJLaUNvFwGAaN34CKsQJ7rFFPbRx0fBXSq18JTdAHjbCJDwlgSrCHqXl
oukPVjHGhT/xBsUNLAIe6o+JzcCJTMt6zxaoDR8YtfcTfkLy0cgGsfJAWO60eX65kdBJpnd0zdHV
QNupokqIDSjTHBvededICSn3pY3z9f42mzftcimpnwAIQcibGsri7Z/CFM5cO4vPnSu0LUJfwUYY
kQpap8WIotKbk62E7n8BRgynEUjVylOcvsOtH0CGycULRxd1r8tTVSd9K42oj84ZjoVPHZ52MNpS
T5lLfQCLJrM/x+mQfM0rO3/UUqdq0dVJmnijWzL7KcPWPPTa0L+4llCDjW6m+HlIt8fsRYc/7yaN
8knPlfBMZw//QGtUhV8rWn5MUIz/Yzit+kWNncHHGMHCyTBxX3L+yf8G4BGHorWmjW3I5meTx9q+
Fk79r05aHuJm5TifY9PA60UbTT+yjeyjVdY1NhLSBBgellsDlzF2d/t/lJ3XjtxGlIafiABzuCXZ
cYImKt0QikzFHIrk0+9HLbCroRrTsGEYNgS4mhVP+EOXTkgQ4bjTE2Ec9CT+Vi+tdmMqEOXn2ZL7
BYuHD0ia9zej3Vf3xmx3R8tNGoRLGitPV45f/FxUjf1BdEV9yvWmOo09ohv50rZUO6fuMwb02VfY
VfWPVJ0dZPBd5S4zs/ioji3BOW/kGA4LjvRWUWZHc4mcWzl5ul+Aeg47XFgCL1rkWW10LXTdxTpI
k7ZsPtb17ZIVVhYUhpbsaNiQamEyk9PVysWvSOnbZxVxFT3MUISPT/RIRmwjOtUsdhnt12Znt1n1
ihebcoQQpt0iE6T/mqE6d6FqoK61m3TeTKOVvHIVghlndyisr7XZDBoWHvOCMzVu4HjmGftmADSo
IPX0aHZt9ji7hO1RhArcwm4w/UrqKT4C9UK42EQvniqGUNaWeidaEnvfcGMMfzMIfh+9yjEGP8Et
55tUqvEzXvUOaBJAygJttZ+qLdwY+GerQKDV9TB3xXCjLWN24DYwwnjI9F0Mr+537gi8UUVR4yFa
ZM9WpUdVMC6q4o+ZoiQB4PnlDpb5/FxNlryXZmvdG7D7vpRmo91oudLMQSolLgqZK55UxJseOj23
b8FCuGQ35eDQ+YlL1yCh6spTBPLtqFZRvitxhzn3oBiVg7Twawhsd0Iu3SyX/sZUbfayM4oZO6uC
xxB6FC64qKSq3+NZpgIOfOmF9tiUQRQ3ZB+c/aNGsBFIRUFYgcxsCbV+kZ/bDiPh1COqzE0122t2
ou962Q2nwrXmImhqG+UAEYm+2w20DPfWMBd7RxP2y2DO0Qela5dTLhr3NIzN8qMtdTscMbCPfb2P
UQq1F/VDNDrVriDu0IPKtWeVO91IK7/pYzxxFnsCWlx6Zo6C5Frp7zGgCykzWzcVCdZdUc/R9wqd
rQDnmnJXpt58lzBBh5l8zKctl+JRuegKDhykZrGf1nqJyStiw/u0l/ltZyJNxsNUzJ+6bgb+VsNi
8wcbo8nYLZ17s4gbIn6wN+Z+UgR6kaBHvR9gNJK7vOnLvcVlwXYZ8lNRW+bRrGJ5n+bW9ClR+SBz
sNQvi0TxkUt1dO89NDt+xGXW5YE7ACpxDOzW52VCHc2BFB+C9vGCeGn6I+XR+E5JIH2yZabfuta0
9vH9S38NrTaXvouSNmh1Yi8Srk3Ml2RzkVoFPFstQf7FN9NKE6DbJmRc3h9oG1zykAGtJiyDjg6l
0dwMpC+ICK2ww3PaVzlOLHZ623qThRtYVy8agkI2JVdhpriovj/whS9E9g4HufU74eFvsskpE/Xs
9k58boCtA+sA0qMHdtRV19hAl8I0aDmr1rOH4Bdh4dv3iwav3XuokJy5nOtvNIAjMLhRJWC2Zovx
FSEsdMITVPEGv0Kk93fOFf09NbPsWV9UwUlv4urD0IrqGr/mHwwCk0+ZdmWD0LkFx7ZpONEqxNgg
B+VdlkZ+aJ162EWqdpbU/TDpKGw/0dPyhqpHfATlaga1opb+aBYfDStx/TbG5Mg2+zygH3Bt1rax
//rTaG2gwbbiUbGDeDtpQ2yXdY4owjkzzPZIsaf4MGi5HdiN1QVjqSa7LqmSz62VXuPn/RNaocsK
ApasA8wpGhyb2uvYTV0XUcs/J2M3nqNp6HLfXqzxUGfTcP8fNyFwWyC+1BT+t1i52YSLUumUsGrl
pLRee+KF0h4oNDKt7w+j/xPDbcbZFEMTZ5pM1BVpgpWW9ivDuuusZZi6LpJqEdCAtOVxGzxcODEB
Ii1vnMG+iWglfNfdbv5eGHjt2OOQIw3ZO+KhNpQ4Dry0V8qQWzNJYP6O008xLuOzpDZSIS+tDr9c
Iy+ivYbe+KeCa9oL1E6qmu8Ybdz7ijbYZ62rm5J6g3VV1OPSFyPh5dFyXMm52wvM7cZE1vOQn425
iDscuURFB87N0jwoUN8afHuO2ylUprb76BE+/FhEXj+9P+0XdhJ27gTpEEeAim7ha+ZCgC5Gw2Nh
8fVYM+f5+5B13rMsiv7X+2P9c15Y4b++19zsJELXxRvNvKcXIlocQtyuOumgPfY2NxpA3aUIHYxT
zhQd4iu9kQuf+WbozS3SW3alu00cn7lOm/uEHjbZGspz97Y1ZtegkNvBVqgctzXADnrJ66y+vRcy
rSjklGXLcQAF5wZmT180cKuk+mzIcv7+/qReHAxr05W0ptIn3w4m4qIZscchwdLVm1QDaZAJiQff
WF97cK8NtZnEyh3biDIFaBU16hDjT73yB2ljFoxTNf3HBVvn0EE5YNVGYXdu96XBHZ8Q0+Kf3bjJ
D9C3arer8VDDZtSZvJf353CrHfCHNOHSgjExB16Zf+uX/1U+MpJZGKXWinOlldmulqNGdR+lGSTi
wWykVXEAXjjlfl1IaB2Rm4aKXslzmRCedUlbPL//e7YBx/rx7JuVTqBTq9luIKlnckjNQj3SpIww
KPNcRCWU+pWhvFCvMW6qhOv8Z2ThKlBA4wuuE4WRLelaG81xMNwxOQlrUr/hmRj/js3pW5tHRvj+
513aR3/N9rZIjt26hjfiKM6xGo0NLYA6iwPbKtXAK7v8CnzknzbAOpd/Le0aY71Z2hipclB7Z4cE
bdc7rbjXF1KqUcuaY2N41yR9Lo63MjTZtqqpu5v6mrcadRRONR1jUy4vtJIIAPQS5JtqNd8mLb32
PF8cbzUfWTGCREqb8bQkmiA6m+5RCF35gEUk1SPVHc9e56Fxl6Nz+P7ibQUt17PCYGtJDzUh1K82
F85cFYYYZhPrCkT67z2nPqCwkO90UxRfTbeSB22SYwDSDBiCEMaxH2cwqmqGcy9qVfykNNsVXe/c
lwaqQ1qbXYuaL51mGqpwh6Fjr2/b5p2RsnOsuLHFWUbRk9EZgqKHoE6QSPF9jlE0dwuRPmnF+DvS
c+VzY7op17Ow76jsX8PQbt/4dbYA9KBYRpmYvvUmRnQjt50Q4WC2siW9xdAoO2dAq3ykVwdf5Poc
JsKxbqLGNB4HgrArq7V9crfDby427A+7BN0MeSwHM40PVMc85A01bfnaF02W7gcvNeiGLkg1UtuP
r8mWXbjIsEcDAMHDz0RsVa371J27PgEfreSJeFadrtxXGptlWMDfRen0VZ+za74Flz4ZfOOqCPJH
70l/e+AbWxsytNLq4zzbWheCH6MdWaC+Pu8NNa0iWIZjc5dhfyGwOp+Sa/YeF243ENP/P/4mjvWM
tqEZozpHBST0Pbo37sEUmOZowlx+vn8Wt3DDleaHuC366/qq80M5/+23SlRWun6pPMw8XLFTPOe+
zkTlQzU+pd0D7o1BqZdH08g/Qy0KocbtFSHuhsI55XYfjGOiBUml/SgUBC+m4lgn01GpzKCZxKti
tufeVMPY7h7tCe/k93/6n2Dv7+x93ZnI5xG5AABb9ePf/vQM0UK3slHmy8AY5L406hrZ8SjVb5Au
lW5At976YGjQ3mH8F/0X9ECGT1HUZa+9Y40VQO8p/RTnS2z5Cdgmwx8rSplBqSgURKZhxM0hkr37
NEf59IQ4jv6QCSXH1rdwJ2qkDaUMX7GszperE0OSfmUiu0etmnvVbxopvgCQgxdKz867N7XSPtMz
LuMwhlhwk00W1uCWwl9hXDn2TdrX1HKtiSQxMO26v6Wb6h7fn7FL+4oQHOEHck4K2psad1shCR8X
fXRcrYPouDbZMXMpxCiE9lfq2ReHon1N/R7pNh6yt2tTLlEubacpzkOcjud8nKIXtcfytJhMGgjv
f9Y/Cf66EcDA/N9gm40wDnVOBXcGbmOl0VHlvO6HKin2wG0eROqi0iy9LsytrAl1tjrNWzP71jpD
D1YZFpOgOHwwO7ohuJu1V37chdsbNQRARzT1SbP/kGL+Ch7iNF50U7rO0Vh02CslVc/ebwFdvFgV
wPVAqqX1u6wglvm2S8rm5wnb8vD+DG0vtD+3J6h8Cg3QD+ihvV2Nqa56RORwpV/Q0U2OJXr0X1s4
F78Nu7OjfQqB/Jsmc/2blUnUXd8fnDoa//u/D+o6POLJBKRrewUt+LfDlwjvWI2kw6nSk+99oU1T
GAtl2MFGqIvdSoGpKD60Md2HuLbDwkQTIxBWBs81kgoQEreK9tUUmb/dovGmgCYZ/Jg4Mr8I1Ypu
oOfRYVA11CVGY9a+xgBwHobSQqyWRovcjW1cH023Hm4iy8YrJQUG/Zs8MoLOteRdEbhUnTI43/bw
0QBv/SAHLToixqmcE7xBHztUeZ9cc0FoMK+wWw46x+ygz3TtfuiSFK6uhswjEiflTQFrLaC8JWYK
8o73feq14dWlRYc1Vc3ovonW0y+YCvBtSst5aZquOcyJYUS7vo+sfa9aqYpPdzuBXWyM75PhdpOv
uCYW7iKL5rMyY0O/S7q5UnwzWzxvdRqoZzBYDtrrQikgBA74CwCszlz5xS2ibPb1qXV/0pPogGaZ
cyv8joZKOLtYEi+lsMLEsZPXZYiimxFxtdCeExlWHiqAiIMhF4CCZ/aogeJ/RkKl+5l2WW7tp6bo
X0BbzI99O1tNOFloDIS1LsGS50CBT6snwewXFRiu0LPt7Nc8tO0tKRlI04Ta9kOZt8UXF2bnXscm
OJjW1B+D9d4IM7jQL3IU5YD9vJPSCIM8Zh9cR3EzGL8jYKDJFsXHSAzjaZ6Bfn90az16rqqiOg12
3bz0mZmcnLYZHgyvjj4jf0SABn/wlJlifETEA684yrWB7HXnbI2R+4AoFBSz1JzOSqoNpzgtEA9R
EILraFtp9Te97KfiMfXIikMPoZF+L5F8e8E7CeeiKopwJlT1ChPpIW27LgSqzHpEKCseiOWjW3eo
lDqc52LaNb1oHpHT1h4TWfa0VstxcQPPKuCaOcItPnXS6OodLrSp2CGF293iX2lkh8loe+9EYKoY
4ZgtsvItgPQ3sWJ5HxIlqYG3g8FwbNyofSOR46mx1OnQpDn+5E3cPinLIG9RAYGAp8X1gbPX/bSM
aXlK5mK8NRItrnwhiikNcLRTtZ1iWn12sFKZPHpUHcygalSn912XciQ8vdE+xQNAvLBTnGI3p6l2
YzSJ5TxU81CTalNr2M20k7Nb19P6O+oZdnfGmFvxQZ/UX/F4TYhmnfE4svM/VRZuJL7dR5Rc3Trp
783S0R49Gm68im2s3lkIcH+Nk1oXTyDga+zV2swcfLRBi1fZcbfBnPPAuA3NeI96jmfszCWTQKtt
g7a2iI2IjoKOz3vDbWK91Lo7ADlVR4TjrWlxkucIiOYpLRq1oW2eyN8t1gIIa1cSp/g6cYRfSnV5
xpjWeCGyQMhj1Z2KNWyqeH+mLEAlNLtxYOcbflPJDv3oGgOVlNicnJHmJa11DxeUePLOWqHivkJo
u0vMZGET9n2gjq54TWunx4YcI/SAliDE4UGLnzQ1bZbQEQIDemMYQcZSZ8RNrDYDYRTFl6Ss9IU7
wi7OXeKUj0MuEDMGyzu/iER2ARtp/EYQmX5gICj885TQTYwwBryFy9R+jaO5igMuvuW1aOz0VDnU
KOgd5117pKwY37SONh/dRgWaNcS0tx6H2UpG8AeleeuUk3by1DG/0xub4hg82hvPHOrXOB+NExSq
/mRZuX7qDE98jqa63qWJmT87meV+sCPHvYNiYEMtlmp6UIZyOSYRPmbRoGj70gDX4telrX8bVoqc
VMzP9eCUezgNS8Erno2Gr1WGc+u1fXpcHQvvxrKhIwXxbWc7M9Ckfirhk6WG+YJoW574SaZnGeAl
kUx+pmTVjZ2vdulRaKBo69Rd4auVg+4Nfjh6crBqMLyaU+RGUJfDeKTf5rohRvSjFmB71Z8x3NJq
PJt7NLOVrJl0v1zylZA/LHYdmm2/BnYpGKzSmz9MWIoeqXal9wUk+nOflNHnZOh4FAaEQTgWqFvC
PlalE/SWaPBJyVI3dFMQvlR28yawAVoJv6X/8tJMjnmzCMUKNXeM7gZVKw+aoTB9o4aoONCMxxYn
Z1Bmsr91+sihxS/s1x6Mwwd1qexH2OqehumJo38XBv70qlMrQTUq4iOk9MwOZBZ1cVg0iqEiOZq5
L0vTTniJONZx0tz4KR29uAys0hizAMzwNbPSbdq3hgzIsqOMCEPC+Ie7WPQqHrc0KM6tmniYFtdp
GCeAIYCQzUE2tb+otckrodqFMVexBzIKAsq1D/82THHxwtNcCd091RH37cza9RVVJUrRwDsvyYKG
izdfY6FeCM3W+gKQE/DifOomdkUJfhV8V+yDOYn6VKiLgcATsAngzcmDFwFKtNzK3S1tEf/HbIAp
RtCZ3iAmrZD6tuZ8aaJCX1MBG8wTjXZItrFvsJ2fy9btrpCc1wBvEwBS68GogfNOQWtr4zAyAa65
3sBI0JfWahaqOiFZ7jVc+IUVXDtMiKZSfOTLNlmHnUgrMVV8n1FrrhCIiHBenTN5aPJZ7HixpjAy
l2ukiX+Q8etErvr1qwEOkaC1KdBgrQNpFaj0EaSzdiM7sAMBsm8zluKeqswB7G7JqsKZRL4i18aH
GQhn+qBERMDvh9oXAm1YqSgWwjH2KPxuAm27jJMiGRKUazC92rcIaN+ToNvH2kuma1nXxbFIbHTw
wvRXt2DhEZyBuwjkA1yUaZ9R4tT3ohnS1y5Wkv37n3XhjNAzh7cH/h3uwbZeiGqZmAZLjEeyqbI5
WIr0qlDLHN6EpJzV31HflsO+UxSMSMd2tq9ZAG0LpOsCo4FrcSPBpSaDensxzF0GrGbWSZ+49T5n
wn2yZ2383DgRvotEUVfuoX+qj+t4K0USzABpLX+/HQ9Fq3FBei47m2nj7lS6aDgOVR+TSv1A6Ogh
he3ovk5D/9BQzthnuv5JkryEY1pdU0jbpq/8FLYTaSM6xOtNsckcse1sDZHW+VlP+nYI4bPgkoWv
ZQRC2u2zh7hxh2d3jtpPBjH74xRP8r83j+GIrs5lLD0p9OaCNEcbWGw3eacunSnGKZHWKIeGQvaV
StiFuwMULgUwrqL16tgU3QqD4qVcpHeyhNc/1e3UBXlVf+dFkADZKWIohfJfkbTMrqOhwQm+EQ1V
qOVvFxrAEh6xWYx5Hn5WKEQ6WqB0lfPYtU50eP8MbY/rijBGSP2PU72Ne9JmIRW1AXcXj/m5Ul37
R24NiuJDhBwSUC+ddg3vsj0x62grQe5//4Iw9PbDPE/kHnDq9KzWjvMIwGqlL6TOp3Zo8XjEi2T/
/tdtF+/PeCgXAsTVkAq3N5tECsUUcpbKcZgBu8IOUTEqjCp5q8ie+N6r3GcsUowro176SrqzyNXA
vOfB2YxqL6bMwSwlZ6+aQd0BhcWAAePtTK3628iLr5Vx/nlp1s8EZWzAKaNaS2vv7bQicltLXEcZ
0DRIHGELzDfmADbanxHiTcIRzbgwLeBQBKOdN7rvxXbVBD1lnx//fcK5ErGvgXCMvsRm544oSatO
3scnPVd5Y6R7YxSgKfNkUnjjBvuUO8RL74+5fQbWr+fzCVqgXBq0Gd9+/ezNeZenNUjcMhvhoLrT
PhmEssutrjwspTrvydbFvmuy+eX9kf+5kf8MDRGIZV5dlt3NEw9sGM54pRbnmlgKde4hCejDqL5M
448mJSXfVjDJMQYIS6WbTX6jeuPd6OT5Z9erAAq8/3MuTsTaasb+jNr9NuDAy6dr0U1JoGmm8pAM
zrzr2qJ67hqDztRYCTKa5Dv9s2tCqxc2PLAhegWs+WpsuJmGGo0yF4Wa/ExyN2v+0th96WMKMnyS
Yyd/mEuX/frPn4qxCeg1xFJMF6zS2zUvIzVD4AHR/8Zplh4gdqZ86xu9+GbbnR44pVmfPBqYyT62
RkS43h98G7ay6jRG/sQcNore28aok6WQPlj4cyxKNCIzE5RQ4MJTu/YOXNpfBGwwKhD7X+VFNoEb
cleaA1xWI7ca1H5nV9roBDKeaze0SwkgydF7NTqOS0/VJ1d0kIMTVK0FzOAMhFURyCWGGvbLMnx/
Ci48G7y9UBwIslB28TZnrtfI2C1SsCOgDe8pXrT2V9otC3BoOV+R9PgHQbhON4+GitO4inzCVnBP
n6g7RvHsHaUEQtGStR6Wwaa/lKWqr486Yh85dVE1RxCDB4bjrlRaUPXz727WqjCqlvZK7HHhoPGL
TCymV00HMJxvd59jZv2ip6ZCIzAvnvsJ4O1YFVERwGPsXhfH6M8ZDPkdgM6rQeC6s//Omf7MBrLu
xAXw3LnxN2PTgs6IEfFramJ7dUVvNAQIK5Ya5k9qufhx6JTq+ja1rL3XTUV/8MYpPpWyz1F4XVK3
9PPZqW9bJcIf/v1tcekioBv9fz9ucyw7aSolPdvkpOXZjBwffq41UmL7oZfDUTZA0d4f79LLh6w+
8g/gk6BkqpunNqFdVmgKwjsR9NIgsd3iOAtT+tYwDpS+miQs7bjdIwuWgKBHCBbuyDUhxHWM7Ypg
QA+shnYTZ2KzG0TTN8bc4wFOHBrlQeOIAs96nln7QUFr6D4Gz58EnUnXeCXeJOK2tOCZX7mULoQ6
jG7QS0ErnpLB5uU1iqnVdOkoRzwmoYOqrvgFizKHIKjET6PI1GPBP68MeukaQEN9jVfBpbAMbzcj
lXwKwyAnT/k8zMg+jmbShlSvpyXwOr29Zv203V5r1kG0CmjLpDICVv/tcFrbOdKwicWdrrlzqjHd
11qeHnMdh5xWXoMtbdeV0YjB1zyWDAOfofXX/NWis8d2GTSpr6GxMYObjLJnM1bNXTm1jZ8Mrbvr
bS0PjWRqIWbY0ZWztL1k1uHpkWJts94y2p+34a/hS71LvFmPxXny4uGmLxHaTWMcvJTYqe7VVko/
17xkFyNtsXv/VG230joytfdVlNqBRL8tyyAtTnsqaY3jAu91P3ng/HUttvelFz8lTSL3XTZNh/8+
JhrjfCiRFNHLutP++lqrmQx76uz5mOlNfev2RvtC9Ut/UQzosICsiqconRflyv2xfcnXL0XNGB3V
tfGNeNXbUaM0yetlmaJjhqxoTn8KOPcSNd5/Bcus47BxoZDxL/iWbq6povNyuhlGes6tXn4QbiKD
bEgMn/bnKjFspruiGGMKu+o1n+8LRwY9Y8qXUBFXHttmZHqTtdam5gIxmOIIaXh1iJxBeeStHY+D
Bqn0ypReOjWsoA6GfFU52tZ/4tqKVYrZqw6vMr24bg9pdnJAQ2StUHcktc2HmNr1iqanHYV67pWa
4j9d/3Wu//4Bm50kaYvQFdWLM2LDf9wr9UAx9R0kubwOzGVc5eUQ6e6e5gJWi7LsxHQrI0E+5BbO
DLMycfPA8/prTrEX9pqzukuuhWsEKrbVKiEzt0+FVpxbxZixY+lmKtVSqYeX90/SP/ESE4AWEhrd
QC6pjv3587+OUgNI0HXdFBBk1tm7yu7FUUdsj575/LWZEZNfeFKDQpEwxJYh3YmsRLJXNxTlAaBv
vtf0Ruzf/00XNgUAcAKmVeKQ7b9Zk95CTgghMkHZfugeE8LHBy9Wxtcoo03V118VOkVBA2gnzJJZ
u/JI6Rfus79G56S/PeXtSIO9TyUlySZyLJRqJ+VGS+eho4NhOntTWMs+tyLrvpDQm3wPATv91arj
sg90CLUnTK3SXVx61QEXiybAAAJv1H7uoFjDeNWPnod+X6gXWbXnJPY4nbsUiCButWh7YN1Ccc7Z
V0vXvWrTYKP6jmvYlQm+tLkIvChzsPYIpm9eRlC9VVHOo4LVhafcWq3RPphxPV4JxS+NAgsVxwkI
uOjibsI7Gm1a39aYFbgp3NIWJ9hHC1/F//78cP+vyBBCCzLozXJ1kZJGiA1V59rrIECPFBixJ2go
RhFPNiKUkzaKG5tO2uf3d+mFu5L3jg4TJTcL7Y7NJEZgTDw3Q2g4dkQaRmqpn2ccAmrYGoRU6Wxc
DR0vjciQUHx4a9GF28RPBQ1gQ5jNcmxnx4SGZRvdJ7cy5X6wquXL1HJkr2yUC1HF36XFP5icvy4H
x5AiaeoFqaN2qh7rBU5wk3WW8Achv01F7IbFbJeHwcqu2uhd2j1ruoSmMH5UTPDbY2gP/IH06N2N
06xTGYnTPVHFuFsVIXeZjkLAhEMMzPW4rveKZWfYMqTjT703sBq3SpugJyN3IRS9ckFcuh+48kDR
Em+tb/TbH+YuRpkvGpFWrfT9jeS/Pom66HF/mNRXdaqcQIFceXh/s61X3t9ZA7c0NRNuYngr7LVt
KdRwykJYFZ3ZDgGsX/MkvE+p0opPxZz2VyLJfxSW17HomFKkIo/W+Mi3HygslHZjNfNOaT5Xyd3i
VDbE0pbYPaQN1jkYrynNsyJFZ1C/gpkaxJPZmKeiakfzkNFdeUa5vNs5rVLewNCIr0Up/64AWgkI
6SBuaXGFba0lJu5aW68LtOQlqFndqOyT3YCCK2avuc3AV/yc20y/8lD+e/gguv2B8KsIa/I0vZ2V
uBjMyoEQdKaTrp57F5BMMebdrqpKZy+U0rmyzf49eqsZL1EgH0iouc3cbQcIwFRh6NUipHeYsJI8
tC4nL3aaLCjryX2C9KHsYrSAf7+/1/6Uw/7ebLwM6NHZVOiIPrneNhe3raRkxpOVnjIn1xGhmKfx
WK+6K8jhNV3rD8k4oS0TJQvwn8xu7rOyjK2PRK1TBHNZVtad15rmQyF1DbyxVZbRQTMjgB91U/d3
UdLnWqAlqx+vAH0D4htFVJxKI22oTw6RheX3lZNfCfW2u+bPV0GHQISJ7fOPU2zUxMBwerQLEjtz
d1YbSUbvDNoyFu+zU2XBkBb2lVUEnrg5uX+GtfDjWNUn4PVs3qd4LBPSNis74+7QfTdq171XZ9kG
+KJmgYT2dbL0ufbVxtAORpWiRUgn2IczWoUg5D4ujYMsiTP6yNoZd2LAeGyaXRvnAOp2fQKjE2Uu
Mi5oZbT3kcxVvOVxzHrp115b7xsXJ4NI6T5ojviiVuZvOfStr9mAQSaKO2FctO6tOmZVkGCstFON
9BQ79m+ls5Mvo3A+K1P2yFVchtgl/8xtjItFVeq+tcD9qY1qCZUyCnW7+sU3Yl7jVL+F1sPF1T6K
0ir9ylgeOjNGkavs5LPSjz9s+BjhkHTnrhv5sYhh5Kb1SxtbnGyk+GEO8yGt2jmACGmEMlJgZlgU
Z3QdFJ87G986ZEmOUa2NhyJaUs693odemY7hHLl1YOPxmbV5HGJy+2Oa9OGxTot7fSwyBEiS55mH
yk+deL7xaqu5Gaj/nZEY+hlx6QZll+3d0Yueo3RVzHX6n04lpD92zEut4I5KovIZXHSOjYly0ymj
QFxdS8IE/eZwdnKJ4W/8WxLWHpJqjP3J9D47IKUyMGaaccgbrD9w4rC/9gORa6yI4qDOAnFqtXtS
kwxAcYySQ6cTM4IMHW485BB8gRADhOMEq4QUsCoxb5Av5d1SRr8qDIQQvv6YleIR3FHn07h/Na36
+zDhLDG59auqYcIn7LmEBGxkwbKilo28vNPUNs1R8O1kqC4UvaI4vh31SgkdB3+ArizKHY05JKN6
h8qxPf1MFlEh6GTMvurMeTDqSBejEpIeqqp+bWL6yPR2bB/F4G+DMqZBOWMLH1Fkngy79fvce7Hy
GEFSt3jkxoluNSzVfDlJLGBdQ8afp2pAflPrnYBaJTjNbP6+FPRkhnm9P6T+gW7Ep8pDcaC3o/aU
pZGJWFaMwoxqNjvFoOASyy7/WMnpk5rnOqTcLiF0z/UhyLpKD0phKoEdD+k+5QLq5KIF8MkWlCzW
hsuM7MOEJ3hoW9MAPQdEodFGOy9iS3tSfrHzovZx5PpkNS5voNMXvtt5PxXLLR48YTxrtfZVnTXa
rrGd7Kza+mKp0asFPJIj2SaHeDHvlmSVHFPcPoxVfHCHSH0gnmsCXcXkA8PNV00D0q056c8qXn5V
ndB2apa1z0PSLv6yLG2gztiBTs4qtLOgwZEjbqYOz1iqKIGbqvfNWIpw4RfFo3kebbT1GiXf224M
5DeqX4qs/l7U2e+5V6IDCP5dM9vqXtTlc1NDdcgcM+h7ijUVN/5Jh808IRFBCoys1E0BVvQuT+P2
W2IO+hlzn2FnYGKJkw0IYTwzzRNI4Cnoo/Sj4sVfnVT9GKfRc4+Qix+JUT3M9lIfaICiXVSTUhKo
TUEVK3dT3boQ5+2XcXCSm2RsPi+eJT40mnOkUCvuZzc5JFn2MqBw4M+Vdgvm9ike4ZdF6NAbLT38
1OOUWOWXyUOjeHGc/Ctd8PSmmWIbFrFan0FlqiHloiTEznXeS2f+2VTlgz46Tz3O4T6K6zdkL3UI
DFLd5cI415hjn6NWfkMa9quTiM8iF44vkv5Fnc2nRhpaqFYLsJF8+IgxrbB8N9H1A8KJrq8Wy42M
+d8ujvrqKi1U2yo5dLr96kRqcrbWuyVyGiU0vMQN6Belqy1HzItun1KjwcUACRWwoLhx03oD1Fem
jV+3aXVsEIlHp/1zVUzNLoYY4ljyjuLnh1TGN4ur4mJklXrYr2cr7cB9jM3c7FV+5L6JvV+FVpeh
kadI4rUfWPOvUZHeWYvxUFfNTa4pXQibPw/n0rtrzLk8AFZdtaCaz4D+R9+zla8OUPqn1JKvfbEY
KJ6O441Z/Q9n59UbN9Jt0V9EgDm8kuyobkmWFSy9EJYDM1lMxfDr76KfRi1BwndfBh4Mxuxmk1Wn
ztl7bcFEa3AVn8cJ/nYTP4wg8wNyZq950njJXf1Y9qnwqyiffTmQUKep2o6lp9nCentu0A8Gylwe
SsU8am1VkTFLQdBypAuFNkY7o9BfXfTMuLRauWEo8BN0UXGFGJQwzEa9mYSSP0KUyzYuQCCJMuD7
aLen1ir3QKsgL+XRQ2+a887QujP64+w+6mzrGDMbU3zicJKNGhXPFjtE0NjyWStg/NVJdIg9el1N
mYuTPaP49JzUDMw2HpkhNXGxsyxey1qJHznRP9faMvq2ET/Yej/cFD1tudp1du2Y/M40jqDa4jx7
RuLsyqK5NozlBJ4GebuTwsBX4ujc69mDlYnhMEti0UkLSQ8esRrnpm9fK6NJwdV4fAR1vhPzDDQ+
Yx0H/FyddLXYCiIZfITp98acgW7tOWmPWESob85j3ZzUKbpFqJsdbD6tD/3kNDWuspk6tlcdcM0d
84/4tscl4LM83HvSaXzLVtwvTumX55fLKuiieraSNM6YfHgHOSnWVvaamiF3b7trE8z5F2lwH16L
rhbHRhpoEDHeVurg4xaOfk18IDEw3s7ogq6yoa1v5nhyvzD1fjBRoqLjVLCChxGnXbbdZdSniqE0
3t7K3eEWZiIViWfvWKE1vymmn0UTyzDR5t/Es95mACS+6J++a9+tN5aZA0NfHFlAaC5q9RlNfu7p
OXEzeS76HaBIJ/MzvZxxAWhu1oCrUrzhBDywAsWmVWuGYGHrTaA2LktRF0vjydNxtvmySDv3i/7B
Rz8FXHAmjwxA6Rlf9JPNWlUryGPeQXTOEGZG21w3radQ0+nxF+ezj8p7ehWw+ekX0G9a//t/WhWr
wUMz3JSJVlUqamDpC+60PJWMlYDa6K6fj3ZXbKZY+Z/TkNffgIbLOt/mj6R6vL10staCfUEEUZMZ
COtHxx2/dXluzQFircL1yyqXX9mtP7qzIGURs6Fngf518bsbhKWJFNruIa5SO6xr2WzReT8tRdR+
8Yx/dGP5elyFboxJm/jtt+u7acG6RMp8XtTdQQJ+IuRH2s+K3eIfsN18NxWds/v8DPrR10N7inl6
HS2REX5x0aFFly8T71DbFBujE3t+L6Zxh1vrq8Cmy24zP9n6gHIq5KSNf/1iaVrGNIoW7D17Es/t
n1FuATyxJBw6vU+cgyvn9hAXUNL8Rm+iq7bD4fLFS/zBHWYOTPPdXOcujNEuvqxUWmHkxB2XuCkV
nDDecKdpo4C3pKrDc57ldDNLkKfFFxf+4C6vgF5O+/T+13b72wubfQzJASDRcYD8rPrYfGk6J/hY
gjxS2+qLq30Q70PnCn8l/j20g94/R/9/XlEFDzoXSyD4uPFyzYoBJpagV1r4AuHVtWo187hJl8l9
pCTyXqJIn3A0LYTa+f3k1cT9pBXJDVIZ22MNy9EFayZ6kA0wwvLtoqpx+qjlifFAyMD82lRlNm9T
meqH0XE4tNpRWuCddOzhlbgqWhAcsu06/PzBfX/cR+K6rnVsPgAsLidoZdVWbhI35SGrlHRni3qc
w05FZnOOHC9PDnh6UBk3rdalp9XS+MU9/mhD+u9PehktPQB9I8/FU/aZ2XXXWuxUO8+jACYnqbwd
6bAc0l5Pgzam8ik8BwJ3tny12b+/BzYKWNwAzC5p4f6bsPznd7Y5wTg4LrOjwDCGqHC2odClEJqJ
alNkLPcTDSZOqFP7/PnNf/cirQGwCNpYg5HeEjD09nkeRlurzQb6pRx0Q16N9qQtgeOWxiMmo6II
9CGJHxHoTD8+v+5lrxor9H+vexm/BqFFHRNXxgdHyXSFhs5SONverWLni5/33Vq1XogGMHscucSo
SN5+wUZL1bnMdWUviobApEG1Jip2Eq6rZWru1SETK3kn3pB1XL7I0SRj8fNv+m7F4AOs+HpGtYR4
4vd4+wE6zR3WCIH0WEHCuR0bk2EL2cRnxNvuF2/SB5diQUSjYpmgG95B58AawX+CQXVsMP1dMSSe
rUCkdfbLogNVfHGxfxyfNz3PlVsAv499nKIRKebbL+a1VdImFvmgsi/nKAANWzyPVQvAvJ7d9GEw
BgXs10jXIxDeOL0WeomuA5DI/KtVSOP5/Dav29vFp1nvM9F6jH/Z4C8+jZkQazi5pbdX01IPWg+t
nCRK/TxlenRX96X2v263Bu8LfW0mgpRrUELefvvFrVrQ99hZ9bEVZ4wDOSEE/SBP3gTS/H9/hphj
uAaTT+IQ+HZvL2YsnNnigh/WHKAS51VWl2GtznI/InL9ao7+/k4STQlIiInGOi+4dI2bMqm8Qkpl
36PuG8KqH/WtPnT2L2vpd05sAE3//Kd7r8KkEPzPFS9DjWZ1nhtkzMmRZuT3RCfOtyw4ohEkw+GA
yO6gU0rze2YP0Z8k68XBmsZ4nzpa5AOGw0z++cdZn5S3TxLbARMEpMX0oM3L6i0xgYaCS3T3jl0z
zXZTLxfcAKv6CmP9wY2mfqKTzRvLvPcyXmkeUSxk5UIamGJATR1gql57jabgfh7LDTMt/as51fpQ
Xn61VciHEocRM3vt2+fIa52yXczI28NNUAHHqkLGoUte/GNBB8j25yK1fpBkNt9pbWLO9I+yZQHa
55Ta5vOb/H6p4vyHt4gNj2LVuYSLA8KsRbYU5TGSYjnxp8p37XHeNwmdxc8v9e42Q6kw12QwvhQ2
uMs3tTG8lgUfZpVBsaT6UWMkdK1bLMylLH/RUW2++G4fXhD1HFgnk7ykS+/O3LXJMoB12auRYW2d
Ph32RUarPc+sIqx7+6vi4aPrMfPCE8YqzLDmQmTVLMqY6ivTNe1dmftKi9tv32qzy/zLHpchaJGh
fJXO/O4t4a7+56KXk3WDzt0yZfm47yI728aLlDjDVUX5/fmP9/4yJAJwmkEEDZnLuqwTBrOoKsWq
p0PO4DL3m0yjes0yU/8KYvm+AuP7GLyL60kYPf36Qf5TgS1JY+gNhrejUw0FNuQkxT5vubcyakid
GHDqthLRP1D8X59/w3d6qpWigkiOrQTvGcfGi52kMtsm13MnP0wFjWZRxvpN3/OgmhbOkngxZEB8
hwp2eSlPyeQ5qOg6mvkxJvdWDr9LO8sebOkVNxZ4gS8e5fe3n89GK5dBOuUpFp+3d6VtPRDsVoHj
gdZ2GerzXHyL22L8iiv3QRHOhTi0Yq5g20F1//ZCNAxnL+1YD7SkYrTQTeJgKpikllnOK9cCeF8x
6da2HFzcHznQfQyI0Rfn9neLEr8EqhRarSb9gXfn9tp0c8SvKHml0SnXQyTTJmiMQf0JfUjdfv6z
v6tL12sBnMertR5/LifGUYxwSVVLfZ8xCvaBJdTYV5R4sevtXEYCqnSqxxGE9jrtfaKuluKkajNx
Jp9/jHfSBZ4+SLhseDDXePbMi+ceTi0Zmy5YBU41zgEDu362atJ/GxUDP/HfLky60Q6tnoPPUNJo
dnGg+lPHy1hYLjCCygIOn//vazavArsiUlXm+Zfo4NqMFCk1sO2mJH6FkMP+rFhp/KDPFny8UpH/
n+tR7LDQ4LZEaP328VN1en5oA+KDZxRJHZKeOnkwFxAp7NBFTYVf2mM2h//zvee+U2QZaJPAjl0u
3IVN62SeMzJ1ItGcLOlNe3jHM3n0RvYy0XD2Z0EfX/EwEbNMmJuigaKjk1sBP6dND4n8JxpmePf5
B3v/HnBa4UVAeI7qnIDCt3cDNZ8l7aJJji5aiefFNXPfqb0oMPVF//b5pd4vu1yK5RaXKZUt1ebb
S3UQ6DtjtMdDEzMIaM1W3XVDa983c3mdaOa053+c9qUjli++40cXxhOPYQ/LC/lqlxeeGBzAWZ8O
CiyGF/R9Yt4Ybu09eKSc1btxaY1bO+/iPKhFURtfvXYf3eIV+4gomiWPle/t93ZHiNcKTRigHyIw
oiV+6FRdbts0QnvA9FI8xgIFOiBk4nys8VttP7RG2e4YbiAv4eyBSdawHj//Mf6V9m/qwxVIxyqP
PM/C9/VPmfGfTdB2Msle20QHoy2bF4X3WiH5rHXv81T3Jl+zoIr5Y0HuQWh2HEB9ABcVCfKMwVK/
nYfqDxER9YuN2/5G5H36lHLefXLJqjqNtlqOBFMqSxdGVtpnW1XLYPr5zNGsV2WsUjDPokZvXwzK
/zzeWB9lqnqdN22VJL292cg0sqgXA6OU0iWadVjo/EK9ClF/fJUv+k+7//YWcq21O85uuRq3L94d
Lc6VorG96MBxJR7OnaklSLNLa8iuxJgXr0W+OhbdnrRkX3GGmfRmROL2bk6ZS/hA/CVahqg6ishd
zpBsndcqGek0WpzFGp+U72Uh/kyvzXC0+zHdkAyAB2pM5JoK0tszWDvLyY+FYnC7TZl5R2oXhyjJ
KFGrMOK9WhjSGTMdW/LOxrCFxyb9QVnMUzyKaKs6MrVu1Z7ZGbIZwDv9aDdGoGZFGwdm7i3txp7Y
u5hTDs0pJtkE/Uo+/ChEUt3gAk6x/WLKWbZlpo/3kTp7cO/zOeqQ2Wiy3tp2lDnbKc/EXZRV7U2s
1XYVShW4id9Uo4Dbl9n1k6tO/d9kAPX38Pkz/tGLh0xvTZthg+fle/ssgDmyrdzM46MkO2KjRXN6
r8comSZlsL/Y4t+fa2n3wAanmgFPgdn84llYzKSINJLE9rpngDfRhOKOpzTP0C07vTinsXVSB5hp
jJ/o0vQ+8d+LTvdv1cYDcmyQ4CyiH7+ocj74WKvNB5E8gxALy9/FLRh7fGKEiWDrU/pk23BKw7cm
K3s3OoUaYPJGfzO2t67V2MdhpVInbPfftLiD2wco6YsdYL3a2xfmzae5dDpaToU9vmoN4MVpe4Sg
FKMHrifSjT//4f/B9t5dCH8IzmneUP7x9pfvc7du6zQHJxwZ2Iqa1Irafd4n9r2bz/24Hc2GCL6u
gSDJ6CDWX0CRVmzBZGP1yDFSJvx50g13fQTbJKh13lCfDHSz8EeJ8MDvkkjIYHTH9pedWfI+ZQj5
Go20HhunJepHr4AcdmajHRu01TC3vNj660x2H7aKE4V2C1UoSPuS2EYxNg1arjxuj6Uphqe8KiG4
YbI+pXZt/6VuyF/7NiOlhCDLRQUFkmu/8SY6u7xydBrIy+B9N9N5JO1EZKag62aKxocylWlgwhwX
UvZUxACZipLJ94Kr/CdJi14aFGmkARlTvepuaVLkwPGsGiOlXrMqNTKnjDb63IwJ8EBWgbBuo/k5
IWkr2/TTMk17O1c0DddHIxToj3M5MHBgdyCdumJ7QxUDTlfTMmubxEV7wNTZT8HUF6p7btSIEONx
1JlENvb4aC2N+ld4uSv2sVrb1sHRG+ulySjNSDRJqhw0VGX/NpoJN2ZLiDpyYmmAcnPdKLn7/Nl5
v2jgeVE1nND/Eksu+2/JGDuwHBtE3UpuEEFfOGFj2sPtODKZ/fxSHxwH31zLulg0hrHsrDX14Aji
dMFzmozeqahShMx5miQI02Aypn7Or5D6Zd8QQFdlzfy9qsq6DlDuOEQBVBgV3MxCyyUIR0FrJ/Ux
/6J6/eCeMD9H1kvFjJPt0qQNlQPplEoBBTC3dk4WHozEp20oDXQluK2/uC/r1754e1eA6joGW5ft
y/MSZyVdFXOWoyHXJAkEUms3dPBRecAKG7LAnAt6H5//Fh9dk4kqZ3K6OUCiLoo0PYU4bVZpfqBh
QKAduZcp6nV7vK7EwFudmOn28wu+L0rpya39MPpVuk4Ux9slqimcNhEGsMFBiKg7zQvNnrB0s74g
cbLmUJhWbvStEUXaBsUkzS8e84++L1UbiDWcbBxLLxpJet6kzTgU+UFTTEAPtf6Lg7byQ1nULqyQ
I3/xbaEjrX/j5a8KJB8TKNoTduWL3kfbm3BXoGAeeq+t/TUxZtNHgxe0S+ttK5RiV4uHqdmeVk1Q
q5hXZMWTQVFXR5es0N6MNIjgsfFYCek80ETKSVDQsV2ZVfxLLiC6VwJpNxOGqmvDhl3F9B0dgoKr
uIFFjNRGEiIqEsW6roELb1qhE6Nm4THuFZimvXlwQTgRDakD1FxK4sCiEQUkHkYZXc866qG5kq/5
WF1NJt4VkeWuj3gmC8RsRsFsLvetZl+RuhUo+ngz2wXm3bK/qdU4VJV6fuzcGbTgtNeFIFJV6cp9
2QmYYFF1WyriELnwWpXuD1KqG1e4ie+keljq/a5m3fbnOOZqMAS3nuf8ykWZW76XugJOoU2/Fgwr
UWtxbe75MPbfsuh0BjG5jSywa2oNgLYC0k234x6Oqqqyy9fcbs8pfvSo076pA3PjSc/j3/No5dkG
sUy70drBjkNPqsohyUnv6i2U/ND5672WOCXf0kgKFDJiTu+oZ9tuA8PcXuWmyNk8LE3HZojyqygD
U1no0RJmXRHtunTpAwMp/A5nixEujj7sMmIkA0ke0A9EifpjGk1GECl1T9NB5A9jH70YCmTRgslm
UNjDnTn2T3iKvEAf0z/jYjw1YoVSKsL53kBleSTAZCTGq6rtfbv22snKijjI9GKrLdO4MQr1iCZz
h90dmWdKwHYTD8nV2JA9A+ImDqs413+rA8qklgP9gcKgOJQ0rXekTFQ3GVJEPtiAbDZCl++3RH7s
hDZXp7635KmumueyGar7hBDho6umxY6aekTkFqXYrFrtmIzjlS6UP/Oq3pTIVgF+k5aX5VCeIMwq
Nllyi9gasVltRKajbcdRKGMe6HpaNWt/9NSA3rqq1nwBK/uocNzegfv5mzC/2kzgVH2B5TeYI1VN
OK857g2LCO7fyex2BSI6KF55+qyOJC1BW/g1Tmib4zEegohk9x8yaXi2dCfZOoiIt8aiQVmZE/dW
xK6yrzh9oCwt9RAgrkcGHWxy8J58wa6vz9KIX3SCebeuMeQVD2yL/lKrJLEDyXxv52b/2NlpxLzQ
eYpbTxzmwbF9i5iku4i65NQjCz0YheYiDbDyO8UgdyJWscE7NU1BlmdS4KgMfJGq1lNGgvPP0XK6
G0AwrW8VwtgmwnOeY9OWuyUm/nBrJ8rchZyxRjdMBn2s9jz0OWeQhbrOB/OjXkEsV68KG3iwyYlq
DKps5jWuyzz28eMZD9aSeQxoqiEwJ9aibJVl836J21SV+g+F89me9on4IzQoKgH8XTWw9aTZVEqS
h4IwcGdT8sqhmW+Bf8a6CtCs4gG8E0ZKfF5Bcp/W2suNowzObhbx+J0OQRUMUZ9861e+UdKpRpDK
npDApaeYg9eOiksor/hfzJ9qEilUpYk5fqPLMW0lo4NXd/HKB9kly6bVjWxbK4gY49yI72IdAace
ySUo67j7RaahdWXJwT11gzad9Bgbq2Vl8w9CKxXAk/oYDJrIfLPznF1qjsVNJuBziDy1WT+NnwuB
vnsrjpUHL0vS63yMdRScPOAck+wQ0HR2pIXY/s7oy/QEOzbymzSidmsvfXL2gKuEXmQ7z0i5p2MH
2zVsB23cGpnISFMvyruBLExfkxV9E2YcJqt0vuQ+sHxeQTwRIWC4KkS4iP5+gk0eFlG//GlBypC5
yLBan+p4L/rO2UvXTf4SLnSNCiYpccBN5o/YlcW1IWsiC01gCAjxi+SvYyx/k2LKkVBXqG2mqtwo
tpVuwPAMW6kC5ZwWs9yjYVbERkkHjN+4XbWNsCxxR3ed3EF7/MN8vAT6pc19MEbAp6s4dk6tS5RV
iCyGEFunnQ4gnSVbmPg2t5Z1jwrY21hZlaNAVDt09mpFDICORsKaPGKwEAibsT/GrLG+cKKk2My6
Mf+K6BeyhVpjtUlsWV/lxkpU/gesgZosjkWiOEe1JtTUzzryHafe9r4xC+1Xl/56RKk0y29zfRX6
J02h7DWp2nsch/PW8er0oZRqr4VFyrF31U73BIv3fTikEEtFOWvn1HCSc9xJo+QT25yPyjrD8OC2
8XzguBeHSNvjQGknLxhHqz/GpoeRomVZtuiKlwQLl85vwt67/cq9afxeSja1hDCO02JFy7NHOfsy
lu54diJqZVqjmETokZsFUZHxsO/MftgoCmcSJakKohghxeg9JgpLp3rvHPghYSsA8rMg2O0mF50n
A89oNOHnQ5pv1uPHXTs30yntqEUUj50xEAX9DIK9yfxS8ln/YQ9KSnOsyNrQEEvnBmMjnKNeO9Xe
zuo8JEycL9QiQY95aWT8K4mT/L6JEFGZM3BHX42peMwh1TZjb0LV5U1sTA6QCxHePt2P3YS2nFbb
H7wQePQGvC/VlN9NtUEREY+Ql+L2OTLjcjfk3vyLzJgXbcjvWz06OUnF8NpDiLHIc5VlV2Yn7wth
HZJBdldElDu3kT0Gc9PzXhWw2wj20mNsS3J1olR25ssWGf7Adjt3neUrJRksfUOWmsVjH9N8IhEz
2WmZ+bAYzSHueWooALgdKdB03V53IWGFel7vk8nE8M0QCVUaS9ugmss2yfPvhpyvmwFIp2okN1Uf
P8Wc+QP2zCutlb49zBssXz/bKR4Dr7GusliDsjg+Jlg2fGapj1bqPIytgpVn7HfqpF9bVm8wIiIP
pimVcmubY8lRiTeg7BE0KZwOo968sTBWzUn708WD4hixsRk6DVdWtY1cI1SwsRiEzF1h1Aj62BBY
TRIRRq6UkKVV0sll4kS/lLkSpJKwUBSt5TyWmh3d2Dr8m65JSIEZbCkCJ2l2kgA4F00bza1oSw8/
PyVxWeJic9xtysBv10rrOVPlLo9glYtpP3tOIHGPQeffJo51GtxI8+Ms27t997NczBenUK5G1TBu
9ahAkkBmPfOqK058807o8bFOvD5IB/uxTZRtZsQ/i1bqPmzU5joyyCTl2N1c2a0kn9hqvk89lqCu
qMV+KfV75Kk7o5RnbUDjP7DXyubgaCW/8biTdhumnK98EFwzS2/R+oYz7wUu121pObdJS2eRE/IO
ie3kl7S1+DXKg14VP0x3hFjMgpUlni9oaBf2dNOm9k51yp8KweDof7/Jpvxu6vkWg853VrHfRUWI
LysdRb/uN0v5x7EGn2HRH2My+1AT6S3cb1/obRgNS4HCKWJjJbIojzeWzvqRGEOQsuyo4Px9N4t2
xVDe8OVvwI+cFTf9XY02PhmT+IFpy6ztN6lI3xNLu84JHJQi2hF+fFuli+MT8/VTFvIgxvRGlrir
PPGjER25lMgsoeYn39h9f6rTeEcELhnOANK3mrGcq4LEwd4ZgASaWUJY0LztqH7HGBoCtQK8iKJ6
dWcREk5xw3b3wyLfFb9d3F6X00T8sWI1m1K6fONV/2gfJY8le4d504Bi6rEtGfUEOMbY9hwQo8k7
JU66sXUghDW5zVaWO766AE0DhrQvlpahQmI/eD1Fg2cP3zWrK0I7KZcQ04TpM4NK/QzQxVaphOfP
KVDtnjjlyLP/OGu/14mDusw4joxn6v8NAQdNEFf1c63PQACT6xqfEo0v7dvojDsvcl5NhwXbdBC4
NXJ87aCsJ/q4Re8HJta9tovsZdGH7dKaB7b+b71ubdIsPw1jlQQa4PYwLVpBAHN2VmZvl+fgg3vS
GjrS5PLsNemjG7fnhDSV10DMuyB2DDjhvSo3y1DIrZeRtsvyzP3xOC+4ZbcfK/HsqVH/N+8qnLKu
aMKejPUgEx4Q/jR0GHIHOpsJuDMeLXQy1y5lOZD5FzPrHqo6e80kUyKPIxDM99BMLKoU7ywUJyRC
ATF5csB7yClobc4Ld0fQzUsplA2yHy3Qm+lPxRl65zkRPjsD91OKz6hMQB3V2gZ68T02VipAk+oO
0revjLzNgpkZua1k/QyrIMHDN9amccM2Wh2WSO98vdS8oOl0YFR5/1g1s6DqLp8yMROVnVHnKU3D
mbSVr0bpwXaIbN1vS0cJcKy8uP1wyNaXRXgSbma8j0dmMb3A5jauqFum7qPf0btMpma17czXUe1Z
8GSaEJVjFsRJd9sXnFOS8noy862XczJZxG/Ujt9HpjC+0bfBWMfZxmjnm1l26TY3xNnqi+fOYDGm
Lv7TaG7ETiPuagOimIwg+puEPxDNUj4UhrgycQL5TK93RVF1m8RIdDhjzX06WXfCTojUYLsKa/Bz
pJXJ10YzVb9dlCvTmPyum3tU4aMMGwvQEREzbLr5qUqNPujow2+8rN/HlrIvzPpspm3YG1kUisI8
93yeGNvNJh1MnItVcyDn6lYnNWiTyvmgKDxOBew1rxEHvtVZ00DXd5MeZCnbxNQk1U4u1W/K8MCM
q99OpR04VihnAdKDwR0H4caJz9lSv84ArwLV5ce1i3GT55wZZdPx8+BjnhfhsTdPJwKxRx+pbL2x
M9XZKDUOsQFNAoW0wlRYb0fOzkMTnTiOAQTtPSBhfWKBB63OsGAq/t8cF5Z9m2npYe6bfb6Qe9BV
T6zS/lRrW8JNGMjJCbyyipPKdcej1Ie/jqa0h3JWgE3q6dFQ5/uW7KW4sZ8y4lXPY9cjBifyMyRC
2Av6Shz1tbItPHv+HpUGg6GZuU/d7KVJS7ZoHbkjcR2frkKfROsaThys6qEmh8em87arh8rEBF+n
8tQM9T1mPIpo0ai+YpAwqDgd0yFh2TR32cgqtU79Jh/DdFHOo6EfKTgPhplerQZJLCc96SVyExn0
05O+lL4ULIVlY+4TR3Y+fz9UeYeKVuOdGlXR+q05Pgxex/GvNZ0iHCJ2D1NJnylQnoqOFSF3zFs4
XRl5tLO9w8fB8iT7U4lizTEkq9asbxa9uU7bSfELzwqw2foj0SSiK4b9kse7tjT2YLYfgcoHZame
8bdgicWmja4hUBkBblKTf0VEuy0cr+JJjveFcA66ZoRFMty7dfag6/M254yBdTTyB4/Wb8y77GtA
j7YCXE6gOaOzQeKg71Pq6rw0r+gYb92c+0jtSB5NZz+nyvCt7YjpjeJHWa9lgRZthEh/UN+HkbDu
En3YsG88gcwIi3qV25hrnrhH5sE4TWepzA+SgrHqlDvPrIdDp0fqqtM5SDVmw+uupzWzuVsmXO4/
m8XaUpntoBJ/Q9b+KA1MCVYe7YZ54qUcJp6tceOW6V2fj+nJmZIsVHvQmmoal0HpsPFiVxVhXZHz
joL6WlnwCM89O7tt5upGrxsrLPgxUc//dSv1oPfZk9GYGsfGzAiTRRxwn/7W7HK8qiRfxulnaNrp
bSarqzjWbpKqOWNk/ptlI4069XquK/5qLflpOHUS6mr8B47bFWnh6qZU3FtndrazqeCAFs8zoMwm
7+8YYlj+rLqvOKo2sP1/lXq1IzPwxVEUb0sk0A+LTM5AW/qXuARKW9hsyBQ5fWiX9nchFUDB7V1M
qeSas7kvrfxFdspwwAJIW8PteoJbMIW7AL7otcRnx+qicCmSQwUi3I9lb+2tzr5BGnc07OE6t93v
SxQPh1xPXd9p+DnNZeL8sTw11vSbso+kJ4/MpsaceLSWO3PWH5Yh38mxOWuTmW00xlpkcjkPVdYS
SCLkPVTj6lrq8rtqptajZpbfmVoXdJwI0MHedJhj44T3NoTB1B1LHUQsxvKd1hlPuZdEQUvukd86
/c7ovOVkTslLbZlnlxI9WfRwMNo0NB2LFAaSX3SCvzcY+MPBdjaaluzMMd1Cb9tM0Q/i7+4bd6G8
rDZtI26kNT7ljvU7M4rfkd3fqEzLroTRg92olm0vkq0cGjIBKGJAmdNjKCVIMnKQgCdyLFOna07v
N9K0X4zcDCat2KMU530z1atGNU1/mfrNGI23jWFhohHDrm7KQIVFYI+CDk69mdJlu/T209AaP91k
Pjijd7UQpNmoQ9h1Kk2YObtmZY+CYu71XR5X9K3I7vDtuL1tixUAYFBwJfslKpXdWFXXRGKRu+WN
QR5HOTP61U/vHBQVI7thYfMVM+cqaxdjjLFjLJPdYPvkioAYwfQNxmCXtd1Vmzl94DnxtazoLBAY
eK5N3NY6R5Bi0AlgiXa1G38HrUy71bm3iwFh93Jciox++1BSDHo4jrqdtKzA6x3KCX3PAnJyrXbf
immbA9iCtTwlwTx5z1nj7haMwwvstaiON0VabaVp7SIlLpF3mIfCXttznk0VMx/ZxiGR5VepOVCu
KxujM0661oYE/myJ6yXjafY7hVtXCGJ9KDGYiN5Gw0zjFiF/w5SaSSTv4840bcrS4Zrcv2NWOGfN
FicJW6NI5h1jTLK6TPofU5A52nWqFVt6yCfSw7eybcIozVg1+npfzqTekJ65M7yIl7grz/1Mf71U
XittsNfzW5AYeIHa4cT7u0OlGHhRvVVEjPJiDqsKaVSkInaIdiDujomiv5oL/Fy7Oqv/R9l5LEmO
XOn6iWAGwCG3ASC0SK02sMzqKji0Q4unny/u5g7ZNLbNikZ2sSsyA3A/55fV8IVo47DU/UftcKnX
/Jesc19akDck/Nsqpq1J2ZeynY/OvJ6G1oyIf772Jp2srCpTXe1wnuKv0EOS1g92P17Nvj8Mhn6h
lXWf1HUoLG3b5+apWkiLQGhF0V+F8aEywo4eTajefdPmhzIZqAJbnnVSYnn6gjUp6OxaItWRWsf0
nWlVul9is73lVb4E7dw+uVbJTVIcpVtHK/kfG20gYnxtYuswJDzkufmYN92lTJZHEpIfvEL/njSt
R6CJRKhuhl/jPXVEMvm7MtT05VBV3VmX9dOc2TtHDFdGBaJR9GJXZ5YbQXsZZ7tpT3RMkCcouiDm
O7yOq5VEOUGvZCI0aBLXW4tU67n2y+PkqnyXOiBb9GemeCpVP+7iJn21eB6ggB+UMZ07K4UwWcNx
bk92MW01zY3MsU42aaG/j01MiHYd6ou9KS2GS1VvkQDEgersPWBvlKz1tUYiQbo//wZ7r9P9RuLC
p54QhKEM/YUipbCawZlmuuxMZIJuClQIQBObS8kBoL3MGRnh+PqDQjp65MRsT3YrLkYxxUdd8yHw
6eMi29oaWGgH1pUxhhtK/Iyj1Hu2hlyFtKUyDkhfB8Yo3yud27Zo5Vnl477TOc/gSi7lkH+33Yyx
ZpURMUN8AqVnrMXDgz34T87o3fG6YEzRHRTKeKptn9gh3rYqn49WtVyVp15AdNEmjCRSOFN95qgD
eiN3hMBOK5iYXzbD6rJ1atrjiE/bTorTYrJONY13pYv1i65r4IekOuXLsq07eUtWfzcI4vtoM5MA
Y/BaUwjeuZsrfqJpjqOl0Y4GPb4FDwaY13og2SUsSgbKNHkQCYOa5/QmuTv1sXIWCvEc++IRSXJv
BNQ74ysTdyAA2mNPyRkDv1gAcjF7fTUG8ShzztzftrGD5ACdnw8K4+q3ZjFnRrNqa9nDlhvq7GEG
swD94yEr7/ENB2dcABoLcc0I9gTSbInJIssQ4dYttcbPUZi/2rG0X60KLR6eyipoqbviV1kyODnV
U01JGsKnGWJ+OXh2yXzhbQmjjKay3pIQap+kP35IPfP25JHaoRIKqM5hlrVARh9Hfzkl8j4QDjVK
B6hHE4g+5FmLkGy86KP67NZeAdvqeVjq4j1WGBPJTiGuJrlC/+yp6AZ+WDQ7usdRMxW629VQ+1wX
j16XEV7ua2+LRQ5F09vROHd7V2ur0G6qaM51zFOT7oQNgzGQCl2/3ANdSTGZsJl60w7eNe3JMqK2
kobIeQqbBvzdzOf3eUARo4aS5yzGPW53RrfRwbncsqpC0NGtcFqWEXe+ANC+cuH3YdOpLHQadIPW
SnMjb5ADIbZZpNibqf/qKNjKRsWfiWjq0ALkCghaeRr9DrTN1qJSooi05a5Klw81FgeRJmdvds8W
E8xmqn/SZY58TfuZVv2mEzS5NNm7r9i4MhKKZBnfA2KL9dSZ04+d+dDuMt8u9M0sg3XPk6TMbTW/
m9gXl7gajO9FTb9ygxhsEAk7b7tgMOubO2dveVGch3Q5p4Wg7giSIUGT6xRrs3FpywmaRQvQ4G3J
PTqi8/qT5vnFhmI6So+3Vc9++63Y2cUakc3zbphzGSYZ0Uf1Yp76uKBAdbrUEwnMdhGJtdjj7f5S
yX24yZFdphaZfXecWxjjH0XnYGo3X0Tc7DRjesJx90xq9SkHj+vM4rWfiqgafIJ6JCUVbf6QVMlz
nqDzqc1251TpURKYAQxOE5uRvCzZehvG8rVu+IuA4pPAW9VpcUwdlqAISC+im717y3qubN8+WRnU
TNmNz5UxeZGVaxh5jf6nQ0i19TIaXz1yY5GSV99y0D+B+9pTO3FITK69KTTeI9fR7kTxb8rID/6Y
5mGiEuCzUTRww3K4Vimm5N4oTtbaNFHBnEZFYJYFZu09ebJA/ZT8KjBBTIM+46pKn8em2XHFB0Jr
HzTlXaQZ8xPWt7pfQ2NZb3PWBoSeAGhWgsQshNUIO4+jXz0Ma/+XYuey50QPBj3/sdfx04rBx1TN
pVVO3spxGm/7xIvKhDI2jM3belhxAXLVjxPoUpnWxDyZ67fbA0E4H9LpbKTluP+99UVzlx+/hzMj
AuugW+UvxyIeS5EcEHgWULg0ky+/kWMYk524mSWK3xRx6EZotb8jxuhDs4dd5xd71djXvhuTr1G1
4OQxASnWi6/FQyhl1uzhOs9xj6u1xwdp61NYON4hSSij7ByK5rRe/1CkWs0lJ5xdIgPAgXiUFaiD
lpBXlKTNzwRBsV1j7ZK701u7luzLgB/VMjxnsrkJa4nG0prPc2VCxrsGmTO+c2oKalFM+6+Sko40
109cVzSzDudZvtciA4SzKBPNlHbuvPlTT5cdmbDPeNOMHe72N3vxH1ZnvXZLdQTF4prUq6OO4MxP
ku3sDLuVsFisgU1gJ/QRNLYDJ6KeSNC6mZpcQt8wSe5HAYBd8WHh1SY/Q8MyQgxNX5ypEGGW8A0C
/aljlqbcTHHjIFC18r3yrA+zlaSPgaABCD3y4kdNLC9yzK/TIocgsZT7wR9lyvFvudVuc1Ofo3rh
SdULIn1iw3kuFAtAuca0iQKfDGTEb6QvE2T0JX2Z9Za6lms9WsmewNs3br9mg8xo6/Trbey7X1Yd
Pwy69mGhHKGfN/9cpSLDhm7dPL4tRHwG9sTFxyn/G8v+pyrtbTvrDysylT2Bqpscpn9iLx4rrJT0
RO6p2t4Ojty0zh0uWLU+cNfvNjWedNO8JLUKymoN7XI2mbyXJ4opQov4RHY4Oq+AyyB3INjsRn6Q
/vODFM6PdEjqtxVQrBmsJiQtKZxJDTCt/stukmPLWTtXw1/5Ko9Vo/+mQZg3dbGf0BzdpOXfkraN
Glrv7qE8OmcPAVpWGwdcfXvwJoH+x9sNfvWHleWh7eNz1iTh4uvfDrkrAUgk3gx1kCne7SJ9IGaN
2UhM72CWIySxd8hRs/Khq78cTWfHgjHoO9KIYhNmLRWfhjVwqLYgTHH+PfnTEz2HrJxzEdAtsKny
6ZovgpTM+Gfsp3en797YKU+VnYddOgCt2YckI0CzHF7Mygkabzn6yHA22ZzfE63QAznPXc2jJsqj
HifXqWLpwGGDFpdwr3h5dbyMXKnxPvyJtzmFaXEHCAorLIppxzOWB1IWl8H2XzgiI9jZQ5fLy1Dr
392diuxzNH65HA/S6J67VT0Jrz8kMtvHYgmdejxTrhwaA62twj6KmKXPdbaZss65YYV+P5ya0dhN
I0uZNiKrzJh2484Cj0ypRe2gMeqF7iK/+cA2/ke3TPhrcsxM97zS9mFq86Og9dOboQu68twrAwmx
sbct3vNWwoDSuWsZr5lnn1ZLazZdqkBIpbMGc7nc2qHalql+9itAOJ7dqugv42SwXbjHeRBPrj+H
bmM/J30KhTwTVKa7OEKyUzvWUZzmOynHM/tJ4GX5YZI9TwVMCfztLHWCt2Gq5qFkr8l3yF5Ps60F
q4yvSsdXUK7PSWyG+gBiW9aaH7ipdoJ6DZuZdpnSeBVJvEd9fLSWdKs37a0fLCZUToe280PN4jDP
qHkqizgsNSCJBqkL+sCtK7vXwV0gQHjZ2n7YVAt91EvygNWBV8d2ypBrGEggJ/602pkyP7PnRpR9
7mcnOwlDBORmg2SNPM3VX2XcM6fOp3L1HhPboe62AfBahsDIAZjvcGDPggu8fqzs6RU9xpmN7jCm
6dFwGGXk2Adkg9zEqJGfkZ2raT1Yfk5WZDL+rixw3poULG0+4KI624O9I2zOjVwE4Zs4M84awF+T
YUvx1oe5Ql1QOeVhKBUmUit+JtyLpj+dEmrqt3AAxC9Jlo+bJLceDb06SI0SbFiAq0Z9gZlrf5SS
X6C4rNoF+rIcYVzR+/1ZmumWQEHoaB2iFgSRy2KLD0TbAu7AkCzrfGws92m1ibBDN30uWR6ceQpg
MfddJnjKNGIpa4u3VJPtYfbkeZHyqSiX64gWVC0uZIRxJVjxkUKQemMA2ivLYHeRb7oUh4zPGcuS
9d72NpZZX/u63fNJ+O7y8VdtqHDt8895xbirp1eYiQC3wPNqlgFD9W4xR1BUeZtHLdSxrbSedi5I
s7M661oSPoAx8cNEfVBoRlCs9lvTLOfOLGnQENukZdqW2hBwQyV0DbvP+CQ2SZc8jrQQOZY6pxTg
leP6qxtUSMHx2TEm95rP08lWOntg597Kog1ovNrCfXHRZXtyhrEusW/YnXaxK3hqnrUX2peviY2+
sLbnTawoty0YSNmu3CPEx8l0/GEPy2PAyY/ghenyWjpsQlphH/IMNnh0xa9a6MaOFm5goaTY+M3w
JmS6i3s/6gVqVIWcIdRS9bpazlVM3cVbWXLJ7goHXekkUzq7yjfPBRZ68oGEuMw6t/Yav3QCgoWo
v7PfsdWYzRS1Of7VQaspmjUORk8hr3LiBzbTPaHNR5GSmG35vzozjfxWu9FqHloajJOM2an9DXGw
54oKTthv8Ra3yxvud8zCxO2VbfKSuPIap91pLvOPAdzTBdCEvXskSlgGJdLxwCi6Z9KGDgi8oqJs
YViRHGWJ9Xt2naNudo9F4t8f0L3LFQkCSshgrNhVJiqnC+epaVmlGIUQVmy8QXut54zWxOmBLyjB
smP+op9m564ZFXyLxhp036Zqq9yaqmWMKqIkRaumNRkRY+yCu0SL9SBdrd8xwUBBZ6PVdGRIe7R5
f6phd/uI62zXFWaA4YasS706Ld3UPKeSaMSMRX12xkOyzj8WypRwdIs/PDZmgDLrQS00F7taErjT
ukD1MYvYFs8TQjBzCyY+vS0cbKG19hi92jzy0o6C5DRXG9lOeHjQdkRrvN60sXloKgA6XxynXvw4
JCFFVAEtW8dQ23pC22YRX38jzOIoc5Qftuakx0zau1XPJ+SwQOaTl0HBkrsWttCYvPYVBmP5pNfN
h5eLc74CFs7wQ/nwDqf1NVjip0RvdmXaCAYrL7cpFOsZqmeIxk7/1agyogLigQSwt7VH9FA7Bqcb
firyQuesJntkNeZorurrCHSnVLdGTmpcYfvlZk6rp3JlV9NbY2+kKVKmxdJDrZJbEt2PptMSNVpk
D6KAMhq6dG9Ooxmqej3kdbtFVvVmkaQRZU6xb/2Wz2fbN99JLommzu6U02cjuPxR7C7MgJAX5CaD
9y4ekhhb5Pfm7DmSS/ZOtunbrFV/zNb81vOUk1M9tkTUbkzk18lQPq3O8Fj0814J+70FEUaGkETz
ipSq0qKmyrfU3T52PkgjHpDQn/IvY7IPYuhea9pCeXgH766zJvzUCtC4bmN/eS79/7fM9UGSSmcD
3/7hVSwjMxyx0aSS0F2JS80AhxiellkL5lmclMl7p2Jnu5I1X1Xp60JyYO98qrtIN1uS16IdeNQ7
W4WZRjQnYVzJtkF/HIyJ4Cofm1dOhHxTkqAlN0RT+YGlqjSkqUJ9t/gNz5O+joHmaPRMOf0YKqv/
cPL6LfPyOEQPYWxqt0637aiybRvLd5Hkuz5RReQvgxeuNYjfOtrbTsVh26HrIJlsQKrDEhAPGErj
R3YWghvBLZFCHs2Bc3rEQSCY47/iJY4ms9pnrdwbXfGXgCHarF7uXtYCAXQTZ2HN+LyTuLtuxZhh
fkSk0Qn7Zx6X/gmZx16UrQNMLJ5b3mjvnjtRkWjta11+0lYGw9bJ6EEY5QuPuX71umY56H39iq7p
QiMCyL8wb8M8va5eTyNGPNcsODBqwn2euzpKS3+AMlngz+vygXTRBxKVLvVS1cEgmlMt12uJfCdI
CI8KEkcA7/cvdNbxR2kUHww7TGWH7S+DYSLmso98By93XZXvcW7eO+y7L2Fn9OF1Jw84E03Pxp7k
BPqZHhUwV4fQAyzYCWgjZukrPXgofv9JYSenws+Pdo9YEOcRDqN8Qiu4+C9Lb+0zxwMJcdK90mjb
Mz2EIcoyvzWpnh2zfTYIVYvwCR9FAXVqUpwa2lPqnesWrfeQykcfDT7mo49cZw9zmHCyovrkZHka
q8W+oAIM/CmTEevg81ilYMiWPgWeB1vMMhHUa4q5HiIViyTepxSx39YX1cKQlq+/YG3FRkeTdaVE
/kkgPB0Y6CgCRx86wV/kzvK6GMW7a5fHGmm9VPMRvTIhw+0uMQY9KGATy8Gm7sUJ87kcty4y95JC
qbScyO/2X+ep6o6uMb1VsvgqyulP5iOpE5N/XCfkP/caQnPx31i9TppXHvwOHBGFJ5mr/sGvTJS/
3WOmxqiWw15m9rGysHpl5XhbOhONhBMJRfi3WvQ+LAmDD91SWWxB2U0u1VYZ3snWy109Gz9FY/Rq
AzLVBYWiLRvUPMzoDIpyqaudaWokX+NTwY9ovMnYOBrJdMqwzEHaIcLVknvic74+df36OM+xILvW
OyULUWWZXsbnspoglBer2faLc7UYMW2cYZuux0ud69xOo2RmTB393FgDag5rV2aoojNrDL0ye85a
491UVVTRN1Z5zsUdMC9QMIQ0bSUPXSP0By8qIgiKLkBZnIBBFqSeYdlH4s+DedEbfp62s4YAyQDF
G5p+9lpIAYIyyIRt/C4y53gJaw9avfeMzSRyVhqCbmbdJ2shc8BySmSh/c0tOGBztyn3OWGD0TpR
alutE6nA3vBNbNy2yq2waetAdEtYzPafLC9PsUsN3NKx3s2kPza4aoM6754WUTDdCGPf5OK341JT
QMn9EqZ0ageTwNJF3qmNtirWaJIlZK8fjPGaugLuu/Y2Xor4espADO65fCaTZt5Nn7JRv8D2J75v
Z9hklfHstNU9jRZmsXfs3+NCADgBillUei6wTS9qCGX9Q/bLS8Wmoreo7Wx/55kOIjl5psbgL0Jd
fsV9HbrZsBOi3RY4We6tQqT+1uM3Ofmnzk9A65OsfImN9TGHNNc1Y+sM9rmlZeIl1/OzWeg3rwLR
ywDpTnw7Zshvf7+miOnnAktCIvhki5OcF1sjai55lFNxcbmaAXnPPF1pKCjz3dLacJ2n+Ge2pmfN
1U4Z+bvECftEsvglS0/9ye8raj1Cxo3ca0llNMLFy89jbqcQyOKNsejV6LzbnGoHdnO5NYUFlF/6
B6AFGbrorUDEYv0Fb7tzN9azKFkxmdIF3wN7LYUODWL9vnsW1oC4y0r31aodNRIyshkVfGbOT57Z
f9MkeqF/5YA4aa/s/oGMTDxpKXuXdPMi6J36gUWIJSjmqzV8bjbFZaqPPaNLx9hqfpQJ/m93pCXN
qI0cSoFxK4+bvbHktxhq6tAPTcFpk4IhyPSsd9k+5zpLzTLBL1uSDKC+HKP4PREDc8yXjBxIc262
dKH9AdiadvlQ7aFLvoZSP+Q+sdQVSok6bRb0fSnQXPLZ4xpsa2KLxmYE/SPy2KUSj+mEV/vD1KzP
QSKOlG5GVHdifNoUX5FV3lAmNzAUGfG2GspwbLJoMeR+6az9YC4vo90MBJ4DQNKpufPa8rW3+t+s
yO+9MZ+K3n6ZijGqmqmnNUw/IUA8OJTi3VmXrGtFKJLmxcZShhyQJ0ZpDMBS1HrUuM6Da00WUdjy
yeudFiodFwXD7FmkKDT7wb+qFGY+GX95Y8P/C+6qYGaZs9SK6KGCd2chCCl3eHMKA66ytjn6Bkip
kiZrv0jeElH+yYz6qWIg24y5egKX3YmY5tsmvc5pv9cmqjfHHjGOs1bvXYGp3lLUBjBffeEvuadh
+yGUW4LGj/2hws6VLyl/qHV3OFi3FbUKMkbhN2PCsfoL/+xcekbQzRl0RRMMKsXnFD+SyLvxVhLa
PQm8mNL4oeoTFoD42Spjer0M8zN1NGeL0NYMuYsCu8B24t3jrrtMBZPDP/f7HyMjI4DciV2/1p9L
m161lLNpcKxfDsYYBKPq23XtUCPX7jh3iCgsbTzh3ZoC3bc/OmMmN7SlfYHU6xBLeLD4yaevgHVr
gzjFGrm/O3D7FgDnyLXpFnrnUiINoNqmrhdkpvNkNy7S5hohReaLTyuRP043oD2thLUz3c44GwXJ
4WnNSgZq5ESTaB+bGOvqzNi7bVEEQAEaByonXgp7Ontuz68YPwmB3jR7ZKe4i/nqVL+fWxXKtnmo
C/nVFHW2kQsr41Q2lx5VzUZXBBZ0qx9lkEQm/94NsRXvTenBEjpWCJF38T3QcRI5qfSpvntBxQI8
Sx0vf+x4eLFm57kp7ChWFLvRifGoJcaDMwznInb2maHvYtujuyzLNnaFyY6ga9BirbE2ePIFEuNx
R+dSWFMLgJogflNzchxyAHjXbI65yM95L/azPYVWi9a0c8ORQalLE1TG1R/N4hgwZLLvLOdBjvbI
b33hLhZh66ojBMIHwoV2w2PA94uERDMkCpTp6FSTvk+F+uw7a6frALopTs++FzfTNXZGM5bRzAla
281RIOg0HIDLexcJLgQlxHUuccGJ9cras1Wa/UeSPcXLmW/BV26tpIuGLgqK9x4zBH5W3H43wop0
iihUsobD6rghz8bNJq1wnosLKbR3gQci8TK5ZbFzXvtGP7Ogip309GBxFSqy+csv7VOb64+DwRuQ
O+4pZukqXfnOp3jzbOM8e+y/2uwxw4iFnRrxTE1YmFHFNxvDJlaqXjvlpjGeyTs40WrCEVCg8isE
QBX3WGQCsZ8QVzSQ6+iXllm8tZoc0KdjGoJyurXci4Fb10+x15Rh2okBMaDHvMPqfZ0mRqjSxIDe
peafNR6OBD87oTvaUd6Vd+FAwizeI5clbQA/vMvclhzqWWs3KFi3hK3+mcYxzHvjnMzZhZqaN0Ev
VzD22F5mkiK2nOwlyinZBggAvr3GOZiQSGmCnNJarmJ1AHy1cKjq116tjyIx0NJgU4dg3vAOREth
LjveswWkgGVrwYVwj8H7RLYfzhT72LH5pKUuIEvfXmzcgU8mIxPSoUrfI5atN263Xnj6U9woMtuq
UQ7AKmm9SVPF11zYge3PR99Ttx5xbJ/rZyfV/2hu/dtV6rcj+j8cysnO9OnsKXtoP7bo1n7i6Apa
E6pb/SAPe7RB02EYz8U8h07yc09D6GotkpoGD8GrUcp9gjuJHflkaSWTG4HI3moFa9qHyi7Pua2u
joRxzvzvgeDGeSIlOCERL0Qs8cIidoOK20zQb5usSc+MDg9rKn4IF143pKugFtPI4Gp0qIi+hzJR
ow47iPp60HdrC3XjJPSk5t+9T8o/oTHvRQ6OJcpP5EHXtW7PZqNHtcYx0/BQDIP/0yriQOn/wJN2
L2jQGkwWLdb17sD0AAxW7sHaLmMMNVmTsButdBwRla7dpdwXlL4BQcc/5I/dUtWhmc2PiAsi21uf
hS+izAenVTKQlvkaq+qM8kQykaOV9Xm2FS1Jm8aCPdSBUoG5MJ3MaJHXM+TBOVMyAcBUu1m3jtVU
P9W89yX9FkMz4TnOHx3iEEd3hhpr7zRqinlp3Vaz9QridQ+ElE92wcM5xP51tIj1SfHw+QiqCvM7
92YAsvxTy5KLOWoeu0b3ZUELEcALx4sCK++2dtU/e7P2keLDookOGrpwoaySfvoaiv7XVC9PVqpd
pDfviBeIJM1EdU7lR46tdZP32m+9Q7jEA/+Ws5QHK9r6hmDUCoWvhcpI8ImxB5N9vizwrguk5px8
EHFyVjXYZGrq18RIT/4Qr7vB5WweWpRr7qTQROoCQXUnPquM06Esc2TNdg22WGW4gXQowy6bHtch
G49478ujl5kffmW8Nj2WhkEcet26LAJZdV5yU86p9ZVUWMXnBkFpvHSR564RJOJTy1p8ZZdzIm9y
viVWkdP/PUWA6CFcg2Q5EQn/7ykCbumRKTP7cJwNUifhrDpvoGcjom3NndLRXbWGvZymEdn6f/+r
/0MosGPjFCHSTviEmzr/FrJSTR0tJ9hPD6vfOgjl3Zvqve7qLqR2WGaKIb/A40378YsBEYMaV1Ap
ZAEA//fP8bdQGUEuPNn0Fp/DJeTm3yJu2PZrRBqZe0DEBIs9kmv3uRCGFP9DQsTf4/Puf5FBZoNJ
6rIhXPGviQ1dgZSJyGMXeds9V93rExZByyk4Jpw26JIW4mTxvJ2V5f2ZrCxkmQX+Ua+m+0jN8U9S
eO2ux7f2D6k6f0vn4HPdU27wVxLvR6z6v36uaZys0XRSghWsDAhkRLZRFmjDxi5v/iEJ2fpbbIQg
m9Mn6tRGwH7/j3/9u/pqvgcKUWcIPOASAwoaGXdQDnb50JEjhUhUk6wKwu4yE3Wm8JpQ+ThgODIJ
cFGJSLqw5jD+MPTR6SJRpn4VUuOFD3Hox9ZGTWfmecB6gMmuJNQGri1zPbRd0mCitdaBoiiDPWN+
sUSTYCAQdrKVNnEWQV15NpaI2CDJZybfqtq5+QBV2fTCtyAUJVfxHGuYbqauGD1cgoiV7L86bpB3
J5NYZojONml6qUG8D+uY9sa2heJqwxGR7IeWrvWLEZPQgQdBh1HV87EQ/xDY9LeoSH6/gogow7Zx
u/Be/+vvl/wC1OfZ4nGO9jgg7N7E2YifKlns8qqm+cHrKsIzChx4xcxg+N9fJdvkX/8vGR389Y5F
NCmUFLUP7r99vbmD1Ehyrh3q3mcdn6SoHuOmRSakTcuKX4yZeXlo9UKW5/t8+1Zo3STPul1iv8kH
1ErBIoy7cJo3FTgGu2i5mzEZmye6MdezFE4NrYOB4dLXBpqhXsU+JglF3svH0KnxpGuq6ILWqdTv
RLglohoddWZKO9mmHuL0q6rBfelaZmEL6F/M/CATppDnGpwnI7uhJUJUK+2SeYM6uAupEMo8KNWr
P26W2x8qM0odzVq8voydlxF2xgleBpYtq7tSvmmxencWV3XiJvryqpzR+MIEmoEP84R4G0MZeRGq
u/H7HxJSDOc/vMf88on9tkmvI4jm3yJZXKg4zY4bDZOqX4l9b4n6vLK6AMZLEmA3fk9KH4uacJ7R
nkM3xQMnXqDNq9YCO+nZFYZGntCFokxZZLbgSWbkqjZo3uS0J2qsxLSSFmeTb4vBuITY25DcDN03
+Tl84CRq5ppkYpvcWjgJCxwrXfVAMibXIv4DD9KmcigmLKtZ/YFA8r9JMaUAvF718cUoFpvxasXh
qdc+yFsNOB8H8zj6Thi3a/8nRlPe7oo87VF9ypXYjzghhnUzYNgiTathWt3yPi+nKrMaeNlqbbC+
zRLDp4Wx9huYcHBRT9rrAvsundvs8VMHa5GoU22N5e+i6kf27srhdpZtjTRzdZflkNPYZW/WyvPA
RmH/STdMB7TxAzI6jwy24u48HjKMQJONzJYi6sGF7bMtw4vQhdXPOur7W9JgGqA22VKwnGPSsYIk
qbfX8lzrdqnSiHYzlJc+tNNYfrruPP0Z5KRTq4A149khMuQ3LuQk5Sef3Kc+K5KHhvv1d2uRhIO7
QtPbQLR9dWHuTtOgJZCRnseVolP8QX75lQvDqzcJAi4yKladYSrpDOQN8UCPRMj/4H7NtKkRnT6N
H8Iap6+ZJka8oRoUK8soeGKw1rVBXbvRPWVj9lK5qAuwrpbinSCgLoJ47gD7WCDxHjgtnYnc1gbT
tc8PNK6LAVTm2zmzJ+UdR7i8nZYB3cxzh07H5VHZeInGFW+KY69hvhp1WJ67w9ipruhhFCKxpGiY
lUeD8jRtbFOA/bT1gbAJk6k2C0Oms/FnyYSNlQSGvhmG9px6qUc7EkU7TwR1Vr/XRSv6IG48BHtd
VpAOUOUfZJu6R6mXoFPk8+Gl6ibTIVbeKZadbxkq3vjlYIJMJLaHHgA+4bXkO7Sp9ZusFM0gZuRN
m+m4S4uVepUwj8e2CHhP2qhWc0m0ALFc/9R/eg+j/Ptx+//f+Ptx/L8yONuB/KBCFvqh4NKDHkB9
AGrk4XesmvpxyjrsCebi/EP0038aZP6Hs/NYjhvZtugXIQJIJIDEtFCe3orUBNFy8N7j698C70Qs
MlihN+qIbqmz4NKcs/faf0806mSiMUVs+zKpqGBqsXgwNRToeZa89nrufLcyQT06SlATNhb4bcVj
jeru90D3ZDPJ1nwODatGjSj6668Xn8+2FrCxBXR84jNMdbKVnWI/sujQS0KNuhiAjwoJu8RXE2ir
2GUTvmAtOWd/PegHCtey4LGZMU1dSDKGTrBfgdIpU7K0HebZjPaG26p1QfjLDQfmgdiF0LoMG/zC
knjjc9vJDzwshnbIyZa6WPbu5gmpNMy7coaOwnF4YoquL6meDXisMUKuGwVKytWrmRzOUa2Gc2vN
x5UGEq9klXEX/pdpntxq8Bpma5t2fKwz27xQYZl7Gur7H3XGtPb1Df5sKGjfAGYF2ezi9Kka/qAP
dUR8I25HdYyTlJy1OKK/MVfxmb3Tx4MAxRjiOZZ0Idz3b9zxv76mRnXEAoC+oYwH9Rtcl9IeUgpz
5ebrS/r4zgCWVLw38Lw59pgn5wBNmb2gAaTtp7i1flGLLEEqNIa2CzLH8tfdBNDI6zq6XV5m1zI8
c5knkwZwW9DVvLPAjOGoK/tkiximbdU6nDPwfbIY0BkPM/iT49TSZ2utJ1zCsvDgiTvxv133MrCy
gCgLYmZ1cv1OvpV+6DmOx7Sy47YbXx0dDY6YCbhHqDQ5ryNhjjdz6jjrpKJO9PUtP9kWvw3Nd+rY
nLxMl+/l/URpY2mjARCgqmtGm8SQwLqxLfunQTXNQ5w8b+IR4IDVzcnPiaS+M3f8s9F1QOFA+vAc
0zV6PzpwgtYoBys6Nthb9ixSOz8f13MlN2NdFDsFwOeKRpI8VHDLz0wTb9/iX2vE26WT0+gIjgQO
E+PJ6W52BtRA1Rgd4RCb1BpKRzxWWFO1Vb2EB3olen/oaJmwn4QuE3sTuI37ICDGZXQ1oC+Tklzp
BC5P6RTsbMcemn3nDJBXu3JEQIfXJqLCFczimYK8gbtMQ5QRs6Cu3IbK20oAG402XVV1dy47BIW4
D7zpqkhos7HlY0dXhnp0I3LHffZbg/L5HCLrdkoqXhsARoPvVckYVCuzo9t15sRy8s2/3R1Bt97l
pSQk5UM8Xa/X6Uj073Eqe+POtgZ11dpDfebYe/LFv42CxXC5/9JShLS9fwHKBnV0I6tpD7WRClk7
NsfYREFBM66cH0VYGkdWjnptVGV65gJPVsW3oR3qDsw0huCfy/z616TGIQuFUu86exbcYa9VLonX
divoMAmxHZSKf3z9pX02njIkRErinkwu+P14WTfVgWVE2TFFAXTQKSh5lVvBGS2c5uAHtnFmffhk
NqN2AXjehVu2XOj78Sw9yedWbwmm9LO23PVINkrkrzKUXmJXxQ+txwm/moW0ziEpP3morrAlq9/C
NAXL/37k3LUjp41LY9813F84JGMybJswk643GVkQevCcECUzAxePM605debL/uTVdTnrcdkWkGqe
7fvxLTMqrMzSASXSNniG+uqOqyIaEUx9/USXN+R0AnmLeLJsB87/25n/rzcozI2sxoibH8Op0zEi
N8UWlVZwwbHFevh6qNOS4PK20jQju5BdtCJB9WSmdNpxApnZxUeUDndG2XMa60RAEQf2vzC3mgZV
DWl+grtU15IHjZ4cUgwsaXc62qavf8wnb9ayUFLJYNmgknLyWyYDBdkcZOERa76/M5zyJ6a1dKW1
xdJJnCb8ttq5jdUnK8UbcFqybzQlmNP3z7QHU5zxB7JjU9cKoViIMG1IxQHkSLYplPafj7ly10+U
h/Pa1c/kon1++y0BvphyIFR/cTJ8oynHEXy8c8aBOicwbNvopUMbPkUi4fbttpGIdZWe0WlIEH4N
WSZvTBWoM2Xpk3eOba1kq2DwIpCXpsy3Usdf71zsTr7ZpzI4aBZu42LSIOLnDm2ebp7PzM3nhlo+
87+G0psocoa0xl8pe+MmtZDRKy2f7mhrOWd2ISdz49tVcT1IoXi5HcdcfspfQxXtEh1SAEshriPZ
UsYxN4FDB7r2KUa5enQuEvTjQY3b6IDSZYrgwyJ68f2AGba1huCq8MDKZ+3jLPyRSqfg6OyS16ID
Oxt1esx6p7veDOT7P9m03+qhQ3tB0vcFcXHNugTlfmbKPpk4326DQ2QxNTy+Lvu0RunT3qp9iTK/
auV4EQaYJSIJ2URZMDNFH95Myax7SS7OFUdPvui3gbHWmTozNuXR04GVP04wPNlDpK14yFD4hWt8
sW23DRCiHgNMXFl0Fgz92dUSGQKmeTldiLdv7q+HjsC/cMVkOvvZmpLf1jjVdzN6sRAmU1XAFtVE
8zJ0VCXZETXluUCzTy/5r9FPXjkqYJZbdx2aXJVbiB/M6IBVQT3ksNitMMtulaytc9PIssb/tWL8
7z6D+ZY2+wDOgSeDahO0JwlJ8WCgDz6MRoJuLtYppNMKWuclnmp3ogql5qx6gvsJJsoMpp//NHu/
/QaWR8oAOsYD93TVQkBYjbbWa3v2tGITBH18geqkujdnnPtoP5JnmdrnlspPoqmkctnicbDTOZef
RqTaTZkVRPwGR3h342q0kuGXSZjI2nbK8M7Xmg5TLvEBIu+dO5CHtDoTEHtfX/nJvuB/V84k7pqu
Zdisp+8/evpo8dSZmtpj3KyfBIG5+Cat+cwM/dmlko7CroumEQ2k08ksD2O9o8dDYIXUb0EwEZPd
C/VURtEAmvV6si7cOKGb0t7I7txb/QkLnE0CxymHSRLJyWkUUEQZoCkTkWILQv4R+ZhLcf/4GHPH
FKYHDotilnt/DDvzEsEk9VmtSFEYFyWJHjshG/VjNKoQUcqEoTSzb6oGui5JPmZSevTLuwDKRO0A
i5iLxN84CAaNfUnszpkV4ZPFhymBuEE2GrRt3tplf00OFXCIdsp6f+8gfUGjFM93kMSrLX7Wc2Hx
ny0GLmdPKU1CA6ikLFPFX2OlHHEHjltqTy5ykx/s1k5+136c4jfgLge7mJDQEIRNlkW3DXdI7uxp
2E2S1XDb4SpBkzxkf0y/ki91i7dy/c+v7d8/7zRWq57rsGoJ7zzmYYlNtKXsi67bmcHRfT3QJ6sw
+3Y8JiSkSkpoJ/ehLYvMNN3B2uOq8inW9yrBL42YMntUEtPqDnMIfv2vB/1kFUCzSKXYpexCd+9k
Y+fEVRcV0g7R+AKoQJc7eMgHpp0BOmaduCwEqRmGO4Al58IQPlkBoHjRYpfsZQksNE8eu5nyrSQa
6O0AXFGMUx7Pdda9duDGvcYua6CJZfD09eXKz0d1cNMyCXM6OT0GamRzUkEPD6M2GjeF0ZtQhkGz
t5uiNQp/TUuWzsCIQhJ9kMJYkRXV9JgZGX4Xf4Y4cNCioLgjVkT9LBL8rit7yruffjy09w2gMnod
cuzuNJ1SFfPqrWHJeYdAcD3x0qKAdDpxCZnvm3K0/k8kjRFCoeP3WF9isi/WZhw5C+Mrz64Txyh1
MBho3uhagqAlK2T2U46uMi0BfYzo0SEU0dibJkJK1q1fOcmmbhpOttT2/PzCgWcqL8uRj2ZF794n
c6SBvv+UhtIeD1/f2E+/YoJFqN2RgEbQ4sns3gRUkq1K6FiHgAWtCqLlk9esABXg9XQytG0C0Klb
j+kcgwAMtGryYn2M4h2I1VZHZdcONefwtHwcMA3/Z4jyrLDj46TGznWphVNvY2Y7raOCsDQW0wTi
YMCB4cIw1P5Ysq6dlex73B9f35GPo6FccJQBspGiou2eHNOafpqNWmT+YdQrknUSm1rbKqan1RHo
oLVnRvvk/pNMgQbIMJk+DL7o958TPtqUM5B092KOaSZOaiKDh8qm+6xDsdZh6Vr2S+uPNWXNmO31
atSa7MYNxzLz0oJns+3iTuAct8zK9oSjyfLMmnJyhmT95xdyvLCIjKTmeFptdOkHulR3kkNc9gPu
AhzdSLQANBirjMCKdlsZYRIjIo6dH7BRjfaRDunZTeDHCY9fsRTTmQGExQv7/j4Nwxh02F3yI8or
Uoqr2TyWGapIdzKbjdtiqFcEAq3zyDn3hRif3QDWUmuZ4d+OPe+HZth8Ir6Dg3uV1hejI/QdMgO5
cmNQkv4MRdNL+wEZspniAi2Kdj3aUIkLxMwr3UUzWJfsDMMqdn6GIPEWZjjNo7lmjh4K/cIyScSI
8AofQWsj2WlI6MB42mFfyvB9tCWibw10uh5jEipnt9qRX/QrtR3QtBaiDMcsFLwnPk8KcTF7jimk
NlvOx9ycCpN+ZxleV2xaNn5SAHn1UQoYmIlgwGb88izv6UUTNIGHI12IvBnt5/VEQMfaT7TXKYiI
sggXITF4tYcMlcxOAGTe9lGseYmLE1Kw7/dQUwz8zMJ+lsEivcjj5MIsM3EbR9SS2J2vsTuD8AnT
9E62NPj0VpTXMWvWPg5C54jeXt9VbKxWed3MWA85S1XGkFGuCOQznpxvhXDqrRtOap3z6nk07WY8
ckDLoQkhG8UbF73SEjUvjR5EAU8F/qfo8nsRGX0MJQQQdkDilscePr2tYtCkI+dGok9Yzpbvptxm
2lBeWoOpsJhlHQKDUf2n9zO4XQyTF+QBgHcmNm8FSx/iJoyqVckCzyTU+p7owmnfw5C5rQmufjED
zelJVgOs40mwDxvp0tNqyrA4gor2QWC41tFPp9//PHdRUkPKQltEpye3zG1/bckooPmWzSy1N9oB
3xjMCesVbE2A3RIIkzw3d332TTL9/O8kiuLtZDjd9I0KDWNwiHldxYa5f85xoNsKdks8mRdpmCAi
iKHa5XutHebBqwKBbHvoMCmEQNbU1p0yN6KcGuV0eXv+K5RBSZE/DjL+alB0KqYP3yOl/+c7Jfia
iV2mMsUx+mQ/0QWjuxTk1L6Lac77Em2GGE1tY8xFf2Yj+nHrwp2hoUoNzGK3Jk42TNVcTIlsW7Wf
RmOE7xm49nMkQjvdUWvWQuw+WoCqCkdDsvv3i/x75OWX/fU6pLyZoYlTc18nRbPKXOjgfh8rjqt1
fGaR+GzVpANIFcbimErO3fuhit4e/WLo3X0hYZc7nZUebJxcB/Ay1ub/cVUUWxAkvTXBTu5nEvu6
VWFvOhbOmMFNjDqLU6mWwhtt+mY685J/cmHs6VGfsQ6Sw2adrM8qRO5muziT5jo11iJkEiKpXjAd
4qT4+sI+HiQoiJPEzcbDdaBzn9xDIw7HQsoSl+uQEeEXLfwVME86SbxVdQxs9/Xr8T5Z1xyyf3k5
bYuahjoZjw6ETecoiQ+hGJwGhMdIWl+Rp/4vaO4lCZBM7MVG5iPhbj0MFKxnZi7if7/BnLpdlnQK
xEt94f2bU89F1+ZgA49ZBbdK+khXY5zXm8Y1z7XNPnmWdP1psfCS0gs47V2JEUcMh7UMG0LWSS/u
aEp72A8wILWwRs4F7X72PF1eGb4GGrUf9q1lgdnUqikZzbLo77LKj5xVB8TAhX3hh6+YBNS5ZO/l
bXxfKaOEQUmYwpdjUQxd7sBfXzynsbp1B6H2Dd6pH/GYyj84PqIzX+BnF7aUWhmB0hSy2/ej4FjQ
XJW6oGHtduq2o+rEj4J02KuW9wMQulEjZPz6XTU/qFMozkima7pjgvjQU2E5n4sux0H4eyXipgPd
MCTGziVzI9hUdtgi43MUK5wPv0Kt/Uwg61haG1FatdCuFiFZlA7hPesguQtBChXBb9Uw7BQ2emSf
elY8OpVpfGuIW7qOk9Fv1pZmWMOuNAA1MUNjMR6ypv7hd0YSwXfUiwuAiz6CNpPgDC+INSLTQ9dF
HokQeD73mXz2sfJ9mAazq3KYc97fc4o+xSCEig+9XdhrgtP8Q4tykd0FSfXJkDEd+kS/pIOhMKsg
mjrzmX72ZlksYmwrUFq4+sn4hUM9gXmQUwATxHEgqGlXEQAanhnms090afPCZ3HY8J8qgdxigAI0
tOy1EdQe/crlYbAwrjmc/3PCItMABQyLDYDgazm9or7AfUy+ONYhakN3KQbGrQHgZ3mGBRptwMVf
v8LOmxj93ddJC26Z3E1d0o1jVnj/DBMrqIRpwggzS3JT2/kX7pLncER7mDWPMMMvEmN8oqnwHLji
kGsNiocwPTAVww/o1Y8qgFQ6w2PYwkSzyB5p3hSlxr2Vh+5OAs1cQUOA476kVNkYFbG9Dded7n8v
mcPBUk/5oXkzNtGZcAFkueQ3CRDmAT24kiUCyiWmWwTdN50Jxgto/kEM3UU6inu3KXZm1hwnWP8k
9BavLduzaYzSTWlk93CbMf802h6zXAIsIq4vclFwKuBdJVlZ3YU9eWkoeGkW2HeNPe6RW4EfRD/3
fQa4uA5G+ziIvuYCUOsPyt5oRI/thsaACEpYCpQZeBD2aoRhkgKPKmzt2uwe2FXtRO9AatJTSYhg
et1gecohwnV6hXuxPQBzhSDtxyv41r/JTfhdNu2N35oXtsZT1q16Y5mkZYliR5rcLzk3sxeQY125
WJHswj9qeXJ0syR8ysryxlwgD0b31EOEJ7QZ+51bPrttkcDbdI8uNh0jVHcz/t1VMGbkH5TD2lLG
715VB1CRW0X9am4sGKO6/mCp6V6b1UPLabrWpedSN1Fw7sVUE/qY3jZpuFGYzSgrU9iS6VMz2w9+
P11x664rfboiHGBD7tRGB+SZa+ZDWEPsszLwbrG8MnO4mCjEwcuG4jFo9AsSToBsZy+aA6MyyX9n
aX5Bz/cwtyi3Dby1jWMCv0jBQ8N2zbNxF+cQ6SY9+dm0WPG7+Ja83summK+oUv3nyPhbAuqV+LQX
rfXXyqyv5Og8lDbJdHoY/oiIzDCGYK8rSnJua/8a9O4CmfB/eFIAgWbBnnb4bbZAbdy2xeGvffPx
I60ksVitDJ4HVJeeqqs7Urtva838zwEkjAj+qkIDvurHmX2C1AovSgxg/tLdpP3imC+uB5sanoqB
S/XjVernQM/FHQG6eOkcwD8S2HyiPYdhiDsmfRZFd7SH8Ucb+OQKgzCRwXVDMRdoAQ4+x0tS65HE
zqs6LDwpJwC7Db1OAomcibiXsfPYXu16R1xpWlRjhBg3ZEVtp9YG+N4eMoXmFwd7ZeebGCB/U1Xr
DETFZMBun0NaqM2dmTrXdede8ZZQU412rS2OWZquZ5Vf8f94iNDorzjC4BLvr7XC/Bmm85OhAR5K
842OragLx5vKtIktqDadSXzB2L2MXbWJ8pCtHSzQEoBLBxyi034gpstXqCqv47K7MniNAHdZHNEi
VruOaX28tjLjWHbmBuoH74XWf7fcEIJqum7N5hbNlue4w2YYyv1gmx5BkC+1rB+nAEZ5iFRdSx3i
7EYbNbrLh+JoR2gxd00/ks81bKk/7kAlbAjveEoL7drR8mfohPdGRPi1cLddb9qrMLXuBsoPU6Cv
zcK6cGJrw1uC4hcjbiXGh6QcLyJYtMCwoPTaO/g1PA5bbTSf5LJWXBPA+QQf8rYth13sg99Do+c6
xf3MQuIX5U+p4Zp1hf9qEKYNsWNf5PM3TYbEksUkzpQF2InW7yUaa3+iuIQkdYyuA7dOyeKCWYJm
bSPIXMHQbj2E2gCFBNB4mhoant5QeHHd3QzD/JrZ2Y+xs6/GsvuvLfpjKGPk/fCkmFolED9zryJi
tyk4GBZOyCTZ15CssFQ+EBayJYbmvrY78gdJxvOwtTzkTnzT1uLJGPu1VgdbS2mIkMGw6upPEJAL
noHNz9nadHGgkNO5gafX1qWICaQtczJR+v5JRguUyp/4Omx4YzOyeNUdHBzXWd17du4+tThaI1fc
8ewvq7wZPEfpMwkEWDRSW1Bwm7+XvQRhpIdrmZm3Q0QM0Jhq3yMQb+y3KKXPzcZCg1YYkglQgHdH
17waQowu0eJFpJHbyquBAlYA0TiuB7zr1Rpb4BHk7pVuYADpy/QiNWrk905xMBVK9yKG5OVq4V4a
zbZxyEvxw/DQc9DkKa7RQhyqeTrY3Ks1joxbHRU+7L26WLvpeBSxOIZtcWGGzWMi1QvUfZD2EOKt
wL7ErwYQlHBOwhNw829QI64zHPhhORxkK0AuFXemUXObobrE6mhDZc3z+sDm/juP9yEBSwO8Tx0K
yStMgt4gtSOmiXSNl+gin+PvIhNihRb1hx/2My+z/kdp6WVvZL+tOTWAIffbCZ6GiiYcH/3LOAAm
aGrN0+PuZ5Ka2SUpeRhgwVzApTr09XCNw+0mqaaLSHHc7quB+MFu/mWoEQ6JZYUb7A0XsWt7BvHN
PvxbEDhAeybwGWlQHKHDrsAF/CDb+D+X6B0yQva0XWr66OHeZtHoSGPG3GZOG6cb0Ob0s45yZ3ok
pHE3Tu5lF2fPLrQI5oXHkjwp3Dmpp4FJupBJySre11epHJ5JtiM4qicW0YHmmZKuQMGYwqnht+sh
dW79qb8h8na5AhJmi+Yy0P+YZfpryPUfZtmSe0GMTmU3F7CNQC7KfQuLanKsjTEAl/Or7rrNgGnW
Dfky8QxfpDO5+8V0a+ngGlxIaxQoN5GxGAqk7NnuhK+haT4lEwZ4jJJEN2P4H7V9PJNUa2t7wCdE
Hs2gzrTmTjgDAL6FtgB9qrfVvs7H26VQvMLntJ6Udi1UySopf7eKfNUsv51kseYqN21l/5n75mIa
FgZFcgvw9ECyLjSlfJMET01v3ag0OshUAafDmRTPOWVFjVw3xCPCr3dOLu/NaNqKhjSwYV6PfDNa
az6SaZzQqQqvsgxiWtvcJIZ/U5EUFI+9p4N3TtLkua6suxFenC/VNnYI1nG7m0nKDYL4V2ice3cJ
PiaYQiPAwoEdY9UEt9Ri2811tIL++oeUvV/J0D/W2XSJVemm7GZPywzpmUZwXaSULxtog0Mkt6Pw
Hx0s7VlLkleCJTslnjDzb3qTAxcEC+7lzMdHMl8IGaEmd9HV2QaR4BOznruvkSi/p3V2VVj2PfKC
G7/KXnRK6FgtA3jxyT7RwidBIKXeDVhe6gB06fBNSgNuoqWeOgKNHNf9VrcTrAO8P5gqDeADfrey
u/xh7syb0OheokpsYV0sca7Mr5xed3MHz9JoYa+2iUZBPvGKIN+4DUCTrPBsVugsYY8Ir15LiMYS
OkgEnSCGDi4GlDnA/MkagPRWSANNvf5LxNMfJWbegjC9d912wdujGBXtABOhGFdhpACLCzYOxTYJ
DMhU81EN/gFR2EWIbJ4Xvf7pxtSVRlR4qCHBs1GvngBWtzwUzmMeupY/5M0+DuWwd+jq5tB4p5Tq
UCYBCOSif5BjeV2U6jB2+XNuaMc2bgCQ21fLXhZEG6+tQ8k8qc5UAz4c2ZZTDWpw5LnIV1ElvT/V
xKavidI1sLWVxXiNyLIhLqYVO9CH5plS6idDOVieqDig4zOd02ZZXI6GXUXKPig7stZJoYpnMJf5
ARItW7uvj2sfBSkmTwQnOcxGRD+uPKn8hWlZGmHZTgfLtbuj6idzk6dAdyZtdrfV7DtX2htc0Urs
rW+G41Nm5vLp6x/xocK+/AbiUlHb0/vST0uCTkMMV+cmNohl8t4yGWgXJt5k1vUs9G/qzOjFCo4q
yu+iE3Vz5hZ8OPMzOmdVjsmIJl2cFu+frN3qU9y5U3BM68R8LMsOHmdLjJ0881g/VMgZZzEUgD1X
aOffeqR/Va30uB2tNFf+wW4Eh9vKfzCTOnkea5f2eN2SzjngJvn6zn76eKklSYMaqIG46qSg4QeV
7GtNo9LQ8O46ArYkAWoA/NRMdpcP/6FwBNljaRHtRzNjFmnG7kzF95P3ebFcUeawUHGgVn5/gzVn
nintltNBlrCM0hCUEKGoI42ryDlzjz95li6lyMUfRM0XNMP7oWyp0bbvyJmwRAuSASTRr4zJ6vXr
u/qhSmVKRFxUPqjNoxI9RTBg32tIL3HHQ6vN4wqYvx6nu2bqC4xjbyarmMyOqAtW5KxV/+zXoz2t
L2Y9+IDIVE+qKzZfQa3ZjjrYpNldstTm+2hs71CNKZwjQ3z4+lI/FEFNCyUgUm7KkRaNj5MbOvdz
kfWj4Rz6SeVwpJrQBY/u1liESX/LHoIa/P6Zl/bj7WVMiT9BMuHySZ40dIwsa2ZzlOYB5eNU7rJG
t9b6FPT3vazzYNfIWpgvYGrMeKMT+EsGsCPc3/+P60YWodj6IJo77fToRdBOMbSbw0B+Lrjvuvxd
GINNZAjAwisO99P26wE/zg7U5ig5LkLn5fU6WV8A87ViSiIFh1IVd76hlS2e3jS5myWillUj5/7W
IKLvn0uRPGBb0ogh25ZKtzwZNyrpMxWVIQ912S0baL+DXTLb9rcBqNn9mWv87Mn+NZh1MtUysS/K
Ddc+5CTs2h48SfuBk3k8eTP1jB5tK60aD7k3vQo/c+290AnyQ46jJ/B8UchsNIMIx7QM2weEUsY2
zNkhj6U+v5LcXBKKOMJfqSv3Tahc3aejExOkQkzlj4T0TSjCZYq6knTaHScS4qvTGICQ7HQg3aYz
chBj6OAeBnP/q+GTQqNClAO5waWRHrRZGw6hj2gA/bkstqnbk68zOkE5w5eiw3tjBKG/ajARLiEB
cNu3xB9njwMKBMpOZXpEzdgVG6s30xu95ctdGzMHG1rwoOgQ34B19JJENdalM4/mrwGFFuXEInIA
ifmBOXoBks5jFqeJ17nkxMUjECaDXbcXRclwS2SjtokLu9pOcWnfJkFne4SPkPuRi+w4VXn+Le1K
sYsKTb5karS2lE3gHfatuKobNparnK1A6+UEE2yLSrP+beZSTMtYN1FfLQ1U3oKTmauOXF2DTqfv
CWvGcZukwEQF00kBhwuLnZ6EOFa+fuFOloMPQ57MXm3WtM2I5Gzf1RLFZmT5GajfnJiXzdcDvbW3
/yp6LyOZNnYmJkkdI6yzvPl/Le5d18a9MgLtoGej/mxUQGUtqXWkPI/jawi7knWiaXj6kWWXP0ah
F0fyO8PLKC6Q39UcVm6TGLE5dSE7/DXZumpXi29HrJwRzeHKH7OYMOtS4yiXlHN7H/oRxypDT6Ny
LeYZqOXXV3SyaP/vguiDQPcRwpKn+92gtTiE+zI+KOU71CUSAmTv+7rpvhV9J+wzjfXTfcr/hjMx
RRuo4HDBnTwpUYyFnyiXYBM7c37wnDap48NMB81x4dhd+6eiLPvQNwJGmoJwdVnLmQSar6/ZOJmE
l1/BVGghl1iWOnE6P1GPqtmidi5oQD3fkkKEFtsPJ0gLROEthQNrJrBhjBTY01GrQPct0gYaLxQM
eieTf4jVS25BFlaSPHcjyEkTzfTJE3GbGPtADuW5X7zcl5P3jhaLQLTFJo+2ysl9I7Ex1WhHuHvY
9lQy50B/nWLO2rrRyHWQRkBNgyyiYaYrL6qXtIzRDm+aPDMO7YJ1//oGfvLScDQyEZzgOmeLcvIV
AEb1q6ow1d6ozGbXNXq3qzBjbxoW2XNXbr9J8k6v3XrbJ7DTY+N+snS5eacPrkV8ozFb1arPxxbX
LAGjZrfuVHEhrIZYEg2tlc/yYY8WlNziMUPmSYdzw0x1aJppq4NiLtxXkNKvesH3R6IFiS5Dfz2W
7Tow8Vmz/XgKgmdpJC8wlJhEKM5p86a3nSU0qXhx5ECUWQewrftTukXl1VqhH+JMv08SUNdFv2mb
X2psDmZj3DV0m8oyuyTewyvMehMO6qdV698tSTJ7levTdsiXoPp6fpA6qbyc3axNliYX5ZR1K5SJ
PzqimTejXj/KgFyDxroziCTNsvSPFoJjRO6LbyOlVEzqwmWYuMd0yu84HyDjMuCfdhLZ3nwcs+wS
UiRHPaL7SsJiiuZlbh1SGKwtzOttWqnM03RWHgszCufuCnHVwlt15pJUX2uEdJgm95oemJtZUCgc
nVWeFQ/zXNyBQfy+lKraoqBwSSGQZLQ2JsnTeglVug8j4HaaC1jOl9+CcbwiZPUu8rtbUHBeUqGl
V+TMuC1eZibMTeQP17ZqkGbET0FWvpokzSaiX7dutk9HQhBQCeDBj+XGlMifdTjbS7adFcpvQheJ
ZxWmtpJi3kRpSRuF/ByXFJTB1K+7hCIBnLlyT6TLPTvSikqDc9/rheXVedxv89xV16HuIDKPSF/R
pp3KQ7L9JM4U6q7HSiKOQ0gLAZiSfOHQGVfkdzVj+NJpFl2gKFl1xkTyEt1stBcVNJxCDrdJ3X43
VPQC7PaWcvoDwYXXeTH7B1LMafxhwF2RJQ68pd74AyK8ugr3RYeEcEYvkqTsvJdQVLsMjiIn8UrP
7WZb+vT02C8u0i58nwLBsFFmf+aw5+tT4hlo04uu2eTnkciq6tJLLJ3inbOexPDqK+CWMTQjV7+b
YawZbrC27f6oavdo89u9tGL1RDjk9aFbcs/8TZ5M9iYq5q091UTJB/cIV6N1hHeXQDMkhFrGN+fn
88T2nfDPqR2vzQTdJS5uAJUAqpEy1t+sodkOIz54Uh/vB1kF2yIfukUu93NA4MEoeCl9V19esLeO
aczmjvxE05yuKYfeGmR8zrWdPmZq/i/ig1gRVka0Ar0XarKzFv6xR/bsekDsqzmOXjfxR/wW/WXq
U3edc81roFs7tQlKvGWyDzlYjW4IFqms78I5dDdA/hcRRasBRiLPMW95uNCzPb3rqkvTQvdCkSRb
h25LvqVW29fGTKNAT2axVp2+Dia0ozRC571VthTwpWQ/WxBkVk5as2YVSreR0Mq9q9c0TOu69Wpi
6/SCuLuOiL2Vo4ZbI4teCkmsl2qPlpEtzVbEEIJ/ASUmTudntk/rtqXq7evOsxXP7ABTuIxl1Y9e
rjl3hiS6Zgj8djPCbvpNIvOTZUFwp89cLvqgB6k5a1CJh5hfLKvxT0oSgLLZWPjQNGRu/iyFOMjK
Gij6G1AVS/Mn+YntIcSWRnfWDdehiTLNtaNHmRKBVQ1kWiSlfkufoNw7g957BmEg16Rm0Iqasm1X
GHdZER8ApfypSAeyXUi+cJV+1ZQliiy8Qy91GSTGBd53NuGRJT1d08Dfz/0FqAlPq6JNYaY5++VW
W3Fu8vwsviym4mrOaBGVlQ24rDevIzsly7Vy5KpvFUIAnTuXNyXZWs3PvCSLhkjSb43lvNDwvPMb
89EdY/2g8sDrbbEPVIG/ER5OxuArwaIQQllbl3Vje2ZAPOEgKZniiuC9YBmRqUPgMvW6K9sq972P
PTQgsKSJjolPurbxf5yd2XKcSrRtv4gIIMkEXquvkkqlXrJfCDcyfd/z9XfgG3GPVdJVxT5vO8Le
poAkm7XmHNPtN01gXyVp8CshIx2C+l6UHYDsyvrd2N0WZssW3n4LYY0qruvgPyxTCHujlv+svYj1
w9smKtlDUAOnTNBn3vjRXUlDD+ziMRtxUHjDugDK7GTlz2jWR03dLW1sojzpzVkKPbM9aavc6yCf
Ro9u1D1U3lQeappVy7hTUPe1+hFGsU//MiwWwmJOsuyMRx0QL6jdJV64l2oi8AT5kS2Z35rJu5oG
/4ddFocs8utDZlsvWYebY0TsuoRTmAEEjgiIyupqmdEZ31mFvA3TfBWVxHT57gs9aECr7grjBm6E
EflxFv4A9hLQQSlvg3Bciyp/cMS4Y2XYVcq8FZX1IjXt1mrGGz7KV7c2v3W28ZjPAg1MINdVWB39
KbuHdlcsbJlsEgmDuDBvcRu8tJD2G1oM66QAwq9UcA10D1b5xB4FM97GNPutyz4fvn+u1iaU7c1g
Z/dhWsPHtn8HgJBXZIvi4IvrRd6P90PtDjR1UVnF5ZVyGhTBlbNse4tg2Mr4SfrIc2uZNwiOygUq
+2EVOeoV4NejlvtQDo05Vo1uHGqKBitMYTE5DLq3ciuDVAqcooDe0AwmTRi8yoxAJI1osKWYJSp5
bOcLcpSjpRsU9iKiG72clPDpew9A/NJMiICDrQmkxaeUnBChuLViz9/E5dBt0iwNvplpzlElckjt
JNe6tWnZAvc1EI1M3YwCf6TpS7xKN4C166to4WTC2VhQZxZI6iPytZzfSVaRZakpAJRdsNEp9K9g
4e2inrxvWdPGTsoa9jx0W8QiDfkEYPOBrBVOu7QaZ65qOMgIimfDUWR+C+vRzOtnQuqJQ05ICyhd
Bouo0pfQHk5mXdzBqSWsJtZOUR23i0pwTPdEbYKXmyRBz+jiwWUWkOzRrwQOoX/KaoxjBaYOZXZw
1ejaNdKkl46dPSY+4zrvW7kSiZpWWc/fU/E+tq2bspS3hhm9Uik9khx81ZFHVvvNja+TvuaTkFUU
tyxpCJEM87H1iacIVLeuLeunGm3CiAl7TYFooaJlBuqs9qpus5OV+Rsz6KMFHd1gm9AnQZK/hQRc
gm2tn1Xq/WajQ3iDLsF75/cyqq5tJ3ppteSm64uTM+bflGfuw8p4qwrvEIfJW+WyI9Lqmp6n2qk0
3RYkeKrEOcaZrJea25JxUlXfmI/eRAkuT7jjM0E1OMeNtoPA2xxiIraWk2E8T/wofAfoDJqUTajH
XxKSDHqj6L/7VvlzDIBsS0yWcRBt/Xh4azXySkwjGjZiIqvGsEnpZkKJHefeHNwrzyARz82IPaEt
fmOqPiUwpv0WOC2DQA9oQgfD0W9JhyrH4NXw0rlLbG3KoJBMPooCSqdYjMgrL1S7G9k3dz0rWTJk
0PBozuGGS9cjroSFCKdmr2fyx+iGv8uyv2+ydliIyleYZYynjoLJah6wC2fgq61HzALdwDgwNKby
rO5WdafkS5kjCGN3+c1rMdUborjuA6Qr0rqn4ndTatU8adjf9dk4MRdpd37S7wuYWusijbpVKgCq
iPEQ5MRghqO9p+S2R6p7b+NMWanK85EHRDt9ItrC7Rm6wKyXjUa5hZyhfs1UlBHwk6ul1LxfncJ/
S+qlsxyz+Bnl160CScBEjhOpvqkBm4fjZC/cfk5UYQo4BrbxG3Gxu4OTWS5S3PObYhTOSs4xy6TG
7qc4R5/gY5kQkoRmsyYsHJrwhjfRLVSZPEvwuQsxduCtQLcvmkbQEbYo+3IOv6lU+D2Xzkvjywdg
/NPCIx7XJm14BPyIv68y9qUYX7yhq24gLuYrp5rYF7j5sQz4S42M513RI+hnsQCYyRyqNfeSnc6i
gfedGzJYeh0ZBJTbidjhnzkpo9OWNLCNbSPMN0E1ZyNmDJQWWqdJZcRad8o4mrhEF42oXgTRr6QB
uFueXr1o5r5smrvs14P2tSvoV+dJlELr6p8y8vLYZ01gU9n81LH+R2XaXTWSkOV3ebANRLOLhznw
wkKrQCl41w/Jk0q6t7K1EPTVKJpTjx6slaoj8QgDCU/ZvmqSHMY9wYdAKbOVx4gWVnjnt0DWEwmi
UafVtM71zNjXVPB53ZwK8pCwpRBPNvF0Vg2iXI0pcfbYnAZ2qNdy6B1cb67jvSRkpdzSX7HQLgb+
YRwcf+fodnzwsD5/F0Wvm9caq4+7BCcabFEDka80b4Mj33ybYvt3aMmYQDcAvY0XixvXqrQXXyOd
aOpb/c6AFfOaWVW/pehB2BHxQ+vImcdxY9pbociNaqOxu/Lc1MdhnBrGcejJfFlYhtNl1EmD7lS5
sl3HNmaihdMSGRA0bf8taAh9XuLkJSh00ASA+DBpjuQK4nQEVXPXqVrkp0ENbMjJeKTK3Zn1iaK0
v20N/03ybyBPa6anNLPDE3CC4EHKOln6HMi/i0jjWAhXtlsknMGXKGzIPy8w6olM9bs5/2qTa154
G7ZBThCszLZjE49bAFImD9xX91WIIpaIKgeBaJQeLIdkQJEa6lBl0iAegljCwO3BdFrNoxz9mH08
mcOd6YcHA83YH2E2yQ1Btd2jkfkEsyWcjdnNa+Up9Ss0j4gPr/RwANcqhDYc6XeghcJruu4a95Uq
U7TGkj8cCj031+xqXXIUpUthOPceZe2hFwlggsJ3JYvRRAC+M0udJFPdx0RpCn03pkRg1qj9KanD
Vha2L9djoIg5It2IhOWxXbc1c6YG0Gqtj+4Pi8Ps3h4JN+OY5HM0peg/mUW56Enx2HEmVsvM6aJD
HTiSI98k7qe6RHJL3C5s+qbcyDDt+O6FWtWWhqeudZ2tXljhlilcPBMWW29adtK3dUfgWuYj+wqH
rIO1Ce3JYrI7GKVZrKo8sVcc3fKXAMoUex013jmZlt8RTMSPmRTFCGQhYq+ZpnFLNHm9VGXXXLXU
3jZNrofX7eBbe7cnAYxbVbfYWR0ydXVCM4eMasPUtECo2S5z3ona8ht4UWtDWz86hk6XbPHjw1ud
DCZyJgoPStAQrGPRxctaFM6qyOqM7VWUtYchY/OSUZ755nok4krKfHs8j9rGrrX6uSez5XvYlBNS
JiWHdYoEcUMg23jVlqa7CLzoYFXJSg6aQVN5YsNUendMZ7jtrNWkTdeTNj5ETbrvXSq+KiZdO+h/
Omb5lMfqhbYp+/nkhiu/qH76U0pUhqgq0ZE6z9pU/iHT/YqwGBQwGicRqDUvNCefBmyy4PX7e8O2
njPHbUjP8p+sXhEbqd1xsCCNnQ99Vk6alUZziQ9qpTvZH9Ux/4ZiI73oDdndY67pz1MUHYyquPVV
eBR1+wvn37pPytuRyF4bXvgmajhjNai0V8VQCPSa+ZM5adshAeCvmbfEdKBCYuvnp+7aozOxikW2
sdmKLjs7JqXNW+l9l6zSwrjmLHPq/OxbQqJKGZd71WunkE9Lb9JZ6TcUC/L8mIIYrdpAkjxxFQPE
CtAdWxOD/LKciOcJlfOkTWa5qHJj73nqMKr0UTU5IaCc8Lth2LckldBEbNjKhLtQlG82gVqhkgBX
+OHlZNLinOSPysluwG+vyNRyFr7MCA/tB5jookaX7sQ5YcFh1AQ//L7vCC/MqwGXG5myZus+u7F+
pDf6as+53LIfXkiFHZYuSdjWEMM9rc2lLtJdGdZvuT/HgJnXVS+NOT6Byk3fH4zRfoRB9GzT9/FE
S0XFx48s7aNu9te2TyOhrn8YiOuWbcjWH9V7sPBt9eZM/RUmilVocJiQFaWJ3NKKhRcbiHrzDSqB
p8ppfrup2LftcKxaDgOTdRtwGCQbKwC6anCPmZNAuhSEChlV+EvliAoJDS02pZU9gqcfSTJuq31h
QRqGSjQtM8uOd3nlfA9R8/CMo02MvxV5LodbbdNJClRFfpsPuCDtEbp6n2tHLGK4cSMHz7B9qIR1
0Dq5Yw1+wdYSLdEzADL3V0i2lqrlbGH5uKdM7JSsJdQlAW7QP7S7ddylu3SiFRgPqyZNjqIpD6Zf
9ItU0wHPG1cFXwab9X4xDJwKQOe/0klcZ3q/cUT4UvX6o18F3xDrsl8g/bCX9ToAnbUgj2Sb0abC
q4k1rA0ypNXkAzbkFtqi4UjHgbYJs2ttUDhykpxTZ7x2W3k3sStoc1TKLCB1Ws46b9I5g5Bs40kw
6ZjdK2WwUxUb67SZVkieoOgr+xckpwfPrR9tTe3y2lmr3ngx7fa3PuiHlvwcpycLxZAc3uacomTT
4ZlYBBhR+b39g4z6twjYJHp47QoVebaC+JxtamVRZEbaSvPxO0y4W9jhV3pkXeehue7a5Fbo3rEu
9CeNqSRKjLvBQ3EF0FEG+Y9Sj8gIIcCMsEmDKYsgF4UYdqXNaxK+mJe5WjK61Q5jKDlhBOi1bvGr
ip2NCM3T6Nk/Da9aAz9HpmhMR4cd/jaRfFJF4pKq27mnIs2+Q0JjjA/phNCyuh3dOSfQ7koKOPF1
U/Gx42CGWTG9UnM7NiC/mdzLDqVycle4fbbGtRcslN7/tjTHh5dh3ZphXKEKINWm7jmYUc09wPeB
Kj7+BC/xWoQJ2Z4txAtyEeuln9nFSjJT3JSZn+zi0T9BnnxxXO0H29b1kGovBFC/kGu0aV0iQlXI
hr2hnJiVztGEzU6ap3xzQWhRY7eylUqq7wWh2b1AwjTBC70KGItLan0WBeLRXcaazXQoWsWW1EAr
2dX6qnBQwrax2OQ+PcpOlfe6xY0mTLYCoAapsY6m/4mpHS9kY1+bVfGHcJmN39VPuq5vChcrmNtf
BXrAub75oTXMk0F+m4R1tXAaS5srd2taACdytcd1MYXX9JWREqKx0zMPozv6J8v4Y6KqWDjjdCiS
ELiot1Oe9wtpLfkR43QLFPzYobmTpbdxqiDd+ByrUlQSbE5/uMRQuRk779hdaFOBDpui94jQXBte
4ia9ct2RKTknhh25cAljgvz4k0FOEYCpZZ/Q17Ppv7vWyizMnd56OzrGaxhK/GVxZXocQ/q8WcvJ
uKdJv6h96jaWtu8KuU+n4NCZ5CyLBt21/C0DdJllNlLLT7f4LlcDBe+2umn89jZKCXAiqJ2e7Fug
56vUINmwN/wNuuddRhYewbAe1jvX/a7JcO1kya9A4qCbTHlo6T6u/Ene67QwaqT92Jx11LTqlDd4
dL1GPeZScDT0pmvk2kc0t1ub31zZNZO6DF/HBIMQbX4aR0H3Bx3CthbxVcrZL+IwgsXmKrSKWdXZ
E8I1JdTGsQa5VnrUcpcwqCK/jpN0YSCExi3b1sT9UIdKginhwNTW+25wrlUyoTd3inU8xSfE4LvJ
Y5aILPPFIwhm0tmdFDYa97Z86O3oaIzeM9X3DafVn35UHaoqcJl3kzerDm9iDlOs0yuqMGtXM67J
X2BanGYQjI8VRlKA9p49A6Wsb9GpIgo1HX52mAMWGqrRnA1WnYhtZImTFXon3a6uXYnbY1DGfcuw
zOIGosMLTp9rK8Rd0Ok7Wz7olfakE08w+eNhNGOcuZxcc/pXQRGvu9x+yUrAqCh/T3iHGDNzjIJA
Ad3tIvZ+JKivJ4KzBj86NH372irqknp/X3jWOnVR8JMxYtg2cBrderVK/m88OiBPnug+b3RVPtaj
fh/a2IJLYpz0+QzYgc00xx2+iH0WDfestvdeAgfO9fZUETfdwIE/jJ4ai8inQO1IN1mgO94alUmk
ASfCLrlAijuTSzpzl5puqK0wiIJ7POcfhLbVtRGvd49Ef5tT41sXKKmXYYIXrjC6cs0oHn6S/fa/
6O7OaBRUoi5d3nOZZu8TqaN1FKDDSkSnlHYNRwq3IiK5aXN5/3Ur2ThTns13KRG4sZtAMcKtnikX
rTCqjcYL4n1KksKDRhoKTqZoWpUjpT7Af2IVy4FOgAEUsJsCfZVaycPA/mbVUvtYxn7BQYuc+E0z
wKXSImldcjp+bL0rAxKwydvAbX3eejenOhBu0VJlDwp9Jz1XPYB9JBRYRsRlNGxZwqItLlz0E0WL
wpQsabIjylDn775Gf6S7DEPcIvSeZ98IdgNR62yAvn7+nwyyWRFsgztAHgxhlrv/R9DSVbDXzIku
55CX6nuoKvPNzhPBnrvylwkTwL5sBrX1JZ/Pf7oyStEZwANfgRtELqrO5H+mF48TR7jg4HkiXDR2
Ze66yKo3PjAYotMjkmlJtNgXNrb9r698NuT+Xtn9q7jm6qZ1ruu0SLqZUrqlO6mhlFA2FUGrK9U2
k2F71yLE++80QMR3yDeQeRs8bHfWU/zzkP2ONndb55BjnYoUPGDP7ZXpa14EpYXpbqGpMc4wfiQU
gRryOzAKGVYDjKUpjAuTypn0hXtHeAPhDhWTidDeOUOF5AEFGUKRwTK4ofeU0BtYOygLHnqQOxud
EEkSkOksf/3AnVnw94+E48NV5+H+zwNoedMBvjb/kCX+9Opqfmwu3HgOOx+lFVoLrJJUKgfVDi4V
Wpa8OxwMuX0bTOgoFwGh0/Ei8oTerpTTSrFE4dX6B2qW+i8Npfidh7SRQOacpBUqmTgvKVcJz12B
ekLCoGF1NBZl6Ys9GsDo0Yv84Q6WiMwWqoYgtAzwS/40stHHRmFP2avXmxO1Zq0ZQPvUlbUSDWXa
BbE2TEKzMH4bIVwncL7i2GCZkdcu0wBo6BIfv6tv/WkkDnZwPIA8dl64NYScDhIGxd3O34wG4j2i
d+uUfpiUYtjXQ5P9JI74MQWq8NPTBp/0X5XgvqyH3r8mHTh76Ed8CXg5MgrZWqKJ+X7cIF8NeK4E
2Yil/jfYVD5WtR1szXg+SoZZN157gF0R9Fpgk81G2T+TyR4ndIqdlj4Moz5Uz7Z01DG3kKwTiB6S
bgTtr7smHsHKtya9Jij4KpOKioFsxlNk9/cui5LV5GZzYTI60xX9HSYW6ljUPoA8+I/3w8Qrkw6I
TNTsPSyKs7KkCfU9k2NFjzIa3EsssHM12vn1/v75P8My7eFXtPRq9rmPratlRQTFqnEczKS+qWxt
2pdzm9sOLU5+0sDPkmfxhQ/y42Q0T4SsgCRe2NDAzu5ZQupIIs4jBJW40c6hE7xtOJHT4Gx0cy0T
BCpff4x/sRnnH+M/VzxHoAWkHvmpEVq7sm7LYkkcVIoAAcgvx31YoXepo3fXZMcZJ2G6sy/UVfVv
nfTK57BJ2zc3iOO7oI/t29SsjI2ZYbX/+hd+9kjIYlAo8wwosX9nk39eCyJ1vp2giPYATorlOKon
vaBxjOVgXHYdzZmvL/fXkXH+QOQsrgOIO+Phzl9B0BVpmpUkFEda31LRrzJyaF2KRPdUS1PvppkK
h93jaI/ZvT14hXNbSyPp70eOYPpGtnr8IBFu6sukhqi4Uegturuvf+RnnwZQGQc2MzAJmknvPw1q
U3URVaW3K0zHQMCSTFa9nrxOvNmEE9uLr6/22RtAe2rrho3XCMDM+6shrbOduGrTQ0izls22TDcp
YKddVDouiDesyBcu+Nmy9O/tna2QrQOBKDE9H8++P91oupceM53YWayS8cZqqnGFoFbbfn2Xn17U
RVMJbQUd4znxq8Uw2TdUs3ZQXN+KOkUjFyWYZMrAXo5+INaGndsPX1/z0/f4zzXP3iOBLpk3tbAc
kkpr1q3RW7sk0Qf28sq5EKzy2aXgxEuq3WwZzPN9fFdXDUqlVNubZunry4pmoNqHeFuHZVkhGnr+
+s4+GzP/Xm7eA/zz1dJ7N9vW9EDUVjFtvDqansmyRSygj/2v2s6t/0xKB9WL5pYoGhCq4MjONLGp
h464Sd14j+/VszZJ08XkhhuS1tikC3069W1BOHZO47B8MkM3kf91nkI/bNuKswsYGfUhEokOQawI
YFY7BIvOwYU9scCZY70gfgCfVwSXvIkfnvDMJob7b7F3tZgEzp5wm+GNc1XZ7y1UJfLVHwr1HKS1
AeDCiY1i24oYEMXXb9X4sHWbbxJFP/mvjoNU+lzOn6BO13wkB43RoJLFMUw8vbR1CCCdb4hqRQYB
3Wbdvm0y3+yujNH15Aq/A5MSEDooB5xxtJ+jJ6MLA+7j8s3zsGdEvkEWAlFb8/P6Z8TN4kwMCCo7
IHcCnVsM0TrKXGsRZ424HTqOMy2bTSwPy4A63SY24Vh+/XTmleHdynH2C86kyS0J1SOBQPGBnhb+
qMRNy0VhjyTs0UJclnZBI4gD8CaKhLPsSkgMX19/3jd/vD6PnMfACe7ca5iLDvN50iYHS/QFEZNB
aP4GwRI/fH2Zs0PifDjkQf+/y4iz5aA2CWOM/D44OGK2/wLxPaAN7Km9G5RUu07TSEqkdDmJfrzw
hP8/L/l/rn32lWu4KyCYO/MBNbYOk6F7+yJww+ueGWxpdkbJIRxXEWCSXpzo4NJktHvtwvL08QG4
2Fn4yNG8sz1VZw+gg1pvkaUbHsKxMuNF3xG9ophbT5MQ/ms0VNppyG13pxV5tf762V94xeJsiDma
Wxt6irbasQaiuU1Tk7ikHR0ZztcX+rBczC+Z7iyrvQMA/Jy2phRYiRit5GFs7Ph2isrq2NrxeMrJ
jLxwT+cGjP87oP7nWuf8L6NpyrYaVXiYsiracx5Wa6iq7PgJ4KCvjTDXEFKts658aXvZLwtDtNs5
RHhlq9E/DFWIr12jaNrLwECxjp3JScfqwls/r039/Zkkg3BOoPZjwEN/P8EUWcEfdWCqgYPCXk/y
hja3rtc99ATfKWDDuG3er2sfw/jVQJUIgljDIUYtxrER6rkE/EohvEUjeef0Ft28LEn4TnMfFflK
eLYxXtjSfPISjXk+nKfs2WN4tpXF+x8aRUVRPTadvlqFFBZz0uNd/5cdx2BJvh4ynz0gll8WIwqV
83nt7HK6kqkNfbffUZl0Tm0RhWs5TN4OtxKaqtJ2NvlgWUvsGzfCSaJlkA4ETCPAQM8ErceXmjo6
hQmWRgugvw3a769/4CcrJuEBjqkDpEZnc154qVDLeMDwvF0z2uEvB4PhdKiVD7g0CbpkWist8/8X
awJZcRxfDR0OG+/i/aAJspTXXRTeXhYCx92YNW/9RA+wGsFIe1aqvdYc+iDPKQhXXmF7FzxWn9yz
wOBJcYcPWee2318/6lGhs2F29maWWcdoUMkOM4e7zHoMjIy++sKQ+7uPPFuE2EFzEKCURxFXn7fZ
/yzDtCoCpSsr2KcRLuJVGDiauLbzyv41OpWzMbw6m4ETNl2rMPLvAzsY97VvjHd5g1akNq3pVMSw
CRZUhYzvDsu42E2YZpBd29qq81P1VCbWQPOodas7lBfmqQd9/8vvrEnuagjIirTeRkv2sSam9rno
G6JNRSiPmZh6BA9mcTP5NW0qqZrgukynHw4mqpiuYKktEZFx4lZmtdf8Cqw0QTcrgoEgQtXxNC3Z
FulrtjzVnqOw6S2TKIx2RgGIbZItaoVhQDNNjgwajVj25crTDBEv4F5MKLIGa1ykMXAcoQ/Gtd4l
JYMCO5sbuu6GSncKij6NMiKou9L+hug9vbGTxvk2mlA94DRUV5pTaCje2pRYMerQx740YW3aGj4N
QkwgiJiixfr69VfzYVcDuNRg+PDlzJF85zCBumQvrwV1dBh7G/NTZ6hpOiI6sfxdivvlSuKCDNYh
HHBKYFO4cYzxUiTlhwX3/U84r8wMKPtFmsl2XyICJlwNQapL+z+yv0ddgAmrwTx0F+Wm+BGwN7w0
ohmw7wa0QZAbW1hYEaQfUvN/P6DHmAQxDozxQTN66okBnJQqgbw1oJkFEWdYwLrG/sLy+/kds/rS
Q2enYZ59RaFbxRNKzHRf+Z7cwDASiF8jqz1k3iC9fZCK6bqGuX2D1ehSx+evzf3sjrGG8yWYcwuG
ULf3d2yV+M5HBEx7UKEx3ncgOAjcCpowHnneJg3Ok8urPiG8sIm87LUKwUYbPcnBz259xwSr/vUQ
/LDr4f0TXEAyF/tOCj5nGy5+UDaOUkYH2faFv0aHUFjrsQ3IMPj6QvNjfX/nXIhuEe+ZIBB1Xg/v
e7tAgD/5h7ywA5TGjLFnoxu6fOv1UV8Deu+Q1ZrIOS9M0x8PVvMtGpzoQLIYhnXeV6q03q6MoSBc
M9fJv7JUcT0MobXETvpddADX+1HY5M7IZ6OBOEe3RC2AovarwSJHOHJ65/m/PwrQobQ74Eq4GJ3f
D4LQqmD8hpm2r/Q8WEe67S3scDQ4y9jVDnxYuo4iFvOvL/phw8JTsAB46Bxg5mbj2WoFGhArgk8A
azeVQFED+I0/TBmVSKWC+NfX1/r7DZ2/bMpZBDNJqmjMce/vsAZjGoSD6PYt8czdqUfrTx290wf3
GCa+1YDwG7FqRFHIVt+jR25siDjJp5UYW6xTuaVn/imrSqdYFQWexkUecPq96xrKL+sy0d2XPiir
BpFJlDg8Ny2I6RcEPliBhRxlJK4gAGT1ToaOXu/cuHe0Zd6SBvHEYKBp0baWZ/7nKhDAHeYwx7aI
ASH06v0951ITZu2SJut2OaDULsF3lMj6yYxpP339fOd39eHxMnZMWiegPc4Ly90g/T7JU3ef9Znt
o8RQ4woT9bSij0zuQK3XF4qiny1UpGixibVMqhTn6b2NGRu9KZPwkMj4OspZuYvQUhtesQnaU3ZX
qTnYjwX9RWTg9iV+yd/64Pn9MlVTS+f7ZfY8O5rVbd9Oo+OEe23MpmCfVwWs05p+EwWpXaU/j+bU
vKQx8rZDo4ftvkj0qiS3oeisZVMb6R08uzJaTUVVOTeWX/juIUKvku48s/Gw2kQ+0t5GedE6lg3B
qS6ZFj26xaKyX4VTLKs2SZCt5WHQ7L5+k589WNhFbB51PPrGeW/WHYRI4fg5OAWhzZU4fNY6r/fW
9nR31xstEkzRTxt7ICrLU1p+6VzxcTEkUnTmYlN5oP3onK1H8SAKtyUMkkqXNh1UWPVrV8eqoQ3o
rjDuosgryFjwS+O17gW+dx/sazt0j5y67E2mjcmyT4dxq7zQu2IHri29GhlfUGWXTs2fLJ1Q3v95
VGeDoHKBA1APAGAte95Uw3YsR8SJhhtnDQKq4jQMnvkct43/HNYjXFCnTQFAOfiZTlPkdTWvcAQP
e+mMPS+R70cnz5CyGCdlPhHKFu8/fATLKFyZgg6WF0WroO6aResGZFVPIuP4YbtkhshEO030OE4A
Wdplm6Ct/XogfZzeEbqzowGmhjBIfmi1J8jD+z5At4V+82gqYH1DpwcH26Ru87+4FMyRv71Dtmfz
T/nnGGJXBFihWgRD12japoWJsLObrllnLgLyry91jgHh1E8CL210Guk8Ymom76+F7awRJQpfmN7B
UK28QmTPFca/fKkPGdTGEjU0Pj2gEN7PxtBvx76yjl2gt2DttDRa1kXY29hW/PKBDK+clqvoy31q
mZDPZSXj5yZx9UenbX0X9kANPI9/5VehkYWKW2JASPb1DX18TbDDZ0o5AaBzMfFsEJeZBWq78Mp9
E/vRdiqz6lUvNO1QCC+/sEh8cikCsDmPc75A+nG+SGgdOX4BiYF76qY+vZas2Mci9B4VQXMXdBcf
1yOoUjrgLgN/MZPY2SZSVmGvl1ihcdQGKFMLNnTLqoPi3AW1eI1xKl+YNj/uWrkgtRDauKwLcLve
D4scu8zgIwfYwz8a7zgV41GMmMiKC1/VJ5OOM7eM2TnBoaFvdjY/wk8ORdo12r5O9eAxw96DXk8v
n5NyHH5NhkPeo4ddSnkGvgcDq3GShsNGogRcdF0yPn09ej55zuxkeZeSoUMr5uy2Tfy6E5D+8JAO
U4t4HTRFHUhmwZHDoR1br19f7uMIIlhsXm/58kyTxsT7p5yqIB3xOPX7aGDEYl5S2wEjLLCG5BJ9
5LM7AxhIJj2qGRtgzftLebqVcV6q/QPs/enaF6G2cQnP25CUIBZKdpgTvr63T0YQgBMB83P+QOgu
vb/gEA6+Tn70uE+sJCmXAAlmW4VJwM+FM+5nDxHrIq0kw7J5mvOf/zNbOkkP8tjsuRAM/XSjW6GB
l7sepgI2lkOe1Nf39bFSOMMQOVfr4CP4r/Pw7EpqXZ/FaXKoomh6bfvA2bluyva7D5umWEiNlIpl
muQ6bJOADfiiIg/ipkiydGd1IjhFY5hijYrlZP9QUguREBcViPehiC6h0j57BwR5M7f/Hcwfmiro
70mrSRAL6b22lwhx7kLd7S+c/z5ZQ5ibFO4Htllzg2Uee/+8gabRChXSGtu3ykPHrFPAJq/DtzBZ
TnMtHHk0rNy+ntJ0hRdvwFnmFvJ7avjGQ+FlZAeaxVjRC1BNd4u7u36CR0NKdlySB7aAXIaIl/ZU
Y6/jdGhea7KcZzWzE0Cx0DuxbHM49heG78d9I404i2hjunKK2tHZYSNJDb2LYmvaS6AYJIjZ+iHm
wrsgcp9Nq1K7JKqnNW0xbUERqb1w9Y9fKypZQSGDg7UyP/Rj3aiwsjoXKII7tDsk6jEiQYkqazZw
q/wqygbWgQsDe76l99useYmB9c4ei5Etzr5YPcO4CIlp3Edliv9mJACAuWItaBXsOqhIR7v273nS
1SKc7HVugUpy6mT19a/45M6p9aJRpSnMrHjeqLA6QwShUeI3JmzpyqycEVWfpR2t3vZWChrQBXnq
32/g7K5huM5AVWrd6AvM94PXjSkWVSZoTB9x1F5r42iDjxuctSjSWwsnDUi6gj5IG2pFuoqDPH1u
8qi9nZpC/ZGzVHcD+CVEsEvf58Ky/3Fqo5xAHYvkILp2H5YjLYNuXQ+Jt/fMuLwxZF/ddxMbwSFy
ugvT2meXMsw5bJkEJlTaZysfOCUv8Bvf2bcWfqTFQHKNtdasXksWkT61l9b9+Z9799SBONrzhmZ+
0zMY9P1Tb4uybUUAEKhODZImYtvPukNqa/kPwVnQw0YegrF3x9h5VBEuywtj/cMomxd4MJQWoLhZ
NPx/KDuPJceRbMH+Slvt0Q9ajL1+C4CaDIpg6A0sVEIrBxzq6+ewrGemM7usanqZlhFBEgTcr19x
zi9fOm3BSEiSUW5JPbvL0ZD1u4dZ66l10pTe3Upc/8O7+peP+8vrNR08Er5M7q9uEEzSepaS72l4
FMwhS7udTk2qyL8I7X8vz/x6jWnGo/ee8yfs11++0lDMOPxmTdIMFtenVK3H9WxCv7azLFkpBjZA
YnsUiEMbBpMtGqadVUJ9kyGSP//0/7YN8enJxNLBoAG51X8lNhckg6J6UuV29vSSJjORbcZ8nM5/
/ir/tmLfXgWc4a2HhSaCX9XLhY7tmIVJbgc27vVgGvYR6d2L6ipI9ih4JvgX3AwLc1UzIu9Yf4ku
/oObir8MW4Gb+kZl/iVIL22aZxxV8DG1yKBRYtbvBQSRU2hY96y8/3HcY0Aopt2LdksEhqzYPz9C
dUw00YVEzlQQHuNJZ17f1JV4JcXY/vjzS/sHX6DGFb3tRKB8STv+/FLTxIGKZmVnm+qFe85TLbsq
86Rv/vxV/mBNIK3HAkRrAieqX0uweso6GPW1vRV58dWStV0aRfwxGBWkJXuW6qpxY06oYWr/p42r
XEky5/irOXN7BDE/f7y24SDkpo4CjE1BvmRKRp5JGPfzD72qdLksdTP+i5X9329WsgjUJ4gigYER
SP78kjoKB4hTpsNkytie28nIr0mXQWcLmTZ06eRnJS5GDRKKGOOEw1GbPf/51f6D75SPbVPfpXue
Y+wvS5IS63VUZjrMYuJVuJwyGx+ssvwreeIfvozHcALTN/S//uoH9pK4IlPtWNtyNBp3yTHO/NAk
Ku6/WtH/4O75/dm/pcNvYya/XFFGbO2p0qHlzWMtYH4k3bSJiN7vRd9YH52aaQ68HQ26HAqxpAvU
qBbpSnCFplVYlf1R8yomwr2hmF965RLGINf6daTbAmwHE5X5AixuyLxzSHqdVEYDqILUR2P5JeCL
vdvHJvyZyDnk2PKweoI3w2kgPEacXGlT9uAvoQNpKjtRN9zIQ3KnZRVWxZopPAv1U9vki6kBvsUc
6MREWhYNsKBqapP5Irbq9oc5MCrtK4NIJFViawJNw67RMcfPcT0PrFaPXPq6Qc93Grq7RSoU75po
YbVt7dp+o2xRHN0CkKEf0XnRBIWlMmc0TmkhGLoN6X9iP8AzAyIx8m3cCsmmg84B1hWwdELVPQKf
FLtNoi/I8+Yt2IVUZa7PwyVKI9Hc/EVIYv/RvUPs7RrUUyji/rrs1HSkxDTT5viPvJYhsQHdeEBt
27hrbUg3nqJr4ZKvWAwriuLWS9dm1oGOAQBU2dyDEGZEBHaMjB115eUxX1BiTMq9QX86JlutbJ40
rcteGJ2uP3tr9JjYNxsVB1pR7hqRZWdC/yxdxjqSYF9hjnObdwUaFVBU80eep7fCOBcLEhn4nNNt
A3rDwgq8DJ3ubXRURBqjrWYN6MmMvU+d7XE4Ia6qh32ueKHwoSl325FcI6nwIRph5nbZmRPJ8Jp4
qesueiZtdCRsqv7QT1b1bQwwz0jJOmVHhJbNz1HM7o3wOm4UxhmHNAmAy5BwzwpTfPRDX91PU1y9
0qLUPIVqNH73M54jnyFoyffPCefhzxeVP9gCOQRqOD5UZJckFH5e1uj5dwEnJjYpsXpczi4uNuUG
quvo9H6EOf8fB8jstv/yer+b/f7l5GnZIqaWP+FhmJmRqVSCnYGqVkDTxV91ev1bgMxL0R6EaZEU
MAv3L+ulAzxjkj0rtmWYeQdVSdxwiGWeCh8kwfBXEeofLGeg3EnOAnGg5PVrlmFqpOn2zPJtJxoT
A2dEaFLXZXSXWMA2y16ZmJ0x6l2mttPmz7/Df9+aOPeyH5KZghkHN+7n7xAOpiFU+M/bCmP3dRyQ
KPVq3i7ttLMvKTYu+sPsZA1fJF2PDPUtfn/5//oc/1f0DTGBgf6qbP/nv/n3J5EWtBoqoT//839O
9Xd57cT3d3f3Xv/37Vf/74/+8pN3yaeo2upH9+tP/fRL/P1/vv7ivXv/6R/LksV+ushvMd1/tzLv
fn8B3untJ/9///Nv37//lYep/v7Hb5+VLOlKuv+Okqr87Z//tf36x2+3/qX/+tc//8//O74X/Nry
U75/VeLXX/h+b7t//KY41t9BpZuclri9qELcotvh+/f/8rS/0818qzurJvEEt+hvfysr0cX/+E37
O30fzPp4VL8wL7C+/Pa3Fm8v/6VYf7/l+3X+0i0HeVN8/PZ/3ttPX9L/+9L+VsriXCUg+//x2883
ze9jr0QxNFt6zPdy6/wSIdYwMnhHtYPidQzJWljAHt2mm95R6pqQfBO43Gket0imsogSsxCJ8vQv
l+ufb+lf38LPTwxdLhws6PLhKb01ORIW/3zfenntKvYoeAujNy+6TnXvEbtV+6ak80fRfqhRGgaa
gs3vz1+XHo6flz1e2jJYlTl4kK2he/DXJHYHcQKUl4w4SeYjC0RnqqDDwAosBdKf6zzl85elNS79
ixSwKgdJmDBN/JTzUFlwVZIBIE2Vz/2DmvQ48JpBVBBvKq98ou7CHHEPLfe5FXpKnx8eLlc2jvRj
mbKXawajeESJBcZBRkXZolNhGB92F2UPpZmHnwnqjzX8D/3ebZz5kQktbV9WYVIGo1E5mc/RX5yT
KRqeM8DbOwZm2mcRNtpq4GyJVFQbqk+lHtjWJNNjwjcbw/CCrhMxFDPMXb1vaSn8WqUury6lCdu3
GiP/wnpEmZPG+nkfKVq1maArHuFDaR9mq2TLqTXSd7d2zUc9tab7rjaM/WSiffLTRnj3k2Fmj7Ya
lktmHdV1TZ5u2yfJ+Fw1mXmY4P+eWo35dUnWYmkTWf6gXuAFDOBCzFNxMAGYHMrw1HVJ9RLD7LgT
sA0PCDarRZlpoBs0t750pgdLkpl4gXyxRaGdzk53ITFQguiRZXbQysEZVnS0aCpNALF7japRXRd1
qHVs1qr61eQslnuT8Gw56moOXiLOL6HeiqM0Y/kBp6g4mDIDoV0Wzp2jwNuE7mU8Ss6/8G4deN6D
EVsLPn8CcK92q/iiDHob0NIGZnLrxM3cBlI3YW7dlZL+ngXagbYcjnmnheNrZiA8QS86jV0XHvTQ
sN/p0omMFz1iX0G+6XQEP0XihcO2NOImDgqtUr7iSp1vTVmV1ED0J9En+tT6TeX8AyGoNcjZEnda
352cm3dB3iLFwWOFR4BByRNQkBtTCGriIs86k/vQwy+PKMJZ6KKKVp3aQsEl/70U+ZBt8oL86dzS
QKoUtbKbLafdMhkVEVaZ0Y7Ud7y4jZc+oLACDxSXkV+3itg5YHzWViMLpNwG1FtL73ehbcuL1wMP
oslQvIRS1/ax4yUFwg0qi9ZspRfDUXzRT58mDbnTdtQsSOVuixJ2bGo9cCj9swQNBhXjxONjyiRz
XqXeaqvI6d09boxqZzeKayxgBWRgYxiCK/VcX2OraTfSHDvAE95wQMiKNQwwvy/tulxquWJDXSIA
NGJRrZPOjr5ar5uubapDvsZlXsP9Hioqo3SBLeZx7hhCnTARxhUKOlHIh3SshnMycjkoF4RPBUTd
fQqaPqD1VxxK3YXzEQs5P8jBw8egRNC3YOvRazM5QPUWkiPlHjogN7iKXgQtYQu2mAScu2kGC7zR
pBf3ecF9BpeKs1CnOOajSrr1RUyte2gyt/5oMwcQ4dwpseGrYCP2sxDaQ9/yA76s+gpqqKutC8eW
j4bdpQcm3Z1dzsNxX/Vqew8ujFqZAcz9PJSVtrHmxjnGIIiYvzfd8QqqThyKHopuTC1gx1PFDUxq
qPBVu++u9dS1p/wW0ztxMu8S+EWwWOLM7iHV1xQWKhErb73Q81N/e3UbRSnAwB5noa7BYoxaGzTR
qG3oTDafhyyNXqle93elok6c0rq0WaJNHnZzYxevoneE5zeGNfSHMDbsvYrjDpjT0AOowASqEbes
aAGCVpVlhEAcxfP94Cg0EWpRWOOdUSsaZFQ3rKDme1QvPGtUXy3GKA4xZLIDBB3rAZBwtAUdVX4J
KdgSPZfex4ov5r5qi/QpzEq5iEBXwfAMcTL5Tt2UH7nF8DUgtspZiVkM+DNH86AmqnWojGQEVxNH
1gcdw8nDAN8PQnZb35Eba8+Cbtdd2mcVna7lrDwIHoQ9MqTowLGhf0yLvF6VLedAv9HnaafAOIEa
4jKureb8KPtQaayBt9jPZhqdoQVrlGswxvTYn6/SGVRIsIm3TwblBkphtYBBXOjdJhHQrg0sSDvQ
9WO3oZt3LPzWK29I0k4aKwfuPYw5nZkid4qdU1hw/mcIDMhPrkvP2NB7NCCpFYrz5up4xrSxTT7k
XFlA3HML8W3tDk8dI/AnrRUcvEXfIblhiayPdosCjrFxx/m03Lw4pyJNxjuXnhtjXaRWkQTa1NMJ
F7bOauSLuSata55DQG1HxZbxBRQ+qL6q1WDdQ1Q6lYgNMlgqbmvsQTfRvTzY/V0cR0C1Iz3Z0iyN
qBlGXWCYkq66Mm0D5ga8lp04ru80IBfgv7Lq6MFQXLELx/fkRfqdMTgV4wNjveTA1397pSavk2al
mBPR4MbZlCwdu9F8pxmqs6Aq+0AeOrowF0joHenZqaF09pQoTJlw4FbXNu1V98U4AL0ErHbp3a54
oP9vWkKuAyYIbBmevNbVz3RFJe9zbE8+giRJu2sCa8XtJrxqjWNmUJoUEgpl5ul+LgZ8m4N6N7bK
obTyd7twT5GNpbspzzQwLTVksyrjYbZ934OJa3t3OXgb6gmYiEuMibf5/cjv2IQwKlBAUmgRp0+Y
3YxJzWSnyru6Os2mHpTdvZOu1PpJz2TQg7VNT6rBlPTBa8+jDjz2QVdhBpwRdarTV9ZcR3VlJ4tS
7stoR38rNDUZRMrGNF9r4zFqvxn/hjftR9MJMYOZIwi/t0PVd7SDpSFyt2BLK9Z6sD+q9L0hkRl/
SPBdQwtbr9GD1laXGvj4HNt0Zp1b64dM10W1tko2EuAtdDA72byKTCKI02CAZTbsdaeUoMtqZgM3
Jf3zt21+UXpOuyxZmY5Da1zgvgYJrF1Y8xfVmYI4T/eJesyitwwkdyrmhYMvNL/5HrrTjCehC4sA
dwsooDbql1WpL9Rxl6KrcM2ExUpjaIqHUwiu74ueP+Z6BTBShWu5GbyjTC2+EQQSGav7KAFScJkG
5XMOmVqote/YACI0Gd+6mS6453w5hctIvwzxR5g9sHxTagSbCZzNUMAdKtaTpwC0HiCodto5Af2q
5xG33Usd26ssk3DrxN1YOoHE+auhyBvqpZQ1n8FkibpTh+wKFgPG9Ax8VQZCLZ4nwBK6lh8mRd2D
SDtCRb3/HcA1tJfUU3kAhxMryD5rGbnsMdW1XGlJC0gjDzX05Kx4K5L2oSjEcwocH2rG2lTh04VP
Im1ZjEZxgFgRjPGPHBl72fXcrCyqY7pWgTmHij9nxjX35Jr+Q+ZmgC6BhrJMsQRYsNZVfaFUzaou
PoC6RcWTRnyQt8mqlB9Eo0vX/oKxfGdVS/xfiI2HbaRP32Z2ntRTXKULOGk8vMi5crGT4QjFVvVj
JgvpF96G1kwaLTpGVb7OG7aQEjR7ZSzMvlvBor4YwyrkZofQyk5rkfCFSri10/hBKyInSHkajQSA
ZW0EFMOO6rwvlB4YZ7HCDLWoLAuO/o1faQ13JltTjuPEbLPPuMFboHSrKE23gsvYYDwI5xuPgdSl
d9a8dg29L2i1Jhi1F6e+tOCz1CIMrNFeuJXl2wZ6dFXFpdQEpnCOJOF9YyQ9bbE2SkmQ+O5x+MgM
HAn4VDgdBbI/VWoUZAkcfyouSvOcpF+O+jUm+VoDRZJGzWqg9DSP+blnl8hHSGXoOWavPhk1WDxI
10i2TrEpmM9UzHUy1ncFOC8QaGvr5lpj3MUwmaLPpW+QdjGiRzUkaJ/DgFm0hcowlu32m0G5imnw
QSUHBAIQrKNlWz4QQPmuXS2GaqN03cZR1zmyGLDPmwompCbmtcHWlswm1xxMQ6hxkXdZ/D1rx86r
NpnLTNAPmTw5zg6lBrT3da7v6/QQRTSAZS/F9NTmj8YQkk9F1M4a+Zp05qpKlSWnx9I31XsvGhau
i/yqUyVP0nRwFHUFj34xRPpD5xQrEjNw9fe6Saq35xKHzbJANFfa4020EcRkXI3myRsuOvdbnObB
zSoYiUvTPxQdwGDkL5a3pEHOH8JyMZj5AWL8poHtVUAO1PsoCHNzNRD4c9pYtr2AkKSIu6nIBFzt
jgme0V0xW0VYX/pNe45Euch5I6n2HUUn20kWFaPosrBWE0ctwkscND+KevZddS/UZ829QL+nJ4LK
Zs/d+uWqh1C+WwYa77sh2iuN9DV37aQ0A4ner9NlqCd86Gih9ptYY45MXXr6i1sslZljLRSctNLQ
GZyJYTeyeOlhGYS7cHwq+3iplZcxeWuqbZkRPeAHgV2ZyJeS0TxgpxBQTo23z7xNxCLBwTyz9mna
HtFjuGlyqtxTaj/o3XRo1Hs1fyUx76vxPiqvE3Ph0eAthi6DGc/97QzBiHgcVuvSaLmp8ZIwoOwL
FuVKY0e0+CAi8t2EspGO2PoGOMd3HnPwkYDK09fSgYoH99hDeQKZKEDrnufVnkLEYhrroOhoZa+B
DzZNYINsCJOrEz9E+b2j3ecquZHvNmUQ7HfSn7ocaY0J5wH5DV3+T0rHlq+Jfaw9DGUOZV49NfHX
YHwTrUDxwP+IsC/tHjT0NmX02PQ/RHFwet59hWcGUHLtPUhkEx1LlmO85OIp1OUq9e5UQ9mZRD2U
T2hBxvEe66tidoMO+FBdzRsTGQFTbJMZL20nvpqyX9WJtdQVd8mQZlnsR8/ahiQYxvwhl98yHZZa
klyL5DDy2I41OP+2XLcYOPrB4/p+NrfyxTBRNAE96Q1BO34xq8Hx632GITnHB5QUzA/7w/RZALJH
ZFAVJcBUXCYUVqT6PnMcq1kimEIJHGQmVjIvTesxF5ZPq1oAYGFthCJwEXUo7hnmPtxBbdWWOpgc
gkW8O2Wi+25lnot2Z7Dn05kXwsqRfNf2kEJq/IbqlGgv6uDuctbESt+OJlqs2ViG7o/kBsTCS1S/
mO73EH5UyAM4jPtahshiviMZ1ozuY6+9xV0XDOp+6G/fo7EBro196MGqno04B/w6LazU9vuqWmsp
4FGOFnQqLELOFcOXtH901mluW18P30cwlLZz3+g/6vCFXE0wOQ3kpuIiJTeiE530HFF8nbHWoQkb
jKCPXMh/T6n7IQzwVFLHfwAwF5qrVBnX6Wmx5Iqy5KwUrllOFdSIwoMYf+DiWPXKA+2K0NUT31S+
zOotTO+L/pJljB8qNLEZ+cbVxdLE16Jq86oUX6O5oUGW2oa10IyN0rw2zImm42PXzeuOk4tNB1Uq
7XVo7GEwU5NfSVPdVASihfWpOm9mcsDU4rcC15EXLTONWIm3EwdggPVSXxJArWf11bE+3Rtx3PMW
IQuIzrKUxPaykveYhpRWGRG/1sgMiEdRKw4+kwCUXsBqom2agqi5T1XyP6KwL7cjWMPJqLHPhXLr
A1JWI/jUOXrI23JBZ/qxmftFWjsBVemFpiuPBgzfRMtBhL467bfImwvNjv5sFEGqiO1M2MIQie1y
Uc14FUWHWNy3xgGk/TLvPmo9Cgpz2KTpvZdHoLWmFVXK5zF/iyx3Uc5X+k9PENcWTU9IRZoj7b1V
VRhYTqpljiHMg05sOyksshelmO8iQI7m8CSbk5doK1W1l7W6jOsvcKTPcSVeEHtJLn1pdcHceoHe
FncUghaVchjj64j9t4iXw/Rg4BAiwgCf7s0joTvkVzadVA7UFdN9lPR3UXKV+cQld7yD5X1ayHNG
c4aiDnWqPnrFRWGc1armbZyeRbsFhExWz1nluvqErujYd9WqsrQj/PazNuqBsJ1HaCO+1tq+UYS+
CijU5kyiC6zTkw6HGzYuyNccwCXd3Qus0xei+RWQjlvT5T6fzCVyFp+TzdtojauEUdBFryZPdhZ+
as1z4aImY2fpPsdyN5RfzhyuGVhamHrC/dg7b1q2TarhvfC6XTXMaxKLfj3bd1PYbdNZ21eDRZSf
hGspUGN5w0ax7QMjyf6gsmeChW+S3l7o3bwjN7Vr4n7rReeSxjArczFuVYGeVMdcVLdonKjbfSir
dp3bMLI0bWdU4QK5yZYO+0XuTSulrTaqdnDanv+OA8dFcKEMvlXT+gzMFYvkImerbMVHk4V8u9km
Mu5czi+9ehTUh7uMp1oRkL/hlbCaAobfMcqzDHsCNA2rVwzc3TrkEykvIuDKJBTOvH1e3BNyjhX6
PdNZSpMtLFcZkYk1KoUazO30Zm6r2IaGG+54lq9d/WXjew28qiABSYE9CCdv0cHNCSJhB2plbiCx
+4l+VrTPtlu3WL7mtFxOfbOivMSaO7L8zMAQsOixr5hs6HphodB01o3FuZtUFPTdlcrBQIwcwpDV
JE6yVtJ5OWnsyFKe2PyOhVUvws5AesDv6fa2M/sF/BjMQMOzGc3nxg2NINaYWp7Gp0n7ph0ZoLFZ
wtSr5Z3jNkdymYFjvwFsgkHPFtK7p76Lvig/r9FQ3vcuvOSZr2GUqxqsfY4QIRrSB0n4xnLYvhdt
jfp4Ur6ZuQR+Oy9C4Tz2BQdHLeqZlytZjifHfY6q+EGZv4TzlE4U8SAba+l6oK1VDz8LoT7qWu/6
OQ2wAdNzGvXu8J3ijXVyS5vvsnHGDaOTP1LFfrAU8Aztq2JSSbE/oS7t9EmnuUBIi3BMPRStt84r
51LniAnbjEktY5upe+sGO669M1iKbTjyMURn3Ug/t8mi5IHE5hpEh+8lDpkqCNjopFYYlIK50F+t
0vgYSo131i3onesWhDLnIrZ2npapG0V7MyznDH8YvD3tKva4UkWXLKEPnpt4PmeobZD9BBVTIBMj
tr1W7xB6vdh18mp2BG1JuJg9SMGZReclO6F249ZHdFWCpfdpRGil8YW0gOsdddxes5/QRhfPw53F
KAlp+6+EsMnqvB1ts18pvskqe7OdkZvI3oCMWpQiPDJ4fyeoTg3DuS2NS6o0m8Y4jCx4Yj/SAhPz
dJeTubLRuWSNDXz5w5XFUm++pKkfbAdIS4XuypXL1EIFMrzTwLcsiRVnFm42lUtMHO0oKJOaXdWx
PaeuTyJz20Tyq8AqN3FE0kexT8PkLmnsTZ3HO3dyDwiFBVF8B/e3ksQfvWTID68P08n2Nh+YStdj
WlQ8rEdqvy1K+nJza5c5CNwmZV4JRzsxhx3RWMf5t4qNeO24w6FMnS3rjK9b/bI0p71LwWGlRPZL
rJabriMr5I/0OKV+GXfc1EX5wXiGdmVariDfYe6arB9qUq5Ns6i7aCLGEifDyaovbezAVsbeu150
6XGeqvxLkjjbpC5cLKWgdmFn3RfTmmy5sbi0drct9IKWjDGph0fg49gabg21dWHAdDdYDVSGUtf4
SUAYFHH8KPv0kYe6/x6tpJIc+q3qgLbIOJppWl3LKPTOMlPcVxgv1VqdU6vzB895b5hNk7iknbo4
wZxl3pXRf98LCV37id6umsDFyHtGlMjttQEEmeNk5iUfPRXXyO6NUwsId6/VbhggPjvryQjXI2Va
USura2yi++FxaRbOnByZbH8lYcbDDcDKWEci7W4Eofce6ysZizSA656gPSM/02U3JtrkVOR6YvNg
6FiCbaQE6K2Xg9mx62XzPi7tcsXyWd5PbUabSjrurFuviO3u20Say4zCz0ft3RJOUbZLeufJ7kue
lqhuqVG5/TWPPONxiIhM9Fi2Qdj0XtCmbLWMxPkJOZNaz1tcmvm0lmlCTqMaD7Yrr8Yo3spi/mpn
pNxzikXIie6itDoljr2o0q65mDMionbE2efNarZAUxoFtZ1up5z2+2ZOJ1RFqQW+Oq58kTFzD2QB
Tr+dcuLzans15mw+GQeNlcZQi4tPPDBYyUJ7XqWasPfDKDjrTXbtq3l/31jxXcbOKYbwWpj281DZ
x2ICWJDie0/1Vw1r46rAU8HRlBEgWtO3QKQf7bJVN1hpOP7k3z1NOyQYKbGImeO/ak+PUtEtnAM6
9nNsJ3BW9z3IHirZS0c6x9qtz6qp5MupVpA1uLT4uErH/jCO2npgNBZbuvjKOpi2SSIwuaXFV9eo
j66DK4DhRGaoufpFGjlQL03Eqp750pTVwYv5YS/JnVUdJRcndu9ylqJEJRXDdNredKguKEluLGSZ
DnvZ2mT9p1S9uiId94CRGKUQvb6dp6I+KXY9BB2nTGSaToHaEy49YyjcOhklYVLn7SbiJEjpQvOj
utEo42Ss/FTzUDj4qT4l1bKh42SVmRodZjhxww771GTgmlD7svs05FwumYX2nZyT4JinX+Ogl9Um
nlTzCXQ4c6i1pjuXKh68hja2PnkTZYNg1BlMPQdYP9NIZ9hFS9bLjkhBa73NKa0w02+hjhZJjThv
rs7gmuVBq0djYw6ad9Fo4KG9pY5Ya5BcDe6tD1tJiLS8yFnmsrRJD5PhP7VilguwbIDRjL5EAhia
X4rpzptqRhKik6xWV47oAUrmKqegxcwWSJar60zmp12e3942kr2b3na9W+EwfeutArWpR1lsMwJp
LUmPm9rCAn0fVKGRL3pJpERFbJ+ZuSQka55EXgN4txZNmV01i6lYkdndHs82D0KYXadeouUyF9pk
rYrM3s5IO7Am3+i15dEUeDeEelSy8ZzZ8qBYzXs91Gcrog4xVnvqadC4JLo2QyC8Z8TNdX6kmv4g
EeCSGIhe3HzEdSIYe/UEyYjC618xem6Axjz3anS7WVeW3i5N9Sum3mRb8d4sdOU2wLvtnAgVCEzk
FUIz8rhRghCYfHYFfuWmYsNl75S7us3PuBw4wRhLK0LuGg4rre/37vRDs4pNpmgY3w2OYMx8R3b3
lEprOPQNpHkaej/TznpPuviZtlI2EGQgntD3lI98cyT8StrXLjPfx07uxjY7loqU7xlerXM0eaOG
ZAKNpcQ5ircoXmVifKElUCACdlz+mmIJejm7zt2kZIx3ykSL46BXFr2L1t6YplUylznpf6pmSaVd
p7ZWgnosP7GrQlsnEVTaDlY1urpWbiRPlMAYcJCdefRYpo5wavXad825vqakH8gZp56yaz33bm7E
ZjSzH0g+Vibdhiu8XAc1be0reRDMNI20FxC4id8tm0WdJJVrm/jEOpGfaNMcKa1Pa+Hqbw4YH8Vw
li6HC4fyUa26xE4x71KqH0DeaPYMi1fCqnNK76cPDGDaOo177MxxLabvVJBLwqe8GER9QM91NKv+
2E3xlnl+e+GoNSK/VqMzmnJ4Fh69gfu6m5xro6AcGOLVqNdvblISr2mplW3jkMZX2F/viq2iDWi7
Ol7ZZXStMVgDDioRi0Y9zlUUFKJu0UXm0Xj7pRl52dRafJlkLdNYPpdZvQEpU22BFmB+LrBnFqlB
xdrLTkrfr6Kq4EK4xbjSEe6pLqlpCkL2wgvN9FVNWpLqNvl8c294cTEEeiZONGzOT0ahyy9h1KrO
aJxccqDfVq5xNzoaszbOuIh6Z4NDjpJ3/ngTYTCsuR/0iyYvIYk0Q1Hvb82UqmXgSU7PZBw3jeNe
1Ya58P5UIsAo55ZtXO7Hkv0q1yLyO0p/i/4p6ayswbSuMTSsZUZbAbsefS5jZceLgXr10mU/nePk
qtDXEFgwyhcs5ZxIlXe3lM5j5kaX3irv66ThOTWxrGohlRq5skeNUVJkU3BEnYzNbpCnTqneOFKy
/hbbmOpwOb7ppMZmDjfCJvsp061SFRezvPn/giGtjsj+gIhbibdV03DjQQ33+yQ7wUDFw9GDHaPz
cqSbNJIXLBEcBXrU8eMhUZXd7Qg19CJQbAx5CTmUVJzaEMGVWz21Y7JC/IW2Zp8Lqhedfi/jeo/g
hlizDvfJmPtq263UFnLPCORcHTf2TWrsWq8y7P2iPlgFiQUgVAX2UkvrFzq0hTRBIWiiUqyj1VCt
FftNdVHS8+ikNrUidQyc7JHG56NJkbt8RNlUyIogGDkYKPkpneip2dwk61bnLrTh3VVfU2+ZzM+5
eO30B+rGDVLHfOexVzP/GQ06jSEbeRMb13SB2FnQ3SbUzd5HOuWmFObER1VOPiU9zPWLpBhPWfXY
s9QV3vf/5ug8lhs3tjD8RKhCDlsiMkqiqLhBKYyQc2gAT++P3vn6asYSBXSf80fdNEJUwztHohRd
7MWAEoYN9a5wzp3PuVVxliYYFx9s62Lpp6kP0+mqqHsJ3pNDQ5SnlgJBRzvCYTngdWn/3tkf/fY0
J7S8zeBfc0sg4Pvg+KPRhxpDBnK2nd39qh2NkmSIyS8LC6WMoLfJjYPe9AdCInY9lfI0rjnbzc7o
XMVPmo37YmRA7L9052aI2tXATsbCcJWUl7ViXkWtWaRuVz0b2otMwDoadAd4pnw2rIM5nXHX2ZQw
DN0jclcvEcR9wtGzXJXV4kooTZva2vXomk2dN+p5yGKKm/udLPtT8SbUh7ERQakdZsK2e5sdJ3+P
Cxojx9+ScUCD75eHc5tFEmh8Be/QEB6/xnW0bl+O/AhBE9KvQylHAiBnpwcTzk//a5y9A4Q+zH/W
EKIkjGoUM/dktQLfB/Nk6RYgIZUse4ICpRYox77kCZHefeHZyb4oKZvqPF0C0gIzY8Lil9uI32ZB
eWZ/pPn3bDLSwwiXxakqjwnSA7WGCOhuyfwMGL0rbaBuyDZdgIYS4U+zrkdNuU9zKrjM4FvwYCM/
CWjCrurOTffRL7yrjuS14LxaBloE+jazDd4Xhbo8kcS2m4tPdbYPWV34CW3Xwx3HpuBz1WiFvmTG
K/WrXQ49DfvrULVa3AbzVSsuJXox89Vew3rjEWOMWWoWbz46ekYdsdO3fjdM2V8HpD/yuo/pXhTv
9fpNir+rNLVrEDqUHya6cMyvTDIPpkzloh4pRIKr2kuqHycT/CCV6f18LCQnABsGPi12lORypz6k
WvGV9yEtva1ZvRrdmaEnUCrZrYvSz2YZnDlnVqYxTeMYIHeI/Od0/FY6frJNBVvU3Mrsg7I8x2ux
n+xXVMaPiCFi+RkhgZub+sExPtrkprXKk6y6Rp141FtehpnOcboEGvVHbirXsuoop89rxC9MOZ6G
9k1FCOnV43ImwjFhWOZQrWl+2DXzfJY79TBus5+adzh22GtM6Ogfz2w03pqKqBQQygtHR7c1x1kf
D7qoxb7qu2dcU67BidM195e855P5ZHByVm1PLZNrw1aqRaiu7P/WTy66CKgRLXgk0792T6IsBEhO
qgw+mn3sHAAg9+kkcExmLjj9tegfq645lByiop7CVqU2i0YrXmV/U2hCRp0yGLQF2d936FsZ3mxO
8X44J9Y+sbEjNF8AkvR8HlROsoIZSTVoyaL2GHmJ/GUtlJvXz5q1eiBOQX/Xf1GHrmcWeYWrR+tw
pFQ0QdJk3Vdumc003I6hYlMyVoAU8OH2joVfnSezfDGGN8dZHluOBT6chwItljrlHtXc7gC/MLTw
EHrjW6KHXVyJokFyKcH/lMbjtH73dMk0S7xLhyFSKGWMFwjCZbjgPoTM6MUjFZlG+WHrlU+6kFfa
bFDPzb1ejEO2B99WFodGO36dog6AK7ykql0Kx3atelJH9pFXIT8VMVGFmHMkfY8hO6h0jW/D77Wv
IUdjsqLOFFyK8s8wRVLxYW6nBeasfuZNrMZ531QJv7u3iVwSsw2cQXKT7DxCJcXA3Z1wLed7lr6d
+/sNJ928SbUdGBK1ZvmTgPhejBdr8fWVvFQtfxy6T0Wt3NQxAuicTgtpovNGnAfysnmDddWTiVKv
gGI1DBheXQZNkwBhfgrlrSv7S84pG3MSrI9bhXxM+pQFxIJyS6Vfrf/rkcUNWWhtKJTWgCTWCJ+R
K6s9WUGN1zbTgTS3ubEPqDs82fo1EvL2PGj+sINOb6BAR1R/Whf2hJEZziXNArm7diDexvKToYDp
3+rS8qUFPrr/jTf72APfGtboochhIds1UlDndwMS3PsG+XIDAUYVmHoW552S8hHE57m0PQvutWUh
V6ghn6f6cc00MDPd7dE069NHd686kQw6rY4K31RsXE16xOkdVP8IIdzlVaQOb/QwxMqF8pLAGL9t
+U0CZIs357GiQVmqkjiqTHGoWLIbeXjHBfMYM3AuCSGWjAeI0EqKk1TeNCuimenZtIUCacusCHfX
FFecCsEKBWSXUihWKqRjiUpPTvnnvr7Y2ms6VLu+D+r5cSb5Q8H81H0M24ulXUuD/Jpv5At6elbu
p+74iXP1khQ/uVUhEPowuxoRtJerKHU0c2ey3nBDi+LUjOEcg04SC7G8EMOw66o0XEXO5/ngbJgf
CkKvLm2n7vBc3rRkoDoHqcFYI3DYo1ZwZzpVuKB70im5FlX04WoXkQMAYXEp8sdG/9kwiRmVS6IT
rE/lbqnmJrIJJsLN3PhG3u8WW/XuM0VLd5lmA9wKDvXfWn6dx8fKvMzTwyz9VAUCvn+6s7pt/zBb
xALPn5t+btqrvV0FPC9IsA4BBe7u5j9sdy6WuQhAk42Kk6nctQZHz+hRxw7P/GRaRAk9WwavzFHv
M0D2+dHU0SjZMkq8C4OCkp9KK7SVoCYXJK/OBAcu5tOsIseizBy58lT8Wu1LJx9UAUoYu3Xbv1br
ZylNgao+AXyYsHhDdyRx2ZsaEMz4V+rOBeblIT0MsfTc9sdmcnjW1N1WR01LLft9ieaqGowy0nSY
0ulrUKvdko1vG/xBpZ0M0ox156GnvXQuYi/tHG8BlBjyhiPvGGdVWFeIEyV/0O5qjHGnMDAPdORs
Y3JsLJlnIA/iLfNV6nSQCSnhoKDNxYpQMciWhKgL2VtB0KoUjHIeDinSRMN4pN93MX8H+qFXS3LJ
3PUrUmdauWdE+HXUJVjQJ83tHiku0+0zcbEY2sDnlcJFLshnqKG9u+raq24BUZmBal+Q9nMMZB2k
sBa2qHGEnYajzKr8ljnJPs9mt4+PFqRF3ZItwWOjP9TLSqfxwB7CCNodeoZWOa3dWfAiDwWD+s1M
Ru6zeLe1F/JMaLyPZrOOCHRxdSPUspKG1RRehMtyvAygrKazn6RDQo1fiXP3lPHHe/nTobh3Ul86
tqvtkzm8RxRpv3DC0mS0N5ffiX46J4noCx8nHSzx2bL2SHPQe7oq0p5++7CK0V3QN0uNj70jqOwz
WSrshMzTagHFveySLjLzzrWQOvNqRzpWtFx7lkxWzBiTWOdm7ftUGm4Vxw9mr74XzXmTK39UtGDq
nIORmQGFNWP/KXWcuMI4GjS26hI6SCM2BIoNtN+ok6H25s0dazQdfV/TahwHqTpEqcR4UU5febUc
u2Grw1puJremapWcGn8EYzVQHZpgSaWm7WVb/HZ0gLPuxHSYi6eyRWS4mQoybCxtdZbXyJ2aD1Hr
KjOpoJ4PGNjPnXuWuDO8GHHKFzjpvuvXOKb+u2KqyLofm8Qc11m2a0WSN66Cv1xXLotZN09o3qRo
q+1TbJVXswI+qWJsoAgCFtz5slnS3yVX162Wzmttcm01V1EoGn0bZuTgVzWUkqJdqqZISB4251Ws
zgnU1R443wgTHszateG2pNQOoRc4opYBvRXiyaU6UGrnQpRBDopwEZY3xvWBGvCdXB3LUlp3nRIH
Vk3G5Jg6/6x+CAenCuJyPPc6H/LQXbKGutNc2w+8J1mjv1H4dDVK3p2henQURjOnP0Mn+6uRXOIB
5WXXUpdKwANKi5ZtS1u9ybBuFak7o8qnjuoFjZVDyUdzGGXBUbN9jgU91DNFADUSs83+3uLMHaGV
bd5C4h9dp/VSrj9jDquaa/phLD6MCkVn6+b8HuJpQvO5oTpTd9Oswf7txzQgVngVVEZvSShS09Mb
/UvOK6RMGXbkIxZWlk3GFgstrIsHo+hJ+dLx9+76PMpJCrTn2APgK9WglDH4gHxvsPU7+qWbuxFh
uG2g4WKBKyt64EucC+MfNyMEjbQ8Niqeh57TH5bS/kQGP6PK49ZaRwN6323bxx6zTRMuULj5kV1A
GstdqvjqXLkdJ3JzUIiMGj4ROcrrBT2KYX8ZtZsmf0N3qARlSpynl8E4z4xr6Vls5ODzjdxaIM41
dGYQYZKpSxAm5BX99FCO7/EQFOOdaApAwUZikUvm82vN8ZVcpzlS49cZYWP1YMZn+bdCp7Y+CTVA
UCjMKLOJD6Y3Fjk+J37uJrbH+TIYT0SouXxr9rpj5ElgVlCibusJXQjM3mYeABdiGmAJQWJ87Y5D
sV/nqyy+u+6S5C7zIEuh81NKXobg3yw6hIC/LbljSXGdtSceWWhTVb1ZNNQzChW8mWPjqYrXfvKv
2iKcxvsoWuSfi3iptYOcojcOCzZgs+tRuvFQM+jfemevAqVNnsb02r9J87M2fWnVz5Retoa/gEVn
9Lfc01PFW/+EcVOcl20ON+oZ7+f9RElnszdRPTnOn6pHTUMJ7DMrOuFK7RZUluGPXA/Jx6Be2upf
PwCifdTOvT9UclUdUc2+jr8mRLn5L76PUn9en+Iy9uUMsah4lJAqlqCdX1odFnaKk9ad6WI2kHga
DcVxy5+drWiUEQXQDq4ZuwxtnaZddVZbpVMhOxWmR1/VuKr9XKBvQTe31m6GkrripSnPioHK9RTn
3vCKGMtZUBZ8NXOg0zljjhHIidpc1jzaCKwq+bPsVws38C4v4PHGozMpNBoFaHjZSe+1tMg+6l9W
KCG3ntJHpRSksy93b/f8tvI5BTcgcZNLHJpBLj4ty3XGi2hUb64+c5qDlfzJTiJFPne4ptvfNCPP
aYkG+5cfS82fpJzm573Z7J3uUxsuk3yRB88o+U/l/tA+Wu05k+j/NT9BaezxHSdGg05MAqgmL99z
4Ayw86UcBfUAKHBEeTBvNpK8E8J/gBlpejDrJy4M+BiEukTfup1zpoTP+geNcdSgXKfaJy1gt8kO
gPOtSyFOmSvsba9XhynnyFQ/wSFwQ2xWhIxku9/S7ZOheAo5ADDc5oMEHKzFpOuQY+e8DOaHBm7Q
G4cFH8OEWOaaNzu7R6jT7xK2EnFSq/eEo2+1DzbEszhu8udm3LbxIUfFAShXRCOt2EgzcSPsxvJc
Os+lhkiDaY7/DUaSq+ciB4jpPbzL99rzKSJc1LWUoDQjQw+gY+XypBQHphwrPlUI8pr8FIPM2Lta
8dIlrOO/Fm60RQGPFNUxf2YbeTgrevzRrFXYJ+Sm0iF8XxEzLx/fm/YjR063xSdl/paEjszmRFwt
h/RHpWDWJrzvXN+PGsc1178tCdL6jIleaL85a8rS7hvZpjXY1+wAX02c4ZFHy6F2T/L6nK482tR0
4PAEo/7Ha39vXeh/dQbztL8tqEPHcsYKcCyAl7OPDOoXeGAoPzsSyxZubZZV3zjJNYDda2O3uBbw
I4Hr0Dutoc5TieVGmX13x3RtaC44DCI9jhB00LXdo+YHLOqz93Z+sD4bcc7H6xQ/WDQO9+0xM0O0
twWXB6FFhebnULTWzqrOyNvuhR4IAPpA0VDDXNqBKmxKaGmsxOo0ir+Jp6Y7zyyfBSZDe7D8dv1Z
B6IEOHwrsnD7ZHX1KVJHJpPzgGenLP10+NTpnwJ+MbCUyCvnFO8lV8Kbkx/gWoz5VFEWkJihQVpZ
yrLMIx/aSEcE0jRj3xh8Iso5VaIFIJVN2jLeUuajtY2MHKkxGmcxPhbrd4ysaIibXTFN1Eo7YdEt
XlrNLt8YAsTmcbCF11XGU2+LN+pX3TYvuQew3KIjmgnic2Y40Noo+GILMbPm27H+QG1C5saGFtll
d7DyMhTL5CdL6Wl9fVgdMDC8NT94cI7ENJyJ9fOM6YhtRbS/OVwy4oUDXldUK4iJbhjbogH0X4eK
b3jmtC4qTWlfOOSNT1vlD9UUpEl8G1BOkSO6i7nI6b2Ce+qjCjewTN9lNzCvQpO3mQx837vzpOyg
xV9VzfgXV+ouX0+p4apoaRzEXVOuPJc0Fmx6QjOLBpqbC28koRt9DNPHQQXYbw0AiMQMRqOGGXmz
7NjLOP8KTm/bLM6WJQ4Qj0FdK2FdTNc1/4jldwRfDzlIS4ECX+QtI8sQ1al8NgGtlXKvCYEgAey9
ucrx4BU2nFhMcokgdWRBJ/8ux3SFHiSZc1hd4BcuCYnZNR0zyQB9QgRX7G7aP9ZAIkaOGednxXtu
GqWXyJ9y9bvJtm8ALq7ocBfpJjKxo/EKsd927HmbJgtJaF6EsoTRxcy/06oI9faYyD8bwyNxMNw3
FNJn8aNZSTtLNpBbWmhYD0Lh6FO7vWr9m/P2BX9YkBfGnsHHV0fZ08SH2iv+Bmwm/Z9GzxXBzpNV
rg7KtKlN1OpIemRYpZJmWSMXP5hYSbhntJaBHR0iWyQVdV7SjS9mb/p5alxb3b7aS/s22MNhMSgN
n+TzQNP8bGWuVp8E6c2yrp06hD0O3odChEaSRFiUg7Wt3KUzgg5HqdzVF6rW/y1wSPnIcCrksGE3
lZSr0ZZBFp+67ilrr5WCnn5toHbqhzQl3QpR0WZ+pfbkbtmnPpinohZugeEAk3lIxTwmhm1fsY04
E9uSM/txcR9a5UijjNyOnXumw74otGMpehafEiuvcipUh4s+uTuhyUgxfBqWMYgA/ClIhdn9cQ6G
8H/utsUXbWYzK5X8W8pm5NdVyBc8FMYrQarRRBtJOgofXQaKUHIfBdO3uPF0We0/RIYmCLXNQqP0
BTIs+eJMV1v9UZoYdQCrtZPG+zXlBSINEYKYAS9xEX3H+H+zgIDeHYQetvll15INLzM9Lxa2iVRR
v1NE612Hg6O3dmsNwwVMWWOrgNMenVtsuYl1q/mdo6sPMSYey7R+MouBexHlU4cdtEy9hXFIFR9i
8ld5v7WtX3ahbcM0WE6w2iTTxExoLdNAflkJypUqKyz5eUmSZ3x60fvjakQLB57OTljo4Aky9MWS
A6/BwBRwIAI1VwJnhEOY+KtIlmFYAXRam973+DGtygh7PfJdAFllDPQJVsicL/FdKu/InuPAguLS
mhP51aCX1wZTKuIvqbs25as19YEaN4ecElht4Mlve181Or9jW0t17aOurWfVgfMSnHIJwaSU1vYN
k36igzkWoeBoLpDWp3Pliy4JCzkLSyk96xpUSc7yXHTpayvrh/uaapZnTb1pG+gzV4euQqjF86ux
fmTb6GVgvDrA05yh0T/VIt9PM/kE90CDLh4jDRW+lZrLzsiEb/KrzAt62Rhix0kJN/XFzvj/TMO4
FS3LAKiDiIs9yRcRCnKADqDsBt/D2mmPotHeZR0gAnFOuIxzRD7sTWB8kNC8992nuqaHlkPRYoIA
xmeCTSKLVvalNm5J0nha7ZzTPAvsbPBA9/mFigjvNROxcy4bWAuBygjpRy56wljECq/xf8G9v/Lf
qkoZRBz2zjTBIUbXnNdAr0awhfRjKyxUbNYzOc+RKXGGW87CF8w08AD7LRPWdMWtm/ZJGGRHtRIa
aL6DmILmNP3QS/k9EfELQSFu1md7R0keNxoT3K1L3hJ9eBiM6VRCX9iQY0lXnfvWPCkcP0PGzGEg
nOS3uqbJWZLzvQA5MuPtrGjjcwrmiJsnVM2MV4fi5VR5mJo4HFCz6YO6pzXP7bb0OLcwn3QQKkP2
Udq8YtVPPMJdpTY/bH/O6v4SW/1d0XuTSamU8olORYaF6YOCwR2SwMhQoP/sJGih7hbCxQ1d31nT
Y45ZsqnW85r3B9NMX2iuOPUm5tpBhOBqkFOlb0/wlRK+lmI7Vdyo1RT1I5dldtXWLoz7ypswxBtr
uEHzrj3vlxh9GztXLNbQmlOP++3RqONQH8eTgbttqT+SLQW0rxhsqr2sor5wUo8eDNh4tDH5euHL
T6Ne3BRbvUwaHX2OwW0gBzTp+cOGi7YuADmTg1Vf+infpWYc1K1yyLaBbVJHHqoLuIUxy/d6YX1L
yXgWgvmymcebrkxElEtXvQNPEcbwrhocHGtNaS9l4kqolvwTOBgihTbDDbnOP+3YzZ6kt0zMWv03
FXMRbOUEMK+jg7DtFk0Pcmer1rN/WjO3B8BE5eDUhvQsF6vyNFj3i86ABLAyZgEN0KxBiapaZ02S
Nl+aYTulbP2qNXQ0LO6t9jPId4+qbLyWRfmQERm2Gx3qxVUJolFMLIENXstS6hy3rTXJm6b+g7DC
y7Q6M7AgQ4fT/jjNivZ1dpA3bfKfFUuyi9cFe9oKwSUtoAQUjFiHEdKobOiUqGcwWnNDGKNKDOZj
PtuwW/G3sXQ/g21GWi49lkxQfTod1t65t2bZb3leXID06EDHjmxlH0mphClE+WBKNzsG7aWlrvBH
kV/XlpIFCQulNZQnoYVW/DqOrR/Xv1oHxz94MkZ6LUm8mXogSXZ47giMQDJgdIwXa34W1oZTIf28
P77rgkm9Me9uBa8TCeFaSGxqx6/yf/OietXSR856U9vuUSmmp6H7Sq1bQUR12aOBwMxomdnzxp9v
qfWK7YPRHdYcCMb8U9RIRh3rpJFOWLLUuXMz3VTkvYpxG5SV4dZPl79s4wDGyTu2VJzPvKv007vT
wHy4bYTIMKM+Flkfta3wq7lpmf/WP9TvQDJfws6eK+Ws64dKRuPJJEfJH+aV8bjNEMZl7hO0TxzJ
s+NgEc78BB/LahMR2rxNPRrl/qXpn+LZX7t3KdUxfCDiLo+lOmIUocNedrP1UKBPiDmLApPqCsnS
UA7+OtVXmd1kXoYi2Uv5nVvsrrOSPkAdndUlPmnj8LYsx5LF1BjLUFfqIOPnl2idIwEeuTRnxntq
df4y9KElA8bX4qYzGEyZA/vAfQu+kcrZGSMV1tYniti+VI6PEp/PUsD8M5phx39aHHhHGJycALsV
09i2PJvMWEidcerBVkLohYP5jjjVW2ae9PXTovVefUnML7s7GmruFr20k0GL4vJ1qzc4j72yMXmx
Dcdx46Wj9SqVfZibeJ5BNScLBCTV+fccbbOJF7XXEDA+J8RjA9RESw3dEse3Cc8/HfU7mqqPhgMy
jfmlTZJAFvVpy8xDhjmmn1FPcYKtm/RQsUAo+Lbno8S0nKrPpfQe62/z3Rn0lG0qaDBISEZ2PqZp
i+8DK//9wKa0iRmYX1f3tYr6vUcYoaBJkfuPokk/ALOPyQC138p1aEsFScyT+bwYwh8xVhFL9DUW
y9/ijDjEtD1LFM2X9WOM6jqgwRLYrI3f1tn8Lrjrd5M2/pHoTGOPzI1Ya4Xf3slxI9/eUpVf62Wc
VNI+1t696yiUQT7P5EaJfHhY0VH0vUQrMRSehFt2Zhq0ZZT4WO+wE+/uYtO6Om1FdR4b/VkClFic
eyxNFYi5O491c6nm4URBiTsx2q/Sh+SgHy6g8h6F/K/kdJ7nfwUO9mp71UH5J+tsFMbTaCTeoEp8
/AChu1TPWKmK82BknjKkYEo/Kuoi8s2rnZn+30Rd3TSwx9rGTz7TtIlpiLfPY8wKLIaXmcF/AufJ
gTPXZjmQTxw4icoFizSowQPK35M9WsbyQLzYc61p8JdguzZVxSaRCzTVeZ1inPoGGJ0haQVu4LHV
++mAOOmQzA7qqjroRmQKvKOZyI+aLr+TpvSewGfPOC/UtCVjwjoS+REKbAFWSuRLnoQxwy25lE8S
8q4mT3lrIsGK01RymFTyXgZgoJ8ud9tCEJmUgOtKN3zN74sJqKlu8F5IaWdyLbZ3KqrfGqd7int+
pM6cXjuLWwSWIYWNs29oai9tdl9RtCkOYqPLw4Fd9b5qXmiww6LuFD/LVr1Pscpwtt0Wul2GzRTe
NBSNuxaTdlZ0nE6i6q/maL9uknYRVpdEE9lE/lCID+wNd0VOYNf1v6QegJ83MEeJMbeMkaOlAraB
sKIHkm7tUOlAl0je/y4mZ9zNPUu8shVX2VneKqFfF/MeXtBrodT34VQVviapy6Vdqsd4xAibas7r
pMjOo1WbL3pR/RTEQWKzFgOsMlS/Rvqaq4iXBuSbE05ZMMSAv0/fJK5exgHz2FhaEdpJHMfpIdbx
7KHPzy0Z4j/DfPeCxvVEXC4yD4B9nSd+PTb8MMi6q36+6tLiJpBoIK4y+ZwK/MYwRtjBSV3ZONyI
LMW54FLs+jGM9SUpvwQA67jmh8WRdhyLVZ6v4PdxmNk4YmFNOolwdyb5KFsqRE9G2NNiu7OLCkME
sR7K4K5ov+/R/A7knKMm+7Yt/E7NQqV1jkMvX2uwsjYV77FTB4PzVcwElMUj9tdm39dQ7mBTmrrw
VzC28M/9QiCViP+2fv3J5HDdqnON12RmS9M6zouHVuV9XI0MolAD7sVcofwUpXLOJRRB/ZRF8/CL
ZLkrOZSrwhNWH2S1DouC3lcSD0pFBkAaSycyz0/bcCuJ0OjQCvcdnd95/FoMWUQMrytwVlg8J2N9
j82w2WjkY4rjt0Z2QDYN5qvUJdgQYKMBKkiOs/ygwKuLFuB9cgd+IfcIMRMeCUVisazs3pzgM4Sv
3uI3fslBg6pGhZTPdrVc8GjD2xNWNWi3qgHEVP41cunBq4d69dMZU9jE42fvvBO4EEzjuYQYWu5M
Tfy6mYQrAGlWUEEq/zwCihraU5snhwodIXHCWKrTh8Kaghnw20lQa9VoAQ15f68PnzKGjnRk0vqp
EHcgnvfGtEcEw++7lc8g/d0cRzPmoAbvqKpRZJxjeHe4O1rHlbQgQwqU85gpivEoYKQUCUU4n3y7
xPu6kg8gCFdbth96woMo0AVTXxEBGntu+qI175VNnKdoXocEvqoSD3Cf6CfvxebjgyGf6ScAxHX+
OQCotca7yeuaE8Izjvljjrm5aN4FV++iHvWpekhkyG9NPa7ZgjtXhRAHKzZGf61uSXuViNJNl3HX
TbC4KJfsyTqkqu3ZaxwZoH6QBmWykmYJdw9esKyWu9o6Ew4IHA2/OdCFw4zPSHyaJ/tojX/K8i9l
gWkEt2kdbKjuq4bggzTh1oakqGd3lPKTrEE0VwNgunLAMfSmZkx5uoXnmKWkLHo2jGufQY3QOLBT
O3gdm+R1HIjSfum7vVh+h/QzJses0efngadPHofnRFOCjq831UujMSiWvBHD/Jbe/zqMfjlOE6sy
vHxj6UiUB2pbH5IaSSjJ/UVM9pgz3lPnzzQy+UOsRArZYzaikqSOPQ3/siWZxCkBQ0pFFGNZMEHt
HUX48wRsCRVK1G6wIofQY/Hc2w6RDhk6pDcr+UrRTkrTa4HRfZTdrYCbRmPV82Gq9/0Lx1pREtXE
o2oT0DcIflPkYxi26luA5j0fS8msT90t3oQ4gBzm42U4T6+D2jGKAz+kqzuSCDF0QUxIlSr/W9Aq
KJLiKxY1FciSS0AJFWXGJlROAMhIaJEtu1rwHl1/caSEb3UNy00cBF4dE0amNns4jBOux++kH05J
M2OO0fzMKPeEjL9j5EtcFcHwZjvsLRlsnwC9N9gifC1+LZlpDbmNRpK0kg0J3KC4GoKeFHhjIcJh
KySQMrw9if0n6fK/UaoupqHeyPW8yCK7Ejn1IuFX1ECuLBUDvq68SFn9USqTN/aE8a/6XpZ+Wsy2
2HlYQKAie305GahHCK8ieCrzRDshIs/XoEuBIhKw4Tw3njZCWTC7EyozMLLgWyD4ZxB+oi9XEyw/
hZ+v5mIv5Lsg3TyX6z08zelumcZnY2D5haKMC3DMbDwUq3w27gbZl7uiUkNSaL9V04I/8XOsEXJJ
lp/OUYwNXLR/k/3cixs0LyK6AQsRimYSdTLlBHiY3AUSAK5t5sVNJNTHu9R2QNyYT1iGP4jddpeK
kR6vcvYgOw7IfQo4pzBWcR2zTZSKjgf0lT81zt+66ad25joAe7PyodgSEiGWTNRy6RRgcEAhebpn
XEPDknLhdSoC5KYI8io7C8IElvy1mTtUCkzTJCzHKVgQ0mSdR9Rxk/IltZ+sicMQ5SG6mw6JlQMk
vCxQbuh1zFpE6IhbYNDM5gY5yuQmcLwwSsid4Zs67Kn5VpZfg3nR+Q0ioErGa8xL2BGmwWCy/qQi
WCc0nIn8grf2unU/NYJ1oytdU8KvW4TrmsO6l/x0WyjxlthBUV0zm3ezNXeynfptnz2q1Rdoilbu
5YSZuimPEvvZamqoSFfEeQcVS6v8L6v+Yj4c7R4NUfB8gjFtGsyyVR2FkFy2UF9XbkYcUw18Hc0o
jf/V8wdGl429XtEvHDT19prDGQ3BXH0oFtBFtRvHm9n/x9l57UauZNv2iwgwGEH3mt4pJaV8vRAl
U/Te8+vPYDVwT0nVKOHcfugGem+ImUwyYsVac475WJZrL7yY/QWXRldfomnRaJh8qwfsWK4CpYlE
gp2u40ia/irzLQPv0NlBrmYnYwDEPlvcp8Fj1CF5pWeD+EOZP6eaFWDX2ieaTEUWrSFkzeQkMV3p
htoM1QMsPX/RkRWZdR5nCfrhLDo6OxmGggLlXlVfO8pc6pnBn8Og799byZ3mXwzvHMJcqV9N/PLp
g8mi1Vn+ym4fpL2S/D4jTSJc1cuUk0OstoKpm08lQmR2iZ7Ute5TzKQKrSvjqNWg3WCP2cUURmKM
thV/bWyQXbywXO7S+NmvGCbCSyi6Jwo6K8LPQCHfnq2C0GW6te0lHn6o8c0b951E7b0bwwc3QITc
bFJ0yOl4mY1ZgbaPvKsEz39/FbMGDsRG42xfeP4eCNXkcuK9xOFR9j9hacjxIt2nnBeyODksvql2
SYBv6tcODTgX+G6411Fw+Mw/wWABswfXDhlwVRc/wtY9WSgDI6Rxkh6Ho211JNwgAJgjwcDDwx9t
LOu2zBGxspVNzOjrWYulLTIElybQp3FfmtsB/EzCmH2k/M3P+ggfCeKNhXDwsXEFukWcdxNRHMXF
9j9wRFVooWPecNRrLFuEzCzxvfIUHbR5CUc42dyJ7uJhgcV+BGeNxjucnz3jHVg6/SqIn7x2jbzG
nt5Uf1Wq44QOzChouchl5m+8SN/oLV0fGjsNqjRk9NCfRvStNtBbfddywHZ6tR/HnWk8muI0FndJ
clbYBqOUA8FmTD/Q5rvhY9rfFNXZJykG1a0cKXYp8kE2TpfW+THI7WRTpBj7tDxkMt9oAwnMu859
tscZkwpSrbtImiTte9v9Qhy2kfSJHcR3KcZSfiqklLMuIlkYRnQna3Mly/qhq9TaCuzTQK9F9vIw
q0t4HnLCCSrLvM4gYjCkfqqkuQT48APMK96H+Dg6M+SluRlC2EYer88FaCCq1JVhYH2HbYbun9kw
DrGlpmm89adS+qsxZBl/HgNMMi0l4O1Ef9BHR1c1twktuIkaNuW1y+PjlM11yq10e5ymN0N8r1E4
hzHiX474QRrxii7k9KBo+3UBfFix9vsemNlJY4CUTc9N8doJPEfRXY7dMa5egu5nre3D1l6bJXNC
c6bSXE/ds+bglhDQJ4org1oM8Cry52Gt2/Wqzk9d/p6hBXIna1UFT25Scrh/6qbFaBTnnGBUeEZA
HW7wCNkMrfUY7MMpY3MOJoJn+mXC7zVaj2m2HwK80inxe/eNfLZa7TZKMAMhhGjVj2xid+d1iw1/
E1KWajGYqYNEjqo+IPRLT61okYG4ilFxn7Lmp+9zc7F2hV1NPiikNO2qHRj/7GRlMZyEMHsT+gKh
Fy1h5zpA6xqTQ5Dlz77BdkKqgj8fsKDK2zo9CLO5K1WxVsyDDec6b1BRhONRzo3lhA39rWumZUZ/
ICi2Zjgsa+/FcX5U0TaM7yQo6JzGs25eSkTBGb8EPbOVHyN8odehHfFuc9TkhIa4yXYf5Bgvc3lo
GUWm8xmcskZ5zUKVKVaM9plB5qr28W1wL/PcXY7qVqKLSXEZGfl4MGKUjPgX7OSjSot9UHqnZKgP
sXHWtF+6PNfMHi1OJyLf0NuwPZ//x8XSdMgQqfYzrpkhvz52yA9Z7Ucc/U+lu/HISq/sm6FBPtNs
nGGfSIRP0YbJIGL/B9997muInAVrON8UOvrSGDoabe4mmGl5GVJao3mJpL0UIath3y8tfPhNQdEC
iqFmJa3QTCdWurLC68Jpjx3VOyyr7RRRu6j2OBY54zTAHdRYQx4sRHEH+eroN1vp8KtXqMxdbOKY
tbDsuckIuEvuIUUdB/h+WtCsGbCw1s6Kb4QVWErXTRPfTGhqx/CnEDAvXFpAzjLABeVqtz5OTNMo
rwY6SEV7W0Dvo70oNXOZm9YafGYW81eQuhWhu44xe2kMfUtEyv10ZFSwap1qO5c9Ke3NiSVbYRIQ
TEqs2WXjbkzzF0UfYKk5OC+58wJo7IB0ougwlqzhRnAK2mQjhXZwpLVWTrxSM4eqFCt81zt8sQz1
JvDdiMcISBsJjqwr7Qpy1JqIvlXQeitPQ1SEpFMF10KEyH3RPLX6SW+eM3oFevQQir2WMLtNWGZo
p9Tma49LTxHsocVXuc0Nk1imgV0xGBdTtM5xeJL4eertaJuX+bEt2c9H470s+2uo3EgOKZXD4TYd
HYAyuNe8kp8n0da2LJY16EO/v054tJSv7amMDiGoE5arnSccgoRPQHl3o7/Hd8tYQAB6bJaKqFMD
ym2TucuKH65MOaXpfpyvPcsmgZl6zn014uFjiuhkId5JckZ8obQhPk1IicLM0y4iHpiqSMtABUxW
0ZKE3XDfZ0wefCISj1ob4msvRvqZsV+9JJz8jlXueOfOltkFbmy0xzzhPYKF6171vLSBp+p2wBSA
t7jQI7FUUBGv0ylMqLgUP0w6VUOGDpLCQcRiU6j8qRIkCSEbAWO5CCiw/G6iaRs9kGY5QRVtGP6H
AFPt2b6P8fUMDOndsSeAro7adzFvgNbVoJHIWAbZE4X8ZaI142WoudYZ59kcjRoqpsEaFjAKboqN
tBpN1LoIfpoJ0XpE0DX65s67dzI93TbtTObKoojVo6/yK1tIEiSawFu2ckjwAnjhYWzKhgoa+o+l
s7sSPehvZBpG174wULi1mgNgjiyoG7rXDOrDUiMQMJ7cVWD7aquwMb5orcrQsAwmrZkhKi+h5mzy
MjkXogQ1DqoEl2tZ3ABDPwo92LkBciTfwtMR/7IjlrtN7TTWskiN7tVJG7iwmvTHs1MUHfOBLKl3
ksgHOiEKk3bhjz7sHA4S8Ean2KML45lo/aW/Y8SQQqRq6vEyuOOwxR2ZXsq6bY85zttrLRXzAK6g
FIjqUj9TU+G9gD2y1ppsQlGTB4eqTMgHskY4DliPM8DL3KssIm0DZFJxV2aS38iskBlnnnnLNwYH
GIOcwlnmztPXTvU33jDMm2SOEBMjiElST5cz04zayXqj12p3C9tRdJc7INWK7kHcMtzqGBOy8Q/h
IdJ0wLO5n/v3kUlblseCEeR/eGqF5BRaOsUTxpdgVfhWu8s5uW2r0NXPvrLRjY4qvQRa4zDkqAuX
LaEzryQJrQAlOxqxyRixRbZeA6+1cesGAo7jBx1a28B+GuIcY0tdyHQjzdq70wJdrUsIVqhPchcE
oKvXdrMZdVfr1r6b0i3NbWWdVGBgf+qyeFtJ5d7E9IK/yTr9nAJDtpxlSTJZDN0gm4X/niOL/gic
yf2+xCKVETLRCFqYeQobsZLGOs/h5v47V0LMiTL/m983X4tmvKXbRGrwO7CFfb6W3Yy906I0wNGY
9RvV1fW6tYRzDOiM7NrRrLeR2f3qIl3s08JEE4sUiVeQ9FlDr/vpm4Ct30ldXz4OKaeGYZIIPQeF
f8nXUBPe9EAlAn1uyfbYNebBmLtZaUQPrBjLE4xptrI+uAyC7ldr2b9wRL9gpMsXkdXfu0lyZFSG
aNrrLdYW1JmaSwPalfWPMIzfvHoA70S68xJ7oXcbOMxhAxcWwoJMpQhCov4RiaS9fHOX9S+5IfNt
tm2DL6ST9Eps4JfbrIIs70NN2PA1cwBiLsOI9H2sjeMEfWQFh4izuvYeGfrRzsyFcLHSUPrRNSYi
FYyf8cOHexTSE7fhKJpI4NWARqa7aPiCvDzYhN190z7l0tv0oJrDDpcqTAureYvco+UiH4EjgHwn
D07ecIpp0JSsc7a9rsqjo67A+6EN+VGNvAp6eSRQbGEohGQIuCzm58WjN+xygw5XUe87TgkmnfWu
dRkVgg8ZDkxnHnxmZFnoqGPomfnWHuNiTUTvx9jTSp+72IPT3ndm8Obn5Ty1X+X5S1D5mHdYCCxO
nxmlH1aJyGmvCSmjEFInkswoAvDY20zSElFdyTm8GI7vaQI+bwftNsImmkDxT+IZKzCsnLo/lfNJ
IY6sd3Ju6KvQphr6pxa3Yh8NOJuDbJf5+ZU1sNoTM7ZI0fOFjXFb6skHpc1uiLRvoqP/2yvmEEjp
2DZP9BzE9/kVG5NSJ/We5ApURNWmCwn7Y8457eieWacRKvTKJ3oJCEjdPoXJmGxYqIpDn7vBTyMK
7fS7d+xz4tnvV97h45i2YZmWblhfYlEzPzWqNu3sFelfA/angbkZITbVaey9/l6EePXyxHKv4syO
rlpjPifE0FpZFrRV5hj9UqU26jdM4ps6FrhYR4uUlRExbkOM+rUadewDRhOPHIVGE1nSWKCSNTvM
xQUL9P/HCvbp68wr3B+rpcyNpIrDOUagjx2gY1kPjpBdE5/fOnTKWzZSGAP9JQbqIaUDmUYpxPgZ
I69/v+Ws0Vzqy+pFfDpJPaxfpsFe9PmjMFRzWgf+KS8KXbIUQBLcTsIUwCqxcGVXDce7EEmoE2rw
SIvnvK7fes++82T0UMWZtg407zqnHl/kJr3CnjN7UXi3MNBmQZzOIU0iT9asrcjUfQAXP9GdZN3W
KafpfDslyAplR5M2MS5Gz6BOn2BS6xcXxw9vyljes4kiXZzpDleCMWRZrSbs1DjceQkFHu1mCQh5
kTpHsrbpimpLW5VAYg6BlFvPZD6I26EQzSUqP6R9nXAeJ8q2aJBGuPREk5vK3mACiGiBmM3tZD2R
7kDrgAHWaD3n9Altfw+f5OQ5FctVuBtNpulCu8JxCj0QVi/Hjyxl0N4FS5cRuEtjPIvg68yCWwsz
99iuuPk3VkaDZfLx/VGEdaZ1iNtpqQ8eeTUg0mVzDt2alaa/MgBl6TRwkil80vzx2cj8nRf3m7xm
spIGuzhvLmFX7Ud/bu163ht/iM8ucMi1yUVh3NpQfuqL3hWvfWOe6iQ4tV185zao2nWlLogV1tMA
5BfeGUdlswcQrvw7bYwfremoRbvGjbWll02/gkb7EZvvot8H6ZNLf6xOx9PM25maU9OOaCL4PiB0
JYeMCoFWaFQ7S49uzLj8QVjcZnI9DGechL36VHn7fHjkEGRyL+UDTrhzFpE624dYgUft0fDWkfYY
pea5Nwg49aynwgPJhCQ8YBDdPE8YRea2vQkhrytQnJaTeTFpP0SJuauibjuoaCdY4Guv3oUprI5h
lVpg+bWNr9rHCp4F4uLRH2CNJPchzr4a0yHIYFc7j3TOAtBCNRoPr7DohdDWxQvlJT/jzFmE9D4m
76C1t0F1Ndm/jOTeE8FWcSi2+pSd0NpZmIh9phE+DTt0QnsVqnMfls+ZbJclpznLOtsuk72JrJHF
5P8yGYM2Oh9aezDbYVVBTgC/Obv0UIdICAAARifWOTrHNlOCZPRwpvr7vMLQXWvYzp6ErrZe/R6l
z9wzSBMgqcSPDJG0Qb+IZt/FLLPbdhRXCcz6YD7pIkP2sY+31r2JOpkwCWZXi5zZYauMre9eUlwj
QNto9uvHSJjrYfYSgCNwhXcyY7zUHHQGYS39AB2Xad3Uc8NUu+roC7b2i2a9h224AUay7q113bsL
OB8r0eqrwJDLqQUT5FOMJ0n9kU8vKXPF1r+vxquatQaFw6KicJ9bN71pvrBW0148mybjoowairGH
p2iKIqd0LP9utsr2oMwSdzpbsbOUDF96+2dK3Rwk1lIltKhhxA3D+yTiJ58DTeibLB6gaNP4LIGR
O0G/9kYepEGuyZ/Z4QW+eDonAbQy6xGJAqYhc1siv7a89Fkzx7PHICYCV9+1NEfHcDWMKNhLelJU
fhiWgP1rRvGhonqnIqDbYQeFboSEn7goVGpnY6j2HAXWRzZ1p/lQEo1XZlfvzCbAP1A8RAKZfkpv
v0enOzDJqbEnjfEHqGnMvz56aWCvfe/z1Bbmj76IcNRZRJHw20YCNkvL9MBu7zz03ohZh/sxhG5F
M8FU9mMHcUlQOjhTeoQ1G6yyHmtWbDFsTkr3m63N0P/eqh2dbDXXMAzXUNSPnzcUWkIRYfWWDVUA
Kbk1gU+L93pg3lm2cxSjDWDK3JHk9NYkAXbk8dHyb90EZhscuoWpiTPl3EoRFO0N3a5w/HdpmPRY
GXhmuX3Ttw0cKedShNzykUGzUuPOIehvISubtnn5WkOai+v8asD167dwtpQNC0qt6yI8uX6xzrR5
aJay8DVvYYBZ32+3AQJZAGNLLZuuQ6BFHb5EqaFrEMxMWMnvA+yVVc//Vj1NLAxYPi9zVV+afHzo
u+empd+VetZrBvy8r8r9ZIU75ugWvTvsgNMQvgX4ALkTsFQCDirJDlzUowwjCl4MWMkNI6itMc2D
VfsmK5rrtDkP4gOc5iF2oj1BOZRe/b6teWMVZa4Y441tYX6PEotGrAKkce6M4Y7x3FNd0+yc3G00
jiiZ4GI1EL1sK1rrdfxOWlaw7Lq2WvL2bKkgz2lo7yAmryDMQj/hDcWH5tHoqasPD35hwpHc4HTc
YWECMBoxKjNQPts6BL0a7TrjbOLdmmwTl49Bab96MF8luU1WMPMnmNl4u0JoP5SIdmj674NywliB
wZmZOcDEUzXHlb3ayn+Z13Ddv8q1qwSKt9eQ4xFbIAmTtYXVD+n3hnz2O+gFTrRpCTJJLSh63AmQ
CX3wpjtbood2yPVPZLotyFUkYPVpiuI3Vu89w4RcK48U9h5TH6/Wd0YW3mq0Xgq7W2M8hbrOa/ox
4lXuFW1Lmo2V/SDEsJvIcCOkDZ+SxQThOWW6LDNOJsWD35Clhcw1JhnNoovHq+eyELb2uB/YmtEC
Mq01imcCLY6Ax7Zuk6zilHac9vzvIu7vN84mQcQQaHWk7XD6/vzGTVo+odkn4LHCUr7OJzy5rd+m
d/++ypcsx/k46BocBwzHkZJ3+0uhmGbeZOcdRwKvYcTv9S6AF1p/HD85mMKQ3f3fL0f8Nj08m+L0
r9Nn1HR1a9Y0FDQtSm/7MmmxR8Hwqgg/XOZt3n5TCf/dwLDnuO//dz0SQf8syWM7tbJI43qxRFFL
UQwRLjAM+gnFd+X/f7uTf17qy53Mk77FpsbRlkO9vIrGpiEdhRSUzsnTKxEx9vz3rfx9WvtS4//x
3QByff5ulsakrBO2vSpUXd1EWYbkVSqzgfbWGRjpe5jt0Onlr1jT6+HgJD6AGNdKSGL85pOov2/z
593hy3fn5JvHk5ijmXqIYCI75XlU087vt33HOSHHBVjVtFilcRdmxqFtcaSnI2Fa13SLs/ERTpSI
n4tCP6eIOq2Mfv0IzNnVgmeizWeZ1zqrezhTJVxOfW3X0y/FgTEsfg7JXUvVH8DgS8RP8hSQ+5CI
QWqRiBhRp28WwMoSb0vu+ttQ3mc6wQRIGKA950uUATst6FY+gm0FKAC/xSGskj1nlKU21Rcrt9Yl
n41cvaMukAer/C3Q5zjIYHyMC++nBE4XZEmHSMHASV0F1zKf3pFPMKHSkXJEqjG5Jxi/88kBSq+P
jGpHilvniGMkBqzwK8VjMU4R63q4bRRGV9veAn4+iDTf6wxy+1JsVXIbwVYGI7qmdbCemI8MXcqY
DlicS8kZPLVg/EwBo504KNoPWYc1pGN2nXUbk/ZjDQHSK/NrmgLLNI9PVZKuwkJbF7lx8XzmbVFy
6ngDYX1gQCe2K4dAZ4A+MKqYfO+Jw1BOtjX7KXF7uyq22YratW7Ok0U8z/iTH3spbizP++FXb9nw
IP2PORCtGv3bNpbXZgPkiH+BL/bCsRTASpLCLG9fWnReSQucz/IR5ZraN+2u+bn7/Io4htQlnVvb
4dH/XdX8cSIPSsdHjuXA4Iza4hrWNPJuczY7+Uonc9NIbkUpSZOIhhr5TlH8n9qnFj4sYess4sJi
bXX13z3GPy6f2HT7ZROhu2lTdOgFpeeeD4qsqsqcIVj9+zWcS7CvX9bVkfHAyBPgPucN5Y+r6WIm
U6eEEhNnO6FI5HibolMhEWH2dqavFHbxN8vr703of6/5+xsatj53lGwlJdkEn6+pBI2beGJ9VYP3
nNkwOOqofh/bdu+7w9pNqo0t27WE2lc36SatA7Dw0LWwIhKWdkXNCGgT/QU9qGYo7ohnehxwVP/7
vnxZKH9/SOVIxxK2orlsiS+rk2zpdI1+yh5XypqKTsmB6MvROOi2Xr5b0ne35oA9xqwcEx87u22d
FPHDvz/F51/nrw/xdTsfA7pZQlIjcYTOt1xgFtI674Bme4g/HiYz45vn4XMP6D9XdIVtkRPNvqQ7
X/a+VPNoL+UktSYhlKTSMbsfTA041hFHu5iYfR2KiTCKbjL7b0qXL43G35dmy2V/J2+bm/hXozEO
c3NK+bKaLsIPZY7ikJpZxGFbdW9AZxwEI2l5bHs6HlVvJEfboN1fYra7n6RvXf371n/eneZPI03H
tBgqKJOJhj3/8z9ejC6vvLGM6jkqO+5OEizZptABuPYkfX63Ff51Le60aUjwqYSQ2EL/ck5qm3Lo
44RrYeLqronMMwBwDcF1Kclh08up3HYR7cBeCOaZOc+b70iiYsxmWKe+K5hgN6F1Hc8KF5xwavnv
O0HK+Z9rBLdCGVSUlrJt4TIG+P3P/7gVCdkWAPRMg9N8bxDKwxSVLxRv+qL0SN2qGGV5KLZxgkbG
1vPbCHiRxnhtbdZp/qwzsfSvKhsjBnGSF8PE9zRUCBQAkP77g/79OVm2baVYM03dEV87w04Ywjxo
eYCm0QH/YsCAElCiDp3mllurcRWi5YIDgsTX9/TvS4vPhfd8j7g2iyiOFCZRSF4/Py5D4jhdF7OO
Fk7S7TQ7fHWB9C5lSj5Nn3tg6QrgK3htzqnqaXOYNARKXwPTgW4GKBSYgyQhhO/fH+vvpXb+WK5A
KmwbOv/50iwfTGmGdhexgPgcPdq6Vht6RBNJgZUEQQVaCkjfsJR5Iy+tYUhO5DLccOL6CAKdxLsp
sTa2qSFEDeOUNpZvHKbJaLdxn4DM5wTV39VpM33z7n25mWQK0CwwdVPYkjEaJ5nPN5NZtWuXGrw4
LXequ4C7hjSMDJh/35y/3zrpQlXQXcuQ7LXul6XOm1J/clAL0MJ0yLhFM7HP9NltihP7my3vyxfi
6eChJPWeV8gylDS+/AxFUA0tygc85TjeL2BirUOTeuHLv7/Q58KFZ9BkPCf4Ijprt5BiPmz88Z42
mup6x+ULxe3Y39BklIhUEfj7rrtXXaW9xlnZvbY1ze6mmvTHf1/9r7dvvroUguWLuynMLwtm2nVT
ydZor3Ir1nZ8DOem9pP6oOdZdAqrCRqNT8Z9Xmjym4ppfhw+1RNfrvzle4/9HHASDLSZrN76mCrR
nHKVl/QdRgb1RMxgu06c4JsKQf33y/K6GyzZruN8rRAmx+ntxEX9WqFFRi3X1GiLKB4t5HFtle3D
pHNOfuHgf5+ANky0o0+FSpwbztckRtMu/5FrZvrUMbQ6WmUofhb20CHcjKpVJcFk6U6drqNiSl9y
URPNgjUMn0DLDKHD62T01KX6HCUT62tZQlsnHmQQsyg62GVjVR+akQO52UIcwQpg3Cc6RpMW73qq
YsjDFkwYx2JA12MivdENl+AYzfSiHTl+iKWScNjZSPA384Tqg/kA/l4MVvjU//3czL/Ol18P+ynF
oPqtGXC/vBsazHnfqagGfRMhnkYCVjpCBo0rDkC6hqX735f7L7/ap8sZn1+S3ojDdsAxzR22xd7o
626lm8BMy7DKD62gS4hG97uS98t3ZEHTlcHWxApMqqjlfPmObYwUQLUFvhrdRCYf0vlbNHWCtVaT
DF6KTkabf39NMa9ef9zWvy755XvmrU0eQB+5KxF402s6dy2DwH4FM1vfRSp2FqQ/ZEujbtQ2GkCp
xYJJrsxK0tFqEo8wzZeP//5IX+78fz6RyZnfdKVrO19/6LKvqsAcMwfIXuEjIOaMs4miqHoqoZxf
GXlQXYq6sb8paL+Wlf+5rG3OXkXWRVQMn3/wrpjoqrsOzWZh0kIoI6SaUTXihJZhyPE9xi2hlSiB
oaKqw2jphBwQHx88g3Dycfc0ufimoPpvN4JaYV41mKiLr9ubGko1diG6RNIS+6sMxsmD2Sf9UTJY
XbKIDBfcUOryzd13vux3v2+ERCIjuPXU9urLE6GNTkTDJYBCH5l70pev+06erGEVa4/cI5TCi0je
Gi3UYyBoCvAX4xhNFtDYofsjcE/gYYABAaFVih1P174emWJJFFnlImdAaTzqxt4rkBSPS7faB2G9
M4CNZRUyz1ddRJRlry5JIZj5RJZugbXCuYRNgf5u9BaV74IVQxJm7JhqyXTvI+iTpwHrF8kLZnbO
QX9hgqj5367bd3R2MzBcTaZvfP4S+TeAGF615qzqZNV0lC2VRKTVL8z6GuXKRoavHvby3+ZDgwcf
WTKnU6Jw9UMy7puBXjaskQyoqKlvZl5RMavSEDfOzJRyZgubRH8GasP3wgw+3NgBPJXXyoMrMWSr
rkIU0t6MSDugdEIWuXXGk+zI45nQh/IvJTMJDA9VxDgkL44CNe2clTcEB5thYQ+iu68xZcwYDA9+
ziKgleXADkwBnHp7MW7Bo0vzgnhvqaY7JtEVWpDUfykGd12Wd6V9XUPGC/tfFgCTHDeW9H44acEQ
lyl8oB4iZV9ybHu9JXetdA5DdoXpNJDTGVAWO8JrRAw47C7E1u5RjyLGpWSs81y01O/JlcHUebjV
BntXtI8OPnbfpGOk7yDFpa2ztgX2HXuPlbwi7tApTDC/TEsDLB0T8JyVbx01E3gwnb5ArpxpNboW
prr3wJ0hUiRBwobJ24cg8xeFpRZmOQKJxhwB56Iwwtug/BFXuODsc64dRbxrgx8K64KdE2ju/KgB
3yoUXrVpX4LsUowjnqUMQYW3L+rroqge+EXm4V2yzpzb3m2OjrupuOMOC11j3XgYpKC5My9wP1j6
aUtivwrWpH+AnII/rvNlEQJOc6jqZY5+KJ4E/olJwfwhVNFhMW1yMrSwSoJHvkQGBuXx2kXqVA8a
megPDZEQxN/KXYRDqygPyCtAvQ3l2ofw0+YDnHAtNunFwXUb+I2t4NgSR9DU/t4i38/qMR/Kco1Z
9RfddYIDLom1JZmTcxSWRPJ5lYbDLnkx7L0yyA8jqGGHMGHJeRVLLmnAA+9LdM3Oz/O2SOUdtGDd
/+XEGzNolrIj0Kq+uNPLhPdJ0IgBueboK13fZ6BDpfku1TvZJXuaBkAl9lCHFgjLFyHWQuHnJPZ4
z25drxQnh4j2H0klfmte5Q2OGCK3OFRM1rFO6HkyFO+rPUOmkEwZvWZ8WkKCdMDG+luXZVn3WFOe
uiZgvsobI66L7L0xmYP7u2pc+95Wx/YYRKRW5DjFbgYm0qZDZPM8kXbnDCl8VMX9UN6lSbccjJc2
Ja8CbcUovOsKTEwGusvkaTVxmUEc8Bl7mvHPSb9RcGI9CbqmfUZ/ABa97n/qI8bpa0HcpEBTQhQA
vKg51jur723YIGX2nEMJFOgQNJilRDIQRGd71319maNzxDAAKQ1ArDJC6jZ9C+wktJis6VujeK2c
GNi0wL6BRdzjueqInEhf4vjGcOHDxjbc8GYXMHo0K8a7sI4wmgOI11P4kvLUt7QhOFwaL3b2ho0H
zj8wNVqwK59AohL82jxCR7Ba9RvYfL4Rz6FC6DJ+qoLA0OFInw3rXrjsdJyVwYMEoU7ydpCCEdn6
zXnE5ZDbmK31n6N4Fbg33PYqDslzPYjhdsoQ1Rk8uOKQaMmuSssXS6EUntQ+GIZnr/wd0fsQDtU5
EfcDsBCcymuYeLiTYJKPyMwVdi9cFIYPrsiosFH9qg1uUldypNwU8dmcFY2CBxcdkac7qxhuOV/H
18/SQp1f3QdAJoAm2Mk264+GhS1qAuOJ2uVl9O2FncfLsUvWUfs+RoxYKbgOOP9hWw7+sSQ5rYG0
7GyDbEtoEYwMC5rzPtUI4T1r00OBlStUF4DSHkKTupxumLnugxafE5GJZNYx1K2wBY1WcJUYuHhC
Uq8Kf2v5L9GQ7MiKrdsFwRT4+VFGE0m0MQ3/UBbGmny0CSOjpR4K4pSCbO+gmKlDKMr91QRH1E92
dg/VVSyt4txOKaU8dBpYb2UHrZjxp+FgU47eUlCOoTvgQEGqDOmDIDpS2cklQ2hqs1hhNfdD0oAY
UjDwaKJrD420hgve8N+6rmFc8RzNqEMUhpZ3r2ZfUvLmBMZO4XFLSEGIBGb2iTQE7IKxgjZmK97Z
i1/vyLBb5tablxZL07i1TUjLfbUZ6JBOyt1mozE7UdmGlr4LXSpnV8MZLSJ2VwK6dHtTko5CdnJ7
qZHF6qpGfvVRlg8BkU9l8GH47s6ZKowULyJ9AqOh6b8IgOutmyZ+xuHYty2EYiz8pDlik/NnIzRk
KjSUGuSSzjsHwV40c/TsgS3OC94ZfHT1nV3fM1nDnXQV8nspnaGoW2xt+UaK2iIVxorng0ZjaPGO
FICc4qeOBnRAYGfIE2AB8Rlp42TlU9c9SO73JF1YX0gD0Rj7v5SDavQXsKw0+Rkw55nQubaCjS56
8BHwNijV2EVs9PExktWx7bHg3gYIbrz6kufyfkhQHqTw4d1qm0JB5UzI5vtToDoayZdJvBvReQvE
MeAHzjW/CGgefNPw9uda4xQQ8maEKEtDeOgYTzoZ7om12MEQWWh6sq9mHCbxv6TlDrA4ED0j1Fg3
AwE0KaRDVTJwoqudE5WpH2vqnyBdq0EcgghEg3XvgsubgVhyxKaHmGhtpqR9a0+p3oLwq5YEqPBA
9Ou8OFjEUMUKrTuHNjd75LQKHAwL93hpW51C+9Sab25EAoB97QIEE/ErjIK67ninjtN4b9l4BZqz
njDUz5sjOn9Ahg4mLEhvItyXsfbqdSFrdf+zz7t3g/xWBwuTeq8wOU3gVBG3OP5NJa5CNoRh3GPL
QUqVIfGpyOiwndceWW/KSG16/3dtbfx92KJhxcHOtYVD18qeK/4/Oi8kbxqOG09MjFEbIHo0zW2i
Jm2ZUGJf/Q9p57HkPJJm2RcamMGhsaXWIhiCERtYSGjtkE8/B9WLqYxM+9PaZtGbrsxkkATdP3Hv
uaoHvjxNS2uvluT72kNnYnVWtbVkjbduKP1nGYy/ResxWC8KR0JYr5OlqBT4DjX+pKRWJQo9Ibc4
avMD3hnluTRG8S8t468Bzn/6A8461sMmCyHxu1Hq7a72qgIqcqZRPYVl9IZ6tnshj6FYhLrjLRO7
IcqNAcf+zx/fr+nY/7wwg2+OURYtjLD++ukpsTL6dUpjmHE97a1KRYrrZZyQf34ZVlP8h373xAYD
YgfNgmDX8Gvil5Nz35SN6i0ahThHng4VYEfDut1Qmu2Qh5vM6+EEX3sqD1x2g4Q6hU2MtEvFARhW
fkZBsvZccj4yDHDyGKPh15EfC+UDHTTUw61TnVXYCTF5GUXgLpt8au6RplpfXULJcoq8eO6wKBYI
eXVmvi68b6QF73Smz/qA5BLXKZIpfCs/JqKT4VAZxy76JqBy6dRg27yO6xuXuvJQmvvRpMgoOjlP
gfP2Aa4e9ufZQIZbti81ax4EK2d4d9sXHXtBBbhdIR0n1C86tHfA6za+pJzdbtWyKI8fPK3FV9Ow
auL/jf93LklE0GBo1BF/pxVSO0MYdZYONRQwWJzhAsySPxzYBEjvUCjKnqEto6/4YIxkI47YdFo2
F+F3LB8NPC7l5BBAw7Si+U/iq6oc++AlLJvDaGJ5m5yCGv+DhwS0OCcEcjbVnq0BjDIDPKS7tl34
MuKzV+5T3J1CG+FlyiMdysKQnzah6fA9lgnRTg3u2SlsJ9TadZCATOYIaFGWgg9ALPs11toDceyX
wcUNWhEJ0228xppL3UdBHOxTkA444xYkqNKfa/OsfrLFWym/CnrK1uJ50W4Z7RWhayTuPNXYp8bc
ZON/13l4RI/lBvC7CZTb0a6WEy7T+sbyaB7Up9x9ovFIyks0NT4jlLyjAz442DUaabdg9DSwYK3X
HevhVNs/Ctt7XQUGvQnVe6OWS9t9G7KfVBugO1AMIUxSHEGGKJ0UsK2UbtwDXkZWoVvikM58Ugbe
dd1Yt2RWEAi2aE0c0OgqrdhbluA28FO72NL5tZ8sHe6MEV+HGtYkXkIw2NG6xTeWX2H3zZ3yzSST
E5TjAkvEceLxV2/V5GZ01n27VCwSIW9qSeoyJl3Sll6r7jTYn/TnHUsXAs49ZaMaAiVwcBRVsarR
Q6FFXLC1gBnB/dWsq+TJHkEYt3JmhyUgHkoWJthH/Fy7ZiTPc/jJaNK7Ijs3xn2obspIcdGbS6FG
R8tod7X9avqg7LNNS/ETe4jDIVqBBaVda1CgS/AtViHm/mRRQHSNmrcFJQdVSuPOr+3k2ITamh5r
xbBusl/+y/HzD1MfU2cxJdi5YCX7vW4I/ba167D2FnKi9gr65IuqltZzi/KUTCvXIJSGOeHwL1sO
Q/zTCxv/GboJTUOs8WswH/VaYBiQISE15nNGj/OKO768lgMViSBpOsNN3XGm9PekcfFbX8BWznrw
60TyUfwoq4hYPVT3Kb1iVsNmkHF0VXNxNQq9XgIV3TsVN1fjIJZqc2+uS3Qi2lcDmD1MMSUaJ0uj
U4wetfAjwhfsoY7r7R16/0XXX82mnkW1CrjwZjlTGuBzOWQonguGTvRdKpnDtjEzMNeocDHAjuiS
fz/kjPAr9apRQUYD/3BSFGuJHdSclDl6QBP81JbdKqbT9bWlhZma+wSE00ytyH376IJveq9lrL8Y
/aWrHn3l1cfLk3A4OuvGv+XTpUyZUr/G+pEl/CInxAk4l+fgRkePaIO0ofLZKtMPbiKouf22r3+I
dt/UAcEe5XiwzfKRYmOmDtVnlUbHNINckeQXo6vA7ELp0e36FbcP6ZjvIKC3am7u+zo4xExtCRZT
9zmFmLRvMdGz2Goe1DidtYjZ656oR18sw14DSEuohsQPHOevMbME2212Xi4xGjcLMdLj9QwZc2c9
1hLFprnTpPNUNeI1a5OtxCpv6/W85Q4cWpyQ1kNh1askiNBGv9iFMw9jxED52zBMNMgXS/vyHI+f
0NZtTCz9+B67tZK/m/VzUtb7pie6wSTiF2D3UEEmjdGN0t4OdXipVGYAbTkP4J6XoUaC5UMq+21n
AHGWq1ZAtBh3lUnpuiH7mcaIay0f9h5+TuHfB4roIunXiSAzWjCfBuwc4hVP4kezUTD3QxSCQee0
1V5hboeAjJFEswYG1NPDM6aDDeDwD3TGFHAcLUL7rBLDK+3/hLk6Lm47ac3ccJtb3x3CeuY8iXyx
hw/Bl6tWT1FSzoZuh7dr6QoyMNYBHBlHAGtIP4t2i98WAwIpYVsq7HL4cjHv5MTk2OO7XVoXRQDn
gSMwmGf+bsXcp6RF0VGTk6IYL0N8cIfPGuHusC5UfmPkQ3mU5CEEGhcVzk1n4qAHV/J25knEJARW
f5fCJyNIIidvwQaYTtr7VGPUwc/g8fPo+MYfbTU9xODL5l3IXGuWlTsLAIuos3UtHnXjO1ROo/Mw
0ve7E3pa1eawkICZKPUePHjgbyW8gbhamOFrE4FS8Ge1dkCpRumiMp4GgWJkL1bxUxg/gynOYacz
trTO0ujWvrLs0SAMyXZUIHJQ6BTqZ8cwjy3ZB9QLRiPe0m2ze0inPFKEVSSOsrHSJ8pKucjdmhgW
+Tgm0dqOmFgFl7bUGcscYm9fqY+FWNPr3RJ5COzXfgA9V80t6x0/5DwF+al1n5q9AyteDvsSh4N7
RUZY5tfKSuY+kEn+6yOIc9h3A8cIqeWzpjLnVlTCFwTenDh0xGQW3e1+3STjajCI+BkfxtxfOE4C
8v51MKqFrElUAV4VWDAupYe8mFgIoOA1rZD3WmOBMctwhvsmq2/K90BfE+sLkQI0Dj9G0Mg96B5M
qvzqpodFhnd4KAHCD8qJ8joUp4jSEtqxIfGu9aSavZAIsPGi8aq44yGyyYFaVJImE1RAxyc6tYnr
lKzH4H/fEZj/fXNYvwvz0TJlysAaYw35imIKBJZevDQIuV5zb8CyCdV8YeoIR/9cq//DrgI/gm07
lmXSUum/JGJDpQDtLKcoMisTe+KBSe1VsAsZVaxu//9e6tdaZIiVfHC6xF0MoinnRm43D9EkmFQj
2fzLS/1Dh/WXdzU1Qv/VJmrspwe3jt2FS7SSUCShy6N6HPXkXXKosQDFKRpF4/uf3+A/bcBMA1WK
qhlUEWwh//qyph9prmKzb7K9KTtAJd4jLSAXe12QLBWjzJZGV0b71u7p+EcN4njdk4Wgu3CedUP+
y978PzKEX12YibgDqQzCIj6PX5+C3/siSSMiNwgFsHE5GO2qwr4Bs6kbP6okVJZs61B3Nx2/vQqr
hnCu9F/pV1pEgkjYiGwWhXxWQyGWpgls718qJkRNf+sTEUNaSP+QogHTd38995gjOteRUwxjz98l
WkZZCk1Lp/WkSn/aUD2iJiVhEihfLiWi1Yp4dv/QJtbSYh7sIX0yfOrihhG3XbFVao0T+e94NzMW
v02k1ou2o63JfIMxebIwfXPnpAQ5EYIywq9PPwUky9FsiCX4tCzck55JkiaWHzduP61RzEMZrtGk
rq0AU1ZarTo1h2CP64B6VwD3VfRHUrlx4Z0qurcOaEDd0DKA5A59uWVi53YaDSiQUqskReIxNst5
zfCvFcyOmKvCuYiqO5hH4sWRXpIMqaYwxgN41fQoNZl+mWutM+3YVlNC+Ys6jZE0bxPU4apP75ML
3OjreVziHp0SxkzSBQl1L2gto08DGT1t4kKIaK8QEWIRA6X3l9AN6IeGlZjGki6UEx7qOUBMwLpk
dkREd9Hh1K23dgxlFTrKsvG+dZYzfcq92fH6Dri7nsyXHCAiqRcyUhY9l3xRvRlBv7Lh9oVev1XG
vUmvp5nkXckzqjyxVGu4CB4OZxtpW8Wxr8EwTSdqt4mGy40Cb1XF5SbymIbq+tKHuN+H6ZcKp1Oz
Dyp9mjpWz3mkAoFkuuDAFp6ClXQocT4dIHazUzVILieZXrOyP2ti4CuKp2C/FNqRY7ePIw1p+J7h
MDEZ2rtGeqgRnecoq9F68jbtS6o6N5nI96Shlc3CRdVGSxBMQQOzkO9Yw1Ak0+akypPs5Na12Ckr
ixaZWZjdAZQstAa0blqsBB+V7miraBCLBFMhbF2MhoTriYekQtk+TXz5mvD0mxOVSI3/pQ/6B2XC
9Oti0kMPZJtQXv56HAXkQquJx5fjRAqTB22QYF8AlQexDqcS9wqMw9q420oZ/iR9ED2iEcByp9VF
vYG1hRRel9jp/3xI/n0GxR/l6gg9bdNAQvVrgmcMph+DhVEWfuiQveJKhcjMonv786uIaZT117Pv
ry8z3RD/dQPYlj9WTlXwxVhwyIjSzJhEVUraxJhWRfDA7Cu/2oPuHSwILkTtUGmpaeJ/uHao/a/v
WE1HFGgixlA11fo9DWMMaeZNy/cgiD6gmgD/OM9kzdZOVurLn9/4dGL+9X0butBw7wgXYSb4ub++
79ZrSkhBiDuGqovX/FDKhcnci/WWm2zySLf+pXL5x9czdY33ZqPuM36JPrSgdr1qyqdtBrs6VnoB
SNmPs4TcpcCNV3DL0sWf3+E/3LK8xf/3kuavW9YKQzxoGhmUjNWzJehPY+7LOGZ+3RtLSCjktPSq
K84iUikyS6fWl8Is6ZllADSsxCn5LzITjaSBv33smqFO/ktz+iRM+9ffBAB1SFGkeQt14paF42oM
npKK0EFOUDbBSkzL0GyTMXtsrIbQYpvtt2G+aqwyq67Zhd2BdNQ8MmaOBMpm6WfPawny+E7GN3Q0
ACn1hakSsWAQmxhqjG7hUDJJIPJkMG6CUUES45ONUauh3GgLohH8MzFEeOa72qXMxloEis7OX0LO
6aos9jkQGweiWJxC2raYg9J2G9o9CBLy1yJOtZ+YzfDgo5yyo3NADF3KPUGz7ibUT95DFzqXUSWV
Ll4RMcdFx/6QUWY+GVHiRUmj5cUAWMzuAOGyzOUSEv/cFvsGi6KTPDXlUs85p4lSMXrqjXvK8SeK
B914zLAUW2bACHHbCrp6qHghTXa9dNjzjyb5LzdsXLJ8zWiSdfshIatZWu9dLDGIvhADXXa4GUuQ
uTqre2Qp+pNVw8+y+IzFg9t9RsbWMclqhkjorlqc2359T/xrOAUCpFMuCoQYCbjp0aNBDctHWXyF
MF8KAEBGDAbg3gsWhcbXULxpvQq+oSVXg6QfLgneIoiUJP/Ma1ZsHWBQtDXtPrEPpQzm0iYlON+o
0c5mKuFPJvvMWAbZhAaFpbxW5YfEdlk1PKWkFKpIcTpSdM0r5ZrI33X5phinEjR62ClwmL+9fFzY
DEDYsNosekH/kLf9wGJo3VgEm+FQxXgB+/A6dt1pVIEPgjAdeTh6lnMB/GapOptueud0kfQYDukO
DPYk/z1zpFXkG/PsO6WVFgxzR4WH5H2U0oNxyYbNa95H8dOX8ZFZIw8KQwcnRSRCArIk8dCAwIDe
SwTxXh/hcAmKtBJ6LF5vBYYZPq5H0aebzqx3pnnICXflQJ6hzlNbFoGQFX3tucaHbjNQ0eSxmUYN
70TJgjw0MkqOnNzSKYB9ZlgRy+bdwE8bvk3s8r9TAPGnBQGDSReNOqbJEv2Ssh7TD7tFURLDiGX4
DVzViud696P3B9/8DPsdgcTCo5zZOvSYZjAukdnrASGRYFJhgOYVil+beT6J3356UKmQGHEY6bar
w7nB4KOX0dJVPjN5F/yMGcshG+W1wNW0P2qvLxBlzCatAr15wqzM+nCxa+kXhZmfM2DNYxnvIEMZ
lC9FrBsNvPBDXANMCOe9eR3Eahw3VvEcizPN5Ey3mL/ulel0KR979cVmitz6J3NgbpiMZ8//8iiE
QVaRrsHUz6svOs+torMp8NA/oaWB3LAFecav8KvwYO136tYfH3zjfVCAW4T3xONT6HnUdLDuQr8M
OsZrElXVt8F/rEX9UljyYrMeLrRx50dvoii2RbBj3Ehclt2yCg3Vn0Bg63KqCVFixHvNi49tTimq
GuM3z2vCTE1B4JSDhEy1owYJfDT0B8e+N5RxnXeLvUMsHyxGK4BKRX6QIemIG7d5HPK1Hx/FmM3j
+mDlpCUrmL39S4P8RITYNyRnypzSrWNoSH6l8QHCTybquso7NkGHPl7bzaaCX2Iz5iOwkAdIGh+q
/HSLq032Ysis2IfBC4gi4l+J2/cx4nOsWhjhDOhDzjnW9vuivxlMmXLl1ms5tr3PJHwIBWRv/2ij
5RBbEVxkDpioPSN/h88M2FujyrZmUG/mbrioq6+qI2vLxwV7dOLPId654pQnJwEtk19a667LOqUq
myRU8VzwKopzdNtdErCouObkMrrdqUEu3BJ1KbyjFm7c7rvvd5W91eN3I3+Ph6NN6gYNZwEh2ngZ
ec4sQrqgLiODCwZjraO5k+Yd9U2TPcjE4PoOzaVZc0QxRpTE4hjBxxRE1UVPAYQ7K7bwZ2105d7B
jQjoPATvKM5BVBqQ/LOlxERWwNeCJrhjl9KyozOGEvTkG74+RGTgg/1FBDWP6Babu+waTRPFlpsn
HJdmsnfpHEpq1FnfGgsBmkVHO5jyAcNiHMpF1DYsyy+G89khMwqBwWno6/ol6lvgeDnDU8ZRLXjJ
Vz98DZUfBV1LlL4M7jkrLyZHZ/UU8qxMv1KwLaJGD7C0WYqpZAR9tu62dk/6yHAa1KWdQzMagHpP
+sNDFP6wBS/FNi9BZJX8SjG6U8EPp5QYp3CgPxgY7q2HKAD9u/Uib9lCVI0b8x2A4SwOv3VgviCP
AeVoGRQFfd3xE8t6f6MP3+zG9mGj07FF3bPgqRMwRlK0pNzZhDkkVr30q40IpvgtQoWMr7HYWHEH
l0YeNHZlk5ywhisUT3Y+LT54yqJKUSMikAu+muQphaISfHmFx9d7CXs2nuYzs5J9VibPMSBmd0rM
aAE4Wy/+cIvKp6y6BfIax28DtjjNHyEJETZteitG/iNYVhQO8wICT4XoRKhv6TCukRNw52pL1PNL
qfHfyt+LlHSsRF0WHGBuBSYWxVGBTtqrieSAbABCL7yzJmExCTW7I16NirUCBGs2RAgCQwiD7iCS
ep/UW7XdkMWmu1ev+1LKcSsqgOUoKFQIpT5yhBqVW53U5zjIeLsPfYunFi2W2n8mzkkL32XAM9Y8
jibvI3pv1fc6KFZlA54aQLtuBQ8exzraHXTa/twAKu68Mb3BKsdXzbblQZjzRlnF2iUqmFIucsaO
p4o8RtQP9YrfveKuYZtW5l5AckH3ZxOBC8DzPS4edWeuFGhtF+SU2Bp7FyJLSATnITeJBWb4YM2T
j6B8ru0vYulDwJrmPNb2/Lp95VR6nDMLX6wIaQSycwjlOUPrybC5GDcQZbko52aCxvCuWgeN7YP3
DlMmiw+wCVkxBPiNnfqlwQ8D18d+wOXLlpx9KYkWwEmfCnSGTvuUi61LyzxktyQ+m0RNou+qV7Xy
HOKKJFi3meXpRTMeLcHmccfPgpoPVZYXr6eZwagB4T045cZwtiosybRfJsZrwO9DfYS425HAB7Ao
fwjtj2rY1kgaMXdq6Wpg2K3vyOTyOXRZpueoKnPyS0EYk2SZ4J8G6ntPEDBX9nVAsov7jeGKtijJ
SRKcH3kXz4rBXHT1s14tynBbEKRla6fOe9GbtVeekP3p3SVmLzBeauYqKVxmdd6ROmt9a/prkqAQ
m5H/4pnfPNk6gzsdgRZnmKSJ17IFIH3dSsm5uuEbYban1fiuj4pDiCliijPBfPkjL4nUu+AM7nBl
s69wbmpREOGCyof07aWRrUS6kubRIa3XhRZ7BKDKFp510yhPiJ89yoNpT4ucetzEBLYbuBNfGm3D
ACFDtNahnv4JwiWlFyOYWYXS23Ff6bTZLr9Kb+ene7Mmfgan+iaM1mCQOCRqCFPyWF3s4sgPaSgO
NfVBtVM0XmER1JQ9+7je0U3pyqtFkDcReC9RzGZF+fK6pTmevOpNHV7RxllsBfUDixWrv6HN8sxT
G29sFlnxrkYQOV5rFbHWB0s6ioT+rRtvQn/Uw92U8Zjti+RtJHsHWcd3w5OUB0eCHOBJVuNVtK8o
XQdni9yqaK91tHOEAl53XhtEiM8jufLY5gf3eJJIbAeqGN2EOEAI8xIR7Qip68Xn0U3k3FX3GhnG
bfIM+pD7sYOsToiXCYjrVEi0rYdxwlIh8F05SIDYgLEc4pvqdkO34EoPwCfrFnrPu0savXcw9C1G
vpJ85oUJf3kh4yBdGPHIYCfG/S/dF37cHdr32N+jOLIagoenJejVS1d9P0+x/QcHS9xt6M4sCGnI
nUe/vDnhCs2ZKjbFQPbBUkFVme1U7UpoOLIAAteAh6/BQQDIlcWseTKmieJyCIFnxRtNowiI2dZK
tCHXtGtnbr4kXcf2tLkDNZ8TJYH73c9jyr+2OCG6J2+nTfceEz/UTgPU2/lQbYkON50T+v+BWzDF
ki6mnu3FIYQIHHrf39Rxjay84M/gyy4dprIzdLxAfuprUTI78q5yXFDsWeT2JPKqZevQRIhx8MFG
KruMKDc+ldr4YtAi2ncFXaB0P6T+HGVzt95TBufua5//BzatJQjx1kHDF0YYOwKJ9sCdD3SRCFci
g57t6Klq6cWIlzmz5CmNCAmzjQB31vZ7TvKaOp7HQlWuqBQd61iUT3l21OmBk5OHlMiNv1JYcYw6
3eKYhqumvpTxrlPPenl1nEuAC9pbu8kJX2jE70h5BC0vwU2KjnGNf4icZYSGQ3YvrKCRigCQXKFK
DDIgbyurmVJcRwXpVq0sS/OlJe1oWBJ8jTLSNzgDZjkDYvpuYKhKt2cbRveeVtt0gtpzCwTfanlj
vFynz8SjO8Ok2q/l1WLPFBPwt+RXQGnRMZ6z+D8ekFLunAbO0gLSbUDpB8qBTTwhnhvw2bqLRnYN
Hs0k7xpTdbopvRfT53FaAmUq4BuzRlMPvljrQN7hLhsowmdauww+K/2UqwPzyXkTf1WvHY0tHqUL
gqveRseLfW3fOxs27BVzB1Slya6rl331nCVfbke83LLrIQuvAnfHXc4IeE5ioTVcDRiExJAOd7Tz
wpln4R3dtJIxGd+o+jZ0n3rCnbSD2b0TkmFhAhJIZpFv8W1xaKXxsXN5ngH+aI+WS90Pt3wHn7hV
3oRxMMMnI79xe6ThJuINcX9UFMcf+kj8COEYzaZQznV4NssrUw9mCQMEdVQo1GrVvKIwspt50NxC
HHGOtYsQhdbz1D7a1a6wj47LNNTeZ+ndjFeCW4x8N0HRu5bOxiE9q1HPVb+mMDPinck1PiLix7dS
J/Oc+Gf3YlifMuL0vjgakS0owFEpG4+2sexBH4XpR+U+d6jLyBZP116w8ox7298QwGn9dUgIx9k4
YN9RfApI83JWZW/MLepuB6yQL98oTwrYb2LAc/BiFN79R5IekuFVZO9F+BUOb5ThqI/y6eFFO7ar
EvbwzTfKjsLYeOpW1GeLf880V0O1M8qXblio2kfKhDpCuFM/IzBiaZxb28jZo+efco28zQgrwHZn
PsApcoaobFg8tC6ly5vnv9r05+PdFDePuAfB72UTJuUcY1EgPjwkP/QcMGcUsriwim975Y10b2Km
+Yvc4l5b+9Z6sBGWB59I2yaosz4P5LoSJ1tbdXw88BvJumaTruxM/tfmNOoLrV/Th1QfVUC0z9qA
ZIgY/zaMZ5L3CCRtWA2TZaJ2N2k+pPaKABZUOrDSV27+3mLBcrdDenLNN1xqlD/SPlXinltHrT6p
I9MLxG3+I496BseYcyZDKZNlD6m5QnzIXEIyjStwi27y8llnRoSGHafGG7OUIDh1Jknd+QLxKaOQ
9aTcdlMClISxhR+rgKnM0IznFQ0p+pFiPfLsQdIb2rnlofM/d+qu40VssLUIId3uFdVb2j/F7spo
n31zn9kfjfqk93s7f+9kjPm4Yz+Bknjd9meDDYoaPuXWD+cBpbvermyNBIXh1tCv2+rZsigv7mpb
7sweLh8Jrhk1s4PQ60lTDpq7IC17rrz4HVXJ1hdPtfxI/VtA9a95z2V6w6Ruas+SqOd+Zebn1tVm
g/5aY2xJTZ2ULx7M+sT5DyS8r+Ze8VQ339FwU6wN0mDf2EjywUH8cCnU3QNJRW63N6JjP95HkhBy
Y9VoJJciFCoskgQ20qSiICyj5lnCXQebdK21u1I8tNprHhGwTBJzhL9q5dHmZowfSXZlCcg3Uprb
Ft0c46MaDjguZcf+4rj3s33Nwgj8WSO/k+gBARYrYfZhBNx5IyqKTWFtNXUdJVtP7vv+aYwvpDUl
JOsU0ckvPo1xkxJQ1wQfTf8jWBSq5bwQh6J8DFgvZvNa4phC1cNdYG5hniXOQQ/3KawbxHjaOu1X
ForCkuEZBbxHa31WzRk3Y2eeJJZlwsKKQ5dckdtJdnJEECKgUCmAterBQXsSrbocEdOijyG4M9tl
eLNSwnhe5GcZ7gJg7uxW2DApERqRJVm4eb0OccF5/MWIb4+tBeQGOZNKUuHObk6+zg0EUmJjYdrw
Hz20mP7CKr+q+h6ZX2HK9bEAKynavSNea//aMQ0ZkK/T4SfNKi+vabrKiQnqi58IIY2trH3EmV25
GwmgiV7pG2iCR3Qrwb7OL05z8f1djhdJpXU2Fk67KJnlZs+5Xk6ToYVNOgQJxIYRA0AB6v9S8uDj
abD2lYOz8ExRH4F1sjdjDRaQCEM6UCqgdKcWIOmWgUTxNmz6hrgjIj3eShOO9i6tHl2eQ3xw0ycl
Mb7h7ECQIwPsDi+d398IKUYdhsX7kXiMWZKi/3ieNMMMC/VHae24LolQ6gnwapbEJ4UwrsqVU6yD
cI0yji/CV7cDmSWSKcpeDvtKu5jNismMn+wI/4mLvVqQBr0kfrtlYjxFclzIdfXKA0UC0xkSe7jB
GAbKjUsASMYP5cMmgKgzrwqsXKP86FrkbkcZr/zyQLibJ1ZBtTHyvdS3WcBpwiPZFdMGljRfDJoI
rpFXxs4RNaBBFHGWPGH/iWH/1tZPmOcUqfQOG0U5GEY5h/2lOcdKbEi+abuVmp2ZzxRclQ1n0+Af
mnCb1vc4ra4RG3DVvwsPC13Bjf5ELGGab3wdFOqI7O8c+tegvchuh9FxF/E3dM2PSu3kj2t+/ypH
slucnZpw+BW5TzD/ZjV+etqp4uJRhraLqNklXMAEBkX2riTArNdnvnlrYgn4DnvWcgqkYwzTRbcE
O07HoLVwjmpKo/7dNvxzr46OzVI+ZU3DeeLPSnWfepwa3DUAuvyhnmXMrCtIwW7wo4onbzwZ6j3u
BAYSDIZOsPAVZ5GHwVL4DSF1tya8icbm4qRnib6bEvqnn5+Spj0FTClARq0juRxjUIdkOdrlQhNH
Pb565Q8FFzuQQL4itGEfdWSuMGZfGmYUs1gxyRfq1pafKa5Q3+JsawrqbjY6CheW9+LXF1V76M27
rl0b6RNrPhJYFi2UmmNyPIMt75pVFr75jN48LJt6++QBuOvCuyyPESYNeYsFVqwfaT/I7Jgx99O6
9976HpzTf643dpFkt3K/eKD9VRwR1VLNH/3qmNRfpfvOwQAcaSU8xpOcr47/xORIH3mxDEzPsdYf
IUaP0T4cvovoQxGHqCJMo6DRsSEbmFz1DITge1J64jEW35QXAKYWtvYTeZuOHodUCzYNaF7fWnYD
QXQR3lS5pZve/M5b772scTZzI+bDVrWCU5wb60LuOo0Ja8Ltofo1JkpqmNBN26deF/DUurZ2X4Nh
oP9JBU5qVTYfVsjuflFpbnoQgQ/wQIP6ipvTIbWWdBN8YKZLn+mY9rHx4CkTRU+uw9J0x+HSGT69
UdxkI36t7k1DOEqYFysRdwTSPC7DsZpEtIjTZWvujPZFrRPGLDbjRx+5WDR+a2HSb4i7d/Be2Wev
8W42/D8cYDa+7Cro11SiAX4E5aZpHSlnbr8Al8trWsVKKzUxj9loIcsgblVDy9Q2e7eKsFTTW5m3
GpVEENO72ETNfQOrn6dSwxhFwnPp0NZztXnVrhbtDsjbrOvKFx1LKvKy+f8hl4s3Y9fAC0wwfWQt
msv2OtbvLmCRf5P7TKvg36tp5oFIkliBm+L3arqJeoknEfUHX4IfAZaLklcD3OS8TXDvtr7N15mh
ydxHkVGdg5bO/c+b47+rjQzQTy6cXN1CG/77Dwg9K4CIBQ2361S0/gMMNBWqHUeMYD0hR0V+m/W/
4kv+vho2dFOzbQvWnGrav2FJIm4DVdoAi9Ica7IqBQ+RfIgTX5k3DTF0f36P/8Ow+v0xOw5SPsAH
8HB+m3xI93XMyOcrHeGyj/yYLKymJRZj04OrZvAtl1vT6j6UBCM0vaVBBvkoqvXoj2ckY3cxEaXD
ZufKZlVm3CTQyU0mqF169R3n0VGzleGN2CybV7O/Cc6jMGIbba5qDRWRgUYW871BRw4EYTHFcQj2
sy3nWdAxKhxWfFKz1ibCOtbXAs6W1StoUbmM281k4OusdZ3fmBJzi92kbbOiYH+nFUsTS3thXaYV
pj+c2+RRkrdCPihDGXFV0qMu9sT/7VRvU3PvtVzIgXvuSYrlyI+GRRWxUI/IhU5YETGcnbzmr3Vy
CYNq3ufFsue0t4pmq3v7iA7fG4KFTkurUoLkKhPLbRrFm7AkUhCiDxtpZa7UyRoCzF5vT64u1j1z
a40KLqyqG6SYp4otn2sqt1ZvDzlYvT9/z39/qkhXAYgzAYDww/1GhbVoNl1h2A7+othaez33WSfF
R6Tq5jYM2s8/v9rfVaLTq2EZA6KhkgDzS7QTkNhGRhOv1oSqu1H6cSQblvVawvP3b6qlvwuESLSZ
SGggNOAz/kfV9F/KHW7P1gmLxgHQ7jk0VhFuQ5gV/5e8M1mOHMmy7K+UxF6jMA8tlbkgbTbSONOH
DcQHOiYFoAAUgAJf3weeUZnpHiLhnesOkVi4GEmbANWn7917Lr26Nb9QL7amzDJMh/zZeixrIu1G
qOeUkbgmUFeWu3jGPqtCr3z9jz8EshqQ8oDOsyIr+ElaA2IE2rHhhY09kveRqwP2Qq32SeH6v5Bu
/vnbjVw+AW5iKFOk/Pyk3LJIH057qv6Nl+EJVL6bs9KrVcjXce5qA/dXcqk/PSFQIMcBqRZ45LtY
0U9POI4tdiiXHawXcuo3Imv9W0cV1v0KVP/gdokX0Sio+pi+sEh3deQarNdz7pxyWY6s6BanXBlP
0QeVW/j8bF+2pFOAlPiFsper++dtBE4kKEtUoxEYPyI9ePzfro9Ch5ONXyzYmrHLKcVIxrXaProo
16+3YQ2lvS3inClhSW7yJAmKrAbemNtzwV6ZqsAGL21X9hjSGCrYZeSWTMMH8bKoXr3OQWC+Jr62
bobQFbvQTLQAFRvKpa1aAJpIxuhzxiHOQiDXd3oO3bOtR4fTMJDvyAKKl9EQ3ZFjOl0QaQ0fOGXE
LGtNf4pSim+vLOxDKygoqtIpTwS8FzvS3mnxiIWeWGAR6Ln+yobI4+44zaw/adXrbet04mNaTfVW
pV18G5cNIu2Bwctomf7YmdF5b4sqOc5j2b94Ji1fw9qUL7EKk50T5gqlYpLI5hKmo9ygoCqOJPUm
p8wip+0QxxAat6HfGYtTbBKhXJiTkFSdeb4P2lYfQFHq9KC9qGt3+YQRIuGdv+ucZbzNTeU0KGyj
5UZPPrEAjog4KedaX6RFmmeehxR8djiJcV8afEpLP7geKsnSgqIxL+mtTDIGDt2y0mzHwn/fmS9u
5nRHiY7UnznyckiU57lzKM6nGo1O1Dudc51A3X0d5hgXuBU6xbZubfqhlUPf0G8MJh0zQOC71uAl
mco2mXVpxthihFTJ7RQlNG8m0+GC6y1DqGjqIpemIZAuZMETMXRuC7dCSZHPO41BE/5jOR1wewzH
1smix05iemxSkBZ+ZPxTH82YfHQ8UfSm63hDBHgiuzDa4iOvvio5WB8TpyAsUIRkO8qmmODMZP4+
NAb8QEbduoEuRn9CLXq4Iy2e2LApxRcx1x2jrhGG7hVlUvDqk2H1kkpprQGEs6Mpnu1GY0wiEdsh
xS+8LpbMbvcCYd67qshhOpsm/IWi8Xu+1g9FBjchRZT/Xfa3mux+vAnrscFxNuXu1ue6eLAkLpY0
b/pjboLiLh/qaTMWDVx3w1Q/ienZuV5HnFwjB2c/1AMiqTlj8IJCc9q0pesdYhM175d88M+No4vX
EK/kOz+XhDc0jYQ85FmY3eYJhAsyqsB+VAQJXVueZc7GnfSjqBhkNEPtK+g2mgm9GJjUyBBc3FB6
41mpYTlHTatesqwZbuWgKYiU391r0vjeiCRYkg1YIpozUd3SnXcr6xAJTdggHkX10A8qZq4q66/J
3FW/UMR+l7z++GGuAEZc1P5KeIWT+OOHKUPS7oKCTn88mfFjq7uVbGGH3Xs/aghunHpEKlVjsCTn
jqAtEhqNDUjOyzhwt9bOsS7i7osf13wTEEAgUAQjioy6Vfl1ivJh52KRfuyCmXgce8j03exi1uq6
ivtvZAoQ4D5BFJRYu9KuMM50YbrLSNS4tAIpIEbNetv7w8qyjPgLoSyGGmpS5eKIWzhzTTp+ReOg
y1+Usn82+68qVq4z6mbErJbl/vi59EGQgVpJAw5YFQJm3YLu4KuZ3a9TlPYP9gT586qdkQV2lU+r
HvUCK02PSinuZ/rShCMl8I9SQ2iZQzqAXcr2szeujcSmaNaWiOg5I+JAkKe0sasHW7mqpHWXeQ6h
yA0NoL+uIL6TdX/+pmMy6+CNgXjlBvrxHYHibHNN4b7VVZZc3K4UX5oa7vK24iNA+pJ1NGsFqhLW
D+pnJ/nipr59+etX8adjENhCy/JcysYQm8p38/6/baBuHbsjh1IXDltSPZL+sVLG5/nRD5R3H0PM
uRVGiK9//aR/Ovz99KQ/fZfQhjtVdsCZytRpnseiQvnhmzH1wJ/My8n4Or3D5lFf7EhxkfUyYdr7
1y/hz4XD+r7DyFpPf67j//QSlGpDuieLvfU02XqJzE9TkJttYMGLHW3xnxbovOGIuseygREi//7p
2UTl675RrJBOkIjbjqWa/pB4HDVxTHPb2L+oGH8SvEewFvjfB6AM/BTYd/xTWRRGCvPRDN0xwOeN
2yJ0XwxX+iHOG3x5lRu9uKGW2xaK/bUbKx4lfuu+dTv/4a8/5p8Ivf94JSGeMhwdFPJ/krvX1hxW
o4cEvcsHlJJ9Xptds6BoqXNsqyajvwvCv0SgtFK26zE9dr6IzxoGNyNKrgu7GaLrgCngL3atHy+A
P14YEnW+jijG7vbTV2KnNhm27YiYIsmHl4A0QNo2DSIMGTZombSIw18t7T9e9t+fEvMMd5of2kH0
J1qxFLnde1UdMwQBsOtkOZysxIibJkgRsSZ+fJe0sSb1qlHTNgfQcb3ERXAztonzULaYe2pK6H3Y
6hCqF8ghCpt5Jwp887EVMXfsu3k/em57tFIgd1lJ/yYQ0XRXZw4555HXn/tphHSUlfhsdCgYTaDT
Yz9AzLuCcpxpEc9T7bUfFXjkm6Zv33oQjYzO1q9lJs2GhVP+4lr9fnz51zIYeb5HNwRTGi2R2HfJ
FP1xGZwK4ecp1rJtnURbcEYnkfP5C8AMcqog71kPS2n25TygFwr3TcyRH+NzEhLL/d061WzjfM2R
A4DHWFoVmGTJhIV1z+AZKkIQnBVy8opRbmQROkvreGwuAbHgKyYkxDjGrXn8xVX/o+Hkz+/pp/sv
H+aRWDeGOhYCuhFYUzhTqojCV0RsThrIZYLAOZh959vkJd6rCrywvkqJPTs02AWfvr+c//5i/k/6
1tz/48Ps//4//PtLo2Z6CZn+6Z9/v82/dE3ffNP/s/7aP3/sx1/6+516q5909/ambz+pn3/yh1/k
7//x/JtP+tMP/9jWOtfzw/DWzY9v/SD19yfhla4/+f/64H+9ff8rz7N6+9tvXyjW9PrXKBvr3/54
6Pj1b7/Za0Prv//97//x4OVTxe/th/lT/elPv/D2qdd/+w3y4e9eALOZ3HAckSHsnd/+a3r7/lBg
/44ZK2Sxdqy17li3h7rpdPa336Lf6VnalCIWD3qe7fEKespIHrJ/t6GLrv+xa9NbxNvzvy/thy/p
X1/af9VDdd/k+HvW9xKtl/6/bg0aCwEYQQcHzwrO4f74ybdUEHTSAhfIrl2rJXzR8qlSYJyc4mae
bsdqBAGjlbyBChMcKF44uDCB12cgwgBuljlrz7IS83ZcbO+lm6Pg0MRtCb8pxuENfxBVFGmRDqBC
PT550dyfoIrVm4EY723JBvnQpUN96bMovx8IuH2h1w2xby4X96vqu3LjKx3fp85UX3M0RPGQe4nz
NMkU17kWBi1SUzCS7OCfd2hSxvQx701721p++VpwVOBozhLXWq59obHubcj+Kund+eWlLtE98/Xg
hDWj4AiGxIiudk5Adppi3w6A5nZeON2phYhcLCQKuFPozdhWZInd/rpfUuuJjgRTharsL8x+0/e9
NZDxmOW5uzF0+bdJYrKvBA4Wd6qLW47iUXWB3zN+DvsQDG1SEQVkcTNuurS2X9iGunsyoKJDtxBM
itcj/NR5Q/oQKaRQrXaQ+VGWp8coYNjcTz50Ta8tDr0/1rsmw4HjNGWU46G1NQBG17+3C7u6SVBG
IQ8O4v3MAv8RHf2MoLstOEFFVnLOhB9/6OO0u8TN4hN8NTrL2Qv6+JQaxHZRkaGNUoP/UZC7dS7K
OXhMQkT+/DHzGpbR9CrrhNl15HJIIrBLX83tOq3thuaFOTnRH7qU71rKpKODgPkQjSRr4dwVh2Cy
0w+gMIfbiQgzMF8eyJ8FLsKjBoMBkWSIv0iSz7f2ODN2DQM4gDNd2e1Sy+EQZBNWjn6Z90FAJiZn
POuORL4YdlnT7quBE7UNGnXTzhxtkLlpIhadNobvNEtOgjEexfsxCfIvvcJNBjESGVjtSsPEOhfh
l5SDFyLoOd2m/dS712qxnEPVEBMUNZiFxko3h9pdxvs5sdqE3EPKDHhrUJdikl8BhpbeRYOD33q+
6QA0xHNxS8gFgTyuXa3xZGWcHZOhDO+jaHD3XBTZc1aFHjeVZdT7yRvnj51esg6NR9dne02WycGh
2eAcTbKGQ3fN4F57g3CvHdIz5PXSec5V4Ucz4rOu2/kqQGNqRIw/J4K9NrfOlQnGEpmGL5ZH+OH+
C6ab8rUhCfSyjAbeuLYoHCxJjB8H2fGTFKSADh4UvaLIXUaxZF6iFY/vCocYvTSo1cEsOrlLdIg0
p6rVseiX6uSTm/nOAE2/5lpud5gva2aukXXqYqQN84oaDhUR8XWumoOf++a2oYNzGGt7Vcw5xtxV
EIX2XiHEU2tpBzcTCLphxHzU+fnwmez58QCm0MbloSqGeb6T75jBtKe0Jv/ZTBljNLg3J+m24bts
REZbNwWqH7vXyDGKWiBD9fODCVxYDor19n6ssEzSYR6agyrc8YNRTvJpSQuNBsyO5JVfM/0CyTLe
FMtAXFxSIGa0ygy7GB6F/FvqWOm91Yv0WNFIOLVmsedNUwz9qV6C/ltloeae8lhB7KDZMk5o5BNS
UNCreWg/2tVmVI/9XlhrNtHswsiwXYxxmRDynDVJtKtVQpMnwxANrSWIL6brWmQtegbSWlOOLEOR
PnehgyGsjKNV4oMoi086ue2aJt0FjMIQlBpl4XgCcjnlybLJUy5JMzk1Mui+Dd+cqMDNDDk7ZaQw
+Q5qiAbpDfuAYvJ4FtYQs1A7PTKRmEDoNi5vqhDFYNrQtZiKFQ1oYyqqeOnFrl0qZpTAu7o7U1nT
bjQFGMEhwQk0lQ2y/kzk93yl8wB9YvAPJhcLyVdqwqRIJyK7T2WQMRuM7fYYW6p5Ua0O9hLr7LwJ
o3D6zNSWmOdO2q+yZIRCrMQito2V2Z8yCP2XOMkNnkgNO42j0vDM9cC4MoTiF15l2p+flro0t5kP
4BDdKr3uvQck4r5ylxS01SRUfa26Tj22VkmA62BNWNtIpb3ubGv5AkPSPPLW24eyivVzBDnkxGBf
nZxKoArMsaZc14wMaDUJIz9JUn0ZlJsM+otw1LGW1XRvpxkGhZ615pPCanNeHO0+cbGxXqvZvcdG
wFVBLKx3nGWHorvNA8wtJLBkmMHF8BIHiX2InJpVazJN8d7BRfmRhh5ZXHWsbqwoHZEg+d2RoidG
cyz8BxYDcQFf2z/O1RiQQao0AbaLC6FT2nl/lGWOuEwWefSNrk4FqxH3jvFRXOAXKOavkZPb9lXf
tdOd7Gy0xnGPGNMXmY+lEXLKXe9UIS9nyZZuE9Cyp1eoofCnbjxs8t6139iH+2nTh+WComZpInL/
wDsdHT+qo13oditGbdLMxcrAZ+ZVtyhwFT3U09wAwjzHua7eMsyVNac6Tu2UDPPa5Btqb9gRp7wM
XxSNDL2rJxvIjsVRD30aLqXhuFTtp36eYNuGa+0QkOxApNkSQkgWcgkncDo9iXSBQ6DvTTiRz8bC
O8te3QeEn+EZ63OW8qhWiNmDVIC1lAIOczcU4J2bbEFx5aaKOIyGA0DZlUjFeiIbsYDXpZNvRhNB
fytCE/t3KY6qZ3vWRYRRJBrlaaSZC7+rmmS4MZ6O7VO4VDL6FtkldM3QyG4PUYc+sF0V8WPjZTYu
/jTEHpqFRoRPnjR8UUE6IdIeWgPQpRulb+7D0YDXhNndjQSGCDLG36VDlDzHBMccVcwuuu1x7KNn
zaIA/90sMEnVHIpQZgPVGaPE9j/4HkQlJ0rn7jX0LS3f+nh1ThVJwVUJ14v5pAktBMdlPGGsKaYU
SVWdh+2noXXb+5zxAwFrk1WgWY/4stIk6+98mve0FWvjfF0S2X6tEdfk10x6KhKPgmh4yro+2KS6
bQ9pQTINd5SF0nXUYEFkjy4xjnpk94FL/Ub67qTei5FvC91zIz8P6GF3Vdx2966xl1cbKP/1EC0s
UkGD9ySrpHXQo9WvPtyJm6Rt6/u0B3LotgPutKK2MOxMVXBwfAVdrO8anMIFfkU2BPWxtbNxN440
rXCa2xdtle1xnsf2WIZWAn6ray9GOAU6pAYquN2NsOu65KUuJA6yhCTz7VRWyXsolO3GdibzNYMN
8xKSAYP1zMmsfRXq+V7Vun4/AqffuYQXvLqjxvJXRnNwTCh78ClH/UuHsmztOXrWBy9UwFc9Ez5L
Xxbz1mYZvwO25WFSCIJbwch9N9GWPpVjEd36BuUmyNMIJzXYiKTjTg7ri6+sk0vN/C61K4QxSwpZ
UTpT8EF5eX10mM/sZRL3CV7XsHpvVdNwrsSS79NJdYdorh00nmF2tEI8NWWrEYgHVYt1MmAUlGgV
HwLTh5hVSoiR9jQowoBXisrYeMEV/HyDF7zwBdRq3T0V1oKbGytgU+AiiiATzZ1CxLXuNeiQtBXj
gxwcfQpDC30pRmc4EkswWMOVdobmafHt8TEMaiTPpecjYHXVc1pb8s2RNebrTpkPfW8hMhiW1NAJ
0MZHsC/szyWZz4TWz/5tSev7xEY57gqc1Vs1FOpm7t3hEd5Z/GDGCadD1SQPaYiNoCMGEi+BHx2K
LJS73IXY5BQ6oAeC4a5KI2I4euxNaRHwww1V5eQWwy5YRtIAV2pnhWvgOq19CVLGXa7KcpUEJHZ4
V5iwPGl/Au6YCyA5mU1GQCWsA6m8w27IkTyNdVXvq7LQB2sAtIYxzUEdusp76RZeJzEWVtKsvzGu
dDawUTPyB6PvAdcLPpqKS36RA2MM6kmIdw1MsdDpP6OoH19sW2JuIwNn45Vl9CBJlXlHkAzQd1a1
27rX4T5aY2dm5VWbqUMy5GXSfoA3i245VIlCUGdanOFRcEOrG12/pAkTVQkyCCWKL/mosOZje7/0
pS0+uPyZG+GUMWwb3C1VWwYvxrbTW2uCalrHlfoADgZQ9FLmF6cg26nK61ybfeDl8Wo+q1TymjhW
9drYbrNVNRo5mafLwS39iiD7YdkvNN2+ofCYv/ltWu+6vkLH2aMNOEDktl7IVaiPcnKSS+fiBpvR
OaBhnZvbPvC/itpqXttUItDAOHqwGGUgmPLMx2LSwZ2rAkzehuHT57VmJs4ZFhK8a6s56KRnFJzo
NMbykONWcWxxpBXV3YSAvoE5C3uEdCzbyd6MzpDeEl/OnHBKXNjB1F9vdmc7930aB0/BmIu7NouS
W8/uyVtzvQLbP+9lSvbdGJCIDhXB7CovAEOYCgdtF+nWS5arczL6uO/cwnGenTgbn0e2qmbP2Q2j
bx/105OtvuPrMqIVPH9I96zMHYerzJzHWQkWxpl7r3Cm4Tj0gkm9FXfEApDAgb2S9G/pkgBQwnVm
5i2w2GXjVrtB9w7T5Bgjl3CWY1e0HHCoHcKn0VSYjElLNae5RNaNKdtGKDxmW1Hm7XZYFk0aZ1Pc
9/wkw2hKl9JCcZ9a6EVNay/v7CZkIZmn8pzDvLrYgwvJ2+3kPitARvRW3GyyHKzrGIv5U8TCQVsz
pvouA2td13CUFXESbJvOCkiYV/Yx6XPvErYddUuF1uN6iOsaeWnoPk9JW+9L9twdZy8NN063EDAW
hZlQ64691JPYLAVOmsyn2+xVOTHzQdypr1Q5hiCJjHMqozBr2BoGyJdIBs4GEiXxArkKdiW74UnZ
ebJTAsArlRwQ4jR4l7umP1WT69xGkuwPzoHmZEPOPmkzSFIw+hF9AUzNJZ699wUd+d3Cd7j1hkke
6Q7jPojC4MSBv3zynMRGmG6hqubMexScxW64jDCT9al9zkJg1F0dIwAOaqTQWeUeUt3EQK84L/dB
B87RpvuZ0Xh49auU7UE7za1Qbn5fEKWJgLcvD3SH5s+0atRWZVF/yPxhwBaYzyf+OmhuQ0oabF3W
YKy4CN+rhAG5IsBj4ZPF5w1SoNFmelJlSGhMREqJKqLuLSi5z2dd4xwSU7ddlNcfjV9QaMqqTb8E
s2th4ezMZ5YHAHaeY7+3VBhsZyvzAAeW3TYyPZbHZqn1vhW6f6YpMp0ameewFmwBApMcyFe6Y9W9
MkvrXSWBP9zZg5JwdWP1mPUYuGTRSspx46HcH/Kz43KyN2ODOScN1DZPUi6n0sOnR4NGcsN3zd6L
s+HswhTf13UBub5L3Ss76MadjSZvm8REg+UG1btQtns7RwKAmNOY7pOYi+rZy6il4TZyK+ghXRv2
xkHfnftiqzvXe4yTvj+kscJuT7LYk47KNerX7s9uU5sGpIoHOqyqxPrtufNn9A7lQ9s6rFBqxS4s
IeOAXkbzx3SI9V0TekTR5xnjTbHI9DjkrosGIrJTGvPkU0aeq96Vfdscq2g21Bx9ejJBjjjHm7fB
lA8c9bwlvHHaNbdBOoFLuHbbng3rEmYPfxrul67qEaIu+APq3r2hWpsOqszdDws3zq7J3fy5zcd2
rRI9djO1BPeTqcqnpu5TUmtTUoYZWmBQriWNraGW/UbJ0AZbGti8Fwec4Dbx5v7OpVa9kEANE7hX
5GMA3+9IEoG98shhAR8UtLXkbiQA/drl4PDNgu/jXbWjNhdSfepTAyT9XS1YdaOwkOmG8TxeyTam
8Zn1046KGvJK2Yj8DCgyW/l1NJ86UYCnl9Ext2dvu8AYeHRkkl4AoVkYNJbxwISzRsMvx6+6sK29
DtP5PDKqooeat/tJifpBtNb0No2DOOP9hwcQQ9EuFVLBcHA6lOLcWMPocH8nrC4cSsgXGxeDQyaM
crwA3WwwWrokcH0oGsFc2vsueAi69wtp2Tv6jPn5+/vC1lGcJ4Yt1Bmubp9qb8rehdXcPk3kqJBM
4rnjfVDb5dapTfAtgtIFiSebbhuupycEPvE/Zhl/NO9/6Ev/cyrw/8nwIPrL4cHT0OU1Y4Qfxgfr
r/zv+MD9PQ49GjrQMmOGrKvs5Y/xgR/9zkjfhrQWgH4mo4CH/hgfBL9btkXRGNnROhC1LYYO/xwf
0Ibl54neRBrs+PZ/Mj3glfw0PKA3FjPaXCcbQWC5Ia/836VxqeN0QcFOQ2dx7ScrVC871CMBMagi
LjD412lyBAKWPJSL6h7mJqTPUruYcLTAzxDZUt01Yhro7o9RioDWCs2N7SDx7Uu8N1JmzpEBxXDn
++QVGVeOgKU9c2zdKj2UnNs/e4WdvrZsmB+8RMcc8+P0EmlnDVRIkm9WXNobR860gg1W+D5qIS53
/YSxrfCi28puCdXJFcb6dpo2DTKKh2LMqjWbC4V/EvbkDo2RWs7hQHcnzIPio8NojDP12KD3KIeo
37f44O4KRM7XClAn55eY5lBGM3YLlBoMVgQ12jMD++gkvX7jmiS4jmUvb9yFkwOimZEmZTQNNPK8
6TxD+1eA4VJzKEYPpC1HEU42Jgix1Rj9tWatvWtMGz3nge2dR6vpLkVriRjls+n29cAeiTKKBCDa
BNlLsZYqcMnDccTdVqFullHnfSbRloYgXY7M3g0Bxc8x7UOIy6M145/U9Tol8ZKcfDid+t9tVzrB
8+IQVeW3i1XBMgibJ5o5Zq/6avxiyxXd6dA04ORfb6cCQ42L/ByejD0dis5Dfa015tWAyHtrhKfU
IzTeyBk+O86nAme0mz4MBb4mS9bpu7oDvMEzgQ5L3eVVDr73OWdh5CA+KLb2sp9wNnn+bVZ54AU5
svM5p+47l9E3Z3d2kaKTMIdiryOrhq4aqXYGG1Y2Fae2tieMT2kFcrBNaQ+OMY5cFKC3fj1Zj9YS
5djY05kFvxHsQBBlFnHSYQl8sxSWvy8WasMYStplKcpq3zgpMwEzx9ctY5JNLZvlnEm3PvVVWX/s
Wgw5kwk8kh1gGtP8Xx7iIi0RE0HobmCG3VojuKdlLGH0VUzpr1rIv/cahNlD6ATVtRd5+BlDDulV
TcV21ZMRtHVy/IyWKspj7bbug2vr8jWJFsX+jStuL7TlfpSJLrcc6piRaSvHD4aTU0Z6usncKnhK
m1KdSodyh76uAPQR2vN9DMzoxmPvvfGixXwtpVyujSChiyRgc8cZrT7qdFnoYEbExcHShZxmesKX
4kIfPfwV76W7BMjmaH3iiwALYOkGTz5w3G3AlOzGp1eDViAOz51wOP13cVWdRBimt77Xdu+yEH7k
lTXX83kZAu9dG9TtVzYh+SjqGNGpNMtTP7XN5wLWwC4uIogcbtCP1+WQAKxrRrF1UOvt7bBWcBal
jQFhknzH02oXCJP5dXCR2t0klTW/5rY1PyXCQJtrVzJpGpcDvtfYsj/a/ljdd3lkfdVTGt4mWT6Z
rRID1CeDx+a9qJuk2TBG5K5Y576YbEeix6aW9WWsEn3HzKc4qxra57UbWMh480CmwdUgxiBl8QBM
NTPs2ueWSC8ozjjX2I6Hg580MRxZrSmaY0+D4kOaWvouR7p6x+LEcVKkS0jA1mqLLV3Feud6ooWJ
0uJYjso0OKmygthS9RwtPEa/N71d5h/0oNP9hDrtYCVWGmHhQ/ByFSaie0VE4D0Lz267DeosqDTU
z2F6muMMkRRXcfDQ0WoVTyl9WkFKhowfUDXFD47VRR8s2tcYYc0sxBZbFa7wlFJjM8FNfRnwR30c
GByJa6XLrr9GIZQvG2e0PfXFaIAKtVwwUxExZIbuqeKAt0OK/4DnaoWdtdUHx6sgFzI3VU9eUgfE
eaGoCK4VFohnNdE3b0yQ7q2S9JQlklzHc3rgSPaxpRsKqMr5xHDscUpKUiX7LHnHfAnEk+ld7IB1
4Bx5Jd0bOHeOjxmFemaST3UVbWeJMHNc7ueAILcCju0kx53OhHuhd3PLROa8aEj5c0EfALFMLtRV
IHR9XcTVo9Ai2TWF/uS05BLUVKOcf8RrkRYfiJ9tNzG0Vrzvvb2ruYJ2SV9PD6Iuu4NhfX+snMU5
jwD1hlC62Nlr78YGDXzlqzLYFfRG2ivENDaWudYRl8ET857LJ7uoJmLBq+ji0m9vunafLHFKdM1C
VHSQJR8D2QHv96ZyK2M73zmqxw0+c1jt2uZLabnuFdM4CFtpN+27OIXc53EdmM6xrm0P3c6cL9Mu
aRR+4CDi7k1JSIvtUB5Szq2A2ohQ07QcmoX0A2M2valeFy+BlNbUe4yvNwEXhjEOXaZS3viL/eLO
pE42023KTvAIMJf9Loj0ri9KfVO4M6Et/S0oHHPM4uwggMyEs38z4CMe5/B2FvU91hCuBjpPwIL1
OS0RmXckK5KrtSqzB2g5vPmtyPMYkzUJD53YkxWdnhFh36Pz/lZl033jQd3zkvlqtIFjSyhP9EJv
6NXuvai0P1Z6FpuSBvyVV8EQclM+atzLdee8eo0MPa5ex5AoavKR4kKTaTbmjE8p/VuA/9Jp03TT
jzLEJWosa5/LTI7c3UvkMkxcXPJkBhvoj+8KOL4mrhaOykKrcx65jIn87/MPWtw9rpTBtp7mCKMB
QTkuQ1bPVtjPg5nW2VjY8ICkNP3zLCMEBizq28VuB1qansdulNc+mrMOVdMupM8LGgKq5GpHTl7K
7yOcsfTlOxqSzLtEk8S3ZdNjYucCRPJUFeO17bawZyKTvcU1sourMbLsm9HQBihZwO+zgjTQa6Kv
+8dpnS5NKieRyI9nH2KGnrfFOotiCy9uyO/x7yZ6D++LonG/zVkfHYZ1kOV07vitq2s8rdKBcxKt
M68misBIhwjc7jsk/GdP2emLYo50jKXM39hjG3tbrXO0MmyALZM0jf2+85Ybnl9+wCcgxo2oghz3
qe3mhzGR1G/MPI6OK+JnWnHFgzuq7qld53mEuzDa01U/HZM0rpieZu5jn/oZ5iqf1tdmWor23il9
rM6dNTFvbXrd3DaeGz2l9Uz8jJjcml6KGYqndCGHixiWCNgzTLCLTUHxKZqQegOjZFLZrTPLrDX4
5y1//OjPubB20TriDPOkPYpynXv6gZPdr91c54Pt2yzWhpyXA2oy5qWLisRdiPN663+fp1IrqdO0
DllJIJd39Ngwd+M4YQobhfOMFjk5i3R+ZqZf7iDnluDMGeCyZeW3dmCcC9llTHHQnTjP+ViPGEUm
fQllBjit0kNwSSHPvzlOLhIAOCKD2YJdXgTGO2ohMT+0naM3sJ/THcPu5BatKUCQURWHVDFXga3m
ls8TiTIYVQhz+r/sndmO3EiWbb+IBZLG8dVn9/CYJ4VeiFBI4kya0Th/fS8q6/ZVhAQJeZ8v0OgG
OqvSgk7SeOycvdcefoyu02IIr8LKTZ6HRjApZlk2lGXePcclHAMSzZ0HAiK9DalOeo8+MaeMlfNb
uMzNgyoyb8IahWNdoXBkLAw5wVH6e8x46EQXh/F7pLrklIViOHbg9xH21dWZaqT7hi6XrI2mHMdz
lZbySP75eGjjoj9TG+Duw6ZCcIgKYFO1zfDNLev+k+TQu+9+qATCbkAwEDqA9G3PqA4TMp6V6DAx
lU7c4adoxXhgEC9OHlyjYzUV1UEkothZjuFtAfmrU4DdcTfELsUeTSviVhZFg1q0De2icuCRliel
IbEh9MlfQpU6DACb/qY3WkwITubkxyLtR8BCKCi8RUsxRTDx1KKvgIZnnrJFc0GbTe1aXrR1wunm
EwHg6bHHc3JomO1sqnJIbpx0JH1UpxRQLgFnE0LCIz/jxF8t+TsW/UfZz+q1pLR8GKs2xNWYhppO
iF9etV2vHrX206d5UZQM/4hL6g4Vyj+KEzouzqJCoYPU7ICkwmcaFsNkDOc89HvKBWxfG/TCwdmy
jGKTBUZjn0WUkkWiF7lLzpQ02asfKphUDPMzD658pd9IE9laBDOzNqZzK7lrXoVErDZtIj8QS31j
Q67XiUzir9oMxmtLuASZ4REl0rWc5J3RKeOUIx7aLDaRG8mx51A3c4sp0/ZhTU6DAie0VM6TQ02V
AlZG8+oeGycCXmfN/v0czrBw/r+Gsp0WDSVP9Z80lE/fqm9z9614/bkP8uO/83/6IOF/AhNNJLLm
MEStuDhW/tsH8cV/0PbQgMApT20a+Agc/9sHsez/AM5GYWm5puMys/7fNoj5H8SudEhCD5FlgHbd
D/5NI+SDhtJdbIGLMclxF/soHof3bZCudJjaYMVHYF2XizKmPQ8Yjb76fpL+RVK+/Kt+kmsit7cR
3BOfgdTbEbgS3y9FEkNVRhFPeTK20ScjjwFWFH3f7H/6/f/bkPtZGPrxighocQMfzT4rYBTyPijX
e8mAtpgZyzgG9vYNBrzhRTlj1W0RTc9/MYMuEtOfr4kwGEQk9KwWMWroBR8WQ2qsY3oTYq2lULex
dK9kae5H+vqM7ic0zZj1kFO+/NtLxGIYIKTl1uGXF8tP8JMrpa/kHLD/u5DSGFz5lD0DaBm3vU8S
xsZ/Xuu9EcB1lyv0AvT4pnDQ9X7sk9mq15qiGjWNjfqhczOCiyc/uTH4UEEOYvf/83q/3j7Ww3Zg
ebi1WfPDU2LXnezInkMUEsYSWavrI0lHZZcE2zydiq//fjXfND3bAcjvMmF5/0si4ZsK0nUEuVU2
Y5F2kMw3fDkMb43fTd/+vBhv+i8PC3mijkUVRd0Rfmg5Vr0fBp2dEbFiFF84zRLGCHMI5eoCN/em
VZYCw6IHCsxHun95K94bmZbbGNq0Odlu2FU84iTeX2jbVF6vMjDJVheVyYVbRJwBawgU6YqxdNBt
26CP9I5U95St7n815b95H395gHhyQnY/buqScio+rCwhasuus4N1poIYkgVuYg4wzjqkGNwFNOq2
f17vlwcowMrI/yxPLV5Bf7kLP70c1oiYSRnE4mEHKWo0OTbYFr9xrW9WmzB2/fNqv/yubO70pbmj
IX5E9+PvyrhEZ6glnLVqM33L0dra+M2cnJPQpQ1YYXE2q1j/ZdFfL5HPBVubbbvL4h930mEK2qRD
Cg5ePHQ3SFodJFCZPuNw+ZsR7NelFiOYZZGJAiNB+B/CGgBO0K6weP3R+sfiIis5rexHZsggHt0I
ataff86Py4Wmw+2jwc/RJsAM9EHS384aQSAiR4BOsDVwOAuGqmMan8QMm+jfrcXGxqU5nmXx6vMb
fbi0TgbKVQGvRNiWBageinJQuQibHlPpYiX/82ofHxSuDJWaCPA2kZPE1/v9Y9m3FsclnxSgKWvE
pu3xzyfaKO905NgXflll94ORm49/XvQ3P6eL/AqUC2VCwEP6flHX79mwsdGtexT4u6zqor2Wpjr3
9FL/ssH8dinczXg7LJv+/Yd9u8Z15JcQCEDJhv4h0Ga0LZGH3wRJ3ez+H64KZwpmEs+0wRq8v6re
GZcXMUV4YRcp30CvTk95NADMpldTHv+82Mfti/vGtIlWEo4XhwDF5b7+tJ2UBEBJozYJJod7CTjU
gdIEwz9Bk+w4r/jHwr88KMs9+bmk+LEgM3jHWhzO9kdXS1MXsSqlI9bIUBxFN93wB9oJiiDHP1/Z
x9rlx7uGhYbtGXM6Zcz7K+sindWeKnzsg1W+JEk2BAqmRp93zy3cJ8IEim5k0Ir2eh6Zq6Mj+Mul
/uaZCbDtmBB/iODhdXz/F5iNQiCKOXrtYoOAe8aGcFOjcH51pib+i5/4d2txVgps4eAwDT7+rBEo
g3jsmO6TORlcJlXyWlp+t6Uta/3FyPibNx2LmyswT4UBJb94f1VznOZj4QEwz7iRW9tq462R1fHn
CtzBZ1laHL7soA3+cjcXO9bH54ZZKpURqoGlmP/wrlceYWGj3TtrF7L8Ge2e8RnhtXkr2d53KAvq
9eQ1y6TH5vTayewyZTM/QLInJjfF7fXvd3I2Oc+3A4vqA4TV+1+Bt5IvCsk562ac/XZjmhElwKDS
yNpMeBCyvzxKv7ymfKIsgCwCo5pwsJ69Xy7unILtVLlrNw/gedZz2LyGUZDfyTCzxzWJfH/Z7z4s
yMbj4k6HbxMK4fCWflhQ4QoBzoEnu6LvC6oCoEOUwwD07Mn+IpC7/sUI+uH5/WW9D2WN2wfaampb
rEng4+BENLQikyVOqgP4TPMvD9P7SpWvlGNSL/pUURYaXJyn739NnQi0giLBhsyc7BKNoT4iFkr3
xhBXyKn0sK8Lw7t2vDLcpLNb/2X592/QsrzlL3ZwTh3uMqT/sOfGLmajpqBnh8+GYUNuoT1G0o78
fR1O3nhb81KlG9L2mE79eU98v/kuK9sLLIfjI1Qc2/yIisp7RkGAi5KNHF0wF/NkefhkxAAo7s8L
vd98fywEOYgalecHwtsigfj5swK/RrpJG0Xov4ZHw6s+kRTyWftVgsvbJW+gZSJSBf7Nn1f9zeWB
AwpwEAgGyNzd96vKFg3qYNs0Q+2R7Hd/iEjfVn3W5Mc/L/TrHVwKONoaNDF4Rz7yA2JYQk6Bz2Bt
4vMBYgxa6MVtPBHziQ6J7UHoicPRMSfn/l8vzImYgEyaGYIr/fDoFGWeDtOANM0KOZpz0ho7sa0N
P82w+E8D4J5AG8DVsI55D39e+v2O8M+zI4DW/WNvJeHs/Y87zQWt/xQsisKKd4sKUzQ7UpdotuIH
Tq/iRph/2RN+XRGvLWccmwump4Ik5t1DNI2DrE2jKTaB0zNWYrjqk/TWCoxCs5b5M2mOaj79+Sp/
7KT/tz5ZLpOWFJbf5ViAKfjjZcqyg8M7k3wZKmg0R17hJtlPBKvLdZh4Q7XJWkIKTNyrxBGIEQ8K
s8YwCQ/Y7BtyACQSxut4Lst8XdpNUO9YhWiBMpbis90X8/x1HiToI6tHr7vqyIONznbn1cBhy6yq
NgJdQHahqpIYJDwh4i938f0++8/lUQvxXnq8nvSS3v+mWT+1aePIcjOGIczsgOmntakpbT/Hkaj+
8pr8ZjGLeSOfLIvDKtP094vNTTM5SeAUGzPti11rcBiuuaf7MiKI78/37TdL8Z1iT3Ppd6AI/VCV
FCTU8lwC+rGQBmFzKaf6QWZSr2PL0Ls/r/URsLE8I8upgx3gx2ofzx3TnJZpis16Y2ajhwFbWReT
CZ2t9Frz5CajeR9klH3dbKfbVkvvbREZbRFitX/Zz3931cBFPEh0fMmsH7G/P1XvlsaFLsUCsh3B
VrftSLR5l1f7KKzyxz9fNIfvX7dXjj/Mmjj9iJD/8+F9RI8cGIO20SuZWV7gmdJRgs2jJEMK4mH5
FGYDUEecJ5m/a0rixA6d3+efurIfx6t8rm8BZ7Wf0Swa4jjM/O9tIvvsNZWimFaDqYYlx6ib1CmV
WGs2tnL1S2HVtlxrs++c62iws/4iFz6CNsGBlhcw8Nv+0bR1TJJBG7TpVmSDmE4ZrZ9q56F1zvi8
qdB9kFMLXV+oZE8KLgOkJO8jNPOVoeCep1AMrdNsgEk6od2IxpMfzti3p1x2cqv9EcRELE04klyz
fJsqiV66CLo1ARygMbuc+mtdzgLjkmmUjdjV6Ne6nc5bRWxMpRXBGZ5UYLsqhHWbRPTQixa1kLnP
cUGU58mJycyYtVciODV0h3a2bnoDPrF0HzCCJcObabgIInIm9dEJQ0hI2gSN9BmAv93M52UW5KFg
Czl8y65skLU0VlAfSiR/w1mmUOBgq9Ju2bKnhGLdcnnlSgN46y661krTtQqoCI4mZ2h5MbrAn+i+
QIRZY9IAqizNxEy3pfQLTKbaasuVr3pRQrPH3b2ZRD186oZwSXLvkdpsNRl5jNBiLzGal8Jwwu8U
dV7yQmCLb16BnOur+1C1Wx8B8qGyDNM6CR2rDKdFZjvHKmSnvMTpG5Pj44tMrNHl+BVkOT7ma8k+
Qgha1ONbFV3mequwKdrkCb9QRe6yE8jqoW8DG3Vdm2bhlVHhsT36QH+9jcNnPX51za56CKQiNdLP
2MRRSTGw7LjFRLG0qIku29pwP8fSQA2ve8cd9k5uFYtGRVHCpHHsTRvbnouHCfcso+iEtw6xvCqG
Ryts+Xvj0E6nC+3mEmRANep7w5qz5jhHBmk0nR8I+4Eja6/rVT3Ek3nFIaM0LlASTcGm4rj+OCht
mxtcfJU6qbgHyTsquyQPgiErKrICndfRtFH+jkrmD26ROua2Q5h0o/C0XY1kPEFRL5nvrd2kTh49
EbVwwHpUqckuxdExgc+cyPXiO7V40538eeZAXR1Gzh79ASvD4i5o8pgwD09792npEcYIggurftGl
cDdtJ5XXvH/OpYMxI7mXDdDcY2xiqwFqPil4dsVQqDOXRDZWO8ZxexiUMJHg41IjSULxu+yqYsqK
fdkXBF7VPIHuGu8JYkW3kCRaqzTgJg62icxjQHL7Hf9wg5HGL2uY0lpM0UDUJXXPbd1yBl/TmMLQ
7//XcvSPAWlqqoz5AYZy47JsLflIvyN7MytZ3iQm4RT4HV20Yy6QFmISHO9eYiP45qg5qbZTUlu3
5FdH8R5Zg9JnFKMkW6KUM18bWwckYlU96ojIGfrLhIOUh6V5Tu/U4jkDlrMMQ11PXqGYkGSa66BH
MDpnmpjEMpp5qus6/OJ4na/Pgs6g2FZZv+wYbuA9mkOShTtQcF2zAhKj7VMv/Sk5V9Cb269OZ0Gt
wHWLerSI3earR1dWboOkS/itFODSjWmNCB8KtwdPvbjKw5U2mN+t1AI82FhjgDM1aQZH7SfO2+ad
/mFabOMkbGDW9wtVx8pH4hcSqYjWGpSEYxuV4TYtlYcXCInES7lYKafFVFn22Cu1kQIQLu3C2Bl4
A97iYIIPp+qKmBDnh4Uz59vpHYzltXCqBnUxFPZcQV0K4wUjEeIU9ctOPvqZ231H1jF2N7Y5uHrj
VB7JtRy74aHkVht+NWZlQaKQPdAAGJn5fMtjSPqAO2PuI2mO9zLf8v22O7TOc3bjlqgv+GMK3yUS
poJ7RQkWm2+zdMwbhhKLD3DyJnXXla3r3KvZJoYtthKxMOfdKDx5onV4VOmq8C5OE8QeHcHb3PYg
CSZ0Qc703Ibt0O2bceJvCuSI2BoKiOOfYyywr6iCiNk2U8mmao06fqgaVb4lBgaq1azIl1kXorVv
Yr5mw7F2DYS6frwoMQfPwP4JjrLedSLgB+2pt25mI5DEU6XS6o9jMvT1wUfsQ+RFiCkjN2A2IVpL
sDwT7duXK9hc6WPO/yvetI2nHdKJZ2QiY9lkxqFLsfNGhJOTID8jm9oUaZB328QSo39RtiqZ9jPe
833H5/kEVZCaVxeZmV1gAzXsk8W3HJFxjMOLUZbfp88W4A77OsEGdY+qr/5WS/IM0Mi1+mbqPRmw
ADKF0Zbtg6/03H13CRQkMjbsxdOIWpaMLP4YNKw2jDL31AQuwTd+3oVo7uq0ia+E7mrvOsiGaT6W
TIYIVQhDwhMnwzcakv8iEYMgibvYxiRotTUxb5Y3XBET7cvLpI213sqxQJxclgB61mrw3RwPiFDW
VTrEWanX1aRrfY7NRVMeGUFQEuLhu3W16XvZvebNZFzThePg3KYWUuC8Tx8RMRR3qdO7tygyGzJW
WsxPk4vutMvm9VTGAqCrj0MOMZknfeNqtjWyFB0jXjuR/NqR36AbzV2N6BKuiqFz4htwh+w3EGLr
fMIVnIc5hCvUmzABBmjX6B5CsgM51kd36TR56EVomnzyzV4uhFEUGRv4KEN6Nw1RfZVJYd4lqd99
i0Vt9kRGZ4MzPPGPxmJTNB2uI0dWdv+dtAXEtGbGhot5jI2DeN5iQpeuZ4cMUD7H3E3HTmiHQyde
5T55lKvBT+10XWQ1uRuuTzUEZX6e/b2Z6oXPoDoyearJMo2VwemdDBYgAcnKqVrzGSudkIuFjy0r
pBdUP4duLeazYYIoqjH7dpEBBWVGRoL71IyXwFVPB2j6QddhR7b7uANiWAaretS9i0e0L5Nr0wvn
8AFZ8ZAWW6Onsy0VxkqnMEn/mDqE6Dh7Q/ycdeVd1exMhHtM3+wEb5Ix5vkGA1a9xv59ow2UZUys
dn2CQFCOWB68rFjjnV4wJYRndHZqrjQSmqxIHtGUH2thHxm+xhDMTfSLmCWGwdxhtz0nLnhMV7Gj
hLpBjtZFzbZ0iq0MCZU2Dd5MNxE7VAoHOyAmo6jyChCHe4G46ZnS2lnl2nkGX4PhU443CtHuii3s
4Gkyoo34m4/pfguHmpzQarobanJie7//PEaZ3AFiJVI8cvZub7N9xcaF1mQ8adL9ajO4GjN/Jmit
p04w40Pk8mkPoBQTgKU9aMK5dWnO6nbwq6d56i9sV7prXTd3Yc+nHaXrOc+rp3A0x1We5JdM8B79
NrqpOAXvO0F6Qx8/aGbAVKnus2vC8BEdiYDx+M11izt/Tq9lXL52WUoElgeqrXe+DtX4MlVds22L
JltxkD71yA9s8uGyaf5Kz33vYKfftVazSTs7WvGNiFcTH861N6ZHd9Cvs2F+4REhwrMgLnYGO7iq
Er6Zfk1wgh7K+1jjquRA8c0hVsyGbkVCcEIQo9ETNRpaqAES43NbW6+OtmCeOALfRf09boInNIuX
zNP4j8V2R3ol9ns6AyddYD8huYjAZ47XffZIh4QXhC7CagjMA/ECr0U/ktc87noy3iiCPuMdIM69
uzR8daRUJcx90NPKMxgl48j39vCQHrI5H57bKYD9MlkNPIIy3RQ1KR0en5H7KTccVND2W+G310MZ
+yQ6CrDItti1RXRZkBOoIt7zsT04YJu9etxM0CpJ98LaU44hE3qRWSt86OYjqjiyjpvI5kyFUwUn
c1GrmWiGzqDsBxS1k9y3EQFcuPZQ4L5KF9gOBVNIhdOoQ+AYNzkhFhzRqnab+PzDgW8ALd0WvVsy
Hhm4rozcPlqRPkd1u5eZ3nQiJrrXuZLQ+4FAkbfp7qlK9tIY9Srr+ofBc25EWt5WwwxH0hn5NwXo
6LzzqPxTKQ2SQCwM1va1riJAv8qEzW7GV2W11HbG1yaYP1vFfGFYwRfTjL8z4kWtV1zWcn7QGPyY
Cl0H7IEK0GBD0ekAYQ7K/HbIze/jHJynMe82mWBsSu0xr+IkY24Lo1rb7UVRJ4eGrxQl8Q4j54Nb
N+chAP+jjC9RLy5FlaarOUpPlgJaXfN6BGyiAH5RIDOV3eRliyU235pzsZvNpF85xMt2i2Cxhb1B
BdnsbbgUyFuPAiNRi2MXJeRjj1cyjwB+UG/ZmMerZ2WpO1gWBTALlMT+eAHUdZ9a/pZBxiUn5YMk
iKZ0vXsTukxjNMRuUa3kZJ5m4aWeFfR8+ERVToasdSFKfXCbfl7bZoayHNKHTI6hGvex029q4W97
PV6FGTBuBTcHkyTngvKI1o/oYTKY/HRa48pO0e4myC6Co40XS0EtW7yOnFwx6nurERxXDTIAC60i
Y8rhDWyG+8qunvDHIaSNnhOCKxIiG0bCY41JX1B6AkA2o1eBhSkOi3VS1yfHLM4D7KrYDHZdawOB
ii9yG/C03VfkE+FjVto5hVZziAklRtFwDLr6ovMK9siGuoRpVsU+HZ9Mf/pWNN6N3SOVdOehpVBz
v1C/3lCwJuu69G4ywyJ8uwTHZIXHwIVtZ4v4LiDpK23VFRqR/lYnvP4rDndLLFBSbBGO+1CTDRIq
4WdmpK4sYQlnsyaWL49PFrlBqzo3LoY2RhRawJ5qK4QdIZ7vUqdgYmm0MsA6j4AXYuReOD4FDZZY
8lmoMqTvtrEqfH1UfnU0SCTdVzj2VqOgD+GY+tKsoL4CrFCk05qPbSlIvkw7TQqp4exq10ztteJL
dC6lBzwcenb7LDEqsamdQGkuRTS9F8Hzqr5MPIM8yeP95KgH/C7zI1gjeZl1+bav0pciTu/GYi7B
Zxe04GhHXTWzV8EPM9OHau7yU1dX9bMM/elsde6+67lHBbvKREqWw3j6ILpcuS+qmrW7L7RlBJ/i
3Ejjaw58TnkH7WQaeA5tixM7YKz+CSFStIBLwmYsiMMd7fENbpSgFMrKLHvDcweo0OgsJS6GMo3C
lyCo23OjvGDcGkEYiYPu4/gltnrfJmBYQgOOSaaBaW2id+F00rneaxZJMp6hXFvy3BvE1l8R5KOS
G2u0Z8Ju3a4sVkPq9dbKySqQZJURqRfPrMrLmkdWHloRzTNet6pqNnXLD3UVOhPWPebO1INlIgGc
pc4gqxUegAniCxZxck/LxKd4F71B4pow64X4gZHJUjobNsjbFRL+rh6NL37Q6pgNtImMrRk1KqNw
TKfqpomm5ZhWFvNjNZdsNnnIwJbAVbMyjqI2nNNscUp6QXtW1s/uGKPUNmixfg6c1iHaM+vBj2D+
fJFTz55bNlG2m1s2BIhzzW0bgrebQVfTkafjyisccCdXjrDyq4ablu9EWY4XNv3hbpMEcyDBx6DT
tVISlyCCfKI3UT215WLTLPFMBrotjpQ4/msfjvY1/wKCO4rYfs3aNr7yo2y+p7zkRJAiPtnQLsc+
MHnVEyoCmhZdBtHHQTGegAaD9FTq184qomkjh95pVkFYpdOqQe3+ategATa4zTXsIw5kmLHQOk9o
ijkO88cvQeMvtk+23JzZ5Jry1IYb+DYwDzQ+n2TX9qX1KbG86qy6Uu6bMgFHoYS3jyFLPCgq+s/a
kcBlsxQ/xHEeQS2T72vIi1iAnV24nWt/6JOXvOTEM6PXhg6Aq2OH6CT9zim6I/raw5GLtuc2mmiv
rp0+VMe66vOZCwe6wtwQQ23X6PoqqYR40o76ZOL9LNZKJ/mXHgvs2lK2tYm83j5TOqck3KNpuiz6
YIq2VuO4q4n26/KT+QT16JJEWifDm1U0TnuZ4UrC3SmtZOcAvyFDyggSeHR5VDQHSxfWEYoWuWJD
nZDuWRh3USDG77Kzid1l2kqCKy8z+A03IN08tR5br32b/IBSpz5oWZzgBRCSpsarYrC2itIV1NbB
j40bNGZPeZkAquurGw4IdwXHJtGSjgnea51P1smKyDEdimfthW/4+mwyob1tRxU0Jsk5za0rEC04
76BdNTMBJr335rTzIxK3e5GR/xCl5LnpQJx1OvEtiJ9NcIPrgSf3Hv/oBoALEJN+a7USBCKqSVpc
F52Z3aYkyyiUdzs+KjhQidts4Cys3cm48/zyKZJgkssA1qsi76Srsq2SZJ7ahfBXcUWsmz9ZtC1t
Ia+MKGaPxcF/EZYTVjXzxoFkZRblIe/a74Z2rhwD40CTP9MV4uiWNRdu4y4sZDLxsnC893VtrOmm
ER9Wt9ww4SoSbPV3DOfbpC+/ZjEh3hl+zSi7SZaP8Vx19rpKZLxppnrXq+YJCPlBqaYgoQ7+t6+e
hJdRfIxne6Z7z9z2QmXy61zCFqrL9Lrw/XblDyNVD4/cCjDQrTFwiVV1InvqO309cuhJpzAmggsT
UgQHEo8yp8KV7FnqM7yH4tKdiYmTSTuvDaR4qwIiOBa1bU72yq03EZZCN/+C98HeN7bkbwd6Frnm
JZfec9qy/XtreBuHYp31+ckr6VzTvyEsnf6tNofwMJPws/H8grC9bknyLmqiSAiosd1GgdOCuhF4
zk4Idadi5yIOw8uaHFy4CmvtlqCZpscpH29xbN/XqXxEfHWAm/Z1aQnpKGdMDmnKzhbrCRzywkxO
heecMEI+uWH0AIljCSWSl2YdXFe+vmIYegYdgwe9ifapAaJP9XYGB7L11tYSa+IRp4aflcvHX7pf
4AJrJF8MrUn0zgKT9G6LvOvIv7N5abQ3vxb5kkvVkBTqXMomOwub+Hg3u0o1x/BANpdIwcNVWoSE
ok8OtNZefhYaiFVE5HIyLtaKwtlbA01fqi1Gjy6ln1l9jhVPaWxYd7YzfltsswRI3DRm+cB37bnh
JFGX2G7dyH5imwDyJO5zQZ4W7MLL3quvOs96aMmXioLgOQLB2yUR5mvtnZqKbqcfMMWsm2OehTjb
RbZWxfREi6FcARMxsJ+BCCuq7BF1xnPQlNHaTLAvNyGZl8nszeucRtS+4tRFVF/ickqt/WUOEQQg
4xjobLVHfeUN2WOl5b7XBOmY9UUTjbcRrdpVOyEzjvJ82vQFh2TFMQcak1wxMHMvW208Gi5zLMwL
xGCkEbI3zsQFf2iBfydRL/bCIxx9AOQFn+h0Nh7TJrqErCzoxVKT0zmAK/sVwNQS86ttf52iaEuA
4PnO8FAUwSdmFJvc9A6zS+ootvyZI5iR2JfAYxlev5kjT3jyanM4ipzqOMtyz0Z3i3jgAhMn32hk
myNx2IBk+yaAkzOv+pBielZr4Mk7g2I1HhAjes7KJmoZEt65ytKdysvLUkeAdCdxBtxyGIeJaR1J
o+KxjRLsf3rtUAkSf0JAIk5MnnnI4zn4d4bbyQYX0DXdS3mF7uFbG3BQC5304A71NvecPer7W+WW
AHIIHbRwKFM7V/K1MjVxauz4ZU6H0Nh58k3BbwuEeYv7a+cpWlkmG3lOzGVCSLwx9sg07+cBWCVB
G5697kai7rFJLe+YnMjWccfvRX4fE7hjRtcCd284Rus0NJ8ik1COYjrbg7pkH3cbA3NxxjEuOxjm
5YhhiAasE3ubNHlgjrJS5FnaKjs3Vbw3qvZm0J/84SYYntU4nQVx5lV+C/7mYRjwXuPR8is6UswG
l4/9g5FC2knv2E5RQfHpFoSND8NFbpIL30OFyKOD4uhlkQAV9BRrEEoPM0MNAqFBKQR7hrCAtXPa
S4nc5MAaDazxBtjUprsvMmfHGZ1IBDhwqbmpaDfZfnaHNGlLf+9kjzUR3PW1WxdXBT5KwzQ+SW8+
QcqlzbMP1bAXcm+4EGOL+EDCxLUw3wx1YXcD+ez7IhzPYTpsRj2hRHc3tXefa0owI3lKyJ5nuIGc
ojp6wQT96VWSVo4Fjrm8Q5U2HXqL5kjS3XWNuh5zc4+P8gohxI7K8SKO4kuFZbOJ1CHNNdyoeJ9Q
KmZxRWQSh2TDvcpciy3RXUcF2ODO3com2vRWwHd9ODHp2meaclvxuCQDcVFCGWcP8Idfp4Ahkuo0
2+dyanBFMnBc+qDEYe3csQV95uAmy29hnO2HUllbYUuSO7Hu74B9O7d9k7sn7UQncw4/uX0FZ4CW
WsQkel8aMfxnkeaC1i0zsFXnpwAdY04SylP4WZW0j2Vh3eQkrwvcxIRAZj+mKHxgwRf3enZ3Cf21
l9INylOX249mgeOTk0V5KmA3b3x/JPcYaJ8J8H9qiDhGWr636nRE84Qz45TLgsBCNAnDjW+OJsPr
sQ71hdkO0UWXjIxvG+bMn63ZNp2NHiNVr4fEmurV1Ap5Ss2pv/V4mHYFmrF+pehQkQMv3fCo42wk
1MwKKgKJJUzibRFohtPCU7syaDZGKi4wHOY3w1Q7RyKwpkOeG9XeHgcB8nWQ85EKQBA61RjHxc0A
CIait8haRWNUXc+FfgzbKLhuuzq5bZvAwII+lnfx3LF1ciMoFtJ0unRDYhHnVoRb21DNZexzpkf9
Sr9UBjxuXlw/48o4UMZY4krmjopObejbxrVtpSbtn4l+6ZM523xvJNOpccOjaNv0n3EhePe1PyvY
VUNEqrtrluWVPxtFKS5KOsq8AaPFoecuFJFEVUAw5SmlyV/zlBYFTNAlMjCBZL52nNy8zsdsShkk
8A+ZvLhYOIM+v5lD2e6HJmrvkrYW3dqj0cJIkHP8V95+67JuyLjn1AIXy9XREv8cgv1yp+ii78rx
hTXKF5WY86XrTRzLdc251aOCITE+pSTsySw6+NnIXNWPYuPY03nYSjOCHezlo39GmlBczzwBDyHg
1Y0NovbClUb7ldmhekuneWYOAbn3PvOXI29itd19w9z2QIeXrSXCSgtCN/apIIc2v8mZaC55GGP6
Gcw/j6cpq4Phowla9fRpvyIDoK0+++FOkbGa0bGk6+YxK1k6U6o8MRWRe1O15WFgun5dKnt+UEmc
7zDWLtL+/nvqgogfrZug5WtvexxxjRR2ROIS9KIICd5ikY9AB6ARmZi6n4OhB/mFxRxQbKy2nm04
67y13kQ8MOPKa5fDzfglKnn1SlIP8Jzm9tbrwNKEVcYLO5I+0OjuDdVvc+iopNZ9rMaT/B/2zmwn
cmxt07fS+s+9tTzbUv8nEXYMzAQkSXJiAQme59lX34+p7CowiOhqqc+6tFXaJTJZ9vIavuEdvBZV
T2QgtoEYbLrd5j6pO5NzVr9vrRhfEKsHLpcloePVes2eBxNYg7dwlTTIUW5AFaA1UAqmrX2tcX23
O8uo4/Dcj8gUqXdaw9pUk0t1kH8hvXETwGVaVyRvLB10LdEHWPsa8jd92MzxKvve9F/lNL608y7a
Nml1UnRaux6l+gKW7u2ABOK6GIiHQhmYqYy9cGJ4N0Fn55t+Yp9XJLHw0lkkmasrUbhCvZEUKSWj
pD+JtV0IjkTyh19G4mlOIdJyoypYkKYIyble5p9HSG+vjEb+XZG9O/CD4rWFvMIakfRi5VFkxDer
M/cMPa6A3mF42JEnF/WwG1Tzlya88dzwm32R1j+kAAp0UkbtT+LGig4WDW3CrTPkQ+nWyoSaukda
ZdjDw6BKvyyoKBhA2y+aL50lyJ2sLZxk13oHrMK2udtLJAlWYWo/ZlGBMLhdai7JpnSKBGJAemgY
8KGz0zwIz9vOK8kVJoITnR5e1BSvqPKdTSahsY4x4IrG7tPQBdQPzfaXZ6HQp3GkkyD0t1jaWEjA
Y+6uIovH2aGuokkKNwIj2cakuO+X/rnUyCcGJH8B7n+VdNEzwYwpHGLTwdpaVkIMVEmiMHyyiUE7
HRUJACJOur2W3lBVOpc7Bfdl8BArmNpbNIIuW7lCWV5oDdUFijBRC1e+oeKgVv1TVJQ3SaH6UKVK
b0Q8qS1GqN1+pij72KhpaY9jCRnQ937K9ajfYS7bnmZjTk6qlQ8tFYrLrI7t+2Tou+2kgoeIxtZE
VDNNEj7gQO5XIhsepWVIkGflA8Xoyr4Hum1sbRA8jqBLTX9VGqhPiTLz9jTj4o3SlZKLunRU4+HR
NTdq5wkXaa/2xA97a133jb4LBahzr1MsCP1WdWdpqXE9c+jdkLN2TffQftStUd7CjkWyIzW06Eer
oA+IU0g4CxI2nWdzAgYFWY6BUyrlajnni5g2x3Eu7PZHgfnGiWUn/c9Qk3TEUUvJADRjgIHWwMQ3
LFpiVsIDn2CgLPXiVIQoBUXU5x8CZSKzS4IRP20QlhQkbVT20AujNDZLn8vioZSgBDo0fGhUo5UW
rnIRlk9NIWysvm0/O0XAs6TAHwU6BhJS9Kjakrw3tcJ3q6qXHo247E+qRmquFYih53IsMBoJjXG6
j0Jq7MyZvLEDnxpsOBUomkzWT3RFNDQHbKJapa9/6iW4JMQwBgeDm2g7BQ869cZnoAwGKZDKOS13
AFJWzH7+I7PDMED/hIMB6Ioxy45nFxz001U8NSLlLQeUw6nwi00LJwAtK1GdIUESbws6NxTKM+9C
CVMTqR6lkc49O0heosL0TjFp9OhepMGZoAV/KbW18hiaPfW/VMN/RE23BeCEPXIKLHpwJ5xpjZqo
WJVpJNFdKrHDcmsTq1p41hfl6ETC687SsrfP8VIrH8epN+8zfSKB8/pE34mkVi+jTC9/15xGBLeG
+O1PeUzMq1Sei4A0+ZjVtWgUW4MCoRjwa2v5Mt127EPyWElfrUJVfw9y5p0izTZyvxCbkpuit0rt
Zx3OwEO7GOUDggw4gAw03HK6qOcp3aNf810Wrwtk+2vC3sgsHCSS04qqq9YiuGsNexP0rmXdKEZk
4Q0dqblFG0vU/VlJXItGJbOEqCbqaGu8sJvRGQsPBRXNlMa9lVroowV1UN2UKk6pq3EC8r3q29a6
UGqV1apPcbppgL2eKXFkXQ5QuR5sD8VMije2dChp0j1geCbotA2qdTuqRf3bR1mV9i5SX28UWfsl
bSqqwnHNjt0U7FVy0i5qb4Sm1r+8zJRCR4+j4LwD/y2t0LSivhIXhX9KEBaFLmgE/bIhHta2Jrax
0Rotu5QroCi1pww9l6uqk3scInNa+G4oKmSEzBw+1gbts5py8USFbb44aU9An6Tpmk05p73mWzQ9
tS6JgNOpOrVGoWviRrFNb9qAZkuwTcjHyL4t0Z0ZHgMEV/0nw+wqgsg+8jf6GKST6xUWhYaytUcm
qyiMptvFUWohg6JKuroHOY0If1fWIv8VEHdmT2A5e5rReV2LjYSzi9jodKIyp/EUbvs+RODKjewO
zxqaIbGODY+Celqy6c2uCHZKE/j6mRJFpeWofVfKh0Axx8at7JrWTR5Pqf4IzIkqb8kNrO2Q2DaR
cTULlTJpGLbpuTF26s8cu195FRQYKDtxCCeQXD5uieMGHa6GLkmGDK0snTpntLDUXccD0LizQYaH
JlZyRa67Kwy6N24Y0PA+TYHOoVfUy1O4Q8WclrPhTwVtG8NERbhvMgr0qzBPhuq+iHFVcCxwKiq4
mZHDvs5HXQaCTjkGoCMFmM0g60HoBL1Zq/3tKM/9lygKAGBU+QBbvyticY+dBMKPWoDE9lYLwCbT
ww2jG3xqJCLXuO1M8gbKZucyymdC601uaJzqH7im9fwklKTRv4pA9I5HoOJfYotR0pw5gcDblJkL
8A7JDF0c+ZtITh36AOnBNNLgUZRVeAS5/ZmWAkoawLSGziYyhmhLLEZBvqGV1cSR+8S41jSTrJPG
p5OUY7FRbW9aNTXtXS0w9N338OkvR54x07BUZwexxfuhZ1WLGBMjJwSUD2RAjeheT+FGB70HLFPP
dwip46MBXm86AhL/TFbhpYGq67qNc7s2i5i+n1rLS7UYAeLEAcGDhFlQ30HKAb86Gz9Ufsnex8Dk
CI1iOabNxawiHMGKRtDUWLqbQokD751oA0bgWnUWtyOae0NToFjmZeTZ+BWWde8d4QDMc/iBugEq
H8M2aMj40ivWkoOcyo0KjW4sgOaGY7PDxhmCog5s2jxVArTd9qJO0+T6+w87014+DgrHFJkS4Lqy
rAixYORgHqJlRSJMByayvJ7oEhKAFbqLS1vIgRQ+ZLq6haP6S9Hb5++H/sxDgMGhQOeyiNMh6puL
sduwAEdGz5nOBagrtEhLsmaJIh4YGwkR487SnMhsTeo9tfeMXYG4BaXLkR+L6fL7Z1k49KLUIcA/
CfiufPdZb2Wxyhq6V2peUYukJLz18Z2EWohhd4S8hZ5mLHktuKliuFkJ2CIqK9vBr/aE2Dc1UHFa
C4TrAhVarEfwOQaFvNLk/C4YtPsu1U71MUc71Z91OYuyOLI/liQKW7AxVOQ/kI0w54f/uD8ydhxo
t1kEMFS7nAjfBJsD4CjXNhOot8b5fqY+Dfdxa5iLkyA0gM+JqWqdwUslGkRKaf2aZKKlbVQVuIH8
y9HmlzMt3AUVgcnUks4kZkhTicK3Y+dm36w6M5G3BYqraKL3XvLr+8GUr94NNjkMAh3yqLrcDHlu
cA+p+sDhkm4C0W1w9L2gpXcwtPgxKsc7c4pfsdFxasmCO6BTDtNw5tT6ExEA/W08+3fWp06hYtej
R1doCT9ZUKRW4JYvTUFWrAyYZ/XDCeZjR/bx8vCYT6x3j64oH1dB0MlTGjWAbj0rjpyx0vFQAUbh
C93bD2Z+jNC7PDb+Gs6EJqwhdoQsxMfhtEnCYaThgFQlknrN9kw3C9TwxDd/GCRka8sAW5COIIfi
OpOOXEZff6a/B7cW5GUIjXIAfBex3UBWXFPtow2OYuU6z5r2yL3+6Yx6e1GczE3oWTJ7bL74313s
wEiATlFgg7GYDN1G7+r0alTU8T7o1fS0RFv1VZSh/sp1MF4piCKCVqdlNVNzavnl+/W5MN3mkJo/
MlqMAsI2y2vWnXr/MESMNR7mGM2bGjX1AJXeVVzo+OsZvgJzC2siDK7q/J5gmz6XZFROHITdkQNg
GerwECbK30KZZ2Q+eD4+BDC6Agx1gw6vQSPMFOb4UAJD/reXA8PYKAwBmmcMLofFgRzAZUZPeWSY
3DAdPhCM2zHcBqRhTaGgTZNFNNCwevObsyA3bmtA6kfedEHaf5tvemggdyxD2KhvLeZbAp1jonrY
OwVSRJTUA59qqN2xoQUKxJopk/IhhPqk6mF+JqvaCTLkT+Q1VA+y6d+Jr1j0UXkS+Po8CKxrLBI+
zrtkajVIIx9rM4qV503Reo89nYIDStzDkdtwcZgwFGKbs24O1yFQNX3egO8XvV1kbYkNjqMEjfwr
nwayEh0znRObZNOxPM0/IsrwaUBkx4gBgMDKaGoQTnwcEEe6KpIFCoWdHyuP+IVg/tSRDBRU3DaZ
ZiNW+/1WWixiBM5maTCcvZG/p0ivL44QIWM5KnogCmhEJOceJl0OQVL47wjdULhtTcgqOvp4+Kn2
8lAOFTOsKfm1DsKv1g6jwP4xqLw/ZuD/3+TgvxQ+y99iVrMB8weD5NULLMzfjxga1S/JB2fl+e/9
EfgztDdFPjTBLay6UTdlLf8R+ONHFgQvSzZQq9FR7uJHfwT+VOU/HLYCJS6uNmLx+WT4Y3TAj8i/
EOzhk86nMB/1X/gkGx8zDaj3whTwxQy2GzBWoo6PKx8QFhCLoanIfuN9oFMGw8SsR3lAA/yi0AHV
wVEYThePqKXGOzmtt8Ggw36j/R/IkFjjLVi4FbFJB1lOrktEIWzshu112tQ7D5lfS5JOCj9xbPW3
1jzYZgIVjyZB4P8s4upH22YbD/tbIME7uUICGgO3KN8A7nMa/LckT1rhVrrF7/Intw+u5ZUDlWwV
0FD2QgymDCpsg3oW7yPV3lUGyFEL40s7xA4FOx8iniy65Xi/9+zuMAXBFr0qN7abU0PfqtTSmhSa
Ar9H7qsjh/fHI+XzxC4Y1ZagAAZRu9ogeH9SUMzujSuE5N2u1DfvVt3VX8nS/3jndf3xLPk80vzz
d6clEX0cDAWf0FauJOVXJx/Rxnm7Zv7J0eYBUIcSKGHNmkMsyMUApSlltYK79cbyz0MRrVPrZorR
3ZjFt1ckRb6Sr+0CK+kyvigCjHrSTawYeOteNhaSqk3qqgW6tElwUku0qbqfLZK5Qr4bWDiYwK7q
xqMui7UBdJH5dzXleGbrPl0YcDDqtTRijkgEGTXZCscydyxyt45wuNMoMav4zEjxLsPKUAVGmYWn
+Aquv5/gN3GcTxOApBp7BD0O9BQ+zrAgIvGAQkI3mBsaebgdniMfq4T2Z5tTeJMzYNpcxwPvOLMo
NPSePVwLfff75/i8pPgO7x5jkWlBWlGN0ec7YO+14l6BbgNpwARloStH1tR8w373xov4Gn/UjqL8
wLEAR3qmPXoAcWAEHHmj+WD8YhzUrGyDw84Q88/frV07qIqkiZnZWrkFybunKA7+FjsAsKFS8LOy
zwx5WjfaSSXwJ5Qu8rxz6+mnApgHKXbgM2KVe7iRwxQ4JqP3McX4s+oJeP/3oy3iHa1uhw4UWIW/
0CxKahLLzsYoYpWVs3V2ue0MzAE6//B/85H/GXZxINvSMHpFx0cuDUpO1GEpJwOnIRf06iPr+vPB
Ma+nf4ZaHFGZjiuu3zLUOEBnQmLeT48IoB4bYXFyYFgsYrtihH58qMzbuj1yNH29I2yqc7wFQmWL
jTmLrRRoClSbVr5sxmf0ElzUzVe29/z9R/lyO6jUxVA2QSFTWWyH0GyAJ9SMU0J6sLtt0YK0uPl+
jL+KCZ82HUAg9LCIRNWlOk2t+8B/U1ZcWsWccP2mGLnpQsgfk3CaGJQTiE0LpAB63ZsQr0pdzNat
NLuhfYLu8wvzVdHDy7CHtFsVtEml4UfXtPXKCIGeyljWrawQW2iv20mJfpYOP6JY7LQkw+gwBuUa
XEKaclL4CAkSo6L47TfYa8GIae3pojGfRflb0vj7ZnEi4akqBxcdDdG5e6w3/Zq+Xj9hl/G71n7I
Obbt+0aHfQS2FHLTHhYDJuHsbnqmkmQjqZpt/Mnb9Mi2rKZi7w2QkqjFeWHjVNNdKaFpgBdlItod
aoRFIdy8Ti6U7EVgmps/hZX5igLAnaFPN5Y3HDDsbJSLPhyu28R8jVrbCRDy6eQKMp8AH8DERcEp
CkebOjBPcZNwNGwwwxZmdSpcqzAdo7+q8AGQ+gdwUCtJU7d6r29hOK0KxGhi/0IpbZclcpU28UVc
K2dx+bslhACWct2UzxBHPO7G+RX6DIslGc6CdGjzx8x49qeHVvtZxfZJmT/qYXrlDWAMxtbRBmCO
/eTgIeXkoIIb23bHwdj0dXQ+DdZpOyjbPkDNoASbmJ8Y2DLC0RRtuRZTdB6N/UZp8rN5uUjh7zLk
3rXiraVI13weUIrRuuWmSEfd8XP9bAyU31Y7bCB93PSDn6xDYdYrX45BxCpo/kO/lzDJULv+pih7
xEfq7VDeYN+6AqmTKtjSlaFLRxZKk/FW3JlxG5axE9hK9fP1EPK1h4oumL6mS4E4T+UMsFX15klK
qQkFnOPSOix/D/yhMM1mhqVjPUGFcLF4dqEL7stG25v+ac4u03HcjegmqzAXoX4y5xm4xK4518Rf
EUFirCOpBfkegScp1kror1LQS2meop8JbbW7rHU4TLPvfI0bJfaC7ZMSuFUEmkK5QDCoF1cCb+Kp
lNZRHRzytAPjrDl0+h1J7e5xa+D202DEssviFKbVDFRGfR4PS6/FcchTznEbdcAwbmaYYWVqj7GI
HkJtusQjGUJsf6h7C2IQ+AHtGUjPCZWjlUkQ2rTPrUYrP6vuVOThPfNHV6K3i/aAnz8140sPu1cU
HbjmaFfBlDeacS1V9Q08FgRIBNyjygmu2hDuafRbRphCbbgPZdkNeXyTsgSuOFqP4n9XbGWDSNoO
8W6G7RvT1sM3YaL7LEtY1U9nBZCyChZeCl4uUIrzwc8eCn5bqyiulV8ircwTrLCLWVk+iOYZsdj2
rkW5nPILUhiBM0Z3CS6pQZnuWillQeqbuHjwxuLKQ1wrAF+Q0y6p/GLdNNE5HeNeyV1P6GtJmNtu
8Fajrrg1HlRzMKnMtaQETKm+7/t2HY7qPvYHF/+TTWJIa114d6pW7QyapxarH39QCKkuhT5XK4Fs
juYlwnCEaAJzGZq1IDOhjNR7G2auNKY7zBPXFdZP8xvGVnNj4PPVKQ9d74OovsF8MObjFP1FDWcN
kaI9kN0Hq5Kuw6Y6GWqUprBoAAi9HaQzCeBtCbCqnh4iJXZUvgLO1yCnK7dDEYM91hSoVzGQXBQw
Qfo9jrjY8mo71Wv3Aw4uYqIh29owAf1VjCWphZACpSYVSHRvTKsQ59IxxWtCcia/P4OyhFultvVo
xwSV/5NGwlbCVyZVXgFuAeS/QkXldAT9LEH/Hf0zPfSvTaW7UMsH5AEOVTtgk3peWDCIMa2S4mTm
VG0qXHpFts+UAghXDCiWwaPhQoqiu8rD/EcOTiuju8QY+3yK410LcABHBiCKyT6sbyr/mMD3m4be
h0uQpJaiHXAGSkxUgRZXes35n8LMImQAzhUpZAEzJgcRo9yyV0LBAD0jJYQRMIzaSmohLgjb1azg
NO5AMBMrVVZ3BU63iowjZd9PAeHiyRbht4nLe0JAVm2MlC545V2C9aJDM630+i7hW9o1kIUmcb4P
Cz6FHotRF6EHZJymggZXbaQhXtvaXdNGW01JVt+PYs+x3qdpn5WpFJ3Wny0vKmCBWcsosWJnYZj4
PrXGjm48h2Rz1YpqVshz8sF2ZTDncwAQBbU7KkAdp/a0K2EZ8ilwdiqUct2N8LPaU4VmpY5y+Zyj
CzY2bjrgX7QfGiDUGZOkkVbAb3VK8VsPKCfg/94bd82hCW8bWcU3yIdXBaMa0jjdrnzdWT2gHeCJ
8UrksStr94XnqhrRCeCLFjidovABVHVbGyPqBc2VZk6g9l/C2L8KpPpq3nOG3N3pfnovYcCjT/5V
UtsYR6XnXpdtcIe6CwzZtez+GnPVB+AQmDgewBOkK9C6G0RTb7CGdoKu3WWjd4dW4H3S+IeJ1ARR
ha0EEjAhGyvM6HUoCZhay/HRG2pwaapBXoZcJCru5WOgrr//cvKRL/eWYr1LoTgCvWoUybwsLwRn
IqAaTdrMZRwL5nXHHE93OIvXObi8G89+/n74T/Uj5Jz/KkYhp05LYF6+70avS2vQK43R83xbY/4C
/BKBKv2syf5oqf8/KDPe5in/+5/zb37Oi7HCZ6F5q5H981/n4XOV1/lrs/xTH/4SVq5/Hm8u/n34
Dzdr0GW8bl+q8fBSt8lfA/gv+fwn/09/+KeceDsWL//9X895m7GVDy8+MLb3fiHqt1XIm8ckT/Ps
5dNf+asAKZsCrxC0Sg3gBO/Lj1TV/6PLCkr4s8CzQGXw7+qjpP9H8FVJfPkRFUpaLX+XHyW8R6gZ
gkvQ6YlSN2Q9/ov64xtw459zh4IjzQSDdgJVFQqetOM/rp+qRSceuIp5o6PcBAgddZ6O0N1zEKYi
7IDOaxzSmigMHC4ei5gD/mjiEyw4r3Lf28a+dqQisaj1/HkgFeqdQEQfQejFglblNIhyMA83/Vqs
lXWwlicnXReIz60gpe6iB71f4Rn//S5adHoQOxYyZSWZfgBtHhoDi1GjFm52VUrKTQnhDbMOgqJo
C7b+VNjBpkAOo7YfhtAjQbBWrTD3Q94ee/F5pt9/CR6BxNOiFmwac215Pmfe7WTaemNSwTq6qfVI
woQhR2yH/thW19vRLVPvAVNQXMBVK9qTfMy0vuKyByJ8ZCrevvj755g7PjMgBCFuFq0mFs9R9mWi
go2NbzAtTG7DxAIHkvQ9IQ1Obqlt7JQasCdCPioo5fyunoaXpuTa7QciPyVE14uSADrXeuFvAsSb
4CkXT2hNS04yhYQMRXNpTeORjtVbbv7pqZF3JXVH415fanVi2EhIFMTxDWx2Zd3ti012k2/tdbPq
HXktnaQbYwMEfGetv185H4MS2t/zbL0bdxEuIYuXKiJm3G5jnWSbeCtvtU2zrY/FPvOsf3q/+RwR
rJB5mXxcHYFeGmOdlvHNEOjKCrIJfAB9dE3cH1aoDlDEnZniUGJSDFe1nzE8XBfeP05o3PYdVPMz
uc5qyg4IkGlwdtbC04dbO1KJLox+3CV5HuwBnaquPsQ3Stm89lLx7McxJWK/aNcdOEiA/8ombZsb
8I67oqxugTTCTa2AsePNeImZKaXQKiJftVuw5LIcb+QAQHkQCHmLleTV3P9bY+WyI7Gq9mYk1HMF
y9uitW/IuK8jr7mAae+IKb1DBkqAWMftb2qGnZSW2VoV6aVZmO26LLUD5DSVwyg7D4rppC6Yk3ZO
CiJWWA473Qjsk6C1wKgHJOtseCgibQ/dx1YJzlt966XhbWvCYwi6onF0k3yo8aV7SUJkDUZ2tes1
9TXo41vIfDHIAjTcWj9LqEMk2aynq+6DqInc1jMuAwr3ThlVPwbcQDecaXAVp/rI8fCx0va2zuYr
gY6ijfmOqS6+vy83MopGZXQDmxNaFilx2G9KhBYaMofvlzQn3+fFBtYPlXwb3xRuocVpqKr+WHZ2
IR10dAb4pKDOgySVnSrUb6uIdgA0mJMct1FkFW9sI8HevTfPzURzcUKLAbmz0nyhNltTwM3JNf9Q
xrIrt80L2guko9Y1eP8bpfEvEX94CKPsUg+9V8nIz7Q6+BGn8QsO1k+lbuJ/J5uXWZzCP5Iug1B6
HVvSsrZJ1zrkCpju3jbV40M9qq4v1Vusb09tZKLcwcy8DZTrl96jTh/x66hiJLlLVm+tukJ/0jxW
wzB0ey/B0C02g7uowB9Wt6jydlgvrhGB2EYWl2Jea/cGLuMrPAZ3ZS1167Yyflhh9TtpiouCXvma
7w4XuxcdNK30thmkB3KRQwBvHyHKlyqvHijZnWM9sK7jvdR5N0MCN8fXYkpH2eNkRhvQ47ir+tB5
QL8FqYBN6SXnpLyvsl7dFl7JA03izJJLe9XXza9QSfZ+2pgwycsrFVy5ioKi2xfyryn3qRC11Vmh
NGd5T57roXk/C7vCbxdGzrdDI0M1H0trRKwr80qou92O5fDTyloVrnX/hPBhhqyD9mo2ym+ak6eF
ku3NQqqP5Faofi9XmonasalwZHPxzg3Qj8eaBHkCB1LLus4njpKuGKZtE/fmWSUZnWMlXYBrJ6U0
/ioA4L5sIPQO4SbSFP8M4EfgUMKqkaqSEEdIDeUub4ccK+JRXcOwDc97r1LPzA5NCqlr6w3IrwTD
W6Oxr6yQ2i369dO4jgwvPa8o2ZyNyOniGJtdmFjHbssuVk8kSkGD0wE9fxo5wQ5pZcTXSh/E+FLG
cnc+hGW1F4Nvu3ra+W6Ck9Nq8GLrUoxtctbokX4STkrxMmra1ELnVc1LTXTlnYG4goNMnu6CWW8v
+8F81uXi0ex7emx0ck/qPsQyGPMymM31daM1P7MUdd06FijyqH64hUtjO4bdoi6MCPAGWTqxNW25
W1FiPJPwhcfDKjylbUMBMO8bBwU+dQMzq9qrfdqu+2ZKXbR3fyBCeOk1PezWHiGrWWrXFSKSUamk
PBTAdHVNA3AEODbHQ0R3bfDUm2Iy7+2y0jYw0BuO4fJRC9tgE3HabkPUos+kqjIcE35bMPrTdVbb
/RqR+WKblQCkLMh6LvFodDKi1rmH7gntTJMfSKPA9caI0pmh3DieFHTncnmNFSNKojJWyJ2cV7cZ
ql94AlNjr3xtcrtRVjYYsiJmqskvqdTkbqirUEz4aG4vdxpijT2+0xlgNdsz9DNbQw8Bwwv7htRe
20Lpx4w+R5tLUoKnPqhKyv1qe5KmaXcdA3b6twEDcFegPOos0w6p4K0Q8C7M496CXSAi9Zqh9/iP
7tQt+lvbaPv9Ib7o7HFhzOMAcuEgNwG3zsaG78PJAfbDFPmqct0Ar6UGvTJO2m3H0e3oP9NtveGu
LvfFQVlRonQjV9pLt98/wSIx/usJaFgr6uxcqJPIfHwCkWuQgwhprgX+fq7VNz+CybZOwa5BvPe7
dESyWkAixCtwNabQgTXRIvQWpZJre73xgOKDf//9M839rg9RFO51ijWHzYBBxCc4qaETRkVxYB66
EN3BsQwuvVC++fdjqGDGVCjLmBLZi9fORgso02gaB6ngPB8L+UC6oR+5o796kfeDLKpS+H+gO4tJ
wqEbcwqJevqID/GRMT6lYmQhhko2pIHIkhVCoI8fsE5ixfIRXDsU1lavHPkM7IkTbguyIXUdXzW0
+9eoHRy5FObfuvxG4G/pRtv4fhERfhy1Syf63VFrHAzUHjo8CdIG+SZaQt9/ps95Dm9HJA32y8Ti
SNMX3ynsEWBE89k4qNKgrECHNzArwdCgQQVmRvkpDGJJ+DKzTIB2GYdUXdUBTV3dRH+H0DnIW8du
knO7GX7Ieu8TYGoSjDCUqwN0WleyPz1+/8hfzcz7J1589NHsIymqSuPQi/PRQq8r/wVN+si8fEqF
568OwhMuoc6k8O+P85+rsTbkss8o694dXdWB2XkZbscN+s4P7ZG85lP9YTnaIn8yswmrE6ThDvpl
ehH9qlfgPKVo3Zw++7fNY7O2BHW7VXR9bODPc2nIrDFcMlhNFBsWqwxCWwRgxNIOEnJiJME7mMW/
4yJ+/v6TfUoPoXFQWgFlBoQdXtBiMgsIb71Cb+Kg+LMko1GdVyEZajoZJ+jGPpeoXLG6kvVIpfX7
kb96QcoZCCcBoQeMMieU7+6ZvInsvil5wUx/tfsXz7vU6fF8P8bnU2h+O6w4hKA5D4Dt4xhxHeiE
KYyhhfI6Rdu1mY5hJOY1/fE0+DiE8nGIpBXT1DcM0cXdKizHldpfRVO/pfSwkumhCeXp+3f6et7+
eafFvAWa2o5DaGgHumfQ/4me0MZPrevvR/l8Ob4tjH+Gmaf23edJSmxaoZHNiewquB0f02vvyrqd
rolzredoF5x4x2ybFp0ddvM8JP/gpQrvBljvxyFLiINGYgX6oc3C7iwYW2WnNYO2mpDzdjxlal0v
GJ+t0mhXcYf99cz83JvwLG6rCjmi0tAuwDEQYBbKvaiibZ8IhEsQMvh+ar76AFzRb5mnoKO2CFws
3fO8ujS1wyxXWmrwFRVaPN5wZO1+SqiZDRC5ggvOAOm9tHgavakgggq0QwO3MfEkTprNgFaxnx35
1F8MBKRZJuygDsBmWLxPPabKmFIFPiCovwv99DKTk8dINtAc9l+/n7r5ylpsFsVGkxAuE7wM9v3H
L8xJUvvJMKqHulDP1EzQ5q+tp9SknQ/P+FqV+sP3A36xOzVhqVSQ38CJ2mKzCCmsfdQW1IPX4YEi
ILysMIzfqiA9aYO2GzIlhAvjPnO/H/eLg+fDuIvdo3mFQnZdqodQNy9iMIDqmD1/P8SCbPG2XT6M
sdguRpJ4say36kEbpWlfUoCgJRY8UIkBu6Ib3TYvZ/Vk3XqguO/vijQ9QkJ825CLz8kTgFCfLw8d
btrHz9myOeUqzZjdB2Q6hAvvaI3QDOrRK+OyPkt/J26/838eee/5t34z6tu8vDuZlEKDld0xt0oH
TsFHiwcxmDa7C+Xyvmadr/pBTVdRJw1r1bdUZKYrfddkwMvsoj6PbPUFLxRMI0f4TgMQ/BU2Ricd
woYGghvfP+vnQpVFgfqfGVrGipDs+2HWtidW6RzhZreqM+0Mx3Pi0/IlXWMCs51TnIq6uaOvYweV
3iM74OuV+Pc3eoum3s1WadUpUk2FesAeaZVN58ox5u0Xx+GHV1xsMfS2dNkbecVQkV+1pAfWJHzk
bfVx8/1kfrngaUjhPgeNmMxxERAPduPj0xhxeiBMdFkg8gA/PPKUEyPxkXvqw4tOpM1DNpnJTtFy
3x2nTlx9/xDLt6URY9D4mdtApGj20tC4hg8EUCcdr5s+cSNKzGARnM7zfnw/zILuSZ43j0MqaGn0
5bAVW7yrrqco3jbWcD0vnPwidZHVPxGPipts0PpaE9lvgcu5zXbcZSvzRDjF9hjdd7lylo+wiOYl
zfOLpJXH66Iixk3O1Th0vn/LryaTqaSAa8FWpVPx8fxAQmTQkWAYr1UrRdrOpBKo7eWmO7ILl5fA
/CLvh5kvwHdbALbrJOVlOV5HI2JH1b0yXDdm4rTikHQHv//3dxwuP7gIwkUHX/qW1r0bDSZ6gyhu
rxwsKrGZ+RIY4QXn22Zei2E2HZnCLzcFIa4yt3l4z+UcBggW++gfK4da6XaV1D0FjfrqNeFLLKGH
YhAvGMppU+sPlpQf62nNW3t5EsPohXpG3Z//swiv8xgSVpJ1ytvpNuzVJ8+xWZqo256ETn96LPH+
+l3hZL9B3M1PlDukBOQUOUbGawrHD8xdokxbU0+3b00Rxd4Iu7yYpYjz8cgpulyphKbQGpC71jAb
pjS2WKkT+qEA1Az5IHv7CSZKpnHgdEd5BMrnCaVnDpCGJiEIJ2Ox642hHXof3atDo97JOUzNVKej
W+xHpOAT9XYAIEKxkRAGjf40d1DR2H+/I7+aYs4bmu40uClBLWE+IZ3UIrN6neAW1aTizijdIGn/
F2fnsdu4tm3RLyLAHLoklSVbci53CNtlM+fMr3+DdW/Dlg0L9zUKBygUDsWw01pzjolBOLmWSokQ
xhlw0i3gHV34kOUflnVGKbZNZj1FZM77OkpTuSc6bMi1m1Cfp5twFVraC2Z2R+0GcIc00GrpwYtX
ONXcKqftXk8uJ1o06eIiDaaruLHcKSHcwRAJfjcOihwvM6MHZvIHmpqsQ2BVnR5bUDLVD9ogwo0d
/ketzb892XwcRAYKRfB7F5TYEa0BFKrdiN39gOqvjl77TCXCU9ylYEHGaBnCX26HcltFH9DnNs1o
XFgmf3yODI7ZtgWpQTt7jklZ9kGnc6Jv6Cnm3j6C9NUEO4jq8LAUJycjK/Pef/9s5PO1gvHBZ8tx
EE0E66M5/6hPkx51Ua2OJ4uDtiXZGelY7AfMsAD+bcBhxYIuoXNGqGqkH4H31hMqolfWwgsJvlKm
XUtSZyH6N1nXcUKvDumoOqDBwEeBNY76fRVNV7//4Au/1zqzlZh9VkhAwdWbEXaFgcj2wiIg/zvK
fJkbwXKwPaCEM588TPlsKPux0WiJHvFEFPVv2vf0vBp5QJtS/ylSJPsqoaWlHxaOGUgbBSrUWux9
eRVP3aEbVejrUQWas8bHIoVT4rTZwMFWpv+g+hNpAWV46tLyPvXSmca5sZLpvZHMdz8SDkI3Dciu
yarQikd9qt5SX05fUxL7GEHGA7yZwB5EjsUBlC00ipQMCbvDymi6YmG9A/v6mynek1Vgums6tq2S
kLtBVj6Zk37tae17ag7HVgLcmxegcTJ8gFVkHpuyRbKn0MsCLS7ZdWat2pguIhk3LpuZa378mr3A
Qc+7TS3HH1Uiv/ajdC3nRMhnzVusk+GeF/l1XDarzPNPE82uqmvvQLa/F8A/feWtT8094fKQX0n7
COW1UU2PfSi/m1FzGCW13lTo3HYqUTrXbSgyP7SZuWpg6tqeb/wNTNm1WgzJvrybyuBAmhthc21w
E2n+hwaLVZDHRSA3K0lQT1YqpUsvs5YSGWMEuRCoZmSuVcWIG5GRIOfUIGcQjaC0dtZCcRctbWsM
4inxyrcoF/ZIwY9G0CzFVN8WrfSWThG4K7JlfEl3J+iSpZyvwpgHg/rWJttuJyfesckbif9pDyZZ
vJYNOLLepG3HqDgGGV+GMCwHpA/AJo54JzjhZbeEXrROrGv3cVUfax9kqFbTDDY62PtxGOiYReTW
0YiFhkwZ3Jcj0UURuSsbKcv9ZZk26Bv8FBDaYD5qoaqil05PKANfjMJvOCXBMTJYAarOLO2qJxnS
Cto9VLh9GyCyNPx+JxWov8EcbSJK1k7YocLqDBwBgfAgipSuFTnyF0bn/SUD6NhkyhYQVep2uhjb
UZUejDgEzjNsEXfR5zZfi0g+WZK2zYrptSs7GHdqSOLotFWbnBCOdgkAg7D0bLC93L8Rkn8nvrx2
xMoyFxFpZC6xjreDalV2NY5/zMm7U9rCOOUREOO+JY4xF4+ehkveaiTSTRBBxkb1kIAdBkUnQdRt
K7wKJgjJHEeBKqcCGwtKBG1l9rcwvYjd8ga3V1RnMIZFlk93Ed76VVGaypaNO9EXmnbTSbKrmtWp
SqRntimvotK+d7X8Ry3Nez8ug0UdaoWTSkoBqXJ46WMIaEmi9mtAAgiXCFXaa4nXHWJSVU9lKOlb
YwL/W1UVbVGFZCgAtrOKVCEPJUf2YTb5Lq7CaiYXXpjMzifLf/tn8tSRB2Ls579fJ/dcDMJe1TiL
qE3iZHWFUUhy/rf5+PwS88bo0/pRB10/hGBjT9YwOimi/Tr68/sVvhU050tQStcVCUIKk83ZEmW2
NTGYrTyeyswgGgG1QWR0T16YrzTshTgThrUSV8p1Ct7KTqoOQ0Z+RWrKpga8Y12432+tK+zcOjVE
JgWdzcK33Q44oYHWbTxyvusX1Z3u4BK6oXltA/VcJ6d+fQmI8v0l0mbVyXQy6ZUh3ju7fYG/lgst
5+BqAeXoMWxmlzoz3zbJ85JncezhrugnKGc7D4Pe+YSGU7nxS2klZeRjwIfTWcIvvMn5p54trbQs
OHLAg6IN9G2zEUkZmfOjfAOZd1hYatytTQvb76jj3GFBlKxglfXhkkTYxg4E+cRan+8BbRI2F+rs
hohfXMQw2ha+aDyFQhW6ehkIhyk0LpULvsv+KFbgCNbmLocI7vBs7AyZVYJdUjgNHrJNt+mu29wh
jGKBweI+3df7+RDfqaQEONrmwmOaH/fZY2IDAvuGQyEntH8lhk9jqvO7pu91AgkbSSIKcVRQO+WF
U8ZcWWH72/gERSKyq5FFZOECnhj1E9JWs9B/LrT6v/JsNNSImo//ufBnF7r+7efwmZuiAS0Fege6
4K9DfJzPkV5XjjdZgCr+NkosW2eJrqf+Qlny/LjPMQ3NjqQrMwVGs87v2++BsSmCMNz01F7VJFxC
C0Z7MbEdSVydXYMQWn9/f9bferU0giliyNQwdGTPWFO+3lxpRNQX20k8FdrfyULrl+WHVtHvKuKq
ydnRtzImRgjUduETO5+Ld30cEKiU3nWK75LC0wSqXTX5sfdk/OEWC9dBwPz2+6/8R775/EWc/8r5
FX36InxhEApQZfppIuqICIxQfY6GkbGABs3x8hiHfisdPbQzMioQN6SGTzE1uIMdlSwtoZAOkhf+
SVv9Th2qewDTK7Ys/DMimgdkFAilGFwNdrDYDKc1IFHUkuTyiQJFQZEoEGb2IHc72buvzHikd1IZ
nCRJBBCKcdt5/SWNyQ9zHiptmHGUJmhx/DtyfrrflLTePBZrVPrCbeVBV7hwivg2upnFP19gFuJ/
fqCmL4QaGOHxFD5IT3SeFLDn7L924SJF2gvDgKSM8gqT24LC7uL3t3k+287X5rClzUp0mqjnGkgi
NglmDb3+5NVArHtI8yXKweHSunHpMmffTBuwpzCQR53U9rWMduoELPfx9zv56TV9vpOzoxJQkcgy
Un84mV6y0+X2mcDECwP0xzclUVaQKejTTzvfw8RmBRYJbN7JIxqvdOIbZLqSy3tyOgabPaoL4WQ+
5UfRFlzlwkz87f7OJoez+1PBRGPxKcObNuqPurkmOevChygb52viPLQtqlNMrezQxPMJSJrIlU4h
457Yf74kaTX+9S3zzdT8bYPw/Kbpgq2Ry6U91ALCy/FGRQHsdKKKgW+2b2ec5siKN4kqbu5aTIEs
HPgpvPahL7vS8Q19XRN2ZYdFs49lf5xN008qsGwLxB6RVdC8CrxW4xBsurp/Fofxttfl5dgEq3BC
b04qwJQkV3E5bKa63TZIa+2+kXdFq15bpXGDFmrrmzDBW28VyMp9l9c7sP8HH+KAAonVofN5Eovo
xWi1zSQOR00b9n2crIfS2+iluMlEFcRwulMk/9Sj3bIFAMxu25YoDOvnQpfWWt4tM73eEMYFpsFL
T1pQHtuM+J+Ogyce97cJ6i36TbINWmnp9+ATG3CzXfU8jLjV1a5yi6q70+ThqquKlxSxpk1oQmnn
mL+cdpjeVAF2PZDa2iY582rIlesyw1AqlmV0rE3zb920TxIRt6vMLKCbG+q6EfqdJ+pkgUd9S667
0m6kNsCFX2v7QGxeVYnTM/jkgxBYJwzQwZWRW5qD3JdpFTaNjfSfOJsEx2xs1Vj46xKPsNqupxKk
72QpjmJO1zlh7HAKD7Eq4RD0tpC011UxXUVjBkY6WSmyXNtNEiwGodtHWbmKPA7v6XAqOvkRmzzS
IY9MD/jVrq8nm8LTb8awQ2EvbsBFnVpdXiUkk60DX7CBXfN+rqKWCYNowiCAP13Cds+DXU0SmEtw
GrrmeLj39HYElQgzw/PM975HAajKwgEyfGCblBu1tN4ppbHSS2Ft1OKTMRJqoiKW79rmDodFAWdj
uhrJ1kY+rY8uppUnTTChAOgLKxv3kBIhCYntex1ZN1LGVDzF8m0RW+tkKn3MeBEHGerxk15fyVp8
SwWrs7NYbG3RY0tkgVzHcM6J4KmBwV43xbXRKzUHTO+F2HJeUV4RXeTpc/wqjHvDArAzFeUznOhb
tbcC8qlwk3fFnEAwhsraisEghP649zWtWpftnMUTh++yFvlEd00rQpfXjGA07N225bUvVL7/sVEf
yjqBYK775DOrw99YmrXUMTCHfNJ3iVxN26DK7/BhPzdaqpMfQFz2mIg4KeKrxgpMR8oC+dgqNfxH
1JBOHCT+pjOqv3Ir+4t4wBqde2IJSj1/UEgZo3wTLsgK5Xjt435nO4WZBqLbVquseymYbsmzgFiN
gBxaNpEHaiT8i5TCw249FujsSU4LNk1dPavtcFBGadeY2X1hGFfWbFXPglzehYG3n6csu1ax2cfJ
spzUBzYI0lLis1v/vrx8E4ydz41nS5gg+pLgz6WZemE8KS6RoIjF6Bw78ZJgxwunk2/r5dlEfDbZ
67qXsA+y9FOonHyvgoxxP2WXkMPfVGnnt3TWm6vidqisMTZO+nNCQwL6qG3sItd0Z4u8a5yQijwQ
x70qLzzLC8vM+Sa+6KQosirLQhxsbv8jDq438vqSm+j7cv31KZ53rWdQdkO3jp2qYS7Y7L8J8UTe
XhQttIkTc94fRTAQnZ98tLTxYE+sZL8mPkaU7KnOXDivC3w3dgRm8vePaX5951voT+vsuQkuboQR
u6VunbIcP79ZrZUm2JR95CS1dmwC/f+xdfh8uXlr8WkHG2YD5c7cwI8CwUKv2EcO0YU7uvRK5w/6
0yVYNIdYqdidqCt/nS3NzX/03hdfqXzhyZ2NwpCkzpBdR3gTGENrW9m1JyZ38lCg5BfGd03Pj/Nx
f6uM1W2nmFthVN8bNrgXPmDOvRd+x9kAFSMtEFsURzdEAM0DB1pEPnYvRYIbXU6tP0lS3Y9QJCVf
XPl0TewsCx+USnwwpYBqHjG0tVLsRVkmmiSYwwwoiHU+kC1SdUWnHopHONaPQxtkMBSgLnuxzjEb
6LHdhuFLNva7xDfvs7RZk0S1T5SYBHN43WqdX4tF7uoER+p1vszT8tZUo0OvpW9ZMGSulwyLye9u
qjB47kd+xuCrfwLB/Ijk/MoqqoVhRZR9DQWJU6YeNM986WSCVKxuqRO600jTOiX2p1HKAcWqUpGm
kB/JiKmdsh8erVBedVH43JsEQ9MhdNtJOvWjlQAByeC4heqJiug6EPJ3gNgSYGFhQbXjxB3ClFN3
psgZT6d2thQSEoZqs95XVtMtyYrI1lYPOmYCocnPq0+WGqxyLXrFS0MOQ0l3bKiAu2USUU5N1R1j
MXtNy+BUtzVJ2fIWG4FPOB0R50mpXnUW3omB6PJxFP8QIXY9VsFOyvM3CBrAzlL8r6ZlrcOGEy4c
ZgRQVP1snVjzQyEN02MpVBLmm/YOVOmqVIzasfqEUm/D8SNtt5VsXVW5uYsa4bVhevFmvhxZ4Wu9
NnSniUv2reo4OAjpSKlPcZ1OwqLScbkkKLEbL7uOenmXxg3aAulQtDGft9lEtqyX0ikIy4eKZACX
cC7wg2PNAoiO0eqlW1MHpkFFfC2VVUywpPbSsuPoBXoqZuYfKxMPmJi/9KZ1FasmYaMxRv481+A1
DfnSTGXfUWqZDXoAPzHC8b+oDFAtANAoLNvtKFy1WhUThTVeB1b36Jnz5ZQJKVLGxhCiU2vDLMZN
XTX3Le4hFIfSUoZsa6tSE6zz2oThWMhvaeztQnYwi6lOCww05AW1tLKeikKH+RQY8rokg2QhD8PJ
0PqDkZPIiXmN4EZLem9gkZApVOLZxqxJaUx1Mt+/9q2SHz5I0Jmmj4x4YmdskPYkYUzzCzrVQh0h
JojqeGvIVI2KRpVcTTAqR1HbrT4pj0aFC3ToPdNNPWLAx1RonULzQnrDQWET6l7aNXlctqcw80xW
c2L3ReM4CrqZMeOtutG4kWufBkka0K7I9Oup7179nrZkZOaha5agRopxImlw7PZEwOEEE+N3AkDI
kR4Gfd2TnbloRtIkmTFGe2AqsIVMthx4y5WbNFG+lzvKyr0ffmRNArhLICVQ0ttuI1kRn3krXYW8
3qojeFMmBbMQu/wFDkW79eL6VZKqwNGaVn+Qi4K0IH14j0w9dGuD7sosSXroyXkhAEN898oIX7qc
E60+9cEe6LC/NNnit/LA3hUjMD/JvxLSXgPigec2Sp+lqiEtUE0fRD/7CM0UBNMQ85IJ2czkdE2x
vwanSYa4FxEsQtCUsujk+MoUBu7en+5xgs95fxUgXIzp0A5h0qlZa9gDG25bwA9gS3KL7cwoH+JI
l+y2S248skPsujBNRza8uWNDLERMUKGmKKTe5+smCO9HA89uDYeG/BWqHMMTKWk5sK1qK0vhc6EY
9yTaKXNIirouPKPaiel0U0C5IERubQmRuBSbpHaMoBocVDAEzKvCoSInsbWaZ6LcQIVUkG3G4EoX
hZe+r+66GidnpXMDgdrTfvU7LHphZAfWRC+Q+gq775WXyMMC26dPkni9tSROxEWROARbrCHr3OWW
uMFe80ioHWGihoVazXibQvOd8Lo/tV4s21z6y3mcARtbf4KxvB7H4SNoCQP1MwEmibepR+IFxamB
3z5ybinrZkuv0XMLgbOfbAHy1LxHYcqJa+oDcjflgx97uE5HseLjB4bAWnsUJuVVEYLnaYxeZEQl
Dvnhm9bkIx58Hy1AlL1LBK+irT6aVeLSPd5KrXqrFxa9AaW4EUmHtkulq7kztIptTmSo8OxFauT0
PDqctZuKyGaMsoELLmlwoqQ+VNPIExtczZd2YRY0tg6wK7P026hiDhCVjscNGkqp9KtIj+UlyRUH
ETWuncC2knzy4TFqY4eXjNtuUJ7YahLoK8Ax93ESp0K+o+t542s08dKsNjAOGvhJ+ShH6gx9ed+Z
5K3j2KUcS2tW6T8qslRcIfBvfIVgtiy3Vnok7mjN5M7QlNdJMz2psCJpl4+v5SC+Uet6wGm0mwWi
StlfTZF8iE2lsMXUeo+zZhlP/pNZ5jfovggnraO7ed5wkmzYhHpO5rw27EJLx76YRrtOBjogNvep
OhJLFFZvfdzvmlzX7TCixivPWXGVYs3nV+8PHaF3vxBuk0x9C0TgLFOTvQmySShNye5e1DE4lWZ0
yMqCBxBdiY3A8OPJmrX4Ril/3TU+DcGcUy2+NpJu0H4xcBIaDtWcWzgtQ5Z0N8C67ZBzp+NWHUEo
4b7slOrkN0U5R00e5XRCv1uPZIN1bIwSWXcsqaTpW8jsWYoHxe9jDPc1khZZoyOrbQPT21QJp9ys
6+MFQZejW+fkUNR1vxvL6qQ0MFFFQt1rIodsUSuuZCGMHGRetwnxQA4D183zTCIer9trxATYDVGG
nPQziF+BusAoOxLQS3W11wmJq/q+tFW1OyYyI0aq2xehHRzThyaWSLeJxI4cbOFQKycpqw6Wn0y2
EcVXIvI/oYp3MZslPZ0yRyLyIO3VZ/AmjpB0B0mXrmSzehZ8aK1ANv/qU7gti2nXS/66iuJlW6uP
AY76Dhquo4XIsIgr7aEYa/u6TF8acXyO1chf91H/XHtB4EpjuKQHcK1onLfz+I7T4N5PhytxyPdB
pG+EIcTcqBBGpdce2fJ9tO18SjpyaF6rnrYwZT4hcRp3jSwCi21vMt24S+JszeHQdLIu2TRDdJNr
7CvU6NHSMxf6ERUha1hnXSnY6DHuK6Ok8uR/4Noisx1intWRU6cYyZZaZOYkVbWRm2Q9hWmHpiGA
MzbneVYdObh1YQsSh/w4Fd7rblprlnhnht2bL9Vb3OZLgzwBqev/YK6lCDACvwv09K2z/I4U4u5J
LmvgFqZ8U+pz3H0yKYtaL1cV65adEWIB8amhMiZ95GLnooxZCpp1JQlj43ijutdbUrv73PzwEvU+
TeRtKglPSJ4OwAcSvoas3mBpuydtbaePyQuhNDr4A2FaVBMwJQLvF1Y0vqqY+pumfpQsdaGZ1l2f
Iscs6xOtmlWZdx9KO320GgCkMd9r43TqQ+mZEuGNFHkf6ShfA5UmQCRnysTevQGW95A0CA3ySXy1
UJ2Nkb4lhCNw0jaExwmCYaFkQr40mkGxM5F14/ez58Wjy9mpX6yVyugzjmr1gvRWN3GHnb4xnMER
VtVKNi5d7kIp41wLKLFtS4HjhTdlUinuYPY0NAovWtMbRFWPcXTRd2yFC2JTXbXMKrcPIxquE8JM
TsmNk/iejlOaowqO+ebCr/t+EIfGjz3GtAgdoBl8dowryyFDMpiLJ9LcOXVBxwhLV6qvYsU7qewS
f3/0PzT4vl7u7NEPWTMZmS9yEN/rq3At7czoqmjs9h5BTLky3X5pBu50T4EUBCUgTIJN4DE4ySXd
wPd38vV3zKf5T6f1uOrlbhaJ/jM/creLYQ3R2+ld0dXXglvy51IHaD6Yfy15YNFGR4jbiOQ7Uz1r
3EbsFIixMvRTZ94LMFNrGWFV+lBpF6T1P3zeXy8kf723ui8Fo45y89Rvi01z7W/bpX83LWQ7WCTO
RbfZ/LN/u60ztUKNnhGDTiFQykrR1w/r2Ak35YZSvHvpzr43gPBZ030yZjSwpJ4/wWoqFIUhpJ2s
ilT1R9RvFz7Pf3W385v5fIWzRxeNbKyFoldP/svg6o6y9qkV2MYKS2xsXyrlqD98hF/u5+zRDUWH
6yOijyzrACNZzCOl2UyaehjZk41GdltGzE8NZxY9ea/67q6tkl0ox5scGIXC+TtDxxhAwMGWSuNo
48PmjqlgSJ24FoV6R6Y363yxk9POGcbWSfP9JMLIIMM9Au8lWevYi6kQEWziaVtdwlRDCFcUJLvM
jNxIH50qRBsOv1cZzVVXlmyHugstt+9ls6/v9KwyN3UgGfw+1E8pPjJHE5TtHNtoeJGTD4SDTIJT
ZMU9y+6lGeDShc/qdV0yDbFGaOwJQzj71HGjqiA3RdDT8bQN63wRBNqabIEHNTOPo+KhEW2fPXXa
xGVNmyZaeap40IcRTSSdFDdFdPX7XCld+jzOKn1BIQaiRpLjP+8K4abWch5c+GG1hW7DZF+IYFI2
l77KH6ePz2PgbEWIoceWrQS7J9uXL8ZyWgNsoJ5h+07hCBfr/D+U4L9+AGcrQh7IWW5KPivChkPk
HT7pRXyyrgim3VME2w734ZIwTvfCs52H1m8D/Wz+V0ZRHjUrFuhlSEtvC+J42T0aC2Mlu6ZoX25n
/LTwfR7r2pnEQZfKsjD1XOA2xS08ryWShqW+on8pO5mb3IK8XgHibffwwF1CPlf/s+sD3uiXX3C2
/kiTItPYZqKWVzoEs2FNZ85WHOBNmwsP98I8rZ3NorFalUOoSh6LPJbnRXOsnciNHY6S8/parZLV
JTrbjx8tjAeD3EqTiLzzfsIEor2oWH0ZK6KT3xTXwTJmQyc5FHovQtq+qw55lJ+vdjZpSX4wNDJi
Tr4eKpGbApQgXkTDGZfs2mW7OwjuJU/LT5PB50ueTVfa0Osq+xXzFE80h+fiC5Rj66LT/5t5fP5K
Pl/nbNIppropQcoYp+Ktn42oK/9ZWUuP+RZDqpNuOHVikrcVRuXFGfmnMfn50mcTjxhavEZ59E6a
XezNbXU9MPXg0PuY9xK+e2mx/0bOOb/Vs5knZTseeJIlcD3zNMiut+1XaDQWdgg253Fw0rvpRXPU
3bwhvHizP4wRyIvoPAmTJcfuXGgSjHHXFKbH8nPbzW3HdF2u4oP4FxFSepS54ew9ff19XP6w1f9y
ybNXG4Tx6AWNaJz8liqBd5K7BGTQZqqStS/f/36tHza7X6519i7LVMys3kf/b+puSGfe61PHl8qN
NuXL36/00zKJrZ/dCToCxIrnuZjdEE8giDT1pCA56Fx5Ky8gmbhd5EhXIJ+MVbLuDpdn9PnrOFtB
wIVIs0EJvoBxnlsHK7QYksLXToasLnxVPJJCbpcGfQVlOGgCTY4kvLBn+eGh6up8gCAbbj6szQPo
06FF8CAwiZOvn/SuAMPpryRV3xcBIQhc+ven+sN08+VSZzOcL5aF3qoFiQvavsxuSkqe49vvl/jm
kWP8fbnG2ZRG0c3TxDwwTlnWbntR2/WeUroYBEmOopVgt7VwndNpwb1i1KvW025//wE/3iMOCByC
/BD53HZpxFapaF6tncQW8IT5ptC3GYULA+GnhR/1MC8MtyOnP+vsLtGuG6KY6OqpWSYb4y1e1wfU
monjH+J3y+GT2ZeJ06OjyJd0F0s39xxj/z/fqKGQUqhokoGH6hwRk05Wq3pyq506JXYT/WpMsU8I
Fz7OH/bTXy5y9sWooZBXXsfsYrb7TvqoVykSKnQtYega/r0yXVAnf0MC8PV8ud7ZcyUIF25WpRin
Flgc2dAhEeHkt5zo3BBynIsj6NryhIUnpHWcdQxTZZ+NKKtANe+jIT3UQljYUkePLp2BjPJ8hE3i
j6DLT2FPBwBSIYX//MK7+GGnYlEbBrxvEeNK2eVsZgw7s1KiUtU4LzebBLWpTcTsQX9TFuOu3jV/
fn/1/3zLX6epr5c7W+R6SC7UXHgtGGs2gp1vjXV7MDfTo7kxMzvcQFB0q3lnfwzuFZvKm51fVwcC
CS58Hv8c/b/9kLMdd16EIuLxhI8wzF4sgbN70Yh/tJq2VkkWvW3V4h0RJcam05tF7id3ReVTuRYa
2VGl8E+VJVtkmK6aG49mQ1Q1sTaymlx79LGpuJNMVoC/SxSO63FSIl8JWhcXF2kWzW0oECVi6Fwk
0ukyeIK0xvT3gI3jqZkUz47p6Ynh+BDl3l2g5lcU8BEDtpLsiFK4r+QCMjRp0H4DnUMQio0x1C+e
WJOEMxCLptMdWtSDRfk2zHWTAnSNR7O9HXvtgX7So0IPp2z6a6kbJ7eXKYUaVTE4rdk/yfWw8yvB
qaPpqFThW0YOzNSNulMYkkD8mxYvxsxrLu3Pv20EFDTcbDv0WccL+uvsJNBXFSXqksV51F0pcaxr
42nYY19coLV+Gunyl7QebCSerrBRLn2Q3xYxRUQ/jNF1zlmF6XE2btVeFcmkUdR517WKH+YyS+Ki
frUW1UaDwWYLzptuj654N66Nu2CtgS2Ml5Yr7y7J2v+lSX35JOefIuOxYUmdoejK1/WU2LWZFM9P
Edblh/8iLRU3WtYrEHTzBiJ2mkWaLsUlD8mW7uqV4DSgySWnPra31Xv/ehGkOJ8Bv/2eOT6UBUll
x3L2aJKIZGXUruop2Xj/ZUxTkXaCxaUT2jzWvl2Ip8/ukwYbsZdfbzxOi0qo0nQ6NeQe4XlxJhql
+VBhbzmMVQPSRwO2einr7tJVz46FFNYiI63H+fb8dbwNV/FGWoj/D9Hb/FphfZAhphJxe25XCJNC
z6NJmk9n0hIxb7oIn3NSDe1ha63y5byZ92898HMXixk/DCwAihhX5i8ccMXZByWM2VBXTTKduiFY
5hbn0Mh/tSLjPUsa0S7ww7q/T+9I9H54lRJucNi55IIr5y4dq0usti616aR4abJocuNVUIa1D6UV
EwNWEWzDzaJX1LWVhi9FrumOVw5/cqYyO6i7mzjF2+XFfr0KZXGl58EzyqfeDhRrXOXWpK6kKTxK
2oSVL25QxOTogmolXSSmuK+b6T0piGfJZQftySLPhdrOgdhnfihSeCzfIbBilGrGdFmF9U6txavR
GFahIR+6OjwpfSzZELWWYkkDJtKvGj96Fpo57KzZFXl6L0TazpiK26DRl6rVYFdOj1YZuZaYPcXT
eISrdmhp6uly6rJhvYo7dVmyRmQkNBmRf6g77RDVxhFs5kTGqnxrjdYfDJo3QM7/NGzb2UQAdQYB
sYwMgRAVXNJ5nf3VOv/QWtVbVwSAvBo+osJ6VIeUoVhgtIXs8EG3ZLATSTkwU/cg08wFSJ1DIBHC
VuPbpmejfERj/UTvzfVV3M6NKD1GWOVmEvu2k42jpjR73xTukFQ/R2mz1fviLaqyO1HyrseiXOdZ
vBcJba268MUf21uY4Ku+ihaSpq5isbrCs1es81wZV2Of49Gyrgcp2QKUwBgn65t4yDbtREj91BAC
FyWkXBly+T6E2pJzIJKeehTdriZ+QYtfglp+aZXwGPbKHxTv8rLVRcPuhfhUR+Ydh3LE5WJxrSjN
EaPOQk6mJ1Ea9+mEDRtW0IOlTg4hV4TVWVsUY3c+4T0KbrlitJA71Vw2s1S37qWt5/U78v1QKsPo
cGkxT0uB4IeEzqEiYncPW5G5N7SWdRrd9EV1VD11YWk1zVZBuwor5NR5J50iDY+iqkb71KBEGFXH
TtHurSy5HvzYd6YoWCdBvSyVAFP5YOXAjPEpDC0cbFF6U6eqcINEwgqO/rwxrcco9IJFE0uvDb5d
GqDqzHcwbwWUdyStBcm2z5BKZGKyTX3hQeusrWghgVLGTnOINtOd1p8eg0Je+bqwU2EUDF73UGTh
0crlJXFOt5XmN3aRlQ+5WnMorcjaVm/9pLDwVWqiA13v1Nbmu9jRDW3RWkVtdjDSnsYgKIc+Ng+m
Vfwfaee13DiyrOsnQgS8uaWnKIqkbLduEG3hvcfTnw+9z1kjQjjE7lkxNxPREUpWoUxW5m/CheI6
3xLP+5o6wbvvZD8Usc0W4JPeRFeu1gjpo2AtInlf2L+4/eO9Qgu+q4ydWaZ7gFZbs2+x53LlfVdB
TEhbXEC8UH0HHvVV76RtLrTZiYYsVbsyAKoRVne92h+U2HHv+d1cyiKSgYaDxWSs6TgGSm4OvILO
nSJViDYXMcCuAFaQV+fy0mgSeucW3nYiMsBpWS+puKvrsimBFIvfkyC2147TgInilzpZ+Sj7wbdK
FRNmo0RRLBH3Cn5pYY/CQhfFyVvcdz+CVn/hfH+Ka/CvvbxFOX7d+OyuwnsQi3bnI2AQJtnKs6Vn
V3YRzn8s9Ggly+pJ0rp7kLPPtSftCxTdVpjZu6uixCAJBc1HQcmWld9vcMtC/kCV34TMOAZ2fFS0
5KEv5ZXrpOvKSLkXyzsrTL86if/ads6+5YFqV+7OR3up6+hlBpb+DET/OcitrVGFr3phLgWT5r1Y
+clKdPqt00b3sWb8UJWWS8nH3Ky3HBlagaXC+zPeu8SVTh7kzyVvqnqrlt5OF7ujGpQXTaleIqGl
5Jg8CUJJYV5sRRBfBoy5XNvZqbUzMuUpqFMBNIi59sRIWcgZsy8HZL1F88NRUu9kuqWxMvF93Fim
X2xAUCZLSK4inmTSwe+0r35LCzYAhSFDkQjC4K4pkuQBPFy+QrI9PldlXO8bMVDPBsu8DONjiHzg
opFl5aE2YCXZKhbVRR8ae8k2X2UDtnRuCq+eLdRrqYzuXc3GxE2SnrpYOvdB+mSV1d7X2dYR+LYQ
I65tG6v9wsmct7zxNDxI/FVt0RMuJRCLVnp0TMdCI0XA+VgHhlfGLcRIia1tFcBIUQW3FkqE4Zzo
ecZaV/SHvjYuCDRueAO8WFloHLKuPYkeem5NibViq8X6woowgkySRzi4yaIZCFlGqz1kDR6STjh8
Iz+ufloVWFBVMgCQJSAUZa1+Naz+LoiGk7OU7xIhrtehH56yzlX3jeCFS9cKV5FRrQwZ+YcMj8CF
2Hl09WtrL8EiXkHQ6uGcCHhwCmfNgvPtScJCMPH/UoC31B5mib3L4g9UeVV34avPvyPuXkqYDUZg
Uvz2Ps3DaOeY1Lw8sT4hdLJUCLsgQwDC2+m4YMoZ/X0bYzHVSNxL5pa/uB41iFE1XhjCU6Z0x9ZH
NkEHNLZAIHgv9eCFYkPOF7LjgN0Msh+l1/k7Uur2UZN6tPUdPV07NaA9VB6oRIVGcvAiyzn0Ttxu
fEE4CE7wA2XMp7qv30IBTUMbi5GNbfD6xo3vDkXJOysJtHVX2Ds3jUDT2cHad0FFOnqgoOhflGsj
z511EXrSqqRmCsqYQw3C60ZR7UNcQfw2YjdcxbiAgm9+DETczZqkhJPUnOoiN5dGQcM9VMyWd6H/
Q29IgUBiSbzxRVAqfbbLchQ+IJ8La8cQS4pNTbVFQ5XXSNSc7Vh3tkYGUt3rglMawD+3+3LlwP5Z
eKVab+qyfS1oHfMzBG1pxtbgrNZGb56FkIQakjKU3JCgtB7k0j4LTn/fdzwsm+Li5s0XeL3+XW6L
LXbq1S+vizKWMCYHuiU+Gdxpgoh8SdXIOUjXjDSyxZtZkZpg3/ew9RVzU9jguTV3ZRp+uMLH9uz5
xk4sjaNTlEdLzdYGchxRIN8bMkAkwfOOvJrDZWk4+wpNGlxAkNDhq2aGcog7zAdK+SkyzFdO00tn
RXtg/NhOlmtF5UhXdF7elaPttLp6iFAJyRTvrRKcF88rn2AmAUljB8P/879zD5xgwq8Abu94aezs
tlyXGOBGlXisK/GuViTgwMJB870n2UwAJklnx5fuE1yYCy27T8K+hKYmvaJLeA8DGQN0KDkhd5Ma
1f1KaHknpfLGL+K7WAL779jBlzAOTlmBJEgOLHAZxLI5uIIgDWn3+aoKG/D+bnOHig+UrfhRRPBy
lZA/w0GQqUyw3wNdfXQ5MRAn2YZ5uJXM7mCaNnDoWjnotmisVbR7nayyl3kW3VssnKOn9AxbAkbu
RDEHtWcX6x6QQluDbDYk+7mRsDGQJeGSeFq7cMpAXTWoYK0St8QcoGu6Azg6f9Gm0OwDWVnwukFR
3tkLlXDwYCl8LVTsR/LYtr5ZrnBqdZtmjAX5QBPKga0I5lqOxWBJpfEOZ8CXPJD2VhD35xy+LuA4
N9+6jYuSSmvvLQqBsISjpVE127ThBoYlWn0zku4dtWwQ5mIM7LtH3cjOAOe2LCju8a4BCh4aP6vQ
ZlZ7cedpPBc594U234pN/LOWypfOEQ+YCFFNaTBkbQTrp427+ao0XPasDCA1DIVnV4ko6VZxBpxJ
eKemswXuAUhO6B4DBY6k2KrfQgo2ou23C4FLAPpRtBMceRtFA5OBecI65GIJCOLLDqLhXhMIS8st
fzqedPTb4Dn1u0fFyL9WPm7eFnTMUtp62DnKav0CPPAXfjFbdgFT2DlfCpWXvJ1swkrJ3sTBYiPQ
y2wjetJTFgq/giTEK6XNT76s3Hmx9iDjahiXyk6RfMpCzjnxuCmsvP9VK467Dir16Ngxwj/KXRVX
3cIy26cu109qqj5XIL9cX1z5VfrkC4gClK75RfJLjJsq+yWzdEw6qo2rOMfYhgwW56eA3VMKvHjU
YNf0ybMJFdJTYRp3jrXK2+qBLb9X1BLpJ6Xfx2m59xzLxzxMhEniffFFb1Pk7l6NXMipEmwEsfvW
FyZAhx6mspeq77Jfv4Qqrru98YLO1m/eKHdGBDrLhJaLBtypbJODLPpHe7i5BD+4KzvAKuB541in
o8tn6fQcSgzejkVxFzauiVZuulZ98iqArCI7DVH/g2pD5yWl+WI4wnubkXplurEdmhlq2a/SpH6w
dXtd+MUhrtNiKVgKSbeFvaxY8RyiHNf7W92Bc5P79g9fYGF6kfQsktXmqDMtsjB2FgNc35JRGEqd
+r12IDOQtiZLnhqb3ATp7Zd3YhusjFS6RLH71rf5JoVn2+kahj64B5naS5wg1JXl0s7J2y+hJAxC
zjVJWfTVMg3WtrOJu26lqM4xSapn33XvrLp6cvVeWhq+wisz8vJD0MeYe7sHreMgbAq7QiIJQX+c
hRDch2lhJjNlgKEwNK7noOAyNBnQ/6QRdl3PAc6Pi1VUq5cWKS3Rx/WG46p4ul1rmAkylmy1/brr
YrlSLxXoXMNzl7YPesCfcZpXp+qDSN+otESp3SD6cj0WC9yA48p6d6kT/KYM91jDlzfgJNnUYoXg
JQy/yGhQ5wn8TPMl671VlP3s/C+JH21jtLrsxtnIdryNB/CgB38Dt6rAv88s3KcNf1kL4aXz7Ff8
y/axDmn9d9mFD7qN4UVq7gPLOjcdaWBjA9RFiMIujkqZL20v21vRN5JCVEdYrln05LTCwlPRZMvm
tEg/t4woYMkiUq40h4YC7WgKspr3Uw4y+qLV/nmQQdEVhI0llbd8shCCdCc6z23sPWfWMUlJwdR9
L2EiZLMnfFTIULUUI/sZaa517arbpP9JMTafqef/Qa2O1xwlLnQmIcag2DIqVpZRlPSOiXXnoLyU
gfwbIB7Zsdwl2wHqIXoLdMOW1ll8yI9zldupSiISTIg+SWg0UMS8XiNBpmRiWYO48qkk/u+9dSbC
YLQqAqFHC4KG62hbNYKqIhtGZ1nGwmeANjp7a6vu5qqxQ2dsNJOoj9ARMkUVpJ45Gk1IJtD5MsB6
enSLrn0rwx+3d+7ElgKWrWoyAG1EQbXRp+Ios8CrdN2loL7nBwW9aSgnpAXJ1s3Vmc7xnyLneDhU
7RSLCixiTWNZKTdFYLqwkHYWduqdB6yh3GHRRt2ciw/9ljm82sSxNGwURINo4iLyP9osRR+1XmHn
3UVVD3VydKT7zJgR6J36QB9DjHpohWV6ZdjGSJ6ZZ9d87pJ4ZjNNjkGxJBOlYzBM4zOPk9DMdR0B
Z6DvhvToWSdlFvU+OQgdLVxslhSer6NVhqGdTHlSQX2uCZ9VvXuKE29mniaGwe+X9P8r6j2+hkKz
lrA951OkRXgnlPWbVxtb3NtmWr/SxHrWP0jQ/QEWfMBBqIEpt/iFoMG2yu+DR54hdxVEHNBCeMKv
sRZbqPI6Os2ttM9s+mvpuz+1+A9xjXZQYEST5WIeURO5qx6EN/CpyTHdBftmVe27J+WX+b05ZDN3
4meIyyjwqHPiwodDOBQJcTy+VulPSDsrZy0s66X/ED/qO/kt3s7pL8zN8Wi5hEXm1krftxeHJkLs
tBREd5oebMJ8riE+0cHga2LRo1A1QHRsdDoha5tFaVo2l0gxnsvKObkqjyWr1L7D4dpVTXlMheSV
db1DXudJyYU5PsjUsv34A4ap+PBZgyLo2qaUmkve184iA6a0MH353k5nNQIm9iANN0qIMiJDGhnj
dSSzxFbQQwvx4vhfcuGtUb7dPugn/j67W9ZhsSmDOtP4o0U1QNoYHS0j91e62KJwfbkdYWKuiICM
EHZaliaNt3jrWl4tFpxUgGVAa3urSqN6H+qr22Embl7C4E5ssiYUUDPXExXbYldmOXdIKsaPqU1d
1NV5DoEP3DXIV0eF9FOJgZKRCNTb26GndrlB3mVBMNDAk46RebT8sxqWawd6td30G20Tn1p/M2Q3
4SHYV/fUiQ49gMSTOxN5+PrXFycnP47YGmcoFekxMsTotToUcre9ePFBKZ5SRGC7+iA1yqLz8vXt
UU7G4q2AK4IGz208yDqS+0hT0QqjWKOtmqJWl1kffq9Kqn8ov7fLsguamVvu8+pkfKSKSMn98SAf
rU4ZGJKbu8Ss2zeX/kh7/Bdj0tEBJVsjIR3TQ9IKUk9F5e4SIVnSFs+F4iOdCbkXYEjr2DNL9PNO
GEbzT7TRmSznsUP9mGg14syRD5uz5EHQ/vjrManoXQ5OhoiRAc293ghN0kW1qxk53or8dTzK++SX
nGdL9DoWZj8TbOLhMYi6KoaGioAG/mC07dSoTHUNJwk655W2ES/egx0ukgJ355X0LB2EZbwrVgI1
wW2KflRygBb47m1mkerD1I02wsefoY+w8rFUqkFa2+kl7cq9UgZbynQLL062afVQJ9syfo0UeZOn
wkOJ3Cwl3TlS08S31SixyaBDUAYEOnc9674otZ2ke+mlzqkMCvWlhBzn1t3MJpwIg8o9KrIW1RRI
YaOPWxeClQl6ql587zGiUWy64ONzfWbbTX1VHeurwWYFg0csQsajCaKq0jP10kETUmgZ8no6FFG5
td1kF+IZZbn1Iz4/lDbeeZEvKbMtdal4dTX3C9X+TUorTqq+KtgqJ5mGcLq2sCi53F7on/MNTOg/
/MjRJYz7m2Pp9FkubdC8oj78xP2wpby/sTs6urdjTcy7CVyYbBvExLDeryckUCljZAEihpL5HZvQ
hY3Cf1b/vh1kIktFWPJDlNGrgeNBquxUb3iktiv/LMOsXGdb64HiBZLT2d77UgRLYO1zjM6JY9ak
PY9arcQLDBDM9ehidHY6q+NxLNFq1RphWxvu0+2xTYbg7a9LaPDQ1xtSug8Zk+zhKiQ6IW//Il9S
mKcosf0XEQbCCkLLyBWNIWpKCb/CCaz20sVw2vTvoTKTU0+tAX0Qj8Z9FKnZ8dveyZFbobreXhpL
XJLTH7meVpbs7f/FODRKB3Q42ePjpWZ2bphXWco9W6Oqk+wrKZtZzJ9w6OiX8uL6T4TRMsPfXAdk
UrWXfNDfUeudX/w2wn4ZNflCrsB0iOLP22Oa2KpEBGxPtYImxRg2p3a9UXk+Y9LlYp1U77VuLjT0
aZTZpTy5h3RgPKIIWPYzZzarDK9SDdYy4kt3/T1m9Mf8rd8Kx3YtrdWDs7EfjNWczujk0oCWgasm
OfSn8htWIrIVpay9UHm16rOQ/jDbmSmc3ED8GfCPKq/+8ckv54bW5hIh0IJEexJJJu/19kf6DPwd
1sWwN3XgaCqigdd7NBFcHSwHIeyXaq0uQVlulEN2V3qrcIPU0lq7ayHqFhaQRmC2O/8iiotuQa/n
51xe+xnyPPwUcFWkthwanA3XP6Wkw60lgl1zEgLWVe4HdKWBwZH5pb78L3hEk9/vQ7jRVdI6RZXX
VcaeO5X37b2x8b94a3ulwiVCiqV5ljH5mstZJnfhh5ijK0WNRc2NUmPY5/S18mKRe18runJdJ6w6
Bcfh6tft7zsXcLTt/VgJ4PLweXsdolQvIDMpJmfIxKBU+1xcuw5NRT2WhDki2kR97/prjhYW4I5G
kFA0uBSFdUl14bvWZsZ9JRyV6Nwm/p2UYYURecqqjnD9CDG099uLGONgc3sGJqoiww/hPzInsprx
LUTjLhdSJGOoQFcYGAuLYomzEu804ShvAGbtkGyaOWynlhaJOC9gVZEp2o7GHhBQqF1CJslrZN3b
eO1km9vDmjpdP4QYW+ogApdm+jBlFupAToegSdEsZPml6efEGD7TGNmXBicrxwTy2588zxBzwzs5
zNtLpinbsMl6cEhGd+706Gx3/l4OU1hU6T7s7IOShs9lgeZJaijC0cgBDzro7t4e+kRPgR8kqVgS
kGfigjDKK9TIpE3bitWlf1JO7So+m1tpBXgSBjoMjXjn7WnufpPWjrQgg30L3m7Hn/y68HTwmkQN
Qx8nyhC6sPyhHQuFJX5S6VquJStAczcDKPffRRodUSzcpkLlj8djlYFSKU3wmM2jlvgzBaHh2Bm9
pBDe+WdEo2OpSzIjbfETv4TsiexbJ7hPtAi4BHB5L/AuuD2qPwXQW+FGh1Jhp26QB37+h4UroE+1
w0WICyb5STt7JoGbukI/Dm20FRNweEXneAytwDzygNLfzGCmTtgPAczRK9RSLQE16bq8hPfhWdtg
HfleVat2Zzx69+6jskYTNb3o34VVcWi/3o49vRDJoUWRCgO90OsLs0oh95r9oPFYH4ruuRFp/ynJ
zFk2PYH/BJGvg9ReU2SVqxcXo+FJWL/GgGxvD2PyKMP4/f8NQ7mO0Jh5Qvvezi8KwGzXKBZp96tr
/GNgzXQE5oYy/PuH90hYOkoZyxgUyAPwWH3ugjnBgM90s+Gs/DCW4ZN9CJErqLsmgG0u2YBokUrH
2qQegpSi7Ml3ONWpe1yZ7pL8aEvpFzfDkcM0HHNFneWg1lm7yZDwxiCEuiyKvPEOv5BuWVPbQfXa
aIAFimc/QfCjl/6ayTn88EF2hmeUgt/raJ+YAGP8WKR5JYrHKjjI2o/8r3VZrkOMd0ooo+cZIaN3
ScSdhqthJPbr2ytpckP8aZJSNDelcb6MVmthJCIrKdSyJR1O7O2QZDH/vg/HXJEvG5aF2OEnlxlV
TjO7bB06sVW0Rvz7HWD/vVXkM0fX5Kn8Icxo5xmuhEJhT3W7o9GRpFvV95a5jbgimsw9DKjbczd5
zVuMCIYrTwFLHF0CSVa2iphyCaBS8i1w0Crwn8znultIS2eZbLwVRmP/omVF6XzQ6qFsKfHuHS07
3YSwh9tWc9G1hfcoL+VfWbBAfHVr7/RwqSyzn/kyfBfnaIYTRw6dWloHiinxbhwnaHg3NEWgs9pD
4a5Dwd2XVJCAwKOcdjMzrcMIRpedRaoAi4rHME+50SGdkRaVWcdiUbpoeGqH39QsaZYk3hLlsy4A
kgVioBLylYxZ5LKqsh+piFonqswgc6tA35eKXu2aLt7bAy6zZP2vvEz5naNYP7MGJvYPBDeqKZwD
sIXG+8ct20xJAn5rnnivUuCuQkvZoruzvz0nE+fwVZhRWhOWhlLlMs91ZAIXEDUb7e+RThIRBr69
wv+QuF4fw3YTN5Leqi3AWf9Mk+gU+aj6m372cnskE5f/VZzRjeIaTUA1kudVJxUXihsnLQu1laC4
SGJgRthKfbCOBvbn7bDTE/jP8Ibv+OGWEcTAySwbi7girxA7LpwHKTO3t2NMr4V/Yow+Ukw1TLGh
hFwk5KohvdYvDqKGt2NMjmOQY4F9p4CdGe1+Hx10xTPt9tI6Pmv9N8zame33Wb1jWAB4YNFKUkAd
jHsVruWigYinCb0KRHRR8GnjRbH1n5DdXfZ36bd00a+VdXLapVulWfwL16CP0cctCknvZMx8yuRi
e6CeULtN2n4FRn4mR5v8Vv8McvwgcqUGyebOSS+C+sszMdoQT8LsBTH5sT4Eka8XndJosWh30N5j
QVjq3k/Hl9e3l8PcMEa7tnMj/K19hmGlp9B61qsvmnf+70KMNmyjxCWaTiyHBhuixvutmsKyVZ9u
B5k8FegNixL4GbRbhnF+2J5KDarTLAjiK+2iFNxtqR2j3Fm2/bNKMd9y5vbRXMDRXjV6yUhVBEUu
8Mup8Dg6ppUF8NigtGjEJSi2mbGRbdDe/TfT+WGko5xBsWq7SJosuVjy7wRwu6If+n7OUH749eMb
FMgRAEKqrNqn534UIJws22wiH4/11Poh+ujK/hKUaOasmKoUYWaHZRUtC7btuNjfos3uwK2kRr7q
gXcvjJO2UXbQIDb+q3UpnuF/3s35Bn5e82BKVOwCKWVgozOuktdNncQIiJPktaQfDY6fTnOX1TPf
6fPeJQpQElCQ1HDoZV2vSNOoA7nJ5fZSVvFFDrV94rczi/6TKbWGb5FIR2mgGINKGK96n8wh9CqU
6FFQtlZG5HxtWuOtjeSNmm0MF3U82wG2nyhHeIXvsBLuePgd9VxHr1YXviWFpNIcj8FwuDFsC4wS
q65dy2qxLkT9Z+tiiRTqnbPAqqKbuYf04ey6XmLXv320gbqqDKFdVcklM4RDkqA+lsb7RpPQ0a/X
lYOUxBe/OseyeBeZ8n1uSyvDTr7UOQB2FyCBCc/BlL2F7Bbqxoozca0n8lsJ+ceq0cbN9UUAh85r
zMdMiOONZ9TQ/VDOjbPy5ObCqfpjZHVpxPqthsuVd81KJ4Xo9PSQohpWy0Dr1YUCXy2AkRjK9SYP
sWCyy3SRyzBb/ABaKspUhvDNrzMcVpODkRlrnDMoC5oviYUOEJOGwONj0f4IHfekOuq6CuVt0s2d
RZ93q4zcEbRd1oICMma01JykSnpL94Cn5IuiP5XhSVV/dLP+sp/T6uswo4McIH9m2jIoGAUH9D2U
1u7oXOSf3tFb8sX2lP/uqJYt9YO7ts6aMrNgJnYtg6SrpdP3ASU5Supzy3PaEGmOi4+eNOYQCIb/
SoOZTTsdBKU6GeUvmT11vWnbtrXbCHvni2C/xE2CVqe/8N1gffuymooyqEgYVJAk4JLDv3+4rKC2
d1LSAVAx9XoRuB5EEqg7Ur+8HWbiBEJm4Z8wox0WBa36P810HdFsr4KCO6MQOjeO0VVUURWVimG2
6ABAi/wl0XXk7TUzjIm2hgx6WANxJiPAAUjverqqVtClsu5zmlTNN3XoliUrP/wj+JFzdi/h28zt
qM+3+3XI0dTlOpLApOP5Re+TY9v059KyT54hfTVNDAwS75wmUFL/8nMBAwEMTpmdpqCBxtb1MFOM
zZNWj9pz732zhZ9dX8wE+HRMDAEshZc/G0mDWXAdABVVpe1bWTn7sr3FT2eBq++ykOK7dDZxHf7U
1eE+CjXM74cVzt1X8UIM2rMrODvYKAvwhOvOcNem856jQ3F75j6tw1G00a7t0SgoazGXz6EQvSDU
shFVyKBKPoNimwkzptnEoSD4VKmUc1sfNO1e1+5RvfivRjKWriu92k9qz1bgicqL1jz2kbeoi7n6
+aeD4Xq+jOFq/vB13KbwLMyg2nMD8mXhfm2fvHX7Jv9sUb5e6JuSLXUWH2+PbGbxjZMuJQHRUbI6
z7YoPLgh+iKpnR/LdmnLcMlvx5r7UKOLqox0RJq4MM+dClwS1YAGFnohxjO17ekwUCAVmfyLo2k0
jVXVJ7qSqmfNeCzTausLBQW7udaN9uks4msBs5AM4MMyr+nR6vawSnRxOG3OQZK+qAqkZxG2XIAy
pWr7ayNOd2pTL/WupKYWoJmvN96vCkFbdGHCs0C6sA6r/mwnOW/t0DjnnnwPAmGdhuJdKWF9mNsl
Jk9CxWPchFtuDAIMurVJSvud59bODACPdA6FL58au5HkSIHUzclBL2RhhcXGSIq9keuD0qEI8LFb
p+h7OIUcb1SzDe7a1Ptp60251DOM11JUQqLQvWf9oS2YnqWg21ksuqwK7EdcTd0DNjneLg7z+M6q
fGRdslhCjCCbFXubWo//zCr/d/3xkOtP6LJG6rlciUt5WSzjp1ZYuhtvOWiKJ09QBy/VYe4um9p5
H6OOkhgkloLGTGLcXQvtNbTrZSJX/2JVAp/ChZ7GMbDC0apMIhOPrs5rz4HyVYBpB8Rw1cxB6D6/
PIZFyYqkCwZOmUfi9fSJMSY6mquL51hqN2YRI9LvSu0uLdr3rsa8IzFDc1N1KgIJUrJuLfWUFNoh
T8UeU5F0kysBgMfG2dLtfa8LvYWZKv7uLOQpcLRCDbG6eIaTbvMOQRodd8/bB8RnLd3Rzx/dT5Lo
sMyStDlDwnvQX7tjdURtpHF3Sr6NtjX5LCZU3auMURDuPrOSe5+fvUN8uAZoWyLGqo6Pjt6PdLSa
MHkcRJHlpYt43cHPcdRWF/IGKZLviAdpvH3nUqnhZB/fyx/jjsatOGIC8JK4+Qr9evw1hv79drDX
QMPPWczGm8oDPsYbnV1Va3EI/U+8BqiTS7X/KbLW7sZgipVllK8pziC+IR6MczLTy5naawbAbLKp
KRCKw/uvZrDNOc54r6lGswBYLc5cNVNBWOmWySsfisC4fG96iSaXddCcKyxDE9H5weLf316sUycV
BXXuGBNCACqzo61WyoXhSHZ9ro1uUcrIwQjJEuq4Zcw12T6D+liWH0ONLs5I0ivNE+Pm7CaLdtOu
gp2doAEYLeU94va4nC27JwfA90bY3B7j1DoZYH0SnTA6oWPaaIUuRYGbMfsxCL84qX/wMt74GAD5
VvECVvdyO9zkV/sQbjTODke0JI0Zp84DzK3bBVfv6naIz8mBKdLUgzwqyuDVx4y0VnfbtAs78dy2
4iGlqYRSjHaqjWTmuP+8Oq7jDDv+Qy4XmFTqTEHozxDuqdyEJ1cKyRl1Z2nbxhwuaW5Qo6UodKYT
ZL5ZnSF0PBhOdqkt18XBkFPkX8wetUeoTFPNJKUJS6Hy7ercNNAcgLSXNRru3hx2YGryeFOK7GDu
SrKZ68nrWgnVAWy6z12eL4sGW0qvWCpKsK7mYKWfATgqQC4ZYLsMNhee5+jClAq7oVqXiudU0Z88
CwKRp2x8L16j6vPcePLFFlZtWYFH9PwXv63j9e0Znf0Bo6NfbwUtpfcpnnHV2gcXd/VD2zb7dOlt
zJlQnzfz9VBHh34Ie8wrdZakUr7ZuJP17Q+lOWlYnrkQ+G4Pa2pFQsiiOKAMNd1xwaYAVeHIMuev
mgM+U8JgUYnWprejn7fjfG5qDd9PQxWbrArq9Lj8FHYxb5bcqM8izGlLXrsylHr7rH6NUB8tVt6z
cbEXeBfuukNkPePHOYdj/f/8ArDqOgeKJY/vgViWXJD3cn+u/PRVLehCxiW5XZB2G3x+952H6GCR
fa969DSrmknIkhWOnocOIYZW0s+92p3M1NjhXLix8MyNmmyfxF7919fuMFH//MzR2YoDoBr7ptmf
G/G9jV/1Zu5sGP7AdQ5DOR1nrAExo0qcENebVtc8R0jalhOvsNJlERjREqzkDPd16mQAoW1wqZPm
8qi/DuJBD3DBy/XnWKS3Z0O9wadRbX+rRjWTk00OB+qpSs8c5Np4YTm4w0VR6vVn3sO7ulY2dfp4
e+1+hpmwdml2/CfE6I7Qo8AUvELiNB0EIYpFs7X3WLVuzC/qBtWqpXOaS/ymB4V079BCGohU19Pn
x7aWmWqH1bHnIZzwoIj1zLRNHTLwCf8TYfiAH+49rZHk2AjV6tw34Z0XqQdNR4KG6v5PL5Uvptvv
ZiZxeBB+WnaUyCjM8bj6xNL3/bzs05IrKQABuHJtYDOu/d3L8madB85zGGEUHFUNKk25+5xU+t8y
+IdvCEWTAjhZKhfJ9Xi9rJOdPBCqsyKCdojtdEH/5GBn8fvMOIeVPR4nBylvOkhEmjlOXLKgEwYO
onjuBMFZIdz0O0YFdtGIoGE6A+/uwgdZ3SjSCsiFtswi/Ijl2mv3gYaaTq2G/V+X3UiuB8LfoMLA
U2m0FfVKqoSgYIN4vYdWIvow6Qbfw9XMuKduEsBCoIVgj0oApK4nGMatKac8PM91jsRXE0sIG+Wn
SLb2VlKfEC7tFqlgPOLQvQXkhNe5WCA+rZc/yqBHeg0eJMWULzM/aupjfPxRwz77sMpFqwtd0wuU
c+Mu65WzK59QTazXwmu2ry9NsGwO4kxNf/Kw4C3DwccyJ08ZLTRX9YImgeZ91p7ifbsXX+DGQSL4
0S+7lXSsfyGyg97d7XFOHBfMOB+Z+1U3P/F6clmoMq2iBYu6znPTAdgYYA9/nypcBRklQEnTSV5k
FvW5kNplm6MLbLlL0fx6eygTy+gqymj6ZCAhGGZX9dmUI3bJU+njQ1/MnUYT1xMfB2kVOr+8mcZ4
eFUush5GD6df8hWtlxXafYteBuuCbu3fj4eEg2IPVLzBp+J6BeZKJQt5YmhndGAr7SlNzsVcY3Fq
MB9DjK4nCbsfC1Fn7Ww6R1NHe7T2F3X+4Fbiv1hmukzzkAeZhnj6eItzspVZ6ehnDVav8oSV8u25
+uykoA7Yxn8CjLarg4u5i4E5utaq+eQaRrmRJOd7oznVKuxz+6ioxSZJ83iBRoMPVTdJllpVJksx
ybpVVUaoF6Y0Tvu6x2cgMF+1rlT2JhqoaG1a77XQtscgFA52Hmj7UNUjvnnzvQxrmmE9f9XJY7yA
E4QXBItbycPDWKuVe3gT3/iz31Mv/lqUWoVhMtYbboFxOwW6B3CQz2IXrTENvi+6YKvZ4UNViesw
Ue4tzBV6L996mrttvXJX+N0hs+Bq5VWLtXNQpEse09nKLHizS3n3Iihlh7lwsq/jdCW7/Tk0ZHqc
Gt7kGRK9bYEUECbFOSzShZqn6S6vUmQOG3SlqQDmc5f2xPl59UFGeYiXFr7oRlVH5uMKd84uuws3
5kpXVoGz9XftL/Dic0WUqQPg4xoYJSY5nX9XR6j3HAYvanqvlI/h/yHtS3vj1pFof5EA7ctXLb3b
btmxk/iLEDsxtYsStf/6d5SHd9NNC82XzNwBZoBcpJpUsVisOnWO8XTbzz53RBc/W8qGCJVLzOQO
ZQZNXpolmnGmUwyOapBZnhSLSjsrjYJ2hnNApzbULQoFKVS0JxPCtVN2nE39pwkNgds/Zu1dcvVj
uOPb5kYD2mgVESLoAvswfkHFXmmhnQJPwDh19BDvIIjoJr4CDPU5DkqPvN3+CatbbiBnwfsMk8kO
d67pqGTgxKnNc9FDzdh4MkxwZHexYKEiK9zhzluGYd8CVuZkgFA98eLmvhDNznzmOMGntTD8DM4p
kJxghPs63tZtZkRda41nU2dvnebsWxqFdlY+QA4AwgGtcWRa903R5s3cGgRva3U7zlnpW1l3wLWe
e7TLIV3d6niN2lMkSkjWYjUeRajKyIu2AS9qAPEQA93D1jyzwDw05+lu3oHc79htIK9NvAYylOZ9
Cr13wd6vJQiAqgP6v8xq6/wXNkpWKhC+xt6PXxPylCaCda1928u/n/u2ZoepwkKNzbMGOB1lw0sL
/n+L/bXc0/Jx0WcHyRCO7aeO4aSAtHmgiv77VdlJYBPGiDvFjMHt87DyNkItC4TeeCYYJvLHax/q
ElnJylrSzqxSgg76NtldaoJfWv+u5oKNWwtFl7Y0ro+mtUWikNFAhmoCKlVCdjFOX5TYCZ383ZY9
qd71kH73QWX8XJtUcPBX3AJwEHDKLLQKEGziimpND+QiHkzaWcpkSPUU3iRqW6+VzWBimZGGRhia
pZyJOo1KtVJH7dzP0/2YUbAa1rrlJnPxXUL3kBj0fq7JnTKWIAOaqeFigPzvH0BXP8G+/pzKQrI3
QDvsLNOPpvvo5idVOPa4vpN/lsm5DMgqQWiPlZ37bvxBkuoExnL/H7zSskBNpS0UWxp3aXWtnsZg
oUbHNZp9lEIPSXIfo3LMItDPpuX+tjVtdUUX5rhracrQZ1abFo45T1C0h7iXm+rFeagNEIip7LGL
SsD8KuO9XmrMTJnPkiMP29iUCr/U5hLQCBrIKgSXZpB8zyVKemZvnKReAUrSqJ6MHDO3Tgop4nQo
9qxITi2ZjiVULOyKRkBSZE+pY7hmDbKouAZSkdlp/FSZCQSxSvZ+e7Uri8WLDbwPpq2DxUnnbo0R
TG2xTWwNOKWF0jY3H5RJFZTEVmLklY3lN1y8RUmBsSswcOnnStM2dTS5oN33EtF3W4ldV1aWX3Fh
BaCAuYe4tnoeZ+OkZLOvy/mdvJ8qYw9RBBEKVbQmLlmLFFBDFQ4gPWgxa/PkshiM079ufxuRDS6C
lClMKG2jn80yclljBcT4Bdx18NdWQEz753RxHtBiuqcZADs/W7Q7TEm1RU30SEEZ/7+Z4ZxA1+YM
5Po4xEbyrKZ4uViS14nI8lZ27Goty59f+EAxzRpmMmGkb8tt2upbqHkEZOg2t9eycmhUGUOLOC64
wmS+CR+hG2EpHYQy6lz31OidKE+3Dayu48IAF7hrNOB6ILT189T9kMCqXtjgwARj9m0rKydGRacR
19yCKdB4Dg9WxkM7ZvAvAwCcgUQ73QDnvJwGabK3hGjMtTVdWuNOTJVqmdSXQKgZFds2UbpvCjwH
1TEbBctawWigbXqxLu7czI1pSWVaj+dxgzaZpnmI4PaHGuCleJACy2sC+VvN9slPxXSLjYj6dwWi
cW2e+3jVnJlS3WChLOgbYIQgR7Bwey7a1agbgeMa6e4r8c3H219zJcG+WjV3Ec8VUSHxhNxtIFhu
E7sYRA+0+nHWBBiYNe+/2F6ezcKx5xb4p1Y/o+b6NKTT1ozmxP2fFuNwV/6ssMmEKJB+znX0pNsw
pa2bJuHcCorjgk1zuLu+ZnEfZ1MDWJWseFX8DRnZTqNILSBQcntFAvfnHyIqxCpKaJKO5xyiktJY
+Ho+BTMTFeFXPw744iFKi+Y0/vc6Ag4T+nwyJkGBTjPeHeQOEOGEDJD7DuHDs2QCgWGmQlTS4tFc
5R/SxWimguIPwC6e20A2czPqiTKd7anc1TKUGnTyMdUyxnSdd4y/mjjmg6BbuBa8YBSFTJTe8QLj
Dnlt6bjrzXY6d3G7q5NQa5WHLi1dB8I3g9z4f//1VLC4YlZiKZ7wobIsaltLYhQAtRZqB70bGZAv
yN5vG1n7dmhJa8r//XS/6Z8ubi9wxDhDXOGJTJsYghhk+FZW7PttG2vbBhFdTDmj7GFD5vraP3r0
1lq7zcxzbRluCnr5uoKcyXSicnEY7VhwUa45PbJLjBnpC3cd33lG16kC3RyerTSVN7lduCx5bNRs
d3tNn8moUM+G52nwezy2Pg2dVck89NDqWYp1oz/7WZBBrAbhVtoWG+e7aApsLWagoQZ4Dt7hMqZK
rrewsiKmEV0az5XJAnuu9kbkBCVUBDdlVDmC18jqDi5K6KDMA3iAP8+0agdZAxzyPKYdNMGejSHx
Uipihl6xgjYvri1kNcbCLXG9pIyxGtmOqZ1z9VyaFh41X0fy6/ZXWvHuKxvLtl5496ixHICCWT1b
8HHP7Ouz1Ojf/sHGxWuGu3pZleYTMMbqeUKBHJRLb+NMvtw2sbpVFya4AzSVXWqDbRVpTDp5oEDb
RGw4Jsrz/2TF4IojKWTDCPR2AHp37i2nc0f7WzsIVrISCi4fTHwtGJCecu5U3LEDrgiwo3pq3nm6
XAYQl/aMXuDIImvcTTtGus1iqDCepelJGYHu7cdl7tWNMwzFp6JZbpE17hpU9VQnSYav1DrodDop
yth1UECODpEEveAyE+Scq86NDBpnxzEh2sJ5RSJnjd2QVjlDFMKLM8dT5bd/8Yj/LPCELIlKMHkW
wyPqFJNM/aGscs+aw9tG1rftjxEu7SpSaTZKDe+O2AFzkBJD2EqvoIqJxmQwpuTERtEohMgi5xaO
OkGhqEOOGjUgeIbqe+kca3Kf0SYoqKjjsBK54fF/lsd5hWUyQDcHXTkDvYfCTAg+4J2FKTodKqW3
N3I1SoBtBh1WpCifZg4LwB07SZUAvXX2iZR5WfoK2ZHgtpFVpwNpp6ajMAY7y95eRNTcSkCXo6TK
2ZmAIusYceOZChLK1S27sMFF1AysGDS3mXJu2OA25FkyI68tDnMiyH3WyqXg7f2zGO4EqXKn6VNM
ld9QI+2EuaKdFUwbLdC/ikQfVj8OyEBBeG+i2M0/LpKiUg1UXZeXUr+HJBc6q/LRgfLO338eSB5h
zAfITWQKy8+4+DyA8dK+SQAjx2jwYWznozgJXvs6EKXEaCtkYD7TozPaVnjpNcO511G9iyEa2YOg
ClqNfiyJYIRru4ahUODBUIQ1P1ULomwcLNR6h3MRRY+z3DxgeKNxVUdEwr7m1Zd2uDyBKsrk1EmC
CQf7Ww2KaiGcY63zgPFWpKRgewB2nM9KyTT0VFExwwHGvE1uBuWm3/Xe4JePceF2TwnExP/BE5CY
It2WF64eLqySeSwybYbqJCSOT0WE7l8b/7htYtUTMK2wTPSDX5mnThkJcOkFBTAdzwZfAcWkSX9E
5JgOg3/b0Fp1BQEHTy+4AG5LvvjVGPNgDTYQ9/2G7PRg+qV9JZlv79mGnaRDcyg2cYjikeNnQhb5
VddAq8E2gBRd4HTXJ2qOo5KZ8QL2rz4wZeblwtWtbiNUutAex4sfDnJtIZ6KycgYtjGX75WGbmlR
7LXK3OnsH8CooG//f5ZAqXVtqWgGpcsJ8MczmHq09pkOuehL3V6MxYPUtU6GjGIOt3OexhwqAy4m
/9TndLOozDAIoRlosbejbx6lf/J4cJXjbMFVNFAuXq/OzDMyygZW1wAFO0OsQWkEDr8Wji4t8GGi
h3CzwVIM6bSHKt41VHPT4l9KiUAu/VkHd8WSYsxtKGgi6LnHIUA9ZRw2D9pb4fXuIn8FQuDEN3eA
/9/LRJBCrOHprmxzV+8EgHIiQ7LjbN9NL8mOeeiYgwgpeqr3SJ+fxR9tNTBerpbz/kmajFkZEHpV
ELz90DbdtocK5L44DahZFv70ZmgCH1070RcW+XeOnmASVh5qhC0pN49QaofEnN6LyhBrSJPLreSf
OrWlmpIDdkwkF7XtJY/OBgNsT9ldA32pHoqrqZeBu9r6mPaYiz1DyljEP752FC/XyaW5HfD3qZTi
KDbahwW1UwzsbrK0chWwt/5DfL40xSW5Qwe9dlOBy5p3bPCHYPa7raN44zG5Ux6du+ghO7f35rH9
JQkH5xaP5OqAV9u8fO2LjCeaZplmI0YdIumeQkXUtJlvtGcZOuxa+rPsiKASLXJYXgXPikapS0Zs
a4uFgnylgmTLpnXbAP0ylEv8+CDKHUUOy4WdSJ8UVgHoivnoH5B/LXURinbxhFt7yEWcJjI6tdF/
u+qw8F+7WRjtl9liQKHeokDgLOt+ibfDIjGKWTMuTkeSkiuUIIoabo+hPWU34GEE/bOt5c3eHESS
p9wlT+xNlBGtZhEgkfzPMLePudlnpAFd3znpur3JZmjYT35cGLuxSB5wt59irdt05fzsSNqBQaSP
pDFEWDsfgyf7KbKOKCZBo0JnkztK0BMW7MtySD5/hT8/j/sKbOolRZpwiAZP2SwVxYXdvt91G3VT
bPJn0RTjqlcB/olCNjIPTI9cHxw5tSc70+HHOuZeauKC5cW/vSKRBe4yScq4MSqCxIbR2W3te9JI
giT3M9M3dL2gO/XfIrjbY8A713IiHA3jAbgIPWz25abY6l8i35Dd4s78mb6om9bTobUKVpkH9fH2
CteDwR/7vy+Bi+hTOqpttQk2cQDiXX8piY9UJxg9220eoaYsFghYS0HAPwYUJZBEQDhzhyerRscq
OhzVaS7c1qCu80u2RJQUy67xnnhphDsorFBTGQA+TNbK95b6XKFcPwCWAm5+CIsBxTe7SSNqDK+1
MNFR+bMyzh+JkrQYkYJRFkTbKXOhjz28LhQHw6ZTXfWUhnbklZn71yKwcKFLu5yX9hNGAPvI7DFd
jz7crt8Nm3in7kRmVosNl3Y4Vy2tJEtKE+vrN1OA9ZGD7ffeUm2ooS2/ve2YAjfheSWZaiRoycJN
8vGJxvfz8Eqmj9sm1k73xXr4hxEE38xMMwkYPqgWpFabBdWsid4TvyGaN1zxNzHbxQGrgCcfKwYr
housHhLqP0E+u2hx+MU2/WpKbnQCR5xf7G033vXb6qk8kA0VBLI1nOulj/AT30htwNkNJrffTAT6
i234CGUEdHRPvbtwO2leE87xLsLzdPMPI3dXtpfvcLEDionJD8NCiElz8g5i/B9OlW1uf8p1b4HI
C0oUUA/mp/oqyYb+NaoF52w4gbPFJdljrvw1B+nvc/bHCJeOmlqvTsjk+rNTfG/q73NL9nKuCC6E
JTJ9chcH8ELgSGX70+AZ6KuVch7L/oxy/5bUEArWtWCso91cYAT19q6tZZ7Q9cHQGUZcMWnLheLO
7KpqVmaM6Myl207KhkkStMC1oCCVO3f2FsTOAlTbapBcBsx+0wEsDfdrZ6DgwXcgHjtgsNfYDJkL
yv10A5xC7VenMWi9WXezB+e7LCJ+Xjvsl3b5G8Hq51hWMCJJMEtvk24/FtPu9nau3qWXNrgLYKyb
RiXa7wCpH8ZTERr3ulvspW2DrBqTHAJ7a65yaY6L+xQ0RXQykYbaDBolnf0WT+wZItp7log6QyJT
XOinZQxMLMMRtlTVJYtGvGq6McUMjP4s2MTbpnS+xNNIZpVlS6SaDpZr255de07vln68kc/DprR9
o9y2nnqsv4qem7ddROcrP01SRla+nO++KN14fG9mER+RwPsxWHrt/dYgWbissTh1wmww5mJCq3CT
Z32/xGBnK39JfEsSzrILzXKvW1Ql9bimOHTqq4GRhb3m11601+7tJ9txQU6KoeR/q9/+cU9d5sI+
YBlW3A1YKykPUwUFyb/mCEc8vjTAhRJC29TE/E9/HpvvhnzniNgpRf7AhwwAPoiBAftzTmZQfFAv
l34JnH353ny0v1wCFzF0JyoTluPDsGAI8u9JaOPFVOynPbjIfVtwtazWxi6tcQGDWUVT2ksqMj+Y
W9mzXxaVKCuoTsaH8XuYRNT9WE07Li1ycYPNdNAkGT7AArJzBhSQUuCN/OjLeABEuwyoJxno/II7
zWWYYfofF/xJH701nboel4biprpnjzlaFhJzlS0ezUeI5kHB060EQVngNL+T6Itkx9DqLLOX8nFt
xu9jYT3XFrRNBG6zePaV2yyJDiBciz4TuiM8/jxxzCip9K4JW8d13tt9t53dyHegK9NA203z1FMe
kM04COyqS6vgs11YBQrSAP8H10oY9EaWUHJoQqlmfhEnT73VvdslPTY0/1UkhQ+i7KeuMN9AhNG6
w1xvwRIAesj2gY6W6nfQgIGgAQOUfcakTDYCMjhaj81Yfe/KRDhivkS1T78WvJvywiixiIDizy8+
RVenQyaRGkSmJ3Pbf1FcEhhw9moP8uOFh0XgbZ/enMtHWea0ML0LSBCfg+Z2CaL/HOb6jX3QMKeV
7PWNvhPV0la//YUZ7gqB8rfasQL0rJV0pmXIdIguG60v8LAl8HzaOwfdD0y7QAmGr62AZi63LDnB
l97NG23T/qwO6aY/Rptkj05ZML/qO9A0e6LT87kcgk1EOQTpL2byMFrIfbNWi0Yt77CJLbqM9q+5
dY0T2HN+8wRiDBCFvXOLbxf/sk7Jk+gLfjq7nPHlzy8cRqZEMRqNNuFAPnp6JNPj7V39lNosf7+G
oTQMyUIshcfATbJS15WUNiGjmOsHfWP0qAFy3PUibtvPFz5nibu6VGbodJhhqfH1g7ZR/B6p2gGI
CjRvoXVThpIf34lU4z6XJzmr3G2Gp4ZpzSxfrNJ98RJ/sTbl00LYY7yaX4xQ+yBe5jPmAfwc3N7Z
tbN3ubPczUYJ2HylApb7Zl9ZBD3O5DySo5VvQel61JIkULq/BSpwi+WuNjWSRyPCdHkYNbbls67a
pyVUCW6vS/QheRLcdoaIZ4+R8LBp9sB/sfvi0NsbDB28q5sBYHz9ZCLQun/NKXW9OJ4Yt0gjyTZo
0YRdC+lOdqjtb3lmYMRVdp1MVJz43GjirHEhTSnRGScGvLUOmpOxNNCYB4dN/WbHvsmbdIdC2k4+
FahNVEfgYUXesxZSL7yHpzxJgc9wKoZNJl0DhQLmsQbkWaao7yIyw4WXlKRULpeYuiAomr3pTTVu
bbZZiP6AdcHjl26rr7cdaM0mbiNwMEAbFORK3I1dZxbty5Ig5GiyH01TMKQUcmv1v/iphWm4hTZ8
ESPl4jYrqo4qFk4DC5TNG5pKuV950WnYjAG4ao/Uo572/fbSVqI1ahYOdKeAYXY+dcsrhwFrDPBw
WLWPhpy5hZAOZkETcJcguMcAXwet5W9qpev7wFSgT2ZVsLDQli54F3C4SVuxguPKvXBlh4te4PtR
adfkGcRtFF9JzWOjQfJUwhSum8+FCCq0crUDKr8okllAhYB35npVkFobMLHc0JCRynPAU9F2G5ZL
fiVPfiFirl3xvytj3NGuVao2UBKloeKAAQYyKkapHozC3N/2hbWrB8Pqy0zmku4Bo3a9qAgKSEOL
GBLad1FY3Ge7LJh3KbAGe3JnBOmL7Bc+JJ3lt27XCvzwc9kHCrhAeIFqEIRR+icFdRqrGcjrcxrW
c35ntFPl1wxI6pEWp64mbVDJM7ocA2h24hxkkWpienZVfC2i6UDLXISAWPm8C+E8oO84iTrgWtc7
oQ4mmn/11IVTN5zqGiMRg+ZZzZOtFGHJps3tjV/5vpfW+PtJG9BWYenYhvWiaqdhnXoPILyoUrly
QmAG8jFIqw2wNHCLshiY9FOMeYS1XrmV8m0sJ7eWT44uitHLUeOO/KUhfQkJFylgbhqQGxjsPpzK
grjm8CypmU+mB/BxBUbeQm9B9pGeHvrppRnqgxUZr01lutJ8ZxS1G1e/epr8gtzN2+1tXvlZC++I
g1sKAQmMR9c/q1T6KJUsswhbMu6mSivcbEIyHGvZD8U2ltngPOiN9q8rLJBKBMeEpsChTKDkuIRu
jLWxteqKhr1ZPQBS+cR0YRVnxYNgA/Eb9BagQONBT1pumaVa51UoNXt8Yg/PXd/sRKNxK5eFuQwJ
ocwNxOentyCUi0E8qkJhSe30sMTYTlLJ77e/0Wc632W3Lmxw9zv0P9q87O0qlCcv2oIdapu/JWD+
NIIEzR3No6/paxSIHi0rR+PKKhf5tCKbDHmwqhDSGSkkuCpULecEdPDI1wQLXC5x7nBcmVp+ysXh
SKwBI/myUyHIOg/lWfmdoUEyYfANLw8wO+zdNrjmGmgSg+5c1sFV/Ilt1JniqCnGMpynoXXjhO71
3DprsTDLXo4Pv7ALQzygCnC7TJH6qQynZO4CzZCPttFumrI7QkrtXav0yatYirGvwgI1H6U/SC/y
nt8U7rd+A3fEGbVAT1tkVTjRBro+inRgo2kGsZl8A1Xbj8TO7+Vi4aIgqp8S7Qm0AK1nEf2lNlIn
SKomHGv5g8zJM4SbDqNShRqDZI9h4fu05EHLAKAqpfKLqRk00Mb4We7muyGf3sYoCWkab/IWg7dQ
pxu3c0Jqb0qjX01LCnA3Zb0/oIDjSurIEOrS2M3KbKsSq/QJNBDchCSJR500bKsi6IB5dpPCAo+n
pv+wWRRWJHvNc/oF/+qmMuf9iJ8CPl5lOkg5TcBiojqe3OaawHtWjvxVKOc2lFRGQeY6qsPUHjCl
02wmORfcfmtH/soGl95EAG+lEAAAM/NG/9A2bHalr9mBhBkSD/mpD6CIN+7K51jw9vw8uwcttYv7
kC8AtqNTKbU6dNAXHwJcRU9QU3YXNDactN2KSk7rKcV/t6/OBTYwzE41OpV16JhA3YJXqkDRqQXj
kzWo+O7d0+1jLzLHRbQJeRwr0r4OK0Beou7NsF4LBaVCy4TI9PNtW8Kd5GIaSG1B4CsXI9SOskdr
F+27zVIgJHiw/H9gRVeCNcBKGKBAmggRbZ5uSgbAXo1T7CQowgJjkxxT9LWU44JQNV1w0p3b5+H4
D2H0yij3+XoplxKrqLswzmN/qMIiPrUK8wUbuXI5XFnhvlpfJMOsJVga/b8dJrC4mJorP1UnxWu9
9o69OaJe8krYvjLJfbtl9EVV0+WE741N+7CwBSx9NOmQhyI4ytoD48oWlwqpeudETmPXYftO7qUH
84PdN9+VneNBIO/dOpTMHT9kX91JvqiJoi5BhLsZrkxzz8OKMhvzKlhmvI8Md0LbMPVbPA03OBTd
s71vjkuG4YSKp/oF25ZbZc9kN97e/sCr4RTVYAP/KMsw9PXlX1hq1EEkBEEgsfy2BIl/IZKQWKv+
YqX/2eDv4clI+6Sy5zqUt9mLUrmT6Y776TkZXeu+PfQv0VN3Snf5jj3U0IvRH/+nFfJ4Z1JodNbk
tgmdqtxqDUaCuv1tC78bTp8/5Z8FcveFVtQYM8pZg1kPhbqGah4ZpPW66klHilHY9j2YBomrVVtV
EZb012PPH9vLAb7I3pyaFslsSzRsN9WL+aGcrB0iz1bdpy/Ni3OYntTdsFNED6r1M/rHKhd85Jak
8uQgLBjuvGn3A8Dx7x2GhsS31IqDQv8BLAOLpNui+nO9vgwkP3IPZuRQTZ2wnK1XmmYC9Ye1BtiV
De77FWXOuqL4rZ86AeNanuU79jrurW9qkG8iX/5pGO74QqDrdAbyf1d/nUTBfO0r4vipFoaJ0Fnl
C3pGXjignIzhQW3uYt5+g1dZ26ZA44tqemuLtZbXNmSHQE4M2DG3oV2ZT3pqo/0yD18jWXk1Yt10
tZmcbDN23DSzY5CNazQwxijfSWqqb4gG6ASyxjADBTkqWOCQKfV026ZavhtZeQ+JxDuJmd0xl/LG
o6yPBUnfWu6AtpGFcWIHImH89rTQfdDbQapDIpeuNQL2ybogg5pKiolFG8Tatw/0yrscbdg/5jh/
0KVB0kyK0JzQF1K8mPn4ote7Rt4jSw8MVUSTv/IgslDIXeQKFQechtwdixcQcVqa92GG4oTEEBZp
ioHjX3+/qEsr3LWaTgXmSsqoCG2lr1wia7qbd6nmx4rVudpY3Wu5VnpzD7LT24ZFy+Pv2FF3Wrmy
2zCyU69pSm+SWtdktcBH1s2AskEGzA7Ace4mAzcvswtZLcNMKfZ9T31c7FupePyXxfxnhWdqzBQj
LjLDweO1q105heZZhY7f+H7bylqD6OrK5FxClxyngxQBRXzt/SU3YNsZqI4M+eTg27vqCYBuwf6t
58zLyD5IcSGnxauRaZigZlJd1aF5V+4J5h8kLz/OhzkAIelelP6sZ14X1rj0R7eT2CkLWOtxfyAF
2jJX2y0gddNXtrO3CHilQbVBti7IeNYKu+DI+bNOzlHUPDXjrJnwEImNH738q2Zf6wKMVAb6NT3y
9UZ5tnvjMZPsRynON131LVF/CL6vhiD7KWOwl/4GhFAwQswF4SobgWTPl72GtHTk5PumPKpx2CqV
R+nsoevpawae+51bxyXUJixPEub2a3cOOkgY7FAw+o3/c30RNBGTbNKjeDbLelCPtluopgedTBNd
l9vLXbnDcWI0RG+0BBeVr2tL1TzXNHLUPqyt7EOl0uPgFMS/bWPt+F/Y4EFBGhlRzoe6cQhhEy8Z
sy+ksA6z5fyDGdAFIcgA0vK5K1CBDNMa2noMRwOsYvS5i3/Y/7JfNrKBpc6PCq3MJ+VEH5XGpIyF
pfbG6n0GFpq/3izooGm4TZcP/0kw3oxoMc4xehstaGUV87VSykCJdcFerTjYwq6P/8IEKs3LIbhI
TUetjEZqo7AoNfGTw6JjItuT31PwRZWY+RWs6bM13G7IasALjP9g8ubams20HGqaqRqCXlPZplm+
t+cUHKlqr7lxN4rC5Zo5Y2m/oo8IJmIehkRqGR0SaVRQPXGOXTO+sYK61tyFhUUFdaFVU4t4x9In
wRgxd3wMve/iHO4S5oPml7n6s9OdQ8bS85gLJu7WLRkIj1DJW15s13tIIRKvRCYW1RTJQekN17Fe
a4LhSCm87YDLT76OfyZQIxb610uihfr9taG6m2Ylt2U0zQuAAkzds8lXaqYnCKHF7Xs+HLpUEnjj
56Tu2uSy9gtvBCtF26t61ISFKR07KPe6jSNZ6NkpR93Ktmmhdv4cE9F4gb6yUjCQo9gN1mv7E/NF
B7C91ll4G3adDRWfvp/c0gFr2u39XFvcpRVucbIdK6XaaFgchI+iyP5KsyiYcvD8pOwRXfzdJInw
Hasmwfkpo5Ekoz3LnW7EkF6W9B4F6v4bFEEOGL8KnDH3Uq2AcKnlZqaImWt1Ky8sLn9+8QU72c5G
+FIZwkU9rSQgAxYFxiVI8H65pOE2sHEY1/idl12YaGRrVKVZxdSMAlVNihIFa8grSDju5cluvVrN
BVnX6pouDHIfbqYSmwCNAzhtaLeWbAeWZD/d9o3PN+OC6vyzJi4wOgZajIDANKE2JwfSDn6bkZOk
WAISwlUzCIVgwwAkReWBklIzQ+KH4eu0UuY2w7tCHjr7yz8s5cKGeu0BJMZlg7sKkB55V+vEs6GI
Naci2AGYE1fcAKEOJCUmQvwnEsdqSBKdmQ4NI8OZXbOqoc9YlsfZmWpPpfOpqk3QHNf6Hi2Sbdlk
O3uwisCZoxfwYX2ZdEn2cvzNblxD8Ewr9UOpMG2fTd0vfZwGCDUPH0ok/ywoeTEjvfKYXnRIPA2g
UaTI2me13aEHI6PkOsZ9kJCpfmJmZnqQT5DduWm+qQ5aw3HdngtTebFpfDJ19LBkVt2Pane0WvmZ
Qf7RHYzsqM9q7hYZ5E9aCOYelLwoPK2lB7vNsx2rIV9XQfkA7WZ9pzvZY2rmYNTP6t4FK/dRoeBz
Nu2O3vWj81Of1O2gzx/K1L5kw3QXlY5vUv17RKYgS+SQdpPvVCRQJbTTRwAS6/LOaYoH2saIRlIf
SmMD8l5tPqZG/GNMtL05EssbeuUka9C8nqyPzsi+ONg5owLiwLDyvalKG3vMn0pd2cozKg9zlf5s
y+G5z1P4AMqlaXzKnOiFDObst03zUMbteVQTNG1yOfNijd73aKZuu7j7MhVG4kaA3rlprm07Iz2n
wBh5RiqHmYmGv2GMPxFl1O08ofgrV6/5pIyuMRXfY0YenUz7Rojsl0QFLqmU7qZs3kVqV/mzSu7r
CvPXaTO+mzKmQWkloeJnge+cUMBHnBhiF2nvWloN7a9K36t2ue8mZI5tNGK11NjLIMKnZvUa0Q5y
cjI51A040ksVlZes+kWK/hdcpfCArz5PE9QBIuPUNNG71GGATLepr/Rx4sl0Qm2G6o9RSreQNyy2
ea3gJpdf+1x90pvpZ1WB4M5StjaGaV0NOtFuIcNTHJAQz1ZRQWB1gvqJel+khgonVn5NVvZc1uYm
TtiWJEbi1Vr2LLMZ3MEF83UTojvgb5ndcqCdl0mA4VvyoYnzbyyPvyuZ/DM2EiiJxNoxihggqxGq
D62N13O1QJ3b3NeTCR+lgcThYMrnZihzF9Kyb2YPsTAwu72VVbVhRNq2I2jRiJmc5XY80Z5+zLr9
PRqd71TrS2+0yV4Z2Z1JlK9QhXaC25FnPSSAtAihFArF4E27Dj3mbGh2H3UdXo1piiNhYwGl7YEA
32N59Uwk6ax1xV4ddZz4jv6Q4djWLPvjCHm3Wfd0Uj+3mfW1t77Wo6BlAuXTtYB18eu4wDiV8Vj0
0VLBJMapbPIIcBq1dmsTcH63RBgCmXUrObicWYNjOXcumnxs6xTpS5pF3/uOdfcsT3ZxKp9bdW5c
VkI/KhqbvZ0531GOyF0bHGuQhxgNl0E20I2t5Cttsjs56sh7M3QgXMswojmUxUEa5xdNAV1Km53L
jGFMjo4/TDI6npRi+tHINo7ZFP7cUbLvSAcinjT/aHPpvbeUXdK0oWo137Myh7CBGZoFiss0AYmT
Fv3IB2ptpyppXKkcsAY53WZmcSYKIiVrT+U87QfNPhj57OV6e+iGyE9p/55a+DuyJICc6jZXmu0I
lR89Gl4kSfrZQaYhM6MALJPfCse46xXIpzc03dmVdK/3qWc40yvKMdvy/5D2ZbuN69q2X0SAEtW+
qnEXJ7HTp16ISlIlkepbUvz6O7zPw604QYx9DrCwsIDCKloSOTmb0YT83QmzxA/LeGbLba5UFZVk
wKEbR5E62j2pKkr6ZvclicaRF7EU/rzp2WDFjBEE4UxvrSUv4dSU09sAms5PQzP1qxbVSdJbyt3n
Gi5DRaPwnbo+hnow5FvdoooD3kGZRRWPrleyyBntMpXFmP12AzngSSmwQkiYy+0JyxlPEPuPqNGg
chuVJxNrSvxLviPs/Ammsbu2mBh/N4vPvZgFXK7YMOgrwgwYHF6zbJHVDbswGNukC+iwm6spX4VW
h04hJSQN+hHN8GF8HxxgEBovewP04G+hi3wvxDw/LySf19puICuT+1ZqhYJsebDMmCqTLvYaM29x
p/X3de6F68FrgwOMHvomXlyYBXYSLxwmMvMVCwB/6JxivprIPEZFmbeJu5RPpZTombgryxRPZqzb
DeOWt4Y+VrZZlgVmXjZYFNGyiD+uqrx37I6PxmrKnV+cGuuDRk8pF/umdUQi9DBF84LHbriqkp6F
bcSouZsDsQlI2axOAMBVNVKz6Wv6BjxTmy45I1HtWeOKUewPVmbOzuo7saqkukWrJY+EG4AVpeSN
WhSFLcdk4rp3NM5LBg/wur7j4+Ikgwffw6wUvwc1/S0Fh71d4L/JPOQrQEYSuw+WeIRuezT55B2i
z088bK8zp7m1RsBijd9FqoD9mC2IHS0nWCkOb7ayWu9Rusi/C+Nc1wrzA6tkKi6ogrAbIWurJxai
luvGWpqrRkkrpej5Usz/IjV7fXTSGQdFGM8IAyWYOQ9OHVlC1XHeyh2wp3XU1RCw8lr6LJYGFE7I
Q0fYqi99O64InQ7ZKF4oACWxU3k6CQp34+BARgX0smPYhOsVa8xNHba71hYscvHeoYiFv2NRDYu6
waIRbLmsGDidW4e2r3DtbhKXt2XEZ3EtapVC4uZmdO2kPUmD+NIvYnCanopQbh3SPwe9XIfauSsp
uQ8q8aDN+ADT67+5zX81Yn7wgcYNa5iuMWKGtDIclyS+3qEJxykG9G5ctR0Uz0tGp3Wtgzr2fNyn
nhQPljXet67zBGYuQAQ5BBnr4K/u1N/QLk/WCh2JNC0IaKyKRJVV39hj9u7XHk4BHVe+yfKYdwvf
QvXOgd2noIkz15iDov8XG1J2kd36LfYgZij28tSqqkqGrtpOGgeJNfTQZm0dC27/Wmx69HP7tSED
rMozSiIcriPCYQX/uENrwdZ05Y5lE6G/96xpf1dY0oZgvF93SWFXZVRakH0aid+nRuD1+R2HQsLo
bzT2Zu+XwZawQsWuFjZc8Ci2CgjB14EJ/Ft0JufUR0UZUc6sXQjh74TaOYc5deH298tUd6+iL9gQ
ewHallFXCIAt2/HK6sI7qZ1dMwXda8cYvddTXaSOnIFnXeC0V1jjTduScBP4GVv3dV79ql1pXaF/
RR4gtMhu52kO3k3Q1asgq2USKDEmuqtY6o14l7Sdm3UTTiYKO0mB6vKggZD3ZqcUMREUp+4Mz8SF
seGXggdcYhdqWRCbBFbdOy94uFTjAnxEfQyR/gqKcrfWbFU7/BIx8Es1cloIrVM4owHtj6r0c+ox
25qqBfZkR9jnJKEvI22jMx1GdO4A8b71zNvPuY7z3YIehfwOgNfwUz5n82vTAC87ZPURBfAY8aW4
zi0M/pih78ybs4h2C9qrVR85g4XDbTVuVMkSiTyBUbljsyyqoGi8mD7h3gD7vGaVj2yDL7MmfRv3
i3MMmX4LafWYK4SsQMggsrJyb7uDF9UTGuEQtqC4MbomFj2Aj4O+R9dvBYE97GTbfZtKcoNo8iH7
8LXuh+uZh3uARm5zwW+1UACGOdpOvALILekPm04bHJMAsqA/v6jvugUwEsd7wosCguKsMVcGfu1m
do2xpFVvJORSxvZUo7lHbFPB//v6GnNbx4HxO6yDnXOtyaBbstCSwML3gGvVGY3Q1EctSJOfnwnu
FV9zSUxHThvtVPuizX223VxLtTatMJuo+YfdapRco1k1VbkSoPUO/bSGt+iday2/w4U/10HuxpPx
05xXDqaXYt5aNjpBor43erqRdflahwKCMrraSje7d8xyz9iymvPpBtnDY5u5j/YEYVMkfKipbXiw
ApkGI7KxvBFM2ImFhn5KsxaqRfYMGYmF1ZEDZHHCFDDFMHrf+qE5QvIinZVByRtiaDK71RLlhBxz
/PVJv4RW0vk9poIWHDRMtkSlO/5VZflQ+B2NOgS3FbqhJTzK5wHW0x1utnxIbDd8K3x9Qxx/TxbK
46LJ8ogLnHQH+1kWmJsbsYw7hKAihlDQc9aMK0/NSN2m7t4rnZuKTy+lCW8gc2VHOmx1ilYde5VN
kDoWpLFVl6cVJXs9Wr/gPwPBHUFQkZX229xzK5p9dqNVu6M9qTcLz/t0cftb2+seJqb++L19B3WK
LYXPaFAUDwt35xiIpqvaCu6bgbyTcHpX9nTI22XrTf0eTYgH5EFW1M7yY/LlbT+2T5aX7aEjuhoq
2A4Kdw+08Uuj6jXYJFkKw+5DzqCT53oiGmvnISd9mo3NLcotK7KNAOQFBY9o8KvJoN7mCWp62Qgv
Mg4ZYa63QWd9yMFuo0zR26LWt8ajq4DDhaM5wcGHQO0IcjRCqqNjN4ADqumW0/LK7bs5Zk6WDFwM
gEGYEEjh5hpqZy8we99wS++9ZtSxvzjt6ucT8F30O41G0NV33BDt+8/7XwESxrNxqY8Nbd75qV+D
r1RHVUXuqaiGqNT2Lmwuua98Hb9CSwECyYi4QAJgOnMW5VuBbNMmBXAZW/XkpNluhIQPKmM7otHl
ae83lxeWoSeWFWYKX1TW7AWWK5bw5HFmFnxx55SGVTK78kI0+RJLcHWdiGrA5gMc+WUoX8vMy5lw
q6OPAXY3r0xQIJHmV9PJv/fnz/Z1Zv55rfPRvNNYMJKTWOukeRbsIGcNlVC+RdV5DR2kCCTH+qLb
y5f27WlNhGPQOE7cq3OCXDfN9TBTVh21kr/MqSetTXvBl+frwPpskdOP+KcpnWe5i3+c6tgj692U
VXaD32THUH9CeWvM3uThTS0gTTiQg5/JvQVCYG+8P2CZ/rfd6tMvAUENGBVcDxiBfv4lQHeX/SQn
ecwKNC39O+J2F77iN/sSUsMnkSQwVDCwOTU6/nlWuqhqrKayPmZVgN1ibVEsPAA9s/55s3yZPyFl
8yFXBMsyTFkxO/u8DK+JHHuby+MUjm+srIZ0gKhiHEI4L63ybor6oXxuGc0ju7qkYPDN2hh7YWAC
fuPJDfwsvmQz7zqbO+Rgk/uFh6AjQTOGob5H/oI+WrboZJb15ucH/majomsFSxgIRrsgtJ09sFnG
kYFKXRxdA1mmVoZ7pGb1hdP+zceD7wxF5giVYAwszz+eshZdQI/kmPvbHObQlCUiCy58um9CCvSl
gPAJbd/6KiVf8QL38WjVRzoHuxz0rEw9T12wdVDS//fvDP0+zDOQd2PGdfY4mF67VtMjDTZSHkbl
VnGv4Qb+8yLfPM6nQHy6jf7d8Kojba8RiLuKl8nC0E8YAzuyc+t1QpLz82LfXjIIxyH0TU8eOudD
8pFVedsMuGSWxr6bOz7BJqHK4jHHWGgIhmcg7eByzsvI9yaU/tkwxm7lrGGE8Xbhl5xe3qdJG667
f3/J2XP7WhVNngftsURaFuUxpE62GObEbokbr40vh+pTbPqyID4l8KIY63wBklazcJTdnq4if4AV
qeduzACbCIwS0GI6cpo///yE362HNMJFcKEuDJlOh+WfDyuWKUCRZiFWojatoMZbQg+zcGVEToSc
7vfPq31zvmFdCO2YgEJmAxH682og8win05k80t7/2+T9m/EucQEuLXH6838eqKdy6AGrKI7aecvI
9bR8/PwI391zn57h7I15+SjGgGcFaBQ6QZvtP5qlYu1E3bZaiRV5uLCe/c2OABAsQMTCrmDnACip
CK5vR0gQ3+yd2HSQtPD27pom41okl7QXvomNYO+C4IOtB+2Vc2jF7KiKtEEgjp31KkBhzsm0DRS/
EE2+XeUkIwO2NCwJzt3nZGN3uFyJONoL3VLoPmqXPFEl7n5+dd8tg5CI+8sB3RxZ6+et0ITNhMIx
FEcgvp5ta76DPXDsBzL9eZmvRCwECZiKwcf9tLcR9D+vE2p09EvWY+IPM7oog63tRjTNR25GnVpw
Wlxbks+3YjZe5Egg6aa2sDGbscJrl9bQofLmYM0gEws60wg2XZiNF17Et3sW9F3HDQJEVbz5z79w
URaTme2IIy3sv5XTg9qXDw16yy+VzVkkAv27MePVZPSqm9AZgmPWL1/S/eQEF8qW7+INQDtAESN/
8hFzPv+SXuJaBrZKHBmDQJH7LGUYkfFuzofIRkfk5y/zXSxwAVyEpQuyNHg3fF6smXyW9e1pn5kF
nYhFPWGEdMkm8vuXi+wanS8KD/ZzXpVjS8goj7gjVJzd5Ad0/YFJdVPVRP/DybmE6fpuW6MmQkPH
dXBTnDteBNIL6sa1xLGqp1tT5mnW909OdonC+O0yCDdo5gHyj9zi88vrek0xICjFUTjzbhrNzsnq
Z5c7F+qGS8ucMo9/4jUUCTMAnmhz9NFXUDkkFkeMySb3wlb4fpkTipShnPSssxPQ04HCvIPkx9ZC
d/zeJSrynfv/frv5qI5RqZ5gOeetVoGJX9HVhThOlYM44yU8z9Ofl/iah2F8CvrFf7AyDDns57cV
hMU8TUD6H9SJsW5DpX+46gp2LOu3nxf6enQ+L3T6838+CyIBA3Yc5qd20O66VqJ5TS/cApee5WyD
EQZRfuCFncN/Br31r94Xqe++FvYl9tGlhc62GJDkgEGOeGkWe8vhPt+Mj/nAVlk3f/zfXtrZRTAa
BtHJPteHangXxRs6/xde2fdf5SSN5tsQRjgHZFtdQZYZQOhDywG4wQgEHJiLTr7fLhLgr4dEC4BA
5/VRUdKm1wFzDhhMv1TIfiMCjur/5kn+WeRsfy3Awgy4Ta3DXNwBqJOQia5+/hhfbxrs4H9WONte
XRC2gLHk7qH3+o0qnybNdy6Fi3MeJqK+dAt8u8f+We1sjy0WPn14slg2tb1uMX3wFv80SI1C7xJT
5dJSZ7usHxoAo6iBpHVhXcOsrNZy3ZVtzC/d1V8Zg0jN/n2FZ9WP6UI/D8bcOfjMrKa8nSM8IdJP
i5AYqOItHcMg8gUGwF5WP/k1v8SWufQNz5sQNQbifWucg2OHG5lBbNWKK9df0xYcnfbx5w3zjWDo
p8c9118BTmlcFtvA0I5iADRl3i2DLJE2VqKqcNONdFdWbqI8aGW19TbUKAK7vExOLA2US8tKDHLD
MPxq/OnCTzvt1c9V4edfdnZ7+aFGtJSGnVAIv3Npm6hZ2j13pgtn5hvB+M8L2Z/DPsBfVY6whRcO
OX8MyId8U5cP6k+17pIZImFMx7pIilt5lI/hQ54aCO/cint5fUmt+NITn110nfYGR4vFOpTD5qTM
Ir0m4gBO/PzJv9KbYSmIWxRwdQDWwWo722BtqIfWgXoYNGJ1QsGjzKEPC/nQbrqlLJqvHFC6OUr9
oU0wzV8Hd3AAgpdDxS40vk4n6ewD//s7zreewo3fDzS3DtR4awsojLQbINOcqxL4HAIJQQNOV9yW
U30hL/rujH9a+Wxr9XMPoqWrncNSBzuZswPl4JUDh51ha3sOIFruGPemTHrx/vPL/+YT4xIL/yPx
Y8OA9ewTS7Q/eOcSegjtPfwytr29Dqiz/nmRb7JzB2JUaGDCKgeZGTt7PtOppjYFeqgqpjFUsGLU
WaDeoIdjxcX7srHvLiz49bGQMqNhixYjqi0Ibn4+QqMg0FRjcE3u/qq0gIF2PNqpBCmuPrm3mdQt
EpGY5qIE7Ffsn/N54bOzyyrPm7CdYaW8m8rIXdUJRp3Ahk8NDJZOjDwUfHVEn30vhpZhetEH6dKD
n31PrrSYxTjZB7mseh5BMmDlsAhgTe+jeMy2GoIkQZeSBOyaC6/8i1bef54cnqqA+YOZfD6UykKf
LJwN9oFfZxv1WKAZY+L5xt5cao98TY1Or/j/L3T2ioOBmGose+egJx+g3OCeNdal/XN6TZ9Dwec1
zl6jN8gw81w8TJ/AevIOCjepuSpiJ5rT4eOys8rXbALL4WxQRAF0Ss45LkNRi8zyO/tA7fJuCIcn
vQSQVLYfiJNtL3yn/6FAf344GL6jqwm7SwDkUcV8PhzQVqlBKBNo8ANTFFEx7atCqLWVWRh9naTb
6qzLoyznd0L3oDWEGEgDvHLwG+e1HwpADLMHW2IC22XFhxqWW/QZ4c3mu39pOKRFb1WxtuQHt2ZA
v0iy8KmKMluvAwWOmiSRR801bSSLBl8/Kq9fZXCMWoA8i8sePVc13s8t3WQu8GEzW81jIYA5DvvY
NvkdhxTGnpYFbodm7CM6tre8bXd24QRpJ0GvgtOqaeYgtivnbqgCABA1MNYdmjoRFKjpxuN0zYmB
1Erbr2XYtCvdZ6+sC4DIpt3v3lYb6WUYkA+RkdeA+AEueggnDtplCPybwHQZpXIVSanW9ij2xdJ3
m0xDya+hN2Ff9pG9DCub9u9TWNwDhn7NQ3Fjs/yvIJ4VYWPNSSuh2cOnlfL7m1raNOLtqDDzN69I
MB5CtRyWPjt4bDix+lmWTHO7lQEMobh9x22gq+blxvbnMLFcd+P5xXGwhtin6BlxVz9WtUj5BOi0
yLN7lxX3PpB6aC+AGKqtKqJTkMdlrXfWibXKnQeYsSwJODrmBHXwYulg0NTlixPJZii30qo+plHI
laBqjrrOspJigMlYu8j6xnQyuzGY8CEtKN2oL2VKmnxYSSAKtLJlGtKJJBiJA3cFnGFDhLtmvAyi
GVibiNbNLeP8HcNSJ67q4Io4Eyw2LdpFaMA38dQTuW2RNGy8DtjX0C0BO3UBgizLu0a18E2oi+Ue
w8Gqinx/3OuilLHv44sV1qY+YePlUOyE0tdQE4Izsg4PnmteQg1D8zYPpnhsT+uFlKyMdK1kcBU+
rtcVaIUCy4fMG+iL8WA38pfKQSFpLADrLL+ADReDOBirt7o0t8TgvRT4eIdyHu3IKTANaRbPvqKs
J2lJqFoPNmCJ2l/qlfa5jGuLg5DUjlNEsgou1MQAumRwBbvzsuZ2+CfzWB/zTMH/s2F7Uwp3M8zT
L0XpjnTsDVBeDKhzCA6QcEzGALji0hvvcu5de857PYwyHn1vZZtgLboQsNQFTpvBDGSkcIddoawq
cTuACYNpmaLW6R707N8MjL1Dp+vKG/y0ND4HuhKzj1o0Mh2HFt8WDdPICtubvFmmdKZ4QeGJMOaV
dgSeyE2QywNclO9Q7sEWklfwElssuRnq4Z24wSMsVeukG20aj4pB7L3OV/1wYv/UQOgS3zyVgq6p
GnIok8lnVRVJV7J3f1r8WIz1B+UcejNKDtvcy8o4qGeyM6rOtsThb1ldwy3c/w21d2dTk3wDddA5
DfFfgDXD7avKsru2BFdgbKwjWQzYFln5Nyvqd9F2AFzCGyxw8XqQ6r7OoQERTgaJzFUNnAow8W7m
vlLuw16ugawtBtE3usLecud560OkjUD2L/ZJeJj0uB37cJdxuN7Wy4yo48DZgCAyMaYkUEuY3Dbt
+Fw0ocHec27ZwMM1TJv/EFFkiQnZHJOmfBRE/AFPQcXonNuJcMI9hm4Jht15lLv5nW6bNgKo+Tcg
JreBmvdjVmzKEXh4hVes3OtC03DbB+19VsinxjIfRPFbUVQbHYhrAwmaaM79Pzl03uqq/R1W6q87
9MVKVmxHWDOm9WhjpFIhcrGpi50yu2oh6wbJhzX3m9/kBFUdJH6DCwBXk0OeNmiCbVe3u2LqNoiS
z/hBSXlih7iZl4Ig7V+PE/6mvsrRuwQuCoj/t4YV20XM4WoqqzlyjOmjTJO0npmIgqZOLK8Ax/Kh
xP4jtkAQbfa4tyK/UzdVUf0BysgDcQEFiQW9znQEHB0sK92ngBSGKeyF4Fc6I/p3HK0T7ndZ2szL
c6CkSEa/LPfGlftOl9XGQOa5t8t7H8EplZw28cgAXcssiFDmBgl3+Fo43bpEkywePZCaxPDY6OGq
H3EJQE9n5xQNwnpA1nAjWQVjserbZmcK8QCs9AtIFUjDymxdC8WuyMRfZlwsnqisuG6h7gtYsEyE
VZf3ZJDBehSo5cnSAuEK4DIeJYfCS/4H7dkpwogXumtavQ4uRv+Tw5c4dHJ8KKd4HJmYI2ug95UL
hNZibmSHPMLhIzwW8nvFGoFg3j46c7Vyc/WhYVKUTssYe24z4PKZfJjT841oq1QY+VzYFJh1xLpA
6EdR0zYKMJMIl/lF5XWI017WCHj0JRwJIjmQnmNJ3/2l8KN5DJqkWOztXOfbvAFWvZsM4F6neWY3
YPRit61KRe7rGNfJR8tUi75W8DgiiEWacTvqzYKxZzGjIQk2w6Yl7u0Q4sKADS36bMY/Cg8ofD5B
THgIuzUc6dM+txNf5Q9kmKDY1DQ9QNlkHUxkTxrkCX2tHriWV6wKtmPo7udsQSTI88e6bh9r0954
hV4NuuArXGFXc5uvQ0F/SaGXJKOLhUsNOqtz4/v48d2RDYjFwiMxK+B63ir7tVL0rVpYYuoRpVNs
M7KrnebOaL3u+2wdDs7ehHA6bNSYIIr9quzgoSkDhV3pb0O3vp5msqlOyrleiGjXzNa9bedXhteg
HevuJi+9g2fPv4DrMVFQFU7CxPLee2wPmGkXQZJnO3kVvNyIC2Mmu4gHRZ4nNZhEnTpDmScPE1lu
g5EdnQb+MlnwQtmcVEbfo1N+V1dgLvDRWltT9xjIDhjzrloZKGJHOB84tMT9ay85jahl7iwrKBNK
oHurFWBTNblyw35FO+wksADzykns3HkKKxGLydpyOLqgaZVyDfV9kv21tNmSCmYzKns0bZ3MC8Tv
fPD05HI/BmHC62k9sbcpL7ZIQA8w99l4pZVWcFWMwG5bG6fdTfyXBZF9bfidY/K1N5rHwRk3kyZr
g/uKaQq/tNexmG+maYqpC614BnagrACih7uteQLa4bfDH+hgx7bo1zUu74m0SHK9RM5mPVFrN+U6
aiGNbVOBYsm6Ivi6uQkw5hGJw587YD69ADwOqLxWwx1ZmogImTS596GqHEczsOM+C9K6HdcQa9qU
HEolSqch6rGg+Jsv4MXxv5UE7lwP+9KFXHINXGyjI/jXri2wpuZy3ukxA3foY/DUpmR4founU2Wl
uZzjcoALMs/iDkyf2cljDVph0wY3TlhFzuSr2CtqPwKY75G7w7Z2Q0TVbp0vmG2KexbCLqCscPQZ
cogXBsxtziPqte8U/YYTJY120FOp7ATFfAShXBBA+IpK81SH9HYZgYpVZdq5ajeGy4ZyuqJNtmkR
oAoUmkbxX62fAQ9rVnBDSUIP7wBUz7o7LOULyfINdEvuLffOIIuqFpBHvGmVNWwCGO7o+TfAk+Nq
q9LRr6+hqH2Sk4r7zt23kgNyCNhtl+c7Rrv7GpkskqN1q0TSGZp6hR1bROyFFS4Reud7ZMP30FS5
Ce1qrcCgGdsi8WgWtf6JlYZs24JiIGIFgN97L/Mja+42zYl9OOkrTLEjpbKYzd5DbsK0dE/AVR76
kWmXa5/ztCAIYwIUh1n9MSWUB5uXCiy4/HSseZXyykIQatcV1aAi+SvlQrwu9JPQebUAFLPQ1CuH
KvH5EOsZl4PCjVP9mbLqGA79hnc0duiU2A2cuVBIMBso+eLWHvoWRUJ/R8YWN9UEXjtHxVRsi3lc
O00Jb/V22LDqpi6Rf8A/T8GVPBryagX5/8jH8HUK1JHjf8ynBr08/U7bAdQRgJ3bIp3wxU7FTYnw
1MvuhdoL8NQQD0fzwtMkHq1jrbO1LwA5C81msOu0Z1ns8ucwFxtR6XXZj4mtvSjsvRvIa0BKXidV
L26WacmQTmSxAg1ItvUVYF8xxYlsnTEFhed1gMhs7CJ8gue1Fdre2rkHPcV54zTNPcju77Mxm9Az
URt4qHC8xAzFxhZdVMtl489QqmXodPjFW+aNKfwOfrEB5vYCpD/eb5XztvR8ox3kgK5/r723qalu
iAu3LUfHS4O2MS2zDS3CKBit2KLwjtRiFZbAO+UyWTJvA0bei98MH5SB2zzoXYUrDcS9VIEDWAzd
ErU1rDtn6L9JnCD/vscYWJN+HWZPgMADE+zP4LW9Ww1FoKXvmd//lfWkI0CC9hL/i5cVt6UBh2rO
NtXQ77zlqQbKOq9hk8KcO7vNd1nP0NkuV2aka8tD5G6n65aC9CsLGJxU93PTIp3Re4PZSovoFhRJ
AI4zamfU8HbE+nBl5hcxkxUkhvd1QNO6EXv0s1PVo+jvRgDJPZxuC1wm+uCRJq3tBoKyYOUglm6H
Xr/YfrDyW8W2YeCqlXROBCfyaIj97rnw6uhAkYpH0/zOCU7PbMqHBnRPFOj9e3tC8S78qEv1Lhkw
2r6iT8bmV9pzHtFQeNBqVhHFqH2FKxZ2iQyUEAJ9jcjjgZ1aTF2BOoF2gyw3nsINN3nLyuutLZns
HRPdrTub53ZoPkw4XGtTgQRidUkJVhmjHO02KTeWhxt4sd2jXZKd3WbBqlDOK1gHfTRO2ToP4U3F
g2NFOGq0HJobmeUB+dVMe9eHBiUJqscyB2e1Ev1vSFTupwZHagqQsE9o10RTgeN2ojOmhYPqy/jY
kKE+7VhnOTYBahDLJffI2W4Xz0N5Ut05Y9tFo1KJpt6vzCmfsh6TDCjkvI5QkcoZiPh5V22yjq7t
nnRp4+vXvsLNY9r8fW7kHiOj1Uima5pjJuyPbG1k+NgrlPL+6D8PjmpjNXhvXIzOmmctxApBMxkM
mdHWsJPGLTdtoBrAR+e/TEz+leTDI8nZEzrQrzBMA/eG2L955u6y2ruaRyetLecKSgXIzn32AmA7
2TcOGvaCJIpPV1Xp7EHQfdDNvLEycMkxSkQ3BHY84YhTVh577awA470dG6jrMuzobD6WAQJONvUq
fUfkPDW9D+iTeRiqds/jzHdlV5PI6twHOdTXYx5uhgXXNcuWkyCLE4KMCeKyJjnGQNMVl/MrkmIR
tQt7l5743eqQJ3XRbYxQUMoPVLbpxXADBO91XU7v2kPmMffda+a4Ku5q/0k1jbxpFurgJsGhWeg4
JMZwNEL65TYcaliijt4GFJAKOTqHllvTPmd2hatfNL+8qftdTt4j8zqZTPlAIiWdZ9yZ16Me3iED
AKBwILbMFP3ORSSNVOtsleXMqzAj214SGcGV4xoqhehraKj7aR9WrIZCcM/Rb3VLwJCyFyRloHeu
e+Pcgdb+gqnJOgiXY10Bku8N+aOu/CaFNM0LmlA3bJJWFs2DG9yVE3jOPfZBEqrmxVlKDxRdJVO1
4DdyKdfLQD7QYnLjTCk3IUsn0MnIBpw5lH1S+zM4+NXf1p+82BQTyhLXXtKyKg4V9a4sViAn53yr
QbORBbAKqPS8GUduBkc7YbXGfdW58LniB4BHvWLXMHoze+6t9f9IO88dt7GsXV8RAebwV1QsVZCq
XC6X/xB222bOmVd/Hvo75xuJIkT0nGkMMBh399Le3GHttd6Q9T+cEIpyMfxwasWwLbd8lqR+Dzr4
l9Vqe0qm3lMXIBaTO+KDWWYWkIHQgUTW1XYbyY9mbO7kcDgbg29Ro+qLMT1ikZfJ19jy6pXrR09B
ygJI/P5nNJRHsCOYiPn18+AYyaaRtO+1WPwx4+LVa4SUgz+Ce9APkZ2osIljpJM3CUj2n/fLsLd1
+usa7KSr26TUtnp9pHBwtMDUbg6eJf5GiXpRjeC2tqzSXwNsAzAKc4IpR6tPVc7qxvBGE7xzv9NW
+oNxdA7GU/iUbaof0thaW7QKnxneqHhG/0WRRhDtpKWXaJ6n1iAlzkHYbgQalF40bHRukH89iyCj
gBKNQCwob5NKdik6OjsxsU5OePC6ejtQ6jWH1L4f5bbhAGjvIsrkW/WlrDhJVYRnVyWH0sR83bmd
vhBkdsYugkxmLG5Qs9ArdC586SmGbe5BeXLCYGHC/kKsJrV/sP104WgAQPEXJzMWO14YCY0vQPRy
bY9yso5Ka2I95NJbBwRQR+WzGqhfq9S95AVa4tw8XsaezKPqG6CNTC88D6oS2J7W7OViSbp0bhot
EHkScrUork1Xe+IByBGNIjgnUvGuaLq65kAP1oIlfNxfFONETScS4Cw4XR69NDYnHSIV6ZiAy9U5
8Rxeocb63nfeXtCUXZxbK41X+v1wM71p1BBRGeIvujZTNH6mZJnDpR2cI8PcANY7io5wrAIU/1Kv
svkHH/NkydxgXHKTIY4MUkMeFb91Qxvn+gJ+1irQrENNoWsrOd9qtF9tpyzDdUPFkkuWoozS+zxp
ITBu9V5bkk+cIWn9JbD+b/jxYLsI71fC6K4ATt2QVsIeP8FN+l7t6YmAiHjU7HQtYuC6ZKYyN89A
lTVAV2RQTPV1UE+RaqlCMA8xEcYWi5VzFEtrU4oSxheYOq0GIGy6XjYL33dm3cIfxD10FPYdG3PX
cUO5jeCnqsG5M/JfqpatwX3XJQpw95fRbRhcTgwowaJEY/wGupirskf9gTBNE2x7rz1nuv9Gj+nt
fpjbnU7zHS0syMewBrl0rkcDxrNzEav0z2CHdl3ivePftNSinRuKbEJ/1NG91G50AVX4oL0AuR/7
xX86TYUBGtmFGO/6ELPw5tXQ3yrKY2PurQpvgvUDltFaCNMNmLSFo3tutJe/ZLJQk0oUuyHv2Cci
SZdiHQXwZgsfbgYiQqoDcRAQsKLiIDE5b0TeSIbZiCyQoNfewqF5bn1kmTpL/5YmiHyoWn0Ka9XY
5D2yG8HQmAsr9HZnYHE26rXRPZFGKMf1N+2EMhuSGiB/ZgHiN/GA6ay+2+tFH9uSFHq0YsKNJfQL
OpNzn5ketcmYTZmi/mRjqL0SdGLJhmwzY6852tEpxH1Z5v9aoQE4PEh4CZchmYRpcv2mRmzVih6a
JzW20EShlhI0a7dauDRmSFVjmx8E9OiSCEpiEqZQ+I9f6P45ejR3xnbYj+bbkk2Par1M3J2B3WiI
DUh/mT7gOM3JNizcbAiQ2rJOo/S+tI4o6GzNdbkmHd+n+MGu5SVRxL/L8PrOuA45ueNbHtrwSnOk
B6Qa+cDAQkCk66ltR2nxDlRx3/QKVXroLKPPpnMYWp69BXIkhZO620p0gg0lF2xskDXamBGScqkn
Z1TUY8XOKXXTyY3ssDZgicu5cVDC5HeJLKdR0iUpNAymy8chs/7pQvf7kKi87ikorBA8fE/QsDsW
KhVttabsUUU53YMAhSss+9xO5MkHs7OS3Uf+HmPDXtOORiPh6qM7xlFEVopaZlZvEdigIurJ0qFw
xGFtdb3BS62V7MCDAHf/FB3Pjeu5vEaFTM6VVNZx/iD7POnxW59Lr0n44HnKpqSieT/QjC/89Veb
LEupKqVOjxL/Lz6rOeThLv6dMfaD/uLgWybvG+GPsXCejIvvenTERA135B9xsP1FQV5c77KrN3Hh
Qqlqu7rbNRY1QAvJq7U+qF/p66M+47lf/otxGganCPkaN8ZU+L3RkzIJ0ZlCma3dDWH5EfQyUiyv
tQm3NqEw3ko7w6GymHcSiWNO7zyxmwCSlyUsnGu3H1eTLn7KlIKuqULve7hWnoqs3DbcW37n0VRC
DRGFsoVhj3fDdKpRVsYTwdCh9E7RcFYfyYOARxfGH/CHt/FmFE+3bFw/H/V9v19ycZk5sqXRNNWU
dSjE5vSQi+OaHlvYKqe8STdlYmxUNBFQRFy6Emfj6LxlZJLUWxl/h76HDi9POVVrQ1rHz92hekm2
6W4cWfQ1P/gKdjxLmvAzQWH5Qsqj926gfjw5U3O1ahOE7JST3yLhp2aNjSTNbsB/eumrzaQVyI0a
gDIRmJAR17m+cPWk1TvTcpXTaPFV0SPf9L9pmImrChSa/4vkhur30qTO3PIyTwxYTTJkLWs6PGDN
OMIVnn8WDXyC0fZZu5nCOKUvqqR8p0L0DRBJsfAlZ/YCaqxQ4iwDvOkN4TGU9NZzIjg7of+QlRSU
e2Gjog664gZbOHVmQ2F6SxkRtaIbonaTWm1ulbp5QnDxoQKzZFkfYZPsTFo/93fd3EIhn//fSOPn
vTjfGr8JZLX3OVPjYeO6+CWZFZKiLaXh+4GWhjT+kItAdWmUrRlK5ilTW3uQuOD6kia8sc6Uj/uR
ZsD5mgxKG/snnkZcgZPF74DVkPK/YwLHG/0qbe3nsNc/lWeAOLtqZ63TPbVB31stXRZzy1InK0M8
QyILnNJhUhPBk4ZNcmosylUNtsXGk5OP6j4I3ytbuXi7P9K5vcfweP6aPMkIej2n4AZS6r1cvUrJ
hku84LMs0+39GHPf7TKGfB1DQdyvCBCcOJWCvm+CeK9W6WsgxwejWdIFmVuLUOHGJQ/XFz7RdahU
6//vSal3n2kK6Ev5pnCi3B/PzIOdGxU5Gl0yLc7k6UdqGp7Lqhdz7m+sN9H29xE+ZcLGsMs10l8n
1xb3S+ti7lkE+RJ6sQFRWkTk73pkrpTWuTT4ysk76A/tU7wbUdbhCYHsw/3RzUwhoFmLOxuKMUpu
k0AEKUwJHeJT3NDeap5BB6/CpffBbBCKpswh5yDZ3/Vo1FYyexEYzKlGfSnvbFR+aEi7Cx9qZnGP
6h4q9WB2M3216yhNUedK0jOUznsVLHfjFf9e3YN/r8WLChlynubTyZIpPtZRztLO2x+5r66r9K2u
9IVhzE7WRZDJ/nHbIoWwL0GM8oS9I3ZfU7FC1FMtF86CcTom2dPVYMbs6uJ8tXw/Q/YaKp4v5kiX
SVvLUdaphNZcVb03rvDvX6JX4ab3hitw/3a1epJzcwv6YJc7O/Lo3f3lLM+cPiTBvAmhyRrKTZJm
dE0h+aHM4wJBLXtILNQzfe2zNVPINg7NT3p9j0XQPktVbjdus9VaiBu0Rbi+bc8KQeVpL05Dm1xx
yo3kJR+uqyAvrSsvGmKsq6gPD6ml5TbAo20SNck6FZof9wdxu5CvH0iThZwOiaFEJbB5Ojlro6sU
5LfqcCEPm/v8KO8Y6l9+A42G688PbFeBeclVICpnxajOEq1TLXH3hk6SUqbywqq+/S4Gxh0kVNyy
Fifa5JwR/SZyXClTT0lcviS5c/AdHYBXdWzEcMGa73ZkFCK420byD6n639v+YmE7eha5VVKysN3K
rjWShvKLKf7sTeSc/QWG+UwsRH4ocZJVIgUw9fVRCy9w0cdhuaHjmqsfiFCv3DDcNEFoSyCT/vXC
uIz299a4GBkAtSAwhAj6xvC7yQEoA3z8/4sw/Uxxy6NKduVTAo4h04YvUmQt2W3fHnAQjJF4k0xI
xresEE8TdLHpBemUJS16zcra6QwwhwOonPuDuc2urgONa/JiulJEaOMWQNgpzGF/1MY3Ld9WkD1D
55cuokG+JNYxOzCuBrJjDAxvJLXqDhRGTK/k5LQ/tBAFReUYm4sibzM7Cc0CmjOIJo3uDNNzWwGK
EXmqcooeu/VY/eIVKuPuG31t18qm3we2/tTu0/39uZRnDiXCmqP2Gc83MDzXk+l2/F+CpSin4ABe
rYVW8oVMaFvt8cjRv9RoLGMNDQgtPdDBQAp0BVflCS2QJ+O0lB3NzbNq0hhVRoKlOZ0BIyoHz8eo
51RGqh0BW+glHQBBsb4/5Lm9jbIttCUFox6qm5MRq1YjBRmcM6OoHyrkFtnsOEyAfcuRlzPSakmb
avbLXgSc3PxdH2Rpr/XyyRWfvFqyLe3bX5jX2/1xzWjKGPLlwKYrKAjonbuwCLW3qt5JW3ETIrbY
djv3oDx0m+GH9LvYed+XSgwzVeLruNMUIIwVwemIG7cZnhuWvvL4vKi958YqE8KvbaU9C7G/ruX8
FU+I394gpysrW/RJlGc4fVcTMLn7rBxChsu//YQ60Lb96vypTu2PcDPsq6N8kl+Kr863tsR8T1hb
j/Vxieg3u3wvPvPkWNLLAWcJbIdPVa2to7Z7NHj4lZG1cPotLd/xzy9OP9lPBEVoSFalrqVfhL0g
ZCyrO8NxtzmYF6ItDWo8iy+iZVwcrohg60kYKtv3Pqo230hhvXAB/o9m2HXWer2GJscQPhK5A3ZH
PoVl5CAoLv7SSV1V06Oba1BZ7w9mLXbbQqsfEDN5HoriFPAHsBnkdRlWve0Y1Q8nDo8JMvwSkv5S
GWwc0dpUnfiTLub3ePTFKl3jsY2MT91CdD9KxgxMyL7BN3l0Lf9B6kEOi+mnPxqKREjC16K8A2++
14Nh1abDWpTktYiobOEBYzT6YzGMICs1Xoe5Bh+RCpAWIGKdNPT0ys7KR6izuYaVfQxTjTpHYae+
8FyJxrZL1G0BNpB2wQAmqNkKsbceYTuyV2yLJnuPHPUIxCZFR7d14eJ4T84AUtQRXjIDJpuqNQhL
NxkC5OoBWZkXRxe/xA3aEXWMnrBm+i9NB+a3dR+6BsrLEEUfXdgelb7FahiYWiCXPxRJ/M6vBsIB
IDcGRUiR1x5aYSeW0HvkslxlJYryliLIm0y1trSImrWQagdwjjjOD9qukrtvIhDWlafXz63lHqWi
BBtuik95lZyKrvfXveZRoLfqdZEPR0pq7kq2umMhy0946x4HN7HQpjS7VRJi8uIO2dHLxVdfdLcO
kq1VKOzr1PoTInqsSMIOXYVDlmtHJWqDQzPi5LRI2Ctt+I+HFYQf5QPNGffTCgLfBvJardI6w59H
x1imkXf0gIeVXxkvshUCCYvVp05SXZonwU+LBo+otac242jKOowWlDLXV27afO8EeY+v1JfEl76Y
ru5CKEEnXquGn16NVHllFJ+NTLsHZf8fgaWcxT5I7UaksNUV0U5phJcwsH76RdbZueGkGwWY8Fot
Gvegoicfmvq71xc6QsPlk+Hlu1iFO1+XMWLD/sFEA55SNOBIr9a+OipiN736gAATXhKl+EUVzE+Y
hZ/5oDxD4DhZII93box/CI+Add+M+0R40hECXDkqCq6qXD2KXfAjdobfBS4hqePg/CW6+qpGt1oR
qyfZV7cs5hev975JhfNdjM19LgQj9PYRNUBEqvXqe16WvyS1hTXh6CuzcMu1JjoPfhofvEyDwWKa
KNi7oh2IyQsKTXsxA3CbBO3J7WoSUOrDQo6EGw83X90oLVpu9y/ChRPSHK+JyzNLkdu4rjkhs0Jb
YSnhI0MlHfRMz1aW3HW2lOKD8f8XcpJTDJ0EPq7jmGyFNxYoZjE/DSDSzSDbprckzr504ZqThEIQ
UsPPlZabZs2GRC3A38ADeygfk81yhjhTRQXTgsUo1STa+eZUqyw2PXrpvBxPpSx8z3Lh5+Clh6Ev
4TX6Vc6B4FcPviyHD7mS/waIbqz8slVWVgInBfLSj0hF3Nz3xEdMEuB39N5C3jNeDdOrAy1KCCIQ
tzEYn1wdnAlAaJUC2Q+8fZVjte+36lY+LqU5czchxWQ0pUVQBYBerleV6dRkV3hL8SQkn9KAdfuZ
3bTSwkqaCaPQ2cfDnPY+BaFJEidUmho4iYEvRuT+8gdsYHJcJ/Lkx/0FuxRmmrMp3WCkBo81qrCb
wteQ5KE0Eg4L1aG5nJRKhDJqz9GdQTDletawyFS8FFOak/tV+adB/TLeS8fXV3qXFnoL8QkN8MUv
NfOkofZOKRpZgJmyZIhHDhcHJRBB+ZN4n4Xy7f7czRSjxkLOiE4FdGWg3ng9KB2UbQF5c9x/wIoB
m2cH809ZrJDX2YXHHo3zaA306x/lHPwA4e2Xa2vX/EH1HuZ0toK6urv/g+YOhKsfNP2aCal2FlFZ
Gntv4tfwmNoQkNArKcpVtSsXlujc/F4Of7ITiiaGw1ZXzK+MbD8OZeaSgOnM6qTPjkOHAWKRtGKy
anC1yqTQz+RTZ0Z2H3xtejh0GPHcn7aZe0I1RZBzUDXoWU7fm3qXi2aRjzknJheGkD+5Trj2wmrX
N9pzKggLqfRMw8FA2kUEY4xAGuKik2VjCYIYoknEQbrRYbHg1QD3f5vTAG63BVyj1+zZQRV/UYFk
BkV7HXiyPERgC5kpM53ekG00/cPxv5kybH31PXC/Jek/0Iw3ZpnAwGg296d47kNeDnmyVEol8STQ
+dSdutzOtMLWvefB+i8eKUwsWukKYAEaOZMnkWPW0IA8juZBxxCpRbKt3BvOUh9i5hl/FcW83vXu
UIpWP9YE1QHLJ9dZUwxDgOR5EJuF/Tw/a/8Zz2T5JwjiBGIn8aCuUrSzNGzmmpGatLAgZwcESs0c
66ooakzCqK2eea7FtDkZ7Fj12xC99229z6KFwu3cecF9BsCCRht35+TzsPdqLDd0RIZwvegBzgiL
D8j5EOQpKkgOWZrCmzuwk2IjkBHBCOaZV5FQiwNssPureZyQSaYBxJbCugyRDQ/pyUBqV1VTJzak
v0pnmMXsi431UPxX5yv5BfqzVKDRjZ6cE1IdgD6hQsjn1456b71KavpxfyRzn/4yxORE4NxNBQnz
GGzNXg2MpNAj3gYmKBt3qVg7zsnNnF0MZnICWFIoI23hgHrhf66iVKO8LSc9KnHpe1JCuVfkeuF+
nl0MFr1CENGGRBp1vVGTWJQSJHcpaRZPSNCvEARcWAhzG5Rrgy6LItOWnH4hq1CcovO5AbMws2MH
E46g3gZptBBmfiD/CTP5Sp6Os0EBAvGU59wT2oCtqeX9+i9WAstMAq6rAvOcTFZUtUJSjIvN8t6H
WLRbSH6eCL/QiBbShtmVcBFpXJMXz7JI1qoSLWDlBCsftz2cdLpyHzXvTSGsZBzE749rZu7Ajuuy
CQIZIWJjcrihmqNlHpTrU9Jb755QhbagW7F9P8jMNroMMn1pFvQpMkMP2al9tu4B/stlSy3kE+PR
+4HmSptXkSYPzCgNB2VoBM5QLGCcPxJ5M9VdbINau8QVxm7XGC2+qHuk0jaNbiPatpRkzny+q18g
X3++XMrMHP0lher8Q6MrqwBlRci3sY7BSHK4P9ylWJMTMI256pW8UE5FNUqNU8ZzhfAYYvWO72Sw
bZv49X7Av4/EyTF1NbrJVquUlBMXvDMZdLeWbQozZ+eEyzyMzfIpfjc2mGZto333O8ke69LOF/bG
zIFyFX6yC6lYGLGfBfLJzLKziQY0BZv6mTbu0rZYWrGTTagWQ0swTTk1qvIQ+D3KXoW3TmMBPVaZ
eujCtM7kvCL35X/0rSerpjR912pbBX3rFs2FUhGbbdNgIC2o0NlNGjHwc/DqCHOID06WeuveQ7It
N7DDy2Pzny7Hu9pwUbiwRMocffDE5VGtsK6Dxpt8yi0E1xCZoyDTPuS2/JknEgieovkwjeo3miE/
Y9dCeCbz7aQXDoiQvTgeIBXUFN5EFTMQXQA9G6YDh1Gr5HabUSSWSjax6+q7Bp0afC3Uo5hExUYH
IQ6yQHiyHPdNzhT4+oK/zjhSMRUXHiWpwJjNS9/iWtpEefOJ3Tg6fAacTi9BhaCMe+lsWs4DQk5U
zdRhL1syPN9clFDizrGp7dX6K6V9FC0HzLUx6ipsH6UjW0FNZQjzD8UwT6FQPFSJ9eZ2iJYUmpBs
sNhsV5WkfsMKrVq5RZ6tuW2dlZfxliiK4B0f3CejcZ294elfoSAeQik6OgaiPYHyrA64ieceHOKs
hBgGz/XDS4pfyKJsXdSCbHxIQRcLXryqyxxBkirdtBqqEY2LoEXmJM4a2bd+Hbv5VxMdHSlznbPg
CqemwHnbcJCd6Eccr6U85pp4ioom2dxfYbcnxbi+8AFWuO+xr55sHLMwCohoAbBF9SGCya/nKtaw
v2QptQVlIY+dUcskGHUwymEipYVpCahMUA9LsO47N/+4z8q38lnHynblPlg2JSfU5g7xIT+49ijW
uSTgf5t6Xoee7Ft4B4UYBQBd6W/pW6OU/tCSfhQT81C67oMQBI+hl3xpcj7L/QmeAdtfRx6/wMW1
3TqimEUYK59xXh1JINmbt9XXxabZxCdpwxpd//s+MBGhSY0I25HHN4mIdhG6XgJmBab0aRU7QXj0
hd39Ud1mBxTXZGwOQUVj5TtN4JIytTojxNm8baIjM/lPrdXZQnIwvgevr5TrGJMrJU4cUl/HFChD
hQ9y6zUr2cDC3uqPTtP8fMhdaylJmNkMY14L5BS/0LFee/2pBslHD5Kc8WSpw7ZzaWJUTkqLCbNl
DcC3pv/OO0RatLCCox4hloI7Ncpte9cRHjGj+BJEsm3JxfcsEQ9x5uzlUMJRfDjIgvgMxgoBGvEc
NeVPir2flk8PN5QWcDczpQoKMqAgEMGVldGc6noIuRUkOEjoDnAEnApGs0DfVnbVD/GLv13aU7d3
4RiL1y8wACZryjeSUNSCTx9zWnUodgRrF+ZEJopbtejW95fb3Ie5jDQulYs9JEtAO6QydE517dtx
Tzkc+FLSoTXlsL6dcmF1zzCpGBlqmub4tGeRT2axSJK4sRQ/PYd/LIRE1zLPYfjTb+0nCnsarzz0
K1fyQg51m8OMQS1RHm1aRo7M9SBRrcsGz/DcM163dl+oY+uFDHHJrGnmJLwKM8koPFcTPFgNIUQc
y19xvTwnZvAlHAKX3t5wzlBcsqz4zSF1WDgKZyPjbMLihJQN+P96gBKsbMlIW/csBTVqQN1Krt01
yNRVYZR2aqK+F9K6S5eo9vNf8yLuZMSNjllxgI3DyU3UcrRTf/bfteorIICTKlW/h17Wd3k+HNyw
e5Lo3a4sD/2uEHbawgTMnJrYO4gjop205ob4wGEiwksrw7NcN8EaevGzwNm6sFfmhgs2WmUNUTLC
2m/8DBebBW1fs409pAW0VXJwdspa2YPLtkd95hQx4yWk9MwpgMK3SO2IQwDFmslXVVAvyVpSiLOe
pqBF0SQig+hRNakWKFQz+4NAlJphNRm3XJUyruLAg91/ltTok4frg5qrwQp0+kJKNPOVjNGaTVFG
3thNStR2glmRL4wOkE28URVMyA1/iQ0w+5XofYxkAxMR0WkxWwirIXK0wjmhA1IN6jYQqj2FnjUV
7lWl0b6XkevQaroj6luNfkzEQjGSpexkdk4vfsU4FxdrJdUbC1wwvyKXvqDKHAvRqlyCyM3O50WM
8TdcxMhFI0K9ZcDHUG1bOxPzwS5F+fv9G2JuIDClAb4ZuK7Cqr8OElNAQgUPwYRm9NUqwUxKFeJH
+GP8N4HGlgpOWn9JYdeBhpSmf9P3rEJ0ZYxAWGe+gP3zf+F2SlquwuKFxYE+weQFj6850hldEJwH
S//gpgVaGIZvas478/7EzfS+6PHJGHqPG3hEUF4PCAVQrxgUdBf+R6y/tN0NpOGtuE1x1ltaCzP9
TKLpeJQTjj06bTYDs2lbhIKdk4d4K4R+O639fY7sbu801M0QA0VgKUEeNKzqtZVi04t4pJ7s0bbb
kLthie0ttFhnlqeFsSxVfDzSuCUmM93mpVnxovfPHmgfrMHbDbO9VDa4XZ70rQDAiuC8RwmDySRH
VtrIggQRPB2sQz8qWibSKHq0lLiMV9l1zky5FrstxsHnpIF7/THNisq9yNsbBF/67B+lo7WJqXCt
nRdlk+0Qfrq/eOaGBa2XkcHKIV0a87aLrZ1Fcu0ZaqqfkvDdwXwNtatV1TzdD3L7gRCvkCAaoQ9i
4MQ1GVMn+AZFFyqRPk7ush8/NKGycLWMv3MybWjI6IqGRg7yQlPTOjNU5SjHpv0sK+jc966W2Eie
mbauo97Veh8W0vf/ft8hDXARc/IiFb0gj9NUxPZRFXZa/9upvgzdbxjfayv6jYBmWz9b6Lj5DZp8
rbj+13N6FXzy4cLBqRKpZT0GApguofPJNhVxcz/IDPJlHCKMVkWnSYUu1PXyUBL6b6nvmTDEhm0B
jG1lfo1eqo/kGNc7RLHHx6+JTpRtvi4dNDMrU9LgJKu0m6BBT8kOfTFUaiK7VHzi7rUVdByjc2B9
ycLanDk9GeKoJcGBRlo7Fc2JkqakASMYJ2Gv7zSa0eba2cYHOho2peSFF/FM0jBGgywCtwKP7RsS
vdcMnSMwqtE6R1r7G1VYVQjkDBvYmKfgaTHgLSKYgDAxdQj0cO6mtt4OLPKh7gv/XKpbv/reRh9+
+1CaJ1R1fTdY58KLt2RRMz+liIPhM8HCkaZXX9MlNQ6VWIkb+Tp8bnfxLtuX1qrdWrt0626XSsez
qxRJGQxJRRHRkSliSKvkChcxPiG8pq1u57vsJ3K+zp7m9Mrby+BN+r2zASwMMuv+BrmtcKCsAvuP
UwcvCmVaDzOjhk1TIXZiNKhF97300xciF+los1sHWXkOOydYqwHoovtxbx9i2GPTt5bHOpFOu/d6
X2pe54XhaJqoU7OM84Sk09kibGyX5ndB+6fgQd26zcLindmRMnn137ctr9up5EqBdKplCpl/lupu
m8b9rmmtg5VVCxWQ2+cIY/tPGG0CXuzkJPMiFR62Qb2tkL+qCSCjvH4IpYVq5sydcRVoMolKD5Wl
QQz3LDTeWvZRDofurVjpRkv8VRQsHDTzs4fVKf3sUeFlkqXoFRlM5MTWKUUZVfFcWwUAFlO6vr8y
lsKMd/HFhS61Wh8bIhIyQ0Cb5j3nPRD7n/djzK16Gr+QQnlb4S41eZ82SUpxAwvFsxehfddxCagf
uZJt2vKziGgRBEst9NkloTJzvOeglE+TInyDyoAirH+GcLtv29hfuU2wryX9A5DR7v7gZhjKrL+L
YPL1DBaCHnl1QkE9eiwO9ZN5cA/GQ2FniyiH2U/FRSCiu8G7eAqiqyOfJkTAJnZbA/Ymqxzgv1ws
8SHnjke0flWqiehBmerU0Tn3irrEjJIBAQ8VPlh+3U/rOds7e2XX42+VnP1tfezUtbew5GdPqYvA
k6Kf2suuj5YJp1Rf21Ekb2PvUwo7WxS9fW6+uJW3cfC2uf/95oNyKqKWNvoKj7N+sQFaw40aQQoR
NMrbLziv7FMvVVc1CJyVmaEfbjUigtvWE0frEpzo7zqcZKFU09GeJJdWECucbIxY8johzmXj5Lw3
636jblIaJG2+Sn8LtvgLExhkxJ+bP/p2dCHXX3Vp4y75w8rj8rzzG4zJ8SmXiLgY5rg5D/JD/Fwd
mkPzohyjN+dgbagIggjP14NdH9Qj/khytUp22mlJtWN2zXEyUCMzQd7d5OMDUgm9XCMWhNbtY7PW
3jqMnTeop++Lfdfbwo/ga3mIHoLf+YJm5dxRwVtDG4n/8Pmm7bCK6l/cDSYGzElDvzw4IBL+Vffa
10ry9vdX2tz+BVwhIisz9t9uXsJmlxVpyUFhDfKmdd1DVforoV26D2deTyOG4/+F+QuMuFjQOJRE
dRxXjMiqfwQp3kkaZPCFa2MpyOQuVOuid8zeQdGl1deCKtp5vfBhZtpoEuPQIJSTa5u8Bq83Zuh0
atgESXB2BPkzVfMXgW4iwL5Y3XUFjBCxjISVWgl/XAgqUaa6KydS3/FzwIAJyb7n0CiWzorZxXLx
k8Y/v5hap4a7IaaMug2AkwTc+rBhnP53U0cLzzU6UDP7ktMIciegNpL/yYOtV3srz2LZP/cOWEbV
ybCTiLoPoQ2+Z34jHfMhTXZ6678OIugL2TqVjYyndxeAvhCTUsQdII93CGs0D1EVI51bBWsls46p
jupzQ6EJpyDjcWja+ixZwWAHTnMctChckZH8VhsdaWbZ/yXlQ7L1nOyn7st4u7U6ctymsRt05avW
1j3WH+L30Cp3Eh5wvFxLZ1VXdb+y6v7Qm5CjRuGrBBmKHJuDHBhIG1oHN6NmrBRr2W3E0aOqWTeA
DramGCNEMAg/2wTb00x/cIrkjPmPfqgE/d1V6j+yY4mbOq++xJLj2C6emfu4M/emoK/F2GsRpon0
HynMOAw38tb2TSGlpY7Dp+bE+xplebxoqmHvZvLoHhHZaWeZjzWGVptEMdrVCBfQy+6oGZTGrNK1
A2outj/INIKy+s116idPkJ0HqSkDu6yH9z713e1gGC9tNODtUQLXgPLUlPKnnLevvmR8BrGzjXLj
Xa+H73purqIcqxM5GX4g05liXpVq67jMg31mid+yHlJX0fYlxC1xK/jlr7DWnI2hxoWtcR1jwYZ4
r6vHf3TfTM61oAm7oJC/iE4S2FppfdN0/xMX1399aqn0FhAs4GWtoCEwuaOoLvUmBC39ZOHUZAIB
sXU0+wUIAwtL/vZIuQo0hYa5ZlgojRnqJ7fUzlUVvep6u5Cr3Wbw1yEmp9YgenmdZJ12UgBXV777
U3XhvWVF6G0ETE2ayl14MtxuYgKOVUYOMeZwmsS7Od5tdVnoJyRbt8JoP0NWgxXEQuI0ey6BsR01
NA0aM5O3QuRYg6lXtX5S3OKEJXe+cqum3qSDrtmR2Dzev8dmM95RXE8ba5s8KqdHk993WkEr9cQx
sWu1L2aHW1oF8U7zq02UwYiHDmkWzS8DDcaF2ONQpukKehYAEcYHBVXI6yMYq4+Q4o+knGoL/wip
9b9JgXv0of6rzVPWriOMt370iYBpR+OesGt8EuFRLtx+M7gW7iYdvIVGy20shV7/itTF7ij3O+Wk
xGgA8IhScE3KlVXeazuvir8luI95cfQuWsKrVWRnsY43TVYfkNx6qXUFuUFjbwX1kyWVP4ehfb0/
SbN55X9+HvN0/fP0yvRUI2PPSm84rJ3ifbkLXvyn5MOA0riuNvlj9Cqinee/tPvwQzgICytkdj0a
JLT8F8G3aU5d97AflY5ua6SG9qDVqP5/p4uyEvslWdfbQ4MPQX8QJWKdp8pUdkRszDgeolY/lbA1
C13Z6Ja/uT+bM0jHqxh/t8PFrR8UmdGK2NJAXhKRjl15v5rDXxxTsI7taiRlxaTH1a55zz/97VJ3
9/YIofVE81we9TSohY9/fhE9VzBVwhUQGeQqfcrKUF31uvIt7vBnvD/OuY9msXN0RdQV80aYBq/T
PDQM3zzVlG2d5EPr1UOfC5vSkBZmdHZIoy4o+iC0hqaQFZVKVFI3lX7yhx9qKJ6sxDpI0KDvj+f2
sGfiLqLI1xNXx0Igp6nmneUhQQS0oRxcROFjorvfa1Tyt72Uqks569zpBHhEHxvjGo/nyclYmaRA
YScZ/4e0L2uOFGe6/kVEgEAst0DtLrvsst3uviF6RSxiF9uv/w79xjOukvmKGM/NXIwjOksilUpl
njznVEVkXWfdkeoRdP4UAjGMwOvN4VjTGvBKiNq4ia1D0T7XGs8O6ePgQC/s9gZ83Obp8oHTEGAC
UJCXbgXRirHCb6AnYPC8BqqA4gloxgUjH3f52sh0QC/ds4LeIK90eiIQ7dCq0AvSe5NAasqCng9b
4lycqYdfm5NOQ00GavOS09MwNK+BaTwQvc8e1L7K1moRFki2wFFtQMRITSGByE2jPphKeQjGamt2
5ZfbGzx7Yv6WyR0VSY/cgk7zBumiKEHxOgJzwctHtUsgAJStS5V8osjpXJiSnDmLE52DGcQ8GTmG
aGrlzukBwQWLWATdSJQfby9sLqo6OtoOBjjkcc1JngNJrrYbhUFPGOH9DY6iFebOF66Ij86J03lh
QvIbw47yXpijfhqVBg/InUUgqB4tEcl89M5rK5K72Knl1DnHRVhW7JRyaGzZGdSZrY1jBWvwYC18
paVFTQ5zcRhC0Qe2FejWCQp2XgDJ1dZKIP8T+Lc/z1w91QGl25R9QSldZmonahaD+LvA9Zp/DUa8
KmrNU/DYDbQe8mk7ZTAXuqXz63o3KHmfQaCTmxuYLki7ZCfC9E3wdJc0ya/b65rBCkyf692O5Hc0
141YT5FWYTCkYf7oZ181gOL8wK91d+rOmAw0cC7eQ523dM/OXfNoo085y6TTAGz09cdD95BatjDZ
YwkGVLcmY+87TQnyJg2UpxWk9IBNt1Y9UuwVjfKzaYwP0CAXrpFB3klzIPaMtMu1xPirrR10WFTz
bJssdQsOuo/bGzXzPa5+qlQo1SxRlg4g/6coAHOw0R1Do1gN9RIuatYMCPGARgF/HPTdr3fELEhi
JJrCHiOqumCzdmn+aqFmdXsxU64sZfTION6tSIfGZBX0TsGZ8JhkSr8DQwje8bX9EKn1T5YqOjRn
kx8Vw6FKO5CB3Lb9l4VbNg4KfZhHEX8qql8vcWzGJBspjlJTtxgYU/601FiDqvg5CsfvHSJgE0OV
ueqK79wxX7s6NNyuzfp1PGgnBuKSrWGkvxRIXg5Uu0+ESTdpEkDEbeyf6244KZ3xoGYQ/VQqqIg1
8R6apwdlTFe5VoPNA3q2xOzNhfDw8Vq6viOlDc1VMsZ5EpknCP64YXfHQsvP4L5CbxYszdXoQBpg
AbWEPUTXXzozUYsN/ItgrcEPhhyjRXUDUyhrKrItxMejvdCi18FRfyUG/R1CEA0Kj+dAAfdLUGkQ
Ak3//a1y9XukgzFNuiqNqPUTtbeRHvua82Vs0s1tp5mNFIA9Is+jFCVjuZvajDWKFSF4cEH4Rl3V
C5+m0bL+4E7Mb0/10VnRDbwo8dCvWHDYyR9lf0UpBpAiYGMwui1tOHyPJ0AwGie7qjxmH0v7T1D8
++lw8JYARgmKELzxP0Ap2pLyvtAzhHswRVLMoAPABUnxf9+l+wtZQo6KMiewBlI1JiU8RE0D09QQ
fYMms6lvja4GJZdWfmUaVAUXvtr06L3eOmD8VQKCShvIJTjs9VFPO4iYNBrElhOofMVJ5gJYNPK7
5wjFW5HYrqEnrsWXUD8fPxhGajH4jFeOhneVKn2wGhM4UWhz8zTQSWewh2AFxFvB7X57dR/PvE7R
4Z8Ev3AKMZl6vTgzB6QztgIKfUUDWupPTpL4gDtj7msBPDeznqnygiFevBQBIpTWk4EuLuEmDMVN
9McZjQ00VbZjZ/65vZ6PZhDDgAKb8PjorcoFlsgMNczzm3i7jCXisXA1CHDq9QK00/jgErCCwfRp
Ggq1LPmCK/MoSSIUyU68PNXlixX//sQqAMkGfhkWgBa6/ipVXQoxaCj/9UJ/NEnt52N8z0W2EPXm
l/FuZvr7RdqZBijb2lqMdKDq9jHXHsO8W3jZTp/1+vBgpwxwbUKKAYMfcsiLg7juqhZ1FsVQuKvW
OfOciCp+XdVP6V+Eo1Wsbm/e7KpwWNG/B4Rel9/SLKCakikUL0ulu7Oc7lxHxtKAwqyb/cUBAaYC
PKj0gTA/2Qui4PWqNk9JdyySL7n417kzdg4kzDgtE5JDxiLYcVRCMQ612TwtUNpu97qdPxoQr//E
boEBBnUbnEz0M699QKU5r+oYNZUUbGhDL/yoW5KLm92sdxOmVFWM87GNzFpFAIUu8NCZ9zanr2mY
P95eyawZG/BkcLpSgpGz65UoESWVEuLNFue1R1DkBXWhp7EluauPERPf5cKMlCV1tORcHwQyPC2B
gO2PqvxC7B9pHPmfWQ4QsypIpjHfJrlYZVM+BGlJT3b+OwtGN01MtyrFQvyfPZ84Kv+zIoUAJ7Ky
FHJCwyk2q7uhrA654vgAsU6qrpC6UxYu09mzicoSkoOpNmpKVzfG4Aiwnsw8sRqS65B/ebRb89ft
jZsh2sUXAt0VZkeBCPjAtqLVYMtvy3Y4CVxsLsWIu1sp4CFEMQaTRFEOJmMbOrpJmBcu2uHtSil7
jAFPQ8Zg68h8u+1Ht60N6GGV9FeUUOqCIuy50bp7pHCYeLV+dWz4EWD0D5CbxDMF6T+zTxjJnMoo
E+BQOpUkhuYnmrj0hLkTP4fgCjd3t3dpBjw57dL/TGAO6Pq4OGraJBwKK6dSbw8OC3+ElBPQtDue
IjA9GSTsG+/afdT1z1yvtlwDVbaRKkvP57njBNpvcEfgQsX4unRqe1Dc9ZGJYqOi/VHRTM3F0dK/
FmTp6Tvn6Jd2pGPLKAReuHCQf0Tf+1Bz83bwcb7ccZLaXlSTmYtFmAuCWANixRS/rzdXtZt2DHU8
pSB/va1adhBZtR8KfSGpmt+8dzPSsyXQw64ycq0/MRRQy/SVotwxssc6fbvtLLN2AFxGzwpNGUSj
6+WkWdpAD6IzTkMFCgAlw2xlUcbUU5rqDaQsC13JGSoDDJdcmJO+lcpYZgWm3p/Ihp0Mr3wsPfaQ
eMWq/xO4sctWTrdIujEzD3ttVPpklujicegLdITCGDKiQoPAGR0wuhsFrTuUrPQSPAzVokhxQLTC
LQqCWkO5cB3P7jTi1gTcAFBc7prXHB3hVMVx0GKOL5q4kQ210ebRaF8/8UnfDcld86bS+xptWONU
sCeACtzKsLw42rfp0gDBwork11poMpGmmAxBpcT2AgiV64rwRX+qIct5e0mzh+5iSeTaS/Wya1Km
Z3gyWcVTatRfM4Vt1SDf3DYzHSo5pdUuzEgXcwgqYkVDRnMiIfPq8WvChl1PQETQT2HaRGtm6fE+
G7tQZoKgMOpNOBrXCwuJkZWF1RqnzrlPQIdRpQDIkHyjVC9NtOAXczf0VNL6ny1pE02ichBQV0gI
gnXTJn7MrdXt/Zv/TO8WpP0risqJBB8NgA7S85iNEJRv4HjCWAiOSyuZ/n7xuiFmAKZrDEyifg9e
/US7B+J2YbNmP8yETQbV2oTOk+KiaQedCAlMRLa6bscMqM+heGxYd65y0MDHwcKbYD4yXhicDtvF
mkzCwr4JuXHqf9K35tkBRwQwFMZX47n6E57stQYE6uiPXz/xxS6sSqGRNMPI2yI1Tir5Glknu3xE
p/ITJtA3AgcFALGYdLheWEryWhEDTCDt9broPJYAyKGCdNvKlDZ9OLoXVqTtg54IdIdHkFTrI92G
UePWSeuZEBoNmh+jdq5C7udLHMmzbnhhU9q8RGvAFaFb/SmtdY+FFVivTXUpu5k9U9i2aT7RIKjx
XW8fKfXc1tMYp3bMPA3DoPpovbJmwd1n4Cu4I9/NyCMTgVKwBuRJw0kF4re/6+7bc7Lvt9kP/Th6
dK+vQB1xpLmXPCzND857PtrRZEJc4zUsrTC2RwNc4/D85k1g1OCpu6dfQHGOncxebbd4KvaA7wX3
dHfbY2ZaS1gyigkY2MJ7BZVNeWeBmOjqFDsLgLOieXzTnZIXx+u94jvEnFGMd8u1snPEJ16zl3al
6BU2hUo7FaFFDVu/0wePqYqLyvgn3n+XZqRzR8eo7S1boacKYu2VmXhNWOCp+YVr6cqKft/ezNmb
EzfINA+Nmqrc945NrS1VgRqgaoK2X3llreGREoxIZeNDmMeLx/RfN1bx9S4sSrcZS3MLqBe0vzlg
PjkDmKqzPIM3q9sLmz1+F2YkJ4EQgFNVaY8LGt0ZvWvuG9EBrmcsrGY2lFyYkXzCUnCzgOsbxTSN
+Ry4Dw7pltsrWTIh+0MGVRYS4xNB6usV4pRbp0uXlKzmbUyzkBORFBjLro9U3xK70szcONEKD/C0
93JnqXgyHy7QZvmfDenDBxAfsATFsVVZGGJuqNyOPQQIMBvehcZJ4fad2SQvjTV+K2OWABCRUB/5
/7Yvy+ckNfe9AmjG7a39C6D/cPtc/CbJS/LSaQJuDvASMAva+2GVbK1Dgg4QSNSenW/lHWQNthCe
fhkwXf7bXrj7prvto3VQBABap2l4WlzvOsb4WqNs0FAgNf/WU/MhSpUz6fK1iJfQE/Mf+N2U9Cy1
K6XORIgCTDeAL1+EiV/o0KW4vZ2zZw6QVczB4L5DH+h6PSXpCLq/KPNWY3mseb5SKuOnMy7BmGfX
cmFGWstYQyYFMuDGSeSVbySGg/HnfonldPbbXBiRLjcbosiYVcIw/mDXqxZTETlJ7gXJ/Totf3xm
20Cuj+68DeVP6fC1Q2MlUHGhYK4C0Cr+1YPxr1nMR6bN/+BswB6CvBwdQUB+rz9OyxgwlRxahdDq
eA7NiLutED8r6rSeUQhlBSrCJf+eM0mQO9o6ni7IgiR/0OO2MDsVdVkiBJ5l3NVQxetK6sXkgcVL
X2zO+y6tSW6RFi1Bvg9r9WBsC4htQCA8U4fVv/9YaBgDFIhSKW5NKRqzomVFE+JFCzqbFbeTpzxo
X+ph/EST5tKMlBbTuAMeDP1PcIenq04v0Lv9RsV3DGJ4kWItxKHZ73SxJuk7qdDAGTQjQf28I2sU
0B5avs8gBwbIpYtOwUKUmLeGCQRoCABOL6dvatgD+A2dFWiBpmdg0leKDmwDVHgCjMWHn6lATI0u
wDhRgP6gnakBTojWdzkAxql6LTeei9zZ9mjo33aLGZy2AQKWf+w4Uu22rVQRJx2aNvZL4wcbsWG+
QQGWhnKiG/yqwV68QZ3FI268CtdcW2GAxtoZC4/RuaA1HXBAGJGWA1h/fcaLpoBmFUX3cAjUdRWj
nDpqftghswuzze0FzxbnLmzJLSQzn5JzE8W5MjoapeqzAKXqFYkPtLmDRZtmq9r4HsbOQjo0e8wn
qnOC2fsJbHS9RgtVODVKbJTjUGBlWeLlaeZqeDjeXt/8Vr6bkQ6g1vQVc0QGLy11T0sg9dJA80Uz
3Rqjm7dNzd1nwEz9syLp+IEVnANpimtTUWzQ6ihbbi7x5CxtmhQbhVnQuFBRIKsUwzMRTpr8tVOW
Wkmz6dRETYAmCUabHblBBhmVTCetSv+mU/W98gPaR7HtqiftMd9BDNwtPOKDXGNHtukLRWdhIWrO
LnMKy2iegZhcvklHoQwBA/7tlIv0XjHMBwx87WizVPOZjWAXZqRM1kog+9pZgJ8oYYqGVOzx7lgH
htdmmFQzF0rv88am+RxrUnGXEaJqXRsjYTjTDi88MWJEhX4vK3QE2x/94izorNeb78aklfViyJsi
0JCKsPxP2pdrI9J3scofOr1/u+31s98KTW6U6CAK8oFfBrqiZsJU9B0h1e0FauorVr0KtOET5xgY
F2dCnmAHZf0FcKlmOaMIUwmFKFfzWNFu3aEb7bCliDHb5MTbCVIPMGZ+AHQVhNYpUzmggv2XsBbr
ugM7T9L5tKA7vWSeRSjGFhCQEwxEq8YDFzHipeJiZtOzwuZOONGm10JfKF/zTPMszs9mOV2NP3lk
eFYqlpBG06mXU0KUTwCZBHMW5HykwFPUuBayAq7VBo1LxpcRVMeEPwThacxBpLUkAj4X5yZyD+gG
gejtA91OPIx6DOwhqsx9duiTfJvFSy3UOae6NCFF7dyOc1pWiHO0EHtzhKg9gOKArC3UsZfMSBtH
nawyGgcFRD0UvoXLIQGkRVuS3p07jKCIADMeuNaAy5TeBR2z7K5sUCmBgOoqEZmbE4gsUnTDs+3t
szgXYy4tScd+LIgyOhYgBxjgNZSVaipbUNRmnlnb9znAOwtnct7cVGcg01iPzHGclmo8cop3b6yA
5wXajg+KGv8WZXQCKbpvhPpCcjb7uRA84eOgtAI26DplIAFGDTFcNpzMdPQc0N27DHDdUUCh+fY+
zh4oAN2m9gMmCuVgM6Vf5kDwxZomTz21ZCdOIWIGUvTIASRRaWqQdNPPpLignQCLiDXRAsntPCvL
Eie3UIcd02/K8FOIt6x8+fcLQ1apgpcOY0iQG7rewbiLW7WrEjQ5MCCXJUkKxu3W9gczzlYqmG2g
Nhr260yP64Vi79ynuzQ87fhFd6WLzNTKHfTZRD4eBxM80pyUO3CpL8AH5+3glsDAFybz5FBoxgpQ
wA0KQVS9D7XQE8MfJ/pEQwVQ42nGETBZ0BVeryWsGeODZfenKDuTVHcD8Qhwy/r2l5oLGpdGpiB8
sWEad8io5ZmBV7DplyBs4tomJE/9orYN5pHxT8nXB1C9IERE8grqY+m1EQeDakAWkZ5oVD93YI+N
7WTX837dqOKc6pkNvL84Jpp1Hpj+gor2ry6GSEc7POZDuWqr+jUpgY4A8OcbsftVn7Qp4IjagQXJ
oVG7HxF1NqXScz+wS+LHBjlrvF63hrUJ8v6Jg46AtMo3MSSnMmtXeaJ/ydtwr+mhAzLi+DUMWhSh
xqeQ2fcxj1ZZSNZFq+suNcIHNSqfMh1zzoHWvGhZ9AhYJ+a+2o1lhoanMHQ/RwgcaO1d4bQ7Yoqn
gGRnJeaTRsNqBFWB3od3XUj26ZhuIT0auWaO8YKQtd8gPvBAWwY4bQkSUwGhMQME1KIqN51TfKmz
mK94Wu5BbOWFUQW8SzzuQJjzBO0FDF87PQaxhVm6vLLMQ1s4f4Kax1AnMB87BxLlpK5eqqHbk7AH
Oqw81+qICTJRrRrd/KkE1kYPtGeu2MTt0v6+4OLeiHvfjMatUfcVyNCLgzp0a8Z7dEw645gV3ROd
hh26YlOaCFCt2h80q689VQ/3QaturNiBri9UGKFEd28R1HFsJ9p2FfSLoiREelisUqq8GdDP8up4
3CYMgyWDPWpuGLVnUZi/oXy74mI8ajR6Y874xdSiH2pnYS/sh1H057HRhGt2AfVKVhfuwMCZy0bn
sbIgEByNd3kU/WLQvcW87JCvi8DCrWFifBegDRTNkuNQQI+lEPXgVqG+rnMQsjlZvO+d4m6IzGLC
g2/0AQ/USEk2DYu/6dAtNOvg6KRV7FoAA3UQuncNwUEb2UyKs+CgcBXW/myy9BdrxAumwTu31wo8
avPGbWJnM+SV5WJW/601Guj1km9WlXqoRsaYFEOKI4oda5LvYVesm26EuC+IFviQuGpuHzPinFuu
PXQVfwXA5zxgiawvtyYpt5rDVykpCreL4j3vg03vxLtotL5ZdNwySo8YWHpo+vqUGYCITABU3nbb
npfnqIZ8L1f4s8n4xlJjj/TxfY55HFAS83Kj8nFrNurgxenwKzaLZ9QzsBi+DQD3JXV+6Ar2NSfB
S6FW3/GhoLkc7ngfPYkBaiCVcmeNDXgp+CHgNYgDw40z1HvwA38pm+FOh6gs0ENfzTCqMW8FWFrR
niCOeg9g0ibX6DdLNcBOLNLYc1IIJ3Ti3Kr1HRjYjnlg/izb+pxUNXNFRrZoBH9vlPpOBAoqX8HB
bJQvGjN0L+zAcher2o4koFvmwU5MH4Vo/YEV0bFOsvvKwOjcaDhvmWG99hYI0Ho1gyZzyvgxc8rK
r3hbAX9exF5ZGLYLrTloDppsN2T8V2m1ft6TuzRKN1T0q1Yx9qTNjlFv7e222aVKsW0MVHRsFaox
dKyg4yn6Pb7qJm7055T11raK6l3Xtk8m+FSGrP5ix+19ZbKnoEt8zqyzWQynRiiqn2h2tI9V1PkL
8K14kC55rJJqRxhZhVTHhw2w8ETdRwBjur0ZfB9TdderJQcgOI98pXK2Ks2egoi9RKn6INhAQYwW
nVIr3EbQp3TTJjqLvLmLRb/LnGRHB+0FJCgrWkV3XG0xzVy/ikDX/DEsLVc3hu9NOj5mwv5mmMVP
h4e6qxTto5GYx1ZHE5Lx4lWFgMooeOJndFxCvc49DnDv4nWASRIVI3HX91aqh1aYDWgEqZFxzzGL
o3SfQSNf3Fd/B8gurkbcyJZRlKUBabSvpGmxvoPV2Asp4Gwh8NKKlLWLMRcsCxtYgaaSaxkMKqTT
dwsrfdeOTr0CTdVb1gBAqtXaeRDaHTj14IXQ33SDun2yR/GHxpMWZo8JNTUcS9D46JAzr50/LAeL
jaM4C2XD2eQHgQYjqBirojKLNC4vC76DBBLToUDjCkygxq5KlkbM5sygXQ+uAPSGMEIjJZF4ZQQE
EQjCcaLxMvFK1F+GrSzt/6wVKICAPxYDMiBdunYkaBqZNML77BT8HvZkX38fPGTez+gU7Yv1xKUf
aWvSueZO2zSrcaXe9ff8YTiIrbm6nYnNKOUic0W+DOJH4Pg/tAqw22HSAoh8UhoveU05/kP29l7z
U5+tI5ThPHUXHbEDCaALGipjxhrO8n8McY6/RJU6uy8ARIFQV7fRvZCyzyIzCmaHuDDHMBiA77J/
jyRZxUq0ub3sJTtSAgrd9yatMohsReUrH7WNo/E73izRdy1Zmf5+cZb1outEakFamfVfypqDedwB
koctONNchgt9lH/2TConMGsAwRPDwWh1SOiNgdtBvauJAVknXt5BWoRv/9vmSc4LgDko9aIIENCJ
YqWETgmEwwA9X1jX7O5BGmpSmCCAnEuZe2mlahiApQLU33ciiaHNE7tl9+f2WuZeIiA60fHCB0IZ
olHXnyjsLTvTdEM/lQ3kYkO26gIHwPxzmoX+bUvzdwfmADFgoIFzWFpO5tRB39SmDhKjBHl5tc7L
YAHnMbsYULJjIQ444GXNJCSPwEh2OriKBHJKI1lFYfaor3Cv/7y9liVD0vHB3AMEQjXanxr7JRq2
HTN3AdLTLFxY0JwLgKN5mmeagqUMYFWqvMSAS6CfCI0e6tE4pE0bu4PSLKCnJ4+VH4mXdsi1FxSY
16taCyRPioow8FM0tN4Xuf7KeHAgURKsP7N978uSo1w0jGMwArTImwZD/ug+jC6GT9yo/Qxk5nJh
0ocSKCOxHuxIoNOu7kaib4pmCZY7u3dgDETRCtOgkAa43jsMMXC8cvGN0jb8adffDH2lttkGqCZf
K59ub9ysP1zYkpbjWIXQnY7oADTbECctQJs6vYzUhcjz9zd/8AeUWTAMqgFYKhMGIQEQtQgt+N3G
3iTb7pi/VIdqNXraSnsZDsbCsma3EGR3mJBAdPhQ4g4dI0eSjQgelx1mdTFx5OQuBfVqYCrrrFUX
3G82EqGE7SCFBXhELvHQIizrMptepc2+GQdXL5b4ymZ7bJNkO3omUw4lg4aImtM05Qh26r6+p8VO
23JMqTf7ZBedjHUDVv74JVob2/CtPYbnpSxidkbp0rxUkFO5Yxc0RCWwyMh6sAzX6v5YQwiHvKsS
THWhGDNCmLH5rac7bVGpdDY6XixeivQEwE8MrcI6GK7/WG/JViRufmwOE20/dC6Ndb8hh+7ANp84
HO9m5ZdDYQuMRuBSOBlVBOazZq30L2VlLViZd55/vqzc6SPOWHHS48ua1W8TOaPTNAvuOe88E84f
49go5spsQCaY5IwkZsbJOqe7Ylfe637p9QdysnfRSwFJbxUe1PYeRvMCT1n7t7dxdoEIZIaJ3Bdo
DCkjsLgZWsOA7MYmx8Q5OuHv//bvS3dNkHbE6hlOn8iis8W6Q56CY+22jdk4Oc0CgdAWaCoZ45bz
soiLKewb6nNpHCzMrXV1v2Bk/pRdWJFOmc0iK9KmJDrWMPenH2P+QKBX2FuZa4/POgqaEGvhoEm1
q3gVsaXO018MzocofWFfOmdaWuimPSDdSf6Yj/amvet3qOttcsTO1RP7WUPXIVjXdyZeqb55qDbZ
kZ7UhdA9e9b/+Q26PA3Jqa5YLTqfpyFFPQTOWeJSYq/C4QtuOUOCaajWhSXJL0HOobX2gEy16YND
5QzEM/qA+nrTQc1I3ycB2bccZEwiQolYef0vDoVW9fUl32NKwO4UfGrd+GXmwosHAZ6kbmGNt90W
CtLXVowEEpYN+sCnUPzg0G1tiz9kSRtg/nj/72igcXlto0QTb9ASxK/W1jw9RvFjCa2+tIrp75ev
vk6x+wgA5pMxPFSkcbl6X7Ovt7/HbMZw4QyTW17YGEXkKJVAIQrjoj+UvnxWdVC3G82WAHtnVPZC
7WXenAU+Bsx7Y5BCWlIZdU44tvj8FlHWdkF8BjX1DJTKUbtXC837zOLerUmLo844JuE4xZVSfSlL
NXdJ269JP26cslw7bFxwu/kz/G5vWv3FZlZ5BCRjM71nCWIVPY/puRruwuLt9rJmwWiA/FAHTzMV
yZe0i/VYN7qdwfUCvqEBNK4nTBgqpw2YrgL9d9c+EmjAOKj2smyp4jTnlJe2pT3tE0stlQzRg1Q/
TUyhhvqrgvrl7RUuGZE2si2q0tDKCtUb50ffnkJQpMfgU/hvRqRbp+FjGenTrYNWvJswy7Mg2mqG
689YsTFbDm0iaARI30orE4eEU7QNzHMVnwu+1zHc/t9sSN/EDGkeDH2qnyp7cO02cZtCW1n2wtt2
dvgKVZR/liJ9FdYBCAbIFB5N3ri29/1zfFIerPW4RYso9ekje7LX1XEAR9FxSexghq8LItwXtqWP
lWdotYAfHZeWD9CGV6xBRpRsIk/448reVi9iuwTnnp3ggMAC8CgUykMf4A1t2RiDbSE0Kpk7rlHH
XCclaIk85mNIaRWdqidQLwzbJVTrjK4FlgoOB0A4MDsEEqbrKGI4WaInMbJ+dT/6NVRmvT5z9S9A
1lpP4V24q32+y+4ha7FNwIJs7cynqF3TX59wqYsfIe13p4NePwMP02lsml1VUB9sSUfwN23/mxkp
80o1BSV6jisOc/xN/mamcJ5iyW9nowmE3IG9AZMJNBmuNzSzQoV1AklsBaiy6VFIhIz51oawOXti
B7IFJ2OK/727vbRph+SkEtPS/1iVdrAYgozaIBE41WawtkzHDfmffAw9QLS9sh135rgU0P4u5JZJ
aTcrDDWPyoDd7PbWQ3M3zUfme+3QbtHrC5/Z0/RgBDnDl2qpwrpk+e9L7OLmC7hudgVqEqf0DiGo
Nl0M1uHKfQm/JUcDHgtoA7hNXmPTZ/uljZ5LxC42WgaO4dHTQdIDyV5e1a4WA8cVGQtBfD70vX/M
v2f2Yn1MD+n/+WnyWr9q4Itfd8exXMUIBWJN9/2r2JmBWz8kfrdd0gdcWp+UzKp9YgR1gdBXl3/M
8VTR821HXfr3p79frE0MDlX0Et/OLgcXL3G3IUvbN11AHxwTqkzg+QHkyJCngzstijsMcqCKs1H3
zluNsV3tEPjGs/o2+GAwe4gfnd2S5vvsAUTzh9p/X9/yRHdcZoTwBn4BQRw3VQGM3AOoubN46XZZ
um80Z3V7I+dX+W5w+vvFRoaZU6lNi/RPA87Pqpk3QGbNSDfsM9XLv6g7dBrQQpahSJCw6Po0j/GI
chrXCg8grfcC8u9ZDnEPTdi+/7Mil4FUqJporGlwpmPtNaTtimS663CGXEzPlsC5szH6wpj0KOV2
BfbEWgGlov1mQpGFmK/gb13Ik2a71ZdLItdfKFIJ0G5B0+NqpWsKseIjKV0zWdXftMPEiD+sid8e
+YPVrdJ0VWcgPvGGL0tsGktrlQ60EYalUQpkt9B+cTX7Z2gBsTQs3Hqzp/piQ6VTTZxcBQUVjERB
BAGb6lD21ettf18yMa3zwt8rDf2woYcbOtZvMPKA6Ir4ty0s7ZR0oiKDNKxQYKGN1ZVexOtaCR8y
8GLdNjP/oLrYLClDIHqTQ3Rjyi75S+Mo0LCJVoR9KXrjTgkrtI9btx1Vt4Xibq7WC165tEgpUZgk
gwfdLrGNGKimUNGh3UsJ6OftNS59LCk3KMPBzFmErRTN4HINPYhaXXhuz2cB79toSFNhdlqXeLDW
/UnsNYwPbaZyK1Of2gO4UYEcdPXVcGaP+Q9MwywkWwt7KMv3Zo7JG03F0yTHzKUVv7XWW9xub+/g
tEMfLrGL1UnBI68T285yEAfFu2BTrNvtdPND2W1z28z8u+PCjhQe9CC3M4R4EBSthtWknIsXQLi3
geDQvNBToLO3ZZ+apbuIjMbkPhdnORAlALtRjWo8r6CURXxwKHh1Wrv54kjbgifKnDVKY9VVkSb6
iQ7NyqbhMQnCP7f3cMkdpLjB9UBVQPKin4C4hGh7St+cJYrxpVXIIUOoXdsDpH7qCsOjzZM1fr+9
hukfuOVuUlgYINWDygGQVbkZHZhZ+DWhPgFyNXgQnwEvXH59KTjkSRbG8AAd49/WuhvjjamJg5VE
96Yw17eXtbBvMoMLLUMlxrsIPZhgONiqCpmweuHqW/j6ctM1yUtDlCPKIfr4JRxBlEa/9tHP28tY
siEFg4RnFe81LMMCrFbcj82TSB//mwkpDmTMruNyystLJ/ULuh1QVIQ87MK98LcNdcPPqHTyc9FG
RVogaHee6tX3rFoZOUphftl7gHOO6DZ2W55s2Nne1evODz1K/QqM0C/pPlwTFaBoTwlee7LGgKod
3lUvjr+Elpyv/ryHRHkMvQc9e5swbAWqBNAN+d5txoPitV5l+fE9YAIHSOItDFcu5QRUiiFZnsRq
QhCmBrBuh4G6q3oM7KCy+iXNoFjRfU3Mu25wfKhlLXySJd+SQkuUMABt7AKpGy1XlAo30k754pjQ
/EF0MNHwV5jXls48JCtI4vQEsyZ98bsumzerixYO4vyN+Y8JeUo8LgDe1AT6agb6d634HSKHsuPM
rYOtxnYMHzMgq9uHZvoqH7353aT0jsgq4eiNg8hvCfWVWf1BmMTnQ/U7zrNPRbJ3U1II0PI+IKJT
Udml5jFIqtMYsAUT/58Hy7sNKQYULHIyFmEHxwf76JztjeLqd9V5h7ERHwVrfug9MEBpKwKaHNcp
3M8Qr4Hc5H9O4kjBoQSrsGhNvCJCwXdokq7/H2lfths3Dm37RQJIaqJeNdRcdnmK7bwIju1oomaJ
ovT1d1UuTrctF6zTOWig+yGN7CLFYXPvNYwyWZfttJTznOfqy2cDdBSKk5BIQJHuc/phizGtJ46c
h920v6MNnDtRWUF7UAW5HwdLkq8XN9iHaLOrFZi3HFgTHHl2dMWa0c8g8jka3vcr8WIQ6OZTwmBJ
YM/Z2Sbw5JGokS4aXbrFg9mv9TSQuFu/D3Oxec4/xJktw6TWp0o0FeTddAhLnWvjwH/t2MlwVbaB
rYWsXXv7fcyLR8eHkLNV2THIM04pyjkm/xWFvw225D1wOQCgh6hA62fDiM/LwXDSVqkBFds+jNbS
zLclKDLfj+Hy5/mfEOa8306kDf2BrsZbpU6oR/IDRJdqVyVLEKLzyv2ysiHR/v+H8gVtDlbkVGoS
aZwWH5TJXFqDKBQBkiwBpSjivzn+PkSbLwYe2VMJu4VTQn7GYOr2vXQHh7nlX1jsoDr0IdJsDeQx
RNvHEGi9CXgMLaoCczDcafyrBsGHMLMDqIUPI5pO+ExRzVfWCD0A0MdNmi3M29JqOP/5h+ePzHOe
VpmF8lOXuWPae33au4VYutkvvZAhDgSFRMCsgZb/UquOJ80GFZic4kP0Uk7X2jVYMIG+CbeWH1If
KD1+LX/0J7Zfsqi/MEKoqnLA4UFsBcV6tqUqrS4qalXDaazh7FQ3V9loPCUJSnrf76vz2Tlb7yB9
Mtgzo08I5aVZnK5P7YzIZDjVQuEl3j/rabctymLfWNqV4TQPtiaXNAQvjQ1UC+gywiwQjpqz26ND
GTMPTSJPdp76VZdtQT0+skU4wYVTCV05WL9B0R3/zD1xc/C2GLhA9JTJX0Qv1jBFXzhYL2QvMLwA
MwX6knieznm5fZ2G8ElBTgaRLFfAu2bo2s0oHvo2W7g2LkaCRATToU4IKfzZ9lURtyaeNsOJmTAJ
M2AJNqQVhJ6L8lR08RR8vyguzpwDICXEg+GXM6fAZ3B7zvqSDUigHyw422r5Uqp5aQkAuITUgZyh
w3OwHQyt4PUMYb9TWI2blNmuxku3U0uSvn/0dubL+2Oc2QHbDKro+Nix02RElkt7R+0VrMvdcYya
o4Iq87rkELBMpbNrjW6XGrpf0HAT1ehL8TA+hMJ+z+vidpAk8ZomoscG+O2jrRSootpWiGITa9Wh
K9Q2J3W0z/LmL0rt8EExcALhUzjg7X8+60qlzqifYTjJvvklSBgMdubxIV6A3Nt/Xo5f5wpnATAq
DD4C52/24VBt+g6gvgYARfSNs/ekrw1XMKD46mq400iu3GxqryJraN1xqtZEz469ljWBNdre5Din
UEJgqcivIjbc9nkfelmUQcstHQcvn8D70+UmZ9FJr3v4uoCH46kYlg5sauBxBq2DCq7cu4Tolkvg
dO7xLF1BpGsz6JCUtsbYHZrRWRUGv8dmDOpRbpK8Vm4cOUHliAcVF6ea8XWZWAE0z3Y6Cd9LoByG
sNnIkNxG+m1c1AdUp12SJbUfmqqEO0b5DD8VvzOjq66hr7IfdxkRLyWVx7hPBYzjGfylY3UNG+pD
TGx5oKmzspNsgAViW3sAlNVeG9GfijTMi0swIrX2QViQQgUxHJ59gRVn17qyX4zauCEZx1HOtGu4
c1DXpjlkzR0IEMmBBmKCw9vk1G5K+mcwEK6NjL8KPN0HEGuRDfzSUXgryuFaONBt6Uh80hulXIMP
pU+LdhWR6tayxiuoD15loXwCdXRnDBEonmxntNmmYWSfAzrmGU7pQBRkeKmnynFxNYBJacCstTay
ddrmums1pl/kRjBOHDxpFuarKWfrcEp/ak61KsbiJZP0EHfyxiTnO3EaV31BflpjlrvJZL51jQZ4
jpUcjAIceKSFB1D+92AJnYoRHKWm62235yUAoqLcQr3+PikZXJfyIXcHnRluzGElDgdr4cRH1YGB
lulBk+a/oMsG7jWUOHg//ISXnu6prhJYis6tnhCsocZ0qQapmAJ219HAiW9q2c0AzFrjEOQHxHJ5
OT4Qu5QuLCZx2kisn6bMD2ORbDN4EXtp1me+w4vB7aH92U7pYwevCbcO9cYTCr34qv6hAVhuDkT6
o8G2TV0cx0k7xgTIyFz8EHZ81OPuV8FHNPngacb69FaMqvBRHVrRkL8W6fRaOs2Lo+x3vQcaBSZ6
XtaTY5GowKqnoGAKFqX2bc/7HQgyoARo1Ws/6ruJ9V5WWvdOSu4cGV63aTu5yUiCxiqDMY9BWnTq
ja51+7Jnz9OIulBSTz7qETcj1fogLOJtmY8PNDUf05D0bpSCcNCIoQzMir9MBMIjdjQAKxTBXXLC
BnIrIh5IBnr/WEUPXBZvJIqAXqM9CSBdUPgj77ug6qfaH8ng0zbaFTHgbUVuRkjK8PNKke54nK/I
lP6GKf2B1dqNBoW7oYx3eJNssoy+VaFeuCIsfJm3x7qvboq4Z24v2+vRLh5gRSv9qmbrLs8OorN9
SPav2wTkexFd2T2D6nyInkV+a3XsFlrnRyZDH3/lpsdD3JW5/A1+jyeFiSq5nO5Ai27dqW1+hLR5
UpHaG+Gwdoxu2+bZSq8Fuouo3I5J/wo/EZpvVGq94vX50KTTddjq4C+Y+TPMcO8JqOMuy2TQJtFK
ShnByHpcRxnDDifRHrLhNQgd6RmPT9aNYL8gSHY7luNtlNRPtZ1tM9Dq/RzmMfCeOYrCOpZ1cWKq
3EKeIKBwP83Vua0q4qsKcKIyq7fTOK5jna7aGi4kPe1S17GNHIoj5kMGnDfp21+QkkncqRnsTW2U
azHiXjWMYtiwOKO+6uqbCue0yHhx3UGCrwyjW6uSuWvLZsT0iAiqDjoHq0+usj5s/MxQ930XJx4I
m3AdTckzJIqhayCGbWc0CuJigFeZZMpc0cTtntv6rQMh18Cp2ZUVa3QjSPKWCD0Y2rjAnsraVZ3L
3uOSjS7JTcCxmP5UDgb1eF9C3CDL33K9/p0xurbqiLt2Ebd+XU87jTiTW43xbZ1H8VHWabuX5PwF
TPvnWBa3SJn4FiY94qVq0PCGfg+WtlaD3Kd5rDRunbwkXmeEt3narLhR39Qd3D/hGQmpBgg9Antp
HY3SfNaicd1mqDCAC30bsWzyo6otXX2Q6yZKioMsDM2zAG4L8FK7abS+ceuIHUZQz8fI+pmZ/W08
DCuNgO4hG5qtaZP/cghaeEqn6TomrPFt2Jj5cOIuDoM9QoenL8ZVK23hDZAxcXmhdNj3adRtyPiY
Ef5OzbSGTuMfnG/5TtOYnJ29LK8ZtXXYJrswrPYM6SFanSU0q6sW643ewtlKQ613PIaluMO1rLtw
EUUWZL/kob1K6wzrarJ9qRfviWoOGpqYVexcK0ATIDZz4PqwTgSgR6nyWplfDWxQXqTCVUz0Tcwq
/jT0g1eO1i1OyGNuYu0L7T4axKNZ2NdcFQfKtZWZOzq0yEHQd2LoJ4wdhLQhY7GJsPHdxkpRBqZh
5ErR3qRhkQGDO2heWkYPcGh9cxqMSVQAJzptfywJ0HxdqSdBE0P0gpMf1Mp+SoVXi2NKv7edW2gc
/HC6wnH1Mcb/mw3W1srN1B9Us9Wj4og06j7nxgp6dQ+yBh23HcOrVO+DeOCetPRjB3NbIZvDIKp1
D4VIaDXsciN+6CjN3dCQpavhcmQQ9/C0ot6olq2AFc1ceAgGqp9MlIyQnKtUjm4IL2uVOEcYmUAV
C0IShGvxquhsAjqr/lDkiYBSg51Cco1Jt2DIMNNiF5PhceDx3hzrLSzeUYYSHQ6JaeOM9aZAqX+S
+maoRelHpF4B4rQqDfKowvq5DemPuNRST6Zxfi16YKcHIm5olvyAJI1wNZZDcoMN64byXTQl2COl
RCVe6PeKkMbF/Rc0trqFRMt1Y0S/ahavSQ/QaAWZTikCMQ7+FOLMySTuQWneirI+tNr0OFTdbwjP
HEy7hR1M/NZQuU2yZAuI68YcI9yLKQejvOVvGum2eQG5Ygl5BinNyqt5u+20KbDy8Vrr+7vS0fZG
In9Ce28tdIjWcGQfrWBraZXgOmQeM4ygjacd3sZr3IvogDD7wHp6Izrc6kVMDlE6vEettSZxsYaR
eRUUpfMCV6vIL8sYnr/6ESb2XtVGK4cbMAWyodGhMVAxjUTcw1a3hU0Pt13K25MD3xbXVHrABIhk
eBCgED5R85YVIWThdfulDyEqVEXCxTbea51ee0PMt4QKSD6nSMVijkTCSu70iUqv6pxtUfQreETe
OHn3WEHOykvs9DVM0XbP21uZgT4TlTYkh1pcyQQXyNiNWyEVogn9N67GeA35HeLmMTxFVRLtJSVI
8GAskCUvZpPdcVXWfpfn93lBNnGEt3UJd07bCAPgpqFNZTq3uFzvrbZ4mzKI9WRwdvYmwxxvNe18
+LfOfqqgEK+SEvsnyiChxZMHa+jDtUiL3s+mpETmBymIIVedbxUNvabnR0HaVvYxzbBG0C1MPOgK
tChlhckJMLzEVYoMAeHIiB3JHmMrbq8hbbKRvLtReHeRSv02BkxEme7lFG5KBbca0Zcn1lnUr2yT
eSKCwjmTHMBPXUOuyqIEi2SwVrIrqVeaSm2rsZtc0FWU25LBglAgxCLMaTxqkjg7HdodK26yO6lF
8FVmE4hKJYRJRI5Uo4uXDH/082v8u5fU+TX/4SVlOpGIQ2nSk2T2ix3KN9aQ9z7uXxJRbTk0i03e
2B49y/g0OvROe+E8DJX+RhtzXY5l4un2wNxMn6I97M5Gj5faFjJXsHuOopWlGY+Fo7t2Xb5UCkav
SB9L6G7w7MocVbafovaqie0JDT51Fcd08ilBKh9VSPC+LxNcKko4toWqEd6mOpnXZOEGr6VlOrDT
qF2Z0fMr6POd9heFj48xZg0i1vDYcAZo/+dRh4UOZz2oQGov3RR63w/mUs3jY6BZpUClZGxRADRO
kYLuzWiS1zL5C1VRODIBUWmdWzTGn3XzYV1YQ8zGDE+uUy9fQC9323Yzkafvx3GxZvkxyKwEy1Ut
w1CgtDIN5rounR2sE3w776E6ldPcV7K9qSnQh+iGP9oWIEyCZm7VGVcqY/dnZUCsRD+xDEx19Ddf
8+Nvm5UYqlq1ohrQ7uuhz+cggxjt1tcL6avM8hfm4fzBvmzCD5M924SGSnpjQHEQuorRSgnutvDb
MvSqRS6GCzTX8QPKg6Gnq6gs9ygi33UVjo/vf8WlVfVxwLPiTZxnUW1FhTqNZ+8vYI4rttD4vrQJ
P0aYNcdKZkY2jSd2UvobqWBwcy5F1VoAu72FGb1Ys/swobNSMWtDi0aDYjBQAHuuu4GjPE705+8n
7Dwh33y1OSZNmIMqK5qqUzU5roMznQyQaK6ulbCxSPOFTX85Guq3sH+Gzq81G1JqjqUaemxIPKw8
m97Zfb/uS20zNs9NuQAQuvihQLp3zmwRlNtnSyGpWVnaxQghTNhWXcWgUrimVr5pEnmlafGFct7F
j/Uh2mxZCMOKo5rQ4ZRUAKKhE1xnQxB2C/zApSiz+TNVwUUz6cOpzIcnLWp/mna51qvy8ftFcTkM
enKQvzwLeM+q353Gc0OGKIGSHvKDEmUdO39w9GZBzPpiGAMQ7fNiQItxNpq4jFqu6WQ4RdQCtD4c
9qQWd7SVfzNr5lmtFNJLEJ47/44P1wDRlDGVXUFPUdG6IYCWVXnHywUV4Isnz4cgs+MvnEjTlnZD
T2aMMkTeZdeaUQbff5fLMSxCLFBDIfgw+y7EaTNlxjEmbHqwcHZqi1Dfi5/E/DfC+Rd8mCoVO1Y4
DYhQGztIbNrQ5VCv3w/iEloJ0m6M29yC+joOg88xqkYbGkBFBwA4h8DykoBDYPikr4nf7NIb8OMc
H4ojfxUUPRaC0UG9dLYGSj23bRQwh5NahesBNKNN7qmb1j+bE6wyH/y4n/mv72Ne+lr/ZDgMOmef
x9nk0ZgwJ4P5q8BFCOpWX22+j/D1a2E80E3mcOdlwH/NjrhQOVY95GAF4JXjKtDtBGN+1y5xWr+e
pJ/DzM62wVJD0nOEqU08yWHXhLfPVP/uUVT4v41nNmNKDBD71IBMBLViY6TkZJToHw1LRJQLKdun
Ac2BV0Y1TQbkiTGgQK2AnPfr92EtfL4t14bf1J7upW6yint/ycz96/33OfBs6VM69bCSEOwURe02
tYqV0VtXrCjWZp74CRUP38/nUjg2W4HOOE5GaFPUoagnxEtPnWNRG5swQwGGLsndXNjYn0c3O55G
S7R52AJDT3WI6YXDKyoaV5IXma/sofbTArr+OBj2YyZ89JETGJIUe4OjLQBd3+ks9Lqg4/zHdPBz
dvP5F82OMxt1HwopYBAksOvFm26gNeZO9+XPHB8a9Z4dvjSqj9BXvZbv0Nr/m/UMjizMJ9B8/6IT
Vuk0pmntsBMcwn9VxHwNI7FmKZoh33/nixv0Q5zZMAFxKhj09AFr0bV9VljXhZ4ZK11owqtCGS5E
M8/L5susfgg3O0sh08jMtkU4yMMaPzLxKli0z1n3HtPat2m1BjwzdG0ne0Vi/NQ1YAI3kbNhVo0m
YhRUmb7jdrguEm07qu5Rg56tgoArMJxA8Led6TYNXYOeJiE76fxAS0x5ctI3nZnGvpZWrd+a8tA6
2rGHrK/WdjvwRhtXtM3KFPwKPqU3rQ7K79DtmaOd7Mx8c7JsBX7H754OyaqwtfoI05xnbZr80kYP
SnCIDZvOWRTKbpaqE8AmfJ0vOFuAKIZ/O0hIZ/tCT1IaxnVMT7QPuVuXw2FE4otWWnbFK3VDK5zc
BVfEs+sYli8pRXNAriYe/nJwZZgmSjCxqVZR36PjBbOsccAPVRFYuSGEoQE7dFWoNe6Y42FnT81T
SICSiXs8T7gdOLFdeKNhorwVZ6tEV0GUqwZbz7hPjdSbOnudcfVmStgUWYBDWcmwgWbmj+FcvVeg
PPYaf0qK7M6y2vtBoDqv2NT5yplSl1P53qR4aY0sukP78R4N/lcjAb+1h+NCgVaIa3XSWkWGgvdC
c6PVmeVONr6P1ZBjl9u3aa6eOBcrOdIdMU04jeRPrdQjT/aUu0UL6YFOiJ0uO5REE3IlUjQUND6W
bmmnaMEVyW1owTFkqna8EU9Gh3Z9ASVmId94RtZTJp6aBiJYleTbmEEpuk2sX6EEVzsrset1It0J
ppZmp6/GvvjJ4sLv9cF0WdPf1Am6m9aUxh6v6H1odTpGjRZ6NHbUR28pQiWcVG5ijY3Xcj5CzNx2
fKGxxssj0p5yLjWPNsldBGuNlW6jIt+IjKwmi3p1NFw1jfPW9WrJUetCUmARZFU2NJ1QQJmzH6HX
j/JRWBF4nNgr6Kz7uQYlbmov5B4XzpyPYeb0x8oqE5nXAz1p9sYqtH1KHyxmBDEXC4n1BaS5/SnS
7NJMCLa3ySQ5DSRG6yOEDZlWGv6U1j9Ms3lu62oHSNKvYeLHhMo3PYaW+ffn6znB+XrgQTjOsaAN
9MWdJqqEBGbLAptBOg94ygzoyVXdetBgnEhT7qFArwVmbE0LcS98SpM4DHAU2CzAwnqW301Iuwbn
T9zh0RqOeLT2w4INwYXP+CnELLeDBDp6eXrCTqw8aRV3NdP2HP2ZoOL//Rx+zYZtIEV0SuB2gEb6
HGBnoyFlwsMOqY+QfpZx1xELQ7kwWxYxIRVAGHBuuHU/Zzt4yQpSElSBw+KkmwczH/8XqigX5utT
kNl8TYXZszjXyGmE7DgfYcKE4ylXlmssTdgFohvW/YfxzLLhcCzwPIcT1Ml0pd/ca9DE38BW1nPQ
uHNDN3ttPCddGwuP5YUBznNjOfIiiaDUeCJNkvl1Ub4UnL6355OSxzRZWOGXB4nipoVVboCxNbsb
C6MRIdJGCtYgBAz39Vrto6ONER6AHwEjslrTU1kvrMWLY/wQdJYvwbukafQpo3jlPpfICPMJXfix
9sw+WyhxXFj1FvkQaZYqVUkVF9CcpKecGvsKFgosXnpTLIU4D/bDkz3rWUeh4IHmR4e+Yn1tiKfv
d+7FffVhDLN9NenoSORdT5FJcdhTANphTMUtKir/XdYICx5rGhJrJi6veZ6Ejq2CPgc+C+1HeEyg
iwQYENrFplUspLB/ltXsRP8Uar4CprG26gzEocHTrrU9GpgB4A36ProBlgYpiE9W2RN7BEvX+x27
8QZmEaslBZ0Lt8qntHD2G/rYKGtFOrxyh1v4YLiqgIyO8TTY73UJIUs6LF2kFz/khzx0thjbEAV4
p1FY9kEfUDhcAPWHbr2Xrix/WBVQC8pXjQdBa7LU7Lm44aCUDPFnED6+EBYmpUKg4mpy6sWj6Hmg
DwcbzXOD/ndtznOu8D+BvtAWysrudCoFvusEqV/YarbtPQBCC6fWBZgrwjgws4V4vYFws5kECs9q
ovIcBqRA5hV+FJgwtCVuDTMRV9/oh9YLQdEZnwYksC/0pb4D9uy2KA/mdkn/5FI1wwKLBsZlgKue
BXw+HwBNlUylXjACcRlxP1x117XhWs/hIdxAv/MKGqgb9iu6Kx//e38CrB1cUDBStRF+TipPjBEk
PIZJYOWPFKDeqISjKdxN/vvpgyQW9FsLYSCd/3l0MkHuV2U5ajWJA7/NAbCAqaQrK+8XLoVL5QsU
JP+NNNuPkhKtrkqQD8azLj/gSspz4NXloTK5KldDHRRDEPlLMiyXjm9sC1ChsXABQph9PX0YC6Fx
zGIfFasxPDsfLQzsYgSTQFoGGexXLHtnTJEoBdYHH6VrNle1+ItLDnnIPwFmE1cCAdpE2PenLhkD
2FMC9kb+c3sFa80G68yGoCMFweDzKjDHLDImint0OmOHtP3E8VKF8NhfrLV/o8zfNDqEu8ciIwQr
OpReqkMWKksGDwjrpcrQxW9iwxodBieQbZsfICYB/obUIzlNBIQdcPG3XcJ//cVoOAVd4o/hpT47
pHjRUwiV4rNMDRi6sYDtEMoL4V80fvFt0CyCgLdx5kvMvo3KascszYyc2gkuG0blAKJt39Op2yUM
fOxmSp5YQ3060tRVTQ/4RR8Hukj+Yrh47uKRBn1vdHlmaUqr5WXZtUiXa1XttJCio5muqab538/q
pS/3MczsAWBWWisN6K2cVNFCtYtqXpiiwvJ9kEv3JZqWePihvM8NPjsUYhWLjOrDdKKZvBmBW3S1
ZGo8acNLjImF8+FiMCwR2GEDC/GlNdIByQ19/IKciuRBOa9N+drU79JceJ1djAJKF4fQI3owcyxG
znO9q2PNPnU5oOTa5AMUtlFsXE/xuNCivyARCJSMDfYOQcZxTjk+nxYyjHLNigcCUiEw0W56D0wO
tFaiYLrVgvgaFGsnOJus1DBJRPunWTsn+7SUilxcKDbs8Cw83hncGD//iAzEZHDJGnLSIYys0vsm
/f39Irn4dmIfIpyn/EPmz2tZtGWoTyeDh08wyDIAwYe6ZRrqD3rqPGQg7bnSEoCL98ljXIAdyLJx
9IgtVmbrvIii6eAfvCTLe/Ee/fizZhtRMqZZVYtkrx18fZUHGZJZLypX6ACAbHJ2fPZDY72UYp6n
c57RIxEBwATHEMpfs+m2i8qIQV7BDcHAswDODOe8K/mS4fjFahT0eeECA5tDuPvO4kCJywTcNZxO
0rF2wH//yo1y18Sd8usMZYCsTe/jDLDwQksPrc6PYVH/dxNo4IRwPJyVRnX8d5YSqSy3+j5BQayL
4n1vWD/grbK1Wv0l6vhLGpGFLsoFnfjP8c4r/cM6szJDq8bUmNCwrbYFc4v7827Kj1kQr6qg+RFf
G74M4Fe0L24SlCaC79f5pS8LRqaNbwvk3Bc5tyEnWtjD4/sUOfBHTAXIH52RW65wzCW1j4uhdHYu
eXF47M65XwqqNXg/hEgBe6BAtXxNS/NGaPHCHXLp5YeS5D9hZnfIoE9pM0W4meM0dTzRDdupMA4w
Qfk9OkiiZZQfKsBUlt5/53Ux3yKoi52NItCL+PIKy0BvtZJKt08QSJZu6MBCMc9yAs4EREosS1E4
ZQKS3UQaILtdCsMKvVwX3HnvJsBVTQny2fdf9nwSfPlBJjNQUkXVjtqzzIFWfZnA1ng6jQPAuZON
dig4t/eava/CH9+HuiBRCaNVmNigUU7hxjt/R2Q1VZJn1XRKJJhT4KlGbl8OcgfimwoGq3gUxHiP
rC5QGm9dXeNYZT2r/DDtV3CrDBjLdkIfHDRczDfemc9JHW+//42Xp+PfnzjbZzIaQi0pRhv4zmwT
ESeArn/hdmDslYAKG6p//j7exSoI3m9njI+Jd+P87UHtbALPHnOiVvqKvGS7Zj8+2xANbtcJ3pB+
FxCfb9geNKAbY40+2UNzdN6+/xGXttzH38A+Hy4o2I6ahRL/KcnaY65pdyD3BAOwxt+HOc/dl6X2
YaizMzOxIEcFvRXYscs1h5VWby+VMpcGMvt6fCRgLvbddErBZCxJ7MVsK4vb74fxZ5l+GQcHjxep
NqjWziy10Uyhs3Ti48m8hmPuZtog/9zkh7PwUOYn10tn7+Ulgoq6hRSfMjY3mIFLIhe5zq1TVieJ
11V95EKd91HvzhQ8KeFa14G6ZcdjDb9C/diksl3RorvqNPLEKrWaSLRTugCtvn7IibFpaZW6YpKv
BnQ5VnnSlR6yuMeUDPnCjr90yMLo559fPjtk09biNdqV1gnWQ5vJnJ6R/KybJIetprGzW2N0k2rh
PLu0yKAegKculFIBN5t9HCLYlKiUjQC0Xav4njlLD9SLtZ6PEWa7pQAZEJLb+ngqg+xHdaCrZNPd
CcjBNJsIpsPX0Ykd2GbY04Wj4uK6Q2nWQqECQD3UfD5v07bWcVgWiQXP7zTIlIYmXIWml6NPMbDw
Eg6sYi8Hfs0zCE8Zjp+o7E1XpPVFHC3lI+dpnO+B81sTp/i5MTi/NqY0Rb9fjND6BZ0MitXFnfGu
3TZ7w4ftkWcjtVcBND3ukrviJvLhQ7RUs7n4GaC8AvlxPGUYekqfZ2OQcaPCnGKvbwv0WVE4Tv3k
odsZ185aBNCpTCAlDWzCdinLPaf0X4Zu4FGD5I9Ap2IWuONpP5HYnNCJTDciUh5YR6AKGk4gO3vh
GXVpNeN18U+s2VoTrUqIruF2EDHmebwb9Ze/OMxgy8k51hRy93lPkIdRSarzYWYdq+2wrtdnWSPl
dS+pW8G6akl7A2zqi9P3T8B5c4uaUSmtASvHiMKgMK0XKtQ7QOOAEwzdq1PoFryKYRQca/oOTN6V
wcc7mD2tkcw94N7flTE9QONg57QS5+3EV9U0/BBlto5Se1MR0LFifZOCQ8dFIt2uJT9GcraeU0nh
ZkMTaI38lQzjA5AFFbD4CWDJ1WOmySsRRVcqjAZ3chpoy1lo5UyK/Gy5M7pO2v0iRX1n2JAz1lX/
0hTD3WhBWq0784GMVW91+ylFDgf+55MMYQKdJYFjdgeis8fKDFcEO5XW/TtUpB7btofUQpmTfSp6
gGWGH5nRCjifN/uKTatWdwKm6aNXEzh6WxRqSVYjt/BSzt3etK5wvl05LP/dNPZVFUJSa1T5ZjhD
Z2gBY2TTdOFfEyjVpd7Ykmfl5IewKm8nYkQehAfviaqeCJ5q25RJZ53Z0zOpsiNN6n2u9xtb715Y
Swp3qNmGd/zWgDuyKfGXNZYBR4PSZigzW/dhRGvPKs2jU0+vUWEmB8Wlp3QTIBkbYHmpscA04jrI
GigQaIwFohdNEHXabULpO6ewtWva+g4v91+RmV7ZTb0dofLh8jE79zn5dVGb3ver/fLW/Xftzbau
hspLqenIDxrn2qhRmGiUh8srKPOlNyq7vHP/DTXbuQNtx8nMo+nEJnHKq/GxCfEYtgHZ2pqtTQ8V
Se6orEqXJvB+VrUHomE+wS8cgnBaBwlyLUxBZ875KjnLSaCEWblIAyY3hLW6L1sDWu40fDXFNk21
Ja2hi2WND6fC/KqxbKolQ4dUrQ660uXHZpsH+VEL+H27cn622/p6fFwSyL1YtLBNEx1oh5k6SmGf
T3TwEUxN0wxc3T+0a+AE+3W8IlsQiYuX/L5AGzp+X+q0X0oYP4ScH0Z5Vws7p611csJjG71b1m2f
3Xy/5ujFRYcbyjIAQgRSeDasppBm7/Q4YfudeV1sNbdaQa1hlyFpVIDMXdUrsm83S+KQC1HndfSC
FMYYqXOSSg4qFKtIXEFHw4e88sKe0i8e6Nb/I+1LeuPmmW5/kQDNw1ZDj7ZbHmIn3giJk2ieSUnU
r79HfnG/dLOFJpInCy9iwCWSxWKN5yARY9oqolo+j27JqJ+Afh6aXjqTVzbRZkostN+Dlw1DHvW4
sTJl9saGIimtJc864joPidUtW0pIef9japMv84y50qEB7D2zMNVqKYFmdLuZDjAa3WFk6EHrTHKy
WpZg5FZ7QBuSZ2XsJ9MIgLfVn82Ub4Dg8h3IOxuNYb7fVIdNkbGnarDepNR8MFU2bgQHu/hbV44A
4ImATeGA15o/2JoQY8ojhM7ZHrhEejDtBhf1qsd2j/zMARk2wU6vxaaoU1gabgdyxZ9psbMcECnt
XlVrh4V59juCldeGDwdTFLOyyX8IlrYqCnyWGA2AwKuupwT9uqib4CrqW+1DAjFI71Yh+TmE83Hx
DuzpOdm1QI9wk4MIjW71vtjIG8OxhD0GVfGlGaiBJ1uYDRoRZSeNA9qVckCjPAZ/FPgSMN6uxBge
b20AwMrZQ6Xofmbb6a5pMtiqzAEgRe2XbX6KlsJHqkyi8bY1kwE/CdNTDjL1YGu5/LxmiibdyDUD
ZaOfdnocyd4GPNDt/V/+Bq9ZS8Ja1YA3ibGc5XjOTlrOxtLq28lE/2J/aGswlSiRtU0c8jaio7Jn
yWG27XuwCM8CwauLgzv/Sa2J9q3l92eCM2dMSSYTM2Rm9zyq9KgMiGlSJIRuL3BVv2xHcRAdGjLm
Ji7lwLdTYjBrs7Bk6ms8GAfdie9pUmzzMX/HELkISnE19YTSPJQZpTgASnE7mtWRNcwzFpYVKgl6
o86CTpef6tlMg7KwwacANLyH1mDpBkWS7yyvto4tHRNtfDUJYB06VkWBksqq6wCM4Ieaau9j1ltP
t7dlNag5/0wuYI4dOzeiqDNBj1O/9t+zb80mUb3pLb4fDn3qArEr7A5kcqtfiqA2JBTN6fUEDMsm
BWl3qD6Su2Fv7LSdskvA/oDh+IO1dQ5VQO4BnbzHuP7tVa+5So68kDoinw/OOM4ri5jW5PMMyXU+
bmnSwO9WTFFaee09PBeiXmpcNNaN3GA6LdTs0k/H0jNR0SsxJI5XW2Cn1y4RGlNAfI4kp4F/l6IA
9NbVdTsbITLX2wipO0vbKhjpvL1rIinLgs+uqoV7lVGHmaEBChfSP5dkdCdc1n+RomERy+w2+mAv
paD726yUBveGDnmQJ5UHVL6DpgnC3NXUBhoP/08MdzqmDUC/IZ5xPff6QQ7ygLZu+gsoRkHsjZWr
/hCxta05LY6GpBnoaRDI8zm1NNWiZG4VZKbK/q2u7adeMe5Lhb1PfQz0LOPNaszX21u5esPOZXKX
W2Iq4NKdyQilI/kKOCCUq57kL/OP9IvzHSmc8qUN2xMa3r4o+9uSV3X/bLHc1Var2DEJgMrCSN7a
mHIq6s5Toy+tVm5vC1p7u+1l0Abj/oaOojn3dg/AYC5TEKiGzdc2kJnbvZCw94pnrXRD5bFPfGBj
RMf4JJcCPV15MdGdjeFfE/07Bgpyl3oaYSalnqQKWK+A7O4zX27fa8AKT4DGKczHVi4x/Z4L7vmK
3QItKarLqq4bQJ7h3pTZbrPGXKh6dJtsjI56c/l8ez9X7viFBE5jbAdtZTSZNICKWK82ZkNc5OT8
dkhUwfataAg8LXSw6RiNwbw7d241IG7AsNrqIR3jfWUC0Ssp0Vv/vUkEBbC1czoXtOzpmdUCY2/e
2SVwrTGP8pRkxt6gdu7iNlKM0pATSb8l1e8RCCe3N3Llul+sjzPJc2fTFA+AGpY90PKiDahdOyfx
JBCkAV3KlVMR3ZxoQ5ffn62TZpqF7nTMZ9XA8Kjm8mXoyLayqF+k9sftta0pyfmWcmoI/HMJWAgd
+HEnDBjFv9LuJTVFb/TyRziP9GIDOU0cLJv2kQF+AcA9wRkFjkfzHqfPueL43cSC/7Yi7jLnUq9S
zQCi8sjeiznZoCVwo1Vvt4Wsr0jXEWWA8cfg4VhtQEPOUT7o4Vim9zqtgoQp95j28CQ2P/dWI2jQ
W1eIP+K4F25p/SBGtCgEELCMaKtjimnoPhIRNoZoWdxN7lESyewYB8XYTkXe0RqBliO9M2oga+f4
t/dw7d2GWvxZFXedVRaXzbhI6wMLFn/eqIGyi35ipttX0IixEVHarOg6IiIHvUufgwr8CHlOHass
KkUNQfSKZWWBMyHWr1qBuVg5LBRkgYkAblN5Afq5vL112qL2Tg2wrWOwD1jRrtzCwkelx9Jsd3sL
Vx6RC1HcDmpyUQPHalRDZcF7ku7TvycBXwAk/qyFM31yqeqZkzU6gAFrLwIEZCmKHK6XADxotGKj
WwO9f/on/P+ZrTNwvSSmm8NnCbv4MHb5Y3qfeqbLfPI4ozbk/T07wqVE7ny6njmNPMZj6MQPMLNu
K0PJk0pghlaCxksx3NkAPqShZQWgcIDBJl77MOzl++wUAVfwzXyevbb0gNPqyT+KX85Ptr2tF9cq
eCmbO7asALIZpmQBGJ4agA22gIf51gzaU2zYAsu0cokvRfFvFUWSAzgJY2jYH1rfuq35liL1XmE8
tHi10DSfZlsjiwEJKXsD+n1GVNtuL/baaF1+wfL7Mw0iYLKp8ygfw8won2wFQ8Pd+N466cECLOmg
WKIcjkge95rFZGJJoQGJIutpF8qDIXvVZDw7CfmZpQvFXaVGgl1eqeJfrpF71GI9VcfczCAzDgAv
j3qPtql8TEHvC5ASuMPB8ZJNjQrNdqENQru7X7yD21GcRlxJ7l98yWev2dlux0hszWWN25Pc6VvZ
kwPkVJ+7ne5SP3mKvQwd9v/xwvJhpMXQkegQfQiHpvC12X7parLN1FgwOCc4V54DdyippDqsGMMR
iMtKY7iWPG6NZnBZVx90YQAgEseZoZJpsV31uDhIDHkoswH27wcZbd/CpHdGvt2+I9dP3+WpccbI
jtU5MWU01HYIqhzdV6Z7DfiQt4WIVsRZnTpuJFoWFkx5+o45cHT62Z5kV77NAB02vNwWJjI8Kmd4
JBlT9I4DRRw23b53xy906XjqAg1tb1736IRAQxWIXNysSz/2cheXDTjTfasuKbV0HFm2N23MiLtp
EPnO98ljPiCr2VGYzRYdG2dqzF5N606DHW8D5iFTQ5/SIPEHNHgN34Hd6TWeGPPi88W9tUrO1lDW
ZVrpwJ4us1ELQ/v8ZgQmBlbtHfsH8ueLLeUrTUpd2m1n4hSJ3Lk2eZ9nKtBKRb59aryvXthNUwHP
GmN6cvaqDZEeGOiB8QGwWYO3gO5GxfLzen7quk59iOupFOSnBIeocc57nugKGrBguzXYkliz0SgZ
AzJUFGStpE+wlQsgkwZ0pmtCpmpK9axPsJXN12mTPyTf5n0BCENM4qqn+k7xgPM8Po87EQDd6vLO
xHLLy7qs78HxCl+jUQMK6Cxr/Fka6lZw91aNy5kYzlxSRkyrGHH3pg/p1D7Ytl8+JhsrUJZ2R2Ca
+s17l/vzPWjY/duiF32/ug9nkjnbqXYdlUkDSC05Pyjsd8E2XXbf1SeDvc4jmF+R5r4tcH1HTaSA
UcWSrwAgHI1FDMx72NG42IPG5NQAB72wKlFteUm/Xi/s/+Twd8/R6li10bQKwMceaNcPIO/ZUO3O
SIGOCsjhOH1IjVd7J+6BFAnm8sJOGwMOPqJoG06AtT4pQdySXa5mX8hoPZlO7QGu+veYT1tAEJlx
LDjPlVTqclH+rJvTWHPhUhloiUaOanDb/J6Q5IgBmruBkfu0I6elZSJ28vc5r4K2lvwpnT8I7QOJ
auDZSCW/Z/Rx7EQkcZ+ofLfOg1Nxw0qmCl0MQM9y1NeOAoIcsezstg0yJlCTyS3TBQvZ8suGFN7U
NTRozf6pku3ASvW7di61g5kZxjOCtdnLTedBqeKHvMBEVWVlv/CURC/onmqAkG3v0E+tu8g/3mMY
Q/KpiRKNNpFNSg1lAxQNcF05NsKwFsBTfTMBzn3JBaTASsjsCCg/0/jqgPXeg/MPNoWOPZO5fbBY
fbQS+1HLY8kFK8F9PzSVR4e+dHWJlUB2iZ9nhESuaZmZr5X2ttL6I4YTflQzWqOGJAVFeWkeh/w4
2obk5UarPpayFvusI5nPmgL4JEXagCYWa6+GPAJdsNUFbaE+9jL9Rus6uy+n5sFUKtAks0yIkLVu
hf6oDmcLzH5uja6xhxCji8V+8oeXeW/Ibr01Akzp9IG6QUvZIQnom/byn4wCPwyYEsBTTgxOcIOO
SGvYyXl2sPTk6b9J4ZyqpK5AgDKoWJ/zQ0kMPwW1BQGvwm0pi9tyS9E5P0pq0DwAkArEjNYXw9kl
wCLXxtgf9V8AfO16XWBPV6Phs/vOeVFSN45xDtCjEFU7v68xPEBL14gfYeREpkVguvn6PkFdbe4S
Y0DQ3+zbB/le29X3KEeaPvVloBh53ZdiK5rjFqyPh4Ad2lTVZafCoUWRq0y9q6I+pKt47nuBK7My
PHVhOvmRcZLWRGqtaQ6rAt1mGhorY3NvJc4rmGSQtKtdmlRPKDG8oa3CNWURz5Zge3XecoPNotJS
XL+utV3FtNDXQ31Hf7utnusx7h+F0TlD3IPBW0kTuN3Dxj7Md8oL/PwwvScHZ6vf1c/dr/Eoas8R
nSFnWJCYcSISIQ2mZNEIAgSz8wdkF10tHY5tXQpCXeEKl40+i2TQP2HPfbzcQHcMrA2NvaTf1tvP
0ZG98To+15Urz76QzFO0zOX3Z3IJA1hgbHRz2Ob6FjU5oM7px0QlvzPJcnuzuGtsEk7QHV1OXa2L
v1aR+WTHw2sTp341I/IxC4ExWnaWN0ZAFwcsFAa6LHSUXH4SnlIVdyYfQoOA94FY5MdcFYJ7sybj
zOPgR5ut0kkSvVCGkDbl3pyawO5fbuusSAJv40yQpwwZngeNSbAzP2sY7tsSRG6TzsWFEcDk0RcI
t3T00En1Wyq9fhsH8rd4cqO79o7e0Z8qBoI30YO0EYgWOIw8qTpaPHKGgTuEcOmAji0wwaK3Stko
GSWvs6VWSDWY5G7OLce10mavS6UOqLZM1Fm1Hhr/MQx8s4k1622mzjDvZa69qGpmbiSHsC1r0t8A
Hix8sJi8WJ12jGbtW94XmVfA0ypo89dgChdW+BPf8ewWgXXLzNiAueF4KPfAJQT0TFL8Brti/Q93
40xvDc4QOqk9d/qkwRC2mIot9DtlNneCs13VXCTwgOyMoZsrKBYAjhZMU2Fsuw0NtA38qSNwq8p7
y4vD8c74IkkgWBLo8qobdyaTM0N1MxhzMyGkM0FXEgEqBFx+oC88WEocTI4IDGBl/hbndSaO83da
XVeYlSGjMj9rz+AJ6L6C4gVYmPZhvM8f61+Op54slMzZJgbt9QHcLfeiYXbRijn7oFCQIrbozA+b
KHrW0Dqs1ltgVIN/pHysRhGe6fr7omLI2ZKBBYVJt0ujClpEs7aXLHEfxE+6R8LykJwkbynt9S/D
UxZUnghGaz3/cSZzUbSzW9GRZMwHORpC59neKoObH5tTcUpO6WO+Lff9izT5PeYGjyLrtK7ADrqB
ZGMBgeGj2dqgjRrBZ9Zn5I2dF1b/k4MHYJv/L4Fzexio/dQYMWs4ABAgojWgtR7r7phaAruybt80
9AejqQn9lTwSCJhkCjUrP49NweyM351qbzk1FRO04GAXugPLh/NvL1p+li5VjENpGncxQHZj2t0I
zxWdwqhnpI9aExC0Qfd7sMtlW1EmZ/USnInjLoEedyUcZfRcqzLQ6rIWjZnKW1w0B0dpvrfAwbxt
2lYTR2fiuAfTNIbS1FG9CB101+n0WzeDj8d6sUnutc4BQ4w1FWGHruriH5F8KKDJYKEcEmxoN4Ke
kQEXXX67vahVD06HmqM7ET4T3+Q7N6PWRxO4iPPBfJJZvjMn+QvRksdIc/6jKM5KO/3cqcyZUE8Y
0KssxxZaU1jsY3Yo3S10z4JHYXXvzlbGK2NWkQJUoEi7UfOtc6aTUXUCR2ZNxLmvya1IosloAMoY
+g6nqSNvsyMaUlqLkBxMsxkysofANuMWISd6G41ZRENmGF6qHUdL9wB5I9gquDxrN/dss7irBBJP
zWTzOISRxIB/ZEUbULs+1lK6661+V8rRrirjj6KEM1ZYz/CHMn+gsuzZWrplzP6win6PVry7Mi52
SrQQCSu9JzfRXac7nmNU4NNK4l+W3Hyt0vRBJhpQvlMCmAp5dDyzGBpX0lTgFjc1hqAMZKoGkoBD
sf2VJR2o9dJnzMwcqQLeSM0+lSwOWNHfGRqIbzGan7NmOJaS8krBkOK2gImg4zBvuylLgmoqJU/H
SCHGFoo98CQ29ogScpLW/R2STUUwRQmmJzpie3QqDui/cHu1/D7Y9RtppyBLYtUt4gH9OVO6HdMM
DLDjw+wUBBRbA2hn9TuQQ4YVCHxTtJV5aVztGZH2VqvetWzcYSLvgEzoya7VzRT1r3S0n4EU8j7k
eZgaDJyo06bJ5FMTE+ZpZIh9DA3NPtOib10n/W5t8nUcGn8gzk4i9V2m6e9Gq9/HJbr+UqNpD4yO
m0HBtEnWYORPZuDkNbZqDWq72X6QleaYa+2h6EHdqKuzO1ryMxA9gFoatxszA6pBVQTdXB16Zwoq
xTllpH6S7QJcPUkeGpgR77riwWwmtLqDxC9VlWAg6r7E4FCUo9xSsq8gd1toiR8JAARdTKaCxnaY
v6pZH7sZJnwGNr7rnbZpVAM8tfSASYejUs97k5JdOhjP+aDuQUFzTHX7RDT7ru+tYOgc32A2OCaB
D9+MmSslBnGtybJdozECsEzubSN7um0I126afXYDOOuOliy7NhyKqRaQD04EZ1AaLwrRBaGjwN7a
S3XrzKuRy5IltHTkUC6drVx8M3PQi/aFh15LwXMlWJDN+TEKkeK5kQ0aSqb5QfridWLKb3CnCqz6
up8GtDmMwWAIBr0/lyuKaGdWeQYAHhkwfd1eDbKNK3nL9PvzEKi+vKPuFNqCjMfqNi5oneYyGwrU
3UuhMmODmQOrO1RsvFi9hwHdo6lFQaOIOD3WnagzUZyRj7o2S8YeBbFZicKkN/aApNnWuC8gGnsY
CymYJ0wPTBFAyFH9gQlQ+vcObNX/oJ5nX8E9BKUSmVHjaDS0+5K4TdG9mXrpW07PBG/BqtqcCeJe
ArOqRklJLWB1GT2yjyAeN0EKSQSYAWsvp730hMMJBnITD5uBvLvSNwylDGWsgqoZgu4fWFLw12FO
LOAgysZVIJqaZCqnOUOxnf6IosobZ9AXg0i9B6Hi7bNZX8wfSZyGdCyrOkDNL2eD91FhQCiaft4W
sarvZ4vhjh8tSo0+l6Uc1jUuVo5pAfUX+vi8dBLF0qLFcOcPPsMUPOFwOW30+Hp1CiDe2lH8/7Yc
zmYMTm3FoKeH49RbCxF3YAHlti2PeiW4NqvdAkA3B3WwvgRz/EDqMCV5O0Y2YgQKZlEd/AxziQkZ
YCbb9zbaFGbQXQ+ma4G0/fYSV0Dv0K5/JpnTijyOo6zCsDfKFI1bmg+Vnp3oPLhjgpAoTl5ZUu0w
O9mAD0SRActYLUyhGPwHe3WRSq8j+zU2b2oDMBdtQ2JMNrIOUHLCqvFaO8X5Z3KahSYpM3Fqm4a9
LXsZuF9iG6RC8g+pa3wyvwCiAEqAr3a+3d6flQlv7M/i1SIvbGDci3ufimginZzA0OiPqbyb/fyI
/ONWKwBdxu6a2c19JoxQ15T7XKZ6+WwQZlQ2XlolBBjnRlF+RGkpeHVXJegLu4wCnEHgll1KyHKA
DLYx4CiVEXPPVqL+bqb+y+2tW5WBiACAZRpqt3zjs8YA0hFJCYxBHrlzCxA/KvBSRBI43bWm5Z3X
IKGZq63UZ9tGLwTJibV3BiHn/y2C07vILqrKVpEDBjIkiEuQRRswmy7K1YmkcNaMOKk+SjWkMPAt
T8pDNcc+ws1/OQ8MrC3njUknzpolJGmmNIEQO4/u7dTYVL0R3Baxvo7/E8FnzFtzdOSiaoByWt7N
5EGyjykVtG6vPTHAq7YxNKUBi46fVARp0TwYIGkJdfauV4hnNdxAkNB3yr/Uix1kiWRVhn3EYPPl
HTEJgotJ1vFe5vU3E5i4LjgoT0CDe9Ra5UgY+dbl1Y/bG7iCTABzcyZ0UfkzxxvT1VSFRyCHmbSx
KqNyuwg9CnWTDl5vtI4XoxCvjBFsXvzTnGdjhwbLEmQ/6VbVWaD0gJ0D9PUpbTH7OFS08ec8+3DU
NvFoNr1WQFpMuuFoscbYFnnyOhFYr3m6mxKko8FSkXp2a8nByHTNo1VKwdiO9KKltntatb3fZuxk
dizZaJjX8Gsq5CpeFJ1PzZ0vf1Gws+XHPTTIXva8QKtTGkuvszYf9K7atkOzS2ywzOvS99tbvpon
P5fJWRE7ZqU8SQzn/A4C7MA6onq+lb8twFC9H9guGJMOxa7z4g1GAEV9gov94BaMFx+obCAgATQn
P1U+G6RJR1DrgrxgukcDidvIH3OhBFWrbJNCEI6sda9CmgX9QpYdIE2cSkeg1M6ojodFaSYg55jB
bExfMTaKphc1JkEiUeOInnZwpadt6VpogvFNc0IutpZaKKHtCNR9xV5cfA+n7XlMWVsr9UI6ZHgN
sDR6De38Iuaxtf4BHSigCoh4FnQCfpJeAc3ZNNfIsWV7dJa61bPkfaCEtclPolzvinVa5iptsNXA
Oqm8je3LuFNoCx97klsPlAaeFDnBnILaiYgqo1eiTKCNgq0JGCaYZpL5LHYPsjSptBpQxzrhUMjB
VKm7tECQSeak8W/fkatzWmQBHRtQHqAuMPhq9QDYPpTMO5SSoDcNeLyiKN9KHQ1ui7k+KE4OdxUL
EhVO3UGOLo3pLi9AOFhXk7Uz0MeFXLb9Q+4j/a6QSH/Q6/Q7gGz9qsr/9oXhPoJ78mWrB5ckw0cU
TvlYt3RrYDjXqqPH2iHPggVfubWcLO7hLwFjNiZlP4Yg9bZjDJCjDJinv5N42KvdybRfkE1HSCjC
Z1w7T3jTAJcAPQKQQ7klTpJqxekEsR2YMvWKoaGm/m0DV+L28q78s4W5A8AvlgKsVuDVL59xZs1t
ag+pnKPgaU3qT/B71549Dn+NrM4J4XSGjCWq4RIaBFCSdy3jXTNFvB0rNw3LwEgY4KUQC/AhQA/E
t7gCenuoka5x26EGdB6sogvo2T1VaeP9y679Ecd7/xp4odIB7UbgWU4ChIxo+kvMXOANrqiADmZB
Rcf0GzCSefOR6S0wYEzUD6NhdmsCxJSkcvtI1Lxw9aAvp7MAPzroKMZQH6cCYyxJlhU3Qxirh2lO
DxKgboAJhm503dMp4P0nwbS2SCCnDgU6/ECyB4FV3ntKVXoZwL9GjNMgP5RYMdp5ZPf2eV094cA4
Ba3Lgqlk4Wnly5cAQuwbeNa4w/R7mz4nhoWhyHd5/omo/b+JshZzcnahBtsiBFjtsPnAUZ2s/hl0
VJifllwLE1rzzARpiRXFXwJEYAVYwG9C4e1S3KwBf4YhrRgCX3pfoDWWKDXS5UPxHsl9/nZ7G69Z
V5d9xGv2aZQ0i0+WaiaJrLZBMxoKCT4EmYfhJT22j9MOzn61MYKlIqx5+pHQE92Zf2+rLqRzepMx
Ke1ZCun69L1i7yz720CSWx23ly2lGR5rNPEog+IO+jijUTF3zQE/bu/jitG1AXyyQG6hkR/u1eWh
AYeyZGRA94xUgvsB4GR+Wtai2Gjtpb6QwnlujhITe84X83HPgmYz7aJdu8/cpcVCBJsqWhBnQsCr
KWsdmBRDs++8gur1pk6BDvf3u2YBEx8BFobDDf5F1NO67VUHLqJcW0CSAJpb3ku6QMjafQLmmvk5
KuOAbPDyaCS1KFU17ocw6didbbSxG5ly5ze28SRT2fZvL2nFwgOT7I807h3JZzCFmkmJFkOl9ucI
NTZd3VqJqLq8KkZzYOHBEabjJblcFAib567NEcFYQMVwyvuizlzKRHnKNSUAedaCtoNmGyzqUgpl
DgGcPGrYiBSsRwB/5742TkIxq4ux9OWpWpgF+Q4iG+1zVoGqTaiZHwWqCnKOfIwIqm5NCHiQEXMC
HBsD6JwpQD5JowbgPcK5st0EcC+Tonr28Pvvj9+G1wKed5yNyqeU51JP5Q6UD2ECMFjDeSE4l1T9
B2vjLACRyPEBIf/Kk9Sasku7FuU7Sx9bb6rbd90QzSGvXBvIAOzRQq0AwHluvwA2W8x2hwDd6L7J
crFvo1PWf6lVUefMyrlcyOGccStnU+zEMg2V2Hno4oi6Bh23o6wIzMB1rc5EqA8DjW0DPxkchEtl
LtN8Ulg3UfS0jsHsV35xIjtja24yIIbSv3f0zoXxOTkELR1VnZGGVftYZtRLOoSLP27r2nICF1mM
ZUEOWHoU6IKBLq7LBamzlUSF1VHEbekpU8dndR6noJ7H8cGeLd9uJLkVPHNrhwXsTgAOqujYQBh8
KbKWK2lKAfwbOnp+muMonKckZFMlcCdXxQAvCckZ+CZXlEpxLmu0slsaqmw3WEgB65nbsl+3t2/F
uOGC4pQQW8Mf58lhzHFskGJOoODtNyXSweNd/P1b4KDNHAkD04ITzh/QVOaI8nqLhPXwwYg/gjqc
SB+3V7G2VZoiawqwv4HLzU9p9HZnT11FCKh6weQd7wfkstGo4t2WsrZXMDVL0yMMAvB1L8+9yhwj
LhXslQqgTLzUs28rscB0rqkzGoNRh4P7awNg6lJGNIxIkkZOHxLDdEsMl0LmRjHKQK5+Mvbz9oLW
tg3m00GMDIIGjc8AynPuNDq1+tDSJK9K3tsOOPCAHPgXKZ9OvAELym9bUuklMWe9D00Mj0rkqEhf
WSSC5Fo7mwUHGZHCp5DFkJ+FJxVy1TYhSh9SmrukpXeyGQncaJEI7i3QSq2fWYl1MIls1DQ92rNx
d3urVk8fPhoYx0xEdbyrMdVOM8rIjoS9XAL1Df1D4/hVh+PmFgOw4JgMXNfbEldV4EzisuizfRsG
YqpFBe53Mnyt5a99d09B7PoPMpCFWfiSQZzDcxQ51kQMdGD34WQkXoVxUslpg1TEKrr2VDsWlBiJ
EhRN+FjYSvNyqou6DzOapr7uTBkYgrpXQElaGykDFPjtRV1rAzArgeCDHyhjIoN+uXEZcsVSlmUQ
N9cHS0a3GelqEY37uhBwZuGxcQC7xancQu0oxVnUhRP7RQHwgnyTION4rXFYAUwZeEqBt33FksEa
Z67ZYHcgACl8Pcb9Z981+qChfIPr9OX2nl0rG4SBimzhxUTjCa8I+ciYgx6yLpyHzh2laWt2IKbP
RXC5q7t2JoZzpppGMWfY8C7MJmTJesXFqMJf24LLlXBeB1N7wipL7cKinzd0tr02Zo+3N2ttFXDQ
dfCFfDaocy9BkpoaJkMViFCbj4bVKM5iRv0fZICXBGl8lKvh414qMUbC83RQAeqTqbrXUNUHcbUg
kbN25hgzsxTwcX8KuRShs7zNsph0YarlAXTci5VfaisaJb/uYgFkPHhDIQe5B9RNl884s2OWZIEv
QZpJiGCzLqxvrDN3c/8AcDpzxoitLu+IrO0c4WTv2vIWdwBKrSLc4f3pmqV2yXRKQIZ7auPm0INW
CIXu/e1zWpUCz8YBTQ/KSHwqk6Qj/jYQ1ENAaAaAVnayn5okgnFbF4K5HaRuQPTKR9MluIAsi1Uk
tNt4M02pO4MYtRG1ZoikLGp/flA9RpO7pADQqa4j6VsfWPxaaHJwe8PWzNoS3sAK4DH4Xzf3mZSm
rVuJxTnBdOBDkzwUmMq3uruqR09R698WtbqgM1Hq5YJikpdSV8QEOfNjYlp36niMG9H8qkgIZwzY
nLICqDEkNKRTpDvI4h0KZxJYg+sXFMRAAPFDwQ0+tO1w1qBLkjIjRdSj68D52UdJUEgPKlq/igrA
z7c37TpVDlE4Fxg4IH5c8Z3qaZuNSqT1gAysQTaDrqZU7l0DrB6pTQ60I/cG4Apvy1xZHnppZFiI
hX3hKvQt4FgbyYwXW+n2pP4KiGuXjiGW+/diwPRkYyPVTybjS30YTaqRTM+7kExJQCKwOpRfS6O7
G4uvtwXxWWtA98IzQCEFHLUKXm/eKqhOm7PE1GfE8qDvROnc2PTvJWh+LGCjqd8ioEj47Ll6T1pM
qbvWr1RYc+au2dUXcF63og9dn3YAGrDrZGvrxZ1Nh9Ht9eyoAUQl0apfgiUven4W7V8J5B2iOJrb
doRAfcu86LeziQ+pJ384WyRN/eqLqKbOXbsrcZwnwQyq9WTS5lACxRKJXiaz9GohR9q6FLR6ITmL
+8d7eWNZkkFJCyxq1h6Kqt2MFLd8mgWG6jPQ4jcPNLMgxgOx+oIffqmZjaLnTZbrZJlnVoGnBza7
rf4zn7zcawDkod5pYL3dpKIi1dryDLivSNGhHgt670uxAJWr0NSfgPijLg5dP7xocnvStUbwRi7W
6Wp1Z2K4h2VqqClXDRjOBnufAzV2LD4GsD2Be8JNy/fSPOjF33lon9ph4N4hqAGE91ViWKYNjViM
hbXaN7PX3aQTjR0t38yvCTVy2wBxGkCL+ZywQR2zZSqIhSpIqZ2WumkrIvXhzOLnKhZaYJSgkEa/
4liNrbHBzAh4UlBOBbuq5aIp3LcwdNHTv7T6/xOFGFBFzxHIUvi88FCh7ksdWNxWReVXqfIT7evC
LxTwrBdJ4rhNDmAmsNQINJ+nl4LgBY4Z3Fjwn5AgsDmzMeeFpFYUJHSphRLYmCrVVkkGx9OAq+0R
9HHi/3rwLM6tE9QxO9qjEnb5UGC4Rg60uX2WKrqda/1jKOoWfZjT/QQQp9Q0QcGTNAASQjyDbDQo
ZzGqvpUrdJ0KDN+1JmAFMA5oA0bfBIZHLy9RR+HbVkWmhs60cbrd8FU/NJtlVjUHAoDymL/EHvjH
gttSr28uhEIt0H+MPh80bV0KrQY6OXEOXuzMqLwisu50nJbDur/rpf3f6ZyJ4TyovMkHJi15NWYg
02Ga9HHKa+EOLh97eZeWxWARKH4AMY6vKPeZSuR8yXQOnXUqiwwNdVr9RJv2vp7r1EM/0zddGTE5
IlcvppXeJ1JTCE7x+qrhEzAgjkoSajwoWF3uJ4Z07CYakKvOzMTD6OBWdr7MYC2W+9G7fXJ8kfR/
e3ominuZ9SIv7N6qlXCyYlcB13dZyaDtSlK3wRAeMr77rjD90Sh2JZDlaE4FmSz7E5rmar/PvoC7
c2CSbwypp+htLBLqkql4lWJj2xXDIXWMAK0yv7sUzHezrY8gHqqPjiPFGEEkO8QHpwShVGrSrTnL
9/H8/0j7suZIca3bX0QEAsTwypSznZ6HF8JVdjGISSCQ4NfflfXdc9qmMpzRdd66uru8LTRt7b0G
WflGO0EVTssiAL5DOTZ3pNeuqSB3jatvPPikllYD/R9qrOe5205w8/OTLH0oqFqDVht2lF+xWgvk
WG7pQK/Q94QvH+RzK4hzOZqyIagRt0JKn8tqO7E0QjtwDg2W3jmSyf2Y2xtNONe5LPRNY6N8xckt
le4rrfW14U4hJHlv7KKAZ10xv3eSPJ0wcYxDaNGdYjdzZJBl7JZNDoMttROrfNjZjNCAivSQTu6P
aWpv4EM4glDUwdFDGyEcXHkiFrRZ14Z3r2vqB0/I4JdaznynIwfVVL80zsdVacMRuzOhxYX/h8za
wwBkXtvTnSv0kCnw/1tzA7uauJld4O3nJ52gruxquoPoGnQKSjcJWkP8nKcp8W1cOUHW5HXsDTCT
SzwrD5GL/0wGXcVg/L2MGdsDx9n6NeptPsnmaMrh5qVhkqraePZYdpM14prPzaHvoMamRIiXhb0a
q870qwzLfUw7EKf0eTvzdtNKcQ3K86EeyduYlxuHyAPQ++hO8lwPVUVeK2oGWalgP1lrO9wrUUZQ
pwYVUviy664AHTbDmZdVZNR1GVDlNX6W0Ai+GmHC4O5OG+2hqCHJRur2DvaMjZ9abuuTro2qBn5n
wn3SNZv6UH27B77eXaPstynyJPA6o/J1od8kHoDXNTRg6plFkJYF+1E9K0feZUUG8L/8aGj7yjx1
D4qp7lNX7dxavXDh/rJksUdWIsIsqaJErz68as59XcNSr4xmU0G4GUsTpFqT+K3GC9+D4JTfWLge
wVk9miq/183igPpiC1fLKg/QpoTpIb8peU5PduD3BCjroJDOVSnrNczlXiqneSsUHX285m8lDKSj
1JY/045AVkRIzbfn6oGIYZ+V2t2k4BupTu7hMzBK/ThACsiMylHbt4m2m9qW+WTEO73QEzfwnPzO
ZTluOofHFc8OEh/M1PIBTCHtdei1LUT7f3iOHScUjp2iB19H2PYUlNy+BVcK/kFGHXR1/WxU1A05
aSZ4lJt4vHAQQZoRBniT6c2hzVLmSwtw0lbo12CM/yjGYfSzFr+i0RgHJlFnnbwcKHAhZNw5EHMi
ScP80SR3aMmloObqOirmztF2tY3oegitgrHnq3aM9VTe5GII8E7cFo3Y1IV1neTmTzQWkf30+YvS
xaqx5UOuFQ/YFFDdqmGKNjrgFg2zkEEux4e0wHSoWYcEblk8pFTd1263VxICDhX6G1097auRTUHX
ix681e5WS2BFTSb9ufTEsSRuFiRlesxsYYRIiB9Hu4Z/PZoL/snNyi/qJKiSYQ3a+32SswPEsXZ2
ZwV9UV+pqp9XhSq2AG6vWJJ1Pp2tt3a0Np2Rr5yePch8vpuzMjbSqg8aOzOimU29z3v3tjbyZKOX
CqeJDeu9ulo1YDOrxBwDo6MF9O5BuNIG9NFtG/qYikF0ryHh6PF7o+iuJpXfjNLFGYnmyoY17T7r
oBLdNP27QeA5mI8wVa1tbTVOZukDHlLjh0CLMW0edNUQPxktiBgCTQHFcM3Z8JRPfp/V5VYf08Qv
Ci/3aQ8RyEQjP/DKCycCbHFbVUPIG/0mZfOzVWhBaZHnAtCDtadAVnPAqw/4ZH3oWZoFttfzQK/y
PdN5GymdiDhlA9DzzWj58CH3YjjSXms135uoEvtloUA8K+ynJlGw6eNeGjkiXcNyG1pvtr0yjMHY
zCDUH7nim1xXjwWDNqNO0403mZgoOYBXPnAVlPm8NYzqmEkLz/C0v7Jr6xYDHANoa0dEVR9J4oSw
VkTWkU1V7BnsA8JVbMWyDASS5Ia33S4d68rP7GHaOKm88riuwtyArLQqZvpGbZJtNRd5kQSUy0cJ
LxSubfizskTUSOcD2HDTh+INbHzS9qVnVARKFR2QhxaFmglpVlbiaMg1cHQ7rvzRasZV1Tk/gDiy
Ax2ECvC5Kxkzw1tRoTa66Oeg7tpfJYe2rVs2757XPIHl8UAlVb5l9Hd5Yl5XOY8Hi42BI/vHQiQf
0BOe/anALtR7bwg8Pr0Yo2ZjjNNadAZBEysTK9aJB8JwHNBCy/yON5tZp5lPDQV9ab1b4w3yUlgK
lTRi+g2dH4VDs7B0zCQWmvvOOvt1bPjKLutm10DE/BnntRczx1axZfWvtPduMxcM6+m0iG0YkMMc
2QU+3WRWoHoXHD4kSFVQjjLxTYnt0Srr4NXYA9pYGr7BcVy7Qt2lVrsrKZzXM91+hT0wDknivEJb
MfN5yu6aGVaWeplPPhSXG+y2aTPn4r6kelxJsXUz9Uzsfm945U1iqUNuQ4pAnhYFMQuf4f3oW418
sCnfp1P51mm1OrjuqAV0rl+oPhyGjr9butIDUY/TSdyURYlDd22pr7qsyQIB470+S+4MHOaRSWEE
KBOoZlOb6/4o8ru0GVZp091lhitDq7b1gLgdXCD5PjOaQz008NtNN4xOdWCCiLKqE8MIUgvWHRoM
w+OhdR7xsoIMt1eQwLLSEkI8ybEx3PuBtV7MidyhaP2Q5QZeRf3sxQZzoCmVmzGsuH/m7rRG23kF
yYtfqUG2kFGIHQtKEUMx3o29uWakH/1qqrdMJLClsGF8PNXrqiJhWpTXsmLrOq2uJyfZdpNYZXoJ
GelSlyiwizc9mcLZZkgktYMp3NLnXnKH/HTnZfMbvKz32VBvJPKOCSagPip/OELlq94lu0pqcU0n
HqSmeeAGrsTaVm+CoBji0kiX0xoezOFA8yuSFWEPcQljomGZ5rHXmoCt00PRQGhC1gSnTxeTrtAD
qbINumxZmFtc7XKbdwdb4iYfHRoTO9m6ifHMS3ffafzKTpwr3M+7infP0ugC0MjWbTpXYWfwVek0
B9nbx74Tva9M8pJrMzrmnuZ3BQ7OYTRTfx7E9URH60q36bGyOteHm24O/VnX8ll9bxnkuhvte42Y
MRAsj103wlTWwLIQ814okfhNkd2wosD3FxtHJNvW5JGWe2syzTgvGnutWTA5oOmvMYWuHDItFXl1
tmtbsemytvLhunhlGsND4UAr1+xvpGPs6GhsbWhuBeBm/ITCSNwRVCSBx8Ch1ItYm4sDNMel3zG0
YulYHNoiua0H4JTttt23qfZkMsDNtbm6a1oVV6SacNI10LZ3pk1PhkNhqxHHDiqZbsmebYfvx7Z1
8FxsN4No0X4tMmCz9JhTDVrARX1t5smuz9ULsJdXYuqHEBRm4TNXPFXD9NaXzQOb0xtR9k+8aZQv
apesknE4tB55hKTVjvaKQ8a/WjvNsB5zvpo1DyjQuTukevI+atNdTro7rVAPJtREcIpctxndGWa3
B9ZpZYNCEimDHTyRgco0DW95C86aQetdo6t3pBjvRNn3sw0yZM1u257FY9G8ZB2aPKyxA9eA5gX+
9NT3dFvl9ps9mdemWUWmw3ZG29wDM/ri2PWNXScsbKw8aiwRj1pfRaKbf3ml9Qv6YPdWRlsfth1R
XsmrtkriPhNrWSrAc5PySgyoDZfZdCUbaPxDjCRzxAavEMPnGQSHyTDvNU+PqatHpxsuz9jGKI2V
ELkZzBrb2RVdzyUtQzL19wAn4ASnTujUzgwLcySGFfOuDS72k2t9ZOm0rbpsl3Ec9MSp17NRfxge
yOZJyX9mTJN+SZzrck7RE+7HzE9c9y2zYOjZCaRzRVfuWjdfcUmfB9obPojxG5NiRsuZWsj99Mii
3a1r85PbVprB9ZZc4iL9WWL8+n5flIM1K68nwpgBMlcOu08vkrEds/iSStjZWs+nl/OiDzMOHehk
nIBwzsaD1/VXVi7+x1LEHyorXWWmWYqhtF7ht8n9ScVnBG4uSf+mhnSCtaLZQz3gWr/WPCCGpOVU
oQxgo3Ze6z/dErt4fv++3HF+Yv4JcvqiX9p91jCr08RYq+rWXNsbGU/7ctuvvw9zpoKOBQArZ9Bx
gJnTlyhqdHxyxXrUEaft2PjdZrgpkePG7bqL2isXWZlf3Un/X6LQf9dyCDyzgW2C5yCgIF9HZzmo
EXUMlW2MEOZ/V7r28P24zn0+AxAA4FhMMO2W1oxd3fdEODMaSYCxqD65sxM3jeDh8NB26kNCKpKM
9cM4jhfqYUuFg98jwxV06tzrYEguC8IOo3aO9BToQz9/K97tQEKBG9lo6wOJGNGAsFUDadxLCh7n
6poWNSD0frLQRdr/9YOmtovarqrnY8kg4CxESLsmMNpL8/Znd8yF1eV/wyztBmiN9KC2Guj7wlM0
ymrnDiIeV/gLSJZsNwTHuA6/n8hzBcbPERcF20ZOdgqy23ysKhZq0MxomjGY2K1lXFgxF77g0uKj
zmmREzpCFrt/Zv2rY9x39oU+6rlT0AL41TgJ7wH7tJikRBJZtW4B04LppPIv7vksLxSez47Chns3
cP3QYlwa16F6gxSYIoTRfNDi2mpvLADv/2JKPsVYHE2FmpKkd9HcS+ELHoyNiefzgCQNbIYgA+D2
+2inG2hZdIWZ7H9HdBrxp4OQjq7RdhD1Ocr20QMUpazZRjnPBBZLpSd9l15QKbr0BRdl5rwTnQPy
BRYcsUOUKyWHz0x5CXB9dll/GtWilKzbyhtcBWQKG5qgmPcNuFLNbG3a+hIN+Gykk8AD8A+29Web
pUi0WdrudOyGLE6aV8eGsMu4pfICtvv33v9joj4FWiwLHZo7TfVb0bieIQX2PNV9DKMJX1llwK0h
bNUtzii/BGuCThvCZMClDBwOBNBTUreh1VjB3Dm7oR+iprvBH0EzZCtJedD3w6rJfqDuhGLOtYnn
vnTYWmu7zfdr7ewG/TSExVorhsSqZYG57/F80AX6auL+f4uwWF12byZNWWDvuKd6iHYq+UAH8fsY
Z1fwp1Es1pZbkLnrzRyXawV6vp36nAg85y4cZmevglMnVwfI/oTh+rovvQH4FskTNHJRrfXohxSj
3+skqNPrVBd/M6R/gln612C9nPVSK7X+2Fn6vZv0Uc76t0xzL4RZ6tr9vr3R9kZmhyF5kBD7Ggfl
pFGZp7Rhmq7dFYxufUNuYFqNFmFgGH4Gcm9o6z7MVi5EPjdnSBhM6Cyj+Q6w2tfAei0KVaKBcGyr
IpiLe2psmbokWGHghyx36Ocgi2S/yG0HrMl2Pqpn6xfdp5EW6Hf283Bs4TJ4KbM8d+58DrZYH0Y5
cAv3NqAZBd5e9EnIfY+0x6aXnL8vfLpl3q+1NUBWGT4dH4SvtzUOGjQUmkvOeOfDmFA8PLnU/0HI
4HkyTzZkLo8d8EDQBPKZOGio9P37vYukGBkWcjjLWAorpmzMpOnhBNL7R9u6ctoPw3j7ixCgFkHy
B4kiIGtflxowuKXsPUzMxLyneXQOQlMPmmSXWK3nDlP6Kc5pNX66uCfaTY5eAuXhcrp1UmMN88IL
2c4ZvJhrfY6xeEcUHBoheqaLY/5Yd+EcTxHcZq/ntVjrGxPSrb4AgGEFL8GgRA/lomz42Wz/c/zF
nWdrWa2GBmsv+YC4dmC86QA1r/W74k1FwCNZfnv49wAuDNkkhgPwig3w0eKIMjSb58K1uuPQvBO8
aSZ9P6fF3yzDT0EW11QxapxKifeZGneU7m26ry+5Bp/dT59CLE48VPxh6lM505GgC+uhPjO2d0bJ
/+JGBzQBdEcoT4KCsvhaad02ZEicHta2DDbztJ78SrSXsAlnl7oDrh5gGODQLaEsTmUJg1bGdFSp
QlfY3Totv/t+114KsVhppZxUlnV8OhbWL13rIFJ/KdE+OyGfBrH8VKmHwqcapmM+oEA1Mb+yMt8i
0d+Mg6LRB/kbIPcW10LploVEHRBR5jx2m3E9t+mFTPTczfObbQbeFEhnywPOqzRRJ6mcjqXkm7Kw
DL9LywOvhgro7PrSy3spA/U7Z4BXI1BM0CiCsuFiIbOs5crJQKKyzEJHI3xaT8pEmdWAClPqWD8N
UqL2CQwk4GOxBzGwAFSLIKX23kzNSwoh57Kyz7/M8ooXuQPlG+wqSE2sSwNtYvhvl3rp6+Ats+rf
MSH+b+gQWwVVnQBQ5S4ms8W7ojdnTKbnCDRNTzLQBRAKz98vmbPzCaQlCC4ngZ8lEcKoRDINSQU4
X0GnAF3y4zgkG4nAkdD56vtg5/YZyElI/kCBwHQudkFjdboN4tB0nPoOUnhV0KmXv4gAk3QDYniw
Kloy4jiak3PVYzgiu0Utys5+fP/zzy6BTz9/cVLQgXCqnAYnRWvC6vCZoO1i4x/z7GoGJuP7YGc/
lwXtS9MA3tJb1p0yp3VKfVbqmGtwgKtgiECl+RdHH8Dt/4mxLDo1oFu3YPirYz1Bkt0BHufCFzub
9n+OsEiJSklOtX1ToQjabpJtumNRHlVw4Z5i+1mDmQsLk+CSI8j5efpnWMbX/KgsTDTyQRk76uPD
SPeW8ZQhUy7LXXmJS3x2A52YSjhzTmqIiywJgEALgo442YWu/AHAeqe2Y4OK0Cpuvl8OlyIt1l4z
WTk59bmOjbjN6Y2ev9rFbTteOHYuRVns0bHWpwEKRNORipXTwSVmhEuTgQqCfslY7FKk03//lMOC
AzPDqoJNx2p8gzyk5dHQcK61i/ZC54pc4MP/d4ZOa+VTnIQrINwajAhoupiqFkgrqBe6XbVu5v6e
jf0zimsXHvCnr7R8DX6OubgqytGdE1PDOZHU3bMltHvXK9HjB7jy+zVxdmwA6Z/etjju7MXYeNO1
xqAKJHoQF5/x9IRHnWcEp6biRHxbPX4fbmnB+n+X0qd4i3EhvRu1RMecGQLXhTSdp2Yo4WnvWneD
ltwbrCoiW6uB1hFwiOjd5JkMNB5c7wYdVRokBD15XZJi29Eqi93RoD9gbhU1DJCHER5/D0TPcP3w
vnnIJXiSjaJA1ExmwCyO7qRq8pDzSe0cZ5hBD3TrPRHJu1a3hwzeE2HZVafszdsQl6+Tzvw15KON
jnl5JEJPVoAV3TG3e3CQqUB8ULd9wpyXxKujtjYPdZLFQHPfgm/2NqQWNMa63ADuzHqEC4bwM5He
9o25LdtyMyk4rWoU0zl2fFXY3mOfZklYy1aDqUh6b07mO/e6B9yFYQ9x8aYo0OLsyA+n04DzMuZD
X5bdhbVw9rpAngTG0m+ZxcXO5akr20JiLbAKqCIyQAbYhk/IhRVwbmF/CrLYtC0ZeTrwfDo68qkx
NlMKwcjpKPmL0avw+1Bn99CnUIu1XaalkA2UTo49oH6U10ELNxhhXbgAL0VZrGgGXSto53vqaOeA
eEnLXYkO+mF5eVE//1KkRUKXFrA66i0b1zm9586+cm7Fpdv8LI7b/uebLWt5s9DdftANhQ7ZGObr
5hX6dUG1mTbFNrtwUVwYzhLtP8mC1PosoAah+KEi+YtjNTfZMPxNxfXzkBZXOVoxXMGLczoOhgos
XvtW1/o40C8s7EvDWdzjVqfNnaVh91hGtU0VXhEuzYCpafKP75f1uW16svYAtQDdYbQyv15HVTE1
LUIhNUmfTyg0YWTr7yOcTbnAyMWjHOxMHAeLlMsQgzErLLdjF7LHcZ/unF0Rqqf0YIL4NqEFvUYT
f/UvLVp/3w2/351gnvzWuvk6MDWDK1YrCbpODYRwjhs9h652sR0rJ/p+gGcJOrjQKZrqxqnXt5is
qirhnTdgsorNkB3M51LbtllUAaxvBvo2Xfcr0GoGf/KAj/STLjR/mR7ct5EArvv709gvFY6WhPL/
P/h/fqNFcpYOFaElhxQHsG3r0lHU58Ce+72WPOauAtyIndw/BvHEhvIWAlfTXyzfz19ksaoSojje
pr06VloflKIKRSoCGKwFF778qRmwTGw+x1mc/4U2j7XFkc0bq3Rdmr7T+EkesEiLxgBXWwnIn28G
VVwe2hVDhX/XHi4Vv8/lPL9NahwPGATI/H5dZ14NTdhhsMHFBTmBdXKlZ8dRmvHAAXFP+jiv778f
9Onb/THmkyvO74BQJvkasLIn0owcyZzZP+ftLc5wqCFeyKzOxoAPpAkBNAPEo8X8zWbiNaWBUy73
1CbLx1tiVNeAWl/IS0/TsxgKRaEOYkFAqENTY7FxWGXqdWpi4whahW13zZLOTw0FJsylbOTcIXSi
bJt4EtkEimuL61vpkEiudTz2R1SOS2y6uHo1ha9FVmhjiYA3EDX2CnWqC0v0zJf8Endxode1NWqa
m+FLGvm6hRhymlXrgo4XGEvnw4CegBGeapOLVcgKVle8ctTRdLVYEWtlcDg76Onq+7V3bsKw2P8T
xlusvdLsrXZKcVvkbRcUyU+tIKHKRMAA3v2LSKcCK14SJwOoxQpM8zJLi1RXp9q3SOvIFttKPWbd
v4cAUGhG2CcKqeHg2fJ1M1GNcqObqPpt+pi5YMwUqORnv74fzJlLlrom6JuQKMNyX8rtZIVqs8nB
ZyvcYaU87QqCZhf6I2eOoS8hFnmJkhW0l4YWUkjZLeQ4ozobVyn1/LzrVwaqko6Xb74f1O8ts9y9
UN5CUwRzhJEt1pw+VHCWPNXPVGxvu3dz39/UdzBwXQ1xszH23XY8dFAau3jinl3r/8S1F4vQnIrG
qkjdH02A0WHl4KP0Fqeec2FLnf+i/x3eb0/FTw/1Ou+gYy6RirdF7XtgznL92Rqf+vK1Gp6s6ZJa
0qVRLSawSmZRZQNqRJDPDN1KASjthrV+SST7dM59M2nLkqSTQEhHEA45q3GM847GZimD2RgDoqZw
/Jei0qc8BKvyn2+4zEPK3KrhwaGOJ5qGlUg8TKtocus+crmZbnZzwy50vk+L7s/x2R4aZliT6Jp9
3dCTAE4bPX8FnYzkVwHct8PVrWbKH+wEeTfn4VEo8PMag1wEzF0KvTjqXV2mqZCoRnhO5gS8Wc2j
qDem5FpIWq8PKPBFvpEjTRnUAHVhAToMsZsrBtLEdhLE8fsUUPQOpElnoNQHccyH4im4Fra27swO
pEpb+6U77A2P/wo8QHkYbX6joPIJZgP+wiDqKSxGp/RNYdoxzuoysop6Dq2+eOxO+nhaRcO6I4+J
UYad26HskLgvFi7mdZvb5YMt3SZWen6d1GXmjwlgky3iV9PorXhXtYGZw85YTHa+hgpLEpi0i5OC
O37jNjqo91UN/I5jgOONHdnSagBmqz0OrH7sEvVewrA1hswSPNo4hX1kNfzMW+cA3YgPrKMsqErA
qce0ZziAyzaEOe7KK0zwmPTnSUvM1Zwk0EDvO+LnDBaSucY+LpxoZ/fg6RVknCwb4NjwdfFwAjNA
keDScYjPH82YYKFYfhJa/gyASJDkfhUWr/Cbu5AknL1WP8VdrBzFpGExB2msMLBNUq/0m6kIIT76
I9WNSw3fS8EWx7aabU9W4MMeNaOLdExvSoq1bb+BT/z954Rzx7nN+J9xESjlfP2eQ5YMGqgZ8uhK
8V4mLog6qgR9KatQc88JQWtM3LY5e56yHujjgv7sRB6qASkMTLZCeLeaQZ/Kfa6vWuFsDc7XkMQ/
DFUzB7yHBSm19ZVIm6MOjq5v9Om2IPrWEOzaNoxblxcv7lC8t1r9gNX6xoR60dJyO7I8nPLhUQPI
IyDQE/brQQYqK8ZNnQGgJtFzLR0BBh58SCjDvmMV2cyD3EKacTMlbGMyfkC1cZdl6XtuoTFFkum6
0ut1YadGgCy291mSx9wxNxorqkBKWAhZxpYCchRMmlsGJctBTKpLkOjnHXRNNv3cg0TebSV4jZKX
r+PsrYayC4nex+6grhOn9lAGKm+yFqAUkc5GoNpil9Fsr8kWZGhQHLPS3joO2Ggz3MYNO0o9cF8S
TTG/MNpbJb2rUqQJzPikzzp1bY/gALgcooYjhPfxMcf3ujVjk4irlLMrMEcj16xXDZc3yqwjqZUR
z8YDy8wIvoH+OM7hXJE38Hw25phsmoTHVJPPOGzjkbOoGADFYMMNw8xNbovzwWt/SMVAos02kvV7
T2+isiEoouU7jaRxRuizyYqN3meR3lmHvNVuTFbGNFU3xZjESY65G+oY52XUQ4i1tnQ/Y9wnEmcH
fn93AEGnAU4VZZnON8p8O+IElZAiTUkV2t29W/WhbTX70Tafqo7jNsiuWAVf4gb6G6ejFmx02BWB
kC5BUFQgC4uk8RvbDYRoY/TTbywwoCpw1BT4yzp31+gtBg6YPY1phpUlQdGjkSDayrFBaHezKM/V
rm6ttetiq4EzNnTTVZcXm0Z9EAjiWtwOWmvcwVzUz4vHoYNjcplEedbjjDR5gKMI3dwEZ2GWoDt5
aDt4+A2D3+FVbY6QVyU3WVGFuvFDFG1gJ97qROfC+kPiMPsttL5V0z4Q+87EoQlu3RXuoYDML11q
RBCT8sd5M1ArAuZ1R+GNhYv2MFgk7OsaWr2Q107TCCVv3zMlGGWZX7ZDMGr5lhpNJBornEvvbhJF
1BTirrWPFQiIRooeND8IUCXnrAkSK9s39UtZZEHbaLdFYYVscOOcwiCcuJFy9JWReLBpNIOiTje9
eO71D4JX4Chv8VuFeZME4zRAyE0DBPgw5j8n7Y2yjy7DCw5OS7zCXMBfq+yeGTlM084ACkgmItBr
3a/LH5X34VqR3R+ciUcuWiswvmktGtj1beuue7Kb072p9om9Nhj6ATLbJZUWGpmLc+E1b64siAph
D+nmDWu2Br4r6fpQeb6c963ccXcj2wcP3pZJewNFxWD0QjO9cckefATfdd9zASmrzIoaSiIqyUMy
yB1cUXD1WaF0hgDOcqALXI3ee9r9FJBMn1KQinYW/Mos/lNYa7zyUz1qqtAdthWFfkCcaAHn92z2
/LQ61GTV4xFrw61jyO/HaZtboZXfCu1X69yjkDeDxN4Wd475grZIUBQqAn26BTcBOG7q7ctqS+qX
vMzjif/qYJfmghnOWxC+3CRi7jolsU21SOt2RnJdqgNkLZiS/pwXWPwxALNT/5SQB6e9n+sHNu0d
UEmZMH2vhgE2tjdM/7TEn6ZtbUc2XLvJA5zTSHbnaUWAX13Ygz+PTcBnK6bJPi0D6MfPdR0qZYMc
CjXPgvst+UU6GRqAziZVXAy3BcrvsEyJ6JQHLQ0H9KIV3vOQo4XEQuobMPYQkvuujdOpq3yTsFvJ
QA8eHwmHGIJMoxTURgr6mNp1BYSCwI+VIMw2zs9xMnbTCF52mdRRko8hddod92Q4p+At2q+c2AEp
h00rnrl2LdgQzM5VAUpQ3a/EcNCgBqeJLvZqGVin5KrKqhunFPf5mKyUlqysmtxY1PloQf5lleRh
2Q9rpzAhGKJ23jTBPgwGeSlT1pZU9UtCmytBhuemwCFn9RC1KIwqHvUWIo2syCNA7iBN0lc/9HHk
0AMpfpj1tJOkzKFPQV2/0vCvy/l0Tox850kgGCEzbPujVz9QS+5sycJ2tK9ay3msmHs16wQA4jH/
mC0IkAgIa6J4AQh2tuGz81hPCbRIbXufZKAKQawIlhIQwSiaRy93borWqwLaqI1psh+6CfGRkZZ+
NUgDEqnDLc2bKLPMTanBpsktKC4G1APN7pKq/pkEDop8IMZAABBFpd8Jyac3mzn39tDVI3Ib87FH
Ub41b7TqL9hnX4KcfolPQSaA2VgHJNAxB6NJL5AoVzwY0UCj4NJfSKH+TKC+hDrlcp9CFXo19jby
lqPG78X4UaXAddz9byEWOS9BBy9P0g7P3N58rmv+YDXJYwHJ0e/DnEkFv4xkkeJaelWOs0Xl8f+R
dmXLjSJL9IuIYCm2V0CrZRnZ8tYvhNvdpqDYt6L4+nvoGzEt0YSI6ZmHeRhPKKktKyvz5DlKiWxb
Z2/73lzfNrG0+JPAtoEMgsprVOi04BmEdI6u3fH267aNmefz5TCmFS1GWzXQEixIr8vvVBm+NBNO
xhDgpNHU/LEW9Pm2waVH5WRQnEqCgn4ET5KGfzcj6R30NIpH5XBtx8UxkKKjphkvg1683bY7+0rQ
/nlHT5E43AQ7jdyPk8nvWOpXHNQD4plbS+LaS3YmxaGWanWUlAPyfPK7SF6hpbY32GOHi+y/jWeS
XoFMZSHZFJ5hsKtHE5wJoEbcJIq24tnutqWZbYha1+9H5MQ9qLh95LaBJXQIt1rhDClYL9AJc9vK
7LxdWBn/fuEZSon1GfoLUCgWD12EYA/PGAnkD7kdLczczfHgETdZoQoA+FwrsEId/VASBXkHijrk
ElngzfHAymR9tFKEdhGgVFwX4EB/CsCiI4cvvF3KK8/4ITAQg4YO6SFTBcD/et6yQeVZUmN1GKnv
AUNcG1B2uL00SyYmSxPhQdqplsn9Uhk+LEjUo8EcT5XbRmZX5WIcE7etdqK0DNrifBrKkRQdwkNz
A0q/BYDt7Fgg0gbxWNC0/gF3tgMpk6MA/q4kMoRuGch2cuiiLFxzM14VRaDfVsavuNjMoRS2dt+j
b6mKQGtgOprceK39nAefttIt2Foa0WQDVHY70CDDxFHI8aaCblW8d2+vzZKJyQawpSARXIHvLOkp
rp4s6V/qHvw/rXoxX5PFJ1YqmyXDJqbsuauf8GyqyufbY5g9jxcmJvd1WnVJWNhYeBss9xYD5CXo
XAPtDt35tqHZjXxhaHLB5WqqIetIcAGgY1CF7oFAfoPqf4FevdxivyrmF1uMqRGBsFABKAoIw7j9
IcjHvx8Haph4egBvANbuyZq0smRWGkdaDYRc97ba7EsOvQu5HxZO5NxZubQzWRgt1FUaZsipGZLu
5FBwAIdmAca1onmW6NIts2Rssjhg/upiMPJi1rKHTvlM9WMjvyfhA0Uc/5+m75fY9OX6ZEkDRBr8
P0fTat8ZToH0SyKW3Oav35nUBy4DOE27djUkLYdYBlGrr458hDaIfKOyf6d196qkTeIWqHw7WVwd
dCncEw4ocDqswDaz7gkIACudF2BcwnNTE/07qLOOpSYjtYTKMt5Yob3g4+d6ni4/dgpqAjtrKDVF
jH6DTbPrHmzZaQ002DoGd8L72rM34gDCbM965K8FXwXKaglIMuMFrj5gcivLvVJoAxKBvq6amz5k
91oC8qic168M7JW3d8CM17yyNVmZQA0gs1PhErCaR1mcw7+Bbl0ZGD/gcouprVnLA0Apvf4VI00A
Hk5evv63QUxul65uIugkwvVbwRHFcRDCR//+oEB9FiJ7MnRbRvHA61GAlzTVlDxFnRCs3uAsdNBk
7DJ5CcEzuxoXZiZupuMoVIGXBIqpWXEniQGMlMpCoDy7uS5MTJxLKNB7JrLRJQOMZBc7OyxWJqsc
zabe7VWZuWMu5gyd8ddzBr3DWIHUIoL/8r5KTxZ97PPH/2ZiEiXLjd3mBcNJAawaBY7KzcBSDm+z
4BJm5wyQHMtCahkqAJM5a4QNqqom6f086O7TJvpu2vkKHFwrBXw4C7ZmZ02F2sDY8q2o01BZkwcN
QhQhbubyRaLvVfJKl2Ztfji/TYx/vziSJiALeqZQvC1sBvYskIsG9SZuXiJpiWB9Dq2AuOm3qcm5
QccgXn0dTIUv4gudBPVR3Jf30BwW78oJ/I/NS3Mc7uXXEp3FS4+OpZmcHKayBWdVUQTcVw22Bh3C
T1YXWyu1FuLO2dnUDKBm0F82Cj5ez2YGGaYUrVsoIxIxOPYA/wPiW6dK6h06VxcAt7MOAuAtAg0H
YFumdNB5YwUNnukIcqN2HZXiPi5z//aZmok+oOby28Rkd3CeNUFvIaRK8ORMsnMDht8qe5HUAYEi
WfCrs+OBsiiEV6DBA9zC9eSpJY1oURPu51z5UoPGdqpe/ZsFurAxGVAAgkFZTvH2CNMvE5qcPARZ
8WsTvdyet9EJ/BHjXJiZbHWpVTvIlulwrG3pNNYjcuOO1P7MxtT8cI6Ag5DSheh31uSIfVUBBFKM
KbeUHhWpAMSU+7aUQUYoPoCtzpdbrNtASbgGNUW3kvMqPocApi34qdmVMwkwAlDTReZgsu11Icd5
HKncT/tsKzJ6aOjn7QldsqBe7w1ZqBx69TL3Nf3RbsrHItBO/83CJPhJ6oCEILXmflWAp7sJnwJQ
e982MesdLqZpHOSFrwUnW5HYAaYp6xVXqO86Squ19mIHj39jBxxjBMJv0OKZHCRa61lsSXic1ukX
yOmdhB+EF9GlSH4+ODZ/25kcpkEDUaGJkgNg5b0nPvon8cxO5c/mNbvTTyWYb9BnwLwYyBpH+jFo
C7M5uyVGoWO0Q4JKbbrpAKuLUqq13JeabRt/Z2TJwPz4kHcZMy9IWf2BKldaBnrc8aF3stxR8Ja4
3RNhXg1oWObEa8urIZFjRq6oN8Zr5C3hmWYvrQv7k/3CB4gBSRbsK9pjnb2CJMDlGfdub5bZabww
MtksVY2O6Z7hZhykezlLoOu9xCcz++KDwhCo31H0Ql1qcrSCPNCIpI2VB2nNPiDrbm2SA4qv5BdO
vPRaa9NxLzM9xUUV2qlObL0kRTHnHS8/YTKVsawnaMy2wFJZGKFjM2SEE4bOBwxdXRdqcarb4ChY
vzUzlJ5vz/DcMo5CS6BYxgSg3/n62PeGMJost1ofWZYfhRFLTk2i56BE1frfG0KrM+5OcI2gm2AS
mvLYlllaaHDDTbojanikkuy2SrRwh87tmAsz5iSWD9CBYfcDlnNgrdfWaPtbynnOzdilhcl9kuaj
QGINC01HD22i564BytwS5HR/M2PoihkFy8ASRyabPwLFXk0hEOEPkG4QkooOkZ21GNjMMZeAQAT1
UBsC6QQaLNc7gJMspI0EV6U/hY/skbiZlz5bZ7bT99LeupPv6Ob2TphdoguDk3AXyG2uWVYPz6Vs
hayOFDp/sakvhzTZayRtpcZQBF6nVbjqsvpJQx6XKP9tHNOcVFhZg5LWHfdJ7g8FdUvAmW/P1OxW
+z1T01vEUCJqqQzjSEnu6NJ7Z4Cyny2EgwvLoarX619HnDC7w3KYybnN+k9i10sl8aVxTHxs2dUx
U1Ps5AI0F628QtsIMKgL41DGfTONa8f43FaglAmSu8mqV/ogClJjI0vbesVX4Ol2QcNdQn1hRb/X
nybYf+KVBEAjoB/v0ffbSzU7i7+NT+XgM8hYi8KAcRq91/TZYEsZ0FkD48BGuh8ANCbHNLO6vE+M
gvtd9GEYDJTg77dHMLtIlgwmfWhIgXFq4m5oU9d5JaXc77UfzShaAREAMEXcNjI7CgAw0LGhjVfO
xHlW9sCLPomwE8DgQNjBWhrFnAGiIvVhjvQGsHK9m4kFCZcowTrwGNQqsu5V7cI8zdG8IBsA0ixz
5NVE9uPaBIQRzC4oGMe7cwWNlzXIFA+G4vQndHyuIX/gqY+3J23R4jjoi9hcRLEhzBgWlacW+7rd
UE9+7/aGM6Avyfb/JiYgFioVNt65aE+aLFJZWSS1EqnzuwKsiwXztQJHqFxM6s+u1YWdiefpkiwO
lcHsACT6ItK32lyohcx6hMuBTFaq7fQcNARW54M83NPWbJXW34BAHMqNdQCAd6WsyJbpD2CLA860
M1dLst1zRwpcm9DtRvsLmsomZxatMWav9iD0VMIX3ZKgepQhSF54G865PWJrwKSr0N8CW8315ij1
gqRqpXa+yQ7oeTgIYF0zDWyvPRgqIhfwX+f2dpx7KSIHgsYNWZdR9Z06imiouSg7bI/mra8GgPMa
H4JG7xGI/G9bmpu/S0uTN1yWxXKoh4D9sYEf0Cpy3w9Q02vpUgJ49oBdGposVF8I0NjqvPPrlbIG
2hbcteir3tuuvpH2Sr+L1kulk7m9f2lxEgSZATFZEvWdX3S2o3MIfmbW7vbsKeP5mV6IaCcb3SGi
R2yQ652hZjnkz00sVAKYcgJK72wdeMbOQFPeqnHpYjlodkwX9iZjEqU9qASNQ75RDm6byGjUeFoY
0uh6/hgSOi9AroYHG/59PSQ0bYvczvIOMp/jizdBqIo2kE2+zu6l9W1bY7hwy9TE6RaZ6JqKVx2q
a//v0eZrsq42S4T4cywII/3vP0OaHKcosapOrsvO1xSytiPDawVxsqymLkObowOdEgP6DfG+z3V8
gdRtMpksOMrZhbv4hMk5C4ASNyoFn6BAHMgA5QioiG9P5pwFMLEhXwv6rjEReL1uCgM9WBqzztc5
28mh9kaKxXt5wca08U8IMA71kOvxbeq0K7HiYLsCSngFaRHxo1nFj5GG/iEXco+3xzbXPIyR/TO4
aVAjsbaq0yHr0OCfBU6hOtZXuo+hUjzK9xaDGxVO46aZAwTz5rbp2SEDDgWk18g6N21n65mhZhZ6
OX1VmCsjKC1XavtqddvIrHcEXPYfK5NzDWIlpclVWAFeXP5oN9Gq+k48nbrmfqwvhx6kw26b/BVD
TQ8f7k1EIFDWRUVucigEBLwHK7Vb3+AB2MQ65VtTWXCULHmpZfPFsIMfiQhXlgFZjkoUHyIzzpHE
O8fKzG0PUDyk+bY6SfaSVj7WVH0whvLdTqEkA/X0DbpmQjDcHNMYyl3WkBxE3RyU0tqkCXZHRdp3
oleveQjFJzCjshj/d6wNkBUpgk1VRiDSoVDdDYz8rs/QDkLrQkITyShgCHEPR7AWew8ZTatZV0SB
Nl6ZJ1uRdBB4LBOGroUkcDIrP6Vdd+zlHp1/w6Zu+E6qAIpWuPQtjqq7ug3fIMQKRRiJHtAYdBRS
djZzKT/mQQVVvQCCXyLPbA9dAsZqAKxky5h5n2fyUSjhCfgIsuAQZ1OOyBDpqoXnlQr05/Uhhq5a
WorAaH95RA75vDvLbz+xCuiAG2NRZCjudJetpXN6B4Lf21tizvoY3uD9g5IPkKeT26zSBNdJA38s
bY1TtlO8xBu28s/sARoVd3yttsjPgQHpiZ7MnXleMD6mjSb7EdQkeBtByhXZsulBy21ZCVomtUBa
03UTRqe+h7pPXtUncKqv0byxJhVaKEQ2oPGiXCh0zRUnkTEbCUXx8FNB3HY98YlcRRY6MFvEsfVq
WIfb9oT3xqvlhbvWU9d0m3vNPd8ucVfMNejBLv6xfnFgTwEmstzrukwVyJx+U97EqvEV5M036b22
HXbiuXngRzAqgSpsU3vmSXF1V73LPdnLd9pKPBXfjG117I7lA/rdqs1S0nQuuDeBc0DQi3LmmL+8
npRo0APKkYRGzCYs9Emteo+6+is+5n3sMU99s3KqD76rQGm9FL39inGn++HS+Bh6XbzIoM0oixS8
XohD0g9724KtZdc/2E/FDq0im+Qu/jI7j4GI+A73uZee0QngJM/aWd0YCy/q+XkYGWch0j1yRU/O
BSivg7jrsEjJoX+rdvkHR87/nj4oR+k+P1eDY7oy9M9TL9uU29vHYub6AWjeGnXXAWn7Q+LECJKK
tkmHJchXJIwgo7wUmS9ZmEYmSgnN2JS3vgrB4nQYPL1e2uWzEwj2BVREUQEAlmFyupouVoeqaVpU
iuQv86HaQVVyF52kVbAWa83VP7Qv1Slce5HqfS5AR5YCF/doHsSpky0M0ofcajgsJ4fsbK/7O+Zq
m/gRKqRrabFgM5fovbI22bOqGsl1NMBa8Nx+8ReooHl0LfvhrvsaVuWa7pdC25nn25XBycSWVdKU
6WgwVcS6zKjrQM734fYWHHf39CCaIzmMqRo4A9N8T1sXABwT2BC67AzhSyLbLmonq1AAiBYvQe7m
RoQUmYlCNni3kWm8PvYxTbs8NWO8d4UNokC6MiAmlxb10k0788xBh/lvO5OlqkFtooQSVXzRfeiJ
9a2NUJNtwcDQAFyv16siCbaa3a0TI9olkfk3Vy0a3MF5i8LYWFy8HqaSGpDMtQXuG6l/IjXfGqkE
YVbqgX7urUUDmtPJsQ928o3OG/RoNhJx4zyFiJ52JEw9SkY4OGVWPrECdWobScsYnd4LXznnGi4+
chrua/iMKhogvtXFULYsM/QrLoXXuE1mthc82+gctJHDZOJch87I62qQFGRwBjSlZkbgSEx4PQA6
IpbktSJY5kRpctdHVuumRH8E8go9yl1keZpU3BtDtQr1wXCySiQuFCXuh1aRHSaHrwx7yBVFpa3M
WgOVg6U9gRBybFwl4YMQWuEBMZY5bTI89X3auXZcnWLDOvaGipJT2A0rkrfvrGUvRoiSjWxvhjjY
yjm0MCT8ltBpi+54VbqTEdk6son0Xc4UKHv1dYY20F5ZQyE78qwMe4tpxYNmgAmtl4i5akH/7dFM
PKaGdcLEvOWcPif1UEET0nioY+6VXblBK/qdnOR3nRq9VMAxIyn9wSI5dmgS3qPLboXFrwCWClun
NpFXqUbJHh3BM1oQ9/gvR7uHRqims70WpIlrpdwrDPEkJeg0Zta+61XEVDomAfpjzHapCQ3GUv+Q
KP1mKekBerLHjA7rpkazGEStISAK7FRebUZ154aStdnzgylDLM8eIJrKQt1pQLEBrjcocRX2roBO
ILRiiZer7ZrY9HsAZXMP9WEX+pwHMFbsQ9t+NwswD4Bs+j2T7JWWaGAQNT+sBg3YZZq+RESLXKjy
+bEJMWdpOLDGWml5cWIZAcwFcVodnyV9QN+ppBysqFg1MZYNqKhEF3u1D2s3lavnItU+iy7XdxLv
k4OSssIzuAJ/ZpRx+qzSQBxx9+JhUbE3udGgSMhZBgmzAOL23LjLsOsKW/2RarT3sk7tnDAYAici
1nPe4Iz2ycBcXe3ilUbxRxJUG2Cpt4j0H5sB0qoDgjlVd/sq+i7rwaeZ6RwqpuAtZXYUn9CrXHmg
ZNB9MU6M3tLc6Vr1te3aDTeTtxgbaJOo3Fo43rOu9uLkTR6dadYmwJDZDQiEIVcr4zt15CaS0+3r
Y4wfpteHpQL3ZyOAQRJ14uk4M+DiQBLrIzSAZPK7BCRIlD73ZKnBYO6eApMUXk8yZCIBzb12qQTy
oAGz+aiBIaWuCNrUpV3du20NGVBQPuwYbf495xP07mzk7wFsHF3YtUkDkvcUQMDBN9QuhYRoHblh
n36qQWp6rOh+lGUAagGxuz2js+umaSoBVg1P9yksNGolcyApZAQTqEVAgtrqwbOzwL006/rx0+AO
VVEan4IW7GgAtUZiNX6vBLJTciNyeJ6tbg9kychkA3Y4SFVSEQioSU9lgS7vZWbIMQD6Y/ddjGOy
KaAdqXdFXWCFwiT3ygZ95VEQJ2spG2KvMBvbLbJSdWJIy+qN/NmV8Y7wdmfVUHs2pD3oBnW0yJNi
xWPtCUkD5UlC6ODGtbaqS7bRjQzkf30eOgrIHt3b0zOzzkj1AmI+yhsi/zT+/eIFxGmNskNrC5+m
AkLF922ZryW+cDxn1sCydQP5BrRsy6h+XhuJ5NKOWwXcoFJgrEsZYNWhWzglsyaAEwMZFJILYE28
NtGUhQ7s+sikwMEkkYIPLRLhEl/rXIrQgkAoTqOqWRjH5CxCftZsMwUUPtELqFN87ZCf2D7dBFvy
ABKhs3w2XsXdXyDor4xOdnCqxlGDTlBwlqPeDdaAoflABdvJJP74F3sBw0KIpKh4Ck72glQgi2cg
nvH7DGQnHUAKKKkVYEr412ZwIf9z7Kfd1SZv6wgbEVo08TMYox+yMHezmC0E3zMbG6zjaAiA7zRR
5J3sORmnx87RVO0nXfCu6dmKaPXZLqOFh8vscww8ZHi0K2OCc7rxwg5yRUUBZR3dCYIVWLhWeHO6
tQe6nQEUXVAqitZLoL1fYI6px7kw+qdEVmVlyE+OcqvJUQ8RxTETHUqZkL2m1UHIBSq0Ro1fIC0E
gU0wPzSy/hYmqgUSDPV7mCF+qEy+jW3QcPW22ObZ8KhaUBhFKP6RNvUG2a9w4YTOpr/g5fURSo5N
pky2l5XnDDQpOT5aks6GCQhU1qsA5FXxI9oq1iCygVC9Ut7LeXOHBp6VSvXerQbaeDWQCG6gKmtw
vlWO0NIXK1h6h8yEEBY6Lmw0wWq42Kd5KGJWhhxEkKXstWql5Nqd3TcemIFOA5G+/vUBuDI1vlYu
fG6RpoNigN3KB47f02y+SuXPxPj3l+uVkcmrnbQsMtH/NIAkAzWLIeHfdGWJ0WzmjEG9BdJmI7oA
/MsTp1skEiv1DBcfGR5a8hRpnzQ2Fy6o8TcmWx2cnVC6QIcKdHinxfc21dNAEThfAdcOlfIVN4Vj
1q8VGvWanG6YCl5SsbBAc5fJ2GEBOKlJNOSqrxcowRMKii4yFA7S2g3Q4EnI8+0tMLfbkH3AS3TE
UgILdG1Bz9KEMHAJA81u3cXSudfqfUfOJX2/bWfOPY1CWXj8I8Gn4p6/NoTnBwE6E9z58ApQDUJT
Y3nKHpot+PlE7vADP9dPaChdxLrMTSGiUmjEKnjyAix6bbc3U6iUaFCK73prWzCpAQ2WsmpBk+DB
Vz3ref4qAs3lueSFmXyiWXJvVqRzgPUen6FLIMy5+cYlqiHFNE7E1PdERd9VMYeEJpKPUCslqOPh
egOFU/Pt9oTPHAkA1wCNRWsOopBpIkvSMhS2Q3RlSPaDmW9b+SvTljD+f9pAncLAtCJZRiAJPDl2
UswUvaZS6ZtZ9ZjGxUNt1U8DrxZS0gtmpvc0NI2ZAR5LdIblPu8ewvhbwz5vz9afy3I1kmllghos
ZWg9GlknwATGHMHrbZNA3iGMV7ct/bkfry1NfG7TFWkvDaCTBRe1Y0E1t3y+bWB+KAg1xpwiMcxx
Ni+cet7ZYQ5sLignQEImV5ITG1DzQJKFDwth2kymG2OxIIQ2vnbRhTM1pdZ2GQ5RDVFT1zgpa3ml
b/XvyndoW93p3wY3OXIQOKwLN9mQv9kTNhAb4/sX/YkTv2UKIzeaHL1NXDsZ/F1UZ11+uz2RM0E2
hndhY7JUShSkQFNLlU/u+Zf8YrwIbR19s3ayX3xVH7XmtU/VT9o75UKAMk7b9U1zbXfiskoaVNSo
YVcmAqx3z4mIN9Re3R7dGKzfMjLu04ttotA4Z5B44b4swIARICf3Hto5qvCFYwd+LqFSfNvg7MZH
lyB2JtAFxhR8XGlxWtIeowqgE1UGD5U4/TcDk+UCk6qwpXHaEGw0bq/k960dLviJ+aX5PYjJ0gA8
XRnVYFW+GED7n7NDoYVery7RCs+e4Yu5mixO2XecUwND4cp72EROXeuOSU9BvgDUmRsOCp64e5H4
MMwp/EnvylYfLK3y+1RaieSFsNhrS2Nhqy1ZmYyGli2NY04qPwoKh0aSZ+lfSCW5t5d/bs4AaZJV
YAhH0v3JZcSKoOdA7FQ+Np/bx+942zlp9d4DxHHb0NxGRiCB+xs6kypii+uTE1FqGpFMK0TNxibW
iz0h9e62ibkZ0zQFYk144KMQOxlLkZBuSGhR+QqA04qWOha49cx6iZ17JiiDe/ttZ9rdkhO1avG0
gO7h2nwrfiQe9QyvW6nr9EflMC9zlx6Msz4VUbqBhxee93+gS1kyEEwZQoZRo6eAQM+2PvHejdc2
nqrg3CVucAfm0fvF8v6fiAsM1YYsGYTFkciaMpGHZkXLEuSdyPGpJ8HUfQGoqdIZryYj614FKgg5
dR81BOpEkbpwlcxumQvjkxOQihw+SYyjVughAYf9IMXPt7fM7MwCCQcMAwq/YCWc3IhlL5dtEEYl
Us9OWLo9AMrpVnsF56t5bPb0mNRO+t5/Y0/6X2xW04JR6I7qf6KSG24bfRvahV91oG5YM/T8Jks7
dW4CLTA+AzkCsB9A8tdnDoLfjSjSoPAtFUEFM85Sai+d61/ebnolIojVAIjRFSTvxlN5cSWqKg9I
2/DCpwc0TD+UH215NNxoFW3MEyhiupWyIWdlkx/qQ3lWD8aWrpKNsgTOmbuYL79i9HMXXxHh4Ccl
wkQfUnbWPT3HfrTN1sqr9Ei/q6Enf9qbeDs8R0/1Nl0IPGZMI4wjuA2A1bf/aKu2iVaB2T0HPgcM
mk7fIN0OyVfNSesMygqWWntZoaYQd1hSrPzFgzOZ+ivLk7ubKJlujwzuvlm3R4XVz3Zugn8W0l1N
vkfR/5AVYeFwke57VnPXbCkiztTyqornK0UP8DKWGx1cHnUM9mlwqZYJeaSJbLhaADBd3RjQECmf
sbggDxieqyyr3KAu3szaALQvkT3LKEIHHPlvmdy8N5rZu6wTS0WbGekmJIYMaMBCo3iU2p6c0W6g
VhRaKELJmxEYAi7kn+Cg3Vo+/eSdNzbZ6hs8hX8Yr7kXvRvf2x8QUH9fRBvNrvPFZ0xmO2YJmnPA
swbgHe6XCHTgR3G0NoXXrzXcN54aAoVFPeYmDpj4D/ZXXLlG6wbgo29Vp0Vxfp9sFq+GmTN+NTmT
2IoVtRXlDb5q7LAmLhIe/lC7DPeC4lZO+WRzRzrfdpr2TNCgILOCogOKdmMK5PqwgSy2ta1Ub3yj
bRs3kCBhYmWo6jIbpQ7S6j/AXnsc2n6fRManmbN+LaNfE+CkHllOCDySHHy+BZEGV0/SZ6NFVbjI
rW8aR1G+oRG0x2vlMFjkkDZ5uWYUXOxQELT3TAxvwZDuEmOonZjJ+8FEF47cQhjDlFB9ajtoN4Sp
7kRqsyaQeiKN8iy19UNd9y+8wNGn7KsX8ouwwWqbgpsP+FPUhTVwtlZyb3hgyVXAzq5/6nn1TcHm
srv0ew9aZBajoB/YYelwWVs3RvJUlaxFob4sHLmPfWrYuRMrqFtmQopwOErZrSAq4aiZ+VGF4kFC
Fd3Vod0mmhBSZyUyKiEdCCRZuwLZjBCpExB1ABaQppuClgdJkBBiHE24S4CY8vpQkh6QCkocdGLo
oHvvvxVK1nuxEdwJRokLSW3hakxBbJCYHxJqRk4R0NKrDMhcpQHABmUVPiRc3tzeCzPoKSRMxqZl
XYbcFW7S672QEdAcmWMVsF7VLyNEXzoyt3O5J87qIhZyJsKDMSTqkdQD8mfa9CIqXZVRFW78WLY9
u2ow5Q8Qrbg9pLndDUUtvJCRQASjzmRESaiYPXjOWl8urL1etu+xxj4jhUKyCR0pf2ELkFKUpHE9
k6ktpjBqCw4PnkrmmsUveXjXwi23pebdNjTnJlBZ/8fQ6Nwu7se6N+QsD2GoK2J3JOGvw4WM9dza
XFqYRN9VhcopOLoBbFO2drbP0m3VLtDZzK4MELiWiZgJObqJiTZXWpH0JvaaDVKWLjp2/LkxjpL9
V7P129A0wq9VMZSM4MbJtHZdl4Ebhe3Cu3t2unCrYYOh5Ikk8vWCMCEJVtOxeq6BbSCynY7s03jJ
U+NHJgGCKo/FYQJkLl6skwlD7dEwiyhrfAHqKKgrKKegr3YdMXY2Kb6LotzFlX7KpPz19m5TrZn9
dml5igvjeWhCHyZt0AbS3+l2p277yvypsuqh0EG+JbXk3ozpDk+IuyiBx4ZOxokNeeaYQ8ugDIC2
kT4Gy6AqUr6nQwEYTqj/ICofdlrbHzOhHytbK9ZZEkB+PjcdoncbHCRwtdfDQ1DryV2KsBqotzMJ
2088chLXNmGdtXtGRwnaSnwSotxlaIl2LckqnU5olgNOng856Ac3U5MnXaTgsafZTxv07o5Z4NiA
Nw7CHHr+BUbkd8qbYBXK4qcuCu4kdXSXxgB5tDU42lGH/kAG7tOm8n0dGIkj1em5b8QGGIkNakh+
xINj3Pf73gJqK5fTcyhBpSExny1CP5NCPje1aax4KJ471j9VanYnxyr6Ipg4SRLariggQGVLttRo
kKHnD5bIP5Q62IRmcoo0+Q39y4Nr8AZ3QIUapmLed5J2YGmzr9NmrZvpOVEyzc15/AKURYP41P40
BnnbcVwnbad1q0SiwExZkg8CsHOQ5j+7rgf9p5a9m6r0zNEKsUoG605voBwwFCs9TlZGTnVcgSF0
U6LsIRqC915toKbBHy2Wb2ha7BpV3QUZyhn9UA4gkQybg6yxemULkBamJcpDeamd0gFSFmEbPjdZ
u5F5DBibCtJ+0NkAT6quJZCpZXXKV00R1Q4tEWFx7U1k1TqO9cE11WHfRMV3VnJPa+nPDvJKVgt8
SmuYPzUKpLiqbkpVq1wbXOBWYcujvoFw2hDyzGmtnho9+VB7fu4Ty5dtfBN4wO6lZvAgZULdQQaH
MzTCtyRn25xA3EAKrJNasCfTDt8y0zgXbf5emNZnXCYICQ17RwcA0aPKZ5DmcKUc+Dz0BPaOYpZf
4FV9kDL9qW4L/b5pAwuyEtZ3NWHfGmkAIlEPIWMToMWnAE9/ofQ2Ln3x07aKMzpM7lMbcgc82GuJ
jG4/KErg6v/MCXu15QjCUeWGkOQnSreKC3WdjcitYyL06sizFlovSftRNck9jbRNrpODBrkfB5Jc
kZOZ8lej2bu8yX8g3QXKl7yO91JVrbOIBK4KRgyXQx9Db8XG7IddHlVPNE9d0pffc8GftLYoPCWG
5EXHpN7TLYhLaeYzzYvvhdr+NNXabXW+sRRxZgGR3cxG4BLH5mtZxT+oHe1VtXwhmnRnacNZy3qo
SCjBHk7h1NnSXSe6Ta3WbzQYYpfITF8zo/wZ4ankKrndgDfGeO7sOHYGCypCFb7dK1UIv0C1S1tX
eg9KEiq/Q58x24QBb1xojhceyjLiEKgi2ZtM/gZnU0EuQDeOJCre0ZsReyQkiQe4DSJXyKU5TWK/
3XaaM7cbXKb5i5sWOZ5pVC3Zwu5kAy4za/eEMYjQPljqoxT/ex4I1DigczhCtUEC8IcMpdAzSAWB
+gvyJUY+OALiR2h+XIhsxvtrevWA6gstIWiYQYPKJC0AgYuukQAw9WP7w9RfAglPkvCx677ncEu3
J25GSRe1WDQ0/kJKo8w8sVWaUp+SFBUVtH8clK20+vwfc9+1HLuRLfsrCj2d+wAdeHPjzDwUgPYk
Qb/JFwRNE957fP3NAqXd3WhMY7YmbsSRRhyygcZC+aq1MnNJyFqcX81B6Sc4eKeGaBMe7aLKpIY8
l+LC0C64S1gz2gRLutdlS7N7yPVuO8ftmNglUL6TRpHPoHqdBZqrMGlZxs6x4S11nkF+lZwlXOjO
1ODUai2BnowQA0Xvj73AYQX0huRoucX3cEVF3ouUFDP7naneje2OjBCGRvlCo62IVjWx1Dc14gyY
3GLJ5NIlljPitfLicm+YMTQWkVZ7RguSsMlBcgWFg3vlMXNo2RdcYcZlQ1M9nNJVgO1ELz+DDkUx
l0tam8Ojzbg5XCfRXdKJONZBJQtfugERMpuxONUbZFUEgg0+dOD9RnUIAUc/zJswt/KEXxdJsVNA
8eZKdqYGhakqVBASQFMJCFWOUQdCVKi10LcIcKjMh1/JwqJPHJU4TPEY+vlH5/RvGedtAJe8bXj1
mRfsTSkw7zXXbWRIlzTIlAfVW4jlKO6y43BUr97Uqlz0HrdIIucqdByDR84rtUH2FzZPdz3bXOVB
vnS4znRt4QMZ0HjD52WkfpJdfyF08krwAbhpoSky47ybKCpABTI2DkCnaMIYn8LGiPC4XZ+Cv/AY
qxvWQYIldhc03sx0eNZ0IBcJEtykkLrAQBtTF1l0EU0Oo8RyodZPSja+6WMXic/64v5yr5wyBII3
MClgNCFh7qiPYNmLer7lY8sV9522a6jqgDKDkjgn3kF0ArghaJiCSY5VZGQkTnHOE4MotpSbFvtq
OH2TawWkBnDfxI20iMxMD5YI8/G39g8SPcgfNnH0FBTAaqZaz90PeBNQYQFTodBRJFY+nZFlCelD
S1EI4X2GJuMq2MhrJEqvDCoSYOv9jJt5onKxnlFIjIQRL40poGIqJ5VW5di8d8nW84uliHi2w7Ez
Yfqp6RjRUsTksOkGTGRUvUIZMHyVYQrjfR6Oxp4w7lx/nApiwYMCUumQgP4M8OArWlS2PoJYzSZe
S4vyRtjWK3mdGaXJLOu7/JF7udwxJxdPBE1pwAP8XXaMFsEAzG0mRahRXKpL1kwX9eqj1VuzM+KN
M9szJusQMQkqpQSp/3FgpykdN1ZKsEI00awqkSR2P9P3JiyIECsENhVjmnLRTrseV+fIoyUi3ByJ
m8wDDWaujYZJYbSHOrHAn1pwJMELCh8W/HVtRHfNMnH0pMImlEBSiQ+M/tmDduwKijMLZokY3RIs
Hxyj722FePcqp4veQnuJ3i+349kY4LWTlxqNuIRVwj6NabFZUO1FbakhEZmWza2uU5E5BK5UlqOY
83NpTdsN2hw5YHLLTft13nRIcZs8NN1bmQVI/Kc88epdDvZ3X921WUsS6KU2OISG6pbr4ARP3V8P
+p+8Du0NR1s/oRUT7DwxJnt357sLjlsF7YwHbapDHZeY1vyRCZwylNZpSgyQFpkJeQ8ehxkLdOIY
d6hjC3Q1PLLA5UiWzWmwgB9XcqctpdT5CIPkowu1XSe4uizlpK3m4pAT2GEoBYiairMAdrFnGjhu
B1aEByLaIBhTWuVN8djbRrlVTGfX6swyXybIb/gMhtzslp2OwnGRkUmIouJBhTxD9IlSjzwfkZPj
bFCutd4IriRTJsUaohSiMWdton4psgpLPELJ2LWPJu6qQgrp2uUzK4mjH22MU677xSNbrghojVuo
8MJkJqfkM/u1iX4D0i3kEDSsg+ehZCfIWFmI08wKm36RqvClhI7xy4P+xMTIfRypQeXE4JJalXOV
yq9utRPmsGlTAx4xBLogQVdCPNMkduDQSSC7ilD8ply7SBN7Uz36N95VAQJ4t+N3zT1fEoSz5pQw
B8DdqIucGB6NCiX3w7iXQtTfzrXYJ2XltURKTUYvEb2u1vAQiNvmuZzDgU6cH07M0utHg5FhwSaS
kgCdRXrhc4ROixsBwiSCsGiSfnm5/Sa7yFHdjtovzsq8CEU/Awnc2ahRSuSo+htdBNkcgZyVQUA5
c19A7j5hHB9ICg2Ia1vyN2AnPArsr6eGwikfgCWEAGSAvMdnfQ7ESaFIxMxKRX8FmRbk1JwT/Jxq
GKw6wMXj9IOg/mgeLnKATYFwzqwmt3del28b4EBFqMKUagot+LdfbxoOFG8omygScEuj9ZStJaSK
6DC0qO5M2b7lyeNlAxNHHAmHAYSyAG7F8XE0KZVhwTdu7GRWAQdZnHKgHsFn0XPEZfZ/wxKFXgEa
h9POGQMpk1kG2NkU50Yo0dgPtvKkydeh5810tfNdPw8pXlAW4PIB8U0edwIlK1K/dnrkFF9G180y
vNfuWEu4FTbqgl2J2ow52t6j+UFTob8/9Acc3Ub9QWu4JMwrEQgX1t1pfsfrjMAiup/OkJHO7GCz
eny6oIP4aEIoy6Sp7KKILCHON2mLiaGIVsiDNxNFmzIz4OgxkGiHGxUnSRBj7uwitEDiwlGUT209
VJznxI8Z/Rf7A0R6RAjfAeaE7gDtu9MCNTyb1Fi4Agv6NnoggmduI3BRwHnq/XIeFGoKEtqAfyIZ
xdmRyRPcRgE5IADh9ammMQjtPrAd83J5Jmru2Mg432bbIRdwnLMBgqg3nPIqtG/Qrbxs4mywDuWA
3xRYItScPG4coU6QYb4LrIp9zVrkfhfe1egNAhczC8KcndGa5+RMxLoeitK3sV7xvs5WoF3bhivd
/2cFGq1ygtNqPvjNgeXyT2GoEYa/7QUrnWNZTjWNzONggpQ7qLvxjBDlqphFouxbWfLFQXGEq3Y5
hA1+uSwKBzoOTZ6B2XQsyQo/t2MnqoNOhiCgnD46mUNcFwm7RWamp000DywhrwC2dTKCw6NaQwAc
MUZbA7CEVQwER5ZtkSB+ARIQsi7+jUIBD4K9sYJkpGNSbBFFjuAIqg+4g/Qmc2UH0p76HCfNvSL+
OpEHQjvckbHRPqQO4rjRJNuHbLv6w9aYrzjxDM0W76GM8ctxjsEWtuHAV2JPoo4W1qAJbCQSlXxL
cGoLbHX4AETkxkuLj8sVeL5/hCH4oECCxyxHmf6n01zps14gx5lvBV4vI209VxlM4D37jYQoXLiS
kNCeJKl2y4rqTRnJOqTjGt0JlMDgheIrSHBsjYNgpgdNDAgUGnplcASCqCbR60eLicLGcSjEjW+l
QfHAsPbKAVmqRcLImTExbQersIrMo7w89hXzJUVKMKUP8cPko+rU9yK0kbo9rX/VJ4ZKRiP+tDNa
HNtODWXJzdGabbGIc3HZxvHL5YacLIpMs2jBkQjP6WjQSU0cOLEa+Rbjv6b8h2hDrRU5oy8bmRrZ
8pGR0QiIhIhtGTdFOUQIsqm56UYiYqk3STJ3vjgPi9EqQ+MD+gsnFdrmtAtwDJf4Yhf4Vpgi0skx
yNnIKaxe1BE0hBATJlkXMYbsNTJcK0xl9PUsiYG2ysnWaXgFvIBEaf3yWJ+AzxW5ZRpUaeV7K4wd
AwKWT5crdMoEopjYQqOrS/jvtJRhzzhJ3IWepeZfAhAjXjc3vukTxoU4tsCfWvB47NCDHBZ81/BW
FONpL2QN5HCexHAyXy7O5GxC/V2Q7lAEBakgTq0BEcFkAdjfVm8rS78obrrknu82AWLOPbLKEb76
kGzVzMR658NBhGwSyGCaJ0bQcQsl1359s6gcv82o7IngaFKTQmeqcK606LaTPhrt4XKJJ4YdVKxB
akAcZti8nRbY4z2uDEvbtUrgBSokW+GABCmBP75sho7e01bkwJ+AmKkClTIMjNFoqJmeqbVOoEuP
C2Z4vuKRQo4pgdiUWcMNZ6arKWtY5+DNQFQC6uOj6bd0stav+A5zSaiSSgOys3tH8MDgvB+idHu5
ZOcjAFsexCPAqwFiCZoJpxWoSEiEIniY6nlE7CoL/L6ZqqNVM6o6TCNARALiLsJ/P1pJy0CTkhgI
LUuCPxZkN/E1g/IDuFUBBPJ6Vr3hEQrxfe0jVpxfziICTV0eWAXkxMMkBg/eaeFySe0YADBhW4PK
jCLlRiKGi9hP3i9X4nkvhB3gFxELhM8ZrtZTOwg0xhrT+L6lSdUqq4MrN3WXOW8/XjZzzv6k5UE8
H/EqcAawYTi1UwuQcIgd2AFs6r4Cq8dI+2bL2FAT64Mruc3MVHQMrldvBD7bJor6iFHv6mrGtmYk
afBFpX2/8MG8tSpVXLhBPDPdTVUEgpU4GsKjqOIcf/qCQOF4nlvbniWEWqczWvzaeg1Si2az+nr0
SeNuBcABglDoWBCWGFVFqAVukwDtA+h6vE6tgnCrdpVBFr19CxERmoPKnzNVUPUC4pXI5QMYAvrT
acka2U9FPvR8K7I7lfAyFFE9BRsigHFeoMSxsX1obvWqEuiuml4LhQRulcsZfhUHxFVxgknlvZ2X
rzxV4Mq19z70euClnB9c04DxkvCBDpVi0WixrK8ud5vJRoFyFSLy+Ade9NNX9wInsRGL9SwurJF8
5o7hRGKrM2Fd+LgmWgSEbXjLgWmA9uFosLF5kLIJ22Gl65gEokberSw4/kKpgLIrHcZiuhrOyTw0
M7a8TTQglfscgmB1kt05gKfpbJqsQH0BiE7zXpy0cgwPCCBN7N7gnQfEyjeQogWJmcWy0AstfUxy
4cHORIQemlyvIDfAuKDbp73yDrWlq5RV0wVmmphErXdt9+kd5wMImoWZYYOnQaQYQn0CuMYk80G8
BXPgzWuVXvc5JBBTCiC4NNV7hjohNPeS9B7Qz23jyavQFbdRHZuxqBoJE0VQjmYTXatVA2Z2QRtE
2LK3G7zTS6vUDylfr6oMx6I6Y364JfcpcIj0OQF3BYxkRFjojTj5Ssmbre11P1jOf29iSO5hHr1j
g26BtnzNawfQstrZ1HKxyXM4xwS2/KgdrtKVhHsIe24NrD5BjgU9iZolz3dbHL0eHLXd2n33xYPU
qDcKdezXyXUlyv1r5UKXOmyg9SrmpKJMC85xzBb7AD3POKtN+z0EDzVTkdMdkEULrWcs2bMfIOe2
TRiQE9QesQLW7r6KRtuBz7HKoxrS7DkU2rXWNRlPXIfgDdl5i60HpyLWyAtXCFlfdTaHrb78HNiQ
wEsF/quWWgZJZOSnUEaItcyy60Ip74OyMBXFzomj9C9V1yIIiyxNesCwVCoseIOo3paVw+It5e1O
1wA+2rIF/6RlOHJqUS+YAQBJM8vYxDqJbs0jZvutYTOab2pGcRMGecKtrPCIEAe6zNvm5XF6HlZH
fzu2MfKrVCJ6V127PiJd/aJ6gwz6VgEdQluKC8GMFo4xR9E8FxMaWRwtXDyAM9iBwGKqkW6Trqvr
wPQ2XWAEm+RKuRNeIZ9rBkb1XGYkWYDPyJnzxIyJXetpuUfHmgzpMD2Af1G3ZrsIHxBhJI4proPd
tzR2aDbbuWDb+Unq1ORosiqDWmUyH9N5jeQdnHvdYk7s809ljnUwtWQft+lYringhYovS9qmGxGe
xR+tRiBUbwRmu+VfoMSi3iNqCuYTlK4BcZlbtmZ67RjIkBdBnFUVeq0chVbiQKzeK5eXe+0EngdV
CTIXdj6UyTneG5dISRx6BY5p0OVsd2nGy0aYqQG08+0dm/OCLsThQg48QH8b+YPHlu8+VIotsoCl
eolzR+BHLiQte8RU6w1YIFcuBHFkDv291257P12ksnDdNHWtd54g6KkazxFpJmsJh0zsUlUF0YfR
2BZahhfzCNtExM0hJJotBH/Obz61f0AtHWyMxnboOb0Ibwf2D5347rDeR6A2vKnWRaCXhXzfJWn0
WSAuoScuI+nAE4ubtAcxgMGaqtexGwMp0qgbLgwyk7e56hkblWLnC2Kw4boSiHjW80hkt7JVta56
BbrZ2+V2nthFHHfkcaipZxo34UqMGDe9kcprqdw14oz/erIdjuZYev3I7aRlccoEioOzSNt1EB0O
I6hWzKVdnRr5CMdAkgCOPRo6OzXilKFj13bnWq0U7BjnOuC8tQ9geBIHMyNjqsYoEhJ+PcBiQaM5
tZRpmc1kOSyVyU3VvWjZR5rNNMrEngs9Fi5KrJ6IZw0z61GNQUBaKHAucS2c73aQoHzN7eAq6MUv
pkxvbCm4Bfx35sB4Hj/DmgGPEJTqcSKmVXhaLKQYDnjR712Lt5kHF4kedKjHuUbFlcue49aNz7hm
wtUC8RsWQHQkwlDYGhlAIm8GUDfVkgjkgdsLWCtOrqM5XFUTxWWiyrVE5KQjShhZSEn53PfcNkPA
8td7P6Sd4IqC8iN8GqNegw2UxzVui7Yslx6QrOWunDv1T/V+BRw7CmHALmCM8szFTIijKHWxTY9U
7Jj7T4m1f92zi3MAhe4D5Ykec4aja/KCUWw4iOCPNfIS5NfgR1Z5M3gnWhunhzNqhUpyAm2MAMSo
tkrZqx0vguMnLwSX2GkI9WxZe0Yl3nR9BG5qquwvtw+S0E7ZlBGCgNMeGIJxchElctpS1Grf6kBv
IW0mXWde+qlG9qeqVVvWaW+hMMWTkPG+WsV9SfvwvoyEFS4KeulHdyqm2E70gSGWHhNBNP0ed3eK
9OmWWNaqHITRmOfuawmLNui7T70Q7SEWp21TT0j1VHZ3thzclW4nGmGTFUbhxxJhBIgWiiHIylRd
RM8YUdXbQNm6jS9t+Kir71IgV4ibIzdCEogB8eweXsjPggPFLfes3oszwtp9CL+/s3FwniGlLSWm
FzuvthuDP8ziBzIQPCQJfom1NNHhunWJK9qRCe/sFZ8XVmJXkl6m1VUuMovSza/KKH5rufquRQJq
grP8Taq0V16VtkZdxwmw2myKJSjFua1xd0h7Y4K7LMlQ+JZrBQwtEA7BaUSKal+LDDZsinWdixZf
xMkt8Hb3aawFOk49vg5AzipjgzUrFTdZDMmqTvV3fcUgpxN0oPOidYmiKcsUznmjKsEqAilqm5b2
XuQKWffj6qbJ1Bs0RLaMvKg0kgKqPEzNPQl4sgn60RI8cBC9ubeU7VydKeprvuRXYCTcujyC+g1Q
qY2toN7VncxwAXG89j2pUmw6POeeLZu71Os5w4EDhxRdn+iOIL8Ftl2BgSfYMyeI8+UA4tFQupAR
5YF7RBytbg52uX5QINLTabbOZqD6+a/QlJ6xMjX0kHUJ/jZIoCL18Gh2VvhUSDq/wF5GqIDGLSVV
L/Pk3fHcfVp2SOjGzPFdJxYEFOzIJB2ZR4tQwKRsHhWI4hRI4EJVBBxTu0vNbN0io81crHa6fHBv
Y3bBhnMMSKm5CPMKF8MFhghLm4gkSyUcbQuSStlNX8951GfMjZPCVkzQcsir7VtYakzIwBoBg7ms
53W73/b5zGo+2UOo6/67bOOVtYgxixQNjPGC/67JDQ7PWEbVtH64PFnO2Rk1WF3ZfAHCjm/FAUs0
MAkqDg4ELAaXzZxvTtAv4JlDCBonA6zUo37BixB/10LEbxrPaPs2I0kjLTDo7zJbWVc23fbnzJy/
eapwCHv/XAdGh0nILNgaXM2+hU22LnkvieyA+BTMlO18scYKB1QqiB8UczgOfDtVw0hugLKxUr1q
6+gqFuayOk9VHzYcEtxp2D0Ca3NafYXUexXbYMOtMFVIMhFCFnbBLuzK+7LTxCN92u/yOa3E8z0V
2gxK+SJUGRDuGOezUTsba5+D4ZXI2Ig4wgbu7o0cgzNZxD8ud4+JozFsAbjGQWEIygzjMAfWQCD8
JNRho8tL6aYxeT1euPeqSIINgmW6GxKHJ8qX+i4hsevzZetTDXhsfHQeS9WgYesExqmYf+y5uljN
RHGmOqKABCzQFRaBSR1HVmSICjqdzXiWh/wArXYbw9WVOnN+qUkroNJAFhFDDOPstJcorhLFDKd6
VqQm10yoPQQgvBM+q5Z/o74OdsaKoK2opE6EpNJW1oHR6yIXlp+Yf8cEhEAQZAMdc3wMR55YOaxi
HibUHxn/5Dcz4cjJJsfJD9ozSKeKPFGnVdVCZCwTkCsKCBxvgwV+HTpz4MLJ1jgyQV/haCkUcwkC
23C4WGnZLtQKahlsbiIXz99Z5I+2EqOS1FKsQYoeMTW7caGh5GVmHbH3CuLL0HkGJmSm7adX+KOZ
fDRYeMeHRRpH+87ZWugAOQfLzKBpW5EVaE4tadLesKEASwxemXGcq1KbgklizrNKBHdKK41Ju9J0
BEB1aCqwK+Hlcsc7R49TMhrdM/1pb1Q+FhM4sKeiZ3U2VOmyjqeiidhL9tqVlsQbqQqWCuBHOiB8
b7nfrR0lesv8Cj4sfs8lykvXcXsIFwTG5fea6k0iYn30PChKCM+e9qag8XkpkxFR4Z2HpF7nzq1Y
7/8zE6OtgNTBeYFERBhz7GvfQs0oaHRhbr8xNfCgdYnNL3BOKBAt59Go4EIl1WSnQWTIi0mXSaSb
Y79M1hRSFw1pkuHwGM2CaS/3seagpgL+Ng9vte4mTO4u19QAOB0fagF6xUwOpCAAB6PWkFPJ99Mw
QMSRh+RZKbVQ9UCsSOXcmsge+LQM3xtlh1MMDnZLSRO8Rao1RsD3LyJbbRS24k3fFr/4ODcYRl0z
tb9LmfzGSaPbzGPmsntMdmq4ZbHIwaMJYNlokrDjnhGgswH3CLIfZ9lCeS+u6LJaGek1Zo3+Km+J
ZoHwZc5UFN2YnFUUdn6oKbC1MaZOm5sNSzEPFbh7itjPVp2ar4taNblcXUequlFb8T2ASDYnuUib
0zorLkCuPBv0jLgHsU8GvE3LkEMpYLdZJftE5coWhOCg0t1KvgWyHifQTOhMHFnLhRuxnA5MsmTI
pV2sk8qbCWtO7YckcMgorIsSFEaN3itlk4cs4DslkwKZZvNfvs9vpTS4dRJ3Zksy1YmBMoEpDlgJ
uLVO661MOyT2KivPgsLZFpIEN5JfwiURz3hZ6WPGzQOSDIekQhp1341GY5FofMUXrGexDLTTgsjl
iBLYaxmkmpUGHRgG7jwoWEc9Cb0ZwvRUCbHdg3cLRQR/ZVSb0A0poSlWo4SyvfA7SOJIXPDYNtmc
gMRUs0GWE6Aw/IOo/agq+5Zjc0GAAwU5KSqSdvGry2gfnsO9C3UwMzFM7dOhvgVBDHhiqbf3tNmk
EiFURkZ372t2C/H7uz5MGz2T+kWdVrrfyKYrt93M0jBZQMwhyAQCec6zvVIvCX4VFMA9IeMwaaDt
UDpQswtCnbPnVKQnTVHJebgUqM93NJyVpOLdFidTq4BfLe8gsKc2BlKjEUeY6ZlT6wTNDoL9Gd02
jweAGBRcKXfoHioU9jjIXsrKHAp7xsQ4HCdpDN8WTelZjoSOp3KbhslmeJKTnfxQivE6YSO/Q1/z
BVY7Za2FO6/9UXMzR6e5UoxW7cx3ebWxUQoJ4oN9Jd8Jab6+PItPLh9HjTEGvGhibwdMh9lIqEi/
8GIjNnzDXkNNRwEQA8KsEIhapEuxvJ5ro8kOR8+ESBkFBb3x2RoibWyMnLGwnEZ7TXAjw02bK7gZ
loyT5uRyOacWK4BVfhqjo/tob+I6pZRJYobWsns4C9sXUc1lKsgRGk7r3ua5MpcDabp4SKwGhDV8
WOOKzZFNSOYA/7GqznQayJhIAf8Y8ypEmf2Zwk12Rcx/f5mi/eiocE0VA+vGYmpqYx8MgNbwAEVx
3Xh1uQ6nzKhI6iNhKgJ5bzwDQrQW7VgLmCGk9E5ueRxJ2m7ndvLTZTsTMy0kU7CpBkkMMIwx+Yhn
bM+OOcW1lEjQi/7R0RBBLcFJqyGhijTJbcQa/5lF2pZHFRipyFriFBLCPgBcM2EARhWQu20HjAtj
9EqKjQk7MwlOVCbFENLtBiU/jTHxauGlhdIh0gRfPimYOwgDk0gM9csFm+iEJ1ZGPQMHFilxbFjx
kfhV7pAOplKMyrFU9eWyocniYFUEKQkUbtAuT2vQVlvHd7wC0cJaNlyktIuKzkyiuUwEk+WBvhKU
RahTbryzgDqxp9B4guVm0lpJ84euwPEsrxcuwhq/PqqAbqMMK1qqM7pQ4wlQ7lEiFClOcQSsF5FS
miGm+l+vOdAigEfAjhCwPTpzHfW9wq6g5dEHriUw/FvTOFCGVsU74J/+xiwB/oWAWC5P8xGNHVV2
l7iim7uu5bSQhUd4q/abhdvNudIn4E087FD6AgLINJB6WiApQiJAPvdcwHwqZEtrrstAtwGHl5bF
GkJqjD4vfj8xu4OKC2Q43DnQRhtrzeRZ7rbIuuwAk3jdFg+OCGY4t4nrgGjx2+XmGiIro301/EoC
hI9o4uczfy1oirXYwgtg2VfcArnsV/ZKWfJGqnt/wXr++6P9v84+sb6fWvzzf/D3R4Jtv+e45ejP
f155H3lSJF/l/9Cv/bzt9Ev/vEn38X2Z7/fl1Vs6vvPki3j+n/aNt/Lt5A8zLrEw3Fb7vLvbF4D5
DUbwpvTOf/fib/vhKQ9duv/H7x9JFZf0aY6XxL//eWn9+Y/fqZzUfx8//s9r128RvkaSqt6XzDou
9uH4W/u3ovzH79IfdAZAxhPoNeCYDmTA7781e3qF+0OlsjtAwFIILyATOBPESV66//idkcQ/cKhn
QTKhZFMqy/X7b0VSfV+T/0DKVzxSBrAb4xAwg7/e76ShDg33W1xFVgJl1ALvw552SeDQccTDmRhk
E4QOEKYeDevehQAgpDZtiMo4LbCuHbMRuwy6TrmiMJvhx/Bhh4TH2+G34bPvew5/Dx+mP7/C8klv
eD2Sdh897PCcw2PHDzu6/fDIFqGbP1/oYOJgW8v83mgzuuIONx7sHO45fPZ9z6g4h8vDb/JQA4Ot
se2M0ZCtmxo7fGdUnMnvDfccbhzsfz97qkij16uSvjMSrYLA4VQzjB47vNhkMY9qd7hp+OLI/mAh
1SAx5/n8n6Wcum/4bNwNRq93qKIpc1OvPTI8PE/IfYlkVSCtyxIKazn9kWluurOFFButlNkMnw8f
4awflKTTWGCFh1+HTwssKQQkhQBBenwZUv9hSYYrw4/vv4dLXQNXABxJb0f3HAwOzx2+cvgszTIg
HhyMlZ/vdbjtcO/384RGE4jw80UO710nSh8ah9u50mWG9/guRcP1Hbs4ek9qNYSW6mb8nqMqGp4Y
O6H4bfVgYPjt+8vfJoYvDsWXYuf9+wor+6hN+Gx6djF8gYe28FDY4a+jlx7+PpR7qPChnIcLst8W
JAuDegV5bUlPO6ZccJng3A4/EimUTa6sE2iQee73ZyXD5Ku8lyETSe8bLmDKrLe91t8fvirLXHAT
ecii9/Npw28gSeF0ISrXhVP8aaUJ2EeHF+Pt0a0q+gakicNVGIOboHvoG0ZewPn3/RD6TJBh+4Vb
Z5x++B7LVPlalbv4yCzrSuyuEILd4bYoaWsrKsxDqYZrmdovfaXvrg6fM021530/3Aw3DJ+LORsD
lKoly6EIw2d2w3umUHSacTBS5Xa19DjAwI8+y9hiI0jex/Ct7+9XogLmW/Nd7QfLbbErAiW0Dp+k
cX+lAt6y+66Tzg4zIrd5sD48P5aQ4r0sun+rEcUYhKf+Z/OcNuJgFny64AZHjaPaHD6njeg1pXI9
WB6KcbERD2U4NOThMwENe9SQw4WhIcGM+HcaMsYZmXZPCZLEjk4bMVK17upQKz8b8WATqZBi3UXP
Xg63DbXwS43YVSHYyDnycDu0AQu3XhyePjzzQgMO14fbh0b02R7JPn6Oh0MjfhsYRiFkWpOjzjWM
wqEBh8cMXz5twJiPfVP2vcQMudpdsTnYRkBtxo91Iyhr6Atm+vBnl0jKVugjiGfQq0GY+ddhrLwM
f7Gs3FilBvlneo2vufAe7uLvOzu7jh+jdFX0ILF4ZZo8imK8QB428Xa4BOfQrcR38c3w3axEblHR
jyADRr8nZZga4DWUvp9cZL2iR0GqroarIDm5Ji8y4XL4Lqdm1cJtPd4crjah4K5aKIx8l8fx6z/L
M1xF6g31qDytxnhDeQDzjR+H8ti1sx2eq5Tpd3mGa8NHf5Vn+IOWR6XlGf5iWvVWOC2PTMszXBzK
o3WltBlqogB6US895DYdriJDrWuytDxARAbfDvP/Dxv9hyTC/8Y7/JOTwb88MfwvPAdQdtm/Pgds
kyApPHoKiH/7r+1+HwLv+H+ODwT0698HAk3+Q4PooAqKMNzXOHniyveBAFcQidBAUgShl6OKGYcD
AYfTAujEOH1TcAq0gnBW/etAwPF/UJ4Aktfg/C9BvOFXzgPjUDdUHxChgMMCEBG4/bDROT0UiyzS
bvdlKy7DXboLK3IjQb5vrUhE3n4itM7OxLME6tg5OqWO7Y0VjvPQrZWmbcTlD4VkBCRG0pNEz8gr
KHv0Fx02dY7c0TxEOfHJhjfMN5c05NElqd7hl6ejlvvzhHR8IhocWpfeaOQW6NWaYfgYNbDN8Ebv
SExA3t/prz8S0ukR+RGRiDxFJCCf9De895NL4uFVIqKRBP/BBWg8MGZNdjHZWS2JCbCBJNKRgeB+
Z8Xk+TkzrGf66fIDqXhISiT9OiePLNnkOtiiTwp5pxXh4VkRLWtgfIX659Pt/dflwo5JkmfVP/Lc
+2IvxEiKJy4jopBXA7V+g1yTREIx3hFRIR94SxQAKaKIlZp76/kFr+mSr8fHx4rgNW8S8uMWL/j4
iLe+/G7wpM70jZGvDkTbIJVEvNyPdaJ7JDAfoI2pF+TdN+7UdU32jH5nWcgkTfZ3d/t9oKO6l4ne
kn2L6t7v93clCXTLNe5aAsamvrcNeqElb48dcU10ndvPe8f40gwU4enTh/5BQ+h/n5+f4Avp24ps
P59yA/9PP3gCfEZ3jNuvW3yb3KIaOnI7G2wYOSjPWmTkCQ27wpUdpxOX9jJDKxTDmHh/51By2iCx
cfNekIcexYswOvYOfmnx+V7Tn1nyeH39tvnKVrQTRuSW9krPcMl9sAAEm+xebPIY60+hHpq4tyNf
nzNNRrvLpbFDC3fkIwQlNAZjH6O5yHTOwA5JtfznNCL2hxoRyiPaz2k/QRJgxibtRUc2hSJFcsUc
NmkXxrCh/9Kauov0aOgN/gLZZjGlZAR4ckMh6hIy0mC90UpKiL1s4P6jn2jfVS2RT4lctcYr/QaP
LIoY4QppF2B2YiqCZ9r8weqsjsuvdGwGdEJIUNusjsQtGwW/0b9F/f0mMHsM/R2y1hm7XWZEkAfV
ltH6pddfZIz6nUo+SvL8EhMVt6nk5bky8BPSGHpKL6I3Y7Tl+ltr4sNrnD30l2s8Lx7uZhfSRlzw
RrLg0bQbz/j6qsg9MPHXtDNX+IzOknPSZP9iwqDBdwFAwjMqBdShfCdVUNsdapSjc/QyMh9u3vcY
XD0h1kNs0JmrJZZF8yW+5ZAWyck9Umouvr7wni75dIxQfxLI09Pn5+2cU3dQSDnvgYf3wyJ63Buk
yMvbIMCc8cTqPF7x/SHTI/3hDhgxgoGDeblH36BTa2TG61cNPWOYMawXFZzHlLzBra1v6JRMKzDU
McAx/L9A9MUQ6ghmi3uU6fpxduCfEdb/HPmHVx8tvRz2vmxvo2oVdEXnjvY1BaHODv0KsyxWn/9H
2HktN84kWfiFlhEkQIdbVMHRG5EyNwy1DOhAC9qn3++Aszv/aDq6my2JBgQKVVmZJ09mVkkO2QWY
V5K18K2MRHID/lstdIqDX/RdPSTMV+sYN6Sg3b7cw2uIatexiG7wcrdbf6NlmHlLcqzTaC4sRrJ2
eHp0lrpphHJ9rSCNO0li8es8vQevPeTx1YtwuA1yerHbRO/M/Fe/V/efEdOLxcjRlQf/ld+9V5ZB
CIqzsBcR1o+JwJqKPNVpWq/vbIITTXqbv8SUisSeP8jCz+D6aXnY31LZDzYBymcsjUBxO3tDmsbR
lFgk7mpYgww+o173WYIa044O3e3NIVqxjsrZ1iZexNIKFETOaS5fqZMI5LP1YanlhJvM3yztn7Vn
sSbTn9r7A3kcb+z+52S0t8QOjG+ywyiu6KHRJLFkwLBD5FOFpxV/jVa7F4fogIr/JJCy8offn2CT
l1+/1nZr2IhPG9j50dfXuS0A8jV6v/nLYBeh+wthZqWBiB82dkzNBAWSSdQnTNdVOLkg71iPIdP2
m7VC/fGEyDdI528ghN0efqvC2eiYZY9IZPtZmVhib8bD/JRXIxZECU7mYk7Fg/UZzMGew1PAOm72
FFRCBJlNbR1zeKozuylbjmudulEuwN6cuvtoHqbBLCmxZeQsXJiroZDaVH32cfT3tuqXCO80bRqk
wSJgMV7+zvtecOY4thsimfMeUOJvUoPG4jcrkPPb8R265xq19DSzB7MqfqhIt/RiO6UKPrUzgEGT
nZLrgZ79WSqK/dn+Wyr+3Tk/7Nthf53nLptjRe3cetJcwRNjyyQvDNQCVTtC39pfd3v0RxE24/nu
18Jf0sEgg68v8Ob7pJi9Zf8d6Fzgtswf78zk/ev5/RB9fyINYM/v7+/LXyEBlZ+/G1zSzR2PrQ1c
Fpb7T418qeZnFl1hkTMNJuUjDO05bHYvJrdHLG/t4xRcgl1yCe7h/n2dMNhBxbo85ka/2eoN/F83
p2htKSEzZMYH7F0ULUPQXJzyPA3u/J0B8FLy9JfhNrqysNU6PEZMnrd9tKS6nV1EGfRFwL5d43lY
CjiO783teswGl8EyXIaV9jZKebZ40xn2/3rMbRaVgsyUeLABVLtUXGvO8cvw+KWjtjzmfINvt5Yh
1c/xPmJucsUFO0cco4x2L4IN7dnzzpFXrPgTbuwlOiK480J41+GJVi7Dqz+jVTOuObNMWFaQYR2M
NkLdWtp7rFbNw3tcXN3qiixxyZWLn/48zLgW92bYtDKa2xJrPjfZy7tuq9YzC8Ou3uYc5EGF3yeL
7gt2wdGWbW7KdvWkRfdR0uYWXoOyrTEVyCsI0Qqf1yDFejSjenQK2BYzqEa5pdbN1nhUTS0+mozx
mhuNzjXcBxrhOrsib+062AS5yXt3zrgxx4CJG6CIk7vVNAYc2dzOWM1B84qqfEMGoHUsC6ibRcg+
bSGgNdji5UUluwhnnHjHhRGisGHnrVlAwgO3cw2WXCwPlZxA685hPZKkqQ1sLsbffdCwy2AzujHB
8+AcsP4295eFM7Nve7ZhS8znZXCLPbuOdlGNdlxp9TIoJc3RMpqzzkWDVlZQECyKEFQLR2JJLzdQ
G2V6q0Heedl6lk1CWdvbCddcV0oLDBw00bQ5jaSfwwOKJENroEG4s2vI4orIct2kcTO6cnQlrNEr
x0B9uw9Ij2F1jVmwCGtsyQQKjJp0wDpKaTGrKjGPlhH3FXnWY3PgptlZ3fPNHhjbbdII9nYzLZlt
dAjKYR6wGSwSoM7Sog4N7jRF5d1CWW428uM7e+7uFDai1dM5mATY5+ePQQcEV/UHW/M1+OrIY/VM
dPYHGYBJhmdfQIaLmYJ/b+btHr6AI7bSSqkw6uCZU7D0go8Hqf+3EKD73tvhw0/WQWtDGPqbDHbz
jWcLYv3Erkze33EkeY5rTSP5iI0IzbE9/ERngcI9H63GOmd4eLhAagH4jlVYATWCRBec88/PqRdr
9+C7lcgiLzE7xUYzDQUdB5pChdSjc1ijG+Y4fE0zM7UnN1kaltkpHmsEEILQrkKPgb9ZBjhpRBcy
lV3eTUPOznBtEbYLnanuzOwtnqH+PQZiGdyDjHfuDMGR/UceQnJHWG7h3eRTtikwu2jD3skn03OQ
d8nkiXHTzGOrZV5LoBfhImzSO9tgxUiveaQh6x7yo0aejMYfiTXNgHROTtb4S7LHz1U0HmD031r7
Z6FhjbWEUu+ye2jtvNiYesHaLx8LBKlp0TylwGNfZma25JCbcbo16/2tFYXl/y/j949m/IBE81o+
u8+3NEOI4BiUQQia5nvU0AnjcQqa/M2mVybUOSRsw9jcWppCMi40O2FtzRC1gMpx2c7nEsyigxSQ
rdhaWMG0ZKh/0AC3c44bI3ZAi2eoTClOD5XJpGnpts9M/0Z0sjcmsoaLRVHf6v6V3WVONkvYxYR3
2AA6KocV9BJShWyoimyJWSuNb2bZOdtKeOFdNkjGyRPyvZvntX+0zI13qITJe9n25HZQNQ2h0elc
fbZiHDH5UkpbBqOqZQF/Hryzj65yHK+tOuTS8/PzgEEpphm+4S3svPK88wwQ6NQLez8+AQunQv/3
MMN/WIkza0/ZM5rZWmbOtGu8e5On86m+BetldixvEhypOVUrXLW1WbaQ7hUiqBlyBE+xGE9ULXpu
bo+TPT1UQfZ3zCrmG/NpHf0ZCpES/mcsAdf5H95deq6yGC2bTDKBNf2OAVOZQa9HXv8KOCSNJ6yE
s8hhoPVJ7aUSpjGBPFsGVcygVMrmhg0idRQMMLMfZ5P7jHTgBSuTJqfQHdbHl5Cx5D4WzH6BFdzV
aBM4LDVU5v0rePGM8WyiGsnLREJSJKiKMbtjes7hGXx6jeu2UcjMNjkzvWVSnTjFnK3YySknCefQ
uyFfTfrwbhxbxvg00VCa2H9bUqnI3/jTDPpBojnl/SrzKEzGKMrIXC2rKjFvNh23fwKQ5RgO8p8w
LYswwzCuwjXGRKN3D++AL34wTBjrtgDXA0FnUdMuogUom/0/2RzLSS4hUeKuNF7Vz+mbiz0HtagW
aa4IXxN/sSnkx5x73DJ7uVM05jFu2L8RFCxh8xcZ+UGg1XfNxe58PYJTQt3gPsiRFakA2WQpAykG
4ZhTsCoUR50tnLY9pCQsBzVu9m7LUymHqqmwMtLcHAZpu8HrPCkH7sJP46pxEKk5v7tzs2q79ikL
TpMVcrDpAyADwCcAdY1XsqbnVi1BV94FbObjU3QYr+2pCzwFkgoMAhOjResO2LsDW5fA062ZA+wE
4SSXK+PxQBP5ktZz64BNoWomZEkH5E+eTWVY7ktLPY7zTCNYaITwfKoY9RqvSHOMNFJesOCo8sAL
BIF1ZWAs0K2ApzxnozPOXWecxZx6xbXTDgt+IsXVMIc3ZHYzK5oAlBmjODNIdatCi04vh4Cj0AuE
a811SEgqniWCx+sx9fe6gyiP1YYj1pElESFe13wbkDYpva6Yc5TvcQ8uEqjzzoJl1DTYSSTo9iIP
DfsZLACdZWaZgOYO+338hW1HXp1hE8C24XyXuBls2zKQ+inFdWCT4FiO3X6oDMHYHHf/irqQOEiZ
nEN5mFIqZ+bgyTAb+rd4g30vzC4mVw5eg6vLydtjlHXWUzGn3X9B6hyoxayOBATX7G1PYxodkj3A
w/yAosvCiKDdDaCCBwOYF6bkSqedBBWADgIdQnegP0ETsKQsP92MMlpLpRp3kD0DWZIZGJaUd4RE
g+uB8R4ioiHQmW+hTBXYEZPj2YdnKlRMCYg5xSUQa+OVtToTEC5InT2kw3XrDGpnBQ3w5sPMNSJh
WjZdBveeAUUSwUPgtjS9Z2PQIWLq9XCqEznWc37kKz18ksLV7upbnqkOmtbtsSYhuMEbzZJswjN+
z5JrW76NxFDHl4yHVpaDjl+Hj6TZWEa1suEC7yNWQSWo049NTA/g35RjOHt6VmIi5az+5HoI9yLI
2JStjmizPLTv0XJQeuiyWtwORbcRvgK5pOHxucnAn/w9gyoAt0DIq/ES3C3BQgiBhxqJ6mgOznmY
tf0zle94+ngHHNN4kuouPT2EltcFrGzYY7sZOCN5IA+oWWfaZG2OBtP9TclXpMR/Knm29WCFffhx
4oc/lHxWc1Z7z93I50Cw7REFwv4rjNY92CE7fwtSkOD+lwv+ULKr5pVdWA5YlR0WBAeeOSNbKYXr
4og9GvKySW6mgkUW8GpG1VYz2iVXe8MTvDO2TjA3F/zeRVBD8eGN84OnTOs3yMCKT13bCOfQPHpH
vq8kRApWKkteO/46fvw9zoBtc8zuss+i3Hg/AnAP2CaFdkXpbVBt8tjcqGLIWuG9O34Vxpx5cmGe
CHtjpnmW4xez1qSZx8v2OpZfOkPSRGBqRmtmYlEKMEeAg/ZWMPt4c9EtWCcaaVxREEnWZhb3N8C/
q73wiRyOJYrqhDQcMPar8BxBLcUruyTkJ6/3QnygFmjMTsy4S7jx94lamkes5oPfx7bnms0o2QP3
syK2sYQ1yOilc79OT2mm7DGxlWANWCHUgp7BL43ky2YhFVJ4eGzuC7GXjVFtSO4SN2RlL/G23QSs
SinmtmzWiYbwZBbTGwxNZrfWCaXYPdqmPr3iR0rVlaRUrYMj1MQD0Z3Pglf2tKJxmvIHNia7BkBQ
9oIKNVP+DAVdVqL6jQg2nX/zYj8SV3dzt76qudDl1W5lLP9X/BKgG2bpXCj7erfSv/cPdtmR4meW
c4/LhM2vCzF9aNgHGmBbCvTtgZERI6W/GqljS5p4y2vgOyaiMcY8vKQ94Yj0/f4hw6HrAaLoiYt5
qXExBw+l0k+nAh66qC5L817YK61fwjOVouHkrdkXm4onO3vj+GLevDhDXcQZHoElOX7MugNEgTWA
z5CZovScHUn1EUUEyTFwotnbprNMyq11BxatryNkGKUBcDswb9xrssYBejhB+ix9X7xLWk9MULaX
DvVzCrzxlfY/EJFA4vG7HtWHjD3CXDxkF/W4v2y4FJduNca3Vq1fbj1meuVjzUSXD7ZOjt+7jqzr
prOm2/V9AfNmd57sg3lHpJ9+hD/V1bLAN3MKZm/qOdGC/wfP9Fmjf8OHkrd95sy68okzMuC8Xib1
NV/xKqwTejn453D2tqY31NT7h3qnIITmCLO6SGcrt6CGWkxF3AU5Ck5LiB3oN71z9jpOw83os/rw
bNOe2qgOdFqHzkVKlVaoo3Q3EJSh+6FOA4dMK/wFNXDGTbLhPLqCrnchviRS8476c1qrXj2aP+lc
eAkdfXLDsDU4i9TiHael3qq21HNnmIsmQUkFK3fJjE2hyN/XI+/Iu7mie8pmx6UuNAOXMmi8sKTN
VIeSnBY7Jn86swnqIi7556RqquhKL/RIp8AJckMXhyiNXeAsi2ByrQ3v7qfdW9Bs3WhSvTWjOrtq
tqPjezlYxDrTvXO38qJWcRbAtRRHOUY4WRhZqFjfODxJA+k1W0Bwa3pXjjbrS3Erd3tI9Hfby/mr
8zVbdyyBYzgLZzqyjHDI+myYhyuXOzzNojt3n8ZXm/VWPb3vhlnPDXfJLmm8cPscIV9Gv2f0qOfX
XjQuldD5nkWPiz66RAZH93xIDjT1zNn53tNqxNIJvFP/vvN9XEZzSKrflfDcudL/chYvQdmwqCS9
49x8nfjcUQ/RzM/md564Dp6AY9aD9SBPSFqjw2vhjA2D9yN5B+WgER576pLNYNbSa4fOu0TNqT4V
++DwTgXS9BTNWhyFQRMpXLG7cP6x4X2pdv1O23VzY9FueO97colcfBKXg2qMxinahdvWrbttEQQJ
G+2N9Z7d9h5WdjtcBZeJ+OkUzvuOawFjbeWSHGHHl7gpDRD+0P0lc1qJ3TY+SXSK9sPtUH6J2iKv
wI2P0aoFdc2JKnHaWttK/DhSBPs6vLfl4egiotl1CZlxjDF/K3x2jM4EHLrZ26olB0h2+4jND3ei
wHnkxJPCKpfjvrgUVhqGXIz8MWKRjf1E5n3VukPNk/eBl7QYrlr76Bhth3hKXF/XhRiH6BTdLZ+q
CjhQ24n6YiCBgawhQWeuAjemQXK3OAFLd/dXLfqLU7jw9WLU722hCcUTdLucBL5eEQS1pwLL/cAc
srgKNwmliDzS0ZW2CKRaW92m68j1E/o8Ra6O5BrqSHJ2caEr8WHMmTm/YhKNmEhra5YQQydmcIoa
Mf4k73H8M8c+H7us6qVuNI0ieqCz0Q5aqxtvTlm1F+yjttJniDiREc4NRapTEHoowg1qkhrGTRd9
7rYlVUBEprAgsgIVaasEO8Sqdt3FMOueY6+3YG2GUtC0u/Yhlk3P40O8wrJvE3l4R+t1T6HXlatR
CQRYcpwXsogBKI2o7q+SHPhZBnZcwmvBi8F6hXv29q0BvwR2qLlPHOhyB9bBwwIWBjfY4qwr/jdP
ynC3t5YszDIRtmzgiS0B7HCywHQgSv8QVX0HJweCm7AJPAxg6Q54kotFmwB3N1wCmBdo9yW+6j6o
8V1MfULIbryDiyC8ADcs8pLdEVjUWhyew/3srRsdcc+0oXMtguPhvq7c+4l74czxQd6oSH9zj3Vd
OBPg1CkW49ckTFjDP94Hci+AJfFhAh/JmTwFn+inEiwhFSQEBRygpxgTwauzqdoqzksDr52ZiTyf
8T5nOA1H2i03RMRv1i7hUgpB7Hivhv2B84RX4g59XBKg30WuJHuGC8zK5VFJm8RFwt20AsO52bTK
8RzXUufc4uIUvnyyBtrhLEYl2uz6ZVjUM9NxGb6dIIiOoCA52nocCuc7a+t1ufcYOCGvprqRoVwS
v6mYD4UVKJknR6BBGOIMbNXzfZIDrr1HH3CvZe5/UYSfK/AGYt2BxwDteXSD8xVnj2UGXgopAbeQ
D10Wxsq4yTwargkjZFztaOk1j/B02S/xfaA2vQO/QHpMBTexHIt/2ibEeGnNhZ5ZmejjymgfkRwv
WrFX+I4WXhmHHS6Ba+QIn/rqj4z+ZbN3HEVpvFMwb9Xpf5YwLEaAiCleJH4omDq4MLAZArxG9BhS
uhpRImJcg59lVtTEbhAxWFhu9L2XmiEco7ngkkL5B01cgg0j6dlS4pA140WF8xZeuyvew2Xlp4y8
wcJE+/Ym8l4LBxZ+o9Q5IYNZSEiavwqo5dzLuZsPCWNx8QvNk8NPi5HEnKvM2jgWjMOG2DijXsjf
2dQ76/acwGJXFhxbQq+qQ7bJ3fSafhOZUbB70S8lixCm5XndhR/h0UQ8hHUVElRwdxFuuUekn9Yc
onkLAiOY9eZDwnrcg3gjjsORmkdNBemYJ2r1NkzNhjkpumMpCQgOzEp9sg6qcT1exsW8TghNBgTj
mdse/KIDwcH1AHxywtbJvUBlVbTHrDeD7hCJoviPWrrhua6vmA86hLMvCXNyrvCAW5SKT4ovcSlR
VEfXz7kKhAyxoTVMFCF/dJVCmmXoG8l0lZxUBpqzHLp8Qg4WCQFFUG5NcEaPFM1wey4RHyrHGdt5
rkjWck01VCCOsAl34LZuYZbIFZW+uiGljwyEZYzjxuyoh9UQtr2/RjLWxD7nnFnLz1+e1XPqvw0Z
KxljrrCtaCW5tPU+zDJO5g6JWRJQUt+WO+fpaqDsBlfHWReHds+Va5ES0yT/Kwb8jr5A/zPsBAdh
79BHvM7b0k2KiJz9tFsdiDVv8uD3oMZ5shBXlh5j9NCoBWnFPa8gWeiBicZwGbR0yiKOWvBA8iZR
c6hQ9qtgWuYktwAxUFQEGFGUZO8Zb8Qis0FtlL7BM2GEFKOuSgFgQDwmlKaxhydfUZAGBiBDWefB
QHOBVhOzERd5ph9h3ju0m6Vpufa5DQvFMGYMnqLMOwQhwzC5nKeKikrpAolWHeWwY5g2dO8G1d6w
wyXamMoA6CEyj+lfNg+Jt8hWzq2RPWJuzw5ysGzt0DnILuHeLDx0GamhpGrB5RbI3ap4xur6cJwu
q5VpXq6xQkgG+ScEWpDOORqBcWTcWLIpqdvZuGrrCXwwhAYh/iJJAJbYijZjyXZ4WeW36OaAeeG6
v+W5ugwO3iw6DXKR4V1ZLaOeNLEPpUlWkAsaIbQIElWNFZx+jGENK3ENnLDCPNtyb4pvHvvzAOkm
OiAqotAysWMdux7dGYArnD9ECt1W4blsfI4tyZBaduntLeGSFd5UVGUXOXYel4gNsMGtr9jZNmn6
DVjh9KmKrJetyyCIKJWtrTA3j50Lg1ottEM93n/WIOikSdjtDdtwwGPCF4SOO5lbW1ataUoJAX8G
OOeqD8Z5RU5QCVkQceGETRITqxCILkcofVKzDKSCtdT8uyUT7jiz9bbGTpIrrbkKL6Q+pczpW4wm
Qaupr4p2cDWlApVJrKqio6rxuqBg8siVBikopUakCPIN4rLBnZNEwqieCopqTVvU19Ww1OXekYGU
PM/mB3olyBJRrg3zkQfSwRdbah2BX4+AdIXMCddgcXgozLKbEhbgU2nsI5P6AohBQXGCKkN/CFaJ
zJvAG8Eani3M8ZUgAqYwS+im4T7xWiVAEBmlDBIDHOpmyBMoIMV2UC0MhfIf2MeGzONKASpxckw+
rhAs8gALq+EV6P+IDTN7ATPll5mv4a4AAJQHgdLE0dF+E3OgiQQnRwkKqCkn5YpgLzn7jnNtwiy4
dav8VYBWuTl7vJ1amIFylRNUBcCy1B/YWyGFE4N35Ux0JcBM59KElErUACgHQrqH3A7uW9kxQOKW
ULP0TQm1BreMujgylYTGFeYiywDxOQNnmSooe4ACgghXyJQ6YOnJvgbfw7XKx2rN4a9XBDg0PXNR
YEBnnZP+plV1dB0OEV6BAjtiwcnVIfyn48VMXwCxd7MlR7hZOFjLgkv3YHH3gI57fMbsV/lsjtte
lh/FlRWAkp4E1ttaR/4LfU8ryCLC15AT5MZ3+k6s6T0+dpcocBdk4nKfArZXeoQlkemjEloTzRkR
kPRLhPUEbskhidR63Yu4xjXRr1kLzxFp87guikjZRUiFtDoyR7/D83GfOXA2TWoYx+q4jqrZI0+Y
OuAYARtU4Sw4MU3hUgGpReQBTSveXtKhcCqxbPybGWPBCAIfxckqyUfhGIWEhEQbTMJ5IHNaQCr4
fBIucAJeFZ+ugj9EmSrLAv3LrKu1FFyRHgP9yN5j+xws/TLSo4Su3XVln6WZlQy05bRgqKlIU5cI
v3wYOu2bFCICEOgMUABH8Ep6TthN9pcHmg26GJxXCZbtSneL+D3mtARcM/tGe2aEg84g9xt/N5DA
0pbpy5Y2CVfwHBS0Du5TtCtR002wxH9JzTJGK7+XbeP7jH9So7Nm/pGJewPfAtEmTCeSc/ZM7/Rp
kWjoNNlQGgjszHcZ7Bv+Db4fw0amg3QhmQ7zkK234D8U6V2HxATRlw2cdLnEDQbWQ1S3rVWsUMwV
EbiSRYuL7TLLd4zaDqBwQZGi9FCdUuUucR2CeAoj4jUTB5U1khcv5343xi2GrH44ymsmuCKpDtPZ
jXWEXGqxEHL/HwGlLW2Rt7rDcSZRG2e8Ytl0BDd9A21EOF9EEyF9MVlQgEW8zvVv8nZDJVhtWCGq
KZ8UIVZ8EXSDShM2kk6XlzhDa5f9csfBvrjBPJaHUCd1VkE1xUJP4Y4poLAXylTWAwp9gaQQxAvl
NRD37tWtM5Bv2Ii8oexUhj2Vv6NRkAJe4HdIs89H0PFFKtkFJX5mdLh+H7xmTx2S37B9ZdSFlCJj
nMz87PPgXxJXtgyAQoy0TewxzmGJ5WQ9/OHmyEu8QRoqR26BRRLZf+yvaCV5BsgPcsWVL509BgSO
DetTmAjsXwPVk/sfDeP0045ms3SHNMsKyqTjBF7Rg8SuiUfP8NpEkmwKEmkLJQIvFLCrGWOIo8CR
Bav1pGDNHMUsTkgEx3kghQX1Ny3DfrlhORAtWBbdYyu+KBWFf8SNMZ4QMatuShI2IA0lsCG9U6Ed
ZRsUIT3U1MUuSeSDO3g6cG9L4RP8ASW1HQh00IPhgWi0Uvge5obwI8FAtZxESpStAkhNblMmyA3n
A63x7EJiiooU5+rAg4jqE3t7tXBJ0bbrITsLpEeqXCbCYc6hnJg5mkXMnlfxX+obyEyYZHGstbbm
iwJBGitFAZRCWYE5Vk6+t/BnLef9mrh03Y5JAqkW7ocKxysVgMD8BNZOnYPDCcXADUBxTRyG8I6w
3Lk5NDNOHkCJ2Izis260RWAovY1ThtkhVoRjXQC4C8oD7QiocPn2elQlCloJZn4DpQhpo9SMpzKq
gQToFg5xH3xhYJUYQgHdCs2+mWYx0Zpk1IiGzaFgj5DbKQykrOdCXSpyiZ8ldtGjUxZMSSh37PYK
y0WOG1NB00E254ZSK9ORFQbOlWbHnSHzvr3oKhm7oD84I+oMS3rmWW30iObleAewheZGjGKTzCGu
sBLgEEWMhRpEP5KnAUV/hV92xHyDMQrLRgICChJ2jBxh7JruUDV6nGuajhiqjhTJDq5bXNoJOv7I
nYvNFoPnQOanYY6AXd/lZPNcdr/I3hR/zSqh3DtChQ8C0wpJIeFqcIySOBDfjvJ/70VQAKqfsgxR
/ihElEOFCq3hnDqJWZL6T+R6pUHioNBCXgL06d291BhhBYkSQQtTbymqqtg0DgOycy38JwnjHvsp
qRDUFPX2+LmiSiotVBOx/IcREKY5QsVVzIX6goSNP1DhSvmtL5AgmR9BZxkmIok2fanjikJg4eLy
bufcI+dvhDuJXMl0YfrslYQwGUDBaZnPZXBGYW3tXPn0uQa57cBQyWZe8Ds2QR0hzIsvk/qL+ZCV
FPDcFvbXwWfFhxvLhstnusXVMi6cLL5SMja4R2mfuL/Ih75IMkXj590HRaa82GO8f1YPPZIya4MZ
TpVyKJQ/4QHh/5VXwbNmT9TijAgmZnkgakCv+Q0tto+VaXGMK6+lsNQhG/cIZ6FA59KUOsoX1QXJ
NonFK+q1wqA7nntEvXaFPlYCAZ8klddGwlpZbb2q9pYQZbXkGJNXxv2JVdH9rltwIDBOeqyZFmc6
HB+KDO1oN8xwaY9jCCmQudK0REqt+KqyNg5EiNfqUgwaowEqeuQ4YBhoDCUuJMT8rSqhWBXwZ8bB
P6OvP+qsnHt2zhYlSjaQQgL+y86ip6iPKleIVBToXPH9tC0DoLl6IkohkyC6WRoP2hyYW2hmTRNY
B8CjLOIFmywuhKmBd0n1EWmRD/s58+Vtih+p0UeEsuktCaoY3gWDSaIDt4ttTHKeS1AK5ukvBRm6
sz/c+c/M2Pppm96v9xP1htrz3L/HM4+EzQuz/28Lof0+le3fIe7aj+xXr7pd1E8HLnWjrlA1hgRl
VfhBurVquRzz65dqhPQgM/rX1oy+PnA2dv5IJaEqc+v/Ik7nPz1qR+l8sNFbicM5lG0G8Nmp33rt
vV+pzupNcjOZLFWi9/i9JCl18q6ia4GJhR3CDJM72hiQZP3naH7993Wj/x/L/5nXudmzXfuxdiaw
S4nLnhvV40aRW+Y/6jofpW9kmu99ioC/Pgbwtyr8Pfsf4o/JpB2MSI79UM1ka7wxn7XiFNPvIaWU
z00VIC4Dap/+0vDa7xJv2PCbpRRcVtJizU+E5eN9RP0/i21V/me+v5eW5TkjRNNuZKFTpacSOv3O
/LeG3/bA+lTY6Y2up0q7X3MbDciLIBteFXAk6x5t75kmvpIbP/Ppb/p/w9pzf2lq/beFxdoP0XUr
FB/+XAf2Ut0sZjeXGatS1ZJPRXHqz8XnqUzoISDURi5UYVzxiVchO6rvnBtEa1QKKCNqIgrj752h
dOjmr2yLSrHMTiZjOKJoPIZJMsPh5+dGBdQk7P9ZRJxG/Xfz7h/t/5H7u97Myw2WJVciK4kCBFhO
/JDST+bvlbRbJQY8kgcUhr8Epb6srILpM8CnGzpBTkEuume8Gkr/PKpnKFoFewl6Kva3JTYqHCxM
I9/1RgEDac0AQIhPM3sSKhEJWu9cqIY/BHkLJDEkgABXiN/v14K0qyMeKZsEJEzaVfjMgw1Y4dLg
x5P5BrYCiJInB6xVkuYj+KPMH4lyA4SiIJA8aWXPPXzoEyS4vOZrQCCDXA0HvXsp8gpFKyoQcMGc
rLuqYV9Hl7j2KjdTOIXlNHngZJE/0CR1QsnzxGx8xSy2RUiMIgcM7haIL5DL+jLgSYUEroBrOTsn
auKJ+5Azp0DIBiOnTBqWkyYgJyusmBCJK60rcaETxm8JGdjouiiiM7mC4mBE61NLGF7anxeiNJ/f
k9erXwpSH6Gaa26yPo7+gIW+Pay3rLWIPFlqmdkZZRwNW+dap/hEsvTD4isfUgZ4CS2uBDS9+rPQ
VX6rl/4hcz+m9+J62p6vZ+bMnvrCKCMNtQSQvLw0WvN47+Forb/+fMViZ4D/si7/uOKPxLpd9Vaq
XR2kPIelb/gnYhV3302DnG2Z2XZibp2Sf6ybMvW9RL0ubM3s349+1fGvAJatKW1t6WbWhK5PJiNm
jrsLAIejoyC8/hdDWFFb/tTWH9X+c5fdKZwZvbPN/Aru5yVYdO9HjPju7teDHL/jbtcsXXH926Zi
f9Vl0hX/ULus0+WtmivU7qPcuc3WBz65/hTtyz7u0WJ7ioRUACtDiFpbMps/sBgd//XjmRImCV9G
WWxm0MOyDQurtUSGyJc//UQDU/OKrFIkq3pZ/vxlmAvT/ae++5G9djucnYojybqQDlUjDb7mL6m1
mH5Ob1j1CuZiOqW2amcphlKxxjeLjSwNT5SrN6XEl9InmXGsIVZ+X1gc4QCMfQmdjdbGFyekklIa
TA+kwVNa9MXXPBylfI8QB6yGCoN9Kr2eUVoEYPznuo96WvNWyQy+Bh/F4hqDwcdHUWjyPBg8n6GT
q/7zmYMGs3ATD+qEEOv+QEmJtZ4HV43mqkTbzpF1Dwgays4Vdd58U6fD8lEb9oHV/vr4UFXqB7a7
8zxm6qMAxkXxV1tAY2O+h9StuNjRFZhO5pW7Zru9sD0dun69x16e5vNzqboVdvYjzzojJXv6iCzW
rCwQ35Ml0ogegynPh9PPR+42H03zkDIz/isuOPz88/h6v63aZU3eBksml9kQ9CcwKFdKtXyekZFr
X8gFrPmqYVYGmjLCJLS2fTHtYzDrUr7kg+pU0CvQg26d8nJa89svL2fbfSnq9sO9H3YB16EN31hy
hdUpumH4K+x3++THvvW7uMGwKXXzizff+nz0RJ0Co8wciBLxzVcVDs0pMOVdKDoVlYIR9ZDLKfun
oj5RdRKXSjsBCSjvxjzJqxbdQ1CJzyg6d9ssEbMKkqP/xFGscNEXalj4of4hkxxCiTIy9xQlT7Xc
T54SxI8VXHgvIbxsRlx5lIy+WJBlJOAPxggBIak/+oJthEuhUS0Sw2k/r4pzrxGiDTtS6v+avRFX
gZdS2774YguA6tLf/Zrt/AarGYCQsbqsN7L0S/TmnuYlFNUOaM2INHMogiQzfvjVtKN/LRIDmATc
jJgGUfQV+byC0aFxipJ9ecEXjUr8yKcCC/M+YppEI9ac2VvE/cP/IlIQ+SGH8HXNHJo84i7V+Rj/
K282rZ+MEk5Ll2PzVeEr0FXg78yMnkaD0UjIlc6IVLKNP7FmaKAhiaOz/yahEETm13GyGR/6lXba
qg5W6DfGZvF2f86i9GsH/9EM0lWQEej58kAtrAzZL40O7XICSQtEgQJhrQ7yiG5bs+srdEBJNYlF
ULWxSz1lw1/U4CmIURDwwRnvVwfrX83X5tLfdlkQcX81VRDE1lx617PZzPxT3V9Sv7bBhH/x/c33
c9Y5bf0DnNzgEN0pAD2xip9/f2u8p4Y1Hw84ztNdK++Wc39Hyg6/V3bG7yF71lRXZrNouZNN6h96
l87mXiQvzOK7GbNThi3Fzcnmg7UWtmRKDC8Zi0H7KYmTBGQZ4Ltd1s0FkAL6IiQEe8NGDV8OyPq9
jDpHZSYn0jWao/VkT3R77l/YJZQVDnBoiAoTl7z57DiaL6EltmuTj6i2UPEI6UGmcoWV2QRR80Ji
FPzdurif2tdayzRNxhNDtcTkGpVZoAXHyfF7LVZweu/VTKs1aRHlD7j3Cc7qO5Rzr9N79Y2JSVex
n+3pybRhcqkgQQPF3SnZLCwxwipDkAPUusZM/7Zt29h+WvQUdXp8Mv2Un92m7NO0re0+tIV9sRiO
eDiEa8BEsUYDKIvrjw/GBEHPtMa2PWy3h3Zq7cvLS/ftrfsL5TBKnp76Yfet//aGHukW3gkbSEZv
t6CrlW3qLYp5lZVLya0Q9bzIqm12C/WrNGuU09RSNahs5pr/oid5OKWtarmMlVKfVVQ4T+YJx0lt
X1DRKN32Cwm5KHNVH8q+oeYeL3QUSUQtfW3adTl+StoPp+O4myrUpP2nqFJZSjWA/8W7dKbr288p
qzORkTSsjkTuUFDc/vwefnro9u/vYbm9M8R35KO0bED37Ez919wnQM2+ssE4xvqMGXL+ZH36MRp/
j+nPhaX6nKWeWiUbDz36eBhffP5zcnJ07HDTZfUHiHfe+r7w69T+5qPvS5t1l4bDBl/6xhlicQWO
5Vu0JLU2NozNPeA38vApgWi32y8MdTxkram/7G/DitC/gWgsdF9psrFDpclW0f8JlLJ9be1sN3MS
1nvl79qH17802fTWLAmEUyBSNeen5vv6Iz34zsRhcROKTjf6fbyi5ndjD+luMt2iPcGRX8xSaByo
cxbDmWRf6TBn/7O6SQmWTFZdcGneXkzKF99t+PxGQZM/SP1T8erKUkkEAPi99NnW64R+fncGpDSc
2MLF995rDf/crr/eM3/RWSsymDTgDp+2nRrSxVCw9fFLpVWGBGU/IJN9Nt5dmvtZo7qGMHC3Nsxv
/v8ydqZLimNbln6VtPzPLSYxlFVds9Y8IDEIHIc/GLg7M2IQ84P1C/SL9bfwvNWZccMyOj3DgwAk
HR2dYQ9rrX15JzjfNBed484qYxBvzPMXABgCtd5tvu0Y7m266m2OVtUwm0f7ERYoNMRC1Qa9T/0s
cpfzxby+NCdoAiBXNF/uzcW8OF7MDx+nNQKxWnlYf2rJMq4c9A8qQ9V6pQLPfQMkf+NcKEI4mPSQ
2l3D+p4t0nJusers2utu3qBMXHnG+7xiDXowsMCqvX5vPm6fvFr/orpg+Wc8yD8/+h8idNXdlmKh
11XVOwBqf4DoyjEH1+w9gu0ozypEwYI1Q4GzBd7W35tAL87RDxYu0voGdTio9UX1qB98p+Kz/Dxf
tt/+OqbLFfC10AJGdNyYWcpPu0RqQ2R+JQfQcNsAOQVmjK1+GUAnBhmLSJNfAQ8rxRv6HwO1aiqB
JYGsu1dzn/GeaCghq6J5Bakh1MY3RqPBKkBsFeme7sG7oovTPh1NJluhdfQvv7hRqgH9+yRDzlFV
BIpIJho/VnvLLudGvn9CUi/ij5yIQzwsA+rC3V32a15xaU0M1tFlax+hx2ue32GMuMXu9WM3N8zs
YhX8B5IaZ6hFbwX380g1QTnYJVBnR19L6TMFoWqyAH1+Xsxqby9YrBW7/SXJjJfEB+ggpTkgvZHR
U05KIYMW9hTWE8AELPTvxNXR/jpFS4pa90E89L/28cQ2kAfqTGwPb5xM2QcQQHMK3RP6p+9tZ2zv
W6z1ovtR4xr6OfhZlKOsIzJRCYPhA0sIalD8ocOpe+yYGbnlD3HPasr3AM0tkg8GBxJU7YUHs8qq
9JpWNlyAIKiR2aknioGUvGIwXM/P4cXFs7iH35lJytjZLaSkXm4EXgKE+VeQ72gPS+Ee5JrQizgm
YtHjQxD5K7vTAUjF0dOqhFuSZWQEhS5ywrTbZcOQxX+w37Sn5Q7Udjyrz3tHLoUydEBX2YetT/ad
q8smpuA5f2ljqoE5UAj26r6zU8cQvQitiPxztt9FWRG0+N5etqJHKAAseF8oOrfw+n6cP/Bx0Iyz
HuEaesqFhO4rbnMJSSK4945oqevWI6zA39HWJyCT8hZcuMImWTE/k5HhTdoNc+rPL2yARTCj6zsG
jAlajTK83PlLx+XdGW2AAwhOtA9GAvgAnwhvbj32oOgj2UFCCaWnzCKFor3qFw5t5RdzoCKJpz95
5Lt9pbiu5MwBA6k8MXHe3uIYKA1hRLwVEmgJzgwiIFuzFB6AmTh70DQnkuiOZXf/fuWp/CRC/+f5
WPkhbH4+H4/n++nVFj2/SVxvX23C3iiGWGOwSnbTjN0gMJ3p9NGyyJ0y7DKwnOtkFFpp9xebcPUn
e/BfmvND4NJYb0rPm7oGw40Q8MG9eTFxCsYOad3ga2mD2oI0325Z8ggrpp+mSYW87MP2o4fMvRR7
0v77Pir/JLLVLBm1MnKvdWolFX+I3TzWx7xYPK2JM9n3jybg7u62fwC6UrarqHyt7C1AaBarurn2
azv4J4Pbzro+lWOcmA+SeftfrKI/C7X9pUE/hHQutUvzulltqt6KnckvYlRYE79atUtzgBOYi+SW
br+45iut8G9b1J864QfrqLGrb8qrO9eUudpsF0moXsGybAmQb3p3KEun/ga0Qt2tOm6//yH8eslq
og4ooQ5w7eEBPcaXog26Pwg0bjoHc8jSx6KJRWX6sskX9i9iCz8TwfhLT/2wsdeXi1rT2NFqCJgT
sxY2h/1iQRVpDfOwde6/6qVfDpUfBLyM8+Jo7PcMlXrZ3PSKubmEKpBWnV2SZ8DAiPhl/gTE/MQ8
phTmbq+JdFSt+tGcDC7+3w/bn4Uc/3zvP8oFX67L7fp5497fEeFst3HKCTOFafqLOVuWcfJvI6NG
WZZaHRuqXPzxnhulXbbdcc+VvXkIVqTSiGr0qm+n9qp7HJzaDbLiDb/8fkie80Y7+6pG5MDj5S9W
sp8uZP+vFT/e7ZEAUrFcwIS7HWFN7YnafZBSX8e/qr5V1kD/m9t9Dbk/rd6HfFNbnVbc7hH0kbm8
mUVC3RPzRuA0s0qQya/WAlYVmYaL+cVgK77fQTceOxlBDqLPmTnJ4ur7lsCLsyU7+4vFqoYy9k8b
qEdBDUA+/2GmZo9L/ZFdjlVPXiRuIbu5Ydpvb2+RXGU5idU4D9/wDm/aO+WH2jH/escftfkVv8Gv
/fZZ2fUVaENZXl874RrjgfFf4XWemHgdbyv8Zpj42a/EXQw/Mo7dsdAe7tiVo+zaYyJzly1fYDdh
XZf2VTx+d2N9uQL3D+d605tA5cwCKIQQTxcJdB2Cf6vk+KaclUKCtJU1//4KCZ5bdVN014xQir0M
NqL+duHLYhzIz17DZQXlJnEIGi78IJ3QhecwhimFLaOkzNHBKV7xPtRblxgxgWB4uMTMWrjo7+tW
2Su1sVugDEtnseyd3fdl0PTXGDTbKupKh/dtq5liwsYTvCc4PUa7Ea8DeL9i8p7sLWcohstA1sxk
LAd/Md1CjpbJtHnjzOjZIXV0JRM0gfJbhbpT5KtIMs3J2Y3xuJYBpjE8192W29u8Vdp6CjdS9tsW
4YaitewfggYuXbuEDUznT3lzvuzskm1/kxjvFff2JpxB2bq3CIP57Kcb/x4A5iHNvQuxeWGwQcaD
hCeogQQDKy2R6iBPXtx7zSk0tpTx7DwGIKs21g2Qe25VVks7A44Y74HPg7lxzsNghTiFscNXKjhj
s/NFuLDXI09KLC8gokjilJf80wwCgobm7hzUTtGkACEvhhMA9EWQyJqLWPZ0AE7DtAAx4KXs7DCd
llfmgFwa4aeBQjYZimeLdCnOAPGjUWdlnaIGJrmFUV0dfQsbeJ6UG5djCYEBYKkwz9beHGFOw7Jq
70qxCb1/itcwexRUL5LXJ9pYI9NxGuIYkE80P3bW6ohz1a8inSkMAKiAKylLwvHcCXxJZ8WnBCf9
hblN0Qol6mtK348ymzagUYhRhcGVO18RBVW/4Dq0WuHDJKCzx2RVHJ0Ix9xKklEGMLRm1/ETHIeM
irIWIrHtCdUsPeL1cR1ferg8Ei2hG8LRh5IEYSpBmAZxgyDdkH+BMGRvxwByTXZZ7EYcP5CuJBia
yQmwWJHwndfoABkcgKeO72eTmISzuhPmnnQmjDDA0QWsCOQ/nM7ZgYXgf4px9M3+Kc5w1xf4+Skq
dId4gCO08nrCGuq4M0nbj5aDDGpa6EC3mj3Yy0ORV+R6TgEYiO8n/o0SFXjPEQwha5I8TD8ZgRDH
FSMw2rC/Oi2Bcb+yodI0s1ix/3gsNfIeBk4XbzcSN/a0sfpoQb4zZOP9mOh5jiw1SaAVkd+Lvig0
pDaiptk38YCHC5yqwyvpLF9sE9w+rs6oZE19NOvHVxtH8kLCVHCnGp7wIi1GD7PmK9g1EGwS4WiU
9tJp8nDNXavT0RPN/OKoGmTDMigEVyC51pRsP1irTrOD/bXsbsfrsZh0gh4tzeQWPIKTeSScwLOR
5Ab+IgKZK+/jQO54K9fs6Uz3LoO+vexqeA+MtxxvbPuGGzBqKGmk3DrwTBtxKdszRwKfCQ0GQtts
AGcqKx+E007OGWx5uHOzLlAfSDeSZpUJJuAaQdeiLdFmoSeAoAHTw/ZyRzv6/Qkuvek1Q40usukI
4MKDZoh3wD8KhHYI1+htv3mVpMxEKzjEwEFeItZEMqXqNKN6BIc3AitgPaOXq3qKpAsnx1TiijtG
V7lkDvfBvoUcshgGUzqtqEisGU4TsDXMrqFQliOuRE8ATD+BpNFokgDiyk1ZJyINcZDH3Dmwp2RI
iqwlvgJibkYo1szIYOg9bAcSoQgkgghXQG9O2meHk1/eR53h0/sYeiThPnpC5r9U8e/WUM75JiCp
R0ZvODQ82ah37r2iIDE0FtHcfMxYx+xd/T4ZHTfwWsKmMF3wOAlg72zbnsUxkVs0cghHaNtVEp/w
CsNduAPgeeYJoiHijehi32xrsHV4FihD352R4/TMAblUf5o4Hv3VIrPzyug4/aVNK3kmtPbu93oN
u0PYQIEDkbo6rftcWG2YMHCBErrGpkNIOMRDjZsvj1Tu1Rw6I7SkK+GwarIqdBh4NXNI2lJglhzr
UIT3lYneED4WCRoylh0SPEQ3ApI0Ht3SIkP15XXI2dAqwuJMUf4ocELrXmp7LPlfTM4r2SytJpIS
GpKlgd/O13o9wV1JTQjSBp7NYHDBT4+frKb64e8Y6orFQgs6NKRZkHCXysXpG2gmXcHZfvFhRkIH
HkuXl6xk5IZ4oJYXSD6lRRifVQXmGbGALkFqnHftFKkESy3CzZCQ2F8oizExAXE9XBQ7ledTYm/L
30F7JkOFlZ1UmMd9L5wvdgJqJZgjKig0+buI1szwTk8POxCRJOpdClOWS0HsNK30nvQ8O8CuMpMH
RoT2bJK60/JFd6Fyv4/JsLXBdiNBUDI3kPaI7kVAAYTWCtyxcvJVZwaX3nzNqu6OqN4O/PDOb5LB
NPy2DCgYdfM9UsZ63Z71ma3kyeDocIaKnQtOFS9j2LKF4CUMmqYsUIT0U+QKMxHumHWZExJrV+K3
++Cb8EDYGV9AUkHi8dz8UCt2KqrbwEpGij8M/E/yMR7GHqD36B7UwQq1+0qXgxYWeIA7ctp3cqTs
huTWpSJf4rsYDt+pNBP2Dd3Ag27ferOjVZ/R1z0Adj341maP5GduYTOWQeHMLp6IS2RrYySMQr7V
MhMSAeSGwjBhn1MIbhGwafqvGwCJkLBW0u0dgnSS8FbKdTPWKM1cTiNpOV4rASwE9gWzR+8Giy7j
L3rBmviAfVEb/l3b/9Vnom9dt6/MKKld1ZOooZQvAbyZwoprm096/dmOvb/tBa2n9dFqzfpm7+Hy
YmKawawtpOeM8/W/5ZdE2FG2WXYEuVABy3TBWZ+2mIHhC4hIMBxZ+RsNnolGIN19gGXkSB0HOBlB
Tl9YWBlLWTgwLK2cXj/3pJMMKM2FCZXSpR6pE4pvoBmLu+XASsQEchymaR8hB/KlPKp8LMKJlhme
XdAXVSz46vcBq0cF7hTH1VGSO/AO/hkkg8ks1gFHy634Qn8bkUS17wx0nn7O08dq5aELaUkQmjkO
+Q3imQbDLIPgUEaGn5T40epz66Lbea9HBboJeEkg4FBuHlxsKREDoACQxnfZNYX/e8nhMzfuLTcw
m92S1eMBqbB53/sgEc0kdvorhlrFdmvsXWLUAUACvXaQuRvvto6C5H0ICGbJp/Nf0zAgA09X68g+
YYt2n76jfX0Gccmc8aH+xPxpZ3bfpWG86rttl7S1ftw+516Z5PYXvO4TN+RYE3GIFeg5LWrk+/s6
t2amnmGJqx2tdwnO8wlHks3nuTMbZioGkasTX7CAmU4+ozGnlMNz0Ap9WuTSEjVGPd3u01BGyqzP
O/1MHwVt0pX8RRMI2Zmk3794NkHQ6wMp0ALnkqKnxUFAw1nsatbYJcs5m7luQG9yX1AGmmafFZV9
gmYFrKom4sZaIYE7+D3WMhWPUVJeCw5/ugAg7buWTk0LicNU7Fm/c3UKXXvn9ztQf1gfvkR8EKYA
uq14fVohNnI4oCrdMTqV2hBugo2CKEnEEWTqx0aRwVyCflD3KyBD6R1BLfobPcLoW8g8YNpsWa8B
EYgLIgkHZFXadLDHEqrunnFLrgKaM/AZGG+dpsVY40Qwn7TISg9f8N/K7JQCEGPCb/yj2b5wcD2S
okkOzSoTkzNEHQUFmSZsByRpXp5BcSoMropnNMKZ6CmSSBF6hEdSYiRrQqBMYkrW8g92Ji1UdwI7
Y7TPNOlFUtQKp6Xq6xyx1TxZTnuIiwixO7Qg0QCadldQqDQNkqnqEoMwbsSTuPIhjVoMTXERFphz
zfDoTk/hnQA2GUnz1i7Dq0Zc4VOcukk0nRD1njClRGNX/M0OCq/Rz/J6cLA6HB6ScsnvC3/GYwDZ
8cWqzDbeDsq25WDzOK2EjLlhse1Nw8QJzHYbUFW73f/q9DzncTC/mAcMOAb4a4z3+lpbGJb0SaCZ
w6/S97/6geq+aIXpM4L7bb3b5h8MrR4nwbIoJFf/K5Ax4jhO+EIMYI0n7GOJE4YnAr9WEmJNCY0N
HINNGOuRGLA1LbHWiROdmQnfCh3ZizTcmfInGVhAty3BEJwkdGR2zYvY/GTAUivhQJN7YZR8fXni
2LQckyNDjGys+TAFLOCwAU2TElgk+GrHACLVLZgmU/HHhJWQTU4wGObG842eOvYHBIjsZTI0SDZI
HR0+PgRzrGw4P2f/QJaYDa/OglqJtJyeo4NPOuntjB2LPwfaGfvy5HU2Xg00Nyy6DuJ+mD9i7HVe
fF6LbBamUv8UUHnr7R0Iqj1m8IFd4tHBViw4J/8UkbeCUt0V1qzKiZMkJxVEakpry4qlnMnoszBi
3Pe+p/wjBj/prEf3FkrAnQoIWXGBNGcbjOKnr9X1wOxCvcpd+DeneoITdifyUkanSTy3srOJSJ13
gLgEpdY4By3dRI+JyzEn6gSMa2wXbI44UU6Hkd+/xY8EUqX2MXsVlacSgCIbDktoLJJR0ZFEGMiL
J0WHmHZxI1z5DwempAyLgrkebTiowJQ89FGvah364qhRjehNQor73qb3cMCDtlb+Ct6ZDI3a/JiI
0bY3EQNrUSgGvtLrcBYcPjiyoWWd5suhPMM3Gq/fy7y5QO5L9I2dUx+y2KBRyyLd5IQ3mGDZp+St
6u4RlJIkvqZPu0oicuUfE+JiNbqGklPEu5RmLzvjJXd1t6G58fvhVNHHmmD5iJRVYtVjlaIJCsLM
ihvusGQfPotv8TgeV+x24+3IgwOx5DbCJUv3DHukte3IPuGmqbkaLpDakrYYmmVPQPdPG9WuVkFF
lw59bjuMDZStnUm4/TwF0icz2FSwySpnbU+EPvx7a9972rOjLm3uwzbgcFTBJyHDocU+BNNVuP1J
t2zFY6zogJWzAres6MTadQRiU/ijpxVP+xUtqOuKTarqkGcy3FnWLyHfLS/+Gmgk3aGpZoiYEdwi
DYRBKhNnwQ/ZL+KNiucpuhdvenDSiG9J+IwBZ2EGx+1bzFoU35x1RxXo3mNWEwBgFDBa2484N4EQ
vk2cw0AA/GbQVeySdBfQnp0Z536E1YzcG+jvQltCcwpBQAKRG8fiMBD36mwlThVzx3vCE4MpuDVZ
hbCb16wji86VGkC7zrRslrH9tj6u6A0O5BHnX0zLXedhL6NLYFj7jnRFau6uc2tVWSkKc6TMmYxU
UvLvb3k/TBduOMIv97xWo10DUie9imBceVlDx+BAiSU8/qXT9d+KpBFF86ujSoXmjy3t/725vZqT
bjO9OIQk69xMVWZNEVQI34Wv6dZRJNwR1hUgifp1TwYaOFgsjK/WqOX1eHJYGONri26FO98LWCWw
1F4GDmv94+3OdTKojW8nV8lXilNtPdpDvjIF2cSs1A5JQkB1l4pOTiBS0eFxu60CeU1Gn2BZb10B
fvzuO2KEHPXexQUpmpcO0g1VNw8uwe6z/FpNiVUkl6Aean2dwsyzCR2crGSwdI5t4oR41Z6EJMjG
8QdyK91DvHCFikyo8m3glsR7+v4mlPSnAwytaKLZAI0nJPrz9i6dw0l32QHJ9QJfdW/I02TU/iFe
pRi5UFnUkwKq8I5778MCCL+vtA3P3mSoJf/cZXsS62rbO/QI+CR1VDugkFohNvscvFX8sDAv6df4
3AJYJKnDRUIAHejVMm4kdRsXNeUuiAMN2L5y6LoFrxBKPivRbn72TmxuUw2nCrVC9iOCN/ap13Av
/RpzNay5lw500dYjSO74t+Id4uXSWw380gQgHSJ9BN5VA2KV1M0CcTg0gArt3fQdUXOrm6ZTsCL4
tUZY6I6OK+InzxNxBtFRIbCTAx5UiCHlwWjReVmIZIIV4+NxgOkDS8DA0VwXO20D3kH01ipbnYek
CnG+RosxCQeXwMOIC8k1Sdeej2cacrdFl+jTXCI7RKIAKL14wy0nteYNSIBdYsE1aqyU2Pdt6xPD
RwPm7K6tT7G7hUkjV28lbGtDWkfUpwOIfZkIcIGVUzWBLRNLBTXYsAhiLrvlIV15CNmxVXKuYaIw
VWZInWBlhlOno2DCidEhDdh0LlmkV2kV+zTorj3OJKX092ZbowK5BvP9gebNg9Cu4rcR0U5wDXvn
/dSKsbHduPtZ9KO7W+nfSFsbpArsT0a6P3HecM62PBhRTR6QdY8AnGsxAw4M3Jx1hWefEPUiBEYF
kJTAkUiiVfeGDsUB08MznFZrRPevOnXecCy/EB2dLTkEiWOiwkOogBVPifKmfwvXkGFFhHmBewik
E38ug5zs8uCZB8RqkxFLW9AC94sdJjIt3oaHF1k2Jf0iOaaaWyY2cB2IYi9oqMFTnPskiSBzNd/b
bO1sO+hL8lsr+hMZyH2vxI5zCo7J0dz39skV5nsFZUlKf7ogDGQYaJEgCwriSU7noQP4oHcPJH4g
dP7FKwwv3mNsRM0IfhIA7j2WOOWsrpgF1xTH6RVp4FiYzM62kyfsZqOnvcK6kDY9myF2y5W9+9of
z+TiGniIJTwtw59xOvycy1hKjXKdi0DlvCM6Wu7hgFm+R1lndmETHoPoI0jDZt/ehf18gNZCN0tJ
cFqXwa1K6bGcqvEzNBTvALYu5AOOxKrxZuMd0ap7wzSGRID8u4QX5a7swsqwPhTLk5OExhCrKkV7
0qwMpf6YD/K4PpOMg/ifkmjMCY6tYEbLUSD5IMFIWidfcV0kLoHsIZcS6Dy3Tm3JHp7SPJaLYUT7
kO1cDo6u27+wmGFQ1FGkuabNIRqP8nLG++6xS2luPJYtCaGds0e+8kS8gCYUYCnwLxDRX7sw92Z7
bgxtt68bXso+lrV4jCvEtiQWicNWpwB99NLBpG/umZ6rrzPeepLwf7FawUsaUd6Vas01vXmH9rGb
2XU0IZHyDC/x9gwB9jG48KAfA+4nNfxzG5nH6DK+xHQpHqdOJXPi4pW/qgySGc+GwaCekk+ZI82p
azW5syO7/7Gr+8UUIw6FscYJOPjAwNp1kc7kCeGSIP0YHTm2MpTWDXKb2Nk+8HB8Py5eM2zC3INH
fKaxhOKIitxTxk23jvErytizfw9mmEadGyGvinkYAfHsZKwtyTV4Vq1JeEbzFdPkHGCs2ZekXWll
fSwVWApli0kwxn2WqdbW6MQQOjMJ2jO3FM52YX1YDuFMRnbj4FFJ6OCZPcKK+xb+lKIKgu0rOGS6
pRO+w/Eo/D/PYoYwJnFHynaFizEsAbO21v+ruJ5ItOfsS72y4JQLRMoWUOtmdYVsGrLCO4Sj0al6
f9ibTo6Hs+2x9L5t8CHRUWkVqcmB3h42zQmLqGij85I02esQJmLfrrFzSzEqD1jkF9YlyPuT91t6
Yq2ougfzEmDKjSReBTm+AjuZMzvQ58lnFO21r7xEAzGGCxJLWmy0kx56+pbB4iP1qbW/9Kff4jK0
4oUumR+m4EjwljpGXCJ2fXM7u9bNXb/JyRnRSm1rl5YRCtxnoFIjiYcCmoF5oDyK/Ma9m+EGnmOl
IzoYFzSDtvNqIPw7YXoxOH1yAXIcsR74VTYH4Nfx99icQSiHCraFx/TYTkP/5SbKLiSQSuRVx5CT
NNlPtmxpnJKUMQA75Awsajmx0pPVwEx5bUFdLnWyDKi9WJWICeCrphZ2wZI2kY/C/Vya4LKxXxBR
o+mS3ZJUmurt4XxCh8+6e7QXtEJLJAAAt4+VEpcl20PKITwSNuxeSYDu3CPnpU00++ptQ6j1fL8W
0RC+ax3CKlpntaGuteWjq07BF/Kl2Zhd421Y9vfkZq/xPs3Cfbs2awzP8Q5FA8WPy/491plJMqFv
0JipnSfryCaGGaO9FmRrV00TXR9VMPrqOpjMuIoUHl9dQDcLs3qOFa3elMzreC/dx/DMUTott/CK
76/pGtCsXSFbgWz6uuyVdY5jeWiDWlSN9m6DQ66eeuQeV/0rh5P86iLviYHJvs8nB2xFSbsdQl0G
O7RdwvGQ4cXJUWrQDihztOZfe+vXwzmE0n84WY2owbNQtk2CkqjJh4PzyyDlMvTdoatHQzZRGhBH
FzQMLWsQsdG/ycl9V8zJOxXmAb6BvaX2NcP9EdTcKaISVsPVu2scikOPsdqXL0GcA2PAsORrMEAT
suj2ke8xKk/86NzTisNhnCHEBmUAJtwNGCgS7YxcaUhMOLBMjKJiDSS5pMCFjhQ1peBx4tdVXjRr
xxpVLCux0SIRHJ9Bi70kyTuJMMkATEhuTqfS6TxwjunSD6dPQi0HIi5h473lDEcXe7hDlIXQorTL
WqbTaeHzQ2AZQmlDOgjCHEGeFn/MFhGaDBhAkoTMN4YSj0CjQj4gU47bciwWD8uhRnPiEHNnlg8v
NqEMBTaI+ygNoCsTnjqZ6HBM1SXh1LIIEg0YPpz2xM0CSmI4MKP5DyP09Ux5O6Qn5BbIpoflPxgw
yBHO4xNcUE5gDVK+pHHDnNfbesG7IT08IPBW8wdhyquB5bMSDDQZTlo+7NAHfaXpvnZew4pprJl9
sLBcXwtEyihKi1JgtJnZjOM5N086Ok15F+pFSg0ETpry/TQlU4gYSsybMsRSHNSlo+9BOqfsKPMM
SVFWBq0wMF18LRpcLrXscqQx7VscTvu4sr7E6biwWZtB/SiajOmlyRsDi1fWQHdIx9NRLGd7e8BS
xyfoSaj3+Cb9R1Du9az0wY7EpsUypbVCKxt3rzULrs9rubQ5BafiWWgdYH21QuYmThxNxVPjdrm/
ueXTQntuR5kVkcfjlS84bpdUrA+Nhxd+17KxnnnNx2Syuvzhn3YXGGEXdhJumtgn/Hr93Ui2HsIX
TVsJkYmjc0RdKit9yu/61Ons5Rcc6R7EaeGZ56opV+hXRl3fti281P3s80VoodgeF/R5T1fmonO7
O9fFu5jSXJozc4nPV9LRl4iKPrO7NId76qa8xT3Q7AUf6JtqNa9pRcSJITX5XKzLH/7nru004p0F
H8+5aU7FSXiTBtfVLP3AiOHbwN45nDP5czvlHZ/2+HpLnVWATlNAt1hm/6tEns2tb63XxefIMVPR
dEI0AfT8nCKDKmdLhGRF1lttm3N45vFLpXCjOQwqCAOwfzJEWdL5XMTf+ZIHmDHS+MMjmwPSId3q
z3Fd+JyFfs57mceB8IUItMI0Srt8UrDJSvo+lXN98Yi+3+EmOMXrtQrIcxFEHjzauMhMvDdymnKH
pKxA1FYHatAwLziVaF2aIXOSY7QIohJNeQnirHBZpGTtc179vHhgG3c+T/XOqx0pTwh5Sk6AIil/
LbWRq57xcjwxvGV5YfnjdTXl+iljkUbw7RtXfugMczqRdnJhbvLVJem8QBxWL9V9IZu9ujTljr77
BU+U9nAkTZkXZ+o95I6lZ4EeH6oG7noDFYaNPV691IrvsGWQ0nzp2rRPgwMpznZtYlfZ8wjkQ5Z0
tnf6CQLHl7gcWZzFy/Ettw5fCzrI5yFIv5RJNOembe6gy3ij5XTbvCttBN4iHKP38c279LT6madH
tpF2v54Oj5t3OIciI/S57lwPR3fF2XRrS4cbSrsWD4aX365ryjt6Gni9HMnvkIckQyAVBoIFosZa
qfUCPLciIFp9q3Q+CwzLm9YmOocjU1YF2kXojqlx8xnDXYa9ZtIkYdLwBBh8DB/bV8Dle1WAzKxp
wKz/BIxhzfkNkirW2qAO0Azhu8wmNIc8zhQxJ+v8/akpu4xtvn/hCF5ZkQ5ibuvETGP/U9ObEzd6
n13mjwq18cnn1oM9DeTJ/+Slvq9pTVfbf8x4jtBakevrXOMz+pQSE/zDTy5u0177k4+Yv/MuwYHP
3C/0EfGICENwzcjnjJyIeR59stB1OQXo9+gTdp8BBCUCevL7b//xz//6uP/n4mvf+ca2/pZddp39
KjujxWKUfoZ5BfjeAExaLDZrtR8Q8GiJ3PP9plZBKvpV98WSsqRURCjQgVzb1RYWU/VUCGMgQ3+h
GoyUpRrSzJDUurUcqDbUAfb+Go7VxYLyQfkwibwZOFDyy6S8Aawy3jnLd+UZbskzKDu8Q9BfEexd
osRClfIk/6qLfOW629d5FAWukLqU94ojjNdsRBdcdFXaNXwE5khAq4yCfOeNc07JMCN3KH9Tv1Wm
4YDSCaE5+MT4phR6UKkGeZNieUvaWTlLhPHCPVwr9NDQdJT+8op6XOiF4u3rSCW7BT9DL3UM+1j4
lUx0bUTqVLHuG9CyJALICWbyylRoojRcIVnHF/UPtOvAVC3THQQl6T0D21vEQBIHRH/JKRZeYigq
uETpJtKYTPqAenUv8VjJqEpOYNGSLIrkVKhAwDezKEMQ9WhPqLP4hN5SDKAXpQi0Bgr1yFWqeMJR
CC94dirdCkaZRFZOTmVMgoofEGuvvxctvaaWZhdVAxs6Ygv2EmhJu9xWHSZ99enpZNJ/vX3olEKV
SdvE8FRj7eGeHaNLRG58cJpUO6NC6pWW8UsNpN4UF5dcINKbYRN1Wqmy6Ufyv493PmkdWyoGgIzh
m9xMiX4CH8XqfsV+3XO8h2GAuLyUo6m8CeoQfWjPCBBlAXMpVXeWClebFnUNXP1IP14azaKmam1U
KWVeWS+6KtUPVPSNTZBvL8doj72+1Sy8FjwODrTCXmY6yXpM3Slk0ZuBKhHDS2K0G6j/C2hcMavd
79kh+eU7xXFyqlyBOrYVQFdADtYhM4XatfCZ1DR2V4TcbtGNhVeNplEdlUpVY4Txu7HIofoSIMsa
14P1AHMF46YZbGOtQeu4OdJZaEdyiwA2Dijsy++XPoxD3LkH1RdoLDBUfceZAHsU9FHvTPgUDjh3
wF31qZxHqcAVNbAUC1+0kYDlrvbc0d8vMKXGv/N+mqV60yjWavVGtVn/kRa4X13vl0ezAjaaqWBc
o3LmF5ZRfdlZT/z9zi6c7F2WbjN8qerCrBb9+9mvVaLa82o+H2VCImFGjgtpNzRwWZhg8SENAOao
Fh7XXpXqRAUnK1o5xRDy9EGCvuoVJv6JKV7Hz27tymuzhJbRwjvWgxMPpdZ6PoLb0plcLIOIEg7s
PSqjTHcBb+6vHv375GKem91nsTUpBkvqY0N+NqpfNUorbv1iIzIKg0O5U1zFm+V74REtEK3/IpRU
urlNqiUV0+rGL5/c68kvHINq0ZsUvWvV3gICRisXXPUtzu7uYuEalEk62aURHLYjsZKKu747lbs1
QcSOez1gDlweX4+V3Wiak4q5pIAG1Op1dFl/1Dawwtfe6hDnJJrWrnELLk13j/zeZbS7zh8407vb
Eh2czu1hn7nM072QgSx7lUk32+HQld8LxV79Gl47+7xzf7w9GRAN91me3Z9feb2zusWXydtik5wb
I/4v15zryTWy6LCI96tBs+pu69E+j4uPaLVrVbeDZTOqTrgf51SKV+egEFbqUfnqNRf98ylZNXrP
it7ZnVFbPG4yM8/jZdGrZvGV8rBkG/deGTNnbZ3vnlGKioWoUE0eu+5qPVouw93km9DyH3/Z7/LX
/vexPzxOq8Xy/MM//xmvPk77fD8//5cO+5+v/fWgf/6vS34+TberafabeTl9TS+/7ee/pefpeZWf
Vx/5j8f+5VRc8Y8W2dPz9C//cLLz6vzoXr5Oj95Xftme/7VX65v/vx/+9vU6S/9x+Prv3z/2l+ys
sy1W++z3Pz4KPtnq4br9jymg0//xWTLdcVjyf/736XO7+lh+/RZPT9zm178d/DXNz6i3VWv/KNaq
zWqpWqyVsQ5uX99vV//RaNQqNSjN9YYBh+7337L96bz879/LxX8YRqVeahi1WqNZhfr8+2/5/qKP
StV/lErFSr1ZLjWLBsZI7fd/dcAfxsr30/q58VLWRf5E2IHIXyyxpPBTLTaNSrHxAz9psy00jM3i
wTZVIcpWAl/UWPvV4xWG6UflvHcPt/m1uLSrUHZu5TzZFOvJokbcE4L9obhv7Zf7+HFcOkuDOIxx
9q+PmnveZtZt8/Cv20t3da4NtjfDa9QIuN369zr6WpVC2My95Z5E2w0MSPNsPSqraNNc9irHcnC6
ApLZGk2zssfu2RAALZ+6i/rNveWr/voEiKEMRLw5r9YoqjgpBJu8bG2u4eRO4Zpy3WkWg8stc7kb
t7Qq249F2axndWebg7U2Fp3q+WQfrnC7jx1jT+ZiX7XOx6rbqJIrPG8uptEkxc0ycVzPViussU24
rg5KWVI9wDbdTDrNKmZdhbw/Atb5JbOO2XGcV8Ln5ObmB+CPu1mplpv3xt46sYzkZ7fexHBYG17O
2lXNP+77zLpX0E1ZkXpfntA8oA7vhTD6bt/a3fZWbYtxtwurd7IpTb9en96ORJ3W4OOB1RdJ/5VP
zq7ROW+oC1uBjnJqTZ6ImV3zaHLcIdHVtAoHwyvDpVpM7m+Xcx14/IEwWQnV/UK7cgFUs2AbaFzY
9rewNy70b362cmN0rAEJX2N1r7d+da/1lU2gMXF2rcO2d3qQci6X7eZh6dZry2j5hJF9uJjZ4WZv
J1gdZ9D+j+Pko5LXnDre1jlfWqc6C3dhXX7fHjHjjjs73z6T/Ep8t/reWC2j7ePZQBPi/1J3XjuO
I2mbviIOyKA/JeWllJTenBBpqui959Xvo+oGJlNZm9rd/2iBGWC6a7pJBSPic68B5R8jwJDD5FBr
zFEVxrp9Djp1SI5t7m2DQbkWWto5opUi1+jFXNTNUzbp+awnjOUtqRR/rymFU4+9w7FZm7ayrboI
UIfmSnDP8g4FGGJNnpI6lq9SuvWRp1DbybFM/za1r4eRlngqVlrfroI8uWs0crYAb63mzc6uLAE8
yEf/vgyvpY4kz3rUVAbByt6Ln2QI9uVa1i03VMW6LtqrTDeWoanrjtwQWctqYUMNSnqxCeIaJWrf
M1xbV5CvCAR2M3p1GAzIDwmdlgRb+VBGArmH6p0Lbd4a7CJb2O961SxKS7kuYkaYXXzTdR4OI+m4
kFP6x21xFSfa7TBBOLGq9zaC9Rr00bwclCevGeZ+htuyNN1lVpk4sRjXn+69v5RAivmVBPznFtEV
wzJNYegGKpZnt0iQaZOfybZ8iPnUltozQ2oMHEjYopl8G1uMwjy+dczsrAI/ZBevtl47Xc+msZRD
mdOqDst5CQvONABGMd7rjyMMRaM/hCb5uYzTRpI3Ti3Z65DZ4xC2zqS+KkN0J1q4tgblVVbszAzc
7AQOSBJHM6MqkDhZgYdph+F/mD0wfj1dVsBS7LhdDX58iPPmUQTlXCsHrrF61YZR6ojcWKc+vbmI
Bk+q7LyRmYgazyxJ7DIzn41y4RgV1Bwd+Hb8nMS0GMKVzz4zlOY+V/zNmA+AQLvBbUMypxwJ3rF0
qyJ5azSLjC2iMOiL66SA76iJjoLPRlQ5GJ4HSzuGlUUO27UbWWrmUcZymWGNTFkeb/vY21qpDoMa
n4ZKkbfZUFlOK38UOXPs0XDM/mYYwrmtpOvAkDaRYaw7e9oXybRSjZfO9hioS1Pj+PyalJskKLHd
yutrL3hWxAgtu36QEX8qayzf5O6oxlwVknbVlfeBROs6KWbqIC/rZDNhHIpii5JYM1klUabL0tXJ
OlX0g1rSOmN+OAiuekW9t/j/qm3oimLNI93MUt3OC5zGAMRn5s9yFMwHY9uk8BsCxIc1eS8zXRx6
y/GUhsms8TsuHruu3k0ZF/YY0+mW3rrcJ1tlel1GvRuEALiSQ0kEMC0FGa/7DqUpL8AVXtVvFAv+
RU7tZ03cB7dZb+/Uzlz8fAK+tgD+2f+qUFVb0UzLts6jqCb3U1XmgXJoC9Sp5dvIgpsjXY+GcIJo
XP78sFM/4b8c238eduITC9uEcW/JZ4fNiOM+yuJEPUSKN1cldBL80dEN+wJZ9m+PMWRd0RRVVQ35
vK2R6UVha6mtHnyME2Gxt79V85L+ojgpKJz/FlIZocs2V4ctTvTp9//K3vqZZ1SKFasH42rERtVb
Fh9oQNKcQBvEcNKPbI8EZbwbPwamKYyNlmFw4dOdVuunNzgRhj+9QeFpzZQLVlMGWtji/6wu67Wg
P/XzR1O+UrD/+Wq20AzLsGVZE+dbxNSzKqm9QoU2i38pGnR7ECRzC4xqiD1Msh+fTjy15r7fDtkF
eQLlb9vTFpYihGVqrPPpzz/9RqMO7SHSWGXIvoznER71VvgyZvAeDWhP6KvPc5Sxn0dUkvP5zz/8
r89Gu0e3rJOE4Sn//fzsws6I3WmmHgQKR4p2X2qoDcjXbRktNK26sGeVM8mOP8vMUwxSWWFBuTfO
Dsco11WsTl1zCKfmptfrjT/mjmIyuDyF3ZTBlE5MUNRj01pO02r3w2DPy47aMZO3vY3Op8WGs8aZ
NgH78OqtlFbcG922k6OFDKbZGP2QtKHbWMFdO1WLSI5eVBl+v+qtlBxr19qfCVQEi6Ta5HVxNIpi
4anNu2bUm3Hol3oAdS/wZ2ok30ih/FBa9VVTNoGTqO9qiLvXSCLDrsyJYtKis8ttnOXzuLvXY8a7
1rRtA3Ntdfqm1CXFsSJxkEVx8EVWOnKpPJSevi67ao/G0L2a5Le9b1fLushuDFvahb2+12RS9zYN
snkrKm+VJMlva0Ji1Z5ebT/ZT030VkWhsihivPe6ENG90TrWJaoQop9pWb5LRiVddGay1fN41g76
w1hvkoFJSGKD0krlm3YA7MWEXtWVWSWKTZmh3G9ABJia1KlDw+3C9q4uD5WMXFQABM+ikx8Mrh9j
QiDTRKGn0FotCmK3ifWQFYzebRpeg3GjixxFfYM7thTFY97F956M+ZqdHIe6nxWWoDk1wQKTvIc+
qF7RWHKNkn6bbt6YIDl6g/m9xRxPo/vk0e9Us7ldEMTt9IK8xFeVgX93IQmRiuKDpcrm2aYXtec1
RTA0B9UH+zPt2+nh51Ol/CXjshTuE2EbqjCV831udVnfeUXVQKvvdurM3xTzAGo4/oN06KILF4j2
l1hgc3wJIrIQsv7nzz9dIHrV5aanWtNB8bR1haln7u2MvLr1lcENdfoqza7zoPTk9kyxcnyv0mAl
xFIZN1a/Q7UK6QHDPKQGVmUcrdST5pFKf65MHsi1oug2ksYNid6i94+Gom7NumcoXfiLPgrA4crD
euhnRj38CixKoMB/8BoEizVtXuXFrBjV1ZD4fEWUnYK1QX7z81r/5WN++fGnEvrTj1csNZeNSZ8O
mQC/Ft3awe3PD1BOUe5rDBLoqJM8CPIb/nOmM9RmWtEPkjhBJjvQ6NAd32z3HTYwY7qTa+TPj1O/
/yCh2bJt6nxSFKLPE4hcU6YhJL04lHo99w1rO3XG3G7wr1IAgvvJwgzAaIrBjZOHyPzQw53cPGRx
dyys1Mk6knvUMa3kVtP0qw4xkVQuuS6UdYKSp+WDqI2CbWZYy0KhX6cX7nQqBYppE0sLtVedxL+r
/AsHTlFOX+FsDU/HQRf0M2ihnse4uJA82Uhz+9B44Di8ZzXn3g8/5Ew4wtvFSbMK1dTtx9ApVPiK
tOT8EL+F4JffAyK1uOeGO5v+KWWEjkphjmpJPoUzNe/X6WjuaqWZ2XrjmjXgtkjAPMlwq08hL1kw
aj28Xkek0PvfoQnKr4pXeVg8q2n/Xnuoxfu0KtTHvlaWVrhKh35fDjGZ7Y1tA5Yt9WOhP5RBQvi4
iiYEwPxsqVE4jH2zkr1fnoZuQnYIjKUSgEQ2GVkq3ayK8NZTO3dsk3UToGRogwwu6Hdnxrz30du0
zXVj00pt6hu9VaSZmqCjk8c4Blmvoqjf+txfBha4PXqZmtkem8K86dJ+r9t4E5n6rmm3g9w4fXLo
C80JSiJhD4RXBAu9hRZjoHIlgAGNOHMPw9oesNcJ90Yo5mFGdh++NGaw0kxUXL3HbETS2XxtPC7z
8JBD9wq1pyIqNl1b7KOonkXFzc9bXP9+YZEdyye5ZFwKDFM+v4Djqa1UJfGPeXSlFNAVQuitWXjK
CnZyPz6MEk5oElNh5G/H/RRQFleg9cx6l5iIz/SYGKXwo2WJnrrp5AG66anlsIucUJ1mQQwYktbK
4P8y6us4O2jSiILBnSF+VzEyfZGF3A2DbXNh8q3jjKb7Phj8uZetKxklqq49aKk6C3qkpwdtaQHq
tKyXOlzL4bOhptsgZ4wHrMYX/ZUpV9fqmFxIlPRvd4BiyRYHVLcVBSEk/XQlfbrU9LrPilyL4uMk
brL0JlIbV/PFb7WvNnHXrCJdOF7waHp3Wbj3Q8ZF01sn3UU6YhReto1idH6RUPZyqFzS1k9uA+sm
o0mXT9dDe68P0zagk1aPiWPVh4zisc2ZvSRrW7x6mitbv4V1Y9L3Nq/GQt9NRbHt856oPnCRhG7G
yCAOD6eNNqJU38UaeNv1kB89zXbrLFVpJaCjNMWXjFL+tiyqrjFtsXTSSE09WxZ2jZGokkiOhX0v
UvlDJ/OQsurdMkpkunppJo/tW2lks9F7Gj2Z9OF5rEYsGz3sCVNmKb22lqZso2Y6PfmHUewC9c03
Y2cw0d1lTwgPA7kOhlP2ajaU6uEhhbVv1vp8qt5TCGzZi2y9pu3WZKPIDR42PQ5k44SE0k1Dwlf1
xa+qTNeZXe/T3OS6Hl+CGh0VSWy7FNiapTxVQ7evRmWTauqltOPbLYsArE79ouqUE/o3tTfLt4QS
pTIunssedCxGY5KbjfQqMXwYfiPnNjf2kjbDnGi6EIW/Zzxnjz4Lw1Zrczy7KT+eRtsn80o83Vzt
1l7iSbzQ9j9fIN9DMk/DhsVA61aVaWidlUy0P0Qx9VZ+nFonfB2Ylqcvzap8otw+uc9K60syp/9I
6H6JYDzSUpAK06jSNNs4ywKiyo4lSdGyoxSHvSv0+HryP/pODR2jjshaJ3yEo00ux3NJGE6V75Qx
2DWoxCbGKsdkUgKCKh0DFfHHCH68jyB6cR2KQyXlLreII6f+PDb5p4iIYQXfzWpfgywBnNx5H00V
3RkNu3A0blv2V1T4NOUEFYhKY8iy1mn6ZMurxk/nQjZf9GxYJyOu7yrZQLGtI7YyLV+phj5i3DSN
thDebVGgNqastQoFpqjbRclzRJM3r6B70vSSKA+y9kqLj6Z9levHEffdaJ8nG1OiOq5ookxHuXqh
obX0yman1/lCG8RzqeivsroP87eouo61/rQ6E7GFjuCYrqLU+PCttSzyuzqiRRuyD4tAm0sdfk9B
6ISZdG3Y9cGcSuaCqYnopVm4pbIN+wBSw00VTfM8wuoKAWnk2VAxq4fffXWXmv0qF7+zGGHUjhFC
O87U8KG2QhSKoRnowZxqwA20rnKCJru1i3FRpO0iVSAR2crcRGueJimB7p4QI+rHXDuUylWT3U+m
5TYZFEGdbme3jEdrWKQGXLQaeSHveQjMVSNVayNJ38ZenVkamFnzQZPKayPrD14u1r3XzSJhLaTU
2li6WIj8MOmoIWcxUwbEyynZYMLGZEVqol518jLvFmqHNmFhIVfuB7eSiqxN/CZV+MG07UafyB6K
fFaHHUvXr0TH1LvDkDDSLgQh5Vv3R2HmZNmyaqjmXw6ZFQuFBEKrjjKMOPOR7jVoCGVe3mJkdiHp
/dbmOT3K1m3KMSKffH6xd01iFlk0VVxc1Zr5EG0eCbvu9lIeqp/0Sb+e4q8POgXeT4FVUupRogKu
jjY7Kk/Z6+N7TCtbN8CHVE/DAM2hG2bSEOx040GPpUdel9la7to94jxGu1YDexXr4yqpiIY2+rFM
k0aGZo2BaarfL2SmOIlBSC6Q67C3dtE5o607mlo6RYEiS2E9h7J1LAMU98z7VkZ102KAhKzi6N1E
wa7ty7tQdG5RRW6mBa4vPWTRi90SUPujxq5l5FWXHzk9qYlE2LIOqVauOnsk9H/IKSXm+NRhjGCY
r1FpzQUdXc8Tc7UfV22H1UxAua1VD/rQbAobJp32pHHyJnGnVS9+z/xr7NahZF4VWjjTYtMtR2oC
+7mHG8GULq7GmYhx+azbRaV6i07GQrF5b/qXLHkopCd53AWTcVXX0YoqcRPq713dja4yPan5thw/
RhU379x+GFR6PQo8YcEMojh1u2zXLsg9tBhl0l+DD1qEuZ63zNVsoVOhWBaq7ZXBDejPR1+7z9pu
08cos6AuVoXDXNZGp8mmXRhSluVh4PgBp6vxVnGT7sl26Opkm6CsrmzmgmkB/bt56PKdgbKj9KDR
AwnMfBEaHwyAHB3JuNJc6BVjnsRc2mP6P9zuZ/lvq0lTKhR2IYLtK4xwwR4FgCUvdjW/5wO2Tskq
FARgGVqpZ2EyM/QyipS4Pqq32Top0I3w50zB4Ay26xhujAA/nSyN+c/R+W+HmYL51N9TFP1bk69t
6PDltlUd0UIEb2bjP6qB/Lz0676fZSEzFqcrTcZjGN9E7wdz9JhXKhD0Q9utgAFB7/FuU+u5iPVd
oeNVPZU4+zLDcCZmd9Y07SizWkf242vJ9B/CEdqeUI9TVG9bhl1hU917YzEfdGrrUwujvvW9D1Mn
MCjXZf/b79OVZb9kdeKkI3KY/kOXoPV+35eoenQ9tfdLkFWu1k1LKX8YqiMj+LvJPxSWesyNX5P+
WNfvkxCLOPIvbCjl25qzFio+NALsgaFb533cgcjYWhNToQ6XU//2RNQ0NibQPRm/L7y/TxJFECZw
FTtccs8S35pdZ88+S/3KVKqs3uPZJ2o7c487fzVCrUNWsdh2qPazHNcnSnmyaXE1zrH9uRQ+vrfv
6S2oukVhYCq2Ctbz67WeD1UQBTljyToNiJyAcTxj4dOmcDJTneVDdM+df2jFbYePXN67td/termc
RT38otwGUoXJUQZCgBvx58PwPTE+vZohhKphyYcU/9mr+QrzPc9T+2No4zYytbuEwbTZr0MvuA1b
msbG9NqO2rwxomvRBPvYDi+cxz9jmi9BT1ARMP6SOSOKbv7Jpj8FvcQKzE4fxv5YFgn6vbxGB01V
vbLNCpFJbn+9PMTQMmVjQavrapK935GJzp6CQr3dzTVm+UMAVivREFIsUZKZAB5M6azsiitfmS7s
ZfHt1hL4KQHVtRhH2OTcZysWjKaacnUNR2bDfLt8KdOhUKqe7hXyYulHHoaO1NcHL4EFFKgbsGtS
czSSR8ARG5EoG6VgZBmgddo++qrk1vKi9KpfnP917NNi6bpwNzTBx4UP/W2EdPbapz//tMq+lRqq
phjDMVrnq2Fh56iAIHTidkiMobqmwdzTFgzJrkJMg/88+1+Q1fGfb3mG8zr7y/9D2Neh+JXdNtWv
X83Va/H/A8iLVfzfg7zcnJZYVv9KvmK7+Gf+wXZJ7Pb/4Nigy8KwdKayFn/0D75LopT7Dy1Jiwmt
pdBqOaG4/gV4SdZ/bDxWQBMB4TJUZIq58v5FeElC+Q+JKlLRmiYYcDHo/b+BeGmnhPO/Z5OOPc0d
WVMs2zY1G2/Rs7KSf31MGl+Lay4lmHUTfSa3hkKpr+mhuEW06Jj0a/eJefC1a893TfM0GVT3pKu/
p2qnjRDkcuMhlO4D8JX5sNWZudtQUjOIgRJcymijYD2hwZ8JbCcQDh1X+0MFltxuCUPmTFKPnz7B
v3vxM+RenDb62U8yNIbGTFItph+m+vUglF1YDAJ55yMwKGNaGTVCe+G86LhcFkNHHYdQbc97IxM7
h9XyK+nRHAFsNdOfJ3R/4BneJlh7u6d48fOr6X97Nd2gvkA63RL8j6+v1rWeMADJGccpPSTw+quF
PK0tey+q98Z6C/zWMc21SqpJ5u1I8YtW7NPxXoSrhty7WLRVQCMR0HMOxcU8dukp9/QPMmlofixW
YN65KtuFtEzBHINBagLEIKkKl1V1X+cvbVbgY7O2k4e4udL9haHR6i6eFXNbZtI8sfBkEtyw6J+A
PSc5C6ZNoyz0CGmGn9fhT9A5/0Sf1+G8DAqNrPJyzSBdyF9bKAgBmkwB8IvFNO7G/i6ghd6bc8vf
6PMqcQKag9B9AJm3895kS2KjdS0YhUyAOtY/v9vZqODPiQCm9N9vdJYcq7lNiy7g3bJoZ5QPgQvh
Xaf6LGd6hhUiMBaELQBZAzIpoJ78/HT19G//aWXOkhm/0nKt8Xl6WbgWvRo6xz4Z47q35olxlQ/X
9AP1bkEbmgtdWSrxBggzQ7OZzccPZ21+jLF0ELMGTIur/vKQe/vQgbC3bnXfKFcUhXk5r70LMfMs
/zstGh1HwCAWaYZFvnHKDz8FH6lgmlolknoTVsB9nZPr0xGROpq2aL/QIjfnAZPXZXzEqc2HyaXl
MxoeiXRhY51hGf59DwH+lfNNQqadXWfeYNdZ2PAevjnTQB8+B1iUzsB2eWLfefAm7Gt4EIg/SHQw
Fux46yKi4WuJ/+8r4FkuC67o73h8XR/01qg89aZ3G3Qix9btBBqP9XtlvUkt6PEqP/2BGmPagKSE
8GDnt29VVrtp96ZZM4uhqb3T+jsbaYAOz6aX2G9ncYOKVI5kemCt1TDaVSdwAYKPKpKstXGoXkIf
McrpY+rv0nGVpsg5ntSKgnrGuAdAifVrfFXf8x6Iwot8Y0GAM16K8jp89MW9EmzAW4FGGiScdHP9
I5P2Y7AEBWe1W8nexdldEmxMZSHnm5+3+5+64Ot2NxlpmiwXUGbGMWe5lifVhp+YfK/em6PHLtM9
RTDokew9WKS6S2tcKVzQs2v49ihvv4lH8Z79VlGWHuhdOPlb0Fw4gX9mG19eiZEnXV02EEWdIC5+
3cp2MbRKq4ING6q5l24FMiAA5Kx7z96b1VoUR88GgiwdDHTzux09hBgnZFJCUewaG8GM+KGolrm1
88FdheNGBwscSFvBMNCsXEms9WQZ2Y9aOfOxSRv3JXL52cFvl00DDOFZh16SLffE3vgpMt1U4qiA
ZBbzUT01HZUbK7nSs5squxnCC24Up6zi691DvWySW4Ar10A5nOfpOiC4ro4G5SZ7mpDtl9fZztuO
yEQQRLAtRKhMeqLNIc/zFxM9NfDUAMKrhVK64y4Bt9Iskg000qtuQb8ju0PCI38FlRwccxbsle6N
/psap4HJKN39vI/OJjMcurNX/xZQtNYzWi2+xXwJhQqMDTTXt8HwaDt5ciV5ryHsgpDfPNvHV0m/
yFDNLFbVc6I4LV0sum5bpI7ePaxHnoYH4y4Ch9ww6XOS2I0RYsK5Db5XQqvT0QwU/PxtUX3Qt5sM
5nmYVs6SaNniQvVW7burfmKkB33q59/4/Y49/UYSBz7NqbchzryPtHBK/YI24A05DEB4B7SLRhs4
nhEbAF7HJ9YYdD/DURBBOjVtYf9K60sR6mz28e9Sf3qN0y76dNXXuTJKk8VrCLCeJBxOvKpdC3EU
+GpWi/BHBbHqf/jTz/Ime5TM3g8DcYOBw9F6VR89Ltdtg+AdAiqUN6ehi4c//D3MHEw/EQXrLhSx
6teq8PvPPtthRcsdIvRJ4RUwMGoKYKuuke2nhVoV/GXuMNk1HgM65wP/hVOFIbYDMEVxI3iYkltY
GK3OrRgfNNvVoTAF14a5UqaDFKQztdwBsut/C49pn3fT1v6FwGh+yzzPNs9ZVqMPQROVA2ebcYuZ
uGn8KMW7+mS3GhwAzgtzVwJFaA62lTmKceKEtUhHXrG0v0dgb/SxjtHGoHOA2fcsy2ZGMJM757Tc
J2IbI32HXDPBFh5a3tx8B4QVXLcfZNULy1Wj3cLoZ4x7c8s5ia5NaGY8nO6BUydf3jTVFYyO7I4z
ax/sYzQ5Qp9Df+AwIoTHkJgW8p9ro3z8eV+d4QG/f9SzbEsrNLUtY1W56bVFjFHI5CwGCJ7MfJj/
uzLKP8XMQ97o0ULp50mtnEyBDXaKk3mA4kg80/1NiUg3bz+ihSYvAixAYUUCeKYDbwJmYQEkxKgv
QmO/ZRln3/MsSg2AgkI1L8VNgbwBrqpd52oYbUiwLhRnBF9XAzK359jNnkagWTw36bOovoqQvgpL
5kL+9z2hP3ud0/b7dCk0VTZ4BDzlBjTXfEjdenJjnK0+wC7kD4aPBg6BAaJz0cxzpKroA2vDsmaH
LfVko3Jjk3lMd+ylC5fmWXPw+xc+S0zDTspyKVTjW0o7DSlLQHDwfk4T2wZWH1pOFRp3fDwf+Q7E
AQ2Me2GQYHC/8MqL2f2fK/prbvHlClfPrvBO7Zo4s2TCFEl75XTIcBlcHk6PPMGsIOaYTsFGgriB
7hoGwewwE515HEHyWXEpWT7D7X1bm1MH4vNHGwslm/JC523QRKT2xTDChgofkQgyuYRYTp/ad0bk
BH7VxUJMSLo5IRgvPCbEwr+v5qfqn7kmJ/SuXbS7AWle2J2/ktxFVaHmbvAd9RU2B6p1KJvYz+Wj
R/y/SIE97fWfVvUsItlJ0NhmqsS3mB4ypXmFTwBIboXMLux00smlwLUmuo9j1Pu9C3HhUlQ+Hx02
k9YbI12U2+69YNq8sRcqBCcE8BC123ZbZuZu9QribQJGBsh1pvaOufv5GgOpfWEFzoJTKAeqB4As
vqXBWtY7zXSBSFovvJAgCcWlqI/WNVpeiVu/dc/mbT9XYPuDHZnWA/zxhTfyua4zKtpiJh74K+YL
8TzGmgApI+4RBsbr/qX+Je0RE2fSt4xxyD6oq/y1fxjuyAVDE4QvwoeF6YQdi76LjHu9XpqIlXYz
E+PBW9Ti6tipnvXkACcn01cgj33zqGtrehY1ch3Fo2otBPMoFCZ+90+M1HaRPU/sncI0LQ2OVfKg
+48iR3a1Rv0gkJw42Ebmrczl5z+Z2e9y2Fr2QatWDQxmv3JU+RqAjFO9RCdnDwQqSmShoN+pj4JX
tGHOUNEjrxBclxaQgjmzV29v3QzPEFF+/kB/T0//mzP9qfo/XY9aq+d+lrNJbHxOkdGrFsz2JkDc
7+RPJNUP/UAcxihgK5DbCo9G71aP8jFAABtGy8y4eS5WNSryMMvhX2tXgTLPr7A5rp+IQxJxdWYg
9XEdoLhNce255g4QEbXeFM2nYakV8yJ3W21VGYx0nVC58PP+VNU/HcCzMApKIbAhL8S3sPbn+QDp
j6vthm5JjWgE/r+Ta0KIQlIQQORVQKq4If12rUN+4kEhoOf2ucPIWtXBdTkRDjLNHggkX2XAdv0Q
IKWOgwGukLigwBFCo+RiQ+qv4dRkkgd8+Q++6+tV2JWZ8BO4hDf13KjgXkLDdJt1aCNKCc6GzNpT
UNyztpI5y24iiEf32dJcS9ni543yvfl0iqOf3uNsJbVwVCsl5D2AvzCtRwFySwvPotCiCEGSIcOn
x9qOK/NZky98ReV0SXz7ip+efZZStFGQTP6pvhDX3anOq2/Aaqo35hVytt5Te6TQuEx8+dbvOvvB
Z4lDAW3LGk7VBMQXpGtBic+0ebxJ3WQLHw1UAbJoCOxcSlguLvRZXgDQv9aSthN8cGl4VALEQXHn
UOaptNDzB3Q0TvJk4DKRc1CbC57ZfwLrDyttn6UBujooqQgTQYto7GcnTCgAYyRd5NdTMQpzVqoH
R5NWckd11V8BvySVa8unGtMCd0jWQbmAmeq5I8QQu1sZ0R0Ah8HfpPSZ0itNrC7syr8G2P/uDPss
UaBB4yWSxEdqZha405MQuUDNpUZ2BiWyuYdqNiOxJSRO7Q2534vJrvrzzrTPAnwrZDmyVT4WzUQm
le0SNeY7ZdwrYmdqc51exStuKlx+EAzsmeaMFAzV9dTfJ+C1UMTZ1pdW5K8B99OKnN7404U+pL5l
hV4X39a/m3V+Hf4SHzQ4T3O2bD6u9EutGeXCMbHPAnyVtINm2XFyO1XzfET+F3rYxlib90HjTHtm
3HN13lxdyp6/zyu+nk77rGqMGBlFOUaot/5D+gBsUDmcCCTptnkHzqfcin22o9VjLrCuOdl2oyds
vEyYO1ZrFHFX0a1x9DCsGnYny6puJd9OG3WTPUjNYuxWtb9BAKfFbLTMnXo3PJjjfNzVH9H1aC1k
09HxF4zc8MAQ9e3n/Wxd2s9nt2yXy1FV4APMz4Lvnnv7rl228lXzFL8qIUzWRdO6KZmk5cYyJAvU
Yxbyhj8Z5EXLN362xUyzKXMWCXB660jFNeFl3qyDYWGEv/Rma3gPjbTNxbY5maeXT0T17LEE0lE4
bJOGfmwVrTLrT9x78pB6B9v3Xj539wXTYseyFx4GwMR0dFfmebtHeiUwHlPhyvraBgoGrKJzhbeI
5UUtP2r2Okdw/2F8qn2Iuw64GvJdGoftwtyJ69J00kuogu9jirONcRYrSuAGvt2lyW0MYjDlyGcu
zaBqvM3GrWkvDdKZmeK5BXfURwHECv5VMmvM5xgfaHmOBMuQrfhDsFD1e9m6OUZ0wdIL5lC5e0qH
YibnqzJceNW2l+9//vpnuMJ/y55PZ/cs5KiARazO4OtHa6wYcAWk6vJxwTtNA1Nl/vPTtAuZhX0W
aIqqtCRL5eQOaHtTmrtjsdcDiErevQQJJfFw7YroF24E7qdUonOt2XQo8SorSV5H8do4vVj3ywdA
4922hdM5yl5DqxMHw21pLxqUbMJFBd2fEELrwbvEgD0j4f6zXKDdTx1HwFyIi3y96ixTr+R2FHSF
T2YVMkC2pS9WXTgznzCQMPeKuhLPye98TfN0TO9h1HUvuvQAp+T556X8a/X8+U3OPlwowKu0GU2G
HqORJF1M0c5anurUmnaHWCjBguXiMKknnXdrk1E+317OFf9a8X1+jbMv2gVN4IHwEzeYiK8iWJa4
ctsLGeFpJFmRRr4CU6mt4L2znQrGXCCJnf+nLuynl/iz7T4FoJruTxaD4iMkQ4s+1kuDUl079gx/
xVbV9tl4sZfy3WGeQ//5medBz1ca9DRa0nybDp3T/k5fyQW0a4QZmC/CNnfUd+EywMlm6riz1u2S
Ns/z+O4tTiYv/1it97TKEqd8qvoZhNHFsJEBENjARaQ1t6Xb3FRcHWjIX+kfP++evxYpn9/+LIQW
KeQbz27i25gE/xUlFQrb8OZkF4f7lRuCQyypaVOmrSVKAYtiFTOYcbu3EffVaJlGS3GwbsMPv2d0
5yQvueTq0XKkhSqDdd1wa9H4mMcL8NPjW3qJZWj+7Rr5/PZnkbj0A6VNBtaewh6ZDmCr42/Yo0yV
+CU+k3uEroa1jvq3WJh761mOl+WVBRggvgqX5b1/Twez2EaHaY1Cf/5r+b8oO6/lxrWkSz8RIuDN
LSytJJJypRuGpJLgLUG4p58P9U/MUbE04kxE9+lo1SlxE2bvzJXLxFjWAU57+SHBDc/L3sTbgT4L
IxdsNTfJetz09/2B/gs7LB1PiBnTNIl1xJZvd7pVKnziTC881PoKG6CJ6BQYv3uzAeiZj55r5br5
7Tb69ftfHNlGLCrNuWbAk5T3mbWdpM3IVnrGFjH0XEMl/LRdHV/G7tVMV8M5sA4xE7TjIVE2ebo4
lo9Sy0JtIOj4FbJFLIGzN66swQa5bWddzIxYSs+y4EHEzsg34NldICJSQbVGy25Pi5Am9j5Jblps
CKD0BXG4EklH8subijmZhCE/k3nSdfFDw/b9hK7MberCMRUfrKS+GZb5CtsarF4O7Rsj6XRFLqdT
3Apv0zK7tdbTybXW0lO4M++q9Xkbho5PAMNbf1PdDktSCgq7VwLxVUr2ZbUGhMHN/xgkmwEZGl4x
RAbB1J796C16UwMDM9tcjmTQxOtsiYMIb9dxXWGSl7+pNzJh4YRHOOEufqhBBAp7KPFkVOCXP5T0
H074kK7QXZFStEBd8WsibkG2nOSdnKRf+mvHYNpW6NkHW9uct9PTqdxUd7iaIfXEObEMrLf2gMVG
/0DuA0zMU+gIyCrv04VprONTMmfch/JWkF0s6GSuOlmcuZPPP7FBoM7beKG1dv1QJbd8a+I9d4bE
ovQ7bVa+ki7twHc13sQHw4+JlGPhm5Cq9Je++mOZcFd0zyWBedi6HApeDd3P7hiWpa+007wwp8fZ
fAUU0ncF0sa3OEmhHrOVjegQdOfg+aPbszUemRyaJ2I4OYEWvZ338iMih3J/vjlxnc/7+qZn6ll4
KCLX05qwRQpE0NziaIetf3rtiVWS7rJflrJJVKfh1JSsQHVOO+DTYTx02M2Sb9zcVxghkgdSsYum
S5xN7BqTBYGMw9Bj0GgPmX1c5q/oTMxyrRMLJC4sOOoPZ3jCNoY9d/lqWls3WDWFu3Sll46CT+5v
cBYsZBwMpnBEeUgOucdC5zDQyFfhTJKNKxwJT5VxdN0Ma3Gp7M8B80ORSaatSmsu61OO8+Wj1uI2
Ovgx+Q+nj+Ep3IY79ZfxolN0AtyD6TPxUAxHr2yr9eXeQT0kokwkAxnJecIuBMeVAeG7S7z8uyTZ
EMPad2GDCGxRbTXoKvcts2H1dVstsyUeTNIyfqVCigl2a+zTk4BHPulyeCu2oSuyQCQ8O+Ybc9iD
jlM/8PJWehzv5XsQammajxX9GWE4yge3eMC3/leKRyOp95FL01h/NtiDboZhJfyqGW5JHNHCEtQM
AwZEvXgVLJKUOb6ftutpyzZXVPtsMXAP4EhBGT6t9ZyoVPkJnk11dkOczEQiqlr0DG58236cwSjf
oQoq0kKPyBckfrF90fR5QqaxWXI0Zqv8tOw0eL6BIGwIeliPT2Pnn/D8SoBWOsQVdAV2OS5AakE5
j68lJqyyLYw+p+yY4sronl67+rbtn4tfEDvELSH1lhMvzIBg1W2+M3uPR1lkSjcG5IG1dnKbYl9B
B4IxlNvvE50gc21OX7NxBup5aQpbx8W+Wg3ThnF4aG3awg53/Cx86fv5KCnBblV8Fkdml/4c0CI4
cepOTDj7/ld3OijJbcfekFavDS9GxXbK73LxvGVeXnzyiBFCyIMCgjTtsI04k5qFZH8rvBx9Ydv1
m4QMdWJEwj3CJk1bN5+AXBizxYxV5RXYprEr74/G2xFjXNllJIh0MbXLuxOeBnSNufAg4y6HiQLY
bYGthngCtmtZxvEQT3hYoMXKDhLpF60UtGQ5RwMql1dDuDOYUz1j/xPkd+YTlk9AGBN0ocnTkuV5
5t7zJnVA6M/CCumWHZpvWo5h1rpGTBLJgYBsI1tlRB6VW0tzQSob09Nn+No+v1G+aBmqrz83/jYr
n7SY1DL4wHLs1TMXgp0PUvFUuyPmHjvh03o0IzcBrdXR9bpCxXbEVOi86bTTTS+8Gp8W9q5K74aV
nVoL/f1kLqwbJZjzPlg6n2XehztjP96pv62zD45MGjmp9W4vOS2YajN5EnQxSH3UhvOPF2nsIvvC
5QUcFqNKsh7pTx+03uERzA/RA0J++S2jgLYNBpjTWhzMRfGI5P1OOW/40NSVeCvINhns6HS2z5gN
L6IQGlOEmp9fsk0rN3upogW8JkrzQ7KSy4XZIcJARLaQs8o7scMzaoMKhtTljC0p0HuhQ1cmyGSN
NRa9bhMvOv4caWOPJcwqfoevddNRZhzxdIrs893pIPP67WBzIUQyXuP38jY25/F/KO2HbH1CHvym
jMFU27qGVx9aek+tXBOQ6gSFfI2fX6djAMcd61kQklXQo/OV9k+bobFLqA9+r/yHek9Zc1G3RTjX
1aeKCTMGQpGnsjGX+OlhdpfaCOuoPE1vTG4KLSgJ3vMHbUHBkHekDPZ2qfhlShZ6c6CfsJvPwZNe
I8PG/hJFoCrv02yDJZdJHiEtf0PQAE+3knrNB9q+VnyWxX2BCVdJRfo5kSuEEYedzF5l9s+F9R+K
8E9f8aI0G0OrinODrwheUi1HCxYXLlfE53QnTJpg/k37USBaZvSlwlPTNdGO6UoB7R2mfQykbKyk
5DbHEFVCJWpbW3TKLTKypWnzMBB2gke58buBceBwnNBrSIf4kDI2QDwQhA50zBaaQFVyJvX3J2Uh
ZltIfcgRc2EthS4VkvSQ+jXGCMVeLa4Q2L5lw3y9vxfdsYIFlpYXqrS3IiLuKpK36Cd8SofMGTxU
Xd61zu+Ps9YPl/sPo/tL59fkiZ5NY5UejIMOWc+OSJRiEgSBAd7lbl4BHtu6Jz6iLtrFC2tNONOu
a2GnOOkKwLj/iF9mxC7dHX81b+ziqn/sHPHX8ffRz44OUiPiNAljY7AUgDx8to8SdwOuh487hrwR
15Ww0KEZ0+EJa2ySkOELv45709G3CqoS99rz9S0I+eUS/2Mvo527qBZqsFaiRidmQIWDc+N5h0nj
tDSOOCDa4kP/oU1ukzoSObakbBHoHnBASGS5wDZzG1hrd+FGYjNMFlkPTdZOHrEFNEjhZEgogfyE
OHP8UkBTUo7j+YjHTNckNSZbNR81VDA4o+D0DbIdJ6YsDRfp08/v0fdT3K9f9OJFSmvRKoWwSQ/x
6ElLrV4eixsJVfYn/xjc/tV4Q+vZYTs4y2DwN8DNE22vra7+FOPYkpz3KoMyzDt1J5s2+Z6HkaAD
/DngPvBc5gFyyq3FvaMkx1Yc68uUHd4+oQ176LkU6+xdeaofcNgLPd2NSIWKSUXE0YpunXBD+AGA
icYSL5NsdE6uTrxutk/vR0TJNxW90EQmVmuf3epVfIbfeG8+z919ShiDa92Vd4mNPWdxvuWs5BIr
pZOMLib7st09Dq8RRxw9bLEVIYGf3dLyR9mzVDunlZHt8+Q3ul/zK2Z+jYD1j9NpWMvYyvLKXZhB
pH9eL1kF6sIqBhOqC5BDEU+doLTwvFq3Fu4wgbKbkAlsrtjDOqRQDE6n1dmNTFdoM2K3ikqxEyye
dfnhGvr+LehvflnKBWKhRkfMflkneNdZo2ADI322BpIdAjUsPbXcWUEOt6b0E+AXoxiwIP/5Ylwo
t/439vdlBRenlyi2YtP0YH/hp7kVwP+WVvJLRVhQbDHan2zrAQrBo6H7Q7zQBceEKwrcRVLicbIT
YBT35/V8D719Wc/FG3KWyqRsj6xH3Saj37yLVcC5jd1K7gxkjMOe8ZpPiym07J4botQoupjgXTnT
v2VbfL0vF3t+ZBp1qBcFlA/Ify4Jx+vYmwh0XBNe/0B2wA7O3586S34CmG11Cr7r8lPpuxHU11Vc
oKFSXaj9EavHg74tNiEcDxCfd0LOZ/8JuFY/X/nvN+EvV/4C9KxFTVDPY5kesABgPok54GM8eZif
12Al2XJS3KymCRcfu1/pI8NjfM/vaSaSQ8pGMXgMLHfCDlfXCTBE3xTFnda7efYihds82qvvuuRq
0xbnzfJ5TNzGI+F3HR6iYUU/bDJVIgUs8k/pdqpsYcNZDgXbwlHP8ELmX1eQwn9J6TPO+d93/YND
fzlhT3QQ03niyjbEGGsEWmC20lKQkL9tgL93qxj4jDQ8IszGRZo45VOybOBdYEl9Dfj6Qx/6ezuS
ZbRhIroKxGKIS/9G309CVo1tL0oHkY0vd8+mQz/YHAPNIqf0pYSiE3UHFScu/0i3pSbvMaDcSzmy
QqAV2iDmSWze0pYKu7VNcdPCNcsm9lXZ0eIRZQaud0fOkWuE2W8m7H+v/GL3wvVC68Nakg7SARMq
mpWTn3QO0BWZtgqoiRPy/yC9wki8tm/p/74bf3/2xb6VykKtVe0oHXBNqvFCbpKNAtlExJNXsRaR
6J7Cme95BCP0KsuPsCs6owojDt7F+okSAkiRFNgcO2tOOYCx4h6zpRO0GiK/fJVMuW6L5vu0MWVU
Om5HaxQtR3PT0JHU8tM5fonJ4GRvzJ7HcHUu/ZmkXNHdcYhiMA6+vKlymMJ1eifL4BbSvhY30UC2
1s+v7f/lJqgqHlcWtmeX8j4uvxmGec2F8IBawIDGCECC3XlYqC4KdbfUb9thcQL7pVMzr338fI//
fXr/+/j5Pn15k3KhSLpu6KWZmeeRXa6RGrcaFiOOTxCj0QjSBF5385DnDfinj714afIoEY24GKRD
iyK8uq/3pg4u2VSe9pQ+4HoMJ3a4aUdbeSGm2QN2HOwTy3lDmiwsqPuyB/WaY9C1JV28DV2m1uVJ
40poh+xef83Rer9SlsUYeDgFOq+5hUM8Uru0wqZxlaD7jbZjfiP+uxMXb4QZFqejrJUSQ0/o60ee
uQyB4dyKZrLH5RGpfDuwBzd+CWH+ccQL9POuBGGRlhMJEU5XVI9LCYgbAu9p2ZZrLMjLkyf6dN88
3QH+07qxU637rkM4syw1TortuQ6UK/vzN1XA39/logoorGnEd3Xi9rYyMUqGDyAd+d3o1rR7Dnq4
ChcdMpKNG91WMx/zB1qA6apv7vwxPz1lF2VALIhqdT5ySxG2grKD0YEWHiEROefEO7nRzWxwATQx
zyFRKvRXirOr7/ZFAVDUaSblDU85DqmMPMC1sZMLQLmRYdjJ0amNhWlrj8mqYf+5Mov9V2in/30P
LuoBNUpGoVMr6aAGJQ8vWVAxCxiss2NZ7ixBnbYDaYmQlo+xX5dLsJXqCvDwzTz4rzX8mZl92V2a
tsTXKeY5MIyA1AS1c604GPdysgDN25x382SvhE85ckfcyfxDp/5/mAf/O5pjGbxZxHTI4qzb/nuT
S0f1mChjwqtNiX6+YXayAOrwyturMphvt9Mvn3Tx4BtDoZdlFEkHDHVHCM7kMf06EXjVeLG+Nxqf
t9b5P+r+vzJdvgqqL9wt5i7g7y948aB3U1qrg3kUD+0zBhvkZU+4WtXkbXc7hWsddPsYjKYIf4fG
r7IEYSNb/udz7JuS++8lXDzrElb5ndaE845uWJCRU2imjJuqkKObZn4snDNGeByyA7qS1JeMTRsS
T9UyjE711SS8X1nPtXt+8fjrZQ7sowgiLUC4sMAwHTN/IxdlgPXeZM/nbteKqE0BVlUA08g7p/en
cjE/oZG++Hkt35CL/7o2l68BQRVa1ycUO4b+MLSBxaBHQXziq+msMQAwGx8ZwKWWKxO6lmLfGugf
9HDW8FkylUSzc4aGhYJ8AUtpKJbHe/U+xY5tdVTfhZforYI7HKLnI0YXWMLRoUHdZFmANxI8B2OX
/1bPB+B3QJEuqdxWfTLroA1XzIIhIOd18PO3/aYl/fvbXnARxVyph+NpvvLWShwBHNGTzEYXWbkQ
haAvNqlAVBOm2t559CfwH+bRKGPPN9kYnBIyUexe+/8HAf9e00WZk1lhrA01O0Bq8H4Q2K7dpOGi
xnFjZq/K7ToUrsoBv+nI/v7QiyKnKY/S0eq5EHW6OjHcUE0wq2y003SRP5IQcY53crkWyWOPNcwg
CXUesEVMurtQuyM6geCZz6NtVsueoLSP1nKUT2n00KJJhsuEI2EKfS8I3ukXgCvfasTFB75bcF7V
foZFfeP3p1XL8xA6ByqWNhjBYfFZwrGZNJErdeT3O72Ke6RKUBIcpIvvOhlnTEoldqBE3nRuPzCX
7KCJ+NKiWWBEl56flXSJn61K8BvUXdQeL9Ayrtk3mN+2FV+WcVHESUWipMeGS66RSuSAO1jEXY6z
wo2PnHPljMaDIFvWwNawC5yosk8YwZ41X0WtzVTZbak91bllkGQPNw2r/yRGJCKPyyA1EbNkigdB
CRpeXrsz3HYOPBwhXIArxA7JaXzFAazXnWqH2CXt5o9SLXLDB9SpuB8N83TDDIO0fMFttJW3ZrYB
ChkIgcBstrWzg+niZbusl6fbqffkbGchUu6EfaM9ZdPqOm/jm1Z6fkj/u3GXZ2OmTAPQgXg4Y0GH
LicnM8ST7qEZ4AZNwIGLPWjGfPB4q5/JcAAmiNhTJk9d5+hFYCY8CFfJ/vq3tfiXRV0co+NQC13T
sihxdX41PwhfOTnisvuECzH5ZnVndptTthAYF75NXaBaDhO58CFcDo5uMWs7LmHjHwBaB3fU3xlA
auJCOfkT0Xqv4X1KDCcEAhOOgaX95ts8DQvzt4LPtXJvnPyh/NTbFSkniBx5bWz6UMkbDfvsiFDf
mZ/BBfyoG8ZrxZI+QIVRc39lB/3+7Prvnlwc51lZp4Zc8jLNTdkEeVRcQoNojkuGwozZnc4Lswfu
A2YuvYvLhUi+69i5P6/i+wLyy024ONGLJk0pmlgF6iPrRrCH31NLbijK/7O/f/eY9NCwKwAs10UW
80P3T+Fu6iJ5E5Q2onlxhPRZksd48IuHcSDkhpShbBVyMnhwkl2FyaTGsPDs6oQem8PmWinzDarL
K/Hl0y8OCzyCxsyY+HTyjoQQVkhb2QoNjGs1ZHlKTCqsQHMUIHoX/vPPV/0b5cHfH36xkeYhGUZi
xIe3c4Js4dYDqJUfAY2ohCq67PLZzfGuOzlHrBujReQ36OKbz1DZ6LAqI5yMbf4TisyCXPx+ksER
T+sovc41nAuon+7RxVarpcfOrOaHFDeRWa0GmwE6dUQiHHH2XVDeRKdlWJKaGBCeZHQ2lAc81+2h
k21tfGek2kP3Oh6pU0/kRmCHgQH6eaNMqzq8EQV3IMAS2syQoZDFMZIAMM3vxcgx33FqdAhDhfBl
MdGGm5y1BGjiqFw44ogdRXGfd79/vivfvwtfHomLXbLpTjJDLr4sJkzEnFIwkr6bf6QcMcvW2M3A
1OgC4S2ipiBQ+edP/4bg+/czcbEd1hqO9ud4fiBHL02XJcxM76T7eKL3+szQxkNvdNrclesdMWTk
hCpORhTBw8wArPRrWsZ/bjyhA5YmY4plgXqCwv7dTVmmoBf5WYxoLNGDtwgIIbg8xh4GRaAkzc2x
XcVo5zhyq1VPVnLnXcMX/uSR/fXsXSzhYoPU68Q4xQ1L6MvfFoKwT0h9wlPixh9kB7biW6feCk4j
rWIT1oNvvhsMO97J9SKtFqxVdCV1FXmxulQjUgZvNPPj5xsm/WtRcrHAi72z15pRAQCJDmWyMpkG
soMTP0j1QcxwARflj8/ThA36J4qERl9qp2ahiDNxqXWkdGQqWNrK0fQNM/SrGKe9ziQIECLHsMuQ
EpjQleQICYSB51ISMP+LVa/HAyPCvmPAbTmWSMFpSb0rHPWIrnb0Cutuwi9fhJZjpw4DwZFgVM+Y
kP3m+L7HPtG//dGVKHlQtJVcJs3B+v2jAQArM0w0zn6IPSaBJXgq9cT2+QITayWQNTxct2KxKGj7
5PjWuFMKR0vvMoBvCEHpb5LAQngFmzF9OZJfTXtf3TciAsldmaxF5cYcVsfkRtACPFz5mNFLAqY2
z/m+AQuFq2gioMIYhADmGR6wVnro4QaiPp6cHncqhjkExMAOHl3V9E4cl+gyoMsKn7W20ZttBe7T
Os2wlLXbApbt7Rmlf8bVzad904u2AP1GqF9GjLp6wJFHU99JybqJfnfJe3WmfWoRDLFRVVEKr+PZ
TLdd9Pjz0yLPO+VPT/NFq5rRmlRmydOcxZs8d1FLKWx3oYsCdYQixrAOdmsm+oV7XPYE1toYPxzD
R/zEBQgl+d0MKUCruLKqfyvDv5/hP8SZL+BNUWZMF1UjOsjqulefs/6gQu+Z7sLsUCAKHfhvQul6
DqoQ8hJ5kZt2iUPFetA2LeAaRLni/TwFybPUBUbu4JKV1vtYWZ/6RRv7UuKg/IZaxuRf2M0piL66
tu6gNIa3DPnlTX6nrJrXYk+y3MQsl7EKRQ5wEfNudR1CPMEuGTMbJv8V/gnEZ7REbiyr1fFpUNZn
lMPUf7EjRHzM7LpyztEdkE2NBoasaPFeIvUSTALrYsS6CHVJ+VNuDH5pZvoj4eIgvHATEifk5cqG
35LKFBkjWSA0E8LOGGQENjVH0BSqMEdX7RLV0YzcMwFbnHY9NNXJ6+DC3hi36PaRCQ6ugWzfhBRp
BPn4qzn6ZDjYKXBEPD0w6S/MLUZQDPkVcgMJvsh7CDS4wQWwbnGUVjZ9oDyp7dmDSUo8rs2GgbsU
Eezotmt0WjD5mMQtMf5bYzo9jO7RD0no1hepELA7dOVjujxtjhQJ0PkzV2lsEqAFHC9lKJAuw74G
kh3ns4aJFAdKuK2VzVFYgSaECnofW4+CxnqG13cUHDnftR/wuAZsLEp92x9lZ6SVUs9EX4WfGLeL
WoDlejCdRleLdPi7H021IYPTHlJo+HNLM+yIjCpwJGFiP72La6KumIMRmtG2t0321gx4GST2Gfpc
qdxO0eNplV5DBf6dQlw84ReFHrGUBDSqUsTsJZ4Iq12mzd1JXRFK6kzMkQyvY35qm+aqlx/NFgsi
YYCO9mhx2vckVcJh8iSeczGF0SNtouTmqrDzIusHZO9iiRflYKXUUdinasRUd3hPC48kxHJv+P2W
grT80M1NrLkV5Jd7c6O9RDcGZmPaYA9/GGZbwpcgZyT75nGumUbbchPNOR+d8spe8efI/2EH0y4K
FDVWYouwTnmf08hiGDi49GsfFKOB2W2ZVky875VHxmySwjZfKidXBoVRD+BxEiWbeb4NX2DBjMld
TdRUkEC+RK6q+Vr+ZJnrJCIaXpY8JZbWtRp02Sv+Wnq+AGl8F/dYO10tuP6BEchzNrHZwp9ak+eg
xr9LHCO19FboEKB1s6IKJtHKQolIwv3dbDaYPzAjl0bn/D6At3mkKjAQn6fLV+y+tMs2SFIpszSV
JOk5TFo25z7xyw4cGpN+HMpKRXpN/IjqqA8G1oDYt/zW8a7FXgFKta89w8Qk1r4kkSEYi2DsHsTj
jY7eVCQvddlUK9icaYbfxAKJfIGfJwa5zbLDBfe0scKtkC7ADjO3QB46LE/ooiyOdpJgPc4U5Z5d
iA5E8OB3ky7V4zYS+4xd1berit35Uf76EF1+24umz0A+PPRRre6zzdxPjFtM15DVa9tyaS5I77nK
3pmLsJ8+8OL1z8Yhsc5Zqe7TTzML0OwgWj7aILG6o6yRTAL3cEDdEoKLxRFpxWv5isz8D1XppxVc
vN1ilFipXLICDNmexcEt/IhBdPWprdIKB4MqqK88UhhYX/nSF20bWZJ9CLNZ3ZdtjOfd7yh+maaJ
ZGjIIW2ER9fjSbib1A9T2aX5okE7Hi3Kao8k08mahsxi3Ws1Bo4xnv1MIAfNWLQ18Hr+FvYLtLQf
ukpgn8PYHUai5CWk2Dow9P/HSwo30O7huLZ2ArN8vBLlW2a8J6YEuSsir4ENp2/PiHOVBSmLpehq
46pDb0aNEJjtOsves3FFQqQda7eD6eVgm6ljzsng3vF4mwpbk0HbaLyVxiI9eaN5m4rrLvJrpp2d
Z8G1T4lA85XME6T7pljLw02hBpIaUH8m5VKIfY5S5bwe40UoUiO4xtssyCgeLbYkaYUzeDytNTz0
pnsle6yxEjxTBHThJ8njTttnri5ljty9/1yIXb9lFw3XoExRE8U8JS1938wCnPwE4sO41ssAd0PF
XA36LUkO0slJx9VRXufDUsl3QvYsKocy5XLQ67iSiNmLH5VrvJTS6qFGCJdsKjWou+0Y4iN525ZL
ktMr/Noav0tX9XFbNtuo9Lh7Ao4l2bIXF/q0VK2bJvKad61bKuOKGyIoT2OxTBUCEwJFXyAigR4+
yk7J4KvbEktfsPlMi96rFNdSF3Xtj4Jn5kEMadX0j6ha1KCN78yzL9ZBiOxg8gRlh8Ev4p01pNXK
EZOFiEITCRelDspjddFiOVJkQRoFKjIdy4mOjoaHSrjBDVCA6sUUweXHVQW/ty4XPfYrSlCTKIHH
fWuPMEndK3fp2nt1cQRapWK2cvxnr87uKApSr+YAlH/LErSeoF5Sot6VYARQY++ufPTlacXGOYde
WcTDWhir/uGhfTkmomlMYr3K/uf5wEYRIT9mNGg3c5KVpOWVT7vsVi4/7WLPkgRLAJ0s1P3xowDl
dwW7OUR+BkZKa4ebT7bI/ar0r3zqN3v1X9/xYttKa6nuUwh1+3PlKMaiSzaasWSK1ntkfaFcDTn+
Bi9BI2U0uO12W2p7+8oavrnFf63h4j089qRIHlNZ3ZOoxOzg5Ehv9NMIbkxxfX6enPgX5Jna0477
4zV/IvWbw/Gvz754vJRSNdqx4B7jedqiLVjp4rJUAusEWylQdXpDQsPEYSvHuwIK79ERsZweHRHp
mk14Li6nFLjMIZC4A1XJbjd606fizELZMbCYZVB9VS6Zb9YKdY/+rDnSR4XDQSRduZPGJbZ/+fxc
1FblMCUSfYO6V1/wo+o/y2K+hXdExQhPcebhMG2IszAOFvS0zm6renUyPat+mkNwBJwSKt8UoNHZ
8m+dQbIZQHQ2s/1oBLD+MKbJfGl4qXAzkFYkQx0zcnJIfDjWizm87dDl6wrREL5X23x5xjx1lqIB
KwBTGaQ6v5r5csyXbb6XyGmieoYsRr6fwtRyVSfzyLYWg5hWqXDiNyl5y1XSYpaET/YyKZNvkvyU
xNd4Sdfu/PxmfHm7KzJsCi1P1b2Q+nHutpvK79bSC85pxkuy75C8qfufH3Tl2i26ACSmvOynUsqp
EbCErnZlcTP450WE5RWqRzcxF+SOjsc7NVmitToHko/cllm/8Cq8mIdIXMbtikllHO/N2mXSpgV0
Ak5oPDbjbfVKA7q+xrvQrmyBl4TQmnCb5KywPbAw8HmnlBY9oEGGIDOIsNjSMHXwJto6DeotUmJP
8knvq4wF1revk6stpgWVJrwYzslsp1DsaU6XuYIYSJlr9uvq5BgPnI9/WKTq0SkejAFPEBpmt448
hotIfBlOOePRSRLv59vxD5vq4o35Aw9/eQLGTK5yyUjUvQJlHxvV2UpSQCpFFwp1UXP692gfOnLi
A/4ls9108dIvrOOVjf8fhsflMuZ78GUZYX9OGWizBSUWkJmbIN54FgDCE19wSg48BLn1usUD2imf
Ac3whcpdFKyhLVyFoMU/GpqLypn9kHPPJNDFwNv878V09aT3g1VGB5QXBdo8GVzTOWqomOUH+hWs
YR6bjXKLCfSqX51yt3sultVSmGUaHY4d4C6+ukPl5dFYZb/J3Ssfu81xZ+aeITGCB60p93j4IOHO
5n994KQRvPxVAfTG/B/x8YCENuNSy7bBrNA/ab5xW76yCKTDakBjKgVjIBya5Z/5vtc+S+/Fsnck
1LrxnlpqVeauEXqKwLR8RKS3GMvfo+FO4WuGn8ht0a5S9Lw4mQXN8uh1vr4y0Qr1C4awUCpyKZC3
o9MsW791eQ1Re+7KT2tx/iSOzh/e1RtsAlfJHRJ8/nTXrySL6JqnfM0lWbLlLct9DLv19vzZe+qu
XrOcdbI0NsNzAUKwMkgnMZYW5N9HzJNJ23bz1+fOl25NQN2dsane1dV5Ylp+9ih5JbRIr9EGD8Kq
3kYI/TenR/Sn7Ne9xjNSNG5fBBjOn27i/eQjDXEmrCfm+byn+WYgr5AAY0gwOkVX28nS1JHEM/ta
4dWzIjaUfyKSek51lLwed2MlB+ALN+lNsoyQpd/kj+ZKmYOXET/x7jOC6BB6tdDAGzfeG+9EWrRL
Ek4dIgzv1QAFOIyA8nFyx5sEH1QYiCt+CST5x+S+meVKaNyne20BbJ88W9ai/Z3AErAzN3Jxz68c
GZPEaTPqhzyDzhEwKe8/8AtCh5KuzubM5ljk3qzlSmI+eAYMkoNUr9K95OJNNJl2vK7ZRmXQbk2a
Lbo0qOtIt421cINEYlOulNlwhnakO8DkWpAdtSpfsA3IcY0Omt/Y0AclrJktInOFE1LtsSwQ9ha0
L4Ks8pfzLjnwR7+y2+INSkEeSGsddu0Ds6K6toE0zc6LH8oP9Y4oSpAZEjdib1bFHV28g7FrmY3W
OqTJ/LHR0ZGCht7kO22RkmP3EKa2vsy3xQFnfJNPFmAMOArhqpKTf/DLq0P9MZy4lX7DT0pqpFr2
9bvZIkFJHGwT+ZklOUBmkJkUOO8C6kDGCS75kLNE40053xUHEyHtrv4wJF5uzHwBBe0Tv4uY5gdT
dcH/BWw96Cotf3jKX/JF7DX8XQby4ULZW0dnepJsXAASbINEfL/Z+JF5Z+TOO+FLuD7NF55vXmm3
I0QPbWu2bpm6+Qoa0oOJTy//Ozj7hB72oVp0byWWjIjootnLAv3MUlOXOFvXyWPUnVBowexRvAyp
pFN9Vsoi7RaytNaybdHdMSzD5ntnRo/I2krzceJd5yaQS9y9cTLiAhGGq1m5EJIu/IuZlUfjfOqd
6I1bOf4G1LXCWzpjwFp/WunojmcR8uzQZBQ3xgkNvFc/J4/jXfYaPfZMNhBoh4JdCigQHE0kYmuh
nj0dbQJXAvLrJ2DG+RelkHiHXSFzwtOtRdpKYATCZyXcmW7nlEsRp7C5ktddFc843A+2YHd+7WNU
EMwpYYMHNLKZiUW4YS4hpqESILOBThLYvltZ3hxpyoLhYpD2OqOQxLlA+uEG9277KN5rq9mZIFnk
zA79cYMMAh5u6mcP/C273SNX3OOm58Z3Gu1b+qsNGXa/SRBqPCK1BWlZtL62SmIH/bdIYln7gccA
U2X+tubh4ar0Bk6m+5O+PEE+xCSyC8jV2EMAQsBGxG3o18uQr9w6wwM6bh3nm1+l6hzZMbbZQydD
/mjyBWmeHSNpXvyVdmfmjvYZ3o3L+HdVemQzwA4x0uVgOfVvpm6rrvCUV4BuPJ5OJmDH8f10n773
y+JRGTHV726qGxWPAsNlE91Ga+PPvJiBLWN8zNpE23rJXo1V5lWaWx7QPZt+g/IB/Ft15iYOMV5/
n9VOddMEx72FXW6ymh7gweuVq9PxNoza1HW9VDFSoQFrHGytodX+L9LObLlRLGvbV0QEYuZUDELz
YMuyfULYTicIAWIG6er/Z7v/6HKpsq2Or08qujOd3gybtdfwDihcL6B1IOiASNvD8CakR9NJ7unQ
RqmMh3FwhmYeLSCuCxVT3zhEH80OnVIv/qQyKBeGXzj5Um15iggcjzF5QMEd3Fb0gOkASCba/90n
mvtoaiPaAJ37cJniiWAdihUGW+g2XCZm63appxzOvoRKKruBtMBHRIjUfcy4x4HeH5wf6sfMR2XB
CZfG/khQ2MlBNCIQC4nR0IunyqphLQNx1vL9jHLDclgKCAj/azvaY9no6o96FCi899BFGTpfAeqe
xbA18OKJP7N1xEZCeDc4ruOZeAr8A7c/HNfDivmsd5nBVmo4FbVd+d7t22k+az7taT2jj+oVy4Kx
JA4pD7bKPEKoJpfvmJ7Fn4JVH43BVlgY3TCow097J8YbgtPt4Bg44wlfn1Iv2faoyjiFG33Qxsy3
6SR6MqfFMiXoIUP82K6VeTs/HZhW7nXE+ftA3Tf7EjOW0pP6gH88esnWdFa88zsaTrBFsXLYk1jV
s3RZLJOV5duAK1jCeD0+VLN6fWZPvNAsQa+kWGpzmVlBPgYfUT92HOChy3oHaAzHYqpI85jhVQxf
dtqi7DlygNtY79JGChLiK+Xh5wV9PBSUDnxZRyIxp9/Jo1VX9V4OnBkOYQKNn40rcuC3Yhv56nj0
UczODzlyNuJgLtfVEiYyg8wthppXeX5t7zRSLfPPtflf+eBN83iknSHapbq9q1zpQR18E2I0QhUI
MfLgUTtMebfWqt/yf8vMNbbhUt7WT8ZEe0Vf0NqXb+aYpOtx8OMp8rL1xYPJ3hMrRVqEgN4bON0z
EOLXwc+ntK8k/NsuXjeFz+hin/0cT3onjz0EdfWPdIGq88WLQHbqqlP+Nje0Sc7kTQqZS8sJ9JRM
MZuc0fhCBfqp9U5Pxkxf08eHG8608OIfSRnI2jjOsNE7BWU11hDwf+4AMtoH/lIajdPaKypY+EFS
uUk1rX9zyWU20dfaqzYBUdzOolV+BrTGf9QH5smj5+7ZmCCO710mEc4QMMFXJCicR9LCYOqGLDgJ
fAA2OXyLHyNqNZ9aI66CeHp95lmRMr/hIUCCa57XTKYZmJFKP5JyqzYcDvJt2Ynm1swc0z10GXb6
ioPrM5gAB0WrcTTHAbcoX7CoPkZjZdauQF8/s/9yr6OB6yC8wU9y1941hCw++IMr1Hik8eV3vgH4
cNqpIczvcfUov6HIjBIYyhtPcoQWLJpOBdxbpN5kpLR3uj88IHjn5A3u7Oik4+s+PmF7P6MwRNYa
23Ho9p2rU0N1IrdG5H3aT3oixAdogtxtfkG80RlZh+N6mzP6rFZIAPLj/atgo1358ev0PCs2VTuO
DJe8Fvkock8Y72q1PJ4xFXVIPvNN/EzCoQftMi9cfLzoashLWu4kxr/VRf2q+81Cc/LQz39l5Aw8
sKPF2KxcriUQmIbqW5YLC4iBn7xPfsnLisoGWtIWHZUprdfAeKHhPLl4yt4k8T2N3+MNT+uzQV4A
hOIB6OZToTjtSg3em0XsnF7R3MKA2KG4adCXOTsFJj4JpOmHEUgzypqJ4mFNjiD8PJvx+0bW2HxH
VB5zL7JC1dec6xz964AA4mkzYdjWvIczoWbAP1jqQcILTx4pCSbWNHFZUwOwR+Y7jjciuYz94r1k
dmnD1gRSQrr9huLRezuM0w8S4IF/jgrPa74+Dsv0IwJ4SrproRZIDlYPMKobOLz6Ao3K9/N2dLDT
5wy8h+LHnHmdEEKHJikT+flVQsFppx/XRheYo31KhgvLuCdensPP62mphbuiOBStXyeTfARpyq/Q
ZGmRUqnmeT1Hq0g6jXeGa03PnUdXeThU5YTsU1oxZQXUDEntAvLCD39dSOMYhTCjLspDMZdyF4dR
+mivHRpHiGgPkytew8Ys7Gf2WxijFDy2FnLuRIvTgnwOIbt1YjlhhDBP/9Dp8xFuc/kaFLGiIncn
jznxZRWx/jlJRN7vZWkWVcv0NE0NHyXO48uI5CXnfJd+IxFXrTgu0+tYHa2hwhcmwJ+xui83+m+M
VbGVewr5hTRPPQ4BrJQ/yWC0oPs0jElZzQqE8bICg1r3Qt5mDOORTbt+KYfTSzOVgb2hwUUI5Zsp
5idyREyrTruCb1T38DE7hZNjtsARCYJcYzo2gZJJEj4FBk0AI4jnGqLhu/QJGUav+rxMNRLZSF9o
+pOkLMv+Wb3u8bOWUElZ5swbmOFg4yyEgDDp8FAXWUPZWHWfDXAFL/Wsd/tJCeQD0k894q/ITyVb
2h8+k268ijNsDs4IPhmYyzrRS84ESnrMl7iZrWgXMsc4PRRb7X20JF2x5sjUKKhJHekKMRhxAGo9
nt3swdohaDBNZvlMxRbDnpIvjytyFuYg3m/22YKX66OyCWjl+GAF4o8LB1cDEmogRRgsVRwx1QwD
e8DkY4Q4pwDecW3BZQMZKk5eNCwiV1lt9zkC8ie3AH0UnB8FMSafjF4uQXiIA8FKMaf7YXJ84ITl
36OrvgFSNZPAxiikbrGXLKsZyQ3cHlLNWY8iF4hseaz4FfmOKo3btQamHMbdPH61n9Cd5zKvALYN
wJfw37XFyTd28VZ/qZbhIXqAA79UgmbCPxJS+4dwR9pAwmaKrlmJYGbscb67yeRB9Sqhg0tOu0EO
EsAXj+i65IH71zXdkgn+LNUEdEd4IFurvuwd2vkIqASCL9wkVfN7sZfadTqRHgc+LX4nbjuIaLvJ
wkQbt13L+FSyu6c0b+2NsQNaQNq5Rl13oa+fynU/R9WLU2ed7Pl8kM+VHpWVtEGw1glf7UCfhrtj
4khT/c6cR5dFJvFT5+lmClCSZCTpsbB3xivLjh6ifKIDbCBozzjVP6198UkvQ2gZGkukl2PlMzm9
5uE60RFpj5bQNUFtzhGdu9qIWq3OykupA6T/DbU1DmmwgARqnUKaxSFhzCdfqbRPDnzrNycuLWA6
FEHBUIstiYGCb85z3UsWrZfQlj4bfofe8WipV9s8nhTn16viysW8HwIaoizOYdJOUo6js1O9cE4N
ggPRhf6l9on0e1iayFY03UxVXLzeiPmw0OHn9pO23wGy/FCi9YCsGfVYMY+aCpWLL2GHR450XgIE
lty97CtNaF1CTR1+xR/6e/NLRWmW3JHBpau/o8F43BLQWyIWgc4gCZ3EJWcyB/FxjhkoGE0CQcep
U4AKAVUcljgsOgPiMIxmr46CBLGn7VntcnItg4VVeUwPonipPzkZEL96RNuwegBvlrTj6QUsAXTu
OQ0VR/fy9eU3MptIXqPY9Ji49T7Vg6HgwKqubtocUnvbGBMb07EQ+RmJwcERqeQZlSFiYYD9x+mT
8ZLzfpNJ+As9pbNoGvNfA2lCKCUANjnYWjft/BJfznpsEQCu44KjH3+yxMmer+/hMFFemprKuTlw
2SnyCNvqnX4DB4/6eno97ZXpiVJ91wUC0PXY6MsIPzOSa8L7w0B19q6/Xs6LGCEl1NaXyaF4QIZR
4cffEqBLz+1z1nuC6ZZPR6vLyFcY63r9hsMKkTEatfwKxifmXntM3QuX/kILBm/D4vAxAm3pxwdm
aWk4V0MHjeBlHwXxwcDp8xdBWwJdikM4pSFyFohV8W1bvk4jMGQ0MGbsqnyksNgwI9GF4HxOaj1C
unPagL/TnNjw686p0OthYAtJBpE79gShD9d5sonSR/9AA3LJpotXtbQfXi1m3IkP5ECSXy/hFEu9
VxvyE6KKuWtnrhAMsKdV7sokgZ40pThec9RIyXRE/5a2CTgzKpiOaG4cKnnNJVnjtwvSdY3PaXM+
ekmxgcpyctJXo5leDcd8sj7I+xAyRCqZT7T08VgES1oGjQ59FYUqvNxm5xd4IUUWpBe34ORZnB9B
zdLVedexo5AZYDsmhyL4Tadil76bT81b5HCj6KQBlTgZXvpqFz5rcugNdLWYRTgkEdTsiU99pfN4
bCbkTul3KcP2aZVO5I5feHzocXtx5MI9QaMNKFq15AULn2bJLz/6Zw7G0RPxWGb4LjlmH6QnV+3W
KfIKhKZzENZI96FASM4/bCn+asWjrZUjj8Dl4XRQP5wfQg9zPDHFBFB2gSdW6M6xdE++zn5Gqukz
qg5G/KJKQdVPY2sR6mBvMSMyQjJ4SKdZzfQf/D/fLw+M9l00Ux/jZHNdXgIkgRSeszIG3AcwUCKs
35mU/Hlw9VcVeDMrk5OTqlzOSfwgBD3RBQEv0SByDGiXppVoCYg2lHLXI8P+8/jpr3VvBmZmqJlK
X0gRUr1jvFxLqj/dj1AhTF9Dkl5U+LpmWYSo1s9L/UGXd5cTDkh9YAKaQG5xIPmMhll6WuI8f84X
+bzyosyx9+aS2dlOWzNav5I/qZ1L4pU5DdXg+Ze+rZDRwrdpSiY4G01aWCoTMgRlnGY4z87yfM6/
ay7wcR15DfxVO+5jLMbDt4u6EPAKtF7euu2xRfSBORmgENcGRIqnZ75Iz4sumdQ9dNiGaOaFlTJO
jpuG6AFitp+hGsExRXbOS1+YiO7HfpVRBkmTSJvceal3Hu4tGSg5Z+1olEVitsdGU7xrAADT754i
MI3IqTs/L/cPJuO/xlz/fpdfFMNvYy6jyNpTo7BcBy+dWYJjonPKotjEuy2TpnhpPfQuAv6IoqTP
A7njPQ6Q2C0/ZBjWDcKi7xK7SE4xE/JJIyRtvN6Pg/+DPtHtnd5gKuRCHSwz5k7hiri0sKAyit4t
QHNB6roz9x/dktpuV7vJm/Q6HV1PGXeVTLtFO8kmrc+Gom117/H9Q3fpdqUbrERyLJWjqmFZK8RF
+jfDgfnx8nGenoV0xz0UoXHvvm7wDJpUKWVmcV8YVl0cOj7sl6sVnBo/4vBhSpbLT0kb4LIV0Qp7
JQEoxqXucEIWo0m90PzEy5enh+H19GI8IwzqDYyicW7zVboVAOtRJ3ZwanxIxdnrnTfHTbgevHZ6
eZRIntCN8xMSwxlUOGTdZ/hzbISSJoi+Nvj5y/gHCer2ud5G19PZPhrCCjie8mWIDYN4na7yZXw9
XAQzweIOb3iDwEf8eW3lD/09YwS6SZUNUzWNr/7ft6+yjavKzDJd2X7JBR/DB9zhIdI6PFmtmA/h
JMxmzQM6OX5ynnfR0kQC7xJ7DVmZcDZsUM4LUuR7cXbuHu9c2x92wN+u7WYHtO0wHCUUGrbaa7XA
hQqqjrWo90yprnN7ZzrmpPQp+AZk3enYN+PRZz65hxX+06b/20XcvJw+BoKtqZqyFR9zoTmFPwRC
6S+jbbamAr3zQv6EEfnbejdHXqhJfV/K3LScz63UVapx9htUMWAsHV+V3gtdGlcIzwgOouGigLcj
jRxf0zGMkMQfjxK/wAqBQScDxiOPCIPeYXnp/SqlplTugGiUPxRt36/2FkmNk0wrN7mqbKtmEjMW
poxAi7F2GnOm0weHyYBHkxvDKfL7xWiZXgIaKJS90YN153zR7uyWfxxn6Ug+1RIvaiCJzOrFsV7U
ySzVd0cNhgp9vphpOLgbLMO14NwH5TChkGhCLz/PGD9KhRe7bR/IcC1duXT141TFxuf8ktkTtIdl
HOngo2RO/ooldVYG6ZaZwxWzzDv3ofwh1/rbI72Bg5xSWB9ZxBcpSMoFV2ZNaKW35pcrGrTx1jON
SYNibmA6+VPGQBkNcTZ+5+jp1CyBPIzz6onZ/CT2unuYGcsWh+TNIWooqm4qhmrptqndXJ5qV1WW
63KN5osyQxs0XvQzvRGmQciXl9BN4cQZy+gdfBDOuDhfP17B+kdec/IVihd9fPyNeEWNPCEonzdK
cmM/ksjHnQt08KLGKoDOuF0GJbiAYeRaVKkaRuigNCo4uJ4tuyfrQcZYGC6OQTeVeQQQDCZhFF3b
0+HYjCnq21kOmO801l6NbbJIjQBjJuhGiyu6Uxj1/r7soiexOaoALEZ5cajx+RUCNrcFSt3S0EYG
dAnsQ6NZP6GPcKHoXXBD6kfxbCVM7sYpkOSceslBvB0EsOFB0Wi/cKggPSIUt8HMjet5stenI9Q5
UC72SgZioC6WqCa8WEsAb+9VQgtLksblnG2LTTeQs/YdbpqxG21MtFZLt00YP4FNmosmk9p6KrJr
zoih4ruuuhm4cdW18Eb0T2g9+X0w+mTIxaVW+eL6wnSpzoMTIhXZ2KaudQqC9tkHb3ZKZiXz3Zfr
gIELN22g8fokPcA41pbI+gFHa57zBSiOCgoDVkHTZBPt7OitTabazF4njzQdrEkFDbb2NNPFXSDc
th7gGOrFKclkak/54yskymLeCUngwOKmlbFduaEyKeolssUvoheuiPYFuhAqKq31uGu9svGvj9p1
f0WYV9sW5NCIKNaTHHS89csa8JeYpPEm4UEsOmAEl2lNq+sEafzJBi8Vjq+MPswDal4FLUzX2NCe
eC8qr/+MtvrOsLyr+WpbsNtolGAAjTnz2CxmBdM5xW+X12m1TtxBxf9CSL6HrrYBWwFiQH0HLiFs
K04T0BdHkCkWNpSAJyj4u9qpLARB3+0V3XKsn6TVccvvj2Z1/5iskw+GHO/pOlsaOjANtEiEEqDT
zYFmDIdLS98d9wF+HogPfeyYoPLelmPhHyGQMfkhZFj/cCL2TK0FCm7zvCSTyf3LSvw1IpI4gtDK
Bw/Bb6OHubIeq0OJphmRQHLCDe3u0A2xP+DeDzwGMYkAcJGsiwcgM6eZ3E8HbcqVGzq4UJh2YPWP
DFCB5CHNjZ424HeGAIC7LS+FIhAm84Rye0Jv4Yz0qHfcGp3XXD8y9NI7FzjLEc1/mmdr9K7z8FGR
n00sghDEBHfTRgwD5F36te7J7d7jtRVNj9t0jds0xh+0YUrPPPpqUGy+nHR6bsjEUwkCx/VwEprt
Dlq0XrlNAD7GPu+KDnY+5sSDttXvaaY/Mitwjho3ls1O2/NSWsXIYOMxfAJak9s+bnlbIQyNIvAy
Y8JSr8ptWO47qhD6CJ2HaL4WWIlXTk7zFDMyZiqbbFkdkL54pWnfjxu6PCO6Lq4ygO+dhNJEfmB/
AeypMf2JD6fP4lC/NJ4+y6ZhYO6ypb2KABA5hos+2BFF4Tca5GhBCiPQchERFlDT/TihMQzJzzt+
ItE+Td4RJ47AhwX0dZ6ghxTVeJgdGfqtMRjIMfjVV9ES6BI+FpnXzTKmr8k4e+Y/o226us4KLz2k
SYCBi4ITwpjCNq/Im4laUBsdNHPspUJYO9nLtF60fGU6Civ46QHaesayYJjl4cYANIN39YoOCh+N
5qMtZ0TMb8wVz/o8hgYOGaDGyX00U5NZphIdCweE8DX/ZRKMq+AUveU1k9xwo4Odx5rjTBNJr3da
jfTJ5bWBCsnxJWsep0YqeXCmUia89eVQFZ/Kcae274r93qXB2fyVgDkYp1BHyiYotG1OLwsRkuF3
/FaCbFkBQqJRHz2q8jpMdsdm2mMKEK2SUZDn+OEIo9hSWKrgSKxM+qtvy68WGENgGOdJp0xqMDkR
NgnBGfRF7PbMqSz98ygf0m5RXfZQNbsGKjfdIZ7IuFidnlNIt6o7WC5wEvPTwE+pmQroBhINgeLX
6zTI0RUyfOPqN/VYfrzg2fXaP9KEqlGAnCYyMR0A8Eu/uO6ZDynjGQ2jZgt+xgGVowTV7LTmT8C0
vBpMk5ZpEDHvpRBQKCFp56E5+HGKBY6Aec0eT9ZXY16Cq3ttGHpslQMTmDXajgwFABLQxLrM8RKd
9g/N/hJYh4jAjagDHOGz0KE8uvUhHuNN4iRL/eSFKyXI98q7tqv2+Z45gc7Aw9oOyVOnbwppl+S7
ij8JEsYQeVCBX+EUNBL4FxFDlHYOvvuSONpl1x7iLX4i/Wmr/4IAjNMVJb0U0AlpwJQUnkZsnUCG
i5O5qLGWzGH8ZHI6ZDTKjFnyCUQSUZi6mJm5M2grS532wIWnkp8sMRajnZZlz12P8/aKk65YRvrk
CiYNdvEwMc9+O1c31o5hB2OOQ7G3zcU5Z8Qf/lZf8G5igL84rU23RACdCabldB/VRHLthYJtNpiV
kw9PHNsFbXmZHw/x/lqMdYZr8vjnGmckegE/pFPGTXmRnrpCUuSrglGM6BXIe7apRLMA5dpVttHm
QI3+1yVvKoziXFxTNaPCUBha+UgTNWu+EOeDSILdDp0g4Eb3dKxU0YX44T5vccVDOWpKQ5EBuSIO
5jPlBi1+erIJTVPh+QMM0SVSCuVeMnQRrmGDtksT43JxZFE+oIsMJwMDBVeantf/RXfjT5Xwt8TW
vEG61GadxENG/SBQs2XujvBxdDkCNK5l2KEF5hwLUC8rhpJ3Uv5/COPQAPieU5s3ObVtmtez1rMJ
RHsVzDFEExT+38EJoet3cYGMWQd7encjKHdyeVP8/bfiP7MuVtFdKDUERkv0Hc5wMsY9Oqi47jYX
GHABntYFMfpJcLdjF7GeVVP7Cmn9cXo5excEMO0J5E5he2RzoGk0hTsk4cfXK8YUX+nAuEFwH0gk
zmEC/oiITgNh/oXDq3sUYFLDvcIcSVxDewRNMRN/AIy4fS5KoQUDJbAFj4i4XNMsW1oOM6FCkSNo
I5x1ZkriavAgYKfhLxVhCaQuEUNg2sVKaB/opwBZId161pOZWs1PJ7qz7DZrIWCYmpJ6ZYhoJgRN
B4+x3O3mAAxqFwBd7TNvAI5ojuYIug5VhKVHTTmwbptVUuxT8rZ2TAgtD3e7bH/oUv5tM4iI8e2l
9I3SK9aZl3KWyc8PqfGZZo+Jf3IKhWyAiU+svgylo1xXtKhd4xxI2NFxNXcCk9hzP32wN23FRFKy
Tqq/PocQLgKgGMQMPA5r0cY8+tE9n797kfC2E5VkWZmcjoayTadAyaUPlXRUKAKYlmPOvnCU9z+8
O9HXvOkwlSclVsJ+EB0muJ/c41kAcXdX8J2C2X9a39OF/lMX/G9v9ybe41UQpVHF29Umle5B8u0Q
+VBTvwDLtuAo5BOrYAH0h8HENJ4+D+ha3LlEAXrnBd+LyDfHgBGa5hHyq4h3dfWBBA2AeL7vN5xX
kZsYnoThxP0w+w8drptYd9sxkmSlPyajkbLNkqk9Atiz/VePXH3vgo/WRRhjrWtM4sfMcxvFMa+I
HXzEb/ZEw42JEm+GFwucuxPHdeRnh58fyr3X848mUhs2SaZcxEMZ+d009TvBv5zlx8cr7QLJKxdX
D6Bq5G8TI7CgiKEMbfnZ+Z6u5p2NeTssORZJqBYmGxPfFu4Xwbwn2mjusGVSzgjWpSd8X7PwH6IY
t+/m5jw4a1dLb+yWd/MbmAWA+RW1Qjy+muNU3V+Rf/+tgynZ4LIUuaMpnmqpCOvACEAcmOdZLr3Q
BqYf9TXqaJurb2jT/BiQYuYTGjN33tWdQGndBMrjSG2LWi+VLViRXdstXskWqAeVNwVs+UsFdUCU
92rrjw7hY/IGkr4kdi51eT1uazqnwh7neJ4BaMqlO9f2J2rZ98/cuome8tWOtb7pxLUpsYOahVsP
UzoOCNvgKcjZtBXWqyYAnojxBqOuz3uN5D82rr/lM9bNtKYtDaPtK9E9n4iW/tURwI8hUF8Lxhu5
IwFVcH9+I6M7+YR1E067Y0mVJb7tzhdiS924XcJycSjvEBhqVplvg3G586gV7d6qNyFV1SU16gyT
DppgRQaDukNBCwRvhVFo78ZHD8fmUnaSyhuo/xNnYFzBO0l987e8AAYRByipAZcbo682lVLkup08
aOaC5IIso/UGpBSUDdunmZ4ivy1XyAcVj8dA2esLAAFIoGXCDQVNagnLlbMDeKfBg/xNonSGIPOG
kCTAwdFJ6AeCJ6wN78x0yYLqMMHoB4c2lNyqYWZ3GCvZD+H5E2lC7al7KJen/SXhyHXb06oEmMs5
oLth8usE/AksD+7LIf2odYl3iOmcaRgExIpqavvFg7rAa0werfvR1IJKlxEqKyffKG9HfSvDRgE0
In/xv/rSrwEszoBPMW9C0MArEVYbw/FDljV+0AOuZEpp/3w+YGAOxqrmPubYixqYV0Ywhz+S53BW
j6b2M6J1/CAbDSfhFn3JbIHIkimtqyNv3c8KB+SvFW/j5zPu7ruc9iWFoo4axty2dgjdqZOmCbrR
6pS7R6p2y1UwlmXI4VkDkLRpDzSqe+8p0fONSSo2voK6oGez0X715l5JFhc6GAUHR8N31qd7tXuv
rY8CsQIgC5/dgPPeI6o/Y8l+Pjfbod91KDle4nlqgspBvi3bR+fUtdNxfkZZcd1G6LpZ45FM9yx8
T4/PRfUZKSb9S+aLQI/sZ36v/HguA7mdazgChQW+7gvlEGMv5Zr9tha9aAjNd76xP01cvn/WN8e2
2vShlqBVwGfN+14Lb2kxxhbE/Lup6J21bDFy+ZaKXkddGWYiBwQ//kRUFWWiQHxcOrgmbXDnzu6c
efZNAWYWzXk4Sb1YLdsp/e50WfbLmMZaj5GBBldMA0l69x7vlH1fEJRv94hHYZqOEtLOYuTCOC0e
R+7R+3KR6Tx5gfEkwChBl7oPRxj9adLz7VV+jVq+LX1Old4exCF/+i3U5VNsGadIoh5JPL1s0iFH
W42msYwQUhvcze/vRE375vQc6mHU2QUFuTZJGw9hDeEZABQuw1BrcmaGAG+J5srP7/gfknw3GYZ9
cy52UjgYTUP6mxBUdjm46dCYn5CaAesvSkzJQetSg+xl7BIcrRBcWHVIlSCbGK5VuFRDuZftx7vd
iT/NDr+/iZuz8lxnkhbJvInBHl999PBMOiOyd35l8P0it85xP4g5wIrgBxEhwk960y4btEAkoJqr
/pdkzi+nxejIFdpuaWx/fmr3sgn75lxtmEEf8yPZRI9WsuAoQKGtGBSQriNcrE+FD8LgNU5nL3AV
ZU5Jc665c7gr94LBzTHbXHR4QJWolSAtQNGNgste6EgBqYSjh3T3HGF157LQHTkI6oOq34t8dwoW
+ybyWXF36tITkQ8WuqgZUH0/zk6euAZ4OS44ctNBQ/POfd+pSy35Jghmw7W19Zw86v+jeQRoViRv
tD6cdoOWx8u97Tj6OSZZX1Dpb4GhrqvymjYseYIp5XUkifNqg7clDiu0BkFBIgL7BAjmfglw926V
v4d8Wc0LLYu+Ujjk2WAJXGDjw2A2Hi9+sYpKKh7EIe9G4Z9jvyWLaPXtjs3OGPImZYeLh4x8vPBY
FyZqZI8XX/XMApbj3bbbzyHQkm9CoHxMz5fIJgTWXhe7qClrXr1EcAMgc+YyE4Du4A/Jnf10JwRa
8k0ItC+GcVYLQmDtUfcn4aSXt+pGHYeZRy4J6rrbYGIqjB0EbVmfDQK+oDCvpG2KDyWGOvfOgj9C
Dv4Kf5Z8E/5CremGLuPTluGxxBDELq8XOOd+u1Nhd19/E5mJdoi/TnQUGoDhRmjCMGYE9Y7ob+ZL
UgBHcn8n6v38vVvyTdQz9TiL45quKIK8V8j/mjcKrB7GkkTMYcwE+Xl9xILg52UVEcf+c+PLkm/i
3FWXjKIU/bd6ZgjTVZwO1PRVQ8VB8uPRAD5Le6LLKc7n0SQJVxmUlg85WUT5Gh9KmCIVClHwlWHj
wvW8d3X3PpSbIBg2o2Oj0ETZquYUOiIpIMPUws9erU8slAfcqGlXMwjxFOD2R6dcn2gdPkMIx9wN
HvH8fw2PX/DEb1/u9dqlbd1+tZGMyo+vvmiaI/QiAPEMgfzwGaqQ7lp3kEd3yltrdJMtGk1FHtyw
OxLRuR6HwkTaBrOLlXJPsnb3Pu/sxq/r+Xafdg7MydR48Fh9D5w+kB8Ezt6xXA35aODPDPYER+k4
uvPK70wHrK+q+9vK0km6olVJSG6YDsCmcOtlAg/5q1GNB/AnOcc0fPv5K7i76E1sDEexbKp6rWzD
fbUIZ/Yh24Yb26vd02O169cCIaxu7qx5Z29/XdO3GzXP4fVqXv4Vj3EXrXEX9LtCJDuWK38ovoTj
d+JJ4FZ+XviPIMhv8e/rPP62sM5xG4+sr/zKTFFX9OHAfoJSQFI1HD0XyHozKYDSIm2JQO4VWX1E
2HNwRmcFu+FJDRFA6ya2gqGj/D8mf9ZXFfHt4vKoTa6y6BifITmVj708LS97PfYMC72NCFxr9owH
HRTHKGcsQwaK53AFyON//gJuAmOfKJcuydmHqAWI7Djpx3KJnWL6PtIFAJEa+gNWMJIld47MO4US
+vh/zw6URmnykTgyAW6DGitW9nPeTeDj+sX84mebI5ys6r/ErY++0oAfDoRbDSzp3CZD234d2D3U
9JOn2wgFTWqv0Sj1gxi2XzobkH5jjv5lSaad15mxqMXkgoElyVofzSVtDazXaQI4R8PUPFzeGjR2
MMhFtwQAch0IIzmRVl6eTd0vSsewphrp9IuODuMGCXgO3uqlXooeTfLWH9+ay2KESsLRJiDwo8y7
rt7lIelSyKiuEa4uyHlTR6I94zGhHzk0Qq7wlXuwcjNDkIjZPK80TJ0sw8kiuEQTqfUb8RuD40xz
o9jLpLcRLNECBbuz4Vim5VsJMyAtDu4lvNqd4PpVe3zb432o5n3Z8uUDsRtttC0SR+oHoKrG7z2K
jWzcfiLtclkKzBYiKmIoel1CyYRdAaGcuSIPRrBwp8ZnLU6dSby2HbwAabjN+RHQDq/IZ5TGdNgD
4bwPo/4PabM9Ek1fDBxuc5X+WIVpodK7QDYLXRjklz6hY0+QSkU8RXXCMSFzEt2zBPsPUfqvZW8+
yXNUSoWsEbjyD0Cg3WQIofd9ufq0Poo0V6+xEQIXPuSTn0Pm3Ru++STbrGv7tmiY1l14R4oz4inT
LyX3AJtPwcLcCp2M/3XZ22zjhDH4uS9aZXtEbJ60kM0vIbwEANzBSBmTziXma8H94eSfN+i/H/Rt
tmEOxyyKYt4vPCKLZem2UgGTaHyKT2jwMJ1CO4SI9D8+59u0o06bLD03pObmg4JsBC93eBdptz67
dEIJzv8/F2N/3ayom759jcyAYt00+RoN2iCqY82uYDS0s087E+JO7iE4yGRQudfJv7envv7+27qd
LfXaJWX4Js+kZ4TOkfqaILrUeNaz4CTJ7//VqObPxfZfdyte/bdV8yKXB01nVW3ZYJvoJFi5Gyg2
iEQaDcyrgyBSUcBEFSz1/1tu99fiN5VXHwlSkoD/oPiFjsR4xBh2mOOXZoJyiAmATuHgL3h3W4na
6Z9n2l/r3tRW+UWpm7xgW6G6PA0nV8Qvj7PYB1znSUvEH4KzDwANLvjPYeM/VJp/rXsTsDJNUow2
LcUrvi7SYkzFa5BRoXiE9/Daml4BKo4m+dUB1pfQjGTQaD5enAwRtWUWutEzWgzR838Rz0Rf46cH
chPPJOPU12bGnm+er36/EjCTGGMHLozoqd5JOO/t9NuUAnOu0dGu2HPpc0O7I5rbKAlNigzpMMC8
EJ6dfHKPq3HvsLg9ZKuosbUw5RaloMOFjzHOF/xmA14HmKifooMEDO/uFhev9Icnq9x0lKKT2rZl
yhYHZ/CEhFoGicpD2XUpeDTH6ShzpYzGoYYiAs1TDv2ft9x/KBT/veW+QFDfvu+wrE+XviVtDVFY
mcWtV5NDSE4MLghDBO+/4P/dOSy+OkDfVowKKYuGEbVTkjqx0JnsNuBfRxxTzZUdhfuN6JHaL/da
F/9h/vrXrd6EsnMSdZ1+qahRQVTBvxBMsj3QKHo2wnYIKQr/7q76c1v4rzVvItgpLeMiTfiiBamy
X/6rG4sc3UpGLOLnV6l/MTR/2ks3YUu+ZOZwjVgsmZbGuETwSUtx3A7m8UxIwFVwkkfwwNxoJ9QW
yyWbDQVDNApekVi6ushOHpDV8SVaOujuqKMdNIbfilcgXUZWOY1fhv9H2nntxo1u3faJCDCH22Kq
JFUpW7opSLLNnDOf/gz6AGfLtQXz4P/vGu12sxi+tNacYz7IpgMEie7pBQf5hsyZt+omU5ZOK/3W
nKZsE9EYnnwdOewLOEUc/pr4gfzeHH1I/bxbt94i4tQ6sOTpLrQkfwbknaOas57T6WiYj3NaONVC
gKB0AzgShYkGeMp6zCPaXF7eIcIW7tVgy506HXpvtXhvNU7c5XtyeR6BzCnvZgF1QH9jq0/qldTd
6iLAIv08iXRh37Xh10IqIJJ52EVILM2RPMHeU8UfafNism1GvUY7rdMcGUH+VNzTXC6e9DMyzIf4
VJeORFWfUF/EHOA3JWqxtoQ6X2G43kXhntTcvvYnUgk0n612TawFdVKEtLKL50vC04v/ilLYHNuS
9KEOrxftdoTxy//hRfoIEl/6uOgEEh0C/QWfWNC+GfqNpFDWBm2jIeZDsqe/8oCmCt2xK4CLprhT
Opf6TQo2lrIjU+q+PAAKglf9sz2Az6xfaMC2i1d6U30WkjNbL8H4gjFg3kHdlsWzDBio3VOdSxon
TXcVWLqRXNfeL31FpaANDcRhrSctyQf+5meV2/5StR0YmlPYOwlYmETdgU4ZlrRfjlzweWtSUia3
5BW9hT+X41TmP5KrB2AL+ARntkW9CHtrHxzSI/k+++g2uwcX+gw3EewzJ8h3mamBxQZQ3qI2yrZg
xRYzU+lUuPlO2KawvGPGkZzQF/f6zWj4wa3sz556i9oaowbgnbFzyhttR52e5GlrW6OyhjUDMW/Z
OFi7nNdwKxGoBEP5Dl9RFhwXXiCZTzsURHwJpjc+9XfjU7nHCQ3bTsR7hKMTqs6wpY4w1L6SOGjv
bbxLy0kKs3/zkBEOxrlqy3N4QvFgW8VRGOz2FwE4bnUSHPkDv2EgIbyu9394gwvkhurIEHktsU6Q
Gtg0/yo6lyQOfimsj2HZ5kgbmSBpD2EKEvg6sDEVm5ofLCgiCixa+GuwoDg4MSMxPpmAh/we+TqM
klNquXqxG98gEIR79eJM5X46xHv7ckH4sYHZSEY3eRM3qOeHnQzSg0+H3ZwyIOGMYlSiPpDDNvvg
uekfAq47+3KPRXiRzBs7kAzRaeZr3E7UFslfcyrhT/WL6O/WVplVfpHvBmyHIx7YRow65kKj4J8H
MB5/YIoi8IbCC5ZarG7eZURiICfXAW8KByt2ugbRh7M8k8QtQUPMQIEa/hCXheab2o2qLxqloffE
eUFfaMMWNuHko8oH1zjsrJ2QH4MTf5gQAVkwKWi3AhjFkQhBYq8OMVIJ8lTl8Zja2ishbHlxL1Az
DPZqvqAJB6rGtz2ERGpGRe+N5VM4PAoAUncYy8I3WBPEhsy9m6V3UfYjw70/HvmXDURu4Z4fyb8p
1B1J01K/FU2vHQAPeXToUNPzD/RPEO/7kIeoCw2LTUBTHf4b/p9x6SXMePSWujMYw06wy7eLfhov
RzVyMw/eBggFAy12txHNvZAe4p6GzOr+5NuqI+HKHGiorUrXjXBBqS/abLJaT9rBBBRGHhAJvYFK
LB0UkpvRldmKImCD0vHv5ez7staXK18t11OaRW2Sc3pvvcVXV9wPvrQFW7sNfP2E2QY0bPYwHKrt
ynXX7vhqyZalQI5mlTtuHT1zLRiCyR5H0Y0M0vFd9+K95Rhr4ZZr17xauRNRCIS64V47gww0V9/X
i6LYkwBOZC7RgsjF/e5j9eV+e8758oivzhuJKcZiklAvCHdMocAFi/28vewiQogUCCDxFsPOXXcI
/ZVH/O1x4st1r44TsiJ3lZxwvloSIne4F0EsFoRv+QnhrbZsLqNmrUz6/eHq/11Uvu5Uy0JhJt1y
UZT7MBPcywzwCsCRSq9i6j76gfAHbzb21cLQxnKhy8+B6qbCS5679ezO5TnF1q8G50h/SjRsgQ8X
/FxrX/1SPfivPdyXX3nVuNGqaewuIb9S7B2o45DnnKaiwh9IHAR80WnfSjB33soL+feHgNGEX/Vl
T56LkZhPMR8CxHeCFSIclNIhoXJYE0ZX7RQi59AO7Na25N/5XkgZkzVS2jUAC9fWjrwoA6kQRPFu
bvGpepg72nME3QGXUf5MEqJEQpV2ErNPqSbd1TUAwfbnor/JoGHGd/GAOJwYjiPMihGEseUVLGnA
LBSs9s5lOmYt28P0TtT3QrdLhZXP+DvNx1+/fnmXX56aOgit0SaTyEyxRIelDpbYctO/WPCVqf6/
qrKtvWVHIh+RFFLIttvYESfHityV1/fN9PHXD1n+/MsPCaOwJc5rFGlHyb/Lc7KXX4kmql+wAQLq
qEFke2q2dnL8rvL/11WvJujKEIs0KXh52KB7BzaHjjVJ8HtA3rCdztSlyQ4v6tvM8LCmEHCWPo4/
FK+xOc4rRyuzJfXYBexKj/qv4U0TP4NyEUfqRNqwUQ0YamT83qW5zVkjzG2wqiBSp3fFEX91LLbL
WTkBUvKDUiPWvwjHr0xhxA1u0d7cmPsGJ/2GxkMcuUn7Gb+ybNENlp8i+Y06Flx/ET83cSaf8jM4
OxD2dGsqHzYSvFSg8QN5tXF4IhMU/C2VVA3abDkDLq2Ju5i2oLb65lliYsiWH6Y9BwrpDr4eeYN2
UyV3NSz2yxaf/b9f9R/B3dX88NdDv1qd0sulDYhHFu/kdOJUdCOQIxMg+Ql54ZP0KqYPxeUB1dil
uzclYrDuI9E1ByomAcuoaPFXPqHlQQ3A+ddSpm0OCTuboHU6Y6vkPtKFPP6NHLSKiCHZKpfbYHoo
5deyfO4JPhC3UXkqhP1Yo/R1qpp93+jnml8NOyXf9hh+I3hlDybZFdN0hh5RFreR8aEUz52EV5QQ
F0/+aYFc4zhz6Ld/1Dq/44O0R0FxIOLQthC0iK1bhncmItPOLTrixn60RDbEZG6B8NprobExo8Rv
ZDouercBODNGKyP7u6rIX095mS+/DKgirrKkMBhQC2ViaRTRe7rhjOqxT/XU+3+/U2V5Z/96p1fL
MHnXmWSqDKTRC7biLxE6HoKW9/E0EfhIY9cBB+wGW8aGCLfWIfx1eMUMr90TgyC8CK2bHLon8xVL
7R00d+uQ1fsabD9bx4wc33//2NVJ72rtjntdbINUgc3MqWxubf339N7dYz1B+xrfWj55uXHuULZa
aOePobtaFda+Way+vpxrj0yqsVRXBS/H6iBUk1oyDpsGsMUhfBydC872YEmOeBpuiFa5ASyJMHuJ
J1ucy1RRmzuFMF1f/L3Qn6X+GQKjRLbkWQHeY8soMohyYsFfdDwxH1xD+pPTzLcNJyPYW26NX76j
mOAEtC9/xME2+Pj3A1aWtfYfX8O1ycbUR9EaTG7PfGpZVDrSBrfq2wimcdwnL0QQQjg8jz+7J+se
DPBcYuulwc3pfBP+xlkO+hBJJiNdfRABwapbDiET9MSVnykvs/u/fuZyG1+GSDe3Ym2GTERgRgzq
0ICcORtrrmk4+U+UoBZ9cEo28B9H2IyVQ4A2xQaRVBYky/CMjQVpr/aEDOAD8MZVj4nyzU7KILxU
1vFE0Hc0r0bV0ChieUmQj0XzDpcJ2+pC8+ZP5THRfGsbQ/TGNQl0I3RUoQReB6OXY33Z9HbQfWri
QyDuNelTgbEd9QBS4cBi6wfu4sntyeIvKuPFLRpqL+ajyFkwuPy2QBBMxVMsPZnybdXdZeGTPLwo
KIus8EbmpA6IoCZWXC7gdJGD7OX9a6zekjLgTG7mikA2BugKfkwH7YmAy8cZ5zxSBUJIOUqz4LT8
N3tDuOmbncHWlAAoMlbVXUWAoXCoo2eiUkVKIjIoenRzBERgkg8rhDdoMWEhE5EXkcnhivxa0x4G
R/oJRZ+j6shES3qQFbs1Pg2SC3OVOIuN9bgVoIh8TJU/XQCpPHbUo6joNCiA70vphFGgDX+YYE06
zqJjsgvVR02iiH15kpQ7NThUJEdR8EjvIHSJ4spM9N0B8a8XfDUT1RHSg9nsxTsSkXfhubovT3Cz
DcCGIFNxyS7xHvld/osSRfj070H6neb467Wvtf+XUagv+sTH1XrJO0xqT0NK8JGDAov8y7Z2m+NE
zJv6QqksfxIeV67+31VljuO6yYcNMFDV/1Cyvow9ZZT7vI5b4yydICKWPxf2R4ELsrOHHSChtTn/
m7v9+3pXQ2kcJ7Mww9k4J7870wb9O4B2UMCf7yx1V/bny8/Lg7Tgn2bKzsF5UGiV3Gi926+NauUb
7t3fP+XqpStSX+R9yU8Z9sE7VF0iAQ5YA/JyO1C5NnECEmRe7ggImJ3ooP4q2DueGh9mm07RdwHB
JDYGlcTuAXAVx4x9uW5bwqGKgYPQ+yhwNYq/qicVafFMRxmP9WFk+4dBSXuRVci81DJP0ss8HYtx
E71Z91azCZ6A1BAjNEw+yT4T16o2OIrgHaPO0h/ZBVPPZumWcOAQGcCGdQHa1EjyXuZdBsh2ZyaH
nuo5XJPxoxtukgTciLFPZkrIjzVOH3VLvqKYf2jMHqYLDyY/Ad5ZpBw4QNQTWzgqrPcZcm/5nDyh
e+fQmL0ZB9qI3sUh8Kd/CcKtvhNPhIx9KC/DU/ypeN3v5RZNE0zKzUJOI7v+VjzVC3KnNPZz84C9
UaXOCZ3RxOzhVUsFv93In9Np+V8ekicq9NUiKgn2KFD0yI+95gY4gAN9/q0wb6NbxRvuo3xB1e+p
gFMnl0AYQP28C2NPTM4weazsxiCad3Z6MHU8YM1pL15FfvdS4a5Pzf2SdXCPihGgavGWOw1Z9QIz
3xKbG+Z3AG4qjY3lW4G3fcND6V+Uj+yuJFJqcJM79A/zNqreL4wMYmwLW2bdh235C7FMAiUEaCHM
hP48t4eBbR4IH7N5a8QfVnebFruI3oBVtTYG/CTcCoQG0c/Q96J0GGHIhK98RARDhc3LhZYB5rMN
/QbYOa74mSqvJIkzHlraWRqZNi/1kxF/tvGn8EoNtyLDSDgIxTu1W117S3rOPcT/0ZES7+vk1lJh
HMXPMT3POnhIx8weU2MToq2TA2RPJZdcuMrGxgh/V7G2rQZPIvpV/GS7KBp7lelApzZ9mEuPk2fA
sIAaig6OyjFdA9K1kJwq77VM4lkC2eKj55DDjnLOPoDzWiK2HuJ841c1NhzRqH0K4112QxE305Wl
Ppw9xBFaB+JF0vSZFBdEUE3+Q1eeqPcm2U3MwU0nsNKLKaPPIObF+xGoABkMEO9KvhPNH4rCMeQD
/4LS6GU8AifGxXJXrxHZvmn6/TVf/OHifZkqQ2tS+rgbjTMRje4SKQE06uMTFRQxtcPHWiHvG6nW
35e7Kt+IeRrVWj0ZZ1V3tAsIoGd8U/QYET3ZJZQi5T0xzvAH+TaVhDAwkNX0VgY3fL34nDOSn4Re
L01CgHu2CU3AwWukKQeqvUUHSMaZls5Fabp0BvI3I90l9T6GZO4W+k2zXVll/vtY8ve9XO3wjEQT
5L7h0eUyWXdMXiF2UaDRp/ij+dE/L5/1pn+TOloN9bhyAtPWLn5dWzErM2ub2jgDpaPRE9xOdzU4
JPn3ZdrEP9PIza0l43CZbNuT4UmMEDBdbjO6PG7jI1E3Cx0hngkSoFZASs5NS/LhnXbXksFnPsgS
kREb7UaqN8E5OxfEQZmHNNx1O3ZajPFXUgRyN3RrUmwQ89z3gA5XjvLfKA7+fr5XVZtMNSxB01jF
8fqXu1ZhAnxjCkKn3btx9XPs7omiZjg6cAT/l6/2qnQjdv0laMfl1bJg7FUO49LslC/TmcxZWKoL
uDwh4GF1I/HfR7e/b/mqegFTIcvNgusCI3zWPpnZuT/ipoxN0O9UgdL+Um8pPDUlwpPZbe2RL4/0
70PL39e/OtfHpVDpSs31u734JxrRQLXV2Pf4juFzvTNX6vdr8s1v9ql/X/Rq96SpVJ2TomJO8JuF
ABraovYwPqIwxZlgfwIdm+0CUOF8jJg7VwbS91+ZIemGpYlwbK8FJn1bT5YUl8w6hk8Kk1vOFFqw
2k8/YKZogIPG6rAQC9JxjdKwzA//9bC/XPlqCKeZkVq9kRtnWdqTDtHW7iXY5tomjndxd6TDLLHa
u1XnrXzc335kX657Pa6MMoysojHOyvASFq8G8RbSNnWi9i0stpNyntm9OIn1Eci3yCGnn0QWXtbm
zv8+HfPOv/yGqwFmJTPO2YGxDWazJTvXfF/URBqNTASRmNuh1G6WELPd//LerwaYrM5VqHQF22P6
j/sLqns2hjrbNh9YUrxdwD70DGu7LY8EKaydyL4dXl/u+mp46W0Sz63K1Ru3a4+kRaK+WLhVpDMQ
lqQe+TGiMx0sYe221x731RCrWsvIBSUzzuSU98Y2MQ+1CHPpglGX7Wq1DTVPdAxiu5hf4QKs3fe3
i9WX+746lASNhN0GIsm5qL0i3U8u0hY2quzO2V9ThA5uBF8hWgqZ6M6I102YK9dXrkyYoVDW4dyy
WPLW270p3khOXsEicIm1ILIiP3DUT7ekHpIFGa/P6muXv9r09HMrNFP657Un4q7e5RylCPfbA4Rp
fbJnXaI2QJk6YXK7OqMvj/Yfk8yfatqX/V07ijG7zJQZfcklE12r/MGaSjdxzFFbuxyEmt0wPqBB
drLmJQ9+qoBVI3W3+g2sfPt/ylFffoiSt1WN5Ns4L/j3KeLgKL20W/IPTHT2iKJQKHmSsraQr3z4
f5g1X64qCVXfTUlnnEXzYTmwEto4HwuAsYx309hhbNgI6S1akLWT+Per2n+++T+tvS9Xhiwz6LDR
l29uYFkR6Mo3ngF3Wbn9lOatZKfEyb1kVIGLtcl17VFfTXJVm2etPnHTqug34o1cLGxv5FimN7V+
7+bpdi58Y0nAUtb6L2vL6XXpxRArQ2sCbnui5wW7bUmkA46d2ZPgkXLhhTVlYhLd87WbXqawf33o
V1Oc1peCaBpcuJ7Ppq/Lr3J3X4jINS0SVgovKjyr4hz3ODi1dILlMyWPD1N0Wllf1h799Ux36bKh
GJlpgngLo0s6R8BKvWnczzjsXTJ3cqy5bg+Ifu3+V3YT1wc56zIUCxvMOEfx7pLucQUJNoHHBp1H
c0cDMj2n/rRaY1x56urV1GYMnRBdGvYwqi/OJ1N5NBOCfWn10pnuetpbz8p0EmF3u0nuEdZTIUha
Mqi9lee+Ms6vueJ1YVWiFLCHJMVcIc6dMEQSvHFUupEKXrfeUGpdkoblyVm58srk/ocv9GWcZ5Pe
aE32Z17T0CjPWxODkCdVbqDbIdlSJMYvILbccuUStdSw6ntYu/Xlk/zyAya1jSot4gfUgdMEN6gT
ohsVyLc3Ftu48zhCKM/JZWclsCdXdzRrF1/+/MvFR7OBATnw3FunbPdF+xEYHsLOwFVRvttCfm7n
k1H4MEmSE5qDlWe/9vVdTXSCZVzyNGZxa1xzcqPy0FTnBFi4Mw07UidD4Uen3Y/dsTsTEkURoH7J
oZWvqkOWjfo/ph71alun9qJoyHXPIkNRA2nno0jQlyNtG75D+YhOdLr5//AcrEw16tWEZ82GXssG
myq0pwYAmMQlxp3+cg8EteZXwDq1CIn7X+7l1KsZzkiHyZAk5hnVz+iv9cGBfC7Lo8ynibZ1+QGX
vLytGOzVUz7vA6c33JW3vnLj2tVurg7k2RIVzi/muBkkn7JVbqMxrPyu9We8feCyyMhah/184+03
REVE66fJsqSJ1xee+pT7Lsz5IT3CtP/ZPwpMsUwzSC5JgHgO203/EdxB5qZAchvtlmwrjcofopz5
j670I/01DxtmgHHN+/zdF/jll13zcZuyr+YhZsUvLhgImQCW5q3OToua2AGewLgltHJl9H3TQPzr
cVwjbyfFEOCpUK+jSSncCLRjU7t1IoFGYdduKnlXE6fpyggp0GX/mGptY4rPc3ozK0+S9RgACEGt
zF7cDojPwnpcHdF6wim/vJb6S7Gw2RG2r+5Dv5uxvj6qZR39MmNVl1SY2ykwzgBiaVQT7EU2bkXE
rl05AwGv/3crjqR27Xl9Y9v5+3ktL/HLlecqTS/jUmkYbEhrF586B4VNfHH55DY7NWRjBDX6f7Qj
+3rDy3D6clkj6jPrInPDgy2c4p/6e+qQ0Su+NvjF4DrMTw0soNhf066t3u7V0jCHcSE2DbcrkDsQ
+PC26RURHYB7JrtsM4WJMZxsat2rW6HvChxf7/hqWUhD1bLEZSs0Jl4Y0vHfa9WNYu3K2s00pMQe
Spu6OGMTE28NUgstt6M7uTI8voGB/v26r1aFRpajKZ+Zpjh5tTCJBXfBDqHbAg3Q/WpfAPLWGRBM
+jSL32XTk+3qNgR2rB1FVn/J1UoRDmOVBDqbtG5C5+SLZJdfbuPQJ/DCEjeF6RpLdKYbcQBO6d7v
U7SmDW6j/aRu6bqsbhrWZqurJSSUBK0VQnYsi0SGrocjuNJ9DR+mZZG2nORlZcH47gz85Xu4FsT0
VSpVM0lV57z5IUcvpfI7hc9v3NLJzO+T+Awph/SV/LUdnoQae0596kFDUfPL+93KT/lu7fr6U672
y4FObp5pLoOi2c/0Y7d07SiqOsVljz9jiYhsEa6vP/K1617Nen3bxqI28TFerPPQAi881IqrLH1b
W794zMJCcSgsPDkUQNy1F/7nFHC9Qfp619czX5ZkehoOywtfQATHSQQaiRl5ac4GqacB/O5o77Bs
KlsVcwP9R9AUGB1Y1hESduNj4Ab0xjZEZ6W21HjFdCDvI9oHXvJBY6+L74P01A3PWoAZkKajsL76
f3uy/XoTV/NofEmHpIxC1tglgMib3M50cCWReRITt8KOF8y4XdQuV++3/9tl6xoJW4pRH085NSRg
6+bucnkgMp4PtCSvpBIPl+Ewumq7C6ujtVs/46ysmdcw2EwO0rbJY3Zc9Ye6z7Jtnz3Oh4RDzQvM
//qOhBHijKrNeu7jt2WUr0/9ahalatSMF5Etvjm6kXgj9p3NEZPudUqnzRvbc6N+1poXl4cC50N/
qBP/grfEXhm3a0/gagqtAkPqMovqQoPinboxW04RSQIKzXpmo2fl1M80fHHruvy1ddS8mi3NTolq
qecJgFrEFjb9Ch1SeQgK3xEVQlQjUd7j679v9xsvwF9r17V8JxJiQW1H9gzTHUuXCPSWrsziZxQo
jUs2+gnLTaieoeQ4TJGXPGi/OW0uCH/JBiR4c9Gxpf37N32jOf37N11NnUYeTa3W8hG2TkyoGpkm
APu0pW6f+bp+TyIKeehrGvZvYHp/X/Vq4hSEPqs0nVGfIHm8eEXxi+1D89jM+xYvU5hsjpV6X2cP
ih2EbxJii7V9xLcd+i8j4JrzmSqt1PUz76LklOurAIHZVevyH4KgKW9kQL3r4IiVJfra1mTIudZE
kqWzaSxD+jMl4UiEavjZUjOdTJLCCA7O1lbHtatebRmlIMpCveQVL6RKKTkaF9ARgjtSxgvfRzep
6TgX1cPKh7V21avtoqRFfTtrf3pCg5ufCSbVnAy1rnXHrYZ4t8ijWbnkynRyjeTMk6gTCw0fKw0J
9En28LaoBwgdxxAnUw9HmPeG2W0N1af+qQL+10osyZYkSZamqH+m2y+HgagsjUBhL0B6FyFz5ACW
1a67uBL+v9gE6zzp9hDqG8PSPUCdQLTSFtXvkIEq2o1LookT3MmVbXRkz7/XJSnw95ecnHD6w3YX
3lRESE3MvxG76stHiEBYUY91+iRFcJX3yuVUUSHUfwiKTo73o0k6uREcBwUq8HAuidtSpo1BjPa2
uoUFHTSbcjw0hGMVGwTzkncxETFIBzDPpV/ErHyWJ/uR6suL3XoDd/4Zk8XkxsSwjZ76CzeEOjqy
aUvIToNN/gNQ7g9I3qqNRFgEAfhJxbKhEWML7Q11Q4+cEYzcKfrsJRZMjGyTY3QJV9esjmF+k7F3
aaRyM2vtbZBDi4bw0R0sZJTjxiIQZLQbhLDpcwseIHtsitIRsUU+WvRYQOmNbqx8tCKiLtKMHMUg
JEjxorlfgKCq+jAjOpJdUztbJpJS3a4s0Fjamzo8tlheRYUA2xyA+LbG7nlJQIQbdjz8vrSnpngP
Fk95sKuLbfmi/9QFvBoFLO6JwJnulypwEwmyPqnz5WIxbs05iVQI73p7rjEUyYYbhHhayZSLjhWf
RRc/Zfj+R1v24kNDjg1VFQUX5tw7I0f2pvAMbR8ndwkXugx3BOfWRHnvxR/ijjyzlEowenzdJn+D
s36oAWAWfP7Oq9nc6dhWtfjxgl2KcdYXO0zsmL2F04mcKUIA2LYRsMLX5IePlzf2o7h6m1tinCwd
xy2v31MIIIRzsgwXVIXdjZh74LfTebfcdil+zAiXazwqVYHsdyeUvplvRlyZ3dZ60u7q5jYfjln/
wtwiuuFvpcRC9Z7rxCTYdeFL6e8ouNeiO3PRKEa+EHjBpXS7iM/tVj/mpFSilSmDetMjPyJOBUtT
jOi53krxtsz9JPPk7KkAexmJ59egPFnyxYvj3KvQEV8Cd2YRncBOVXZQaTslK5+g6VumxuevACQn
O5IApUY7itZbXN9HxilQPoiCJrdrAl+tFe29Sv5odSyzZ3H4MSSWNyoxA7YngIY+urVglCQQKJis
5EPfvIkVB96Z0Hi23YsaSQOQhV15NPH37jrD2IzpxZsrPtzgKBE0Hk57QuGD6CQmd5Hmd5GX2lHI
Kms3BDPgqnaQbbWv4yui6Xgf+4PdoD2Mt4L4XPeHuDmVxVMYnYP+OQ5/cpJKy7e4d6fwVOD4JU9P
BtEcnnvJExQNOTyo+JtcfTEY4lN6Y5peUNUba/C1kxzWrmypjgquqCPZ0cRcrPo9ViciM3LESQKO
98uha0lH60hjrryZVFs0lwxmo9sEFyYj7yJvg1hyYtXJYtugvEKYHBnqMtbqYm+ScEa+WTXfl/MP
nY8k6H9b5xgaU3Ec0w9VVoD23xcUCyTxIBVPg3X49xrw/aHoP1PxH9fLl6l4NvJ0Dlt9fpAeJnS0
Pe/MUYMfGrBSlD3YRRKQY3iX7A4zMd3KctO8BupGKBzqFQ5P+XX0RzSLFbGo/vQSv/Ww4fzyXRN3
fDLTQ/AK+Jp0uMsLKC0TMVe5+fcdfOPLYW/0nzu4bv50aSRHXaHNDyodn/D+IiGzv2XCD9KfIXE4
6Czj24ysNgVB7ufglLfA723kmkuJY07t8UYa+JJoSu5qyxbexJ+QACuyD+2utQvRMZmU0HKuVAO0
b5f7L7/66hw3w4iPqlHluVdOVvwMoXNbG6ozOsaM5q4rfKgWqfHb6PcVsicmJHwkuNoWEJtlHDLZ
uVROkXiZ9dN447j1O3Vbkol9nThPWtmH7lzfN48iYbCE2Zo7bB3xb/0UnMfn6mx+iB/qR/4L3xH8
q+hluv/3G/lWFfj1jVwdU/IkEQoLKvwZ60/SbDQCp0/9NtoFEagJP3ujaI0xA7MWhjcvx71P/h1e
UA/DCTOPOtgMNiTj5av4CzErsMDOkX7P74QwG6gFmd6GxtekfQupgvxgErR7u0w3gg864VfeFJvk
A5d+aqMS7hVbB8SOK2SVaLr2Aq8ORF0RlfKYUMtQp60ab43Ah8NS2FPvdngMzadkabQCXGiktSPI
d72+L4/3ugEgTWxcApVtG4u1clz2QxfIV+64KaPdwl6SdA8WjGNik3T+/Wa/rz7856vVrk4/bRa0
stYZOqefFgeWY+AmY5c6ZjtMgpi8IJwxxwvI1PyVKy+P8x9bRu3qBDSkuWL2Gt+UsCXvzyTg1qWG
ey8dTGfxJ87PMaSD2xC+h/wyvaze+LeVqy83vnwNX6ZJRTazsV3KqGV0hJfJHi1zqV/T4yNsA5a0
3bAaODh71jbL3zi4/pretKuJohAueWksgyk9auxArdvJ1d9RoI92/kGrDWs8iai/2ck63TnzAqg3
WCYoXml4ioPPdD2TZ6l1/OtNXB2PAlRzhhFQRmsdvPlaxJPASj2Ux/pjUjbqpv8t2QJV5HKPzN1y
lJ8rX8Iye/zr+lcHJatpk7bSuL75VL1LjqpucAaqGNgwXuZeaThDCFhz2lqP7AYSTqXIKFdOTt/Y
K/9+KVf1oFEn9FXV+RxExMzBzUKOlm4inLz1TiHVmK7Xa0iulHDuhbMYHeP0QSM9atjUS1lo9eNc
eyNX823XjEqT85WcG7TnKmGneX3TkFRIejK9L2Fby6dheIm0T+Ifw2xDVR0mnReuiVi/r9d8GSRX
U6LYDzMqp9k4h8Zulpxx8ojPwhrX/2z8mlLRnZ49GKkdbLGKz8i7NgiJI+h01WGYz8gjKKbYhvCs
k2I/7MxyZQoxVj6cP6alL2N4broq12dU//D5dvFruBN+DsiDDJxECpQb2ElS4FPRYDDbbHUWsyz6
dF95ztV96WqHS+Er7RbrvjN6mbn0657QzjmLbv25OQY2ckbds9I9Bgtjz9ILyAl7zMXJt3loLx3Z
3pY/W1BDbJZfix+4NmjYqr/i8NC86e+V/Sc1tZyWsJY5fTFDtzmhnq9tk452d2e009pC8u35/z/v
S7+azdMEmMwlol/bU0fOAuC+tKmUzWfrSvIeYMxEI4RiquH9ewTLf+IB/jGE9avJXI6KITMHPhR9
2oXFibOwapOELibOhTnO6P3GTkG/Y26qX2ocqnW1Z77DOuTnv0cOzZuOrBcR0lGYkEQckHzcvo3Z
jyj9NMmW5MsnrD79MONDNL6KileM7gWOcc20GLcPU3/Tww8hYbrcwRergJoEyzZ3gBgQLEyzyXAt
67FIP+uLJ5fHKfFLArY4l2i7LNgVRIyHm+kXx3P11TI2MOItmukJmxmtXeoG6Jx8DTTRJgn3E+xk
6KfnyuTwn3z2/W2i30aKZx0iDcmvxl/sdf5i5And6AiEZFtjQ5D6a9KTd+5dfOUY3QmYV2kLZ2/5
OXHbxm5uqqd6xully2wN/fhU3ZkBAFvtYUGrL/fgm47wcqlsiQWDLWW9ya2NFbBzctKztiUN7Hmx
Wydb5RDspcNQemFrX3Zq7mk3mp8dzaOZshM7KrUnvBnIRo7CTSFzngEp54X9PclSonZMAmdkr8/G
c/bN9jAZezp3jqU+yJfXMNhVHBJ1hEhW9HMctk30WrSHHpmtVb6nPJW4Ysbm+08iCAWCup3F5DEK
jnnEeqK2+0AaXVDpQB1IC8EsKuQcfDMebsiRGMpSPSfbYEDkgKSmVxA2OiJ+XhRPJHsO/xOJ/JcN
l361+LdNX5Wpoix1MnLIyAL09R1hv/KmBu75/yFnWtls6NdLvlmG0iWj7LmoF3Uw2skfA6E2uvoG
T/EIZLLU7fJ/1qP/Mh9creyxXGSNIJn6uZqW3pKEYtCZqbf++n+tJYpEArp0Wktri5i+NhldLeu5
LhlWzc72LO6x88XZEe9ZGtCtDqiuYQyYiMOup19ZuC1l29J9WNkj8QWwtp2BbGzQ/phRXuuDmPMb
PZiGxPW+ByRR/WQmcwGfGRtYCxckgKGTJU8SEHJrm6dHBqKJ7sI1nti5Z5SYDLZ1rVtZb7nhAS4Z
XyPxPsyAoYxQ6UJcLzixh50g1JvU/x9Q/P/aWOhXGwu1LspEGtjttY5golbo7vuAn+gsu9z4fsRB
/X9IO6/dupFsDT8RAeZwu7nJnZQly5ZvCEfmnPn056NmzljgaFSN7ptGtxswN4tVq1b4AyZFzQ4t
/9VnCnU1zHPh+q2TL3nnvFDOEhAjEZ50vQg+itebBKNJ4soOFFIu9VCd0HRZ2ar07VaP5A7BoY+v
h/dHLG+24SaNUIK2c8qBayk5NbnbH5bPEp4NHX1UP9/DjBTlLYogMdjiljJ90RU7iMCwZS52rvgg
UrUCjyfLLl36YjljVc3tcQ5eddzY/qh6kHkLksr3Ryx/3nuLZEpnp03zwlzrOukH5/uR3b/Tvi4o
r1u/xqMsKNNFSexW1mmcyyXUbF5b1f0q+RrZwW6RqGbST+rwoGsXFHnsq6Q+0Ogqdc/KaISjGFHU
z1P/XY4u03Br/oUSU1DdWptgq9TRKA8LeK46P6QGAjZuQDN42Pf9HijZjxYl4xH5y6PheNXEWKQS
mRu9P2x78x024bew5bGXVYAhufqkay+6K2MngDwPCDId00v9V60+V5JXeDOz50MePwn2vyCdtzZh
uIsCs7JSgDIB8i3qPVS0Hn2xGA3Lfd3to+LSw/X+TbvZeAWxt/Ne8APWF/zguG9drClzk9xQaDBE
EhfwjeL3yslSvYE2lHU/WifIGliHBFeL9CC6BoSHYBMA0yaSMKsgSV+VlhGnat3067/8ITn9IdqJ
wieKlnsT3Ea9icKlZsPJ8iFlkJyd177UXlV9XYcIVmbAKU415hYqyKC5OmIbLFRRXBPej1Z8E/Ls
wDbbaibArjQNpAZa3nl1zkJvMnZRQz0IvrDgst1ikZqs6qp2ZXjS6l78gjwTHhKgOJRMXNnH4BUt
Q7QU/sJqr8f3gzfd6uZUI1Mgu3+tObrm3nTnVZUgdpFtNMvb1aMSCSlhZBVs6K0TtWRGdW2ty5tc
mWenIznYT0fzaeXZLbQafyfjA73Dv7XIqCQqzDlN29g2ppvAabXKBDIxN1dVAAP8BXeV1CtVP9T3
so3+8cvi4W/VuE54FAIV3n3nN0/f1Fi1NVVa7wA3qyaUa+TuSqHsRyFLwQQyw9zWwbeZAdj8NzfX
mydvIrjeBYujoUQPVITozX16pJpe/Q0XwFIkWJwutHd3oq/8igb4r6315rnriryp7/NFGlIJbf47
81PTHWIE5pjZ3A7zz7T7qhl0gQZ9B1R/Z981x+UQRkA1/MTcGfdhuZtfOm/ek9Ej8lrgH7pTrtWr
9Afa6japx8N8WveH/QlvytjPi1Oj7dAzVrz6+/i9fHT2jW/doo18g1oPy0vRnF8a1zontQvBkf/k
D6/U2b08aueQdt03vG7vw7sCjy+m1Ov/lJvd79VautpXVz/xZqd5DY5rRc//BQzZGk0+WqjNBRM4
sV6lPR+ohdM97Vt0PaFPYIO+6EfH447DCmz8BlvEQja7P2quqr6+VFqIUj3RJt0k/WNs9bXkQNxY
lru4vkn6YzCf1fBcWs/ALYAk2qcGPmj0W5rOljDZfjfve7NhNndN3i5Nr+WGeVepz438rPa+HH82
HiEkBwv5xUGnxTzEvuNN7mg8SDE1rVeXn2TzGJU/KVAtcnFv8Wptr+IdOHciPP27qdCb37e5mWy8
karJBBKiWJhof64yypM9aG2zcJkxNIwc+0R+tZq1llv2bHWo689xpOw+vi3Ud2+nN79jcztF3RzJ
tUTMbj1Qu4ra7EzGqkP6ddrL+Wd99MoDEH/9EsVoNfpZ8SO0QVb/jpv7eSFlj4k5meg3rfSKD/bw
dgiSaeXQGQVsF1T00TtUD3J+LuQbyE8rPITGgoqGj280P8zpYrhZ5mn9lfpXPIgFh2k7EimkMJMH
KQbWbCLZfpu0WPlZqGaSn60JhONBOcybk9wfRokLLu3W8ch66AUfSbQgm3ivOllZyzD56W4Oe0m7
auQ72sJoQF/PLv0R5OjWvYz4fM0gnq6mibr5zasTXSL6Nqpg474OP99EYtkq+gSTDvOuPaMKksh3
yZ3qaRdVvST2roLjgO9PY5272mtLGPBrrjV1u1BFigxB30utXhyMkabxWelM3xw8xdp1n4PhCMq1
vjZ1OOI7IIDT91XbybiJkIvTTxqissFzNdxNwR45fxl5nDY6KvT8ZNtTkts5gl9+qrArQNVpPuCx
jmZpdQuABMQoqk+3yIeChTHrT1a3esI19lkmAPX7Vt9Vj/M3at478EbLzrlUjzim3aJEbJiH8br/
hAxQSDSwd9OKI9kFdyZ8XvT2Pn3u+6OOr5l1oE+Jol76ZH01ZiRnXMtVb61PKXN9qKHe6Ncnfut1
fxq+VsmvECmjFMv5o1aip76zUL/CPlBZtdVhSVRfcc01s6ciu4vxOpl5I80zjxZ6k/YOJfKKbgZ6
PYcacd2M1bpF176UXLk80TfT8/tYA9TgNyPtZabFjOSL8Sll8WAhm+46KjWuRxsThz3sEwWebr2L
+5tBOs6vf0ibzgEAcCt3dzU+rwBGFB/ZosJ0zWXf/UIt0GAedx3Eu6jddQ8TzoKPydcs9ZJf+g1O
8ur1ys9BtB6CPWoa6Q7VcAZICHg/A6BKP69imL/m78p4QoVe+VVXQE7aC+FGukKQidlGnkBr3JVc
0vYuK11dO9br//74NL0i0D4KL5tcYrb6fMnb8LUosMZL0Z8N2vz7yflXUTBVLvoYbXtc1qKgmigK
AhGr9f36/E/YNTbXdKWTSaUO9flUk2AE7RUsam7r0HeQGtujkgHSVTlPq8zrUBwK5QSFY8U2IJH/
t5Qy0Gf8/1z2deT/5kSHsTPZasZFPahXwUEF8KJdSizWb1T152ST5aR+NZ8N/SZzg+Ra8DFEIXZz
T5vFQkuofu2/TohmMiyobkMCut/ZR+zKGEDTB9/rGVxTfOYdzAUFwVUTZArG5iY2xslQU5WSPAP7
mnwegD4nC5sZ4NGAeEBdtqB/nq/1quU6ngBxJe4QfM+QYjthmFOcCwaSfhPeG9KjbUWuYX9xcF/T
rC9l5zkW5nb0Xeb6Sca6ZfoMYmvxdDTa0I8TY8jf7eW9+ZKbyzyxCr121pSr22tfVl58JeP9u7h4
ZxxG4aBUcBNsZ25Sm9ejnvDp9K+yWz31Z8Wnhd6dZnSgEWJDBAqg42/7tAbha/OuR7w385rrBtPH
7xnqaiK00Ps49j+vv515TeqiRS2iN3dajNuxFx9RsqPDfkL5uPMK0OSrmRJcpP3He/h1h3wQULYj
L7DsaROH5NzOjC+kynU838nzERloTDOHVz5aiP+OBAjmEkunHJ9m6WLuVee6lu909ZddXvcSxnnD
XW3uURwc5M+xdelW2K76KYPWjPAdEOVz2HyxEFwfweNLzpdmtQYBr+Yq1X2A+rB2qKvzYt6Y7X2L
0+JNc1jz/l0qYV5xVQ4/m65Ec1p0ft+t+d+s+aYgbEZDrsCrmHcZjflTiOXr2qvfN41Pj95VPqW+
sPoVhIztCCXpDbuaM1LWQL/oZypBmKhWua9gD1xmiLql13+xXx8e1h43TftdBNwQXSGvA483IbNv
wPONEVN5av/ei1AC0F1MV/Ehd829PfmKeelSSJg7sPOQjMRsK9Gyb4qrSbE6NQlfCW4BLE9EKIz1
zigQT+TN8Sr7KwihNRZ/tM83sTpOs6HXSx7a7BU/0/ZZe2zW8W7sxRg+Woim2XCDUORgiMUkRbTq
luj5m0idx5mcFhLhzYTvWN427SkZDhoFP1js3u+pnzDKKHOgidk5sPYmWtQIToZ+rDLSOZfpsTr1
wFgm9SEI/S64jdqj5ieaB4Y7tejEIsH2LEm3obWjOTmvzFnrZnB1+1M8uAU47+I+kF60+lNLDpf5
oHlR283U+5cxPGiuBJzNAbPnN+bjsqDzFFJR+ZVyaqHdge9RD2344HRXYInz+nq2T3Z9jxx7yWpV
LgY9whbV+/W3aRqojsmmo2+2SNjGliZNRCUqt3UkjI1vCzQD2XmGTOZu8bAqxFJCEAz/RxD+89jN
JllsJ0nagFuhw3YcPZyKXJ1jYRdMtHAaRkAwYnv848du9gZNXq1xep2yxJN0GHqHylcUN9jn3WHF
zUnZOfNAT83a6ePg//5EQf3zvts7V1YCOZ/J5OwZ14HPWvxNC29I1mykVml+WmYA+sBzlHvFulgg
DuLbOv0i+A2CT70tmNVGNcJu5mAQcmZ/8ds1IIQeY/gEKBuGLiDYsKoS0qDfbTX/efdtfQxQKzft
iloQoOuqoA3THfGZvWL7MiLVNLnCgo5gJr5y3x8lvHnypiLGsBH22MqoibMd3lEupOfEj69jOP6u
c7D91E9lUd0gWuXNVae0pmMoJqsc0VOk7h5+rnNqHEmNCIfd8oULORKTs0RrvP6qN1dNZFtW38qv
G9tqPcMv0FmiXLF2a8/VmXfkOT6FlSjYvg8HfbPCmwpllJ3FlspXzpJaXJQ9gLN+t1LrFTAty1He
0zacaYf8w/ixrUbKEZfdNKRxF+d7KDpIQ8uwAg3mJvtxX7ZUQeke4pIomxW+7yZuFflgKF3N+zpw
wKL9bKMTib6O6s6jGyM7crd4HSIzPrx29x8e303sGjS1bJWJCgR6BdKAT6uLMrLY+Rfld7Ar9x0m
MuJaQbSbN3FLsuqwkHuqYMBxnhN50GngOB1GkD+udAiQwvXXZXZEL/t+1fCfeLmtGoLJ0Nq5BABT
Vy5iAdK1RlfRVY4KXu5u1JKpL16KD9U+dISu4Nr7adOfh29QcWGKTUGkK2SrqKv08qnMKDKL/EnB
wYObmFNlFHjPgEZXv5FWTjvJ/YFNewawzySgBbsZTYPqKg6/rqZ9GCFaZ62+qmNAGuJZyxrD/jvd
+vNjNzEuduqmUVNu0tZLnsKjsspXPtCu3iPjKJwpvY9F/nPet0CooR3jHr3ffw1nAacctO8xe+IK
bleIdsONM12htA5GH37V8JBwh2eof32jsb7oe0V0q76f6v15903UU5ymaIZVUKEj1Vz15KHf0IY+
OMOu8BsowDvtsHofV/Fj6LdCkbV183+09JvgN8RQgbWeUB9U2Ipem+Wz1H7pkXuz0SIq0dpB600/
pP1THFyP9VMY3I792UT0fqJL6QnCg2jTbhK5vDHjDlAlsgALGSzCBmRTEsPcssVPA2eryKPFJ4z/
onO6iYdWHIay2b/y0VvpLsvxo1XAOYJNctwUeXlgMt9W7+kc8TtRjBDEJnMTEHG3Keui5tkhvbHk
pEWeHFJlICVRxnBGLxpkUG9hiHUohNpPok+/iYt90sZJrLzee5FzGJNTH59iCfMfgM1at3Me0BIP
znV6pa75ewvuFyIIEDLBRxcs/xa3pKqjg+BewgxE96BjAFtgms71W56Rlpnnmz7CkxqS/qrlUVJ0
tzeCHyDIO/4LsVTqwRJlxIMeMVX2/E7h9ucLwFQiYq4DTBeM5t8ubf9z9LfQpbRHWadMSAAyLJF9
uEKI+hzNPU33/DSgFyyLGSCCE/ZfuKQ8AxvZcQEjb3aPVJJb3Eb7/mVFZy3XxS/RNPt9UNqfWGtt
oltXBSZgQMLLUkILNhfMUUE+Yp5GiRbCgbefFOOLUtzR9oRbGdJAEB4x0StvIhx5e5GFCciYabmb
PQ2tD5UTtmAhxkT4KsKqzOtSLxMGM8HR3uKPTEeOMqukc5IHTFUOE/M034SzemW5rX2AUjucnfSv
QIHWmPFBSH9tLrzJo3O5aWXLeq2RJDpxnoxiP2O8PL3pjmQ8jb+k51VuoplO3OXuLGJjigrjVwrD
mx9QrzwOo+BABc2VLn3Gd9MPv4Jyno9FeeccTDrfBwMSryiYig7yJqCpev5vBkmHBRRtOWtfIeAH
JgiCs6Qe4+UGdlVHy+qvHGbBw7dgJDVo7aEp2Gaw9YD24uQETKX4Pr6Yu5BBKsETQ2OE1/9h+NxC
kbK6Hyql5LkZExNKYrhcbnpGlBc8SL/vnjV7lfHDDPjUH/9Z4NwCkpgP1NmCLyXDWpQXRq9TdkD7
+7vBcjtidotXN/bEOHSITUQFl8arPf2bLVZEQyHDqVjRhQcbk1VfGyAR4IyC4lKCnEcuYaOtFq8y
cELqh6iCsjdRLWimJJMGkuvRoD5W3TFG0oW2Nt0Xt3R2ib1PEASm1fVPa0Z7E8xauS00c3y9s1+H
SNJOO+apN3bXjI6+YJMBqflkNCLotGhzbxKzJdK7f2lsdPvcID/q0VlfR8rWzFzoMhuoM8I9AgTn
V0LVGEH8tjfpmVFZpWLM4Dir1jPPM9YZPvaZKDvIaDft6h6/2Axi1l6wuUWP3WRmQd9HGmUyaUnm
Qpe/iiD2u/GhzSgM5L3z/BcaiqJV3sQvzWZX6QbJoKXTP/0yBAeZTMjPIHKBVZnhCIdA7/pT49b6
aepPH7/x/wDI/CcdcVZsxpszpcZSsdQWVViYPObKfRPcys9Jd2oXT9tXzn2B16j97JCmMAdsu/MS
XSvfOovk/DD2N6DJ05TESRTTBbeos6lj87FenBl51jtI7uRIOyZHQC1RTkCc4FD/XCmAiwixJHrm
thyVuymzG54JF9+wjmWJmcIRalX9SkxesqMEmOKgidXt35eU+ZMubfWJQk1KJwkpWArhiuW/x2+e
DTBbVwNEvBEJlzP+LIjJZP7qTHVk3mgPTxrOebuqBx5E//Vi0j/y0ptlv2rPpxCarix0pjgnB73B
o/UUJw+45TnaJTsMIgTwK6j7g9TjFdz4ZgvJ4xDHaiDjcAkStvVzOIoNEvX8mOZXMF2PyS8luy3a
F9NiUpo/T8rn2k1Wr6ZbxDNgIzr9gXZUZTLQnbJ7ZS6uQNvM1UNVHcsM+pBERTAhw2z+6OHDoPeR
warXkMmy8c9ChE/zdfpmOckN8KA4fQH9O0E5mY6SyU+Z8SlWkYbx7emXnl2P1VGvyLYPNmkwOHD+
JkBy3TOuMTt5J38vyAqxbxscYpu0X4ToDEGe5mxieT5GbZronLcmuZKgjnqGgWtU7ngWCh+JB2Wt
W07AhgqPH1RlXuEW9lUubOsLAp2zie2abHe6IZGnFuZRs8F9FXtDPzlelh8UjDVAfs6IR3gfBxtR
jrhVbYrLSFJbjdpnQcrFV12GJ+k5sv11dDIxgaLr4ozCHrMqetlNVC8NpviLAZoZnQqlvg5w2TMA
MAe3C6iYY4CLRXroy6sogDTbN6dMPSzS3Rg/hO2THh0CAx1etCyFLQhB5Hc2kX+w5kYO7dcWBEPO
1bZH/YXWvyst8Jy96XXOmCFgIiy+P3ywJcubmJ8HWEzXOnlUnz7y8fPQl5Ck2y/xE+238hYlJhDC
MeDHzBX6S3882uDhm9iuDKo8TSMPX/3SGujV8nQY3PkLfbdvIJVxjxOhkYSP3IT2vpKcpFxV0RAA
JIKMTDUMZ1+jVvIq+4CHHHW+sNMiWuV1V74Ji61lGIWyFkTGTnrE23v4iYAI3SUEH3903+ZTdwjF
4IEPtzqru0lSAe6Hc9Gz1R3Niwsvq3YRIpM+hoHBuV2VYaBK0Oh1BQd73ar/8wrgsetavHnXQpYD
M5tWJKl9U7Wn+JgOV016OxiHoLjKFdQWvkkzdWg8X7RiXx167XjM1W+zkIC0fsqPfsgmrhlNpljL
wMgOgZE7paCXyHl6XpW47EuAiJEoYRR95E2eGtbzHA2rO0w+g10Fa45kGIVnu9Jv8lMb4M5YHVq8
eEUr/mG6wopvYlpSjIHWzATwVdFLBxfK3sIHmUrgPjnG/AZm0FIret0P+9Y8dROydKePkRNhWtc0
J6M/rhoEKnTrVeXHN4tvkgPtx6xecG5ljymiZPXjEsySlU3gSo08j5aSr7tyjcoHmLWoHHg4fgFH
eAnZ29JL4KFVJdjd7621bum6jF6jYVrbatugsVIaa7X96rU1ekOAcAhGnSr8eTiODuOsfZqKNSTf
21xvn7uJW+0g673STuuEBI3+l+G2/OR4YKxIgm3f/FwwvxFDb977xG8fukaYN0e5jYNSLsOFPHil
wKyJQVIdF9JO9OzC9pg8qPvmUP1ieNYue2cQrfX6128P8NvHr9/izeObMIoSreFSNJANJIeML8pR
cvsXo9mtWUnxSXiERU/cxK661iPEWnni8rh8WXuU+dfmaIO2AhoKYfZOuJ1En3UTo+JpcnqNNuGK
yOw9HVlzCrzzqrqwVhv1l3Fvq/vObSqxx43oXTfhqpX7atTstb49KT7F1KX+hVHxqxKq/JQ+6qIu
u2gzbaLUCFvHWVJODqP9+n7Ve4pQHfEGHOMrOPAXexdlR3VXkgoe4KYXvuDkipZ6E6/yeWjSSWEK
rHPf7pfwAIGOblV2HaLH6BbySffpF1Vu+xdkhwVrva2s66hSJbXi2ThF++ERD+kELvz4o4GeBMdr
DwBd8LaC1d6WzUUeaGCTKMRm3TfKWx0nF2uvetbn8JeF6aiHa1ah3OfBTvOC1gXCJtza69b94PQ6
m4ilhqOShjNnKYS3EXroHgeA8ne1i1s0sjOpn8kI5djIvAHgEccuwefeVtKGpg5Gg6cww/dnhOC7
E/AgxA6W/q4tPmXYca+sReVYtrhrI/EoCxQJ30003wSvbSUc9mYPkYiTvd5P2rBrKTP3xQycjlgC
y0k+9rugEGl8CK6nbUmpyIkjlwqdi8nPF1daB5ksPYTUfL/Ke61ca6Q+xINb0Wpv4lhWlElVx9wU
0w8Z2Vk4Q+jJwkG5ca6BDKX5qohnX1CaFS2zaJ9volgwOqpSWbxws5ex+owf0hLxe0y3cf9GCabX
f0zmxSbkrKhFND779qKZnuCwibb6JrTVUUD6ZUiv4LDJTwFj1ohLjIPnEE7b/sCwRXvVWDEtYfb3
Lr/i7UbbxDVjmpWqXSHZtHaOKrI+iW/Iqzt8FWAnv4o/5SfzS9H5FZ710q6WdxbA0HEnIf3t/qOF
sLfVpKNn9rKsqgfGzkB75zzcKUjcupKHPx5FJSjhiquNAtooBI/W38v2/yyDva0lrU6zwxae4V10
tUJA25v6eV5hN9N+ejIR6jJW8vIsX4+e1F7jaNb8NNVDXvurcQIAh9ZXW6+Gyh3RTkKEr9WuZufg
dbGrp6hIXBmtD1fwOnwsOM3zQTRK0T4+QLa8iZaNbDiRYvLz9fthH8O/eNZ/6ZU/fptOWX2El9Vn
3vTYLrtG2SnH4Tu3h49mSsDYBTK0h2DheBzAFznkvPij79TUbeC/1/CsJHG74uNTZ8vrffcmMzMC
bTILndzfhspkHxr1zjIPuDrnbkm4C9YeTlRd4p/Iq8KNx/vXLe0XwV77+E61t+Vt0jVBNEXA8fXD
KJ/U/JyhLJEUJ11/APCLQWftFYdaKKsuevX1Q7559VDOtDFWCTitl1d3QX1X+CPlR8VZd9ZpJxTA
KwMMtTelN5N2E3DuRJWX6M03wTZXtSgyBnC4WKRxiIGRwcevdW7VtDlKhxgkqhiiJXroJtBmbR4F
E0xnbpbgUEC28IZjq6F77eBqTrk1IzMjjCcfX2f2trJtpR6CkUXeBN9u7zQUIDT/EfFFzwOlyM41
u79S9ojO4iaijkNoqeHEWVSNnVbujIA6vrzOLmjP7rCDW3bWt2ol/18JdrQghG1LWm0egjxbqw92
tOR1uouiW6MgfHYMditKcd9wmBpX8FTBh1U2Tbg+C6qpMdhNLcnBtF+tZLJqb9A4hy7udWuXiA66
6KmCL/uqnvTmGOlaliOSTeuvdu7q5XaWbrizy1XmcY4+dV6HODC83jOEzX9Y5NmvmdubR9thnmlx
QmoM1RnG5upjW7sYUDBgA5Txc4zYU6Iezbtc4jfX02s7/M1D03ioYmmaGWI6t7VxKdF63SN1n/UQ
FKLHqDqVn2iFP4w/Vpt0+7bfWzPsFkS3iWLpfoChseAsluHZIFwP0afYRDSgz0WmlJzszjr1Xucc
yoZRejgfQjRoAxQU5ejQSy5eUkI0v2jvbSJZqCp9r1v2v5o42IfzjsOxo1QAl/uaqwZek3iCDb9m
Y/+7MLGVTSTrHMfIg4igElg3efroBOfR061LU/jR/Jwkt2b2kDq3/XJXZI8jBowXs7sow0toPwl+
iCDOvGKn3uyJypbiZBzJlpT2vEIYwAdlGDFE6ifHpemAWE90NCbEZOL+70w4327HTYgzlHGc9ILq
pEBLhtuTrt1IXuZVOt5uN5J8bNbYmh3EtiSC+1Pd9O30ru6TPmGab1T3KGbGQLFNt6GN1N9Ao4ye
ChkNE8N2TR94kg2Je/nuBCfBygu2/GtO/Wbla1NxEDwgfxkUCEO6fIIQD5FFOiJTlHsDbkA0Aprx
JGQqrev6wd5TN2le3duqFDRs+DT/pWFt0GsvqqvHxzK9SPq1VfxwjC9a8dNSUPWRV3pZCl/rbMXo
NHZCs1vRKqyn880q5FObNF1E2ZLhm3ea4j3mm8Eeydj0vAoxN66OFenfFPp9s/nU9Xe9ea7TON08
m+OaQgUHJdqZZ93rr4OT5AZH6z59Qj4UR5yV+im6YQXx5hUZ/ubJKoIxS9OB29FSvzipXoQJ0WGA
thRSnOBXiWmkvwgDjmidN1FOQuLDKYDt3I34jCBYBI9QsYGHAfK2cbvw7ItaI3YgvGNFb7sJdHOh
R0EncdEV1hExDchpyeirQCiwV/Kk1WWLi+5vya69/bqbYjgbm9CcO7KYVzueEXlFBgIRPSaKgpIW
ELDDv5K0iV52E9HK0oiUQuGxyezbh+D3isdKaMQjAEFhR6uPqnMSGvgKopm2iWahWs6BGrHEKR3U
BpAhHePgGej4QcbPbPLrU/eAGyUWoTUzOLHmo2BraZvkzamqIbFsulzK5CcLXjJI7LXAG91aOqxF
rz+D/GO9T3W5F8RQwYJrm1BWBJkVKuGKXoBV07VYNIe/8A9zWwg2Pl2mZIf5oOCZotddf9Ob85uZ
eWHVDZeHApW1vGlO6WoxVIdnYHfFy7wv97Hy8DeN897saW39XW+eGwHTCGadsG3swuJQdj6TEHv3
8GCoJxI5dylgxYJQN5iTW39LtOLtwzf5WZ3YbYMSzUpfMmf6qDhLfYm9cvA6r2lxQw8uqJ34pmhU
/q4jydvnbsJWPev/LjPt+Agvhyogs35QlBjoNN+m3Y9pflxgrSEesfiZ8VshgMNj8u39gpsFlkh3
o/bLmb8uBc23sTyl3bGBydJ9MfTLhG2HDFn/eo5uJLoV8vJdsFNEu3MT+8y+gvyUsVNI8vvsjAZu
4odeOpwCktw9mnE12Z6YEixI6V4VON5slKaLTS3SV4rstDMPcehnCe0a2F4BncBaXXtLqPKQxQuB
9qIX3sS/sQvKNOkBhkIjSoB8XRuJL9WHGEmd6nkG3OLqzSHcl/80i32FtL15ZXUxrCoPCLyZDnui
IKU7wluiJUHEx6YpM3emj65v6woVdgWLrW+CXxdp5aKt3cYVYhbIx6Tf5Z9IIjCpAm9dLLRcjfH4
NwmFb07Gay/yzStrrRphBE3xOkh+WN1QmnthdWXuZeVqgkgBXqaL0NIRooTWE/dB9qhvwx9mWegC
vF6tGAnK8H/9NKRLcKQNghgDZHB3vE28fPB7jMl8wZESBF99EwTnLjLqGP49aVtDl3SNgWwxD985
WdmvqoMt3mo1szvBcwX1mr6Jf31KOwatR272zM+mx7Ek6FR3TKN9fcYGz02ZLzDa6HGqcANCkZe2
j0j4CHP3dTt9tPqbeBhbctIsq3ulifHSUTtGpMoTHqL0oWJfeJ5Fq70NYBAiJwzS1vNc2i4liuwp
R5K3DIicN67o9uYAhvGfdgP0TfqmG/OyyBKlEd44/SE4LJDRUIulvRkFuFtQGpb+pF6m+CD4zIIA
pm8CWLXi+ZOIxuroqulZXlDAi71EP1b6oVhu69hr1yTZzo+C5woWeqsoMKlZbrQm21qD6neefq4T
M31kT6/6kW7WwP6KfUM0oH0XiPgmhmwFBaZh+TeifnQNZ7fe6pSDNpbRyo90Pg7I12L55uOLk487
OrzP+eSXxZORIzfnB/l1iJK8KLsSfIGtOVFYjf8GIyS9W71aIpPkwIIHUIyVua8OLs48+2YQfYE1
Sf7gYG119mgth6ZjAeVR7zPE6YbP6/wg+MKtffqH33oTwqZFdepOptU1uvm31gT2UCM45OpP+Yle
54qIM6WLUDtCtMM2AcyaM8eU02mdVIRH+ZM9IQaNrsFxRf8NTHTAae8XERRbMIC2t+oC/bhIkWq/
vqvs3KRHvEGifRP5iL5Zh6Dcwestr4Th4/072bI1y9HQiNhOZUzTTjNpFd1OcCk1vDr3gFnqGKQ1
8kOneDM2GepufIrrY5DcikK0/to/+e+t9Ofxm6VWwlwzQqL03fClZMjvPDIFR6kqaHYKdunNUV2u
oyvlRDyZPXxEyhq7TPNQ4j+ASK3tanfGrdbvIpzU5ROghb64hN9yax8isfO1Yu/D7SEL/ypNfmOf
4m/LbcbpHHejtatjv0sOxS8D5uqVfYOlafs9OoxcFbbbu+k3IM3e+Cv37GfsUBnWFPxTu2iw4mDZ
3vODGQ333tzcVtUPR7pqlWesl3Tz06GmL90714F1yCNc5PpPFebJJnC3h6X/NFRw2xArdT532MTF
n/v6S90OO6v2lQcsJFAPRd11yHeRjI3TF6X7XZa+0lzi5AavS3Xwqu/5p4LyARMas8jRFJ6TCwJT
SNikjFmSgz4Mu9WbCyvd5Icd/E7sp7K8mhNkII8o15XJIQn2GeaT/XU/HLmbZv4Wo350ys7tMSN1
8t207IdLYD+b+BSGL4O8yxFr5pFQIfGQ7FDjd8Px6Dz0yd7s8cLufeBPjfZNQY0ARUsHY015p3wf
LtEj/6KR0oauot8GaFXoO9IfOBCSF5wSPFjxjnjovk/f02slR8GO56a8gn7DZFJVLnOyXzQENl2l
4FK5VbSTMvxMLa+D7g8wE5hmsq+0k17twl9FcJmSe7u7bsx7ubyGSlfMEN/dVntOYtewLtAPrOf8
R3evX+Jb2nMlaUB7dqKd/lD8Uq8dUJdPSXOa6pN6E2GJ+N1BuetKxgLGl44MypYXJcGY8jTKbl95
qJost9Z4wAp0GfE0hTtxM7OQT/n3QDvZ5hnecxcehwG41K0jnYZPxbXtpdZOZ2zyAryIZvEF2Tui
iP2gWVchopIosJuoVtroB4yn8ZJcN4O3dHu8W6Udyh6wvCsvtH3+NBtOxl1yXeondLSDcLcMHE7X
eFlenN5T7mBNtMhvWt4gf+kv3IQ99AS8CXfwI2qswOoDJL+020Wj6xRX9WcnuUFe2vi53GFqEP4O
24vxUrJlgPNDEsqic4GEFkPq7+Vn3pdlCJlx3UARHLXj/Jm/sfilJYfe2rUOMpE7jFKXn+i7oZKp
vRgSBfguqnzs0PLWZY3Q9iyLU1idVefSHyf4cNWuPK4N0+nH3N2EiqvBm7nmSSHARUY9R/26P4/N
LrqC/gKpo9SOwK9SVELHg/7VeBy+BOa+znbF1Xgff2admOBe6ffSRfLn8qziq7xb7lj6GPlxnDjv
WxxZSq+Z6OW5Kd3S5sxChExvxkMh7De9f0X/iW+bHFSr+1QJexoR2QlYAloi+TVJ948KfYh/KRQL
coL/gS7588BNGppmUzUYK4hcP9Tf8FTu9znqUrhXRewjZP39yMfaGTOB9KiWJOCjeaiyS2idU+w/
eu/j+1tdc8CPwvsmOe0qo+mmkRzR/NTtcXk12qNtuzASh+B6UH7rjeo2wZlJCipm7ed2OKXZ9zp7
CKon2T7AGEO9xIweGmtgnurFqxuLd56ze9E99C65Rbf+rNoml50bJc+GEnILO4GZMbRvB2Hgc57s
Y0RN8D6ll9LvhXKB79eH/3nsdoA820WsVKuIM+K0VebLyiFnZ77QIUPXdh/AkpLOBobkkvd/3H3Z
ctw4uuardNQ964AEwOXE6Y4YJnNflbIk2zcM2ZbBFSQBgtuDzdXcnRebj6mqblvdXeqeq5mpqFLY
lcqNBPBv30LgqvwuOfWWov/B7Xk7ShYe/DbEPNTV8VKAULGyYqj6rhKyYv7CCkKWAo/Wwf4qODiQ
lFvkwwYeZgNXa81PU7V1unPR7Gx5R6fHcdiKJdC+/SIBnxcOHnBy5/qBxNuquiMYR8JfNf4UA1zl
QgRsVelmwfoTgaudQoebn2hOMb+i76mt2+8swbeD6yInDcvgA36h9TEYV02NyRXKJLjDQn8eR1R7
ap3z6MPZdS3MspnddjiEZVYxfa9g+sdp5d/u9nxW/NCFsKqBBZ2CvBD0yGygb1bDvb0BV9RHGjGu
0hboyjhGi5+S9zoB86b/o/v8Jo32cSiwbLaEqO1IYdejFQBzJ/ibQSU6HMqoqWBjC7x0hGBRvN8Q
eO+Lv0nyXJ7FE9PIMfXSwMY8Qr9bwzEKJWr2DCE82HI/wLC2fu/w+cdlyt+u95uzN26aYfBn+Tu9
LKD6KJe0gUJ7BAlFKCrP8xygnxCeYLne7gimd/DFW3ouGOjvljHvRIG3E+ymHJ2Gprjzeunkm3hC
0z9ZIYfpMLtclgR+X2Il3y3T5sv6R3f9zeHrdFRz2gLCAF/wGVeXfCoh4DzJLUhqs40WhCExt4+6
6r3l9t6x9uY0nTJhqgFGpRAJiWRx47hECRRiXHpvLcR0md+aU8wcBqQxi3dCzjvX+u28Ou300PQg
g+Bat4Awul8nzJfcqBxgiThmKwIT9hnuCXoEP8JH13bgUnjfx2cFm/bJXveQJVA7LEf/vavi/PHt
eDvDVmxMByawC4ZVB20JKLu3Gws2hstk4+5raBG894bvbLu3s+ta5TJWFQB3Nuxqq30KIfpnODSK
VbnNs+vNnaBeID997xa8F01vrZQfDjqRpXKYYkRTiA88t1ssAgjUL2Z1HlKF6jqbiyBr/uP7/lqp
/sFyfzul7nk5FfXMF2iTB5KguwlJcrNok2UGqz4P6R1UXwPxEAwn+Fr408afthItK5xEXzugqFxE
P7QFYRlQXJU+zIWa1NfaOsT0WqaHCT7i3sNQfc3Y2hlmN0jv3jXDBwN9ulzs4B3g+R+M6QGp9JCe
sjQPGXz94u6uMsfRhegqzJHlEoGQDSnqJB1+n+LHKodg4cJFYljsSyuS6wJBd+1+JzDxXvYnfvbh
Lhlazr3iTcTV545FRO8ZlJasTdF9KKoHu9tONGwhpwlzl3plyo9t85B4Qcid+9HAnnolLciNPhny
jBK6AovS2qJKHpBHx3sI3dAKPvPv3Ip3Dp63U3sS+MSkszpcCk2XtZUfYGpnb9Cja82qCUIUAGZH
l4DkmXc7CvS97T+fTT+sPeloj4kCvZs26gEHgqFsvYZLQLzEmMVfAwvMH1PviedQckchO6brCoCG
YTzWAMZa42c/Xo/u2cmg0mlZW3+R8KtbnXpnaRf4wGgZ/B+pDv2Qet7cjX/4wJxz3eev+NR4rTvQ
5WEvj9go9wmI1UsYP36BFU37njj2e4fDm+Cg7TIp0tn1r4UP6gULMF3OKlq5PpPkigN6KWxknHb6
+M7amF/3j3bpm9hQNtQP2vlQEu010hXS2uZb224k7MAiDtABXyAPVSgWtxKGxV16hPnZJtXv0RDe
+RhvcQAenLNix0JhYuSpKe4HvkTPi4bZ1342vUxhg6kPSbX24ANig2sMKmi6Qq36zsV4Z6O8RQO4
wo59Z0CgrOb1CX/ecp5MLRt5LaFhEoJWDYlPmKfs3j2i3/v+c7D6YdVJ1SqvsDCKgzbFiohzC4eL
YdERBMx1C02Kfk3TbfHMZnR9I4+edXXR3pHDK//lP74O/yleqsvrjdd/+S/8/WtVj5CaT9o3f/3L
Mf2qKl19b/9rftpff+3nJ/3lXL/I+1a9vLTH5/rtb/70RLz+b+8fPbfPP/1lKdu0He/MixqvL9oU
7e1N8Enn3/xXH/zTy+1VPoz1y59/+VoZ2c6vJtJK/vLbQ9tvf/7FxYb7jx9f/rfHTs8lnrZ7Vl2q
U6lfirdPennW7Z9/sWwe/Br4zHVZYLsBSDHYKP3L60Mu+ZXYlNuB43s2CeahtayA/MLTyK/Upb4X
BABhgu7q+nhMV+b3x4C6D4LAxy8w6oAN+8vvn/CnW/W3W/cnacpLlcpW//kX++/NBTzuENu3iY+P
R4Nb9f/DIvKSwkkCy5/O0CGsyhTuKFk4Ou5m4ItUn9IJTEF1sPNV+mQlc8ONdqC0+0VY5QI2xucS
HVRkvuTO8Z/guumpDRdrBZAEW1j+BrJ+7bcpAd5s33WLgcJVJvTBvoOUjwIVcJvBX6AJncd+Paa7
dDhSGNKgD/dC6yiAnZm7RkHKeMStqEk3/txci+o00ndtDkvVU4bQukWMzvjR/YRybymOjnvwCV8P
kDOUB9v66MTfehhI+TTq4XjzmJqjKrdTgi7FU9B/bsk6OeV6R9o1ZCdKB847TxncfWI4C3wfXPSG
F276TMyuGfcd+4CINzynwE8oeGu6Cwg0quYxmDYeD0GrA89NTKvsuRzvxbc4hyVCGKALHYf9QR/q
U/0MUxuYV7fgvpCFRmoDvKP/ZJzL9L091TsIvsKTNID9NQzuTgM6xt86IO6jqtyiNenAdMADFPma
YA5LILmyLL0Ptbfs2boyc88nZevh0201/1v7+v+1HesjlfjnOzZ8zl/U323Y+Tm/b1jP/ZV5xIHr
IvUgtz0f5r9v2Pkh34UcNmM2I+6cEP22YcmvDvj/2K+BTTjjFLv9rxuW/Gr72Kt4zHMY9X0bifS/
sV9vzg9/C70+48zjgY8hDw0od/hblT/VWF0zlJRemf80BMepXftkx+uj0V8gIdvo1WgfMc8FuGcZ
d9d6enTll8y+NvUztfY5eqrWEHZOgY7/ixU3UOi5M+bo0WMQHzxYL8E22NlpBgu0GNIJw0PXVgu9
BWMVDpuiW7dl5NNFV97TadGCkgFyGTlrvpRwOVSfaw6GKfwMgCSNn7K7Tl4hdWHiKEF/ogc24sBO
lgvn22pjiuw1Gfj/e7FiCf3zxbpSz3L67/+pU/01efnT/X//r29FOv/JyG9/+h+yfVZ5+/rQhxel
oNCr0pefgtesUve6rD3vVxcLFCuTusFt7f6+qjmWp0eYEzhOAI0x6vwQhaj3q+dDq5q4eIpN3Vko
9fcoxIJfPRvbI3CZQylFjPt3FvUbbWifMuYzx+e2a3NOXIgv/ZzIqCameUr0uMmdT7yux49dLRaB
NW2sUbubsgv6dZHzetMaw9HmtuJ9pRSPmOitpyleYv4JZJ4zXAKdfUmSGgFKEHhuSGZtEs9+ZI7K
VyaBfFvr6igbvF1Mp+zph5vzW2T9MZLecvwfdiYn1HXcgFIk+zYu1tsv0Yqcek4jakzjrM9+MN1n
3cD3fYN4lbrFoyhUqKbgxKrAW7EuGy/c53svcOsDgf9hX4pm09mmBJ1OELIcBM3OnWqCtXSQUaaG
gjtPJ/OhnBDwKjhYjwWpkOxlfDnEub1JFNn+8TdiP3ccfU449RilDiOBaxPnLfbID7wyEb7drQom
5S72MbbjZ9F6sK30OvrkiSJysnSv2nvfFNVF2mpN6ypYDazKw56UILWMMlgr0k4LNvni9f/Rhg0X
q/SOCdhtm6SjsGMTA+ZBsfnSTpqvaKJoSA2sPPq8QUgn7Z5nXn7hrt5l7ZexzNRjUNh8bSA0lkHP
/1AT0aIBKMqFlYl4I4FWXfHCbrcB1gHkuxm+ggM+aj0hDwJNEKLiZcu/vnO5fq5a58vFPMcnHrMD
z3OCt9hclSaNhKb4sJLoCgo/vlJYsj8NURs3sCrJ/BJz3vwxN/m0rPIA8gt2IDH+7N3N6EGT1uKf
hRHms9u3z3SkdNuzi2yH+FRnyj4pjMonoc++GcE5ZVnxCM+G0JGpOXcAJhGJtTZ2/qKDBKtje9ml
druDpTLI3+hUrHXPKJRC3S5ZdEC+WKQ0Zyp5BgoWg7+jTh26Mqn+nBaVH/3xdbk1Rn/cGIwQ1yM+
p67t47q85Se3VjFMJKncDbLdVW/V5ponyHQsC9bY8nvfB2JdxS+11gLC9zUmwt0IdTIrri60rYO1
nji+Wgxwowf4/PzfO59vLpPefj6fBczGPwzBdS6zfsiAeePgfGWTuyFF70eeru87jjG+RN/1ZNs+
9NCYLJdcTSKUpe8fe9tDu1sCHXwXu+IdtsTbs5DjrPUdNFcQ5ud0YS5Bfvw0dafdlvQ82Expznao
LCCD32IiW3iDswp4Uj7kMHXkuYTfdpHIXdKcm7KYTrmnHwngkdtxFPYqbjTZO6TLFiQu0r1bmKPQ
Xb9rpN+tfXg/rsbaamH6lUlsI9jQGc+y37uw84X7+cLaAc6QILh9JfttM8/X/ZC6hMabUpV9EWbZ
lKGJZ/hDC3R+NwHVrNp+3btozCgM6aWbw866zbFFE1LIKHamaSl6jrmhqoAYEM641lU2wF7T5u/1
Et5uXlz2gHgorew5VYOy0s+XfejyntKYxZsgdxJMqDEpHGstdy015QfxMoA6CS9Lse/yOgBUxQYm
Hatkb+dwk4SzxztNhb8LJow4Di4dR4xlt7zx54+jA8EDIVyxDYpgWsfeCD1Ay7xo3ZdLKxu6RZVr
N8zItBd1BrBgC3Xp0QO4gmDmr/yiVCCjZ9C9hsoiS4DV51PrPJiS/fZXGnP7jJNY72gKjc/aEg4m
+rOheZqDEFeDVT3w5Msf77Q3c23YmBPHC3wUnA7qUB68XRDSYf7r2h6CNFjDwWwMJwv+npYze85N
uv7UTqN/8gYFDvlVikQdEFT4PuvoB2K64RwoewRwpZYLCCD3kcoqHOpsHC61pz/E40QO8LK1Fn/8
se1X+bSfVzLyI45MCQUAUvC3kXAUI4WRZGttXiOIH8tsN0wYPzhD8Wg3MAgjbOgXXuc60UCVfQhg
/FkFwXDh8VhHJk3tQ5wmFzQJgi3P+KM7OfbBdlMIjA5Jt9W5gImj47GFdmuxatzqK3WKYJ1NyW7y
C7IrWxA0IQebFPn40YX0lenEsDCeQi4RFwdTynTX+/rU0v4rm+NnP19hRi3k6WSiS2U9xm3L1m1j
YTZpQFDRCYaI7oTO6i3LqFzpbu2R29sK1vPhOGRfSDZeLXfI7m1YC7Kp9iHV4698ZED7gejvqeUF
W7B6l6Kq/SUG0MvagSfdyJx2ZdxRruhYYlHC9mNhC1eGrI+dpWMEj3AYsMsUE74Pxhc2im4HELnb
TidKibu/5UaWyZ7qsckAnJMheGt0Y5jVgCfb9ydH+2jzcqHvCKgQrYDZYTqUPCI2hwN7CQ/RrGuf
saZg6KHSa+Wwr1qgQXw73g3optzLQyej/vG2dDyewFQthmWbF4C1k1Ltbnu7jqFdouUeYwI3lEWn
wsp11FKOFt2PQGbKHoPH+QYPBTaMIIG3jat4g/O1PxZod+Q1LR7Z0DVolCj/cHtvAuuyTW/s55qg
Vfe6PLioF6TUkJiN8zuV0xS5lRiP3Cu++fEI8ZomTdd2LM99VT3ertmEtGfNRAYsNO/oWvS5G9ZZ
XKxNoR9uCZerocMSg2hhtfw+7m3E2/mVyrGIBE/GKO29HowhYLXgVcsu4yB3UEAOZUMmeKc5NJKO
a2+Rk8RhEiP+VRqekyLx073I5bCqsyQ+WDH8c1ieXoK65/sadj+hwyWczHHT1hp3LZoc8z2egIjQ
Y1ZukjZY1Ml929K11zBg7/IkKjNaw3UbXqUqfxyCrr8EHYbXt/XLYcN4dHvwwscRn0PxXG+Rr0S3
bOBvWV6dlWalA+4eedHh0NM5SY8mFtNOduzc+OiCmhq4GL+Ey4awnwVJ5MUpGSBMVYMcCnpBsIOu
3U+FWNsD32BRNifc43EBI6FYLT3WF4++FKCoino623nyNDR+dmJjtyiEq4FALEYTyQ6IRVvLS5oZ
yIAEzbRvJCY3U2n5a1cAm1N38dXy7bVXtDgU7C7fuD2sVrI40xubWvraCxbVHr8ojm8gCpuebk8G
PLgKW88A46XPXG5capJ70kIxS3r2ikkD+b2u06tuQGMMA2oIFdewE+LzrReSboXUKCHG1EPYgFHf
WGCDFa3z0UlXQvUvQ1A+Gmvgu6KisAl0kWt3gd5WNX4XmIt+qcohXrMEKsfCQlNwPlWGATSzPGAq
qip/yUfjPBl4PQHLKK3dbUvdUvyh7PfDJL4nopxNRUpyP8ZA4VYy/yB1e/KN5Zwpx4V1puoJ9hjh
ENvVITW9vdaN0meVV2FABuyPbEzG54b396yBG/pgwxkeJCNEDFW21skqGXyo0/QxcQaoCZO5LGKl
zLbVBH1Ary22JhimrWCTOpRTtZjmLM9iJ5n6CmaWc4qZT40PMzAEQuKp6kRHp13XXSLxbG1evxLq
algtDpW3FYGPMsd1D44Nmk3ZQX++GVR71WOHXUcAQeiKAUQkbWRUDVAQhl7j8HrfRZ5nO5FjequK
ke/zKsaPweV7OcL7u8BdzScvOXM/R78eB0lC+ocM9GWYtuIDlp6YQmc07CRiLBa/rSPRkg4mUSjG
1ICIbZxtpx360DH7qeNQ2DJGms/FVgVAIU6G3I2m6e69rEOcz1KyGKcerR3fV3c+kPH7xLLcBcBe
UMH2APGhEsgpm5cXBJeFnOtrBVeBcuLgAIK77sQjJMwKfUZYx+moq2CXjMXDLWAbDrt1QBfK9dDj
7tYpmmzzN74VLlo3OAa7mILrkI+rng/0mgSnuOHq0JPuIUitaTvESi99bZKFcmHN0poCIhXGzzEE
72C+N6WQvazC3imcs526Aso3CvhYsVVlbt3VxvIgo9wke1lfLJ/ylVY62942cx0P8DyRRq/s3v/A
BXQNiw6MuS7hUHXpyJcJzNKVQERyWDauZexCHmGutzQdqxPRPgxo23RXYuacZHHzySvIyy2CxhPJ
DrWFFm/W1dOhbuz29b7drshgVd2KWuCb3yJzjFo6JpPe+sKJF7VX7iDgk3yBLsEqrim60dW+H+P4
E2B3JmR5sikSc3X6JH5hVrc02NKNH98FaWbvjNHZxqPYgF0v+P6z6KtgPd3u7BBb0AFNq+JoeLCT
XKu7wKCpX8d0X07MX1sLtWT2pMKm9eUJjkyosGEpmpccZ6lSyCBN6SeR46gUGNJygiFqQC+utMpF
4jnkS8Z0vved7r6vveRgiQHqTol+cOsg3hfxFO+NF69rGYyA3MKS9JZaKLdJkOu18MxsnYuT1tmi
yePP/ejVnywL0gQpyV4k/1p7xv7ANFj5uu32Tk9IVGcA2FLU2GHlgdN9C5C3A1Wnytq1iJVAwxQA
thEQgWnipLuhVqBF4sgVpZ1i2VT0OyMZeMKDjDw/re77NIMm9RwL0Fv6ctv+aLjEeytHAaKL6nj7
4VvKrF9L5QqlQJiWTT2u7LNzqVtG9hqDBD7ktAllKzDzF2MQuQK8htoVEJwTVX9gR+eSjgm2juoX
se3LfSFrueyMZCsg4VOI5m2s1qrDKZfyYk0F5LGRIFk+xBkwDD/yJk+AJkfH1tHNymL5CO+wpI4m
TYGod4fiOJb9Sk5DiIQrgIoIyNCoALYVqaulbCSAytWhslsoXTZDukLLLyx11a8acGjnN2rTsC8K
+wilbpS5Bh0bi5+RlvtLWdZIJwUucBV3w53sM5aG9UmZgRzSHCDtbLTkoTKYdOhce8uJeN9vG4Kw
Uu2ZU1hRXyYAFs8HQDF56lSWgh8t73NPE34/Tsit+pI9S92xpY8VEJVT4ICbYUOjBla2ZeBCu1kW
DjrHWbeVvXmqHKh2jH5SrhpZJIcAc/ClnY5s5xCYlvWOGC+ZJ0SGkFRcgklera5vPsXTxJfjdyPy
ZGf3pt5KbR/BpxYHpVsU/vMyuSWfRc/KVSpygMLdFH7YndYHaGX2uGC4mYV98fs6WbalO4YMd3Lh
OWV1arxk2BCj4UNL2ocOd/ee0PbzaPAkpx7LS5FNaNOwMvIQWI/ZnB82RMk75MZ9mHq8WsYBvy+a
cc3H8qOnWbNl9vixUMbeDnz6mBUtPTit5JEyUNwVmEJs/Slzt6p1MeavUR11PLlkxM+XTg/mBdVV
G3JukqPMkkcLnRMANzJIVbU+JOGKEZ6EDeTmSfXwumRU3l9xClVIbPxPLQlsYFkDH93F2R+s7IAq
FExD6jgJdl2Mz9LYwBqOhX+8XTlpN/6xKSB8iCbL3md3glBxzCSFg7Nl16FLs2TnT/UUWV0sPmUJ
QbYmIc7QCGAkumkKzgmkUU9Obe3LpMvukJCEwEFXp8nsA1i916r5nuJsuN5+TK1Bsw+8uJyJy4RC
+KDqMzY5WVlK1xvZ+/yRM2fD7eLrkGT+SZEhfF0UTME41sIJi+gMNwk/LkORi3SbGNFvGVSZQqb6
+uQ0DjAnt12YlMaEdTyJ4+3HQCcvROoswjj2+CITWflVQgpvCXwkMLPdSK7SH3d5nqvTMGKQjYCx
b6axPbCyvvdd2KfjysIHlDhuH2pdwk49VRp1hZPvE8epV001hspi3rjodJo+wHTXkrC851ZXHsGl
Ivu+G5HJmCbCUnU2Cj0f7FOd7OJ8PtjaIP3YlO0ni0uIflqg8d16h7cfCCLDseS8eBwdm4GBxV86
44KnPTbIaqsEEjiBsQFwsqBK4gi1s3jsI5vBORxbBpNLgu8bTpWHtmGMjD9q+jFDLxeDydQGqcEq
my4sFG3uqFJdmLe83dSZ+6xIV+zGkZ4xy+BRX2srrElZrpGqedCuxN7z8voKT4T+6HptdAu5pY2S
ayj68SMkgnF6m2Sf+BVORWCmcO5peD1TEsbIW/Y5aSFFHXe73CvNQVILiG/WdFHRqo+DyLwTLYrT
IPrPbG4/18aZQkuOFLqkej3yEtl8ng97G4WmyOT3JumGS9anGHzDxANvfO4VWvFMYqf1eToitxyW
WVzudA8WiZ48dt/2kKDraqi9Cy/ZFwr2QHP3WvRAwNeCItnyE7boEjIskdahWkrNuKk9idYbzapD
42q1MXGg7kiQ7+f/mkKGca2SexxdjCdp5OeM3Wnl3Wm79iNsUEwELDUtE+vb0NUK2X8y7RNPXTim
AmNoepUsLBPzkEmA5W4X9PVNj4VreR8ELewvLhE1+J6BOBbzDxGk9aKpGMT5b6tPZPNSNt+FhKv2
OCGjB45gWpWakqunfXdLPMjqusbpN8ZB364nUI3uTdltekvWC9hUXYtqEjsSw+zNbef6sNHzduPu
zuorC3k4XJw8lnvb1J7I9lNJsGfcng2LdixxlGoHvNDSAiunivs7YQk4wDQ+e6glLmGAJnrm1vyg
ExCx1Nwnzhxoe3Wa8YM/16V5ei6yYYxkxsplPAdNoeTOsxoV+SnF1NzCfYatzLy1NTXQMx9NuaoE
y9dtEaPn6MbkeisY5DzJqOZWUzwGKxfTqI9VMuWPY925i7rSoY0tvGEBATTYV1DidMkUFQHgabAa
xUzHSzYw34CrTO7uvCr21yzo51XiHcpeAiWA6gIXpPpoVTlsH+Z0n2D+shdankYukNAh+X2nMX9D
Jv3c1QKXz0fPkwNGQtGd+7nJWGEZOZUS+ZaWltk6Q7/E5w1QFRRmC4/Ekz+x+p4XH7NexXdKVhs1
FyVu7+1vw52mCYDH682waSZ36Q6d3gqDjsw4YTDdVy1IO111dKYMFQIHXndqRURzz1ylhtNyDxRF
WgafimIS+6H01fJfaOvyuVv+5itSz+M3bAt6d5hT/tRNN7QFXBdUmq3VCah3WqZFrxn8N1Pn+TrF
oXH1Cm9/mytq5QaLMnaqCLRRGJO4A/4Ea6jotcgZmqfGBs+ltb0kDEaV7VSZXiCnhzwiKezVLcsH
S+gld1l6mvoe0qf5phQWPUpf9HtmqXNnGXVwMkevk7HX4cg759BUUwcS4RiKBuEaJQXd515MT50G
uj3wps1gpB2WmP+ug8TN4cT5e1Iau0CIGgiCRpY9jnvS1SO+SRuHqZhsjAqscYn3ypapO746k/1b
w/Z/DfH1oSrx71uo108QsX/6QvPH+SuS7P8OQFiAEek/n9ivzXP5IxJs/u3XCbzN2K9oQvkYsPvc
Yz8AweZHMBfDGJ1B/wxpN2bfv8FKbPqryzEMB9ADMwBsU7zcbwN4PIQnIElAP50BePJvYsB+3iQz
NA1z/AADQx+6f5h+/LxJulFZQdkV5Rks+BNfNWv1VOzbfbGfdhN83nrQOxbD5Ycr8w/G5S6dX/WH
rfn6rsx1cPYAg/B3ioA1rVvPHYPi3PnuaqjYKoddyNT7h545EQsgpIT2jbTIp84BZ7JSoQEpEddq
MyDTqooPHaasVYtaDBABqxQ4gPW2QU/A6eyzX9ZbwXGGVmJlJIwEjIqC3gkHDNJK9N4GDHHKuIgY
2pChiK2QoR7KodddNmpBa3kZKnFOHIhsuChcMM3Wg7coetDueL5U4C/mlrXOCQhdwgs2GuFqgHmO
2+Zhw8mqAzdSgx0kwZJyqLdQjTnylIMyW7n7NJ3QcW+XOPeWI70aaJZ4qFn0x6yehZpXcSWjsYRW
MtGwUkTNByG+IU4+cQKj3hgKL0O2KBo4/2XZGrd06ZDgODgSzehulfP23ARqFTg4hs1ob0jcoSVN
H5zO/0TLO/RwP4z0U2dbwJpBOtd9HtBgFe3HHLBqUcLvGdmGJzdeWW2D1rsTfoHWrsIX7NZ11Z97
Cex3ChmQmQEE5QRUE5ETT9vUr1Z+KbYD9c4jQ/4OaTcHhMyMjyGpzNPIClCbi5UN6SaLwNxB96cC
gb7MKgMSbXKx0OJhaEWNcQdFBlxu7nwIGmfVAFpXNkPYFtbS9s4Jvcan5nvfohYpUayQIjJji3Td
uULr7ShbLyr9BoNGvUZ14LrLuR5W1rUiBtLY5aYl9XLkKDcQ5lZuaUNKJtnKiV2NvLSN+0TtYdfW
OpLu3P6g1pFbHHZv/s736x2WygcygHdpzLbV3UE3cCsH56v1JGQczaooXLjAFNsY0tE+eqWpqdZW
9wS1SSS67QJ9Hkh46FXuAE8f0A3rgnPuFlfJhh01dqi8dpG1cp20UIqDJ0I3osoGEItW0MZAlyvl
Lso9JEtILgAMjXT9LR/R8jXyXmV1CEBJRNW0og3MmmMQEDx40CAlizKwtJFhjBXbQBJhUaQt6L+c
jIuy53de9nkMWKi6p2wcD5YFX3bWLXrQySXll7SuzoMXjTXmzXdDNs0Us3xtvWA2kqFJvs4/iIdG
AIw4XlUyLvhQbLRb3tnroCLeUsR67VTTR5SngGBAQNhnfh8lGay2g3y6OrXJ17lmaPBVHIqjCfvg
xjAMQFMgNKn6amUjA6O3aRZNYMeQuE5WgKmE00hImDpkX7nQQW6APsG6b5m9cSeYRuc1OELgpvaA
wSdi5SQesA1IWNtsWHJNDhWScfRSIxtqMhyIt3ZfCSjg1vrstf0qY081LxfZVKM+gb3K8DJhhYKZ
jfY4KLZwa4PswKdkePYxGEpwGjWp/0009M6G4FTdN/C6taKc2l9ThZ4Wb09Zb67IcMNu4vuk+uI1
AfgKBnV085RoOKbqxrmvK6hR0KCB1V6woY08qHiosKC8r2OiTgAI3LWjjkoQQP43e+e12zqWbutX
6RdggTncnAsqOsqWZFnSDSHJNnPOfPrz0dVVe1lr9TIKBxvYGzhAd6HKskxycsbxj4A12O0Axd+t
Uix6pWhSxA0Qh4UMJEQD76r5osQQWpDVc4oJnnfTIttppH3sWEc1G2K7SrKZlw7TDACucIkyFKD0
spefyCT4Qmgwjl1B5CIy+gaNPq72atIsIlN9KykLxKG4Dsv8ocE2MUYOLnHw8f37XHvx0dgK+bOY
CbM8jWdypaDkHqZmH80dzbX7DOq9r2088KlYlR4oAc2qxpjF1LSt7NS6ZFg6kFZieSJr+8hQJozM
aVnlt3ISvLkRziQNNRUxXkZ5twoV/jra+sppFpwJZgrgSTEqcPqdiEFEYJxcoi664FKl1WMoV2jX
ION2y1S7iPKwVqzb1A13autNKsnEqkF67DoOAxahtboHBQGjd0t78EhFD7CmKIAaIwQlWvegmj08
BHPvCFOvjPiGMfF0zrewF7z0QxENu1CPfmWJlCCFx4zyS6ThCq/inWOUOBo4tqBWEzJV7UHZZSGZ
a8Oqlfe98FK2GN7q4QwEccaJXCC4QW/xMawmnaAgZyfHQSpmuZrf6pQkGid7KFEI5TU8hEp6LscJ
rx1uxOZZkcunQngMwaXaDHObOkW3fzRV5OoOAvpABQuV1/R0IL9TJLZLXG4GQSNjlIBHK7SVXpym
Q3An5fp9qJnbSmhhOUvCKUA05VMDwEATVA0lmGUXqJXY7dz2g7ZpxZOlz8GqUl5tprJbbbCuEZiY
NVZTrAnTrrflwiD7r1w6fXVbSFhFGEN9QzXKMIWpT91RdW4p5WUSDhkFnpkGFgVW5S08I7g19Rdq
EfcQ8XU1USYqwuoG+wKFcenl/Jo01p5WVnqqpGMBu6qP8jmVjyfFGlCfoOrSSHR1EtI8wf1fa6de
N1L3FqBXF7M3meUFtOaUdMYs7VtweKwFhuJtSKI7K6Ga1wRExfjDTE60CeXTCcNvihv9fYEXUFU8
FBkAgJxBV/wIPXWVNMdBBkmPl34T3KpGYuMbj38UlekmmPt1vMyEHNzInBk5p6eE8OTQ2QjYJYSs
yD4NGsv3bIvuslylDivcmin6vrJ6hc+29rv6IITitBm2XXiuuIFAoTLuNmuXFx3LW7WLqBChdnv2
cYBpO5xvwHJcaLsx7l1tQsFSVICpi9o4RWCySYjDkKlNDGom+nuGy1GfDXMJeMuVkjkwAdsNXDLY
OfUCKTq4jplp8M0x9EppyAw2bj9/2Ahe8a9SSSn93GEjCDCO97sMQGinR+fGQLUPw1jJeX6SX79z
zRlJpb/bf16JmALBgzSbmOw/242I14rrfSSSOhXq72Kcf30hSx/poaCm1+nRTSEGYxTR+HztZ2qA
h5JyYeG3zXCa6Mts4aNWlr5hb15p5v9q1v+67BWpFsJooJQdlxWfq6k4IVW4sRFGWhPWonlwlnDn
mci4f3+EB+fsI3r4hv71KdL9qYE1BaUgAhhDu3aYKnOxDUiAjVbDqpr6a3/JzqSdKOrKnDbkAfY3
Q8TzjzaaFs47E+9I7f/3hwwYzz+/4h/u4Or0LzZi3qeuzh0EL4bPdK+/ZSQJ/P4iYz+5fkzD0EXi
Q2CAAm7z+Q/0Qcdnaa2GMlrluZnY5ImyO+KEELfn2r+r1Iju67HTcqRv+tUVu+5z2IzUaUvi4jqH
wa/X9ZQw7AfFi1d63C5QfEnJTlO3JQobvVwY/f73T/mrpvzxavLXq6FGkuGdODRlxjHiRm1e3fj5
95f4tF6/akkTqYQMCY8dqPqpffixJZVBzAq2InQXad4PNvbY0UHGRnRYyk+l/iKuVDz6RUBDm8jQ
7/xDftGeX65+NV58I3TUyq2SVRGsLbwW5W5kKz7BabOl5IKv13e0svEF/e5xr47dIfXnuqCgsxod
udtFMMcmivzbKWsoHIvF7xv3F+9vbFr6ichTUvL++v7Y3GhWmg/Jqiszu5R2XU5d5Rs96hXYNvZI
dG70RR2inAR5/Os1gNNisXTTeNXJhW2y/pf9N+zY765wtVSE7HjL2kjilTCgCkOpprHz/n1D/WI4
f3mIq2UhLwI9NkUeYvSNU5bUkRej6+O3dhLjgLl6+1xHRXYnAgfBk/3aWGGQiWyR6phVYczw9CbR
CvyYOTlaist8+fuH+sXbZ5pAf2RxNNR+jg3VPFVMhSpehRwB0VQuembiDpux319GumLRfvYAGSmU
aummBN561Xiu7OZSqFsxXTp8lKbRPOYo004qW7fVOTVVrFNff3/JXyyuTBh/X/E65M/XNY/SlDn2
uW6Kg01qfjQUz2rzu5C3X72vHy90Nd2WZtiojsijacRiNjd4MnUEF2iLfgrGMEIW372yXz4ZmhI0
GIas6Z8i+R9mQ01Joej0XbxKrXvHEx+rPtmyi0JBmECPURXMvCBZttqhqpehsVKCBKgjnxgDfgjD
8GgmWA96d9QPzPapwGBMcM9QHtWGXZbSTPXGmpt1cC40YRb4ke0ExSbV4hu19jDv6lRbrGK2uERg
4Wkr4Tk7lgAaCtVZbRs+4Sg13lOE0HqhJk/QiSAcRXucq9a75t8UzaqJNkHtinfgDUtHsQjn1Zq9
LggPRbTA9OCzE/w34NH/2/SMCAp/GA+jwvmLBHn5firehE9J2MNlmian6E2AtvAefVGCff6Rf0vB
lD9GBSNVOtMEd4WL/ZcUzABSVhEWYmMgW+qfWuW/BMmaDHoNLowNjywq0qhZ+EsJpil/cCCG1E0a
sMrkL+n/RAmmfE57P0yLyCfHK6msIYZhIRoZh+EPvb5yLV1w0FLdmsL9AAnOji0YwEXuzTMjfy4T
qM11iPeNCYMWq00OJKqvTENXfDBcqiO90OO6BTOug2PMyRA7gFgEDaqC+z7LI5xCYn+aFDElq+DW
sQZGb42vSCDgxRiUEQ4cqVrPZA0rl6Em+j20Fq3ht7NokOnuNQkOaLSoEgWAH6YYzhUNY2SHr0R6
pOMChNcZtrYpEXZ4j6HfrKaGFmHApTUrK0mJvZCqu9wccJ8UFY0cCLwTclOOJ1ECv0IjkUboDqGQ
zrO63wpyQ5HU83Ddsm5UE7p26o2IgtXXcyW+E2OK80al30BeIXwsZt+Ztw605QTJiGU1jybqrbtG
ufHFpp4FcBnCPkS3Aoxty65yhktFWoIgrsvMC6YivlaU7dlp5UWMzttR7VSe82TQoJpsFaDbmfQu
x9Ugfk4HzvRFi54r6Nopr/RWM1uwT/JtiPDTgIZa6yFNqvehzzM7ypKjixmLpINkesljkg8t5j0N
ax3mf60sHVoB574yEcE9XKBHhEEcqeu4nlhDOfOtGBSM4r4JSYOHd3CmZA5LM/kUI6JZiGBNwAGh
Milc8cz6F08qvd0LTXLr45vn4LjqbAOUZvWsK8EWkz6aRW7xkHo5rDl8LHtcWcwBgnrfgGkIVB4g
z7dbFXYRVbUug1GrexNVKsF6iPPs7mtCYcRYn0N46rKM8KJqGTvDItGkvZxDrSl88eIrr6nPcZnq
dVTq09THpOrzkTwDdq0XTfwIqm7RATcaSQfmSIa3orhzfMZnQ5zMOnAHmDNRUMzaQZiVpXgIDUwH
dYCeqnnMC2HRqDkMUvTfDgBDX5VrjSq0JSuI8R4TIaeIgN9peT8A1ErRKxASfmHF6LgaibNIFhZD
ql7cjO+KWa9NlDqclVnUAZfqt04HJogTa4NoSzaMJfZ1AdD/yEJqEUWZTm0L0rC3Ot6RSykVBgEF
zDA2HxXTh07RPmiu8ZxYaB8DiAMRCO/EUyZpWlp2m1ePed2ywKwbDdVJFkaXSAL2jxw4GoDKlgKv
112WcmnXQzmvAWmRq9EqwsIwkkUQBOQbzqzyEGI1UkEJD7t+EijdDSsZDLa5BFrYpIZtws8hy9r2
9WCTJ+5dWWcyMHIE/G0S0ZEAGlYCJSd/kM4Vr9Uoyhfi62duODyE8QD5y0E0UJfoF3DQzAbRzjKr
mYp1gv1PIS/VYVhYTnCbetqyFNTBduUmBC16S7L2SRqCkyOODKbKyOHtVCTTd888Y4kVr6nYkhfP
cHbCy6vhIyigpiHeK5aKlUoVI79IYmEilvmtFjLPZaYxIJ+GhC5koJ7W8FHm/za5/EdL6P9LsfbH
Wu3/Wbyno0VGeV33/R9Y0UXy97sFlsH6p8q6/NffMus6/pcf/+smefuUXyf/Wg3vp6/r7fg3/73e
yn+oFvQDBMHSX+XdPw0FDIkSrmHg16wj9zPlMdT+7/X2D1ZSkbouLBGNquy4Sv+14Bp/ID/ia+yv
NVbqf1j6vTqDyppsmDKuHyNHQqQ4fXVkCyOnbyMnLDmBxKo4aUIVZvhBGYgTTkiEQgkkemdF4DgX
7X9ox6c/l/Qf9dLK1UHrp0tfneW0WhT0VA7wA1UqbO7xtO3KiYifrtljJezk95zFqfWGLMLKvCso
YeVHUxGWlkeeEepvdAUQ8okeFfWZW2QglPmjpVJ7k4Zxbpu60jBhtbdrHLWiwZr3gnRXisoNeegL
h4w/1Z9apjwfPH8OynLXdTkkfSIvTW3h+d9Uu6/BuD8fduwJCNwlNHBXD1sb4DIs0+WUo6UtOGg6
xXpmoEPKvb2hnDVmpZbUVhLyCH6cm6X6UIAFCwaPVd+mEJUQSqhFPYfA/82R+tMf9Icd15+3BkgG
28/gmHFtWd5A2I6UhKpnLZv48vYLQfEmZfDWcU+9EI2itukgCbYeHszG++7E+KsOCCaByQ3nUogQ
VxykGAa7ovp5OdVEXIe9dYBxeFS1+FU/y4pkKypLTUgyrxfbUf4PvZvMz2dX8T8QcdJREfZdvZbY
D9Mhq4sSJUsxyXziKDN/Addxa2BDE2uYHqfD3Nc9lkbyVxEs1715n7h4C0Akgrn4DSR07e4x3o+l
joQPXZYUUx/tGH7c/cLAhq6FZGcqaoJk9ywrdrMiVEe3tcoU7EpuT0qcUQsSMQmn8OBpVC8kRyHm
JoDB7FvTofef2kF/9/M2tY1Ooj4YIimo3yK1GSZaBtchSETcfdKVVWcRfs61bLtx/2J4/JfXY/tT
5DdJIJ/Cwr0Rh+5GSlWMbQo2l+20FrVFXjvJJO/l9zaKLdsV+o/IgS+GSxAxb/JET8vBblXJYK2l
NNYbOyOrDt6AEzlCJcqURv2IKJKS18j3qLqDgN0IVSZ2gBElr8Ayz1FftLY0SChpmrpDK9Dc+oIs
2HU3fCf7Hee3q85vaRr2R+PQpOmvul/kZpkjBxRYA/fkYHzeVmeheECF5xkPfvaieVtqvBw/Lu5W
Ni5S+aKaz/6G8M5vxsFnes1PNwJ+JiugQbp+7XCLJCY1G0mkJybeU5hhoQZmdGFeuyVdfrARWCUT
lGaLgkM1OzbnIlIDjGGMxfqrXPRvXSGdENpvfMOH3+jfewFmF/6la61VEpW9nWAzkBXaciTYFLj6
ucqqlcT7FklzrcdrZdDxIswejcJ8ipRqi1OWnVmtO2Gf3kx8R5qahXSgTHVMq3atmvJ38MoVsvfZ
83UErpIkShx9rmchlAm9VGhKOW1zw251a1mU/aNKkXo0vmD+QK3TL5ra58xkYu654jA1k1z246Rx
/X5h+nS2vH4VxmhDYoLO6aD6XwchhEWlTjqcQnzLwUZqIKiwPje6soqrCNvJCnJEVT+EYnnoqvpJ
bJDRxNZkiClouJw+ipR5asig0VN1tEcyQZUDfyjeuvTkmYs67ff3q/1iIbVwnwB0o9YCWHQFXHuR
oUtBRNep9OIVgSM898Z6jGR1JpJrK/j6BG76Ro2NcyOam9AaJrGQbkyUwHbhEG1sUaQskVrZljI4
qJ4M8Cy3n8DNwAwMJamo0t37BNpjOTz7g/6im6NsD5Wqhd+vzIG6SZQ7v/QWqQwlmanCJHlQy7On
PJXPatnMhyJ7BFU9RvJYLBXKo8gWGMuFF0H1D1FvnRCpbtIomoliTFfN3aeujBal73WwyxHe4649
82LCMSPo2CFVZrIfvK0Q37tp8k1Vhc7205QA1U6CcTfaFrADuMIwEdU0HJMaLBW7GFst6jcDfoJd
DavAZQqNEnfkBrH371GxJjt4lqyTo0DAV6XUfsgpGkOBlha13t43efFUK+GLpPB8gf8mRmpo9+w4
OIRRuFby27TpsZzwj56VXcQKYyZDEu56uT8GabvwzWiSALjpTbKUiuJx0PQDu6O3rup2FWG18Mpf
PbnaNgtDjRZefJsbyp2GeVqWcomQBDixW1Sts8+kbIsyjXK/Wz7oeHt37OdgkLOvG1c5w4juILGv
0H9GNiP+wTHNG29oiYPOnkI1fKmM4lUxo7fMF1fxOmjEtZoqu0TCdQLWhKSpOJGq2gpu6qR24VvB
jXFYNrw+Wktl+yFkT7oJ7pgo76rnQzzJ3RfXArnsw5nVSEvD6lZlQF4KwpD8Jg6VJyST9y7ssvH/
WaKeGp7Wj+MHAS/WOtG/GfKfpcivQ/6zXqqICnZGPy8Dqov3QGSC1qh1tYgHTpCW5+KpF8Y24V9o
V5pNb23MTn3ThHKb6/1rIOQG4qv0NoP94eInq+cjOcuLOeaWOMoZ1r3nFuqNkS0xMrKVCn1eUuCe
P4T5oVVI5nMI0MidF6HLtlUKe6WRbOjyWg1TRBLTQxBbZzj5974R4cRurMOWfAlVC9MZhtC36kiM
6uOKRSETHx0vWskNjqOVEdhyHivTOC2e6XjgAri5J9prq2rlN0vWp73ml0bj/EHHNaF2KgZ+ZFfz
jlM7kpinsBgA9PaNjwt8Vt6w0W1tuCozoQY1iNTg2DiBN/XGPVb+puJEYSU3mlIsZBftvuQ8qLJL
CMfUEuQHtyPmsen3ZlQCUeEynwzNneHBbuuNS1O3HyoyNNv0o1VkGd/t0H9agD6fRuNEZWDHaFz7
riiC0hWFX2DrDqwQw4kI0n6CkIZJJ5ijHeyluQYVxakwE+xsx1cwKWmBA9vp76fzn2Zz7gMWLvwh
kY6oXd+HqHdZ6qDDJvYGOjrJflbHBi0M7ay5QEeaBDCNHLynf39VYNqrjRCXHQFeeSzcqBwGvy56
SeC3FS5dRJVU2ZOoNY8tT9eYRxV/qRYbQjy6bnIBJ1VhmLfFgaV8GsXZFt+ot1jYJ4m5+OaGOOJ+
3ZlxQ3gosSvXR2ce9eqGNCfIJayyqqkV3IviAwG3thz3c08rpm13S8bSLa4Ss6gspo5bInnKsShg
bRXuozL7ZoW9djCSNQ0zQIXzO+wNQwIc/9o4gVi0ZoOsj9BTilmSOrM8zIhi4gaaWRjkt23WETSb
3WZaBG5MgpCgb4rcvc8zd2PF7ixOtrWQfTNp6b94Zaz4umTQYYl+un5loVMOBUyhehqVOfUnHeNK
yygkW+2e4zKSbcXUIvJh5pmlpHZnmh+9JU21NtZYPdXc1h1sKRR1puPYhRXRR9NVt7Eo5raIUqKS
Et8WmgagUvLeCGuLoEK/dLni2o0UKTCZzccKKJjwahcv9k4vpl6H/UWonfVefHcHeQKuTToEiHH8
MAjET4TJHbyq5QiqJXI/VTvzHd77i2MMxICnPWkwCOKsPpl4MaqZQtIeJBXlKSyvD00GZVdcwGXr
Ad+lxNZM1+KTG7hUCOi8/smK8gjYHvMqrLHRFT9+0xt/bmtTUmSd6YHRSZ1jnD1+KEsoscKupJKI
D/HVSZzFNzV5k6IBNdcm3lRW0MBk7kJRHvzYhDJpzAqJ2L5QfW5B6kBpb765n/Eg+GXu1UWgbGZf
izcvU2n9ej+aXyUG/kTDlLVqQjNBt2N/Ek0GM8SXfCYyufqw2mNcu5eRsTVL+L4wQ+LgWFZ7Kb9T
3Ldv7uin+fPzjjhISbgGEq123UJe1He6hEtXZ7x4zgvAq9UsVP/WcZdm+uCRtxa6d4U1Q+Dm3ifJ
+pvL/zxGdTwKAfxF0CzoI9feQlKURHR+c5iKnBTNornpZAvPdAVHWSebqK7Y2k6o78NOfNK7/sWB
A6vVArThbo2Hw7NfMnyxv+xcbxRH365khLhRpC190V30on9INPjjibhofQB8tZ9nSUDqBTRX/PG8
xp94JUFVST8NkA0nOkTqkrJtG0xCX556OSznplhVkfGSxzXe7cIzbhELKvLPKJg/ohqeqSb4y7xa
sWMLMv1NdMqVXnFpPAjcpFuEibvPRenFZ/OYKMmxD4K7od3ja7NWcOhoJHLHzH6ae/VOk2e6MSxa
QXwgnHaS51vSe7Z5a7xVVXbK6ogzrT2I+apwJKiLBI2lITGH6ZTyYG2bZp7zE+o/be08t2G4yZnz
MQPBzcPvTFsuqW4I4qsAuzRv81sPX8PB8cliy82ZnMLfzCpI3RVM2kKWdq2LDiCmwFQFmWNjhiRO
FIEtr54y0IXYnBZNvRqg30llvU6jDh39CVwcimg2iZ/UHqceV/t2sftpcRk7Cz6tdFaJ5U6/2uPr
Rch2SvJIiVGoEBaikDJWEgpa/iTGy9suMvzS3LyfjvvbWZX4HyYzUGt2Nwgyc7yHG7RhlQ5p0EB5
wqGFk4w3FXJpQprjpksbjsjCtE9LzKFoqsyN7a3TmP6IJ61Mwbj1EBYYRnEO6qUildu6d6bdIL2a
oVtPglrehCEq86R6wrPJmzYmRZRaVm+xX3kMRikmPIAZMMxjanXstswkt2G2N4i6rdtcHdXNJsYS
cPoix9qUDW9KcQjA8yPM4PtuD9g6xYbgTpE4SUVgvbUU3Wuy8hDXJTltIfRteJiiv2zVHjGZhZLZ
Xw6CvEA9E7r6XZVSuzKl+DFHum9V1ht8eDYlVffYF80ZQR1TM4zndBuKAxIJ7PYzrSMmzgmPvlwi
xVvWMYTmKLwPkx6bJZkjKBhwL4SLQui3eM9YdhU2xNvEJG5aEv7S5tpRCDeE7PyAW857bd2MGxGv
BZZSCAhxvKmUPkTNRrA4RLr6rRV2azk0prkVLV0dNYzAdhsbmSfk/rOhUZd50935OtZOvvVk1MQW
eRLHIx/vN1wvPNtQ+C/dI5rMtJZk4QJKlv2OeW9WpxauKNC3Gx65Fl8eKYzD6TUOTRCidkl8Kk79
Q2+0AoVK4R77oXtNcZd9ylI2FYaEjKQUYwgBnny2xIlj4gfOQel6LmcZ74FZPDiJtSUtC1YFUaxm
vfd8df85W/6jYs9/lN39r63kjCZ6/1mcRx0OW6E0+RU/Yvzmn/UaAQoTNs+YFhoK9otQJJga/nKA
5iON9w3PgR2yARHi74qNpOOVKxG/CQXOEP/86C+pHh9JsjISLhRd53P5HxEkvh4PVAt8eLy2OnIx
pZFX+3Xhd+q8I/HAV7Zqfra8bBkMj2kRTfI6KCAGidPWBHfFcKObBg3QU12lSB/urDTc6922RVMW
C/JNAYRmCPMQ07hEuQ2Q6bspyqF32WkQAGBskz2aoVdNLBcrRElYpF7/KGErYYiL2gqWkqTvXPxb
qB1DmyiLb0DZTze9/9rc/PyMV5sbVcA50AAF2Ir5XNPXXVHH0MI577I/A7sC8UPDldnqrehaIQur
asyilkNv5IBptvfJDdj3OW6ILcz8ISditFrLYnbqrG6Ti7OAE7kxF5K3qGnumlReZ6rJ6Z75Pa7R
rMeVdEHvBH2+6osNDi6vKOzau8aMkBrm2n0eDESU1iPpy8JrIdc+0qG4NPiW/tA7f1Ef+8yN+6kV
EIbK9ETmkM+S0g9bzsyr0BO4kbKN4gg6S4fMjUxIZt7aPRvpeYCnUOCP+C0v9ZMK+psLX+OfLf4M
Til5ytYJsNK9cW5DPMaoTIuBD5axbIbbctlg6tfNsW50rceUfA/xMXMwNlzHhF1YS8zRGnER5Bf9
phVupOQO65V5phwxzQqRjRDPhVTcWsg4iJGi+ft2+7pT/3fnsfC6hl0Dfej67oNeLjMGubwN6nxe
BuGswxEzwU9VJw/jv2sa/Y+T7f/EivhoXPyf59E7P3HjUyKs/Y+PH8XOHI9+mETlP7CBNFAvj2/i
kzD29yTKRxwnEXyIcNcpdvw9ieKvr9DVLZ0SKckZuHb/XfXW/1BM6gJjIAZUM2WUQv8DE33ja9ER
/qsMXiVzWgAsH2/v+qySBSl7Uyd6Lgf3uTbjTTD4zy52G7Gq2oYYHfIwQrof3qJTW1hoxdA8uT1m
LB6BUgVmPqzVkQra108o0MjMRXiXBdM41I5FYGHMYnpIKyfauNkhj6r8lH8W6FJdO4jSWdswBKS8
JbNPxXwG+uVdHqIixR1u2d/5EtkUBZB7RbYPhgDvfqZMh9adB007F+T+DiL+paAm2inpixbfCcWj
FxIOi8WCCZUpb4yNOCQvgYHMIoAPapQcvSxl6rEj0eX7UlhZMFedg+yXcz+RPvyhXvv5xhmQUg1a
txTYmv7/cUKUyjhx/udx8vrue8npQlSOf50Q8/nNfxsDiNq4PRjZHqLJP0YWyJ8jBdLmHxj2jwVh
yhDjKPp7oAiS+IfKngK2pUV1XJOlH/ghfDbuD8YkcEUUIeFL/2SoqOIVzAuHW+OsJH+yAwAllesd
RyW4VagxXJaiMXFPwELOsVupx+bgnqVNdXFO5Yd6dE/qUTzGO/GZXbr4iJnPm/hobUXEY0/dXl7z
Ow/+rv7gU2OjbYDokku3H1bCtrk0e22DvJ/CPxuZfh2+DvtmL1zinb9rX603YzusxI/y5J+MjXsS
n7tVBBPyHO+GA4HB2N4skr247j+GTXySNvyo2sOBe9GRSW+7vf/qvlKtOMrr+gMPak4C3YXv16/j
M6AJ/ahP8gnV+kTmEuyQYNjqH+rO2ANgiC/ls38KzbtuGxyqTX/irEcp4ql767bN1oV7ulN3HB3z
dfCG0Hevf/Tvzbk8yi/ie/5MMqn1qp3Ld42AcP4VeI7KjLMrj9Irf+zIX8EHb1se+cXyvX3x9tjP
vLjGpNoYZ+HcrLwDKF238fbexTzJu5Jn1Hy72XJnzY266x+DQ3JAy/jEL2/KdaRMuy0BOcNWtmb8
eNVsxZ2w9zmf7ixSY3bm+2jvuqf+4r1hKlquFY5FZGy/ST5PUj5zNe3eeu22/SOhPUSrPvrL4GCe
1N2wbZ64BLjApj6aO9J/+sf0KLwSxLORX4pDcJF52L1K0M6Hd9D1Oat69oZ1mncwP0xh5r2ZHB7j
W9Q8tG9GYwUH7KOGbbFFzwytc7xmsyrGp9nIpxwzh60eTgG9BZqq2Zbr9gRD4fzZxMCru/qZF7Ll
i82K2Y1WqT/Gz4JDsTFcu8Jjyjb24S7DnO7Afe14QvlD/Aje4D/Gr+IzUtAM62X2vaUdvEVvUmOL
JxzVkchp0Cb2zK58heehffj37K1cV2/1MyZMfE394JrxO94M3Ub9GK9M8+LoEJ5gCKAxHX+j30l7
A6ZPaksXa+yU4av87BzDx/Ax4nrpKTzpfLHYqCEvzNlhcQfrU3wPjzXtrZ3Dd+m5W1NWKzj5P4s7
8dTCwXzLT/Rha1uzFd0hT+7XsBY+uDp3GsRzYF64UTTVB88Xn+qT+CGpk+oJoyzpQmUvPkWX8r2p
7OqMBFGp4GLa+dE4p0flFR5JeMRE2Tw4Wz2wlTP85WpVH41X8aXYcBfte/seH5PEbl/6F8KZhFf6
rfjSvkTsDDkavFp0h3aNyfi62eq79kU5N+duW5LEhByWXlau6Zkv1apcyzt6XvKm3feP4gv8xvyZ
TsqQeiqPwQXEp9sAVjAu1vWzujN3YYbbuc1IOnq8yuoNMIUeWJZokWkb9UV9wZ1/Wb/3L4w0BMeN
XW2NvXbh/YMapyAYdBM6cgH8xGUJhRpngvykXGgYahfqxOOFCJfyJOyZH6y9tUdBTXv1pFwR3Hzh
hzKMUXASJpCVwh/mX5pi2lzCs8qkV8jsze2OmZF/pjbz2RZ77BM9qV0zEsrTkI7dahzR5bNwrl+s
c0ej58/czIWSIJeSd6k73p5yYZpjbDJGDzRScKjxiGxsaU9HpbuO7xVyMONWnWXkS22wbeReuC73
SvGYAnSDYcE+Pg3jGBDu8HnAwSCNmPUEeSI++7uO2XF4Et6Ug3MkUv3EdNCequ04PPi73iFiUpFP
yaHZNj5d03xnGFdPNHX1BIedIcLBa+e9NffK3Pnouyk9Ponn43uBflyeSppt/EPq2AfLU/AWDzZt
wCNyqzTC+L9iKlxAloy9H9/S2hf9OLYdYlBWi636UWmzcd5I3pwPhSrGOJTLk3Xh/SUQ5TGXkzmk
zmh0B7q5eBMzlhi3PLrEusFfcg3IKra7o93kE++OkbgVDhbM+dcxkP6Un7yD+BG/tq/q2qeh/J3z
Qk8Znqp9sjc2vIKdcd9d3B2F3d2wcncw7xEaOEcztvt1/io/4Iu+dY78jHJr9u7urG37UW29Q3iK
z6w+B4yiLyxGl5CGTQ7tI8PT3/HryXu6MQ7qWttyXVLRd/qOFync5a8BTzk+obLnAblxA6XBhTcr
YsP8zPQx7A0iBc/FPttbdC7STvnCtn8eLupafHZfzWN+ZrZLX8NdqdPTGJ0MU2OvXPAln3A3JT2f
btJckn0c2e3z+DYuKXNNdOBl0ki4TG/7YFq8DmdGm8LKpW454MtbbOjyNZ1JfBw24qNx6NNpe24u
WJPQtoJr6wfnkL8zMVSvLl88u6yBuBk3ZwRJ7guzjHnv5/z8CffEs34I35VX8+C/W4xKhoGF2ODd
EAG77HrvvhRnxPzpe3fGw5q/xqf8KffISoAlJTqQV34indt3JgjmpP4pfHePTMTSeOnyuVyzqrDQ
7Qzq7OMCHZ+6TXmMzv1KXgU7jv/PMck0i3oB7VR2puFp4K1ZG8rX2+KAOEB8yA7dm/Xarp0di33N
dCb+X+rObMtRJFnXr9IvoF7MoMsjpJgVGtCEbligARCIeX7685F9ujsru3bl6otzsVdlZilCEjju
5ma/2/DbrbDKm0PFk5WeO6ZV955nbHl/GzeEsOeC9YbPlufo3FiKC+OIQPwseOX2+Ta5Btf6Xo2y
yT8spHgiRgiIGsA3g/He3rV+3M9sZgRCHjeu3Z2KKyU+NpIQXKtmpuwNt3Wx2MohOrej3WnQbw9b
2U9OtWscKquzHHBMtUbd2NJ9tFSPByYd7bvpfigNDB8ac1vtJsepV24wthLlf9g8Z5feMkvKeYbC
qix0OdOanlHK9a2t5zpT3d746XlmgqOz6qke9w/PA32WWBJ+ycL3Ocyvs/bc7nmP089xJEwCHjA1
dOdj7SprTOOrxs/yO/kYxd8tsIhAQ3jOb2JOP5wZ3DP8yyc6aP6Z3n157r/1iRlfnAMavN2Oc4xF
0A5B9IJVkfa82VnCPrlKLoRGfCe2lcPznPMfSlaZN0jb4EnRot/XowRxeWQ54yuxjcGv1tgsr2Yc
hbxQ9hLWY0Q0HYgmPRupGZ2nXu9Kd+derbWbCOIT7tQ8nJhJxjM5ta5xxzTvQ/5PEKHcBpfOqsc5
PoElYOTZaSwJUhBcpRG4tW7BdUZ7qhzyLctwC7GuO/0o7ck36awKHFePqwvOSm/R3m8X0Y1Zlimm
mGGSjcfC3xvkd1j83K7jo7OLqNuxHm52dKxuo577VU7Y70YQ8laeJvvpWbPCa3MQD2CJdi6ctK/h
7hcji4+wrhnQWrPak3LB86WfK0RzE7jCZfgeNspuuA/bcvx9z76RVrFLFYS8LS9UNezkZXYctsWB
njM3wxK3xiU4CJduK3483wXrKc0Cd3qe7IWTYvUnwSoOC8MatjXg5MgNL8Jp2E7O0qW7S9Dp7gJX
XrYnw9JsndOxuzV28QEiC4tIM/BHP0sWJMuYuJ1mqdvHUT4/vNgTv4NhzuNstMpMvPSm2fKmXftf
/UneMjv8yY78wxtfrZ14+lakFOeGjhk8dVQhUKq8G1d9Dw1JdUxviH1zVGxlx035Wr/vjkQJLxA9
8z8b9knUHKwf8SE59OvAFbf1SfwmT+U0uL01PTztYjb54HAfu5nr2ym6hR190E7O54Mu9d/VeXpQ
eSu3u0NL1svWv0Z2BF35rlxn25Dsbn4ud+QFWfUqcYdDc1D39a4Hll+cE2zL1VY7wrmveXVjJls+
ZcE0Rgk8KTeqq94Lrs0ihlhdZrw8dffGfdrtqrQ0L4M9xK224rLFveGRvSIdu31xG/btKhHMyjVO
Ast870n35CqsCAxqxoXc4XL8jXw3LoOZf0kX5ULi+uNQHSTrcXi4/WrYInKFSVOkfi2tZUg991mF
h3TWwM8ULRDU7qhumT2mJUF40dHRGUovg64F2YyoIxwlN+2xKE+SJVwylwSzbXcgI402IBsJgWiZ
6ejqnORDt++imeiWp8rFLSIfoqu67y3yhM+kAvi2waOf6lW9gn+/2Q+30K620aU5w2fZ7J/seHLr
R4ILIr49em1HkSwr5rJG8qG9DnsV8FzOhkMM2daturVWzzL4ELvPxGWxJW4TDHSOpvnmjL6el2Jb
3YJzuY4P8lLcZHcW1LgULqvUueW1XSlf9Xo4VC6rJ8HZPAsOJanip/j+cJsDq5S4CM9GOMHUQjmn
K38HB1zT9+6Of1m5NCA1oJLrnHxbOWmX2DUs6cJmDauFdmKVGAsDGe4Gb7JaVCTCe+VcatT8wb/q
/Yw/bPk7X2EESjp70rQd3Y/F6WcP+LOecwLSiSudksli8lzwHk+gnNoTVwtc1IBxkTdkNbH+yqm4
G+WCSzWHyZlBW/Kmv4ibFIgZI+ChnW2ZxeTAJ1AxrBqq48Qz1lyu4Gyusg0f7sBWKb/SdwYjXYZ7
Lc009IhwkQF0KJHkELvt+C3p1G2FE/fljRKuPualXdenZNyFj0O/Qhec5KVwMi4U3TGg4ZvXFvcW
1s19so/v/YpyjzGn0YqKOS2feZKlcopQ9dygcY2LdvKviPmhmCwqF12ZNzxtX8wJ7/E14dKjlDTL
/1prK7WYaVZ+krkoI+JhjEt94l6oIuSQ9iDWZN9tqjvvUA7IMOzETTxavqCnJgc0HYpneg6O0kVH
DU/P/YVvVnfxPmwSV7Pk5fjQwJJd5j6O413rE5pT3KDurtqlt/uTD7o6MOZd7PIpnlc6tZfpnslh
5NkB4/yaMxcVV2QLCyvj9EAkHy5TBdzYQi21Du7BvbonR5bsEnjtKfE0i4nW0MGjBCg7ZE2w2Nji
hspQlN8on8cSxa1Z/N6WMBnlSbOaA0KKiAorwTKuqO7e7FcxVMceuR6MsbdHxThsfaioeAEsYzfE
88kBPdKhxy8Su1ncPFwkhwrZUZqEE2wel4fnWMZO2UlWB78j4jZsqDWipcMGoVlN9qQtc/MeXZwc
h2+Mlc1wvtStPCp051odsyOahD+Kjd6WqNlrRwWOtUQbeRiUtDUT4KazC/mZ5pAeaZhjjooXvASr
fs1nxz/bfq3YjOfkXKPbMx+hypjRymFh7+y4pP+F9scMyFsuGXtONjOuw7dzdXaVN1oIaVxcSDMP
wtrH/GpfxnW0E1RdXgUr8QpvtF7ilmGlYFzFQm8WLAXScZX1mfYlrAugcH6rvOzY2oKtfSF1WHBh
lbB/jN0TOZeX8rY/Dd/MMSL6mHPpi79nlVfCquaVRpbkSlir2xZVu0mOIOkN+GfTQegszqUdGkBe
9jYQ/Ivk2z1PcYVRfBxq5f1AF7yNiaQI56jZ1Y8JaI4A3x2q21Hmmv1EW496vCCfu5rF1jDq9dBY
VB5FtN042c0ICsmpKapZBrwZvgmkg02uvQ3YN3bZMVew44oyBxVOBRP4mDOR071CgzVhbewkDgdl
8+5woKDZ8m2cRJwV8adjT/Zcql1jS/T9cBSABKNB+Qbf3JK7YDtXbsAc2/2a7fCdymBQZcd3QQFb
WMO+OIognyCmwcPkj6eJXeEpzQIoAIQdC8yPVL7R6ogSEBBYcRxvR/p7PRc9Z0S5AP6OoXAZBcwK
Zs4XnVfBi26PCFYV8IowOPkYk240ng7AsVOYjc50mNHqeWXheesAGQEx2hENc/KXcOnpaN5Dd9WP
+YYDRr2XRydhgbx2XrhnVqMb/zxvFaaR50XavYouHx7T90MSeWhhLW4bz9h1SI5jI9nRLfYm37At
QwoYweqAJhBskurGhx/nTDAxyqNtZgb4y/UTTmwsxV7ehvvWBoytu80oI9pVRr9hENh8o8VxTiSd
42W4FIcSglZ28lXEFBcu1YMgmWuIagUDFZD9XdV7uQsxYdHVt5NhFp1aK9tOQaLDgebX+qG21IPz
NPNru9MPwk4G7UB7nbmh7YxoR5LMaqsfWsWkc1RoY493kV1shR1v/TDiyZkvHep1sXW80vJPLUHS
WbMZztm52QpM9EY/VGfwjkfc2ys23U3sZvI+t7JzzfHiFp7Ka3VuXilV8AymdK8ci31yS27CUfIm
V5/A9rnYU5xPPhnUiLwAbYEfqpsGfBrsZk8306ndH7Obvmu9R46lnfOtqc0pvz1CMI/Pm4/AxOgl
t8Z+3PD/Lad2dqN7y2Sn7yBPFLaPW35MbmMEqJupoyeB+xQ3xZOO3OoZzLRqRvj6cc7Maul4DcOP
LtXeOToeYajqXNBlWfnxcN0NICTfcqs4y7d2ZcBvDdpjpOOryOz2/CjeKiYLAFRs5T00Arkt74f9
ADHesV05p+JcrxSPbli91YFAmZ5NtinXg/u8TijttmUwBRjgu7k7gDXSW+/KJXHBKPI932EXNdQV
2j4D5IAgmy08M+NUORfjNL0PUzO6GgBHxwd6gB2cU3h9XqvQrEfku+7cAiANFW9tPe2QTCDAy4lD
BdcjQWxbrpuNvC9B2lo4i65AjtD2L5o37JsDKN0VlyFylq/9S70CDPJ+u1M8fddBdOcKJwBHc4Oh
JTx1ruSRnwPmARSI4ObQVo4Tm0kWvNoalvVaPhgnxp/dmwOQCp2ZATyQ+sdBOWGZfLtIFoVbbEcU
kfAX/ldOVPJG3MjnboMpsxV7NDgoaAn4IFykk3MKgHNwYBYb/wQgtRsWINvWpMS5HYcEjCywRH3y
o+hOAZ1cPjxl5+7WbHgU/zpCNFyJlwIIKZ1GRIjOPhbH51lhu7KtRwzkcB3HqjyVA1R6EWx976DC
LvG9PUXSjCNfw4IBan6ANV7HL8aFxEAg67hE7C38DOMq/ljAU3Xo7lTkMb3EBwzwJSsi3/1rMKAN
CpcRkfC8nvIbgLGgLkKbbd0dhrtwKlw+lHDE4XLcL3AT1qjiWDRCr+Gu3nPahbvKZTHdtKtxBgqX
1nC+3YwohuPqnVXXTtPA5Ef5gMwqJuem75rww6L7Lneim7NKrSW7tcXhprYgrUw4Ch0jWgzSBous
znlx6z0yU3ovaBfB7U22ZbLkPJx1U3sivtDg5nmkkEgiPrEv2ZepJ/I+xxZP+G7s6Dhu3pCokbat
TqFXcFDbRJ5qD+uW4FNzeh7lHf6/vUIcTL92q3ajWslJIknjMlxyPAbNTr7gkHO7U3/XxXlELKA7
PXEeBMg1QYSZsc/vqiVeKCEp7/Ilvz8P+E3lSze6TPGq8UOGHC+Ns45XusQZlbo4B3HVDqfcxQ8s
9LipKz5C0AoX9WT8ps7BbbJIXf3USRBWzgYJr/KA65TPG3f9IgOs+YN+Ba2PXtHRNUrqtrow7gJi
x+r/cF/3d5HoG78p3aBa5C7OwSmeTFzmvOI+LfccTqnr4zKPDjguuwt0X+LFOctWZ/MZ7Txcap4P
t+3HATfpMjnlx3Yzqblnwd7CPW7spW1nS1s0qf1DFY4eMUtaisw+mjCCWdMuvcGCVYG2Nrv86OxZ
Doz1YVwv7aycdbv1hrVzVrZjL7+1euVr0tbZ69exfxGSdJheareDAdV1zmMoEmf9gWfgAfC9roWN
8E2U8Nxu+m3poamdz2rTe7VHESyezfgmVDPdVq36Pjph4UCGitJK77Sp2shWwMRvtf3zHuyHlSSY
dFK9SMunW50GS90N68HqGUlLvABHbXjEOgw2x3d4GE/j0Adcy7oVHeLbYGM2hhXu+X7zw5dPe+hj
7lXKrPSex+rkH8XLUt3xhMoWehccgiKeZf9A3HXb7Cc7fNrDWtniFybINDBR3arftsKMSs2rfi04
FWxFG2ezJ9vMyuRKCIDnN/Q5a7dDI3IyLq16DSEMwytuVN1wTNav8vU5Tgn2rDxO7RIimx3LYhc3
fsMu0+l3CFsOX7/hT49vZJ/2HtkTWCwIWGyMqPc4c03R5TcFt/DiW41rgJjOkT3IHyhW4ZTGnS4c
6/FkHtzGeIS+o1Mcu6vib37kXlDAluy14tJuagypX83knUBeysDuGuMMG8eVlrjEUW4nlkknAOy7
/kEl9NxupC27C4crEpfehU30Y0uJFgEQtjFWWsKFSKxZOkPe+0Py9Gu/VTafRAHbO9LM0vbbsZby
5h/re3OCb2uyG7dkt6LX41HaMjoslmpPd9Mr3ITb8NBvmsecklyq9nlIZdsR3kZs98go8efplUW8
txse+1nhTZ/aoi1sZas5jYokP052xam6TFEoBntGtMa79dpcWnbrJ5hkgIif1VB3o/IZo+TC2T+g
mO7S0nER2QBpIhKAtItWuyEKxN48xzfWUd81tsOQn6Rm4w9wu3V8k44oRTs8qrvHrT2y1R6LbtxA
0jY9BjcEjutvmaJoXJ7qFt+Km27nLMu4K4Xv9J6dRDvY+17Lha7TXeqYyWhjATMDSQH67jkqjMlF
u+uYarwl54BoE2kBbFtqQqHIvHUXYdNudEL1/qH2RNzAs4nNjCoeYo24wge6Q/YQsojXQCN+gddo
lIl6FM86fFHtTpk/ztgANgTQJru1HqIIl2k/n6BeamEGdUvvNbf0iCw2+2xDdva+2lecWFZETH6A
OqAdt9W/uHoF+qpXeOtuovQpjTYE4rTsxserG+R5c+GIPFd7hFvYdWfwRXNr9uEpvADVmCiaCNTH
5FxSBX9sbt3NvxQYOVh0jWNu56BXnpGOsCWvcOl5w2GCEwhP3i05F5uC/qBmuVNGaITB0w89j2Uc
xdH5NUITMBhkuAcAMPtU3E8AT1ZrNWflKEzM3mrHy7sV0KG7ZWeQ7i0ncMOOHgHwuWc8uSV5xtE5
lhZuwOzGhCTdLDszbsEb/Wqkyt14svAEXu5mokHZ0vj4IOFztcntYW94uWTK+2Lc3Bp4tDg7ZJiu
jCM/R3wroi53RWO/bphJOCbLa70GsMVYraVyjM/VWcRzOEKAGqr3Gen29Ur1TRjBt8Ae5SuqmU5x
31rtKjsP+2oD+BAPmP51tSHdErSwbRhLajFYw2txAGbdD2g+LgQrGN/is+GJ++rMDwgIImMca6vZ
iPsaX2i3147jSYA50Y4yYfc9pVPjyC89n9G8xDdxKI7P0nO2YDpvj1vDyuiob7fgAwObYLgFzdzh
Jo7XZvP4xp0kplY/5DbCpDCv59Ib4QcbQfKCczJ+Ij2i+2K8hrxWhnlBaQVvpV7rMcRyxe3ZHagF
egs9ie4z592+2fx4jNQLXqkzOdOuKZm9OdseuxCcwyP63Ra+jTP7hE2PG3g0e9MrgczEnF7ZY9vn
MGcbj7HewepWtGuyR7XSQgw92sYdpo3Thc29RPu/z/b6P3VZFW4cusnfZnVxc+u/pfe/WZULl04V
Xv5X8AKNWcn/c3bX2o2ffeH+IQFy/Ma/ssilvwvkUk0FWPE0hWzHf6Z1kWAu/Z1MRkUVKW/8Y16X
+neDnC0J7kwSHY2xDvNfCZC8RYIYmYuQgojkexn/VRa5OBZP/jvF90cC5FipJUJzII2koKRu/lzO
5kcd3SqyLNhMVy0neZEmsCnlraYu0xF1mR26x28K6P6Ytv6fNxyL7n9KZu67SKfHETfU842Ywg75
AgP6M9jSmgmOFyjffpMF/COF86+ekKn8+YbR1MmmvfQMNmIOR+VXVn3EwQI4CNNYrr484S/geLeN
ovl045AnAFcpRHcF/IBvdT3DjSGyzbsXRV340m+qSX+QuPzV0MbipJ/mopRU+OKdNNgUyjWWD5wv
4B0cprNzDC12+E4RNX0N0sGUgk0l3zUCuz2JC294bXAWBvVWZ9SCaorPBecfX3geOD+FEl0sFj9J
9J9koJMp+NdSMqZa/zTQpCmj0JjEwQZAS4RLXhgmhcdLDkXHyVx5K/bBF8winFRS+iQOc/o5FLmZ
vguURuMru/v7ag1Zh1K8JJDOmLCyytJcmMALK1WUz82G12JLWAxj4cymdMuj6fzoXrvIw0x+3gSr
WRizx2dihtb0Sl+LHB7Sw3Rx6Y7Vh3bhlLtUl3gykpmQvwr00PXN7PbXEyBqfz4DpCprI/2lrP5S
bREYakrdLVKUJaAy6Arp/FCIX0O2pCXjo1qkoUmC2UWAE/aGVYqI5sO6P1PfOGnpV+n42FexqRKA
IAOG/F+ej9qo2ITSgSylQCEjI6SrKWnGU0pgKWtVOOcOhNLzuSDeK4qNo+C16WEkeukekGMl31J6
yZPXafXBcVCNzEidCw96zZucPh9f1B8R1+4a8ymYk+LUJXYJb14Gd9A87l9D+gY9vjkTd7MJpLLx
rP6AFb39gEzxmRGyMyH/U3BhPeePzASoKDrPk3dzh5YHkNUTR5MWQ/vS0BuSALuK7Z9NfR6cDmld
+0XOuF5fA0JGvjYrRPq5mLH4qlbuI35LQ/W1VrbJQIuCjsY2swz0/nToNR2mczWFXhC82djT8jud
UGOmzOgKRRCgCI9D6MwetWKKZTPvIXAUISlJX2scwF+DDA/tmAhGVkuGCfXnNKeU0kX9/OR1xDmu
MtyExKBAXRs6tW+bODiMBWn6+9g8usbX8vgc+57I3Qdl2vp70PyGSkQfdcx/bvR/S88vdSyq2qh6
OImCTVybrLLWv1PITqU8VTVOUVP+WM0lsaaCvFq0VLhTcph+JcJLFW8eKRDYubZtMyt6LxLnxF5I
U6MX7arZOMTvSeVuFs47DirUNw0diNlks5YCNn7Cu00z9Y8seZ30pq+waPMJa67PpNTUiGkAOCdf
UbWovrNyZkIwYoa4qCDehOtFlhal3T9NKeEGs44GKK9kBhKKmt4Mr/oOMrP4zSaTR1vzV7M0mo6f
tEzXS50hPpglNXrBw5FY06P/rVHmQvVl/qpkC8p3044eIvAXbZ+cj+CUfkC/GQQv+S66iO3CkN/U
8JUm0UFB41cQFGcwajdFf55Kb4Iv/sa2/MLV9E9j9q91/ZU0ahKKZG2HjDjfVpNPBFjP5rQgjzpT
gAhLXojZYiK9ZcKr47wXxdYo7Wm/TNq5dlIP8DpOYRmF+3X06IgUlxJYX+TOouxWhfaVO/NGetHp
65SZdEKmdnaqmumnWpmUGqfqa6z/hv5N+jMoAO0DkIKMcmgIf7FGlVJlNCP0g41xjtzJS/oW0iwE
IDfDAsk+viHiGlR3drQRlSnkZUjzse29PEv2f61tJWHcD79Kws9D+cXexJOqq6fTib8ZaGn28MpF
MCWvcf5s5/5zUUpvkQN19YtBWRoE3LFIR3KTRktRagpTU69mzecD7eq2KyLdYvgOTWenEEPYVeq1
LmDOe5muYQvFFoXiayR/qBya2wP1yshTpc/GHWfr/SHO53SxKUJItBctnLeLAPCeI47dm0ZGnU54
A0reuFr04kfoLMgFBb9UtE3V+mXufE/zjRHPxeYtmZpS9vGUF1H7YhRmXb3o/ld2jaGUlebV8Enh
iCp+ZNP1tEHotSXcbTVZVFn1OSgvFc6cAbiyEKr3vsZShkADH4UbX6QK0oHorJ8nsICbhJf7FW3k
ptF79wErbxQsngaWNDoHEMUYZ/peaVBSdfMARmUalV+0cB9Tft3abb6AxJiYM5GemUFWJYf8CC6B
2tSn8NWOcRz84r4w51Q3Ncy2mFPondF3WqR7B87rjm6v+ptID7Tpy2Mf3LiEY7yPrIbSXvLfnPBb
FBZB9WVIMwmXyvAi7QL5bUJgkRO0aBq3oJwHqhlSbB2YMjbjlWNtCstPSHM/s22WcnvQe9gcIR80
YdGB+JDUQJb9Na1fm7GuZS4/F3n0kjwXDFo1Fj7WSC1XGAbqf2ZROCWd22IlpHxBExxql6etqTzf
/1pq/1R9/Sy0v0CEzk9juYhC9s9yiE1jmVG1+CXgIuQA2jzpvaPM8u40tknrzaSbF8JCK03qrMv4
jbRgWsZN0mWD8Zy8TVrTIKhKuuRLF31n6nc1WXA+DvzfAFD5z+zSz0P+xS41lC/DsR0Em+hQKKZm
zDvjFXYNvIPpZ/MS2+/FpyYBRb/ix8fzQe3fS3BUl3BR1XArk2NDs1NSIqDBHmb9QreyCdmjYITZ
Y6G2s/o3o/2lhes/tK0Ob+ZUGWl5tPEo9bN9UCePMM07w9+0H2H3nqxIF4wgqat2Q/hEzTtztabR
HA5xwItffU39RZinZlludbpjAwqdz6g1s03sUym6L/sXhfzb5CrjpCAUJARQJc3oO5UsesrQhwUs
Zor+Rs8tWEnUfpESgixMrXyvZT4wN7L5kJsY2XxOm4bJ/DH9elD0gk7/f/06/j+UaP+vqi0cbeX/
fKpeuvXIt1uXfzhXj9/5x7lak/8Ovwc9N6GZp/gJlsx/HqtV7e9Ue1IhL+qKoEvSSJbzTzZdKqJk
yqAE2HRV6pfgq/rXsXoiUS0ljaTzEnVOcOhRf/VfFBb+4Av9twUzJIliKVWk3nGqiSJlU7/Iatrm
Ml0Q9c4U2/wQVu1a1vWtIgekwZTliz/AY9fnYg7mwsfZhPk7tDIbLc/j17RA+UuTx32qvWqjSckk
TzeqzpyK5L4F4ARnwE5QliMkDb6lzFj5jiv2+Zv/7JZaFX70BTV+um8axnOblTAzZB2xiToK3AeN
qk0tyMFTQTyLmzHXQItNMWzoDl8p0UsW4PsrtbcSsq+FnEcabBPDwnEAlmnr/AY+/aJ+/jFJFH+y
kPQnpZhzRCQ/Ab54kqrdI3j0ZvfSF6I2cyYxGWYQmCQ5SYk0Jgm0x46WnfOaUF5Ad+ha1L7FIcpm
Qyu+FzWwvQ+XPaRA36rhLIWkeC+VjD2bW+HQaXMtyV6Zaqx7RGJ0OpGgwXA+wpBTvaMnX1movdaY
J1j4L8843KXB7xgkxT9CWkNSWHkKVuELkumlgDD88QkdNexyWYmzue8Yx5Bzjc5KCKEGcgKhCBGm
FAr/yvHkpHrNgqfVdpef9s2fnN3/g9WXIag6vRzgLxQpqP0VoybcuQt8gGkadOsAFozSMd7UTHNv
UlqarWS8yRIHxbRYSEb5mz5APygSf94G482hABopk+g3Y+i/PH8i5hA2ySjLhwNOH8SZEC6F4SzF
GrwDJUhp/4RfJkjy+bQb7TZppBNi9ULxUsYvwzPYPavSNNTJTNKlF0hAiKhkL2qLRu9hKCbhXkwt
AU50SoVS2nemwW/YSH+pefyxgPS0QFWwmSkPVscF/klE/V57lLQy4hheXgoR12vUt98wRnewIauD
Gfn5m4rJ0YvhtedIX5cXI3uBlY34emV8lhDESUQEHKejhR+OjtT/8C+pahyE9qWdtB91OaxTnY39
EEnL7R0oByUr7NRDztngN4LwR3zPo+gSbZ0V4D2lm3Rk/EUlJY6ahX1cQ20IyJT0yR7y0q9JqB4r
X3R7WXqb1IJb6/691JR/1P1CEOLf0j8Twv/YB1AXiGhWHW5SGCt+JXWV4EcUxcav59M4UmeSINsB
vMqpnBFtTOKX6fPdj1++9KB9rWgWQOb/pPkNeqCknKX6gywyBoiLqEVnO4z0HH9cyiGYdAoaDW0S
ErF7NMkdJb3AVlwgRk51CR+JbE/qpp01rbae5v1jBrcXiQUTUkKnvTyfOhIsuw0RNSkbUzTzYFFP
viZ591KrhWwWcKOZmUz7+gHXu6hdBtkJ52X18HwRz2JU9ND2h1y1Kp/0DHhTK1IlgmlIYmKBRLcc
6uU4+hTL/KXtzoTTE8FYPqXxyoJ2UaY4Y3pj7Oo6gNbjeutnZtmTmqiJHX0vpi8dlJCAMXWhNopd
6cuJ3y37p3z022gnNuFnVj4+n6kE16byVtItUihJMErJn/+uGmM5yUS71MovRc3oM0T0qMGbZShH
oyJHdxrufDgPe3I0S/nYOWObSfiJyjp/k2MyXDrHpdr8XmZQhigCAp8Y9FGevGoNpLLP9pBz4azo
gPwR1WZ6+SVL9TaXZFdvo8+JXy+K9GkGkvgyOJSH5gbkqlKASUq0eQVin/YqDSqm74lCQmubTtw8
Gt7CIt61IiupFISD1ORd1qtF1vKJp2pYeXaFDnee5Ck0jtHu+Qw/A2G6DwSKBWN/ERXqshHUS5dq
dPjW1uVDsjs4vnxftmOHACj7NSGz9Amv6rSkafXTZ+L83GuG7aPgfS0KaaAxzmZJA2xqQBowcENb
kFTg/KgK4Z0WzXBkKf2ilaPvwtD3j1o9lpHwLin1Z6QTjX4KfCduntekGjsebwuIWmfPvMJoUwDX
hfJbKtezSKBgwlez6C0URbvWF3WmfGR517/nGR4krVnHAV0Glad/b1QMSkdg1HkKdqoQ8acTx2xQ
CP9MZYVeILhL0DWNxHljCGS3T4VbyQnv0QZk20vNVif2pFHGzsmWm/54RvUBAaU8+TQy6VXVws9n
QFpkDa2UYkS7rFOPbYuG0L4R+KOjPd7LTHjRIvFDq+E6QHgGs6rVy6PEg/kk0JhLwWfcE3mbOOx1
iRjbpAzuaPa70Yn2AN0lzxqS8NNSCtOmDTZCCu6GiroPWxGILkAlWlghDn2aKUcGHMHJKs2fn1Ff
fUXt4+j7b2qd1YtcMN57/9HMi4TYmjPEi4nc0JraJ7Ey7dIvP4Ac7jElAqd8qaX4pjzZiK2okGJH
1L6qBLfrKVcMBvoPrWLBmctl9u7k3Lae4KWfaJQpyk63M4RLoXPeDFo6gsdyVEEYiy+OpjRGzehh
k/1oCxrE9EYd0Prk1Y85jXQNLPKS8ORYQiQiCT6mPT6gMA0+K4FIsONP960PlVyvv7GLN1GmXTql
+vrRPEZqoZ6rJVczKlrXcFjUHJJTexyEvk5qmzL9oG/6sNCfZK7K9VOnnYP5gD9ZE6tzIHT0MMkV
F3ezRCskspxkW9X0fSl1t2mnvcpPplRR0saE5+oh201OUtvTgU+wjKTv1HnVYv2CjaB+sNT3RWvM
EyWZ+2rx5Twem8qVxCfs7qq+70rFTenrPTSUmjoKBfpstEA3k1L5DDrkfpiEn0lxqTptmw9MVhe8
TBUJPKRcssCnjlat3+JQJxzfQpDs1NWWcVqKIkNCPg+Xj7DDNTjFLaGtA1WA1dIns1h6ZuaDHqu4
JbQFPZBArYby7gRoX4FUPcq7kqiCiQu7R7ll/9TnWjFZ5jSxTzvnLvoUjz1CGIuluHyBDf4s4zn0
c86FWjZ5ryVlKRuBOovjoDBbwqepQwabyDiNifns3P9L3pksx41k6fqJUOZwOKZtIGZGkJQYpKTc
wFIDMc8znr4/qLqrxRBL0bW8dnOXlil5wOE4foZ/6MvWG9L5ZOWOZ7bmcaTKIHtX3xDxAAmXVrDc
9Oxr6vD4/mIcNUQ6c+KSK2G5erJMfQl6w183afW9zT6a7ZdB6gf+xgfH7ujoDgMoH838JBxMleDF
Z91J2vlDlTjPY8Qmxa38ZFrj3aQzKxjdj/rEp2pkzKKbGvyUOUwb1evGOkiZLFSF/xlBE9yXC/c5
b/hJhtk9KfzdciPU6PK04xajyHUdU+LTle1x4O1P49wCT03jl8h2n1SZPhZQb53EffQl9Tim69Lc
mXb3dCN1WVqPV1f3kkYu9oio9ZnXphluNXRuluotU/r0Urvdoq+suHzlNldyJ3vrPAfWYyz40hGQ
jhXMIcc6JCq+pITT0DaY3/6rGH0nn7nqlS65lGHhFfGzxsTx7KeI7i9p4ZR0UZn5LSK5vvySdRO+
fwbi1aR290ZjAmHz8RxZouPcqC9OyXBCuqvMoWfoo33t+XiNkUnmD0IHFN1bOkA/IOVZRWD88y/V
rSWtebN3VKAUII6OShiivtcTXst0EhV2yl0PamAsV73gsbSRRnxsFb87crZUXgCyhmifTdlTp01n
O0HtP5MPWVN+0rucE+iQocX3qsZ/oI2MjQlmqwjih7gIN7bRE3fbF9PpN2hrnsOiPsoBVnbirId+
sSwTm8qh89i2r1asczDrj3SZ/w6s8VkamGsxOOy78GQX3VEMLf/SALCMudXcndYbP0w0FL0Q9vtA
T88Yt6EBDsRwV3rprnrn2GpfJ4iqs/8BqUN0LLM1d8adX4PopNb2S8rmztkUFoqjEjaccLaBzBUG
XvDRyuivUmbZpsU5jiDsqTF46sMOIn6+FS4mWU506FvlRUvSNm17vgGMEA60ofxV04fr0dXvhooz
Vld7twUITEWD6eWDAmSrWve5SaetNtIx7b65SAxJSztVengqh2ehjAerTLlPsLVrL20bbTG3+x4l
+Yeuyj8qBNs7pc6drnMXCNwsn4nJe1/7u6l7z7fHbVWItZ0xqx6sQ3YglRW53IZ+fLJM7SyM6dXN
/d6bDePUIRrucwnjWsmAzLwENZd/vChQWs14Hw/glStmlDXvn5ZJtLadgIarvq6QX+ja5JjXkwcC
wsPS5uAAucYnA0sWOtEuZF+ZAMAyymPVzru+aB9zhSsvTXdN685jFZ/csb1vBvNLMs8fZEa6QJTS
K8Rdhsm1Ye33B7NCafPnkf+PGmb/XxpYLWP7f0Wx3xwi76OOgdyPvI3a6fAd1aLlf/8XSsX9B6UZ
XlKO+Nkgozb8l0yX+w+Xl2sq7lbDRLDrl36agxukNLlvpGWQ4AnKvv9xp9Ldf+j8IbSHFkcfNIzM
/6SfRt/sTRjDLx1VYZp3lBwWjT1chd9Wb3brGG5qa+VzloaPtZtuw7ENkc9skH2O53NW7FQNztWo
x620pkuntJWbBxjlleYiR28yfEjzJ6s0aFSHHR58Nv5GDFgQnfeNfI39e4kk1/AQDhF/o2md23T+
UCNPdsqEtZNWgcAdnziOih2z5yyxdhpdOzdsAoRNz7lW3imUOnvEc1vjZGu25+QMduGiT8En276U
dvKt1CesWBAJie+iSn0o2m5lVhelvY7iUxodxindDpCSGnAUgfbShMM5G9Q+qfxtbUyHyO0R+whO
RTkzEniYU9PzpbmqkDDMAyYvBZ3CXD6OttoZzD51mHWJ/hpnxkPejfcDkiuKWXmzV9AZnAj917h6
Rg0SaZp4wPkFJH8Tmpu0k+vY3oUp3Awlfzhjd0e/7YsffhnnL/b8VWjZJxf2gn3UBMCH5rWxP9oj
VQpe3URJiv9VO3+NwEma1WNTPocp9Oti7VLuJXdF8jz4LTokCCKUz3N5l4tnl4JoLPea/5hGH6T/
KoK/rQBS16Nv+6sqTteu+GD5uwZBykQrd8VsrOPqa9DUz9Vcbnj/Xm1A4oZu5fT3jM3d8h61Ys39
pNJh5QMfKK1dpp1jRTws0Rxws8cR2eG+N7apLxBKO5n5E03AuvyYOvfufCmaB3s+msNflTi5kXaf
gSOOz73MHuhDeULmG826cCV+7sovKnqwjc9TJze6EXt916LwCnOpTXYuiNGwQTqp6o11XtzpYFMq
XlFrn0JITbPx1A5/x5p171uHtHmxw+/GEGxqkT7m5VNMAeSPJtH9IWCG1477ePg2TN+tbvJKJlrY
T2wS5i+RcDwRfm2Tz276Kbcv7dSPSPCEeFU+DTQXqLX0WXs2nP7szGqTj/iLa4W9aQIgikZXqw0F
0rTLEvDkfgFfI09e06o/CAil049o2o4wWfKGyfP9aGCQKpkGMaruO04akE+AmlZySEOcqoPgklto
/rgwXuNm52ooMumie9XTTUR1XKRhtMtb675px81/Hu3/7eDjjYLt/3OOvwuM5N/H85e/cwBf3duQ
zp/4Z0gH0Le4Cv7svSKejxzt/0R0Bib/MMlcmaQxQjNpy/0S0I1/MDOhN2biNbgYeZCI/09AZ0CC
N9OCEaRsMSxXV/9JQNeNt/EcfzNDcD1w3aBtZ+By8TaeTxq5Q1314/Pg6VsUW9egfb4xxt62O+0Q
n8PdL3vzTsbuvLueRTuaSwSz9evuXynSKSmzZnzONZorbQL2HKdQBu3gs9wRvXKOfRoeIq2hUZCc
9H54KYbA8spyfp2aZqNnzYPmOsxJNUQee/xqUzgaZfVXqk20Cfxh3wv5ocizz0aIw02himabdRoQ
Y32MvbZyImBx3d99oe9Kq+0ZAjBPSeriPkqgrmrAryrhJismPd8dnXlmaedqJ7E52rm9KL2wz/iK
wEAoEQD6bmW1SzX15Lu0GasYYLA+m57ZoM4dj4UnG9ilclJorcxAu2UgUGmdgxH5rMbF3g6OpBNm
eIarkYqk716mxH80JloalQNia8Fijj1NC60oDAAo+YHvfi1SZ2Pa5LMT6uJoUkLjGZOh8xxLfxwy
SsrCLkC8SfcFZwdm9eO30Cge/w8mHG8b2Uj72gbH19BB6VmW+5sfehcbMuwnc3iOXPmi47MzdgCD
7GmNo/RdOoKI0sGQpYe2Nf+ZWv7bPjbH/5da6p8ru3SWdeVQhIprJ3bLjqtST7X+uQPLBhbK0R/H
6q8/n1S5zET+t2BbFlEuOo9KSZ0RGenO2y9D+TKyAidiRN1YtaebfuEVbiIh0HBHB6Y8GfXwRTbi
R1H3e9OdXo0heQoEtWWm7A/NlL8iBm+u49R1oCqXoac5I2rOMVPxsFRfY8Mo1nRq1baa6JlY2viY
WOHZnP5bW/zfbtbV8Gt5EGat0iSSyCXYLMHk19lJHERklGVUPY/fho1xio44eB6m7XRiFr+z1//x
tv0c+dIfWOS1kWJ+u1o+BqjrJ07xPCV6sNV9JxxWogsjLwoUGlppRr/UP+J9uOmkxQYofx048a4Z
cGUoygzZ+OBj0lUHDfes0RHbvl8GEW3wwZ3q4uBrIb0qxLiY6n4G6eh8qEsDAvNgWzcqdkL21evn
OQB4G9jLWBgTLIHsl9ZCTX4X98lUPCv9qDMbqYJ88+etIg//fQ3eB4m57uLj7lyfY7dwMj0r2+o5
iwDw1In1mNWYHViq2etN/NgGvrlWA4p3U/kkkzoC1UCaZ8Cdc7vsMNsZfkdqIfzN9g9fAjIVcwQd
vvU3aa8vcCGFo5X7KJ1hI0JUbhp0JzRZHyg1P+cip2M2W9uh9Y+0sKHDRvVWq0pAe9WrZK+bEnIw
Dk/AekD/TU7+VanOOgcJ0TTozTvpR4DTphybrNykA1NOxDos2KiktTh9iDsY/L5szJ0ft+4GJ6wF
sowuX1RX5zmX4ti6HY7mTlQcUlUeWpBhRNvpPMsMDNLixC1oPoRBhQeVPGmz+DiW/TfGvM+Mqz+a
ITbuOCQ+GX4KTDxkd2Q1vqjCfm4zGqWqA4da9NaPYpiB29KbpomcCXoRzsEMmh6ujfOoKQxIGrOE
uzSY+zo2j5MG6VLHY4wRUvHVtiN/H5pFtp5UvJ2KCDXe0lSoWrg2kLP03PkmDd9R67aaUdTYdHoy
ru/MjB/RC3z+XJl/xKTxXnYYjJTVfWOLL/FEMt4xsUx5Lzo2CBjRy23aWtMdFkDmj6pBt0FFL4EL
0TfI164xfqfR9TLK6W8rZ3hbN/V93cynZrS5h9BIFG36OMTxviralyjuv2n4qW/NzrDWlT5lG6HH
d2Y/6+u6Gi++BAfpVHm7KhrxiQnHi+6rF+5l5dV6aB6syvpQpxpd/xKJqRpUEv15kGhSS9YDBihr
P6In8+cv4aqoXCIUdwhK/iQ7juJjePutRWI2BV7uxTMemYfs2O+zU3MQ+/jGGPydZGfJOXB35sow
AFheRUJzUDO9lCon2XF22cdhF2zaPYJ6KzzutmGysj7++bnIxX4LIm8WvJq7R3EmYq1kQbmrT9Mm
2eh7fCYekXBYTesci6qVfyuoLJCb68C1TJgdXAmUEIa8qtCHqNDdprOS5zmzBQ1ZmuJ5VMRf+7a1
uC2zFgpen9w5LfgTJ+gOuR9/9psx3pRGouE1VejrNi+AXgUZsyLnRxFnf1mzTDdzHUR/YVB1ngrz
sc6AMEeO026TNtZ2vRNw7yeNMlZy1OqTOaSxN/V8YYO6D/L6c6+3d51KnzHCAuARHhlOoHtUP4nM
6bwxIMlh+pps5WDanoGjwtp1UJ0N3OYDJSP0zUHPj33ptM9zH9+lQTNvE2n6fyGL/+RG0xcrFd3F
aI2Pxaj+Zmh5304ktEV74hxQFKYvo8+RdiySva5PkAwwaF6LASYwdo1MEFqbNmY0ozmUCrHPI/jm
AVSsSIXW3i1atXNF9WkqAEAwmPHj/pSH424e3XUlsu7B6qvDkMNo7YX72DSYi1UQWlSVKsq7+FQM
Il/RgXyqeyt+0Gd/2wv7ObUh4omqOOmyPDZZth0SWh5+ozmrnmK5blqM3Wxn8lrV0PC3h32tJJek
FZjYSRq5ZwwwG3Rc7HOpPqhikis7DT+67Wxvgkx7yvAvWrmx9hEzHcZX0vSavhSPmgB7q+JpZk6F
gnolYvLUOL/MJo6ABF1QsTXd2mzR5oy2maO2ZVkRac003+cpDV1rjudVZWP8bcYq8gydlifGCHCt
GwA9iWD20zrIdLShXTETcr7GsnhNnfJzsFwuVZZ+jNPa+tDNBVBaQ85rqaKnKiYqxb7+0pc2pIy+
1sFyAD6XNEWPhRZSxrbCRpIyAP08d5PhVU12L8vG2f75k33nSnbJTwX/SCAK1wQTYBFpoHdu9NzG
xSl2/E3LpKpz9RvLXMGBfiZl+IVR3+EtTdV1HfKKtBNpMdjR83SUHnjNVbxWh2FrbQl7N2ou/fdn
WoA/FpUewVW61waq/RAEsZZoCB3tgv3wV/ecPQP/eYwOIJrvrb3cd3dFcSOkvxNr3yz6E9HzS/6U
+UE7VJUfPNPs2GWbYkczxuu25s7alrtmL27w2a4YdNSTy3ZSRVNik7ORUr29Q1qrzWMTnMWlEcGH
QIp9WgOMJq3pkW2bvrcWCuXzSWvjG7XI9d31c10T7h71gqX/VkBrZjMmXYP/yyCTTzm6Rs7w0c2h
XTEFnrURGlR5lm50Izv9bXuXZbnMQHMBhxK2uLrK5nnATgxswQXV6X7tHGnEbhmxbtuN7pmQ7He3
ThGztauLhSWBawJZojVNh/onsOeXNyrmLjUbx5SXgq5SpZLXUkfYyYE4t8pqbTuWJtaCXelv9Ilw
XibTsZC+R1ME0ZZmfOnp9DqaeTTd7qjlWehZo74tmfnWuY2iT2qcDGp4xv6J8vIAfqyBZE05hEef
mYhBI28rUsb1Vkh123cNDOPUJVD16bRpFejItOge06D4afDgJ+16zNIN9fAZtf5w03NJbEwNAcAk
hWll4laN8my1T4CEc0JC6HMZQOWuAzjQV+g55Qk8cDtVX8a23+aRf6flya4x5HM5hUC08Ty89+30
wNDv0dWzvROG5yygNWyp4AlDLN0zZvMlNRC+wCxnb6reAgutnkIL5ILbgQ3JmckENuiVugj/rlKK
wSiPd32b5EcLQMu2pdO+VNDndNC9unTULmqo8tvGbe9KMe3Lzsz3YRn050qi81jIGd2LUub7uiHL
FXQrVp1dfwvpghzikoY0+HDXjpqNa822JwUE/Niqt3PSGJC2YGflWDADBVPDzm2cx9mWajW3Vb8R
Rg14W4cLV4FlFT4C/hj7rQwN8B2pab2LDKjOddZ9i0O7+cjg7GUc4bSRO3MwTJ/JpgL6P/viRzbT
my7a7JzY1X3GTbaSYeeux8Kfjl1JDZEl+PVNSMaqzl1BrLiodN4KzTVPrQ9SI0RojYLi0QqMu9wS
cEcU8KeRo6G13bgeOx07coAm+9LWwu++GfdHKZp2pwbkY1WmAwPoimeZWx/HupVggkXzTMzIDknC
G4mHQe3Krj9xpL/qFsKOUUOHZcgHkkMfsb4A5+Eptu5jZf1dlnl1zCPL5/8eeq/QkZHUncuURPYO
YNLfiibW0KapF0bBZ1lHYlVZwzka8ZAFuniiqv2oR1H65IqoeJhGnzkHhVwQR1R0zc6eo62f6Ewf
HRThy7QE3NSI+2SYTdgZ/qlXhSJmB0ejzz+bI6QELeaSl9I4Z4r3XVlnU2mMs+WS0gHghOEIY6XF
bmoso51kbP4g8WzTBvBngn6GG8Z8FSY9i8r6W2MAnZWRDjkNlXYpH8YGgEVLIz8tjUMKWnlImtc+
Extda+G+RQtRUVWnHGhO5R+FgpYGN1YLP8RZv7aAIK1Cq6JbPWajlzlZybjRCdat24hVIp1gKzrI
ckIhIRs1prpxE70bthi5K3uhfdOsensxYCU9S2HlhK3OBuZFNowPpdDd56j91AHJ+nP+8Fu35WeU
BImAHxikcG6kt8u59QBoAQu9S35qT2oz7oNTt6axuUrWAVSpG6u9c/uYSwuZEZ8AM3/d28l0olw9
ZPLSb+tDsqe9P73AE+vusYT1oyfjznkE5v7ohzuRbQvAbsn21sVw3Sf75wP/70+4qnEa0GGWbErY
RAD94rkFuG7/kGN8aYri6cbj3lrrqidn5vQck5F32a71rX8cv3fmOtwmsK78FTKcD1B2g26lrW+1
ra/ruOUZ6Z8K3IahFwv3qqmViCSRsnH0i9BMykQdGwmbFOPG072/CsMAZZtoDdhLZffLBav7bRaA
eUXZemts+8fmvkNs0Cs39Sa5GB4KcdWmubHmdWrIg2F1s6DiLdulQXWVRqQ9Sb7VkEb4RQpV81V2
8hB1t8ysmU2/KUmvV7k6IgGlnEb6pF/kxCVURzszcLY2iBOzPxftx1nlN77Cd86JJXQpoaVQCoO4
f7uT/VDGmjBm/VLlsiRiVnfgGAEpmvpej+sbbYV39/CXxa5eG11QXXN8Xb80OarLTj7t8kicROx8
/PP5eHcd06BZS86H+sTVu+prMbh9FOqXCYy0Ua58Ax8sNPD+vMrP/sCvfe/lZSldgEMwXYyO7Ktv
rOy6OGkogy/O0AOSnuyvFoX6SnfM/jglLpBVel/VNAIFtRG4m9QD+e8Wr02YMFkGwtLM7wiP60rN
3gTHzgZnuMIA8Iihldgw5ehu2BP+Vt/8/MUGczLwOgwFrts6o9UlxRwwMxZHsakRY9t0P5x18Je1
Nnfa0aDGvxN750bB8U7khcYhYDEh22FRKb49YoFtFJNdOPMlruGsBylG9VUZPw2mmeFrHOVru8OJ
TMTntkhuHLh3lsYlF+CIAVMK4s5VNIpUP6m0mMiOdjXtMudQnNQWuuatfX0nHmGFRUnDecPO/Ho2
CMC6GFIj1S9z7ZdHZx6AIdpIA5hJdypToOJdDuN3cEW4aWTWrrXYBC+LaIQeqlNrdbwDp//x5+P5
zkdgYya9TH9AsKvrCy8RKVA/wUeQaCdde+hcUrkbb1a+kzGwBs1IumgOjfmr6BGp2SxGmSxxGJGI
7mg+pgdclLx5H+yQwfJQyj2Pa8AG++AMDXs+tq8lDOyDWMcbgcLVDUb4e4+sGKSYAHw4bNfeyDPX
fzHk/Xwpa5yCO7C0C/70xkXwXv1sKwZEEkaKbbrX0WWKHTlQFeDS4SCBnkcATQvIqPTn4G3VPjjJ
EFOFyKc2Guz01XHRzPjzq/2tW8p3bNvMvLk6ARbJ6xLezgozMGdnuqgP0wZa9wbgNhDYR/c8e9Z2
2kNm9Ztbiy4v8yrcvVlUvv2Ok5CKx6p/Lloful1yrj7PHtmEF27cy40HfOdaIn2QhPAlnxD6VWid
dZH4QwIsKowQtbaH9KnBspQ2sEYn0EYezFxQzEGM7pYebrUZHW29GWdo9/4908ZXjoK/pRv5Ymrl
jXHne2f+15+2XOG/5B517bQ6cKnpMkwjjVuMQIdPsjykPR5z2u7P+/DuWnjsLV0T5sfXHWq3Mkpn
yqfp0hbjnWOrB+Z4p7izz4OOg1GW3crJ31mPjr8JYkKCywUu/PbZwkLvrWroJ9IPXa6EZV3saqIP
X7Z/pczl16Kxb2kKvfOmHTSlFO+YZom8hjkEqV6PwMCmyywCALhNlntWpuGTWwbHRGHU9R/vqMON
AKeMqxue67IDv7w9rZvzhmncdKGkuoubeEujBjUxbYJ6MyZfh1TNN87yO3eQQxymx4cjIonj1chG
mLJq4W6M3EHtId+2+2G73EHdrbD0zh30Zp3lv//yZKlb5HbIrOHi2/S56Bg/R5vMQ6+d7gSfafEF
sUD78Ofd/K05y+fJTi4nU0I5hLf5dtFk0OGhaTbug8T6aWN51Y9olx2srfx6KwF/77JBWEwYYrnR
aapdXebupFtRW5rjpSNLXoehidrVCMW9ilvCXajvcivclTrGboMCAjyqc+y3r34WqY1OXKC6j7/O
GVyqIC12lqFiL+hCIGMJqPg50pFjUN0lahAeh/2AeNDY3UP4lnd9pyG2GTVq9+fNe+/kw2qESIyK
Gbfn1cfWyGAO9NgUFw4+ghbiJa3FxZ7hjMZW8OnPa737osiGoTLiTos/7dXm2b3oqriS4pLXPjZV
QfrDyAO0k1RjHh0bbLhmu9+pQ7e5pfAMmUKLDMZ8vvEr3rmgHdBMEM2pNpbi7e1x6Xu40m7biMvk
4KeQxNaDHjTBXazPuPq5gE+9qnPFuqOBthL93G2bEdGmmPnQanQNBJGcvELhKUaNrZSwgm/8vPc+
IRvYriNA6VAOXW3SEBlhkyfmfGk2xud5DaD+r8wbvowe2lB0JTS8bG+1JW4s6V4xyus8gzcVs+Ty
ARXjGs2j/TdQl46ne+jyrMVXZ/Pnp7wisf/s/8Nr/tdTXpd8YSGcIvFtnDFTp3sMODCr2O/As7X9
J1V2n+QIZSgH87V1UmNbi0a7t8sg9qpS+9GJWL9rhhE2tFV/oaV/nMrpXNToN9WyL9ZWbzxqTtWs
tdlCuiIRT4bC5oyjB59EGsitiee4ai9TrG3GaBZrs4fwJY3c3vZN+qGy3VsF7vsbTOYnIbZDyLo6
crX0A6U1+nyZdMy9P41AMv68nz//hqu8iO+Xb2oZUcnfBlSAs52mzGYcTMvEXnfJMCCS0tnfg3FC
zGNu97bZYZRUg/Oaq67fQil9nmegxU7MPDi0mU3mtQUzrNG6nUCXo7LDypv7QZwNJPQK1W3zIW8O
8xiWW22KbKC2uCkZubwVJJYM7tcnUYsuha4Lhnmg4HG4fvt5xm6v20leVRejgcPrDnuzEWezjXcT
dHCFwn6P8NBEJ7BotVM+Lo2zcP0f7ubP32A4oB5NmpDQ2N/+Bsseqj7X/PKSzBjU9HUPptA4mYF4
6B2UvecISTAQdGVuf7CnAZP2+h58+2sKOHuCLtkFVLL1cD91dFCrbjioAJEIqztETbGaJlSiIvUQ
1vYmnfKXP//05a673j0iLBIaQlACXrdPh7KWsted8pKGkEoK1/NFuhvd8sRv9ILiRrC6PtdqieUg
oWhmAm1lNPN2n2Y4nICJ4vFSRYXnI5EW6jfbbL+fh7drLP/9l5Qii5uoKMZ0hEttPc+KWc+sHzSm
NGVTo95GP7Fik6dPgZt4ldne1/lwQ87g9z3lF0DDB1lIjmFfD2QFMzbd6bXh4hvRw6KaowvYRVa5
dpBsLOis/PkVsm+/vUR638KGQCL5Dn4D2BSy71Q8yOHSOPLc9qCfIBfChOuANwxU0xujtL+WjRHx
KxiPSTtxjuFcRusiF9kuoGY8+n6HQsSEyVLt6HDQfHAVbgaUIEOoNKoezV7ChZKBwWc1D09IyNme
rkOr7Wz3Ph0r3ROODeMISa48Qtm5cqPyIPwqP9d1HW8sP3C8yHWZGwQSZW2LFKh0u29Choe46++6
wfrG/f7g9zjoyi7zN2Wl2TAwUN8qDLYMDAb0Uic98Im8dDTKYDQj62/0Em0BzeIjz/IHO9JfWgvk
MNToFihu9omS58WIF+qaqSG02CM01AftPpW98Pwqfm2bYtrnhq8dSif5rOIO+IFdPZSGRJ4P/I3n
VFha1PhFmMhfT/3TZJbW2nYzeXRNA01iWCRmnT3JeUacKW25VqRpbgzDRe4/fhH9VH4ucrp5LhyK
lSXSH7GhHTVD/2IZ/Inabb7KFExtX6e7doig4Gom6hc9R1VjCOpFgFy27gjLL7LH16Euv2TIa9mt
D90hRIXRmC0wPdZfpvInz9A0qCcTuYbVnkdBt3x2cJgZSCPrpDwFhWi8uQx7bzBoo7dZOaF32a6n
psi9wpRHlUDDns3vuSu+6JERLUCccm+5WbQVefipNfX7tOnqQ4y0Ati36ay66DM8udd8iMXGqdHb
1GLIN/mMkSQQNUubkOkObPMAhRFRD5Vnpif65tA7i3z8lCJkr6lXo29//PmLWMLt26AGqHMRhCHj
Jtm/rpciqPphFTr9JejQCSwSeS4n9NUYan//80LvxDMy08WyHfUVU1636lCdCMehnfuLDI89atNC
FLdyrXeCCU9gECthhdFWuLpaBlr2euMa0BerDo1aNfjekFnn0McxqzIQqc01rf+K1G/v2bMfLUzR
HBMaNaxaqRdbZQ6LmKACxhgluFhyRD2zmMYb2pu/ARa4ARmc6KYNRY2r+Od//yXqjsHo5mnfdz9T
QmNLTeVlZ3tjrcjUt+FR3mjiLf2Kt2/YpBvskBCiMoKA89VFAu+78RnONRfNMu4yZRWe3fUPvWHh
hFprH/qBbksYlTcC+7tPuYzhlooOzcnrg5XYXVfIwGku5sra6admt0ynYIB6XCM7d30TbX2NwV92
9df1lm34ZVebmrCCXE5zyR3rqyqTL3GFlijlB8qQOiKrY2md9Xro16WuY4huR19bfbHNicv+zrcL
7ldnaI8logRrO4ZX1Y8qfC56WEZVPPwdmXZ467iqd34yyRg75Fi2NLjr3v7kyUYnoJryGrOModuN
BllhnYaglVVxMqtYrJCPYUBbjJ9VZ8fbxqJqdaoWrUvhH8jtke1Vw7RSzvhMeopHQTX+HcF0emjR
JmrMAeSrSAYUHbW9SKg45rB7LaBUoT7lw5Hrp7VvWi9mFZzz5TnLyjHXdmKVR0pH36v8+bXwRzAf
4QDNTO9MFNyjeN/Yqt8HSflsdTCgUwvqhi2j1ylPc4DsUf2sjUGFEkFwhAZk7ZomfTX8vFwL3//c
zL2OLK/+uRscpBwGdW6b6aDnjr8y3fGDMU13GpjHzdwFsH9NHZ0R3+rX6QLmHjOd1Nn3y00ySwrJ
vLZRVRjZiPJTHeSHUFJzxC1svUx79JMEp3bzzukR9ecgrqpOvQqpEg+pD8RSYnm2JQ6QoX0v4hIj
BkdcLLDmvv/A94mmixw+uaiUeYh8PKQBdmpVCKRZ+dZiqD5ayAo2nw30PsCX+NnOiVFLlm6AcJhr
VxtV9t1m0kZ9M/gl4AnD+p6U2qcoRNpEZQiUVgoVU2RDkk0mRUStJanRSoQCDO5A7jUvt/x8F3VT
vE3dzDnEzhRszdwFf0egcGqNfdfQOQ3I2aIKSZXYNtcDYLDVXNbgaypELavcwjpnXn4wGz66Q4zQ
pL8LEsRgOy70Y+f4zjfRCPiOkhrlz+H+t+k/3+N/ixuhOyd+G08Yxqj82ehKBtRg81flNt5aB3Pj
7ort8PXW178U7lcxjk8BkgVzEEnT/CrGxWBCRck/l/jgH/V9vTd3+ub/gB/8PXs0DYI30vQK4hai
fldf7Og3jo962s/QLT1O4Q6/zpW9k2ucn29NnZbv//qpflnNvuodJKEcSmBSJSEUov9ny0M9Azjm
z+WMwkPj8WZIurHi1T6Wfd4kXZyX9DKHl6VFEnqLN7a/xrJ606F95sEizW6Upe+9vF8fc9n0XyK3
jJ3/4uw8lhvXsm37RYiAN12CoJMXKdtBKJWZ8N5t4OvfwLnvRkkkr1hVndM4mZEggI1t1ppzzMyX
cJnQtAw22qa9ml9eu/6Pa5nziPx6naPpNu8iW+0sbs6+wZ+wmjaz+8faYe+7uBqdNGL/51qMSXSm
8mw5/35PRibssqsZKA6W6no5HeAWsAgdkAn2nuEC3d2A7kpd8Xbhs/sH4Hc8aLBRok7EV2jhdvp+
5TAEViNNdXmIZE1aphoZNEpvuINZ7nGZvMaiIRyIquASyyBiQzV8VeSMMLSsiLEAys4mM9XWbTPY
xU43PfR1sdekafIcdHUUVCW03iqYbh8YUK0O28i316kw1rIItiLXD5KF4aMeydqJfGvTq2JvKom0
jtv6E9hkg0kJk+5gPamdfztK45+0ohlR4EMeIouzRvikBywRauzclyNy9KkP/5pq8jQ6032bA/yR
1Gshxa9O0j+3Qr9VI+sRZfado4yvg4PWWvf939FYrCwJ7EUM07D09Ru/jrVNGOb5Kuz9B103H+EV
XQ/hiN7dIVo1gYksybuqrttFK5cI2aznIBRv+N0eS2Xa4pX4a5rjc1m1DaW76FrPiTynlEJXqgsG
7nX6C4NjLcQcqYLyVhuUPXbMm25qbscxcIdmRAmQfowDDs/SuOobDE6a+BXVxacwow3wIGPZZPHa
CThITar62y4D07MHIW1aJVMIjAHmJEpNuG2p3RchnGtRYKmsRYMZr2ebkDisek1x2w3gna35V9sN
ig85157SWP1d+6EFika60+Xyr9UEJq1MMFJDm/AaG9NLFYz+isU6KxVXYYulJrZquLJsEkZE/1S4
2D4rqQVkWXYAFZlv+ZiDAG+Gh1qoMJX9fNFn/bvKH3mJTkienRpPsTAe+YXPWs8/zN4TcEoz3eS6
/iD3FbcQj79ap5SWBb5TNI8K6vpAzVZ1FqTLyumafW9J3bJpUM+mfqESN48KsJSsZ0U4LYRGeKVt
DZuJ9U4sRCc9Cw3Lql3kHK81YPSUuFMvVsL8iZ9eLlIWVNc3ixGCsBluMyfxl2VtwWm00XJGbfZH
M9B4Cl0NQAs76LNzQmsmJbU3ulonKwAlhIRVtvXZQzVycjN2jT6td7pQ+wvKhtNzmUHb5V/FpqNJ
se8MJc0ipzyMkuOFyouuT6tCvnAmO+5QMEtR0jRl0EFMFyfLWYH2D79Hy3JWRogxM85/q0amvKk6
F1aWC1c6XsqqogoLo2I3EJAp0qS/gQwuIBEsKgiFF2bAeRo/mgAtw0C2A5dZVtA5fp8AR0cJlbYN
eHJDhLtFcpWaYGXV2taSj5cG8mnhkMikcfQjyrvMd7keL6ey+PgvfgeWJ+Z/B2UMJ77vvyNUpSxX
hqk41CPexVDHT1Yue6imvijZFybraDLdYZSWJXCFyK82cQL0uVAuPI8zTx4lAV12E5U8x4z5cX1Z
XREc+4YunJT+a7mOq8bVuueombaGvP35hs+MWFqFM6oYI/Ls5Px+odxX2qCVi+xQ9O11rjVeYxLz
ydz182XO3A9FbFZWDg8WYICj+4nLJoyRPlcHvYXBb8jTh+5k68ix17HsXNREnFYt2OUxhhA8MqJO
NpaUewcbxkt1mHx9U9S4dpT8OpLXamMhZy/2le4DV/VdBOaPWgMsq0qSuyGqnjWjefwvbvzLTzma
EXzAMhOOUor3SXIVdenLKFMaorGGxVW/sPU8syX7dttHD3kS5dhHVl0dyvElHULXAC3eJfkS0wN+
+s1Q6ysEQ6ufb/AfRtnRl/vtqvPL+DJUq1yqlGhuTyRFeV9NCXNf92F0ydbQ3wMmQK9IBuFGbAOm
uHOHlvEla6mnt/l7qSvvkWI9W7ZzQXN0drx9eexH+6ley+POlvlRzkBkCRm0c+Efgot2oSx0dqRR
wrBV2aCJe7xjjLqISB8rrw4gxDejZF2Fk/Hw8wP+p2dw/ICZAlBFzAqqE/972xdyYg9JRf9zgG28
mLZDuKnR7D1wlF4qz9quO4An3fi3xRJjOQxPAjYvTBPnhtbX3zA/7y8vuezZLxdKXB3wYXNMN7e+
bYP8SZxd6MgrXTIgUXTdgy5XFybk0+qggWlHm0XFGj3547NbqEiIFGWzPNSy81zqzSqx4l80e6i7
9ha7zf9P/fo/aQNn5sOv1zte8tIutqkys4IPDTJiduO/5brdOlp6SVNMnZZndvReLSp8dIzwuqIc
OzptgE9GlB63xUEepmExNBOHQ0N9D/zxCqbn4E5VctOM4z4U6XWs9O9NonwMYgSLljYfreU8pYIs
7pgUJSfL9pPpEAJaBJMbSQNk36h4GIv6Ne80GoR+Re6nAqOkz4RCTaa49+vhGjF6dGdkfexhp/4w
2VIt1YTecl+QTuLr2MQ19K9KzAuOQfdJEoak+anoRvT5j0XSz0CDKBE++97o7tWYYK+6PdAo/KsG
wz7rgD8p7ZBepY09LEsLaK7RtR/TWF1pdh2u+ZctwEPmr0rD3DEYEwGOon9MaEFemxObdoRlNs3r
ik2jo1rwg9TA1SXpr99DXzUd+44T/yJVhsSlRLxtk9rc9f1ou04Vd9A38Q/kEX1sv6IXU2GwoXkp
L4Zx+hX62Tb0zU1o5Hf1IOABqHa2gZ4yekpavg5SaLuVDCbFLOGM2vHGH4rEKzhng9gk61WWZxgL
mHAZEp+nN4N/XejShxTqEE21SlqNwnFlVFOrrhg5XAT4hrC7yrTbAx/cAdb+0hdoMUs98spi+GMa
AcZbyMNtiiq67eNb/mYEl1y79WfGcYMQRm6jX1Y8Ry6H/lueaCBi5Rp4Cvrx1aAR/IsQ/k/bWw9V
SmJaO6XNRk2MzEsy58k3JzQTifISyWPv0tYKd5oGfTcNyruxC2H/9UUHCEw5GHIfrX2AIgu71t6H
xjLZY6b3hgCT1o+V45kGRFgAmncVAu7VMFoBqRVh4M0CIXCgwBoxGdXoLctE3VDHtl20Pn9wKHmZ
EZKcEsnpVT4oQJxV7c3qK5pEMQ29yQpAWFb2sNA7YnfsybqN4rJbYjF7nMwxx0qnEmdqcMwlRm5j
pslmysv7oKVwlBUvugWfX63rl7yd3gj9iBc2Gj3URf217IefIuueCp10NW2AClBVAy20yrI3cZvi
Ri7LzNUqEg80QXIc5VXiZapm4UQpStUQ2GCaO/dxDTAt75ddke2Renp6HSOYSFTX6klVEH4yLWKg
1xZRTElPDVEig9CX420YmZWr6T3wtIZTIhLFJKx812FhFqq+H0McwbWU26vK0Ccy3Np1XdifwRhs
Zjgk3SQFe3J9Gyb2rW6wIZVzasyOxreV6dl03w9GsNBTfYdkYSN6s9hWhg3udiJytUORQwm7X/G+
/0zUPrPGGXDLJaMLJ4I4rlz+zEhprMr+XbD+0HNMUn9F+AEnLKm9d3T45G3RGqs6jMblYED2L0xy
TcUk34OC9owQ31lrDhQ8K2JRKORAoMf3R7kCxFAS6dvM8n87A1kpkFUrty8TfQnrdTs0hPVALb5u
G6ne9Y31zhn/WjNItfHDa8QMb0ZdK5skyRqg00IjY3SasXLgqoWQnJvEl3SU+eNbJI3bVEoeJJlv
SptCopLEaGycISPZbWpUkhlqaW3FwQZXtOPGTuPl0XAPhM+jyP/H4lCL0P1K7g3hpXNHkfAdBR1D
E78y0CmoWaXkpuPwYAY1UvkWVWIWP/sQDBYZVdhN3dapV8gobcJWS18i23TlWltNwtkpHcJ6LJfk
bMWatkpAxwQj85Wmv+dO/mRw90Uz1W6vSmtnYkLJJS1f+UWh/g00O1smeqUsqRhdlYYDHJbpoJwk
Miej/qEDMUifoZ/Wutnd5TAaPgo0525OB2tJ9dxapr7Ue8i2+ge9Vv5kIbhNPRr27AG3fZqRkpeF
jjuqA81vhyxEOASpG6UB8Pr5FA48YVEqgbpkVNMGd4JtqNP8VlOF+CWK5tGUv/SdwxdXZcYyaudO
b02dsXQYTWOv7n2pvK0spnAp42JKU+4Kzapc2Bu7SqQHrcYaVHbEwVMewglil/daM/6SG/23rJBo
NmYQt3VWxEVCSQ78evDkTGkA9bZXlhiVHd4tPSJ6xwXzPEUMR4ddnkXmL5vAqGw0fM93DEwf8qR5
UhWanlrbmpeqeH3xoxJIltS7dELsblndK5RCEuDAAS+lunrPzElZNX5yryeND3Mv4tOP6/vWNNaB
kW3GpLkDVNkukrYAwFe2sZd1Nd1s1XrxFXUTTMBWlOJmHJrXJiJ8JDbbS2X6ozBSNHr0Ib9uHY7a
ZgMfrBxqTXHQQgxWfrNKSxr7CQIaEelXZWvdxGAQuyjbA0Bx+/qf0t9aqRgFVJtWU4XoCaSRKNaZ
bfJzP5mr3SSaHvOY45ml6Xf0/C8cac/1FvjRdHgRx6NPPXacVF1Gx6KqCsrU0icHeeWX/kbQKJ5j
QglNl2F3Yed8IsifHxOsOQPXG3Zz3TneYSXMGb1BpSTuQy+OUWcFlG+1ZqWkcM964Agasy10CMYJ
NUG2AZk/F9aIsFLWP+/iOXiebPdwqul0uWl4QOTSj05nRZ2BuGfyYBbBOKw1SoqYknhJeRepJJHW
cNDqIPtF0A64H4MuUFRoVJ2lrGaaSP9m+QQTsxoerSxk2E62DdZfUIOQ8JOPWYuQ2PoUXeGvcn/S
35oo/tSzmLXIxLzcx6RE9qHQ3LEltC4yCANMWFwcZYe05i6r5cS1EqIS7BmVXgJEW0VDw9Sk9+tc
mm6TEIGeJkdPovRvAkInIkml4xkb+2SsBchMqq2oxtA+gNDILNLphywgUxaJlZm0/cIQ4IsEm6iF
qAFo2nI77Q01ybalBEuzNStooVIL7Ymmv5tbXfCJKReosU/J9m5uwk0hkaFFNjxqk5xulTZGFasP
dxSSjcXY5QKhTLdTM+N6aAmZ78ppFSmUwUPrWujiRVH8W72viNQwieStHLIQtbhnKs4mY6VG8h86
Uc+mM+HpDlZBq2nIEBCQUKB5D0v5UbCrXrdpmLj24EPq9K8c8zpWryvqxlHj9u0a8c24icrmHSMX
1O5CPKAYesv05NeFUXR6HCI6dlYMU2NUQB4ejWiQ8RMV3DLlHOZyEsg+ygOyDze56Tk7LKpooRgL
bad55Tp1tcPPFz+VJMyxtegCUJwA0T0+rxTYpOtwJqcTb0BS669As3A+P+gZBUH7MfCHS5WFc1/M
1wsezXK5LakBxrj0kIi7sf/lmO2uCgJPYqGh/woEgbU8mPDsjt7Pd3p6CJzvlPP2bCWcjYTfT7u9
PyV1IjnJIUCLhHeA8SvcqW4uXOYfv8z3E+D36xydqscuSCr4aglqQXNhRsh39Tc5ufcNY5V2NBL6
hMZA+NuqCI7LQkYlIKtRhdiVVc4VEoRFKmDzyc3y59s/O8i+3P7RIAtiq9Kcjtt36oe5lWDI7aLu
P8C50eKpLzyEc8/aUrFqzouahrf8+7OGM0gOGbvnAxZlmF3jMisLCBP9hQLk2ekXpaJmgOjCY3lc
YDYQwqUkCiUHEpK8dhq3WpfS6RCuhA4DqjqigDF+kdP+988P84ykxqSwaik6FMP52nMJ6UvpRFbK
RKsLJTk05gBb2WQbx0pUxQBzOSXVon+JswTcSrg1lWqbRHj01P6FbeDm5x9y7vO1ENHDvjax2h93
24cR2oqpFtTnLKVcSKXsiVKhnM9cCLIsDd87MhB+vuSZBRgBEzgi6Gh0K04WYHZeWa/TzTwoY+0p
LSCdHmI0KPqg6t8nLXlTYuh7pD2L1r+GWPkxOflDMBmoQLoL4+zEa8HdyVTPsB/PlTp2Bd/fg6n0
kjMpQ3zw/WIbGMQvaSK7GYbBK2qD00HxidiRvW64kQqioLu3//xZsPqbtol2loaUeVRp97Ohlaw5
RCnckj3tEXeyc7IFmbKuvYA9+pQ+XfIUnBaYzG9XPKo9p4HcoizrEzZc7bZZm9vWCzf/hr7in9yM
o3lMV5kobRvXKWmKR99wHmhKncz5SMYY7O1MPFh18pj11u1QWlsHQC85synqS/3DjnwUc1iD6b5W
a7Pzvbp1dikaIKMBIVupV0KL3gVp2yT7+J8A2dxwKHcmAZsRCiRUsGCJMitbxR3prjofCcExrql3
f9Uk+ZtEWuA6oX/fqNM18uVtJlVeamh3rTLVFAQ040rrh94bzfqBRLm3zJ5gLdj2O0KxfS83a71n
8qmaYp0rxkvW2+uwhRXUq8ldUfZ/k6G5qad001vRe0XlZsFGPQStAq8ok6JhVRf0hCQ4lys4KPtm
ZN+v5/mG1DL+t4gegRROQLclDvJWSF7U3E0jbWLQu5kflP8SKoctuHYEb8c10QuO77Ywd9n16ZQj
wYhOAwwfH9JhlVUHSc0eyrh7NdLuwVGzl15kj0IDegfGZ5Ml4W1SN7/zxH7XpeytihSJNlZhEyac
7SH+GMs+T1MvqASt0pFiwsBJuIjo4ldm/ptu64E6KKF0qVFQEAxv9dB5r5VmL5T+rxOW2ONfRWR8
1CYZE0WB0HUqtMGtpkZeZU62MirYXFN6PY1a/aqrIH/NYWLXYEdXckgGTkduZDiz58vabjaaNF4R
hNWvB0cdrwoE7itfsjlcJ7XvSU74mSfA7GpcKYsoy25liUomXWgcbbbyGg1RTSkg1uHL2bFr+egJ
Sj39m8TSnpMPkROh3oHPj2/7XHmfpviaJKCJR5zdjCHmF5ijt9QrPps22ZpC3GithazLUWKiqcwP
HPD2So6BwI4hBCbDf9LteqNrA12MofiratFrGrYV8waJAZE1XRVEXi4DVXtVTWodvSElK00y7kIn
uI1HdpqDeVerzmdui2wVtba64KT3W6S6c2HBO/fxk2yqYvGf8RjHGv10hC8RtNG/Pv5/U1w1T1vH
3z7TKc1SvH8YDuff8WV5ixq4SzkyXRRjs78Ri8zG8YaV4hV3l8yU526JiZPe7AyGPFEKdxmnvEgK
Y2bQWQqEqH7VbNuLpLB5QT66I1ZJFXG1jrxaPXZPpnLDqM4dZ4/5d2HW1JouuZ/OCI0sGZwPOlv0
vacvp5aReGIgCQ/tihxrr1rXL1QBZ6qxvpp1RtEyvgFBdGEFOn1+lmrBgQGDxg6IV/b9VSWgDtuy
9Z09GTYGYiHUNenYrNRG5eyd93s9rdhSEmIQqti7K7m8iwOAcJZoba+ZU+zkkiOQzs4ljXJto89m
tQqGZD5/Ej//1tOfOsMw6PsYM1f4ZLNi5CZhtsXk7CUTHkUSs2PRR2oUg8aXmKMxmkuQeyNA+iPX
tn3pSZ2ePKAQm1j4TRyn1okKQBhlMxptZe1Dv38blXKlMI8IqDkaHXI7y7BozuWwpt3l4vDznVNl
PBl/iCD+RwUBwOHki8oSDUZc6ht7XY3jJaPnOdEQ0ORpUQL1De4UK7wu0vgqb8TGV6L0Vor1/jaa
9Iaa++SAJbV0V685tmQiMKgK1TPfMl3EDVO4NRfe/fx2YN+9DBx/Mw7mczEIe1mq8lUegZlLpwGw
VnZFy/GRTFsTFbaDVUoKtpVVXLcx0X+Frr07mv8pqtIr1V6FYK66ramSb8qE7+KzkJZjJfeLUtOy
jSNi4uA1am8osX63FBSWCtLTZVOP9ONl/z3KaJL06vgoEkqekm/elhZR93O9vLGDPzqQaGrrgeLF
ckmwSWx/KBQYFhgXNCJOSJbAJ6EtJtN6xjPyBArizuFEsYzzpnXlyn71s9ZrJLZa7ELBY64Df7ah
Gb3pBlG1mko1fRJp8K7YGbFbEzl+QNCtyKQJ1X/msa95TR2/dQPw0DGUb2doil6WL5kjr9vYgU0q
q0DczEM+FB/WqN3jbETXrDBiWE+p6hrhcpRb+mY5rNgLo+V0sMxUgFnc6sz5Ocf6jbnHVIyO4e/j
1IVVUz00t/QVNi1t4vI5XwivWKpXvy/KdU5nfS4LVIWONDUtChHfp5JGdEEIcQF+jsMHaes0MG2S
AZaloyUr6Hf4htXyDy5S0mhVe5PlVow5yXm8cPfnf4bFksrmk2Ddoz31xIvs4AH6+/w6vi9X4ory
vCueEQi5lzBhZx80blKOjqxAJ5UXu27HHPSbv0+GclWVv5x08jJNv/A+L13lqOQhW3WayWrm7xtF
23aVcjVF6UPXXjI4n57weX1fbuZoJTBmlJFJLW+P052gvegxk2VEl1jjFkOqvDHTXpjPT9fUbxf8
x1TxZZdQmhUtDyP391XzexrfC+3p55Fw4bkdn+5hWQxFTQ9qT19wqdIKMoc9EIQL68Klq6jfRz1W
C7amce3vU/tXibBWhhBPMuWFq5xb+5iwaCFhuOXAejSoq9BCgNay/5DV/iYw9H1k94CdbemeXuuv
RMdoNpjtrW1dxHCcOa/jNTKQTziYWKkxHlV+mrik42ZyXrf25oO/zpdSvq3+OJ62llecrBKvay5+
WKdSHWsOUya8ZS7Vo4T4/lCzusDzrEbxQdBfd20j3CjC3GISbmm+DMGFh3v2FlG8MWXA+DCJFP9+
uboTY9Q3IjoM07gijZjSg7HUdPnQ21Am/apcKMOwycgrJEL6QSjBVkNoTUPwPiBC+OdRq80D5vtW
0ybRDAUI+haN1epoGmWHkTVYiQNkfhJV+MCziuLWVET7mFlatbWCpl6Fw/RYNnJ/FZgWfizJrwCJ
avmmrXUVH2aVrwWVm2Uomc3bkPbtB5x6LNo2uICxNYpru4zinWjKwm21Mru1pqrwCHztXkWPpiFR
8+4WQUl108Vz+AyRv6+l0hivBuOwvPDwT1/1fLscs1FYKqfKVUlqS7VKw/CQWGLL5iZZUv76tIpc
eD3bgwtP9/Rr5WqmwuhhncIzfDSYFWH5pFfxcFX0FAt84BsRqoiW2ot13NPt4vcrHc3aSFFHbtgO
Dv6NvTNe7G20RWr3EiwvIabO35KBXxkpJcyV+c+/TKPETxN0y07sILGHUntjIbcHOb8wV1+6yFFV
WqNUIUifCA6EQy8LYoLMVFqa6sfPY/9MXXR+aP+6l6PXk09TogxjEB7SrY3A4B7ktGt5kO+fS9Ih
/g3Q55kG5PcrHr0m1Y+FlpUMiJlPSaZuQinJbYnkVDwp8aSl/98MQLSLaP9ma8dxw0TphVWOtNEP
rXo/FNd1Ubg9iSgXnuPp0sppVbM4rnIsPsUqSk4cqtOQBwdl0iIENy2P0kI4TGbC0qCHjWCF+PTW
Fs+RlE+7fowoo7GKXNk0Y3G+ZeFSr+pLxIhznzpJkERigNo2WEq+j9RAGwphpXFwKMyIoKsmSBaJ
T9ac0Yltr1xEKM4T5fFECsFGnkuQlnWyDTaDoo+d2pL2A7tgbBBuDE8cqvT1uOQIcFVdUNoqp2s0
D/3L9eaJ/cuHaAxdZ+fYHPb9anrFFZjDLV9GHnqBTbd0dtgZWm9cTZ58Xe/GzaXL/wPh/el2j9aN
Oo8StiK2tI/5Uq+l1KHSpKFg0Vsa6VoA/kwpYgs5UP9S1/590XWwJG12LHY3FDcTebitVeduNg5k
940EYYYI/PXA0VYq6S4blQEXUC8FgTA2XdEuKiUbt3Gb3JiNfQv6YTn43FtdZUungPydmnX9GhSR
dGlsnx1FXx7zPPa/POZRDv2QrgKP+dNe665zNW0wOkj5snfzZ+LVb/kB0oLQmsL7+au6dOGjiVbq
W6XFecZ4glKJux6BCOWQTNP+8xWRAgDaXgoN827v6DMZHTmP6tKX9kGWfDRd8xwZcgY1Idz0UnP4
+Z5ON/0214IGxrYHIe1xpc5swqxKKUjuhyJGN6qTVFdUB3tsYZ5m474QzoWv5MxCorCNJHKVRFjN
Pm4LtKND1rElpH1I+iSJSjq15tB//vmuzmzoOPlRzNQ50VgGUNHvY6Qrpi6NHQJDBjf70FaIOeNl
xkrSeiiUkTA8oU+8MLGfW0mgnQG54HooWU5mN1Kk8XYH0t64U114Htik1tEsxnYhXJRr6cKbOzMa
FQq5c4Ni/s8xIqExGgKRJpOzZ1TeKjmq36kII+px0vWIkOTCVzd/VEeTy7erzb/my0eHAxmwjMTZ
XktDiNTja0QQ/M8v7fwldE0hyHV+a0fvLGj0oFErzYfvIa710loViXnpHZ19aGhOSdnTSPWxj84V
YzRJ+qCO/n58aP4Gm2xHFQaInEWHBi9ueDVunGvU1neXVv2z9/av6x6zw3ywLgMvk7N1rx/MVt6o
ODEvTBvnviyQUP97b8ewsGzU/MyZqHugzfHFw9i+yvbDz6/o7Hf19RpHS5w1TEYS5AwDZBaIjlWX
RXVJucAxwcEj82mxMmeoLy69t/ndnwy/L/d2NDZkdLOq7/Pe5pCr2YLOJmWRX01uuRDrcn3J2XDp
Uc6v88to78v5nNJwOYmGXoDamxRnxX/8+WGeGYtEnqo2PQu672j9v1+kSTtH0Cby95iRVlp3NWkl
FULfFcQ2/TdXMmfA8EzvP5auTEFV5F3NlUSeo5wFckUQEYu5Hso7JbzEoTnTyLCRA4EooK8uU6o/
Wr/KMWbaIhBx79+E1+Za9poFdncJUQWFuOBe8ZIV+X0X2ChnNl/M9rSAoBay4TuuUijowDRr7Pmy
q/B1EMUfBMABDWTzTpuk2CPD8k8X0r+NMPn+/HTPDBaImhwlCa4FBHM8EVeRHlhGG/l7y/gU6lOq
vekX+QFnr0ElF7HCLBo5RtpHRTBAAqH8Qxw2JWR1MaNmCEKN3QStgAy/3JuqxeWzJTyt0y9PBfYO
0GuWqQDn+z5KM7O0p4k2395htHpYd9nXJsVfSCrWUnKcF8rQuotiT3GbtgtXVZOKqypXtimcksUM
PgOR1eU0v5PeNRIowKkSLI0xQY+vPMaTQdU8TtZ2bw4edNl6Rcu+8kriNm9EprJ6D1noJc54JZvS
Uw0hHMVy6+Va8hg3+d++03x3zMN31uP7JkivTG14tUf9d4mFWoT53QiGZIyrq9RKXCPC7NGMRCoU
4XPfqtcZSsRstD3dJ7RMy5s7PaJjALiqov9vXjWjeHWmSiUKG0dnUwCHSx8GLXLZLuku41AD3SHE
zpZK6UYbId7JQnlvZXEd+NbfSMjh1gDcCSNXTZaTHtxYdd8vq5yWTDD06hud5+BXxjyzRliO8gM6
zEcZN0SWhPrHSAi46HP8GRWUUyLBjCe7QCoUquKjNcJxUTc49GWnJFEGzkwspN/07wIvTVE4G3qx
CQoDC3Yebtto8MwaBW8ODW9d6D153H0jeX0Qfsq1/BTF+n3pY/PPAus6byXQPqkNvqY0d00e/xNa
3CRwlpqAZTJz6BBNcrUTShksxGCt/bTkgG6C5hoVJkv4zr+dqgp3HdlCNyppdNsidOjKGmp2T6js
e11VO6nl1MGsR+CEliNBaKo3WgbYBMYG95ohJleJgIqpQVcsbVK+VlNtf0wtKUOKnVDK1UciL5Um
9PIiHbYgr7R1J4vf/ExibJybJizah7SPblEtvok6RTU72lTSsp0ih+vWKrHodC1tJM42b2NRLes+
3fdFdECoT8YTbkQXEvy4QDa+dOr6lxAItgcAZvb4lExTsKqr6VEDY7gIBaKDplI+sbSAWxTq3WQK
wkTjN6Um77MyeQdZQQT9AAF8ZRaEvdka9fS+KjIvbXjoaYf13xjHawvhF+l6tOTyakQUXxvKIpBj
5OrT8CdMan1h+YaC6drsFmRHZ1dhPg9lKHWrMCtvRco30lD8S5uWukxcrTgA5iuhGMhRYz9AWRJr
Cy1qLR/+jZztEEAkN4Pof/vwdBa5nXcLPen7ddYiIXRGW6wrIzZWIV/9ou2ncJmjo4GSn61DI/E/
AnOo76O6EZ6TwqEKq1RZtRqD3InHeIMK3VyoeuXsEOTSC8aptsgU1Bi6GOM1QMl2kfX0In2fHK1a
GM1mCBXOx4XwbRdan1hnDrJ6zA7dponVyqUjO3gdzc5t4eTT0gy5pjRwEa0KjddJ9vNlOpK6S9Z0
c9fJUQxoXP7tSw61HDoAENdqlSep0vqKCCwmsLNZ+iM/zRoCFYVK0cM7BddZ6DYjXRPaYpDNJ2dQ
/sRy9K5OQe7qwciBBTiv6wsV55HS29sJy8IKZ5WMAaQhR3EKwdiZ7dOIo2gxKM+kCj5HXfCUKgAw
BLqQFfAG4pMy+1b2u30aRR+F1q4kBzGQcOxwGQ3te+8DB0JGvagH/8OuiHDlsbiS4/8ROaHNNZyH
scaAbvrhoQk7+ByT3CGcMVuMdfEOtx5aC4gdY1Y/Y9OhO5/gsrEFArbQKnqv1WmTjhq9+5ogWD2W
6KX7xriKmECWKhqEm75NyQceyj8ypNibRO6mTWwb1VsgteMijRp7rQA7egodZxvQlLjXMuE8mYMT
wbsI7+ORtE1FSsiHtEiU+FQcs8NnHAxbkqef4tmE0zhoCUz8a4s459GqcXefh9KqNqI7uYPZFNjD
AaFED94qK9ZykFbPDpIxb3Bi8B71ru0k894a/eR2zBL7US9VYBx6Ua/SRqCdqiQk7Hq4YygXH1Jl
UefIqDV1vk+xQ4IhLUujcwNdY+rxAfdiM+Q4nMakSN2qD6IXPbaydSVrpG/pTeY1g44DzpoWGlnO
ixEZMGozyBkVL3VIyQL3Y/QHYfvcJZXu2iZq7zAZMIVIzKkkRwhpGB5wpa4aWbp3artDkM3AVCjT
rOiBmTSM5as2kJOlldfwuf4faWe220aWbO1XadR99p/zAJzuC86kJDNl2rLLNwnZVuU8z/n050tV
ny4ySTDb/QNGFQxaCu4pduyIFWsl2RzM82ZIBlHriPOgyYDg7PIWj1yTm08WzFM0BmRL8UVel9tg
Q7cH7Nurkb34P3gQ3wodzo1Ooujc0tMq6zGqPoev+qHeOqviITk1O3TDkX9bNE/JVnhUv8zRj9/o
Ph/D6r9GO4lZ0BjWBp5c5qlch6/iiKpc68mygyWIBVsVi+Fz/4ACxBx11a3XEeiQMU6iede8QrZS
ufGNBqwXr5R2DThg2+xw28/duljQNrwy7LnU/42cA8QYACyhagBudSWfkwml55RlSs7PrLUtrAXC
ynKL7ndEj7mL4aIB0dPTD9L1aEOHFa2ndJ1utKHXiaz0n/cD4Rtwat7VsozOBnBP5Uqzxi2s3BRo
kz0RRTyG+dAt9cr83RQaj37bCM275LU0Cm2himAq/H6Op/A6SMY8pVEicWqVaCVdbnKxR7RL92vj
VI4C9p7+VaKPedmr7UuR1T+zBpmfwHKsbSz12aPvhZDv1yBPE5emiVBPrJMMluwHAFll7vl6/fwH
yi6R8QcRBzvgNLVhxKYHLUhjnNrnZJ+Qp1ylT3QQ4oVhUUxX3Wc2x+r+YsyZHD8/e8IaUOOgbFkZ
p0HpH+nd2/WqP/PkujXf56OaHDPEPUj0ub0BJomMeqZTeGx2wHZn8kI3jtU4e+wpqN4hUJ4COlo0
WtoK1PCp9pbgXL0lAF4ipFX6FcBOtYYzSFgBDp1btOsC3qXZSa7D9Ou6bqXSOFUK9ydkJWMzJDyG
fQalcOkOdiTICcL03WuvSrZS6Z/vr+B1fgD7MmpItCbgTqaQw17NqoK3iHHSWotAbxHD6trqwygu
P7NXbi6kjhoSWVnQodOcrJireS5zd5wq83vEXVYaH7vh6/3R3FpFmacrZBWMioTl5ArSBbPQyzAy
Trwpdq6ySbdIpn1zju0jrcOf+135BRKq+zZvjAsKQWYOuKxEKmKyQaNcEfuhUPQTYkNwtwnLkm7m
fh5vdeOsjVkHMh7oooCtnWRyukHxzEGq5FPM7fLORyegCpwBRW3WCio/8sOvM+CRLSStTapjzApc
4VEhphe7POklrhr6x1fSIn2jiXqvrP3NXKL5+pKRJYYG2Qj/N+mdnPhV0y/VVNMG5dRLRbZsOsQt
6ZWEBckcCOUE4YvUrwMBoVXcX/vQ1Ua/F8tAXYlGZd9f0KsjwTeAiFaxAAqQaJlWRoBgwQA8JLQS
O6aNUMhRjWSaAixtowwAQf8bY6bJeZBvlEZc6vdm1yXKKW8eA+qVUQje0t1AcDDj4G6P6t+GlNER
nbnqPk+hxW5i5eRk0ZPbVJ/CAN5qoTl2ZjyHDbxKk40zaJC9hBsDdMmUs98surgAzaucRhIVlEO7
bYl6DyLTyNHnUrlyPfA2kkEPcNR8uj+fV6cE04DP2Uhj6ecq36mqIbwmSiufVN2hpBjuqmZORE65
NZXgcqDe4WSwUyYnEZ4B5DSEQD7pzQCtnrmUs5ZyKwqsO9EhPVHFRgXrd1ktdMV3YD5RjG3nvTZx
0C/1cvg5aB24f+O7IDY9GbWoWch+/TmPuv2gBPSYNjBNWI6HZHGufm9156VPHX3ltPFrU0fIEce8
2ooEfgQZpHaWJNq6FCt3p6NZ8ySo8dpRyL22tGXfn9orRzdO7SiUBGsq7ATTnma4FAI5biL5BLXj
qa2UH75UwcMIieN9O9KVIgm9Q4pKBwWeQALsOb0qhqwWwjxXZHwB/LUVzflLMA4/21bpNoYLV/eQ
59q6aExhYZTtvhnrUtAyfC+QLVk0UbKvW0VHvLJ5Fsxs7KhSSP71HnoFCWJIVlJ+klI52nlt9SCF
3a7wpC+ek3xuk95cdU0xLNLS/QxsMFxmmeeAo3UReS7zD4YnoeTb1spSFMtNa6n6EtQY/8DVbdnp
oa9MPxu5v9eTEKZIQcdWZj0rJHKGJDL3JGXKBTSBaCHn2g+a0+De98SWTl7hIQm7b/EAm1scwhwN
VrpbNmL+aIQqOgB6/LvFEAu9eZEi326D7Dkvm0NZy18g6oZVVq6/G2mrLctcfMxUaxuq2cekbt80
AexFpO6cSN81bQ+Jk+6Em6Ltt00EG4kpmh89NdvIQ/ZHkFSPjiHs4zz9HETlV83xf5BMWQ2KnO38
RKJmn/Svrtj8broWhFOiBut9vKlyy+atvquGmPe68pIbtd1bY0c5+khB69ltlexbPZM2QwQZQuuT
XyuK/OQWWkwHuOHyTBV2Ei6DMN5YdU721eKxP/D2WdUCtCQVpP6BCtnkoBofPPoDnkIpDSHzz9Nd
H2WiPcC+uKj9QDt0Ivkv8sgtois5CV3UCElLqM0qkcxlVcmHeqia9dxmxW9eFI3orNNUHQl7YHSU
Bib3FnLoqRn36cAzsNhbD9r3jmO/z1fCNoITctHli9mX5xgT3jM5iRn7XEcFvMMkijxbaUUPJZxU
W+VZ3ai7/ovxc2aE4wjumZvEVDTlIhxpYI4fenGLz2L+o4X7cajsBBR97BnLsOOBo/YbBX6e+8Zv
uPOL2R0/P7u19By9btfBtis/Fd1Rb1/u//5rPIuMDJsK0xcdRDyop2UkIQz9CgLj4dTXjrJUSDAj
pbGsBNf96Pj+z7LsClgCjEcJylRTUIal15TZttNBcLriJosVf9FYLrQ9op6uqgLoaNQeOlMV9qbv
PyWd3jzWlYU/R59x2yYDgqqVUyyRjde3cuX8QTe4/yLCX/PUhWSpFS+deT/dmEEUtggX0bjTlSu5
OQfZ1wR5ZOkkVvUyM54jf44T5IaFEYg/Pp0At169O11Ry8Q2ssSTFNOyqASiC0sutLT3V+qWFeJr
BbSKAdpses7SwLQ6zdHFU5i9iBoZwv8icgAW8JeByanKaRgxpAYD2aDt1dLbmIMzg2+cG8PkJMHO
LToZwf0p6ukDDEQ6RxIl+f+cqPFLnB2ZAR4vo9Ed8WT4r5pvLRE7mbFwIxC4mKnJiydtgwpSPmZK
b9vHMpTp9OmSB9+dZZt5f9NMXA+WENi2aIayrgRcZUfz0HzURJyruR1O3l7+Q11GK2+VfYFpynqF
KG6Tbrxu6cy49Rsh3rnhKRmfn+p0ItArd+r7tdjH3xo3+kIwuBSHGbrIG6GySoWIN51Mfu1KPDYP
zMpHroaOMu9zWSmb2H8T3WpBlJhQL+yHh6ra3D9INyZV0QBI0psJCIYGt0n4OiStK6llWp/0rH2U
aSeq87yhy6mrIOJBib5BaZVIwghon6L606cd+jxkvx+dnAKsAScJAW+6gdisPhhaUG0KN41W97+k
fL0AqggbuiUhKEkueQoZoxelCVsyMifBqJ9TA7KTkN5paF6Eh7qxCnDkNIDlTfZNLFKHfqxqa/l5
t5ATbe+58rMUBd/TMtilXv3YD/F3aPlcrijH2RVRcDCz4TNY94Pv1naOWhs4Y1hvqETNtvNdn3gV
VWDSSeD9QchO4VpVlZqdOcTVyfe174VYQoiTuetcyyHkgkaqDxCF9qX4mWrPidKCRNGCQmkZIE9U
K4+xo/28P683vw/7jGZ5POkVMDgN4IStEMg8OUm87nK7buOZlbsGqMoM+czEBOvseIlep7zCAKiC
ifsUfI1W6bb85q6tJTIYy+E1WSMpAgHeIdnOpdPekfWXDgPj4NOB4tJDi27dpfOLCHzzxhLLU9Cj
HhuVRrBF6+NL5lMAjSXB3ZqwT7pKhnCA3+yo5S4bOai24ljnlYRyFMCUXrSsUsjgeC+aVj4p0TaL
1R3JFxiFsgL6PKKeZVfL0hLZRG8VZvmHLhXf1DA7ymmFOLGkvqFnntLY6m49PWsWZSacrD6Ml50r
FitZdrpd1s+Js107ZXXkGCFLo/J2kqc7TY9FiZJwXp5yx3yA2HkNpnM7hN3H+xvoOsPG8p7bmVyT
ghtG0pBgZ8wJJZ+k1QgREZbORjoYBzSCd9an+xbfj/p0Tc8tTm5Ns/aCQPSykkugX4e76Hik538j
rcI14aa3oquUeou2Hms+w3O41bZoFR6ycO19i+nR3Qq2OXP/3fCgl3MwnrKzKzZu3EaMY+Zg1CpR
t/pBfE24lBC9WwnPQDhWMBMck+1ctv36rsAsbYAWZGYUQKZYrn5wvCwfgvLk+IG1Hgb9i+DBYEbR
FpRVFwmLvlUCNG6gsEkDRObvr8N7/eBqHcgVgxoGAHWFuEqhfeuH0CyIXrzsKYAVjNIGInJl7/r7
zneBfKANtKRyue7F7PfUAYPAcTyZWXpoYIhXQvfRS6KN5QXRIjLFH7jGI9fTixCW2tppFGWrta38
oDlJsaXP80NTFP6CQj0aa2RQtCj7oMZVtKpFcwMa4xlIgL90y/aj2CiHPhWewrTewXP2pNXu3hqs
R1UKbCmoXtTY+M6Eegst6o9RIXWbuCh+DC19P1mBL5LjatipfaLsRb/eKZnjkQY33Jn5u3VySA9D
CMfpM+HQmvimykzEKnekggY3A2WjRQho38cneh9DW3xsQBjObZibJiHrwiWAhB4JGS43qgqVWUPs
X5zEbbmuHpESHntdrKW6gEy33lMv3PzL5v+74DEu//k//P1Hirab73rV5K//fPJ/FGmZ/lH9z/hj
//5nlz/0z2P2lpyq4u2tenrNpv/y4gf5/f+yv3qtXi/+sk4qUDrP9VvRf3wr66h6N+K+peO//E8/
/Nvb+2/51Gdv//jtR1on1fjbXD9NfvvXR/uf//iNaOnsxIy//18ffniN+Tn7NatfhQ9vtVv7ydvr
1U++vZYVv0Sz/o6WpAI5kSGS7MaNt2/vH6ji3+nxhSCJTkRaV1SMJSkkif/4TRD/zhpasAEANh8L
sPzcb38jQnv/UJL+Pj6RCZGRPxzLHspv/zcH9p/H98/lYU7+9fe/JTUwKD+pyn/89p5nPz/lkOUD
0dLpreYmsQCNXm4Zo1SqJg+GzG4PqrYo4dAl791v4AVbAbxbde0qLFbRh2wt/pCrbbP+UzdJmWvY
u9q6f36PEQxIzxk9qWOAeOZjZe7xIFb4HkXYhuuirh9jEW0hKG8I5ArI5rIOVh7fsIhQ/VDVIYuo
xY9qpwPNKElrh0NqrSlGtTPVgav68/jFeH6S1wZ0SPFs9NJnX6xtHVkstTqzDctdm3AaG1YLb04M
TIY+P91addXBpfscLtRf7GqYWNYnKXxPFtMKuGJma8BUVh6R5DILiNBFt53jCB990XQXnA1yWgNJ
eq6S3OwyO6XqCmvvB6385FTSl5RAnLrB2Tm5seem99qf43qXWdWoAFqTkAJkWS8ZQ5bZUviYafVy
sIZFlOYHq1ZXkIw/GrA3ysWc3Lo07uSrMYJSUciN8PwSJ7d4GkDu3A9uZpfrbgV+eAlo0X2I1/6a
Jo5lt9ZlYN85TtJbz/HJTIO19xGfmR4/P9tDjiBlXhwFqBZYH5JI2HDb7GKtn4nVxgHcG+DkCFWO
6brg6TIbduNFkSPMFVSL+0t385iO8gP/N4mTSy1U+qBpLC+zK3ed7dV1ukQGdizUL61v1nZUSa8f
Qm/mCXtr+ihX40ZRvBmjkcvpCyw/BGhgpnZYfXTE5tGCVRYi8NX9sc1ZmewPqXabJgyc1O6kdAWT
765z/ZXazpHjyOOxnSyTQh8RpV0oJ6l2TJYpEgJEQ4Nw3IfSJmuWhZ0+Cx/kY2vzNN+Msu/wlySf
w5Pw2H1OlnNtDzd2yYX5yQo6VlCHfu5DaJ7oi5qYTQu19S/P5IWJyZ3Swp0imy6bxOq+JMkzBPHk
F6r/wghFOW7HMUFINuVyU3haoPOe11K7RqW4dk+tFq+8vp7ZFLdm69zKdLGsZijheUtt17UWSuuu
6Fje3p+tG35prC7+eyCTBTGdVuwikd0tF/YAAUccPLmRsE30bMGLftm3qEvetzh+6ekOPLc4WZ9e
tswYjHRqgyxbQC2xMtPPKBwtUSqacfU3p48ghywxEfAVWAJgNeS6EPLYrfbcoT1dwhN8fyw3LRDw
wnkJBPFKJDULWxUKYzG1Y+PUuz+Tfi7HcNOAQW5KJygBFzF+fua7y6FoRwHk1BYhve2kYhmi73B/
DDddAumLf9uY7GU1yEEq5XVqB3tto6ZLMlsGBDPqLn8LCd7blbxSYaVdRuiJPojfqXyqiznamZub
YqQhI5tD1+a0G4TT1GsKGGu7VJ490OqmZntoHZMSnAlr5gxNjpRX50Uj1Dm7D477yvrmqNreT3/3
TWsmdLsRZ5BG/mtEk4MV1J5j9lbFyh20TXgYyeLUTXCYm7ib5/fMzOQ0UZjMHbXKuJ2oy4mlsQ5q
mgQo4zodPcPSMhjmnNKtW1iBU4Q/I6HHVXGkC8xWy/SItVoXj96yOPrPDokRnsHbZI3cazR7a4xz
NXUZ5xYnMZsK/71lIQJpg3hcQU69DIwHK/s8lIDaQVzfPw9XyGLiJcYHJzKlOijup1o8QAVCHxrV
cXztGpbKWqc7z9nT97BXDvmndt+fwObNXCjyOIbrMf7b6rQIoKIDgRRaO1p1tuEuWSFzsGo+ofJb
2fpbvjVX41FsXrUXHa6DU9Mt55/w40m/+g7Q0Y1ZcBlzk5jfSJQK0CN7NlIhbCTOH5p6KStzcdxN
M3TSydQEIC+bqq0Lip6QxglT2xrprZuXWHiumedfXEYUxcnnwBqmK/CIQDM4dZ1VW/eN0tvytnoU
X8vl8NDs/KX2bBzEVXTwj9F2Lrp5b8I+n0BsMm0Se8Z8R7FNUiBh5kP8A1E3NoWjs802/pry0Vp4
6tbV87wk7vRcTM1NzoWYd3JhZWp+TGrYHHeua0iQgg5tTr9q6yKxQrNWke0Lp62LGWjydA1H0yPx
HKSBsGFeUSgV1UAXVuNkRzpfimWuqgetVz80plxu7q/j1MG9G4LYhjSWToVmCjTm7dt3KlXfo1do
23SgmaUWtILmj0pbBAKYKF8WfpQtqbr7dq8wghiGHBMOH7IgI4vYZP94QjyUkaClxxH6rtIWXOYL
dV+s8310qOnsmsnYXeVC3u3BkYDngXdef9fROrvqjYpCQQiTip3HsRktSr3SV6mk5B8NkQ7EhQFn
FQgTK0Dcoh/aJl7RcdEX2yFGT34J51jvIC6UDIjfiKm5KhVqbLguy3mKG0FHvAUkEc0ZUUFpwCyj
UkMzLwuTZdl5VbH95bmD6gopMPm9hfQK6BvTN5ZC4Z/YUR58iOpu65lADuqt1wiHWtUfPCk4+bW6
LwMB2lhShODV73+F6fVLwpo8FXRTCHGMtIHj/j2bTXUIU5kmuMTm2b0tkuiQO+WBl+8q8qtVLYMZ
aorgkRzZ3NCnD6x3w5RdJJJjCE1Os6B5CXYzS4LERlv+kzB0mzwVPqeu/yC47SFJIYwVy9eR5DEc
kl8+Ku/ZV8jULBJZXGGXY+6QlqUoZMZ2q2bLNKt2LVyWKRSrMawng7NQ9ef7kzwNpsaxckAgWSXF
DHJu9E/nk2z2vQ+DV2xnqK+p4VsoSrAkP2tzsPwbdiAUp8eF5JxF0mZ6L+G+AOJJke1LfrlC2P7g
Co6d+eaLkvfdzEGc3v9j8hoUqYIjH5E62rsqzdmoqM71iYCE1FHd+h8la9GuxbW2y5+Edbka+oVr
/0e0TdNIfzz+gOJpfiHKx/DElzeSMkDFmnR2Sa8pkj99+VAGaTbjtuUb7pS9ASKGWjzA+DHxe75k
g4zOtZ42rW3FCOgtQSVD/92Qgzy0Y3/bJokz4WsUepX0DFFaaUB+UISB9tOMUpc8lSWJFYSmdFgS
PNfR10qBIWiTDHJYLoW+Fa1NnUS1uIxFXy7pkqzcFxjIAVVLVR6eIg5Gtgh9k5NBzjqGK7PNASha
WXWkjdB98bSS/tD7m/TGJckxJiUARhiU/vRA6qorD4rWNnYpPQvDSR/zKuILdOgwxc7BHW7cinRp
kROAKMCABH9y/0MEUnmOCCqx0cBZfRebQ9v/uD+cWyYMAhvSYFAYYuRyAVOtMAIN8gO7kz/GaAVX
3l7V5og3bgUypgWjF6k2GlUgo7604kRJLzYGTYzBXtk01XKMP33IB7biimuloHhk+OtfH9i5yYnH
VpxEpgQX1bZChllZqjAjvhWK13zWoygt5m73cSXOIrWrQz6xVmva6C455MG+2m8gCNwqW3mzlHdz
D7TJek0NXUHh3S7WxCjzbK0VpQWFF5gXFXPVIm1yf/7m/NY7+vDMb6FxnAu5haXwZaQoNx7aemX+
Hny3nrSDvJLeBIjS7DkF2lvDG/0VvLykJ0DiX24UC8RkKTqReVShtLccHxUV0RZa7eP9wV1f51Q/
gBoYsshNcFUOrlM3FtK8rNiP/g4pxF211jfoge/um7nhhC/MTEbT12iJuj1mqlw4pnX4qTOVmaTU
lUAHjBojXoTQGfwfNBuTo5XiWhv64Su7NIfTINTPbdY9y4W473Qa1sXgm2hmdIFnoLdzfd0JzkyE
cn0D6FS4DNYLtiAeuhMflVPwbipTKO28DQ5N8DELvX2WDpsMHJADk7RaqHNDvr6/QdWxRUCeQXjN
PX65SfocKd0OoAyr15AxiFYurNUlDUXNelj3e/VL8GQOi2Q7h514x6GcnXJOE4Z5qfBUQSONMOXS
sNvHEcJDQ2mXunHQEmRP9WKnmfHrELdHCLg3cKSuU738YHXV17oc1TTlx941UjoNjLUYaPqiErpn
rsq1WwGP08Sd0FdQuFICMMpHPRv+MEK0tAIIQBApA3C+LLNvXiktpfaxoim9Dp0Xt6GFFYbt7HMr
+Mss7R8tybB9ctKWGz+mxlwIOjmSfw4aXhU4AiERoEp7OehaM7umQsSDQUMZF4urvmkXWjxzIq9w
Kczte3cdRUnYR8Xp3IZeGVpJEZW2U6UlVCf0260LzTGJN63QkJbIF5af+rB3QOR7yJlE9OmezE5y
UEv0q0Wb216PoIaAQg0dFk9KFq2zqsrz9f0jfWM2uP5FleCRRlWi1cvZaPxeds0BtshMUrxV3Mvy
BtGLjPSG5c944Impd1d/7gvHz88csN/WuRdCxmr7JilTsmTrQUt/+nLhbu6PaRLS/GloPE30ApKH
m7oQf5BEevYl8yhLWb03/EQHCB5Zn2KfDZjFQ7zx6GSd0QC/Obozo5Ngn5jDKsEceqBcAn0hSMOh
g+V2Rdp+Lj90a3gWbDMqyB8odKdvtybhFigCCE4ALR+CSk0WbHNpgZBEv+gjY9/lsr+4P6O3Bndu
cuIocpdGQEPOoXqACpqLZifU2aYRixl8/MQRjgsHsIKmdpLtlBOn7ZtqKvZg/mQDcQN5kSrlSwQk
U07Uz45ozTxjbozowtRkRLGco4GYRSxX2K9r1z0AvN1AKfX6yxNHNEowCkEg1/LU2WR+mCNgGhpH
Ne4gP0TbEHUpp50rUtycuDMzk1McZkmqJWng2ZGsbtqi20O3ekhqade1eTSzF97319mt8b5K5A5E
MhhsQjiwLs9x0vVtmBi6a3N7C85TkCVdsY8oJBoL2DI9cYvSOb09kVd+joM2dB4T1ZCRRI6Mrl3H
4ISTbSzofbWthrrXBeRq1eCn03vW7/R2DtXSR0p47CETcwXRXyfJadwJBqQ7pazMv5hhh2BpG0sw
ZAYR1DkbzQ1M6K+LVgXF5ckZcrmWYFQvEBc7RyR4y3yFDkv4M7aK2l+kRUGnHop/4re0VKN6r6uq
fzQ6LYf73uVlIQAtDXTh4FvIWG/ioOq+1FJhWfC1UJZbdJ0UOpCvAFv2dCF1jzRWIRgeaq0/fPCh
XJAeUrTCxQCmECNT9rLvmfkuqbOg+yF6bWou8kFALiVWHMS4Y0cFvi2nVvqH7ggtuqRt7DtPtWSO
yLe8QufmRSu9wdx1FfmUR6uuB3V1f4+Om+NyPXnMc95Gzi9qdNa4uc79sug7kKt61hFnunTgrxrC
Gc8/xemwZfj1NPPDlsZ1iFjEpQnZSmQ/VbPhCI/LUZByBJz0daXry4b2+swwHmX9c1ZFthAUM+f8
Rtj/Z9MCpSaaGJHHuDTt1o0HHVIwwAqXAU9t07UgkAp0P3auvJYj90fjkhpOfg+a7wg+HvJQ3JRF
uGyFHyA/Z77MtdMZ6yXUw8mZjp5ucnJUtZT9pO36oyp1S1nvF621r6qZi+jaF1CcgC2XpwAi21dO
lB6/HNaCpj+6QrGxamkBA+WHWlY+itEczeCN8WAK1vpRShCKdeVybqU8SkHgMR4abxe0piHjWy1d
/dsv789xvsjYKagBEa1cWnGaCOhjxoujS9OVqH50pWF938KtcQClRWcHxQVsTdZF7IPEGJxEOCrW
Ns/g6tD/qAt9xm9O3mjjGRjRfLR9cZOOtCCXw7C6rjFCU+qOnvE9Er4PUrHO3HKVq180V14IZrmO
kl9/XWMTbkSNMj9E8dOpC1LT6/pMlo+EOw5E5xaCy3I6kzS7MXscbwhpmDukYKYdwqIMVacMsvUY
6g81aMTqox/O7OnxkE5c1Dh7Cq8Vah3M3uXc0agdm4UTaEcEoTYwMq9JrD8NXbhQlW6hCdGx8uYc
x41RjdS+o+dChOoKrlulta6UtT8cc5lG7m9i+8GTZtziteNFg+mvi3Sa0xxgrdGjyuEpHbe7bCi/
yZ47l+i/9gbY4EH9vrUphE8OT5BHWVehT3T0pD888np+viiql6LZ3z9B73m1yxW6tDPx8AZ6hXoc
qMJxhOFnv7vouQ+NraAz/4Ac1CZa9ynCUU8+96IFud7Mo31adB9jEqjY8e5Q4OMqpnnbwvSgIVEC
1+6MrdR/SPbGJtiYq6r9pmkLYUtr/rL9Moc+uT7RvC24MvmPBA389ERHNXddDbX1MdLhtdcsyFxb
WlzShZl9ar1+NQzPMsWn+zN9vS/BgNDgjMGxADetu/leW5iO0aDNPtB3F8Eb6NKfNEekcr1tgMeT
3KeoKI9d8JNtYzosZlj1xjHKEZE/toV0QDB7kejazMrdONkXhib7BtYutRScyDmKVQ9pJxTDqSxu
xeJYNPrKqmRQGt33+zN4wyR10tGb8Hi6Zqv1FKeUEfty7UGkelF+M2krbrNgVTY22rBLOXq+b+/6
mI/FEhDcGDVgCh9X9Cy+UrxahnrL0I9JWLwhHvRE58TTfRPXm+K9HmORYQQNfdVY3FBM9Apd04+W
5XC+ykUBVQHk0DNX2M2RnEWKkytM0IJYywvXOCLbsSn85ij5QTxj48ZQDGRNFLJSI7P1VNwk9c3Q
7RurPyZgZQCNmcYPd/jxy9OFUBiOHZ4gC0D7ZEW8qKT8FwniMdODRZ3BoqvpS3mOu+Z6JFwb4x4z
KRAAkJ1cWrnvwRMbpcNRpgyf0qVvCPmCMs4vOwQkNynD8cZEJ/HKjKzg+1o3KGzyiIuiOHX06DTJ
bMnj+tTooxoUkwXYd9zOl7sYQdqmt9oksM0Aicjsc63EaK8DbohUbz141R4p3KdY/hlX5pNXdN8q
U3pTgwa/66mwZarlFqzetpLqZfnry3n51SYPGClBqNLQosB29K+G2K1gTl6Z8Zx42TSjxx0zmiE+
RGKOGtbU3Rt95BWR6AW27NEolIusJxi59Gvcu0sjRNcWnYMfQqX0q9a0Vo1sLLWosvvyi6OqO2sk
zDVH9lhBmOtFuD6Wl19s4kNjs+moj4aB3SDlLbvRSg/S1f0Tc9METd80ylD2uspjlEZSprD3MPYs
ZBjBSsqUmZvgOq3FKM5MyJcbDAlDyOsaphdyrZbOTQKVJl9FZvIjM0mN+7v7I7o+nZfmJr7MSk14
Yi1GlNXQgkTe0qvitReYMxN34/0JRIYsOneoao2Qq8theYmswJTgBnYULatiL/4xrMpluqVL09lk
NLRvxJVMQ8AsZPTG+C7sjuf57NaxNDdyhE7wbT1DD0iv1obWHExXm/E+N1btwszEyRmVJvd5yPBc
I3owlX5X6FsoBF8GyaXrdY6C5MagTLJHiNeTIaQxamLNdZIB2tS0sF09hZrrkf7fRRHOCfzd2Ozg
0zRxfKtzQ0xryD5Ut56PIotN1uI1aFBPjQT/5f72uzFvQODgkKcUzoPwKumShH1X12Ju+0qffc5j
qIfoPGi2dTUg91iowgdEPeX9faO3BjbaIgtPqYlS4+WeaKoGKmxfz23uWPMPpVEddK+SptTX9+3c
WqZRCBrqWSbyKnoUSpQpNKOhhNFsPSVduoyukfyZ0dw6WjCv/mVm4jEsNZezLKVS0i6h/t6Qucu3
TbZubZIryhLa9KWgQrPp/2LLy3gRsP9GXzVqK1ARvZxGs0taJQ1Thqc8mrW7jWTxEV6Buc0+bubL
JxVmRjtIEI/yKJNrrW+0rHF8tkgXxtLa5wHcLrvSUWArKQTojGJXl3+WqfsqDD53jRk0X+8v4/Uj
gAOg8rAhTgJwN02dOeiGix597HacSXYseSetbDeh6W0TK52pgd7YMWyWkcWDJCOX7OS9UZVQamtx
m9l9BiG78NDiPfq5DMwtI+NwaGyzRAC2k3VrDNi6ocPPbIGTJZsQqn9otWRuV96atXMr4yE8c7yu
iw5AGmFFPCSf3Nfmsfzw3se21dZ6tBwgJN7DnfHd/PUzR8kRohTKuPyZ3jMlSvKaYySZ3VQ7pzK3
XvIzUd2ZAs2NIJAMzJhGBQMOR8pkBns0vnvLoD1q6NTPoZG8aKH4Bc7zzdC6n0oJMjhoyO5vwhtP
+1Eq5S+b0/kEwK8PPT1RzaZFXi3apG/CR/grjtRQF8E3LVjkM6HBFIMwHnDOHXEeATylUX1yd4q1
L/hOINGcIPdbK1YfxQQyO6vQkb7xnVXjZiPVJQx22ofAGFXehOTL/VHf2qrn32D0DWebCIovRQpd
enNECSHnztklSbVqcmNm09zaq4hyA60jfwu4fmLGhy8ogiqFzgF0NoLwo2z0C6946efEJG/Fzjy0
DEp7KncCHm0ynk5ryShgqPvBTELhKTULbecd6aoLaI0QN1AWf/K/ZuHCPc5l3W/cehT74R8BgQlv
6vTWsxw5b0KT5pkMYddg1Waus1RKEfWz+2t2azItGCFod5JAj0w5BcywkdD2DuinGoRFKH3VvAHu
oASGmWHGEm3kV1cDl+sIHx6fZFzlk+kcik7SQz+1i5X3yaSz86O89g/+TvghrsP1O73LCUoIi9V8
KLbtDkbaxS8rW74fE3ArsKUi/3NdrnWNSqhl2U2hQgZDXOxCsG+QG88M9tbynVsZp/3sKAymD8GH
gxVTPogx2OC3+8t2IxLj/fzXKMbPz36/GCeJp3nMJSTli7BtFkXfLiv9OZO3edB8vG/s+lwDBYFR
k8SdCO57CrfwgpreEUGgvTqKDpkrfUA+ctnX8Uw+6HrOLs1M9oepOvS2tibdxnJUP4KCKDdmqmQz
rvl65kYrXDXoExEKTQ9W3CY1AlQGt4EDxXncS/FjNBQxajNGtQL9EGwduUPv4/4U3hwbiDoswrSg
TlO9Tq1Vlt7S89/0EjSZVmjt61KWZq7xmwuF4sQIRIDEehp8JWIW1IZAQNIpUDuX9aKOxEVV/HF/
LHNWJnuvc8Fzw1cJwYM3Kv9E5aGM4O3LWuft1w0pxlilYzwyuLrLTZ74EIcVHU3uOCQUKwYgXEXm
lSvBcWaCxlvLwxND+1/SzmzHbWTp1k9EgPNwS1JSTbJku1webgjbbXOeZz79+eiNf2+JIkS4D/qu
C3Aok5GZMaxYi+oqkG1KnteWYKWZ5HRifjULigcChu9w8m80BG8vWuZxCfupEzJfB1j72oQWNNEo
NhZzv533QU36j56cfs004zfwm8P9fbvJMeD2obCGsqQx4xKVZawv9KLR4V7dUchsWteMuqVPw7P5
6B/mgT7hqfr2X9qWK9aWS96PpVcsbS4+VhF6aMT02GQW2La6N1OqbLka/vIc/bHCVcQMD5nozYhS
mheaVtZddxwCb9jHoyG8+G3TbJyj5R3xxwpUWDqDJswLLtsVJf5IFt1gpddcT5VffFX/0khV6vpq
Ab9+Xm84x9L/FgaXwovh4ElCI1bdUUotSnRV+0tozfN9r1j9QNCRi5TawRUsmc1MP9b7HKK+oyYP
R6S1HqVciuzcLDeyoqWj/1mLCtfNn34FF961o1sVDEW1jx15mhhP0ejdvhfgYYLCd+ORXVsRlYiZ
DAdVOXr515YSs/MkoPPtcRIgeGakQdoFAfOjsegru/ubt/aByGaxZHF7g1W4NqUV0O+pHabCHBZo
hrSoIwfax39jxNRn0Am04Esak65TBL3WlPZo1Oib+ZDZ/6gTvdhK0de2jQo/JXEouOkUz3HaRexg
mP7Q5QVraYRu19bmj0iGZ0/ckjpc84NLM4sLoR2M0RxDzHSMauym1AMLqiTlr54xmKfESuuNdvvq
skjDaaRKRM5Lb5AQJYpUmd1romF4lnz/uc7NfK+p3tYze4MMml0c0MB/TS1SLatFV5DYrD36aRwf
9HQ6el5yTAcJevpx/OXpUfy+azzfjcNRdAJTyP6FOzILx9gU83hAv+e9uPiEio+8WNSM7bGc2u9m
V/7sJGN/3xnnLOqykPOfNUJQAFiOoZRl1hxXzPUMiGodc80qX5CqTJ/lWqnQlDKAsSOYbb2zslI9
NFpTffcMLsr79tfu4LlvwxQag1MU8K+XWEeJmHC622Mgl9OuL1rDjaYudKEl5exZzbSLo6DfMLrq
QxdGFx8Wonhog/qaG8XTBGZsk/zQleXomnXjbZi6KRFwlwB2Yt4WBAr12uUGp3IndHLv4a+uPu5k
R2ac2d8xijUEjq86mjN9CveogP3lti6sqtfbKsTdIHaZ0B7bMbErmq798F3OfNcK0Lqqq42H9GY/
6exyYTJtpADqMpYRXC34+VCDrzoajIa/9HkNSV1tTS8dCoI/7y9sxRSz/bQrcBoqxcvyB53TIWil
pD6OkdbvQkkqDoEgVO4QCfrDfVPLSapZGwJ8AbrnwH4VcOiL1yBGpbBjfqA+Ji8THKXpLvqYOuJH
41Du5R8wGWy8czc3KXaIg6lBKMjeMEy4+GZllJVUd8ujCRU/+qSp0B9RqgsKJzTQyrNli2RzI9Ba
2U6g9XDIEOuQLS37hnInMlvsicWxqZvHIDQdrRp2pZ8d7m/lcnZx3kra5kAamOpFEGvZOW+FKpsq
qLuOw947MHIxczN3rmXHz+VRe2ee0THd9S/5vn8IXpJfbXtA4MBFB24vfYRJ9XELHbOy1TCFzvhg
Aoq5nna91V3OfGTkxQUqqEbc7oPMGJGd1LRCdINCrt/LYDG3YCu3W61xQGbIP5ftLZBP8/O0CKM6
OKIXuQ/G9FCoqqsJ6ZbX3q4NO3gRvRtmSPDg67XldaO1mScHx7ayC6Dquu3nO+u5POjuuLfkJ+M3
pRcNkb3M2arzzvfm1WMCgHCuv+ogSBleWSY/ujB5bVMWwdEbToIquV5V/ChMxFxT9ZtU14/MHG/4
73yPLS0y40+aAGACbrbFES21FFRvkARHYfqt6d9QrNi4SNeWBOUbpVYAyHAxLg4l7DZ6EHRhcMys
bgdZ6HPvKcm+1/vQwdhntUQzkPt/4yOu+Qr6bnMZ21oRxjH0WK3rwPKPPfpx1bss/Uff5Cecf/n1
1nEkTSA/dCwBEy5j3UJHGBjVx5wjGX8o9vFBfDRtD9F08WFbfvHWKTEGOQInjg7HTW0JLL5VIhqT
HzWlLHvHmiJFeBDiPA7tGkT6T28YjGF3/9K5CS24c4CDALjjtPEIz5/2InoqYLgXKJPkx3CMHodY
PTZD+GGKpAdP8f8JWxh27tu7XSMgdfJIXgu4Z27QQT1CtvDba/0xRqZzJuRqGeCfEPxFbG/DK1ei
CmzNRQaSiFnFaHagi7WFvqRkTBL3R/+temnfQZ3tzCwz2lPxpjki8o5blc6VG1xiTgRSWq5wXqFl
g6oa4CuKEiwKzwOP4ayfefAP3j+GyNeEYj8loklt9exlTt/bxY/StVA2gf3CgqjCsKvIloTHJni7
v+fy7Uee8wDGjSg4UztafuS+yFqziYX0aIXGP1nXvkSGyaRFTsobJN8HEbYI1Ig86KiyY17lzGvo
0Yc8NZ/02nuvJVnrVkN94Hl8Totatg3GYYwqLmyI/B9aPTtlRoL0jTd8rboqP/lKKtoMeH/r+1He
eCNv3UfjcZjPCIho+hGLmwYFE7NSGq6yuKpqRw59QmLJsD2/O+tylW846+2+YY2hh/9QbZDkXDuQ
GEeMt/jca540fa+F0RV1g9EHs37VCiN02hI00P1PtWYRZBKYL+Kb+WW6tpj0WmmYmeYfi4JqAaJI
tV2A/m/CMXe6svrStJvtudstnZ0DHDOzBsTgS58tfUNv4AxLj8UX/4PqdGdPtZXPxTMkaN8l+jzf
QYjFdvBrUwn19v6+NrwIv7WEFziUMAy/a71Tn/pD5Fai3X9VviEBg8QtruQqysYOr1plOJhJhPnC
Wz6G1Ey1OkUE6igCPYkrGYASgu/F3yIt5xItLy20ISxSu7nnwqJl6ifw0uMoG2+doT3FnreR5N8+
6zJrmCe4oCZhAmvxrPco3UVW52fAUX9mSgpJkbTxOKxamEeoISqniL4sk/UyGu+dYabHGhFPoy+e
vHaLF2zN+wiIeAto6JMBLu5oyaTpLExGetTzWNwF9PYOIE8+pLoaHfwy3vosN5k8n4V+MAxgFDQp
ci/uj7hk5rlX1fRI8bx5DEEhuZ0kP6aCce7CULLTrEJ9vVSzXWCFW+Ska2u9NK5cH25DrX3kXpT0
KLUNELJB/FakRWQrY5ztBiv4df8qWft4ZGbzMCb0rjdKQkkRK0miD+kx0MVXDyS203rCFiJjzQje
TfXMnJHmyydWESNpEFoppcBZDI9JXwzQpHTqxpldtTIDNucSPhf/IlqvCrHprbrm/RLH39not/ZA
evT320XP4/9sLPnpYBULSwM5wKNfpnbdwxxbxBsB6+0y5rcXzwP6z2u89HWdR0OMyyg9hnWTDbaQ
S/lj1ofxh/srmV+l65j12szshhdhT1+IlVEGIae2neyAiLz0YfYKFVuHtR880kPafL5v8fZUUdOg
+AwnFljJm4l8YAFjz3mJj6P1WZEH3q3c7voALQCwkUjWRZr8EiRb6tG3byVwaTIpTM4X7bIV20Zj
rDRCGR2b1p9ezDc6sT3qgepX3wcgkEP6c7i/zNtaJ3PYBHeUIExxBp4v4gGrKBvNB1J1LGVIayNz
bJwkMNV9xyzYYeK3QkWAYGBIlrQrgrh0pjFQN5xo5Uf850Bz+bPs22KgLPpt3nv+UejND1aZ7i2a
CZY/HBtT2Q1xdZCnwB312EGD4a/PCENo1EH+dNIYF1pcYC2ke36VB+GxkpVT0EXwvZh6tnHYbz/r
tZH5FF24r4kOYWJJGJE9sXebsPXhUGg/JeboIotn2DVc0hsmb08MxRZeIJIF4j2wqdcmBx9CzGSO
8zqo71Wrs8ta3pne71h5KZkmlbfwqbfnBXv4EeUknj4QINf2UIzqcrWlBNBLmbgfEmDTdpiZqaMH
pr4rjURzSwn0HFnfF8iPNl71+Um9vh9m6xY6YNS158GGa+vl4GuVlcbB0RD8h0ARnTj4LrUbwcmK
kZk6dR5sIM6ipnNtxJK7XhMHMzhKcVs8UWk1XEFOc1f2hfwvp/BAsmGKQhWngQblEno4InulJqoW
HMEtPdSTCHRn3Ojj3d7c1ybk69UYgWJ5XoiJSKCN3HrGU1KNW0K/K46PZKLGAPfMNXfDIuMJSRRo
aBUfBzFzhDB/LaYA8ovKFoq4Qv32+/3bbPULMaDDg8o9Qqvgek39GDapKEzBMZTTHQ/ewdLGfR1W
G/fV6tbxatPKg5wEmpprM6rFZJNc66xqGlGH9dNoHzeNttHQXTnBKungf60s3rzQUlNBKfhAUl0+
Fn53qluBAFJEVdLTjqKVZ4e+2N3fwCWD5kyjCzx6FtXlSaCVv9hBIaxHI+kpIuaV544iirGhCF0A
8nreaSzH90P7MI2S3cufOkjni2Rjzav+cmF+cYvkEQHuaOEvYvQ0omuP+s6jPJ01poiscIt1fuXK
ulrr4jOOULFGJMvBMciHH5UvTI5uZO+8Rm9doU73I3SYdtcae6Viduf+Pq96EEzMfFwKjCT+1x4k
WVkyTBqOajXGOc6796m4lYWsnQVqiBLvOv/BbnltQlD7DibUhrPgG58ko3gvmflbZG4NWq+t5NLM
YhPTyqj0MG6Dozxa1gejU7InQQ8gtr6/YVurWRwGD2nMsBar4Fjr/muc598LQXr2N0/22pljNgDI
N2A4Qr/FdxHUse0Vq2M1FPzgRTPcQv2Uo7oghruIuWinL4Xd/ZWtuTzNphnraugUdua/X8QGjFfL
bVD2PJzFz6pKntLwo49IoVx0tp59uW9rdRfpNVGSpRxzMyQQy7nURWMZHMc8cXxvdFplcoGVbXys
VZ+YhV4ZaMSQtdjFiBgBAWtiAaow34ahfGvCytuwcZt4oj50YWPxfIlpm4ZJiENk5mhbcrmPumYn
x9knXfl0f9NWV0N15c++MXuziC0Epfc8QaA+1xTyO7S6vxKYhs59Gzfo7hm6Pqe0/xcBz4554QWl
ofqtMvhzEdARR+37aHX7WsreFARa/VkeONF2ZqPvezP9EE9bWfxKAI7rkcFpM6RdBRVwbT4tI1Ec
CSIRBw9tEPtuqYn7pssfklK2TRFWCP6fH8qH0a9e7y/99hb+M/lDbZCw8RawKaSj7pcQzhxTyXjV
0Bc9xFnVOBVSZHTKGW50TSNv7USqpf19y7cuREuOFhJj12DN6CpfLzqp+0qMa4/6sHTMFd8Zk8ku
EBJv262y/e25gzGduXVYIgHkgOC/tlQIsLhkhpiCI/GlV2/yas8WklT5pI4pk1x/vSwCVO4u2C94
YJYwI6ss9Hoc8/TI9Ez7EBZmtZe9cjiMqMg6PXL0H+/bu10czVTafvQdZyzdcmosqeW8LemWHRWp
+1qZooBITBC6iSyV7n1Ltx/s2tLiqqyNwqhIZINjpbwk6Xs1eBPCJ+FvYalcWFfrWRzFvDdjsykJ
84fhI7PEdjE2dttstUxX12JC/EfbnxBg2TKdUAjX6ooIALdRd7VvvGa9+Ah8VXdo92/E+ivGZtAU
rk67ZGYSvvY/Mxo7yicZRf/W0rktkwzKqfFb1mS+PaSs7/53unlFZ/VLIg+R1gzEn0tmpaITRimv
CvNFjwvptxjq2pdYM9tXChvS55Fn8DnMjehNSQd9g/bl5q7GMlLJYKQJqnh65o24uEarWJPKvPaM
l6KX8tT2k1T4pVaZuGHmxuUxwxtKVEVrGPDEwhHTYYi4TjATFybMTALkGs3eioKNyaalGfaPDjQd
E3ADPKTLHlck+VKocftByW7+8nsYEHUZUaGi3MJFLT/Y0tDi+u8bIMVSi6GgtdwWYMSkKE+T8HVi
MqzskydTzDdy6eWH+mORIIoxQgWE1DLQ0uUkgIoyLc5xHLuV+sWa/hJyOxuYCxGMgcxh9rKKK+Td
1HpMEJ315qdmvPfHLQW8tY9DusR1PoPKb2bbjDzXu4AZdDDlxn6sWttL5L3Xb6FHlkd3XgdAFbqD
EEcTsi08WkU4QdIKxr6Maji0wfspLfaC9zGvP98/s2sf5NLOwqW7rPGtIsUFLL2Lz4ZYJk+c7q38
cs0K8xnADubWyw0LptZ2hlirrEbX66dc7g5+3b2/v5C173JpYv77xRXAQzuWCnjGcy3UD+KQyc6Q
ovM7BdqP+4ZW10KKDI6IQjHDRteG9FLx81xDeUXXhnGvREF7Fnw/3bhqtqws4twuyEZtpAWPnpgw
uakwPMdttxWfzB/3snw2OxlQYZnrg9SfMt71UmqZCvDQoUjk5xags+Qxkl/N3LJ1WOmEUdx4Hm6i
zdkcOSkJFrDBOfW5NkdRm6tt1gaKO1l2Ry8y9lIctM+8hIITBFH8nFal7xYQKe78zErO6FlOh/tf
b+1czZUp1sygGDx8178BgpBJHpuAKy/LfqWtxWMhIDtnKrm6F7V6a4fXvBJsvki+j0ArtJvX5iSE
V5Tck9G26D/VwZMkHsctPrI1T7k0sbjESzqD/pAoGUgMWPwabdhVDIVvJSprTwWBBIgoQOwQ382/
4uJ4VXET41p9xuRrRFFGtiWZTXvWQ0d69lzLqXbGkxB+LJtHplDcxNmCna+v8n/2F8e709NSMuou
O2thL9q1OjxIfvvzvm+sHQdiQAn2cq5cFnu9xj4tprDPG2xI3VttyJ/KzHoRe+9ZEZqDlNYbR3zN
FQEszTMODIIzkHptTpEbofYQIDkDRba1MndbM7ZLT7bl7tf9hS1zrfngXVpaeCFyEakXTml2lvvY
Jp630xqlZ6Ttw/KjmH1hMxw52+pPr7n+pdHFbqZy3MuCiLBM4bfPHZommVmQZ20N/q3uIvUu3FzR
TJ6X610sjCGeJgUzIRhEumajLu9EGTnr7vf9TVzzQJwCBgk6VXOgeW2obbyWtA2ZGjrVx3BQXM3U
/sWo5KWJxSEzgygV8xgT44TeZqp0Lyp0QhvX8Mo66HLPGTcTQyDUF+uAFleG4BHpmbINnbz8Mk4b
TYyVL3JlYLGKTug9bWy09KyIb6WaPhVV4Rpeu0u7/f0vcjMQh19jCcoSPj58Nst2iQZnb6OOenqu
E5d+aWf3b7rTHszH6X1a74Rvybtslx2kr/fNrjj2ldXFM+aPQiz1uZGeYSh307Y7gDhBC/lvu/j/
WRxJxkzUSTC7OD8+MIooqNT0rAWpI8s1HBvuv1gIvQxODunoDX3fqBCSAd5iIZKxy8LkJci8971f
bMT8a/vFjUqPF4grY+KL/QqLQQGSIKWc0MaOUI9TG9+Jm63AfM2vL80s/Fq3aCRXIWYs1OP6CSKE
LfDxWgAzvw3/XcnCsws/l3sVBr2zEIefoCBzURF4ihV579dIbsPuWEkQolhIYQ/t7v63WjtUMySZ
SjGOcZPXUMDXkiDr07NfngWjcnUltJVSgKhnS1Rx5RWkkUbegRQDaOTlcEcWJbmmGkEKpXafSJ/S
aszEl3gsQ/E0KHqVvU2m3vyoGrVDxuz+Im/KoSwNePKsxvOHwHVpu0vCMagpU9AbQc1dTZzOz09z
McZkWsfjeRzF6TkvlKdkLBzYC++bX9lj7kMJMMQ80Huzx5lKRybxOdh1T/YQfo3jwQkSlCbKLaGj
lSNBc5QiCZoiTN8vgYptkwLPGDh5XuTt4MQAkQZRQhT+/QHHDFZmuveZ3PX6yYrzDFmnhKs+lRC4
QMgEtaepPdKA0v8/Lc0LvggPg6k28y7m8AEWcoKi2lkCIx/NRnK/4ppzT5lCNfSqcE0sbpJEU0MP
3Ft6jpPgfVBDzJnqP9VgeJTG5J1ayluHbvUzzaNHkKriFks2YT0zw0zMhvnQvWXVQc9fy60uw6qJ
udwzv8bkCYtssskaecisKj3n+msVVQ+tuM/FZiPSXNs3kh4g8eiWmZSvrr8O5T5zkgIuDxgK9pHP
lIjHAJcTjdJTp2kvqbw5jzZ71iKzJBj7n8XFl1JhoG/hl+amNNKDrg8HtRk2nGFt5+ZxBqqoLIna
wvWiWpBYDKFhYoL1pqrgd3jrtiSTbnD384V0aWRxghTT7+lNsHPqQdnn8ilp7fxouoMz7v/Aeosv
8nP7cP8aWt27GTkhzsWfm2akWuXxpPtFek6GTDxGUVy+JoL6L6zMNID0/aE0Ana2CC8Sv6jjJotx
vLnXPRJZfyvA5m7ESjczdfMGzg0J6iWEaIRpi6+k02tPPXKq4ov2MzorD+ArUeYMXyWnPG/L4s7/
3NLvCGrJd+ioSjel09oC1dc0ZANwRGrHUGoqGqteeGqBBj+KjPLarSlXDpQ1CoT7wb8gBWS57BV1
27lQvEyT9bqpq2IQ+HaJZ9l1I/sIQ4DjCQRF2Hgs1w412QiBIY0L5u0WSR3cXmMMn2N6Ro1hN0Hz
4pZJ9dxK/atn+r9blB02DK74JVUMSC5oX8x6mYtbBF4VvUomMzkPyDDZRjU+xZq38QSvHGqYFPm3
Z1AzbrM4b8TVjdGYOqUfSXgpkiEHTBYlbF+3JR2yZon2C8QtwOfnWvu1Y0qjFglJi6XAJLQOQ5vX
xR6I4f76MKNlQbcR/WSEjZbZVsTYYTM2YnKu618joyqZttUdW/sswPIJrWe2OsYcrxcC30jKmDbV
si7XcrvO4ociV97+xSoubMyR08Xzro6FGQW6lpybQPjqm965H7ONXtXaMpS5Uzrj30gTZne/MFEm
coAoS5CeG2Jp2CedPtxC36ycGICKFG6ZlaDksvwWyjh2caL7JKbFV7n8FPb1gw+ZoNbYQqrt/37H
wEXzqgPBIfpaODKimnVH1pOc8+xzXxaOVmwFJytXHSHd/ywsvzunpFKzMTkr0z9UVR2hZcDc9/bi
lMFN8JXy51PDnP/9Za2dmkujC0cYy77KBr9LzrrxsexeRuVc+htYsDVHmFtf9DwA4t+8GFrYKq3S
tMnZHNOdkKBvU23019YeJSY0qLvBeDpTwC18zedPRdRViNT+LlDh+W7sE9d7HBXb0N3JqR/Tk7I1
oL+6cRcmF7f11OiRIeeYpBaMPF2Q/qq6jTx7LVi5WtbiSoOIinY9vNDnILetj7AJ7wO3+lzsgHdK
Dgmqsy1rvqK1wHDnf9d102KmgplF3sTXCn9rtp645kHdRa7gWIPdOSRwE4bh13G3hudXvYTgb568
VOY58+vrosm0TEhM1orcxC4cH616i5R5fWl0K4DGMBByA3DourIeOEzJWT3KT4MrvdR2eRDeFQ/h
I9Pq55x59eS4Nak++8EigOGd+J/RhWsm4RRSmMXoUGiZDXHZk5SNb75Uj07QA1APxqBzO8HSD/cP
9rrzXBheOGgc113QoQgMgW3wWr1Wp/wAB8rH7q2ysx2T+actYt71U3hhceGuSpZoRZzO+0ts3Zyi
vXy2vk2O8CTCD5g49Rb3wZrL8DEZD2Z7qeEsXCaWvFhMVS8+62Bcm558ju7Fxi6ufT6uLOonZKeU
JBdrMsdJMUvVjJHPZCZrNzxXJ+klc+ceyfBeO2hPzDUcQ9NG7nFrCHHtdWNUFxAE7XW8/gbsgUyQ
mQnxWdMC28zzgziZdt599YaPurCVfM33/NJNtTk3Mee5vRseCRFCOmY76Rjn1rta6fajCL6k9xyD
h/v+lq5dnEy5kSFT3yeSWvhlm/R5ZCBgeS5Kq7GtOGakU44qW/bGjftz3RJq0LMQB0WGRUJppUNi
jDqWjHj0X/Iks3x77DwIVdCQKz7/i2XRe51h8jxCSyy5ME6+bLYxG1gUvwIvSe2pLj5ZWrIRVq0u
6sLO4sEW1M7vBTmMz6IAeYrbW371zZumSreHBNDu7v6qVtwCoUtNoYgHlQH0yde3suEZKshm4sQp
jXy7RxKmkhJHy3SQVJuh9YrDc8hkqmczmxEx9rWxERzQBLN3fLYiz2Fq8JCngq16uQM91bMp91/u
r22t+ntlb7GVSiyOitlO8XnKvN7OovTBa+OHKfL3XtK6UQRKOAhe0PjbDdHWmM3KvYJt4CAMHlCJ
WuJm/CpowJtU8bnxRvgFWkRi9Lfyj1QrQhu9z2FPHu6vd+1bmswRKf85e8vtlSLdM3nY4zMtbDtM
DUeozecwLnYB3ZZ/YYoweS4TzJW9RWZpdJY/dSNOGlbSLm3R63gVJP2QbMnRrYTMEAZxNxJW/kHF
XXsMYkXImAKjPQf118gf9h1NV3ovL5WY2ErzlhvCl2HSN6LNlRNIQQBGPKqIAIeWXWXfNKtp6rro
DBa/709WFcMxt/GtVo7CpY3lxCePnjdEMjbq5mfqmU4z/uinz7FlQNK+9Yyu+MWVrcXHUozK41LE
1oBqnBwPuxjhmkYNn6MtrORahHBlalFFjKY6l6sGU/B5yPZMe+G5sOgfgNHKtmijlbORra9wQ4Nd
/9/HWr4BqhcADxiwWH0JXptHANFO9yPznIRoobCBEznBg/kD8Zgh3mn/3D8Fq46CZzKMCOoPiuhr
7/RaM1EHEpOzjEJZUTeHfhqeVaRedvftrMRBJKT/szPfNReZtuWTVHZlya5mre80Uxg9Wla8yUu0
amauhkEbwJjlslxUWXrh9XJLGpI4+sGqXOk12aOw6jmj4hShI7shglr2v0jyqR7NuG7KwgQoi10M
W9HXexGzTIsMduopPy1P+1lb8PZEvbAXxU11vtWFXlhc7GfhkTz4SR2d+/7HpD+b3uv977V2uJlI
JqqbZ7O4SK6/V5aqYpbWQXimfgTjSg5tno+8ayl+RW7kxRTDjRx/ra3OhAUFgpkm9Za8Sx2jyY9j
LQDrA3nXz9JJc0eNbDVzIAlJvlc2BdRfqvesbwk7rZ2AS8OLF3ZqfRo7uRycdch6HRgex0Om1O/a
rNliLV9Ld67WuHCTrq7MqivV4By/iabj/aZ2srN22e8O3eqfpi2+iA+e+PehLDZhtjd4VfmSsyNd
HDxBQA0NPZKA52ewAxGJgllwtyubrb7f2hVNvooZ3lN0bheRrBILg/dHgVBOa7tVEOToMzvRTVua
usN957w1NYuCQFsFMposfAkx14aqaMyAIlCWj4UdyG36Uob9+OIZ6bTv/PrnfXO3Z4EGImOes8KY
qVG7vd5Crx8jZpAr4VTr0a9Zwtj2i+Ip8IKYqcUeMoWpfbxv8dYnTTjskNkinyNAWQ44G77IxCxM
vid5AFBSqO+kIdwZXf3XcfpsZqZwk8H7MjZyvTBEcJpSaCrvFAQfsuEcAWDwpR/3lzJfRNdJG9BL
8kP6cnTMbrCPVd/7YVLV3in2rB85EqydFu/SKPwtKz8qz3Atpd7wjpUaCiaJ0RnMxTtw++tlGURY
xLOZd2qddjfuAtA5IJsCN3Ya5KbSM6WFU3IsNxBIN+OshHFXZhcnDeSvP3omZtVD+d3a+0+IWduQ
0YE7gQZv68lZuUwwN0tPQc6lUV1ehEQxpT25ojd9Uk4NsIx9/GS6xOaD6AxU3mYM0qAghrYVrMzh
z833vDA7//3iPpla1Gd1GgzonEp73Ql3+jk8SAfmWffFQdpiG/pDwnPP3OJb9mIgQTCEud75j/gJ
qfjYuIb8aBjvNChH99NOfmg/W6z1Qxg5imRP5QPxJ1LJ9x15JUy73vDF900adRJ9+c/KB1d1kJn4
pXxodDfsndqddqkruAw7+nbg75rMuW985cajQUHHdMYAzsSL17veC+NQ5EPsnQbP2xmhtRua9Hno
0YeHFPi+qT9Y8uWWU0qaO2FcazclSLXM87odLOvUCYKoP8cRJMhOnWd9sDMDT3gAPhDpdsb9Bxs8
xNKIEGuj/FmvrKh5UOSujOwstBpGSvtebXYIKFXiLh20qtz5NQn8LkvaNvggZMQfrt9XpeIIHqMH
XzspkzqX4mtU7tJaKP1dGijT4JRhyOcNGl/50eddoR6TplZHJxRH6X2vcr/YgUIzYiMiWXW9mR0K
3AdtZCCS13suTx1U3U1tnfRE2nVK/Nz43msw/RN5EBjGo5sLlJvjAVboyvGib3Kb7wOv/K1YaH1V
8aGQc0dU/vHE0jX74ElQB6frza3juOYY9EbpdtN6JotYxGlCqwpdEE/mKU1s0G2gON9lp/B9fGjs
wdE4l5T+oB9LjtX+vpvcprWg9KCsQeFzJhxe9tibLhgsM4zMkweWONHtrvCcNMyh4PjkecVhbCVn
UvqN5c5uvnBNKIC52IC2U5RYPli5FTIvXSnWSUlEJ0KXYN8pqrexstvHF3bRGfQGUmGuAS4u1jzP
Ba8LC767p3SnqinM3O7NQIocP822BhpXCjxU+sm7oI4DTwIw+9rLUq+OYAfLjRNUJnaneLaYnmKl
dTUlsPv0rSy/6DGUGVr210gW4gveDiADoBZuOFt0s5V4mC1UpNTJ9atfWUnGhB7wfS9Z2UvwEAx/
M/xgoGi7uL4buVfaRI/0UwwOm06orcadnZR/31enraZA/IkNQGxLZwSBkYSlIGknJQj2KMS5ZaTu
FEvYeALWVgMNPeT91FDhn1mspm+s1q8g3zjVSuLCcmYP+Uc5izfil9twc+4Rki1DyKIhODr//eKF
1QadElihaKfWKu3CfF/qP9Li1Kuf8PeNu37NFKE0MaCJM+AK16YkI5vKEdj0qRG+jbO1yLSV7l1b
lfsxLv/+XJHesSCoEokFl7vXZTUMKQbGktx0/HF0Nd8/dVr96b7LrQRGjD9f2Fm8lWqrBWrQ1dqp
20+Vq05Ots/buYhj82pxHw4uvcF9u1UtXclgsQslOlEnWNUbmmA99NUqrSvtNPy0LLt5gYZ9Bw+s
O73rf7Zu9q79J97XG0Hnmkde2lzcHqBSc4j4sFmWb+X4VRQrO9oCQN5euuRZdP0l+JaAbi3fwcpI
vcDrEg4XoIVW+6VOP+5/sTUvvDSwcHgxNAU4t2LtVFmBU1ei8TIC37fNPg5svRq+oKm0UR5dKfKx
Jmpe9EAoFoFounb8xAhrIZ08lSi236lEsd6j9a7BQYRDuk8+bVEsbdpbvCmIEwPf9y315H3r3PBB
erB23ZNyIOd3o53vbqr2zAf3+qG8Xt/CLwAZSbzCrM96mPY+9rLPpeagF3uYEwPRt6vNSH3esnsm
F3eJ6JUUIWhxnfqnfifY2T4KbMgTRbto36mPGkBWiJ/VB+FMLFdpjqHY4g9hI6FdPfuX33Vx9s06
av2uYt31rnjUXuIdx+9D89Du/2glvvfICzZO4Ap8/Hqr5yN6cV0LzdRlGTfsKdPMxlY7qT5Fac1j
rghB8L3Ip9xRfPHkplMU/VKF0fraq1250UZcEcS7/hVznHjxK1pNIJIPhNmhO5KT2mnHw/DDU2wV
HZEdI6MAIpKj+MzmN/voMD6k+2BXi9vSkSs30nwHzq8KVcMb6VuUgeS4zsb5C+hP45N3qB3lIXCb
h2LHJUgF1g738of7F8hK6k0Uw3uM4RnAs8TWBHogi5ln6GSJgyvuQmDtTnhoduo+3Sv9pojCSmpw
bW9RfRVrsR/m0ukpeixeeycR7Dk9jUmN7OTkneWz/Kp/lL8IT817+Tn+iECbvbHitW2+XPGidJOT
EFgRHOg8csIX9ckXH8IH1OUfot9ZYrehbT1ReYv3m1WH+3ZvoDdVWZkT6F79pPhu9SLumARhxY/V
Q/+zeutf6nN+6p+3ejIrD8TMJQEd3jx2BZTu2rkDdGsNser1k59NqrIzxyCLnFj8f6R9SXPjOtbs
L2IEZ4JbjpJsSZ7LVRuGXQPneeav/xK+8bolkCG8ur3oza1oHwE8AM6QJ1OKFk9ti2XeEfAUDDvS
kGjgVOLoubm61aj0lCSB+QBRC/IC5nQj6oyFtCHzea7+RNAI7ePDqHVun3y//UFXS6R2FFTiEEPg
s7HVnDIZswm8P8u5UP4o0F80egQrRWyNkompV9G9bW31FRlrzPNgQrR8qQBNPBsmmiNCa8WTed/V
5e9/YYby1gH3AoI3NvqPSSwEZKzm81SrqS+QJdnNig5AdjXyQABbNz8lc6ZFYVwCq8HWoZ2UFumZ
9lUomvZ4flDvM2zdmh1Upo4mFwy22kPFpPQm6JvR8Qaw6l47pZmkzdwkpnZOMBUVZ/s8+L3UPH2t
jdjryggTGjUTigtzh1Xli4oWrrac+pDwMNbrEi0AvBIi1q/y5YpCBaqtpJMGUT8XovgUquRbmeeH
3qzuQXwVWXW8VJagKDzOuJXHK6Byg6cj7aXIIZY0NImTMJPGBtVLoRD3S2IKXkHS7rNOFf1uVKvo
YOqL/HHbI1fHGUYpgJUOOIKKiT3OJSQg5nGY5TOYcYv7KBmiu7qHmljWFLHbmgqvU7Hx/SgsBQcb
lXwoAFInuniWU11aSjUh0tkEhaEXQOLbCTNoU9xe1fo9AsM+mDtBpohWD4imGDNqWExjoVQRXoPk
oXfJj/AUPSj3fYoyHQrf+l59zvfpS/GUfq+9YcITzJNukFb1IOYnMMchCpogrwP8hPkw3PcudIwL
S3e7+/Su9UM3PoJvKHTKfeY2fui1u9sbsA4AGOvMOTFTKdZryNt9nX7VlqzEIY7mGn7pxZ7CeRPW
dw21BqQPrhnggFaZbKYMahWQMjo3gJ4ujm4LndWdQ1d3ND+6I5UTezzo6fYKL2wykS1oDvu5VGBz
tAenfOr9Yaf4GAK1B1/gQhJWx+RrgRpl1UPja5XK9uaQEDVvIpQgTimprVxWHpDf2vJQ8aqsq7QB
pvCuolGDht6a3qgGP3VqTPTLHbK97lf7dLEQw6noAve+8NQltvQjegt+zqpdVtYzgEjubd9ZHVHm
BzCxnD7VYq1Qx+3aypKrygo1TnC+7hwwJujZubgF5rJTwpAeT9knfvNSW2A+KbzAwSj8vTh7E3oH
hxjc4k884bvVG/VlGHesBLYVcYU+hS6bNmY5nAYixSiSl3apP8VcfaR1w40xw5z9kJijJkARAJ2v
6CG803baZ/yI9swx3+uxVXtojTwg3+OCebfcFCNrQIshZMI8I5NVh/3UCXkb0mtP/BP446m2ofiF
wrf+XqHTRxtv6ZkXjG6e/kurTPAUR5CtBjF5dDafw113FjDkKnn9aKkA6ohOCtmtg5pb08O/cNOL
tTLpdVWrgpmrWGs9jPeBKHhp8HnbwlcT6SrWpZ/xwgRzxWhqGkZRFUdI3QJffAXM8K4+xG71rbMG
VzjIXocRunZf40rtd+WuuUfx5Fv5b65yOgiNmXPQvqzGlDFX1KvgSozOxb3sHmM38mLf8GXnVPka
5yLfPB4Uz08L/qi5Mueyakooj88wZSymZTayPc+/oPvHy9WoQ6z29b9mDCZ9yUlbVM2SROjUFnvD
iw+qo5/pjEJj8zWUOGtix24LddBBgQJjg3loS7dI3yseuJBuy631MAcA6gR5NTYwofrk0CLpHD3V
k3eJf9sf10UzALmAIqTCOlCWhUNcX5udGciomcHlo715Nt8lp7WnXYE6gkdVn9C2iF5vW9x4ClA8
opykVNN9NRcdCbSwETfhORRCWxQiu5pfblvYesZNlPbpVDRQESiTXK8pVLtkkOQsPEuxeUIZ0moq
CcerL5/TfLECpBJJ96nJlTOIw6kE8cBYmZyK1YaH/DMYi8XQiSfmJpmwAf1UJeFZw0Rl2alWKjfW
LPPcfhXf01AUzN60swW6LxbDIhdaOeelKZxGhVhJldiadjbAxNMu4HESQ04IvK6+U3OUmUUBxRbt
k19vrFl3TWwEOMu0EqPauVunVgk5wt4JHyhyM3LHzuLWWdceQxUIkXai7gRwEAvd7LNBzhpRE06t
q7SuuAB2DrYRC7jlH2UErTInr6zGz14hU3PbkdZnEIZhDwqlOuZKVpikUhO72OyFk55TUTFrUqJD
TJZ9SBmKi2HfgZGy0jVefXUdrWGEEfkgUIHIkDCEcb3LldjJ2hDVwilvYio/91JXH5E8euYi+EhM
HMxoOCTVwFEieH+/YJq16fjAIMtg3SkvDDPSFz04haj3oLBvy0lvq8KPwiROXJSWMin+XGUcq6vU
GN4LwlTQWYCrTkSJlVmvqkBNUyiFEzoUztIRO67Ce6kN9+idOkO4eFLZurcXuj43iIXRDKbAAzzI
LFlcBJ3nMElTzPCAEVyYivtk6Q69FPtD0vlBw3tv1zEUzIEgh7KuoKfOspiORK0NSJI05yzPIOiU
2QXwLJjKcuVh5Dzt64sHppDC4LTQUt5XFnsRBsslOKflbqwBLPGS/k4jgTMGPGquDSMYSwfQUVEw
lLSqA41iEnZxMlTnNAr3piA7ShF4YdJyHGPj4FO1XpnuGvpirPrDYjadqWdFdS6T3FX00JWD7vG2
I2ytBIcNroBJa6yJ8b0uAWXvkoMZSZbex2Z0BOlFb2sOS8eGERwWVEQ0EzNB6w7wUveYLlHLc6VY
IcjZpQJlmGjiZEAbx4jOu8PNCM7wSnPH1KO2iMShPM8jOYjtZGMyx0Zh1ZoL2TfzP5XEfQ/Wfg35
FNRtQeyjo1XPIqbMOghzI8B9MdrS+5Lbxl3sDrviU3kc0QxS3qrQLuzgiVsHWd+Q13bphl84udKS
WoISaXCCLL0zBCDYA8t3sLwDg/vQiqVjFNLDYhiePHLu5vWXpIZxvDAbi9YL6y6FQkoBgU1wQicE
CXvvmD3aUQJPZWUjKoMdTLJj2AoIEnC6XS8wDLRuAkN8cKrUZrLETiNWFktuMclo6BOXxJ0bjtJe
kM1dWPX2GJhenUPhIu04pYPNBdNJQISIGJhhI91ZJfG4gN/8JM19C8mxvrGyLvnMgoTHMb3pSxeW
mIAXTIxRDLRpcKrL4L1ZirsiAupNKCK/jiPn9qnftoVyIQhLIejHoiSEqS/kPpiCU5PmdoKn1Fwe
BeXFiHjh9foGw3fUcDxAEU9ATsBE14OcF+aiwlAMHTCrXZCpV6HJCcu2vhGqrBRfjyO4Yh6fsjYX
R30ITtAp3EVzeZyX+6Kt/kcrTFSyxEuECgGspLkMqTZ13om1odmZ+teDjZhwvVwO4wgkCBcUBtvg
JIyGEwwYTICZSuAxda1DAJihDLkq7CG6pD5ycYcUkGaWZEy5n1qz+9aUOcit8sIiRWhaoRJ8V+rp
32zghUHGF8ZJm6QxoQbLUHbEfJcsZDqTeuJRcW/kP/RtpqB2oDtR+GeWFk6kxwxqGpzyUfGSeumt
fhQdsQv9MNQeoV3+VJSaYY9dvK+WaS/X+qFIhr8ORPAjUP/Hs4ci7orwpdayEApfObxy0p2yhPwD
iYg/xerD7bO86f0IHYHjQjHDYAWOphF8NWUQ4t4Qhd9xq78oavYSCzzxJp4ZetIv3KXSZGEocpjp
lQop5EntHgeT55M8I/TfL4zIqRDnaAdhLfn0lDaRM2bCsVV44dvWrYSkEfV1Koa4wrOafRP3uSSY
pzJ8JNmHJPy5/UnWeEscKfDlU7kpCLjh2bheR51mpllKMeICs9h1mnoKu+JOSdFqzfoEI0dL8aJF
YoJy0ELsslt4APqtfby0T0Oli31cUkGsyIKPpUrfE3BSjvK3pVY553nrArk0woSOedwguF4SeEQ3
vguTjBLlHOyWtr5TdRB7txPn0VrHd1ebqjBVjcWUkpIMWXAqTOBNWkBrkULkjjEvb4kJ7F2vfVOn
kkcaydnKLyD7xVaaYZjOY0GPV1HaAgHYefwRtTzKG54V5s6HEIlQlT08spZfkiS34vFZQUh32y03
PxgyIvBsghoNs5DXXlFjDAdzLMQ8NWPtGMpSu5NSIuEUXgVg8a1uAXPebYtbBw3YN1SiUC3BXA5z
ntOsNbQeCcGpMV+l/NeiPN/++5sucfH3mYs+jSKIxskB3bbCmbTIz2TQdp+i8VxpozUCM3/bHm89
zLkWIl3qxAXrEaf4LhLa1pIX6eO2DfqbrwufcPOLNbFnt0jndqlgQxk7OzEwkSjvAu11WpTdbUOb
i/l6/oGeRhRI//3Cs9V8qjH5ZZinfDYfSZg+RMHMWQvPBPP95cUUJGRjJigsf/YktLLg7X9bA+MA
oG1v26bBZgnNUdMfJZ4+80ZXDV/jYpOYL770ZAhG9BBO+R/9UXyrPOVzEq3sm2FXUBLZy/fVoXsV
HPNF2v+LlQF1awLQjtobC9kvm1FOqkkzT5Pe7JLOODbT8i+SOYh6/8eEcu0Aaa4uQ9yqOJ0ksZYh
ssz6d9v/fXiCqT9CuZRAZoFy3rWRrJ9GUc8IOQVyWd3lS6VCfzciTtbH3V/XnFHrNk2RJv+AQ7A1
53kRTbPOFHKKR/BC5a1H1R5KUAXc/jIbnUjwwmBoCfxnaMyvmO+KIVAHovfkFL7RGa3yMd2hJ3g2
XCT9bv7cnDo79nj0SRvYh2urzHFtoHwoyCKsqn68631JtCDxkGTH9BV4+vw19JWD5JZe9ogStDI8
tpqvcgDNX1VB5mq6WjhznLsZuliyjJ8QHANf/qEexj/m8+RM970fedJTeyQP1c48hg+SK+6QtwZW
4C22Yne2aBU+Dya48WaCi5Ly9EC1QZNZmfi2T4RW1BtyKqLmAbMMvj4i9Ag1zjWJZtD6RoYh1P0B
ngP9JasoHWoo+wf0e+NndPUhDYo+dSspmNDDSSfATTVtEs+9HCriYRwW/VjNQgZunSLpwec8mUbm
gZZzyJ9rI5J1/Pci1M9tLonnote1/F6YjZrYpOtnwTGyKOp3YW8AL9fMrQBtbsmMpfNspsoM3hki
6G5LBqnLrFTU5+4+Tg0x8Its6MGCJsQYWRsnofEKtRYKu+jiYfAkORnBXVYR0ns6yeTCywcQD9lN
ETThY1aqrYSHU8rcTmyLTrLyQYkUJzA6Y/HMngjhHy1BPaKZ9SLftVJWJvvAgDCM3ShDUu5GLW+V
+wQ9oNprK0kYf5LMaEy76opBeCiJluWeilGT/Fg14ZIeDbXVJ28ZQ1W6N7VC0nbhEPeZDXDTKLtC
JeudrUxV+73GwLxuyeIkzLZG2Q93Y97PplflWvo9jkYAQ5Wx/pySOpDsjvTq5MlTaAyOPNZh4lck
ndOdNGaDCL37BoKNgybIMohmmoAyZBUG6KPC4Hc1q3240/GfF19CsPcsy6EoHfOmy01vyKfmrKSQ
a/cw3jIEdyRP9MWG0AqYhTHHL8jH3CxS2TL1oix3dQSSVnyHIhoei3IATRDUbsRsv4SimVXOgjxO
y62hyEr5TQayT7KzXFR6O+mqcrC7NlCXp0ktltJVIXOnOouWGIM/zqEa7YpMMTBlV0yqlrhqPDel
ayKPMTxRybLlgD6YUDkNpPlQK2vNBpNdmZrOXgUVQCC1xdag6ZQRZyezRCPHSrXGVPcCAqXP0Uyq
wUbqBRLgLl2E0a4aE3xXSSfX+KZLXamuNIf4w0EM7PVuhlCAeUgA3F2cegyT8lBGc93eFUMRp9aY
hjKkRqOGaPbUGw3uSLOdF0sKEjJYkCFVZ1cz8qY5aUGZSnbUlMnkD5lYPk3z0skvYtxAUHkG4xa4
t+ZMAn2VJZRane5rWQxGt4CHo3AQKUQ8FOjJCT4+1dD7y1Ko+b0u9dFnTirZfGiHVik/IpDn63ZS
EMyGoudRF96sD1OzyztkXui1BLlsDWIZo8+STi1a51ECFJLeNN0PVZd7oL3rJq+OSqH0s5XlMsQj
S5KFGEYuo6RxobceaL4kBQD3lVORyH4uDgp0YkiYjV4i4W54WMo2Ux4CYsSOks2ZDXbLcXkYeiXr
H9sgEst9opLmD14VxLHRgt2EyHMiG04U6zEvDdjoYtLuJZ5jHezSBJMp10/yMAL9KM66cSrd4b0d
MWINPsXa7e7EX2LotPviUJqe6fBwQhvBOsyilUgImkCA0l+bDRFqykWHiWpiVqMzh5BwH3IVvODh
bqyMtzEoQXzT86Q06F9l3izaDFK/mFpk8DBdW9WaRRBztD9OofZeGH6X1lYiHXuu4ujGawQ7NNCh
nNMrdhZSGYNQqrJxMiCgUvfpgxCPu0iI3NvBx+Zy0E8H/hIFjNWMtgrKs6pRFuOULKc6+9mbf4Ly
Pcs+b1vZdpELM8xLLwCm0yFwM07RHgXIMbOW+/QQH/P35EP2hMO8r9DY4JEbbDrIhVHGQfA2AmDd
YG2qPvvSbPrLILudYuB9aEHSMmbf2wAS9beXupEUo2aM7iveUTQcVPqjLrKgRTeGLJ00GDXKz9Qc
7pXR/NbF9UuuFQe56t/+hTlwONCAAqMkbAMlb3SMnGedcRIw8GYnSvEjlOYfRq/vlN58lFUeb+OW
W6KZ/f/smUzOPwQpmojUXm6KD2JQCFAF05+1JOGsa9MOOHVMoCvBo802lEGKt8ijXBqAjveJk5uz
4jalbthgjBw4ZYyNcAyRNwRuUfME5plF7MikI1NPTP1kxpgAK/8YFY+tZ9MC5siA8wdgdCWXgcd2
VJWc6CfF7O+Hud1LRc45xxtoatyC2Cwg+9G4AIf2td8poWrGoGQkJ2E3efofTHHeAeRXY5Ip3EHA
wDPB9yD4YueWLzLG9zI/5aF9tz7Z5S9gUtssxJWZViE51XPsIcTwI0h1qFrj3/Z4nhnmgEmxrEWl
gYVqWul0EOOSpsARM54Qo0w3jL3oL5fDXPRKJ81ir1I7lnhoP8K79miSR8HW7+Nj40L90629xjdB
55vYppO5y8dwbI7xc7srOd92w33AWq9i2gE6B3gO2DM3m107CQk5NdD6e2sxT/Rb7Rdej3TTCk4A
hhqQggJOdu1AWlQJ8zwGeAkM8bDExTOia07uvpXponehAkYG2ja8OUzPCy92FhkTwam2wTfzVp5a
u7YJRBuBQ0UwaCXWUIPSlhcpbC7tIkBhNnCuey1QerzZpvQgiOBGHXnNPJmWHVhvuYyBmJUh5teQ
VsGE/mN4l96hR/YqfAOtGnnQndrJ9+1L+0v1jAPFdZVO5dd3PEzM1rm4/AVMYWRB6602BvwCAqxR
IekfXTZB8aN9un38vnoNt1bKVHkUbQH+AdqlwCiIdvci24aVY3gu+QGSQVAXkcN4IqUdHzDB4Yhn
zSfvyC3LF8ysnPk0hLwvS//94rWNl3lGYI0fQ8bGGeU3gCH//nW4Cm7ptl9Y6CU56owU2xqQu2RA
062qOfWfjTUYCJ7/8zowB69IlHBqYk0/IVpAXpJYAJByFrEVfwFqSJW0gWah2OHrVWgBxvHQidVO
/4yO13b7mvvEaVxaTpGtxC1eZU51Z2tZ0HJAUoC+FcUbXZuUA4EUVa9op0GvIOsB9t57ICGzt9vu
uBHjUa5QwD8hxAXuH8YB6r4GlzsZtVPW5J9tO30HyuNbGGTPkZm+omBwzDHNxflgGycNdPjYMdCt
IGJmU4BZK5UeybZ2quIPEj9I/RNoMG8va3PzwDhh4NbCDCJbIoqXsJHqqtVOigjtwUVHyzep278W
xDCQXkA6AEoSaB0rbMwwVxIpjUjEQrKgg6Cm8CfA0P+/2S1wHGsYJaOyFcy9NCYhJLVQCzvlIvkW
BNNdLibHJOv+PiwwAAwGhyYEbaiha3fTyyRrkjBXT0J7UOPGgTqkE6c8Lp+tT39phVmMQJJFScAz
eZIETMf9qZo3CHVzDis9GMwFCx4rAMDwQRDJsUSBUSS2Qwx42ynpNBCx9QBQJIjnNV1ALqHzPs9W
b/nKHLNxSZT0yyKH6qlc9up4rLXovExPJLtf5mNWv+KA7fqcRw22uY8Xa2T2sV6motaqSD21yV6d
Hpf6M1Z55A4bNnD5gCsDMB6gfllQkqSmqZ72rXwKIJGXw7fVN6P8+NtzChYaGsxQgXO0PuhvuHgd
ZhCKjXMedecpH/dGMD1IRu/cNrFOKMFXhXwLFJVAiQPQe21CjDs5rY2xOc9pdRrl6QwBh5dES+6D
KH6L6uDvG9R02hTzpkByIY1g0dIl2C9HdCKbs9YDhNqhDGWJoWK4FaZwvNtLW3s6mDDBWkUwZgoi
QhaILmRpS5Sgb84klQ9ECw0/UmosTMs/y1B8uW2MPnHXx4qSH9FeNR2OB5Dneh+JVs9ZowT1ueoi
t2x+kbzBwqp7ATIRIGKyUeJ0UJ/kHOa1E9ItBCUXwnfIVazepyARoQRTN2eEKvHbMonGU5gG3wtx
kjj37AZKCabwIon060krxk/JDLpMnPIGA3vdXvgES6udWeZjtBN32SsPMrr16S6NMbeG0qmqVlJj
xpycEIMdw1a0gxoKUWP895hJkLAgbcC8HJWSZ/twHXqKSlfKiB/Vwgnzn72g2opccb7URowEM4gl
QHxu4oux4IJR6g2MO9b1WbN6N27BTOcY3rIbLDRkHkWAQmVLRcY3/f2bcm2XbvXFHZLIbSInNeyW
qFIrwnc8Clasvt72/o3U69oKk53nUiCFZQwry3l0RXA8mYbV3fWJpbmDKyJ/rTDxMYwWr+/89XXY
c3e5rUy+XpM6bsQFhmnoqXmZF7qp3WIsb3E7v9/x5pzXkdP1OpljrlfoVfRBVZ/pnFLY19bcPHO2
ch1zXplggUMUozXq6GRglGyQne5l9Gs/PS6GRe47V/Zkp3lsXpNX6XfBJXFZmQb8FZopkC1BiQdV
aOYxSCWMVIpKUp6DKt4l+rBv9NBDBcsNVCrkje5WrXPOxeoGo+hRCXNKGm5oytdz7Z6L2kaSXAIG
L4bHIvzRQDqt6jlQ+/UUJ2OEcZJMatq+z8cSU5xSaWmtm7+BiwyUpNbwDFZtW3pa6CinHbnGPrGC
4AhqJKc7jnfctrjCPhPML2H8p9CVqC7qr18SPbSnaZ+60AfwJ3ty58EW7yIOIHzlr1f2QAZ0vb0h
Zqx7I4W9TGssU35UILDH8dfVXU1NgH4Sao+ob66GU5e6DUaj78tzdJ/sJU+1tV3/G4211A/uh8aS
veBOBanSp8l5cb9Ck6uj/2UYCQwq01ATYvlhwJwvTCgJlqAcqN+SXwrUfcJd/bE4hYcBWRAbVzoG
rUHrhFk3B7qkLmfhm66LEREkORKaKSxTYGxM4L8NheLcSE7vYt751P8Y0a/5sj1IRw3+xO9LrW88
uuwLs/STX1zoShgoUlyaBUZARVu2ddv8DB5MMBwTa3zpYJ+T+qwiRNhD6EkhcVQ+gJ0ihKxhFGdk
Ls6LEQB0VSD5yZXnfpwlN1DAS59m3HqCvHFKqEGaC4l0COd6iWWHdluw4MuazxJAqImFOZW7yq3e
yl/Kb8wH877kxr1HxQip4gS+5goik49TnmjxWODKnV0gGQpr+Qw6J3iRTpTGmRKFJYf5GyiVK0s3
ndt+tHVEL40z37MsykXKu6E4F3i8YlzzCS8E2LSA6gz0jdCvXpVn9BgszQY6yedZ1e+LIXVMXIG3
F7HllcBi4u8DPw5xUjau11JDGxdTyc/BsX+jgY3uDHZ7v7h0pPv/Q++ORoDM4UdChGl4VK1FfDQm
QmxJlOgjkXLMtop2usvOqa1ahp/tCr/e3V7bxgWHES0drg+pa+R6jCkDOrLxYFT5uSFQnav88JcC
9MpkBJyDtsZMgQMUShl4/uH28ooZNk4hJA86k/wcfqgHTCwtnuzLx9lOQW0SOT/NwWmIXe+lD/Uu
5nI3rTkcGOuMH0rLpAZKAet9ekjfqn0OAkj1pZgtcgaXsWInVupwSWo2XPNqyfSOvbjMiirOY7WD
Ucx0guf3g/zOQAJSuQA5TK7iAsORHHhGeTaZ2wV85d0o0G1uw29Dc1/OAedJ3HIYA+ODiNRA9AWw
1/Wi1Earum7Us/PStf6itFahNJagDc9D/XTbNTeeIHJpiYYbF9uHF0hZGhWWxnZ+k1pUx7XOLjWe
Y/LMMK4Rpm0KSUuSgVQkzQ6i4Mq26rZHfV+C1JXY2h+xdYrHwualgVtf6nJ5jHdIgzmBwMjA8kaU
KfPQKkUOqHSdlsHrL00wzmAkWptIAnYQ2dH0rh8kp3tujx2wHb5wTBdPQeYSuLzq9Zoh88usiWD7
H6Zh+uhefLiliA05E7QMLw7AXL9DV8D1NTrKh3zH48Pd3sT/mmKCX0lpMSuYYYVl+0sLHkIeTd9W
HIYt/K8BJqYV9SkCaA4G0j863k/5Y/SL5+QZ0JW6tJtd7yh2+FO+E77nTg+0mcPDRGzeXBc/gK1h
KWoeJ9oCN5EfpdYFwXGOC1Nwa2cZnbTdUR0CPrvX9pn4z6rZVyFE5SxdFKwaxXpHifv7UWte0jH9
vH3C15n1tad8tQYvPKUr9IFE2penKJ5ROapuLxaNbymNny3Ulr7rXnNi8W5J3vqYqwXBRKWSGpuq
iBi0U/Lpzzwmd4vJq6yvC0t0gWgJoxwoAV/A8sG1nThCox0L7DyxsQAnAHsKZAR6qh/hjXc8gpvN
43BhjjnwpiiNPZ7z7GyiN2FHZk2sqR8j+/Zn41lhzjfEhYAea+AdoLmyEvDdViAV+d9MMOcamM0B
IGuYiHLDEavBQpjEMbF+yNAfgJwB/p8KoPcKswqj0o1YTJT03AEWUxl98jMbO2+R8/SERi2vRLb2
OHAgYAJRN0HjANVp5h7BKCypofCZnrWiec2y4BVUSB+tlL/d3revStt16Hhlh+UeqsJa6LOwT1EN
ULy6tZa9tpO+BcgyfvSvpic5mfPP+TL9/NfrcMpB1kUku1Z3vKt5w/fpTwEtMFQz0cJiC/xhJUPB
Y8SSKUUxJfMpbfNJdUxw9M13PI6itU/CiojgEoOe6C+yITq6ADqJNTE5C0L33OTdQ6e3zu293fqE
lDYTfD5U74o9y0EQz5o+dQlymdaWqyeUk60u+f2/GWFO8CAbc2qmfXJu0sqOosHqlNmLFd6E+9Za
cC9RZhfo3q5afhChrRezkGJwAn3O0SOoTW1IVnJO2Eb8gRYsokSAVkRwrrN9A3khIiDJgnBqnOmn
cE5bKwL1OnGGQ5NZ0VO91+zU4yW869EI8C1dWNWYslBnxDnmW2AVGqlO8T1/CneU0vAxOZtPUFfU
e0v+Tva9NzqylYMwDsSjGMGzoLoxCnjBedTNGwW669/DpFh5n3S6FgQCpkWgq5q7uf+p5xhWMe6C
vWGX+wYTTKavgC5bsTM3fm6OKgGShxtJbHzzq32Rr8MypSizRKJfg4ZllQeh48gJX7/Fe8Hv/Ci1
QJbOLQmuiw/Xa2ceWrWUyiLsYRNcMztYlD5DMIVGO+Hp52QjtHAXkJO+pw6IOSLMIfAckGee3hoX
8UUNINVQ1l9LhnZM1oJIU//dPE87WkEDL6I0W+2+/9VWlva78XmeuJHzXq+efpEL89ASkkPd/Pry
0OsCpPBH/YrIsX8V7MFWDuM9dD532SE/C3tpcHmbvxG7Xptn7pJALUqwqWH1M7Qxc4gxv/+QbYDa
Pb2w52GnuaPTWNUjcD/iDmPCIT/tpp+XeY1QlpGhoYeCuwzuqusNIEMlRkKHDQiO85fsQn40XeE4
O4kl3vU7Hoxy68m5ssesWGvaAUUO2AO/X7jLvNyv7grNmjEMJu7ICWJdt2/rjegcrUkEXIDpoF2+
asNqUY+Zx5l+4bF9a4Mf+qQ5wOs4LaRvcvKYxJ+K+K4Cy0WHMeTQbjVP69OX279i/fZBnQZlTCCF
gOLBT7ne5WzU9bQdO+EkF0uKiRd9Xy8BL4DZNKJQYjdAs9eAF9CDBbEcVMJJKTJwbqBAlFdcxUye
ESYmU8ayl/oOK9Hq74CKW0HGo1vZtIBZQTx5oBnE4OD1Xult3Ji5gGUgQD7kSe+2WM3tz0Gd7Nrp
IWeK+ABUUSCkwuTLtQkAsodqCEUwDkjJr7QQ7oAu3CsxhvBI9fO2qfWVTk2hNyFhNwCkYM8XSMWq
ahxBiRPeNcNbUfmqwukvba0GBUI6KkLRTmyFXM/LHjTWIPDQ5slKgp8knIGpge4g4cX8dOvZfbu0
xBzePiw6oucgFchDwZ6iyY5H0wI2wAYEoOcta8MPUMJSgD0x0NcBjuL6I6Vym0fCgGWlY/0chfN3
TOTzgqytBakirRkDOmGg+Hlto2mFScCUFmwYcv0YayQ6lOkyPKHp0IFqsm6cRQonzuTt1sIgrgOI
Hf4H5AuziwLwGOB0ARUE5r9CTzfLxAvzgBfUbDxtYJCDMBYY5OAWIBW6XlsLStxqEDHuTymxycey
q3bSAg5uqkWp2ahw0tpSYmPKqgV2lXvRb3klCslAhVCuNJWFv7RF2KXZiHlp2af15G4/+spuAuBg
slVQu/rjXt4J/Iru+j3Dqi/M0s2/eNADscrHUVroqiekNLUdao6A6QD0V/2qtswHXtC25UKXBpkD
rhtTM3adiHVOH6FC3w/daqse4+ECZlIH+/Z1suE7OAsGtAVBDKyZbIs8X+q0MlVwgOvpJO9lMuW7
Sm0X96+t4KEEARVVIVj3VIWs0FrggjF3kwnPhpqcMyX+ftvExr14ZYL5TmHZpHImZcYpU3QbUACM
Lt53k3/byMbjj7Y+lL+ADsYRXz3+RMn1pRlgRfVFtxGcogYDLzD50IlzNdsEaSSYjjBUybO74RS4
tZDsAtoGsA17r3R6ifnHJqQwcglqMGSxk8qirQXIKhy0Qx9YykfpNWjx82rWG8cOlnFjYuoHfVpW
qq7oxqQok0A/yULvqMlPEv3ATlvB8IuztevAHVsL0k+QB1DqXBZ0PcQgK4sxHoWt7fbza/5DEsCx
mlvak/zcuZItQeZSK58q+Y5Ibqz55bfbP2B9EigdMLqz6JqC8YHQi+DioCcJBExkQcZ4PTAVkvQh
VByI9/obqmj+AhUC5j60UdjUGHMVbdcNGGQfRe096nW7qyCtmxiAnZUfWlHub69no4WJMszXiBYl
2TbZ+3qZxajuIsU4SYnxqAMMlgemtUj178rQbQBqLU0HZ2L7VgCPFo8aptjvAoU37rqxq6jSACeG
+AtcgiyRxv+R9mVLcuLQtl9EBPPwCuRUQ5JVdrmq/EJ4aDOIUSCB+Pq75DhxuhK4SVQf90M/OMI7
JaStPay9lq0NmJ1vMJhpZs1JLziyEO3TwZcsN/1rYvbhSJZqrGyxzlqL9AxqayY0mRWkeU21waS5
Ury+NjVzMvZY2ibiVazmcdrbd0bYRMkTMoFTF7IH/cE8No/xeevlW14MGIVnBjAED9+CI7tUsrwa
aOmcdZXTs5Px6n5Ixxq+pxv8uHGgAp0LEF3Z5RbhzvLu/6U/QcsPXgcZz+wp6ompZFBicjCUoGeQ
D3XNHxNM7TBF3wdV24AGeePMrh0X+BksEwgqTEHMaqaNTbUpHqhzVu+yY5d+MbqA37chh3Ml3aF4
ypOgqYNN6ItMl67jUCz0X7PzEqpbKm1ZTTCbn4jtS1Z8Oxz2zQ/vTrJKbxYJZKR0y9wskoL6MoYl
MpgDd+JPWv2uGXr+Fb30ih1qOfUrsNt4w10ZF2EvnI1DvHKckAXhKZaKoHBEM+N1paIo1OKjplUN
pQEAm4Z3QcugrZrE7+opLJz8088/Ts8Hk3L7P7hWOQXuTW7mnAUxQ9MCOQd5u31wlq+/tIDpb3xF
JGHzHM/led6pNR6PJk2CNIu0JMr0YiNWWt+5f43Iv/+wDAX8EVYSY/SV0zeqm0E8fGXle2ymfjde
SsbD/9uaZndBA32Xq3RyTRy5Qzr4jv2a5uaGlZVXSaKt0aIAFNKAktf1ourRMrhR2bBisCngxPjH
owAMaR2D1HRdvEC9+LOyxOCMAc0ECkSGA7Kg+aSBDf7ymEGqAQWU76BtOdkD33tdu3HmVnwXrDhI
hyQX9QJNR6u8TBPwbp5b79XpnhTXurNpFXTtVmts9VRICnHJNokJodln4rkHcJeH5VCHoGc1+MRW
3hOgJJT2god9TIyft8/F6hf71+DcWZmkKrMUvMfnonkfUycsNY2Cp8V8qJvpAOTb4ba5FZcMwrr/
XZ8z9xfllCqeitBTt4Zd3FrPWvzpyQZ5IoD3t5C+yt6pXPGHi2WZLQNFB2b6VKJ+IYblN+Cat0BK
k1OxcdxXjwWGdlWp+GfB1rWpvoMomdPClEHZkcYYyG+9fULvkvb1P2ybZEKH9jce73l3qgDnutuR
Ec4iM/3KwY1K/pMFD8AqlBpgYLZrscaapsuYfcZYZzC6X0DesPEcL+d08WEg6wegGMjxEbvOnINq
J0qhxxxH7VQ/D7v6PoGvO0p5Kj2Aju8jSHVkQ8M52Hv25hzgCbNNPcqV8yedhf6XyhhZ1+x+xWM3
ZirXwHmaAIGRf0PkvuHX5UbNnmOprYYAFQUvayFTV2Ut15jVGmdagI85Qx5l73KDBsRxDiX5cftc
rBnDhBIyDWRVqBXO3kKkOFzP6sI4NyIro74RQ+0T0evnYXDprsjy5osxWpCH/KxZfESkcVIEHPN+
htzlD1esQ9xaqc2onWlZ/uQqPxoZ2jDkSS2+p/1WqWj5ySS0EEEcMlYVY6qzY6MMmlsJzGmck0pE
kEK5T1h6ur0e+U9cf7NrE/Kef1hPnoGLbmKZfs7GF92lPrXjwBy0/W0ry491bWV2xQoTXHZkTPWz
gSo7EdyfCuPBABmUAEAs2Qq3t9Y0iy8occx2KuSahA5BYSd0rW9sm91dFqMXW4foGvzxqIOCPv96
68o0x7BsY2ughSwfdJ2c0anYt/BhwWQIF8nodDd4xa6l4m2cAFS7vaULByyHrUCXDLArsAL2PFJT
RKdmpavwSFHBkRW/TU0aFOr3IdvqXix2UxpCSQFeC1BolEdny9QdiHkUyYAYNznFfXoQSvrSp9pG
sXzZ8TYBJXEAo8XUBxAHc9g+N9wMLIuVG/V6daosE8oHBRQZ6+mh096nwoRYmLJX89dhPCute667
MbLVMkW8PbCQmBs/R3rDq4/799fgMUXFBtJK82gkb1rIwoDvI8LTE4IB9lEAaR4feswlEgs8C5q7
6/Gw3v6my612bYzLyw+LMiJqONdb3atF0raja0UFUYMsTf2GvBb6Vh68agWFGYCJ8dyhsHFtReGu
l6Z00CNTGwOjn8KmKA+WIz6/GAdYZXgvxwB2fg6Eq1C60RqsM8qncR9Pta+LM4gtj7e3bImYRKwo
h+LBkg5mD0ybXK/GFUmTtRXXIqz0TWutr3bj7nXWXHiu7gkt/c4Rfu1SsbdN/TBCTmLjByyc9OwH
zLwN5uVJbViFBsS5treDIhyP5JA89jvXB8b90XrfkvdZ+X6QazEwcIlHVsLCr1dsWzVthV5ioq5C
ogENNpKWPupOt9e1YkVW60EeAtjVEoBCjJ5ONkH/dQT6Lh86P7afPfXts0agCgwRMThQyTngzA78
CI5GXSnJFOEz7kxEQTXOSkO2qGyWvhJmcDakoq2DuuTMUw8NuDYaUkyR1T1VCej2DMPXM0x12tNn
iwIou360NHOWHARS3J3qCYX53272RmsS1Mlzoz3meebHADDc3r9lIW1mbxYF1ZjPaSAnISIHsjqB
kvlsDJqfeeU75182hmL95hxz3yC7Iui3MErLE4K1YqTDRCcQ2LH5w6CBMdMxhCMiYtc+53FkQBMY
VAuf9iPXZmZLLN2yHWyaT1Fb/7Y8xVfViwmW342NXN5iWIHMMTrbtu6izHt9qTC5kTaqwqaob9Uj
6CgijASfTMFC1WjvrR7Qo5Hdt4XjK6nuT5jL5b21L6v0xRHqhktb/SkYX8HFk62KhUcjCaCVEGyP
Cu2SahBP6bbiypW3Fqv9YGLmswDT69xhggvxqIMArD2MI8TpvWbPDNNXJgVs/6PvTLGfMrYnpLqU
vDy23XtXGiFP1Y0YdIk9kaf4w8+ZbT5oyMWgeM0UKdR9BuNraLD+BC2LQBAn6Gwn1HV7Rwr10Hdk
R8A4p5BPD/DKn+BKQTw8irL9e/39McM2xDooyyPwnfqsTUJRbQ10re265kLiD34br+8iZEtBDMub
EjYUwDOetH12JLtsp79Dw2Mvaj89jo/p3VbLaxF6g4oQRDhw4RLcDDKU64VlHJGMUmBvaVH7IiFB
QtmuntJwQnG05P/cvkcLn4AxMowooRgFlmGUKmeXtVDVvGSIfDE0r/hcFb5uATC1hdpZtYKLIUWc
VqDhk0Falds9bkjz1eq/9PyFFBvx36oJtJjkXBww7fZs20TcUQW9nikSgvnqaAWGUful8Wn1Cfzz
QHiitoa3XFLVXH8dsLlWHs0tEXmmEugOutSO5uPVh8xLHlJd3xhrWeLaEM2i8y9tAlyBkOnansnz
oiitQQBYXJ2685AEhX2Y6iP6VWA5xFBuvXfzQLm0UfnL7QE39DPX32LglnfpKraWPwJNLAMHEy3z
eS/LVFKv0JQW3ke1g8Qj+7yoTk2FTgx583pjHyf93mbVRqyx9DIzs7O9tiatifNCFRiQte8cQB56
X8IPoEMcbo/NLa7dzNgssqFDxa3WzvCe6Ohu0/JR4SjXdxN4pkffI1t4maVvmdmT5/lDHl84RGO5
SKao+4NReehHGPdxiM8Mboc/JpRS/f6Q7a13daMXu3ir/po1EVZhQAKwh1ksWg4cHbRaL6K4voBi
G8CK99sOZX0f/zUg//7DugY3q5LSm0SU0/yZMeVb74Ksz+t+2ViaNcUb8dtSKWG2oNkFKZg7FEB+
wl2GsQjYt/guBTV+/eI99z7IAN5yMHQ8yznL+ufthf5/vuC/K529QBwkT940UhzPh+wMUvAze0Ff
sAz0k40B1v6ZEj/9vjXEvWV1jvhGhWSwJ/kBAcRwAw1TUdYOl3JHj8rTyJ5zsJAE/KCEWwjbpX+V
PgAMYKgsoLwwL23hiQQvPBKXCDVZKAhNkEMfm1fK3S0egjVDkG4zUZQE0hN50/UBAos8ZWNcqWhp
v3ZgOUjpL7YlQbF2CyyEDygL/hXJmkX9WTGNqRk3BfL2Lgl6u/lWuKayu31AFkkMTiZeC8m0itgB
Icr1QuwYICa1sUVkN/0RmjFHKzUfzUkJRFd2G+Hw6oJgCNVHDPfjz7WtfmprcHs7JJrSvA/7rnT8
3EybDbzd6qeRERE0KCA68De5+XC3gdjQ84wXIhoN6zgg1sbowQ4wmf+ycSh4A3AHtNGiqlKDx8ou
LQ0upH2a7PaeDmCqFL3vDF9vf6HV9XwwJP/+w3omzRXo+WpFhGGaPTfQ/cuGdF+k/e/bdlZPAkQP
USaThIDzOeK6g9C1m3ER8QHywRYPChTKNAyqtuUW5le6u/lTbUEQEKEJWnIL7VbDBQ3LIPoywkTS
99ht7F2d0ruhxRxS2Z6HKj8ykLBvnL7VfUSrDFg6NEvQfLzeR0VpqkFH2TQiUw/yE1c0fj0gESJ1
snECV90feG3+19TM3XO16OAb8EyDHz8Mvcx37vMQjO4YMSjfq7vjNpfO1uJmbr4qpaPnRRlpIr/k
roe4f7BflJ5uLG3DzlwmS+0oN+MEpZV4+m51XxL72XY2GtDL2pt0SbKOJz04cM6zD9W2lZu1KING
rGF6wGtFx4jQu1Pbfj3WR2v6waafpHJTf0JkaxT2y+17sLrED+ZnH69oARHOBSoDptEmD+0w8lBN
XHqoMqSL/zdTs68GqbGC6TQuIhTDT9A2uQiLHSctPd42Izdscd1s1MKQP6EeNg/Pq5EoCWsQ7fTx
j57Ip0TbOcIJcE2gFLvhRla3D/4dCHhUaBcN98lkmgstiyoaEVEVY+bzJA0SZ6v5ufqWSBFLBxqd
y+Ibq+1Ua8uYRE2sQ6Cpi0+V02+15daMoEgJfBXKougizF55ltqVSByk1k4B8iZHvwNF4Uaou7Zd
6MKBUxQxi75oRCNJc7OYGTzSzN9akgcGbfZmvUXLu+ZwUYjGeCEGJZf8JcA9GIy5xRj1dvbKrfSF
Vf3rIFIIMunE9TGkbH/Vx2aDDmrt3EHW2kQAL5lu5nyBk51CW6fhY5Tk6he96wqftvwZKj0XQ7F2
HjRzgtsHfTUZk4UWwA2BOUQ2eu3js7iIAWlBW1PytOTv7NF6Ht5cX/dp0LyYz7etrT2Y8vQ5YPLB
GMa8Yh4PrOal4QkUXsih5+gGZtNbbap3Y8f/wyn5aGrmEidwMHUT+DeiQr00PcbVkT8beh7eXtDa
cf9oZeb5hsYyEgMQvygRLwSkFJgn2PhAa6cdtVCM7CLgxNDPzOEVLsauDWEPYBDB+FuHOuWpJQMo
/b20OtxezKop8Jmih4+BHNC+XB+FKqeUKq7JI7t27zwBARtbuc87a/cfzLgeDh34iDCJNTtxtd3E
djMUQ1QoIH/AvI7l8zEhO89J7P1tU2ufB10TrEfOxy+qLJZikzimGo8y9rOkzJ/qLZbZJX8uaGwl
xyxkj4H/WgxtQ9zHzDrawqu6yT248++VuK1PIgVbyFg1YVbzp3qy904yRrkTb9ynlS8G46iTg7US
JOLzADRvlEIFnIlE4Mbyp4GHldH4rk0/f8oRVOC+ahgFQ+Nm5tQh4kyHsihQiyfM8m27+gfyfnTj
W62u5YOR2enrnGrE/BLFWgr3HdJwz12KzpCi0I3KwooPkhVLFRUvhOyLdqheuwR17oZERf7DbNiO
e/abYna/lVz/L9v2wZJ+fZ+owlHNHxweDYT8QVc0951GLzZu09pyXCBS0CbH/xZJ1YSeOU+sBN9G
QAlMqUFPRgMdALrB7TeColVTYA9AqRC41AVX4aR2AAGlTg5GlaeEHtuBPNLy15R5G3bWTgKkqVTI
KaPku0A6WuOgVP0k8ggCYpbfu1UbZMIQoVJn/9z2Dyu3F61x4KTwJhnyrZ/5ot6hreU0vIlM0SJo
nWjR+SNmsnofk6rkNY9Fe8dqar6AnrhV0XNCVabRrWzjIy5XLEUm8UMkixnUMWaPFRuMaUpqb7wM
/IFbd13xEOdPt5e6ZgLdFPgoTHMCfjZ7qbShM2NHcUGxmYMa2PAOfBBhMg4b326lbocGsuE5mCgG
V+nCJU1ub3j5ZNdRfrL2eh1M90a2r1kUA0caMJR5y72SH0j5+KVJj2zD+vKESoUDDJvBH1oIcmeO
Stf7DnFnXkRj92T3KSBO/J5Z0AkdvNfb27liCYgKMFcbFtJyHNbru505FgdjcCciqycHXr1ZBoh7
X1LW72/bWb5gKDQhVkLhTM60zcEbY6umtpugQWgP7Gvf9y/Ca06fN4G14A2TmlULTpC8GCeqUUVE
TEkd6tdOJ8CKWRhJ+h/WAuptOdkJVafF1xlqQPbyoUaoGVuRiPvAa8Snk22w4AAarAKJBZqa+Xah
tdBmOS1Ru+XWe6Klv9pJedrWDl+JmmHHQJlRSvIsR5HGZhghtpSLyKVIdgK4Fgw05m3WOQFVm7z/
Q7yENIOf6yAayv2hLq1y1+FyQAIzLuthNwpuJs9FBZDRxquzcjJN5C0IGUEGCn2KWcCYFZVe6kkz
XeohOxYp9D2y78Zk7BtmbYSmK2cTiR7UniE8hvm2vxJKH8psjFMx5l01XTz1Cx8wSbMRwq+sBPkw
fBUA1GuBYg3UC3N0Eo0AWSc+mji8BL1nRc+ugKJWQPS4TD/tid2/4DfEU+g/g+7x+l73bDT03gXs
IINIVxpWolDEwRiE3kd8Ag3Kpx0Wnh4PU4KI4YDqs6TX/rCF5mRCjhJw+7POmHdyunT6KhjLxn3V
pnoKJI7TvNy+7ct3ACcX81eYWgUlHMaSri0mtNfGBKrj0aSQKFZRI43Hk2Kyt9tmVr4d7ockWXAw
Nb4AK5qUGNmkGlNEmulRrYe7mAhIaoujnmobvdR1UxZuI/AviEpmK6oqa8qJgRxMSAEdQG14/1NJ
T5D73CiHrpx3OYEBgm/g3CASPOsuQGGthTonJBgw0TX4ypj/rtpq40CsfR7p6YH2lWjWOcreLJMK
UStysL6lF52DoJUO+yLhXz7/eT6amYWmnaooILW1eOSV7wqYtTQnDmn7B2nZ570R4g2ZuKIvg5LQ
LLLpKfjBMEGaI0HOQIbwSjDozsGN52zpl8l/6Lpih0f/gyF3dq4TizE9RRycYeDNFGpgprmfNr8G
+t6pW1HOUgUL2aSUSoN0DsIc9DOurTVxIxBM2XlkpHGABts9adIa4MpeO9kmsw86+N6C0mm/lV0X
EjEVPvcESPranwP1mJ940ze9a36piveVqmju9yl047qsOIhsuvQqPRsgddeqak9Vc69z7gaxoRo7
2yg3zpvcltm2oSMHXndoE+LJnMu+cQUMO1Pdqog8sz0RWQjK6LsBEhmkjoO21rCV3saz8VcQ9tqm
PNtyhASUH4g7Zj7WHCdVVZqRRHIgXQ0ErvWThmHi1G+hJODFPuLLFBDEJO5jDOjwOnuwO0engRjt
vAdha5UZ4WC6NejYehMJSYAUuGZ+TEEcFypq64kHXo01P0DVmIN3rBpQcftpAmqlH0Q5ZO7eFGma
gfkAfGh+2xVYLFg69KlP/KlNx1+1Q9X0UEFuaArTwdBe3QzMvnllKuXO7pXaDa06SbrQnjRKjrmS
eOo5bkzWH53KcYrHBHIfAE+VEyl2Y45q384eW60LFLUBAfgA4rLiJc+Ulu9KoahO2GBkgX0jupjI
PmktjDW7EOIuduaEhhDG5MCH6xtAMSA50TBWG06pw50wLvqx3ePBkh1pOwHcsI777D5uusk+eSrn
ySPUaVhR7dssLQBQV7Ss32tub1YlSPzrMOm8avhaTC6pS1/T+x+Ox/u9Saw+eWxjk/0Etgf8BqWo
Gj4EBZB2tT/hH6neMALt6iczFWb/lSS81ZuAQK+ofespL51dB8qs4d0Yiy7ZNZk3jH7cAZS4q43W
0R+6qgMY6bZDW/pNnClUnAGARCa8UO8QY9llwzCRyGTlmwrtolplR88jGwWXlcAPduRTjdQUf+ay
ZmmP3lcPfjtwE8aH1tl3BykOYNxBGsQOm5f/AAu4tjfzn2QoytRW/trbDzu984vwuYZNUH+FdgXG
Z+W0ZXM5JAW1B08O9iOyk+WlmXPTvJYUaY6SlnhCTrwj95qfDDvvlwlMdYqmnJ3tJEVK5YZJQEJ2
1DA7TXZbtCHSysxLoIfgoGiHEqG3aMEkgCFqvVoiSIlH7ucEhPp1zN37xExKfxRJfmpbQzlkjrrH
VdxqiW9Zn+9BBcKMPKnwnSE7buXsiSYQR6kM352gEhujxWv/RvB++PQpxqOvY+zSBOfkAnHKUkfx
OCY9o7Eevql99Rsu5Kum5Z+OAdFGlnRIiMyAX5+r6zKCiX/NyPOIA4y5BziE7qERroSew+uNatvi
XkrEOoiqMEwCIevFsBu1Mq2vEpJEdv8wsrM63qOuc3vTFp/q2sTfGs+HGBoy8NQUYNOJqjI55Bl9
yFPoxXM8t/0vB/OKKBCDt39LPG9jYX9bsh+s1mmTZKAjTCLTfQO9sV9kjzGemttLW4S2GGdClRxP
O7YQPaFZlYFoWjZl9hifEyX56kG6PavMO1WkuxSwidumVnbxytQsuO0YIQWy1fg8jpmyd4chDWNX
/1IJcdemYPq12VHptCKwPLERiy5CELlIsHmgICAzaW921WJeVTErWHwu8r7cs+pLylX2wuEa9iqE
aHeK07AHFOG2WKZWvuAHu0DmXsdwCQU3kF1L4jGtcpFXgrGLZeqdp4l/bm/tsiaGFSLHQ1KOmiaw
PPIzfzgrzONidNBwBdnNGE6SRVbcgekmPzuoiEnxioxA/9zsIWezWR9e+64fbc8ekByDAUPD+vhs
G3WD0CN+zonyADq3JyHiu65qAsxC235DrWoj9F++lXLZEhsD3lzAVub5Ei2rXKM1lm0Tvzk1UH7K
rYNUJWtP9rFi4dbDtcjP/tpD1RikyGA0ms8B8kLnbeOU8bnDiEVGT5T8vv0hFznGzMDsjvSYAp3c
tInPNdqmYTX0u0oFsCjJ4zvclftSH95uG1y7/9CuQXcJcx0wPkvTasa6UjAwvMFFN0GX6Mc06XZd
Vv3U4z7ZCKFWjYGxCPAiiPIB7nN9SpFgs8TIM9Qi8leNRKhT7RL9ua02W87yYl297HKGFmUdsGmi
fIRyxLUhOyHMTfXYBTHS+GAc+dH0p2A40cPWgdBWXMuVpXmmUddDm2iwVDyIZ/6rR33A74J0r75n
L/HeZH7xI0aju059dtxSJVk7/qjXQkBAKrMveUla4Pk6q4Rxvpca7OQpDrNDf8fC9Ngcsi39v5Wv
h56qpLFzASjHm329qRT9kjE23PhM2847trlah3GeNPs0TkFHr2TaRqV15bIhEEYLDa1pB0D22V2w
wDthU0cHR19CH7SiDgbxab4QwMFwlZHWY+56KfxnGCOwJCjynRNcd79iqBtYIksCy6JbA59LLsCZ
rdlJ0YETFQOHreKkB51v3Hs/oT4GBW+t9+McBHk8ACY/1MvHZsScn6+8bx3W5YZitZjwQxsPiAIM
nl5/QEk2xc1sis9t2r461dEYxcttb7KEiWGRmCR0QLaJsHpBeMhSg/JYBSAHynUn9lIGvV/4WlAc
06ctSqDl4yqTe9OC40dHAf2L69WMLXEpiCTic+bmKFxkrNSMgJlxkaOqkNOtNvyaOQSywK/ioKCu
MHMpCGhZn9Y1TiPGJX1wENyJ0jvnhvN6ewtX7chJWomyX1JXidQFic1Uxefe1Y9eTUOLfktAz3Xb
ykrA8D8Du/9jRvq1DwHDECsEorPyJYNsmRYi7evNo4f6ASKGIUx+4yW3bKiX1VqAQaKtzGt1kXgC
pIoZOM/nxHUMoqxFaxnxuXFPIKzfpZAXatingedICuRD8z9WvNkJAWEi46Vp4jH19BBztGcdkzZa
s8WCt7oY9DxBDoWxdoxJXm8l6/PeY3gDzomleKfUxjBbwop414ra2+hXLLvJ0LdGu05iQdDJBbXo
ta2eZmmPeMg6o2to3OsddeuDm+us94F5cuOdSbnT75u4gCb5lKY2P0Bql7Y7BUwgW9jdpTvB0BRA
oeiBySRvDrUiytjF2kiSi1UM7YGPuQZ91narBbR8YNEBQ3kfQkomMNDzowKKaFKQyYWVejglhf4V
tS0/qZ51B5WKFLg8vuVYlutCMVnOusK1SOHl2R5PVt6wKc4hZc96M+iEkkDFtPz01Bn4gTAICV8C
lwJG6llOwpvM5p4Wm2fmiHcrxbwwkC+vYAXYuupry8HcLqh18bUktOL6yJQMnDdeA0NoM/uKGlXx
P7d9ycr5h/wwPDC4gYCYnOcerorHUxiDeR45Jy+8bLLLmNnZT5129um2qbW1oJYPEAiyHIw6yr//
4LWQ+VAyFnDCiFCO3tSAXCffkqdepjPohn+wIZf7wQZBfIqaGHKK0YP2NiYbMUmS5yYqpnhsCrKH
3jRIKHvLrPGId3F5Get4c0x2bU8//ohZPocGUd2VFhaKEWT3kAaaX/4jwQ0NiAb6b7rfIJvbIotY
CSevVz47KUCykRTcOnh6IEWS3RvH7DDslUOO+BXyfYfPf0pUoACyRXcAWevs/Kt9kjhW6njnonzA
Dd/X01YLZW0PP1iYu3/Wo1w7mJZ3NrwsKEm3swcMWWcbR/Lvw3+da4D/FJUFDW36v2Ss1+fFVjDD
kzgg5AYc5Y09tUEaQj4DtDcgd5Ybt/V2LsNw2JM9Xdl/B73tLGOr0opMw2R7Z6iRj4HOVSVEuZ19
5VrCAhCpDRvFk5VtxCCzdIno5sITz+5Da+vUqfAUnRVzCErvvoIeoMh/3D4Na7sIJA/iNcBQZSY/
s8Im0VaYinNRKvGbX9VJ30E/0vDrX+Of7oTQPNgSgVrZRpQNAP0CKQUau3Nqc1bWTTwmrgMRBI2/
QBq+fE+zgT5wzKQ8Fnqrvm+scMV3OShDoVyho9aMm3Z9TsquyEnLevB0MmOfTFZQeIXf2H9UgnEe
TdGeCsU4phkHILFEw28KiJX0fk+NA37g/tM/BtUodEstXfK6g+H9+sfEWiE0j8hHwa+/1c9k15Bg
qsFLrlg++S0ZPNVmx7aEIJZHSVp10I/DfsuY4dqqFg8TB1TBPPP+NOkRzY79sFENXtJkACmFQAFv
KoBAy9aCik4cM+vEPFcPUhm3Qrc2HH+WwfQsFTXGQ5EEceKbpb81H7tuWaKAoWgAeMx8zpE1DsZj
cW3P9Bf29EdyD2yp41tncBzWaagF+bHcZ6H1zrYIg9e2FV8R8Ew0OzHBPotzBwuzClVHjHM+aBgb
+MOgalZhnPP2mZFH4trPIc4DlFHFHBr4W5zZDW0sVPJ6qCHhmfd0INIsr9G+e8MEVubR9TovoLWX
ecDD2WUf3ja9vKuwCK4VwBdtcInPSXUzMx6x9kY9d823qb3L2Y/KOLTmp18kaQU3Qpe8vbgU16ez
6D0hzKRSz7b+BC6jdNrycbJgMd9BqXSh/xXWgKO7NoCy79i3rTOh1h7bmLgXKnunpGq+W5UKGXlV
BbeiTnNunTqzBGlam1pegPoFJBComnmfj3PRYULtA1VjeWLnwVSepTbaC8Z0nijmMUsWDrm1kWYu
PxxM4FzK3ZRszLO3SjTcEo6RTyDOZZPm85ilhY9fQiyQDWhpuuNZD89z+7TIbbze5quMYf7uj8Be
o/yhJBdTUQNNJV80UR+p0oR6fFAwnwFqxHBQsj+3rS6vB0CvcloI+ayEocyqVY1HLQ8ijUqEIPEe
DQ7f0eoEiUrpJ1qu+2hX/75tcCUXdFGvReSB+p80PDtObgIcQDf2sDjG+7ITPoOAVxqzb2hVBXas
7K1sDIsJukUN/fR3lcgKSbJkAjuKKsz1SRa2nSoco6lRBqz70XKm3VhD5dAzxAB059bTuTxFqFCj
tYcSJ5wAoOHX1grAHStVsTyAySAfIRL7sdFiAFdieuq9vNgoO654U83BI4JZdbSLFm6cW2ZfCKFO
57GNL8ADRo2RHEbGNsysRNuWjpuH2qb0qhghuV4VMqZW9eLRODseYlN1BC+H7vE/ZT2CJlRRKx/V
3XFnEyCcVeJ8GQuNB8xR41M9sC2Vx5XwS46EoQgqBzyXhVDgI6lX2KM4T78w0qnvYggXKIBTTymk
z+t3FeKi2qa270q1UGKCMHXkQUQVHNSzO+NNRNGbTAgkHBCbBmIk6o/D3rkbfutH63L7uizvJ0bC
gHmDoJE8S/P72SoFFbVe5RePv5L0ySlb3x3eNPOp/PxQM0abgLYHSB1aQ/AGs2VZQzZmI63TC8V1
aBMatm7sdyLfOEHLayGphYBGhwID7uCcRRHKPFNRFCK9eL0T9noZxEq1d8zqsMUrtIxcYUhWlTCU
4UqS0uuTGhvW0Ll9m15ysXfL+hUMny+3P866BQROuHiQeZgjio3aSVyFVOkFweODKdBbY1u8pMtr
jYoqONKQXcgLN+flhTyP6jEwZ16mYTzSpHysVPJc5Vsh7spHuTIz81V4eZSkKbBXZpv73P7hNKmv
iktfbpV1ttYjz/uHMkUxVp3Sg8rskpIXDdgpkFlbZKvovRLTXu/aLGmBqpUDhWNYsXzjV/fDCNtD
87N3/fiUBW7Ufm0xrx8B0vfpmcS/LDMopWjwCqj0zB6YvCQNWiVFeun4ZAQxNR+HUXlqCvPTMjvS
ECDEEOHGG4NTcL2NJlMIJxqChXYwwyLnP93G/Hr7cK94HrSnERfIWW+pFn1tYhzR+sEQUnJRGuub
IOKOAVfvc7N2gl4HCpFSuIjbJlfu05XJ2SnMS7MAQ62dXEAe8r12pxer2IIRL3V95M4h+Pg7+4gW
6+wAkjzPSaKpycWIijfyTXxTXskLPbpfBAumnXvc1ixdeTKvTc4+VgNlnbQcYRIaoZAZHx75sdmh
c3CmgXp0Trf3cO2zIVWHjAi61UisZnuokjJpUNpPLjHIKvkQH2EeM/PJPlMUP002RbDXPMdHe7P9
rFFZHbWeycUZ+wKTpE3Imn3F9+oJ0haH+H5ENqvvuyZMcP92txe7ahzk0+B2wH8LRl5qlyXN8xEf
c6qCcnzvktyveAF642EjdFw7moAzgz4HrzCq37Nk1coyJmwdXQNAgfoA5N3v9pRvvPWrqwFhN6JT
VMgWvbqupT1lpEgueg72u9jIUVdJHoamfqD6xilZMwVOBRODFXLubZ7hWFK8FxTUSpSN5c6Ip7BM
Y7/VoG85bklFr3l8YBlkt0DiqOb9FiAaBLN5nVwqF0XvNuHc1wr9uXKTDYqANUOGpMgEaFtW2Wfx
C0swXleAB/oyNU+58+iBCNm0N+o0a7cLzVvUanQk3MvMMJ0gMpmXOO2E/UY5qgJ5qkbvUkbOAHS7
e4TG00ZeuDQJTgDMfMoYEF20ecXZqQ2taGXSgpFM32063x5VH5NvQef9jDfZHZYHQ1rDJlpoioC0
cnbO8www8yYtvGiYKMLblJYh2gk7T/Spb2VJvbG4lYYu7EGpFy4ENe3FRysgOmC7o+2C3at/4Jci
LIEE4V+mY3HP70RoBRCwtaUYgbPxvC1Py7XhWY4/1Jko+w6GqfkrG2tfsYpQ64dPv2jSCiqH+Hp4
QudEgrZSq8ooYsQcRZWFYqy9r/+PtO/akVwHlvwiAaK8XmXKdbeqzbR9EXqcvKX812+wsfeeKpa2
iJ4FznmZASaLVDKZzIyMWOYk/7geBi+DE6xYXxwpwDFc0FQNGXpWqZ7ZR2vo+g1YipV9rFiiicu1
HQPWCcgWtL8tjS+8dJM1G3EhW8dKooM7NKX2i85J54b21IkqMGsrAg4KFXUFr/WL8eOqqoAbbGbr
GA7yH7PqX4tUEnya1eWwiITyGWYD+OeO3EbQ1l0amIBgmp7bh6Ivtz0R0X+vroTpsAOlhjFmnkKM
KmFLyw6k8ZEKgO8U16rfFPX0ft0DVheD5w6aUuAQAZLlPFmL+7QL5z62jj3QiolcbOyF7ACUENyC
a9EB5UxA7gDFMZSvTOcke29icJkr4xIe+0b/oxkSIgTVW6+SHlsFE5zX13RJfQUoDmNVQIcWVzvm
0M8XldjlQDU1CY9Z1G/QeX6pMvO5lcldaPV3w3jbxx/TqG6MDPzRBIzS8Vj5dkqOeWx5PVSUrv+c
tQ8JWBcGaFFiwTAdt8VaP8vVHLFfIz1pGAfWM1E5Q2SByxPLPM71GJNPxzmRgzwOfZB/COLt6gfE
NQI8MXACF51ooiySMZQwoXXoYpSpj3HgG20CX+W0vb5drIzHlTMJHPF/LTGPPXEVW4oao8a74mjP
8k1r/FT0fQWukbryszFEVFeemvL70HM4DF78DFsI1ii+lTFPfWGlmBQ4pvNTZtpO0j0k8s/r61r3
yhMjbItPFkbS2u4qAiPFX6gGHOJfsUejQwb0bvyYvBdeOTkW2O5FL/SVNAD1biSGCO+IiDys3qrR
SOnoaB31CV0gOlbPCU4BkmKXQPB6MBrRBO6KNwKMA6AyiCAY+yH7+5N1ThTTAwqUAI9TRnunC8PG
r0NLREe/4pBYE17K6MygscnDPMpEk2aSmOYxLAI1/BnFrdvT1NN0wRW5gnhFtRmjywDdMWwVD/eg
RhIpMwnNY7upb/EI85Ob4iH38sxNtjpTNaqcfp955R9Ihot632tbeWqbCx1DV9nVjI0+zj0EjOtR
CmgmUgtfswFQnIEhGSibonlx/rn0WarKaEqRSLXEdJZCP1gVsQUxcO1rIbsmTGeFJcDs0J/4hKbN
UmFTyzwq7c9hGJ0oijCFYPqS+m3+KIxYAasL4BT+Yw2Dc0sEia4ymY15zCP9rrTyu26uPq+f5JU7
k1XnmbovAHDgxTg3oY+xOVFMMR21eAKBifza6ZZbdJrgqbXyYc7McPFCy0IqJZWkY2AK11NmPMgl
WqvXl/LVSuSiLZPLttBmRK8R3erztSSmOtRdZOtHoxmBDnYM6E1O7mLLoFtqRiWutrZVzdVDp9SV
se9D0oWuhZfFXSqViVG6cjRPjZfUpRLvDK2jf6DcYdBNjmrMj7gpC/k+r6s0vcOOkcbp9b6InZbo
yQw9DLspnbGwQ/xJo0dkG5XQdh+cpjdSkQLfyl6izo/qO+r9qIjzxZuERGq9JMQGf+mveP5J+n/I
15mWDkb7mGgmssPzfbTBsG9QpbePpFPGzunLwvqVdqC1u/69VhoXFq5fdIXZGAioHLiDFGJvQNmO
R522Hf3FU3fFtt+Y29mTMbmYi1sW7Lhw/nFqjydRBm5WBXQC9kbX+II4x57t6lsoLT+LmcVXMONn
q9O5l3gMGHMH5JKNWVD7F6j6jHYzJI510Fz9Ztm1N1mF+QLd9DD5XT72kJAXQWhX4tTZcvnoUSLH
gWiEfawy6pRaBlI4YyuR3tGs0Lv+KVeiCKIHaJsB/wEGhK86KFW2qFqGt9cw4jsmD22MOWZZVARY
cXyM7iIbRlREzZfvug3Iu+2O5hB7kkKMnUVe19pv317ImQkuhGBWSWkqoNOPulZi9KqA1JoRLmjP
1KEgIq6kMrCE3IKx9jFip/NDppgVtIESycSU5QKc+OCrevOrSfTKRSs4cwytfr++tBV3MFS88RhJ
MBOD5DpBVR0NfUl7dv9+SvQBLFo+0gEXSoPX7bBTy50yFF2BGAAHBmgdeEh1FZep1iLHQco0qN5c
ZXd0nN9INt/osvSUZv2GxCiM1sbDdbtr3gHEOAoo6KejWM9dMVmhqnmd4fXXdsZwiCw9fsjkQXq6
bmWl74lnrAqiLDSacdnw7zGrKSSlS3D7s2k9DIO4y66+MbcYYtjEglreSpketlCDYiRkYEvhCydy
mscNeLmRaXQohrqJVWSNE46NFro2iKUPiV1nTiGVmiNnY+YPYxnfyhilkHaaBaoQN4sl5XVWK41s
IaM6iQrPK6cehFooBKMWyASzuTJZjQam1Q+pccyKqnFSw/ZHcJA7qpoInlHrhlgmhAwZJNDcpy3D
WkJMiIxjo6CxnX6EynNaCIqaK8cDi/nPBpeeUlC22zbLUMI4Hh7lYhdlVnHIDX1+H6OwFXzaFWdF
RxuJOKu5GChonp/+btDltkeD5lgtvVPQZitl8+a6p65t2qkJ7nYdrKZulEjRj3o/BUbXJFDr7Z7k
yhApyLHfyh14VC4BgmAYLwIkwvlaQB4S1jaQT2CLKTD9PlXac14VqmvEstw5M0npe1ep9Z0Z29nr
99cI+D24J/E/dGy4jwbC4mSM5lE/Tsn4bKTqA9MjnHLRrOra1zo1w32thqIcWGeLfjShNmSq+Wfc
CCcy1j4X6IMYezv69Rfheen1UTekTD8OknWrL1ANz6vu3igVUYHlwhBArAysy2S0QODAo3Vl6Dbb
CbUhcJwXe72HqkqiOVR9vv5lLo6TDRoWDKUjgVRgjn/SgnPB7o1iNIIyHN2yadyy+wtiDqdPRU/0
i/uGWULKwYaRgOTmwQFgfTGBo6ZGUPSPEim3Y9/vuzj2QAN9kxPDy8vohxYXglvuMnkF3SnuN5DV
gRgPwCbuOh2UShpp1RoYwqr38mceeTpQ992u8zEJ2O+UnaiFdHkbcBa53CQuJZnqFhaa7sO/SCXt
Tbg3PHUb/Z5viY8x8Y0lKJRdQghgEjGR1SZYrZvP0CO82zI1U/QgeSFv1iHb0WeUGJX7cIMK4P18
27lQBdIcQ7C5Ky56apZP1PNknMGVR/RAyp6bpnCKjjhGJOJGvWy7YHWoFnwB/wHD4ZtKQ9tr6H00
eqA91Lf9Z7KzN3Ry8EpMXdulHihUdtbgKKDp3YjwmywwncVMZhqvbgxGgU35guq6HSs1KfNMD4Z0
cDTzBle9C0YdqD/v+jkSUGBchC/OGBclE0DIO1vGUFSbAqeV/13GQuQoF08rzgQXIWfdSBtEYz3Q
Swr0WeMWFvWgCXRfANcyZs02xBhkVkougcpRm4GFjYic9QtXcm1PuQuvKqSuwoi6HqhH8Hu5JHNb
4HcmpwNZlJsew3vNG/w2CPTIRQ+2f8o/UKKc7mo3vxON46zvOII4Gjc4NQb39jOGfECNItZB+3Rj
4h0EmkfvenxVWHy5XO1/Jrhbd5R0jbZdogfWnbVVfHKDFIzUfrKFrimcF5wcEMyKvPKg3OTb0B1v
pvd8+2/rZOUpFFxArcltuSLJ6GRX7EeoD6r5kMyigu/lRiKxQG8K5UoNoxc8GUBDh5bS0ibBaMjg
R35tk7fr+7hmgEFGEU1Q8AAj4XnygmHBOZbRTgnmGp1y8qerHq8buIxlkEo+McB+wEm1EM/lPEP2
TgKpfA8hft6Hd3QRqSet3EbnVtivOLFC5VqOKUj7AnqYXfXN3OSW0xUO+M62KP970VEUwFZuo6+q
IZMqZBx3fJsB1GplnGsVFNbf7GP8Xm6mnfw+PSjH7EfqpHgJOKJk77J6jS4lRiTwBgfU5XJAvazG
JWrtCmRqdw1GNLTPCDQbT9NucKJ9tp/80KkfSAWhJW/+B74GiBKh34eOCqZcUP3lHGWJ60onRSwH
9tPoa350YPIz2Q9oB7uRJzpXK06DyjK6fYChIqnhgTZlSGmW6AVwzFbmaM0nVX9hQOP7QfsrA2SA
SgB5LyC8Q2QokGnT5gCit+0e/EHgNIDE9Mfihk4WefVW1AJYc1PgKsCKyJgvmFT5uZtmklEV4Noe
QXoRHiLdyRU/9jS4qepKmtNNru0RAZ7oi2v5PFACrYQQDOQJ8GAX5VJqdv2SSsUYNC0G+zb0Lxst
0l/TjRmUO/mIuczH8A2M6AP8p3MTTxPFsMtKILInkKkCdY8UCpUJznXstlNrvQ+HIHoJP9jEfrPF
O1b/Of8JUYA0t8U9BkMjdwgwGXonUky9TMSR7ENVi9FeA+/HP9IjMKkkSikPgRUau2hZXpsBVPOg
qXnsIpHSz5otHUP0gBoDIwYoxvnnBf1irclh3wcN6uvtlNduKtdBr+nvuSbEFKycERvXH3Mk02aj
OefGSD+VLRRpYay3TX8c6t5VI9K8GCUVUY1cvHBRbESRDmTeAIIyOvhzU2Npl3qTS11QFosdbVSa
hXtJmvVpG0mJIu/Tctb1HyB90LJ7Ctzat7l3YB+CGNhRFmkvhsSgPTANtWF2gT4gs6JddosGduYN
lZr+LNJChBy+/Iwwx+pOmFJAoZUHvZK6TBuFNn1gwF3UUP+tYpIibEhQtO3gXL8eV+4RRnuF4hYj
Z2T8I+d7S6Ssxa/QOryj1DfIbBku1EZlyTG8FlO4ruLYvWeOrqg4/kU/fR4WMGP49VGhGoscnMtY
JRpH4wjYfKDZ0o9aqf0MHN1tk2zMdvGqIXrGiKlHIXNqmPdZaO+y7N4u8jsr+p3nCBTgG42mLhig
ghwTNp70YwJ2Noo+LJxkLZLdZlA2UbtsBdt1+drFyABKfii6IZCg8na+XUid7QgaQDoegc2n5sbE
qZ7NR/meII19GXwFVx/ZE4y+oy+5mXeibbuE8SKOndpnvnOSaCRVKi+lAvvUn7xoV24SdIrdeaNs
um3/KqqAXmZn59a4lwvIDqliA3odRFCYTuLbSAjmEVng3AACt9LQTbAwgFnWWiy3qkXcS5fDXtye
cVlyGldRnYTMxqYF0RlTrkOf69BtRbDny+I0KLsBZ2VhHg/LCwSUUnVplgEFHyR6t7HaZ32etq0E
jH82uS1NvKV8giTMxpZCV9MFrrkSNQCUwJw549QCfTh3kOe6NRYqEyUwJZwPjEM2yq9Ei525Ek2w
rYTjM0vc08fOm0nW+0UJlrrx5HjCcW3vsulpirHCKt5Ow+76qWNuxsUKZCygZbG/IGz8K0RS4iQO
zU4LisjeLvHs1flbq1tOoRt+KEzm1zYSQ6xodDGM9QUC2oqi3tCjXg2WDKKuGvFpelukKhrT30Yy
sAhyYom715QODL0ppbBEn8woBiXxU/OuGKp/ffsu0UKcHS5o1XVVkqTqVMZ1FmSLC8IzkNTOkZfs
O5/u80PyZHrf1gL8Co9gfAf8BzPrvDzlFIJlZkSdJQBbtJvoOHXQX00TEXj3Mg1hdFloBwEOBx0O
/qlP9FKq7KVUg7n5FWMUWIcwt9qX/3BNnpnhfH7GOK401thCzDN4k2e41eSGIKvoUaZKd902fhAV
4Vbd8GRhXDI32JXajTn2rweBtFp+MpLnSkVFJfxx3T1WQvDZ0jgvJJiAp30NQ7Re3El7k8bHfzEA
RlA2qWihKHN+Zw3pDC4ptcCMff6ZW2+t8t1hPuZpoC34n3+f2ykwzxl1JuPfj8NjYlbvqdKC2giZ
Sy0Ciq0723+WuK1q47CTAcfASow9iMZBDP/UFZ/Xd2st2J2uhjusy1SlZtrABklDy7eNFPraylL6
CWbwIHeoWj+h51kJKr6rPgA5D6YxA44JnqgE4zpKP40walb1rozqfSlNgiC+6s+Y80ZMhYWL+ym0
dcoYbJUgD++G7qkIf1v9IVdHwUld+0R4A0FEAwVzwIO57as1sLJbWqKCsAzAjvyh0WPMwIkwQKtW
cMsCx4fW1wUO18yLobQkUwnSQt/2hulpE3GUgQoWs1Jy+RqMgXYYHgSMSub86LS5UrU2bZSgRdAZ
g3af3zJKo34bHcob/S7/BMXQrn4o7+Ln61645hBsTgb03gCWgGfr3LAUT2bXyq0SNOGbDGYqSyAL
sraBmA8DKw74oYEV4xa22OqglEmtBFlvuzbNN0X3YMylwMraKgCJQd2BKSeBE/B8FfgHm4imnYLi
310+YiyrE1GsrXg1/AwQYpQ3UFzgLUh0NKwKLaqA6rVr5WAeJwTFm9EbqMjUypaxtBLeBmpWpHjc
lrFXAVpBhhKozY8lfI+lp6R4uP7VV2r4ODjA2ioQe4bwGk8ub/bN3EkqVTBVjhp+42p/lUPrgdre
b7aFO8ze4t7Kt+p29EJHdqjlNE+JJ0ROrdSpzn6GydUWlELW8eHwM6jf7kNMKT5NTuFm+3hHj+Pv
2BdWU1dSWqyb5c06K2/ymL5lJH0ajXBHDbORM+A/htNvUdPfGp5x7BMnep+C6mm+MVFb3Yo0oVYK
VGy5/1lnv+7kUQcm/TAeIyyX9RKIl2+kx+5H6UW+BVahedPvC6++i1zrpvyHDgIzDUwSqu/o31+U
kVvTaGwZpiekFqmW4hvX/xDEzmywM3SyvCFsJbPQsLmVr2ynTY32qfL5P8vrXtLFTR/RE/LtvZDl
d+UyPTPNhTEbkDtZTRAAWi9uvQW9sIPxwNK31CvcPHT1zAkVV96UflY6VHDj/T++63+by33XkCx1
FzfY3NFFzdpFE9W6rSDhS3+ZDwT1Rszqo0U03dMbEh2ExV4WD7hX09nauWcv+B5H0MrAura134pd
5UpuByrn4VMTzvuuVZFObX09wU8+MbEqSVIMXBfR5+yrXie5kr9sDSd9jG+yTXIMH0XtRqFJLhzG
tgpCnAnLGzZFAK5J1mLcm37t29vcj56gTOFfD45rzyjQTqpg+2avjYtY30+kGo2uYhsa7eyf6G4W
z8l2AOer7Fm76in+AAv/92+wM5tcxklKE1yvIN8A1R91G4wIYh7JE6xr7Q47XRe7eE4+HhLasWpL
2FC2+V76Nd3KoHLeTTe2W/vaL1L67IETPYmoMVbQDerZ2ri4QKp4UeXm/+5niP4DJIb+ZNvaL/b5
o/nSPCmv+R25rwTfcSUpAEEpbjdU5FUbidX5cnPdyop6mJAUqM3elJbXOrJ/X9/SVROANmCGGuO5
FxgfZdRoOBOYsNRioxix29aR4Kut3FjgnWcFaaZJf6FsbEvlaAz6oATGrN/kpYna0u+mGh1Vq3zN
yB0ZTCDfX9QX/RweW2io8sDS0mpMAnQZropJ/RMDE+jUmEG+bmMlx8EDEYV69hZB+sHF6xTDqd2y
hCSow9lBYRhMAi7Rn64bWfs6p0a4sGxDjn4pB4kE6OB7JMs8Ldlct7Byos6WwYXeJErrKLRgYZwA
gCKPaq/6UfozL0XIuLX9YrThgPmiwXbBnwwOXBksVjAkk/T3EuuN2xn0ubeL76PWwI53YohbkdoC
S6+WMASFEScsfo1J6cyaaIRkzam/WJqZ0IF6QSOXLkko9ZJFArB4b4vqJ5kfJzXaK9pH00CCoxUU
DtYcAZQ5cGZU+8CmzTkCZIr6aFrQtY9s7VNv9dcylkXv0bVbAwwl/xnhdk6J0wEECCMJSlBC/Jo8
yHp8WJIzPUgfUuzmOKmbaiPtpcG97oNrSfSpYf5OziMDjQoFqwPBjVs9ojYW+Rg024/e+BtiyZ72
eN2gYDf54cBcU8Bfr83wxeKgYBxHn7/flocTWmil4jm3wnlFJZ2kjA8sqOo/tMqdqUvcSjIFG7d2
pkyDgIsSc2xQ9uFjkB2TjGQKsBw18UcwGDez7k29YBZw3QoqozAFFQX+4RjiTFMzISRI6Y/J/DDQ
MEqH9+tfZNUG2nrIWdgQJf9irPpRH1JpQDTNZadqI6fA0EsGBofrZlZdHK19XEMoHgGLy6ViRmJX
Rt5QAsblPwMUUF7Ir/q+9NJjfWMvdw1eFhCW9iRP9Gxb8zhbg0FcGBjH4gGEUZMO6pSgMUoLA5p8
mhPrr9eXtrKDjJIK1FeoXEErlf39SWqUQtHJyo2CBBiLdWLtWatV6I2JgutaLntmhsuEwjk1JEvK
sRDo1oEI4GbaWftoS8F8qjP9E3tvfz+vxEMXXo5nH+syc0lQBA1A2usp3E97McBsYeWiZ99KLEei
jHoFClesf8+94dtctkfZAECJjK9S+EMGfbpmxxvL3meGcVSmXnDnrn6qE3ucE/YQbMwxgEiCpr6P
23yjA1XTE5EQ16oVJtPOJvRQzub2rdJpWC4q9o3mr3hfbUBu6GDeR3CiVhyb0UVj2AKPjUuklQkC
tJqGEdyufaATdUeifT/IMZYrzJ1CH4CxR5879khwmbdgPAha7TYpoV+Z31SKiGdtLcNnPFdQfgS9
J84nF0rJVHd9CfB4kN5Kx/BQgqNQ+w1i5sO8YW+KxMvviptq9w9nFoUclPuQslxgFqMhGYpy1OWg
NH/lKMmmDd4V2vfDN+Iqmncs9dYJXzdBy2S0eglGsmU42GHrkkG9GxJR627NEQBDw1EFDw70B7gN
BK83XeRlkoNmvlPVj0hItbMSu9moGIB9KPkxvXDu2CQdTcBqocqo+Flb+cW+ITfavVVu+k21l2/r
uxCUWveiitflss6NKufeN9fFpGGwH7un3ZTyu2UsggN0eUyZAdx4TAhYvbgZQoIZ8TCXwUcM/thm
KlyV/pyN7/ceYYUxBrGhEeQlXDBQ5CjpJJTVAibv5GnUtN2mqW0/s6TE/65TM1PQakRxEhctf5U3
pOvUSVvkQMkmZ8keOohRGKKLfHXXAPXFw1jGRAUfFIhSRJDqhS/k2q3ZvE71TZj+uL6OFdA/FoIq
NRrfeLJcvPCyUs2Vvp4REvbJjqo32WG6sfaDawBs1Lw39+QZU935s/279q5bXl/cf4a5ZF/tZoDu
DBhmGqFL+ZBOH3Eluh4uH35YHXjGoKUJFtML+tIwWfIOJSJ8JvpIh49kaZ1WOxQiBrC184OcDhcr
Wt7kol3XGsrcUvh3YNXlBtRHHkTWBRfE2kowXsMGDBEY0D05P6JSYsDlKmMJ9PGtcZMepX7yWoBQ
9/tfBWUY5CBgugaNLVvpSYLV1+Ws5pY+ByBj9TNddeUF1jrp28kBBK1PzHCrwcRol1YZmQMSl047
1E66zLueGoKws3LhYSCJKUyw0APwCBfY7JwkfVuqw5eWJJtOBUO3lfnF1nQxheDpf/IHLfTGnehr
reDCzg1zoajrusGOMhgub60ZJMTLzvTnt8GP3PqQbIQwtBUHBNmsCVpOiAUCj80dJr1IW2ky9BEa
CLOb3neAVeVfwKrGGz1jcLqtqJjOEpLzaja6uScWuYTFAqdplZXaiGd0qafuVFgYdkyBqwbdcUWX
R9p3ue6Afxp8y+nSTYUDxus+86+762VSi94bkj8kZuiaIJCdu2uiGeUcZv0YJPSnDuQRppyPrbxr
QFtR2o4qhdvr9ti/x60ag48Mgw4mIQwscfe/oncgKyoqQJftaKqdGMmUE1aJXXi9NudP142txGbG
s8riFig8ZIgSna9OT6NCwhwaDaiRvWKge0NJcexafWfbW9NIvLaLbgtz2UTSi2Zn7typ3hAthx4D
0OFog6b5j9n0gh2/3IHz38Ti1EmAGDQ6TCHRadAbMZJ6IhcerebeMWJhLnRpCsJ+0AT4AsJC1p5z
scYaoW1rZ0OwpKDw7tKXxNbuaGoIqk4rkVVDngVAMcrQqN1y39TIJ72d5XgI5GS8KywDNRnZxPAL
5CrdsAJviuCrri7rxB53VkNtaYldREPQH6JPMN4fxgBT847tgywlfMof20d5JwKOrq+RceZhOhO0
qOw3nXy1kBR9MedWHxCINahF7beJ6mnKb0UyY8H6VkIRQh/q7Bgiwir5JEzuC8xxq8oQ2HXlKBiP
BCT9+g6ubaAC1DcB+zWYvXgOfUSReQSiBEFdN0agFTpT/a10dVd6M+3aSXAjrq0HqDno6uAUIpfg
HF6n07DkdjsERlnvTXneVpLIJVYWhNerAagqyPqwHs7Ro5osUR8DPg1Wz96bJGXxGKeS01aN6FW+
cjHh/GK40wJdEx6zfMTM0pEYDQ0p2nSD1+1R8YQ8JxpL6gH9zwdN8KlWLmCYY9Mt4CeDEAmfJyel
PE2oE1K00gdPT5xpXz9JkWN52rGEmqy1MV7r58gTTXmsFFvP7XIXf2jpdVaXBsXwY73XfPKK9sv0
QA6q27koVu6i1+s+uYIMOjfIXfjjRJcCsgM0WDrbiac+UOlL07ZOmQybvqGO1GhOOjfuorXoCaVP
qOA70mw6kRUeQBVzl6qRl1vSASgz0TdgT8bzS+v8p3E5nUQbo5QrE5+cguup3dWW5BbtZ6JYrqZK
PmgebvDodDRQrFlG/SDYmMvQw6xjlp2FcTyZuPAKYYg27RaFBuWbErvd4IzAGqRPtj+34LvGAIe2
MXZA62tOJQjslycXlk+uT87yFNldCzgxDVr7OZ5/2/XPf1kam4IBohbkwjwO2qYSXlUZlgal99D8
Yj+JfG3YDbJTvzaYri0fF/Av9IzlWggnWN3XE+PcV41iEht1NOEibp3wYfbJLbhqb8xH9Iq3zQAO
JQyjgzWqEWzqVwHiwptO7HJXSTPK89CPMwsgS+UQ1VOf2ttip8pOqDpL5IDHbPAXP72pD3Ewex0G
AiWv//Ylwz7tfzvPBWUr75OxJFj8SHYW+R0noocj841rq+R8xzDaUKLVSIMOUmKqNDtG8ViH3aYa
Dobyed2PLsM/MH1QQkWnBFgyTAucX85pigkts4Yb5eqfIX0vQXeUpKLyr8gIt2NqQyStUGAkxDBo
+zx1j/9wL5+vg9uzCkplcRHivNlyi9ZGAlW42imF9NArjn+2XVz+tEBXo54bmNGbGpyGtj/lmRfm
YIXuv939xoKAucT0BroNF50nWvTmEkUaFrTca/Vnjcp/Jz1e//hrN9WZEW45URlpfU1gJG27v8RM
PHtU3BgYtxbKUkXzsTS2U9gTzhUQ1Iq8AefTQQHW+frPWHWPk6VyKUjR5K2VsVhJBySIoLvsyqe0
FpUBVyIy3itAOWGKDuUFvoih9UpbTCms5HruV7H9pkADWLCSNfeAkhOQ06AUANUs3+ewjZZihJ0G
c5lDsq6QfyTFKEPedDnEQoGl1QUhZQN1KMr2QJ6eH925z/TMihqkGYreO+gtPxhl+3r906wuiLEm
QGqNvVCUcxtRUk1VUaQ0KGayMxnntZX0d6Gi3U65KRrOEhnj0pgpKauSgigyiNrUyfV9l0VOVj0U
5Pn6otb8DeVTJiSCdBSD7OeL0u2SRlrL7ChJk7ia1tsv3TCALiupCNKl/z9r3Ba2BIkZel+4s+Lw
KdGs391Q3eCLiiaxVg/z6bK47cskpJ2RmeFeciXimZUTs5FE673Lvbr048Jpt/kf7Z+OFRCjmCMH
HBmJ1vlmNvJoGIOJ5dmlZX+Mk9lGhyprJrL9/jZi3hYzWBBNRA+WW12dRtYwJrBDgAZqug+rN73q
+7SGCEOnVrgzlcVa39gD9tAgVPMWsJhuwyg3N9fXwi4j7oIHAh0JKSsdgVWAc8CqRpO5HUoaZE3l
hkvmq7MB6dLuEe1rW/1+JR9rOrHGOWCqqZnaSbAmh680/muTH9YsIr1gX/lyRQCLo0WJbiWfaEcF
iWhnRPC9FgeqBiwo/1WqeyXuvQZo2jh8UURlzrVTDFqG/zXJ3V2mHkIi00BoCsvYQeWJFoNji96Q
q0YY3wnAdQBN8KRmFLNsrVFZbWBU0a0WTZHTMt6/uagMgX+zn3uxgyeWuOXUUqEOVLLbIFXl96xe
fsDb71Wjvk8wJiVP0pPcFfM/hCYdzwTbwmDEJdLdrEi4NHrYBpL0XFsAPRuf8vBy3ddXdxDFH9T0
sTrCUwO0KVh5oPDWBlpBig2ktYhrlkTegDKnc//BFNphuAxRLbnoi7VmVQK+io/VaMod1MSf0tDw
5tb6h5QZuCOmvMM0cfj5ANrYiBGm0ULYsPhpJhVmskB1tqCfIfg8q2HixBDnEpE6gpW3haFkog95
VhAn1ft3lXQ/9ZLc59MiQsOufSuwn4JDBjRUQFdxsbxWMvyhpbVBCMnNWG1dtbnJRyHNwKoZGwAh
HVVzpGRc+BuZ5gQwsW2Qv02baJe+SaGXYtgfuuzTCyoUox/7FRXSDKyZhUFoRjPIKvpy3E1FpKaY
qh5nOa1aPyr1+2wcf/f5ImL9X0vMMC+MV7kJwAYGHc8NFRJNJNpjfUtmVBho6Jti2UhSpEUCnsw1
B0FOC8wYALKwxX0vu1i0tClxtnotsZ3ZqP9KuXnXTOOPMe0/rGERnOW1GIUmOkAcmJTQcd2fL2yR
llntZyxMzaFrNZcIh8Sge7LkqiPl816prNgxoEj9/XMN/lrUdUEvAkAw+7AnBWRtKtqFQP4nUKJi
dIhZPA5dhnSmMkSw5jUXYWBdpqiE0M5fzK3SL2otDVhgO6aHVOtCP7TtcmcC4rq/vqjVvYT+DpuC
hIYSPwg7GSAMAfABh7vN3WLp3dm60XvFLSfwds4dChoClMqqs5wY5BIoKxk7UBBUbWDPxUvbJtld
VxS3c2aCDrvKIZdei56Xa/k8mkfwE0YBj+7G+XcrM+it1g0OHAVdZ2PRX5Js7uyQms7QWT+vb+fq
l0PjGC8V1vzUuNXVdoZnF6nbIIoq3TETO5XdoZek0TGbUKeCm+Yy12YCOmB+Zy9zsK3yd0BKMMvT
gCgYzMOyy3q7ie5l7tBCdGP0VH/exURQ+7rkk+BMcrcB0WMjH1GAOOYAS5RPhQs+143qgzN0k26v
b+ZFAIMpJKYAsrDOwAWWpTAWVUnA83usQV0moUi/DN890l8WGEc52kJgXuSugDIdu7CxcvNII8Np
bckdF5BAzc/X13HhFMwKwK7ATOFjXUgPwkCmtRIkSqY8uuuL6SWkyUtR9oLtEplhJ+8kPsXyYuWj
NFlHpUgcxCpnKBc3E+bYqx4A6SEUFkDTg8crt2nRoBl1y1jD4327nz9ST3I11DsbqPyKPGBtSV99
E8A+MM96QeCtkTZJtcQ8FuiD+SDzSB9sAi3ZaDEswWPoEnWGrwQ4LQBA7OQCZX2+fa2Ot3hXqsYR
qrIoZnepkkO5uQQUDrLfdvR7SrPi1ZTL5BCCznryslpP3sOmR23bpiBj8AaSFcWd3FvqjSotIUU+
JsnV9z8y7iC8NqB7izlvfvPNMkTI7CJQOIPGMhwsRwEdnDwogpzvImayBAvlHNSXNQxc8wTOy5SV
ejyF2tEqodENog5HzbLPFCReEEI3Yu/6AVk56GfWuKhZTkQaGW7uKDedpxi2F1v17rqJy6YfWxEo
HYGQhKLeBQe9Mja6nY6wwViKiEdBiplsNShxVp70LkKBsyvl7BXFGeOuHJkW0MagMEaswzRNt30h
76Uw8uNocmQJT1PS/FlMESf6yjaeeTAXAMxpyLJiMI1j0o7R3hqrzh/iWX4Q7OSKb7D6B3IFQFkw
iM+df8Os7byVZuOoKu4Mxns26Jj9ad8XTOehzzNsI5fNcnz7oY3zCVwr7nA8gcmFNEiZTl1bNINx
LNT/Q9qXNTeOA03+IkbwAo9XHpIsW5Lttt1uvzDabjfv+wL56zfhb3dHArlCuDdmpl8moksAC4VC
VVYmyKn1h7LL/EIW9QiWzEzMDMgcwcwHlD2mzi/DgJ5OZtlNjQH5O+Cooyn6lNvPT6BP7oJa3sZJ
Q5w2jz7j0RKJnyxSMcieACxAgEEEZ/WC0k3XIH0Sgpv4RI16I+Ppg7CzA+TtNiih3K72wKHlT9e/
5YrHgHIRDy2wzrNXEIu/Z1eGmSRRaBbUPMnZfWM+BVomyFBEBrigitddrdTzBIWJSNs0AxBQo0g1
Y+1kYxEse4Xg7bKMNeo0qAykc6fat7aal2xkzGV50DbfVAf9OD1e37LVr3RmjXu+TU0YZnoLa3Fs
u4YiOcBd+lo3OzH5HWBihoR/rhtcTmLAL4CnBO4Rpxs7xj13gsYAk+sIyad+r+/HLa6Y+Di41Cdu
5GNMIjlEW7RMrhtloYILYBc2uTNOojoezaYyT6kCzj05Drw0gyDOXL7Ms7zFLIMgqKxc9KBAQU8E
L2I0mr5gYGeO2KmloSdKbZwmbR9N2a5JeuCWRVjIlcgF3kCQb2Bg2gR4iXnrmZV8YBxlDdQpjOg1
nDCejY582Dq53gjcXmSIO1d1YI5lJKXGqY3mW4mMP5ShQQko2MWhCI63dsJsPBEV1HDhlvwR1jRJ
TtHtMU4JJtyT+lHt/153hbV8D1HpPwvcGR6SklrxDKmN5CZ/jG8ZTQEjmcr/6MJ87+s78353bou7
wqKonYBEg63RnTcZeuuveeHhWfMW/AnvqBs9am48Qq4bTQTRnb36zZiEFqPzRL2ES0J0aQxDkwZQ
dEgnd5xmJ2qoEyWdK8up4HStfDMLJScEXlQ8Ebu4N1SZ6AVtQdd9amL5ZEjRBkNd33/Z4EmP1wbY
STG3yq+mTuXOIgOEzyo0KDpjhDiSvOm+381EogN+EtTb8eBdwjM1LcnnVpLJKZWNQ5HrP8ZOxGC4
EhoQ+QDYU3EzmqDmuTy01jzIdQaG2pOdBPWWMc6coM8cALqXyIJiyNpVcqFbwvlA2nTdOE8oExBn
8NBt9AfQAQMC6ai74iCki2BXBefsF9a4lWVUHwJUxwgOVvVUbYYdO1bmPgRopRCWHb8mJa5Z42LS
DCntylZgrfUNH7hEel/czE/9NvMYtUvthr7hjRtMPGy0veo0YCCJdoNPfPyHHxR6IvTO2iFAeqV/
PbnQB+eOekIgZWiaLTnlsrxR68mVhkkgqfP/+J6QVcBIwpcyI+c7OghdoQLN1gy2Ewo9OcnvN2ME
Lnx1x4oy3vVYuZIcIHtDkwHsyrjO+HqCVuvdUNQ4DiXKsQ8zwmbkjJmlP+MuCk4A8yaZk4epUjlK
nRmR/y/WgW5lbNqYyeFSEzLGWhoq2FFDS3HoJ7sEHsTyEsn4rCSADaeqcuTSEhT0Vr8jNAFRoGEl
S/7dTHLN6AH8I6fC0t7Srn22k/bH9YWthQBMtGE/UctGDY87KIM+BiQxYCIKos7Nh0nxNKUnrtKl
ojGCVVOobuD7IROBtUuPMUApkKYGNHfSKnSmbvqTJcW+70ZBGW3VzFchGZB9NPW4T5VJuTJOaoSj
n1q7Tq29EBp20EMVmFm50xAzWb36f8xw8Qyv+wbTXzE5jTqoSdH7JFXjGdUrCR6//4XA+oFGMiqR
4D7k1jPUmd2VuapDY1o/5NR+1BoL+xeIWkNf6QwfxdhQDt4q4ARc8Ik3JBnMuWv0U7fJXzCYjAmP
rHXpsIk/zaPpUlf/KD/KGxZDk89UBqLTqXf1ew4xxfz9+2s2UOOVmboc/IXLy+3KyjSNWsbJorrX
FOEP5JaPVmj/vW5m7XxB4xtVKSACQE/HfcOpRC2j1RLzJM1kF5XxfdKX99dNrLkJ7nFojmE+CL0i
LhSP/SznBWo7SH02HerWSgH9QSAb9Y4KAuSa32MJEDVGzxyjYtxJrpJJH8cQlxDItnOganLwmjXt
NohbEaB8bdsQZKGBoQMfv/BIM6aYE5KQNvQWdGbaSKmdDJys/vWdW6vAQ/gXzV6grWCFF0btKVJv
YnTITkJZ39c6tGayts+9PFWix1FuLQ/KDcSLprnazC3BvZ6PgTcEc7A1ShkyNLPSf3eOHh1TxH/0
4hj97AIK04I8qZnnDEkMMLBZAkXT2dpeX/bK5mJEGt6I/iVKQfxDyiSjaaJkhzvFUj87W/kc9fzb
eBEsA2eLYN4AoX+pIZeNNBhiXT9VZvhp1OqTVqKjUUi//mEpJuAvkIZmaQIX8FvSW2MzZ/oJjFaP
I6hCCkuU6K04PTTPIP1KTIKeNj+sgc4FhUZXop9Q3nnutOReneQMvMO54MMvq4744joGzJlEL8Hm
Xd5dGfrN4QD14lOoln/yRjfdIiWYoYciJJHUX8SMdqkN8K4mvV7fw2X8ALEUvhaEjRQmLcE24Oxd
bSkSootRY84gvpPrWxokd2OM2UlNxErBAtFl9MffDhgRUhz24OU7zZ0toYoq5eqpqB8MA0GeHCf5
Pil+YnrJub6mVVNQ2MTdiUxuUXUBT3Q9l0asnbQgBcR2dNTsPQKfc/9exMXuuq3lccKyzmxx1ZZA
teex1WBL7+Y/tDE2NJqfvm8ClxVAKUwmd6FNl6H7WEixpp3s6a8cvwMF4103sBIJwT6AaAMiHMiS
Qwf10glaO8fxYhYar7sjG7KrD+qv2LW3qhefumfRs3Btz1DKh6I7/AAVTD7jCEz040GJd5qHaqtQ
sEs1aVIKFrU8uQCSoWeH7hLWBW22yzVVUZvXc1vrJzMpbyx7OnZVsg0iEch6ZS3gsQL2HXP7OnBQ
3FricNZCW520Uy1lHi3+2O3L9Y+zbgBQgq8S0aK03JPCiiEorJ3yElPZYPD9tMxA4MQre4VF/GeD
+/51mYFiruy1E9CunlG/KTEIcEgmsGItIwCsgLgDbFxMB4wLNRQaycMwtdopwSSVOlqODLzdoKIk
FcWgSK3gBSLKkJXodmGSuyHABgh9Tw2bZ6kDtADjDLKps/Uah8AFN0SE2lndRpxUTNvhybMYqCmD
sOtCE7G0Vw4BBgii+BAaIjmXNX/A5C74SJh61eJuLeTc0GN9Uk9ZFql3ESQ8PhplHDbXvW6lcsgi
DiAzBHqcS/IG0kRyZo+DehoUr8I8NhNXt2qP+h1K16K398rGAfuLNSEfwXQyP0JitFWXYlIWTxD9
TyxDucogribiKFqpKCC3IozB44uOgm9+0aQOoA+C94f9o7nRdnSXu/1G3kCq6RAKR3xWloSmDBrS
gHAgLPBUKwDW19lgWfOJ0jm6zfo59pRMU+5G0LF/P9Ih/0E2B6QMxie+PuXZFd5XSqtM5URPTTQP
kleYqbJF1U2ynN5o028jPg20a2AMwiSYYV20EHt5stJeruippqEPLefN3DduYZYCB1y5wwEJx7Qv
I0PB+AD7/2eLAgVYjymJVD2B+9BVpheoHzt1dZKTX50ueEKtfKoLUyxunZkKYqpMBDwip0y7j7ut
lu2i8en6cVpdDSNAZwQHrB90aQJ63m1a4SY8SeWo1c7YhFrhzpVS/aFGB6mrKJyUHsOVYRB/t4xg
AhyDowXFV7RoFtAIM4qVeAZv1mmg+YsWarsyaH6XVbSDwJHADxfBljPFfTLZCuwQkwkKCgm/C3t2
9MRy0n5HrL/XN3MRAZkdlo5jKBNQTP7xbth1W2HCSDnhOazfmEGe3dRF+G2OD5R2wOkKjhzkqral
c3diRvJCT6EOc5pV6tj0xYwiV9Z+X1/KwvUQI77qDyi+IfDxUaKGbNXQUIOe9PwF0C+JlE6i/rxu
Y+F7nA3O9wqlBvYxC+gpmY/QcPWb/pNMwMrSwI1FPFYrLqACy8am59nbj39c6gXRizjEembN3sta
5sWd8RTP8bMsN9vry1rdOsgi4SOh57MYbI/iNG3mophOdltqd23WzLez2Uw/IjMUmVqsysDJxVgH
2iQMOsFfHHUUNXkXUuWkJOqNXGFadgoBL/ptqqLTunBtWMI1CIkBtDMRKbikNTIiUllmD0u9dTNV
qq9n+uab+8ZMAFgMiTYUwIA+vwxFuZKMY47W/mmGTvTBxtM5duakrm9DVRoEZbaVjA+TclgLhP2Q
Gn+JOZ5F1mjQkjHJWuWUZBrqmL3qmCWk0MM4PBha9mKa0WvW6KIRuoVnsBXipYQHLWBhqA1crnAq
LS1sxkY5VXZVIZ0doU9saZ1LgkgQXJeyvTDFGgZ4OTM6R752avfA7VMtkE80bWvQeqqhkjvSkIEg
s0krKm36oixjN7ZIPW+GGgyqrhXXRXRfWKVZ7CezVidfTXtS/okwLtRtU0nvf4AAIdU2ppXTeW+0
fXKHt3su31pDgUmBLgGQeRcHYWmPThN2Re9PdUEM97qbLAoSLGqYmOhFRQKMlbxq4ABcuBQM4XRK
1Z48WrUV3U12Jm1HuY5vopgWPjGDz5GoxVYqjO7luvXFOUBlnbVCMEkFJQwAJy4/IYnTvlUa1KSt
HE94rc9uk7i5uW5j7VQjkWGgdwjkgDvs0kbVoATXRThrZvJso0hQaG9B/pZOIm7EVTs4aEhioBiK
FO3SjqbXtQlqMOVUFKBMiQIQUQd3I2PZ0gMBmn/N8xny3GJr0hY0giMBVloxcd6sOnR6uq+NR8gV
C6ora08D3If/WeE+joWhFdoFsMI6rRCR/2SgAnMLYvc3EYh0sXe46gmEd9iTkREXMT85CyAqRQXW
rmr5lJIq8DGQAwIMOf01jZiYl/Ku9q+7xIrTs/qHxqamTRbuL81NYdY3QVLIp2ToQQVQmIepBRhp
GuxdnTcPsRX+RjO93HdZ+Hjd8tpCv7pJaP+BX9fknDGJpyiNNTKdgrz80PXpkMjZLsAj2o1VEfHD
yuFC3wrpzf/Y4vOnFI1tO+htHO3Gup204hOh9LuOiO+GwiwGtvBSRSDhl1NlfW+PynSS55Mc/Znb
F0M0AblE+8EGYKEozuJRx/RGLj+WXA1TGiUybFT3PZuVNv408oc2tk5gZ5ivM7dt85BJokf+2pc6
N8vO4JlLZhowXQ343k5zkCdggURcmsZU8qmdF7iu6/LhumcscTVsnZg4ArARVB3Iri4NTnpZlvU4
TScmolPcUxTTHabqEm+hk61442vVQjwnPWWfoaiGtuYp56a5LU6rth4Cii0u59gNkmdSChKENQPQ
bUKPDMdtiaZpDah4tWY+oXuVZo8KtOFfCcgIBRnwksaHu05Yinz2zWJLGmjca/pJ2tV/pQ/lDopX
fncrE7f/BZXq7XRTvYWpK1rdmotiUWji4s2Mhi2fDufUtNG9n/UTLjnJaape3bSZtpO7bi+33YFi
cNcps/yYQ5sACHkBjmhlcwEMQfkGJXCwsPHKFEpV6tMk6RSYgsSVIbDQGdnNdedcXDgsSzgzwTlI
JYPJUZYIBVSJ7MJQ21Sm7AZ2I4jLopVwZ06lWV5gEo6ewMr9c5rajZSNggbMcoaAWwp3q6VWU7ZS
gt1iIHPdLfdh6pXbL8kkDzAaGUj9jQi3tr4u1MAJ/sXQM7d9elqNwWSr9NTN9JUk3Z5GuSASr/kg
4i/44dAMAdMgH+3lMWiRnFj0RGXVD4wI+lPRIcmq11qnH0FhN65J9dce8p2GnfzTpjKAEI64oqKU
eHnwulSzJDuAf7S+/Be4PBBIYS7tiUCvSHXAzIp2yWd8EpUTl5U+9i3PzHL7GoadYXcZ/GV0rW13
039G0NYcAYqin+JK39r7Gv1jtAixxCWJhlQqc9PnMFbNWu7VcSI5dmulu1wtAMsOA2Nvl1Xz4/sH
D2TUGCED9S3uBe5ETIEUtE0p01NQ2S7q6Du88D2pEFEzrFx2eChiVgBZMj4i/5Rq0iZVzRm1g9ik
5melGnK71+08zjfaICWZL1OSiTg8lt0o1LVl1A8gmAA4CuF1NKQpzI2xKOhJDqH05Zna2NU/uyTq
DCerFEq8WDPS8CYmdqQ6HUb2Kj8Dukm6bWlM1F0atpnqywaYOD7QVQDI4/rWL743kkNWb8XOg8Jv
8fOyUqGYpi4w8p5MqhNT4y5IQoBH5vtZJw9VIOpyr9ljumIgnWGxnB86VpMJDbsmbI4DBt8HyOVN
k6PHk98Np1bYpV282LG4c2PcgTU0OsiVHTfHlIaerMa6Y8rDexcMf2nTvCY9fQlr0RTA+gJBiIVi
LwareV+WldBO086sj10ZKL5ltx7YSakzRRBJ6LT+KSCSgFNuEXfZKvGEUXBu4dh8OVbtjMIcR1If
29p8zrVwOxXT94kkmQ3UyeEiaKPwoU/JJTVMZthoqip24hkM9VEiqD+sr+M/G1ycA9lRPuSDXh/T
IVE2UAepNkputoIrZNUKxurwIALtEQrJl0E8GrIySU1YqYLUSxPgtEQTXos0gn2PMwtcNGunHCrZ
o8q+R2QdKCMb1Cqj3ncY1xZkLIuIhkoe3j1on2EOCXkZc8azVJDoVWGFuV0fA6vSfK2X7iNJ2kMZ
mXgk6IjgrbyydUwISAFlKWZcTH4IUonbyUDDER9ITZp3Y2rIPSi/vh2lsSZc4Yx7Dd1OLO9yTVZi
1bKFYZ3jROXGV+epfkDpOv8hF/obqUkqgOaubSG8AbSIaDfhRcJtoUJR7NK1Hl+rDQ79oDyWtupD
ivujlmzRVb5qC9NqgOQCprdgXIjiKQvAOVkfzSTCmHQZ6bcDk1ey1LDbNGamiOb3V4IRg8TDM4AM
A3CdKx5GdRImxhzVR5JXYKG2U/XJitOYOl0e615WTzR2xrkLBff5Mk1DYIfqKyBZmDJm6p2X31Dr
+haSLXF+NJiieqxsimryK2s8tG2766UMZBrzoVJsH4P+m+sX2nKPLYD6cL8DbIoUjXcfldpSXlhz
fdQquzhSyfyUMr3cyXaw6/NS/fYBhDW0wBhBAqAm/HO2VZtpTuOxPg6Tbm7juKBOb8fGcaha3Q/z
WPGvr255BGEPGCBGIcAIV7g+Tlrk8hRZdX2kU+uQ6MEUtQ/XDLA7E5cJ6s3o+V5+uQR8McoQ2NVx
CoHRAKt2LGr5L8OjZQJlhCYHILooqHAWMLVp6EFCqqMmp64yPxqN4hSj7F7fqOWwGq6rczNcnO8C
tUUmqFWgxmxurNJFy9+H8uab4oZuqDi2Z9+JlDtEK+O8XtIStAcaszqOs+XNUu8W+jYyRGTv61bQ
WGFK3gDYcdUoElaoCjUIIkbdP2VdkjrVENwlTfxxfQfXDtIX3wHE5lCv4WPHGAcD0o28PiZxtJOi
yI+n1FXDwusSURF2dUmMWuF/m+KWNE9KXhVxWR+VxvilatJDlSvbKukEua7AjMYVRNE8bloM67Kr
P3lV7OwvCKwOqRr+QwQ62ziNO6NZTuN0Cqv6qNNil5s26LFiEAxrWvq7HitV4OiiRamXB7ZIVBoN
XYE7ZQ5um0L6gObXYehVRXD5r8R0HCjckBANwjgXBiQvDeW9XERVleJenrSf0CkJPeC/PyK92hS0
u+8TcmO0wQnzF3fdLLqk16LSuW3ukp6JXgddCtuYEb7NZ+PWqHJBFr28Ki+Xx12VcdaEk5nBRBrc
ExI6cvVIIHbdfXG3ad71s7X60fDWBQIdkyQL9LmmhTPI7PHRNCCedmZb1j6GcbL90NqRoGqxvi68
PdHWY1Py3NnK2zJMrSRBfmPmbmW/oQLmGu3oABzu6MH3CdrZLv5fa/wRa/PMUEYNCYcpvdfNg0Vf
rm/c8kWHvx+JE3I1RmvG37dRo7W0T3CEafK71X5IFTjA6N2k2BBb+CiTX9etrbod4OWY2wJnwwJJ
Kk9tkpc99k6P4108yT7Js9frJlY9AUOeyKuRJqn8fVtC6rCu7Rm3odST7TQllgfOqv5GqTrbv25q
1RPOTHE3Yj6EqpxnY3UMlDDaoPJfe2mXBJLTBhao9LKEypuMJmR73eyyfoVKC7jNIJkBkIuN4HEZ
OHrACzNMZlVfqka129aOAipq8AIZm2mn6J5I2XFZIOcMcpEqlFF8VJKugmyX7Kazk/rxQ+42mdfk
/uxWDnRfXPs+hOC3SJBj2U3kTLNvcPYgS1V5qGupqSBWqGygpL4B1b2yHXzVq7aNSD51xT0xG4ZL
k82vGHiYXRoDG/JohkVVHVUZqk3aDUmFHKosOlzg3LEevC9RF8IHxKwTd2XqVRbkBAzHYF3ORkN1
qK42GgpXuSzt4yhUIL+QBarW7mjWabqfJwgy8tjKbo9xR5emerhpDNqjgdvkyvRX6WPGiKb0SCGK
cbTY5DtUrlGbAaXGJgvxNhE0nNi3vlwAXpAAlwLoAnANZqQu92hSrGRokiA/9sVsOaSdGsg5lq8B
7Q99NorKJGuXJLJmtPpR+wGVE0+RIOd50ER6WB3tMUATL5GwwqYYnbKmBxA2AAYxgq21DD8hLPcH
I7ciiPDKGYd9vH3YMMxydrzpxioPjKA8mlnz3toABg9Gpe8gx/OuFe0dqm+T4CpbthrgIhh2Rn0T
AF7cL5zLY2pKHTC2Xx6VH5MbbHHEsgiq0Ykj+ah9bdPKycAKrnvJePh2Qx2mgeoA1wZOAeCA3FMC
Ol9jj1pCeSzrlzDOXOTeXtlHLq5WwSpXwjTjREEdHi8W5D7cLVqHVYRxv748GpWyVQbbleS3KBE9
11etQMsItXcABFDR45y1Tqey0IvyWCTxDak6TBklnpbYN9cj8pqTYDrSwtwbRgoWLzA9k/tu0PMS
BarJGY0fA/gmza515kqF0o6+u25tZVEYypfZ6DwgmwvK7FIe5ZkMSnEExxkqYZa6z0YbNUQtfvwX
Q7oKLSzw1iyOujFZtZrZAQwB0eFNZpF5pG01t7C6dPt9U0iU0CRhdLGLXDizpqTpo7A4qmBtdWZl
+K0P/V6ls6AkunZ32gz1hXwbjAMLzbxwQjpuA3UFDmtlE7mFR98hDgJZ7MJvnkVyEiv3yYUx7imh
DsxUAPejwalSfyvF+/VdW3uTXxjgzus4F2kNhCscD+gXx3a6+9SPPMNjZE14lgN57YpKbsv+C1Cv
SOBYMES6Dazt5ZmqwjhQcV+VX8kA/K7dRhvonkDBEwbfQk80t736yRCUgKPDEDLLUy8NKn0ZYy5c
KiD/Vt2Vx2oT7vPXAOQNbNZgFoUMoTnuo42gRNGHwSqO4W/qSU7mlS4m7LaKTzEHIKK+WlHWQRsA
4VYzoI2L6gN3nYYAfJs5qZi1Co6IbA5lCCd8624rv7ypA0d/TR7lu/nQHMivSHDq1u5yKMthCA66
TAB/c5/S0iej7605P4594THanL56tSBxPtTP1x11GbIwRvifIZNb5VjO1RTpMsqXVmz6TU7STTJm
xMc4UL75vikNHCyANKDfusjhaNzkvV2S/Fi37zn9FRvUqyJRyW0Z8JEEAVRMUDM0WKny0iXVOo4i
y0ASBGU1GY/A+YkE/dMsWfdZpX0YneApvbZ9mB5j5PSYJVu0wMpZK/MeNAnHrt2n4ZMVgE6kFNxh
y1jFEAYABgJOhDcFDzZI6qSPg07Nj+iJgdS/KUF1KIumPNccDrsFMDvCLCY9uX2jxAo0o9DyYxKR
bZ9T5I76cF/nbeTEeON+3xPQWkPn/Wtomv9IcUybFKTG+dGKp5u6TbYdGV/7pv+HhPjcDBeDB9Co
13GjwMxo5j7eZTuMBOM6bo2f2iziPVlzPFTj0QlAcoimBxcLA7mXMLrT5scyVB8hmVE8Ng25UxJQ
OSZ6CWXMIhGFKBYEuIQfgvTIfhkxIBOlu/T1oQx6VerATKZZGUS9pIeyehmH97naF+qTUuZvkiXS
a1kxiaVB/Q7NOEw98MQI4BKownqa4qO+DXdQ7d2mN4oPumRB+Fu5PoGDBRAcI7rIOpD1Xi4tiqC5
mFpF/PW4lFNHmcEeKbmxO+Sexm5P3VESz/Cv++XKDXppltvRTiUhgOBljBxk9ItfPcioMD5HXcBX
Mce9SQ5EyH3InJD7iBcr5SI9ifoZOpMwyeBL/YPdOcNOd+InGT103KKZ+w+i2BeL5C+2geR13atV
fDRHkNnF+2xCYUKY4K95CpDM4HxDbATKnltXRQBHkLQ8PoKopj7Yc9ikPikN+V1utbJ2TKsroDyn
NsWfHPBhxdGLVhNh4VcebKzsCJ4BvBKhTmtxbqTkiRxPNA2P077B6OrfZHCrTX0wE3dwUanofDwF
VKfa/ov/XhjmHKmUG7uYwyQ8Gg/Btt6XLoNat570MHkNvmrgimSt11z3wiK339SI0kGDbM7Xicl3
sQ95kSf9NLyoDrxoW3wIjspKvDu3Z3OJAyrULaYdsMJ2cqin+khT9rrLcrJup0wuyznxxOrQfZIf
BabZ5nFH5sI0F2qRWZOR6sy0L7sMUZv7xV17jNx6m2+VLUUwBLH5Ds7tlTuB7ZV78ovNENRrDKrP
Hx409NJkmKPwaL0NnrU3foNtKqcOvW120e/0aXgJVCfxR8Udc+e66ZUDdWGZWzWNsmS0zTA8lmkn
md7U0ah9GpuyGD67sm/jXV82ZHBSm0bBMyg+oHqoklYVSR+vlBxtPC/QdkaX4gvJdhmapRL0YlGt
SQfr2diq7nzTPyRe/FyYDnXzJ9C2Ofq75A2SYPkrmdaFWe4omxbIcjpwfx5SkF2AnDUqXqDp9f9p
hDu2QT0GqhRibaTbQxKPVsdQf77+GdfODYZWcK2haoUBT+6cxnZqKmUGEwMl861eAOKLKfDhpsIE
2V7JQZ8UaJIlOK1rmwe0kQ5AiwymRb5wFRoSKv7dJB0UMnVu2CrPua28B+X87bYjzgTQdUgOILm5
QBwVWmfaYylFx66eiROk+uRM4/wQlv399V1cWRCjGDJRbQEBFlZ26YRtqaChUwXZkXTNH0trDjO4
k1yqBrHg0bJy3vEIQ4rPYKLM4y8NmdEU01iBobxNnJT8sNvMqVWouYf2932P6U6gnAlCGYh5qZeW
ZK3RJYuE+ZEaQXgISFb4dbBTIH/x/u29A6sVmhPQw2Nz2pyTW8oYdVqEJdFCTnfgx/ttWu2DrsW5
e93QV1HySqDmAWgqqB3zWo5x/brZjepqHpg2blMw16f7+rF1cGX4tgvm9ve6hjQveEsiKF+jhora
CFTgtsZt5NuF2300D5KweLF2Ds9TA+ZhZ+0LUC9EkFfCfZnmaeLaY21YjqUkxkOfdnQHSR8lcoYq
T35e3xPhPc0c7sxu1nWGREzsib4dX8iudFNXe7DQqGH3dLgRvRFW7YG8HgUhVDHAPMGtc+jmQe8w
uHkMDlbjsKoJ+wTUzQxHcxNckSLmpbXcHbb+s8itcDKK3B5NXJHgUNhEkOL0Yl9NPPWeFfPq+7B3
pp2wOLQSEC6MctdDZ8gFGF5hNIq2KYAidX1Sq3/5ducr406OnikdUUvspfU8b+SXdst4eatdlzn9
DRDFG1FF72vOhD9A5wa5yyIsC4I5UaxKjtzZs1FfU44qmNXc2u1uC7D95FAdCVVveCkgPBJAtenH
7Oee5JEbgduy6LP8JQhL4OFAyY/naIy6SFF7oNcPxoOyIXe1K7kf1CV/ERQ9Ec3Q+rf8zxb3LSc5
mqbRsKVDB/AKzcdPGnQf7UB+XF/TSmj/IljAjYVa0YKOgCZZTHNLlQ5lZj4bY/xDawIPFRzdmebu
200VnD88Q/6PLe4aMZRA69BVlA5VHKIkG2ZvSp38qaz2z/U1rW4d2n8MH80Gz7TL6DIhJc81iiQx
sI8alHe6fao8Xjexfr7PbHB3b98lsgJNxhBV38Eb7lS/3Q63tUe2gZPtVKgQiIr16zHszCIXwwht
oYUmw6L8MPqKByCE1/zMHDS4j9m+cEU1xPUU98weF8EoMNNTjVLAcdqibRRB1fo+ctPQjQ+A8RG0
87PHYt/eyzvRgV9pqsJPGGsdkkNG0sLt7UBnPTVT+Elk4VU+F+gxW5GVO706PXQy8FtZWd1jjuEQ
Tca2sc3Zuf5x1/2H4d/B649WOxdwBtrYjRXo0mHUp4054poghUO/zZYA6ofzJwT3PYegMJW4wclT
uoeOfnSzSKRpbRlgnceMKfQJ9EUxDvsb9lY7SGBz2pXNWzL+1rvP6zu1Fj0wWAMsNRDwy16f0Zl0
0uoOeTxgYACm49EJHkD0Y0NMlI6yf90a++58+IVDoPEMYnFwP3AhMWlyqJKVpYQ8F/UotUC/XVQB
XjdBwGDBBNcW4zE9WFP6oG8QddPBaeTSbZrn64tY+ypgLv+/FjjnKiXSE6ttpUM8IiMYw/uuzJ7l
Htn0v9iBmBuAEDIG0LnjW0Rdrg5Vgc1Sk52WkZ8VSqJpNKT/cFhQfsWGwdeMBUI5HrVktsEpfxjC
30nXOFmXgn1N8KTiPwsI/ABRxssfnPKICfzTLag7ZRowpXYsosE168ip4j/Xt4v35C8L+OQYQjAx
tcW34lF7rMMhVCj6Cx9K/lSMkGCpb7VCgM7jvz4zw+ApqAcyWqgFqBLJ0xw0LUXBKPZNI3PSebzJ
dVGiwm6485PyP2ZwnaMNimkvg7tpo6aYQb5d0mOcOfrecMu3cD/eg1JhcJKdvAvc7tf17Vtf138G
WeZ0ltArI3g+iVbTowHxVhMAb/WXNX9ct6Gwo8GtChOgYPHDn6iK80hoo+jQ+o3IcKSKU/6V9xgl
N1Bsy04YT7buxo+qds3GAXn8Nt6w4qIi2NaVRWJyDo4IhRJgl3kF9aGjZjakxQBE7Oy0kMCqu8ox
RXC2pRUARcE7w17BEGHkcdhmU6p1aDTdMRwh8phUtu3YDd4LxRT8vr6ha5YA0gPABQ6JDgOXyedF
BuFKWUfRUOua3u2GDKMwkqp0g2OESDa86+ZYeL78fLiGMEukAacPVkt+ojs1mnTUOw3I1PA1bN/K
jzYpnBHlq1jwRFmui3FZMlUIQDbQBmV+dOaMetE1k6H2FcYAYyK5Kaavc6/J1CDyWgCyRSOfa+bg
jmACQBREfZ07bKSlY0jR1EUZZj9D1FduKicpRaW/ReMfw1GszqPBLxg7BX+moYoWjSUIL476w7wx
N/XW9O2D4mogHIdAjuD2WAAbeWvcga6sIAyLkVnbGnsmEdFAj4HVNWFre90vlscayF6wTpq6jEoM
qBQvP1cJEVBaxT0AFJWmpPtJ16h6D7rSqDqB3t8w9lSWJ+qoYJKwfFKrWnMT93agba7/jEWfhC0Z
0B4ETAI+DhQIL3/HGMhB3tMCXfP9+Du7IRuWYseHcpu6bPoaslssrFw3ujwToJhmNDFYOFDOfKpL
uy5LUK5Ij6PdzvfF3Og7ywiN7WxR+ZcZzNYD3E7ECPbFVXp+EkGfghllPI0QxxjFA7s+zg7IZFSg
rCSYqi/uVLc/mieGNWrf6q3tm4oPIJ/uFPhHRZsmw9Dkr2FbueNtJVS+4U8O/zu4L59KRMNMv01R
pXgp8lctfB1ETIwqv8O8DfYbztY6ZnYVViVs6NsB1SVX+jnvyCOD6srPyk8wwHvEV1/JS+ZHj4FT
bjDXT56jve2Be/J/UfZly5Hi0LZfRATz8AokOdrpeXohXLYLCYQGQEjw9WflvSfidLsr2tH9VhXV
xoCQ9l57Dfqof6iWvD//OpDLXRJGEcXzbbOYNGcIHMejXxF7so0qVpLSwpAeyoNd4+eIB8npjYsH
n5XS/LDY/rHC//+z+L+Lf/uokyWudatxcVjV9r+m6mIVod7qcgEn/DXOkez1RPmP2SR/esuXuD5U
oQhzQkXy9zfQGe7JdHXNuYYJoQfPTeBixSJ/2ob/2ZJjVUNQdEGoL6mq39s2GdNlWgdm8KYHwAtP
6u7ycC/RgGmDaMBLlMxP2+T3qvHyQAHzgz0EiigOnG8L2PTLCNuqej573rzk6eQHe5kJPF+P8Cvt
Rd0PFcjl5337cNHHYaYA/QDEet9PbA+GbANxuDkb63C/mBfMH3Nlpv8saUqgQ8BgASII1JCgH/z9
lfER0uW+xX35wtviPM37aDpO/lWnf1qTf7ojDBTg0gsb8guv9+9XctZ56MI202efKixKP5rKmVFv
9+/b7B+WIAoc0MHB3UR+93cj/KVHmCvhoT7DOipKioQLqasGRY8sOs2dvvz3y/1hWQAghNTnItJH
WOW3m6K+SToxuRoRWzUDaw3pDDnrSLozbHTLxk3sT2fX5Rv6vjDA+EK5CGcHmBF8e2FKI/VzDZWG
zVKSN0e9TfchIJplP/w41v/js/zLpb6teV9wmlFP6rOXva2t3MTsNHvuDzXBP9EurMC/3tC3bbux
dWdSkG7PzZN/aHbJUTymN9ASkDv1Sku2pb/+/ZX9YV8GqQyKAdh+oZH97oSu+xUJzFk2nR2ihxyh
wIitkQIO3zrYJCzxc5Dew/++TAAkY1lC0h9fJpN/X/uzw2STmR6rshluADiXbceuSJdtI4y2//32
/vDSgPegIL4kJaFk+LYiux6X4UDRz22cnlhj4g0JRYiUOUzu//1Kf3iQMFyEXaaHfQM+lt8oEWwF
FCERygPTFbX1OrodouRD+/2XkGYPsfEPN3Z5Rt8WPg4V9+JPCAt7BIP8/RnCXYTzzImnc7LcJOPt
ktU/3M+fTuy/XuH/oZV/KSC8VA22znCFS9T5esFdq3gvbtfnuqyr9FznZh8+Z6/ip7Plj3cGUcmF
WHx5aZcH/ZfrEmqg0MqS6QxVWr5EdQ5niR8Kgj+sCpR/YOr9r1Hlt49sToaFQGYRngdx5dpxN/hv
UgQ/fMp/uA/0yyg6oMuJAH5cNsu/3AdzrTNA5xCe1SwTjBfXkOz02uv3/7zuQFOGxxzuBqjXd9WZ
x5ZolAMu04ivgJZBpnMv1rnSz/gufnhuf7qlAO8ExEP46KAZ+/stJWKALxTvQCwKPhXdDcl/zgCB
4RW4ESmUAJhg/KOu0CPzXMdH/IMVMALkcb4MCEWK73wbYx7r/WCR8qdlgAcGSBXACpIUvm0OyoWR
Vy0ljN6yaC7GLI6LYTU8z1T00+7wp0td8k8BNlxyjuNvKw6M7jr0OmQ1NOZudW/bpLL0v/Jq8ezi
S5IxemUwpL6vN76OaTp2K1ITaO/tLhVpAS53fQTePv6wN/zhnActD1IX0CIQ4Pp9rxsivrIe6UB4
TW7hpo+Th3lMCpfP+qfndoFivm1zf7vStxp6dOfBGiuDszs0K+RzpK1WpCtVAfSc1eCny5vWS/pg
V/enePo/vbEEgooLmxyt6ve17kPAF/AWb8xGcd7VqiDZnK8/ZY396bwHk9a7yA8xsPhHdhT36zBE
XRGc5woBVcV4a4/xHlKbYinpx3J0fsBh//TmIFKDeAhoLIRK3zbXuh+iGtTE4EzdpHBSVoztW9/d
9fO0+fdtCfjk5cT7/u4usjUwdeDXC+Hc33eLfkiNXTGjOcchS0tfOZ9xNt4FCUhIdaT6quErKZtG
fIa9fjL10JZSu0+96z3JlZxieLkXCC14Za4qx2C9cwcXTJKUfDrSvIWy/+2vNiwCKyKsuybJ5QLj
bdUeVSq2DhQTNJ6PY7bcjbF+BLn9BAnTvVzrZw/6t4Kwqdkxc0mGJ0QUeiZe2WT9tufTiWTJsV9S
WmjFfoWmfYsMXPfpQp9oDMPOBn9oErfCFOuBY4iBjUkFOdzi9n447eo5ehl0vRQNdIBhV2N6R2Dv
Q3xbErHIgnTRRUiVHpq6tjn60qHqknHTN05QGh59pb1fb6S2S9k36QEEoAERgjMqFumKsl4HJycJ
zLjXaYTeV7I94/3zYkJz4K13GjV5C4LL823jcaN0D17NsvKntJZumcgaMb71jKRKHE3ZUQmSPjps
Wk7doIClGTZVAkkoz8L0aWFHCGGLiMrs3h1J8EjE+OlmhrxAElpfRb0zr7uEwem3AmWmyfsuau8w
4Nl1jgzyIF7OxHPBZq45HAZIZwrHN7uULCZX6Xo7SXWQgRrzEKqWwdDST+a7MHVKbG15k4lyrWEq
4q6bMQZKwLJi7h5Qem8dOeReM+SD7UoS9/dcrNu2gcN/lxRIqN0udbSd9RuBdVcYTFDp+iW2/nx0
pwL+Q2XtfERrU0r7FYxfjQRBNEo/axtv4uF28MjWDZ1CEOQ1whCpCZZrSeJjEow5qPZHHcPSmtBG
Yq1cGd99Qw+8s00MAWzya2QOBu66WjI3byOnitcWCeGq9Ig91MzJUdLfBry+VXV2YhrzZOtu/QWH
NBKkEzXte6jdOiev0zfqZTvJsdFEHZT+wS7q51sEZFa1yoo2ehZtci1MhHixACTIuNlxWCoL9dCq
edNBR+mw9iGLoIa1jQffIR+yx7quVDQ0JRI9SdGzNhfzuxOOkHmsFQ7iyplkZfVwZMlx9rnMJ+b+
rhNaoM/ewBu0XMBMNO20kQgRzCNQeeANsB3x5YVt8hQruW2ybDfHp6XPcuY7ObIrNjGkJHFgdjb1
ZCldEFhezWIL7NnpVRYNIisHiEo/VRfqfPQImoCUjk+tnQBMkW40m9g4yVNvmLkfyOjdkU6FXsEQ
cHTtWgQIFCtWD8uxdY5PkxFeg9TJLN0RkAL7fM44tLnSWffZGE1XziikKOm4wrWVdo4DVT4PgtyP
kQQdzYxUS9qKIzIw6Dsxcqq82OFg0Hr+dbfysGpcw16mOgtZKaX33gTz9brOZe+RnYJo1QnJNZVu
FVO/8jBvtm5Yxiu/k2nGCjBZtoEd90043EnbHuI+2WgxHtQ0vcvUvfHa5pjCK3GAp5mIl0LFsAu0
ySlgWOphUNUCFGozua9DFH1y040FnJIeHS6fPc/+Tgy90uN8nU1w4YlWWEPoQd6vptF5Fuih5I3y
Cj5NNGcpZ0/wX3CKqFHNtgsnlAajyzHpc2GYHaVPoYybXOi628huFrmM5r0b4eWAVtWVDlJF86h3
P+Iho7s54OTM+JKU2UxuAkahjmhZv6ETE3jDOi77eJy3hC28AKH1NvTgB1BnU5vDNuEdEUiY/YX9
pk3sDZJ1DPjT6afhzeeisqkwmPhsA+nYPBLeJyXi1hFRU+h+erAcEcpUJ/fj4L/HbusWRGd704VJ
DsbZg9eE90Hd3iPwY+sSk+w6t38fXP4WOfFvhCf2ufFBS/biNclbltb5mkxzsaD1reBNXudA4Mci
GwP3Khuo3qmag/7gD6CVBwIC9yToc7+JsrzuV4LbzODmSKIPj/Wmyih/s6x7imcVFDGJxc3c2PZu
9alTBmyqC1d7UxHOrMvtRQkfR8OH8BeR8zmI82hdPqDZJ/nY0N04DZAPZxgPhWyuPEO9MnLslQ7r
JW9jPZXa9v12TeiEv+evCLRWueQ2wiHZD6XGdpnk4eDMUzGi+Xj2aR/tIcMYcrGYKF9UyysPTgpA
u+MMbIJalAv2qJIvrY+zsu6Kmk/9kTSEHrp6jTZiImupeOAUC3TxZUjq7Bi0tN5wz4rr1J29DVTx
b7MmYlODUvIhUTtv68wdq4T2fuFkq9i2OGQq3vi0TBbEKDFl+xNP2ul+sdavHI+SCvYLz2OSwcJq
NPyQMuQx1LH3PI3chYvCjIGnxvHwME6zv4dHCdtl6/QbhfCjN9TdlY5Yd+6I8+WR2AEJwzp5jJFl
ThP+WNOBFq3WzywGs8GdEc4eafW1SqymYfb0Jlq76Sazas0jtgZV6ixzQWfWFD3XfY4Y2Cc5YAUn
OBALOKTV+Rgm7Ya7JsLLXfrSvazoDCE6j5avyU76BifGEmYaMHozyT18LG97MUoECLhPczY1uL5v
vmLjTQ9IWMan28T1/RrSdy+R4ZG2ErzXzh0KO2h4GRvhH8EYtnvT9mHZIxMB9wV07TpjFmiQ9bzK
p8S/9aM5qlTvvwwLjofJ6QhiJlSWL9AVVrQz/RZE5vjajzu78daA7P1hwL9x5TpBK5JBQoBdoxXn
FdZAVZxihIIfQv1T2GC7Ba/73Q8Itg13bNkzzAiSasgExUaxQB3bJXeaTqD+u+4nLAY5PIKnqGpD
rFfYyfuHNUzGkqJ4zzHkfu1kopENNXpHPyX65C0N6pXV1HkTjyjAZvuofTLez77D7lc/Uvk6zAAT
I5QTfj9hPaAPfulnaJrnON1gf3vXQaIObjSRfAmWsVxZ7e2kw/AaRIy4HAKDXaHaZ0PD9dCn85AH
GQ7nwauznNZKHGk/3qoARyiJbXMQKsygXQnoTdjQj1SbqaBM8ROMPwJsiNG4kdlidl4aP1M2ohYL
JkdcKTWqx8bD8Hisw37HprjLGVeQo+gESoke9+E0ONi7KRtyOsGZTSOTC0s0mu8Gh5iqjxNeqkYM
uXRdVkmku2yaJVSHMOBeDhelNMeiH4oRgoGNg01wXxPsapYj1Qb73VR2ApsITHinSmrUIaY2R2eg
7iNZa/ECqNktPcfH/2AacVpp+sbRIRSZPzzB0Py+V0FfqI4nm5A4/daMsd2YMEDQMzxZ8vliOA1e
DeqOyHrvCFmXRZtSrK7IvrBEjVAxRKJoJo1vfKZuPpl+3g7hpHMDCAYH0+oWjk6iEh1siyEflzuC
ShhC6gUIlshuI45g4n6oQcVs3HyVns5dnqDeTwBS61RAXARQtGizyd/2cdpUemGfWtYfMo4NjHW7
dTPZi465+TW0M0VqTBrkQN79QmTtvI1H2m5q62VgX44dFELkLZqH977GV2q9ts9pO766gprcmHat
OumxTezD11YhbHjnaKruUkxkc9WRKZ8axopFj8nTInoD0HSkJJ9siwl40Hy5dZa8DDboHqJpxuft
uo4RCM8J2t0wLbBqgMVInaugXt8GveJsWeNRoaoc69EeWDOAfKN66MvNFKw59ZGxeVzC6E4NSzGb
rynwcreblMzNwLtrmui+igJBHqJgRMpxyvkRoPuEpxWz45xGEkG0yJdexxGM/5lEVwE82Q8w41J9
GXKHXAVzFnO8+YTJEukx8lr7K6wQlY1nNFmznQt4JZASVtkYhie+s01jInIzetDU2oH0xRhwHGXJ
aBNTCFkHB+OtWVEbjBhC4cVfkht1RN/ePUl1KSE7bpZqwVmGFzJRqDthx7SgJFhFNUEy+C6NHB/7
Ll7eksGowqM+9gja1JtgDZDJk0GcTIf5PehFt9dRJys4RTYVthN2FQnUeAP1beGjM0B1HUbVwCdo
8ELTFaBQzVfRiDfuIoUqZ3YI89blcxUtqBpDGyEWxV/ooVU6O8ghwOg3czAIXpnKfTUEJ8Avn41T
7wEdNns1zUMZrN5nKII338nQl0k1lRjrPEaBhkCVxVAZdi22ksgJ8kE3+mZCAMUeSU5rDx5XFNwI
37eviPUg8BQISVJ6g6xRlFGcmdBDOy+x8XVFh6SvWruKW9NG8FoKiXfdsTreMEvrfd265gCrZX7U
nNbnMQOJM4frJEardBH0jMy4pYhc1hVdP9c3rexpOfGBlAA+9sHcnhMpyL4nJCiM7+8gsYLNADc3
7bh+xDWfC99gGMB9dh8w986LeJVIaCc9FOpiKWFhWwzz+K6C9hx32T11+VOnh0c/Eq8S5m957Se2
SFd+L8XIiziiuyBWNO91CEe46FVm9cGG9RZRd6robH1lhT6BtfOgWqo2NPNP44gZLYswKjB4rdKZ
0TBoeQ/HzVfGnfCQWqNwIg9H2jUfcOp9ZE3Ic6db7kBy5fk4xDbv1XIVE3drPf0Im0+ZC0lfY5Ni
6ty7u8WzaEqj9DzWxN30g/vG+hhke2bEVTs6Oqdudmq9HqqFCCx8HbUFjjKboyLcj8vy2QX1wxwb
kP/6ALF2/pagAy9Nyj2gFtFvm6w0Txsf1b0zXHM/edc8RZspp5vGcdrthRhSrl2I/Yb4S5k02YYr
SBt9Gx1DWGuDgEygeOb+HvFfSV5bnHvhWMIW9SvtApvPpr42Q7CxfvfuBOxikfUy9G2uHPqABKY3
lazXXtbWxej3Gxb7xykKKxnL64SwD7D6T5iH0IIP4kAU83LpxDci7G4G7sKwpPZ9qJ9Hv5hojW5l
qiIn3GIW6+VI5njRKMZqyz55mOyojK46KcdSd82bmPSXWTFz8bOPoGFfHfF/ZRDIF3VscWveovI+
ds/O7DyP7VIhg2UsRNo+Lgk8NlKa3qxcPHTecC/t+JaYpa0gZPFyhqC1nHKnRGN7CBV4aCvzXsJ1
3CxG3lgmblhSlzQRL324pgVWTlCO88LQtZL4hnfeVwrkMp/S5CR9/ykYw9Nay5Nl6VAMralSs4p8
ke6cyzo6QF/4MYZkr9rsnfHpAK4YAM6g/Uzi+QrdJha90KXysdm1LY/wkSld1qJBZwEyWAH0ZIsI
OlXqRXsFckWvegeOYt6IcgW8DLjQIbthsoHBgTylOSfmKl3XG9LL25SnHwsjO9S2dzRrWY5vFEyJ
MNgLHaPOrffulMLPuAk+Pbt+QgT6Qdb21I3zXIIZ/DrAlKqYQ5luEjq8qbGHaRr33/ikHtcweAHe
uVY6GzucyPFtmE4K9YhJqybpbjifzzEUioVY3CP2l7FwHHIrXHn2ghB/qFtTOoR5JW3nbLMmHqIT
EhTxenHmzdqhm2wdDlzDLk/RYA8BQCRA+PSsMvSiMD1vNkGflTxD+9TwZSdW9sDX7EhEfxrV+Lwg
ihupb11bQSD+WnP3HXmHQJJQZEyooCOK7h0Jj1e9ac+d8WhFaBLmvRiSjfTnvWLmINYG8WPZ1Ti5
cZ6o9EWv6F6CrutOC+u/lpn+wvlJcgwagsIyEOuFi50XOdA4JQmQAh6J6eCnpgHSFOLZI2V7y2Ys
cQ9uNyEmpNrbNCHOwLq3wW5YlSliZ04KaeIjHduN7kxTtM14Ev6kyqDWV0Q3FUycH9QYvbQrxDzy
0llMbuMXg6boY0N7m3HQh1tgR2Vomm4LOMSvSAu+p5YWGIB00qJTjgFXUfRFEnZhaVUbYzF3CzvI
LmInSIG9gx8OdVUn0bjehcnF9B0eotkWo/O6WCMrz6pZevy4oJnVBk7Z7eu86ABLCRVGv+kW2KwX
DlbvHp60yXUyp1bmAKjtYbFLGBdZUns3HYJBntfFTPuFaGfYtEbWyKpxmw/bCIExromfezm2c0na
2RzgOYK3zjQF8pTAkZ7nOkUoY5FFeHANqsNiSsa+iDSSdToVRK/d0vPClx6gkwhzDB2GdU7nePrS
3ixup8WSW47ZFDRIXgsDmYWH6WH0NRlQNTIJ5Eza5NHWJj3B9TverXCWunMb2m8a3nZglRF6h0C/
wEUV4Th3lzzoZ2CgDSAz4nZbHmnyDDng/DY0vS9yMeFAyKbMs9tRB5HYKdo7V9Zyk5TMNoPYMNfv
WIGBL9sOElhkDbrFBqYPLi5o2TMDvToqpPWAsE4jMk0Gx4/ReXKFRpQ0WNBgD4s7aFfhjG50UAFN
jX+nAw02SlmnQ0G6jrD0cGADFLIVpcSk04AVmYrhQuT3M38bRKDdPKgl6fJ5HFxoVGKb3eue1xBb
UoUvzi6+fx7tbEQRWm94tcgsbQt8ZG5Wev46ngOpS7cnxj24odUx7rvR4BDF4TAVQaJtUIqWZEGu
O6DLY2fmErkQyynhw7iZiEPggAcjoUfNMudkkrB+clYHHVDtx/olySZ7Q8Bgfks1KDyOi3+YpTw+
pCDC7rrODgeVInWRpLqF7NI1FG4NKoCPpdCJvx1qf9px4rAzEgvlKcxaB2eldZaLH5mToSHy3KGU
WexsO6+NLkj8sumRaLsx/pgW+DZTNMZhW8KdGIlbrhDbweuyfdR2+mhioBxQiA1X8LNiG+jns0OW
tPOVMk286TEmvmo1mYqBD31Zy0iUmrbNzTAvpkCmyFCYdaDAFcIaaEWEqX/q47Gf2rCO3lnbjw9r
6jWsAETHgfC0vaoQfTLuZMMA3Lar48W57K2/nUEi3wnKR1TziwJw7vvzAE9B0MsA5KXpm4D08B6l
uj0I3aChQI6MKce2Q160cykf0Ag6/GH2QqdKpZ62rqvnJ5Gs1s87L+n3k4q8rbJevEFHD7+PNNPr
p28y8YsKO/EiY9jiVgxnIS5B7CdIt1caGE0xDjzLbaR79FfuegBokJyAudiikTYsaYaC2UmC9rq1
TN03oSUDGv9FyHKGkcxeMi/hKPmpbbDOJ3PquWoL7Tjpb+lNMCr1hb71qVwfht4aHI/tsMJOXsoX
Z5nifWrRb74E69y4ReCq9IhWFiCCEu88gO1kcBngAsS005toFrEXTeM/LTqdr1E+NdueWbJFHKBX
zgAuC1x54ug2qLx2az+ihajJsJXBype977RIMfdOOFMhjwXpAT1ijZoYbVNaIcZTXcUQBucuXH+D
HL/umw7W7tYu2bRt1oye184AVAtAZFTGJPmEdn1TM2uREhoZxL9AqrW0Ia1GO/ZXGc8aDLcxH8Kc
+YWFkXFy7tS/mw55eFB+pdvImhp6aPeByAHhY9ESFBgL4a/EDIlBh1vvJOpi8NYRcGXxi7WmB5W1
J+sxlRxIQ7oc9Qo0BRudLeLBxkCToF3PRpQgmmdfC6MfkqIBatY5OcVJ2uZjF5I8lDir+04j0zh6
hwnxiggMP8mTGj6mc5rwCijTWLrUtkXbw2er9mb1hBu4EHcDYF9OuMcmhsaHMbVRiX8baPoxS9Gh
1EYhttAuK+Qy+WUC8lnejP5Jkf4jcscZv1aN3Xw1130YrIUlKbBWL7JbIfx3Vbd3qdu1j5Olybam
HiZHYbTgzdS0rNGW5j6zCRA7B/bFAeCewHbLNoyHpggV2oB6Uu1m6cOoBBfqIJDZWrbNYk7O2BhA
ICkKwGRAOMWOe1Nf6VXxa+nQryxxSA5PscOarCdX9I9tKqO9tB0YMCwz2wgQHBRmMdw3tEdvkdsW
HrUTue+xIcGrYsBx4UEGcXfHQDfu7XhqAsL34L6o1xoUFzRWJrT3MYtN0aUCdVMX750pIWhHhTHX
UTNYgNI2jdocPEyCEzoNN8JBn7kQk5Zk9s+D6WSpme72ySrR8HjaOUi5CrirIROVd8LmSHr1cruQ
6QCeaFesA7rwfnacvM2MrAI5BZgJddiicRpsFpxneIeW5wscBQsTY+3NgyEJDjZgXXRkI4Jxcc5F
Y+/eCpogRCSdUJ/G8wC+ztjUzRbUG7qJ4iEu3HZqb3mCQ6+QSaPhtwNxHt/MY59iMDquJsDsTvWv
yCOGS3NmpxY5kM3A3ocU4HQOU9sg3WWGmjnJ4bTLxy1IsN38ORHjv9qOk1+mVojtjTilQUml7tvS
bZs1vR+dJnVPmFpG3r7rhNNgCiijEWCdCyN33PhcUnR2E+wZ9dzdMnBz6W0NDO6RhT7tDhCpyAm4
vzueF4xJilbSpMIBZU6jVc2GaAPXFwF0MG9Hiu9e6xADlTDomw/s4s1b5jXxMXTkhModE7mzkbTD
cCfy0PBOQEDJXnqcyjwgxLu60MrgoF+vCLMXy0fL67hYMuVuEEqs3paLVkSFfnNuVRq8oMBg+0yr
6MiTCBBui0RVVIOKlALJ2nC786ObNljcvE9IdAhpMm8yl/WA4zyUCS6KeYDr3SxxeOvm4OLkv8EM
zr8LraqL2B+zQ6DQrkYuQWWI+0+Rc28Bu8KxpEzdPhryKVxnSD10C17ixc7gHGNGf4wVW641s+tV
6EzRWVobXvuDXFCkonP98nkmKhgyQejga7HJ5nbdUMxbyriZB0AYiUZZ5S071ByijEQz/poXC4cm
2q76JFnY3BGEMuLDBwv6KVRN92BZHPyKRBKcCHTiO1TCImiyAqyH8TrAO7yDn54CZA1mDED3Fv+V
BLyBVyK89He2Ym1uhiglcYGqBSA4I3573yfRkOW+FwOUBsu1/1hUMzjlGFKMuJpgsA8ZHOSwP9X+
grC4qXaWwywEcFJfstuF1B0r05Qmd21Glgu8nPiniXrmTURZ3xVxvbQ3+IDD27BmcJVMMgBdmAx4
vGiEyyIwdloPXWVPnCgXCLWBiXLm1XOlnUyIavF7z94AvKURnETHSwfTku4ac9S53vJBTTsplva+
lv3QHV3g2+WIWKFcxp2c0ZE2vC+ID3FkhSqaiT2zF8h4Rl4bqiiRANqEmmd5Wes6/jKgDa/lqoJG
F0PELvKekWPfXJfWvWKZmjHkcqc9W41XcoVq6wSSBwDydAbOW2Eu3Mt7B4n1a85CVGk8DwTz6kKh
8OOF4V0CZKFVDtChGbqfGw6j6ian6dwAoezd32PcMDhUYFp3B6QXRQGGUAOk1zFvRJF6SffROSbu
c84oQrSXJuqXEuUYAF4bN3aX6QnmMyEqgH2zuPI58fvxfhyl3KrZT+4U5i5Zgc8W44QEcPJQdjaB
EQfSWh6pDIceGyIDL6BGxX/bZE76FNB1plUkGWmOfj1jTxFW+CWyILM7xA7EdY4o5FYeVrBJuhuL
pkN/4SCdACv1uhlAw8jCYavwzgEIStX/Fpi2lO3cbN01RJ3GzVVnFT1nWMKFTz2x6fF6j/g1wgcY
e82bcFZ3Cr3gbeIsdjfTKcXDGOmGS+1Ul4GbuQ7muJVFlBB9l4HmUyKMr6lkJP+Ho/NYbt0IougX
oQo5bBEZRYrK2qCkJwkY5Jy+3odeuuySJRKY6e577m0u37X4Z1bba5xT7W5Zf0vWuGu9sqyMPevC
DaKHZCmIdZT3BVHOVfWFi9rKtYZrU8vVzdOVBEVMGspLMTGRMFPYEjcfhznMtV5zM9o8hlc2Sdx+
VqdcHv1UBl08v0xLhsOumB+nJuZ+GoZBeeHyZCme1WatVwDH5jy5CBdV/jLP/EnAuQUSdAc7UTXt
MY75SbnILoNdXWpzoxiwCMdxSiNsuuKhkWkTdCtMDXMIltbcUYk/V6kSh/Kg78rNeULmjOx1+6LD
X7z0TqcoxQ+SPC/f9EmnxxipFTGDCzowU+aJlNsymGyZEZ9eMF3o1U9Tp01f4qn2DLPQPTlOlf1K
yxcskp3FSLiiO3Zmx689SGnpA0lpYdI309UQchmkRtt+GFoq+8NWFOe+xZzKIqD6eRxjGhKOWHdZ
lmOT0WLbrB0LnExrAyanCZnzRbEbykR3WRZ/bReISEkV+87Jn9tyCPJMvcgrogIWPdXnnEMDjpnJ
OPL8kGjjeSv42XHS8pTDA5kYiG9appjfq4XiLc1EGFiCG0C1vXiNLfql+QFBi0vC6ne5EMGglFFG
BWEYw21QnCg21ZNK2d501OOq+WQI6wDfH8yryXAon0PLQtqYu0gpKaOW3i+m1bcLpgh45H2pHzhI
rZ+uMU9tLVFBWo8ESgZdkp6ZSx9lZztRYB3tdfS2TTpt91ZhbHeKFl/Jer9JHdEuailf1xJ2J27t
737rT/K2+pXqvNRd7hfW8DAXXRjHsW+2tWeWjYd6cZaUJFDG7tNM1KDVqlBfuEjSCWLCgXEy39KE
dmBl8YsPLM5fYiJLj8vlPgRTpu1cpEW4yEw7FXV24dIsT2RzJK1k7MdCe9Ab9TiXleU50uab6nou
03WvxcNx6gy+wdpPB5rV3BjBb3Bl9h3fqzF8rYV2sJlUQsws+7GQBP1M+tSLwQQMGEb+gDI/TEbx
yjApSBbBxVZ6Yo7DPFdd2OkWCajf5zHXd5Gi3t/uC0X7dT5Y/CPDyfNivSIch0tse21afNuzvYPs
jagA3hPZ9CWlmP0uprlds7H1TYO/oOkADSrR5VFby5kX5+sxTtcoX03PtMxrLMa7VnCWjHfVYvVt
x/SYL3eY86euta6yXiZuaiheZw/7u6SwYZthwHLVWuvZJtXJ4Zjr1JYTcNeU/X4Txb7brGe1JUhn
ysZw4WnP1zM4NX9wEqUGFWfDrGHWpyhnWEdw5PS8iXyfCxWuITvxRrw1qrOz+t/apn9BtuHSmqUv
a9ImL4VVcfNiuDBJOVd2e+2d7tFaCfPsxdWO0RK6nIgPfS73GRvTlK3epc1brvBSOpbLxCSu1d1S
PY3ZFObzsrMZzXArVw1WFun9ro21GxCYxQ8v0oARwWOqhmsznq2FNjrR3tkYF6wSJ4BMZrQwmfqi
JShSzZxu4uJxAidGzosJw+Kfi3aLxqx/tEuxh3xhsnWfSzMO3JUpz5GWMimjM7Cq6q3KKoZ6y7c0
KIAyiSs12PzS7sgWzjClDXU1MQXVKnUMfhpEcRi8Tt0xUwvsYQzLWHqlrTukqB9myZQG/euQxfZr
rVTvA1uVxsG5VpzbPt4km8aMWh20BkwA9KXjI82qzcs7ZlB2706T5qtSujMy+zKXyWOZJ3/FvADC
dHbLDdHTB4uT0rcuwYk7yqZTTxQDITLYxjrHCIj7AcaisHHVhulnYRdhvBUPdH5+lUtIwVv96SRG
0C3Aqlms/psrBiVNEubm+GbH6+QnPXmwUqO/ItJ/lDZL/xa0VBe6/IplNlraamdILTqOFr8sQIOM
qz6EJr+wMPWZB+OBOxayMh4av2P25ElJcjW0KUHPUf+Nuvm+1MQGDyItPK3K32NLOm7p/MhE80Gt
N5Alsf1NpsOdmMvDoVnHLpKbZfS0eeRTatUbV0wGO9QcqyRJ3bHsskNVlq+5QOtzzOlWZlMgRO+X
g3ijGmc349yd1ELZUZC/MW6OxLY9ybX5mqryO2mrgZaZfqGXL06lMIpRvww7e45l2ef+Z2Bw9086
L7j5D4YC8aJ3bKgQQ+oTdEZ4nbPIEH1OxWjtTjT1ZYCeG22dzDaLyue3j+YqjYQq36rMDkFvAlVj
sF4tn7YWB6us31K5vOSiiio2U+XMZRQnP6fbSn+lxrsuWS5r1ryWjY58aNW+pfbvgzUcqeH8YW4/
hRp/Zml2mpGXrB46rMsWIIh+Q0scfnOZB0fr672xycdNTr6btHmnVvuJk+1rrpuj3tlHBpjoqX3j
deYP48hv5f/VPo3528/5lUGbR6OJvv6JMfOBktCXrSFkjHnq7HOW8plnxHa7CniQjKjcdOuDssqv
eZWvXrM9jfYcJCzhVJkfaPNnqhg7GlumaXVkxsV7Js2Rln2Z+jG3Or+mRc3J/1obMhfG4rJKzS6v
ntLBfEH8fLWGW4u0varXRTZCyxGBbHcAgS9MWd6KTom0wg7i5CtpTER7+W3OPw2b6q/nk5IqGMeb
spi3tZYDaxE+2KQnrfuqxCgbF3SVGWHPTGpa7To2spvwczReRVV1lfbpDr804EPZ+OeserTpR1sD
DkkfgMiOmMG9UUnDfLHPtvNVW9QjaVa/MGXZYWHYaVIzuvSXz1ZvnnjENTIfun+SDrjSKBKbhurs
SXYSxio0unuLrWwH9ok8WIn40eykBXvKNTfuqid5ll6HVn1WWfvpi3QLJlM65WZ2soBKXaWG5yg5
+4R6WTGJez2KvNejlkSov4m/lfMjdjt8uYNtBxDaHRCxduhNFZ+Y8Qdr8WzIsYhUxjAP1jLmYMfb
s5QpUS6G3bqMe3tqyWpc0nchMfk1m97wqGzlYEC6dcYvp9ltFdFOeuIVo+LL01k4X1LNed8fLONR
aiTPdl6LCWx20vc9ZE5svAOwnITI/UVhk0ONcmSfkhH3stJzVrM68FciC5YiVt4+NuNWNPtCA7wb
kgBaQ7Ukt832U18xSl7cZPnq1OqtcPSzvSICQ3JIbaj1FSq0esOp6RmckmxL9WuTDRxZHchMxjO6
xNaazrXGa9IlT5XxI2fvlXTbliEsZ9Nfq8OYyIexhiudLwNIj0wLkJjFTdIz1GkKxeJvQbZU+dji
9TjXL2tZHsz57X7QFY4vSC/fmEhl/zT52V6Si9D1fS3/6kV9sqTGzbs+FFURtu03nEaASuyV+HOw
AoPWYqxWteMgawHDAV1AmaSHjr8uNvtIKf66+m9SzGi15IMt5ZFk9Z5qQ4Lw1QzJmbhQP4HrkKpw
LsJpS27N/NZRdncKQwsglg+Scn6arRBQM9qGjr08aPrAL5emodKagZLwgI0JpaMRSrOTuqyfO0Aj
h7E90ipVgTaLq2m0PpSPZ0P1lEtNy/PcIxaisJyt2Dou2vpk1e1TNlmPkBVBzX81JaHRG3vmjfex
rKdaTzUmAlWlxCm52SrNL2vgMEfzJEZ9iH1uU5SbW4rNm2NpZ82LnzBa9Gb0cx2BtNp0704RbW2z
M9UCuA/3vdXuY0WmIRZ+K01Ai9ahrUHH6qAlg0GpLlVyX/tTgi9NsCQsoNIm184dt2SfblV27lic
AVo81tL5Nr4EI/42IM4ywiPgCKT6KRntQLN7xoiIZes/kdxbwMGFp03LP1FIb2P9/6sQop4FDpTK
wsfJIhNKAPPDsQkWXo3jYCVHy0r9TF1nn6DvS6pZ4ZgxeMqnsDKysIUL3Jwl5NuTCY6Y33QrDXT1
Z2nmaKiyE0Pzp44P1LwLC8t7nWUs9ZSP5IUDqBJbnLSPVik8aJ9Asu+aKkTxkoVVNlyXZPFp4IHM
5yb3Mkvx2kqsPotPgv5+HXWaHGHZwQKS3FD1v7tkHsE/pkPu9FxiOWfThu7dMh7Yreabpkq3sXPe
0VOO8bpcBmUM43uyvExWJq2F3Z+F/R03uC/U9tT2XyvzKZaAeXHyKMntGX3vEPfreUmXQKcCKExB
q5v6ND3C/JGm36R96qz7FLF+Ftu5ZidVk96sJrnK8WOniF1bJsQcrqGkk+3YhHklhbNc4FW4rlsC
of9a2P809bXuKINFf1jt4bY2v8b9+y0tl4yLo8Uye4BFcG6mmuNybhjXZbaE9tQFQmeO3+2azYKS
E2eD5qfHRlAO9kHIm6t0YyRBmg2dAFKDohEm25HgpMw/Sw3VdW9WH5l9XID4RtR7ibcpITvdMvOo
yIpLaSJzm50nFOjEPA/be1HUWPt+dgK1Kyj7wlL6caxHs5rOZI9wwW9MAtd9Mm1e0au7DAVSINvW
qFUdGrxj5ad6/B25WBf2aTD6miY2vVTlWbE+mJxy+fxaThq2AzIEIwYx3eaVgbWavcCZwdhIr05B
Xss8hYNg5jDKj/E0ezB6Xgp8X27dw7w+CF35lVT2uAnCCg19R+DdrZGbA/wm9rLlvTKpxOrkOJT1
2V6KIx6mYMnsx94B5TWNk5Z1obIaXp0YZ0wM7mzHQdJr73r1mfbGp506p2nCReDELxKj/7HUQnky
L+xXdKdUZiqQu9xg3pIIv7LzM3uhY9TgCYCwTqNMu5fLY5DdISbZoWW2SRJPcOxMC6znWOZ7MzF2
egvCk2EQr2qMOjnbO3NdfmVr17VqUi7URmZsIUFz6w5PqDHT3QmCbneqGK9Z4vQB+UvfibKC6amr
7tZ9+ecU2FESA7tNUyfFtYu1F6ACi+fsLoLb2o+jxfRsVeF2Vo/hxp5ocgBMBrEdWPIdtIYRlDyq
Cyyong934olRY/pQJam/Lem+0luKOmVvG9tBygFQmc64S1ztNyvJ3I7FBw1a8JSmF9UYfW6Z/Vay
xdiaODs1jpfaTVf5Xz5/T803LNybU3w0kv4StyKYJHsv1VK0yhzZtk/AdiDGjziJ/RJIZ57BQ4fE
W6AqXalL3yUjO1jgqGvOv0iVx43rZ8tp9/LGHcUcEIvw2CgYp2rNABltF7dvOX107eEe+scrICEv
2U3GiIKOdjYVxh/LSjKFueqhY3ERlrr6Sf2euZnAR4pjTdllldkhqBjScZ2m9dIVy5MEIR7JDp+V
aqSf2Vp+x5L0wQbBq6pUjyvqezvKR6Ni9D/LLub9QynrR4cqMo2Vg8J6vX6AM+uq3dKYVObOgf3F
vs5wARB2Vxkv41hfegw9PcKSlOlBy4VkOKufwuRslXQsO+csQ9BqGO/iJN8ZLb0R8EBVVVc1nt2e
mn7d1Kd4Ei7bTHat1nlmFb/FsHrbnF+m8f6iS6eF0Twt200eWHCl5mTCTjl+ERs7TRyNJvIbr2hK
vSoKsDYGSyUmopb9PNrKdTbomadbCOnFpOyELZ1ha/Z08Qenaa9Div436W9lPUyuNuM5SpS/VQye
pXFXiiJclcZbW+D43HT1Ugmq8mUEeOLRe6bQoZisGFX+ZIX+UkwL1VnlTRIePdKdCa7ytdEKspWF
VbCqnXnHx9WPqi4wCyEr6XeItg4ldfyYzIXWPSHeiiQZt6SYc5zsGkuzC+pn07Csp7IEOBVZERba
8kuHG+Yl8mSKQj5bFxm5XBedx5TVy+PGnRobn9ljO4/HeKYomJXAihOe6+KoU/2raf7XbvV+IeXT
qJgcMecv7ZVSw/KbgqKg6R9xV8EJfsOFnktr8eUZ6/Iy7zq9OjhFfyMu5pytHVOs6pAO2W4aqMZG
XF1lk76qpo4nA4yOnTQiziKigq76OHrNIHtF1/hFZeNJZJNBJ0UGptdhLXnY7Q+5aQK92TidMSK1
hUfWO7Rw7apAW6k6en2sfsb6eFDQRxs585U83SUyLHHdBX2pNy4zcUvN93dKV59Tb8LHiSXFM/Xm
UeLGH5nk5ygFVbH6pjm+TsW6K+LsMDfJhXD356Z3uJpznnXZ65P1WBLai0RZFhQkwgkNo3oeZXmn
aSwgmFu/SdZr3c0Ridv+ynCim65C0HaLo7K9jej6oodg5WjQhHOa12JfWYVX9twY89/di5jKxlmy
hg8l/X/UfnA6OorYuIzjS+b0kVW8Ur0GarGBxcq+kTPaYzJoM1nMN8cl+QWKCo3WxruSMVEa5VBp
/qk81aJJffBoTMUbE68mdDrcC6ILJzk75satGbInEA+fFOSEt4bZBsPv2sgwaPD24lU6Zrl17hVO
JkkdLoPcRtRQaBPEaq+JutOp8she3/cp9tqFx1tSml2f3ckyDbGbYQQK6W+rrFWIp/XaizjKNsaf
JhJes8Efx87d+qTWYS+ZT6OzBaljDw/A7MzXUGku5VSmLy1HAmIKRJxut2hVPclsbD4NV3StneAH
ecndcdcvjGKmpNmwNjWBtIqEGYSUBXJuHOZ4PAlc61yE6McA590ewHfCbsl1YGfbBAlvl4GhFdZ+
UhN5x6wpDW1Fe8M0/LpVmKcoSnTPppvw1o4BFaPZN6ll+V2rgIkmHdu4VGl7bqw63/U6tX1ubNIF
2P2dMa/2iyDN5ZvzGzpl8pMMdVDH2nNftpfFLH4GLf4TZR6gRvizqfIrYawpTTXQhE0u8GygVEwH
y/oy8lrxc63YVSXhmbN+63u8e4ycOYKifoW21Jz5SLjh1xCbH8mmsarRgeYfkudtmn2jhdJSJJre
JBqWMUry+tGOq5eWQ3M0uPiaYc8REZJLxH3B/6FoLro5kRkEoa5OUWuKfSW/go0/Llv6tCaL2xko
lB3+D4YamWRFNrKPYfWGm+INd3G+nlFaXE2SrmUzc6XRFkzNOU6mq1NToHSMqTlJ/CE2Hgd79PRq
CeK4w4llY2fiMJAcd5tG9r3X4nGkH2Wm5UPyHFqIW83ovAlGyVWrooW8T+8fxSWfjAcyXyYEy+Ix
yfMnslRC28GOVrUndcyide4P8+a8EYu0W9gLtDjtxR7HE7dkMHd1ZMUGbzSX32zjNkarTwflVYlT
7DrpgvMo/y155vRMfkekwCht3raEJ5j/wk9oGWDduI9rYgPVyoP0Cu269p0mdqu+8KqsFR4H9yOu
DaYaEG6Jij61trt2MvaVjQeirLD5bUFcrl/2Uj334/zGwtmrpNmhvFgHCJe9umVftgRNG5ssUWt4
FVpA4xKwewPclpt+ZxTxqZlR643FFkGzMtwR5U+njCperdhkVXkXtjH6myRLr8zZb9vG9V+WziUd
txUYiVqgPsdEQHAxS64qkI6tPTkdILDDx5J8WvVLatEIzpsUMd6M1LX20Cn9tCveGgQDsxa+qdXf
g0BN0NqDjZ8am8CHsWgYdYSnyhwOwjqObQldJ72KaeZZelstsVvKqyaz3KehCJCLf/VqqO5KS6Dl
021TSOjg609XIxSJcbq/GgNiW8KFZRusCOuKo2GjnYje+tNG5dsZiMcx0wejMzxlC0aFzjHHs6VU
gH7LdbLtxRuHs8FIpBukaOTrtpZuj/83zDT9O3aIRBrUgybYrR07wBhFRCzGQUsz3qzXATqfyBys
C2j4KU5zzNh3vXGow6qVdpvoqYQ7V93WMGGmaDBQKqZ9ajN6TAnPR2xeWS8k8hdSOzwZnXPS8mCI
f3rWKKc53c78NJsoFHevS8qsXn1Y6WwJKpEdKQLQDbO0u1TUf1PTe8TLeE3xJ2aFWOXhZPN7bZNz
qaCXShBOV8mbLig36a1rlSsn9PtGM1mX1dVuJIx28nO9bI+FYX/fDdS2M9xqGdfrUD3N3GBgneFi
0eqTuPeTDlQVQF6VrZwTfGj6XHVBV8pc4MwpHFmcMotLv3VCRa72Y9nsB/kXy4yvF4xIih1Od0+Z
xt3WWZSfV0KPZ1eJLTb7ADTOgJvsnA1baXzol+phlKZ9ZuB8LNv8JMnsGS/FITWgXdIyppd96ef4
mE7bTzGaa+TkfeYZ9VQx47Ote8UWh8NcoNDIbYvpny1nZoNbpUic8iIrTR1aVdxTzTUc7Nmw+Kyb
DqgtqRk1AI9ujca4emWPxpMs6hfYpUtX1i/m1n+KDKTPkS+jIR0SrmUEoq9uuWQbDzsGX2PYPIV5
ACtkHJeQG6bDfXNGYDuPZflTtCoNz+JZyoLlIqsrv7S2j8kQ+6xocr8vqOOySlWe1Ux+ZmJ5k7eR
CRBUzkNiNfu0FPV1HkrDgzmognQY1Z1BIl+rTdMRUnLHXtjtpQDYlqf6xnLiX6nuFk9s3b9ZpFPo
ZOpNKVkh1Ru8h+YEHZSb1Y58BQ57Uf8jHScy5PG01Bo0Xi7fVmNjxVYrxd6orf+KWoZ7KP9Kch4Y
P2K5bNKBMY1JXrDYa1mPNU38GGme+Al8tpsOdz9f2yehoqxH8mQOFuPSrrA+kb220HTsAItNUDRp
FZlK/wgLAUu6xnLUmAybQZh9e14BdJT0q5oczIbYd0t7B91+0obenwh/y0uWYxvmhcbrNjfpi6SU
CWvX7DNpDV9t03jYDNfa8BeQJ66b8nTn4XtF3JpeCyajPUlWei7tgeFs/iO1GQQD+myuH1DwPmRC
MuKtP8823IQsf2NR8OZ8glR+U2moO4gdXIB0ymuYsuVlWuGe7m1jjAqdHmuNiyUt/Fb+TYEV3CZ9
x64eoOJEitMi2wnfydjgW+mnHmems5C+DMzCV+9pgxP24+YCzPHS06H3lnHjbYiaVYliACqIHS6b
GrJfEDqwtDw1WHktlsSPiv6RJeVl1pXHkVehZLKyGl9zq7jOvDcMT9tMLy2LJ5EqUDq+bp+MIbI6
puD0yRIFshEM2fMshWKBT4tBDma6ra47LsYZnSXHhG+mfwn1RTI/piK9qhuemqp7dib7kQ0DD3GM
BSilqhIHB1+Xa1bcAUIn1oIOJplGYha4YBH9zSlmbeb1vnjBFlHTvBXZ+2S8V9Vfo2cd3afi0gH4
4OyURcb6QMwwJne64WTbF3XJo9pw8lU7FB7OXuZL+d+AX0zbpKCzx/OQTTtRk7IygM+4RgdXkc9k
OuT9YTNe1JKNNclTZhzoUo3+sWIuxZhcJXHIM/uzvDL8IPASmhIPugcxSpGXHxNMe6L5Xcz7d8aj
u6QHkHP2J4wgrF8FBWMMxT2fLcOJFtpb3DtuyUyxs82gX845qEoCQD66hcXxYF4RS2wZs/eihfCd
M5sLy9IMsvo7xo1SQm2izqkDWgKR/Kl9zTvzsM6vDvEphqKHOqOjxvgurG4HxIKTkSLXmc9OTKf3
IkT7INndBw3WaRm0d/DsHRn89KBWcu309VNIgIDTo0JcRPKes2VOwf005C+LnLEHYiVMejo7OWUH
vQiLxKI5/Z3qd4JlUfVeTZWYE5pfXSKvQzaZpj3J2sUg40yZHglnaasnqPuK3g+mQMfqAWLB8omb
ZIwRlMVO4r2V6IHaPt+nCgy+YFGTnZzrWGAx0L2GgaXRJhdsG+QqNLyqZWitddQD7eskXAhGkWRE
3ZLRfJ4qEiUmfX6Y5jmlRASFhTJXYebIZLkMG4nRZVOck1WK6vjRUcUlyxTPnjOVZX71Y2tof1Iy
vGcwch2CcGKrXtsq31PbhLBxtL3YVYUimHXIwSRqvgpt+M1aHU9tpu/gVzvC0KpvSSIoL/5nxUjl
mvRetyahKusS5Jt8GGzlecLeJcUrmbDdQYMeE1yccwfMYXW4zgr7sk7ZsyItF3sicajSmj27wb4r
kVzk4b3q8RBvnRJm7cpbmW+h2DL7WZkmdCx1+lidJIzT2D7FujYd4tyYAjnryrC02jccxhb5DOYW
Gcb8Qgj755QPtwxnI8l32JCmdcDRYeQ/QtF8PoGol7jJinz7osHbqYq1m7phxw/Z1aWML9UOS0z5
9VY/mzjnGMQxykG7WMFzT9gxvBypeBziR1bw1KhJ2d+cqPUBd1C629BbZwDzBidEkfY3yRYm1Abs
nbuoTnyd0/ynVq3VxXAC5k/9qccSfcEwnNucpsixRMQozk34gjd97sPBktq/tVkEdi8dXE9L5JvO
2Eeu7yAOE4EWOXie3pSC3QaJbgcYlAI11j4VvIxc0HMwyPIDDhosFH12UTO+Gx5nKc/OS2I/EF6x
s8sGxD2m9lVvRjV+QMfs16qN4lwcUMl5XjL/breP+Vn5nUyvyCGSn2pNfc4W9WFLx7MQxiFv0j3G
3IdWdbxBzz9NSmd2qEkgJWI/j8C2RYfBeS0vMcQYpmd8JvJHIudf1d1jYcSZq22z4Y2kNsHyBPPw
E4NJLPN+1VUmnacOiMGqEsQH66VUxdHoVfx8005d76gJmAUeWsHxiynkMS7yx76vngvseDlpE5kJ
KSeXXm01vmilE0b1h0kB7GyTZ7Ea1OzK88CFFLfmA1r8gVH/H9waoEYVbanq9xq9IFS9GMgNodga
pX8SdXMjtRfg5wv56px7BmezVkRZoYQz+3Yw2rGjaBrTHW8f+DLPgeh/iPxYvdxkJS5ExBP7BMmL
FqAwIxPvfgCOyvxFS2k8hkvO/yx2+kNtiCeTBAdJa3j1bRklihqyayNp/i0RFxplCdetD8v8OFDh
GXlGY5ack7Y69yaxRmsXsXLykObl04xMIMq7FZfZddM4dP3jbjC0fafX0aBokK9cTBb1/9ogovUr
6vTIyXLW2bm0aF0gJQwQ6BPlYnBbk35/fR313LMs7M9b5cWF4XddEjosN7bbt5hfJ8VNR4aAFJSK
ERCZ4I/KGtVpipYAhYDk2ZjGuc1uZi9BGigUJJq/iN2K/tKXMZqQtkWSXuKazaPFkellrHM9Sc93
SdggCAkCzW9FmEzZ/S8ld+arlu4YvbGznfqxXKT3BeiH0wp3I2vASt5s5hQ0AtesKj5r52O8S+kL
sizzgzt67HfZn9DNQMp+S6vf2+18dzWEuKrAQGq37Qw45j4imhJuQMXIi+Cb/fYDyk6c6mjoH63S
/9sm+ae7R6y9GTYCV4YGvmFjNcdbIRjGS4bScQG2YYbVNLmPVh37VZn1r3Y0XKlPD0P2lrYfS1fv
9f5WSOlbO8SfKXywzDtYQLussRrSr+3IBDjFGkcsjoYbDZEn352GSCS52ww/fcywp05vS5+TSrMr
UutktuUvQZTvKwogU8hXtsj/3wCCvINTLRxNr4uuhPk9pQ1HbmKkzGl0PI5Ofd707rCSf1D0Czp7
4a+8E9t9BmRcKffdBGrUwSPEUmacDajSIOopFpuZo62CwzLW9UrwsZcRJJRwqckluSRL401oOCVD
FKNtjvfvXB2Y5FTSQ8PwVu31YxI376mc7EmKOenL3VM1cCcVpVem5a7WXuQBX/9cnRxRI6dlz01i
+7iU/08McYm+elM2A8RTesb0c+l1fZcxyhJivarA+ArxiCiPCbP17DzH1nsjIydQ1MglShaKOSkW
pLS8qI0eaWxdHgYr2IxSuBIfhnrXEauFMseao4mQwyGh6QNCyuEyWYaaeYPZH3oat2mVPut7IrZm
LHxoWA3bqvnFTxSoaXciZCdgWRQWx4w/ytjJyjVRVYH78FRYyp/DEEkr0OsT5UQ6B+Q+1MwMfzFb
K4FbxgdJR190isE8D5+kDkNPxudEcKLhZ/6Po/PabR3ZgugXEWAOrwpUtiVn+4WwfTyMzdRkk+yv
v0v3ZYAZ4ByPJYbdtatWvXVB+CWS6QB4Con92lfEAZffhIuo7R5zqpDuYc/+Hgda5nNphW/4Cb21
G9rHvOtucrj6XXcd7HQrEJ2tkrRVqeAK5cn4a6CdRAbkmijCs8pGqNXlk61ezXw4jSOe90Y9JtZ0
nCoab83gDCOZyHu0jiJj33jyWQrrOcsxhhukqVmEWiZWVzO6eu03YTBrVU7snHuoJWvXNtFSDOeG
vKrigqgSHyBQmb4kmgIL7juQDON9pKIQ6ImZnGs8a+fKc4PH3JuDWIfyXYRmzKeOxmYVj3XzPii8
gelyy3vento0j3c3XN9fh9Q1+PXmCDICC10QWRjQ8vI9asMV2DqAgvMTwJcz24MDUva8mhbmc1IZ
xz6Ut94MP6MSSgPJd15LRvDlJ+ofnuSddsZrtswfKlXnIU3Pype/aMFqlbvGWzcVeA+b2NLR44hR
V8KGmmdOoi0npmzOHy0zYzhQv7XJ1RCWutmOkrEWbHKIFYUySuq08A/DIBy/2L5jxeROI69G2PYe
6mk+yIfeTShE+QJ1D9hzYi67GpQjuoep2WU1KAbFLsrZXWYZZreEPcYUPCRLxOovzL7zoX40/Qxk
XQ5bUpjNg4P/rrSid50uz045H2A3Ex1NNpmTPZXOE4mW3cCo6xMztRf56KXYqTWZLz882q16YjH/
mrvt3eXbxfiJ3zBKIKQ/dgzbgAq2XLmISDxRYMDs3NJhXzj+0fC7MSZcxv03/s19npZXtMy9X42n
CNaZkhLUAWdWw3KPAgudxc4Hfsh0czqMbbm+L5t86+CTEJ8nlqjuPD/OARKpOQ9vkax/yrTc+D04
qepbckDtcGrOU2StMn+84Ym5oW6depnFTR1ep7q69Q6OTNctY49UEU7F7hoN1tFkc9uRywtRVyL+
28Dz3E/7NQLcpjIh3jTFeGqX8rpg5RMWm+kQsRJn4FUEeYCEqVeuh4FRU34O1LAauEYXJ9kpv8f9
Jt3pIJCa89E65h7rdbd6Md0KH1zOYxfvXcc0jkgX4OgfpxZcybg3g98qtPbmCC9s6YHLJSckEf5H
xZvy0gerQvkebGNP08OudAQYseg58yDMEIx+dIP8xJNlT5T7zQ/KvyzUu3QkxibyRyV/a3yRd+XN
xs1OvDU2lLNjoNkHIwswNBKTf9xjeJmy2UQu7n9AfV4i0ZIwYM5SXvRG7yI2ewIdNnu5RDcffkKq
MhLq4DjOIU3HY1TM3nZS/VszS/RO9VAl+KDlvMPudcAZ+1gswz505TkqxadTMbACxVlWg2JYrJqf
0h6fphHv41CxU0qH6a23vQuLX8GE7pBSmy9s5vaVad3aJLjaMn3Sdx8nB51cGiezdy+t0SATQnjB
DhIk6DONS56iGrHMjuEb3xs+Is9iLhhYT2g8CG5nyi1TDgrNiHga+vSN2l/4SvEh+7jKoiwEy9Az
lo6ytRmBOSThzqmn4lAYUUo96QCSI0K5fmL4/uj1Yu+nXFkzU0zBrFmgsBI3Tr8Wdg6HTvX9lmDK
TQk+9Xn02NBXEvtuhl5D6F2wzUXt3rpupP/EFFBdksrkR5q4N2PJAWWdOZa5UTxlKXggp6gk8of+
mLtsX/vigdcmLJayPUVgZu4ZDuWOmNyXcSsTjbaliwOHvU2PsZa0q0LzqS/kAOKg4VTZ2t1rMyOc
Bx23i6LKBB4X+fx89H/Z1scEt9iBqK/WwlgrJ/sdP/h3LqPY1VAOvQR5WqcH6bAZiUznp8cbRefz
m1PlL32WYNahhCXMR64lhAmPuWfM+yOannxa5irYuT3DaJd270XmPsygBPZ+0u8dc0wfAF7mG8Mo
j4XBJlZV9oWDy4Vqq2GdeT3u3rv5DXLiLR1zwJIcTrG7xcVYonJNvUWcr91FFU6eJLotPSC8zqhx
52Tkkywr2HDXvJvzlznwHQz99z0qJyQPwgbRehjaq8O9tupZ36QNrukgkP/qltBYrbsXtkxv4Aer
DXC+l0zqH7Y4hLxV/0w6bpfQa8SWyNgGEViCLD/LqQnYFi02b8Dpk/CUEetmwGNZovoshSAa1mYk
122ekpHxZpXVa6uQHlZEwyzCQ/wgn8PqChyr4KrU95lDQXFanigaOJije8DHRSKkSGIhEINSl6BH
A9IpNjz7wxps72RrbLbOzPFHE+xdwRoAXCanfjtxIRClYd3oTcmL33Ld4934qEmEYiuxfYCxqbtu
4CyyXoIu5f+NnvqgcolYC2dFrueQZZUe0+0QpWQ7vhvO977/2rjRGE8lb1rLSPqdX3dk4eDA1CGn
dNUE224JpqMNSC6eat40eGnJkpsuJiCEx8Dmk6u9T6bqPTV+H0GlXkVjPIo5ZdXOSGdY20XncYj9
rEcVy20V203xVDvZzRtBTpMtW8nsV0zNI3xqfCbFewLpgGDNF0iGoxMQh7cxxtTGezDgnHDMs/bt
j9zgjh/0pi/rI8gJ9gY84hBosuUFYAb0FpAYfsK5PGhITNh1XHJ3hJUrVwAsz/0QFevFSjbmED2l
jnfx+/+LqUQhxEdSvXVzT1IAstfUY2RsPsNAvXmc9trUOZjw7ZggQP+g5AftdcJwZIbOJdHmA9ct
N3HGOoWHEPj/g1ycc9MlW0gkT2OmntJEb3snfQbnAV23X4+c7Z2Ec429/Ne5qBRDKcM9T4i3dFLf
2krf6hBEVg2DXja7zvDW6m6GCcYDSIC1halYTkwCKUMwMnubNRuBmlx61MjpH5dR2gSYNRrDc0eQ
tfXR1qZqF7CWKJb8NOvk2TC8ZwuC8zSNpCvmg82WXyKMSh59EcTOqQ8uptYAssYtnM+NoQFByOdo
9F99Trl6ynatOXJGkM9lOZwq8owsG5mtiymi1F25MH5Yj+JBPYQmuEijvVvmP0GAs/DP5HVW4uiJ
+/GUjYeZFkczqR59H5c1qFP23XgjFMNVg95VnwYCs2XKWtuaNkX7z65+rHvYWWzlCDA3ZOvbIf7h
iY+qJybYYqXH0Fr5vFQ0k7w5NufR/i/ibnADe+O3BtQM1iwmCM7EpTSo3rjjvB3ybu96+lyHzlOU
Zds8wBcJgmzMZx5kxbsRjF9OZ9/NvHC+oo6l+4zhW57tZOSDaJgBoHrTgSA63K3wKI6BK4AQGwsf
oPiwveboNzOrRLknsLopVf4ZiHI3eQjDyjgUObkYvHKsUBF1zSS8ZhoPbePVH2ZlPVvZCNSUfUzD
zngzKAYqMPvJnDfb3sWnH0AGNiRvejp8B9TVkizXMpyK4JR2zpPPObElY7MgO08TYgibu0DLdVqG
q6Hj3sjzW6SJamLKcwKSQEgOkLBjAKHbIK0OfoC7llGjKu6HVTnsrDTa+WF5YFyE5hLol6ziwvFL
PIB3B5ewAgY9WDuYefDZrRWqts3k66HnFwYwWbe5RATuJpmdnajnngQG7hfikwQuo1ev9nhqgLHn
uzTEkQ2Zlez4VyryfbhYsTH7D+2s4nsGitakc1lNHwQCNxbUbd+eeIFXcpu3HI5ccRsBYrRt+F43
/3nea5MGXJMR2fnQezQr88V32jdCU8NqdoaXjKNcY0BOVAQsB7agQj3DbdrMprXG0/pEdHlb8iAa
dPrR31/cPnePzGG34o2Gjr4rMSVrekPCn8oc4rZ+A/MVR9F71fRYXmAq2YzxuF2XcSGqZmxbeMWB
WWKDsW7MZzGi5W6wXydj2SHOrvvpLWQzEUkADO251GgrAcddhxROhLm+NFdJNmJsMHcU9e6l+hLI
nzVhPOXgC+a5RbRlz2r9G0Pof0uYoWTUsYOpiizsR2AkTx0Q1y7wD2ZqbBrxN3ANl3j7SF0fkiHc
2TOyEg5bmql2Yb88GgLSdq3+ceT96UPrNC02HnB7/k9Fy4PPo22J8NOYph3nyKxli8fXwjNnIxwI
stnV/DOG7T/XDa9A3lhNtBFXm9oUXROntn4pM7GT1bAe7sUoFZtZso5hbu1E27ET4SgSCbYh/c6W
QKX67HDfCZSlsXcsEEM+0K102ctufvYN67aUxR6K9cMkxcNkGMdh9C4TgTUvz3d6ijYhd3doQ7vk
E88WlBRTnsIELBPvMw7LrCamre1yaoeFSbhwO+ZcW8X86aYhJwwXJf01ynTsjUXc9v7WC0dIIDbJ
snGd6fCQGi4X/2dVAf/iX4G/H5rcOiUIzX2d7hepz7i7jgRPTuR2Lw3HV3sWz/zNiLnhZuGsvOC7
FxjTfJ45QM7olE5famnuh1bi7JB4rvCMPBNcvFmNILQbrLUbbJuJLioyW7EqzJM/RI86CAkJJrFU
zsdogQ8N+rhBU83a9mizQ2A9Mjl/Y+PFNJDGs3+o7PbCkxwUB5jByCPwRWBOzNfCy3aYdY5Grf8l
mdxiSwQUDVBGcS3WfR0PWmzbyj+TCz91df+gWwpiW30rQDS3fn/KMC3Xd5tn6lxnUvBhwhbSYz9g
z0STi63blHFvpfugttYpS6JIhyfPC5kQKe0r/kxrPGlV7pTjrSUiRjJkF37cycmWxyEq3zJOBT3Z
BI9EszdG4qpbz3tgIFs2DBMuy0mknyH0d6Zkbwkw/2uR/KmARWaeTn9IbutQgolElMka1HGhP2tj
/BkU4y0EPOgdZ2lKqAUt+zOVfGjD2JZ28FI5xlElyzbBZFGWy5vNVDd74E3QdXeNlRQHlySKL1Lq
rR3ISbLFZEhYaBW100sinK2/EKYKS+GsFGvfCpJNEpBDzkZvw5qN0SG5ry43Qf5lu3obtT6BHfNB
3dPbrpnFykniicmuTotdXbP/4XQyuvLBBGUdZO6+0ubVK9WdPHgIrBK/w005vDrxhdeD+gjYLWpZ
7ypR3MJquObyy9QlHKma6gJH/VeKhqu8eZgdLq4OcYYCiL8iST84n55RPXAdOda3PQw/gNd/Lct+
dSTZBxw6sMn4qlcDkftVyVzuZjyaC4+2CXG/krp1K/RzaLicdua4qOYdF8kuDZYr2IpNyq8P9Sj5
avg+RiWgimb2exAtJ8+KfnyNNG02+ino7TPvP/bcmHVp99qE3Y9MyeMbVVxCGdYwLYbK+cQE+2FF
47oxfGZfTY683xkdaWbMClVUvAQa07pfO3uRt5tlGB5Ht/jsO39TeGDyzXLawgx4mFznySNl0Ih0
I5mEClv8p1ov5GbD6FLa2dGxyw8XO7Bbih2u+wPZgB0sLFKeem8bwU9pRqsUBwsCLuhFiiWiwClh
MGanlMV3q6MPWS3PVdO8Z+QAZ4DeiPIEI2oMZc655m3CdHD1y3B7t/rBa94tTrYdpt8REmG4RK9V
VX0Jt95rQC6BMtYTh+7CaGML9Reg6tFLJEZGshiYBFz9a4qvUn4XcBdZ2UHjFpwkYdCOTyNzGhLE
NusXMMP4AbGT2dkT59GN57ZHNfPohDjJjHIsp+aXpOmpwvVkc7QLnWAHW2bjZO6uye0dsYtD1jkH
YDSceQgPYU1QsluPU34YrYCnET9K4t4FE6n65AwD/XGZRWz00zkIbGKFIy0n4r44gQESY9DYLw1z
OmhRqBZbbVkHr4RCPf8ftdV8RwXP87BOVmY4fC4F0krGW28AAa3Z04KNm/NpX5GIDaWNHSq4Mqme
q2TYAkk+KoFIx45tYB62BnY8UbCZIxYv0rxvyEU8lOKeDnoYiBEYQCf4Lbi6beAOnjo7OClleB8S
kgvMty9/cGAl0W0QfWIaf9UZWnOJiEfKv9YvcysQ1GGQp/5vBZMJ2PXJmJcnwGC4m7DYEypKTda6
C6F8CzihCjCCmb7iUgUb2PmEmJPfwYXSW4mT6xRxMTixgaXQ6pLHtpMPxlC8to1xSuZs2zjFhwH6
sOI24MB3D1GOcRGKV1ZZDDLtKoTgtmh3W8zLe+7aoCuo4XU6HPPVI7aWjW+RYrMXUqdLvnM955je
6W1gqBlLQ0w9Tey37qbzrmHwOwNtTiMzVsRJRY5MStwsz+tzgTIVJBx0Qiaw/Nz2r9xo2Dr/VKcI
gOBJApzgpiziujcHoN/dYYmOFxJDXXSLiQKfc5DFUz8TigayZtP5UbL4gBe5VxhmvLy66tnECCjW
+DSyFd99tbadb5a4pDF4RzY4DhVGNdH6rFvwuBdMZ6wGp+5QTEDEAnsXRbjJ7oUeBmpT4b2a4oJ5
gISb/YuivS6zai/94tHABkodeZd9MVgAWhwe6Pbkeph3Js0qDRwyRZJNUiZDkLDAspTRTyBPCAXh
S1lV2M8X48Ou2L4APMCJcVmAgI5JgrvV44ejktx4dLyZfo9JNvpXOE5c1wOEFQsGtxWdFg4nDI37
UHWvVRntfVPvlnY6Ab4Vq6WqIIt4fBohT6CRQvqIbotZQWey3WpdGcGBHRTPyRnDV6tPU4vxAmhO
szHd5tkVPJWwWzzmZX1ouT9Lwe67cH44qe/tKjtQ/hZD4cQahwXIIm0UdkeD4l8wwf7BoQEFyBi5
SH0WGllBt/soMTa29N5BH9LMadeXhLexQZAHf9nN6Gh7MT/vALvSGWMp8UXnpN0Trgkt9kOT7yYF
R4rtlIcmkPXsXzEiaU07AheAF3IgiailD1KKb/SnAQbZa4dHq68AGQqW9cHW975GMz1Os/0YVePm
3lJjOVBNM3vNCgnvRXUiW7aTnopdr9k55m8d+scp67dWZVxbZ7r4frhalHsbo+jMKo/ioXq3FAHB
Be7tNHZMfRhqyJXkFBY72QS+L3mK3Ghp2DZWfrWMJQ6I+mcLwlfno3QInhUOsXCf848Fd4V98JlY
B4tdtbAdGTZdf0Kt2nj5sh04VWQZj2NiIE6yPOGtPRUOr75mbcriIUnJOpclWJaJyg5sRJ7nUlaU
z2u9eA+ZXd+y7v6ObeLQry64kq8FAPUUvNNSi8em0Iea0aRMP6cBQ7ndr21KZIB7rkxy+pNbwrcB
hlZvZH/uRRJ78/PgAWgxFBtkbvCqPnBRQ5etXzgaxVbJ0epcdDRJdMkeG+bWrI8ynZ+bSp8M4orL
iKzow4jFmGHiBZGdfsOgdOhzJBVlXWfQVMM9dTxOF4fDdZEcfRRzTS5NTnrPGv9pGiATLepRcJIi
SfM42oeh8CEkfQ1s2scRHO6EQp93/0ZmadlaXIHhOaIJgt0zp5Fp1+IbtrCmNcQ8pwYWCeuoxBH7
xNUn4CQbdlBbGxty4b/XVoaqyFU+J4cxwy3X30c4Jgz3kpnVVnCWSDrF9faXDw9BgHjsnioSa0N7
Sskd5EzRJYc1y6GrhMuxAr15t3wPuwELlQ34UaefFc+KEBBWulTbZXZ33jh9mbi0FC/MDrv+f7VC
KLEIPIh5b9dPRvc01A8R2LGqdi6pTvf0i8cesau2w9w7zsf/1xVpLqfx5oHXbd3/AJgg85bfwBOP
dtb9ZIjQvbAhBPBoIPMjyaHQA3tO4SOlqDskcDeWBDDPi+gO33emcpuFKp7kC6R3vjoki74y46kx
/3Vm91VNPuky1F/ETBW3pf2IDgpRIzX+mUUFMxoajeUWnKPVGzxPKK3aonEmb59yOX1xsaD5OkOy
nZ1xa4898CX5nkb2r+0vJ+mXDyyw3lgBhvjyJWK25n1UcYYgntW6wU6SOnWDakP2io+5vzNf8AUK
i0AvzyLth7uqIpoVzOUzKf93p7f/2B7xymnZarByPniZ/4qu/z4sRcRhc9wYHW52RZOGRiTCb4kN
tc/ggOal/9QFbPUdi4Oqe8OpsK2ThxQKVxtx/hk5DGuw6QvL/fwx4HZxvfaUd/Qh4C7emW7+X0PY
1HG6z4VVJpdY+0JmAXSLO/N5JGVNgBLTjzlIVre9pgaQkc7pEjA8CxkqHkGfZaRBMFBZhbDCoxS8
JBlAwCd+IN/5bi+JyD4VJW7soCZY4p5R7Rqts89o5FSrxIx5C5LvFmJ1Am8L0a0NKvHQdJN3RqcV
H1R5YIxVRKtFo8JjoZoB3BqvmKLRAWJH8iETagCsWr5lBkY4zpv0KBDdBNgt3H2aF8ORYiXwlUzM
j1UgjRa5KlgutCTcHwFWPeL9GU1nD8T3JAfqKBri/DWybekhMlNFACT2qCaOMUoUr4VPcrEovp0B
vq4zRmf3/iBtW0SPnjuI7c9Hlg8EBDnesVFGJtYmF4hN1Zy+N7WVQW5uYLT8c2rAsJNwn52sbGI3
hXe3OBMW+Lln0Twk04NlmfN+6elha4qwfG40s6Hvm3jsfGMzixkHBN6ZyNP4c0IvvU3tUO6hbKy6
gTeHoz4TAV1COPcdDZvFMRtp9+ije8lx+hRxrw15Te4CvRcHTeYSuIcsPgFUFFZyCiGcpoY45i0Q
2BrRpGv27tACVKXJhlhfaYY3NGFsaTbOHKynWNGI7htU4XV2x7neE8mmqXmCugJKTuJ3B2KCXOUG
8zO7z5rDZpDDtiQLGyjstG6S3CrAY+aSXwCSxJSrb0ZfsuLtjugAv7kWzIZZFxMolJvZNZgebMZF
NWLAC2d6RLIm0Zj/vQMf9rhyM/MixF1kbSNcwe0vvriTlQmH9Vgi9tk0Puc5OmTlG3gHxROFh9cM
JSbPWOX7is4h9l6D96RM57miQxm7iHpdmgkDQH1d7PBiduJStO1VyZyw+ADOYph3que0m+bPnq3O
8M2JBeKDn51HYYpXC+pMS2IMYzFZiWVG3m5S68FES+sCdx1oUtJku8bAvdhLx6vRuKc7xIA6T6IT
PBTv6MT/8DpmIo5QdgdkWNCyEACBqN3ozzJAjEeOB2rQKost17u/nyls2UDOnbG9YFuNemYpgs8r
ailLWvpUsLPzOXrrLRyOGprav86t8ENPobfsHd+ybrWoYp7u0TaZnH88T8HiAPdgJ3Pzyv4hGTnc
qgZhncg4e9kkXXt9TlhfTT7VfPiwnWInklBgAwMtJCoUn9Qy+b3AUZtDDZk05Z3t7ORSncyq3eoI
i1SN/W9PAhHc4TKnZ69hO4JVahcMMtgIRX/OmJ2CcryBYMa0Q31HgLTjhPieTcKSwMJCtkAJ359f
bT23fkkbifAEkBzISgVFqzeR8jDL8C143osD21n2hrdDd8w3+DRZAHJKWbWL+hE4xWD5BGCE5HsA
XIc4bUNOpsWxGt39iWPLoXr+MbW4OXqkJkwm5qr30qM9RD7hH2cTeDBB8lLtJsJ7ErZnK/rLkIbX
gZoRGRmsHQOGCgMBqDeN59F2fwIr/exKg8AYHkfbcdghYofo0jisOrx59VtaWg9CGqCbUEiF9d2b
w58r4XbZ95wNju4bIjVpmuWh6OpN4Q6xFBgMh/oEfWwPaAvrkNlfUITW0IOIzzf2B4Lb3pz4YMKs
Pg5GwB/LmnhOS9ZEtiTMlI+3iFt+M7CO2BpJ7u5VO1px6LifOiIai3QFJLcwgVsQKq24Ro40KWDu
caBzkbWdDlhxx2PVWT2GY9c+wW1Y8KVZo/fGsjRkONRf+f1IqW0BabfqQ7YFzRHHy4XCopOk9Wiq
6l0R1sQnGKFqOlMBKaMMAaX5WfoMxnXF69xolpsyqeSltQMu3BKPd59hET0Ae86Z+sSVlS6hewJj
fajOdtirjT/Rqdow+PGBpeu+q55VZ+KLCu9/qcK/NHX+/U605aNxJ2qnbf5vNMAc+rjAlA7vpSVv
iz/8dMgp6ynAQMdGeIyGf0XprHsp/dh1h3O1sLngQP1eqRo3PA7QzK8PuEgPmGfDPURcdqWZcw54
LM7jRLrl7ng0e1I0gSvjaJEvlg1HlRfna+0H32U0XcM6+lVm8Ay6KA7M5jyE90rW4aekthOcDcFN
T+GRRZtfqZxrpiEU2nLOHyE2rsA+vMyO/0o31MWS/+U2QY3MU8/2AOSghq+Cm2sm6CH3Ef1qUQZL
0piqA3HqiT5Osti2/2G02Ysi4rlqKnyMQZDhtRd4sWCROBSJShSqEf+x5Ew4zZC9/GPFZxP5+Y7A
yW4eXOQy9TD0dAFUvne/PZcPv1ku1hTSLqrQCnROM467bV2KIYkOrjTIB9ehNSUNyDH5ZfNe+pbB
9hLfPAummCHgit849hfIdpY4INruqtrnoW7cBmWxoCAMWbBwE8NhLCicmziMqW45pl1r4SSj5dQ3
QSm7ymffHdCI16TjvzCY/3URQqonDyjVZPxnjOjOyCKyyT0qfuDispMAJsMetmCoXo2u8dfm7Afo
Y9ArjQQFOiE4mQClN3g44Vm10DT5FNZUtpHQm8Zpa/hwlOmROowjzK+xlqu+6bE/pB8pxzVH51C6
m5pW3Kj5ccfsIXR8qKUe2zcOmxSa+f2EIFxY28Ty2x0P6IEKACwKOBjvKBWt7a01i+HdoNH4myF1
OmmqQ90EqjzRT79+Sfj+/xpHek+00hUn/JIKtSDgVU5qbDwOmfIxMTVkMbt8+BvKyf1ogzsyZiRt
tJoqDqQD1JBNvXCw63Ujt56n0pe+Hz2s7cR0/Htgi+9XZdOFilHERUGOy7LKExWXhwpqQgeewSxc
Xk7NcbIARy3lq2nmu8rE8zZ3KMHBgR3UMS3GHkhPdGjwX3KkO6V6tOO+rL7x770EdKoCAUdzFwSJ
aDxoloV0SMpr0rqP/Rg3dqZl/FROQD19a22Vml+cqDCx3gBEtVyLO46FkZ7cLyPETeo0d7mutmmo
0VfQGP+8MLiFg/pZ7isPDx9eaNPxZukcJtJI44zKrn7TfOA9xm431C8ehIR1J42OHGBiYKemZq2r
ib8aBWeunBQvnt0S3yzlM4b7X5U226yjOErOwXmQEU7u++uyfbTDJcaJvg9TiGHDgNDou92x8t1/
pt08U2X2NpM4WnfARgNXqVvQkYOxhE1Bgf+HJesODMeE6HroDsu8aDqlqJP1LKwk9uKX66G2QC8O
wx+3w9Wz+ye3Mc68u6BAUO27QtmIhwpehKALJGdrPLnVqzMmBqXPwo+tZji0oIiIXYgG/Uy+NLXx
G/X8Pyx2j2sZAovbMZqlTXqUQXrDHXC2DPvFNVq6a9JYej5AuaW/zJFzq4TEI58FvM5TyhV0iA+l
mSyeDPUHW169ziwOPEV9RJZ9IQZ5WvS8sU3nNFftUUbRuLX8Jd1NLdaQwmJdg13CpgCiEkl/JgKe
rCorfExHDKwZ1vCJzrBiOinLfNHM2bS0RCiidguSG+z57OGFYMD99qMCK3HIahxYaE0tRP5TRijK
gULx7Rbs/rmJ7WkRcAf6xYN/S+nDhsNeux01cAa0mRtd0y9BOU9QgLKtnOY1JapxQTJL+SwukrXd
2FBd62PrmkdtttvKZnJDHgIzViRX12XLO6f7rDTOQ5k+B6TpWsBgtXnH3hM3qyFKUHJO+JLgh7vp
537jBkxXXGkDWqvO1L4ZxLuHvjMt2bHMSHaNz/hdN8JLN0tfb6wAApyNzIurvjCWjSTLnGBNXbEq
ok2sfoL8rU8qaj4M9zXvh02W8YEs0j6G7Fh6Sgf4POYbZ+mNyfBDf9DOFc2GW2wzYqx3djXTSgMG
DDwTz8I3eP+nlgpFtlXne3xwoiKq0QrsbAuUMCF4ZrMNxX0hvN9QeGAoIIhyjIrIgxa2eTFHBGAm
Du116Mz9Y070j6Fua3XgkBS9rpY4LdOpcZfLYnX71k0OtvUfFeRbboeYtkre/ohgoAGCDHw0wRRD
fLMpi2UdbkawXnn4Qq3HbvbZtWFPD4r5jU3v2Vczg4/N5F99Fg0q4+huVepuJGVyRaaegVE9+BNv
9cA9uPVvl7mEPZKLOz5mfDReTp7W33SUljWBOLVdFvtMwUPr3SaWtVmFM8Jv00+/oVwn677HLjmH
IVZYswCSGI3XTn8Pdvhg4ZXti+fMfJvG9FC2M11knNvD+8aZYtucU5i8d4ZQnM1F3xLYapP5DFQu
VrjqzM8xnU+GpAQQJEsehuuxdq+lfgXRzpO946eNu4i9icfGjrYQG1yZ5rFNtj22pqvZ/dk2ixXv
M6Frqe/Eu93+FEZ2sOdyi8NptvFWZf+M4WAZOu6X6wSLwNT0kyPmoJzFd+dzJr9cogWW9bFw5dmO
ewEefpv64ZRSPJM2n2R3V3Xz3IA3DtouTnEaIRQYU7BuNLhqrzjP5sWXF+HPX4oSQn+B0hKyzQyN
Q062pQ1JN2rzGbffjpE1hjYDFBK5l8vVab13IqNL81KMPx3WpnapPzN6k1xqF2sPdNrwX268WE54
iHgNsHThuHtKS3L21cUPnzljrypINYq/C0gqXR/F3lbhSz2jfZnjM/2YFHaLA9M3KeL2ErkkRTzE
W/VXYHC+UzCUbe4tS256qzrIkJiZLMnGp8iLXru28Dvzzkc4ygAYgt8m5D/AcKCIMlzeaLTaZ0kG
91isE+PVrzQN1GT9648ZGAEp2v5/pJ3XbuRYs6Vf5eBcDzH0ZjBnLjKT6aQUZUoqc0OUpfeeTz8f
62Dwpygiif6nG1A1Wo0Obhc7dsSKtah06mA+Orp/Mop2fvTd6x4RB/kUZehtJTENqS5MQOGzVF2Q
vbbzUD+VOg0pVhRTUBy3ek6ZYhKBp99sFDVYwcYN8tggStm1GoBuKrxBCGcEb7rA0F7goPjmTe30
TkNx1wWvpqdQe9Jfllcwx8OaSH2Ylzzd+zTA9kRCWVXCJWZceIPvsgaZxIx8aak4E9dfm8I9qBC7
agX9PhDe1ZH8OfWTn0Wp12DGojdTKw65RMGMvAUNOaIG2Uvyp6rNx4ylhuTjICFhYWn6RRZ/10Oz
B/dNngKCkRAuMsPD70aP8E2d85a7yxySL3jrjWrVdkfqYSjNN9VsbQX5xygYrcd2cB+CKod/R1B/
VaN4ElC5aNFw0SVvF/u/DFk8t7SA9QaosqSFh7vao7bJx7iPZQ9HgNZuhJgYxwdHIdEL7LnHvg55
9OmPRm0dfCp6Y5fZkhLsTOpXEQFDTUZQEwkKalhsuPLhYyjiAgQvOQEzIkVdlOmX0sq+0TNETvxZ
LiyQOKLlaFH8YE5TIpe8lcEPACCo5NA2QkB5AvD0VCWLTldZc2yU4FFDEd4UkrumE0+jWOwEJXzq
UtSTU6jW3fBOqXrSXBCMI30IQFI0T6YEyEXKHrosfPIRkI9HeM19WDq96ilCVCe2SHtr6iPA9/s+
0O58aMtPycQL00ZgHrvhjxLCHj7pAxz8sEY73iVs7jKTAoCfA+qmaTlzX7wg+gRAtsBm9zJI6iUF
xhLLxbmN3Hv4Eb7R0fxq9lMzYg8Xd6m7v6uOCDCVw/TOaEiF9VmZQdJRnkhqAlWtgAbk4GEbiomi
WfzKDJQ8hfEOb7/z0X7nPr8jcpXIqbRUbs37AZBwUwv3YiArdtV6f7IWnEGqmIcydX+5ffkK19kl
U1XAj7LgyIlHTFWMnDT/u5FTm04mKjyj077THwjocYLBijChkz580FLxkcbdL4Y1PrcIPYAdpOvV
JDThM60NkpZ8fx6ceTp8b2SsJNmPsEB6U8zoA0kG6+SjiwSEPUbRxgQH5BuvEf0oWx2YmF2iubr1
yuIhBcliwP1pqtEvMze/B/CMk0IL9t1AVczlCQN3kdUC9/DzLdCGgxEOv0vwHD0cOuinAQmIVPfo
S8r3qlM+Q2eARlrtn2H7JMkhQF9Xa59ZeBQEm/ItafQj5a/TUKknD/RI7uMQwRZzySbad8lTPqMT
X24VLmVa27wtFEn70YCfnc3rSFlxipEHV7PB2HqURJRB+doUKRTbjZMn+bkcRwozXvnUx8mLIsCA
4FP9NJJ+byFSkXhjAhslualcHY9d39iGLuxTaG6h60BRvrVevVZ26txDwhSWcNVsvipqT8ZZsz6p
E4Akh3ZFVoInuRGfdVRkG2+0ow5opZyDsQ50jce9kv8Q+9TRgEqD1CcLmiTfmUXHdwcITY1PIONs
EME/Jd//DRDiXs3837AwHFypoU8y45FvQhwoUCcCeQkfAbXtvozvAasI29iEyjAUf+iqnp9M+KpI
c0JnSG74u6hCBQE1EN21aLHnZtptEGEONnTpaag5ZPha06QxUURe0jpnsQssym+Bs6m2LKt/6ia7
E8ccvK0unwWEvFpvYCnUTy3sR/D7w53WQpATTGIH34LszUul+lK4xZ8wJwEroWRPN2kTkACpaV3i
eVHA0JgW8l6Xmp8BIb5XBA9Z5L0iC/G50CFjFol5Ubz9otdMSKkANw7iWicz559EWm/gEjRoQfWT
b2annrEGkwd1iLBKIkhpsic1pjFp0IAM/Od//M//879/9v/L+509ojXhZel/oCj5iHxcXf3Xf0r6
f/5H/t//+vTrv/6TlLkhGqaliTq0B4qlyBa///n9OUi96b/+HwhSAxuNQO8NT8n34Ihu6QW5JRh5
4aPfCYf+IB/FO5U9lG5XLMsfLVsiT2fNVBXdlOaWw4HMLqTIkmO9mAc6wg/wTtneJxJQ22Bn7Fas
SbetKeL7cTZyq1RZjTU6ifMoOqJBzYXhs01Cx+y/BOgHlAhsRLCOBqQ8V6ybK9anr7ua5bSILLVO
PdkJ/phPwx/pvniKvlnPwvfongj+kD+3z/XvP80xXJvkheW1JImXtyobUNooxnvD1HTGRgOM6eRf
1CfLSR7aU+3QR+E9qafxLArn4QRI+lE63R6wtjDea7PTfFyNF8o3lFRHV3IIQnlfAwF6VuDXuG1k
aVJlleSOptCKQuzy3sgIcQPw7lZyfOlRqYHKGZ+E6udQvOjNSxrc3TYmLW2ga2uzmTTLUZLTopSc
GE2kU7r3zhaanNthR6ONvbpd1YUJvLY2m8A8RL6qoz/HgaRoO+6gy8hOgk0/yy5Tt8AKtqjKNvvb
Q1xatGubM1dg+Aa8gGIjOTwznTCCYJPcnFl+vm1lmqeZw7Fk1TRVSTY19K1nR0EUS0VxxVRyvDH+
lPnoD8NL5NLb6menyvh229jyNP7L2OSDrvahyGM+scRMIgr/KbrccdbKRl8zoLw34NdsT1ktJEfI
vxoWAsUQvt8ewtp8TV9wNYQ0Eej4oynNqbnUYPXOLNCdFSk7Z7pzbtv6O/kfFsdgVSxx+qlPW+TK
mIpKhTlCKOGkvIFOiJ7ZPEXTPaAotEmf3KP3Sg38IO/VY3MX5Tb9VIG4yY63v2LaZ7c+YnauE/rK
vVrjI8IT6d49r4OTwDVUrZiRpsX/YMfUdUW3KMvzczZYwRWqMIMvTHHMg7qNOdK5nX+nXM8FtOaJ
5SVvpaFkaKkQSli6OrNW14EmQI8pOvBZ0TK1Sff+C/EKD73j8Nt7ig7BOTg0pKE3ANkOaEM8gP+i
HHZGZXRLw/o+WTmIi+NH6oxeAJ3XhzH3nyoCXmEqSqLTEo82ENTDy4k8Qg6OYqQXAwijG26rll5G
VCqHxyhP728v9NLh0UVLlygFmip/vl8A14/GqkGTwZGLPzGkg40/rFwR0pJPuzYxdwBxTVW+wgSM
BmfA/ttwlxwsHGmzKx8mzx1vtd3tUS2FVNa1zZlP0LGXlPQUOyaFm00D2nkLafBDeYQI8dL9BKZc
7EnE5bay4owWByspoqZqEpXReUQVq2YHoUAlOkJxCqrHnCpgC7XuyvCmz58fGzYMkSF+VZXmq9by
hPME3ROdykZ2dqvcjUe6fLfqpji1h/xVf1ixtzQqQ5QVk/hFFk1rcpBXPolqi1k1qGs59d590vbK
nb8PLiMyWnetTUVjE9NwCTnUiiv8GDhJIrGxqNCPS0HVmC0iIMWmCw2Ta2qAd3T85kVvVTg1mFxu
D2/Nzsy9qxQ6qVXpXPTw3loZSDqEVRHUhJDf/v+zNM3z9Tyi/6xokcFdGH6GYkIGdlWNbwNkebft
fHR008wpOBRR5GWmzk61Ru+3JbNtHNN4yfXiDjnsjTxhnZWfbmo84txXduTHGxKDINpN2SLINdT5
wEIj5ywoXFrlKTMeFKmm8js1vElwUa1t/8X1skRdU008Jmji97No0lk6SFOARKfULjfOJrmJuOJ8
F9WKd/y47xnWlaWZ6/L8oG3bAUt+CxebIsL2UdlJdr69WgvjkTRYVkxVJIaWxdl4ErEQrFwURCdK
O64f88UALJ2pMIGJ4OVu21oY0TtbsxFplmnWccTFHrXxoxtJr5XW37tBad828/Fakd6ZmR1dSEYl
s8lc7jWaUi8KOaQjW79cmbhFKxAOWJaJs1fF2X0+dJFRe7UhIhQ4AlvQN7K5vz2Oxen6lwVp/mSN
Q9e1IsYxUky+9z1kHsj5esfCHLKVO2txMBTNmBnR1KX5EYo7WRorhL+cKQERvZFXX3EKywZwCQbH
lOtptiY1D31am9lmiQiYmZ5D31jxAtKCG5CmMOb/mZg+4cq/Cb1kaXWNiZya2infA9GFZqfbKqKt
HCgDbpGI/G2css80HvePt5dqbXjTUl7ZHrknBVotufLJgxURhaLs+baFxdFpqoKDU0QczGy7dZ7u
dyUPJyco4sdsCAA1tRfBjw5IxYI+SMbX2/YWNx/xqqQZ3IH639m+GlEVVND/9Qq3vF9uwpzWckUB
ry3ubptZmjidBJcEts3QjXkMXvk1eP7MJAZXf1utCyNZsrYvJq/yPl6RJGqG0+aWuSXmW08MRREp
SHEKARtbtP0pBNxSBjvACH0Q/o0zq/PkM6YHlAgXyfuNoDaSaKINKjpw1e4adFBc7ZelvNyeNGlx
1v5lRZt5BkALuakMowg3zy74Ptgww57NR2STDj1cbY/9BepTe8Xm4jRe2ZxdFH0roxs7YlPbtLv2
VJw9G4HBDaifh/pirESyC9kWFu3K2vQ1V9svpuEh70WsDef6FJ2RV9iOZ31P3mPnH1ZGtrTVLdZL
5Q7kaWZOv7+ypbi9F8auPhLQgg0mZbVFdOYQHeQXqr9QGwG6t8OzsHK9y0sTalmqRPqT7KeizVxi
RZmB/JUxmZX29YluKUBRYBMoaRAKBt94MdyVdmtDpEqp+xvoX4OM7KN1Wk02TdtldkJkUbUkzbJ0
Yl112m5XE1DDM1MkEhMQW9UYbBoN7mHJqJVXP4P23qIaa6e+B6gkDEjKAwU5Jzrl39vLsLAK7z5i
tgpIHIkx7Uujo6QOEg+wdd+3RbO5bWTh4MissUy+0LAggZsdHHQ8AVxW0ujAX0JHlZ+/KBpqPreN
LI6Eh76m6ewp2Zz5ANT1XBmuuJGQ/oeEDIaSe8D0vtw2svB65xbQVJwMgaiiz1M1VZK6rhgpg9Oc
Ifg5FodptzQ71GJ26COvDGlh3nCcJEkMWVJJ382G1Bk0gHtIjDmFBSa0EQl5TPfHyogWHg7XRuZe
DaKuTqKHBym2/bgXbSTEAO972/oz/TWbYQ9xygYd21eUd+LXNfe2EAYb5COnMNicfMHsMJpChXbr
gAxcKt93XXtAcoYWG31HU9jKFvx738xOG9l4hRetqHLpWdOnXJ22wdBg55M1KPXRaakr2Q7G1xL1
pqqhM8eD9kCJXhSIiFy6GaYCX9+rd2UkrRy3JQ/LZ1imBb2hRAp9ck9Xn9EECVVZ2Dsd0N2bdki/
mOpzn0p7jUQMNcxtDibD874MYDwkdKpW1nohnDF4G8oEbLIF/eFsQyW1H4PTDHsnvkeg3Ub1iZR6
uId+1y5OYC9sruddsF9zdQtHk1eboaAUoKrah32c+kULqwWCXXr2EHRfywaiQO/rythWjMz38RDo
jZfGCvKbPxG6PFt3BBwX0Cp/k06byskBiB/MlRO6ZnR2PRuaNmRxxMhciJwG4DaN/kuLlLV1WzMz
2zUFTKVqmWAGxD4ENu4BcMkT5JYwRx2h3NqOr2lPOmZtdEsRz/XCzS/L0AcWMAhj5wAhH7+09+Uv
NM0OwcF/gIUdPuKtsJqxXXpQvLM5uxbp7K+zIhA7ajDZG3Us909zkD6DLgx/+G9QBzwYb+1r/Rq/
Wp9WdtCSN7raptq0CldnM3L7YWg8dlB3zh5aRzuSjz1CtIZEJUHedrSTXUqI99Curu+iZUrCpMQl
UuLzsD9Xaz8Z3L5zxCfkCOPH5oCiJSogW+9RfIQ797k/QNbpaGsjnvbNzCmaFBxUU6NIyVtgNuIQ
ebsyUYvOaffKvnZC4INHhIp301B99GBy+/YUL/ifd/ZmTlhB1FqVe1QEkDegD14SnL+8PAK98VZO
x4QmIw932+TCHfrO5PRJV4sKIFTz/ZYhJqb1JY+1x4DS8z83MS2drAJ4VQnp3ptQhnCIstxqHS+z
toUf34VSuXJvLGwQ01RMXVVlUnsU8d6boDHZUn0aE5xR9b8j63cPcTDIG+HBrJOV1OjShF2bmt3J
0egmekwjktPCemdVz3mzUh1cHAsRL9l6UySPMwUkVyviimbemaPROpViHd2i32ph9U1REV8t+5Vo
f2m/TSGhTmOBqdON8t6U36VojKcSKxNvQmBjnW++CKDku9o8+S7YtNsb4aM5WZwe7v+dDTHnWUov
7ksvt3T0CkTloRmGE+Rv92ZJ53wN2DPU1JV7YTqe74+vLNIGAYxEEnlAibO4umtdI2SGO0cKgHLX
AGRoBss0xDxgdbs9tCVTpKkkmXSObBri9PvrRevU3LMGvXNUmlAF2FgavbZ5+6+YkT5Go7JESlQk
OQpPgCHPjqs+wGFMJpFbXM/hHRlLQCx0lzYwPiBYI5n7TpAM+qhNIxOeC020vtSl+13I3dMYIJUA
hVIp+Qd6eTNoAlAo745R1A0F/A/Iq/atD8kNjLvl0+3ZWXgWyJLMKogaFDIiVbX302OUBU2hUGI6
So8E7Fm2w72nbgxbi+BEswnrDmsx1cdjKkuKomsQyamKammzyKOmx0JuGiz6ZWDdFfApnDw1XHE7
a0Zmbgd4ehzAyt85gltD4V1q7Vbs0hX3+dEfyDI1C529RV3LEGf+QMwS3Vf6sCE/DYFAHyEgEWvg
ZNEq/KRHsbJySBcKhbJMylLRLJESD7ys79eK2hxd1bA1OrDU5/ftvXGMzmq3FXKbLpRNdhLB+h9R
0bbF59u7ZGE2rw3PwVClGqMbZUZEU+pvDxVClwL/bQtLx+edidmuKFDfjgKaSRz/pFN27WgK+mTt
hefyLj12++pesmG4uEto5Kdldy0Cn26GmTtiZnV8EqVQQ5pHi13QliAzMs7uDh7lbbovflt2tZsC
1PTp33k8yvxlgaIjzyvq8swlxYlGk5lgwhZvfUabArXgRr132xUfu+CQKIKanGwZv67NB6X1g6hI
vdiikQbxd2jZIflS9LDvRO3YUO/ypJ+313DB08rgVQyNdAn/YM6dejI0NCnIIPAnXQO43v/4mY4m
iioebhta2o7XhuZ7Rcy6IujU1hnin/LwuTbfbv//l5wiL80ptSXqIqOZDv7VndGmadlnAnFRt213
4y6x4UPf5UftwC5cTSVMp3a++a6NzS4OAyhybvouYcsewMGhBjDjH8XjWsZiAdogk882SWWZ00U1
r8NLeZBJidg02Ons7HmCNrg7fD4p2QmUVjjpdi2ztbRQ1yZnXlgKVbGDNrtxRPkbbOIwYq/s8dVB
TSf7aqWiSgAf1reNQ8OueqjvtWPyyjtg731qdt0OsriNsFtLCi65/etRTaO+spkLKYQQEZjqaDw1
8U+kqzZd/2ghNXp7G67N3sxNeFHcD4hxNI5X/+hLeSMna7mlJRdxPZLZPkedxR+NhvXxUVNw6YhK
6Vimb60aIcUSVLsS1srh8trkzXZ7Bx0taRZMqgf6y/WD8aLDSrsFx46ihXiBtoh3XLs1DsKhAweQ
7JVzdK8d4M0fKclBqbi7PclLTut6CmZ3uKD3oSnHfI9i8WIfnjwEmKDVuW3kb3Jsfsavrcxubqkt
S6MdsQLH3LN2X2x5JZ/Nr4YtO+oXOGTATZ5+HuBFO4gndOc2E9LI2skXGNh38IqZdu8gyAuD5u3v
WnI9vKDJb4G9l6x5Na3O0gFGjb+L4R0rShjdXt2Xh3Bl+Isb+V9mjNnFMABESGKlbpwUroMKckYv
Wgtj10zMroQqpzO9p0eE4shU3iK7be7RvbSVrXknHt0tuierOcnFrXM1rJl3i6kMlIaBzeiP+pST
kVR2MS4V7Wdpk779d0JyFYQ4zdWHnXRldObwXEENEyVhycKTe9CO7bG00Vsm0b22aIuX4NXmMKYp
v3JzAc2iHv0T031BlzXlcR4ypHUmn+qtJs/W5nLm64RGB4IRMpeW9uw39On/6oVftzf7X/zDh6nT
NcrHOvifDy/BMlejsS+jxjHN9my5+S9NKn4PFF43uhZ8Vi1a0kMIupM++SQEyW7F+uIOvbI+87Wa
LCKVTv+6A05VJhFKU/CdfhLehmKXnOg126SvCGLfNrpmc+Zsq6qF8V5jxLqCGAwtCxKtmbdNLCwc
r3hVl03Q2ao8j2XdRgrSxotLh6Ymu4vMR6bxLAn9j9tmFq4NilYKBReNjAh4qfebUQ16iNwAnDtF
W/yBWuDFdMtXOrttAU7bf2NIFMiotUK5RwA4c9ZoEsRmB8GGIyW+k0KUTjclTbbF99tDkha8r24q
pBpAA4FoNWar00SuN4pllTviAajbwYJplZgMrQh9V+30jbR17+iru8AY4Kw3uCysG48CC+gO+J2p
k+f9hPqDZyFd4jfUcBEJbuo7yEzulEY83R7kwrq9MzPt0Csn4kqpZIWlx7ku/DvL6J8gKNr0Puhk
JX69bWphs78zNXMhYlT5hu4GeEbN3xrql3Rcu2QWfO87C7MjHA6+l6l+3DhFolwkD7XTAnX3MbIt
sUPZqKSTTKTZeDRfePisbMqFigZ0GLwVTfLsGirXsxMQBpmrdBDxO+qTeo4fi4fgDma/fXqUDtEn
Td/Ul2olh7JQ0HhvUn6/eKqhFqarubWD5vmpvZdoK4nOYHft3BYuvS3ew254bI7l/vZCLm7Nq5HO
tuZgpnGjyiyk68HV+GwJKMK6xYprnA7X7DJ4N52zjSkMAgqKJfu/hMUA/oR94wYHvewPeg1Rs7WW
Hlwb02xz8mZAxStj9fpE+yRWxjkL/OOQrjXJrY1qtkPrqJegY8HMoCHqM7Q2+o+nYiz2Aw3VstWu
TOLyqPCTU6kf8NLMg4VakFacuZpbOwDC9isP3qR4xU0u2pi6LohRZX7ObDS9YKUa3XBOWDw1E+sj
TPAVzFu399ySM6ajkWzeBGlRPwQHgyJWWRHr0/Hqd+M9xFNnaa/acE6BVZcOY7mJH/yjt81e8ssa
Dn8psUfOeOpupPnHkOZx+JSihnkEGdRyN2z7++6gHKdOGqi/D90OTYmtf26O2oprXvKXV0bnUXkj
VYHXCj2cu6SoteKnH6wgXhfndOoT1QHhywDjZ5ted0l5R0lXO/pl/Eme8h7y3nvxkl16c+/+8j+7
L/1b+5w/Dcfwoo4rK7o0PCoaKnVRXfmY2JYMpVMDLa0dP863VfJ18FaqQQuICNm4sjCv2xcykoqt
AWkxfRs7aOvO+omJPIA6u6wmbyZXO3dX17Zm3j/OU9UFesRoTgj7bHIn2Vrbbi/Z6dlbTXAsOv5r
azPHL4qAW6Cpq0EkxDwzvDsYa2zz0bz3/1S7Ydc+5d88pzmuVe3lybPPR0ldjcQoiF/KkbOzLkqV
S49tjN29foDqzQZWdzGOkHGgcGQLb8KluQ+P4THaWzvvB1oLOwLB7W1PsOBviDAt6qGsLsHmLPob
3QEmUnqNHbOGkcf8VHmPapCvbM5FIwpwL52ImVTj7GR4A8AIqumVE4qPZlshdHFIyH/8GyO5MjK7
DCKlHgtqhZVjAMcdYHEq3B9UyFas/I3wZ4tGUpH+IYMmNf1D/4aF8LEXKF01VSX0g3nWt90lex5P
0lF4UHfpn3HL83Tj21RHCGffhv1o89h5oma+chstnPh3HzLbtZ4aIy/R8SGS8Rz0L666Uu6Rp0P2
caQ0PVgUrxjvbHsOxZiJOmp6vIjzE7KYTvdnArRUh3APkczROHhf2wfljH4g+E9rt9bnuJTsZID/
sj/LVZlqS1s4HEQcD8PRz+0peYpUDoZyKO61swZ19yY+qM+3d9GSF39ndXYgCimDzhRVRie971Ek
3pLj+DoeESTadPgC4y21xbvwAtnW07onWjgnkLAy3boE+urD6zI0LFdtG710BBT4VIixJeiLRmi6
V8a4kAilOgzWWrdkYt558ZY2k6S1gqFAWqc+JMW49QDToT4HSYS3NZCUHSFI8qw7QQO6BBftEP/p
RnnvwXMn1u5WzfKXFDnn1Qj843cpFOWnNjZKpbIxhxrrrTUijaFlDhLWdJFDP4McUrXNaEkM3xC/
+YI0oz0cm8/FD+lxZU6m4/J+t2PbUmi/wBFSrZqF4R63m4KEakamVttHdoFWIGiibifZ4lELbVQP
Vwx+9P7vDU7n++qtWBlARBCRzP5W4ZRduItRI+OSQy975z8ZJ+3XbYOT//s4QEOmxKNJkqLP7OU9
LOZuiT2/LGDsip467xcdQN+iVU+8cHIn8CbXGjt5ai2YnaFcIn9RmW7uDAej2DW2d4QHc0r3Bif3
GCe78U2n5FMcbw9wATqqyEBkqTGCzJI+PPIbdVQqV5Az6liIhm9RSLuDDGxb7eBU23uO+s9bL9/b
m82oFEqI4IVK5mhO9qBu4QnfI04OJh5kB8CsYBevNlAsTe27Mc6uUrcYcldS/o6xs8tfSMHDDGJr
T9En/6jelwfX7j6v1bUWAvZpoFSLZd4McJLMwjHghVmaJ2LmoI3V2eY5/Vo7yl30Sg/0ITvBiuZt
KEk5xdqLfOGIyITSAKmor3Ldzm6gpBbrOi7Q32z3xk9jPyEaNRu9UQ5lfUgPq60O04LNjgj2dBA6
dAir5hw0HmkIbyKQONlj01YbwMfQWDR7+MYmcEhCBLYa6k5n4YNN+m4mnheFDoPZWaFgWCMwkmVO
dRb8TXxCPHCT2NEZpr8TwpPaJTqJ+4n1Jd8qyBZ+vn1mPt44rCyIbnqMeDbAccPXXTmhoHHjVCv1
1CnRaw2doXyq5bVVXPDq72zMjklcGWJoetjQ/I1CSQjAwwMAFe0OFbSHwTFf6rf+Ozy6yT7Y+/8Y
JKco7FhuVd3k77knMop+RCJeTp1BMrY1qkUFEky3p3DhYaQo9AYb/GAmdW22S0sI+usqzlJuDu9o
fXZ3LS4gPKYECKsnceGWoj0D7BI0CZKkzpsnuJs7uQOLSY5K/hMdvTNX1Bekl7beFmHuTysjWzh/
ClV0baJAgO1ivjvMVvVlzkoCDF0/+I9TGwWy31tECLbFr2i/ehYWrqh39mY7pR76JkGwLqGsRbXU
8ncRBBfjUX+s9gZc6xvUW7OdfPx3GjhU8HLUmXQwJNwgs7dD3MddmBkymZ0xT7ap5MVHFM/y59vz
+dG9YIXTJptwEPDumxb36rAZHY9002+RbpNT5BnG3G8/ZYofBysX4cdpVNkkugmdhsKAjJmdogit
KNWUykHBQbchF3zQveaslOolHBp1ZftPu/u9/4KfakICkhwgdJ3HbFblRnqpB5XTTax6vZA+I7Zw
rLrgs4Iqk6U1u388iTwV6cQmO8yDcn4CMotGEKHGHkzXF9EXPuvduDKkjw5rotyiQXGCNzKL0++v
1ikzBsOl0lk6me7tZMKmU48E6iYx1EPsJzApNgh1qFWy4ijny0bcAjRUhlVB5Q+88Xuz0RAiyav6
kGBUhTO0CJenATdr4aoV8wh1/O2JnF88EqUY0lVMJnUR+QO9SEruP4BlWrr0gmO4LYT2QnBOe+67
HErLnAaGFnFlX1nrRF6yy2Uz0W3hlqnGvx8m4C05CvxKugTgPAQYjgOuBETC/RgKR1yn711CcS02
XDRKLw9jpqQAo8p7oxWhYaLFLYPFbSIvj6THZoCXVEOkIRKGTR4rJz94uz3DHxJLvLBE5P8476SX
CJ1mGwmB2r7N9MG4qAUKvEJzqgSLNHhgpylU4IL4S86k5zyO9+aYfZOl4lQrkP2id1ap0U8aZR75
5GNDF/Pt75pf+nyWLPFdOrBK4p05qUFZMO2i4ekXNsAm15BZNEB+IeN028zc3U1mFPB+E8sFDZxz
RN4QJOi+iJl+QfiayVahuPincJbJBM8LhR5RDWaLebNYH5lepzeSdlEr/4vkK0er5/IYq5VUyNzH
/TUj8S5k0y4cldwMrUrLDO3S6r7c2LoId/cBMkrDv4ta4B7HthggZBREQqnN7Ulc2kO0nHIDczfB
pvA3+rhyRnKBom3Arr4MJKS2mStHdsuu2veWjJ5Wds5ERq6MGQup23ouTQzPLu2H7VsjtE9eg5So
nLbmJhJDXpdhru5XPnBpmaF/N9nfLDTO6/3RKuCYKyK10C5yDgOxXz7HHXTj8hDeR42Vgy+A4KTW
LfgGqvKsD/q+QG1Tl6viAON7sRGqeu3+W1ouaiTm1IbBJxmz50qTBtqo5qF2MYISIQXf+KNnEirr
9BfIBaKxaYVg8O1ZWDM5u3K7XOKYJoF2MWsYuFP5kna0JFWCvwOzCuGCkFcrFpcO8fUgZ260boVM
N6BtvahMctzkG03/0sHBe3tcH2Ax09afrncajyyZzMx8dX0C0So01Uvs/hCG8FupyfvIQpZAkpAD
9ibdRrnufqd5+UWW2letKcDLqPnKU/vj1chXQDSE3yKQ/8CPMVZks0xaay5RJCFlq21Ugz3efKmQ
MLo94Pndz3hpfxRpOzfBRuMm3+/mkmPYWlKpXUI0rGVx3OR1CW0zia+muMvRFaM1euXeXzZJpCYS
10+Qj/cmZT2DBXTotEuFBFJV/Spjkv4w7veo2A7QY2up9Hp7kAu7VUWhie4WUoCMdHZA8iEm8QTn
2KUanVb4McrdERlN+rziHfWIf34NENZQaiSwJrKZn0bEUPusEQqECJWRZF46CLoOrW0urhSoPuyR
ieaIMgbNKEvQHFkPo47kHhoi2YMk/sj00E4QTMRZrgzoAzYBBl2RpiGee5yHiaDt/YLFvpIOuoel
6M1NYL/aSzuu8JyOz638RdpK+l4m97/K9DWd6OtIG7MUHkjDGIT0jHJmVkBjV/LkgSj+3nD6nR8i
wLqpwWvHW5GsYf2tkW1rreXxQ+A0GSUVPbECaDoMuO/HmsioPLVipV4sYXjSJH8XWPJ90VyE3NwP
Wvy1D45up738w/05GaVQNM0x8YkyLfXVnWfWUlaaiJJdek979UMwF6Cs+qxDKxXucl8+/nNzCued
dx8xBKxS782JQuAKXdKql7H/LMU5TMVQxqRf9aiAgn4tzzyt0nwVr4zNaYtQUq6bQK4Z2949IMDl
1Mfmi39MqPH1X2+Pa2mjSte2ZjumVSMQPFGjXqCaB9gf7/ydGDKmg3cv7lM7cNLWDtZ4mT44FxYP
8AL+hagApNdsxyjBWIpajdGuDI5y5+3hz9gPbWhniF02w9r780NGdDoWsFOK4HNM3tRzjx3pnQzd
HpulslEHOoc7vYV6hTY7GmmUbXciX4Dc4I/bUztde/NVnCgZqVHgtmkFfr9ljN4wh7ThRd3p+QYt
oaJfK+99aBGaxnVtYnYTeQV6TkGNiVG0XlHh+67HSNl10S4I0EVEL1Lu4UJJUEsvo99qD/V8E341
+tw2FFAVoWaHNRLNmmrzpnz+56OfGv8s3skAHebwRLQAcmJ6XHo0ohCrdVSG1gBLSxN8bWK2i6Y0
d1MZuXqRkFEYUkSYhl+3B/EBIDtNMGBAXqAafETUnN6vIYJnIuQtnXox0a2lvxp9JQ+FGgJFa9iC
dZjktrZjV2/8Ya0g/jGsmmxTRKa2SpsmyMv3tgkVMzMScTnTyWweAts9GTaKi7v4W7dZoydZ9APX
1ma7tVTRQEKKeLImbkWbxDb8GSdraz3J98G+uWtfV4HbS17g2uRs99aaOKoKureX5M/EHjsCxiWx
RpULHang1NvZY4JwQgxVc35ZxXIvXVrXxmfv7gSNcQ1JU25Kujw7QM7wjh2bpDsEPPXb4B7ly60w
PnUCZPWRsZOBJMRxfIkQWzSk4aLVQJRNmi+CEob7dHd73/2trs59x/XXza6bPEolUZn2HXyFlI3K
l8Dawkv1TfM27QlNyW15nFADoZ2+alvzB9lWmgEpMn3PoXdaSzqt7UR9QoFe3bVxGZYV4tLqReYm
8OXShr2iF4eTrAkvvYtyXPY9Dp4EFEf66NT0a1Toq/Znd1RtaJ5HF+m0N9OTl2yszxNzlnLo7itA
3HR33p79Jb+iKyT2APARbs+DqLhHptKUMIeSLSqFX2VlrVHiQzg/HW3YBaCOoV/2A7+RJ7lNI+cs
b5QMmyJq9imbThjLQ47AsWz9GEJhpcgxOYv5hjJEglHuP9KW8xuXqi65+5DAsFX+hEW2C6V8x2W7
uT1zC/E1Wd5/WZnC06uNospupUQm97o75M8J8vKhIR1blMMUpEf+sSkyRyItOqQJoYSenV/e7+jv
TiEE6kfBa8Mt/FZWovUzU/Lw/5J2XTty49r2iwSIynqVKndLHd0OL4LttkXlnPj1d7Fxzp0qllBE
zwHGxgAFeIvk5uaOaz0py+jubstb2UCNV2+QZsEfQ3QhqjHLlNnCkSnps6O8W0DdGf/cFrFiD3n4
jMF8dPMjXSOY4DJrG3MkeM2t6p3QewzNA0TjSJ1yA540iYVZOakLWYLtRULAATEqPKJFfRrNJoiH
cgt+o0MPbOXbq1rdOOSIkUNEeK6Jpa+or20wUMa4vPYeDGf3pUUeu6iQuBtr6wHeioV8tQOgWlcw
EYjrWN7glyByKakOXZzpv00yJ5h0zywVJD15rH4WsgHOAZwbaBZHOQb5Gl/5mbbPTDG6zOy0YGp+
kzH2MgtQ5IMkGFhZ2IUQQSmaNgMXOuNCQNkeVWBNS7INSXlC9vX2Qa2YvQtJgkrks9UoZdVqwRx9
GUFjZf+LlfD6Na8mIOSwhZUkQ6Fqk8YI2Ivrl17Xnspsnr2hBXGdk2SxRMFXTCxHnUZVEul1F0nR
y8Ppe2Q0G7PRgqEwTw4I+Nx2wUAsA88rRf6iH9GmVdmzROqHGRDsLAf9x+OBTCfGEgQLSFmVKrpd
aYF6Sg75pvgChtcNKLY24AJLjgQwS6AbG8A4dnAl+CgrigLJGF8hKqb2r0J/F2RfWd5BMrpF7cPE
6W2b1gYhFHiHXf39tq6sOcYfiNAoVKIaA0N8ub2NTgc1KyISRAOYOOHBAk0crHWGpmwKvT24jAEs
wzL/2Ax0fm02SYzKiq6i+x11N+RyVmZ1tJmBxhA/Bq1m+TqIikGUJDnKVRHIWKN9k1svXThJFBSA
Vo6qRTCzx956A46OZA0rhlEHJDvS4bAjANDhH3BmPoAQrakDmkyCJaanniTv7mz6VcYkEf6aGBRd
edJQR7QkJvIWmK6WomYRROYYjEoMd9XZmcrhtkKs7ZaNhjG0cgEjAG3Cl4uxhiHHMG+kBn1O/yyW
tVPSRtI8v3ajz0UI9oMlWgWu4xhFQRPs5x00LgVbIdKUvm2C7DzqjqCw+/L5ZXFQdGQOMCKJW325
LGPSHUYLTQ96tfUw81bSl9sC1m4tUgOAC0P5zwb4xaWALANW5DKNetBGztawF79CKcTtfmPCY3db
0uqVRX0Rzz5HTEG6/lIUtUk5292sByUhdekViLyekG11d4SB4iAxG9DU92jm9VWQxAXuQnQf1RcZ
1PzKgoEbSIAgATOFEWvhFHUnytXSmkiAa3EiPaqKFIhY+17DyIWiFY7EKq7oJUBEUf7D3y4GxQQ7
RbpGTUbqkiDLVdsrSDt7ypLvb28t3znB6OOfB7I031i0wAm+KDGAQQuYShIYtesv0duMNtlqlpX5
VqUAgZlDBKF9T7zIlj50JegoSZDrb4QSL2kOTid5o1dcUBNVUp62sWAsROyjjtapkVONBDYDaTCo
kvsSAcrwrQZsrdlKsvErF/pcmDgtwogWg7oT3QUFptosQFeCy7gdqFdZFF3G+j757MgZHDbkHGG5
sYt4n0WTrqqY7JxBzxSoBVoxFbDuqo+xLmsNWTsngAeAYxC9NcYVVAotaQtm1ZwEgEZbfGcE43W5
ZD9prm1uq92absMgIuJC6dy4CoHivnFse3DUoJgKEFJa7lB6xjQpEhO1sh4MiCO9Dx5BFILEVgA7
Hxo2RYsaaEZ8XEp1B2bBLRmW7e3VrIpBIIcXF+2jKMtemqcsNpVKVypOwNv9Hk3khcfyR63JZrxW
7A/MAecQQioYvSXCXTWAUau0LFGRlZ0fxq7xiZLeF0rxFSkOKRbLioZzIDEdo4C8Mi96g0xZ0Pxb
U6wpqO+HNzTH+eku21d/2sN4WnbmX+Bu7osX61mWMrmCxoaqo1jIxVprreqtpuZp0WkM4bEfBflR
3fMsouEvX8qHam89kufpMbmPXtwfxDd96ysFZPb77QNdUU98AsIxNMmiSCM2k88TtYsun1lQl+Z9
HqMuRNGIJnGiZEK4Vp05UZa+OHk7MBZ0Od5NMK4NS7b59DqgKCCoQPgKhDFXyMUZ1ViVkQu/o1B0
v6pqP50kyZkVnfxHAnxp4ZFKWKfXuQMJTRoFTdKHTgrycCOp/o4gjJfsmEyY4HE0TWV3o6uoAY0C
tryp/egx66WO/t7etZXrfLEmITm/kHREkJKQoKLjZiHJ1lp6fzKb3W0xV7M4UPQLOfqlAlRZW1aJ
Rklgviy+uUP9L7sbf0W19xvE0Gh5nZEgBXcoiGcLLy49WZSwkkaGeOBHgSBSwwiUsEx0+ZgdsAzU
gDRRvW1NUAfDhXruUvM4pAZq892fusk6D2iVknNc3WD0TbkAf+BwE4Ihm9BnOY3cHW6U+meWJw9a
kn3DZjzd3uBVdeHJKN4tet3ckTRGNKDvQw06qvgqBRPIPL46Sw5GOykpg0yWcJlTG40TGsNmqnsb
IZ0/gYVE33ByrEjfALFtq23mP3KY4hUbwpGIgH8C5HLATwhi3U5r7Xk0scS+3pmzEUZjIfGr1g6L
x0b85bExQCSIMDtgzQ6TpQYRWK+VGU3uCujIp+Pnzwo9dBYPjFfQF5OB5IoJNpMgrdnjPJE/aHUI
62g+zUUuaUhZ2zPAm+CFMdA5j327vHbZ2GfOlJRqAF6xfTume5BUS672mggkb+CO8g4U9PNeipjK
FjlKZWKBSQHMnxi/GYlkCeureSBuPjDnxhOu8Hqv5oFi6qqU9DkLrB8gtfeJ/qXChFUx+ArQ07MN
bb78i+oCL4cCsAIzSIj7BYOVTrXj1JEJuuoRxK7JH238FyHWhQS+sWdvYgMyYqTCISHqc8+Ojk2i
fRAR2oUsybZyRBeSBLWmhdLlVgxJafmjRB0WZH23NXrl3lwI4BbjbCl65GqRmUKAan3LF9hW9lWT
8XfJZAh5T2BBAHbXtJaggQuRJsAwBmVH3c0Se31t3FD0wYgEEmZoHbvC6+nbRu1TgqXQ5eugJ/e5
0Z1Iye7N9P2ze8YFYWIcyAloZxZnco0k7RSl1FGjVN+V3vBdYNiDFUFyMiuZzo9EI5pvMLCAcoVg
AZi1ZADMiZYAbfy5MXuwFHsLqPkVG44Vqj/ji41gu9FTL21APZFPWz1GR5KOPOjQ7lqn27Ts2+2V
Xw2hIa3Ak5///SaRnERRZ9caMwffBJTK9qhtjb9g/t1jWLUA0U6XeNUjMFOJL6smf2STLzMAEIyg
HAkc1AzBi3Cpp2DOYlnb8SungLbPVTu2beKePWP62kb5GtQY78tgxt8Ls3eizayp8X2VqQ3q+HZu
7SMkjfds6NrHASPbj6riFqeKLfY3JVYqULYPRf2kuU3l+PEyDC+FNc1/KVOL10aZo5DMqBDlTdob
+0plxAUH4pyGzJ0AXaf2CQUXRaY5m3QyOheoHSTrXvuOUZDtunCISrUxNxQpyve079A4WYxKioY4
M7lLnXk6ge+7Ok0wz6AMSWLrqZ7QV2xFqeHTcVY7DzSW8y8T638lQzrsoqXIvhmLqwORZFaybKtN
BujeHXcc3tAOY971hoUoFYgyxc8JM18Y+URfTthPkfGdTeoEwrHaeRsyN3voVIWkXpEPhbuJcrdP
As0polOH9pW7ibBl8fOeDvgbaf4QuDyK5Sl4kg7gRWv0x7ZVTO2OpcAiQm5YKwD/UhvpLrLHuNoB
B0AF7VNc2YOPt780j4bTj88mY/bPHEzKz1ba9d96YNkFiZVEk0dGswjrBHBbHqg0c2lq7tqOQn1Q
auazOGiTFrvLzKSzI6xwCfoUIXy7bTVg/MReF4UV2Jsaa1eYf6dp389HpoHC2N2X9I/k6lyHqhef
IPacsQWtNMjq86vjPjSWl7/aO86ZAB6hvPdsf9wOR+OQ72PQGvaelMqJv3riBUKQBRcT6OfXyckm
6tyOuhDf6j7nGHPvyCFXvSzFLGdzjO6zI59vpD/s2gPTyejFO+MeEA4HmT+/akLOP0R4cayUY3Bn
OIpBe+pyHY77QzL/zfq3gnyPq4D2J+sD3drrl+pp1Du/HUevdwGMkaUSE7umFeefIjxMI4nM1h2x
JzTV76ao86ohl/hYq1b8XIYQRdQ6o2ZCsVyFeOobIFu29KGlnuLXBx4/aZqneel2+iVHU1xbnc3H
E3lYjRdRCHrVNsu1zirmACU5azssdXIX0yiVhNbXCU3MMCGHDlcVY+aYALk0zNM0Km7bN3OgRl+b
rvCs6XVkD0YO7AJ0GUnuEP9kUYmBQ2bzURMe9ImhtVtGaqPmEHbS/M7LH3iXjr6tA5kPuaql55KE
9wYdJXlXLpDEqeQ4uf3k3M/mvsjuOEo3j3uLl3bY5EBylLZt8VXcWqXgwAJDCy0t+n9kj0fyFfoP
cil9m73I3tVVHTnbUP77mfuHvmLFIClEjYm7GTCLpVa9REFWyiLQkDMZgg8L5Shms0/noIzLo6on
nVeD8hLMSo9OhnyPmtzlcXsyFPNpsfJPB9cIPwgIKTmsIvq2Be1UElSxysmZAm0GglFe+gi3twat
PWZ8vlnyUpRw0bM8XpShMCAqBtFqASZK2m5u6//aaXF0jI8SIEJdYTVZ0qi0GzMWjAbwiYbGizEX
cVvEta8ODw9NWbjInINWHAwc09G1F3VeAidhSAqYnpJPftHKOChXfHUeF/KgECkd1P8u9c4ccsXO
c4QEKVW/GPMSf1PsfpekZNpbDZX14qzsG/oh4K1jAh1j4mKWeKlmWjXmABvcvMZR63XlJNm2tfUY
yD8giY+SOSogl+vRbIBX0Sxb0O1j+xjE8lQtNBRna3fx/vYBXefDMAoAc478OmaCXJGQYc6UUqu4
J5Mek0NySvbFkWxrKQzDmh5ADTCfgnlNFJwFS1uRvohnxYT9MyPPsr82Ve2l3fvttaz0HaJ6g/9g
zdEGgBnNy21zE9XuSsQ28ImmbcE8jr3Ve8VR2WPk4CRzPdbWdC5NCKjoMFgKYFlm8C3D3hAFrZ+9
7neZrUki0ZW2cRCccApc1FowuCG6m7EDfl2HH9K4G+/Td/3evlMQuKGttLybdkXh16G+NQ5a76Vf
ZGgSK6qIGBidWnjxMXonmrxkyhV9ceMlQMEeHD5fh/ZH1WDgIGklq1zZTh5sc1QqTr8gdtPRMYpK
oPnMAeC1E0+1lRfU+F9z15S5aasrAkASuA9R7LhKAU/MMRJDwbnVg7av+/wF0+K7NGIvadV8u62R
q2vCoYFRAnO5KNFeKmS+UKuGyzYHTf/LVH9nzau1yFJiMhl8uWdvLkVImaNwNQdROm4QYHqOOfks
Kba3l8IfA8GL0ABhyQdzkeG5mo7oWUqzEmgOgWslllck87QZaTH62kB7zyjsxyrV+t2/kclpYjDy
eZ3LbsoKSHZjOwekUPeYc72P0iywIvMwLcrz3H4+eYVrBtBkdAQgvYxJwcudrJturuoJ4opm+lFN
0Q8zXTq0oA3fby9r7cSg4wYApxHDwZG4lNP3+jRoQzkHhpPfTX17JGAqAoeBpJVi7cQAaqpj6ArP
IsCTLsXkbZ4kCVpgg7qovD4LjCT3l/GlGLpNGvWS27vyJnIGaCRmeXL2igUalpeNrHInaGHsKf39
ov7+/KZxJhies9HRHiWouYZ6oa20NlZjOBhcfbU79R72V7KMtaM5lyK4RMacMrsazSnIyjuQh/ml
U4D7VVZnXrNAcCPR1YAOZfQoC2shSq9goJvHHQUwDXOavetLsV8q7Uk2JrK6HpwJ77uD5yqWu9y0
T4apSuYgN5UgivFqYDBuS5j+89Ong0FQtGuADg3EOWKXEENVoANK1xzEaaf7Ud+0G+CSpBstMWQ5
bHFJaLhGCQN2GyYVnWsfgzFn9i4tsrLUtKwIKboFQC1XOfb3iqnIcyhza/25vS7xpCALDQGA5THh
9YNmTHjjq7JUrII6WmgamV8kv6lleEX64ipvt+WI10eQI9JTcQiAMkIGLIxLHTm0e7uQAgSK+4ax
PTxAiKwNYLqgciZYHbVzAb3dR044+ao/HsuX+av1uDwmxxTOw3KI4VDAf5Dcp6sxJUjFWAa6Qxw+
7X3VzYjZwDpXAc8XjjvrND2bmARRfMA2bcuweaRP6R+pRNHscYl8SgMOuolAUUynMwbnwq5UO6RH
tuM5ZWAR37G7Fijj1X36bO3y7XIXSTs4rjIzH3IREKDhwOGg9ILpaHMkPS0jt8O04Uihb9Hyq8j6
+7S0Ajq2f1006O2okR8mFPDz6WeVNf5QYqKDZj249gxAtTp65Mdqv7mtWivnjncbY5v8giJcEYyN
ouUVs+LEDtumQTN6s8nRlJ5asrGBlW2/ECMsXymWJtNcaodNY92PqHUjwcbMbTXUzwOb812HLOTt
hV3fTTzRcOEAZQVK6auhnKx2wW3cESPMDEDM2LsyTXetgbg8kcQVPGw4d31wsphBB/IEvEWCAr7g
F6RGrQxAXDLCYqGPpMGMWwHrE71UMZjIgL3eog309tLEqAwFVHQCYVYUnG4E2iScmVMtCZ2zRgsL
pT0aBvtNoB++U8fPXeccUDLu/Nnixk8rv9yWfJVe+RANP58PzmD0Xlwsm/KEaYtCQhPE516kkcOg
lwGr2K8h676neb3rMR/uLMnzVDMZAMbqus+E65cuy4B2iBTFEC2sRuWLRoptM2Xuxk6VxOtbjJI5
5vfYIrskatlesm7+T18eMvfPOV4TutmAbSOYx6xPF4sxh4R0cDUfjA9PlrL8LOrkZ9xUzzpLH6sc
BMQURTN7fDJy8BVEWZ6B3LJ5kXzK9WMAgBPut8HXhnaL43umOegWUsgk5Fjqy5YiyRsDs7D3SmR4
nUO9lyEpXVXV+aGfSxQWb0/pWLAcEudRtR+K3PwDdjqGsUol89WpDYsJzZB1UhdeOcJQLWOi+nOv
j9u0aP+WmSI7DDEx+/E9sN5ISIDmDa/VpR5UKGpppDJIGDPjkfZLtGcoSm4iJYepJNafHM0vfp9i
AtU182NOChktwLVtwYYgakPKAq2hyPJcfsDSd6mmFoyEiqrg3iWgxTAOLLrvFYmDsXrWLr9tLofJ
FZ101tpmmysRCVnt/AQG2g5JtK+39Wl1LehltNFmgq54V9jMLK9M1DJNEmrjTwd2WWEzoravrgwG
gVt48QbZZ3IEJcqWrLRGcFOGnYURk6qtvoDk6aWg5LWI26AvIwmAzLVZxhmdyRPMMmlbIOcj1RTC
8D+CCGBA/jJ5rxK19khjv6nKXPiowLzd3s11qYjcgKFI4Erx38/dz8UGPADaecJ4NLeNYd4VSmJ7
WaOedFb/SdIZ8Fu6JgnlrjJbHxcCdM3/lSr6oX1X4GriDM3FeR767FHTp1Cfh58VMWJPjYYTquiN
n7j9qRjgCuMy7+ZBmjq59iXwCPIgD94cD2CFaxG1lRvFpQYjyaZjUs3HStEeM915vb3Ha5fiXAz/
/WyPEysbnHaBOSrL5ojk12uC0EPiPazLgPvAgwn1ChAwGpsyi8EUGCZLfz85+alk8bfby/hoXxBv
BHAh/1+GcGpLoiVFxddBjdbZxJi+0uNxP48EBdoSdwRQh+iBNOfYs/VqS7VsM5vNjzgfMz9Ohu9V
nv3CyL0HSDDE1Mw6uepwGot69rM5z/zbH7tmJc6+VbQSqZE4uUWxH3FX+Ulhe411qIfKb1wZ+eT6
zgOfEN655l4l+lJVzbTRWEgIlI+TOhYltFWGhrSqqIhEQZ2BNrErNHR7SgBPVM8kdFn5GueV5auZ
DTx0XXm/vW1rRg+38v8FCeYAFJMqXTpCwhGXzQU5oGrTbe+GZHpmRrf534QJ+sRA1VGPNV4le6Qb
J2t9vfvpltnGsNEZLFHe1YVhwIkHZ3gGxRkZ9A9RMlIL9yMt8Ni76X1b0i1iB7YB7xBMXyFzwdYl
ot7B+6D4NMvlrXfd2ppUDXoBGPWfbWc/sjk7pVO/MVuQ8ZKolGVOV1WeF1j+I5B/0JmZWeIBfTX6
RELkaP1Z0e4m+lzAn6c0khwc14IrQwA1Ad4fqm0w45eSEqomllFCktHmAaBvDoli+LGTHKehvU8G
e9/V7vfburIukh8cer04MfSlSLWEj0SXEY7FbJuwNOj90ZboWWXuz3jqI49qbuE11JA8j6t7igX+
V6ywUlqCkVCtINaO4t/mMt9nVv47UuxDZQzPt1e4qi+wHyiQId+Ix/FyhWwe2eLSnoRpMcGrSedd
vuDpa6ds8TJFeRhtSzYCurq6M5HCBewyPTd6s8Wl0Jju2Up0r87pa9Rqh14KSbZqwtAViDCQ8MkX
/i1n2hl1BUD62o6ERbN4xH7N6z99KdnC9fX8I0O4AaxH5+HkYj0VSVuvHtlbO7pfFXDDTQN6vW6f
l2xBwnnNc9c1qcEX1Otbp+q2avOKyUbJOyaTIhyRRvLUaWssaVHgmdxZ7kM+SqBD13cNXYO8YHo9
ud0YU61YXQGbT5dNV/ev9pj8rgAE4U1FKunbXlNy/kYCahYVOEzDXWpBaWiYUDdKKHmCFhg93xja
++AAJo413hJLbMba3p0L0y6FZerSoUu8JiFqjZaXAjDDmLvXsZglarcuB14XKtsISMSsqmPNfemy
hIRRZj5aS/6gTP19RGKJ17wqBkE0BuGQKVLFIA7YkvaC4VVEtUNveNowH9NBD9UajsDnNRswCSj2
okYKtBZB5xqrnce2TaFzgMt2le+9DoapQabZK2oH+jjXNFClsoFWwJd7ZhAUJ20mXCI1TBLzZJH2
mztM90NJXqeoPn56QfCZXBTrYXow8ykowuTac9/QWg2Nyg6JHv9diLuDo3C4LWZ1RWdihHBiGlRw
CtJeDcE64teT9audgXNmzsT0UO35dVvYijZcrIm7pWfbt9RZNo60VcMxwXMBePNgWABsW9evt+Ws
JVOA/4WBX16gwISCYFQjYAFSo29UxNtW4LjK1rX7R6DW2rs4qk69UWFQVjlMNcWjtVjf6WSje1Mt
j6abSybwV5d89iWCxW1Gra3UuVIxU/K7z78RYEs6yWd7VRCaXixXUH6tcZWRqKUaDuRpBCw2omFm
fpuprAAtWYwhODTGMGAlLhbTj9/0ZfHm5eeAQEpyeKsq+c+WiY0q3ZIvU55hNdreOJENObTRJptA
6R4HbrBseh+oLkt9ckFxu/0fRQuXLlfcSo9QuUDhAnMZ9WtxKJ4SkJUaG/U3W7z0ufeTnYXATPLE
XLWXCCdoCNewoc2g6BRr7rZkNz0P+2KvoZP7S/uAGW9QpZgQfigenHqLZZPH28vm105wjc/VRxwj
Ttz6P8KZeV9oX7Mlkh2pTAJXrLOL73aV3ZQq9jUFwbni2epmCJxjv8X4MACA2qfipfwj6w36CFZu
LYvr2ZnQbqmJObvY0x60Mxyos31JMSX/dYz85EifI5BepE/pl0qG1Lm2WEyk4nVQUfO5qn6NmjFF
Y4rFJhiB9RZK0NbalxJTulLVQ5ocATzavwGjdAVtQJGeJ0j/s7DfDI5fqIf4QA4UI3+WAm3ZKqd8
G7/INGXFAKCFECVEwwLewVXTvdYaPTGBtxIinsNMr+V1Sr/V0PR0WyFXLMC5GLGxPk80p8qSgoXE
eG9ReDBbZdtYkZdM5f62pNUFwW8ANSw8vGsKxQndirSgLGS6/pC11TYmUMguIhI5a8cF3AGURF3g
YKMZSXiRrGlqVbeMl5DkaIxDWpSDNjqg6C4AThmqGwCqb2SdByvPIHAO0NwAqBSMTwFu/PIGtAVh
atfiuPSIbcjU7WqV+UyrfQzZ70hcvyXzm7MUD1Uz3tUAPkYX5WZyB0k4sFLPuvwM4Q0cB6XsQeHK
QuoWmyhxNmWpnzQ9dN3yoC7l1iQPpWntnPZf2PNLycLDmMcxp2zBBmh720ue7V36OO2jY30Hpuu/
ZejskHOUE/Hy9VwangupYtxvZb2WGhOkmg94RZy/xSHLPAuQFr/cLzTsT/ErmNM22UNu+RjXsd8/
q9KX0oVwpRhGsG+02O2k6zddbGw0aiKf4kocx+ubA2gftGghtcqbisX+2ATQ+0AxyJZwqt9djB5b
+ZfYlDSay2RwS3tmwZ1BGZDoggzX+lLBTTMdL5fhf19baxudHy7KFEhDYWZL8GmaVh/RPlEvIYj1
Du2yHNQxkVRJ1pZxLkI4kdmilEVAhQkLHeY5BypSn2wU4+n2ucsWIvgueIpKw8SEQ6ikZQfstPEA
YhZZ3zW3GKJqny9F8FMIEECcZqyWcETNw0j1bV80ntO8Tu0CfBNZgeD6HcDZmADfBKE2Jo7FLr2s
6BktdZy/Sb/0fZA49DAY9sbMfv+LrTuTI2xdnHU5A5jvEmZ1trHN3HdSbXtbxIoO4LEGrgn4QfHe
iIGw5Y4pSxAJhA6811H7UtDBK2RFmxUhGow9ko0cygTF68v70ppkKjIAuodD+xa50LPk2yLjr12V
gcYvJPs+IGEEDcjStiorxRpD1nzv+gpziV/nROKQrpw7+k050is6vvB//BvO7j1rnRIleXUMB+01
tf8a0R9jBEkfMOs+fSgYLFbRNIlj4WmQSzkzaxJjsZ0R2YnTmL32WpAoEs9+5VaCjxRVSrACAe1K
fPd7oilN73ZYSke9osPTG/cS32JVBMJc4KygA+cKV6AFDpiVuskYuuY7nYHQrpn/Zp/+kSAWpsDk
rZgKTcfQLsEYruj3VL9zK5klXtEsoAaCkRIFZTSCiC32y9LVrEzJELrJTwwM5s1bitbM2yfOT1Sw
X5Bh68hmoO/3atDbLKyK5fE0hOXwjaD7bvihxT/zvvVVrwNXFvl2W9zakgBtCSgojLeBr0qw/AWq
7lqkzkNIY+ZFJRqjNPwZHMmqVhwO3m7Huz7B7IwxnEs9NuayYYDQGkOuCF5SdEiMO91DoionE7lY
j6mkQC1aUyWe3co9RQEas3tgOodZE+8p4F0AYWi4QxjleTgN+YZpjqcA2TX5LBHQBwUJRuZdEKai
E10cK+ncqJjtGueGVu6HqKwxZqkArTM1qzuElnedMn8WJelDImwc+ts449FVqm9qjDHHEHpo0+Gu
YfY3xJOSZ2dFOwwNmDMA98OLgNjg8tiiitGqdrohzAFlXdjEKxoQ4mDA+rYSrmrHmRjBmlIbna35
0A5hbKQnmhp3HRsXgE2yLbHK2bOt5A+LpufbQld6MdGwdyaV686ZDS9VvKpOOgxhwdTa8VO10NMf
lt45X2Mt0n61VhwZJ7dIh/Q4GMlEgONdVqbfMHd0NwyzIOo+0amTeYtSD7o/znkOstgoyoBintmp
85TnRHqR1hQaxWo+6YCIGvM+lx8d64XR6kMyhE7d7mz1Z948zknlA/X+X5wJ4NRA5fHBASUmKEfb
mDrU0/oQ/Ry+o6JLpn+oo6/LbHqUPTXTu+Q0NHy4YPcwuYTeU+DR4faYwsKGgg1p4nQ9QpIMvOSH
HJBq5Emh/rLhjMqy3MsH3rsgz8J7hJATaViMBAo6V2bNUrpKqof6w7RNDuygkp2WPCrqloX5W3Oc
9+pd98tq9voReo8JO/21UL3PziTiDl98haCDRuRQszSpHhbuY/VGQaVsUF/i3K94xJzil3OkANMH
QBaXKlPNnZ7UbaSFGkYjPCTp74d+t1TogIpy+lBjRFtylPyoxK09FyhsbWKNY+I0roZcWn9UA97M
PfvM75/bvWyWeMVAwfTxuVG0LaMTUBRF6nkAjiF6QVsAouRLHWhLTrzMyH7dXtTKJl4IEg5KUdtJ
LSIImlUKYA7spD9k0fdO0R9aVv2qS+3vbYEr+RjQuJ4tjX/RmXlK+zpveF0Mu9j9dJg/viTYyPzr
DG76CKSdNW6FNB8jW6bwTgM1wCn1SdFC8pslnr7JH7TvwKyw0ebp1w1ABVPg2Xr1F8fXH/Tvt1e8
8grwKgGShoC/vIbTwnS0m0UFxijUrtnGFO2UytccnJiJk3h5MwPT0djelriqPWcShUNlOmBI+snC
FpvKzuqjk2HtWyoD1Vlblw3TBhuDfCuKPZcHiZLfBPY69GnHdgwyjbk8ZW0e+7miHLSseSDRgvqB
7HVbW9qZULEQAj/e6doWQt0oedXQpuW4Regsk+SVuELqgwFDwygqz7whG824+uXiSAk2zNqItZDe
x28dms0f7V2xTTfRxjqWh/lEw/GNHpBBPMlJsfnxCHYGTSQoEHPgLQddq5eyi8Kk1jBSLbSSzDeG
Ut2Q2dikCn0GkNm/WSlIONFyZAI7GugagqmZ43hu4g6dR/1m2oL4DR3nflH5mNmMPe0YHxPkzFof
dzJs44P+OJeSrV45UfT4Y9II3iXYVcXREfDRgNGritF7p51qCyC+S7M1lXT76StxIUUwAOhvz0iv
KWqIgVHPLn4YdrllafU/ShGuRLS4U8G4lJo+LwDRp+rgsejt9lJWbBlo6zB8DeAKMBSIE/i1jvHg
ulXVMC4woxDHcF5DzNKFDvmFxqTDbWErugiUBHQa4zJglE6MomsHmE583CjUmHJyllfYso3iLrvB
fv28IIQQNog3oPTI1l8qvdtaOuhGRzVE6+ILojqvW2avjuxtbEk6WNYUDm4m0jQI3VASEPyGxE2n
tDRTSIox9JWxIfGmqHl2wV4hiQ5XNu/CExeeuqJCq1+p9ENowps2sj+L3fh5BYwnaR2af7NgMi4k
CeqdTKbVMG0cwlErj3US3+WpLNmxsm0AYsd4F4wiHEtRE1y9sZZyzoawZn0w6+WusMAQbDayfpK1
TTuXIywlS/JSXeISoe1ydPunrPgVGX86QzYSuLZj52IEfZvdHIU2NR9Clpt7N6telJhIFG11JQhh
PywrQgDh+MF/YmGiJB3Cnj7HbYyC6+DPBZi6jK+3787q0eBkkBFAW/4VwETizvrUqxBUVj+cqtwU
UeIrg2xCfGXHOD8e8mkY2kV4IexYTBLUMsac39AHrXvIDFnxkf8DghIj98gZUNA2jn5+vp9nnqFq
xFnf5ybDTEMZDNBiz6riXazp7/agPU4L2FAG5nxbHO3TrSIOVoVHELPbaDYUmylzl7ZtbVE1zJTu
1KmA7RprHaFE3EjeuituRzBaXUgS99AYU1J0sRpWf4G3u9U32RZR6Kbbab/jR9Qi99FWFopdHxtE
glCD578BdyO2M42qjpiwWlg4guXEdO5MWQghEyC4SmXplEyZNQZ7qu7bCjQ5IMgdJab0WsWxClSK
8NSY8DlFL2XMMQQC7CHUvxuw41hvtUEe7cWQhHirUoAawM0cZ2YSNDC1QbLTzQ0Lnb7aksL63bTt
l6ZpJFn2lYkWrAYxOjrMUM9HkvJS03WNFg7rK2g6H3cw7DzZsiVud1o3AA+3cl5tre0A/DDPu66N
2T4is7JrFoTy1ULTp9vWY+38wOcB3w/BJoo9/Peza9e45qyPmYIC+ZRGG9iswdMy8+9tIWs7Cw8C
bAbI/V6/HnWa0eH/OLuy3bh1ZftFAjQPr5Ja7W47cmLHGc6LsDNsDSQlkRqpr7+LObj3dquFFhzA
DwYSuESyWKxh1Sqjxc7K5ksvnnWQOeb9u80gmvxhtBFfBvBV1qh91Bq6qZ5smUqafQBLxr9TM8RG
1n67vxRltq/NFMR4IEYGcgGWcD3qsptH4vmFRP1VyM+u0GmMobBHyilw+rmPKNLa48jdOKEriSu1
LMFxYrBylGnNuYqQjbe5HXYSAVsybHhfanQoGL7WNtDpWFbxHGWyqZ+MEF1zvwn3ft7fuY3klOKN
VLgZVW64SVuXAq1ZMwDrKT+4x+4wxv7ZdkB1GrlRjjmNIf/dPzgHdsI4EgdTIukYa6fieP8jlP+w
Oj6QCCFkxVOJMUNrUHGVtYSOmjairzMQ32ZDH8NxIgaAis5/ekPyD4OLIV+z1PcaOzd2GOlmJKrg
eCINsK6y8EZ3vMaBeho1nWJus+mBFSzbqdxvPDEIyYGZV2RCCKnWZNce9wJellqf0qcAU7Xb7zwq
Yu/QH+Z/nHMOevk8fn81DzBmlAVVsIzuv7VrmOsMP8zsUwl4TYcMt/zseV/uH9utAVEyFP+OhUDu
5nK7tGrQl7r0KdH90HLoA0ogIVgddl6Are2zwDKFFDGiYlUKvbaGdlbXoO82OnA2zEn5kj/0p+VU
J0UyQCmQtC2ag3baQ3fdej7ogcWFUM0IIKxZu1YAwHJX78ou1c8KTEaO1tFN9rOKt5YLLHEo8sF5
wxwCTB+8XluRM8+xNSrSxeDJYh1KFCFy9He7esiz6eHdBwZ9APUKcgobFNKNiVlUDXM4cFcVxuX+
CPiUoKhzX8gt0EpVkJFOBPOEulXrS0Uz4NUM4pfPU2QkXoLs+lv7tcdJIWlx1JDX2/HgbqwH5GGG
J0JH9KcjVlVbfPFYWoA2IgZiJVD7TujwLqm7NKiDKLd/Wll9nOnedN3NFcLpQZ8PkkKKs+taol1X
WssDjEyYZ3poTftkBVlYT94HSvtTMRbRVP/TZOKhKetYczoz9IoutJq3nY1WLsmV2cTC8ebBAbOw
z2jIuP6MAnFsUILg9ZnkyNGgsDrN7ckD9XJYFe2hMd2vY4HUbW2EBbwZ9M2f++LX/W9QIlafoEh3
oVKgZMP8g9XVzFFpbQyp588BXqgh+NKjHX4Iu70hlls7jpmPKu0OunCYtVXJhtQ5cu+eyJ+7Q/9k
f+mfMQUhssPxUOTh8mEfLXhj2sAKiDZDsNMoshg466ut9QPFsQHSlmURb7ZWp1YzfROlsWfabq4/
XnZ40GhqQJgDtMJKk1g2LeMQdAEweSTlqfiFho3pOL2xIw7wNH9BMax6zL/VH3ZB1hsnh+SimmqP
AT/I9K1CBGPonWCmupuWX7RXcbKeaJJ/yj4vL8u5SodT9licu6/6nm24eXAVJAM92xjdhkQLuLOu
99UfAgJvufHTbkKW3dC/1zPKoaD+L1oQS1RT4tRoZKv7X1DnaGqrZOb/avoIjKZ+uK+5tyessEcK
TIXUCXyP1fqDumgbE7Fr2ptPk/w+e98Xudchc7vaaxmr1aJbdbYllz4eYXDSOS9avZcyuQ1bEHgh
9Af3658+zvUz5bKOBz7obf6kis0DBZCWRfrJO9Z4E529IGljQSAIw5Po4rkHfmu1aTW6c9li4fjq
MjQSHVQgy2N5zE96YiZOhOJp4u8c07ZEhGSwMKozdnXxx8xsfacq/DTTggOpn+RcxPcV4fb5gOOL
e24hlQogzDolVLXz4rma5qWW+GY27akcSaih3GZNX53hJ7e8nbD59uJdy1Pfc/FcyTlffHAi+Mhy
tQ8a7SJidmE1WYm+S1+zoeNwqE3gNTAgEvwh6wfCdUeTNb2X9oSCpsYqLM8/jgA4N4n0uZYn93fy
to4IDL5iylTUUyAlXjudCIWcsfBbP21jehJP9KMRVrGy004RWVCP/dE7G5sJTlpMrAE9DSbJrHMQ
U+ZKQ2SBl+rjP3L5VBuAjpdn39+DKKx3UpG8AZoCJL//p2N69c7xlpZi7l2KZi1QJoTeyHovgrbM
b3iven68v5FrlYQ0xEKAEgEHg4qCvjq3BsUzo0BCIqWjs1gRwWiE6kFra5398BbeVv8Mvgxgs5em
AxGDZVX++M70m/oClA/hwyGwBrJ5lQ3hdYFXXwGZNG7MWezNwrRjWSLbE2ku2PV2XLi1s/1HHGJP
cBeriSPrWx5QO8dDPJO0Iy3mfaA0FPqF7tThUPsgmsq6oX5euFe99Vq3NJgSvOysd61H6gPAR4Zk
HDJMSDiu1jvag+tki0nSphW2eWAA5JRR1TN0y9GpZV7Sl73r/Of+Ma9tG4T+mQ8MEAoYZgEjvbYE
RoMqbeH1vWoFCKX8xss96MntslSlCLxFABCi+W+NFENWRCtEAMIks5zLp67JtLjrpRbO2h/IrafN
ezZgS3XxCiCFBhMAm7NSXXdyOw/dEyQdjUbYsUOLvgsxRqOqvhZlwLPIzLLyGyhvPePRWfSp3Unw
b2kSNhPYT0yxUrjc6z01DaFDY7hMS1FlIbB6n+Vof7IDNMqh6QDZxCV0SvGce7RO7p/m7V4rUnFF
QoNuIFTnVis3ptwwGzbNKbWq/JkaAcZe5AN3g4eZMbs/U29he1H+hgZdyVy5jwUv86Cjw5yOTRN6
zoAJuOPO1dywfA6anAAmUGHwDbm421pVUM/2lEpQTbZTEZfjFAs/P71/91DfV4S+yEeCHPT63OBr
NG5LlillNnapgLMcTlrz6joj8B9+u8cus7FxwCAjvldTFnyUUK7FjfNilFOlT6khxx9kATd3U1nO
O30X3O8rIavTQeCZU4ROU1qMzue2twxkcjGI7t0bdyVkpfAgpyZF1hpTOrfPfLRD4fr/TqP9ueTN
w31JN8/7n/UgnsfVQrSCuebXm4ZRnDqeQTGlamhEjcpFGeZ6RA5FUkZDPPUHY45ZsjcvYkMBgdPz
wPGEOhde39UC0biLol0GdGBDg+rQOUZzKpaAvU5Aeu+scOMKIyZS8Sxm6Chw0GqBkght6pw+7WmT
DEOe6MX0DB0KDYw3vb+Z6qsvA+c/th9GyrDx7Nziu0Hpq8FczH2qSfJste5XoJY/cYxJrBryJbDG
R9dddm7yjsh1I+HUaU7bdLJHH7h8GAPxVe+zyG2CpMvFJ6/8UI2f769x6+QQQ//vGo2VvnSFCQLr
CQL5UCbWJMOm0A623FvX1qldilm93TPoKDxuQ0zRFQnDpM68ZqE192/o1tpRkA2zgRcbgENQfEJT
1g4uZv8KEJNAlAF7y5fin7JfdjZt45b9l+oSXjSySzcGdxnnkbYUGcEx8c/Dh+XR/WgDwn6QiZu0
x+zFQsvwnky1RdfaeC1TrfsiJkGgrI9OC5ndQSCzmp3Gx/zDfNYhUj64e0j5W0WEY4lsP8DF4BK9
6WTyzDbrGlry1NHst9bUPwRZ+zN3p++aSMs876Nh5nvcSrcndy1zpSSMu5Y2jjlSLLYvQx0uO5NV
sHPDlEFfbSMWpsoJCmoL4s7rbeybzqvrlvA0KybtZHWFHxdIL+Wxl9tPYPnXvxE/N/faAezbC4C1
oUaEFkNQKSNKvhZbOxz5PjNoU0yn/+3ZS5RN5hGjAmPwDz2o3jSjLR/aScZg2322zH9g45KunD51
Gf3kS4zDarxnUpaxiyJ4ZpEX4ZKIEtAmuD9nUZ56bsXSnj+bhHyE6/UvHe1j1pkHzafH0bcRu9KY
6ZiUmzUfp1qOL003ZiGl469sIc96R45ls8SBdNmZWeOYcsxHTHzZ+yH4cuG1dC/3zc7mUYOQGyxM
KE0gfrreDqTZaW22bpvykvWRAKoe8Xxvx/el3Bo3FR39v5TVpnu9LFH+cFpA+q1DIzHtwtbPQojk
vpitxUBFIAg1AoAwVn5RNop+9sXQplqhvxSdJ0PE8L/uy9haChIfmPr4p/hmrZYyG26vWS5t8TBU
EhNxtDqhIGGIs9nfQ/1uioIniaZ5B0SH3mo5zTJSgrl5beojIghJb30gWvYVXONf7i9pa9uQ0kFZ
WxEl45drHcj0vJqcvmhT3a5/oK26COvS2FOBTSEqJ4BLD27ktT80Vh0d0fTRpEIbzNgyeHeoQB6x
wxq0dbthLFXzDe624a/U2TPlYOXChhS2nFzWxzzLHkoHNLDZ9/ubtnk4F5JWeqCxARMTCkjy2sBP
RtDOHXwt6xLLbHh4X9TWolQmxVKNAkAGqDDu4sHxvY77tXSaFNNf68j165R2PqYUZo9DO/78C1nA
IMCvQ/b5JmlpLnIiLp8bsDu5PT0UizGLKKhp+9qNs2lHBu81d+fQbsNQmH/IUs8qKus3hyYYuAqt
oE4xJgLtFkEBao1Z+L+rpurSgsoXjdsAHToTAOdE5Prr+5ccoLCIVwHpMZiP6+21Si13gHmtQfSp
vwmpl5Gel+cWPQUOeO+idwvzUXhTe4tpGMHaa557jbvMW+rUyZwycYRoznnZW1+yzDFjE/NKd+Rt
uA9X8lZqOhdBNjY1Ftex4j/I4KNDSPVfk/nNB2uRVfR5WJpsb1z6xmWHVFTa1ImibLKSmrUjHvJu
rsE/GVhBZDBvQNDY52V7eOd2oiVTNfQC/IPhUcgpXJ8dKDdq6vqCgDDOeDFMAPoPxJl6mYw+n43Q
NUXw3rQ+gA9Xa1OG4eI2CsPJEGMOdap/8p7FU/XReQDHSDyLsPpHxuBOSZz4/iJvaDD+iESUBRyz
idBu3alAM857MHnWSKiS5lAOTX0Apb1+rmw5PwDp457hatdhhiEkcEYWOp7p6JKdctSNFcKsMbBq
B6ihoGECNDXX6x4JQ8basOoUnpX1i3ZmEepD/kMi0/yAMYza5/uLvlEh5c0Dp4u/Bv/QW5eckDsi
mOKc0VR4rox6ST77Lv96X8aNDVd9A5iqDsQ2xmuAAe56SUaVO7oIIAMzSX5jEIFX/8iWthpfFoRQ
//yFLMX+phhw0Nm2klUUpT/W9kxTsrgo/NbGq9V7T+OAkXr3Bd1YUywKOBPACjwX/K/rIhe4z+dW
+BVNkQiXmEcymQ4N0dldlMmQW9YYN7YPUkpRGGQOtbZyzYiTkbw7w3f9GeuhKHyBx5f5DHvLnCVu
ASSGa02CDESIfKj/s+Q23+OovKnvqeEgipcYyCFkqG8y4zIwx4JIrUKewNLxYrRD8WrovPvOeG6W
kT+jnBoaJkHFw+0DsGxnImi+kW7Jvo0u+HsiyytrtlO23lBkD1cGZWOw4euYTnCtZFo7ogDi+FXa
90UMpQe/grYHbd44c3jwYD1QXKMAOa+Uqy6B4qaFxlIxu+C814wODbFz7wOnVWUaY4fBnQ1MK+G2
+NV77YieC7yyOxq+YSCAy1F1RyCcgPRYfUQ+lbJtmGCgOKwrcmC6Joek6wR6YihhSIHRnOp7tCKb
K0cchzwyakAwS9e7a/RNkQFNyUC0CtoKS1QjyPl4HsliaU8DRl0fAzPXntradtHC4DJtxyqaW6uG
1qm8FAJ0gIWuP4CUZLRqDROrgUlsvkI7y4i7U/6mM90Maceng1y0751bsHDu87OoCRi6TfRTVLOe
itr91zNFFTlu/mJQf47JApDGKED7M+v1mQYeahBNbP3h5CgsdvJVDNpVcx8VtraXsNlUVQ+1ceTz
wDmgr1S1RoalodxgKUf/eji7VAsNHRS5JSapOeBITSQcxvOQa9nZFT6PMKy+jXstP2cLOBH5chpM
Lw6E9VMsboG5p+yrltXxUtDzbII0bXa6hBhTRLBBcS/154I4b6ZBko6wf0bTOCNFfNSdtohNJzvh
VT/3mGLSDgG4WssPkzYlQa4ltGtOZjWemk475bVxpiBrDMgAmms2n+6bUuU9XKUocGVBJAJoFmiK
PXht12frUAyrdUfO0n7pCiN0pryvz7OdF1UEB6d7XUT5RfYZRt3fl7ulU0itgv4DHXx4llY6xQyM
SkPGhYGXwxkOI3YZ7HNz32POK51h1lq6x7O3tVKVATDBWYABU95aYu4tknCHpibPSivUhhFU4XmT
wxM3AmCi2s5p33pWvXcwHCw24nQ4VIhyg1uW17q3rcyxG4LeUgBqp+WbaAMwvcPE7GzpjR+sBKmO
GMRRGKWxJmwBhYs9eCUjKXODyoowgaEErrRE3josUBcedX4gqGuacYMwZy+f9udxXysS0uQuagGK
b37d1E5poed9ZdE06NHAW9nmaVqG4OQNXXVugpolqNgHT5qfeQz8Gw09EnCOf0PJztvxeDbPWYHw
/njmN9hvUZkTo7NOMZDW8rSQak7/re09/5uT+zMPy9kusxAcCehhvK/Sm4IBEkOPJHKZCPWur9Js
B6WBihV2YCT6t4z2zpnWnX8aBZePfoFKIMY5OD/uC926R4o8GCQZwPW66xSj8Ep9GhuNplQy60kf
uu6zzO3g3NZMvAV4hncK43/mK63P2VFITtD2AJq97u7tEUnNAcM5w9trHipU4WNgAT7bnvYA8psu
Fjlqq0FmnZHXIeESlAzMxvmQzEgBhcZoz5HuL0U8IgXYCe2ZuNNwDETXhQKg5dBh/PfSBclsGScS
lCTsDAZras8sdHLXTbJG+w8Gtn0SXLgRc0A/gURJHmaNwfBXvPaAEUw8zODyJhWQVh8CZxgiwx8P
U40RZwb71xL9sSXyyR2NNyQkYrx6vymttcOsz+TY6tkcNy7NY0GMj7kbPNr5+AnP70ercFJKxKep
LX2MbyFT2BVaMmNq8CHoELFMTAynxi/BGI5mRZCaYL7YKNrPdjXYkaJKR1rU5wfbyX8Xfv+l6KR+
RNHHDxl4r2B7PPpgoy8sAZzBDzEiBsi3Tv5cCP26aPRAdGwsyudsQKBA3OEXBwAyapr2zAr+KIIx
dqSOLpVc/yIMgx56Obx3UrZyPJVvB9Ql6OAAE7zW7kAvrGEMgHgZCGh6CdO+DLr+VhRz8H4zhmhI
dTmoZwGv0rWgstNG6qALAUxHODfRYSIJ+su6XzWztCgwSuQtWjNPjHJ8d81ZLRHlNzRagwTppvWB
6wbRmY0lOhXxP3olHZ6bImhPdW2Mn3NwlST37+5t0AuBKrYHuSZaF4DwuV7qKNyaD3ygaW/VZRMW
jt7Uj7WtXiPPAwOlAWrzIhaNvZCH2pu+ZELEGR3afic7pZ6+9Z32wJGFLAbsN2bnXH+HlbV9AI1B
IGP57C0XrslBXTaafoQXrdtBuWxZLGwvOt1gQpTVuhYmKRmFDsKaVEy6/dlD2uNDMQ/Na5932Wlq
9b1yyJb7jGgJcDAL9TPgwq/lIRul56JBsGiVxYAOllpLKhMFicbvgl8GnB4YFdmc9EZk59Yb5RDf
P+UtjxOznFFmgNXEKa/WazXeRN0O6+XTgsvSeBg85bXz7O4ExX9aA25O8UKQ8g8usjauPxUFOKfw
8B3LBzYfcu+1xFg24Gqj0Y9FF+ZO5H8leiwfl+9/sUZMCUPfHzJiN92tTDp8Qss24GFjfSi1+sD1
vdF7W68rEorgOlR9MzfTgsdOy+BMQgSC3VpEo3Q9EmVFnyVFJpcJ2e++/lygqbz/i/O7FLx61ht/
AnSo1UiKxhd5qEReHtGNIU73d3DrCipSJURPriqHrLQEs3gQ+HoeSatKwMZr5TDS0OKkfUFQwvdQ
tFt3UEEnVMUFhaSbzJNNOMdgHthY36/00LQWEXeei9CkzDgct656/YvlwaLDK4J7hB7Da93MjIpi
fo7C0wWlZFHhe/33AeObnJCTrmY7R7bhCSsCG7QLo2USpbKVtIJgpqg/D5CmaX2MBq6PWSdfiir7
2vDMjNwcr2Nvdl/ur3FzUwFUA7ObSsysDY0u0V7llBlJa61mJGqFNIODz3z0WjRTSfLIH0H6tfNa
qqWsLj3y+mDrw4RRtN2un2VPo+3i1n2VmmZF3HASKP1GNRjV9lAVm5knlOfh+6mOWPxyfYT1YBfz
Mlok9bkBUhWj9D6UUzB9p0VdPBQBZU8N5lg9FE1hRFlAuodJ04cPht0N4PDq6c4Rb202ujEQtqqK
0U1pvTDLYOIMRyzrLqARZiDLIMGh92itn/B4xoHZW82O0C29UnM08EbCg3ODlYU1qY1Z2LwDmLGj
5SMCMfdo8RL+q6sjf+sPxmHuPTzkgrlkp2dwyz6g90wRckKjjfU5SzZ3mG9PCGBd/Dvtso9W02vx
1JXjzhpvWmuUo3chaV2S1YjhY0wfBfYWbPtZHlU/80MQuc9mkkeDFusPe8Zo64FG7Vxll1CgQlLz
WrGQAKKGPwMiClqJ/HG20MTnjG7CDX2K7aJoB1AKDNVZB7D7gQKxn7z/2l6KXx0q2nVJxdqaoOOu
7E/2OEwgidRY0qqv0c15eLgvb+PGKjQovCwE6UhErO4ROC1KltkFSQnIEhrTRJp6L7myqacXItTl
ufAEFunMvRAQEXBqxBggiEgFLm/i8baOMPLcCVt0HkZGU42f7i9u81oCRwkefFQBUOq8luxg5zw0
4BEQXxfAyJUjZYAnIZr4aDdzdnRM9l7uhD/qisQVahsYpuetO8odcwpsnuVIrxjBYUZ7Jqn/4mnG
G/J/EpT+XuwmzxGwBQQSRKGRRx5MQWL6RfPCFkycuL99N62tWA0ykGj8VN0nyBatgh9PjlVRVjrB
WAZ6MpqQvAQJZmz8sjr0tlnR8Ow+6l/32ng2bAtSNmpyAerDwB+uNFKNnxSOu6DhDLiDj0FfEUwK
RN9kYdXD8f4C90StNLMbHLstHTwi2sDqr+Aw8A9SwJqGPkN66r6sDV0EPALZMAWECtDSfX1uBh/A
izlyOG669ZiNY1g7TsLIiwFWufuSNiwYOtjg4aPqpWisrWtJUlpkNrSsSmfXiJ0Jo1a9Bu8/DfFc
REYrw8n5d2z26uwbhgTAVAerAw8GBn2tDJfh0wFTQ7C+SmDk4sKc6ol2s7Xz8Jgq+Ft5GFdiVupP
ZKVLQpC/tI/9qc7jeppD1wECLKyetUMfdjF/spM+QpaiSlBwcjE0YDkGGAuaZDsnuqU9ihAA6XvV
pLjeZ1uaczV4eJqaok0MfUgwhDzh7ZLcP86tjVV90YhkUNgH18j1cbaY4mz2BWpsvV0/OZp17O3y
/TYFp4Y/DRQX/Pr1m+c3Fi+KQkUzHhILoTT9GYWROWi+92ijyHbi+40FockSYLH/VprXN8Fvssn2
8rxKp9r5OLPqoZ3p1/t7tvHkqO5YIB2ROcHTszJcQ1sIGGg4v75WkJdM1qb90NdLZyeZNzMRB9Ni
fdeazIUhsyrv7b505SKsdDQA7Eo1fKlAex3PBJkpxoKNuOojWgbReNzOBbKG4M8NF1ZOJBm4jTEM
jS00bychurHwADVoFNlBSYA3ZqUsLrcWmhVwH6SfI0lnGB094p0tDYy/61QkV3fdD8eouk5hq/+9
v+5N4aCyB3UQiAiBB7vWVHOoNRIwPLemINXnJfeFicYF2T/y0loSt82yn229INVSNDtFwS2VQqwK
fxQ5OkVkcS15sNqKOgVMHkNRFu+uNYd2Rsro/vo2zxVMc6AeBOmwaauvuHh6i5EFOprrK0wX9NFe
p8ejZI+u/aOuu49L1e/0Cm2u6ULa6sHwZoL0gY01FS4D7nGonsUgjfj+kjbeCsBLkNaCyUa/9TpK
nHA8uCqwYQPNLLi24BH87kFhAKsdhnDMneJZW/TlVdR6cfA8tjcJY8OGAmPtIDSGf4HAcb1IxjR7
muDNcFDwLOHiE0PEvvTJr2EpTb6z2q1oQkUrACqim+92KJLeFbq0MrdCnKbb//BJUCcc+lx/zGq6
TCEm3nleqC/wPiJNr2weuZ6curAwDPZgaQQlAwla3VjPPZDD3z+JrctjwsJjFxBHAql2rVxANgu3
7WWV0twcU71wu1dSs/bJlV75AlR49eRMWXligGX9xeVB9gXGAvkeTKlancHQtcQafatKjd7SDuMi
Xher3JtHt6XNl0JWrpaQ1OxAoVilHiDPxaEzwEyM/slK3+sN3dpHJM5dYJmQhbip/Gmop9ulZcL7
WUQ1HJqMShI58Op+NmIxf44ZdT+2dTV9nmtm7PXNbKkzqGDAw4riJ/yC1SF2rj8bnMJCAJeBgWlz
wPPmVDWAOcqasGHH2G9LAwwD4RFQnI7aigt7pOgqBS4XiDyXuYwbC61pnZFNUTCBpuW+du4d38q0
670Eka6DXaVGrYdW13+sFuvXfRlb5lUNXwC4ELnAm6QCh8lx9MqowOPYf+kXzGMiGAkVW9REJc5e
GoziIvPhvszNdYHEDDEfjA/KiNdbKBvJx6AfoZajWf1bZY52GEqL7ng8G74/vBH1YgBFp6pW11Jo
q7UmyMBxw7SBJ03VTrHuG9lTaTP9i48xyTsP1VYpBy44yvzYRyTk/tjBC83ozFIxVfIqdQfeALii
F+h1RTRgWH0eW7ztI1hXPYQzBG4nk/vPsnGMv9FOpHTBtmMAx7h+WtDmKoT0mypdbDN0ifc0t8YR
rJN/c4IXYlaGRVbgh0SjLrzJdj70SFMzosX3lWR7O5FDAA4TnLYw0dfnZzdFgy5pVqUdUAXPrsyt
SJeOFgIsEuDeBd3ZbYWDYfZcVCEM3Rh5rfR/3P+Kzetx8REqMro4U80euI5iZIVZbHJCH5QBbkNu
obQVmsU4BzFsosHCIncxrui+5K1ajpoLjHQYauzII67Wn/Oxd0sLxpsjJRup2lS81K13IPA045EZ
MrRFtYQzG7xUm9CRhWKp/kRbS8Qm3LCY9nOedtqC1BJcCjiFrvf7/idumsKLzVk5gIEmYP1KKFuj
ffX6T3M2xFq3xwOwaSzQs4PYRaVd19a95ChHD61WgjDFCF57NrKz2c/i5f5STIWgW4cPiizKQ+UX
Hu26Dtu2Lh3cvoLjJ6b2RJkzfRTGOKU1SGtOtYvB2d6AVtqM9N0YTuh7RSe3Vy7OobFl7oSmt2iP
jWvkoAhArouG7liyVK8W/Yfp1AOJUFDNU1g5HShcWu89gVubdKkrKzVtrC7LQZQJNfWQu+zr6VUU
7PX+Fm2dNtgUTRu8z7Dca2xLLhFpY2gfTEuH/FdolS7zjxVaCpbItOtmb/Lk5omgdoNHHXS5yIat
MI+B3jaqBogQPJ5jjFRin0v5qeJnJ4vLPBr10HsBHv2A7DRKnORj5bzm7pFOp2In+7G57ovvWN1D
CXANrzy8wkARnYXMnivdPhd03ok8tsRcKuDKr6B1WZvg7oKYkr7Cb3zpXO+5YXsjH7cMGlxOuEnI
LnowL9cGDbBYazYo8gAgs6MPrQ7OpQDkL3FNm/m59s05DJzS/xvVAVgIdRowK6F2ci1U840FzRk9
AmSXNr/ySXOcg9Vn/LfdicLdeTi2NhIdl6ih6gZWum50qWRdlkZjV6mzSFmHgpbokJsHnX8gpASJ
5f1bsRXLKT8GBA/I1xqOupkXD4Rkra0BWgnPt5f5oXCn6Sxa7iZVn/VH/H/5qWalffBE71Rh31fD
DpRia7WwgB6aZ5G3xc+1/GZyWrjZcDqIWH4MYgkl2GinTu6EK3tiVsscgwq76UFM5i8YhU5PPul+
F9q7mZeR/P7To/S/y1HfcbGdemnmjZwhZyhPg4zqE/irEvd7sITma0VDLmIDWcb9gTyb6wNdrJrk
okLj9Ta2ZPjvYzuJUS8iX9NaGneTD1tj1fZeuWvrEiqvFJkqzCLEcLDrVTYGkTUz4T61PS64T4by
1bOgO2B86f1PmFtsfUB+wNzxKLYcYhsBi2ptAdPaun5YA9s0NaPAxWh6+bnvTPPkVjCelC517I+D
uUejtbmpSEyDzQ4ZTn0NGveZBMLbg/NU5mAF88ElrLpptL0gfk/MyroI4fso3sFRLDEaQNNpuEws
HAEJvH/T98SoQ71QzYG5ra5zeDtEg983Yqw0mLprL0j+QgyCaEBJgP/Fzb4WAyqcEbXjDtX8Jrea
yMhy66nsKMaMjLkx71ivrbjdQbUH5hJMR9CKa2F50TKTUcRIfhWAKIEWYHSyNS3CkFz6DL5Y4xO6
Fruo0HZH423tJuq8KDUBhI8E+GqZVldxeE646O1gExoWmU9khAGHADvm+NS/eBMA60MxDVy7uHEr
/2jKOsfFzS5TZvIHLuZo0Iuk2i3HbKa6UJNw4YsZ8JDWzupcNQtas0WZtt/62EqGI0D+38eoPwxP
TSwf9gqfW5t4IW49d7Kzsn4AlRPENXk0STMixHnKvU/v18hLKSsHyAbt2ATmpjJFM9abKfJYuizW
m3znidkMeLBzQDfAZgAut1IJVsMxMDwCh29O3KOHoifTHpomQWHrrB275+a5/mBWkfbU/UXQfCl4
ZY6XoZaeTwv4/vpIYxt8Ewded16E8vkeMa16J9dhBmoUWCL6eADZWe0l482MZBFs1SzZ9OK5vIp4
a+3hC7b0AnkVF3GMia6dP908F6Zqtrk2g5WnSkVjxdVAzq5ZP8txD4+3VaoGcuz/5axObGpUEx7F
JbaPIEQOGVqgXtmH4CAOfihC+5H5YcbCv9pDgLsAQcY23gwhnEtf6EvtlClBO0e48O6xbM3f79d5
0Gj9n4yVwehkg731vTJtpPE4o8xIKhlnvfsXV+tSzMrtaJeqLeYKYmD4khGjorMxj4DMOfzFahSX
OToygb9b43kQshJEawhuTeliKSgpnAOMQUePjUNOfyMKrRfQOmS210CCitq1q5GsTDtT/iSa8a/r
54D/I0NwX87mRUL99H/lrB79iWea3tcB5ATzizeIX8tc7fV3b72OyLyg5xBj3NEatVJvn9CZ99SG
okn5mFmWCLsx+ELt4Yvm1k7o8v6xAWx7x8/YWhm4+dBHY6A3CnS8129yVzp8ZLlbpkbb+A8g/P9q
ecUeC+CeEPXvFxbC0Fhdjw7ukGWTIARU8BERxtv7j+hyIcpKXcjgXiFHffHLVCxoyGAZhulx/W9y
yZdCVnqAdCtFcQdnBCeninrM7qO6v0epq750bbXR7a4owOCxo857vRKd8kEUplWmMwBMTTaGNsjS
qWntuH7bL+CFnNXr4Oll14CkvYQ91YKQsshBR0AbKspUTJ+JZXEo6kMHImbyblJdFXhdLnFl8Cq7
4xqfIBoTmR8BP2DQdYwJ+AuNuFjfSrU1aRBRBxCCSDIyxM+63OtB29RrFBkVyQYo1NYY6oYvYLTQ
9RItaIEb/w9pX7YcN5Jk+ytt9Y4e7Mu17n7AkjuSm0hReoFRIgUEdiACCCC+/h6wakaZyLzEZU2V
WVnJUqRnbB4e7sfPoY75tYrb+u+c0BMjs3hBp5ZDVD7gcjDT7Gue6WNAZGPpyb00lFls3smDRpDB
IEc0xGJV2m2VjZ/mXJlWHdcosMMOKA/n5QJJlvueOrDRxqgwoRyKFsExKMEJitbWhUvoarSADC7O
D3hrLrkOepG0KVpuMaDWl3IPqdJBdRVoK03EEr26k9qVCFT388zt73v7xPDM2TUUlePIQACrpPWG
8J1IPB1NXn9jb58YmXm7Xkq6HMLR5Cgc9ksa9YekKBbi1Ks74sTEzNcNgCMoVY0JHMCsT4nu0iU+
x6uO7sTC7MYbmk4zWwODAMrZI2PqqQkQbGSxVHaZNYOCBlp/0G6MmOQCKlSXcduA+AL7zrehUudV
jVc7ayNeywFdS57lcT2gw14xVu2LFqRB6dEFvoJ3T3Du08+/wszh5Vmna6iVYDdu6a828QvTbQYf
yporttFvSBLkUiBXLt2iWXDtvH52s8A4tiX8FLwUQovzCyW2k4LISkWOXROjWjNAncFZCMSmzXAx
vhMTMydF69aR7AwmCBJJxGlXkgGM/EjXOsgxPh7N5a7BaKAZMFG3oFr3fvBPLvpW0UczETmCiTGT
3NZue3egoMIRujAXXO80MbNRTdo14BQH0he80LObWJJis+461PoZrW5QgauoK6W1Dp6AwSxRlMgj
i7uOKT6dZYWWBVLKE/8CYNvzhF2WJrJBNOR+OpVEv2jROfazTPWe7GO9ldvNp+cTqA3A9dBfAAjw
nDaYCZtNaC/cL71QIepqkwhZkUq7H3vJEgtu+cqMokqOGwAyZ8gJzoNcpYzAmiIAx4UiFHkuHJuG
qRHl66RL9UOB62DPc7SuL6zjFQcA2nTwEyJTj06nObk2lATMXrLRu1EK1FJ5JLgKuAGoMz2VGzpI
JKKucbwUOQ157XB56LdR2QOr9PFEXzpUtLOCUwlZNnC1wRGdH0N91DWum3j4l7JZb6mdtEFc5kvw
2atWwG0HlRL0t4O+5NxKp8TYNSgWHqEYDHVWiff3A+3ZQvB4zQqiHjTl4BoH09jsZDBBoMbkIEbt
aS91rtxW8hNoXmi2sF+u+BWUtyf9R1CxIHqYhSWVwmLLAX3QsaqSe8fpQdnI8xcrj1svksaFotjl
oCaOaWRCMTC0SsypKVLWoWk+RrokStroldlgMnqqMsvIHz/eCFe24wTdBH8NBoUOw1ng3YC2wEZ1
aELBJEYCWTFD3kXEEAe5cJpASk0amLEpFy6TVONW1mvx8PEXuOJC8QXQUoUjYU6sfud7JOlbKx5H
VLm5UYyezqGyZkr96BrpuNQMe9UU6KqgVITGeBStzk1Bsl5ptI4TQP2Hdt2roA0UNR3WNlTxPh3v
I8uFoiaoEFE2Rs3h3JQKFFhcMlYctVjjih8JMeoru2X2Ekjg8qVuAOtjoT8SHXATCOfckAa1AFxt
IxpqssHPI74q0WXXpt8a9YFzNeCtePzseqHchuAZGQ4VJZU5A3VKVSbVMQh5cmtsk0AdlZGAaV1G
1OxAYWOJ10O5NsAJU4ODgIcHlu58gNI4pLIpJp4wf1ihiWbF+wNdR37jky/aWr4BwavbN6tyR26c
Lx8P9fLAA9J0Ynp24As9taImg+keTXW4YiPe/yLUStdVqwz3SJywp48NXmk3gMWJYwlZ9InwbnYY
0BmVWlkOmpZ0y7bM2KiVB90HEkyyIdzXjvJKC2yykpFjpMir92C0avBsaBau4cs5R/IHHIbv4OqJ
8+l8znWL6F0fMXCZ4U28wh3aP1jUlkASVLboMCSq2zWFhfwmyB8WpuDyjMI0yiPYMIAYAlF2brp2
UjOiA8jteiMpIOHcEcfX2djea7m5SLx51Rh8K9wf2otB639urOQVpGBi9B23EIRVXC1jzq+OynQ9
QsKQ+h8v7uVuAtfBBD1AL/zUJzvztJGalDZkGFCsU6DEqXNHmH4zmMhTV6xgPIxHstQnem18gJAh
owaVOxQ/p89PwlOH9kZnGVORq7F+lQ7Pd5ohUctNFTP/fKc4IgqIVGHZHFBYzGsYA+uhqMFQwyhB
WtoDHtanzwoy8UsM+NemEQQseEoDQ4wa2uy2Rz63s4FwJUe0vXmqcKKjrsXwPQMZ9omcR+uPV+3a
FGL+kJVU0V0JArbzKSR2AeBPiYi0p2jVDhAk08atDU4TUJxUuhZ8bO7K6NAVAx1kdBkDaTQHVZTo
FU6kCHyXNsj7UIVfWzRDv+JXOMfVx5auoAyxJ05MzTZHgbYmMAajn5f0KJ8Z33tch3X2E3CmgpWw
2b9o5uAN6adJnBEMYmAQRYRLx5mbnYNMynmrEwTAUiHfI+X7Ktv13cdjm/zT+VvJRIkC8SDI6iZw
9sxx64WWDDCeoNaUq37ZmhO3l6M/m8J0dinSZB6xkmgJZXDF6lS7hnAsrmIAamdeczTqMuE8B/TQ
TA0PZyHZ9ujZXDN7AOWy1QsL3OO0vP14rJc7xjZQ2kAeC9EiJJLnPkxuTaYxRwqFSEZP67sdQA4B
i+JuU8NVb/+GNWSCp+cu9FTnKfqUGRJwBroU5qVV63is9OPeLDT2nWq5cgsmH75w/i7jYFzBaAlF
kIPrEE3S5+evAY2WXdaoCeTM4cTXcSmPa1vhlC+8iC5X713dCRlBQMHRwjvbM3k7co1wBIfI1d07
fbdWdAnYm8GEBqEzbgcxLFm8dC2wiMZTnDIL/53fPk0EvierYkgF1XzYI1qUINRsT7hzyFx9vGzX
ZhFoQvS2oxdUs+d5CrVJaWNOGVXhdPQuUXhGXMMRfAEweM0M+hGwL8ClM11254vFWNnEXdUBsZrE
T6CfwGvWUX9+fiiAtoPqDY86ENnNTlmOsiHVI2Svar2Odxm66sLYtquFCbu2G06tzNx+XEYxyCBg
RZDvas0Sd6zafaeC9qmp3XqQFtz+tYlDGDWlh9GLDIbT84mTm6GrBxS7jk3W1nQjq6Ud3VijAFbj
87MH3jLcL5OAPDI754ZSMDWjAwueUZIoPdp1HLVAhPSotnzezgTdxkKBiAR59nM7VWUOvNI0eOBO
pTcm5F2+UVFUC6nMS9+Hnk6gyCbFQkQ480YHpMQ46VMjOYL9VnKR9Qu4nGxajTRu2qkLm/vacYU0
6NQiB0TXBYUiIlHEiBmmLo6BKUDmDRyeUkFjf6hIt2Dr6sDg1CEeNnHNzRMnPSrZUtuJBHn7TngG
jbObFAjxYDQ0CRqJ6L/58vF6XTEIUQVkAEBBMd0js6iKCWvQsrFLjl1k6p6Gp46rd1LsWUlf+8OA
DoSP7V2ZzMmvA3IOngQwyk7f5yQyhXheN8o4y0cDOiRuXaSrSWXPw6x+vmSFAg+q2NiDk6LlnLKv
QgNsjLI/dmLZjz5r4/TGQD/856+pqYwkY7MDOYHL/3w8Wqvwxh6j+Ajy5zRokU+wVZBNfTxpV7zE
mZGZl6jToqkl4cRIlZhlf8MJp/0KtKn804JggHChrxfPe6RhgWGc+fEMzMJEZ0lyrOzMLvyuIZm6
cvpU+XRyGXZwBeLFBxzxBcwgMxPe144ZH+MKLfzcbS2oS4nnj2ft2lYD9g2vPFx8QIHMlqbqU3uQ
2y4+ohn4zm6Vp8RqV5bTfzoOw1im8wMHMaVHZnMWOSAeASl9DDh01iGv1HZeGslm7ueUtZ0bs5E/
/Y2BnVicnSEUR4UOOrn4qKXdLrNL37HYuEYsUaw+aQgJwknJD7ZQtEGT+/nmLs1SpGbFpdDghqsP
jrRNzTGsBp4vnKLpG5/F7QicgZidCNun7P98qWhbAgKZcydEO9kOyEl1BU6pB7PKYl8Y8ZKY33TX
zawhzYCOMYwLydb5sPpuEr1OIFTeoxHQRwv9N07rXavxXWSgyQJydYYXy0vV0ovtiHTK1JVnqu+M
GfPC89BDJpzKI6yKogllU69XXHXQpldlS5fwdVPw6GhcQXFqPp0E9SHICw1WGNPc66NVLKF1Z1gA
L144pffx/DYyc0pIpcppH8FIKjNvFLFXG98+vf0wY78tzLYfzhuNuxgWBP3ilBsiHsSnSWAwCKRq
ER5Dr0pHq8b5Di9iVii9gAmVsI2pRT6jtq91bPP5kZyameby5NZjJZrGeAcz49i5Sl67mvKlWnyH
Xlv2UyszT1Tw3oI44DRfXXKwu/oJJKu5hwfawmguxdneZ20qoYFOD8RvM8/aU1NmHcFWBknty/ik
HHLFbUISGmEfyD6NVmS1hN66PrbfJme7LW3aZGyS6fRQ24tT4qoE8RBf4tC7bgYgSCRiAUabPwYR
koGUAFnfsEWDC15K2o1ZKfeROi6l768awsmc9ANQIJu/ZkTDFUJtaoV4au+t/MYe62Ds0oXA4TKJ
jtczCFAm3VuQlFxA68eER4qRV1LIfGWVeMWul7zeuMmNm6l/Oxh2yaZ56LOAFndZDfFK1+4W7pBL
N3H+DSZnfLL1xYhW4KjFN6jzziWa5tkiWtiPV02ghQW6GLCFDMy5CQnqpdyMcikslPqtM7Ibp0wX
LqgrJiaWFVzwaK++lBKKQO0iEduIwirjx1RJvibCePnYRyyYmCPu8rrWU6eCidT6aae92/HXv2EA
Ei4aJABQb5tX/AZWD6TpoijsknjDWzVIi3FhsS93Na5xvMqmexW1r3lNjyAJAXIJMwr7sndB0OjW
HXPTYon+8RLJgjTzqZ3ZiguFSppe2VEoBub4cW3sYwAjwIoNFYHRqlwQbmyZEu11iz1rev3FLMnB
jNnKlFTfcW6YQjfJYD0xp/j58RxfmwAFVVWUcZB6h3T5+VZEt5Fa5YoehTL0pcEb7ZnjMYU0yv/O
yrSVTs5UA85m0AarUWhCldXoX5nEfcNa4mJYGsv0+YkV4qSkRkohCh16F2kPRnznJAtb8rJ7BAt5
Ol9TYHhiI9FStdE7bHqpUV9BiL4aItk1K2NNkIJW83jLmbFuhO1ZQ7lLKr5hdbKy7H5h305mziNC
A922UMaYUtTg9pldaBUwu1pq5lGYQKSg1LlnocU3Lnpoky2pYy7N6pSAOhnxKNVQtpKwdoooNlUW
rUyzCSHlEny8Ra6N6HRi5ydkjHs8ibF40fDYdDSo+tAErwwj44LzvXbFnC3hLH+qDBk1tU6LwnHX
vUS5y4+5X631b8qRbIegJh5434HedXz7kVsLB+GazwRkHPgrgKOQnZmtm1SXvCyFFIV5Jm5jO94U
HV3YGv+P8f22MYs8BvQyslGLpdDZWDcxIHP1Pt6XfuMNGyfQ/f6XKNcUpeij/VXyl/D4VwcITUqA
zQBfgA7O+W6BQqDUWAPORyHkAVS6ig8S/iV4xPVTiJrJlFlFGDxPYgjV4BoVcoR4Tva48DQ/3vHa
BbfBGm3SEJPyl6gero/rt8XZpIqMg75yhMWRvUIUx53Yjz4+AJfY28m1oE8YUZyJf+eNfpE2ZIOW
d1FouDxQejemLhQWNsZRd/Mn7ZcS1m/Fylook0zHau5ITozOL3E0m9Yisnv4zOhljMCGlj6YTg1g
eemmLLltJXVhe149579HOfdcHDnxXJUxysyq7+0OykJqA1Zw7S6mfAGZdCXsP5tRY7ZotGB9Dfrq
aZu8w0b9YW9uM890FU/z8ju0iH6Wz+Z8Ceevs4igSM4LGJQdNI0loxslezAgg3iIeh/vlqv78WQa
p89PvHJT8Dwd0iEKGSIvrUAEoS06kiUbs7M8RroKjRIWhe1PcJxKrnZQNtY9c60QOkPsWPjSt6VX
05LJafecDCtVuBLbJrbjwMzbztRuZNItpL+u3mfAVuk4YgjB58VPFZoYYshgQkFDpiMf6rpemfan
MwHTzvttZHabdagSxrHgUUiE5gqB/DumTHB5wWdcP72/zcyuMgY1mQ7/YLq0xNWrH02CbmTjroyO
qv2dkSXahuvmUAoEoAE4yXlNJiLgawKrfxTqeeFsWkKBRKHloSm7XREjQq0ERLIg3bCQuLnqMiaQ
Ed64gFZdnCqlKI0sohhlFe0TQKqMgzHGW5IZC9M5hTIXzvDE0OxQFW0ug4Ee45sE8sBq4xeK8BXj
YWQgmzaWYoFL9pTJW5yYm50vLhPNNKMG58s3bvrKVX8N1K9it9QApMIX8MaVna9QJrI8aaf9kn19
s+T+l0Y8O2/9qALnI3DEY/qkZHWQZhDki7ZQNnP7bEl4+VJ8ajbgWSgJkWICzDSs5dkBSUS0Qv9I
Ctzd9V1dPPC+dUvzZ8cIMuvN+m+4y5Opnp1HihSWzji2UBrhLGZ3BfnxsYHFsc2OIpCZ0NoTsDCF
JNW9tU/8zNPW9Et1s7Ro1yO836OZI4vwrIeKlTLdoU9ipT4VsUs9srO5O3zNvO4nB0HcK4OISPlm
Q+pyCeh4fc9ABweZINAfzJNpXFOoXiYlnkAWcatjikjIzr9X4gFUkQsH8uq7GSWx/7Glnt8HPSRg
VGahcq7cSA/W87Ctb7Kw4O9XeH/M71UfMgprulmSyrweOpwYnr2LKwjqSWWLQarrLlD8Ish20TZb
E4/72S3EUx6UhWvpevh3YnHmfABLTQrQaSLbscu39Vb3cj8tXf0Wgg3bZFOs5I2zXWIaWjQ6c0EZ
FJ9RyMAwlRv6K0JrD1qKgsivN83z+FwemxXfiIWBXr1/T8Y5czkClSelVmu8EMC4nanPTv4WO3/T
t/7eODNXg65p06wdzGYTdEG80b1i6ptz5VB6tlbZzgrg4QrVRZ3VyzOX8W2+roKPXcLVWOZkoDOf
k6ZDRuQCe5exZyk65OKzrWbv3vT3EGceh5ayCvpE/H6pqtyO6q6aLvLCXrt6gcp0kH0DXAwI//Pz
Z42jJXcjppEGxnN+C7m2lXlL1mwnvNEf1uq+DvlmKQi8uitPshtzJLVDWVY6Nawyv/eF76xyHxpz
hcdcEyvWPahfY39Jnvzatjy1ORspa+pWQLd2euAxN2qPRRwQY6lcvWBk/toSQ9KJuk/x2lLrtdbZ
L9xpv6QD2hk+3nrXZxC1ceAJUOK/UNMC/RmraKY7oeb2fnGPsm7qR762tnbxrQjMTbaKfelvPH60
E5uzg133GY0bojohiHAqErsVyKZz80ExtwuDu7YpTw3NznZPZSYZwIbgbNfb4VBsJPirtRPE20bF
zTdu8yC/qzt/qfZ2Ne1wanh2ovM8ygcCkv+wwx0/+NTlb9MtDz0ffzjKG2NhoO+Q3Xk8CqAk/oE6
Aq7a2SVU22YLfXfhhPJ0Ca1k7EjXfmLJIRJrm3j6YxutOPR7fclTv/CVCXp/bmyVx+w5LVySfK9B
OBl77Xrpi13dxiffa3ZVpVo0KAL6kiGpupXGE7ft8e5II//jhb7mQE+HP32Nk8egDRXgSIXmbCjn
lSfMfbNYWL9+Tk5GMtuzremAPsLCDDOfB8V9d+zumrUEchRjV73mm2o1bpZg4Ys2Z9vXzIgO1b7R
CZNtvhV+e4uehR/Fo+NNK8hL5OtcsqjJMLmv+VaaEBjgPYVeAqprs7nUIrvGGxQlJ0Nk+wziqves
tOSDzAznGXxIN0quY0ulkPj7Rjt0VSx4pCtBIwiM8XhDdQ8MDXPtwsQsu0GMMSYaUD5x5/Cx6rda
LKCLUQNKTh9MHdLVByAZ6ZLi3uU2QikRz1UDQOcJwDXbRpEKqdmyq5SQ9MKt+6e+efrsPp0MTFXR
qdh2UUOJKa3jOIYBx0rBOfs49gsP4MvJg7wF9NhkZOrQejbnG+sbJaoALpDDSMi+kn83U3Rfm2Dv
sRR/XMqPXHpXVBZQ4NUAN5mSuDOnM8Rdy9DCLodWg9cosffAu620RtmgKWSpxfRyac5tTZ+fnHDS
jV1dN5UcQjF7I1vtHVXSBeTl5dwBs4zilgVQFbD287dSASEnfUxUDKeQHMN1uoKAHNZJzMjv0DpA
grpGcy2Uhofi04A+qFkCaAXcDognwUkin4+uZElmgUwjCYnF1rqRH1Ilfv54612MbmZiVk+wVYXo
cV0loUJK5Jee0WzgCsa9qChWDO2eH1u7WC4cIujnoF0BoCAg4WZOpCjTSJg0wYCG2PTkvqhW6Bdc
yjsuWZnGfLIpejQDNMSM4hDb/lV3EvSRdZ+fNsTNiGkBxkWMNG8O6Ehq11R1klCSK78tildd+a6g
8islfYfO0vXH03btFQtSXpAJgAAUdeYL7AQpExanlTPloUFX8EtbaZuJT32tWK7uonwBvsziRrqt
++DT9HNYpokEHNhFaOGBq/B8MiHJjMo2H+1Q1771Y+bqxlO2xJB1sQlhA92H4A3Bo2rSVzm3ofNB
5z3AIWFJ1pme7MEpuWH5bdKULleHu48n82J3gLNKgT47mGPRTuLMsRNdqzfEiGwr1LJDD75KyGQs
XFWXDvDcwuwlUE6ihUZtWaHcQ0ap/dJz+4vJNlKpfX5fnFl6b3w62enQIS8StCsCU4MoPd43O4u5
1Zt1X3+dXjrSulhRvMXDqnQXU0iX8QBMQzvJAGISseW8gsZ1kupjq1thXrnGjXNTHY2V+th8p4/9
hnidHyVB+QJpLAjw+mQVLyWuLyNIXJnovkB3hIq9OX9XCgDFq8YalVCLH+XMNevSpfVC+HzVBmId
AEKBk7vgKpSjhkhqxZWwNe5HvEdY9qCBv/Wz2xHROVrgdOCV3mF553ufDO1InSqdbjAdza55kYOE
fKl74HKxYANXMhoJMZ6LzqmqmDDjtizCXG7v5Soibm2ynV1Bcpupmduiao6rRfPMUv/0mw4tkpN2
J5wkWIHmR7tPnTGzepOHGZqs9oMii11iNyjLZ3UXghhFX4h0LtcM7hgMyejHAMkktC7Op7PupzOR
532YdnYWZHll3JeRyW5rWW8W7oBrpiZ+BHA+AGaGnrRzUwoaxLD/eR8aDGn3KNUjjyqD5sPvLAmS
XjE10Wqjk1BDdHhRckLwG3XFoPYhmNQ9rUX7O5hsTPHj46143YqNmwacPZB7mj4/8SalEiVmnCt9
aCvrUjw1+q9Yvv/YxDvbxvkzwplCmSmUdkABOi/vp7JWOUUDG5I0OmuGjOWtGEagKglPA8AOkCVl
bbsvxyLe1nnexhAttlG/NrPaRYiLC0gpChJoTJg/TTmrPQYNvlVC9WJdSnKzMpu2WE1Czm4mITc4
kkH/VuJN4qeJ+UXUTe61HIbB/xltI02gSmFWsgtFG8nr7JL6ksbqHZH0GJgcJt/RulYOLRBmC1N9
cUUgEHrvFppaoBCZz25VpUwJlMLkJCwl3eO16rOk9w3Ax0S0MOMXi/puyQbsEsqIE6f/+aJ2Vk9Z
M7AkHDuy0nqx7li5B5fywlV0dUCIT3QAwUCiM39haCNNJaG0SahxVOPRydOhJS4XksuKJcKJKUly
toWmESE7gxbJqbd83n7QNC3YCWyRhM5YevWI2kUp3DKjiFszl8bfY+svi//1c/g/8Vt1++cvp//5
F/78s6rHFlTVbPbH/9zUb+UDa9/eWPhS/2v60f/5q+c/+J+Q/GwrWv1i87919kP4/X/Z91/Yy9kf
gpIRNt51b+14/0a7nL0bwDed/ub/74f/eHv/LV/G+u3ff/ysupJNvy0mVfnHXx9tX//9B97TJwd4
+v1/fXh8KfBzty/5S3fx999eKMOPavo/AYQGPnTqepMhFf3HP/jbn58o/0SEhcjYQr4A7S7qH/8o
q5Yl//7D/qcCgDvQPfgZ8D7IGn6IVt30kfpPhNPYpxApQkRh2obxx3+P+2yFfq/YP8quuK1IySi+
zfRw+b1LoA0IRQnQKwEkhXYO9ADOHjYI3KNS6Xqxj7r4qwriMU5F5Fvay1gBjI7XB1PYo1p3vZtq
5lNVRQtVipmO9vQF0DuH8BLBCag88No5P3iNo0CFcUj1vQXNM71p13WtcrfMeWARbadEWoCrd9U4
8YNTjVsobCRupANtdbJef83LwjxMD3uwTIH6CWC/OUCVwr3FpKv1vcmyAB0nnoUEA3hwVo3Qdk7p
eDKjEx2yV47xOpKUzcf2z90PPDJezfgvWn6hDYfq+2wWEMQlESu6Zp/XkZe2xUuv86Cl0pePzcxa
/Cc76HsCChWXAbhaLuT29Bg8aIpTlHuefUW5n6KlAbWopPFrXb8VGaqqELy3ZBBtVt2n5xgNwKqO
FQZ9KqLFC3qtsRdg9zeY2KvpSF1LZ34ZFUG9r55NRfLyFgBBLfd51QaRWHpSX0wwHCDoayd6x4ne
Y/40rGOjznUzbQ8A9/u9qmBdLb+QlxBzS2Ymp3wSG5BOzpOuhhnm/CDgDE1q1R2W0E9LRmZ3lcNU
ygc7aw/c2LcWOP4V5CSGhYbTWRIeW2WasYmaWzcguHTxomXaUEG+PaoP3Ot93aNudmcDKyE8xbM3
42aJbvFPeZBTV/RuENrw2CRTxfv9dX8ydyizKXIWyc2hIfEjOlW8wmrdouXrFOhtOzU9WhielrwV
Ru+yvL8byuceva+yhFu0MVakLsB3K92M6DGuRO6prRYAk+aVQ+4a0tYoOHfBJYVsHmTAjNJ2jaIQ
XmFqeLGINtDKYa+R/MaoBpB/6itdpWA1jt2kWZcdCD5qaePoqZsSZ9Vkxk5wayW10ZrU/Du1exRY
a+CP7qvR3OXKuLHG+KB2aH6xVdcW8k5kr3Zcu70SKhzpbir5rYavXbONqscekX8Z6rh3kuYwdsxP
5JdWVtY5VX41sfgVpfVdpNQvQ6uEsiHcuI2eRSGjySX1Og1ykTnHad1qyZ2WvyCt6IokXmux7Dv4
/zFlXmk8Uelbo7dujx8hneaaib3KuzSQCh6oUXUYylc2WshxDluIb7gl5C/iLN2mmraHY3IZTdeF
QG9an25EKr4mZu05ymNr1TsnAQqCaKiOSEP2VMr2Pp/IoUkzbDLaVH4jZzcy6CMlq/46dg3g2oWn
De3zmGY3eZUjkmOjm2TdDXV+jL31BfoV65g8Ujb6rfqNDD+RGfUq5Zeg2Iad7UGpx2u6Zzl2dv2A
3lBmuJkMLdnuMepZAA2PVSV9z9BvWcqPFbchVzUGtZxvP/aj71Iy870Ken7E6Hhu4AkwpWpO9qqc
K+C+abQaEtNx4oKUSA8yJd7F3ZPuBODeWHXFsVKTZ440f6MKV+66rS5tYuONG44rKdlPyp6NsnEh
wOc2ZbayyOipgOo0cu2OZuWCutczHFAel3ydMeTmTLAf0kHxCsTcTfdQgpgfjYNYZFv16XhfaGIL
b+opmnaM1XRvjkPmWwI1XCothMozzMafngEPVbwo0PECjrZZzDC0OAzcNOoD83EAQAEdxSswUqGa
o66iCAUxyQVm0QfH9cKsTwmu2azjGYkgBXNuIBkwuyXrCA8TFUR4h8HiXkonN5DCI3wnw60q2X4b
QyOBJ19klfvIx7l0EG6idYdR5QcIj/ktE36kkRUrd4y8TW3m5tj4Y/0Yj/ZhyEzMLXeLUrspCt1F
n/Omcqy1jGPSZNnGLCUXYoKewiFLi4VJKUqTParlQ+lF477p5B8fj3ZWv3qf5rPRzt7oig2Ia2Q2
kMsYhUutfu0YnQfaYJ+ZhldS1WVVc8xS1CetLTRs3dxQHkn7TdYyv+3o69/4NpMy5nR7wjnPxbJa
STLMWim6w4SaFn7uKzh9IAF0S5AkT/iOdb5O06BeWnRlus3mi35qeJY/iLLGiEUHw9WvEmIURVA9
CT/x8tJlG7ARBc6d3gZW7Zk/ZX/qJjD8j0d+nnX9cxlO7c82nZkxWx+rFNvIfJaqbU/aoG8hyctA
KZE+fWxrGsvlWEFEBGJVtMDPT1YCTp9Rp0p/KLWAtIUXd5/jp/3v0fy2oJ47LoeBWgY8T91BSQrX
bpEOHL/KLFkoYFxzEWCS+m1m9nDnsk36XG27Q7/SVoS+GYeJtn3KwSsvhH4bwtJbksK4jG0VcHLh
wWSB+RB5pnkIb3EQcfU6NkqT2kHnRPADR9DIg7BKuCT/Vpq4o4TsjdDF/XjVzh/1f83pieFZ0McG
HcBVK+8OqSWtJFvfmOpr2n9jjbowrUuGZoGfqZSUpaixHhyOm6P6kSn7jrxQXSzYOU8dzAeEEsD5
Jilyg8dmlHUHVn5P003WPgpUq3nu9y3znYguJEWuxLMnCwfKjHNzDmSlaaERnLAcunBOiduSefVS
1Hzx0kR8OTEIoDYJ+k1szZkZCBcoXa5gmQxXrIRf+gk4uAKw7K6AM1xp3z7eFDPU8V+TeGJudtLq
SRlS9BLDEUgLNNu7mhG0D8CQgLjKneLo5gtkVHSvIn7rZTeRt1kCkF6d15NvMDuEiWoNyALCcyU0
9hJx4OCGTrOFTPJVl3ViZOaeIZ3Y8ALsbYcCDOGGWrpVfvfxTOLsXnOLJzZmLthqRJVoCVaOO7Zb
xPygxmyt2T+S/IdCXlCXBWN65ebpfakpodSDW43DUxdycVAluuGIel2jTv24rX2m6isBFQQ5e9Xh
IdIdSepjr/40etUV1IQ7BJGm/tC20NJsAAftiJ/o+0r5JsZXXAMAbt+XpeWy8Xnsqh9oMjvwDHhg
Pvoa2dtOc+TyKxObsSqBm+/WWsa3lSmgkmqvIqIEqaV/gcSn62SDR6FTW9h7fZR9ptw6EfGFwlxZ
b/cmlx+0RF1XtP+uFn1YgjEptqRvsROtmJp7YoCELUhWB/UITuevJc0fFM48i7e7ujH8HLUK1QR0
r0bIItM9MsH7KnK2fWwFOoJm6E7axhe1jFyegmoHcVDKviT0WeDZkyc/KtAYjcMLabZ10YDfsF73
mroG6+GeDtljNYQKlKGGoQyglAI5IESf3wneNg2FdFk2omEThzd9VqWnukvcrnul4J5t73MJ7207
3VlF7xWF5Ep5szK6wVdJ5tllFTCjPFTm6Ju4W51M3ijIWtqjsml4jCaYoQ10jqZPQ7xOy2pk0Afq
Rsvt9Z+OdV+Zz7b62GW9D7nXbcQInh317dhWnoMMt10qO9JxybUa5nKl98aiQidiUfqjQtxEL7zM
cUDHotzYtTjEQ7ZSY/E2VI6bpeYqN4VvaD8cBqCdLt/WbepbCVkP5uNQOGgDHQNJNH6sdSunqb1W
s11betQH5f+S9l3NkeNIt7+IEfTmlbacSiVXMi8MtQxIghb0/PX3sHd3qobNEb7d+zbRE6EsgIlE
IvPkOX6MkquWgblEL96aKvym4+ToE3E1AFiobu6zgrhR1j+Xle50IMGGi4JUmSSlqyv1QerCbVwW
Xl6B8iQpDqh5uR2FD5PeHyA5K4n1LQ21G1LoGzmqAIcZvKErbVXt3ajqHBlQCDYOQQKO1kF/m1Jk
K33sEGsM0k4dXZOEnmWo/kAQ1WO2L4pslydjCQr5yu86hH6F7drmrdUK3wrzN1kaziK5yyGLoWUS
xP5U4Q6C106TYOvSLYX6tIBx7nbSMIzInEjTvUwrHQj4uaQ1bKvcdNZXVfktiEfQmXlOot4tzdgb
440QbiQ9syf9scnuSuW5jKt9zu4lHdoyxVsFGARG4B0FmB80pR2GrbWU0Bu7zBHU8RZULQGI+oK5
kDVI/SarwVnwS7DgZfTXOFWxnZmpZ4G9oyzrfVUhQOB9LhnPYvUoix+onuMdxRzwruJQO2KIjx86
IDS2RWM7iNoujU8h3vsF0dxh7IDAS4MMMGpQwSDpFIK2BXJNeTeLZx1cDfnrpB7zdJPE2yTZVRh6
LdmnNYm+mlR3taFu0eMOTNZvorTbsDC9HdvpLEgq2i7lUw9iiaK6m4bNWEdOoaDYAMrPFPWqofw2
ldHuWO+JcHwpDcTkTqOyp6bPUOL1dOkuRxdPTjZDf9/EpynXbSUuoaQVe3j/+aTLb7u6tVkLHnmr
s+UxcpVKO6nWk2CACVPw9PvykH9U0yFRiyBMXkfMGzQfY9IdG+CpQb5zw4TuRW3Br2EJoh+240ER
qsxGSfchRUc5w/R1Mk12iu6eEeOpTl/yIrIpM5FzIcmMUrgFdWKhvy2tcptb+WtXD8eBkb2asidL
uo8lZot5GkzVZ2hUu6pgv4xWdQuweozjAO8Qgqp4ijJ6l9ffPf51SAcb2jx+gepMVZqIP8SBLKVk
l9ZeyKQHKzW2bZRv0gE9/xZRUW/OXcRsbbobDNERKgis4CBLTXFCdyRIDMxwdGG7l4sS/GrZ20As
h4TkUDSFG0lFgEDokOhYlyj2VHARgz5PY+6yKshI+QgIRWAVk9O3gUaZnYyPtEvczAIlcp7clvqI
Uxrt86p10qzZpEbi5tlzJt2nqNoQHTGL2WNN7EkxnYg2NrC3TgwvmOIHqmxF8y7t9yZCUCsFVfut
6jcaiuS9XLumtSNgoq6V+7q4L4RtOn0XXbpN2nCjjbeKwGwykhPtHxvNbzUMkRSOKieuwiA104Rb
RXwPTWAPANlvcmbTgdmoWFjGHbhS7SwTvVb9lZNtY7xraexXhWnLuer3ZeVU8kdcP7bZXSIccAvY
Kkps3X0IvYJxvNHCxItY5tIa4dAIbbC0+BAu9wwJIUFstkbjj+p72oUOXl5O2r2K8i8p+YC2l2Mk
1BuKm7E2EVC3Bk5f45nKeyFb+P5QPjBtQwL6eLIcdXyrxmHbhq9lfoj1bdJ0QcK2E279LnapZtqN
9FmrCD5pZovVjH44tyEml3H9tcm+Gs9EJDbRzkIse6zA7LbhKnno5abogFXGQ68ObHe9o8QIodjT
2KzfNCXHh+v9SdRe0AJ1iSw5dXQYhMTLDGMjZ9Sh4mOcmxEEafw6rd6UUHV1QFrUTtylkY6vumc9
8aRoK9DGncbSrVkIx1UcSr7m4nuNbWuGrZSTY1prj8JcKrc+FHi3IR8AXdyUSP5lzI9J0ikLGY7c
Ta68K6xwJRVVTuS0PcJqtYlZ84iJSLdnlStahZvSbVcaOJK1X/UDRBEepc50rSg/6C1UZ4ajAdV2
MdyllluZu3zsPASooKFfDG4tY+RIyBOb5ihJQYKJzm+Bd7VMnCLBkzvP3cEA85yqANXlK9m7kiAF
6QcXRUdvQgTTCDkIJbUJTnkShxvBtOy4HtwoPg1t7kotfnI9zjBItK/JjZWbLkQGdhOSAST0tiyA
nX+WVyhvBvYR9bk/onfRk9rD6MeGldpOEMytWT/g6hEs2R3j0lUhfRbHcaAkA2oUEzKfV6aUTokb
IUpSyOxATaQ9DsW4GdLGT3t63xhPati6GB5AiAXdGIQHaBW5E+TjwYrslyivVW3lKmLomsZ416G0
qEGrpsjJJimTJ8Cf94opbK049tggHySpdUHJhjZO6CjquSug3zxEH5BWOSS6iSLSC0YHgjGablFp
RO9LgvBOawRdpDInBZ2aNGI3TeOhU0LAzQd7nNJNI/coOw+nGMsmnbCV5RCtmj6H2jZgKR2Yw42g
R6ojJ69EQO2713z0Pw/KmCD+EWcSDV8cwYdigLmjHrDMZwORxpy+Y7wq0/g5xCiGCJ/Pzd2IfN6K
UaDN38w6t83koZ1URERqWznmpbA5clq4ZhTQAW8bqIOyXuS8Q9d6EH97si1KYKMZUt0q8BAVd7GJ
oo+yGTal93ueqDsCBvTEo/P5ox+6fCQuCrvKJGiR2uM5U3uDK9htkN6SwAhM//9gi/c+W9QNRpWE
pkx+P0iN2zAIzykGDMStcIcgv4WMj2eceLMjPJOLCkLOUD4tsggvKaXw9FZ0hU4K1NLiVERWCwiX
B9sScGeWnQUt4/ntm7+CfdjBBJWtI+UBA54tl6+JHHJmtDAavfpGRI8PtGNQ2V4COBJjNAah0psD
IdUhZqHNkIZYeAlhmARZp+x2QzAOeHnjWLAkCCfB7aSvjn6UBHhU49cQ126VnytyO0ankLwwc8v6
DpOy59F8aIXvITI/w+FR186ZdpwM3Zu0fVm/TvRZ1I5igrBYj3dig2YIqrVqfG6175FITmOJxxGv
Qmbd6NU9Hj/g9ptuSCl56Pa4NbQchpmkO2pS9HA0l0iCVzd4IiLTlypfrp6gP5exdmPk3yOyjnSS
/AJvnAjcEQztgrYPg7p/juLbtldBaX5op+KkkMqOy5vRhKIYKfA4RRzpdynCSaedihBpTm84mURu
UGZ3iKGiezI8mhQyh1HvKeyh6xTbNEF1jblImZ5jmttp+gu8+oN2UpDampMahPRGHjNbD6Vg1Bu8
EkOn0DadgVu22SfxfTTSDYA2tmR+hMCdl+O2z0+Z0T0LdPRZAziBOAR5Xm2BU3FDvAHVPLarDHJu
LWr40FVWdkVeYX14KWrJtowzYK0B60WgFPs7I9q3Qo4sKQOLXe7XzVcmHVNtxEpCe0ypqwl3ijHs
NXPywxHy5H39TbPR02l+kwF2JuIllUItoDUOhdTaRlR6csOCqMGkIvpxjH5XgrxXBgND2s+xIjlW
epeC4F/ITTxAQidWkZFGIEVT6bbKYyfrNVduBrcpxANLWydLa58o/UZid2L93YaGbeq8SY/1GquC
60LHxD54lRdVkSbVjFZWcJY7f8AU+0baqHORVRjRoSUOWkpbPIB5AXI1gFwZXUTkDnAO2qaIj2qD
Sry465vbehj8nys+3KUtovCYYhYSDopGz0f7rm0mm37h8XCIjqqPmboH4v53yM9/F+uATUDRHQhF
NLX+XoKkUykoYYlSWbKdDtQDNncrBOq+3nAWthqlLnaWgVGJTHXoKexAMjeYa5C4z/Yduhi5N+6V
Lcfa/KuX7QQDKCEgLsDujUmTv6/KAhZSHc2oPuQ6+YVrGvHkOKgF4l9ol4XkJt1ZQ7uyeReL1q4l
dtNSgF/mx/bY+KB/9vopx38r6N7y+KzX/AijIpgMAOzoT8BLZHUyRPhUhnpL+UzJbTaYXx235Lt2
D11bWXgrNPcmMWk1dlCDAbwgSFTt7A3RsSkd4Um3Jy9z+31zA4XXrrItN//4+QOsLhJYU4B6Qbk6
Q7X+1iW2JBIzalX1Qc8CUTgn3bfM5c1ezZEwd/CXkcUaAQGM0dzsauA0REcDl2MLVLnbOdAbt/Nd
jjojz4lnt/nDra4sLtxKzHSjNUhfI0fSXgZfBC1UeRu/CU6+zw7pkTjNXeQBcMCZMFrbTWiu/OeG
Xyp3d0Kuhv2kNQd9iL1e+tTMFzV8/fmLrVezwY0Lnmtjxiv//YtNpFfQzjGRuIjzUC1UT8r7ny0s
oL3/6QtcTMw+ewUdwMB80UhzooI5Prdh6GQWb6gOqeJLLbxIwm0SCnbfnOtU84pwDIDs0KfRqUyK
B5PgCI0QSFUZRMYLFFxtDeRfo45iQvGhoyAWosutdo9RpDjgOUYpCze//BLl95nQe3idPU0AXqcF
bv9CfP55XavtahBI/rV1ixCqRvqUAJbRwCuUFg/aU32kO/Oz/8DQrrjBjJtso4Dictt+nE+2pHMv
ezO0qsFoEFLlnezA/4kTuvlmAr/cCJ4c2Bw535BnctFJkg0jrWUJ6a0ggm9WeaZ46f68m+u+/tdm
Lun++15V60gKm0PTj06Il6v8GgmS/bOR1dBx9cl+o1yuXLGI47GSdKwjvCm3kit+ZTeWM4B6ozsO
X4A18J5zq7ffxUXUeV+v7KkqTbQpxuma+QYAKXPCreGlthWkXh7wJMt4W7gIvr0EpdJcxOKsVLSz
eKMDX9pm/wNKDi/Uy4daRN9yinKCccjZ+yafED9LwSikn5SAap6KmW1vzv04+8hb2SJICbSV+7KZ
P1t9riD3NrATpFx4zsH7WIs4hbZFWdEaVuoQT2EZFMHEU7cicq8tcPg33FtlLVm53slF/JDjQbD0
Ei6v3ZJ7RKmHOHcBkAf3Te0ApxCrduUOTqhgik8jfsW8aMe7YeaPtbzYrn7Ckjaileq4IMMcwsL6
WMkvUiff0wnEn/k75+Stbu6sKaTqANRgRvLvJ0FWWGONHQob6FacS7APitvOC220aT2+5vc/pNMX
awsnVZUEU+AQIThoD5PfxMDOOzHAnChSYvTDnQBmAamDrz1yFrkaJq8WufDTmZjN1GTUN9SgPUPo
3p82aOnYzbdp91sIMfO5wJW1D3hlceGz0VgDzG7iSdSAqjUTRE8CFrFUvnJB9uR8ryeflLxgSGiD
7sghpcKGomDbV/cMdVLsS5aguSKHmwICu3Ylqi9NRwOoC9nKAEIIDNBY0vuM6pyY5YwdGkaojAKa
5IaQCuzTEX/pmSI3qQ0oAlmKE7EYZTPF1fvI11BJU6HcRjXxqR+OJXlOxGOd3RBc+OWOsBxI1Map
AOUsgc8ceXFq9XBdbczicMWYMYqgFjK/FclG2dCgB98Z9Xmvw3UMzsXO8n2T61Is9wyeNoOGyb6+
0bdK0G6zB264WMMCYs72PyfodyHv6i5Jw7Kr2mz2acx0Sge6owHdsiMe8bwQvxpuryzNZ/nKklJj
EEbJsHdqQDbglp8fENQjnnjqfdVngVL4+Q2Xm2fOIf6IRVdWZ1e/sooXGc1xZQHN5KEt6Uiutjfu
6XY8ZLfcrzYfxJ9sLe7lXFYbtZhfv70DPHDQHIBmRbRvbCCnd43Xu7LLAj7X6zoi52qNiyjY5HKS
JrO3yJFTdk76Qd4yp2Q2ulYxQBWVTbhCprxYuJx81JQi7jBs2R7yA3usUptsIkfa43bp0JcGq02H
boGj/bdTLr/LylcrXYTCXAy1Jqa/zx/DHeq06m+aJSOQ3QIVfS6NLndrF5FQa1pMgQxY5vxJ09c6
yIIZfZedqtv4f8zBr5a3CC81Zo9a0sPafBiTk+y1g2Pd6+4MrpI82jjhPfeAcG6X5cgsJWolSQOc
lrnsYO4kQFLJnbodgKzqjuVdGvAKbqvZwWWRSz4+QMHrLonm1gDa6xL4FKf0OU4Tj2q8iLOeHVwq
e4uIUwH7MkFLYK5Gte+lnwXTcSbkqvzS6fe8rHw9vF2MLQJNROtRpRTGdNRzTbV2iYZ6Z8TDLi7I
Gf797r2qHC6CDAtlwHvmRYFfFK0cke6hqlJA9NPrHPqIgqVbPsXiPSbA0jfeGD6G7VdC3MyTDR1h
DNUqxuIA6nKnU9KV0EjGJWwNLxLVnMTMbCNDq9nyGHrzANbPzbB6/lngWJKqT8wMOVF9hj6Ro8U5
CmXMlojoT2lr2qWBuZFKHAFxAfxBDh2pi+wCzUkzRNkMJTMC4RvLRC8XnUMWFk5Xo871WY0yOGrF
I7S0wI/5rLXjbWqIAUipd0oubmn8DkDUZqR0Kw1N0NFjDum6ijxU4VaUvglQJVNquD1+o1wAM8Ok
E52mAMCdk1EUr3Jy7hsDwADdBXJ8nsRvUnJIEGKgMoR+R3avdOMu1NuDUdEILYvJx/xAELE7nZlP
VHwHUYzPLFTjJ3qvkmcGTAQhLyVD1R0MHmaqbPIZaN+CVYN8WOmTCM7xHuPBIroqcZNhFqMEZEMP
ojo5YdDWkdF0EIr8phGR99VfTSltaslwIy0DkuaeRT1Kcejk16mnTpDVxDyWWb4KsnEzoOkQRZ8A
jzhm/5ED3BNKjTOhZq+rRyU1d+Aa8rThhoQ7JVZB4/0mgx8LuM8bQyjsMf5CnRMYfiNIQJ6rAXuW
ltAFB69XazEPpHcbDAU4gCm7GJIH7GGfNgDpxfsK6odEiR0qTC64w11JebGo7IjDftAVO8wRzqTe
lQi1B+VbU2Nfx9YUA4V/ZHuC8UBVSO96jAhgQ1wqzIM56LIaqScDf5DB35TOsg1klK2obHPxJRkF
NA3e1aT3DUF+aeuzEtX7kr5M6WOoPfYK9cFsaGe0cFu1OKpMtylRdh3JwE90ronqmGCTsmoSEPhj
myRoe/fAR8notIPkBGmvVvNYklbLBtdnaXG3YFAVlBYFzhLwC35+MvYYRbE/Wpd+Fre9zYtPqzf2
tbnF5WKmU6yj5DUXOOVduKsdPCP29NC7mA5zkzvyv12eEAKbFVhBQ/cHub4lC71JARc7CJvWE73S
J28K2OGLbeEnb/8dydu/4uK1seXjjGH6VhxRJBbDY0UyT0IHUuGNP65dltdGFuGvVwQlJk1eHyCs
CB0m3QktDkp3tf53bWLhFR2lTUNEbJoaZO+NKzqGH+/kE46ykx/rbQaKU97MIG9VC89IE2sC/WKB
+nq5D43bjnxxXrDzH1gmxldrWhYEwgqahz34ufBMl/x2sodDc0KYj732qfslvmZb0A6DnpO9KXTP
n2hYu5mvrS/KjIMqCMWYY0fF/qmV95k5eFpY+T+vcS2ruTayyDUSoakEhEz0iKZjOyZONqDrqm0V
gUcP9w8OYuA4zbJqf1Dh4LJJwq6V51M1Oh3IwQJE5samSEw7z0ptZitfscvLE9d95GJ1sT5jKmij
NlN9iIRkYyidLeBC/nkLf78Z/nSTi41FChVGpgC9O6lG6ao+T1CUQFbgQTvdS46hDWK3h6lCR5YF
vIcbb23z/796I8rpqBaKOdYHJUxsASA8Rni4irVUFPQRf320xRMtwRiezGJ8tNoz7OJ+vJljPW7Q
Y//AL1StrufSWFoqcwACYExa1dSHUd2JJAE0ghcH1++ui4nliS7H1IKmTj1fJmagOrmPZBeb19l4
sARNkNOg3fzsHasH7Mri4hSbSdmNrYJF5fQQG50DAA7Ao0cr5gxirHvhlaGFp3egeSGNBkONTwH0
tBMfaCKgl7Kt5EheE8R+dENuuf2X1cz6yuzC+fVJC3Ojxo4qEianMQhhAcGYsQzQwdIOZcnR5chT
CuGx5SnIyavh+cr0wv8jvWCYRfjd+pT8MnZrp/9KfLYhOz2xc38uOFqOLtmHzos2AE9u0pvxPr/B
gNaeAfzCFeX5zWX0RyC4+kGLOxDA+KTLB3wCnR20+F3TqKsIg5vJqVunrV+Xn3rzBpZER7S6g1Cd
jVwGiF3wGsjAkLn+FwJzr9qGcKLJ6NRI5VuGRVExmIyI45ecw6YtLs+sqIYuVtn8Wz9b6yxkvPEj
joElLWOXiGU6ddiMuHjQo/tI4zk8z8DiZEVGKGFYEgbmkVQZ7SR57nzPo1WYQ96Lz3zZlLVC2VWv
fWZsuQ64LJYigc7RQyWRU1uSHfVv5fCexneFnNo/x431+/LiTPriYIklwFW6ieVF28nP7ptTeZvc
xjf6IX0vj2wHeCBAdZw9XU05rmwuTlQbW0achzhRprbPKMrX2n2XnX9eGO+zLa4UFuMNBFwwbLT3
Gr2DgsrPf5+3hjkgX92KpFEHgZE5KkSDLZMHUtxavDXw7hF9kVBbgDwXkY6Pk2yFF/Y6X/eqLe1w
dbnVbfn0P2UxV99lEVgESjEDR1sEWeGdFk/jQDjexvsoi2gwJkMDGXh8lDEEmwLmIZQq5KRJMuf0
LAEcbWLIhNZYxEwCrYFL/x70HbUXeiZqlKNXO6Nqt18FKs945d82Z6RMO0XH60F8FFT7/9CtmAPE
D+HaWAQQkjXEaIENxJNF3/XHf31EjCifG24WsFqQvQodxiJ0SAmFsFmO0FG6s1ACRjs2YPh3lJ25
mS/m/68jsOQWbkSpMYkCY4D2A8J4zqF2I+cvPxuZfe7P3VOh0o6Z6z/Z9iiE4ZR4QGat6AzMG59y
+InRwbu+rV09lPfWaHk/G1zPpC4GF4cgwbdKmDXUh5Y+m+xbQoWtkVCjARfkz4bWI8jF0OIw6Kwx
i1yGobH4FgB6tygUxrjovPXE6S8rywJ2KnZV3hnYP4DbN7lLPLYZwUwub2oOcOofbpKLpYWfM12z
KOb+60O6rd8xMmLuMGAVRK7haUFe29lj9QqGEc7XWk/OLkYXDq9pfZKKkO9Dy7HZ1sHccpy7Zbw3
0Gpd2YBA/L/dUF5ckxDFEjEch48lRDZ5Bu/v5E7byQRbv4XllSiS7gAaAFuuG73J9z87ynrUvNhe
XJdKnIWCFeMBBv5TVIo/RuN/S6IuFmZXvbrMEqXA8CPDZdYaspuj7BeHvL7GP9xlFxvLC5N1cq7H
2MG5VyR6qW8KNglAd+bPkC3gxVXOtnEO8u+L4mpRmtwOwzBi2yCst29JhWH/0e3qcl+bjz9/oNUp
fKBfRbSKQab3B1lnZrIusoZsfr82B9GjYFJxMJfnKMfaF1+Q4SDce+K+eq42ocfLptbd42J8ubGQ
8G6pTpGgYtgAAPAkbp2f1/cPR/tiYpGHKIU2NZhWRKjasW13GuxHkI6dO+TAioMZvLvU4TFd/8OB
u5hchOGmCIu0iFKs6mF0MGRVO5UDZqzOIY+giprlCrcOxj15K12/rC9mF0F5BB1qGHVYqRpo/s0c
UDBU5//Guf+8p/Icmf682P6yZM2B+8o9SVIRs0aR4KDfgGiwQxYMXCH4z6BP1YL6RncSH7wRO7V1
wH2FmHasTyzghc/1ZOnyIxYxO8/7olY1/AijuJ2EfaO9WOiMZ+U27FTO1q5edypGdS0RzBh/6P6x
nspGKsJNoxCNIvlWmUZPKjlZ+eqZvzKyCJU6EwoG8iKceVNyoq63W/MgpFYgStT9+futznAZV6YW
MTPKILsgzA5qNLto6DwtoVsrURwi3GclBnSGwTXl2wLlCWrJvILZ6ne7Mr4482qRqFUto2gbHZQP
AiGMT2tffWVf+rb8DpHUFifpCaBs4uqcoMr7iotIQIyu04gBw5J4HBp0nWC1/+Zs7erRuFrd8ux3
IWbBJ2ztlCd+M2KyCxIZSfjLkp/wOJ5lTTB+c8ilysYo6VZXUo6rrt9VVz9gEQWYbkitEGGVyZbc
S4fYG2wKyCpmFecOMuGWj9eraheDyypG06qp1eLNf1DvGKribn5bOPGXiKbhoTkLAVi4nqLyEDrW
5uet5pwXfXH+O0tMNHHETuvdUx8RQMLeM8xkiwpHvHe9ZnW1wPmTX0U7yI5JlapigeMuOikfmO+U
Psi96pQ+5Bufyg3G/2+adxAKBDLAFfWW7TANSlzel50954+ge/UzlL//jCSMQT86NxXlHJJ8anoO
+0AvMN+V5aiWTV6ccBa+3le8sriISEU8GGY9u9Lw0r5DevBueDbd8Rb51ZynolcrvPJ6fbxFLiKT
rlCrS+bb2tRf+jL34/7VKs5h8p5ZkUMmLnfavGk/beoiGIFJuK71OQEZd/V7/pm6kW/gmo4/ZVe0
wVLJibzrIeh3S1OGUI+5OJySmJit0cCcVUoOuJZdoc9dmkucIPCbE/jPZf1lZ3lBg2hiZOjQzkkd
pLMfjT2NHfNb+xhwN4+QCtNPoW8E4NV8aS0keNYOyAFUVQcbNTPOktcTMPXyWxbnNJQiSZZSfNLO
Z1vt0G0lWwJSL9+DQtBWnOGpELhDeOtudLG5OLI9jSdTziLUEma02iDZcXhmluiy/qCHj3H/8XMo
+ocYeLG3OJuTGctmksS4UB96rzxJNvHM/NAmwAeatugmHgMbD0QfM5tL/zcfwp8+9eKQMvB1YWAP
n7oApiXvTiWQL5zV8UwsDuWkYBKezJFWDib0DJBZtq5xHHYS1IDzt/xJPf6Xqqe/NxKwgsuGLs5l
WFQtMSo4zdxXlj0EAtBngoPkCMpap938H9x0PRJcLC6yg4lagDvP6SRE/Q5jfiiTyGEaOlEaSA11
p09zj5SCI2Ey2JgCK3tNQe7z80av7vPv3q8FwvE/KJhFTZhSkaD8J8T3cvJpYuruZwOrVJFgz0J3
+V8W5nNzdZWlBNIEuYqIbqHDbAbNNpVsHMi5YR+6zBN96y69F77ZLgcVoKtyauer4Odr84vwF0HU
WWQFUtwZ/TCDn2PUPHSfL0y8/qq9LHSZlNQTBZYUeSbeQhaqz2DYQYGvAPQSXEFoeaHsETvIGagL
eDtE0ZV3SYO6DO8Zv56MXf2MReyzxBR047+BQH4YGH7/FnvN83Skj5WvNnbyxe01clxo2X8R67gZ
lGp+RMS2jnzM2pO7NgksJ94OXnWqHjDxPL3+7FU8m4vgh1GsKNNm+JFkQdrWAMeRyFPpWQ+wVxs5
/4YrxwUxn5jkE2x0vvWSgxDwlXrZ179w+ljYpw71C5Da/eLdXqsX9pXdRegTwHWlGzg06EVuaxRD
xAQECZXi/ryDPCuLaMeaVKybAr0FIs8AuC8LtLk5LP1shXf8li2ZEc+CKCK/NzE5gYtgoz8YO5C8
cAVYeR6xCDOtLhokCuGFSpu40TTaQqv5nMWsxuurL7OIJSEbFGMcYGMC1xvIJaBSDb1c5Rhve9fa
xS8idzads6pld6aSaFWLFXoGE0F/aY9h0Z+XxPGCZbMFLGg9KkfwAuiAghDkAToMdgUc6M9W1rP6
y8Yt+yyJLA9dBtGYg2K3XhjInvEc+SAPgNZWdgKFQ2/zKjW8jVsECKCD+6ZHon2Q9F80qpxG53XO
eIHWmH/CVXxQJouCOwPeUH0XR/MsP1XO3Og2gpSgRhu7vHcK1+AiMCAjgp5JCYPzHM+MQZ+1b5td
fJJdeRO7vC3kBUBjESIMUdPacj5SyZY9Ws/FZFdvw6/kV/Wh3VWYFStum6+YBYBoc9xl/sN/5JdX
7rLIi5hk9tHUoI/blw6Q3h6gW/kDNHmQ3Fo3UA4I7e7OUG1xT1zl9LNthXciFnFEg8xjkliwjdlH
Tx2DpjzXcpDIYM0scqeh71ai2UUiOJGs23KjvROGWxXSGBJIPGvzgVbleeZLifrJzaLvKN2XSvQS
YYhX+2oAa1bM2pvKjzQE9wH2xFNi6lKQxem57lUzuZVy7uQ0+HlVvEUtAlcc0oyYAqKwOW0o0d1C
90CUxUkl5z/yw1czFxVaoDAqQZjzgDHDJEEuONCZsYcmcctJsEftHJsjmDQt9+el8bx0KZaj0bQ1
0rnEVqNdrWUOe2UP8U5wDLSr45P0DuG4uwjEsZwt5Z3GpahvLzRMzec9BXvQGUhT9Aqhl2ID7YLZ
1B0fAL3+DTXwKIHuHTLGi9MfW5KslTEiWpv0mxHyCqCu9CfKK/n8w35e7CxOvdakCW0MHAA1ABMr
SOV9sK2Bi6PYmBj1BXnSsRxASOpVcHuOB/3DPXGxvTz4rG3MPMR1pOFNK9hqjvkhALFQLsBQhGyz
m37Ptcnb18WBt3QWGRSaWoiqk08xav8YY1q8sRuvA8ul2z+ItgkUPy/GrecSl6UujuQU510BXgsU
uj4wQuBom5Z6KGKibAoe2NCWRZvrset34l8mlcUBBWNtbA4aPGjwZbqZPjA4CblvPErQhcXwlNM/
lvxO8Po6zbnwpEI+ZilRUKNN2gkE2Wyy7Vz0bDzqRbf6Vr8dD8MTH/m4vsaLucWlzJoYVGQhkNNi
Mm7CWnLV8pkTcHgrWhzENOtCa5g7Uf2uTe0KYoboPbE9VMN7Nz8m+/Tuf/xyl1UtziToYuMiVrAq
NQCkTXb6wJCc7pfhFJi4yF7HB9CuNrxC5frBuBhdHEYFRdFWKfDlyKQHrKzsTsH0jih7P+/nfL7+
vDYuZhbnrxppo409zIShvu1xz2pS7k+46ou4BBuy5kRIPH42yXOSxdkLob8WQgSmPlDBshPpTe8/
fzawlsCY4qzxB35JOP7CRcSiNoiaVSCDkMCKU7zL2r06gcyoMzkrWa10XltaeIbVypYgsRzlox0S
imyy2Snzhg1EQNg3RDj88YGhGhnwqgy8BS58g4yq1YkNzEKu0mYGVHDaly5Bi+v880Zy17fwjgIM
7J1AYWimfuyPHTmAVVgXbPDxSASY994t3Bos+tkLD661ehldb+3CS2paKCzSYHq+4PXfNJdS4syg
dNnHzBG1USvjvf1XEWkQEsScE4QiAU2bg8/Vo0I0SpDs9vAcBUzlkXQQwVssodstyWcagdH03IBt
f+jvEjzX45jXfZlrQ8uzeG19ET0lNZGZ3tcN+JWT17RXHLNoNxgHtydwKTIJNzLI/VJIVY6gPpXC
L87HXous1+YXxwbI5wrsDVh8GwElPySQ0SpfIZUYlFPv1sUuFA+G9lLlN+l0Inn//0i7jiXJcSX5
RTSjJnClSl1adPWF1iWamgS1+Pp11u6bykZxErPzLnOYassggIgAQrnbdSPYgEXApfVz1tSDGNFQ
ghLwNOFdb6BUehdZggBjNSOCYdeFkVw1DJN/rzaUjmPGYixyBIi+1bD7AXRgRvyQpPLRjKmXRNY2
NXS/NUU313LBf1/el2j1T+WK81auLT0DlMBmeOo243Z5WWV3+lY0XrG+j1+COC0uMYtLCpIC91OF
Ty8BQx7+CCcBPfO6gZ7tJKetQVXMfQ7A5qMxR44U/IrJg4zuYiU0/HA0PElnBy38SMElR4K7tm6u
QqCOxkzUXLCutZYMrkpKdfznz13Vq7SSCzB9wkUFG+k180sn3fRIbWhO8BrfR5t/ZSV/yeOnZQwr
zyawC7bH2VSOod5s9frRTPttND2mbe8pc7ptegwqdMyZ2h8S8CcHEdbW+vl+fQKXY7biftA7OYed
oIuwG1yrvrGy0L28UJEQTlsVi7UgcoMxSrHszMFLiSldsGwJbtDldL7bxNdSOFUFnnhhgIeyPSpj
ccDcqavEICgL0GqX39eoNydT6gXj7F9e22o7E3ik/6M0Bqe7FbhRJJnAFJdiE7iC2I0Wg8TBWaoG
j8DE8our6oY+AStuyp3Jn9zMGw7d1vQuf4doj5e/n103Y0YmqwCL71HuAS87J04QSA4tRZa6PAcu
bTLnV6dgpFpEl6t0qOxMGRyGDGovHyta2wsgT5UC80PJt7IBpgBlp2WZXeA9WzW/qwApIKqBNk70
TQKz5dkCDR2z24GFbyqCX5J8zBWQnbo9AOCXwlvpUeWB5Zjitjqb0h8NCNkv77xoS7iHjRpiBi2W
YEJgTHesvD1FI7Gz9mksoHMQfFnaavvVub5xTqrMwbKrDhA3mIZH6wHUAMOTpmzN/FCRhTnjWeuA
OUzeRkl4+osuXzh9vjBm0WAcBwWyJ1zr5QgAf+1jNBU/6w2HZYHL0EUzZDYY0JxmKp/BXrkFPeOm
H8rd5V1Y/RAVSmTq6I3/Rmbajyk1m1hvj3VV2qClBLegcJZRJIM7Vy1OqBqXKrzWtj72DwDt8QIA
KmyXALt6Hwi6dES5BJFI7my1VlLKNMKyoura7O/l6OXytq1ftF/7xjfF13FpRlKhtEc09eegPHFl
r9mQ3tNfgKh8M4D/xUluU9Fr5VMvvunNmVj+luloGqYMpXGAX9zH08lMAdPBUicxJMeM0IP5SA1Q
EfR7C9wxxkfZYy7AcmRgS1iYYSkAvdnMAHRAC7qMyLWodG8Ac1Sr3Wuq5IzaUwdgIcPagJDLHohi
j2yy9QxIHClx8565UVoBVONRTuB95MalZuayunKUDAxReu8XZrfN8NsM2CWBuZfwUG8oWlLH0Atz
uosiFfkrw0/0cReDuWjQwC+j29RCF26lOKMUH/Ko8FQ4wrxrnTbD/8PjpQL9hj5nLhgh0EACFtYc
acXhOIN51CrQA9ClQERCXbnB+58o9wSBPyiYDHVfZm+t+RGooSNPN1hN0IToZkIqcrhKZn036ADJ
blInD/ADje7MUnFbmk+Z9AzuabuI0ZDZDGirBT2MdTuS5HmufFnTgL5+VaZb0l2Xk5v2oK3VbocK
+T9F9jPMNuegFimbyhkbMB0ByFdGrwSYLuiATWlZ+ahauVdh3IBUEpBlGjvTZoRr6HJAplsqvUoC
ZUwJQHfwtcb9Q5JMtlyyTWG8Smh5s5rKNoz7EuS3RvXMlJ+gRmxtpblXtRcWazbIGYBMkp+KsLbV
HgDJJfM1Gdk7TCmTTHc6ejuQ8FXWdwGYhoZR3SjKqxoDfDQp3csmstr9RDSZqLpGdcvgu+fHKu76
fICuVlP2kMb7qL3WisRJNKB/Z6Zda/WmIG/5gFmxFKzt7zk4qBXYUjTP/hAl4JEAB3IGTSrnm4C0
Jyv40ACE1YNvCUOhgC6ZS9GVsHoBnn0y56lCkPvIaQVPFZyabJ9ujYMEWhYHbDODaufvyiNSPsJM
1nLTf7PpM6Gcr6IdUYaUfQqdvMh5qDbUz9z8xLzJrx76zWMBbhDBE2/df30J5ROfQ6RMNSsgdEKK
13zSl4lUw+tcGQ13+fXwPm1F+RGhSM53mXqSFnSCSNY5bDec6s6O9ymYwewUDIMGeNEcUPdsL2uh
UCr3ZK402ZwweNOie9KdwZShbJVD7lheviP++ChGNFt9Pp5t7KJiZ8/HophrsxyxSgv0LLHyIzBU
G4gSovMTaKq2XIBnYjLdAqPZIka7n36j9A4KTLvc1DlSMYozYXB7K6x9rt6pZyvjHsZGT0gVx9jJ
ytPeNB9sOAfpSrmCznw2D4XXwszPau5FB7w14G1MFfjrfy5ylmRWhsA2+RzE1EDNCuTorbInPixC
lINYXd2ZLN70s4kaQwFZKiqrkQuWcc0Hw9NBd6V5W08emIOhnsIlrr55z8Ryxm9WsdLpNcDClbf+
CLtHkcd00n15Qk35qHmpS12EH5K4X1ywt7wDAAhO25sJ1htOtrnPvaVwHuGu8dtlVEVwF3yCW3/z
cV/L1DjbL9smUokB3SnU2U0SbU9bchrV+DbIoucB0FpVjYp9F15RQGHX4I+20l9Z2DphfOwj9MQC
l/BJrctnAIkAGog9ROpvOYm8eCi2afASGNtB+R2EqjfIoBYybqz2VZ5bu2oz/FAOKpcJdyS7IvKj
WnUbsBdtwV+I6vV7URUiy1x1AGdPNM7hMDNk0Fq8DGsXRBsPbPHlTgzwmOQq2rYbDKpdCQt2q1p0
JpNzOvWsaiD5w1U7gBfNy+/IRwg/8GyVbuosCS1wLkWb2mlPITKlTLDiVcs5E778/cwVxebcgKwF
C1arCOOnhl0wVaA/oj3lXE/WpGkTLOoTgBWrVgH4WU/23OiClayn1s+WwgXlSV1iOi+DUTReX8Kp
pl5VOmCwsxrUPosrEIY6EYAbdWG8sr5ADRDdum7JFuEWKKeppLQDwPYtkM5ZihfqeMuCV+byZbiu
Jl9SuOX1UiUHbbk4G9DTmNEuK2D7DXOs7G0UAimKlsQ5b2IkWTTpWFIpF7Y1GbZFLI+mAr8tksK5
bWTE8shoIIWqTwgrkuLDCu8v79ryE998l/q1a5yLnkAxNAcNgPuTZhsamiNN6D9W0aALOkBQ8OlB
7F0WuG5QfwnkxwZihYXWUEGgzm76+jmnghG39YrK14oo542nKWMZxk0XNZ+8pdAe7kGvYlubwpNf
RYnv1a4QciaNc4gp8AmNNsERVd6CUrc0kbfP4abchQ7g/6AbAmch2j7OGYbtrLYqWbavAvIg+jXw
KvrvDmj5gjOPN0UyIeUioSEg2eyuTYRxlyUI1Joufz+TgNIw4j+GPZvKDy19kIonKbUEMv7G233p
GecOZgbiqF6GkFiW7IQUXkUL1zS13Wwlh0Z/G9sJ2WXLTwGYFAd3JVK/wOfemmHg5+xfwSeeqwnn
L7JeA5ShghftopTjDsSN2am1G/AB2uwK0NWbntlT5P93+8y5j9jQQytQ4RHz4VXTM3SsPVqgir4s
RKSQnAOpZ6umlQEhOnIxphY5hYisRXCURF7KXGf60ily0bUdjlIG832cRfYEVtuy6ewO2ZAO4AKN
HmwGubYLMNulQ+4U8xYD2T5FG5M6/HfaS3gG+4bVptkWWDCYUw862nRV9IHiUf1vtnWhjNJBEgPm
oj/XXCkYPKzVAVXD+SUHce9M+n+lHV8SODtv+1BFTyIksLpxUxlZWvmk5LFgHat4MwTQJP9ZCGfs
89gRHSwLCHP8ydEBsjFGdhLZPSDJElvDiNaCkAa4qL3uJ162KQ/9qXmoN9SdNpYb4I0nalFf9z5f
H8Q5hqZhiVGaI86PfAwxaMa61K5HUQfmemh+tm7O4kutDTI0TSBJu5P3oxsflr66ZUq2AjQhnlpi
APDVgZTznBR384F1sFStJYatAXRmK9SWneRm3C1YreTF8qo367b8EV3N3ggY3OvQD//VCMX5F3C3
YWBZ1py0+IKyeM50X5rf596wZcysSsCCAyrvFD736OmorGtglcOOQebKwm0cvNHefLpsQetu4yuk
5zFJVCaNRhLiYxogS7ux7OXgRVT89AO4AWi6Q2J0oCCuBgWGqMq22lN5vg+cbZVlBDSPGaJ7X8No
mVLYFJwFJ3nXeqgK3LQOwSu/soM7UbC0qtxna+asrUpYndVLNUKv3maMk2VtC4K53eWdFQnhLAgd
z+pQUggJC8BXW9csb8DNLGjNWD++s6ia1yVdRish+DhwfOHd5KkoQYBi6zWzpVtQ3SJ5UGyMl8sL
00V5A87rMnTfNCCaR6jpWHawNw79djqVG0SdB3zF1twEvzETtLG281ayAXXvLaEv2IIXtqY7wymv
ew+2fQuNshWHbNkGCAPPhSMqAH2i3H97tZ/tDadfUVGQtlahX+RR3ysPs52fUgdYKm/JNYDBwQgK
8YVXnAqwmCGx0zyLvmAR8P0DcBXrqqlRjR+MLwxd7QEuhJAO1EB98TsT4gqu9q7oXxK4429lNurN
ADed7AA3vem3GUL9bvcPsItWQ6AzSdyhm6hPW1UHSdIBxNqf2EX9g3GoMTJ8DyYMz3xLE9uqHOJn
e+nf0TaQM/HcWVqN1ccjg3jMUT+QfX/NriN/oVCojsYv8voP0BRW7fdMIuckZInJjTlConUfxk5w
CxIwJKvLTeq8DR1awHA/6QfhNItIZTivoRdNWs89VAa839ludjuMUKDFXAGmt4V8pNPDbETR0t84
kS8t4m5hOkhan8afm5vPIGZcGqBpY6s6Gr5Hx0STG5LJgeJ1oihqWc0lA+He3iCvntSgguDEeDeV
39kU2yl7GCXDveyyFJH2cu/vqZdZ12L4aal1/JgwZ+8bB5/dj9vx1jLAV+ElB9I47UbaiTZ32bsL
S+Rn1do206JAbhH6ojBYSJ0zlddd8BDSxwRv8svLNBZz/ybMUHRdRrYPfbbcMs3aMItZRR5uUAq3
orh3ao+CktHS3skYeNM823L80JgZ3lcIAuTJLQA4YxkTyKYONYue+2xSUJbr90RH6gtcZrKRbCno
7tsIybB6cOfxV0r8FLzFJGMukUtPkVTbKgEWnCv7lj3UI15u2knFOG86AQa/mmxWTa4UPbLa8lTd
Z9JDohzpDNoK6XcBtqoqe+iKQ63cWZiSVarN5T1Zf2V87Qmf5e6CoSfpEiM0ExKjupODfRh57t/F
YfGVIW6AxENyXZQSXc95nMnl3pmgZsjDeoDcbKf+hvO4Te4l5/MObOzmOnSF0fPigS8cvsbdBRaR
lKAvcfjTnmzGXeVgXmNfAuVTBZgErljv8sau2u7Z+rgLoZb6QpOg2Uf0rQDmwSmy2gviozKIoMnW
3dOZJM73T+YI1bEQJHT7yUGQsLWQUE/cdou73Ge29SSGtFoPTM5kct5/pii1W2zxw0es0B9CdA5C
IlA/4YSRzQwOPXiRni9v6eqVcyaUc/7KWMpd3eIEk06xzWHymHbKkIW+LGW968nQwaOjKgoIpDl3
r0ShaWZVtbzfBhhE41Dg5rl0U/rSTnR460v6ksV5+JqaJAk6hqqP/tZ0P0N614GI9PKCVu/Ms/Vw
Xq9MNKVQGqxnToGk0Cte1IlKOpdFKHxyxdDyKZbYpwgDc4K/DLS4XF7E6kYBGRJkA+D1JhpnTowU
+qAznL1BT132VtLHMhUFC6t30ZkMzpBMK4tGFszLIwoH8mIc4334AdhxBAvJNru1XgpgeojJIZb9
/+aYzsRythRGwE4sJIiV95rf4ZFae9a+3YiYk9Y9rmkouJs0TVH5nJMesyqIBkRcC730Qq8b7wMX
8MD72kaL1E4S9Equ7+aXOM7fBjmdB6tHeKGNkSePLxprHcX8YYSBXdWtc1k9VqEMiWXoFLUp3dR4
Gs6EGWVagvNqidN3mHR6bq6sbXYfueOtsQExACA3vdjvtugevCz5MwPw7fjOJHNeqSnTTI9QYfnE
Lq/uAuLifm/N6+ydPFUn4jautJlR52xs45GmHpgxAKeG6iq44kSB+/plfvYtnOuyMCXQwKcANuV+
VO2sd9h7g3tusLzGRSsWs8kWaZsOfVPicvmqDziTzbmypFjK0KO6jEQOXgpKLdlFTxewtEcPNYDw
rX3EtLlg81e9wplMzrWFo1InMcHem2gdU4KXuGa4GD4un/C64XxJ+RzOOEsdo72ip6WhLSfcgz63
cNFJkm9iOAbM092xR9EQkWAnPy+oM3nBNBu1Ni8aNTzTHqqjMMG+iSRwtsmGiKCv0ALQAcaRQhUs
YcovwaYtP3HBLD439WwRTJXapphgkIs6qBgcWdjhlL20wdzo/t9V0M6OiHPdedHluiJjy9Tb0dWd
ap+4wS7eLAzYxiO6NXb/5eo4n92Vaqe2GTYw2ZVX8QHgIZ9sBel7i2yNKE+y/sI7Wx3nYjQrKSzG
YNYL2zbIlOMDptUxOI7oZUNie3gIDuwUeJfXuOq/MYeoYjqTgNxYwwGfHaAyVWM4zwSDv/1zUCmb
qdRdlXXbtsw9eQ4E9/vfuNEvcdwJJlKp1OEEccvMHrA+DmSfPPQP00cZOuVPJMmQ3Uf8azj61too
XuZZ6UFyRbzR6w/bs1VzB1uPddsSGiygn+aGGEvedRs8NAketsZkj0/IhpaOKAheT7qjtGfqMkJT
+TOleLbXqh4qWRHBw+ib5EaeEXo6YJnrrqbHxEcTqk/Ry7GPthkAGJy+spnsMBQ2Lp/3upadfQTn
FCbLSou4hgNPn+pdd2V+LCPtYCS8Ij/oPnfrx+4g0uxlN785iTORnI7JgdKZOHh4OjqeKsbcrJSP
BhMhcK6+sIhhUUotU/nWwq9FMhhNF19UlrAWiTlAS/DHonAU6V5G3ypRun3a3F/eT3U1AjyTyl2I
GIosi06F1WYo4bezjnf3cAgb6qjSbzkEQyfmV3p0d48EfFnjfSWBJb2V94qkXVkjMCuHU5a/0Aqk
a+VjPz8b6MdqMDseWWhcKkM30pkzdqLnjPbZSHPpTDhDVKEDjRZCDfIw8GpqAFvXrH0Lhba8ijaZ
bDpZCmBYFhxKyXBajTipluzbaJPLhwBwJjSXbbM3QOYY7yfDBHFksG2twY67GMyZpW2BIccEilmp
lBtZ/VlEuh1Mxi2s36FM9VU0eYMz1Sd0KBx1htnPpl+hkSktAJ00QgapbPR0uzpNHG26a413PHcd
iz7K3U+GqyXNN4QcdEn2Zau0jb5zaRt5wRRtUhkw+QpoUdWTmVwlBkA/Yua2mVdFj6Z8HJrBkYzI
btH/NWmzkzSD36aVI/WTG6FznAaAbZrAVBDfjtXgjEnpxcBX7+qrvFFtIwL+eBB5XY9Ge0si23Yq
3aCZrjXtCXqOHv5NRwbsIVLdBgaX8k2hwImRYUujxBsU1ZlBHV6oIXoNgIudRk6ZvAzzTRv8aKXW
z9vrNL5NtcYlDdko6o94hjpMBGVrya6r2usbE7SXNera0+SlC4BjOjkTptMMXIZA22mwOvRS2mmZ
oTcMdNC03aa6cVdEzSbWQFfPrnUZY1NSgsHditpMr5GTl3ZhofwEGsNpCjXE+IemjZ0BXQ96m7oz
BgbbFrAp5SM4NE0NuOH9j3LYo9d/18fFwZhfQTmKLkTbGHpPVfCB+U1rttuSvqqUuhr7sMAwpQVw
eNGvuPpZ0wFjFrHDyEmOwZdpDLZpIUqJcasW3S4szWNrpPvZMm1CjvWYeKbS29qAw1DbTaCQH1EJ
eCjWX8cZ9ckc7Lp6ftKk2SFp4cQM92V5SpNip6amF+ujN5cWgOSRxkNajzJpw0zZZUrtp019E0p+
jp6sVj50cW3TwRsZbtsI42fXYfFkSdfURId2VF91quWXceYapepmTemRAUPYNeZbZgVtsacGpjCC
UR5oGcBi8UBsv4skumuCBGyyqW9KexXpoRkBAaveyDQ5gazh6X5X4wbIIsOWzA2r0O6JqqNVYizf
qPwqRFEWjf5Nejsbxl1KrsKidCui2tVYgrcTo49xRf2+Ax8J28QUmETSNYGiE7UF8jgqPzZQidHf
RrYmCO0oMeyQPCaKuUnAFGDkT4QVB40FthyVm6TW7CS8llT8o/SlVQuEEEhixrCGuX5s6Z0UOoYc
+JX2GrJrBRnPCgAaU+UM5CcNDa8hr8lwYlPp6NM9LZS9DI5YlA72aOp1StjWjDmbJiVONl9XGoiY
jN0c5QCgvpkgspL3E/mlpW+p8lSM+q4ufLUrvQhAu6VkGzLAnGrAzSCkKQK8yBti9zpMyjDB4UMx
ak/RicaC65oh+AtrOBIVzR+AV6KJjvmd69SMlmlqYNVQN4xrJ1dA2zq7A0Pl2fKDuECsujeGypHN
XwEWmpDEC/vY14ppvxAAq/qpCkLfoOG+txo30d/CbnLDDlVNYKuO1UMGa43D4CYnw8maUbGXlZNS
3OnSc1xSu1QReU/gz2lVR6NPU0aQJ85tQD5trbp2jaZwp0Rx5slwwxKG2SdAcbZMv47YqVMRQLZ3
05xv1YRsLl9eqwCc5Oxm5t5BujmZSCniFrDue3hG+CtbPsUeuVGeqYetcxvMeqTX+U2OExNj8a5G
D2fiuRdvwbJkDmU8DJbWSKMfnLDBQDZGXopxaZX8ME0v75FQzU5R8EszYtH7fnl4XLoEuUBan4xK
0af/C2aXXIlyiNCkXLmfHYDPosmB9Umgs/VybwWTZaHU6ZDX/F4mXMAPhvhl3liv2XV96B3rKoD/
Kh2KAXHdT91lgOtVJb762gD9WQiltr77f72XZC6sNoI2bun8mUyB09lmLjzsW+cWd/US3YiyFsva
vu/1X9L48HpoAfI3hYilRtgktTS3Lh46gJ7Uyoukv6hTLmiIXY/nzx5mXOkBl3LXmBGWR070Dca+
ib30sXsJrjWvfyw+hJWH5cV0aYHcw7qK50mRUsiT9ypoX0IMhqB0hPjUMSXf2EOp5037IYqJNdG+
co/roGnyegywr1kaOBn9Gavw77PqVWDFbsLqSm8lOyay3WNiLo67Xdtrd1oB+PT0ZwLC7CZ7y7Rh
p2nSxipbL7Nae8KLFaAe2zEOd3OKTm88SZUIJwXCAMxobGIDSF9V5ankWg0/DOU2l3PcFoZfVMw1
Z8UDXLJ92VGtRxBfysO9VoMyBwrQkgGa1GmTaycZmCOpVniXpazXBM5UhnOHPYBXSjRRQ0dTIIHL
yGRY3cZUMK6rvxLprSOvccvw7HpDhlWwwnXsjzPZnC9MslyOmxbqM9Jr3dJREMzsAQRrBSA36w7F
2gEDaSaimFgkWhTBcH6ggKZI2ohVW9ZGU28KHQ1hya7Ac0GwvQIL4WeFk1a26sb8jH8xvmo61c/A
lV8stFrZSJ6egB2XbYSA5ALV+eyPOQu6xyzS5HSE6mgJVHj4ofXAqrREDGSiMPAT1OFMDM00BPdQ
nmOagbu1/DGii8scHtLoeVJeSq2zDcxTSZ3iaRE6Gq1HDbFRihin0nq/lyMfYN72LGEEP7Sr8K6j
CV7Ry/jvMsrr5Xp1SgPFF5yHwHXwXW+MaLXMBnxzcpx9wwc2iDMbm/bZ8jKkc9FmcSp+Gk7umpYt
PVyWLToVzqA1Ta2jcIYqaKNPAUbFTr1oXEGQDvi8jM9OJM6aNtQW//8fPjMNCSVxT5BoJZzdzs1c
jBNb7LaQPYn69VR6ui7IswpMlB8AzGljVlkOJ6/n1KHZ9UCf+uJ9LJn7b46FqgAzAmANmidwx53t
WYQmVymXQnSiBteF9pqU8zagmoDscP1gvoRwryAwildBUgHlqNFeAtb5Y4eQcQC6B1IGBfoftRgp
OKsWeJ915/MllfNycyJJU5VLoHVGtoJ2jxqk/Vebx4OcZlbNZi2EhCz9SfTBVoN9oItakv/mWfPX
Ogj3rClkWpgGSD9Rpvjf+h4G4vFUN4F8y/bJXlSlWJ+RQcL2/1SCqH+qRGOxCE37EZqyg5M5t34Q
teDtDTe0BzYJ+x2mqRPgxsiqtzD9pSAOuryp66naM/nc+yZShlytEsgvjoM3UKe+N16XgiYSPrVt
YCbCAQGzGGd4Wdb319zXsjkHFQdJ1hYytrnxPidRAZxHvXGv+kvqX+QNBRbBT701g14Vzbiko+UR
gTvx2Pg+dZXLJKQUkYqxQJQsISl0eWvXPdfXEjnPFYNqxygUGHtfnaThhiEbGRqiavtqb+bZ8XEe
pVT7sCsHHF9CBkehs92h/aqdPyoAF1QA6E8wmJRMzJdy0VjP8suXTpBzM62hRYM2wxxlJNbi/lZH
s2uevuYwfxaJZhdWhVEVbFbYT4KN+9NKOpLFUgBw3OMMiJEwvNaj0Msp8EjwJE6JCKRyVV/OpHEn
RwzgfU89pEWtCoSo9CojL+lc22V61yWmZyIFZgKq6rK6rDrQM6HcSVJdqdDWlmBEqAZTRXeq9dC5
LGFVIc8kcCemWZE8VzGWBWCvyUBOrLhqqJCBcXGQ3/TiTAp3EZB2kKV6gkbqm3ArA8cCzgRKCMr5
g7wtEoGRre+aqWCWFVUJEEhyihGAbVQZcXOzfq8q9/DegmNZvxDol4TlC87u7NGgfTeUKKlp10tR
NHPLTXiawYazEKzhmS1gTREtiNP0LKT5JBUQ12og+tJaRx+eLquBcEWcemtNmaQJgzss2soe5Byo
Y2DyMK5Tem/oW4q8Gzq+HVq8F3mzt0rwaI6DJ/iGRcZ3LfnaVU7btbih2aDjG1TLwaxrBI7kj6Vj
fqk1a08pZtoBbbcvfcwCCjMJ6xr6JZuzg9rUpSDAqO1nIRh8OFt9Z2yA+2zL22Z7eZ2i0+SNIQ8z
YwLrGGjEFdtAe8WUisLL9bLnl4LyYR+d4iHqAsjIjj0ooRwUNu51wwas19JlUVyjtMG2aKbxENAD
yzs4/IO2lXXX8teW8lGglXVmaqrLcW4ANqb4iqu9AjAoH9DaXT/pPrjGin3qCzN+gv3lw8I5DydW
SDB/Q253+nBbd3tNeqsR+DVDbLPgDe4BmHLvgfmjb69VoNkxVGmUCh6W1bY6NzeVpXrJYKECVG/V
+iTlOUDD7tnUC/zIJxfPBY3no8GO1lqeVNiiGUVMCWUltX6XRoyhNYZTB4at16bdWcwprdiRqtJP
jX47KyArqnu3JOCTbNP7NijsOmReOITboZF9A3XQfpKdcUKxYD7OoA3Ow3ajkl/6cfnNmvgJaJCK
4T4vn9NKQrd0eDBQ3sK22fq0Z7RF9eZNRSKtbWLgWJs3Shc6mpLZcV1sEmSq8izx5+J1iO/GGdCI
ChA26zutVe2uAndwNttli64UKl838+8WQTYLU2cCqtZlO1p5JivA5MX4pYWrxZA/8wNnXpg25Sw3
iTYddcCD9WVxUobxQHJ2CIcCqp7ZSYaxGwyNVBRp3WxsTlYhCBLXvgGyFaDeUkW3TB5tVDISLZAV
dTjSCBi8Tde6UWS5pVx7QLV2SK5+FKi1hEiA6LG6adHiQErRRqw/Tb4MjbuN0LibIBEKLdI39a7w
yW4h/VW3QrAokUFz19AQNarWL4Y1/hjdsna6R+nK3GWHtLeVp/EKFVqUcW9Kgbv8m6uJGrpGLBDw
8tFX35XmIHV4VOKQXUy1bfM9eXlLd6of//gH4DRr7oPKpg4ibIUq6B79824flIpE3ZIxqxCFtL2z
4HePtwu0UfqCzr9bca/GihLJ9Fwkd/mEOeguewUiRz+TTksHfRg6wQOgZyK36bzUFx7l8gTiHc+5
RO4OGuMxTpMeEoGx6VZ3eMA8tltyHWC2qH3MTqJCxGqWF5tpYTpEBxA7fxeYnU6KrP/ssxq8OLSN
Q7rp/P5X/bNwRHf52jPiXNYSZp65BTUNdJ2VkEX7+6F81cPSC9HnJFOB/xHJ4Z6ZARBbjGRacriy
4qpqZ7PmRjMtj4yimXaRJM7A9TCZ9CGC4VFgp1i5CWgiZgcGOm5EQyufGbpvirEkHgCFTTSdh2HN
wlIvchnlstaydpn0oiAd1ZrVPqqe57CzIz2wLU3f6ZWFSjduJ4auAluvajuwnoLwaPQovWi6o8na
tpTYlZxPTj2i0X/4RYeDkss7KILgFv1usGiL18BcLxNMHhGTc0ssqZSeDH13TNpt1EfosRA1U60Y
KESYFiwGfl6nfERBjFSN1HRGvRZUT2jhQis5A1VigPm01BW9D1fSL39K445bqoEOG0+Q5o6+nNnM
H7c9uuRmPN5sGaSM74fLF+l39YI8ouAK1THp+L99S2cG0zdgPwKzXn+UGsANdfdyQNFwA46z98ty
VrzAn4KWDzkTNLYp02ie9PBzwSbfR77WXPXO6C0IG1n8/y9G/imNc+TovTSmRpr6o7zB83cZN0Hp
96H2krsAKI7uP2hx/B5E/CmR8+NqWbAZTS4DvOoM1nuvwsxmv6+Oyin2hS51+fw/LXURZsjE1A1i
WjwExVykVtbG0JLWbZHP2fS+PmEouvAlj4DVbdf5imMgjINDF2ro4kIvyeY0VA3ARtIXY4+F0ut6
t+xs+LGQ+bK79iSUJlopZ+BxFJLRqiCtdRW/DrNPhhftrnJVX07vZmcxw9jt3v/BgOr3e/LPTeY0
1kpDIEdRiJ6Cfg9OMFu3jmXH/Kos/VzL9o3yOmSBg1lvWx4GeyZAyWaze9luvr+7gPxFdExVgrOV
fqOaCpEDCpHl6I6G9tRIdxKyh+XdZRFrLkDB08o00I5sfaMFmpOwi3NidMdJflCrg9IAKKZ4xwSA
YCkr0yTLWr4EcZrT5UGUtgyCBkePnMkznc66oZa9lO0x9Bs/RIge3JyA5OmI7h/hcOTy+7zmnsvn
dCnsB7CI6pBfHAtMOU+gYwVpH+Yx/4ez71quHbe2/RVXv9OXOZw69gPzSkpL+YWltJlz5tffAXm7
tQTRCz7tcpWrrZYmAAIzzzHKTX07HQp28y9LInWFSr2XhC6GRDI/k79EvNtaqPgHm/KtF001d3OX
G63o7vwHXek5/n7QlPbTp7ycykYlYqsBvGGfQhMblHdkt8WF5AB++L+gTFlJPYAvRVBURZJBqoHb
9F3J68s4NiKXjXstdeFAb+pfn10+flnu8Z0NCzkHK3Pm3fQyviOlxG7qJ1qW/sQiwnY0tCiGDnie
7wtolDaYtUYY97yIftg03klSYWYZSMO6gwEs56hnxfFrn/hEIt1no1VJFyYcDKgyHxd4IFHOKkGt
qQARlHIy4h/8hx7SS+NACMZ0GPeVsudy34gPbb5h3Jg1XYcOeUPXNaAaSTz14UY+KLNYgB/V2bpH
zGVpDQ+DmZnlprSTa5WhclZVAdjzeAQEPHw3Oq6bW/QT5n3RI2w13kSr4uzcUxwhwHNsAHmqAAuU
2/C6qSR2yfB41j6YDFcRzg52qtC2s6454BGiDgqWiasuO07yw/mzJEdFX0FZFmVRI9qU//SyTxwd
fajqWohxlDU6EyIjtnNDRslustt8QaaCMQ+4EiELPPhrdFXSBGBR0aRus56oxjjW5MuFKqC3zHor
QMPYg8UDzdoTUbBj1Sh/5hwgUkF0LKgSuTTUZenUTO9FKYLTvSG8danXOO1/g/6x+qUwJyNKMqrj
PD0rU+tFMyfh1O+ny8mFGb4Q/OGVf1o83pWcJoUXx3L2V7/diUSyopNvV8VC3HLFAlMoD6aCIaAK
WcHBOHb1RZRJjNhlNbIA1sef+6Ps0VInciPxc79HkQI+o3BbHIcH4VnQAaaSuwlKJYyodTW6OJVI
2aMqQ4SniNjf8jY6gj1ctpNJuDIFHClYh1VQ1wosyOiVGSRcF11S0eNAUgD0GE4cc7/NfvOY3IpW
f72kloAsUiWZ5XbYofPdLmWLQ8YMNfXc1gVL3MVvHJNP9j+c99dCiGd78nUxOiGJWgZrnOzVbeXm
h9iSPOPziYRsH538tR964GTbVIpA1Gqxz3lIC56Jq1MfjBtEBPA1Jg8d+vZ5pbPSWfz9kKmbq00J
l8YppOngDt8IoAolzyX3Wjc+xJ7ao+OLVNKN9wJZF9a9Wnk2UAYSgNt4BURpdD1dnCJeatRl3i+d
6MgJ583Cs9LM912BqwyWCMZeV4z8N3HULRZCtC8rpTbvm0x0CJ0NyH+rTSFiPFZpZeCRg7FQkF6M
OvZbKXJFzHbVnYrkyfKhVsulmDegmBk3kTbuCzZp64rWEjSRR0oWEEyGQae70lEBckQdjvvucUF6
xMmvI7dAt7Fupu8YujuyB5RXHIRvEql7PaGoFLc8N+9Vo3dGoCQF8g0fhowrtirlJONOaas2n/Rw
6WacuvBr5niLD2en5/+COTvNqdOMWn2Z5vFYfmZbMK13ESG6RIO2U9vlRt5zGyZM/0rYLoEiwpBE
0EUgw0w5jGPSaH3dgwwi28T+eAf0ElSoMP9zxfssx2MlzkIaW4IMZKoUgb4YgwwibS1pmr0ey7bG
DWB392WxwdgcC2xjVZIhaaQCjtFH2gXhR31IkqZr9v28gJZDc0BtYWpCZY7MgeSV2w6ajS9R1Fus
lnbmhxSbkq+Td2lPgOA6nwDOAMAp8ROMxNcP55//5zlRihVYQ2TwWNHg8dB4Q1kbGEkyjM2+7V4H
MIBrBcDFFf0xaF9z7h78TU7Sl/AjAdfdcsGVwiMjgjqMtoROgtnTSq+dVAeiS9ADwGBAJzXngQTw
L1xkrBLjxYIiK5JKO0nwpqWgzmas0iHBZu8FG8ETtgQYJ7bZwDgrYFNAYBKAq6Ip6IlBsvK7cZP1
qdGnqmjgB5LIq3JVC9MwwFcmSAmd1cDCN+a2SM2W4U+vRZuQjP9KsgF3kI5P0D4whxlfNZ8MBjDk
GDEAAF9pTWQ8zpkcAJeiP9/NW2a2X1y7faeiyc9PLLqAif5In7HppG328bg4mjHc8IHqoz3EqhLO
1LnlKqsic6ww4psc0ggToE3sphoAGyp+9OWidNADY+k9hrvC+wjwUr16E7bdIebSdy3MnfOXd6Xt
nJzU12FRnynXoikWq7rZTxLQT8Dsk1by67Q021ib3FYHrZDEoTOAjDYiLXJe+IrfTgITVGBIq5lC
R+eGoXDDMPV4q79rhaPLeexa4Yp5/iaGyoT2eZvEjTA0+3GZPQ4zgMuyXaQbPQUoV6k+xxhMPL+v
9Rt4sjFKifMKwNvCDhKb8BOo718E8AMA5PpPba6ii9C4mlhJZvKtfiiiL7Gf5BMnt6+LNCMKQ5wn
Jlx7tJ86FZ4dGWiqMhvIeY25vJTuX8pxnJ4v7U8PcRbEYQyxosJfDYLs6qR9YRiQR0NMNHZ3i854
4oyLI1MORqBqTdD3sCctCAK5pL/IuO7QjKndpPLrHAXWIO86JjjRulQgExFAYMn4AT4jL21WhdCg
qjHbfHHMlxazsqGV17dVeJ2jCFU3jPbJVZES2gkMSVJJHfi7PgGitKQFBo6Wk17rprvV4/AZA9um
3sENKcQrueBeZ5js8/d3VYudSKWOd6z5TkIaqdmHPZqfytCRl9fzEtZCH1k+EUEFI6hvhVy1QMTY
xFaYK1t1SV5DtTYsXQXLIQYpXKCA3RtjZc8x5uQKaTMHgc1YxYqz9W0VlLpODC1BKgOquipAi6Zw
3SYPr1NOudMi+Q5z251+oTeqM8etV6RqylATq3oJSR9kJ0nJnc4N8vJcpYumQ/VygZOEzW2PWCFW
MeWuFfYYy4ehumNseM0Rg8/3b5F0ctDoQhVIRlyzL0bRawvZb4LkRlyQ5ip/SRgskjCkG+XvaV55
/DiZBijgJnCihRoMNXI3w6+/sh5ZMNCVoiNco+cNkrpIccexHrT8Y2LduMScXmFndg2iGO5ONczw
XcGIPmZPWXNzq3f8RDJlFKZAikspD9GURtAa3iODBb6zVmCUYVf/3BtlBJC6MWqVw974ZN7Eomgv
7SWXX9dq4Ibprz4ynFy/j/n2pcccPuNcyQv9YQkUA4VUQRER8lEZMW7WSm3RAvghG/nX9C7stNCM
ASgOaBXVDWEBWU1+6ybvRCJ1nqrYzA0QVYjtWVoMfpsCPmIqm4OJ2YRmo5vjJnFanplCWrV5SOUo
EuJb8j/fNWQYcvLQNQtukHHEFHkDmOm58hnHyRJC6YkAnNVhYEDz9yi5A8E6zs3MBZkR5nSB+Tk5
4MSDXWVlMdZSqTKe6p97I8s6sedaiPH+KsbeJrd+4V8yNwD8EAAYY7wIYFoz0yZr6bhvAqngiYvD
VgxUCPzEIn/pLmMnt6IHUtXkSMG/APoH46quvsOTPVI3tcVsvC7UEFktF3oSgp5q+SvWDBEuvA9Z
F1U6osbEaAlwAzhjtVGbDag4ReX/PNAEB/pLAs1TI2aymKkzJGRJAdbGyZ6D2e7D+bUE33bGAaqh
0DehbETO+Xu5ei1P5FLewZAq9RyJCDzj8jhqginnmKxmuj3rUkA7h1KaiCCX+kJzlGXisuDyL5Nm
o+4D7swNYLEY92BdgQCM899iKAXSIXINYA/hRV4Lx1g1Z0faI0i1wZWU2YKV+Ppj5zF7z1YV5YlU
SklzXSlNgwap2hHH6NceB2z04kUCbS07m/8f9ojKOWrnJPtMPei4jPMak7bNPiLsXaYCBNd0MkUO
WjLEZK9JkK0bTwOivH3+pqwVQnFFvyRTLztcQlGuOw0eM9jfgUAPAkioMbxugHo/xYqNQmFpcVa4
RxcVstDLtvL+7yh+5JV8LYG6R+EwNWOewt3RqqdMvuTjG824P7/NdQV2IoO6RFo3waNTIAPYOo+L
DQy168g2XkAgfQvyW7Qrgcr7vMj11/G1K+oCZaIiLXkBiQMAYya/jO9qlaFe1u3A165o8OaoM5pc
KSFjeUOv9NV8QN3Y5sHbZw/3yl20XZ7O74l1jDRL4VCDIlvECCbsQKmaQIFr0XJtITVllfUBnCCt
mTiBI40eQy75PD/clpONktd6YvDEpaizusVGJ8FEJ5Fo8wrQqnlnQRfqgBGB3kaDX5ZiCk/fRc5f
VAZ/fks6cQTwXHCJShBPKB0mm0CngorVmlHdq7yIsdlVw3eyV8qn6FOpmvgIDlMRAsk5050B4STj
PFfjmxMZlL5J0zkXAN1K3OvG7UDluaBAAQ4BUy3iXZUfq0lz5LZ2qwlzB1XonhfPeBoSpXPKPNOB
g2Pg2mLEn8uAWq3lltxNDMtB/sy5S0PpFXCx9pmaQEy8GJsEAwkpgDCkFFhZIws2TSZ/65wsSr/I
rTwHaFuCkcolV0KTVSbldh9IloQ3EfK1E2maVc4vgp5uCxU8my89n/pxt1263hTS0m5G0a7jdtvn
kznJT2V/DQweTwz2vTb6AfkhALyWcPLUibNBumQGWWzVAJUaikMGVuxqnqw+j/ywVPx+eOdm3eLL
C6O+4RX1khcb5DpBbz7l+34cLFV/awb//EdlXVtK31VLLKhBCdWQtpEpKc9y0DBsFUMJ0FmskUuU
YsIw9V5OtkntR0nmyEjzLJgdTaTcqcppc35LLP1KZ1nmHDhRAH9FpAYAL5ShM3sB3o5kzm55S9hj
0JnE1DWMx0GnsCQA+BrajOfP+bMVYiIDbJp+6IDrBx1RwouKdglfZ3L+ML6eTEVLQ8IJlZhAqqZH
lqQkl43eP54/zfVyyJfSkSnFVi3ipI4yTjPbjAswleTSGmMre5LVTxoc+b1Fr2TtgqQ+Mid0f+U+
jwoEs0uJZcTokVx5ifo8Jr5A2ZjAyON96HMnSBy9AacTnJzOkjBDbgPG7fwBsL4spfaEhR8GSYSO
6LOtIgPeACBxQspKHrG+JKX1hnHuE6CONeCQaMxQu+sl5/w21lN0J9+R0nWGzoX9MEMCGXWZbNUq
jtUOKNuODERWVqzL2g6lVhTgDQ2LgEdf58feMNAil7GMIcNO0JXcpemUvFxwL8UDWtmd+SJx1adg
dCI3cHs7fB/RGuiElc1C2GX53godpkUiycbgIJMNQX7vUZLk9V0NtNvBHN16M0a7zIlBq70dDtxf
YcSA361LIA+HZ/OznbZRUiQRdIiXPcmNQXJbO6VHIMayC9WdVS9KTdaW1wMdTD8g2pbB+ERzPsXK
0IVCoBBPanSqW83PP4rXwcouJMtvAHjoMV3W1Vd3IpFyHWe0GwytBolBZSmdVWxkB9jrvVuP5vAg
24u1OFxtFj3z865eqxPBlEptergEpQjBQxVaevPSt5VJkEZjllO+6sydCKL0KsCFJAVtiniPe9LE
CqI++03x4JoemFOr5LB+uDknoshhn/jhSFYDHCL8/HyCi5FyJCydSPEU8Y6b3joTLOIzirfBrvEw
Ay7yViBt+G4nlMBidfkbhh5i7ZvSp7HcLOiQ/FzMYC97TGthur3fFNfsBNiqe4dMPPpkwEGBzOn3
fSdqhv76Aqp7kF+D2i863cl03lHTYwZYRsa+yMX4cchfwuioru1aTpd7CAsOvEXw6QTelJ9Iq8Li
APF19hdWfXBVyZ5IpBSRyKk9r6RQsq0juIFqEiSXJ0J33N7WT7FtjCYbX3zduToRSj1MI0RLUgfw
Y/DPCe1j6Cv7zAZgzW0lPi3OeBk5rNu7qglOBFIPskNPnVQm2OWCnKWG3EbUi9acaB7j+7HkUO9x
6cMpjxp8v8ZObgNPS9x5ROvi+KT3cOFAi/AImNJS27JcxzW54HmRBRU5R/UHRXrM18MYLSP8iz7Y
CyjtpqBDaHrh+i/s71QO9e60as7yKIYcclsSySxs4P5F6GK3o/vRBthIb2aKXfMmq+l1tXXkVDLl
24T8IudRAsniodgvdvee2RJvdrr5L1bU+DbJzfSp2uLuhKbEigZY50v5PY2iJy2nDujJy73ZqjFm
c586AfhYB8yhvNSNjfZQtI+wUnSrD+V015TySTEvP2NUAQ/lMDrzS4EcD44asOwEx4NdtV9TBgqC
fwV9/BgapwsnCQeIi0Kb8ExUATRmBLWbCTC3KkNVFANjloKu0vlOtU+6vC6hukVMvXGmsVPAocBZ
gatfJr76EB5Zh8gSSN3ZZVIEpMpgIyUZGMz9aCrFw/lnsWbuVbDPfAL9iD/wXCQ+a/iomNs9V91i
pM8UpdpU9RswB7L81bV7eCqJ0i+CqgMaN4Gkob/g0lu+GJ0hmK7U6nUIMrgY76J2nxrPQv7Rzt0F
RqYOqIShzc05v+HPLhzaTp2ug6zzxBlY9HnRImMhI8wPgvhSII5LEbctgHAMkl+TmpuRgWEiUXRC
+Z4HomtXB0D4zy80DImGdY3CvceXqVWh10tpdnoJpprcy9InYU4xi5vZAagQ1GkxEfQ703wbT6Id
DKIZAhU7XzY6QM419Q5Y6+YIKMzzm1t9dKeboy6MVitc2nY45Hy0g+sOnEKJPaA5tig8Hh75f+GO
E3t37jgp5ZaDmKBZch4ACdf8L82tvRxN2Bqicbzy/wL4hCWO0mZFFmjTUkFc50a34Q4w7lZmEmB4
VDjY9HvrdxY99YBH4A2RRqAw4AvnhjjhrpQIcqZN2qEqZTwzPtqaR6iKf0qhIzm0/Ml6x0MKiS4W
u3KTY+NLW91PL5nznowd0cFbUTVKLRJZsgcSw7f+btpxAIgu9wRfaThMtRm6TBO05hqebpDymcIe
2fc0JE/fjd5lS/ETW33Sng0CYGmlkSmwYgvWLimfaSHArCXRamLuCa54X7hluPkXlQ/Q290GnhrG
1u5Y6AifBuDnY/j6kpSOSzpVMMIYpytUqH3le7W4BPCXV8q92eY3fc3bpWEP6mWIvuFYb8DMvSky
Mt66T8Xa0wuAFVVa6MbdUy0pds6DlKErd0XKbyo93qSRuv28ev/vbfqf8KO8+tfS2n/+L/75razm
Jg6jjvrHf15WH8Wxaz4+usNL9b/kV//8V7//4j8P8VtTtuWvjv63vv0S/v5v+fZL9/LtH5wCENzz
df/RzDcfYP3oPgVgpeTf/G9/+LePz79yO1cf//jjreyLjvy1MC6LP37/aPP+jz8wY3fyCsnf//3D
i5ccv3dbph/ZS//jNz5e2u4ff3AYf/i7oAsYYTOA9adoZH5u/Pj9I/HvCgwmolMMCxKAvD/+VpRN
F+HX9L+jXRq9yKoAThxNBgvjH39ry/7zZ8bfoUWgRNAWhB+hO13449+7//advr7b30D/dFXGRddi
O991hgpAHBVlXkNDnzbSID/cHZKpSBOln44zmLpFu0UuMpL9QkQ/v6SAv016JuQkLug9MLlmIXdf
YgRYMttXoWAYdpGo3K9L/3Mp1KXXemOW53ycjqOlND7XbhPlI+m2gruASm1sC5OL0KHTuECkK3D/
wQcUo+5F4PCu4uh9SGAvBJiLxqobT84e8RhOvuzvszs9K8r//rlAoi1OLH6yGKXWp9PnAgW712wj
stEe96Bkhqli5hvQ2FgDAMMnU4tCZB+3fOmPLOVAJZF+LoOyzbwOECpewjKSTXS12KmDvvoouTSs
8a2361sRFC7o6fZHnvWBiKd97gNRJtoQuKIIss/998ZR4FwD6XkML1kgiCpiWy52BBI0A+zUJkp8
gX+ddiq4gRG5K9ZUuQPyIOGVBHoSJv3eZ/Hj3NIocx7wmS7OMpbWZmDrvc5V8J/4KB8ogIcbbX6x
xkNkD2gybjO3Ch54bivJYFix5dosc7swzKWHM3ZVpiChzJ10dDSnSo9pBeKXG1DXxGhlikGfAfYb
H0xFKJgzgzv+uwf987OS0z+5XZwCBp4qwUskyKppfWGEgPgygQsngkZQdRP+WKOjSnwW0hvQgCzq
CxxOEWzBsS9HR758LcE0g/kRrwejRnqttLtYwyOG9yuBRGWrSwAgM9PGz4Idl1jBXi0PXLotcytU
rGGyBtSOb8LiArBryd1S3jV3Wm12d7P2DDbnSn3oFQyrjlex2+7EfXpbXgnxUcHsAOaPwZIMpvXL
YJcP26yy8sRFv+ZS2HznNFtBtVTRCXYK74dWNW1Cd8zN6dDVVqLZyQ2KDamTAyxx190B4O6W78CV
4pQNOlvQQOxG11p8FaWewm3G1lISZlQrMe60Cm1/eupFJqmBKC/TsTOAnv8QNbcCkNbyeDu0dtQd
ReWqGMxWgP7ZJVaK2qSje5KdoxEEFVU12nKEq8XFeCb8ugTp4wbTAvyhAQmmkjtjDaSxw1R6Wng5
1Dtj2hThgzzdx/rtedVE5dJ/XB46sdyqMthTJOjOeXIAIej06QbT4aZUbhJbXB4l/TbpzNrGBbLj
9JJD/3lwn1Y2KwfDXAfloU06Vxr8hHfY2XG5AwuQhGYTbvzVd4pV8SZGx6GhQVcDDoE52nNPOrfr
x1+ZVWjO+ROhIpjfJwKmV5kXNIz30LB9WrK0o5AO09E4opYhmcA1BDuXlb3oJq4n2ngSZp+g9N1d
/CmTsmBhKuR6g9ENWDAh2TeNn4A1L07ANOVyHPJRbtV7kuR0dq/DOYbnvBHM8jDgXFDoNHOr2M3D
rlVn0ymlC30G5sbFVN4vlhhB//A7Fo+j+t2f/rleyqBNvB42OvotkMbd54GV5jahXyHc4MXDWLiI
3ZXaV0zB5US7Gz1DsIAdOIGoPLYLdQNuNjT8B0lsGuLNXO/AmiGhVcoBZIW0uKLLRddhYUX13tgE
kltFdoY0aodx7Ysy2WfohHV4X8N1PCJU5ptDUe7w17JLPn8Uc2taNsRs6ECrG3299CtvnN7OX5FP
dPgfRuPkilCGtMP0pyF09XTsG1PPHXW24vwD36d3JLeIdnW2Ux4CW7d1VPR5LxbsObP63prSTZSB
W8smdG4ZykWZU3hpzBhxoOqMPz8OZW0jLol6DhwmxwiZxmYj+dyFcJHHODYC1q8xnJtPAvhzh0FZ
UA6zTcOi4u7OvNfEnlTbI+fkpZe1fm1ctMUuFbyo98KbIEPVE10dSMK5qt3qd0gnyWYQvtQACY7C
6yxwwG6GX7d5u4j9wpNYADGfoJHn1kqZSr5JEz6Qoe0II2gobJr4hk/8YgOzn/JOoXohqHer2Spb
X1g2VbmrWlfD2zehfZwATftWEfoF0O18xo1iPCi6dqHVUZvJZGECWVp8UxAkNkuQrDH/VQGSjHBO
N42ZXQY2UkTWOEU2JwDCtnxKXVaxkZrn/3GB6G61KIxmQZ2xGK15jLLn5HZUADzqiKgDOhWPNnQO
3Ip241T32YtRfmjppknQ0yy7CXi+2QVBqvHg53oo26DOXWjUQgu/FbPvdXOPMXAJxbrB6lI/TffC
8ow2HaSWWDX0daP09c7p/rWmiIsWQ+QgmUSLnMoDA3AjTvDci2Pq6Z2l8VY6bcPQmaxF3VWpL4ck
yZW9FV6fMnoW14Ock7VQJgIs6zLaPfGq4UUG8BNQPLTU65kg+I/VjrRiDH6bv8T7XN3XcDaAu9DZ
rWHOj2pvAd61gK4piv08BubAmeDeO3+DldUg7GR9lEnopLyeVBleKCc5av4rFm6F6AVceJVLYPXS
apco71pzHfvDeNUnB7kADxC6EKPisU8u0KVzPziFMydPi+RFw2vFHVPuZQ4uqyyCF4pyM3omK+A1
a3ZbWQZASSv5BnFDKzmFsCmczpnVt0nYLvOhF9ysuEpmZ3Aw14VemMICkmIfMEbmmB+EMgKFBoz6
TIQRSFRfBYa1G+WXcx7YaHm+EFV8FzOedln7qktWjddMIAp2M2/PLZoVNoDAyOHIYOoAZI2JJXa5
uRxDVg84NT778+VQpqBsBxSdjI6EBlXrLzY49zTpXlUeEymyCNQhGYDQi8s0gTL2OidsDiBWROYU
BIvLBc7Wk1lwl9QYz881UfZCKIU4VSs8qsmNrowdadoAjN6m/S9wEz7V5hl9/+nEn4RGPaYAg6GB
LEJBPlSXAL/nopviDe1LINeW9sDTHTadvMG1SWWnyxEm7UU3fZsuKmt8KOSruHDrd6QIj2HsBh/n
n8z6DSIZGSRyRGByUtZI6SJ5CfpiOpJGEvVlCq/QFeBiqL26HipLj+0kPWSCJQARXTB5Vw3MGoQu
XmSYXGyrsheUCHjMVPYEzWFP+VK5xN8f6mt5GhXhyImihVqLwwM2u91gTAEO12yBxSrOtpFszS8V
2u1JcByAqbS70gtXgCPEHaTCg6eTu4J8BDvk6/lDE1aj3ZNVkbzUyScVm3AB1yrcDeB296BszR2t
QUUzdbiL2g5kR238WPeyF9Xl/ZwlnFiaH/fpRDhliaZMiqUyyMl7CrzCjdwm2GH8/nrAfQntLGbp
GJY84jacbFaNMc+uTbghnB+/aLUPRxj0q2MDz5pofCSUjV0Oxtdxq2eWfFy2hteBbVC7aljzaOtO
wcnWKfszia1W5ga2Tp5SMWD3ExD2lCtVvlLG97K4UWvAj1fvMyrZaPuCMc57sNfNB0xQg5nzoZ73
lWwzLgMReu57UEaHC9NBiZPPKxrxVyKoXUHX8OkZoDUb3OvAJSAm47zUz66Vc1IpzR8t6ggccJhi
RGsg+coQsd7wy2MgglwB/5d2nQS3kasl18sY2ik4aL3CiV209ZTxphT9SL9Xk9sJc0VpsclCP606
a5Jtg+GYr7tNJ1+MUv5L2mb5ZCBIQ+e/vpmdGrDxlT35nARidGCwxZINcPfQbWWPcUCr3uyJZErF
K6GYtxpJyE5uF72U0WGIHA76dTAxJWPFYKnLdgiJOidubI3MQCHkdRvOEZwEOck9K7mwnvg8WQ+l
aHlNXmItw3rAULKYaNcXncXnLJC6CNCroi0+EGAs5nzOaor8SyzNX1X3UqfUFe6JdKw2pWEpyAaG
LjrZB6BCwjfR94O2jZcE/vTIeXV/K3RX8vLYyH7qhRxgmA9cAzLlKyEHOZOArikAoaIML1SuVrkG
GJddadgVeWk23VZqHFB3T/1BG28LARWbi1TxOw/+kZwBOMMzRj8EBSzjKVCoVD9sBA3zJ89tLhoj
HAyksgqv5Z12sKX8UA8Iz03DUTxOQ9xiJU6lO0XmiMAtQdaPmUBhroNSzOA3iSc5+G1KW8PJejiE
mCmNXF3P0FZfmLr8RuDHhuvZj4IbMP9K6WscsIB5WI9OpzR2202xFHUkM6L6GWBhNNkySCpAGGyU
QuDExjbYjAtm/zvLmdCJqjwxFZNslDiBlNxx8VcGdhUL6dT8pmqOPTqNFU9D43SIDJZLkHwvSMAU
aKagWC3Qi5MLjXvHWGWF2bnAGnesVuH1hMnJS6D0NFgRg2np8HnSXwV5Cag+Bs9xaYsHdCDa7U3r
cQ6AulQ4OUjdSHDVnG62ksIBZh0izdTWEg8gFJrXsFpq1gsAJ0ujlLlWDvoSj5/Z8xLd9er9EL/o
dWKG0vUiR2ZCUPqXZzkiHBPHELTKXHwHH5Lnt2Vmd/KFFHuNHXiqpbQPkf0WSyCgd3KUD2JAuCsK
+g5jQAjnCUAZKmuoFisGM9+E+YuuvZd95IXM88qX+RQotd/xyyTFAuISMbPRnw1PN+YdySc0yE6W
O0u6RY/S2DuqWfAbBCaTLTbeEu801Tm/kvUS4cnRUmYg0jgubEn0ofRmCuDqdFNn/jJ4neH1aFfy
eCezwYXAWeUbVJxQXajVU6DeAPGJ3cTI8mbpqWVlkVH8It5sZ2uAZHBnoCHOZngz6F4i2twlKPda
U4fvgjoUZ4kbTnZ7CTC3D7LsLM7wbHBM7bmeX/g6IHrOuQN+jiCVn3ZpmeDVp3vZQu9O7Eyvgyll
Tr4Z34TGRCimSdedBcWB7sfJYtrH1dj9ZB2UT63oxYLGWegOgzR6N1d9axoPNZI8MJJavJHf6k20
E+4ip34AwiDTy2W49AalvNVRXdRsKIkRCbzyGnorcQzeSZHfTvtrYbrRuqspuRyru9hCSVnI7dKV
te2S7GJ1i/IUGrZjP5wAhnYzaixQa5m1OlqjD6FSgNOdXJzyPs63JXhzIu2mmo+CHJtzeVVXV03q
KpIdTPu63Q39IW53Te+T7isXceZHuA36TZC/pMIuqJ8B41eAgDzzApmgDzwSqwAM8gmzIMGRg4LJ
keXqmvt5ObbCxRhe1QJKiMxiMOubU/YiKNUy12fotOiTqxYghnvVEx0UyK3A7ntTluzRlTDUA7vQ
hP551SCzpFMGoS/SOg0WKCkSSPULLHVb3HT8Ky/thuFC4B+E5jYsY3AhPaZA8uKG67rwG7vhOlP3
gHBqhuiZN6CfFZfYDsRgaDUILqISsCfddm42YvASRLsxvxG0p6E6dk6Ppl5uuFPCx7S7DVWH066C
xuM2hrrvk0uFSYdAdnAmSDAou6IkIR8bKuIllCTdCpPhGJ/QMvh1LmGbIdm4hd8tg8PU/4yYkcal
y5tgUVrxU9GNTnMVb+UN6i3odKq8nmnZNYaPa5APfeJ2jLw6ZUr3qcK6zeRysZNwgDmzJhvDo/Ov
CgPxoTl+DAJqOwAnx8AxB0gKEEaa/XMM4inYzNQCltb8DMxaSxbM1ot30buGFqn94M9XiewaHuzk
Qb7BpM19vSEgp4kFcIbAmbziIkaFyzBLUGjcBq8NyglobrSXy/kVSRvJFH2g3ab3zQGY86VgZQPL
xK0fNvpq0PcLChF60lEoe2EsjWQ6qgdY1AzWo/YazMkfJc2sH/XbFLFOOjgyNi6haiULTthfzQMz
Z/8fQpyvhVA61EgzMWzr8Hema0+KcTGaKqCCrtH24mfPRQrgVmt6Ov+QmXIp7Tj0fDVoCUwHqnk9
IE3uQbAtjrjriIQ7Bf2ppmDFmSXpjqiZzNHAT7q3n6/sa9uUFitLlecyjPciFDcEmwc2IY/OBq8b
PjhDBMsasNoyyHVRm3AUBJ+wLdltkdznwW4sNqyCgUYCyXPLodRarqSlps1ITrUOGpAGu7pNMY2J
JrpIvNC6ay3cAxhQ6zGFXHqleEBsgL4IMI6muxEQqAFgLtO7SkX0slGMjRwf5upCAAlX74lIIau/
dM5BMM3HhO3ERVW8MwHrEf5/0q5juXEk234RIuDNFh6gJyVR4gYhC+89vv6d5MxrUSiWMDGzmorq
ngaYyLx5zTHWlNiVtKJDtezcVLLC1qqUlSTAhNPOoEiudQbN6r42BKexXdHCGhJVCrOLqC30Rybx
mUX/yBLF3dQ7oacLL+UI6YzxkwP+xeues/QseNstLxgENr9cugn3I8j3J5wFyiiYxqKlcBUQ8OnQ
GKwMtrA+2ZX8UBYmzOyoAGAIYwRn+OLrnEr6TzAGP0eFTvNnHkSKsd94gjbuoXdliZ0aUi8lq/Uc
xsb71F9FpeYpKq0TlmWidYxaylrGGxmu7Bb2iHovOPHwxYnwc1t0nhSWNsQsGY8DIYMHOEZX5Zdn
NaXNPVO+XgaafPCs8TIBAhVTapS7YbcJZJMFdg4FQ62iQTCl60w+Vg289fQsJpN1UGsjFWg19qF6
grBPzKg0reZvBVxJ4MEUuHLnNqnNQAsRFPrEhEBmBRklsOBTp3YrKC1Bigx6xQoCkil2ZhKeYM9F
wuVCSFiKibMrISqkpi1K0nciM0OalOEDXpRSMYMe9YzWEuDWP35/6ExI4P8bEd+7aNbiGSNo6DPQ
3jzBQYaSrZa1CMaucTg4Hsl7Ot0y8rtYvUe1UyvbHJcvesa1VWHhUI16dtY/0ewqGT68+jKJDss4
zITMIrZSTAxiGGRtWbWEqVB9EnnUqRAnoEH0FB8kINg4ITe4dM82B3dKXXbRUnRGGPjjt83h2XIu
CBCAxiUTOYKZv4qjXhoJq3YPRAaTb+Bk7SSRFkwODDjx9xn+UtJao6Uw9EEfoP+MzJpyKFHSEqRH
KEt9HlX1aJetr078Vs7sNDC77DgG5u9f5T6WRvrnq1zP/k12MPlSwzMNbocUzLFclT8ZFDYDuMLv
JQocg15FPBglC09dXK/ZXZgKZRqULOoJElGqfaGYOSBsNHORO7xGcunZQ1E+jEbmWWVpRnqJCKgJ
Cca4Q7PmYjsLB7VJMFo+UsWKVmymWKWK08SuzAAIFaxw1CpN4bae/OAv2QH9pXz/XrL5hcpmoBZP
VI9iqDd4IpoS6VKKzac2nD0FaN9AzgCpRPSIbEaibJrBq6i/f7ela1WYXavcKHhh1GAFa4Ni13K+
EqgNDNg81hIi2DKtOHit+huirBB+xMOWYxx5+qIw9AG2/D8wfflLx/17UWb3akP5uchPyDLh9qq2
Xy08FCfcdgn+DAfQgkWTBWLIwxnKrDak8Gvox3VawFoVOkipEbyC0t8CEnmsXHZFn5WF4POXOv77
9WZXmDx4XVHkyEJqowl0j7EEHCc1taRJZaYYQoHN12BUR75DIzQd4Ruy7MFILpJfMo+5qFiUgTM0
UjhpGNH1BgcEZYthpqmU1iSbkIvhJpvuLOD36AKsmEAGaEmXl0wTF/fNLPSHHiVmXhiSWjncErAP
lMYEi9YIvxqz/upUtFvClB9BBWpiA+WPmD5LkrFY3S7cu9d7+SbwtI03iTEg19dpVWxzw9fIPqfd
kQVTFskpDDFCR6ANycoBSNt26DaEpvLfwY2+w98cI0pN8FQNi2vgJg7JpQXYW/sZ6MPwrnB2BaQA
bcgOYSjDDwemvU6Sr/lqxbUbopAC9YT2DLLWwtm+X3r/s1nniM+mbCZfGfFSAK9xlAnGlipaY3YS
qgd5unD8B5TTo40/OkS7DRVbtO6Ay6JVTqoNnnsS8nfIXupBpfWsmpvQ4tMWXpDMlX/Zyldf5Ztv
l8g5H8TQ8znJkPQxJ98qOguWE2kJZqU18Q4luCGkL0uHH8wBAiRHsT4n8SqtTkO0Kij799f5y8D5
e73mAbll6SoTsF7TjgcPS3aSFBR+FPSW7wTTjsNfvxNbk/8Af7T0qWZh2EsCMS859Gjg01nwBgxy
HaZd1dmJzz69IVVTZgNrJTLkaA1GvAR9cC0JIBjdbwvpVApPTXqeRF4lJkHLXqz3eQ03+3sWlhm+
ExVhQtJFujhk4FAR8I9ONE0KKynVOLeZ5A1wYdFgkUMtE5vJ2v+2VWaB10ejvowzfJvaGI3mAbB0
wDmIm6aR6hh3AbSxVOLdR1fe/OZZRt8o3ZR4LB5J0NLJnhgIR2fIRFqdpUTqEvf+L/Ok7903i6hx
47d0S+ZJiOuMKWq5YrSy4cPsxAgI7rUsoHSIvolRKvrvG/8vPbrvR89Saj+YvIklHSyCN/bhU169
FsLOj7Yxe6ooZHPcOUl3HPUY0WfIs6s8BF9iBZEeLRxLUM6dIWeRNsF1r32juEMSfxmsYACYBXzG
UB/74MiauVnANGBoVZl+SYcdzLQ8bsNwJ4E9d22tVfyJ99eZRS2kiH9BM/zz2+bYlippy4Ci4ftO
nTq9ZpwUNeFDuR03RNFIzfDkQINackcZZQOk42SwmEmUwCB3RhSvFhvwC7f3tct2E/K4SC6AR8e9
SfZx8MLYQWlU0qFPUiBki0QdgI3r7bQ1exo1P28NS+IZHDkpv5wkaZYzi3xIe1SJo9yjdYexodkl
myAH+c8kakX1K7p2KgQZwAv5miKVGEtP19R0aBknlI0o19FrIkevhVHYWLgCqs02GLWWIRnP4rGQ
SGj57X1nUTkuKJqPRXzAUibREcJuaDaJ70nrDtx6zLf0uI4eKx1DxBpAh0PbHnnlFExnXus4wBHD
T5oC6TR0peSQSJcSaiRpIgHdu24gi5Z126E+D8wbBVnN4TCpHPMmdps2gOta/8WXEN4Ab0OEs0u/
yUMsx/Qu5TafvoEvgyWCgnGvB6ji30AyEwIroQGTiiMrkFURHY3eYQMQUGvfzoGPiBzYgZW+FXBu
gNIYSiWHohp1kD26XIuSPQ86po+RGLjaqxpy07xs1tNa0ZP0iF0gsAdaJ/i0brBiCqNlEASowA11
KlwpkxUDJiAXlt8cRcyRWB0AcKSebbYq3uGiMgYW3+8LzJOkNXB+NWA7yMrAUbr2V+NRU1BbYtxk
pOlmpI+jAGzlHnQMzRNdsTAiLJcBEzOveZZCcG48I8dkDWB3xgBHImDsFthcVCrhuMZG6Kd1UoPh
3jx3baj1AC2AaarJOGnHHmKJwo5KNsMbG7wHSBWHVQnUP3dgAZCM8fD+C2CHql2ydvzLhPI7DMwu
2LaixbohsGv6ED8xvqV4G+G5+qgP/Wf6GG4QY5+U/IO0jzoVKvoDwu6+XtHb3yPt4mae3aONSCUl
708o8ElfCnjIBji25jXgNL5AbHchSthD62pXeBcIS4qb7jkUTHZUQezPUQpRBnyoJgiDP0Ksu3xs
VpCYpxsLE3Q2M8XeZSlrStWMs8fOZn23jg14dYabyIMQvUEcNAJoCXwCvNdhjzzHSBbwFyvAcsc9
+9IxRnKmFAN67pAfKD0LuzQIDlHsCGgxv8iKxb2yoc7lVzJXaHIIEbXWAtQCsMoieHQhr5dmF37Y
iVzSUKiOJ4zWEKk4HCOtAh4dQw7OqU1Giz9I+hHryj5EqQoy+xJBaOlelGYZAKMUPB/IyAAAxfNp
AKsi0agBwja76uxDSSl9GplNNZ5yaRXinKcwoWntiXGjZt3r9UOu88pBll22crPJyCM1qrWg3XrR
PtJ7oOcxFGyYlw5nsSKdsmR0m+riGRQFQ9WHroPAj6SnwQJpZKnClmZ5RjaEU1GL10Y679Y1Bhmh
0YQmP7gTJt/VAD2HAxcB8Dm9pfAtPAuWB9XTd5jAxxqENJDptZndwmKB3wo+emLUcamvuHhnz/IR
puQCiq/x7UFwDHOrBQwR0ifZ2oPSEgcUr6RSGDUx6PZ3T56qoBEhbirqKI9HLB31WaF7vFSr3G9w
wf4BTlySDG+k2eQ8Z+l/T1H5C8kGObvkVcqoDOYLfOIDtV9ahPsp980DZ/c0XUmZmKYobGG8pHsA
rGhpyoI7xXa2Px6oHFAjXi2dvDUkceuzx5w1SkD+fw9Y95tUN28xu30nJoySjFH6a3ktsWrNvaTF
nguhaQRlBec9YayIdib5mXmNrqXHUhp+H7Zz8wazyE2lpV+VKTbD2EFsB45YRNUB2EYAygeHDm2Q
MbPwNRrOGcDU+oSuqBmhjSYhpwmNACwjxQqBaeiOXrmJgUpjnDjf5YojUKdxXGXcg59C4a6yEisC
fn845sK/lA9+CB/cksLv3z03v2Ae9Mu0lBK0Gk9ivc6k9w500Wk6KbXOlG5pDd4q1iYwqvK9D2hI
xLl1sk7kVaOAvM4NLufZ+biQ8V9dLP5Iqm5eaRZdke/XeUjaN/VIAeNQq2OFC0XaVqKVY1yNzvpT
D3ACJNyQInEqU23Zfk/iEVXKC1tscXlmUTYq4i7rK0TZzoz2CY253ZkqnD6xQtaWUjMxc3LSeLXX
4R9LMajNN2x78kukn0vZ5pXn89u6zIIjhrxNE6fX4Aiifu001UNO7VE2MCrQCgl9jJNtQX8yK97p
K1ue9ml9iEa7yldnLrWi1AqAqoGFrhLYLDQSIOlDUaqfO6FitoXRUdbC8bxbTsBzGc5KArzA5kY4
fOf5tR8hOQbgOGVdVuNSU4JapF5CGjl/pIF5ZdYdDcIxkjv04YpuU0cP/9tLzK1xMqYaC6ja9GBt
OSOHG0/j0QPMAxv9L0ykIMa8ERXL12pUjXrRO3m+sJ3vD9++l+HKRLmpqkIAi7rYwxvUhuBtIBGh
0r4JenmM6SDIUqzJVCdBOUgTr/lFpnd0rPP5OkgOWQtZjKec34a4ygrGaIM9VKJbAZDdR6r4BGRt
Qoo9AJMYbSQFc9520igB3Gmbh6K0onqxSudnEf16tGKjvReaXQTuj4FJXEED41xOoypLkspOx4J5
9ofPBPzYtxZYuMgqF31z7u0GWcDlBPkgkfvDZTmP/TAq2IA+NWZrRJ3VAmIG+QL/MK0ATSgxnP8K
jpzmM+dk2ISnJTrh3Svr9vmzUF0r8GsvupgmzDXov5VairFBhvFUoXJ6ZHIoZxN93AkWT4EZT6Ec
V/8DUuO9ruLtW8zCrTKMgSKleAsC2i9BPYP6tWgotT2iMa0Jq8HmFH0go2KgGVSlRmui6tGYToWF
yHb38rx9k1mUDZg8ToY0xPfQhXdW1kIMqC3OZtFo8DRer3XezFxAy5KtoEUuzCuW7L3vYoVlmBlx
MkvfMSrFvCKb6FGcME5p1kjWN0CudI0mEJMADsMyjXGaNWodxaQ7o/FfuhQa02IFQYAT/llvK7oQ
bpPywjHmfwVfun23WYJDdWVCJYM0IbWYzGLff+ZWqEkHEQAx1deXTAMWl2KWyfR91yd0mNMnKbzQ
Gp/qECZRp7egPHNAQUoQABHBZm9wIR9IW5FfZRj9SSuZBXcAVC3CeqWgmeVVKsbz/EYKuYVgfpdr
f7sgs+MTylwsDg3eEMSrbW0na8wo4byoKZUtgMEQPXAARJABCx/vOzQc5HzdlG5gxqCbrHPQ/2E8
fsbwFUYFV7AV7QOMrxE+OJQyQChrJx2TD8So5hIYHfoggSa1hGlGy7AU7R8A2G+B4XnLGTdxmy95
LR0YrX0AoElrLOCyFmu8e03d2x88O6kd3fL+kCkTzgc8O4EN1AX4AnYvsQaYnwWJHhQgSwTs+0Hq
5kjMDmVITG6LmJoQHlIEBEwPNRbhGJWFPfZOQTQwlFGTIMCn1bQecatIhGSHsXBnkm85TzRufzoJ
5Tc3Fu1XOdvR2PykD8hAvaizvReI9BGrMQ4mVckF/bTfnymTX/bbM2fJTdHB4aCgBPLMMNjAyLbS
cJ21sVvGG7xGsQ3r9ynJ1Cq9FCLg+LFvCN02r/ItlxfQMWnLfc35e14BDDPs1znM76D2aLJFfaiV
dcLVzyL+L+hw6B0FXR0J3SpryPaxZAfdI21y1R5GrIUAT8LJopqLlGx7rjUh5gto0yXwz57gGX3X
GL0PQrzvyMBmZP6piSAnxQJVHwDOtBOnJwliHYmBK1+VvRdwsEMT0L8k2VO5VqQScIEHSdqn1EMa
yJCsqHSRBUGlfwkEiD8hiVKrKDSqmPTXRNUrQGoU0fJtGpU3k8nKLDkWtd8X/i507vZjz+rZtkrH
uM+9CZP+QABSBrorihF4L7LePkM6yFMrxUB1TTRhl1Kjpe0+1xug2iyasghBhYdfMGBC0Nd9Sg2i
fqBs1vUaEgjs82TI/4Ew/d2S+eZnz9UFfNCihKa8Hu9Oz2Vd6Ih0GKG9QgzLtxIDenzhkiva3TnK
7VPn10oKGzaqx/U/7IpQLR44HC6Ui5inqLEzGeIquCzV6ncbFrfPnN0tfqzEAh3hA1d65pDhzQCo
62dxIupWoxnYgiuAhW2wz4ILmJetfAwv+OFL3cXFnz67QJp8iuQyxbdu9Ay59zsGMKva8gpVGQB5
8QsV5AYnPP9vu/sqeXMTygKWabgylhFQEwgcObQBySnqLWCNuu/UWCOuwVqQ2EJjRv0LvcTOX/zR
s3jeN9w4yQx2GQ9g7vhE4AeRsAHeHtlVZWUYpCHvWcjs7tLtbz/4LHwPdNeIVZHiVI1O4jSyLQlG
7ZsDGiRb8B4hcBOuM7BkJ2huGUyqMuD14TIBWCt6zaEK4zTZ68JnWLhRuFl0lxrJG0XYTgOgXDj8
KyGYx9qAkT+4cPCmNiGhs9SbWTzhs8DGNErmMzXWXi40zmx2sLrKNTrTMNnT0j3yOJjdjYtPJWnB
L/fYtWN0s+GkOBbicMQJl0FSt7rKIH2eRm0MOVQj3FvQt0OrgqgtLCzxvZ70zVef9wDFgWa5Kk2Q
QkLoVldaS2khCoJCs8JxpyxQO/kT+c5cpteB1baQHI0EfVFYdSFt4mcRjptgmxhKWPUsREIomdwK
XQfKg99WA/EsVgXXt28WJhdLn3rufwOTJHEMKFQSBJUb2lJnDqCaIVshE/gqXim6uKQmuPjMWTzL
BuAWR5KyMzsmV8cngKF14Zh8Eb2P8RS5/+XK8hDIZWSW4+c0LZ9TFGYqoaOXONR7atdE0liVNvnD
CAtW1Kv2woa6n5F9P2/WVPbSki6kDAV7H9ngpnFmnKrVDu6v1iBpGA9hugjBK+xqlT8zLwsPvwfH
hsnIPz92to3iLOyjksUx4q18m7udzVidwWmZ6+tLfbW/BOnvZ80uyErA78S2JTV5uC1fOaKdgiQ/
X/t7zCqh6LN4JZMI/GeQ+H7ifO/gNi5GJaNPdPbBbzJncHJLAPw6fs+Fs8ifIIWYY+gyyCrob43q
Yxo+bZCAJiKwFpjHSHsJVbKXbHJAgDmMFPKFtvDimswuLrpnWgC0fESTElkDOvxdjPZ+Hlk9dIYM
MYT6BpnAwjB3sfq4H0G/F2d2fXX16DNthU8vqGWiyl8JkBAQnBqO6MtwsCjRp0sYgHdTLaEP7oJq
bjfd7Jby+jpsAg+fhT8kgtEAeuZhjNG38LqCh+eytsldUNftA2dXFGQ/0zjN8cAG3bqD7PJabER6
uEnOzDmEEA7zJb1iH7BLXlZ31dK+HyzQM1GVOMzgEEVSBOws9NwSV0T3sLT8yszGfeFb0IkEmTBJ
TGJhImPSBnl/GdorxWGUHD44FpBUGdD4LvtV2rhtgfttMqAbu9wxW1gjgZ5FAojctSUtkmzGoiqn
fgXAC9OlRkUEkjwoLhG1hgRaI4ts8butun9CkEDPwoLvjX02paiCeSvyVB+Mh8KUOcxDa+hqPXWi
24QPRbbKmjVvsp455McYJohUuPcwhYsPi2U593tAhu3xz7JcDCghkH3cONDTq3SBA31NB89APKKj
+pS8xEb5KGPm6YMoqXIHHr2REaIWJjZvDW64Spi7CfBhyWOCtrFseBvKFm3oxSxkIovvSQ74TQoE
khDjS6SqA9xe3IISlYD9nbzUsdParQZRWPpIrOHQ8VVbnGegMSzQEgmPBs4YPmwEfIsa1AADzBWv
RilRLIAz4nNgKGj0LR2FhUMvXHVtb952iprEVzicQfYwmcQqONVoh7NEk0jmLkV+5X4i/P/BTaBn
wU0cGeTmJPKHEaZIvsqO2tUl6FF8Sn3U3qQGVTSQVbYe4E+TXsF52pwYjZDUYTYHn5ZgB4Ksdqm1
ckP3qtxDjMDo4Y65wqWRAikrwFt1gz/LAIzFEKF97eGTB11jOFcW+E8YocWj58brUb0ClXmQzZTv
1bKnwYxw09Ht+UivWsgvB5/RtG4HrUBDQMuBmxPUWFnn8Ir1Nc+JIi2hoN5SlbWavgcGJAjGLtWb
8lGantkKOCjqM6PwX86LdNtMKDtKgvVerHV+v0kFehayK3YQWCome422BrNCVnKqwbvEYEPWhM4C
zUoDuUlj3GDlKZaXqblspbJDM2ryCnrXpfvEHHMZPby4q2aRPWEzgedJgE2eQRLFzLI5pRsKLUwo
A2dYMnMxXbuf//+zs+aDroBm86QKsBIAoYGZ0L6JxsTh4GEWjh2VJ8iGY62F4QyaS6g9k80SCuEu
/0Ch4cMMO3FOhhH2z3MvVcnUciISVLRt4CP0Gu3HbegCQfXW2EGjwvrSRC/zQL0UW3Dn4Ti0VAaQ
q2CeVt2+wCzw8FUsCV6OzAFRBlaAmZ5+VjD9IPjO+MTtF1LUe+H49mmzFEmQC3i8Uvi50Vp0vVLF
KfUfGYsQ6VkYKeOphOKQa/Lx9wdfi+XffuYshkQeHbTBhAcT7C/LWpKC8xsifApGvmXLj1A0g2BF
WFljdgSyZyDCsJDhtmrhY+iP3ZYH4g6jfgWt3LHQAX6LifsRlECCYzOq5YOIrrsND+Fkky5Iid2V
GL5dtNl59b1yqjsJ8U86iS4ksc/dilnXT36pyZAa3tIGERmNtWhUiSjSBwBjfmBAinVdOokhvJLi
qsI9JmT49x16jXtkMUZfkf2/re/s7IYs1wkZT95xVz1LO3DI9fwVmkLg4QEG+5RVqtMbPoCVJlTo
ePBKoEC2QTlmghdrIUiPvIq5rg6h5k6lAyN+7FIk6Sp3gYMYEAQmeAQH32xltV4Bq127rOWRXkH9
VUBgEiThZ7KBIC+p0wcQrKzfd8/dfu/3FxDnqV/QCoKUcmjFoILg3Q7SK8jsXXSIdK+1KBexQcOl
jKzi9+fCwuzX0ynSs3qyoKp/X7Q8pMq2FDj2+OUNANyWvyVpgr8tdOqB3cgb/020JGhWBJonG/Vj
dYp2kimdU7vaMasoNmNXfJr0yeFAtGrV6KUR/2UmfswwquNRwLUb+al/ZMxR0SB3Ux/xQDvD5d7s
mgfljIKCgefYuI2hSwyQWbdHrIDeOFiir7XVQTUZGEQ9BNAS76CY44ZbA3mOecShe5DOYA/aV71K
1OCl1uDehJN46ERIhnVvl9RqjBvFBfXLbDQZuc4DinMnWsHrS8vUxh1cDI+goAW1DchN0qp45hlt
hD9gYwyEyTYhgIATZQN5t66gXAWOkuWDUIFNH+UahxPrad42fqvfwlMjqd1KdAB6nyAwAaGrFLKR
qV5sHmEOAMwttxdwCfQYWDIlWl3q8Fa8cShoL6M5WUTJXNkUhrSZ8KfMJZuOPktWYkdubkYH1oZL
iznq9DNKH3X4FFfS6wAqzFZ8y836hPZ49ij76rADnFa0hp24ZbTCuKLEO1vBKTAJ6jY/c2r+VEA3
Pzd8s9p4RwSXFPNbUKkdFkr/6ILvItNbD3ZhyGi9P1eGQrJ6DUL0kiY2iKShCWldrRHxuymzh47/
QsJ6F3CEoRvNyLQkEduSnxcXRXNizcboWVXPBM1ZHlF4Fyzp23HAYwFNjhQ6Br4aMzkDJUe4dG/d
v0m+nz8rcXxKqKWe58nsi2uxDadOywfEkBhtQgk5FW6UtEVEwOXtQZJe/f1k/iUmfz9+VuhEApAA
UcwgIjRaNUD1PsA26+pCHRzZNwX+Y4TvDkjjwSoP7VwECRz2GBTjypRLMS1sTbQy1arSTNFV9/Rp
AAg79nWePk21yVPYWB3htdVvS9/tCrP9M1B/v/g84Yj7YfDEdjqByt7XAA8kuPcnnYasH6bFj+Mm
d5lgW8JTNWjV3pJFk4rMcLKg+IFsGG+O3bWjjpPdbprKAIBQSDUo4sE9RmnU/ABly62/AQSj1ZrM
nQ5DpQouYDi7XLTqXbuHStMx3TOP2JlQdEixr80RcsxQB4ls8C2LC4RApFKVeDUQVCXWIXvQN1rf
ntG08VaJG+/kraD//jHvwoJv9/IsByq4Er5nWY+BB221hgBNKcWp1TJW/eajrRQHwveJ2XVmDyrF
pX1OLwNQPxXapvUTi/lE+4gvWG9bKLKN2yHVRRPuFoEBQWEI7FOrqlQLzOmeBxhhUh1EuOtS6z0z
Z9GTMgv/HJoxILlL55Ps/9++8yzTalnP6wcfEyzFHgFSSQ3vBcBwKLIkhvLyPz9tll5NVAyf+grR
IH5CegWJRvlh0GRIN6Rmtvjb5KXfNkuI8iLPZX5El5XYcXZVYfsRpPNyyJYALRrCW09KD+PQqEEO
NH14oNKLhJtJGJ/8yGXQ2g+rtThZUdjBAsDFbKe3a9/tYbMdYMSDHQxHn9EUH9DeeW32ycnfyIce
M31uJbs03BuHBgMhT5dWuZWtpG28Ro3wFTiTGa8KbGjcTOhGrdgdochqE5LcSY13Sv0YtfQ+z8Fr
AUAzdzgcQjWETJR36KJBnTzcWcz7wK6KESsWn3/f43fHxrd7fJag5YMUp003oDOTfdT4TTbtK7tq
h5lSZ0eTXTqIlklsNZku1e8NuKt8JumBi0n8wov82aqUaFbgJQgn0+jJ07PDRrElavm0mU7eBYbK
BrNKNQhWRa05HYjKY24mVg8K4hL2/86E7+dzZweiphKaryTSmtqIVrSGFtWDZMLDDlwoxhZ12qFQ
4At4B97k15SVwwXY1xcnuku/fnZQmmiEFHyIX89BjsIEnO3YWiKlwiIQtDX2nSQYSBhK/K+zsO5/
1ro/f//s0MQyirwpqXBhBmifDFDzOCV6Hes59VUDEAxVfAtiedsWtwHKXyPp7bHeLnJy71ycP19j
tg8BJoyFhsPYiTtByNMcnPSI3BIGUQZpUCKVOvEowhRwzUf4ifBrAlUieT3lyFrk1DY8+BzwMEzi
D780D7wjP/Hj5eb9ABZikgEnAVADSaQrLj3e+SGrStOeFDRV8oLGTsg4ifBRQsyu2gFzh2zViCHP
odfQzBYuUb3lRbvygQ4AzFoud+MJXf80OkaMg8ZSC4CKm9LvymJX506N8vPdZwlZQic5/O3LfwGQ
oucIQalUqWN15lgbIuSYBBnRRRmssnta2Fl/9ud+PpmE65tuYJfmqVSUI54MxS/KlAEV9lWqRhMJ
qjcQ04c0fVnrRQw5/6Uvxv458/r57FkeVvlplPc0drX8CDXIxiGdG5HIlVGbGiC0yvCQPcAhLfPV
CC7pfuhQrRHuluZh7MK5vs6GbtYAktJSkcgFWX1ENc6dWEl/AMuKh77FthzM1IHuDw38gCVC32fQ
E3ZDcgQBiL8B/G7AhLJPbsle707Q/7k6s1jblUVd+HE9ASIJoP3V6Sc/MG/NpEdvdWxKFWoVuUMO
RjkSIL398vf5cyDw8w1mUVcplbYIWbwBQQTKqR6lawBYdLm1O4G0KUJkhOUJaoDZE2LeE2tDa6xl
lyhSS28xi7pUxkedWOEtOhOoBq8GpQRTqkIFeAx6iRIqqy/YztZOLllRYomQItdoHwxNjV8y22D/
zF1+LsgsDId+Og7UiAtgDJ0w30JQtQfPUoSNXhTqUNfDHagXuP8rCIDZCmyGIseTYRfDw+NP0pje
oaWlG/k6lfmZK/58p1lMTsSgqsMJVyMRmXKJvaBvtCh94f/Bw6cEAtGvcmNOwEQYUO2EaT185Hoz
PzSMyryxA0aNihntspO0Iq3T6Y0x/RX/KtkgLKITkFvih2ciALxmBpS7NKT6qOA7qz9Lbq6jU7Ui
3Sr45QSqf+IvH4D/QZ8GUmIW/KK0bsuuALFaRyvWJi1JBY7jlBPrkLG3aDuDQF6MpmHrlDswZj/T
/bAJVuzKPylugv/y0jm/M1n7sVTXfu7NOY+GUhEjDkvFHsCbM2gNzelMDV1uOxx6Ez/jNYE2En9c
CLEL4eUaBm8eK0ZKJPMdgjvxm8hMdCnbTZ69SlCHTOCTBW1lUHV7EWSMpc1B9uMve+O6n2+eXFU0
1fIx9ivAxaTQFyG7ZU42B9cTWgOuM4AFvFMcS3PgYXARn8MlfuMd0MjPJZ+F+DQRiokWcHj7QqvW
0ICBMiA6Mgn4c8gEoAm+WZxq32nL/3zmrEoG8cFreAqkroJCMX+km7XcrjMaPpFF7tTUhzDC2s2u
6X1fbnrxCOlayN8DGTQdR3h6cAsF6pXu8udHkFmWwFhoUZotgex5UZ9UOcqr5DqXCl04ZYMSB3eC
6nOx23k/RH0/bfbjq6ov5SLGXcYKeBq5UYE4nA4KHJIgPb4stXeFrP7282bXFNg+kzwoGYEi0Sna
krkL3B0GocCCOa01oe/IOtxbYKa4SnutlowO6gS69FWa3qQD0NGoIS58W+BUfINiSSn0Lxvwez1m
d1je0U1NK1h9IuJWa8yZ77XK7k3S/cOu9/WGWjp191Oq70fOLixJbqq4YvDIGt6TPIRivB6FZY3y
PTf9XYohibBQH9xhspMt//3I2cU0hF3PsiM+AlPZg66wgMNRADAh8Av0dowR7ELWFRSos/Roh1Jv
XLtKk3c/3kKBCSkvA747Wz1noQhz3lXKrVu/VYESzaDAFqHhXK7GUEdfBF8ICyYZYgtBX0PKH2J5
20BnV0IZ+FjJKgr1tDZjNoMEjdUJ2tUYOKid+G26xFA1olTlSSgxq29CSL6rnlMYkFZoEg967/Bm
Ql5FjYe41nuoi0GbGU8cc8fz1XZJjWlxW8xuzaKXsljusGAU1sa3iWMBRqlXrkljKTqz8IHuUBkl
hhMkCZ5DtCLz139+E4lHmek9Hpvx1Ahv1bOACw7uYCaQVxp19JFeZVr92kWXERY/MIAyY2OoT8MZ
FAQP7GneoLMd5ItpV1RTSNozWl8BzViANweRsYV4dS/J+fGqswiSJXLDhW0PnB/hJUWBlaGlSRtA
7Aw65Gdaq8Zs3UrgipfvlcytdckSYUeUGDAbQR/d+v32vMMU+rlys/gidDxTs0p9BVf8H2nf1Rs7
cm77Vy78Th+ymIrAsR+YyY5SS63wQigy58xffxc14zstqo84OBcwDG9rbxVZrPCFFRDU1Z+SO20n
hyvAIAOZrttUdslDBEdtUKtGFpo7iQ3QCnjoBEzeEpa7SEKlzbqU97WE89tELY4WqgRpI3oFuq/u
mBodp+Yb1or3xVN+iybMEKg9gAegyqOOz9kVcO/vPKPhofN7gqQZmU1z21I3sstt551kSKKog5V7
pqjATdiGsMM67eoKyu37ZC6OplrMWjGuMJlzw4dRIVI5qDP7YNbG9jYViqbrXP0rN9K3aVqcTWya
tUUhlHPBD6gY6MYfZu3p3lRcD9W81fX7dZ8uLqRv4y22djMxQ1dS4AJyI0GlCKrQKP4BzMF+DA74
WJ5bPVHkcG9oXNY72Y4KNbVFqnJ3khu58IYLZBVV3/pVskeUFyG9ix3g5IAVPwkoAgyqAGYL0CaS
OsBOBDAxYH5U5pNzJaApMZGCyQaq8tk7KValDd1DMCxAoRO19IAgGc0mH1ml3jviPTyiDR4yhatT
IK5M+RKT7dWiVEakmqc83RfbCZinRzE2/X0OzRK9OeJMR78lOIz5loNha6yJLNoFcHXczyqliE02
gOHwkz5sZEjOoS9JNUh9ExMgBxg7gZY2WArMOV+GZ7wauxExKZvwsQLg4hGvV5ohIKTC6kq6Ipbx
bfUuEd9MHXiiPx8Fs7VhaIsb2tuByR59N3YRxccaw2kUdioPME4+Zz6YdZGrHMlG/MCj+acS+jqA
dNJ1FtuVG/9yyS0x4FMRVn6XNjNkz7d5nWCFzN20LwloINK04GaWsFm5U6QrecW3UReBJVPm7MSE
mI7ImXmIgC4xnZllZr2LE8O/AZgqg20KECndRjgCr+fKluwyolpDq7lXkShDyB3N4FvQCyWthQcB
WjeA06mjC5M1nRGcUdRTuzE71B5g+tabyYACvZrs5m4ZLCNSo6kssVE5Vk1dxay2jIlLvtrVDMyH
DbhDoFKxchtciza/vfPicuoQ40TwjsE9atZYl5AH6tS+MpstOtomymZ9sQ3QzQrN/DnQP2b9d9AQ
0GeWU3wVNQfUU0VUUXqg+ha7frMGz+K+rA1/OX2ExXXVkxC4JAG3py+YPrkDaNHbsRRM1h2ou6Mp
czoUuka3QoG0xqOiD+VZxJ1b/yPAZolV76Ne7bbAEw1bBqhjeMlDsQkSBno301kCQBeajQyAUeyA
YQq1K9BD9+U2S1RoO5FAx/7joRcEIh2nZ/sKNB8oTG27l8jut0Axz4r9wwbA4qREbIUUPao0ZPLb
+o2p5s5Jq7VQCMb/0YEg7TSbaZMd/AHYFDM4tDvcaUHvFtvkcUQjHE60YKLakIH4HO9m2LjoRNsG
Dqlf3hCTle7p5+TErhCp5ENkdM7GbYi6JnqN8Go95Ltm45nx1u8VvWbcovzoLL54SU2YLOa6DfN4
OCXFGUAjvAMRw5LZrBKyv7COv32txRXe1M3U4YLC1xpR+wAgUeQQj+pd8IIvwpqeeJfwr6ACax6w
CD1YLJU8GTWqOH32wBYgNGGiawUPl2xkdFZZIBmRd5GcP2XZZCqe6PpdtZm5haVFO7hk4wpAx6rg
OORDkk7BQQoQFyc3jIZIvNNk8pQ1ZgYRZB5vz0MTjBuslk5qFxtdZyQwaXKEccvEFiKbTJNggwjV
SWL30o5PgYns9wH+Ug3PDs4HkHEfaQ3WF4zLOjMfrUwxKeQoYbJ0098mxwgyX4wxeAe/OqPiCVr8
ua5vJMBOZb0ENDQ22xK+cIbY6hCLgPiIEllFroXw++Nyk+9v4uEjGG6a0ZLoncfCt8bMEPqEZglJ
dfYuP1e1k74oJ9jWu/378FK9YNFNxgQdBzAMZqla8N9p+yLt8kO7zQVD8A3eZbf1IUBwok+glwQ2
unD5CZacWqWHxV6YJZHNHryaPeuScxUYXGglHBzrVYAnQJ4W/c8ghdWfClkuNa90hTlmkJ5Apxse
W4FRVZDtum8sgipm/NgldiLmqhLuOn4z0ves/OjZLeefWJyjyFPy8czBDai0ff6+ld9geAj9WjRk
9S51BO5DkaHfBXxWCjX/Uu2QJHkm1+qJxTBrpNW1oFxYBG4+O0jZwCOoIZaAGBP2AsfcxYkP4nnq
TnZ/G5mgdFo1DIPEe3Sne96odtGKGfKVXvv3C3gRykVtk49yj6eQJN2D3Y4KbHPGq5Bh8W8ayPz3
Jsuj164177Bf33fb0IbSym5CBPQxezvhBpkM3wl3sygLb+BzKcfAzdzeUVzlTDrQiFrEE9gij71T
SbrQm2npAuu+YtF4rUL07RZZhIhMyTRsDZ8jlJTL2oQ71iyIwTZ6Aat04JOd8TjRPU7AUQcu7Tk0
pXjH1Dr6D7/nNleAjd/mc6kwP+asQvKZIkp3yK3QqtpiNoM3dsZWPmAexYfc9XmUZ7sN7o9Yr8sv
xHPqAOUgPmCuuufpY3hGj3oWTPFViaqI4bvemKfxLkiswlpLD6+1qi7nbqkt35dJmYv+V2yJ/j2v
8zaczTZzCgGiCg6qF18L3FVp9Gu122/DziHvRQLtRf8Jab9CrFirnuqdsiFIAZG+NIZg1rUllaCF
rcIjrhRRv428CLPaOhaqtkRw16P16m9Y6FGgsNXPfk2dBgK33t2OyARc4GGgvbs239d6rt+GX0Q8
OSvHHsMiymugttUdAWyZ1eqI6bnwmoTziztsRVvxVdCm0AuRWiNp1AF6fPggxISQKRw2FMDaNpGb
WZCubzelYnq4DuBCsdbQ+wrAf7lOxUXwM5LAa1E7QHNaUbNtcOxBv51sEYKHwMezcGPRhN4RoMW5
Y5/KHVfoY7HNtUlWocZkTC/9ttwiwdiUoRm4IjUQbJINIRDOVEfbP8SoEE1WJ2mY5mS1Vj5f9b89
+yIUEKOaGb+o+cXjYKKd08sPDQu9KwViVwN83YFDBNflEQliuM6Pmw+c3wZfHO8IaLsK6gjsKXBG
QNgBMLNgKdqoOAmyw3g/bGZRdwphUlM2gD4x/DeAUsB2KU3BBtbKe00ZbRVdvpLVfFnPX2y5sg4T
r46x8maSKewiNXZOt2YJt9wEmh2Flb+xhFZS16WCfBiRFLkUiiryibgNHAZGLYP0imKmblXoXqTj
NlGwYNIb5rVEX7hQ55R109Bd8DjCcWNWK8G8QJ4ZWPSNz1gIsagNtr3iIiopjZxTRSj1kdtsJx69
l98P9LUNIM29zIspy0jUhrmADdCZCCR7d4T+dwuSZQ7LBNGc3kbo5cEZDG+xQe7Ulyo0NEEEqiOr
g6gNTNYEvcF/O6E2t88gqz5B99PiPtIQN1HIzZrTGQh6OGlcL19dhmtnzRIXyqVtNnIKjroItjVw
+8HpzqBXgjDHLIEApxCPgjAdo0IHvgkPTaSVM7sCNPMnJpCAgoTzN7Roc7hd+reK3Ygaz4C32DxN
T9I++Vg7bsjKlv3CtV/MdlNGrVfMuHURIL0vLUKlPTWVq2S7SjqEvCvIOlc9jcMORqxAqBhVZgGi
07yHwMwQi+E3LTKhXAAQP3fiVReWK/CGy5P7S2Ho4vFGNKHkJppn0wESG6mTPuNiJHP4WN83a4mx
tLgmxEQQp7BGlY2Ddn9lzEXtHqJmJluYqWLw/pn3HBSssO6QdE3uUJvIBvv3CoV4CES4jbCBjEs5
20OoETyOQZxj1qKutflY3A5UGoWhA+DjFDJbGME0wS06RV2rKWAcECMiGmqR8D9UWxjb9w1aAQC2
FdFuCgBIWYULrW7VxXkfRHVTTPwf17qbKSrkwPA4sZ26HuDnQ7vvIysstFHSSpfHHabjfzGRJjme
nTqy2zqSLdgFZJpd/kN69Q9QhW43TK9Bdh+HYwXGeG3xH43vME9rjey1bOCLeXCxsiTCTWTK8OwI
s5GnIx2Acyj0wWXUdJBtoRcP8jjRp+7g92ZxL9jUDo/ULHZrd4Q4Bz+/XFzSIiOIOxJTby7u0vvE
8WB3jXN6AjUHzXV2g2Q37DZwxdpI94o9AL4BqT9YWkSP07a3oGmrljsJ4Yn5VYPlMOvZXDDPoNMI
LddRV6jebwFFb3B6bmWUVCUbySNKjsOz+NHiLUs9PawWBVZuIGmRHMh87Fc9moanZIvqjaD1t6jZ
o0w6AtFWmNxmQjXXgHYIUA8oo6UmQM8wn/KfYS5q/36dXCHVfcsP5MV1kjYpbEwyPMqfBc8vIbH5
CClPgMarv49G5iDjl2+5VMNvPTaN5RHHqWBVTtA6cPCutkWupnsWJ4iHLwvMCPsRu4qngVEIFXSj
5/QW2JZbJXDi5pTAc1IR/oZr6uqjLaJ/nklCYH8RH31RkObjYlBg36fXu/lrbEB+2ZU73Jziq6e/
zTTggNiJi6KrZBPRaZm/YY70pbHx23Qt8oKQjZlBYJC8CRaO9xPUHWUJ17gGbuqMqSGfcF4zIOe1
w4pHQRJ1NFTu/N3g+qhGuON2yHQO6cN2eobaVKi3tSbYQ24IUK90JIjUHOtZX5wxQ7pqb3ENecfx
EmUhwc7jjvpqbV0cILFMw5D1sbAggw/ugoownVXr+xhpJuTE3qI9tWdKypcaxLHctPAx11dW29WT
4+IRFifH4EWUn1p80jm6hBJwZQRv/APqCEfvUynANIIC275zQTU6Bnb41icHH/8xUcRfeZCr+/3i
QRb7ffIrL5F4HGGIIlArhhJhEj8xBOY7N325GaYzuj2jeFS07JM1B+iclS70BcwYeHJpt86k/RLi
+rGu/nqeZfMmqpVKEWsc7k1xE5QoDHROZnYPIK1tgXqDyFqk5R/FNpS/Ih6ZBSXeypNjLOqxlaEa
+DYZrWQpvDn2j0Vwmmttv8/Y9RLAxRPOF/3F6gnluiWVjE8HZVGAbQEFhqoXfcdt46aPkiq7aKGh
32qsDHs1H7kYdnEIcL6UtRHFsCD338xs11hQ6d3cSJ01lVh1fF21Wb3eMJU5AULjrMgpS0nfRMo6
hsz6ZQz0+tseccltGjs91RC3gAcmB7pgoLiKCu4gHpoCYktpZRO2UGtIU3I9SgaoiOLGwhZUG3E3
Cc9Q1eSeoGZL+PfMO/H+rmMexuFhKI4d8MjpBFZZVqK/mO1CnYPyg4ZjQHrLpn1X3bCjg5IyIiQj
AG6psUrBQqIB7f/bkTuE3j4brGhu7JY3nvDYwgTMKVtcTt2eviJtEB56NGvgRwvGY3zyT/Vhxucx
OrOFjLR87G5LHKu7Dup3KorvuRElYMV5jyMBctEusdZHXQQGetTQ/6kY9AJRdxD0TtARTKaiIZlJ
81yQTZre9KDHQMsewgzWWgeIXi3H/PVFljBvVibKOElzgpgdJnPg9h441ih+Rt5NGW9ygsOqV0mx
HVFK81AgLbewAtbSHCBqohP0p2S9elAADQi2ieK2MLkZQNmA40YfGZ4CWAXYjL2a4VPDW6V/h9tG
sfMhWgax8/AQB9oARuZwI0rbWLACaDfKG25EyV9wCgKwkwE3U2idS9AOqM6x8gjTWCZGNi/WGiXe
HSMVoLfBTj1yxewYhs8M9zSMB87fpbXt+8eMHBgwqAa0ZqJkz8VnX0jUHNYoo2CP/jbxT21kBoPj
GcjSVu7/tbW+1G1mx74SAoILrXfBA9LYXb/LtVTztjVouumT9Krc/b6jr8exF99ysaNbia2FXIYQ
EQQ++M/R8OBi3DVOVdqQhdBlAgVO6MYDHQQqIr4q3IwzpkONXwvhXATU2H9ioP/6Jg9f//u/8ee3
vBir0A+axR//fSg+MmSJHx/N7qX47/mf/r+/+u/vf8S//PM36y/Ny7c/GFkTNuNN+1GNtx91mzRf
Y/of+fw3/+4P/8/H12+5G4uPf/3jLW+zZv5tfphn//jzR877v/5B5hvkvy5//58/3L+k+Hd3eea/
/Pj7Hy91869/MJzM/1PmZVYGLAmaYcLcIOs//vyR9E/CUYhsseD7iJyIH2V51QTzPxP/ib/NKQrP
gvbM8zip67z9+hEh/+RFjpUoRK9lGDOw5B//ebTjH7fcH/ONqfjzz9/U+pcxKSuKhOXQZpXpbCT7
BQm4uGqadOSYMImbB2X25BwKVUjEm5iTdrRIbEZCVwHM+QDyF1P0EsJrMh42AQmsYJR3JQtWaY+W
ZcY0JjQR0flxygT9HBRMAYlNcBjySahRWphTA2hIIK3dk8sQZ/HwXzn7xcN7RShSeJY1D5EjfI67
uTiFVohe7HmjsdY90pZFxD+GEyjPUxB72aUDfdkGrcTAP/Qh2QKFYFeb3pyMxF07gec0/TI+WQ6z
CNz8CBlJVWCYbqrQV9+V9MCl54sleuW7/wgxloMsgjLG5/xOFIPmAc1YfbirDvUugE5UhrY3+vgE
1ERFL9c0eZcBxvdBuaVSgBy2Q0hyvFnhOX0LtZlV7Z21ERaREy05Intx2DzMzn0JLKktyZkD7eqW
2pkbuP6qcd6VRSHKgoJNzstUgjXB91iNVF2Yy7yknEN2tBRGtuqC6CKZXFkGzTGFE0E9uikg2Ssf
8AcQApMJGwQeJwwvEkGgi1cFBrZQQshRnqc+2OYpwlgxvYfZmQV1VjVFPX0AeqMJ0FZrKxiFJEYy
fY4gxJfytONy78jWHxQiwQ3odAParCmKMj7hn+KhNRS/2pfwERvh4xmmss13UKaGjp30Lpc3Amr3
ZTnaNEi0JgICL4j21TRAcB+XP0OREk4sNKS97FHq4JsFKYVGKLWSdJokRvdhIDtTiTDOf0WMu4k6
QFhrfzfKIBXH4WaSwaOO7mqlA5e6sApgjsKU7IbxISkR91XPWb2jbfE5Js17D9VJRgwBmlC2UgAH
rwSgWw5VIzABeImoifL13lpM02OXZScuLxyUdXpV4VMJVe3yIW0rN/ZQf01qxFIyqnm0TxlAXnzI
jU9QuaFbJoKWqzK6BPzrlD4rc9e0HIA2hIuW377SFB1a3gNIYcqMETQZgdY5fjfIOkq0b+rRVDLp
Q6gC2DL40MAFvbCoyN2IKnkFQ3jYECKOIeByHyP4XhZAfhTQIwnDTeSHRt0Mz1IJ13vmrRUbPW9Q
ia9DgBGSwyS3JzHpPhkAUJpUAZeql9Q6UigMghkzyprD6LO4xkWIeqcJOISBF6yRVSVcNT9OKkng
CKUsTxSO+yoBXpy/tGQbYHJZ5cx6ESjEkv+aBcFHqdSdPaRRr7XVBIWJNMkRx8MAIQZ0IZoCOEmF
etWLW9A97zsaO0V/nITY8aoa9lK9GouPpQR8cgxB33TvsS5uESfoq9ceKJWIHmIlQVsO2M9Kfk18
wOYy2H6HjRYNvTPW0rPESY5Mwd2c+D3HwsAzRfBJMI1+fZ+V/Ttb9Z4WFGj0RVGNokLc34Y8D7ul
0PZhWq6ScATR6SRVz408wSsm525DDhErJfCMKu2RIHhXBqjTiTNHCmp6YpdabOHfJhy00cBKwqeE
ckblW6QiVhJxlidXQL/kEO8AcQDaOYFcq0JM35seLtepDxRZO0CffUCaFcZWHz3EXGoowaB1I+uK
7XTmk0INBFiwKBBanbJH3w/MMalusq63/Ly7a0Iw6SXgWYVS7XuE1lwMhAmWNAOMeIJkvyutyhtg
0Af8GY+WjlAb0IVHxF1oEho5/XgmCPmwZH0vR02EoEKYfTLpS9P3OpMWetslpxEYyyKngFZBQBAC
/CKXWqFHjtOIfQUBhziCR1OIcnPtb6X6keN8Y8pyOLBwd55IrKKkBlGmRxFomxAVaJ7NjYD3NImF
ZEgX22XxlAVPRWhDmXIsGpOE73VxpwicFcKAacqRtgFDJPVwYKvu0srb11lzlP2j5GVWW/ePCZWO
ZSjYbTMAdDcljp/VJu+zBtPADD3yPruyuh9FNCTG7G3sY/jbdA4X92bgF5tcEQziAQM2d/gbBmIV
iSYWvDEFmVHEyplhhIdQnpyoD6w+9eAuHLhpB83UCqckbVE/ZdJ9DDwZX0nQHg6f4Mz+nBOgQQte
neCzIiTlJiStndTNrdyileyX56oDErSA3mYc7LzKx+FVO37pG2k2U81hPTj2d0xUOCSS31PAlkYx
OJXKbYWURUHonkK/HU5hAbRQ+HehgHRqfC+I/E3R3nosjNtwaOfJqxRAbb8+xvQxjHft7PmAjtJQ
7gNuMiJeAUsJRFgsL5i8SdhfnmxOaMFyAdnXbHoYGNhaF3CDCG/CasQCQXNt9B67Rkz0VEGFQAQj
/y5oHqkMJxls7/Clkt0IHrWhsvXz9xLbww92Pv/CsY6oDFDbx1mZQE1tpOdg7mmVdC/xFTboNhuM
aZChpREBS4Uvzhx65SELO1sIRUhdPLD0qQkki/VKa/TyG7B16/yjH84Kd46YJ7aXtbx4SAJRaxDK
0la2G+9eke759FXgtxW3YRqXoWcpcUBB4oCtyYf3kvVdJTjy/dNUx2i8AcHYYoPDOWjoULSLig0z
KWZGoaIjCU8zuKzvgVsiTfKEEwbucFSLJ/KWko9Qgd41oGNPPP/oj2AAbkOSmmJ6hJAC7Inea+8l
zKF8KaMpNFb7gd+NClB3UPyAFicP0aS+eWuQchZ9b08FShsACCcQq6rS95wRqBr7FPbajF414LfU
VOOLRktj1Dj9DSdN0DWq69RIJUCOK1Qjytrw8xqei/IHqRgzwfE19g8VAycY0AwmzpHqz4Hsimwr
0WdfyWACCU9zsqnTZw/kNW7y9Mz77FFyFdL3xD/K3Z1EbnGCqHwuAKlm9oWbl96mbaodcpzXBque
a8LNEIHdyGZOFkN+dByPkpThDkcbAkdqBg8OpQOCCzaeGUwfZCDIuGYjQXpV4N+Syprae67b1uWW
h8ZaBMKSmeMyjkNWYwL4ebN21z8VXas3xTFIz0O8Y/kNP95yvOspMGHINkxp5WQnyRXIoI9UAnoV
6KIBkBlqViVghznK6TA+SG88uE2jVSlNNXSMgFsTtn1wkvKnCT+uk8GtGmhMohbIwZEjJVtRrPR6
eIwytww3fHknRk8ie5OEhTqmoKQGKNJATlRNhVsEPhxkRMvS5Dt6rtOBRccZ+jHpUZxeI1544IXH
Cp9MzgqrSyC+wSkbSstTi48hQP64Ycuj3E+F2td7P+1alc9CGCvhAMMZcwSAwpYQlkFZ1FIm+kDH
cCYOcTBjKgEMnvgUDkwxTtqYL4wyhgUQAmy+Lo0k/0wE0GdFDrdZYfgQU5IRYRWs8BhU3c7ruBP1
2U0UxUYtTFrJ+J9MLygq51VPctIxtsxB2oPfkfiWD0Oj8IZa82HWp23g6iSzOco8nn+mHefgWn6S
08oB7BOCqgO7D4BHbfnmphsRkfYZNLzbXnxrIVTZ5VjdI5pqccTrQ9AcPIWAXSs/TUzLwarzloW6
WV7P+jYQ/gaebXgaJShE5+QmDSSjggEmmyKY40RDBE089wBL5s6iCAmRnOgFJEsRaLVlZHIJs5Ei
Rg860NN4awgqkyaQm+U9Y/B3CdafH5V6D32PqgohAQs4MDS8Io85tgU1ihqC9qzivbJcC3LBJA2a
FAgwKG2lx7WQ/ko4BQoTNKNgZkUov+iYclFehwNbKOdeg/PkBnhrM9UULXmBdCi0jvKVeu+y0IcE
QrocboGJ4fkg6gUaKuc8O4vFTYrmqwLkj8dDKgakUYJr9PcXnJ9/kdh+G3CR2FZKX05J6ivnwKs0
s5M1BgpLsFX5fZQr6TNKJyKiVVRVBPpF5bsISgfkY4iKA7xWe5uiUByPIFZFr78P8oPfNk/e5SiL
bxV5IytlGUJf8TBnFZAQhojVpwQxaQ6CbWa2W1OHvJLZfhtwMXkpMwRZO+G1IpCKfQnVYalZ+T7X
igLfxlgUBSK27OlQc8pZsNrzaIxQugp09iBBRY4A7D4bDfBPv0/klfT5cki66MD6DB3TTBIphqSA
AQB3PQsGWmtcjh8k4cX3WmbLnVfLVU065VwPgLqJ/GkAsHkMgVQGZ5ljd2Ou3DVd4YgovyeoWP/+
lj8Kscvh50zqYlGmTVULhOI1ZwUM2YwhLIioH6yRY2v5BsgG94UxwbcK6SXsC3dQias1aWW/X19B
CpRUZVFBwrZYQTQUk3QKsIJktEU76Y5LRPP31/wBIv3jNf8aYrGAeMiXxl3n0TMd1LQyGfhwVKqg
ZXo+LyTkMPEpAy9Chx/fOuDkyumCkumfr8cvi0uUyaqxo4Ses+Sg0NMAJNXK2y2FMr6/Hc8uKi7J
ICYD9LvpWQQphgENWaUhON8znnpoHpUU3VUYbHV9hnqCv7KCfkAVloMvVtBI2DEpSIbLAd52LXxL
U+0NfLAjhLH+U6X/VqS/rAqvDjYXXi+Wa956OEKVVDmXYFjzem6NGeCu8ykQuMJ+Ov4+sT/g4st3
m1fuxXDIgIeOF7EyZwgubMorWOQJ2mybgCAMkncWgU/ljARmQXw+QZrF+f0Brl8Zfy2d+ecX4/dl
kyksyhxnIjymkK/rQbwu65V76X84Xf8aZXFlFEzsJ3yL+zZyWmOGWEDCBBKfkqpYIqxCTzdrMKZr
9+3ljlhc8DXLEjYUJXpmQdCqocrrgf2RgFkCANPvE/j70cIvRbPlIpJJNyj0nKb7UdlVfrgyAJlX
3DJ2uHyXxckS1D4F/x7L34MCGrB3E/wd5+ZZCOKUmcMWUNAntzEUC4W8+gCxGBtVEFV+//09VxbK
sjcKg8mmLkMsFIE+CvK2YU60Ov0+xNoyWXYJO8nz2rTCXEKOB3RB5fBF90Jjo8v3cxf4sX0fN56R
2yvjrnzDrzPhYhNQWEcUoGrN0SerlbigkHjj4i8hO8xrs7w+szKZX/HsL9/0K8a6GNFHyj4OIs7T
Rg+OLWJe1gBGzbsRPj23uEvuoifIr5NRJbv0JXtC5m/09wScGBuR/yMHxTPoTYdaDwRZ7SAiDyoN
4Pa/AWWc98mP5yQKL0gARyAsX5z7MKDtZbbGPkp68S5QemA/OkgxfcZK5yTCinbr1SV2MdjinFek
qaEtYgV0pn29AEWtkUDCZHt95XPPD/3bSy2OeFJxTEeYXj5zAXQ5QWcDfWsCrls04qJy8kS5l4l3
62Xyo0TaJ+qPK8fhD3Dx16F/8aLzerz4+lhujSj7DcKRCjzWSlSHOtJ9sBjaDobKRNQmXDpi6duC
xBoThy3t5xAW7eZqqk37z2Ykujzes9k2A8u2l85C8DTnLancqhXtdBZevIqkrM3b1UP14rEXd0UV
Q56yaRH4I8/eTmiW2/lO2csGirUGh7o0tJcCQ7pdC96uB7AX4y5uDy5CDdgTkRwKFoTcDpC4UaGZ
CknkwC1XNNXXluDi3giDMFC6jscJBN5P6Jksc1eRaGUif0Dklt9/EY6mcVJXZOyVMw/LPGqBh+C/
jDeZA6qY7h25PWfBHRelamizp0b2Eh8BHjbXrsh5kf22CxbXCsoPLO/JAzoYkFjx+X0vfazss6sX
11/fbQkxrUMlCrgAOdV8rEIJWUs/ZupkD9PdzOjtNerd9cT0YrzlYRUpciBk/BxlBFvMqQ39+x3d
QhHIRZSxDhpb2Q/y4rxKOYbNWQn7ge5YyLwbSG6MacPAFSTewgjyEyU47X/hQblYPUvRpz4IuiKg
6H4GjndDtFKFz1EM2RRQT54j4JEK6OXLrmAn98y211DRTsF4XevUX4+TLyZ7eYaxiTDmA15esOqX
FMab4JUcFGt+536zBqRc2ZY/ChtClAuiJ1AUNgCLGqwCBZs8WT1o1oZZHDQxiasqoopyVuDJDBo1
kKKBWcA9qoSWWXuE7Lz+/3nnyYsDpydcnnphiXRD2ZMEPAWA+dD2XYtw1t5sceIwLOuJkYet2IG3
p4nQ1/VGQIh9Q9pyboX9eAuhSWvtNF3bIIsjplBkpkKLkp4HptpS5PVcSiD8KavsuvXQ1bF4FL6I
JCJaURaX+pCXTVnmlXIu3oY3edZm4fXUil6bDRubsyp/fcqPrL2KHL0aTFyMu9gHYo9FAwc63OXK
ThBOXQGkZUMAZ+xYK09vFGHLKkCUUeqO/P3KATsfMD+O8Iux569+EUcopSAJHsvJyAwCVWp5yCaB
wy1Jr0x6Esh9kD51/sdQbpPk5Pncyi129f64GHyxWTgaU5lWePGhsgW0+zx/1b3uatXhYojF5pBK
MePjDEOwLnVnpwiAnCDsGLmrXuFrM7nYH3njx13RY/XgTLUmx3M4a/zScQuM9RrDz6UqwbFDgr0Q
YQnAv4t7KkiIkI1ogp+jUjB66AbUISA6/i4KV7b9z13/faDFBUWEUhAFLkE9WGLVRhA0CGxbjL8y
ys+F8H2Uxc5rGdqOTVzRs1d+RMU5lp9/X+bz3H9f5d9//2KHMXwc+ZUgy+csE/cDfAYIBB9ZMd6Q
vp0pGPBqVX8f8WfW833Exb5qBjYtQimj5wqeKV1InErozmXAuV1RPBTl2l36QyR4xkdeLojFVurh
ETG1Er4TLMOQCfK2BMIXoxYAXLNod1rcjX9HZhcSIAnVUtjlBhhhc6eEe+IO67T0tQ+62HYyicUg
5PFB0Tmn5H0QHn6f3isl4e/vu9htIud5MMUEtkBUQem8hSQU6oj38GOLd8UGAmaFAXu7bWbgRrK7
j0SDRDajhWtVqbVtuLidBC+gFUcGNOPrAegneNLE4RZCLQYrrqzglfW0rJ0UrRwkfD/K5x4AQ6+D
nUUB2Hh7hzgOcNJuJb1c+XzLKooYDLFcDoDlZRKxJh44/c5c+YA/D+b5AypUAgYPhYEv+aiLiycG
uIXKFep5c9WSEQ1uy34AGhPAWQemelDK46EZn0ZqeUzg6gRL9lMeqGulyytp9PenWGwbn2f8uhUQ
O0WOb8cA36rTtkDnsDihNT3uIGESmDOZjoMHzqjjcab7EahekLxBHd5DCMD6fVquf+a/ZmX++cWs
RGwkJxDClM8NsEuk9lRKWr2TYcEj1PtxkG9/H+5KvvP9/RfbCHr5PVMzaCr6Mdyx4j51PAK0Oxfo
JZtYNGA2XgcP8iazlA4ac2N5mvi5scyWK+fl1XsGTQH0whXKc0taI+9nfQ/KGuIQGFbEIKT/X9K+
azdyXdv2iwQokJT0qlTBLmfL4UXodlDOFBW+/g4ZOKfLqtol7HPRWE+N1SxS5OTknCMQAyrRqBCs
TPjsTaBpbO4Sq8oJtSzv0z7KCokhTtJXkODN0pJe0nf5eZb+bVyAMZkFSyTwjMXN/+XBjLSSwWFe
MQE/ZUudzURTB9GXLfND+mbS13g1nTt9L/8eYHHRmbUEoG3LMQDUfO34AQYUEP1mjgrPT6hbr2tD
nN1Bx1NaXHRUomUwjBhx+phV72avZn2yylf9HuhuPNGNwln5hGe2ig6ksKkZhibrhC7OSArUXBpS
wXxFU65jiImzBFKjgwYVQwh21eldzaBcqVtGsA/pnwkk/yZSr7I6ArRjpdx4Jk7ip5iaTkBWhMDt
YvJw4w7rssyZnwIBpANS1q++KM9sWF1RscJI9VAIWFIMRp3kFZ6sil93UFcA0I4b7yqIIzaUbrxc
wDSMxrvLK3x2SABPFXAaVEVbisQxRWUjTUvFj0kAqazODiHDVkrlXkogqzQE90PeupeHPFMLYLoC
KCwMfg18N2Oxkro8ja0GVTJfkzpPDqs7piVfUltCN5F7A6SZ0hdVIoOr0fgWOKuqmFYiw3xVL1JE
k2rYUWiBoquz7O+qfSDGdqAjJk1vS55cB4Bul0K6SkgLTUw13yp6vlcQBVdmfma1TSAtGGrjCEny
MpWv48IgEt5/vk4/2hwaaqT75lHzUjLI1YrvUgFnRG48Gj5hOneVNth67FNpslsjdjs5PsSysit5
sWJscOYmQoxSZTJ/EDiuLVKbPE3zfNIj2c+BAcuzTQy+SpR9y+FzoRkr6cbZtf831rLKJ/I4HUsK
GC1poLumyl6Xq7CLxbRqiM5F/bUqqVcC9JrLS78yxSWjnCQmxNhVDAtC27aWvgV0gKT0k8iTa+Cb
Xx7sxNUOGbpJsa9AWQJ+AGyh31c71VUihFnLfpbKVqkAJVu2D4DUeVIINTlpfAgieRezYN+x68Z4
DVCIp0EAmbhw8GrSWCqMPGCtuxLBzq7B0a+ad+dRwtFVcjgE7TT5Y/k5gDEJFHXZ3Wsz3KzO17b6
2mCLPVVoRARpHU8+Ax1VzXMH5i4e0KhXFEKKqYzudfPSptJtwzWIuLROYsg2VAqtVIH9XvKddpEt
VSuJ9Znb5Piz/HTXjxagzUteNlU2+WF438IkQoJWhbTGST5zT5gzagTQEYbEYxndkHWYRVJXMq7l
F97fZZCnvry7TrTvfnbX0QiLRFakgoGHEss+qdoDVEjdiqgWGAQ3JWj/utnbZRe6XQ2TcTO+0Rl/
HfsI4r7AI0ba4HVQeyylaWOkwEHL3TYp89s6yi0VvOKEQJoXnaAIroID1D9HBaZ9It4NI4MKHtDo
Cd1wKbtT4XROxocqeE1D5WmC+Z9UB+6kQvd1BI7MyLZTq8IABTBgQKULGx3995xX8GCVA4vWn4W0
vbwmZ7/s0ZIsDlyr0UDJCuw2nXyR4MvM9kX68d8PwWSopiMXAf7IWGxo3gdBUcslbq0EoirAvYbh
nQKc6OVRzh0b3Iw6AZfS0NF1+31GqZYlNQhFox+Un1LyNgKsnsUvBLaJ4eoZPbdo8wWMIqipIkFd
LBqBkZkClBOuweTbJO9J8RK1ZGU+Z17NJuzZcOepYL0gyfg9n0FKA26SZvDRm/RA9LJayEdaWvSF
1/PT5aU7Ox2VmSpw1LqJRfw9FAtyTROZOfgifQ7im0K+bZKVCHo2sKNk/D9jLJ/mRhjGUSqrgNKL
xG2TGuj8yqnAP+G0eJdV4RFDvWcxtD7GxK3DZylO7+OY+CLzWwFO0tBZ9bSiZnR2yxz9psUSVz0b
mogbg6+AozKV71r0phc3AY606P9vn/Pf/NXFGg9hXcdBimtUT+F6+NIHpkPT3tagKHv5a57Oaubs
EoI3jEKA8l1sTpBwUzMp2eB34plAyiUH6zrBg603EWyi1L082une+T3a4mqE2SOJglESPo87t0DY
Sjkc47JgpRJy5gX1e5zFHgXJOgzDef0SBcQSCgJSNRV7hQB/z1CxCiEFQE3puZ+gpBfl97FEr8xJ
3gRUX1neM0n4/Et06EgwnBZFnlfk6C7MygLy5SIc0W2dPMXJHP4CYW6I4kJIeaOs4NbOf8x/gy1u
LC0WplFUmDbNoQs1fhvKFyPQvzb3vVGsRJzzn/LfWIuNY8aS0tZMRxggD91wyMOHUFqJNKdpPNZO
NVRUs+ZHzA8w6WjtwmoyKacKokBV3Mv6+DTpnzFhV1FJwHPq7tGsX5nUaRjFiCiV0Pn+UYFF//21
uNkIkkiG8ONAvFODOZkYr6QM9jbyGrZ5bajFUZCqTqsaXRY+HaDGn8K+fpThgJzsE13ia1niabL0
e16L82AGesqSrhjQSJH3sh2jLjf3pKGkUlqwOEAHdQ30fn7j/1vKJY66UToWDQmuCWX2II5yLxTv
A+HfcQNfIml0J45mThk9QmrFRopsl3m9dvZOm4C/Zr2EWFM8PfMuASGLQfp+igMQ6AyL8RR6GiBi
j4+mmmwatK51gDlWNtLZ03E0+0UA73RA5gTphS+bmVPnLw30P4zk/nI0XV1j7fd2jWXJKOOMCR8G
GH6iQgl+CsNDyCCfDt0Wo408CjIeXpu3QamhRzETErs1gMfZoHM01XnvHZ3SCixgKaQjTmljepI8
bAZUHS2Qup1sUNykLh8uz3rl4CwT/040IKLK1eCnKbH1YAcSgsXD1zJ+uzzOGdzj7+2ziKZpoBQN
Y/Xgq/h4WQksVShBNEvWyp0eyk9xCFdoXCaizUFQnQPsQMtNKAu378C7RI3DSatobU+fXW1mEoKy
FTrqy9oVq8BSBcEdiR5QpwrchHTFDlMXyAtVAqVuPtKOtO8fBXAnsZena1tu3lK/azpYlH/jLxUu
AD3JNINh/OGj2jF7JLBUMUBusirIQINcprj//UMPI+oAO9M5+TLNxf5q82oEYQPfO5yetHy0emlY
WdQznb7fQywuaVGKIDd40PmmaqSwUh4Ui9UQ+UceKjljOO4qMnixDAeKODrQ6iXRuRcJLdrVUXpL
SulNmpqdNMagpaGVNPbsZdLxdEtp7oNeuw0HH5ZpnjJG2yzKXi9v0zl0n3wQg2EnoHeNP4vQ3lEC
bD9T8Nv5fQx1F7uP2HXejLBpFk7G60eoL7hJWK0Zap3diP/GXRaYaFqlSJ8i4QdQk+vhqqiC39m0
sMNs8f7Ehrg8zTPoPF1mGuTr8Dg0mbp8F6pBlklqOHQ+V9VtqgCPo4KFnUjSddk2oUOhqm61OUrj
LYiXSMgmFKvV10AZDgoXr3oCgzokhZvMiG+Zkd+oXfFcoCfS8O5bk4ePy7/2XIw6+rHm3Kk7iokR
YU2qqZnwWVc5WYS2gSjsJr8p8bi/PBKdb5Ll92dQ+lCgmgNA8LJ0Dy1bwHhKnfulIvalFL7HpgCH
sLmZCHeKuP9TGjLsERTowtY1ID5goYxB66gyvScordhBVd1URg/bZLn4U0eN00GITG4gI94MwEAY
zRdY0ldk0g9NJRy4nTxNVfisKzRzq6zfN6Aot+BEZvI7j3DFDK2Td8ZWouZtZxrvfKihIsyvYgb2
aw3W+dhMlgKLsTIwn+SgdOUUgNHaeKiS6jYE+zgxQLVMax2WEuPz5aU6JQOhzC5raIbBzJxqqB79
/iohdN1YoI+pr+TGjipwcmDgcoSIW3WwoQPY5FB5mFJYoCmvU/o+W1vQEmrIiVXEuDj5Stg52SS/
f85SOjocpaYb2iH1pbFxicR2ajXtqkCHlvJ+Zebn0pHjTbJINtE6kwIQXwGXUMWrVoS2nsLvR5Y3
IqzewxF6z2Jwgsb4UKvebXU4L7dVAoqxvjPgMNNk5oqvxM81dbJrIREzK0pBq2bZqq7rQdPqrunB
ft8LjgoCdAW1ByOW7BpqLkQZPiTebxu81/JudE1Zdqbgphp3Blzn9PqPMUfX9jHjUMtAp74SbwG9
0uL8sa4/q+LvaOAaDO9rE1XX75WlPHtZMKhjUWrKBo7dYhfRNi0maGmOvgYzkgaWFlB/yGCP0jPj
TgthCKZNntoRlOoiVwSw+xMQNVaTrRn0uDgyj/YQaOxmfYPEYcgOuQbCdzvtmx6oRkNxWgbbNBZc
pwaUUkxwzePmJTITbxypLcEkTh5hkq13nQzhjBpCPlBJgwZpKnktSxwC27K0Ee+1pntsmK5zYxNS
anVZtTclzevMQw6fmNo8jHyXIyZVhN4x1Q+hxayWkExXzc2ARlgfy+gY14+SuCnphxE0H7G4baZ8
M4qHtD4E5IYbld31t5xdNdl9JxKnm4vLMd/KqHnG/UbLDimLZphMMT138YdkXncRgZoD3vzQUZkk
ANT4nRKnNhRa7vXqLx0f0jKBZJd0X8gjenGD/tHW5pciNDdrPwUcDGqY6HBOvbiBHLDOYVLUNG45
PuigefOv0sigEsesSDKsPh7vkpDADAZs+Fx77FpIyqelnaqo1Pa3KswEIvESD+POLJMbNBEc3sL7
kBYr+/zcJXm0V5bZUpNlmjRqrPMHKOUIOYYnwl8mf4vpidXTyiPvRyb05EwZJsTYUARE23/+MUeX
TjCNQlNIwf06T5lXyBz2BTmJbRk6A4jju74EtoVxhDyayeju9jdmGQTWwIdHBrepoGjvBtxPmWZ6
Q3KbsC63VRNqaq3sK9BJNaUKMgbRVoSprRf0T0+bbWBgoDKyI27+NbvADXOo2xB1KyvRNQLmK7Tk
/qhNO2vzw8VBjvq3QiJ2m6Xl2jV4UitYBNNFdS4mMrQ3ZSlBZTp+xVPXY8Kw4PUDVY2gfwa2b2Mk
3FYUuCgloQwBS/hpEvFIStTxTTXcKYpym3Ax7wfIObL3Opvuh0k9hPTF0P+wHoDtUtK35ohXc988
JxV7geiGNWimRSDRw7r6djDMvdap14Oqbyi8Iygykg7/n4AFUxdeKz0MNKHVAanXjVlquyobHVmr
X9ofwbpx00I5qG7uBbmpauipFBFezTuZBc4sOVBJ1ClTeK6Ya/yRs1fD0a5ZXA3Y+1mXkKT34+Gd
dNdBt+v7NSTKT7320tZcxMykgzJYVbbCTxVzpyXylg8oM0LMIi7oQ1UpW2OUHNGQ+0SW3MsB++SW
hd4Tes//cyqWdYhJ6ytaC73zJ2O+4DdVWLkk2JQQJr880Lmzrs/pBcUB1BhZzDGTm1Kq5aH1u0jx
iDYdCi1+KNX6UMnTX0nqd5eHI+fHQ6lKIeCC4rz/Pu5aJwcFQyvb1yfiQcMIPhH9S5qhktk0+x4v
lIQWD6EOvxUK/dFMrp1YPOfDW1M/lSbITToE18NZfl/2mgHopBb2lalBrGRinwTFUM47r9RVD72k
R0jI7TJKLAFjlhB3WApnLWOgNzmjW9Lp9y2BAHAZBZtYh+HbCPxIF/44l2nMS5PhrwL5nwZ2d0kv
rKjrdma7Rh87cbKQ8Z3xpf93ORb72KxhY8vCtvXH2PC61ryNANSsmvqjrzpvTGNX04f3Lp1u6Kh4
TTDq0JkKxFWMWUtJ9F0aqicgLFup0k2bDgfoiMFLMJ8eGli7BYKhhSlAku0U6GjdAry7Cc3G1mB4
MbbFXqXQqgJfeAv1ipuxrG/aEoq5U/NftwWAaFDxAkKZHtuMLUsfSa0NUZbF3C/qez2SEJEAWBRw
V0NYWdld2Dy/Duw8EkUrCc8txK8fF4Cju6SCzhf4+oL7mfk+DR8Ja1dOy8/Vd2mExbN+jAiZer3n
/iRND0NZXlNVTa1mSm2NXOOa5hXsgwTCNx4ECbsqIn5l9gejUF1hQjNlBPXOAIWG3efTlxm/TAyx
/G0MIO0Do1Itg5w9XGKawm0z+O1WUA+JqpXIctpl+FkkYqBarEPC4OfJerRIcYseA4RjuC+n1RVr
4L4B6JsaoU4dQWkogPZG+s6mbK+SbovXBhmGPUX+svKpTgI4iuOKYRLNQDkIXNBlHMjSuDFQrfCj
DiuFLrBodYuEa4CSlWGWTX0SGC0rRtr6bfA4SW8c9LQpXiubKqfXOCr9MjJrvA2IDOGZ30GNFCyp
alXL0C4Rju5lhVU9wnsBhuC9pbwr+5n4G70TvP5By3zRny7v+pOQCrlMjIudhn4Y05cZVBOauTzm
eJF1qQo7zfdRFlYmvkjUu0HL17bPyc00j6ZCvRUFDYpe6mKuYRc1JZ1E6muPykfzxD/py2zk8cyg
BW5a7U45iIP8N3hY0zg/O8ujcReRMoM/QNNUeAaz6FVvqk2dwuKk+AMtl53I+pWC4flJopeLKxHX
1BL4hkujh4VvlvoQXoOhfGKB4egl0b2xVpk05oDxO6DMy/lvpPmXHJ1GdL4mOVD10oeekzuRG62X
rwwEMMg7IgGGdYPdaEAch/lVMqFsystraBZCsweahnzXRumeQZlbpQ4v430zFBtaQm5mrGwewbSZ
qHs1r10CXaeigEp6Djkw5UmaRisU+zZBQgnhzHa8wVSxZWHYWF8Z5mcyBlv0/nGVDlYW4p/OrxRU
Z9IosHGpP1IorpVS4OJUu0BM26PQ8fStrZFzt1TvIIR6H6mN1w0Ukl7Qnaj2vAs9U6WuGT+2JuQU
BbkrhtyWPoP7ytHhN1v97WaLEuh+soT4rGKuhBeqSPvrpjfdXpfQFSiukfJZzVDucqO9iic0QNb4
c2vfYrG1RV3mfDTzFAXVOyl6+T/gN37Ozr+PvdjDeFrGYxZpkEsHh8ZE8aKgUKAHVzsdW6tZlcs5
DUu/99Yyt0ti9HZHPfUDCcj68nXocbnAc1RPYAqeczxrpZWofu7coC6Cmh6kdOUTLP/AsKkSg6d+
o8Hl9FFDaQwR2BqCh8sh7zQ1x0oeD7Q4NloyylLbGCiKoR4BHMyG5pm3qSjY3Mo7hwNAVP4pktRb
GVY9c1qPh13uEHDsB0Wf44LKrvsY7zUDXrtS76k6bEVhgsxVc8cVdGBhc9hARdSMQ2flN5wLhMe/
YbGJxiBUI6npS/AljE333cOFr3ufFaZaT/mO8LhzqR3B/HfV4vH0Lv295ovtJLga9igBZb6ed44E
HjT/ivvVesDlFV4W6M0wq5Bm0wR8ISAe21e9XmsB/Ie989OMArqJLLH30MgDfrCKU7/l8DumocNn
w8AeooyowwShbPfDtCvaFLWrYmUDnV/Cf0PPEego2vfVWM1Ek9QvwSvIIVDYwvBSWYOz/mQ1y0vF
1P8NM/+Mo2FoQtDuCkgKKL50q4UbWEM9QyeLv5jPk0331T7fTS65En+gPgu3sFUNqXOBxzRMncIW
Cm/YJTynNEelrhniXNdCymFWd0EqlHAYFRM3ixDqtMfLh+Jc5D4ecHEmcjwNjbrUEyj8Zo4Gw2g9
/vr/G2Gx+ZOpLdowGBJ/QrLOqw+BkuXlEc7Gzn+L9lMoO/poetL2ATZ94uMMOFn4IdV4/RUfYfR2
eZyVtVqC7oK0axBDxgSIsIeAPGrqCo72tOc1x+ajicxB9GgivJbGsleMxJ/b6ibUWnMiWZKmOAks
gbS2O4xkdj4Rm1CHy2v+hl47MQxbbcGr5pIbEtOesuBGp+lBregmUE1bWi0gneq+L36l9vtX6hC6
DEcZ+aRWIwFiUFQDpULpxkMv0fdUGG6ePaaokQ2oDRDwsHv5ISqfFOWmhnFtUieQtf0o1Q6QMwh8
CpiMgXsLwIodF/GbNGZ2zgYnzf70reoa5iFOYMTX9mjDQyK+L4CG3UmQ441l5hZJZGdFCkwuVqrp
t5e/9inaYjHPRcgRVBVUlPjcqM+7/K68jwChoffRdiBwZl8TVzh7OR19+0XkgQlwVcdqMycAnyUH
WU5C42yW5VXqg9GTzeXJrR2Z+e+PdloklVEiKhOXBTxYYY/ZQKumZ7WtSNHK4Tzzav69qRc3P9B4
st6qOP+9PTjNnfkSuilEKgyrdCBgF66G0FOhmsV3W4S0dtKLDtsCMVyHoqoON+EwsSEp40aN8jgU
/Fkm3yV6o4NIoBfSxitg1rWlXcY7hXa8aqoUxM/B0VP4h5UaqjZXMV1pNpy9K0wN3CnYp0B3cPEN
uSHnU5OWuCs66aps4MUa3CXArilxjAofvMWBCbm8a851VOcO3v8OufiWCc1aIfd94o+N1ezah+g1
fZfcWaUr/lTccQdPvm21WStF/DwaT27lo2EXX1Ripp5GBlKbPvtu4Auo8+7QI09Em3uXx/LgshIK
LKOA3URXbou0x3Onar9D1CtKZrYWLfBQkz7SNtvlBQQSA7RDquG16RV/6MdDHZp7GfrxHaGPOUT2
Q/JuAA7b9qaDd4BVBdkN6voumnKOQdDPQsGJQEB/KOJbqTfvaTJ6yVBehWj4C238U4jguW8nh3Jj
bf3n0HppIRZ7S4IEsNEGyKJ7AzaV4U1rXNVyejDNfNfCvTTJiT1AQngqIAVTdm5P/8gIsJc3wWlD
dD5f/77GEqwd1ErJNfhG+7oevDTxtAsz2DMnEAmjXw300zWjRy08h8HA6BlQQh8F9PHV0U6bziVq
uSMht4dytKdQs7sBVtws22jgORhN88nNu76EHXe1tnXP5o9HP3rRL8q5jgdGE6Z+DuJIXsLrDXlk
XbCVHv/aMMsbXC1wUJUIsafrtkBV7PWI39E8X2nwn40xR7NZXMGzIWs8oe7uD1U1q/c7vflVwWSj
6dc8w9YmtLgEyTQ1MhpGqU9MKG3jsV1A6C7pVzIr9eztdzShxe1XBTDmkRRcEvQxulM+9DvqNE5z
Pbtpo8jpwZsXWNmrAYKnDhqcnn4j7OyGweaOKLZ+t2rLOu+GxTn7hRxZrC8kSKKpGVgCsBO/LofO
BpPQzdCOhon71ZhKWw3mIrL+bUIrKNfklRvkzJr/Gn2x5lqW6gA2Icqa+t+eF1ZbvfXJyoqvjbFY
cKOuKw1Cksj7i3bTT7qto2lE0Km7HCzmgHRpIRd3VEjlsBEN7uIEii7aVnI7T9rwVc9AZW2cxcXE
eCQJKUFtNUo6B0rLu3xC+pQW7iBHTg5HoZB1B73/IoOyCePMSVF2Q3rnyEbwBvtdB0bj1+hRuknx
Qdia7+6Z0/rrey6ur553vWoUUuzzDN4hueIEEThkhTUa4+7ycp84/MmLtvgi/uRgx7IhQlsc3gsC
oh6R3cAIESUzlx6E2z5FQFzBPGUteV1ZfrY4L3IaaUxk826KYCwepg8iCqHlrtjRKFlUghdIKx36
cvIuT/fcc/14ZZee6NrUj6MmBzHkbl4bcRepfiBQw0mehfEpw8ik1oWVAwegw86DdzutfhvlBCDi
0mVD5hoTLMaEuAugyQO7o5XEd/XHLY7YmMmQyQl54nMPgrGwOH+tPL6L7PFLbD96L7yDK9RD+FZ7
zSHbrKlgnKKZFzthcfLohAZYXCJw64+9S706tOoNHCvemFXuigdxU9nFs/l5+XusBBW2OIUkVxAb
S9SHuvwxGz4l+GTEK0Os7vDFYeqEwU0RIzhOlHhB9wxjMUuHZ0RMB9voILUC9KXIpm1B+KbNnxJV
fxwBD9F7+b+/6n/tvflMHD2hJLkoQnQVUl/Gk5ZAW5xjs9X91+UlXYkdy6qeZOhBH/Ui8Zv0WTSl
o+c7HkrzO829PNDKtztlckMIYUq7BDIm+aakT6kYNoa6Qlj6QadeuA+WYo1Zr8IWjCB31OA9LuLu
wODhYwYMJdHwBh06P27y91agoCHGbttkWFLC5rNTZTsOyYRaKF4Ht6MiSu60Qb/Vm9AeCPxHtOie
6+qeBtKTTNV71cDTuSNVCNgwh36T5pstCg8QRki1+oZywLYzuW0co8ptIo17g44vTZN7OZdshlyf
N39AOLZkNFYmqLr0KfSu9E3Qlo7a5NtxKK6BOXII+2pqioFhYpUBVtocerSFIgpwNJAnl7/PueLQ
8X5bCk5SVHZI1BZIkdAHR/1ln0cGSh8SaB6lZfLWC0PDNeHME5D3UkbfKvE7FUSG6lWWsx2LZKvo
GgMdBcCo65i+AQuGFlbSrNz4xplU7tfvXGQvcV7r0YSClQ+tBoeTxmUk2fWtcR8DdNb36OXDf0vi
6NLHdy0FElYUbh1EeAYUeLi8suoOkqyJgP2z8bcKUR6S8QSbmKsz1RvhPy+PhhMo0sboWzcLgWFh
mk26zprM0CvT0MGrDw7FBJiU4DNjkK1iCiwQG5iLpcgJJANW8ZO2KcvpWpD4TiBH0Bt+lYfcilny
Hk8lgJZ64Glpv6mm2IZ7rT3yaQdUnwuzzz8T8l8RG/s0Io4exZsp1PcxvcvFtOtRg4Pr2hXKqY/y
KFw5Uq5LudmkRX4AQGfw8gKavUpnSTWs5GDZIfBqhYfXJJGrpmy8Eo0/hYVfMoldpRXQEFQby8wL
B/41lhRHN42y9qKcP8bJeUTvnRngeFC4iv4OYjzljNBcjv1x+NP1j0P4eHnXngtfDHAJSOwh89B/
3pJHQbJKy7EMuy728/qqIRAmbbZS+KQN8srpWEsAl9qkmqpReRzbucoECO2reIpeA7Ci7eSR7Xpv
dMRBcdXI4jfDzbpl9blZyhohgBGYpqotgSEt0QfeZxqOplLbajXYqnghaOvXUuD89+t5PNIiv0si
tYqyCQ+TEEEwy2CMngUwYzGu82yNh/MfMoh/s1okdVNGtJ7zOW3FV9PIVyTB+uwbHBnPrKptob8P
cBZTGbebrtxABGMX5eqVFAwbOVtTST4liP9kM/9+yyKolEObsSar8Qw9mI/ke7gmdnOb30NxasP3
lZ/BzcCqH4vnNVrjf0ji/g08X5tHG7jtc1b2FC/txhntER3DGKQXeCJJz6MHrNx1ZYfOuME62LrT
b80VDvrqvBdZ3BQDrxqoeQJx40a1+M70JiDy7hHMjethHz1Mh7J2wVnwQHBcCeT/IdP6N/VFNjd2
g0r6DNeIcUjuQPrJPMmdhdxGp/biWQzbaVd0v8+V3HF3/BtyEY4CTZWHMMGWS3aT01rxfviLHoI1
fTNv3E5rApPzv3YS/I5GW2RwAmFRGBDO8cM+h+IAfZhp95paWOCGo0hYO3COXDm/57Os/53gEiAO
10Ilw5sz9g0jB+r+q8wMy1xt1J6N6v8mNtuHH29ava/iOuYlNm1924m3tBtWaoDk1Drh94HUFoGo
LKKgJ0GGGsVoOimQaDEMAzTdhsIi/kts1KXhrqYXu0ZpX5kW7oROHxu1fUon43bg9LoGoEwuGicE
GD/B7Vxl9IGWyp7CP6PgMuBeWWCbOTxQRbvVjcFr1cJJoKWYKMgFkORHICPp4UcHTZVYB3cPT9sO
jKSqQkNMeZXLwBrpI5RprEKLHAo8hdTfjHprF/l7lHZ2XuUbJeJWzT/K4Taj4aHjBxMFVKi8WGZk
OGC7W0qBNKR6hRm2JSnPwGhaPIPzzijb3SSuhlrypCzzVJDt6HDHuf43hoVBh8ywYopbvBQ4Kpof
VqPL6Ackmu5imdoMlIogtJjZHCRS7IagvC5j4hpqXUHVBYgggAqH2EDfFye+Rxt44tm+zZGUi49g
fCP9E2wYPcZyuwWBXIbZs0hrJ9BhdJhPdwWJrTzOHS5d8wJ03CK9jqrWMQmzIxgDJxocL3PuZnHq
RjkcM5lqaQA9DQxtrUJ3wcxKu2mj6hyrV1lG88GlB6InV5R/SsHjoCtWWUJz41udvhtN3hoQiZsG
1a6GNwOa2RC2AUbpgyYzXS/f0qBFNTizgvmiaHSrB5Wy+5Bz2OuiVK9I21bALAUfEnbjN5wdSDZY
rZ56qtHVVlEAvgxLDb17MLsv3tY2AMeOnmAIrZM+p4hBjIa5sIjeKBDrUZS8sOgIL1EztmtwE01s
lTqykYA4rarZqgFYC5bb6DwywSe0NbZ1/5fXYABEWyPcB7x+GlMYs3IN5BDmtVPvNRV32Zg5gRZd
6SVsDzECBCyDqrYiJfYMZbQbFPprCV6ooLSPkAMaVKSG+uBWBRwhM2KDieNEKVxMysdEB1wJeWmA
2ogMV8+6K2xuQrQqD25KLqyuEluaJG4hv0BXDnntJ29vCIGaVTF6o3ZXJeXH1CU7MeX7pi3tIMQJ
UqlwYKt4FcjDVZzcqPNJ4PWmiwFBL/EUgsypWasOCH9uGTYHOgTXIdJU4I32LNXggv2mlY91BJTn
s9IgpeA9mCSNo+WwQKqUjdFJ0FwpXBoYVi0kR9PKDeGFm5DcVnQ8SeEIZbVzPOvJnoEx20kYsQzJ
fdl2rg4WVPkIlpc7mPj8XXZdYzcMXQPaD9YxzaRdN3xm84bv5bshfzOJftUR47kvWrtlMGmFm7fA
6yrJ/EpONy3bZHJyH0BOrZoEuJ2JkyGdLgf4fiOcVKiVCjCARAEJNArPwhxotKRGb+dJGctdzMSe
9aEzzKwqMhZbhcYIVqL9I8tmbDU1FO3RyWaQMKuKJ33s932CWx/0l6op7jTQzksZ6i+YHF5SEG0q
hAdZw20IEpvSqLsWiPKOPJngGqWZuocuoJ1WGfQH4ms+PcZGYE9BbzOu2nyItoUGv1Omb/SuPsgy
9RqpeE7+H3vf1dw2lm77V1z9Dg1yuHVmqgaJmYqUbL2gKIlCzhm//q5NSRYJckTb6FPDh8Ou6m6b
EjZ2/sL61vKtpSPJmgRbXHgC545aRK3qOzOFKschXFauk3SJcu7pTJhyVGNI1HPu/+CsZJoqxawE
FycELjXGefTF6rvM+amBQZzVcbCsUS0eWGCYt6IJq6BmE9UpRiinZtrRd2xcKDqVLRMRoP7KGYF5
5tJpatSBieQ4rGZsFpguVSOjE6GMw+8ctVHmlkXEasVrBjxXdvWjwH9LqgFkgXtFHTwEUUC5rUpd
bBSBPc74dgonAaq4woT1n+DIaiDYWTBWt0ggpwtKQjMJG7Rqawx4gH0muGEYR2MtWbeBxK274Jr3
/UkhoB4czpDrOWtfUAhy36w9685mcnh0zqUvUovY6y5RHnTCEjt1cfeMYehWl1yEEoP7sOMMF5Kd
SQ3fUFROBJVOGV1cz9D1Yt/iSxftlNNkbo2ksduo0k01pU1WL1bR1Iaw1CCXYltosWPh1iknQloI
wAPHLUMVYfRpFle6DInWPDtVAnssgbxr4G3Nip3GYhQ61LkLc7oGMkXlTMDFTHvKcipwlYY4dsah
jmrvy1MkxUdw5qQU+NPu6tmygDe4LdMhv8SPIK/qzgRlksq6qAmF2owlcCggpwvCB+m1zCEBpPHj
k29AFsgXxibXM227hG/5zEfkiyDdEdGqLqGzrfG3zo2todxhc8p9Ox6G+exxz7h1fTFnxBg99pQn
gvp2eUaFTrzq4pTIwlNkWSe2Rx+CRSU85zKWAw+4Wxbhwk6hUXz/9To9liPcncM+/ErhwC/j24j8
Rq1oyKWrcXI0zVD2UdSeqDUAeoQc4KwK5KMxhRV3Q4mMXuBYBSUSl7ULOrF0iwiyUkWCu1nMIFic
I2OPXLnCPoh2OPaVR4u3zRIXNMc9nHh9YhF/sQD4nsUsiG4dwuDz7t37zhTv2ZXfAOxqBmYz7q4r
cA3rhOuXaDrfeePk2utUVj0dqjhkfd833PneQcbUYPPII/CfVuy8CC4ZD1E1GdgxsO82oMeyZWrE
OpxhOYkZpbdZClxw5hoUyxlFAq8FBduImOVCO6dZTkdoVnOYXyCEO+HB8L1jMAIMzk4727t3QDIT
IlXftKGeuXcFwB6RnC+c2Nd4woUYe7oHKfpcfLTZaurkUJD/et7+Q2Tp50baglN2jiyF9xyEsYDn
IVT/tAFrcMpOOTPX0gV/heLa6+CGuw8Mx5CuTrngR0eBcLURjQpwF/b2sOUHbeDWCqJn8ixPVkVz
soz22Jr8bKDvjoZcIUmhRVx8MsRMoUqEIZ62T91qRwNkO+30HFIYN17T0qJ7n8J080pLs4EmCFpv
DEjO0oJtqTjgt3SV71FWm4VzW5QQ706B8ENdTmsLo8gNjRPTevQ83nml3nZMJRZo/BZjS6a1wjUE
FTWjgsgng9PfeTwVwToxlX3odMVwnedzvHdPU4ImCS0QjsqJlXr0xN/pUW/PlFHhO2GBQWYbSoUL
zFovvpdrEnUfgJ/o6+E71Ra5D3Y2Rc7zXgIdcRxmfoaFg2hcceXm7ghWqVpVpf51a8cwhIRG+WMj
9M0GyWaToCQYYuE2QQY11eQreoLg5/aIPI3FJPvq4KjeaY70fqd32Ay4Aiz0zpu443whGcJINoFr
O7UGjwagdtrp2QTIYvISX8lkDfrram7P6pUyc6+lm0A1ah26kuy82tg6p57K1x+P7e603DtZWGjC
+WHJuvc5zn2rvQnZfNwkPwh5dtOkZu1yJo84i48whBN2GiIKSETY1xyJqri/X9EI4+zzZfrGQ2W1
IB8QsXCBMVJ51wVSbCFAa/HEIjp+CP3MddC9m08s2q6hEkTFaugYhQZMP+8WUidjoi7OGNaDd10+
ITdjft3s8Y3/2WpvV0qWWLOphZG206sUuDPnNCrz+DL6bKK3GVFpFtK0hyboUasVWEbcnF6lo2qM
wtiRI6rQTzWyqX9r6+zNsM6RId/ZKGDcdISAw/0RJT9caO66YnDioDk1fP2tGBUt1dgwV2QkPFC/
zSrjr7tABudwr38OXm8PlmxJlRaHDJhbwadnSj1FxS4Xn+JtOh7a/sy09Wl0maRKYqlhkE35ns2L
SbmIF8FDiRwCKFduhRN59hMrog/RrNk6TiSEqCCqkCyoGjlt64bxHth6CXYOhLWb20GD2Be7KUlt
t8cgzVcjoiLLqR544aiW5BP3wInFsB3jneWW1i3vtTWyIaii1Ly6U8X6xMCdWA3bi2inhVBqWq8U
PVw0ADKx/HVbKqoTPXw9Wsed/M+1sP1+pxWOcdPCgegEUFquCGp2XGnMDHhm+hKb1dGZXGU27kml
zGOFGzhnfy717aWw02zJdwDOtJ0LGWEQ5DZLD6QFnsCRaFdZgne4TsBc7qLM+zEKJVVwJZWDRgIl
RCPa93WRROxkiL9X2SymmkkRd6s0vemYu9JBUa0YawUqZfPUesxEYSMU7SxqgKuyqqXnNoaF8n7Z
Skw75XTWS0ZKF6uCLQCXB88nLf4EQbnT0965BJB01lAU1r9ETRPnh9zOTnJWH7cRPgezdzCVllVA
hhy3iYxQLJOOC36JCk51koPrhgLpfm3/+HrVHE1F7ubSe52KwAmTyGWOE0Sv9OYuu/Ou+GmnI0jj
6ZTWjfjn0tGpEWekl/wDUH6n6HmPJiN3X6DX5bxkFE8JCoAFptZ1ukyuuJk1ke94lQJuQcNaMqyl
f2mbp5KwpGP9I3q33d4RXclBxsUBOp7XtpGjfAzSzVqXzgVr8/UQH9v9uw31rKKCSRHprNHByH6i
OGCFRM8oJO/E9j/aCri1RZ5hiH5Xzw7hAXeqiixCd/JNBz9WBJGVlJ6oJdse8fuDxqKOHFoZPAM9
Fshx7l/NVZn5deNR9j2oFY0uoMZy91gExYTtIHKtBDFwkQJqJliVbcITadytwdZvG3osAng8OUUG
FdN+2yKoBYqqtZ37Rl6I4l0HeQO3rSasJWzKNjbCMLgWZW8ktqLOUKivTFGm4YBLlhiamQYfX0/k
TEdRn+aJ34Ma0UhwJtN+oJYKjBubMZ18XeapKXv0yHZA2txpRfjECzccW4JQrruiCulHQyF/J0cj
Bkc4E/CgSrsKKc74esVsvf+9rsLLgfAMBElYiUbhdq+rLE1FCSS5q1WE9EFYAIpVFKwBfe4bIWw4
8PAmE8+i76Ig3xQgyVJC6irL8pvOyeaMh7xRzMUmyFf0im+0mFvJwr3v2pXaSdWtHzszOhDmlG3P
ZK++i6tsydeRrPJtd9mkcaPy0C7CWYdQajLPIJnHO8+O7yA3hYrVPL+KUHQhl0hhIcMFEaQVyClH
YGOXERTjRoKQnJK8O1jY27HgeU5ADTtZfPvTHgZUJDe1Xa0aBI8pp0IBK+jvnJevh/zgNNhvpY+I
ZISwdAtkHFb4l5bnIakppWqsjWbzdUMH1kavod7UxqkQAHGJhvg01nB3aXninqjjOLQEem2w+0PG
OhCgZ8mQcTS7ZrkC4DjEH0AC4TQg31RuoGFrynWktR2U0KElyIPG0UqNRIh+v/S59yq9YwmWPLJu
PFWugrn0nUah5SS5BKkztYzGDVE+M/1ETabNvTdjZ8nGWp5CyR9cqL32yXTsWCct7A2eb7GTEqu5
bTKUlSHLAvYWsxFrEPyFKsTgRgBffj3Jp1ZT75hULL4qywqt+hI9SXMHyE0L+eVEL4VTrOzkejw8
Kn5uD6l3fycV08h5iKaEJkbOFkJJ8RX0jnSHlpC2POGZHd2LEsIHHNjt8d/ebJZM50gSqmxXTauo
UXBdZ4naOSd2yNHlC45IyI6hCeZgx0ut4ovgCytWFvgGIRAQqa6V3bodIGIKx2lWIAHVWDQjS/bG
FZ2YMpid1TBkFHDzlteJLOhfzyazLZDvDTIj8dB7lwE6FNm+m+W1fhCBL1xYNRXgHb4qwkWgEp3l
H/NU0ewWBC4wdZFKGDNi+5pHrl74UE0vpSWdJKgsptUUSs2l5algzQG6YtQJDLJEKTDmnsnkD46N
2kL+JczWaeVqDq6uAMeQBbwKyO1HHTWjE5IdvYsTkPfZgJLaNRAk/GXFcd/dvNFyMJfbCLULHLCw
/lXrfq+lURUzkEcTFuBmG3eSNEbi3W11MehAMmZSKThFZdtIWF/3OoQq2hfQ2RL1XQf5utBbxEGj
IdODztnLMHoA3lJrlREVQpKIgzsBupjmJaUzJK4tswC5LevQOiM3NuiyGDWLwWvg3lWeN6/Ea4Td
1cYXNdC8tbGM6u3MQPTfTKVay6DvRZueOErFJztgFj4lPpWgMk1TGfEaZM1EX41o5F6CAtU00D3i
5XnnoYzbe/RhUTER6LLqUSuNGFTjNF2pkao4sM0abYIwcMmqccBHKlS0Swt069FYLBkNVWF6y06Y
Mn8u5FTz03QFocSJzacgNRbr27TNJ1AvnLHlvPGvaqbVaxtE2FU2+npZHTmasKgg3AOhZuBhpZ7h
W6Z0Dq6eTlh5k2LCjYuxMHLGP3Mz/3hu/p+9ia/elmn+r//Bn5/jpM0gMVj0/vivhfucxXn8WvwP
+bWfP7b/S/+6TDbRbZFtNsVinfR/cu8X8fz39vV1sd77gwFZlKK9LjdZe7PJy6DYNoI3JT/5q19+
22yfctcmm3/+9RwjyEyeZrtx9Nf7V5OXf/7FCjjs/rH7/Pcvl+sQv/ewBotd/q2MXr6ZZVFG64Pf
3azz4p9/UaCnu2AIlRULijqAAQmyrd68fyVfgMwLEogMDyUPEPX+9S2Ks8Ihv8bhKxDrAD4CLDKY
UjGBeVy+fcdfcOBPZRRR4qEQSfjUPt5zb8Y+Z/BbVIZXsRsV+T//OmRplEDUBy49HjqTYJ7um91N
F+Y+qqQdVA5ydwwoqVBd4F0zQN7rji0+2DSNKya/51r53gNnW9gVYBR8BLb1BdeQpdp2t1QE9rEK
QUJl//AIMTd0HQBG48a16EzYuAJTbqHRTfTaeQy48wStSZ8FF+z1pVLd0IIbqH5E4IuUwTjcwuuC
BTb3CEox48wRJ27y3IL6tPD5qWczN03BI8BRupd0AN+RrS+RLNV2pvJ9iHaHhNkWou+fyRgTMvhQ
3ySMmb27iIP1LpUgOL0P5PRJTkdxikHgBNEo0nATIxAgVQFOqqJdWAWNWgZLmDaNb0pibYbgVK1B
Y8vWIzsoNSeZxbmieoV4GdgsrIEu02ileQDVxJrnlBu+BP4JsrHgUi0p06IsTq/glLsdQDfFrdxR
Y4wFYF3lnA29VVcXo9BuZznw/aqtxOPYQaEUsGuxAmpHiTKs6FUWjVD4EUVgC44AjZIQIPYv5cCZ
1SI7ScQCMD0FdfAJTiTPzUY225ioGoBnwhvgvbuThRSvkSwVqLFCiFg0QdrH6wWHyxhGOi3/aEHt
CADUmpWQqy6rkRcg8mIHMzF3Z5VMj2QRai35srYdw1Y63eeiyzDlAfd2r6Q6HYWKa0psBdKyUi+s
wCgt28wrfsSkwjiWy0uJg39pK6O04xZ5R19ZADTj1sIp5ntgUxQkXYB7rTINTeorjJC3GC1LTmBn
DrMNZFMILPizBeIt9alSwdUBIlCJA8rMQC0aqzZ37IqgH4h4hfSavoA097R++mG8BL6vIAvQcGBw
/vD9Vi0RrJYe3xUr2862yy0Q2+9IGutFID6jbPA2al9AhKEmbb5EhnLks9ZYSkLwBFNTxwO6B4gr
O2e0hC7mqPKYp05qfr01DjyM/TcUerIBGQ9+N/C0FatcaWcBiqsrOj9BEnGIfNm2oYCgFk4qQmL9
u0uGilnbCMUKwVlUU7cbThfGhIIj/+4sOwP7Z8bqvk7pzI+vO3dggfYa7kVtKBE1PE0gFiuKFUGe
5hsN4JMBd8rp/A/T/NnBntcZe1SmcB3acSl3ZtcLL3ppcJhVzKoO6jmuBaLF/SC1xRRSvFUQjyil
Na240RUuAy06YmeOMqJd5KVD6joQlVM28oGHIcMuBk8nOAOhjAtrfN+vUVyr85WyKlZxptpre8yN
RU+FWPYtPBy1es0nSArBPh+fyvEdGf+9dnvuRkSxiGZHLBYX+6MuQ01mb0rrRKQHVlDfqen1rre8
rExwENLBJitAD86AuoF1gxbENQtHWsDk0Evf1+IMXOB8eZlGULZzw4UVQWjCodeOjGBHMc5zei6F
YCdWuCvwHxmUnY1ohZpQeQ4ZY0VrgSzMWUblFPgYUOF2Qtpw0xvfXtRAKmSUpPpV/BwjHihFqihV
ZqN4N47cLLgiNalwJTuQ8ASRI99R0y74EUnOrOXpSUGFqMwihFeXDJ2rIHdFJJ7TOukxSagriiNl
NbM0A8A5VjyNT4HDy/JRVvxAEF2PyqUL7RqDb12zLbsHUBqFDGqNkS/1HWA22xacXQ5AjTnokJjs
R5YALQmyWz2QfNj6DpTMkpo22NCecrJ3GTS0HiOcprc8KhAqyB84PDgj82wEIRjc59E6igBB5/11
Hl9HgJ/DUTahu6FZ0NXzmuAKSkVqGQVQsuDmXRZonmQ9xiVriF2uiny9cFgFYEt3hpjTKqpq0wEW
E+hso4iAtk+lZeQzI0F2zS6X7m2ok4rUIw3FASX3c5DK48TGjQik7BS67HAOLPjm2RIqSXzHQs2j
CLWY6aZWoGiwQTSXz0ZW6q9wIi1Q6jDOuRbSBZGmZIYELD+PO9trOT3lQ9UGkjqhLZB2gYuUie/k
diywt25FmSnolkk9XFjWGypD0SuKCGMnNdLWmop5M6dRV9ey/qzOrwoefOvUPAOM3bOmGbhUQ4hf
5cUtzMOp7VyWrbtkmVZ1E+dE+ObU4u8dcYzP8z7YX3DDRIh6O56W5ndfH6KHYdzt/lIECZTfUNXu
Q4DcIsh9KWsKRGWyiT91dEXD7I3ZsTf6uqVDWpf9lvpYoIYu4ZW5aKn6DvoEA6UUQMXoRDaOvkw1
d0rk42S1M6B8Mc5M3ww27ST7BQq844P6s8cHxSuhHVVJiRMl6h4U6ZrxTh3IxNzcM0d7He3F3Brc
4wGitZi1e2yeKwfpE0uHIUfKBAPDux48sj3715EDL/diNMiPlFKrJszY154hewHkAaf5RjUWb0ud
0zzDBbgXVu280yFbcBrWwh6/ij6Hlgz9TohNEiBK37R4EUEFBnXmToVlod4xlQaFjkYHmZqOYPrM
xbFwr2z4S2VUaDgSai3RXZM7YR4c4urINMCLA+8zgueA2O+/DFtlVZXzbL5C4KCENmCgei/VJADX
S4GYisaNfGhQVDo34k2ICUaqMxUmXy95sj0PFsLnG/Sz5IHIBUpk4Q0qhlWdINE4qZi6OSju6WWH
ksKGqU4YfMe3806T/Ziy5HA4K5h8xbvBOG5+MBZnBjwIj1hZ1SykDjta0nKBuR7W096STy3fatu4
zVdem6JQ4TvLL4PiphCjcREaRXyil0ctj51O9ta7G9FB2iLWuVIiWkW+Te2CB5RQal/36ehi3mml
Z1c5DOdRJe63VQnpDFJp4XLWjHdSXczLEx060pREI3MOPk4UMR8Qv8slzcSMW+YrmvmRZRUKXrpJ
w4ypmDlhTx1ZkXsN9eapcjKXkZg8X7XBFN4BMlv+lPWeoio02iJHaok/dRgebxE82ooo08KB/HZo
2Y0SwdLaHgksoINaiKIQcOIqGrdEAg01LCpfm4kG5Z7b9OHrKTyyUNDdn433ZdMgcJ7HNTq2QsoP
JoKrhbwNggJHHdZMb9PZlPfeR6oB2XYJ3hdwb3sngcLkMb3jZK83vcnzbegJOTV6UxfQmCDhy9h6
pEXKA4NccYMaC6MJfZ22ZFCj1YgXcMIpGTpibH/1Br2N5+Re60SIlq4SmjfsBIIE7YgRZ7IkqmnL
ve2//4tWIlqJXfJVtNLfUKAx3gT7YUr80luYkhHFCyRdOJGTIdJIMyT4+RalJN8ICtQOCFGATPMk
RfoepGSUC0jTI0rxZugB7f0zRomvWFEhtMSSiGgGIpy/E6IUtjQ8n8tEBh6AFXhIB4LyATKSB3ve
YWCNSLVA3wmXlZmj6gouxg2vCWOU0wULC5qAEh+hABK17eUj9M/AyAoQT4A0Th3pTIfAJQ1lI+QN
gBcXK4hlFnrhKXotSmYccaqVdaoFqrbCpVQ3fui4p9h/KZs7KTEEx3RcJB0yII1SYBU7VNxCpYea
i/XMpsCjYQihwYQGS5mVN6ZxH3LeBHU53SOUC2tIhaxQp5OIphiaXjuBzyElZsDNaBhM1SKdcZcR
bAZE4hQUGarygs9MsGB51DS8gU4h5Gq8q2iCvLR/3wRawBuhP0UioqEWSAu59+IjNcNvesKNaKTj
1r0MKVEHESGwWOXEQ98SNQSrZq23gRmmCyW+YuJZQI85ABOVSQsZO3oewEhBTSEGVAXx5xMoTh0D
ZRyo1URlleaNHBWVKffFqAbJeXkZgCpTTrTwVTaCTeCP0ltgGmI8TZUso56LY164bJDmj1BrL01A
rSg+8iN6JE2YjTyGyLcuR5f5XJmCOcWDtiWE12gT/y8nOoYrFhd42ndSVNKOLI2aCL6BQlEnwch4
cKwNRJs1dkYIWB247ovSmnLJsqTu2lzzxftQ9y8jravG7XWrMSbyz2yL4twZPeUfgSOwTai5t84S
YVBVdm/cRx/qtDT9CDoazZrk0iRYV9lLF9427PQK3jUImmRZlZRJOYpH4AGOZuGc0WhwlJk4CvEi
Zl7PRKA3QCwA9x+yu3p4V3+3VIh4CUvXzMcJpWZ6AMkKWS2NF+rKAkH+yFJDFA4klwo7gWAMC2jL
KNdrnVdvMqThxpKiC+AXWuSO4c+lTq24iZjy0PW9ATdZ6IHnSINqatFOIm+ccZelVU+64rVy78Lq
uhXnErOGrigvGYE1g06jkt36baj5tglOWdPdJJcOYssGCDhGrclpsomaHX+e/2imYNEHtGMSaxGr
dWMGDu+rhBrxXO2m5bN8WaP07TV/+dGARRURWEPklqUHnQEdMDtZr8hgIM48VVaxVq/8UW1CrjO4
Lz015XUqntLeiDAgt9cJknh1AlIb5Bld3TfiUTGuTd6kMary93AePeCtqRuQR7MVBlet61skEvlb
7wEpdQ4X1FUkZKCggZr7Jswfc/62leZI/7W1kXigozFcg3AeQ+jPwRYxs9cEzopv1EtmVtcalNOk
AGploKS2FhDQQPmweCvPS+/KMzkdJB3NrS3OqHqGhWO95qhJnydXUWZ4maE8xZsce0LiJikzE91S
o2u8DSeMmGIWoYC7EEflhoyGB31ZrQEbQIrgqIovH4pQTVCndMe9pvMihW4AXIPkFSZ7hIwrN2qx
AcH2hoIgriFFptdp8N2u73nLBXSMATj1DkX3knclhYIZabw4rcFRUIElIF5zVaXKPjSH9BjSdsqt
GL6KAuqeU015TpegnZ2lAOl44whbyDVx6LBQagP2KC61IIZ4geYpdy0qye/8eQmAFZGWy+VVKzxT
I0Hz9WghvIjS0o4nqXLX2FNe+RE444oau908oV7dcmmhMl+C59Xi9OieFN5ecNK8Bul8hKg8YTKA
aeTb4LArVKjZQ4G30ASU9TGyMOEkI4fgowtGU4GNzQTBG7lsDNBktfHUinxNKRcBIFcIHHjQYdcB
cQDB7Qu/5Je5fcLeYnpI0/cbBqk4WMxIxdNKLyooKzArA0mi78DYdQ8aLdsk7JLQoHdjLXbHdD1x
MaeCMw+pe0m8rCkkxJ7dBq7oxudlrRMWCLjrVXkleHeIomHvhEmkVzim5WbqQRLoCfEc7lG0QFow
SZS7LvwejmjvKuAl7Kjrgh7hdmoR+XJxjkigCHPGlA69zdAf0/BoY9MqVB5BPVqFY+lpCKj57XMq
Y0RxGvqvzG3taTmlRc0oa0eSoEWlnowKnKnFrYRrsXFe5e6G7XTUHHqJ6WInSWqR3MSo3kP2xGWe
AL/E8gbUv+F1G4CS9EEBOy8oF3RFmOV8jptk4riTHGQqBTQnlGYql6+db2YRaZRvx2E8lcAgwKjY
PNIld4fMupdNCs+onqHNCFhrjOrn/IqHnmip+qERUFhvmoLTAzF9sEhpri66dyX1vYt+0N3c1qV3
wNBv2X//W3nonZT1QSL6LWP+nqbe5mHv4j/7oY88L8l3Hz7oFzPbJM+8Zytun7TNqn/1hGCN5Hv5
guQ3j5Q2Q0w70GpvP9gsQRzZ718z/IUM7iyQ1uHv0dDO0By+82Ee/89+5qs3f0v4k6w+MSwHdZ2F
NQxiMB4OCL39wKXa6TqrXABXBCUe+e1b+m2oz2kEBg4Az1zg8ATzmgLnYbfn9AUtCrQEQMLbmoCf
cF5zD09mYN9Z7gIYMAFadhgB8tkfAoqhWawORST/nFvvhy58nr6AKydCJe3onuf5C2g+iiRl+7by
4cif1/QrCB0P2voCcwEZQ4Xs/LfZ75169AUHqAAEt891AwwdAFa+IHOLJfDWfwVbfPcEuNhuCSBm
3j84Gs9rCZAir0FLgOJ4dBJoENiLx9YAJeJ7cEbK0Nd9G4Sz2waE9mzYGDBY6NsPudx25p8SuAvc
+vh83I1nd/mRXOSgzqOLcE8Ujif+wU7fydYg9TGgPTi3RU/YcQb1mWcvJPCsClj3b2t6f9pZ4YIF
UylCfAgQbk+AcxuBwQOABQ84DHSzP3u4M/e8dAFtXVaAvfs2Pmd37pHE+bAlwF+Ab5dDEBh3yE7X
GdJ1gVGAUz23SSdlT4P6zMHSF8CGBkfnbV3v33YMzWFbcDgJzu6IJ7qzg7oO/06Ei0Mj5P7W9d5h
dwGQIoeShXdLkNgBaO+MnBxSYTVoBAT5AusdSCWS6Sef3ggIFxgACVUkn17geY0A7JOBQ4BjDcg/
Vv7w8XvODjI84AMkqt7vh+LZLQLg4wm0dNA6gLeLGRYEcum/ffbOP5a5ACUgakbl92/PbhAAwh46
BDzud4REWRZpQPLZd3pZ+IUKCQi8+32knPS8toI8eBGwqMUAikJB+cb2gxN/5xLkYRNCxAbHxfvX
52f2Djb6ZdzzxPNDRdGxIYBnjP0hIf7z/jm7RcAM9/3oC/QRQY63XbD99946QBUP/GOS9H63t87o
QkSR0cBjgMNByPICp3zMMaZ4ZxOQzqOanIfgyXt04NyOAXJuDboLOFRrwSjawv+2y3z/GCDBQVyX
GILz2//s0EtAUBDeg9PLAs67/exfAph8OD8olZHe74jzuwcJLe2w6ecuoB+u8DQpTN5Z+bCDUCPB
SR/3H312EQCiLDKo67xygWOP5eSPw683+wICQvD+SXn4eV39757JWzXrz5zZb2S6GOECiF8I1RKd
tp1JpxTEBIBwl0hE+GNDnFffmcEeMPEAYOMDRdpf8QIOOkSDzm6lM8rggw62HotbDDG+t3nFSbYz
78TrAayWFeWzW+tQVB64zVkWaxpxLEAgjvVdAtxP5ERZEAHHI5+3Y+WcrBx66B3PC1jycHVkUONs
Pz0rR7zgUZvJcefn5SgQWBDlt3v3z887xHoR6kWoEwfb22dv+cPZA/YSteqgdfgYnjM79QabOhyH
NJ+AUSDre2frI8OJWkJccgh2n2ffsWYHngAk1C+LyHDC2T0y/QTVi8yWgrjnz6/Pa/rxegOHAMQL
qHqFnffuzJOdvrMKGFrGGCAwyJIqr/PqPLjZBnaeYy9EHtUiMHl+TvBO5wWY+SK4smDunusWIOw6
mJU/PwHZfUMPIc7zm+bBtxwiViyCmjSI7j6Osp1pZmADbePaHyCmsxsCligpDJpmuDQI3NJI8GDP
7PSdY5DrQxE6iuzPbt5JfeuwTjOIVMrIXn9kbvb9OAkhHJLwoIX30//sDDyWcEEMGwKSy8XMf6CY
etFsCjtDgHQc8ex+bg00eE5GLtHHGDQGyGyKSGiAVOYTqbSzBRDLuCCxXPEMw5gEtj2s74jiSCRc
T3+aMDt955DY4wn/KP+e0Tk/F5eUSA8bAiA4YeDRPMmO7fZdvFDAkM9ieN4+b/7kGS39d5TBn1/u
ACmCWAfVsB8Itv0RIKRbAgfCn/do+Rl1HfbmwGlHUl+mGXZ7+m3ndz+oA7MWABfs+nfn/vyQy4TK
cdDCRzwLEWqc7IQCbWfhI3pNKvpl+Ww9O0YYeuaj70TQmvnp1+/HtYBfQ3UlWJeVz7gHxvqMNsCW
N3PY9CN/gw2ggBDxzbnZXwWoc5UInytAvG+fs7N+Bvu2yE+i5zj89rc+JbEXIDpDXAvpre3n/IKb
0lCfByscyGSFRQpvb/PLBNMvguUPuP7t5/z6Lgw2enDjA5TM/gejh5KQvyGArw+TiKCdzmz3E9G3
obsfRz8vScjabD84UXfvAAT2ZSx/kVBBnlnfhcEXH65+ABUB3D+KZiNQRkISArP4fQ+c2xCw7/H2
P7f8kMgDUg0syyjh3H4QQNidfiC5eJiFInzD8+v8YL+fwBXh0kmo2tp+9m8+FkULMg+6S5LZPrO1
Pzxtj5QNh3JE+cOw3b/7GFbC2IChAh7fuXUe9GnbV/rzVS8CvghPD1Ia+6edguiXgkQeggA/d8N5
TTxKLAf2HasafWMBT/0IZu/teFRyYCuAXfQD2Hl+0z+4cgOIJUVWaIDY3wN6+/sewQ4elNScAK9g
+zm77Q9RjoGrgFMQ8iRIDcJos3PgU2QLEIZtePtvZ+JvdP4X3KKfJd+a4wYv22Jvd5PvMJef/IGP
JMbhA95LnUk9M7x5JP32fpTwmr89/K3smfz5X88xOM8j/MXWpdv5gmRKdv4YP2/W0Ymf2aNMzw9+
+H1wtq/9/i67f2UQ8vWPodh78Y9vPv5y7G6ydfbstNsv2vdev9Gv//s1c5/Xu2RGW/ahz54QZvf3
Lu+soC8fGRVoreg9lkSKPpr5YIz/zefm7t6LsnBBhz3RKLM42Xw8gywD5KpJRmRI95eEeP7bv8NN
f2BxPsgDn/3vMi+yddAbBwmpiGHvfEsI8Y+9M4cSdez3IeNxSXbC/huDHAsuAiCeyBCg7AlckDhP
h7RxBRYHO+63AqYtmCNA4oCpBVjiLQv4fivlp2RB/ourG2tm3VuIKHCRgWZBC0hyMjJAH4h4DG5o
scnjJC7W4f7YATkqKIKM1DkNMQMw5R+uqT/o1WJtO9nm6eO1yVaQOE4i/wDEACS2BPjaweL9g4a0
deY+PWFFfFtuCmeTBevoBUP/NlqkWQINxW2CajASY2MZ0IR+fP1xbBw0e+xY/BlzOzz295kyfv/7
nbcFUkRmf+na2Hnp/85Jr24Ct9s77Ihl+DbwR0b2F7eDFufF+ttN77AnjvbQJxvBt9t1UK1f4uzj
YdtlCQN86KNH5brYhOtg7zo5vJ52puwXR2McRy/kfPh4xbcr5eAA/f0HLzHA2dou996YwdIbPBZX
62gd7j9WOfnY/+KGI5f+h2Gzaxrtm197ptXBfvviZ/9rZpjt4JbEXtrTzvnq6PvFJfnvbpM9rV1v
/8FfXVC/+uAs3PRu3INb/PcXurqO7GD9ssmdj6VN9hDJ2Q3d9It2HYXrvbOEcAwMfSwUcvqT9jcc
fmpWRhv34+3IEBA81tB31dbhU/yyb08QAc+hz73N3G/zdeTvHSOExHTog7HB9wWhCBR/6ENxSNvf
ZuRft/+++Xjc20n9N8zcJHqJo03PQtwWzQ19bzx5f+q2QPWhT52uk/2jgSGwmKFPnbWZ3Xb94wxo
x+GPfvOvZnG22VtuDIGRDn3tNz/oyLP/hoUxW3dr3zkckr9hX8/X8b7JwSEGN3QsFuvndXywRUjq
dPCTsffinhPL/B0m42IdvLjVZn8siOjO4DeGrdj29zTBtgx98HKTrPeopBmSnx361CvYis+b4Nsk
P3CvQKj3dzzfPzBVGMLgPvjFEeNzkwQBtr05/Nr1/EV75daN7HWCY+PjNbeGBdErG/rWd87aJQP9
8aTtg/8O2+Ju7bmHI40UzEdLf+633a3dev/cZ/8OC+MO0uLELOwfcyh5HP7Oq+5pc2Q4CAhp6BTe
u5sCftDHg7Yz+HccdZeI18XVt0lRZmXy7R/fIKiRxUX5vjN3mwMyiZQBDu3Ie4MzCGnmjpuhyY//
dY81Ct3Lv8G0vk2ydRG0x84bSBATwoCh3Vq4Ly/B5psBKdCPh5E5AnPql0/HKfIT6/BVyPp91G4d
10fELcKo/fzftzN0t1EEshF4O4i4lp+xxF9sFdfV+v9zdy29bSRH+K/Mbb1AjET0Wo9LAHJEUbJE
RSvSMuJbk2yTvRqy5XlISwUBcsk195xz2kNuOeamf5Jfkq9m2AarOSYldu3KEOCDJRvVPdXV1fX8
aq5wQKlJ/ve3f2bX9BNQhdVIYQfHamCnyp0a04cIOu2++UEgrNA3U5u+PsMUVaYVqZy5HNUZemw9
Dafg2ol79vtDo+wc/pKJfsTAV2WX2YpmqL0GJc5DFz3ESAELBvbVNdxIw4MbSN7/gABq+CqnqjCp
uXaESBpRFEfgJgK24oV6nZjXw4lRGL9S1KwhcPY9eNo1lAV00Jm6ySeeWVOxZuMj8HyBJUp7vcC4
UjJGHoo5SgLi2ST7nREVuFAtm2cwSRhZGhwWqg5aMEdYUE3CfGrhPYc77nZHt1/CwoknilmRq7nI
p78yl/qmGCRmGNlPETIuUUze1/LGqSIwlMmHemqHMAKwzOb1BCQQkSydWj5onJoaQr8jtngQuTNN
k3mDyYIA8rZRlW2ffeGRo0zy81bAE4nVjY6udDpiz/lbAZ1++JMZIEnMJJ7weUI50x7Pb3JHhtgg
4VW3PyPBY6H3kqhTwJlkOoXmLgXvOjW5F38ieLhgsvnE2BuuriUsoj6ufQexX06ZkDdCd9yBkcqU
676ArHWQCmFHtlreUDzZ2F4VBPTnhDMgfvhPrqPRdye31vDQAurhwsmf6tmcsaKm5uXpvDgzA98q
2JEI18ORsPmEPS7A0gjnAvbrcYFqTENltws/a6wyJFYdrdKIl3hGumpuc+5ToR/OLbN91IY8xjum
g8sBc+GcSDyiAre4i4d0OOTCIOF4dRX8ZTjpXJmh3VKAvfaetOTngj2fAGwOJ31uYIg7MqWcSSj2
kqrHCAIpCxWISlliRF+WqcKRK3e9Wg32dPVzCTN/xLQaoLHcKttfjp6eDyc6SfzYscDpLerjVmol
GwQOHMpsBEn0mLvLaDASoIuyz1RFZxr5SEeNzrBB+FbBm0ZsykvhoOtDgG4x8sLSEs9o33KXp0Gg
FMEsePiXjfp2+vBLBHmOLtKHf8+GhteTAgAnfKF+gYA6v+UNaucI/YC+mt37ehRtzeGE349XLrhE
mQGc7mvUA0RHKmPPCtBUw/eMcmjjGciYlBpOt42gBirG2fuK/slwwh9XDPqGRCz/o5kO1OCOawwC
bQyVtkqH9lbuN4FdhtJuIdPRh2XEUqmoKw6n3BzMeR3OHtJvqGNAw8seYNGhqDc7J88X1CyL7l9g
VLO2wwBdl5vO+/lOospUhR7F8v7JUEJ7yvKv2iItIS01SRUPmRJaUOgdjec3aZE5OmSISHgDHVTV
RL08NTfLlDE/zv24vT15knJLpESFC+XCSZYqPjwc435E9vrZUSntdEJbC93rO5t6xtgOYeaEkj0t
7pTJHZ1ytxKa+kwP1IwHo8rhtKHb/dPUEwOJx/BHNKxwd3C1BaZ4coyrp4qRiZqp8g2ZtQ0pj8xW
9+YIqC6fWkOiUPD9zOR6VO45ak8NUgie+ybRpPABCe4IlcUsW4s+Gvc12+uIP2tUuzgypXO1K3Dx
zm0Eofsui/yqIkxMdYttv+cOcnez6Fib8STPol4xGKFcB81q7EoCtVNCPcN1GdSVhRBuHIDOBXjV
HBRRt8iYZC6oC/DqL5ftXvvyqn3414iESKezaOUe0MQyzHOAMbjf2EX///o+s/K21T3aa55ywYal
qsEx1A75BhsoEmh/rp8EnqomirkRQ3F3ji64QDSp7OLkeyVIrtCHCg1eY1PwGjaBC9ayGRhbhjiO
dXqvx/bWK8oneEOBzSvPPFzt7n36i9gqkjE6DtkJEhpA6HYPNfWSsPdEQvGfpNpX+RLB53aW+82x
hHAdyoT4XlOJkiNEt0Mi+HxkZj4T9gRM5COVWl33Fq1toH2kcXQEX2HIYiY0OzCUwR0zQNWAZylK
1Fl3CrxkmZ67LdLRbe76g9Yfa7uujrKjUxgunKwEH1KtOXcJbTaUu3FqEZlj4otoTjjd4wKF5ilj
QjlEMHS/JyjpR1zVbZDObEciT3CSq4TvlvBMQ3f7TqeegAEyU4AsTFdkV7nRDSjScMpnKr/1pEEi
aH1m8knhmyaYBhO+4V5ib9W1v2UBHp8Z6PVcz2DvemEgiUD7WfGzRhtikY4dC0pJlqji79pkBJ4w
ugTYFCrLXTtTfiZb4Iogm5/zzUoE8L+Cq7AjEWdH792d4rpC4mm+II+UKzYJ1/ACSCyFl1nFOKJw
ebhE8tNzNjDkIpwu3WhUqzKZAMqNAOFSa6ZmxvNmEl5H78aLFZfQ8qE3rner4NClTCYaDQkW3+kR
fzyA5SvA4DuTo9HeF+MSbDqUF++vKRzPjMtybEMw3Sr0doq+uJHlbqNEMdgVVQND7mKTM43RECmE
AiYVlU2kXKAlvJoe8BK8KyhR24k+Ik0l2F0vmvxWJKZeNUWjZVej+5zvfjG9OVRaTm1mbxm3vwzK
CiX98He6N3WuGcZjAVoOk5J33uwj9glY5YNNd/X5QmsVvtfLC63FqMbl5VoSNSId+HQrfr7E49zV
PxvPWNsVCAX2oIPz6IJqqnQZDOtSnSCAEJ1AkhXb2JyC3uxEL1IivXwlF0IgjqGXLQaBshWhBqCu
BLP6+gpI3j6qm/ILxpfbbWngEyb+/v66J7yi/3wXGAXh1RZD7/DyJ/xqafpmWgyYpShgxjRRQACQ
qVK+WyodoFhn+QwFLFG0jhUm4c1jEj34tFtAhUGEqgtSipyAjxarOWz9urdJwmGNvSMkbNXQC35o
pyg345ieEn6lo1vfvSSBsoEnwX9pJNxAoL2NoKgLXpkpUch8jDoG406sUnIC3uU74LF554dJum6Z
7fO+XZVSIaJf3S7R34YASZ5RtXHutllyQyLDfoFQdW4JYZAZn5jB4pbaniPVm35qcuTByQI917eG
aRARSIZqlbNiyO3yhkSUtQ+f3ozUqNx+3w6AgurYQifQkAiMEqZHxZ8YcmmzOmXYkEjWVYy6Msik
wNSiA6F+1UorrEDCSHQAtdBIYrJJdGXSsalV8kjtO35uL2bve2tXEBDkFgKUXvtZY0+AbgwwS6BA
ORaUIiXRt9JT3HRp7AnoNwD85FG7APRMbnihISaxuU/Y/hQr6YSdkU8efkn0lAU13kokYsoP6Cqs
wCNUNE5MIAFafUD1CkSvqozl944vdLRvALgrYIA8/AORjpFG8VJ0rm5VlmmAcVR/UwvdEb06NNlN
QZVfCn200fte8/Vx86R/wvaDUprdA/zBmFyUCh009jc3Uyxb3u1FNexvU1hDSMAvEpkUF2oFclwi
Jo2Q1SebXC8kYlkOdxETg6t4gCEyGDKFYXKbm4qf79wrhPRQj/EbLKhKx+SJ8EbstWBLj4wOtAD9
5yVaJaqKW6m65/0fEj1eMQDpWORdop05ton1m/ElwMbaQ3g6HC1bIvJ1BLdsOCEkBa8tXyKjeKSS
669Gfw+cVtj+1e4UgP1lQQygNIWT7aEHGXhxTDR2JAqJCLoRERhmXOzsC5gvFzot3HeXztlmpfqI
UGVa+JttSNyQK+R27hFdZQeHmQDuA74mD8/3DNSNtHiBj0IVNEYRtJpadjgS9m8L1WN+xFHA/eqR
urW17p0EHnHLFrc6rzFjJJpaYksO96tTjeENs/H3da63hCNcpg+puB3eAWn5unUkCmlia53Bx+Is
bwUite9UiuhNzTlI9OscmZ+MUz6kPSVQeo9QiUD9LiP0r1Gqp8wOm2G6Ch++NmvySLNr8Yqj1Ga+
Ak8uMUeiBbTFtIb7+wIR0cXeyw5iklIKDSFVUU2ZIuT5EZMmiecSQWNWEiHRnnWsUdGyYFH5Dd3h
IQI3ifsd+wg0ajiB+9prt/l9PrZ3S8aVo1c+/xJgsy5+ViLTz6Jy0lPURxzYAH2LmzASpUbv7AQ1
idDkzdwmrNUbwyfdx23PLCqEoVzPpdafHLWSVRKOxCnAQgcITHHCAncjnqRo35qqOs23I9HqcKGS
6Rw4IqtMl0hHV2g+XrxuRwIf4dx4MD4SVTxXagZoOW5IS8QuzwFqxKlK6PxzfRd91MCM8oorJXTy
hbpBophWqEFWk8HATXzsIQGNCAMnAzZtPTa+xAioKsp6rBPkMn8XNTPkMjIDnUVvFrI1BIweAd85
LmYTZkBjcpzTDdursL69htPEBKkhYeP2gRnKdysxbaNfoMrT26xA/PkDjheGIDH8qMgBhO74Ssoc
c/Pcj9uz+QNsnRpTByNQw2mveFYNiT5c4KejcHuxZ2ZnoL5YotozprkNlKl1fpbjBDGd5uJici4i
uagZ/AMAuDcXjT+jJ18zNjLUk1/+GhK79bgdy//bJTGWBt6yzTzp35dqY+pmVjLCi22uCUyvjFVb
3vfmr6ysVwqwfpnq6zawvsXMIlnL7rTESJPLIvMhtmhoOIXA8/n2mqL/8F9gVs21o1SqoM1W2TIn
3Qn/NmmsuvGi7ljKs/rV5aLu26Wlv2626cv7yrpRqt/YV2447IWeHCbwnP/4fwAAAP//</cx:binary>
              </cx:geoCache>
            </cx:geography>
          </cx:layoutPr>
          <cx:valueColors>
            <cx:minColor>
              <a:srgbClr val="0071BA"/>
            </cx:minColor>
            <cx:midColor>
              <a:srgbClr val="E2307C"/>
            </cx:midColor>
            <cx:maxColor>
              <a:srgbClr val="FBCF2D"/>
            </cx:maxColor>
          </cx:valueColors>
          <cx:valueColorPositions count="3"/>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3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CED233-1C78-4611-9B6B-97E088E77D63}" type="datetimeFigureOut">
              <a:rPr lang="de-AT" smtClean="0"/>
              <a:t>23.11.2023</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8EA2A4-406B-4D41-B11F-0E87BF23067C}" type="slidenum">
              <a:rPr lang="de-AT" smtClean="0"/>
              <a:t>‹Nr.›</a:t>
            </a:fld>
            <a:endParaRPr lang="de-AT"/>
          </a:p>
        </p:txBody>
      </p:sp>
    </p:spTree>
    <p:extLst>
      <p:ext uri="{BB962C8B-B14F-4D97-AF65-F5344CB8AC3E}">
        <p14:creationId xmlns:p14="http://schemas.microsoft.com/office/powerpoint/2010/main" val="298745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78EA2A4-406B-4D41-B11F-0E87BF23067C}" type="slidenum">
              <a:rPr lang="de-AT" smtClean="0"/>
              <a:t>1</a:t>
            </a:fld>
            <a:endParaRPr lang="de-AT" dirty="0"/>
          </a:p>
        </p:txBody>
      </p:sp>
    </p:spTree>
    <p:extLst>
      <p:ext uri="{BB962C8B-B14F-4D97-AF65-F5344CB8AC3E}">
        <p14:creationId xmlns:p14="http://schemas.microsoft.com/office/powerpoint/2010/main" val="410139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78EA2A4-406B-4D41-B11F-0E87BF23067C}" type="slidenum">
              <a:rPr lang="de-AT" smtClean="0"/>
              <a:t>11</a:t>
            </a:fld>
            <a:endParaRPr lang="de-AT"/>
          </a:p>
        </p:txBody>
      </p:sp>
    </p:spTree>
    <p:extLst>
      <p:ext uri="{BB962C8B-B14F-4D97-AF65-F5344CB8AC3E}">
        <p14:creationId xmlns:p14="http://schemas.microsoft.com/office/powerpoint/2010/main" val="2287695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dirty="0">
                <a:solidFill>
                  <a:srgbClr val="374151"/>
                </a:solidFill>
                <a:effectLst/>
                <a:latin typeface="Söhne"/>
              </a:rPr>
              <a:t> </a:t>
            </a:r>
            <a:endParaRPr lang="de-AT" dirty="0"/>
          </a:p>
        </p:txBody>
      </p:sp>
      <p:sp>
        <p:nvSpPr>
          <p:cNvPr id="4" name="Foliennummernplatzhalter 3"/>
          <p:cNvSpPr>
            <a:spLocks noGrp="1"/>
          </p:cNvSpPr>
          <p:nvPr>
            <p:ph type="sldNum" sz="quarter" idx="5"/>
          </p:nvPr>
        </p:nvSpPr>
        <p:spPr/>
        <p:txBody>
          <a:bodyPr/>
          <a:lstStyle/>
          <a:p>
            <a:fld id="{D78EA2A4-406B-4D41-B11F-0E87BF23067C}" type="slidenum">
              <a:rPr lang="de-AT" smtClean="0"/>
              <a:t>12</a:t>
            </a:fld>
            <a:endParaRPr lang="de-AT"/>
          </a:p>
        </p:txBody>
      </p:sp>
    </p:spTree>
    <p:extLst>
      <p:ext uri="{BB962C8B-B14F-4D97-AF65-F5344CB8AC3E}">
        <p14:creationId xmlns:p14="http://schemas.microsoft.com/office/powerpoint/2010/main" val="496516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i="0" dirty="0">
                <a:solidFill>
                  <a:srgbClr val="374151"/>
                </a:solidFill>
                <a:effectLst/>
                <a:latin typeface="Söhne"/>
              </a:rPr>
              <a:t>Der ÖSD unterstützt die plurizentrische Sicht: dies bedeutet, dass alle Standardvarietäten des </a:t>
            </a:r>
            <a:r>
              <a:rPr lang="de-DE" sz="1200" b="1" i="0" dirty="0">
                <a:solidFill>
                  <a:srgbClr val="374151"/>
                </a:solidFill>
                <a:effectLst/>
                <a:latin typeface="Söhne"/>
              </a:rPr>
              <a:t>Deutschen</a:t>
            </a:r>
            <a:r>
              <a:rPr lang="de-DE" sz="1400" b="0" i="0" dirty="0">
                <a:solidFill>
                  <a:srgbClr val="374151"/>
                </a:solidFill>
                <a:effectLst/>
                <a:latin typeface="Söhne"/>
              </a:rPr>
              <a:t>, wie sie in Ö, D und der S gesprochen werden, als gleichwertig angesehen werden.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b="0" i="0" dirty="0">
              <a:solidFill>
                <a:srgbClr val="374151"/>
              </a:solidFill>
              <a:effectLst/>
              <a:latin typeface="Söhn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0" i="0" dirty="0">
                <a:solidFill>
                  <a:srgbClr val="374151"/>
                </a:solidFill>
                <a:effectLst/>
                <a:latin typeface="Söhne"/>
              </a:rPr>
              <a:t>Das Hauptziel des ÖSD ist es, das Bewusstsein für die nationalen Standardvarietäten zu schärfen und die Teilnehmer auf die sprachliche Realität und die kulturelle Vielfalt in den deutschsprachigen Ländern im sogenannten DACH-Raum (Deutschland, Österreich, Schweiz) vorzubereiten.</a:t>
            </a:r>
            <a:r>
              <a:rPr lang="de-DE" sz="1400" b="1" i="0" dirty="0">
                <a:solidFill>
                  <a:srgbClr val="374151"/>
                </a:solidFill>
                <a:effectLst/>
                <a:latin typeface="Söhne"/>
              </a:rPr>
              <a:t> </a:t>
            </a:r>
            <a:r>
              <a:rPr lang="de-DE" sz="1400" b="0" i="0" dirty="0">
                <a:solidFill>
                  <a:srgbClr val="374151"/>
                </a:solidFill>
                <a:effectLst/>
                <a:latin typeface="Söhne"/>
              </a:rPr>
              <a:t>Darüber hinaus berücksichtigt der ÖSD auch Länder wie Liechtenstein, Ostbelgien, Luxemburg und Südtirol in dieser sprachlichen Vielfalt. Dies fördert die Wertschätzung für die verschiedenen regionalen Variationen der deutschen Sprache.</a:t>
            </a:r>
            <a:endParaRPr lang="de-DE" sz="1400" b="1" dirty="0"/>
          </a:p>
          <a:p>
            <a:endParaRPr lang="de-AT" sz="1400" dirty="0"/>
          </a:p>
        </p:txBody>
      </p:sp>
      <p:sp>
        <p:nvSpPr>
          <p:cNvPr id="4" name="Foliennummernplatzhalter 3"/>
          <p:cNvSpPr>
            <a:spLocks noGrp="1"/>
          </p:cNvSpPr>
          <p:nvPr>
            <p:ph type="sldNum" sz="quarter" idx="5"/>
          </p:nvPr>
        </p:nvSpPr>
        <p:spPr/>
        <p:txBody>
          <a:bodyPr/>
          <a:lstStyle/>
          <a:p>
            <a:fld id="{D78EA2A4-406B-4D41-B11F-0E87BF23067C}" type="slidenum">
              <a:rPr lang="de-AT" smtClean="0"/>
              <a:t>13</a:t>
            </a:fld>
            <a:endParaRPr lang="de-AT"/>
          </a:p>
        </p:txBody>
      </p:sp>
    </p:spTree>
    <p:extLst>
      <p:ext uri="{BB962C8B-B14F-4D97-AF65-F5344CB8AC3E}">
        <p14:creationId xmlns:p14="http://schemas.microsoft.com/office/powerpoint/2010/main" val="275394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0" i="0" dirty="0">
                <a:solidFill>
                  <a:srgbClr val="202124"/>
                </a:solidFill>
                <a:effectLst/>
                <a:latin typeface="Google Sans"/>
              </a:rPr>
              <a:t>About the Common European Framework of Reference for Languages (CEFR) The Common European Framework of Reference for Languages (CEFR) is </a:t>
            </a:r>
            <a:r>
              <a:rPr lang="en-US" b="0" i="0" dirty="0">
                <a:solidFill>
                  <a:srgbClr val="040C28"/>
                </a:solidFill>
                <a:effectLst/>
                <a:latin typeface="Google Sans"/>
              </a:rPr>
              <a:t>an international standard for describing language ability</a:t>
            </a:r>
            <a:r>
              <a:rPr lang="en-US" b="0" i="0" dirty="0">
                <a:solidFill>
                  <a:srgbClr val="202124"/>
                </a:solidFill>
                <a:effectLst/>
                <a:latin typeface="Google Sans"/>
              </a:rPr>
              <a:t>.</a:t>
            </a:r>
            <a:endParaRPr lang="de-AT" dirty="0"/>
          </a:p>
        </p:txBody>
      </p:sp>
      <p:sp>
        <p:nvSpPr>
          <p:cNvPr id="4" name="Foliennummernplatzhalter 3"/>
          <p:cNvSpPr>
            <a:spLocks noGrp="1"/>
          </p:cNvSpPr>
          <p:nvPr>
            <p:ph type="sldNum" sz="quarter" idx="5"/>
          </p:nvPr>
        </p:nvSpPr>
        <p:spPr/>
        <p:txBody>
          <a:bodyPr/>
          <a:lstStyle/>
          <a:p>
            <a:fld id="{D78EA2A4-406B-4D41-B11F-0E87BF23067C}" type="slidenum">
              <a:rPr lang="de-AT" smtClean="0"/>
              <a:t>14</a:t>
            </a:fld>
            <a:endParaRPr lang="de-AT"/>
          </a:p>
        </p:txBody>
      </p:sp>
    </p:spTree>
    <p:extLst>
      <p:ext uri="{BB962C8B-B14F-4D97-AF65-F5344CB8AC3E}">
        <p14:creationId xmlns:p14="http://schemas.microsoft.com/office/powerpoint/2010/main" val="1081186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solidFill>
            </a:endParaRPr>
          </a:p>
        </p:txBody>
      </p:sp>
      <p:sp>
        <p:nvSpPr>
          <p:cNvPr id="4" name="Foliennummernplatzhalter 3"/>
          <p:cNvSpPr>
            <a:spLocks noGrp="1"/>
          </p:cNvSpPr>
          <p:nvPr>
            <p:ph type="sldNum" sz="quarter" idx="5"/>
          </p:nvPr>
        </p:nvSpPr>
        <p:spPr/>
        <p:txBody>
          <a:bodyPr/>
          <a:lstStyle/>
          <a:p>
            <a:fld id="{D78EA2A4-406B-4D41-B11F-0E87BF23067C}" type="slidenum">
              <a:rPr lang="de-AT" smtClean="0"/>
              <a:t>15</a:t>
            </a:fld>
            <a:endParaRPr lang="de-AT"/>
          </a:p>
        </p:txBody>
      </p:sp>
    </p:spTree>
    <p:extLst>
      <p:ext uri="{BB962C8B-B14F-4D97-AF65-F5344CB8AC3E}">
        <p14:creationId xmlns:p14="http://schemas.microsoft.com/office/powerpoint/2010/main" val="1907405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78EA2A4-406B-4D41-B11F-0E87BF23067C}" type="slidenum">
              <a:rPr lang="de-AT" smtClean="0"/>
              <a:t>16</a:t>
            </a:fld>
            <a:endParaRPr lang="de-AT"/>
          </a:p>
        </p:txBody>
      </p:sp>
    </p:spTree>
    <p:extLst>
      <p:ext uri="{BB962C8B-B14F-4D97-AF65-F5344CB8AC3E}">
        <p14:creationId xmlns:p14="http://schemas.microsoft.com/office/powerpoint/2010/main" val="22594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78EA2A4-406B-4D41-B11F-0E87BF23067C}" type="slidenum">
              <a:rPr lang="de-AT" smtClean="0"/>
              <a:t>17</a:t>
            </a:fld>
            <a:endParaRPr lang="de-AT"/>
          </a:p>
        </p:txBody>
      </p:sp>
    </p:spTree>
    <p:extLst>
      <p:ext uri="{BB962C8B-B14F-4D97-AF65-F5344CB8AC3E}">
        <p14:creationId xmlns:p14="http://schemas.microsoft.com/office/powerpoint/2010/main" val="1120975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78EA2A4-406B-4D41-B11F-0E87BF23067C}" type="slidenum">
              <a:rPr lang="de-AT" smtClean="0"/>
              <a:t>18</a:t>
            </a:fld>
            <a:endParaRPr lang="de-AT"/>
          </a:p>
        </p:txBody>
      </p:sp>
    </p:spTree>
    <p:extLst>
      <p:ext uri="{BB962C8B-B14F-4D97-AF65-F5344CB8AC3E}">
        <p14:creationId xmlns:p14="http://schemas.microsoft.com/office/powerpoint/2010/main" val="1443114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78EA2A4-406B-4D41-B11F-0E87BF23067C}" type="slidenum">
              <a:rPr lang="de-AT" smtClean="0"/>
              <a:t>19</a:t>
            </a:fld>
            <a:endParaRPr lang="de-AT"/>
          </a:p>
        </p:txBody>
      </p:sp>
    </p:spTree>
    <p:extLst>
      <p:ext uri="{BB962C8B-B14F-4D97-AF65-F5344CB8AC3E}">
        <p14:creationId xmlns:p14="http://schemas.microsoft.com/office/powerpoint/2010/main" val="1363449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78EA2A4-406B-4D41-B11F-0E87BF23067C}" type="slidenum">
              <a:rPr lang="de-AT" smtClean="0"/>
              <a:t>20</a:t>
            </a:fld>
            <a:endParaRPr lang="de-AT"/>
          </a:p>
        </p:txBody>
      </p:sp>
    </p:spTree>
    <p:extLst>
      <p:ext uri="{BB962C8B-B14F-4D97-AF65-F5344CB8AC3E}">
        <p14:creationId xmlns:p14="http://schemas.microsoft.com/office/powerpoint/2010/main" val="3443329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78EA2A4-406B-4D41-B11F-0E87BF23067C}" type="slidenum">
              <a:rPr lang="de-AT" smtClean="0"/>
              <a:t>3</a:t>
            </a:fld>
            <a:endParaRPr lang="de-AT"/>
          </a:p>
        </p:txBody>
      </p:sp>
    </p:spTree>
    <p:extLst>
      <p:ext uri="{BB962C8B-B14F-4D97-AF65-F5344CB8AC3E}">
        <p14:creationId xmlns:p14="http://schemas.microsoft.com/office/powerpoint/2010/main" val="1716711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78EA2A4-406B-4D41-B11F-0E87BF23067C}" type="slidenum">
              <a:rPr lang="de-AT" smtClean="0"/>
              <a:t>21</a:t>
            </a:fld>
            <a:endParaRPr lang="de-AT"/>
          </a:p>
        </p:txBody>
      </p:sp>
    </p:spTree>
    <p:extLst>
      <p:ext uri="{BB962C8B-B14F-4D97-AF65-F5344CB8AC3E}">
        <p14:creationId xmlns:p14="http://schemas.microsoft.com/office/powerpoint/2010/main" val="1641986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78EA2A4-406B-4D41-B11F-0E87BF23067C}" type="slidenum">
              <a:rPr lang="de-AT" smtClean="0"/>
              <a:t>22</a:t>
            </a:fld>
            <a:endParaRPr lang="de-AT"/>
          </a:p>
        </p:txBody>
      </p:sp>
    </p:spTree>
    <p:extLst>
      <p:ext uri="{BB962C8B-B14F-4D97-AF65-F5344CB8AC3E}">
        <p14:creationId xmlns:p14="http://schemas.microsoft.com/office/powerpoint/2010/main" val="370940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78EA2A4-406B-4D41-B11F-0E87BF23067C}" type="slidenum">
              <a:rPr lang="de-AT" smtClean="0"/>
              <a:t>23</a:t>
            </a:fld>
            <a:endParaRPr lang="de-AT"/>
          </a:p>
        </p:txBody>
      </p:sp>
    </p:spTree>
    <p:extLst>
      <p:ext uri="{BB962C8B-B14F-4D97-AF65-F5344CB8AC3E}">
        <p14:creationId xmlns:p14="http://schemas.microsoft.com/office/powerpoint/2010/main" val="38512914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EA2A4-406B-4D41-B11F-0E87BF23067C}"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592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EA2A4-406B-4D41-B11F-0E87BF23067C}" type="slidenum">
              <a:rPr kumimoji="0" lang="de-A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A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460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78EA2A4-406B-4D41-B11F-0E87BF23067C}" type="slidenum">
              <a:rPr lang="de-AT" smtClean="0"/>
              <a:t>26</a:t>
            </a:fld>
            <a:endParaRPr lang="de-AT"/>
          </a:p>
        </p:txBody>
      </p:sp>
    </p:spTree>
    <p:extLst>
      <p:ext uri="{BB962C8B-B14F-4D97-AF65-F5344CB8AC3E}">
        <p14:creationId xmlns:p14="http://schemas.microsoft.com/office/powerpoint/2010/main" val="3814359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Teil der ÖSD-Familie weiter hinten</a:t>
            </a:r>
          </a:p>
        </p:txBody>
      </p:sp>
      <p:sp>
        <p:nvSpPr>
          <p:cNvPr id="4" name="Foliennummernplatzhalter 3"/>
          <p:cNvSpPr>
            <a:spLocks noGrp="1"/>
          </p:cNvSpPr>
          <p:nvPr>
            <p:ph type="sldNum" sz="quarter" idx="5"/>
          </p:nvPr>
        </p:nvSpPr>
        <p:spPr/>
        <p:txBody>
          <a:bodyPr/>
          <a:lstStyle/>
          <a:p>
            <a:fld id="{D78EA2A4-406B-4D41-B11F-0E87BF23067C}" type="slidenum">
              <a:rPr lang="de-AT" smtClean="0"/>
              <a:t>27</a:t>
            </a:fld>
            <a:endParaRPr lang="de-AT"/>
          </a:p>
        </p:txBody>
      </p:sp>
    </p:spTree>
    <p:extLst>
      <p:ext uri="{BB962C8B-B14F-4D97-AF65-F5344CB8AC3E}">
        <p14:creationId xmlns:p14="http://schemas.microsoft.com/office/powerpoint/2010/main" val="23934850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Qualität auf Folie 49, Punkt 2</a:t>
            </a:r>
          </a:p>
        </p:txBody>
      </p:sp>
      <p:sp>
        <p:nvSpPr>
          <p:cNvPr id="4" name="Foliennummernplatzhalter 3"/>
          <p:cNvSpPr>
            <a:spLocks noGrp="1"/>
          </p:cNvSpPr>
          <p:nvPr>
            <p:ph type="sldNum" sz="quarter" idx="5"/>
          </p:nvPr>
        </p:nvSpPr>
        <p:spPr/>
        <p:txBody>
          <a:bodyPr/>
          <a:lstStyle/>
          <a:p>
            <a:fld id="{D78EA2A4-406B-4D41-B11F-0E87BF23067C}" type="slidenum">
              <a:rPr lang="de-AT" smtClean="0"/>
              <a:t>28</a:t>
            </a:fld>
            <a:endParaRPr lang="de-AT"/>
          </a:p>
        </p:txBody>
      </p:sp>
    </p:spTree>
    <p:extLst>
      <p:ext uri="{BB962C8B-B14F-4D97-AF65-F5344CB8AC3E}">
        <p14:creationId xmlns:p14="http://schemas.microsoft.com/office/powerpoint/2010/main" val="12828605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78EA2A4-406B-4D41-B11F-0E87BF23067C}" type="slidenum">
              <a:rPr lang="de-AT" smtClean="0"/>
              <a:t>29</a:t>
            </a:fld>
            <a:endParaRPr lang="de-AT"/>
          </a:p>
        </p:txBody>
      </p:sp>
    </p:spTree>
    <p:extLst>
      <p:ext uri="{BB962C8B-B14F-4D97-AF65-F5344CB8AC3E}">
        <p14:creationId xmlns:p14="http://schemas.microsoft.com/office/powerpoint/2010/main" val="2380035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78EA2A4-406B-4D41-B11F-0E87BF23067C}" type="slidenum">
              <a:rPr lang="de-AT" smtClean="0"/>
              <a:t>30</a:t>
            </a:fld>
            <a:endParaRPr lang="de-AT"/>
          </a:p>
        </p:txBody>
      </p:sp>
    </p:spTree>
    <p:extLst>
      <p:ext uri="{BB962C8B-B14F-4D97-AF65-F5344CB8AC3E}">
        <p14:creationId xmlns:p14="http://schemas.microsoft.com/office/powerpoint/2010/main" val="3100869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78EA2A4-406B-4D41-B11F-0E87BF23067C}" type="slidenum">
              <a:rPr lang="de-AT" smtClean="0"/>
              <a:t>4</a:t>
            </a:fld>
            <a:endParaRPr lang="de-AT"/>
          </a:p>
        </p:txBody>
      </p:sp>
    </p:spTree>
    <p:extLst>
      <p:ext uri="{BB962C8B-B14F-4D97-AF65-F5344CB8AC3E}">
        <p14:creationId xmlns:p14="http://schemas.microsoft.com/office/powerpoint/2010/main" val="5675036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78EA2A4-406B-4D41-B11F-0E87BF23067C}" type="slidenum">
              <a:rPr lang="de-AT" smtClean="0"/>
              <a:t>31</a:t>
            </a:fld>
            <a:endParaRPr lang="de-AT"/>
          </a:p>
        </p:txBody>
      </p:sp>
    </p:spTree>
    <p:extLst>
      <p:ext uri="{BB962C8B-B14F-4D97-AF65-F5344CB8AC3E}">
        <p14:creationId xmlns:p14="http://schemas.microsoft.com/office/powerpoint/2010/main" val="1455987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sz="1200" b="1" dirty="0"/>
              <a:t>https://app.osd.at/apply</a:t>
            </a:r>
          </a:p>
          <a:p>
            <a:endParaRPr lang="de-AT" dirty="0"/>
          </a:p>
        </p:txBody>
      </p:sp>
      <p:sp>
        <p:nvSpPr>
          <p:cNvPr id="4" name="Foliennummernplatzhalter 3"/>
          <p:cNvSpPr>
            <a:spLocks noGrp="1"/>
          </p:cNvSpPr>
          <p:nvPr>
            <p:ph type="sldNum" sz="quarter" idx="5"/>
          </p:nvPr>
        </p:nvSpPr>
        <p:spPr/>
        <p:txBody>
          <a:bodyPr/>
          <a:lstStyle/>
          <a:p>
            <a:fld id="{D78EA2A4-406B-4D41-B11F-0E87BF23067C}" type="slidenum">
              <a:rPr lang="de-AT" smtClean="0"/>
              <a:t>32</a:t>
            </a:fld>
            <a:endParaRPr lang="de-AT"/>
          </a:p>
        </p:txBody>
      </p:sp>
    </p:spTree>
    <p:extLst>
      <p:ext uri="{BB962C8B-B14F-4D97-AF65-F5344CB8AC3E}">
        <p14:creationId xmlns:p14="http://schemas.microsoft.com/office/powerpoint/2010/main" val="1861365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78EA2A4-406B-4D41-B11F-0E87BF23067C}" type="slidenum">
              <a:rPr lang="de-AT" smtClean="0"/>
              <a:t>5</a:t>
            </a:fld>
            <a:endParaRPr lang="de-AT"/>
          </a:p>
        </p:txBody>
      </p:sp>
    </p:spTree>
    <p:extLst>
      <p:ext uri="{BB962C8B-B14F-4D97-AF65-F5344CB8AC3E}">
        <p14:creationId xmlns:p14="http://schemas.microsoft.com/office/powerpoint/2010/main" val="3353986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lang="de-AT" dirty="0"/>
          </a:p>
        </p:txBody>
      </p:sp>
      <p:sp>
        <p:nvSpPr>
          <p:cNvPr id="4" name="Foliennummernplatzhalter 3"/>
          <p:cNvSpPr>
            <a:spLocks noGrp="1"/>
          </p:cNvSpPr>
          <p:nvPr>
            <p:ph type="sldNum" sz="quarter" idx="5"/>
          </p:nvPr>
        </p:nvSpPr>
        <p:spPr/>
        <p:txBody>
          <a:bodyPr/>
          <a:lstStyle/>
          <a:p>
            <a:fld id="{D78EA2A4-406B-4D41-B11F-0E87BF23067C}" type="slidenum">
              <a:rPr lang="de-AT" smtClean="0"/>
              <a:t>6</a:t>
            </a:fld>
            <a:endParaRPr lang="de-AT"/>
          </a:p>
        </p:txBody>
      </p:sp>
    </p:spTree>
    <p:extLst>
      <p:ext uri="{BB962C8B-B14F-4D97-AF65-F5344CB8AC3E}">
        <p14:creationId xmlns:p14="http://schemas.microsoft.com/office/powerpoint/2010/main" val="1199832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78EA2A4-406B-4D41-B11F-0E87BF23067C}" type="slidenum">
              <a:rPr lang="de-AT" smtClean="0"/>
              <a:t>7</a:t>
            </a:fld>
            <a:endParaRPr lang="de-AT" dirty="0"/>
          </a:p>
        </p:txBody>
      </p:sp>
    </p:spTree>
    <p:extLst>
      <p:ext uri="{BB962C8B-B14F-4D97-AF65-F5344CB8AC3E}">
        <p14:creationId xmlns:p14="http://schemas.microsoft.com/office/powerpoint/2010/main" val="3765545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78EA2A4-406B-4D41-B11F-0E87BF23067C}" type="slidenum">
              <a:rPr lang="de-AT" smtClean="0"/>
              <a:t>8</a:t>
            </a:fld>
            <a:endParaRPr lang="de-AT" dirty="0"/>
          </a:p>
        </p:txBody>
      </p:sp>
    </p:spTree>
    <p:extLst>
      <p:ext uri="{BB962C8B-B14F-4D97-AF65-F5344CB8AC3E}">
        <p14:creationId xmlns:p14="http://schemas.microsoft.com/office/powerpoint/2010/main" val="1617940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78EA2A4-406B-4D41-B11F-0E87BF23067C}" type="slidenum">
              <a:rPr lang="de-AT" smtClean="0"/>
              <a:t>9</a:t>
            </a:fld>
            <a:endParaRPr lang="de-AT"/>
          </a:p>
        </p:txBody>
      </p:sp>
    </p:spTree>
    <p:extLst>
      <p:ext uri="{BB962C8B-B14F-4D97-AF65-F5344CB8AC3E}">
        <p14:creationId xmlns:p14="http://schemas.microsoft.com/office/powerpoint/2010/main" val="580190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78EA2A4-406B-4D41-B11F-0E87BF23067C}" type="slidenum">
              <a:rPr lang="de-AT" smtClean="0"/>
              <a:t>10</a:t>
            </a:fld>
            <a:endParaRPr lang="de-AT"/>
          </a:p>
        </p:txBody>
      </p:sp>
    </p:spTree>
    <p:extLst>
      <p:ext uri="{BB962C8B-B14F-4D97-AF65-F5344CB8AC3E}">
        <p14:creationId xmlns:p14="http://schemas.microsoft.com/office/powerpoint/2010/main" val="279859567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26" name="Rechteck">
            <a:extLst>
              <a:ext uri="{FF2B5EF4-FFF2-40B4-BE49-F238E27FC236}">
                <a16:creationId xmlns:a16="http://schemas.microsoft.com/office/drawing/2014/main" id="{18819A8E-AC45-0C61-E2F5-9230AA3B55F9}"/>
              </a:ext>
            </a:extLst>
          </p:cNvPr>
          <p:cNvSpPr/>
          <p:nvPr userDrawn="1"/>
        </p:nvSpPr>
        <p:spPr>
          <a:xfrm>
            <a:off x="-11279" y="-1"/>
            <a:ext cx="905628" cy="6809617"/>
          </a:xfrm>
          <a:prstGeom prst="rect">
            <a:avLst/>
          </a:prstGeom>
          <a:solidFill>
            <a:srgbClr val="0071BA"/>
          </a:solidFill>
          <a:ln>
            <a:noFill/>
          </a:ln>
          <a:effectLst>
            <a:innerShdw blurRad="63500" dist="50800">
              <a:prstClr val="black">
                <a:alpha val="2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5" name="!! Orange">
            <a:extLst>
              <a:ext uri="{FF2B5EF4-FFF2-40B4-BE49-F238E27FC236}">
                <a16:creationId xmlns:a16="http://schemas.microsoft.com/office/drawing/2014/main" id="{D0A620B3-7885-9A8B-80E6-4063B9FBA45E}"/>
              </a:ext>
            </a:extLst>
          </p:cNvPr>
          <p:cNvSpPr/>
          <p:nvPr userDrawn="1"/>
        </p:nvSpPr>
        <p:spPr>
          <a:xfrm rot="5400000">
            <a:off x="81535" y="788002"/>
            <a:ext cx="720000" cy="720000"/>
          </a:xfrm>
          <a:prstGeom prst="rect">
            <a:avLst/>
          </a:prstGeom>
          <a:solidFill>
            <a:srgbClr val="FBC5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6" name="!! Gelb">
            <a:extLst>
              <a:ext uri="{FF2B5EF4-FFF2-40B4-BE49-F238E27FC236}">
                <a16:creationId xmlns:a16="http://schemas.microsoft.com/office/drawing/2014/main" id="{FB74283F-97DA-7C2C-D5D5-6D026B5004CE}"/>
              </a:ext>
            </a:extLst>
          </p:cNvPr>
          <p:cNvSpPr/>
          <p:nvPr userDrawn="1"/>
        </p:nvSpPr>
        <p:spPr>
          <a:xfrm rot="5400000">
            <a:off x="81535" y="1636946"/>
            <a:ext cx="720000" cy="720000"/>
          </a:xfrm>
          <a:prstGeom prst="rect">
            <a:avLst/>
          </a:prstGeom>
          <a:solidFill>
            <a:srgbClr val="FFF5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7" name="!! Pink">
            <a:extLst>
              <a:ext uri="{FF2B5EF4-FFF2-40B4-BE49-F238E27FC236}">
                <a16:creationId xmlns:a16="http://schemas.microsoft.com/office/drawing/2014/main" id="{7D75FD8F-D357-550F-4588-06E416701A68}"/>
              </a:ext>
            </a:extLst>
          </p:cNvPr>
          <p:cNvSpPr/>
          <p:nvPr userDrawn="1"/>
        </p:nvSpPr>
        <p:spPr>
          <a:xfrm rot="5400000">
            <a:off x="81535" y="2485890"/>
            <a:ext cx="720000" cy="720000"/>
          </a:xfrm>
          <a:prstGeom prst="rect">
            <a:avLst/>
          </a:prstGeom>
          <a:solidFill>
            <a:srgbClr val="E931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8" name="!! Hellgrün">
            <a:extLst>
              <a:ext uri="{FF2B5EF4-FFF2-40B4-BE49-F238E27FC236}">
                <a16:creationId xmlns:a16="http://schemas.microsoft.com/office/drawing/2014/main" id="{BAE97AD0-ED5F-C670-C849-C096A507FA0D}"/>
              </a:ext>
            </a:extLst>
          </p:cNvPr>
          <p:cNvSpPr/>
          <p:nvPr userDrawn="1"/>
        </p:nvSpPr>
        <p:spPr>
          <a:xfrm rot="5400000">
            <a:off x="81535" y="3334834"/>
            <a:ext cx="720000" cy="720000"/>
          </a:xfrm>
          <a:prstGeom prst="rect">
            <a:avLst/>
          </a:prstGeom>
          <a:solidFill>
            <a:srgbClr val="AFCA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9" name="!! Blau">
            <a:extLst>
              <a:ext uri="{FF2B5EF4-FFF2-40B4-BE49-F238E27FC236}">
                <a16:creationId xmlns:a16="http://schemas.microsoft.com/office/drawing/2014/main" id="{6D989ACF-3901-77C2-0D7E-B33C5A7A4ED3}"/>
              </a:ext>
            </a:extLst>
          </p:cNvPr>
          <p:cNvSpPr/>
          <p:nvPr userDrawn="1"/>
        </p:nvSpPr>
        <p:spPr>
          <a:xfrm rot="5400000">
            <a:off x="81535" y="5881664"/>
            <a:ext cx="720000" cy="720000"/>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0" name="!! Hellblau">
            <a:extLst>
              <a:ext uri="{FF2B5EF4-FFF2-40B4-BE49-F238E27FC236}">
                <a16:creationId xmlns:a16="http://schemas.microsoft.com/office/drawing/2014/main" id="{1EDC39F6-E8B4-8F9B-5F9A-63DEBD1F301A}"/>
              </a:ext>
            </a:extLst>
          </p:cNvPr>
          <p:cNvSpPr/>
          <p:nvPr userDrawn="1"/>
        </p:nvSpPr>
        <p:spPr>
          <a:xfrm rot="5400000">
            <a:off x="81535" y="5032722"/>
            <a:ext cx="720000" cy="720000"/>
          </a:xfrm>
          <a:prstGeom prst="rect">
            <a:avLst/>
          </a:prstGeom>
          <a:solidFill>
            <a:srgbClr val="82D0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1" name="!! Grün">
            <a:extLst>
              <a:ext uri="{FF2B5EF4-FFF2-40B4-BE49-F238E27FC236}">
                <a16:creationId xmlns:a16="http://schemas.microsoft.com/office/drawing/2014/main" id="{B76C4347-5C0D-C866-0510-5A70B3455FE7}"/>
              </a:ext>
            </a:extLst>
          </p:cNvPr>
          <p:cNvSpPr/>
          <p:nvPr userDrawn="1"/>
        </p:nvSpPr>
        <p:spPr>
          <a:xfrm rot="5400000">
            <a:off x="81535" y="4183778"/>
            <a:ext cx="720000" cy="720000"/>
          </a:xfrm>
          <a:prstGeom prst="rect">
            <a:avLst/>
          </a:prstGeom>
          <a:solidFill>
            <a:srgbClr val="3BA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5" name="!! Balken">
            <a:extLst>
              <a:ext uri="{FF2B5EF4-FFF2-40B4-BE49-F238E27FC236}">
                <a16:creationId xmlns:a16="http://schemas.microsoft.com/office/drawing/2014/main" id="{CA632DC2-941D-155B-EF6C-35CBF909A32F}"/>
              </a:ext>
            </a:extLst>
          </p:cNvPr>
          <p:cNvSpPr/>
          <p:nvPr userDrawn="1"/>
        </p:nvSpPr>
        <p:spPr>
          <a:xfrm>
            <a:off x="-11279" y="-1"/>
            <a:ext cx="905628" cy="6858000"/>
          </a:xfrm>
          <a:custGeom>
            <a:avLst/>
            <a:gdLst>
              <a:gd name="connsiteX0" fmla="*/ 452814 w 905628"/>
              <a:gd name="connsiteY0" fmla="*/ 791876 h 6858000"/>
              <a:gd name="connsiteX1" fmla="*/ 281364 w 905628"/>
              <a:gd name="connsiteY1" fmla="*/ 963326 h 6858000"/>
              <a:gd name="connsiteX2" fmla="*/ 281364 w 905628"/>
              <a:gd name="connsiteY2" fmla="*/ 6430214 h 6858000"/>
              <a:gd name="connsiteX3" fmla="*/ 452814 w 905628"/>
              <a:gd name="connsiteY3" fmla="*/ 6601664 h 6858000"/>
              <a:gd name="connsiteX4" fmla="*/ 624264 w 905628"/>
              <a:gd name="connsiteY4" fmla="*/ 6430214 h 6858000"/>
              <a:gd name="connsiteX5" fmla="*/ 624264 w 905628"/>
              <a:gd name="connsiteY5" fmla="*/ 963326 h 6858000"/>
              <a:gd name="connsiteX6" fmla="*/ 452814 w 905628"/>
              <a:gd name="connsiteY6" fmla="*/ 791876 h 6858000"/>
              <a:gd name="connsiteX7" fmla="*/ 0 w 905628"/>
              <a:gd name="connsiteY7" fmla="*/ 0 h 6858000"/>
              <a:gd name="connsiteX8" fmla="*/ 905628 w 905628"/>
              <a:gd name="connsiteY8" fmla="*/ 0 h 6858000"/>
              <a:gd name="connsiteX9" fmla="*/ 905628 w 905628"/>
              <a:gd name="connsiteY9" fmla="*/ 6858000 h 6858000"/>
              <a:gd name="connsiteX10" fmla="*/ 0 w 905628"/>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5628" h="6858000">
                <a:moveTo>
                  <a:pt x="452814" y="791876"/>
                </a:moveTo>
                <a:cubicBezTo>
                  <a:pt x="358125" y="791876"/>
                  <a:pt x="281364" y="868637"/>
                  <a:pt x="281364" y="963326"/>
                </a:cubicBezTo>
                <a:lnTo>
                  <a:pt x="281364" y="6430214"/>
                </a:lnTo>
                <a:cubicBezTo>
                  <a:pt x="281364" y="6524903"/>
                  <a:pt x="358125" y="6601664"/>
                  <a:pt x="452814" y="6601664"/>
                </a:cubicBezTo>
                <a:cubicBezTo>
                  <a:pt x="547503" y="6601664"/>
                  <a:pt x="624264" y="6524903"/>
                  <a:pt x="624264" y="6430214"/>
                </a:cubicBezTo>
                <a:lnTo>
                  <a:pt x="624264" y="963326"/>
                </a:lnTo>
                <a:cubicBezTo>
                  <a:pt x="624264" y="868637"/>
                  <a:pt x="547503" y="791876"/>
                  <a:pt x="452814" y="791876"/>
                </a:cubicBezTo>
                <a:close/>
                <a:moveTo>
                  <a:pt x="0" y="0"/>
                </a:moveTo>
                <a:lnTo>
                  <a:pt x="905628" y="0"/>
                </a:lnTo>
                <a:lnTo>
                  <a:pt x="905628" y="6858000"/>
                </a:lnTo>
                <a:lnTo>
                  <a:pt x="0" y="6858000"/>
                </a:lnTo>
                <a:close/>
              </a:path>
            </a:pathLst>
          </a:custGeom>
          <a:solidFill>
            <a:srgbClr val="0071BA"/>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pic>
        <p:nvPicPr>
          <p:cNvPr id="46" name="!!Logo">
            <a:extLst>
              <a:ext uri="{FF2B5EF4-FFF2-40B4-BE49-F238E27FC236}">
                <a16:creationId xmlns:a16="http://schemas.microsoft.com/office/drawing/2014/main" id="{2EAA2415-E122-67D1-0239-42B597A5FD22}"/>
              </a:ext>
            </a:extLst>
          </p:cNvPr>
          <p:cNvPicPr>
            <a:picLocks noChangeAspect="1"/>
          </p:cNvPicPr>
          <p:nvPr userDrawn="1"/>
        </p:nvPicPr>
        <p:blipFill>
          <a:blip r:embed="rId2">
            <a:biLevel thresh="25000"/>
            <a:extLst>
              <a:ext uri="{BEBA8EAE-BF5A-486C-A8C5-ECC9F3942E4B}">
                <a14:imgProps xmlns:a14="http://schemas.microsoft.com/office/drawing/2010/main">
                  <a14:imgLayer r:embed="rId3">
                    <a14:imgEffect>
                      <a14:backgroundRemoval t="10000" b="90000" l="10000" r="90000">
                        <a14:foregroundMark x1="49330" y1="42470" x2="49330" y2="42470"/>
                        <a14:foregroundMark x1="31122" y1="47716" x2="31122" y2="47716"/>
                        <a14:foregroundMark x1="33310" y1="30626" x2="33310" y2="30626"/>
                        <a14:foregroundMark x1="21807" y1="29272" x2="21807" y2="29272"/>
                      </a14:backgroundRemoval>
                    </a14:imgEffect>
                  </a14:imgLayer>
                </a14:imgProps>
              </a:ext>
              <a:ext uri="{28A0092B-C50C-407E-A947-70E740481C1C}">
                <a14:useLocalDpi xmlns:a14="http://schemas.microsoft.com/office/drawing/2010/main" val="0"/>
              </a:ext>
            </a:extLst>
          </a:blip>
          <a:stretch>
            <a:fillRect/>
          </a:stretch>
        </p:blipFill>
        <p:spPr>
          <a:xfrm>
            <a:off x="-42652" y="236335"/>
            <a:ext cx="968375" cy="403889"/>
          </a:xfrm>
          <a:prstGeom prst="rect">
            <a:avLst/>
          </a:prstGeom>
        </p:spPr>
      </p:pic>
    </p:spTree>
    <p:extLst>
      <p:ext uri="{BB962C8B-B14F-4D97-AF65-F5344CB8AC3E}">
        <p14:creationId xmlns:p14="http://schemas.microsoft.com/office/powerpoint/2010/main" val="32782219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tandard">
    <p:spTree>
      <p:nvGrpSpPr>
        <p:cNvPr id="1" name=""/>
        <p:cNvGrpSpPr/>
        <p:nvPr/>
      </p:nvGrpSpPr>
      <p:grpSpPr>
        <a:xfrm>
          <a:off x="0" y="0"/>
          <a:ext cx="0" cy="0"/>
          <a:chOff x="0" y="0"/>
          <a:chExt cx="0" cy="0"/>
        </a:xfrm>
      </p:grpSpPr>
      <p:sp>
        <p:nvSpPr>
          <p:cNvPr id="26" name="Rechteck">
            <a:extLst>
              <a:ext uri="{FF2B5EF4-FFF2-40B4-BE49-F238E27FC236}">
                <a16:creationId xmlns:a16="http://schemas.microsoft.com/office/drawing/2014/main" id="{18819A8E-AC45-0C61-E2F5-9230AA3B55F9}"/>
              </a:ext>
            </a:extLst>
          </p:cNvPr>
          <p:cNvSpPr/>
          <p:nvPr userDrawn="1"/>
        </p:nvSpPr>
        <p:spPr>
          <a:xfrm rot="16200000">
            <a:off x="5597465" y="392749"/>
            <a:ext cx="905628" cy="12192000"/>
          </a:xfrm>
          <a:prstGeom prst="rect">
            <a:avLst/>
          </a:prstGeom>
          <a:solidFill>
            <a:srgbClr val="2E2E2E"/>
          </a:solidFill>
          <a:ln>
            <a:noFill/>
          </a:ln>
          <a:effectLst>
            <a:innerShdw blurRad="63500" dist="50800">
              <a:prstClr val="black">
                <a:alpha val="2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5" name="!! Orange">
            <a:extLst>
              <a:ext uri="{FF2B5EF4-FFF2-40B4-BE49-F238E27FC236}">
                <a16:creationId xmlns:a16="http://schemas.microsoft.com/office/drawing/2014/main" id="{D0A620B3-7885-9A8B-80E6-4063B9FBA45E}"/>
              </a:ext>
            </a:extLst>
          </p:cNvPr>
          <p:cNvSpPr/>
          <p:nvPr userDrawn="1"/>
        </p:nvSpPr>
        <p:spPr>
          <a:xfrm>
            <a:off x="1377841" y="6133843"/>
            <a:ext cx="4941478" cy="720000"/>
          </a:xfrm>
          <a:prstGeom prst="rect">
            <a:avLst/>
          </a:prstGeom>
          <a:solidFill>
            <a:srgbClr val="FBC5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l"/>
            <a:r>
              <a:rPr lang="de-AT" sz="1600" b="1" dirty="0">
                <a:solidFill>
                  <a:schemeClr val="tx1"/>
                </a:solidFill>
              </a:rPr>
              <a:t>About ÖSD</a:t>
            </a:r>
          </a:p>
        </p:txBody>
      </p:sp>
      <p:sp>
        <p:nvSpPr>
          <p:cNvPr id="36" name="!! Gelb">
            <a:extLst>
              <a:ext uri="{FF2B5EF4-FFF2-40B4-BE49-F238E27FC236}">
                <a16:creationId xmlns:a16="http://schemas.microsoft.com/office/drawing/2014/main" id="{FB74283F-97DA-7C2C-D5D5-6D026B5004CE}"/>
              </a:ext>
            </a:extLst>
          </p:cNvPr>
          <p:cNvSpPr/>
          <p:nvPr userDrawn="1"/>
        </p:nvSpPr>
        <p:spPr>
          <a:xfrm>
            <a:off x="6500000" y="6133843"/>
            <a:ext cx="720000" cy="720000"/>
          </a:xfrm>
          <a:prstGeom prst="rect">
            <a:avLst/>
          </a:prstGeom>
          <a:solidFill>
            <a:srgbClr val="FFF5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1600" b="1"/>
          </a:p>
        </p:txBody>
      </p:sp>
      <p:sp>
        <p:nvSpPr>
          <p:cNvPr id="37" name="!! Pink">
            <a:extLst>
              <a:ext uri="{FF2B5EF4-FFF2-40B4-BE49-F238E27FC236}">
                <a16:creationId xmlns:a16="http://schemas.microsoft.com/office/drawing/2014/main" id="{7D75FD8F-D357-550F-4588-06E416701A68}"/>
              </a:ext>
            </a:extLst>
          </p:cNvPr>
          <p:cNvSpPr/>
          <p:nvPr userDrawn="1"/>
        </p:nvSpPr>
        <p:spPr>
          <a:xfrm>
            <a:off x="7400679" y="6133843"/>
            <a:ext cx="720000" cy="720000"/>
          </a:xfrm>
          <a:prstGeom prst="rect">
            <a:avLst/>
          </a:prstGeom>
          <a:solidFill>
            <a:srgbClr val="E931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1600" b="1"/>
          </a:p>
        </p:txBody>
      </p:sp>
      <p:sp>
        <p:nvSpPr>
          <p:cNvPr id="38" name="!! Hellgrün">
            <a:extLst>
              <a:ext uri="{FF2B5EF4-FFF2-40B4-BE49-F238E27FC236}">
                <a16:creationId xmlns:a16="http://schemas.microsoft.com/office/drawing/2014/main" id="{BAE97AD0-ED5F-C670-C849-C096A507FA0D}"/>
              </a:ext>
            </a:extLst>
          </p:cNvPr>
          <p:cNvSpPr/>
          <p:nvPr userDrawn="1"/>
        </p:nvSpPr>
        <p:spPr>
          <a:xfrm>
            <a:off x="8301358" y="6133843"/>
            <a:ext cx="720000" cy="720000"/>
          </a:xfrm>
          <a:prstGeom prst="rect">
            <a:avLst/>
          </a:prstGeom>
          <a:solidFill>
            <a:srgbClr val="AFCA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1600" b="1" dirty="0"/>
          </a:p>
        </p:txBody>
      </p:sp>
      <p:sp>
        <p:nvSpPr>
          <p:cNvPr id="39" name="!! Blau">
            <a:extLst>
              <a:ext uri="{FF2B5EF4-FFF2-40B4-BE49-F238E27FC236}">
                <a16:creationId xmlns:a16="http://schemas.microsoft.com/office/drawing/2014/main" id="{6D989ACF-3901-77C2-0D7E-B33C5A7A4ED3}"/>
              </a:ext>
            </a:extLst>
          </p:cNvPr>
          <p:cNvSpPr/>
          <p:nvPr userDrawn="1"/>
        </p:nvSpPr>
        <p:spPr>
          <a:xfrm>
            <a:off x="11003396" y="6133843"/>
            <a:ext cx="902853" cy="720000"/>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1600" b="1"/>
          </a:p>
        </p:txBody>
      </p:sp>
      <p:sp>
        <p:nvSpPr>
          <p:cNvPr id="40" name="!! Hellblau">
            <a:extLst>
              <a:ext uri="{FF2B5EF4-FFF2-40B4-BE49-F238E27FC236}">
                <a16:creationId xmlns:a16="http://schemas.microsoft.com/office/drawing/2014/main" id="{1EDC39F6-E8B4-8F9B-5F9A-63DEBD1F301A}"/>
              </a:ext>
            </a:extLst>
          </p:cNvPr>
          <p:cNvSpPr/>
          <p:nvPr userDrawn="1"/>
        </p:nvSpPr>
        <p:spPr>
          <a:xfrm>
            <a:off x="10102716" y="6133843"/>
            <a:ext cx="720000" cy="720000"/>
          </a:xfrm>
          <a:prstGeom prst="rect">
            <a:avLst/>
          </a:prstGeom>
          <a:solidFill>
            <a:srgbClr val="82D0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1600" b="1" dirty="0"/>
          </a:p>
        </p:txBody>
      </p:sp>
      <p:sp>
        <p:nvSpPr>
          <p:cNvPr id="41" name="!! Grün">
            <a:extLst>
              <a:ext uri="{FF2B5EF4-FFF2-40B4-BE49-F238E27FC236}">
                <a16:creationId xmlns:a16="http://schemas.microsoft.com/office/drawing/2014/main" id="{B76C4347-5C0D-C866-0510-5A70B3455FE7}"/>
              </a:ext>
            </a:extLst>
          </p:cNvPr>
          <p:cNvSpPr/>
          <p:nvPr userDrawn="1"/>
        </p:nvSpPr>
        <p:spPr>
          <a:xfrm>
            <a:off x="9202037" y="6133843"/>
            <a:ext cx="720000" cy="720000"/>
          </a:xfrm>
          <a:prstGeom prst="rect">
            <a:avLst/>
          </a:prstGeom>
          <a:solidFill>
            <a:srgbClr val="3BA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sz="1600" b="1"/>
          </a:p>
        </p:txBody>
      </p:sp>
      <p:sp>
        <p:nvSpPr>
          <p:cNvPr id="45" name="!! Balken">
            <a:extLst>
              <a:ext uri="{FF2B5EF4-FFF2-40B4-BE49-F238E27FC236}">
                <a16:creationId xmlns:a16="http://schemas.microsoft.com/office/drawing/2014/main" id="{CA632DC2-941D-155B-EF6C-35CBF909A32F}"/>
              </a:ext>
            </a:extLst>
          </p:cNvPr>
          <p:cNvSpPr/>
          <p:nvPr userDrawn="1"/>
        </p:nvSpPr>
        <p:spPr>
          <a:xfrm rot="16200000">
            <a:off x="5643186" y="392749"/>
            <a:ext cx="905628" cy="12192000"/>
          </a:xfrm>
          <a:custGeom>
            <a:avLst/>
            <a:gdLst>
              <a:gd name="connsiteX0" fmla="*/ 452814 w 905628"/>
              <a:gd name="connsiteY0" fmla="*/ 791876 h 6858000"/>
              <a:gd name="connsiteX1" fmla="*/ 281364 w 905628"/>
              <a:gd name="connsiteY1" fmla="*/ 963326 h 6858000"/>
              <a:gd name="connsiteX2" fmla="*/ 281364 w 905628"/>
              <a:gd name="connsiteY2" fmla="*/ 6430214 h 6858000"/>
              <a:gd name="connsiteX3" fmla="*/ 452814 w 905628"/>
              <a:gd name="connsiteY3" fmla="*/ 6601664 h 6858000"/>
              <a:gd name="connsiteX4" fmla="*/ 624264 w 905628"/>
              <a:gd name="connsiteY4" fmla="*/ 6430214 h 6858000"/>
              <a:gd name="connsiteX5" fmla="*/ 624264 w 905628"/>
              <a:gd name="connsiteY5" fmla="*/ 963326 h 6858000"/>
              <a:gd name="connsiteX6" fmla="*/ 452814 w 905628"/>
              <a:gd name="connsiteY6" fmla="*/ 791876 h 6858000"/>
              <a:gd name="connsiteX7" fmla="*/ 0 w 905628"/>
              <a:gd name="connsiteY7" fmla="*/ 0 h 6858000"/>
              <a:gd name="connsiteX8" fmla="*/ 905628 w 905628"/>
              <a:gd name="connsiteY8" fmla="*/ 0 h 6858000"/>
              <a:gd name="connsiteX9" fmla="*/ 905628 w 905628"/>
              <a:gd name="connsiteY9" fmla="*/ 6858000 h 6858000"/>
              <a:gd name="connsiteX10" fmla="*/ 0 w 905628"/>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5628" h="6858000">
                <a:moveTo>
                  <a:pt x="452814" y="791876"/>
                </a:moveTo>
                <a:cubicBezTo>
                  <a:pt x="358125" y="791876"/>
                  <a:pt x="281364" y="868637"/>
                  <a:pt x="281364" y="963326"/>
                </a:cubicBezTo>
                <a:lnTo>
                  <a:pt x="281364" y="6430214"/>
                </a:lnTo>
                <a:cubicBezTo>
                  <a:pt x="281364" y="6524903"/>
                  <a:pt x="358125" y="6601664"/>
                  <a:pt x="452814" y="6601664"/>
                </a:cubicBezTo>
                <a:cubicBezTo>
                  <a:pt x="547503" y="6601664"/>
                  <a:pt x="624264" y="6524903"/>
                  <a:pt x="624264" y="6430214"/>
                </a:cubicBezTo>
                <a:lnTo>
                  <a:pt x="624264" y="963326"/>
                </a:lnTo>
                <a:cubicBezTo>
                  <a:pt x="624264" y="868637"/>
                  <a:pt x="547503" y="791876"/>
                  <a:pt x="452814" y="791876"/>
                </a:cubicBezTo>
                <a:close/>
                <a:moveTo>
                  <a:pt x="0" y="0"/>
                </a:moveTo>
                <a:lnTo>
                  <a:pt x="905628" y="0"/>
                </a:lnTo>
                <a:lnTo>
                  <a:pt x="905628" y="6858000"/>
                </a:lnTo>
                <a:lnTo>
                  <a:pt x="0" y="6858000"/>
                </a:lnTo>
                <a:close/>
              </a:path>
            </a:pathLst>
          </a:custGeom>
          <a:solidFill>
            <a:srgbClr val="2E2E2E"/>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pic>
        <p:nvPicPr>
          <p:cNvPr id="46" name="!!Logo">
            <a:extLst>
              <a:ext uri="{FF2B5EF4-FFF2-40B4-BE49-F238E27FC236}">
                <a16:creationId xmlns:a16="http://schemas.microsoft.com/office/drawing/2014/main" id="{2EAA2415-E122-67D1-0239-42B597A5FD22}"/>
              </a:ext>
            </a:extLst>
          </p:cNvPr>
          <p:cNvPicPr>
            <a:picLocks noChangeAspect="1"/>
          </p:cNvPicPr>
          <p:nvPr userDrawn="1"/>
        </p:nvPicPr>
        <p:blipFill>
          <a:blip r:embed="rId2">
            <a:biLevel thresh="25000"/>
            <a:extLst>
              <a:ext uri="{BEBA8EAE-BF5A-486C-A8C5-ECC9F3942E4B}">
                <a14:imgProps xmlns:a14="http://schemas.microsoft.com/office/drawing/2010/main">
                  <a14:imgLayer r:embed="rId3">
                    <a14:imgEffect>
                      <a14:backgroundRemoval t="10000" b="90000" l="10000" r="90000">
                        <a14:foregroundMark x1="49330" y1="42470" x2="49330" y2="42470"/>
                        <a14:foregroundMark x1="31122" y1="47716" x2="31122" y2="47716"/>
                        <a14:foregroundMark x1="33310" y1="30626" x2="33310" y2="30626"/>
                        <a14:foregroundMark x1="21807" y1="29272" x2="21807" y2="29272"/>
                      </a14:backgroundRemoval>
                    </a14:imgEffect>
                  </a14:imgLayer>
                </a14:imgProps>
              </a:ext>
              <a:ext uri="{28A0092B-C50C-407E-A947-70E740481C1C}">
                <a14:useLocalDpi xmlns:a14="http://schemas.microsoft.com/office/drawing/2010/main" val="0"/>
              </a:ext>
            </a:extLst>
          </a:blip>
          <a:stretch>
            <a:fillRect/>
          </a:stretch>
        </p:blipFill>
        <p:spPr>
          <a:xfrm>
            <a:off x="-45721" y="6154508"/>
            <a:ext cx="1422483" cy="593288"/>
          </a:xfrm>
          <a:prstGeom prst="rect">
            <a:avLst/>
          </a:prstGeom>
        </p:spPr>
      </p:pic>
      <p:sp>
        <p:nvSpPr>
          <p:cNvPr id="3" name="Foliennummernplatzhalter 5">
            <a:extLst>
              <a:ext uri="{FF2B5EF4-FFF2-40B4-BE49-F238E27FC236}">
                <a16:creationId xmlns:a16="http://schemas.microsoft.com/office/drawing/2014/main" id="{4603E81F-A573-D55D-54DD-0369241B766D}"/>
              </a:ext>
            </a:extLst>
          </p:cNvPr>
          <p:cNvSpPr>
            <a:spLocks noGrp="1"/>
          </p:cNvSpPr>
          <p:nvPr>
            <p:ph type="sldNum" sz="quarter" idx="4"/>
          </p:nvPr>
        </p:nvSpPr>
        <p:spPr>
          <a:xfrm>
            <a:off x="9486900" y="6309550"/>
            <a:ext cx="2743200" cy="365125"/>
          </a:xfrm>
          <a:prstGeom prst="rect">
            <a:avLst/>
          </a:prstGeom>
        </p:spPr>
        <p:txBody>
          <a:bodyPr vert="horz" lIns="91440" tIns="45720" rIns="91440" bIns="45720" rtlCol="0" anchor="ctr"/>
          <a:lstStyle>
            <a:lvl1pPr algn="r">
              <a:defRPr sz="1200">
                <a:solidFill>
                  <a:schemeClr val="bg1"/>
                </a:solidFill>
              </a:defRPr>
            </a:lvl1pPr>
          </a:lstStyle>
          <a:p>
            <a:fld id="{8828723B-8ECF-4B6A-A2F5-63C586BCC439}" type="slidenum">
              <a:rPr lang="de-DE" smtClean="0"/>
              <a:pPr/>
              <a:t>‹Nr.›</a:t>
            </a:fld>
            <a:endParaRPr lang="de-DE" dirty="0"/>
          </a:p>
        </p:txBody>
      </p:sp>
    </p:spTree>
    <p:extLst>
      <p:ext uri="{BB962C8B-B14F-4D97-AF65-F5344CB8AC3E}">
        <p14:creationId xmlns:p14="http://schemas.microsoft.com/office/powerpoint/2010/main" val="40380810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andard">
    <p:spTree>
      <p:nvGrpSpPr>
        <p:cNvPr id="1" name=""/>
        <p:cNvGrpSpPr/>
        <p:nvPr/>
      </p:nvGrpSpPr>
      <p:grpSpPr>
        <a:xfrm>
          <a:off x="0" y="0"/>
          <a:ext cx="0" cy="0"/>
          <a:chOff x="0" y="0"/>
          <a:chExt cx="0" cy="0"/>
        </a:xfrm>
      </p:grpSpPr>
      <p:sp>
        <p:nvSpPr>
          <p:cNvPr id="26" name="Rechteck">
            <a:extLst>
              <a:ext uri="{FF2B5EF4-FFF2-40B4-BE49-F238E27FC236}">
                <a16:creationId xmlns:a16="http://schemas.microsoft.com/office/drawing/2014/main" id="{18819A8E-AC45-0C61-E2F5-9230AA3B55F9}"/>
              </a:ext>
            </a:extLst>
          </p:cNvPr>
          <p:cNvSpPr/>
          <p:nvPr userDrawn="1"/>
        </p:nvSpPr>
        <p:spPr>
          <a:xfrm rot="16200000">
            <a:off x="5597465" y="392749"/>
            <a:ext cx="905628" cy="12192000"/>
          </a:xfrm>
          <a:prstGeom prst="rect">
            <a:avLst/>
          </a:prstGeom>
          <a:solidFill>
            <a:srgbClr val="2E2E2E"/>
          </a:solidFill>
          <a:ln>
            <a:noFill/>
          </a:ln>
          <a:effectLst>
            <a:innerShdw blurRad="63500" dist="50800">
              <a:prstClr val="black">
                <a:alpha val="2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5" name="!! Orange">
            <a:extLst>
              <a:ext uri="{FF2B5EF4-FFF2-40B4-BE49-F238E27FC236}">
                <a16:creationId xmlns:a16="http://schemas.microsoft.com/office/drawing/2014/main" id="{D0A620B3-7885-9A8B-80E6-4063B9FBA45E}"/>
              </a:ext>
            </a:extLst>
          </p:cNvPr>
          <p:cNvSpPr/>
          <p:nvPr userDrawn="1"/>
        </p:nvSpPr>
        <p:spPr>
          <a:xfrm>
            <a:off x="1377841" y="6133843"/>
            <a:ext cx="720000" cy="720000"/>
          </a:xfrm>
          <a:prstGeom prst="rect">
            <a:avLst/>
          </a:prstGeom>
          <a:solidFill>
            <a:srgbClr val="FBC5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l"/>
            <a:endParaRPr lang="de-AT" sz="1600" b="1" dirty="0">
              <a:solidFill>
                <a:schemeClr val="tx1"/>
              </a:solidFill>
            </a:endParaRPr>
          </a:p>
        </p:txBody>
      </p:sp>
      <p:sp>
        <p:nvSpPr>
          <p:cNvPr id="36" name="!! Gelb">
            <a:extLst>
              <a:ext uri="{FF2B5EF4-FFF2-40B4-BE49-F238E27FC236}">
                <a16:creationId xmlns:a16="http://schemas.microsoft.com/office/drawing/2014/main" id="{FB74283F-97DA-7C2C-D5D5-6D026B5004CE}"/>
              </a:ext>
            </a:extLst>
          </p:cNvPr>
          <p:cNvSpPr/>
          <p:nvPr userDrawn="1"/>
        </p:nvSpPr>
        <p:spPr>
          <a:xfrm>
            <a:off x="2278520" y="6133843"/>
            <a:ext cx="4941480" cy="720000"/>
          </a:xfrm>
          <a:prstGeom prst="rect">
            <a:avLst/>
          </a:prstGeom>
          <a:solidFill>
            <a:srgbClr val="FFF5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l"/>
            <a:r>
              <a:rPr lang="en-US" sz="1600" b="1" dirty="0" err="1">
                <a:solidFill>
                  <a:schemeClr val="tx1"/>
                </a:solidFill>
              </a:rPr>
              <a:t>Pluricentricity</a:t>
            </a:r>
            <a:r>
              <a:rPr lang="en-US" sz="1600" b="1" dirty="0">
                <a:solidFill>
                  <a:schemeClr val="tx1"/>
                </a:solidFill>
              </a:rPr>
              <a:t> – three countries, one certificate</a:t>
            </a:r>
          </a:p>
        </p:txBody>
      </p:sp>
      <p:sp>
        <p:nvSpPr>
          <p:cNvPr id="37" name="!! Pink">
            <a:extLst>
              <a:ext uri="{FF2B5EF4-FFF2-40B4-BE49-F238E27FC236}">
                <a16:creationId xmlns:a16="http://schemas.microsoft.com/office/drawing/2014/main" id="{7D75FD8F-D357-550F-4588-06E416701A68}"/>
              </a:ext>
            </a:extLst>
          </p:cNvPr>
          <p:cNvSpPr/>
          <p:nvPr userDrawn="1"/>
        </p:nvSpPr>
        <p:spPr>
          <a:xfrm>
            <a:off x="7400679" y="6133843"/>
            <a:ext cx="720000" cy="720000"/>
          </a:xfrm>
          <a:prstGeom prst="rect">
            <a:avLst/>
          </a:prstGeom>
          <a:solidFill>
            <a:srgbClr val="E931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de-AT" sz="1600" b="1">
              <a:solidFill>
                <a:schemeClr val="tx1"/>
              </a:solidFill>
            </a:endParaRPr>
          </a:p>
        </p:txBody>
      </p:sp>
      <p:sp>
        <p:nvSpPr>
          <p:cNvPr id="38" name="!! Hellgrün">
            <a:extLst>
              <a:ext uri="{FF2B5EF4-FFF2-40B4-BE49-F238E27FC236}">
                <a16:creationId xmlns:a16="http://schemas.microsoft.com/office/drawing/2014/main" id="{BAE97AD0-ED5F-C670-C849-C096A507FA0D}"/>
              </a:ext>
            </a:extLst>
          </p:cNvPr>
          <p:cNvSpPr/>
          <p:nvPr userDrawn="1"/>
        </p:nvSpPr>
        <p:spPr>
          <a:xfrm>
            <a:off x="8301358" y="6133843"/>
            <a:ext cx="720000" cy="720000"/>
          </a:xfrm>
          <a:prstGeom prst="rect">
            <a:avLst/>
          </a:prstGeom>
          <a:solidFill>
            <a:srgbClr val="AFCA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de-AT" sz="1600" b="1" dirty="0">
              <a:solidFill>
                <a:schemeClr val="tx1"/>
              </a:solidFill>
            </a:endParaRPr>
          </a:p>
        </p:txBody>
      </p:sp>
      <p:sp>
        <p:nvSpPr>
          <p:cNvPr id="39" name="!! Blau">
            <a:extLst>
              <a:ext uri="{FF2B5EF4-FFF2-40B4-BE49-F238E27FC236}">
                <a16:creationId xmlns:a16="http://schemas.microsoft.com/office/drawing/2014/main" id="{6D989ACF-3901-77C2-0D7E-B33C5A7A4ED3}"/>
              </a:ext>
            </a:extLst>
          </p:cNvPr>
          <p:cNvSpPr/>
          <p:nvPr userDrawn="1"/>
        </p:nvSpPr>
        <p:spPr>
          <a:xfrm>
            <a:off x="11003396" y="6133843"/>
            <a:ext cx="921903" cy="720000"/>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de-AT" sz="1600" b="1">
              <a:solidFill>
                <a:schemeClr val="tx1"/>
              </a:solidFill>
            </a:endParaRPr>
          </a:p>
        </p:txBody>
      </p:sp>
      <p:sp>
        <p:nvSpPr>
          <p:cNvPr id="40" name="!! Hellblau">
            <a:extLst>
              <a:ext uri="{FF2B5EF4-FFF2-40B4-BE49-F238E27FC236}">
                <a16:creationId xmlns:a16="http://schemas.microsoft.com/office/drawing/2014/main" id="{1EDC39F6-E8B4-8F9B-5F9A-63DEBD1F301A}"/>
              </a:ext>
            </a:extLst>
          </p:cNvPr>
          <p:cNvSpPr/>
          <p:nvPr userDrawn="1"/>
        </p:nvSpPr>
        <p:spPr>
          <a:xfrm>
            <a:off x="10102716" y="6133843"/>
            <a:ext cx="720000" cy="720000"/>
          </a:xfrm>
          <a:prstGeom prst="rect">
            <a:avLst/>
          </a:prstGeom>
          <a:solidFill>
            <a:srgbClr val="82D0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de-AT" sz="1600" b="1" dirty="0">
              <a:solidFill>
                <a:schemeClr val="tx1"/>
              </a:solidFill>
            </a:endParaRPr>
          </a:p>
        </p:txBody>
      </p:sp>
      <p:sp>
        <p:nvSpPr>
          <p:cNvPr id="41" name="!! Grün">
            <a:extLst>
              <a:ext uri="{FF2B5EF4-FFF2-40B4-BE49-F238E27FC236}">
                <a16:creationId xmlns:a16="http://schemas.microsoft.com/office/drawing/2014/main" id="{B76C4347-5C0D-C866-0510-5A70B3455FE7}"/>
              </a:ext>
            </a:extLst>
          </p:cNvPr>
          <p:cNvSpPr/>
          <p:nvPr userDrawn="1"/>
        </p:nvSpPr>
        <p:spPr>
          <a:xfrm>
            <a:off x="9202037" y="6133843"/>
            <a:ext cx="720000" cy="720000"/>
          </a:xfrm>
          <a:prstGeom prst="rect">
            <a:avLst/>
          </a:prstGeom>
          <a:solidFill>
            <a:srgbClr val="3BA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de-AT" sz="1600" b="1">
              <a:solidFill>
                <a:schemeClr val="tx1"/>
              </a:solidFill>
            </a:endParaRPr>
          </a:p>
        </p:txBody>
      </p:sp>
      <p:sp>
        <p:nvSpPr>
          <p:cNvPr id="45" name="!! Balken">
            <a:extLst>
              <a:ext uri="{FF2B5EF4-FFF2-40B4-BE49-F238E27FC236}">
                <a16:creationId xmlns:a16="http://schemas.microsoft.com/office/drawing/2014/main" id="{CA632DC2-941D-155B-EF6C-35CBF909A32F}"/>
              </a:ext>
            </a:extLst>
          </p:cNvPr>
          <p:cNvSpPr/>
          <p:nvPr userDrawn="1"/>
        </p:nvSpPr>
        <p:spPr>
          <a:xfrm rot="16200000">
            <a:off x="5643186" y="392749"/>
            <a:ext cx="905628" cy="12192000"/>
          </a:xfrm>
          <a:custGeom>
            <a:avLst/>
            <a:gdLst>
              <a:gd name="connsiteX0" fmla="*/ 452814 w 905628"/>
              <a:gd name="connsiteY0" fmla="*/ 791876 h 6858000"/>
              <a:gd name="connsiteX1" fmla="*/ 281364 w 905628"/>
              <a:gd name="connsiteY1" fmla="*/ 963326 h 6858000"/>
              <a:gd name="connsiteX2" fmla="*/ 281364 w 905628"/>
              <a:gd name="connsiteY2" fmla="*/ 6430214 h 6858000"/>
              <a:gd name="connsiteX3" fmla="*/ 452814 w 905628"/>
              <a:gd name="connsiteY3" fmla="*/ 6601664 h 6858000"/>
              <a:gd name="connsiteX4" fmla="*/ 624264 w 905628"/>
              <a:gd name="connsiteY4" fmla="*/ 6430214 h 6858000"/>
              <a:gd name="connsiteX5" fmla="*/ 624264 w 905628"/>
              <a:gd name="connsiteY5" fmla="*/ 963326 h 6858000"/>
              <a:gd name="connsiteX6" fmla="*/ 452814 w 905628"/>
              <a:gd name="connsiteY6" fmla="*/ 791876 h 6858000"/>
              <a:gd name="connsiteX7" fmla="*/ 0 w 905628"/>
              <a:gd name="connsiteY7" fmla="*/ 0 h 6858000"/>
              <a:gd name="connsiteX8" fmla="*/ 905628 w 905628"/>
              <a:gd name="connsiteY8" fmla="*/ 0 h 6858000"/>
              <a:gd name="connsiteX9" fmla="*/ 905628 w 905628"/>
              <a:gd name="connsiteY9" fmla="*/ 6858000 h 6858000"/>
              <a:gd name="connsiteX10" fmla="*/ 0 w 905628"/>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5628" h="6858000">
                <a:moveTo>
                  <a:pt x="452814" y="791876"/>
                </a:moveTo>
                <a:cubicBezTo>
                  <a:pt x="358125" y="791876"/>
                  <a:pt x="281364" y="868637"/>
                  <a:pt x="281364" y="963326"/>
                </a:cubicBezTo>
                <a:lnTo>
                  <a:pt x="281364" y="6430214"/>
                </a:lnTo>
                <a:cubicBezTo>
                  <a:pt x="281364" y="6524903"/>
                  <a:pt x="358125" y="6601664"/>
                  <a:pt x="452814" y="6601664"/>
                </a:cubicBezTo>
                <a:cubicBezTo>
                  <a:pt x="547503" y="6601664"/>
                  <a:pt x="624264" y="6524903"/>
                  <a:pt x="624264" y="6430214"/>
                </a:cubicBezTo>
                <a:lnTo>
                  <a:pt x="624264" y="963326"/>
                </a:lnTo>
                <a:cubicBezTo>
                  <a:pt x="624264" y="868637"/>
                  <a:pt x="547503" y="791876"/>
                  <a:pt x="452814" y="791876"/>
                </a:cubicBezTo>
                <a:close/>
                <a:moveTo>
                  <a:pt x="0" y="0"/>
                </a:moveTo>
                <a:lnTo>
                  <a:pt x="905628" y="0"/>
                </a:lnTo>
                <a:lnTo>
                  <a:pt x="905628" y="6858000"/>
                </a:lnTo>
                <a:lnTo>
                  <a:pt x="0" y="6858000"/>
                </a:lnTo>
                <a:close/>
              </a:path>
            </a:pathLst>
          </a:custGeom>
          <a:solidFill>
            <a:srgbClr val="2E2E2E"/>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pic>
        <p:nvPicPr>
          <p:cNvPr id="46" name="!!Logo">
            <a:extLst>
              <a:ext uri="{FF2B5EF4-FFF2-40B4-BE49-F238E27FC236}">
                <a16:creationId xmlns:a16="http://schemas.microsoft.com/office/drawing/2014/main" id="{2EAA2415-E122-67D1-0239-42B597A5FD22}"/>
              </a:ext>
            </a:extLst>
          </p:cNvPr>
          <p:cNvPicPr>
            <a:picLocks noChangeAspect="1"/>
          </p:cNvPicPr>
          <p:nvPr userDrawn="1"/>
        </p:nvPicPr>
        <p:blipFill>
          <a:blip r:embed="rId2">
            <a:biLevel thresh="25000"/>
            <a:extLst>
              <a:ext uri="{BEBA8EAE-BF5A-486C-A8C5-ECC9F3942E4B}">
                <a14:imgProps xmlns:a14="http://schemas.microsoft.com/office/drawing/2010/main">
                  <a14:imgLayer r:embed="rId3">
                    <a14:imgEffect>
                      <a14:backgroundRemoval t="10000" b="90000" l="10000" r="90000">
                        <a14:foregroundMark x1="49330" y1="42470" x2="49330" y2="42470"/>
                        <a14:foregroundMark x1="31122" y1="47716" x2="31122" y2="47716"/>
                        <a14:foregroundMark x1="33310" y1="30626" x2="33310" y2="30626"/>
                        <a14:foregroundMark x1="21807" y1="29272" x2="21807" y2="29272"/>
                      </a14:backgroundRemoval>
                    </a14:imgEffect>
                  </a14:imgLayer>
                </a14:imgProps>
              </a:ext>
              <a:ext uri="{28A0092B-C50C-407E-A947-70E740481C1C}">
                <a14:useLocalDpi xmlns:a14="http://schemas.microsoft.com/office/drawing/2010/main" val="0"/>
              </a:ext>
            </a:extLst>
          </a:blip>
          <a:stretch>
            <a:fillRect/>
          </a:stretch>
        </p:blipFill>
        <p:spPr>
          <a:xfrm>
            <a:off x="-45721" y="6154508"/>
            <a:ext cx="1422483" cy="593288"/>
          </a:xfrm>
          <a:prstGeom prst="rect">
            <a:avLst/>
          </a:prstGeom>
        </p:spPr>
      </p:pic>
      <p:sp>
        <p:nvSpPr>
          <p:cNvPr id="3" name="Foliennummernplatzhalter 5">
            <a:extLst>
              <a:ext uri="{FF2B5EF4-FFF2-40B4-BE49-F238E27FC236}">
                <a16:creationId xmlns:a16="http://schemas.microsoft.com/office/drawing/2014/main" id="{6239AA66-F3B4-A3E5-CB05-7FDFF0739772}"/>
              </a:ext>
            </a:extLst>
          </p:cNvPr>
          <p:cNvSpPr>
            <a:spLocks noGrp="1"/>
          </p:cNvSpPr>
          <p:nvPr>
            <p:ph type="sldNum" sz="quarter" idx="4"/>
          </p:nvPr>
        </p:nvSpPr>
        <p:spPr>
          <a:xfrm>
            <a:off x="9486900" y="6309550"/>
            <a:ext cx="2743200" cy="365125"/>
          </a:xfrm>
          <a:prstGeom prst="rect">
            <a:avLst/>
          </a:prstGeom>
        </p:spPr>
        <p:txBody>
          <a:bodyPr vert="horz" lIns="91440" tIns="45720" rIns="91440" bIns="45720" rtlCol="0" anchor="ctr"/>
          <a:lstStyle>
            <a:lvl1pPr algn="r">
              <a:defRPr sz="1200">
                <a:solidFill>
                  <a:schemeClr val="bg1"/>
                </a:solidFill>
              </a:defRPr>
            </a:lvl1pPr>
          </a:lstStyle>
          <a:p>
            <a:fld id="{8828723B-8ECF-4B6A-A2F5-63C586BCC439}" type="slidenum">
              <a:rPr lang="de-DE" smtClean="0"/>
              <a:pPr/>
              <a:t>‹Nr.›</a:t>
            </a:fld>
            <a:endParaRPr lang="de-DE" dirty="0"/>
          </a:p>
        </p:txBody>
      </p:sp>
    </p:spTree>
    <p:extLst>
      <p:ext uri="{BB962C8B-B14F-4D97-AF65-F5344CB8AC3E}">
        <p14:creationId xmlns:p14="http://schemas.microsoft.com/office/powerpoint/2010/main" val="1729447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tandard">
    <p:spTree>
      <p:nvGrpSpPr>
        <p:cNvPr id="1" name=""/>
        <p:cNvGrpSpPr/>
        <p:nvPr/>
      </p:nvGrpSpPr>
      <p:grpSpPr>
        <a:xfrm>
          <a:off x="0" y="0"/>
          <a:ext cx="0" cy="0"/>
          <a:chOff x="0" y="0"/>
          <a:chExt cx="0" cy="0"/>
        </a:xfrm>
      </p:grpSpPr>
      <p:sp>
        <p:nvSpPr>
          <p:cNvPr id="26" name="Rechteck">
            <a:extLst>
              <a:ext uri="{FF2B5EF4-FFF2-40B4-BE49-F238E27FC236}">
                <a16:creationId xmlns:a16="http://schemas.microsoft.com/office/drawing/2014/main" id="{18819A8E-AC45-0C61-E2F5-9230AA3B55F9}"/>
              </a:ext>
            </a:extLst>
          </p:cNvPr>
          <p:cNvSpPr/>
          <p:nvPr userDrawn="1"/>
        </p:nvSpPr>
        <p:spPr>
          <a:xfrm rot="16200000">
            <a:off x="5597465" y="392749"/>
            <a:ext cx="905628" cy="12192000"/>
          </a:xfrm>
          <a:prstGeom prst="rect">
            <a:avLst/>
          </a:prstGeom>
          <a:solidFill>
            <a:srgbClr val="2E2E2E"/>
          </a:solidFill>
          <a:ln>
            <a:noFill/>
          </a:ln>
          <a:effectLst>
            <a:innerShdw blurRad="63500" dist="50800">
              <a:prstClr val="black">
                <a:alpha val="2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5" name="!! Orange">
            <a:extLst>
              <a:ext uri="{FF2B5EF4-FFF2-40B4-BE49-F238E27FC236}">
                <a16:creationId xmlns:a16="http://schemas.microsoft.com/office/drawing/2014/main" id="{D0A620B3-7885-9A8B-80E6-4063B9FBA45E}"/>
              </a:ext>
            </a:extLst>
          </p:cNvPr>
          <p:cNvSpPr/>
          <p:nvPr userDrawn="1"/>
        </p:nvSpPr>
        <p:spPr>
          <a:xfrm>
            <a:off x="1377841" y="6133843"/>
            <a:ext cx="720000" cy="720000"/>
          </a:xfrm>
          <a:prstGeom prst="rect">
            <a:avLst/>
          </a:prstGeom>
          <a:solidFill>
            <a:srgbClr val="FBC5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l"/>
            <a:endParaRPr lang="de-AT" sz="1600" b="1" dirty="0">
              <a:solidFill>
                <a:schemeClr val="tx1"/>
              </a:solidFill>
            </a:endParaRPr>
          </a:p>
        </p:txBody>
      </p:sp>
      <p:sp>
        <p:nvSpPr>
          <p:cNvPr id="36" name="!! Gelb">
            <a:extLst>
              <a:ext uri="{FF2B5EF4-FFF2-40B4-BE49-F238E27FC236}">
                <a16:creationId xmlns:a16="http://schemas.microsoft.com/office/drawing/2014/main" id="{FB74283F-97DA-7C2C-D5D5-6D026B5004CE}"/>
              </a:ext>
            </a:extLst>
          </p:cNvPr>
          <p:cNvSpPr/>
          <p:nvPr userDrawn="1"/>
        </p:nvSpPr>
        <p:spPr>
          <a:xfrm>
            <a:off x="2278520" y="6133843"/>
            <a:ext cx="720000" cy="720000"/>
          </a:xfrm>
          <a:prstGeom prst="rect">
            <a:avLst/>
          </a:prstGeom>
          <a:solidFill>
            <a:srgbClr val="FFF5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l"/>
            <a:endParaRPr lang="de-AT" sz="1600" b="1" dirty="0">
              <a:solidFill>
                <a:schemeClr val="tx1"/>
              </a:solidFill>
            </a:endParaRPr>
          </a:p>
        </p:txBody>
      </p:sp>
      <p:sp>
        <p:nvSpPr>
          <p:cNvPr id="37" name="!! Pink">
            <a:extLst>
              <a:ext uri="{FF2B5EF4-FFF2-40B4-BE49-F238E27FC236}">
                <a16:creationId xmlns:a16="http://schemas.microsoft.com/office/drawing/2014/main" id="{7D75FD8F-D357-550F-4588-06E416701A68}"/>
              </a:ext>
            </a:extLst>
          </p:cNvPr>
          <p:cNvSpPr/>
          <p:nvPr userDrawn="1"/>
        </p:nvSpPr>
        <p:spPr>
          <a:xfrm>
            <a:off x="3179199" y="6133843"/>
            <a:ext cx="4941480" cy="720000"/>
          </a:xfrm>
          <a:prstGeom prst="rect">
            <a:avLst/>
          </a:prstGeom>
          <a:solidFill>
            <a:srgbClr val="E931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l"/>
            <a:r>
              <a:rPr lang="de-AT" sz="1600" b="1" dirty="0">
                <a:solidFill>
                  <a:schemeClr val="tx1"/>
                </a:solidFill>
              </a:rPr>
              <a:t>ÖSD </a:t>
            </a:r>
            <a:r>
              <a:rPr lang="de-AT" sz="1600" b="1" dirty="0" err="1">
                <a:solidFill>
                  <a:schemeClr val="tx1"/>
                </a:solidFill>
              </a:rPr>
              <a:t>examination</a:t>
            </a:r>
            <a:r>
              <a:rPr lang="de-AT" sz="1600" b="1" dirty="0">
                <a:solidFill>
                  <a:schemeClr val="tx1"/>
                </a:solidFill>
              </a:rPr>
              <a:t> </a:t>
            </a:r>
            <a:r>
              <a:rPr lang="de-AT" sz="1600" b="1" dirty="0" err="1">
                <a:solidFill>
                  <a:schemeClr val="tx1"/>
                </a:solidFill>
              </a:rPr>
              <a:t>system</a:t>
            </a:r>
            <a:endParaRPr lang="de-AT" sz="1600" b="1" dirty="0">
              <a:solidFill>
                <a:schemeClr val="tx1"/>
              </a:solidFill>
            </a:endParaRPr>
          </a:p>
        </p:txBody>
      </p:sp>
      <p:sp>
        <p:nvSpPr>
          <p:cNvPr id="38" name="!! Hellgrün">
            <a:extLst>
              <a:ext uri="{FF2B5EF4-FFF2-40B4-BE49-F238E27FC236}">
                <a16:creationId xmlns:a16="http://schemas.microsoft.com/office/drawing/2014/main" id="{BAE97AD0-ED5F-C670-C849-C096A507FA0D}"/>
              </a:ext>
            </a:extLst>
          </p:cNvPr>
          <p:cNvSpPr/>
          <p:nvPr userDrawn="1"/>
        </p:nvSpPr>
        <p:spPr>
          <a:xfrm>
            <a:off x="8301358" y="6133843"/>
            <a:ext cx="720000" cy="720000"/>
          </a:xfrm>
          <a:prstGeom prst="rect">
            <a:avLst/>
          </a:prstGeom>
          <a:solidFill>
            <a:srgbClr val="AFCA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de-AT" sz="1600" b="1" dirty="0">
              <a:solidFill>
                <a:schemeClr val="tx1"/>
              </a:solidFill>
            </a:endParaRPr>
          </a:p>
        </p:txBody>
      </p:sp>
      <p:sp>
        <p:nvSpPr>
          <p:cNvPr id="39" name="!! Blau">
            <a:extLst>
              <a:ext uri="{FF2B5EF4-FFF2-40B4-BE49-F238E27FC236}">
                <a16:creationId xmlns:a16="http://schemas.microsoft.com/office/drawing/2014/main" id="{6D989ACF-3901-77C2-0D7E-B33C5A7A4ED3}"/>
              </a:ext>
            </a:extLst>
          </p:cNvPr>
          <p:cNvSpPr/>
          <p:nvPr userDrawn="1"/>
        </p:nvSpPr>
        <p:spPr>
          <a:xfrm>
            <a:off x="11003397" y="6133843"/>
            <a:ext cx="1142882" cy="720000"/>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de-AT" sz="1600" b="1">
              <a:solidFill>
                <a:schemeClr val="tx1"/>
              </a:solidFill>
            </a:endParaRPr>
          </a:p>
        </p:txBody>
      </p:sp>
      <p:sp>
        <p:nvSpPr>
          <p:cNvPr id="40" name="!! Hellblau">
            <a:extLst>
              <a:ext uri="{FF2B5EF4-FFF2-40B4-BE49-F238E27FC236}">
                <a16:creationId xmlns:a16="http://schemas.microsoft.com/office/drawing/2014/main" id="{1EDC39F6-E8B4-8F9B-5F9A-63DEBD1F301A}"/>
              </a:ext>
            </a:extLst>
          </p:cNvPr>
          <p:cNvSpPr/>
          <p:nvPr userDrawn="1"/>
        </p:nvSpPr>
        <p:spPr>
          <a:xfrm>
            <a:off x="10102716" y="6133843"/>
            <a:ext cx="720000" cy="720000"/>
          </a:xfrm>
          <a:prstGeom prst="rect">
            <a:avLst/>
          </a:prstGeom>
          <a:solidFill>
            <a:srgbClr val="82D0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de-AT" sz="1600" b="1" dirty="0">
              <a:solidFill>
                <a:schemeClr val="tx1"/>
              </a:solidFill>
            </a:endParaRPr>
          </a:p>
        </p:txBody>
      </p:sp>
      <p:sp>
        <p:nvSpPr>
          <p:cNvPr id="41" name="!! Grün">
            <a:extLst>
              <a:ext uri="{FF2B5EF4-FFF2-40B4-BE49-F238E27FC236}">
                <a16:creationId xmlns:a16="http://schemas.microsoft.com/office/drawing/2014/main" id="{B76C4347-5C0D-C866-0510-5A70B3455FE7}"/>
              </a:ext>
            </a:extLst>
          </p:cNvPr>
          <p:cNvSpPr/>
          <p:nvPr userDrawn="1"/>
        </p:nvSpPr>
        <p:spPr>
          <a:xfrm>
            <a:off x="9202037" y="6133843"/>
            <a:ext cx="720000" cy="720000"/>
          </a:xfrm>
          <a:prstGeom prst="rect">
            <a:avLst/>
          </a:prstGeom>
          <a:solidFill>
            <a:srgbClr val="3BA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de-AT" sz="1600" b="1">
              <a:solidFill>
                <a:schemeClr val="tx1"/>
              </a:solidFill>
            </a:endParaRPr>
          </a:p>
        </p:txBody>
      </p:sp>
      <p:sp>
        <p:nvSpPr>
          <p:cNvPr id="45" name="!! Balken">
            <a:extLst>
              <a:ext uri="{FF2B5EF4-FFF2-40B4-BE49-F238E27FC236}">
                <a16:creationId xmlns:a16="http://schemas.microsoft.com/office/drawing/2014/main" id="{CA632DC2-941D-155B-EF6C-35CBF909A32F}"/>
              </a:ext>
            </a:extLst>
          </p:cNvPr>
          <p:cNvSpPr/>
          <p:nvPr userDrawn="1"/>
        </p:nvSpPr>
        <p:spPr>
          <a:xfrm rot="16200000">
            <a:off x="5643186" y="392749"/>
            <a:ext cx="905628" cy="12192000"/>
          </a:xfrm>
          <a:custGeom>
            <a:avLst/>
            <a:gdLst>
              <a:gd name="connsiteX0" fmla="*/ 452814 w 905628"/>
              <a:gd name="connsiteY0" fmla="*/ 791876 h 6858000"/>
              <a:gd name="connsiteX1" fmla="*/ 281364 w 905628"/>
              <a:gd name="connsiteY1" fmla="*/ 963326 h 6858000"/>
              <a:gd name="connsiteX2" fmla="*/ 281364 w 905628"/>
              <a:gd name="connsiteY2" fmla="*/ 6430214 h 6858000"/>
              <a:gd name="connsiteX3" fmla="*/ 452814 w 905628"/>
              <a:gd name="connsiteY3" fmla="*/ 6601664 h 6858000"/>
              <a:gd name="connsiteX4" fmla="*/ 624264 w 905628"/>
              <a:gd name="connsiteY4" fmla="*/ 6430214 h 6858000"/>
              <a:gd name="connsiteX5" fmla="*/ 624264 w 905628"/>
              <a:gd name="connsiteY5" fmla="*/ 963326 h 6858000"/>
              <a:gd name="connsiteX6" fmla="*/ 452814 w 905628"/>
              <a:gd name="connsiteY6" fmla="*/ 791876 h 6858000"/>
              <a:gd name="connsiteX7" fmla="*/ 0 w 905628"/>
              <a:gd name="connsiteY7" fmla="*/ 0 h 6858000"/>
              <a:gd name="connsiteX8" fmla="*/ 905628 w 905628"/>
              <a:gd name="connsiteY8" fmla="*/ 0 h 6858000"/>
              <a:gd name="connsiteX9" fmla="*/ 905628 w 905628"/>
              <a:gd name="connsiteY9" fmla="*/ 6858000 h 6858000"/>
              <a:gd name="connsiteX10" fmla="*/ 0 w 905628"/>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5628" h="6858000">
                <a:moveTo>
                  <a:pt x="452814" y="791876"/>
                </a:moveTo>
                <a:cubicBezTo>
                  <a:pt x="358125" y="791876"/>
                  <a:pt x="281364" y="868637"/>
                  <a:pt x="281364" y="963326"/>
                </a:cubicBezTo>
                <a:lnTo>
                  <a:pt x="281364" y="6430214"/>
                </a:lnTo>
                <a:cubicBezTo>
                  <a:pt x="281364" y="6524903"/>
                  <a:pt x="358125" y="6601664"/>
                  <a:pt x="452814" y="6601664"/>
                </a:cubicBezTo>
                <a:cubicBezTo>
                  <a:pt x="547503" y="6601664"/>
                  <a:pt x="624264" y="6524903"/>
                  <a:pt x="624264" y="6430214"/>
                </a:cubicBezTo>
                <a:lnTo>
                  <a:pt x="624264" y="963326"/>
                </a:lnTo>
                <a:cubicBezTo>
                  <a:pt x="624264" y="868637"/>
                  <a:pt x="547503" y="791876"/>
                  <a:pt x="452814" y="791876"/>
                </a:cubicBezTo>
                <a:close/>
                <a:moveTo>
                  <a:pt x="0" y="0"/>
                </a:moveTo>
                <a:lnTo>
                  <a:pt x="905628" y="0"/>
                </a:lnTo>
                <a:lnTo>
                  <a:pt x="905628" y="6858000"/>
                </a:lnTo>
                <a:lnTo>
                  <a:pt x="0" y="6858000"/>
                </a:lnTo>
                <a:close/>
              </a:path>
            </a:pathLst>
          </a:custGeom>
          <a:solidFill>
            <a:srgbClr val="2E2E2E"/>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pic>
        <p:nvPicPr>
          <p:cNvPr id="46" name="!!Logo">
            <a:extLst>
              <a:ext uri="{FF2B5EF4-FFF2-40B4-BE49-F238E27FC236}">
                <a16:creationId xmlns:a16="http://schemas.microsoft.com/office/drawing/2014/main" id="{2EAA2415-E122-67D1-0239-42B597A5FD22}"/>
              </a:ext>
            </a:extLst>
          </p:cNvPr>
          <p:cNvPicPr>
            <a:picLocks noChangeAspect="1"/>
          </p:cNvPicPr>
          <p:nvPr userDrawn="1"/>
        </p:nvPicPr>
        <p:blipFill>
          <a:blip r:embed="rId2">
            <a:biLevel thresh="25000"/>
            <a:extLst>
              <a:ext uri="{BEBA8EAE-BF5A-486C-A8C5-ECC9F3942E4B}">
                <a14:imgProps xmlns:a14="http://schemas.microsoft.com/office/drawing/2010/main">
                  <a14:imgLayer r:embed="rId3">
                    <a14:imgEffect>
                      <a14:backgroundRemoval t="10000" b="90000" l="10000" r="90000">
                        <a14:foregroundMark x1="49330" y1="42470" x2="49330" y2="42470"/>
                        <a14:foregroundMark x1="31122" y1="47716" x2="31122" y2="47716"/>
                        <a14:foregroundMark x1="33310" y1="30626" x2="33310" y2="30626"/>
                        <a14:foregroundMark x1="21807" y1="29272" x2="21807" y2="29272"/>
                      </a14:backgroundRemoval>
                    </a14:imgEffect>
                  </a14:imgLayer>
                </a14:imgProps>
              </a:ext>
              <a:ext uri="{28A0092B-C50C-407E-A947-70E740481C1C}">
                <a14:useLocalDpi xmlns:a14="http://schemas.microsoft.com/office/drawing/2010/main" val="0"/>
              </a:ext>
            </a:extLst>
          </a:blip>
          <a:stretch>
            <a:fillRect/>
          </a:stretch>
        </p:blipFill>
        <p:spPr>
          <a:xfrm>
            <a:off x="-45721" y="6154508"/>
            <a:ext cx="1422483" cy="593288"/>
          </a:xfrm>
          <a:prstGeom prst="rect">
            <a:avLst/>
          </a:prstGeom>
        </p:spPr>
      </p:pic>
      <p:sp>
        <p:nvSpPr>
          <p:cNvPr id="3" name="Foliennummernplatzhalter 5">
            <a:extLst>
              <a:ext uri="{FF2B5EF4-FFF2-40B4-BE49-F238E27FC236}">
                <a16:creationId xmlns:a16="http://schemas.microsoft.com/office/drawing/2014/main" id="{93A90EF6-BF87-7887-85E1-26BBE8BB91D7}"/>
              </a:ext>
            </a:extLst>
          </p:cNvPr>
          <p:cNvSpPr>
            <a:spLocks noGrp="1"/>
          </p:cNvSpPr>
          <p:nvPr>
            <p:ph type="sldNum" sz="quarter" idx="4"/>
          </p:nvPr>
        </p:nvSpPr>
        <p:spPr>
          <a:xfrm>
            <a:off x="9486900" y="6309550"/>
            <a:ext cx="2743200" cy="365125"/>
          </a:xfrm>
          <a:prstGeom prst="rect">
            <a:avLst/>
          </a:prstGeom>
        </p:spPr>
        <p:txBody>
          <a:bodyPr vert="horz" lIns="91440" tIns="45720" rIns="91440" bIns="45720" rtlCol="0" anchor="ctr"/>
          <a:lstStyle>
            <a:lvl1pPr algn="r">
              <a:defRPr sz="1200">
                <a:solidFill>
                  <a:schemeClr val="bg1"/>
                </a:solidFill>
              </a:defRPr>
            </a:lvl1pPr>
          </a:lstStyle>
          <a:p>
            <a:fld id="{8828723B-8ECF-4B6A-A2F5-63C586BCC439}" type="slidenum">
              <a:rPr lang="de-DE" smtClean="0"/>
              <a:pPr/>
              <a:t>‹Nr.›</a:t>
            </a:fld>
            <a:endParaRPr lang="de-DE" dirty="0"/>
          </a:p>
        </p:txBody>
      </p:sp>
    </p:spTree>
    <p:extLst>
      <p:ext uri="{BB962C8B-B14F-4D97-AF65-F5344CB8AC3E}">
        <p14:creationId xmlns:p14="http://schemas.microsoft.com/office/powerpoint/2010/main" val="38336560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Standard">
    <p:spTree>
      <p:nvGrpSpPr>
        <p:cNvPr id="1" name=""/>
        <p:cNvGrpSpPr/>
        <p:nvPr/>
      </p:nvGrpSpPr>
      <p:grpSpPr>
        <a:xfrm>
          <a:off x="0" y="0"/>
          <a:ext cx="0" cy="0"/>
          <a:chOff x="0" y="0"/>
          <a:chExt cx="0" cy="0"/>
        </a:xfrm>
      </p:grpSpPr>
      <p:sp>
        <p:nvSpPr>
          <p:cNvPr id="26" name="Rechteck">
            <a:extLst>
              <a:ext uri="{FF2B5EF4-FFF2-40B4-BE49-F238E27FC236}">
                <a16:creationId xmlns:a16="http://schemas.microsoft.com/office/drawing/2014/main" id="{18819A8E-AC45-0C61-E2F5-9230AA3B55F9}"/>
              </a:ext>
            </a:extLst>
          </p:cNvPr>
          <p:cNvSpPr/>
          <p:nvPr userDrawn="1"/>
        </p:nvSpPr>
        <p:spPr>
          <a:xfrm rot="16200000">
            <a:off x="5597465" y="392749"/>
            <a:ext cx="905628" cy="12192000"/>
          </a:xfrm>
          <a:prstGeom prst="rect">
            <a:avLst/>
          </a:prstGeom>
          <a:solidFill>
            <a:srgbClr val="2E2E2E"/>
          </a:solidFill>
          <a:ln>
            <a:noFill/>
          </a:ln>
          <a:effectLst>
            <a:innerShdw blurRad="63500" dist="50800">
              <a:prstClr val="black">
                <a:alpha val="2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5" name="!! Orange">
            <a:extLst>
              <a:ext uri="{FF2B5EF4-FFF2-40B4-BE49-F238E27FC236}">
                <a16:creationId xmlns:a16="http://schemas.microsoft.com/office/drawing/2014/main" id="{D0A620B3-7885-9A8B-80E6-4063B9FBA45E}"/>
              </a:ext>
            </a:extLst>
          </p:cNvPr>
          <p:cNvSpPr/>
          <p:nvPr userDrawn="1"/>
        </p:nvSpPr>
        <p:spPr>
          <a:xfrm>
            <a:off x="1377841" y="6133843"/>
            <a:ext cx="720000" cy="720000"/>
          </a:xfrm>
          <a:prstGeom prst="rect">
            <a:avLst/>
          </a:prstGeom>
          <a:solidFill>
            <a:srgbClr val="FBC5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l"/>
            <a:endParaRPr lang="de-AT" sz="1600" b="1" dirty="0">
              <a:solidFill>
                <a:schemeClr val="tx1"/>
              </a:solidFill>
            </a:endParaRPr>
          </a:p>
        </p:txBody>
      </p:sp>
      <p:sp>
        <p:nvSpPr>
          <p:cNvPr id="36" name="!! Gelb">
            <a:extLst>
              <a:ext uri="{FF2B5EF4-FFF2-40B4-BE49-F238E27FC236}">
                <a16:creationId xmlns:a16="http://schemas.microsoft.com/office/drawing/2014/main" id="{FB74283F-97DA-7C2C-D5D5-6D026B5004CE}"/>
              </a:ext>
            </a:extLst>
          </p:cNvPr>
          <p:cNvSpPr/>
          <p:nvPr userDrawn="1"/>
        </p:nvSpPr>
        <p:spPr>
          <a:xfrm>
            <a:off x="2278520" y="6133843"/>
            <a:ext cx="720000" cy="720000"/>
          </a:xfrm>
          <a:prstGeom prst="rect">
            <a:avLst/>
          </a:prstGeom>
          <a:solidFill>
            <a:srgbClr val="FFF5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l"/>
            <a:endParaRPr lang="de-AT" sz="1600" b="1" dirty="0">
              <a:solidFill>
                <a:schemeClr val="tx1"/>
              </a:solidFill>
            </a:endParaRPr>
          </a:p>
        </p:txBody>
      </p:sp>
      <p:sp>
        <p:nvSpPr>
          <p:cNvPr id="37" name="!! Pink">
            <a:extLst>
              <a:ext uri="{FF2B5EF4-FFF2-40B4-BE49-F238E27FC236}">
                <a16:creationId xmlns:a16="http://schemas.microsoft.com/office/drawing/2014/main" id="{7D75FD8F-D357-550F-4588-06E416701A68}"/>
              </a:ext>
            </a:extLst>
          </p:cNvPr>
          <p:cNvSpPr/>
          <p:nvPr userDrawn="1"/>
        </p:nvSpPr>
        <p:spPr>
          <a:xfrm>
            <a:off x="3179199" y="6133843"/>
            <a:ext cx="720000" cy="720000"/>
          </a:xfrm>
          <a:prstGeom prst="rect">
            <a:avLst/>
          </a:prstGeom>
          <a:solidFill>
            <a:srgbClr val="E931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l"/>
            <a:endParaRPr lang="de-AT" sz="1600" b="1" dirty="0">
              <a:solidFill>
                <a:schemeClr val="tx1"/>
              </a:solidFill>
            </a:endParaRPr>
          </a:p>
        </p:txBody>
      </p:sp>
      <p:sp>
        <p:nvSpPr>
          <p:cNvPr id="38" name="!! Hellgrün">
            <a:extLst>
              <a:ext uri="{FF2B5EF4-FFF2-40B4-BE49-F238E27FC236}">
                <a16:creationId xmlns:a16="http://schemas.microsoft.com/office/drawing/2014/main" id="{BAE97AD0-ED5F-C670-C849-C096A507FA0D}"/>
              </a:ext>
            </a:extLst>
          </p:cNvPr>
          <p:cNvSpPr/>
          <p:nvPr userDrawn="1"/>
        </p:nvSpPr>
        <p:spPr>
          <a:xfrm>
            <a:off x="4079878" y="6133843"/>
            <a:ext cx="4941480" cy="720000"/>
          </a:xfrm>
          <a:prstGeom prst="rect">
            <a:avLst/>
          </a:prstGeom>
          <a:solidFill>
            <a:srgbClr val="AFCA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l"/>
            <a:r>
              <a:rPr lang="de-AT" sz="1600" b="1" dirty="0">
                <a:solidFill>
                  <a:schemeClr val="tx1"/>
                </a:solidFill>
              </a:rPr>
              <a:t>E-</a:t>
            </a:r>
            <a:r>
              <a:rPr lang="de-AT" sz="1600" b="1" dirty="0" err="1">
                <a:solidFill>
                  <a:schemeClr val="tx1"/>
                </a:solidFill>
              </a:rPr>
              <a:t>Testing</a:t>
            </a:r>
            <a:endParaRPr lang="de-AT" sz="1600" b="1" dirty="0">
              <a:solidFill>
                <a:schemeClr val="tx1"/>
              </a:solidFill>
            </a:endParaRPr>
          </a:p>
        </p:txBody>
      </p:sp>
      <p:sp>
        <p:nvSpPr>
          <p:cNvPr id="39" name="!! Blau">
            <a:extLst>
              <a:ext uri="{FF2B5EF4-FFF2-40B4-BE49-F238E27FC236}">
                <a16:creationId xmlns:a16="http://schemas.microsoft.com/office/drawing/2014/main" id="{6D989ACF-3901-77C2-0D7E-B33C5A7A4ED3}"/>
              </a:ext>
            </a:extLst>
          </p:cNvPr>
          <p:cNvSpPr/>
          <p:nvPr userDrawn="1"/>
        </p:nvSpPr>
        <p:spPr>
          <a:xfrm>
            <a:off x="11003396" y="6133843"/>
            <a:ext cx="979053" cy="720000"/>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de-AT" sz="1600" b="1">
              <a:solidFill>
                <a:schemeClr val="tx1"/>
              </a:solidFill>
            </a:endParaRPr>
          </a:p>
        </p:txBody>
      </p:sp>
      <p:sp>
        <p:nvSpPr>
          <p:cNvPr id="40" name="!! Hellblau">
            <a:extLst>
              <a:ext uri="{FF2B5EF4-FFF2-40B4-BE49-F238E27FC236}">
                <a16:creationId xmlns:a16="http://schemas.microsoft.com/office/drawing/2014/main" id="{1EDC39F6-E8B4-8F9B-5F9A-63DEBD1F301A}"/>
              </a:ext>
            </a:extLst>
          </p:cNvPr>
          <p:cNvSpPr/>
          <p:nvPr userDrawn="1"/>
        </p:nvSpPr>
        <p:spPr>
          <a:xfrm>
            <a:off x="10102716" y="6133843"/>
            <a:ext cx="720000" cy="720000"/>
          </a:xfrm>
          <a:prstGeom prst="rect">
            <a:avLst/>
          </a:prstGeom>
          <a:solidFill>
            <a:srgbClr val="82D0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de-AT" sz="1600" b="1" dirty="0">
              <a:solidFill>
                <a:schemeClr val="tx1"/>
              </a:solidFill>
            </a:endParaRPr>
          </a:p>
        </p:txBody>
      </p:sp>
      <p:sp>
        <p:nvSpPr>
          <p:cNvPr id="41" name="!! Grün">
            <a:extLst>
              <a:ext uri="{FF2B5EF4-FFF2-40B4-BE49-F238E27FC236}">
                <a16:creationId xmlns:a16="http://schemas.microsoft.com/office/drawing/2014/main" id="{B76C4347-5C0D-C866-0510-5A70B3455FE7}"/>
              </a:ext>
            </a:extLst>
          </p:cNvPr>
          <p:cNvSpPr/>
          <p:nvPr userDrawn="1"/>
        </p:nvSpPr>
        <p:spPr>
          <a:xfrm>
            <a:off x="9202037" y="6133843"/>
            <a:ext cx="720000" cy="720000"/>
          </a:xfrm>
          <a:prstGeom prst="rect">
            <a:avLst/>
          </a:prstGeom>
          <a:solidFill>
            <a:srgbClr val="3BA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de-AT" sz="1600" b="1">
              <a:solidFill>
                <a:schemeClr val="tx1"/>
              </a:solidFill>
            </a:endParaRPr>
          </a:p>
        </p:txBody>
      </p:sp>
      <p:sp>
        <p:nvSpPr>
          <p:cNvPr id="45" name="!! Balken">
            <a:extLst>
              <a:ext uri="{FF2B5EF4-FFF2-40B4-BE49-F238E27FC236}">
                <a16:creationId xmlns:a16="http://schemas.microsoft.com/office/drawing/2014/main" id="{CA632DC2-941D-155B-EF6C-35CBF909A32F}"/>
              </a:ext>
            </a:extLst>
          </p:cNvPr>
          <p:cNvSpPr/>
          <p:nvPr userDrawn="1"/>
        </p:nvSpPr>
        <p:spPr>
          <a:xfrm rot="16200000">
            <a:off x="5643186" y="392749"/>
            <a:ext cx="905628" cy="12192000"/>
          </a:xfrm>
          <a:custGeom>
            <a:avLst/>
            <a:gdLst>
              <a:gd name="connsiteX0" fmla="*/ 452814 w 905628"/>
              <a:gd name="connsiteY0" fmla="*/ 791876 h 6858000"/>
              <a:gd name="connsiteX1" fmla="*/ 281364 w 905628"/>
              <a:gd name="connsiteY1" fmla="*/ 963326 h 6858000"/>
              <a:gd name="connsiteX2" fmla="*/ 281364 w 905628"/>
              <a:gd name="connsiteY2" fmla="*/ 6430214 h 6858000"/>
              <a:gd name="connsiteX3" fmla="*/ 452814 w 905628"/>
              <a:gd name="connsiteY3" fmla="*/ 6601664 h 6858000"/>
              <a:gd name="connsiteX4" fmla="*/ 624264 w 905628"/>
              <a:gd name="connsiteY4" fmla="*/ 6430214 h 6858000"/>
              <a:gd name="connsiteX5" fmla="*/ 624264 w 905628"/>
              <a:gd name="connsiteY5" fmla="*/ 963326 h 6858000"/>
              <a:gd name="connsiteX6" fmla="*/ 452814 w 905628"/>
              <a:gd name="connsiteY6" fmla="*/ 791876 h 6858000"/>
              <a:gd name="connsiteX7" fmla="*/ 0 w 905628"/>
              <a:gd name="connsiteY7" fmla="*/ 0 h 6858000"/>
              <a:gd name="connsiteX8" fmla="*/ 905628 w 905628"/>
              <a:gd name="connsiteY8" fmla="*/ 0 h 6858000"/>
              <a:gd name="connsiteX9" fmla="*/ 905628 w 905628"/>
              <a:gd name="connsiteY9" fmla="*/ 6858000 h 6858000"/>
              <a:gd name="connsiteX10" fmla="*/ 0 w 905628"/>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5628" h="6858000">
                <a:moveTo>
                  <a:pt x="452814" y="791876"/>
                </a:moveTo>
                <a:cubicBezTo>
                  <a:pt x="358125" y="791876"/>
                  <a:pt x="281364" y="868637"/>
                  <a:pt x="281364" y="963326"/>
                </a:cubicBezTo>
                <a:lnTo>
                  <a:pt x="281364" y="6430214"/>
                </a:lnTo>
                <a:cubicBezTo>
                  <a:pt x="281364" y="6524903"/>
                  <a:pt x="358125" y="6601664"/>
                  <a:pt x="452814" y="6601664"/>
                </a:cubicBezTo>
                <a:cubicBezTo>
                  <a:pt x="547503" y="6601664"/>
                  <a:pt x="624264" y="6524903"/>
                  <a:pt x="624264" y="6430214"/>
                </a:cubicBezTo>
                <a:lnTo>
                  <a:pt x="624264" y="963326"/>
                </a:lnTo>
                <a:cubicBezTo>
                  <a:pt x="624264" y="868637"/>
                  <a:pt x="547503" y="791876"/>
                  <a:pt x="452814" y="791876"/>
                </a:cubicBezTo>
                <a:close/>
                <a:moveTo>
                  <a:pt x="0" y="0"/>
                </a:moveTo>
                <a:lnTo>
                  <a:pt x="905628" y="0"/>
                </a:lnTo>
                <a:lnTo>
                  <a:pt x="905628" y="6858000"/>
                </a:lnTo>
                <a:lnTo>
                  <a:pt x="0" y="6858000"/>
                </a:lnTo>
                <a:close/>
              </a:path>
            </a:pathLst>
          </a:custGeom>
          <a:solidFill>
            <a:srgbClr val="2E2E2E"/>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pic>
        <p:nvPicPr>
          <p:cNvPr id="46" name="!!Logo">
            <a:extLst>
              <a:ext uri="{FF2B5EF4-FFF2-40B4-BE49-F238E27FC236}">
                <a16:creationId xmlns:a16="http://schemas.microsoft.com/office/drawing/2014/main" id="{2EAA2415-E122-67D1-0239-42B597A5FD22}"/>
              </a:ext>
            </a:extLst>
          </p:cNvPr>
          <p:cNvPicPr>
            <a:picLocks noChangeAspect="1"/>
          </p:cNvPicPr>
          <p:nvPr userDrawn="1"/>
        </p:nvPicPr>
        <p:blipFill>
          <a:blip r:embed="rId2">
            <a:biLevel thresh="25000"/>
            <a:extLst>
              <a:ext uri="{BEBA8EAE-BF5A-486C-A8C5-ECC9F3942E4B}">
                <a14:imgProps xmlns:a14="http://schemas.microsoft.com/office/drawing/2010/main">
                  <a14:imgLayer r:embed="rId3">
                    <a14:imgEffect>
                      <a14:backgroundRemoval t="10000" b="90000" l="10000" r="90000">
                        <a14:foregroundMark x1="49330" y1="42470" x2="49330" y2="42470"/>
                        <a14:foregroundMark x1="31122" y1="47716" x2="31122" y2="47716"/>
                        <a14:foregroundMark x1="33310" y1="30626" x2="33310" y2="30626"/>
                        <a14:foregroundMark x1="21807" y1="29272" x2="21807" y2="29272"/>
                      </a14:backgroundRemoval>
                    </a14:imgEffect>
                  </a14:imgLayer>
                </a14:imgProps>
              </a:ext>
              <a:ext uri="{28A0092B-C50C-407E-A947-70E740481C1C}">
                <a14:useLocalDpi xmlns:a14="http://schemas.microsoft.com/office/drawing/2010/main" val="0"/>
              </a:ext>
            </a:extLst>
          </a:blip>
          <a:stretch>
            <a:fillRect/>
          </a:stretch>
        </p:blipFill>
        <p:spPr>
          <a:xfrm>
            <a:off x="-45721" y="6154508"/>
            <a:ext cx="1422483" cy="593288"/>
          </a:xfrm>
          <a:prstGeom prst="rect">
            <a:avLst/>
          </a:prstGeom>
        </p:spPr>
      </p:pic>
      <p:sp>
        <p:nvSpPr>
          <p:cNvPr id="3" name="Foliennummernplatzhalter 5">
            <a:extLst>
              <a:ext uri="{FF2B5EF4-FFF2-40B4-BE49-F238E27FC236}">
                <a16:creationId xmlns:a16="http://schemas.microsoft.com/office/drawing/2014/main" id="{F2684502-4248-A65E-012E-AD7EF47C5079}"/>
              </a:ext>
            </a:extLst>
          </p:cNvPr>
          <p:cNvSpPr>
            <a:spLocks noGrp="1"/>
          </p:cNvSpPr>
          <p:nvPr>
            <p:ph type="sldNum" sz="quarter" idx="4"/>
          </p:nvPr>
        </p:nvSpPr>
        <p:spPr>
          <a:xfrm>
            <a:off x="9486900" y="6309550"/>
            <a:ext cx="2743200" cy="365125"/>
          </a:xfrm>
          <a:prstGeom prst="rect">
            <a:avLst/>
          </a:prstGeom>
        </p:spPr>
        <p:txBody>
          <a:bodyPr vert="horz" lIns="91440" tIns="45720" rIns="91440" bIns="45720" rtlCol="0" anchor="ctr"/>
          <a:lstStyle>
            <a:lvl1pPr algn="r">
              <a:defRPr sz="1200">
                <a:solidFill>
                  <a:schemeClr val="bg1"/>
                </a:solidFill>
              </a:defRPr>
            </a:lvl1pPr>
          </a:lstStyle>
          <a:p>
            <a:fld id="{8828723B-8ECF-4B6A-A2F5-63C586BCC439}" type="slidenum">
              <a:rPr lang="de-DE" smtClean="0"/>
              <a:pPr/>
              <a:t>‹Nr.›</a:t>
            </a:fld>
            <a:endParaRPr lang="de-DE" dirty="0"/>
          </a:p>
        </p:txBody>
      </p:sp>
    </p:spTree>
    <p:extLst>
      <p:ext uri="{BB962C8B-B14F-4D97-AF65-F5344CB8AC3E}">
        <p14:creationId xmlns:p14="http://schemas.microsoft.com/office/powerpoint/2010/main" val="18467056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Standard">
    <p:spTree>
      <p:nvGrpSpPr>
        <p:cNvPr id="1" name=""/>
        <p:cNvGrpSpPr/>
        <p:nvPr/>
      </p:nvGrpSpPr>
      <p:grpSpPr>
        <a:xfrm>
          <a:off x="0" y="0"/>
          <a:ext cx="0" cy="0"/>
          <a:chOff x="0" y="0"/>
          <a:chExt cx="0" cy="0"/>
        </a:xfrm>
      </p:grpSpPr>
      <p:sp>
        <p:nvSpPr>
          <p:cNvPr id="26" name="Rechteck">
            <a:extLst>
              <a:ext uri="{FF2B5EF4-FFF2-40B4-BE49-F238E27FC236}">
                <a16:creationId xmlns:a16="http://schemas.microsoft.com/office/drawing/2014/main" id="{18819A8E-AC45-0C61-E2F5-9230AA3B55F9}"/>
              </a:ext>
            </a:extLst>
          </p:cNvPr>
          <p:cNvSpPr/>
          <p:nvPr userDrawn="1"/>
        </p:nvSpPr>
        <p:spPr>
          <a:xfrm rot="16200000">
            <a:off x="5597465" y="392749"/>
            <a:ext cx="905628" cy="12192000"/>
          </a:xfrm>
          <a:prstGeom prst="rect">
            <a:avLst/>
          </a:prstGeom>
          <a:solidFill>
            <a:srgbClr val="2E2E2E"/>
          </a:solidFill>
          <a:ln>
            <a:noFill/>
          </a:ln>
          <a:effectLst>
            <a:innerShdw blurRad="63500" dist="50800">
              <a:prstClr val="black">
                <a:alpha val="2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5" name="!! Orange">
            <a:extLst>
              <a:ext uri="{FF2B5EF4-FFF2-40B4-BE49-F238E27FC236}">
                <a16:creationId xmlns:a16="http://schemas.microsoft.com/office/drawing/2014/main" id="{D0A620B3-7885-9A8B-80E6-4063B9FBA45E}"/>
              </a:ext>
            </a:extLst>
          </p:cNvPr>
          <p:cNvSpPr/>
          <p:nvPr userDrawn="1"/>
        </p:nvSpPr>
        <p:spPr>
          <a:xfrm>
            <a:off x="1377841" y="6133843"/>
            <a:ext cx="720000" cy="720000"/>
          </a:xfrm>
          <a:prstGeom prst="rect">
            <a:avLst/>
          </a:prstGeom>
          <a:solidFill>
            <a:srgbClr val="FBC5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l"/>
            <a:endParaRPr lang="de-AT" sz="1600" b="1" dirty="0">
              <a:solidFill>
                <a:schemeClr val="tx1"/>
              </a:solidFill>
            </a:endParaRPr>
          </a:p>
        </p:txBody>
      </p:sp>
      <p:sp>
        <p:nvSpPr>
          <p:cNvPr id="36" name="!! Gelb">
            <a:extLst>
              <a:ext uri="{FF2B5EF4-FFF2-40B4-BE49-F238E27FC236}">
                <a16:creationId xmlns:a16="http://schemas.microsoft.com/office/drawing/2014/main" id="{FB74283F-97DA-7C2C-D5D5-6D026B5004CE}"/>
              </a:ext>
            </a:extLst>
          </p:cNvPr>
          <p:cNvSpPr/>
          <p:nvPr userDrawn="1"/>
        </p:nvSpPr>
        <p:spPr>
          <a:xfrm>
            <a:off x="2278520" y="6133843"/>
            <a:ext cx="720000" cy="720000"/>
          </a:xfrm>
          <a:prstGeom prst="rect">
            <a:avLst/>
          </a:prstGeom>
          <a:solidFill>
            <a:srgbClr val="FFF5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l"/>
            <a:endParaRPr lang="de-AT" sz="1600" b="1" dirty="0">
              <a:solidFill>
                <a:schemeClr val="tx1"/>
              </a:solidFill>
            </a:endParaRPr>
          </a:p>
        </p:txBody>
      </p:sp>
      <p:sp>
        <p:nvSpPr>
          <p:cNvPr id="37" name="!! Pink">
            <a:extLst>
              <a:ext uri="{FF2B5EF4-FFF2-40B4-BE49-F238E27FC236}">
                <a16:creationId xmlns:a16="http://schemas.microsoft.com/office/drawing/2014/main" id="{7D75FD8F-D357-550F-4588-06E416701A68}"/>
              </a:ext>
            </a:extLst>
          </p:cNvPr>
          <p:cNvSpPr/>
          <p:nvPr userDrawn="1"/>
        </p:nvSpPr>
        <p:spPr>
          <a:xfrm>
            <a:off x="3179199" y="6133843"/>
            <a:ext cx="720000" cy="720000"/>
          </a:xfrm>
          <a:prstGeom prst="rect">
            <a:avLst/>
          </a:prstGeom>
          <a:solidFill>
            <a:srgbClr val="E931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l"/>
            <a:endParaRPr lang="de-AT" sz="1600" b="1" dirty="0">
              <a:solidFill>
                <a:schemeClr val="tx1"/>
              </a:solidFill>
            </a:endParaRPr>
          </a:p>
        </p:txBody>
      </p:sp>
      <p:sp>
        <p:nvSpPr>
          <p:cNvPr id="38" name="!! Hellgrün">
            <a:extLst>
              <a:ext uri="{FF2B5EF4-FFF2-40B4-BE49-F238E27FC236}">
                <a16:creationId xmlns:a16="http://schemas.microsoft.com/office/drawing/2014/main" id="{BAE97AD0-ED5F-C670-C849-C096A507FA0D}"/>
              </a:ext>
            </a:extLst>
          </p:cNvPr>
          <p:cNvSpPr/>
          <p:nvPr userDrawn="1"/>
        </p:nvSpPr>
        <p:spPr>
          <a:xfrm>
            <a:off x="4079878" y="6133843"/>
            <a:ext cx="720000" cy="720000"/>
          </a:xfrm>
          <a:prstGeom prst="rect">
            <a:avLst/>
          </a:prstGeom>
          <a:solidFill>
            <a:srgbClr val="AFCA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l"/>
            <a:endParaRPr lang="de-AT" sz="1600" b="1" dirty="0">
              <a:solidFill>
                <a:schemeClr val="tx1"/>
              </a:solidFill>
            </a:endParaRPr>
          </a:p>
        </p:txBody>
      </p:sp>
      <p:sp>
        <p:nvSpPr>
          <p:cNvPr id="39" name="!! Blau">
            <a:extLst>
              <a:ext uri="{FF2B5EF4-FFF2-40B4-BE49-F238E27FC236}">
                <a16:creationId xmlns:a16="http://schemas.microsoft.com/office/drawing/2014/main" id="{6D989ACF-3901-77C2-0D7E-B33C5A7A4ED3}"/>
              </a:ext>
            </a:extLst>
          </p:cNvPr>
          <p:cNvSpPr/>
          <p:nvPr userDrawn="1"/>
        </p:nvSpPr>
        <p:spPr>
          <a:xfrm>
            <a:off x="11003397" y="6133843"/>
            <a:ext cx="1142882" cy="720000"/>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de-AT" sz="1600" b="1">
              <a:solidFill>
                <a:schemeClr val="tx1"/>
              </a:solidFill>
            </a:endParaRPr>
          </a:p>
        </p:txBody>
      </p:sp>
      <p:sp>
        <p:nvSpPr>
          <p:cNvPr id="40" name="!! Hellblau">
            <a:extLst>
              <a:ext uri="{FF2B5EF4-FFF2-40B4-BE49-F238E27FC236}">
                <a16:creationId xmlns:a16="http://schemas.microsoft.com/office/drawing/2014/main" id="{1EDC39F6-E8B4-8F9B-5F9A-63DEBD1F301A}"/>
              </a:ext>
            </a:extLst>
          </p:cNvPr>
          <p:cNvSpPr/>
          <p:nvPr userDrawn="1"/>
        </p:nvSpPr>
        <p:spPr>
          <a:xfrm>
            <a:off x="10102716" y="6133843"/>
            <a:ext cx="720000" cy="720000"/>
          </a:xfrm>
          <a:prstGeom prst="rect">
            <a:avLst/>
          </a:prstGeom>
          <a:solidFill>
            <a:srgbClr val="82D0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de-AT" sz="1600" b="1" dirty="0">
              <a:solidFill>
                <a:schemeClr val="tx1"/>
              </a:solidFill>
            </a:endParaRPr>
          </a:p>
        </p:txBody>
      </p:sp>
      <p:sp>
        <p:nvSpPr>
          <p:cNvPr id="41" name="!! Grün">
            <a:extLst>
              <a:ext uri="{FF2B5EF4-FFF2-40B4-BE49-F238E27FC236}">
                <a16:creationId xmlns:a16="http://schemas.microsoft.com/office/drawing/2014/main" id="{B76C4347-5C0D-C866-0510-5A70B3455FE7}"/>
              </a:ext>
            </a:extLst>
          </p:cNvPr>
          <p:cNvSpPr/>
          <p:nvPr userDrawn="1"/>
        </p:nvSpPr>
        <p:spPr>
          <a:xfrm>
            <a:off x="4980557" y="6133843"/>
            <a:ext cx="4941480" cy="720000"/>
          </a:xfrm>
          <a:prstGeom prst="rect">
            <a:avLst/>
          </a:prstGeom>
          <a:solidFill>
            <a:srgbClr val="3BA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l"/>
            <a:r>
              <a:rPr lang="de-AT" sz="1600" b="1" dirty="0">
                <a:solidFill>
                  <a:schemeClr val="tx1"/>
                </a:solidFill>
              </a:rPr>
              <a:t>Projects an international </a:t>
            </a:r>
            <a:r>
              <a:rPr lang="de-AT" sz="1600" b="1" dirty="0" err="1">
                <a:solidFill>
                  <a:schemeClr val="tx1"/>
                </a:solidFill>
              </a:rPr>
              <a:t>cooperations</a:t>
            </a:r>
            <a:endParaRPr lang="de-AT" sz="1600" b="1" dirty="0">
              <a:solidFill>
                <a:schemeClr val="tx1"/>
              </a:solidFill>
            </a:endParaRPr>
          </a:p>
        </p:txBody>
      </p:sp>
      <p:sp>
        <p:nvSpPr>
          <p:cNvPr id="45" name="!! Balken">
            <a:extLst>
              <a:ext uri="{FF2B5EF4-FFF2-40B4-BE49-F238E27FC236}">
                <a16:creationId xmlns:a16="http://schemas.microsoft.com/office/drawing/2014/main" id="{CA632DC2-941D-155B-EF6C-35CBF909A32F}"/>
              </a:ext>
            </a:extLst>
          </p:cNvPr>
          <p:cNvSpPr/>
          <p:nvPr userDrawn="1"/>
        </p:nvSpPr>
        <p:spPr>
          <a:xfrm rot="16200000">
            <a:off x="5643186" y="392749"/>
            <a:ext cx="905628" cy="12192000"/>
          </a:xfrm>
          <a:custGeom>
            <a:avLst/>
            <a:gdLst>
              <a:gd name="connsiteX0" fmla="*/ 452814 w 905628"/>
              <a:gd name="connsiteY0" fmla="*/ 791876 h 6858000"/>
              <a:gd name="connsiteX1" fmla="*/ 281364 w 905628"/>
              <a:gd name="connsiteY1" fmla="*/ 963326 h 6858000"/>
              <a:gd name="connsiteX2" fmla="*/ 281364 w 905628"/>
              <a:gd name="connsiteY2" fmla="*/ 6430214 h 6858000"/>
              <a:gd name="connsiteX3" fmla="*/ 452814 w 905628"/>
              <a:gd name="connsiteY3" fmla="*/ 6601664 h 6858000"/>
              <a:gd name="connsiteX4" fmla="*/ 624264 w 905628"/>
              <a:gd name="connsiteY4" fmla="*/ 6430214 h 6858000"/>
              <a:gd name="connsiteX5" fmla="*/ 624264 w 905628"/>
              <a:gd name="connsiteY5" fmla="*/ 963326 h 6858000"/>
              <a:gd name="connsiteX6" fmla="*/ 452814 w 905628"/>
              <a:gd name="connsiteY6" fmla="*/ 791876 h 6858000"/>
              <a:gd name="connsiteX7" fmla="*/ 0 w 905628"/>
              <a:gd name="connsiteY7" fmla="*/ 0 h 6858000"/>
              <a:gd name="connsiteX8" fmla="*/ 905628 w 905628"/>
              <a:gd name="connsiteY8" fmla="*/ 0 h 6858000"/>
              <a:gd name="connsiteX9" fmla="*/ 905628 w 905628"/>
              <a:gd name="connsiteY9" fmla="*/ 6858000 h 6858000"/>
              <a:gd name="connsiteX10" fmla="*/ 0 w 905628"/>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5628" h="6858000">
                <a:moveTo>
                  <a:pt x="452814" y="791876"/>
                </a:moveTo>
                <a:cubicBezTo>
                  <a:pt x="358125" y="791876"/>
                  <a:pt x="281364" y="868637"/>
                  <a:pt x="281364" y="963326"/>
                </a:cubicBezTo>
                <a:lnTo>
                  <a:pt x="281364" y="6430214"/>
                </a:lnTo>
                <a:cubicBezTo>
                  <a:pt x="281364" y="6524903"/>
                  <a:pt x="358125" y="6601664"/>
                  <a:pt x="452814" y="6601664"/>
                </a:cubicBezTo>
                <a:cubicBezTo>
                  <a:pt x="547503" y="6601664"/>
                  <a:pt x="624264" y="6524903"/>
                  <a:pt x="624264" y="6430214"/>
                </a:cubicBezTo>
                <a:lnTo>
                  <a:pt x="624264" y="963326"/>
                </a:lnTo>
                <a:cubicBezTo>
                  <a:pt x="624264" y="868637"/>
                  <a:pt x="547503" y="791876"/>
                  <a:pt x="452814" y="791876"/>
                </a:cubicBezTo>
                <a:close/>
                <a:moveTo>
                  <a:pt x="0" y="0"/>
                </a:moveTo>
                <a:lnTo>
                  <a:pt x="905628" y="0"/>
                </a:lnTo>
                <a:lnTo>
                  <a:pt x="905628" y="6858000"/>
                </a:lnTo>
                <a:lnTo>
                  <a:pt x="0" y="6858000"/>
                </a:lnTo>
                <a:close/>
              </a:path>
            </a:pathLst>
          </a:custGeom>
          <a:solidFill>
            <a:srgbClr val="2E2E2E"/>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pic>
        <p:nvPicPr>
          <p:cNvPr id="46" name="!!Logo">
            <a:extLst>
              <a:ext uri="{FF2B5EF4-FFF2-40B4-BE49-F238E27FC236}">
                <a16:creationId xmlns:a16="http://schemas.microsoft.com/office/drawing/2014/main" id="{2EAA2415-E122-67D1-0239-42B597A5FD22}"/>
              </a:ext>
            </a:extLst>
          </p:cNvPr>
          <p:cNvPicPr>
            <a:picLocks noChangeAspect="1"/>
          </p:cNvPicPr>
          <p:nvPr userDrawn="1"/>
        </p:nvPicPr>
        <p:blipFill>
          <a:blip r:embed="rId2">
            <a:biLevel thresh="25000"/>
            <a:extLst>
              <a:ext uri="{BEBA8EAE-BF5A-486C-A8C5-ECC9F3942E4B}">
                <a14:imgProps xmlns:a14="http://schemas.microsoft.com/office/drawing/2010/main">
                  <a14:imgLayer r:embed="rId3">
                    <a14:imgEffect>
                      <a14:backgroundRemoval t="10000" b="90000" l="10000" r="90000">
                        <a14:foregroundMark x1="49330" y1="42470" x2="49330" y2="42470"/>
                        <a14:foregroundMark x1="31122" y1="47716" x2="31122" y2="47716"/>
                        <a14:foregroundMark x1="33310" y1="30626" x2="33310" y2="30626"/>
                        <a14:foregroundMark x1="21807" y1="29272" x2="21807" y2="29272"/>
                      </a14:backgroundRemoval>
                    </a14:imgEffect>
                  </a14:imgLayer>
                </a14:imgProps>
              </a:ext>
              <a:ext uri="{28A0092B-C50C-407E-A947-70E740481C1C}">
                <a14:useLocalDpi xmlns:a14="http://schemas.microsoft.com/office/drawing/2010/main" val="0"/>
              </a:ext>
            </a:extLst>
          </a:blip>
          <a:stretch>
            <a:fillRect/>
          </a:stretch>
        </p:blipFill>
        <p:spPr>
          <a:xfrm>
            <a:off x="-45721" y="6154508"/>
            <a:ext cx="1422483" cy="593288"/>
          </a:xfrm>
          <a:prstGeom prst="rect">
            <a:avLst/>
          </a:prstGeom>
        </p:spPr>
      </p:pic>
      <p:sp>
        <p:nvSpPr>
          <p:cNvPr id="3" name="Foliennummernplatzhalter 5">
            <a:extLst>
              <a:ext uri="{FF2B5EF4-FFF2-40B4-BE49-F238E27FC236}">
                <a16:creationId xmlns:a16="http://schemas.microsoft.com/office/drawing/2014/main" id="{61B5BD4D-3EFC-FB75-069D-7D2289D7D151}"/>
              </a:ext>
            </a:extLst>
          </p:cNvPr>
          <p:cNvSpPr>
            <a:spLocks noGrp="1"/>
          </p:cNvSpPr>
          <p:nvPr>
            <p:ph type="sldNum" sz="quarter" idx="4"/>
          </p:nvPr>
        </p:nvSpPr>
        <p:spPr>
          <a:xfrm>
            <a:off x="9486900" y="6309550"/>
            <a:ext cx="2743200" cy="365125"/>
          </a:xfrm>
          <a:prstGeom prst="rect">
            <a:avLst/>
          </a:prstGeom>
        </p:spPr>
        <p:txBody>
          <a:bodyPr vert="horz" lIns="91440" tIns="45720" rIns="91440" bIns="45720" rtlCol="0" anchor="ctr"/>
          <a:lstStyle>
            <a:lvl1pPr algn="r">
              <a:defRPr sz="1200">
                <a:solidFill>
                  <a:schemeClr val="bg1"/>
                </a:solidFill>
              </a:defRPr>
            </a:lvl1pPr>
          </a:lstStyle>
          <a:p>
            <a:fld id="{8828723B-8ECF-4B6A-A2F5-63C586BCC439}" type="slidenum">
              <a:rPr lang="de-DE" smtClean="0"/>
              <a:pPr/>
              <a:t>‹Nr.›</a:t>
            </a:fld>
            <a:endParaRPr lang="de-DE" dirty="0"/>
          </a:p>
        </p:txBody>
      </p:sp>
    </p:spTree>
    <p:extLst>
      <p:ext uri="{BB962C8B-B14F-4D97-AF65-F5344CB8AC3E}">
        <p14:creationId xmlns:p14="http://schemas.microsoft.com/office/powerpoint/2010/main" val="41092328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Standard">
    <p:spTree>
      <p:nvGrpSpPr>
        <p:cNvPr id="1" name=""/>
        <p:cNvGrpSpPr/>
        <p:nvPr/>
      </p:nvGrpSpPr>
      <p:grpSpPr>
        <a:xfrm>
          <a:off x="0" y="0"/>
          <a:ext cx="0" cy="0"/>
          <a:chOff x="0" y="0"/>
          <a:chExt cx="0" cy="0"/>
        </a:xfrm>
      </p:grpSpPr>
      <p:sp>
        <p:nvSpPr>
          <p:cNvPr id="26" name="Rechteck">
            <a:extLst>
              <a:ext uri="{FF2B5EF4-FFF2-40B4-BE49-F238E27FC236}">
                <a16:creationId xmlns:a16="http://schemas.microsoft.com/office/drawing/2014/main" id="{18819A8E-AC45-0C61-E2F5-9230AA3B55F9}"/>
              </a:ext>
            </a:extLst>
          </p:cNvPr>
          <p:cNvSpPr/>
          <p:nvPr userDrawn="1"/>
        </p:nvSpPr>
        <p:spPr>
          <a:xfrm rot="16200000">
            <a:off x="5597465" y="392749"/>
            <a:ext cx="905628" cy="12192000"/>
          </a:xfrm>
          <a:prstGeom prst="rect">
            <a:avLst/>
          </a:prstGeom>
          <a:solidFill>
            <a:srgbClr val="2E2E2E"/>
          </a:solidFill>
          <a:ln>
            <a:noFill/>
          </a:ln>
          <a:effectLst>
            <a:innerShdw blurRad="63500" dist="50800">
              <a:prstClr val="black">
                <a:alpha val="2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5" name="!! Orange">
            <a:extLst>
              <a:ext uri="{FF2B5EF4-FFF2-40B4-BE49-F238E27FC236}">
                <a16:creationId xmlns:a16="http://schemas.microsoft.com/office/drawing/2014/main" id="{D0A620B3-7885-9A8B-80E6-4063B9FBA45E}"/>
              </a:ext>
            </a:extLst>
          </p:cNvPr>
          <p:cNvSpPr/>
          <p:nvPr userDrawn="1"/>
        </p:nvSpPr>
        <p:spPr>
          <a:xfrm>
            <a:off x="1377841" y="6133843"/>
            <a:ext cx="720000" cy="720000"/>
          </a:xfrm>
          <a:prstGeom prst="rect">
            <a:avLst/>
          </a:prstGeom>
          <a:solidFill>
            <a:srgbClr val="FBC5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l"/>
            <a:endParaRPr lang="de-AT" sz="1600" b="1" dirty="0">
              <a:solidFill>
                <a:schemeClr val="tx1"/>
              </a:solidFill>
            </a:endParaRPr>
          </a:p>
        </p:txBody>
      </p:sp>
      <p:sp>
        <p:nvSpPr>
          <p:cNvPr id="36" name="!! Gelb">
            <a:extLst>
              <a:ext uri="{FF2B5EF4-FFF2-40B4-BE49-F238E27FC236}">
                <a16:creationId xmlns:a16="http://schemas.microsoft.com/office/drawing/2014/main" id="{FB74283F-97DA-7C2C-D5D5-6D026B5004CE}"/>
              </a:ext>
            </a:extLst>
          </p:cNvPr>
          <p:cNvSpPr/>
          <p:nvPr userDrawn="1"/>
        </p:nvSpPr>
        <p:spPr>
          <a:xfrm>
            <a:off x="2278520" y="6133843"/>
            <a:ext cx="720000" cy="720000"/>
          </a:xfrm>
          <a:prstGeom prst="rect">
            <a:avLst/>
          </a:prstGeom>
          <a:solidFill>
            <a:srgbClr val="FFF5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l"/>
            <a:endParaRPr lang="de-AT" sz="1600" b="1" dirty="0">
              <a:solidFill>
                <a:schemeClr val="tx1"/>
              </a:solidFill>
            </a:endParaRPr>
          </a:p>
        </p:txBody>
      </p:sp>
      <p:sp>
        <p:nvSpPr>
          <p:cNvPr id="37" name="!! Pink">
            <a:extLst>
              <a:ext uri="{FF2B5EF4-FFF2-40B4-BE49-F238E27FC236}">
                <a16:creationId xmlns:a16="http://schemas.microsoft.com/office/drawing/2014/main" id="{7D75FD8F-D357-550F-4588-06E416701A68}"/>
              </a:ext>
            </a:extLst>
          </p:cNvPr>
          <p:cNvSpPr/>
          <p:nvPr userDrawn="1"/>
        </p:nvSpPr>
        <p:spPr>
          <a:xfrm>
            <a:off x="3179199" y="6133843"/>
            <a:ext cx="720000" cy="720000"/>
          </a:xfrm>
          <a:prstGeom prst="rect">
            <a:avLst/>
          </a:prstGeom>
          <a:solidFill>
            <a:srgbClr val="E931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l"/>
            <a:endParaRPr lang="de-AT" sz="1600" b="1" dirty="0">
              <a:solidFill>
                <a:schemeClr val="tx1"/>
              </a:solidFill>
            </a:endParaRPr>
          </a:p>
        </p:txBody>
      </p:sp>
      <p:sp>
        <p:nvSpPr>
          <p:cNvPr id="38" name="!! Hellgrün">
            <a:extLst>
              <a:ext uri="{FF2B5EF4-FFF2-40B4-BE49-F238E27FC236}">
                <a16:creationId xmlns:a16="http://schemas.microsoft.com/office/drawing/2014/main" id="{BAE97AD0-ED5F-C670-C849-C096A507FA0D}"/>
              </a:ext>
            </a:extLst>
          </p:cNvPr>
          <p:cNvSpPr/>
          <p:nvPr userDrawn="1"/>
        </p:nvSpPr>
        <p:spPr>
          <a:xfrm>
            <a:off x="4079878" y="6133843"/>
            <a:ext cx="720000" cy="720000"/>
          </a:xfrm>
          <a:prstGeom prst="rect">
            <a:avLst/>
          </a:prstGeom>
          <a:solidFill>
            <a:srgbClr val="AFCA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l"/>
            <a:endParaRPr lang="de-AT" sz="1600" b="1" dirty="0">
              <a:solidFill>
                <a:schemeClr val="tx1"/>
              </a:solidFill>
            </a:endParaRPr>
          </a:p>
        </p:txBody>
      </p:sp>
      <p:sp>
        <p:nvSpPr>
          <p:cNvPr id="39" name="!! Blau">
            <a:extLst>
              <a:ext uri="{FF2B5EF4-FFF2-40B4-BE49-F238E27FC236}">
                <a16:creationId xmlns:a16="http://schemas.microsoft.com/office/drawing/2014/main" id="{6D989ACF-3901-77C2-0D7E-B33C5A7A4ED3}"/>
              </a:ext>
            </a:extLst>
          </p:cNvPr>
          <p:cNvSpPr/>
          <p:nvPr userDrawn="1"/>
        </p:nvSpPr>
        <p:spPr>
          <a:xfrm>
            <a:off x="11003396" y="6133843"/>
            <a:ext cx="960003" cy="720000"/>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de-AT" sz="1600" b="1">
              <a:solidFill>
                <a:schemeClr val="tx1"/>
              </a:solidFill>
            </a:endParaRPr>
          </a:p>
        </p:txBody>
      </p:sp>
      <p:sp>
        <p:nvSpPr>
          <p:cNvPr id="40" name="!! Hellblau">
            <a:extLst>
              <a:ext uri="{FF2B5EF4-FFF2-40B4-BE49-F238E27FC236}">
                <a16:creationId xmlns:a16="http://schemas.microsoft.com/office/drawing/2014/main" id="{1EDC39F6-E8B4-8F9B-5F9A-63DEBD1F301A}"/>
              </a:ext>
            </a:extLst>
          </p:cNvPr>
          <p:cNvSpPr/>
          <p:nvPr userDrawn="1"/>
        </p:nvSpPr>
        <p:spPr>
          <a:xfrm>
            <a:off x="5881236" y="6133843"/>
            <a:ext cx="4941480" cy="720000"/>
          </a:xfrm>
          <a:prstGeom prst="rect">
            <a:avLst/>
          </a:prstGeom>
          <a:solidFill>
            <a:srgbClr val="82D0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l"/>
            <a:r>
              <a:rPr lang="de-AT" sz="1600" b="1" dirty="0">
                <a:solidFill>
                  <a:schemeClr val="tx1"/>
                </a:solidFill>
              </a:rPr>
              <a:t>Advantages </a:t>
            </a:r>
            <a:r>
              <a:rPr lang="de-AT" sz="1600" b="1" dirty="0" err="1">
                <a:solidFill>
                  <a:schemeClr val="tx1"/>
                </a:solidFill>
              </a:rPr>
              <a:t>of</a:t>
            </a:r>
            <a:r>
              <a:rPr lang="de-AT" sz="1600" b="1" dirty="0">
                <a:solidFill>
                  <a:schemeClr val="tx1"/>
                </a:solidFill>
              </a:rPr>
              <a:t> </a:t>
            </a:r>
            <a:r>
              <a:rPr lang="de-AT" sz="1600" b="1" dirty="0" err="1">
                <a:solidFill>
                  <a:schemeClr val="tx1"/>
                </a:solidFill>
              </a:rPr>
              <a:t>the</a:t>
            </a:r>
            <a:r>
              <a:rPr lang="de-AT" sz="1600" b="1" dirty="0">
                <a:solidFill>
                  <a:schemeClr val="tx1"/>
                </a:solidFill>
              </a:rPr>
              <a:t> ÖSD </a:t>
            </a:r>
            <a:r>
              <a:rPr lang="de-AT" sz="1600" b="1" dirty="0" err="1">
                <a:solidFill>
                  <a:schemeClr val="tx1"/>
                </a:solidFill>
              </a:rPr>
              <a:t>certificate</a:t>
            </a:r>
            <a:endParaRPr lang="de-AT" sz="1600" b="1" dirty="0">
              <a:solidFill>
                <a:schemeClr val="tx1"/>
              </a:solidFill>
            </a:endParaRPr>
          </a:p>
        </p:txBody>
      </p:sp>
      <p:sp>
        <p:nvSpPr>
          <p:cNvPr id="41" name="!! Grün">
            <a:extLst>
              <a:ext uri="{FF2B5EF4-FFF2-40B4-BE49-F238E27FC236}">
                <a16:creationId xmlns:a16="http://schemas.microsoft.com/office/drawing/2014/main" id="{B76C4347-5C0D-C866-0510-5A70B3455FE7}"/>
              </a:ext>
            </a:extLst>
          </p:cNvPr>
          <p:cNvSpPr/>
          <p:nvPr userDrawn="1"/>
        </p:nvSpPr>
        <p:spPr>
          <a:xfrm>
            <a:off x="4980557" y="6133843"/>
            <a:ext cx="720000" cy="720000"/>
          </a:xfrm>
          <a:prstGeom prst="rect">
            <a:avLst/>
          </a:prstGeom>
          <a:solidFill>
            <a:srgbClr val="3BA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l"/>
            <a:endParaRPr lang="de-AT" sz="1600" b="1" dirty="0">
              <a:solidFill>
                <a:schemeClr val="tx1"/>
              </a:solidFill>
            </a:endParaRPr>
          </a:p>
        </p:txBody>
      </p:sp>
      <p:sp>
        <p:nvSpPr>
          <p:cNvPr id="45" name="!! Balken">
            <a:extLst>
              <a:ext uri="{FF2B5EF4-FFF2-40B4-BE49-F238E27FC236}">
                <a16:creationId xmlns:a16="http://schemas.microsoft.com/office/drawing/2014/main" id="{CA632DC2-941D-155B-EF6C-35CBF909A32F}"/>
              </a:ext>
            </a:extLst>
          </p:cNvPr>
          <p:cNvSpPr/>
          <p:nvPr userDrawn="1"/>
        </p:nvSpPr>
        <p:spPr>
          <a:xfrm rot="16200000">
            <a:off x="5643186" y="392749"/>
            <a:ext cx="905628" cy="12192000"/>
          </a:xfrm>
          <a:custGeom>
            <a:avLst/>
            <a:gdLst>
              <a:gd name="connsiteX0" fmla="*/ 452814 w 905628"/>
              <a:gd name="connsiteY0" fmla="*/ 791876 h 6858000"/>
              <a:gd name="connsiteX1" fmla="*/ 281364 w 905628"/>
              <a:gd name="connsiteY1" fmla="*/ 963326 h 6858000"/>
              <a:gd name="connsiteX2" fmla="*/ 281364 w 905628"/>
              <a:gd name="connsiteY2" fmla="*/ 6430214 h 6858000"/>
              <a:gd name="connsiteX3" fmla="*/ 452814 w 905628"/>
              <a:gd name="connsiteY3" fmla="*/ 6601664 h 6858000"/>
              <a:gd name="connsiteX4" fmla="*/ 624264 w 905628"/>
              <a:gd name="connsiteY4" fmla="*/ 6430214 h 6858000"/>
              <a:gd name="connsiteX5" fmla="*/ 624264 w 905628"/>
              <a:gd name="connsiteY5" fmla="*/ 963326 h 6858000"/>
              <a:gd name="connsiteX6" fmla="*/ 452814 w 905628"/>
              <a:gd name="connsiteY6" fmla="*/ 791876 h 6858000"/>
              <a:gd name="connsiteX7" fmla="*/ 0 w 905628"/>
              <a:gd name="connsiteY7" fmla="*/ 0 h 6858000"/>
              <a:gd name="connsiteX8" fmla="*/ 905628 w 905628"/>
              <a:gd name="connsiteY8" fmla="*/ 0 h 6858000"/>
              <a:gd name="connsiteX9" fmla="*/ 905628 w 905628"/>
              <a:gd name="connsiteY9" fmla="*/ 6858000 h 6858000"/>
              <a:gd name="connsiteX10" fmla="*/ 0 w 905628"/>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5628" h="6858000">
                <a:moveTo>
                  <a:pt x="452814" y="791876"/>
                </a:moveTo>
                <a:cubicBezTo>
                  <a:pt x="358125" y="791876"/>
                  <a:pt x="281364" y="868637"/>
                  <a:pt x="281364" y="963326"/>
                </a:cubicBezTo>
                <a:lnTo>
                  <a:pt x="281364" y="6430214"/>
                </a:lnTo>
                <a:cubicBezTo>
                  <a:pt x="281364" y="6524903"/>
                  <a:pt x="358125" y="6601664"/>
                  <a:pt x="452814" y="6601664"/>
                </a:cubicBezTo>
                <a:cubicBezTo>
                  <a:pt x="547503" y="6601664"/>
                  <a:pt x="624264" y="6524903"/>
                  <a:pt x="624264" y="6430214"/>
                </a:cubicBezTo>
                <a:lnTo>
                  <a:pt x="624264" y="963326"/>
                </a:lnTo>
                <a:cubicBezTo>
                  <a:pt x="624264" y="868637"/>
                  <a:pt x="547503" y="791876"/>
                  <a:pt x="452814" y="791876"/>
                </a:cubicBezTo>
                <a:close/>
                <a:moveTo>
                  <a:pt x="0" y="0"/>
                </a:moveTo>
                <a:lnTo>
                  <a:pt x="905628" y="0"/>
                </a:lnTo>
                <a:lnTo>
                  <a:pt x="905628" y="6858000"/>
                </a:lnTo>
                <a:lnTo>
                  <a:pt x="0" y="6858000"/>
                </a:lnTo>
                <a:close/>
              </a:path>
            </a:pathLst>
          </a:custGeom>
          <a:solidFill>
            <a:srgbClr val="2E2E2E"/>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pic>
        <p:nvPicPr>
          <p:cNvPr id="46" name="!!Logo">
            <a:extLst>
              <a:ext uri="{FF2B5EF4-FFF2-40B4-BE49-F238E27FC236}">
                <a16:creationId xmlns:a16="http://schemas.microsoft.com/office/drawing/2014/main" id="{2EAA2415-E122-67D1-0239-42B597A5FD22}"/>
              </a:ext>
            </a:extLst>
          </p:cNvPr>
          <p:cNvPicPr>
            <a:picLocks noChangeAspect="1"/>
          </p:cNvPicPr>
          <p:nvPr userDrawn="1"/>
        </p:nvPicPr>
        <p:blipFill>
          <a:blip r:embed="rId2">
            <a:biLevel thresh="25000"/>
            <a:extLst>
              <a:ext uri="{BEBA8EAE-BF5A-486C-A8C5-ECC9F3942E4B}">
                <a14:imgProps xmlns:a14="http://schemas.microsoft.com/office/drawing/2010/main">
                  <a14:imgLayer r:embed="rId3">
                    <a14:imgEffect>
                      <a14:backgroundRemoval t="10000" b="90000" l="10000" r="90000">
                        <a14:foregroundMark x1="49330" y1="42470" x2="49330" y2="42470"/>
                        <a14:foregroundMark x1="31122" y1="47716" x2="31122" y2="47716"/>
                        <a14:foregroundMark x1="33310" y1="30626" x2="33310" y2="30626"/>
                        <a14:foregroundMark x1="21807" y1="29272" x2="21807" y2="29272"/>
                      </a14:backgroundRemoval>
                    </a14:imgEffect>
                  </a14:imgLayer>
                </a14:imgProps>
              </a:ext>
              <a:ext uri="{28A0092B-C50C-407E-A947-70E740481C1C}">
                <a14:useLocalDpi xmlns:a14="http://schemas.microsoft.com/office/drawing/2010/main" val="0"/>
              </a:ext>
            </a:extLst>
          </a:blip>
          <a:stretch>
            <a:fillRect/>
          </a:stretch>
        </p:blipFill>
        <p:spPr>
          <a:xfrm>
            <a:off x="-45721" y="6154508"/>
            <a:ext cx="1422483" cy="593288"/>
          </a:xfrm>
          <a:prstGeom prst="rect">
            <a:avLst/>
          </a:prstGeom>
        </p:spPr>
      </p:pic>
      <p:sp>
        <p:nvSpPr>
          <p:cNvPr id="3" name="Foliennummernplatzhalter 5">
            <a:extLst>
              <a:ext uri="{FF2B5EF4-FFF2-40B4-BE49-F238E27FC236}">
                <a16:creationId xmlns:a16="http://schemas.microsoft.com/office/drawing/2014/main" id="{598CE613-1174-BBA4-8307-7338E009FD77}"/>
              </a:ext>
            </a:extLst>
          </p:cNvPr>
          <p:cNvSpPr>
            <a:spLocks noGrp="1"/>
          </p:cNvSpPr>
          <p:nvPr>
            <p:ph type="sldNum" sz="quarter" idx="4"/>
          </p:nvPr>
        </p:nvSpPr>
        <p:spPr>
          <a:xfrm>
            <a:off x="9486900" y="6309550"/>
            <a:ext cx="2743200" cy="365125"/>
          </a:xfrm>
          <a:prstGeom prst="rect">
            <a:avLst/>
          </a:prstGeom>
        </p:spPr>
        <p:txBody>
          <a:bodyPr vert="horz" lIns="91440" tIns="45720" rIns="91440" bIns="45720" rtlCol="0" anchor="ctr"/>
          <a:lstStyle>
            <a:lvl1pPr algn="r">
              <a:defRPr sz="1200">
                <a:solidFill>
                  <a:schemeClr val="bg1"/>
                </a:solidFill>
              </a:defRPr>
            </a:lvl1pPr>
          </a:lstStyle>
          <a:p>
            <a:fld id="{8828723B-8ECF-4B6A-A2F5-63C586BCC439}" type="slidenum">
              <a:rPr lang="de-DE" smtClean="0"/>
              <a:pPr/>
              <a:t>‹Nr.›</a:t>
            </a:fld>
            <a:endParaRPr lang="de-DE" dirty="0"/>
          </a:p>
        </p:txBody>
      </p:sp>
    </p:spTree>
    <p:extLst>
      <p:ext uri="{BB962C8B-B14F-4D97-AF65-F5344CB8AC3E}">
        <p14:creationId xmlns:p14="http://schemas.microsoft.com/office/powerpoint/2010/main" val="7108919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Standard">
    <p:spTree>
      <p:nvGrpSpPr>
        <p:cNvPr id="1" name=""/>
        <p:cNvGrpSpPr/>
        <p:nvPr/>
      </p:nvGrpSpPr>
      <p:grpSpPr>
        <a:xfrm>
          <a:off x="0" y="0"/>
          <a:ext cx="0" cy="0"/>
          <a:chOff x="0" y="0"/>
          <a:chExt cx="0" cy="0"/>
        </a:xfrm>
      </p:grpSpPr>
      <p:sp>
        <p:nvSpPr>
          <p:cNvPr id="26" name="Rechteck">
            <a:extLst>
              <a:ext uri="{FF2B5EF4-FFF2-40B4-BE49-F238E27FC236}">
                <a16:creationId xmlns:a16="http://schemas.microsoft.com/office/drawing/2014/main" id="{18819A8E-AC45-0C61-E2F5-9230AA3B55F9}"/>
              </a:ext>
            </a:extLst>
          </p:cNvPr>
          <p:cNvSpPr/>
          <p:nvPr userDrawn="1"/>
        </p:nvSpPr>
        <p:spPr>
          <a:xfrm rot="16200000">
            <a:off x="5597465" y="392749"/>
            <a:ext cx="905628" cy="12192000"/>
          </a:xfrm>
          <a:prstGeom prst="rect">
            <a:avLst/>
          </a:prstGeom>
          <a:solidFill>
            <a:srgbClr val="2E2E2E"/>
          </a:solidFill>
          <a:ln>
            <a:noFill/>
          </a:ln>
          <a:effectLst>
            <a:innerShdw blurRad="63500" dist="50800">
              <a:prstClr val="black">
                <a:alpha val="2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5" name="!! Orange">
            <a:extLst>
              <a:ext uri="{FF2B5EF4-FFF2-40B4-BE49-F238E27FC236}">
                <a16:creationId xmlns:a16="http://schemas.microsoft.com/office/drawing/2014/main" id="{D0A620B3-7885-9A8B-80E6-4063B9FBA45E}"/>
              </a:ext>
            </a:extLst>
          </p:cNvPr>
          <p:cNvSpPr/>
          <p:nvPr userDrawn="1"/>
        </p:nvSpPr>
        <p:spPr>
          <a:xfrm>
            <a:off x="1377841" y="6133843"/>
            <a:ext cx="720000" cy="720000"/>
          </a:xfrm>
          <a:prstGeom prst="rect">
            <a:avLst/>
          </a:prstGeom>
          <a:solidFill>
            <a:srgbClr val="FBC5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l"/>
            <a:endParaRPr lang="de-AT" sz="1600" b="1" dirty="0">
              <a:solidFill>
                <a:schemeClr val="tx1"/>
              </a:solidFill>
            </a:endParaRPr>
          </a:p>
        </p:txBody>
      </p:sp>
      <p:sp>
        <p:nvSpPr>
          <p:cNvPr id="36" name="!! Gelb">
            <a:extLst>
              <a:ext uri="{FF2B5EF4-FFF2-40B4-BE49-F238E27FC236}">
                <a16:creationId xmlns:a16="http://schemas.microsoft.com/office/drawing/2014/main" id="{FB74283F-97DA-7C2C-D5D5-6D026B5004CE}"/>
              </a:ext>
            </a:extLst>
          </p:cNvPr>
          <p:cNvSpPr/>
          <p:nvPr userDrawn="1"/>
        </p:nvSpPr>
        <p:spPr>
          <a:xfrm>
            <a:off x="2278520" y="6133843"/>
            <a:ext cx="720000" cy="720000"/>
          </a:xfrm>
          <a:prstGeom prst="rect">
            <a:avLst/>
          </a:prstGeom>
          <a:solidFill>
            <a:srgbClr val="FFF5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l"/>
            <a:endParaRPr lang="de-AT" sz="1600" b="1" dirty="0">
              <a:solidFill>
                <a:schemeClr val="tx1"/>
              </a:solidFill>
            </a:endParaRPr>
          </a:p>
        </p:txBody>
      </p:sp>
      <p:sp>
        <p:nvSpPr>
          <p:cNvPr id="37" name="!! Pink">
            <a:extLst>
              <a:ext uri="{FF2B5EF4-FFF2-40B4-BE49-F238E27FC236}">
                <a16:creationId xmlns:a16="http://schemas.microsoft.com/office/drawing/2014/main" id="{7D75FD8F-D357-550F-4588-06E416701A68}"/>
              </a:ext>
            </a:extLst>
          </p:cNvPr>
          <p:cNvSpPr/>
          <p:nvPr userDrawn="1"/>
        </p:nvSpPr>
        <p:spPr>
          <a:xfrm>
            <a:off x="3179199" y="6133843"/>
            <a:ext cx="720000" cy="720000"/>
          </a:xfrm>
          <a:prstGeom prst="rect">
            <a:avLst/>
          </a:prstGeom>
          <a:solidFill>
            <a:srgbClr val="E931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l"/>
            <a:endParaRPr lang="de-AT" sz="1600" b="1" dirty="0">
              <a:solidFill>
                <a:schemeClr val="tx1"/>
              </a:solidFill>
            </a:endParaRPr>
          </a:p>
        </p:txBody>
      </p:sp>
      <p:sp>
        <p:nvSpPr>
          <p:cNvPr id="38" name="!! Hellgrün">
            <a:extLst>
              <a:ext uri="{FF2B5EF4-FFF2-40B4-BE49-F238E27FC236}">
                <a16:creationId xmlns:a16="http://schemas.microsoft.com/office/drawing/2014/main" id="{BAE97AD0-ED5F-C670-C849-C096A507FA0D}"/>
              </a:ext>
            </a:extLst>
          </p:cNvPr>
          <p:cNvSpPr/>
          <p:nvPr userDrawn="1"/>
        </p:nvSpPr>
        <p:spPr>
          <a:xfrm>
            <a:off x="4079878" y="6133843"/>
            <a:ext cx="720000" cy="720000"/>
          </a:xfrm>
          <a:prstGeom prst="rect">
            <a:avLst/>
          </a:prstGeom>
          <a:solidFill>
            <a:srgbClr val="AFCA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l"/>
            <a:endParaRPr lang="de-AT" sz="1600" b="1" dirty="0">
              <a:solidFill>
                <a:schemeClr val="tx1"/>
              </a:solidFill>
            </a:endParaRPr>
          </a:p>
        </p:txBody>
      </p:sp>
      <p:sp>
        <p:nvSpPr>
          <p:cNvPr id="39" name="!! Blau">
            <a:extLst>
              <a:ext uri="{FF2B5EF4-FFF2-40B4-BE49-F238E27FC236}">
                <a16:creationId xmlns:a16="http://schemas.microsoft.com/office/drawing/2014/main" id="{6D989ACF-3901-77C2-0D7E-B33C5A7A4ED3}"/>
              </a:ext>
            </a:extLst>
          </p:cNvPr>
          <p:cNvSpPr/>
          <p:nvPr userDrawn="1"/>
        </p:nvSpPr>
        <p:spPr>
          <a:xfrm>
            <a:off x="6781914" y="6133843"/>
            <a:ext cx="5162435" cy="720000"/>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l"/>
            <a:r>
              <a:rPr lang="de-AT" sz="1600" b="1" dirty="0">
                <a:solidFill>
                  <a:schemeClr val="tx1"/>
                </a:solidFill>
              </a:rPr>
              <a:t>ÖSD </a:t>
            </a:r>
            <a:r>
              <a:rPr lang="de-AT" sz="1600" b="1" dirty="0" err="1">
                <a:solidFill>
                  <a:schemeClr val="tx1"/>
                </a:solidFill>
              </a:rPr>
              <a:t>exam</a:t>
            </a:r>
            <a:r>
              <a:rPr lang="de-AT" sz="1600" b="1" dirty="0">
                <a:solidFill>
                  <a:schemeClr val="tx1"/>
                </a:solidFill>
              </a:rPr>
              <a:t> </a:t>
            </a:r>
            <a:r>
              <a:rPr lang="de-AT" sz="1600" b="1" dirty="0" err="1">
                <a:solidFill>
                  <a:schemeClr val="tx1"/>
                </a:solidFill>
              </a:rPr>
              <a:t>centre</a:t>
            </a:r>
            <a:r>
              <a:rPr lang="de-AT" sz="1600" b="1" dirty="0">
                <a:solidFill>
                  <a:schemeClr val="tx1"/>
                </a:solidFill>
              </a:rPr>
              <a:t> </a:t>
            </a:r>
          </a:p>
        </p:txBody>
      </p:sp>
      <p:sp>
        <p:nvSpPr>
          <p:cNvPr id="40" name="!! Hellblau">
            <a:extLst>
              <a:ext uri="{FF2B5EF4-FFF2-40B4-BE49-F238E27FC236}">
                <a16:creationId xmlns:a16="http://schemas.microsoft.com/office/drawing/2014/main" id="{1EDC39F6-E8B4-8F9B-5F9A-63DEBD1F301A}"/>
              </a:ext>
            </a:extLst>
          </p:cNvPr>
          <p:cNvSpPr/>
          <p:nvPr userDrawn="1"/>
        </p:nvSpPr>
        <p:spPr>
          <a:xfrm>
            <a:off x="5881236" y="6133843"/>
            <a:ext cx="720000" cy="720000"/>
          </a:xfrm>
          <a:prstGeom prst="rect">
            <a:avLst/>
          </a:prstGeom>
          <a:solidFill>
            <a:srgbClr val="82D0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l"/>
            <a:endParaRPr lang="de-AT" sz="1600" b="1" dirty="0">
              <a:solidFill>
                <a:schemeClr val="tx1"/>
              </a:solidFill>
            </a:endParaRPr>
          </a:p>
        </p:txBody>
      </p:sp>
      <p:sp>
        <p:nvSpPr>
          <p:cNvPr id="41" name="!! Grün">
            <a:extLst>
              <a:ext uri="{FF2B5EF4-FFF2-40B4-BE49-F238E27FC236}">
                <a16:creationId xmlns:a16="http://schemas.microsoft.com/office/drawing/2014/main" id="{B76C4347-5C0D-C866-0510-5A70B3455FE7}"/>
              </a:ext>
            </a:extLst>
          </p:cNvPr>
          <p:cNvSpPr/>
          <p:nvPr userDrawn="1"/>
        </p:nvSpPr>
        <p:spPr>
          <a:xfrm>
            <a:off x="4980557" y="6133843"/>
            <a:ext cx="720000" cy="720000"/>
          </a:xfrm>
          <a:prstGeom prst="rect">
            <a:avLst/>
          </a:prstGeom>
          <a:solidFill>
            <a:srgbClr val="3BA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l"/>
            <a:endParaRPr lang="de-AT" sz="1600" b="1" dirty="0">
              <a:solidFill>
                <a:schemeClr val="tx1"/>
              </a:solidFill>
            </a:endParaRPr>
          </a:p>
        </p:txBody>
      </p:sp>
      <p:sp>
        <p:nvSpPr>
          <p:cNvPr id="45" name="!! Balken">
            <a:extLst>
              <a:ext uri="{FF2B5EF4-FFF2-40B4-BE49-F238E27FC236}">
                <a16:creationId xmlns:a16="http://schemas.microsoft.com/office/drawing/2014/main" id="{CA632DC2-941D-155B-EF6C-35CBF909A32F}"/>
              </a:ext>
            </a:extLst>
          </p:cNvPr>
          <p:cNvSpPr/>
          <p:nvPr userDrawn="1"/>
        </p:nvSpPr>
        <p:spPr>
          <a:xfrm rot="16200000">
            <a:off x="5643186" y="392749"/>
            <a:ext cx="905628" cy="12192000"/>
          </a:xfrm>
          <a:custGeom>
            <a:avLst/>
            <a:gdLst>
              <a:gd name="connsiteX0" fmla="*/ 452814 w 905628"/>
              <a:gd name="connsiteY0" fmla="*/ 791876 h 6858000"/>
              <a:gd name="connsiteX1" fmla="*/ 281364 w 905628"/>
              <a:gd name="connsiteY1" fmla="*/ 963326 h 6858000"/>
              <a:gd name="connsiteX2" fmla="*/ 281364 w 905628"/>
              <a:gd name="connsiteY2" fmla="*/ 6430214 h 6858000"/>
              <a:gd name="connsiteX3" fmla="*/ 452814 w 905628"/>
              <a:gd name="connsiteY3" fmla="*/ 6601664 h 6858000"/>
              <a:gd name="connsiteX4" fmla="*/ 624264 w 905628"/>
              <a:gd name="connsiteY4" fmla="*/ 6430214 h 6858000"/>
              <a:gd name="connsiteX5" fmla="*/ 624264 w 905628"/>
              <a:gd name="connsiteY5" fmla="*/ 963326 h 6858000"/>
              <a:gd name="connsiteX6" fmla="*/ 452814 w 905628"/>
              <a:gd name="connsiteY6" fmla="*/ 791876 h 6858000"/>
              <a:gd name="connsiteX7" fmla="*/ 0 w 905628"/>
              <a:gd name="connsiteY7" fmla="*/ 0 h 6858000"/>
              <a:gd name="connsiteX8" fmla="*/ 905628 w 905628"/>
              <a:gd name="connsiteY8" fmla="*/ 0 h 6858000"/>
              <a:gd name="connsiteX9" fmla="*/ 905628 w 905628"/>
              <a:gd name="connsiteY9" fmla="*/ 6858000 h 6858000"/>
              <a:gd name="connsiteX10" fmla="*/ 0 w 905628"/>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5628" h="6858000">
                <a:moveTo>
                  <a:pt x="452814" y="791876"/>
                </a:moveTo>
                <a:cubicBezTo>
                  <a:pt x="358125" y="791876"/>
                  <a:pt x="281364" y="868637"/>
                  <a:pt x="281364" y="963326"/>
                </a:cubicBezTo>
                <a:lnTo>
                  <a:pt x="281364" y="6430214"/>
                </a:lnTo>
                <a:cubicBezTo>
                  <a:pt x="281364" y="6524903"/>
                  <a:pt x="358125" y="6601664"/>
                  <a:pt x="452814" y="6601664"/>
                </a:cubicBezTo>
                <a:cubicBezTo>
                  <a:pt x="547503" y="6601664"/>
                  <a:pt x="624264" y="6524903"/>
                  <a:pt x="624264" y="6430214"/>
                </a:cubicBezTo>
                <a:lnTo>
                  <a:pt x="624264" y="963326"/>
                </a:lnTo>
                <a:cubicBezTo>
                  <a:pt x="624264" y="868637"/>
                  <a:pt x="547503" y="791876"/>
                  <a:pt x="452814" y="791876"/>
                </a:cubicBezTo>
                <a:close/>
                <a:moveTo>
                  <a:pt x="0" y="0"/>
                </a:moveTo>
                <a:lnTo>
                  <a:pt x="905628" y="0"/>
                </a:lnTo>
                <a:lnTo>
                  <a:pt x="905628" y="6858000"/>
                </a:lnTo>
                <a:lnTo>
                  <a:pt x="0" y="6858000"/>
                </a:lnTo>
                <a:close/>
              </a:path>
            </a:pathLst>
          </a:custGeom>
          <a:solidFill>
            <a:srgbClr val="2E2E2E"/>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pic>
        <p:nvPicPr>
          <p:cNvPr id="46" name="!!Logo">
            <a:extLst>
              <a:ext uri="{FF2B5EF4-FFF2-40B4-BE49-F238E27FC236}">
                <a16:creationId xmlns:a16="http://schemas.microsoft.com/office/drawing/2014/main" id="{2EAA2415-E122-67D1-0239-42B597A5FD22}"/>
              </a:ext>
            </a:extLst>
          </p:cNvPr>
          <p:cNvPicPr>
            <a:picLocks noChangeAspect="1"/>
          </p:cNvPicPr>
          <p:nvPr userDrawn="1"/>
        </p:nvPicPr>
        <p:blipFill>
          <a:blip r:embed="rId2">
            <a:biLevel thresh="25000"/>
            <a:extLst>
              <a:ext uri="{BEBA8EAE-BF5A-486C-A8C5-ECC9F3942E4B}">
                <a14:imgProps xmlns:a14="http://schemas.microsoft.com/office/drawing/2010/main">
                  <a14:imgLayer r:embed="rId3">
                    <a14:imgEffect>
                      <a14:backgroundRemoval t="10000" b="90000" l="10000" r="90000">
                        <a14:foregroundMark x1="49330" y1="42470" x2="49330" y2="42470"/>
                        <a14:foregroundMark x1="31122" y1="47716" x2="31122" y2="47716"/>
                        <a14:foregroundMark x1="33310" y1="30626" x2="33310" y2="30626"/>
                        <a14:foregroundMark x1="21807" y1="29272" x2="21807" y2="29272"/>
                      </a14:backgroundRemoval>
                    </a14:imgEffect>
                  </a14:imgLayer>
                </a14:imgProps>
              </a:ext>
              <a:ext uri="{28A0092B-C50C-407E-A947-70E740481C1C}">
                <a14:useLocalDpi xmlns:a14="http://schemas.microsoft.com/office/drawing/2010/main" val="0"/>
              </a:ext>
            </a:extLst>
          </a:blip>
          <a:stretch>
            <a:fillRect/>
          </a:stretch>
        </p:blipFill>
        <p:spPr>
          <a:xfrm>
            <a:off x="-45721" y="6154508"/>
            <a:ext cx="1422483" cy="593288"/>
          </a:xfrm>
          <a:prstGeom prst="rect">
            <a:avLst/>
          </a:prstGeom>
        </p:spPr>
      </p:pic>
      <p:sp>
        <p:nvSpPr>
          <p:cNvPr id="3" name="Foliennummernplatzhalter 5">
            <a:extLst>
              <a:ext uri="{FF2B5EF4-FFF2-40B4-BE49-F238E27FC236}">
                <a16:creationId xmlns:a16="http://schemas.microsoft.com/office/drawing/2014/main" id="{53A83369-BAC9-F56D-45A9-491074B3DF34}"/>
              </a:ext>
            </a:extLst>
          </p:cNvPr>
          <p:cNvSpPr>
            <a:spLocks noGrp="1"/>
          </p:cNvSpPr>
          <p:nvPr>
            <p:ph type="sldNum" sz="quarter" idx="4"/>
          </p:nvPr>
        </p:nvSpPr>
        <p:spPr>
          <a:xfrm>
            <a:off x="9486900" y="6309550"/>
            <a:ext cx="2743200" cy="365125"/>
          </a:xfrm>
          <a:prstGeom prst="rect">
            <a:avLst/>
          </a:prstGeom>
        </p:spPr>
        <p:txBody>
          <a:bodyPr vert="horz" lIns="91440" tIns="45720" rIns="91440" bIns="45720" rtlCol="0" anchor="ctr"/>
          <a:lstStyle>
            <a:lvl1pPr algn="r">
              <a:defRPr sz="1200">
                <a:solidFill>
                  <a:schemeClr val="bg1"/>
                </a:solidFill>
              </a:defRPr>
            </a:lvl1pPr>
          </a:lstStyle>
          <a:p>
            <a:fld id="{8828723B-8ECF-4B6A-A2F5-63C586BCC439}" type="slidenum">
              <a:rPr lang="de-DE" smtClean="0"/>
              <a:pPr/>
              <a:t>‹Nr.›</a:t>
            </a:fld>
            <a:endParaRPr lang="de-DE" dirty="0"/>
          </a:p>
        </p:txBody>
      </p:sp>
    </p:spTree>
    <p:extLst>
      <p:ext uri="{BB962C8B-B14F-4D97-AF65-F5344CB8AC3E}">
        <p14:creationId xmlns:p14="http://schemas.microsoft.com/office/powerpoint/2010/main" val="7786284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ckblat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DE3F11-16F6-D7DA-AC34-8917C3A3365D}"/>
              </a:ext>
            </a:extLst>
          </p:cNvPr>
          <p:cNvSpPr>
            <a:spLocks noGrp="1"/>
          </p:cNvSpPr>
          <p:nvPr>
            <p:ph type="title"/>
          </p:nvPr>
        </p:nvSpPr>
        <p:spPr/>
        <p:txBody>
          <a:bodyPr/>
          <a:lstStyle/>
          <a:p>
            <a:r>
              <a:rPr lang="de-DE"/>
              <a:t>Mastertitelformat bearbeiten</a:t>
            </a:r>
            <a:endParaRPr lang="de-AT"/>
          </a:p>
        </p:txBody>
      </p:sp>
    </p:spTree>
    <p:extLst>
      <p:ext uri="{BB962C8B-B14F-4D97-AF65-F5344CB8AC3E}">
        <p14:creationId xmlns:p14="http://schemas.microsoft.com/office/powerpoint/2010/main" val="3613621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C16082B-DC6C-7CDA-3279-0B0E35C7774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86D8555D-BF2E-FD78-1290-3783925B73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E38A7FB-06D1-0478-0207-AB850B2F895B}"/>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472C19-362B-4668-830C-C8E5AC67877E}" type="datetime1">
              <a:rPr lang="de-DE" smtClean="0"/>
              <a:t>23.11.2023</a:t>
            </a:fld>
            <a:endParaRPr lang="de-DE"/>
          </a:p>
        </p:txBody>
      </p:sp>
      <p:sp>
        <p:nvSpPr>
          <p:cNvPr id="5" name="Fußzeilenplatzhalter 4">
            <a:extLst>
              <a:ext uri="{FF2B5EF4-FFF2-40B4-BE49-F238E27FC236}">
                <a16:creationId xmlns:a16="http://schemas.microsoft.com/office/drawing/2014/main" id="{5C16A4F1-EB3F-9357-629A-DC4DA211F91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05D34E3C-DD3F-E95C-49A3-47AA77592DC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28723B-8ECF-4B6A-A2F5-63C586BCC439}" type="slidenum">
              <a:rPr lang="de-DE" smtClean="0"/>
              <a:t>‹Nr.›</a:t>
            </a:fld>
            <a:endParaRPr lang="de-DE"/>
          </a:p>
        </p:txBody>
      </p:sp>
    </p:spTree>
    <p:extLst>
      <p:ext uri="{BB962C8B-B14F-4D97-AF65-F5344CB8AC3E}">
        <p14:creationId xmlns:p14="http://schemas.microsoft.com/office/powerpoint/2010/main" val="1604137897"/>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7" r:id="rId7"/>
    <p:sldLayoutId id="2147483658" r:id="rId8"/>
    <p:sldLayoutId id="2147483651" r:id="rId9"/>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g"/><Relationship Id="rId10" Type="http://schemas.openxmlformats.org/officeDocument/2006/relationships/image" Target="../media/image5.png"/><Relationship Id="rId4" Type="http://schemas.openxmlformats.org/officeDocument/2006/relationships/notesSlide" Target="../notesSlides/notesSlide1.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sv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5.png"/><Relationship Id="rId4" Type="http://schemas.openxmlformats.org/officeDocument/2006/relationships/notesSlide" Target="../notesSlides/notesSlide9.xml"/><Relationship Id="rId9" Type="http://schemas.openxmlformats.org/officeDocument/2006/relationships/image" Target="../media/image21.sv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sv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5.png"/><Relationship Id="rId4" Type="http://schemas.openxmlformats.org/officeDocument/2006/relationships/notesSlide" Target="../notesSlides/notesSlide10.xml"/><Relationship Id="rId9"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5.png"/><Relationship Id="rId5" Type="http://schemas.openxmlformats.org/officeDocument/2006/relationships/image" Target="../media/image22.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3.xml"/><Relationship Id="rId7" Type="http://schemas.openxmlformats.org/officeDocument/2006/relationships/image" Target="../media/image27.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3.xm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5.png"/><Relationship Id="rId5" Type="http://schemas.openxmlformats.org/officeDocument/2006/relationships/image" Target="../media/image33.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5.png"/><Relationship Id="rId5" Type="http://schemas.openxmlformats.org/officeDocument/2006/relationships/slide" Target="slide30.xm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9.xml"/><Relationship Id="rId7" Type="http://schemas.openxmlformats.org/officeDocument/2006/relationships/image" Target="../media/image1.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image" Target="../media/image2.jp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4.xml"/><Relationship Id="rId7" Type="http://schemas.openxmlformats.org/officeDocument/2006/relationships/image" Target="../media/image31.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30.png"/><Relationship Id="rId11" Type="http://schemas.openxmlformats.org/officeDocument/2006/relationships/image" Target="../media/image5.png"/><Relationship Id="rId5" Type="http://schemas.openxmlformats.org/officeDocument/2006/relationships/image" Target="../media/image29.png"/><Relationship Id="rId10" Type="http://schemas.openxmlformats.org/officeDocument/2006/relationships/image" Target="../media/image35.svg"/><Relationship Id="rId4" Type="http://schemas.openxmlformats.org/officeDocument/2006/relationships/notesSlide" Target="../notesSlides/notesSlide19.xml"/><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4.xml"/><Relationship Id="rId7" Type="http://schemas.openxmlformats.org/officeDocument/2006/relationships/image" Target="../media/image31.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30.png"/><Relationship Id="rId11" Type="http://schemas.openxmlformats.org/officeDocument/2006/relationships/image" Target="../media/image5.png"/><Relationship Id="rId5" Type="http://schemas.openxmlformats.org/officeDocument/2006/relationships/image" Target="../media/image29.png"/><Relationship Id="rId10" Type="http://schemas.openxmlformats.org/officeDocument/2006/relationships/image" Target="../media/image35.svg"/><Relationship Id="rId4" Type="http://schemas.openxmlformats.org/officeDocument/2006/relationships/notesSlide" Target="../notesSlides/notesSlide20.xml"/><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5.png"/><Relationship Id="rId5" Type="http://schemas.openxmlformats.org/officeDocument/2006/relationships/image" Target="../media/image36.jpe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2.wav"/><Relationship Id="rId7" Type="http://schemas.openxmlformats.org/officeDocument/2006/relationships/image" Target="../media/image37.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notesSlide" Target="../notesSlides/notesSlide23.xml"/><Relationship Id="rId5" Type="http://schemas.openxmlformats.org/officeDocument/2006/relationships/slideLayout" Target="../slideLayouts/slideLayout5.xml"/><Relationship Id="rId4" Type="http://schemas.openxmlformats.org/officeDocument/2006/relationships/audio" Target="../media/media22.wav"/></Relationships>
</file>

<file path=ppt/slides/_rels/slide25.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18" Type="http://schemas.openxmlformats.org/officeDocument/2006/relationships/image" Target="../media/image51.svg"/><Relationship Id="rId26" Type="http://schemas.openxmlformats.org/officeDocument/2006/relationships/image" Target="../media/image5.png"/><Relationship Id="rId3" Type="http://schemas.openxmlformats.org/officeDocument/2006/relationships/slideLayout" Target="../slideLayouts/slideLayout5.xml"/><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svg"/><Relationship Id="rId17" Type="http://schemas.openxmlformats.org/officeDocument/2006/relationships/image" Target="../media/image50.png"/><Relationship Id="rId25" Type="http://schemas.openxmlformats.org/officeDocument/2006/relationships/image" Target="../media/image58.jpeg"/><Relationship Id="rId2" Type="http://schemas.openxmlformats.org/officeDocument/2006/relationships/audio" Target="../media/media23.wav"/><Relationship Id="rId16" Type="http://schemas.openxmlformats.org/officeDocument/2006/relationships/image" Target="../media/image49.svg"/><Relationship Id="rId20" Type="http://schemas.openxmlformats.org/officeDocument/2006/relationships/image" Target="../media/image53.svg"/><Relationship Id="rId1" Type="http://schemas.microsoft.com/office/2007/relationships/media" Target="../media/media23.wav"/><Relationship Id="rId6" Type="http://schemas.openxmlformats.org/officeDocument/2006/relationships/image" Target="../media/image39.svg"/><Relationship Id="rId11" Type="http://schemas.openxmlformats.org/officeDocument/2006/relationships/image" Target="../media/image44.png"/><Relationship Id="rId24" Type="http://schemas.openxmlformats.org/officeDocument/2006/relationships/image" Target="../media/image57.sv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10" Type="http://schemas.openxmlformats.org/officeDocument/2006/relationships/image" Target="../media/image43.svg"/><Relationship Id="rId19" Type="http://schemas.openxmlformats.org/officeDocument/2006/relationships/image" Target="../media/image52.png"/><Relationship Id="rId4" Type="http://schemas.openxmlformats.org/officeDocument/2006/relationships/notesSlide" Target="../notesSlides/notesSlide24.xml"/><Relationship Id="rId9" Type="http://schemas.openxmlformats.org/officeDocument/2006/relationships/image" Target="../media/image42.png"/><Relationship Id="rId14" Type="http://schemas.openxmlformats.org/officeDocument/2006/relationships/image" Target="../media/image47.svg"/><Relationship Id="rId22" Type="http://schemas.openxmlformats.org/officeDocument/2006/relationships/image" Target="../media/image55.svg"/></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slideLayout" Target="../slideLayouts/slideLayout9.xml"/><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jpeg"/><Relationship Id="rId10" Type="http://schemas.openxmlformats.org/officeDocument/2006/relationships/image" Target="../media/image64.png"/><Relationship Id="rId4" Type="http://schemas.openxmlformats.org/officeDocument/2006/relationships/notesSlide" Target="../notesSlides/notesSlide25.xml"/><Relationship Id="rId9" Type="http://schemas.openxmlformats.org/officeDocument/2006/relationships/image" Target="../media/image63.svg"/><Relationship Id="rId1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png"/><Relationship Id="rId18" Type="http://schemas.openxmlformats.org/officeDocument/2006/relationships/image" Target="../media/image73.svg"/><Relationship Id="rId3" Type="http://schemas.openxmlformats.org/officeDocument/2006/relationships/slideLayout" Target="../slideLayouts/slideLayout7.xml"/><Relationship Id="rId7" Type="http://schemas.openxmlformats.org/officeDocument/2006/relationships/image" Target="../media/image62.png"/><Relationship Id="rId12" Type="http://schemas.openxmlformats.org/officeDocument/2006/relationships/image" Target="../media/image67.svg"/><Relationship Id="rId17" Type="http://schemas.openxmlformats.org/officeDocument/2006/relationships/image" Target="../media/image72.png"/><Relationship Id="rId2" Type="http://schemas.openxmlformats.org/officeDocument/2006/relationships/audio" Target="../media/media25.wav"/><Relationship Id="rId16" Type="http://schemas.openxmlformats.org/officeDocument/2006/relationships/image" Target="../media/image71.svg"/><Relationship Id="rId1" Type="http://schemas.microsoft.com/office/2007/relationships/media" Target="../media/media25.wav"/><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svg"/><Relationship Id="rId19" Type="http://schemas.openxmlformats.org/officeDocument/2006/relationships/image" Target="../media/image5.png"/><Relationship Id="rId4" Type="http://schemas.openxmlformats.org/officeDocument/2006/relationships/notesSlide" Target="../notesSlides/notesSlide26.xml"/><Relationship Id="rId9" Type="http://schemas.openxmlformats.org/officeDocument/2006/relationships/image" Target="../media/image64.png"/><Relationship Id="rId14" Type="http://schemas.openxmlformats.org/officeDocument/2006/relationships/image" Target="../media/image69.svg"/></Relationships>
</file>

<file path=ppt/slides/_rels/slide28.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6.png"/><Relationship Id="rId3" Type="http://schemas.openxmlformats.org/officeDocument/2006/relationships/slideLayout" Target="../slideLayouts/slideLayout7.xml"/><Relationship Id="rId7" Type="http://schemas.openxmlformats.org/officeDocument/2006/relationships/image" Target="../media/image70.png"/><Relationship Id="rId12" Type="http://schemas.openxmlformats.org/officeDocument/2006/relationships/image" Target="../media/image75.svg"/><Relationship Id="rId17" Type="http://schemas.openxmlformats.org/officeDocument/2006/relationships/image" Target="../media/image5.png"/><Relationship Id="rId2" Type="http://schemas.openxmlformats.org/officeDocument/2006/relationships/audio" Target="../media/media26.wav"/><Relationship Id="rId16" Type="http://schemas.openxmlformats.org/officeDocument/2006/relationships/image" Target="../media/image79.svg"/><Relationship Id="rId1" Type="http://schemas.microsoft.com/office/2007/relationships/media" Target="../media/media26.wav"/><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svg"/><Relationship Id="rId4" Type="http://schemas.openxmlformats.org/officeDocument/2006/relationships/notesSlide" Target="../notesSlides/notesSlide27.xml"/><Relationship Id="rId9" Type="http://schemas.openxmlformats.org/officeDocument/2006/relationships/image" Target="../media/image72.png"/><Relationship Id="rId14" Type="http://schemas.openxmlformats.org/officeDocument/2006/relationships/image" Target="../media/image77.svg"/></Relationships>
</file>

<file path=ppt/slides/_rels/slide29.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slideLayout" Target="../slideLayouts/slideLayout7.xml"/><Relationship Id="rId7" Type="http://schemas.openxmlformats.org/officeDocument/2006/relationships/image" Target="../media/image76.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75.svg"/><Relationship Id="rId11" Type="http://schemas.openxmlformats.org/officeDocument/2006/relationships/image" Target="../media/image5.pn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notesSlide" Target="../notesSlides/notesSlide28.xml"/><Relationship Id="rId9"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5.png"/><Relationship Id="rId2" Type="http://schemas.openxmlformats.org/officeDocument/2006/relationships/audio" Target="../media/media3.wav"/><Relationship Id="rId1" Type="http://schemas.microsoft.com/office/2007/relationships/media" Target="../media/media3.wav"/><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5.png"/><Relationship Id="rId5" Type="http://schemas.openxmlformats.org/officeDocument/2006/relationships/image" Target="../media/image80.jpe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png"/><Relationship Id="rId2" Type="http://schemas.openxmlformats.org/officeDocument/2006/relationships/audio" Target="../media/media29.wav"/><Relationship Id="rId1" Type="http://schemas.microsoft.com/office/2007/relationships/media" Target="../media/media29.wav"/><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slideLayout" Target="../slideLayouts/slideLayout8.xml"/><Relationship Id="rId7" Type="http://schemas.openxmlformats.org/officeDocument/2006/relationships/image" Target="../media/image81.png"/><Relationship Id="rId2" Type="http://schemas.openxmlformats.org/officeDocument/2006/relationships/audio" Target="../media/media30.wav"/><Relationship Id="rId1" Type="http://schemas.microsoft.com/office/2007/relationships/media" Target="../media/media30.wav"/><Relationship Id="rId6" Type="http://schemas.microsoft.com/office/2007/relationships/hdphoto" Target="../media/hdphoto1.wdp"/><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notesSlide" Target="../notesSlides/notesSlide31.xml"/><Relationship Id="rId9" Type="http://schemas.openxmlformats.org/officeDocument/2006/relationships/image" Target="../media/image8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wav"/><Relationship Id="rId1" Type="http://schemas.microsoft.com/office/2007/relationships/media" Target="../media/media4.wav"/><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5.png"/><Relationship Id="rId10" Type="http://schemas.openxmlformats.org/officeDocument/2006/relationships/image" Target="../media/image12.svg"/><Relationship Id="rId4" Type="http://schemas.openxmlformats.org/officeDocument/2006/relationships/notesSlide" Target="../notesSlides/notesSlide5.xml"/><Relationship Id="rId9" Type="http://schemas.openxmlformats.org/officeDocument/2006/relationships/image" Target="../media/image11.png"/><Relationship Id="rId14" Type="http://schemas.openxmlformats.org/officeDocument/2006/relationships/image" Target="../media/image16.svg"/></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2.svg"/><Relationship Id="rId11" Type="http://schemas.openxmlformats.org/officeDocument/2006/relationships/image" Target="../media/image5.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notesSlide" Target="../notesSlides/notesSlide6.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6.png"/><Relationship Id="rId5" Type="http://schemas.microsoft.com/office/2014/relationships/chartEx" Target="../charts/chartEx1.xm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1BA"/>
        </a:solidFill>
        <a:effectLst/>
      </p:bgPr>
    </p:bg>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BDD6E8DA-7B00-CAE9-7173-6F22CF2B4082}"/>
              </a:ext>
            </a:extLst>
          </p:cNvPr>
          <p:cNvSpPr txBox="1"/>
          <p:nvPr/>
        </p:nvSpPr>
        <p:spPr>
          <a:xfrm>
            <a:off x="647020" y="3698662"/>
            <a:ext cx="4025563" cy="830997"/>
          </a:xfrm>
          <a:prstGeom prst="rect">
            <a:avLst/>
          </a:prstGeom>
          <a:noFill/>
        </p:spPr>
        <p:txBody>
          <a:bodyPr wrap="square">
            <a:spAutoFit/>
          </a:bodyPr>
          <a:lstStyle/>
          <a:p>
            <a:pPr algn="r"/>
            <a:r>
              <a:rPr lang="de-DE" sz="2400" dirty="0">
                <a:solidFill>
                  <a:schemeClr val="bg1"/>
                </a:solidFill>
              </a:rPr>
              <a:t>... </a:t>
            </a:r>
            <a:r>
              <a:rPr lang="de-DE" sz="2400" dirty="0" err="1">
                <a:solidFill>
                  <a:schemeClr val="bg1"/>
                </a:solidFill>
              </a:rPr>
              <a:t>internationally</a:t>
            </a:r>
            <a:r>
              <a:rPr lang="de-DE" sz="2400" dirty="0">
                <a:solidFill>
                  <a:schemeClr val="bg1"/>
                </a:solidFill>
              </a:rPr>
              <a:t> </a:t>
            </a:r>
            <a:r>
              <a:rPr lang="de-DE" sz="2400" dirty="0" err="1">
                <a:solidFill>
                  <a:schemeClr val="bg1"/>
                </a:solidFill>
              </a:rPr>
              <a:t>recognised</a:t>
            </a:r>
            <a:r>
              <a:rPr lang="de-DE" sz="2400" dirty="0">
                <a:solidFill>
                  <a:schemeClr val="bg1"/>
                </a:solidFill>
              </a:rPr>
              <a:t> German </a:t>
            </a:r>
            <a:r>
              <a:rPr lang="de-DE" sz="2400" dirty="0" err="1">
                <a:solidFill>
                  <a:schemeClr val="bg1"/>
                </a:solidFill>
              </a:rPr>
              <a:t>exams</a:t>
            </a:r>
            <a:endParaRPr lang="de-AT" sz="2400" dirty="0">
              <a:solidFill>
                <a:schemeClr val="bg1"/>
              </a:solidFill>
            </a:endParaRPr>
          </a:p>
        </p:txBody>
      </p:sp>
      <p:pic>
        <p:nvPicPr>
          <p:cNvPr id="2" name="Grafik 1">
            <a:extLst>
              <a:ext uri="{FF2B5EF4-FFF2-40B4-BE49-F238E27FC236}">
                <a16:creationId xmlns:a16="http://schemas.microsoft.com/office/drawing/2014/main" id="{53A31E61-20C5-CBCA-BAEE-6419B6FBD0CC}"/>
              </a:ext>
            </a:extLst>
          </p:cNvPr>
          <p:cNvPicPr>
            <a:picLocks noChangeAspect="1"/>
          </p:cNvPicPr>
          <p:nvPr/>
        </p:nvPicPr>
        <p:blipFill rotWithShape="1">
          <a:blip r:embed="rId5">
            <a:extLst>
              <a:ext uri="{28A0092B-C50C-407E-A947-70E740481C1C}">
                <a14:useLocalDpi xmlns:a14="http://schemas.microsoft.com/office/drawing/2010/main" val="0"/>
              </a:ext>
            </a:extLst>
          </a:blip>
          <a:srcRect l="-173125" r="-1"/>
          <a:stretch/>
        </p:blipFill>
        <p:spPr>
          <a:xfrm flipH="1">
            <a:off x="871321" y="5002932"/>
            <a:ext cx="195902" cy="1852462"/>
          </a:xfrm>
          <a:prstGeom prst="rect">
            <a:avLst/>
          </a:prstGeom>
        </p:spPr>
      </p:pic>
      <p:grpSp>
        <p:nvGrpSpPr>
          <p:cNvPr id="5" name="Gruppieren 4">
            <a:extLst>
              <a:ext uri="{FF2B5EF4-FFF2-40B4-BE49-F238E27FC236}">
                <a16:creationId xmlns:a16="http://schemas.microsoft.com/office/drawing/2014/main" id="{0E67B4F5-EEAB-A07F-E52C-9F1AAF386A4A}"/>
              </a:ext>
            </a:extLst>
          </p:cNvPr>
          <p:cNvGrpSpPr>
            <a:grpSpLocks/>
          </p:cNvGrpSpPr>
          <p:nvPr/>
        </p:nvGrpSpPr>
        <p:grpSpPr>
          <a:xfrm>
            <a:off x="244741" y="5891062"/>
            <a:ext cx="672040" cy="800660"/>
            <a:chOff x="114947" y="839972"/>
            <a:chExt cx="652296" cy="800659"/>
          </a:xfrm>
        </p:grpSpPr>
        <p:sp>
          <p:nvSpPr>
            <p:cNvPr id="6" name="Textfeld 5">
              <a:extLst>
                <a:ext uri="{FF2B5EF4-FFF2-40B4-BE49-F238E27FC236}">
                  <a16:creationId xmlns:a16="http://schemas.microsoft.com/office/drawing/2014/main" id="{B4B9BADA-9EDA-7B41-D425-D7C56BE7AB84}"/>
                </a:ext>
              </a:extLst>
            </p:cNvPr>
            <p:cNvSpPr txBox="1">
              <a:spLocks/>
            </p:cNvSpPr>
            <p:nvPr/>
          </p:nvSpPr>
          <p:spPr>
            <a:xfrm>
              <a:off x="114947" y="839972"/>
              <a:ext cx="652296" cy="523219"/>
            </a:xfrm>
            <a:prstGeom prst="rect">
              <a:avLst/>
            </a:prstGeom>
            <a:noFill/>
          </p:spPr>
          <p:txBody>
            <a:bodyPr wrap="square">
              <a:spAutoFit/>
            </a:bodyPr>
            <a:lstStyle/>
            <a:p>
              <a:r>
                <a:rPr lang="de-DE" sz="2800" b="1" dirty="0">
                  <a:solidFill>
                    <a:schemeClr val="bg1"/>
                  </a:solidFill>
                  <a:latin typeface="OCR A Extended" panose="02010509020102010303" pitchFamily="50" charset="0"/>
                </a:rPr>
                <a:t>20</a:t>
              </a:r>
              <a:endParaRPr lang="de-AT" sz="2800" dirty="0">
                <a:solidFill>
                  <a:schemeClr val="bg1"/>
                </a:solidFill>
                <a:latin typeface="OCR A Extended" panose="02010509020102010303" pitchFamily="50" charset="0"/>
              </a:endParaRPr>
            </a:p>
          </p:txBody>
        </p:sp>
        <p:sp>
          <p:nvSpPr>
            <p:cNvPr id="7" name="Textfeld 6">
              <a:extLst>
                <a:ext uri="{FF2B5EF4-FFF2-40B4-BE49-F238E27FC236}">
                  <a16:creationId xmlns:a16="http://schemas.microsoft.com/office/drawing/2014/main" id="{BC091558-74B8-9D36-33D7-DBD5975F2206}"/>
                </a:ext>
              </a:extLst>
            </p:cNvPr>
            <p:cNvSpPr txBox="1">
              <a:spLocks/>
            </p:cNvSpPr>
            <p:nvPr/>
          </p:nvSpPr>
          <p:spPr>
            <a:xfrm>
              <a:off x="114947" y="1117412"/>
              <a:ext cx="652296" cy="523219"/>
            </a:xfrm>
            <a:prstGeom prst="rect">
              <a:avLst/>
            </a:prstGeom>
            <a:noFill/>
          </p:spPr>
          <p:txBody>
            <a:bodyPr wrap="square">
              <a:spAutoFit/>
            </a:bodyPr>
            <a:lstStyle/>
            <a:p>
              <a:r>
                <a:rPr lang="de-DE" sz="2800" b="1" dirty="0">
                  <a:solidFill>
                    <a:schemeClr val="bg1"/>
                  </a:solidFill>
                  <a:latin typeface="OCR A Extended" panose="02010509020102010303" pitchFamily="50" charset="0"/>
                </a:rPr>
                <a:t>23</a:t>
              </a:r>
              <a:endParaRPr lang="de-AT" sz="2800" dirty="0">
                <a:solidFill>
                  <a:schemeClr val="bg1"/>
                </a:solidFill>
                <a:latin typeface="OCR A Extended" panose="02010509020102010303" pitchFamily="50" charset="0"/>
              </a:endParaRPr>
            </a:p>
          </p:txBody>
        </p:sp>
      </p:grpSp>
      <p:sp>
        <p:nvSpPr>
          <p:cNvPr id="3" name="Ellipse 2">
            <a:extLst>
              <a:ext uri="{FF2B5EF4-FFF2-40B4-BE49-F238E27FC236}">
                <a16:creationId xmlns:a16="http://schemas.microsoft.com/office/drawing/2014/main" id="{8700AE08-ABE2-A985-41C2-1A14BAC36CD3}"/>
              </a:ext>
            </a:extLst>
          </p:cNvPr>
          <p:cNvSpPr/>
          <p:nvPr/>
        </p:nvSpPr>
        <p:spPr>
          <a:xfrm rot="1438043">
            <a:off x="5869635" y="-3751245"/>
            <a:ext cx="9745691" cy="9745691"/>
          </a:xfrm>
          <a:prstGeom prst="ellipse">
            <a:avLst/>
          </a:prstGeom>
          <a:blipFill dpi="0" rotWithShape="1">
            <a:blip r:embed="rId6"/>
            <a:srcRect/>
            <a:stretch>
              <a:fillRect l="-8000" t="18000" r="-5000" b="-12000"/>
            </a:stretch>
          </a:blipFill>
          <a:ln>
            <a:noFill/>
          </a:ln>
          <a:effectLst>
            <a:outerShdw blurRad="203200" dist="101600" dir="8400000" algn="r"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dirty="0">
              <a:blipFill>
                <a:blip r:embed="rId7"/>
                <a:stretch>
                  <a:fillRect/>
                </a:stretch>
              </a:blipFill>
            </a:endParaRPr>
          </a:p>
        </p:txBody>
      </p:sp>
      <p:sp>
        <p:nvSpPr>
          <p:cNvPr id="9" name="Ellipse 8">
            <a:extLst>
              <a:ext uri="{FF2B5EF4-FFF2-40B4-BE49-F238E27FC236}">
                <a16:creationId xmlns:a16="http://schemas.microsoft.com/office/drawing/2014/main" id="{C5FB8C0D-8668-23EC-84B1-73E260CE9D3E}"/>
              </a:ext>
            </a:extLst>
          </p:cNvPr>
          <p:cNvSpPr/>
          <p:nvPr/>
        </p:nvSpPr>
        <p:spPr>
          <a:xfrm>
            <a:off x="8094530" y="-1714518"/>
            <a:ext cx="5295900" cy="5295900"/>
          </a:xfrm>
          <a:prstGeom prst="ellipse">
            <a:avLst/>
          </a:prstGeom>
          <a:solidFill>
            <a:schemeClr val="bg1">
              <a:alpha val="38000"/>
            </a:schemeClr>
          </a:solidFill>
          <a:ln>
            <a:noFill/>
          </a:ln>
          <a:effectLst>
            <a:outerShdw blurRad="50800" dist="38100" dir="8100000" algn="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 name="Titel 1">
            <a:extLst>
              <a:ext uri="{FF2B5EF4-FFF2-40B4-BE49-F238E27FC236}">
                <a16:creationId xmlns:a16="http://schemas.microsoft.com/office/drawing/2014/main" id="{3106FFA4-B2B2-4875-2308-A0A918EB9F3A}"/>
              </a:ext>
            </a:extLst>
          </p:cNvPr>
          <p:cNvSpPr txBox="1">
            <a:spLocks/>
          </p:cNvSpPr>
          <p:nvPr/>
        </p:nvSpPr>
        <p:spPr>
          <a:xfrm>
            <a:off x="774346" y="1445845"/>
            <a:ext cx="5772149" cy="1826122"/>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de-AT" b="1" dirty="0">
                <a:solidFill>
                  <a:schemeClr val="bg1"/>
                </a:solidFill>
              </a:rPr>
              <a:t>Ö</a:t>
            </a:r>
            <a:r>
              <a:rPr lang="de-AT" dirty="0">
                <a:solidFill>
                  <a:schemeClr val="bg1"/>
                </a:solidFill>
              </a:rPr>
              <a:t>sterreichisches </a:t>
            </a:r>
            <a:r>
              <a:rPr lang="de-AT" b="1" dirty="0">
                <a:solidFill>
                  <a:schemeClr val="bg1"/>
                </a:solidFill>
              </a:rPr>
              <a:t>S</a:t>
            </a:r>
            <a:r>
              <a:rPr lang="de-AT" dirty="0">
                <a:solidFill>
                  <a:schemeClr val="bg1"/>
                </a:solidFill>
              </a:rPr>
              <a:t>prachdiplom</a:t>
            </a:r>
          </a:p>
          <a:p>
            <a:r>
              <a:rPr lang="de-AT" b="1" dirty="0">
                <a:solidFill>
                  <a:schemeClr val="bg1"/>
                </a:solidFill>
              </a:rPr>
              <a:t>D</a:t>
            </a:r>
            <a:r>
              <a:rPr lang="de-AT" dirty="0">
                <a:solidFill>
                  <a:schemeClr val="bg1"/>
                </a:solidFill>
              </a:rPr>
              <a:t>eutsch</a:t>
            </a:r>
          </a:p>
        </p:txBody>
      </p:sp>
      <p:pic>
        <p:nvPicPr>
          <p:cNvPr id="13" name="!!Logo">
            <a:extLst>
              <a:ext uri="{FF2B5EF4-FFF2-40B4-BE49-F238E27FC236}">
                <a16:creationId xmlns:a16="http://schemas.microsoft.com/office/drawing/2014/main" id="{E6D0D550-219B-3520-BF2C-F2279FE3E3A9}"/>
              </a:ext>
            </a:extLst>
          </p:cNvPr>
          <p:cNvPicPr>
            <a:picLocks noChangeAspect="1"/>
          </p:cNvPicPr>
          <p:nvPr/>
        </p:nvPicPr>
        <p:blipFill>
          <a:blip r:embed="rId8">
            <a:biLevel thresh="25000"/>
            <a:extLst>
              <a:ext uri="{BEBA8EAE-BF5A-486C-A8C5-ECC9F3942E4B}">
                <a14:imgProps xmlns:a14="http://schemas.microsoft.com/office/drawing/2010/main">
                  <a14:imgLayer r:embed="rId9">
                    <a14:imgEffect>
                      <a14:backgroundRemoval t="10000" b="90000" l="10000" r="90000">
                        <a14:foregroundMark x1="49330" y1="42470" x2="49330" y2="42470"/>
                        <a14:foregroundMark x1="31122" y1="47716" x2="31122" y2="47716"/>
                        <a14:foregroundMark x1="33310" y1="30626" x2="33310" y2="30626"/>
                        <a14:foregroundMark x1="21807" y1="29272" x2="21807" y2="29272"/>
                      </a14:backgroundRemoval>
                    </a14:imgEffect>
                  </a14:imgLayer>
                </a14:imgProps>
              </a:ext>
              <a:ext uri="{28A0092B-C50C-407E-A947-70E740481C1C}">
                <a14:useLocalDpi xmlns:a14="http://schemas.microsoft.com/office/drawing/2010/main" val="0"/>
              </a:ext>
            </a:extLst>
          </a:blip>
          <a:stretch>
            <a:fillRect/>
          </a:stretch>
        </p:blipFill>
        <p:spPr>
          <a:xfrm>
            <a:off x="773600" y="5952847"/>
            <a:ext cx="1771547" cy="738875"/>
          </a:xfrm>
          <a:prstGeom prst="rect">
            <a:avLst/>
          </a:prstGeom>
        </p:spPr>
      </p:pic>
      <p:pic>
        <p:nvPicPr>
          <p:cNvPr id="8" name="Kapitel 0_Folie (1)">
            <a:hlinkClick r:id="" action="ppaction://media"/>
            <a:extLst>
              <a:ext uri="{FF2B5EF4-FFF2-40B4-BE49-F238E27FC236}">
                <a16:creationId xmlns:a16="http://schemas.microsoft.com/office/drawing/2014/main" id="{8C0ACCEC-F923-2A3F-67C6-4F027011E87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95452" y="6240144"/>
            <a:ext cx="487362" cy="487363"/>
          </a:xfrm>
          <a:prstGeom prst="rect">
            <a:avLst/>
          </a:prstGeom>
        </p:spPr>
      </p:pic>
    </p:spTree>
    <p:extLst>
      <p:ext uri="{BB962C8B-B14F-4D97-AF65-F5344CB8AC3E}">
        <p14:creationId xmlns:p14="http://schemas.microsoft.com/office/powerpoint/2010/main" val="567187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5000">
        <p159:morph option="byObject"/>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2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 objId="8"/>
        <p14:stopEvt time="15185" objId="8"/>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Gerader Verbinder 44">
            <a:extLst>
              <a:ext uri="{FF2B5EF4-FFF2-40B4-BE49-F238E27FC236}">
                <a16:creationId xmlns:a16="http://schemas.microsoft.com/office/drawing/2014/main" id="{13F070F7-80F1-AA8D-6310-92859BDD5B5B}"/>
              </a:ext>
            </a:extLst>
          </p:cNvPr>
          <p:cNvCxnSpPr>
            <a:cxnSpLocks/>
          </p:cNvCxnSpPr>
          <p:nvPr/>
        </p:nvCxnSpPr>
        <p:spPr>
          <a:xfrm>
            <a:off x="2237734" y="2242063"/>
            <a:ext cx="0" cy="374725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0" name="Textfeld 29">
            <a:extLst>
              <a:ext uri="{FF2B5EF4-FFF2-40B4-BE49-F238E27FC236}">
                <a16:creationId xmlns:a16="http://schemas.microsoft.com/office/drawing/2014/main" id="{7913ABFC-3E73-D714-ABC9-116296050D7F}"/>
              </a:ext>
            </a:extLst>
          </p:cNvPr>
          <p:cNvSpPr txBox="1"/>
          <p:nvPr/>
        </p:nvSpPr>
        <p:spPr>
          <a:xfrm>
            <a:off x="3716950" y="683282"/>
            <a:ext cx="9429914" cy="523220"/>
          </a:xfrm>
          <a:prstGeom prst="rect">
            <a:avLst/>
          </a:prstGeom>
          <a:noFill/>
        </p:spPr>
        <p:txBody>
          <a:bodyPr wrap="square">
            <a:spAutoFit/>
          </a:bodyPr>
          <a:lstStyle/>
          <a:p>
            <a:r>
              <a:rPr lang="de-DE" sz="2800" b="1" cap="all" dirty="0">
                <a:latin typeface="Roboto Black" panose="02000000000000000000" pitchFamily="2" charset="0"/>
                <a:ea typeface="Roboto Black" panose="02000000000000000000" pitchFamily="2" charset="0"/>
              </a:rPr>
              <a:t>MEMBERSHIPS, </a:t>
            </a:r>
            <a:r>
              <a:rPr lang="de-DE" sz="2800" b="1" cap="all" dirty="0" err="1">
                <a:latin typeface="Roboto Black" panose="02000000000000000000" pitchFamily="2" charset="0"/>
                <a:ea typeface="Roboto Black" panose="02000000000000000000" pitchFamily="2" charset="0"/>
              </a:rPr>
              <a:t>awards</a:t>
            </a:r>
            <a:r>
              <a:rPr lang="de-DE" sz="2800" b="1" cap="all" dirty="0">
                <a:latin typeface="Roboto Black" panose="02000000000000000000" pitchFamily="2" charset="0"/>
                <a:ea typeface="Roboto Black" panose="02000000000000000000" pitchFamily="2" charset="0"/>
              </a:rPr>
              <a:t> &amp; </a:t>
            </a:r>
            <a:r>
              <a:rPr lang="de-DE" sz="2800" b="1" cap="all" dirty="0" err="1">
                <a:latin typeface="Roboto Black" panose="02000000000000000000" pitchFamily="2" charset="0"/>
                <a:ea typeface="Roboto Black" panose="02000000000000000000" pitchFamily="2" charset="0"/>
              </a:rPr>
              <a:t>certifications</a:t>
            </a:r>
            <a:endParaRPr lang="de-DE" sz="2800" b="1" cap="all" dirty="0">
              <a:latin typeface="Roboto Black" panose="02000000000000000000" pitchFamily="2" charset="0"/>
              <a:ea typeface="Roboto Black" panose="02000000000000000000" pitchFamily="2" charset="0"/>
            </a:endParaRPr>
          </a:p>
        </p:txBody>
      </p:sp>
      <p:sp>
        <p:nvSpPr>
          <p:cNvPr id="33" name="Textfeld 32">
            <a:extLst>
              <a:ext uri="{FF2B5EF4-FFF2-40B4-BE49-F238E27FC236}">
                <a16:creationId xmlns:a16="http://schemas.microsoft.com/office/drawing/2014/main" id="{ABEB87D7-9139-7BB5-F2FC-E9CE64AADA71}"/>
              </a:ext>
            </a:extLst>
          </p:cNvPr>
          <p:cNvSpPr txBox="1"/>
          <p:nvPr/>
        </p:nvSpPr>
        <p:spPr>
          <a:xfrm>
            <a:off x="3716950" y="1884706"/>
            <a:ext cx="7976224" cy="1077218"/>
          </a:xfrm>
          <a:prstGeom prst="rect">
            <a:avLst/>
          </a:prstGeom>
          <a:noFill/>
        </p:spPr>
        <p:txBody>
          <a:bodyPr wrap="square" rtlCol="0">
            <a:spAutoFit/>
          </a:bodyPr>
          <a:lstStyle/>
          <a:p>
            <a:pPr>
              <a:lnSpc>
                <a:spcPct val="100000"/>
              </a:lnSpc>
              <a:spcAft>
                <a:spcPts val="1200"/>
              </a:spcAft>
            </a:pPr>
            <a:r>
              <a:rPr lang="en-US" sz="1800" b="1" dirty="0">
                <a:latin typeface="+mj-lt"/>
                <a:ea typeface="Roboto Light" panose="02000000000000000000" pitchFamily="2" charset="0"/>
              </a:rPr>
              <a:t>Board of trustees and scientific advisory board </a:t>
            </a:r>
            <a:endParaRPr lang="en-US" b="1" dirty="0">
              <a:latin typeface="Roboto Light" panose="02000000000000000000" pitchFamily="2" charset="0"/>
              <a:ea typeface="Roboto Light" panose="02000000000000000000" pitchFamily="2" charset="0"/>
            </a:endParaRPr>
          </a:p>
          <a:p>
            <a:pPr>
              <a:lnSpc>
                <a:spcPct val="100000"/>
              </a:lnSpc>
              <a:spcAft>
                <a:spcPts val="1200"/>
              </a:spcAft>
            </a:pPr>
            <a:r>
              <a:rPr lang="en-US" sz="1800" dirty="0">
                <a:latin typeface="Roboto Light" panose="02000000000000000000" pitchFamily="2" charset="0"/>
                <a:ea typeface="Roboto Light" panose="02000000000000000000" pitchFamily="2" charset="0"/>
              </a:rPr>
              <a:t>Representatives from ministries, universities and </a:t>
            </a:r>
            <a:r>
              <a:rPr lang="en-US" sz="1800" dirty="0">
                <a:highlight>
                  <a:srgbClr val="FFFF00"/>
                </a:highlight>
                <a:latin typeface="Roboto Light" panose="02000000000000000000" pitchFamily="2" charset="0"/>
                <a:ea typeface="Roboto Light" panose="02000000000000000000" pitchFamily="2" charset="0"/>
              </a:rPr>
              <a:t>GFL/GSL </a:t>
            </a:r>
            <a:r>
              <a:rPr lang="en-US" sz="1800" dirty="0">
                <a:latin typeface="Roboto Light" panose="02000000000000000000" pitchFamily="2" charset="0"/>
                <a:ea typeface="Roboto Light" panose="02000000000000000000" pitchFamily="2" charset="0"/>
              </a:rPr>
              <a:t>institutes, language course providers (VHS/VÖV, Campus Austria), </a:t>
            </a:r>
            <a:r>
              <a:rPr lang="en-US" sz="1800" dirty="0" err="1">
                <a:latin typeface="Roboto Light" panose="02000000000000000000" pitchFamily="2" charset="0"/>
                <a:ea typeface="Roboto Light" panose="02000000000000000000" pitchFamily="2" charset="0"/>
              </a:rPr>
              <a:t>OeAD</a:t>
            </a:r>
            <a:r>
              <a:rPr lang="en-US" sz="1800" dirty="0">
                <a:latin typeface="Roboto Light" panose="02000000000000000000" pitchFamily="2" charset="0"/>
                <a:ea typeface="Roboto Light" panose="02000000000000000000" pitchFamily="2" charset="0"/>
              </a:rPr>
              <a:t> and </a:t>
            </a:r>
            <a:r>
              <a:rPr lang="en-US" sz="1800" dirty="0" err="1">
                <a:latin typeface="Roboto Light" panose="02000000000000000000" pitchFamily="2" charset="0"/>
                <a:ea typeface="Roboto Light" panose="02000000000000000000" pitchFamily="2" charset="0"/>
              </a:rPr>
              <a:t>ÖDaF</a:t>
            </a:r>
            <a:endParaRPr lang="en-US" sz="1800" dirty="0">
              <a:latin typeface="Roboto Light" panose="02000000000000000000" pitchFamily="2" charset="0"/>
              <a:ea typeface="Roboto Light" panose="02000000000000000000" pitchFamily="2" charset="0"/>
            </a:endParaRPr>
          </a:p>
        </p:txBody>
      </p:sp>
      <p:sp>
        <p:nvSpPr>
          <p:cNvPr id="34" name="Ellipse 33">
            <a:extLst>
              <a:ext uri="{FF2B5EF4-FFF2-40B4-BE49-F238E27FC236}">
                <a16:creationId xmlns:a16="http://schemas.microsoft.com/office/drawing/2014/main" id="{7882D46F-A585-D20B-CB80-678A41B21BD4}"/>
              </a:ext>
            </a:extLst>
          </p:cNvPr>
          <p:cNvSpPr/>
          <p:nvPr/>
        </p:nvSpPr>
        <p:spPr>
          <a:xfrm>
            <a:off x="1356360" y="1629000"/>
            <a:ext cx="1800000" cy="180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sz="1600" dirty="0">
              <a:latin typeface="Roboto Light" panose="02000000000000000000" pitchFamily="2" charset="0"/>
              <a:ea typeface="Roboto Light" panose="02000000000000000000" pitchFamily="2" charset="0"/>
            </a:endParaRPr>
          </a:p>
        </p:txBody>
      </p:sp>
      <p:pic>
        <p:nvPicPr>
          <p:cNvPr id="3" name="Grafik 2" descr="Ein Bild, das Text, Schrift, Poster, Grafiken enthält.&#10;&#10;Automatisch generierte Beschreibung">
            <a:extLst>
              <a:ext uri="{FF2B5EF4-FFF2-40B4-BE49-F238E27FC236}">
                <a16:creationId xmlns:a16="http://schemas.microsoft.com/office/drawing/2014/main" id="{311CE94A-211F-F5AA-3D1E-BD33F7241A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0386" y="1963203"/>
            <a:ext cx="1411948" cy="1128602"/>
          </a:xfrm>
          <a:prstGeom prst="rect">
            <a:avLst/>
          </a:prstGeom>
        </p:spPr>
      </p:pic>
      <p:sp>
        <p:nvSpPr>
          <p:cNvPr id="7" name="Textfeld 6">
            <a:extLst>
              <a:ext uri="{FF2B5EF4-FFF2-40B4-BE49-F238E27FC236}">
                <a16:creationId xmlns:a16="http://schemas.microsoft.com/office/drawing/2014/main" id="{127767A2-FFC5-3B90-A9E3-20616F97514D}"/>
              </a:ext>
            </a:extLst>
          </p:cNvPr>
          <p:cNvSpPr txBox="1"/>
          <p:nvPr/>
        </p:nvSpPr>
        <p:spPr>
          <a:xfrm>
            <a:off x="3721106" y="3891242"/>
            <a:ext cx="7114534" cy="1508105"/>
          </a:xfrm>
          <a:prstGeom prst="rect">
            <a:avLst/>
          </a:prstGeom>
          <a:noFill/>
        </p:spPr>
        <p:txBody>
          <a:bodyPr wrap="square" rtlCol="0">
            <a:spAutoFit/>
          </a:bodyPr>
          <a:lstStyle/>
          <a:p>
            <a:pPr>
              <a:spcAft>
                <a:spcPts val="1200"/>
              </a:spcAft>
            </a:pPr>
            <a:r>
              <a:rPr lang="en-US" sz="1800" dirty="0">
                <a:latin typeface="+mj-lt"/>
                <a:ea typeface="Roboto Light" panose="02000000000000000000" pitchFamily="2" charset="0"/>
              </a:rPr>
              <a:t>Full member </a:t>
            </a:r>
            <a:r>
              <a:rPr lang="en-US" sz="1800" dirty="0">
                <a:ea typeface="Roboto Light" panose="02000000000000000000" pitchFamily="2" charset="0"/>
              </a:rPr>
              <a:t>of the Association of Language Testers in Europe </a:t>
            </a:r>
            <a:endParaRPr lang="en-US" dirty="0">
              <a:latin typeface="+mj-lt"/>
              <a:ea typeface="Roboto Light" panose="02000000000000000000" pitchFamily="2" charset="0"/>
            </a:endParaRPr>
          </a:p>
          <a:p>
            <a:pPr>
              <a:spcAft>
                <a:spcPts val="1200"/>
              </a:spcAft>
            </a:pPr>
            <a:r>
              <a:rPr lang="en-US" sz="1800" dirty="0">
                <a:latin typeface="+mj-lt"/>
                <a:ea typeface="Roboto Light" panose="02000000000000000000" pitchFamily="2" charset="0"/>
              </a:rPr>
              <a:t>ALTE </a:t>
            </a:r>
            <a:r>
              <a:rPr lang="en-US" sz="1800" dirty="0">
                <a:ea typeface="Roboto Light" panose="02000000000000000000" pitchFamily="2" charset="0"/>
              </a:rPr>
              <a:t>unites language test providers to promote fair and accurate language proficiency assessment in Europe and </a:t>
            </a:r>
            <a:r>
              <a:rPr lang="en-US" sz="1800" dirty="0">
                <a:latin typeface="+mj-lt"/>
                <a:ea typeface="Roboto Light" panose="02000000000000000000" pitchFamily="2" charset="0"/>
              </a:rPr>
              <a:t>worldwide.</a:t>
            </a:r>
          </a:p>
          <a:p>
            <a:pPr>
              <a:spcAft>
                <a:spcPts val="1200"/>
              </a:spcAft>
            </a:pPr>
            <a:r>
              <a:rPr lang="en-US" sz="1800" b="1" dirty="0">
                <a:latin typeface="Roboto Light" panose="02000000000000000000" pitchFamily="2" charset="0"/>
                <a:ea typeface="Roboto Light" panose="02000000000000000000" pitchFamily="2" charset="0"/>
              </a:rPr>
              <a:t>https://www.alte.org</a:t>
            </a:r>
          </a:p>
        </p:txBody>
      </p:sp>
      <p:sp>
        <p:nvSpPr>
          <p:cNvPr id="6" name="Ellipse 5">
            <a:extLst>
              <a:ext uri="{FF2B5EF4-FFF2-40B4-BE49-F238E27FC236}">
                <a16:creationId xmlns:a16="http://schemas.microsoft.com/office/drawing/2014/main" id="{900F810F-5C63-ACAC-39A0-928596A903C5}"/>
              </a:ext>
            </a:extLst>
          </p:cNvPr>
          <p:cNvSpPr/>
          <p:nvPr/>
        </p:nvSpPr>
        <p:spPr>
          <a:xfrm>
            <a:off x="1356360" y="3714854"/>
            <a:ext cx="1800000" cy="180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sz="1600" dirty="0">
              <a:latin typeface="Roboto Light" panose="02000000000000000000" pitchFamily="2" charset="0"/>
              <a:ea typeface="Roboto Light" panose="02000000000000000000" pitchFamily="2" charset="0"/>
            </a:endParaRPr>
          </a:p>
        </p:txBody>
      </p:sp>
      <p:pic>
        <p:nvPicPr>
          <p:cNvPr id="8" name="Grafik 7">
            <a:extLst>
              <a:ext uri="{FF2B5EF4-FFF2-40B4-BE49-F238E27FC236}">
                <a16:creationId xmlns:a16="http://schemas.microsoft.com/office/drawing/2014/main" id="{59F4B8D0-552A-99DE-D577-3B3A39C748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12411" y="4202570"/>
            <a:ext cx="1687897" cy="779371"/>
          </a:xfrm>
          <a:prstGeom prst="rect">
            <a:avLst/>
          </a:prstGeom>
        </p:spPr>
      </p:pic>
      <p:pic>
        <p:nvPicPr>
          <p:cNvPr id="14" name="Grafik 13">
            <a:extLst>
              <a:ext uri="{FF2B5EF4-FFF2-40B4-BE49-F238E27FC236}">
                <a16:creationId xmlns:a16="http://schemas.microsoft.com/office/drawing/2014/main" id="{2617DC6F-94BF-F2EB-C6F6-29B6898309E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67770" y="-2183419"/>
            <a:ext cx="1577178" cy="1577178"/>
          </a:xfrm>
          <a:prstGeom prst="rect">
            <a:avLst/>
          </a:prstGeom>
        </p:spPr>
      </p:pic>
      <p:pic>
        <p:nvPicPr>
          <p:cNvPr id="2" name="Kapitel 1_Folie (10)">
            <a:hlinkClick r:id="" action="ppaction://media"/>
            <a:extLst>
              <a:ext uri="{FF2B5EF4-FFF2-40B4-BE49-F238E27FC236}">
                <a16:creationId xmlns:a16="http://schemas.microsoft.com/office/drawing/2014/main" id="{4A09EF65-62FF-5F08-5039-5923AC2AE6F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17270" y="133968"/>
            <a:ext cx="487362" cy="487362"/>
          </a:xfrm>
          <a:prstGeom prst="rect">
            <a:avLst/>
          </a:prstGeom>
        </p:spPr>
      </p:pic>
    </p:spTree>
    <p:extLst>
      <p:ext uri="{BB962C8B-B14F-4D97-AF65-F5344CB8AC3E}">
        <p14:creationId xmlns:p14="http://schemas.microsoft.com/office/powerpoint/2010/main" val="17088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2850">
        <p159:morph option="byObject"/>
      </p:transition>
    </mc:Choice>
    <mc:Fallback xmlns="">
      <p:transition spd="slow" advClick="0" advTm="228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Gerader Verbinder 44">
            <a:extLst>
              <a:ext uri="{FF2B5EF4-FFF2-40B4-BE49-F238E27FC236}">
                <a16:creationId xmlns:a16="http://schemas.microsoft.com/office/drawing/2014/main" id="{13F070F7-80F1-AA8D-6310-92859BDD5B5B}"/>
              </a:ext>
            </a:extLst>
          </p:cNvPr>
          <p:cNvCxnSpPr>
            <a:cxnSpLocks/>
          </p:cNvCxnSpPr>
          <p:nvPr/>
        </p:nvCxnSpPr>
        <p:spPr>
          <a:xfrm>
            <a:off x="2239200" y="-4062436"/>
            <a:ext cx="0" cy="777950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4" name="Ellipse 13">
            <a:extLst>
              <a:ext uri="{FF2B5EF4-FFF2-40B4-BE49-F238E27FC236}">
                <a16:creationId xmlns:a16="http://schemas.microsoft.com/office/drawing/2014/main" id="{67BDFE6A-5F78-C479-D024-77D09F95E2FF}"/>
              </a:ext>
            </a:extLst>
          </p:cNvPr>
          <p:cNvSpPr/>
          <p:nvPr/>
        </p:nvSpPr>
        <p:spPr>
          <a:xfrm>
            <a:off x="1356360" y="1629000"/>
            <a:ext cx="1800000" cy="180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sz="1600" dirty="0">
              <a:latin typeface="Roboto Light" panose="02000000000000000000" pitchFamily="2" charset="0"/>
              <a:ea typeface="Roboto Light" panose="02000000000000000000" pitchFamily="2" charset="0"/>
            </a:endParaRPr>
          </a:p>
        </p:txBody>
      </p:sp>
      <p:sp>
        <p:nvSpPr>
          <p:cNvPr id="15" name="Ellipse 14">
            <a:extLst>
              <a:ext uri="{FF2B5EF4-FFF2-40B4-BE49-F238E27FC236}">
                <a16:creationId xmlns:a16="http://schemas.microsoft.com/office/drawing/2014/main" id="{B34D77A1-4F3B-9986-F523-AD93AD8F7BDB}"/>
              </a:ext>
            </a:extLst>
          </p:cNvPr>
          <p:cNvSpPr/>
          <p:nvPr/>
        </p:nvSpPr>
        <p:spPr>
          <a:xfrm>
            <a:off x="1356360" y="3714854"/>
            <a:ext cx="1800000" cy="180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sz="1600" dirty="0">
              <a:latin typeface="Roboto Light" panose="02000000000000000000" pitchFamily="2" charset="0"/>
              <a:ea typeface="Roboto Light" panose="02000000000000000000" pitchFamily="2" charset="0"/>
            </a:endParaRPr>
          </a:p>
        </p:txBody>
      </p:sp>
      <p:pic>
        <p:nvPicPr>
          <p:cNvPr id="3" name="Grafik 2" descr="Ein Bild, das Text, Schrift, Poster, Grafiken enthält.&#10;&#10;Automatisch generierte Beschreibung">
            <a:extLst>
              <a:ext uri="{FF2B5EF4-FFF2-40B4-BE49-F238E27FC236}">
                <a16:creationId xmlns:a16="http://schemas.microsoft.com/office/drawing/2014/main" id="{311CE94A-211F-F5AA-3D1E-BD33F7241A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3049" y="-3696622"/>
            <a:ext cx="1629388" cy="1302590"/>
          </a:xfrm>
          <a:prstGeom prst="rect">
            <a:avLst/>
          </a:prstGeom>
        </p:spPr>
      </p:pic>
      <p:pic>
        <p:nvPicPr>
          <p:cNvPr id="8" name="Grafik 7">
            <a:extLst>
              <a:ext uri="{FF2B5EF4-FFF2-40B4-BE49-F238E27FC236}">
                <a16:creationId xmlns:a16="http://schemas.microsoft.com/office/drawing/2014/main" id="{59F4B8D0-552A-99DE-D577-3B3A39C748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63817" y="-1815960"/>
            <a:ext cx="1947833" cy="899521"/>
          </a:xfrm>
          <a:prstGeom prst="rect">
            <a:avLst/>
          </a:prstGeom>
        </p:spPr>
      </p:pic>
      <p:sp>
        <p:nvSpPr>
          <p:cNvPr id="10" name="Textfeld 9">
            <a:extLst>
              <a:ext uri="{FF2B5EF4-FFF2-40B4-BE49-F238E27FC236}">
                <a16:creationId xmlns:a16="http://schemas.microsoft.com/office/drawing/2014/main" id="{BA252362-27A8-BC8F-63EB-4B42624C46F4}"/>
              </a:ext>
            </a:extLst>
          </p:cNvPr>
          <p:cNvSpPr txBox="1"/>
          <p:nvPr/>
        </p:nvSpPr>
        <p:spPr>
          <a:xfrm>
            <a:off x="3718800" y="2205833"/>
            <a:ext cx="6705600" cy="646331"/>
          </a:xfrm>
          <a:prstGeom prst="rect">
            <a:avLst/>
          </a:prstGeom>
          <a:noFill/>
        </p:spPr>
        <p:txBody>
          <a:bodyPr wrap="square" rtlCol="0">
            <a:spAutoFit/>
          </a:bodyPr>
          <a:lstStyle/>
          <a:p>
            <a:r>
              <a:rPr lang="en-US" sz="1800" dirty="0">
                <a:latin typeface="Roboto Light" panose="02000000000000000000" pitchFamily="2" charset="0"/>
                <a:ea typeface="Roboto Light" panose="02000000000000000000" pitchFamily="2" charset="0"/>
              </a:rPr>
              <a:t>Winner of the "European Label for Innovative Language Initiatives"</a:t>
            </a:r>
          </a:p>
        </p:txBody>
      </p:sp>
      <p:pic>
        <p:nvPicPr>
          <p:cNvPr id="13" name="Grafik 12">
            <a:extLst>
              <a:ext uri="{FF2B5EF4-FFF2-40B4-BE49-F238E27FC236}">
                <a16:creationId xmlns:a16="http://schemas.microsoft.com/office/drawing/2014/main" id="{12F17AA1-C716-98E5-772C-637AC2E9AD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73007" y="1845743"/>
            <a:ext cx="1366705" cy="1366513"/>
          </a:xfrm>
          <a:prstGeom prst="rect">
            <a:avLst/>
          </a:prstGeom>
        </p:spPr>
      </p:pic>
      <p:sp>
        <p:nvSpPr>
          <p:cNvPr id="12" name="Textfeld 11">
            <a:extLst>
              <a:ext uri="{FF2B5EF4-FFF2-40B4-BE49-F238E27FC236}">
                <a16:creationId xmlns:a16="http://schemas.microsoft.com/office/drawing/2014/main" id="{84DE5F3D-248F-9AEA-32F8-CD08B44B202D}"/>
              </a:ext>
            </a:extLst>
          </p:cNvPr>
          <p:cNvSpPr txBox="1"/>
          <p:nvPr/>
        </p:nvSpPr>
        <p:spPr>
          <a:xfrm>
            <a:off x="3718800" y="3830024"/>
            <a:ext cx="6705600" cy="1785104"/>
          </a:xfrm>
          <a:prstGeom prst="rect">
            <a:avLst/>
          </a:prstGeom>
          <a:noFill/>
        </p:spPr>
        <p:txBody>
          <a:bodyPr wrap="square" rtlCol="0">
            <a:spAutoFit/>
          </a:bodyPr>
          <a:lstStyle/>
          <a:p>
            <a:pPr>
              <a:spcAft>
                <a:spcPts val="1200"/>
              </a:spcAft>
            </a:pPr>
            <a:r>
              <a:rPr lang="en-US" sz="1800" b="1" dirty="0">
                <a:latin typeface="Roboto Black" panose="02000000000000000000" pitchFamily="2" charset="0"/>
                <a:ea typeface="Roboto Black" panose="02000000000000000000" pitchFamily="2" charset="0"/>
              </a:rPr>
              <a:t>Member</a:t>
            </a:r>
            <a:r>
              <a:rPr lang="en-US" sz="1800" dirty="0">
                <a:latin typeface="Roboto Light" panose="02000000000000000000" pitchFamily="2" charset="0"/>
                <a:ea typeface="Roboto Light" panose="02000000000000000000" pitchFamily="2" charset="0"/>
              </a:rPr>
              <a:t> of the </a:t>
            </a:r>
            <a:r>
              <a:rPr lang="en-US" sz="1800" b="1" dirty="0">
                <a:latin typeface="Roboto Light" panose="02000000000000000000" pitchFamily="2" charset="0"/>
                <a:ea typeface="Roboto Light" panose="02000000000000000000" pitchFamily="2" charset="0"/>
              </a:rPr>
              <a:t>E</a:t>
            </a:r>
            <a:r>
              <a:rPr lang="en-US" sz="1800" dirty="0">
                <a:latin typeface="Roboto Light" panose="02000000000000000000" pitchFamily="2" charset="0"/>
                <a:ea typeface="Roboto Light" panose="02000000000000000000" pitchFamily="2" charset="0"/>
              </a:rPr>
              <a:t>uropean </a:t>
            </a:r>
            <a:r>
              <a:rPr lang="en-US" sz="1800" b="1" dirty="0">
                <a:latin typeface="Roboto Light" panose="02000000000000000000" pitchFamily="2" charset="0"/>
                <a:ea typeface="Roboto Light" panose="02000000000000000000" pitchFamily="2" charset="0"/>
              </a:rPr>
              <a:t>A</a:t>
            </a:r>
            <a:r>
              <a:rPr lang="en-US" sz="1800" dirty="0">
                <a:latin typeface="Roboto Light" panose="02000000000000000000" pitchFamily="2" charset="0"/>
                <a:ea typeface="Roboto Light" panose="02000000000000000000" pitchFamily="2" charset="0"/>
              </a:rPr>
              <a:t>ssociation </a:t>
            </a:r>
            <a:r>
              <a:rPr lang="en-US" sz="1800" b="1" dirty="0">
                <a:latin typeface="Roboto Light" panose="02000000000000000000" pitchFamily="2" charset="0"/>
                <a:ea typeface="Roboto Light" panose="02000000000000000000" pitchFamily="2" charset="0"/>
              </a:rPr>
              <a:t>f</a:t>
            </a:r>
            <a:r>
              <a:rPr lang="en-US" sz="1800" dirty="0">
                <a:latin typeface="Roboto Light" panose="02000000000000000000" pitchFamily="2" charset="0"/>
                <a:ea typeface="Roboto Light" panose="02000000000000000000" pitchFamily="2" charset="0"/>
              </a:rPr>
              <a:t>or </a:t>
            </a:r>
            <a:r>
              <a:rPr lang="en-US" sz="1800" b="1" dirty="0">
                <a:latin typeface="Roboto Light" panose="02000000000000000000" pitchFamily="2" charset="0"/>
                <a:ea typeface="Roboto Light" panose="02000000000000000000" pitchFamily="2" charset="0"/>
              </a:rPr>
              <a:t>L</a:t>
            </a:r>
            <a:r>
              <a:rPr lang="en-US" sz="1800" dirty="0">
                <a:latin typeface="Roboto Light" panose="02000000000000000000" pitchFamily="2" charset="0"/>
                <a:ea typeface="Roboto Light" panose="02000000000000000000" pitchFamily="2" charset="0"/>
              </a:rPr>
              <a:t>anguage </a:t>
            </a:r>
            <a:r>
              <a:rPr lang="en-US" sz="1800" b="1" dirty="0">
                <a:latin typeface="Roboto Light" panose="02000000000000000000" pitchFamily="2" charset="0"/>
                <a:ea typeface="Roboto Light" panose="02000000000000000000" pitchFamily="2" charset="0"/>
              </a:rPr>
              <a:t>T</a:t>
            </a:r>
            <a:r>
              <a:rPr lang="en-US" sz="1800" dirty="0">
                <a:latin typeface="Roboto Light" panose="02000000000000000000" pitchFamily="2" charset="0"/>
                <a:ea typeface="Roboto Light" panose="02000000000000000000" pitchFamily="2" charset="0"/>
              </a:rPr>
              <a:t>esting and </a:t>
            </a:r>
            <a:r>
              <a:rPr lang="en-US" sz="1800" b="1" dirty="0">
                <a:latin typeface="Roboto Light" panose="02000000000000000000" pitchFamily="2" charset="0"/>
                <a:ea typeface="Roboto Light" panose="02000000000000000000" pitchFamily="2" charset="0"/>
              </a:rPr>
              <a:t>A</a:t>
            </a:r>
            <a:r>
              <a:rPr lang="en-US" sz="1800" dirty="0">
                <a:latin typeface="Roboto Light" panose="02000000000000000000" pitchFamily="2" charset="0"/>
                <a:ea typeface="Roboto Light" panose="02000000000000000000" pitchFamily="2" charset="0"/>
              </a:rPr>
              <a:t>ssessment </a:t>
            </a:r>
            <a:r>
              <a:rPr lang="en-US" sz="1800" dirty="0">
                <a:highlight>
                  <a:srgbClr val="FFFF00"/>
                </a:highlight>
                <a:latin typeface="Roboto Light" panose="02000000000000000000" pitchFamily="2" charset="0"/>
                <a:ea typeface="Roboto Light" panose="02000000000000000000" pitchFamily="2" charset="0"/>
              </a:rPr>
              <a:t>(EALTA)</a:t>
            </a:r>
          </a:p>
          <a:p>
            <a:pPr>
              <a:spcAft>
                <a:spcPts val="1200"/>
              </a:spcAft>
            </a:pPr>
            <a:r>
              <a:rPr lang="en-US" sz="1800" b="1" dirty="0">
                <a:latin typeface="Roboto Black" panose="02000000000000000000" pitchFamily="2" charset="0"/>
                <a:ea typeface="Roboto Black" panose="02000000000000000000" pitchFamily="2" charset="0"/>
              </a:rPr>
              <a:t>EALTA</a:t>
            </a:r>
            <a:r>
              <a:rPr lang="en-US" sz="1800" dirty="0">
                <a:latin typeface="Roboto Light" panose="02000000000000000000" pitchFamily="2" charset="0"/>
                <a:ea typeface="Roboto Light" panose="02000000000000000000" pitchFamily="2" charset="0"/>
              </a:rPr>
              <a:t> is a professional organization for language testers in Europe.</a:t>
            </a:r>
          </a:p>
          <a:p>
            <a:pPr>
              <a:spcAft>
                <a:spcPts val="1200"/>
              </a:spcAft>
            </a:pPr>
            <a:r>
              <a:rPr lang="en-US" sz="1800" b="1" dirty="0">
                <a:latin typeface="Roboto Light" panose="02000000000000000000" pitchFamily="2" charset="0"/>
                <a:ea typeface="Roboto Light" panose="02000000000000000000" pitchFamily="2" charset="0"/>
              </a:rPr>
              <a:t>https://www.ealta.eu.org</a:t>
            </a:r>
          </a:p>
        </p:txBody>
      </p:sp>
      <p:pic>
        <p:nvPicPr>
          <p:cNvPr id="2" name="Kapitel 1_Folie (11)">
            <a:hlinkClick r:id="" action="ppaction://media"/>
            <a:extLst>
              <a:ext uri="{FF2B5EF4-FFF2-40B4-BE49-F238E27FC236}">
                <a16:creationId xmlns:a16="http://schemas.microsoft.com/office/drawing/2014/main" id="{8EFFC58C-A8E6-DB4D-5869-64914B2329C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9373" y="168444"/>
            <a:ext cx="487362" cy="487363"/>
          </a:xfrm>
          <a:prstGeom prst="rect">
            <a:avLst/>
          </a:prstGeom>
        </p:spPr>
      </p:pic>
    </p:spTree>
    <p:extLst>
      <p:ext uri="{BB962C8B-B14F-4D97-AF65-F5344CB8AC3E}">
        <p14:creationId xmlns:p14="http://schemas.microsoft.com/office/powerpoint/2010/main" val="2386001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7320">
        <p159:morph option="byObject"/>
      </p:transition>
    </mc:Choice>
    <mc:Fallback xmlns="">
      <p:transition spd="slow" advClick="0" advTm="73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fik 26" descr="Ein Bild, das Kleidung, Person, Menschliches Gesicht, draußen enthält.&#10;&#10;Automatisch generierte Beschreibung">
            <a:extLst>
              <a:ext uri="{FF2B5EF4-FFF2-40B4-BE49-F238E27FC236}">
                <a16:creationId xmlns:a16="http://schemas.microsoft.com/office/drawing/2014/main" id="{3E53C33A-FB02-D762-1B2A-A39B608B1B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6879" y="0"/>
            <a:ext cx="10287969" cy="6858000"/>
          </a:xfrm>
          <a:prstGeom prst="rect">
            <a:avLst/>
          </a:prstGeom>
        </p:spPr>
      </p:pic>
      <p:sp>
        <p:nvSpPr>
          <p:cNvPr id="9" name="Rechteck 8">
            <a:extLst>
              <a:ext uri="{FF2B5EF4-FFF2-40B4-BE49-F238E27FC236}">
                <a16:creationId xmlns:a16="http://schemas.microsoft.com/office/drawing/2014/main" id="{BBD6C8EE-B32E-561C-DF71-1742E99FAB20}"/>
              </a:ext>
            </a:extLst>
          </p:cNvPr>
          <p:cNvSpPr/>
          <p:nvPr/>
        </p:nvSpPr>
        <p:spPr>
          <a:xfrm>
            <a:off x="-518160" y="-1"/>
            <a:ext cx="7630161" cy="6858001"/>
          </a:xfrm>
          <a:prstGeom prst="rect">
            <a:avLst/>
          </a:prstGeom>
          <a:gradFill flip="none" rotWithShape="1">
            <a:gsLst>
              <a:gs pos="39000">
                <a:srgbClr val="FFF59B"/>
              </a:gs>
              <a:gs pos="91000">
                <a:srgbClr val="FFF59B">
                  <a:alpha val="0"/>
                </a:srgb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9" name="!!Ellipse 10">
            <a:extLst>
              <a:ext uri="{FF2B5EF4-FFF2-40B4-BE49-F238E27FC236}">
                <a16:creationId xmlns:a16="http://schemas.microsoft.com/office/drawing/2014/main" id="{0A0CB39D-953E-6B78-1E09-6AA376115B3F}"/>
              </a:ext>
            </a:extLst>
          </p:cNvPr>
          <p:cNvSpPr txBox="1"/>
          <p:nvPr/>
        </p:nvSpPr>
        <p:spPr>
          <a:xfrm>
            <a:off x="430274" y="989479"/>
            <a:ext cx="6321046" cy="1323439"/>
          </a:xfrm>
          <a:prstGeom prst="rect">
            <a:avLst/>
          </a:prstGeom>
          <a:noFill/>
        </p:spPr>
        <p:txBody>
          <a:bodyPr wrap="square">
            <a:spAutoFit/>
          </a:bodyPr>
          <a:lstStyle/>
          <a:p>
            <a:r>
              <a:rPr lang="de-DE" sz="4000" dirty="0" err="1">
                <a:solidFill>
                  <a:schemeClr val="tx1"/>
                </a:solidFill>
                <a:latin typeface="Roboto Black" panose="02000000000000000000" pitchFamily="2" charset="0"/>
                <a:ea typeface="Roboto Black" panose="02000000000000000000" pitchFamily="2" charset="0"/>
              </a:rPr>
              <a:t>Pluricentricity</a:t>
            </a:r>
            <a:r>
              <a:rPr lang="de-DE" sz="4000" dirty="0">
                <a:solidFill>
                  <a:schemeClr val="tx1"/>
                </a:solidFill>
                <a:latin typeface="Roboto Black" panose="02000000000000000000" pitchFamily="2" charset="0"/>
                <a:ea typeface="Roboto Black" panose="02000000000000000000" pitchFamily="2" charset="0"/>
              </a:rPr>
              <a:t> – </a:t>
            </a:r>
            <a:r>
              <a:rPr lang="de-DE" sz="4000" dirty="0" err="1">
                <a:solidFill>
                  <a:schemeClr val="tx1"/>
                </a:solidFill>
                <a:latin typeface="Roboto Black" panose="02000000000000000000" pitchFamily="2" charset="0"/>
                <a:ea typeface="Roboto Black" panose="02000000000000000000" pitchFamily="2" charset="0"/>
              </a:rPr>
              <a:t>three</a:t>
            </a:r>
            <a:r>
              <a:rPr lang="de-DE" sz="4000" dirty="0">
                <a:solidFill>
                  <a:schemeClr val="tx1"/>
                </a:solidFill>
                <a:latin typeface="Roboto Black" panose="02000000000000000000" pitchFamily="2" charset="0"/>
                <a:ea typeface="Roboto Black" panose="02000000000000000000" pitchFamily="2" charset="0"/>
              </a:rPr>
              <a:t> countries, </a:t>
            </a:r>
            <a:r>
              <a:rPr lang="de-DE" sz="4000" dirty="0" err="1">
                <a:solidFill>
                  <a:schemeClr val="tx1"/>
                </a:solidFill>
                <a:latin typeface="Roboto Black" panose="02000000000000000000" pitchFamily="2" charset="0"/>
                <a:ea typeface="Roboto Black" panose="02000000000000000000" pitchFamily="2" charset="0"/>
              </a:rPr>
              <a:t>one</a:t>
            </a:r>
            <a:r>
              <a:rPr lang="de-DE" sz="4000" dirty="0">
                <a:solidFill>
                  <a:schemeClr val="tx1"/>
                </a:solidFill>
                <a:latin typeface="Roboto Black" panose="02000000000000000000" pitchFamily="2" charset="0"/>
                <a:ea typeface="Roboto Black" panose="02000000000000000000" pitchFamily="2" charset="0"/>
              </a:rPr>
              <a:t> </a:t>
            </a:r>
            <a:r>
              <a:rPr lang="de-DE" sz="4000" dirty="0" err="1">
                <a:solidFill>
                  <a:schemeClr val="tx1"/>
                </a:solidFill>
                <a:latin typeface="Roboto Black" panose="02000000000000000000" pitchFamily="2" charset="0"/>
                <a:ea typeface="Roboto Black" panose="02000000000000000000" pitchFamily="2" charset="0"/>
              </a:rPr>
              <a:t>certificate</a:t>
            </a:r>
            <a:endParaRPr lang="de-DE" sz="4000" dirty="0">
              <a:solidFill>
                <a:schemeClr val="tx1"/>
              </a:solidFill>
              <a:latin typeface="Roboto Black" panose="02000000000000000000" pitchFamily="2" charset="0"/>
              <a:ea typeface="Roboto Black" panose="02000000000000000000" pitchFamily="2" charset="0"/>
            </a:endParaRPr>
          </a:p>
        </p:txBody>
      </p:sp>
      <p:sp>
        <p:nvSpPr>
          <p:cNvPr id="10" name="!!ö">
            <a:extLst>
              <a:ext uri="{FF2B5EF4-FFF2-40B4-BE49-F238E27FC236}">
                <a16:creationId xmlns:a16="http://schemas.microsoft.com/office/drawing/2014/main" id="{3440A344-228D-9587-38DB-B373E467DE52}"/>
              </a:ext>
            </a:extLst>
          </p:cNvPr>
          <p:cNvSpPr txBox="1"/>
          <p:nvPr/>
        </p:nvSpPr>
        <p:spPr>
          <a:xfrm>
            <a:off x="747837" y="2848641"/>
            <a:ext cx="2946399" cy="584775"/>
          </a:xfrm>
          <a:prstGeom prst="rect">
            <a:avLst/>
          </a:prstGeom>
          <a:noFill/>
        </p:spPr>
        <p:txBody>
          <a:bodyPr wrap="square">
            <a:spAutoFit/>
          </a:bodyPr>
          <a:lstStyle/>
          <a:p>
            <a:r>
              <a:rPr lang="de-DE" sz="3200" b="1" dirty="0">
                <a:solidFill>
                  <a:srgbClr val="0071BA"/>
                </a:solidFill>
                <a:latin typeface="+mj-lt"/>
                <a:ea typeface="Roboto Black" panose="02000000000000000000" pitchFamily="2" charset="0"/>
              </a:rPr>
              <a:t>Ö</a:t>
            </a:r>
            <a:r>
              <a:rPr lang="de-DE" sz="2400" b="1" dirty="0">
                <a:ea typeface="Roboto Black" panose="02000000000000000000" pitchFamily="2" charset="0"/>
              </a:rPr>
              <a:t>sterreich (Austria)</a:t>
            </a:r>
          </a:p>
        </p:txBody>
      </p:sp>
      <p:sp>
        <p:nvSpPr>
          <p:cNvPr id="11" name="!!s">
            <a:extLst>
              <a:ext uri="{FF2B5EF4-FFF2-40B4-BE49-F238E27FC236}">
                <a16:creationId xmlns:a16="http://schemas.microsoft.com/office/drawing/2014/main" id="{6D23DC0C-DE0F-9FFA-0AA3-EE049147560E}"/>
              </a:ext>
            </a:extLst>
          </p:cNvPr>
          <p:cNvSpPr txBox="1"/>
          <p:nvPr/>
        </p:nvSpPr>
        <p:spPr>
          <a:xfrm>
            <a:off x="747836" y="3429000"/>
            <a:ext cx="3789439" cy="584775"/>
          </a:xfrm>
          <a:prstGeom prst="rect">
            <a:avLst/>
          </a:prstGeom>
          <a:noFill/>
        </p:spPr>
        <p:txBody>
          <a:bodyPr wrap="square">
            <a:spAutoFit/>
          </a:bodyPr>
          <a:lstStyle/>
          <a:p>
            <a:r>
              <a:rPr lang="de-DE" sz="3200" b="1" dirty="0">
                <a:solidFill>
                  <a:srgbClr val="0071BA"/>
                </a:solidFill>
                <a:latin typeface="+mj-lt"/>
                <a:ea typeface="Roboto Black" panose="02000000000000000000" pitchFamily="2" charset="0"/>
              </a:rPr>
              <a:t>S</a:t>
            </a:r>
            <a:r>
              <a:rPr lang="de-DE" sz="2400" b="1" dirty="0">
                <a:ea typeface="Roboto Black" panose="02000000000000000000" pitchFamily="2" charset="0"/>
              </a:rPr>
              <a:t>chweiz (</a:t>
            </a:r>
            <a:r>
              <a:rPr lang="en-GB" sz="2400" b="1" dirty="0">
                <a:ea typeface="Roboto Black" panose="02000000000000000000" pitchFamily="2" charset="0"/>
              </a:rPr>
              <a:t>Switzerland</a:t>
            </a:r>
            <a:r>
              <a:rPr lang="de-DE" sz="2400" b="1" dirty="0">
                <a:ea typeface="Roboto Black" panose="02000000000000000000" pitchFamily="2" charset="0"/>
              </a:rPr>
              <a:t>)</a:t>
            </a:r>
          </a:p>
        </p:txBody>
      </p:sp>
      <p:sp>
        <p:nvSpPr>
          <p:cNvPr id="12" name="!!d">
            <a:extLst>
              <a:ext uri="{FF2B5EF4-FFF2-40B4-BE49-F238E27FC236}">
                <a16:creationId xmlns:a16="http://schemas.microsoft.com/office/drawing/2014/main" id="{A7C111EC-65C4-1C9F-52B6-E18A061E43AE}"/>
              </a:ext>
            </a:extLst>
          </p:cNvPr>
          <p:cNvSpPr txBox="1"/>
          <p:nvPr/>
        </p:nvSpPr>
        <p:spPr>
          <a:xfrm>
            <a:off x="747836" y="4009359"/>
            <a:ext cx="4194553" cy="584775"/>
          </a:xfrm>
          <a:prstGeom prst="rect">
            <a:avLst/>
          </a:prstGeom>
          <a:noFill/>
        </p:spPr>
        <p:txBody>
          <a:bodyPr wrap="square">
            <a:spAutoFit/>
          </a:bodyPr>
          <a:lstStyle/>
          <a:p>
            <a:r>
              <a:rPr lang="en-GB" sz="3200" b="1" dirty="0">
                <a:solidFill>
                  <a:srgbClr val="0071BA"/>
                </a:solidFill>
                <a:latin typeface="+mj-lt"/>
                <a:ea typeface="Roboto Black" panose="02000000000000000000" pitchFamily="2" charset="0"/>
              </a:rPr>
              <a:t>D</a:t>
            </a:r>
            <a:r>
              <a:rPr lang="en-GB" sz="2400" b="1" dirty="0">
                <a:ea typeface="Roboto Black" panose="02000000000000000000" pitchFamily="2" charset="0"/>
              </a:rPr>
              <a:t>eutschland (Germany)</a:t>
            </a:r>
          </a:p>
        </p:txBody>
      </p:sp>
      <p:pic>
        <p:nvPicPr>
          <p:cNvPr id="2" name="Kapitel 2_Folie (12)">
            <a:hlinkClick r:id="" action="ppaction://media"/>
            <a:extLst>
              <a:ext uri="{FF2B5EF4-FFF2-40B4-BE49-F238E27FC236}">
                <a16:creationId xmlns:a16="http://schemas.microsoft.com/office/drawing/2014/main" id="{12B24AE7-28ED-BF2A-848B-4E089F8017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6593" y="154230"/>
            <a:ext cx="487362" cy="487362"/>
          </a:xfrm>
          <a:prstGeom prst="rect">
            <a:avLst/>
          </a:prstGeom>
        </p:spPr>
      </p:pic>
    </p:spTree>
    <p:extLst>
      <p:ext uri="{BB962C8B-B14F-4D97-AF65-F5344CB8AC3E}">
        <p14:creationId xmlns:p14="http://schemas.microsoft.com/office/powerpoint/2010/main" val="359654868"/>
      </p:ext>
    </p:extLst>
  </p:cSld>
  <p:clrMapOvr>
    <a:masterClrMapping/>
  </p:clrMapOvr>
  <p:transition spd="slow" advClick="0" advTm="1155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ihandform: Form 22">
            <a:extLst>
              <a:ext uri="{FF2B5EF4-FFF2-40B4-BE49-F238E27FC236}">
                <a16:creationId xmlns:a16="http://schemas.microsoft.com/office/drawing/2014/main" id="{02EE34D9-2E78-CCAE-B094-07FB3BBE7709}"/>
              </a:ext>
            </a:extLst>
          </p:cNvPr>
          <p:cNvSpPr/>
          <p:nvPr/>
        </p:nvSpPr>
        <p:spPr>
          <a:xfrm>
            <a:off x="1295400" y="2145917"/>
            <a:ext cx="10088880" cy="916066"/>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spcBef>
                <a:spcPts val="0"/>
              </a:spcBef>
            </a:pPr>
            <a:r>
              <a:rPr lang="en-US" sz="1800" dirty="0">
                <a:cs typeface="+mn-cs"/>
              </a:rPr>
              <a:t>The ÖSD supports the </a:t>
            </a:r>
            <a:r>
              <a:rPr lang="en-US" sz="1800" dirty="0" err="1">
                <a:latin typeface="+mj-lt"/>
                <a:cs typeface="+mn-cs"/>
              </a:rPr>
              <a:t>pluricentric</a:t>
            </a:r>
            <a:r>
              <a:rPr lang="en-US" sz="1800" dirty="0">
                <a:latin typeface="+mj-lt"/>
                <a:cs typeface="+mn-cs"/>
              </a:rPr>
              <a:t> view of languages</a:t>
            </a:r>
            <a:r>
              <a:rPr lang="en-US" sz="1800" dirty="0">
                <a:cs typeface="+mn-cs"/>
              </a:rPr>
              <a:t>: </a:t>
            </a:r>
          </a:p>
          <a:p>
            <a:pPr>
              <a:spcBef>
                <a:spcPts val="0"/>
              </a:spcBef>
            </a:pPr>
            <a:r>
              <a:rPr lang="en-US" sz="1800" dirty="0">
                <a:cs typeface="+mn-cs"/>
              </a:rPr>
              <a:t>All </a:t>
            </a:r>
            <a:r>
              <a:rPr lang="en-US" sz="1800" dirty="0">
                <a:latin typeface="+mj-lt"/>
                <a:cs typeface="+mn-cs"/>
              </a:rPr>
              <a:t>standard varieties of German </a:t>
            </a:r>
            <a:r>
              <a:rPr lang="en-US" sz="1800" dirty="0">
                <a:cs typeface="+mn-cs"/>
              </a:rPr>
              <a:t>as spoken in Austria, Germany and Switzerland are seen as equally important.</a:t>
            </a:r>
            <a:endParaRPr lang="de-DE" sz="1800" dirty="0">
              <a:cs typeface="+mn-cs"/>
            </a:endParaRPr>
          </a:p>
        </p:txBody>
      </p:sp>
      <p:sp>
        <p:nvSpPr>
          <p:cNvPr id="30" name="Ellipse 29">
            <a:extLst>
              <a:ext uri="{FF2B5EF4-FFF2-40B4-BE49-F238E27FC236}">
                <a16:creationId xmlns:a16="http://schemas.microsoft.com/office/drawing/2014/main" id="{87824992-02ED-F257-492D-AF4F4149A4C8}"/>
              </a:ext>
            </a:extLst>
          </p:cNvPr>
          <p:cNvSpPr/>
          <p:nvPr/>
        </p:nvSpPr>
        <p:spPr>
          <a:xfrm>
            <a:off x="776341" y="2230940"/>
            <a:ext cx="237120" cy="237118"/>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sp>
        <p:nvSpPr>
          <p:cNvPr id="33" name="Freihandform: Form 32">
            <a:extLst>
              <a:ext uri="{FF2B5EF4-FFF2-40B4-BE49-F238E27FC236}">
                <a16:creationId xmlns:a16="http://schemas.microsoft.com/office/drawing/2014/main" id="{98FD668A-6C63-C05D-CC79-4B2C6BCA2E2A}"/>
              </a:ext>
            </a:extLst>
          </p:cNvPr>
          <p:cNvSpPr/>
          <p:nvPr/>
        </p:nvSpPr>
        <p:spPr>
          <a:xfrm>
            <a:off x="1295400" y="3344913"/>
            <a:ext cx="10088881" cy="2635529"/>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spcBef>
                <a:spcPts val="0"/>
              </a:spcBef>
              <a:buClr>
                <a:schemeClr val="tx2"/>
              </a:buClr>
            </a:pPr>
            <a:r>
              <a:rPr lang="en-US" sz="1800" dirty="0">
                <a:latin typeface="Roboto Light" panose="02000000000000000000" pitchFamily="2" charset="0"/>
                <a:ea typeface="Roboto Light" panose="02000000000000000000" pitchFamily="2" charset="0"/>
                <a:sym typeface="Wingdings" panose="05000000000000000000" pitchFamily="2" charset="2"/>
              </a:rPr>
              <a:t>The aim is to raise awareness of national standard varieties and to prepare participants for the </a:t>
            </a:r>
            <a:r>
              <a:rPr lang="en-US" sz="1800" dirty="0">
                <a:latin typeface="Roboto Black" panose="02000000000000000000" pitchFamily="2" charset="0"/>
                <a:ea typeface="Roboto Black" panose="02000000000000000000" pitchFamily="2" charset="0"/>
                <a:sym typeface="Wingdings" panose="05000000000000000000" pitchFamily="2" charset="2"/>
              </a:rPr>
              <a:t>linguistic reality </a:t>
            </a:r>
            <a:r>
              <a:rPr lang="en-US" sz="1800" dirty="0">
                <a:latin typeface="Roboto Light" panose="02000000000000000000" pitchFamily="2" charset="0"/>
                <a:ea typeface="Roboto Light" panose="02000000000000000000" pitchFamily="2" charset="0"/>
                <a:sym typeface="Wingdings" panose="05000000000000000000" pitchFamily="2" charset="2"/>
              </a:rPr>
              <a:t>and </a:t>
            </a:r>
            <a:r>
              <a:rPr lang="en-US" sz="1800" dirty="0">
                <a:latin typeface="Roboto Black" panose="02000000000000000000" pitchFamily="2" charset="0"/>
                <a:ea typeface="Roboto Black" panose="02000000000000000000" pitchFamily="2" charset="0"/>
                <a:sym typeface="Wingdings" panose="05000000000000000000" pitchFamily="2" charset="2"/>
              </a:rPr>
              <a:t>linguistic-cultural diversity </a:t>
            </a:r>
            <a:r>
              <a:rPr lang="en-US" sz="1800" dirty="0">
                <a:latin typeface="Roboto Light" panose="02000000000000000000" pitchFamily="2" charset="0"/>
                <a:ea typeface="Roboto Light" panose="02000000000000000000" pitchFamily="2" charset="0"/>
                <a:sym typeface="Wingdings" panose="05000000000000000000" pitchFamily="2" charset="2"/>
              </a:rPr>
              <a:t>in German-speaking countries (</a:t>
            </a:r>
            <a:r>
              <a:rPr lang="en-US" sz="1800" dirty="0">
                <a:latin typeface="Roboto Black" panose="02000000000000000000" pitchFamily="2" charset="0"/>
                <a:ea typeface="Roboto Black" panose="02000000000000000000" pitchFamily="2" charset="0"/>
                <a:sym typeface="Wingdings" panose="05000000000000000000" pitchFamily="2" charset="2"/>
              </a:rPr>
              <a:t>DACH region</a:t>
            </a:r>
            <a:r>
              <a:rPr lang="en-US" sz="1800" dirty="0">
                <a:latin typeface="Roboto Light" panose="02000000000000000000" pitchFamily="2" charset="0"/>
                <a:ea typeface="Roboto Light" panose="02000000000000000000" pitchFamily="2" charset="0"/>
                <a:sym typeface="Wingdings" panose="05000000000000000000" pitchFamily="2" charset="2"/>
              </a:rPr>
              <a:t>). </a:t>
            </a:r>
          </a:p>
          <a:p>
            <a:pPr>
              <a:spcBef>
                <a:spcPts val="0"/>
              </a:spcBef>
              <a:buClr>
                <a:schemeClr val="tx2"/>
              </a:buClr>
            </a:pPr>
            <a:endParaRPr lang="en-US" sz="1800" b="1" dirty="0">
              <a:latin typeface="Roboto Light" panose="02000000000000000000" pitchFamily="2" charset="0"/>
              <a:ea typeface="Roboto Light" panose="02000000000000000000" pitchFamily="2" charset="0"/>
            </a:endParaRPr>
          </a:p>
          <a:p>
            <a:pPr>
              <a:spcBef>
                <a:spcPts val="0"/>
              </a:spcBef>
              <a:buClr>
                <a:schemeClr val="tx2"/>
              </a:buClr>
            </a:pPr>
            <a:r>
              <a:rPr lang="en-US" b="1" dirty="0">
                <a:latin typeface="Roboto Light" panose="02000000000000000000" pitchFamily="2" charset="0"/>
                <a:ea typeface="Roboto Light" panose="02000000000000000000" pitchFamily="2" charset="0"/>
              </a:rPr>
              <a:t>D 	</a:t>
            </a:r>
            <a:r>
              <a:rPr lang="en-US" dirty="0">
                <a:latin typeface="Roboto Light" panose="02000000000000000000" pitchFamily="2" charset="0"/>
                <a:ea typeface="Roboto Light" panose="02000000000000000000" pitchFamily="2" charset="0"/>
                <a:sym typeface="Wingdings" panose="05000000000000000000" pitchFamily="2" charset="2"/>
              </a:rPr>
              <a:t></a:t>
            </a:r>
            <a:r>
              <a:rPr lang="en-US" b="1" dirty="0">
                <a:latin typeface="Roboto Light" panose="02000000000000000000" pitchFamily="2" charset="0"/>
                <a:ea typeface="Roboto Light" panose="02000000000000000000" pitchFamily="2" charset="0"/>
                <a:sym typeface="Wingdings" panose="05000000000000000000" pitchFamily="2" charset="2"/>
              </a:rPr>
              <a:t> </a:t>
            </a:r>
            <a:r>
              <a:rPr lang="en-US" dirty="0">
                <a:latin typeface="Roboto Light" panose="02000000000000000000" pitchFamily="2" charset="0"/>
                <a:ea typeface="Roboto Light" panose="02000000000000000000" pitchFamily="2" charset="0"/>
                <a:sym typeface="Wingdings" panose="05000000000000000000" pitchFamily="2" charset="2"/>
              </a:rPr>
              <a:t>Deutschland (</a:t>
            </a:r>
            <a:r>
              <a:rPr lang="en-US" b="1" dirty="0">
                <a:latin typeface="Roboto Light" panose="02000000000000000000" pitchFamily="2" charset="0"/>
                <a:ea typeface="Roboto Light" panose="02000000000000000000" pitchFamily="2" charset="0"/>
                <a:sym typeface="Wingdings" panose="05000000000000000000" pitchFamily="2" charset="2"/>
              </a:rPr>
              <a:t>Germany</a:t>
            </a:r>
            <a:r>
              <a:rPr lang="en-US" dirty="0">
                <a:latin typeface="Roboto Light" panose="02000000000000000000" pitchFamily="2" charset="0"/>
                <a:ea typeface="Roboto Light" panose="02000000000000000000" pitchFamily="2" charset="0"/>
                <a:sym typeface="Wingdings" panose="05000000000000000000" pitchFamily="2" charset="2"/>
              </a:rPr>
              <a:t>)</a:t>
            </a:r>
          </a:p>
          <a:p>
            <a:pPr>
              <a:spcBef>
                <a:spcPts val="0"/>
              </a:spcBef>
              <a:buClr>
                <a:schemeClr val="tx2"/>
              </a:buClr>
            </a:pPr>
            <a:r>
              <a:rPr lang="en-US" sz="1800" b="1" dirty="0">
                <a:latin typeface="Roboto Light" panose="02000000000000000000" pitchFamily="2" charset="0"/>
                <a:ea typeface="Roboto Light" panose="02000000000000000000" pitchFamily="2" charset="0"/>
                <a:sym typeface="Wingdings" panose="05000000000000000000" pitchFamily="2" charset="2"/>
              </a:rPr>
              <a:t>A 	</a:t>
            </a:r>
            <a:r>
              <a:rPr lang="en-US" sz="1800" dirty="0">
                <a:latin typeface="Roboto Light" panose="02000000000000000000" pitchFamily="2" charset="0"/>
                <a:ea typeface="Roboto Light" panose="02000000000000000000" pitchFamily="2" charset="0"/>
                <a:sym typeface="Wingdings" panose="05000000000000000000" pitchFamily="2" charset="2"/>
              </a:rPr>
              <a:t></a:t>
            </a:r>
            <a:r>
              <a:rPr lang="en-US" sz="1800" b="1" dirty="0">
                <a:latin typeface="Roboto Light" panose="02000000000000000000" pitchFamily="2" charset="0"/>
                <a:ea typeface="Roboto Light" panose="02000000000000000000" pitchFamily="2" charset="0"/>
                <a:sym typeface="Wingdings" panose="05000000000000000000" pitchFamily="2" charset="2"/>
              </a:rPr>
              <a:t> </a:t>
            </a:r>
            <a:r>
              <a:rPr lang="de-AT" sz="1800" dirty="0">
                <a:latin typeface="Roboto Light" panose="02000000000000000000" pitchFamily="2" charset="0"/>
                <a:ea typeface="Roboto Light" panose="02000000000000000000" pitchFamily="2" charset="0"/>
                <a:sym typeface="Wingdings" panose="05000000000000000000" pitchFamily="2" charset="2"/>
              </a:rPr>
              <a:t>Österreich (</a:t>
            </a:r>
            <a:r>
              <a:rPr lang="de-AT" sz="1800" b="1" dirty="0">
                <a:latin typeface="Roboto Light" panose="02000000000000000000" pitchFamily="2" charset="0"/>
                <a:ea typeface="Roboto Light" panose="02000000000000000000" pitchFamily="2" charset="0"/>
                <a:sym typeface="Wingdings" panose="05000000000000000000" pitchFamily="2" charset="2"/>
              </a:rPr>
              <a:t>Austria</a:t>
            </a:r>
            <a:r>
              <a:rPr lang="de-AT" sz="1800" dirty="0">
                <a:latin typeface="Roboto Light" panose="02000000000000000000" pitchFamily="2" charset="0"/>
                <a:ea typeface="Roboto Light" panose="02000000000000000000" pitchFamily="2" charset="0"/>
                <a:sym typeface="Wingdings" panose="05000000000000000000" pitchFamily="2" charset="2"/>
              </a:rPr>
              <a:t>)</a:t>
            </a:r>
          </a:p>
          <a:p>
            <a:pPr>
              <a:spcBef>
                <a:spcPts val="0"/>
              </a:spcBef>
              <a:buClr>
                <a:schemeClr val="tx2"/>
              </a:buClr>
            </a:pPr>
            <a:r>
              <a:rPr lang="en-US" b="1" dirty="0">
                <a:latin typeface="Roboto Light" panose="02000000000000000000" pitchFamily="2" charset="0"/>
                <a:ea typeface="Roboto Light" panose="02000000000000000000" pitchFamily="2" charset="0"/>
                <a:sym typeface="Wingdings" panose="05000000000000000000" pitchFamily="2" charset="2"/>
              </a:rPr>
              <a:t>CH 	</a:t>
            </a:r>
            <a:r>
              <a:rPr lang="en-US" dirty="0">
                <a:latin typeface="Roboto Light" panose="02000000000000000000" pitchFamily="2" charset="0"/>
                <a:ea typeface="Roboto Light" panose="02000000000000000000" pitchFamily="2" charset="0"/>
                <a:sym typeface="Wingdings" panose="05000000000000000000" pitchFamily="2" charset="2"/>
              </a:rPr>
              <a:t></a:t>
            </a:r>
            <a:r>
              <a:rPr lang="en-US" b="1" dirty="0">
                <a:latin typeface="Roboto Light" panose="02000000000000000000" pitchFamily="2" charset="0"/>
                <a:ea typeface="Roboto Light" panose="02000000000000000000" pitchFamily="2" charset="0"/>
                <a:sym typeface="Wingdings" panose="05000000000000000000" pitchFamily="2" charset="2"/>
              </a:rPr>
              <a:t> </a:t>
            </a:r>
            <a:r>
              <a:rPr lang="en-US" dirty="0">
                <a:latin typeface="Roboto Light" panose="02000000000000000000" pitchFamily="2" charset="0"/>
                <a:ea typeface="Roboto Light" panose="02000000000000000000" pitchFamily="2" charset="0"/>
                <a:sym typeface="Wingdings" panose="05000000000000000000" pitchFamily="2" charset="2"/>
              </a:rPr>
              <a:t>Schweiz (</a:t>
            </a:r>
            <a:r>
              <a:rPr lang="en-US" b="1" dirty="0">
                <a:latin typeface="Roboto Light" panose="02000000000000000000" pitchFamily="2" charset="0"/>
                <a:ea typeface="Roboto Light" panose="02000000000000000000" pitchFamily="2" charset="0"/>
                <a:sym typeface="Wingdings" panose="05000000000000000000" pitchFamily="2" charset="2"/>
              </a:rPr>
              <a:t>Switzerland</a:t>
            </a:r>
            <a:r>
              <a:rPr lang="en-US" dirty="0">
                <a:latin typeface="Roboto Light" panose="02000000000000000000" pitchFamily="2" charset="0"/>
                <a:ea typeface="Roboto Light" panose="02000000000000000000" pitchFamily="2" charset="0"/>
                <a:sym typeface="Wingdings" panose="05000000000000000000" pitchFamily="2" charset="2"/>
              </a:rPr>
              <a:t>)</a:t>
            </a:r>
          </a:p>
          <a:p>
            <a:pPr>
              <a:spcBef>
                <a:spcPts val="0"/>
              </a:spcBef>
              <a:buClr>
                <a:schemeClr val="tx2"/>
              </a:buClr>
            </a:pPr>
            <a:endParaRPr lang="en-US" sz="1800" b="1" dirty="0">
              <a:latin typeface="Roboto Light" panose="02000000000000000000" pitchFamily="2" charset="0"/>
              <a:ea typeface="Roboto Light" panose="02000000000000000000" pitchFamily="2" charset="0"/>
              <a:sym typeface="Wingdings" panose="05000000000000000000" pitchFamily="2" charset="2"/>
            </a:endParaRPr>
          </a:p>
          <a:p>
            <a:pPr>
              <a:spcBef>
                <a:spcPts val="0"/>
              </a:spcBef>
              <a:buClr>
                <a:schemeClr val="tx2"/>
              </a:buClr>
            </a:pPr>
            <a:r>
              <a:rPr lang="en-US" sz="1800" u="sng" dirty="0">
                <a:latin typeface="Roboto Light" panose="02000000000000000000" pitchFamily="2" charset="0"/>
                <a:ea typeface="Roboto Light" panose="02000000000000000000" pitchFamily="2" charset="0"/>
              </a:rPr>
              <a:t>Liechtenstein</a:t>
            </a:r>
            <a:r>
              <a:rPr lang="en-US" sz="1800" dirty="0">
                <a:latin typeface="Roboto Light" panose="02000000000000000000" pitchFamily="2" charset="0"/>
                <a:ea typeface="Roboto Light" panose="02000000000000000000" pitchFamily="2" charset="0"/>
              </a:rPr>
              <a:t>, </a:t>
            </a:r>
            <a:r>
              <a:rPr lang="en-US" sz="1800" u="sng" dirty="0">
                <a:latin typeface="Roboto Light" panose="02000000000000000000" pitchFamily="2" charset="0"/>
                <a:ea typeface="Roboto Light" panose="02000000000000000000" pitchFamily="2" charset="0"/>
              </a:rPr>
              <a:t>East Belgium</a:t>
            </a:r>
            <a:r>
              <a:rPr lang="en-US" sz="1800" dirty="0">
                <a:latin typeface="Roboto Light" panose="02000000000000000000" pitchFamily="2" charset="0"/>
                <a:ea typeface="Roboto Light" panose="02000000000000000000" pitchFamily="2" charset="0"/>
              </a:rPr>
              <a:t>, </a:t>
            </a:r>
            <a:r>
              <a:rPr lang="en-US" sz="1800" u="sng" dirty="0">
                <a:latin typeface="Roboto Light" panose="02000000000000000000" pitchFamily="2" charset="0"/>
                <a:ea typeface="Roboto Light" panose="02000000000000000000" pitchFamily="2" charset="0"/>
              </a:rPr>
              <a:t>Luxembourg</a:t>
            </a:r>
            <a:r>
              <a:rPr lang="en-US" sz="1800" dirty="0">
                <a:latin typeface="Roboto Light" panose="02000000000000000000" pitchFamily="2" charset="0"/>
                <a:ea typeface="Roboto Light" panose="02000000000000000000" pitchFamily="2" charset="0"/>
              </a:rPr>
              <a:t> and </a:t>
            </a:r>
            <a:r>
              <a:rPr lang="en-US" sz="1800" u="sng" dirty="0">
                <a:latin typeface="Roboto Light" panose="02000000000000000000" pitchFamily="2" charset="0"/>
                <a:ea typeface="Roboto Light" panose="02000000000000000000" pitchFamily="2" charset="0"/>
              </a:rPr>
              <a:t>South Tyrol</a:t>
            </a:r>
            <a:r>
              <a:rPr lang="en-US" sz="1800" dirty="0">
                <a:latin typeface="Roboto Light" panose="02000000000000000000" pitchFamily="2" charset="0"/>
                <a:ea typeface="Roboto Light" panose="02000000000000000000" pitchFamily="2" charset="0"/>
              </a:rPr>
              <a:t> are included</a:t>
            </a:r>
            <a:endParaRPr lang="de-DE" sz="1800" dirty="0">
              <a:latin typeface="Roboto Light" panose="02000000000000000000" pitchFamily="2" charset="0"/>
              <a:ea typeface="Roboto Light" panose="02000000000000000000" pitchFamily="2" charset="0"/>
            </a:endParaRPr>
          </a:p>
        </p:txBody>
      </p:sp>
      <p:sp>
        <p:nvSpPr>
          <p:cNvPr id="34" name="Ellipse 33">
            <a:extLst>
              <a:ext uri="{FF2B5EF4-FFF2-40B4-BE49-F238E27FC236}">
                <a16:creationId xmlns:a16="http://schemas.microsoft.com/office/drawing/2014/main" id="{50440248-C64A-4DE6-8E9B-E4EAA6FF0B46}"/>
              </a:ext>
            </a:extLst>
          </p:cNvPr>
          <p:cNvSpPr/>
          <p:nvPr/>
        </p:nvSpPr>
        <p:spPr>
          <a:xfrm>
            <a:off x="776340" y="3382810"/>
            <a:ext cx="237120" cy="237118"/>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sp>
        <p:nvSpPr>
          <p:cNvPr id="2" name="!!ö">
            <a:extLst>
              <a:ext uri="{FF2B5EF4-FFF2-40B4-BE49-F238E27FC236}">
                <a16:creationId xmlns:a16="http://schemas.microsoft.com/office/drawing/2014/main" id="{2DD61E4B-ADC7-F401-DB5E-857540CE205C}"/>
              </a:ext>
            </a:extLst>
          </p:cNvPr>
          <p:cNvSpPr txBox="1"/>
          <p:nvPr/>
        </p:nvSpPr>
        <p:spPr>
          <a:xfrm>
            <a:off x="2775086" y="405358"/>
            <a:ext cx="2829917" cy="523220"/>
          </a:xfrm>
          <a:prstGeom prst="rect">
            <a:avLst/>
          </a:prstGeom>
          <a:noFill/>
        </p:spPr>
        <p:txBody>
          <a:bodyPr wrap="square">
            <a:spAutoFit/>
          </a:bodyPr>
          <a:lstStyle>
            <a:defPPr>
              <a:defRPr lang="de-DE"/>
            </a:defPPr>
            <a:lvl1pPr>
              <a:defRPr sz="2800">
                <a:solidFill>
                  <a:schemeClr val="bg1">
                    <a:lumMod val="75000"/>
                  </a:schemeClr>
                </a:solidFill>
                <a:ea typeface="Roboto Black" panose="02000000000000000000" pitchFamily="2" charset="0"/>
              </a:defRPr>
            </a:lvl1pPr>
          </a:lstStyle>
          <a:p>
            <a:r>
              <a:rPr lang="de-DE" dirty="0"/>
              <a:t>Österreichisches</a:t>
            </a:r>
          </a:p>
        </p:txBody>
      </p:sp>
      <p:sp>
        <p:nvSpPr>
          <p:cNvPr id="6" name="!!s">
            <a:extLst>
              <a:ext uri="{FF2B5EF4-FFF2-40B4-BE49-F238E27FC236}">
                <a16:creationId xmlns:a16="http://schemas.microsoft.com/office/drawing/2014/main" id="{44D509B6-489C-BDD1-1408-96BB3791D451}"/>
              </a:ext>
            </a:extLst>
          </p:cNvPr>
          <p:cNvSpPr txBox="1"/>
          <p:nvPr/>
        </p:nvSpPr>
        <p:spPr>
          <a:xfrm>
            <a:off x="5605003" y="405359"/>
            <a:ext cx="2371625" cy="523220"/>
          </a:xfrm>
          <a:prstGeom prst="rect">
            <a:avLst/>
          </a:prstGeom>
          <a:noFill/>
        </p:spPr>
        <p:txBody>
          <a:bodyPr wrap="square">
            <a:spAutoFit/>
          </a:bodyPr>
          <a:lstStyle/>
          <a:p>
            <a:pPr algn="ctr"/>
            <a:r>
              <a:rPr lang="de-DE" sz="2800" dirty="0">
                <a:solidFill>
                  <a:schemeClr val="bg1">
                    <a:lumMod val="75000"/>
                  </a:schemeClr>
                </a:solidFill>
                <a:ea typeface="Roboto Black" panose="02000000000000000000" pitchFamily="2" charset="0"/>
              </a:rPr>
              <a:t>Sprachdiplom</a:t>
            </a:r>
          </a:p>
        </p:txBody>
      </p:sp>
      <p:sp>
        <p:nvSpPr>
          <p:cNvPr id="7" name="!!d">
            <a:extLst>
              <a:ext uri="{FF2B5EF4-FFF2-40B4-BE49-F238E27FC236}">
                <a16:creationId xmlns:a16="http://schemas.microsoft.com/office/drawing/2014/main" id="{F717341B-9398-F6D9-08C6-BC843BF21387}"/>
              </a:ext>
            </a:extLst>
          </p:cNvPr>
          <p:cNvSpPr txBox="1"/>
          <p:nvPr/>
        </p:nvSpPr>
        <p:spPr>
          <a:xfrm>
            <a:off x="7976628" y="405358"/>
            <a:ext cx="1543220" cy="523220"/>
          </a:xfrm>
          <a:prstGeom prst="rect">
            <a:avLst/>
          </a:prstGeom>
          <a:noFill/>
        </p:spPr>
        <p:txBody>
          <a:bodyPr wrap="square">
            <a:spAutoFit/>
          </a:bodyPr>
          <a:lstStyle/>
          <a:p>
            <a:pPr algn="ctr"/>
            <a:r>
              <a:rPr lang="de-DE" sz="2800" dirty="0">
                <a:solidFill>
                  <a:schemeClr val="bg1">
                    <a:lumMod val="75000"/>
                  </a:schemeClr>
                </a:solidFill>
                <a:ea typeface="Roboto Black" panose="02000000000000000000" pitchFamily="2" charset="0"/>
              </a:rPr>
              <a:t>Deutsch</a:t>
            </a:r>
          </a:p>
        </p:txBody>
      </p:sp>
      <p:sp>
        <p:nvSpPr>
          <p:cNvPr id="8" name="!!ö">
            <a:extLst>
              <a:ext uri="{FF2B5EF4-FFF2-40B4-BE49-F238E27FC236}">
                <a16:creationId xmlns:a16="http://schemas.microsoft.com/office/drawing/2014/main" id="{F415366C-2BB0-582C-74C2-67F0F81204FA}"/>
              </a:ext>
            </a:extLst>
          </p:cNvPr>
          <p:cNvSpPr txBox="1"/>
          <p:nvPr/>
        </p:nvSpPr>
        <p:spPr>
          <a:xfrm>
            <a:off x="1842529" y="1047502"/>
            <a:ext cx="2946399" cy="769441"/>
          </a:xfrm>
          <a:prstGeom prst="rect">
            <a:avLst/>
          </a:prstGeom>
          <a:noFill/>
        </p:spPr>
        <p:txBody>
          <a:bodyPr wrap="square">
            <a:spAutoFit/>
          </a:bodyPr>
          <a:lstStyle/>
          <a:p>
            <a:r>
              <a:rPr lang="de-DE" sz="4400" b="1" dirty="0">
                <a:solidFill>
                  <a:srgbClr val="0071BA"/>
                </a:solidFill>
                <a:latin typeface="Roboto Black" panose="02000000000000000000" pitchFamily="2" charset="0"/>
                <a:ea typeface="Roboto Black" panose="02000000000000000000" pitchFamily="2" charset="0"/>
              </a:rPr>
              <a:t>Ö</a:t>
            </a:r>
            <a:r>
              <a:rPr lang="de-DE" sz="4400" b="1" dirty="0">
                <a:latin typeface="Roboto Black" panose="02000000000000000000" pitchFamily="2" charset="0"/>
                <a:ea typeface="Roboto Black" panose="02000000000000000000" pitchFamily="2" charset="0"/>
              </a:rPr>
              <a:t>sterreich</a:t>
            </a:r>
          </a:p>
        </p:txBody>
      </p:sp>
      <p:sp>
        <p:nvSpPr>
          <p:cNvPr id="11" name="!!s">
            <a:extLst>
              <a:ext uri="{FF2B5EF4-FFF2-40B4-BE49-F238E27FC236}">
                <a16:creationId xmlns:a16="http://schemas.microsoft.com/office/drawing/2014/main" id="{3EBE608A-007C-618B-51E4-F4321020A92C}"/>
              </a:ext>
            </a:extLst>
          </p:cNvPr>
          <p:cNvSpPr txBox="1"/>
          <p:nvPr/>
        </p:nvSpPr>
        <p:spPr>
          <a:xfrm>
            <a:off x="4737276" y="1047502"/>
            <a:ext cx="2371626" cy="769441"/>
          </a:xfrm>
          <a:prstGeom prst="rect">
            <a:avLst/>
          </a:prstGeom>
          <a:noFill/>
        </p:spPr>
        <p:txBody>
          <a:bodyPr wrap="square">
            <a:spAutoFit/>
          </a:bodyPr>
          <a:lstStyle/>
          <a:p>
            <a:r>
              <a:rPr lang="de-DE" sz="4400" b="1" dirty="0">
                <a:solidFill>
                  <a:srgbClr val="0071BA"/>
                </a:solidFill>
                <a:latin typeface="Roboto Black" panose="02000000000000000000" pitchFamily="2" charset="0"/>
                <a:ea typeface="Roboto Black" panose="02000000000000000000" pitchFamily="2" charset="0"/>
              </a:rPr>
              <a:t>S</a:t>
            </a:r>
            <a:r>
              <a:rPr lang="de-DE" sz="4400" b="1" dirty="0">
                <a:latin typeface="Roboto Black" panose="02000000000000000000" pitchFamily="2" charset="0"/>
                <a:ea typeface="Roboto Black" panose="02000000000000000000" pitchFamily="2" charset="0"/>
              </a:rPr>
              <a:t>chweiz</a:t>
            </a:r>
          </a:p>
        </p:txBody>
      </p:sp>
      <p:sp>
        <p:nvSpPr>
          <p:cNvPr id="12" name="!!d">
            <a:extLst>
              <a:ext uri="{FF2B5EF4-FFF2-40B4-BE49-F238E27FC236}">
                <a16:creationId xmlns:a16="http://schemas.microsoft.com/office/drawing/2014/main" id="{E9CD34FA-4961-4E96-5CB7-71114871DDF4}"/>
              </a:ext>
            </a:extLst>
          </p:cNvPr>
          <p:cNvSpPr txBox="1"/>
          <p:nvPr/>
        </p:nvSpPr>
        <p:spPr>
          <a:xfrm>
            <a:off x="7108050" y="1047502"/>
            <a:ext cx="3332378" cy="769441"/>
          </a:xfrm>
          <a:prstGeom prst="rect">
            <a:avLst/>
          </a:prstGeom>
          <a:noFill/>
        </p:spPr>
        <p:txBody>
          <a:bodyPr wrap="square">
            <a:spAutoFit/>
          </a:bodyPr>
          <a:lstStyle/>
          <a:p>
            <a:r>
              <a:rPr lang="de-DE" sz="4400" b="1" dirty="0">
                <a:solidFill>
                  <a:srgbClr val="0071BA"/>
                </a:solidFill>
                <a:latin typeface="Roboto Black" panose="02000000000000000000" pitchFamily="2" charset="0"/>
                <a:ea typeface="Roboto Black" panose="02000000000000000000" pitchFamily="2" charset="0"/>
              </a:rPr>
              <a:t>D</a:t>
            </a:r>
            <a:r>
              <a:rPr lang="de-DE" sz="4400" b="1" dirty="0">
                <a:latin typeface="Roboto Black" panose="02000000000000000000" pitchFamily="2" charset="0"/>
                <a:ea typeface="Roboto Black" panose="02000000000000000000" pitchFamily="2" charset="0"/>
              </a:rPr>
              <a:t>eutschland</a:t>
            </a:r>
          </a:p>
        </p:txBody>
      </p:sp>
      <p:sp>
        <p:nvSpPr>
          <p:cNvPr id="4" name="!! Pink">
            <a:extLst>
              <a:ext uri="{FF2B5EF4-FFF2-40B4-BE49-F238E27FC236}">
                <a16:creationId xmlns:a16="http://schemas.microsoft.com/office/drawing/2014/main" id="{806E404E-A218-A967-984E-2D6E97227795}"/>
              </a:ext>
            </a:extLst>
          </p:cNvPr>
          <p:cNvSpPr/>
          <p:nvPr/>
        </p:nvSpPr>
        <p:spPr>
          <a:xfrm rot="5400000">
            <a:off x="11008228" y="3885613"/>
            <a:ext cx="747240" cy="1882839"/>
          </a:xfrm>
          <a:prstGeom prst="rect">
            <a:avLst/>
          </a:prstGeom>
          <a:solidFill>
            <a:srgbClr val="FFF59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Textfeld 8">
            <a:extLst>
              <a:ext uri="{FF2B5EF4-FFF2-40B4-BE49-F238E27FC236}">
                <a16:creationId xmlns:a16="http://schemas.microsoft.com/office/drawing/2014/main" id="{51E5B128-E0C5-CD07-9127-0DC0A8973F4D}"/>
              </a:ext>
            </a:extLst>
          </p:cNvPr>
          <p:cNvSpPr txBox="1"/>
          <p:nvPr/>
        </p:nvSpPr>
        <p:spPr>
          <a:xfrm>
            <a:off x="10551243" y="4469571"/>
            <a:ext cx="1685948" cy="646331"/>
          </a:xfrm>
          <a:prstGeom prst="rect">
            <a:avLst/>
          </a:prstGeom>
          <a:solidFill>
            <a:srgbClr val="FFF59B"/>
          </a:solid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de-DE" sz="1200" b="1" dirty="0" err="1">
                <a:latin typeface="Roboto Light"/>
              </a:rPr>
              <a:t>Internationally</a:t>
            </a:r>
            <a:r>
              <a:rPr lang="de-DE" sz="1200" b="1" dirty="0">
                <a:latin typeface="Roboto Light"/>
              </a:rPr>
              <a:t> </a:t>
            </a:r>
            <a:r>
              <a:rPr lang="de-DE" sz="1200" b="1" dirty="0" err="1">
                <a:latin typeface="Roboto Light"/>
              </a:rPr>
              <a:t>recognized</a:t>
            </a:r>
            <a:r>
              <a:rPr lang="de-DE" sz="1200" b="1" dirty="0">
                <a:latin typeface="Roboto Light"/>
              </a:rPr>
              <a:t> </a:t>
            </a:r>
            <a:r>
              <a:rPr lang="de-DE" sz="1200" b="1" dirty="0" err="1">
                <a:latin typeface="Roboto Light"/>
              </a:rPr>
              <a:t>examination</a:t>
            </a:r>
            <a:r>
              <a:rPr lang="de-DE" sz="1200" b="1" dirty="0">
                <a:latin typeface="Roboto Light"/>
              </a:rPr>
              <a:t> </a:t>
            </a:r>
            <a:r>
              <a:rPr lang="de-DE" sz="1200" b="1" dirty="0" err="1">
                <a:latin typeface="Roboto Light"/>
              </a:rPr>
              <a:t>system</a:t>
            </a:r>
            <a:r>
              <a:rPr lang="de-DE" sz="1200" b="1" dirty="0">
                <a:latin typeface="Roboto Light"/>
              </a:rPr>
              <a:t>!</a:t>
            </a:r>
            <a:endParaRPr lang="de-DE" sz="1200" dirty="0">
              <a:solidFill>
                <a:sysClr val="windowText" lastClr="000000"/>
              </a:solidFill>
              <a:latin typeface="Roboto Light"/>
            </a:endParaRPr>
          </a:p>
        </p:txBody>
      </p:sp>
      <p:sp>
        <p:nvSpPr>
          <p:cNvPr id="13" name="Ellipse 12">
            <a:extLst>
              <a:ext uri="{FF2B5EF4-FFF2-40B4-BE49-F238E27FC236}">
                <a16:creationId xmlns:a16="http://schemas.microsoft.com/office/drawing/2014/main" id="{38F817E1-244C-38F3-88AA-60FDA7006F69}"/>
              </a:ext>
            </a:extLst>
          </p:cNvPr>
          <p:cNvSpPr/>
          <p:nvPr/>
        </p:nvSpPr>
        <p:spPr>
          <a:xfrm>
            <a:off x="10315791" y="4311445"/>
            <a:ext cx="278526" cy="278526"/>
          </a:xfrm>
          <a:prstGeom prst="ellipse">
            <a:avLst/>
          </a:prstGeom>
          <a:solidFill>
            <a:schemeClr val="bg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schemeClr val="tx1"/>
              </a:solidFill>
              <a:effectLst/>
              <a:uLnTx/>
              <a:uFillTx/>
              <a:latin typeface="Roboto Light" panose="02000000000000000000" pitchFamily="2" charset="0"/>
              <a:ea typeface="Roboto Light" panose="02000000000000000000" pitchFamily="2" charset="0"/>
              <a:cs typeface="+mn-cs"/>
            </a:endParaRPr>
          </a:p>
        </p:txBody>
      </p:sp>
      <p:pic>
        <p:nvPicPr>
          <p:cNvPr id="14" name="Grafik 13" descr="Informationen mit einfarbiger Füllung">
            <a:extLst>
              <a:ext uri="{FF2B5EF4-FFF2-40B4-BE49-F238E27FC236}">
                <a16:creationId xmlns:a16="http://schemas.microsoft.com/office/drawing/2014/main" id="{6DE9513A-3E0D-4BAE-9055-6367B98B40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15791" y="4311875"/>
            <a:ext cx="278526" cy="278526"/>
          </a:xfrm>
          <a:prstGeom prst="rect">
            <a:avLst/>
          </a:prstGeom>
        </p:spPr>
      </p:pic>
      <p:sp>
        <p:nvSpPr>
          <p:cNvPr id="5" name="Ellipse 4">
            <a:extLst>
              <a:ext uri="{FF2B5EF4-FFF2-40B4-BE49-F238E27FC236}">
                <a16:creationId xmlns:a16="http://schemas.microsoft.com/office/drawing/2014/main" id="{1C07AE32-B6D5-6D6C-F239-258EDCB98CE7}"/>
              </a:ext>
            </a:extLst>
          </p:cNvPr>
          <p:cNvSpPr/>
          <p:nvPr/>
        </p:nvSpPr>
        <p:spPr>
          <a:xfrm>
            <a:off x="-749589" y="4827032"/>
            <a:ext cx="237120" cy="237118"/>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pic>
        <p:nvPicPr>
          <p:cNvPr id="3" name="Kapitel 2_Folie (13)">
            <a:hlinkClick r:id="" action="ppaction://media"/>
            <a:extLst>
              <a:ext uri="{FF2B5EF4-FFF2-40B4-BE49-F238E27FC236}">
                <a16:creationId xmlns:a16="http://schemas.microsoft.com/office/drawing/2014/main" id="{CBEA9332-0057-88D9-3A53-41520FBC35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6560" y="179606"/>
            <a:ext cx="487363" cy="487362"/>
          </a:xfrm>
          <a:prstGeom prst="rect">
            <a:avLst/>
          </a:prstGeom>
        </p:spPr>
      </p:pic>
    </p:spTree>
    <p:extLst>
      <p:ext uri="{BB962C8B-B14F-4D97-AF65-F5344CB8AC3E}">
        <p14:creationId xmlns:p14="http://schemas.microsoft.com/office/powerpoint/2010/main" val="2462583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4680">
        <p159:morph option="byObject"/>
      </p:transition>
    </mc:Choice>
    <mc:Fallback xmlns="">
      <p:transition spd="slow" advClick="0" advTm="246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feld 54">
            <a:extLst>
              <a:ext uri="{FF2B5EF4-FFF2-40B4-BE49-F238E27FC236}">
                <a16:creationId xmlns:a16="http://schemas.microsoft.com/office/drawing/2014/main" id="{83C8A87C-20CC-5AFA-ABBE-3DF3F4EEB31A}"/>
              </a:ext>
            </a:extLst>
          </p:cNvPr>
          <p:cNvSpPr txBox="1"/>
          <p:nvPr/>
        </p:nvSpPr>
        <p:spPr>
          <a:xfrm>
            <a:off x="437477" y="369078"/>
            <a:ext cx="9386479"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3200" cap="all" dirty="0" err="1">
                <a:solidFill>
                  <a:prstClr val="black"/>
                </a:solidFill>
              </a:rPr>
              <a:t>From</a:t>
            </a:r>
            <a:r>
              <a:rPr kumimoji="0" lang="de-DE" sz="3200" b="0" i="0" u="none" strike="noStrike" kern="1200" cap="all" spc="0" normalizeH="0" baseline="0" noProof="0" dirty="0">
                <a:ln>
                  <a:noFill/>
                </a:ln>
                <a:solidFill>
                  <a:prstClr val="black"/>
                </a:solidFill>
                <a:effectLst/>
                <a:uLnTx/>
                <a:uFillTx/>
                <a:latin typeface="Roboto Black"/>
                <a:ea typeface="+mn-ea"/>
                <a:cs typeface="+mn-cs"/>
              </a:rPr>
              <a:t> CEFR </a:t>
            </a:r>
            <a:r>
              <a:rPr kumimoji="0" lang="de-DE" sz="3200" b="0" i="0" u="none" strike="noStrike" kern="1200" cap="all" spc="0" normalizeH="0" baseline="0" noProof="0" dirty="0">
                <a:ln>
                  <a:noFill/>
                </a:ln>
                <a:solidFill>
                  <a:prstClr val="black"/>
                </a:solidFill>
                <a:effectLst/>
                <a:uLnTx/>
                <a:uFillTx/>
                <a:ea typeface="+mn-ea"/>
                <a:cs typeface="+mn-cs"/>
              </a:rPr>
              <a:t>(</a:t>
            </a:r>
            <a:r>
              <a:rPr kumimoji="0" lang="de-DE" sz="3200" b="0" i="0" u="none" strike="noStrike" kern="1200" cap="all" spc="0" normalizeH="0" baseline="0" noProof="0" dirty="0" err="1">
                <a:ln>
                  <a:noFill/>
                </a:ln>
                <a:solidFill>
                  <a:prstClr val="black"/>
                </a:solidFill>
                <a:effectLst/>
                <a:uLnTx/>
                <a:uFillTx/>
                <a:ea typeface="+mn-ea"/>
                <a:cs typeface="+mn-cs"/>
              </a:rPr>
              <a:t>cross-language</a:t>
            </a:r>
            <a:r>
              <a:rPr kumimoji="0" lang="de-DE" sz="3200" b="0" i="0" u="none" strike="noStrike" kern="1200" cap="all" spc="0" normalizeH="0" baseline="0" noProof="0" dirty="0">
                <a:ln>
                  <a:noFill/>
                </a:ln>
                <a:solidFill>
                  <a:prstClr val="black"/>
                </a:solidFill>
                <a:effectLst/>
                <a:uLnTx/>
                <a:uFillTx/>
                <a:ea typeface="+mn-ea"/>
                <a:cs typeface="+mn-cs"/>
              </a:rPr>
              <a:t>) </a:t>
            </a:r>
            <a:r>
              <a:rPr kumimoji="0" lang="de-DE" sz="3200" b="0" i="0" u="none" strike="noStrike" kern="1200" cap="all" spc="0" normalizeH="0" baseline="0" noProof="0" dirty="0" err="1">
                <a:ln>
                  <a:noFill/>
                </a:ln>
                <a:solidFill>
                  <a:prstClr val="black"/>
                </a:solidFill>
                <a:effectLst/>
                <a:uLnTx/>
                <a:uFillTx/>
                <a:ea typeface="+mn-ea"/>
                <a:cs typeface="+mn-cs"/>
              </a:rPr>
              <a:t>to</a:t>
            </a:r>
            <a:r>
              <a:rPr kumimoji="0" lang="de-DE" sz="3200" b="0" i="0" u="none" strike="noStrike" kern="1200" cap="all" spc="0" normalizeH="0" baseline="0" noProof="0" dirty="0">
                <a:ln>
                  <a:noFill/>
                </a:ln>
                <a:solidFill>
                  <a:prstClr val="black"/>
                </a:solidFill>
                <a:effectLst/>
                <a:uLnTx/>
                <a:uFillTx/>
                <a:latin typeface="Roboto Black"/>
                <a:ea typeface="+mn-ea"/>
                <a:cs typeface="+mn-cs"/>
              </a:rPr>
              <a:t> </a:t>
            </a:r>
            <a:br>
              <a:rPr kumimoji="0" lang="de-DE" sz="3200" b="0" i="0" u="none" strike="noStrike" kern="1200" cap="all" spc="0" normalizeH="0" baseline="0" noProof="0" dirty="0">
                <a:ln>
                  <a:noFill/>
                </a:ln>
                <a:solidFill>
                  <a:prstClr val="black"/>
                </a:solidFill>
                <a:effectLst/>
                <a:uLnTx/>
                <a:uFillTx/>
                <a:latin typeface="Roboto Black"/>
                <a:ea typeface="+mn-ea"/>
                <a:cs typeface="+mn-cs"/>
              </a:rPr>
            </a:br>
            <a:r>
              <a:rPr kumimoji="0" lang="de-DE" sz="3200" b="0" i="0" u="sng" strike="noStrike" kern="1200" cap="all" spc="0" normalizeH="0" baseline="0" noProof="0" dirty="0">
                <a:ln>
                  <a:noFill/>
                </a:ln>
                <a:solidFill>
                  <a:prstClr val="black"/>
                </a:solidFill>
                <a:effectLst/>
                <a:uLnTx/>
                <a:uFillTx/>
                <a:latin typeface="Roboto Black"/>
                <a:ea typeface="+mn-ea"/>
                <a:cs typeface="+mn-cs"/>
              </a:rPr>
              <a:t>Profile deutsch</a:t>
            </a:r>
            <a:endParaRPr kumimoji="0" lang="de-AT" sz="3200" b="0" i="0" u="sng" strike="noStrike" kern="1200" cap="all" spc="0" normalizeH="0" baseline="0" noProof="0" dirty="0">
              <a:ln>
                <a:noFill/>
              </a:ln>
              <a:solidFill>
                <a:prstClr val="black"/>
              </a:solidFill>
              <a:effectLst/>
              <a:uLnTx/>
              <a:uFillTx/>
              <a:latin typeface="Roboto Black"/>
              <a:ea typeface="+mn-ea"/>
              <a:cs typeface="+mn-cs"/>
            </a:endParaRPr>
          </a:p>
        </p:txBody>
      </p:sp>
      <p:pic>
        <p:nvPicPr>
          <p:cNvPr id="31" name="Grafik 30" descr="Ein Bild, das Text, Screenshot, Schrift, Logo enthält.&#10;&#10;Automatisch generierte Beschreibung">
            <a:extLst>
              <a:ext uri="{FF2B5EF4-FFF2-40B4-BE49-F238E27FC236}">
                <a16:creationId xmlns:a16="http://schemas.microsoft.com/office/drawing/2014/main" id="{B8B5F9C3-DD13-7E1F-548A-2E7061E0A089}"/>
              </a:ext>
            </a:extLst>
          </p:cNvPr>
          <p:cNvPicPr>
            <a:picLocks noChangeAspect="1"/>
          </p:cNvPicPr>
          <p:nvPr/>
        </p:nvPicPr>
        <p:blipFill rotWithShape="1">
          <a:blip r:embed="rId5">
            <a:extLst>
              <a:ext uri="{28A0092B-C50C-407E-A947-70E740481C1C}">
                <a14:useLocalDpi xmlns:a14="http://schemas.microsoft.com/office/drawing/2010/main" val="0"/>
              </a:ext>
            </a:extLst>
          </a:blip>
          <a:srcRect l="12399" r="12826"/>
          <a:stretch/>
        </p:blipFill>
        <p:spPr>
          <a:xfrm>
            <a:off x="565555" y="1691640"/>
            <a:ext cx="2444706" cy="3269427"/>
          </a:xfrm>
          <a:prstGeom prst="rect">
            <a:avLst/>
          </a:prstGeom>
          <a:effectLst>
            <a:outerShdw blurRad="50800" dist="38100" dir="2700000" algn="tl" rotWithShape="0">
              <a:prstClr val="black">
                <a:alpha val="40000"/>
              </a:prstClr>
            </a:outerShdw>
          </a:effectLst>
        </p:spPr>
      </p:pic>
      <p:pic>
        <p:nvPicPr>
          <p:cNvPr id="33" name="Grafik 32" descr="Ein Bild, das Text, Screenshot, Schrift, Logo enthält.&#10;&#10;Automatisch generierte Beschreibung">
            <a:extLst>
              <a:ext uri="{FF2B5EF4-FFF2-40B4-BE49-F238E27FC236}">
                <a16:creationId xmlns:a16="http://schemas.microsoft.com/office/drawing/2014/main" id="{F53C23E0-467D-5127-E13E-002112C1F5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0068" y="1691640"/>
            <a:ext cx="2444706" cy="3269427"/>
          </a:xfrm>
          <a:prstGeom prst="rect">
            <a:avLst/>
          </a:prstGeom>
          <a:effectLst>
            <a:outerShdw blurRad="50800" dist="38100" dir="2700000" algn="tl" rotWithShape="0">
              <a:prstClr val="black">
                <a:alpha val="40000"/>
              </a:prstClr>
            </a:outerShdw>
          </a:effectLst>
        </p:spPr>
      </p:pic>
      <p:pic>
        <p:nvPicPr>
          <p:cNvPr id="35" name="Grafik 34" descr="Ein Bild, das Text, Screenshot, Design enthält.&#10;&#10;Automatisch generierte Beschreibung">
            <a:extLst>
              <a:ext uri="{FF2B5EF4-FFF2-40B4-BE49-F238E27FC236}">
                <a16:creationId xmlns:a16="http://schemas.microsoft.com/office/drawing/2014/main" id="{8A572287-2C2A-DE7B-5DD7-8885867C1C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6028" y="1691640"/>
            <a:ext cx="2272408" cy="3269427"/>
          </a:xfrm>
          <a:prstGeom prst="rect">
            <a:avLst/>
          </a:prstGeom>
          <a:effectLst>
            <a:outerShdw blurRad="50800" dist="38100" dir="2700000" algn="tl" rotWithShape="0">
              <a:prstClr val="black">
                <a:alpha val="40000"/>
              </a:prstClr>
            </a:outerShdw>
          </a:effectLst>
        </p:spPr>
      </p:pic>
      <p:pic>
        <p:nvPicPr>
          <p:cNvPr id="37" name="Grafik 36" descr="Ein Bild, das Text, Screenshot, Schrift, Logo enthält.&#10;&#10;Automatisch generierte Beschreibung">
            <a:extLst>
              <a:ext uri="{FF2B5EF4-FFF2-40B4-BE49-F238E27FC236}">
                <a16:creationId xmlns:a16="http://schemas.microsoft.com/office/drawing/2014/main" id="{8FD99032-637E-FFAE-504C-991262A205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42041" y="1691640"/>
            <a:ext cx="2447109" cy="3269428"/>
          </a:xfrm>
          <a:prstGeom prst="rect">
            <a:avLst/>
          </a:prstGeom>
          <a:effectLst>
            <a:outerShdw blurRad="50800" dist="38100" dir="2700000" algn="tl" rotWithShape="0">
              <a:prstClr val="black">
                <a:alpha val="40000"/>
              </a:prstClr>
            </a:outerShdw>
          </a:effectLst>
        </p:spPr>
      </p:pic>
      <p:sp>
        <p:nvSpPr>
          <p:cNvPr id="11" name="Freihandform: Form 10">
            <a:extLst>
              <a:ext uri="{FF2B5EF4-FFF2-40B4-BE49-F238E27FC236}">
                <a16:creationId xmlns:a16="http://schemas.microsoft.com/office/drawing/2014/main" id="{2DDBAC20-A418-D5B3-5042-1C8226521C22}"/>
              </a:ext>
            </a:extLst>
          </p:cNvPr>
          <p:cNvSpPr/>
          <p:nvPr/>
        </p:nvSpPr>
        <p:spPr>
          <a:xfrm>
            <a:off x="496316" y="5200970"/>
            <a:ext cx="4185958" cy="596926"/>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defTabSz="622300">
              <a:lnSpc>
                <a:spcPct val="100000"/>
              </a:lnSpc>
              <a:spcBef>
                <a:spcPct val="0"/>
              </a:spcBef>
              <a:spcAft>
                <a:spcPct val="35000"/>
              </a:spcAft>
              <a:buNone/>
            </a:pPr>
            <a:r>
              <a:rPr lang="en-US" sz="1400" kern="1200" dirty="0">
                <a:latin typeface="Roboto Light" panose="02000000000000000000" pitchFamily="2" charset="0"/>
                <a:ea typeface="Roboto Light" panose="02000000000000000000" pitchFamily="2" charset="0"/>
              </a:rPr>
              <a:t>Collaboration in the translation of the </a:t>
            </a:r>
            <a:r>
              <a:rPr lang="en-US" sz="1400" b="1" kern="1200" dirty="0">
                <a:latin typeface="Roboto Light" panose="02000000000000000000" pitchFamily="2" charset="0"/>
                <a:ea typeface="Roboto Light" panose="02000000000000000000" pitchFamily="2" charset="0"/>
              </a:rPr>
              <a:t>Common European Framework of Reference for Languages (CEFR)</a:t>
            </a:r>
          </a:p>
        </p:txBody>
      </p:sp>
      <p:sp>
        <p:nvSpPr>
          <p:cNvPr id="12" name="Freihandform: Form 11">
            <a:extLst>
              <a:ext uri="{FF2B5EF4-FFF2-40B4-BE49-F238E27FC236}">
                <a16:creationId xmlns:a16="http://schemas.microsoft.com/office/drawing/2014/main" id="{2400707E-648E-17D7-BC08-EDB25825CCF0}"/>
              </a:ext>
            </a:extLst>
          </p:cNvPr>
          <p:cNvSpPr/>
          <p:nvPr/>
        </p:nvSpPr>
        <p:spPr>
          <a:xfrm>
            <a:off x="6079166" y="5200970"/>
            <a:ext cx="2508439" cy="596926"/>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spcAft>
                <a:spcPct val="50000"/>
              </a:spcAft>
            </a:pPr>
            <a:r>
              <a:rPr lang="en-US" sz="1400" dirty="0">
                <a:latin typeface="Roboto Light" panose="02000000000000000000" pitchFamily="2" charset="0"/>
                <a:ea typeface="Roboto Light" panose="02000000000000000000" pitchFamily="2" charset="0"/>
              </a:rPr>
              <a:t>Collaboration on </a:t>
            </a:r>
            <a:r>
              <a:rPr lang="en-US" sz="1400" b="1" dirty="0">
                <a:latin typeface="Roboto Light" panose="02000000000000000000" pitchFamily="2" charset="0"/>
                <a:ea typeface="Roboto Light" panose="02000000000000000000" pitchFamily="2" charset="0"/>
              </a:rPr>
              <a:t>Profile </a:t>
            </a:r>
            <a:r>
              <a:rPr lang="en-US" sz="1400" b="1" dirty="0" err="1">
                <a:latin typeface="Roboto Light" panose="02000000000000000000" pitchFamily="2" charset="0"/>
                <a:ea typeface="Roboto Light" panose="02000000000000000000" pitchFamily="2" charset="0"/>
              </a:rPr>
              <a:t>deutsch</a:t>
            </a:r>
            <a:r>
              <a:rPr lang="en-US" sz="1400" dirty="0">
                <a:latin typeface="Roboto Light" panose="02000000000000000000" pitchFamily="2" charset="0"/>
                <a:ea typeface="Roboto Light" panose="02000000000000000000" pitchFamily="2" charset="0"/>
              </a:rPr>
              <a:t>, the concretization of the CEFR for the German language</a:t>
            </a:r>
            <a:endParaRPr lang="de-DE" sz="1400" dirty="0">
              <a:latin typeface="Roboto Light" panose="02000000000000000000" pitchFamily="2" charset="0"/>
              <a:ea typeface="Roboto Light" panose="02000000000000000000" pitchFamily="2" charset="0"/>
            </a:endParaRPr>
          </a:p>
        </p:txBody>
      </p:sp>
      <p:sp>
        <p:nvSpPr>
          <p:cNvPr id="27" name="Freihandform: Form 26">
            <a:extLst>
              <a:ext uri="{FF2B5EF4-FFF2-40B4-BE49-F238E27FC236}">
                <a16:creationId xmlns:a16="http://schemas.microsoft.com/office/drawing/2014/main" id="{EB9E3A6C-57AE-D0C3-F288-13095C2BDAA6}"/>
              </a:ext>
            </a:extLst>
          </p:cNvPr>
          <p:cNvSpPr/>
          <p:nvPr/>
        </p:nvSpPr>
        <p:spPr>
          <a:xfrm>
            <a:off x="9139530" y="5200970"/>
            <a:ext cx="2435652" cy="596926"/>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spcAft>
                <a:spcPct val="50000"/>
              </a:spcAft>
            </a:pPr>
            <a:r>
              <a:rPr lang="en-US" sz="1400" dirty="0">
                <a:latin typeface="Roboto Light" panose="02000000000000000000" pitchFamily="2" charset="0"/>
                <a:ea typeface="Roboto Light" panose="02000000000000000000" pitchFamily="2" charset="0"/>
              </a:rPr>
              <a:t>Collaboration on </a:t>
            </a:r>
            <a:r>
              <a:rPr lang="en-US" sz="1400" b="1" dirty="0">
                <a:latin typeface="Roboto Light" panose="02000000000000000000" pitchFamily="2" charset="0"/>
                <a:ea typeface="Roboto Light" panose="02000000000000000000" pitchFamily="2" charset="0"/>
              </a:rPr>
              <a:t>MÜNDLICH</a:t>
            </a:r>
            <a:r>
              <a:rPr lang="en-US" sz="1400" dirty="0">
                <a:latin typeface="Roboto Light" panose="02000000000000000000" pitchFamily="2" charset="0"/>
                <a:ea typeface="Roboto Light" panose="02000000000000000000" pitchFamily="2" charset="0"/>
              </a:rPr>
              <a:t>, an illustration of the CEFR levels for the speaking sector</a:t>
            </a:r>
            <a:endParaRPr lang="de-DE" sz="1400" dirty="0">
              <a:latin typeface="Roboto Light" panose="02000000000000000000" pitchFamily="2" charset="0"/>
              <a:ea typeface="Roboto Light" panose="02000000000000000000" pitchFamily="2" charset="0"/>
            </a:endParaRPr>
          </a:p>
        </p:txBody>
      </p:sp>
      <p:sp>
        <p:nvSpPr>
          <p:cNvPr id="32" name="Ellipse 31">
            <a:extLst>
              <a:ext uri="{FF2B5EF4-FFF2-40B4-BE49-F238E27FC236}">
                <a16:creationId xmlns:a16="http://schemas.microsoft.com/office/drawing/2014/main" id="{65835546-CD4D-3083-B6A9-E282982CEC60}"/>
              </a:ext>
            </a:extLst>
          </p:cNvPr>
          <p:cNvSpPr/>
          <p:nvPr/>
        </p:nvSpPr>
        <p:spPr>
          <a:xfrm>
            <a:off x="5706293" y="5235695"/>
            <a:ext cx="237120" cy="237118"/>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sp>
        <p:nvSpPr>
          <p:cNvPr id="34" name="Ellipse 33">
            <a:extLst>
              <a:ext uri="{FF2B5EF4-FFF2-40B4-BE49-F238E27FC236}">
                <a16:creationId xmlns:a16="http://schemas.microsoft.com/office/drawing/2014/main" id="{A8A9F05B-F90F-B6AD-7FE1-C1D834D1F8DB}"/>
              </a:ext>
            </a:extLst>
          </p:cNvPr>
          <p:cNvSpPr/>
          <p:nvPr/>
        </p:nvSpPr>
        <p:spPr>
          <a:xfrm>
            <a:off x="120462" y="5235695"/>
            <a:ext cx="237120" cy="237118"/>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sp>
        <p:nvSpPr>
          <p:cNvPr id="36" name="Ellipse 35">
            <a:extLst>
              <a:ext uri="{FF2B5EF4-FFF2-40B4-BE49-F238E27FC236}">
                <a16:creationId xmlns:a16="http://schemas.microsoft.com/office/drawing/2014/main" id="{61A36FD1-1CD2-BECE-FBBA-2EB241A84F32}"/>
              </a:ext>
            </a:extLst>
          </p:cNvPr>
          <p:cNvSpPr/>
          <p:nvPr/>
        </p:nvSpPr>
        <p:spPr>
          <a:xfrm>
            <a:off x="8745008" y="5235695"/>
            <a:ext cx="237120" cy="237118"/>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pic>
        <p:nvPicPr>
          <p:cNvPr id="2" name="Kapitel 2_Folie (14)">
            <a:hlinkClick r:id="" action="ppaction://media"/>
            <a:extLst>
              <a:ext uri="{FF2B5EF4-FFF2-40B4-BE49-F238E27FC236}">
                <a16:creationId xmlns:a16="http://schemas.microsoft.com/office/drawing/2014/main" id="{23F68153-27DA-9C4D-BFBD-CF8B58AD635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10841" y="260217"/>
            <a:ext cx="487363" cy="487362"/>
          </a:xfrm>
          <a:prstGeom prst="rect">
            <a:avLst/>
          </a:prstGeom>
        </p:spPr>
      </p:pic>
    </p:spTree>
    <p:extLst>
      <p:ext uri="{BB962C8B-B14F-4D97-AF65-F5344CB8AC3E}">
        <p14:creationId xmlns:p14="http://schemas.microsoft.com/office/powerpoint/2010/main" val="352952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8300">
        <p159:morph option="byObject"/>
      </p:transition>
    </mc:Choice>
    <mc:Fallback xmlns="">
      <p:transition spd="slow" advClick="0" advTm="8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2" name="Gruppieren 31">
            <a:extLst>
              <a:ext uri="{FF2B5EF4-FFF2-40B4-BE49-F238E27FC236}">
                <a16:creationId xmlns:a16="http://schemas.microsoft.com/office/drawing/2014/main" id="{16B0E9A5-3A68-0E2C-ACC1-B7501AEBF874}"/>
              </a:ext>
            </a:extLst>
          </p:cNvPr>
          <p:cNvGrpSpPr/>
          <p:nvPr/>
        </p:nvGrpSpPr>
        <p:grpSpPr>
          <a:xfrm>
            <a:off x="837292" y="284704"/>
            <a:ext cx="10950858" cy="1290092"/>
            <a:chOff x="1574800" y="1135608"/>
            <a:chExt cx="10083800" cy="1290092"/>
          </a:xfrm>
        </p:grpSpPr>
        <p:sp>
          <p:nvSpPr>
            <p:cNvPr id="8" name="Rechteck 7">
              <a:extLst>
                <a:ext uri="{FF2B5EF4-FFF2-40B4-BE49-F238E27FC236}">
                  <a16:creationId xmlns:a16="http://schemas.microsoft.com/office/drawing/2014/main" id="{1A931703-AFBB-A590-49EE-833DE8C23FB6}"/>
                </a:ext>
              </a:extLst>
            </p:cNvPr>
            <p:cNvSpPr/>
            <p:nvPr/>
          </p:nvSpPr>
          <p:spPr>
            <a:xfrm>
              <a:off x="1574800" y="1135608"/>
              <a:ext cx="10083800" cy="413792"/>
            </a:xfrm>
            <a:prstGeom prst="rect">
              <a:avLst/>
            </a:prstGeom>
            <a:solidFill>
              <a:srgbClr val="0071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600" dirty="0">
                  <a:latin typeface="+mj-lt"/>
                </a:rPr>
                <a:t>Gemeinsamer europäischer Referenzrahmen für Sprachen </a:t>
              </a:r>
              <a:r>
                <a:rPr lang="de-DE" sz="1600" b="1" dirty="0">
                  <a:latin typeface="+mj-lt"/>
                </a:rPr>
                <a:t>(GER)</a:t>
              </a:r>
              <a:endParaRPr lang="de-AT" sz="1600" b="1" dirty="0">
                <a:latin typeface="+mj-lt"/>
              </a:endParaRPr>
            </a:p>
          </p:txBody>
        </p:sp>
        <p:sp>
          <p:nvSpPr>
            <p:cNvPr id="9" name="Rechteck 8">
              <a:extLst>
                <a:ext uri="{FF2B5EF4-FFF2-40B4-BE49-F238E27FC236}">
                  <a16:creationId xmlns:a16="http://schemas.microsoft.com/office/drawing/2014/main" id="{E3194037-64D4-881E-9817-5F5BA41E7A98}"/>
                </a:ext>
              </a:extLst>
            </p:cNvPr>
            <p:cNvSpPr/>
            <p:nvPr/>
          </p:nvSpPr>
          <p:spPr>
            <a:xfrm>
              <a:off x="1574800" y="1549399"/>
              <a:ext cx="10083800" cy="876301"/>
            </a:xfrm>
            <a:prstGeom prst="rect">
              <a:avLst/>
            </a:prstGeom>
            <a:solidFill>
              <a:srgbClr val="82B0F5">
                <a:alpha val="50196"/>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e-AT" sz="1400" dirty="0">
                  <a:solidFill>
                    <a:schemeClr val="tx1"/>
                  </a:solidFill>
                </a:rPr>
                <a:t>definiert allgemein sprachliche Aktivitäten und Kompetenzen in einer breit angelegten Palette von Situationen und Themen für alle europäischen Sprachen als Fremdsprachen auf allen Sprachniveaus </a:t>
              </a:r>
              <a:r>
                <a:rPr lang="de-AT" sz="1400" b="1" dirty="0">
                  <a:solidFill>
                    <a:schemeClr val="tx1"/>
                  </a:solidFill>
                </a:rPr>
                <a:t>(</a:t>
              </a:r>
              <a:r>
                <a:rPr lang="de-AT" sz="1400" b="1" u="sng" dirty="0">
                  <a:solidFill>
                    <a:schemeClr val="tx1"/>
                  </a:solidFill>
                </a:rPr>
                <a:t>A1 bis C2</a:t>
              </a:r>
              <a:r>
                <a:rPr lang="de-AT" sz="1400" b="1" dirty="0">
                  <a:solidFill>
                    <a:schemeClr val="tx1"/>
                  </a:solidFill>
                </a:rPr>
                <a:t>) </a:t>
              </a:r>
              <a:r>
                <a:rPr lang="de-AT" sz="1400" dirty="0">
                  <a:solidFill>
                    <a:schemeClr val="tx1"/>
                  </a:solidFill>
                </a:rPr>
                <a:t>und für eine allgemeine und breit angelegte Gruppe von erwachsenen Lernenden.</a:t>
              </a:r>
              <a:endParaRPr lang="de-DE" sz="1400" dirty="0">
                <a:solidFill>
                  <a:schemeClr val="tx1"/>
                </a:solidFill>
              </a:endParaRPr>
            </a:p>
          </p:txBody>
        </p:sp>
      </p:grpSp>
      <p:grpSp>
        <p:nvGrpSpPr>
          <p:cNvPr id="33" name="Gruppieren 32">
            <a:extLst>
              <a:ext uri="{FF2B5EF4-FFF2-40B4-BE49-F238E27FC236}">
                <a16:creationId xmlns:a16="http://schemas.microsoft.com/office/drawing/2014/main" id="{C23BBDAF-A977-C409-9F98-C19514982D66}"/>
              </a:ext>
            </a:extLst>
          </p:cNvPr>
          <p:cNvGrpSpPr/>
          <p:nvPr/>
        </p:nvGrpSpPr>
        <p:grpSpPr>
          <a:xfrm>
            <a:off x="837292" y="1792387"/>
            <a:ext cx="9870858" cy="1290014"/>
            <a:chOff x="2336800" y="2723108"/>
            <a:chExt cx="8724900" cy="1290014"/>
          </a:xfrm>
        </p:grpSpPr>
        <p:sp>
          <p:nvSpPr>
            <p:cNvPr id="10" name="Rechteck 9">
              <a:extLst>
                <a:ext uri="{FF2B5EF4-FFF2-40B4-BE49-F238E27FC236}">
                  <a16:creationId xmlns:a16="http://schemas.microsoft.com/office/drawing/2014/main" id="{C29C6F9E-F839-A287-9C26-4C058514C8E4}"/>
                </a:ext>
              </a:extLst>
            </p:cNvPr>
            <p:cNvSpPr/>
            <p:nvPr/>
          </p:nvSpPr>
          <p:spPr>
            <a:xfrm>
              <a:off x="2336800" y="2723108"/>
              <a:ext cx="8724900" cy="413792"/>
            </a:xfrm>
            <a:prstGeom prst="rect">
              <a:avLst/>
            </a:prstGeom>
            <a:solidFill>
              <a:srgbClr val="0071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600" dirty="0">
                  <a:latin typeface="+mj-lt"/>
                </a:rPr>
                <a:t>Profile Deutsch (Pd)</a:t>
              </a:r>
              <a:endParaRPr lang="de-AT" sz="1600" dirty="0">
                <a:latin typeface="+mj-lt"/>
              </a:endParaRPr>
            </a:p>
          </p:txBody>
        </p:sp>
        <p:sp>
          <p:nvSpPr>
            <p:cNvPr id="21" name="Rechteck 20">
              <a:extLst>
                <a:ext uri="{FF2B5EF4-FFF2-40B4-BE49-F238E27FC236}">
                  <a16:creationId xmlns:a16="http://schemas.microsoft.com/office/drawing/2014/main" id="{38A2DF8A-4777-6B8D-C3F9-7E857BEC9AEB}"/>
                </a:ext>
              </a:extLst>
            </p:cNvPr>
            <p:cNvSpPr/>
            <p:nvPr/>
          </p:nvSpPr>
          <p:spPr>
            <a:xfrm>
              <a:off x="2336800" y="3136900"/>
              <a:ext cx="8724900" cy="876222"/>
            </a:xfrm>
            <a:prstGeom prst="rect">
              <a:avLst/>
            </a:prstGeom>
            <a:solidFill>
              <a:srgbClr val="82B0F5">
                <a:alpha val="50196"/>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e-AT" sz="1400" dirty="0">
                  <a:solidFill>
                    <a:schemeClr val="tx1"/>
                  </a:solidFill>
                </a:rPr>
                <a:t>setzt die allgemeinen Beschreibungen des Referenzrahmens für die Sprache Deutsch um, d.h. es liefert die für die Erfüllung der jeweiligen Kompetenzbeschreibungen notwendigen sprachlichen Mittel (Sprachhandlungen, allgemeiner und thematischer Wortschatz, Grammatik) in deutscher Sprache für eine allgemeine und breit angelegte Gruppe von Lernenden.</a:t>
              </a:r>
              <a:endParaRPr lang="de-DE" sz="1400" dirty="0">
                <a:solidFill>
                  <a:schemeClr val="tx1"/>
                </a:solidFill>
              </a:endParaRPr>
            </a:p>
          </p:txBody>
        </p:sp>
      </p:grpSp>
      <p:grpSp>
        <p:nvGrpSpPr>
          <p:cNvPr id="26" name="Gruppieren 25">
            <a:extLst>
              <a:ext uri="{FF2B5EF4-FFF2-40B4-BE49-F238E27FC236}">
                <a16:creationId xmlns:a16="http://schemas.microsoft.com/office/drawing/2014/main" id="{4D4BBECE-1A1F-7002-2A42-8A28267A692E}"/>
              </a:ext>
            </a:extLst>
          </p:cNvPr>
          <p:cNvGrpSpPr/>
          <p:nvPr/>
        </p:nvGrpSpPr>
        <p:grpSpPr>
          <a:xfrm>
            <a:off x="837292" y="3285551"/>
            <a:ext cx="8790858" cy="1066966"/>
            <a:chOff x="3187700" y="4381335"/>
            <a:chExt cx="6946900" cy="1066966"/>
          </a:xfrm>
        </p:grpSpPr>
        <p:sp>
          <p:nvSpPr>
            <p:cNvPr id="24" name="Rechteck 23">
              <a:extLst>
                <a:ext uri="{FF2B5EF4-FFF2-40B4-BE49-F238E27FC236}">
                  <a16:creationId xmlns:a16="http://schemas.microsoft.com/office/drawing/2014/main" id="{A9BEE0FD-D436-002C-A1AE-01C0B7FD05C2}"/>
                </a:ext>
              </a:extLst>
            </p:cNvPr>
            <p:cNvSpPr/>
            <p:nvPr/>
          </p:nvSpPr>
          <p:spPr>
            <a:xfrm>
              <a:off x="3187700" y="4381335"/>
              <a:ext cx="6946900" cy="413792"/>
            </a:xfrm>
            <a:prstGeom prst="rect">
              <a:avLst/>
            </a:prstGeom>
            <a:solidFill>
              <a:srgbClr val="0071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AT" sz="1600" b="1" dirty="0">
                  <a:solidFill>
                    <a:schemeClr val="bg1"/>
                  </a:solidFill>
                  <a:latin typeface="+mj-lt"/>
                </a:rPr>
                <a:t>ÖSD-Zertifikat  / Prüfungsziele</a:t>
              </a:r>
              <a:endParaRPr lang="de-DE" sz="1600" b="1" dirty="0">
                <a:solidFill>
                  <a:schemeClr val="bg1"/>
                </a:solidFill>
                <a:latin typeface="+mj-lt"/>
              </a:endParaRPr>
            </a:p>
          </p:txBody>
        </p:sp>
        <p:sp>
          <p:nvSpPr>
            <p:cNvPr id="25" name="Rechteck 24">
              <a:extLst>
                <a:ext uri="{FF2B5EF4-FFF2-40B4-BE49-F238E27FC236}">
                  <a16:creationId xmlns:a16="http://schemas.microsoft.com/office/drawing/2014/main" id="{CCDE08C1-0EC5-3DEC-CB66-24164A6B6071}"/>
                </a:ext>
              </a:extLst>
            </p:cNvPr>
            <p:cNvSpPr/>
            <p:nvPr/>
          </p:nvSpPr>
          <p:spPr>
            <a:xfrm>
              <a:off x="3187700" y="4795127"/>
              <a:ext cx="6946900" cy="653174"/>
            </a:xfrm>
            <a:prstGeom prst="rect">
              <a:avLst/>
            </a:prstGeom>
            <a:solidFill>
              <a:srgbClr val="82B0F5">
                <a:alpha val="50196"/>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e-AT" sz="1400" dirty="0">
                  <a:solidFill>
                    <a:schemeClr val="tx1"/>
                  </a:solidFill>
                </a:rPr>
                <a:t>definiert ausgewählte Prüfungsziele für die jeweiligen Zielgruppen auf den jeweiligen Niveaus und enthält dafür relevante Inventare (Wortschatzliste, Grammatik).</a:t>
              </a:r>
              <a:endParaRPr lang="de-DE" sz="1400" dirty="0">
                <a:solidFill>
                  <a:schemeClr val="tx1"/>
                </a:solidFill>
              </a:endParaRPr>
            </a:p>
          </p:txBody>
        </p:sp>
      </p:grpSp>
      <p:grpSp>
        <p:nvGrpSpPr>
          <p:cNvPr id="29" name="Gruppieren 28">
            <a:extLst>
              <a:ext uri="{FF2B5EF4-FFF2-40B4-BE49-F238E27FC236}">
                <a16:creationId xmlns:a16="http://schemas.microsoft.com/office/drawing/2014/main" id="{FD6E76D0-3745-1577-BBC7-910571D7E145}"/>
              </a:ext>
            </a:extLst>
          </p:cNvPr>
          <p:cNvGrpSpPr/>
          <p:nvPr/>
        </p:nvGrpSpPr>
        <p:grpSpPr>
          <a:xfrm>
            <a:off x="837292" y="4570107"/>
            <a:ext cx="7710858" cy="1066966"/>
            <a:chOff x="3187700" y="4381335"/>
            <a:chExt cx="6946900" cy="1066966"/>
          </a:xfrm>
        </p:grpSpPr>
        <p:sp>
          <p:nvSpPr>
            <p:cNvPr id="30" name="Rechteck 29">
              <a:extLst>
                <a:ext uri="{FF2B5EF4-FFF2-40B4-BE49-F238E27FC236}">
                  <a16:creationId xmlns:a16="http://schemas.microsoft.com/office/drawing/2014/main" id="{2FA1331A-7963-34C7-4887-769889C9B417}"/>
                </a:ext>
              </a:extLst>
            </p:cNvPr>
            <p:cNvSpPr/>
            <p:nvPr/>
          </p:nvSpPr>
          <p:spPr>
            <a:xfrm>
              <a:off x="3187700" y="4381335"/>
              <a:ext cx="6946900" cy="413792"/>
            </a:xfrm>
            <a:prstGeom prst="rect">
              <a:avLst/>
            </a:prstGeom>
            <a:solidFill>
              <a:srgbClr val="0071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AT" sz="1600" b="1" dirty="0">
                  <a:solidFill>
                    <a:schemeClr val="bg1"/>
                  </a:solidFill>
                  <a:latin typeface="+mj-lt"/>
                </a:rPr>
                <a:t>Zertifikat B1 / Testformat</a:t>
              </a:r>
              <a:endParaRPr lang="de-DE" sz="1600" b="1" dirty="0">
                <a:solidFill>
                  <a:schemeClr val="bg1"/>
                </a:solidFill>
                <a:latin typeface="+mj-lt"/>
              </a:endParaRPr>
            </a:p>
          </p:txBody>
        </p:sp>
        <p:sp>
          <p:nvSpPr>
            <p:cNvPr id="31" name="Rechteck 30">
              <a:extLst>
                <a:ext uri="{FF2B5EF4-FFF2-40B4-BE49-F238E27FC236}">
                  <a16:creationId xmlns:a16="http://schemas.microsoft.com/office/drawing/2014/main" id="{5D4F00AC-0A0C-C15B-1D7A-AD9C76A959B9}"/>
                </a:ext>
              </a:extLst>
            </p:cNvPr>
            <p:cNvSpPr/>
            <p:nvPr/>
          </p:nvSpPr>
          <p:spPr>
            <a:xfrm>
              <a:off x="3187700" y="4795127"/>
              <a:ext cx="6946900" cy="653174"/>
            </a:xfrm>
            <a:prstGeom prst="rect">
              <a:avLst/>
            </a:prstGeom>
            <a:solidFill>
              <a:srgbClr val="82B0F5">
                <a:alpha val="50196"/>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e-AT" sz="1400" dirty="0">
                  <a:solidFill>
                    <a:schemeClr val="tx1"/>
                  </a:solidFill>
                </a:rPr>
                <a:t>überprüft den Kernbereich der Prüfungsziele für die beschriebenen Zielgruppen auf dem Niveau B1</a:t>
              </a:r>
              <a:endParaRPr lang="de-DE" sz="1400" dirty="0">
                <a:solidFill>
                  <a:schemeClr val="tx1"/>
                </a:solidFill>
              </a:endParaRPr>
            </a:p>
          </p:txBody>
        </p:sp>
      </p:grpSp>
      <p:sp>
        <p:nvSpPr>
          <p:cNvPr id="34" name="Rechteck 33">
            <a:extLst>
              <a:ext uri="{FF2B5EF4-FFF2-40B4-BE49-F238E27FC236}">
                <a16:creationId xmlns:a16="http://schemas.microsoft.com/office/drawing/2014/main" id="{8E7482D3-7EF2-88C2-09A4-767984812F29}"/>
              </a:ext>
            </a:extLst>
          </p:cNvPr>
          <p:cNvSpPr/>
          <p:nvPr/>
        </p:nvSpPr>
        <p:spPr>
          <a:xfrm>
            <a:off x="8850626" y="6209821"/>
            <a:ext cx="3325348" cy="584775"/>
          </a:xfrm>
          <a:prstGeom prst="rect">
            <a:avLst/>
          </a:prstGeom>
        </p:spPr>
        <p:txBody>
          <a:bodyPr wrap="square">
            <a:spAutoFit/>
          </a:bodyPr>
          <a:lstStyle/>
          <a:p>
            <a:pPr algn="r">
              <a:spcAft>
                <a:spcPts val="0"/>
              </a:spcAft>
            </a:pPr>
            <a:r>
              <a:rPr lang="de-DE" sz="800" dirty="0">
                <a:latin typeface="Times New Roman" panose="02020603050405020304" pitchFamily="18" charset="0"/>
                <a:ea typeface="Times New Roman" panose="02020603050405020304" pitchFamily="18" charset="0"/>
              </a:rPr>
              <a:t>Manuela Glaboniat, Michaela Perlmann-Balme, Thomas Studer.</a:t>
            </a:r>
            <a:endParaRPr lang="de-DE" sz="800" dirty="0">
              <a:latin typeface="Times New Roman" panose="02020603050405020304" pitchFamily="18" charset="0"/>
              <a:ea typeface="Calibri" panose="020F0502020204030204" pitchFamily="34" charset="0"/>
            </a:endParaRPr>
          </a:p>
          <a:p>
            <a:pPr algn="r">
              <a:spcAft>
                <a:spcPts val="0"/>
              </a:spcAft>
            </a:pPr>
            <a:r>
              <a:rPr lang="de-DE" sz="800" dirty="0">
                <a:latin typeface="Times New Roman" panose="02020603050405020304" pitchFamily="18" charset="0"/>
                <a:ea typeface="Times New Roman" panose="02020603050405020304" pitchFamily="18" charset="0"/>
              </a:rPr>
              <a:t>Zertifikat B1. Deutschprüfung für Jugendliche und Erwachsene. </a:t>
            </a:r>
            <a:endParaRPr lang="de-DE" sz="800" dirty="0">
              <a:latin typeface="Times New Roman" panose="02020603050405020304" pitchFamily="18" charset="0"/>
              <a:ea typeface="Calibri" panose="020F0502020204030204" pitchFamily="34" charset="0"/>
            </a:endParaRPr>
          </a:p>
          <a:p>
            <a:pPr algn="r">
              <a:spcAft>
                <a:spcPts val="0"/>
              </a:spcAft>
            </a:pPr>
            <a:r>
              <a:rPr lang="de-DE" sz="800" dirty="0">
                <a:latin typeface="Times New Roman" panose="02020603050405020304" pitchFamily="18" charset="0"/>
                <a:ea typeface="Times New Roman" panose="02020603050405020304" pitchFamily="18" charset="0"/>
              </a:rPr>
              <a:t>Prüfungsziele, Testbeschreibung. </a:t>
            </a:r>
            <a:r>
              <a:rPr lang="de-DE" sz="800" dirty="0" err="1">
                <a:latin typeface="Times New Roman" panose="02020603050405020304" pitchFamily="18" charset="0"/>
                <a:ea typeface="Times New Roman" panose="02020603050405020304" pitchFamily="18" charset="0"/>
              </a:rPr>
              <a:t>Hueber</a:t>
            </a:r>
            <a:r>
              <a:rPr lang="de-DE" sz="800" dirty="0">
                <a:latin typeface="Times New Roman" panose="02020603050405020304" pitchFamily="18" charset="0"/>
                <a:ea typeface="Times New Roman" panose="02020603050405020304" pitchFamily="18" charset="0"/>
              </a:rPr>
              <a:t> Verlag GmbH &amp; Co KG, 2013 </a:t>
            </a:r>
            <a:endParaRPr lang="de-DE" sz="800" dirty="0">
              <a:latin typeface="Times New Roman" panose="02020603050405020304" pitchFamily="18" charset="0"/>
              <a:ea typeface="Calibri" panose="020F0502020204030204" pitchFamily="34" charset="0"/>
            </a:endParaRPr>
          </a:p>
          <a:p>
            <a:pPr algn="r">
              <a:spcAft>
                <a:spcPts val="0"/>
              </a:spcAft>
            </a:pPr>
            <a:r>
              <a:rPr lang="de-DE" sz="800" dirty="0">
                <a:latin typeface="Times New Roman" panose="02020603050405020304" pitchFamily="18" charset="0"/>
                <a:ea typeface="Times New Roman" panose="02020603050405020304" pitchFamily="18" charset="0"/>
              </a:rPr>
              <a:t>ISBN-10: 3190318689; ISBN-13: 978-3190318681</a:t>
            </a:r>
            <a:endParaRPr lang="de-DE" sz="800" dirty="0">
              <a:latin typeface="Times New Roman" panose="02020603050405020304" pitchFamily="18" charset="0"/>
              <a:ea typeface="Calibri" panose="020F0502020204030204" pitchFamily="34" charset="0"/>
            </a:endParaRPr>
          </a:p>
        </p:txBody>
      </p:sp>
      <p:cxnSp>
        <p:nvCxnSpPr>
          <p:cNvPr id="40" name="Gerader Verbinder 39">
            <a:extLst>
              <a:ext uri="{FF2B5EF4-FFF2-40B4-BE49-F238E27FC236}">
                <a16:creationId xmlns:a16="http://schemas.microsoft.com/office/drawing/2014/main" id="{5D550A2F-AE48-1605-1E50-91F4A8529A04}"/>
              </a:ext>
            </a:extLst>
          </p:cNvPr>
          <p:cNvCxnSpPr>
            <a:cxnSpLocks/>
          </p:cNvCxnSpPr>
          <p:nvPr/>
        </p:nvCxnSpPr>
        <p:spPr>
          <a:xfrm flipH="1" flipV="1">
            <a:off x="472167" y="463089"/>
            <a:ext cx="36512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2A56EB7E-887D-ADB9-040B-3A2C7C5BB8A0}"/>
              </a:ext>
            </a:extLst>
          </p:cNvPr>
          <p:cNvCxnSpPr>
            <a:cxnSpLocks/>
          </p:cNvCxnSpPr>
          <p:nvPr/>
        </p:nvCxnSpPr>
        <p:spPr>
          <a:xfrm>
            <a:off x="472167" y="463089"/>
            <a:ext cx="0" cy="42721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C440F22D-E06D-1C80-651C-837019A129AA}"/>
              </a:ext>
            </a:extLst>
          </p:cNvPr>
          <p:cNvCxnSpPr>
            <a:cxnSpLocks/>
          </p:cNvCxnSpPr>
          <p:nvPr/>
        </p:nvCxnSpPr>
        <p:spPr>
          <a:xfrm flipV="1">
            <a:off x="472167" y="1999283"/>
            <a:ext cx="36512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8" name="Gerade Verbindung mit Pfeil 47">
            <a:extLst>
              <a:ext uri="{FF2B5EF4-FFF2-40B4-BE49-F238E27FC236}">
                <a16:creationId xmlns:a16="http://schemas.microsoft.com/office/drawing/2014/main" id="{180B3407-842F-CA18-3DCF-3DE10F45B223}"/>
              </a:ext>
            </a:extLst>
          </p:cNvPr>
          <p:cNvCxnSpPr/>
          <p:nvPr/>
        </p:nvCxnSpPr>
        <p:spPr>
          <a:xfrm flipV="1">
            <a:off x="472167" y="3496064"/>
            <a:ext cx="36512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1" name="Gerade Verbindung mit Pfeil 50">
            <a:extLst>
              <a:ext uri="{FF2B5EF4-FFF2-40B4-BE49-F238E27FC236}">
                <a16:creationId xmlns:a16="http://schemas.microsoft.com/office/drawing/2014/main" id="{F22115A2-9867-9482-1DDB-983FE2141CC9}"/>
              </a:ext>
            </a:extLst>
          </p:cNvPr>
          <p:cNvCxnSpPr/>
          <p:nvPr/>
        </p:nvCxnSpPr>
        <p:spPr>
          <a:xfrm flipV="1">
            <a:off x="472167" y="4735277"/>
            <a:ext cx="36512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2" name="Gruppieren 1">
            <a:extLst>
              <a:ext uri="{FF2B5EF4-FFF2-40B4-BE49-F238E27FC236}">
                <a16:creationId xmlns:a16="http://schemas.microsoft.com/office/drawing/2014/main" id="{5398129B-E53C-95E4-969C-9A062807FA00}"/>
              </a:ext>
            </a:extLst>
          </p:cNvPr>
          <p:cNvGrpSpPr>
            <a:grpSpLocks noChangeAspect="1"/>
          </p:cNvGrpSpPr>
          <p:nvPr/>
        </p:nvGrpSpPr>
        <p:grpSpPr>
          <a:xfrm rot="9946716" flipH="1" flipV="1">
            <a:off x="13216909" y="7111154"/>
            <a:ext cx="900000" cy="900000"/>
            <a:chOff x="2685732" y="2177329"/>
            <a:chExt cx="1260000" cy="1260000"/>
          </a:xfrm>
        </p:grpSpPr>
        <p:sp>
          <p:nvSpPr>
            <p:cNvPr id="3" name="Ellipse 2">
              <a:extLst>
                <a:ext uri="{FF2B5EF4-FFF2-40B4-BE49-F238E27FC236}">
                  <a16:creationId xmlns:a16="http://schemas.microsoft.com/office/drawing/2014/main" id="{C3079896-302B-68CF-C5DC-854FCB4D739F}"/>
                </a:ext>
              </a:extLst>
            </p:cNvPr>
            <p:cNvSpPr/>
            <p:nvPr/>
          </p:nvSpPr>
          <p:spPr>
            <a:xfrm>
              <a:off x="2685732" y="2177329"/>
              <a:ext cx="1260000" cy="126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pic>
          <p:nvPicPr>
            <p:cNvPr id="4" name="Grafik 3" descr="Ein Bild, das Grafiken, Kreis, Symbol, Clipart enthält.&#10;&#10;Automatisch generierte Beschreibung">
              <a:extLst>
                <a:ext uri="{FF2B5EF4-FFF2-40B4-BE49-F238E27FC236}">
                  <a16:creationId xmlns:a16="http://schemas.microsoft.com/office/drawing/2014/main" id="{BDC9B7FD-C15D-70F9-0698-36F3438C460A}"/>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90282" y="2381879"/>
              <a:ext cx="850900" cy="850900"/>
            </a:xfrm>
            <a:prstGeom prst="rect">
              <a:avLst/>
            </a:prstGeom>
          </p:spPr>
        </p:pic>
      </p:grpSp>
      <p:grpSp>
        <p:nvGrpSpPr>
          <p:cNvPr id="5" name="Gruppieren 4">
            <a:extLst>
              <a:ext uri="{FF2B5EF4-FFF2-40B4-BE49-F238E27FC236}">
                <a16:creationId xmlns:a16="http://schemas.microsoft.com/office/drawing/2014/main" id="{468D4910-C8C8-9C60-5676-501F30D0A9D4}"/>
              </a:ext>
            </a:extLst>
          </p:cNvPr>
          <p:cNvGrpSpPr>
            <a:grpSpLocks noChangeAspect="1"/>
          </p:cNvGrpSpPr>
          <p:nvPr/>
        </p:nvGrpSpPr>
        <p:grpSpPr>
          <a:xfrm rot="9454881" flipH="1" flipV="1">
            <a:off x="13176062" y="5793454"/>
            <a:ext cx="900000" cy="900000"/>
            <a:chOff x="4506783" y="2168501"/>
            <a:chExt cx="1260000" cy="1260000"/>
          </a:xfrm>
        </p:grpSpPr>
        <p:sp>
          <p:nvSpPr>
            <p:cNvPr id="6" name="Ellipse 5">
              <a:extLst>
                <a:ext uri="{FF2B5EF4-FFF2-40B4-BE49-F238E27FC236}">
                  <a16:creationId xmlns:a16="http://schemas.microsoft.com/office/drawing/2014/main" id="{D9CD269B-D627-55EC-C78B-D775B59B21E8}"/>
                </a:ext>
              </a:extLst>
            </p:cNvPr>
            <p:cNvSpPr/>
            <p:nvPr/>
          </p:nvSpPr>
          <p:spPr>
            <a:xfrm>
              <a:off x="4506783" y="2168501"/>
              <a:ext cx="1260000" cy="126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pic>
          <p:nvPicPr>
            <p:cNvPr id="7" name="Grafik 6" descr="Ein Bild, das Grafiken, Clipart, Design, Kunst enthält.&#10;&#10;Automatisch generierte Beschreibung">
              <a:extLst>
                <a:ext uri="{FF2B5EF4-FFF2-40B4-BE49-F238E27FC236}">
                  <a16:creationId xmlns:a16="http://schemas.microsoft.com/office/drawing/2014/main" id="{B88F88E8-D5B9-596A-F95B-DE12B23E2361}"/>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4711333" y="2377465"/>
              <a:ext cx="850900" cy="850900"/>
            </a:xfrm>
            <a:prstGeom prst="rect">
              <a:avLst/>
            </a:prstGeom>
          </p:spPr>
        </p:pic>
      </p:grpSp>
      <p:grpSp>
        <p:nvGrpSpPr>
          <p:cNvPr id="11" name="Gruppieren 10">
            <a:extLst>
              <a:ext uri="{FF2B5EF4-FFF2-40B4-BE49-F238E27FC236}">
                <a16:creationId xmlns:a16="http://schemas.microsoft.com/office/drawing/2014/main" id="{57C9CB30-C30C-E09E-4A5D-9F2955F4A272}"/>
              </a:ext>
            </a:extLst>
          </p:cNvPr>
          <p:cNvGrpSpPr>
            <a:grpSpLocks noChangeAspect="1"/>
          </p:cNvGrpSpPr>
          <p:nvPr/>
        </p:nvGrpSpPr>
        <p:grpSpPr>
          <a:xfrm rot="11015219" flipV="1">
            <a:off x="13176063" y="4462422"/>
            <a:ext cx="900000" cy="900000"/>
            <a:chOff x="8000666" y="2168501"/>
            <a:chExt cx="1260000" cy="1260000"/>
          </a:xfrm>
        </p:grpSpPr>
        <p:sp>
          <p:nvSpPr>
            <p:cNvPr id="12" name="Ellipse 11">
              <a:extLst>
                <a:ext uri="{FF2B5EF4-FFF2-40B4-BE49-F238E27FC236}">
                  <a16:creationId xmlns:a16="http://schemas.microsoft.com/office/drawing/2014/main" id="{02F18385-4B6F-E21A-E813-79A6E6ECE55D}"/>
                </a:ext>
              </a:extLst>
            </p:cNvPr>
            <p:cNvSpPr/>
            <p:nvPr/>
          </p:nvSpPr>
          <p:spPr>
            <a:xfrm>
              <a:off x="8000666" y="2168501"/>
              <a:ext cx="1260000" cy="126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pic>
          <p:nvPicPr>
            <p:cNvPr id="13" name="Grafik 12" descr="Ein Bild, das Grafiken, Clipart, Symbol, Kunst enthält.&#10;&#10;Automatisch generierte Beschreibung">
              <a:extLst>
                <a:ext uri="{FF2B5EF4-FFF2-40B4-BE49-F238E27FC236}">
                  <a16:creationId xmlns:a16="http://schemas.microsoft.com/office/drawing/2014/main" id="{8AC6B50B-6212-F7FE-C361-5ED66F21AA23}"/>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8205216" y="2373051"/>
              <a:ext cx="850900" cy="850900"/>
            </a:xfrm>
            <a:prstGeom prst="rect">
              <a:avLst/>
            </a:prstGeom>
          </p:spPr>
        </p:pic>
      </p:grpSp>
      <p:grpSp>
        <p:nvGrpSpPr>
          <p:cNvPr id="14" name="Gruppieren 13">
            <a:extLst>
              <a:ext uri="{FF2B5EF4-FFF2-40B4-BE49-F238E27FC236}">
                <a16:creationId xmlns:a16="http://schemas.microsoft.com/office/drawing/2014/main" id="{9B52CFF4-BF0C-C26C-FCD9-1706C5D87062}"/>
              </a:ext>
            </a:extLst>
          </p:cNvPr>
          <p:cNvGrpSpPr>
            <a:grpSpLocks noChangeAspect="1"/>
          </p:cNvGrpSpPr>
          <p:nvPr/>
        </p:nvGrpSpPr>
        <p:grpSpPr>
          <a:xfrm rot="11309385" flipH="1" flipV="1">
            <a:off x="13125619" y="2979000"/>
            <a:ext cx="900000" cy="900000"/>
            <a:chOff x="6327834" y="2177329"/>
            <a:chExt cx="1260000" cy="1260000"/>
          </a:xfrm>
        </p:grpSpPr>
        <p:sp>
          <p:nvSpPr>
            <p:cNvPr id="15" name="Ellipse 14">
              <a:extLst>
                <a:ext uri="{FF2B5EF4-FFF2-40B4-BE49-F238E27FC236}">
                  <a16:creationId xmlns:a16="http://schemas.microsoft.com/office/drawing/2014/main" id="{3FE34DF9-436C-3555-48FD-89670EC770F4}"/>
                </a:ext>
              </a:extLst>
            </p:cNvPr>
            <p:cNvSpPr/>
            <p:nvPr/>
          </p:nvSpPr>
          <p:spPr>
            <a:xfrm>
              <a:off x="6327834" y="2177329"/>
              <a:ext cx="1260000" cy="126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pic>
          <p:nvPicPr>
            <p:cNvPr id="16" name="Grafik 15" descr="Ein Bild, das Kunst enthält.&#10;&#10;Automatisch generierte Beschreibung mit geringer Zuverlässigkeit">
              <a:extLst>
                <a:ext uri="{FF2B5EF4-FFF2-40B4-BE49-F238E27FC236}">
                  <a16:creationId xmlns:a16="http://schemas.microsoft.com/office/drawing/2014/main" id="{415F3B4F-8AE7-3677-AEF9-5F007304B7BC}"/>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6532384" y="2381879"/>
              <a:ext cx="850900" cy="850900"/>
            </a:xfrm>
            <a:prstGeom prst="rect">
              <a:avLst/>
            </a:prstGeom>
          </p:spPr>
        </p:pic>
      </p:grpSp>
    </p:spTree>
    <p:extLst>
      <p:ext uri="{BB962C8B-B14F-4D97-AF65-F5344CB8AC3E}">
        <p14:creationId xmlns:p14="http://schemas.microsoft.com/office/powerpoint/2010/main" val="1448053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Grafik 7" descr="Ein Bild, das Kleidung, Person, Mobiliar, Im Haus enthält.&#10;&#10;Automatisch generierte Beschreibung">
            <a:extLst>
              <a:ext uri="{FF2B5EF4-FFF2-40B4-BE49-F238E27FC236}">
                <a16:creationId xmlns:a16="http://schemas.microsoft.com/office/drawing/2014/main" id="{36ADBB1B-7B14-1DB3-BCED-1ACD06AD04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0"/>
            <a:ext cx="10287000" cy="6858000"/>
          </a:xfrm>
          <a:prstGeom prst="rect">
            <a:avLst/>
          </a:prstGeom>
        </p:spPr>
      </p:pic>
      <p:sp>
        <p:nvSpPr>
          <p:cNvPr id="4" name="Rechteck 3">
            <a:extLst>
              <a:ext uri="{FF2B5EF4-FFF2-40B4-BE49-F238E27FC236}">
                <a16:creationId xmlns:a16="http://schemas.microsoft.com/office/drawing/2014/main" id="{4FCB34F2-44B2-A13C-7004-8D6E2395BA5E}"/>
              </a:ext>
            </a:extLst>
          </p:cNvPr>
          <p:cNvSpPr/>
          <p:nvPr/>
        </p:nvSpPr>
        <p:spPr>
          <a:xfrm flipH="1">
            <a:off x="5828659" y="-6981"/>
            <a:ext cx="6370319" cy="6902230"/>
          </a:xfrm>
          <a:prstGeom prst="rect">
            <a:avLst/>
          </a:prstGeom>
          <a:gradFill flip="none" rotWithShape="1">
            <a:gsLst>
              <a:gs pos="45000">
                <a:srgbClr val="E8318A"/>
              </a:gs>
              <a:gs pos="92000">
                <a:srgbClr val="E8318A">
                  <a:alpha val="0"/>
                </a:srgb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68" name="Ellipse 67">
            <a:extLst>
              <a:ext uri="{FF2B5EF4-FFF2-40B4-BE49-F238E27FC236}">
                <a16:creationId xmlns:a16="http://schemas.microsoft.com/office/drawing/2014/main" id="{907FBE81-57A3-CA7B-CD70-BE334DB6A8FF}"/>
              </a:ext>
            </a:extLst>
          </p:cNvPr>
          <p:cNvSpPr/>
          <p:nvPr/>
        </p:nvSpPr>
        <p:spPr>
          <a:xfrm>
            <a:off x="-1949018" y="1417320"/>
            <a:ext cx="228598" cy="228598"/>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sp>
        <p:nvSpPr>
          <p:cNvPr id="69" name="Ellipse 68">
            <a:extLst>
              <a:ext uri="{FF2B5EF4-FFF2-40B4-BE49-F238E27FC236}">
                <a16:creationId xmlns:a16="http://schemas.microsoft.com/office/drawing/2014/main" id="{7AF62BF0-E4D2-EEA5-DD5A-83072CA5312C}"/>
              </a:ext>
            </a:extLst>
          </p:cNvPr>
          <p:cNvSpPr/>
          <p:nvPr/>
        </p:nvSpPr>
        <p:spPr>
          <a:xfrm>
            <a:off x="-1963621" y="1898362"/>
            <a:ext cx="228598" cy="228598"/>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sp>
        <p:nvSpPr>
          <p:cNvPr id="70" name="Ellipse 69">
            <a:extLst>
              <a:ext uri="{FF2B5EF4-FFF2-40B4-BE49-F238E27FC236}">
                <a16:creationId xmlns:a16="http://schemas.microsoft.com/office/drawing/2014/main" id="{3415635F-4E5D-AF53-7C58-E51916E96937}"/>
              </a:ext>
            </a:extLst>
          </p:cNvPr>
          <p:cNvSpPr/>
          <p:nvPr/>
        </p:nvSpPr>
        <p:spPr>
          <a:xfrm>
            <a:off x="3980398" y="4914900"/>
            <a:ext cx="228598" cy="228598"/>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sp>
        <p:nvSpPr>
          <p:cNvPr id="10" name="!!Ellipse 10">
            <a:extLst>
              <a:ext uri="{FF2B5EF4-FFF2-40B4-BE49-F238E27FC236}">
                <a16:creationId xmlns:a16="http://schemas.microsoft.com/office/drawing/2014/main" id="{EE366330-F328-B6F3-FF3F-24DB384B5981}"/>
              </a:ext>
            </a:extLst>
          </p:cNvPr>
          <p:cNvSpPr txBox="1"/>
          <p:nvPr/>
        </p:nvSpPr>
        <p:spPr>
          <a:xfrm>
            <a:off x="5173983" y="803521"/>
            <a:ext cx="6370319" cy="1323439"/>
          </a:xfrm>
          <a:prstGeom prst="rect">
            <a:avLst/>
          </a:prstGeom>
          <a:noFill/>
        </p:spPr>
        <p:txBody>
          <a:bodyPr wrap="square">
            <a:spAutoFit/>
          </a:bodyPr>
          <a:lstStyle/>
          <a:p>
            <a:pPr algn="r"/>
            <a:r>
              <a:rPr lang="de-DE" sz="4000" b="1" cap="all" dirty="0">
                <a:latin typeface="Roboto Black" panose="02000000000000000000" pitchFamily="2" charset="0"/>
                <a:ea typeface="Roboto Black" panose="02000000000000000000" pitchFamily="2" charset="0"/>
              </a:rPr>
              <a:t>ÖSD </a:t>
            </a:r>
            <a:r>
              <a:rPr lang="de-DE" sz="4000" b="1" cap="all" dirty="0" err="1">
                <a:latin typeface="Roboto Black" panose="02000000000000000000" pitchFamily="2" charset="0"/>
                <a:ea typeface="Roboto Black" panose="02000000000000000000" pitchFamily="2" charset="0"/>
              </a:rPr>
              <a:t>examination</a:t>
            </a:r>
            <a:r>
              <a:rPr lang="de-DE" sz="4000" b="1" cap="all" dirty="0">
                <a:latin typeface="Roboto Black" panose="02000000000000000000" pitchFamily="2" charset="0"/>
                <a:ea typeface="Roboto Black" panose="02000000000000000000" pitchFamily="2" charset="0"/>
              </a:rPr>
              <a:t> </a:t>
            </a:r>
          </a:p>
          <a:p>
            <a:pPr algn="r"/>
            <a:r>
              <a:rPr lang="de-DE" sz="4000" b="1" cap="all" dirty="0" err="1">
                <a:latin typeface="Roboto Black" panose="02000000000000000000" pitchFamily="2" charset="0"/>
                <a:ea typeface="Roboto Black" panose="02000000000000000000" pitchFamily="2" charset="0"/>
              </a:rPr>
              <a:t>system</a:t>
            </a:r>
            <a:endParaRPr lang="de-DE" sz="4000" b="1" cap="all" dirty="0">
              <a:latin typeface="Roboto Black" panose="02000000000000000000" pitchFamily="2" charset="0"/>
              <a:ea typeface="Roboto Black" panose="02000000000000000000" pitchFamily="2" charset="0"/>
            </a:endParaRPr>
          </a:p>
        </p:txBody>
      </p:sp>
      <p:sp>
        <p:nvSpPr>
          <p:cNvPr id="14" name="Textfeld 13">
            <a:extLst>
              <a:ext uri="{FF2B5EF4-FFF2-40B4-BE49-F238E27FC236}">
                <a16:creationId xmlns:a16="http://schemas.microsoft.com/office/drawing/2014/main" id="{02E54703-CAB3-63B3-7F73-25B2EC7E88FD}"/>
              </a:ext>
            </a:extLst>
          </p:cNvPr>
          <p:cNvSpPr txBox="1"/>
          <p:nvPr/>
        </p:nvSpPr>
        <p:spPr>
          <a:xfrm>
            <a:off x="7108331" y="2828597"/>
            <a:ext cx="4351761" cy="2200602"/>
          </a:xfrm>
          <a:prstGeom prst="rect">
            <a:avLst/>
          </a:prstGeom>
          <a:noFill/>
        </p:spPr>
        <p:txBody>
          <a:bodyPr wrap="square">
            <a:spAutoFit/>
          </a:bodyPr>
          <a:lstStyle/>
          <a:p>
            <a:pPr algn="r">
              <a:lnSpc>
                <a:spcPct val="200000"/>
              </a:lnSpc>
            </a:pPr>
            <a:r>
              <a:rPr lang="en-GB" sz="2400" dirty="0">
                <a:solidFill>
                  <a:srgbClr val="000000"/>
                </a:solidFill>
              </a:rPr>
              <a:t>standardised</a:t>
            </a:r>
          </a:p>
          <a:p>
            <a:pPr algn="r">
              <a:lnSpc>
                <a:spcPct val="200000"/>
              </a:lnSpc>
            </a:pPr>
            <a:r>
              <a:rPr lang="en-GB" sz="2400" dirty="0">
                <a:solidFill>
                  <a:srgbClr val="000000"/>
                </a:solidFill>
              </a:rPr>
              <a:t>criteria-orientated</a:t>
            </a:r>
          </a:p>
          <a:p>
            <a:pPr algn="r">
              <a:lnSpc>
                <a:spcPct val="200000"/>
              </a:lnSpc>
            </a:pPr>
            <a:r>
              <a:rPr lang="en-GB" sz="2400" b="1" dirty="0">
                <a:solidFill>
                  <a:srgbClr val="000000"/>
                </a:solidFill>
              </a:rPr>
              <a:t>internationally recognised</a:t>
            </a:r>
            <a:endParaRPr lang="en-GB" b="1" i="0" dirty="0">
              <a:solidFill>
                <a:srgbClr val="000000"/>
              </a:solidFill>
              <a:effectLst/>
              <a:latin typeface="+mj-lt"/>
            </a:endParaRPr>
          </a:p>
        </p:txBody>
      </p:sp>
      <p:sp>
        <p:nvSpPr>
          <p:cNvPr id="19" name="Rechteck 18">
            <a:extLst>
              <a:ext uri="{FF2B5EF4-FFF2-40B4-BE49-F238E27FC236}">
                <a16:creationId xmlns:a16="http://schemas.microsoft.com/office/drawing/2014/main" id="{F779A69D-320F-B7FE-B3F1-FB7ECF8592F3}"/>
              </a:ext>
            </a:extLst>
          </p:cNvPr>
          <p:cNvSpPr/>
          <p:nvPr/>
        </p:nvSpPr>
        <p:spPr>
          <a:xfrm>
            <a:off x="336807" y="347916"/>
            <a:ext cx="288000" cy="288000"/>
          </a:xfrm>
          <a:prstGeom prst="rect">
            <a:avLst/>
          </a:prstGeom>
          <a:solidFill>
            <a:srgbClr val="F4993F"/>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600" b="1" dirty="0">
                <a:solidFill>
                  <a:schemeClr val="tx1"/>
                </a:solidFill>
                <a:latin typeface="Roboto Light" panose="02000000000000000000" pitchFamily="2" charset="0"/>
                <a:ea typeface="Roboto Light" panose="02000000000000000000" pitchFamily="2" charset="0"/>
              </a:rPr>
              <a:t>A1</a:t>
            </a:r>
            <a:endParaRPr lang="de-AT" sz="600" b="1" dirty="0">
              <a:solidFill>
                <a:schemeClr val="tx1"/>
              </a:solidFill>
              <a:latin typeface="Roboto Light" panose="02000000000000000000" pitchFamily="2" charset="0"/>
              <a:ea typeface="Roboto Light" panose="02000000000000000000" pitchFamily="2" charset="0"/>
            </a:endParaRPr>
          </a:p>
        </p:txBody>
      </p:sp>
      <p:sp>
        <p:nvSpPr>
          <p:cNvPr id="20" name="Rechteck 19">
            <a:extLst>
              <a:ext uri="{FF2B5EF4-FFF2-40B4-BE49-F238E27FC236}">
                <a16:creationId xmlns:a16="http://schemas.microsoft.com/office/drawing/2014/main" id="{F585CF5C-51E8-7E2F-7D12-55E1729671C5}"/>
              </a:ext>
            </a:extLst>
          </p:cNvPr>
          <p:cNvSpPr/>
          <p:nvPr/>
        </p:nvSpPr>
        <p:spPr>
          <a:xfrm>
            <a:off x="777560" y="347916"/>
            <a:ext cx="288000" cy="288000"/>
          </a:xfrm>
          <a:prstGeom prst="rect">
            <a:avLst/>
          </a:prstGeom>
          <a:solidFill>
            <a:srgbClr val="FFD500"/>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600" b="1" dirty="0">
                <a:solidFill>
                  <a:schemeClr val="tx1"/>
                </a:solidFill>
                <a:latin typeface="Roboto Light" panose="02000000000000000000" pitchFamily="2" charset="0"/>
                <a:ea typeface="Roboto Light" panose="02000000000000000000" pitchFamily="2" charset="0"/>
              </a:rPr>
              <a:t>A2</a:t>
            </a:r>
            <a:endParaRPr lang="de-AT" sz="600" b="1" dirty="0">
              <a:solidFill>
                <a:schemeClr val="tx1"/>
              </a:solidFill>
              <a:latin typeface="Roboto Light" panose="02000000000000000000" pitchFamily="2" charset="0"/>
              <a:ea typeface="Roboto Light" panose="02000000000000000000" pitchFamily="2" charset="0"/>
            </a:endParaRPr>
          </a:p>
        </p:txBody>
      </p:sp>
      <p:sp>
        <p:nvSpPr>
          <p:cNvPr id="21" name="Rechteck 20">
            <a:extLst>
              <a:ext uri="{FF2B5EF4-FFF2-40B4-BE49-F238E27FC236}">
                <a16:creationId xmlns:a16="http://schemas.microsoft.com/office/drawing/2014/main" id="{6FB8C82E-04C4-6910-C861-12213A316022}"/>
              </a:ext>
            </a:extLst>
          </p:cNvPr>
          <p:cNvSpPr/>
          <p:nvPr/>
        </p:nvSpPr>
        <p:spPr>
          <a:xfrm>
            <a:off x="1659066" y="347916"/>
            <a:ext cx="288000" cy="288000"/>
          </a:xfrm>
          <a:prstGeom prst="rect">
            <a:avLst/>
          </a:prstGeom>
          <a:solidFill>
            <a:srgbClr val="AFCA0B"/>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600" b="1" dirty="0">
                <a:solidFill>
                  <a:schemeClr val="tx1"/>
                </a:solidFill>
                <a:latin typeface="Roboto Light" panose="02000000000000000000" pitchFamily="2" charset="0"/>
                <a:ea typeface="Roboto Light" panose="02000000000000000000" pitchFamily="2" charset="0"/>
              </a:rPr>
              <a:t>B1</a:t>
            </a:r>
            <a:endParaRPr lang="de-AT" sz="600" b="1" dirty="0">
              <a:solidFill>
                <a:schemeClr val="tx1"/>
              </a:solidFill>
              <a:latin typeface="Roboto Light" panose="02000000000000000000" pitchFamily="2" charset="0"/>
              <a:ea typeface="Roboto Light" panose="02000000000000000000" pitchFamily="2" charset="0"/>
            </a:endParaRPr>
          </a:p>
        </p:txBody>
      </p:sp>
      <p:sp>
        <p:nvSpPr>
          <p:cNvPr id="22" name="Rechteck 21">
            <a:extLst>
              <a:ext uri="{FF2B5EF4-FFF2-40B4-BE49-F238E27FC236}">
                <a16:creationId xmlns:a16="http://schemas.microsoft.com/office/drawing/2014/main" id="{CBE31900-FF79-D570-1F34-996582B9E750}"/>
              </a:ext>
            </a:extLst>
          </p:cNvPr>
          <p:cNvSpPr/>
          <p:nvPr/>
        </p:nvSpPr>
        <p:spPr>
          <a:xfrm>
            <a:off x="1218313" y="347916"/>
            <a:ext cx="288000" cy="288000"/>
          </a:xfrm>
          <a:prstGeom prst="rect">
            <a:avLst/>
          </a:prstGeom>
          <a:solidFill>
            <a:srgbClr val="E8318A"/>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600" b="1" dirty="0">
                <a:solidFill>
                  <a:schemeClr val="tx1"/>
                </a:solidFill>
                <a:latin typeface="Roboto Light" panose="02000000000000000000" pitchFamily="2" charset="0"/>
                <a:ea typeface="Roboto Light" panose="02000000000000000000" pitchFamily="2" charset="0"/>
              </a:rPr>
              <a:t>B1</a:t>
            </a:r>
            <a:endParaRPr lang="de-AT" sz="600" b="1" dirty="0">
              <a:solidFill>
                <a:schemeClr val="tx1"/>
              </a:solidFill>
              <a:latin typeface="Roboto Light" panose="02000000000000000000" pitchFamily="2" charset="0"/>
              <a:ea typeface="Roboto Light" panose="02000000000000000000" pitchFamily="2" charset="0"/>
            </a:endParaRPr>
          </a:p>
        </p:txBody>
      </p:sp>
      <p:sp>
        <p:nvSpPr>
          <p:cNvPr id="23" name="Rechteck 22">
            <a:extLst>
              <a:ext uri="{FF2B5EF4-FFF2-40B4-BE49-F238E27FC236}">
                <a16:creationId xmlns:a16="http://schemas.microsoft.com/office/drawing/2014/main" id="{E052E5F0-BED1-AA43-02AC-FC9AE8428AF1}"/>
              </a:ext>
            </a:extLst>
          </p:cNvPr>
          <p:cNvSpPr/>
          <p:nvPr/>
        </p:nvSpPr>
        <p:spPr>
          <a:xfrm>
            <a:off x="2099819" y="347916"/>
            <a:ext cx="288000" cy="288000"/>
          </a:xfrm>
          <a:prstGeom prst="rect">
            <a:avLst/>
          </a:prstGeom>
          <a:solidFill>
            <a:srgbClr val="3BAA35"/>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600" b="1" dirty="0">
                <a:solidFill>
                  <a:schemeClr val="tx1"/>
                </a:solidFill>
                <a:latin typeface="Roboto Light" panose="02000000000000000000" pitchFamily="2" charset="0"/>
                <a:ea typeface="Roboto Light" panose="02000000000000000000" pitchFamily="2" charset="0"/>
              </a:rPr>
              <a:t>B2</a:t>
            </a:r>
            <a:endParaRPr lang="de-AT" sz="600" b="1" dirty="0">
              <a:solidFill>
                <a:schemeClr val="tx1"/>
              </a:solidFill>
              <a:latin typeface="Roboto Light" panose="02000000000000000000" pitchFamily="2" charset="0"/>
              <a:ea typeface="Roboto Light" panose="02000000000000000000" pitchFamily="2" charset="0"/>
            </a:endParaRPr>
          </a:p>
        </p:txBody>
      </p:sp>
      <p:sp>
        <p:nvSpPr>
          <p:cNvPr id="24" name="Rechteck 23">
            <a:extLst>
              <a:ext uri="{FF2B5EF4-FFF2-40B4-BE49-F238E27FC236}">
                <a16:creationId xmlns:a16="http://schemas.microsoft.com/office/drawing/2014/main" id="{7EF0C234-7425-2EF0-8F86-7F4268F51C95}"/>
              </a:ext>
            </a:extLst>
          </p:cNvPr>
          <p:cNvSpPr/>
          <p:nvPr/>
        </p:nvSpPr>
        <p:spPr>
          <a:xfrm>
            <a:off x="2540572" y="347916"/>
            <a:ext cx="288000" cy="288000"/>
          </a:xfrm>
          <a:prstGeom prst="rect">
            <a:avLst/>
          </a:prstGeom>
          <a:solidFill>
            <a:srgbClr val="82B0F5"/>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600" b="1" dirty="0">
                <a:solidFill>
                  <a:schemeClr val="tx1"/>
                </a:solidFill>
                <a:latin typeface="Roboto Light" panose="02000000000000000000" pitchFamily="2" charset="0"/>
                <a:ea typeface="Roboto Light" panose="02000000000000000000" pitchFamily="2" charset="0"/>
              </a:rPr>
              <a:t>C1</a:t>
            </a:r>
            <a:endParaRPr lang="de-AT" sz="600" b="1" dirty="0">
              <a:solidFill>
                <a:schemeClr val="tx1"/>
              </a:solidFill>
              <a:latin typeface="Roboto Light" panose="02000000000000000000" pitchFamily="2" charset="0"/>
              <a:ea typeface="Roboto Light" panose="02000000000000000000" pitchFamily="2" charset="0"/>
            </a:endParaRPr>
          </a:p>
        </p:txBody>
      </p:sp>
      <p:sp>
        <p:nvSpPr>
          <p:cNvPr id="25" name="Rechteck 24">
            <a:extLst>
              <a:ext uri="{FF2B5EF4-FFF2-40B4-BE49-F238E27FC236}">
                <a16:creationId xmlns:a16="http://schemas.microsoft.com/office/drawing/2014/main" id="{CD6F85D0-E931-05D4-EB95-1683200AA867}"/>
              </a:ext>
            </a:extLst>
          </p:cNvPr>
          <p:cNvSpPr/>
          <p:nvPr/>
        </p:nvSpPr>
        <p:spPr>
          <a:xfrm>
            <a:off x="2981327" y="347916"/>
            <a:ext cx="288000" cy="288000"/>
          </a:xfrm>
          <a:prstGeom prst="rect">
            <a:avLst/>
          </a:prstGeom>
          <a:solidFill>
            <a:srgbClr val="009FE3"/>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600" b="1" dirty="0">
                <a:solidFill>
                  <a:schemeClr val="tx1"/>
                </a:solidFill>
                <a:latin typeface="Roboto Light" panose="02000000000000000000" pitchFamily="2" charset="0"/>
                <a:ea typeface="Roboto Light" panose="02000000000000000000" pitchFamily="2" charset="0"/>
              </a:rPr>
              <a:t>C2</a:t>
            </a:r>
            <a:endParaRPr lang="de-AT" sz="600" b="1" dirty="0">
              <a:solidFill>
                <a:schemeClr val="tx1"/>
              </a:solidFill>
              <a:latin typeface="Roboto Light" panose="02000000000000000000" pitchFamily="2" charset="0"/>
              <a:ea typeface="Roboto Light" panose="02000000000000000000" pitchFamily="2" charset="0"/>
            </a:endParaRPr>
          </a:p>
        </p:txBody>
      </p:sp>
      <p:pic>
        <p:nvPicPr>
          <p:cNvPr id="3" name="Kapitel 3_Folie (16)">
            <a:hlinkClick r:id="" action="ppaction://media"/>
            <a:extLst>
              <a:ext uri="{FF2B5EF4-FFF2-40B4-BE49-F238E27FC236}">
                <a16:creationId xmlns:a16="http://schemas.microsoft.com/office/drawing/2014/main" id="{D2DF5BE5-6020-06A9-C0BE-526B8744A6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0197" y="6145580"/>
            <a:ext cx="487363" cy="487363"/>
          </a:xfrm>
          <a:prstGeom prst="rect">
            <a:avLst/>
          </a:prstGeom>
        </p:spPr>
      </p:pic>
    </p:spTree>
    <p:extLst>
      <p:ext uri="{BB962C8B-B14F-4D97-AF65-F5344CB8AC3E}">
        <p14:creationId xmlns:p14="http://schemas.microsoft.com/office/powerpoint/2010/main" val="3177445820"/>
      </p:ext>
    </p:extLst>
  </p:cSld>
  <p:clrMapOvr>
    <a:masterClrMapping/>
  </p:clrMapOvr>
  <p:transition spd="slow" advClick="0" advTm="815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hteck 42">
            <a:extLst>
              <a:ext uri="{FF2B5EF4-FFF2-40B4-BE49-F238E27FC236}">
                <a16:creationId xmlns:a16="http://schemas.microsoft.com/office/drawing/2014/main" id="{A937BC99-10BF-2D58-B0A7-A0F6A55B90DF}"/>
              </a:ext>
            </a:extLst>
          </p:cNvPr>
          <p:cNvSpPr>
            <a:spLocks/>
          </p:cNvSpPr>
          <p:nvPr/>
        </p:nvSpPr>
        <p:spPr>
          <a:xfrm>
            <a:off x="10207001" y="299129"/>
            <a:ext cx="1475521" cy="558732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3" name="Rechteck 22">
            <a:extLst>
              <a:ext uri="{FF2B5EF4-FFF2-40B4-BE49-F238E27FC236}">
                <a16:creationId xmlns:a16="http://schemas.microsoft.com/office/drawing/2014/main" id="{1D058AE1-639E-6228-78F5-F40CFC0073B3}"/>
              </a:ext>
            </a:extLst>
          </p:cNvPr>
          <p:cNvSpPr>
            <a:spLocks/>
          </p:cNvSpPr>
          <p:nvPr/>
        </p:nvSpPr>
        <p:spPr>
          <a:xfrm>
            <a:off x="4425489" y="312516"/>
            <a:ext cx="1478767" cy="557393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2" name="Rechteck 31">
            <a:extLst>
              <a:ext uri="{FF2B5EF4-FFF2-40B4-BE49-F238E27FC236}">
                <a16:creationId xmlns:a16="http://schemas.microsoft.com/office/drawing/2014/main" id="{40D7DAD4-CE4F-B75B-B66D-B385169C31FB}"/>
              </a:ext>
            </a:extLst>
          </p:cNvPr>
          <p:cNvSpPr>
            <a:spLocks/>
          </p:cNvSpPr>
          <p:nvPr/>
        </p:nvSpPr>
        <p:spPr>
          <a:xfrm>
            <a:off x="6341302" y="312054"/>
            <a:ext cx="1478767" cy="558732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9" name="Rechteck 38">
            <a:extLst>
              <a:ext uri="{FF2B5EF4-FFF2-40B4-BE49-F238E27FC236}">
                <a16:creationId xmlns:a16="http://schemas.microsoft.com/office/drawing/2014/main" id="{ABBB4DF5-6C3F-3C20-ECC4-76DA5CFF6EA3}"/>
              </a:ext>
            </a:extLst>
          </p:cNvPr>
          <p:cNvSpPr>
            <a:spLocks/>
          </p:cNvSpPr>
          <p:nvPr/>
        </p:nvSpPr>
        <p:spPr>
          <a:xfrm>
            <a:off x="8442731" y="299130"/>
            <a:ext cx="1475521" cy="558732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 name="Rechteck 191">
            <a:extLst>
              <a:ext uri="{FF2B5EF4-FFF2-40B4-BE49-F238E27FC236}">
                <a16:creationId xmlns:a16="http://schemas.microsoft.com/office/drawing/2014/main" id="{D06C9578-4E14-E18B-734F-CAD6031BD3DE}"/>
              </a:ext>
            </a:extLst>
          </p:cNvPr>
          <p:cNvSpPr>
            <a:spLocks/>
          </p:cNvSpPr>
          <p:nvPr/>
        </p:nvSpPr>
        <p:spPr>
          <a:xfrm>
            <a:off x="2509673" y="312054"/>
            <a:ext cx="1478767" cy="557439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Rechteck 20">
            <a:extLst>
              <a:ext uri="{FF2B5EF4-FFF2-40B4-BE49-F238E27FC236}">
                <a16:creationId xmlns:a16="http://schemas.microsoft.com/office/drawing/2014/main" id="{035CDBEC-EED8-14F2-B74F-C83BC4C13401}"/>
              </a:ext>
            </a:extLst>
          </p:cNvPr>
          <p:cNvSpPr/>
          <p:nvPr/>
        </p:nvSpPr>
        <p:spPr>
          <a:xfrm rot="16200000">
            <a:off x="3570" y="2179333"/>
            <a:ext cx="1548504" cy="588968"/>
          </a:xfrm>
          <a:prstGeom prst="rect">
            <a:avLst/>
          </a:prstGeom>
          <a:solidFill>
            <a:schemeClr val="bg1">
              <a:alpha val="82000"/>
            </a:schemeClr>
          </a:solidFill>
          <a:ln>
            <a:solidFill>
              <a:schemeClr val="accent1">
                <a:shade val="15000"/>
                <a:alpha val="6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Elementary </a:t>
            </a:r>
            <a:r>
              <a:rPr lang="de-DE" sz="1200" dirty="0" err="1">
                <a:solidFill>
                  <a:schemeClr val="tx1"/>
                </a:solidFill>
                <a:latin typeface="Roboto Light" panose="02000000000000000000" pitchFamily="2" charset="0"/>
                <a:ea typeface="Roboto Light" panose="02000000000000000000" pitchFamily="2" charset="0"/>
              </a:rPr>
              <a:t>use</a:t>
            </a:r>
            <a:r>
              <a:rPr lang="de-DE" sz="1200" dirty="0">
                <a:solidFill>
                  <a:schemeClr val="tx1"/>
                </a:solidFill>
                <a:latin typeface="Roboto Light" panose="02000000000000000000" pitchFamily="2" charset="0"/>
                <a:ea typeface="Roboto Light" panose="02000000000000000000" pitchFamily="2" charset="0"/>
              </a:rPr>
              <a:t> </a:t>
            </a:r>
            <a:r>
              <a:rPr lang="de-DE" sz="1200" dirty="0" err="1">
                <a:solidFill>
                  <a:schemeClr val="tx1"/>
                </a:solidFill>
                <a:latin typeface="Roboto Light" panose="02000000000000000000" pitchFamily="2" charset="0"/>
                <a:ea typeface="Roboto Light" panose="02000000000000000000" pitchFamily="2" charset="0"/>
              </a:rPr>
              <a:t>of</a:t>
            </a:r>
            <a:r>
              <a:rPr lang="de-DE" sz="1200" dirty="0">
                <a:solidFill>
                  <a:schemeClr val="tx1"/>
                </a:solidFill>
                <a:latin typeface="Roboto Light" panose="02000000000000000000" pitchFamily="2" charset="0"/>
                <a:ea typeface="Roboto Light" panose="02000000000000000000" pitchFamily="2" charset="0"/>
              </a:rPr>
              <a:t> </a:t>
            </a:r>
            <a:r>
              <a:rPr lang="de-DE" sz="1200" dirty="0" err="1">
                <a:solidFill>
                  <a:schemeClr val="tx1"/>
                </a:solidFill>
                <a:latin typeface="Roboto Light" panose="02000000000000000000" pitchFamily="2" charset="0"/>
                <a:ea typeface="Roboto Light" panose="02000000000000000000" pitchFamily="2" charset="0"/>
              </a:rPr>
              <a:t>language</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22" name="Rechteck 21">
            <a:extLst>
              <a:ext uri="{FF2B5EF4-FFF2-40B4-BE49-F238E27FC236}">
                <a16:creationId xmlns:a16="http://schemas.microsoft.com/office/drawing/2014/main" id="{F258EE28-6F04-72E2-6E64-95068ABD594A}"/>
              </a:ext>
            </a:extLst>
          </p:cNvPr>
          <p:cNvSpPr/>
          <p:nvPr/>
        </p:nvSpPr>
        <p:spPr>
          <a:xfrm rot="16200000">
            <a:off x="9631" y="3932789"/>
            <a:ext cx="1536379" cy="588968"/>
          </a:xfrm>
          <a:prstGeom prst="rect">
            <a:avLst/>
          </a:prstGeom>
          <a:solidFill>
            <a:schemeClr val="bg1">
              <a:alpha val="82000"/>
            </a:schemeClr>
          </a:solidFill>
          <a:ln>
            <a:solidFill>
              <a:schemeClr val="accent1">
                <a:shade val="15000"/>
                <a:alpha val="6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Independent </a:t>
            </a:r>
            <a:r>
              <a:rPr lang="de-DE" sz="1200" dirty="0" err="1">
                <a:solidFill>
                  <a:schemeClr val="tx1"/>
                </a:solidFill>
                <a:latin typeface="Roboto Light" panose="02000000000000000000" pitchFamily="2" charset="0"/>
                <a:ea typeface="Roboto Light" panose="02000000000000000000" pitchFamily="2" charset="0"/>
              </a:rPr>
              <a:t>use</a:t>
            </a:r>
            <a:r>
              <a:rPr lang="de-DE" sz="1200" dirty="0">
                <a:solidFill>
                  <a:schemeClr val="tx1"/>
                </a:solidFill>
                <a:latin typeface="Roboto Light" panose="02000000000000000000" pitchFamily="2" charset="0"/>
                <a:ea typeface="Roboto Light" panose="02000000000000000000" pitchFamily="2" charset="0"/>
              </a:rPr>
              <a:t> </a:t>
            </a:r>
            <a:r>
              <a:rPr lang="de-DE" sz="1200" dirty="0" err="1">
                <a:solidFill>
                  <a:schemeClr val="tx1"/>
                </a:solidFill>
                <a:latin typeface="Roboto Light" panose="02000000000000000000" pitchFamily="2" charset="0"/>
                <a:ea typeface="Roboto Light" panose="02000000000000000000" pitchFamily="2" charset="0"/>
              </a:rPr>
              <a:t>of</a:t>
            </a:r>
            <a:r>
              <a:rPr lang="de-DE" sz="1200" dirty="0">
                <a:solidFill>
                  <a:schemeClr val="tx1"/>
                </a:solidFill>
                <a:latin typeface="Roboto Light" panose="02000000000000000000" pitchFamily="2" charset="0"/>
                <a:ea typeface="Roboto Light" panose="02000000000000000000" pitchFamily="2" charset="0"/>
              </a:rPr>
              <a:t> </a:t>
            </a:r>
            <a:r>
              <a:rPr lang="de-DE" sz="1200" dirty="0" err="1">
                <a:solidFill>
                  <a:schemeClr val="tx1"/>
                </a:solidFill>
                <a:latin typeface="Roboto Light" panose="02000000000000000000" pitchFamily="2" charset="0"/>
                <a:ea typeface="Roboto Light" panose="02000000000000000000" pitchFamily="2" charset="0"/>
              </a:rPr>
              <a:t>language</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24" name="Rechteck 23">
            <a:extLst>
              <a:ext uri="{FF2B5EF4-FFF2-40B4-BE49-F238E27FC236}">
                <a16:creationId xmlns:a16="http://schemas.microsoft.com/office/drawing/2014/main" id="{138D07A7-615D-9D06-17C4-0FF9DF6519E1}"/>
              </a:ext>
            </a:extLst>
          </p:cNvPr>
          <p:cNvSpPr/>
          <p:nvPr/>
        </p:nvSpPr>
        <p:spPr>
          <a:xfrm>
            <a:off x="1253947" y="1711141"/>
            <a:ext cx="839002" cy="706346"/>
          </a:xfrm>
          <a:prstGeom prst="rect">
            <a:avLst/>
          </a:prstGeom>
          <a:solidFill>
            <a:srgbClr val="F4993F"/>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latin typeface="Roboto Light" panose="02000000000000000000" pitchFamily="2" charset="0"/>
                <a:ea typeface="Roboto Light" panose="02000000000000000000" pitchFamily="2" charset="0"/>
              </a:rPr>
              <a:t>A1</a:t>
            </a:r>
            <a:endParaRPr lang="de-AT" sz="1200" b="1" dirty="0">
              <a:solidFill>
                <a:schemeClr val="tx1"/>
              </a:solidFill>
              <a:latin typeface="Roboto Light" panose="02000000000000000000" pitchFamily="2" charset="0"/>
              <a:ea typeface="Roboto Light" panose="02000000000000000000" pitchFamily="2" charset="0"/>
            </a:endParaRPr>
          </a:p>
        </p:txBody>
      </p:sp>
      <p:sp>
        <p:nvSpPr>
          <p:cNvPr id="25" name="Rechteck 24">
            <a:hlinkClick r:id="" action="ppaction://noaction"/>
            <a:extLst>
              <a:ext uri="{FF2B5EF4-FFF2-40B4-BE49-F238E27FC236}">
                <a16:creationId xmlns:a16="http://schemas.microsoft.com/office/drawing/2014/main" id="{3A624EFA-960F-BFA6-4B62-68D0EDE41CB7}"/>
              </a:ext>
            </a:extLst>
          </p:cNvPr>
          <p:cNvSpPr/>
          <p:nvPr/>
        </p:nvSpPr>
        <p:spPr>
          <a:xfrm>
            <a:off x="2410054" y="1699565"/>
            <a:ext cx="1678004" cy="706346"/>
          </a:xfrm>
          <a:prstGeom prst="rect">
            <a:avLst/>
          </a:prstGeom>
          <a:solidFill>
            <a:srgbClr val="F4993F"/>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ÖSD KID A1</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26" name="Rechteck 25">
            <a:extLst>
              <a:ext uri="{FF2B5EF4-FFF2-40B4-BE49-F238E27FC236}">
                <a16:creationId xmlns:a16="http://schemas.microsoft.com/office/drawing/2014/main" id="{A123D1E9-BA36-2D0A-27C0-3FD5583D30B6}"/>
              </a:ext>
            </a:extLst>
          </p:cNvPr>
          <p:cNvSpPr/>
          <p:nvPr/>
        </p:nvSpPr>
        <p:spPr>
          <a:xfrm>
            <a:off x="4325870" y="1699565"/>
            <a:ext cx="1678004" cy="706346"/>
          </a:xfrm>
          <a:prstGeom prst="rect">
            <a:avLst/>
          </a:prstGeom>
          <a:solidFill>
            <a:srgbClr val="F4993F"/>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ÖSD KID A1</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27" name="Rechteck 26">
            <a:extLst>
              <a:ext uri="{FF2B5EF4-FFF2-40B4-BE49-F238E27FC236}">
                <a16:creationId xmlns:a16="http://schemas.microsoft.com/office/drawing/2014/main" id="{6C1C8F9B-FD5B-5DDF-D12E-0F48CEAC8849}"/>
              </a:ext>
            </a:extLst>
          </p:cNvPr>
          <p:cNvSpPr/>
          <p:nvPr/>
        </p:nvSpPr>
        <p:spPr>
          <a:xfrm>
            <a:off x="6241683" y="1699565"/>
            <a:ext cx="1678004" cy="706346"/>
          </a:xfrm>
          <a:prstGeom prst="rect">
            <a:avLst/>
          </a:prstGeom>
          <a:solidFill>
            <a:srgbClr val="FBC57F"/>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ÖSD </a:t>
            </a:r>
            <a:r>
              <a:rPr lang="de-DE" sz="1200" dirty="0" err="1">
                <a:solidFill>
                  <a:schemeClr val="tx1"/>
                </a:solidFill>
                <a:latin typeface="Roboto Light" panose="02000000000000000000" pitchFamily="2" charset="0"/>
                <a:ea typeface="Roboto Light" panose="02000000000000000000" pitchFamily="2" charset="0"/>
              </a:rPr>
              <a:t>Certificate</a:t>
            </a:r>
            <a:r>
              <a:rPr lang="de-DE" sz="1200" dirty="0">
                <a:solidFill>
                  <a:schemeClr val="tx1"/>
                </a:solidFill>
                <a:latin typeface="Roboto Light" panose="02000000000000000000" pitchFamily="2" charset="0"/>
                <a:ea typeface="Roboto Light" panose="02000000000000000000" pitchFamily="2" charset="0"/>
              </a:rPr>
              <a:t> A1</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28" name="Rechteck 27">
            <a:hlinkClick r:id="" action="ppaction://noaction"/>
            <a:extLst>
              <a:ext uri="{FF2B5EF4-FFF2-40B4-BE49-F238E27FC236}">
                <a16:creationId xmlns:a16="http://schemas.microsoft.com/office/drawing/2014/main" id="{4B80C531-1F47-6D42-520B-40F75378C8A8}"/>
              </a:ext>
            </a:extLst>
          </p:cNvPr>
          <p:cNvSpPr/>
          <p:nvPr/>
        </p:nvSpPr>
        <p:spPr>
          <a:xfrm>
            <a:off x="8341489" y="1699563"/>
            <a:ext cx="1678004" cy="706346"/>
          </a:xfrm>
          <a:prstGeom prst="rect">
            <a:avLst/>
          </a:prstGeom>
          <a:solidFill>
            <a:srgbClr val="FBC57F"/>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ÖSD </a:t>
            </a:r>
            <a:r>
              <a:rPr lang="de-DE" sz="1200" dirty="0" err="1">
                <a:solidFill>
                  <a:schemeClr val="tx1"/>
                </a:solidFill>
                <a:latin typeface="Roboto Light" panose="02000000000000000000" pitchFamily="2" charset="0"/>
                <a:ea typeface="Roboto Light" panose="02000000000000000000" pitchFamily="2" charset="0"/>
              </a:rPr>
              <a:t>Certificate</a:t>
            </a:r>
            <a:r>
              <a:rPr lang="de-DE" sz="1200" dirty="0">
                <a:solidFill>
                  <a:schemeClr val="tx1"/>
                </a:solidFill>
                <a:latin typeface="Roboto Light" panose="02000000000000000000" pitchFamily="2" charset="0"/>
                <a:ea typeface="Roboto Light" panose="02000000000000000000" pitchFamily="2" charset="0"/>
              </a:rPr>
              <a:t> A1</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29" name="Rechteck 28">
            <a:extLst>
              <a:ext uri="{FF2B5EF4-FFF2-40B4-BE49-F238E27FC236}">
                <a16:creationId xmlns:a16="http://schemas.microsoft.com/office/drawing/2014/main" id="{350215E2-E518-527B-16D8-51A936682FCE}"/>
              </a:ext>
            </a:extLst>
          </p:cNvPr>
          <p:cNvSpPr/>
          <p:nvPr/>
        </p:nvSpPr>
        <p:spPr>
          <a:xfrm>
            <a:off x="10105759" y="1699563"/>
            <a:ext cx="1678004" cy="706346"/>
          </a:xfrm>
          <a:prstGeom prst="rect">
            <a:avLst/>
          </a:prstGeom>
          <a:solidFill>
            <a:srgbClr val="FBC57F"/>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ÖSD </a:t>
            </a:r>
            <a:r>
              <a:rPr lang="de-DE" sz="1200" dirty="0" err="1">
                <a:solidFill>
                  <a:schemeClr val="tx1"/>
                </a:solidFill>
                <a:latin typeface="Roboto Light" panose="02000000000000000000" pitchFamily="2" charset="0"/>
                <a:ea typeface="Roboto Light" panose="02000000000000000000" pitchFamily="2" charset="0"/>
              </a:rPr>
              <a:t>Certificate</a:t>
            </a:r>
            <a:r>
              <a:rPr lang="de-DE" sz="1200" dirty="0">
                <a:solidFill>
                  <a:schemeClr val="tx1"/>
                </a:solidFill>
                <a:latin typeface="Roboto Light" panose="02000000000000000000" pitchFamily="2" charset="0"/>
                <a:ea typeface="Roboto Light" panose="02000000000000000000" pitchFamily="2" charset="0"/>
              </a:rPr>
              <a:t> A1</a:t>
            </a:r>
            <a:br>
              <a:rPr lang="de-DE" sz="1200" dirty="0">
                <a:solidFill>
                  <a:schemeClr val="tx1"/>
                </a:solidFill>
                <a:latin typeface="Roboto Light" panose="02000000000000000000" pitchFamily="2" charset="0"/>
                <a:ea typeface="Roboto Light" panose="02000000000000000000" pitchFamily="2" charset="0"/>
              </a:rPr>
            </a:br>
            <a:r>
              <a:rPr lang="de-DE" sz="1200" dirty="0">
                <a:solidFill>
                  <a:schemeClr val="tx1"/>
                </a:solidFill>
                <a:latin typeface="Roboto Light" panose="02000000000000000000" pitchFamily="2" charset="0"/>
                <a:ea typeface="Roboto Light" panose="02000000000000000000" pitchFamily="2" charset="0"/>
              </a:rPr>
              <a:t>Austria</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33" name="Rechteck 32">
            <a:extLst>
              <a:ext uri="{FF2B5EF4-FFF2-40B4-BE49-F238E27FC236}">
                <a16:creationId xmlns:a16="http://schemas.microsoft.com/office/drawing/2014/main" id="{A39FDDC0-5130-8D20-6AF9-109BCCF10486}"/>
              </a:ext>
            </a:extLst>
          </p:cNvPr>
          <p:cNvSpPr/>
          <p:nvPr/>
        </p:nvSpPr>
        <p:spPr>
          <a:xfrm>
            <a:off x="1253947" y="2541724"/>
            <a:ext cx="839002" cy="706345"/>
          </a:xfrm>
          <a:prstGeom prst="rect">
            <a:avLst/>
          </a:prstGeom>
          <a:solidFill>
            <a:srgbClr val="FFD500"/>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latin typeface="Roboto Light" panose="02000000000000000000" pitchFamily="2" charset="0"/>
                <a:ea typeface="Roboto Light" panose="02000000000000000000" pitchFamily="2" charset="0"/>
              </a:rPr>
              <a:t>A2</a:t>
            </a:r>
            <a:endParaRPr lang="de-AT" sz="1200" b="1" dirty="0">
              <a:solidFill>
                <a:schemeClr val="tx1"/>
              </a:solidFill>
              <a:latin typeface="Roboto Light" panose="02000000000000000000" pitchFamily="2" charset="0"/>
              <a:ea typeface="Roboto Light" panose="02000000000000000000" pitchFamily="2" charset="0"/>
            </a:endParaRPr>
          </a:p>
        </p:txBody>
      </p:sp>
      <p:sp>
        <p:nvSpPr>
          <p:cNvPr id="34" name="Rechteck 33">
            <a:hlinkClick r:id="" action="ppaction://noaction"/>
            <a:extLst>
              <a:ext uri="{FF2B5EF4-FFF2-40B4-BE49-F238E27FC236}">
                <a16:creationId xmlns:a16="http://schemas.microsoft.com/office/drawing/2014/main" id="{CEAEEC0A-F553-F63D-B469-399A5ADCEB0D}"/>
              </a:ext>
            </a:extLst>
          </p:cNvPr>
          <p:cNvSpPr/>
          <p:nvPr/>
        </p:nvSpPr>
        <p:spPr>
          <a:xfrm>
            <a:off x="2410054" y="2530150"/>
            <a:ext cx="1678004" cy="706345"/>
          </a:xfrm>
          <a:prstGeom prst="rect">
            <a:avLst/>
          </a:prstGeom>
          <a:solidFill>
            <a:srgbClr val="FFD500"/>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ÖSD KID A2</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35" name="Rechteck 34">
            <a:extLst>
              <a:ext uri="{FF2B5EF4-FFF2-40B4-BE49-F238E27FC236}">
                <a16:creationId xmlns:a16="http://schemas.microsoft.com/office/drawing/2014/main" id="{8930A4B7-48B0-0FE1-11DE-83BBFE563BC2}"/>
              </a:ext>
            </a:extLst>
          </p:cNvPr>
          <p:cNvSpPr/>
          <p:nvPr/>
        </p:nvSpPr>
        <p:spPr>
          <a:xfrm>
            <a:off x="4325870" y="2530149"/>
            <a:ext cx="1678004" cy="706345"/>
          </a:xfrm>
          <a:prstGeom prst="rect">
            <a:avLst/>
          </a:prstGeom>
          <a:solidFill>
            <a:srgbClr val="FFD500"/>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ÖSD KID A2</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36" name="Rechteck 35">
            <a:extLst>
              <a:ext uri="{FF2B5EF4-FFF2-40B4-BE49-F238E27FC236}">
                <a16:creationId xmlns:a16="http://schemas.microsoft.com/office/drawing/2014/main" id="{6F12FDD0-8EA5-6C35-7611-7005B7CFCC0A}"/>
              </a:ext>
            </a:extLst>
          </p:cNvPr>
          <p:cNvSpPr/>
          <p:nvPr/>
        </p:nvSpPr>
        <p:spPr>
          <a:xfrm>
            <a:off x="6241683" y="2530149"/>
            <a:ext cx="1678004" cy="706345"/>
          </a:xfrm>
          <a:prstGeom prst="rect">
            <a:avLst/>
          </a:prstGeom>
          <a:solidFill>
            <a:srgbClr val="FFF59B"/>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ÖSD </a:t>
            </a:r>
            <a:r>
              <a:rPr lang="de-DE" sz="1200" dirty="0" err="1">
                <a:solidFill>
                  <a:schemeClr val="tx1"/>
                </a:solidFill>
                <a:latin typeface="Roboto Light" panose="02000000000000000000" pitchFamily="2" charset="0"/>
                <a:ea typeface="Roboto Light" panose="02000000000000000000" pitchFamily="2" charset="0"/>
              </a:rPr>
              <a:t>Certificate</a:t>
            </a:r>
            <a:r>
              <a:rPr lang="de-DE" sz="1200" dirty="0">
                <a:solidFill>
                  <a:schemeClr val="tx1"/>
                </a:solidFill>
                <a:latin typeface="Roboto Light" panose="02000000000000000000" pitchFamily="2" charset="0"/>
                <a:ea typeface="Roboto Light" panose="02000000000000000000" pitchFamily="2" charset="0"/>
              </a:rPr>
              <a:t> A2</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37" name="Rechteck 36">
            <a:hlinkClick r:id="" action="ppaction://noaction"/>
            <a:extLst>
              <a:ext uri="{FF2B5EF4-FFF2-40B4-BE49-F238E27FC236}">
                <a16:creationId xmlns:a16="http://schemas.microsoft.com/office/drawing/2014/main" id="{69BF46D3-D5A4-2BB9-FF16-09F711401A1A}"/>
              </a:ext>
            </a:extLst>
          </p:cNvPr>
          <p:cNvSpPr/>
          <p:nvPr/>
        </p:nvSpPr>
        <p:spPr>
          <a:xfrm>
            <a:off x="8341489" y="2530149"/>
            <a:ext cx="1678004" cy="706346"/>
          </a:xfrm>
          <a:prstGeom prst="rect">
            <a:avLst/>
          </a:prstGeom>
          <a:solidFill>
            <a:srgbClr val="FFF59B"/>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ÖSD </a:t>
            </a:r>
            <a:r>
              <a:rPr lang="de-DE" sz="1200" dirty="0" err="1">
                <a:solidFill>
                  <a:schemeClr val="tx1"/>
                </a:solidFill>
                <a:latin typeface="Roboto Light" panose="02000000000000000000" pitchFamily="2" charset="0"/>
                <a:ea typeface="Roboto Light" panose="02000000000000000000" pitchFamily="2" charset="0"/>
              </a:rPr>
              <a:t>Certificate</a:t>
            </a:r>
            <a:r>
              <a:rPr lang="de-DE" sz="1200" dirty="0">
                <a:solidFill>
                  <a:schemeClr val="tx1"/>
                </a:solidFill>
                <a:latin typeface="Roboto Light" panose="02000000000000000000" pitchFamily="2" charset="0"/>
                <a:ea typeface="Roboto Light" panose="02000000000000000000" pitchFamily="2" charset="0"/>
              </a:rPr>
              <a:t> A2</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38" name="Rechteck 37">
            <a:extLst>
              <a:ext uri="{FF2B5EF4-FFF2-40B4-BE49-F238E27FC236}">
                <a16:creationId xmlns:a16="http://schemas.microsoft.com/office/drawing/2014/main" id="{A05CC3E6-B593-CA61-7817-62953B0F69AB}"/>
              </a:ext>
            </a:extLst>
          </p:cNvPr>
          <p:cNvSpPr/>
          <p:nvPr/>
        </p:nvSpPr>
        <p:spPr>
          <a:xfrm>
            <a:off x="10105759" y="2530149"/>
            <a:ext cx="1678004" cy="706346"/>
          </a:xfrm>
          <a:prstGeom prst="rect">
            <a:avLst/>
          </a:prstGeom>
          <a:solidFill>
            <a:srgbClr val="FFF59B"/>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ÖSD </a:t>
            </a:r>
            <a:r>
              <a:rPr lang="de-DE" sz="1200" dirty="0" err="1">
                <a:solidFill>
                  <a:schemeClr val="tx1"/>
                </a:solidFill>
                <a:latin typeface="Roboto Light" panose="02000000000000000000" pitchFamily="2" charset="0"/>
                <a:ea typeface="Roboto Light" panose="02000000000000000000" pitchFamily="2" charset="0"/>
              </a:rPr>
              <a:t>Certificate</a:t>
            </a:r>
            <a:r>
              <a:rPr lang="de-DE" sz="1200" dirty="0">
                <a:solidFill>
                  <a:schemeClr val="tx1"/>
                </a:solidFill>
                <a:latin typeface="Roboto Light" panose="02000000000000000000" pitchFamily="2" charset="0"/>
                <a:ea typeface="Roboto Light" panose="02000000000000000000" pitchFamily="2" charset="0"/>
              </a:rPr>
              <a:t> A2</a:t>
            </a:r>
            <a:br>
              <a:rPr lang="de-DE" sz="1200" dirty="0">
                <a:solidFill>
                  <a:schemeClr val="tx1"/>
                </a:solidFill>
                <a:latin typeface="Roboto Light" panose="02000000000000000000" pitchFamily="2" charset="0"/>
                <a:ea typeface="Roboto Light" panose="02000000000000000000" pitchFamily="2" charset="0"/>
              </a:rPr>
            </a:br>
            <a:r>
              <a:rPr lang="de-DE" sz="1200" dirty="0">
                <a:solidFill>
                  <a:schemeClr val="tx1"/>
                </a:solidFill>
                <a:latin typeface="Roboto Light" panose="02000000000000000000" pitchFamily="2" charset="0"/>
                <a:ea typeface="Roboto Light" panose="02000000000000000000" pitchFamily="2" charset="0"/>
              </a:rPr>
              <a:t>Austria</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40" name="Rechteck 39">
            <a:extLst>
              <a:ext uri="{FF2B5EF4-FFF2-40B4-BE49-F238E27FC236}">
                <a16:creationId xmlns:a16="http://schemas.microsoft.com/office/drawing/2014/main" id="{6737F212-9715-873D-4BD5-C09FFC83570B}"/>
              </a:ext>
            </a:extLst>
          </p:cNvPr>
          <p:cNvSpPr/>
          <p:nvPr/>
        </p:nvSpPr>
        <p:spPr>
          <a:xfrm>
            <a:off x="4325870" y="3459083"/>
            <a:ext cx="1678004" cy="705600"/>
          </a:xfrm>
          <a:prstGeom prst="rect">
            <a:avLst/>
          </a:prstGeom>
          <a:solidFill>
            <a:srgbClr val="AFCA0B"/>
          </a:solidFill>
          <a:ln>
            <a:solidFill>
              <a:srgbClr val="FFFF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ÖSD </a:t>
            </a:r>
            <a:r>
              <a:rPr lang="de-DE" sz="1200" dirty="0" err="1">
                <a:solidFill>
                  <a:schemeClr val="tx1"/>
                </a:solidFill>
                <a:latin typeface="Roboto Light" panose="02000000000000000000" pitchFamily="2" charset="0"/>
                <a:ea typeface="Roboto Light" panose="02000000000000000000" pitchFamily="2" charset="0"/>
              </a:rPr>
              <a:t>Certificate</a:t>
            </a:r>
            <a:r>
              <a:rPr lang="de-DE" sz="1200" dirty="0">
                <a:solidFill>
                  <a:schemeClr val="tx1"/>
                </a:solidFill>
                <a:latin typeface="Roboto Light" panose="02000000000000000000" pitchFamily="2" charset="0"/>
                <a:ea typeface="Roboto Light" panose="02000000000000000000" pitchFamily="2" charset="0"/>
              </a:rPr>
              <a:t> B1
Teenagers </a:t>
            </a:r>
          </a:p>
          <a:p>
            <a:pPr algn="ctr"/>
            <a:r>
              <a:rPr lang="de-DE" sz="1200" dirty="0">
                <a:solidFill>
                  <a:schemeClr val="tx1"/>
                </a:solidFill>
                <a:latin typeface="Roboto Light" panose="02000000000000000000" pitchFamily="2" charset="0"/>
                <a:ea typeface="Roboto Light" panose="02000000000000000000" pitchFamily="2" charset="0"/>
              </a:rPr>
              <a:t>(</a:t>
            </a:r>
            <a:r>
              <a:rPr lang="de-DE" sz="1200" b="1" dirty="0">
                <a:solidFill>
                  <a:schemeClr val="tx1"/>
                </a:solidFill>
                <a:latin typeface="Roboto Light" panose="02000000000000000000" pitchFamily="2" charset="0"/>
                <a:ea typeface="Roboto Light" panose="02000000000000000000" pitchFamily="2" charset="0"/>
              </a:rPr>
              <a:t>modular)*</a:t>
            </a:r>
            <a:endParaRPr lang="de-AT" sz="1200" b="1" dirty="0">
              <a:solidFill>
                <a:schemeClr val="tx1"/>
              </a:solidFill>
              <a:latin typeface="Roboto Light" panose="02000000000000000000" pitchFamily="2" charset="0"/>
              <a:ea typeface="Roboto Light" panose="02000000000000000000" pitchFamily="2" charset="0"/>
            </a:endParaRPr>
          </a:p>
        </p:txBody>
      </p:sp>
      <p:sp>
        <p:nvSpPr>
          <p:cNvPr id="41" name="Rechteck 40">
            <a:extLst>
              <a:ext uri="{FF2B5EF4-FFF2-40B4-BE49-F238E27FC236}">
                <a16:creationId xmlns:a16="http://schemas.microsoft.com/office/drawing/2014/main" id="{DFA0C91D-DD23-1B28-45B1-BBB104F88975}"/>
              </a:ext>
            </a:extLst>
          </p:cNvPr>
          <p:cNvSpPr/>
          <p:nvPr/>
        </p:nvSpPr>
        <p:spPr>
          <a:xfrm>
            <a:off x="6241683" y="3459083"/>
            <a:ext cx="1678004" cy="705600"/>
          </a:xfrm>
          <a:prstGeom prst="rect">
            <a:avLst/>
          </a:prstGeom>
          <a:solidFill>
            <a:srgbClr val="AFCA0B"/>
          </a:solidFill>
          <a:ln>
            <a:solidFill>
              <a:srgbClr val="FFFF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ÖSD </a:t>
            </a:r>
            <a:r>
              <a:rPr lang="de-DE" sz="1200" dirty="0" err="1">
                <a:solidFill>
                  <a:schemeClr val="tx1"/>
                </a:solidFill>
                <a:latin typeface="Roboto Light" panose="02000000000000000000" pitchFamily="2" charset="0"/>
                <a:ea typeface="Roboto Light" panose="02000000000000000000" pitchFamily="2" charset="0"/>
              </a:rPr>
              <a:t>Certificate</a:t>
            </a:r>
            <a:r>
              <a:rPr lang="de-DE" sz="1200" dirty="0">
                <a:solidFill>
                  <a:schemeClr val="tx1"/>
                </a:solidFill>
                <a:latin typeface="Roboto Light" panose="02000000000000000000" pitchFamily="2" charset="0"/>
                <a:ea typeface="Roboto Light" panose="02000000000000000000" pitchFamily="2" charset="0"/>
              </a:rPr>
              <a:t> B1
Teenagers </a:t>
            </a:r>
          </a:p>
          <a:p>
            <a:pPr algn="ctr"/>
            <a:r>
              <a:rPr lang="de-DE" sz="1200" b="1" dirty="0">
                <a:solidFill>
                  <a:schemeClr val="tx1"/>
                </a:solidFill>
                <a:latin typeface="Roboto Light" panose="02000000000000000000" pitchFamily="2" charset="0"/>
                <a:ea typeface="Roboto Light" panose="02000000000000000000" pitchFamily="2" charset="0"/>
              </a:rPr>
              <a:t>(modular)*</a:t>
            </a:r>
            <a:endParaRPr lang="de-AT" sz="1200" b="1" dirty="0">
              <a:solidFill>
                <a:schemeClr val="tx1"/>
              </a:solidFill>
              <a:latin typeface="Roboto Light" panose="02000000000000000000" pitchFamily="2" charset="0"/>
              <a:ea typeface="Roboto Light" panose="02000000000000000000" pitchFamily="2" charset="0"/>
            </a:endParaRPr>
          </a:p>
        </p:txBody>
      </p:sp>
      <p:sp>
        <p:nvSpPr>
          <p:cNvPr id="42" name="Rechteck 41">
            <a:hlinkClick r:id="" action="ppaction://noaction"/>
            <a:extLst>
              <a:ext uri="{FF2B5EF4-FFF2-40B4-BE49-F238E27FC236}">
                <a16:creationId xmlns:a16="http://schemas.microsoft.com/office/drawing/2014/main" id="{2235F2BF-A9B4-97A8-13C5-7316A228CAD5}"/>
              </a:ext>
            </a:extLst>
          </p:cNvPr>
          <p:cNvSpPr/>
          <p:nvPr/>
        </p:nvSpPr>
        <p:spPr>
          <a:xfrm>
            <a:off x="8341489" y="3459083"/>
            <a:ext cx="1678004" cy="705600"/>
          </a:xfrm>
          <a:prstGeom prst="rect">
            <a:avLst/>
          </a:prstGeom>
          <a:solidFill>
            <a:srgbClr val="AFCA0B"/>
          </a:solidFill>
          <a:ln>
            <a:solidFill>
              <a:srgbClr val="FFFF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ÖSD </a:t>
            </a:r>
            <a:r>
              <a:rPr lang="de-DE" sz="1200" dirty="0" err="1">
                <a:solidFill>
                  <a:schemeClr val="tx1"/>
                </a:solidFill>
                <a:latin typeface="Roboto Light" panose="02000000000000000000" pitchFamily="2" charset="0"/>
                <a:ea typeface="Roboto Light" panose="02000000000000000000" pitchFamily="2" charset="0"/>
              </a:rPr>
              <a:t>Certificate</a:t>
            </a:r>
            <a:r>
              <a:rPr lang="de-DE" sz="1200" dirty="0">
                <a:solidFill>
                  <a:schemeClr val="tx1"/>
                </a:solidFill>
                <a:latin typeface="Roboto Light" panose="02000000000000000000" pitchFamily="2" charset="0"/>
                <a:ea typeface="Roboto Light" panose="02000000000000000000" pitchFamily="2" charset="0"/>
              </a:rPr>
              <a:t> B1
</a:t>
            </a:r>
            <a:r>
              <a:rPr lang="de-DE" sz="1200" b="1" dirty="0">
                <a:solidFill>
                  <a:schemeClr val="tx1"/>
                </a:solidFill>
                <a:latin typeface="Roboto Light" panose="02000000000000000000" pitchFamily="2" charset="0"/>
                <a:ea typeface="Roboto Light" panose="02000000000000000000" pitchFamily="2" charset="0"/>
              </a:rPr>
              <a:t>(modular)*</a:t>
            </a:r>
            <a:endParaRPr lang="de-AT" sz="1200" b="1" dirty="0">
              <a:solidFill>
                <a:schemeClr val="tx1"/>
              </a:solidFill>
              <a:latin typeface="Roboto Light" panose="02000000000000000000" pitchFamily="2" charset="0"/>
              <a:ea typeface="Roboto Light" panose="02000000000000000000" pitchFamily="2" charset="0"/>
            </a:endParaRPr>
          </a:p>
        </p:txBody>
      </p:sp>
      <p:sp>
        <p:nvSpPr>
          <p:cNvPr id="47" name="Rechteck 46">
            <a:extLst>
              <a:ext uri="{FF2B5EF4-FFF2-40B4-BE49-F238E27FC236}">
                <a16:creationId xmlns:a16="http://schemas.microsoft.com/office/drawing/2014/main" id="{128606CB-DFD6-23AE-BA2D-D1B750E091C4}"/>
              </a:ext>
            </a:extLst>
          </p:cNvPr>
          <p:cNvSpPr/>
          <p:nvPr/>
        </p:nvSpPr>
        <p:spPr>
          <a:xfrm>
            <a:off x="4325870" y="4289862"/>
            <a:ext cx="1678004" cy="705600"/>
          </a:xfrm>
          <a:prstGeom prst="rect">
            <a:avLst/>
          </a:prstGeom>
          <a:solidFill>
            <a:srgbClr val="E8318A"/>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ÖSD </a:t>
            </a:r>
            <a:r>
              <a:rPr lang="de-DE" sz="1200" dirty="0" err="1">
                <a:solidFill>
                  <a:schemeClr val="tx1"/>
                </a:solidFill>
                <a:latin typeface="Roboto Light" panose="02000000000000000000" pitchFamily="2" charset="0"/>
                <a:ea typeface="Roboto Light" panose="02000000000000000000" pitchFamily="2" charset="0"/>
              </a:rPr>
              <a:t>Certificate</a:t>
            </a:r>
            <a:r>
              <a:rPr lang="de-DE" sz="1200" dirty="0">
                <a:solidFill>
                  <a:schemeClr val="tx1"/>
                </a:solidFill>
                <a:latin typeface="Roboto Light" panose="02000000000000000000" pitchFamily="2" charset="0"/>
                <a:ea typeface="Roboto Light" panose="02000000000000000000" pitchFamily="2" charset="0"/>
              </a:rPr>
              <a:t> German Austria B1 Teenagers</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48" name="Rechteck 47">
            <a:extLst>
              <a:ext uri="{FF2B5EF4-FFF2-40B4-BE49-F238E27FC236}">
                <a16:creationId xmlns:a16="http://schemas.microsoft.com/office/drawing/2014/main" id="{BAE34BEE-339C-F356-9415-F1D6E3208668}"/>
              </a:ext>
            </a:extLst>
          </p:cNvPr>
          <p:cNvSpPr/>
          <p:nvPr/>
        </p:nvSpPr>
        <p:spPr>
          <a:xfrm>
            <a:off x="6241683" y="4289862"/>
            <a:ext cx="1678004" cy="705600"/>
          </a:xfrm>
          <a:prstGeom prst="rect">
            <a:avLst/>
          </a:prstGeom>
          <a:solidFill>
            <a:srgbClr val="E8318A"/>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ÖSD </a:t>
            </a:r>
            <a:r>
              <a:rPr lang="de-DE" sz="1200" dirty="0" err="1">
                <a:solidFill>
                  <a:schemeClr val="tx1"/>
                </a:solidFill>
                <a:latin typeface="Roboto Light" panose="02000000000000000000" pitchFamily="2" charset="0"/>
                <a:ea typeface="Roboto Light" panose="02000000000000000000" pitchFamily="2" charset="0"/>
              </a:rPr>
              <a:t>Certificate</a:t>
            </a:r>
            <a:r>
              <a:rPr lang="de-DE" sz="1200" dirty="0">
                <a:solidFill>
                  <a:schemeClr val="tx1"/>
                </a:solidFill>
                <a:latin typeface="Roboto Light" panose="02000000000000000000" pitchFamily="2" charset="0"/>
                <a:ea typeface="Roboto Light" panose="02000000000000000000" pitchFamily="2" charset="0"/>
              </a:rPr>
              <a:t> German Austria B1 Teenagers</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49" name="Rechteck 48">
            <a:extLst>
              <a:ext uri="{FF2B5EF4-FFF2-40B4-BE49-F238E27FC236}">
                <a16:creationId xmlns:a16="http://schemas.microsoft.com/office/drawing/2014/main" id="{0D1CC663-227F-DBB7-5393-F58810FB4795}"/>
              </a:ext>
            </a:extLst>
          </p:cNvPr>
          <p:cNvSpPr/>
          <p:nvPr/>
        </p:nvSpPr>
        <p:spPr>
          <a:xfrm>
            <a:off x="10105759" y="4289862"/>
            <a:ext cx="1678004" cy="705600"/>
          </a:xfrm>
          <a:prstGeom prst="rect">
            <a:avLst/>
          </a:prstGeom>
          <a:solidFill>
            <a:srgbClr val="E8318A"/>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latin typeface="Roboto Light" panose="02000000000000000000" pitchFamily="2" charset="0"/>
                <a:ea typeface="Roboto Light" panose="02000000000000000000" pitchFamily="2" charset="0"/>
              </a:rPr>
              <a:t>ÖSD Certificate German Austria B1</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11" name="Rechteck 10">
            <a:extLst>
              <a:ext uri="{FF2B5EF4-FFF2-40B4-BE49-F238E27FC236}">
                <a16:creationId xmlns:a16="http://schemas.microsoft.com/office/drawing/2014/main" id="{8CABE638-59F6-8133-26EA-470BB1BA2B2E}"/>
              </a:ext>
            </a:extLst>
          </p:cNvPr>
          <p:cNvSpPr/>
          <p:nvPr/>
        </p:nvSpPr>
        <p:spPr>
          <a:xfrm>
            <a:off x="2345031" y="497204"/>
            <a:ext cx="1808050" cy="554932"/>
          </a:xfrm>
          <a:prstGeom prst="rect">
            <a:avLst/>
          </a:prstGeom>
          <a:solidFill>
            <a:schemeClr val="bg1">
              <a:alpha val="82000"/>
            </a:schemeClr>
          </a:solidFill>
          <a:ln>
            <a:solidFill>
              <a:schemeClr val="accent1">
                <a:shade val="15000"/>
                <a:alpha val="6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err="1">
                <a:solidFill>
                  <a:schemeClr val="tx1"/>
                </a:solidFill>
                <a:latin typeface="Roboto Light" panose="02000000000000000000" pitchFamily="2" charset="0"/>
                <a:ea typeface="Roboto Light" panose="02000000000000000000" pitchFamily="2" charset="0"/>
              </a:rPr>
              <a:t>Childrend</a:t>
            </a:r>
            <a:br>
              <a:rPr lang="de-DE" sz="1200" dirty="0">
                <a:solidFill>
                  <a:schemeClr val="tx1"/>
                </a:solidFill>
                <a:latin typeface="Roboto Light" panose="02000000000000000000" pitchFamily="2" charset="0"/>
                <a:ea typeface="Roboto Light" panose="02000000000000000000" pitchFamily="2" charset="0"/>
              </a:rPr>
            </a:br>
            <a:r>
              <a:rPr lang="de-DE" sz="1200" dirty="0" err="1">
                <a:solidFill>
                  <a:schemeClr val="tx1"/>
                </a:solidFill>
                <a:latin typeface="Roboto Light" panose="02000000000000000000" pitchFamily="2" charset="0"/>
                <a:ea typeface="Roboto Light" panose="02000000000000000000" pitchFamily="2" charset="0"/>
              </a:rPr>
              <a:t>from</a:t>
            </a:r>
            <a:r>
              <a:rPr lang="de-DE" sz="1200" dirty="0">
                <a:solidFill>
                  <a:schemeClr val="tx1"/>
                </a:solidFill>
                <a:latin typeface="Roboto Light" panose="02000000000000000000" pitchFamily="2" charset="0"/>
                <a:ea typeface="Roboto Light" panose="02000000000000000000" pitchFamily="2" charset="0"/>
              </a:rPr>
              <a:t> 10 </a:t>
            </a:r>
            <a:r>
              <a:rPr lang="de-DE" sz="1200" dirty="0" err="1">
                <a:solidFill>
                  <a:schemeClr val="tx1"/>
                </a:solidFill>
                <a:latin typeface="Roboto Light" panose="02000000000000000000" pitchFamily="2" charset="0"/>
                <a:ea typeface="Roboto Light" panose="02000000000000000000" pitchFamily="2" charset="0"/>
              </a:rPr>
              <a:t>years</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12" name="Rechteck 11">
            <a:extLst>
              <a:ext uri="{FF2B5EF4-FFF2-40B4-BE49-F238E27FC236}">
                <a16:creationId xmlns:a16="http://schemas.microsoft.com/office/drawing/2014/main" id="{9EB7CF1B-DC52-ECBA-1739-6BA2A49B8F32}"/>
              </a:ext>
            </a:extLst>
          </p:cNvPr>
          <p:cNvSpPr/>
          <p:nvPr/>
        </p:nvSpPr>
        <p:spPr>
          <a:xfrm>
            <a:off x="345400" y="424532"/>
            <a:ext cx="1860566" cy="7002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600" b="1" dirty="0">
                <a:solidFill>
                  <a:schemeClr val="tx1"/>
                </a:solidFill>
                <a:latin typeface="+mj-lt"/>
                <a:ea typeface="Roboto Light" panose="02000000000000000000" pitchFamily="2" charset="0"/>
              </a:rPr>
              <a:t>The ÖSD </a:t>
            </a:r>
            <a:r>
              <a:rPr lang="de-DE" sz="1600" b="1" dirty="0" err="1">
                <a:solidFill>
                  <a:schemeClr val="tx1"/>
                </a:solidFill>
                <a:latin typeface="+mj-lt"/>
                <a:ea typeface="Roboto Light" panose="02000000000000000000" pitchFamily="2" charset="0"/>
              </a:rPr>
              <a:t>examination</a:t>
            </a:r>
            <a:r>
              <a:rPr lang="de-DE" sz="1600" b="1" dirty="0">
                <a:solidFill>
                  <a:schemeClr val="tx1"/>
                </a:solidFill>
                <a:latin typeface="+mj-lt"/>
                <a:ea typeface="Roboto Light" panose="02000000000000000000" pitchFamily="2" charset="0"/>
              </a:rPr>
              <a:t> </a:t>
            </a:r>
            <a:r>
              <a:rPr lang="de-DE" sz="1600" b="1" dirty="0" err="1">
                <a:solidFill>
                  <a:schemeClr val="tx1"/>
                </a:solidFill>
                <a:latin typeface="+mj-lt"/>
                <a:ea typeface="Roboto Light" panose="02000000000000000000" pitchFamily="2" charset="0"/>
              </a:rPr>
              <a:t>system</a:t>
            </a:r>
            <a:endParaRPr lang="de-AT" sz="1600" b="1" dirty="0">
              <a:solidFill>
                <a:schemeClr val="tx1"/>
              </a:solidFill>
              <a:latin typeface="+mj-lt"/>
              <a:ea typeface="Roboto Light" panose="02000000000000000000" pitchFamily="2" charset="0"/>
            </a:endParaRPr>
          </a:p>
        </p:txBody>
      </p:sp>
      <p:sp>
        <p:nvSpPr>
          <p:cNvPr id="13" name="Rechteck 12">
            <a:extLst>
              <a:ext uri="{FF2B5EF4-FFF2-40B4-BE49-F238E27FC236}">
                <a16:creationId xmlns:a16="http://schemas.microsoft.com/office/drawing/2014/main" id="{B72061A2-0CEF-0DF4-B137-5662DFCBB776}"/>
              </a:ext>
            </a:extLst>
          </p:cNvPr>
          <p:cNvSpPr/>
          <p:nvPr/>
        </p:nvSpPr>
        <p:spPr>
          <a:xfrm>
            <a:off x="4260847" y="497204"/>
            <a:ext cx="1808050" cy="554932"/>
          </a:xfrm>
          <a:prstGeom prst="rect">
            <a:avLst/>
          </a:prstGeom>
          <a:solidFill>
            <a:schemeClr val="bg1">
              <a:alpha val="82000"/>
            </a:schemeClr>
          </a:solidFill>
          <a:ln>
            <a:solidFill>
              <a:schemeClr val="accent1">
                <a:shade val="15000"/>
                <a:alpha val="6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Teenagers </a:t>
            </a:r>
            <a:br>
              <a:rPr lang="de-DE" sz="1200" dirty="0">
                <a:solidFill>
                  <a:schemeClr val="tx1"/>
                </a:solidFill>
                <a:latin typeface="Roboto Light" panose="02000000000000000000" pitchFamily="2" charset="0"/>
                <a:ea typeface="Roboto Light" panose="02000000000000000000" pitchFamily="2" charset="0"/>
              </a:rPr>
            </a:br>
            <a:r>
              <a:rPr lang="de-DE" sz="1200" dirty="0" err="1">
                <a:solidFill>
                  <a:schemeClr val="tx1"/>
                </a:solidFill>
                <a:latin typeface="Roboto Light" panose="02000000000000000000" pitchFamily="2" charset="0"/>
                <a:ea typeface="Roboto Light" panose="02000000000000000000" pitchFamily="2" charset="0"/>
              </a:rPr>
              <a:t>from</a:t>
            </a:r>
            <a:r>
              <a:rPr lang="de-DE" sz="1200" dirty="0">
                <a:solidFill>
                  <a:schemeClr val="tx1"/>
                </a:solidFill>
                <a:latin typeface="Roboto Light" panose="02000000000000000000" pitchFamily="2" charset="0"/>
                <a:ea typeface="Roboto Light" panose="02000000000000000000" pitchFamily="2" charset="0"/>
              </a:rPr>
              <a:t> 12 </a:t>
            </a:r>
            <a:r>
              <a:rPr lang="de-DE" sz="1200" dirty="0" err="1">
                <a:solidFill>
                  <a:schemeClr val="tx1"/>
                </a:solidFill>
                <a:latin typeface="Roboto Light" panose="02000000000000000000" pitchFamily="2" charset="0"/>
                <a:ea typeface="Roboto Light" panose="02000000000000000000" pitchFamily="2" charset="0"/>
              </a:rPr>
              <a:t>years</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14" name="Rechteck 13">
            <a:extLst>
              <a:ext uri="{FF2B5EF4-FFF2-40B4-BE49-F238E27FC236}">
                <a16:creationId xmlns:a16="http://schemas.microsoft.com/office/drawing/2014/main" id="{46F8764D-E1A8-41AE-5F79-C2F293BAA70F}"/>
              </a:ext>
            </a:extLst>
          </p:cNvPr>
          <p:cNvSpPr/>
          <p:nvPr/>
        </p:nvSpPr>
        <p:spPr>
          <a:xfrm>
            <a:off x="6176660" y="497204"/>
            <a:ext cx="1808050" cy="554932"/>
          </a:xfrm>
          <a:prstGeom prst="rect">
            <a:avLst/>
          </a:prstGeom>
          <a:solidFill>
            <a:schemeClr val="bg1">
              <a:alpha val="82000"/>
            </a:schemeClr>
          </a:solidFill>
          <a:ln>
            <a:solidFill>
              <a:schemeClr val="accent1">
                <a:shade val="15000"/>
                <a:alpha val="6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Teenagers </a:t>
            </a:r>
            <a:br>
              <a:rPr lang="de-DE" sz="1200" dirty="0">
                <a:solidFill>
                  <a:schemeClr val="tx1"/>
                </a:solidFill>
                <a:latin typeface="Roboto Light" panose="02000000000000000000" pitchFamily="2" charset="0"/>
                <a:ea typeface="Roboto Light" panose="02000000000000000000" pitchFamily="2" charset="0"/>
              </a:rPr>
            </a:br>
            <a:r>
              <a:rPr lang="de-DE" sz="1200" dirty="0" err="1">
                <a:solidFill>
                  <a:schemeClr val="tx1"/>
                </a:solidFill>
                <a:latin typeface="Roboto Light" panose="02000000000000000000" pitchFamily="2" charset="0"/>
                <a:ea typeface="Roboto Light" panose="02000000000000000000" pitchFamily="2" charset="0"/>
              </a:rPr>
              <a:t>from</a:t>
            </a:r>
            <a:r>
              <a:rPr lang="de-DE" sz="1200" dirty="0">
                <a:solidFill>
                  <a:schemeClr val="tx1"/>
                </a:solidFill>
                <a:latin typeface="Roboto Light" panose="02000000000000000000" pitchFamily="2" charset="0"/>
                <a:ea typeface="Roboto Light" panose="02000000000000000000" pitchFamily="2" charset="0"/>
              </a:rPr>
              <a:t> 14 </a:t>
            </a:r>
            <a:r>
              <a:rPr lang="de-DE" sz="1200" dirty="0" err="1">
                <a:solidFill>
                  <a:schemeClr val="tx1"/>
                </a:solidFill>
                <a:latin typeface="Roboto Light" panose="02000000000000000000" pitchFamily="2" charset="0"/>
                <a:ea typeface="Roboto Light" panose="02000000000000000000" pitchFamily="2" charset="0"/>
              </a:rPr>
              <a:t>years</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15" name="Rechteck 14">
            <a:extLst>
              <a:ext uri="{FF2B5EF4-FFF2-40B4-BE49-F238E27FC236}">
                <a16:creationId xmlns:a16="http://schemas.microsoft.com/office/drawing/2014/main" id="{E6057B31-97EB-381F-40C7-3E22332A96F9}"/>
              </a:ext>
            </a:extLst>
          </p:cNvPr>
          <p:cNvSpPr/>
          <p:nvPr/>
        </p:nvSpPr>
        <p:spPr>
          <a:xfrm>
            <a:off x="8236156" y="497204"/>
            <a:ext cx="3723865" cy="554932"/>
          </a:xfrm>
          <a:prstGeom prst="rect">
            <a:avLst/>
          </a:prstGeom>
          <a:solidFill>
            <a:schemeClr val="bg1">
              <a:alpha val="82000"/>
            </a:schemeClr>
          </a:solidFill>
          <a:ln>
            <a:solidFill>
              <a:schemeClr val="accent1">
                <a:shade val="15000"/>
                <a:alpha val="6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err="1">
                <a:solidFill>
                  <a:schemeClr val="tx1"/>
                </a:solidFill>
                <a:latin typeface="Roboto Light" panose="02000000000000000000" pitchFamily="2" charset="0"/>
                <a:ea typeface="Roboto Light" panose="02000000000000000000" pitchFamily="2" charset="0"/>
              </a:rPr>
              <a:t>Adults</a:t>
            </a:r>
            <a:br>
              <a:rPr lang="de-DE" sz="1200" dirty="0">
                <a:solidFill>
                  <a:schemeClr val="tx1"/>
                </a:solidFill>
                <a:latin typeface="Roboto Light" panose="02000000000000000000" pitchFamily="2" charset="0"/>
                <a:ea typeface="Roboto Light" panose="02000000000000000000" pitchFamily="2" charset="0"/>
              </a:rPr>
            </a:br>
            <a:r>
              <a:rPr lang="de-DE" sz="1200" dirty="0" err="1">
                <a:solidFill>
                  <a:schemeClr val="tx1"/>
                </a:solidFill>
                <a:latin typeface="Roboto Light" panose="02000000000000000000" pitchFamily="2" charset="0"/>
                <a:ea typeface="Roboto Light" panose="02000000000000000000" pitchFamily="2" charset="0"/>
              </a:rPr>
              <a:t>from</a:t>
            </a:r>
            <a:r>
              <a:rPr lang="de-DE" sz="1200" dirty="0">
                <a:solidFill>
                  <a:schemeClr val="tx1"/>
                </a:solidFill>
                <a:latin typeface="Roboto Light" panose="02000000000000000000" pitchFamily="2" charset="0"/>
                <a:ea typeface="Roboto Light" panose="02000000000000000000" pitchFamily="2" charset="0"/>
              </a:rPr>
              <a:t> 16 </a:t>
            </a:r>
            <a:r>
              <a:rPr lang="de-DE" sz="1200" dirty="0" err="1">
                <a:solidFill>
                  <a:schemeClr val="tx1"/>
                </a:solidFill>
                <a:latin typeface="Roboto Light" panose="02000000000000000000" pitchFamily="2" charset="0"/>
                <a:ea typeface="Roboto Light" panose="02000000000000000000" pitchFamily="2" charset="0"/>
              </a:rPr>
              <a:t>years</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30" name="Rechteck 29">
            <a:extLst>
              <a:ext uri="{FF2B5EF4-FFF2-40B4-BE49-F238E27FC236}">
                <a16:creationId xmlns:a16="http://schemas.microsoft.com/office/drawing/2014/main" id="{932BECB2-4C71-8D96-2251-529B778FEB8B}"/>
              </a:ext>
            </a:extLst>
          </p:cNvPr>
          <p:cNvSpPr/>
          <p:nvPr/>
        </p:nvSpPr>
        <p:spPr>
          <a:xfrm>
            <a:off x="8276466" y="1177659"/>
            <a:ext cx="1808050" cy="376559"/>
          </a:xfrm>
          <a:prstGeom prst="rect">
            <a:avLst/>
          </a:prstGeom>
          <a:no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latin typeface="Roboto Light" panose="02000000000000000000" pitchFamily="2" charset="0"/>
                <a:ea typeface="Roboto Light" panose="02000000000000000000" pitchFamily="2" charset="0"/>
              </a:rPr>
              <a:t>INTERNATIONAL</a:t>
            </a:r>
            <a:endParaRPr lang="de-AT" sz="1200" b="1" dirty="0">
              <a:solidFill>
                <a:schemeClr val="tx1"/>
              </a:solidFill>
              <a:latin typeface="Roboto Light" panose="02000000000000000000" pitchFamily="2" charset="0"/>
              <a:ea typeface="Roboto Light" panose="02000000000000000000" pitchFamily="2" charset="0"/>
            </a:endParaRPr>
          </a:p>
        </p:txBody>
      </p:sp>
      <p:sp>
        <p:nvSpPr>
          <p:cNvPr id="31" name="Rechteck 30">
            <a:extLst>
              <a:ext uri="{FF2B5EF4-FFF2-40B4-BE49-F238E27FC236}">
                <a16:creationId xmlns:a16="http://schemas.microsoft.com/office/drawing/2014/main" id="{166FE6E9-492C-F665-0D17-B3EF902230B6}"/>
              </a:ext>
            </a:extLst>
          </p:cNvPr>
          <p:cNvSpPr/>
          <p:nvPr/>
        </p:nvSpPr>
        <p:spPr>
          <a:xfrm>
            <a:off x="10040736" y="1177659"/>
            <a:ext cx="1808050" cy="376559"/>
          </a:xfrm>
          <a:prstGeom prst="rect">
            <a:avLst/>
          </a:prstGeom>
          <a:no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latin typeface="Roboto Light" panose="02000000000000000000" pitchFamily="2" charset="0"/>
                <a:ea typeface="Roboto Light" panose="02000000000000000000" pitchFamily="2" charset="0"/>
              </a:rPr>
              <a:t>AUSTRIA VERSION</a:t>
            </a:r>
            <a:endParaRPr lang="de-AT" sz="1200" b="1" dirty="0">
              <a:solidFill>
                <a:schemeClr val="tx1"/>
              </a:solidFill>
              <a:latin typeface="Roboto Light" panose="02000000000000000000" pitchFamily="2" charset="0"/>
              <a:ea typeface="Roboto Light" panose="02000000000000000000" pitchFamily="2" charset="0"/>
            </a:endParaRPr>
          </a:p>
        </p:txBody>
      </p:sp>
      <p:sp>
        <p:nvSpPr>
          <p:cNvPr id="67" name="Textfeld 66">
            <a:extLst>
              <a:ext uri="{FF2B5EF4-FFF2-40B4-BE49-F238E27FC236}">
                <a16:creationId xmlns:a16="http://schemas.microsoft.com/office/drawing/2014/main" id="{2A38D562-5C0B-E113-0E5D-E2153F4B0FCE}"/>
              </a:ext>
            </a:extLst>
          </p:cNvPr>
          <p:cNvSpPr txBox="1"/>
          <p:nvPr/>
        </p:nvSpPr>
        <p:spPr>
          <a:xfrm>
            <a:off x="333810" y="1200837"/>
            <a:ext cx="246030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latin typeface="Roboto Black" panose="02000000000000000000" pitchFamily="2" charset="0"/>
                <a:ea typeface="Roboto Black" panose="02000000000000000000" pitchFamily="2" charset="0"/>
              </a:rPr>
              <a:t>* is offered in four modules</a:t>
            </a:r>
            <a:endParaRPr lang="de-DE" sz="1100" b="1" kern="1200" dirty="0">
              <a:solidFill>
                <a:schemeClr val="tx1"/>
              </a:solidFill>
              <a:latin typeface="Roboto Light" panose="02000000000000000000" pitchFamily="2" charset="0"/>
              <a:ea typeface="Roboto Light" panose="02000000000000000000" pitchFamily="2" charset="0"/>
            </a:endParaRPr>
          </a:p>
        </p:txBody>
      </p:sp>
      <p:sp>
        <p:nvSpPr>
          <p:cNvPr id="2" name="Rechteck 1">
            <a:extLst>
              <a:ext uri="{FF2B5EF4-FFF2-40B4-BE49-F238E27FC236}">
                <a16:creationId xmlns:a16="http://schemas.microsoft.com/office/drawing/2014/main" id="{95482147-377E-71A1-78FE-D80E86A868BC}"/>
              </a:ext>
            </a:extLst>
          </p:cNvPr>
          <p:cNvSpPr/>
          <p:nvPr/>
        </p:nvSpPr>
        <p:spPr>
          <a:xfrm>
            <a:off x="1253947" y="3459083"/>
            <a:ext cx="839002" cy="705600"/>
          </a:xfrm>
          <a:prstGeom prst="rect">
            <a:avLst/>
          </a:prstGeom>
          <a:solidFill>
            <a:srgbClr val="AFCA0B"/>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latin typeface="Roboto Light" panose="02000000000000000000" pitchFamily="2" charset="0"/>
                <a:ea typeface="Roboto Light" panose="02000000000000000000" pitchFamily="2" charset="0"/>
              </a:rPr>
              <a:t>B1</a:t>
            </a:r>
            <a:endParaRPr lang="de-AT" sz="1200" b="1" dirty="0">
              <a:solidFill>
                <a:schemeClr val="tx1"/>
              </a:solidFill>
              <a:latin typeface="Roboto Light" panose="02000000000000000000" pitchFamily="2" charset="0"/>
              <a:ea typeface="Roboto Light" panose="02000000000000000000" pitchFamily="2" charset="0"/>
            </a:endParaRPr>
          </a:p>
        </p:txBody>
      </p:sp>
      <p:sp>
        <p:nvSpPr>
          <p:cNvPr id="4" name="Rechteck 3">
            <a:extLst>
              <a:ext uri="{FF2B5EF4-FFF2-40B4-BE49-F238E27FC236}">
                <a16:creationId xmlns:a16="http://schemas.microsoft.com/office/drawing/2014/main" id="{B6BA0ADC-0A2B-57F1-B954-25344B554861}"/>
              </a:ext>
            </a:extLst>
          </p:cNvPr>
          <p:cNvSpPr/>
          <p:nvPr/>
        </p:nvSpPr>
        <p:spPr>
          <a:xfrm>
            <a:off x="1253947" y="4289862"/>
            <a:ext cx="839002" cy="705600"/>
          </a:xfrm>
          <a:prstGeom prst="rect">
            <a:avLst/>
          </a:prstGeom>
          <a:solidFill>
            <a:srgbClr val="E8318A"/>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latin typeface="Roboto Light" panose="02000000000000000000" pitchFamily="2" charset="0"/>
                <a:ea typeface="Roboto Light" panose="02000000000000000000" pitchFamily="2" charset="0"/>
              </a:rPr>
              <a:t>B1</a:t>
            </a:r>
            <a:endParaRPr lang="de-AT" sz="1200" b="1" dirty="0">
              <a:solidFill>
                <a:schemeClr val="tx1"/>
              </a:solidFill>
              <a:latin typeface="Roboto Light" panose="02000000000000000000" pitchFamily="2" charset="0"/>
              <a:ea typeface="Roboto Light" panose="02000000000000000000" pitchFamily="2" charset="0"/>
            </a:endParaRPr>
          </a:p>
        </p:txBody>
      </p:sp>
      <p:pic>
        <p:nvPicPr>
          <p:cNvPr id="3" name="Kapitel 3_Folie (17-18)">
            <a:hlinkClick r:id="" action="ppaction://media"/>
            <a:extLst>
              <a:ext uri="{FF2B5EF4-FFF2-40B4-BE49-F238E27FC236}">
                <a16:creationId xmlns:a16="http://schemas.microsoft.com/office/drawing/2014/main" id="{20399912-AC0E-27A2-C52E-2C32E1DABA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6811" y="5413481"/>
            <a:ext cx="487362" cy="487363"/>
          </a:xfrm>
          <a:prstGeom prst="rect">
            <a:avLst/>
          </a:prstGeom>
        </p:spPr>
      </p:pic>
    </p:spTree>
    <p:extLst>
      <p:ext uri="{BB962C8B-B14F-4D97-AF65-F5344CB8AC3E}">
        <p14:creationId xmlns:p14="http://schemas.microsoft.com/office/powerpoint/2010/main" val="3424409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550">
        <p159:morph option="byObject"/>
      </p:transition>
    </mc:Choice>
    <mc:Fallback xmlns="">
      <p:transition spd="slow" advTm="55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hteck 42">
            <a:extLst>
              <a:ext uri="{FF2B5EF4-FFF2-40B4-BE49-F238E27FC236}">
                <a16:creationId xmlns:a16="http://schemas.microsoft.com/office/drawing/2014/main" id="{A937BC99-10BF-2D58-B0A7-A0F6A55B90DF}"/>
              </a:ext>
            </a:extLst>
          </p:cNvPr>
          <p:cNvSpPr>
            <a:spLocks/>
          </p:cNvSpPr>
          <p:nvPr/>
        </p:nvSpPr>
        <p:spPr>
          <a:xfrm>
            <a:off x="10207001" y="299129"/>
            <a:ext cx="1475521" cy="558732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3" name="Rechteck 22">
            <a:extLst>
              <a:ext uri="{FF2B5EF4-FFF2-40B4-BE49-F238E27FC236}">
                <a16:creationId xmlns:a16="http://schemas.microsoft.com/office/drawing/2014/main" id="{1D058AE1-639E-6228-78F5-F40CFC0073B3}"/>
              </a:ext>
            </a:extLst>
          </p:cNvPr>
          <p:cNvSpPr>
            <a:spLocks/>
          </p:cNvSpPr>
          <p:nvPr/>
        </p:nvSpPr>
        <p:spPr>
          <a:xfrm>
            <a:off x="4425489" y="312516"/>
            <a:ext cx="1478767" cy="557393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2" name="Rechteck 31">
            <a:extLst>
              <a:ext uri="{FF2B5EF4-FFF2-40B4-BE49-F238E27FC236}">
                <a16:creationId xmlns:a16="http://schemas.microsoft.com/office/drawing/2014/main" id="{40D7DAD4-CE4F-B75B-B66D-B385169C31FB}"/>
              </a:ext>
            </a:extLst>
          </p:cNvPr>
          <p:cNvSpPr>
            <a:spLocks/>
          </p:cNvSpPr>
          <p:nvPr/>
        </p:nvSpPr>
        <p:spPr>
          <a:xfrm>
            <a:off x="6341302" y="312054"/>
            <a:ext cx="1478767" cy="558732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9" name="Rechteck 38">
            <a:extLst>
              <a:ext uri="{FF2B5EF4-FFF2-40B4-BE49-F238E27FC236}">
                <a16:creationId xmlns:a16="http://schemas.microsoft.com/office/drawing/2014/main" id="{ABBB4DF5-6C3F-3C20-ECC4-76DA5CFF6EA3}"/>
              </a:ext>
            </a:extLst>
          </p:cNvPr>
          <p:cNvSpPr>
            <a:spLocks/>
          </p:cNvSpPr>
          <p:nvPr/>
        </p:nvSpPr>
        <p:spPr>
          <a:xfrm>
            <a:off x="8442731" y="299130"/>
            <a:ext cx="1475521" cy="558732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 name="Rechteck 191">
            <a:extLst>
              <a:ext uri="{FF2B5EF4-FFF2-40B4-BE49-F238E27FC236}">
                <a16:creationId xmlns:a16="http://schemas.microsoft.com/office/drawing/2014/main" id="{D06C9578-4E14-E18B-734F-CAD6031BD3DE}"/>
              </a:ext>
            </a:extLst>
          </p:cNvPr>
          <p:cNvSpPr>
            <a:spLocks/>
          </p:cNvSpPr>
          <p:nvPr/>
        </p:nvSpPr>
        <p:spPr>
          <a:xfrm>
            <a:off x="2509673" y="312054"/>
            <a:ext cx="1478767" cy="557439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Rechteck 20">
            <a:extLst>
              <a:ext uri="{FF2B5EF4-FFF2-40B4-BE49-F238E27FC236}">
                <a16:creationId xmlns:a16="http://schemas.microsoft.com/office/drawing/2014/main" id="{035CDBEC-EED8-14F2-B74F-C83BC4C13401}"/>
              </a:ext>
            </a:extLst>
          </p:cNvPr>
          <p:cNvSpPr/>
          <p:nvPr/>
        </p:nvSpPr>
        <p:spPr>
          <a:xfrm rot="16200000">
            <a:off x="9357" y="2173546"/>
            <a:ext cx="1536929" cy="588968"/>
          </a:xfrm>
          <a:prstGeom prst="rect">
            <a:avLst/>
          </a:prstGeom>
          <a:solidFill>
            <a:schemeClr val="bg1">
              <a:alpha val="82000"/>
            </a:schemeClr>
          </a:solidFill>
          <a:ln>
            <a:solidFill>
              <a:schemeClr val="accent1">
                <a:shade val="15000"/>
                <a:alpha val="6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Independent </a:t>
            </a:r>
            <a:r>
              <a:rPr lang="de-DE" sz="1200" dirty="0" err="1">
                <a:solidFill>
                  <a:schemeClr val="tx1"/>
                </a:solidFill>
                <a:latin typeface="Roboto Light" panose="02000000000000000000" pitchFamily="2" charset="0"/>
                <a:ea typeface="Roboto Light" panose="02000000000000000000" pitchFamily="2" charset="0"/>
              </a:rPr>
              <a:t>use</a:t>
            </a:r>
            <a:r>
              <a:rPr lang="de-DE" sz="1200" dirty="0">
                <a:solidFill>
                  <a:schemeClr val="tx1"/>
                </a:solidFill>
                <a:latin typeface="Roboto Light" panose="02000000000000000000" pitchFamily="2" charset="0"/>
                <a:ea typeface="Roboto Light" panose="02000000000000000000" pitchFamily="2" charset="0"/>
              </a:rPr>
              <a:t> </a:t>
            </a:r>
            <a:r>
              <a:rPr lang="de-DE" sz="1200" dirty="0" err="1">
                <a:solidFill>
                  <a:schemeClr val="tx1"/>
                </a:solidFill>
                <a:latin typeface="Roboto Light" panose="02000000000000000000" pitchFamily="2" charset="0"/>
                <a:ea typeface="Roboto Light" panose="02000000000000000000" pitchFamily="2" charset="0"/>
              </a:rPr>
              <a:t>of</a:t>
            </a:r>
            <a:r>
              <a:rPr lang="de-DE" sz="1200" dirty="0">
                <a:solidFill>
                  <a:schemeClr val="tx1"/>
                </a:solidFill>
                <a:latin typeface="Roboto Light" panose="02000000000000000000" pitchFamily="2" charset="0"/>
                <a:ea typeface="Roboto Light" panose="02000000000000000000" pitchFamily="2" charset="0"/>
              </a:rPr>
              <a:t> </a:t>
            </a:r>
            <a:r>
              <a:rPr lang="de-DE" sz="1200" dirty="0" err="1">
                <a:solidFill>
                  <a:schemeClr val="tx1"/>
                </a:solidFill>
                <a:latin typeface="Roboto Light" panose="02000000000000000000" pitchFamily="2" charset="0"/>
                <a:ea typeface="Roboto Light" panose="02000000000000000000" pitchFamily="2" charset="0"/>
              </a:rPr>
              <a:t>language</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22" name="Rechteck 21">
            <a:extLst>
              <a:ext uri="{FF2B5EF4-FFF2-40B4-BE49-F238E27FC236}">
                <a16:creationId xmlns:a16="http://schemas.microsoft.com/office/drawing/2014/main" id="{F258EE28-6F04-72E2-6E64-95068ABD594A}"/>
              </a:ext>
            </a:extLst>
          </p:cNvPr>
          <p:cNvSpPr/>
          <p:nvPr/>
        </p:nvSpPr>
        <p:spPr>
          <a:xfrm rot="16200000">
            <a:off x="-396143" y="4304695"/>
            <a:ext cx="2347928" cy="588968"/>
          </a:xfrm>
          <a:prstGeom prst="rect">
            <a:avLst/>
          </a:prstGeom>
          <a:solidFill>
            <a:schemeClr val="bg1">
              <a:alpha val="82000"/>
            </a:schemeClr>
          </a:solidFill>
          <a:ln>
            <a:solidFill>
              <a:schemeClr val="accent1">
                <a:shade val="15000"/>
                <a:alpha val="6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err="1">
                <a:solidFill>
                  <a:schemeClr val="tx1"/>
                </a:solidFill>
                <a:latin typeface="Roboto Light" panose="02000000000000000000" pitchFamily="2" charset="0"/>
                <a:ea typeface="Roboto Light" panose="02000000000000000000" pitchFamily="2" charset="0"/>
              </a:rPr>
              <a:t>Competent</a:t>
            </a:r>
            <a:r>
              <a:rPr lang="de-DE" sz="1200" dirty="0">
                <a:solidFill>
                  <a:schemeClr val="tx1"/>
                </a:solidFill>
                <a:latin typeface="Roboto Light" panose="02000000000000000000" pitchFamily="2" charset="0"/>
                <a:ea typeface="Roboto Light" panose="02000000000000000000" pitchFamily="2" charset="0"/>
              </a:rPr>
              <a:t> </a:t>
            </a:r>
            <a:r>
              <a:rPr lang="de-DE" sz="1200" dirty="0" err="1">
                <a:solidFill>
                  <a:schemeClr val="tx1"/>
                </a:solidFill>
                <a:latin typeface="Roboto Light" panose="02000000000000000000" pitchFamily="2" charset="0"/>
                <a:ea typeface="Roboto Light" panose="02000000000000000000" pitchFamily="2" charset="0"/>
              </a:rPr>
              <a:t>use</a:t>
            </a:r>
            <a:r>
              <a:rPr lang="de-DE" sz="1200" dirty="0">
                <a:solidFill>
                  <a:schemeClr val="tx1"/>
                </a:solidFill>
                <a:latin typeface="Roboto Light" panose="02000000000000000000" pitchFamily="2" charset="0"/>
                <a:ea typeface="Roboto Light" panose="02000000000000000000" pitchFamily="2" charset="0"/>
              </a:rPr>
              <a:t> </a:t>
            </a:r>
            <a:r>
              <a:rPr lang="de-DE" sz="1200" dirty="0" err="1">
                <a:solidFill>
                  <a:schemeClr val="tx1"/>
                </a:solidFill>
                <a:latin typeface="Roboto Light" panose="02000000000000000000" pitchFamily="2" charset="0"/>
                <a:ea typeface="Roboto Light" panose="02000000000000000000" pitchFamily="2" charset="0"/>
              </a:rPr>
              <a:t>of</a:t>
            </a:r>
            <a:r>
              <a:rPr lang="de-DE" sz="1200" dirty="0">
                <a:solidFill>
                  <a:schemeClr val="tx1"/>
                </a:solidFill>
                <a:latin typeface="Roboto Light" panose="02000000000000000000" pitchFamily="2" charset="0"/>
                <a:ea typeface="Roboto Light" panose="02000000000000000000" pitchFamily="2" charset="0"/>
              </a:rPr>
              <a:t> </a:t>
            </a:r>
            <a:r>
              <a:rPr lang="de-DE" sz="1200" dirty="0" err="1">
                <a:solidFill>
                  <a:schemeClr val="tx1"/>
                </a:solidFill>
                <a:latin typeface="Roboto Light" panose="02000000000000000000" pitchFamily="2" charset="0"/>
                <a:ea typeface="Roboto Light" panose="02000000000000000000" pitchFamily="2" charset="0"/>
              </a:rPr>
              <a:t>language</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52" name="Rechteck 51">
            <a:extLst>
              <a:ext uri="{FF2B5EF4-FFF2-40B4-BE49-F238E27FC236}">
                <a16:creationId xmlns:a16="http://schemas.microsoft.com/office/drawing/2014/main" id="{FFC74404-93E0-E33B-2297-EF747B267B57}"/>
              </a:ext>
            </a:extLst>
          </p:cNvPr>
          <p:cNvSpPr/>
          <p:nvPr/>
        </p:nvSpPr>
        <p:spPr>
          <a:xfrm>
            <a:off x="1253947" y="1705213"/>
            <a:ext cx="839002" cy="705600"/>
          </a:xfrm>
          <a:prstGeom prst="rect">
            <a:avLst/>
          </a:prstGeom>
          <a:solidFill>
            <a:srgbClr val="3BAA35"/>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latin typeface="Roboto Light" panose="02000000000000000000" pitchFamily="2" charset="0"/>
                <a:ea typeface="Roboto Light" panose="02000000000000000000" pitchFamily="2" charset="0"/>
              </a:rPr>
              <a:t>B2</a:t>
            </a:r>
            <a:endParaRPr lang="de-AT" sz="1200" b="1" dirty="0">
              <a:solidFill>
                <a:schemeClr val="tx1"/>
              </a:solidFill>
              <a:latin typeface="Roboto Light" panose="02000000000000000000" pitchFamily="2" charset="0"/>
              <a:ea typeface="Roboto Light" panose="02000000000000000000" pitchFamily="2" charset="0"/>
            </a:endParaRPr>
          </a:p>
        </p:txBody>
      </p:sp>
      <p:sp>
        <p:nvSpPr>
          <p:cNvPr id="56" name="Rechteck 55">
            <a:extLst>
              <a:ext uri="{FF2B5EF4-FFF2-40B4-BE49-F238E27FC236}">
                <a16:creationId xmlns:a16="http://schemas.microsoft.com/office/drawing/2014/main" id="{EC3D6749-7A12-0EC5-75F1-09735C29593D}"/>
              </a:ext>
            </a:extLst>
          </p:cNvPr>
          <p:cNvSpPr/>
          <p:nvPr/>
        </p:nvSpPr>
        <p:spPr>
          <a:xfrm>
            <a:off x="6241683" y="1705213"/>
            <a:ext cx="1678004" cy="705600"/>
          </a:xfrm>
          <a:prstGeom prst="rect">
            <a:avLst/>
          </a:prstGeom>
          <a:solidFill>
            <a:srgbClr val="3BAA35"/>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ÖSD </a:t>
            </a:r>
            <a:r>
              <a:rPr lang="de-DE" sz="1200" dirty="0" err="1">
                <a:solidFill>
                  <a:schemeClr val="tx1"/>
                </a:solidFill>
                <a:latin typeface="Roboto Light" panose="02000000000000000000" pitchFamily="2" charset="0"/>
                <a:ea typeface="Roboto Light" panose="02000000000000000000" pitchFamily="2" charset="0"/>
              </a:rPr>
              <a:t>Certificate</a:t>
            </a:r>
            <a:r>
              <a:rPr lang="de-DE" sz="1200" dirty="0">
                <a:solidFill>
                  <a:schemeClr val="tx1"/>
                </a:solidFill>
                <a:latin typeface="Roboto Light" panose="02000000000000000000" pitchFamily="2" charset="0"/>
                <a:ea typeface="Roboto Light" panose="02000000000000000000" pitchFamily="2" charset="0"/>
              </a:rPr>
              <a:t> B2 Teenagers</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57" name="Rechteck 56">
            <a:hlinkClick r:id="" action="ppaction://noaction"/>
            <a:extLst>
              <a:ext uri="{FF2B5EF4-FFF2-40B4-BE49-F238E27FC236}">
                <a16:creationId xmlns:a16="http://schemas.microsoft.com/office/drawing/2014/main" id="{5A800455-BA7F-8514-10DB-959EE6E09FA0}"/>
              </a:ext>
            </a:extLst>
          </p:cNvPr>
          <p:cNvSpPr/>
          <p:nvPr/>
        </p:nvSpPr>
        <p:spPr>
          <a:xfrm>
            <a:off x="8341489" y="1705213"/>
            <a:ext cx="1678004" cy="705600"/>
          </a:xfrm>
          <a:prstGeom prst="rect">
            <a:avLst/>
          </a:prstGeom>
          <a:solidFill>
            <a:srgbClr val="3BAA35"/>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ÖSD </a:t>
            </a:r>
            <a:r>
              <a:rPr lang="de-DE" sz="1200" dirty="0" err="1">
                <a:solidFill>
                  <a:schemeClr val="tx1"/>
                </a:solidFill>
                <a:latin typeface="Roboto Light" panose="02000000000000000000" pitchFamily="2" charset="0"/>
                <a:ea typeface="Roboto Light" panose="02000000000000000000" pitchFamily="2" charset="0"/>
              </a:rPr>
              <a:t>Certificate</a:t>
            </a:r>
            <a:r>
              <a:rPr lang="de-DE" sz="1200" dirty="0">
                <a:solidFill>
                  <a:schemeClr val="tx1"/>
                </a:solidFill>
                <a:latin typeface="Roboto Light" panose="02000000000000000000" pitchFamily="2" charset="0"/>
                <a:ea typeface="Roboto Light" panose="02000000000000000000" pitchFamily="2" charset="0"/>
              </a:rPr>
              <a:t> B2</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58" name="Rechteck 57">
            <a:extLst>
              <a:ext uri="{FF2B5EF4-FFF2-40B4-BE49-F238E27FC236}">
                <a16:creationId xmlns:a16="http://schemas.microsoft.com/office/drawing/2014/main" id="{EEB881A0-2459-2844-E189-6A3FEF6D5C82}"/>
              </a:ext>
            </a:extLst>
          </p:cNvPr>
          <p:cNvSpPr/>
          <p:nvPr/>
        </p:nvSpPr>
        <p:spPr>
          <a:xfrm>
            <a:off x="10105759" y="1705213"/>
            <a:ext cx="1678004" cy="705600"/>
          </a:xfrm>
          <a:prstGeom prst="rect">
            <a:avLst/>
          </a:prstGeom>
          <a:solidFill>
            <a:srgbClr val="3BAA35"/>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ÖSD </a:t>
            </a:r>
            <a:r>
              <a:rPr lang="de-DE" sz="1200" dirty="0" err="1">
                <a:solidFill>
                  <a:schemeClr val="tx1"/>
                </a:solidFill>
                <a:latin typeface="Roboto Light" panose="02000000000000000000" pitchFamily="2" charset="0"/>
                <a:ea typeface="Roboto Light" panose="02000000000000000000" pitchFamily="2" charset="0"/>
              </a:rPr>
              <a:t>Certificate</a:t>
            </a:r>
            <a:r>
              <a:rPr lang="de-DE" sz="1200" dirty="0">
                <a:solidFill>
                  <a:schemeClr val="tx1"/>
                </a:solidFill>
                <a:latin typeface="Roboto Light" panose="02000000000000000000" pitchFamily="2" charset="0"/>
                <a:ea typeface="Roboto Light" panose="02000000000000000000" pitchFamily="2" charset="0"/>
              </a:rPr>
              <a:t> B2 Austria</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59" name="Rechteck 58">
            <a:hlinkClick r:id="rId3" action="ppaction://hlinksldjump"/>
            <a:extLst>
              <a:ext uri="{FF2B5EF4-FFF2-40B4-BE49-F238E27FC236}">
                <a16:creationId xmlns:a16="http://schemas.microsoft.com/office/drawing/2014/main" id="{2A424269-5FCA-862D-8073-11F3D7DEF2AB}"/>
              </a:ext>
            </a:extLst>
          </p:cNvPr>
          <p:cNvSpPr/>
          <p:nvPr/>
        </p:nvSpPr>
        <p:spPr>
          <a:xfrm>
            <a:off x="8341489" y="2507278"/>
            <a:ext cx="1678004" cy="705600"/>
          </a:xfrm>
          <a:prstGeom prst="rect">
            <a:avLst/>
          </a:prstGeom>
          <a:solidFill>
            <a:srgbClr val="A4CE99"/>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Roboto Light" panose="02000000000000000000" pitchFamily="2" charset="0"/>
                <a:ea typeface="Roboto Light" panose="02000000000000000000" pitchFamily="2" charset="0"/>
              </a:rPr>
              <a:t>ÖSD Certificate B2 Nursing and Medical Professions</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60" name="Rechteck 59">
            <a:extLst>
              <a:ext uri="{FF2B5EF4-FFF2-40B4-BE49-F238E27FC236}">
                <a16:creationId xmlns:a16="http://schemas.microsoft.com/office/drawing/2014/main" id="{ECBB14A9-5B2D-1C38-6B00-A1E9E8B19D26}"/>
              </a:ext>
            </a:extLst>
          </p:cNvPr>
          <p:cNvSpPr/>
          <p:nvPr/>
        </p:nvSpPr>
        <p:spPr>
          <a:xfrm>
            <a:off x="1253947" y="2507278"/>
            <a:ext cx="839002" cy="705600"/>
          </a:xfrm>
          <a:prstGeom prst="rect">
            <a:avLst/>
          </a:prstGeom>
          <a:solidFill>
            <a:srgbClr val="A4CE99"/>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latin typeface="Roboto Light" panose="02000000000000000000" pitchFamily="2" charset="0"/>
                <a:ea typeface="Roboto Light" panose="02000000000000000000" pitchFamily="2" charset="0"/>
              </a:rPr>
              <a:t>B2</a:t>
            </a:r>
            <a:endParaRPr lang="de-AT" sz="1200" b="1" dirty="0">
              <a:solidFill>
                <a:schemeClr val="tx1"/>
              </a:solidFill>
              <a:latin typeface="Roboto Light" panose="02000000000000000000" pitchFamily="2" charset="0"/>
              <a:ea typeface="Roboto Light" panose="02000000000000000000" pitchFamily="2" charset="0"/>
            </a:endParaRPr>
          </a:p>
        </p:txBody>
      </p:sp>
      <p:sp>
        <p:nvSpPr>
          <p:cNvPr id="65" name="Rechteck 64">
            <a:extLst>
              <a:ext uri="{FF2B5EF4-FFF2-40B4-BE49-F238E27FC236}">
                <a16:creationId xmlns:a16="http://schemas.microsoft.com/office/drawing/2014/main" id="{68BCA33D-AE44-48F1-2E16-966650FF4A44}"/>
              </a:ext>
            </a:extLst>
          </p:cNvPr>
          <p:cNvSpPr/>
          <p:nvPr/>
        </p:nvSpPr>
        <p:spPr>
          <a:xfrm>
            <a:off x="1253947" y="3429000"/>
            <a:ext cx="839002" cy="705600"/>
          </a:xfrm>
          <a:prstGeom prst="rect">
            <a:avLst/>
          </a:prstGeom>
          <a:solidFill>
            <a:srgbClr val="82B0F5"/>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latin typeface="Roboto Light" panose="02000000000000000000" pitchFamily="2" charset="0"/>
                <a:ea typeface="Roboto Light" panose="02000000000000000000" pitchFamily="2" charset="0"/>
              </a:rPr>
              <a:t>C1</a:t>
            </a:r>
            <a:endParaRPr lang="de-AT" sz="1200" b="1" dirty="0">
              <a:solidFill>
                <a:schemeClr val="tx1"/>
              </a:solidFill>
              <a:latin typeface="Roboto Light" panose="02000000000000000000" pitchFamily="2" charset="0"/>
              <a:ea typeface="Roboto Light" panose="02000000000000000000" pitchFamily="2" charset="0"/>
            </a:endParaRPr>
          </a:p>
        </p:txBody>
      </p:sp>
      <p:sp>
        <p:nvSpPr>
          <p:cNvPr id="66" name="Rechteck 65">
            <a:extLst>
              <a:ext uri="{FF2B5EF4-FFF2-40B4-BE49-F238E27FC236}">
                <a16:creationId xmlns:a16="http://schemas.microsoft.com/office/drawing/2014/main" id="{07F713DC-8FD4-0591-AF41-7E60EE0EDDCF}"/>
              </a:ext>
            </a:extLst>
          </p:cNvPr>
          <p:cNvSpPr/>
          <p:nvPr/>
        </p:nvSpPr>
        <p:spPr>
          <a:xfrm>
            <a:off x="6241683" y="3429000"/>
            <a:ext cx="1678004" cy="705600"/>
          </a:xfrm>
          <a:prstGeom prst="rect">
            <a:avLst/>
          </a:prstGeom>
          <a:solidFill>
            <a:srgbClr val="82B0F5"/>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ÖSD </a:t>
            </a:r>
            <a:r>
              <a:rPr lang="de-DE" sz="1200" dirty="0" err="1">
                <a:solidFill>
                  <a:schemeClr val="tx1"/>
                </a:solidFill>
                <a:latin typeface="Roboto Light" panose="02000000000000000000" pitchFamily="2" charset="0"/>
                <a:ea typeface="Roboto Light" panose="02000000000000000000" pitchFamily="2" charset="0"/>
              </a:rPr>
              <a:t>Certificate</a:t>
            </a:r>
            <a:r>
              <a:rPr lang="de-DE" sz="1200" dirty="0">
                <a:solidFill>
                  <a:schemeClr val="tx1"/>
                </a:solidFill>
                <a:latin typeface="Roboto Light" panose="02000000000000000000" pitchFamily="2" charset="0"/>
                <a:ea typeface="Roboto Light" panose="02000000000000000000" pitchFamily="2" charset="0"/>
              </a:rPr>
              <a:t> C1
Teenagers</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69" name="Rechteck 68">
            <a:hlinkClick r:id="" action="ppaction://noaction"/>
            <a:extLst>
              <a:ext uri="{FF2B5EF4-FFF2-40B4-BE49-F238E27FC236}">
                <a16:creationId xmlns:a16="http://schemas.microsoft.com/office/drawing/2014/main" id="{E84620F6-403F-7E97-4B4A-BA6678D91686}"/>
              </a:ext>
            </a:extLst>
          </p:cNvPr>
          <p:cNvSpPr/>
          <p:nvPr/>
        </p:nvSpPr>
        <p:spPr>
          <a:xfrm>
            <a:off x="8332376" y="3425215"/>
            <a:ext cx="1678004" cy="705600"/>
          </a:xfrm>
          <a:prstGeom prst="rect">
            <a:avLst/>
          </a:prstGeom>
          <a:solidFill>
            <a:srgbClr val="82B0F5"/>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ÖSD </a:t>
            </a:r>
            <a:r>
              <a:rPr lang="de-DE" sz="1200" dirty="0" err="1">
                <a:solidFill>
                  <a:schemeClr val="tx1"/>
                </a:solidFill>
                <a:latin typeface="Roboto Light" panose="02000000000000000000" pitchFamily="2" charset="0"/>
                <a:ea typeface="Roboto Light" panose="02000000000000000000" pitchFamily="2" charset="0"/>
              </a:rPr>
              <a:t>Certificate</a:t>
            </a:r>
            <a:r>
              <a:rPr lang="de-DE" sz="1200" dirty="0">
                <a:solidFill>
                  <a:schemeClr val="tx1"/>
                </a:solidFill>
                <a:latin typeface="Roboto Light" panose="02000000000000000000" pitchFamily="2" charset="0"/>
                <a:ea typeface="Roboto Light" panose="02000000000000000000" pitchFamily="2" charset="0"/>
              </a:rPr>
              <a:t> C1</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70" name="Rechteck 69">
            <a:extLst>
              <a:ext uri="{FF2B5EF4-FFF2-40B4-BE49-F238E27FC236}">
                <a16:creationId xmlns:a16="http://schemas.microsoft.com/office/drawing/2014/main" id="{4AD63C6F-3185-C878-28D8-E2539AD32B8D}"/>
              </a:ext>
            </a:extLst>
          </p:cNvPr>
          <p:cNvSpPr/>
          <p:nvPr/>
        </p:nvSpPr>
        <p:spPr>
          <a:xfrm>
            <a:off x="1253947" y="4248637"/>
            <a:ext cx="839002" cy="1524506"/>
          </a:xfrm>
          <a:prstGeom prst="rect">
            <a:avLst/>
          </a:prstGeom>
          <a:solidFill>
            <a:srgbClr val="009FE3"/>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latin typeface="Roboto Light" panose="02000000000000000000" pitchFamily="2" charset="0"/>
                <a:ea typeface="Roboto Light" panose="02000000000000000000" pitchFamily="2" charset="0"/>
              </a:rPr>
              <a:t>C2</a:t>
            </a:r>
            <a:endParaRPr lang="de-AT" sz="1200" b="1" dirty="0">
              <a:solidFill>
                <a:schemeClr val="tx1"/>
              </a:solidFill>
              <a:latin typeface="Roboto Light" panose="02000000000000000000" pitchFamily="2" charset="0"/>
              <a:ea typeface="Roboto Light" panose="02000000000000000000" pitchFamily="2" charset="0"/>
            </a:endParaRPr>
          </a:p>
        </p:txBody>
      </p:sp>
      <p:sp>
        <p:nvSpPr>
          <p:cNvPr id="72" name="Rechteck 71">
            <a:hlinkClick r:id="" action="ppaction://noaction"/>
            <a:extLst>
              <a:ext uri="{FF2B5EF4-FFF2-40B4-BE49-F238E27FC236}">
                <a16:creationId xmlns:a16="http://schemas.microsoft.com/office/drawing/2014/main" id="{445BEAB7-5C10-895A-1CA3-56E52870F23E}"/>
              </a:ext>
            </a:extLst>
          </p:cNvPr>
          <p:cNvSpPr/>
          <p:nvPr/>
        </p:nvSpPr>
        <p:spPr>
          <a:xfrm>
            <a:off x="8323512" y="4248637"/>
            <a:ext cx="1678004" cy="705600"/>
          </a:xfrm>
          <a:prstGeom prst="rect">
            <a:avLst/>
          </a:prstGeom>
          <a:solidFill>
            <a:srgbClr val="009FE3"/>
          </a:solidFill>
          <a:ln>
            <a:solidFill>
              <a:srgbClr val="FFFF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ÖSD </a:t>
            </a:r>
            <a:r>
              <a:rPr lang="de-DE" sz="1200" dirty="0" err="1">
                <a:solidFill>
                  <a:schemeClr val="tx1"/>
                </a:solidFill>
                <a:latin typeface="Roboto Light" panose="02000000000000000000" pitchFamily="2" charset="0"/>
                <a:ea typeface="Roboto Light" panose="02000000000000000000" pitchFamily="2" charset="0"/>
              </a:rPr>
              <a:t>Certificate</a:t>
            </a:r>
            <a:r>
              <a:rPr lang="de-DE" sz="1200" dirty="0">
                <a:solidFill>
                  <a:schemeClr val="tx1"/>
                </a:solidFill>
                <a:latin typeface="Roboto Light" panose="02000000000000000000" pitchFamily="2" charset="0"/>
                <a:ea typeface="Roboto Light" panose="02000000000000000000" pitchFamily="2" charset="0"/>
              </a:rPr>
              <a:t> C2</a:t>
            </a:r>
            <a:br>
              <a:rPr lang="de-DE" sz="1200" dirty="0">
                <a:solidFill>
                  <a:schemeClr val="tx1"/>
                </a:solidFill>
                <a:latin typeface="Roboto Light" panose="02000000000000000000" pitchFamily="2" charset="0"/>
                <a:ea typeface="Roboto Light" panose="02000000000000000000" pitchFamily="2" charset="0"/>
              </a:rPr>
            </a:br>
            <a:r>
              <a:rPr lang="de-DE" sz="1200" b="1" dirty="0">
                <a:solidFill>
                  <a:schemeClr val="tx1"/>
                </a:solidFill>
                <a:latin typeface="Roboto Light" panose="02000000000000000000" pitchFamily="2" charset="0"/>
                <a:ea typeface="Roboto Light" panose="02000000000000000000" pitchFamily="2" charset="0"/>
              </a:rPr>
              <a:t>(modular)*</a:t>
            </a:r>
            <a:endParaRPr lang="de-AT" sz="1200" b="1" dirty="0">
              <a:solidFill>
                <a:schemeClr val="tx1"/>
              </a:solidFill>
              <a:latin typeface="Roboto Light" panose="02000000000000000000" pitchFamily="2" charset="0"/>
              <a:ea typeface="Roboto Light" panose="02000000000000000000" pitchFamily="2" charset="0"/>
            </a:endParaRPr>
          </a:p>
        </p:txBody>
      </p:sp>
      <p:sp>
        <p:nvSpPr>
          <p:cNvPr id="73" name="Rechteck 72">
            <a:hlinkClick r:id="" action="ppaction://noaction"/>
            <a:extLst>
              <a:ext uri="{FF2B5EF4-FFF2-40B4-BE49-F238E27FC236}">
                <a16:creationId xmlns:a16="http://schemas.microsoft.com/office/drawing/2014/main" id="{7635A8DE-4A08-7EFD-4B8A-426CC1D0EEB3}"/>
              </a:ext>
            </a:extLst>
          </p:cNvPr>
          <p:cNvSpPr/>
          <p:nvPr/>
        </p:nvSpPr>
        <p:spPr>
          <a:xfrm>
            <a:off x="8323512" y="5067543"/>
            <a:ext cx="1678004" cy="705600"/>
          </a:xfrm>
          <a:prstGeom prst="rect">
            <a:avLst/>
          </a:prstGeom>
          <a:solidFill>
            <a:srgbClr val="009FE3"/>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Roboto Light" panose="02000000000000000000" pitchFamily="2" charset="0"/>
                <a:ea typeface="Roboto Light" panose="02000000000000000000" pitchFamily="2" charset="0"/>
              </a:rPr>
              <a:t>ÖSD Certificate C2</a:t>
            </a:r>
            <a:br>
              <a:rPr lang="en-US" sz="1200" dirty="0">
                <a:solidFill>
                  <a:schemeClr val="tx1"/>
                </a:solidFill>
                <a:latin typeface="Roboto Light" panose="02000000000000000000" pitchFamily="2" charset="0"/>
                <a:ea typeface="Roboto Light" panose="02000000000000000000" pitchFamily="2" charset="0"/>
              </a:rPr>
            </a:br>
            <a:r>
              <a:rPr lang="en-US" sz="1200" dirty="0">
                <a:solidFill>
                  <a:schemeClr val="tx1"/>
                </a:solidFill>
                <a:latin typeface="Roboto Light" panose="02000000000000000000" pitchFamily="2" charset="0"/>
                <a:ea typeface="Roboto Light" panose="02000000000000000000" pitchFamily="2" charset="0"/>
              </a:rPr>
              <a:t>Business Language
German</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2" name="Rechteck 1">
            <a:extLst>
              <a:ext uri="{FF2B5EF4-FFF2-40B4-BE49-F238E27FC236}">
                <a16:creationId xmlns:a16="http://schemas.microsoft.com/office/drawing/2014/main" id="{106AC835-E0D9-9A2D-1C57-77849E0C078A}"/>
              </a:ext>
            </a:extLst>
          </p:cNvPr>
          <p:cNvSpPr/>
          <p:nvPr/>
        </p:nvSpPr>
        <p:spPr>
          <a:xfrm>
            <a:off x="2345031" y="497204"/>
            <a:ext cx="1808050" cy="554932"/>
          </a:xfrm>
          <a:prstGeom prst="rect">
            <a:avLst/>
          </a:prstGeom>
          <a:solidFill>
            <a:schemeClr val="bg1">
              <a:alpha val="82000"/>
            </a:schemeClr>
          </a:solidFill>
          <a:ln>
            <a:solidFill>
              <a:schemeClr val="accent1">
                <a:shade val="15000"/>
                <a:alpha val="6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err="1">
                <a:solidFill>
                  <a:schemeClr val="tx1"/>
                </a:solidFill>
                <a:latin typeface="Roboto Light" panose="02000000000000000000" pitchFamily="2" charset="0"/>
                <a:ea typeface="Roboto Light" panose="02000000000000000000" pitchFamily="2" charset="0"/>
              </a:rPr>
              <a:t>Childrend</a:t>
            </a:r>
            <a:br>
              <a:rPr lang="de-DE" sz="1200" dirty="0">
                <a:solidFill>
                  <a:schemeClr val="tx1"/>
                </a:solidFill>
                <a:latin typeface="Roboto Light" panose="02000000000000000000" pitchFamily="2" charset="0"/>
                <a:ea typeface="Roboto Light" panose="02000000000000000000" pitchFamily="2" charset="0"/>
              </a:rPr>
            </a:br>
            <a:r>
              <a:rPr lang="de-DE" sz="1200" dirty="0" err="1">
                <a:solidFill>
                  <a:schemeClr val="tx1"/>
                </a:solidFill>
                <a:latin typeface="Roboto Light" panose="02000000000000000000" pitchFamily="2" charset="0"/>
                <a:ea typeface="Roboto Light" panose="02000000000000000000" pitchFamily="2" charset="0"/>
              </a:rPr>
              <a:t>from</a:t>
            </a:r>
            <a:r>
              <a:rPr lang="de-DE" sz="1200" dirty="0">
                <a:solidFill>
                  <a:schemeClr val="tx1"/>
                </a:solidFill>
                <a:latin typeface="Roboto Light" panose="02000000000000000000" pitchFamily="2" charset="0"/>
                <a:ea typeface="Roboto Light" panose="02000000000000000000" pitchFamily="2" charset="0"/>
              </a:rPr>
              <a:t> 10 </a:t>
            </a:r>
            <a:r>
              <a:rPr lang="de-DE" sz="1200" dirty="0" err="1">
                <a:solidFill>
                  <a:schemeClr val="tx1"/>
                </a:solidFill>
                <a:latin typeface="Roboto Light" panose="02000000000000000000" pitchFamily="2" charset="0"/>
                <a:ea typeface="Roboto Light" panose="02000000000000000000" pitchFamily="2" charset="0"/>
              </a:rPr>
              <a:t>years</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3" name="Rechteck 2">
            <a:extLst>
              <a:ext uri="{FF2B5EF4-FFF2-40B4-BE49-F238E27FC236}">
                <a16:creationId xmlns:a16="http://schemas.microsoft.com/office/drawing/2014/main" id="{107A0CC3-5EC0-6A67-03EE-C8540C683D06}"/>
              </a:ext>
            </a:extLst>
          </p:cNvPr>
          <p:cNvSpPr/>
          <p:nvPr/>
        </p:nvSpPr>
        <p:spPr>
          <a:xfrm>
            <a:off x="345400" y="424532"/>
            <a:ext cx="1860566" cy="7002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600" b="1" dirty="0">
                <a:solidFill>
                  <a:schemeClr val="tx1"/>
                </a:solidFill>
                <a:latin typeface="+mj-lt"/>
                <a:ea typeface="Roboto Light" panose="02000000000000000000" pitchFamily="2" charset="0"/>
              </a:rPr>
              <a:t>The ÖSD </a:t>
            </a:r>
            <a:r>
              <a:rPr lang="de-DE" sz="1600" b="1" dirty="0" err="1">
                <a:solidFill>
                  <a:schemeClr val="tx1"/>
                </a:solidFill>
                <a:latin typeface="+mj-lt"/>
                <a:ea typeface="Roboto Light" panose="02000000000000000000" pitchFamily="2" charset="0"/>
              </a:rPr>
              <a:t>examination</a:t>
            </a:r>
            <a:r>
              <a:rPr lang="de-DE" sz="1600" b="1" dirty="0">
                <a:solidFill>
                  <a:schemeClr val="tx1"/>
                </a:solidFill>
                <a:latin typeface="+mj-lt"/>
                <a:ea typeface="Roboto Light" panose="02000000000000000000" pitchFamily="2" charset="0"/>
              </a:rPr>
              <a:t> </a:t>
            </a:r>
            <a:r>
              <a:rPr lang="de-DE" sz="1600" b="1" dirty="0" err="1">
                <a:solidFill>
                  <a:schemeClr val="tx1"/>
                </a:solidFill>
                <a:latin typeface="+mj-lt"/>
                <a:ea typeface="Roboto Light" panose="02000000000000000000" pitchFamily="2" charset="0"/>
              </a:rPr>
              <a:t>system</a:t>
            </a:r>
            <a:endParaRPr lang="de-AT" sz="1600" b="1" dirty="0">
              <a:solidFill>
                <a:schemeClr val="tx1"/>
              </a:solidFill>
              <a:latin typeface="+mj-lt"/>
              <a:ea typeface="Roboto Light" panose="02000000000000000000" pitchFamily="2" charset="0"/>
            </a:endParaRPr>
          </a:p>
        </p:txBody>
      </p:sp>
      <p:sp>
        <p:nvSpPr>
          <p:cNvPr id="4" name="Rechteck 3">
            <a:extLst>
              <a:ext uri="{FF2B5EF4-FFF2-40B4-BE49-F238E27FC236}">
                <a16:creationId xmlns:a16="http://schemas.microsoft.com/office/drawing/2014/main" id="{20A525DB-02F8-F180-5B25-BCACBB4A70BC}"/>
              </a:ext>
            </a:extLst>
          </p:cNvPr>
          <p:cNvSpPr/>
          <p:nvPr/>
        </p:nvSpPr>
        <p:spPr>
          <a:xfrm>
            <a:off x="4260847" y="497204"/>
            <a:ext cx="1808050" cy="554932"/>
          </a:xfrm>
          <a:prstGeom prst="rect">
            <a:avLst/>
          </a:prstGeom>
          <a:solidFill>
            <a:schemeClr val="bg1">
              <a:alpha val="82000"/>
            </a:schemeClr>
          </a:solidFill>
          <a:ln>
            <a:solidFill>
              <a:schemeClr val="accent1">
                <a:shade val="15000"/>
                <a:alpha val="6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Teenagers </a:t>
            </a:r>
            <a:br>
              <a:rPr lang="de-DE" sz="1200" dirty="0">
                <a:solidFill>
                  <a:schemeClr val="tx1"/>
                </a:solidFill>
                <a:latin typeface="Roboto Light" panose="02000000000000000000" pitchFamily="2" charset="0"/>
                <a:ea typeface="Roboto Light" panose="02000000000000000000" pitchFamily="2" charset="0"/>
              </a:rPr>
            </a:br>
            <a:r>
              <a:rPr lang="de-DE" sz="1200" dirty="0" err="1">
                <a:solidFill>
                  <a:schemeClr val="tx1"/>
                </a:solidFill>
                <a:latin typeface="Roboto Light" panose="02000000000000000000" pitchFamily="2" charset="0"/>
                <a:ea typeface="Roboto Light" panose="02000000000000000000" pitchFamily="2" charset="0"/>
              </a:rPr>
              <a:t>from</a:t>
            </a:r>
            <a:r>
              <a:rPr lang="de-DE" sz="1200" dirty="0">
                <a:solidFill>
                  <a:schemeClr val="tx1"/>
                </a:solidFill>
                <a:latin typeface="Roboto Light" panose="02000000000000000000" pitchFamily="2" charset="0"/>
                <a:ea typeface="Roboto Light" panose="02000000000000000000" pitchFamily="2" charset="0"/>
              </a:rPr>
              <a:t> 12 </a:t>
            </a:r>
            <a:r>
              <a:rPr lang="de-DE" sz="1200" dirty="0" err="1">
                <a:solidFill>
                  <a:schemeClr val="tx1"/>
                </a:solidFill>
                <a:latin typeface="Roboto Light" panose="02000000000000000000" pitchFamily="2" charset="0"/>
                <a:ea typeface="Roboto Light" panose="02000000000000000000" pitchFamily="2" charset="0"/>
              </a:rPr>
              <a:t>years</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5" name="Rechteck 4">
            <a:extLst>
              <a:ext uri="{FF2B5EF4-FFF2-40B4-BE49-F238E27FC236}">
                <a16:creationId xmlns:a16="http://schemas.microsoft.com/office/drawing/2014/main" id="{7E162E8A-2E2A-503F-48FA-9E821FC27601}"/>
              </a:ext>
            </a:extLst>
          </p:cNvPr>
          <p:cNvSpPr/>
          <p:nvPr/>
        </p:nvSpPr>
        <p:spPr>
          <a:xfrm>
            <a:off x="6176660" y="497204"/>
            <a:ext cx="1808050" cy="554932"/>
          </a:xfrm>
          <a:prstGeom prst="rect">
            <a:avLst/>
          </a:prstGeom>
          <a:solidFill>
            <a:schemeClr val="bg1">
              <a:alpha val="82000"/>
            </a:schemeClr>
          </a:solidFill>
          <a:ln>
            <a:solidFill>
              <a:schemeClr val="accent1">
                <a:shade val="15000"/>
                <a:alpha val="6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Teenagers </a:t>
            </a:r>
            <a:br>
              <a:rPr lang="de-DE" sz="1200" dirty="0">
                <a:solidFill>
                  <a:schemeClr val="tx1"/>
                </a:solidFill>
                <a:latin typeface="Roboto Light" panose="02000000000000000000" pitchFamily="2" charset="0"/>
                <a:ea typeface="Roboto Light" panose="02000000000000000000" pitchFamily="2" charset="0"/>
              </a:rPr>
            </a:br>
            <a:r>
              <a:rPr lang="de-DE" sz="1200" dirty="0" err="1">
                <a:solidFill>
                  <a:schemeClr val="tx1"/>
                </a:solidFill>
                <a:latin typeface="Roboto Light" panose="02000000000000000000" pitchFamily="2" charset="0"/>
                <a:ea typeface="Roboto Light" panose="02000000000000000000" pitchFamily="2" charset="0"/>
              </a:rPr>
              <a:t>from</a:t>
            </a:r>
            <a:r>
              <a:rPr lang="de-DE" sz="1200" dirty="0">
                <a:solidFill>
                  <a:schemeClr val="tx1"/>
                </a:solidFill>
                <a:latin typeface="Roboto Light" panose="02000000000000000000" pitchFamily="2" charset="0"/>
                <a:ea typeface="Roboto Light" panose="02000000000000000000" pitchFamily="2" charset="0"/>
              </a:rPr>
              <a:t> 14 </a:t>
            </a:r>
            <a:r>
              <a:rPr lang="de-DE" sz="1200" dirty="0" err="1">
                <a:solidFill>
                  <a:schemeClr val="tx1"/>
                </a:solidFill>
                <a:latin typeface="Roboto Light" panose="02000000000000000000" pitchFamily="2" charset="0"/>
                <a:ea typeface="Roboto Light" panose="02000000000000000000" pitchFamily="2" charset="0"/>
              </a:rPr>
              <a:t>years</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6" name="Rechteck 5">
            <a:extLst>
              <a:ext uri="{FF2B5EF4-FFF2-40B4-BE49-F238E27FC236}">
                <a16:creationId xmlns:a16="http://schemas.microsoft.com/office/drawing/2014/main" id="{258ADDE6-62E4-F502-B3D4-797AC8BBD67C}"/>
              </a:ext>
            </a:extLst>
          </p:cNvPr>
          <p:cNvSpPr/>
          <p:nvPr/>
        </p:nvSpPr>
        <p:spPr>
          <a:xfrm>
            <a:off x="8236156" y="497204"/>
            <a:ext cx="3723865" cy="554932"/>
          </a:xfrm>
          <a:prstGeom prst="rect">
            <a:avLst/>
          </a:prstGeom>
          <a:solidFill>
            <a:schemeClr val="bg1">
              <a:alpha val="82000"/>
            </a:schemeClr>
          </a:solidFill>
          <a:ln>
            <a:solidFill>
              <a:schemeClr val="accent1">
                <a:shade val="15000"/>
                <a:alpha val="6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err="1">
                <a:solidFill>
                  <a:schemeClr val="tx1"/>
                </a:solidFill>
                <a:latin typeface="Roboto Light" panose="02000000000000000000" pitchFamily="2" charset="0"/>
                <a:ea typeface="Roboto Light" panose="02000000000000000000" pitchFamily="2" charset="0"/>
              </a:rPr>
              <a:t>Adults</a:t>
            </a:r>
            <a:br>
              <a:rPr lang="de-DE" sz="1200" dirty="0">
                <a:solidFill>
                  <a:schemeClr val="tx1"/>
                </a:solidFill>
                <a:latin typeface="Roboto Light" panose="02000000000000000000" pitchFamily="2" charset="0"/>
                <a:ea typeface="Roboto Light" panose="02000000000000000000" pitchFamily="2" charset="0"/>
              </a:rPr>
            </a:br>
            <a:r>
              <a:rPr lang="de-DE" sz="1200" dirty="0" err="1">
                <a:solidFill>
                  <a:schemeClr val="tx1"/>
                </a:solidFill>
                <a:latin typeface="Roboto Light" panose="02000000000000000000" pitchFamily="2" charset="0"/>
                <a:ea typeface="Roboto Light" panose="02000000000000000000" pitchFamily="2" charset="0"/>
              </a:rPr>
              <a:t>from</a:t>
            </a:r>
            <a:r>
              <a:rPr lang="de-DE" sz="1200" dirty="0">
                <a:solidFill>
                  <a:schemeClr val="tx1"/>
                </a:solidFill>
                <a:latin typeface="Roboto Light" panose="02000000000000000000" pitchFamily="2" charset="0"/>
                <a:ea typeface="Roboto Light" panose="02000000000000000000" pitchFamily="2" charset="0"/>
              </a:rPr>
              <a:t> 16 </a:t>
            </a:r>
            <a:r>
              <a:rPr lang="de-DE" sz="1200" dirty="0" err="1">
                <a:solidFill>
                  <a:schemeClr val="tx1"/>
                </a:solidFill>
                <a:latin typeface="Roboto Light" panose="02000000000000000000" pitchFamily="2" charset="0"/>
                <a:ea typeface="Roboto Light" panose="02000000000000000000" pitchFamily="2" charset="0"/>
              </a:rPr>
              <a:t>years</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7" name="Rechteck 6">
            <a:extLst>
              <a:ext uri="{FF2B5EF4-FFF2-40B4-BE49-F238E27FC236}">
                <a16:creationId xmlns:a16="http://schemas.microsoft.com/office/drawing/2014/main" id="{DC898F38-71D1-7B5F-BE58-5A30AF26032A}"/>
              </a:ext>
            </a:extLst>
          </p:cNvPr>
          <p:cNvSpPr/>
          <p:nvPr/>
        </p:nvSpPr>
        <p:spPr>
          <a:xfrm>
            <a:off x="8276466" y="1177659"/>
            <a:ext cx="1808050" cy="376559"/>
          </a:xfrm>
          <a:prstGeom prst="rect">
            <a:avLst/>
          </a:prstGeom>
          <a:no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latin typeface="Roboto Light" panose="02000000000000000000" pitchFamily="2" charset="0"/>
                <a:ea typeface="Roboto Light" panose="02000000000000000000" pitchFamily="2" charset="0"/>
              </a:rPr>
              <a:t>INTERNATIONAL</a:t>
            </a:r>
            <a:endParaRPr lang="de-AT" sz="1200" b="1" dirty="0">
              <a:solidFill>
                <a:schemeClr val="tx1"/>
              </a:solidFill>
              <a:latin typeface="Roboto Light" panose="02000000000000000000" pitchFamily="2" charset="0"/>
              <a:ea typeface="Roboto Light" panose="02000000000000000000" pitchFamily="2" charset="0"/>
            </a:endParaRPr>
          </a:p>
        </p:txBody>
      </p:sp>
      <p:sp>
        <p:nvSpPr>
          <p:cNvPr id="8" name="Rechteck 7">
            <a:extLst>
              <a:ext uri="{FF2B5EF4-FFF2-40B4-BE49-F238E27FC236}">
                <a16:creationId xmlns:a16="http://schemas.microsoft.com/office/drawing/2014/main" id="{01FC8802-1845-31FB-CE5E-3DD88F0CF7A4}"/>
              </a:ext>
            </a:extLst>
          </p:cNvPr>
          <p:cNvSpPr/>
          <p:nvPr/>
        </p:nvSpPr>
        <p:spPr>
          <a:xfrm>
            <a:off x="10040736" y="1177659"/>
            <a:ext cx="1808050" cy="376559"/>
          </a:xfrm>
          <a:prstGeom prst="rect">
            <a:avLst/>
          </a:prstGeom>
          <a:no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latin typeface="Roboto Light" panose="02000000000000000000" pitchFamily="2" charset="0"/>
                <a:ea typeface="Roboto Light" panose="02000000000000000000" pitchFamily="2" charset="0"/>
              </a:rPr>
              <a:t>AUSTRIA VERSION</a:t>
            </a:r>
            <a:endParaRPr lang="de-AT" sz="1200" b="1" dirty="0">
              <a:solidFill>
                <a:schemeClr val="tx1"/>
              </a:solidFill>
              <a:latin typeface="Roboto Light" panose="02000000000000000000" pitchFamily="2" charset="0"/>
              <a:ea typeface="Roboto Light" panose="02000000000000000000" pitchFamily="2" charset="0"/>
            </a:endParaRPr>
          </a:p>
        </p:txBody>
      </p:sp>
      <p:sp>
        <p:nvSpPr>
          <p:cNvPr id="9" name="Textfeld 8">
            <a:extLst>
              <a:ext uri="{FF2B5EF4-FFF2-40B4-BE49-F238E27FC236}">
                <a16:creationId xmlns:a16="http://schemas.microsoft.com/office/drawing/2014/main" id="{9B5E1D7F-EB3E-F7DD-5F22-A03BA086DCC6}"/>
              </a:ext>
            </a:extLst>
          </p:cNvPr>
          <p:cNvSpPr txBox="1"/>
          <p:nvPr/>
        </p:nvSpPr>
        <p:spPr>
          <a:xfrm>
            <a:off x="333810" y="1200837"/>
            <a:ext cx="246030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latin typeface="Roboto Black" panose="02000000000000000000" pitchFamily="2" charset="0"/>
                <a:ea typeface="Roboto Black" panose="02000000000000000000" pitchFamily="2" charset="0"/>
              </a:rPr>
              <a:t>* is offered in four modules</a:t>
            </a:r>
            <a:endParaRPr lang="de-DE" sz="1100" b="1" kern="1200" dirty="0">
              <a:solidFill>
                <a:schemeClr val="tx1"/>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604901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300">
        <p159:morph option="byObject"/>
      </p:transition>
    </mc:Choice>
    <mc:Fallback xmlns="">
      <p:transition spd="slow" advClick="0" advTm="33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hteck 42">
            <a:extLst>
              <a:ext uri="{FF2B5EF4-FFF2-40B4-BE49-F238E27FC236}">
                <a16:creationId xmlns:a16="http://schemas.microsoft.com/office/drawing/2014/main" id="{A937BC99-10BF-2D58-B0A7-A0F6A55B90DF}"/>
              </a:ext>
            </a:extLst>
          </p:cNvPr>
          <p:cNvSpPr>
            <a:spLocks/>
          </p:cNvSpPr>
          <p:nvPr/>
        </p:nvSpPr>
        <p:spPr>
          <a:xfrm>
            <a:off x="10207001" y="299129"/>
            <a:ext cx="1475521" cy="558732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23" name="Rechteck 22">
            <a:extLst>
              <a:ext uri="{FF2B5EF4-FFF2-40B4-BE49-F238E27FC236}">
                <a16:creationId xmlns:a16="http://schemas.microsoft.com/office/drawing/2014/main" id="{1D058AE1-639E-6228-78F5-F40CFC0073B3}"/>
              </a:ext>
            </a:extLst>
          </p:cNvPr>
          <p:cNvSpPr>
            <a:spLocks/>
          </p:cNvSpPr>
          <p:nvPr/>
        </p:nvSpPr>
        <p:spPr>
          <a:xfrm>
            <a:off x="4425489" y="312516"/>
            <a:ext cx="1478767" cy="557393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32" name="Rechteck 31">
            <a:extLst>
              <a:ext uri="{FF2B5EF4-FFF2-40B4-BE49-F238E27FC236}">
                <a16:creationId xmlns:a16="http://schemas.microsoft.com/office/drawing/2014/main" id="{40D7DAD4-CE4F-B75B-B66D-B385169C31FB}"/>
              </a:ext>
            </a:extLst>
          </p:cNvPr>
          <p:cNvSpPr>
            <a:spLocks/>
          </p:cNvSpPr>
          <p:nvPr/>
        </p:nvSpPr>
        <p:spPr>
          <a:xfrm>
            <a:off x="6341302" y="312054"/>
            <a:ext cx="1478767" cy="558732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9" name="Rechteck 38">
            <a:extLst>
              <a:ext uri="{FF2B5EF4-FFF2-40B4-BE49-F238E27FC236}">
                <a16:creationId xmlns:a16="http://schemas.microsoft.com/office/drawing/2014/main" id="{ABBB4DF5-6C3F-3C20-ECC4-76DA5CFF6EA3}"/>
              </a:ext>
            </a:extLst>
          </p:cNvPr>
          <p:cNvSpPr>
            <a:spLocks/>
          </p:cNvSpPr>
          <p:nvPr/>
        </p:nvSpPr>
        <p:spPr>
          <a:xfrm>
            <a:off x="8442731" y="299130"/>
            <a:ext cx="1475521" cy="558732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 name="Rechteck 191">
            <a:extLst>
              <a:ext uri="{FF2B5EF4-FFF2-40B4-BE49-F238E27FC236}">
                <a16:creationId xmlns:a16="http://schemas.microsoft.com/office/drawing/2014/main" id="{D06C9578-4E14-E18B-734F-CAD6031BD3DE}"/>
              </a:ext>
            </a:extLst>
          </p:cNvPr>
          <p:cNvSpPr>
            <a:spLocks/>
          </p:cNvSpPr>
          <p:nvPr/>
        </p:nvSpPr>
        <p:spPr>
          <a:xfrm>
            <a:off x="2509673" y="312054"/>
            <a:ext cx="1478767" cy="557439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Rechteck 20">
            <a:extLst>
              <a:ext uri="{FF2B5EF4-FFF2-40B4-BE49-F238E27FC236}">
                <a16:creationId xmlns:a16="http://schemas.microsoft.com/office/drawing/2014/main" id="{035CDBEC-EED8-14F2-B74F-C83BC4C13401}"/>
              </a:ext>
            </a:extLst>
          </p:cNvPr>
          <p:cNvSpPr/>
          <p:nvPr/>
        </p:nvSpPr>
        <p:spPr>
          <a:xfrm rot="16200000">
            <a:off x="9357" y="2173546"/>
            <a:ext cx="1536929" cy="588968"/>
          </a:xfrm>
          <a:prstGeom prst="rect">
            <a:avLst/>
          </a:prstGeom>
          <a:solidFill>
            <a:schemeClr val="bg1">
              <a:alpha val="82000"/>
            </a:schemeClr>
          </a:solidFill>
          <a:ln>
            <a:solidFill>
              <a:schemeClr val="accent1">
                <a:shade val="15000"/>
                <a:alpha val="6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Independent </a:t>
            </a:r>
            <a:r>
              <a:rPr lang="de-DE" sz="1200" dirty="0" err="1">
                <a:solidFill>
                  <a:schemeClr val="tx1"/>
                </a:solidFill>
                <a:latin typeface="Roboto Light" panose="02000000000000000000" pitchFamily="2" charset="0"/>
                <a:ea typeface="Roboto Light" panose="02000000000000000000" pitchFamily="2" charset="0"/>
              </a:rPr>
              <a:t>use</a:t>
            </a:r>
            <a:r>
              <a:rPr lang="de-DE" sz="1200" dirty="0">
                <a:solidFill>
                  <a:schemeClr val="tx1"/>
                </a:solidFill>
                <a:latin typeface="Roboto Light" panose="02000000000000000000" pitchFamily="2" charset="0"/>
                <a:ea typeface="Roboto Light" panose="02000000000000000000" pitchFamily="2" charset="0"/>
              </a:rPr>
              <a:t> </a:t>
            </a:r>
            <a:r>
              <a:rPr lang="de-DE" sz="1200" dirty="0" err="1">
                <a:solidFill>
                  <a:schemeClr val="tx1"/>
                </a:solidFill>
                <a:latin typeface="Roboto Light" panose="02000000000000000000" pitchFamily="2" charset="0"/>
                <a:ea typeface="Roboto Light" panose="02000000000000000000" pitchFamily="2" charset="0"/>
              </a:rPr>
              <a:t>of</a:t>
            </a:r>
            <a:r>
              <a:rPr lang="de-DE" sz="1200" dirty="0">
                <a:solidFill>
                  <a:schemeClr val="tx1"/>
                </a:solidFill>
                <a:latin typeface="Roboto Light" panose="02000000000000000000" pitchFamily="2" charset="0"/>
                <a:ea typeface="Roboto Light" panose="02000000000000000000" pitchFamily="2" charset="0"/>
              </a:rPr>
              <a:t> </a:t>
            </a:r>
            <a:r>
              <a:rPr lang="de-DE" sz="1200" dirty="0" err="1">
                <a:solidFill>
                  <a:schemeClr val="tx1"/>
                </a:solidFill>
                <a:latin typeface="Roboto Light" panose="02000000000000000000" pitchFamily="2" charset="0"/>
                <a:ea typeface="Roboto Light" panose="02000000000000000000" pitchFamily="2" charset="0"/>
              </a:rPr>
              <a:t>language</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22" name="Rechteck 21">
            <a:extLst>
              <a:ext uri="{FF2B5EF4-FFF2-40B4-BE49-F238E27FC236}">
                <a16:creationId xmlns:a16="http://schemas.microsoft.com/office/drawing/2014/main" id="{F258EE28-6F04-72E2-6E64-95068ABD594A}"/>
              </a:ext>
            </a:extLst>
          </p:cNvPr>
          <p:cNvSpPr/>
          <p:nvPr/>
        </p:nvSpPr>
        <p:spPr>
          <a:xfrm rot="16200000">
            <a:off x="-396143" y="4304695"/>
            <a:ext cx="2347928" cy="588968"/>
          </a:xfrm>
          <a:prstGeom prst="rect">
            <a:avLst/>
          </a:prstGeom>
          <a:solidFill>
            <a:schemeClr val="bg1">
              <a:alpha val="82000"/>
            </a:schemeClr>
          </a:solidFill>
          <a:ln>
            <a:solidFill>
              <a:schemeClr val="accent1">
                <a:shade val="15000"/>
                <a:alpha val="6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err="1">
                <a:solidFill>
                  <a:schemeClr val="tx1"/>
                </a:solidFill>
                <a:latin typeface="Roboto Light" panose="02000000000000000000" pitchFamily="2" charset="0"/>
                <a:ea typeface="Roboto Light" panose="02000000000000000000" pitchFamily="2" charset="0"/>
              </a:rPr>
              <a:t>Competent</a:t>
            </a:r>
            <a:r>
              <a:rPr lang="de-DE" sz="1200" dirty="0">
                <a:solidFill>
                  <a:schemeClr val="tx1"/>
                </a:solidFill>
                <a:latin typeface="Roboto Light" panose="02000000000000000000" pitchFamily="2" charset="0"/>
                <a:ea typeface="Roboto Light" panose="02000000000000000000" pitchFamily="2" charset="0"/>
              </a:rPr>
              <a:t> </a:t>
            </a:r>
            <a:r>
              <a:rPr lang="de-DE" sz="1200" dirty="0" err="1">
                <a:solidFill>
                  <a:schemeClr val="tx1"/>
                </a:solidFill>
                <a:latin typeface="Roboto Light" panose="02000000000000000000" pitchFamily="2" charset="0"/>
                <a:ea typeface="Roboto Light" panose="02000000000000000000" pitchFamily="2" charset="0"/>
              </a:rPr>
              <a:t>use</a:t>
            </a:r>
            <a:r>
              <a:rPr lang="de-DE" sz="1200" dirty="0">
                <a:solidFill>
                  <a:schemeClr val="tx1"/>
                </a:solidFill>
                <a:latin typeface="Roboto Light" panose="02000000000000000000" pitchFamily="2" charset="0"/>
                <a:ea typeface="Roboto Light" panose="02000000000000000000" pitchFamily="2" charset="0"/>
              </a:rPr>
              <a:t> </a:t>
            </a:r>
            <a:r>
              <a:rPr lang="de-DE" sz="1200" dirty="0" err="1">
                <a:solidFill>
                  <a:schemeClr val="tx1"/>
                </a:solidFill>
                <a:latin typeface="Roboto Light" panose="02000000000000000000" pitchFamily="2" charset="0"/>
                <a:ea typeface="Roboto Light" panose="02000000000000000000" pitchFamily="2" charset="0"/>
              </a:rPr>
              <a:t>of</a:t>
            </a:r>
            <a:r>
              <a:rPr lang="de-DE" sz="1200" dirty="0">
                <a:solidFill>
                  <a:schemeClr val="tx1"/>
                </a:solidFill>
                <a:latin typeface="Roboto Light" panose="02000000000000000000" pitchFamily="2" charset="0"/>
                <a:ea typeface="Roboto Light" panose="02000000000000000000" pitchFamily="2" charset="0"/>
              </a:rPr>
              <a:t> </a:t>
            </a:r>
            <a:r>
              <a:rPr lang="de-DE" sz="1200" dirty="0" err="1">
                <a:solidFill>
                  <a:schemeClr val="tx1"/>
                </a:solidFill>
                <a:latin typeface="Roboto Light" panose="02000000000000000000" pitchFamily="2" charset="0"/>
                <a:ea typeface="Roboto Light" panose="02000000000000000000" pitchFamily="2" charset="0"/>
              </a:rPr>
              <a:t>language</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52" name="Rechteck 51">
            <a:extLst>
              <a:ext uri="{FF2B5EF4-FFF2-40B4-BE49-F238E27FC236}">
                <a16:creationId xmlns:a16="http://schemas.microsoft.com/office/drawing/2014/main" id="{FFC74404-93E0-E33B-2297-EF747B267B57}"/>
              </a:ext>
            </a:extLst>
          </p:cNvPr>
          <p:cNvSpPr/>
          <p:nvPr/>
        </p:nvSpPr>
        <p:spPr>
          <a:xfrm>
            <a:off x="1253947" y="1705213"/>
            <a:ext cx="839002" cy="705600"/>
          </a:xfrm>
          <a:prstGeom prst="rect">
            <a:avLst/>
          </a:prstGeom>
          <a:solidFill>
            <a:srgbClr val="3BAA35"/>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latin typeface="Roboto Light" panose="02000000000000000000" pitchFamily="2" charset="0"/>
                <a:ea typeface="Roboto Light" panose="02000000000000000000" pitchFamily="2" charset="0"/>
              </a:rPr>
              <a:t>B2</a:t>
            </a:r>
            <a:endParaRPr lang="de-AT" sz="1200" b="1" dirty="0">
              <a:solidFill>
                <a:schemeClr val="tx1"/>
              </a:solidFill>
              <a:latin typeface="Roboto Light" panose="02000000000000000000" pitchFamily="2" charset="0"/>
              <a:ea typeface="Roboto Light" panose="02000000000000000000" pitchFamily="2" charset="0"/>
            </a:endParaRPr>
          </a:p>
        </p:txBody>
      </p:sp>
      <p:sp>
        <p:nvSpPr>
          <p:cNvPr id="56" name="Rechteck 55">
            <a:extLst>
              <a:ext uri="{FF2B5EF4-FFF2-40B4-BE49-F238E27FC236}">
                <a16:creationId xmlns:a16="http://schemas.microsoft.com/office/drawing/2014/main" id="{EC3D6749-7A12-0EC5-75F1-09735C29593D}"/>
              </a:ext>
            </a:extLst>
          </p:cNvPr>
          <p:cNvSpPr/>
          <p:nvPr/>
        </p:nvSpPr>
        <p:spPr>
          <a:xfrm>
            <a:off x="6241683" y="1705213"/>
            <a:ext cx="1678004" cy="705600"/>
          </a:xfrm>
          <a:prstGeom prst="rect">
            <a:avLst/>
          </a:prstGeom>
          <a:solidFill>
            <a:srgbClr val="3BAA35"/>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ÖSD </a:t>
            </a:r>
            <a:r>
              <a:rPr lang="de-DE" sz="1200" dirty="0" err="1">
                <a:solidFill>
                  <a:schemeClr val="tx1"/>
                </a:solidFill>
                <a:latin typeface="Roboto Light" panose="02000000000000000000" pitchFamily="2" charset="0"/>
                <a:ea typeface="Roboto Light" panose="02000000000000000000" pitchFamily="2" charset="0"/>
              </a:rPr>
              <a:t>Certificate</a:t>
            </a:r>
            <a:r>
              <a:rPr lang="de-DE" sz="1200" dirty="0">
                <a:solidFill>
                  <a:schemeClr val="tx1"/>
                </a:solidFill>
                <a:latin typeface="Roboto Light" panose="02000000000000000000" pitchFamily="2" charset="0"/>
                <a:ea typeface="Roboto Light" panose="02000000000000000000" pitchFamily="2" charset="0"/>
              </a:rPr>
              <a:t> B2 Teenagers</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57" name="Rechteck 56">
            <a:hlinkClick r:id="" action="ppaction://noaction"/>
            <a:extLst>
              <a:ext uri="{FF2B5EF4-FFF2-40B4-BE49-F238E27FC236}">
                <a16:creationId xmlns:a16="http://schemas.microsoft.com/office/drawing/2014/main" id="{5A800455-BA7F-8514-10DB-959EE6E09FA0}"/>
              </a:ext>
            </a:extLst>
          </p:cNvPr>
          <p:cNvSpPr/>
          <p:nvPr/>
        </p:nvSpPr>
        <p:spPr>
          <a:xfrm>
            <a:off x="8341489" y="1705213"/>
            <a:ext cx="1678004" cy="705600"/>
          </a:xfrm>
          <a:prstGeom prst="rect">
            <a:avLst/>
          </a:prstGeom>
          <a:solidFill>
            <a:srgbClr val="3BAA35"/>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ÖSD </a:t>
            </a:r>
            <a:r>
              <a:rPr lang="de-DE" sz="1200" dirty="0" err="1">
                <a:solidFill>
                  <a:schemeClr val="tx1"/>
                </a:solidFill>
                <a:latin typeface="Roboto Light" panose="02000000000000000000" pitchFamily="2" charset="0"/>
                <a:ea typeface="Roboto Light" panose="02000000000000000000" pitchFamily="2" charset="0"/>
              </a:rPr>
              <a:t>Certificate</a:t>
            </a:r>
            <a:r>
              <a:rPr lang="de-DE" sz="1200" dirty="0">
                <a:solidFill>
                  <a:schemeClr val="tx1"/>
                </a:solidFill>
                <a:latin typeface="Roboto Light" panose="02000000000000000000" pitchFamily="2" charset="0"/>
                <a:ea typeface="Roboto Light" panose="02000000000000000000" pitchFamily="2" charset="0"/>
              </a:rPr>
              <a:t> B2</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58" name="Rechteck 57">
            <a:extLst>
              <a:ext uri="{FF2B5EF4-FFF2-40B4-BE49-F238E27FC236}">
                <a16:creationId xmlns:a16="http://schemas.microsoft.com/office/drawing/2014/main" id="{EEB881A0-2459-2844-E189-6A3FEF6D5C82}"/>
              </a:ext>
            </a:extLst>
          </p:cNvPr>
          <p:cNvSpPr/>
          <p:nvPr/>
        </p:nvSpPr>
        <p:spPr>
          <a:xfrm>
            <a:off x="10105759" y="1705213"/>
            <a:ext cx="1678004" cy="705600"/>
          </a:xfrm>
          <a:prstGeom prst="rect">
            <a:avLst/>
          </a:prstGeom>
          <a:solidFill>
            <a:srgbClr val="3BAA35"/>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ÖSD </a:t>
            </a:r>
            <a:r>
              <a:rPr lang="de-DE" sz="1200" dirty="0" err="1">
                <a:solidFill>
                  <a:schemeClr val="tx1"/>
                </a:solidFill>
                <a:latin typeface="Roboto Light" panose="02000000000000000000" pitchFamily="2" charset="0"/>
                <a:ea typeface="Roboto Light" panose="02000000000000000000" pitchFamily="2" charset="0"/>
              </a:rPr>
              <a:t>Certificate</a:t>
            </a:r>
            <a:r>
              <a:rPr lang="de-DE" sz="1200" dirty="0">
                <a:solidFill>
                  <a:schemeClr val="tx1"/>
                </a:solidFill>
                <a:latin typeface="Roboto Light" panose="02000000000000000000" pitchFamily="2" charset="0"/>
                <a:ea typeface="Roboto Light" panose="02000000000000000000" pitchFamily="2" charset="0"/>
              </a:rPr>
              <a:t> B2 Austria</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59" name="Rechteck 58">
            <a:hlinkClick r:id="rId5" action="ppaction://hlinksldjump"/>
            <a:extLst>
              <a:ext uri="{FF2B5EF4-FFF2-40B4-BE49-F238E27FC236}">
                <a16:creationId xmlns:a16="http://schemas.microsoft.com/office/drawing/2014/main" id="{2A424269-5FCA-862D-8073-11F3D7DEF2AB}"/>
              </a:ext>
            </a:extLst>
          </p:cNvPr>
          <p:cNvSpPr/>
          <p:nvPr/>
        </p:nvSpPr>
        <p:spPr>
          <a:xfrm>
            <a:off x="8341489" y="2507278"/>
            <a:ext cx="1678004" cy="705600"/>
          </a:xfrm>
          <a:prstGeom prst="rect">
            <a:avLst/>
          </a:prstGeom>
          <a:solidFill>
            <a:srgbClr val="A4CE99"/>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Roboto Light" panose="02000000000000000000" pitchFamily="2" charset="0"/>
                <a:ea typeface="Roboto Light" panose="02000000000000000000" pitchFamily="2" charset="0"/>
              </a:rPr>
              <a:t>ÖSD Certificate B2 Nursing and Medical Professions</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60" name="Rechteck 59">
            <a:extLst>
              <a:ext uri="{FF2B5EF4-FFF2-40B4-BE49-F238E27FC236}">
                <a16:creationId xmlns:a16="http://schemas.microsoft.com/office/drawing/2014/main" id="{ECBB14A9-5B2D-1C38-6B00-A1E9E8B19D26}"/>
              </a:ext>
            </a:extLst>
          </p:cNvPr>
          <p:cNvSpPr/>
          <p:nvPr/>
        </p:nvSpPr>
        <p:spPr>
          <a:xfrm>
            <a:off x="1253947" y="2507278"/>
            <a:ext cx="839002" cy="705600"/>
          </a:xfrm>
          <a:prstGeom prst="rect">
            <a:avLst/>
          </a:prstGeom>
          <a:solidFill>
            <a:srgbClr val="A4CE99"/>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latin typeface="Roboto Light" panose="02000000000000000000" pitchFamily="2" charset="0"/>
                <a:ea typeface="Roboto Light" panose="02000000000000000000" pitchFamily="2" charset="0"/>
              </a:rPr>
              <a:t>B2</a:t>
            </a:r>
            <a:endParaRPr lang="de-AT" sz="1200" b="1" dirty="0">
              <a:solidFill>
                <a:schemeClr val="tx1"/>
              </a:solidFill>
              <a:latin typeface="Roboto Light" panose="02000000000000000000" pitchFamily="2" charset="0"/>
              <a:ea typeface="Roboto Light" panose="02000000000000000000" pitchFamily="2" charset="0"/>
            </a:endParaRPr>
          </a:p>
        </p:txBody>
      </p:sp>
      <p:sp>
        <p:nvSpPr>
          <p:cNvPr id="65" name="Rechteck 64">
            <a:extLst>
              <a:ext uri="{FF2B5EF4-FFF2-40B4-BE49-F238E27FC236}">
                <a16:creationId xmlns:a16="http://schemas.microsoft.com/office/drawing/2014/main" id="{68BCA33D-AE44-48F1-2E16-966650FF4A44}"/>
              </a:ext>
            </a:extLst>
          </p:cNvPr>
          <p:cNvSpPr/>
          <p:nvPr/>
        </p:nvSpPr>
        <p:spPr>
          <a:xfrm>
            <a:off x="1253947" y="3429000"/>
            <a:ext cx="839002" cy="705600"/>
          </a:xfrm>
          <a:prstGeom prst="rect">
            <a:avLst/>
          </a:prstGeom>
          <a:solidFill>
            <a:srgbClr val="82B0F5"/>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latin typeface="Roboto Light" panose="02000000000000000000" pitchFamily="2" charset="0"/>
                <a:ea typeface="Roboto Light" panose="02000000000000000000" pitchFamily="2" charset="0"/>
              </a:rPr>
              <a:t>C1</a:t>
            </a:r>
            <a:endParaRPr lang="de-AT" sz="1200" b="1" dirty="0">
              <a:solidFill>
                <a:schemeClr val="tx1"/>
              </a:solidFill>
              <a:latin typeface="Roboto Light" panose="02000000000000000000" pitchFamily="2" charset="0"/>
              <a:ea typeface="Roboto Light" panose="02000000000000000000" pitchFamily="2" charset="0"/>
            </a:endParaRPr>
          </a:p>
        </p:txBody>
      </p:sp>
      <p:sp>
        <p:nvSpPr>
          <p:cNvPr id="66" name="Rechteck 65">
            <a:extLst>
              <a:ext uri="{FF2B5EF4-FFF2-40B4-BE49-F238E27FC236}">
                <a16:creationId xmlns:a16="http://schemas.microsoft.com/office/drawing/2014/main" id="{07F713DC-8FD4-0591-AF41-7E60EE0EDDCF}"/>
              </a:ext>
            </a:extLst>
          </p:cNvPr>
          <p:cNvSpPr/>
          <p:nvPr/>
        </p:nvSpPr>
        <p:spPr>
          <a:xfrm>
            <a:off x="6241683" y="3429000"/>
            <a:ext cx="1678004" cy="705600"/>
          </a:xfrm>
          <a:prstGeom prst="rect">
            <a:avLst/>
          </a:prstGeom>
          <a:solidFill>
            <a:srgbClr val="82B0F5"/>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ÖSD </a:t>
            </a:r>
            <a:r>
              <a:rPr lang="de-DE" sz="1200" dirty="0" err="1">
                <a:solidFill>
                  <a:schemeClr val="tx1"/>
                </a:solidFill>
                <a:latin typeface="Roboto Light" panose="02000000000000000000" pitchFamily="2" charset="0"/>
                <a:ea typeface="Roboto Light" panose="02000000000000000000" pitchFamily="2" charset="0"/>
              </a:rPr>
              <a:t>Certificate</a:t>
            </a:r>
            <a:r>
              <a:rPr lang="de-DE" sz="1200" dirty="0">
                <a:solidFill>
                  <a:schemeClr val="tx1"/>
                </a:solidFill>
                <a:latin typeface="Roboto Light" panose="02000000000000000000" pitchFamily="2" charset="0"/>
                <a:ea typeface="Roboto Light" panose="02000000000000000000" pitchFamily="2" charset="0"/>
              </a:rPr>
              <a:t> C1
Teenagers</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69" name="Rechteck 68">
            <a:hlinkClick r:id="" action="ppaction://noaction"/>
            <a:extLst>
              <a:ext uri="{FF2B5EF4-FFF2-40B4-BE49-F238E27FC236}">
                <a16:creationId xmlns:a16="http://schemas.microsoft.com/office/drawing/2014/main" id="{E84620F6-403F-7E97-4B4A-BA6678D91686}"/>
              </a:ext>
            </a:extLst>
          </p:cNvPr>
          <p:cNvSpPr/>
          <p:nvPr/>
        </p:nvSpPr>
        <p:spPr>
          <a:xfrm>
            <a:off x="8332376" y="3425215"/>
            <a:ext cx="1678004" cy="705600"/>
          </a:xfrm>
          <a:prstGeom prst="rect">
            <a:avLst/>
          </a:prstGeom>
          <a:solidFill>
            <a:srgbClr val="82B0F5"/>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ÖSD </a:t>
            </a:r>
            <a:r>
              <a:rPr lang="de-DE" sz="1200" dirty="0" err="1">
                <a:solidFill>
                  <a:schemeClr val="tx1"/>
                </a:solidFill>
                <a:latin typeface="Roboto Light" panose="02000000000000000000" pitchFamily="2" charset="0"/>
                <a:ea typeface="Roboto Light" panose="02000000000000000000" pitchFamily="2" charset="0"/>
              </a:rPr>
              <a:t>Certificate</a:t>
            </a:r>
            <a:r>
              <a:rPr lang="de-DE" sz="1200" dirty="0">
                <a:solidFill>
                  <a:schemeClr val="tx1"/>
                </a:solidFill>
                <a:latin typeface="Roboto Light" panose="02000000000000000000" pitchFamily="2" charset="0"/>
                <a:ea typeface="Roboto Light" panose="02000000000000000000" pitchFamily="2" charset="0"/>
              </a:rPr>
              <a:t> C1</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70" name="Rechteck 69">
            <a:extLst>
              <a:ext uri="{FF2B5EF4-FFF2-40B4-BE49-F238E27FC236}">
                <a16:creationId xmlns:a16="http://schemas.microsoft.com/office/drawing/2014/main" id="{4AD63C6F-3185-C878-28D8-E2539AD32B8D}"/>
              </a:ext>
            </a:extLst>
          </p:cNvPr>
          <p:cNvSpPr/>
          <p:nvPr/>
        </p:nvSpPr>
        <p:spPr>
          <a:xfrm>
            <a:off x="1253947" y="4248637"/>
            <a:ext cx="839002" cy="1524506"/>
          </a:xfrm>
          <a:prstGeom prst="rect">
            <a:avLst/>
          </a:prstGeom>
          <a:solidFill>
            <a:srgbClr val="009FE3"/>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latin typeface="Roboto Light" panose="02000000000000000000" pitchFamily="2" charset="0"/>
                <a:ea typeface="Roboto Light" panose="02000000000000000000" pitchFamily="2" charset="0"/>
              </a:rPr>
              <a:t>C2</a:t>
            </a:r>
            <a:endParaRPr lang="de-AT" sz="1200" b="1" dirty="0">
              <a:solidFill>
                <a:schemeClr val="tx1"/>
              </a:solidFill>
              <a:latin typeface="Roboto Light" panose="02000000000000000000" pitchFamily="2" charset="0"/>
              <a:ea typeface="Roboto Light" panose="02000000000000000000" pitchFamily="2" charset="0"/>
            </a:endParaRPr>
          </a:p>
        </p:txBody>
      </p:sp>
      <p:sp>
        <p:nvSpPr>
          <p:cNvPr id="72" name="Rechteck 71">
            <a:hlinkClick r:id="" action="ppaction://noaction"/>
            <a:extLst>
              <a:ext uri="{FF2B5EF4-FFF2-40B4-BE49-F238E27FC236}">
                <a16:creationId xmlns:a16="http://schemas.microsoft.com/office/drawing/2014/main" id="{445BEAB7-5C10-895A-1CA3-56E52870F23E}"/>
              </a:ext>
            </a:extLst>
          </p:cNvPr>
          <p:cNvSpPr/>
          <p:nvPr/>
        </p:nvSpPr>
        <p:spPr>
          <a:xfrm>
            <a:off x="8323512" y="4248637"/>
            <a:ext cx="1678004" cy="705600"/>
          </a:xfrm>
          <a:prstGeom prst="rect">
            <a:avLst/>
          </a:prstGeom>
          <a:solidFill>
            <a:srgbClr val="009FE3"/>
          </a:solidFill>
          <a:ln>
            <a:solidFill>
              <a:srgbClr val="FFFF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ÖSD </a:t>
            </a:r>
            <a:r>
              <a:rPr lang="de-DE" sz="1200" dirty="0" err="1">
                <a:solidFill>
                  <a:schemeClr val="tx1"/>
                </a:solidFill>
                <a:latin typeface="Roboto Light" panose="02000000000000000000" pitchFamily="2" charset="0"/>
                <a:ea typeface="Roboto Light" panose="02000000000000000000" pitchFamily="2" charset="0"/>
              </a:rPr>
              <a:t>Certificate</a:t>
            </a:r>
            <a:r>
              <a:rPr lang="de-DE" sz="1200" dirty="0">
                <a:solidFill>
                  <a:schemeClr val="tx1"/>
                </a:solidFill>
                <a:latin typeface="Roboto Light" panose="02000000000000000000" pitchFamily="2" charset="0"/>
                <a:ea typeface="Roboto Light" panose="02000000000000000000" pitchFamily="2" charset="0"/>
              </a:rPr>
              <a:t> C2</a:t>
            </a:r>
            <a:br>
              <a:rPr lang="de-DE" sz="1200" dirty="0">
                <a:solidFill>
                  <a:schemeClr val="tx1"/>
                </a:solidFill>
                <a:latin typeface="Roboto Light" panose="02000000000000000000" pitchFamily="2" charset="0"/>
                <a:ea typeface="Roboto Light" panose="02000000000000000000" pitchFamily="2" charset="0"/>
              </a:rPr>
            </a:br>
            <a:r>
              <a:rPr lang="de-DE" sz="1200" b="1" dirty="0">
                <a:solidFill>
                  <a:schemeClr val="tx1"/>
                </a:solidFill>
                <a:latin typeface="Roboto Light" panose="02000000000000000000" pitchFamily="2" charset="0"/>
                <a:ea typeface="Roboto Light" panose="02000000000000000000" pitchFamily="2" charset="0"/>
              </a:rPr>
              <a:t>(modular)*</a:t>
            </a:r>
            <a:endParaRPr lang="de-AT" sz="1200" b="1" dirty="0">
              <a:solidFill>
                <a:schemeClr val="tx1"/>
              </a:solidFill>
              <a:latin typeface="Roboto Light" panose="02000000000000000000" pitchFamily="2" charset="0"/>
              <a:ea typeface="Roboto Light" panose="02000000000000000000" pitchFamily="2" charset="0"/>
            </a:endParaRPr>
          </a:p>
        </p:txBody>
      </p:sp>
      <p:sp>
        <p:nvSpPr>
          <p:cNvPr id="73" name="Rechteck 72">
            <a:hlinkClick r:id="" action="ppaction://noaction"/>
            <a:extLst>
              <a:ext uri="{FF2B5EF4-FFF2-40B4-BE49-F238E27FC236}">
                <a16:creationId xmlns:a16="http://schemas.microsoft.com/office/drawing/2014/main" id="{7635A8DE-4A08-7EFD-4B8A-426CC1D0EEB3}"/>
              </a:ext>
            </a:extLst>
          </p:cNvPr>
          <p:cNvSpPr/>
          <p:nvPr/>
        </p:nvSpPr>
        <p:spPr>
          <a:xfrm>
            <a:off x="8323512" y="5067543"/>
            <a:ext cx="1678004" cy="705600"/>
          </a:xfrm>
          <a:prstGeom prst="rect">
            <a:avLst/>
          </a:prstGeom>
          <a:solidFill>
            <a:srgbClr val="009FE3"/>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Roboto Light" panose="02000000000000000000" pitchFamily="2" charset="0"/>
                <a:ea typeface="Roboto Light" panose="02000000000000000000" pitchFamily="2" charset="0"/>
              </a:rPr>
              <a:t>ÖSD Certificate C2</a:t>
            </a:r>
            <a:br>
              <a:rPr lang="en-US" sz="1200" dirty="0">
                <a:solidFill>
                  <a:schemeClr val="tx1"/>
                </a:solidFill>
                <a:latin typeface="Roboto Light" panose="02000000000000000000" pitchFamily="2" charset="0"/>
                <a:ea typeface="Roboto Light" panose="02000000000000000000" pitchFamily="2" charset="0"/>
              </a:rPr>
            </a:br>
            <a:r>
              <a:rPr lang="en-US" sz="1200" dirty="0">
                <a:solidFill>
                  <a:schemeClr val="tx1"/>
                </a:solidFill>
                <a:latin typeface="Roboto Light" panose="02000000000000000000" pitchFamily="2" charset="0"/>
                <a:ea typeface="Roboto Light" panose="02000000000000000000" pitchFamily="2" charset="0"/>
              </a:rPr>
              <a:t>Business Language
German</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2" name="Rechteck 1">
            <a:extLst>
              <a:ext uri="{FF2B5EF4-FFF2-40B4-BE49-F238E27FC236}">
                <a16:creationId xmlns:a16="http://schemas.microsoft.com/office/drawing/2014/main" id="{106AC835-E0D9-9A2D-1C57-77849E0C078A}"/>
              </a:ext>
            </a:extLst>
          </p:cNvPr>
          <p:cNvSpPr/>
          <p:nvPr/>
        </p:nvSpPr>
        <p:spPr>
          <a:xfrm>
            <a:off x="2345031" y="497204"/>
            <a:ext cx="1808050" cy="554932"/>
          </a:xfrm>
          <a:prstGeom prst="rect">
            <a:avLst/>
          </a:prstGeom>
          <a:solidFill>
            <a:schemeClr val="bg1">
              <a:alpha val="82000"/>
            </a:schemeClr>
          </a:solidFill>
          <a:ln>
            <a:solidFill>
              <a:schemeClr val="accent1">
                <a:shade val="15000"/>
                <a:alpha val="6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err="1">
                <a:solidFill>
                  <a:schemeClr val="tx1"/>
                </a:solidFill>
                <a:latin typeface="Roboto Light" panose="02000000000000000000" pitchFamily="2" charset="0"/>
                <a:ea typeface="Roboto Light" panose="02000000000000000000" pitchFamily="2" charset="0"/>
              </a:rPr>
              <a:t>Childrend</a:t>
            </a:r>
            <a:br>
              <a:rPr lang="de-DE" sz="1200" dirty="0">
                <a:solidFill>
                  <a:schemeClr val="tx1"/>
                </a:solidFill>
                <a:latin typeface="Roboto Light" panose="02000000000000000000" pitchFamily="2" charset="0"/>
                <a:ea typeface="Roboto Light" panose="02000000000000000000" pitchFamily="2" charset="0"/>
              </a:rPr>
            </a:br>
            <a:r>
              <a:rPr lang="de-DE" sz="1200" dirty="0" err="1">
                <a:solidFill>
                  <a:schemeClr val="tx1"/>
                </a:solidFill>
                <a:latin typeface="Roboto Light" panose="02000000000000000000" pitchFamily="2" charset="0"/>
                <a:ea typeface="Roboto Light" panose="02000000000000000000" pitchFamily="2" charset="0"/>
              </a:rPr>
              <a:t>from</a:t>
            </a:r>
            <a:r>
              <a:rPr lang="de-DE" sz="1200" dirty="0">
                <a:solidFill>
                  <a:schemeClr val="tx1"/>
                </a:solidFill>
                <a:latin typeface="Roboto Light" panose="02000000000000000000" pitchFamily="2" charset="0"/>
                <a:ea typeface="Roboto Light" panose="02000000000000000000" pitchFamily="2" charset="0"/>
              </a:rPr>
              <a:t> 10 </a:t>
            </a:r>
            <a:r>
              <a:rPr lang="de-DE" sz="1200" dirty="0" err="1">
                <a:solidFill>
                  <a:schemeClr val="tx1"/>
                </a:solidFill>
                <a:latin typeface="Roboto Light" panose="02000000000000000000" pitchFamily="2" charset="0"/>
                <a:ea typeface="Roboto Light" panose="02000000000000000000" pitchFamily="2" charset="0"/>
              </a:rPr>
              <a:t>years</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3" name="Rechteck 2">
            <a:extLst>
              <a:ext uri="{FF2B5EF4-FFF2-40B4-BE49-F238E27FC236}">
                <a16:creationId xmlns:a16="http://schemas.microsoft.com/office/drawing/2014/main" id="{107A0CC3-5EC0-6A67-03EE-C8540C683D06}"/>
              </a:ext>
            </a:extLst>
          </p:cNvPr>
          <p:cNvSpPr/>
          <p:nvPr/>
        </p:nvSpPr>
        <p:spPr>
          <a:xfrm>
            <a:off x="345400" y="424532"/>
            <a:ext cx="1860566" cy="7002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600" b="1" dirty="0">
                <a:solidFill>
                  <a:schemeClr val="tx1"/>
                </a:solidFill>
                <a:latin typeface="+mj-lt"/>
                <a:ea typeface="Roboto Light" panose="02000000000000000000" pitchFamily="2" charset="0"/>
              </a:rPr>
              <a:t>The ÖSD </a:t>
            </a:r>
            <a:r>
              <a:rPr lang="de-DE" sz="1600" b="1" dirty="0" err="1">
                <a:solidFill>
                  <a:schemeClr val="tx1"/>
                </a:solidFill>
                <a:latin typeface="+mj-lt"/>
                <a:ea typeface="Roboto Light" panose="02000000000000000000" pitchFamily="2" charset="0"/>
              </a:rPr>
              <a:t>examination</a:t>
            </a:r>
            <a:r>
              <a:rPr lang="de-DE" sz="1600" b="1" dirty="0">
                <a:solidFill>
                  <a:schemeClr val="tx1"/>
                </a:solidFill>
                <a:latin typeface="+mj-lt"/>
                <a:ea typeface="Roboto Light" panose="02000000000000000000" pitchFamily="2" charset="0"/>
              </a:rPr>
              <a:t> </a:t>
            </a:r>
            <a:r>
              <a:rPr lang="de-DE" sz="1600" b="1" dirty="0" err="1">
                <a:solidFill>
                  <a:schemeClr val="tx1"/>
                </a:solidFill>
                <a:latin typeface="+mj-lt"/>
                <a:ea typeface="Roboto Light" panose="02000000000000000000" pitchFamily="2" charset="0"/>
              </a:rPr>
              <a:t>system</a:t>
            </a:r>
            <a:endParaRPr lang="de-AT" sz="1600" b="1" dirty="0">
              <a:solidFill>
                <a:schemeClr val="tx1"/>
              </a:solidFill>
              <a:latin typeface="+mj-lt"/>
              <a:ea typeface="Roboto Light" panose="02000000000000000000" pitchFamily="2" charset="0"/>
            </a:endParaRPr>
          </a:p>
        </p:txBody>
      </p:sp>
      <p:sp>
        <p:nvSpPr>
          <p:cNvPr id="4" name="Rechteck 3">
            <a:extLst>
              <a:ext uri="{FF2B5EF4-FFF2-40B4-BE49-F238E27FC236}">
                <a16:creationId xmlns:a16="http://schemas.microsoft.com/office/drawing/2014/main" id="{20A525DB-02F8-F180-5B25-BCACBB4A70BC}"/>
              </a:ext>
            </a:extLst>
          </p:cNvPr>
          <p:cNvSpPr/>
          <p:nvPr/>
        </p:nvSpPr>
        <p:spPr>
          <a:xfrm>
            <a:off x="4260847" y="497204"/>
            <a:ext cx="1808050" cy="554932"/>
          </a:xfrm>
          <a:prstGeom prst="rect">
            <a:avLst/>
          </a:prstGeom>
          <a:solidFill>
            <a:schemeClr val="bg1">
              <a:alpha val="82000"/>
            </a:schemeClr>
          </a:solidFill>
          <a:ln>
            <a:solidFill>
              <a:schemeClr val="accent1">
                <a:shade val="15000"/>
                <a:alpha val="6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Teenagers </a:t>
            </a:r>
            <a:br>
              <a:rPr lang="de-DE" sz="1200" dirty="0">
                <a:solidFill>
                  <a:schemeClr val="tx1"/>
                </a:solidFill>
                <a:latin typeface="Roboto Light" panose="02000000000000000000" pitchFamily="2" charset="0"/>
                <a:ea typeface="Roboto Light" panose="02000000000000000000" pitchFamily="2" charset="0"/>
              </a:rPr>
            </a:br>
            <a:r>
              <a:rPr lang="de-DE" sz="1200" dirty="0" err="1">
                <a:solidFill>
                  <a:schemeClr val="tx1"/>
                </a:solidFill>
                <a:latin typeface="Roboto Light" panose="02000000000000000000" pitchFamily="2" charset="0"/>
                <a:ea typeface="Roboto Light" panose="02000000000000000000" pitchFamily="2" charset="0"/>
              </a:rPr>
              <a:t>from</a:t>
            </a:r>
            <a:r>
              <a:rPr lang="de-DE" sz="1200" dirty="0">
                <a:solidFill>
                  <a:schemeClr val="tx1"/>
                </a:solidFill>
                <a:latin typeface="Roboto Light" panose="02000000000000000000" pitchFamily="2" charset="0"/>
                <a:ea typeface="Roboto Light" panose="02000000000000000000" pitchFamily="2" charset="0"/>
              </a:rPr>
              <a:t> 12 </a:t>
            </a:r>
            <a:r>
              <a:rPr lang="de-DE" sz="1200" dirty="0" err="1">
                <a:solidFill>
                  <a:schemeClr val="tx1"/>
                </a:solidFill>
                <a:latin typeface="Roboto Light" panose="02000000000000000000" pitchFamily="2" charset="0"/>
                <a:ea typeface="Roboto Light" panose="02000000000000000000" pitchFamily="2" charset="0"/>
              </a:rPr>
              <a:t>years</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5" name="Rechteck 4">
            <a:extLst>
              <a:ext uri="{FF2B5EF4-FFF2-40B4-BE49-F238E27FC236}">
                <a16:creationId xmlns:a16="http://schemas.microsoft.com/office/drawing/2014/main" id="{7E162E8A-2E2A-503F-48FA-9E821FC27601}"/>
              </a:ext>
            </a:extLst>
          </p:cNvPr>
          <p:cNvSpPr/>
          <p:nvPr/>
        </p:nvSpPr>
        <p:spPr>
          <a:xfrm>
            <a:off x="6176660" y="497204"/>
            <a:ext cx="1808050" cy="554932"/>
          </a:xfrm>
          <a:prstGeom prst="rect">
            <a:avLst/>
          </a:prstGeom>
          <a:solidFill>
            <a:schemeClr val="bg1">
              <a:alpha val="82000"/>
            </a:schemeClr>
          </a:solidFill>
          <a:ln>
            <a:solidFill>
              <a:schemeClr val="accent1">
                <a:shade val="15000"/>
                <a:alpha val="6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Roboto Light" panose="02000000000000000000" pitchFamily="2" charset="0"/>
                <a:ea typeface="Roboto Light" panose="02000000000000000000" pitchFamily="2" charset="0"/>
              </a:rPr>
              <a:t>Teenagers </a:t>
            </a:r>
            <a:br>
              <a:rPr lang="de-DE" sz="1200" dirty="0">
                <a:solidFill>
                  <a:schemeClr val="tx1"/>
                </a:solidFill>
                <a:latin typeface="Roboto Light" panose="02000000000000000000" pitchFamily="2" charset="0"/>
                <a:ea typeface="Roboto Light" panose="02000000000000000000" pitchFamily="2" charset="0"/>
              </a:rPr>
            </a:br>
            <a:r>
              <a:rPr lang="de-DE" sz="1200" dirty="0" err="1">
                <a:solidFill>
                  <a:schemeClr val="tx1"/>
                </a:solidFill>
                <a:latin typeface="Roboto Light" panose="02000000000000000000" pitchFamily="2" charset="0"/>
                <a:ea typeface="Roboto Light" panose="02000000000000000000" pitchFamily="2" charset="0"/>
              </a:rPr>
              <a:t>from</a:t>
            </a:r>
            <a:r>
              <a:rPr lang="de-DE" sz="1200" dirty="0">
                <a:solidFill>
                  <a:schemeClr val="tx1"/>
                </a:solidFill>
                <a:latin typeface="Roboto Light" panose="02000000000000000000" pitchFamily="2" charset="0"/>
                <a:ea typeface="Roboto Light" panose="02000000000000000000" pitchFamily="2" charset="0"/>
              </a:rPr>
              <a:t> 14 </a:t>
            </a:r>
            <a:r>
              <a:rPr lang="de-DE" sz="1200" dirty="0" err="1">
                <a:solidFill>
                  <a:schemeClr val="tx1"/>
                </a:solidFill>
                <a:latin typeface="Roboto Light" panose="02000000000000000000" pitchFamily="2" charset="0"/>
                <a:ea typeface="Roboto Light" panose="02000000000000000000" pitchFamily="2" charset="0"/>
              </a:rPr>
              <a:t>years</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6" name="Rechteck 5">
            <a:extLst>
              <a:ext uri="{FF2B5EF4-FFF2-40B4-BE49-F238E27FC236}">
                <a16:creationId xmlns:a16="http://schemas.microsoft.com/office/drawing/2014/main" id="{258ADDE6-62E4-F502-B3D4-797AC8BBD67C}"/>
              </a:ext>
            </a:extLst>
          </p:cNvPr>
          <p:cNvSpPr/>
          <p:nvPr/>
        </p:nvSpPr>
        <p:spPr>
          <a:xfrm>
            <a:off x="8236156" y="497204"/>
            <a:ext cx="3723865" cy="554932"/>
          </a:xfrm>
          <a:prstGeom prst="rect">
            <a:avLst/>
          </a:prstGeom>
          <a:solidFill>
            <a:schemeClr val="bg1">
              <a:alpha val="82000"/>
            </a:schemeClr>
          </a:solidFill>
          <a:ln>
            <a:solidFill>
              <a:schemeClr val="accent1">
                <a:shade val="15000"/>
                <a:alpha val="6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err="1">
                <a:solidFill>
                  <a:schemeClr val="tx1"/>
                </a:solidFill>
                <a:latin typeface="Roboto Light" panose="02000000000000000000" pitchFamily="2" charset="0"/>
                <a:ea typeface="Roboto Light" panose="02000000000000000000" pitchFamily="2" charset="0"/>
              </a:rPr>
              <a:t>Adults</a:t>
            </a:r>
            <a:br>
              <a:rPr lang="de-DE" sz="1200" dirty="0">
                <a:solidFill>
                  <a:schemeClr val="tx1"/>
                </a:solidFill>
                <a:latin typeface="Roboto Light" panose="02000000000000000000" pitchFamily="2" charset="0"/>
                <a:ea typeface="Roboto Light" panose="02000000000000000000" pitchFamily="2" charset="0"/>
              </a:rPr>
            </a:br>
            <a:r>
              <a:rPr lang="de-DE" sz="1200" dirty="0" err="1">
                <a:solidFill>
                  <a:schemeClr val="tx1"/>
                </a:solidFill>
                <a:latin typeface="Roboto Light" panose="02000000000000000000" pitchFamily="2" charset="0"/>
                <a:ea typeface="Roboto Light" panose="02000000000000000000" pitchFamily="2" charset="0"/>
              </a:rPr>
              <a:t>from</a:t>
            </a:r>
            <a:r>
              <a:rPr lang="de-DE" sz="1200" dirty="0">
                <a:solidFill>
                  <a:schemeClr val="tx1"/>
                </a:solidFill>
                <a:latin typeface="Roboto Light" panose="02000000000000000000" pitchFamily="2" charset="0"/>
                <a:ea typeface="Roboto Light" panose="02000000000000000000" pitchFamily="2" charset="0"/>
              </a:rPr>
              <a:t> 16 </a:t>
            </a:r>
            <a:r>
              <a:rPr lang="de-DE" sz="1200" dirty="0" err="1">
                <a:solidFill>
                  <a:schemeClr val="tx1"/>
                </a:solidFill>
                <a:latin typeface="Roboto Light" panose="02000000000000000000" pitchFamily="2" charset="0"/>
                <a:ea typeface="Roboto Light" panose="02000000000000000000" pitchFamily="2" charset="0"/>
              </a:rPr>
              <a:t>years</a:t>
            </a:r>
            <a:endParaRPr lang="de-AT" sz="1200" dirty="0">
              <a:solidFill>
                <a:schemeClr val="tx1"/>
              </a:solidFill>
              <a:latin typeface="Roboto Light" panose="02000000000000000000" pitchFamily="2" charset="0"/>
              <a:ea typeface="Roboto Light" panose="02000000000000000000" pitchFamily="2" charset="0"/>
            </a:endParaRPr>
          </a:p>
        </p:txBody>
      </p:sp>
      <p:sp>
        <p:nvSpPr>
          <p:cNvPr id="7" name="Rechteck 6">
            <a:extLst>
              <a:ext uri="{FF2B5EF4-FFF2-40B4-BE49-F238E27FC236}">
                <a16:creationId xmlns:a16="http://schemas.microsoft.com/office/drawing/2014/main" id="{DC898F38-71D1-7B5F-BE58-5A30AF26032A}"/>
              </a:ext>
            </a:extLst>
          </p:cNvPr>
          <p:cNvSpPr/>
          <p:nvPr/>
        </p:nvSpPr>
        <p:spPr>
          <a:xfrm>
            <a:off x="8276466" y="1177659"/>
            <a:ext cx="1808050" cy="376559"/>
          </a:xfrm>
          <a:prstGeom prst="rect">
            <a:avLst/>
          </a:prstGeom>
          <a:no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latin typeface="Roboto Light" panose="02000000000000000000" pitchFamily="2" charset="0"/>
                <a:ea typeface="Roboto Light" panose="02000000000000000000" pitchFamily="2" charset="0"/>
              </a:rPr>
              <a:t>INTERNATIONAL</a:t>
            </a:r>
            <a:endParaRPr lang="de-AT" sz="1200" b="1" dirty="0">
              <a:solidFill>
                <a:schemeClr val="tx1"/>
              </a:solidFill>
              <a:latin typeface="Roboto Light" panose="02000000000000000000" pitchFamily="2" charset="0"/>
              <a:ea typeface="Roboto Light" panose="02000000000000000000" pitchFamily="2" charset="0"/>
            </a:endParaRPr>
          </a:p>
        </p:txBody>
      </p:sp>
      <p:sp>
        <p:nvSpPr>
          <p:cNvPr id="8" name="Rechteck 7">
            <a:extLst>
              <a:ext uri="{FF2B5EF4-FFF2-40B4-BE49-F238E27FC236}">
                <a16:creationId xmlns:a16="http://schemas.microsoft.com/office/drawing/2014/main" id="{01FC8802-1845-31FB-CE5E-3DD88F0CF7A4}"/>
              </a:ext>
            </a:extLst>
          </p:cNvPr>
          <p:cNvSpPr/>
          <p:nvPr/>
        </p:nvSpPr>
        <p:spPr>
          <a:xfrm>
            <a:off x="10040736" y="1177659"/>
            <a:ext cx="1808050" cy="376559"/>
          </a:xfrm>
          <a:prstGeom prst="rect">
            <a:avLst/>
          </a:prstGeom>
          <a:no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latin typeface="Roboto Light" panose="02000000000000000000" pitchFamily="2" charset="0"/>
                <a:ea typeface="Roboto Light" panose="02000000000000000000" pitchFamily="2" charset="0"/>
              </a:rPr>
              <a:t>AUSTRIA VERSION</a:t>
            </a:r>
            <a:endParaRPr lang="de-AT" sz="1200" b="1" dirty="0">
              <a:solidFill>
                <a:schemeClr val="tx1"/>
              </a:solidFill>
              <a:latin typeface="Roboto Light" panose="02000000000000000000" pitchFamily="2" charset="0"/>
              <a:ea typeface="Roboto Light" panose="02000000000000000000" pitchFamily="2" charset="0"/>
            </a:endParaRPr>
          </a:p>
        </p:txBody>
      </p:sp>
      <p:sp>
        <p:nvSpPr>
          <p:cNvPr id="9" name="Textfeld 8">
            <a:extLst>
              <a:ext uri="{FF2B5EF4-FFF2-40B4-BE49-F238E27FC236}">
                <a16:creationId xmlns:a16="http://schemas.microsoft.com/office/drawing/2014/main" id="{9B5E1D7F-EB3E-F7DD-5F22-A03BA086DCC6}"/>
              </a:ext>
            </a:extLst>
          </p:cNvPr>
          <p:cNvSpPr txBox="1"/>
          <p:nvPr/>
        </p:nvSpPr>
        <p:spPr>
          <a:xfrm>
            <a:off x="333810" y="1200837"/>
            <a:ext cx="246030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latin typeface="Roboto Black" panose="02000000000000000000" pitchFamily="2" charset="0"/>
                <a:ea typeface="Roboto Black" panose="02000000000000000000" pitchFamily="2" charset="0"/>
              </a:rPr>
              <a:t>* is offered in four modules</a:t>
            </a:r>
            <a:endParaRPr lang="de-DE" sz="1100" b="1" kern="1200" dirty="0">
              <a:solidFill>
                <a:schemeClr val="tx1"/>
              </a:solidFill>
              <a:latin typeface="Roboto Light" panose="02000000000000000000" pitchFamily="2" charset="0"/>
              <a:ea typeface="Roboto Light" panose="02000000000000000000" pitchFamily="2" charset="0"/>
            </a:endParaRPr>
          </a:p>
        </p:txBody>
      </p:sp>
      <p:sp>
        <p:nvSpPr>
          <p:cNvPr id="10" name="!! Pink">
            <a:extLst>
              <a:ext uri="{FF2B5EF4-FFF2-40B4-BE49-F238E27FC236}">
                <a16:creationId xmlns:a16="http://schemas.microsoft.com/office/drawing/2014/main" id="{9AA4D891-EB84-07AA-870C-D2A36E437F97}"/>
              </a:ext>
            </a:extLst>
          </p:cNvPr>
          <p:cNvSpPr/>
          <p:nvPr/>
        </p:nvSpPr>
        <p:spPr>
          <a:xfrm rot="5400000">
            <a:off x="6176106" y="-2526149"/>
            <a:ext cx="788906" cy="10778920"/>
          </a:xfrm>
          <a:prstGeom prst="rect">
            <a:avLst/>
          </a:prstGeom>
          <a:noFill/>
          <a:ln w="19050">
            <a:solidFill>
              <a:srgbClr val="E8318A"/>
            </a:solidFill>
            <a:prstDash val="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 Pink">
            <a:extLst>
              <a:ext uri="{FF2B5EF4-FFF2-40B4-BE49-F238E27FC236}">
                <a16:creationId xmlns:a16="http://schemas.microsoft.com/office/drawing/2014/main" id="{94B65007-4AB1-1562-DA16-673103FE0115}"/>
              </a:ext>
            </a:extLst>
          </p:cNvPr>
          <p:cNvSpPr/>
          <p:nvPr/>
        </p:nvSpPr>
        <p:spPr>
          <a:xfrm>
            <a:off x="10642155" y="3006461"/>
            <a:ext cx="1418092" cy="502607"/>
          </a:xfrm>
          <a:prstGeom prst="rect">
            <a:avLst/>
          </a:prstGeom>
          <a:solidFill>
            <a:srgbClr val="E8318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AT" dirty="0" err="1"/>
              <a:t>From</a:t>
            </a:r>
            <a:r>
              <a:rPr lang="de-AT" dirty="0"/>
              <a:t> 2024</a:t>
            </a:r>
          </a:p>
        </p:txBody>
      </p:sp>
      <p:pic>
        <p:nvPicPr>
          <p:cNvPr id="12" name="Kapitel 3_Folie (19)">
            <a:hlinkClick r:id="" action="ppaction://media"/>
            <a:extLst>
              <a:ext uri="{FF2B5EF4-FFF2-40B4-BE49-F238E27FC236}">
                <a16:creationId xmlns:a16="http://schemas.microsoft.com/office/drawing/2014/main" id="{08B73AF4-CFA8-1288-DB00-87DC36D744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651" y="29004"/>
            <a:ext cx="487363" cy="487363"/>
          </a:xfrm>
          <a:prstGeom prst="rect">
            <a:avLst/>
          </a:prstGeom>
        </p:spPr>
      </p:pic>
    </p:spTree>
    <p:extLst>
      <p:ext uri="{BB962C8B-B14F-4D97-AF65-F5344CB8AC3E}">
        <p14:creationId xmlns:p14="http://schemas.microsoft.com/office/powerpoint/2010/main" val="288922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950">
        <p159:morph option="byObject"/>
      </p:transition>
    </mc:Choice>
    <mc:Fallback xmlns="">
      <p:transition spd="slow" advTm="159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7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1606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12"/>
                </p:tgtEl>
              </p:cMediaNode>
            </p:audio>
          </p:childTnLst>
        </p:cTn>
      </p:par>
    </p:tnLst>
    <p:bldLst>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1BA"/>
        </a:solidFill>
        <a:effectLst/>
      </p:bgPr>
    </p:bg>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FC1CEAE2-2BDF-38B0-A794-9B3BA96E93E2}"/>
              </a:ext>
            </a:extLst>
          </p:cNvPr>
          <p:cNvGrpSpPr>
            <a:grpSpLocks/>
          </p:cNvGrpSpPr>
          <p:nvPr/>
        </p:nvGrpSpPr>
        <p:grpSpPr>
          <a:xfrm>
            <a:off x="244741" y="5891062"/>
            <a:ext cx="672040" cy="800660"/>
            <a:chOff x="114947" y="839972"/>
            <a:chExt cx="652296" cy="800659"/>
          </a:xfrm>
        </p:grpSpPr>
        <p:sp>
          <p:nvSpPr>
            <p:cNvPr id="17" name="Textfeld 16">
              <a:extLst>
                <a:ext uri="{FF2B5EF4-FFF2-40B4-BE49-F238E27FC236}">
                  <a16:creationId xmlns:a16="http://schemas.microsoft.com/office/drawing/2014/main" id="{908EE9E3-275D-B1AC-3A7B-B3FC676CFC41}"/>
                </a:ext>
              </a:extLst>
            </p:cNvPr>
            <p:cNvSpPr txBox="1">
              <a:spLocks/>
            </p:cNvSpPr>
            <p:nvPr/>
          </p:nvSpPr>
          <p:spPr>
            <a:xfrm>
              <a:off x="114947" y="839972"/>
              <a:ext cx="652296" cy="523219"/>
            </a:xfrm>
            <a:prstGeom prst="rect">
              <a:avLst/>
            </a:prstGeom>
            <a:noFill/>
          </p:spPr>
          <p:txBody>
            <a:bodyPr wrap="square">
              <a:spAutoFit/>
            </a:bodyPr>
            <a:lstStyle/>
            <a:p>
              <a:r>
                <a:rPr lang="de-DE" sz="2800" b="1" dirty="0">
                  <a:solidFill>
                    <a:schemeClr val="bg1"/>
                  </a:solidFill>
                  <a:latin typeface="OCR A Extended" panose="02010509020102010303" pitchFamily="50" charset="0"/>
                </a:rPr>
                <a:t>20</a:t>
              </a:r>
              <a:endParaRPr lang="de-AT" sz="2800" dirty="0">
                <a:solidFill>
                  <a:schemeClr val="bg1"/>
                </a:solidFill>
                <a:latin typeface="OCR A Extended" panose="02010509020102010303" pitchFamily="50" charset="0"/>
              </a:endParaRPr>
            </a:p>
          </p:txBody>
        </p:sp>
        <p:sp>
          <p:nvSpPr>
            <p:cNvPr id="21" name="Textfeld 20">
              <a:extLst>
                <a:ext uri="{FF2B5EF4-FFF2-40B4-BE49-F238E27FC236}">
                  <a16:creationId xmlns:a16="http://schemas.microsoft.com/office/drawing/2014/main" id="{2FE452C9-5745-537E-E323-8F71B2688494}"/>
                </a:ext>
              </a:extLst>
            </p:cNvPr>
            <p:cNvSpPr txBox="1">
              <a:spLocks/>
            </p:cNvSpPr>
            <p:nvPr/>
          </p:nvSpPr>
          <p:spPr>
            <a:xfrm>
              <a:off x="114947" y="1117412"/>
              <a:ext cx="652296" cy="523219"/>
            </a:xfrm>
            <a:prstGeom prst="rect">
              <a:avLst/>
            </a:prstGeom>
            <a:noFill/>
          </p:spPr>
          <p:txBody>
            <a:bodyPr wrap="square">
              <a:spAutoFit/>
            </a:bodyPr>
            <a:lstStyle/>
            <a:p>
              <a:r>
                <a:rPr lang="de-DE" sz="2800" b="1" dirty="0">
                  <a:solidFill>
                    <a:schemeClr val="bg1"/>
                  </a:solidFill>
                  <a:latin typeface="OCR A Extended" panose="02010509020102010303" pitchFamily="50" charset="0"/>
                </a:rPr>
                <a:t>23</a:t>
              </a:r>
              <a:endParaRPr lang="de-AT" sz="2800" dirty="0">
                <a:solidFill>
                  <a:schemeClr val="bg1"/>
                </a:solidFill>
                <a:latin typeface="OCR A Extended" panose="02010509020102010303" pitchFamily="50" charset="0"/>
              </a:endParaRPr>
            </a:p>
          </p:txBody>
        </p:sp>
      </p:grpSp>
      <p:sp>
        <p:nvSpPr>
          <p:cNvPr id="25" name="!! Orange">
            <a:extLst>
              <a:ext uri="{FF2B5EF4-FFF2-40B4-BE49-F238E27FC236}">
                <a16:creationId xmlns:a16="http://schemas.microsoft.com/office/drawing/2014/main" id="{CCBE762E-9992-34BB-5669-53B413197AC4}"/>
              </a:ext>
            </a:extLst>
          </p:cNvPr>
          <p:cNvSpPr/>
          <p:nvPr/>
        </p:nvSpPr>
        <p:spPr>
          <a:xfrm rot="5400000">
            <a:off x="810888" y="5549731"/>
            <a:ext cx="191878" cy="61490"/>
          </a:xfrm>
          <a:prstGeom prst="rect">
            <a:avLst/>
          </a:prstGeom>
          <a:solidFill>
            <a:srgbClr val="FBC5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6" name="!! Gelb">
            <a:extLst>
              <a:ext uri="{FF2B5EF4-FFF2-40B4-BE49-F238E27FC236}">
                <a16:creationId xmlns:a16="http://schemas.microsoft.com/office/drawing/2014/main" id="{E910ACBA-256A-DE62-88BB-F78A4B32226C}"/>
              </a:ext>
            </a:extLst>
          </p:cNvPr>
          <p:cNvSpPr/>
          <p:nvPr/>
        </p:nvSpPr>
        <p:spPr>
          <a:xfrm rot="5400000">
            <a:off x="810888" y="5745843"/>
            <a:ext cx="191878" cy="61490"/>
          </a:xfrm>
          <a:prstGeom prst="rect">
            <a:avLst/>
          </a:prstGeom>
          <a:solidFill>
            <a:srgbClr val="FFF59B">
              <a:alpha val="9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7" name="!! Pink">
            <a:extLst>
              <a:ext uri="{FF2B5EF4-FFF2-40B4-BE49-F238E27FC236}">
                <a16:creationId xmlns:a16="http://schemas.microsoft.com/office/drawing/2014/main" id="{018E482E-1667-9E71-657A-820DD355B8D9}"/>
              </a:ext>
            </a:extLst>
          </p:cNvPr>
          <p:cNvSpPr/>
          <p:nvPr/>
        </p:nvSpPr>
        <p:spPr>
          <a:xfrm rot="5400000">
            <a:off x="810888" y="5941955"/>
            <a:ext cx="191878" cy="61490"/>
          </a:xfrm>
          <a:prstGeom prst="rect">
            <a:avLst/>
          </a:prstGeom>
          <a:solidFill>
            <a:srgbClr val="E9318A">
              <a:alpha val="9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8" name="!! Hellgrün">
            <a:extLst>
              <a:ext uri="{FF2B5EF4-FFF2-40B4-BE49-F238E27FC236}">
                <a16:creationId xmlns:a16="http://schemas.microsoft.com/office/drawing/2014/main" id="{1A0DE94C-9985-3577-E66D-6408F2B13DC1}"/>
              </a:ext>
            </a:extLst>
          </p:cNvPr>
          <p:cNvSpPr/>
          <p:nvPr/>
        </p:nvSpPr>
        <p:spPr>
          <a:xfrm rot="5400000">
            <a:off x="810888" y="6138067"/>
            <a:ext cx="191878" cy="61490"/>
          </a:xfrm>
          <a:prstGeom prst="rect">
            <a:avLst/>
          </a:prstGeom>
          <a:solidFill>
            <a:srgbClr val="AFCA0B">
              <a:alpha val="9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9" name="!! Blau">
            <a:extLst>
              <a:ext uri="{FF2B5EF4-FFF2-40B4-BE49-F238E27FC236}">
                <a16:creationId xmlns:a16="http://schemas.microsoft.com/office/drawing/2014/main" id="{B52E7984-A5DD-52DE-8FF2-155E8D34ACB3}"/>
              </a:ext>
            </a:extLst>
          </p:cNvPr>
          <p:cNvSpPr/>
          <p:nvPr/>
        </p:nvSpPr>
        <p:spPr>
          <a:xfrm rot="5400000">
            <a:off x="810888" y="6726403"/>
            <a:ext cx="191878" cy="61490"/>
          </a:xfrm>
          <a:prstGeom prst="rect">
            <a:avLst/>
          </a:prstGeom>
          <a:solidFill>
            <a:srgbClr val="009FE3">
              <a:alpha val="9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0" name="!! Hellblau">
            <a:extLst>
              <a:ext uri="{FF2B5EF4-FFF2-40B4-BE49-F238E27FC236}">
                <a16:creationId xmlns:a16="http://schemas.microsoft.com/office/drawing/2014/main" id="{8EC27E50-8AF2-4C7B-AF08-08DA1677A640}"/>
              </a:ext>
            </a:extLst>
          </p:cNvPr>
          <p:cNvSpPr/>
          <p:nvPr/>
        </p:nvSpPr>
        <p:spPr>
          <a:xfrm rot="5400000">
            <a:off x="810888" y="6530291"/>
            <a:ext cx="191878" cy="61490"/>
          </a:xfrm>
          <a:prstGeom prst="rect">
            <a:avLst/>
          </a:prstGeom>
          <a:solidFill>
            <a:srgbClr val="82D0F5">
              <a:alpha val="9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2" name="!! Grün">
            <a:extLst>
              <a:ext uri="{FF2B5EF4-FFF2-40B4-BE49-F238E27FC236}">
                <a16:creationId xmlns:a16="http://schemas.microsoft.com/office/drawing/2014/main" id="{6F636C67-3F6F-61EC-D167-4F8C90E1DF33}"/>
              </a:ext>
            </a:extLst>
          </p:cNvPr>
          <p:cNvSpPr/>
          <p:nvPr/>
        </p:nvSpPr>
        <p:spPr>
          <a:xfrm rot="5400000">
            <a:off x="810888" y="6334179"/>
            <a:ext cx="191878" cy="61490"/>
          </a:xfrm>
          <a:prstGeom prst="rect">
            <a:avLst/>
          </a:prstGeom>
          <a:solidFill>
            <a:srgbClr val="3BAA35">
              <a:alpha val="9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5" name="Grafik 14">
            <a:extLst>
              <a:ext uri="{FF2B5EF4-FFF2-40B4-BE49-F238E27FC236}">
                <a16:creationId xmlns:a16="http://schemas.microsoft.com/office/drawing/2014/main" id="{63B734BC-ACF8-44BD-9FCA-D54FC840D634}"/>
              </a:ext>
            </a:extLst>
          </p:cNvPr>
          <p:cNvPicPr>
            <a:picLocks noChangeAspect="1"/>
          </p:cNvPicPr>
          <p:nvPr/>
        </p:nvPicPr>
        <p:blipFill rotWithShape="1">
          <a:blip r:embed="rId4">
            <a:extLst>
              <a:ext uri="{28A0092B-C50C-407E-A947-70E740481C1C}">
                <a14:useLocalDpi xmlns:a14="http://schemas.microsoft.com/office/drawing/2010/main" val="0"/>
              </a:ext>
            </a:extLst>
          </a:blip>
          <a:srcRect l="-173125" r="-1"/>
          <a:stretch/>
        </p:blipFill>
        <p:spPr>
          <a:xfrm flipH="1">
            <a:off x="871321" y="5002932"/>
            <a:ext cx="195902" cy="1852462"/>
          </a:xfrm>
          <a:prstGeom prst="rect">
            <a:avLst/>
          </a:prstGeom>
        </p:spPr>
      </p:pic>
      <p:sp>
        <p:nvSpPr>
          <p:cNvPr id="3" name="Ellipse 2">
            <a:extLst>
              <a:ext uri="{FF2B5EF4-FFF2-40B4-BE49-F238E27FC236}">
                <a16:creationId xmlns:a16="http://schemas.microsoft.com/office/drawing/2014/main" id="{C19E62F7-4AED-B8DE-74D6-060C770BB9C6}"/>
              </a:ext>
            </a:extLst>
          </p:cNvPr>
          <p:cNvSpPr/>
          <p:nvPr/>
        </p:nvSpPr>
        <p:spPr>
          <a:xfrm rot="2539410">
            <a:off x="5869635" y="-3751245"/>
            <a:ext cx="9745691" cy="9745691"/>
          </a:xfrm>
          <a:prstGeom prst="ellipse">
            <a:avLst/>
          </a:prstGeom>
          <a:blipFill dpi="0" rotWithShape="1">
            <a:blip r:embed="rId5"/>
            <a:srcRect/>
            <a:stretch>
              <a:fillRect l="-8000" t="20000" r="-5000" b="-25000"/>
            </a:stretch>
          </a:blipFill>
          <a:ln>
            <a:noFill/>
          </a:ln>
          <a:effectLst>
            <a:outerShdw blurRad="203200" dist="101600" dir="8400000" algn="r"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dirty="0">
              <a:blipFill>
                <a:blip r:embed="rId6"/>
                <a:stretch>
                  <a:fillRect/>
                </a:stretch>
              </a:blipFill>
            </a:endParaRPr>
          </a:p>
        </p:txBody>
      </p:sp>
      <p:sp>
        <p:nvSpPr>
          <p:cNvPr id="6" name="Ellipse 5">
            <a:extLst>
              <a:ext uri="{FF2B5EF4-FFF2-40B4-BE49-F238E27FC236}">
                <a16:creationId xmlns:a16="http://schemas.microsoft.com/office/drawing/2014/main" id="{77C0FC11-7D55-B93F-5E9E-158658D91D08}"/>
              </a:ext>
            </a:extLst>
          </p:cNvPr>
          <p:cNvSpPr/>
          <p:nvPr/>
        </p:nvSpPr>
        <p:spPr>
          <a:xfrm>
            <a:off x="8094530" y="-1714518"/>
            <a:ext cx="5295900" cy="5295900"/>
          </a:xfrm>
          <a:prstGeom prst="ellipse">
            <a:avLst/>
          </a:prstGeom>
          <a:solidFill>
            <a:schemeClr val="bg1">
              <a:alpha val="38000"/>
            </a:schemeClr>
          </a:solidFill>
          <a:ln>
            <a:noFill/>
          </a:ln>
          <a:effectLst>
            <a:outerShdw blurRad="50800" dist="38100" dir="8100000" algn="tr" rotWithShape="0">
              <a:schemeClr val="accent1">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4" name="!!Logo">
            <a:extLst>
              <a:ext uri="{FF2B5EF4-FFF2-40B4-BE49-F238E27FC236}">
                <a16:creationId xmlns:a16="http://schemas.microsoft.com/office/drawing/2014/main" id="{2CE0691B-BC40-197A-992D-5E5995AB93D8}"/>
              </a:ext>
            </a:extLst>
          </p:cNvPr>
          <p:cNvPicPr>
            <a:picLocks noChangeAspect="1"/>
          </p:cNvPicPr>
          <p:nvPr/>
        </p:nvPicPr>
        <p:blipFill>
          <a:blip r:embed="rId7">
            <a:biLevel thresh="25000"/>
            <a:extLst>
              <a:ext uri="{BEBA8EAE-BF5A-486C-A8C5-ECC9F3942E4B}">
                <a14:imgProps xmlns:a14="http://schemas.microsoft.com/office/drawing/2010/main">
                  <a14:imgLayer r:embed="rId8">
                    <a14:imgEffect>
                      <a14:backgroundRemoval t="10000" b="90000" l="10000" r="90000">
                        <a14:foregroundMark x1="49330" y1="42470" x2="49330" y2="42470"/>
                        <a14:foregroundMark x1="31122" y1="47716" x2="31122" y2="47716"/>
                        <a14:foregroundMark x1="33310" y1="30626" x2="33310" y2="30626"/>
                        <a14:foregroundMark x1="21807" y1="29272" x2="21807" y2="29272"/>
                      </a14:backgroundRemoval>
                    </a14:imgEffect>
                  </a14:imgLayer>
                </a14:imgProps>
              </a:ext>
              <a:ext uri="{28A0092B-C50C-407E-A947-70E740481C1C}">
                <a14:useLocalDpi xmlns:a14="http://schemas.microsoft.com/office/drawing/2010/main" val="0"/>
              </a:ext>
            </a:extLst>
          </a:blip>
          <a:stretch>
            <a:fillRect/>
          </a:stretch>
        </p:blipFill>
        <p:spPr>
          <a:xfrm>
            <a:off x="773600" y="5952847"/>
            <a:ext cx="1771547" cy="738875"/>
          </a:xfrm>
          <a:prstGeom prst="rect">
            <a:avLst/>
          </a:prstGeom>
        </p:spPr>
      </p:pic>
      <p:sp>
        <p:nvSpPr>
          <p:cNvPr id="9" name="Textfeld 8">
            <a:extLst>
              <a:ext uri="{FF2B5EF4-FFF2-40B4-BE49-F238E27FC236}">
                <a16:creationId xmlns:a16="http://schemas.microsoft.com/office/drawing/2014/main" id="{C0202C33-1FE6-9B45-6BC5-A33FA04E7219}"/>
              </a:ext>
            </a:extLst>
          </p:cNvPr>
          <p:cNvSpPr txBox="1"/>
          <p:nvPr/>
        </p:nvSpPr>
        <p:spPr>
          <a:xfrm>
            <a:off x="773600" y="3685754"/>
            <a:ext cx="3867100" cy="461665"/>
          </a:xfrm>
          <a:prstGeom prst="rect">
            <a:avLst/>
          </a:prstGeom>
          <a:noFill/>
        </p:spPr>
        <p:txBody>
          <a:bodyPr wrap="square">
            <a:spAutoFit/>
          </a:bodyPr>
          <a:lstStyle/>
          <a:p>
            <a:r>
              <a:rPr lang="de-DE" sz="2400" dirty="0">
                <a:solidFill>
                  <a:schemeClr val="bg1"/>
                </a:solidFill>
              </a:rPr>
              <a:t>... innovative und digital</a:t>
            </a:r>
            <a:endParaRPr lang="de-AT" sz="2400" dirty="0">
              <a:solidFill>
                <a:schemeClr val="bg1"/>
              </a:solidFill>
            </a:endParaRPr>
          </a:p>
        </p:txBody>
      </p:sp>
      <p:sp>
        <p:nvSpPr>
          <p:cNvPr id="10" name="Titel 1">
            <a:extLst>
              <a:ext uri="{FF2B5EF4-FFF2-40B4-BE49-F238E27FC236}">
                <a16:creationId xmlns:a16="http://schemas.microsoft.com/office/drawing/2014/main" id="{28BB7EFB-4DB1-ADB3-0E9F-E1F6A76C2D14}"/>
              </a:ext>
            </a:extLst>
          </p:cNvPr>
          <p:cNvSpPr txBox="1">
            <a:spLocks/>
          </p:cNvSpPr>
          <p:nvPr/>
        </p:nvSpPr>
        <p:spPr>
          <a:xfrm>
            <a:off x="774347" y="1445845"/>
            <a:ext cx="4546684" cy="1826122"/>
          </a:xfrm>
          <a:prstGeom prst="rect">
            <a:avLst/>
          </a:prstGeom>
        </p:spPr>
        <p:txBody>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rPr>
              <a:t>For a </a:t>
            </a:r>
          </a:p>
          <a:p>
            <a:r>
              <a:rPr lang="en-GB" b="1" dirty="0">
                <a:solidFill>
                  <a:schemeClr val="bg1"/>
                </a:solidFill>
              </a:rPr>
              <a:t>sustainable future</a:t>
            </a:r>
            <a:endParaRPr lang="en-GB" dirty="0">
              <a:solidFill>
                <a:schemeClr val="bg1"/>
              </a:solidFill>
            </a:endParaRPr>
          </a:p>
        </p:txBody>
      </p:sp>
      <p:pic>
        <p:nvPicPr>
          <p:cNvPr id="2" name="Kapitel 0_Folie (2)">
            <a:hlinkClick r:id="" action="ppaction://media"/>
            <a:extLst>
              <a:ext uri="{FF2B5EF4-FFF2-40B4-BE49-F238E27FC236}">
                <a16:creationId xmlns:a16="http://schemas.microsoft.com/office/drawing/2014/main" id="{E1749761-4BD4-A85A-05BE-4171CAC51CF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24027" y="6269785"/>
            <a:ext cx="487362" cy="487363"/>
          </a:xfrm>
          <a:prstGeom prst="rect">
            <a:avLst/>
          </a:prstGeom>
        </p:spPr>
      </p:pic>
    </p:spTree>
    <p:extLst>
      <p:ext uri="{BB962C8B-B14F-4D97-AF65-F5344CB8AC3E}">
        <p14:creationId xmlns:p14="http://schemas.microsoft.com/office/powerpoint/2010/main" val="1326856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6250">
        <p159:morph option="byObject"/>
      </p:transition>
    </mc:Choice>
    <mc:Fallback xmlns="">
      <p:transition spd="slow" advClick="0" advTm="162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5"/>
        <p14:pauseEvt time="0" objId="5"/>
        <p14:seekEvt time="0" objId="5" seek="2"/>
        <p14:resumeEvt time="0" objId="5"/>
        <p14:stopEvt time="16839" objId="5"/>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ihandform: Form 46">
            <a:extLst>
              <a:ext uri="{FF2B5EF4-FFF2-40B4-BE49-F238E27FC236}">
                <a16:creationId xmlns:a16="http://schemas.microsoft.com/office/drawing/2014/main" id="{97DF8ECC-9828-6921-339B-4CAE6264ACB1}"/>
              </a:ext>
            </a:extLst>
          </p:cNvPr>
          <p:cNvSpPr/>
          <p:nvPr/>
        </p:nvSpPr>
        <p:spPr>
          <a:xfrm>
            <a:off x="630337" y="1412946"/>
            <a:ext cx="11133037" cy="584775"/>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622300">
              <a:spcBef>
                <a:spcPct val="0"/>
              </a:spcBef>
              <a:spcAft>
                <a:spcPct val="35000"/>
              </a:spcAft>
            </a:pPr>
            <a:r>
              <a:rPr lang="en-US" dirty="0">
                <a:solidFill>
                  <a:schemeClr val="tx1"/>
                </a:solidFill>
                <a:latin typeface="Roboto Light" panose="02000000000000000000" pitchFamily="2" charset="0"/>
                <a:ea typeface="Roboto Light" panose="02000000000000000000" pitchFamily="2" charset="0"/>
              </a:rPr>
              <a:t>Since 2019, all ÖSD exams have been offered on a modular basis, i.e. the exam modules (</a:t>
            </a:r>
            <a:r>
              <a:rPr lang="en-US" b="1" dirty="0">
                <a:solidFill>
                  <a:schemeClr val="tx1"/>
                </a:solidFill>
                <a:latin typeface="Roboto Black" panose="02000000000000000000" pitchFamily="2" charset="0"/>
                <a:ea typeface="Roboto Black" panose="02000000000000000000" pitchFamily="2" charset="0"/>
              </a:rPr>
              <a:t>two</a:t>
            </a:r>
            <a:r>
              <a:rPr lang="en-US" dirty="0">
                <a:solidFill>
                  <a:schemeClr val="tx1"/>
                </a:solidFill>
                <a:latin typeface="Roboto Light" panose="02000000000000000000" pitchFamily="2" charset="0"/>
                <a:ea typeface="Roboto Light" panose="02000000000000000000" pitchFamily="2" charset="0"/>
              </a:rPr>
              <a:t> or </a:t>
            </a:r>
            <a:r>
              <a:rPr lang="en-US" b="1" dirty="0">
                <a:solidFill>
                  <a:schemeClr val="tx1"/>
                </a:solidFill>
                <a:latin typeface="Roboto Black" panose="02000000000000000000" pitchFamily="2" charset="0"/>
                <a:ea typeface="Roboto Black" panose="02000000000000000000" pitchFamily="2" charset="0"/>
              </a:rPr>
              <a:t>four</a:t>
            </a:r>
            <a:r>
              <a:rPr lang="en-US" dirty="0">
                <a:solidFill>
                  <a:schemeClr val="tx1"/>
                </a:solidFill>
                <a:latin typeface="Roboto Light" panose="02000000000000000000" pitchFamily="2" charset="0"/>
                <a:ea typeface="Roboto Light" panose="02000000000000000000" pitchFamily="2" charset="0"/>
              </a:rPr>
              <a:t> modules) can be taken independently of each other at different times:</a:t>
            </a:r>
            <a:endParaRPr lang="de-DE" kern="1200" dirty="0">
              <a:solidFill>
                <a:schemeClr val="tx1"/>
              </a:solidFill>
              <a:latin typeface="Roboto Light" panose="02000000000000000000" pitchFamily="2" charset="0"/>
              <a:ea typeface="Roboto Light" panose="02000000000000000000" pitchFamily="2" charset="0"/>
            </a:endParaRPr>
          </a:p>
        </p:txBody>
      </p:sp>
      <p:sp>
        <p:nvSpPr>
          <p:cNvPr id="95" name="Textfeld 94">
            <a:extLst>
              <a:ext uri="{FF2B5EF4-FFF2-40B4-BE49-F238E27FC236}">
                <a16:creationId xmlns:a16="http://schemas.microsoft.com/office/drawing/2014/main" id="{2E768AEB-1863-3ED9-9B46-671DABEEB22B}"/>
              </a:ext>
            </a:extLst>
          </p:cNvPr>
          <p:cNvSpPr txBox="1"/>
          <p:nvPr/>
        </p:nvSpPr>
        <p:spPr>
          <a:xfrm>
            <a:off x="527050" y="491603"/>
            <a:ext cx="9386479" cy="584775"/>
          </a:xfrm>
          <a:prstGeom prst="rect">
            <a:avLst/>
          </a:prstGeom>
          <a:noFill/>
        </p:spPr>
        <p:txBody>
          <a:bodyPr wrap="square">
            <a:spAutoFit/>
          </a:bodyPr>
          <a:lstStyle/>
          <a:p>
            <a:r>
              <a:rPr lang="de-DE" sz="3200" cap="all" dirty="0" err="1">
                <a:latin typeface="+mj-lt"/>
              </a:rPr>
              <a:t>Exam</a:t>
            </a:r>
            <a:r>
              <a:rPr lang="de-DE" sz="3200" cap="all" dirty="0">
                <a:latin typeface="+mj-lt"/>
              </a:rPr>
              <a:t> Modules</a:t>
            </a:r>
            <a:endParaRPr lang="de-AT" sz="3200" u="sng" cap="all" dirty="0">
              <a:latin typeface="+mj-lt"/>
            </a:endParaRPr>
          </a:p>
        </p:txBody>
      </p:sp>
      <p:sp>
        <p:nvSpPr>
          <p:cNvPr id="96" name="Ellipse 95">
            <a:extLst>
              <a:ext uri="{FF2B5EF4-FFF2-40B4-BE49-F238E27FC236}">
                <a16:creationId xmlns:a16="http://schemas.microsoft.com/office/drawing/2014/main" id="{3C39785C-01D0-1073-D694-8FD0BBCC53B9}"/>
              </a:ext>
            </a:extLst>
          </p:cNvPr>
          <p:cNvSpPr/>
          <p:nvPr/>
        </p:nvSpPr>
        <p:spPr>
          <a:xfrm>
            <a:off x="789085" y="8771210"/>
            <a:ext cx="1260000" cy="126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sp>
        <p:nvSpPr>
          <p:cNvPr id="97" name="Ellipse 96">
            <a:extLst>
              <a:ext uri="{FF2B5EF4-FFF2-40B4-BE49-F238E27FC236}">
                <a16:creationId xmlns:a16="http://schemas.microsoft.com/office/drawing/2014/main" id="{390BAF4D-AB40-6590-74BA-B41FF67EC320}"/>
              </a:ext>
            </a:extLst>
          </p:cNvPr>
          <p:cNvSpPr/>
          <p:nvPr/>
        </p:nvSpPr>
        <p:spPr>
          <a:xfrm>
            <a:off x="2887107" y="8771210"/>
            <a:ext cx="1260000" cy="126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sp>
        <p:nvSpPr>
          <p:cNvPr id="70" name="Freihandform: Form 69">
            <a:extLst>
              <a:ext uri="{FF2B5EF4-FFF2-40B4-BE49-F238E27FC236}">
                <a16:creationId xmlns:a16="http://schemas.microsoft.com/office/drawing/2014/main" id="{03A3D6D1-B6B6-55E6-DED1-3C19B909622B}"/>
              </a:ext>
            </a:extLst>
          </p:cNvPr>
          <p:cNvSpPr/>
          <p:nvPr/>
        </p:nvSpPr>
        <p:spPr>
          <a:xfrm>
            <a:off x="2480710" y="4054837"/>
            <a:ext cx="963562" cy="414179"/>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a:lnSpc>
                <a:spcPct val="100000"/>
              </a:lnSpc>
              <a:spcAft>
                <a:spcPct val="30000"/>
              </a:spcAft>
              <a:buClr>
                <a:schemeClr val="accent4"/>
              </a:buClr>
            </a:pPr>
            <a:r>
              <a:rPr lang="de-DE" sz="1800" dirty="0">
                <a:solidFill>
                  <a:schemeClr val="tx1"/>
                </a:solidFill>
                <a:latin typeface="+mj-lt"/>
                <a:ea typeface="Roboto Light" panose="02000000000000000000" pitchFamily="2" charset="0"/>
                <a:cs typeface="Helvetica" panose="020B0604020202020204" pitchFamily="34" charset="0"/>
              </a:rPr>
              <a:t>Reading</a:t>
            </a:r>
          </a:p>
        </p:txBody>
      </p:sp>
      <p:sp>
        <p:nvSpPr>
          <p:cNvPr id="74" name="Ellipse 73">
            <a:extLst>
              <a:ext uri="{FF2B5EF4-FFF2-40B4-BE49-F238E27FC236}">
                <a16:creationId xmlns:a16="http://schemas.microsoft.com/office/drawing/2014/main" id="{EEEFCF65-1BD3-815D-DA57-D9B71BA4EAC8}"/>
              </a:ext>
            </a:extLst>
          </p:cNvPr>
          <p:cNvSpPr/>
          <p:nvPr/>
        </p:nvSpPr>
        <p:spPr>
          <a:xfrm>
            <a:off x="2332491" y="2642227"/>
            <a:ext cx="1260000" cy="126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pic>
        <p:nvPicPr>
          <p:cNvPr id="75" name="Grafik 74" descr="Ein Bild, das Grafiken, Kreis, Symbol, Clipart enthält.&#10;&#10;Automatisch generierte Beschreibung">
            <a:extLst>
              <a:ext uri="{FF2B5EF4-FFF2-40B4-BE49-F238E27FC236}">
                <a16:creationId xmlns:a16="http://schemas.microsoft.com/office/drawing/2014/main" id="{C11BB632-7F2C-89CF-DA24-166088C0E04C}"/>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2537041" y="2846777"/>
            <a:ext cx="850900" cy="850900"/>
          </a:xfrm>
          <a:prstGeom prst="rect">
            <a:avLst/>
          </a:prstGeom>
        </p:spPr>
      </p:pic>
      <p:sp>
        <p:nvSpPr>
          <p:cNvPr id="76" name="Freihandform: Form 75">
            <a:extLst>
              <a:ext uri="{FF2B5EF4-FFF2-40B4-BE49-F238E27FC236}">
                <a16:creationId xmlns:a16="http://schemas.microsoft.com/office/drawing/2014/main" id="{ED3959DD-042D-93D3-DB94-23FE8B33A047}"/>
              </a:ext>
            </a:extLst>
          </p:cNvPr>
          <p:cNvSpPr/>
          <p:nvPr/>
        </p:nvSpPr>
        <p:spPr>
          <a:xfrm>
            <a:off x="4437021" y="4054837"/>
            <a:ext cx="963562" cy="414179"/>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a:lnSpc>
                <a:spcPct val="100000"/>
              </a:lnSpc>
              <a:spcAft>
                <a:spcPct val="30000"/>
              </a:spcAft>
              <a:buClr>
                <a:schemeClr val="accent4"/>
              </a:buClr>
            </a:pPr>
            <a:r>
              <a:rPr lang="de-DE" sz="1800" dirty="0">
                <a:solidFill>
                  <a:schemeClr val="tx1"/>
                </a:solidFill>
                <a:latin typeface="+mj-lt"/>
                <a:ea typeface="Roboto Light" panose="02000000000000000000" pitchFamily="2" charset="0"/>
                <a:cs typeface="Helvetica" panose="020B0604020202020204" pitchFamily="34" charset="0"/>
              </a:rPr>
              <a:t>Listening</a:t>
            </a:r>
          </a:p>
        </p:txBody>
      </p:sp>
      <p:sp>
        <p:nvSpPr>
          <p:cNvPr id="77" name="Freihandform: Form 76">
            <a:extLst>
              <a:ext uri="{FF2B5EF4-FFF2-40B4-BE49-F238E27FC236}">
                <a16:creationId xmlns:a16="http://schemas.microsoft.com/office/drawing/2014/main" id="{8A837729-BC74-21CB-18A3-FE4A59E13BC7}"/>
              </a:ext>
            </a:extLst>
          </p:cNvPr>
          <p:cNvSpPr/>
          <p:nvPr/>
        </p:nvSpPr>
        <p:spPr>
          <a:xfrm>
            <a:off x="6393332" y="4054837"/>
            <a:ext cx="1180110" cy="414179"/>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a:lnSpc>
                <a:spcPct val="100000"/>
              </a:lnSpc>
              <a:spcAft>
                <a:spcPct val="30000"/>
              </a:spcAft>
              <a:buClr>
                <a:schemeClr val="accent4"/>
              </a:buClr>
            </a:pPr>
            <a:r>
              <a:rPr lang="de-DE" dirty="0">
                <a:solidFill>
                  <a:schemeClr val="tx1"/>
                </a:solidFill>
                <a:latin typeface="+mj-lt"/>
                <a:ea typeface="Roboto Light" panose="02000000000000000000" pitchFamily="2" charset="0"/>
                <a:cs typeface="Helvetica" panose="020B0604020202020204" pitchFamily="34" charset="0"/>
              </a:rPr>
              <a:t>Writing</a:t>
            </a:r>
            <a:endParaRPr lang="de-DE" sz="1800" dirty="0">
              <a:solidFill>
                <a:schemeClr val="tx1"/>
              </a:solidFill>
              <a:latin typeface="+mj-lt"/>
              <a:ea typeface="Roboto Light" panose="02000000000000000000" pitchFamily="2" charset="0"/>
              <a:cs typeface="Helvetica" panose="020B0604020202020204" pitchFamily="34" charset="0"/>
            </a:endParaRPr>
          </a:p>
        </p:txBody>
      </p:sp>
      <p:sp>
        <p:nvSpPr>
          <p:cNvPr id="78" name="Freihandform: Form 77">
            <a:extLst>
              <a:ext uri="{FF2B5EF4-FFF2-40B4-BE49-F238E27FC236}">
                <a16:creationId xmlns:a16="http://schemas.microsoft.com/office/drawing/2014/main" id="{9FBA6156-4B3C-1EF8-2D3B-E39B8DF417F9}"/>
              </a:ext>
            </a:extLst>
          </p:cNvPr>
          <p:cNvSpPr/>
          <p:nvPr/>
        </p:nvSpPr>
        <p:spPr>
          <a:xfrm>
            <a:off x="8566192" y="4054836"/>
            <a:ext cx="1111781" cy="414179"/>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a:lnSpc>
                <a:spcPct val="100000"/>
              </a:lnSpc>
              <a:spcAft>
                <a:spcPct val="30000"/>
              </a:spcAft>
              <a:buClr>
                <a:schemeClr val="accent4"/>
              </a:buClr>
            </a:pPr>
            <a:r>
              <a:rPr lang="de-DE" sz="1800" dirty="0" err="1">
                <a:solidFill>
                  <a:schemeClr val="tx1"/>
                </a:solidFill>
                <a:latin typeface="+mj-lt"/>
                <a:ea typeface="Roboto Light" panose="02000000000000000000" pitchFamily="2" charset="0"/>
                <a:cs typeface="Helvetica" panose="020B0604020202020204" pitchFamily="34" charset="0"/>
              </a:rPr>
              <a:t>Speaking</a:t>
            </a:r>
            <a:endParaRPr lang="de-DE" sz="1800" dirty="0">
              <a:solidFill>
                <a:schemeClr val="tx1"/>
              </a:solidFill>
              <a:latin typeface="+mj-lt"/>
              <a:ea typeface="Roboto Light" panose="02000000000000000000" pitchFamily="2" charset="0"/>
              <a:cs typeface="Helvetica" panose="020B0604020202020204" pitchFamily="34" charset="0"/>
            </a:endParaRPr>
          </a:p>
        </p:txBody>
      </p:sp>
      <p:sp>
        <p:nvSpPr>
          <p:cNvPr id="80" name="Ellipse 79">
            <a:extLst>
              <a:ext uri="{FF2B5EF4-FFF2-40B4-BE49-F238E27FC236}">
                <a16:creationId xmlns:a16="http://schemas.microsoft.com/office/drawing/2014/main" id="{E908C46F-D733-6B1D-660F-F3C08DDAF6B0}"/>
              </a:ext>
            </a:extLst>
          </p:cNvPr>
          <p:cNvSpPr/>
          <p:nvPr/>
        </p:nvSpPr>
        <p:spPr>
          <a:xfrm>
            <a:off x="4288802" y="2632172"/>
            <a:ext cx="1260000" cy="126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pic>
        <p:nvPicPr>
          <p:cNvPr id="81" name="Grafik 80" descr="Ein Bild, das Grafiken, Clipart, Design, Kunst enthält.&#10;&#10;Automatisch generierte Beschreibung">
            <a:extLst>
              <a:ext uri="{FF2B5EF4-FFF2-40B4-BE49-F238E27FC236}">
                <a16:creationId xmlns:a16="http://schemas.microsoft.com/office/drawing/2014/main" id="{6F4FFEF2-B710-CE0A-57B1-F42AE4B3417A}"/>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4493352" y="2841136"/>
            <a:ext cx="850900" cy="850900"/>
          </a:xfrm>
          <a:prstGeom prst="rect">
            <a:avLst/>
          </a:prstGeom>
        </p:spPr>
      </p:pic>
      <p:sp>
        <p:nvSpPr>
          <p:cNvPr id="83" name="Ellipse 82">
            <a:extLst>
              <a:ext uri="{FF2B5EF4-FFF2-40B4-BE49-F238E27FC236}">
                <a16:creationId xmlns:a16="http://schemas.microsoft.com/office/drawing/2014/main" id="{B9DD6092-682D-6E50-0356-43E23F71571B}"/>
              </a:ext>
            </a:extLst>
          </p:cNvPr>
          <p:cNvSpPr/>
          <p:nvPr/>
        </p:nvSpPr>
        <p:spPr>
          <a:xfrm>
            <a:off x="8486092" y="2629687"/>
            <a:ext cx="1260000" cy="126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pic>
        <p:nvPicPr>
          <p:cNvPr id="84" name="Grafik 83" descr="Ein Bild, das Grafiken, Clipart, Symbol, Kunst enthält.&#10;&#10;Automatisch generierte Beschreibung">
            <a:extLst>
              <a:ext uri="{FF2B5EF4-FFF2-40B4-BE49-F238E27FC236}">
                <a16:creationId xmlns:a16="http://schemas.microsoft.com/office/drawing/2014/main" id="{C270ECD1-FC65-86DE-2012-1B75E46F3BB8}"/>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8690642" y="2834237"/>
            <a:ext cx="850900" cy="850900"/>
          </a:xfrm>
          <a:prstGeom prst="rect">
            <a:avLst/>
          </a:prstGeom>
        </p:spPr>
      </p:pic>
      <p:sp>
        <p:nvSpPr>
          <p:cNvPr id="86" name="Ellipse 85">
            <a:extLst>
              <a:ext uri="{FF2B5EF4-FFF2-40B4-BE49-F238E27FC236}">
                <a16:creationId xmlns:a16="http://schemas.microsoft.com/office/drawing/2014/main" id="{98370835-479B-8AEE-7031-05CEDF3407B5}"/>
              </a:ext>
            </a:extLst>
          </p:cNvPr>
          <p:cNvSpPr/>
          <p:nvPr/>
        </p:nvSpPr>
        <p:spPr>
          <a:xfrm>
            <a:off x="6353387" y="2629687"/>
            <a:ext cx="1260000" cy="126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pic>
        <p:nvPicPr>
          <p:cNvPr id="87" name="Grafik 86" descr="Ein Bild, das Kunst enthält.&#10;&#10;Automatisch generierte Beschreibung mit geringer Zuverlässigkeit">
            <a:extLst>
              <a:ext uri="{FF2B5EF4-FFF2-40B4-BE49-F238E27FC236}">
                <a16:creationId xmlns:a16="http://schemas.microsoft.com/office/drawing/2014/main" id="{2AC0D0AB-4E68-10A5-DC44-2E7DE6CB33CE}"/>
              </a:ext>
            </a:extLst>
          </p:cNvPr>
          <p:cNvPicPr>
            <a:picLocks noChangeAspect="1"/>
          </p:cNvPicPr>
          <p:nvPr/>
        </p:nvPicPr>
        <p:blipFill>
          <a:blip r:embed="rId8">
            <a:biLevel thresh="25000"/>
            <a:extLst>
              <a:ext uri="{28A0092B-C50C-407E-A947-70E740481C1C}">
                <a14:useLocalDpi xmlns:a14="http://schemas.microsoft.com/office/drawing/2010/main" val="0"/>
              </a:ext>
            </a:extLst>
          </a:blip>
          <a:stretch>
            <a:fillRect/>
          </a:stretch>
        </p:blipFill>
        <p:spPr>
          <a:xfrm>
            <a:off x="6557937" y="2834237"/>
            <a:ext cx="850900" cy="850900"/>
          </a:xfrm>
          <a:prstGeom prst="rect">
            <a:avLst/>
          </a:prstGeom>
        </p:spPr>
      </p:pic>
      <p:sp>
        <p:nvSpPr>
          <p:cNvPr id="88" name="Freihandform: Form 87">
            <a:extLst>
              <a:ext uri="{FF2B5EF4-FFF2-40B4-BE49-F238E27FC236}">
                <a16:creationId xmlns:a16="http://schemas.microsoft.com/office/drawing/2014/main" id="{54CA11A2-F11E-712B-0990-1FB74722120E}"/>
              </a:ext>
            </a:extLst>
          </p:cNvPr>
          <p:cNvSpPr/>
          <p:nvPr/>
        </p:nvSpPr>
        <p:spPr>
          <a:xfrm>
            <a:off x="3769188" y="5195246"/>
            <a:ext cx="2299227" cy="414179"/>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a:lnSpc>
                <a:spcPct val="100000"/>
              </a:lnSpc>
              <a:spcAft>
                <a:spcPct val="30000"/>
              </a:spcAft>
              <a:buClr>
                <a:schemeClr val="accent4"/>
              </a:buClr>
            </a:pPr>
            <a:r>
              <a:rPr lang="de-DE" sz="1600" dirty="0" err="1">
                <a:solidFill>
                  <a:schemeClr val="tx1"/>
                </a:solidFill>
                <a:latin typeface="+mj-lt"/>
                <a:ea typeface="Roboto Light" panose="02000000000000000000" pitchFamily="2" charset="0"/>
                <a:cs typeface="Helvetica" panose="020B0604020202020204" pitchFamily="34" charset="0"/>
              </a:rPr>
              <a:t>Written</a:t>
            </a:r>
            <a:r>
              <a:rPr lang="de-DE" sz="1600" dirty="0">
                <a:solidFill>
                  <a:schemeClr val="tx1"/>
                </a:solidFill>
                <a:latin typeface="+mj-lt"/>
                <a:ea typeface="Roboto Light" panose="02000000000000000000" pitchFamily="2" charset="0"/>
                <a:cs typeface="Helvetica" panose="020B0604020202020204" pitchFamily="34" charset="0"/>
              </a:rPr>
              <a:t> </a:t>
            </a:r>
            <a:r>
              <a:rPr lang="de-DE" sz="1600" dirty="0" err="1">
                <a:solidFill>
                  <a:schemeClr val="tx1"/>
                </a:solidFill>
                <a:latin typeface="+mj-lt"/>
                <a:ea typeface="Roboto Light" panose="02000000000000000000" pitchFamily="2" charset="0"/>
                <a:cs typeface="Helvetica" panose="020B0604020202020204" pitchFamily="34" charset="0"/>
              </a:rPr>
              <a:t>exam</a:t>
            </a:r>
            <a:endParaRPr lang="de-DE" sz="1600" dirty="0">
              <a:solidFill>
                <a:schemeClr val="tx1"/>
              </a:solidFill>
              <a:latin typeface="+mj-lt"/>
              <a:ea typeface="Roboto Light" panose="02000000000000000000" pitchFamily="2" charset="0"/>
              <a:cs typeface="Helvetica" panose="020B0604020202020204" pitchFamily="34" charset="0"/>
            </a:endParaRPr>
          </a:p>
        </p:txBody>
      </p:sp>
      <p:sp>
        <p:nvSpPr>
          <p:cNvPr id="89" name="Freihandform: Form 88">
            <a:extLst>
              <a:ext uri="{FF2B5EF4-FFF2-40B4-BE49-F238E27FC236}">
                <a16:creationId xmlns:a16="http://schemas.microsoft.com/office/drawing/2014/main" id="{461561E7-3C85-5353-5B24-E7804A1F90E5}"/>
              </a:ext>
            </a:extLst>
          </p:cNvPr>
          <p:cNvSpPr/>
          <p:nvPr/>
        </p:nvSpPr>
        <p:spPr>
          <a:xfrm>
            <a:off x="7953985" y="5195245"/>
            <a:ext cx="2299227" cy="414179"/>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a:lnSpc>
                <a:spcPct val="100000"/>
              </a:lnSpc>
              <a:spcAft>
                <a:spcPct val="30000"/>
              </a:spcAft>
              <a:buClr>
                <a:schemeClr val="accent4"/>
              </a:buClr>
            </a:pPr>
            <a:r>
              <a:rPr lang="de-DE" sz="1600" dirty="0">
                <a:solidFill>
                  <a:schemeClr val="tx1"/>
                </a:solidFill>
                <a:latin typeface="+mj-lt"/>
                <a:ea typeface="Roboto Light" panose="02000000000000000000" pitchFamily="2" charset="0"/>
                <a:cs typeface="Helvetica" panose="020B0604020202020204" pitchFamily="34" charset="0"/>
              </a:rPr>
              <a:t>Oral </a:t>
            </a:r>
            <a:r>
              <a:rPr lang="de-DE" sz="1600" dirty="0" err="1">
                <a:solidFill>
                  <a:schemeClr val="tx1"/>
                </a:solidFill>
                <a:latin typeface="+mj-lt"/>
                <a:ea typeface="Roboto Light" panose="02000000000000000000" pitchFamily="2" charset="0"/>
                <a:cs typeface="Helvetica" panose="020B0604020202020204" pitchFamily="34" charset="0"/>
              </a:rPr>
              <a:t>exam</a:t>
            </a:r>
            <a:endParaRPr lang="de-DE" sz="1600" dirty="0">
              <a:solidFill>
                <a:schemeClr val="tx1"/>
              </a:solidFill>
              <a:latin typeface="+mj-lt"/>
              <a:ea typeface="Roboto Light" panose="02000000000000000000" pitchFamily="2" charset="0"/>
              <a:cs typeface="Helvetica" panose="020B0604020202020204" pitchFamily="34" charset="0"/>
            </a:endParaRPr>
          </a:p>
        </p:txBody>
      </p:sp>
      <p:sp>
        <p:nvSpPr>
          <p:cNvPr id="90" name="Rechteck 89">
            <a:extLst>
              <a:ext uri="{FF2B5EF4-FFF2-40B4-BE49-F238E27FC236}">
                <a16:creationId xmlns:a16="http://schemas.microsoft.com/office/drawing/2014/main" id="{FD0923BB-B44E-97C1-B1B9-ADFAFCEC832F}"/>
              </a:ext>
            </a:extLst>
          </p:cNvPr>
          <p:cNvSpPr/>
          <p:nvPr/>
        </p:nvSpPr>
        <p:spPr>
          <a:xfrm>
            <a:off x="2033498" y="2312269"/>
            <a:ext cx="5959098" cy="2740860"/>
          </a:xfrm>
          <a:prstGeom prst="rect">
            <a:avLst/>
          </a:prstGeom>
          <a:noFill/>
          <a:ln w="63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1" name="Rechteck 90">
            <a:extLst>
              <a:ext uri="{FF2B5EF4-FFF2-40B4-BE49-F238E27FC236}">
                <a16:creationId xmlns:a16="http://schemas.microsoft.com/office/drawing/2014/main" id="{0F691A70-014E-327B-14BD-233F0D28CBFB}"/>
              </a:ext>
            </a:extLst>
          </p:cNvPr>
          <p:cNvSpPr/>
          <p:nvPr/>
        </p:nvSpPr>
        <p:spPr>
          <a:xfrm>
            <a:off x="2033498" y="5130783"/>
            <a:ext cx="5959098" cy="414180"/>
          </a:xfrm>
          <a:prstGeom prst="rect">
            <a:avLst/>
          </a:prstGeom>
          <a:noFill/>
          <a:ln w="63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2" name="Rechteck 91">
            <a:extLst>
              <a:ext uri="{FF2B5EF4-FFF2-40B4-BE49-F238E27FC236}">
                <a16:creationId xmlns:a16="http://schemas.microsoft.com/office/drawing/2014/main" id="{0E08961C-0A41-1C3B-A89D-9213A95867FE}"/>
              </a:ext>
            </a:extLst>
          </p:cNvPr>
          <p:cNvSpPr/>
          <p:nvPr/>
        </p:nvSpPr>
        <p:spPr>
          <a:xfrm>
            <a:off x="8085587" y="2312269"/>
            <a:ext cx="2061274" cy="2740860"/>
          </a:xfrm>
          <a:prstGeom prst="rect">
            <a:avLst/>
          </a:prstGeom>
          <a:noFill/>
          <a:ln w="63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3" name="Rechteck 92">
            <a:extLst>
              <a:ext uri="{FF2B5EF4-FFF2-40B4-BE49-F238E27FC236}">
                <a16:creationId xmlns:a16="http://schemas.microsoft.com/office/drawing/2014/main" id="{39D321CC-8F34-C5B6-6449-B4525A0C0809}"/>
              </a:ext>
            </a:extLst>
          </p:cNvPr>
          <p:cNvSpPr/>
          <p:nvPr/>
        </p:nvSpPr>
        <p:spPr>
          <a:xfrm>
            <a:off x="8085587" y="5130783"/>
            <a:ext cx="2061274" cy="414180"/>
          </a:xfrm>
          <a:prstGeom prst="rect">
            <a:avLst/>
          </a:prstGeom>
          <a:noFill/>
          <a:ln w="63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4" name="!! Pink">
            <a:extLst>
              <a:ext uri="{FF2B5EF4-FFF2-40B4-BE49-F238E27FC236}">
                <a16:creationId xmlns:a16="http://schemas.microsoft.com/office/drawing/2014/main" id="{A0C9BF5F-2DB3-4707-ACEA-016AFA96D9C9}"/>
              </a:ext>
            </a:extLst>
          </p:cNvPr>
          <p:cNvSpPr/>
          <p:nvPr/>
        </p:nvSpPr>
        <p:spPr>
          <a:xfrm rot="5400000">
            <a:off x="11086691" y="1649752"/>
            <a:ext cx="499932" cy="1882839"/>
          </a:xfrm>
          <a:prstGeom prst="rect">
            <a:avLst/>
          </a:prstGeom>
          <a:solidFill>
            <a:srgbClr val="E8318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8" name="Textfeld 97">
            <a:extLst>
              <a:ext uri="{FF2B5EF4-FFF2-40B4-BE49-F238E27FC236}">
                <a16:creationId xmlns:a16="http://schemas.microsoft.com/office/drawing/2014/main" id="{D726A348-8EAB-FED0-F5F5-F40EC996C199}"/>
              </a:ext>
            </a:extLst>
          </p:cNvPr>
          <p:cNvSpPr txBox="1"/>
          <p:nvPr/>
        </p:nvSpPr>
        <p:spPr>
          <a:xfrm>
            <a:off x="10506052" y="2357364"/>
            <a:ext cx="1685948" cy="461665"/>
          </a:xfrm>
          <a:prstGeom prst="rect">
            <a:avLst/>
          </a:prstGeom>
          <a:noFill/>
        </p:spPr>
        <p:txBody>
          <a:bodyPr wrap="square">
            <a:spAutoFit/>
          </a:bodyPr>
          <a:lstStyle/>
          <a:p>
            <a:pPr lvl="0">
              <a:defRPr/>
            </a:pPr>
            <a:r>
              <a:rPr lang="en-US" sz="1200" dirty="0">
                <a:solidFill>
                  <a:schemeClr val="bg1"/>
                </a:solidFill>
              </a:rPr>
              <a:t>For more info - view Sample paper!</a:t>
            </a:r>
            <a:endParaRPr lang="de-DE" sz="1200" dirty="0">
              <a:solidFill>
                <a:schemeClr val="bg1"/>
              </a:solidFill>
              <a:latin typeface="Roboto Light"/>
            </a:endParaRPr>
          </a:p>
        </p:txBody>
      </p:sp>
      <p:grpSp>
        <p:nvGrpSpPr>
          <p:cNvPr id="99" name="Gruppieren 98">
            <a:extLst>
              <a:ext uri="{FF2B5EF4-FFF2-40B4-BE49-F238E27FC236}">
                <a16:creationId xmlns:a16="http://schemas.microsoft.com/office/drawing/2014/main" id="{BCD13EC7-D61C-33DA-D04E-C87A76400A0F}"/>
              </a:ext>
            </a:extLst>
          </p:cNvPr>
          <p:cNvGrpSpPr/>
          <p:nvPr/>
        </p:nvGrpSpPr>
        <p:grpSpPr>
          <a:xfrm>
            <a:off x="10255975" y="2216149"/>
            <a:ext cx="278526" cy="278526"/>
            <a:chOff x="9324097" y="895286"/>
            <a:chExt cx="423434" cy="423434"/>
          </a:xfrm>
        </p:grpSpPr>
        <p:sp>
          <p:nvSpPr>
            <p:cNvPr id="100" name="Ellipse 99">
              <a:extLst>
                <a:ext uri="{FF2B5EF4-FFF2-40B4-BE49-F238E27FC236}">
                  <a16:creationId xmlns:a16="http://schemas.microsoft.com/office/drawing/2014/main" id="{2635B4E1-A9CD-38F0-EB8A-29A1CFF8A073}"/>
                </a:ext>
              </a:extLst>
            </p:cNvPr>
            <p:cNvSpPr/>
            <p:nvPr/>
          </p:nvSpPr>
          <p:spPr>
            <a:xfrm>
              <a:off x="9324097" y="895286"/>
              <a:ext cx="423434" cy="423434"/>
            </a:xfrm>
            <a:prstGeom prst="ellipse">
              <a:avLst/>
            </a:prstGeom>
            <a:solidFill>
              <a:schemeClr val="bg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hueOff val="0"/>
                    <a:satOff val="0"/>
                    <a:lumOff val="0"/>
                    <a:alphaOff val="0"/>
                  </a:prstClr>
                </a:solidFill>
                <a:effectLst/>
                <a:uLnTx/>
                <a:uFillTx/>
                <a:latin typeface="Roboto Light" panose="02000000000000000000" pitchFamily="2" charset="0"/>
                <a:ea typeface="Roboto Light" panose="02000000000000000000" pitchFamily="2" charset="0"/>
                <a:cs typeface="+mn-cs"/>
              </a:endParaRPr>
            </a:p>
          </p:txBody>
        </p:sp>
        <p:pic>
          <p:nvPicPr>
            <p:cNvPr id="101" name="Grafik 100" descr="Informationen mit einfarbiger Füllung">
              <a:extLst>
                <a:ext uri="{FF2B5EF4-FFF2-40B4-BE49-F238E27FC236}">
                  <a16:creationId xmlns:a16="http://schemas.microsoft.com/office/drawing/2014/main" id="{300AE70F-5771-A93C-13E8-17538B2C254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24097" y="895286"/>
              <a:ext cx="423434" cy="423434"/>
            </a:xfrm>
            <a:prstGeom prst="rect">
              <a:avLst/>
            </a:prstGeom>
          </p:spPr>
        </p:pic>
      </p:grpSp>
      <p:sp>
        <p:nvSpPr>
          <p:cNvPr id="4" name="Textfeld 3">
            <a:extLst>
              <a:ext uri="{FF2B5EF4-FFF2-40B4-BE49-F238E27FC236}">
                <a16:creationId xmlns:a16="http://schemas.microsoft.com/office/drawing/2014/main" id="{64EDCD80-3188-C11D-CB27-69C520B92C4C}"/>
              </a:ext>
            </a:extLst>
          </p:cNvPr>
          <p:cNvSpPr txBox="1"/>
          <p:nvPr/>
        </p:nvSpPr>
        <p:spPr>
          <a:xfrm>
            <a:off x="527050" y="2236509"/>
            <a:ext cx="1868607" cy="369332"/>
          </a:xfrm>
          <a:prstGeom prst="rect">
            <a:avLst/>
          </a:prstGeom>
          <a:noFill/>
        </p:spPr>
        <p:txBody>
          <a:bodyPr wrap="square">
            <a:spAutoFit/>
          </a:bodyPr>
          <a:lstStyle/>
          <a:p>
            <a:pPr lvl="0" defTabSz="622300">
              <a:spcBef>
                <a:spcPct val="0"/>
              </a:spcBef>
              <a:spcAft>
                <a:spcPct val="35000"/>
              </a:spcAft>
            </a:pPr>
            <a:r>
              <a:rPr lang="de-DE" b="1" cap="all" dirty="0">
                <a:solidFill>
                  <a:srgbClr val="E8318A"/>
                </a:solidFill>
                <a:latin typeface="Roboto Black" panose="02000000000000000000" pitchFamily="2" charset="0"/>
                <a:ea typeface="Roboto Black" panose="02000000000000000000" pitchFamily="2" charset="0"/>
              </a:rPr>
              <a:t>2</a:t>
            </a:r>
            <a:r>
              <a:rPr lang="de-DE" b="1" kern="1200" cap="all" dirty="0">
                <a:solidFill>
                  <a:schemeClr val="tx1"/>
                </a:solidFill>
                <a:latin typeface="Roboto Black" panose="02000000000000000000" pitchFamily="2" charset="0"/>
                <a:ea typeface="Roboto Black" panose="02000000000000000000" pitchFamily="2" charset="0"/>
              </a:rPr>
              <a:t> </a:t>
            </a:r>
            <a:r>
              <a:rPr lang="de-DE" b="1" cap="all" dirty="0">
                <a:latin typeface="Roboto Black" panose="02000000000000000000" pitchFamily="2" charset="0"/>
                <a:ea typeface="Roboto Black" panose="02000000000000000000" pitchFamily="2" charset="0"/>
              </a:rPr>
              <a:t>Modules</a:t>
            </a:r>
            <a:endParaRPr lang="de-DE" b="1" kern="1200" cap="all" dirty="0">
              <a:solidFill>
                <a:schemeClr val="tx1"/>
              </a:solidFill>
              <a:latin typeface="Roboto Black" panose="02000000000000000000" pitchFamily="2" charset="0"/>
              <a:ea typeface="Roboto Black" panose="02000000000000000000" pitchFamily="2" charset="0"/>
            </a:endParaRPr>
          </a:p>
        </p:txBody>
      </p:sp>
      <p:pic>
        <p:nvPicPr>
          <p:cNvPr id="2" name="Kapitel 3_Folie (20)">
            <a:hlinkClick r:id="" action="ppaction://media"/>
            <a:extLst>
              <a:ext uri="{FF2B5EF4-FFF2-40B4-BE49-F238E27FC236}">
                <a16:creationId xmlns:a16="http://schemas.microsoft.com/office/drawing/2014/main" id="{AFCC3106-F955-B4CA-E22C-74944921883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7928" y="5444844"/>
            <a:ext cx="487363" cy="487363"/>
          </a:xfrm>
          <a:prstGeom prst="rect">
            <a:avLst/>
          </a:prstGeom>
        </p:spPr>
      </p:pic>
    </p:spTree>
    <p:extLst>
      <p:ext uri="{BB962C8B-B14F-4D97-AF65-F5344CB8AC3E}">
        <p14:creationId xmlns:p14="http://schemas.microsoft.com/office/powerpoint/2010/main" val="3674867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8600">
        <p159:morph option="byObject"/>
      </p:transition>
    </mc:Choice>
    <mc:Fallback xmlns="">
      <p:transition spd="slow" advClick="0" advTm="186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78" fill="hold"/>
                                        <p:tgtEl>
                                          <p:spTgt spid="2"/>
                                        </p:tgtEl>
                                      </p:cBhvr>
                                    </p:cmd>
                                  </p:childTnLst>
                                </p:cTn>
                              </p:par>
                              <p:par>
                                <p:cTn id="7" presetID="53" presetClass="entr" presetSubtype="16" fill="hold" nodeType="withEffect">
                                  <p:stCondLst>
                                    <p:cond delay="4000"/>
                                  </p:stCondLst>
                                  <p:childTnLst>
                                    <p:set>
                                      <p:cBhvr>
                                        <p:cTn id="8" dur="1" fill="hold">
                                          <p:stCondLst>
                                            <p:cond delay="0"/>
                                          </p:stCondLst>
                                        </p:cTn>
                                        <p:tgtEl>
                                          <p:spTgt spid="75"/>
                                        </p:tgtEl>
                                        <p:attrNameLst>
                                          <p:attrName>style.visibility</p:attrName>
                                        </p:attrNameLst>
                                      </p:cBhvr>
                                      <p:to>
                                        <p:strVal val="visible"/>
                                      </p:to>
                                    </p:set>
                                    <p:anim calcmode="lin" valueType="num">
                                      <p:cBhvr>
                                        <p:cTn id="9" dur="1000" fill="hold"/>
                                        <p:tgtEl>
                                          <p:spTgt spid="75"/>
                                        </p:tgtEl>
                                        <p:attrNameLst>
                                          <p:attrName>ppt_w</p:attrName>
                                        </p:attrNameLst>
                                      </p:cBhvr>
                                      <p:tavLst>
                                        <p:tav tm="0">
                                          <p:val>
                                            <p:fltVal val="0"/>
                                          </p:val>
                                        </p:tav>
                                        <p:tav tm="100000">
                                          <p:val>
                                            <p:strVal val="#ppt_w"/>
                                          </p:val>
                                        </p:tav>
                                      </p:tavLst>
                                    </p:anim>
                                    <p:anim calcmode="lin" valueType="num">
                                      <p:cBhvr>
                                        <p:cTn id="10" dur="1000" fill="hold"/>
                                        <p:tgtEl>
                                          <p:spTgt spid="75"/>
                                        </p:tgtEl>
                                        <p:attrNameLst>
                                          <p:attrName>ppt_h</p:attrName>
                                        </p:attrNameLst>
                                      </p:cBhvr>
                                      <p:tavLst>
                                        <p:tav tm="0">
                                          <p:val>
                                            <p:fltVal val="0"/>
                                          </p:val>
                                        </p:tav>
                                        <p:tav tm="100000">
                                          <p:val>
                                            <p:strVal val="#ppt_h"/>
                                          </p:val>
                                        </p:tav>
                                      </p:tavLst>
                                    </p:anim>
                                    <p:animEffect transition="in" filter="fade">
                                      <p:cBhvr>
                                        <p:cTn id="11" dur="1000"/>
                                        <p:tgtEl>
                                          <p:spTgt spid="75"/>
                                        </p:tgtEl>
                                      </p:cBhvr>
                                    </p:animEffect>
                                  </p:childTnLst>
                                </p:cTn>
                              </p:par>
                              <p:par>
                                <p:cTn id="12" presetID="53" presetClass="entr" presetSubtype="16" fill="hold" grpId="0" nodeType="withEffect">
                                  <p:stCondLst>
                                    <p:cond delay="4000"/>
                                  </p:stCondLst>
                                  <p:childTnLst>
                                    <p:set>
                                      <p:cBhvr>
                                        <p:cTn id="13" dur="1" fill="hold">
                                          <p:stCondLst>
                                            <p:cond delay="0"/>
                                          </p:stCondLst>
                                        </p:cTn>
                                        <p:tgtEl>
                                          <p:spTgt spid="74"/>
                                        </p:tgtEl>
                                        <p:attrNameLst>
                                          <p:attrName>style.visibility</p:attrName>
                                        </p:attrNameLst>
                                      </p:cBhvr>
                                      <p:to>
                                        <p:strVal val="visible"/>
                                      </p:to>
                                    </p:set>
                                    <p:anim calcmode="lin" valueType="num">
                                      <p:cBhvr>
                                        <p:cTn id="14" dur="1000" fill="hold"/>
                                        <p:tgtEl>
                                          <p:spTgt spid="74"/>
                                        </p:tgtEl>
                                        <p:attrNameLst>
                                          <p:attrName>ppt_w</p:attrName>
                                        </p:attrNameLst>
                                      </p:cBhvr>
                                      <p:tavLst>
                                        <p:tav tm="0">
                                          <p:val>
                                            <p:fltVal val="0"/>
                                          </p:val>
                                        </p:tav>
                                        <p:tav tm="100000">
                                          <p:val>
                                            <p:strVal val="#ppt_w"/>
                                          </p:val>
                                        </p:tav>
                                      </p:tavLst>
                                    </p:anim>
                                    <p:anim calcmode="lin" valueType="num">
                                      <p:cBhvr>
                                        <p:cTn id="15" dur="1000" fill="hold"/>
                                        <p:tgtEl>
                                          <p:spTgt spid="74"/>
                                        </p:tgtEl>
                                        <p:attrNameLst>
                                          <p:attrName>ppt_h</p:attrName>
                                        </p:attrNameLst>
                                      </p:cBhvr>
                                      <p:tavLst>
                                        <p:tav tm="0">
                                          <p:val>
                                            <p:fltVal val="0"/>
                                          </p:val>
                                        </p:tav>
                                        <p:tav tm="100000">
                                          <p:val>
                                            <p:strVal val="#ppt_h"/>
                                          </p:val>
                                        </p:tav>
                                      </p:tavLst>
                                    </p:anim>
                                    <p:animEffect transition="in" filter="fade">
                                      <p:cBhvr>
                                        <p:cTn id="16" dur="1000"/>
                                        <p:tgtEl>
                                          <p:spTgt spid="74"/>
                                        </p:tgtEl>
                                      </p:cBhvr>
                                    </p:animEffect>
                                  </p:childTnLst>
                                </p:cTn>
                              </p:par>
                              <p:par>
                                <p:cTn id="17" presetID="53" presetClass="entr" presetSubtype="16" fill="hold" grpId="0" nodeType="withEffect">
                                  <p:stCondLst>
                                    <p:cond delay="5000"/>
                                  </p:stCondLst>
                                  <p:childTnLst>
                                    <p:set>
                                      <p:cBhvr>
                                        <p:cTn id="18" dur="1" fill="hold">
                                          <p:stCondLst>
                                            <p:cond delay="0"/>
                                          </p:stCondLst>
                                        </p:cTn>
                                        <p:tgtEl>
                                          <p:spTgt spid="80"/>
                                        </p:tgtEl>
                                        <p:attrNameLst>
                                          <p:attrName>style.visibility</p:attrName>
                                        </p:attrNameLst>
                                      </p:cBhvr>
                                      <p:to>
                                        <p:strVal val="visible"/>
                                      </p:to>
                                    </p:set>
                                    <p:anim calcmode="lin" valueType="num">
                                      <p:cBhvr>
                                        <p:cTn id="19" dur="1000" fill="hold"/>
                                        <p:tgtEl>
                                          <p:spTgt spid="80"/>
                                        </p:tgtEl>
                                        <p:attrNameLst>
                                          <p:attrName>ppt_w</p:attrName>
                                        </p:attrNameLst>
                                      </p:cBhvr>
                                      <p:tavLst>
                                        <p:tav tm="0">
                                          <p:val>
                                            <p:fltVal val="0"/>
                                          </p:val>
                                        </p:tav>
                                        <p:tav tm="100000">
                                          <p:val>
                                            <p:strVal val="#ppt_w"/>
                                          </p:val>
                                        </p:tav>
                                      </p:tavLst>
                                    </p:anim>
                                    <p:anim calcmode="lin" valueType="num">
                                      <p:cBhvr>
                                        <p:cTn id="20" dur="1000" fill="hold"/>
                                        <p:tgtEl>
                                          <p:spTgt spid="80"/>
                                        </p:tgtEl>
                                        <p:attrNameLst>
                                          <p:attrName>ppt_h</p:attrName>
                                        </p:attrNameLst>
                                      </p:cBhvr>
                                      <p:tavLst>
                                        <p:tav tm="0">
                                          <p:val>
                                            <p:fltVal val="0"/>
                                          </p:val>
                                        </p:tav>
                                        <p:tav tm="100000">
                                          <p:val>
                                            <p:strVal val="#ppt_h"/>
                                          </p:val>
                                        </p:tav>
                                      </p:tavLst>
                                    </p:anim>
                                    <p:animEffect transition="in" filter="fade">
                                      <p:cBhvr>
                                        <p:cTn id="21" dur="1000"/>
                                        <p:tgtEl>
                                          <p:spTgt spid="80"/>
                                        </p:tgtEl>
                                      </p:cBhvr>
                                    </p:animEffect>
                                  </p:childTnLst>
                                </p:cTn>
                              </p:par>
                              <p:par>
                                <p:cTn id="22" presetID="53" presetClass="entr" presetSubtype="16" fill="hold" nodeType="withEffect">
                                  <p:stCondLst>
                                    <p:cond delay="5000"/>
                                  </p:stCondLst>
                                  <p:childTnLst>
                                    <p:set>
                                      <p:cBhvr>
                                        <p:cTn id="23" dur="1" fill="hold">
                                          <p:stCondLst>
                                            <p:cond delay="0"/>
                                          </p:stCondLst>
                                        </p:cTn>
                                        <p:tgtEl>
                                          <p:spTgt spid="81"/>
                                        </p:tgtEl>
                                        <p:attrNameLst>
                                          <p:attrName>style.visibility</p:attrName>
                                        </p:attrNameLst>
                                      </p:cBhvr>
                                      <p:to>
                                        <p:strVal val="visible"/>
                                      </p:to>
                                    </p:set>
                                    <p:anim calcmode="lin" valueType="num">
                                      <p:cBhvr>
                                        <p:cTn id="24" dur="1000" fill="hold"/>
                                        <p:tgtEl>
                                          <p:spTgt spid="81"/>
                                        </p:tgtEl>
                                        <p:attrNameLst>
                                          <p:attrName>ppt_w</p:attrName>
                                        </p:attrNameLst>
                                      </p:cBhvr>
                                      <p:tavLst>
                                        <p:tav tm="0">
                                          <p:val>
                                            <p:fltVal val="0"/>
                                          </p:val>
                                        </p:tav>
                                        <p:tav tm="100000">
                                          <p:val>
                                            <p:strVal val="#ppt_w"/>
                                          </p:val>
                                        </p:tav>
                                      </p:tavLst>
                                    </p:anim>
                                    <p:anim calcmode="lin" valueType="num">
                                      <p:cBhvr>
                                        <p:cTn id="25" dur="1000" fill="hold"/>
                                        <p:tgtEl>
                                          <p:spTgt spid="81"/>
                                        </p:tgtEl>
                                        <p:attrNameLst>
                                          <p:attrName>ppt_h</p:attrName>
                                        </p:attrNameLst>
                                      </p:cBhvr>
                                      <p:tavLst>
                                        <p:tav tm="0">
                                          <p:val>
                                            <p:fltVal val="0"/>
                                          </p:val>
                                        </p:tav>
                                        <p:tav tm="100000">
                                          <p:val>
                                            <p:strVal val="#ppt_h"/>
                                          </p:val>
                                        </p:tav>
                                      </p:tavLst>
                                    </p:anim>
                                    <p:animEffect transition="in" filter="fade">
                                      <p:cBhvr>
                                        <p:cTn id="26" dur="1000"/>
                                        <p:tgtEl>
                                          <p:spTgt spid="81"/>
                                        </p:tgtEl>
                                      </p:cBhvr>
                                    </p:animEffect>
                                  </p:childTnLst>
                                </p:cTn>
                              </p:par>
                              <p:par>
                                <p:cTn id="27" presetID="53" presetClass="entr" presetSubtype="16" fill="hold" grpId="0" nodeType="withEffect">
                                  <p:stCondLst>
                                    <p:cond delay="6000"/>
                                  </p:stCondLst>
                                  <p:childTnLst>
                                    <p:set>
                                      <p:cBhvr>
                                        <p:cTn id="28" dur="1" fill="hold">
                                          <p:stCondLst>
                                            <p:cond delay="0"/>
                                          </p:stCondLst>
                                        </p:cTn>
                                        <p:tgtEl>
                                          <p:spTgt spid="86"/>
                                        </p:tgtEl>
                                        <p:attrNameLst>
                                          <p:attrName>style.visibility</p:attrName>
                                        </p:attrNameLst>
                                      </p:cBhvr>
                                      <p:to>
                                        <p:strVal val="visible"/>
                                      </p:to>
                                    </p:set>
                                    <p:anim calcmode="lin" valueType="num">
                                      <p:cBhvr>
                                        <p:cTn id="29" dur="1000" fill="hold"/>
                                        <p:tgtEl>
                                          <p:spTgt spid="86"/>
                                        </p:tgtEl>
                                        <p:attrNameLst>
                                          <p:attrName>ppt_w</p:attrName>
                                        </p:attrNameLst>
                                      </p:cBhvr>
                                      <p:tavLst>
                                        <p:tav tm="0">
                                          <p:val>
                                            <p:fltVal val="0"/>
                                          </p:val>
                                        </p:tav>
                                        <p:tav tm="100000">
                                          <p:val>
                                            <p:strVal val="#ppt_w"/>
                                          </p:val>
                                        </p:tav>
                                      </p:tavLst>
                                    </p:anim>
                                    <p:anim calcmode="lin" valueType="num">
                                      <p:cBhvr>
                                        <p:cTn id="30" dur="1000" fill="hold"/>
                                        <p:tgtEl>
                                          <p:spTgt spid="86"/>
                                        </p:tgtEl>
                                        <p:attrNameLst>
                                          <p:attrName>ppt_h</p:attrName>
                                        </p:attrNameLst>
                                      </p:cBhvr>
                                      <p:tavLst>
                                        <p:tav tm="0">
                                          <p:val>
                                            <p:fltVal val="0"/>
                                          </p:val>
                                        </p:tav>
                                        <p:tav tm="100000">
                                          <p:val>
                                            <p:strVal val="#ppt_h"/>
                                          </p:val>
                                        </p:tav>
                                      </p:tavLst>
                                    </p:anim>
                                    <p:animEffect transition="in" filter="fade">
                                      <p:cBhvr>
                                        <p:cTn id="31" dur="1000"/>
                                        <p:tgtEl>
                                          <p:spTgt spid="86"/>
                                        </p:tgtEl>
                                      </p:cBhvr>
                                    </p:animEffect>
                                  </p:childTnLst>
                                </p:cTn>
                              </p:par>
                              <p:par>
                                <p:cTn id="32" presetID="53" presetClass="entr" presetSubtype="16" fill="hold" nodeType="withEffect">
                                  <p:stCondLst>
                                    <p:cond delay="6000"/>
                                  </p:stCondLst>
                                  <p:childTnLst>
                                    <p:set>
                                      <p:cBhvr>
                                        <p:cTn id="33" dur="1" fill="hold">
                                          <p:stCondLst>
                                            <p:cond delay="0"/>
                                          </p:stCondLst>
                                        </p:cTn>
                                        <p:tgtEl>
                                          <p:spTgt spid="87"/>
                                        </p:tgtEl>
                                        <p:attrNameLst>
                                          <p:attrName>style.visibility</p:attrName>
                                        </p:attrNameLst>
                                      </p:cBhvr>
                                      <p:to>
                                        <p:strVal val="visible"/>
                                      </p:to>
                                    </p:set>
                                    <p:anim calcmode="lin" valueType="num">
                                      <p:cBhvr>
                                        <p:cTn id="34" dur="1000" fill="hold"/>
                                        <p:tgtEl>
                                          <p:spTgt spid="87"/>
                                        </p:tgtEl>
                                        <p:attrNameLst>
                                          <p:attrName>ppt_w</p:attrName>
                                        </p:attrNameLst>
                                      </p:cBhvr>
                                      <p:tavLst>
                                        <p:tav tm="0">
                                          <p:val>
                                            <p:fltVal val="0"/>
                                          </p:val>
                                        </p:tav>
                                        <p:tav tm="100000">
                                          <p:val>
                                            <p:strVal val="#ppt_w"/>
                                          </p:val>
                                        </p:tav>
                                      </p:tavLst>
                                    </p:anim>
                                    <p:anim calcmode="lin" valueType="num">
                                      <p:cBhvr>
                                        <p:cTn id="35" dur="1000" fill="hold"/>
                                        <p:tgtEl>
                                          <p:spTgt spid="87"/>
                                        </p:tgtEl>
                                        <p:attrNameLst>
                                          <p:attrName>ppt_h</p:attrName>
                                        </p:attrNameLst>
                                      </p:cBhvr>
                                      <p:tavLst>
                                        <p:tav tm="0">
                                          <p:val>
                                            <p:fltVal val="0"/>
                                          </p:val>
                                        </p:tav>
                                        <p:tav tm="100000">
                                          <p:val>
                                            <p:strVal val="#ppt_h"/>
                                          </p:val>
                                        </p:tav>
                                      </p:tavLst>
                                    </p:anim>
                                    <p:animEffect transition="in" filter="fade">
                                      <p:cBhvr>
                                        <p:cTn id="36" dur="1000"/>
                                        <p:tgtEl>
                                          <p:spTgt spid="87"/>
                                        </p:tgtEl>
                                      </p:cBhvr>
                                    </p:animEffect>
                                  </p:childTnLst>
                                </p:cTn>
                              </p:par>
                              <p:par>
                                <p:cTn id="37" presetID="53" presetClass="entr" presetSubtype="16" fill="hold" grpId="0" nodeType="withEffect">
                                  <p:stCondLst>
                                    <p:cond delay="7000"/>
                                  </p:stCondLst>
                                  <p:childTnLst>
                                    <p:set>
                                      <p:cBhvr>
                                        <p:cTn id="38" dur="1" fill="hold">
                                          <p:stCondLst>
                                            <p:cond delay="0"/>
                                          </p:stCondLst>
                                        </p:cTn>
                                        <p:tgtEl>
                                          <p:spTgt spid="83"/>
                                        </p:tgtEl>
                                        <p:attrNameLst>
                                          <p:attrName>style.visibility</p:attrName>
                                        </p:attrNameLst>
                                      </p:cBhvr>
                                      <p:to>
                                        <p:strVal val="visible"/>
                                      </p:to>
                                    </p:set>
                                    <p:anim calcmode="lin" valueType="num">
                                      <p:cBhvr>
                                        <p:cTn id="39" dur="1000" fill="hold"/>
                                        <p:tgtEl>
                                          <p:spTgt spid="83"/>
                                        </p:tgtEl>
                                        <p:attrNameLst>
                                          <p:attrName>ppt_w</p:attrName>
                                        </p:attrNameLst>
                                      </p:cBhvr>
                                      <p:tavLst>
                                        <p:tav tm="0">
                                          <p:val>
                                            <p:fltVal val="0"/>
                                          </p:val>
                                        </p:tav>
                                        <p:tav tm="100000">
                                          <p:val>
                                            <p:strVal val="#ppt_w"/>
                                          </p:val>
                                        </p:tav>
                                      </p:tavLst>
                                    </p:anim>
                                    <p:anim calcmode="lin" valueType="num">
                                      <p:cBhvr>
                                        <p:cTn id="40" dur="1000" fill="hold"/>
                                        <p:tgtEl>
                                          <p:spTgt spid="83"/>
                                        </p:tgtEl>
                                        <p:attrNameLst>
                                          <p:attrName>ppt_h</p:attrName>
                                        </p:attrNameLst>
                                      </p:cBhvr>
                                      <p:tavLst>
                                        <p:tav tm="0">
                                          <p:val>
                                            <p:fltVal val="0"/>
                                          </p:val>
                                        </p:tav>
                                        <p:tav tm="100000">
                                          <p:val>
                                            <p:strVal val="#ppt_h"/>
                                          </p:val>
                                        </p:tav>
                                      </p:tavLst>
                                    </p:anim>
                                    <p:animEffect transition="in" filter="fade">
                                      <p:cBhvr>
                                        <p:cTn id="41" dur="1000"/>
                                        <p:tgtEl>
                                          <p:spTgt spid="83"/>
                                        </p:tgtEl>
                                      </p:cBhvr>
                                    </p:animEffect>
                                  </p:childTnLst>
                                </p:cTn>
                              </p:par>
                              <p:par>
                                <p:cTn id="42" presetID="53" presetClass="entr" presetSubtype="16" fill="hold" nodeType="withEffect">
                                  <p:stCondLst>
                                    <p:cond delay="7000"/>
                                  </p:stCondLst>
                                  <p:childTnLst>
                                    <p:set>
                                      <p:cBhvr>
                                        <p:cTn id="43" dur="1" fill="hold">
                                          <p:stCondLst>
                                            <p:cond delay="0"/>
                                          </p:stCondLst>
                                        </p:cTn>
                                        <p:tgtEl>
                                          <p:spTgt spid="84"/>
                                        </p:tgtEl>
                                        <p:attrNameLst>
                                          <p:attrName>style.visibility</p:attrName>
                                        </p:attrNameLst>
                                      </p:cBhvr>
                                      <p:to>
                                        <p:strVal val="visible"/>
                                      </p:to>
                                    </p:set>
                                    <p:anim calcmode="lin" valueType="num">
                                      <p:cBhvr>
                                        <p:cTn id="44" dur="1000" fill="hold"/>
                                        <p:tgtEl>
                                          <p:spTgt spid="84"/>
                                        </p:tgtEl>
                                        <p:attrNameLst>
                                          <p:attrName>ppt_w</p:attrName>
                                        </p:attrNameLst>
                                      </p:cBhvr>
                                      <p:tavLst>
                                        <p:tav tm="0">
                                          <p:val>
                                            <p:fltVal val="0"/>
                                          </p:val>
                                        </p:tav>
                                        <p:tav tm="100000">
                                          <p:val>
                                            <p:strVal val="#ppt_w"/>
                                          </p:val>
                                        </p:tav>
                                      </p:tavLst>
                                    </p:anim>
                                    <p:anim calcmode="lin" valueType="num">
                                      <p:cBhvr>
                                        <p:cTn id="45" dur="1000" fill="hold"/>
                                        <p:tgtEl>
                                          <p:spTgt spid="84"/>
                                        </p:tgtEl>
                                        <p:attrNameLst>
                                          <p:attrName>ppt_h</p:attrName>
                                        </p:attrNameLst>
                                      </p:cBhvr>
                                      <p:tavLst>
                                        <p:tav tm="0">
                                          <p:val>
                                            <p:fltVal val="0"/>
                                          </p:val>
                                        </p:tav>
                                        <p:tav tm="100000">
                                          <p:val>
                                            <p:strVal val="#ppt_h"/>
                                          </p:val>
                                        </p:tav>
                                      </p:tavLst>
                                    </p:anim>
                                    <p:animEffect transition="in" filter="fade">
                                      <p:cBhvr>
                                        <p:cTn id="46" dur="1000"/>
                                        <p:tgtEl>
                                          <p:spTgt spid="84"/>
                                        </p:tgtEl>
                                      </p:cBhvr>
                                    </p:animEffect>
                                  </p:childTnLst>
                                </p:cTn>
                              </p:par>
                              <p:par>
                                <p:cTn id="47" presetID="22" presetClass="entr" presetSubtype="1" fill="hold" grpId="0" nodeType="withEffect">
                                  <p:stCondLst>
                                    <p:cond delay="9750"/>
                                  </p:stCondLst>
                                  <p:childTnLst>
                                    <p:set>
                                      <p:cBhvr>
                                        <p:cTn id="48" dur="1" fill="hold">
                                          <p:stCondLst>
                                            <p:cond delay="0"/>
                                          </p:stCondLst>
                                        </p:cTn>
                                        <p:tgtEl>
                                          <p:spTgt spid="90"/>
                                        </p:tgtEl>
                                        <p:attrNameLst>
                                          <p:attrName>style.visibility</p:attrName>
                                        </p:attrNameLst>
                                      </p:cBhvr>
                                      <p:to>
                                        <p:strVal val="visible"/>
                                      </p:to>
                                    </p:set>
                                    <p:animEffect transition="in" filter="wipe(up)">
                                      <p:cBhvr>
                                        <p:cTn id="49" dur="1000"/>
                                        <p:tgtEl>
                                          <p:spTgt spid="90"/>
                                        </p:tgtEl>
                                      </p:cBhvr>
                                    </p:animEffect>
                                  </p:childTnLst>
                                </p:cTn>
                              </p:par>
                              <p:par>
                                <p:cTn id="50" presetID="22" presetClass="entr" presetSubtype="1" fill="hold" grpId="0" nodeType="withEffect">
                                  <p:stCondLst>
                                    <p:cond delay="9750"/>
                                  </p:stCondLst>
                                  <p:childTnLst>
                                    <p:set>
                                      <p:cBhvr>
                                        <p:cTn id="51" dur="1" fill="hold">
                                          <p:stCondLst>
                                            <p:cond delay="0"/>
                                          </p:stCondLst>
                                        </p:cTn>
                                        <p:tgtEl>
                                          <p:spTgt spid="91"/>
                                        </p:tgtEl>
                                        <p:attrNameLst>
                                          <p:attrName>style.visibility</p:attrName>
                                        </p:attrNameLst>
                                      </p:cBhvr>
                                      <p:to>
                                        <p:strVal val="visible"/>
                                      </p:to>
                                    </p:set>
                                    <p:animEffect transition="in" filter="wipe(up)">
                                      <p:cBhvr>
                                        <p:cTn id="52" dur="1000"/>
                                        <p:tgtEl>
                                          <p:spTgt spid="91"/>
                                        </p:tgtEl>
                                      </p:cBhvr>
                                    </p:animEffect>
                                  </p:childTnLst>
                                </p:cTn>
                              </p:par>
                              <p:par>
                                <p:cTn id="53" presetID="22" presetClass="entr" presetSubtype="1" fill="hold" grpId="0" nodeType="withEffect">
                                  <p:stCondLst>
                                    <p:cond delay="9750"/>
                                  </p:stCondLst>
                                  <p:childTnLst>
                                    <p:set>
                                      <p:cBhvr>
                                        <p:cTn id="54" dur="1" fill="hold">
                                          <p:stCondLst>
                                            <p:cond delay="0"/>
                                          </p:stCondLst>
                                        </p:cTn>
                                        <p:tgtEl>
                                          <p:spTgt spid="88"/>
                                        </p:tgtEl>
                                        <p:attrNameLst>
                                          <p:attrName>style.visibility</p:attrName>
                                        </p:attrNameLst>
                                      </p:cBhvr>
                                      <p:to>
                                        <p:strVal val="visible"/>
                                      </p:to>
                                    </p:set>
                                    <p:animEffect transition="in" filter="wipe(up)">
                                      <p:cBhvr>
                                        <p:cTn id="55" dur="1000"/>
                                        <p:tgtEl>
                                          <p:spTgt spid="88"/>
                                        </p:tgtEl>
                                      </p:cBhvr>
                                    </p:animEffect>
                                  </p:childTnLst>
                                </p:cTn>
                              </p:par>
                              <p:par>
                                <p:cTn id="56" presetID="22" presetClass="entr" presetSubtype="1" fill="hold" grpId="0" nodeType="withEffect">
                                  <p:stCondLst>
                                    <p:cond delay="10500"/>
                                  </p:stCondLst>
                                  <p:childTnLst>
                                    <p:set>
                                      <p:cBhvr>
                                        <p:cTn id="57" dur="1" fill="hold">
                                          <p:stCondLst>
                                            <p:cond delay="0"/>
                                          </p:stCondLst>
                                        </p:cTn>
                                        <p:tgtEl>
                                          <p:spTgt spid="92"/>
                                        </p:tgtEl>
                                        <p:attrNameLst>
                                          <p:attrName>style.visibility</p:attrName>
                                        </p:attrNameLst>
                                      </p:cBhvr>
                                      <p:to>
                                        <p:strVal val="visible"/>
                                      </p:to>
                                    </p:set>
                                    <p:animEffect transition="in" filter="wipe(up)">
                                      <p:cBhvr>
                                        <p:cTn id="58" dur="1000"/>
                                        <p:tgtEl>
                                          <p:spTgt spid="92"/>
                                        </p:tgtEl>
                                      </p:cBhvr>
                                    </p:animEffect>
                                  </p:childTnLst>
                                </p:cTn>
                              </p:par>
                              <p:par>
                                <p:cTn id="59" presetID="22" presetClass="entr" presetSubtype="1" fill="hold" grpId="0" nodeType="withEffect">
                                  <p:stCondLst>
                                    <p:cond delay="10500"/>
                                  </p:stCondLst>
                                  <p:childTnLst>
                                    <p:set>
                                      <p:cBhvr>
                                        <p:cTn id="60" dur="1" fill="hold">
                                          <p:stCondLst>
                                            <p:cond delay="0"/>
                                          </p:stCondLst>
                                        </p:cTn>
                                        <p:tgtEl>
                                          <p:spTgt spid="93"/>
                                        </p:tgtEl>
                                        <p:attrNameLst>
                                          <p:attrName>style.visibility</p:attrName>
                                        </p:attrNameLst>
                                      </p:cBhvr>
                                      <p:to>
                                        <p:strVal val="visible"/>
                                      </p:to>
                                    </p:set>
                                    <p:animEffect transition="in" filter="wipe(up)">
                                      <p:cBhvr>
                                        <p:cTn id="61" dur="1000"/>
                                        <p:tgtEl>
                                          <p:spTgt spid="93"/>
                                        </p:tgtEl>
                                      </p:cBhvr>
                                    </p:animEffect>
                                  </p:childTnLst>
                                </p:cTn>
                              </p:par>
                              <p:par>
                                <p:cTn id="62" presetID="22" presetClass="entr" presetSubtype="1" fill="hold" grpId="0" nodeType="withEffect">
                                  <p:stCondLst>
                                    <p:cond delay="10500"/>
                                  </p:stCondLst>
                                  <p:childTnLst>
                                    <p:set>
                                      <p:cBhvr>
                                        <p:cTn id="63" dur="1" fill="hold">
                                          <p:stCondLst>
                                            <p:cond delay="0"/>
                                          </p:stCondLst>
                                        </p:cTn>
                                        <p:tgtEl>
                                          <p:spTgt spid="89"/>
                                        </p:tgtEl>
                                        <p:attrNameLst>
                                          <p:attrName>style.visibility</p:attrName>
                                        </p:attrNameLst>
                                      </p:cBhvr>
                                      <p:to>
                                        <p:strVal val="visible"/>
                                      </p:to>
                                    </p:set>
                                    <p:animEffect transition="in" filter="wipe(up)">
                                      <p:cBhvr>
                                        <p:cTn id="64" dur="10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5" fill="hold" display="0">
                  <p:stCondLst>
                    <p:cond delay="indefinite"/>
                  </p:stCondLst>
                  <p:endCondLst>
                    <p:cond evt="onStopAudio" delay="0">
                      <p:tgtEl>
                        <p:sldTgt/>
                      </p:tgtEl>
                    </p:cond>
                  </p:endCondLst>
                </p:cTn>
                <p:tgtEl>
                  <p:spTgt spid="2"/>
                </p:tgtEl>
              </p:cMediaNode>
            </p:audio>
          </p:childTnLst>
        </p:cTn>
      </p:par>
    </p:tnLst>
    <p:bldLst>
      <p:bldP spid="74" grpId="0" animBg="1"/>
      <p:bldP spid="80" grpId="0" animBg="1"/>
      <p:bldP spid="83" grpId="0" animBg="1"/>
      <p:bldP spid="86" grpId="0" animBg="1"/>
      <p:bldP spid="88" grpId="0"/>
      <p:bldP spid="89" grpId="0"/>
      <p:bldP spid="90" grpId="0" animBg="1"/>
      <p:bldP spid="91" grpId="0" animBg="1"/>
      <p:bldP spid="92" grpId="0" animBg="1"/>
      <p:bldP spid="9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ihandform: Form 46">
            <a:extLst>
              <a:ext uri="{FF2B5EF4-FFF2-40B4-BE49-F238E27FC236}">
                <a16:creationId xmlns:a16="http://schemas.microsoft.com/office/drawing/2014/main" id="{97DF8ECC-9828-6921-339B-4CAE6264ACB1}"/>
              </a:ext>
            </a:extLst>
          </p:cNvPr>
          <p:cNvSpPr/>
          <p:nvPr/>
        </p:nvSpPr>
        <p:spPr>
          <a:xfrm>
            <a:off x="630337" y="1412946"/>
            <a:ext cx="11133037" cy="584775"/>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622300">
              <a:spcBef>
                <a:spcPct val="0"/>
              </a:spcBef>
              <a:spcAft>
                <a:spcPct val="35000"/>
              </a:spcAft>
            </a:pPr>
            <a:r>
              <a:rPr lang="en-US" dirty="0">
                <a:solidFill>
                  <a:schemeClr val="tx1"/>
                </a:solidFill>
                <a:latin typeface="Roboto Light" panose="02000000000000000000" pitchFamily="2" charset="0"/>
                <a:ea typeface="Roboto Light" panose="02000000000000000000" pitchFamily="2" charset="0"/>
              </a:rPr>
              <a:t>Since 2019, all ÖSD exams have been offered on a modular basis, i.e. the exam modules (</a:t>
            </a:r>
            <a:r>
              <a:rPr lang="en-US" b="1" dirty="0">
                <a:solidFill>
                  <a:schemeClr val="tx1"/>
                </a:solidFill>
                <a:latin typeface="Roboto Black" panose="02000000000000000000" pitchFamily="2" charset="0"/>
                <a:ea typeface="Roboto Black" panose="02000000000000000000" pitchFamily="2" charset="0"/>
              </a:rPr>
              <a:t>two</a:t>
            </a:r>
            <a:r>
              <a:rPr lang="en-US" dirty="0">
                <a:solidFill>
                  <a:schemeClr val="tx1"/>
                </a:solidFill>
                <a:latin typeface="Roboto Light" panose="02000000000000000000" pitchFamily="2" charset="0"/>
                <a:ea typeface="Roboto Light" panose="02000000000000000000" pitchFamily="2" charset="0"/>
              </a:rPr>
              <a:t> or </a:t>
            </a:r>
            <a:r>
              <a:rPr lang="en-US" b="1" dirty="0">
                <a:solidFill>
                  <a:schemeClr val="tx1"/>
                </a:solidFill>
                <a:latin typeface="Roboto Black" panose="02000000000000000000" pitchFamily="2" charset="0"/>
                <a:ea typeface="Roboto Black" panose="02000000000000000000" pitchFamily="2" charset="0"/>
              </a:rPr>
              <a:t>four</a:t>
            </a:r>
            <a:r>
              <a:rPr lang="en-US" dirty="0">
                <a:solidFill>
                  <a:schemeClr val="tx1"/>
                </a:solidFill>
                <a:latin typeface="Roboto Light" panose="02000000000000000000" pitchFamily="2" charset="0"/>
                <a:ea typeface="Roboto Light" panose="02000000000000000000" pitchFamily="2" charset="0"/>
              </a:rPr>
              <a:t> modules) can be taken independently of each other at different times:</a:t>
            </a:r>
            <a:endParaRPr lang="de-DE" kern="1200" dirty="0">
              <a:solidFill>
                <a:schemeClr val="tx1"/>
              </a:solidFill>
              <a:latin typeface="Roboto Light" panose="02000000000000000000" pitchFamily="2" charset="0"/>
              <a:ea typeface="Roboto Light" panose="02000000000000000000" pitchFamily="2" charset="0"/>
            </a:endParaRPr>
          </a:p>
        </p:txBody>
      </p:sp>
      <p:sp>
        <p:nvSpPr>
          <p:cNvPr id="95" name="Textfeld 94">
            <a:extLst>
              <a:ext uri="{FF2B5EF4-FFF2-40B4-BE49-F238E27FC236}">
                <a16:creationId xmlns:a16="http://schemas.microsoft.com/office/drawing/2014/main" id="{2E768AEB-1863-3ED9-9B46-671DABEEB22B}"/>
              </a:ext>
            </a:extLst>
          </p:cNvPr>
          <p:cNvSpPr txBox="1"/>
          <p:nvPr/>
        </p:nvSpPr>
        <p:spPr>
          <a:xfrm>
            <a:off x="527050" y="491603"/>
            <a:ext cx="9386479" cy="584775"/>
          </a:xfrm>
          <a:prstGeom prst="rect">
            <a:avLst/>
          </a:prstGeom>
          <a:noFill/>
        </p:spPr>
        <p:txBody>
          <a:bodyPr wrap="square">
            <a:spAutoFit/>
          </a:bodyPr>
          <a:lstStyle/>
          <a:p>
            <a:r>
              <a:rPr lang="de-DE" sz="3200" cap="all" dirty="0" err="1">
                <a:latin typeface="+mj-lt"/>
              </a:rPr>
              <a:t>Exam</a:t>
            </a:r>
            <a:r>
              <a:rPr lang="de-DE" sz="3200" cap="all" dirty="0">
                <a:latin typeface="+mj-lt"/>
              </a:rPr>
              <a:t> Modules</a:t>
            </a:r>
            <a:endParaRPr lang="de-AT" sz="3200" u="sng" cap="all" dirty="0">
              <a:latin typeface="+mj-lt"/>
            </a:endParaRPr>
          </a:p>
        </p:txBody>
      </p:sp>
      <p:sp>
        <p:nvSpPr>
          <p:cNvPr id="96" name="Ellipse 95">
            <a:extLst>
              <a:ext uri="{FF2B5EF4-FFF2-40B4-BE49-F238E27FC236}">
                <a16:creationId xmlns:a16="http://schemas.microsoft.com/office/drawing/2014/main" id="{3C39785C-01D0-1073-D694-8FD0BBCC53B9}"/>
              </a:ext>
            </a:extLst>
          </p:cNvPr>
          <p:cNvSpPr/>
          <p:nvPr/>
        </p:nvSpPr>
        <p:spPr>
          <a:xfrm>
            <a:off x="789085" y="8771210"/>
            <a:ext cx="1260000" cy="126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sp>
        <p:nvSpPr>
          <p:cNvPr id="97" name="Ellipse 96">
            <a:extLst>
              <a:ext uri="{FF2B5EF4-FFF2-40B4-BE49-F238E27FC236}">
                <a16:creationId xmlns:a16="http://schemas.microsoft.com/office/drawing/2014/main" id="{390BAF4D-AB40-6590-74BA-B41FF67EC320}"/>
              </a:ext>
            </a:extLst>
          </p:cNvPr>
          <p:cNvSpPr/>
          <p:nvPr/>
        </p:nvSpPr>
        <p:spPr>
          <a:xfrm>
            <a:off x="2887107" y="8771210"/>
            <a:ext cx="1260000" cy="126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sp>
        <p:nvSpPr>
          <p:cNvPr id="70" name="Freihandform: Form 69">
            <a:extLst>
              <a:ext uri="{FF2B5EF4-FFF2-40B4-BE49-F238E27FC236}">
                <a16:creationId xmlns:a16="http://schemas.microsoft.com/office/drawing/2014/main" id="{03A3D6D1-B6B6-55E6-DED1-3C19B909622B}"/>
              </a:ext>
            </a:extLst>
          </p:cNvPr>
          <p:cNvSpPr/>
          <p:nvPr/>
        </p:nvSpPr>
        <p:spPr>
          <a:xfrm>
            <a:off x="2480710" y="4054837"/>
            <a:ext cx="963562" cy="414179"/>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a:lnSpc>
                <a:spcPct val="100000"/>
              </a:lnSpc>
              <a:spcAft>
                <a:spcPct val="30000"/>
              </a:spcAft>
              <a:buClr>
                <a:schemeClr val="accent4"/>
              </a:buClr>
            </a:pPr>
            <a:r>
              <a:rPr lang="de-DE" sz="1800" dirty="0">
                <a:solidFill>
                  <a:schemeClr val="tx1"/>
                </a:solidFill>
                <a:latin typeface="+mj-lt"/>
                <a:ea typeface="Roboto Light" panose="02000000000000000000" pitchFamily="2" charset="0"/>
                <a:cs typeface="Helvetica" panose="020B0604020202020204" pitchFamily="34" charset="0"/>
              </a:rPr>
              <a:t>Reading</a:t>
            </a:r>
          </a:p>
        </p:txBody>
      </p:sp>
      <p:sp>
        <p:nvSpPr>
          <p:cNvPr id="74" name="Ellipse 73">
            <a:extLst>
              <a:ext uri="{FF2B5EF4-FFF2-40B4-BE49-F238E27FC236}">
                <a16:creationId xmlns:a16="http://schemas.microsoft.com/office/drawing/2014/main" id="{EEEFCF65-1BD3-815D-DA57-D9B71BA4EAC8}"/>
              </a:ext>
            </a:extLst>
          </p:cNvPr>
          <p:cNvSpPr/>
          <p:nvPr/>
        </p:nvSpPr>
        <p:spPr>
          <a:xfrm>
            <a:off x="2332491" y="2642227"/>
            <a:ext cx="1260000" cy="126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pic>
        <p:nvPicPr>
          <p:cNvPr id="75" name="Grafik 74" descr="Ein Bild, das Grafiken, Kreis, Symbol, Clipart enthält.&#10;&#10;Automatisch generierte Beschreibung">
            <a:extLst>
              <a:ext uri="{FF2B5EF4-FFF2-40B4-BE49-F238E27FC236}">
                <a16:creationId xmlns:a16="http://schemas.microsoft.com/office/drawing/2014/main" id="{C11BB632-7F2C-89CF-DA24-166088C0E04C}"/>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2537041" y="2846777"/>
            <a:ext cx="850900" cy="850900"/>
          </a:xfrm>
          <a:prstGeom prst="rect">
            <a:avLst/>
          </a:prstGeom>
        </p:spPr>
      </p:pic>
      <p:sp>
        <p:nvSpPr>
          <p:cNvPr id="76" name="Freihandform: Form 75">
            <a:extLst>
              <a:ext uri="{FF2B5EF4-FFF2-40B4-BE49-F238E27FC236}">
                <a16:creationId xmlns:a16="http://schemas.microsoft.com/office/drawing/2014/main" id="{ED3959DD-042D-93D3-DB94-23FE8B33A047}"/>
              </a:ext>
            </a:extLst>
          </p:cNvPr>
          <p:cNvSpPr/>
          <p:nvPr/>
        </p:nvSpPr>
        <p:spPr>
          <a:xfrm>
            <a:off x="4437021" y="4054837"/>
            <a:ext cx="963562" cy="414179"/>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a:lnSpc>
                <a:spcPct val="100000"/>
              </a:lnSpc>
              <a:spcAft>
                <a:spcPct val="30000"/>
              </a:spcAft>
              <a:buClr>
                <a:schemeClr val="accent4"/>
              </a:buClr>
            </a:pPr>
            <a:r>
              <a:rPr lang="de-DE" sz="1800" dirty="0">
                <a:solidFill>
                  <a:schemeClr val="tx1"/>
                </a:solidFill>
                <a:latin typeface="+mj-lt"/>
                <a:ea typeface="Roboto Light" panose="02000000000000000000" pitchFamily="2" charset="0"/>
                <a:cs typeface="Helvetica" panose="020B0604020202020204" pitchFamily="34" charset="0"/>
              </a:rPr>
              <a:t>Listening</a:t>
            </a:r>
          </a:p>
        </p:txBody>
      </p:sp>
      <p:sp>
        <p:nvSpPr>
          <p:cNvPr id="77" name="Freihandform: Form 76">
            <a:extLst>
              <a:ext uri="{FF2B5EF4-FFF2-40B4-BE49-F238E27FC236}">
                <a16:creationId xmlns:a16="http://schemas.microsoft.com/office/drawing/2014/main" id="{8A837729-BC74-21CB-18A3-FE4A59E13BC7}"/>
              </a:ext>
            </a:extLst>
          </p:cNvPr>
          <p:cNvSpPr/>
          <p:nvPr/>
        </p:nvSpPr>
        <p:spPr>
          <a:xfrm>
            <a:off x="6393332" y="4054837"/>
            <a:ext cx="1180110" cy="414179"/>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a:lnSpc>
                <a:spcPct val="100000"/>
              </a:lnSpc>
              <a:spcAft>
                <a:spcPct val="30000"/>
              </a:spcAft>
              <a:buClr>
                <a:schemeClr val="accent4"/>
              </a:buClr>
            </a:pPr>
            <a:r>
              <a:rPr lang="de-DE" dirty="0">
                <a:solidFill>
                  <a:schemeClr val="tx1"/>
                </a:solidFill>
                <a:latin typeface="+mj-lt"/>
                <a:ea typeface="Roboto Light" panose="02000000000000000000" pitchFamily="2" charset="0"/>
                <a:cs typeface="Helvetica" panose="020B0604020202020204" pitchFamily="34" charset="0"/>
              </a:rPr>
              <a:t>Writing</a:t>
            </a:r>
            <a:endParaRPr lang="de-DE" sz="1800" dirty="0">
              <a:solidFill>
                <a:schemeClr val="tx1"/>
              </a:solidFill>
              <a:latin typeface="+mj-lt"/>
              <a:ea typeface="Roboto Light" panose="02000000000000000000" pitchFamily="2" charset="0"/>
              <a:cs typeface="Helvetica" panose="020B0604020202020204" pitchFamily="34" charset="0"/>
            </a:endParaRPr>
          </a:p>
        </p:txBody>
      </p:sp>
      <p:sp>
        <p:nvSpPr>
          <p:cNvPr id="78" name="Freihandform: Form 77">
            <a:extLst>
              <a:ext uri="{FF2B5EF4-FFF2-40B4-BE49-F238E27FC236}">
                <a16:creationId xmlns:a16="http://schemas.microsoft.com/office/drawing/2014/main" id="{9FBA6156-4B3C-1EF8-2D3B-E39B8DF417F9}"/>
              </a:ext>
            </a:extLst>
          </p:cNvPr>
          <p:cNvSpPr/>
          <p:nvPr/>
        </p:nvSpPr>
        <p:spPr>
          <a:xfrm>
            <a:off x="8566192" y="4054836"/>
            <a:ext cx="1111781" cy="414179"/>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a:lnSpc>
                <a:spcPct val="100000"/>
              </a:lnSpc>
              <a:spcAft>
                <a:spcPct val="30000"/>
              </a:spcAft>
              <a:buClr>
                <a:schemeClr val="accent4"/>
              </a:buClr>
            </a:pPr>
            <a:r>
              <a:rPr lang="de-DE" sz="1800" dirty="0" err="1">
                <a:solidFill>
                  <a:schemeClr val="tx1"/>
                </a:solidFill>
                <a:latin typeface="+mj-lt"/>
                <a:ea typeface="Roboto Light" panose="02000000000000000000" pitchFamily="2" charset="0"/>
                <a:cs typeface="Helvetica" panose="020B0604020202020204" pitchFamily="34" charset="0"/>
              </a:rPr>
              <a:t>Speaking</a:t>
            </a:r>
            <a:endParaRPr lang="de-DE" sz="1800" dirty="0">
              <a:solidFill>
                <a:schemeClr val="tx1"/>
              </a:solidFill>
              <a:latin typeface="+mj-lt"/>
              <a:ea typeface="Roboto Light" panose="02000000000000000000" pitchFamily="2" charset="0"/>
              <a:cs typeface="Helvetica" panose="020B0604020202020204" pitchFamily="34" charset="0"/>
            </a:endParaRPr>
          </a:p>
        </p:txBody>
      </p:sp>
      <p:sp>
        <p:nvSpPr>
          <p:cNvPr id="80" name="Ellipse 79">
            <a:extLst>
              <a:ext uri="{FF2B5EF4-FFF2-40B4-BE49-F238E27FC236}">
                <a16:creationId xmlns:a16="http://schemas.microsoft.com/office/drawing/2014/main" id="{E908C46F-D733-6B1D-660F-F3C08DDAF6B0}"/>
              </a:ext>
            </a:extLst>
          </p:cNvPr>
          <p:cNvSpPr/>
          <p:nvPr/>
        </p:nvSpPr>
        <p:spPr>
          <a:xfrm>
            <a:off x="4288802" y="2632172"/>
            <a:ext cx="1260000" cy="126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pic>
        <p:nvPicPr>
          <p:cNvPr id="81" name="Grafik 80" descr="Ein Bild, das Grafiken, Clipart, Design, Kunst enthält.&#10;&#10;Automatisch generierte Beschreibung">
            <a:extLst>
              <a:ext uri="{FF2B5EF4-FFF2-40B4-BE49-F238E27FC236}">
                <a16:creationId xmlns:a16="http://schemas.microsoft.com/office/drawing/2014/main" id="{6F4FFEF2-B710-CE0A-57B1-F42AE4B3417A}"/>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4493352" y="2841136"/>
            <a:ext cx="850900" cy="850900"/>
          </a:xfrm>
          <a:prstGeom prst="rect">
            <a:avLst/>
          </a:prstGeom>
        </p:spPr>
      </p:pic>
      <p:sp>
        <p:nvSpPr>
          <p:cNvPr id="83" name="Ellipse 82">
            <a:extLst>
              <a:ext uri="{FF2B5EF4-FFF2-40B4-BE49-F238E27FC236}">
                <a16:creationId xmlns:a16="http://schemas.microsoft.com/office/drawing/2014/main" id="{B9DD6092-682D-6E50-0356-43E23F71571B}"/>
              </a:ext>
            </a:extLst>
          </p:cNvPr>
          <p:cNvSpPr/>
          <p:nvPr/>
        </p:nvSpPr>
        <p:spPr>
          <a:xfrm>
            <a:off x="8486092" y="2629687"/>
            <a:ext cx="1260000" cy="126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pic>
        <p:nvPicPr>
          <p:cNvPr id="84" name="Grafik 83" descr="Ein Bild, das Grafiken, Clipart, Symbol, Kunst enthält.&#10;&#10;Automatisch generierte Beschreibung">
            <a:extLst>
              <a:ext uri="{FF2B5EF4-FFF2-40B4-BE49-F238E27FC236}">
                <a16:creationId xmlns:a16="http://schemas.microsoft.com/office/drawing/2014/main" id="{C270ECD1-FC65-86DE-2012-1B75E46F3BB8}"/>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8690642" y="2834237"/>
            <a:ext cx="850900" cy="850900"/>
          </a:xfrm>
          <a:prstGeom prst="rect">
            <a:avLst/>
          </a:prstGeom>
        </p:spPr>
      </p:pic>
      <p:sp>
        <p:nvSpPr>
          <p:cNvPr id="86" name="Ellipse 85">
            <a:extLst>
              <a:ext uri="{FF2B5EF4-FFF2-40B4-BE49-F238E27FC236}">
                <a16:creationId xmlns:a16="http://schemas.microsoft.com/office/drawing/2014/main" id="{98370835-479B-8AEE-7031-05CEDF3407B5}"/>
              </a:ext>
            </a:extLst>
          </p:cNvPr>
          <p:cNvSpPr/>
          <p:nvPr/>
        </p:nvSpPr>
        <p:spPr>
          <a:xfrm>
            <a:off x="6353387" y="2629687"/>
            <a:ext cx="1260000" cy="126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pic>
        <p:nvPicPr>
          <p:cNvPr id="87" name="Grafik 86" descr="Ein Bild, das Kunst enthält.&#10;&#10;Automatisch generierte Beschreibung mit geringer Zuverlässigkeit">
            <a:extLst>
              <a:ext uri="{FF2B5EF4-FFF2-40B4-BE49-F238E27FC236}">
                <a16:creationId xmlns:a16="http://schemas.microsoft.com/office/drawing/2014/main" id="{2AC0D0AB-4E68-10A5-DC44-2E7DE6CB33CE}"/>
              </a:ext>
            </a:extLst>
          </p:cNvPr>
          <p:cNvPicPr>
            <a:picLocks noChangeAspect="1"/>
          </p:cNvPicPr>
          <p:nvPr/>
        </p:nvPicPr>
        <p:blipFill>
          <a:blip r:embed="rId8">
            <a:biLevel thresh="25000"/>
            <a:extLst>
              <a:ext uri="{28A0092B-C50C-407E-A947-70E740481C1C}">
                <a14:useLocalDpi xmlns:a14="http://schemas.microsoft.com/office/drawing/2010/main" val="0"/>
              </a:ext>
            </a:extLst>
          </a:blip>
          <a:stretch>
            <a:fillRect/>
          </a:stretch>
        </p:blipFill>
        <p:spPr>
          <a:xfrm>
            <a:off x="6557937" y="2834237"/>
            <a:ext cx="850900" cy="850900"/>
          </a:xfrm>
          <a:prstGeom prst="rect">
            <a:avLst/>
          </a:prstGeom>
        </p:spPr>
      </p:pic>
      <p:sp>
        <p:nvSpPr>
          <p:cNvPr id="4" name="Textfeld 3">
            <a:extLst>
              <a:ext uri="{FF2B5EF4-FFF2-40B4-BE49-F238E27FC236}">
                <a16:creationId xmlns:a16="http://schemas.microsoft.com/office/drawing/2014/main" id="{64EDCD80-3188-C11D-CB27-69C520B92C4C}"/>
              </a:ext>
            </a:extLst>
          </p:cNvPr>
          <p:cNvSpPr txBox="1"/>
          <p:nvPr/>
        </p:nvSpPr>
        <p:spPr>
          <a:xfrm>
            <a:off x="527050" y="2236509"/>
            <a:ext cx="1868607" cy="369332"/>
          </a:xfrm>
          <a:prstGeom prst="rect">
            <a:avLst/>
          </a:prstGeom>
          <a:noFill/>
        </p:spPr>
        <p:txBody>
          <a:bodyPr wrap="square">
            <a:spAutoFit/>
          </a:bodyPr>
          <a:lstStyle/>
          <a:p>
            <a:pPr lvl="0" defTabSz="622300">
              <a:spcBef>
                <a:spcPct val="0"/>
              </a:spcBef>
              <a:spcAft>
                <a:spcPct val="35000"/>
              </a:spcAft>
            </a:pPr>
            <a:r>
              <a:rPr lang="de-DE" b="1" cap="all" dirty="0">
                <a:solidFill>
                  <a:srgbClr val="E8318A"/>
                </a:solidFill>
                <a:latin typeface="Roboto Black" panose="02000000000000000000" pitchFamily="2" charset="0"/>
                <a:ea typeface="Roboto Black" panose="02000000000000000000" pitchFamily="2" charset="0"/>
              </a:rPr>
              <a:t>4</a:t>
            </a:r>
            <a:r>
              <a:rPr lang="de-DE" b="1" kern="1200" cap="all" dirty="0">
                <a:solidFill>
                  <a:schemeClr val="tx1"/>
                </a:solidFill>
                <a:latin typeface="Roboto Black" panose="02000000000000000000" pitchFamily="2" charset="0"/>
                <a:ea typeface="Roboto Black" panose="02000000000000000000" pitchFamily="2" charset="0"/>
              </a:rPr>
              <a:t> </a:t>
            </a:r>
            <a:r>
              <a:rPr lang="de-DE" b="1" cap="all" dirty="0">
                <a:latin typeface="Roboto Black" panose="02000000000000000000" pitchFamily="2" charset="0"/>
                <a:ea typeface="Roboto Black" panose="02000000000000000000" pitchFamily="2" charset="0"/>
              </a:rPr>
              <a:t>Modules</a:t>
            </a:r>
            <a:endParaRPr lang="de-DE" b="1" kern="1200" cap="all" dirty="0">
              <a:solidFill>
                <a:schemeClr val="tx1"/>
              </a:solidFill>
              <a:latin typeface="Roboto Black" panose="02000000000000000000" pitchFamily="2" charset="0"/>
              <a:ea typeface="Roboto Black" panose="02000000000000000000" pitchFamily="2" charset="0"/>
            </a:endParaRPr>
          </a:p>
        </p:txBody>
      </p:sp>
      <p:sp>
        <p:nvSpPr>
          <p:cNvPr id="2" name="!! Pink">
            <a:extLst>
              <a:ext uri="{FF2B5EF4-FFF2-40B4-BE49-F238E27FC236}">
                <a16:creationId xmlns:a16="http://schemas.microsoft.com/office/drawing/2014/main" id="{C4363654-4456-9C82-20BD-7EF5A70771B4}"/>
              </a:ext>
            </a:extLst>
          </p:cNvPr>
          <p:cNvSpPr/>
          <p:nvPr/>
        </p:nvSpPr>
        <p:spPr>
          <a:xfrm rot="5400000">
            <a:off x="10707550" y="3871546"/>
            <a:ext cx="799429" cy="2719313"/>
          </a:xfrm>
          <a:prstGeom prst="rect">
            <a:avLst/>
          </a:prstGeom>
          <a:solidFill>
            <a:srgbClr val="E8318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extfeld 2">
            <a:extLst>
              <a:ext uri="{FF2B5EF4-FFF2-40B4-BE49-F238E27FC236}">
                <a16:creationId xmlns:a16="http://schemas.microsoft.com/office/drawing/2014/main" id="{1579CA79-E309-8A88-B033-F9CDCB931B9D}"/>
              </a:ext>
            </a:extLst>
          </p:cNvPr>
          <p:cNvSpPr txBox="1"/>
          <p:nvPr/>
        </p:nvSpPr>
        <p:spPr>
          <a:xfrm>
            <a:off x="9873340" y="4866978"/>
            <a:ext cx="2343150" cy="646331"/>
          </a:xfrm>
          <a:prstGeom prst="rect">
            <a:avLst/>
          </a:prstGeom>
          <a:noFill/>
        </p:spPr>
        <p:txBody>
          <a:bodyPr wrap="square">
            <a:spAutoFit/>
          </a:bodyPr>
          <a:lstStyle/>
          <a:p>
            <a:pPr lvl="0">
              <a:defRPr/>
            </a:pPr>
            <a:r>
              <a:rPr lang="en-US" sz="1200" dirty="0">
                <a:solidFill>
                  <a:schemeClr val="bg1"/>
                </a:solidFill>
              </a:rPr>
              <a:t>Applies only to the exams
- Certificate B1 (ZB1)
- Certificate C2 (ZC2)</a:t>
            </a:r>
            <a:endParaRPr lang="de-DE" sz="1200" dirty="0">
              <a:solidFill>
                <a:schemeClr val="bg1"/>
              </a:solidFill>
              <a:latin typeface="Roboto Light"/>
            </a:endParaRPr>
          </a:p>
        </p:txBody>
      </p:sp>
      <p:grpSp>
        <p:nvGrpSpPr>
          <p:cNvPr id="6" name="Gruppieren 5">
            <a:extLst>
              <a:ext uri="{FF2B5EF4-FFF2-40B4-BE49-F238E27FC236}">
                <a16:creationId xmlns:a16="http://schemas.microsoft.com/office/drawing/2014/main" id="{7C4670D8-6F38-075D-6417-B0F938CB92AE}"/>
              </a:ext>
            </a:extLst>
          </p:cNvPr>
          <p:cNvGrpSpPr/>
          <p:nvPr/>
        </p:nvGrpSpPr>
        <p:grpSpPr>
          <a:xfrm>
            <a:off x="9634401" y="4756623"/>
            <a:ext cx="278526" cy="278526"/>
            <a:chOff x="9324097" y="895286"/>
            <a:chExt cx="423434" cy="423434"/>
          </a:xfrm>
        </p:grpSpPr>
        <p:sp>
          <p:nvSpPr>
            <p:cNvPr id="7" name="Ellipse 6">
              <a:extLst>
                <a:ext uri="{FF2B5EF4-FFF2-40B4-BE49-F238E27FC236}">
                  <a16:creationId xmlns:a16="http://schemas.microsoft.com/office/drawing/2014/main" id="{D62C4146-0D17-5E9A-4117-61346A23AB78}"/>
                </a:ext>
              </a:extLst>
            </p:cNvPr>
            <p:cNvSpPr/>
            <p:nvPr/>
          </p:nvSpPr>
          <p:spPr>
            <a:xfrm>
              <a:off x="9324097" y="895286"/>
              <a:ext cx="423434" cy="423434"/>
            </a:xfrm>
            <a:prstGeom prst="ellipse">
              <a:avLst/>
            </a:prstGeom>
            <a:solidFill>
              <a:schemeClr val="bg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hueOff val="0"/>
                    <a:satOff val="0"/>
                    <a:lumOff val="0"/>
                    <a:alphaOff val="0"/>
                  </a:prstClr>
                </a:solidFill>
                <a:effectLst/>
                <a:uLnTx/>
                <a:uFillTx/>
                <a:latin typeface="Roboto Light" panose="02000000000000000000" pitchFamily="2" charset="0"/>
                <a:ea typeface="Roboto Light" panose="02000000000000000000" pitchFamily="2" charset="0"/>
                <a:cs typeface="+mn-cs"/>
              </a:endParaRPr>
            </a:p>
          </p:txBody>
        </p:sp>
        <p:pic>
          <p:nvPicPr>
            <p:cNvPr id="8" name="Grafik 7" descr="Informationen mit einfarbiger Füllung">
              <a:extLst>
                <a:ext uri="{FF2B5EF4-FFF2-40B4-BE49-F238E27FC236}">
                  <a16:creationId xmlns:a16="http://schemas.microsoft.com/office/drawing/2014/main" id="{CDEB0139-DC40-ABB9-1C19-DD38AA36B0E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24097" y="895286"/>
              <a:ext cx="423434" cy="423434"/>
            </a:xfrm>
            <a:prstGeom prst="rect">
              <a:avLst/>
            </a:prstGeom>
          </p:spPr>
        </p:pic>
      </p:grpSp>
      <p:pic>
        <p:nvPicPr>
          <p:cNvPr id="5" name="Kapitel 3_Folie (21)">
            <a:hlinkClick r:id="" action="ppaction://media"/>
            <a:extLst>
              <a:ext uri="{FF2B5EF4-FFF2-40B4-BE49-F238E27FC236}">
                <a16:creationId xmlns:a16="http://schemas.microsoft.com/office/drawing/2014/main" id="{004252D9-D7B8-E962-A966-B3A9EEF2390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2975" y="5387235"/>
            <a:ext cx="487362" cy="487363"/>
          </a:xfrm>
          <a:prstGeom prst="rect">
            <a:avLst/>
          </a:prstGeom>
        </p:spPr>
      </p:pic>
    </p:spTree>
    <p:extLst>
      <p:ext uri="{BB962C8B-B14F-4D97-AF65-F5344CB8AC3E}">
        <p14:creationId xmlns:p14="http://schemas.microsoft.com/office/powerpoint/2010/main" val="36308924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4980">
        <p159:morph option="byObject"/>
      </p:transition>
    </mc:Choice>
    <mc:Fallback xmlns="">
      <p:transition spd="slow" advClick="0" advTm="149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53" fill="hold"/>
                                        <p:tgtEl>
                                          <p:spTgt spid="5"/>
                                        </p:tgtEl>
                                      </p:cBhvr>
                                    </p:cmd>
                                  </p:childTnLst>
                                </p:cTn>
                              </p:par>
                              <p:par>
                                <p:cTn id="7" presetID="53" presetClass="entr" presetSubtype="16" fill="hold" nodeType="withEffect">
                                  <p:stCondLst>
                                    <p:cond delay="6000"/>
                                  </p:stCondLst>
                                  <p:childTnLst>
                                    <p:set>
                                      <p:cBhvr>
                                        <p:cTn id="8" dur="1" fill="hold">
                                          <p:stCondLst>
                                            <p:cond delay="0"/>
                                          </p:stCondLst>
                                        </p:cTn>
                                        <p:tgtEl>
                                          <p:spTgt spid="75"/>
                                        </p:tgtEl>
                                        <p:attrNameLst>
                                          <p:attrName>style.visibility</p:attrName>
                                        </p:attrNameLst>
                                      </p:cBhvr>
                                      <p:to>
                                        <p:strVal val="visible"/>
                                      </p:to>
                                    </p:set>
                                    <p:anim calcmode="lin" valueType="num">
                                      <p:cBhvr>
                                        <p:cTn id="9" dur="1000" fill="hold"/>
                                        <p:tgtEl>
                                          <p:spTgt spid="75"/>
                                        </p:tgtEl>
                                        <p:attrNameLst>
                                          <p:attrName>ppt_w</p:attrName>
                                        </p:attrNameLst>
                                      </p:cBhvr>
                                      <p:tavLst>
                                        <p:tav tm="0">
                                          <p:val>
                                            <p:fltVal val="0"/>
                                          </p:val>
                                        </p:tav>
                                        <p:tav tm="100000">
                                          <p:val>
                                            <p:strVal val="#ppt_w"/>
                                          </p:val>
                                        </p:tav>
                                      </p:tavLst>
                                    </p:anim>
                                    <p:anim calcmode="lin" valueType="num">
                                      <p:cBhvr>
                                        <p:cTn id="10" dur="1000" fill="hold"/>
                                        <p:tgtEl>
                                          <p:spTgt spid="75"/>
                                        </p:tgtEl>
                                        <p:attrNameLst>
                                          <p:attrName>ppt_h</p:attrName>
                                        </p:attrNameLst>
                                      </p:cBhvr>
                                      <p:tavLst>
                                        <p:tav tm="0">
                                          <p:val>
                                            <p:fltVal val="0"/>
                                          </p:val>
                                        </p:tav>
                                        <p:tav tm="100000">
                                          <p:val>
                                            <p:strVal val="#ppt_h"/>
                                          </p:val>
                                        </p:tav>
                                      </p:tavLst>
                                    </p:anim>
                                    <p:animEffect transition="in" filter="fade">
                                      <p:cBhvr>
                                        <p:cTn id="11" dur="1000"/>
                                        <p:tgtEl>
                                          <p:spTgt spid="75"/>
                                        </p:tgtEl>
                                      </p:cBhvr>
                                    </p:animEffect>
                                  </p:childTnLst>
                                </p:cTn>
                              </p:par>
                              <p:par>
                                <p:cTn id="12" presetID="53" presetClass="entr" presetSubtype="16" fill="hold" grpId="0" nodeType="withEffect">
                                  <p:stCondLst>
                                    <p:cond delay="6000"/>
                                  </p:stCondLst>
                                  <p:childTnLst>
                                    <p:set>
                                      <p:cBhvr>
                                        <p:cTn id="13" dur="1" fill="hold">
                                          <p:stCondLst>
                                            <p:cond delay="0"/>
                                          </p:stCondLst>
                                        </p:cTn>
                                        <p:tgtEl>
                                          <p:spTgt spid="74"/>
                                        </p:tgtEl>
                                        <p:attrNameLst>
                                          <p:attrName>style.visibility</p:attrName>
                                        </p:attrNameLst>
                                      </p:cBhvr>
                                      <p:to>
                                        <p:strVal val="visible"/>
                                      </p:to>
                                    </p:set>
                                    <p:anim calcmode="lin" valueType="num">
                                      <p:cBhvr>
                                        <p:cTn id="14" dur="1000" fill="hold"/>
                                        <p:tgtEl>
                                          <p:spTgt spid="74"/>
                                        </p:tgtEl>
                                        <p:attrNameLst>
                                          <p:attrName>ppt_w</p:attrName>
                                        </p:attrNameLst>
                                      </p:cBhvr>
                                      <p:tavLst>
                                        <p:tav tm="0">
                                          <p:val>
                                            <p:fltVal val="0"/>
                                          </p:val>
                                        </p:tav>
                                        <p:tav tm="100000">
                                          <p:val>
                                            <p:strVal val="#ppt_w"/>
                                          </p:val>
                                        </p:tav>
                                      </p:tavLst>
                                    </p:anim>
                                    <p:anim calcmode="lin" valueType="num">
                                      <p:cBhvr>
                                        <p:cTn id="15" dur="1000" fill="hold"/>
                                        <p:tgtEl>
                                          <p:spTgt spid="74"/>
                                        </p:tgtEl>
                                        <p:attrNameLst>
                                          <p:attrName>ppt_h</p:attrName>
                                        </p:attrNameLst>
                                      </p:cBhvr>
                                      <p:tavLst>
                                        <p:tav tm="0">
                                          <p:val>
                                            <p:fltVal val="0"/>
                                          </p:val>
                                        </p:tav>
                                        <p:tav tm="100000">
                                          <p:val>
                                            <p:strVal val="#ppt_h"/>
                                          </p:val>
                                        </p:tav>
                                      </p:tavLst>
                                    </p:anim>
                                    <p:animEffect transition="in" filter="fade">
                                      <p:cBhvr>
                                        <p:cTn id="16" dur="1000"/>
                                        <p:tgtEl>
                                          <p:spTgt spid="74"/>
                                        </p:tgtEl>
                                      </p:cBhvr>
                                    </p:animEffect>
                                  </p:childTnLst>
                                </p:cTn>
                              </p:par>
                              <p:par>
                                <p:cTn id="17" presetID="53" presetClass="entr" presetSubtype="16" fill="hold" grpId="0" nodeType="withEffect">
                                  <p:stCondLst>
                                    <p:cond delay="6250"/>
                                  </p:stCondLst>
                                  <p:childTnLst>
                                    <p:set>
                                      <p:cBhvr>
                                        <p:cTn id="18" dur="1" fill="hold">
                                          <p:stCondLst>
                                            <p:cond delay="0"/>
                                          </p:stCondLst>
                                        </p:cTn>
                                        <p:tgtEl>
                                          <p:spTgt spid="80"/>
                                        </p:tgtEl>
                                        <p:attrNameLst>
                                          <p:attrName>style.visibility</p:attrName>
                                        </p:attrNameLst>
                                      </p:cBhvr>
                                      <p:to>
                                        <p:strVal val="visible"/>
                                      </p:to>
                                    </p:set>
                                    <p:anim calcmode="lin" valueType="num">
                                      <p:cBhvr>
                                        <p:cTn id="19" dur="1000" fill="hold"/>
                                        <p:tgtEl>
                                          <p:spTgt spid="80"/>
                                        </p:tgtEl>
                                        <p:attrNameLst>
                                          <p:attrName>ppt_w</p:attrName>
                                        </p:attrNameLst>
                                      </p:cBhvr>
                                      <p:tavLst>
                                        <p:tav tm="0">
                                          <p:val>
                                            <p:fltVal val="0"/>
                                          </p:val>
                                        </p:tav>
                                        <p:tav tm="100000">
                                          <p:val>
                                            <p:strVal val="#ppt_w"/>
                                          </p:val>
                                        </p:tav>
                                      </p:tavLst>
                                    </p:anim>
                                    <p:anim calcmode="lin" valueType="num">
                                      <p:cBhvr>
                                        <p:cTn id="20" dur="1000" fill="hold"/>
                                        <p:tgtEl>
                                          <p:spTgt spid="80"/>
                                        </p:tgtEl>
                                        <p:attrNameLst>
                                          <p:attrName>ppt_h</p:attrName>
                                        </p:attrNameLst>
                                      </p:cBhvr>
                                      <p:tavLst>
                                        <p:tav tm="0">
                                          <p:val>
                                            <p:fltVal val="0"/>
                                          </p:val>
                                        </p:tav>
                                        <p:tav tm="100000">
                                          <p:val>
                                            <p:strVal val="#ppt_h"/>
                                          </p:val>
                                        </p:tav>
                                      </p:tavLst>
                                    </p:anim>
                                    <p:animEffect transition="in" filter="fade">
                                      <p:cBhvr>
                                        <p:cTn id="21" dur="1000"/>
                                        <p:tgtEl>
                                          <p:spTgt spid="80"/>
                                        </p:tgtEl>
                                      </p:cBhvr>
                                    </p:animEffect>
                                  </p:childTnLst>
                                </p:cTn>
                              </p:par>
                              <p:par>
                                <p:cTn id="22" presetID="53" presetClass="entr" presetSubtype="16" fill="hold" nodeType="withEffect">
                                  <p:stCondLst>
                                    <p:cond delay="6250"/>
                                  </p:stCondLst>
                                  <p:childTnLst>
                                    <p:set>
                                      <p:cBhvr>
                                        <p:cTn id="23" dur="1" fill="hold">
                                          <p:stCondLst>
                                            <p:cond delay="0"/>
                                          </p:stCondLst>
                                        </p:cTn>
                                        <p:tgtEl>
                                          <p:spTgt spid="81"/>
                                        </p:tgtEl>
                                        <p:attrNameLst>
                                          <p:attrName>style.visibility</p:attrName>
                                        </p:attrNameLst>
                                      </p:cBhvr>
                                      <p:to>
                                        <p:strVal val="visible"/>
                                      </p:to>
                                    </p:set>
                                    <p:anim calcmode="lin" valueType="num">
                                      <p:cBhvr>
                                        <p:cTn id="24" dur="1000" fill="hold"/>
                                        <p:tgtEl>
                                          <p:spTgt spid="81"/>
                                        </p:tgtEl>
                                        <p:attrNameLst>
                                          <p:attrName>ppt_w</p:attrName>
                                        </p:attrNameLst>
                                      </p:cBhvr>
                                      <p:tavLst>
                                        <p:tav tm="0">
                                          <p:val>
                                            <p:fltVal val="0"/>
                                          </p:val>
                                        </p:tav>
                                        <p:tav tm="100000">
                                          <p:val>
                                            <p:strVal val="#ppt_w"/>
                                          </p:val>
                                        </p:tav>
                                      </p:tavLst>
                                    </p:anim>
                                    <p:anim calcmode="lin" valueType="num">
                                      <p:cBhvr>
                                        <p:cTn id="25" dur="1000" fill="hold"/>
                                        <p:tgtEl>
                                          <p:spTgt spid="81"/>
                                        </p:tgtEl>
                                        <p:attrNameLst>
                                          <p:attrName>ppt_h</p:attrName>
                                        </p:attrNameLst>
                                      </p:cBhvr>
                                      <p:tavLst>
                                        <p:tav tm="0">
                                          <p:val>
                                            <p:fltVal val="0"/>
                                          </p:val>
                                        </p:tav>
                                        <p:tav tm="100000">
                                          <p:val>
                                            <p:strVal val="#ppt_h"/>
                                          </p:val>
                                        </p:tav>
                                      </p:tavLst>
                                    </p:anim>
                                    <p:animEffect transition="in" filter="fade">
                                      <p:cBhvr>
                                        <p:cTn id="26" dur="1000"/>
                                        <p:tgtEl>
                                          <p:spTgt spid="81"/>
                                        </p:tgtEl>
                                      </p:cBhvr>
                                    </p:animEffect>
                                  </p:childTnLst>
                                </p:cTn>
                              </p:par>
                              <p:par>
                                <p:cTn id="27" presetID="53" presetClass="entr" presetSubtype="16" fill="hold" grpId="0" nodeType="withEffect">
                                  <p:stCondLst>
                                    <p:cond delay="6500"/>
                                  </p:stCondLst>
                                  <p:childTnLst>
                                    <p:set>
                                      <p:cBhvr>
                                        <p:cTn id="28" dur="1" fill="hold">
                                          <p:stCondLst>
                                            <p:cond delay="0"/>
                                          </p:stCondLst>
                                        </p:cTn>
                                        <p:tgtEl>
                                          <p:spTgt spid="86"/>
                                        </p:tgtEl>
                                        <p:attrNameLst>
                                          <p:attrName>style.visibility</p:attrName>
                                        </p:attrNameLst>
                                      </p:cBhvr>
                                      <p:to>
                                        <p:strVal val="visible"/>
                                      </p:to>
                                    </p:set>
                                    <p:anim calcmode="lin" valueType="num">
                                      <p:cBhvr>
                                        <p:cTn id="29" dur="1000" fill="hold"/>
                                        <p:tgtEl>
                                          <p:spTgt spid="86"/>
                                        </p:tgtEl>
                                        <p:attrNameLst>
                                          <p:attrName>ppt_w</p:attrName>
                                        </p:attrNameLst>
                                      </p:cBhvr>
                                      <p:tavLst>
                                        <p:tav tm="0">
                                          <p:val>
                                            <p:fltVal val="0"/>
                                          </p:val>
                                        </p:tav>
                                        <p:tav tm="100000">
                                          <p:val>
                                            <p:strVal val="#ppt_w"/>
                                          </p:val>
                                        </p:tav>
                                      </p:tavLst>
                                    </p:anim>
                                    <p:anim calcmode="lin" valueType="num">
                                      <p:cBhvr>
                                        <p:cTn id="30" dur="1000" fill="hold"/>
                                        <p:tgtEl>
                                          <p:spTgt spid="86"/>
                                        </p:tgtEl>
                                        <p:attrNameLst>
                                          <p:attrName>ppt_h</p:attrName>
                                        </p:attrNameLst>
                                      </p:cBhvr>
                                      <p:tavLst>
                                        <p:tav tm="0">
                                          <p:val>
                                            <p:fltVal val="0"/>
                                          </p:val>
                                        </p:tav>
                                        <p:tav tm="100000">
                                          <p:val>
                                            <p:strVal val="#ppt_h"/>
                                          </p:val>
                                        </p:tav>
                                      </p:tavLst>
                                    </p:anim>
                                    <p:animEffect transition="in" filter="fade">
                                      <p:cBhvr>
                                        <p:cTn id="31" dur="1000"/>
                                        <p:tgtEl>
                                          <p:spTgt spid="86"/>
                                        </p:tgtEl>
                                      </p:cBhvr>
                                    </p:animEffect>
                                  </p:childTnLst>
                                </p:cTn>
                              </p:par>
                              <p:par>
                                <p:cTn id="32" presetID="53" presetClass="entr" presetSubtype="16" fill="hold" nodeType="withEffect">
                                  <p:stCondLst>
                                    <p:cond delay="6500"/>
                                  </p:stCondLst>
                                  <p:childTnLst>
                                    <p:set>
                                      <p:cBhvr>
                                        <p:cTn id="33" dur="1" fill="hold">
                                          <p:stCondLst>
                                            <p:cond delay="0"/>
                                          </p:stCondLst>
                                        </p:cTn>
                                        <p:tgtEl>
                                          <p:spTgt spid="87"/>
                                        </p:tgtEl>
                                        <p:attrNameLst>
                                          <p:attrName>style.visibility</p:attrName>
                                        </p:attrNameLst>
                                      </p:cBhvr>
                                      <p:to>
                                        <p:strVal val="visible"/>
                                      </p:to>
                                    </p:set>
                                    <p:anim calcmode="lin" valueType="num">
                                      <p:cBhvr>
                                        <p:cTn id="34" dur="1000" fill="hold"/>
                                        <p:tgtEl>
                                          <p:spTgt spid="87"/>
                                        </p:tgtEl>
                                        <p:attrNameLst>
                                          <p:attrName>ppt_w</p:attrName>
                                        </p:attrNameLst>
                                      </p:cBhvr>
                                      <p:tavLst>
                                        <p:tav tm="0">
                                          <p:val>
                                            <p:fltVal val="0"/>
                                          </p:val>
                                        </p:tav>
                                        <p:tav tm="100000">
                                          <p:val>
                                            <p:strVal val="#ppt_w"/>
                                          </p:val>
                                        </p:tav>
                                      </p:tavLst>
                                    </p:anim>
                                    <p:anim calcmode="lin" valueType="num">
                                      <p:cBhvr>
                                        <p:cTn id="35" dur="1000" fill="hold"/>
                                        <p:tgtEl>
                                          <p:spTgt spid="87"/>
                                        </p:tgtEl>
                                        <p:attrNameLst>
                                          <p:attrName>ppt_h</p:attrName>
                                        </p:attrNameLst>
                                      </p:cBhvr>
                                      <p:tavLst>
                                        <p:tav tm="0">
                                          <p:val>
                                            <p:fltVal val="0"/>
                                          </p:val>
                                        </p:tav>
                                        <p:tav tm="100000">
                                          <p:val>
                                            <p:strVal val="#ppt_h"/>
                                          </p:val>
                                        </p:tav>
                                      </p:tavLst>
                                    </p:anim>
                                    <p:animEffect transition="in" filter="fade">
                                      <p:cBhvr>
                                        <p:cTn id="36" dur="1000"/>
                                        <p:tgtEl>
                                          <p:spTgt spid="87"/>
                                        </p:tgtEl>
                                      </p:cBhvr>
                                    </p:animEffect>
                                  </p:childTnLst>
                                </p:cTn>
                              </p:par>
                              <p:par>
                                <p:cTn id="37" presetID="53" presetClass="entr" presetSubtype="16" fill="hold" grpId="0" nodeType="withEffect">
                                  <p:stCondLst>
                                    <p:cond delay="6750"/>
                                  </p:stCondLst>
                                  <p:childTnLst>
                                    <p:set>
                                      <p:cBhvr>
                                        <p:cTn id="38" dur="1" fill="hold">
                                          <p:stCondLst>
                                            <p:cond delay="0"/>
                                          </p:stCondLst>
                                        </p:cTn>
                                        <p:tgtEl>
                                          <p:spTgt spid="83"/>
                                        </p:tgtEl>
                                        <p:attrNameLst>
                                          <p:attrName>style.visibility</p:attrName>
                                        </p:attrNameLst>
                                      </p:cBhvr>
                                      <p:to>
                                        <p:strVal val="visible"/>
                                      </p:to>
                                    </p:set>
                                    <p:anim calcmode="lin" valueType="num">
                                      <p:cBhvr>
                                        <p:cTn id="39" dur="1000" fill="hold"/>
                                        <p:tgtEl>
                                          <p:spTgt spid="83"/>
                                        </p:tgtEl>
                                        <p:attrNameLst>
                                          <p:attrName>ppt_w</p:attrName>
                                        </p:attrNameLst>
                                      </p:cBhvr>
                                      <p:tavLst>
                                        <p:tav tm="0">
                                          <p:val>
                                            <p:fltVal val="0"/>
                                          </p:val>
                                        </p:tav>
                                        <p:tav tm="100000">
                                          <p:val>
                                            <p:strVal val="#ppt_w"/>
                                          </p:val>
                                        </p:tav>
                                      </p:tavLst>
                                    </p:anim>
                                    <p:anim calcmode="lin" valueType="num">
                                      <p:cBhvr>
                                        <p:cTn id="40" dur="1000" fill="hold"/>
                                        <p:tgtEl>
                                          <p:spTgt spid="83"/>
                                        </p:tgtEl>
                                        <p:attrNameLst>
                                          <p:attrName>ppt_h</p:attrName>
                                        </p:attrNameLst>
                                      </p:cBhvr>
                                      <p:tavLst>
                                        <p:tav tm="0">
                                          <p:val>
                                            <p:fltVal val="0"/>
                                          </p:val>
                                        </p:tav>
                                        <p:tav tm="100000">
                                          <p:val>
                                            <p:strVal val="#ppt_h"/>
                                          </p:val>
                                        </p:tav>
                                      </p:tavLst>
                                    </p:anim>
                                    <p:animEffect transition="in" filter="fade">
                                      <p:cBhvr>
                                        <p:cTn id="41" dur="1000"/>
                                        <p:tgtEl>
                                          <p:spTgt spid="83"/>
                                        </p:tgtEl>
                                      </p:cBhvr>
                                    </p:animEffect>
                                  </p:childTnLst>
                                </p:cTn>
                              </p:par>
                              <p:par>
                                <p:cTn id="42" presetID="53" presetClass="entr" presetSubtype="16" fill="hold" nodeType="withEffect">
                                  <p:stCondLst>
                                    <p:cond delay="6750"/>
                                  </p:stCondLst>
                                  <p:childTnLst>
                                    <p:set>
                                      <p:cBhvr>
                                        <p:cTn id="43" dur="1" fill="hold">
                                          <p:stCondLst>
                                            <p:cond delay="0"/>
                                          </p:stCondLst>
                                        </p:cTn>
                                        <p:tgtEl>
                                          <p:spTgt spid="84"/>
                                        </p:tgtEl>
                                        <p:attrNameLst>
                                          <p:attrName>style.visibility</p:attrName>
                                        </p:attrNameLst>
                                      </p:cBhvr>
                                      <p:to>
                                        <p:strVal val="visible"/>
                                      </p:to>
                                    </p:set>
                                    <p:anim calcmode="lin" valueType="num">
                                      <p:cBhvr>
                                        <p:cTn id="44" dur="1000" fill="hold"/>
                                        <p:tgtEl>
                                          <p:spTgt spid="84"/>
                                        </p:tgtEl>
                                        <p:attrNameLst>
                                          <p:attrName>ppt_w</p:attrName>
                                        </p:attrNameLst>
                                      </p:cBhvr>
                                      <p:tavLst>
                                        <p:tav tm="0">
                                          <p:val>
                                            <p:fltVal val="0"/>
                                          </p:val>
                                        </p:tav>
                                        <p:tav tm="100000">
                                          <p:val>
                                            <p:strVal val="#ppt_w"/>
                                          </p:val>
                                        </p:tav>
                                      </p:tavLst>
                                    </p:anim>
                                    <p:anim calcmode="lin" valueType="num">
                                      <p:cBhvr>
                                        <p:cTn id="45" dur="1000" fill="hold"/>
                                        <p:tgtEl>
                                          <p:spTgt spid="84"/>
                                        </p:tgtEl>
                                        <p:attrNameLst>
                                          <p:attrName>ppt_h</p:attrName>
                                        </p:attrNameLst>
                                      </p:cBhvr>
                                      <p:tavLst>
                                        <p:tav tm="0">
                                          <p:val>
                                            <p:fltVal val="0"/>
                                          </p:val>
                                        </p:tav>
                                        <p:tav tm="100000">
                                          <p:val>
                                            <p:strVal val="#ppt_h"/>
                                          </p:val>
                                        </p:tav>
                                      </p:tavLst>
                                    </p:anim>
                                    <p:animEffect transition="in" filter="fade">
                                      <p:cBhvr>
                                        <p:cTn id="46" dur="1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7" fill="hold" display="0">
                  <p:stCondLst>
                    <p:cond delay="indefinite"/>
                  </p:stCondLst>
                  <p:endCondLst>
                    <p:cond evt="onStopAudio" delay="0">
                      <p:tgtEl>
                        <p:sldTgt/>
                      </p:tgtEl>
                    </p:cond>
                  </p:endCondLst>
                </p:cTn>
                <p:tgtEl>
                  <p:spTgt spid="5"/>
                </p:tgtEl>
              </p:cMediaNode>
            </p:audio>
          </p:childTnLst>
        </p:cTn>
      </p:par>
    </p:tnLst>
    <p:bldLst>
      <p:bldP spid="74" grpId="0" animBg="1"/>
      <p:bldP spid="80" grpId="0" animBg="1"/>
      <p:bldP spid="83" grpId="0" animBg="1"/>
      <p:bldP spid="8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extfeld 94">
            <a:extLst>
              <a:ext uri="{FF2B5EF4-FFF2-40B4-BE49-F238E27FC236}">
                <a16:creationId xmlns:a16="http://schemas.microsoft.com/office/drawing/2014/main" id="{2E768AEB-1863-3ED9-9B46-671DABEEB22B}"/>
              </a:ext>
            </a:extLst>
          </p:cNvPr>
          <p:cNvSpPr txBox="1"/>
          <p:nvPr/>
        </p:nvSpPr>
        <p:spPr>
          <a:xfrm>
            <a:off x="603251" y="453503"/>
            <a:ext cx="7507614" cy="584775"/>
          </a:xfrm>
          <a:prstGeom prst="rect">
            <a:avLst/>
          </a:prstGeom>
          <a:noFill/>
        </p:spPr>
        <p:txBody>
          <a:bodyPr wrap="square">
            <a:spAutoFit/>
          </a:bodyPr>
          <a:lstStyle/>
          <a:p>
            <a:r>
              <a:rPr lang="en-US" sz="3200" cap="all" dirty="0">
                <a:latin typeface="+mj-lt"/>
              </a:rPr>
              <a:t>Recognition of the ÖSD exam</a:t>
            </a:r>
            <a:endParaRPr lang="de-AT" sz="3200" u="sng" cap="all" dirty="0">
              <a:latin typeface="+mj-lt"/>
            </a:endParaRPr>
          </a:p>
        </p:txBody>
      </p:sp>
      <p:sp>
        <p:nvSpPr>
          <p:cNvPr id="96" name="Ellipse 95">
            <a:extLst>
              <a:ext uri="{FF2B5EF4-FFF2-40B4-BE49-F238E27FC236}">
                <a16:creationId xmlns:a16="http://schemas.microsoft.com/office/drawing/2014/main" id="{3C39785C-01D0-1073-D694-8FD0BBCC53B9}"/>
              </a:ext>
            </a:extLst>
          </p:cNvPr>
          <p:cNvSpPr/>
          <p:nvPr/>
        </p:nvSpPr>
        <p:spPr>
          <a:xfrm>
            <a:off x="789085" y="8771210"/>
            <a:ext cx="1260000" cy="126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sp>
        <p:nvSpPr>
          <p:cNvPr id="97" name="Ellipse 96">
            <a:extLst>
              <a:ext uri="{FF2B5EF4-FFF2-40B4-BE49-F238E27FC236}">
                <a16:creationId xmlns:a16="http://schemas.microsoft.com/office/drawing/2014/main" id="{390BAF4D-AB40-6590-74BA-B41FF67EC320}"/>
              </a:ext>
            </a:extLst>
          </p:cNvPr>
          <p:cNvSpPr/>
          <p:nvPr/>
        </p:nvSpPr>
        <p:spPr>
          <a:xfrm>
            <a:off x="2887107" y="8771210"/>
            <a:ext cx="1260000" cy="126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sp>
        <p:nvSpPr>
          <p:cNvPr id="6" name="Freihandform: Form 5">
            <a:extLst>
              <a:ext uri="{FF2B5EF4-FFF2-40B4-BE49-F238E27FC236}">
                <a16:creationId xmlns:a16="http://schemas.microsoft.com/office/drawing/2014/main" id="{AF96188A-8127-109F-6B0F-D75A568F5E67}"/>
              </a:ext>
            </a:extLst>
          </p:cNvPr>
          <p:cNvSpPr/>
          <p:nvPr/>
        </p:nvSpPr>
        <p:spPr>
          <a:xfrm>
            <a:off x="727584" y="1299582"/>
            <a:ext cx="8780794" cy="4973347"/>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lvl="0" defTabSz="622300">
              <a:spcBef>
                <a:spcPct val="0"/>
              </a:spcBef>
              <a:spcAft>
                <a:spcPct val="35000"/>
              </a:spcAft>
            </a:pPr>
            <a:r>
              <a:rPr lang="en-US" dirty="0">
                <a:latin typeface="Roboto Light" panose="02000000000000000000" pitchFamily="2" charset="0"/>
                <a:ea typeface="Roboto Light" panose="02000000000000000000" pitchFamily="2" charset="0"/>
              </a:rPr>
              <a:t>ÖSD certificates serve as proof of German language proficiency and are in demand and </a:t>
            </a:r>
            <a:r>
              <a:rPr lang="en-US" b="1" dirty="0">
                <a:latin typeface="Roboto Black" panose="02000000000000000000" pitchFamily="2" charset="0"/>
                <a:ea typeface="Roboto Black" panose="02000000000000000000" pitchFamily="2" charset="0"/>
              </a:rPr>
              <a:t>recognized internationally</a:t>
            </a:r>
            <a:r>
              <a:rPr lang="en-US" dirty="0">
                <a:latin typeface="Roboto Light" panose="02000000000000000000" pitchFamily="2" charset="0"/>
                <a:ea typeface="Roboto Light" panose="02000000000000000000" pitchFamily="2" charset="0"/>
              </a:rPr>
              <a:t>: </a:t>
            </a:r>
          </a:p>
          <a:p>
            <a:pPr lvl="2" defTabSz="622300">
              <a:lnSpc>
                <a:spcPct val="200000"/>
              </a:lnSpc>
              <a:spcBef>
                <a:spcPct val="0"/>
              </a:spcBef>
              <a:spcAft>
                <a:spcPct val="35000"/>
              </a:spcAft>
            </a:pPr>
            <a:r>
              <a:rPr lang="en-US" dirty="0">
                <a:latin typeface="Roboto Light" panose="02000000000000000000" pitchFamily="2" charset="0"/>
                <a:ea typeface="Roboto Light" panose="02000000000000000000" pitchFamily="2" charset="0"/>
              </a:rPr>
              <a:t>on the </a:t>
            </a:r>
            <a:r>
              <a:rPr lang="en-US" dirty="0" err="1">
                <a:latin typeface="Roboto Light" panose="02000000000000000000" pitchFamily="2" charset="0"/>
                <a:ea typeface="Roboto Light" panose="02000000000000000000" pitchFamily="2" charset="0"/>
              </a:rPr>
              <a:t>labour</a:t>
            </a:r>
            <a:r>
              <a:rPr lang="en-US" dirty="0">
                <a:latin typeface="Roboto Light" panose="02000000000000000000" pitchFamily="2" charset="0"/>
                <a:ea typeface="Roboto Light" panose="02000000000000000000" pitchFamily="2" charset="0"/>
              </a:rPr>
              <a:t> market
at universities and other educational institutions
for official procedures such as integration, visa (family reunification), etc. </a:t>
            </a:r>
          </a:p>
          <a:p>
            <a:pPr lvl="0" defTabSz="622300">
              <a:spcBef>
                <a:spcPct val="0"/>
              </a:spcBef>
              <a:spcAft>
                <a:spcPct val="35000"/>
              </a:spcAft>
            </a:pPr>
            <a:endParaRPr lang="en-US" dirty="0">
              <a:latin typeface="Roboto Light" panose="02000000000000000000" pitchFamily="2" charset="0"/>
              <a:ea typeface="Roboto Light" panose="02000000000000000000" pitchFamily="2" charset="0"/>
            </a:endParaRPr>
          </a:p>
          <a:p>
            <a:pPr lvl="0" defTabSz="622300">
              <a:spcBef>
                <a:spcPct val="0"/>
              </a:spcBef>
              <a:spcAft>
                <a:spcPct val="35000"/>
              </a:spcAft>
            </a:pPr>
            <a:r>
              <a:rPr lang="en-US" dirty="0">
                <a:latin typeface="Roboto Light" panose="02000000000000000000" pitchFamily="2" charset="0"/>
                <a:ea typeface="Roboto Light" panose="02000000000000000000" pitchFamily="2" charset="0"/>
              </a:rPr>
              <a:t>On our website you will find a </a:t>
            </a:r>
            <a:r>
              <a:rPr lang="en-US" b="1" dirty="0">
                <a:latin typeface="Roboto Light" panose="02000000000000000000" pitchFamily="2" charset="0"/>
                <a:ea typeface="Roboto Light" panose="02000000000000000000" pitchFamily="2" charset="0"/>
              </a:rPr>
              <a:t>list of universities </a:t>
            </a:r>
            <a:r>
              <a:rPr lang="en-US" dirty="0">
                <a:latin typeface="Roboto Light" panose="02000000000000000000" pitchFamily="2" charset="0"/>
                <a:ea typeface="Roboto Light" panose="02000000000000000000" pitchFamily="2" charset="0"/>
              </a:rPr>
              <a:t>and their level requirements.</a:t>
            </a:r>
          </a:p>
          <a:p>
            <a:pPr lvl="0" defTabSz="622300">
              <a:spcBef>
                <a:spcPct val="0"/>
              </a:spcBef>
              <a:spcAft>
                <a:spcPct val="35000"/>
              </a:spcAft>
            </a:pPr>
            <a:r>
              <a:rPr lang="de-DE" b="1" dirty="0">
                <a:latin typeface="Roboto Light" panose="02000000000000000000" pitchFamily="2" charset="0"/>
                <a:ea typeface="Roboto Light" panose="02000000000000000000" pitchFamily="2" charset="0"/>
              </a:rPr>
              <a:t>LINK: </a:t>
            </a:r>
            <a:r>
              <a:rPr lang="de-DE" dirty="0">
                <a:latin typeface="Roboto Light" panose="02000000000000000000" pitchFamily="2" charset="0"/>
                <a:ea typeface="Roboto Light" panose="02000000000000000000" pitchFamily="2" charset="0"/>
              </a:rPr>
              <a:t>https://www.osd.at/die-pruefungen/anerkennung-von-oesd-pruefungen/</a:t>
            </a:r>
          </a:p>
        </p:txBody>
      </p:sp>
      <p:sp>
        <p:nvSpPr>
          <p:cNvPr id="2" name="Ellipse 1">
            <a:extLst>
              <a:ext uri="{FF2B5EF4-FFF2-40B4-BE49-F238E27FC236}">
                <a16:creationId xmlns:a16="http://schemas.microsoft.com/office/drawing/2014/main" id="{16146571-1BA3-6F15-9172-EAFEF41115B0}"/>
              </a:ext>
            </a:extLst>
          </p:cNvPr>
          <p:cNvSpPr/>
          <p:nvPr/>
        </p:nvSpPr>
        <p:spPr>
          <a:xfrm>
            <a:off x="1161910" y="2154870"/>
            <a:ext cx="244526" cy="244526"/>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hueOff val="0"/>
                  <a:satOff val="0"/>
                  <a:lumOff val="0"/>
                  <a:alphaOff val="0"/>
                </a:prstClr>
              </a:solidFill>
              <a:effectLst/>
              <a:uLnTx/>
              <a:uFillTx/>
              <a:latin typeface="Roboto Light" panose="02000000000000000000" pitchFamily="2" charset="0"/>
              <a:ea typeface="Roboto Light" panose="02000000000000000000" pitchFamily="2" charset="0"/>
              <a:cs typeface="+mn-cs"/>
            </a:endParaRPr>
          </a:p>
        </p:txBody>
      </p:sp>
      <p:sp>
        <p:nvSpPr>
          <p:cNvPr id="4" name="Ellipse 3">
            <a:extLst>
              <a:ext uri="{FF2B5EF4-FFF2-40B4-BE49-F238E27FC236}">
                <a16:creationId xmlns:a16="http://schemas.microsoft.com/office/drawing/2014/main" id="{6948F02E-4956-DAB1-C70C-348C413AB85F}"/>
              </a:ext>
            </a:extLst>
          </p:cNvPr>
          <p:cNvSpPr/>
          <p:nvPr/>
        </p:nvSpPr>
        <p:spPr>
          <a:xfrm>
            <a:off x="1161910" y="2817696"/>
            <a:ext cx="244526" cy="244526"/>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hueOff val="0"/>
                  <a:satOff val="0"/>
                  <a:lumOff val="0"/>
                  <a:alphaOff val="0"/>
                </a:prstClr>
              </a:solidFill>
              <a:effectLst/>
              <a:uLnTx/>
              <a:uFillTx/>
              <a:latin typeface="Roboto Light" panose="02000000000000000000" pitchFamily="2" charset="0"/>
              <a:ea typeface="Roboto Light" panose="02000000000000000000" pitchFamily="2" charset="0"/>
              <a:cs typeface="+mn-cs"/>
            </a:endParaRPr>
          </a:p>
        </p:txBody>
      </p:sp>
      <p:sp>
        <p:nvSpPr>
          <p:cNvPr id="5" name="Ellipse 4">
            <a:extLst>
              <a:ext uri="{FF2B5EF4-FFF2-40B4-BE49-F238E27FC236}">
                <a16:creationId xmlns:a16="http://schemas.microsoft.com/office/drawing/2014/main" id="{72C51192-13D7-98B2-B0DD-9AABE43230E1}"/>
              </a:ext>
            </a:extLst>
          </p:cNvPr>
          <p:cNvSpPr/>
          <p:nvPr/>
        </p:nvSpPr>
        <p:spPr>
          <a:xfrm>
            <a:off x="1161910" y="3444445"/>
            <a:ext cx="244526" cy="244526"/>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hueOff val="0"/>
                  <a:satOff val="0"/>
                  <a:lumOff val="0"/>
                  <a:alphaOff val="0"/>
                </a:prstClr>
              </a:solidFill>
              <a:effectLst/>
              <a:uLnTx/>
              <a:uFillTx/>
              <a:latin typeface="Roboto Light" panose="02000000000000000000" pitchFamily="2" charset="0"/>
              <a:ea typeface="Roboto Light" panose="02000000000000000000" pitchFamily="2" charset="0"/>
              <a:cs typeface="+mn-cs"/>
            </a:endParaRPr>
          </a:p>
        </p:txBody>
      </p:sp>
      <p:sp>
        <p:nvSpPr>
          <p:cNvPr id="10" name="!! Pink">
            <a:extLst>
              <a:ext uri="{FF2B5EF4-FFF2-40B4-BE49-F238E27FC236}">
                <a16:creationId xmlns:a16="http://schemas.microsoft.com/office/drawing/2014/main" id="{632E7579-168D-1FC4-B53C-973708B43A67}"/>
              </a:ext>
            </a:extLst>
          </p:cNvPr>
          <p:cNvSpPr/>
          <p:nvPr/>
        </p:nvSpPr>
        <p:spPr>
          <a:xfrm rot="5400000">
            <a:off x="10559491" y="1223260"/>
            <a:ext cx="866489" cy="2719313"/>
          </a:xfrm>
          <a:prstGeom prst="rect">
            <a:avLst/>
          </a:prstGeom>
          <a:solidFill>
            <a:srgbClr val="E8318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Textfeld 10">
            <a:extLst>
              <a:ext uri="{FF2B5EF4-FFF2-40B4-BE49-F238E27FC236}">
                <a16:creationId xmlns:a16="http://schemas.microsoft.com/office/drawing/2014/main" id="{783857D5-2BC5-BB6D-496A-770FE167D1CE}"/>
              </a:ext>
            </a:extLst>
          </p:cNvPr>
          <p:cNvSpPr txBox="1"/>
          <p:nvPr/>
        </p:nvSpPr>
        <p:spPr>
          <a:xfrm>
            <a:off x="9758810" y="2185162"/>
            <a:ext cx="2343150" cy="646331"/>
          </a:xfrm>
          <a:prstGeom prst="rect">
            <a:avLst/>
          </a:prstGeom>
          <a:noFill/>
        </p:spPr>
        <p:txBody>
          <a:bodyPr wrap="square">
            <a:spAutoFit/>
          </a:bodyPr>
          <a:lstStyle/>
          <a:p>
            <a:pPr lvl="0">
              <a:defRPr/>
            </a:pPr>
            <a:r>
              <a:rPr lang="en-US" sz="1200" dirty="0">
                <a:solidFill>
                  <a:schemeClr val="bg1"/>
                </a:solidFill>
              </a:rPr>
              <a:t>* Please contact the respective institution in advance to find out what language level is required.</a:t>
            </a:r>
            <a:endParaRPr lang="de-DE" sz="1200" dirty="0">
              <a:solidFill>
                <a:schemeClr val="bg1"/>
              </a:solidFill>
              <a:latin typeface="Roboto Light"/>
            </a:endParaRPr>
          </a:p>
        </p:txBody>
      </p:sp>
      <p:grpSp>
        <p:nvGrpSpPr>
          <p:cNvPr id="12" name="Gruppieren 11">
            <a:extLst>
              <a:ext uri="{FF2B5EF4-FFF2-40B4-BE49-F238E27FC236}">
                <a16:creationId xmlns:a16="http://schemas.microsoft.com/office/drawing/2014/main" id="{1FC95924-DBD8-C1A2-7A98-2C630D7534B7}"/>
              </a:ext>
            </a:extLst>
          </p:cNvPr>
          <p:cNvGrpSpPr/>
          <p:nvPr/>
        </p:nvGrpSpPr>
        <p:grpSpPr>
          <a:xfrm>
            <a:off x="9519871" y="2074807"/>
            <a:ext cx="278526" cy="278526"/>
            <a:chOff x="9324097" y="895286"/>
            <a:chExt cx="423434" cy="423434"/>
          </a:xfrm>
        </p:grpSpPr>
        <p:sp>
          <p:nvSpPr>
            <p:cNvPr id="17" name="Ellipse 16">
              <a:extLst>
                <a:ext uri="{FF2B5EF4-FFF2-40B4-BE49-F238E27FC236}">
                  <a16:creationId xmlns:a16="http://schemas.microsoft.com/office/drawing/2014/main" id="{09ED29EB-0D3D-E679-55D3-C92D8BC65357}"/>
                </a:ext>
              </a:extLst>
            </p:cNvPr>
            <p:cNvSpPr/>
            <p:nvPr/>
          </p:nvSpPr>
          <p:spPr>
            <a:xfrm>
              <a:off x="9324097" y="895286"/>
              <a:ext cx="423434" cy="423434"/>
            </a:xfrm>
            <a:prstGeom prst="ellipse">
              <a:avLst/>
            </a:prstGeom>
            <a:solidFill>
              <a:schemeClr val="bg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hueOff val="0"/>
                    <a:satOff val="0"/>
                    <a:lumOff val="0"/>
                    <a:alphaOff val="0"/>
                  </a:prstClr>
                </a:solidFill>
                <a:effectLst/>
                <a:uLnTx/>
                <a:uFillTx/>
                <a:latin typeface="Roboto Light" panose="02000000000000000000" pitchFamily="2" charset="0"/>
                <a:ea typeface="Roboto Light" panose="02000000000000000000" pitchFamily="2" charset="0"/>
                <a:cs typeface="+mn-cs"/>
              </a:endParaRPr>
            </a:p>
          </p:txBody>
        </p:sp>
        <p:pic>
          <p:nvPicPr>
            <p:cNvPr id="18" name="Grafik 17" descr="Informationen mit einfarbiger Füllung">
              <a:extLst>
                <a:ext uri="{FF2B5EF4-FFF2-40B4-BE49-F238E27FC236}">
                  <a16:creationId xmlns:a16="http://schemas.microsoft.com/office/drawing/2014/main" id="{24BF9F51-0DBE-16B3-2BBD-60F01DC8B6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24097" y="895286"/>
              <a:ext cx="423434" cy="423434"/>
            </a:xfrm>
            <a:prstGeom prst="rect">
              <a:avLst/>
            </a:prstGeom>
          </p:spPr>
        </p:pic>
      </p:grpSp>
      <p:pic>
        <p:nvPicPr>
          <p:cNvPr id="3" name="Kapitel 3_Folie (22)">
            <a:hlinkClick r:id="" action="ppaction://media"/>
            <a:extLst>
              <a:ext uri="{FF2B5EF4-FFF2-40B4-BE49-F238E27FC236}">
                <a16:creationId xmlns:a16="http://schemas.microsoft.com/office/drawing/2014/main" id="{FDFF29BB-FBE1-B037-2E08-B58C5D29E7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0221" y="5390108"/>
            <a:ext cx="487363" cy="487363"/>
          </a:xfrm>
          <a:prstGeom prst="rect">
            <a:avLst/>
          </a:prstGeom>
        </p:spPr>
      </p:pic>
    </p:spTree>
    <p:extLst>
      <p:ext uri="{BB962C8B-B14F-4D97-AF65-F5344CB8AC3E}">
        <p14:creationId xmlns:p14="http://schemas.microsoft.com/office/powerpoint/2010/main" val="970008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5890">
        <p159:morph option="byObject"/>
      </p:transition>
    </mc:Choice>
    <mc:Fallback xmlns="">
      <p:transition spd="slow" advClick="0" advTm="258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Text, Mobiliar, Computer, Computermonitor enthält.&#10;&#10;Automatisch generierte Beschreibung">
            <a:extLst>
              <a:ext uri="{FF2B5EF4-FFF2-40B4-BE49-F238E27FC236}">
                <a16:creationId xmlns:a16="http://schemas.microsoft.com/office/drawing/2014/main" id="{1BC0C66E-2682-063C-296A-0CDA492137BE}"/>
              </a:ext>
            </a:extLst>
          </p:cNvPr>
          <p:cNvPicPr/>
          <p:nvPr/>
        </p:nvPicPr>
        <p:blipFill rotWithShape="1">
          <a:blip r:embed="rId5">
            <a:extLst>
              <a:ext uri="{28A0092B-C50C-407E-A947-70E740481C1C}">
                <a14:useLocalDpi xmlns:a14="http://schemas.microsoft.com/office/drawing/2010/main" val="0"/>
              </a:ext>
            </a:extLst>
          </a:blip>
          <a:srcRect l="1711" t="13130" r="27143" b="-279"/>
          <a:stretch/>
        </p:blipFill>
        <p:spPr>
          <a:xfrm>
            <a:off x="2471558" y="0"/>
            <a:ext cx="9720441" cy="6902230"/>
          </a:xfrm>
          <a:prstGeom prst="rect">
            <a:avLst/>
          </a:prstGeom>
        </p:spPr>
      </p:pic>
      <p:sp>
        <p:nvSpPr>
          <p:cNvPr id="44" name="Rechteck 43">
            <a:extLst>
              <a:ext uri="{FF2B5EF4-FFF2-40B4-BE49-F238E27FC236}">
                <a16:creationId xmlns:a16="http://schemas.microsoft.com/office/drawing/2014/main" id="{F321AFE9-7F41-091D-FF80-A4AD5D0C5DA6}"/>
              </a:ext>
            </a:extLst>
          </p:cNvPr>
          <p:cNvSpPr/>
          <p:nvPr/>
        </p:nvSpPr>
        <p:spPr>
          <a:xfrm>
            <a:off x="0" y="0"/>
            <a:ext cx="7086598" cy="6902230"/>
          </a:xfrm>
          <a:prstGeom prst="rect">
            <a:avLst/>
          </a:prstGeom>
          <a:gradFill flip="none" rotWithShape="1">
            <a:gsLst>
              <a:gs pos="45000">
                <a:srgbClr val="92D050"/>
              </a:gs>
              <a:gs pos="92000">
                <a:srgbClr val="92D050">
                  <a:alpha val="0"/>
                </a:srgb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 name="Textfeld 17">
            <a:extLst>
              <a:ext uri="{FF2B5EF4-FFF2-40B4-BE49-F238E27FC236}">
                <a16:creationId xmlns:a16="http://schemas.microsoft.com/office/drawing/2014/main" id="{670CBCB9-56CE-A179-490B-755282CA7704}"/>
              </a:ext>
            </a:extLst>
          </p:cNvPr>
          <p:cNvSpPr txBox="1"/>
          <p:nvPr/>
        </p:nvSpPr>
        <p:spPr>
          <a:xfrm>
            <a:off x="590940" y="1584149"/>
            <a:ext cx="8156820" cy="707886"/>
          </a:xfrm>
          <a:prstGeom prst="rect">
            <a:avLst/>
          </a:prstGeom>
          <a:noFill/>
        </p:spPr>
        <p:txBody>
          <a:bodyPr wrap="square">
            <a:spAutoFit/>
          </a:bodyPr>
          <a:lstStyle/>
          <a:p>
            <a:r>
              <a:rPr lang="de-DE" sz="4000" b="1" cap="all" dirty="0">
                <a:latin typeface="Roboto Black" panose="02000000000000000000" pitchFamily="2" charset="0"/>
                <a:ea typeface="Roboto Black" panose="02000000000000000000" pitchFamily="2" charset="0"/>
              </a:rPr>
              <a:t>E-</a:t>
            </a:r>
            <a:r>
              <a:rPr lang="de-DE" sz="4000" b="1" cap="all" dirty="0" err="1">
                <a:latin typeface="Roboto Black" panose="02000000000000000000" pitchFamily="2" charset="0"/>
                <a:ea typeface="Roboto Black" panose="02000000000000000000" pitchFamily="2" charset="0"/>
              </a:rPr>
              <a:t>testing</a:t>
            </a:r>
            <a:endParaRPr lang="de-DE" sz="4000" b="1" cap="all" dirty="0">
              <a:latin typeface="Roboto Black" panose="02000000000000000000" pitchFamily="2" charset="0"/>
              <a:ea typeface="Roboto Black" panose="02000000000000000000" pitchFamily="2" charset="0"/>
            </a:endParaRPr>
          </a:p>
        </p:txBody>
      </p:sp>
      <p:sp>
        <p:nvSpPr>
          <p:cNvPr id="45" name="Textfeld 44">
            <a:extLst>
              <a:ext uri="{FF2B5EF4-FFF2-40B4-BE49-F238E27FC236}">
                <a16:creationId xmlns:a16="http://schemas.microsoft.com/office/drawing/2014/main" id="{91B14566-5DA6-4C9C-D3C2-A418A52DAE6B}"/>
              </a:ext>
            </a:extLst>
          </p:cNvPr>
          <p:cNvSpPr txBox="1"/>
          <p:nvPr/>
        </p:nvSpPr>
        <p:spPr>
          <a:xfrm>
            <a:off x="590940" y="2473551"/>
            <a:ext cx="4351761" cy="2200602"/>
          </a:xfrm>
          <a:prstGeom prst="rect">
            <a:avLst/>
          </a:prstGeom>
          <a:noFill/>
        </p:spPr>
        <p:txBody>
          <a:bodyPr wrap="square">
            <a:spAutoFit/>
          </a:bodyPr>
          <a:lstStyle/>
          <a:p>
            <a:pPr>
              <a:lnSpc>
                <a:spcPct val="200000"/>
              </a:lnSpc>
            </a:pPr>
            <a:r>
              <a:rPr lang="de-DE" sz="2400" dirty="0" err="1">
                <a:solidFill>
                  <a:srgbClr val="000000"/>
                </a:solidFill>
              </a:rPr>
              <a:t>faster</a:t>
            </a:r>
            <a:r>
              <a:rPr lang="de-DE" sz="2400" dirty="0">
                <a:solidFill>
                  <a:srgbClr val="000000"/>
                </a:solidFill>
              </a:rPr>
              <a:t> </a:t>
            </a:r>
            <a:r>
              <a:rPr lang="de-DE" sz="2400" dirty="0">
                <a:solidFill>
                  <a:srgbClr val="000000"/>
                </a:solidFill>
                <a:latin typeface="+mj-lt"/>
              </a:rPr>
              <a:t>EVALUATION</a:t>
            </a:r>
            <a:r>
              <a:rPr lang="de-DE" sz="2400" dirty="0">
                <a:solidFill>
                  <a:srgbClr val="000000"/>
                </a:solidFill>
              </a:rPr>
              <a:t>
</a:t>
            </a:r>
            <a:r>
              <a:rPr lang="de-DE" sz="2400" dirty="0" err="1">
                <a:solidFill>
                  <a:srgbClr val="000000"/>
                </a:solidFill>
              </a:rPr>
              <a:t>faster</a:t>
            </a:r>
            <a:r>
              <a:rPr lang="de-DE" sz="2400" dirty="0">
                <a:solidFill>
                  <a:srgbClr val="000000"/>
                </a:solidFill>
              </a:rPr>
              <a:t> </a:t>
            </a:r>
            <a:r>
              <a:rPr lang="de-DE" sz="2400" dirty="0">
                <a:solidFill>
                  <a:srgbClr val="000000"/>
                </a:solidFill>
                <a:latin typeface="+mj-lt"/>
              </a:rPr>
              <a:t>RESULTS</a:t>
            </a:r>
            <a:r>
              <a:rPr lang="de-DE" sz="2400" dirty="0">
                <a:solidFill>
                  <a:srgbClr val="000000"/>
                </a:solidFill>
              </a:rPr>
              <a:t>
</a:t>
            </a:r>
            <a:r>
              <a:rPr lang="de-DE" sz="2400" dirty="0" err="1">
                <a:solidFill>
                  <a:srgbClr val="000000"/>
                </a:solidFill>
              </a:rPr>
              <a:t>faster</a:t>
            </a:r>
            <a:r>
              <a:rPr lang="de-DE" sz="2400" dirty="0">
                <a:solidFill>
                  <a:srgbClr val="000000"/>
                </a:solidFill>
              </a:rPr>
              <a:t> </a:t>
            </a:r>
            <a:r>
              <a:rPr lang="de-DE" sz="2400" dirty="0">
                <a:solidFill>
                  <a:srgbClr val="000000"/>
                </a:solidFill>
                <a:latin typeface="Roboto Black" panose="02000000000000000000" pitchFamily="2" charset="0"/>
                <a:ea typeface="Roboto Black" panose="02000000000000000000" pitchFamily="2" charset="0"/>
              </a:rPr>
              <a:t>PROCESSING</a:t>
            </a:r>
            <a:endParaRPr lang="de-DE" b="1" i="0" dirty="0">
              <a:solidFill>
                <a:srgbClr val="000000"/>
              </a:solidFill>
              <a:effectLst/>
              <a:latin typeface="Roboto Black" panose="02000000000000000000" pitchFamily="2" charset="0"/>
              <a:ea typeface="Roboto Black" panose="02000000000000000000" pitchFamily="2" charset="0"/>
            </a:endParaRPr>
          </a:p>
        </p:txBody>
      </p:sp>
      <p:sp>
        <p:nvSpPr>
          <p:cNvPr id="51" name="Ellipse 50">
            <a:extLst>
              <a:ext uri="{FF2B5EF4-FFF2-40B4-BE49-F238E27FC236}">
                <a16:creationId xmlns:a16="http://schemas.microsoft.com/office/drawing/2014/main" id="{EDAC5B94-958A-284E-8610-83C3B666701F}"/>
              </a:ext>
            </a:extLst>
          </p:cNvPr>
          <p:cNvSpPr/>
          <p:nvPr/>
        </p:nvSpPr>
        <p:spPr>
          <a:xfrm>
            <a:off x="-1836221" y="3778962"/>
            <a:ext cx="180000" cy="18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hueOff val="0"/>
                  <a:satOff val="0"/>
                  <a:lumOff val="0"/>
                  <a:alphaOff val="0"/>
                </a:prstClr>
              </a:solidFill>
              <a:effectLst/>
              <a:uLnTx/>
              <a:uFillTx/>
              <a:latin typeface="Roboto Light" panose="02000000000000000000" pitchFamily="2" charset="0"/>
              <a:ea typeface="Roboto Light" panose="02000000000000000000" pitchFamily="2" charset="0"/>
              <a:cs typeface="+mn-cs"/>
            </a:endParaRPr>
          </a:p>
        </p:txBody>
      </p:sp>
      <p:sp>
        <p:nvSpPr>
          <p:cNvPr id="52" name="Ellipse 51">
            <a:extLst>
              <a:ext uri="{FF2B5EF4-FFF2-40B4-BE49-F238E27FC236}">
                <a16:creationId xmlns:a16="http://schemas.microsoft.com/office/drawing/2014/main" id="{FDFBF19B-0635-B378-8FCE-87CBA8C7448A}"/>
              </a:ext>
            </a:extLst>
          </p:cNvPr>
          <p:cNvSpPr/>
          <p:nvPr/>
        </p:nvSpPr>
        <p:spPr>
          <a:xfrm>
            <a:off x="-1841162" y="4494153"/>
            <a:ext cx="180000" cy="18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hueOff val="0"/>
                  <a:satOff val="0"/>
                  <a:lumOff val="0"/>
                  <a:alphaOff val="0"/>
                </a:prstClr>
              </a:solidFill>
              <a:effectLst/>
              <a:uLnTx/>
              <a:uFillTx/>
              <a:latin typeface="Roboto Light" panose="02000000000000000000" pitchFamily="2" charset="0"/>
              <a:ea typeface="Roboto Light" panose="02000000000000000000" pitchFamily="2" charset="0"/>
              <a:cs typeface="+mn-cs"/>
            </a:endParaRPr>
          </a:p>
        </p:txBody>
      </p:sp>
      <p:sp>
        <p:nvSpPr>
          <p:cNvPr id="68" name="Ellipse 67">
            <a:extLst>
              <a:ext uri="{FF2B5EF4-FFF2-40B4-BE49-F238E27FC236}">
                <a16:creationId xmlns:a16="http://schemas.microsoft.com/office/drawing/2014/main" id="{92639BBB-EAA9-2387-63CC-42BB04F8705D}"/>
              </a:ext>
            </a:extLst>
          </p:cNvPr>
          <p:cNvSpPr/>
          <p:nvPr/>
        </p:nvSpPr>
        <p:spPr>
          <a:xfrm>
            <a:off x="-1827178" y="5239824"/>
            <a:ext cx="180000" cy="18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hueOff val="0"/>
                  <a:satOff val="0"/>
                  <a:lumOff val="0"/>
                  <a:alphaOff val="0"/>
                </a:prstClr>
              </a:solidFill>
              <a:effectLst/>
              <a:uLnTx/>
              <a:uFillTx/>
              <a:latin typeface="Roboto Light" panose="02000000000000000000" pitchFamily="2" charset="0"/>
              <a:ea typeface="Roboto Light" panose="02000000000000000000" pitchFamily="2" charset="0"/>
              <a:cs typeface="+mn-cs"/>
            </a:endParaRPr>
          </a:p>
        </p:txBody>
      </p:sp>
      <p:pic>
        <p:nvPicPr>
          <p:cNvPr id="2" name="Kapitel 4_Folie (23)">
            <a:hlinkClick r:id="" action="ppaction://media"/>
            <a:extLst>
              <a:ext uri="{FF2B5EF4-FFF2-40B4-BE49-F238E27FC236}">
                <a16:creationId xmlns:a16="http://schemas.microsoft.com/office/drawing/2014/main" id="{D4135558-BB6E-BF49-7BAF-2EB0D64AE9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3189" y="6003680"/>
            <a:ext cx="487362" cy="487362"/>
          </a:xfrm>
          <a:prstGeom prst="rect">
            <a:avLst/>
          </a:prstGeom>
        </p:spPr>
      </p:pic>
    </p:spTree>
    <p:extLst>
      <p:ext uri="{BB962C8B-B14F-4D97-AF65-F5344CB8AC3E}">
        <p14:creationId xmlns:p14="http://schemas.microsoft.com/office/powerpoint/2010/main" val="1201615227"/>
      </p:ext>
    </p:extLst>
  </p:cSld>
  <p:clrMapOvr>
    <a:masterClrMapping/>
  </p:clrMapOvr>
  <p:transition spd="slow" advClick="0" advTm="1843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6B5F4253-79DE-D4BD-307C-FE003EB2CCE2}"/>
              </a:ext>
            </a:extLst>
          </p:cNvPr>
          <p:cNvSpPr txBox="1"/>
          <p:nvPr/>
        </p:nvSpPr>
        <p:spPr>
          <a:xfrm>
            <a:off x="8062236" y="634329"/>
            <a:ext cx="3748764" cy="4524315"/>
          </a:xfrm>
          <a:prstGeom prst="rect">
            <a:avLst/>
          </a:prstGeom>
          <a:noFill/>
        </p:spPr>
        <p:txBody>
          <a:bodyPr wrap="square">
            <a:spAutoFit/>
          </a:bodyPr>
          <a:lstStyle/>
          <a:p>
            <a:pPr>
              <a:defRPr/>
            </a:pPr>
            <a:r>
              <a:rPr lang="en-US" b="1" dirty="0">
                <a:solidFill>
                  <a:prstClr val="black">
                    <a:hueOff val="0"/>
                    <a:satOff val="0"/>
                    <a:lumOff val="0"/>
                    <a:alphaOff val="0"/>
                  </a:prstClr>
                </a:solidFill>
                <a:latin typeface="+mj-lt"/>
              </a:rPr>
              <a:t>Bring Your Own Device (BYOD): </a:t>
            </a:r>
            <a:r>
              <a:rPr lang="en-US" dirty="0">
                <a:solidFill>
                  <a:prstClr val="black">
                    <a:hueOff val="0"/>
                    <a:satOff val="0"/>
                    <a:lumOff val="0"/>
                    <a:alphaOff val="0"/>
                  </a:prstClr>
                </a:solidFill>
              </a:rPr>
              <a:t>Taking the exam on a laptop / computer</a:t>
            </a:r>
          </a:p>
          <a:p>
            <a:pPr>
              <a:defRPr/>
            </a:pPr>
            <a:r>
              <a:rPr lang="en-US" b="1" dirty="0">
                <a:solidFill>
                  <a:prstClr val="black">
                    <a:hueOff val="0"/>
                    <a:satOff val="0"/>
                    <a:lumOff val="0"/>
                    <a:alphaOff val="0"/>
                  </a:prstClr>
                </a:solidFill>
              </a:rPr>
              <a:t>
</a:t>
            </a:r>
            <a:r>
              <a:rPr lang="en-US" dirty="0">
                <a:solidFill>
                  <a:prstClr val="black">
                    <a:hueOff val="0"/>
                    <a:satOff val="0"/>
                    <a:lumOff val="0"/>
                    <a:alphaOff val="0"/>
                  </a:prstClr>
                </a:solidFill>
              </a:rPr>
              <a:t>Modern design (TTD) and </a:t>
            </a:r>
            <a:r>
              <a:rPr lang="en-US" b="1" dirty="0">
                <a:solidFill>
                  <a:prstClr val="black">
                    <a:hueOff val="0"/>
                    <a:satOff val="0"/>
                    <a:lumOff val="0"/>
                    <a:alphaOff val="0"/>
                  </a:prstClr>
                </a:solidFill>
                <a:latin typeface="+mj-lt"/>
              </a:rPr>
              <a:t>user-friendly test format</a:t>
            </a:r>
          </a:p>
          <a:p>
            <a:pPr>
              <a:defRPr/>
            </a:pPr>
            <a:r>
              <a:rPr lang="en-US" b="1" dirty="0">
                <a:solidFill>
                  <a:prstClr val="black">
                    <a:hueOff val="0"/>
                    <a:satOff val="0"/>
                    <a:lumOff val="0"/>
                    <a:alphaOff val="0"/>
                  </a:prstClr>
                </a:solidFill>
              </a:rPr>
              <a:t>
</a:t>
            </a:r>
            <a:r>
              <a:rPr lang="en-US" dirty="0">
                <a:solidFill>
                  <a:prstClr val="black">
                    <a:hueOff val="0"/>
                    <a:satOff val="0"/>
                    <a:lumOff val="0"/>
                    <a:alphaOff val="0"/>
                  </a:prstClr>
                </a:solidFill>
              </a:rPr>
              <a:t>Execution and assessment of the </a:t>
            </a:r>
            <a:r>
              <a:rPr lang="en-US" b="1" dirty="0">
                <a:solidFill>
                  <a:prstClr val="black">
                    <a:hueOff val="0"/>
                    <a:satOff val="0"/>
                    <a:lumOff val="0"/>
                    <a:alphaOff val="0"/>
                  </a:prstClr>
                </a:solidFill>
                <a:latin typeface="+mj-lt"/>
              </a:rPr>
              <a:t>oral exam in digital form, </a:t>
            </a:r>
            <a:r>
              <a:rPr lang="en-US" dirty="0">
                <a:solidFill>
                  <a:prstClr val="black">
                    <a:hueOff val="0"/>
                    <a:satOff val="0"/>
                    <a:lumOff val="0"/>
                    <a:alphaOff val="0"/>
                  </a:prstClr>
                </a:solidFill>
              </a:rPr>
              <a:t>with integrated </a:t>
            </a:r>
            <a:r>
              <a:rPr lang="en-US" dirty="0">
                <a:solidFill>
                  <a:prstClr val="black">
                    <a:hueOff val="0"/>
                    <a:satOff val="0"/>
                    <a:lumOff val="0"/>
                    <a:alphaOff val="0"/>
                  </a:prstClr>
                </a:solidFill>
                <a:highlight>
                  <a:srgbClr val="FFFF00"/>
                </a:highlight>
              </a:rPr>
              <a:t>video-call (Zoom)</a:t>
            </a:r>
          </a:p>
          <a:p>
            <a:pPr>
              <a:defRPr/>
            </a:pPr>
            <a:r>
              <a:rPr lang="en-US" b="1" dirty="0">
                <a:solidFill>
                  <a:prstClr val="black">
                    <a:hueOff val="0"/>
                    <a:satOff val="0"/>
                    <a:lumOff val="0"/>
                    <a:alphaOff val="0"/>
                  </a:prstClr>
                </a:solidFill>
              </a:rPr>
              <a:t>
</a:t>
            </a:r>
            <a:r>
              <a:rPr lang="en-US" b="1" dirty="0">
                <a:solidFill>
                  <a:prstClr val="black">
                    <a:hueOff val="0"/>
                    <a:satOff val="0"/>
                    <a:lumOff val="0"/>
                    <a:alphaOff val="0"/>
                  </a:prstClr>
                </a:solidFill>
                <a:latin typeface="+mj-lt"/>
              </a:rPr>
              <a:t>ADVANTAGE: </a:t>
            </a:r>
            <a:r>
              <a:rPr lang="en-US" b="1" dirty="0">
                <a:solidFill>
                  <a:prstClr val="black">
                    <a:hueOff val="0"/>
                    <a:satOff val="0"/>
                    <a:lumOff val="0"/>
                    <a:alphaOff val="0"/>
                  </a:prstClr>
                </a:solidFill>
              </a:rPr>
              <a:t>
</a:t>
            </a:r>
            <a:r>
              <a:rPr lang="en-US" dirty="0">
                <a:solidFill>
                  <a:prstClr val="black">
                    <a:hueOff val="0"/>
                    <a:satOff val="0"/>
                    <a:lumOff val="0"/>
                    <a:alphaOff val="0"/>
                  </a:prstClr>
                </a:solidFill>
                <a:highlight>
                  <a:srgbClr val="FFFF00"/>
                </a:highlight>
              </a:rPr>
              <a:t>Different variations of settings possible</a:t>
            </a:r>
            <a:r>
              <a:rPr lang="en-US">
                <a:solidFill>
                  <a:prstClr val="black">
                    <a:hueOff val="0"/>
                    <a:satOff val="0"/>
                    <a:lumOff val="0"/>
                    <a:alphaOff val="0"/>
                  </a:prstClr>
                </a:solidFill>
                <a:highlight>
                  <a:srgbClr val="FFFF00"/>
                </a:highlight>
              </a:rPr>
              <a:t>, e.g</a:t>
            </a:r>
            <a:r>
              <a:rPr lang="en-US" dirty="0">
                <a:solidFill>
                  <a:prstClr val="black">
                    <a:hueOff val="0"/>
                    <a:satOff val="0"/>
                    <a:lumOff val="0"/>
                    <a:alphaOff val="0"/>
                  </a:prstClr>
                </a:solidFill>
                <a:highlight>
                  <a:srgbClr val="FFFF00"/>
                </a:highlight>
              </a:rPr>
              <a:t>. </a:t>
            </a:r>
            <a:r>
              <a:rPr lang="en-US" dirty="0">
                <a:solidFill>
                  <a:prstClr val="black">
                    <a:hueOff val="0"/>
                    <a:satOff val="0"/>
                    <a:lumOff val="0"/>
                    <a:alphaOff val="0"/>
                  </a:prstClr>
                </a:solidFill>
              </a:rPr>
              <a:t>Participants and 1 examiner on site, 
1 examiner from Austria</a:t>
            </a:r>
            <a:endParaRPr kumimoji="0" lang="de-DE" i="0" u="none" strike="noStrike" kern="1200" cap="none" spc="0" normalizeH="0" baseline="0" noProof="0" dirty="0">
              <a:ln>
                <a:noFill/>
              </a:ln>
              <a:solidFill>
                <a:prstClr val="black">
                  <a:hueOff val="0"/>
                  <a:satOff val="0"/>
                  <a:lumOff val="0"/>
                  <a:alphaOff val="0"/>
                </a:prstClr>
              </a:solidFill>
              <a:effectLst/>
              <a:uLnTx/>
              <a:uFillTx/>
              <a:latin typeface="Roboto Light"/>
              <a:ea typeface="+mn-ea"/>
              <a:cs typeface="+mn-cs"/>
            </a:endParaRPr>
          </a:p>
        </p:txBody>
      </p:sp>
      <p:sp>
        <p:nvSpPr>
          <p:cNvPr id="6" name="Ellipse 5">
            <a:extLst>
              <a:ext uri="{FF2B5EF4-FFF2-40B4-BE49-F238E27FC236}">
                <a16:creationId xmlns:a16="http://schemas.microsoft.com/office/drawing/2014/main" id="{FE3E2A77-D16C-47E2-4872-D95D3E92CC69}"/>
              </a:ext>
            </a:extLst>
          </p:cNvPr>
          <p:cNvSpPr/>
          <p:nvPr/>
        </p:nvSpPr>
        <p:spPr>
          <a:xfrm>
            <a:off x="7684738" y="756104"/>
            <a:ext cx="180000" cy="18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hueOff val="0"/>
                  <a:satOff val="0"/>
                  <a:lumOff val="0"/>
                  <a:alphaOff val="0"/>
                </a:prstClr>
              </a:solidFill>
              <a:effectLst/>
              <a:uLnTx/>
              <a:uFillTx/>
              <a:latin typeface="Roboto Light" panose="02000000000000000000" pitchFamily="2" charset="0"/>
              <a:ea typeface="Roboto Light" panose="02000000000000000000" pitchFamily="2" charset="0"/>
              <a:cs typeface="+mn-cs"/>
            </a:endParaRPr>
          </a:p>
        </p:txBody>
      </p:sp>
      <p:sp>
        <p:nvSpPr>
          <p:cNvPr id="7" name="Ellipse 6">
            <a:extLst>
              <a:ext uri="{FF2B5EF4-FFF2-40B4-BE49-F238E27FC236}">
                <a16:creationId xmlns:a16="http://schemas.microsoft.com/office/drawing/2014/main" id="{38AB3FA9-873F-C3CF-F84C-592DE9E4326A}"/>
              </a:ext>
            </a:extLst>
          </p:cNvPr>
          <p:cNvSpPr/>
          <p:nvPr/>
        </p:nvSpPr>
        <p:spPr>
          <a:xfrm>
            <a:off x="7690022" y="1853228"/>
            <a:ext cx="180000" cy="18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hueOff val="0"/>
                  <a:satOff val="0"/>
                  <a:lumOff val="0"/>
                  <a:alphaOff val="0"/>
                </a:prstClr>
              </a:solidFill>
              <a:effectLst/>
              <a:uLnTx/>
              <a:uFillTx/>
              <a:latin typeface="Roboto Light" panose="02000000000000000000" pitchFamily="2" charset="0"/>
              <a:ea typeface="Roboto Light" panose="02000000000000000000" pitchFamily="2" charset="0"/>
              <a:cs typeface="+mn-cs"/>
            </a:endParaRPr>
          </a:p>
        </p:txBody>
      </p:sp>
      <p:sp>
        <p:nvSpPr>
          <p:cNvPr id="8" name="Ellipse 7">
            <a:extLst>
              <a:ext uri="{FF2B5EF4-FFF2-40B4-BE49-F238E27FC236}">
                <a16:creationId xmlns:a16="http://schemas.microsoft.com/office/drawing/2014/main" id="{1F208BD6-850A-4FDD-00CF-AC080C4E05C7}"/>
              </a:ext>
            </a:extLst>
          </p:cNvPr>
          <p:cNvSpPr/>
          <p:nvPr/>
        </p:nvSpPr>
        <p:spPr>
          <a:xfrm>
            <a:off x="7690022" y="2669211"/>
            <a:ext cx="180000" cy="18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hueOff val="0"/>
                  <a:satOff val="0"/>
                  <a:lumOff val="0"/>
                  <a:alphaOff val="0"/>
                </a:prstClr>
              </a:solidFill>
              <a:effectLst/>
              <a:uLnTx/>
              <a:uFillTx/>
              <a:latin typeface="Roboto Light" panose="02000000000000000000" pitchFamily="2" charset="0"/>
              <a:ea typeface="Roboto Light" panose="02000000000000000000" pitchFamily="2" charset="0"/>
              <a:cs typeface="+mn-cs"/>
            </a:endParaRPr>
          </a:p>
        </p:txBody>
      </p:sp>
      <p:pic>
        <p:nvPicPr>
          <p:cNvPr id="10" name="Grafik 9">
            <a:extLst>
              <a:ext uri="{FF2B5EF4-FFF2-40B4-BE49-F238E27FC236}">
                <a16:creationId xmlns:a16="http://schemas.microsoft.com/office/drawing/2014/main" id="{25F8221E-44D6-E16E-EC4E-886D0D589C30}"/>
              </a:ext>
            </a:extLst>
          </p:cNvPr>
          <p:cNvPicPr>
            <a:picLocks noChangeAspect="1"/>
          </p:cNvPicPr>
          <p:nvPr/>
        </p:nvPicPr>
        <p:blipFill rotWithShape="1">
          <a:blip r:embed="rId7"/>
          <a:srcRect t="23611" r="22026" b="27778"/>
          <a:stretch/>
        </p:blipFill>
        <p:spPr>
          <a:xfrm>
            <a:off x="0" y="0"/>
            <a:ext cx="7138821" cy="5949355"/>
          </a:xfrm>
          <a:prstGeom prst="rect">
            <a:avLst/>
          </a:prstGeom>
        </p:spPr>
      </p:pic>
      <p:pic>
        <p:nvPicPr>
          <p:cNvPr id="2" name="Kapitel 4_Folie (24)">
            <a:hlinkClick r:id="" action="ppaction://media"/>
            <a:extLst>
              <a:ext uri="{FF2B5EF4-FFF2-40B4-BE49-F238E27FC236}">
                <a16:creationId xmlns:a16="http://schemas.microsoft.com/office/drawing/2014/main" id="{A6636F4A-FB23-929A-10CA-8262E6AC8C2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7318" y="4604647"/>
            <a:ext cx="487363" cy="487363"/>
          </a:xfrm>
          <a:prstGeom prst="rect">
            <a:avLst/>
          </a:prstGeom>
        </p:spPr>
      </p:pic>
      <p:pic>
        <p:nvPicPr>
          <p:cNvPr id="3" name="Kapitel 4_Folie (24_2)">
            <a:hlinkClick r:id="" action="ppaction://media"/>
            <a:extLst>
              <a:ext uri="{FF2B5EF4-FFF2-40B4-BE49-F238E27FC236}">
                <a16:creationId xmlns:a16="http://schemas.microsoft.com/office/drawing/2014/main" id="{EACC9B51-3E3B-C684-7F16-7ED650E3623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567318" y="5187876"/>
            <a:ext cx="487363" cy="487362"/>
          </a:xfrm>
          <a:prstGeom prst="rect">
            <a:avLst/>
          </a:prstGeom>
        </p:spPr>
      </p:pic>
    </p:spTree>
    <p:extLst>
      <p:ext uri="{BB962C8B-B14F-4D97-AF65-F5344CB8AC3E}">
        <p14:creationId xmlns:p14="http://schemas.microsoft.com/office/powerpoint/2010/main" val="1698454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3820">
        <p159:morph option="byObject"/>
      </p:transition>
    </mc:Choice>
    <mc:Fallback xmlns="">
      <p:transition spd="slow" advClick="0" advTm="438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03" fill="hold"/>
                                        <p:tgtEl>
                                          <p:spTgt spid="2"/>
                                        </p:tgtEl>
                                      </p:cBhvr>
                                    </p:cmd>
                                  </p:childTnLst>
                                </p:cTn>
                              </p:par>
                            </p:childTnLst>
                          </p:cTn>
                        </p:par>
                        <p:par>
                          <p:cTn id="7" fill="hold">
                            <p:stCondLst>
                              <p:cond delay="24103"/>
                            </p:stCondLst>
                            <p:childTnLst>
                              <p:par>
                                <p:cTn id="8" presetID="1" presetClass="mediacall" presetSubtype="0" fill="hold" nodeType="afterEffect">
                                  <p:stCondLst>
                                    <p:cond delay="0"/>
                                  </p:stCondLst>
                                  <p:childTnLst>
                                    <p:cmd type="call" cmd="playFrom(0.0)">
                                      <p:cBhvr>
                                        <p:cTn id="9" dur="197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feld 50">
            <a:extLst>
              <a:ext uri="{FF2B5EF4-FFF2-40B4-BE49-F238E27FC236}">
                <a16:creationId xmlns:a16="http://schemas.microsoft.com/office/drawing/2014/main" id="{7D743C11-3C38-DC2E-5A8F-4B34202D8C9E}"/>
              </a:ext>
            </a:extLst>
          </p:cNvPr>
          <p:cNvSpPr txBox="1"/>
          <p:nvPr/>
        </p:nvSpPr>
        <p:spPr>
          <a:xfrm>
            <a:off x="889153" y="702689"/>
            <a:ext cx="2727684" cy="3416320"/>
          </a:xfrm>
          <a:prstGeom prst="rect">
            <a:avLst/>
          </a:prstGeom>
          <a:noFill/>
        </p:spPr>
        <p:txBody>
          <a:bodyPr wrap="square">
            <a:spAutoFit/>
          </a:bodyPr>
          <a:lstStyle/>
          <a:p>
            <a:pPr>
              <a:defRPr/>
            </a:pPr>
            <a:r>
              <a:rPr lang="en-US" b="1" dirty="0">
                <a:solidFill>
                  <a:prstClr val="black">
                    <a:hueOff val="0"/>
                    <a:satOff val="0"/>
                    <a:lumOff val="0"/>
                    <a:alphaOff val="0"/>
                  </a:prstClr>
                </a:solidFill>
                <a:latin typeface="+mj-lt"/>
              </a:rPr>
              <a:t>Separate app </a:t>
            </a:r>
            <a:r>
              <a:rPr lang="en-US" dirty="0">
                <a:solidFill>
                  <a:prstClr val="black">
                    <a:hueOff val="0"/>
                    <a:satOff val="0"/>
                    <a:lumOff val="0"/>
                    <a:alphaOff val="0"/>
                  </a:prstClr>
                </a:solidFill>
              </a:rPr>
              <a:t>for organization and supervision</a:t>
            </a:r>
          </a:p>
          <a:p>
            <a:pPr marR="0" lvl="0" algn="l" defTabSz="914400" rtl="0" eaLnBrk="1" fontAlgn="auto" latinLnBrk="0" hangingPunct="1">
              <a:lnSpc>
                <a:spcPct val="100000"/>
              </a:lnSpc>
              <a:spcBef>
                <a:spcPts val="0"/>
              </a:spcBef>
              <a:spcAft>
                <a:spcPts val="0"/>
              </a:spcAft>
              <a:buClrTx/>
              <a:buSzTx/>
              <a:tabLst/>
              <a:defRPr/>
            </a:pPr>
            <a:endParaRPr kumimoji="0" lang="de-DE" sz="1800" b="0" i="0" u="none" strike="noStrike" kern="1200" cap="none" spc="0" normalizeH="0" baseline="0" noProof="0" dirty="0">
              <a:ln>
                <a:noFill/>
              </a:ln>
              <a:solidFill>
                <a:prstClr val="black">
                  <a:hueOff val="0"/>
                  <a:satOff val="0"/>
                  <a:lumOff val="0"/>
                  <a:alphaOff val="0"/>
                </a:prstClr>
              </a:solidFill>
              <a:effectLst/>
              <a:uLnTx/>
              <a:uFillTx/>
              <a:latin typeface="Roboto Light"/>
              <a:ea typeface="+mn-ea"/>
              <a:cs typeface="+mn-cs"/>
            </a:endParaRPr>
          </a:p>
          <a:p>
            <a:pPr lvl="0">
              <a:defRPr/>
            </a:pPr>
            <a:r>
              <a:rPr lang="en-US" dirty="0">
                <a:solidFill>
                  <a:prstClr val="black">
                    <a:hueOff val="0"/>
                    <a:satOff val="0"/>
                    <a:lumOff val="0"/>
                    <a:alphaOff val="0"/>
                  </a:prstClr>
                </a:solidFill>
              </a:rPr>
              <a:t>Scheduling and room planning at a glance,
</a:t>
            </a:r>
            <a:r>
              <a:rPr lang="en-US" b="1" dirty="0">
                <a:solidFill>
                  <a:prstClr val="black">
                    <a:hueOff val="0"/>
                    <a:satOff val="0"/>
                    <a:lumOff val="0"/>
                    <a:alphaOff val="0"/>
                  </a:prstClr>
                </a:solidFill>
                <a:latin typeface="+mj-lt"/>
              </a:rPr>
              <a:t>Resource-saving</a:t>
            </a:r>
          </a:p>
          <a:p>
            <a:pPr lvl="0">
              <a:defRPr/>
            </a:pPr>
            <a:endParaRPr kumimoji="0" lang="de-DE" sz="1800" b="0" i="0" u="none" strike="noStrike" kern="1200" cap="none" spc="0" normalizeH="0" baseline="0" noProof="0" dirty="0">
              <a:ln>
                <a:noFill/>
              </a:ln>
              <a:solidFill>
                <a:prstClr val="black">
                  <a:hueOff val="0"/>
                  <a:satOff val="0"/>
                  <a:lumOff val="0"/>
                  <a:alphaOff val="0"/>
                </a:prstClr>
              </a:solidFill>
              <a:effectLst/>
              <a:uLnTx/>
              <a:uFillTx/>
              <a:ea typeface="+mn-ea"/>
              <a:cs typeface="+mn-cs"/>
            </a:endParaRPr>
          </a:p>
          <a:p>
            <a:pPr lvl="0">
              <a:defRPr/>
            </a:pPr>
            <a:endParaRPr kumimoji="0" lang="de-DE" sz="1800" b="0" i="0" u="none" strike="noStrike" kern="1200" cap="none" spc="0" normalizeH="0" baseline="0" noProof="0" dirty="0">
              <a:ln>
                <a:noFill/>
              </a:ln>
              <a:solidFill>
                <a:prstClr val="black">
                  <a:hueOff val="0"/>
                  <a:satOff val="0"/>
                  <a:lumOff val="0"/>
                  <a:alphaOff val="0"/>
                </a:prstClr>
              </a:solidFill>
              <a:effectLst/>
              <a:uLnTx/>
              <a:uFillTx/>
              <a:ea typeface="+mn-ea"/>
              <a:cs typeface="+mn-cs"/>
            </a:endParaRPr>
          </a:p>
          <a:p>
            <a:pPr lvl="0">
              <a:defRPr/>
            </a:pPr>
            <a:r>
              <a:rPr lang="en-US" b="1" dirty="0">
                <a:solidFill>
                  <a:prstClr val="black">
                    <a:hueOff val="0"/>
                    <a:satOff val="0"/>
                    <a:lumOff val="0"/>
                    <a:alphaOff val="0"/>
                  </a:prstClr>
                </a:solidFill>
                <a:latin typeface="+mj-lt"/>
              </a:rPr>
              <a:t>More safety </a:t>
            </a:r>
            <a:r>
              <a:rPr lang="en-US" dirty="0">
                <a:solidFill>
                  <a:prstClr val="black">
                    <a:hueOff val="0"/>
                    <a:satOff val="0"/>
                    <a:lumOff val="0"/>
                    <a:alphaOff val="0"/>
                  </a:prstClr>
                </a:solidFill>
              </a:rPr>
              <a:t>(no shipping), sustainable &amp; environmentally friendly</a:t>
            </a:r>
            <a:endParaRPr kumimoji="0" lang="de-DE" sz="1800" i="0" u="none" strike="noStrike" kern="1200" cap="none" spc="0" normalizeH="0" baseline="0" noProof="0" dirty="0">
              <a:ln>
                <a:noFill/>
              </a:ln>
              <a:solidFill>
                <a:prstClr val="black">
                  <a:hueOff val="0"/>
                  <a:satOff val="0"/>
                  <a:lumOff val="0"/>
                  <a:alphaOff val="0"/>
                </a:prstClr>
              </a:solidFill>
              <a:effectLst/>
              <a:uLnTx/>
              <a:uFillTx/>
              <a:ea typeface="+mn-ea"/>
              <a:cs typeface="+mn-cs"/>
            </a:endParaRPr>
          </a:p>
        </p:txBody>
      </p:sp>
      <p:sp>
        <p:nvSpPr>
          <p:cNvPr id="6" name="Ellipse 5">
            <a:extLst>
              <a:ext uri="{FF2B5EF4-FFF2-40B4-BE49-F238E27FC236}">
                <a16:creationId xmlns:a16="http://schemas.microsoft.com/office/drawing/2014/main" id="{C0C39A8A-301F-A1A1-42F5-378F27508470}"/>
              </a:ext>
            </a:extLst>
          </p:cNvPr>
          <p:cNvSpPr/>
          <p:nvPr/>
        </p:nvSpPr>
        <p:spPr>
          <a:xfrm>
            <a:off x="537889" y="795120"/>
            <a:ext cx="180000" cy="18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hueOff val="0"/>
                  <a:satOff val="0"/>
                  <a:lumOff val="0"/>
                  <a:alphaOff val="0"/>
                </a:prstClr>
              </a:solidFill>
              <a:effectLst/>
              <a:uLnTx/>
              <a:uFillTx/>
              <a:latin typeface="Roboto Light" panose="02000000000000000000" pitchFamily="2" charset="0"/>
              <a:ea typeface="Roboto Light" panose="02000000000000000000" pitchFamily="2" charset="0"/>
              <a:cs typeface="+mn-cs"/>
            </a:endParaRPr>
          </a:p>
        </p:txBody>
      </p:sp>
      <p:sp>
        <p:nvSpPr>
          <p:cNvPr id="7" name="Ellipse 6">
            <a:extLst>
              <a:ext uri="{FF2B5EF4-FFF2-40B4-BE49-F238E27FC236}">
                <a16:creationId xmlns:a16="http://schemas.microsoft.com/office/drawing/2014/main" id="{AF4FA8C7-9CA4-1772-2CAE-F13A13421D67}"/>
              </a:ext>
            </a:extLst>
          </p:cNvPr>
          <p:cNvSpPr/>
          <p:nvPr/>
        </p:nvSpPr>
        <p:spPr>
          <a:xfrm>
            <a:off x="555701" y="1921579"/>
            <a:ext cx="180000" cy="18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hueOff val="0"/>
                  <a:satOff val="0"/>
                  <a:lumOff val="0"/>
                  <a:alphaOff val="0"/>
                </a:prstClr>
              </a:solidFill>
              <a:effectLst/>
              <a:uLnTx/>
              <a:uFillTx/>
              <a:latin typeface="Roboto Light" panose="02000000000000000000" pitchFamily="2" charset="0"/>
              <a:ea typeface="Roboto Light" panose="02000000000000000000" pitchFamily="2" charset="0"/>
              <a:cs typeface="+mn-cs"/>
            </a:endParaRPr>
          </a:p>
        </p:txBody>
      </p:sp>
      <p:sp>
        <p:nvSpPr>
          <p:cNvPr id="8" name="Ellipse 7">
            <a:extLst>
              <a:ext uri="{FF2B5EF4-FFF2-40B4-BE49-F238E27FC236}">
                <a16:creationId xmlns:a16="http://schemas.microsoft.com/office/drawing/2014/main" id="{75F217D0-2BE9-9607-ECBC-2D229183687E}"/>
              </a:ext>
            </a:extLst>
          </p:cNvPr>
          <p:cNvSpPr/>
          <p:nvPr/>
        </p:nvSpPr>
        <p:spPr>
          <a:xfrm>
            <a:off x="555701" y="3260125"/>
            <a:ext cx="180000" cy="18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hueOff val="0"/>
                  <a:satOff val="0"/>
                  <a:lumOff val="0"/>
                  <a:alphaOff val="0"/>
                </a:prstClr>
              </a:solidFill>
              <a:effectLst/>
              <a:uLnTx/>
              <a:uFillTx/>
              <a:latin typeface="Roboto Light" panose="02000000000000000000" pitchFamily="2" charset="0"/>
              <a:ea typeface="Roboto Light" panose="02000000000000000000" pitchFamily="2" charset="0"/>
              <a:cs typeface="+mn-cs"/>
            </a:endParaRPr>
          </a:p>
        </p:txBody>
      </p:sp>
      <p:sp>
        <p:nvSpPr>
          <p:cNvPr id="9" name="Freihandform: Form 8">
            <a:extLst>
              <a:ext uri="{FF2B5EF4-FFF2-40B4-BE49-F238E27FC236}">
                <a16:creationId xmlns:a16="http://schemas.microsoft.com/office/drawing/2014/main" id="{656268FD-7259-F0A9-D863-C0DF5300C934}"/>
              </a:ext>
            </a:extLst>
          </p:cNvPr>
          <p:cNvSpPr/>
          <p:nvPr/>
        </p:nvSpPr>
        <p:spPr>
          <a:xfrm rot="17495740">
            <a:off x="13912724" y="724980"/>
            <a:ext cx="3481118" cy="3428234"/>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sp>
        <p:nvSpPr>
          <p:cNvPr id="10" name="!!Ellipse 10">
            <a:extLst>
              <a:ext uri="{FF2B5EF4-FFF2-40B4-BE49-F238E27FC236}">
                <a16:creationId xmlns:a16="http://schemas.microsoft.com/office/drawing/2014/main" id="{FE56E47A-3492-90C1-A23F-8B6590F8FA6F}"/>
              </a:ext>
            </a:extLst>
          </p:cNvPr>
          <p:cNvSpPr txBox="1"/>
          <p:nvPr/>
        </p:nvSpPr>
        <p:spPr>
          <a:xfrm>
            <a:off x="12192000" y="-1517222"/>
            <a:ext cx="3367088" cy="861774"/>
          </a:xfrm>
          <a:prstGeom prst="rect">
            <a:avLst/>
          </a:prstGeom>
          <a:noFill/>
        </p:spPr>
        <p:txBody>
          <a:bodyPr wrap="square">
            <a:spAutoFit/>
          </a:bodyPr>
          <a:lstStyle/>
          <a:p>
            <a:pPr algn="ctr"/>
            <a:r>
              <a:rPr lang="de-DE" cap="all" dirty="0">
                <a:solidFill>
                  <a:schemeClr val="bg1"/>
                </a:solidFill>
              </a:rPr>
              <a:t>ÖSD-Zertifikat</a:t>
            </a:r>
          </a:p>
          <a:p>
            <a:pPr algn="ctr"/>
            <a:r>
              <a:rPr lang="de-DE" sz="3200" cap="all" dirty="0">
                <a:solidFill>
                  <a:schemeClr val="bg1"/>
                </a:solidFill>
                <a:latin typeface="+mj-lt"/>
              </a:rPr>
              <a:t>Vorteile </a:t>
            </a:r>
          </a:p>
        </p:txBody>
      </p:sp>
      <p:grpSp>
        <p:nvGrpSpPr>
          <p:cNvPr id="11" name="Gruppieren 10">
            <a:extLst>
              <a:ext uri="{FF2B5EF4-FFF2-40B4-BE49-F238E27FC236}">
                <a16:creationId xmlns:a16="http://schemas.microsoft.com/office/drawing/2014/main" id="{D833EC40-CB62-210F-DFC4-2B4C55950A09}"/>
              </a:ext>
            </a:extLst>
          </p:cNvPr>
          <p:cNvGrpSpPr/>
          <p:nvPr/>
        </p:nvGrpSpPr>
        <p:grpSpPr>
          <a:xfrm rot="2629009">
            <a:off x="12560142" y="8547415"/>
            <a:ext cx="1717454" cy="1691363"/>
            <a:chOff x="3848056" y="1246441"/>
            <a:chExt cx="1717454" cy="1691363"/>
          </a:xfrm>
        </p:grpSpPr>
        <p:sp>
          <p:nvSpPr>
            <p:cNvPr id="12" name="Freihandform: Form 11">
              <a:extLst>
                <a:ext uri="{FF2B5EF4-FFF2-40B4-BE49-F238E27FC236}">
                  <a16:creationId xmlns:a16="http://schemas.microsoft.com/office/drawing/2014/main" id="{722CA81D-E151-DA36-BEFD-A9E73059E8A2}"/>
                </a:ext>
              </a:extLst>
            </p:cNvPr>
            <p:cNvSpPr/>
            <p:nvPr/>
          </p:nvSpPr>
          <p:spPr>
            <a:xfrm>
              <a:off x="3848056" y="1246441"/>
              <a:ext cx="1717454" cy="1691363"/>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pic>
          <p:nvPicPr>
            <p:cNvPr id="13" name="Grafik 12" descr="Welt mit einfarbiger Füllung">
              <a:extLst>
                <a:ext uri="{FF2B5EF4-FFF2-40B4-BE49-F238E27FC236}">
                  <a16:creationId xmlns:a16="http://schemas.microsoft.com/office/drawing/2014/main" id="{F2EE9666-363C-31EE-80A2-9780E0C4D5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35530" y="1620869"/>
              <a:ext cx="942505" cy="942505"/>
            </a:xfrm>
            <a:prstGeom prst="rect">
              <a:avLst/>
            </a:prstGeom>
          </p:spPr>
        </p:pic>
      </p:grpSp>
      <p:grpSp>
        <p:nvGrpSpPr>
          <p:cNvPr id="14" name="Gruppieren 13">
            <a:extLst>
              <a:ext uri="{FF2B5EF4-FFF2-40B4-BE49-F238E27FC236}">
                <a16:creationId xmlns:a16="http://schemas.microsoft.com/office/drawing/2014/main" id="{92E87BC2-487D-47AF-5576-EE734AD4F1EE}"/>
              </a:ext>
            </a:extLst>
          </p:cNvPr>
          <p:cNvGrpSpPr/>
          <p:nvPr/>
        </p:nvGrpSpPr>
        <p:grpSpPr>
          <a:xfrm rot="20321596">
            <a:off x="321045" y="7987090"/>
            <a:ext cx="1502211" cy="1479390"/>
            <a:chOff x="2776212" y="2385324"/>
            <a:chExt cx="1502211" cy="1479390"/>
          </a:xfrm>
        </p:grpSpPr>
        <p:sp>
          <p:nvSpPr>
            <p:cNvPr id="15" name="Freihandform: Form 14">
              <a:extLst>
                <a:ext uri="{FF2B5EF4-FFF2-40B4-BE49-F238E27FC236}">
                  <a16:creationId xmlns:a16="http://schemas.microsoft.com/office/drawing/2014/main" id="{663673DD-88B7-F9E7-8574-F8C3208E992B}"/>
                </a:ext>
              </a:extLst>
            </p:cNvPr>
            <p:cNvSpPr/>
            <p:nvPr/>
          </p:nvSpPr>
          <p:spPr>
            <a:xfrm rot="1105958">
              <a:off x="2776212" y="2385324"/>
              <a:ext cx="1502211" cy="1479390"/>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pic>
          <p:nvPicPr>
            <p:cNvPr id="16" name="Grafik 15" descr="Puzzleteile mit einfarbiger Füllung">
              <a:extLst>
                <a:ext uri="{FF2B5EF4-FFF2-40B4-BE49-F238E27FC236}">
                  <a16:creationId xmlns:a16="http://schemas.microsoft.com/office/drawing/2014/main" id="{9A1FEC63-32E7-B2B1-D272-D2948DF072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128518" y="2726220"/>
              <a:ext cx="797597" cy="797597"/>
            </a:xfrm>
            <a:prstGeom prst="rect">
              <a:avLst/>
            </a:prstGeom>
          </p:spPr>
        </p:pic>
      </p:grpSp>
      <p:grpSp>
        <p:nvGrpSpPr>
          <p:cNvPr id="17" name="Gruppieren 16">
            <a:extLst>
              <a:ext uri="{FF2B5EF4-FFF2-40B4-BE49-F238E27FC236}">
                <a16:creationId xmlns:a16="http://schemas.microsoft.com/office/drawing/2014/main" id="{E2F43CAD-E71B-AF56-09D0-0F0510998062}"/>
              </a:ext>
            </a:extLst>
          </p:cNvPr>
          <p:cNvGrpSpPr/>
          <p:nvPr/>
        </p:nvGrpSpPr>
        <p:grpSpPr>
          <a:xfrm>
            <a:off x="15066774" y="5773141"/>
            <a:ext cx="1174496" cy="1156654"/>
            <a:chOff x="2208518" y="1406720"/>
            <a:chExt cx="1174496" cy="1156654"/>
          </a:xfrm>
        </p:grpSpPr>
        <p:pic>
          <p:nvPicPr>
            <p:cNvPr id="18" name="Grafik 17" descr="Menüband mit einfarbiger Füllung">
              <a:extLst>
                <a:ext uri="{FF2B5EF4-FFF2-40B4-BE49-F238E27FC236}">
                  <a16:creationId xmlns:a16="http://schemas.microsoft.com/office/drawing/2014/main" id="{78FBB960-2D56-8B8C-267B-4323D06847E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87011" y="1691374"/>
              <a:ext cx="624906" cy="624906"/>
            </a:xfrm>
            <a:prstGeom prst="rect">
              <a:avLst/>
            </a:prstGeom>
          </p:spPr>
        </p:pic>
        <p:sp>
          <p:nvSpPr>
            <p:cNvPr id="19" name="Freihandform: Form 18">
              <a:extLst>
                <a:ext uri="{FF2B5EF4-FFF2-40B4-BE49-F238E27FC236}">
                  <a16:creationId xmlns:a16="http://schemas.microsoft.com/office/drawing/2014/main" id="{ECE818A3-21BA-232D-8F5F-C033EE2C2C6B}"/>
                </a:ext>
              </a:extLst>
            </p:cNvPr>
            <p:cNvSpPr/>
            <p:nvPr/>
          </p:nvSpPr>
          <p:spPr>
            <a:xfrm rot="1929050">
              <a:off x="2208518" y="1406720"/>
              <a:ext cx="1174496" cy="1156654"/>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grpSp>
      <p:grpSp>
        <p:nvGrpSpPr>
          <p:cNvPr id="20" name="Gruppieren 19">
            <a:extLst>
              <a:ext uri="{FF2B5EF4-FFF2-40B4-BE49-F238E27FC236}">
                <a16:creationId xmlns:a16="http://schemas.microsoft.com/office/drawing/2014/main" id="{F4E16569-5F24-0B77-7AC9-6951A6708EE0}"/>
              </a:ext>
            </a:extLst>
          </p:cNvPr>
          <p:cNvGrpSpPr/>
          <p:nvPr/>
        </p:nvGrpSpPr>
        <p:grpSpPr>
          <a:xfrm>
            <a:off x="15815783" y="-4265177"/>
            <a:ext cx="1659236" cy="1634030"/>
            <a:chOff x="613472" y="1516811"/>
            <a:chExt cx="1659236" cy="1634030"/>
          </a:xfrm>
        </p:grpSpPr>
        <p:pic>
          <p:nvPicPr>
            <p:cNvPr id="21" name="Grafik 20" descr="Klassenzimmer mit einfarbiger Füllung">
              <a:extLst>
                <a:ext uri="{FF2B5EF4-FFF2-40B4-BE49-F238E27FC236}">
                  <a16:creationId xmlns:a16="http://schemas.microsoft.com/office/drawing/2014/main" id="{AB3B2070-D8CE-DD78-B13B-7E23178B613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8542" y="1929278"/>
              <a:ext cx="809096" cy="809096"/>
            </a:xfrm>
            <a:prstGeom prst="rect">
              <a:avLst/>
            </a:prstGeom>
          </p:spPr>
        </p:pic>
        <p:sp>
          <p:nvSpPr>
            <p:cNvPr id="22" name="Freihandform: Form 21">
              <a:extLst>
                <a:ext uri="{FF2B5EF4-FFF2-40B4-BE49-F238E27FC236}">
                  <a16:creationId xmlns:a16="http://schemas.microsoft.com/office/drawing/2014/main" id="{1DFEB8CA-19EE-9AC8-9F28-314766719745}"/>
                </a:ext>
              </a:extLst>
            </p:cNvPr>
            <p:cNvSpPr/>
            <p:nvPr/>
          </p:nvSpPr>
          <p:spPr>
            <a:xfrm rot="2203169">
              <a:off x="613472" y="1516811"/>
              <a:ext cx="1659236" cy="1634030"/>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grpSp>
      <p:grpSp>
        <p:nvGrpSpPr>
          <p:cNvPr id="23" name="Gruppieren 22">
            <a:extLst>
              <a:ext uri="{FF2B5EF4-FFF2-40B4-BE49-F238E27FC236}">
                <a16:creationId xmlns:a16="http://schemas.microsoft.com/office/drawing/2014/main" id="{3B9ADCAA-D1CD-4BB1-D1B4-100982CF7DBC}"/>
              </a:ext>
            </a:extLst>
          </p:cNvPr>
          <p:cNvGrpSpPr/>
          <p:nvPr/>
        </p:nvGrpSpPr>
        <p:grpSpPr>
          <a:xfrm>
            <a:off x="-5107137" y="189829"/>
            <a:ext cx="1297734" cy="1278018"/>
            <a:chOff x="148040" y="3013059"/>
            <a:chExt cx="1297734" cy="1278018"/>
          </a:xfrm>
        </p:grpSpPr>
        <p:pic>
          <p:nvPicPr>
            <p:cNvPr id="24" name="Grafik 23" descr="Geld mit einfarbiger Füllung">
              <a:extLst>
                <a:ext uri="{FF2B5EF4-FFF2-40B4-BE49-F238E27FC236}">
                  <a16:creationId xmlns:a16="http://schemas.microsoft.com/office/drawing/2014/main" id="{6EA3BB12-143A-4D92-81E3-B8D368CA7FE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74909" y="3311256"/>
              <a:ext cx="643996" cy="643996"/>
            </a:xfrm>
            <a:prstGeom prst="rect">
              <a:avLst/>
            </a:prstGeom>
          </p:spPr>
        </p:pic>
        <p:sp>
          <p:nvSpPr>
            <p:cNvPr id="25" name="Freihandform: Form 24">
              <a:extLst>
                <a:ext uri="{FF2B5EF4-FFF2-40B4-BE49-F238E27FC236}">
                  <a16:creationId xmlns:a16="http://schemas.microsoft.com/office/drawing/2014/main" id="{B90B9A01-242E-D3AE-F62C-5E8D048E3B4B}"/>
                </a:ext>
              </a:extLst>
            </p:cNvPr>
            <p:cNvSpPr/>
            <p:nvPr/>
          </p:nvSpPr>
          <p:spPr>
            <a:xfrm rot="20090883">
              <a:off x="148040" y="3013059"/>
              <a:ext cx="1297734" cy="1278018"/>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grpSp>
      <p:grpSp>
        <p:nvGrpSpPr>
          <p:cNvPr id="26" name="Gruppieren 25">
            <a:extLst>
              <a:ext uri="{FF2B5EF4-FFF2-40B4-BE49-F238E27FC236}">
                <a16:creationId xmlns:a16="http://schemas.microsoft.com/office/drawing/2014/main" id="{FAB909C1-BA34-DB3C-635D-A4D2228123C1}"/>
              </a:ext>
            </a:extLst>
          </p:cNvPr>
          <p:cNvGrpSpPr/>
          <p:nvPr/>
        </p:nvGrpSpPr>
        <p:grpSpPr>
          <a:xfrm rot="17307904">
            <a:off x="-9106543" y="3617747"/>
            <a:ext cx="1592414" cy="1568224"/>
            <a:chOff x="9084582" y="4341408"/>
            <a:chExt cx="1592414" cy="1568224"/>
          </a:xfrm>
        </p:grpSpPr>
        <p:pic>
          <p:nvPicPr>
            <p:cNvPr id="27" name="Grafik 26" descr="Lichter an mit einfarbiger Füllung">
              <a:extLst>
                <a:ext uri="{FF2B5EF4-FFF2-40B4-BE49-F238E27FC236}">
                  <a16:creationId xmlns:a16="http://schemas.microsoft.com/office/drawing/2014/main" id="{DF77B938-C4D6-8086-5BC2-34EF2C81915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449470" y="4681079"/>
              <a:ext cx="873148" cy="873148"/>
            </a:xfrm>
            <a:prstGeom prst="rect">
              <a:avLst/>
            </a:prstGeom>
          </p:spPr>
        </p:pic>
        <p:sp>
          <p:nvSpPr>
            <p:cNvPr id="28" name="Freihandform: Form 27">
              <a:extLst>
                <a:ext uri="{FF2B5EF4-FFF2-40B4-BE49-F238E27FC236}">
                  <a16:creationId xmlns:a16="http://schemas.microsoft.com/office/drawing/2014/main" id="{93D2BD02-34A7-D98C-32CB-E8B7F49EE47B}"/>
                </a:ext>
              </a:extLst>
            </p:cNvPr>
            <p:cNvSpPr/>
            <p:nvPr/>
          </p:nvSpPr>
          <p:spPr>
            <a:xfrm rot="1929050">
              <a:off x="9084582" y="4341408"/>
              <a:ext cx="1592414" cy="1568224"/>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grpSp>
      <p:grpSp>
        <p:nvGrpSpPr>
          <p:cNvPr id="29" name="Gruppieren 28">
            <a:extLst>
              <a:ext uri="{FF2B5EF4-FFF2-40B4-BE49-F238E27FC236}">
                <a16:creationId xmlns:a16="http://schemas.microsoft.com/office/drawing/2014/main" id="{F68A8E59-0EB0-9B48-4909-48B5F1C0FA6F}"/>
              </a:ext>
            </a:extLst>
          </p:cNvPr>
          <p:cNvGrpSpPr/>
          <p:nvPr/>
        </p:nvGrpSpPr>
        <p:grpSpPr>
          <a:xfrm rot="4342277">
            <a:off x="-6608404" y="7809307"/>
            <a:ext cx="1502211" cy="1479390"/>
            <a:chOff x="7636353" y="3995666"/>
            <a:chExt cx="1502211" cy="1479390"/>
          </a:xfrm>
        </p:grpSpPr>
        <p:pic>
          <p:nvPicPr>
            <p:cNvPr id="30" name="Grafik 29" descr="Gabelung in der Straße mit einfarbiger Füllung">
              <a:extLst>
                <a:ext uri="{FF2B5EF4-FFF2-40B4-BE49-F238E27FC236}">
                  <a16:creationId xmlns:a16="http://schemas.microsoft.com/office/drawing/2014/main" id="{A77CCD72-9C8D-AF00-2D37-E17A0FC3BBA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087641" y="4487977"/>
              <a:ext cx="643996" cy="643996"/>
            </a:xfrm>
            <a:prstGeom prst="rect">
              <a:avLst/>
            </a:prstGeom>
          </p:spPr>
        </p:pic>
        <p:sp>
          <p:nvSpPr>
            <p:cNvPr id="31" name="Freihandform: Form 30">
              <a:extLst>
                <a:ext uri="{FF2B5EF4-FFF2-40B4-BE49-F238E27FC236}">
                  <a16:creationId xmlns:a16="http://schemas.microsoft.com/office/drawing/2014/main" id="{70F4FB15-101E-EB0A-2CB8-1CB8DBD7F89F}"/>
                </a:ext>
              </a:extLst>
            </p:cNvPr>
            <p:cNvSpPr/>
            <p:nvPr/>
          </p:nvSpPr>
          <p:spPr>
            <a:xfrm rot="1105958">
              <a:off x="7636353" y="3995666"/>
              <a:ext cx="1502211" cy="1479390"/>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grpSp>
      <p:grpSp>
        <p:nvGrpSpPr>
          <p:cNvPr id="32" name="Gruppieren 31">
            <a:extLst>
              <a:ext uri="{FF2B5EF4-FFF2-40B4-BE49-F238E27FC236}">
                <a16:creationId xmlns:a16="http://schemas.microsoft.com/office/drawing/2014/main" id="{AC1C3A4A-1026-0837-78A4-ED2D11153C80}"/>
              </a:ext>
            </a:extLst>
          </p:cNvPr>
          <p:cNvGrpSpPr/>
          <p:nvPr/>
        </p:nvGrpSpPr>
        <p:grpSpPr>
          <a:xfrm rot="13193257">
            <a:off x="-3272594" y="5194814"/>
            <a:ext cx="1174496" cy="1156654"/>
            <a:chOff x="9735370" y="3202860"/>
            <a:chExt cx="1174496" cy="1156654"/>
          </a:xfrm>
        </p:grpSpPr>
        <p:pic>
          <p:nvPicPr>
            <p:cNvPr id="33" name="Grafik 32" descr="Zukunft mit einfarbiger Füllung">
              <a:extLst>
                <a:ext uri="{FF2B5EF4-FFF2-40B4-BE49-F238E27FC236}">
                  <a16:creationId xmlns:a16="http://schemas.microsoft.com/office/drawing/2014/main" id="{6D27C98C-BFD5-B2AB-831F-20983C4F7FE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000620" y="3459189"/>
              <a:ext cx="643996" cy="643996"/>
            </a:xfrm>
            <a:prstGeom prst="rect">
              <a:avLst/>
            </a:prstGeom>
          </p:spPr>
        </p:pic>
        <p:sp>
          <p:nvSpPr>
            <p:cNvPr id="34" name="Freihandform: Form 33">
              <a:extLst>
                <a:ext uri="{FF2B5EF4-FFF2-40B4-BE49-F238E27FC236}">
                  <a16:creationId xmlns:a16="http://schemas.microsoft.com/office/drawing/2014/main" id="{E574E16B-2931-2F7D-8DD6-A06AD1DF4AA4}"/>
                </a:ext>
              </a:extLst>
            </p:cNvPr>
            <p:cNvSpPr/>
            <p:nvPr/>
          </p:nvSpPr>
          <p:spPr>
            <a:xfrm>
              <a:off x="9735370" y="3202860"/>
              <a:ext cx="1174496" cy="1156654"/>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grpSp>
      <p:grpSp>
        <p:nvGrpSpPr>
          <p:cNvPr id="35" name="Gruppieren 34">
            <a:extLst>
              <a:ext uri="{FF2B5EF4-FFF2-40B4-BE49-F238E27FC236}">
                <a16:creationId xmlns:a16="http://schemas.microsoft.com/office/drawing/2014/main" id="{416D6A70-648B-218A-DF6A-5A391B30B1FA}"/>
              </a:ext>
            </a:extLst>
          </p:cNvPr>
          <p:cNvGrpSpPr/>
          <p:nvPr/>
        </p:nvGrpSpPr>
        <p:grpSpPr>
          <a:xfrm>
            <a:off x="6204030" y="-3636352"/>
            <a:ext cx="1659236" cy="1634030"/>
            <a:chOff x="10394201" y="1904248"/>
            <a:chExt cx="1659236" cy="1634030"/>
          </a:xfrm>
        </p:grpSpPr>
        <p:pic>
          <p:nvPicPr>
            <p:cNvPr id="36" name="Grafik 35" descr="Fernstudium Sprache mit einfarbiger Füllung">
              <a:extLst>
                <a:ext uri="{FF2B5EF4-FFF2-40B4-BE49-F238E27FC236}">
                  <a16:creationId xmlns:a16="http://schemas.microsoft.com/office/drawing/2014/main" id="{06C3B1BB-A886-9B18-FA93-181B9B128B84}"/>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10839792" y="2337236"/>
              <a:ext cx="768054" cy="768054"/>
            </a:xfrm>
            <a:prstGeom prst="rect">
              <a:avLst/>
            </a:prstGeom>
          </p:spPr>
        </p:pic>
        <p:sp>
          <p:nvSpPr>
            <p:cNvPr id="37" name="Freihandform: Form 36">
              <a:extLst>
                <a:ext uri="{FF2B5EF4-FFF2-40B4-BE49-F238E27FC236}">
                  <a16:creationId xmlns:a16="http://schemas.microsoft.com/office/drawing/2014/main" id="{A520E14F-43D0-F55A-3AA5-9059BBA30553}"/>
                </a:ext>
              </a:extLst>
            </p:cNvPr>
            <p:cNvSpPr/>
            <p:nvPr/>
          </p:nvSpPr>
          <p:spPr>
            <a:xfrm rot="2203169">
              <a:off x="10394201" y="1904248"/>
              <a:ext cx="1659236" cy="1634030"/>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grpSp>
      <p:grpSp>
        <p:nvGrpSpPr>
          <p:cNvPr id="38" name="Gruppieren 37">
            <a:extLst>
              <a:ext uri="{FF2B5EF4-FFF2-40B4-BE49-F238E27FC236}">
                <a16:creationId xmlns:a16="http://schemas.microsoft.com/office/drawing/2014/main" id="{05D34EA1-1725-0233-84B8-8AFBBFE11F66}"/>
              </a:ext>
            </a:extLst>
          </p:cNvPr>
          <p:cNvGrpSpPr/>
          <p:nvPr/>
        </p:nvGrpSpPr>
        <p:grpSpPr>
          <a:xfrm>
            <a:off x="-786686" y="-2669387"/>
            <a:ext cx="1174496" cy="1156654"/>
            <a:chOff x="10083552" y="828393"/>
            <a:chExt cx="1174496" cy="1156654"/>
          </a:xfrm>
        </p:grpSpPr>
        <p:sp>
          <p:nvSpPr>
            <p:cNvPr id="39" name="Freihandform: Form 38">
              <a:extLst>
                <a:ext uri="{FF2B5EF4-FFF2-40B4-BE49-F238E27FC236}">
                  <a16:creationId xmlns:a16="http://schemas.microsoft.com/office/drawing/2014/main" id="{C562F748-EB0E-7F50-D00F-8C5FB01B4288}"/>
                </a:ext>
              </a:extLst>
            </p:cNvPr>
            <p:cNvSpPr/>
            <p:nvPr/>
          </p:nvSpPr>
          <p:spPr>
            <a:xfrm>
              <a:off x="10083552" y="828393"/>
              <a:ext cx="1174496" cy="1156654"/>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pic>
          <p:nvPicPr>
            <p:cNvPr id="40" name="Grafik 39" descr="Chat mit einfarbiger Füllung">
              <a:extLst>
                <a:ext uri="{FF2B5EF4-FFF2-40B4-BE49-F238E27FC236}">
                  <a16:creationId xmlns:a16="http://schemas.microsoft.com/office/drawing/2014/main" id="{BE9E53FC-4039-60D7-FB9E-AF12053F74A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10360037" y="1115567"/>
              <a:ext cx="621526" cy="621526"/>
            </a:xfrm>
            <a:prstGeom prst="rect">
              <a:avLst/>
            </a:prstGeom>
          </p:spPr>
        </p:pic>
      </p:grpSp>
      <p:pic>
        <p:nvPicPr>
          <p:cNvPr id="3" name="Inhaltsplatzhalter 5" descr="Ein Bild, das Person enthält.&#10;&#10;Automatisch generierte Beschreibung">
            <a:extLst>
              <a:ext uri="{FF2B5EF4-FFF2-40B4-BE49-F238E27FC236}">
                <a16:creationId xmlns:a16="http://schemas.microsoft.com/office/drawing/2014/main" id="{7AEFAE37-9CE5-D197-4D05-DD2B86D364F9}"/>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6034" r="15900"/>
          <a:stretch/>
        </p:blipFill>
        <p:spPr>
          <a:xfrm>
            <a:off x="3930092" y="-10125"/>
            <a:ext cx="8283645" cy="5968965"/>
          </a:xfrm>
          <a:prstGeom prst="rect">
            <a:avLst/>
          </a:prstGeom>
        </p:spPr>
      </p:pic>
      <p:pic>
        <p:nvPicPr>
          <p:cNvPr id="2" name="Kapitel 4_Folie (25)">
            <a:hlinkClick r:id="" action="ppaction://media"/>
            <a:extLst>
              <a:ext uri="{FF2B5EF4-FFF2-40B4-BE49-F238E27FC236}">
                <a16:creationId xmlns:a16="http://schemas.microsoft.com/office/drawing/2014/main" id="{C3AA36DF-673C-85FE-937B-DB5F8B18C3AC}"/>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59870" y="5445565"/>
            <a:ext cx="487362" cy="487363"/>
          </a:xfrm>
          <a:prstGeom prst="rect">
            <a:avLst/>
          </a:prstGeom>
        </p:spPr>
      </p:pic>
    </p:spTree>
    <p:extLst>
      <p:ext uri="{BB962C8B-B14F-4D97-AF65-F5344CB8AC3E}">
        <p14:creationId xmlns:p14="http://schemas.microsoft.com/office/powerpoint/2010/main" val="1684243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30">
        <p159:morph option="byObject"/>
      </p:transition>
    </mc:Choice>
    <mc:Fallback xmlns="">
      <p:transition spd="slow" advClick="0" advTm="200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Kleidung, Person, Schuhwerk, Frau enthält.&#10;&#10;Automatisch generierte Beschreibung">
            <a:extLst>
              <a:ext uri="{FF2B5EF4-FFF2-40B4-BE49-F238E27FC236}">
                <a16:creationId xmlns:a16="http://schemas.microsoft.com/office/drawing/2014/main" id="{07625175-5FA9-02AE-DDAB-342CF1B44D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09600" y="0"/>
            <a:ext cx="12696211" cy="6858000"/>
          </a:xfrm>
          <a:prstGeom prst="rect">
            <a:avLst/>
          </a:prstGeom>
        </p:spPr>
      </p:pic>
      <p:sp>
        <p:nvSpPr>
          <p:cNvPr id="44" name="Rechteck 43">
            <a:extLst>
              <a:ext uri="{FF2B5EF4-FFF2-40B4-BE49-F238E27FC236}">
                <a16:creationId xmlns:a16="http://schemas.microsoft.com/office/drawing/2014/main" id="{F321AFE9-7F41-091D-FF80-A4AD5D0C5DA6}"/>
              </a:ext>
            </a:extLst>
          </p:cNvPr>
          <p:cNvSpPr/>
          <p:nvPr/>
        </p:nvSpPr>
        <p:spPr>
          <a:xfrm flipH="1">
            <a:off x="4937760" y="-22115"/>
            <a:ext cx="7254240" cy="6902230"/>
          </a:xfrm>
          <a:prstGeom prst="rect">
            <a:avLst/>
          </a:prstGeom>
          <a:gradFill flip="none" rotWithShape="1">
            <a:gsLst>
              <a:gs pos="45000">
                <a:srgbClr val="82D0F5"/>
              </a:gs>
              <a:gs pos="92000">
                <a:srgbClr val="82D0F5">
                  <a:alpha val="0"/>
                </a:srgb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 name="Textfeld 17">
            <a:extLst>
              <a:ext uri="{FF2B5EF4-FFF2-40B4-BE49-F238E27FC236}">
                <a16:creationId xmlns:a16="http://schemas.microsoft.com/office/drawing/2014/main" id="{670CBCB9-56CE-A179-490B-755282CA7704}"/>
              </a:ext>
            </a:extLst>
          </p:cNvPr>
          <p:cNvSpPr txBox="1"/>
          <p:nvPr/>
        </p:nvSpPr>
        <p:spPr>
          <a:xfrm>
            <a:off x="3335396" y="1320602"/>
            <a:ext cx="8156820" cy="1323439"/>
          </a:xfrm>
          <a:prstGeom prst="rect">
            <a:avLst/>
          </a:prstGeom>
          <a:noFill/>
        </p:spPr>
        <p:txBody>
          <a:bodyPr wrap="square">
            <a:spAutoFit/>
          </a:bodyPr>
          <a:lstStyle/>
          <a:p>
            <a:pPr algn="r"/>
            <a:r>
              <a:rPr lang="de-DE" sz="4000" b="1" cap="all" dirty="0">
                <a:latin typeface="Roboto Black" panose="02000000000000000000" pitchFamily="2" charset="0"/>
                <a:ea typeface="Roboto Black" panose="02000000000000000000" pitchFamily="2" charset="0"/>
              </a:rPr>
              <a:t>ÖSD </a:t>
            </a:r>
            <a:r>
              <a:rPr lang="de-DE" sz="4000" b="1" cap="all" dirty="0" err="1">
                <a:latin typeface="Roboto Black" panose="02000000000000000000" pitchFamily="2" charset="0"/>
                <a:ea typeface="Roboto Black" panose="02000000000000000000" pitchFamily="2" charset="0"/>
              </a:rPr>
              <a:t>certificate</a:t>
            </a:r>
            <a:r>
              <a:rPr lang="de-DE" sz="4000" b="1" cap="all" dirty="0">
                <a:latin typeface="Roboto Black" panose="02000000000000000000" pitchFamily="2" charset="0"/>
                <a:ea typeface="Roboto Black" panose="02000000000000000000" pitchFamily="2" charset="0"/>
              </a:rPr>
              <a:t>
Advantages</a:t>
            </a:r>
          </a:p>
        </p:txBody>
      </p:sp>
      <p:sp>
        <p:nvSpPr>
          <p:cNvPr id="45" name="Textfeld 44">
            <a:extLst>
              <a:ext uri="{FF2B5EF4-FFF2-40B4-BE49-F238E27FC236}">
                <a16:creationId xmlns:a16="http://schemas.microsoft.com/office/drawing/2014/main" id="{91B14566-5DA6-4C9C-D3C2-A418A52DAE6B}"/>
              </a:ext>
            </a:extLst>
          </p:cNvPr>
          <p:cNvSpPr txBox="1"/>
          <p:nvPr/>
        </p:nvSpPr>
        <p:spPr>
          <a:xfrm>
            <a:off x="7140455" y="3039222"/>
            <a:ext cx="4351761" cy="2200602"/>
          </a:xfrm>
          <a:prstGeom prst="rect">
            <a:avLst/>
          </a:prstGeom>
          <a:noFill/>
        </p:spPr>
        <p:txBody>
          <a:bodyPr wrap="square">
            <a:spAutoFit/>
          </a:bodyPr>
          <a:lstStyle/>
          <a:p>
            <a:pPr algn="r">
              <a:lnSpc>
                <a:spcPct val="200000"/>
              </a:lnSpc>
            </a:pPr>
            <a:r>
              <a:rPr lang="de-DE" sz="2400" dirty="0" err="1">
                <a:solidFill>
                  <a:srgbClr val="000000"/>
                </a:solidFill>
              </a:rPr>
              <a:t>for</a:t>
            </a:r>
            <a:r>
              <a:rPr lang="de-DE" sz="2400" dirty="0">
                <a:solidFill>
                  <a:srgbClr val="000000"/>
                </a:solidFill>
              </a:rPr>
              <a:t> </a:t>
            </a:r>
            <a:r>
              <a:rPr lang="de-DE" sz="2400" dirty="0" err="1">
                <a:solidFill>
                  <a:srgbClr val="000000"/>
                </a:solidFill>
                <a:latin typeface="Roboto Black" panose="02000000000000000000" pitchFamily="2" charset="0"/>
                <a:ea typeface="Roboto Black" panose="02000000000000000000" pitchFamily="2" charset="0"/>
              </a:rPr>
              <a:t>students</a:t>
            </a:r>
            <a:r>
              <a:rPr lang="de-DE" sz="2400" dirty="0">
                <a:solidFill>
                  <a:srgbClr val="000000"/>
                </a:solidFill>
              </a:rPr>
              <a:t>
</a:t>
            </a:r>
            <a:r>
              <a:rPr lang="de-DE" sz="2400" dirty="0" err="1">
                <a:solidFill>
                  <a:srgbClr val="000000"/>
                </a:solidFill>
              </a:rPr>
              <a:t>for</a:t>
            </a:r>
            <a:r>
              <a:rPr lang="de-DE" sz="2400" dirty="0">
                <a:solidFill>
                  <a:srgbClr val="000000"/>
                </a:solidFill>
              </a:rPr>
              <a:t> </a:t>
            </a:r>
            <a:r>
              <a:rPr lang="de-DE" sz="2400" dirty="0" err="1">
                <a:solidFill>
                  <a:srgbClr val="000000"/>
                </a:solidFill>
                <a:latin typeface="Roboto Black" panose="02000000000000000000" pitchFamily="2" charset="0"/>
                <a:ea typeface="Roboto Black" panose="02000000000000000000" pitchFamily="2" charset="0"/>
              </a:rPr>
              <a:t>examiners</a:t>
            </a:r>
            <a:r>
              <a:rPr lang="de-DE" sz="2400" dirty="0">
                <a:solidFill>
                  <a:srgbClr val="000000"/>
                </a:solidFill>
              </a:rPr>
              <a:t>
</a:t>
            </a:r>
            <a:r>
              <a:rPr lang="de-DE" sz="2400" dirty="0" err="1">
                <a:solidFill>
                  <a:srgbClr val="000000"/>
                </a:solidFill>
              </a:rPr>
              <a:t>for</a:t>
            </a:r>
            <a:r>
              <a:rPr lang="de-DE" sz="2400" dirty="0">
                <a:solidFill>
                  <a:srgbClr val="000000"/>
                </a:solidFill>
              </a:rPr>
              <a:t> </a:t>
            </a:r>
            <a:r>
              <a:rPr lang="de-DE" sz="2400" dirty="0" err="1">
                <a:solidFill>
                  <a:srgbClr val="000000"/>
                </a:solidFill>
                <a:latin typeface="+mj-lt"/>
              </a:rPr>
              <a:t>institutions</a:t>
            </a:r>
            <a:endParaRPr lang="de-DE" b="1" i="0" dirty="0">
              <a:solidFill>
                <a:srgbClr val="000000"/>
              </a:solidFill>
              <a:effectLst/>
              <a:latin typeface="+mj-lt"/>
            </a:endParaRPr>
          </a:p>
        </p:txBody>
      </p:sp>
      <p:grpSp>
        <p:nvGrpSpPr>
          <p:cNvPr id="3" name="Gruppieren 2">
            <a:extLst>
              <a:ext uri="{FF2B5EF4-FFF2-40B4-BE49-F238E27FC236}">
                <a16:creationId xmlns:a16="http://schemas.microsoft.com/office/drawing/2014/main" id="{8E069298-F584-1BA6-DF65-C7D00E19D4EC}"/>
              </a:ext>
            </a:extLst>
          </p:cNvPr>
          <p:cNvGrpSpPr/>
          <p:nvPr/>
        </p:nvGrpSpPr>
        <p:grpSpPr>
          <a:xfrm>
            <a:off x="2975396" y="-1830835"/>
            <a:ext cx="720000" cy="720000"/>
            <a:chOff x="3848056" y="1246441"/>
            <a:chExt cx="1717454" cy="1691363"/>
          </a:xfrm>
          <a:solidFill>
            <a:srgbClr val="0071BA"/>
          </a:solidFill>
        </p:grpSpPr>
        <p:sp>
          <p:nvSpPr>
            <p:cNvPr id="4" name="Freihandform: Form 3">
              <a:extLst>
                <a:ext uri="{FF2B5EF4-FFF2-40B4-BE49-F238E27FC236}">
                  <a16:creationId xmlns:a16="http://schemas.microsoft.com/office/drawing/2014/main" id="{2F59F6FA-9D82-E7E6-D206-1BC389F27FFF}"/>
                </a:ext>
              </a:extLst>
            </p:cNvPr>
            <p:cNvSpPr/>
            <p:nvPr/>
          </p:nvSpPr>
          <p:spPr>
            <a:xfrm>
              <a:off x="3848056" y="1246441"/>
              <a:ext cx="1717454" cy="1691363"/>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dirty="0"/>
            </a:p>
          </p:txBody>
        </p:sp>
        <p:pic>
          <p:nvPicPr>
            <p:cNvPr id="19" name="Grafik 18" descr="Welt mit einfarbiger Füllung">
              <a:extLst>
                <a:ext uri="{FF2B5EF4-FFF2-40B4-BE49-F238E27FC236}">
                  <a16:creationId xmlns:a16="http://schemas.microsoft.com/office/drawing/2014/main" id="{08EDE4CB-17B9-F585-0571-52F073CA6E3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35530" y="1620869"/>
              <a:ext cx="942505" cy="942505"/>
            </a:xfrm>
            <a:prstGeom prst="rect">
              <a:avLst/>
            </a:prstGeom>
          </p:spPr>
        </p:pic>
      </p:grpSp>
      <p:grpSp>
        <p:nvGrpSpPr>
          <p:cNvPr id="38" name="Gruppieren 37">
            <a:extLst>
              <a:ext uri="{FF2B5EF4-FFF2-40B4-BE49-F238E27FC236}">
                <a16:creationId xmlns:a16="http://schemas.microsoft.com/office/drawing/2014/main" id="{A321FC0F-A46B-7BC0-3AAD-7CEB68E23E98}"/>
              </a:ext>
            </a:extLst>
          </p:cNvPr>
          <p:cNvGrpSpPr/>
          <p:nvPr/>
        </p:nvGrpSpPr>
        <p:grpSpPr>
          <a:xfrm>
            <a:off x="3695396" y="7818602"/>
            <a:ext cx="720000" cy="720000"/>
            <a:chOff x="10083552" y="828393"/>
            <a:chExt cx="1174496" cy="1156654"/>
          </a:xfrm>
        </p:grpSpPr>
        <p:sp>
          <p:nvSpPr>
            <p:cNvPr id="39" name="Freihandform: Form 38">
              <a:extLst>
                <a:ext uri="{FF2B5EF4-FFF2-40B4-BE49-F238E27FC236}">
                  <a16:creationId xmlns:a16="http://schemas.microsoft.com/office/drawing/2014/main" id="{52A5E6DA-C293-827A-B983-1A3496108100}"/>
                </a:ext>
              </a:extLst>
            </p:cNvPr>
            <p:cNvSpPr/>
            <p:nvPr/>
          </p:nvSpPr>
          <p:spPr>
            <a:xfrm>
              <a:off x="10083552" y="828393"/>
              <a:ext cx="1174496" cy="1156654"/>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solidFill>
              <a:srgbClr val="0071B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dirty="0"/>
            </a:p>
          </p:txBody>
        </p:sp>
        <p:pic>
          <p:nvPicPr>
            <p:cNvPr id="40" name="Grafik 39" descr="Chat mit einfarbiger Füllung">
              <a:extLst>
                <a:ext uri="{FF2B5EF4-FFF2-40B4-BE49-F238E27FC236}">
                  <a16:creationId xmlns:a16="http://schemas.microsoft.com/office/drawing/2014/main" id="{6279B9EB-2C58-2C45-222F-574B1ED0F44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360037" y="1115567"/>
              <a:ext cx="621526" cy="621526"/>
            </a:xfrm>
            <a:prstGeom prst="rect">
              <a:avLst/>
            </a:prstGeom>
          </p:spPr>
        </p:pic>
      </p:grpSp>
      <p:grpSp>
        <p:nvGrpSpPr>
          <p:cNvPr id="41" name="Gruppieren 40">
            <a:extLst>
              <a:ext uri="{FF2B5EF4-FFF2-40B4-BE49-F238E27FC236}">
                <a16:creationId xmlns:a16="http://schemas.microsoft.com/office/drawing/2014/main" id="{99730E1C-BC40-17E7-6A8B-05C71DBA22CD}"/>
              </a:ext>
            </a:extLst>
          </p:cNvPr>
          <p:cNvGrpSpPr/>
          <p:nvPr/>
        </p:nvGrpSpPr>
        <p:grpSpPr>
          <a:xfrm>
            <a:off x="13074364" y="2644041"/>
            <a:ext cx="720000" cy="720000"/>
            <a:chOff x="2208518" y="1406720"/>
            <a:chExt cx="1174496" cy="1156654"/>
          </a:xfrm>
          <a:solidFill>
            <a:srgbClr val="0071BA"/>
          </a:solidFill>
        </p:grpSpPr>
        <p:pic>
          <p:nvPicPr>
            <p:cNvPr id="42" name="Grafik 41" descr="Menüband mit einfarbiger Füllung">
              <a:extLst>
                <a:ext uri="{FF2B5EF4-FFF2-40B4-BE49-F238E27FC236}">
                  <a16:creationId xmlns:a16="http://schemas.microsoft.com/office/drawing/2014/main" id="{D79E0AB8-3BB6-BCDD-261C-4348AD1CD81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87011" y="1691374"/>
              <a:ext cx="624906" cy="624906"/>
            </a:xfrm>
            <a:prstGeom prst="rect">
              <a:avLst/>
            </a:prstGeom>
          </p:spPr>
        </p:pic>
        <p:sp>
          <p:nvSpPr>
            <p:cNvPr id="43" name="Freihandform: Form 42">
              <a:extLst>
                <a:ext uri="{FF2B5EF4-FFF2-40B4-BE49-F238E27FC236}">
                  <a16:creationId xmlns:a16="http://schemas.microsoft.com/office/drawing/2014/main" id="{5B12A24F-0E7A-246C-7099-F65CB08FCDEA}"/>
                </a:ext>
              </a:extLst>
            </p:cNvPr>
            <p:cNvSpPr/>
            <p:nvPr/>
          </p:nvSpPr>
          <p:spPr>
            <a:xfrm rot="1929050">
              <a:off x="2208518" y="1406720"/>
              <a:ext cx="1174496" cy="1156654"/>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grpSp>
      <p:grpSp>
        <p:nvGrpSpPr>
          <p:cNvPr id="46" name="Gruppieren 45">
            <a:extLst>
              <a:ext uri="{FF2B5EF4-FFF2-40B4-BE49-F238E27FC236}">
                <a16:creationId xmlns:a16="http://schemas.microsoft.com/office/drawing/2014/main" id="{70989B5A-8637-EC00-8D1D-5874D994CCA3}"/>
              </a:ext>
            </a:extLst>
          </p:cNvPr>
          <p:cNvGrpSpPr/>
          <p:nvPr/>
        </p:nvGrpSpPr>
        <p:grpSpPr>
          <a:xfrm>
            <a:off x="-3298587" y="4911466"/>
            <a:ext cx="720000" cy="720000"/>
            <a:chOff x="10394201" y="1904248"/>
            <a:chExt cx="1659236" cy="1634030"/>
          </a:xfrm>
          <a:solidFill>
            <a:srgbClr val="0071BA"/>
          </a:solidFill>
        </p:grpSpPr>
        <p:pic>
          <p:nvPicPr>
            <p:cNvPr id="47" name="Grafik 46" descr="Fernstudium Sprache mit einfarbiger Füllung">
              <a:extLst>
                <a:ext uri="{FF2B5EF4-FFF2-40B4-BE49-F238E27FC236}">
                  <a16:creationId xmlns:a16="http://schemas.microsoft.com/office/drawing/2014/main" id="{7CC60E12-7A03-7DFE-2A33-E6DA939B355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0839792" y="2343070"/>
              <a:ext cx="768054" cy="756386"/>
            </a:xfrm>
            <a:prstGeom prst="rect">
              <a:avLst/>
            </a:prstGeom>
          </p:spPr>
        </p:pic>
        <p:sp>
          <p:nvSpPr>
            <p:cNvPr id="48" name="Freihandform: Form 47">
              <a:extLst>
                <a:ext uri="{FF2B5EF4-FFF2-40B4-BE49-F238E27FC236}">
                  <a16:creationId xmlns:a16="http://schemas.microsoft.com/office/drawing/2014/main" id="{D9A5C9C1-C9C6-CCDE-930A-6293C07F6760}"/>
                </a:ext>
              </a:extLst>
            </p:cNvPr>
            <p:cNvSpPr/>
            <p:nvPr/>
          </p:nvSpPr>
          <p:spPr>
            <a:xfrm rot="2203169">
              <a:off x="10394201" y="1904248"/>
              <a:ext cx="1659236" cy="1634030"/>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grpSp>
      <p:pic>
        <p:nvPicPr>
          <p:cNvPr id="2" name="Kapitel 6_Folie (26)">
            <a:hlinkClick r:id="" action="ppaction://media"/>
            <a:extLst>
              <a:ext uri="{FF2B5EF4-FFF2-40B4-BE49-F238E27FC236}">
                <a16:creationId xmlns:a16="http://schemas.microsoft.com/office/drawing/2014/main" id="{EC1B66FA-4D5F-7FC3-6B72-6DA9D81F86D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543968" y="191977"/>
            <a:ext cx="487363" cy="487363"/>
          </a:xfrm>
          <a:prstGeom prst="rect">
            <a:avLst/>
          </a:prstGeom>
        </p:spPr>
      </p:pic>
    </p:spTree>
    <p:extLst>
      <p:ext uri="{BB962C8B-B14F-4D97-AF65-F5344CB8AC3E}">
        <p14:creationId xmlns:p14="http://schemas.microsoft.com/office/powerpoint/2010/main" val="2692553008"/>
      </p:ext>
    </p:extLst>
  </p:cSld>
  <p:clrMapOvr>
    <a:masterClrMapping/>
  </p:clrMapOvr>
  <p:transition spd="slow" advClick="0" advTm="1477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884AC32-7C63-B0BB-517B-33D8D0AFD7D9}"/>
              </a:ext>
            </a:extLst>
          </p:cNvPr>
          <p:cNvSpPr txBox="1"/>
          <p:nvPr/>
        </p:nvSpPr>
        <p:spPr>
          <a:xfrm>
            <a:off x="332873" y="727367"/>
            <a:ext cx="2989447" cy="1569660"/>
          </a:xfrm>
          <a:prstGeom prst="rect">
            <a:avLst/>
          </a:prstGeom>
          <a:noFill/>
        </p:spPr>
        <p:txBody>
          <a:bodyPr wrap="square">
            <a:spAutoFit/>
          </a:bodyPr>
          <a:lstStyle/>
          <a:p>
            <a:r>
              <a:rPr lang="de-DE" sz="3200" cap="all" dirty="0">
                <a:latin typeface="+mj-lt"/>
              </a:rPr>
              <a:t>Advantages 
</a:t>
            </a:r>
            <a:r>
              <a:rPr lang="de-DE" sz="3200" cap="all" dirty="0" err="1">
                <a:latin typeface="+mj-lt"/>
              </a:rPr>
              <a:t>for</a:t>
            </a:r>
            <a:r>
              <a:rPr lang="de-DE" sz="3200" cap="all" dirty="0">
                <a:latin typeface="+mj-lt"/>
              </a:rPr>
              <a:t> 
</a:t>
            </a:r>
            <a:r>
              <a:rPr lang="de-DE" sz="3200" cap="all" dirty="0" err="1">
                <a:latin typeface="+mj-lt"/>
              </a:rPr>
              <a:t>students</a:t>
            </a:r>
            <a:endParaRPr lang="de-AT" sz="3200" cap="all" dirty="0">
              <a:latin typeface="+mj-lt"/>
            </a:endParaRPr>
          </a:p>
        </p:txBody>
      </p:sp>
      <p:sp>
        <p:nvSpPr>
          <p:cNvPr id="28" name="Freihandform: Form 27">
            <a:extLst>
              <a:ext uri="{FF2B5EF4-FFF2-40B4-BE49-F238E27FC236}">
                <a16:creationId xmlns:a16="http://schemas.microsoft.com/office/drawing/2014/main" id="{DCFBE4AE-E1BC-B41D-5E5B-2BD90E6CDD50}"/>
              </a:ext>
            </a:extLst>
          </p:cNvPr>
          <p:cNvSpPr/>
          <p:nvPr/>
        </p:nvSpPr>
        <p:spPr>
          <a:xfrm>
            <a:off x="4958121" y="214720"/>
            <a:ext cx="6395680" cy="1136806"/>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nSpc>
                <a:spcPct val="100000"/>
              </a:lnSpc>
              <a:spcAft>
                <a:spcPct val="30000"/>
              </a:spcAft>
              <a:buClr>
                <a:schemeClr val="accent4"/>
              </a:buClr>
            </a:pPr>
            <a:r>
              <a:rPr lang="en-US" sz="1700" dirty="0">
                <a:solidFill>
                  <a:schemeClr val="tx1"/>
                </a:solidFill>
                <a:latin typeface="Roboto Black" panose="02000000000000000000" pitchFamily="2" charset="0"/>
                <a:ea typeface="Roboto Black" panose="02000000000000000000" pitchFamily="2" charset="0"/>
                <a:cs typeface="Helvetica" panose="020B0604020202020204" pitchFamily="34" charset="0"/>
              </a:rPr>
              <a:t>Opens up new opportunities
</a:t>
            </a:r>
            <a:r>
              <a:rPr lang="en-US" sz="1700" dirty="0">
                <a:solidFill>
                  <a:schemeClr val="tx1"/>
                </a:solidFill>
                <a:ea typeface="Roboto Black" panose="02000000000000000000" pitchFamily="2" charset="0"/>
                <a:cs typeface="Helvetica" panose="020B0604020202020204" pitchFamily="34" charset="0"/>
              </a:rPr>
              <a:t>In German-speaking countries, ÖSD certificates are used as proof of German language skills, both for residence permits and for university admissions and the job market.</a:t>
            </a:r>
            <a:endParaRPr lang="de-DE" sz="1700" dirty="0">
              <a:solidFill>
                <a:schemeClr val="tx1"/>
              </a:solidFill>
              <a:ea typeface="Roboto Light" panose="02000000000000000000" pitchFamily="2" charset="0"/>
              <a:cs typeface="Helvetica" panose="020B0604020202020204" pitchFamily="34" charset="0"/>
            </a:endParaRPr>
          </a:p>
        </p:txBody>
      </p:sp>
      <p:grpSp>
        <p:nvGrpSpPr>
          <p:cNvPr id="10" name="Gruppieren 9">
            <a:extLst>
              <a:ext uri="{FF2B5EF4-FFF2-40B4-BE49-F238E27FC236}">
                <a16:creationId xmlns:a16="http://schemas.microsoft.com/office/drawing/2014/main" id="{F60BD778-8A27-C7F3-F771-6EEFC865E0B1}"/>
              </a:ext>
            </a:extLst>
          </p:cNvPr>
          <p:cNvGrpSpPr/>
          <p:nvPr/>
        </p:nvGrpSpPr>
        <p:grpSpPr>
          <a:xfrm>
            <a:off x="3892092" y="214720"/>
            <a:ext cx="720000" cy="720000"/>
            <a:chOff x="3848056" y="1246441"/>
            <a:chExt cx="1717454" cy="1691363"/>
          </a:xfrm>
          <a:solidFill>
            <a:srgbClr val="0071BA"/>
          </a:solidFill>
        </p:grpSpPr>
        <p:sp>
          <p:nvSpPr>
            <p:cNvPr id="11" name="Freihandform: Form 10">
              <a:extLst>
                <a:ext uri="{FF2B5EF4-FFF2-40B4-BE49-F238E27FC236}">
                  <a16:creationId xmlns:a16="http://schemas.microsoft.com/office/drawing/2014/main" id="{4A7C8E35-3607-AB07-5C2A-22874A4AC2B6}"/>
                </a:ext>
              </a:extLst>
            </p:cNvPr>
            <p:cNvSpPr/>
            <p:nvPr/>
          </p:nvSpPr>
          <p:spPr>
            <a:xfrm>
              <a:off x="3848056" y="1246441"/>
              <a:ext cx="1717454" cy="1691363"/>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dirty="0"/>
            </a:p>
          </p:txBody>
        </p:sp>
        <p:pic>
          <p:nvPicPr>
            <p:cNvPr id="12" name="Grafik 11" descr="Welt mit einfarbiger Füllung">
              <a:extLst>
                <a:ext uri="{FF2B5EF4-FFF2-40B4-BE49-F238E27FC236}">
                  <a16:creationId xmlns:a16="http://schemas.microsoft.com/office/drawing/2014/main" id="{07EEB152-010C-4F9E-9C6E-BEC66410C7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35530" y="1620869"/>
              <a:ext cx="942505" cy="942505"/>
            </a:xfrm>
            <a:prstGeom prst="rect">
              <a:avLst/>
            </a:prstGeom>
          </p:spPr>
        </p:pic>
      </p:grpSp>
      <p:sp>
        <p:nvSpPr>
          <p:cNvPr id="45" name="Freihandform: Form 44">
            <a:extLst>
              <a:ext uri="{FF2B5EF4-FFF2-40B4-BE49-F238E27FC236}">
                <a16:creationId xmlns:a16="http://schemas.microsoft.com/office/drawing/2014/main" id="{BBE87A62-9F35-93FB-52D6-3D66861A3AFE}"/>
              </a:ext>
            </a:extLst>
          </p:cNvPr>
          <p:cNvSpPr/>
          <p:nvPr/>
        </p:nvSpPr>
        <p:spPr>
          <a:xfrm>
            <a:off x="4958121" y="1677080"/>
            <a:ext cx="6395680" cy="1136806"/>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nSpc>
                <a:spcPct val="100000"/>
              </a:lnSpc>
              <a:spcAft>
                <a:spcPct val="30000"/>
              </a:spcAft>
              <a:buClr>
                <a:schemeClr val="accent4"/>
              </a:buClr>
            </a:pPr>
            <a:r>
              <a:rPr lang="en-US" sz="1700" dirty="0" err="1">
                <a:latin typeface="+mj-lt"/>
              </a:rPr>
              <a:t>Pluricentricity</a:t>
            </a:r>
            <a:r>
              <a:rPr lang="en-US" sz="1700" dirty="0">
                <a:latin typeface="+mj-lt"/>
              </a:rPr>
              <a:t> - three countries, one certificate
</a:t>
            </a:r>
            <a:r>
              <a:rPr lang="en-US" sz="1700" dirty="0"/>
              <a:t>The standard varieties of the German-speaking countries (Austria – Switzerland – Germany) are considered equivalent and will be taken into account in the examinations.</a:t>
            </a:r>
            <a:endParaRPr lang="de-DE" sz="1700" dirty="0">
              <a:solidFill>
                <a:schemeClr val="tx1"/>
              </a:solidFill>
              <a:ea typeface="Roboto Light" panose="02000000000000000000" pitchFamily="2" charset="0"/>
              <a:cs typeface="Helvetica" panose="020B0604020202020204" pitchFamily="34" charset="0"/>
            </a:endParaRPr>
          </a:p>
        </p:txBody>
      </p:sp>
      <p:grpSp>
        <p:nvGrpSpPr>
          <p:cNvPr id="14" name="Gruppieren 13">
            <a:extLst>
              <a:ext uri="{FF2B5EF4-FFF2-40B4-BE49-F238E27FC236}">
                <a16:creationId xmlns:a16="http://schemas.microsoft.com/office/drawing/2014/main" id="{75077C7F-E9B0-6E15-FCA4-4B3B4661075D}"/>
              </a:ext>
            </a:extLst>
          </p:cNvPr>
          <p:cNvGrpSpPr/>
          <p:nvPr/>
        </p:nvGrpSpPr>
        <p:grpSpPr>
          <a:xfrm>
            <a:off x="3892092" y="1677080"/>
            <a:ext cx="720000" cy="720000"/>
            <a:chOff x="10083552" y="828393"/>
            <a:chExt cx="1174496" cy="1156654"/>
          </a:xfrm>
        </p:grpSpPr>
        <p:sp>
          <p:nvSpPr>
            <p:cNvPr id="16" name="Freihandform: Form 15">
              <a:extLst>
                <a:ext uri="{FF2B5EF4-FFF2-40B4-BE49-F238E27FC236}">
                  <a16:creationId xmlns:a16="http://schemas.microsoft.com/office/drawing/2014/main" id="{76551D70-2243-2117-B351-5EF427D6F906}"/>
                </a:ext>
              </a:extLst>
            </p:cNvPr>
            <p:cNvSpPr/>
            <p:nvPr/>
          </p:nvSpPr>
          <p:spPr>
            <a:xfrm>
              <a:off x="10083552" y="828393"/>
              <a:ext cx="1174496" cy="1156654"/>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solidFill>
              <a:srgbClr val="0071B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dirty="0"/>
            </a:p>
          </p:txBody>
        </p:sp>
        <p:pic>
          <p:nvPicPr>
            <p:cNvPr id="17" name="Grafik 16" descr="Chat mit einfarbiger Füllung">
              <a:extLst>
                <a:ext uri="{FF2B5EF4-FFF2-40B4-BE49-F238E27FC236}">
                  <a16:creationId xmlns:a16="http://schemas.microsoft.com/office/drawing/2014/main" id="{C0A8CC69-F168-FD8C-19C5-2EBD78ADF9B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360037" y="1115567"/>
              <a:ext cx="621526" cy="621526"/>
            </a:xfrm>
            <a:prstGeom prst="rect">
              <a:avLst/>
            </a:prstGeom>
          </p:spPr>
        </p:pic>
      </p:grpSp>
      <p:sp>
        <p:nvSpPr>
          <p:cNvPr id="4" name="Freihandform: Form 3">
            <a:extLst>
              <a:ext uri="{FF2B5EF4-FFF2-40B4-BE49-F238E27FC236}">
                <a16:creationId xmlns:a16="http://schemas.microsoft.com/office/drawing/2014/main" id="{7C44962A-6198-AD6F-2ED4-D2A985E431BC}"/>
              </a:ext>
            </a:extLst>
          </p:cNvPr>
          <p:cNvSpPr/>
          <p:nvPr/>
        </p:nvSpPr>
        <p:spPr>
          <a:xfrm>
            <a:off x="4958120" y="3169920"/>
            <a:ext cx="6395679" cy="1136806"/>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nSpc>
                <a:spcPct val="100000"/>
              </a:lnSpc>
              <a:spcAft>
                <a:spcPct val="30000"/>
              </a:spcAft>
              <a:buClr>
                <a:schemeClr val="accent4"/>
              </a:buClr>
            </a:pPr>
            <a:r>
              <a:rPr lang="en-US" sz="1700" dirty="0">
                <a:latin typeface="+mj-lt"/>
              </a:rPr>
              <a:t>Quality that speaks for itself
</a:t>
            </a:r>
            <a:r>
              <a:rPr lang="en-US" sz="1700" dirty="0"/>
              <a:t>ÖSD examinations meet the highest quality standards and are regularly subjected to strict scientific evaluations.</a:t>
            </a:r>
            <a:endParaRPr lang="de-DE" sz="1700" dirty="0"/>
          </a:p>
        </p:txBody>
      </p:sp>
      <p:grpSp>
        <p:nvGrpSpPr>
          <p:cNvPr id="5" name="Gruppieren 4">
            <a:extLst>
              <a:ext uri="{FF2B5EF4-FFF2-40B4-BE49-F238E27FC236}">
                <a16:creationId xmlns:a16="http://schemas.microsoft.com/office/drawing/2014/main" id="{A95A53C2-427D-7A05-CE9B-75606174F62E}"/>
              </a:ext>
            </a:extLst>
          </p:cNvPr>
          <p:cNvGrpSpPr/>
          <p:nvPr/>
        </p:nvGrpSpPr>
        <p:grpSpPr>
          <a:xfrm>
            <a:off x="3892092" y="3169920"/>
            <a:ext cx="720000" cy="720000"/>
            <a:chOff x="2208518" y="1406720"/>
            <a:chExt cx="1174496" cy="1156654"/>
          </a:xfrm>
          <a:solidFill>
            <a:srgbClr val="0071BA"/>
          </a:solidFill>
        </p:grpSpPr>
        <p:pic>
          <p:nvPicPr>
            <p:cNvPr id="6" name="Grafik 5" descr="Menüband mit einfarbiger Füllung">
              <a:extLst>
                <a:ext uri="{FF2B5EF4-FFF2-40B4-BE49-F238E27FC236}">
                  <a16:creationId xmlns:a16="http://schemas.microsoft.com/office/drawing/2014/main" id="{45059C6A-D965-B333-2193-41FF0ADCCC1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87011" y="1691374"/>
              <a:ext cx="624906" cy="624906"/>
            </a:xfrm>
            <a:prstGeom prst="rect">
              <a:avLst/>
            </a:prstGeom>
          </p:spPr>
        </p:pic>
        <p:sp>
          <p:nvSpPr>
            <p:cNvPr id="7" name="Freihandform: Form 6">
              <a:extLst>
                <a:ext uri="{FF2B5EF4-FFF2-40B4-BE49-F238E27FC236}">
                  <a16:creationId xmlns:a16="http://schemas.microsoft.com/office/drawing/2014/main" id="{E0F1400A-7FD4-304C-8454-B89748B9F2D9}"/>
                </a:ext>
              </a:extLst>
            </p:cNvPr>
            <p:cNvSpPr/>
            <p:nvPr/>
          </p:nvSpPr>
          <p:spPr>
            <a:xfrm rot="1929050">
              <a:off x="2208518" y="1406720"/>
              <a:ext cx="1174496" cy="1156654"/>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grpSp>
      <p:sp>
        <p:nvSpPr>
          <p:cNvPr id="41" name="Freihandform: Form 40">
            <a:extLst>
              <a:ext uri="{FF2B5EF4-FFF2-40B4-BE49-F238E27FC236}">
                <a16:creationId xmlns:a16="http://schemas.microsoft.com/office/drawing/2014/main" id="{802E3C3B-CFE7-9E14-4FBD-55CC7DE90F54}"/>
              </a:ext>
            </a:extLst>
          </p:cNvPr>
          <p:cNvSpPr/>
          <p:nvPr/>
        </p:nvSpPr>
        <p:spPr>
          <a:xfrm>
            <a:off x="4958120" y="4682744"/>
            <a:ext cx="6853270" cy="1136806"/>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nSpc>
                <a:spcPct val="100000"/>
              </a:lnSpc>
              <a:spcAft>
                <a:spcPct val="30000"/>
              </a:spcAft>
              <a:buClr>
                <a:schemeClr val="accent4"/>
              </a:buClr>
            </a:pPr>
            <a:r>
              <a:rPr lang="en-US" sz="1700" dirty="0">
                <a:latin typeface="+mj-lt"/>
              </a:rPr>
              <a:t>Digitally supported preparation
</a:t>
            </a:r>
            <a:r>
              <a:rPr lang="en-US" sz="1700" dirty="0"/>
              <a:t>With the digital test training, the online practice exam and our model sets, it is also possible to prepare for the ÖSD exam online at any time.</a:t>
            </a:r>
            <a:endParaRPr lang="de-DE" sz="1700" dirty="0"/>
          </a:p>
        </p:txBody>
      </p:sp>
      <p:grpSp>
        <p:nvGrpSpPr>
          <p:cNvPr id="42" name="Gruppieren 41">
            <a:extLst>
              <a:ext uri="{FF2B5EF4-FFF2-40B4-BE49-F238E27FC236}">
                <a16:creationId xmlns:a16="http://schemas.microsoft.com/office/drawing/2014/main" id="{87541AFB-6776-8ABD-53FA-EA1EF981A615}"/>
              </a:ext>
            </a:extLst>
          </p:cNvPr>
          <p:cNvGrpSpPr/>
          <p:nvPr/>
        </p:nvGrpSpPr>
        <p:grpSpPr>
          <a:xfrm>
            <a:off x="3899114" y="4682744"/>
            <a:ext cx="720000" cy="720000"/>
            <a:chOff x="10394201" y="1904248"/>
            <a:chExt cx="1659236" cy="1634030"/>
          </a:xfrm>
          <a:solidFill>
            <a:srgbClr val="0071BA"/>
          </a:solidFill>
        </p:grpSpPr>
        <p:pic>
          <p:nvPicPr>
            <p:cNvPr id="43" name="Grafik 42" descr="Fernstudium Sprache mit einfarbiger Füllung">
              <a:extLst>
                <a:ext uri="{FF2B5EF4-FFF2-40B4-BE49-F238E27FC236}">
                  <a16:creationId xmlns:a16="http://schemas.microsoft.com/office/drawing/2014/main" id="{87CC0F0F-2616-4E30-3A27-90213CD675E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0839792" y="2343070"/>
              <a:ext cx="768054" cy="756386"/>
            </a:xfrm>
            <a:prstGeom prst="rect">
              <a:avLst/>
            </a:prstGeom>
          </p:spPr>
        </p:pic>
        <p:sp>
          <p:nvSpPr>
            <p:cNvPr id="44" name="Freihandform: Form 43">
              <a:extLst>
                <a:ext uri="{FF2B5EF4-FFF2-40B4-BE49-F238E27FC236}">
                  <a16:creationId xmlns:a16="http://schemas.microsoft.com/office/drawing/2014/main" id="{BCBDEDED-7272-2EB3-5662-3D76C5EFD43C}"/>
                </a:ext>
              </a:extLst>
            </p:cNvPr>
            <p:cNvSpPr/>
            <p:nvPr/>
          </p:nvSpPr>
          <p:spPr>
            <a:xfrm rot="2203169">
              <a:off x="10394201" y="1904248"/>
              <a:ext cx="1659236" cy="1634030"/>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grpSp>
      <p:grpSp>
        <p:nvGrpSpPr>
          <p:cNvPr id="46" name="Gruppieren 45">
            <a:extLst>
              <a:ext uri="{FF2B5EF4-FFF2-40B4-BE49-F238E27FC236}">
                <a16:creationId xmlns:a16="http://schemas.microsoft.com/office/drawing/2014/main" id="{12C1AA61-C714-2CC0-C93B-32DDE9A9B1FA}"/>
              </a:ext>
            </a:extLst>
          </p:cNvPr>
          <p:cNvGrpSpPr/>
          <p:nvPr/>
        </p:nvGrpSpPr>
        <p:grpSpPr>
          <a:xfrm>
            <a:off x="10182682" y="-1785783"/>
            <a:ext cx="720000" cy="720000"/>
            <a:chOff x="613472" y="1516811"/>
            <a:chExt cx="1659236" cy="1634030"/>
          </a:xfrm>
          <a:solidFill>
            <a:srgbClr val="0071BA"/>
          </a:solidFill>
        </p:grpSpPr>
        <p:pic>
          <p:nvPicPr>
            <p:cNvPr id="47" name="Grafik 46" descr="Klassenzimmer mit einfarbiger Füllung">
              <a:extLst>
                <a:ext uri="{FF2B5EF4-FFF2-40B4-BE49-F238E27FC236}">
                  <a16:creationId xmlns:a16="http://schemas.microsoft.com/office/drawing/2014/main" id="{3E662627-B355-1C00-6F04-2EAFEC5A76E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38542" y="1929278"/>
              <a:ext cx="809096" cy="809096"/>
            </a:xfrm>
            <a:prstGeom prst="rect">
              <a:avLst/>
            </a:prstGeom>
          </p:spPr>
        </p:pic>
        <p:sp>
          <p:nvSpPr>
            <p:cNvPr id="48" name="Freihandform: Form 47">
              <a:extLst>
                <a:ext uri="{FF2B5EF4-FFF2-40B4-BE49-F238E27FC236}">
                  <a16:creationId xmlns:a16="http://schemas.microsoft.com/office/drawing/2014/main" id="{B44587F1-7115-83D3-B8C2-449A4ECC5005}"/>
                </a:ext>
              </a:extLst>
            </p:cNvPr>
            <p:cNvSpPr/>
            <p:nvPr/>
          </p:nvSpPr>
          <p:spPr>
            <a:xfrm rot="2203169">
              <a:off x="613472" y="1516811"/>
              <a:ext cx="1659236" cy="1634030"/>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grpSp>
      <p:grpSp>
        <p:nvGrpSpPr>
          <p:cNvPr id="49" name="Gruppieren 48">
            <a:extLst>
              <a:ext uri="{FF2B5EF4-FFF2-40B4-BE49-F238E27FC236}">
                <a16:creationId xmlns:a16="http://schemas.microsoft.com/office/drawing/2014/main" id="{7AC366F2-6D04-5F0C-0175-F9C0315883DA}"/>
              </a:ext>
            </a:extLst>
          </p:cNvPr>
          <p:cNvGrpSpPr/>
          <p:nvPr/>
        </p:nvGrpSpPr>
        <p:grpSpPr>
          <a:xfrm>
            <a:off x="-3017502" y="470863"/>
            <a:ext cx="720000" cy="720000"/>
            <a:chOff x="2776212" y="2385324"/>
            <a:chExt cx="1502211" cy="1479390"/>
          </a:xfrm>
          <a:solidFill>
            <a:srgbClr val="0071BA"/>
          </a:solidFill>
        </p:grpSpPr>
        <p:sp>
          <p:nvSpPr>
            <p:cNvPr id="50" name="Freihandform: Form 49">
              <a:extLst>
                <a:ext uri="{FF2B5EF4-FFF2-40B4-BE49-F238E27FC236}">
                  <a16:creationId xmlns:a16="http://schemas.microsoft.com/office/drawing/2014/main" id="{A5FBB787-308F-14A6-2B09-E678CA4C8555}"/>
                </a:ext>
              </a:extLst>
            </p:cNvPr>
            <p:cNvSpPr/>
            <p:nvPr/>
          </p:nvSpPr>
          <p:spPr>
            <a:xfrm rot="1105958">
              <a:off x="2776212" y="2385324"/>
              <a:ext cx="1502211" cy="1479390"/>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pic>
          <p:nvPicPr>
            <p:cNvPr id="51" name="Grafik 50" descr="Puzzleteile mit einfarbiger Füllung">
              <a:extLst>
                <a:ext uri="{FF2B5EF4-FFF2-40B4-BE49-F238E27FC236}">
                  <a16:creationId xmlns:a16="http://schemas.microsoft.com/office/drawing/2014/main" id="{5545F66E-5596-6537-0D34-956F98597F1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3128518" y="2732278"/>
              <a:ext cx="797598" cy="785481"/>
            </a:xfrm>
            <a:prstGeom prst="rect">
              <a:avLst/>
            </a:prstGeom>
          </p:spPr>
        </p:pic>
      </p:grpSp>
      <p:grpSp>
        <p:nvGrpSpPr>
          <p:cNvPr id="52" name="Gruppieren 51">
            <a:extLst>
              <a:ext uri="{FF2B5EF4-FFF2-40B4-BE49-F238E27FC236}">
                <a16:creationId xmlns:a16="http://schemas.microsoft.com/office/drawing/2014/main" id="{CDAB769D-B19C-DD1F-EC59-1223B6949C08}"/>
              </a:ext>
            </a:extLst>
          </p:cNvPr>
          <p:cNvGrpSpPr/>
          <p:nvPr/>
        </p:nvGrpSpPr>
        <p:grpSpPr>
          <a:xfrm>
            <a:off x="2070314" y="8435572"/>
            <a:ext cx="720000" cy="720000"/>
            <a:chOff x="9735370" y="3202860"/>
            <a:chExt cx="1174496" cy="1156654"/>
          </a:xfrm>
          <a:solidFill>
            <a:srgbClr val="0071BA"/>
          </a:solidFill>
        </p:grpSpPr>
        <p:pic>
          <p:nvPicPr>
            <p:cNvPr id="53" name="Grafik 52" descr="Zukunft mit einfarbiger Füllung">
              <a:extLst>
                <a:ext uri="{FF2B5EF4-FFF2-40B4-BE49-F238E27FC236}">
                  <a16:creationId xmlns:a16="http://schemas.microsoft.com/office/drawing/2014/main" id="{5E3884AD-F3C8-1964-3732-4B17A63ED9A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000620" y="3459189"/>
              <a:ext cx="643996" cy="643996"/>
            </a:xfrm>
            <a:prstGeom prst="rect">
              <a:avLst/>
            </a:prstGeom>
          </p:spPr>
        </p:pic>
        <p:sp>
          <p:nvSpPr>
            <p:cNvPr id="54" name="Freihandform: Form 53">
              <a:extLst>
                <a:ext uri="{FF2B5EF4-FFF2-40B4-BE49-F238E27FC236}">
                  <a16:creationId xmlns:a16="http://schemas.microsoft.com/office/drawing/2014/main" id="{9E70A42B-46B5-0DF5-6B46-501542734AEC}"/>
                </a:ext>
              </a:extLst>
            </p:cNvPr>
            <p:cNvSpPr/>
            <p:nvPr/>
          </p:nvSpPr>
          <p:spPr>
            <a:xfrm>
              <a:off x="9735370" y="3202860"/>
              <a:ext cx="1174496" cy="1156654"/>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grpSp>
      <p:pic>
        <p:nvPicPr>
          <p:cNvPr id="2" name="Kapitel 6_Folie (27)">
            <a:hlinkClick r:id="" action="ppaction://media"/>
            <a:extLst>
              <a:ext uri="{FF2B5EF4-FFF2-40B4-BE49-F238E27FC236}">
                <a16:creationId xmlns:a16="http://schemas.microsoft.com/office/drawing/2014/main" id="{C4A1ACA2-ACB1-BE23-2678-84A3E8A0B019}"/>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217499" y="5378382"/>
            <a:ext cx="487363" cy="487362"/>
          </a:xfrm>
          <a:prstGeom prst="rect">
            <a:avLst/>
          </a:prstGeom>
        </p:spPr>
      </p:pic>
    </p:spTree>
    <p:extLst>
      <p:ext uri="{BB962C8B-B14F-4D97-AF65-F5344CB8AC3E}">
        <p14:creationId xmlns:p14="http://schemas.microsoft.com/office/powerpoint/2010/main" val="634753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990">
        <p159:morph option="byObject"/>
      </p:transition>
    </mc:Choice>
    <mc:Fallback xmlns="">
      <p:transition spd="slow" advClick="0" advTm="209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ihandform: Form 15">
            <a:extLst>
              <a:ext uri="{FF2B5EF4-FFF2-40B4-BE49-F238E27FC236}">
                <a16:creationId xmlns:a16="http://schemas.microsoft.com/office/drawing/2014/main" id="{4F4D3C30-C0AE-1399-A79D-DF0AD424E1AF}"/>
              </a:ext>
            </a:extLst>
          </p:cNvPr>
          <p:cNvSpPr/>
          <p:nvPr/>
        </p:nvSpPr>
        <p:spPr>
          <a:xfrm>
            <a:off x="4958120" y="1916043"/>
            <a:ext cx="6853270" cy="976143"/>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nSpc>
                <a:spcPct val="100000"/>
              </a:lnSpc>
              <a:spcAft>
                <a:spcPct val="30000"/>
              </a:spcAft>
              <a:buClr>
                <a:schemeClr val="accent4"/>
              </a:buClr>
            </a:pPr>
            <a:r>
              <a:rPr lang="en-US" sz="1700" dirty="0">
                <a:latin typeface="+mj-lt"/>
              </a:rPr>
              <a:t>Educational time with ÖSD
</a:t>
            </a:r>
            <a:r>
              <a:rPr lang="en-US" sz="1700" dirty="0"/>
              <a:t>The ÖSD supports you in the qualification and training of ÖSD examiners as well as in the further training of teachers.</a:t>
            </a:r>
            <a:endParaRPr lang="de-DE" sz="1700" dirty="0">
              <a:solidFill>
                <a:schemeClr val="tx1"/>
              </a:solidFill>
              <a:ea typeface="Roboto Light" panose="02000000000000000000" pitchFamily="2" charset="0"/>
              <a:cs typeface="Helvetica" panose="020B0604020202020204" pitchFamily="34" charset="0"/>
            </a:endParaRPr>
          </a:p>
        </p:txBody>
      </p:sp>
      <p:grpSp>
        <p:nvGrpSpPr>
          <p:cNvPr id="13" name="Gruppieren 12">
            <a:extLst>
              <a:ext uri="{FF2B5EF4-FFF2-40B4-BE49-F238E27FC236}">
                <a16:creationId xmlns:a16="http://schemas.microsoft.com/office/drawing/2014/main" id="{A604C935-4F2C-2552-EE35-8D6D5108BA21}"/>
              </a:ext>
            </a:extLst>
          </p:cNvPr>
          <p:cNvGrpSpPr/>
          <p:nvPr/>
        </p:nvGrpSpPr>
        <p:grpSpPr>
          <a:xfrm>
            <a:off x="3899114" y="1916043"/>
            <a:ext cx="720000" cy="720000"/>
            <a:chOff x="613472" y="1516811"/>
            <a:chExt cx="1659236" cy="1634030"/>
          </a:xfrm>
          <a:solidFill>
            <a:srgbClr val="0071BA"/>
          </a:solidFill>
        </p:grpSpPr>
        <p:pic>
          <p:nvPicPr>
            <p:cNvPr id="15" name="Grafik 14" descr="Klassenzimmer mit einfarbiger Füllung">
              <a:extLst>
                <a:ext uri="{FF2B5EF4-FFF2-40B4-BE49-F238E27FC236}">
                  <a16:creationId xmlns:a16="http://schemas.microsoft.com/office/drawing/2014/main" id="{D64BFB21-5C9A-5F45-B211-6D52D7D756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8542" y="1929278"/>
              <a:ext cx="809096" cy="809096"/>
            </a:xfrm>
            <a:prstGeom prst="rect">
              <a:avLst/>
            </a:prstGeom>
          </p:spPr>
        </p:pic>
        <p:sp>
          <p:nvSpPr>
            <p:cNvPr id="17" name="Freihandform: Form 16">
              <a:extLst>
                <a:ext uri="{FF2B5EF4-FFF2-40B4-BE49-F238E27FC236}">
                  <a16:creationId xmlns:a16="http://schemas.microsoft.com/office/drawing/2014/main" id="{1D7FB250-2BD7-B4D9-1117-A386CED2DCF4}"/>
                </a:ext>
              </a:extLst>
            </p:cNvPr>
            <p:cNvSpPr/>
            <p:nvPr/>
          </p:nvSpPr>
          <p:spPr>
            <a:xfrm rot="2203169">
              <a:off x="613472" y="1516811"/>
              <a:ext cx="1659236" cy="1634030"/>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grpSp>
      <p:sp>
        <p:nvSpPr>
          <p:cNvPr id="3" name="Freihandform: Form 2">
            <a:extLst>
              <a:ext uri="{FF2B5EF4-FFF2-40B4-BE49-F238E27FC236}">
                <a16:creationId xmlns:a16="http://schemas.microsoft.com/office/drawing/2014/main" id="{4997DF92-561E-CF20-2E7D-F80E4FCE1399}"/>
              </a:ext>
            </a:extLst>
          </p:cNvPr>
          <p:cNvSpPr/>
          <p:nvPr/>
        </p:nvSpPr>
        <p:spPr>
          <a:xfrm>
            <a:off x="4958255" y="423583"/>
            <a:ext cx="6853135" cy="1128543"/>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nSpc>
                <a:spcPct val="100000"/>
              </a:lnSpc>
              <a:spcAft>
                <a:spcPct val="30000"/>
              </a:spcAft>
              <a:buClr>
                <a:schemeClr val="accent4"/>
              </a:buClr>
            </a:pPr>
            <a:r>
              <a:rPr lang="en-US" sz="1700" dirty="0">
                <a:latin typeface="+mj-lt"/>
              </a:rPr>
              <a:t>Be strong together!
</a:t>
            </a:r>
            <a:r>
              <a:rPr lang="en-US" sz="1700" dirty="0"/>
              <a:t>Our strengths include personal support, responding to the needs of our partners and supporting the marketing of your ÖSD examination </a:t>
            </a:r>
            <a:r>
              <a:rPr lang="en-US" sz="1700" dirty="0" err="1"/>
              <a:t>centre</a:t>
            </a:r>
            <a:r>
              <a:rPr lang="en-US" sz="1700" dirty="0"/>
              <a:t>.</a:t>
            </a:r>
            <a:endParaRPr lang="de-DE" sz="1700" dirty="0">
              <a:solidFill>
                <a:schemeClr val="tx1"/>
              </a:solidFill>
              <a:ea typeface="Roboto Light" panose="02000000000000000000" pitchFamily="2" charset="0"/>
              <a:cs typeface="Helvetica" panose="020B0604020202020204" pitchFamily="34" charset="0"/>
            </a:endParaRPr>
          </a:p>
        </p:txBody>
      </p:sp>
      <p:grpSp>
        <p:nvGrpSpPr>
          <p:cNvPr id="4" name="Gruppieren 3">
            <a:extLst>
              <a:ext uri="{FF2B5EF4-FFF2-40B4-BE49-F238E27FC236}">
                <a16:creationId xmlns:a16="http://schemas.microsoft.com/office/drawing/2014/main" id="{D8046E31-E608-B56C-22FA-8184FEABC28E}"/>
              </a:ext>
            </a:extLst>
          </p:cNvPr>
          <p:cNvGrpSpPr/>
          <p:nvPr/>
        </p:nvGrpSpPr>
        <p:grpSpPr>
          <a:xfrm>
            <a:off x="3899114" y="423583"/>
            <a:ext cx="720000" cy="720000"/>
            <a:chOff x="2776212" y="2385324"/>
            <a:chExt cx="1502211" cy="1479390"/>
          </a:xfrm>
          <a:solidFill>
            <a:srgbClr val="0071BA"/>
          </a:solidFill>
        </p:grpSpPr>
        <p:sp>
          <p:nvSpPr>
            <p:cNvPr id="5" name="Freihandform: Form 4">
              <a:extLst>
                <a:ext uri="{FF2B5EF4-FFF2-40B4-BE49-F238E27FC236}">
                  <a16:creationId xmlns:a16="http://schemas.microsoft.com/office/drawing/2014/main" id="{CEA5D18A-D152-8DB9-E751-74535B83E36A}"/>
                </a:ext>
              </a:extLst>
            </p:cNvPr>
            <p:cNvSpPr/>
            <p:nvPr/>
          </p:nvSpPr>
          <p:spPr>
            <a:xfrm rot="1105958">
              <a:off x="2776212" y="2385324"/>
              <a:ext cx="1502211" cy="1479390"/>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pic>
          <p:nvPicPr>
            <p:cNvPr id="7" name="Grafik 6" descr="Puzzleteile mit einfarbiger Füllung">
              <a:extLst>
                <a:ext uri="{FF2B5EF4-FFF2-40B4-BE49-F238E27FC236}">
                  <a16:creationId xmlns:a16="http://schemas.microsoft.com/office/drawing/2014/main" id="{308CAEA3-ECB5-F85B-DE6A-D07BF07D3A7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128518" y="2732278"/>
              <a:ext cx="797598" cy="785481"/>
            </a:xfrm>
            <a:prstGeom prst="rect">
              <a:avLst/>
            </a:prstGeom>
          </p:spPr>
        </p:pic>
      </p:grpSp>
      <p:sp>
        <p:nvSpPr>
          <p:cNvPr id="18" name="Freihandform: Form 17">
            <a:extLst>
              <a:ext uri="{FF2B5EF4-FFF2-40B4-BE49-F238E27FC236}">
                <a16:creationId xmlns:a16="http://schemas.microsoft.com/office/drawing/2014/main" id="{C98A2DA6-78B4-5A24-A602-EE6EB87C5300}"/>
              </a:ext>
            </a:extLst>
          </p:cNvPr>
          <p:cNvSpPr/>
          <p:nvPr/>
        </p:nvSpPr>
        <p:spPr>
          <a:xfrm>
            <a:off x="4958120" y="3256103"/>
            <a:ext cx="6853270" cy="976143"/>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nSpc>
                <a:spcPct val="100000"/>
              </a:lnSpc>
              <a:spcAft>
                <a:spcPct val="30000"/>
              </a:spcAft>
              <a:buClr>
                <a:schemeClr val="accent4"/>
              </a:buClr>
            </a:pPr>
            <a:r>
              <a:rPr lang="en-US" sz="1700" dirty="0">
                <a:latin typeface="+mj-lt"/>
              </a:rPr>
              <a:t>Another step into the future
</a:t>
            </a:r>
            <a:r>
              <a:rPr lang="en-US" sz="1700" dirty="0"/>
              <a:t>With our planned innovations in the field of digital test execution, we and you are well prepared for the future.</a:t>
            </a:r>
            <a:endParaRPr lang="de-DE" sz="1700" dirty="0">
              <a:solidFill>
                <a:schemeClr val="tx1"/>
              </a:solidFill>
              <a:ea typeface="Roboto Light" panose="02000000000000000000" pitchFamily="2" charset="0"/>
              <a:cs typeface="Helvetica" panose="020B0604020202020204" pitchFamily="34" charset="0"/>
            </a:endParaRPr>
          </a:p>
        </p:txBody>
      </p:sp>
      <p:grpSp>
        <p:nvGrpSpPr>
          <p:cNvPr id="19" name="Gruppieren 18">
            <a:extLst>
              <a:ext uri="{FF2B5EF4-FFF2-40B4-BE49-F238E27FC236}">
                <a16:creationId xmlns:a16="http://schemas.microsoft.com/office/drawing/2014/main" id="{A16DF72A-F0FA-F5E8-938E-A74975C47A55}"/>
              </a:ext>
            </a:extLst>
          </p:cNvPr>
          <p:cNvGrpSpPr/>
          <p:nvPr/>
        </p:nvGrpSpPr>
        <p:grpSpPr>
          <a:xfrm>
            <a:off x="3899114" y="3230138"/>
            <a:ext cx="720000" cy="720000"/>
            <a:chOff x="9735370" y="3202860"/>
            <a:chExt cx="1174496" cy="1156654"/>
          </a:xfrm>
          <a:solidFill>
            <a:srgbClr val="0071BA"/>
          </a:solidFill>
        </p:grpSpPr>
        <p:pic>
          <p:nvPicPr>
            <p:cNvPr id="21" name="Grafik 20" descr="Zukunft mit einfarbiger Füllung">
              <a:extLst>
                <a:ext uri="{FF2B5EF4-FFF2-40B4-BE49-F238E27FC236}">
                  <a16:creationId xmlns:a16="http://schemas.microsoft.com/office/drawing/2014/main" id="{9FA99990-0B2E-53A6-1D01-4AB046AE9EC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000620" y="3459189"/>
              <a:ext cx="643996" cy="643996"/>
            </a:xfrm>
            <a:prstGeom prst="rect">
              <a:avLst/>
            </a:prstGeom>
          </p:spPr>
        </p:pic>
        <p:sp>
          <p:nvSpPr>
            <p:cNvPr id="23" name="Freihandform: Form 22">
              <a:extLst>
                <a:ext uri="{FF2B5EF4-FFF2-40B4-BE49-F238E27FC236}">
                  <a16:creationId xmlns:a16="http://schemas.microsoft.com/office/drawing/2014/main" id="{BC513E60-151C-67A8-9AE7-6E97FFCBF9DB}"/>
                </a:ext>
              </a:extLst>
            </p:cNvPr>
            <p:cNvSpPr/>
            <p:nvPr/>
          </p:nvSpPr>
          <p:spPr>
            <a:xfrm>
              <a:off x="9735370" y="3202860"/>
              <a:ext cx="1174496" cy="1156654"/>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grpSp>
      <p:sp>
        <p:nvSpPr>
          <p:cNvPr id="45" name="Textfeld 44">
            <a:extLst>
              <a:ext uri="{FF2B5EF4-FFF2-40B4-BE49-F238E27FC236}">
                <a16:creationId xmlns:a16="http://schemas.microsoft.com/office/drawing/2014/main" id="{B163A1A9-690E-8D85-7271-491CA555D16A}"/>
              </a:ext>
            </a:extLst>
          </p:cNvPr>
          <p:cNvSpPr txBox="1"/>
          <p:nvPr/>
        </p:nvSpPr>
        <p:spPr>
          <a:xfrm>
            <a:off x="332873" y="727367"/>
            <a:ext cx="3302024" cy="2062103"/>
          </a:xfrm>
          <a:prstGeom prst="rect">
            <a:avLst/>
          </a:prstGeom>
          <a:noFill/>
        </p:spPr>
        <p:txBody>
          <a:bodyPr wrap="square">
            <a:spAutoFit/>
          </a:bodyPr>
          <a:lstStyle/>
          <a:p>
            <a:r>
              <a:rPr lang="de-DE" sz="3200" cap="all" dirty="0">
                <a:latin typeface="+mj-lt"/>
              </a:rPr>
              <a:t>Advantages 
</a:t>
            </a:r>
            <a:r>
              <a:rPr lang="de-DE" sz="3200" cap="all" dirty="0" err="1">
                <a:latin typeface="+mj-lt"/>
              </a:rPr>
              <a:t>for</a:t>
            </a:r>
            <a:r>
              <a:rPr lang="de-DE" sz="3200" cap="all" dirty="0">
                <a:latin typeface="+mj-lt"/>
              </a:rPr>
              <a:t> 
</a:t>
            </a:r>
            <a:r>
              <a:rPr lang="de-DE" sz="3200" cap="all" dirty="0" err="1">
                <a:latin typeface="+mj-lt"/>
              </a:rPr>
              <a:t>Examiners</a:t>
            </a:r>
            <a:r>
              <a:rPr lang="de-DE" sz="3200" cap="all" dirty="0">
                <a:latin typeface="+mj-lt"/>
              </a:rPr>
              <a:t> &amp;
Institution</a:t>
            </a:r>
            <a:endParaRPr lang="de-AT" sz="3200" cap="all" dirty="0">
              <a:latin typeface="+mj-lt"/>
            </a:endParaRPr>
          </a:p>
        </p:txBody>
      </p:sp>
      <p:grpSp>
        <p:nvGrpSpPr>
          <p:cNvPr id="25" name="Gruppieren 24">
            <a:extLst>
              <a:ext uri="{FF2B5EF4-FFF2-40B4-BE49-F238E27FC236}">
                <a16:creationId xmlns:a16="http://schemas.microsoft.com/office/drawing/2014/main" id="{9BCD9F52-5EE3-710B-AEC1-9EF7420D5DDC}"/>
              </a:ext>
            </a:extLst>
          </p:cNvPr>
          <p:cNvGrpSpPr/>
          <p:nvPr/>
        </p:nvGrpSpPr>
        <p:grpSpPr>
          <a:xfrm>
            <a:off x="-3814670" y="6107321"/>
            <a:ext cx="720000" cy="720000"/>
            <a:chOff x="148040" y="3013059"/>
            <a:chExt cx="1297734" cy="1278018"/>
          </a:xfrm>
          <a:solidFill>
            <a:srgbClr val="0071BA"/>
          </a:solidFill>
        </p:grpSpPr>
        <p:pic>
          <p:nvPicPr>
            <p:cNvPr id="26" name="Grafik 25" descr="Geld mit einfarbiger Füllung">
              <a:extLst>
                <a:ext uri="{FF2B5EF4-FFF2-40B4-BE49-F238E27FC236}">
                  <a16:creationId xmlns:a16="http://schemas.microsoft.com/office/drawing/2014/main" id="{2AFD509A-6284-352E-3DDC-CB040E2BFF1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74909" y="3311256"/>
              <a:ext cx="643996" cy="643996"/>
            </a:xfrm>
            <a:prstGeom prst="rect">
              <a:avLst/>
            </a:prstGeom>
          </p:spPr>
        </p:pic>
        <p:sp>
          <p:nvSpPr>
            <p:cNvPr id="30" name="Freihandform: Form 29">
              <a:extLst>
                <a:ext uri="{FF2B5EF4-FFF2-40B4-BE49-F238E27FC236}">
                  <a16:creationId xmlns:a16="http://schemas.microsoft.com/office/drawing/2014/main" id="{DF95A734-A9EB-C0EC-DA4C-6072ABB324D4}"/>
                </a:ext>
              </a:extLst>
            </p:cNvPr>
            <p:cNvSpPr/>
            <p:nvPr/>
          </p:nvSpPr>
          <p:spPr>
            <a:xfrm rot="20090883">
              <a:off x="148040" y="3013059"/>
              <a:ext cx="1297734" cy="1278018"/>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grpSp>
      <p:grpSp>
        <p:nvGrpSpPr>
          <p:cNvPr id="32" name="Gruppieren 31">
            <a:extLst>
              <a:ext uri="{FF2B5EF4-FFF2-40B4-BE49-F238E27FC236}">
                <a16:creationId xmlns:a16="http://schemas.microsoft.com/office/drawing/2014/main" id="{78D1775C-CB56-7087-4512-625D70AA79BB}"/>
              </a:ext>
            </a:extLst>
          </p:cNvPr>
          <p:cNvGrpSpPr/>
          <p:nvPr/>
        </p:nvGrpSpPr>
        <p:grpSpPr>
          <a:xfrm>
            <a:off x="8024755" y="8845162"/>
            <a:ext cx="720000" cy="720000"/>
            <a:chOff x="7636353" y="3995666"/>
            <a:chExt cx="1502211" cy="1479390"/>
          </a:xfrm>
          <a:solidFill>
            <a:srgbClr val="0071BA"/>
          </a:solidFill>
        </p:grpSpPr>
        <p:pic>
          <p:nvPicPr>
            <p:cNvPr id="46" name="Grafik 45" descr="Gabelung in der Straße mit einfarbiger Füllung">
              <a:extLst>
                <a:ext uri="{FF2B5EF4-FFF2-40B4-BE49-F238E27FC236}">
                  <a16:creationId xmlns:a16="http://schemas.microsoft.com/office/drawing/2014/main" id="{B7392175-3A9D-4638-3303-656E105B606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087641" y="4487977"/>
              <a:ext cx="643996" cy="643996"/>
            </a:xfrm>
            <a:prstGeom prst="rect">
              <a:avLst/>
            </a:prstGeom>
          </p:spPr>
        </p:pic>
        <p:sp>
          <p:nvSpPr>
            <p:cNvPr id="47" name="Freihandform: Form 46">
              <a:extLst>
                <a:ext uri="{FF2B5EF4-FFF2-40B4-BE49-F238E27FC236}">
                  <a16:creationId xmlns:a16="http://schemas.microsoft.com/office/drawing/2014/main" id="{3DE6169D-16F6-545C-B1FD-F907BDD5D834}"/>
                </a:ext>
              </a:extLst>
            </p:cNvPr>
            <p:cNvSpPr/>
            <p:nvPr/>
          </p:nvSpPr>
          <p:spPr>
            <a:xfrm rot="1105958">
              <a:off x="7636353" y="3995666"/>
              <a:ext cx="1502211" cy="1479390"/>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dirty="0"/>
            </a:p>
          </p:txBody>
        </p:sp>
      </p:grpSp>
      <p:grpSp>
        <p:nvGrpSpPr>
          <p:cNvPr id="48" name="Gruppieren 47">
            <a:extLst>
              <a:ext uri="{FF2B5EF4-FFF2-40B4-BE49-F238E27FC236}">
                <a16:creationId xmlns:a16="http://schemas.microsoft.com/office/drawing/2014/main" id="{285676C0-F7A8-9366-1320-1D4984C1E0E0}"/>
              </a:ext>
            </a:extLst>
          </p:cNvPr>
          <p:cNvGrpSpPr/>
          <p:nvPr/>
        </p:nvGrpSpPr>
        <p:grpSpPr>
          <a:xfrm>
            <a:off x="14296390" y="2825029"/>
            <a:ext cx="720000" cy="720000"/>
            <a:chOff x="9084582" y="4341408"/>
            <a:chExt cx="1592414" cy="1568224"/>
          </a:xfrm>
        </p:grpSpPr>
        <p:pic>
          <p:nvPicPr>
            <p:cNvPr id="49" name="Grafik 48" descr="Lichter an mit einfarbiger Füllung">
              <a:extLst>
                <a:ext uri="{FF2B5EF4-FFF2-40B4-BE49-F238E27FC236}">
                  <a16:creationId xmlns:a16="http://schemas.microsoft.com/office/drawing/2014/main" id="{3E03A97D-B146-F8CD-DDFB-FCFB76A7684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449470" y="4681079"/>
              <a:ext cx="873148" cy="873148"/>
            </a:xfrm>
            <a:prstGeom prst="rect">
              <a:avLst/>
            </a:prstGeom>
          </p:spPr>
        </p:pic>
        <p:sp>
          <p:nvSpPr>
            <p:cNvPr id="50" name="Freihandform: Form 49">
              <a:extLst>
                <a:ext uri="{FF2B5EF4-FFF2-40B4-BE49-F238E27FC236}">
                  <a16:creationId xmlns:a16="http://schemas.microsoft.com/office/drawing/2014/main" id="{4958F771-8135-DDA8-E11E-D82B629CBB71}"/>
                </a:ext>
              </a:extLst>
            </p:cNvPr>
            <p:cNvSpPr/>
            <p:nvPr/>
          </p:nvSpPr>
          <p:spPr>
            <a:xfrm rot="1929050">
              <a:off x="9084582" y="4341408"/>
              <a:ext cx="1592414" cy="1568224"/>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solidFill>
              <a:srgbClr val="0071B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grpSp>
      <p:pic>
        <p:nvPicPr>
          <p:cNvPr id="2" name="Kapitel 6_Folie (28)">
            <a:hlinkClick r:id="" action="ppaction://media"/>
            <a:extLst>
              <a:ext uri="{FF2B5EF4-FFF2-40B4-BE49-F238E27FC236}">
                <a16:creationId xmlns:a16="http://schemas.microsoft.com/office/drawing/2014/main" id="{E3B59114-EDA8-B5C9-9965-8CBA40DE688C}"/>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3744" y="5359068"/>
            <a:ext cx="487362" cy="487362"/>
          </a:xfrm>
          <a:prstGeom prst="rect">
            <a:avLst/>
          </a:prstGeom>
        </p:spPr>
      </p:pic>
    </p:spTree>
    <p:extLst>
      <p:ext uri="{BB962C8B-B14F-4D97-AF65-F5344CB8AC3E}">
        <p14:creationId xmlns:p14="http://schemas.microsoft.com/office/powerpoint/2010/main" val="1292892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500">
        <p159:morph option="byObject"/>
      </p:transition>
    </mc:Choice>
    <mc:Fallback xmlns="">
      <p:transition spd="slow" advClick="0" advTm="10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Freihandform: Form 59">
            <a:extLst>
              <a:ext uri="{FF2B5EF4-FFF2-40B4-BE49-F238E27FC236}">
                <a16:creationId xmlns:a16="http://schemas.microsoft.com/office/drawing/2014/main" id="{91E37AC5-7F01-83F4-A1D1-DF2641410784}"/>
              </a:ext>
            </a:extLst>
          </p:cNvPr>
          <p:cNvSpPr/>
          <p:nvPr/>
        </p:nvSpPr>
        <p:spPr>
          <a:xfrm>
            <a:off x="4952400" y="4156087"/>
            <a:ext cx="6875365" cy="1259999"/>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nSpc>
                <a:spcPct val="100000"/>
              </a:lnSpc>
              <a:spcAft>
                <a:spcPct val="30000"/>
              </a:spcAft>
              <a:buClr>
                <a:schemeClr val="accent4"/>
              </a:buClr>
            </a:pPr>
            <a:r>
              <a:rPr lang="en-US" sz="1700" dirty="0">
                <a:latin typeface="+mj-lt"/>
              </a:rPr>
              <a:t>Flexible pricing and no license fee for the first year 
</a:t>
            </a:r>
            <a:r>
              <a:rPr lang="en-US" sz="1700" dirty="0"/>
              <a:t>In accordance with the agreed conditions and methods of implementation (status A to D), the ÖSD sets the customary sales prices per test in addition to a minimum annual </a:t>
            </a:r>
            <a:r>
              <a:rPr lang="en-US" sz="1700" dirty="0" err="1"/>
              <a:t>licence</a:t>
            </a:r>
            <a:r>
              <a:rPr lang="en-US" sz="1700" dirty="0"/>
              <a:t> fee.</a:t>
            </a:r>
            <a:endParaRPr lang="de-DE" sz="1700" dirty="0">
              <a:solidFill>
                <a:schemeClr val="tx1"/>
              </a:solidFill>
              <a:ea typeface="Roboto Light" panose="02000000000000000000" pitchFamily="2" charset="0"/>
              <a:cs typeface="Helvetica" panose="020B0604020202020204" pitchFamily="34" charset="0"/>
            </a:endParaRPr>
          </a:p>
        </p:txBody>
      </p:sp>
      <p:grpSp>
        <p:nvGrpSpPr>
          <p:cNvPr id="35" name="Gruppieren 34">
            <a:extLst>
              <a:ext uri="{FF2B5EF4-FFF2-40B4-BE49-F238E27FC236}">
                <a16:creationId xmlns:a16="http://schemas.microsoft.com/office/drawing/2014/main" id="{4150B29B-37A4-08C5-C394-FC4F8B1A448B}"/>
              </a:ext>
            </a:extLst>
          </p:cNvPr>
          <p:cNvGrpSpPr/>
          <p:nvPr/>
        </p:nvGrpSpPr>
        <p:grpSpPr>
          <a:xfrm>
            <a:off x="3899114" y="4156087"/>
            <a:ext cx="720000" cy="720000"/>
            <a:chOff x="148040" y="3013059"/>
            <a:chExt cx="1297734" cy="1278018"/>
          </a:xfrm>
          <a:solidFill>
            <a:srgbClr val="0071BA"/>
          </a:solidFill>
        </p:grpSpPr>
        <p:pic>
          <p:nvPicPr>
            <p:cNvPr id="36" name="Grafik 35" descr="Geld mit einfarbiger Füllung">
              <a:extLst>
                <a:ext uri="{FF2B5EF4-FFF2-40B4-BE49-F238E27FC236}">
                  <a16:creationId xmlns:a16="http://schemas.microsoft.com/office/drawing/2014/main" id="{AD53A4D6-0160-67C6-A076-2A4E5FE742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4909" y="3311256"/>
              <a:ext cx="643996" cy="643996"/>
            </a:xfrm>
            <a:prstGeom prst="rect">
              <a:avLst/>
            </a:prstGeom>
          </p:spPr>
        </p:pic>
        <p:sp>
          <p:nvSpPr>
            <p:cNvPr id="38" name="Freihandform: Form 37">
              <a:extLst>
                <a:ext uri="{FF2B5EF4-FFF2-40B4-BE49-F238E27FC236}">
                  <a16:creationId xmlns:a16="http://schemas.microsoft.com/office/drawing/2014/main" id="{9F93294B-F5CF-FF63-DC15-319A7D2F29B2}"/>
                </a:ext>
              </a:extLst>
            </p:cNvPr>
            <p:cNvSpPr/>
            <p:nvPr/>
          </p:nvSpPr>
          <p:spPr>
            <a:xfrm rot="20090883">
              <a:off x="148040" y="3013059"/>
              <a:ext cx="1297734" cy="1278018"/>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grpSp>
      <p:sp>
        <p:nvSpPr>
          <p:cNvPr id="57" name="Freihandform: Form 56">
            <a:extLst>
              <a:ext uri="{FF2B5EF4-FFF2-40B4-BE49-F238E27FC236}">
                <a16:creationId xmlns:a16="http://schemas.microsoft.com/office/drawing/2014/main" id="{0CF664CF-E851-A87C-78B9-58261A3A27B0}"/>
              </a:ext>
            </a:extLst>
          </p:cNvPr>
          <p:cNvSpPr/>
          <p:nvPr/>
        </p:nvSpPr>
        <p:spPr>
          <a:xfrm>
            <a:off x="4952400" y="873809"/>
            <a:ext cx="6875365" cy="1106193"/>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nSpc>
                <a:spcPct val="100000"/>
              </a:lnSpc>
              <a:spcAft>
                <a:spcPct val="30000"/>
              </a:spcAft>
              <a:buClr>
                <a:schemeClr val="accent4"/>
              </a:buClr>
            </a:pPr>
            <a:r>
              <a:rPr lang="en-US" sz="1700" dirty="0">
                <a:latin typeface="+mj-lt"/>
              </a:rPr>
              <a:t>Flexible implementation conditions and licensing modalities
</a:t>
            </a:r>
            <a:r>
              <a:rPr lang="en-US" sz="1700" dirty="0"/>
              <a:t> As a licensee, you have a say in the extent to which you, as an examination </a:t>
            </a:r>
            <a:r>
              <a:rPr lang="en-US" sz="1700" dirty="0" err="1"/>
              <a:t>centre</a:t>
            </a:r>
            <a:r>
              <a:rPr lang="en-US" sz="1700" dirty="0"/>
              <a:t>, are involved in the examination and assessment process.</a:t>
            </a:r>
            <a:endParaRPr lang="de-DE" sz="1700" dirty="0">
              <a:solidFill>
                <a:schemeClr val="tx1"/>
              </a:solidFill>
              <a:ea typeface="Roboto Light" panose="02000000000000000000" pitchFamily="2" charset="0"/>
              <a:cs typeface="Helvetica" panose="020B0604020202020204" pitchFamily="34" charset="0"/>
            </a:endParaRPr>
          </a:p>
        </p:txBody>
      </p:sp>
      <p:grpSp>
        <p:nvGrpSpPr>
          <p:cNvPr id="39" name="Gruppieren 38">
            <a:extLst>
              <a:ext uri="{FF2B5EF4-FFF2-40B4-BE49-F238E27FC236}">
                <a16:creationId xmlns:a16="http://schemas.microsoft.com/office/drawing/2014/main" id="{88B7BE70-372F-5406-7B61-83A7450BA7E8}"/>
              </a:ext>
            </a:extLst>
          </p:cNvPr>
          <p:cNvGrpSpPr/>
          <p:nvPr/>
        </p:nvGrpSpPr>
        <p:grpSpPr>
          <a:xfrm>
            <a:off x="3899114" y="867247"/>
            <a:ext cx="720000" cy="720000"/>
            <a:chOff x="7636353" y="3995666"/>
            <a:chExt cx="1502211" cy="1479390"/>
          </a:xfrm>
          <a:solidFill>
            <a:srgbClr val="0071BA"/>
          </a:solidFill>
        </p:grpSpPr>
        <p:pic>
          <p:nvPicPr>
            <p:cNvPr id="41" name="Grafik 40" descr="Gabelung in der Straße mit einfarbiger Füllung">
              <a:extLst>
                <a:ext uri="{FF2B5EF4-FFF2-40B4-BE49-F238E27FC236}">
                  <a16:creationId xmlns:a16="http://schemas.microsoft.com/office/drawing/2014/main" id="{1BD7F2C9-E83B-5A0A-0AC1-905653A3F6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87641" y="4487977"/>
              <a:ext cx="643996" cy="643996"/>
            </a:xfrm>
            <a:prstGeom prst="rect">
              <a:avLst/>
            </a:prstGeom>
          </p:spPr>
        </p:pic>
        <p:sp>
          <p:nvSpPr>
            <p:cNvPr id="42" name="Freihandform: Form 41">
              <a:extLst>
                <a:ext uri="{FF2B5EF4-FFF2-40B4-BE49-F238E27FC236}">
                  <a16:creationId xmlns:a16="http://schemas.microsoft.com/office/drawing/2014/main" id="{0AE7E734-31F2-6B21-8BD2-1CF307BEF9C5}"/>
                </a:ext>
              </a:extLst>
            </p:cNvPr>
            <p:cNvSpPr/>
            <p:nvPr/>
          </p:nvSpPr>
          <p:spPr>
            <a:xfrm rot="1105958">
              <a:off x="7636353" y="3995666"/>
              <a:ext cx="1502211" cy="1479390"/>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dirty="0"/>
            </a:p>
          </p:txBody>
        </p:sp>
      </p:grpSp>
      <p:sp>
        <p:nvSpPr>
          <p:cNvPr id="11" name="Freihandform: Form 10">
            <a:extLst>
              <a:ext uri="{FF2B5EF4-FFF2-40B4-BE49-F238E27FC236}">
                <a16:creationId xmlns:a16="http://schemas.microsoft.com/office/drawing/2014/main" id="{2BF768EE-349A-C8BA-415C-AFE89DC7ED6F}"/>
              </a:ext>
            </a:extLst>
          </p:cNvPr>
          <p:cNvSpPr/>
          <p:nvPr/>
        </p:nvSpPr>
        <p:spPr>
          <a:xfrm>
            <a:off x="4958254" y="2476157"/>
            <a:ext cx="6853135" cy="1470810"/>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nSpc>
                <a:spcPct val="100000"/>
              </a:lnSpc>
              <a:spcAft>
                <a:spcPct val="30000"/>
              </a:spcAft>
              <a:buClr>
                <a:schemeClr val="accent4"/>
              </a:buClr>
            </a:pPr>
            <a:r>
              <a:rPr lang="en-US" sz="1700" dirty="0">
                <a:latin typeface="+mj-lt"/>
              </a:rPr>
              <a:t>Individual solutions and cooperations
</a:t>
            </a:r>
            <a:r>
              <a:rPr lang="en-US" sz="1700" dirty="0"/>
              <a:t>We do not only develop tests and examinations according to individual needs and assignments, but we are also available for other cooperation projects in the field of language teaching, learning and testing.</a:t>
            </a:r>
            <a:endParaRPr lang="de-DE" sz="1700" dirty="0">
              <a:solidFill>
                <a:schemeClr val="tx1"/>
              </a:solidFill>
              <a:ea typeface="Roboto Light" panose="02000000000000000000" pitchFamily="2" charset="0"/>
              <a:cs typeface="Helvetica" panose="020B0604020202020204" pitchFamily="34" charset="0"/>
            </a:endParaRPr>
          </a:p>
        </p:txBody>
      </p:sp>
      <p:grpSp>
        <p:nvGrpSpPr>
          <p:cNvPr id="12" name="Gruppieren 11">
            <a:extLst>
              <a:ext uri="{FF2B5EF4-FFF2-40B4-BE49-F238E27FC236}">
                <a16:creationId xmlns:a16="http://schemas.microsoft.com/office/drawing/2014/main" id="{B2B59976-6BCF-CD3E-1D50-9C8987DF5522}"/>
              </a:ext>
            </a:extLst>
          </p:cNvPr>
          <p:cNvGrpSpPr/>
          <p:nvPr/>
        </p:nvGrpSpPr>
        <p:grpSpPr>
          <a:xfrm>
            <a:off x="3909744" y="2476157"/>
            <a:ext cx="720000" cy="720000"/>
            <a:chOff x="9084582" y="4341408"/>
            <a:chExt cx="1592414" cy="1568224"/>
          </a:xfrm>
        </p:grpSpPr>
        <p:pic>
          <p:nvPicPr>
            <p:cNvPr id="13" name="Grafik 12" descr="Lichter an mit einfarbiger Füllung">
              <a:extLst>
                <a:ext uri="{FF2B5EF4-FFF2-40B4-BE49-F238E27FC236}">
                  <a16:creationId xmlns:a16="http://schemas.microsoft.com/office/drawing/2014/main" id="{BA578EAA-72BB-A516-105F-ABBA1CA9EAC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49470" y="4681079"/>
              <a:ext cx="873148" cy="873148"/>
            </a:xfrm>
            <a:prstGeom prst="rect">
              <a:avLst/>
            </a:prstGeom>
          </p:spPr>
        </p:pic>
        <p:sp>
          <p:nvSpPr>
            <p:cNvPr id="14" name="Freihandform: Form 13">
              <a:extLst>
                <a:ext uri="{FF2B5EF4-FFF2-40B4-BE49-F238E27FC236}">
                  <a16:creationId xmlns:a16="http://schemas.microsoft.com/office/drawing/2014/main" id="{FA6DF7F6-8935-65AB-FABD-F34FB871FC71}"/>
                </a:ext>
              </a:extLst>
            </p:cNvPr>
            <p:cNvSpPr/>
            <p:nvPr/>
          </p:nvSpPr>
          <p:spPr>
            <a:xfrm rot="1929050">
              <a:off x="9084582" y="4341408"/>
              <a:ext cx="1592414" cy="1568224"/>
            </a:xfrm>
            <a:custGeom>
              <a:avLst/>
              <a:gdLst>
                <a:gd name="connsiteX0" fmla="*/ 1475996 w 2951992"/>
                <a:gd name="connsiteY0" fmla="*/ 549294 h 2907145"/>
                <a:gd name="connsiteX1" fmla="*/ 547838 w 2951992"/>
                <a:gd name="connsiteY1" fmla="*/ 1477452 h 2907145"/>
                <a:gd name="connsiteX2" fmla="*/ 1475996 w 2951992"/>
                <a:gd name="connsiteY2" fmla="*/ 2405610 h 2907145"/>
                <a:gd name="connsiteX3" fmla="*/ 2404154 w 2951992"/>
                <a:gd name="connsiteY3" fmla="*/ 1477452 h 2907145"/>
                <a:gd name="connsiteX4" fmla="*/ 1475996 w 2951992"/>
                <a:gd name="connsiteY4" fmla="*/ 549294 h 2907145"/>
                <a:gd name="connsiteX5" fmla="*/ 1355118 w 2951992"/>
                <a:gd name="connsiteY5" fmla="*/ 0 h 2907145"/>
                <a:gd name="connsiteX6" fmla="*/ 1596874 w 2951992"/>
                <a:gd name="connsiteY6" fmla="*/ 0 h 2907145"/>
                <a:gd name="connsiteX7" fmla="*/ 1649416 w 2951992"/>
                <a:gd name="connsiteY7" fmla="*/ 298027 h 2907145"/>
                <a:gd name="connsiteX8" fmla="*/ 2101269 w 2951992"/>
                <a:gd name="connsiteY8" fmla="*/ 462488 h 2907145"/>
                <a:gd name="connsiteX9" fmla="*/ 2333086 w 2951992"/>
                <a:gd name="connsiteY9" fmla="*/ 267960 h 2907145"/>
                <a:gd name="connsiteX10" fmla="*/ 2518281 w 2951992"/>
                <a:gd name="connsiteY10" fmla="*/ 423357 h 2907145"/>
                <a:gd name="connsiteX11" fmla="*/ 2366963 w 2951992"/>
                <a:gd name="connsiteY11" fmla="*/ 685432 h 2907145"/>
                <a:gd name="connsiteX12" fmla="*/ 2607389 w 2951992"/>
                <a:gd name="connsiteY12" fmla="*/ 1101862 h 2907145"/>
                <a:gd name="connsiteX13" fmla="*/ 2910012 w 2951992"/>
                <a:gd name="connsiteY13" fmla="*/ 1101854 h 2907145"/>
                <a:gd name="connsiteX14" fmla="*/ 2951992 w 2951992"/>
                <a:gd name="connsiteY14" fmla="*/ 1339936 h 2907145"/>
                <a:gd name="connsiteX15" fmla="*/ 2667617 w 2951992"/>
                <a:gd name="connsiteY15" fmla="*/ 1443432 h 2907145"/>
                <a:gd name="connsiteX16" fmla="*/ 2584118 w 2951992"/>
                <a:gd name="connsiteY16" fmla="*/ 1916978 h 2907145"/>
                <a:gd name="connsiteX17" fmla="*/ 2815945 w 2951992"/>
                <a:gd name="connsiteY17" fmla="*/ 2111495 h 2907145"/>
                <a:gd name="connsiteX18" fmla="*/ 2695068 w 2951992"/>
                <a:gd name="connsiteY18" fmla="*/ 2320861 h 2907145"/>
                <a:gd name="connsiteX19" fmla="*/ 2410698 w 2951992"/>
                <a:gd name="connsiteY19" fmla="*/ 2217350 h 2907145"/>
                <a:gd name="connsiteX20" fmla="*/ 2042344 w 2951992"/>
                <a:gd name="connsiteY20" fmla="*/ 2526435 h 2907145"/>
                <a:gd name="connsiteX21" fmla="*/ 2094902 w 2951992"/>
                <a:gd name="connsiteY21" fmla="*/ 2824460 h 2907145"/>
                <a:gd name="connsiteX22" fmla="*/ 1867726 w 2951992"/>
                <a:gd name="connsiteY22" fmla="*/ 2907145 h 2907145"/>
                <a:gd name="connsiteX23" fmla="*/ 1716422 w 2951992"/>
                <a:gd name="connsiteY23" fmla="*/ 2645062 h 2907145"/>
                <a:gd name="connsiteX24" fmla="*/ 1235570 w 2951992"/>
                <a:gd name="connsiteY24" fmla="*/ 2645062 h 2907145"/>
                <a:gd name="connsiteX25" fmla="*/ 1084266 w 2951992"/>
                <a:gd name="connsiteY25" fmla="*/ 2907145 h 2907145"/>
                <a:gd name="connsiteX26" fmla="*/ 857090 w 2951992"/>
                <a:gd name="connsiteY26" fmla="*/ 2824460 h 2907145"/>
                <a:gd name="connsiteX27" fmla="*/ 909648 w 2951992"/>
                <a:gd name="connsiteY27" fmla="*/ 2526436 h 2907145"/>
                <a:gd name="connsiteX28" fmla="*/ 541294 w 2951992"/>
                <a:gd name="connsiteY28" fmla="*/ 2217351 h 2907145"/>
                <a:gd name="connsiteX29" fmla="*/ 256924 w 2951992"/>
                <a:gd name="connsiteY29" fmla="*/ 2320861 h 2907145"/>
                <a:gd name="connsiteX30" fmla="*/ 136047 w 2951992"/>
                <a:gd name="connsiteY30" fmla="*/ 2111495 h 2907145"/>
                <a:gd name="connsiteX31" fmla="*/ 367874 w 2951992"/>
                <a:gd name="connsiteY31" fmla="*/ 1916979 h 2907145"/>
                <a:gd name="connsiteX32" fmla="*/ 284375 w 2951992"/>
                <a:gd name="connsiteY32" fmla="*/ 1443433 h 2907145"/>
                <a:gd name="connsiteX33" fmla="*/ 0 w 2951992"/>
                <a:gd name="connsiteY33" fmla="*/ 1339936 h 2907145"/>
                <a:gd name="connsiteX34" fmla="*/ 41980 w 2951992"/>
                <a:gd name="connsiteY34" fmla="*/ 1101854 h 2907145"/>
                <a:gd name="connsiteX35" fmla="*/ 344603 w 2951992"/>
                <a:gd name="connsiteY35" fmla="*/ 1101862 h 2907145"/>
                <a:gd name="connsiteX36" fmla="*/ 585029 w 2951992"/>
                <a:gd name="connsiteY36" fmla="*/ 685432 h 2907145"/>
                <a:gd name="connsiteX37" fmla="*/ 433711 w 2951992"/>
                <a:gd name="connsiteY37" fmla="*/ 423357 h 2907145"/>
                <a:gd name="connsiteX38" fmla="*/ 618906 w 2951992"/>
                <a:gd name="connsiteY38" fmla="*/ 267960 h 2907145"/>
                <a:gd name="connsiteX39" fmla="*/ 850723 w 2951992"/>
                <a:gd name="connsiteY39" fmla="*/ 462488 h 2907145"/>
                <a:gd name="connsiteX40" fmla="*/ 1302576 w 2951992"/>
                <a:gd name="connsiteY40" fmla="*/ 298027 h 2907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951992" h="2907145">
                  <a:moveTo>
                    <a:pt x="1475996" y="549294"/>
                  </a:moveTo>
                  <a:cubicBezTo>
                    <a:pt x="963388" y="549294"/>
                    <a:pt x="547838" y="964844"/>
                    <a:pt x="547838" y="1477452"/>
                  </a:cubicBezTo>
                  <a:cubicBezTo>
                    <a:pt x="547838" y="1990060"/>
                    <a:pt x="963388" y="2405610"/>
                    <a:pt x="1475996" y="2405610"/>
                  </a:cubicBezTo>
                  <a:cubicBezTo>
                    <a:pt x="1988604" y="2405610"/>
                    <a:pt x="2404154" y="1990060"/>
                    <a:pt x="2404154" y="1477452"/>
                  </a:cubicBezTo>
                  <a:cubicBezTo>
                    <a:pt x="2404154" y="964844"/>
                    <a:pt x="1988604" y="549294"/>
                    <a:pt x="1475996" y="549294"/>
                  </a:cubicBezTo>
                  <a:close/>
                  <a:moveTo>
                    <a:pt x="1355118" y="0"/>
                  </a:moveTo>
                  <a:lnTo>
                    <a:pt x="1596874" y="0"/>
                  </a:lnTo>
                  <a:lnTo>
                    <a:pt x="1649416" y="298027"/>
                  </a:lnTo>
                  <a:cubicBezTo>
                    <a:pt x="1809641" y="321586"/>
                    <a:pt x="1963386" y="377545"/>
                    <a:pt x="2101269" y="462488"/>
                  </a:cubicBezTo>
                  <a:lnTo>
                    <a:pt x="2333086" y="267960"/>
                  </a:lnTo>
                  <a:lnTo>
                    <a:pt x="2518281" y="423357"/>
                  </a:lnTo>
                  <a:lnTo>
                    <a:pt x="2366963" y="685432"/>
                  </a:lnTo>
                  <a:cubicBezTo>
                    <a:pt x="2474559" y="806470"/>
                    <a:pt x="2556365" y="948162"/>
                    <a:pt x="2607389" y="1101862"/>
                  </a:cubicBezTo>
                  <a:lnTo>
                    <a:pt x="2910012" y="1101854"/>
                  </a:lnTo>
                  <a:lnTo>
                    <a:pt x="2951992" y="1339936"/>
                  </a:lnTo>
                  <a:lnTo>
                    <a:pt x="2667617" y="1443432"/>
                  </a:lnTo>
                  <a:cubicBezTo>
                    <a:pt x="2672239" y="1605314"/>
                    <a:pt x="2643828" y="1766440"/>
                    <a:pt x="2584118" y="1916978"/>
                  </a:cubicBezTo>
                  <a:lnTo>
                    <a:pt x="2815945" y="2111495"/>
                  </a:lnTo>
                  <a:lnTo>
                    <a:pt x="2695068" y="2320861"/>
                  </a:lnTo>
                  <a:lnTo>
                    <a:pt x="2410698" y="2217350"/>
                  </a:lnTo>
                  <a:cubicBezTo>
                    <a:pt x="2310183" y="2344329"/>
                    <a:pt x="2184849" y="2449497"/>
                    <a:pt x="2042344" y="2526435"/>
                  </a:cubicBezTo>
                  <a:lnTo>
                    <a:pt x="2094902" y="2824460"/>
                  </a:lnTo>
                  <a:lnTo>
                    <a:pt x="1867726" y="2907145"/>
                  </a:lnTo>
                  <a:lnTo>
                    <a:pt x="1716422" y="2645062"/>
                  </a:lnTo>
                  <a:cubicBezTo>
                    <a:pt x="1557802" y="2677724"/>
                    <a:pt x="1394190" y="2677724"/>
                    <a:pt x="1235570" y="2645062"/>
                  </a:cubicBezTo>
                  <a:lnTo>
                    <a:pt x="1084266" y="2907145"/>
                  </a:lnTo>
                  <a:lnTo>
                    <a:pt x="857090" y="2824460"/>
                  </a:lnTo>
                  <a:lnTo>
                    <a:pt x="909648" y="2526436"/>
                  </a:lnTo>
                  <a:cubicBezTo>
                    <a:pt x="767143" y="2449498"/>
                    <a:pt x="641810" y="2344330"/>
                    <a:pt x="541294" y="2217351"/>
                  </a:cubicBezTo>
                  <a:lnTo>
                    <a:pt x="256924" y="2320861"/>
                  </a:lnTo>
                  <a:lnTo>
                    <a:pt x="136047" y="2111495"/>
                  </a:lnTo>
                  <a:lnTo>
                    <a:pt x="367874" y="1916979"/>
                  </a:lnTo>
                  <a:cubicBezTo>
                    <a:pt x="308164" y="1766441"/>
                    <a:pt x="279753" y="1605314"/>
                    <a:pt x="284375" y="1443433"/>
                  </a:cubicBezTo>
                  <a:lnTo>
                    <a:pt x="0" y="1339936"/>
                  </a:lnTo>
                  <a:lnTo>
                    <a:pt x="41980" y="1101854"/>
                  </a:lnTo>
                  <a:lnTo>
                    <a:pt x="344603" y="1101862"/>
                  </a:lnTo>
                  <a:cubicBezTo>
                    <a:pt x="395627" y="948162"/>
                    <a:pt x="477433" y="806470"/>
                    <a:pt x="585029" y="685432"/>
                  </a:cubicBezTo>
                  <a:lnTo>
                    <a:pt x="433711" y="423357"/>
                  </a:lnTo>
                  <a:lnTo>
                    <a:pt x="618906" y="267960"/>
                  </a:lnTo>
                  <a:lnTo>
                    <a:pt x="850723" y="462488"/>
                  </a:lnTo>
                  <a:cubicBezTo>
                    <a:pt x="988606" y="377545"/>
                    <a:pt x="1142351" y="321586"/>
                    <a:pt x="1302576" y="298027"/>
                  </a:cubicBezTo>
                  <a:close/>
                </a:path>
              </a:pathLst>
            </a:custGeom>
            <a:solidFill>
              <a:srgbClr val="0071B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AT"/>
            </a:p>
          </p:txBody>
        </p:sp>
      </p:grpSp>
      <p:sp>
        <p:nvSpPr>
          <p:cNvPr id="43" name="Textfeld 42">
            <a:extLst>
              <a:ext uri="{FF2B5EF4-FFF2-40B4-BE49-F238E27FC236}">
                <a16:creationId xmlns:a16="http://schemas.microsoft.com/office/drawing/2014/main" id="{4203C5A0-41D7-E60C-C772-B2FEFC8CC435}"/>
              </a:ext>
            </a:extLst>
          </p:cNvPr>
          <p:cNvSpPr txBox="1"/>
          <p:nvPr/>
        </p:nvSpPr>
        <p:spPr>
          <a:xfrm>
            <a:off x="332873" y="727367"/>
            <a:ext cx="3302024" cy="1569660"/>
          </a:xfrm>
          <a:prstGeom prst="rect">
            <a:avLst/>
          </a:prstGeom>
          <a:noFill/>
        </p:spPr>
        <p:txBody>
          <a:bodyPr wrap="square">
            <a:spAutoFit/>
          </a:bodyPr>
          <a:lstStyle/>
          <a:p>
            <a:r>
              <a:rPr lang="de-DE" sz="3200" cap="all" dirty="0">
                <a:latin typeface="+mj-lt"/>
              </a:rPr>
              <a:t>Advantages 
</a:t>
            </a:r>
            <a:r>
              <a:rPr lang="de-DE" sz="3200" cap="all" dirty="0" err="1">
                <a:latin typeface="+mj-lt"/>
              </a:rPr>
              <a:t>for</a:t>
            </a:r>
            <a:r>
              <a:rPr lang="de-DE" sz="3200" cap="all" dirty="0">
                <a:latin typeface="+mj-lt"/>
              </a:rPr>
              <a:t> 
Institution</a:t>
            </a:r>
            <a:endParaRPr lang="de-AT" sz="3200" cap="all" dirty="0">
              <a:latin typeface="+mj-lt"/>
            </a:endParaRPr>
          </a:p>
        </p:txBody>
      </p:sp>
      <p:pic>
        <p:nvPicPr>
          <p:cNvPr id="2" name="Kapitel 6_Folie (29)">
            <a:hlinkClick r:id="" action="ppaction://media"/>
            <a:extLst>
              <a:ext uri="{FF2B5EF4-FFF2-40B4-BE49-F238E27FC236}">
                <a16:creationId xmlns:a16="http://schemas.microsoft.com/office/drawing/2014/main" id="{CD6617C8-A938-AF02-FB0C-61CEFEF79B0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25207" y="5285394"/>
            <a:ext cx="487363" cy="487362"/>
          </a:xfrm>
          <a:prstGeom prst="rect">
            <a:avLst/>
          </a:prstGeom>
        </p:spPr>
      </p:pic>
    </p:spTree>
    <p:extLst>
      <p:ext uri="{BB962C8B-B14F-4D97-AF65-F5344CB8AC3E}">
        <p14:creationId xmlns:p14="http://schemas.microsoft.com/office/powerpoint/2010/main" val="3934950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3500">
        <p159:morph option="byObject"/>
      </p:transition>
    </mc:Choice>
    <mc:Fallback xmlns="">
      <p:transition spd="slow" advClick="0" advTm="13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feld 33">
            <a:extLst>
              <a:ext uri="{FF2B5EF4-FFF2-40B4-BE49-F238E27FC236}">
                <a16:creationId xmlns:a16="http://schemas.microsoft.com/office/drawing/2014/main" id="{4FD2F65B-9278-6C97-5EA0-1BEF628FD363}"/>
              </a:ext>
            </a:extLst>
          </p:cNvPr>
          <p:cNvSpPr txBox="1"/>
          <p:nvPr/>
        </p:nvSpPr>
        <p:spPr>
          <a:xfrm>
            <a:off x="9790241" y="279786"/>
            <a:ext cx="2039937" cy="646331"/>
          </a:xfrm>
          <a:prstGeom prst="rect">
            <a:avLst/>
          </a:prstGeom>
          <a:noFill/>
        </p:spPr>
        <p:txBody>
          <a:bodyPr wrap="square" rtlCol="0">
            <a:spAutoFit/>
          </a:bodyPr>
          <a:lstStyle/>
          <a:p>
            <a:r>
              <a:rPr lang="de-DE" sz="3600" dirty="0">
                <a:latin typeface="Roboto Black" panose="02000000000000000000" pitchFamily="2" charset="0"/>
                <a:ea typeface="Roboto Black" panose="02000000000000000000" pitchFamily="2" charset="0"/>
              </a:rPr>
              <a:t>AGENDA</a:t>
            </a:r>
            <a:endParaRPr lang="de-AT" sz="3600" dirty="0">
              <a:latin typeface="Roboto Black" panose="02000000000000000000" pitchFamily="2" charset="0"/>
              <a:ea typeface="Roboto Black" panose="02000000000000000000" pitchFamily="2" charset="0"/>
            </a:endParaRPr>
          </a:p>
        </p:txBody>
      </p:sp>
      <p:sp>
        <p:nvSpPr>
          <p:cNvPr id="2" name="!! Rechteck">
            <a:extLst>
              <a:ext uri="{FF2B5EF4-FFF2-40B4-BE49-F238E27FC236}">
                <a16:creationId xmlns:a16="http://schemas.microsoft.com/office/drawing/2014/main" id="{4FDCAA96-25FA-54D9-451C-D889B482BAF6}"/>
              </a:ext>
            </a:extLst>
          </p:cNvPr>
          <p:cNvSpPr/>
          <p:nvPr/>
        </p:nvSpPr>
        <p:spPr>
          <a:xfrm>
            <a:off x="0" y="0"/>
            <a:ext cx="2880359" cy="6858000"/>
          </a:xfrm>
          <a:prstGeom prst="rect">
            <a:avLst/>
          </a:prstGeom>
          <a:solidFill>
            <a:srgbClr val="0071BA"/>
          </a:solidFill>
          <a:ln>
            <a:noFill/>
          </a:ln>
          <a:effectLst>
            <a:innerShdw blurRad="63500" dist="50800">
              <a:prstClr val="black">
                <a:alpha val="2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20" name="!!Logo">
            <a:extLst>
              <a:ext uri="{FF2B5EF4-FFF2-40B4-BE49-F238E27FC236}">
                <a16:creationId xmlns:a16="http://schemas.microsoft.com/office/drawing/2014/main" id="{AFB7308F-091E-4877-B365-269E7BE90C3F}"/>
              </a:ext>
            </a:extLst>
          </p:cNvPr>
          <p:cNvPicPr>
            <a:picLocks noChangeAspect="1"/>
          </p:cNvPicPr>
          <p:nvPr/>
        </p:nvPicPr>
        <p:blipFill>
          <a:blip r:embed="rId5">
            <a:biLevel thresh="25000"/>
            <a:extLst>
              <a:ext uri="{BEBA8EAE-BF5A-486C-A8C5-ECC9F3942E4B}">
                <a14:imgProps xmlns:a14="http://schemas.microsoft.com/office/drawing/2010/main">
                  <a14:imgLayer r:embed="rId6">
                    <a14:imgEffect>
                      <a14:backgroundRemoval t="10000" b="90000" l="10000" r="90000">
                        <a14:foregroundMark x1="49330" y1="42470" x2="49330" y2="42470"/>
                        <a14:foregroundMark x1="31122" y1="47716" x2="31122" y2="47716"/>
                        <a14:foregroundMark x1="33310" y1="30626" x2="33310" y2="30626"/>
                        <a14:foregroundMark x1="21807" y1="29272" x2="21807" y2="29272"/>
                      </a14:backgroundRemoval>
                    </a14:imgEffect>
                  </a14:imgLayer>
                </a14:imgProps>
              </a:ext>
              <a:ext uri="{28A0092B-C50C-407E-A947-70E740481C1C}">
                <a14:useLocalDpi xmlns:a14="http://schemas.microsoft.com/office/drawing/2010/main" val="0"/>
              </a:ext>
            </a:extLst>
          </a:blip>
          <a:stretch>
            <a:fillRect/>
          </a:stretch>
        </p:blipFill>
        <p:spPr>
          <a:xfrm>
            <a:off x="9957463" y="872805"/>
            <a:ext cx="1908797" cy="796119"/>
          </a:xfrm>
          <a:prstGeom prst="rect">
            <a:avLst/>
          </a:prstGeom>
        </p:spPr>
      </p:pic>
      <p:graphicFrame>
        <p:nvGraphicFramePr>
          <p:cNvPr id="37" name="Tabelle 37">
            <a:extLst>
              <a:ext uri="{FF2B5EF4-FFF2-40B4-BE49-F238E27FC236}">
                <a16:creationId xmlns:a16="http://schemas.microsoft.com/office/drawing/2014/main" id="{BE4A3582-0B96-4C8C-9975-63CB813C08CD}"/>
              </a:ext>
            </a:extLst>
          </p:cNvPr>
          <p:cNvGraphicFramePr>
            <a:graphicFrameLocks noGrp="1"/>
          </p:cNvGraphicFramePr>
          <p:nvPr>
            <p:extLst>
              <p:ext uri="{D42A27DB-BD31-4B8C-83A1-F6EECF244321}">
                <p14:modId xmlns:p14="http://schemas.microsoft.com/office/powerpoint/2010/main" val="367686460"/>
              </p:ext>
            </p:extLst>
          </p:nvPr>
        </p:nvGraphicFramePr>
        <p:xfrm>
          <a:off x="2982435" y="633011"/>
          <a:ext cx="6630293" cy="6174000"/>
        </p:xfrm>
        <a:graphic>
          <a:graphicData uri="http://schemas.openxmlformats.org/drawingml/2006/table">
            <a:tbl>
              <a:tblPr firstRow="1" bandRow="1">
                <a:tableStyleId>{2D5ABB26-0587-4C30-8999-92F81FD0307C}</a:tableStyleId>
              </a:tblPr>
              <a:tblGrid>
                <a:gridCol w="853721">
                  <a:extLst>
                    <a:ext uri="{9D8B030D-6E8A-4147-A177-3AD203B41FA5}">
                      <a16:colId xmlns:a16="http://schemas.microsoft.com/office/drawing/2014/main" val="1148011889"/>
                    </a:ext>
                  </a:extLst>
                </a:gridCol>
                <a:gridCol w="5776572">
                  <a:extLst>
                    <a:ext uri="{9D8B030D-6E8A-4147-A177-3AD203B41FA5}">
                      <a16:colId xmlns:a16="http://schemas.microsoft.com/office/drawing/2014/main" val="1158071636"/>
                    </a:ext>
                  </a:extLst>
                </a:gridCol>
              </a:tblGrid>
              <a:tr h="882000">
                <a:tc>
                  <a:txBody>
                    <a:bodyPr/>
                    <a:lstStyle/>
                    <a:p>
                      <a:r>
                        <a:rPr lang="de-DE" sz="2000" b="1" dirty="0">
                          <a:solidFill>
                            <a:srgbClr val="0071BA"/>
                          </a:solidFill>
                          <a:latin typeface="Roboto Black" panose="02000000000000000000" pitchFamily="2" charset="0"/>
                          <a:ea typeface="Roboto Black" panose="02000000000000000000" pitchFamily="2" charset="0"/>
                        </a:rPr>
                        <a:t>01</a:t>
                      </a:r>
                      <a:endParaRPr lang="de-AT" sz="2000" b="1" dirty="0">
                        <a:solidFill>
                          <a:schemeClr val="tx1"/>
                        </a:solidFill>
                        <a:latin typeface="Roboto Black" panose="02000000000000000000" pitchFamily="2" charset="0"/>
                        <a:ea typeface="Roboto Black" panose="02000000000000000000" pitchFamily="2" charset="0"/>
                      </a:endParaRPr>
                    </a:p>
                  </a:txBody>
                  <a:tcPr/>
                </a:tc>
                <a:tc>
                  <a:txBody>
                    <a:bodyPr/>
                    <a:lstStyle/>
                    <a:p>
                      <a:r>
                        <a:rPr lang="de-DE" sz="2000" dirty="0">
                          <a:solidFill>
                            <a:schemeClr val="tx1"/>
                          </a:solidFill>
                          <a:latin typeface="Roboto Light" panose="02000000000000000000" pitchFamily="2" charset="0"/>
                          <a:ea typeface="Roboto Light" panose="02000000000000000000" pitchFamily="2" charset="0"/>
                        </a:rPr>
                        <a:t>About ÖSD</a:t>
                      </a:r>
                    </a:p>
                  </a:txBody>
                  <a:tcPr/>
                </a:tc>
                <a:extLst>
                  <a:ext uri="{0D108BD9-81ED-4DB2-BD59-A6C34878D82A}">
                    <a16:rowId xmlns:a16="http://schemas.microsoft.com/office/drawing/2014/main" val="3129369756"/>
                  </a:ext>
                </a:extLst>
              </a:tr>
              <a:tr h="882000">
                <a:tc>
                  <a:txBody>
                    <a:bodyPr/>
                    <a:lstStyle/>
                    <a:p>
                      <a:r>
                        <a:rPr lang="de-DE" sz="2000" b="1" dirty="0">
                          <a:solidFill>
                            <a:srgbClr val="0071BA"/>
                          </a:solidFill>
                          <a:latin typeface="Roboto Black" panose="02000000000000000000" pitchFamily="2" charset="0"/>
                          <a:ea typeface="Roboto Black" panose="02000000000000000000" pitchFamily="2" charset="0"/>
                        </a:rPr>
                        <a:t>02</a:t>
                      </a:r>
                      <a:endParaRPr lang="de-AT" sz="2000" b="1" dirty="0">
                        <a:solidFill>
                          <a:schemeClr val="tx1"/>
                        </a:solidFill>
                        <a:latin typeface="Roboto Black" panose="02000000000000000000" pitchFamily="2" charset="0"/>
                        <a:ea typeface="Roboto Black" panose="02000000000000000000" pitchFamily="2" charset="0"/>
                      </a:endParaRPr>
                    </a:p>
                  </a:txBody>
                  <a:tcPr/>
                </a:tc>
                <a:tc>
                  <a:txBody>
                    <a:bodyPr/>
                    <a:lstStyle/>
                    <a:p>
                      <a:r>
                        <a:rPr lang="de-DE" sz="2000" kern="1200" dirty="0" err="1">
                          <a:solidFill>
                            <a:schemeClr val="tx1"/>
                          </a:solidFill>
                          <a:latin typeface="+mn-lt"/>
                          <a:ea typeface="+mn-ea"/>
                          <a:cs typeface="+mn-cs"/>
                        </a:rPr>
                        <a:t>Pluricentricity</a:t>
                      </a:r>
                      <a:r>
                        <a:rPr lang="de-DE" sz="2000" kern="1200" dirty="0">
                          <a:solidFill>
                            <a:schemeClr val="tx1"/>
                          </a:solidFill>
                          <a:latin typeface="+mn-lt"/>
                          <a:ea typeface="+mn-ea"/>
                          <a:cs typeface="+mn-cs"/>
                        </a:rPr>
                        <a:t> – </a:t>
                      </a:r>
                      <a:r>
                        <a:rPr lang="de-DE" sz="2000" kern="1200" dirty="0" err="1">
                          <a:solidFill>
                            <a:schemeClr val="tx1"/>
                          </a:solidFill>
                          <a:latin typeface="+mn-lt"/>
                          <a:ea typeface="+mn-ea"/>
                          <a:cs typeface="+mn-cs"/>
                        </a:rPr>
                        <a:t>three</a:t>
                      </a:r>
                      <a:r>
                        <a:rPr lang="de-DE" sz="2000" kern="1200" dirty="0">
                          <a:solidFill>
                            <a:schemeClr val="tx1"/>
                          </a:solidFill>
                          <a:latin typeface="+mn-lt"/>
                          <a:ea typeface="+mn-ea"/>
                          <a:cs typeface="+mn-cs"/>
                        </a:rPr>
                        <a:t> countries, </a:t>
                      </a:r>
                      <a:r>
                        <a:rPr lang="de-DE" sz="2000" kern="1200" dirty="0" err="1">
                          <a:solidFill>
                            <a:schemeClr val="tx1"/>
                          </a:solidFill>
                          <a:latin typeface="+mn-lt"/>
                          <a:ea typeface="+mn-ea"/>
                          <a:cs typeface="+mn-cs"/>
                        </a:rPr>
                        <a:t>one</a:t>
                      </a:r>
                      <a:r>
                        <a:rPr lang="de-DE" sz="2000" kern="1200" dirty="0">
                          <a:solidFill>
                            <a:schemeClr val="tx1"/>
                          </a:solidFill>
                          <a:latin typeface="+mn-lt"/>
                          <a:ea typeface="+mn-ea"/>
                          <a:cs typeface="+mn-cs"/>
                        </a:rPr>
                        <a:t> </a:t>
                      </a:r>
                      <a:r>
                        <a:rPr lang="de-DE" sz="2000" kern="1200" dirty="0" err="1">
                          <a:solidFill>
                            <a:schemeClr val="tx1"/>
                          </a:solidFill>
                          <a:latin typeface="+mn-lt"/>
                          <a:ea typeface="+mn-ea"/>
                          <a:cs typeface="+mn-cs"/>
                        </a:rPr>
                        <a:t>certificate</a:t>
                      </a:r>
                      <a:endParaRPr lang="de-DE" sz="2000" kern="1200" dirty="0">
                        <a:solidFill>
                          <a:schemeClr val="tx1"/>
                        </a:solidFill>
                        <a:latin typeface="+mn-lt"/>
                        <a:ea typeface="+mn-ea"/>
                        <a:cs typeface="+mn-cs"/>
                      </a:endParaRPr>
                    </a:p>
                  </a:txBody>
                  <a:tcPr/>
                </a:tc>
                <a:extLst>
                  <a:ext uri="{0D108BD9-81ED-4DB2-BD59-A6C34878D82A}">
                    <a16:rowId xmlns:a16="http://schemas.microsoft.com/office/drawing/2014/main" val="638613438"/>
                  </a:ext>
                </a:extLst>
              </a:tr>
              <a:tr h="88200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2000" b="1" dirty="0">
                          <a:solidFill>
                            <a:srgbClr val="0071BA"/>
                          </a:solidFill>
                          <a:latin typeface="Roboto Black" panose="02000000000000000000" pitchFamily="2" charset="0"/>
                          <a:ea typeface="Roboto Black" panose="02000000000000000000" pitchFamily="2" charset="0"/>
                        </a:rPr>
                        <a:t>03</a:t>
                      </a:r>
                      <a:endParaRPr lang="de-AT" sz="2000" b="1" dirty="0">
                        <a:solidFill>
                          <a:srgbClr val="0071BA"/>
                        </a:solidFill>
                        <a:latin typeface="Roboto Black" panose="02000000000000000000" pitchFamily="2" charset="0"/>
                        <a:ea typeface="Roboto Black" panose="02000000000000000000" pitchFamily="2" charset="0"/>
                      </a:endParaRPr>
                    </a:p>
                    <a:p>
                      <a:endParaRPr lang="de-AT" sz="2000" b="1" dirty="0">
                        <a:solidFill>
                          <a:schemeClr val="tx1"/>
                        </a:solidFill>
                        <a:latin typeface="Roboto Black" panose="02000000000000000000" pitchFamily="2" charset="0"/>
                        <a:ea typeface="Roboto Black" panose="02000000000000000000" pitchFamily="2" charset="0"/>
                      </a:endParaRP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2000" dirty="0">
                          <a:solidFill>
                            <a:schemeClr val="tx1"/>
                          </a:solidFill>
                          <a:latin typeface="Roboto Light" panose="02000000000000000000" pitchFamily="2" charset="0"/>
                          <a:ea typeface="Roboto Light" panose="02000000000000000000" pitchFamily="2" charset="0"/>
                        </a:rPr>
                        <a:t>ÖSD </a:t>
                      </a:r>
                      <a:r>
                        <a:rPr lang="de-AT" sz="2000" dirty="0" err="1"/>
                        <a:t>examination</a:t>
                      </a:r>
                      <a:r>
                        <a:rPr lang="de-AT" sz="2000" dirty="0"/>
                        <a:t> </a:t>
                      </a:r>
                      <a:r>
                        <a:rPr lang="de-AT" sz="2000" dirty="0" err="1"/>
                        <a:t>system</a:t>
                      </a:r>
                      <a:endParaRPr lang="de-AT" sz="2000" dirty="0"/>
                    </a:p>
                    <a:p>
                      <a:pPr marL="0" marR="0" lvl="0" indent="0" algn="l" defTabSz="914377" rtl="0" eaLnBrk="1" fontAlgn="auto" latinLnBrk="0" hangingPunct="1">
                        <a:lnSpc>
                          <a:spcPct val="100000"/>
                        </a:lnSpc>
                        <a:spcBef>
                          <a:spcPts val="0"/>
                        </a:spcBef>
                        <a:spcAft>
                          <a:spcPts val="0"/>
                        </a:spcAft>
                        <a:buClrTx/>
                        <a:buSzTx/>
                        <a:buFontTx/>
                        <a:buNone/>
                        <a:tabLst/>
                        <a:defRPr/>
                      </a:pPr>
                      <a:endParaRPr lang="de-AT" sz="2000" dirty="0">
                        <a:solidFill>
                          <a:schemeClr val="tx1"/>
                        </a:solidFill>
                        <a:latin typeface="Roboto Light" panose="02000000000000000000" pitchFamily="2" charset="0"/>
                        <a:ea typeface="Roboto Light" panose="02000000000000000000" pitchFamily="2" charset="0"/>
                      </a:endParaRPr>
                    </a:p>
                  </a:txBody>
                  <a:tcPr/>
                </a:tc>
                <a:extLst>
                  <a:ext uri="{0D108BD9-81ED-4DB2-BD59-A6C34878D82A}">
                    <a16:rowId xmlns:a16="http://schemas.microsoft.com/office/drawing/2014/main" val="246130507"/>
                  </a:ext>
                </a:extLst>
              </a:tr>
              <a:tr h="88200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2000" b="1" dirty="0">
                          <a:solidFill>
                            <a:srgbClr val="0071BA"/>
                          </a:solidFill>
                          <a:latin typeface="Roboto Black" panose="02000000000000000000" pitchFamily="2" charset="0"/>
                          <a:ea typeface="Roboto Black" panose="02000000000000000000" pitchFamily="2" charset="0"/>
                        </a:rPr>
                        <a:t>0</a:t>
                      </a:r>
                      <a:r>
                        <a:rPr lang="de-AT" sz="2000" b="1" dirty="0">
                          <a:solidFill>
                            <a:srgbClr val="0071BA"/>
                          </a:solidFill>
                          <a:latin typeface="Roboto Black" panose="02000000000000000000" pitchFamily="2" charset="0"/>
                          <a:ea typeface="Roboto Black" panose="02000000000000000000" pitchFamily="2" charset="0"/>
                        </a:rPr>
                        <a:t>4</a:t>
                      </a:r>
                    </a:p>
                    <a:p>
                      <a:endParaRPr lang="de-AT" sz="2000" b="1" dirty="0">
                        <a:solidFill>
                          <a:schemeClr val="tx1"/>
                        </a:solidFill>
                        <a:latin typeface="Roboto Black" panose="02000000000000000000" pitchFamily="2" charset="0"/>
                        <a:ea typeface="Roboto Black" panose="02000000000000000000" pitchFamily="2" charset="0"/>
                      </a:endParaRPr>
                    </a:p>
                  </a:txBody>
                  <a:tcPr/>
                </a:tc>
                <a:tc>
                  <a:txBody>
                    <a:bodyPr/>
                    <a:lstStyle/>
                    <a:p>
                      <a:r>
                        <a:rPr lang="de-DE" sz="2000" dirty="0">
                          <a:solidFill>
                            <a:schemeClr val="tx1"/>
                          </a:solidFill>
                          <a:latin typeface="Roboto Light" panose="02000000000000000000" pitchFamily="2" charset="0"/>
                          <a:ea typeface="Roboto Light" panose="02000000000000000000" pitchFamily="2" charset="0"/>
                        </a:rPr>
                        <a:t>E-</a:t>
                      </a:r>
                      <a:r>
                        <a:rPr lang="de-DE" sz="2000" dirty="0" err="1">
                          <a:solidFill>
                            <a:schemeClr val="tx1"/>
                          </a:solidFill>
                          <a:latin typeface="Roboto Light" panose="02000000000000000000" pitchFamily="2" charset="0"/>
                          <a:ea typeface="Roboto Light" panose="02000000000000000000" pitchFamily="2" charset="0"/>
                        </a:rPr>
                        <a:t>Testing</a:t>
                      </a:r>
                      <a:endParaRPr lang="de-AT" sz="2000" dirty="0">
                        <a:solidFill>
                          <a:schemeClr val="tx1"/>
                        </a:solidFill>
                        <a:latin typeface="Roboto Light" panose="02000000000000000000" pitchFamily="2" charset="0"/>
                        <a:ea typeface="Roboto Light" panose="02000000000000000000" pitchFamily="2" charset="0"/>
                      </a:endParaRPr>
                    </a:p>
                  </a:txBody>
                  <a:tcPr/>
                </a:tc>
                <a:extLst>
                  <a:ext uri="{0D108BD9-81ED-4DB2-BD59-A6C34878D82A}">
                    <a16:rowId xmlns:a16="http://schemas.microsoft.com/office/drawing/2014/main" val="3629539079"/>
                  </a:ext>
                </a:extLst>
              </a:tr>
              <a:tr h="88200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2000" b="1" dirty="0">
                          <a:solidFill>
                            <a:srgbClr val="0071BA"/>
                          </a:solidFill>
                          <a:latin typeface="Roboto Black" panose="02000000000000000000" pitchFamily="2" charset="0"/>
                          <a:ea typeface="Roboto Black" panose="02000000000000000000" pitchFamily="2" charset="0"/>
                        </a:rPr>
                        <a:t>0</a:t>
                      </a:r>
                      <a:r>
                        <a:rPr lang="de-AT" sz="2000" b="1" dirty="0">
                          <a:solidFill>
                            <a:srgbClr val="0071BA"/>
                          </a:solidFill>
                          <a:latin typeface="Roboto Black" panose="02000000000000000000" pitchFamily="2" charset="0"/>
                          <a:ea typeface="Roboto Black" panose="02000000000000000000" pitchFamily="2" charset="0"/>
                        </a:rPr>
                        <a:t>5</a:t>
                      </a:r>
                    </a:p>
                    <a:p>
                      <a:endParaRPr lang="de-AT" sz="2000" b="1" dirty="0">
                        <a:solidFill>
                          <a:schemeClr val="tx1"/>
                        </a:solidFill>
                        <a:latin typeface="Roboto Black" panose="02000000000000000000" pitchFamily="2" charset="0"/>
                        <a:ea typeface="Roboto Black" panose="02000000000000000000" pitchFamily="2" charset="0"/>
                      </a:endParaRPr>
                    </a:p>
                  </a:txBody>
                  <a:tcPr/>
                </a:tc>
                <a:tc>
                  <a:txBody>
                    <a:bodyPr/>
                    <a:lstStyle/>
                    <a:p>
                      <a:r>
                        <a:rPr lang="de-DE" sz="2000" dirty="0">
                          <a:solidFill>
                            <a:schemeClr val="bg1">
                              <a:lumMod val="50000"/>
                            </a:schemeClr>
                          </a:solidFill>
                          <a:latin typeface="Roboto Light" panose="02000000000000000000" pitchFamily="2" charset="0"/>
                          <a:ea typeface="Roboto Light" panose="02000000000000000000" pitchFamily="2" charset="0"/>
                        </a:rPr>
                        <a:t>Projects and international </a:t>
                      </a:r>
                      <a:r>
                        <a:rPr lang="de-DE" sz="2000" dirty="0" err="1">
                          <a:solidFill>
                            <a:schemeClr val="bg1">
                              <a:lumMod val="50000"/>
                            </a:schemeClr>
                          </a:solidFill>
                          <a:latin typeface="Roboto Light" panose="02000000000000000000" pitchFamily="2" charset="0"/>
                          <a:ea typeface="Roboto Light" panose="02000000000000000000" pitchFamily="2" charset="0"/>
                        </a:rPr>
                        <a:t>cooperations</a:t>
                      </a:r>
                      <a:endParaRPr lang="de-DE" sz="2000" dirty="0">
                        <a:solidFill>
                          <a:schemeClr val="bg1">
                            <a:lumMod val="50000"/>
                          </a:schemeClr>
                        </a:solidFill>
                        <a:latin typeface="Roboto Light" panose="02000000000000000000" pitchFamily="2" charset="0"/>
                        <a:ea typeface="Roboto Light" panose="02000000000000000000" pitchFamily="2" charset="0"/>
                      </a:endParaRPr>
                    </a:p>
                  </a:txBody>
                  <a:tcPr/>
                </a:tc>
                <a:extLst>
                  <a:ext uri="{0D108BD9-81ED-4DB2-BD59-A6C34878D82A}">
                    <a16:rowId xmlns:a16="http://schemas.microsoft.com/office/drawing/2014/main" val="3806315824"/>
                  </a:ext>
                </a:extLst>
              </a:tr>
              <a:tr h="88200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DE" sz="2000" b="1" dirty="0">
                          <a:solidFill>
                            <a:srgbClr val="0071BA"/>
                          </a:solidFill>
                          <a:latin typeface="Roboto Black" panose="02000000000000000000" pitchFamily="2" charset="0"/>
                          <a:ea typeface="Roboto Black" panose="02000000000000000000" pitchFamily="2" charset="0"/>
                        </a:rPr>
                        <a:t>0</a:t>
                      </a:r>
                      <a:r>
                        <a:rPr lang="de-AT" sz="2000" b="1" dirty="0">
                          <a:solidFill>
                            <a:srgbClr val="0071BA"/>
                          </a:solidFill>
                          <a:latin typeface="Roboto Black" panose="02000000000000000000" pitchFamily="2" charset="0"/>
                          <a:ea typeface="Roboto Black" panose="02000000000000000000" pitchFamily="2" charset="0"/>
                        </a:rPr>
                        <a:t>6</a:t>
                      </a:r>
                    </a:p>
                    <a:p>
                      <a:endParaRPr lang="de-AT" sz="2000" b="1" dirty="0">
                        <a:solidFill>
                          <a:schemeClr val="tx1"/>
                        </a:solidFill>
                        <a:latin typeface="Roboto Black" panose="02000000000000000000" pitchFamily="2" charset="0"/>
                        <a:ea typeface="Roboto Black" panose="02000000000000000000" pitchFamily="2" charset="0"/>
                      </a:endParaRPr>
                    </a:p>
                  </a:txBody>
                  <a:tcPr/>
                </a:tc>
                <a:tc>
                  <a:txBody>
                    <a:bodyPr/>
                    <a:lstStyle/>
                    <a:p>
                      <a:r>
                        <a:rPr lang="de-AT" sz="2000" dirty="0"/>
                        <a:t>Advantages </a:t>
                      </a:r>
                      <a:r>
                        <a:rPr lang="de-AT" sz="2000" dirty="0" err="1"/>
                        <a:t>of</a:t>
                      </a:r>
                      <a:r>
                        <a:rPr lang="de-AT" sz="2000" dirty="0"/>
                        <a:t> </a:t>
                      </a:r>
                      <a:r>
                        <a:rPr lang="de-AT" sz="2000" dirty="0" err="1"/>
                        <a:t>the</a:t>
                      </a:r>
                      <a:r>
                        <a:rPr lang="de-AT" sz="2000" dirty="0"/>
                        <a:t> ÖSD </a:t>
                      </a:r>
                      <a:r>
                        <a:rPr lang="de-AT" sz="2000" dirty="0" err="1"/>
                        <a:t>certificate</a:t>
                      </a:r>
                      <a:endParaRPr lang="de-AT" sz="2000" dirty="0"/>
                    </a:p>
                  </a:txBody>
                  <a:tcPr/>
                </a:tc>
                <a:extLst>
                  <a:ext uri="{0D108BD9-81ED-4DB2-BD59-A6C34878D82A}">
                    <a16:rowId xmlns:a16="http://schemas.microsoft.com/office/drawing/2014/main" val="1985053134"/>
                  </a:ext>
                </a:extLst>
              </a:tr>
              <a:tr h="88200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de-AT" sz="2000" b="1" dirty="0">
                          <a:solidFill>
                            <a:srgbClr val="0071BA"/>
                          </a:solidFill>
                          <a:latin typeface="Roboto Black" panose="02000000000000000000" pitchFamily="2" charset="0"/>
                          <a:ea typeface="Roboto Black" panose="02000000000000000000" pitchFamily="2" charset="0"/>
                        </a:rPr>
                        <a:t>07</a:t>
                      </a:r>
                    </a:p>
                    <a:p>
                      <a:endParaRPr lang="de-AT" sz="2000" b="1" dirty="0">
                        <a:solidFill>
                          <a:schemeClr val="tx1"/>
                        </a:solidFill>
                        <a:latin typeface="Roboto Black" panose="02000000000000000000" pitchFamily="2" charset="0"/>
                        <a:ea typeface="Roboto Black" panose="02000000000000000000" pitchFamily="2" charset="0"/>
                      </a:endParaRPr>
                    </a:p>
                  </a:txBody>
                  <a:tcPr/>
                </a:tc>
                <a:tc>
                  <a:txBody>
                    <a:bodyPr/>
                    <a:lstStyle/>
                    <a:p>
                      <a:r>
                        <a:rPr lang="de-AT" sz="2000" dirty="0"/>
                        <a:t>ÖSD </a:t>
                      </a:r>
                      <a:r>
                        <a:rPr lang="de-AT" sz="2000" dirty="0" err="1"/>
                        <a:t>exam</a:t>
                      </a:r>
                      <a:r>
                        <a:rPr lang="de-AT" sz="2000" dirty="0"/>
                        <a:t> </a:t>
                      </a:r>
                      <a:r>
                        <a:rPr lang="de-AT" sz="2000" dirty="0" err="1"/>
                        <a:t>centre</a:t>
                      </a:r>
                      <a:r>
                        <a:rPr lang="de-AT" sz="2000" dirty="0"/>
                        <a:t> </a:t>
                      </a:r>
                      <a:endParaRPr lang="de-AT" sz="2000" dirty="0">
                        <a:solidFill>
                          <a:schemeClr val="tx1"/>
                        </a:solidFill>
                        <a:latin typeface="Roboto Light" panose="02000000000000000000" pitchFamily="2" charset="0"/>
                        <a:ea typeface="Roboto Light" panose="02000000000000000000" pitchFamily="2" charset="0"/>
                      </a:endParaRPr>
                    </a:p>
                  </a:txBody>
                  <a:tcPr/>
                </a:tc>
                <a:extLst>
                  <a:ext uri="{0D108BD9-81ED-4DB2-BD59-A6C34878D82A}">
                    <a16:rowId xmlns:a16="http://schemas.microsoft.com/office/drawing/2014/main" val="2427362430"/>
                  </a:ext>
                </a:extLst>
              </a:tr>
            </a:tbl>
          </a:graphicData>
        </a:graphic>
      </p:graphicFrame>
      <p:sp>
        <p:nvSpPr>
          <p:cNvPr id="9" name="!! Orange">
            <a:extLst>
              <a:ext uri="{FF2B5EF4-FFF2-40B4-BE49-F238E27FC236}">
                <a16:creationId xmlns:a16="http://schemas.microsoft.com/office/drawing/2014/main" id="{1C780F0F-CD4C-3073-9943-3291C6D2366E}"/>
              </a:ext>
            </a:extLst>
          </p:cNvPr>
          <p:cNvSpPr/>
          <p:nvPr/>
        </p:nvSpPr>
        <p:spPr>
          <a:xfrm rot="5400000">
            <a:off x="1244989" y="539082"/>
            <a:ext cx="720000" cy="720000"/>
          </a:xfrm>
          <a:prstGeom prst="rect">
            <a:avLst/>
          </a:prstGeom>
          <a:solidFill>
            <a:srgbClr val="FBC5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 Gelb">
            <a:extLst>
              <a:ext uri="{FF2B5EF4-FFF2-40B4-BE49-F238E27FC236}">
                <a16:creationId xmlns:a16="http://schemas.microsoft.com/office/drawing/2014/main" id="{28B358D7-81EB-C50C-78AF-032E150C77B1}"/>
              </a:ext>
            </a:extLst>
          </p:cNvPr>
          <p:cNvSpPr/>
          <p:nvPr/>
        </p:nvSpPr>
        <p:spPr>
          <a:xfrm rot="5400000">
            <a:off x="1244989" y="1429512"/>
            <a:ext cx="720000" cy="720000"/>
          </a:xfrm>
          <a:prstGeom prst="rect">
            <a:avLst/>
          </a:prstGeom>
          <a:solidFill>
            <a:srgbClr val="FFF5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 Pink">
            <a:extLst>
              <a:ext uri="{FF2B5EF4-FFF2-40B4-BE49-F238E27FC236}">
                <a16:creationId xmlns:a16="http://schemas.microsoft.com/office/drawing/2014/main" id="{4C273B67-7DBB-D3A0-3BF1-FDBFD35E0CCA}"/>
              </a:ext>
            </a:extLst>
          </p:cNvPr>
          <p:cNvSpPr/>
          <p:nvPr/>
        </p:nvSpPr>
        <p:spPr>
          <a:xfrm rot="5400000">
            <a:off x="1244989" y="2319942"/>
            <a:ext cx="720000" cy="720000"/>
          </a:xfrm>
          <a:prstGeom prst="rect">
            <a:avLst/>
          </a:prstGeom>
          <a:solidFill>
            <a:srgbClr val="E931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 Hellgrün">
            <a:extLst>
              <a:ext uri="{FF2B5EF4-FFF2-40B4-BE49-F238E27FC236}">
                <a16:creationId xmlns:a16="http://schemas.microsoft.com/office/drawing/2014/main" id="{B5D944AC-22F8-0489-C8F1-1B4AC779281E}"/>
              </a:ext>
            </a:extLst>
          </p:cNvPr>
          <p:cNvSpPr/>
          <p:nvPr/>
        </p:nvSpPr>
        <p:spPr>
          <a:xfrm rot="5400000">
            <a:off x="1244989" y="3210372"/>
            <a:ext cx="720000" cy="720000"/>
          </a:xfrm>
          <a:prstGeom prst="rect">
            <a:avLst/>
          </a:prstGeom>
          <a:solidFill>
            <a:srgbClr val="AFCA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 Blau">
            <a:extLst>
              <a:ext uri="{FF2B5EF4-FFF2-40B4-BE49-F238E27FC236}">
                <a16:creationId xmlns:a16="http://schemas.microsoft.com/office/drawing/2014/main" id="{F315090B-D148-5ADD-D4F3-70AB72BA40F2}"/>
              </a:ext>
            </a:extLst>
          </p:cNvPr>
          <p:cNvSpPr/>
          <p:nvPr/>
        </p:nvSpPr>
        <p:spPr>
          <a:xfrm rot="5400000">
            <a:off x="1244989" y="5881664"/>
            <a:ext cx="720000" cy="720000"/>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 Hellblau">
            <a:extLst>
              <a:ext uri="{FF2B5EF4-FFF2-40B4-BE49-F238E27FC236}">
                <a16:creationId xmlns:a16="http://schemas.microsoft.com/office/drawing/2014/main" id="{629D09B0-E7A8-7833-5A8F-23CD921F452B}"/>
              </a:ext>
            </a:extLst>
          </p:cNvPr>
          <p:cNvSpPr/>
          <p:nvPr/>
        </p:nvSpPr>
        <p:spPr>
          <a:xfrm rot="5400000">
            <a:off x="1244989" y="4991232"/>
            <a:ext cx="720000" cy="720000"/>
          </a:xfrm>
          <a:prstGeom prst="rect">
            <a:avLst/>
          </a:prstGeom>
          <a:solidFill>
            <a:srgbClr val="82D0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 Grün">
            <a:extLst>
              <a:ext uri="{FF2B5EF4-FFF2-40B4-BE49-F238E27FC236}">
                <a16:creationId xmlns:a16="http://schemas.microsoft.com/office/drawing/2014/main" id="{1E77E077-2DA3-B6A7-1ED3-742366ECB6A4}"/>
              </a:ext>
            </a:extLst>
          </p:cNvPr>
          <p:cNvSpPr/>
          <p:nvPr/>
        </p:nvSpPr>
        <p:spPr>
          <a:xfrm rot="5400000">
            <a:off x="1244989" y="4100802"/>
            <a:ext cx="720000" cy="720000"/>
          </a:xfrm>
          <a:prstGeom prst="rect">
            <a:avLst/>
          </a:prstGeom>
          <a:solidFill>
            <a:srgbClr val="3BAA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cxnSp>
        <p:nvCxnSpPr>
          <p:cNvPr id="39" name="Gerade Verbindung mit Pfeil 38">
            <a:extLst>
              <a:ext uri="{FF2B5EF4-FFF2-40B4-BE49-F238E27FC236}">
                <a16:creationId xmlns:a16="http://schemas.microsoft.com/office/drawing/2014/main" id="{1FF5F694-0C26-2D3A-C991-E6AB35E5F07E}"/>
              </a:ext>
            </a:extLst>
          </p:cNvPr>
          <p:cNvCxnSpPr>
            <a:cxnSpLocks/>
          </p:cNvCxnSpPr>
          <p:nvPr/>
        </p:nvCxnSpPr>
        <p:spPr>
          <a:xfrm rot="5400000" flipV="1">
            <a:off x="2540359" y="5401582"/>
            <a:ext cx="0" cy="1993444"/>
          </a:xfrm>
          <a:prstGeom prst="straightConnector1">
            <a:avLst/>
          </a:prstGeom>
          <a:ln w="15875">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2" name="Gerade Verbindung mit Pfeil 41">
            <a:extLst>
              <a:ext uri="{FF2B5EF4-FFF2-40B4-BE49-F238E27FC236}">
                <a16:creationId xmlns:a16="http://schemas.microsoft.com/office/drawing/2014/main" id="{E353E73E-8103-AA4B-3327-1BB013EC5E1B}"/>
              </a:ext>
            </a:extLst>
          </p:cNvPr>
          <p:cNvCxnSpPr>
            <a:cxnSpLocks/>
          </p:cNvCxnSpPr>
          <p:nvPr/>
        </p:nvCxnSpPr>
        <p:spPr>
          <a:xfrm rot="5400000" flipV="1">
            <a:off x="2550388" y="953615"/>
            <a:ext cx="0" cy="2013502"/>
          </a:xfrm>
          <a:prstGeom prst="straightConnector1">
            <a:avLst/>
          </a:prstGeom>
          <a:ln w="15875">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4" name="Gerade Verbindung mit Pfeil 43">
            <a:extLst>
              <a:ext uri="{FF2B5EF4-FFF2-40B4-BE49-F238E27FC236}">
                <a16:creationId xmlns:a16="http://schemas.microsoft.com/office/drawing/2014/main" id="{4CFB6400-7AC4-8B48-84F5-3566F038FB36}"/>
              </a:ext>
            </a:extLst>
          </p:cNvPr>
          <p:cNvCxnSpPr>
            <a:cxnSpLocks/>
          </p:cNvCxnSpPr>
          <p:nvPr/>
        </p:nvCxnSpPr>
        <p:spPr>
          <a:xfrm rot="5400000" flipV="1">
            <a:off x="2550388" y="2728791"/>
            <a:ext cx="0" cy="2013502"/>
          </a:xfrm>
          <a:prstGeom prst="straightConnector1">
            <a:avLst/>
          </a:prstGeom>
          <a:ln w="15875">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3EEF75C6-B4E6-FFD1-437D-55885D78A2AB}"/>
              </a:ext>
            </a:extLst>
          </p:cNvPr>
          <p:cNvCxnSpPr>
            <a:cxnSpLocks/>
          </p:cNvCxnSpPr>
          <p:nvPr/>
        </p:nvCxnSpPr>
        <p:spPr>
          <a:xfrm rot="5400000" flipV="1">
            <a:off x="2550388" y="3616379"/>
            <a:ext cx="0" cy="2013502"/>
          </a:xfrm>
          <a:prstGeom prst="straightConnector1">
            <a:avLst/>
          </a:prstGeom>
          <a:ln w="15875">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8" name="Gerade Verbindung mit Pfeil 47">
            <a:extLst>
              <a:ext uri="{FF2B5EF4-FFF2-40B4-BE49-F238E27FC236}">
                <a16:creationId xmlns:a16="http://schemas.microsoft.com/office/drawing/2014/main" id="{31279CBE-05AE-678D-4A4D-708E539DA4DA}"/>
              </a:ext>
            </a:extLst>
          </p:cNvPr>
          <p:cNvCxnSpPr>
            <a:cxnSpLocks/>
          </p:cNvCxnSpPr>
          <p:nvPr/>
        </p:nvCxnSpPr>
        <p:spPr>
          <a:xfrm rot="5400000" flipV="1">
            <a:off x="2550388" y="1841203"/>
            <a:ext cx="0" cy="2013502"/>
          </a:xfrm>
          <a:prstGeom prst="straightConnector1">
            <a:avLst/>
          </a:prstGeom>
          <a:ln w="15875">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0" name="Gerade Verbindung mit Pfeil 49">
            <a:extLst>
              <a:ext uri="{FF2B5EF4-FFF2-40B4-BE49-F238E27FC236}">
                <a16:creationId xmlns:a16="http://schemas.microsoft.com/office/drawing/2014/main" id="{7FCC93A3-FD02-1A0E-0F59-774F0EFB24E7}"/>
              </a:ext>
            </a:extLst>
          </p:cNvPr>
          <p:cNvCxnSpPr>
            <a:cxnSpLocks/>
          </p:cNvCxnSpPr>
          <p:nvPr/>
        </p:nvCxnSpPr>
        <p:spPr>
          <a:xfrm rot="5400000" flipV="1">
            <a:off x="2554471" y="4499884"/>
            <a:ext cx="0" cy="2021667"/>
          </a:xfrm>
          <a:prstGeom prst="straightConnector1">
            <a:avLst/>
          </a:prstGeom>
          <a:ln w="15875">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E25B7D23-CDE7-8A84-BA74-FD0A399B0450}"/>
              </a:ext>
            </a:extLst>
          </p:cNvPr>
          <p:cNvCxnSpPr>
            <a:cxnSpLocks/>
          </p:cNvCxnSpPr>
          <p:nvPr/>
        </p:nvCxnSpPr>
        <p:spPr>
          <a:xfrm rot="5400000" flipV="1">
            <a:off x="2550388" y="66027"/>
            <a:ext cx="0" cy="2013502"/>
          </a:xfrm>
          <a:prstGeom prst="straightConnector1">
            <a:avLst/>
          </a:prstGeom>
          <a:ln w="15875">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pic>
        <p:nvPicPr>
          <p:cNvPr id="3" name="Kapitel 0_Folie (3)">
            <a:hlinkClick r:id="" action="ppaction://media"/>
            <a:extLst>
              <a:ext uri="{FF2B5EF4-FFF2-40B4-BE49-F238E27FC236}">
                <a16:creationId xmlns:a16="http://schemas.microsoft.com/office/drawing/2014/main" id="{CD2B64F2-2C3C-C0AC-FF31-6020BBF9C9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6497" y="6241664"/>
            <a:ext cx="487362" cy="487362"/>
          </a:xfrm>
          <a:prstGeom prst="rect">
            <a:avLst/>
          </a:prstGeom>
        </p:spPr>
      </p:pic>
    </p:spTree>
    <p:extLst>
      <p:ext uri="{BB962C8B-B14F-4D97-AF65-F5344CB8AC3E}">
        <p14:creationId xmlns:p14="http://schemas.microsoft.com/office/powerpoint/2010/main" val="1534555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7800">
        <p159:morph option="byObject"/>
      </p:transition>
    </mc:Choice>
    <mc:Fallback xmlns="">
      <p:transition spd="slow" advClick="0" advTm="178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 objId="4"/>
        <p14:stopEvt time="19057" objId="4"/>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Person, Kleidung, Menschliches Gesicht, Wand enthält.&#10;&#10;Automatisch generierte Beschreibung">
            <a:extLst>
              <a:ext uri="{FF2B5EF4-FFF2-40B4-BE49-F238E27FC236}">
                <a16:creationId xmlns:a16="http://schemas.microsoft.com/office/drawing/2014/main" id="{9FEFB81D-7828-0FF0-6EB1-F3F719F03D9B}"/>
              </a:ext>
            </a:extLst>
          </p:cNvPr>
          <p:cNvPicPr>
            <a:picLocks noChangeAspect="1"/>
          </p:cNvPicPr>
          <p:nvPr/>
        </p:nvPicPr>
        <p:blipFill rotWithShape="1">
          <a:blip r:embed="rId5">
            <a:extLst>
              <a:ext uri="{28A0092B-C50C-407E-A947-70E740481C1C}">
                <a14:useLocalDpi xmlns:a14="http://schemas.microsoft.com/office/drawing/2010/main" val="0"/>
              </a:ext>
            </a:extLst>
          </a:blip>
          <a:srcRect r="11973"/>
          <a:stretch/>
        </p:blipFill>
        <p:spPr>
          <a:xfrm>
            <a:off x="3136739" y="0"/>
            <a:ext cx="9055261" cy="6858000"/>
          </a:xfrm>
          <a:prstGeom prst="rect">
            <a:avLst/>
          </a:prstGeom>
        </p:spPr>
      </p:pic>
      <p:sp>
        <p:nvSpPr>
          <p:cNvPr id="4" name="Rechteck 3">
            <a:extLst>
              <a:ext uri="{FF2B5EF4-FFF2-40B4-BE49-F238E27FC236}">
                <a16:creationId xmlns:a16="http://schemas.microsoft.com/office/drawing/2014/main" id="{A0246A2B-1163-76D6-6C84-E269FE7AE3D8}"/>
              </a:ext>
            </a:extLst>
          </p:cNvPr>
          <p:cNvSpPr/>
          <p:nvPr/>
        </p:nvSpPr>
        <p:spPr>
          <a:xfrm>
            <a:off x="0" y="0"/>
            <a:ext cx="6995160" cy="6902230"/>
          </a:xfrm>
          <a:prstGeom prst="rect">
            <a:avLst/>
          </a:prstGeom>
          <a:gradFill flip="none" rotWithShape="1">
            <a:gsLst>
              <a:gs pos="46000">
                <a:srgbClr val="0071BA"/>
              </a:gs>
              <a:gs pos="93000">
                <a:srgbClr val="0071BA">
                  <a:alpha val="0"/>
                </a:srgb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Textfeld 4">
            <a:extLst>
              <a:ext uri="{FF2B5EF4-FFF2-40B4-BE49-F238E27FC236}">
                <a16:creationId xmlns:a16="http://schemas.microsoft.com/office/drawing/2014/main" id="{0A881A14-487B-F33B-D8C6-3DC169AE97C1}"/>
              </a:ext>
            </a:extLst>
          </p:cNvPr>
          <p:cNvSpPr txBox="1"/>
          <p:nvPr/>
        </p:nvSpPr>
        <p:spPr>
          <a:xfrm>
            <a:off x="590940" y="968596"/>
            <a:ext cx="8156820" cy="1323439"/>
          </a:xfrm>
          <a:prstGeom prst="rect">
            <a:avLst/>
          </a:prstGeom>
          <a:noFill/>
        </p:spPr>
        <p:txBody>
          <a:bodyPr wrap="square">
            <a:spAutoFit/>
          </a:bodyPr>
          <a:lstStyle/>
          <a:p>
            <a:r>
              <a:rPr lang="de-DE" sz="4000" b="1" cap="all" dirty="0">
                <a:latin typeface="Roboto Black" panose="02000000000000000000" pitchFamily="2" charset="0"/>
                <a:ea typeface="Roboto Black" panose="02000000000000000000" pitchFamily="2" charset="0"/>
              </a:rPr>
              <a:t>ÖSD
</a:t>
            </a:r>
            <a:r>
              <a:rPr lang="de-DE" sz="4000" b="1" cap="all" dirty="0" err="1">
                <a:latin typeface="Roboto Black" panose="02000000000000000000" pitchFamily="2" charset="0"/>
                <a:ea typeface="Roboto Black" panose="02000000000000000000" pitchFamily="2" charset="0"/>
              </a:rPr>
              <a:t>Exam</a:t>
            </a:r>
            <a:r>
              <a:rPr lang="de-DE" sz="4000" b="1" cap="all" dirty="0">
                <a:latin typeface="Roboto Black" panose="02000000000000000000" pitchFamily="2" charset="0"/>
                <a:ea typeface="Roboto Black" panose="02000000000000000000" pitchFamily="2" charset="0"/>
              </a:rPr>
              <a:t> </a:t>
            </a:r>
            <a:r>
              <a:rPr lang="de-DE" sz="4000" b="1" cap="all" dirty="0" err="1">
                <a:latin typeface="Roboto Black" panose="02000000000000000000" pitchFamily="2" charset="0"/>
                <a:ea typeface="Roboto Black" panose="02000000000000000000" pitchFamily="2" charset="0"/>
              </a:rPr>
              <a:t>CentRE</a:t>
            </a:r>
            <a:endParaRPr lang="de-DE" sz="4000" b="1" cap="all" dirty="0">
              <a:latin typeface="Roboto Black" panose="02000000000000000000" pitchFamily="2" charset="0"/>
              <a:ea typeface="Roboto Black" panose="02000000000000000000" pitchFamily="2" charset="0"/>
            </a:endParaRPr>
          </a:p>
        </p:txBody>
      </p:sp>
      <p:sp>
        <p:nvSpPr>
          <p:cNvPr id="2" name="Textfeld 1">
            <a:extLst>
              <a:ext uri="{FF2B5EF4-FFF2-40B4-BE49-F238E27FC236}">
                <a16:creationId xmlns:a16="http://schemas.microsoft.com/office/drawing/2014/main" id="{BF97AB0D-C2D1-750F-F73C-338B0F0D31EF}"/>
              </a:ext>
            </a:extLst>
          </p:cNvPr>
          <p:cNvSpPr txBox="1"/>
          <p:nvPr/>
        </p:nvSpPr>
        <p:spPr>
          <a:xfrm>
            <a:off x="590940" y="3319860"/>
            <a:ext cx="4351761" cy="2200602"/>
          </a:xfrm>
          <a:prstGeom prst="rect">
            <a:avLst/>
          </a:prstGeom>
          <a:noFill/>
        </p:spPr>
        <p:txBody>
          <a:bodyPr wrap="square">
            <a:spAutoFit/>
          </a:bodyPr>
          <a:lstStyle/>
          <a:p>
            <a:pPr>
              <a:lnSpc>
                <a:spcPct val="200000"/>
              </a:lnSpc>
            </a:pPr>
            <a:r>
              <a:rPr lang="en-GB" sz="2400" dirty="0">
                <a:solidFill>
                  <a:srgbClr val="000000"/>
                </a:solidFill>
                <a:latin typeface="+mj-lt"/>
              </a:rPr>
              <a:t>Customer-</a:t>
            </a:r>
            <a:r>
              <a:rPr lang="en-GB" sz="2400" dirty="0">
                <a:solidFill>
                  <a:srgbClr val="000000"/>
                </a:solidFill>
              </a:rPr>
              <a:t>orientated</a:t>
            </a:r>
          </a:p>
          <a:p>
            <a:pPr>
              <a:lnSpc>
                <a:spcPct val="200000"/>
              </a:lnSpc>
            </a:pPr>
            <a:r>
              <a:rPr lang="en-GB" sz="2400" dirty="0">
                <a:solidFill>
                  <a:srgbClr val="000000"/>
                </a:solidFill>
                <a:latin typeface="+mj-lt"/>
              </a:rPr>
              <a:t>Quality-</a:t>
            </a:r>
            <a:r>
              <a:rPr lang="en-GB" sz="2400" dirty="0">
                <a:solidFill>
                  <a:srgbClr val="000000"/>
                </a:solidFill>
              </a:rPr>
              <a:t>orientated</a:t>
            </a:r>
          </a:p>
          <a:p>
            <a:pPr>
              <a:lnSpc>
                <a:spcPct val="200000"/>
              </a:lnSpc>
            </a:pPr>
            <a:r>
              <a:rPr lang="en-GB" sz="2400" dirty="0">
                <a:solidFill>
                  <a:srgbClr val="000000"/>
                </a:solidFill>
                <a:latin typeface="+mj-lt"/>
              </a:rPr>
              <a:t>Future-</a:t>
            </a:r>
            <a:r>
              <a:rPr lang="en-GB" sz="2400" dirty="0">
                <a:solidFill>
                  <a:srgbClr val="000000"/>
                </a:solidFill>
              </a:rPr>
              <a:t>orientated</a:t>
            </a:r>
            <a:endParaRPr lang="en-GB" i="0" dirty="0">
              <a:solidFill>
                <a:srgbClr val="000000"/>
              </a:solidFill>
              <a:effectLst/>
            </a:endParaRPr>
          </a:p>
        </p:txBody>
      </p:sp>
      <p:sp>
        <p:nvSpPr>
          <p:cNvPr id="6" name="Ellipse 5">
            <a:extLst>
              <a:ext uri="{FF2B5EF4-FFF2-40B4-BE49-F238E27FC236}">
                <a16:creationId xmlns:a16="http://schemas.microsoft.com/office/drawing/2014/main" id="{18C307BB-5278-4F8E-C5E8-C2134FA05C73}"/>
              </a:ext>
            </a:extLst>
          </p:cNvPr>
          <p:cNvSpPr/>
          <p:nvPr/>
        </p:nvSpPr>
        <p:spPr>
          <a:xfrm>
            <a:off x="590940" y="-1635272"/>
            <a:ext cx="302986" cy="302986"/>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sp>
        <p:nvSpPr>
          <p:cNvPr id="8" name="Ellipse 7">
            <a:extLst>
              <a:ext uri="{FF2B5EF4-FFF2-40B4-BE49-F238E27FC236}">
                <a16:creationId xmlns:a16="http://schemas.microsoft.com/office/drawing/2014/main" id="{DE38EBAF-83A4-F7DC-1124-1E70A1DCC7F0}"/>
              </a:ext>
            </a:extLst>
          </p:cNvPr>
          <p:cNvSpPr/>
          <p:nvPr/>
        </p:nvSpPr>
        <p:spPr>
          <a:xfrm>
            <a:off x="3594155" y="-1635272"/>
            <a:ext cx="302986" cy="302986"/>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sp>
        <p:nvSpPr>
          <p:cNvPr id="9" name="Ellipse 8">
            <a:extLst>
              <a:ext uri="{FF2B5EF4-FFF2-40B4-BE49-F238E27FC236}">
                <a16:creationId xmlns:a16="http://schemas.microsoft.com/office/drawing/2014/main" id="{EA4CA457-FBC5-B711-DA16-4E16FF9CAF8F}"/>
              </a:ext>
            </a:extLst>
          </p:cNvPr>
          <p:cNvSpPr/>
          <p:nvPr/>
        </p:nvSpPr>
        <p:spPr>
          <a:xfrm>
            <a:off x="6597370" y="-1640524"/>
            <a:ext cx="302986" cy="302986"/>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sp>
        <p:nvSpPr>
          <p:cNvPr id="10" name="Ellipse 9">
            <a:extLst>
              <a:ext uri="{FF2B5EF4-FFF2-40B4-BE49-F238E27FC236}">
                <a16:creationId xmlns:a16="http://schemas.microsoft.com/office/drawing/2014/main" id="{8ABF58D7-8141-AFBD-08D3-7725B3581D62}"/>
              </a:ext>
            </a:extLst>
          </p:cNvPr>
          <p:cNvSpPr/>
          <p:nvPr/>
        </p:nvSpPr>
        <p:spPr>
          <a:xfrm>
            <a:off x="9600585" y="-1640524"/>
            <a:ext cx="302986" cy="302986"/>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pic>
        <p:nvPicPr>
          <p:cNvPr id="7" name="Kapitel 7_Folie (30)">
            <a:hlinkClick r:id="" action="ppaction://media"/>
            <a:extLst>
              <a:ext uri="{FF2B5EF4-FFF2-40B4-BE49-F238E27FC236}">
                <a16:creationId xmlns:a16="http://schemas.microsoft.com/office/drawing/2014/main" id="{1E090918-18BA-0800-AD23-B7679B7A84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5070" y="6304605"/>
            <a:ext cx="487363" cy="487363"/>
          </a:xfrm>
          <a:prstGeom prst="rect">
            <a:avLst/>
          </a:prstGeom>
        </p:spPr>
      </p:pic>
    </p:spTree>
    <p:extLst>
      <p:ext uri="{BB962C8B-B14F-4D97-AF65-F5344CB8AC3E}">
        <p14:creationId xmlns:p14="http://schemas.microsoft.com/office/powerpoint/2010/main" val="2338223958"/>
      </p:ext>
    </p:extLst>
  </p:cSld>
  <p:clrMapOvr>
    <a:masterClrMapping/>
  </p:clrMapOvr>
  <p:transition spd="slow" advClick="0" advTm="62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Logo">
            <a:extLst>
              <a:ext uri="{FF2B5EF4-FFF2-40B4-BE49-F238E27FC236}">
                <a16:creationId xmlns:a16="http://schemas.microsoft.com/office/drawing/2014/main" id="{AFB7308F-091E-4877-B365-269E7BE90C3F}"/>
              </a:ext>
            </a:extLst>
          </p:cNvPr>
          <p:cNvPicPr>
            <a:picLocks noChangeAspect="1"/>
          </p:cNvPicPr>
          <p:nvPr/>
        </p:nvPicPr>
        <p:blipFill>
          <a:blip r:embed="rId5">
            <a:biLevel thresh="25000"/>
            <a:extLst>
              <a:ext uri="{BEBA8EAE-BF5A-486C-A8C5-ECC9F3942E4B}">
                <a14:imgProps xmlns:a14="http://schemas.microsoft.com/office/drawing/2010/main">
                  <a14:imgLayer r:embed="rId6">
                    <a14:imgEffect>
                      <a14:backgroundRemoval t="10000" b="90000" l="10000" r="90000">
                        <a14:foregroundMark x1="49330" y1="42470" x2="49330" y2="42470"/>
                        <a14:foregroundMark x1="31122" y1="47716" x2="31122" y2="47716"/>
                        <a14:foregroundMark x1="33310" y1="30626" x2="33310" y2="30626"/>
                        <a14:foregroundMark x1="21807" y1="29272" x2="21807" y2="29272"/>
                      </a14:backgroundRemoval>
                    </a14:imgEffect>
                  </a14:imgLayer>
                </a14:imgProps>
              </a:ext>
              <a:ext uri="{28A0092B-C50C-407E-A947-70E740481C1C}">
                <a14:useLocalDpi xmlns:a14="http://schemas.microsoft.com/office/drawing/2010/main" val="0"/>
              </a:ext>
            </a:extLst>
          </a:blip>
          <a:stretch>
            <a:fillRect/>
          </a:stretch>
        </p:blipFill>
        <p:spPr>
          <a:xfrm>
            <a:off x="9992612" y="603830"/>
            <a:ext cx="1908797" cy="796119"/>
          </a:xfrm>
          <a:prstGeom prst="rect">
            <a:avLst/>
          </a:prstGeom>
        </p:spPr>
      </p:pic>
      <p:sp>
        <p:nvSpPr>
          <p:cNvPr id="5" name="!!Ellipse 10">
            <a:extLst>
              <a:ext uri="{FF2B5EF4-FFF2-40B4-BE49-F238E27FC236}">
                <a16:creationId xmlns:a16="http://schemas.microsoft.com/office/drawing/2014/main" id="{FAFAB685-D5DD-F71A-813A-DE76159FB7D0}"/>
              </a:ext>
            </a:extLst>
          </p:cNvPr>
          <p:cNvSpPr txBox="1"/>
          <p:nvPr/>
        </p:nvSpPr>
        <p:spPr>
          <a:xfrm>
            <a:off x="1474843" y="599329"/>
            <a:ext cx="10018818" cy="707886"/>
          </a:xfrm>
          <a:prstGeom prst="rect">
            <a:avLst/>
          </a:prstGeom>
          <a:noFill/>
        </p:spPr>
        <p:txBody>
          <a:bodyPr wrap="square">
            <a:spAutoFit/>
          </a:bodyPr>
          <a:lstStyle/>
          <a:p>
            <a:r>
              <a:rPr lang="de-DE" sz="4000" dirty="0" err="1">
                <a:latin typeface="+mj-lt"/>
              </a:rPr>
              <a:t>Qualifications</a:t>
            </a:r>
            <a:r>
              <a:rPr lang="de-DE" sz="4000" dirty="0">
                <a:latin typeface="+mj-lt"/>
              </a:rPr>
              <a:t> and </a:t>
            </a:r>
            <a:r>
              <a:rPr lang="de-DE" sz="4000" dirty="0" err="1">
                <a:latin typeface="+mj-lt"/>
              </a:rPr>
              <a:t>general</a:t>
            </a:r>
            <a:r>
              <a:rPr lang="de-DE" sz="4000" dirty="0">
                <a:latin typeface="+mj-lt"/>
              </a:rPr>
              <a:t> </a:t>
            </a:r>
            <a:r>
              <a:rPr lang="de-DE" sz="4000" dirty="0" err="1">
                <a:latin typeface="+mj-lt"/>
              </a:rPr>
              <a:t>conditions</a:t>
            </a:r>
            <a:endParaRPr lang="de-DE" sz="4000" dirty="0">
              <a:latin typeface="+mj-lt"/>
            </a:endParaRPr>
          </a:p>
        </p:txBody>
      </p:sp>
      <p:sp>
        <p:nvSpPr>
          <p:cNvPr id="12" name="Freihandform: Form 11">
            <a:extLst>
              <a:ext uri="{FF2B5EF4-FFF2-40B4-BE49-F238E27FC236}">
                <a16:creationId xmlns:a16="http://schemas.microsoft.com/office/drawing/2014/main" id="{E04883ED-EC44-D2D7-F4A5-D15E1B6A22B4}"/>
              </a:ext>
            </a:extLst>
          </p:cNvPr>
          <p:cNvSpPr/>
          <p:nvPr/>
        </p:nvSpPr>
        <p:spPr>
          <a:xfrm>
            <a:off x="426700" y="2338089"/>
            <a:ext cx="2374374" cy="3449254"/>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nSpc>
                <a:spcPct val="100000"/>
              </a:lnSpc>
              <a:spcAft>
                <a:spcPts val="1200"/>
              </a:spcAft>
              <a:buClr>
                <a:schemeClr val="accent4"/>
              </a:buClr>
            </a:pPr>
            <a:r>
              <a:rPr lang="de-DE" sz="1700" dirty="0" err="1">
                <a:latin typeface="+mj-lt"/>
              </a:rPr>
              <a:t>Qualified</a:t>
            </a:r>
            <a:r>
              <a:rPr lang="de-DE" sz="1700" dirty="0">
                <a:latin typeface="+mj-lt"/>
              </a:rPr>
              <a:t> </a:t>
            </a:r>
            <a:r>
              <a:rPr lang="de-DE" sz="1700" dirty="0" err="1">
                <a:latin typeface="+mj-lt"/>
              </a:rPr>
              <a:t>teaching</a:t>
            </a:r>
            <a:r>
              <a:rPr lang="de-DE" sz="1700" dirty="0">
                <a:latin typeface="+mj-lt"/>
              </a:rPr>
              <a:t> </a:t>
            </a:r>
            <a:r>
              <a:rPr lang="de-DE" sz="1700" dirty="0" err="1">
                <a:latin typeface="+mj-lt"/>
              </a:rPr>
              <a:t>staff</a:t>
            </a:r>
            <a:r>
              <a:rPr lang="de-DE" sz="1700" dirty="0">
                <a:latin typeface="+mj-lt"/>
              </a:rPr>
              <a:t>:</a:t>
            </a:r>
          </a:p>
          <a:p>
            <a:pPr>
              <a:lnSpc>
                <a:spcPct val="100000"/>
              </a:lnSpc>
              <a:spcAft>
                <a:spcPts val="1200"/>
              </a:spcAft>
              <a:buClr>
                <a:schemeClr val="accent4"/>
              </a:buClr>
            </a:pPr>
            <a:r>
              <a:rPr lang="en-US" sz="1600" dirty="0"/>
              <a:t>Experienced teachers who fulfil the requirements of the examination profile and who participate in ÖSD examiner training after successful licensing.</a:t>
            </a:r>
            <a:endParaRPr lang="de-DE" sz="1700" dirty="0">
              <a:solidFill>
                <a:schemeClr val="tx1"/>
              </a:solidFill>
              <a:latin typeface="Roboto Light" panose="02000000000000000000" pitchFamily="2" charset="0"/>
              <a:ea typeface="Roboto Light" panose="02000000000000000000" pitchFamily="2" charset="0"/>
              <a:cs typeface="Helvetica" panose="020B0604020202020204" pitchFamily="34" charset="0"/>
            </a:endParaRPr>
          </a:p>
        </p:txBody>
      </p:sp>
      <p:sp>
        <p:nvSpPr>
          <p:cNvPr id="13" name="Freihandform: Form 12">
            <a:extLst>
              <a:ext uri="{FF2B5EF4-FFF2-40B4-BE49-F238E27FC236}">
                <a16:creationId xmlns:a16="http://schemas.microsoft.com/office/drawing/2014/main" id="{266CBC87-F903-54ED-E77E-6B202D18BB38}"/>
              </a:ext>
            </a:extLst>
          </p:cNvPr>
          <p:cNvSpPr/>
          <p:nvPr/>
        </p:nvSpPr>
        <p:spPr>
          <a:xfrm>
            <a:off x="3429915" y="2338088"/>
            <a:ext cx="2374374" cy="3449254"/>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nSpc>
                <a:spcPct val="100000"/>
              </a:lnSpc>
              <a:spcAft>
                <a:spcPts val="1200"/>
              </a:spcAft>
              <a:buClr>
                <a:schemeClr val="accent4"/>
              </a:buClr>
            </a:pPr>
            <a:r>
              <a:rPr lang="de-DE" sz="1700" dirty="0" err="1">
                <a:latin typeface="+mj-lt"/>
              </a:rPr>
              <a:t>Suitable</a:t>
            </a:r>
            <a:r>
              <a:rPr lang="de-DE" sz="1700" dirty="0">
                <a:latin typeface="+mj-lt"/>
              </a:rPr>
              <a:t> </a:t>
            </a:r>
            <a:r>
              <a:rPr lang="de-DE" sz="1700" dirty="0" err="1">
                <a:latin typeface="+mj-lt"/>
              </a:rPr>
              <a:t>premises</a:t>
            </a:r>
            <a:r>
              <a:rPr lang="de-DE" sz="1700" dirty="0">
                <a:latin typeface="+mj-lt"/>
              </a:rPr>
              <a:t> and </a:t>
            </a:r>
            <a:r>
              <a:rPr lang="de-DE" sz="1700" dirty="0" err="1">
                <a:latin typeface="+mj-lt"/>
              </a:rPr>
              <a:t>technology</a:t>
            </a:r>
            <a:r>
              <a:rPr lang="de-DE" sz="1700" dirty="0">
                <a:latin typeface="+mj-lt"/>
              </a:rPr>
              <a:t>:</a:t>
            </a:r>
          </a:p>
          <a:p>
            <a:pPr>
              <a:lnSpc>
                <a:spcPct val="100000"/>
              </a:lnSpc>
              <a:spcAft>
                <a:spcPts val="1200"/>
              </a:spcAft>
              <a:buClr>
                <a:schemeClr val="accent4"/>
              </a:buClr>
            </a:pPr>
            <a:r>
              <a:rPr lang="en-US" sz="1600" dirty="0"/>
              <a:t>Availability of appropriate premises and technical equipment to ensure the smooth conduct of the examination in accordance with the examination regulations</a:t>
            </a:r>
            <a:r>
              <a:rPr lang="de-DE" sz="1600" dirty="0"/>
              <a:t>.</a:t>
            </a:r>
            <a:endParaRPr lang="de-DE" sz="1700" dirty="0">
              <a:solidFill>
                <a:schemeClr val="tx1"/>
              </a:solidFill>
              <a:ea typeface="Roboto Light" panose="02000000000000000000" pitchFamily="2" charset="0"/>
              <a:cs typeface="Helvetica" panose="020B0604020202020204" pitchFamily="34" charset="0"/>
            </a:endParaRPr>
          </a:p>
        </p:txBody>
      </p:sp>
      <p:sp>
        <p:nvSpPr>
          <p:cNvPr id="14" name="Freihandform: Form 13">
            <a:extLst>
              <a:ext uri="{FF2B5EF4-FFF2-40B4-BE49-F238E27FC236}">
                <a16:creationId xmlns:a16="http://schemas.microsoft.com/office/drawing/2014/main" id="{07CB7DC9-7E21-538A-1323-D7E1EFBBF90A}"/>
              </a:ext>
            </a:extLst>
          </p:cNvPr>
          <p:cNvSpPr/>
          <p:nvPr/>
        </p:nvSpPr>
        <p:spPr>
          <a:xfrm>
            <a:off x="6433130" y="2338087"/>
            <a:ext cx="2374374" cy="3449254"/>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nSpc>
                <a:spcPct val="100000"/>
              </a:lnSpc>
              <a:spcAft>
                <a:spcPts val="1200"/>
              </a:spcAft>
              <a:buClr>
                <a:schemeClr val="accent4"/>
              </a:buClr>
            </a:pPr>
            <a:r>
              <a:rPr lang="de-DE" sz="1700" dirty="0">
                <a:latin typeface="+mj-lt"/>
              </a:rPr>
              <a:t>Demand-</a:t>
            </a:r>
            <a:r>
              <a:rPr lang="de-DE" sz="1700" dirty="0" err="1">
                <a:latin typeface="+mj-lt"/>
              </a:rPr>
              <a:t>orientated</a:t>
            </a:r>
            <a:r>
              <a:rPr lang="de-DE" sz="1700" dirty="0">
                <a:latin typeface="+mj-lt"/>
              </a:rPr>
              <a:t> </a:t>
            </a:r>
            <a:r>
              <a:rPr lang="de-DE" sz="1700" dirty="0" err="1">
                <a:latin typeface="+mj-lt"/>
              </a:rPr>
              <a:t>language</a:t>
            </a:r>
            <a:r>
              <a:rPr lang="de-DE" sz="1700" dirty="0">
                <a:latin typeface="+mj-lt"/>
              </a:rPr>
              <a:t> </a:t>
            </a:r>
            <a:r>
              <a:rPr lang="de-DE" sz="1700" dirty="0" err="1">
                <a:latin typeface="+mj-lt"/>
              </a:rPr>
              <a:t>course</a:t>
            </a:r>
            <a:r>
              <a:rPr lang="de-DE" sz="1700" dirty="0">
                <a:latin typeface="+mj-lt"/>
              </a:rPr>
              <a:t> </a:t>
            </a:r>
            <a:r>
              <a:rPr lang="de-DE" sz="1700" dirty="0" err="1">
                <a:latin typeface="+mj-lt"/>
              </a:rPr>
              <a:t>offer</a:t>
            </a:r>
            <a:r>
              <a:rPr lang="de-DE" sz="1700" dirty="0">
                <a:latin typeface="+mj-lt"/>
              </a:rPr>
              <a:t>: </a:t>
            </a:r>
          </a:p>
          <a:p>
            <a:pPr>
              <a:lnSpc>
                <a:spcPct val="100000"/>
              </a:lnSpc>
              <a:spcAft>
                <a:spcPct val="30000"/>
              </a:spcAft>
              <a:buClr>
                <a:schemeClr val="accent4"/>
              </a:buClr>
            </a:pPr>
            <a:r>
              <a:rPr lang="en-US" sz="1600" dirty="0"/>
              <a:t>A language course </a:t>
            </a:r>
            <a:r>
              <a:rPr lang="en-US" sz="1600" dirty="0" err="1"/>
              <a:t>programme</a:t>
            </a:r>
            <a:r>
              <a:rPr lang="en-US" sz="1600" dirty="0"/>
              <a:t> that ensures a sufficient number of participants for at least three to four examination dates per year</a:t>
            </a:r>
            <a:r>
              <a:rPr lang="de-DE" sz="1600" dirty="0"/>
              <a:t>.</a:t>
            </a:r>
            <a:endParaRPr lang="de-DE" sz="1600" dirty="0">
              <a:solidFill>
                <a:schemeClr val="tx1"/>
              </a:solidFill>
              <a:ea typeface="Roboto Light" panose="02000000000000000000" pitchFamily="2" charset="0"/>
              <a:cs typeface="Helvetica" panose="020B0604020202020204" pitchFamily="34" charset="0"/>
            </a:endParaRPr>
          </a:p>
        </p:txBody>
      </p:sp>
      <p:sp>
        <p:nvSpPr>
          <p:cNvPr id="15" name="Freihandform: Form 14">
            <a:extLst>
              <a:ext uri="{FF2B5EF4-FFF2-40B4-BE49-F238E27FC236}">
                <a16:creationId xmlns:a16="http://schemas.microsoft.com/office/drawing/2014/main" id="{833ED6F0-FBF9-765E-A123-E641D8350763}"/>
              </a:ext>
            </a:extLst>
          </p:cNvPr>
          <p:cNvSpPr/>
          <p:nvPr/>
        </p:nvSpPr>
        <p:spPr>
          <a:xfrm>
            <a:off x="9436345" y="2338087"/>
            <a:ext cx="2374374" cy="3449254"/>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nSpc>
                <a:spcPct val="100000"/>
              </a:lnSpc>
              <a:spcAft>
                <a:spcPts val="1200"/>
              </a:spcAft>
              <a:buClr>
                <a:schemeClr val="accent4"/>
              </a:buClr>
            </a:pPr>
            <a:r>
              <a:rPr lang="en-US" sz="1700" dirty="0">
                <a:latin typeface="+mj-lt"/>
              </a:rPr>
              <a:t>Election of exam chairperson and deputy chairperson</a:t>
            </a:r>
            <a:r>
              <a:rPr lang="de-DE" sz="1700" dirty="0">
                <a:latin typeface="+mj-lt"/>
              </a:rPr>
              <a:t>:</a:t>
            </a:r>
          </a:p>
          <a:p>
            <a:pPr>
              <a:lnSpc>
                <a:spcPct val="100000"/>
              </a:lnSpc>
              <a:spcAft>
                <a:spcPct val="30000"/>
              </a:spcAft>
              <a:buClr>
                <a:schemeClr val="accent4"/>
              </a:buClr>
            </a:pPr>
            <a:r>
              <a:rPr lang="en-US" sz="1600" dirty="0"/>
              <a:t>Appointment of a person responsible for chairing the examination and a deputy to ensure that the examinations run smoothly</a:t>
            </a:r>
            <a:r>
              <a:rPr lang="de-DE" sz="1600" dirty="0"/>
              <a:t>.</a:t>
            </a:r>
            <a:endParaRPr lang="de-DE" sz="1700" dirty="0"/>
          </a:p>
        </p:txBody>
      </p:sp>
      <p:cxnSp>
        <p:nvCxnSpPr>
          <p:cNvPr id="16" name="Gerader Verbinder 15">
            <a:extLst>
              <a:ext uri="{FF2B5EF4-FFF2-40B4-BE49-F238E27FC236}">
                <a16:creationId xmlns:a16="http://schemas.microsoft.com/office/drawing/2014/main" id="{954353F5-6B06-FF95-DF67-C366C9A899AF}"/>
              </a:ext>
            </a:extLst>
          </p:cNvPr>
          <p:cNvCxnSpPr>
            <a:cxnSpLocks/>
          </p:cNvCxnSpPr>
          <p:nvPr/>
        </p:nvCxnSpPr>
        <p:spPr>
          <a:xfrm>
            <a:off x="426700" y="1846697"/>
            <a:ext cx="900964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1" name="Ellipse 20">
            <a:extLst>
              <a:ext uri="{FF2B5EF4-FFF2-40B4-BE49-F238E27FC236}">
                <a16:creationId xmlns:a16="http://schemas.microsoft.com/office/drawing/2014/main" id="{85C6E530-68ED-1B75-C3F2-7188952CE3AD}"/>
              </a:ext>
            </a:extLst>
          </p:cNvPr>
          <p:cNvSpPr/>
          <p:nvPr/>
        </p:nvSpPr>
        <p:spPr>
          <a:xfrm>
            <a:off x="275207" y="1695204"/>
            <a:ext cx="302986" cy="302986"/>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sp>
        <p:nvSpPr>
          <p:cNvPr id="23" name="Ellipse 22">
            <a:extLst>
              <a:ext uri="{FF2B5EF4-FFF2-40B4-BE49-F238E27FC236}">
                <a16:creationId xmlns:a16="http://schemas.microsoft.com/office/drawing/2014/main" id="{FB6C5644-B788-F7B2-186F-449EDEFB94AB}"/>
              </a:ext>
            </a:extLst>
          </p:cNvPr>
          <p:cNvSpPr/>
          <p:nvPr/>
        </p:nvSpPr>
        <p:spPr>
          <a:xfrm>
            <a:off x="3278422" y="1695204"/>
            <a:ext cx="302986" cy="302986"/>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sp>
        <p:nvSpPr>
          <p:cNvPr id="24" name="Ellipse 23">
            <a:extLst>
              <a:ext uri="{FF2B5EF4-FFF2-40B4-BE49-F238E27FC236}">
                <a16:creationId xmlns:a16="http://schemas.microsoft.com/office/drawing/2014/main" id="{7E38034A-27B3-A708-04A6-B7FC859B27AE}"/>
              </a:ext>
            </a:extLst>
          </p:cNvPr>
          <p:cNvSpPr/>
          <p:nvPr/>
        </p:nvSpPr>
        <p:spPr>
          <a:xfrm>
            <a:off x="6281637" y="1689952"/>
            <a:ext cx="302986" cy="302986"/>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sp>
        <p:nvSpPr>
          <p:cNvPr id="25" name="Ellipse 24">
            <a:extLst>
              <a:ext uri="{FF2B5EF4-FFF2-40B4-BE49-F238E27FC236}">
                <a16:creationId xmlns:a16="http://schemas.microsoft.com/office/drawing/2014/main" id="{395671EF-D258-AD28-883D-7747F12CC985}"/>
              </a:ext>
            </a:extLst>
          </p:cNvPr>
          <p:cNvSpPr/>
          <p:nvPr/>
        </p:nvSpPr>
        <p:spPr>
          <a:xfrm>
            <a:off x="9284852" y="1689952"/>
            <a:ext cx="302986" cy="302986"/>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pic>
        <p:nvPicPr>
          <p:cNvPr id="2" name="Kapitel 7_Folie (31)">
            <a:hlinkClick r:id="" action="ppaction://media"/>
            <a:extLst>
              <a:ext uri="{FF2B5EF4-FFF2-40B4-BE49-F238E27FC236}">
                <a16:creationId xmlns:a16="http://schemas.microsoft.com/office/drawing/2014/main" id="{ECD00DEF-484C-5CE6-73DD-9439A90DF8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3019" y="5362745"/>
            <a:ext cx="487362" cy="487363"/>
          </a:xfrm>
          <a:prstGeom prst="rect">
            <a:avLst/>
          </a:prstGeom>
        </p:spPr>
      </p:pic>
      <p:sp>
        <p:nvSpPr>
          <p:cNvPr id="3" name="Freihandform: Form 2">
            <a:extLst>
              <a:ext uri="{FF2B5EF4-FFF2-40B4-BE49-F238E27FC236}">
                <a16:creationId xmlns:a16="http://schemas.microsoft.com/office/drawing/2014/main" id="{9D266A9D-E907-2A27-DA3F-3FF70F6274E4}"/>
              </a:ext>
            </a:extLst>
          </p:cNvPr>
          <p:cNvSpPr/>
          <p:nvPr/>
        </p:nvSpPr>
        <p:spPr>
          <a:xfrm>
            <a:off x="275207" y="1719920"/>
            <a:ext cx="302986" cy="273018"/>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a:lnSpc>
                <a:spcPct val="100000"/>
              </a:lnSpc>
              <a:spcAft>
                <a:spcPts val="1200"/>
              </a:spcAft>
              <a:buClr>
                <a:schemeClr val="accent4"/>
              </a:buClr>
            </a:pPr>
            <a:r>
              <a:rPr lang="de-AT" sz="1700" dirty="0">
                <a:latin typeface="+mj-lt"/>
              </a:rPr>
              <a:t>1</a:t>
            </a:r>
            <a:endParaRPr lang="de-DE" sz="1600" dirty="0">
              <a:solidFill>
                <a:schemeClr val="tx1"/>
              </a:solidFill>
              <a:ea typeface="Roboto Light" panose="02000000000000000000" pitchFamily="2" charset="0"/>
              <a:cs typeface="Helvetica" panose="020B0604020202020204" pitchFamily="34" charset="0"/>
            </a:endParaRPr>
          </a:p>
        </p:txBody>
      </p:sp>
      <p:sp>
        <p:nvSpPr>
          <p:cNvPr id="4" name="Freihandform: Form 3">
            <a:extLst>
              <a:ext uri="{FF2B5EF4-FFF2-40B4-BE49-F238E27FC236}">
                <a16:creationId xmlns:a16="http://schemas.microsoft.com/office/drawing/2014/main" id="{B3F708DF-729A-2BCA-15E1-E6B9322274FF}"/>
              </a:ext>
            </a:extLst>
          </p:cNvPr>
          <p:cNvSpPr/>
          <p:nvPr/>
        </p:nvSpPr>
        <p:spPr>
          <a:xfrm>
            <a:off x="3278422" y="1719920"/>
            <a:ext cx="302986" cy="273018"/>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a:lnSpc>
                <a:spcPct val="100000"/>
              </a:lnSpc>
              <a:spcAft>
                <a:spcPts val="1200"/>
              </a:spcAft>
              <a:buClr>
                <a:schemeClr val="accent4"/>
              </a:buClr>
            </a:pPr>
            <a:r>
              <a:rPr lang="de-AT" sz="1700" dirty="0">
                <a:solidFill>
                  <a:schemeClr val="tx1"/>
                </a:solidFill>
                <a:latin typeface="+mj-lt"/>
                <a:ea typeface="Roboto Light" panose="02000000000000000000" pitchFamily="2" charset="0"/>
                <a:cs typeface="Helvetica" panose="020B0604020202020204" pitchFamily="34" charset="0"/>
              </a:rPr>
              <a:t>2</a:t>
            </a:r>
            <a:endParaRPr lang="de-DE" sz="1600" dirty="0">
              <a:solidFill>
                <a:schemeClr val="tx1"/>
              </a:solidFill>
              <a:ea typeface="Roboto Light" panose="02000000000000000000" pitchFamily="2" charset="0"/>
              <a:cs typeface="Helvetica" panose="020B0604020202020204" pitchFamily="34" charset="0"/>
            </a:endParaRPr>
          </a:p>
        </p:txBody>
      </p:sp>
      <p:sp>
        <p:nvSpPr>
          <p:cNvPr id="6" name="Freihandform: Form 5">
            <a:extLst>
              <a:ext uri="{FF2B5EF4-FFF2-40B4-BE49-F238E27FC236}">
                <a16:creationId xmlns:a16="http://schemas.microsoft.com/office/drawing/2014/main" id="{A4AAB1D8-3889-3113-2E3A-0F2309791C0A}"/>
              </a:ext>
            </a:extLst>
          </p:cNvPr>
          <p:cNvSpPr/>
          <p:nvPr/>
        </p:nvSpPr>
        <p:spPr>
          <a:xfrm>
            <a:off x="6281637" y="1724566"/>
            <a:ext cx="302986" cy="273018"/>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a:lnSpc>
                <a:spcPct val="100000"/>
              </a:lnSpc>
              <a:spcAft>
                <a:spcPts val="1200"/>
              </a:spcAft>
              <a:buClr>
                <a:schemeClr val="accent4"/>
              </a:buClr>
            </a:pPr>
            <a:r>
              <a:rPr lang="de-AT" sz="1700" dirty="0">
                <a:solidFill>
                  <a:schemeClr val="tx1"/>
                </a:solidFill>
                <a:latin typeface="+mj-lt"/>
                <a:ea typeface="Roboto Light" panose="02000000000000000000" pitchFamily="2" charset="0"/>
                <a:cs typeface="Helvetica" panose="020B0604020202020204" pitchFamily="34" charset="0"/>
              </a:rPr>
              <a:t>3</a:t>
            </a:r>
            <a:endParaRPr lang="de-DE" sz="1600" dirty="0">
              <a:solidFill>
                <a:schemeClr val="tx1"/>
              </a:solidFill>
              <a:ea typeface="Roboto Light" panose="02000000000000000000" pitchFamily="2" charset="0"/>
              <a:cs typeface="Helvetica" panose="020B0604020202020204" pitchFamily="34" charset="0"/>
            </a:endParaRPr>
          </a:p>
        </p:txBody>
      </p:sp>
      <p:sp>
        <p:nvSpPr>
          <p:cNvPr id="7" name="Ellipse 6">
            <a:extLst>
              <a:ext uri="{FF2B5EF4-FFF2-40B4-BE49-F238E27FC236}">
                <a16:creationId xmlns:a16="http://schemas.microsoft.com/office/drawing/2014/main" id="{AEEC0662-FED5-6D02-A84A-F78ADDE9811F}"/>
              </a:ext>
            </a:extLst>
          </p:cNvPr>
          <p:cNvSpPr/>
          <p:nvPr/>
        </p:nvSpPr>
        <p:spPr>
          <a:xfrm>
            <a:off x="9284852" y="1687500"/>
            <a:ext cx="302986" cy="302986"/>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sp>
        <p:nvSpPr>
          <p:cNvPr id="8" name="Freihandform: Form 7">
            <a:extLst>
              <a:ext uri="{FF2B5EF4-FFF2-40B4-BE49-F238E27FC236}">
                <a16:creationId xmlns:a16="http://schemas.microsoft.com/office/drawing/2014/main" id="{07753344-8BAC-6077-B2F3-514509DE30F7}"/>
              </a:ext>
            </a:extLst>
          </p:cNvPr>
          <p:cNvSpPr/>
          <p:nvPr/>
        </p:nvSpPr>
        <p:spPr>
          <a:xfrm>
            <a:off x="9284852" y="1722114"/>
            <a:ext cx="302986" cy="273018"/>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a:lnSpc>
                <a:spcPct val="100000"/>
              </a:lnSpc>
              <a:spcAft>
                <a:spcPts val="1200"/>
              </a:spcAft>
              <a:buClr>
                <a:schemeClr val="accent4"/>
              </a:buClr>
            </a:pPr>
            <a:r>
              <a:rPr lang="de-AT" sz="1700" dirty="0">
                <a:solidFill>
                  <a:schemeClr val="tx1"/>
                </a:solidFill>
                <a:latin typeface="+mj-lt"/>
                <a:ea typeface="Roboto Light" panose="02000000000000000000" pitchFamily="2" charset="0"/>
                <a:cs typeface="Helvetica" panose="020B0604020202020204" pitchFamily="34" charset="0"/>
              </a:rPr>
              <a:t>4</a:t>
            </a:r>
            <a:endParaRPr lang="de-DE" sz="1600" dirty="0">
              <a:solidFill>
                <a:schemeClr val="tx1"/>
              </a:solidFill>
              <a:ea typeface="Roboto Light" panose="02000000000000000000" pitchFamily="2" charset="0"/>
              <a:cs typeface="Helvetica" panose="020B0604020202020204" pitchFamily="34" charset="0"/>
            </a:endParaRPr>
          </a:p>
        </p:txBody>
      </p:sp>
    </p:spTree>
    <p:extLst>
      <p:ext uri="{BB962C8B-B14F-4D97-AF65-F5344CB8AC3E}">
        <p14:creationId xmlns:p14="http://schemas.microsoft.com/office/powerpoint/2010/main" val="4244767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1640">
        <p159:morph option="byObject"/>
      </p:transition>
    </mc:Choice>
    <mc:Fallback xmlns="">
      <p:transition spd="slow" advClick="0" advTm="316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 objId="4"/>
        <p14:stopEvt time="19057" objId="4"/>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Logo">
            <a:extLst>
              <a:ext uri="{FF2B5EF4-FFF2-40B4-BE49-F238E27FC236}">
                <a16:creationId xmlns:a16="http://schemas.microsoft.com/office/drawing/2014/main" id="{AFB7308F-091E-4877-B365-269E7BE90C3F}"/>
              </a:ext>
            </a:extLst>
          </p:cNvPr>
          <p:cNvPicPr>
            <a:picLocks noChangeAspect="1"/>
          </p:cNvPicPr>
          <p:nvPr/>
        </p:nvPicPr>
        <p:blipFill>
          <a:blip r:embed="rId5">
            <a:biLevel thresh="25000"/>
            <a:extLst>
              <a:ext uri="{BEBA8EAE-BF5A-486C-A8C5-ECC9F3942E4B}">
                <a14:imgProps xmlns:a14="http://schemas.microsoft.com/office/drawing/2010/main">
                  <a14:imgLayer r:embed="rId6">
                    <a14:imgEffect>
                      <a14:backgroundRemoval t="10000" b="90000" l="10000" r="90000">
                        <a14:foregroundMark x1="49330" y1="42470" x2="49330" y2="42470"/>
                        <a14:foregroundMark x1="31122" y1="47716" x2="31122" y2="47716"/>
                        <a14:foregroundMark x1="33310" y1="30626" x2="33310" y2="30626"/>
                        <a14:foregroundMark x1="21807" y1="29272" x2="21807" y2="29272"/>
                      </a14:backgroundRemoval>
                    </a14:imgEffect>
                  </a14:imgLayer>
                </a14:imgProps>
              </a:ext>
              <a:ext uri="{28A0092B-C50C-407E-A947-70E740481C1C}">
                <a14:useLocalDpi xmlns:a14="http://schemas.microsoft.com/office/drawing/2010/main" val="0"/>
              </a:ext>
            </a:extLst>
          </a:blip>
          <a:stretch>
            <a:fillRect/>
          </a:stretch>
        </p:blipFill>
        <p:spPr>
          <a:xfrm>
            <a:off x="9992612" y="603830"/>
            <a:ext cx="1908797" cy="796119"/>
          </a:xfrm>
          <a:prstGeom prst="rect">
            <a:avLst/>
          </a:prstGeom>
        </p:spPr>
      </p:pic>
      <p:sp>
        <p:nvSpPr>
          <p:cNvPr id="5" name="!!Ellipse 10">
            <a:extLst>
              <a:ext uri="{FF2B5EF4-FFF2-40B4-BE49-F238E27FC236}">
                <a16:creationId xmlns:a16="http://schemas.microsoft.com/office/drawing/2014/main" id="{FAFAB685-D5DD-F71A-813A-DE76159FB7D0}"/>
              </a:ext>
            </a:extLst>
          </p:cNvPr>
          <p:cNvSpPr txBox="1"/>
          <p:nvPr/>
        </p:nvSpPr>
        <p:spPr>
          <a:xfrm>
            <a:off x="533400" y="738229"/>
            <a:ext cx="4389235" cy="2185214"/>
          </a:xfrm>
          <a:prstGeom prst="rect">
            <a:avLst/>
          </a:prstGeom>
          <a:noFill/>
        </p:spPr>
        <p:txBody>
          <a:bodyPr wrap="square">
            <a:spAutoFit/>
          </a:bodyPr>
          <a:lstStyle/>
          <a:p>
            <a:r>
              <a:rPr lang="de-DE" sz="4000" dirty="0">
                <a:latin typeface="+mj-lt"/>
              </a:rPr>
              <a:t>Opens </a:t>
            </a:r>
            <a:r>
              <a:rPr lang="de-DE" sz="4000" dirty="0" err="1">
                <a:latin typeface="+mj-lt"/>
              </a:rPr>
              <a:t>up</a:t>
            </a:r>
            <a:r>
              <a:rPr lang="de-DE" sz="4000" dirty="0">
                <a:latin typeface="+mj-lt"/>
              </a:rPr>
              <a:t> </a:t>
            </a:r>
            <a:r>
              <a:rPr lang="de-DE" sz="4000" dirty="0" err="1">
                <a:latin typeface="+mj-lt"/>
              </a:rPr>
              <a:t>new</a:t>
            </a:r>
            <a:r>
              <a:rPr lang="de-DE" sz="4000" dirty="0">
                <a:latin typeface="+mj-lt"/>
              </a:rPr>
              <a:t> </a:t>
            </a:r>
            <a:r>
              <a:rPr lang="de-DE" sz="4000" dirty="0" err="1">
                <a:latin typeface="+mj-lt"/>
              </a:rPr>
              <a:t>opportunities</a:t>
            </a:r>
            <a:r>
              <a:rPr lang="de-DE" sz="4000" dirty="0">
                <a:latin typeface="+mj-lt"/>
              </a:rPr>
              <a:t>–</a:t>
            </a:r>
            <a:r>
              <a:rPr lang="en-US" sz="2800" dirty="0"/>
              <a:t>Apply for your ÖSD license now!</a:t>
            </a:r>
            <a:endParaRPr lang="de-DE" sz="2800" dirty="0"/>
          </a:p>
        </p:txBody>
      </p:sp>
      <p:pic>
        <p:nvPicPr>
          <p:cNvPr id="3" name="Grafik 2" descr="Umschlag mit einfarbiger Füllung">
            <a:extLst>
              <a:ext uri="{FF2B5EF4-FFF2-40B4-BE49-F238E27FC236}">
                <a16:creationId xmlns:a16="http://schemas.microsoft.com/office/drawing/2014/main" id="{B5295C33-5420-A93B-7FC7-84A5135C31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21705" y="3692484"/>
            <a:ext cx="677023" cy="677023"/>
          </a:xfrm>
          <a:prstGeom prst="rect">
            <a:avLst/>
          </a:prstGeom>
        </p:spPr>
      </p:pic>
      <p:sp>
        <p:nvSpPr>
          <p:cNvPr id="4" name="Textfeld 3">
            <a:extLst>
              <a:ext uri="{FF2B5EF4-FFF2-40B4-BE49-F238E27FC236}">
                <a16:creationId xmlns:a16="http://schemas.microsoft.com/office/drawing/2014/main" id="{3243C576-4220-05C8-A785-EF1758BC86AD}"/>
              </a:ext>
            </a:extLst>
          </p:cNvPr>
          <p:cNvSpPr txBox="1"/>
          <p:nvPr/>
        </p:nvSpPr>
        <p:spPr>
          <a:xfrm>
            <a:off x="1529377" y="3732508"/>
            <a:ext cx="3393258" cy="523220"/>
          </a:xfrm>
          <a:prstGeom prst="rect">
            <a:avLst/>
          </a:prstGeom>
          <a:noFill/>
        </p:spPr>
        <p:txBody>
          <a:bodyPr wrap="square">
            <a:spAutoFit/>
          </a:bodyPr>
          <a:lstStyle/>
          <a:p>
            <a:r>
              <a:rPr lang="de-AT" sz="2800" b="1" dirty="0"/>
              <a:t>marketing@osd.at</a:t>
            </a:r>
          </a:p>
        </p:txBody>
      </p:sp>
      <p:pic>
        <p:nvPicPr>
          <p:cNvPr id="8" name="Grafik 7" descr="Ein Bild, das Person, Im Haus, Text, Kleidung enthält.&#10;&#10;Automatisch generierte Beschreibung">
            <a:extLst>
              <a:ext uri="{FF2B5EF4-FFF2-40B4-BE49-F238E27FC236}">
                <a16:creationId xmlns:a16="http://schemas.microsoft.com/office/drawing/2014/main" id="{4C35450A-9173-F27A-86BC-AFA7DBEF1540}"/>
              </a:ext>
            </a:extLst>
          </p:cNvPr>
          <p:cNvPicPr>
            <a:picLocks noChangeAspect="1"/>
          </p:cNvPicPr>
          <p:nvPr/>
        </p:nvPicPr>
        <p:blipFill rotWithShape="1">
          <a:blip r:embed="rId9">
            <a:extLst>
              <a:ext uri="{28A0092B-C50C-407E-A947-70E740481C1C}">
                <a14:useLocalDpi xmlns:a14="http://schemas.microsoft.com/office/drawing/2010/main" val="0"/>
              </a:ext>
            </a:extLst>
          </a:blip>
          <a:srcRect l="2936" r="17212"/>
          <a:stretch/>
        </p:blipFill>
        <p:spPr>
          <a:xfrm>
            <a:off x="5096805" y="0"/>
            <a:ext cx="7106080" cy="5932714"/>
          </a:xfrm>
          <a:prstGeom prst="rect">
            <a:avLst/>
          </a:prstGeom>
        </p:spPr>
      </p:pic>
      <p:pic>
        <p:nvPicPr>
          <p:cNvPr id="2" name="Kapitel 7_Folie (32)">
            <a:hlinkClick r:id="" action="ppaction://media"/>
            <a:extLst>
              <a:ext uri="{FF2B5EF4-FFF2-40B4-BE49-F238E27FC236}">
                <a16:creationId xmlns:a16="http://schemas.microsoft.com/office/drawing/2014/main" id="{C2893A2C-FC63-5BF7-0CC9-BF4C9E5F6C9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4667" y="5396264"/>
            <a:ext cx="487362" cy="487363"/>
          </a:xfrm>
          <a:prstGeom prst="rect">
            <a:avLst/>
          </a:prstGeom>
        </p:spPr>
      </p:pic>
    </p:spTree>
    <p:extLst>
      <p:ext uri="{BB962C8B-B14F-4D97-AF65-F5344CB8AC3E}">
        <p14:creationId xmlns:p14="http://schemas.microsoft.com/office/powerpoint/2010/main" val="4179322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2" objId="4"/>
        <p14:stopEvt time="19057"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Logo">
            <a:extLst>
              <a:ext uri="{FF2B5EF4-FFF2-40B4-BE49-F238E27FC236}">
                <a16:creationId xmlns:a16="http://schemas.microsoft.com/office/drawing/2014/main" id="{8F85787D-BFA2-518D-2147-9A7C429C94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9330" y1="42470" x2="49330" y2="42470"/>
                        <a14:foregroundMark x1="31122" y1="47716" x2="31122" y2="47716"/>
                        <a14:foregroundMark x1="33310" y1="30626" x2="33310" y2="30626"/>
                        <a14:foregroundMark x1="21807" y1="29272" x2="21807" y2="29272"/>
                      </a14:backgroundRemoval>
                    </a14:imgEffect>
                  </a14:imgLayer>
                </a14:imgProps>
              </a:ext>
              <a:ext uri="{28A0092B-C50C-407E-A947-70E740481C1C}">
                <a14:useLocalDpi xmlns:a14="http://schemas.microsoft.com/office/drawing/2010/main" val="0"/>
              </a:ext>
            </a:extLst>
          </a:blip>
          <a:stretch>
            <a:fillRect/>
          </a:stretch>
        </p:blipFill>
        <p:spPr>
          <a:xfrm>
            <a:off x="2802684" y="1841086"/>
            <a:ext cx="6586631" cy="2747145"/>
          </a:xfrm>
          <a:prstGeom prst="rect">
            <a:avLst/>
          </a:prstGeom>
        </p:spPr>
      </p:pic>
      <p:pic>
        <p:nvPicPr>
          <p:cNvPr id="2" name="Kapitel 1_Folie (4-5)">
            <a:hlinkClick r:id="" action="ppaction://media"/>
            <a:extLst>
              <a:ext uri="{FF2B5EF4-FFF2-40B4-BE49-F238E27FC236}">
                <a16:creationId xmlns:a16="http://schemas.microsoft.com/office/drawing/2014/main" id="{E1B53555-15B3-A2E3-755B-5D0D671F87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7955" y="5459061"/>
            <a:ext cx="487363" cy="487363"/>
          </a:xfrm>
          <a:prstGeom prst="rect">
            <a:avLst/>
          </a:prstGeom>
        </p:spPr>
      </p:pic>
    </p:spTree>
    <p:extLst>
      <p:ext uri="{BB962C8B-B14F-4D97-AF65-F5344CB8AC3E}">
        <p14:creationId xmlns:p14="http://schemas.microsoft.com/office/powerpoint/2010/main" val="1475119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0">
        <p159:morph option="byObject"/>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4"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Gerader Verbinder 39">
            <a:extLst>
              <a:ext uri="{FF2B5EF4-FFF2-40B4-BE49-F238E27FC236}">
                <a16:creationId xmlns:a16="http://schemas.microsoft.com/office/drawing/2014/main" id="{05C4ABFA-96B8-3124-331C-73E28CBEAFAF}"/>
              </a:ext>
            </a:extLst>
          </p:cNvPr>
          <p:cNvCxnSpPr>
            <a:cxnSpLocks/>
          </p:cNvCxnSpPr>
          <p:nvPr/>
        </p:nvCxnSpPr>
        <p:spPr>
          <a:xfrm>
            <a:off x="7763700" y="1378730"/>
            <a:ext cx="1503825" cy="459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ö">
            <a:extLst>
              <a:ext uri="{FF2B5EF4-FFF2-40B4-BE49-F238E27FC236}">
                <a16:creationId xmlns:a16="http://schemas.microsoft.com/office/drawing/2014/main" id="{2760AC34-9807-33C3-B8BB-6E78977C8225}"/>
              </a:ext>
            </a:extLst>
          </p:cNvPr>
          <p:cNvSpPr txBox="1"/>
          <p:nvPr/>
        </p:nvSpPr>
        <p:spPr>
          <a:xfrm>
            <a:off x="1907183" y="2672344"/>
            <a:ext cx="3833944" cy="769441"/>
          </a:xfrm>
          <a:prstGeom prst="rect">
            <a:avLst/>
          </a:prstGeom>
          <a:noFill/>
        </p:spPr>
        <p:txBody>
          <a:bodyPr wrap="square">
            <a:spAutoFit/>
          </a:bodyPr>
          <a:lstStyle/>
          <a:p>
            <a:r>
              <a:rPr lang="de-DE" sz="4400" b="1" dirty="0">
                <a:solidFill>
                  <a:srgbClr val="0071BA"/>
                </a:solidFill>
                <a:latin typeface="Roboto Black" panose="02000000000000000000" pitchFamily="2" charset="0"/>
                <a:ea typeface="Roboto Black" panose="02000000000000000000" pitchFamily="2" charset="0"/>
              </a:rPr>
              <a:t>Ö</a:t>
            </a:r>
            <a:r>
              <a:rPr lang="de-DE" sz="3600" b="1" dirty="0">
                <a:latin typeface="Roboto Black" panose="02000000000000000000" pitchFamily="2" charset="0"/>
                <a:ea typeface="Roboto Black" panose="02000000000000000000" pitchFamily="2" charset="0"/>
              </a:rPr>
              <a:t>sterreichisches</a:t>
            </a:r>
            <a:endParaRPr lang="de-DE" sz="1000" b="1" dirty="0">
              <a:latin typeface="Roboto Black" panose="02000000000000000000" pitchFamily="2" charset="0"/>
              <a:ea typeface="Roboto Black" panose="02000000000000000000" pitchFamily="2" charset="0"/>
            </a:endParaRPr>
          </a:p>
        </p:txBody>
      </p:sp>
      <p:sp>
        <p:nvSpPr>
          <p:cNvPr id="4" name="!!s">
            <a:extLst>
              <a:ext uri="{FF2B5EF4-FFF2-40B4-BE49-F238E27FC236}">
                <a16:creationId xmlns:a16="http://schemas.microsoft.com/office/drawing/2014/main" id="{A5789ED4-D011-573E-23A7-21A062F9BC8C}"/>
              </a:ext>
            </a:extLst>
          </p:cNvPr>
          <p:cNvSpPr txBox="1"/>
          <p:nvPr/>
        </p:nvSpPr>
        <p:spPr>
          <a:xfrm>
            <a:off x="1907183" y="3683831"/>
            <a:ext cx="3188058" cy="769441"/>
          </a:xfrm>
          <a:prstGeom prst="rect">
            <a:avLst/>
          </a:prstGeom>
          <a:noFill/>
        </p:spPr>
        <p:txBody>
          <a:bodyPr wrap="square">
            <a:spAutoFit/>
          </a:bodyPr>
          <a:lstStyle/>
          <a:p>
            <a:r>
              <a:rPr lang="de-DE" sz="4400" b="1" dirty="0">
                <a:solidFill>
                  <a:srgbClr val="0071BA"/>
                </a:solidFill>
                <a:latin typeface="Roboto Black" panose="02000000000000000000" pitchFamily="2" charset="0"/>
                <a:ea typeface="Roboto Black" panose="02000000000000000000" pitchFamily="2" charset="0"/>
              </a:rPr>
              <a:t>S</a:t>
            </a:r>
            <a:r>
              <a:rPr lang="de-DE" sz="3600" b="1" dirty="0">
                <a:latin typeface="Roboto Black" panose="02000000000000000000" pitchFamily="2" charset="0"/>
                <a:ea typeface="Roboto Black" panose="02000000000000000000" pitchFamily="2" charset="0"/>
              </a:rPr>
              <a:t>prachdiplom</a:t>
            </a:r>
          </a:p>
        </p:txBody>
      </p:sp>
      <p:sp>
        <p:nvSpPr>
          <p:cNvPr id="14" name="!!d">
            <a:extLst>
              <a:ext uri="{FF2B5EF4-FFF2-40B4-BE49-F238E27FC236}">
                <a16:creationId xmlns:a16="http://schemas.microsoft.com/office/drawing/2014/main" id="{BC6E6588-3FFD-C8F7-F7CF-23D3D6BEF7C8}"/>
              </a:ext>
            </a:extLst>
          </p:cNvPr>
          <p:cNvSpPr txBox="1"/>
          <p:nvPr/>
        </p:nvSpPr>
        <p:spPr>
          <a:xfrm>
            <a:off x="1905845" y="4695319"/>
            <a:ext cx="1978223" cy="769441"/>
          </a:xfrm>
          <a:prstGeom prst="rect">
            <a:avLst/>
          </a:prstGeom>
          <a:noFill/>
        </p:spPr>
        <p:txBody>
          <a:bodyPr wrap="square">
            <a:spAutoFit/>
          </a:bodyPr>
          <a:lstStyle/>
          <a:p>
            <a:r>
              <a:rPr lang="de-DE" sz="4400" b="1" dirty="0">
                <a:solidFill>
                  <a:srgbClr val="0071BA"/>
                </a:solidFill>
                <a:latin typeface="Roboto Black" panose="02000000000000000000" pitchFamily="2" charset="0"/>
                <a:ea typeface="Roboto Black" panose="02000000000000000000" pitchFamily="2" charset="0"/>
              </a:rPr>
              <a:t>D</a:t>
            </a:r>
            <a:r>
              <a:rPr lang="de-DE" sz="3600" b="1" dirty="0">
                <a:latin typeface="Roboto Black" panose="02000000000000000000" pitchFamily="2" charset="0"/>
                <a:ea typeface="Roboto Black" panose="02000000000000000000" pitchFamily="2" charset="0"/>
              </a:rPr>
              <a:t>eutsch</a:t>
            </a:r>
          </a:p>
        </p:txBody>
      </p:sp>
      <p:sp>
        <p:nvSpPr>
          <p:cNvPr id="36" name="!!ö">
            <a:extLst>
              <a:ext uri="{FF2B5EF4-FFF2-40B4-BE49-F238E27FC236}">
                <a16:creationId xmlns:a16="http://schemas.microsoft.com/office/drawing/2014/main" id="{6473C84A-D3C8-B50A-90F0-3BB7D072C9C1}"/>
              </a:ext>
            </a:extLst>
          </p:cNvPr>
          <p:cNvSpPr txBox="1"/>
          <p:nvPr/>
        </p:nvSpPr>
        <p:spPr>
          <a:xfrm>
            <a:off x="7711440" y="2657833"/>
            <a:ext cx="3833944" cy="769441"/>
          </a:xfrm>
          <a:prstGeom prst="rect">
            <a:avLst/>
          </a:prstGeom>
          <a:noFill/>
        </p:spPr>
        <p:txBody>
          <a:bodyPr wrap="square">
            <a:spAutoFit/>
          </a:bodyPr>
          <a:lstStyle/>
          <a:p>
            <a:r>
              <a:rPr lang="de-DE" sz="4400" b="1" dirty="0">
                <a:solidFill>
                  <a:srgbClr val="0071BA"/>
                </a:solidFill>
                <a:latin typeface="Roboto Black" panose="02000000000000000000" pitchFamily="2" charset="0"/>
                <a:ea typeface="Roboto Black" panose="02000000000000000000" pitchFamily="2" charset="0"/>
              </a:rPr>
              <a:t>Ö</a:t>
            </a:r>
            <a:r>
              <a:rPr lang="de-DE" sz="3600" b="1" dirty="0">
                <a:latin typeface="Roboto Black" panose="02000000000000000000" pitchFamily="2" charset="0"/>
                <a:ea typeface="Roboto Black" panose="02000000000000000000" pitchFamily="2" charset="0"/>
              </a:rPr>
              <a:t>sterreich </a:t>
            </a:r>
            <a:r>
              <a:rPr lang="de-DE" dirty="0">
                <a:latin typeface="Roboto Black" panose="02000000000000000000" pitchFamily="2" charset="0"/>
                <a:ea typeface="Roboto Black" panose="02000000000000000000" pitchFamily="2" charset="0"/>
              </a:rPr>
              <a:t>(Austria)</a:t>
            </a:r>
            <a:endParaRPr lang="de-DE" sz="1000" dirty="0">
              <a:latin typeface="Roboto Black" panose="02000000000000000000" pitchFamily="2" charset="0"/>
              <a:ea typeface="Roboto Black" panose="02000000000000000000" pitchFamily="2" charset="0"/>
            </a:endParaRPr>
          </a:p>
        </p:txBody>
      </p:sp>
      <p:sp>
        <p:nvSpPr>
          <p:cNvPr id="37" name="!!s">
            <a:extLst>
              <a:ext uri="{FF2B5EF4-FFF2-40B4-BE49-F238E27FC236}">
                <a16:creationId xmlns:a16="http://schemas.microsoft.com/office/drawing/2014/main" id="{29DA8942-27C1-01AE-3D0A-7C79A2C935F9}"/>
              </a:ext>
            </a:extLst>
          </p:cNvPr>
          <p:cNvSpPr txBox="1"/>
          <p:nvPr/>
        </p:nvSpPr>
        <p:spPr>
          <a:xfrm>
            <a:off x="7711439" y="3683831"/>
            <a:ext cx="4306389" cy="769441"/>
          </a:xfrm>
          <a:prstGeom prst="rect">
            <a:avLst/>
          </a:prstGeom>
          <a:noFill/>
        </p:spPr>
        <p:txBody>
          <a:bodyPr wrap="square">
            <a:spAutoFit/>
          </a:bodyPr>
          <a:lstStyle/>
          <a:p>
            <a:r>
              <a:rPr lang="de-DE" sz="4400" b="1" dirty="0">
                <a:solidFill>
                  <a:srgbClr val="0071BA"/>
                </a:solidFill>
                <a:latin typeface="Roboto Black" panose="02000000000000000000" pitchFamily="2" charset="0"/>
                <a:ea typeface="Roboto Black" panose="02000000000000000000" pitchFamily="2" charset="0"/>
              </a:rPr>
              <a:t>S</a:t>
            </a:r>
            <a:r>
              <a:rPr lang="de-DE" sz="3600" b="1" dirty="0">
                <a:latin typeface="Roboto Black" panose="02000000000000000000" pitchFamily="2" charset="0"/>
                <a:ea typeface="Roboto Black" panose="02000000000000000000" pitchFamily="2" charset="0"/>
              </a:rPr>
              <a:t>chweiz </a:t>
            </a:r>
            <a:r>
              <a:rPr lang="de-DE" dirty="0">
                <a:latin typeface="Roboto Black" panose="02000000000000000000" pitchFamily="2" charset="0"/>
                <a:ea typeface="Roboto Black" panose="02000000000000000000" pitchFamily="2" charset="0"/>
              </a:rPr>
              <a:t>(</a:t>
            </a:r>
            <a:r>
              <a:rPr lang="de-DE" dirty="0" err="1">
                <a:latin typeface="Roboto Black" panose="02000000000000000000" pitchFamily="2" charset="0"/>
                <a:ea typeface="Roboto Black" panose="02000000000000000000" pitchFamily="2" charset="0"/>
              </a:rPr>
              <a:t>Switzerland</a:t>
            </a:r>
            <a:r>
              <a:rPr lang="de-DE" dirty="0">
                <a:latin typeface="Roboto Black" panose="02000000000000000000" pitchFamily="2" charset="0"/>
                <a:ea typeface="Roboto Black" panose="02000000000000000000" pitchFamily="2" charset="0"/>
              </a:rPr>
              <a:t>)</a:t>
            </a:r>
            <a:endParaRPr lang="de-DE" b="1" dirty="0">
              <a:latin typeface="Roboto Black" panose="02000000000000000000" pitchFamily="2" charset="0"/>
              <a:ea typeface="Roboto Black" panose="02000000000000000000" pitchFamily="2" charset="0"/>
            </a:endParaRPr>
          </a:p>
        </p:txBody>
      </p:sp>
      <p:sp>
        <p:nvSpPr>
          <p:cNvPr id="38" name="!!d">
            <a:extLst>
              <a:ext uri="{FF2B5EF4-FFF2-40B4-BE49-F238E27FC236}">
                <a16:creationId xmlns:a16="http://schemas.microsoft.com/office/drawing/2014/main" id="{F7E6444A-5D8F-7666-B427-AD3A27FF1D10}"/>
              </a:ext>
            </a:extLst>
          </p:cNvPr>
          <p:cNvSpPr txBox="1"/>
          <p:nvPr/>
        </p:nvSpPr>
        <p:spPr>
          <a:xfrm>
            <a:off x="7711440" y="4709829"/>
            <a:ext cx="4306388" cy="769441"/>
          </a:xfrm>
          <a:prstGeom prst="rect">
            <a:avLst/>
          </a:prstGeom>
          <a:noFill/>
        </p:spPr>
        <p:txBody>
          <a:bodyPr wrap="square">
            <a:spAutoFit/>
          </a:bodyPr>
          <a:lstStyle/>
          <a:p>
            <a:r>
              <a:rPr lang="de-DE" sz="4400" b="1" dirty="0">
                <a:solidFill>
                  <a:srgbClr val="0071BA"/>
                </a:solidFill>
                <a:latin typeface="Roboto Black" panose="02000000000000000000" pitchFamily="2" charset="0"/>
                <a:ea typeface="Roboto Black" panose="02000000000000000000" pitchFamily="2" charset="0"/>
              </a:rPr>
              <a:t>D</a:t>
            </a:r>
            <a:r>
              <a:rPr lang="de-DE" sz="3600" b="1" dirty="0">
                <a:latin typeface="Roboto Black" panose="02000000000000000000" pitchFamily="2" charset="0"/>
                <a:ea typeface="Roboto Black" panose="02000000000000000000" pitchFamily="2" charset="0"/>
              </a:rPr>
              <a:t>eutschland </a:t>
            </a:r>
            <a:r>
              <a:rPr lang="de-DE" b="1" dirty="0">
                <a:latin typeface="Roboto Black" panose="02000000000000000000" pitchFamily="2" charset="0"/>
                <a:ea typeface="Roboto Black" panose="02000000000000000000" pitchFamily="2" charset="0"/>
              </a:rPr>
              <a:t>(Germany)</a:t>
            </a:r>
          </a:p>
        </p:txBody>
      </p:sp>
      <p:cxnSp>
        <p:nvCxnSpPr>
          <p:cNvPr id="45" name="Gerader Verbinder 44">
            <a:extLst>
              <a:ext uri="{FF2B5EF4-FFF2-40B4-BE49-F238E27FC236}">
                <a16:creationId xmlns:a16="http://schemas.microsoft.com/office/drawing/2014/main" id="{95BAAC07-A3F6-E61A-A1DF-715C852E9AE2}"/>
              </a:ext>
            </a:extLst>
          </p:cNvPr>
          <p:cNvCxnSpPr>
            <a:cxnSpLocks/>
          </p:cNvCxnSpPr>
          <p:nvPr/>
        </p:nvCxnSpPr>
        <p:spPr>
          <a:xfrm flipV="1">
            <a:off x="3359485" y="1397831"/>
            <a:ext cx="0" cy="1274513"/>
          </a:xfrm>
          <a:prstGeom prst="line">
            <a:avLst/>
          </a:prstGeom>
          <a:ln w="190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Gerader Verbinder 48">
            <a:extLst>
              <a:ext uri="{FF2B5EF4-FFF2-40B4-BE49-F238E27FC236}">
                <a16:creationId xmlns:a16="http://schemas.microsoft.com/office/drawing/2014/main" id="{8D32F402-FEFB-9338-6864-EF26348E3C8D}"/>
              </a:ext>
            </a:extLst>
          </p:cNvPr>
          <p:cNvCxnSpPr>
            <a:cxnSpLocks/>
          </p:cNvCxnSpPr>
          <p:nvPr/>
        </p:nvCxnSpPr>
        <p:spPr>
          <a:xfrm flipV="1">
            <a:off x="9257365" y="1383320"/>
            <a:ext cx="0" cy="1274513"/>
          </a:xfrm>
          <a:prstGeom prst="line">
            <a:avLst/>
          </a:prstGeom>
          <a:ln w="190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Gerader Verbinder 54">
            <a:extLst>
              <a:ext uri="{FF2B5EF4-FFF2-40B4-BE49-F238E27FC236}">
                <a16:creationId xmlns:a16="http://schemas.microsoft.com/office/drawing/2014/main" id="{B96CB0D9-3A36-56D8-8DD6-983DBE5AEBFE}"/>
              </a:ext>
            </a:extLst>
          </p:cNvPr>
          <p:cNvCxnSpPr>
            <a:cxnSpLocks/>
          </p:cNvCxnSpPr>
          <p:nvPr/>
        </p:nvCxnSpPr>
        <p:spPr>
          <a:xfrm flipV="1">
            <a:off x="3351984" y="1378730"/>
            <a:ext cx="1369731" cy="1451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64" name="!!Logo">
            <a:extLst>
              <a:ext uri="{FF2B5EF4-FFF2-40B4-BE49-F238E27FC236}">
                <a16:creationId xmlns:a16="http://schemas.microsoft.com/office/drawing/2014/main" id="{25B93CD7-AE79-1457-C9D1-42A84270751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9330" y1="42470" x2="49330" y2="42470"/>
                        <a14:foregroundMark x1="31122" y1="47716" x2="31122" y2="47716"/>
                        <a14:foregroundMark x1="33310" y1="30626" x2="33310" y2="30626"/>
                        <a14:foregroundMark x1="21807" y1="29272" x2="21807" y2="29272"/>
                      </a14:backgroundRemoval>
                    </a14:imgEffect>
                  </a14:imgLayer>
                </a14:imgProps>
              </a:ext>
              <a:ext uri="{28A0092B-C50C-407E-A947-70E740481C1C}">
                <a14:useLocalDpi xmlns:a14="http://schemas.microsoft.com/office/drawing/2010/main" val="0"/>
              </a:ext>
            </a:extLst>
          </a:blip>
          <a:stretch>
            <a:fillRect/>
          </a:stretch>
        </p:blipFill>
        <p:spPr>
          <a:xfrm>
            <a:off x="3781339" y="95001"/>
            <a:ext cx="4922738" cy="2053170"/>
          </a:xfrm>
          <a:prstGeom prst="rect">
            <a:avLst/>
          </a:prstGeom>
        </p:spPr>
      </p:pic>
    </p:spTree>
    <p:extLst>
      <p:ext uri="{BB962C8B-B14F-4D97-AF65-F5344CB8AC3E}">
        <p14:creationId xmlns:p14="http://schemas.microsoft.com/office/powerpoint/2010/main" val="2806491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5454">
        <p159:morph option="byObject"/>
      </p:transition>
    </mc:Choice>
    <mc:Fallback xmlns="">
      <p:transition spd="slow" advClick="0" advTm="15454">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Gerader Verbinder 31">
            <a:extLst>
              <a:ext uri="{FF2B5EF4-FFF2-40B4-BE49-F238E27FC236}">
                <a16:creationId xmlns:a16="http://schemas.microsoft.com/office/drawing/2014/main" id="{4E538641-D258-9A92-00A8-69760E36B752}"/>
              </a:ext>
            </a:extLst>
          </p:cNvPr>
          <p:cNvCxnSpPr>
            <a:cxnSpLocks/>
          </p:cNvCxnSpPr>
          <p:nvPr/>
        </p:nvCxnSpPr>
        <p:spPr>
          <a:xfrm>
            <a:off x="3282438" y="3493475"/>
            <a:ext cx="2033956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7" name="Ellipse 26">
            <a:extLst>
              <a:ext uri="{FF2B5EF4-FFF2-40B4-BE49-F238E27FC236}">
                <a16:creationId xmlns:a16="http://schemas.microsoft.com/office/drawing/2014/main" id="{0B8DF499-F279-DF20-8BF5-D2405A79B978}"/>
              </a:ext>
            </a:extLst>
          </p:cNvPr>
          <p:cNvSpPr/>
          <p:nvPr/>
        </p:nvSpPr>
        <p:spPr>
          <a:xfrm>
            <a:off x="2154874" y="2826701"/>
            <a:ext cx="1260000" cy="126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sp>
        <p:nvSpPr>
          <p:cNvPr id="28" name="Freihandform: Form 27">
            <a:extLst>
              <a:ext uri="{FF2B5EF4-FFF2-40B4-BE49-F238E27FC236}">
                <a16:creationId xmlns:a16="http://schemas.microsoft.com/office/drawing/2014/main" id="{DCFBE4AE-E1BC-B41D-5E5B-2BD90E6CDD50}"/>
              </a:ext>
            </a:extLst>
          </p:cNvPr>
          <p:cNvSpPr/>
          <p:nvPr/>
        </p:nvSpPr>
        <p:spPr>
          <a:xfrm>
            <a:off x="629334" y="4426515"/>
            <a:ext cx="4276303" cy="1062376"/>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kern="1200" dirty="0">
                <a:latin typeface="Roboto Light" panose="02000000000000000000" pitchFamily="2" charset="0"/>
                <a:ea typeface="Roboto Light" panose="02000000000000000000" pitchFamily="2" charset="0"/>
              </a:rPr>
              <a:t>founded in 1992/1993 </a:t>
            </a:r>
            <a:br>
              <a:rPr lang="en-US" kern="1200" dirty="0">
                <a:latin typeface="Roboto Light" panose="02000000000000000000" pitchFamily="2" charset="0"/>
                <a:ea typeface="Roboto Light" panose="02000000000000000000" pitchFamily="2" charset="0"/>
              </a:rPr>
            </a:br>
            <a:r>
              <a:rPr lang="en-US" kern="1200" dirty="0">
                <a:latin typeface="Roboto Light" panose="02000000000000000000" pitchFamily="2" charset="0"/>
                <a:ea typeface="Roboto Light" panose="02000000000000000000" pitchFamily="2" charset="0"/>
              </a:rPr>
              <a:t>since 2009, </a:t>
            </a:r>
            <a:r>
              <a:rPr lang="en-US" b="1" kern="1200" dirty="0">
                <a:latin typeface="Roboto Black" panose="02000000000000000000" pitchFamily="2" charset="0"/>
                <a:ea typeface="Roboto Black" panose="02000000000000000000" pitchFamily="2" charset="0"/>
              </a:rPr>
              <a:t>independent non-profit association</a:t>
            </a:r>
            <a:r>
              <a:rPr lang="en-US" kern="1200" dirty="0">
                <a:latin typeface="Roboto Light" panose="02000000000000000000" pitchFamily="2" charset="0"/>
                <a:ea typeface="Roboto Light" panose="02000000000000000000" pitchFamily="2" charset="0"/>
              </a:rPr>
              <a:t> with 2 locations (Vienna &amp; Klagenfurt)</a:t>
            </a:r>
          </a:p>
        </p:txBody>
      </p:sp>
      <p:pic>
        <p:nvPicPr>
          <p:cNvPr id="29" name="Grafik 28" descr="Fahrrad mit Personen Silhouette">
            <a:extLst>
              <a:ext uri="{FF2B5EF4-FFF2-40B4-BE49-F238E27FC236}">
                <a16:creationId xmlns:a16="http://schemas.microsoft.com/office/drawing/2014/main" id="{1AE0A15E-A102-A4EC-61B6-CD5EA19D0C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29036" y="3001961"/>
            <a:ext cx="909480" cy="909480"/>
          </a:xfrm>
          <a:prstGeom prst="rect">
            <a:avLst/>
          </a:prstGeom>
        </p:spPr>
      </p:pic>
      <p:sp>
        <p:nvSpPr>
          <p:cNvPr id="16" name="Freihandform: Form 15">
            <a:extLst>
              <a:ext uri="{FF2B5EF4-FFF2-40B4-BE49-F238E27FC236}">
                <a16:creationId xmlns:a16="http://schemas.microsoft.com/office/drawing/2014/main" id="{F1D264DC-2697-A62C-8263-FE0E999B5014}"/>
              </a:ext>
            </a:extLst>
          </p:cNvPr>
          <p:cNvSpPr/>
          <p:nvPr/>
        </p:nvSpPr>
        <p:spPr>
          <a:xfrm>
            <a:off x="5809030" y="4426515"/>
            <a:ext cx="3631762" cy="1062376"/>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b="1" kern="1200" dirty="0">
                <a:latin typeface="Roboto Black" panose="02000000000000000000" pitchFamily="2" charset="0"/>
                <a:ea typeface="Roboto Black" panose="02000000000000000000" pitchFamily="2" charset="0"/>
              </a:rPr>
              <a:t>internationally recognized examination </a:t>
            </a:r>
            <a:r>
              <a:rPr lang="en-US" kern="1200" dirty="0">
                <a:latin typeface="Roboto Light" panose="02000000000000000000" pitchFamily="2" charset="0"/>
                <a:ea typeface="Roboto Light" panose="02000000000000000000" pitchFamily="2" charset="0"/>
              </a:rPr>
              <a:t>system for German as a foreign and second language</a:t>
            </a:r>
          </a:p>
        </p:txBody>
      </p:sp>
      <p:sp>
        <p:nvSpPr>
          <p:cNvPr id="31" name="Ellipse 30">
            <a:extLst>
              <a:ext uri="{FF2B5EF4-FFF2-40B4-BE49-F238E27FC236}">
                <a16:creationId xmlns:a16="http://schemas.microsoft.com/office/drawing/2014/main" id="{E9257A6F-B51F-2A03-CA6C-7BA5D7CF4EED}"/>
              </a:ext>
            </a:extLst>
          </p:cNvPr>
          <p:cNvSpPr/>
          <p:nvPr/>
        </p:nvSpPr>
        <p:spPr>
          <a:xfrm>
            <a:off x="6994911" y="2826701"/>
            <a:ext cx="1260000" cy="126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pic>
        <p:nvPicPr>
          <p:cNvPr id="17" name="Grafik 16" descr="Welt mit einfarbiger Füllung">
            <a:extLst>
              <a:ext uri="{FF2B5EF4-FFF2-40B4-BE49-F238E27FC236}">
                <a16:creationId xmlns:a16="http://schemas.microsoft.com/office/drawing/2014/main" id="{5020DBC8-2F3B-23B6-50CF-D861BA9C1EF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93723" y="2957395"/>
            <a:ext cx="1062376" cy="1062376"/>
          </a:xfrm>
          <a:prstGeom prst="rect">
            <a:avLst/>
          </a:prstGeom>
        </p:spPr>
      </p:pic>
      <p:sp>
        <p:nvSpPr>
          <p:cNvPr id="10" name="!!ö">
            <a:extLst>
              <a:ext uri="{FF2B5EF4-FFF2-40B4-BE49-F238E27FC236}">
                <a16:creationId xmlns:a16="http://schemas.microsoft.com/office/drawing/2014/main" id="{2760AC34-9807-33C3-B8BB-6E78977C8225}"/>
              </a:ext>
            </a:extLst>
          </p:cNvPr>
          <p:cNvSpPr txBox="1"/>
          <p:nvPr/>
        </p:nvSpPr>
        <p:spPr>
          <a:xfrm>
            <a:off x="1491071" y="764173"/>
            <a:ext cx="3833944" cy="769441"/>
          </a:xfrm>
          <a:prstGeom prst="rect">
            <a:avLst/>
          </a:prstGeom>
          <a:noFill/>
        </p:spPr>
        <p:txBody>
          <a:bodyPr wrap="square">
            <a:spAutoFit/>
          </a:bodyPr>
          <a:lstStyle/>
          <a:p>
            <a:pPr algn="ctr"/>
            <a:r>
              <a:rPr lang="de-DE" sz="4400" b="1" dirty="0">
                <a:solidFill>
                  <a:srgbClr val="0071BA"/>
                </a:solidFill>
                <a:latin typeface="Roboto Black" panose="02000000000000000000" pitchFamily="2" charset="0"/>
                <a:ea typeface="Roboto Black" panose="02000000000000000000" pitchFamily="2" charset="0"/>
              </a:rPr>
              <a:t>Ö</a:t>
            </a:r>
            <a:r>
              <a:rPr lang="de-DE" sz="3600" b="1" dirty="0">
                <a:latin typeface="Roboto Black" panose="02000000000000000000" pitchFamily="2" charset="0"/>
                <a:ea typeface="Roboto Black" panose="02000000000000000000" pitchFamily="2" charset="0"/>
              </a:rPr>
              <a:t>sterreichisches</a:t>
            </a:r>
            <a:endParaRPr lang="de-DE" sz="1000" b="1" dirty="0">
              <a:latin typeface="Roboto Black" panose="02000000000000000000" pitchFamily="2" charset="0"/>
              <a:ea typeface="Roboto Black" panose="02000000000000000000" pitchFamily="2" charset="0"/>
            </a:endParaRPr>
          </a:p>
        </p:txBody>
      </p:sp>
      <p:sp>
        <p:nvSpPr>
          <p:cNvPr id="4" name="!!s">
            <a:extLst>
              <a:ext uri="{FF2B5EF4-FFF2-40B4-BE49-F238E27FC236}">
                <a16:creationId xmlns:a16="http://schemas.microsoft.com/office/drawing/2014/main" id="{A5789ED4-D011-573E-23A7-21A062F9BC8C}"/>
              </a:ext>
            </a:extLst>
          </p:cNvPr>
          <p:cNvSpPr txBox="1"/>
          <p:nvPr/>
        </p:nvSpPr>
        <p:spPr>
          <a:xfrm>
            <a:off x="5391063" y="764173"/>
            <a:ext cx="3188058" cy="769441"/>
          </a:xfrm>
          <a:prstGeom prst="rect">
            <a:avLst/>
          </a:prstGeom>
          <a:noFill/>
        </p:spPr>
        <p:txBody>
          <a:bodyPr wrap="square">
            <a:spAutoFit/>
          </a:bodyPr>
          <a:lstStyle/>
          <a:p>
            <a:pPr algn="ctr"/>
            <a:r>
              <a:rPr lang="de-DE" sz="4400" b="1" dirty="0">
                <a:solidFill>
                  <a:srgbClr val="0071BA"/>
                </a:solidFill>
                <a:latin typeface="Roboto Black" panose="02000000000000000000" pitchFamily="2" charset="0"/>
                <a:ea typeface="Roboto Black" panose="02000000000000000000" pitchFamily="2" charset="0"/>
              </a:rPr>
              <a:t>S</a:t>
            </a:r>
            <a:r>
              <a:rPr lang="de-DE" sz="3600" b="1" dirty="0">
                <a:latin typeface="Roboto Black" panose="02000000000000000000" pitchFamily="2" charset="0"/>
                <a:ea typeface="Roboto Black" panose="02000000000000000000" pitchFamily="2" charset="0"/>
              </a:rPr>
              <a:t>prachdiplom</a:t>
            </a:r>
          </a:p>
        </p:txBody>
      </p:sp>
      <p:sp>
        <p:nvSpPr>
          <p:cNvPr id="14" name="!!d">
            <a:extLst>
              <a:ext uri="{FF2B5EF4-FFF2-40B4-BE49-F238E27FC236}">
                <a16:creationId xmlns:a16="http://schemas.microsoft.com/office/drawing/2014/main" id="{BC6E6588-3FFD-C8F7-F7CF-23D3D6BEF7C8}"/>
              </a:ext>
            </a:extLst>
          </p:cNvPr>
          <p:cNvSpPr txBox="1"/>
          <p:nvPr/>
        </p:nvSpPr>
        <p:spPr>
          <a:xfrm>
            <a:off x="8645168" y="764172"/>
            <a:ext cx="1978223" cy="769441"/>
          </a:xfrm>
          <a:prstGeom prst="rect">
            <a:avLst/>
          </a:prstGeom>
          <a:noFill/>
        </p:spPr>
        <p:txBody>
          <a:bodyPr wrap="square">
            <a:spAutoFit/>
          </a:bodyPr>
          <a:lstStyle/>
          <a:p>
            <a:pPr algn="ctr"/>
            <a:r>
              <a:rPr lang="de-DE" sz="4400" b="1" dirty="0">
                <a:solidFill>
                  <a:srgbClr val="0071BA"/>
                </a:solidFill>
                <a:latin typeface="Roboto Black" panose="02000000000000000000" pitchFamily="2" charset="0"/>
                <a:ea typeface="Roboto Black" panose="02000000000000000000" pitchFamily="2" charset="0"/>
              </a:rPr>
              <a:t>D</a:t>
            </a:r>
            <a:r>
              <a:rPr lang="de-DE" sz="3600" b="1" dirty="0">
                <a:latin typeface="Roboto Black" panose="02000000000000000000" pitchFamily="2" charset="0"/>
                <a:ea typeface="Roboto Black" panose="02000000000000000000" pitchFamily="2" charset="0"/>
              </a:rPr>
              <a:t>eutsch</a:t>
            </a:r>
          </a:p>
        </p:txBody>
      </p:sp>
      <p:sp>
        <p:nvSpPr>
          <p:cNvPr id="3" name="!!ö">
            <a:extLst>
              <a:ext uri="{FF2B5EF4-FFF2-40B4-BE49-F238E27FC236}">
                <a16:creationId xmlns:a16="http://schemas.microsoft.com/office/drawing/2014/main" id="{CEB4ED9C-FF84-1794-DA5E-57B8BED1AA91}"/>
              </a:ext>
            </a:extLst>
          </p:cNvPr>
          <p:cNvSpPr txBox="1"/>
          <p:nvPr/>
        </p:nvSpPr>
        <p:spPr>
          <a:xfrm>
            <a:off x="3448929" y="1609516"/>
            <a:ext cx="1479845" cy="523220"/>
          </a:xfrm>
          <a:prstGeom prst="rect">
            <a:avLst/>
          </a:prstGeom>
          <a:noFill/>
        </p:spPr>
        <p:txBody>
          <a:bodyPr wrap="square">
            <a:spAutoFit/>
          </a:bodyPr>
          <a:lstStyle/>
          <a:p>
            <a:r>
              <a:rPr lang="de-DE" sz="2800" dirty="0">
                <a:solidFill>
                  <a:schemeClr val="bg1">
                    <a:lumMod val="75000"/>
                  </a:schemeClr>
                </a:solidFill>
                <a:ea typeface="Roboto Black" panose="02000000000000000000" pitchFamily="2" charset="0"/>
              </a:rPr>
              <a:t>Ö</a:t>
            </a:r>
            <a:r>
              <a:rPr lang="de-DE" sz="2000" dirty="0">
                <a:solidFill>
                  <a:schemeClr val="bg1">
                    <a:lumMod val="75000"/>
                  </a:schemeClr>
                </a:solidFill>
                <a:ea typeface="Roboto Black" panose="02000000000000000000" pitchFamily="2" charset="0"/>
              </a:rPr>
              <a:t>sterreich</a:t>
            </a:r>
            <a:endParaRPr lang="de-DE" sz="600" dirty="0">
              <a:solidFill>
                <a:schemeClr val="bg1">
                  <a:lumMod val="75000"/>
                </a:schemeClr>
              </a:solidFill>
              <a:ea typeface="Roboto Black" panose="02000000000000000000" pitchFamily="2" charset="0"/>
            </a:endParaRPr>
          </a:p>
        </p:txBody>
      </p:sp>
      <p:sp>
        <p:nvSpPr>
          <p:cNvPr id="9" name="!!s">
            <a:extLst>
              <a:ext uri="{FF2B5EF4-FFF2-40B4-BE49-F238E27FC236}">
                <a16:creationId xmlns:a16="http://schemas.microsoft.com/office/drawing/2014/main" id="{B315BE71-1EB0-A538-AA81-530A858209F6}"/>
              </a:ext>
            </a:extLst>
          </p:cNvPr>
          <p:cNvSpPr txBox="1"/>
          <p:nvPr/>
        </p:nvSpPr>
        <p:spPr>
          <a:xfrm>
            <a:off x="4938543" y="1609516"/>
            <a:ext cx="1260000" cy="523220"/>
          </a:xfrm>
          <a:prstGeom prst="rect">
            <a:avLst/>
          </a:prstGeom>
          <a:noFill/>
        </p:spPr>
        <p:txBody>
          <a:bodyPr wrap="square">
            <a:spAutoFit/>
          </a:bodyPr>
          <a:lstStyle/>
          <a:p>
            <a:r>
              <a:rPr lang="de-DE" sz="2800" dirty="0">
                <a:solidFill>
                  <a:schemeClr val="bg1">
                    <a:lumMod val="75000"/>
                  </a:schemeClr>
                </a:solidFill>
                <a:ea typeface="Roboto Black" panose="02000000000000000000" pitchFamily="2" charset="0"/>
              </a:rPr>
              <a:t>S</a:t>
            </a:r>
            <a:r>
              <a:rPr lang="de-DE" sz="2000" dirty="0">
                <a:solidFill>
                  <a:schemeClr val="bg1">
                    <a:lumMod val="75000"/>
                  </a:schemeClr>
                </a:solidFill>
                <a:ea typeface="Roboto Black" panose="02000000000000000000" pitchFamily="2" charset="0"/>
              </a:rPr>
              <a:t>chweiz</a:t>
            </a:r>
          </a:p>
        </p:txBody>
      </p:sp>
      <p:sp>
        <p:nvSpPr>
          <p:cNvPr id="19" name="!!d">
            <a:extLst>
              <a:ext uri="{FF2B5EF4-FFF2-40B4-BE49-F238E27FC236}">
                <a16:creationId xmlns:a16="http://schemas.microsoft.com/office/drawing/2014/main" id="{45048EE7-14C2-98E1-2316-CC5F91E37115}"/>
              </a:ext>
            </a:extLst>
          </p:cNvPr>
          <p:cNvSpPr txBox="1"/>
          <p:nvPr/>
        </p:nvSpPr>
        <p:spPr>
          <a:xfrm>
            <a:off x="6208311" y="1609516"/>
            <a:ext cx="1726574" cy="523220"/>
          </a:xfrm>
          <a:prstGeom prst="rect">
            <a:avLst/>
          </a:prstGeom>
          <a:noFill/>
        </p:spPr>
        <p:txBody>
          <a:bodyPr wrap="square">
            <a:spAutoFit/>
          </a:bodyPr>
          <a:lstStyle/>
          <a:p>
            <a:r>
              <a:rPr lang="de-DE" sz="2800" dirty="0">
                <a:solidFill>
                  <a:schemeClr val="bg1">
                    <a:lumMod val="75000"/>
                  </a:schemeClr>
                </a:solidFill>
                <a:ea typeface="Roboto Black" panose="02000000000000000000" pitchFamily="2" charset="0"/>
              </a:rPr>
              <a:t>D</a:t>
            </a:r>
            <a:r>
              <a:rPr lang="de-DE" sz="2000" dirty="0">
                <a:solidFill>
                  <a:schemeClr val="bg1">
                    <a:lumMod val="75000"/>
                  </a:schemeClr>
                </a:solidFill>
                <a:ea typeface="Roboto Black" panose="02000000000000000000" pitchFamily="2" charset="0"/>
              </a:rPr>
              <a:t>eutschland</a:t>
            </a:r>
          </a:p>
        </p:txBody>
      </p:sp>
      <p:sp>
        <p:nvSpPr>
          <p:cNvPr id="23" name="Freihandform: Form 22">
            <a:extLst>
              <a:ext uri="{FF2B5EF4-FFF2-40B4-BE49-F238E27FC236}">
                <a16:creationId xmlns:a16="http://schemas.microsoft.com/office/drawing/2014/main" id="{6ABFEE5F-1289-C617-92CF-43323B19C700}"/>
              </a:ext>
            </a:extLst>
          </p:cNvPr>
          <p:cNvSpPr/>
          <p:nvPr/>
        </p:nvSpPr>
        <p:spPr>
          <a:xfrm>
            <a:off x="10732531" y="4493445"/>
            <a:ext cx="3614518" cy="1062376"/>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kern="1200" dirty="0">
                <a:latin typeface="Roboto Light" panose="02000000000000000000" pitchFamily="2" charset="0"/>
                <a:ea typeface="Roboto Light" panose="02000000000000000000" pitchFamily="2" charset="0"/>
              </a:rPr>
              <a:t>standardized </a:t>
            </a:r>
            <a:r>
              <a:rPr lang="en-US" b="1" kern="1200" dirty="0">
                <a:latin typeface="Roboto Black" panose="02000000000000000000" pitchFamily="2" charset="0"/>
                <a:ea typeface="Roboto Black" panose="02000000000000000000" pitchFamily="2" charset="0"/>
              </a:rPr>
              <a:t>assessment tests</a:t>
            </a:r>
            <a:r>
              <a:rPr lang="en-US" kern="1200" dirty="0">
                <a:latin typeface="Roboto Light" panose="02000000000000000000" pitchFamily="2" charset="0"/>
                <a:ea typeface="Roboto Light" panose="02000000000000000000" pitchFamily="2" charset="0"/>
              </a:rPr>
              <a:t>, course-independent, criteria-oriented</a:t>
            </a:r>
          </a:p>
        </p:txBody>
      </p:sp>
      <p:sp>
        <p:nvSpPr>
          <p:cNvPr id="30" name="Ellipse 29">
            <a:extLst>
              <a:ext uri="{FF2B5EF4-FFF2-40B4-BE49-F238E27FC236}">
                <a16:creationId xmlns:a16="http://schemas.microsoft.com/office/drawing/2014/main" id="{7E4D9AEE-3ADA-3FAB-CF6A-EAA79089DC7F}"/>
              </a:ext>
            </a:extLst>
          </p:cNvPr>
          <p:cNvSpPr/>
          <p:nvPr/>
        </p:nvSpPr>
        <p:spPr>
          <a:xfrm>
            <a:off x="11703762" y="2826701"/>
            <a:ext cx="1260000" cy="126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pic>
        <p:nvPicPr>
          <p:cNvPr id="33" name="Grafik 32" descr="Klemmbrett gemischt mit einfarbiger Füllung">
            <a:extLst>
              <a:ext uri="{FF2B5EF4-FFF2-40B4-BE49-F238E27FC236}">
                <a16:creationId xmlns:a16="http://schemas.microsoft.com/office/drawing/2014/main" id="{2183E34C-E2F2-82E1-C812-A1FE9E6ED03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1862272" y="2985211"/>
            <a:ext cx="942980" cy="942980"/>
          </a:xfrm>
          <a:prstGeom prst="rect">
            <a:avLst/>
          </a:prstGeom>
        </p:spPr>
      </p:pic>
      <p:sp>
        <p:nvSpPr>
          <p:cNvPr id="36" name="Freihandform: Form 35">
            <a:extLst>
              <a:ext uri="{FF2B5EF4-FFF2-40B4-BE49-F238E27FC236}">
                <a16:creationId xmlns:a16="http://schemas.microsoft.com/office/drawing/2014/main" id="{FB8030CE-6713-6DE3-AF30-7F00C72AA5EC}"/>
              </a:ext>
            </a:extLst>
          </p:cNvPr>
          <p:cNvSpPr/>
          <p:nvPr/>
        </p:nvSpPr>
        <p:spPr>
          <a:xfrm>
            <a:off x="15146567" y="4597837"/>
            <a:ext cx="3614518" cy="1062376"/>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kern="1200" dirty="0">
                <a:latin typeface="Roboto Light" panose="02000000000000000000" pitchFamily="2" charset="0"/>
                <a:ea typeface="Roboto Light" panose="02000000000000000000" pitchFamily="2" charset="0"/>
              </a:rPr>
              <a:t>ÖSD examinations are based on the </a:t>
            </a:r>
            <a:r>
              <a:rPr lang="en-US" b="1" kern="1200" dirty="0">
                <a:latin typeface="Roboto Black" panose="02000000000000000000" pitchFamily="2" charset="0"/>
                <a:ea typeface="Roboto Black" panose="02000000000000000000" pitchFamily="2" charset="0"/>
              </a:rPr>
              <a:t>Common European Framework of Reference for Languages </a:t>
            </a:r>
            <a:r>
              <a:rPr lang="de-AT" kern="1200" dirty="0">
                <a:latin typeface="Roboto Light" panose="02000000000000000000" pitchFamily="2" charset="0"/>
                <a:ea typeface="Roboto Light" panose="02000000000000000000" pitchFamily="2" charset="0"/>
              </a:rPr>
              <a:t>(Europarat) and </a:t>
            </a:r>
            <a:r>
              <a:rPr lang="de-AT" b="1" kern="1200" dirty="0">
                <a:latin typeface="Roboto Black" panose="02000000000000000000" pitchFamily="2" charset="0"/>
                <a:ea typeface="Roboto Black" panose="02000000000000000000" pitchFamily="2" charset="0"/>
              </a:rPr>
              <a:t>Profile deutsch</a:t>
            </a:r>
            <a:endParaRPr lang="en-US" kern="1200" dirty="0">
              <a:latin typeface="Roboto Black" panose="02000000000000000000" pitchFamily="2" charset="0"/>
              <a:ea typeface="Roboto Black" panose="02000000000000000000" pitchFamily="2" charset="0"/>
            </a:endParaRPr>
          </a:p>
        </p:txBody>
      </p:sp>
      <p:sp>
        <p:nvSpPr>
          <p:cNvPr id="37" name="Ellipse 36">
            <a:extLst>
              <a:ext uri="{FF2B5EF4-FFF2-40B4-BE49-F238E27FC236}">
                <a16:creationId xmlns:a16="http://schemas.microsoft.com/office/drawing/2014/main" id="{65D02282-E738-0C9D-60B6-5D23BB6B405B}"/>
              </a:ext>
            </a:extLst>
          </p:cNvPr>
          <p:cNvSpPr/>
          <p:nvPr/>
        </p:nvSpPr>
        <p:spPr>
          <a:xfrm>
            <a:off x="16323826" y="2826701"/>
            <a:ext cx="1260000" cy="126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pic>
        <p:nvPicPr>
          <p:cNvPr id="38" name="Grafik 37" descr="Chat mit einfarbiger Füllung">
            <a:extLst>
              <a:ext uri="{FF2B5EF4-FFF2-40B4-BE49-F238E27FC236}">
                <a16:creationId xmlns:a16="http://schemas.microsoft.com/office/drawing/2014/main" id="{6F8AD5FD-F9B1-BD21-7473-FB59A47C0E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6472046" y="2955521"/>
            <a:ext cx="963560" cy="963560"/>
          </a:xfrm>
          <a:prstGeom prst="rect">
            <a:avLst/>
          </a:prstGeom>
        </p:spPr>
      </p:pic>
      <p:sp>
        <p:nvSpPr>
          <p:cNvPr id="41" name="Freihandform: Form 40">
            <a:extLst>
              <a:ext uri="{FF2B5EF4-FFF2-40B4-BE49-F238E27FC236}">
                <a16:creationId xmlns:a16="http://schemas.microsoft.com/office/drawing/2014/main" id="{07B574D0-278F-A8AB-6C4E-320A3F89FF14}"/>
              </a:ext>
            </a:extLst>
          </p:cNvPr>
          <p:cNvSpPr/>
          <p:nvPr/>
        </p:nvSpPr>
        <p:spPr>
          <a:xfrm>
            <a:off x="19926843" y="4597837"/>
            <a:ext cx="3736078" cy="1062376"/>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kern="1200" dirty="0">
                <a:latin typeface="Roboto Light" panose="02000000000000000000" pitchFamily="2" charset="0"/>
                <a:ea typeface="Roboto Light" panose="02000000000000000000" pitchFamily="2" charset="0"/>
              </a:rPr>
              <a:t>Over </a:t>
            </a:r>
            <a:r>
              <a:rPr lang="en-US" b="1" kern="1200" dirty="0">
                <a:latin typeface="Roboto Black" panose="02000000000000000000" pitchFamily="2" charset="0"/>
                <a:ea typeface="Roboto Black" panose="02000000000000000000" pitchFamily="2" charset="0"/>
              </a:rPr>
              <a:t>400 examination </a:t>
            </a:r>
            <a:r>
              <a:rPr lang="en-US" kern="1200" dirty="0" err="1">
                <a:latin typeface="Roboto Light" panose="02000000000000000000" pitchFamily="2" charset="0"/>
                <a:ea typeface="Roboto Light" panose="02000000000000000000" pitchFamily="2" charset="0"/>
              </a:rPr>
              <a:t>centres</a:t>
            </a:r>
            <a:r>
              <a:rPr lang="en-US" kern="1200" dirty="0">
                <a:latin typeface="Roboto Light" panose="02000000000000000000" pitchFamily="2" charset="0"/>
                <a:ea typeface="Roboto Light" panose="02000000000000000000" pitchFamily="2" charset="0"/>
              </a:rPr>
              <a:t> in more than 60 countries with more than 110,000 examinations annually</a:t>
            </a:r>
          </a:p>
        </p:txBody>
      </p:sp>
      <p:sp>
        <p:nvSpPr>
          <p:cNvPr id="42" name="Ellipse 41">
            <a:extLst>
              <a:ext uri="{FF2B5EF4-FFF2-40B4-BE49-F238E27FC236}">
                <a16:creationId xmlns:a16="http://schemas.microsoft.com/office/drawing/2014/main" id="{203AC5DA-DFBE-14CE-3755-92076DDD1B91}"/>
              </a:ext>
            </a:extLst>
          </p:cNvPr>
          <p:cNvSpPr/>
          <p:nvPr/>
        </p:nvSpPr>
        <p:spPr>
          <a:xfrm>
            <a:off x="21164882" y="2826701"/>
            <a:ext cx="1260000" cy="126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pic>
        <p:nvPicPr>
          <p:cNvPr id="43" name="Grafik 42" descr="Schulgebäude Silhouette">
            <a:extLst>
              <a:ext uri="{FF2B5EF4-FFF2-40B4-BE49-F238E27FC236}">
                <a16:creationId xmlns:a16="http://schemas.microsoft.com/office/drawing/2014/main" id="{66400E01-3A69-B080-D976-8D0FDCE2CA2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1313102" y="2955521"/>
            <a:ext cx="963560" cy="963560"/>
          </a:xfrm>
          <a:prstGeom prst="rect">
            <a:avLst/>
          </a:prstGeom>
        </p:spPr>
      </p:pic>
      <p:pic>
        <p:nvPicPr>
          <p:cNvPr id="2" name="Kapitel 1_Folie (6)">
            <a:hlinkClick r:id="" action="ppaction://media"/>
            <a:extLst>
              <a:ext uri="{FF2B5EF4-FFF2-40B4-BE49-F238E27FC236}">
                <a16:creationId xmlns:a16="http://schemas.microsoft.com/office/drawing/2014/main" id="{4C3D19EE-C9AE-A2FB-7EC4-0CE95D01D4E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547622" y="176397"/>
            <a:ext cx="487363" cy="487363"/>
          </a:xfrm>
          <a:prstGeom prst="rect">
            <a:avLst/>
          </a:prstGeom>
        </p:spPr>
      </p:pic>
    </p:spTree>
    <p:extLst>
      <p:ext uri="{BB962C8B-B14F-4D97-AF65-F5344CB8AC3E}">
        <p14:creationId xmlns:p14="http://schemas.microsoft.com/office/powerpoint/2010/main" val="3114853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4300">
        <p159:morph option="byObject"/>
      </p:transition>
    </mc:Choice>
    <mc:Fallback xmlns="">
      <p:transition spd="slow" advClick="0" advTm="24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Gerader Verbinder 31">
            <a:extLst>
              <a:ext uri="{FF2B5EF4-FFF2-40B4-BE49-F238E27FC236}">
                <a16:creationId xmlns:a16="http://schemas.microsoft.com/office/drawing/2014/main" id="{4E538641-D258-9A92-00A8-69760E36B752}"/>
              </a:ext>
            </a:extLst>
          </p:cNvPr>
          <p:cNvCxnSpPr>
            <a:cxnSpLocks/>
          </p:cNvCxnSpPr>
          <p:nvPr/>
        </p:nvCxnSpPr>
        <p:spPr>
          <a:xfrm>
            <a:off x="-1051560" y="3493475"/>
            <a:ext cx="1552956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 name="Freihandform: Form 2">
            <a:extLst>
              <a:ext uri="{FF2B5EF4-FFF2-40B4-BE49-F238E27FC236}">
                <a16:creationId xmlns:a16="http://schemas.microsoft.com/office/drawing/2014/main" id="{1F70E17D-CBD5-CE07-90DE-BD51628900C6}"/>
              </a:ext>
            </a:extLst>
          </p:cNvPr>
          <p:cNvSpPr/>
          <p:nvPr/>
        </p:nvSpPr>
        <p:spPr>
          <a:xfrm>
            <a:off x="1309131" y="4493445"/>
            <a:ext cx="3614518" cy="1062376"/>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kern="1200" dirty="0">
                <a:latin typeface="Roboto Light" panose="02000000000000000000" pitchFamily="2" charset="0"/>
                <a:ea typeface="Roboto Light" panose="02000000000000000000" pitchFamily="2" charset="0"/>
              </a:rPr>
              <a:t>standardized </a:t>
            </a:r>
            <a:r>
              <a:rPr lang="en-US" b="1" kern="1200" dirty="0">
                <a:latin typeface="Roboto Black" panose="02000000000000000000" pitchFamily="2" charset="0"/>
                <a:ea typeface="Roboto Black" panose="02000000000000000000" pitchFamily="2" charset="0"/>
              </a:rPr>
              <a:t>assessment tests</a:t>
            </a:r>
            <a:r>
              <a:rPr lang="en-US" kern="1200" dirty="0">
                <a:latin typeface="Roboto Light" panose="02000000000000000000" pitchFamily="2" charset="0"/>
                <a:ea typeface="Roboto Light" panose="02000000000000000000" pitchFamily="2" charset="0"/>
              </a:rPr>
              <a:t>, course-independent, criteria-oriented</a:t>
            </a:r>
          </a:p>
        </p:txBody>
      </p:sp>
      <p:sp>
        <p:nvSpPr>
          <p:cNvPr id="5" name="Ellipse 4">
            <a:extLst>
              <a:ext uri="{FF2B5EF4-FFF2-40B4-BE49-F238E27FC236}">
                <a16:creationId xmlns:a16="http://schemas.microsoft.com/office/drawing/2014/main" id="{85AD9791-5A7D-E0DB-D346-1C4CED55DD73}"/>
              </a:ext>
            </a:extLst>
          </p:cNvPr>
          <p:cNvSpPr/>
          <p:nvPr/>
        </p:nvSpPr>
        <p:spPr>
          <a:xfrm>
            <a:off x="2280362" y="2826701"/>
            <a:ext cx="1260000" cy="126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pic>
        <p:nvPicPr>
          <p:cNvPr id="6" name="Grafik 5" descr="Klemmbrett gemischt mit einfarbiger Füllung">
            <a:extLst>
              <a:ext uri="{FF2B5EF4-FFF2-40B4-BE49-F238E27FC236}">
                <a16:creationId xmlns:a16="http://schemas.microsoft.com/office/drawing/2014/main" id="{E8697A1C-A2A4-27BC-D004-BC73862354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438872" y="2985211"/>
            <a:ext cx="942980" cy="942980"/>
          </a:xfrm>
          <a:prstGeom prst="rect">
            <a:avLst/>
          </a:prstGeom>
        </p:spPr>
      </p:pic>
      <p:sp>
        <p:nvSpPr>
          <p:cNvPr id="9" name="Freihandform: Form 8">
            <a:extLst>
              <a:ext uri="{FF2B5EF4-FFF2-40B4-BE49-F238E27FC236}">
                <a16:creationId xmlns:a16="http://schemas.microsoft.com/office/drawing/2014/main" id="{DBC859F5-EA3A-739E-F09A-56809207E1ED}"/>
              </a:ext>
            </a:extLst>
          </p:cNvPr>
          <p:cNvSpPr/>
          <p:nvPr/>
        </p:nvSpPr>
        <p:spPr>
          <a:xfrm>
            <a:off x="5723167" y="4597837"/>
            <a:ext cx="3614518" cy="1062376"/>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kern="1200" dirty="0">
                <a:latin typeface="Roboto Light" panose="02000000000000000000" pitchFamily="2" charset="0"/>
                <a:ea typeface="Roboto Light" panose="02000000000000000000" pitchFamily="2" charset="0"/>
              </a:rPr>
              <a:t>ÖSD examinations are based on the </a:t>
            </a:r>
            <a:r>
              <a:rPr lang="en-US" b="1" kern="1200" dirty="0">
                <a:latin typeface="Roboto Black" panose="02000000000000000000" pitchFamily="2" charset="0"/>
                <a:ea typeface="Roboto Black" panose="02000000000000000000" pitchFamily="2" charset="0"/>
              </a:rPr>
              <a:t>Common European Framework of Reference for Languages </a:t>
            </a:r>
            <a:r>
              <a:rPr lang="de-AT" kern="1200" dirty="0">
                <a:latin typeface="Roboto Light" panose="02000000000000000000" pitchFamily="2" charset="0"/>
                <a:ea typeface="Roboto Light" panose="02000000000000000000" pitchFamily="2" charset="0"/>
              </a:rPr>
              <a:t>(Europarat) and </a:t>
            </a:r>
            <a:r>
              <a:rPr lang="de-AT" b="1" kern="1200" dirty="0">
                <a:latin typeface="Roboto Black" panose="02000000000000000000" pitchFamily="2" charset="0"/>
                <a:ea typeface="Roboto Black" panose="02000000000000000000" pitchFamily="2" charset="0"/>
              </a:rPr>
              <a:t>Profile deutsch</a:t>
            </a:r>
            <a:endParaRPr lang="en-US" kern="1200" dirty="0">
              <a:latin typeface="Roboto Black" panose="02000000000000000000" pitchFamily="2" charset="0"/>
              <a:ea typeface="Roboto Black" panose="02000000000000000000" pitchFamily="2" charset="0"/>
            </a:endParaRPr>
          </a:p>
        </p:txBody>
      </p:sp>
      <p:sp>
        <p:nvSpPr>
          <p:cNvPr id="12" name="Ellipse 11">
            <a:extLst>
              <a:ext uri="{FF2B5EF4-FFF2-40B4-BE49-F238E27FC236}">
                <a16:creationId xmlns:a16="http://schemas.microsoft.com/office/drawing/2014/main" id="{7E9C4A54-D491-C10C-FB60-B9DC520118FE}"/>
              </a:ext>
            </a:extLst>
          </p:cNvPr>
          <p:cNvSpPr/>
          <p:nvPr/>
        </p:nvSpPr>
        <p:spPr>
          <a:xfrm>
            <a:off x="6900426" y="2826701"/>
            <a:ext cx="1260000" cy="126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pic>
        <p:nvPicPr>
          <p:cNvPr id="16" name="Grafik 15" descr="Chat mit einfarbiger Füllung">
            <a:extLst>
              <a:ext uri="{FF2B5EF4-FFF2-40B4-BE49-F238E27FC236}">
                <a16:creationId xmlns:a16="http://schemas.microsoft.com/office/drawing/2014/main" id="{168D8FF4-D0C7-4388-5CEA-3344A98AD35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048646" y="2955521"/>
            <a:ext cx="963560" cy="963560"/>
          </a:xfrm>
          <a:prstGeom prst="rect">
            <a:avLst/>
          </a:prstGeom>
        </p:spPr>
      </p:pic>
      <p:sp>
        <p:nvSpPr>
          <p:cNvPr id="19" name="Freihandform: Form 18">
            <a:extLst>
              <a:ext uri="{FF2B5EF4-FFF2-40B4-BE49-F238E27FC236}">
                <a16:creationId xmlns:a16="http://schemas.microsoft.com/office/drawing/2014/main" id="{11FB516C-8E4A-1B03-FA2B-D1FF7670619C}"/>
              </a:ext>
            </a:extLst>
          </p:cNvPr>
          <p:cNvSpPr/>
          <p:nvPr/>
        </p:nvSpPr>
        <p:spPr>
          <a:xfrm>
            <a:off x="10351043" y="4597837"/>
            <a:ext cx="3736078" cy="1062376"/>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kern="1200" dirty="0">
                <a:latin typeface="Roboto Light" panose="02000000000000000000" pitchFamily="2" charset="0"/>
                <a:ea typeface="Roboto Light" panose="02000000000000000000" pitchFamily="2" charset="0"/>
              </a:rPr>
              <a:t>Over </a:t>
            </a:r>
            <a:r>
              <a:rPr lang="en-US" b="1" kern="1200" dirty="0">
                <a:latin typeface="Roboto Black" panose="02000000000000000000" pitchFamily="2" charset="0"/>
                <a:ea typeface="Roboto Black" panose="02000000000000000000" pitchFamily="2" charset="0"/>
              </a:rPr>
              <a:t>400 examination </a:t>
            </a:r>
            <a:r>
              <a:rPr lang="en-US" b="1" kern="1200" dirty="0" err="1">
                <a:latin typeface="Roboto Black" panose="02000000000000000000" pitchFamily="2" charset="0"/>
                <a:ea typeface="Roboto Black" panose="02000000000000000000" pitchFamily="2" charset="0"/>
              </a:rPr>
              <a:t>centres</a:t>
            </a:r>
            <a:r>
              <a:rPr lang="en-US" kern="1200" dirty="0">
                <a:latin typeface="Roboto Black" panose="02000000000000000000" pitchFamily="2" charset="0"/>
                <a:ea typeface="Roboto Black" panose="02000000000000000000" pitchFamily="2" charset="0"/>
              </a:rPr>
              <a:t> </a:t>
            </a:r>
            <a:r>
              <a:rPr lang="en-US" kern="1200" dirty="0">
                <a:latin typeface="Roboto Light" panose="02000000000000000000" pitchFamily="2" charset="0"/>
                <a:ea typeface="Roboto Light" panose="02000000000000000000" pitchFamily="2" charset="0"/>
              </a:rPr>
              <a:t>in more than 60 countries with more than 110,000 examinations annually</a:t>
            </a:r>
          </a:p>
        </p:txBody>
      </p:sp>
      <p:sp>
        <p:nvSpPr>
          <p:cNvPr id="27" name="Ellipse 26">
            <a:extLst>
              <a:ext uri="{FF2B5EF4-FFF2-40B4-BE49-F238E27FC236}">
                <a16:creationId xmlns:a16="http://schemas.microsoft.com/office/drawing/2014/main" id="{BDCAF820-8D40-A2FD-36B9-0CC4EC14DCD4}"/>
              </a:ext>
            </a:extLst>
          </p:cNvPr>
          <p:cNvSpPr/>
          <p:nvPr/>
        </p:nvSpPr>
        <p:spPr>
          <a:xfrm>
            <a:off x="11589082" y="2826701"/>
            <a:ext cx="1260000" cy="126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pic>
        <p:nvPicPr>
          <p:cNvPr id="28" name="Grafik 27" descr="Schulgebäude Silhouette">
            <a:extLst>
              <a:ext uri="{FF2B5EF4-FFF2-40B4-BE49-F238E27FC236}">
                <a16:creationId xmlns:a16="http://schemas.microsoft.com/office/drawing/2014/main" id="{C94D6BB8-896E-437F-99F1-0A55276A7A9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737302" y="2955521"/>
            <a:ext cx="963560" cy="963560"/>
          </a:xfrm>
          <a:prstGeom prst="rect">
            <a:avLst/>
          </a:prstGeom>
        </p:spPr>
      </p:pic>
      <p:sp>
        <p:nvSpPr>
          <p:cNvPr id="4" name="!!ö">
            <a:extLst>
              <a:ext uri="{FF2B5EF4-FFF2-40B4-BE49-F238E27FC236}">
                <a16:creationId xmlns:a16="http://schemas.microsoft.com/office/drawing/2014/main" id="{3CE9A9B6-9313-C4A7-BF59-0A75D5D90CAE}"/>
              </a:ext>
            </a:extLst>
          </p:cNvPr>
          <p:cNvSpPr txBox="1"/>
          <p:nvPr/>
        </p:nvSpPr>
        <p:spPr>
          <a:xfrm>
            <a:off x="1491071" y="764173"/>
            <a:ext cx="3833944" cy="769441"/>
          </a:xfrm>
          <a:prstGeom prst="rect">
            <a:avLst/>
          </a:prstGeom>
          <a:noFill/>
        </p:spPr>
        <p:txBody>
          <a:bodyPr wrap="square">
            <a:spAutoFit/>
          </a:bodyPr>
          <a:lstStyle/>
          <a:p>
            <a:pPr algn="ctr"/>
            <a:r>
              <a:rPr lang="de-DE" sz="4400" b="1" dirty="0">
                <a:solidFill>
                  <a:srgbClr val="0071BA"/>
                </a:solidFill>
                <a:latin typeface="Roboto Black" panose="02000000000000000000" pitchFamily="2" charset="0"/>
                <a:ea typeface="Roboto Black" panose="02000000000000000000" pitchFamily="2" charset="0"/>
              </a:rPr>
              <a:t>Ö</a:t>
            </a:r>
            <a:r>
              <a:rPr lang="de-DE" sz="3600" b="1" dirty="0">
                <a:latin typeface="Roboto Black" panose="02000000000000000000" pitchFamily="2" charset="0"/>
                <a:ea typeface="Roboto Black" panose="02000000000000000000" pitchFamily="2" charset="0"/>
              </a:rPr>
              <a:t>sterreichisches</a:t>
            </a:r>
            <a:endParaRPr lang="de-DE" sz="1000" b="1" dirty="0">
              <a:latin typeface="Roboto Black" panose="02000000000000000000" pitchFamily="2" charset="0"/>
              <a:ea typeface="Roboto Black" panose="02000000000000000000" pitchFamily="2" charset="0"/>
            </a:endParaRPr>
          </a:p>
        </p:txBody>
      </p:sp>
      <p:sp>
        <p:nvSpPr>
          <p:cNvPr id="7" name="!!s">
            <a:extLst>
              <a:ext uri="{FF2B5EF4-FFF2-40B4-BE49-F238E27FC236}">
                <a16:creationId xmlns:a16="http://schemas.microsoft.com/office/drawing/2014/main" id="{389269CB-C212-96D0-673D-CBD91965B6EE}"/>
              </a:ext>
            </a:extLst>
          </p:cNvPr>
          <p:cNvSpPr txBox="1"/>
          <p:nvPr/>
        </p:nvSpPr>
        <p:spPr>
          <a:xfrm>
            <a:off x="5391063" y="764173"/>
            <a:ext cx="3188058" cy="769441"/>
          </a:xfrm>
          <a:prstGeom prst="rect">
            <a:avLst/>
          </a:prstGeom>
          <a:noFill/>
        </p:spPr>
        <p:txBody>
          <a:bodyPr wrap="square">
            <a:spAutoFit/>
          </a:bodyPr>
          <a:lstStyle/>
          <a:p>
            <a:pPr algn="ctr"/>
            <a:r>
              <a:rPr lang="de-DE" sz="4400" b="1" dirty="0">
                <a:solidFill>
                  <a:srgbClr val="0071BA"/>
                </a:solidFill>
                <a:latin typeface="Roboto Black" panose="02000000000000000000" pitchFamily="2" charset="0"/>
                <a:ea typeface="Roboto Black" panose="02000000000000000000" pitchFamily="2" charset="0"/>
              </a:rPr>
              <a:t>S</a:t>
            </a:r>
            <a:r>
              <a:rPr lang="de-DE" sz="3600" b="1" dirty="0">
                <a:latin typeface="Roboto Black" panose="02000000000000000000" pitchFamily="2" charset="0"/>
                <a:ea typeface="Roboto Black" panose="02000000000000000000" pitchFamily="2" charset="0"/>
              </a:rPr>
              <a:t>prachdiplom</a:t>
            </a:r>
          </a:p>
        </p:txBody>
      </p:sp>
      <p:sp>
        <p:nvSpPr>
          <p:cNvPr id="8" name="!!d">
            <a:extLst>
              <a:ext uri="{FF2B5EF4-FFF2-40B4-BE49-F238E27FC236}">
                <a16:creationId xmlns:a16="http://schemas.microsoft.com/office/drawing/2014/main" id="{38BD5DA8-EA88-8DAE-9C7C-0F08509DABC1}"/>
              </a:ext>
            </a:extLst>
          </p:cNvPr>
          <p:cNvSpPr txBox="1"/>
          <p:nvPr/>
        </p:nvSpPr>
        <p:spPr>
          <a:xfrm>
            <a:off x="8645168" y="764172"/>
            <a:ext cx="1978223" cy="769441"/>
          </a:xfrm>
          <a:prstGeom prst="rect">
            <a:avLst/>
          </a:prstGeom>
          <a:noFill/>
        </p:spPr>
        <p:txBody>
          <a:bodyPr wrap="square">
            <a:spAutoFit/>
          </a:bodyPr>
          <a:lstStyle/>
          <a:p>
            <a:pPr algn="ctr"/>
            <a:r>
              <a:rPr lang="de-DE" sz="4400" b="1" dirty="0">
                <a:solidFill>
                  <a:srgbClr val="0071BA"/>
                </a:solidFill>
                <a:latin typeface="Roboto Black" panose="02000000000000000000" pitchFamily="2" charset="0"/>
                <a:ea typeface="Roboto Black" panose="02000000000000000000" pitchFamily="2" charset="0"/>
              </a:rPr>
              <a:t>D</a:t>
            </a:r>
            <a:r>
              <a:rPr lang="de-DE" sz="3600" b="1" dirty="0">
                <a:latin typeface="Roboto Black" panose="02000000000000000000" pitchFamily="2" charset="0"/>
                <a:ea typeface="Roboto Black" panose="02000000000000000000" pitchFamily="2" charset="0"/>
              </a:rPr>
              <a:t>eutsch</a:t>
            </a:r>
          </a:p>
        </p:txBody>
      </p:sp>
      <p:sp>
        <p:nvSpPr>
          <p:cNvPr id="10" name="!!ö">
            <a:extLst>
              <a:ext uri="{FF2B5EF4-FFF2-40B4-BE49-F238E27FC236}">
                <a16:creationId xmlns:a16="http://schemas.microsoft.com/office/drawing/2014/main" id="{DEC7F75E-B98D-AB72-D548-6B6A67C18116}"/>
              </a:ext>
            </a:extLst>
          </p:cNvPr>
          <p:cNvSpPr txBox="1"/>
          <p:nvPr/>
        </p:nvSpPr>
        <p:spPr>
          <a:xfrm>
            <a:off x="3448929" y="1609516"/>
            <a:ext cx="1479845" cy="523220"/>
          </a:xfrm>
          <a:prstGeom prst="rect">
            <a:avLst/>
          </a:prstGeom>
          <a:noFill/>
        </p:spPr>
        <p:txBody>
          <a:bodyPr wrap="square">
            <a:spAutoFit/>
          </a:bodyPr>
          <a:lstStyle/>
          <a:p>
            <a:r>
              <a:rPr lang="de-DE" sz="2800" dirty="0">
                <a:solidFill>
                  <a:schemeClr val="bg1">
                    <a:lumMod val="75000"/>
                  </a:schemeClr>
                </a:solidFill>
                <a:ea typeface="Roboto Black" panose="02000000000000000000" pitchFamily="2" charset="0"/>
              </a:rPr>
              <a:t>Ö</a:t>
            </a:r>
            <a:r>
              <a:rPr lang="de-DE" sz="2000" dirty="0">
                <a:solidFill>
                  <a:schemeClr val="bg1">
                    <a:lumMod val="75000"/>
                  </a:schemeClr>
                </a:solidFill>
                <a:ea typeface="Roboto Black" panose="02000000000000000000" pitchFamily="2" charset="0"/>
              </a:rPr>
              <a:t>sterreich</a:t>
            </a:r>
            <a:endParaRPr lang="de-DE" sz="600" dirty="0">
              <a:solidFill>
                <a:schemeClr val="bg1">
                  <a:lumMod val="75000"/>
                </a:schemeClr>
              </a:solidFill>
              <a:ea typeface="Roboto Black" panose="02000000000000000000" pitchFamily="2" charset="0"/>
            </a:endParaRPr>
          </a:p>
        </p:txBody>
      </p:sp>
      <p:sp>
        <p:nvSpPr>
          <p:cNvPr id="11" name="!!s">
            <a:extLst>
              <a:ext uri="{FF2B5EF4-FFF2-40B4-BE49-F238E27FC236}">
                <a16:creationId xmlns:a16="http://schemas.microsoft.com/office/drawing/2014/main" id="{4D6EF2EF-2246-7629-655C-845FC56AA3C5}"/>
              </a:ext>
            </a:extLst>
          </p:cNvPr>
          <p:cNvSpPr txBox="1"/>
          <p:nvPr/>
        </p:nvSpPr>
        <p:spPr>
          <a:xfrm>
            <a:off x="4938543" y="1609516"/>
            <a:ext cx="1260000" cy="523220"/>
          </a:xfrm>
          <a:prstGeom prst="rect">
            <a:avLst/>
          </a:prstGeom>
          <a:noFill/>
        </p:spPr>
        <p:txBody>
          <a:bodyPr wrap="square">
            <a:spAutoFit/>
          </a:bodyPr>
          <a:lstStyle/>
          <a:p>
            <a:r>
              <a:rPr lang="de-DE" sz="2800" dirty="0">
                <a:solidFill>
                  <a:schemeClr val="bg1">
                    <a:lumMod val="75000"/>
                  </a:schemeClr>
                </a:solidFill>
                <a:ea typeface="Roboto Black" panose="02000000000000000000" pitchFamily="2" charset="0"/>
              </a:rPr>
              <a:t>S</a:t>
            </a:r>
            <a:r>
              <a:rPr lang="de-DE" sz="2000" dirty="0">
                <a:solidFill>
                  <a:schemeClr val="bg1">
                    <a:lumMod val="75000"/>
                  </a:schemeClr>
                </a:solidFill>
                <a:ea typeface="Roboto Black" panose="02000000000000000000" pitchFamily="2" charset="0"/>
              </a:rPr>
              <a:t>chweiz</a:t>
            </a:r>
          </a:p>
        </p:txBody>
      </p:sp>
      <p:sp>
        <p:nvSpPr>
          <p:cNvPr id="13" name="!!d">
            <a:extLst>
              <a:ext uri="{FF2B5EF4-FFF2-40B4-BE49-F238E27FC236}">
                <a16:creationId xmlns:a16="http://schemas.microsoft.com/office/drawing/2014/main" id="{279DE264-7955-DA59-E486-9CD0A75AFA32}"/>
              </a:ext>
            </a:extLst>
          </p:cNvPr>
          <p:cNvSpPr txBox="1"/>
          <p:nvPr/>
        </p:nvSpPr>
        <p:spPr>
          <a:xfrm>
            <a:off x="6208311" y="1609516"/>
            <a:ext cx="1726574" cy="523220"/>
          </a:xfrm>
          <a:prstGeom prst="rect">
            <a:avLst/>
          </a:prstGeom>
          <a:noFill/>
        </p:spPr>
        <p:txBody>
          <a:bodyPr wrap="square">
            <a:spAutoFit/>
          </a:bodyPr>
          <a:lstStyle/>
          <a:p>
            <a:r>
              <a:rPr lang="de-DE" sz="2800" dirty="0">
                <a:solidFill>
                  <a:schemeClr val="bg1">
                    <a:lumMod val="75000"/>
                  </a:schemeClr>
                </a:solidFill>
                <a:ea typeface="Roboto Black" panose="02000000000000000000" pitchFamily="2" charset="0"/>
              </a:rPr>
              <a:t>D</a:t>
            </a:r>
            <a:r>
              <a:rPr lang="de-DE" sz="2000" dirty="0">
                <a:solidFill>
                  <a:schemeClr val="bg1">
                    <a:lumMod val="75000"/>
                  </a:schemeClr>
                </a:solidFill>
                <a:ea typeface="Roboto Black" panose="02000000000000000000" pitchFamily="2" charset="0"/>
              </a:rPr>
              <a:t>eutschland</a:t>
            </a:r>
          </a:p>
        </p:txBody>
      </p:sp>
      <p:pic>
        <p:nvPicPr>
          <p:cNvPr id="2" name="Kapitel 1_Folie (7)">
            <a:hlinkClick r:id="" action="ppaction://media"/>
            <a:extLst>
              <a:ext uri="{FF2B5EF4-FFF2-40B4-BE49-F238E27FC236}">
                <a16:creationId xmlns:a16="http://schemas.microsoft.com/office/drawing/2014/main" id="{99F4D67A-5F77-B9DA-9B4D-47CDEBEDADA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89082" y="168541"/>
            <a:ext cx="487362" cy="487363"/>
          </a:xfrm>
          <a:prstGeom prst="rect">
            <a:avLst/>
          </a:prstGeom>
        </p:spPr>
      </p:pic>
    </p:spTree>
    <p:extLst>
      <p:ext uri="{BB962C8B-B14F-4D97-AF65-F5344CB8AC3E}">
        <p14:creationId xmlns:p14="http://schemas.microsoft.com/office/powerpoint/2010/main" val="1530944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5490">
        <p159:morph option="byObject"/>
      </p:transition>
    </mc:Choice>
    <mc:Fallback xmlns="">
      <p:transition spd="slow" advClick="0" advTm="154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Gerader Verbinder 31">
            <a:extLst>
              <a:ext uri="{FF2B5EF4-FFF2-40B4-BE49-F238E27FC236}">
                <a16:creationId xmlns:a16="http://schemas.microsoft.com/office/drawing/2014/main" id="{4E538641-D258-9A92-00A8-69760E36B752}"/>
              </a:ext>
            </a:extLst>
          </p:cNvPr>
          <p:cNvCxnSpPr>
            <a:cxnSpLocks/>
          </p:cNvCxnSpPr>
          <p:nvPr/>
        </p:nvCxnSpPr>
        <p:spPr>
          <a:xfrm>
            <a:off x="-1234440" y="3493475"/>
            <a:ext cx="473964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Freihandform: Form 4">
            <a:extLst>
              <a:ext uri="{FF2B5EF4-FFF2-40B4-BE49-F238E27FC236}">
                <a16:creationId xmlns:a16="http://schemas.microsoft.com/office/drawing/2014/main" id="{DFD41DFF-5E80-0A37-A10E-C220EF4D5CB7}"/>
              </a:ext>
            </a:extLst>
          </p:cNvPr>
          <p:cNvSpPr/>
          <p:nvPr/>
        </p:nvSpPr>
        <p:spPr>
          <a:xfrm>
            <a:off x="1384843" y="4597837"/>
            <a:ext cx="3736078" cy="1062376"/>
          </a:xfrm>
          <a:custGeom>
            <a:avLst/>
            <a:gdLst>
              <a:gd name="connsiteX0" fmla="*/ 0 w 2504172"/>
              <a:gd name="connsiteY0" fmla="*/ 0 h 1062376"/>
              <a:gd name="connsiteX1" fmla="*/ 2504172 w 2504172"/>
              <a:gd name="connsiteY1" fmla="*/ 0 h 1062376"/>
              <a:gd name="connsiteX2" fmla="*/ 2504172 w 2504172"/>
              <a:gd name="connsiteY2" fmla="*/ 1062376 h 1062376"/>
              <a:gd name="connsiteX3" fmla="*/ 0 w 2504172"/>
              <a:gd name="connsiteY3" fmla="*/ 1062376 h 1062376"/>
              <a:gd name="connsiteX4" fmla="*/ 0 w 2504172"/>
              <a:gd name="connsiteY4" fmla="*/ 0 h 1062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172" h="1062376">
                <a:moveTo>
                  <a:pt x="0" y="0"/>
                </a:moveTo>
                <a:lnTo>
                  <a:pt x="2504172" y="0"/>
                </a:lnTo>
                <a:lnTo>
                  <a:pt x="2504172" y="1062376"/>
                </a:lnTo>
                <a:lnTo>
                  <a:pt x="0" y="10623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kern="1200" dirty="0">
                <a:latin typeface="Roboto Light" panose="02000000000000000000" pitchFamily="2" charset="0"/>
                <a:ea typeface="Roboto Light" panose="02000000000000000000" pitchFamily="2" charset="0"/>
              </a:rPr>
              <a:t>Over </a:t>
            </a:r>
            <a:r>
              <a:rPr lang="en-US" b="1" kern="1200" dirty="0">
                <a:latin typeface="Roboto Black" panose="02000000000000000000" pitchFamily="2" charset="0"/>
                <a:ea typeface="Roboto Black" panose="02000000000000000000" pitchFamily="2" charset="0"/>
              </a:rPr>
              <a:t>400 examination </a:t>
            </a:r>
            <a:r>
              <a:rPr lang="en-US" b="1" kern="1200" dirty="0" err="1">
                <a:latin typeface="Roboto Black" panose="02000000000000000000" pitchFamily="2" charset="0"/>
                <a:ea typeface="Roboto Black" panose="02000000000000000000" pitchFamily="2" charset="0"/>
              </a:rPr>
              <a:t>centres</a:t>
            </a:r>
            <a:r>
              <a:rPr lang="en-US" kern="1200" dirty="0">
                <a:latin typeface="Roboto Black" panose="02000000000000000000" pitchFamily="2" charset="0"/>
                <a:ea typeface="Roboto Black" panose="02000000000000000000" pitchFamily="2" charset="0"/>
              </a:rPr>
              <a:t> </a:t>
            </a:r>
            <a:r>
              <a:rPr lang="en-US" kern="1200" dirty="0">
                <a:latin typeface="Roboto Light" panose="02000000000000000000" pitchFamily="2" charset="0"/>
                <a:ea typeface="Roboto Light" panose="02000000000000000000" pitchFamily="2" charset="0"/>
              </a:rPr>
              <a:t>in more than 60 countries with more than </a:t>
            </a:r>
            <a:r>
              <a:rPr lang="en-US" kern="1200" dirty="0">
                <a:highlight>
                  <a:srgbClr val="FFFF00"/>
                </a:highlight>
                <a:latin typeface="Roboto Light" panose="02000000000000000000" pitchFamily="2" charset="0"/>
                <a:ea typeface="Roboto Light" panose="02000000000000000000" pitchFamily="2" charset="0"/>
              </a:rPr>
              <a:t>100,000 </a:t>
            </a:r>
            <a:r>
              <a:rPr lang="en-US" kern="1200" dirty="0">
                <a:latin typeface="Roboto Light" panose="02000000000000000000" pitchFamily="2" charset="0"/>
                <a:ea typeface="Roboto Light" panose="02000000000000000000" pitchFamily="2" charset="0"/>
              </a:rPr>
              <a:t>examinations annually</a:t>
            </a:r>
          </a:p>
        </p:txBody>
      </p:sp>
      <p:sp>
        <p:nvSpPr>
          <p:cNvPr id="8" name="Ellipse 7">
            <a:extLst>
              <a:ext uri="{FF2B5EF4-FFF2-40B4-BE49-F238E27FC236}">
                <a16:creationId xmlns:a16="http://schemas.microsoft.com/office/drawing/2014/main" id="{6902F100-F328-E7E2-1AF8-9523A4215F5A}"/>
              </a:ext>
            </a:extLst>
          </p:cNvPr>
          <p:cNvSpPr/>
          <p:nvPr/>
        </p:nvSpPr>
        <p:spPr>
          <a:xfrm>
            <a:off x="2622882" y="2826701"/>
            <a:ext cx="1260000" cy="1260000"/>
          </a:xfrm>
          <a:prstGeom prst="ellipse">
            <a:avLst/>
          </a:prstGeom>
          <a:solidFill>
            <a:srgbClr val="0071BA"/>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pic>
        <p:nvPicPr>
          <p:cNvPr id="9" name="Grafik 8" descr="Schulgebäude Silhouette">
            <a:extLst>
              <a:ext uri="{FF2B5EF4-FFF2-40B4-BE49-F238E27FC236}">
                <a16:creationId xmlns:a16="http://schemas.microsoft.com/office/drawing/2014/main" id="{AA37FBD6-886F-0C29-2735-90CAACC4F28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71102" y="2955521"/>
            <a:ext cx="963560" cy="963560"/>
          </a:xfrm>
          <a:prstGeom prst="rect">
            <a:avLst/>
          </a:prstGeom>
        </p:spPr>
      </p:pic>
      <p:sp>
        <p:nvSpPr>
          <p:cNvPr id="3" name="!!ö">
            <a:extLst>
              <a:ext uri="{FF2B5EF4-FFF2-40B4-BE49-F238E27FC236}">
                <a16:creationId xmlns:a16="http://schemas.microsoft.com/office/drawing/2014/main" id="{DA97870C-4D10-1908-FE43-786A8D0F7E44}"/>
              </a:ext>
            </a:extLst>
          </p:cNvPr>
          <p:cNvSpPr txBox="1"/>
          <p:nvPr/>
        </p:nvSpPr>
        <p:spPr>
          <a:xfrm>
            <a:off x="1491071" y="764173"/>
            <a:ext cx="3833944" cy="769441"/>
          </a:xfrm>
          <a:prstGeom prst="rect">
            <a:avLst/>
          </a:prstGeom>
          <a:noFill/>
        </p:spPr>
        <p:txBody>
          <a:bodyPr wrap="square">
            <a:spAutoFit/>
          </a:bodyPr>
          <a:lstStyle/>
          <a:p>
            <a:pPr algn="ctr"/>
            <a:r>
              <a:rPr lang="de-DE" sz="4400" b="1" dirty="0">
                <a:solidFill>
                  <a:srgbClr val="0071BA"/>
                </a:solidFill>
                <a:latin typeface="Roboto Black" panose="02000000000000000000" pitchFamily="2" charset="0"/>
                <a:ea typeface="Roboto Black" panose="02000000000000000000" pitchFamily="2" charset="0"/>
              </a:rPr>
              <a:t>Ö</a:t>
            </a:r>
            <a:r>
              <a:rPr lang="de-DE" sz="3600" b="1" dirty="0">
                <a:latin typeface="Roboto Black" panose="02000000000000000000" pitchFamily="2" charset="0"/>
                <a:ea typeface="Roboto Black" panose="02000000000000000000" pitchFamily="2" charset="0"/>
              </a:rPr>
              <a:t>sterreichisches</a:t>
            </a:r>
            <a:endParaRPr lang="de-DE" sz="1000" b="1" dirty="0">
              <a:latin typeface="Roboto Black" panose="02000000000000000000" pitchFamily="2" charset="0"/>
              <a:ea typeface="Roboto Black" panose="02000000000000000000" pitchFamily="2" charset="0"/>
            </a:endParaRPr>
          </a:p>
        </p:txBody>
      </p:sp>
      <p:sp>
        <p:nvSpPr>
          <p:cNvPr id="4" name="!!s">
            <a:extLst>
              <a:ext uri="{FF2B5EF4-FFF2-40B4-BE49-F238E27FC236}">
                <a16:creationId xmlns:a16="http://schemas.microsoft.com/office/drawing/2014/main" id="{0E2DB714-03C5-A6B4-FDA5-A0C5FF7D0356}"/>
              </a:ext>
            </a:extLst>
          </p:cNvPr>
          <p:cNvSpPr txBox="1"/>
          <p:nvPr/>
        </p:nvSpPr>
        <p:spPr>
          <a:xfrm>
            <a:off x="5391063" y="764173"/>
            <a:ext cx="3188058" cy="769441"/>
          </a:xfrm>
          <a:prstGeom prst="rect">
            <a:avLst/>
          </a:prstGeom>
          <a:noFill/>
        </p:spPr>
        <p:txBody>
          <a:bodyPr wrap="square">
            <a:spAutoFit/>
          </a:bodyPr>
          <a:lstStyle/>
          <a:p>
            <a:pPr algn="ctr"/>
            <a:r>
              <a:rPr lang="de-DE" sz="4400" b="1" dirty="0">
                <a:solidFill>
                  <a:srgbClr val="0071BA"/>
                </a:solidFill>
                <a:latin typeface="Roboto Black" panose="02000000000000000000" pitchFamily="2" charset="0"/>
                <a:ea typeface="Roboto Black" panose="02000000000000000000" pitchFamily="2" charset="0"/>
              </a:rPr>
              <a:t>S</a:t>
            </a:r>
            <a:r>
              <a:rPr lang="de-DE" sz="3600" b="1" dirty="0">
                <a:latin typeface="Roboto Black" panose="02000000000000000000" pitchFamily="2" charset="0"/>
                <a:ea typeface="Roboto Black" panose="02000000000000000000" pitchFamily="2" charset="0"/>
              </a:rPr>
              <a:t>prachdiplom</a:t>
            </a:r>
          </a:p>
        </p:txBody>
      </p:sp>
      <p:sp>
        <p:nvSpPr>
          <p:cNvPr id="6" name="!!d">
            <a:extLst>
              <a:ext uri="{FF2B5EF4-FFF2-40B4-BE49-F238E27FC236}">
                <a16:creationId xmlns:a16="http://schemas.microsoft.com/office/drawing/2014/main" id="{05372B2E-110F-1578-3F21-8AC60E6A2752}"/>
              </a:ext>
            </a:extLst>
          </p:cNvPr>
          <p:cNvSpPr txBox="1"/>
          <p:nvPr/>
        </p:nvSpPr>
        <p:spPr>
          <a:xfrm>
            <a:off x="8645168" y="764172"/>
            <a:ext cx="1978223" cy="769441"/>
          </a:xfrm>
          <a:prstGeom prst="rect">
            <a:avLst/>
          </a:prstGeom>
          <a:noFill/>
        </p:spPr>
        <p:txBody>
          <a:bodyPr wrap="square">
            <a:spAutoFit/>
          </a:bodyPr>
          <a:lstStyle/>
          <a:p>
            <a:pPr algn="ctr"/>
            <a:r>
              <a:rPr lang="de-DE" sz="4400" b="1" dirty="0">
                <a:solidFill>
                  <a:srgbClr val="0071BA"/>
                </a:solidFill>
                <a:latin typeface="Roboto Black" panose="02000000000000000000" pitchFamily="2" charset="0"/>
                <a:ea typeface="Roboto Black" panose="02000000000000000000" pitchFamily="2" charset="0"/>
              </a:rPr>
              <a:t>D</a:t>
            </a:r>
            <a:r>
              <a:rPr lang="de-DE" sz="3600" b="1" dirty="0">
                <a:latin typeface="Roboto Black" panose="02000000000000000000" pitchFamily="2" charset="0"/>
                <a:ea typeface="Roboto Black" panose="02000000000000000000" pitchFamily="2" charset="0"/>
              </a:rPr>
              <a:t>eutsch</a:t>
            </a:r>
          </a:p>
        </p:txBody>
      </p:sp>
      <p:sp>
        <p:nvSpPr>
          <p:cNvPr id="7" name="!!ö">
            <a:extLst>
              <a:ext uri="{FF2B5EF4-FFF2-40B4-BE49-F238E27FC236}">
                <a16:creationId xmlns:a16="http://schemas.microsoft.com/office/drawing/2014/main" id="{DBC0D620-0794-7B42-9132-6EFCA3499774}"/>
              </a:ext>
            </a:extLst>
          </p:cNvPr>
          <p:cNvSpPr txBox="1"/>
          <p:nvPr/>
        </p:nvSpPr>
        <p:spPr>
          <a:xfrm>
            <a:off x="3448929" y="1609516"/>
            <a:ext cx="1479845" cy="523220"/>
          </a:xfrm>
          <a:prstGeom prst="rect">
            <a:avLst/>
          </a:prstGeom>
          <a:noFill/>
        </p:spPr>
        <p:txBody>
          <a:bodyPr wrap="square">
            <a:spAutoFit/>
          </a:bodyPr>
          <a:lstStyle/>
          <a:p>
            <a:r>
              <a:rPr lang="de-DE" sz="2800" dirty="0">
                <a:solidFill>
                  <a:schemeClr val="bg1">
                    <a:lumMod val="75000"/>
                  </a:schemeClr>
                </a:solidFill>
                <a:ea typeface="Roboto Black" panose="02000000000000000000" pitchFamily="2" charset="0"/>
              </a:rPr>
              <a:t>Ö</a:t>
            </a:r>
            <a:r>
              <a:rPr lang="de-DE" sz="2000" dirty="0">
                <a:solidFill>
                  <a:schemeClr val="bg1">
                    <a:lumMod val="75000"/>
                  </a:schemeClr>
                </a:solidFill>
                <a:ea typeface="Roboto Black" panose="02000000000000000000" pitchFamily="2" charset="0"/>
              </a:rPr>
              <a:t>sterreich</a:t>
            </a:r>
            <a:endParaRPr lang="de-DE" sz="600" dirty="0">
              <a:solidFill>
                <a:schemeClr val="bg1">
                  <a:lumMod val="75000"/>
                </a:schemeClr>
              </a:solidFill>
              <a:ea typeface="Roboto Black" panose="02000000000000000000" pitchFamily="2" charset="0"/>
            </a:endParaRPr>
          </a:p>
        </p:txBody>
      </p:sp>
      <p:sp>
        <p:nvSpPr>
          <p:cNvPr id="10" name="!!s">
            <a:extLst>
              <a:ext uri="{FF2B5EF4-FFF2-40B4-BE49-F238E27FC236}">
                <a16:creationId xmlns:a16="http://schemas.microsoft.com/office/drawing/2014/main" id="{A72C6D1D-47A4-2F47-4CA3-CB96FA840071}"/>
              </a:ext>
            </a:extLst>
          </p:cNvPr>
          <p:cNvSpPr txBox="1"/>
          <p:nvPr/>
        </p:nvSpPr>
        <p:spPr>
          <a:xfrm>
            <a:off x="4938543" y="1609516"/>
            <a:ext cx="1260000" cy="523220"/>
          </a:xfrm>
          <a:prstGeom prst="rect">
            <a:avLst/>
          </a:prstGeom>
          <a:noFill/>
        </p:spPr>
        <p:txBody>
          <a:bodyPr wrap="square">
            <a:spAutoFit/>
          </a:bodyPr>
          <a:lstStyle/>
          <a:p>
            <a:r>
              <a:rPr lang="de-DE" sz="2800" dirty="0">
                <a:solidFill>
                  <a:schemeClr val="bg1">
                    <a:lumMod val="75000"/>
                  </a:schemeClr>
                </a:solidFill>
                <a:ea typeface="Roboto Black" panose="02000000000000000000" pitchFamily="2" charset="0"/>
              </a:rPr>
              <a:t>S</a:t>
            </a:r>
            <a:r>
              <a:rPr lang="de-DE" sz="2000" dirty="0">
                <a:solidFill>
                  <a:schemeClr val="bg1">
                    <a:lumMod val="75000"/>
                  </a:schemeClr>
                </a:solidFill>
                <a:ea typeface="Roboto Black" panose="02000000000000000000" pitchFamily="2" charset="0"/>
              </a:rPr>
              <a:t>chweiz</a:t>
            </a:r>
          </a:p>
        </p:txBody>
      </p:sp>
      <p:sp>
        <p:nvSpPr>
          <p:cNvPr id="11" name="!!d">
            <a:extLst>
              <a:ext uri="{FF2B5EF4-FFF2-40B4-BE49-F238E27FC236}">
                <a16:creationId xmlns:a16="http://schemas.microsoft.com/office/drawing/2014/main" id="{F6C47803-06A4-16FD-470F-3D525AF95DBE}"/>
              </a:ext>
            </a:extLst>
          </p:cNvPr>
          <p:cNvSpPr txBox="1"/>
          <p:nvPr/>
        </p:nvSpPr>
        <p:spPr>
          <a:xfrm>
            <a:off x="6208311" y="1609516"/>
            <a:ext cx="1726574" cy="523220"/>
          </a:xfrm>
          <a:prstGeom prst="rect">
            <a:avLst/>
          </a:prstGeom>
          <a:noFill/>
        </p:spPr>
        <p:txBody>
          <a:bodyPr wrap="square">
            <a:spAutoFit/>
          </a:bodyPr>
          <a:lstStyle/>
          <a:p>
            <a:r>
              <a:rPr lang="de-DE" sz="2800" dirty="0">
                <a:solidFill>
                  <a:schemeClr val="bg1">
                    <a:lumMod val="75000"/>
                  </a:schemeClr>
                </a:solidFill>
                <a:ea typeface="Roboto Black" panose="02000000000000000000" pitchFamily="2" charset="0"/>
              </a:rPr>
              <a:t>D</a:t>
            </a:r>
            <a:r>
              <a:rPr lang="de-DE" sz="2000" dirty="0">
                <a:solidFill>
                  <a:schemeClr val="bg1">
                    <a:lumMod val="75000"/>
                  </a:schemeClr>
                </a:solidFill>
                <a:ea typeface="Roboto Black" panose="02000000000000000000" pitchFamily="2" charset="0"/>
              </a:rPr>
              <a:t>eutschland</a:t>
            </a:r>
          </a:p>
        </p:txBody>
      </p:sp>
      <p:pic>
        <p:nvPicPr>
          <p:cNvPr id="2" name="Kapitel 1_Folie (8)">
            <a:hlinkClick r:id="" action="ppaction://media"/>
            <a:extLst>
              <a:ext uri="{FF2B5EF4-FFF2-40B4-BE49-F238E27FC236}">
                <a16:creationId xmlns:a16="http://schemas.microsoft.com/office/drawing/2014/main" id="{7FDE570B-8D27-569C-BBBF-CED2A7F5B6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45961" y="169148"/>
            <a:ext cx="487362" cy="487363"/>
          </a:xfrm>
          <a:prstGeom prst="rect">
            <a:avLst/>
          </a:prstGeom>
        </p:spPr>
      </p:pic>
    </p:spTree>
    <p:extLst>
      <p:ext uri="{BB962C8B-B14F-4D97-AF65-F5344CB8AC3E}">
        <p14:creationId xmlns:p14="http://schemas.microsoft.com/office/powerpoint/2010/main" val="2801076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1450">
        <p159:morph option="byObject"/>
      </p:transition>
    </mc:Choice>
    <mc:Fallback xmlns="">
      <p:transition spd="slow" advClick="0" advTm="114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4="http://schemas.microsoft.com/office/drawing/2016/5/10/chartex">
        <mc:Choice Requires="cx4">
          <p:graphicFrame>
            <p:nvGraphicFramePr>
              <p:cNvPr id="2" name="Diagramm 1">
                <a:extLst>
                  <a:ext uri="{FF2B5EF4-FFF2-40B4-BE49-F238E27FC236}">
                    <a16:creationId xmlns:a16="http://schemas.microsoft.com/office/drawing/2014/main" id="{49F664BA-7011-16E7-4A82-B1FC6447B89E}"/>
                  </a:ext>
                </a:extLst>
              </p:cNvPr>
              <p:cNvGraphicFramePr/>
              <p:nvPr>
                <p:extLst>
                  <p:ext uri="{D42A27DB-BD31-4B8C-83A1-F6EECF244321}">
                    <p14:modId xmlns:p14="http://schemas.microsoft.com/office/powerpoint/2010/main" val="939096353"/>
                  </p:ext>
                </p:extLst>
              </p:nvPr>
            </p:nvGraphicFramePr>
            <p:xfrm>
              <a:off x="504031" y="-170267"/>
              <a:ext cx="11687969" cy="6144347"/>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2" name="Diagramm 1">
                <a:extLst>
                  <a:ext uri="{FF2B5EF4-FFF2-40B4-BE49-F238E27FC236}">
                    <a16:creationId xmlns:a16="http://schemas.microsoft.com/office/drawing/2014/main" id="{49F664BA-7011-16E7-4A82-B1FC6447B89E}"/>
                  </a:ext>
                </a:extLst>
              </p:cNvPr>
              <p:cNvPicPr>
                <a:picLocks noGrp="1" noRot="1" noChangeAspect="1" noMove="1" noResize="1" noEditPoints="1" noAdjustHandles="1" noChangeArrowheads="1" noChangeShapeType="1"/>
              </p:cNvPicPr>
              <p:nvPr/>
            </p:nvPicPr>
            <p:blipFill>
              <a:blip r:embed="rId6"/>
              <a:stretch>
                <a:fillRect/>
              </a:stretch>
            </p:blipFill>
            <p:spPr>
              <a:xfrm>
                <a:off x="504031" y="-170267"/>
                <a:ext cx="11687969" cy="6144347"/>
              </a:xfrm>
              <a:prstGeom prst="rect">
                <a:avLst/>
              </a:prstGeom>
            </p:spPr>
          </p:pic>
        </mc:Fallback>
      </mc:AlternateContent>
      <p:sp>
        <p:nvSpPr>
          <p:cNvPr id="12" name="Ellipse 11">
            <a:extLst>
              <a:ext uri="{FF2B5EF4-FFF2-40B4-BE49-F238E27FC236}">
                <a16:creationId xmlns:a16="http://schemas.microsoft.com/office/drawing/2014/main" id="{B4218185-4BBB-3757-FA3C-3B09335C1AAE}"/>
              </a:ext>
            </a:extLst>
          </p:cNvPr>
          <p:cNvSpPr/>
          <p:nvPr/>
        </p:nvSpPr>
        <p:spPr>
          <a:xfrm>
            <a:off x="2987828" y="228008"/>
            <a:ext cx="898976" cy="898976"/>
          </a:xfrm>
          <a:prstGeom prst="ellipse">
            <a:avLst/>
          </a:prstGeom>
          <a:solidFill>
            <a:srgbClr val="0071BA">
              <a:alpha val="55000"/>
            </a:srgb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de-AT" dirty="0">
              <a:latin typeface="Roboto Light" panose="02000000000000000000" pitchFamily="2" charset="0"/>
              <a:ea typeface="Roboto Light" panose="02000000000000000000" pitchFamily="2" charset="0"/>
            </a:endParaRPr>
          </a:p>
        </p:txBody>
      </p:sp>
      <p:sp>
        <p:nvSpPr>
          <p:cNvPr id="9" name="Textfeld 8">
            <a:extLst>
              <a:ext uri="{FF2B5EF4-FFF2-40B4-BE49-F238E27FC236}">
                <a16:creationId xmlns:a16="http://schemas.microsoft.com/office/drawing/2014/main" id="{BE7DC29D-5552-61B7-E48B-F2A2D4C5AE54}"/>
              </a:ext>
            </a:extLst>
          </p:cNvPr>
          <p:cNvSpPr txBox="1"/>
          <p:nvPr/>
        </p:nvSpPr>
        <p:spPr>
          <a:xfrm>
            <a:off x="504031" y="2412030"/>
            <a:ext cx="2823369" cy="1754326"/>
          </a:xfrm>
          <a:prstGeom prst="rect">
            <a:avLst/>
          </a:prstGeom>
          <a:noFill/>
        </p:spPr>
        <p:txBody>
          <a:bodyPr wrap="square">
            <a:spAutoFit/>
          </a:bodyPr>
          <a:lstStyle/>
          <a:p>
            <a:pPr>
              <a:lnSpc>
                <a:spcPct val="100000"/>
              </a:lnSpc>
            </a:pPr>
            <a:r>
              <a:rPr lang="en-GB" b="1" dirty="0">
                <a:latin typeface="+mj-lt"/>
                <a:ea typeface="Roboto" panose="02000000000000000000" pitchFamily="2" charset="0"/>
              </a:rPr>
              <a:t>Licence</a:t>
            </a:r>
            <a:r>
              <a:rPr lang="en-US" b="1" dirty="0">
                <a:latin typeface="+mj-lt"/>
                <a:ea typeface="Roboto" panose="02000000000000000000" pitchFamily="2" charset="0"/>
              </a:rPr>
              <a:t> agreements </a:t>
            </a:r>
            <a:r>
              <a:rPr lang="en-US" dirty="0">
                <a:ea typeface="Roboto" panose="02000000000000000000" pitchFamily="2" charset="0"/>
              </a:rPr>
              <a:t>with </a:t>
            </a:r>
          </a:p>
          <a:p>
            <a:pPr marL="285750" indent="-285750">
              <a:lnSpc>
                <a:spcPct val="100000"/>
              </a:lnSpc>
              <a:buFont typeface="Arial" panose="020B0604020202020204" pitchFamily="34" charset="0"/>
              <a:buChar char="•"/>
            </a:pPr>
            <a:r>
              <a:rPr lang="en-US" dirty="0">
                <a:ea typeface="Roboto" panose="02000000000000000000" pitchFamily="2" charset="0"/>
              </a:rPr>
              <a:t>Universities</a:t>
            </a:r>
          </a:p>
          <a:p>
            <a:pPr marL="285750" indent="-285750">
              <a:lnSpc>
                <a:spcPct val="100000"/>
              </a:lnSpc>
              <a:buFont typeface="Arial" panose="020B0604020202020204" pitchFamily="34" charset="0"/>
              <a:buChar char="•"/>
            </a:pPr>
            <a:r>
              <a:rPr lang="en-US" dirty="0">
                <a:ea typeface="Roboto" panose="02000000000000000000" pitchFamily="2" charset="0"/>
              </a:rPr>
              <a:t>Schools</a:t>
            </a:r>
          </a:p>
          <a:p>
            <a:pPr marL="285750" indent="-285750">
              <a:lnSpc>
                <a:spcPct val="100000"/>
              </a:lnSpc>
              <a:buFont typeface="Arial" panose="020B0604020202020204" pitchFamily="34" charset="0"/>
              <a:buChar char="•"/>
            </a:pPr>
            <a:r>
              <a:rPr lang="en-US" dirty="0">
                <a:ea typeface="Roboto" panose="02000000000000000000" pitchFamily="2" charset="0"/>
              </a:rPr>
              <a:t>Language schools</a:t>
            </a:r>
          </a:p>
          <a:p>
            <a:pPr marL="285750" indent="-285750">
              <a:lnSpc>
                <a:spcPct val="100000"/>
              </a:lnSpc>
              <a:buFont typeface="Arial" panose="020B0604020202020204" pitchFamily="34" charset="0"/>
              <a:buChar char="•"/>
            </a:pPr>
            <a:r>
              <a:rPr lang="en-US" dirty="0">
                <a:ea typeface="Roboto" panose="02000000000000000000" pitchFamily="2" charset="0"/>
              </a:rPr>
              <a:t>Adult education institutions</a:t>
            </a:r>
            <a:endParaRPr lang="de-AT" sz="1400" dirty="0">
              <a:ea typeface="ＭＳ Ｐゴシック" charset="0"/>
            </a:endParaRPr>
          </a:p>
        </p:txBody>
      </p:sp>
      <p:grpSp>
        <p:nvGrpSpPr>
          <p:cNvPr id="8" name="Gruppieren 7">
            <a:extLst>
              <a:ext uri="{FF2B5EF4-FFF2-40B4-BE49-F238E27FC236}">
                <a16:creationId xmlns:a16="http://schemas.microsoft.com/office/drawing/2014/main" id="{396D2C2D-BEB9-13CC-08D9-9845286D624D}"/>
              </a:ext>
            </a:extLst>
          </p:cNvPr>
          <p:cNvGrpSpPr/>
          <p:nvPr/>
        </p:nvGrpSpPr>
        <p:grpSpPr>
          <a:xfrm>
            <a:off x="6267362" y="0"/>
            <a:ext cx="5935510" cy="7134365"/>
            <a:chOff x="6256491" y="-113079"/>
            <a:chExt cx="5935510" cy="7134365"/>
          </a:xfrm>
        </p:grpSpPr>
        <p:sp>
          <p:nvSpPr>
            <p:cNvPr id="3" name="Rechteck 2">
              <a:extLst>
                <a:ext uri="{FF2B5EF4-FFF2-40B4-BE49-F238E27FC236}">
                  <a16:creationId xmlns:a16="http://schemas.microsoft.com/office/drawing/2014/main" id="{A90E3AFB-B3C5-6E99-9152-95BC7C851327}"/>
                </a:ext>
              </a:extLst>
            </p:cNvPr>
            <p:cNvSpPr/>
            <p:nvPr/>
          </p:nvSpPr>
          <p:spPr>
            <a:xfrm>
              <a:off x="6256491" y="-113079"/>
              <a:ext cx="5935510" cy="7134365"/>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5" name="Textfeld 4">
              <a:extLst>
                <a:ext uri="{FF2B5EF4-FFF2-40B4-BE49-F238E27FC236}">
                  <a16:creationId xmlns:a16="http://schemas.microsoft.com/office/drawing/2014/main" id="{849422AD-B05D-8783-3946-06458E92EF46}"/>
                </a:ext>
              </a:extLst>
            </p:cNvPr>
            <p:cNvSpPr txBox="1"/>
            <p:nvPr/>
          </p:nvSpPr>
          <p:spPr>
            <a:xfrm>
              <a:off x="6531731" y="136179"/>
              <a:ext cx="1814476" cy="6555641"/>
            </a:xfrm>
            <a:prstGeom prst="rect">
              <a:avLst/>
            </a:prstGeom>
            <a:noFill/>
          </p:spPr>
          <p:txBody>
            <a:bodyPr wrap="square">
              <a:spAutoFit/>
            </a:bodyPr>
            <a:lstStyle/>
            <a:p>
              <a:pPr marL="0" indent="0">
                <a:lnSpc>
                  <a:spcPct val="100000"/>
                </a:lnSpc>
                <a:buNone/>
              </a:pPr>
              <a:r>
                <a:rPr lang="de-AT" sz="1200" dirty="0"/>
                <a:t>Austria </a:t>
              </a:r>
            </a:p>
            <a:p>
              <a:pPr marL="0" indent="0">
                <a:lnSpc>
                  <a:spcPct val="100000"/>
                </a:lnSpc>
                <a:buNone/>
              </a:pPr>
              <a:r>
                <a:rPr lang="en-GB" sz="1200" dirty="0"/>
                <a:t>Albania</a:t>
              </a:r>
              <a:r>
                <a:rPr lang="de-AT" sz="1200" dirty="0"/>
                <a:t> </a:t>
              </a:r>
            </a:p>
            <a:p>
              <a:pPr marL="0" indent="0">
                <a:lnSpc>
                  <a:spcPct val="100000"/>
                </a:lnSpc>
                <a:buNone/>
              </a:pPr>
              <a:r>
                <a:rPr lang="de-AT" sz="1200" dirty="0"/>
                <a:t>Armenia</a:t>
              </a:r>
            </a:p>
            <a:p>
              <a:pPr marL="0" indent="0">
                <a:lnSpc>
                  <a:spcPct val="100000"/>
                </a:lnSpc>
                <a:buNone/>
              </a:pPr>
              <a:r>
                <a:rPr lang="en-GB" sz="1200" dirty="0"/>
                <a:t>Azerbaijan</a:t>
              </a:r>
              <a:r>
                <a:rPr lang="de-AT" sz="1200" dirty="0"/>
                <a:t> </a:t>
              </a:r>
            </a:p>
            <a:p>
              <a:pPr marL="0" indent="0">
                <a:lnSpc>
                  <a:spcPct val="100000"/>
                </a:lnSpc>
                <a:buNone/>
              </a:pPr>
              <a:endParaRPr lang="de-AT" sz="1200" dirty="0"/>
            </a:p>
            <a:p>
              <a:pPr marL="0" indent="0">
                <a:lnSpc>
                  <a:spcPct val="100000"/>
                </a:lnSpc>
                <a:buNone/>
              </a:pPr>
              <a:r>
                <a:rPr lang="de-AT" sz="1200" dirty="0"/>
                <a:t>Belarus </a:t>
              </a:r>
            </a:p>
            <a:p>
              <a:pPr marL="0" indent="0">
                <a:lnSpc>
                  <a:spcPct val="100000"/>
                </a:lnSpc>
                <a:buNone/>
              </a:pPr>
              <a:r>
                <a:rPr lang="de-AT" sz="1200" dirty="0" err="1"/>
                <a:t>Bosnia</a:t>
              </a:r>
              <a:r>
                <a:rPr lang="de-AT" sz="1200" dirty="0"/>
                <a:t> &amp; </a:t>
              </a:r>
              <a:r>
                <a:rPr lang="de-AT" sz="1200" dirty="0" err="1"/>
                <a:t>Herzegovina</a:t>
              </a:r>
              <a:r>
                <a:rPr lang="de-AT" sz="1200" dirty="0"/>
                <a:t> </a:t>
              </a:r>
            </a:p>
            <a:p>
              <a:pPr marL="0" indent="0">
                <a:lnSpc>
                  <a:spcPct val="100000"/>
                </a:lnSpc>
                <a:buNone/>
              </a:pPr>
              <a:r>
                <a:rPr lang="de-AT" sz="1200" dirty="0"/>
                <a:t>Brazil </a:t>
              </a:r>
            </a:p>
            <a:p>
              <a:pPr marL="0" indent="0">
                <a:lnSpc>
                  <a:spcPct val="100000"/>
                </a:lnSpc>
                <a:buNone/>
              </a:pPr>
              <a:r>
                <a:rPr lang="de-AT" sz="1200" dirty="0" err="1"/>
                <a:t>Bulgaria</a:t>
              </a:r>
              <a:r>
                <a:rPr lang="de-AT" sz="1200" dirty="0"/>
                <a:t> </a:t>
              </a:r>
            </a:p>
            <a:p>
              <a:pPr marL="0" indent="0">
                <a:lnSpc>
                  <a:spcPct val="100000"/>
                </a:lnSpc>
                <a:buNone/>
              </a:pPr>
              <a:endParaRPr lang="de-AT" sz="1200" dirty="0"/>
            </a:p>
            <a:p>
              <a:pPr marL="0" indent="0">
                <a:lnSpc>
                  <a:spcPct val="100000"/>
                </a:lnSpc>
                <a:buNone/>
              </a:pPr>
              <a:r>
                <a:rPr lang="de-AT" sz="1200" dirty="0"/>
                <a:t>China</a:t>
              </a:r>
            </a:p>
            <a:p>
              <a:pPr marL="0" indent="0">
                <a:lnSpc>
                  <a:spcPct val="100000"/>
                </a:lnSpc>
                <a:buNone/>
              </a:pPr>
              <a:r>
                <a:rPr lang="de-AT" sz="1200" dirty="0" err="1"/>
                <a:t>Cameroon</a:t>
              </a:r>
              <a:endParaRPr lang="de-AT" sz="1200" dirty="0"/>
            </a:p>
            <a:p>
              <a:pPr marL="0" indent="0">
                <a:lnSpc>
                  <a:spcPct val="100000"/>
                </a:lnSpc>
                <a:buNone/>
              </a:pPr>
              <a:r>
                <a:rPr lang="de-AT" sz="1200" dirty="0"/>
                <a:t>Colombia</a:t>
              </a:r>
            </a:p>
            <a:p>
              <a:pPr marL="0" indent="0">
                <a:lnSpc>
                  <a:spcPct val="100000"/>
                </a:lnSpc>
                <a:buNone/>
              </a:pPr>
              <a:r>
                <a:rPr lang="de-AT" sz="1200" dirty="0" err="1"/>
                <a:t>Croatia</a:t>
              </a:r>
              <a:endParaRPr lang="de-AT" sz="1200" dirty="0"/>
            </a:p>
            <a:p>
              <a:pPr marL="0" indent="0">
                <a:lnSpc>
                  <a:spcPct val="100000"/>
                </a:lnSpc>
                <a:buNone/>
              </a:pPr>
              <a:r>
                <a:rPr lang="de-AT" sz="1200" dirty="0"/>
                <a:t>Czech </a:t>
              </a:r>
              <a:r>
                <a:rPr lang="de-AT" sz="1200" dirty="0" err="1"/>
                <a:t>Republic</a:t>
              </a:r>
              <a:endParaRPr lang="de-AT" sz="1200" dirty="0"/>
            </a:p>
            <a:p>
              <a:pPr marL="0" indent="0">
                <a:lnSpc>
                  <a:spcPct val="100000"/>
                </a:lnSpc>
                <a:buNone/>
              </a:pPr>
              <a:endParaRPr lang="de-AT" sz="1200" dirty="0"/>
            </a:p>
            <a:p>
              <a:pPr marL="0" indent="0">
                <a:lnSpc>
                  <a:spcPct val="100000"/>
                </a:lnSpc>
                <a:buNone/>
              </a:pPr>
              <a:r>
                <a:rPr lang="de-AT" sz="1200" dirty="0"/>
                <a:t>Estonia </a:t>
              </a:r>
            </a:p>
            <a:p>
              <a:pPr marL="0" indent="0">
                <a:lnSpc>
                  <a:spcPct val="100000"/>
                </a:lnSpc>
                <a:buNone/>
              </a:pPr>
              <a:endParaRPr lang="de-AT" sz="1200" dirty="0"/>
            </a:p>
            <a:p>
              <a:pPr marL="0" indent="0">
                <a:lnSpc>
                  <a:spcPct val="100000"/>
                </a:lnSpc>
                <a:buNone/>
              </a:pPr>
              <a:r>
                <a:rPr lang="de-AT" sz="1200" dirty="0"/>
                <a:t>Georgia </a:t>
              </a:r>
            </a:p>
            <a:p>
              <a:pPr marL="0" indent="0">
                <a:lnSpc>
                  <a:spcPct val="100000"/>
                </a:lnSpc>
                <a:buNone/>
              </a:pPr>
              <a:r>
                <a:rPr lang="de-AT" sz="1200" dirty="0" err="1"/>
                <a:t>Greece</a:t>
              </a:r>
              <a:r>
                <a:rPr lang="de-AT" sz="1200" dirty="0"/>
                <a:t> </a:t>
              </a:r>
            </a:p>
            <a:p>
              <a:pPr marL="0" indent="0">
                <a:lnSpc>
                  <a:spcPct val="100000"/>
                </a:lnSpc>
                <a:buNone/>
              </a:pPr>
              <a:r>
                <a:rPr lang="de-AT" sz="1200" dirty="0"/>
                <a:t>Great Britain </a:t>
              </a:r>
            </a:p>
            <a:p>
              <a:pPr marL="0" indent="0">
                <a:lnSpc>
                  <a:spcPct val="100000"/>
                </a:lnSpc>
                <a:buNone/>
              </a:pPr>
              <a:r>
                <a:rPr lang="de-AT" sz="1200" dirty="0"/>
                <a:t>Guatemala </a:t>
              </a:r>
            </a:p>
            <a:p>
              <a:pPr marL="0" indent="0">
                <a:lnSpc>
                  <a:spcPct val="100000"/>
                </a:lnSpc>
                <a:buNone/>
              </a:pPr>
              <a:endParaRPr lang="de-AT" sz="1200" dirty="0"/>
            </a:p>
            <a:p>
              <a:pPr marL="0" indent="0">
                <a:lnSpc>
                  <a:spcPct val="100000"/>
                </a:lnSpc>
                <a:buNone/>
              </a:pPr>
              <a:r>
                <a:rPr lang="de-AT" sz="1200" dirty="0" err="1"/>
                <a:t>Hungary</a:t>
              </a:r>
              <a:endParaRPr lang="de-AT" sz="1200" dirty="0"/>
            </a:p>
            <a:p>
              <a:pPr marL="0" indent="0">
                <a:lnSpc>
                  <a:spcPct val="100000"/>
                </a:lnSpc>
                <a:buNone/>
              </a:pPr>
              <a:endParaRPr lang="de-AT" sz="1200" dirty="0"/>
            </a:p>
            <a:p>
              <a:pPr marL="0" indent="0">
                <a:lnSpc>
                  <a:spcPct val="100000"/>
                </a:lnSpc>
                <a:buNone/>
              </a:pPr>
              <a:r>
                <a:rPr lang="de-AT" sz="1200" dirty="0"/>
                <a:t>India </a:t>
              </a:r>
            </a:p>
            <a:p>
              <a:pPr marL="0" indent="0">
                <a:lnSpc>
                  <a:spcPct val="100000"/>
                </a:lnSpc>
                <a:buNone/>
              </a:pPr>
              <a:r>
                <a:rPr lang="de-AT" sz="1200" dirty="0"/>
                <a:t>Iran</a:t>
              </a:r>
            </a:p>
            <a:p>
              <a:pPr marL="0" indent="0">
                <a:lnSpc>
                  <a:spcPct val="100000"/>
                </a:lnSpc>
                <a:buNone/>
              </a:pPr>
              <a:r>
                <a:rPr lang="de-AT" sz="1200" dirty="0" err="1"/>
                <a:t>Italy</a:t>
              </a:r>
              <a:endParaRPr lang="de-AT" sz="1200" dirty="0"/>
            </a:p>
            <a:p>
              <a:pPr marL="0" indent="0">
                <a:lnSpc>
                  <a:spcPct val="100000"/>
                </a:lnSpc>
                <a:buNone/>
              </a:pPr>
              <a:endParaRPr lang="de-AT" sz="1200" dirty="0"/>
            </a:p>
            <a:p>
              <a:pPr marL="0" indent="0">
                <a:lnSpc>
                  <a:spcPct val="100000"/>
                </a:lnSpc>
                <a:buNone/>
              </a:pPr>
              <a:r>
                <a:rPr lang="de-AT" sz="1200" dirty="0"/>
                <a:t>Japan </a:t>
              </a:r>
            </a:p>
            <a:p>
              <a:pPr marL="0" indent="0">
                <a:lnSpc>
                  <a:spcPct val="100000"/>
                </a:lnSpc>
                <a:buNone/>
              </a:pPr>
              <a:r>
                <a:rPr lang="de-AT" sz="1200" dirty="0"/>
                <a:t>Jordan </a:t>
              </a:r>
            </a:p>
            <a:p>
              <a:pPr marL="0" indent="0">
                <a:lnSpc>
                  <a:spcPct val="100000"/>
                </a:lnSpc>
                <a:buNone/>
              </a:pPr>
              <a:endParaRPr lang="de-AT" sz="1200" dirty="0"/>
            </a:p>
            <a:p>
              <a:pPr marL="0" indent="0">
                <a:lnSpc>
                  <a:spcPct val="100000"/>
                </a:lnSpc>
                <a:buNone/>
              </a:pPr>
              <a:r>
                <a:rPr lang="de-AT" sz="1200" dirty="0" err="1"/>
                <a:t>Kazakhstan</a:t>
              </a:r>
              <a:r>
                <a:rPr lang="de-AT" sz="1200" dirty="0"/>
                <a:t> </a:t>
              </a:r>
            </a:p>
            <a:p>
              <a:pPr marL="0" indent="0">
                <a:lnSpc>
                  <a:spcPct val="100000"/>
                </a:lnSpc>
                <a:buNone/>
              </a:pPr>
              <a:r>
                <a:rPr lang="de-AT" sz="1200" dirty="0" err="1"/>
                <a:t>Kyrgyzstan</a:t>
              </a:r>
              <a:r>
                <a:rPr lang="de-AT" sz="1200" dirty="0"/>
                <a:t> </a:t>
              </a:r>
            </a:p>
            <a:p>
              <a:pPr marL="0" indent="0">
                <a:lnSpc>
                  <a:spcPct val="100000"/>
                </a:lnSpc>
                <a:buNone/>
              </a:pPr>
              <a:r>
                <a:rPr lang="de-AT" sz="1200" dirty="0"/>
                <a:t>Kosovo </a:t>
              </a:r>
            </a:p>
          </p:txBody>
        </p:sp>
        <p:sp>
          <p:nvSpPr>
            <p:cNvPr id="6" name="Textfeld 5">
              <a:extLst>
                <a:ext uri="{FF2B5EF4-FFF2-40B4-BE49-F238E27FC236}">
                  <a16:creationId xmlns:a16="http://schemas.microsoft.com/office/drawing/2014/main" id="{64BC863C-1FFA-2132-29CD-D2BA6DB7B8A1}"/>
                </a:ext>
              </a:extLst>
            </p:cNvPr>
            <p:cNvSpPr txBox="1"/>
            <p:nvPr/>
          </p:nvSpPr>
          <p:spPr>
            <a:xfrm>
              <a:off x="8599916" y="136179"/>
              <a:ext cx="1821908" cy="6370975"/>
            </a:xfrm>
            <a:prstGeom prst="rect">
              <a:avLst/>
            </a:prstGeom>
            <a:noFill/>
          </p:spPr>
          <p:txBody>
            <a:bodyPr wrap="square">
              <a:spAutoFit/>
            </a:bodyPr>
            <a:lstStyle/>
            <a:p>
              <a:pPr marL="0" indent="0">
                <a:lnSpc>
                  <a:spcPct val="100000"/>
                </a:lnSpc>
                <a:buNone/>
              </a:pPr>
              <a:r>
                <a:rPr lang="de-AT" sz="1200" dirty="0"/>
                <a:t>Liechtenstein</a:t>
              </a:r>
            </a:p>
            <a:p>
              <a:pPr marL="0" indent="0">
                <a:lnSpc>
                  <a:spcPct val="100000"/>
                </a:lnSpc>
                <a:buNone/>
              </a:pPr>
              <a:endParaRPr lang="de-AT" sz="1200" dirty="0"/>
            </a:p>
            <a:p>
              <a:pPr marL="0" indent="0">
                <a:lnSpc>
                  <a:spcPct val="100000"/>
                </a:lnSpc>
                <a:buNone/>
              </a:pPr>
              <a:r>
                <a:rPr lang="de-AT" sz="1200" dirty="0"/>
                <a:t>Malaysia </a:t>
              </a:r>
            </a:p>
            <a:p>
              <a:pPr marL="0" indent="0">
                <a:lnSpc>
                  <a:spcPct val="100000"/>
                </a:lnSpc>
                <a:buNone/>
              </a:pPr>
              <a:r>
                <a:rPr lang="de-AT" sz="1200" dirty="0" err="1"/>
                <a:t>Morocco</a:t>
              </a:r>
              <a:r>
                <a:rPr lang="de-AT" sz="1200" dirty="0"/>
                <a:t> </a:t>
              </a:r>
            </a:p>
            <a:p>
              <a:pPr marL="0" indent="0">
                <a:lnSpc>
                  <a:spcPct val="100000"/>
                </a:lnSpc>
                <a:buNone/>
              </a:pPr>
              <a:r>
                <a:rPr lang="de-AT" sz="1200" dirty="0" err="1"/>
                <a:t>Macedonia</a:t>
              </a:r>
              <a:r>
                <a:rPr lang="de-AT" sz="1200" dirty="0"/>
                <a:t> </a:t>
              </a:r>
            </a:p>
            <a:p>
              <a:pPr marL="0" indent="0">
                <a:lnSpc>
                  <a:spcPct val="100000"/>
                </a:lnSpc>
                <a:buNone/>
              </a:pPr>
              <a:r>
                <a:rPr lang="de-AT" sz="1200" dirty="0"/>
                <a:t>Mexico </a:t>
              </a:r>
            </a:p>
            <a:p>
              <a:pPr marL="0" indent="0">
                <a:lnSpc>
                  <a:spcPct val="100000"/>
                </a:lnSpc>
                <a:buNone/>
              </a:pPr>
              <a:r>
                <a:rPr lang="de-AT" sz="1200" dirty="0" err="1"/>
                <a:t>Moldova</a:t>
              </a:r>
              <a:r>
                <a:rPr lang="de-AT" sz="1200" dirty="0"/>
                <a:t> </a:t>
              </a:r>
            </a:p>
            <a:p>
              <a:pPr marL="0" indent="0">
                <a:lnSpc>
                  <a:spcPct val="100000"/>
                </a:lnSpc>
                <a:buNone/>
              </a:pPr>
              <a:r>
                <a:rPr lang="de-AT" sz="1200" dirty="0"/>
                <a:t>Montenegro </a:t>
              </a:r>
            </a:p>
            <a:p>
              <a:pPr marL="0" indent="0">
                <a:lnSpc>
                  <a:spcPct val="100000"/>
                </a:lnSpc>
                <a:buNone/>
              </a:pPr>
              <a:endParaRPr lang="de-AT" sz="1200" dirty="0"/>
            </a:p>
            <a:p>
              <a:pPr marL="0" indent="0">
                <a:lnSpc>
                  <a:spcPct val="100000"/>
                </a:lnSpc>
                <a:buNone/>
              </a:pPr>
              <a:r>
                <a:rPr lang="de-AT" sz="1200" dirty="0"/>
                <a:t>Nepal </a:t>
              </a:r>
            </a:p>
            <a:p>
              <a:pPr marL="0" indent="0">
                <a:lnSpc>
                  <a:spcPct val="100000"/>
                </a:lnSpc>
                <a:buNone/>
              </a:pPr>
              <a:r>
                <a:rPr lang="de-AT" sz="1200" dirty="0"/>
                <a:t>Nicaragua</a:t>
              </a:r>
            </a:p>
            <a:p>
              <a:pPr marL="0" indent="0">
                <a:lnSpc>
                  <a:spcPct val="100000"/>
                </a:lnSpc>
                <a:buNone/>
              </a:pPr>
              <a:endParaRPr lang="de-AT" sz="1200" dirty="0"/>
            </a:p>
            <a:p>
              <a:pPr marL="0" indent="0">
                <a:lnSpc>
                  <a:spcPct val="100000"/>
                </a:lnSpc>
                <a:buNone/>
              </a:pPr>
              <a:r>
                <a:rPr lang="de-AT" sz="1200" dirty="0"/>
                <a:t>Philippines </a:t>
              </a:r>
            </a:p>
            <a:p>
              <a:pPr marL="0" indent="0">
                <a:lnSpc>
                  <a:spcPct val="100000"/>
                </a:lnSpc>
                <a:buNone/>
              </a:pPr>
              <a:r>
                <a:rPr lang="de-AT" sz="1200" dirty="0" err="1"/>
                <a:t>Poland</a:t>
              </a:r>
              <a:r>
                <a:rPr lang="de-AT" sz="1200" dirty="0"/>
                <a:t> </a:t>
              </a:r>
            </a:p>
            <a:p>
              <a:pPr marL="0" indent="0">
                <a:lnSpc>
                  <a:spcPct val="100000"/>
                </a:lnSpc>
                <a:buNone/>
              </a:pPr>
              <a:endParaRPr lang="de-AT" sz="1200" dirty="0"/>
            </a:p>
            <a:p>
              <a:pPr marL="0" indent="0">
                <a:lnSpc>
                  <a:spcPct val="100000"/>
                </a:lnSpc>
                <a:buNone/>
              </a:pPr>
              <a:r>
                <a:rPr lang="de-AT" sz="1200" dirty="0"/>
                <a:t>Romania </a:t>
              </a:r>
            </a:p>
            <a:p>
              <a:pPr marL="0" indent="0">
                <a:lnSpc>
                  <a:spcPct val="100000"/>
                </a:lnSpc>
                <a:buNone/>
              </a:pPr>
              <a:r>
                <a:rPr lang="de-AT" sz="1200" dirty="0"/>
                <a:t>Russia </a:t>
              </a:r>
            </a:p>
            <a:p>
              <a:pPr marL="0" indent="0">
                <a:lnSpc>
                  <a:spcPct val="100000"/>
                </a:lnSpc>
                <a:buNone/>
              </a:pPr>
              <a:endParaRPr lang="de-AT" sz="1200" dirty="0"/>
            </a:p>
            <a:p>
              <a:pPr marL="0" indent="0">
                <a:lnSpc>
                  <a:spcPct val="100000"/>
                </a:lnSpc>
                <a:buNone/>
              </a:pPr>
              <a:r>
                <a:rPr lang="de-AT" sz="1200" dirty="0" err="1"/>
                <a:t>Sweden</a:t>
              </a:r>
              <a:r>
                <a:rPr lang="de-AT" sz="1200" dirty="0"/>
                <a:t> </a:t>
              </a:r>
            </a:p>
            <a:p>
              <a:pPr marL="0" indent="0">
                <a:lnSpc>
                  <a:spcPct val="100000"/>
                </a:lnSpc>
                <a:buNone/>
              </a:pPr>
              <a:r>
                <a:rPr lang="de-AT" sz="1200" dirty="0" err="1"/>
                <a:t>Switzerland</a:t>
              </a:r>
              <a:endParaRPr lang="de-AT" sz="1200" dirty="0"/>
            </a:p>
            <a:p>
              <a:pPr marL="0" indent="0">
                <a:lnSpc>
                  <a:spcPct val="100000"/>
                </a:lnSpc>
                <a:buNone/>
              </a:pPr>
              <a:r>
                <a:rPr lang="de-AT" sz="1200" dirty="0" err="1"/>
                <a:t>Serbia</a:t>
              </a:r>
              <a:r>
                <a:rPr lang="de-AT" sz="1200" dirty="0"/>
                <a:t> </a:t>
              </a:r>
            </a:p>
            <a:p>
              <a:pPr marL="0" indent="0">
                <a:lnSpc>
                  <a:spcPct val="100000"/>
                </a:lnSpc>
                <a:buNone/>
              </a:pPr>
              <a:r>
                <a:rPr lang="de-AT" sz="1200" dirty="0" err="1"/>
                <a:t>Slovakia</a:t>
              </a:r>
              <a:r>
                <a:rPr lang="de-AT" sz="1200" dirty="0"/>
                <a:t> </a:t>
              </a:r>
            </a:p>
            <a:p>
              <a:pPr marL="0" indent="0">
                <a:lnSpc>
                  <a:spcPct val="100000"/>
                </a:lnSpc>
                <a:buNone/>
              </a:pPr>
              <a:r>
                <a:rPr lang="de-AT" sz="1200" dirty="0"/>
                <a:t>Slovenia </a:t>
              </a:r>
            </a:p>
            <a:p>
              <a:pPr marL="0" indent="0">
                <a:lnSpc>
                  <a:spcPct val="100000"/>
                </a:lnSpc>
                <a:buNone/>
              </a:pPr>
              <a:r>
                <a:rPr lang="de-AT" sz="1200" dirty="0"/>
                <a:t>South Korea </a:t>
              </a:r>
            </a:p>
            <a:p>
              <a:pPr marL="0" indent="0">
                <a:lnSpc>
                  <a:spcPct val="100000"/>
                </a:lnSpc>
                <a:buNone/>
              </a:pPr>
              <a:endParaRPr lang="de-AT" sz="1200" dirty="0"/>
            </a:p>
            <a:p>
              <a:pPr marL="0" indent="0">
                <a:lnSpc>
                  <a:spcPct val="100000"/>
                </a:lnSpc>
                <a:buNone/>
              </a:pPr>
              <a:r>
                <a:rPr lang="de-AT" sz="1200" dirty="0"/>
                <a:t>Taiwan </a:t>
              </a:r>
            </a:p>
            <a:p>
              <a:pPr marL="0" indent="0">
                <a:lnSpc>
                  <a:spcPct val="100000"/>
                </a:lnSpc>
                <a:buNone/>
              </a:pPr>
              <a:r>
                <a:rPr lang="de-AT" sz="1200" dirty="0" err="1"/>
                <a:t>Tunisia</a:t>
              </a:r>
              <a:r>
                <a:rPr lang="de-AT" sz="1200" dirty="0"/>
                <a:t> </a:t>
              </a:r>
            </a:p>
            <a:p>
              <a:pPr marL="0" indent="0">
                <a:lnSpc>
                  <a:spcPct val="100000"/>
                </a:lnSpc>
                <a:buNone/>
              </a:pPr>
              <a:r>
                <a:rPr lang="de-AT" sz="1200" dirty="0"/>
                <a:t>Turkey</a:t>
              </a:r>
            </a:p>
            <a:p>
              <a:pPr marL="0" indent="0">
                <a:lnSpc>
                  <a:spcPct val="100000"/>
                </a:lnSpc>
                <a:buNone/>
              </a:pPr>
              <a:r>
                <a:rPr lang="de-AT" sz="1200" dirty="0"/>
                <a:t>Ukraine</a:t>
              </a:r>
            </a:p>
            <a:p>
              <a:pPr marL="0" indent="0">
                <a:lnSpc>
                  <a:spcPct val="100000"/>
                </a:lnSpc>
                <a:buNone/>
              </a:pPr>
              <a:r>
                <a:rPr lang="de-AT" sz="1200" dirty="0"/>
                <a:t>USA</a:t>
              </a:r>
            </a:p>
            <a:p>
              <a:pPr marL="0" indent="0">
                <a:lnSpc>
                  <a:spcPct val="100000"/>
                </a:lnSpc>
                <a:buNone/>
              </a:pPr>
              <a:endParaRPr lang="de-AT" sz="1200" dirty="0">
                <a:latin typeface="Arial" charset="0"/>
                <a:ea typeface="ＭＳ Ｐゴシック" charset="0"/>
              </a:endParaRPr>
            </a:p>
            <a:p>
              <a:pPr marL="0" indent="0">
                <a:lnSpc>
                  <a:spcPct val="100000"/>
                </a:lnSpc>
                <a:buNone/>
              </a:pPr>
              <a:r>
                <a:rPr lang="de-AT" sz="1200" dirty="0"/>
                <a:t>United </a:t>
              </a:r>
              <a:r>
                <a:rPr lang="de-AT" sz="1200" dirty="0" err="1"/>
                <a:t>Arab</a:t>
              </a:r>
              <a:r>
                <a:rPr lang="de-AT" sz="1200" dirty="0"/>
                <a:t> Emirates</a:t>
              </a:r>
            </a:p>
            <a:p>
              <a:pPr marL="0" indent="0">
                <a:lnSpc>
                  <a:spcPct val="100000"/>
                </a:lnSpc>
                <a:buNone/>
              </a:pPr>
              <a:endParaRPr lang="de-AT" sz="1200" dirty="0"/>
            </a:p>
            <a:p>
              <a:pPr marL="0" indent="0">
                <a:lnSpc>
                  <a:spcPct val="100000"/>
                </a:lnSpc>
                <a:buNone/>
              </a:pPr>
              <a:r>
                <a:rPr lang="de-AT" sz="1200" dirty="0"/>
                <a:t>Vietnam</a:t>
              </a:r>
            </a:p>
          </p:txBody>
        </p:sp>
      </p:grpSp>
      <p:sp>
        <p:nvSpPr>
          <p:cNvPr id="10" name="Rechteck: abgerundete Ecken 9">
            <a:extLst>
              <a:ext uri="{FF2B5EF4-FFF2-40B4-BE49-F238E27FC236}">
                <a16:creationId xmlns:a16="http://schemas.microsoft.com/office/drawing/2014/main" id="{1C39D0E7-2A2F-D208-2CD4-F61325E6F609}"/>
              </a:ext>
            </a:extLst>
          </p:cNvPr>
          <p:cNvSpPr/>
          <p:nvPr/>
        </p:nvSpPr>
        <p:spPr>
          <a:xfrm>
            <a:off x="902642" y="4381800"/>
            <a:ext cx="2197226" cy="475929"/>
          </a:xfrm>
          <a:prstGeom prst="round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dirty="0"/>
              <a:t>Show countries</a:t>
            </a:r>
            <a:endParaRPr lang="de-AT" b="1" dirty="0"/>
          </a:p>
        </p:txBody>
      </p:sp>
      <p:sp>
        <p:nvSpPr>
          <p:cNvPr id="13" name="!!Ellipse 10">
            <a:extLst>
              <a:ext uri="{FF2B5EF4-FFF2-40B4-BE49-F238E27FC236}">
                <a16:creationId xmlns:a16="http://schemas.microsoft.com/office/drawing/2014/main" id="{EF283C2D-EF23-1FFB-44F1-2EC712C9A9AD}"/>
              </a:ext>
            </a:extLst>
          </p:cNvPr>
          <p:cNvSpPr txBox="1"/>
          <p:nvPr/>
        </p:nvSpPr>
        <p:spPr>
          <a:xfrm>
            <a:off x="561318" y="252615"/>
            <a:ext cx="11133765" cy="830997"/>
          </a:xfrm>
          <a:prstGeom prst="rect">
            <a:avLst/>
          </a:prstGeom>
          <a:noFill/>
        </p:spPr>
        <p:txBody>
          <a:bodyPr wrap="square">
            <a:spAutoFit/>
          </a:bodyPr>
          <a:lstStyle/>
          <a:p>
            <a:r>
              <a:rPr lang="de-DE" sz="3200" b="1" cap="all" dirty="0">
                <a:latin typeface="Roboto Black" panose="02000000000000000000" pitchFamily="2" charset="0"/>
                <a:ea typeface="Roboto Black" panose="02000000000000000000" pitchFamily="2" charset="0"/>
              </a:rPr>
              <a:t>More </a:t>
            </a:r>
            <a:r>
              <a:rPr lang="de-DE" sz="3200" b="1" cap="all" dirty="0" err="1">
                <a:latin typeface="Roboto Black" panose="02000000000000000000" pitchFamily="2" charset="0"/>
                <a:ea typeface="Roboto Black" panose="02000000000000000000" pitchFamily="2" charset="0"/>
              </a:rPr>
              <a:t>than</a:t>
            </a:r>
            <a:r>
              <a:rPr lang="de-DE" sz="3200" b="1" cap="all" dirty="0">
                <a:latin typeface="Roboto Black" panose="02000000000000000000" pitchFamily="2" charset="0"/>
                <a:ea typeface="Roboto Black" panose="02000000000000000000" pitchFamily="2" charset="0"/>
              </a:rPr>
              <a:t> </a:t>
            </a:r>
            <a:r>
              <a:rPr lang="de-DE" sz="4800" b="1" cap="all" dirty="0">
                <a:latin typeface="Roboto Black" panose="02000000000000000000" pitchFamily="2" charset="0"/>
                <a:ea typeface="Roboto Black" panose="02000000000000000000" pitchFamily="2" charset="0"/>
              </a:rPr>
              <a:t>60</a:t>
            </a:r>
            <a:r>
              <a:rPr lang="de-DE" sz="3200" b="1" cap="all" dirty="0">
                <a:latin typeface="Roboto Black" panose="02000000000000000000" pitchFamily="2" charset="0"/>
                <a:ea typeface="Roboto Black" panose="02000000000000000000" pitchFamily="2" charset="0"/>
              </a:rPr>
              <a:t> countries</a:t>
            </a:r>
          </a:p>
        </p:txBody>
      </p:sp>
      <p:pic>
        <p:nvPicPr>
          <p:cNvPr id="4" name="Kapitel 1_Folie (9)">
            <a:hlinkClick r:id="" action="ppaction://media"/>
            <a:extLst>
              <a:ext uri="{FF2B5EF4-FFF2-40B4-BE49-F238E27FC236}">
                <a16:creationId xmlns:a16="http://schemas.microsoft.com/office/drawing/2014/main" id="{75832164-73A1-ADD6-7179-0613ACC0D6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0017" y="78991"/>
            <a:ext cx="487362" cy="487362"/>
          </a:xfrm>
          <a:prstGeom prst="rect">
            <a:avLst/>
          </a:prstGeom>
        </p:spPr>
      </p:pic>
    </p:spTree>
    <p:extLst>
      <p:ext uri="{BB962C8B-B14F-4D97-AF65-F5344CB8AC3E}">
        <p14:creationId xmlns:p14="http://schemas.microsoft.com/office/powerpoint/2010/main" val="3473693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2420">
        <p159:morph option="byObject"/>
      </p:transition>
    </mc:Choice>
    <mc:Fallback xmlns="">
      <p:transition spd="slow" advClick="0" advTm="124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2" fill="hold" nodeType="clickEffect">
                                  <p:stCondLst>
                                    <p:cond delay="0"/>
                                  </p:stCondLst>
                                  <p:childTnLst>
                                    <p:anim calcmode="lin" valueType="num">
                                      <p:cBhvr additive="base">
                                        <p:cTn id="17" dur="500"/>
                                        <p:tgtEl>
                                          <p:spTgt spid="8"/>
                                        </p:tgtEl>
                                        <p:attrNameLst>
                                          <p:attrName>ppt_x</p:attrName>
                                        </p:attrNameLst>
                                      </p:cBhvr>
                                      <p:tavLst>
                                        <p:tav tm="0">
                                          <p:val>
                                            <p:strVal val="ppt_x"/>
                                          </p:val>
                                        </p:tav>
                                        <p:tav tm="100000">
                                          <p:val>
                                            <p:strVal val="1+ppt_w/2"/>
                                          </p:val>
                                        </p:tav>
                                      </p:tavLst>
                                    </p:anim>
                                    <p:anim calcmode="lin" valueType="num">
                                      <p:cBhvr additive="base">
                                        <p:cTn id="18" dur="500"/>
                                        <p:tgtEl>
                                          <p:spTgt spid="8"/>
                                        </p:tgtEl>
                                        <p:attrNameLst>
                                          <p:attrName>ppt_y</p:attrName>
                                        </p:attrNameLst>
                                      </p:cBhvr>
                                      <p:tavLst>
                                        <p:tav tm="0">
                                          <p:val>
                                            <p:strVal val="ppt_y"/>
                                          </p:val>
                                        </p:tav>
                                        <p:tav tm="100000">
                                          <p:val>
                                            <p:strVal val="ppt_y"/>
                                          </p:val>
                                        </p:tav>
                                      </p:tavLst>
                                    </p:anim>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showWhenStopped="0">
                <p:cTn id="20"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ÖSD Schrift">
      <a:majorFont>
        <a:latin typeface="Roboto Black"/>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40314B4-893E-4C1B-B499-57428F028668}">
  <we:reference id="wa104038830" version="1.0.0.3" store="de-DE" storeType="OMEX"/>
  <we:alternateReferences>
    <we:reference id="WA104038830" version="1.0.0.3" store="WA10403883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 2013 - 2022</Template>
  <TotalTime>0</TotalTime>
  <Words>2083</Words>
  <Application>Microsoft Office PowerPoint</Application>
  <PresentationFormat>Breitbild</PresentationFormat>
  <Paragraphs>381</Paragraphs>
  <Slides>32</Slides>
  <Notes>31</Notes>
  <HiddenSlides>1</HiddenSlides>
  <MMClips>30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32</vt:i4>
      </vt:variant>
    </vt:vector>
  </HeadingPairs>
  <TitlesOfParts>
    <vt:vector size="41" baseType="lpstr">
      <vt:lpstr>Arial</vt:lpstr>
      <vt:lpstr>Calibri</vt:lpstr>
      <vt:lpstr>Google Sans</vt:lpstr>
      <vt:lpstr>OCR A Extended</vt:lpstr>
      <vt:lpstr>Roboto Black</vt:lpstr>
      <vt:lpstr>Roboto Light</vt:lpstr>
      <vt:lpstr>Söhne</vt:lpstr>
      <vt:lpstr>Times New Roman</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Karolina Krnjic</dc:creator>
  <cp:lastModifiedBy>GLABONIAT Manuela</cp:lastModifiedBy>
  <cp:revision>154</cp:revision>
  <dcterms:created xsi:type="dcterms:W3CDTF">2023-07-17T13:52:11Z</dcterms:created>
  <dcterms:modified xsi:type="dcterms:W3CDTF">2023-11-23T10:22:18Z</dcterms:modified>
</cp:coreProperties>
</file>